
<file path=[Content_Types].xml><?xml version="1.0" encoding="utf-8"?>
<Types xmlns="http://schemas.openxmlformats.org/package/2006/content-types">
  <Default Extension="png" ContentType="image/png"/>
  <Default Extension="wmf" ContentType="image/x-wmf"/>
  <Default Extension="jpeg" ContentType="image/jpeg"/>
  <Default Extension="rels" ContentType="application/vnd.openxmlformats-package.relationships+xml"/>
  <Default Extension="xml" ContentType="application/xml"/>
  <Default Extension="xlsx" ContentType="application/vnd.openxmlformats-officedocument.spreadsheetml.sheet"/>
  <Default Extension="mp4" ContentType="video/mp4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theme/theme4.xml" ContentType="application/vnd.openxmlformats-officedocument.theme+xml"/>
  <Override PartName="/ppt/charts/chart1.xml" ContentType="application/vnd.openxmlformats-officedocument.drawingml.chart+xml"/>
  <Override PartName="/ppt/charts/style1.xml" ContentType="application/vnd.ms-office.chartstyle+xml"/>
  <Override PartName="/ppt/charts/colors1.xml" ContentType="application/vnd.ms-office.chartcolorstyle+xml"/>
  <Override PartName="/ppt/theme/themeOverride1.xml" ContentType="application/vnd.openxmlformats-officedocument.themeOverride+xml"/>
  <Override PartName="/ppt/charts/chart2.xml" ContentType="application/vnd.openxmlformats-officedocument.drawingml.chart+xml"/>
  <Override PartName="/ppt/charts/style2.xml" ContentType="application/vnd.ms-office.chartstyle+xml"/>
  <Override PartName="/ppt/charts/colors2.xml" ContentType="application/vnd.ms-office.chartcolorstyle+xml"/>
  <Override PartName="/ppt/theme/themeOverride2.xml" ContentType="application/vnd.openxmlformats-officedocument.themeOverride+xml"/>
  <Override PartName="/ppt/charts/chart3.xml" ContentType="application/vnd.openxmlformats-officedocument.drawingml.chart+xml"/>
  <Override PartName="/ppt/charts/style3.xml" ContentType="application/vnd.ms-office.chartstyle+xml"/>
  <Override PartName="/ppt/charts/colors3.xml" ContentType="application/vnd.ms-office.chartcolorstyle+xml"/>
  <Override PartName="/ppt/theme/themeOverride3.xml" ContentType="application/vnd.openxmlformats-officedocument.themeOverride+xml"/>
  <Override PartName="/ppt/charts/chart4.xml" ContentType="application/vnd.openxmlformats-officedocument.drawingml.chart+xml"/>
  <Override PartName="/ppt/charts/style4.xml" ContentType="application/vnd.ms-office.chartstyle+xml"/>
  <Override PartName="/ppt/charts/colors4.xml" ContentType="application/vnd.ms-office.chartcolorstyle+xml"/>
  <Override PartName="/ppt/theme/themeOverride4.xml" ContentType="application/vnd.openxmlformats-officedocument.themeOverride+xml"/>
  <Override PartName="/ppt/charts/chart5.xml" ContentType="application/vnd.openxmlformats-officedocument.drawingml.chart+xml"/>
  <Override PartName="/ppt/charts/style5.xml" ContentType="application/vnd.ms-office.chartstyle+xml"/>
  <Override PartName="/ppt/charts/colors5.xml" ContentType="application/vnd.ms-office.chartcolorstyle+xml"/>
  <Override PartName="/ppt/theme/themeOverride5.xml" ContentType="application/vnd.openxmlformats-officedocument.themeOverride+xml"/>
  <Override PartName="/ppt/charts/chart6.xml" ContentType="application/vnd.openxmlformats-officedocument.drawingml.chart+xml"/>
  <Override PartName="/ppt/charts/style6.xml" ContentType="application/vnd.ms-office.chartstyle+xml"/>
  <Override PartName="/ppt/charts/colors6.xml" ContentType="application/vnd.ms-office.chartcolorstyle+xml"/>
  <Override PartName="/ppt/theme/themeOverride6.xml" ContentType="application/vnd.openxmlformats-officedocument.themeOverride+xml"/>
  <Override PartName="/ppt/charts/chartEx1.xml" ContentType="application/vnd.ms-office.chartex+xml"/>
  <Override PartName="/ppt/charts/style7.xml" ContentType="application/vnd.ms-office.chartstyle+xml"/>
  <Override PartName="/ppt/charts/colors7.xml" ContentType="application/vnd.ms-office.chartcolorstyle+xml"/>
  <Override PartName="/ppt/theme/themeOverride7.xml" ContentType="application/vnd.openxmlformats-officedocument.themeOverride+xml"/>
  <Override PartName="/ppt/charts/chartEx2.xml" ContentType="application/vnd.ms-office.chartex+xml"/>
  <Override PartName="/ppt/charts/style8.xml" ContentType="application/vnd.ms-office.chartstyle+xml"/>
  <Override PartName="/ppt/charts/colors8.xml" ContentType="application/vnd.ms-office.chartcolorstyle+xml"/>
  <Override PartName="/ppt/theme/themeOverride8.xml" ContentType="application/vnd.openxmlformats-officedocument.themeOverride+xml"/>
  <Override PartName="/ppt/notesSlides/notesSlide1.xml" ContentType="application/vnd.openxmlformats-officedocument.presentationml.notesSlide+xml"/>
  <Override PartName="/ppt/charts/chart7.xml" ContentType="application/vnd.openxmlformats-officedocument.drawingml.chart+xml"/>
  <Override PartName="/ppt/charts/style9.xml" ContentType="application/vnd.ms-office.chartstyle+xml"/>
  <Override PartName="/ppt/charts/colors9.xml" ContentType="application/vnd.ms-office.chartcolorstyle+xml"/>
  <Override PartName="/ppt/theme/themeOverride9.xml" ContentType="application/vnd.openxmlformats-officedocument.themeOverride+xml"/>
  <Override PartName="/ppt/charts/chart8.xml" ContentType="application/vnd.openxmlformats-officedocument.drawingml.chart+xml"/>
  <Override PartName="/ppt/charts/style10.xml" ContentType="application/vnd.ms-office.chartstyle+xml"/>
  <Override PartName="/ppt/charts/colors10.xml" ContentType="application/vnd.ms-office.chartcolorstyle+xml"/>
  <Override PartName="/ppt/theme/themeOverride10.xml" ContentType="application/vnd.openxmlformats-officedocument.themeOverride+xml"/>
  <Override PartName="/ppt/charts/chart9.xml" ContentType="application/vnd.openxmlformats-officedocument.drawingml.chart+xml"/>
  <Override PartName="/ppt/charts/style11.xml" ContentType="application/vnd.ms-office.chartstyle+xml"/>
  <Override PartName="/ppt/charts/colors11.xml" ContentType="application/vnd.ms-office.chartcolorstyle+xml"/>
  <Override PartName="/ppt/theme/themeOverride11.xml" ContentType="application/vnd.openxmlformats-officedocument.themeOverride+xml"/>
  <Override PartName="/ppt/charts/chart10.xml" ContentType="application/vnd.openxmlformats-officedocument.drawingml.chart+xml"/>
  <Override PartName="/ppt/charts/style12.xml" ContentType="application/vnd.ms-office.chartstyle+xml"/>
  <Override PartName="/ppt/charts/colors12.xml" ContentType="application/vnd.ms-office.chartcolorstyle+xml"/>
  <Override PartName="/ppt/theme/themeOverride12.xml" ContentType="application/vnd.openxmlformats-officedocument.themeOverride+xml"/>
  <Override PartName="/ppt/charts/chart11.xml" ContentType="application/vnd.openxmlformats-officedocument.drawingml.chart+xml"/>
  <Override PartName="/ppt/charts/style13.xml" ContentType="application/vnd.ms-office.chartstyle+xml"/>
  <Override PartName="/ppt/charts/colors13.xml" ContentType="application/vnd.ms-office.chartcolorstyle+xml"/>
  <Override PartName="/ppt/theme/themeOverride13.xml" ContentType="application/vnd.openxmlformats-officedocument.themeOverride+xml"/>
  <Override PartName="/ppt/charts/chart12.xml" ContentType="application/vnd.openxmlformats-officedocument.drawingml.chart+xml"/>
  <Override PartName="/ppt/charts/style14.xml" ContentType="application/vnd.ms-office.chartstyle+xml"/>
  <Override PartName="/ppt/charts/colors14.xml" ContentType="application/vnd.ms-office.chartcolorstyle+xml"/>
  <Override PartName="/ppt/theme/themeOverride14.xml" ContentType="application/vnd.openxmlformats-officedocument.themeOverride+xml"/>
  <Override PartName="/ppt/charts/chart13.xml" ContentType="application/vnd.openxmlformats-officedocument.drawingml.chart+xml"/>
  <Override PartName="/ppt/charts/style15.xml" ContentType="application/vnd.ms-office.chartstyle+xml"/>
  <Override PartName="/ppt/charts/colors15.xml" ContentType="application/vnd.ms-office.chartcolorstyle+xml"/>
  <Override PartName="/ppt/theme/themeOverride15.xml" ContentType="application/vnd.openxmlformats-officedocument.themeOverride+xml"/>
  <Override PartName="/ppt/charts/chart14.xml" ContentType="application/vnd.openxmlformats-officedocument.drawingml.chart+xml"/>
  <Override PartName="/ppt/charts/style16.xml" ContentType="application/vnd.ms-office.chartstyle+xml"/>
  <Override PartName="/ppt/charts/colors16.xml" ContentType="application/vnd.ms-office.chartcolorstyle+xml"/>
  <Override PartName="/ppt/theme/themeOverride16.xml" ContentType="application/vnd.openxmlformats-officedocument.themeOverride+xml"/>
  <Override PartName="/ppt/notesSlides/notesSlide2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60" r:id="rId1"/>
    <p:sldMasterId id="2147483672" r:id="rId2"/>
  </p:sldMasterIdLst>
  <p:notesMasterIdLst>
    <p:notesMasterId r:id="rId24"/>
  </p:notesMasterIdLst>
  <p:handoutMasterIdLst>
    <p:handoutMasterId r:id="rId25"/>
  </p:handoutMasterIdLst>
  <p:sldIdLst>
    <p:sldId id="289" r:id="rId3"/>
    <p:sldId id="308" r:id="rId4"/>
    <p:sldId id="309" r:id="rId5"/>
    <p:sldId id="291" r:id="rId6"/>
    <p:sldId id="288" r:id="rId7"/>
    <p:sldId id="286" r:id="rId8"/>
    <p:sldId id="310" r:id="rId9"/>
    <p:sldId id="292" r:id="rId10"/>
    <p:sldId id="295" r:id="rId11"/>
    <p:sldId id="296" r:id="rId12"/>
    <p:sldId id="306" r:id="rId13"/>
    <p:sldId id="307" r:id="rId14"/>
    <p:sldId id="297" r:id="rId15"/>
    <p:sldId id="311" r:id="rId16"/>
    <p:sldId id="312" r:id="rId17"/>
    <p:sldId id="313" r:id="rId18"/>
    <p:sldId id="301" r:id="rId19"/>
    <p:sldId id="305" r:id="rId20"/>
    <p:sldId id="304" r:id="rId21"/>
    <p:sldId id="314" r:id="rId22"/>
    <p:sldId id="303" r:id="rId23"/>
  </p:sldIdLst>
  <p:sldSz cx="12192000" cy="6858000"/>
  <p:notesSz cx="7315200" cy="96012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 userDrawn="1">
          <p15:clr>
            <a:srgbClr val="A4A3A4"/>
          </p15:clr>
        </p15:guide>
        <p15:guide id="2" pos="3840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ED7D31"/>
    <a:srgbClr val="4472C4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1E171933-4619-4E11-9A3F-F7608DF75F80}" styleName="Medium Style 1 - Accent 4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accent4"/>
              </a:solidFill>
            </a:ln>
          </a:left>
          <a:right>
            <a:ln w="12700" cmpd="sng">
              <a:solidFill>
                <a:schemeClr val="accent4"/>
              </a:solidFill>
            </a:ln>
          </a:right>
          <a:top>
            <a:ln w="12700" cmpd="sng">
              <a:solidFill>
                <a:schemeClr val="accent4"/>
              </a:solidFill>
            </a:ln>
          </a:top>
          <a:bottom>
            <a:ln w="12700" cmpd="sng">
              <a:solidFill>
                <a:schemeClr val="accent4"/>
              </a:solidFill>
            </a:ln>
          </a:bottom>
          <a:insideH>
            <a:ln w="12700" cmpd="sng">
              <a:solidFill>
                <a:schemeClr val="accent4"/>
              </a:solidFill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accent4">
              <a:tint val="20000"/>
            </a:schemeClr>
          </a:solidFill>
        </a:fill>
      </a:tcStyle>
    </a:band1H>
    <a:band1V>
      <a:tcStyle>
        <a:tcBdr/>
        <a:fill>
          <a:solidFill>
            <a:schemeClr val="accent4">
              <a:tint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4"/>
              </a:solidFill>
            </a:ln>
          </a:top>
        </a:tcBdr>
        <a:fill>
          <a:solidFill>
            <a:schemeClr val="lt1"/>
          </a:solidFill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4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777" autoAdjust="0"/>
    <p:restoredTop sz="94628" autoAdjust="0"/>
  </p:normalViewPr>
  <p:slideViewPr>
    <p:cSldViewPr>
      <p:cViewPr varScale="1">
        <p:scale>
          <a:sx n="109" d="100"/>
          <a:sy n="109" d="100"/>
        </p:scale>
        <p:origin x="624" y="102"/>
      </p:cViewPr>
      <p:guideLst>
        <p:guide orient="horz" pos="2160"/>
        <p:guide pos="3840"/>
      </p:guideLst>
    </p:cSldViewPr>
  </p:slideViewPr>
  <p:outlineViewPr>
    <p:cViewPr>
      <p:scale>
        <a:sx n="33" d="100"/>
        <a:sy n="33" d="100"/>
      </p:scale>
      <p:origin x="0" y="0"/>
    </p:cViewPr>
  </p:outlineViewPr>
  <p:notesTextViewPr>
    <p:cViewPr>
      <p:scale>
        <a:sx n="1" d="1"/>
        <a:sy n="1" d="1"/>
      </p:scale>
      <p:origin x="0" y="0"/>
    </p:cViewPr>
  </p:notesTextViewPr>
  <p:gridSpacing cx="36004" cy="36004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6.xml"/><Relationship Id="rId13" Type="http://schemas.openxmlformats.org/officeDocument/2006/relationships/slide" Target="slides/slide11.xml"/><Relationship Id="rId18" Type="http://schemas.openxmlformats.org/officeDocument/2006/relationships/slide" Target="slides/slide16.xml"/><Relationship Id="rId26" Type="http://schemas.openxmlformats.org/officeDocument/2006/relationships/presProps" Target="presProps.xml"/><Relationship Id="rId3" Type="http://schemas.openxmlformats.org/officeDocument/2006/relationships/slide" Target="slides/slide1.xml"/><Relationship Id="rId21" Type="http://schemas.openxmlformats.org/officeDocument/2006/relationships/slide" Target="slides/slide19.xml"/><Relationship Id="rId7" Type="http://schemas.openxmlformats.org/officeDocument/2006/relationships/slide" Target="slides/slide5.xml"/><Relationship Id="rId12" Type="http://schemas.openxmlformats.org/officeDocument/2006/relationships/slide" Target="slides/slide10.xml"/><Relationship Id="rId17" Type="http://schemas.openxmlformats.org/officeDocument/2006/relationships/slide" Target="slides/slide15.xml"/><Relationship Id="rId25" Type="http://schemas.openxmlformats.org/officeDocument/2006/relationships/handoutMaster" Target="handoutMasters/handoutMaster1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4.xml"/><Relationship Id="rId20" Type="http://schemas.openxmlformats.org/officeDocument/2006/relationships/slide" Target="slides/slide18.xml"/><Relationship Id="rId29" Type="http://schemas.openxmlformats.org/officeDocument/2006/relationships/tableStyles" Target="tableStyle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4.xml"/><Relationship Id="rId11" Type="http://schemas.openxmlformats.org/officeDocument/2006/relationships/slide" Target="slides/slide9.xml"/><Relationship Id="rId24" Type="http://schemas.openxmlformats.org/officeDocument/2006/relationships/notesMaster" Target="notesMasters/notesMaster1.xml"/><Relationship Id="rId5" Type="http://schemas.openxmlformats.org/officeDocument/2006/relationships/slide" Target="slides/slide3.xml"/><Relationship Id="rId15" Type="http://schemas.openxmlformats.org/officeDocument/2006/relationships/slide" Target="slides/slide13.xml"/><Relationship Id="rId23" Type="http://schemas.openxmlformats.org/officeDocument/2006/relationships/slide" Target="slides/slide21.xml"/><Relationship Id="rId28" Type="http://schemas.openxmlformats.org/officeDocument/2006/relationships/theme" Target="theme/theme1.xml"/><Relationship Id="rId10" Type="http://schemas.openxmlformats.org/officeDocument/2006/relationships/slide" Target="slides/slide8.xml"/><Relationship Id="rId19" Type="http://schemas.openxmlformats.org/officeDocument/2006/relationships/slide" Target="slides/slide17.xml"/><Relationship Id="rId4" Type="http://schemas.openxmlformats.org/officeDocument/2006/relationships/slide" Target="slides/slide2.xml"/><Relationship Id="rId9" Type="http://schemas.openxmlformats.org/officeDocument/2006/relationships/slide" Target="slides/slide7.xml"/><Relationship Id="rId14" Type="http://schemas.openxmlformats.org/officeDocument/2006/relationships/slide" Target="slides/slide12.xml"/><Relationship Id="rId22" Type="http://schemas.openxmlformats.org/officeDocument/2006/relationships/slide" Target="slides/slide20.xml"/><Relationship Id="rId27" Type="http://schemas.openxmlformats.org/officeDocument/2006/relationships/viewProps" Target="viewProps.xml"/></Relationships>
</file>

<file path=ppt/charts/_rels/chart1.xml.rels><?xml version="1.0" encoding="UTF-8" standalone="yes"?>
<Relationships xmlns="http://schemas.openxmlformats.org/package/2006/relationships"><Relationship Id="rId3" Type="http://schemas.openxmlformats.org/officeDocument/2006/relationships/themeOverride" Target="../theme/themeOverride1.xml"/><Relationship Id="rId2" Type="http://schemas.microsoft.com/office/2011/relationships/chartColorStyle" Target="colors1.xml"/><Relationship Id="rId1" Type="http://schemas.microsoft.com/office/2011/relationships/chartStyle" Target="style1.xml"/><Relationship Id="rId4" Type="http://schemas.openxmlformats.org/officeDocument/2006/relationships/package" Target="../embeddings/Microsoft_Excel_Worksheet.xlsx"/></Relationships>
</file>

<file path=ppt/charts/_rels/chart10.xml.rels><?xml version="1.0" encoding="UTF-8" standalone="yes"?>
<Relationships xmlns="http://schemas.openxmlformats.org/package/2006/relationships"><Relationship Id="rId3" Type="http://schemas.openxmlformats.org/officeDocument/2006/relationships/themeOverride" Target="../theme/themeOverride12.xml"/><Relationship Id="rId2" Type="http://schemas.microsoft.com/office/2011/relationships/chartColorStyle" Target="colors12.xml"/><Relationship Id="rId1" Type="http://schemas.microsoft.com/office/2011/relationships/chartStyle" Target="style12.xml"/><Relationship Id="rId4" Type="http://schemas.openxmlformats.org/officeDocument/2006/relationships/package" Target="../embeddings/Microsoft_Excel_Worksheet9.xlsx"/></Relationships>
</file>

<file path=ppt/charts/_rels/chart11.xml.rels><?xml version="1.0" encoding="UTF-8" standalone="yes"?>
<Relationships xmlns="http://schemas.openxmlformats.org/package/2006/relationships"><Relationship Id="rId3" Type="http://schemas.openxmlformats.org/officeDocument/2006/relationships/themeOverride" Target="../theme/themeOverride13.xml"/><Relationship Id="rId2" Type="http://schemas.microsoft.com/office/2011/relationships/chartColorStyle" Target="colors13.xml"/><Relationship Id="rId1" Type="http://schemas.microsoft.com/office/2011/relationships/chartStyle" Target="style13.xml"/><Relationship Id="rId4" Type="http://schemas.openxmlformats.org/officeDocument/2006/relationships/package" Target="../embeddings/Microsoft_Excel_Worksheet10.xlsx"/></Relationships>
</file>

<file path=ppt/charts/_rels/chart12.xml.rels><?xml version="1.0" encoding="UTF-8" standalone="yes"?>
<Relationships xmlns="http://schemas.openxmlformats.org/package/2006/relationships"><Relationship Id="rId3" Type="http://schemas.openxmlformats.org/officeDocument/2006/relationships/themeOverride" Target="../theme/themeOverride14.xml"/><Relationship Id="rId2" Type="http://schemas.microsoft.com/office/2011/relationships/chartColorStyle" Target="colors14.xml"/><Relationship Id="rId1" Type="http://schemas.microsoft.com/office/2011/relationships/chartStyle" Target="style14.xml"/><Relationship Id="rId4" Type="http://schemas.openxmlformats.org/officeDocument/2006/relationships/package" Target="../embeddings/Microsoft_Excel_Worksheet11.xlsx"/></Relationships>
</file>

<file path=ppt/charts/_rels/chart13.xml.rels><?xml version="1.0" encoding="UTF-8" standalone="yes"?>
<Relationships xmlns="http://schemas.openxmlformats.org/package/2006/relationships"><Relationship Id="rId3" Type="http://schemas.openxmlformats.org/officeDocument/2006/relationships/themeOverride" Target="../theme/themeOverride15.xml"/><Relationship Id="rId2" Type="http://schemas.microsoft.com/office/2011/relationships/chartColorStyle" Target="colors15.xml"/><Relationship Id="rId1" Type="http://schemas.microsoft.com/office/2011/relationships/chartStyle" Target="style15.xml"/><Relationship Id="rId4" Type="http://schemas.openxmlformats.org/officeDocument/2006/relationships/package" Target="../embeddings/Microsoft_Excel_Worksheet12.xlsx"/></Relationships>
</file>

<file path=ppt/charts/_rels/chart14.xml.rels><?xml version="1.0" encoding="UTF-8" standalone="yes"?>
<Relationships xmlns="http://schemas.openxmlformats.org/package/2006/relationships"><Relationship Id="rId3" Type="http://schemas.openxmlformats.org/officeDocument/2006/relationships/themeOverride" Target="../theme/themeOverride16.xml"/><Relationship Id="rId2" Type="http://schemas.microsoft.com/office/2011/relationships/chartColorStyle" Target="colors16.xml"/><Relationship Id="rId1" Type="http://schemas.microsoft.com/office/2011/relationships/chartStyle" Target="style16.xml"/><Relationship Id="rId4" Type="http://schemas.openxmlformats.org/officeDocument/2006/relationships/package" Target="../embeddings/Microsoft_Excel_Worksheet13.xlsx"/></Relationships>
</file>

<file path=ppt/charts/_rels/chart2.xml.rels><?xml version="1.0" encoding="UTF-8" standalone="yes"?>
<Relationships xmlns="http://schemas.openxmlformats.org/package/2006/relationships"><Relationship Id="rId3" Type="http://schemas.openxmlformats.org/officeDocument/2006/relationships/themeOverride" Target="../theme/themeOverride2.xml"/><Relationship Id="rId2" Type="http://schemas.microsoft.com/office/2011/relationships/chartColorStyle" Target="colors2.xml"/><Relationship Id="rId1" Type="http://schemas.microsoft.com/office/2011/relationships/chartStyle" Target="style2.xml"/><Relationship Id="rId4" Type="http://schemas.openxmlformats.org/officeDocument/2006/relationships/package" Target="../embeddings/Microsoft_Excel_Worksheet1.xlsx"/></Relationships>
</file>

<file path=ppt/charts/_rels/chart3.xml.rels><?xml version="1.0" encoding="UTF-8" standalone="yes"?>
<Relationships xmlns="http://schemas.openxmlformats.org/package/2006/relationships"><Relationship Id="rId3" Type="http://schemas.openxmlformats.org/officeDocument/2006/relationships/themeOverride" Target="../theme/themeOverride3.xml"/><Relationship Id="rId2" Type="http://schemas.microsoft.com/office/2011/relationships/chartColorStyle" Target="colors3.xml"/><Relationship Id="rId1" Type="http://schemas.microsoft.com/office/2011/relationships/chartStyle" Target="style3.xml"/><Relationship Id="rId4" Type="http://schemas.openxmlformats.org/officeDocument/2006/relationships/package" Target="../embeddings/Microsoft_Excel_Worksheet2.xlsx"/></Relationships>
</file>

<file path=ppt/charts/_rels/chart4.xml.rels><?xml version="1.0" encoding="UTF-8" standalone="yes"?>
<Relationships xmlns="http://schemas.openxmlformats.org/package/2006/relationships"><Relationship Id="rId3" Type="http://schemas.openxmlformats.org/officeDocument/2006/relationships/themeOverride" Target="../theme/themeOverride4.xml"/><Relationship Id="rId2" Type="http://schemas.microsoft.com/office/2011/relationships/chartColorStyle" Target="colors4.xml"/><Relationship Id="rId1" Type="http://schemas.microsoft.com/office/2011/relationships/chartStyle" Target="style4.xml"/><Relationship Id="rId4" Type="http://schemas.openxmlformats.org/officeDocument/2006/relationships/package" Target="../embeddings/Microsoft_Excel_Worksheet3.xlsx"/></Relationships>
</file>

<file path=ppt/charts/_rels/chart5.xml.rels><?xml version="1.0" encoding="UTF-8" standalone="yes"?>
<Relationships xmlns="http://schemas.openxmlformats.org/package/2006/relationships"><Relationship Id="rId3" Type="http://schemas.openxmlformats.org/officeDocument/2006/relationships/themeOverride" Target="../theme/themeOverride5.xml"/><Relationship Id="rId2" Type="http://schemas.microsoft.com/office/2011/relationships/chartColorStyle" Target="colors5.xml"/><Relationship Id="rId1" Type="http://schemas.microsoft.com/office/2011/relationships/chartStyle" Target="style5.xml"/><Relationship Id="rId4" Type="http://schemas.openxmlformats.org/officeDocument/2006/relationships/package" Target="../embeddings/Microsoft_Excel_Worksheet4.xlsx"/></Relationships>
</file>

<file path=ppt/charts/_rels/chart6.xml.rels><?xml version="1.0" encoding="UTF-8" standalone="yes"?>
<Relationships xmlns="http://schemas.openxmlformats.org/package/2006/relationships"><Relationship Id="rId3" Type="http://schemas.openxmlformats.org/officeDocument/2006/relationships/themeOverride" Target="../theme/themeOverride6.xml"/><Relationship Id="rId2" Type="http://schemas.microsoft.com/office/2011/relationships/chartColorStyle" Target="colors6.xml"/><Relationship Id="rId1" Type="http://schemas.microsoft.com/office/2011/relationships/chartStyle" Target="style6.xml"/><Relationship Id="rId4" Type="http://schemas.openxmlformats.org/officeDocument/2006/relationships/package" Target="../embeddings/Microsoft_Excel_Worksheet5.xlsx"/></Relationships>
</file>

<file path=ppt/charts/_rels/chart7.xml.rels><?xml version="1.0" encoding="UTF-8" standalone="yes"?>
<Relationships xmlns="http://schemas.openxmlformats.org/package/2006/relationships"><Relationship Id="rId3" Type="http://schemas.openxmlformats.org/officeDocument/2006/relationships/themeOverride" Target="../theme/themeOverride9.xml"/><Relationship Id="rId2" Type="http://schemas.microsoft.com/office/2011/relationships/chartColorStyle" Target="colors9.xml"/><Relationship Id="rId1" Type="http://schemas.microsoft.com/office/2011/relationships/chartStyle" Target="style9.xml"/><Relationship Id="rId4" Type="http://schemas.openxmlformats.org/officeDocument/2006/relationships/package" Target="../embeddings/Microsoft_Excel_Worksheet6.xlsx"/></Relationships>
</file>

<file path=ppt/charts/_rels/chart8.xml.rels><?xml version="1.0" encoding="UTF-8" standalone="yes"?>
<Relationships xmlns="http://schemas.openxmlformats.org/package/2006/relationships"><Relationship Id="rId3" Type="http://schemas.openxmlformats.org/officeDocument/2006/relationships/themeOverride" Target="../theme/themeOverride10.xml"/><Relationship Id="rId2" Type="http://schemas.microsoft.com/office/2011/relationships/chartColorStyle" Target="colors10.xml"/><Relationship Id="rId1" Type="http://schemas.microsoft.com/office/2011/relationships/chartStyle" Target="style10.xml"/><Relationship Id="rId4" Type="http://schemas.openxmlformats.org/officeDocument/2006/relationships/package" Target="../embeddings/Microsoft_Excel_Worksheet7.xlsx"/></Relationships>
</file>

<file path=ppt/charts/_rels/chart9.xml.rels><?xml version="1.0" encoding="UTF-8" standalone="yes"?>
<Relationships xmlns="http://schemas.openxmlformats.org/package/2006/relationships"><Relationship Id="rId3" Type="http://schemas.openxmlformats.org/officeDocument/2006/relationships/themeOverride" Target="../theme/themeOverride11.xml"/><Relationship Id="rId2" Type="http://schemas.microsoft.com/office/2011/relationships/chartColorStyle" Target="colors11.xml"/><Relationship Id="rId1" Type="http://schemas.microsoft.com/office/2011/relationships/chartStyle" Target="style11.xml"/><Relationship Id="rId4" Type="http://schemas.openxmlformats.org/officeDocument/2006/relationships/package" Target="../embeddings/Microsoft_Excel_Worksheet8.xlsx"/></Relationships>
</file>

<file path=ppt/charts/_rels/chartEx1.xml.rels><?xml version="1.0" encoding="UTF-8" standalone="yes"?>
<Relationships xmlns="http://schemas.openxmlformats.org/package/2006/relationships"><Relationship Id="rId3" Type="http://schemas.microsoft.com/office/2011/relationships/chartColorStyle" Target="colors7.xml"/><Relationship Id="rId2" Type="http://schemas.microsoft.com/office/2011/relationships/chartStyle" Target="style7.xml"/><Relationship Id="rId1" Type="http://schemas.openxmlformats.org/officeDocument/2006/relationships/oleObject" Target="file:///C:\Users\Steven%20Rehn\Documents\Lithium%20Batteries\UN%20Battery%20Classification\UN%20Battery%20Testing\Battery%20Gas%20Volume%20Comparison.xlsx" TargetMode="External"/><Relationship Id="rId4" Type="http://schemas.openxmlformats.org/officeDocument/2006/relationships/themeOverride" Target="../theme/themeOverride7.xml"/></Relationships>
</file>

<file path=ppt/charts/_rels/chartEx2.xml.rels><?xml version="1.0" encoding="UTF-8" standalone="yes"?>
<Relationships xmlns="http://schemas.openxmlformats.org/package/2006/relationships"><Relationship Id="rId3" Type="http://schemas.microsoft.com/office/2011/relationships/chartColorStyle" Target="colors8.xml"/><Relationship Id="rId2" Type="http://schemas.microsoft.com/office/2011/relationships/chartStyle" Target="style8.xml"/><Relationship Id="rId1" Type="http://schemas.openxmlformats.org/officeDocument/2006/relationships/oleObject" Target="file:///C:\Users\Steven%20Rehn\Documents\Lithium%20Batteries\UN%20Battery%20Classification\UN%20Battery%20Testing\Battery%20Gas%20Volume%20Comparison.xlsx" TargetMode="External"/><Relationship Id="rId4" Type="http://schemas.openxmlformats.org/officeDocument/2006/relationships/themeOverride" Target="../theme/themeOverride8.xml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title>
      <c:tx>
        <c:rich>
          <a:bodyPr rot="0" spcFirstLastPara="1" vertOverflow="ellipsis" vert="horz" wrap="square" anchor="ctr" anchorCtr="1"/>
          <a:lstStyle/>
          <a:p>
            <a:pPr>
              <a:defRPr sz="1680" b="0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en-US"/>
              <a:t>Battery Temperature (18650 @ 20°C/min)</a:t>
            </a:r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680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title>
    <c:autoTitleDeleted val="0"/>
    <c:plotArea>
      <c:layout/>
      <c:scatterChart>
        <c:scatterStyle val="lineMarker"/>
        <c:varyColors val="0"/>
        <c:ser>
          <c:idx val="0"/>
          <c:order val="0"/>
          <c:tx>
            <c:v>Battery Temp</c:v>
          </c:tx>
          <c:spPr>
            <a:ln w="19050" cap="rnd">
              <a:solidFill>
                <a:schemeClr val="accent1"/>
              </a:solidFill>
              <a:round/>
            </a:ln>
            <a:effectLst/>
          </c:spPr>
          <c:marker>
            <c:symbol val="none"/>
          </c:marker>
          <c:xVal>
            <c:numRef>
              <c:f>'New Controller Red Sanyo 20C-mi'!$C$3:$C$8252</c:f>
              <c:numCache>
                <c:formatCode>General</c:formatCode>
                <c:ptCount val="8250"/>
                <c:pt idx="0">
                  <c:v>0</c:v>
                </c:pt>
                <c:pt idx="1">
                  <c:v>0.77600000000000002</c:v>
                </c:pt>
                <c:pt idx="2">
                  <c:v>1.552</c:v>
                </c:pt>
                <c:pt idx="3">
                  <c:v>2.3279999999999998</c:v>
                </c:pt>
                <c:pt idx="4">
                  <c:v>3.1040000000000001</c:v>
                </c:pt>
                <c:pt idx="5">
                  <c:v>3.88</c:v>
                </c:pt>
                <c:pt idx="6">
                  <c:v>4.6559999999999997</c:v>
                </c:pt>
                <c:pt idx="7">
                  <c:v>5.4320000000000004</c:v>
                </c:pt>
                <c:pt idx="8">
                  <c:v>6.2080000000000002</c:v>
                </c:pt>
                <c:pt idx="9">
                  <c:v>6.984</c:v>
                </c:pt>
                <c:pt idx="10">
                  <c:v>7.76</c:v>
                </c:pt>
                <c:pt idx="11">
                  <c:v>8.5359999999999996</c:v>
                </c:pt>
                <c:pt idx="12">
                  <c:v>9.3119999999999994</c:v>
                </c:pt>
                <c:pt idx="13">
                  <c:v>10.087999999999999</c:v>
                </c:pt>
                <c:pt idx="14">
                  <c:v>10.864000000000001</c:v>
                </c:pt>
                <c:pt idx="15">
                  <c:v>11.64</c:v>
                </c:pt>
                <c:pt idx="16">
                  <c:v>12.416</c:v>
                </c:pt>
                <c:pt idx="17">
                  <c:v>13.192</c:v>
                </c:pt>
                <c:pt idx="18">
                  <c:v>13.968</c:v>
                </c:pt>
                <c:pt idx="19">
                  <c:v>14.744</c:v>
                </c:pt>
                <c:pt idx="20">
                  <c:v>15.52</c:v>
                </c:pt>
                <c:pt idx="21">
                  <c:v>16.295999999999999</c:v>
                </c:pt>
                <c:pt idx="22">
                  <c:v>17.071999999999999</c:v>
                </c:pt>
                <c:pt idx="23">
                  <c:v>17.847999999999999</c:v>
                </c:pt>
                <c:pt idx="24">
                  <c:v>18.623999999999999</c:v>
                </c:pt>
                <c:pt idx="25">
                  <c:v>19.399999999999999</c:v>
                </c:pt>
                <c:pt idx="26">
                  <c:v>20.175999999999998</c:v>
                </c:pt>
                <c:pt idx="27">
                  <c:v>20.952000000000002</c:v>
                </c:pt>
                <c:pt idx="28">
                  <c:v>21.728000000000002</c:v>
                </c:pt>
                <c:pt idx="29">
                  <c:v>22.504000000000001</c:v>
                </c:pt>
                <c:pt idx="30">
                  <c:v>23.28</c:v>
                </c:pt>
                <c:pt idx="31">
                  <c:v>24.056000000000001</c:v>
                </c:pt>
                <c:pt idx="32">
                  <c:v>24.832000000000001</c:v>
                </c:pt>
                <c:pt idx="33">
                  <c:v>25.608000000000001</c:v>
                </c:pt>
                <c:pt idx="34">
                  <c:v>26.384</c:v>
                </c:pt>
                <c:pt idx="35">
                  <c:v>27.16</c:v>
                </c:pt>
                <c:pt idx="36">
                  <c:v>27.936</c:v>
                </c:pt>
                <c:pt idx="37">
                  <c:v>28.712</c:v>
                </c:pt>
                <c:pt idx="38">
                  <c:v>29.488</c:v>
                </c:pt>
                <c:pt idx="39">
                  <c:v>30.263999999999999</c:v>
                </c:pt>
                <c:pt idx="40">
                  <c:v>31.04</c:v>
                </c:pt>
                <c:pt idx="41">
                  <c:v>31.815999999999999</c:v>
                </c:pt>
                <c:pt idx="42">
                  <c:v>32.591999999999999</c:v>
                </c:pt>
                <c:pt idx="43">
                  <c:v>33.368000000000002</c:v>
                </c:pt>
                <c:pt idx="44">
                  <c:v>34.143999999999998</c:v>
                </c:pt>
                <c:pt idx="45">
                  <c:v>34.92</c:v>
                </c:pt>
                <c:pt idx="46">
                  <c:v>35.695999999999998</c:v>
                </c:pt>
                <c:pt idx="47">
                  <c:v>36.472000000000001</c:v>
                </c:pt>
                <c:pt idx="48">
                  <c:v>37.247999999999998</c:v>
                </c:pt>
                <c:pt idx="49">
                  <c:v>38.024000000000001</c:v>
                </c:pt>
                <c:pt idx="50">
                  <c:v>38.799999999999997</c:v>
                </c:pt>
                <c:pt idx="51">
                  <c:v>39.576000000000001</c:v>
                </c:pt>
                <c:pt idx="52">
                  <c:v>40.351999999999997</c:v>
                </c:pt>
                <c:pt idx="53">
                  <c:v>41.128</c:v>
                </c:pt>
                <c:pt idx="54">
                  <c:v>41.904000000000003</c:v>
                </c:pt>
                <c:pt idx="55">
                  <c:v>42.68</c:v>
                </c:pt>
                <c:pt idx="56">
                  <c:v>43.456000000000003</c:v>
                </c:pt>
                <c:pt idx="57">
                  <c:v>44.231999999999999</c:v>
                </c:pt>
                <c:pt idx="58">
                  <c:v>45.008000000000003</c:v>
                </c:pt>
                <c:pt idx="59">
                  <c:v>45.783999999999999</c:v>
                </c:pt>
                <c:pt idx="60">
                  <c:v>46.56</c:v>
                </c:pt>
                <c:pt idx="61">
                  <c:v>47.335999999999999</c:v>
                </c:pt>
                <c:pt idx="62">
                  <c:v>48.112000000000002</c:v>
                </c:pt>
                <c:pt idx="63">
                  <c:v>48.887999999999998</c:v>
                </c:pt>
                <c:pt idx="64">
                  <c:v>49.664000000000001</c:v>
                </c:pt>
                <c:pt idx="65">
                  <c:v>50.44</c:v>
                </c:pt>
                <c:pt idx="66">
                  <c:v>51.216000000000001</c:v>
                </c:pt>
                <c:pt idx="67">
                  <c:v>51.991999999999997</c:v>
                </c:pt>
                <c:pt idx="68">
                  <c:v>52.768000000000001</c:v>
                </c:pt>
                <c:pt idx="69">
                  <c:v>53.543999999999997</c:v>
                </c:pt>
                <c:pt idx="70">
                  <c:v>54.32</c:v>
                </c:pt>
                <c:pt idx="71">
                  <c:v>55.095999999999997</c:v>
                </c:pt>
                <c:pt idx="72">
                  <c:v>55.872</c:v>
                </c:pt>
                <c:pt idx="73">
                  <c:v>56.648000000000003</c:v>
                </c:pt>
                <c:pt idx="74">
                  <c:v>57.423999999999999</c:v>
                </c:pt>
                <c:pt idx="75">
                  <c:v>58.2</c:v>
                </c:pt>
                <c:pt idx="76">
                  <c:v>58.975999999999999</c:v>
                </c:pt>
                <c:pt idx="77">
                  <c:v>59.752000000000002</c:v>
                </c:pt>
                <c:pt idx="78">
                  <c:v>60.527999999999999</c:v>
                </c:pt>
                <c:pt idx="79">
                  <c:v>61.304000000000002</c:v>
                </c:pt>
                <c:pt idx="80">
                  <c:v>62.08</c:v>
                </c:pt>
                <c:pt idx="81">
                  <c:v>62.856000000000002</c:v>
                </c:pt>
                <c:pt idx="82">
                  <c:v>63.631999999999998</c:v>
                </c:pt>
                <c:pt idx="83">
                  <c:v>64.408000000000001</c:v>
                </c:pt>
                <c:pt idx="84">
                  <c:v>65.183999999999997</c:v>
                </c:pt>
                <c:pt idx="85">
                  <c:v>65.959999999999994</c:v>
                </c:pt>
                <c:pt idx="86">
                  <c:v>66.736000000000004</c:v>
                </c:pt>
                <c:pt idx="87">
                  <c:v>67.512</c:v>
                </c:pt>
                <c:pt idx="88">
                  <c:v>68.287999999999997</c:v>
                </c:pt>
                <c:pt idx="89">
                  <c:v>69.063999999999993</c:v>
                </c:pt>
                <c:pt idx="90">
                  <c:v>69.84</c:v>
                </c:pt>
                <c:pt idx="91">
                  <c:v>70.616</c:v>
                </c:pt>
                <c:pt idx="92">
                  <c:v>71.391999999999996</c:v>
                </c:pt>
                <c:pt idx="93">
                  <c:v>72.168000000000006</c:v>
                </c:pt>
                <c:pt idx="94">
                  <c:v>72.944000000000003</c:v>
                </c:pt>
                <c:pt idx="95">
                  <c:v>73.72</c:v>
                </c:pt>
                <c:pt idx="96">
                  <c:v>74.495999999999995</c:v>
                </c:pt>
                <c:pt idx="97">
                  <c:v>75.272000000000006</c:v>
                </c:pt>
                <c:pt idx="98">
                  <c:v>76.048000000000002</c:v>
                </c:pt>
                <c:pt idx="99">
                  <c:v>76.823999999999998</c:v>
                </c:pt>
                <c:pt idx="100">
                  <c:v>77.599999999999994</c:v>
                </c:pt>
                <c:pt idx="101">
                  <c:v>78.376000000000005</c:v>
                </c:pt>
                <c:pt idx="102">
                  <c:v>79.152000000000001</c:v>
                </c:pt>
                <c:pt idx="103">
                  <c:v>79.927999999999997</c:v>
                </c:pt>
                <c:pt idx="104">
                  <c:v>80.703999999999994</c:v>
                </c:pt>
                <c:pt idx="105">
                  <c:v>81.48</c:v>
                </c:pt>
                <c:pt idx="106">
                  <c:v>82.256</c:v>
                </c:pt>
                <c:pt idx="107">
                  <c:v>83.031999999999996</c:v>
                </c:pt>
                <c:pt idx="108">
                  <c:v>83.808000000000007</c:v>
                </c:pt>
                <c:pt idx="109">
                  <c:v>84.584000000000003</c:v>
                </c:pt>
                <c:pt idx="110">
                  <c:v>85.36</c:v>
                </c:pt>
                <c:pt idx="111">
                  <c:v>86.135999999999996</c:v>
                </c:pt>
                <c:pt idx="112">
                  <c:v>86.912000000000006</c:v>
                </c:pt>
                <c:pt idx="113">
                  <c:v>87.688000000000002</c:v>
                </c:pt>
                <c:pt idx="114">
                  <c:v>88.463999999999999</c:v>
                </c:pt>
                <c:pt idx="115">
                  <c:v>89.24</c:v>
                </c:pt>
                <c:pt idx="116">
                  <c:v>90.016000000000005</c:v>
                </c:pt>
                <c:pt idx="117">
                  <c:v>90.792000000000002</c:v>
                </c:pt>
                <c:pt idx="118">
                  <c:v>91.567999999999998</c:v>
                </c:pt>
                <c:pt idx="119">
                  <c:v>92.343999999999994</c:v>
                </c:pt>
                <c:pt idx="120">
                  <c:v>93.12</c:v>
                </c:pt>
                <c:pt idx="121">
                  <c:v>93.896000000000001</c:v>
                </c:pt>
                <c:pt idx="122">
                  <c:v>94.671999999999997</c:v>
                </c:pt>
                <c:pt idx="123">
                  <c:v>95.447999999999993</c:v>
                </c:pt>
                <c:pt idx="124">
                  <c:v>96.224000000000004</c:v>
                </c:pt>
                <c:pt idx="125">
                  <c:v>97</c:v>
                </c:pt>
                <c:pt idx="126">
                  <c:v>97.775999999999996</c:v>
                </c:pt>
                <c:pt idx="127">
                  <c:v>98.552000000000007</c:v>
                </c:pt>
                <c:pt idx="128">
                  <c:v>99.328000000000003</c:v>
                </c:pt>
                <c:pt idx="129">
                  <c:v>100.104</c:v>
                </c:pt>
                <c:pt idx="130">
                  <c:v>100.88</c:v>
                </c:pt>
                <c:pt idx="131">
                  <c:v>101.65600000000001</c:v>
                </c:pt>
                <c:pt idx="132">
                  <c:v>102.432</c:v>
                </c:pt>
                <c:pt idx="133">
                  <c:v>103.208</c:v>
                </c:pt>
                <c:pt idx="134">
                  <c:v>103.98399999999999</c:v>
                </c:pt>
                <c:pt idx="135">
                  <c:v>104.76</c:v>
                </c:pt>
                <c:pt idx="136">
                  <c:v>105.536</c:v>
                </c:pt>
                <c:pt idx="137">
                  <c:v>106.312</c:v>
                </c:pt>
                <c:pt idx="138">
                  <c:v>107.08799999999999</c:v>
                </c:pt>
                <c:pt idx="139">
                  <c:v>107.864</c:v>
                </c:pt>
                <c:pt idx="140">
                  <c:v>108.64</c:v>
                </c:pt>
                <c:pt idx="141">
                  <c:v>109.416</c:v>
                </c:pt>
                <c:pt idx="142">
                  <c:v>110.19199999999999</c:v>
                </c:pt>
                <c:pt idx="143">
                  <c:v>110.968</c:v>
                </c:pt>
                <c:pt idx="144">
                  <c:v>111.744</c:v>
                </c:pt>
                <c:pt idx="145">
                  <c:v>112.52</c:v>
                </c:pt>
                <c:pt idx="146">
                  <c:v>113.29600000000001</c:v>
                </c:pt>
                <c:pt idx="147">
                  <c:v>114.072</c:v>
                </c:pt>
                <c:pt idx="148">
                  <c:v>114.848</c:v>
                </c:pt>
                <c:pt idx="149">
                  <c:v>115.624</c:v>
                </c:pt>
                <c:pt idx="150">
                  <c:v>116.4</c:v>
                </c:pt>
                <c:pt idx="151">
                  <c:v>117.176</c:v>
                </c:pt>
                <c:pt idx="152">
                  <c:v>117.952</c:v>
                </c:pt>
                <c:pt idx="153">
                  <c:v>118.72799999999999</c:v>
                </c:pt>
                <c:pt idx="154">
                  <c:v>119.504</c:v>
                </c:pt>
                <c:pt idx="155">
                  <c:v>120.28</c:v>
                </c:pt>
                <c:pt idx="156">
                  <c:v>121.056</c:v>
                </c:pt>
                <c:pt idx="157">
                  <c:v>121.83199999999999</c:v>
                </c:pt>
                <c:pt idx="158">
                  <c:v>122.608</c:v>
                </c:pt>
                <c:pt idx="159">
                  <c:v>123.384</c:v>
                </c:pt>
                <c:pt idx="160">
                  <c:v>124.16</c:v>
                </c:pt>
                <c:pt idx="161">
                  <c:v>124.93600000000001</c:v>
                </c:pt>
                <c:pt idx="162">
                  <c:v>125.712</c:v>
                </c:pt>
                <c:pt idx="163">
                  <c:v>126.488</c:v>
                </c:pt>
                <c:pt idx="164">
                  <c:v>127.264</c:v>
                </c:pt>
                <c:pt idx="165">
                  <c:v>128.04</c:v>
                </c:pt>
                <c:pt idx="166">
                  <c:v>128.816</c:v>
                </c:pt>
                <c:pt idx="167">
                  <c:v>129.59200000000001</c:v>
                </c:pt>
                <c:pt idx="168">
                  <c:v>130.36799999999999</c:v>
                </c:pt>
                <c:pt idx="169">
                  <c:v>131.14400000000001</c:v>
                </c:pt>
                <c:pt idx="170">
                  <c:v>131.91999999999999</c:v>
                </c:pt>
                <c:pt idx="171">
                  <c:v>132.696</c:v>
                </c:pt>
                <c:pt idx="172">
                  <c:v>133.47200000000001</c:v>
                </c:pt>
                <c:pt idx="173">
                  <c:v>134.24799999999999</c:v>
                </c:pt>
                <c:pt idx="174">
                  <c:v>135.024</c:v>
                </c:pt>
                <c:pt idx="175">
                  <c:v>135.80000000000001</c:v>
                </c:pt>
                <c:pt idx="176">
                  <c:v>136.57599999999999</c:v>
                </c:pt>
                <c:pt idx="177">
                  <c:v>137.352</c:v>
                </c:pt>
                <c:pt idx="178">
                  <c:v>138.12799999999999</c:v>
                </c:pt>
                <c:pt idx="179">
                  <c:v>138.904</c:v>
                </c:pt>
                <c:pt idx="180">
                  <c:v>139.68</c:v>
                </c:pt>
                <c:pt idx="181">
                  <c:v>140.45599999999999</c:v>
                </c:pt>
                <c:pt idx="182">
                  <c:v>141.232</c:v>
                </c:pt>
                <c:pt idx="183">
                  <c:v>142.00800000000001</c:v>
                </c:pt>
                <c:pt idx="184">
                  <c:v>142.78399999999999</c:v>
                </c:pt>
                <c:pt idx="185">
                  <c:v>143.56</c:v>
                </c:pt>
                <c:pt idx="186">
                  <c:v>144.33600000000001</c:v>
                </c:pt>
                <c:pt idx="187">
                  <c:v>145.11199999999999</c:v>
                </c:pt>
                <c:pt idx="188">
                  <c:v>145.88800000000001</c:v>
                </c:pt>
                <c:pt idx="189">
                  <c:v>146.66399999999999</c:v>
                </c:pt>
                <c:pt idx="190">
                  <c:v>147.44</c:v>
                </c:pt>
                <c:pt idx="191">
                  <c:v>148.21600000000001</c:v>
                </c:pt>
                <c:pt idx="192">
                  <c:v>148.99199999999999</c:v>
                </c:pt>
                <c:pt idx="193">
                  <c:v>149.768</c:v>
                </c:pt>
                <c:pt idx="194">
                  <c:v>150.54400000000001</c:v>
                </c:pt>
                <c:pt idx="195">
                  <c:v>151.32</c:v>
                </c:pt>
                <c:pt idx="196">
                  <c:v>152.096</c:v>
                </c:pt>
                <c:pt idx="197">
                  <c:v>152.87200000000001</c:v>
                </c:pt>
                <c:pt idx="198">
                  <c:v>153.648</c:v>
                </c:pt>
                <c:pt idx="199">
                  <c:v>154.42400000000001</c:v>
                </c:pt>
                <c:pt idx="200">
                  <c:v>155.19999999999999</c:v>
                </c:pt>
                <c:pt idx="201">
                  <c:v>155.976</c:v>
                </c:pt>
                <c:pt idx="202">
                  <c:v>156.75200000000001</c:v>
                </c:pt>
                <c:pt idx="203">
                  <c:v>157.52799999999999</c:v>
                </c:pt>
                <c:pt idx="204">
                  <c:v>158.304</c:v>
                </c:pt>
                <c:pt idx="205">
                  <c:v>159.08000000000001</c:v>
                </c:pt>
                <c:pt idx="206">
                  <c:v>159.85599999999999</c:v>
                </c:pt>
                <c:pt idx="207">
                  <c:v>160.63200000000001</c:v>
                </c:pt>
                <c:pt idx="208">
                  <c:v>161.40799999999999</c:v>
                </c:pt>
                <c:pt idx="209">
                  <c:v>162.184</c:v>
                </c:pt>
                <c:pt idx="210">
                  <c:v>162.96</c:v>
                </c:pt>
                <c:pt idx="211">
                  <c:v>163.73599999999999</c:v>
                </c:pt>
                <c:pt idx="212">
                  <c:v>164.512</c:v>
                </c:pt>
                <c:pt idx="213">
                  <c:v>165.28800000000001</c:v>
                </c:pt>
                <c:pt idx="214">
                  <c:v>166.06399999999999</c:v>
                </c:pt>
                <c:pt idx="215">
                  <c:v>166.84</c:v>
                </c:pt>
                <c:pt idx="216">
                  <c:v>167.61600000000001</c:v>
                </c:pt>
                <c:pt idx="217">
                  <c:v>168.392</c:v>
                </c:pt>
                <c:pt idx="218">
                  <c:v>169.16800000000001</c:v>
                </c:pt>
                <c:pt idx="219">
                  <c:v>169.94399999999999</c:v>
                </c:pt>
                <c:pt idx="220">
                  <c:v>170.72</c:v>
                </c:pt>
                <c:pt idx="221">
                  <c:v>171.49600000000001</c:v>
                </c:pt>
                <c:pt idx="222">
                  <c:v>172.27199999999999</c:v>
                </c:pt>
                <c:pt idx="223">
                  <c:v>173.048</c:v>
                </c:pt>
                <c:pt idx="224">
                  <c:v>173.82400000000001</c:v>
                </c:pt>
                <c:pt idx="225">
                  <c:v>174.6</c:v>
                </c:pt>
                <c:pt idx="226">
                  <c:v>175.376</c:v>
                </c:pt>
                <c:pt idx="227">
                  <c:v>176.15199999999999</c:v>
                </c:pt>
                <c:pt idx="228">
                  <c:v>176.928</c:v>
                </c:pt>
                <c:pt idx="229">
                  <c:v>177.70400000000001</c:v>
                </c:pt>
                <c:pt idx="230">
                  <c:v>178.48</c:v>
                </c:pt>
                <c:pt idx="231">
                  <c:v>179.256</c:v>
                </c:pt>
                <c:pt idx="232">
                  <c:v>180.03200000000001</c:v>
                </c:pt>
                <c:pt idx="233">
                  <c:v>180.80799999999999</c:v>
                </c:pt>
                <c:pt idx="234">
                  <c:v>181.584</c:v>
                </c:pt>
                <c:pt idx="235">
                  <c:v>182.36</c:v>
                </c:pt>
                <c:pt idx="236">
                  <c:v>183.136</c:v>
                </c:pt>
                <c:pt idx="237">
                  <c:v>183.91200000000001</c:v>
                </c:pt>
                <c:pt idx="238">
                  <c:v>184.68799999999999</c:v>
                </c:pt>
                <c:pt idx="239">
                  <c:v>185.464</c:v>
                </c:pt>
                <c:pt idx="240">
                  <c:v>186.24</c:v>
                </c:pt>
                <c:pt idx="241">
                  <c:v>187.01599999999999</c:v>
                </c:pt>
                <c:pt idx="242">
                  <c:v>187.792</c:v>
                </c:pt>
                <c:pt idx="243">
                  <c:v>188.56800000000001</c:v>
                </c:pt>
                <c:pt idx="244">
                  <c:v>189.34399999999999</c:v>
                </c:pt>
                <c:pt idx="245">
                  <c:v>190.12</c:v>
                </c:pt>
                <c:pt idx="246">
                  <c:v>190.89599999999999</c:v>
                </c:pt>
                <c:pt idx="247">
                  <c:v>191.672</c:v>
                </c:pt>
                <c:pt idx="248">
                  <c:v>192.44800000000001</c:v>
                </c:pt>
                <c:pt idx="249">
                  <c:v>193.22399999999999</c:v>
                </c:pt>
                <c:pt idx="250">
                  <c:v>194</c:v>
                </c:pt>
                <c:pt idx="251">
                  <c:v>194.77600000000001</c:v>
                </c:pt>
                <c:pt idx="252">
                  <c:v>195.55199999999999</c:v>
                </c:pt>
                <c:pt idx="253">
                  <c:v>196.328</c:v>
                </c:pt>
                <c:pt idx="254">
                  <c:v>197.10400000000001</c:v>
                </c:pt>
                <c:pt idx="255">
                  <c:v>197.88</c:v>
                </c:pt>
                <c:pt idx="256">
                  <c:v>198.65600000000001</c:v>
                </c:pt>
                <c:pt idx="257">
                  <c:v>199.43199999999999</c:v>
                </c:pt>
                <c:pt idx="258">
                  <c:v>200.208</c:v>
                </c:pt>
                <c:pt idx="259">
                  <c:v>200.98400000000001</c:v>
                </c:pt>
                <c:pt idx="260">
                  <c:v>201.76</c:v>
                </c:pt>
                <c:pt idx="261">
                  <c:v>202.536</c:v>
                </c:pt>
                <c:pt idx="262">
                  <c:v>203.31200000000001</c:v>
                </c:pt>
                <c:pt idx="263">
                  <c:v>204.08799999999999</c:v>
                </c:pt>
                <c:pt idx="264">
                  <c:v>204.864</c:v>
                </c:pt>
                <c:pt idx="265">
                  <c:v>205.64</c:v>
                </c:pt>
                <c:pt idx="266">
                  <c:v>206.416</c:v>
                </c:pt>
                <c:pt idx="267">
                  <c:v>207.19200000000001</c:v>
                </c:pt>
                <c:pt idx="268">
                  <c:v>207.96799999999999</c:v>
                </c:pt>
                <c:pt idx="269">
                  <c:v>208.744</c:v>
                </c:pt>
                <c:pt idx="270">
                  <c:v>209.52</c:v>
                </c:pt>
                <c:pt idx="271">
                  <c:v>210.29599999999999</c:v>
                </c:pt>
                <c:pt idx="272">
                  <c:v>211.072</c:v>
                </c:pt>
                <c:pt idx="273">
                  <c:v>211.84800000000001</c:v>
                </c:pt>
                <c:pt idx="274">
                  <c:v>212.624</c:v>
                </c:pt>
                <c:pt idx="275">
                  <c:v>213.4</c:v>
                </c:pt>
                <c:pt idx="276">
                  <c:v>214.17599999999999</c:v>
                </c:pt>
                <c:pt idx="277">
                  <c:v>214.952</c:v>
                </c:pt>
                <c:pt idx="278">
                  <c:v>215.72800000000001</c:v>
                </c:pt>
                <c:pt idx="279">
                  <c:v>216.50399999999999</c:v>
                </c:pt>
                <c:pt idx="280">
                  <c:v>217.28</c:v>
                </c:pt>
                <c:pt idx="281">
                  <c:v>218.05600000000001</c:v>
                </c:pt>
                <c:pt idx="282">
                  <c:v>218.83199999999999</c:v>
                </c:pt>
                <c:pt idx="283">
                  <c:v>219.608</c:v>
                </c:pt>
                <c:pt idx="284">
                  <c:v>220.38399999999999</c:v>
                </c:pt>
                <c:pt idx="285">
                  <c:v>221.16</c:v>
                </c:pt>
                <c:pt idx="286">
                  <c:v>221.93600000000001</c:v>
                </c:pt>
                <c:pt idx="287">
                  <c:v>222.71199999999999</c:v>
                </c:pt>
                <c:pt idx="288">
                  <c:v>223.488</c:v>
                </c:pt>
                <c:pt idx="289">
                  <c:v>224.26400000000001</c:v>
                </c:pt>
                <c:pt idx="290">
                  <c:v>225.04</c:v>
                </c:pt>
                <c:pt idx="291">
                  <c:v>225.816</c:v>
                </c:pt>
                <c:pt idx="292">
                  <c:v>226.59200000000001</c:v>
                </c:pt>
                <c:pt idx="293">
                  <c:v>227.36799999999999</c:v>
                </c:pt>
                <c:pt idx="294">
                  <c:v>228.14400000000001</c:v>
                </c:pt>
                <c:pt idx="295">
                  <c:v>228.92</c:v>
                </c:pt>
                <c:pt idx="296">
                  <c:v>229.696</c:v>
                </c:pt>
                <c:pt idx="297">
                  <c:v>230.47200000000001</c:v>
                </c:pt>
                <c:pt idx="298">
                  <c:v>231.24799999999999</c:v>
                </c:pt>
                <c:pt idx="299">
                  <c:v>232.024</c:v>
                </c:pt>
                <c:pt idx="300">
                  <c:v>232.8</c:v>
                </c:pt>
                <c:pt idx="301">
                  <c:v>233.57599999999999</c:v>
                </c:pt>
                <c:pt idx="302">
                  <c:v>234.352</c:v>
                </c:pt>
                <c:pt idx="303">
                  <c:v>235.12799999999999</c:v>
                </c:pt>
                <c:pt idx="304">
                  <c:v>235.904</c:v>
                </c:pt>
                <c:pt idx="305">
                  <c:v>236.68</c:v>
                </c:pt>
                <c:pt idx="306">
                  <c:v>237.45599999999999</c:v>
                </c:pt>
                <c:pt idx="307">
                  <c:v>238.232</c:v>
                </c:pt>
                <c:pt idx="308">
                  <c:v>239.00800000000001</c:v>
                </c:pt>
                <c:pt idx="309">
                  <c:v>239.78399999999999</c:v>
                </c:pt>
                <c:pt idx="310">
                  <c:v>240.56</c:v>
                </c:pt>
                <c:pt idx="311">
                  <c:v>241.33600000000001</c:v>
                </c:pt>
                <c:pt idx="312">
                  <c:v>242.11199999999999</c:v>
                </c:pt>
                <c:pt idx="313">
                  <c:v>242.88800000000001</c:v>
                </c:pt>
                <c:pt idx="314">
                  <c:v>243.66399999999999</c:v>
                </c:pt>
                <c:pt idx="315">
                  <c:v>244.44</c:v>
                </c:pt>
                <c:pt idx="316">
                  <c:v>245.21600000000001</c:v>
                </c:pt>
                <c:pt idx="317">
                  <c:v>245.99199999999999</c:v>
                </c:pt>
                <c:pt idx="318">
                  <c:v>246.768</c:v>
                </c:pt>
                <c:pt idx="319">
                  <c:v>247.54400000000001</c:v>
                </c:pt>
                <c:pt idx="320">
                  <c:v>248.32</c:v>
                </c:pt>
                <c:pt idx="321">
                  <c:v>249.096</c:v>
                </c:pt>
                <c:pt idx="322">
                  <c:v>249.87200000000001</c:v>
                </c:pt>
                <c:pt idx="323">
                  <c:v>250.648</c:v>
                </c:pt>
                <c:pt idx="324">
                  <c:v>251.42400000000001</c:v>
                </c:pt>
                <c:pt idx="325">
                  <c:v>252.2</c:v>
                </c:pt>
                <c:pt idx="326">
                  <c:v>252.976</c:v>
                </c:pt>
                <c:pt idx="327">
                  <c:v>253.75200000000001</c:v>
                </c:pt>
                <c:pt idx="328">
                  <c:v>254.52799999999999</c:v>
                </c:pt>
                <c:pt idx="329">
                  <c:v>255.304</c:v>
                </c:pt>
                <c:pt idx="330">
                  <c:v>256.08</c:v>
                </c:pt>
                <c:pt idx="331">
                  <c:v>256.85599999999999</c:v>
                </c:pt>
                <c:pt idx="332">
                  <c:v>257.63200000000001</c:v>
                </c:pt>
                <c:pt idx="333">
                  <c:v>258.40800000000002</c:v>
                </c:pt>
                <c:pt idx="334">
                  <c:v>259.18400000000003</c:v>
                </c:pt>
                <c:pt idx="335">
                  <c:v>259.95999999999998</c:v>
                </c:pt>
                <c:pt idx="336">
                  <c:v>260.73599999999999</c:v>
                </c:pt>
                <c:pt idx="337">
                  <c:v>261.512</c:v>
                </c:pt>
                <c:pt idx="338">
                  <c:v>262.28800000000001</c:v>
                </c:pt>
                <c:pt idx="339">
                  <c:v>263.06400000000002</c:v>
                </c:pt>
                <c:pt idx="340">
                  <c:v>263.83999999999997</c:v>
                </c:pt>
                <c:pt idx="341">
                  <c:v>264.61599999999999</c:v>
                </c:pt>
                <c:pt idx="342">
                  <c:v>265.392</c:v>
                </c:pt>
                <c:pt idx="343">
                  <c:v>266.16800000000001</c:v>
                </c:pt>
                <c:pt idx="344">
                  <c:v>266.94400000000002</c:v>
                </c:pt>
                <c:pt idx="345">
                  <c:v>267.72000000000003</c:v>
                </c:pt>
                <c:pt idx="346">
                  <c:v>268.49599999999998</c:v>
                </c:pt>
                <c:pt idx="347">
                  <c:v>269.27199999999999</c:v>
                </c:pt>
                <c:pt idx="348">
                  <c:v>270.048</c:v>
                </c:pt>
                <c:pt idx="349">
                  <c:v>270.82400000000001</c:v>
                </c:pt>
                <c:pt idx="350">
                  <c:v>271.60000000000002</c:v>
                </c:pt>
                <c:pt idx="351">
                  <c:v>272.37599999999998</c:v>
                </c:pt>
                <c:pt idx="352">
                  <c:v>273.15199999999999</c:v>
                </c:pt>
                <c:pt idx="353">
                  <c:v>273.928</c:v>
                </c:pt>
                <c:pt idx="354">
                  <c:v>274.70400000000001</c:v>
                </c:pt>
                <c:pt idx="355">
                  <c:v>275.48</c:v>
                </c:pt>
                <c:pt idx="356">
                  <c:v>276.25599999999997</c:v>
                </c:pt>
                <c:pt idx="357">
                  <c:v>277.03199999999998</c:v>
                </c:pt>
                <c:pt idx="358">
                  <c:v>277.80799999999999</c:v>
                </c:pt>
                <c:pt idx="359">
                  <c:v>278.584</c:v>
                </c:pt>
                <c:pt idx="360">
                  <c:v>279.36</c:v>
                </c:pt>
                <c:pt idx="361">
                  <c:v>280.13600000000002</c:v>
                </c:pt>
                <c:pt idx="362">
                  <c:v>280.91199999999998</c:v>
                </c:pt>
                <c:pt idx="363">
                  <c:v>281.68799999999999</c:v>
                </c:pt>
                <c:pt idx="364">
                  <c:v>282.464</c:v>
                </c:pt>
                <c:pt idx="365">
                  <c:v>283.24</c:v>
                </c:pt>
                <c:pt idx="366">
                  <c:v>284.01600000000002</c:v>
                </c:pt>
                <c:pt idx="367">
                  <c:v>284.79199999999997</c:v>
                </c:pt>
                <c:pt idx="368">
                  <c:v>285.56799999999998</c:v>
                </c:pt>
                <c:pt idx="369">
                  <c:v>286.34399999999999</c:v>
                </c:pt>
                <c:pt idx="370">
                  <c:v>287.12</c:v>
                </c:pt>
                <c:pt idx="371">
                  <c:v>287.89600000000002</c:v>
                </c:pt>
                <c:pt idx="372">
                  <c:v>288.67200000000003</c:v>
                </c:pt>
                <c:pt idx="373">
                  <c:v>289.44799999999998</c:v>
                </c:pt>
                <c:pt idx="374">
                  <c:v>290.22399999999999</c:v>
                </c:pt>
                <c:pt idx="375">
                  <c:v>291</c:v>
                </c:pt>
                <c:pt idx="376">
                  <c:v>291.77600000000001</c:v>
                </c:pt>
                <c:pt idx="377">
                  <c:v>292.55200000000002</c:v>
                </c:pt>
                <c:pt idx="378">
                  <c:v>293.32799999999997</c:v>
                </c:pt>
                <c:pt idx="379">
                  <c:v>294.10399999999998</c:v>
                </c:pt>
                <c:pt idx="380">
                  <c:v>294.88</c:v>
                </c:pt>
                <c:pt idx="381">
                  <c:v>295.65600000000001</c:v>
                </c:pt>
                <c:pt idx="382">
                  <c:v>296.43200000000002</c:v>
                </c:pt>
                <c:pt idx="383">
                  <c:v>297.20800000000003</c:v>
                </c:pt>
                <c:pt idx="384">
                  <c:v>297.98399999999998</c:v>
                </c:pt>
                <c:pt idx="385">
                  <c:v>298.76</c:v>
                </c:pt>
                <c:pt idx="386">
                  <c:v>299.536</c:v>
                </c:pt>
                <c:pt idx="387">
                  <c:v>300.31200000000001</c:v>
                </c:pt>
                <c:pt idx="388">
                  <c:v>301.08800000000002</c:v>
                </c:pt>
                <c:pt idx="389">
                  <c:v>301.86399999999998</c:v>
                </c:pt>
                <c:pt idx="390">
                  <c:v>302.64</c:v>
                </c:pt>
                <c:pt idx="391">
                  <c:v>303.416</c:v>
                </c:pt>
                <c:pt idx="392">
                  <c:v>304.19200000000001</c:v>
                </c:pt>
                <c:pt idx="393">
                  <c:v>304.96800000000002</c:v>
                </c:pt>
                <c:pt idx="394">
                  <c:v>305.74400000000003</c:v>
                </c:pt>
                <c:pt idx="395">
                  <c:v>306.52</c:v>
                </c:pt>
                <c:pt idx="396">
                  <c:v>307.29599999999999</c:v>
                </c:pt>
                <c:pt idx="397">
                  <c:v>308.072</c:v>
                </c:pt>
                <c:pt idx="398">
                  <c:v>308.84800000000001</c:v>
                </c:pt>
                <c:pt idx="399">
                  <c:v>309.62400000000002</c:v>
                </c:pt>
                <c:pt idx="400">
                  <c:v>310.39999999999998</c:v>
                </c:pt>
                <c:pt idx="401">
                  <c:v>311.17599999999999</c:v>
                </c:pt>
                <c:pt idx="402">
                  <c:v>311.952</c:v>
                </c:pt>
                <c:pt idx="403">
                  <c:v>312.72800000000001</c:v>
                </c:pt>
                <c:pt idx="404">
                  <c:v>313.50400000000002</c:v>
                </c:pt>
                <c:pt idx="405">
                  <c:v>314.27999999999997</c:v>
                </c:pt>
                <c:pt idx="406">
                  <c:v>315.05599999999998</c:v>
                </c:pt>
                <c:pt idx="407">
                  <c:v>315.83199999999999</c:v>
                </c:pt>
                <c:pt idx="408">
                  <c:v>316.608</c:v>
                </c:pt>
                <c:pt idx="409">
                  <c:v>317.38400000000001</c:v>
                </c:pt>
                <c:pt idx="410">
                  <c:v>318.16000000000003</c:v>
                </c:pt>
                <c:pt idx="411">
                  <c:v>318.93599999999998</c:v>
                </c:pt>
                <c:pt idx="412">
                  <c:v>319.71199999999999</c:v>
                </c:pt>
                <c:pt idx="413">
                  <c:v>320.488</c:v>
                </c:pt>
                <c:pt idx="414">
                  <c:v>321.26400000000001</c:v>
                </c:pt>
                <c:pt idx="415">
                  <c:v>322.04000000000002</c:v>
                </c:pt>
                <c:pt idx="416">
                  <c:v>322.81599999999997</c:v>
                </c:pt>
                <c:pt idx="417">
                  <c:v>323.59199999999998</c:v>
                </c:pt>
                <c:pt idx="418">
                  <c:v>324.36799999999999</c:v>
                </c:pt>
                <c:pt idx="419">
                  <c:v>325.14400000000001</c:v>
                </c:pt>
                <c:pt idx="420">
                  <c:v>325.92</c:v>
                </c:pt>
                <c:pt idx="421">
                  <c:v>326.69600000000003</c:v>
                </c:pt>
                <c:pt idx="422">
                  <c:v>327.47199999999998</c:v>
                </c:pt>
                <c:pt idx="423">
                  <c:v>328.24799999999999</c:v>
                </c:pt>
                <c:pt idx="424">
                  <c:v>329.024</c:v>
                </c:pt>
                <c:pt idx="425">
                  <c:v>329.8</c:v>
                </c:pt>
                <c:pt idx="426">
                  <c:v>330.57600000000002</c:v>
                </c:pt>
                <c:pt idx="427">
                  <c:v>331.35199999999998</c:v>
                </c:pt>
                <c:pt idx="428">
                  <c:v>332.12799999999999</c:v>
                </c:pt>
                <c:pt idx="429">
                  <c:v>332.904</c:v>
                </c:pt>
                <c:pt idx="430">
                  <c:v>333.68</c:v>
                </c:pt>
                <c:pt idx="431">
                  <c:v>334.45600000000002</c:v>
                </c:pt>
                <c:pt idx="432">
                  <c:v>335.23200000000003</c:v>
                </c:pt>
                <c:pt idx="433">
                  <c:v>336.00799999999998</c:v>
                </c:pt>
                <c:pt idx="434">
                  <c:v>336.78399999999999</c:v>
                </c:pt>
                <c:pt idx="435">
                  <c:v>337.56</c:v>
                </c:pt>
                <c:pt idx="436">
                  <c:v>338.33600000000001</c:v>
                </c:pt>
                <c:pt idx="437">
                  <c:v>339.11200000000002</c:v>
                </c:pt>
                <c:pt idx="438">
                  <c:v>339.88799999999998</c:v>
                </c:pt>
                <c:pt idx="439">
                  <c:v>340.66399999999999</c:v>
                </c:pt>
                <c:pt idx="440">
                  <c:v>341.44</c:v>
                </c:pt>
                <c:pt idx="441">
                  <c:v>342.21600000000001</c:v>
                </c:pt>
                <c:pt idx="442">
                  <c:v>342.99200000000002</c:v>
                </c:pt>
                <c:pt idx="443">
                  <c:v>343.76799999999997</c:v>
                </c:pt>
                <c:pt idx="444">
                  <c:v>344.54399999999998</c:v>
                </c:pt>
                <c:pt idx="445">
                  <c:v>345.32</c:v>
                </c:pt>
                <c:pt idx="446">
                  <c:v>346.096</c:v>
                </c:pt>
                <c:pt idx="447">
                  <c:v>346.87200000000001</c:v>
                </c:pt>
                <c:pt idx="448">
                  <c:v>347.64800000000002</c:v>
                </c:pt>
                <c:pt idx="449">
                  <c:v>348.42399999999998</c:v>
                </c:pt>
                <c:pt idx="450">
                  <c:v>349.2</c:v>
                </c:pt>
                <c:pt idx="451">
                  <c:v>349.976</c:v>
                </c:pt>
                <c:pt idx="452">
                  <c:v>350.75200000000001</c:v>
                </c:pt>
                <c:pt idx="453">
                  <c:v>351.52800000000002</c:v>
                </c:pt>
                <c:pt idx="454">
                  <c:v>352.30399999999997</c:v>
                </c:pt>
                <c:pt idx="455">
                  <c:v>353.08</c:v>
                </c:pt>
                <c:pt idx="456">
                  <c:v>353.85599999999999</c:v>
                </c:pt>
                <c:pt idx="457">
                  <c:v>354.63200000000001</c:v>
                </c:pt>
                <c:pt idx="458">
                  <c:v>355.40800000000002</c:v>
                </c:pt>
                <c:pt idx="459">
                  <c:v>356.18400000000003</c:v>
                </c:pt>
                <c:pt idx="460">
                  <c:v>356.96</c:v>
                </c:pt>
                <c:pt idx="461">
                  <c:v>357.73599999999999</c:v>
                </c:pt>
                <c:pt idx="462">
                  <c:v>358.512</c:v>
                </c:pt>
                <c:pt idx="463">
                  <c:v>359.28800000000001</c:v>
                </c:pt>
                <c:pt idx="464">
                  <c:v>360.06400000000002</c:v>
                </c:pt>
                <c:pt idx="465">
                  <c:v>360.84</c:v>
                </c:pt>
                <c:pt idx="466">
                  <c:v>361.61599999999999</c:v>
                </c:pt>
                <c:pt idx="467">
                  <c:v>362.392</c:v>
                </c:pt>
                <c:pt idx="468">
                  <c:v>363.16800000000001</c:v>
                </c:pt>
                <c:pt idx="469">
                  <c:v>363.94400000000002</c:v>
                </c:pt>
                <c:pt idx="470">
                  <c:v>364.72</c:v>
                </c:pt>
                <c:pt idx="471">
                  <c:v>365.49599999999998</c:v>
                </c:pt>
                <c:pt idx="472">
                  <c:v>366.27199999999999</c:v>
                </c:pt>
                <c:pt idx="473">
                  <c:v>367.048</c:v>
                </c:pt>
                <c:pt idx="474">
                  <c:v>367.82400000000001</c:v>
                </c:pt>
                <c:pt idx="475">
                  <c:v>368.6</c:v>
                </c:pt>
                <c:pt idx="476">
                  <c:v>369.37599999999998</c:v>
                </c:pt>
                <c:pt idx="477">
                  <c:v>370.15199999999999</c:v>
                </c:pt>
                <c:pt idx="478">
                  <c:v>370.928</c:v>
                </c:pt>
                <c:pt idx="479">
                  <c:v>371.70400000000001</c:v>
                </c:pt>
                <c:pt idx="480">
                  <c:v>372.48</c:v>
                </c:pt>
                <c:pt idx="481">
                  <c:v>373.25599999999997</c:v>
                </c:pt>
                <c:pt idx="482">
                  <c:v>374.03199999999998</c:v>
                </c:pt>
                <c:pt idx="483">
                  <c:v>374.80799999999999</c:v>
                </c:pt>
                <c:pt idx="484">
                  <c:v>375.584</c:v>
                </c:pt>
                <c:pt idx="485">
                  <c:v>376.36</c:v>
                </c:pt>
                <c:pt idx="486">
                  <c:v>377.13600000000002</c:v>
                </c:pt>
                <c:pt idx="487">
                  <c:v>377.91199999999998</c:v>
                </c:pt>
                <c:pt idx="488">
                  <c:v>378.68799999999999</c:v>
                </c:pt>
                <c:pt idx="489">
                  <c:v>379.464</c:v>
                </c:pt>
                <c:pt idx="490">
                  <c:v>380.24</c:v>
                </c:pt>
                <c:pt idx="491">
                  <c:v>381.01600000000002</c:v>
                </c:pt>
                <c:pt idx="492">
                  <c:v>381.79199999999997</c:v>
                </c:pt>
                <c:pt idx="493">
                  <c:v>382.56799999999998</c:v>
                </c:pt>
                <c:pt idx="494">
                  <c:v>383.34399999999999</c:v>
                </c:pt>
                <c:pt idx="495">
                  <c:v>384.12</c:v>
                </c:pt>
                <c:pt idx="496">
                  <c:v>384.89600000000002</c:v>
                </c:pt>
                <c:pt idx="497">
                  <c:v>385.67200000000003</c:v>
                </c:pt>
                <c:pt idx="498">
                  <c:v>386.44799999999998</c:v>
                </c:pt>
                <c:pt idx="499">
                  <c:v>387.22399999999999</c:v>
                </c:pt>
                <c:pt idx="500">
                  <c:v>388</c:v>
                </c:pt>
                <c:pt idx="501">
                  <c:v>388.77600000000001</c:v>
                </c:pt>
                <c:pt idx="502">
                  <c:v>389.55200000000002</c:v>
                </c:pt>
                <c:pt idx="503">
                  <c:v>390.32799999999997</c:v>
                </c:pt>
                <c:pt idx="504">
                  <c:v>391.10399999999998</c:v>
                </c:pt>
                <c:pt idx="505">
                  <c:v>391.88</c:v>
                </c:pt>
                <c:pt idx="506">
                  <c:v>392.65600000000001</c:v>
                </c:pt>
                <c:pt idx="507">
                  <c:v>393.43200000000002</c:v>
                </c:pt>
                <c:pt idx="508">
                  <c:v>394.20800000000003</c:v>
                </c:pt>
                <c:pt idx="509">
                  <c:v>394.98399999999998</c:v>
                </c:pt>
                <c:pt idx="510">
                  <c:v>395.76</c:v>
                </c:pt>
                <c:pt idx="511">
                  <c:v>396.536</c:v>
                </c:pt>
                <c:pt idx="512">
                  <c:v>397.31200000000001</c:v>
                </c:pt>
                <c:pt idx="513">
                  <c:v>398.08800000000002</c:v>
                </c:pt>
                <c:pt idx="514">
                  <c:v>398.86399999999998</c:v>
                </c:pt>
                <c:pt idx="515">
                  <c:v>399.64</c:v>
                </c:pt>
                <c:pt idx="516">
                  <c:v>400.416</c:v>
                </c:pt>
                <c:pt idx="517">
                  <c:v>401.19200000000001</c:v>
                </c:pt>
                <c:pt idx="518">
                  <c:v>401.96800000000002</c:v>
                </c:pt>
                <c:pt idx="519">
                  <c:v>402.74400000000003</c:v>
                </c:pt>
                <c:pt idx="520">
                  <c:v>403.52</c:v>
                </c:pt>
                <c:pt idx="521">
                  <c:v>404.29599999999999</c:v>
                </c:pt>
                <c:pt idx="522">
                  <c:v>405.072</c:v>
                </c:pt>
                <c:pt idx="523">
                  <c:v>405.84800000000001</c:v>
                </c:pt>
                <c:pt idx="524">
                  <c:v>406.62400000000002</c:v>
                </c:pt>
                <c:pt idx="525">
                  <c:v>407.4</c:v>
                </c:pt>
                <c:pt idx="526">
                  <c:v>408.17599999999999</c:v>
                </c:pt>
                <c:pt idx="527">
                  <c:v>408.952</c:v>
                </c:pt>
                <c:pt idx="528">
                  <c:v>409.72800000000001</c:v>
                </c:pt>
                <c:pt idx="529">
                  <c:v>410.50400000000002</c:v>
                </c:pt>
                <c:pt idx="530">
                  <c:v>411.28</c:v>
                </c:pt>
                <c:pt idx="531">
                  <c:v>412.05599999999998</c:v>
                </c:pt>
                <c:pt idx="532">
                  <c:v>412.83199999999999</c:v>
                </c:pt>
                <c:pt idx="533">
                  <c:v>413.608</c:v>
                </c:pt>
                <c:pt idx="534">
                  <c:v>414.38400000000001</c:v>
                </c:pt>
                <c:pt idx="535">
                  <c:v>415.16</c:v>
                </c:pt>
                <c:pt idx="536">
                  <c:v>415.93599999999998</c:v>
                </c:pt>
                <c:pt idx="537">
                  <c:v>416.71199999999999</c:v>
                </c:pt>
                <c:pt idx="538">
                  <c:v>417.488</c:v>
                </c:pt>
                <c:pt idx="539">
                  <c:v>418.26400000000001</c:v>
                </c:pt>
                <c:pt idx="540">
                  <c:v>419.04</c:v>
                </c:pt>
                <c:pt idx="541">
                  <c:v>419.81599999999997</c:v>
                </c:pt>
                <c:pt idx="542">
                  <c:v>420.59199999999998</c:v>
                </c:pt>
                <c:pt idx="543">
                  <c:v>421.36799999999999</c:v>
                </c:pt>
                <c:pt idx="544">
                  <c:v>422.14400000000001</c:v>
                </c:pt>
                <c:pt idx="545">
                  <c:v>422.92</c:v>
                </c:pt>
                <c:pt idx="546">
                  <c:v>423.69600000000003</c:v>
                </c:pt>
                <c:pt idx="547">
                  <c:v>424.47199999999998</c:v>
                </c:pt>
                <c:pt idx="548">
                  <c:v>425.24799999999999</c:v>
                </c:pt>
                <c:pt idx="549">
                  <c:v>426.024</c:v>
                </c:pt>
                <c:pt idx="550">
                  <c:v>426.8</c:v>
                </c:pt>
                <c:pt idx="551">
                  <c:v>427.57600000000002</c:v>
                </c:pt>
                <c:pt idx="552">
                  <c:v>428.35199999999998</c:v>
                </c:pt>
                <c:pt idx="553">
                  <c:v>429.12799999999999</c:v>
                </c:pt>
                <c:pt idx="554">
                  <c:v>429.904</c:v>
                </c:pt>
                <c:pt idx="555">
                  <c:v>430.68</c:v>
                </c:pt>
                <c:pt idx="556">
                  <c:v>431.45600000000002</c:v>
                </c:pt>
                <c:pt idx="557">
                  <c:v>432.23200000000003</c:v>
                </c:pt>
                <c:pt idx="558">
                  <c:v>433.00799999999998</c:v>
                </c:pt>
                <c:pt idx="559">
                  <c:v>433.78399999999999</c:v>
                </c:pt>
                <c:pt idx="560">
                  <c:v>434.56</c:v>
                </c:pt>
                <c:pt idx="561">
                  <c:v>435.33600000000001</c:v>
                </c:pt>
                <c:pt idx="562">
                  <c:v>436.11200000000002</c:v>
                </c:pt>
                <c:pt idx="563">
                  <c:v>436.88799999999998</c:v>
                </c:pt>
                <c:pt idx="564">
                  <c:v>437.66399999999999</c:v>
                </c:pt>
                <c:pt idx="565">
                  <c:v>438.44</c:v>
                </c:pt>
                <c:pt idx="566">
                  <c:v>439.21600000000001</c:v>
                </c:pt>
                <c:pt idx="567">
                  <c:v>439.99200000000002</c:v>
                </c:pt>
                <c:pt idx="568">
                  <c:v>440.76799999999997</c:v>
                </c:pt>
                <c:pt idx="569">
                  <c:v>441.54399999999998</c:v>
                </c:pt>
                <c:pt idx="570">
                  <c:v>442.32</c:v>
                </c:pt>
                <c:pt idx="571">
                  <c:v>443.096</c:v>
                </c:pt>
                <c:pt idx="572">
                  <c:v>443.87200000000001</c:v>
                </c:pt>
                <c:pt idx="573">
                  <c:v>444.64800000000002</c:v>
                </c:pt>
                <c:pt idx="574">
                  <c:v>445.42399999999998</c:v>
                </c:pt>
                <c:pt idx="575">
                  <c:v>446.2</c:v>
                </c:pt>
                <c:pt idx="576">
                  <c:v>446.976</c:v>
                </c:pt>
                <c:pt idx="577">
                  <c:v>447.75200000000001</c:v>
                </c:pt>
                <c:pt idx="578">
                  <c:v>448.52800000000002</c:v>
                </c:pt>
                <c:pt idx="579">
                  <c:v>449.30399999999997</c:v>
                </c:pt>
                <c:pt idx="580">
                  <c:v>450.08</c:v>
                </c:pt>
                <c:pt idx="581">
                  <c:v>450.85599999999999</c:v>
                </c:pt>
                <c:pt idx="582">
                  <c:v>451.63200000000001</c:v>
                </c:pt>
                <c:pt idx="583">
                  <c:v>452.40800000000002</c:v>
                </c:pt>
                <c:pt idx="584">
                  <c:v>453.18400000000003</c:v>
                </c:pt>
                <c:pt idx="585">
                  <c:v>453.96</c:v>
                </c:pt>
                <c:pt idx="586">
                  <c:v>454.73599999999999</c:v>
                </c:pt>
                <c:pt idx="587">
                  <c:v>455.512</c:v>
                </c:pt>
                <c:pt idx="588">
                  <c:v>456.28800000000001</c:v>
                </c:pt>
                <c:pt idx="589">
                  <c:v>457.06400000000002</c:v>
                </c:pt>
                <c:pt idx="590">
                  <c:v>457.84</c:v>
                </c:pt>
                <c:pt idx="591">
                  <c:v>458.61599999999999</c:v>
                </c:pt>
                <c:pt idx="592">
                  <c:v>459.392</c:v>
                </c:pt>
                <c:pt idx="593">
                  <c:v>460.16800000000001</c:v>
                </c:pt>
                <c:pt idx="594">
                  <c:v>460.94400000000002</c:v>
                </c:pt>
                <c:pt idx="595">
                  <c:v>461.72</c:v>
                </c:pt>
                <c:pt idx="596">
                  <c:v>462.49599999999998</c:v>
                </c:pt>
                <c:pt idx="597">
                  <c:v>463.27199999999999</c:v>
                </c:pt>
                <c:pt idx="598">
                  <c:v>464.048</c:v>
                </c:pt>
                <c:pt idx="599">
                  <c:v>464.82400000000001</c:v>
                </c:pt>
                <c:pt idx="600">
                  <c:v>465.6</c:v>
                </c:pt>
                <c:pt idx="601">
                  <c:v>466.37599999999998</c:v>
                </c:pt>
                <c:pt idx="602">
                  <c:v>467.15199999999999</c:v>
                </c:pt>
                <c:pt idx="603">
                  <c:v>467.928</c:v>
                </c:pt>
                <c:pt idx="604">
                  <c:v>468.70400000000001</c:v>
                </c:pt>
                <c:pt idx="605">
                  <c:v>469.48</c:v>
                </c:pt>
                <c:pt idx="606">
                  <c:v>470.25599999999997</c:v>
                </c:pt>
                <c:pt idx="607">
                  <c:v>471.03199999999998</c:v>
                </c:pt>
                <c:pt idx="608">
                  <c:v>471.80799999999999</c:v>
                </c:pt>
                <c:pt idx="609">
                  <c:v>472.584</c:v>
                </c:pt>
                <c:pt idx="610">
                  <c:v>473.36</c:v>
                </c:pt>
                <c:pt idx="611">
                  <c:v>474.13600000000002</c:v>
                </c:pt>
                <c:pt idx="612">
                  <c:v>474.91199999999998</c:v>
                </c:pt>
                <c:pt idx="613">
                  <c:v>475.68799999999999</c:v>
                </c:pt>
                <c:pt idx="614">
                  <c:v>476.464</c:v>
                </c:pt>
                <c:pt idx="615">
                  <c:v>477.24</c:v>
                </c:pt>
                <c:pt idx="616">
                  <c:v>478.01600000000002</c:v>
                </c:pt>
                <c:pt idx="617">
                  <c:v>478.79199999999997</c:v>
                </c:pt>
                <c:pt idx="618">
                  <c:v>479.56799999999998</c:v>
                </c:pt>
                <c:pt idx="619">
                  <c:v>480.34399999999999</c:v>
                </c:pt>
                <c:pt idx="620">
                  <c:v>481.12</c:v>
                </c:pt>
                <c:pt idx="621">
                  <c:v>481.89600000000002</c:v>
                </c:pt>
                <c:pt idx="622">
                  <c:v>482.67200000000003</c:v>
                </c:pt>
                <c:pt idx="623">
                  <c:v>483.44799999999998</c:v>
                </c:pt>
                <c:pt idx="624">
                  <c:v>484.22399999999999</c:v>
                </c:pt>
                <c:pt idx="625">
                  <c:v>485</c:v>
                </c:pt>
                <c:pt idx="626">
                  <c:v>485.77600000000001</c:v>
                </c:pt>
                <c:pt idx="627">
                  <c:v>486.55200000000002</c:v>
                </c:pt>
                <c:pt idx="628">
                  <c:v>487.32799999999997</c:v>
                </c:pt>
                <c:pt idx="629">
                  <c:v>488.10399999999998</c:v>
                </c:pt>
                <c:pt idx="630">
                  <c:v>488.88</c:v>
                </c:pt>
                <c:pt idx="631">
                  <c:v>489.65600000000001</c:v>
                </c:pt>
                <c:pt idx="632">
                  <c:v>490.43200000000002</c:v>
                </c:pt>
                <c:pt idx="633">
                  <c:v>491.20800000000003</c:v>
                </c:pt>
                <c:pt idx="634">
                  <c:v>491.98399999999998</c:v>
                </c:pt>
                <c:pt idx="635">
                  <c:v>492.76</c:v>
                </c:pt>
                <c:pt idx="636">
                  <c:v>493.536</c:v>
                </c:pt>
                <c:pt idx="637">
                  <c:v>494.31200000000001</c:v>
                </c:pt>
                <c:pt idx="638">
                  <c:v>495.08800000000002</c:v>
                </c:pt>
                <c:pt idx="639">
                  <c:v>495.86399999999998</c:v>
                </c:pt>
                <c:pt idx="640">
                  <c:v>496.64</c:v>
                </c:pt>
                <c:pt idx="641">
                  <c:v>497.416</c:v>
                </c:pt>
                <c:pt idx="642">
                  <c:v>498.19200000000001</c:v>
                </c:pt>
                <c:pt idx="643">
                  <c:v>498.96800000000002</c:v>
                </c:pt>
                <c:pt idx="644">
                  <c:v>499.74400000000003</c:v>
                </c:pt>
                <c:pt idx="645">
                  <c:v>500.52</c:v>
                </c:pt>
                <c:pt idx="646">
                  <c:v>501.29599999999999</c:v>
                </c:pt>
                <c:pt idx="647">
                  <c:v>502.072</c:v>
                </c:pt>
                <c:pt idx="648">
                  <c:v>502.84800000000001</c:v>
                </c:pt>
                <c:pt idx="649">
                  <c:v>503.62400000000002</c:v>
                </c:pt>
                <c:pt idx="650">
                  <c:v>504.4</c:v>
                </c:pt>
                <c:pt idx="651">
                  <c:v>505.17599999999999</c:v>
                </c:pt>
                <c:pt idx="652">
                  <c:v>505.952</c:v>
                </c:pt>
                <c:pt idx="653">
                  <c:v>506.72800000000001</c:v>
                </c:pt>
                <c:pt idx="654">
                  <c:v>507.50400000000002</c:v>
                </c:pt>
                <c:pt idx="655">
                  <c:v>508.28</c:v>
                </c:pt>
                <c:pt idx="656">
                  <c:v>509.05599999999998</c:v>
                </c:pt>
                <c:pt idx="657">
                  <c:v>509.83199999999999</c:v>
                </c:pt>
                <c:pt idx="658">
                  <c:v>510.608</c:v>
                </c:pt>
                <c:pt idx="659">
                  <c:v>511.38400000000001</c:v>
                </c:pt>
                <c:pt idx="660">
                  <c:v>512.16</c:v>
                </c:pt>
                <c:pt idx="661">
                  <c:v>512.93600000000004</c:v>
                </c:pt>
                <c:pt idx="662">
                  <c:v>513.71199999999999</c:v>
                </c:pt>
                <c:pt idx="663">
                  <c:v>514.48800000000006</c:v>
                </c:pt>
                <c:pt idx="664">
                  <c:v>515.26400000000001</c:v>
                </c:pt>
                <c:pt idx="665">
                  <c:v>516.04</c:v>
                </c:pt>
                <c:pt idx="666">
                  <c:v>516.81600000000003</c:v>
                </c:pt>
                <c:pt idx="667">
                  <c:v>517.59199999999998</c:v>
                </c:pt>
                <c:pt idx="668">
                  <c:v>518.36800000000005</c:v>
                </c:pt>
                <c:pt idx="669">
                  <c:v>519.14400000000001</c:v>
                </c:pt>
                <c:pt idx="670">
                  <c:v>519.91999999999996</c:v>
                </c:pt>
                <c:pt idx="671">
                  <c:v>520.69600000000003</c:v>
                </c:pt>
                <c:pt idx="672">
                  <c:v>521.47199999999998</c:v>
                </c:pt>
                <c:pt idx="673">
                  <c:v>522.24800000000005</c:v>
                </c:pt>
                <c:pt idx="674">
                  <c:v>523.024</c:v>
                </c:pt>
                <c:pt idx="675">
                  <c:v>523.79999999999995</c:v>
                </c:pt>
                <c:pt idx="676">
                  <c:v>524.57600000000002</c:v>
                </c:pt>
                <c:pt idx="677">
                  <c:v>525.35199999999998</c:v>
                </c:pt>
                <c:pt idx="678">
                  <c:v>526.12800000000004</c:v>
                </c:pt>
                <c:pt idx="679">
                  <c:v>526.904</c:v>
                </c:pt>
                <c:pt idx="680">
                  <c:v>527.67999999999995</c:v>
                </c:pt>
                <c:pt idx="681">
                  <c:v>528.45600000000002</c:v>
                </c:pt>
                <c:pt idx="682">
                  <c:v>529.23199999999997</c:v>
                </c:pt>
                <c:pt idx="683">
                  <c:v>530.00800000000004</c:v>
                </c:pt>
                <c:pt idx="684">
                  <c:v>530.78399999999999</c:v>
                </c:pt>
                <c:pt idx="685">
                  <c:v>531.55999999999995</c:v>
                </c:pt>
                <c:pt idx="686">
                  <c:v>532.33600000000001</c:v>
                </c:pt>
                <c:pt idx="687">
                  <c:v>533.11199999999997</c:v>
                </c:pt>
                <c:pt idx="688">
                  <c:v>533.88800000000003</c:v>
                </c:pt>
                <c:pt idx="689">
                  <c:v>534.66399999999999</c:v>
                </c:pt>
                <c:pt idx="690">
                  <c:v>535.44000000000005</c:v>
                </c:pt>
                <c:pt idx="691">
                  <c:v>536.21600000000001</c:v>
                </c:pt>
                <c:pt idx="692">
                  <c:v>536.99199999999996</c:v>
                </c:pt>
                <c:pt idx="693">
                  <c:v>537.76800000000003</c:v>
                </c:pt>
                <c:pt idx="694">
                  <c:v>538.54399999999998</c:v>
                </c:pt>
                <c:pt idx="695">
                  <c:v>539.32000000000005</c:v>
                </c:pt>
                <c:pt idx="696">
                  <c:v>540.096</c:v>
                </c:pt>
                <c:pt idx="697">
                  <c:v>540.87199999999996</c:v>
                </c:pt>
                <c:pt idx="698">
                  <c:v>541.64800000000002</c:v>
                </c:pt>
                <c:pt idx="699">
                  <c:v>542.42399999999998</c:v>
                </c:pt>
                <c:pt idx="700">
                  <c:v>543.20000000000005</c:v>
                </c:pt>
                <c:pt idx="701">
                  <c:v>543.976</c:v>
                </c:pt>
                <c:pt idx="702">
                  <c:v>544.75199999999995</c:v>
                </c:pt>
                <c:pt idx="703">
                  <c:v>545.52800000000002</c:v>
                </c:pt>
                <c:pt idx="704">
                  <c:v>546.30399999999997</c:v>
                </c:pt>
                <c:pt idx="705">
                  <c:v>547.08000000000004</c:v>
                </c:pt>
                <c:pt idx="706">
                  <c:v>547.85599999999999</c:v>
                </c:pt>
                <c:pt idx="707">
                  <c:v>548.63199999999995</c:v>
                </c:pt>
                <c:pt idx="708">
                  <c:v>549.40800000000002</c:v>
                </c:pt>
                <c:pt idx="709">
                  <c:v>550.18399999999997</c:v>
                </c:pt>
                <c:pt idx="710">
                  <c:v>550.96</c:v>
                </c:pt>
                <c:pt idx="711">
                  <c:v>551.73599999999999</c:v>
                </c:pt>
                <c:pt idx="712">
                  <c:v>552.51199999999994</c:v>
                </c:pt>
                <c:pt idx="713">
                  <c:v>553.28800000000001</c:v>
                </c:pt>
                <c:pt idx="714">
                  <c:v>554.06399999999996</c:v>
                </c:pt>
                <c:pt idx="715">
                  <c:v>554.84</c:v>
                </c:pt>
                <c:pt idx="716">
                  <c:v>555.61599999999999</c:v>
                </c:pt>
                <c:pt idx="717">
                  <c:v>556.39200000000005</c:v>
                </c:pt>
                <c:pt idx="718">
                  <c:v>557.16800000000001</c:v>
                </c:pt>
                <c:pt idx="719">
                  <c:v>557.94399999999996</c:v>
                </c:pt>
                <c:pt idx="720">
                  <c:v>558.72</c:v>
                </c:pt>
                <c:pt idx="721">
                  <c:v>559.49599999999998</c:v>
                </c:pt>
                <c:pt idx="722">
                  <c:v>560.27200000000005</c:v>
                </c:pt>
                <c:pt idx="723">
                  <c:v>561.048</c:v>
                </c:pt>
                <c:pt idx="724">
                  <c:v>561.82399999999996</c:v>
                </c:pt>
                <c:pt idx="725">
                  <c:v>562.6</c:v>
                </c:pt>
                <c:pt idx="726">
                  <c:v>563.37599999999998</c:v>
                </c:pt>
                <c:pt idx="727">
                  <c:v>564.15200000000004</c:v>
                </c:pt>
                <c:pt idx="728">
                  <c:v>564.928</c:v>
                </c:pt>
                <c:pt idx="729">
                  <c:v>565.70399999999995</c:v>
                </c:pt>
                <c:pt idx="730">
                  <c:v>566.48</c:v>
                </c:pt>
                <c:pt idx="731">
                  <c:v>567.25599999999997</c:v>
                </c:pt>
                <c:pt idx="732">
                  <c:v>568.03200000000004</c:v>
                </c:pt>
                <c:pt idx="733">
                  <c:v>568.80799999999999</c:v>
                </c:pt>
                <c:pt idx="734">
                  <c:v>569.58399999999995</c:v>
                </c:pt>
                <c:pt idx="735">
                  <c:v>570.36</c:v>
                </c:pt>
                <c:pt idx="736">
                  <c:v>571.13599999999997</c:v>
                </c:pt>
                <c:pt idx="737">
                  <c:v>571.91200000000003</c:v>
                </c:pt>
                <c:pt idx="738">
                  <c:v>572.68799999999999</c:v>
                </c:pt>
                <c:pt idx="739">
                  <c:v>573.46400000000006</c:v>
                </c:pt>
                <c:pt idx="740">
                  <c:v>574.24</c:v>
                </c:pt>
                <c:pt idx="741">
                  <c:v>575.01599999999996</c:v>
                </c:pt>
                <c:pt idx="742">
                  <c:v>575.79200000000003</c:v>
                </c:pt>
                <c:pt idx="743">
                  <c:v>576.56799999999998</c:v>
                </c:pt>
                <c:pt idx="744">
                  <c:v>577.34400000000005</c:v>
                </c:pt>
                <c:pt idx="745">
                  <c:v>578.12</c:v>
                </c:pt>
                <c:pt idx="746">
                  <c:v>578.89599999999996</c:v>
                </c:pt>
                <c:pt idx="747">
                  <c:v>579.67200000000003</c:v>
                </c:pt>
                <c:pt idx="748">
                  <c:v>580.44799999999998</c:v>
                </c:pt>
                <c:pt idx="749">
                  <c:v>581.22400000000005</c:v>
                </c:pt>
                <c:pt idx="750">
                  <c:v>582</c:v>
                </c:pt>
                <c:pt idx="751">
                  <c:v>582.77599999999995</c:v>
                </c:pt>
                <c:pt idx="752">
                  <c:v>583.55200000000002</c:v>
                </c:pt>
                <c:pt idx="753">
                  <c:v>584.32799999999997</c:v>
                </c:pt>
                <c:pt idx="754">
                  <c:v>585.10400000000004</c:v>
                </c:pt>
                <c:pt idx="755">
                  <c:v>585.88</c:v>
                </c:pt>
                <c:pt idx="756">
                  <c:v>586.65599999999995</c:v>
                </c:pt>
                <c:pt idx="757">
                  <c:v>587.43200000000002</c:v>
                </c:pt>
                <c:pt idx="758">
                  <c:v>588.20799999999997</c:v>
                </c:pt>
                <c:pt idx="759">
                  <c:v>588.98400000000004</c:v>
                </c:pt>
                <c:pt idx="760">
                  <c:v>589.76</c:v>
                </c:pt>
                <c:pt idx="761">
                  <c:v>590.53599999999994</c:v>
                </c:pt>
                <c:pt idx="762">
                  <c:v>591.31200000000001</c:v>
                </c:pt>
                <c:pt idx="763">
                  <c:v>592.08799999999997</c:v>
                </c:pt>
                <c:pt idx="764">
                  <c:v>592.86400000000003</c:v>
                </c:pt>
                <c:pt idx="765">
                  <c:v>593.64</c:v>
                </c:pt>
                <c:pt idx="766">
                  <c:v>594.41600000000005</c:v>
                </c:pt>
                <c:pt idx="767">
                  <c:v>595.19200000000001</c:v>
                </c:pt>
                <c:pt idx="768">
                  <c:v>595.96799999999996</c:v>
                </c:pt>
                <c:pt idx="769">
                  <c:v>596.74400000000003</c:v>
                </c:pt>
                <c:pt idx="770">
                  <c:v>597.52</c:v>
                </c:pt>
                <c:pt idx="771">
                  <c:v>598.29600000000005</c:v>
                </c:pt>
                <c:pt idx="772">
                  <c:v>599.072</c:v>
                </c:pt>
                <c:pt idx="773">
                  <c:v>599.84799999999996</c:v>
                </c:pt>
                <c:pt idx="774">
                  <c:v>600.62400000000002</c:v>
                </c:pt>
                <c:pt idx="775">
                  <c:v>601.4</c:v>
                </c:pt>
                <c:pt idx="776">
                  <c:v>602.17600000000004</c:v>
                </c:pt>
                <c:pt idx="777">
                  <c:v>602.952</c:v>
                </c:pt>
                <c:pt idx="778">
                  <c:v>603.72799999999995</c:v>
                </c:pt>
                <c:pt idx="779">
                  <c:v>604.50400000000002</c:v>
                </c:pt>
                <c:pt idx="780">
                  <c:v>605.28</c:v>
                </c:pt>
                <c:pt idx="781">
                  <c:v>606.05600000000004</c:v>
                </c:pt>
                <c:pt idx="782">
                  <c:v>606.83199999999999</c:v>
                </c:pt>
                <c:pt idx="783">
                  <c:v>607.60799999999995</c:v>
                </c:pt>
                <c:pt idx="784">
                  <c:v>608.38400000000001</c:v>
                </c:pt>
                <c:pt idx="785">
                  <c:v>609.16</c:v>
                </c:pt>
                <c:pt idx="786">
                  <c:v>609.93600000000004</c:v>
                </c:pt>
                <c:pt idx="787">
                  <c:v>610.71199999999999</c:v>
                </c:pt>
                <c:pt idx="788">
                  <c:v>611.48800000000006</c:v>
                </c:pt>
                <c:pt idx="789">
                  <c:v>612.26400000000001</c:v>
                </c:pt>
                <c:pt idx="790">
                  <c:v>613.04</c:v>
                </c:pt>
                <c:pt idx="791">
                  <c:v>613.81600000000003</c:v>
                </c:pt>
                <c:pt idx="792">
                  <c:v>614.59199999999998</c:v>
                </c:pt>
                <c:pt idx="793">
                  <c:v>615.36800000000005</c:v>
                </c:pt>
                <c:pt idx="794">
                  <c:v>616.14400000000001</c:v>
                </c:pt>
                <c:pt idx="795">
                  <c:v>616.91999999999996</c:v>
                </c:pt>
                <c:pt idx="796">
                  <c:v>617.69600000000003</c:v>
                </c:pt>
                <c:pt idx="797">
                  <c:v>618.47199999999998</c:v>
                </c:pt>
                <c:pt idx="798">
                  <c:v>619.24800000000005</c:v>
                </c:pt>
                <c:pt idx="799">
                  <c:v>620.024</c:v>
                </c:pt>
                <c:pt idx="800">
                  <c:v>620.79999999999995</c:v>
                </c:pt>
                <c:pt idx="801">
                  <c:v>621.57600000000002</c:v>
                </c:pt>
                <c:pt idx="802">
                  <c:v>622.35199999999998</c:v>
                </c:pt>
                <c:pt idx="803">
                  <c:v>623.12800000000004</c:v>
                </c:pt>
                <c:pt idx="804">
                  <c:v>623.904</c:v>
                </c:pt>
                <c:pt idx="805">
                  <c:v>624.67999999999995</c:v>
                </c:pt>
                <c:pt idx="806">
                  <c:v>625.45600000000002</c:v>
                </c:pt>
                <c:pt idx="807">
                  <c:v>626.23199999999997</c:v>
                </c:pt>
                <c:pt idx="808">
                  <c:v>627.00800000000004</c:v>
                </c:pt>
                <c:pt idx="809">
                  <c:v>627.78399999999999</c:v>
                </c:pt>
                <c:pt idx="810">
                  <c:v>628.55999999999995</c:v>
                </c:pt>
                <c:pt idx="811">
                  <c:v>629.33600000000001</c:v>
                </c:pt>
                <c:pt idx="812">
                  <c:v>630.11199999999997</c:v>
                </c:pt>
                <c:pt idx="813">
                  <c:v>630.88800000000003</c:v>
                </c:pt>
                <c:pt idx="814">
                  <c:v>631.66399999999999</c:v>
                </c:pt>
                <c:pt idx="815">
                  <c:v>632.44000000000005</c:v>
                </c:pt>
                <c:pt idx="816">
                  <c:v>633.21600000000001</c:v>
                </c:pt>
                <c:pt idx="817">
                  <c:v>633.99199999999996</c:v>
                </c:pt>
                <c:pt idx="818">
                  <c:v>634.76800000000003</c:v>
                </c:pt>
                <c:pt idx="819">
                  <c:v>635.54399999999998</c:v>
                </c:pt>
                <c:pt idx="820">
                  <c:v>636.32000000000005</c:v>
                </c:pt>
                <c:pt idx="821">
                  <c:v>637.096</c:v>
                </c:pt>
                <c:pt idx="822">
                  <c:v>637.87199999999996</c:v>
                </c:pt>
                <c:pt idx="823">
                  <c:v>638.64800000000002</c:v>
                </c:pt>
                <c:pt idx="824">
                  <c:v>639.42399999999998</c:v>
                </c:pt>
                <c:pt idx="825">
                  <c:v>640.20000000000005</c:v>
                </c:pt>
                <c:pt idx="826">
                  <c:v>640.976</c:v>
                </c:pt>
                <c:pt idx="827">
                  <c:v>641.75199999999995</c:v>
                </c:pt>
                <c:pt idx="828">
                  <c:v>642.52800000000002</c:v>
                </c:pt>
                <c:pt idx="829">
                  <c:v>643.30399999999997</c:v>
                </c:pt>
                <c:pt idx="830">
                  <c:v>644.08000000000004</c:v>
                </c:pt>
                <c:pt idx="831">
                  <c:v>644.85599999999999</c:v>
                </c:pt>
                <c:pt idx="832">
                  <c:v>645.63199999999995</c:v>
                </c:pt>
                <c:pt idx="833">
                  <c:v>646.40800000000002</c:v>
                </c:pt>
                <c:pt idx="834">
                  <c:v>647.18399999999997</c:v>
                </c:pt>
                <c:pt idx="835">
                  <c:v>647.96</c:v>
                </c:pt>
                <c:pt idx="836">
                  <c:v>648.73599999999999</c:v>
                </c:pt>
                <c:pt idx="837">
                  <c:v>649.51199999999994</c:v>
                </c:pt>
                <c:pt idx="838">
                  <c:v>650.28800000000001</c:v>
                </c:pt>
                <c:pt idx="839">
                  <c:v>651.06399999999996</c:v>
                </c:pt>
                <c:pt idx="840">
                  <c:v>651.84</c:v>
                </c:pt>
                <c:pt idx="841">
                  <c:v>652.61599999999999</c:v>
                </c:pt>
                <c:pt idx="842">
                  <c:v>653.39200000000005</c:v>
                </c:pt>
                <c:pt idx="843">
                  <c:v>654.16800000000001</c:v>
                </c:pt>
                <c:pt idx="844">
                  <c:v>654.94399999999996</c:v>
                </c:pt>
                <c:pt idx="845">
                  <c:v>655.72</c:v>
                </c:pt>
                <c:pt idx="846">
                  <c:v>656.49599999999998</c:v>
                </c:pt>
                <c:pt idx="847">
                  <c:v>657.27200000000005</c:v>
                </c:pt>
                <c:pt idx="848">
                  <c:v>658.048</c:v>
                </c:pt>
                <c:pt idx="849">
                  <c:v>658.82399999999996</c:v>
                </c:pt>
                <c:pt idx="850">
                  <c:v>659.6</c:v>
                </c:pt>
                <c:pt idx="851">
                  <c:v>660.37599999999998</c:v>
                </c:pt>
                <c:pt idx="852">
                  <c:v>661.15200000000004</c:v>
                </c:pt>
                <c:pt idx="853">
                  <c:v>661.928</c:v>
                </c:pt>
                <c:pt idx="854">
                  <c:v>662.70399999999995</c:v>
                </c:pt>
                <c:pt idx="855">
                  <c:v>663.48</c:v>
                </c:pt>
                <c:pt idx="856">
                  <c:v>664.25599999999997</c:v>
                </c:pt>
                <c:pt idx="857">
                  <c:v>665.03200000000004</c:v>
                </c:pt>
                <c:pt idx="858">
                  <c:v>665.80799999999999</c:v>
                </c:pt>
                <c:pt idx="859">
                  <c:v>666.58399999999995</c:v>
                </c:pt>
                <c:pt idx="860">
                  <c:v>667.36</c:v>
                </c:pt>
                <c:pt idx="861">
                  <c:v>668.13599999999997</c:v>
                </c:pt>
                <c:pt idx="862">
                  <c:v>668.91200000000003</c:v>
                </c:pt>
                <c:pt idx="863">
                  <c:v>669.68799999999999</c:v>
                </c:pt>
                <c:pt idx="864">
                  <c:v>670.46400000000006</c:v>
                </c:pt>
                <c:pt idx="865">
                  <c:v>671.24</c:v>
                </c:pt>
                <c:pt idx="866">
                  <c:v>672.01599999999996</c:v>
                </c:pt>
                <c:pt idx="867">
                  <c:v>672.79200000000003</c:v>
                </c:pt>
                <c:pt idx="868">
                  <c:v>673.56799999999998</c:v>
                </c:pt>
                <c:pt idx="869">
                  <c:v>674.34400000000005</c:v>
                </c:pt>
                <c:pt idx="870">
                  <c:v>675.12</c:v>
                </c:pt>
                <c:pt idx="871">
                  <c:v>675.89599999999996</c:v>
                </c:pt>
                <c:pt idx="872">
                  <c:v>676.67200000000003</c:v>
                </c:pt>
                <c:pt idx="873">
                  <c:v>677.44799999999998</c:v>
                </c:pt>
                <c:pt idx="874">
                  <c:v>678.22400000000005</c:v>
                </c:pt>
                <c:pt idx="875">
                  <c:v>679</c:v>
                </c:pt>
                <c:pt idx="876">
                  <c:v>679.77599999999995</c:v>
                </c:pt>
                <c:pt idx="877">
                  <c:v>680.55200000000002</c:v>
                </c:pt>
                <c:pt idx="878">
                  <c:v>681.32799999999997</c:v>
                </c:pt>
                <c:pt idx="879">
                  <c:v>682.10400000000004</c:v>
                </c:pt>
                <c:pt idx="880">
                  <c:v>682.88</c:v>
                </c:pt>
                <c:pt idx="881">
                  <c:v>683.65599999999995</c:v>
                </c:pt>
                <c:pt idx="882">
                  <c:v>684.43200000000002</c:v>
                </c:pt>
                <c:pt idx="883">
                  <c:v>685.20799999999997</c:v>
                </c:pt>
                <c:pt idx="884">
                  <c:v>685.98400000000004</c:v>
                </c:pt>
                <c:pt idx="885">
                  <c:v>686.76</c:v>
                </c:pt>
                <c:pt idx="886">
                  <c:v>687.53599999999994</c:v>
                </c:pt>
                <c:pt idx="887">
                  <c:v>688.31200000000001</c:v>
                </c:pt>
                <c:pt idx="888">
                  <c:v>689.08799999999997</c:v>
                </c:pt>
                <c:pt idx="889">
                  <c:v>689.86400000000003</c:v>
                </c:pt>
                <c:pt idx="890">
                  <c:v>690.64</c:v>
                </c:pt>
                <c:pt idx="891">
                  <c:v>691.41600000000005</c:v>
                </c:pt>
                <c:pt idx="892">
                  <c:v>692.19200000000001</c:v>
                </c:pt>
                <c:pt idx="893">
                  <c:v>692.96799999999996</c:v>
                </c:pt>
                <c:pt idx="894">
                  <c:v>693.74400000000003</c:v>
                </c:pt>
                <c:pt idx="895">
                  <c:v>694.52</c:v>
                </c:pt>
                <c:pt idx="896">
                  <c:v>695.29600000000005</c:v>
                </c:pt>
                <c:pt idx="897">
                  <c:v>696.072</c:v>
                </c:pt>
                <c:pt idx="898">
                  <c:v>696.84799999999996</c:v>
                </c:pt>
                <c:pt idx="899">
                  <c:v>697.62400000000002</c:v>
                </c:pt>
                <c:pt idx="900">
                  <c:v>698.4</c:v>
                </c:pt>
                <c:pt idx="901">
                  <c:v>699.17600000000004</c:v>
                </c:pt>
                <c:pt idx="902">
                  <c:v>699.952</c:v>
                </c:pt>
                <c:pt idx="903">
                  <c:v>700.72799999999995</c:v>
                </c:pt>
                <c:pt idx="904">
                  <c:v>701.50400000000002</c:v>
                </c:pt>
                <c:pt idx="905">
                  <c:v>702.28</c:v>
                </c:pt>
                <c:pt idx="906">
                  <c:v>703.05600000000004</c:v>
                </c:pt>
                <c:pt idx="907">
                  <c:v>703.83199999999999</c:v>
                </c:pt>
                <c:pt idx="908">
                  <c:v>704.60799999999995</c:v>
                </c:pt>
                <c:pt idx="909">
                  <c:v>705.38400000000001</c:v>
                </c:pt>
                <c:pt idx="910">
                  <c:v>706.16</c:v>
                </c:pt>
                <c:pt idx="911">
                  <c:v>706.93600000000004</c:v>
                </c:pt>
                <c:pt idx="912">
                  <c:v>707.71199999999999</c:v>
                </c:pt>
                <c:pt idx="913">
                  <c:v>708.48800000000006</c:v>
                </c:pt>
                <c:pt idx="914">
                  <c:v>709.26400000000001</c:v>
                </c:pt>
                <c:pt idx="915">
                  <c:v>710.04</c:v>
                </c:pt>
                <c:pt idx="916">
                  <c:v>710.81600000000003</c:v>
                </c:pt>
                <c:pt idx="917">
                  <c:v>711.59199999999998</c:v>
                </c:pt>
                <c:pt idx="918">
                  <c:v>712.36800000000005</c:v>
                </c:pt>
                <c:pt idx="919">
                  <c:v>713.14400000000001</c:v>
                </c:pt>
                <c:pt idx="920">
                  <c:v>713.92</c:v>
                </c:pt>
                <c:pt idx="921">
                  <c:v>714.69600000000003</c:v>
                </c:pt>
                <c:pt idx="922">
                  <c:v>715.47199999999998</c:v>
                </c:pt>
                <c:pt idx="923">
                  <c:v>716.24800000000005</c:v>
                </c:pt>
                <c:pt idx="924">
                  <c:v>717.024</c:v>
                </c:pt>
                <c:pt idx="925">
                  <c:v>717.8</c:v>
                </c:pt>
                <c:pt idx="926">
                  <c:v>718.57600000000002</c:v>
                </c:pt>
                <c:pt idx="927">
                  <c:v>719.35199999999998</c:v>
                </c:pt>
                <c:pt idx="928">
                  <c:v>720.12800000000004</c:v>
                </c:pt>
                <c:pt idx="929">
                  <c:v>720.904</c:v>
                </c:pt>
                <c:pt idx="930">
                  <c:v>721.68</c:v>
                </c:pt>
                <c:pt idx="931">
                  <c:v>722.45600000000002</c:v>
                </c:pt>
                <c:pt idx="932">
                  <c:v>723.23199999999997</c:v>
                </c:pt>
                <c:pt idx="933">
                  <c:v>724.00800000000004</c:v>
                </c:pt>
                <c:pt idx="934">
                  <c:v>724.78399999999999</c:v>
                </c:pt>
                <c:pt idx="935">
                  <c:v>725.56</c:v>
                </c:pt>
                <c:pt idx="936">
                  <c:v>726.33600000000001</c:v>
                </c:pt>
                <c:pt idx="937">
                  <c:v>727.11199999999997</c:v>
                </c:pt>
                <c:pt idx="938">
                  <c:v>727.88800000000003</c:v>
                </c:pt>
                <c:pt idx="939">
                  <c:v>728.66399999999999</c:v>
                </c:pt>
                <c:pt idx="940">
                  <c:v>729.44</c:v>
                </c:pt>
                <c:pt idx="941">
                  <c:v>730.21600000000001</c:v>
                </c:pt>
                <c:pt idx="942">
                  <c:v>730.99199999999996</c:v>
                </c:pt>
                <c:pt idx="943">
                  <c:v>731.76800000000003</c:v>
                </c:pt>
                <c:pt idx="944">
                  <c:v>732.54399999999998</c:v>
                </c:pt>
                <c:pt idx="945">
                  <c:v>733.32</c:v>
                </c:pt>
                <c:pt idx="946">
                  <c:v>734.096</c:v>
                </c:pt>
                <c:pt idx="947">
                  <c:v>734.87199999999996</c:v>
                </c:pt>
                <c:pt idx="948">
                  <c:v>735.64800000000002</c:v>
                </c:pt>
                <c:pt idx="949">
                  <c:v>736.42399999999998</c:v>
                </c:pt>
                <c:pt idx="950">
                  <c:v>737.2</c:v>
                </c:pt>
                <c:pt idx="951">
                  <c:v>737.976</c:v>
                </c:pt>
                <c:pt idx="952">
                  <c:v>738.75199999999995</c:v>
                </c:pt>
                <c:pt idx="953">
                  <c:v>739.52800000000002</c:v>
                </c:pt>
                <c:pt idx="954">
                  <c:v>740.30399999999997</c:v>
                </c:pt>
                <c:pt idx="955">
                  <c:v>741.08</c:v>
                </c:pt>
                <c:pt idx="956">
                  <c:v>741.85599999999999</c:v>
                </c:pt>
                <c:pt idx="957">
                  <c:v>742.63199999999995</c:v>
                </c:pt>
                <c:pt idx="958">
                  <c:v>743.40800000000002</c:v>
                </c:pt>
                <c:pt idx="959">
                  <c:v>744.18399999999997</c:v>
                </c:pt>
                <c:pt idx="960">
                  <c:v>744.96</c:v>
                </c:pt>
                <c:pt idx="961">
                  <c:v>745.73599999999999</c:v>
                </c:pt>
                <c:pt idx="962">
                  <c:v>746.51199999999994</c:v>
                </c:pt>
                <c:pt idx="963">
                  <c:v>747.28800000000001</c:v>
                </c:pt>
                <c:pt idx="964">
                  <c:v>748.06399999999996</c:v>
                </c:pt>
                <c:pt idx="965">
                  <c:v>748.84</c:v>
                </c:pt>
                <c:pt idx="966">
                  <c:v>749.61599999999999</c:v>
                </c:pt>
                <c:pt idx="967">
                  <c:v>750.39200000000005</c:v>
                </c:pt>
                <c:pt idx="968">
                  <c:v>751.16800000000001</c:v>
                </c:pt>
                <c:pt idx="969">
                  <c:v>751.94399999999996</c:v>
                </c:pt>
                <c:pt idx="970">
                  <c:v>752.72</c:v>
                </c:pt>
                <c:pt idx="971">
                  <c:v>753.49599999999998</c:v>
                </c:pt>
                <c:pt idx="972">
                  <c:v>754.27200000000005</c:v>
                </c:pt>
                <c:pt idx="973">
                  <c:v>755.048</c:v>
                </c:pt>
                <c:pt idx="974">
                  <c:v>755.82399999999996</c:v>
                </c:pt>
                <c:pt idx="975">
                  <c:v>756.6</c:v>
                </c:pt>
                <c:pt idx="976">
                  <c:v>757.37599999999998</c:v>
                </c:pt>
                <c:pt idx="977">
                  <c:v>758.15200000000004</c:v>
                </c:pt>
                <c:pt idx="978">
                  <c:v>758.928</c:v>
                </c:pt>
                <c:pt idx="979">
                  <c:v>759.70399999999995</c:v>
                </c:pt>
                <c:pt idx="980">
                  <c:v>760.48</c:v>
                </c:pt>
                <c:pt idx="981">
                  <c:v>761.25599999999997</c:v>
                </c:pt>
                <c:pt idx="982">
                  <c:v>762.03200000000004</c:v>
                </c:pt>
                <c:pt idx="983">
                  <c:v>762.80799999999999</c:v>
                </c:pt>
                <c:pt idx="984">
                  <c:v>763.58399999999995</c:v>
                </c:pt>
                <c:pt idx="985">
                  <c:v>764.36</c:v>
                </c:pt>
                <c:pt idx="986">
                  <c:v>765.13599999999997</c:v>
                </c:pt>
                <c:pt idx="987">
                  <c:v>765.91200000000003</c:v>
                </c:pt>
                <c:pt idx="988">
                  <c:v>766.68799999999999</c:v>
                </c:pt>
                <c:pt idx="989">
                  <c:v>767.46400000000006</c:v>
                </c:pt>
                <c:pt idx="990">
                  <c:v>768.24</c:v>
                </c:pt>
                <c:pt idx="991">
                  <c:v>769.01599999999996</c:v>
                </c:pt>
                <c:pt idx="992">
                  <c:v>769.79200000000003</c:v>
                </c:pt>
                <c:pt idx="993">
                  <c:v>770.56799999999998</c:v>
                </c:pt>
                <c:pt idx="994">
                  <c:v>771.34400000000005</c:v>
                </c:pt>
                <c:pt idx="995">
                  <c:v>772.12</c:v>
                </c:pt>
                <c:pt idx="996">
                  <c:v>772.89599999999996</c:v>
                </c:pt>
                <c:pt idx="997">
                  <c:v>773.67200000000003</c:v>
                </c:pt>
                <c:pt idx="998">
                  <c:v>774.44799999999998</c:v>
                </c:pt>
                <c:pt idx="999">
                  <c:v>775.22400000000005</c:v>
                </c:pt>
                <c:pt idx="1000">
                  <c:v>776</c:v>
                </c:pt>
                <c:pt idx="1001">
                  <c:v>776.77599999999995</c:v>
                </c:pt>
                <c:pt idx="1002">
                  <c:v>777.55200000000002</c:v>
                </c:pt>
                <c:pt idx="1003">
                  <c:v>778.32799999999997</c:v>
                </c:pt>
                <c:pt idx="1004">
                  <c:v>779.10400000000004</c:v>
                </c:pt>
                <c:pt idx="1005">
                  <c:v>779.88</c:v>
                </c:pt>
                <c:pt idx="1006">
                  <c:v>780.65599999999995</c:v>
                </c:pt>
                <c:pt idx="1007">
                  <c:v>781.43200000000002</c:v>
                </c:pt>
                <c:pt idx="1008">
                  <c:v>782.20799999999997</c:v>
                </c:pt>
                <c:pt idx="1009">
                  <c:v>782.98400000000004</c:v>
                </c:pt>
                <c:pt idx="1010">
                  <c:v>783.76</c:v>
                </c:pt>
                <c:pt idx="1011">
                  <c:v>784.53599999999994</c:v>
                </c:pt>
                <c:pt idx="1012">
                  <c:v>785.31200000000001</c:v>
                </c:pt>
                <c:pt idx="1013">
                  <c:v>786.08799999999997</c:v>
                </c:pt>
                <c:pt idx="1014">
                  <c:v>786.86400000000003</c:v>
                </c:pt>
                <c:pt idx="1015">
                  <c:v>787.64</c:v>
                </c:pt>
                <c:pt idx="1016">
                  <c:v>788.41600000000005</c:v>
                </c:pt>
                <c:pt idx="1017">
                  <c:v>789.19200000000001</c:v>
                </c:pt>
                <c:pt idx="1018">
                  <c:v>789.96799999999996</c:v>
                </c:pt>
                <c:pt idx="1019">
                  <c:v>790.74400000000003</c:v>
                </c:pt>
                <c:pt idx="1020">
                  <c:v>791.52</c:v>
                </c:pt>
                <c:pt idx="1021">
                  <c:v>792.29600000000005</c:v>
                </c:pt>
                <c:pt idx="1022">
                  <c:v>793.072</c:v>
                </c:pt>
                <c:pt idx="1023">
                  <c:v>793.84799999999996</c:v>
                </c:pt>
                <c:pt idx="1024">
                  <c:v>794.62400000000002</c:v>
                </c:pt>
                <c:pt idx="1025">
                  <c:v>795.4</c:v>
                </c:pt>
                <c:pt idx="1026">
                  <c:v>796.17600000000004</c:v>
                </c:pt>
                <c:pt idx="1027">
                  <c:v>796.952</c:v>
                </c:pt>
                <c:pt idx="1028">
                  <c:v>797.72799999999995</c:v>
                </c:pt>
                <c:pt idx="1029">
                  <c:v>798.50400000000002</c:v>
                </c:pt>
                <c:pt idx="1030">
                  <c:v>799.28</c:v>
                </c:pt>
                <c:pt idx="1031">
                  <c:v>800.05600000000004</c:v>
                </c:pt>
                <c:pt idx="1032">
                  <c:v>800.83199999999999</c:v>
                </c:pt>
                <c:pt idx="1033">
                  <c:v>801.60799999999995</c:v>
                </c:pt>
                <c:pt idx="1034">
                  <c:v>802.38400000000001</c:v>
                </c:pt>
                <c:pt idx="1035">
                  <c:v>803.16</c:v>
                </c:pt>
                <c:pt idx="1036">
                  <c:v>803.93600000000004</c:v>
                </c:pt>
                <c:pt idx="1037">
                  <c:v>804.71199999999999</c:v>
                </c:pt>
                <c:pt idx="1038">
                  <c:v>805.48800000000006</c:v>
                </c:pt>
                <c:pt idx="1039">
                  <c:v>806.26400000000001</c:v>
                </c:pt>
                <c:pt idx="1040">
                  <c:v>807.04</c:v>
                </c:pt>
                <c:pt idx="1041">
                  <c:v>807.81600000000003</c:v>
                </c:pt>
                <c:pt idx="1042">
                  <c:v>808.59199999999998</c:v>
                </c:pt>
                <c:pt idx="1043">
                  <c:v>809.36800000000005</c:v>
                </c:pt>
                <c:pt idx="1044">
                  <c:v>810.14400000000001</c:v>
                </c:pt>
                <c:pt idx="1045">
                  <c:v>810.92</c:v>
                </c:pt>
                <c:pt idx="1046">
                  <c:v>811.69600000000003</c:v>
                </c:pt>
                <c:pt idx="1047">
                  <c:v>812.47199999999998</c:v>
                </c:pt>
                <c:pt idx="1048">
                  <c:v>813.24800000000005</c:v>
                </c:pt>
                <c:pt idx="1049">
                  <c:v>814.024</c:v>
                </c:pt>
                <c:pt idx="1050">
                  <c:v>814.8</c:v>
                </c:pt>
                <c:pt idx="1051">
                  <c:v>815.57600000000002</c:v>
                </c:pt>
                <c:pt idx="1052">
                  <c:v>816.35199999999998</c:v>
                </c:pt>
                <c:pt idx="1053">
                  <c:v>817.12800000000004</c:v>
                </c:pt>
                <c:pt idx="1054">
                  <c:v>817.904</c:v>
                </c:pt>
                <c:pt idx="1055">
                  <c:v>818.68</c:v>
                </c:pt>
                <c:pt idx="1056">
                  <c:v>819.45600000000002</c:v>
                </c:pt>
                <c:pt idx="1057">
                  <c:v>820.23199999999997</c:v>
                </c:pt>
                <c:pt idx="1058">
                  <c:v>821.00800000000004</c:v>
                </c:pt>
                <c:pt idx="1059">
                  <c:v>821.78399999999999</c:v>
                </c:pt>
                <c:pt idx="1060">
                  <c:v>822.56</c:v>
                </c:pt>
                <c:pt idx="1061">
                  <c:v>823.33600000000001</c:v>
                </c:pt>
                <c:pt idx="1062">
                  <c:v>824.11199999999997</c:v>
                </c:pt>
                <c:pt idx="1063">
                  <c:v>824.88800000000003</c:v>
                </c:pt>
                <c:pt idx="1064">
                  <c:v>825.66399999999999</c:v>
                </c:pt>
                <c:pt idx="1065">
                  <c:v>826.44</c:v>
                </c:pt>
                <c:pt idx="1066">
                  <c:v>827.21600000000001</c:v>
                </c:pt>
                <c:pt idx="1067">
                  <c:v>827.99199999999996</c:v>
                </c:pt>
                <c:pt idx="1068">
                  <c:v>828.76800000000003</c:v>
                </c:pt>
                <c:pt idx="1069">
                  <c:v>829.54399999999998</c:v>
                </c:pt>
                <c:pt idx="1070">
                  <c:v>830.32</c:v>
                </c:pt>
                <c:pt idx="1071">
                  <c:v>831.096</c:v>
                </c:pt>
                <c:pt idx="1072">
                  <c:v>831.87199999999996</c:v>
                </c:pt>
                <c:pt idx="1073">
                  <c:v>832.64800000000002</c:v>
                </c:pt>
                <c:pt idx="1074">
                  <c:v>833.42399999999998</c:v>
                </c:pt>
                <c:pt idx="1075">
                  <c:v>834.2</c:v>
                </c:pt>
                <c:pt idx="1076">
                  <c:v>834.976</c:v>
                </c:pt>
                <c:pt idx="1077">
                  <c:v>835.75199999999995</c:v>
                </c:pt>
                <c:pt idx="1078">
                  <c:v>836.52800000000002</c:v>
                </c:pt>
                <c:pt idx="1079">
                  <c:v>837.30399999999997</c:v>
                </c:pt>
                <c:pt idx="1080">
                  <c:v>838.08</c:v>
                </c:pt>
                <c:pt idx="1081">
                  <c:v>838.85599999999999</c:v>
                </c:pt>
                <c:pt idx="1082">
                  <c:v>839.63199999999995</c:v>
                </c:pt>
                <c:pt idx="1083">
                  <c:v>840.40800000000002</c:v>
                </c:pt>
                <c:pt idx="1084">
                  <c:v>841.18399999999997</c:v>
                </c:pt>
                <c:pt idx="1085">
                  <c:v>841.96</c:v>
                </c:pt>
                <c:pt idx="1086">
                  <c:v>842.73599999999999</c:v>
                </c:pt>
                <c:pt idx="1087">
                  <c:v>843.51199999999994</c:v>
                </c:pt>
                <c:pt idx="1088">
                  <c:v>844.28800000000001</c:v>
                </c:pt>
                <c:pt idx="1089">
                  <c:v>845.06399999999996</c:v>
                </c:pt>
                <c:pt idx="1090">
                  <c:v>845.84</c:v>
                </c:pt>
                <c:pt idx="1091">
                  <c:v>846.61599999999999</c:v>
                </c:pt>
                <c:pt idx="1092">
                  <c:v>847.39200000000005</c:v>
                </c:pt>
                <c:pt idx="1093">
                  <c:v>848.16800000000001</c:v>
                </c:pt>
                <c:pt idx="1094">
                  <c:v>848.94399999999996</c:v>
                </c:pt>
                <c:pt idx="1095">
                  <c:v>849.72</c:v>
                </c:pt>
                <c:pt idx="1096">
                  <c:v>850.49599999999998</c:v>
                </c:pt>
                <c:pt idx="1097">
                  <c:v>851.27200000000005</c:v>
                </c:pt>
                <c:pt idx="1098">
                  <c:v>852.048</c:v>
                </c:pt>
                <c:pt idx="1099">
                  <c:v>852.82399999999996</c:v>
                </c:pt>
                <c:pt idx="1100">
                  <c:v>853.6</c:v>
                </c:pt>
                <c:pt idx="1101">
                  <c:v>854.37599999999998</c:v>
                </c:pt>
                <c:pt idx="1102">
                  <c:v>855.15200000000004</c:v>
                </c:pt>
                <c:pt idx="1103">
                  <c:v>855.928</c:v>
                </c:pt>
                <c:pt idx="1104">
                  <c:v>856.70399999999995</c:v>
                </c:pt>
                <c:pt idx="1105">
                  <c:v>857.48</c:v>
                </c:pt>
                <c:pt idx="1106">
                  <c:v>858.25599999999997</c:v>
                </c:pt>
                <c:pt idx="1107">
                  <c:v>859.03200000000004</c:v>
                </c:pt>
                <c:pt idx="1108">
                  <c:v>859.80799999999999</c:v>
                </c:pt>
                <c:pt idx="1109">
                  <c:v>860.58399999999995</c:v>
                </c:pt>
                <c:pt idx="1110">
                  <c:v>861.36</c:v>
                </c:pt>
                <c:pt idx="1111">
                  <c:v>862.13599999999997</c:v>
                </c:pt>
                <c:pt idx="1112">
                  <c:v>862.91200000000003</c:v>
                </c:pt>
                <c:pt idx="1113">
                  <c:v>863.68799999999999</c:v>
                </c:pt>
                <c:pt idx="1114">
                  <c:v>864.46400000000006</c:v>
                </c:pt>
                <c:pt idx="1115">
                  <c:v>865.24</c:v>
                </c:pt>
                <c:pt idx="1116">
                  <c:v>866.01599999999996</c:v>
                </c:pt>
                <c:pt idx="1117">
                  <c:v>866.79200000000003</c:v>
                </c:pt>
                <c:pt idx="1118">
                  <c:v>867.56799999999998</c:v>
                </c:pt>
                <c:pt idx="1119">
                  <c:v>868.34400000000005</c:v>
                </c:pt>
                <c:pt idx="1120">
                  <c:v>869.12</c:v>
                </c:pt>
                <c:pt idx="1121">
                  <c:v>869.89599999999996</c:v>
                </c:pt>
                <c:pt idx="1122">
                  <c:v>870.67200000000003</c:v>
                </c:pt>
                <c:pt idx="1123">
                  <c:v>871.44799999999998</c:v>
                </c:pt>
                <c:pt idx="1124">
                  <c:v>872.22400000000005</c:v>
                </c:pt>
                <c:pt idx="1125">
                  <c:v>873</c:v>
                </c:pt>
                <c:pt idx="1126">
                  <c:v>873.77599999999995</c:v>
                </c:pt>
                <c:pt idx="1127">
                  <c:v>874.55200000000002</c:v>
                </c:pt>
                <c:pt idx="1128">
                  <c:v>875.32799999999997</c:v>
                </c:pt>
                <c:pt idx="1129">
                  <c:v>876.10400000000004</c:v>
                </c:pt>
                <c:pt idx="1130">
                  <c:v>876.88</c:v>
                </c:pt>
                <c:pt idx="1131">
                  <c:v>877.65599999999995</c:v>
                </c:pt>
                <c:pt idx="1132">
                  <c:v>878.43200000000002</c:v>
                </c:pt>
                <c:pt idx="1133">
                  <c:v>879.20799999999997</c:v>
                </c:pt>
                <c:pt idx="1134">
                  <c:v>879.98400000000004</c:v>
                </c:pt>
                <c:pt idx="1135">
                  <c:v>880.76</c:v>
                </c:pt>
                <c:pt idx="1136">
                  <c:v>881.53599999999994</c:v>
                </c:pt>
                <c:pt idx="1137">
                  <c:v>882.31200000000001</c:v>
                </c:pt>
                <c:pt idx="1138">
                  <c:v>883.08799999999997</c:v>
                </c:pt>
                <c:pt idx="1139">
                  <c:v>883.86400000000003</c:v>
                </c:pt>
                <c:pt idx="1140">
                  <c:v>884.64</c:v>
                </c:pt>
                <c:pt idx="1141">
                  <c:v>885.41600000000005</c:v>
                </c:pt>
                <c:pt idx="1142">
                  <c:v>886.19200000000001</c:v>
                </c:pt>
                <c:pt idx="1143">
                  <c:v>886.96799999999996</c:v>
                </c:pt>
                <c:pt idx="1144">
                  <c:v>887.74400000000003</c:v>
                </c:pt>
                <c:pt idx="1145">
                  <c:v>888.52</c:v>
                </c:pt>
                <c:pt idx="1146">
                  <c:v>889.29600000000005</c:v>
                </c:pt>
                <c:pt idx="1147">
                  <c:v>890.072</c:v>
                </c:pt>
                <c:pt idx="1148">
                  <c:v>890.84799999999996</c:v>
                </c:pt>
                <c:pt idx="1149">
                  <c:v>891.62400000000002</c:v>
                </c:pt>
                <c:pt idx="1150">
                  <c:v>892.4</c:v>
                </c:pt>
                <c:pt idx="1151">
                  <c:v>893.17600000000004</c:v>
                </c:pt>
                <c:pt idx="1152">
                  <c:v>893.952</c:v>
                </c:pt>
                <c:pt idx="1153">
                  <c:v>894.72799999999995</c:v>
                </c:pt>
                <c:pt idx="1154">
                  <c:v>895.50400000000002</c:v>
                </c:pt>
                <c:pt idx="1155">
                  <c:v>896.28</c:v>
                </c:pt>
                <c:pt idx="1156">
                  <c:v>897.05600000000004</c:v>
                </c:pt>
                <c:pt idx="1157">
                  <c:v>897.83199999999999</c:v>
                </c:pt>
                <c:pt idx="1158">
                  <c:v>898.60799999999995</c:v>
                </c:pt>
                <c:pt idx="1159">
                  <c:v>899.38400000000001</c:v>
                </c:pt>
                <c:pt idx="1160">
                  <c:v>900.16</c:v>
                </c:pt>
                <c:pt idx="1161">
                  <c:v>900.93600000000004</c:v>
                </c:pt>
                <c:pt idx="1162">
                  <c:v>901.71199999999999</c:v>
                </c:pt>
                <c:pt idx="1163">
                  <c:v>902.48800000000006</c:v>
                </c:pt>
                <c:pt idx="1164">
                  <c:v>903.26400000000001</c:v>
                </c:pt>
                <c:pt idx="1165">
                  <c:v>904.04</c:v>
                </c:pt>
                <c:pt idx="1166">
                  <c:v>904.81600000000003</c:v>
                </c:pt>
                <c:pt idx="1167">
                  <c:v>905.59199999999998</c:v>
                </c:pt>
                <c:pt idx="1168">
                  <c:v>906.36800000000005</c:v>
                </c:pt>
                <c:pt idx="1169">
                  <c:v>907.14400000000001</c:v>
                </c:pt>
                <c:pt idx="1170">
                  <c:v>907.92</c:v>
                </c:pt>
                <c:pt idx="1171">
                  <c:v>908.69600000000003</c:v>
                </c:pt>
                <c:pt idx="1172">
                  <c:v>909.47199999999998</c:v>
                </c:pt>
                <c:pt idx="1173">
                  <c:v>910.24800000000005</c:v>
                </c:pt>
                <c:pt idx="1174">
                  <c:v>911.024</c:v>
                </c:pt>
                <c:pt idx="1175">
                  <c:v>911.8</c:v>
                </c:pt>
                <c:pt idx="1176">
                  <c:v>912.57600000000002</c:v>
                </c:pt>
                <c:pt idx="1177">
                  <c:v>913.35199999999998</c:v>
                </c:pt>
                <c:pt idx="1178">
                  <c:v>914.12800000000004</c:v>
                </c:pt>
                <c:pt idx="1179">
                  <c:v>914.904</c:v>
                </c:pt>
                <c:pt idx="1180">
                  <c:v>915.68</c:v>
                </c:pt>
                <c:pt idx="1181">
                  <c:v>916.45600000000002</c:v>
                </c:pt>
                <c:pt idx="1182">
                  <c:v>917.23199999999997</c:v>
                </c:pt>
                <c:pt idx="1183">
                  <c:v>918.00800000000004</c:v>
                </c:pt>
                <c:pt idx="1184">
                  <c:v>918.78399999999999</c:v>
                </c:pt>
                <c:pt idx="1185">
                  <c:v>919.56</c:v>
                </c:pt>
                <c:pt idx="1186">
                  <c:v>920.33600000000001</c:v>
                </c:pt>
                <c:pt idx="1187">
                  <c:v>921.11199999999997</c:v>
                </c:pt>
                <c:pt idx="1188">
                  <c:v>921.88800000000003</c:v>
                </c:pt>
                <c:pt idx="1189">
                  <c:v>922.66399999999999</c:v>
                </c:pt>
                <c:pt idx="1190">
                  <c:v>923.44</c:v>
                </c:pt>
                <c:pt idx="1191">
                  <c:v>924.21600000000001</c:v>
                </c:pt>
                <c:pt idx="1192">
                  <c:v>924.99199999999996</c:v>
                </c:pt>
                <c:pt idx="1193">
                  <c:v>925.76800000000003</c:v>
                </c:pt>
                <c:pt idx="1194">
                  <c:v>926.54399999999998</c:v>
                </c:pt>
                <c:pt idx="1195">
                  <c:v>927.32</c:v>
                </c:pt>
                <c:pt idx="1196">
                  <c:v>928.096</c:v>
                </c:pt>
                <c:pt idx="1197">
                  <c:v>928.87199999999996</c:v>
                </c:pt>
                <c:pt idx="1198">
                  <c:v>929.64800000000002</c:v>
                </c:pt>
                <c:pt idx="1199">
                  <c:v>930.42399999999998</c:v>
                </c:pt>
                <c:pt idx="1200">
                  <c:v>931.2</c:v>
                </c:pt>
                <c:pt idx="1201">
                  <c:v>931.976</c:v>
                </c:pt>
                <c:pt idx="1202">
                  <c:v>932.75199999999995</c:v>
                </c:pt>
                <c:pt idx="1203">
                  <c:v>933.52800000000002</c:v>
                </c:pt>
                <c:pt idx="1204">
                  <c:v>934.30399999999997</c:v>
                </c:pt>
                <c:pt idx="1205">
                  <c:v>935.08</c:v>
                </c:pt>
                <c:pt idx="1206">
                  <c:v>935.85599999999999</c:v>
                </c:pt>
                <c:pt idx="1207">
                  <c:v>936.63199999999995</c:v>
                </c:pt>
                <c:pt idx="1208">
                  <c:v>937.40800000000002</c:v>
                </c:pt>
                <c:pt idx="1209">
                  <c:v>938.18399999999997</c:v>
                </c:pt>
                <c:pt idx="1210">
                  <c:v>938.96</c:v>
                </c:pt>
                <c:pt idx="1211">
                  <c:v>939.73599999999999</c:v>
                </c:pt>
                <c:pt idx="1212">
                  <c:v>940.51199999999994</c:v>
                </c:pt>
                <c:pt idx="1213">
                  <c:v>941.28800000000001</c:v>
                </c:pt>
                <c:pt idx="1214">
                  <c:v>942.06399999999996</c:v>
                </c:pt>
                <c:pt idx="1215">
                  <c:v>942.84</c:v>
                </c:pt>
                <c:pt idx="1216">
                  <c:v>943.61599999999999</c:v>
                </c:pt>
                <c:pt idx="1217">
                  <c:v>944.39200000000005</c:v>
                </c:pt>
                <c:pt idx="1218">
                  <c:v>945.16800000000001</c:v>
                </c:pt>
                <c:pt idx="1219">
                  <c:v>945.94399999999996</c:v>
                </c:pt>
                <c:pt idx="1220">
                  <c:v>946.72</c:v>
                </c:pt>
                <c:pt idx="1221">
                  <c:v>947.49599999999998</c:v>
                </c:pt>
                <c:pt idx="1222">
                  <c:v>948.27200000000005</c:v>
                </c:pt>
                <c:pt idx="1223">
                  <c:v>949.048</c:v>
                </c:pt>
                <c:pt idx="1224">
                  <c:v>949.82399999999996</c:v>
                </c:pt>
                <c:pt idx="1225">
                  <c:v>950.6</c:v>
                </c:pt>
                <c:pt idx="1226">
                  <c:v>951.37599999999998</c:v>
                </c:pt>
                <c:pt idx="1227">
                  <c:v>952.15200000000004</c:v>
                </c:pt>
                <c:pt idx="1228">
                  <c:v>952.928</c:v>
                </c:pt>
                <c:pt idx="1229">
                  <c:v>953.70399999999995</c:v>
                </c:pt>
                <c:pt idx="1230">
                  <c:v>954.48</c:v>
                </c:pt>
                <c:pt idx="1231">
                  <c:v>955.25599999999997</c:v>
                </c:pt>
                <c:pt idx="1232">
                  <c:v>956.03200000000004</c:v>
                </c:pt>
                <c:pt idx="1233">
                  <c:v>956.80799999999999</c:v>
                </c:pt>
                <c:pt idx="1234">
                  <c:v>957.58399999999995</c:v>
                </c:pt>
                <c:pt idx="1235">
                  <c:v>958.36</c:v>
                </c:pt>
                <c:pt idx="1236">
                  <c:v>959.13599999999997</c:v>
                </c:pt>
                <c:pt idx="1237">
                  <c:v>959.91200000000003</c:v>
                </c:pt>
                <c:pt idx="1238">
                  <c:v>960.68799999999999</c:v>
                </c:pt>
                <c:pt idx="1239">
                  <c:v>961.46400000000006</c:v>
                </c:pt>
                <c:pt idx="1240">
                  <c:v>962.24</c:v>
                </c:pt>
                <c:pt idx="1241">
                  <c:v>963.01599999999996</c:v>
                </c:pt>
                <c:pt idx="1242">
                  <c:v>963.79200000000003</c:v>
                </c:pt>
                <c:pt idx="1243">
                  <c:v>964.56799999999998</c:v>
                </c:pt>
                <c:pt idx="1244">
                  <c:v>965.34400000000005</c:v>
                </c:pt>
                <c:pt idx="1245">
                  <c:v>966.12</c:v>
                </c:pt>
                <c:pt idx="1246">
                  <c:v>966.89599999999996</c:v>
                </c:pt>
                <c:pt idx="1247">
                  <c:v>967.67200000000003</c:v>
                </c:pt>
                <c:pt idx="1248">
                  <c:v>968.44799999999998</c:v>
                </c:pt>
                <c:pt idx="1249">
                  <c:v>969.22400000000005</c:v>
                </c:pt>
                <c:pt idx="1250">
                  <c:v>970</c:v>
                </c:pt>
                <c:pt idx="1251">
                  <c:v>970.77599999999995</c:v>
                </c:pt>
                <c:pt idx="1252">
                  <c:v>971.55200000000002</c:v>
                </c:pt>
                <c:pt idx="1253">
                  <c:v>972.32799999999997</c:v>
                </c:pt>
                <c:pt idx="1254">
                  <c:v>973.10400000000004</c:v>
                </c:pt>
                <c:pt idx="1255">
                  <c:v>973.88</c:v>
                </c:pt>
                <c:pt idx="1256">
                  <c:v>974.65599999999995</c:v>
                </c:pt>
                <c:pt idx="1257">
                  <c:v>975.43200000000002</c:v>
                </c:pt>
                <c:pt idx="1258">
                  <c:v>976.20799999999997</c:v>
                </c:pt>
                <c:pt idx="1259">
                  <c:v>976.98400000000004</c:v>
                </c:pt>
                <c:pt idx="1260">
                  <c:v>977.76</c:v>
                </c:pt>
                <c:pt idx="1261">
                  <c:v>978.53599999999994</c:v>
                </c:pt>
                <c:pt idx="1262">
                  <c:v>979.31200000000001</c:v>
                </c:pt>
                <c:pt idx="1263">
                  <c:v>980.08799999999997</c:v>
                </c:pt>
                <c:pt idx="1264">
                  <c:v>980.86400000000003</c:v>
                </c:pt>
                <c:pt idx="1265">
                  <c:v>981.64</c:v>
                </c:pt>
                <c:pt idx="1266">
                  <c:v>982.41600000000005</c:v>
                </c:pt>
                <c:pt idx="1267">
                  <c:v>983.19200000000001</c:v>
                </c:pt>
                <c:pt idx="1268">
                  <c:v>983.96799999999996</c:v>
                </c:pt>
                <c:pt idx="1269">
                  <c:v>984.74400000000003</c:v>
                </c:pt>
                <c:pt idx="1270">
                  <c:v>985.52</c:v>
                </c:pt>
                <c:pt idx="1271">
                  <c:v>986.29600000000005</c:v>
                </c:pt>
                <c:pt idx="1272">
                  <c:v>987.072</c:v>
                </c:pt>
                <c:pt idx="1273">
                  <c:v>987.84799999999996</c:v>
                </c:pt>
                <c:pt idx="1274">
                  <c:v>988.62400000000002</c:v>
                </c:pt>
                <c:pt idx="1275">
                  <c:v>989.4</c:v>
                </c:pt>
                <c:pt idx="1276">
                  <c:v>990.17600000000004</c:v>
                </c:pt>
                <c:pt idx="1277">
                  <c:v>990.952</c:v>
                </c:pt>
                <c:pt idx="1278">
                  <c:v>991.72799999999995</c:v>
                </c:pt>
                <c:pt idx="1279">
                  <c:v>992.50400000000002</c:v>
                </c:pt>
                <c:pt idx="1280">
                  <c:v>993.28</c:v>
                </c:pt>
                <c:pt idx="1281">
                  <c:v>994.05600000000004</c:v>
                </c:pt>
                <c:pt idx="1282">
                  <c:v>994.83199999999999</c:v>
                </c:pt>
                <c:pt idx="1283">
                  <c:v>995.60799999999995</c:v>
                </c:pt>
                <c:pt idx="1284">
                  <c:v>996.38400000000001</c:v>
                </c:pt>
                <c:pt idx="1285">
                  <c:v>997.16</c:v>
                </c:pt>
                <c:pt idx="1286">
                  <c:v>997.93600000000004</c:v>
                </c:pt>
                <c:pt idx="1287">
                  <c:v>998.71199999999999</c:v>
                </c:pt>
                <c:pt idx="1288">
                  <c:v>999.48800000000006</c:v>
                </c:pt>
                <c:pt idx="1289">
                  <c:v>1000.264</c:v>
                </c:pt>
                <c:pt idx="1290">
                  <c:v>1001.04</c:v>
                </c:pt>
                <c:pt idx="1291">
                  <c:v>1001.816</c:v>
                </c:pt>
                <c:pt idx="1292">
                  <c:v>1002.592</c:v>
                </c:pt>
                <c:pt idx="1293">
                  <c:v>1003.3680000000001</c:v>
                </c:pt>
                <c:pt idx="1294">
                  <c:v>1004.144</c:v>
                </c:pt>
                <c:pt idx="1295">
                  <c:v>1004.92</c:v>
                </c:pt>
                <c:pt idx="1296">
                  <c:v>1005.696</c:v>
                </c:pt>
                <c:pt idx="1297">
                  <c:v>1006.472</c:v>
                </c:pt>
                <c:pt idx="1298">
                  <c:v>1007.248</c:v>
                </c:pt>
                <c:pt idx="1299">
                  <c:v>1008.024</c:v>
                </c:pt>
                <c:pt idx="1300">
                  <c:v>1008.8</c:v>
                </c:pt>
                <c:pt idx="1301">
                  <c:v>1009.576</c:v>
                </c:pt>
                <c:pt idx="1302">
                  <c:v>1010.352</c:v>
                </c:pt>
                <c:pt idx="1303">
                  <c:v>1011.128</c:v>
                </c:pt>
                <c:pt idx="1304">
                  <c:v>1011.904</c:v>
                </c:pt>
                <c:pt idx="1305">
                  <c:v>1012.68</c:v>
                </c:pt>
                <c:pt idx="1306">
                  <c:v>1013.456</c:v>
                </c:pt>
                <c:pt idx="1307">
                  <c:v>1014.232</c:v>
                </c:pt>
                <c:pt idx="1308">
                  <c:v>1015.008</c:v>
                </c:pt>
                <c:pt idx="1309">
                  <c:v>1015.784</c:v>
                </c:pt>
                <c:pt idx="1310">
                  <c:v>1016.56</c:v>
                </c:pt>
                <c:pt idx="1311">
                  <c:v>1017.336</c:v>
                </c:pt>
                <c:pt idx="1312">
                  <c:v>1018.112</c:v>
                </c:pt>
                <c:pt idx="1313">
                  <c:v>1018.888</c:v>
                </c:pt>
                <c:pt idx="1314">
                  <c:v>1019.664</c:v>
                </c:pt>
                <c:pt idx="1315">
                  <c:v>1020.44</c:v>
                </c:pt>
                <c:pt idx="1316">
                  <c:v>1021.216</c:v>
                </c:pt>
                <c:pt idx="1317">
                  <c:v>1021.992</c:v>
                </c:pt>
                <c:pt idx="1318">
                  <c:v>1022.768</c:v>
                </c:pt>
                <c:pt idx="1319">
                  <c:v>1023.544</c:v>
                </c:pt>
                <c:pt idx="1320">
                  <c:v>1024.32</c:v>
                </c:pt>
                <c:pt idx="1321">
                  <c:v>1025.096</c:v>
                </c:pt>
                <c:pt idx="1322">
                  <c:v>1025.8720000000001</c:v>
                </c:pt>
                <c:pt idx="1323">
                  <c:v>1026.6479999999999</c:v>
                </c:pt>
                <c:pt idx="1324">
                  <c:v>1027.424</c:v>
                </c:pt>
                <c:pt idx="1325">
                  <c:v>1028.2</c:v>
                </c:pt>
                <c:pt idx="1326">
                  <c:v>1028.9760000000001</c:v>
                </c:pt>
                <c:pt idx="1327">
                  <c:v>1029.752</c:v>
                </c:pt>
                <c:pt idx="1328">
                  <c:v>1030.528</c:v>
                </c:pt>
                <c:pt idx="1329">
                  <c:v>1031.3040000000001</c:v>
                </c:pt>
                <c:pt idx="1330">
                  <c:v>1032.08</c:v>
                </c:pt>
                <c:pt idx="1331">
                  <c:v>1032.856</c:v>
                </c:pt>
                <c:pt idx="1332">
                  <c:v>1033.6320000000001</c:v>
                </c:pt>
                <c:pt idx="1333">
                  <c:v>1034.4079999999999</c:v>
                </c:pt>
                <c:pt idx="1334">
                  <c:v>1035.184</c:v>
                </c:pt>
                <c:pt idx="1335">
                  <c:v>1035.96</c:v>
                </c:pt>
                <c:pt idx="1336">
                  <c:v>1036.7360000000001</c:v>
                </c:pt>
                <c:pt idx="1337">
                  <c:v>1037.5119999999999</c:v>
                </c:pt>
                <c:pt idx="1338">
                  <c:v>1038.288</c:v>
                </c:pt>
                <c:pt idx="1339">
                  <c:v>1039.0640000000001</c:v>
                </c:pt>
                <c:pt idx="1340">
                  <c:v>1039.8399999999999</c:v>
                </c:pt>
                <c:pt idx="1341">
                  <c:v>1040.616</c:v>
                </c:pt>
                <c:pt idx="1342">
                  <c:v>1041.3920000000001</c:v>
                </c:pt>
                <c:pt idx="1343">
                  <c:v>1042.1679999999999</c:v>
                </c:pt>
                <c:pt idx="1344">
                  <c:v>1042.944</c:v>
                </c:pt>
                <c:pt idx="1345">
                  <c:v>1043.72</c:v>
                </c:pt>
                <c:pt idx="1346">
                  <c:v>1044.4960000000001</c:v>
                </c:pt>
                <c:pt idx="1347">
                  <c:v>1045.2719999999999</c:v>
                </c:pt>
                <c:pt idx="1348">
                  <c:v>1046.048</c:v>
                </c:pt>
                <c:pt idx="1349">
                  <c:v>1046.8240000000001</c:v>
                </c:pt>
                <c:pt idx="1350">
                  <c:v>1047.5999999999999</c:v>
                </c:pt>
                <c:pt idx="1351">
                  <c:v>1048.376</c:v>
                </c:pt>
                <c:pt idx="1352">
                  <c:v>1049.152</c:v>
                </c:pt>
                <c:pt idx="1353">
                  <c:v>1049.9280000000001</c:v>
                </c:pt>
                <c:pt idx="1354">
                  <c:v>1050.704</c:v>
                </c:pt>
                <c:pt idx="1355">
                  <c:v>1051.48</c:v>
                </c:pt>
                <c:pt idx="1356">
                  <c:v>1052.2560000000001</c:v>
                </c:pt>
                <c:pt idx="1357">
                  <c:v>1053.0319999999999</c:v>
                </c:pt>
                <c:pt idx="1358">
                  <c:v>1053.808</c:v>
                </c:pt>
                <c:pt idx="1359">
                  <c:v>1054.5840000000001</c:v>
                </c:pt>
                <c:pt idx="1360">
                  <c:v>1055.3599999999999</c:v>
                </c:pt>
                <c:pt idx="1361">
                  <c:v>1056.136</c:v>
                </c:pt>
                <c:pt idx="1362">
                  <c:v>1056.912</c:v>
                </c:pt>
                <c:pt idx="1363">
                  <c:v>1057.6880000000001</c:v>
                </c:pt>
                <c:pt idx="1364">
                  <c:v>1058.4639999999999</c:v>
                </c:pt>
                <c:pt idx="1365">
                  <c:v>1059.24</c:v>
                </c:pt>
                <c:pt idx="1366">
                  <c:v>1060.0160000000001</c:v>
                </c:pt>
                <c:pt idx="1367">
                  <c:v>1060.7919999999999</c:v>
                </c:pt>
                <c:pt idx="1368">
                  <c:v>1061.568</c:v>
                </c:pt>
                <c:pt idx="1369">
                  <c:v>1062.3440000000001</c:v>
                </c:pt>
                <c:pt idx="1370">
                  <c:v>1063.1199999999999</c:v>
                </c:pt>
                <c:pt idx="1371">
                  <c:v>1063.896</c:v>
                </c:pt>
                <c:pt idx="1372">
                  <c:v>1064.672</c:v>
                </c:pt>
                <c:pt idx="1373">
                  <c:v>1065.4480000000001</c:v>
                </c:pt>
                <c:pt idx="1374">
                  <c:v>1066.2239999999999</c:v>
                </c:pt>
                <c:pt idx="1375">
                  <c:v>1067</c:v>
                </c:pt>
                <c:pt idx="1376">
                  <c:v>1067.7760000000001</c:v>
                </c:pt>
                <c:pt idx="1377">
                  <c:v>1068.5519999999999</c:v>
                </c:pt>
                <c:pt idx="1378">
                  <c:v>1069.328</c:v>
                </c:pt>
                <c:pt idx="1379">
                  <c:v>1070.104</c:v>
                </c:pt>
                <c:pt idx="1380">
                  <c:v>1070.8800000000001</c:v>
                </c:pt>
                <c:pt idx="1381">
                  <c:v>1071.6559999999999</c:v>
                </c:pt>
                <c:pt idx="1382">
                  <c:v>1072.432</c:v>
                </c:pt>
                <c:pt idx="1383">
                  <c:v>1073.2080000000001</c:v>
                </c:pt>
                <c:pt idx="1384">
                  <c:v>1073.9839999999999</c:v>
                </c:pt>
                <c:pt idx="1385">
                  <c:v>1074.76</c:v>
                </c:pt>
                <c:pt idx="1386">
                  <c:v>1075.5360000000001</c:v>
                </c:pt>
                <c:pt idx="1387">
                  <c:v>1076.3119999999999</c:v>
                </c:pt>
                <c:pt idx="1388">
                  <c:v>1077.088</c:v>
                </c:pt>
                <c:pt idx="1389">
                  <c:v>1077.864</c:v>
                </c:pt>
                <c:pt idx="1390">
                  <c:v>1078.6400000000001</c:v>
                </c:pt>
                <c:pt idx="1391">
                  <c:v>1079.4159999999999</c:v>
                </c:pt>
                <c:pt idx="1392">
                  <c:v>1080.192</c:v>
                </c:pt>
                <c:pt idx="1393">
                  <c:v>1080.9680000000001</c:v>
                </c:pt>
                <c:pt idx="1394">
                  <c:v>1081.7439999999999</c:v>
                </c:pt>
                <c:pt idx="1395">
                  <c:v>1082.52</c:v>
                </c:pt>
                <c:pt idx="1396">
                  <c:v>1083.296</c:v>
                </c:pt>
                <c:pt idx="1397">
                  <c:v>1084.0719999999999</c:v>
                </c:pt>
                <c:pt idx="1398">
                  <c:v>1084.848</c:v>
                </c:pt>
                <c:pt idx="1399">
                  <c:v>1085.624</c:v>
                </c:pt>
                <c:pt idx="1400">
                  <c:v>1086.4000000000001</c:v>
                </c:pt>
                <c:pt idx="1401">
                  <c:v>1087.1759999999999</c:v>
                </c:pt>
                <c:pt idx="1402">
                  <c:v>1087.952</c:v>
                </c:pt>
                <c:pt idx="1403">
                  <c:v>1088.7280000000001</c:v>
                </c:pt>
                <c:pt idx="1404">
                  <c:v>1089.5039999999999</c:v>
                </c:pt>
                <c:pt idx="1405">
                  <c:v>1090.28</c:v>
                </c:pt>
                <c:pt idx="1406">
                  <c:v>1091.056</c:v>
                </c:pt>
                <c:pt idx="1407">
                  <c:v>1091.8320000000001</c:v>
                </c:pt>
                <c:pt idx="1408">
                  <c:v>1092.6079999999999</c:v>
                </c:pt>
                <c:pt idx="1409">
                  <c:v>1093.384</c:v>
                </c:pt>
                <c:pt idx="1410">
                  <c:v>1094.1600000000001</c:v>
                </c:pt>
                <c:pt idx="1411">
                  <c:v>1094.9359999999999</c:v>
                </c:pt>
                <c:pt idx="1412">
                  <c:v>1095.712</c:v>
                </c:pt>
                <c:pt idx="1413">
                  <c:v>1096.4880000000001</c:v>
                </c:pt>
                <c:pt idx="1414">
                  <c:v>1097.2639999999999</c:v>
                </c:pt>
                <c:pt idx="1415">
                  <c:v>1098.04</c:v>
                </c:pt>
                <c:pt idx="1416">
                  <c:v>1098.816</c:v>
                </c:pt>
                <c:pt idx="1417">
                  <c:v>1099.5920000000001</c:v>
                </c:pt>
                <c:pt idx="1418">
                  <c:v>1100.3679999999999</c:v>
                </c:pt>
                <c:pt idx="1419">
                  <c:v>1101.144</c:v>
                </c:pt>
                <c:pt idx="1420">
                  <c:v>1101.92</c:v>
                </c:pt>
                <c:pt idx="1421">
                  <c:v>1102.6959999999999</c:v>
                </c:pt>
                <c:pt idx="1422">
                  <c:v>1103.472</c:v>
                </c:pt>
                <c:pt idx="1423">
                  <c:v>1104.248</c:v>
                </c:pt>
                <c:pt idx="1424">
                  <c:v>1105.0239999999999</c:v>
                </c:pt>
                <c:pt idx="1425">
                  <c:v>1105.8</c:v>
                </c:pt>
                <c:pt idx="1426">
                  <c:v>1106.576</c:v>
                </c:pt>
                <c:pt idx="1427">
                  <c:v>1107.3520000000001</c:v>
                </c:pt>
                <c:pt idx="1428">
                  <c:v>1108.1279999999999</c:v>
                </c:pt>
                <c:pt idx="1429">
                  <c:v>1108.904</c:v>
                </c:pt>
                <c:pt idx="1430">
                  <c:v>1109.68</c:v>
                </c:pt>
                <c:pt idx="1431">
                  <c:v>1110.4559999999999</c:v>
                </c:pt>
                <c:pt idx="1432">
                  <c:v>1111.232</c:v>
                </c:pt>
                <c:pt idx="1433">
                  <c:v>1112.008</c:v>
                </c:pt>
                <c:pt idx="1434">
                  <c:v>1112.7840000000001</c:v>
                </c:pt>
                <c:pt idx="1435">
                  <c:v>1113.56</c:v>
                </c:pt>
                <c:pt idx="1436">
                  <c:v>1114.336</c:v>
                </c:pt>
                <c:pt idx="1437">
                  <c:v>1115.1120000000001</c:v>
                </c:pt>
                <c:pt idx="1438">
                  <c:v>1115.8879999999999</c:v>
                </c:pt>
                <c:pt idx="1439">
                  <c:v>1116.664</c:v>
                </c:pt>
                <c:pt idx="1440">
                  <c:v>1117.44</c:v>
                </c:pt>
                <c:pt idx="1441">
                  <c:v>1118.2159999999999</c:v>
                </c:pt>
                <c:pt idx="1442">
                  <c:v>1118.992</c:v>
                </c:pt>
                <c:pt idx="1443">
                  <c:v>1119.768</c:v>
                </c:pt>
                <c:pt idx="1444">
                  <c:v>1120.5440000000001</c:v>
                </c:pt>
                <c:pt idx="1445">
                  <c:v>1121.32</c:v>
                </c:pt>
                <c:pt idx="1446">
                  <c:v>1122.096</c:v>
                </c:pt>
                <c:pt idx="1447">
                  <c:v>1122.8720000000001</c:v>
                </c:pt>
                <c:pt idx="1448">
                  <c:v>1123.6479999999999</c:v>
                </c:pt>
                <c:pt idx="1449">
                  <c:v>1124.424</c:v>
                </c:pt>
                <c:pt idx="1450">
                  <c:v>1125.2</c:v>
                </c:pt>
                <c:pt idx="1451">
                  <c:v>1125.9760000000001</c:v>
                </c:pt>
                <c:pt idx="1452">
                  <c:v>1126.752</c:v>
                </c:pt>
                <c:pt idx="1453">
                  <c:v>1127.528</c:v>
                </c:pt>
                <c:pt idx="1454">
                  <c:v>1128.3040000000001</c:v>
                </c:pt>
                <c:pt idx="1455">
                  <c:v>1129.08</c:v>
                </c:pt>
                <c:pt idx="1456">
                  <c:v>1129.856</c:v>
                </c:pt>
                <c:pt idx="1457">
                  <c:v>1130.6320000000001</c:v>
                </c:pt>
                <c:pt idx="1458">
                  <c:v>1131.4079999999999</c:v>
                </c:pt>
                <c:pt idx="1459">
                  <c:v>1132.184</c:v>
                </c:pt>
                <c:pt idx="1460">
                  <c:v>1132.96</c:v>
                </c:pt>
                <c:pt idx="1461">
                  <c:v>1133.7360000000001</c:v>
                </c:pt>
                <c:pt idx="1462">
                  <c:v>1134.5119999999999</c:v>
                </c:pt>
                <c:pt idx="1463">
                  <c:v>1135.288</c:v>
                </c:pt>
                <c:pt idx="1464">
                  <c:v>1136.0640000000001</c:v>
                </c:pt>
                <c:pt idx="1465">
                  <c:v>1136.8399999999999</c:v>
                </c:pt>
                <c:pt idx="1466">
                  <c:v>1137.616</c:v>
                </c:pt>
                <c:pt idx="1467">
                  <c:v>1138.3920000000001</c:v>
                </c:pt>
                <c:pt idx="1468">
                  <c:v>1139.1679999999999</c:v>
                </c:pt>
                <c:pt idx="1469">
                  <c:v>1139.944</c:v>
                </c:pt>
                <c:pt idx="1470">
                  <c:v>1140.72</c:v>
                </c:pt>
                <c:pt idx="1471">
                  <c:v>1141.4960000000001</c:v>
                </c:pt>
                <c:pt idx="1472">
                  <c:v>1142.2719999999999</c:v>
                </c:pt>
                <c:pt idx="1473">
                  <c:v>1143.048</c:v>
                </c:pt>
                <c:pt idx="1474">
                  <c:v>1143.8240000000001</c:v>
                </c:pt>
                <c:pt idx="1475">
                  <c:v>1144.5999999999999</c:v>
                </c:pt>
                <c:pt idx="1476">
                  <c:v>1145.376</c:v>
                </c:pt>
                <c:pt idx="1477">
                  <c:v>1146.152</c:v>
                </c:pt>
                <c:pt idx="1478">
                  <c:v>1146.9280000000001</c:v>
                </c:pt>
                <c:pt idx="1479">
                  <c:v>1147.704</c:v>
                </c:pt>
                <c:pt idx="1480">
                  <c:v>1148.48</c:v>
                </c:pt>
                <c:pt idx="1481">
                  <c:v>1149.2560000000001</c:v>
                </c:pt>
                <c:pt idx="1482">
                  <c:v>1150.0319999999999</c:v>
                </c:pt>
                <c:pt idx="1483">
                  <c:v>1150.808</c:v>
                </c:pt>
                <c:pt idx="1484">
                  <c:v>1151.5840000000001</c:v>
                </c:pt>
                <c:pt idx="1485">
                  <c:v>1152.3599999999999</c:v>
                </c:pt>
                <c:pt idx="1486">
                  <c:v>1153.136</c:v>
                </c:pt>
                <c:pt idx="1487">
                  <c:v>1153.912</c:v>
                </c:pt>
                <c:pt idx="1488">
                  <c:v>1154.6880000000001</c:v>
                </c:pt>
                <c:pt idx="1489">
                  <c:v>1155.4639999999999</c:v>
                </c:pt>
                <c:pt idx="1490">
                  <c:v>1156.24</c:v>
                </c:pt>
                <c:pt idx="1491">
                  <c:v>1157.0160000000001</c:v>
                </c:pt>
                <c:pt idx="1492">
                  <c:v>1157.7919999999999</c:v>
                </c:pt>
                <c:pt idx="1493">
                  <c:v>1158.568</c:v>
                </c:pt>
                <c:pt idx="1494">
                  <c:v>1159.3440000000001</c:v>
                </c:pt>
                <c:pt idx="1495">
                  <c:v>1160.1199999999999</c:v>
                </c:pt>
                <c:pt idx="1496">
                  <c:v>1160.896</c:v>
                </c:pt>
                <c:pt idx="1497">
                  <c:v>1161.672</c:v>
                </c:pt>
                <c:pt idx="1498">
                  <c:v>1162.4480000000001</c:v>
                </c:pt>
                <c:pt idx="1499">
                  <c:v>1163.2239999999999</c:v>
                </c:pt>
                <c:pt idx="1500">
                  <c:v>1164</c:v>
                </c:pt>
                <c:pt idx="1501">
                  <c:v>1164.7760000000001</c:v>
                </c:pt>
                <c:pt idx="1502">
                  <c:v>1165.5519999999999</c:v>
                </c:pt>
                <c:pt idx="1503">
                  <c:v>1166.328</c:v>
                </c:pt>
                <c:pt idx="1504">
                  <c:v>1167.104</c:v>
                </c:pt>
                <c:pt idx="1505">
                  <c:v>1167.8800000000001</c:v>
                </c:pt>
                <c:pt idx="1506">
                  <c:v>1168.6559999999999</c:v>
                </c:pt>
                <c:pt idx="1507">
                  <c:v>1169.432</c:v>
                </c:pt>
                <c:pt idx="1508">
                  <c:v>1170.2080000000001</c:v>
                </c:pt>
                <c:pt idx="1509">
                  <c:v>1170.9839999999999</c:v>
                </c:pt>
                <c:pt idx="1510">
                  <c:v>1171.76</c:v>
                </c:pt>
                <c:pt idx="1511">
                  <c:v>1172.5360000000001</c:v>
                </c:pt>
                <c:pt idx="1512">
                  <c:v>1173.3119999999999</c:v>
                </c:pt>
                <c:pt idx="1513">
                  <c:v>1174.088</c:v>
                </c:pt>
                <c:pt idx="1514">
                  <c:v>1174.864</c:v>
                </c:pt>
                <c:pt idx="1515">
                  <c:v>1175.6400000000001</c:v>
                </c:pt>
                <c:pt idx="1516">
                  <c:v>1176.4159999999999</c:v>
                </c:pt>
                <c:pt idx="1517">
                  <c:v>1177.192</c:v>
                </c:pt>
                <c:pt idx="1518">
                  <c:v>1177.9680000000001</c:v>
                </c:pt>
                <c:pt idx="1519">
                  <c:v>1178.7439999999999</c:v>
                </c:pt>
                <c:pt idx="1520">
                  <c:v>1179.52</c:v>
                </c:pt>
                <c:pt idx="1521">
                  <c:v>1180.296</c:v>
                </c:pt>
                <c:pt idx="1522">
                  <c:v>1181.0719999999999</c:v>
                </c:pt>
                <c:pt idx="1523">
                  <c:v>1181.848</c:v>
                </c:pt>
                <c:pt idx="1524">
                  <c:v>1182.624</c:v>
                </c:pt>
                <c:pt idx="1525">
                  <c:v>1183.4000000000001</c:v>
                </c:pt>
                <c:pt idx="1526">
                  <c:v>1184.1759999999999</c:v>
                </c:pt>
                <c:pt idx="1527">
                  <c:v>1184.952</c:v>
                </c:pt>
                <c:pt idx="1528">
                  <c:v>1185.7280000000001</c:v>
                </c:pt>
                <c:pt idx="1529">
                  <c:v>1186.5039999999999</c:v>
                </c:pt>
                <c:pt idx="1530">
                  <c:v>1187.28</c:v>
                </c:pt>
                <c:pt idx="1531">
                  <c:v>1188.056</c:v>
                </c:pt>
                <c:pt idx="1532">
                  <c:v>1188.8320000000001</c:v>
                </c:pt>
                <c:pt idx="1533">
                  <c:v>1189.6079999999999</c:v>
                </c:pt>
                <c:pt idx="1534">
                  <c:v>1190.384</c:v>
                </c:pt>
                <c:pt idx="1535">
                  <c:v>1191.1600000000001</c:v>
                </c:pt>
                <c:pt idx="1536">
                  <c:v>1191.9359999999999</c:v>
                </c:pt>
                <c:pt idx="1537">
                  <c:v>1192.712</c:v>
                </c:pt>
                <c:pt idx="1538">
                  <c:v>1193.4880000000001</c:v>
                </c:pt>
                <c:pt idx="1539">
                  <c:v>1194.2639999999999</c:v>
                </c:pt>
                <c:pt idx="1540">
                  <c:v>1195.04</c:v>
                </c:pt>
                <c:pt idx="1541">
                  <c:v>1195.816</c:v>
                </c:pt>
                <c:pt idx="1542">
                  <c:v>1196.5920000000001</c:v>
                </c:pt>
                <c:pt idx="1543">
                  <c:v>1197.3679999999999</c:v>
                </c:pt>
                <c:pt idx="1544">
                  <c:v>1198.144</c:v>
                </c:pt>
                <c:pt idx="1545">
                  <c:v>1198.92</c:v>
                </c:pt>
                <c:pt idx="1546">
                  <c:v>1199.6959999999999</c:v>
                </c:pt>
                <c:pt idx="1547">
                  <c:v>1200.472</c:v>
                </c:pt>
                <c:pt idx="1548">
                  <c:v>1201.248</c:v>
                </c:pt>
                <c:pt idx="1549">
                  <c:v>1202.0239999999999</c:v>
                </c:pt>
                <c:pt idx="1550">
                  <c:v>1202.8</c:v>
                </c:pt>
                <c:pt idx="1551">
                  <c:v>1203.576</c:v>
                </c:pt>
                <c:pt idx="1552">
                  <c:v>1204.3520000000001</c:v>
                </c:pt>
                <c:pt idx="1553">
                  <c:v>1205.1279999999999</c:v>
                </c:pt>
                <c:pt idx="1554">
                  <c:v>1205.904</c:v>
                </c:pt>
                <c:pt idx="1555">
                  <c:v>1206.68</c:v>
                </c:pt>
                <c:pt idx="1556">
                  <c:v>1207.4559999999999</c:v>
                </c:pt>
                <c:pt idx="1557">
                  <c:v>1208.232</c:v>
                </c:pt>
                <c:pt idx="1558">
                  <c:v>1209.008</c:v>
                </c:pt>
                <c:pt idx="1559">
                  <c:v>1209.7840000000001</c:v>
                </c:pt>
                <c:pt idx="1560">
                  <c:v>1210.56</c:v>
                </c:pt>
                <c:pt idx="1561">
                  <c:v>1211.336</c:v>
                </c:pt>
                <c:pt idx="1562">
                  <c:v>1212.1120000000001</c:v>
                </c:pt>
                <c:pt idx="1563">
                  <c:v>1212.8879999999999</c:v>
                </c:pt>
                <c:pt idx="1564">
                  <c:v>1213.664</c:v>
                </c:pt>
                <c:pt idx="1565">
                  <c:v>1214.44</c:v>
                </c:pt>
                <c:pt idx="1566">
                  <c:v>1215.2159999999999</c:v>
                </c:pt>
                <c:pt idx="1567">
                  <c:v>1215.992</c:v>
                </c:pt>
                <c:pt idx="1568">
                  <c:v>1216.768</c:v>
                </c:pt>
                <c:pt idx="1569">
                  <c:v>1217.5440000000001</c:v>
                </c:pt>
                <c:pt idx="1570">
                  <c:v>1218.32</c:v>
                </c:pt>
                <c:pt idx="1571">
                  <c:v>1219.096</c:v>
                </c:pt>
                <c:pt idx="1572">
                  <c:v>1219.8720000000001</c:v>
                </c:pt>
                <c:pt idx="1573">
                  <c:v>1220.6479999999999</c:v>
                </c:pt>
                <c:pt idx="1574">
                  <c:v>1221.424</c:v>
                </c:pt>
                <c:pt idx="1575">
                  <c:v>1222.2</c:v>
                </c:pt>
                <c:pt idx="1576">
                  <c:v>1222.9760000000001</c:v>
                </c:pt>
                <c:pt idx="1577">
                  <c:v>1223.752</c:v>
                </c:pt>
                <c:pt idx="1578">
                  <c:v>1224.528</c:v>
                </c:pt>
                <c:pt idx="1579">
                  <c:v>1225.3040000000001</c:v>
                </c:pt>
                <c:pt idx="1580">
                  <c:v>1226.08</c:v>
                </c:pt>
                <c:pt idx="1581">
                  <c:v>1226.856</c:v>
                </c:pt>
                <c:pt idx="1582">
                  <c:v>1227.6320000000001</c:v>
                </c:pt>
                <c:pt idx="1583">
                  <c:v>1228.4079999999999</c:v>
                </c:pt>
                <c:pt idx="1584">
                  <c:v>1229.184</c:v>
                </c:pt>
                <c:pt idx="1585">
                  <c:v>1229.96</c:v>
                </c:pt>
                <c:pt idx="1586">
                  <c:v>1230.7360000000001</c:v>
                </c:pt>
                <c:pt idx="1587">
                  <c:v>1231.5119999999999</c:v>
                </c:pt>
                <c:pt idx="1588">
                  <c:v>1232.288</c:v>
                </c:pt>
                <c:pt idx="1589">
                  <c:v>1233.0640000000001</c:v>
                </c:pt>
                <c:pt idx="1590">
                  <c:v>1233.8399999999999</c:v>
                </c:pt>
                <c:pt idx="1591">
                  <c:v>1234.616</c:v>
                </c:pt>
                <c:pt idx="1592">
                  <c:v>1235.3920000000001</c:v>
                </c:pt>
                <c:pt idx="1593">
                  <c:v>1236.1679999999999</c:v>
                </c:pt>
                <c:pt idx="1594">
                  <c:v>1236.944</c:v>
                </c:pt>
                <c:pt idx="1595">
                  <c:v>1237.72</c:v>
                </c:pt>
                <c:pt idx="1596">
                  <c:v>1238.4960000000001</c:v>
                </c:pt>
                <c:pt idx="1597">
                  <c:v>1239.2719999999999</c:v>
                </c:pt>
                <c:pt idx="1598">
                  <c:v>1240.048</c:v>
                </c:pt>
                <c:pt idx="1599">
                  <c:v>1240.8240000000001</c:v>
                </c:pt>
                <c:pt idx="1600">
                  <c:v>1241.5999999999999</c:v>
                </c:pt>
                <c:pt idx="1601">
                  <c:v>1242.376</c:v>
                </c:pt>
                <c:pt idx="1602">
                  <c:v>1243.152</c:v>
                </c:pt>
                <c:pt idx="1603">
                  <c:v>1243.9280000000001</c:v>
                </c:pt>
                <c:pt idx="1604">
                  <c:v>1244.704</c:v>
                </c:pt>
                <c:pt idx="1605">
                  <c:v>1245.48</c:v>
                </c:pt>
                <c:pt idx="1606">
                  <c:v>1246.2560000000001</c:v>
                </c:pt>
                <c:pt idx="1607">
                  <c:v>1247.0319999999999</c:v>
                </c:pt>
                <c:pt idx="1608">
                  <c:v>1247.808</c:v>
                </c:pt>
                <c:pt idx="1609">
                  <c:v>1248.5840000000001</c:v>
                </c:pt>
                <c:pt idx="1610">
                  <c:v>1249.3599999999999</c:v>
                </c:pt>
                <c:pt idx="1611">
                  <c:v>1250.136</c:v>
                </c:pt>
                <c:pt idx="1612">
                  <c:v>1250.912</c:v>
                </c:pt>
                <c:pt idx="1613">
                  <c:v>1251.6880000000001</c:v>
                </c:pt>
                <c:pt idx="1614">
                  <c:v>1252.4639999999999</c:v>
                </c:pt>
                <c:pt idx="1615">
                  <c:v>1253.24</c:v>
                </c:pt>
                <c:pt idx="1616">
                  <c:v>1254.0160000000001</c:v>
                </c:pt>
                <c:pt idx="1617">
                  <c:v>1254.7919999999999</c:v>
                </c:pt>
                <c:pt idx="1618">
                  <c:v>1255.568</c:v>
                </c:pt>
                <c:pt idx="1619">
                  <c:v>1256.3440000000001</c:v>
                </c:pt>
                <c:pt idx="1620">
                  <c:v>1257.1199999999999</c:v>
                </c:pt>
                <c:pt idx="1621">
                  <c:v>1257.896</c:v>
                </c:pt>
                <c:pt idx="1622">
                  <c:v>1258.672</c:v>
                </c:pt>
                <c:pt idx="1623">
                  <c:v>1259.4480000000001</c:v>
                </c:pt>
                <c:pt idx="1624">
                  <c:v>1260.2239999999999</c:v>
                </c:pt>
                <c:pt idx="1625">
                  <c:v>1261</c:v>
                </c:pt>
                <c:pt idx="1626">
                  <c:v>1261.7760000000001</c:v>
                </c:pt>
                <c:pt idx="1627">
                  <c:v>1262.5519999999999</c:v>
                </c:pt>
                <c:pt idx="1628">
                  <c:v>1263.328</c:v>
                </c:pt>
                <c:pt idx="1629">
                  <c:v>1264.104</c:v>
                </c:pt>
                <c:pt idx="1630">
                  <c:v>1264.8800000000001</c:v>
                </c:pt>
                <c:pt idx="1631">
                  <c:v>1265.6559999999999</c:v>
                </c:pt>
                <c:pt idx="1632">
                  <c:v>1266.432</c:v>
                </c:pt>
                <c:pt idx="1633">
                  <c:v>1267.2080000000001</c:v>
                </c:pt>
                <c:pt idx="1634">
                  <c:v>1267.9839999999999</c:v>
                </c:pt>
                <c:pt idx="1635">
                  <c:v>1268.76</c:v>
                </c:pt>
                <c:pt idx="1636">
                  <c:v>1269.5360000000001</c:v>
                </c:pt>
                <c:pt idx="1637">
                  <c:v>1270.3119999999999</c:v>
                </c:pt>
                <c:pt idx="1638">
                  <c:v>1271.088</c:v>
                </c:pt>
                <c:pt idx="1639">
                  <c:v>1271.864</c:v>
                </c:pt>
                <c:pt idx="1640">
                  <c:v>1272.6400000000001</c:v>
                </c:pt>
                <c:pt idx="1641">
                  <c:v>1273.4159999999999</c:v>
                </c:pt>
                <c:pt idx="1642">
                  <c:v>1274.192</c:v>
                </c:pt>
                <c:pt idx="1643">
                  <c:v>1274.9680000000001</c:v>
                </c:pt>
                <c:pt idx="1644">
                  <c:v>1275.7439999999999</c:v>
                </c:pt>
                <c:pt idx="1645">
                  <c:v>1276.52</c:v>
                </c:pt>
                <c:pt idx="1646">
                  <c:v>1277.296</c:v>
                </c:pt>
                <c:pt idx="1647">
                  <c:v>1278.0719999999999</c:v>
                </c:pt>
                <c:pt idx="1648">
                  <c:v>1278.848</c:v>
                </c:pt>
                <c:pt idx="1649">
                  <c:v>1279.624</c:v>
                </c:pt>
                <c:pt idx="1650">
                  <c:v>1280.4000000000001</c:v>
                </c:pt>
                <c:pt idx="1651">
                  <c:v>1281.1759999999999</c:v>
                </c:pt>
                <c:pt idx="1652">
                  <c:v>1281.952</c:v>
                </c:pt>
                <c:pt idx="1653">
                  <c:v>1282.7280000000001</c:v>
                </c:pt>
                <c:pt idx="1654">
                  <c:v>1283.5039999999999</c:v>
                </c:pt>
                <c:pt idx="1655">
                  <c:v>1284.28</c:v>
                </c:pt>
                <c:pt idx="1656">
                  <c:v>1285.056</c:v>
                </c:pt>
                <c:pt idx="1657">
                  <c:v>1285.8320000000001</c:v>
                </c:pt>
                <c:pt idx="1658">
                  <c:v>1286.6079999999999</c:v>
                </c:pt>
                <c:pt idx="1659">
                  <c:v>1287.384</c:v>
                </c:pt>
                <c:pt idx="1660">
                  <c:v>1288.1600000000001</c:v>
                </c:pt>
                <c:pt idx="1661">
                  <c:v>1288.9359999999999</c:v>
                </c:pt>
                <c:pt idx="1662">
                  <c:v>1289.712</c:v>
                </c:pt>
                <c:pt idx="1663">
                  <c:v>1290.4880000000001</c:v>
                </c:pt>
                <c:pt idx="1664">
                  <c:v>1291.2639999999999</c:v>
                </c:pt>
                <c:pt idx="1665">
                  <c:v>1292.04</c:v>
                </c:pt>
                <c:pt idx="1666">
                  <c:v>1292.816</c:v>
                </c:pt>
                <c:pt idx="1667">
                  <c:v>1293.5920000000001</c:v>
                </c:pt>
                <c:pt idx="1668">
                  <c:v>1294.3679999999999</c:v>
                </c:pt>
                <c:pt idx="1669">
                  <c:v>1295.144</c:v>
                </c:pt>
                <c:pt idx="1670">
                  <c:v>1295.92</c:v>
                </c:pt>
                <c:pt idx="1671">
                  <c:v>1296.6959999999999</c:v>
                </c:pt>
                <c:pt idx="1672">
                  <c:v>1297.472</c:v>
                </c:pt>
                <c:pt idx="1673">
                  <c:v>1298.248</c:v>
                </c:pt>
                <c:pt idx="1674">
                  <c:v>1299.0239999999999</c:v>
                </c:pt>
                <c:pt idx="1675">
                  <c:v>1299.8</c:v>
                </c:pt>
                <c:pt idx="1676">
                  <c:v>1300.576</c:v>
                </c:pt>
                <c:pt idx="1677">
                  <c:v>1301.3520000000001</c:v>
                </c:pt>
                <c:pt idx="1678">
                  <c:v>1302.1279999999999</c:v>
                </c:pt>
                <c:pt idx="1679">
                  <c:v>1302.904</c:v>
                </c:pt>
                <c:pt idx="1680">
                  <c:v>1303.68</c:v>
                </c:pt>
                <c:pt idx="1681">
                  <c:v>1304.4559999999999</c:v>
                </c:pt>
                <c:pt idx="1682">
                  <c:v>1305.232</c:v>
                </c:pt>
                <c:pt idx="1683">
                  <c:v>1306.008</c:v>
                </c:pt>
                <c:pt idx="1684">
                  <c:v>1306.7840000000001</c:v>
                </c:pt>
                <c:pt idx="1685">
                  <c:v>1307.56</c:v>
                </c:pt>
                <c:pt idx="1686">
                  <c:v>1308.336</c:v>
                </c:pt>
                <c:pt idx="1687">
                  <c:v>1309.1120000000001</c:v>
                </c:pt>
                <c:pt idx="1688">
                  <c:v>1309.8879999999999</c:v>
                </c:pt>
                <c:pt idx="1689">
                  <c:v>1310.664</c:v>
                </c:pt>
                <c:pt idx="1690">
                  <c:v>1311.44</c:v>
                </c:pt>
                <c:pt idx="1691">
                  <c:v>1312.2159999999999</c:v>
                </c:pt>
                <c:pt idx="1692">
                  <c:v>1312.992</c:v>
                </c:pt>
                <c:pt idx="1693">
                  <c:v>1313.768</c:v>
                </c:pt>
                <c:pt idx="1694">
                  <c:v>1314.5440000000001</c:v>
                </c:pt>
                <c:pt idx="1695">
                  <c:v>1315.32</c:v>
                </c:pt>
                <c:pt idx="1696">
                  <c:v>1316.096</c:v>
                </c:pt>
                <c:pt idx="1697">
                  <c:v>1316.8720000000001</c:v>
                </c:pt>
                <c:pt idx="1698">
                  <c:v>1317.6479999999999</c:v>
                </c:pt>
                <c:pt idx="1699">
                  <c:v>1318.424</c:v>
                </c:pt>
                <c:pt idx="1700">
                  <c:v>1319.2</c:v>
                </c:pt>
                <c:pt idx="1701">
                  <c:v>1319.9760000000001</c:v>
                </c:pt>
                <c:pt idx="1702">
                  <c:v>1320.752</c:v>
                </c:pt>
                <c:pt idx="1703">
                  <c:v>1321.528</c:v>
                </c:pt>
                <c:pt idx="1704">
                  <c:v>1322.3040000000001</c:v>
                </c:pt>
                <c:pt idx="1705">
                  <c:v>1323.08</c:v>
                </c:pt>
                <c:pt idx="1706">
                  <c:v>1323.856</c:v>
                </c:pt>
                <c:pt idx="1707">
                  <c:v>1324.6320000000001</c:v>
                </c:pt>
                <c:pt idx="1708">
                  <c:v>1325.4079999999999</c:v>
                </c:pt>
                <c:pt idx="1709">
                  <c:v>1326.184</c:v>
                </c:pt>
                <c:pt idx="1710">
                  <c:v>1326.96</c:v>
                </c:pt>
                <c:pt idx="1711">
                  <c:v>1327.7360000000001</c:v>
                </c:pt>
                <c:pt idx="1712">
                  <c:v>1328.5119999999999</c:v>
                </c:pt>
                <c:pt idx="1713">
                  <c:v>1329.288</c:v>
                </c:pt>
                <c:pt idx="1714">
                  <c:v>1330.0640000000001</c:v>
                </c:pt>
                <c:pt idx="1715">
                  <c:v>1330.84</c:v>
                </c:pt>
                <c:pt idx="1716">
                  <c:v>1331.616</c:v>
                </c:pt>
                <c:pt idx="1717">
                  <c:v>1332.3920000000001</c:v>
                </c:pt>
                <c:pt idx="1718">
                  <c:v>1333.1679999999999</c:v>
                </c:pt>
                <c:pt idx="1719">
                  <c:v>1333.944</c:v>
                </c:pt>
                <c:pt idx="1720">
                  <c:v>1334.72</c:v>
                </c:pt>
                <c:pt idx="1721">
                  <c:v>1335.4960000000001</c:v>
                </c:pt>
                <c:pt idx="1722">
                  <c:v>1336.2719999999999</c:v>
                </c:pt>
                <c:pt idx="1723">
                  <c:v>1337.048</c:v>
                </c:pt>
                <c:pt idx="1724">
                  <c:v>1337.8240000000001</c:v>
                </c:pt>
                <c:pt idx="1725">
                  <c:v>1338.6</c:v>
                </c:pt>
                <c:pt idx="1726">
                  <c:v>1339.376</c:v>
                </c:pt>
                <c:pt idx="1727">
                  <c:v>1340.152</c:v>
                </c:pt>
                <c:pt idx="1728">
                  <c:v>1340.9280000000001</c:v>
                </c:pt>
                <c:pt idx="1729">
                  <c:v>1341.704</c:v>
                </c:pt>
                <c:pt idx="1730">
                  <c:v>1342.48</c:v>
                </c:pt>
                <c:pt idx="1731">
                  <c:v>1343.2560000000001</c:v>
                </c:pt>
                <c:pt idx="1732">
                  <c:v>1344.0319999999999</c:v>
                </c:pt>
                <c:pt idx="1733">
                  <c:v>1344.808</c:v>
                </c:pt>
                <c:pt idx="1734">
                  <c:v>1345.5840000000001</c:v>
                </c:pt>
                <c:pt idx="1735">
                  <c:v>1346.36</c:v>
                </c:pt>
                <c:pt idx="1736">
                  <c:v>1347.136</c:v>
                </c:pt>
                <c:pt idx="1737">
                  <c:v>1347.912</c:v>
                </c:pt>
                <c:pt idx="1738">
                  <c:v>1348.6880000000001</c:v>
                </c:pt>
                <c:pt idx="1739">
                  <c:v>1349.4639999999999</c:v>
                </c:pt>
                <c:pt idx="1740">
                  <c:v>1350.24</c:v>
                </c:pt>
                <c:pt idx="1741">
                  <c:v>1351.0160000000001</c:v>
                </c:pt>
                <c:pt idx="1742">
                  <c:v>1351.7919999999999</c:v>
                </c:pt>
                <c:pt idx="1743">
                  <c:v>1352.568</c:v>
                </c:pt>
                <c:pt idx="1744">
                  <c:v>1353.3440000000001</c:v>
                </c:pt>
                <c:pt idx="1745">
                  <c:v>1354.12</c:v>
                </c:pt>
                <c:pt idx="1746">
                  <c:v>1354.896</c:v>
                </c:pt>
                <c:pt idx="1747">
                  <c:v>1355.672</c:v>
                </c:pt>
                <c:pt idx="1748">
                  <c:v>1356.4480000000001</c:v>
                </c:pt>
                <c:pt idx="1749">
                  <c:v>1357.2239999999999</c:v>
                </c:pt>
                <c:pt idx="1750">
                  <c:v>1358</c:v>
                </c:pt>
                <c:pt idx="1751">
                  <c:v>1358.7760000000001</c:v>
                </c:pt>
                <c:pt idx="1752">
                  <c:v>1359.5519999999999</c:v>
                </c:pt>
                <c:pt idx="1753">
                  <c:v>1360.328</c:v>
                </c:pt>
                <c:pt idx="1754">
                  <c:v>1361.104</c:v>
                </c:pt>
                <c:pt idx="1755">
                  <c:v>1361.88</c:v>
                </c:pt>
                <c:pt idx="1756">
                  <c:v>1362.6559999999999</c:v>
                </c:pt>
                <c:pt idx="1757">
                  <c:v>1363.432</c:v>
                </c:pt>
                <c:pt idx="1758">
                  <c:v>1364.2080000000001</c:v>
                </c:pt>
                <c:pt idx="1759">
                  <c:v>1364.9839999999999</c:v>
                </c:pt>
                <c:pt idx="1760">
                  <c:v>1365.76</c:v>
                </c:pt>
                <c:pt idx="1761">
                  <c:v>1366.5360000000001</c:v>
                </c:pt>
                <c:pt idx="1762">
                  <c:v>1367.3119999999999</c:v>
                </c:pt>
                <c:pt idx="1763">
                  <c:v>1368.088</c:v>
                </c:pt>
                <c:pt idx="1764">
                  <c:v>1368.864</c:v>
                </c:pt>
                <c:pt idx="1765">
                  <c:v>1369.64</c:v>
                </c:pt>
                <c:pt idx="1766">
                  <c:v>1370.4159999999999</c:v>
                </c:pt>
                <c:pt idx="1767">
                  <c:v>1371.192</c:v>
                </c:pt>
                <c:pt idx="1768">
                  <c:v>1371.9680000000001</c:v>
                </c:pt>
                <c:pt idx="1769">
                  <c:v>1372.7439999999999</c:v>
                </c:pt>
                <c:pt idx="1770">
                  <c:v>1373.52</c:v>
                </c:pt>
                <c:pt idx="1771">
                  <c:v>1374.296</c:v>
                </c:pt>
                <c:pt idx="1772">
                  <c:v>1375.0719999999999</c:v>
                </c:pt>
                <c:pt idx="1773">
                  <c:v>1375.848</c:v>
                </c:pt>
                <c:pt idx="1774">
                  <c:v>1376.624</c:v>
                </c:pt>
                <c:pt idx="1775">
                  <c:v>1377.4</c:v>
                </c:pt>
                <c:pt idx="1776">
                  <c:v>1378.1759999999999</c:v>
                </c:pt>
                <c:pt idx="1777">
                  <c:v>1378.952</c:v>
                </c:pt>
                <c:pt idx="1778">
                  <c:v>1379.7280000000001</c:v>
                </c:pt>
                <c:pt idx="1779">
                  <c:v>1380.5039999999999</c:v>
                </c:pt>
                <c:pt idx="1780">
                  <c:v>1381.28</c:v>
                </c:pt>
                <c:pt idx="1781">
                  <c:v>1382.056</c:v>
                </c:pt>
                <c:pt idx="1782">
                  <c:v>1382.8320000000001</c:v>
                </c:pt>
                <c:pt idx="1783">
                  <c:v>1383.6079999999999</c:v>
                </c:pt>
                <c:pt idx="1784">
                  <c:v>1384.384</c:v>
                </c:pt>
                <c:pt idx="1785">
                  <c:v>1385.16</c:v>
                </c:pt>
                <c:pt idx="1786">
                  <c:v>1385.9359999999999</c:v>
                </c:pt>
                <c:pt idx="1787">
                  <c:v>1386.712</c:v>
                </c:pt>
                <c:pt idx="1788">
                  <c:v>1387.4880000000001</c:v>
                </c:pt>
                <c:pt idx="1789">
                  <c:v>1388.2639999999999</c:v>
                </c:pt>
                <c:pt idx="1790">
                  <c:v>1389.04</c:v>
                </c:pt>
                <c:pt idx="1791">
                  <c:v>1389.816</c:v>
                </c:pt>
                <c:pt idx="1792">
                  <c:v>1390.5920000000001</c:v>
                </c:pt>
                <c:pt idx="1793">
                  <c:v>1391.3679999999999</c:v>
                </c:pt>
                <c:pt idx="1794">
                  <c:v>1392.144</c:v>
                </c:pt>
                <c:pt idx="1795">
                  <c:v>1392.92</c:v>
                </c:pt>
                <c:pt idx="1796">
                  <c:v>1393.6959999999999</c:v>
                </c:pt>
                <c:pt idx="1797">
                  <c:v>1394.472</c:v>
                </c:pt>
                <c:pt idx="1798">
                  <c:v>1395.248</c:v>
                </c:pt>
                <c:pt idx="1799">
                  <c:v>1396.0239999999999</c:v>
                </c:pt>
                <c:pt idx="1800">
                  <c:v>1396.8</c:v>
                </c:pt>
                <c:pt idx="1801">
                  <c:v>1397.576</c:v>
                </c:pt>
                <c:pt idx="1802">
                  <c:v>1398.3520000000001</c:v>
                </c:pt>
                <c:pt idx="1803">
                  <c:v>1399.1279999999999</c:v>
                </c:pt>
                <c:pt idx="1804">
                  <c:v>1399.904</c:v>
                </c:pt>
                <c:pt idx="1805">
                  <c:v>1400.68</c:v>
                </c:pt>
                <c:pt idx="1806">
                  <c:v>1401.4559999999999</c:v>
                </c:pt>
                <c:pt idx="1807">
                  <c:v>1402.232</c:v>
                </c:pt>
                <c:pt idx="1808">
                  <c:v>1403.008</c:v>
                </c:pt>
                <c:pt idx="1809">
                  <c:v>1403.7840000000001</c:v>
                </c:pt>
                <c:pt idx="1810">
                  <c:v>1404.56</c:v>
                </c:pt>
                <c:pt idx="1811">
                  <c:v>1405.336</c:v>
                </c:pt>
                <c:pt idx="1812">
                  <c:v>1406.1120000000001</c:v>
                </c:pt>
                <c:pt idx="1813">
                  <c:v>1406.8879999999999</c:v>
                </c:pt>
                <c:pt idx="1814">
                  <c:v>1407.664</c:v>
                </c:pt>
                <c:pt idx="1815">
                  <c:v>1408.44</c:v>
                </c:pt>
                <c:pt idx="1816">
                  <c:v>1409.2159999999999</c:v>
                </c:pt>
                <c:pt idx="1817">
                  <c:v>1409.992</c:v>
                </c:pt>
                <c:pt idx="1818">
                  <c:v>1410.768</c:v>
                </c:pt>
                <c:pt idx="1819">
                  <c:v>1411.5440000000001</c:v>
                </c:pt>
                <c:pt idx="1820">
                  <c:v>1412.32</c:v>
                </c:pt>
                <c:pt idx="1821">
                  <c:v>1413.096</c:v>
                </c:pt>
                <c:pt idx="1822">
                  <c:v>1413.8720000000001</c:v>
                </c:pt>
                <c:pt idx="1823">
                  <c:v>1414.6479999999999</c:v>
                </c:pt>
                <c:pt idx="1824">
                  <c:v>1415.424</c:v>
                </c:pt>
                <c:pt idx="1825">
                  <c:v>1416.2</c:v>
                </c:pt>
                <c:pt idx="1826">
                  <c:v>1416.9760000000001</c:v>
                </c:pt>
                <c:pt idx="1827">
                  <c:v>1417.752</c:v>
                </c:pt>
                <c:pt idx="1828">
                  <c:v>1418.528</c:v>
                </c:pt>
                <c:pt idx="1829">
                  <c:v>1419.3040000000001</c:v>
                </c:pt>
                <c:pt idx="1830">
                  <c:v>1420.08</c:v>
                </c:pt>
                <c:pt idx="1831">
                  <c:v>1420.856</c:v>
                </c:pt>
                <c:pt idx="1832">
                  <c:v>1421.6320000000001</c:v>
                </c:pt>
                <c:pt idx="1833">
                  <c:v>1422.4079999999999</c:v>
                </c:pt>
                <c:pt idx="1834">
                  <c:v>1423.184</c:v>
                </c:pt>
                <c:pt idx="1835">
                  <c:v>1423.96</c:v>
                </c:pt>
                <c:pt idx="1836">
                  <c:v>1424.7360000000001</c:v>
                </c:pt>
                <c:pt idx="1837">
                  <c:v>1425.5119999999999</c:v>
                </c:pt>
                <c:pt idx="1838">
                  <c:v>1426.288</c:v>
                </c:pt>
                <c:pt idx="1839">
                  <c:v>1427.0640000000001</c:v>
                </c:pt>
                <c:pt idx="1840">
                  <c:v>1427.84</c:v>
                </c:pt>
                <c:pt idx="1841">
                  <c:v>1428.616</c:v>
                </c:pt>
                <c:pt idx="1842">
                  <c:v>1429.3920000000001</c:v>
                </c:pt>
                <c:pt idx="1843">
                  <c:v>1430.1679999999999</c:v>
                </c:pt>
                <c:pt idx="1844">
                  <c:v>1430.944</c:v>
                </c:pt>
                <c:pt idx="1845">
                  <c:v>1431.72</c:v>
                </c:pt>
                <c:pt idx="1846">
                  <c:v>1432.4960000000001</c:v>
                </c:pt>
                <c:pt idx="1847">
                  <c:v>1433.2719999999999</c:v>
                </c:pt>
                <c:pt idx="1848">
                  <c:v>1434.048</c:v>
                </c:pt>
                <c:pt idx="1849">
                  <c:v>1434.8240000000001</c:v>
                </c:pt>
                <c:pt idx="1850">
                  <c:v>1435.6</c:v>
                </c:pt>
                <c:pt idx="1851">
                  <c:v>1436.376</c:v>
                </c:pt>
                <c:pt idx="1852">
                  <c:v>1437.152</c:v>
                </c:pt>
                <c:pt idx="1853">
                  <c:v>1437.9280000000001</c:v>
                </c:pt>
                <c:pt idx="1854">
                  <c:v>1438.704</c:v>
                </c:pt>
                <c:pt idx="1855">
                  <c:v>1439.48</c:v>
                </c:pt>
                <c:pt idx="1856">
                  <c:v>1440.2560000000001</c:v>
                </c:pt>
                <c:pt idx="1857">
                  <c:v>1441.0319999999999</c:v>
                </c:pt>
                <c:pt idx="1858">
                  <c:v>1441.808</c:v>
                </c:pt>
                <c:pt idx="1859">
                  <c:v>1442.5840000000001</c:v>
                </c:pt>
                <c:pt idx="1860">
                  <c:v>1443.36</c:v>
                </c:pt>
                <c:pt idx="1861">
                  <c:v>1444.136</c:v>
                </c:pt>
                <c:pt idx="1862">
                  <c:v>1444.912</c:v>
                </c:pt>
                <c:pt idx="1863">
                  <c:v>1445.6880000000001</c:v>
                </c:pt>
                <c:pt idx="1864">
                  <c:v>1446.4639999999999</c:v>
                </c:pt>
                <c:pt idx="1865">
                  <c:v>1447.24</c:v>
                </c:pt>
                <c:pt idx="1866">
                  <c:v>1448.0160000000001</c:v>
                </c:pt>
                <c:pt idx="1867">
                  <c:v>1448.7919999999999</c:v>
                </c:pt>
                <c:pt idx="1868">
                  <c:v>1449.568</c:v>
                </c:pt>
                <c:pt idx="1869">
                  <c:v>1450.3440000000001</c:v>
                </c:pt>
                <c:pt idx="1870">
                  <c:v>1451.12</c:v>
                </c:pt>
                <c:pt idx="1871">
                  <c:v>1451.896</c:v>
                </c:pt>
                <c:pt idx="1872">
                  <c:v>1452.672</c:v>
                </c:pt>
                <c:pt idx="1873">
                  <c:v>1453.4480000000001</c:v>
                </c:pt>
                <c:pt idx="1874">
                  <c:v>1454.2239999999999</c:v>
                </c:pt>
                <c:pt idx="1875">
                  <c:v>1455</c:v>
                </c:pt>
                <c:pt idx="1876">
                  <c:v>1455.7760000000001</c:v>
                </c:pt>
                <c:pt idx="1877">
                  <c:v>1456.5519999999999</c:v>
                </c:pt>
                <c:pt idx="1878">
                  <c:v>1457.328</c:v>
                </c:pt>
                <c:pt idx="1879">
                  <c:v>1458.104</c:v>
                </c:pt>
                <c:pt idx="1880">
                  <c:v>1458.88</c:v>
                </c:pt>
                <c:pt idx="1881">
                  <c:v>1459.6559999999999</c:v>
                </c:pt>
                <c:pt idx="1882">
                  <c:v>1460.432</c:v>
                </c:pt>
                <c:pt idx="1883">
                  <c:v>1461.2080000000001</c:v>
                </c:pt>
                <c:pt idx="1884">
                  <c:v>1461.9839999999999</c:v>
                </c:pt>
                <c:pt idx="1885">
                  <c:v>1462.76</c:v>
                </c:pt>
                <c:pt idx="1886">
                  <c:v>1463.5360000000001</c:v>
                </c:pt>
                <c:pt idx="1887">
                  <c:v>1464.3119999999999</c:v>
                </c:pt>
                <c:pt idx="1888">
                  <c:v>1465.088</c:v>
                </c:pt>
                <c:pt idx="1889">
                  <c:v>1465.864</c:v>
                </c:pt>
                <c:pt idx="1890">
                  <c:v>1466.64</c:v>
                </c:pt>
                <c:pt idx="1891">
                  <c:v>1467.4159999999999</c:v>
                </c:pt>
                <c:pt idx="1892">
                  <c:v>1468.192</c:v>
                </c:pt>
                <c:pt idx="1893">
                  <c:v>1468.9680000000001</c:v>
                </c:pt>
                <c:pt idx="1894">
                  <c:v>1469.7439999999999</c:v>
                </c:pt>
                <c:pt idx="1895">
                  <c:v>1470.52</c:v>
                </c:pt>
                <c:pt idx="1896">
                  <c:v>1471.296</c:v>
                </c:pt>
                <c:pt idx="1897">
                  <c:v>1472.0719999999999</c:v>
                </c:pt>
                <c:pt idx="1898">
                  <c:v>1472.848</c:v>
                </c:pt>
                <c:pt idx="1899">
                  <c:v>1473.624</c:v>
                </c:pt>
                <c:pt idx="1900">
                  <c:v>1474.4</c:v>
                </c:pt>
                <c:pt idx="1901">
                  <c:v>1475.1759999999999</c:v>
                </c:pt>
                <c:pt idx="1902">
                  <c:v>1475.952</c:v>
                </c:pt>
                <c:pt idx="1903">
                  <c:v>1476.7280000000001</c:v>
                </c:pt>
                <c:pt idx="1904">
                  <c:v>1477.5039999999999</c:v>
                </c:pt>
                <c:pt idx="1905">
                  <c:v>1478.28</c:v>
                </c:pt>
                <c:pt idx="1906">
                  <c:v>1479.056</c:v>
                </c:pt>
                <c:pt idx="1907">
                  <c:v>1479.8320000000001</c:v>
                </c:pt>
                <c:pt idx="1908">
                  <c:v>1480.6079999999999</c:v>
                </c:pt>
                <c:pt idx="1909">
                  <c:v>1481.384</c:v>
                </c:pt>
                <c:pt idx="1910">
                  <c:v>1482.16</c:v>
                </c:pt>
                <c:pt idx="1911">
                  <c:v>1482.9359999999999</c:v>
                </c:pt>
                <c:pt idx="1912">
                  <c:v>1483.712</c:v>
                </c:pt>
                <c:pt idx="1913">
                  <c:v>1484.4880000000001</c:v>
                </c:pt>
                <c:pt idx="1914">
                  <c:v>1485.2639999999999</c:v>
                </c:pt>
                <c:pt idx="1915">
                  <c:v>1486.04</c:v>
                </c:pt>
                <c:pt idx="1916">
                  <c:v>1486.816</c:v>
                </c:pt>
                <c:pt idx="1917">
                  <c:v>1487.5920000000001</c:v>
                </c:pt>
                <c:pt idx="1918">
                  <c:v>1488.3679999999999</c:v>
                </c:pt>
                <c:pt idx="1919">
                  <c:v>1489.144</c:v>
                </c:pt>
                <c:pt idx="1920">
                  <c:v>1489.92</c:v>
                </c:pt>
                <c:pt idx="1921">
                  <c:v>1490.6959999999999</c:v>
                </c:pt>
                <c:pt idx="1922">
                  <c:v>1491.472</c:v>
                </c:pt>
                <c:pt idx="1923">
                  <c:v>1492.248</c:v>
                </c:pt>
                <c:pt idx="1924">
                  <c:v>1493.0239999999999</c:v>
                </c:pt>
                <c:pt idx="1925">
                  <c:v>1493.8</c:v>
                </c:pt>
                <c:pt idx="1926">
                  <c:v>1494.576</c:v>
                </c:pt>
                <c:pt idx="1927">
                  <c:v>1495.3520000000001</c:v>
                </c:pt>
                <c:pt idx="1928">
                  <c:v>1496.1279999999999</c:v>
                </c:pt>
                <c:pt idx="1929">
                  <c:v>1496.904</c:v>
                </c:pt>
                <c:pt idx="1930">
                  <c:v>1497.68</c:v>
                </c:pt>
                <c:pt idx="1931">
                  <c:v>1498.4559999999999</c:v>
                </c:pt>
                <c:pt idx="1932">
                  <c:v>1499.232</c:v>
                </c:pt>
                <c:pt idx="1933">
                  <c:v>1500.008</c:v>
                </c:pt>
                <c:pt idx="1934">
                  <c:v>1500.7840000000001</c:v>
                </c:pt>
                <c:pt idx="1935">
                  <c:v>1501.56</c:v>
                </c:pt>
                <c:pt idx="1936">
                  <c:v>1502.336</c:v>
                </c:pt>
                <c:pt idx="1937">
                  <c:v>1503.1120000000001</c:v>
                </c:pt>
                <c:pt idx="1938">
                  <c:v>1503.8879999999999</c:v>
                </c:pt>
                <c:pt idx="1939">
                  <c:v>1504.664</c:v>
                </c:pt>
                <c:pt idx="1940">
                  <c:v>1505.44</c:v>
                </c:pt>
                <c:pt idx="1941">
                  <c:v>1506.2159999999999</c:v>
                </c:pt>
                <c:pt idx="1942">
                  <c:v>1506.992</c:v>
                </c:pt>
                <c:pt idx="1943">
                  <c:v>1507.768</c:v>
                </c:pt>
                <c:pt idx="1944">
                  <c:v>1508.5440000000001</c:v>
                </c:pt>
                <c:pt idx="1945">
                  <c:v>1509.32</c:v>
                </c:pt>
                <c:pt idx="1946">
                  <c:v>1510.096</c:v>
                </c:pt>
                <c:pt idx="1947">
                  <c:v>1510.8720000000001</c:v>
                </c:pt>
                <c:pt idx="1948">
                  <c:v>1511.6479999999999</c:v>
                </c:pt>
                <c:pt idx="1949">
                  <c:v>1512.424</c:v>
                </c:pt>
                <c:pt idx="1950">
                  <c:v>1513.2</c:v>
                </c:pt>
                <c:pt idx="1951">
                  <c:v>1513.9760000000001</c:v>
                </c:pt>
                <c:pt idx="1952">
                  <c:v>1514.752</c:v>
                </c:pt>
                <c:pt idx="1953">
                  <c:v>1515.528</c:v>
                </c:pt>
                <c:pt idx="1954">
                  <c:v>1516.3040000000001</c:v>
                </c:pt>
                <c:pt idx="1955">
                  <c:v>1517.08</c:v>
                </c:pt>
                <c:pt idx="1956">
                  <c:v>1517.856</c:v>
                </c:pt>
                <c:pt idx="1957">
                  <c:v>1518.6320000000001</c:v>
                </c:pt>
                <c:pt idx="1958">
                  <c:v>1519.4079999999999</c:v>
                </c:pt>
                <c:pt idx="1959">
                  <c:v>1520.184</c:v>
                </c:pt>
                <c:pt idx="1960">
                  <c:v>1520.96</c:v>
                </c:pt>
                <c:pt idx="1961">
                  <c:v>1521.7360000000001</c:v>
                </c:pt>
                <c:pt idx="1962">
                  <c:v>1522.5119999999999</c:v>
                </c:pt>
                <c:pt idx="1963">
                  <c:v>1523.288</c:v>
                </c:pt>
                <c:pt idx="1964">
                  <c:v>1524.0640000000001</c:v>
                </c:pt>
                <c:pt idx="1965">
                  <c:v>1524.84</c:v>
                </c:pt>
                <c:pt idx="1966">
                  <c:v>1525.616</c:v>
                </c:pt>
                <c:pt idx="1967">
                  <c:v>1526.3920000000001</c:v>
                </c:pt>
                <c:pt idx="1968">
                  <c:v>1527.1679999999999</c:v>
                </c:pt>
                <c:pt idx="1969">
                  <c:v>1527.944</c:v>
                </c:pt>
                <c:pt idx="1970">
                  <c:v>1528.72</c:v>
                </c:pt>
                <c:pt idx="1971">
                  <c:v>1529.4960000000001</c:v>
                </c:pt>
                <c:pt idx="1972">
                  <c:v>1530.2719999999999</c:v>
                </c:pt>
                <c:pt idx="1973">
                  <c:v>1531.048</c:v>
                </c:pt>
                <c:pt idx="1974">
                  <c:v>1531.8240000000001</c:v>
                </c:pt>
                <c:pt idx="1975">
                  <c:v>1532.6</c:v>
                </c:pt>
                <c:pt idx="1976">
                  <c:v>1533.376</c:v>
                </c:pt>
                <c:pt idx="1977">
                  <c:v>1534.152</c:v>
                </c:pt>
                <c:pt idx="1978">
                  <c:v>1534.9280000000001</c:v>
                </c:pt>
                <c:pt idx="1979">
                  <c:v>1535.704</c:v>
                </c:pt>
                <c:pt idx="1980">
                  <c:v>1536.48</c:v>
                </c:pt>
                <c:pt idx="1981">
                  <c:v>1537.2560000000001</c:v>
                </c:pt>
                <c:pt idx="1982">
                  <c:v>1538.0319999999999</c:v>
                </c:pt>
                <c:pt idx="1983">
                  <c:v>1538.808</c:v>
                </c:pt>
                <c:pt idx="1984">
                  <c:v>1539.5840000000001</c:v>
                </c:pt>
                <c:pt idx="1985">
                  <c:v>1540.36</c:v>
                </c:pt>
                <c:pt idx="1986">
                  <c:v>1541.136</c:v>
                </c:pt>
                <c:pt idx="1987">
                  <c:v>1541.912</c:v>
                </c:pt>
                <c:pt idx="1988">
                  <c:v>1542.6880000000001</c:v>
                </c:pt>
                <c:pt idx="1989">
                  <c:v>1543.4639999999999</c:v>
                </c:pt>
                <c:pt idx="1990">
                  <c:v>1544.24</c:v>
                </c:pt>
                <c:pt idx="1991">
                  <c:v>1545.0160000000001</c:v>
                </c:pt>
                <c:pt idx="1992">
                  <c:v>1545.7919999999999</c:v>
                </c:pt>
                <c:pt idx="1993">
                  <c:v>1546.568</c:v>
                </c:pt>
                <c:pt idx="1994">
                  <c:v>1547.3440000000001</c:v>
                </c:pt>
                <c:pt idx="1995">
                  <c:v>1548.12</c:v>
                </c:pt>
                <c:pt idx="1996">
                  <c:v>1548.896</c:v>
                </c:pt>
                <c:pt idx="1997">
                  <c:v>1549.672</c:v>
                </c:pt>
                <c:pt idx="1998">
                  <c:v>1550.4480000000001</c:v>
                </c:pt>
                <c:pt idx="1999">
                  <c:v>1551.2239999999999</c:v>
                </c:pt>
                <c:pt idx="2000">
                  <c:v>1552</c:v>
                </c:pt>
                <c:pt idx="2001">
                  <c:v>1552.7760000000001</c:v>
                </c:pt>
                <c:pt idx="2002">
                  <c:v>1553.5519999999999</c:v>
                </c:pt>
                <c:pt idx="2003">
                  <c:v>1554.328</c:v>
                </c:pt>
                <c:pt idx="2004">
                  <c:v>1555.104</c:v>
                </c:pt>
                <c:pt idx="2005">
                  <c:v>1555.88</c:v>
                </c:pt>
                <c:pt idx="2006">
                  <c:v>1556.6559999999999</c:v>
                </c:pt>
                <c:pt idx="2007">
                  <c:v>1557.432</c:v>
                </c:pt>
                <c:pt idx="2008">
                  <c:v>1558.2080000000001</c:v>
                </c:pt>
                <c:pt idx="2009">
                  <c:v>1558.9839999999999</c:v>
                </c:pt>
                <c:pt idx="2010">
                  <c:v>1559.76</c:v>
                </c:pt>
                <c:pt idx="2011">
                  <c:v>1560.5360000000001</c:v>
                </c:pt>
                <c:pt idx="2012">
                  <c:v>1561.3119999999999</c:v>
                </c:pt>
                <c:pt idx="2013">
                  <c:v>1562.088</c:v>
                </c:pt>
                <c:pt idx="2014">
                  <c:v>1562.864</c:v>
                </c:pt>
                <c:pt idx="2015">
                  <c:v>1563.64</c:v>
                </c:pt>
                <c:pt idx="2016">
                  <c:v>1564.4159999999999</c:v>
                </c:pt>
                <c:pt idx="2017">
                  <c:v>1565.192</c:v>
                </c:pt>
                <c:pt idx="2018">
                  <c:v>1565.9680000000001</c:v>
                </c:pt>
                <c:pt idx="2019">
                  <c:v>1566.7439999999999</c:v>
                </c:pt>
                <c:pt idx="2020">
                  <c:v>1567.52</c:v>
                </c:pt>
                <c:pt idx="2021">
                  <c:v>1568.296</c:v>
                </c:pt>
                <c:pt idx="2022">
                  <c:v>1569.0719999999999</c:v>
                </c:pt>
                <c:pt idx="2023">
                  <c:v>1569.848</c:v>
                </c:pt>
                <c:pt idx="2024">
                  <c:v>1570.624</c:v>
                </c:pt>
                <c:pt idx="2025">
                  <c:v>1571.4</c:v>
                </c:pt>
                <c:pt idx="2026">
                  <c:v>1572.1759999999999</c:v>
                </c:pt>
                <c:pt idx="2027">
                  <c:v>1572.952</c:v>
                </c:pt>
                <c:pt idx="2028">
                  <c:v>1573.7280000000001</c:v>
                </c:pt>
                <c:pt idx="2029">
                  <c:v>1574.5039999999999</c:v>
                </c:pt>
                <c:pt idx="2030">
                  <c:v>1575.28</c:v>
                </c:pt>
                <c:pt idx="2031">
                  <c:v>1576.056</c:v>
                </c:pt>
                <c:pt idx="2032">
                  <c:v>1576.8320000000001</c:v>
                </c:pt>
                <c:pt idx="2033">
                  <c:v>1577.6079999999999</c:v>
                </c:pt>
                <c:pt idx="2034">
                  <c:v>1578.384</c:v>
                </c:pt>
                <c:pt idx="2035">
                  <c:v>1579.16</c:v>
                </c:pt>
                <c:pt idx="2036">
                  <c:v>1579.9359999999999</c:v>
                </c:pt>
                <c:pt idx="2037">
                  <c:v>1580.712</c:v>
                </c:pt>
                <c:pt idx="2038">
                  <c:v>1581.4880000000001</c:v>
                </c:pt>
                <c:pt idx="2039">
                  <c:v>1582.2639999999999</c:v>
                </c:pt>
                <c:pt idx="2040">
                  <c:v>1583.04</c:v>
                </c:pt>
                <c:pt idx="2041">
                  <c:v>1583.816</c:v>
                </c:pt>
                <c:pt idx="2042">
                  <c:v>1584.5920000000001</c:v>
                </c:pt>
                <c:pt idx="2043">
                  <c:v>1585.3679999999999</c:v>
                </c:pt>
                <c:pt idx="2044">
                  <c:v>1586.144</c:v>
                </c:pt>
                <c:pt idx="2045">
                  <c:v>1586.92</c:v>
                </c:pt>
                <c:pt idx="2046">
                  <c:v>1587.6959999999999</c:v>
                </c:pt>
                <c:pt idx="2047">
                  <c:v>1588.472</c:v>
                </c:pt>
                <c:pt idx="2048">
                  <c:v>1589.248</c:v>
                </c:pt>
                <c:pt idx="2049">
                  <c:v>1590.0239999999999</c:v>
                </c:pt>
                <c:pt idx="2050">
                  <c:v>1590.8</c:v>
                </c:pt>
                <c:pt idx="2051">
                  <c:v>1591.576</c:v>
                </c:pt>
                <c:pt idx="2052">
                  <c:v>1592.3520000000001</c:v>
                </c:pt>
                <c:pt idx="2053">
                  <c:v>1593.1279999999999</c:v>
                </c:pt>
                <c:pt idx="2054">
                  <c:v>1593.904</c:v>
                </c:pt>
                <c:pt idx="2055">
                  <c:v>1594.68</c:v>
                </c:pt>
                <c:pt idx="2056">
                  <c:v>1595.4559999999999</c:v>
                </c:pt>
                <c:pt idx="2057">
                  <c:v>1596.232</c:v>
                </c:pt>
                <c:pt idx="2058">
                  <c:v>1597.008</c:v>
                </c:pt>
                <c:pt idx="2059">
                  <c:v>1597.7840000000001</c:v>
                </c:pt>
                <c:pt idx="2060">
                  <c:v>1598.56</c:v>
                </c:pt>
                <c:pt idx="2061">
                  <c:v>1599.336</c:v>
                </c:pt>
                <c:pt idx="2062">
                  <c:v>1600.1120000000001</c:v>
                </c:pt>
                <c:pt idx="2063">
                  <c:v>1600.8879999999999</c:v>
                </c:pt>
                <c:pt idx="2064">
                  <c:v>1601.664</c:v>
                </c:pt>
                <c:pt idx="2065">
                  <c:v>1602.44</c:v>
                </c:pt>
                <c:pt idx="2066">
                  <c:v>1603.2159999999999</c:v>
                </c:pt>
                <c:pt idx="2067">
                  <c:v>1603.992</c:v>
                </c:pt>
                <c:pt idx="2068">
                  <c:v>1604.768</c:v>
                </c:pt>
                <c:pt idx="2069">
                  <c:v>1605.5440000000001</c:v>
                </c:pt>
                <c:pt idx="2070">
                  <c:v>1606.32</c:v>
                </c:pt>
                <c:pt idx="2071">
                  <c:v>1607.096</c:v>
                </c:pt>
                <c:pt idx="2072">
                  <c:v>1607.8720000000001</c:v>
                </c:pt>
                <c:pt idx="2073">
                  <c:v>1608.6479999999999</c:v>
                </c:pt>
                <c:pt idx="2074">
                  <c:v>1609.424</c:v>
                </c:pt>
                <c:pt idx="2075">
                  <c:v>1610.2</c:v>
                </c:pt>
                <c:pt idx="2076">
                  <c:v>1610.9760000000001</c:v>
                </c:pt>
                <c:pt idx="2077">
                  <c:v>1611.752</c:v>
                </c:pt>
                <c:pt idx="2078">
                  <c:v>1612.528</c:v>
                </c:pt>
                <c:pt idx="2079">
                  <c:v>1613.3040000000001</c:v>
                </c:pt>
                <c:pt idx="2080">
                  <c:v>1614.08</c:v>
                </c:pt>
                <c:pt idx="2081">
                  <c:v>1614.856</c:v>
                </c:pt>
                <c:pt idx="2082">
                  <c:v>1615.6320000000001</c:v>
                </c:pt>
                <c:pt idx="2083">
                  <c:v>1616.4079999999999</c:v>
                </c:pt>
                <c:pt idx="2084">
                  <c:v>1617.184</c:v>
                </c:pt>
                <c:pt idx="2085">
                  <c:v>1617.96</c:v>
                </c:pt>
                <c:pt idx="2086">
                  <c:v>1618.7360000000001</c:v>
                </c:pt>
                <c:pt idx="2087">
                  <c:v>1619.5119999999999</c:v>
                </c:pt>
                <c:pt idx="2088">
                  <c:v>1620.288</c:v>
                </c:pt>
                <c:pt idx="2089">
                  <c:v>1621.0640000000001</c:v>
                </c:pt>
                <c:pt idx="2090">
                  <c:v>1621.84</c:v>
                </c:pt>
                <c:pt idx="2091">
                  <c:v>1622.616</c:v>
                </c:pt>
                <c:pt idx="2092">
                  <c:v>1623.3920000000001</c:v>
                </c:pt>
                <c:pt idx="2093">
                  <c:v>1624.1679999999999</c:v>
                </c:pt>
                <c:pt idx="2094">
                  <c:v>1624.944</c:v>
                </c:pt>
                <c:pt idx="2095">
                  <c:v>1625.72</c:v>
                </c:pt>
                <c:pt idx="2096">
                  <c:v>1626.4960000000001</c:v>
                </c:pt>
                <c:pt idx="2097">
                  <c:v>1627.2719999999999</c:v>
                </c:pt>
                <c:pt idx="2098">
                  <c:v>1628.048</c:v>
                </c:pt>
                <c:pt idx="2099">
                  <c:v>1628.8240000000001</c:v>
                </c:pt>
                <c:pt idx="2100">
                  <c:v>1629.6</c:v>
                </c:pt>
                <c:pt idx="2101">
                  <c:v>1630.376</c:v>
                </c:pt>
                <c:pt idx="2102">
                  <c:v>1631.152</c:v>
                </c:pt>
                <c:pt idx="2103">
                  <c:v>1631.9280000000001</c:v>
                </c:pt>
                <c:pt idx="2104">
                  <c:v>1632.704</c:v>
                </c:pt>
                <c:pt idx="2105">
                  <c:v>1633.48</c:v>
                </c:pt>
                <c:pt idx="2106">
                  <c:v>1634.2560000000001</c:v>
                </c:pt>
                <c:pt idx="2107">
                  <c:v>1635.0319999999999</c:v>
                </c:pt>
                <c:pt idx="2108">
                  <c:v>1635.808</c:v>
                </c:pt>
                <c:pt idx="2109">
                  <c:v>1636.5840000000001</c:v>
                </c:pt>
                <c:pt idx="2110">
                  <c:v>1637.36</c:v>
                </c:pt>
                <c:pt idx="2111">
                  <c:v>1638.136</c:v>
                </c:pt>
                <c:pt idx="2112">
                  <c:v>1638.912</c:v>
                </c:pt>
                <c:pt idx="2113">
                  <c:v>1639.6880000000001</c:v>
                </c:pt>
                <c:pt idx="2114">
                  <c:v>1640.4639999999999</c:v>
                </c:pt>
                <c:pt idx="2115">
                  <c:v>1641.24</c:v>
                </c:pt>
                <c:pt idx="2116">
                  <c:v>1642.0160000000001</c:v>
                </c:pt>
                <c:pt idx="2117">
                  <c:v>1642.7919999999999</c:v>
                </c:pt>
                <c:pt idx="2118">
                  <c:v>1643.568</c:v>
                </c:pt>
                <c:pt idx="2119">
                  <c:v>1644.3440000000001</c:v>
                </c:pt>
                <c:pt idx="2120">
                  <c:v>1645.12</c:v>
                </c:pt>
                <c:pt idx="2121">
                  <c:v>1645.896</c:v>
                </c:pt>
                <c:pt idx="2122">
                  <c:v>1646.672</c:v>
                </c:pt>
                <c:pt idx="2123">
                  <c:v>1647.4480000000001</c:v>
                </c:pt>
                <c:pt idx="2124">
                  <c:v>1648.2239999999999</c:v>
                </c:pt>
                <c:pt idx="2125">
                  <c:v>1649</c:v>
                </c:pt>
                <c:pt idx="2126">
                  <c:v>1649.7760000000001</c:v>
                </c:pt>
                <c:pt idx="2127">
                  <c:v>1650.5519999999999</c:v>
                </c:pt>
                <c:pt idx="2128">
                  <c:v>1651.328</c:v>
                </c:pt>
                <c:pt idx="2129">
                  <c:v>1652.104</c:v>
                </c:pt>
                <c:pt idx="2130">
                  <c:v>1652.88</c:v>
                </c:pt>
                <c:pt idx="2131">
                  <c:v>1653.6559999999999</c:v>
                </c:pt>
                <c:pt idx="2132">
                  <c:v>1654.432</c:v>
                </c:pt>
                <c:pt idx="2133">
                  <c:v>1655.2080000000001</c:v>
                </c:pt>
                <c:pt idx="2134">
                  <c:v>1655.9839999999999</c:v>
                </c:pt>
                <c:pt idx="2135">
                  <c:v>1656.76</c:v>
                </c:pt>
                <c:pt idx="2136">
                  <c:v>1657.5360000000001</c:v>
                </c:pt>
                <c:pt idx="2137">
                  <c:v>1658.3119999999999</c:v>
                </c:pt>
                <c:pt idx="2138">
                  <c:v>1659.088</c:v>
                </c:pt>
                <c:pt idx="2139">
                  <c:v>1659.864</c:v>
                </c:pt>
                <c:pt idx="2140">
                  <c:v>1660.64</c:v>
                </c:pt>
                <c:pt idx="2141">
                  <c:v>1661.4159999999999</c:v>
                </c:pt>
                <c:pt idx="2142">
                  <c:v>1662.192</c:v>
                </c:pt>
                <c:pt idx="2143">
                  <c:v>1662.9680000000001</c:v>
                </c:pt>
                <c:pt idx="2144">
                  <c:v>1663.7439999999999</c:v>
                </c:pt>
                <c:pt idx="2145">
                  <c:v>1664.52</c:v>
                </c:pt>
                <c:pt idx="2146">
                  <c:v>1665.296</c:v>
                </c:pt>
                <c:pt idx="2147">
                  <c:v>1666.0719999999999</c:v>
                </c:pt>
                <c:pt idx="2148">
                  <c:v>1666.848</c:v>
                </c:pt>
                <c:pt idx="2149">
                  <c:v>1667.624</c:v>
                </c:pt>
                <c:pt idx="2150">
                  <c:v>1668.4</c:v>
                </c:pt>
                <c:pt idx="2151">
                  <c:v>1669.1759999999999</c:v>
                </c:pt>
                <c:pt idx="2152">
                  <c:v>1669.952</c:v>
                </c:pt>
                <c:pt idx="2153">
                  <c:v>1670.7280000000001</c:v>
                </c:pt>
                <c:pt idx="2154">
                  <c:v>1671.5039999999999</c:v>
                </c:pt>
                <c:pt idx="2155">
                  <c:v>1672.28</c:v>
                </c:pt>
                <c:pt idx="2156">
                  <c:v>1673.056</c:v>
                </c:pt>
                <c:pt idx="2157">
                  <c:v>1673.8320000000001</c:v>
                </c:pt>
                <c:pt idx="2158">
                  <c:v>1674.6079999999999</c:v>
                </c:pt>
                <c:pt idx="2159">
                  <c:v>1675.384</c:v>
                </c:pt>
                <c:pt idx="2160">
                  <c:v>1676.16</c:v>
                </c:pt>
                <c:pt idx="2161">
                  <c:v>1676.9359999999999</c:v>
                </c:pt>
                <c:pt idx="2162">
                  <c:v>1677.712</c:v>
                </c:pt>
                <c:pt idx="2163">
                  <c:v>1678.4880000000001</c:v>
                </c:pt>
                <c:pt idx="2164">
                  <c:v>1679.2639999999999</c:v>
                </c:pt>
                <c:pt idx="2165">
                  <c:v>1680.04</c:v>
                </c:pt>
                <c:pt idx="2166">
                  <c:v>1680.816</c:v>
                </c:pt>
                <c:pt idx="2167">
                  <c:v>1681.5920000000001</c:v>
                </c:pt>
                <c:pt idx="2168">
                  <c:v>1682.3679999999999</c:v>
                </c:pt>
                <c:pt idx="2169">
                  <c:v>1683.144</c:v>
                </c:pt>
                <c:pt idx="2170">
                  <c:v>1683.92</c:v>
                </c:pt>
                <c:pt idx="2171">
                  <c:v>1684.6959999999999</c:v>
                </c:pt>
                <c:pt idx="2172">
                  <c:v>1685.472</c:v>
                </c:pt>
                <c:pt idx="2173">
                  <c:v>1686.248</c:v>
                </c:pt>
                <c:pt idx="2174">
                  <c:v>1687.0239999999999</c:v>
                </c:pt>
                <c:pt idx="2175">
                  <c:v>1687.8</c:v>
                </c:pt>
                <c:pt idx="2176">
                  <c:v>1688.576</c:v>
                </c:pt>
                <c:pt idx="2177">
                  <c:v>1689.3520000000001</c:v>
                </c:pt>
                <c:pt idx="2178">
                  <c:v>1690.1279999999999</c:v>
                </c:pt>
                <c:pt idx="2179">
                  <c:v>1690.904</c:v>
                </c:pt>
                <c:pt idx="2180">
                  <c:v>1691.68</c:v>
                </c:pt>
                <c:pt idx="2181">
                  <c:v>1692.4559999999999</c:v>
                </c:pt>
                <c:pt idx="2182">
                  <c:v>1693.232</c:v>
                </c:pt>
                <c:pt idx="2183">
                  <c:v>1694.008</c:v>
                </c:pt>
                <c:pt idx="2184">
                  <c:v>1694.7840000000001</c:v>
                </c:pt>
                <c:pt idx="2185">
                  <c:v>1695.56</c:v>
                </c:pt>
                <c:pt idx="2186">
                  <c:v>1696.336</c:v>
                </c:pt>
                <c:pt idx="2187">
                  <c:v>1697.1120000000001</c:v>
                </c:pt>
                <c:pt idx="2188">
                  <c:v>1697.8879999999999</c:v>
                </c:pt>
                <c:pt idx="2189">
                  <c:v>1698.664</c:v>
                </c:pt>
                <c:pt idx="2190">
                  <c:v>1699.44</c:v>
                </c:pt>
                <c:pt idx="2191">
                  <c:v>1700.2159999999999</c:v>
                </c:pt>
                <c:pt idx="2192">
                  <c:v>1700.992</c:v>
                </c:pt>
                <c:pt idx="2193">
                  <c:v>1701.768</c:v>
                </c:pt>
                <c:pt idx="2194">
                  <c:v>1702.5440000000001</c:v>
                </c:pt>
                <c:pt idx="2195">
                  <c:v>1703.32</c:v>
                </c:pt>
                <c:pt idx="2196">
                  <c:v>1704.096</c:v>
                </c:pt>
                <c:pt idx="2197">
                  <c:v>1704.8720000000001</c:v>
                </c:pt>
                <c:pt idx="2198">
                  <c:v>1705.6479999999999</c:v>
                </c:pt>
                <c:pt idx="2199">
                  <c:v>1706.424</c:v>
                </c:pt>
                <c:pt idx="2200">
                  <c:v>1707.2</c:v>
                </c:pt>
                <c:pt idx="2201">
                  <c:v>1707.9760000000001</c:v>
                </c:pt>
                <c:pt idx="2202">
                  <c:v>1708.752</c:v>
                </c:pt>
                <c:pt idx="2203">
                  <c:v>1709.528</c:v>
                </c:pt>
                <c:pt idx="2204">
                  <c:v>1710.3040000000001</c:v>
                </c:pt>
                <c:pt idx="2205">
                  <c:v>1711.08</c:v>
                </c:pt>
                <c:pt idx="2206">
                  <c:v>1711.856</c:v>
                </c:pt>
                <c:pt idx="2207">
                  <c:v>1712.6320000000001</c:v>
                </c:pt>
                <c:pt idx="2208">
                  <c:v>1713.4079999999999</c:v>
                </c:pt>
                <c:pt idx="2209">
                  <c:v>1714.184</c:v>
                </c:pt>
                <c:pt idx="2210">
                  <c:v>1714.96</c:v>
                </c:pt>
                <c:pt idx="2211">
                  <c:v>1715.7360000000001</c:v>
                </c:pt>
                <c:pt idx="2212">
                  <c:v>1716.5119999999999</c:v>
                </c:pt>
                <c:pt idx="2213">
                  <c:v>1717.288</c:v>
                </c:pt>
                <c:pt idx="2214">
                  <c:v>1718.0640000000001</c:v>
                </c:pt>
                <c:pt idx="2215">
                  <c:v>1718.84</c:v>
                </c:pt>
                <c:pt idx="2216">
                  <c:v>1719.616</c:v>
                </c:pt>
                <c:pt idx="2217">
                  <c:v>1720.3920000000001</c:v>
                </c:pt>
                <c:pt idx="2218">
                  <c:v>1721.1679999999999</c:v>
                </c:pt>
                <c:pt idx="2219">
                  <c:v>1721.944</c:v>
                </c:pt>
                <c:pt idx="2220">
                  <c:v>1722.72</c:v>
                </c:pt>
                <c:pt idx="2221">
                  <c:v>1723.4960000000001</c:v>
                </c:pt>
                <c:pt idx="2222">
                  <c:v>1724.2719999999999</c:v>
                </c:pt>
                <c:pt idx="2223">
                  <c:v>1725.048</c:v>
                </c:pt>
                <c:pt idx="2224">
                  <c:v>1725.8240000000001</c:v>
                </c:pt>
                <c:pt idx="2225">
                  <c:v>1726.6</c:v>
                </c:pt>
                <c:pt idx="2226">
                  <c:v>1727.376</c:v>
                </c:pt>
                <c:pt idx="2227">
                  <c:v>1728.152</c:v>
                </c:pt>
                <c:pt idx="2228">
                  <c:v>1728.9280000000001</c:v>
                </c:pt>
                <c:pt idx="2229">
                  <c:v>1729.704</c:v>
                </c:pt>
                <c:pt idx="2230">
                  <c:v>1730.48</c:v>
                </c:pt>
                <c:pt idx="2231">
                  <c:v>1731.2560000000001</c:v>
                </c:pt>
                <c:pt idx="2232">
                  <c:v>1732.0319999999999</c:v>
                </c:pt>
                <c:pt idx="2233">
                  <c:v>1732.808</c:v>
                </c:pt>
                <c:pt idx="2234">
                  <c:v>1733.5840000000001</c:v>
                </c:pt>
                <c:pt idx="2235">
                  <c:v>1734.36</c:v>
                </c:pt>
                <c:pt idx="2236">
                  <c:v>1735.136</c:v>
                </c:pt>
                <c:pt idx="2237">
                  <c:v>1735.912</c:v>
                </c:pt>
                <c:pt idx="2238">
                  <c:v>1736.6880000000001</c:v>
                </c:pt>
                <c:pt idx="2239">
                  <c:v>1737.4639999999999</c:v>
                </c:pt>
                <c:pt idx="2240">
                  <c:v>1738.24</c:v>
                </c:pt>
                <c:pt idx="2241">
                  <c:v>1739.0160000000001</c:v>
                </c:pt>
                <c:pt idx="2242">
                  <c:v>1739.7919999999999</c:v>
                </c:pt>
                <c:pt idx="2243">
                  <c:v>1740.568</c:v>
                </c:pt>
                <c:pt idx="2244">
                  <c:v>1741.3440000000001</c:v>
                </c:pt>
                <c:pt idx="2245">
                  <c:v>1742.12</c:v>
                </c:pt>
                <c:pt idx="2246">
                  <c:v>1742.896</c:v>
                </c:pt>
                <c:pt idx="2247">
                  <c:v>1743.672</c:v>
                </c:pt>
                <c:pt idx="2248">
                  <c:v>1744.4480000000001</c:v>
                </c:pt>
                <c:pt idx="2249">
                  <c:v>1745.2239999999999</c:v>
                </c:pt>
                <c:pt idx="2250">
                  <c:v>1746</c:v>
                </c:pt>
                <c:pt idx="2251">
                  <c:v>1746.7760000000001</c:v>
                </c:pt>
                <c:pt idx="2252">
                  <c:v>1747.5519999999999</c:v>
                </c:pt>
                <c:pt idx="2253">
                  <c:v>1748.328</c:v>
                </c:pt>
                <c:pt idx="2254">
                  <c:v>1749.104</c:v>
                </c:pt>
                <c:pt idx="2255">
                  <c:v>1749.88</c:v>
                </c:pt>
                <c:pt idx="2256">
                  <c:v>1750.6559999999999</c:v>
                </c:pt>
                <c:pt idx="2257">
                  <c:v>1751.432</c:v>
                </c:pt>
                <c:pt idx="2258">
                  <c:v>1752.2080000000001</c:v>
                </c:pt>
                <c:pt idx="2259">
                  <c:v>1752.9839999999999</c:v>
                </c:pt>
                <c:pt idx="2260">
                  <c:v>1753.76</c:v>
                </c:pt>
                <c:pt idx="2261">
                  <c:v>1754.5360000000001</c:v>
                </c:pt>
                <c:pt idx="2262">
                  <c:v>1755.3119999999999</c:v>
                </c:pt>
                <c:pt idx="2263">
                  <c:v>1756.088</c:v>
                </c:pt>
                <c:pt idx="2264">
                  <c:v>1756.864</c:v>
                </c:pt>
                <c:pt idx="2265">
                  <c:v>1757.64</c:v>
                </c:pt>
                <c:pt idx="2266">
                  <c:v>1758.4159999999999</c:v>
                </c:pt>
                <c:pt idx="2267">
                  <c:v>1759.192</c:v>
                </c:pt>
                <c:pt idx="2268">
                  <c:v>1759.9680000000001</c:v>
                </c:pt>
                <c:pt idx="2269">
                  <c:v>1760.7439999999999</c:v>
                </c:pt>
                <c:pt idx="2270">
                  <c:v>1761.52</c:v>
                </c:pt>
                <c:pt idx="2271">
                  <c:v>1762.296</c:v>
                </c:pt>
                <c:pt idx="2272">
                  <c:v>1763.0719999999999</c:v>
                </c:pt>
                <c:pt idx="2273">
                  <c:v>1763.848</c:v>
                </c:pt>
                <c:pt idx="2274">
                  <c:v>1764.624</c:v>
                </c:pt>
                <c:pt idx="2275">
                  <c:v>1765.4</c:v>
                </c:pt>
                <c:pt idx="2276">
                  <c:v>1766.1759999999999</c:v>
                </c:pt>
                <c:pt idx="2277">
                  <c:v>1766.952</c:v>
                </c:pt>
                <c:pt idx="2278">
                  <c:v>1767.7280000000001</c:v>
                </c:pt>
                <c:pt idx="2279">
                  <c:v>1768.5039999999999</c:v>
                </c:pt>
                <c:pt idx="2280">
                  <c:v>1769.28</c:v>
                </c:pt>
                <c:pt idx="2281">
                  <c:v>1770.056</c:v>
                </c:pt>
                <c:pt idx="2282">
                  <c:v>1770.8320000000001</c:v>
                </c:pt>
                <c:pt idx="2283">
                  <c:v>1771.6079999999999</c:v>
                </c:pt>
                <c:pt idx="2284">
                  <c:v>1772.384</c:v>
                </c:pt>
                <c:pt idx="2285">
                  <c:v>1773.16</c:v>
                </c:pt>
                <c:pt idx="2286">
                  <c:v>1773.9359999999999</c:v>
                </c:pt>
                <c:pt idx="2287">
                  <c:v>1774.712</c:v>
                </c:pt>
                <c:pt idx="2288">
                  <c:v>1775.4880000000001</c:v>
                </c:pt>
                <c:pt idx="2289">
                  <c:v>1776.2639999999999</c:v>
                </c:pt>
                <c:pt idx="2290">
                  <c:v>1777.04</c:v>
                </c:pt>
                <c:pt idx="2291">
                  <c:v>1777.816</c:v>
                </c:pt>
                <c:pt idx="2292">
                  <c:v>1778.5920000000001</c:v>
                </c:pt>
                <c:pt idx="2293">
                  <c:v>1779.3679999999999</c:v>
                </c:pt>
                <c:pt idx="2294">
                  <c:v>1780.144</c:v>
                </c:pt>
                <c:pt idx="2295">
                  <c:v>1780.92</c:v>
                </c:pt>
                <c:pt idx="2296">
                  <c:v>1781.6959999999999</c:v>
                </c:pt>
                <c:pt idx="2297">
                  <c:v>1782.472</c:v>
                </c:pt>
                <c:pt idx="2298">
                  <c:v>1783.248</c:v>
                </c:pt>
                <c:pt idx="2299">
                  <c:v>1784.0239999999999</c:v>
                </c:pt>
                <c:pt idx="2300">
                  <c:v>1784.8</c:v>
                </c:pt>
                <c:pt idx="2301">
                  <c:v>1785.576</c:v>
                </c:pt>
                <c:pt idx="2302">
                  <c:v>1786.3520000000001</c:v>
                </c:pt>
                <c:pt idx="2303">
                  <c:v>1787.1279999999999</c:v>
                </c:pt>
                <c:pt idx="2304">
                  <c:v>1787.904</c:v>
                </c:pt>
                <c:pt idx="2305">
                  <c:v>1788.68</c:v>
                </c:pt>
                <c:pt idx="2306">
                  <c:v>1789.4559999999999</c:v>
                </c:pt>
                <c:pt idx="2307">
                  <c:v>1790.232</c:v>
                </c:pt>
                <c:pt idx="2308">
                  <c:v>1791.008</c:v>
                </c:pt>
                <c:pt idx="2309">
                  <c:v>1791.7840000000001</c:v>
                </c:pt>
                <c:pt idx="2310">
                  <c:v>1792.56</c:v>
                </c:pt>
                <c:pt idx="2311">
                  <c:v>1793.336</c:v>
                </c:pt>
                <c:pt idx="2312">
                  <c:v>1794.1120000000001</c:v>
                </c:pt>
                <c:pt idx="2313">
                  <c:v>1794.8879999999999</c:v>
                </c:pt>
                <c:pt idx="2314">
                  <c:v>1795.664</c:v>
                </c:pt>
                <c:pt idx="2315">
                  <c:v>1796.44</c:v>
                </c:pt>
                <c:pt idx="2316">
                  <c:v>1797.2159999999999</c:v>
                </c:pt>
                <c:pt idx="2317">
                  <c:v>1797.992</c:v>
                </c:pt>
                <c:pt idx="2318">
                  <c:v>1798.768</c:v>
                </c:pt>
                <c:pt idx="2319">
                  <c:v>1799.5440000000001</c:v>
                </c:pt>
                <c:pt idx="2320">
                  <c:v>1800.32</c:v>
                </c:pt>
                <c:pt idx="2321">
                  <c:v>1801.096</c:v>
                </c:pt>
                <c:pt idx="2322">
                  <c:v>1801.8720000000001</c:v>
                </c:pt>
                <c:pt idx="2323">
                  <c:v>1802.6479999999999</c:v>
                </c:pt>
                <c:pt idx="2324">
                  <c:v>1803.424</c:v>
                </c:pt>
                <c:pt idx="2325">
                  <c:v>1804.2</c:v>
                </c:pt>
                <c:pt idx="2326">
                  <c:v>1804.9760000000001</c:v>
                </c:pt>
                <c:pt idx="2327">
                  <c:v>1805.752</c:v>
                </c:pt>
                <c:pt idx="2328">
                  <c:v>1806.528</c:v>
                </c:pt>
                <c:pt idx="2329">
                  <c:v>1807.3040000000001</c:v>
                </c:pt>
                <c:pt idx="2330">
                  <c:v>1808.08</c:v>
                </c:pt>
                <c:pt idx="2331">
                  <c:v>1808.856</c:v>
                </c:pt>
                <c:pt idx="2332">
                  <c:v>1809.6320000000001</c:v>
                </c:pt>
                <c:pt idx="2333">
                  <c:v>1810.4079999999999</c:v>
                </c:pt>
                <c:pt idx="2334">
                  <c:v>1811.184</c:v>
                </c:pt>
                <c:pt idx="2335">
                  <c:v>1811.96</c:v>
                </c:pt>
                <c:pt idx="2336">
                  <c:v>1812.7360000000001</c:v>
                </c:pt>
                <c:pt idx="2337">
                  <c:v>1813.5119999999999</c:v>
                </c:pt>
                <c:pt idx="2338">
                  <c:v>1814.288</c:v>
                </c:pt>
                <c:pt idx="2339">
                  <c:v>1815.0640000000001</c:v>
                </c:pt>
                <c:pt idx="2340">
                  <c:v>1815.84</c:v>
                </c:pt>
                <c:pt idx="2341">
                  <c:v>1816.616</c:v>
                </c:pt>
                <c:pt idx="2342">
                  <c:v>1817.3920000000001</c:v>
                </c:pt>
                <c:pt idx="2343">
                  <c:v>1818.1679999999999</c:v>
                </c:pt>
                <c:pt idx="2344">
                  <c:v>1818.944</c:v>
                </c:pt>
                <c:pt idx="2345">
                  <c:v>1819.72</c:v>
                </c:pt>
                <c:pt idx="2346">
                  <c:v>1820.4960000000001</c:v>
                </c:pt>
                <c:pt idx="2347">
                  <c:v>1821.2719999999999</c:v>
                </c:pt>
                <c:pt idx="2348">
                  <c:v>1822.048</c:v>
                </c:pt>
                <c:pt idx="2349">
                  <c:v>1822.8240000000001</c:v>
                </c:pt>
                <c:pt idx="2350">
                  <c:v>1823.6</c:v>
                </c:pt>
                <c:pt idx="2351">
                  <c:v>1824.376</c:v>
                </c:pt>
                <c:pt idx="2352">
                  <c:v>1825.152</c:v>
                </c:pt>
                <c:pt idx="2353">
                  <c:v>1825.9280000000001</c:v>
                </c:pt>
                <c:pt idx="2354">
                  <c:v>1826.704</c:v>
                </c:pt>
                <c:pt idx="2355">
                  <c:v>1827.48</c:v>
                </c:pt>
                <c:pt idx="2356">
                  <c:v>1828.2560000000001</c:v>
                </c:pt>
                <c:pt idx="2357">
                  <c:v>1829.0319999999999</c:v>
                </c:pt>
                <c:pt idx="2358">
                  <c:v>1829.808</c:v>
                </c:pt>
                <c:pt idx="2359">
                  <c:v>1830.5840000000001</c:v>
                </c:pt>
                <c:pt idx="2360">
                  <c:v>1831.36</c:v>
                </c:pt>
                <c:pt idx="2361">
                  <c:v>1832.136</c:v>
                </c:pt>
                <c:pt idx="2362">
                  <c:v>1832.912</c:v>
                </c:pt>
                <c:pt idx="2363">
                  <c:v>1833.6880000000001</c:v>
                </c:pt>
                <c:pt idx="2364">
                  <c:v>1834.4639999999999</c:v>
                </c:pt>
                <c:pt idx="2365">
                  <c:v>1835.24</c:v>
                </c:pt>
                <c:pt idx="2366">
                  <c:v>1836.0160000000001</c:v>
                </c:pt>
                <c:pt idx="2367">
                  <c:v>1836.7919999999999</c:v>
                </c:pt>
                <c:pt idx="2368">
                  <c:v>1837.568</c:v>
                </c:pt>
                <c:pt idx="2369">
                  <c:v>1838.3440000000001</c:v>
                </c:pt>
                <c:pt idx="2370">
                  <c:v>1839.12</c:v>
                </c:pt>
                <c:pt idx="2371">
                  <c:v>1839.896</c:v>
                </c:pt>
                <c:pt idx="2372">
                  <c:v>1840.672</c:v>
                </c:pt>
                <c:pt idx="2373">
                  <c:v>1841.4480000000001</c:v>
                </c:pt>
                <c:pt idx="2374">
                  <c:v>1842.2239999999999</c:v>
                </c:pt>
                <c:pt idx="2375">
                  <c:v>1843</c:v>
                </c:pt>
                <c:pt idx="2376">
                  <c:v>1843.7760000000001</c:v>
                </c:pt>
                <c:pt idx="2377">
                  <c:v>1844.5519999999999</c:v>
                </c:pt>
                <c:pt idx="2378">
                  <c:v>1845.328</c:v>
                </c:pt>
                <c:pt idx="2379">
                  <c:v>1846.104</c:v>
                </c:pt>
                <c:pt idx="2380">
                  <c:v>1846.88</c:v>
                </c:pt>
                <c:pt idx="2381">
                  <c:v>1847.6559999999999</c:v>
                </c:pt>
                <c:pt idx="2382">
                  <c:v>1848.432</c:v>
                </c:pt>
                <c:pt idx="2383">
                  <c:v>1849.2080000000001</c:v>
                </c:pt>
                <c:pt idx="2384">
                  <c:v>1849.9839999999999</c:v>
                </c:pt>
                <c:pt idx="2385">
                  <c:v>1850.76</c:v>
                </c:pt>
                <c:pt idx="2386">
                  <c:v>1851.5360000000001</c:v>
                </c:pt>
                <c:pt idx="2387">
                  <c:v>1852.3119999999999</c:v>
                </c:pt>
                <c:pt idx="2388">
                  <c:v>1853.088</c:v>
                </c:pt>
                <c:pt idx="2389">
                  <c:v>1853.864</c:v>
                </c:pt>
                <c:pt idx="2390">
                  <c:v>1854.64</c:v>
                </c:pt>
                <c:pt idx="2391">
                  <c:v>1855.4159999999999</c:v>
                </c:pt>
                <c:pt idx="2392">
                  <c:v>1856.192</c:v>
                </c:pt>
                <c:pt idx="2393">
                  <c:v>1856.9680000000001</c:v>
                </c:pt>
                <c:pt idx="2394">
                  <c:v>1857.7439999999999</c:v>
                </c:pt>
                <c:pt idx="2395">
                  <c:v>1858.52</c:v>
                </c:pt>
                <c:pt idx="2396">
                  <c:v>1859.296</c:v>
                </c:pt>
                <c:pt idx="2397">
                  <c:v>1860.0719999999999</c:v>
                </c:pt>
                <c:pt idx="2398">
                  <c:v>1860.848</c:v>
                </c:pt>
                <c:pt idx="2399">
                  <c:v>1861.624</c:v>
                </c:pt>
                <c:pt idx="2400">
                  <c:v>1862.4</c:v>
                </c:pt>
                <c:pt idx="2401">
                  <c:v>1863.1759999999999</c:v>
                </c:pt>
                <c:pt idx="2402">
                  <c:v>1863.952</c:v>
                </c:pt>
                <c:pt idx="2403">
                  <c:v>1864.7280000000001</c:v>
                </c:pt>
                <c:pt idx="2404">
                  <c:v>1865.5039999999999</c:v>
                </c:pt>
                <c:pt idx="2405">
                  <c:v>1866.28</c:v>
                </c:pt>
                <c:pt idx="2406">
                  <c:v>1867.056</c:v>
                </c:pt>
                <c:pt idx="2407">
                  <c:v>1867.8320000000001</c:v>
                </c:pt>
                <c:pt idx="2408">
                  <c:v>1868.6079999999999</c:v>
                </c:pt>
                <c:pt idx="2409">
                  <c:v>1869.384</c:v>
                </c:pt>
                <c:pt idx="2410">
                  <c:v>1870.16</c:v>
                </c:pt>
                <c:pt idx="2411">
                  <c:v>1870.9359999999999</c:v>
                </c:pt>
                <c:pt idx="2412">
                  <c:v>1871.712</c:v>
                </c:pt>
                <c:pt idx="2413">
                  <c:v>1872.4880000000001</c:v>
                </c:pt>
                <c:pt idx="2414">
                  <c:v>1873.2639999999999</c:v>
                </c:pt>
                <c:pt idx="2415">
                  <c:v>1874.04</c:v>
                </c:pt>
                <c:pt idx="2416">
                  <c:v>1874.816</c:v>
                </c:pt>
                <c:pt idx="2417">
                  <c:v>1875.5920000000001</c:v>
                </c:pt>
                <c:pt idx="2418">
                  <c:v>1876.3679999999999</c:v>
                </c:pt>
                <c:pt idx="2419">
                  <c:v>1877.144</c:v>
                </c:pt>
                <c:pt idx="2420">
                  <c:v>1877.92</c:v>
                </c:pt>
                <c:pt idx="2421">
                  <c:v>1878.6959999999999</c:v>
                </c:pt>
                <c:pt idx="2422">
                  <c:v>1879.472</c:v>
                </c:pt>
                <c:pt idx="2423">
                  <c:v>1880.248</c:v>
                </c:pt>
                <c:pt idx="2424">
                  <c:v>1881.0239999999999</c:v>
                </c:pt>
                <c:pt idx="2425">
                  <c:v>1881.8</c:v>
                </c:pt>
                <c:pt idx="2426">
                  <c:v>1882.576</c:v>
                </c:pt>
                <c:pt idx="2427">
                  <c:v>1883.3520000000001</c:v>
                </c:pt>
                <c:pt idx="2428">
                  <c:v>1884.1279999999999</c:v>
                </c:pt>
                <c:pt idx="2429">
                  <c:v>1884.904</c:v>
                </c:pt>
                <c:pt idx="2430">
                  <c:v>1885.68</c:v>
                </c:pt>
                <c:pt idx="2431">
                  <c:v>1886.4559999999999</c:v>
                </c:pt>
                <c:pt idx="2432">
                  <c:v>1887.232</c:v>
                </c:pt>
                <c:pt idx="2433">
                  <c:v>1888.008</c:v>
                </c:pt>
                <c:pt idx="2434">
                  <c:v>1888.7840000000001</c:v>
                </c:pt>
                <c:pt idx="2435">
                  <c:v>1889.56</c:v>
                </c:pt>
                <c:pt idx="2436">
                  <c:v>1890.336</c:v>
                </c:pt>
                <c:pt idx="2437">
                  <c:v>1891.1120000000001</c:v>
                </c:pt>
                <c:pt idx="2438">
                  <c:v>1891.8879999999999</c:v>
                </c:pt>
                <c:pt idx="2439">
                  <c:v>1892.664</c:v>
                </c:pt>
                <c:pt idx="2440">
                  <c:v>1893.44</c:v>
                </c:pt>
                <c:pt idx="2441">
                  <c:v>1894.2159999999999</c:v>
                </c:pt>
                <c:pt idx="2442">
                  <c:v>1894.992</c:v>
                </c:pt>
                <c:pt idx="2443">
                  <c:v>1895.768</c:v>
                </c:pt>
                <c:pt idx="2444">
                  <c:v>1896.5440000000001</c:v>
                </c:pt>
                <c:pt idx="2445">
                  <c:v>1897.32</c:v>
                </c:pt>
                <c:pt idx="2446">
                  <c:v>1898.096</c:v>
                </c:pt>
                <c:pt idx="2447">
                  <c:v>1898.8720000000001</c:v>
                </c:pt>
                <c:pt idx="2448">
                  <c:v>1899.6479999999999</c:v>
                </c:pt>
                <c:pt idx="2449">
                  <c:v>1900.424</c:v>
                </c:pt>
                <c:pt idx="2450">
                  <c:v>1901.2</c:v>
                </c:pt>
                <c:pt idx="2451">
                  <c:v>1901.9760000000001</c:v>
                </c:pt>
                <c:pt idx="2452">
                  <c:v>1902.752</c:v>
                </c:pt>
                <c:pt idx="2453">
                  <c:v>1903.528</c:v>
                </c:pt>
                <c:pt idx="2454">
                  <c:v>1904.3040000000001</c:v>
                </c:pt>
                <c:pt idx="2455">
                  <c:v>1905.08</c:v>
                </c:pt>
                <c:pt idx="2456">
                  <c:v>1905.856</c:v>
                </c:pt>
                <c:pt idx="2457">
                  <c:v>1906.6320000000001</c:v>
                </c:pt>
                <c:pt idx="2458">
                  <c:v>1907.4079999999999</c:v>
                </c:pt>
                <c:pt idx="2459">
                  <c:v>1908.184</c:v>
                </c:pt>
                <c:pt idx="2460">
                  <c:v>1908.96</c:v>
                </c:pt>
                <c:pt idx="2461">
                  <c:v>1909.7360000000001</c:v>
                </c:pt>
                <c:pt idx="2462">
                  <c:v>1910.5119999999999</c:v>
                </c:pt>
                <c:pt idx="2463">
                  <c:v>1911.288</c:v>
                </c:pt>
                <c:pt idx="2464">
                  <c:v>1912.0640000000001</c:v>
                </c:pt>
                <c:pt idx="2465">
                  <c:v>1912.84</c:v>
                </c:pt>
                <c:pt idx="2466">
                  <c:v>1913.616</c:v>
                </c:pt>
                <c:pt idx="2467">
                  <c:v>1914.3920000000001</c:v>
                </c:pt>
                <c:pt idx="2468">
                  <c:v>1915.1679999999999</c:v>
                </c:pt>
                <c:pt idx="2469">
                  <c:v>1915.944</c:v>
                </c:pt>
                <c:pt idx="2470">
                  <c:v>1916.72</c:v>
                </c:pt>
                <c:pt idx="2471">
                  <c:v>1917.4960000000001</c:v>
                </c:pt>
                <c:pt idx="2472">
                  <c:v>1918.2719999999999</c:v>
                </c:pt>
                <c:pt idx="2473">
                  <c:v>1919.048</c:v>
                </c:pt>
                <c:pt idx="2474">
                  <c:v>1919.8240000000001</c:v>
                </c:pt>
                <c:pt idx="2475">
                  <c:v>1920.6</c:v>
                </c:pt>
                <c:pt idx="2476">
                  <c:v>1921.376</c:v>
                </c:pt>
                <c:pt idx="2477">
                  <c:v>1922.152</c:v>
                </c:pt>
                <c:pt idx="2478">
                  <c:v>1922.9280000000001</c:v>
                </c:pt>
                <c:pt idx="2479">
                  <c:v>1923.704</c:v>
                </c:pt>
                <c:pt idx="2480">
                  <c:v>1924.48</c:v>
                </c:pt>
                <c:pt idx="2481">
                  <c:v>1925.2560000000001</c:v>
                </c:pt>
                <c:pt idx="2482">
                  <c:v>1926.0319999999999</c:v>
                </c:pt>
                <c:pt idx="2483">
                  <c:v>1926.808</c:v>
                </c:pt>
                <c:pt idx="2484">
                  <c:v>1927.5840000000001</c:v>
                </c:pt>
                <c:pt idx="2485">
                  <c:v>1928.36</c:v>
                </c:pt>
                <c:pt idx="2486">
                  <c:v>1929.136</c:v>
                </c:pt>
                <c:pt idx="2487">
                  <c:v>1929.912</c:v>
                </c:pt>
                <c:pt idx="2488">
                  <c:v>1930.6880000000001</c:v>
                </c:pt>
                <c:pt idx="2489">
                  <c:v>1931.4639999999999</c:v>
                </c:pt>
                <c:pt idx="2490">
                  <c:v>1932.24</c:v>
                </c:pt>
                <c:pt idx="2491">
                  <c:v>1933.0160000000001</c:v>
                </c:pt>
                <c:pt idx="2492">
                  <c:v>1933.7919999999999</c:v>
                </c:pt>
                <c:pt idx="2493">
                  <c:v>1934.568</c:v>
                </c:pt>
                <c:pt idx="2494">
                  <c:v>1935.3440000000001</c:v>
                </c:pt>
                <c:pt idx="2495">
                  <c:v>1936.12</c:v>
                </c:pt>
                <c:pt idx="2496">
                  <c:v>1936.896</c:v>
                </c:pt>
                <c:pt idx="2497">
                  <c:v>1937.672</c:v>
                </c:pt>
                <c:pt idx="2498">
                  <c:v>1938.4480000000001</c:v>
                </c:pt>
                <c:pt idx="2499">
                  <c:v>1939.2239999999999</c:v>
                </c:pt>
                <c:pt idx="2500">
                  <c:v>1940</c:v>
                </c:pt>
                <c:pt idx="2501">
                  <c:v>1940.7760000000001</c:v>
                </c:pt>
                <c:pt idx="2502">
                  <c:v>1941.5519999999999</c:v>
                </c:pt>
                <c:pt idx="2503">
                  <c:v>1942.328</c:v>
                </c:pt>
                <c:pt idx="2504">
                  <c:v>1943.104</c:v>
                </c:pt>
                <c:pt idx="2505">
                  <c:v>1943.88</c:v>
                </c:pt>
                <c:pt idx="2506">
                  <c:v>1944.6559999999999</c:v>
                </c:pt>
                <c:pt idx="2507">
                  <c:v>1945.432</c:v>
                </c:pt>
                <c:pt idx="2508">
                  <c:v>1946.2080000000001</c:v>
                </c:pt>
                <c:pt idx="2509">
                  <c:v>1946.9839999999999</c:v>
                </c:pt>
                <c:pt idx="2510">
                  <c:v>1947.76</c:v>
                </c:pt>
                <c:pt idx="2511">
                  <c:v>1948.5360000000001</c:v>
                </c:pt>
                <c:pt idx="2512">
                  <c:v>1949.3119999999999</c:v>
                </c:pt>
                <c:pt idx="2513">
                  <c:v>1950.088</c:v>
                </c:pt>
                <c:pt idx="2514">
                  <c:v>1950.864</c:v>
                </c:pt>
                <c:pt idx="2515">
                  <c:v>1951.64</c:v>
                </c:pt>
                <c:pt idx="2516">
                  <c:v>1952.4159999999999</c:v>
                </c:pt>
                <c:pt idx="2517">
                  <c:v>1953.192</c:v>
                </c:pt>
                <c:pt idx="2518">
                  <c:v>1953.9680000000001</c:v>
                </c:pt>
                <c:pt idx="2519">
                  <c:v>1954.7439999999999</c:v>
                </c:pt>
                <c:pt idx="2520">
                  <c:v>1955.52</c:v>
                </c:pt>
                <c:pt idx="2521">
                  <c:v>1956.296</c:v>
                </c:pt>
                <c:pt idx="2522">
                  <c:v>1957.0719999999999</c:v>
                </c:pt>
                <c:pt idx="2523">
                  <c:v>1957.848</c:v>
                </c:pt>
                <c:pt idx="2524">
                  <c:v>1958.624</c:v>
                </c:pt>
                <c:pt idx="2525">
                  <c:v>1959.4</c:v>
                </c:pt>
                <c:pt idx="2526">
                  <c:v>1960.1759999999999</c:v>
                </c:pt>
                <c:pt idx="2527">
                  <c:v>1960.952</c:v>
                </c:pt>
                <c:pt idx="2528">
                  <c:v>1961.7280000000001</c:v>
                </c:pt>
                <c:pt idx="2529">
                  <c:v>1962.5039999999999</c:v>
                </c:pt>
                <c:pt idx="2530">
                  <c:v>1963.28</c:v>
                </c:pt>
                <c:pt idx="2531">
                  <c:v>1964.056</c:v>
                </c:pt>
                <c:pt idx="2532">
                  <c:v>1964.8320000000001</c:v>
                </c:pt>
                <c:pt idx="2533">
                  <c:v>1965.6079999999999</c:v>
                </c:pt>
                <c:pt idx="2534">
                  <c:v>1966.384</c:v>
                </c:pt>
                <c:pt idx="2535">
                  <c:v>1967.16</c:v>
                </c:pt>
                <c:pt idx="2536">
                  <c:v>1967.9359999999999</c:v>
                </c:pt>
                <c:pt idx="2537">
                  <c:v>1968.712</c:v>
                </c:pt>
                <c:pt idx="2538">
                  <c:v>1969.4880000000001</c:v>
                </c:pt>
                <c:pt idx="2539">
                  <c:v>1970.2639999999999</c:v>
                </c:pt>
                <c:pt idx="2540">
                  <c:v>1971.04</c:v>
                </c:pt>
                <c:pt idx="2541">
                  <c:v>1971.816</c:v>
                </c:pt>
                <c:pt idx="2542">
                  <c:v>1972.5920000000001</c:v>
                </c:pt>
                <c:pt idx="2543">
                  <c:v>1973.3679999999999</c:v>
                </c:pt>
                <c:pt idx="2544">
                  <c:v>1974.144</c:v>
                </c:pt>
                <c:pt idx="2545">
                  <c:v>1974.92</c:v>
                </c:pt>
                <c:pt idx="2546">
                  <c:v>1975.6959999999999</c:v>
                </c:pt>
                <c:pt idx="2547">
                  <c:v>1976.472</c:v>
                </c:pt>
                <c:pt idx="2548">
                  <c:v>1977.248</c:v>
                </c:pt>
                <c:pt idx="2549">
                  <c:v>1978.0239999999999</c:v>
                </c:pt>
                <c:pt idx="2550">
                  <c:v>1978.8</c:v>
                </c:pt>
                <c:pt idx="2551">
                  <c:v>1979.576</c:v>
                </c:pt>
                <c:pt idx="2552">
                  <c:v>1980.3520000000001</c:v>
                </c:pt>
                <c:pt idx="2553">
                  <c:v>1981.1279999999999</c:v>
                </c:pt>
                <c:pt idx="2554">
                  <c:v>1981.904</c:v>
                </c:pt>
                <c:pt idx="2555">
                  <c:v>1982.68</c:v>
                </c:pt>
                <c:pt idx="2556">
                  <c:v>1983.4559999999999</c:v>
                </c:pt>
                <c:pt idx="2557">
                  <c:v>1984.232</c:v>
                </c:pt>
                <c:pt idx="2558">
                  <c:v>1985.008</c:v>
                </c:pt>
                <c:pt idx="2559">
                  <c:v>1985.7840000000001</c:v>
                </c:pt>
                <c:pt idx="2560">
                  <c:v>1986.56</c:v>
                </c:pt>
                <c:pt idx="2561">
                  <c:v>1987.336</c:v>
                </c:pt>
                <c:pt idx="2562">
                  <c:v>1988.1120000000001</c:v>
                </c:pt>
                <c:pt idx="2563">
                  <c:v>1988.8879999999999</c:v>
                </c:pt>
                <c:pt idx="2564">
                  <c:v>1989.664</c:v>
                </c:pt>
                <c:pt idx="2565">
                  <c:v>1990.44</c:v>
                </c:pt>
                <c:pt idx="2566">
                  <c:v>1991.2159999999999</c:v>
                </c:pt>
                <c:pt idx="2567">
                  <c:v>1991.992</c:v>
                </c:pt>
                <c:pt idx="2568">
                  <c:v>1992.768</c:v>
                </c:pt>
                <c:pt idx="2569">
                  <c:v>1993.5440000000001</c:v>
                </c:pt>
                <c:pt idx="2570">
                  <c:v>1994.32</c:v>
                </c:pt>
                <c:pt idx="2571">
                  <c:v>1995.096</c:v>
                </c:pt>
                <c:pt idx="2572">
                  <c:v>1995.8720000000001</c:v>
                </c:pt>
                <c:pt idx="2573">
                  <c:v>1996.6479999999999</c:v>
                </c:pt>
                <c:pt idx="2574">
                  <c:v>1997.424</c:v>
                </c:pt>
                <c:pt idx="2575">
                  <c:v>1998.2</c:v>
                </c:pt>
                <c:pt idx="2576">
                  <c:v>1998.9760000000001</c:v>
                </c:pt>
                <c:pt idx="2577">
                  <c:v>1999.752</c:v>
                </c:pt>
                <c:pt idx="2578">
                  <c:v>2000.528</c:v>
                </c:pt>
                <c:pt idx="2579">
                  <c:v>2001.3040000000001</c:v>
                </c:pt>
                <c:pt idx="2580">
                  <c:v>2002.08</c:v>
                </c:pt>
                <c:pt idx="2581">
                  <c:v>2002.856</c:v>
                </c:pt>
                <c:pt idx="2582">
                  <c:v>2003.6320000000001</c:v>
                </c:pt>
                <c:pt idx="2583">
                  <c:v>2004.4079999999999</c:v>
                </c:pt>
                <c:pt idx="2584">
                  <c:v>2005.184</c:v>
                </c:pt>
                <c:pt idx="2585">
                  <c:v>2005.96</c:v>
                </c:pt>
                <c:pt idx="2586">
                  <c:v>2006.7360000000001</c:v>
                </c:pt>
                <c:pt idx="2587">
                  <c:v>2007.5119999999999</c:v>
                </c:pt>
                <c:pt idx="2588">
                  <c:v>2008.288</c:v>
                </c:pt>
                <c:pt idx="2589">
                  <c:v>2009.0640000000001</c:v>
                </c:pt>
                <c:pt idx="2590">
                  <c:v>2009.84</c:v>
                </c:pt>
                <c:pt idx="2591">
                  <c:v>2010.616</c:v>
                </c:pt>
                <c:pt idx="2592">
                  <c:v>2011.3920000000001</c:v>
                </c:pt>
                <c:pt idx="2593">
                  <c:v>2012.1679999999999</c:v>
                </c:pt>
                <c:pt idx="2594">
                  <c:v>2012.944</c:v>
                </c:pt>
                <c:pt idx="2595">
                  <c:v>2013.72</c:v>
                </c:pt>
                <c:pt idx="2596">
                  <c:v>2014.4960000000001</c:v>
                </c:pt>
                <c:pt idx="2597">
                  <c:v>2015.2719999999999</c:v>
                </c:pt>
                <c:pt idx="2598">
                  <c:v>2016.048</c:v>
                </c:pt>
                <c:pt idx="2599">
                  <c:v>2016.8240000000001</c:v>
                </c:pt>
                <c:pt idx="2600">
                  <c:v>2017.6</c:v>
                </c:pt>
                <c:pt idx="2601">
                  <c:v>2018.376</c:v>
                </c:pt>
                <c:pt idx="2602">
                  <c:v>2019.152</c:v>
                </c:pt>
                <c:pt idx="2603">
                  <c:v>2019.9280000000001</c:v>
                </c:pt>
                <c:pt idx="2604">
                  <c:v>2020.704</c:v>
                </c:pt>
                <c:pt idx="2605">
                  <c:v>2021.48</c:v>
                </c:pt>
                <c:pt idx="2606">
                  <c:v>2022.2560000000001</c:v>
                </c:pt>
                <c:pt idx="2607">
                  <c:v>2023.0319999999999</c:v>
                </c:pt>
                <c:pt idx="2608">
                  <c:v>2023.808</c:v>
                </c:pt>
                <c:pt idx="2609">
                  <c:v>2024.5840000000001</c:v>
                </c:pt>
                <c:pt idx="2610">
                  <c:v>2025.36</c:v>
                </c:pt>
                <c:pt idx="2611">
                  <c:v>2026.136</c:v>
                </c:pt>
                <c:pt idx="2612">
                  <c:v>2026.912</c:v>
                </c:pt>
                <c:pt idx="2613">
                  <c:v>2027.6880000000001</c:v>
                </c:pt>
                <c:pt idx="2614">
                  <c:v>2028.4639999999999</c:v>
                </c:pt>
                <c:pt idx="2615">
                  <c:v>2029.24</c:v>
                </c:pt>
                <c:pt idx="2616">
                  <c:v>2030.0160000000001</c:v>
                </c:pt>
                <c:pt idx="2617">
                  <c:v>2030.7919999999999</c:v>
                </c:pt>
                <c:pt idx="2618">
                  <c:v>2031.568</c:v>
                </c:pt>
                <c:pt idx="2619">
                  <c:v>2032.3440000000001</c:v>
                </c:pt>
                <c:pt idx="2620">
                  <c:v>2033.12</c:v>
                </c:pt>
                <c:pt idx="2621">
                  <c:v>2033.896</c:v>
                </c:pt>
                <c:pt idx="2622">
                  <c:v>2034.672</c:v>
                </c:pt>
                <c:pt idx="2623">
                  <c:v>2035.4480000000001</c:v>
                </c:pt>
                <c:pt idx="2624">
                  <c:v>2036.2239999999999</c:v>
                </c:pt>
                <c:pt idx="2625">
                  <c:v>2037</c:v>
                </c:pt>
                <c:pt idx="2626">
                  <c:v>2037.7760000000001</c:v>
                </c:pt>
                <c:pt idx="2627">
                  <c:v>2038.5519999999999</c:v>
                </c:pt>
                <c:pt idx="2628">
                  <c:v>2039.328</c:v>
                </c:pt>
                <c:pt idx="2629">
                  <c:v>2040.104</c:v>
                </c:pt>
                <c:pt idx="2630">
                  <c:v>2040.88</c:v>
                </c:pt>
                <c:pt idx="2631">
                  <c:v>2041.6559999999999</c:v>
                </c:pt>
                <c:pt idx="2632">
                  <c:v>2042.432</c:v>
                </c:pt>
                <c:pt idx="2633">
                  <c:v>2043.2080000000001</c:v>
                </c:pt>
                <c:pt idx="2634">
                  <c:v>2043.9839999999999</c:v>
                </c:pt>
                <c:pt idx="2635">
                  <c:v>2044.76</c:v>
                </c:pt>
                <c:pt idx="2636">
                  <c:v>2045.5360000000001</c:v>
                </c:pt>
                <c:pt idx="2637">
                  <c:v>2046.3119999999999</c:v>
                </c:pt>
                <c:pt idx="2638">
                  <c:v>2047.088</c:v>
                </c:pt>
                <c:pt idx="2639">
                  <c:v>2047.864</c:v>
                </c:pt>
                <c:pt idx="2640">
                  <c:v>2048.64</c:v>
                </c:pt>
                <c:pt idx="2641">
                  <c:v>2049.4160000000002</c:v>
                </c:pt>
                <c:pt idx="2642">
                  <c:v>2050.192</c:v>
                </c:pt>
                <c:pt idx="2643">
                  <c:v>2050.9679999999998</c:v>
                </c:pt>
                <c:pt idx="2644">
                  <c:v>2051.7440000000001</c:v>
                </c:pt>
                <c:pt idx="2645">
                  <c:v>2052.52</c:v>
                </c:pt>
                <c:pt idx="2646">
                  <c:v>2053.2959999999998</c:v>
                </c:pt>
                <c:pt idx="2647">
                  <c:v>2054.0720000000001</c:v>
                </c:pt>
                <c:pt idx="2648">
                  <c:v>2054.848</c:v>
                </c:pt>
                <c:pt idx="2649">
                  <c:v>2055.6239999999998</c:v>
                </c:pt>
                <c:pt idx="2650">
                  <c:v>2056.4</c:v>
                </c:pt>
                <c:pt idx="2651">
                  <c:v>2057.1759999999999</c:v>
                </c:pt>
                <c:pt idx="2652">
                  <c:v>2057.9520000000002</c:v>
                </c:pt>
                <c:pt idx="2653">
                  <c:v>2058.7280000000001</c:v>
                </c:pt>
                <c:pt idx="2654">
                  <c:v>2059.5039999999999</c:v>
                </c:pt>
                <c:pt idx="2655">
                  <c:v>2060.2800000000002</c:v>
                </c:pt>
                <c:pt idx="2656">
                  <c:v>2061.056</c:v>
                </c:pt>
                <c:pt idx="2657">
                  <c:v>2061.8319999999999</c:v>
                </c:pt>
                <c:pt idx="2658">
                  <c:v>2062.6080000000002</c:v>
                </c:pt>
                <c:pt idx="2659">
                  <c:v>2063.384</c:v>
                </c:pt>
                <c:pt idx="2660">
                  <c:v>2064.16</c:v>
                </c:pt>
                <c:pt idx="2661">
                  <c:v>2064.9360000000001</c:v>
                </c:pt>
                <c:pt idx="2662">
                  <c:v>2065.712</c:v>
                </c:pt>
                <c:pt idx="2663">
                  <c:v>2066.4879999999998</c:v>
                </c:pt>
                <c:pt idx="2664">
                  <c:v>2067.2640000000001</c:v>
                </c:pt>
                <c:pt idx="2665">
                  <c:v>2068.04</c:v>
                </c:pt>
                <c:pt idx="2666">
                  <c:v>2068.8159999999998</c:v>
                </c:pt>
                <c:pt idx="2667">
                  <c:v>2069.5920000000001</c:v>
                </c:pt>
                <c:pt idx="2668">
                  <c:v>2070.3679999999999</c:v>
                </c:pt>
                <c:pt idx="2669">
                  <c:v>2071.1439999999998</c:v>
                </c:pt>
                <c:pt idx="2670">
                  <c:v>2071.92</c:v>
                </c:pt>
                <c:pt idx="2671">
                  <c:v>2072.6959999999999</c:v>
                </c:pt>
                <c:pt idx="2672">
                  <c:v>2073.4720000000002</c:v>
                </c:pt>
                <c:pt idx="2673">
                  <c:v>2074.248</c:v>
                </c:pt>
                <c:pt idx="2674">
                  <c:v>2075.0239999999999</c:v>
                </c:pt>
                <c:pt idx="2675">
                  <c:v>2075.8000000000002</c:v>
                </c:pt>
                <c:pt idx="2676">
                  <c:v>2076.576</c:v>
                </c:pt>
                <c:pt idx="2677">
                  <c:v>2077.3519999999999</c:v>
                </c:pt>
                <c:pt idx="2678">
                  <c:v>2078.1280000000002</c:v>
                </c:pt>
                <c:pt idx="2679">
                  <c:v>2078.904</c:v>
                </c:pt>
                <c:pt idx="2680">
                  <c:v>2079.6799999999998</c:v>
                </c:pt>
                <c:pt idx="2681">
                  <c:v>2080.4560000000001</c:v>
                </c:pt>
                <c:pt idx="2682">
                  <c:v>2081.232</c:v>
                </c:pt>
                <c:pt idx="2683">
                  <c:v>2082.0079999999998</c:v>
                </c:pt>
                <c:pt idx="2684">
                  <c:v>2082.7840000000001</c:v>
                </c:pt>
                <c:pt idx="2685">
                  <c:v>2083.56</c:v>
                </c:pt>
                <c:pt idx="2686">
                  <c:v>2084.3359999999998</c:v>
                </c:pt>
                <c:pt idx="2687">
                  <c:v>2085.1120000000001</c:v>
                </c:pt>
                <c:pt idx="2688">
                  <c:v>2085.8879999999999</c:v>
                </c:pt>
                <c:pt idx="2689">
                  <c:v>2086.6640000000002</c:v>
                </c:pt>
                <c:pt idx="2690">
                  <c:v>2087.44</c:v>
                </c:pt>
                <c:pt idx="2691">
                  <c:v>2088.2159999999999</c:v>
                </c:pt>
                <c:pt idx="2692">
                  <c:v>2088.9920000000002</c:v>
                </c:pt>
                <c:pt idx="2693">
                  <c:v>2089.768</c:v>
                </c:pt>
                <c:pt idx="2694">
                  <c:v>2090.5439999999999</c:v>
                </c:pt>
                <c:pt idx="2695">
                  <c:v>2091.3200000000002</c:v>
                </c:pt>
                <c:pt idx="2696">
                  <c:v>2092.096</c:v>
                </c:pt>
                <c:pt idx="2697">
                  <c:v>2092.8719999999998</c:v>
                </c:pt>
                <c:pt idx="2698">
                  <c:v>2093.6480000000001</c:v>
                </c:pt>
                <c:pt idx="2699">
                  <c:v>2094.424</c:v>
                </c:pt>
                <c:pt idx="2700">
                  <c:v>2095.1999999999998</c:v>
                </c:pt>
                <c:pt idx="2701">
                  <c:v>2095.9760000000001</c:v>
                </c:pt>
                <c:pt idx="2702">
                  <c:v>2096.752</c:v>
                </c:pt>
                <c:pt idx="2703">
                  <c:v>2097.5279999999998</c:v>
                </c:pt>
                <c:pt idx="2704">
                  <c:v>2098.3040000000001</c:v>
                </c:pt>
                <c:pt idx="2705">
                  <c:v>2099.08</c:v>
                </c:pt>
                <c:pt idx="2706">
                  <c:v>2099.8560000000002</c:v>
                </c:pt>
                <c:pt idx="2707">
                  <c:v>2100.6320000000001</c:v>
                </c:pt>
                <c:pt idx="2708">
                  <c:v>2101.4079999999999</c:v>
                </c:pt>
                <c:pt idx="2709">
                  <c:v>2102.1840000000002</c:v>
                </c:pt>
                <c:pt idx="2710">
                  <c:v>2102.96</c:v>
                </c:pt>
                <c:pt idx="2711">
                  <c:v>2103.7359999999999</c:v>
                </c:pt>
                <c:pt idx="2712">
                  <c:v>2104.5120000000002</c:v>
                </c:pt>
                <c:pt idx="2713">
                  <c:v>2105.288</c:v>
                </c:pt>
                <c:pt idx="2714">
                  <c:v>2106.0639999999999</c:v>
                </c:pt>
                <c:pt idx="2715">
                  <c:v>2106.84</c:v>
                </c:pt>
                <c:pt idx="2716">
                  <c:v>2107.616</c:v>
                </c:pt>
                <c:pt idx="2717">
                  <c:v>2108.3919999999998</c:v>
                </c:pt>
                <c:pt idx="2718">
                  <c:v>2109.1680000000001</c:v>
                </c:pt>
                <c:pt idx="2719">
                  <c:v>2109.944</c:v>
                </c:pt>
                <c:pt idx="2720">
                  <c:v>2110.7199999999998</c:v>
                </c:pt>
                <c:pt idx="2721">
                  <c:v>2111.4960000000001</c:v>
                </c:pt>
                <c:pt idx="2722">
                  <c:v>2112.2719999999999</c:v>
                </c:pt>
                <c:pt idx="2723">
                  <c:v>2113.0479999999998</c:v>
                </c:pt>
                <c:pt idx="2724">
                  <c:v>2113.8240000000001</c:v>
                </c:pt>
                <c:pt idx="2725">
                  <c:v>2114.6</c:v>
                </c:pt>
                <c:pt idx="2726">
                  <c:v>2115.3760000000002</c:v>
                </c:pt>
                <c:pt idx="2727">
                  <c:v>2116.152</c:v>
                </c:pt>
                <c:pt idx="2728">
                  <c:v>2116.9279999999999</c:v>
                </c:pt>
                <c:pt idx="2729">
                  <c:v>2117.7040000000002</c:v>
                </c:pt>
                <c:pt idx="2730">
                  <c:v>2118.48</c:v>
                </c:pt>
                <c:pt idx="2731">
                  <c:v>2119.2559999999999</c:v>
                </c:pt>
                <c:pt idx="2732">
                  <c:v>2120.0320000000002</c:v>
                </c:pt>
                <c:pt idx="2733">
                  <c:v>2120.808</c:v>
                </c:pt>
                <c:pt idx="2734">
                  <c:v>2121.5839999999998</c:v>
                </c:pt>
                <c:pt idx="2735">
                  <c:v>2122.36</c:v>
                </c:pt>
                <c:pt idx="2736">
                  <c:v>2123.136</c:v>
                </c:pt>
                <c:pt idx="2737">
                  <c:v>2123.9119999999998</c:v>
                </c:pt>
                <c:pt idx="2738">
                  <c:v>2124.6880000000001</c:v>
                </c:pt>
                <c:pt idx="2739">
                  <c:v>2125.4639999999999</c:v>
                </c:pt>
                <c:pt idx="2740">
                  <c:v>2126.2399999999998</c:v>
                </c:pt>
                <c:pt idx="2741">
                  <c:v>2127.0160000000001</c:v>
                </c:pt>
                <c:pt idx="2742">
                  <c:v>2127.7919999999999</c:v>
                </c:pt>
                <c:pt idx="2743">
                  <c:v>2128.5680000000002</c:v>
                </c:pt>
                <c:pt idx="2744">
                  <c:v>2129.3440000000001</c:v>
                </c:pt>
                <c:pt idx="2745">
                  <c:v>2130.12</c:v>
                </c:pt>
                <c:pt idx="2746">
                  <c:v>2130.8960000000002</c:v>
                </c:pt>
                <c:pt idx="2747">
                  <c:v>2131.672</c:v>
                </c:pt>
                <c:pt idx="2748">
                  <c:v>2132.4479999999999</c:v>
                </c:pt>
                <c:pt idx="2749">
                  <c:v>2133.2240000000002</c:v>
                </c:pt>
                <c:pt idx="2750">
                  <c:v>2134</c:v>
                </c:pt>
                <c:pt idx="2751">
                  <c:v>2134.7759999999998</c:v>
                </c:pt>
                <c:pt idx="2752">
                  <c:v>2135.5520000000001</c:v>
                </c:pt>
                <c:pt idx="2753">
                  <c:v>2136.328</c:v>
                </c:pt>
                <c:pt idx="2754">
                  <c:v>2137.1039999999998</c:v>
                </c:pt>
                <c:pt idx="2755">
                  <c:v>2137.88</c:v>
                </c:pt>
                <c:pt idx="2756">
                  <c:v>2138.6559999999999</c:v>
                </c:pt>
                <c:pt idx="2757">
                  <c:v>2139.4319999999998</c:v>
                </c:pt>
                <c:pt idx="2758">
                  <c:v>2140.2080000000001</c:v>
                </c:pt>
                <c:pt idx="2759">
                  <c:v>2140.9839999999999</c:v>
                </c:pt>
                <c:pt idx="2760">
                  <c:v>2141.7600000000002</c:v>
                </c:pt>
                <c:pt idx="2761">
                  <c:v>2142.5360000000001</c:v>
                </c:pt>
                <c:pt idx="2762">
                  <c:v>2143.3119999999999</c:v>
                </c:pt>
                <c:pt idx="2763">
                  <c:v>2144.0880000000002</c:v>
                </c:pt>
                <c:pt idx="2764">
                  <c:v>2144.864</c:v>
                </c:pt>
                <c:pt idx="2765">
                  <c:v>2145.64</c:v>
                </c:pt>
                <c:pt idx="2766">
                  <c:v>2146.4160000000002</c:v>
                </c:pt>
                <c:pt idx="2767">
                  <c:v>2147.192</c:v>
                </c:pt>
                <c:pt idx="2768">
                  <c:v>2147.9679999999998</c:v>
                </c:pt>
                <c:pt idx="2769">
                  <c:v>2148.7440000000001</c:v>
                </c:pt>
                <c:pt idx="2770">
                  <c:v>2149.52</c:v>
                </c:pt>
                <c:pt idx="2771">
                  <c:v>2150.2959999999998</c:v>
                </c:pt>
                <c:pt idx="2772">
                  <c:v>2151.0720000000001</c:v>
                </c:pt>
                <c:pt idx="2773">
                  <c:v>2151.848</c:v>
                </c:pt>
                <c:pt idx="2774">
                  <c:v>2152.6239999999998</c:v>
                </c:pt>
                <c:pt idx="2775">
                  <c:v>2153.4</c:v>
                </c:pt>
                <c:pt idx="2776">
                  <c:v>2154.1759999999999</c:v>
                </c:pt>
                <c:pt idx="2777">
                  <c:v>2154.9520000000002</c:v>
                </c:pt>
                <c:pt idx="2778">
                  <c:v>2155.7280000000001</c:v>
                </c:pt>
                <c:pt idx="2779">
                  <c:v>2156.5039999999999</c:v>
                </c:pt>
                <c:pt idx="2780">
                  <c:v>2157.2800000000002</c:v>
                </c:pt>
                <c:pt idx="2781">
                  <c:v>2158.056</c:v>
                </c:pt>
                <c:pt idx="2782">
                  <c:v>2158.8319999999999</c:v>
                </c:pt>
                <c:pt idx="2783">
                  <c:v>2159.6080000000002</c:v>
                </c:pt>
                <c:pt idx="2784">
                  <c:v>2160.384</c:v>
                </c:pt>
                <c:pt idx="2785">
                  <c:v>2161.16</c:v>
                </c:pt>
                <c:pt idx="2786">
                  <c:v>2161.9360000000001</c:v>
                </c:pt>
                <c:pt idx="2787">
                  <c:v>2162.712</c:v>
                </c:pt>
                <c:pt idx="2788">
                  <c:v>2163.4879999999998</c:v>
                </c:pt>
                <c:pt idx="2789">
                  <c:v>2164.2640000000001</c:v>
                </c:pt>
                <c:pt idx="2790">
                  <c:v>2165.04</c:v>
                </c:pt>
                <c:pt idx="2791">
                  <c:v>2165.8159999999998</c:v>
                </c:pt>
                <c:pt idx="2792">
                  <c:v>2166.5920000000001</c:v>
                </c:pt>
                <c:pt idx="2793">
                  <c:v>2167.3679999999999</c:v>
                </c:pt>
                <c:pt idx="2794">
                  <c:v>2168.1439999999998</c:v>
                </c:pt>
                <c:pt idx="2795">
                  <c:v>2168.92</c:v>
                </c:pt>
                <c:pt idx="2796">
                  <c:v>2169.6959999999999</c:v>
                </c:pt>
                <c:pt idx="2797">
                  <c:v>2170.4720000000002</c:v>
                </c:pt>
                <c:pt idx="2798">
                  <c:v>2171.248</c:v>
                </c:pt>
                <c:pt idx="2799">
                  <c:v>2172.0239999999999</c:v>
                </c:pt>
                <c:pt idx="2800">
                  <c:v>2172.8000000000002</c:v>
                </c:pt>
                <c:pt idx="2801">
                  <c:v>2173.576</c:v>
                </c:pt>
                <c:pt idx="2802">
                  <c:v>2174.3519999999999</c:v>
                </c:pt>
                <c:pt idx="2803">
                  <c:v>2175.1280000000002</c:v>
                </c:pt>
                <c:pt idx="2804">
                  <c:v>2175.904</c:v>
                </c:pt>
                <c:pt idx="2805">
                  <c:v>2176.6799999999998</c:v>
                </c:pt>
                <c:pt idx="2806">
                  <c:v>2177.4560000000001</c:v>
                </c:pt>
                <c:pt idx="2807">
                  <c:v>2178.232</c:v>
                </c:pt>
                <c:pt idx="2808">
                  <c:v>2179.0079999999998</c:v>
                </c:pt>
                <c:pt idx="2809">
                  <c:v>2179.7840000000001</c:v>
                </c:pt>
                <c:pt idx="2810">
                  <c:v>2180.56</c:v>
                </c:pt>
                <c:pt idx="2811">
                  <c:v>2181.3359999999998</c:v>
                </c:pt>
                <c:pt idx="2812">
                  <c:v>2182.1120000000001</c:v>
                </c:pt>
                <c:pt idx="2813">
                  <c:v>2182.8879999999999</c:v>
                </c:pt>
                <c:pt idx="2814">
                  <c:v>2183.6640000000002</c:v>
                </c:pt>
                <c:pt idx="2815">
                  <c:v>2184.44</c:v>
                </c:pt>
                <c:pt idx="2816">
                  <c:v>2185.2159999999999</c:v>
                </c:pt>
                <c:pt idx="2817">
                  <c:v>2185.9920000000002</c:v>
                </c:pt>
                <c:pt idx="2818">
                  <c:v>2186.768</c:v>
                </c:pt>
                <c:pt idx="2819">
                  <c:v>2187.5439999999999</c:v>
                </c:pt>
                <c:pt idx="2820">
                  <c:v>2188.3200000000002</c:v>
                </c:pt>
                <c:pt idx="2821">
                  <c:v>2189.096</c:v>
                </c:pt>
                <c:pt idx="2822">
                  <c:v>2189.8719999999998</c:v>
                </c:pt>
                <c:pt idx="2823">
                  <c:v>2190.6480000000001</c:v>
                </c:pt>
                <c:pt idx="2824">
                  <c:v>2191.424</c:v>
                </c:pt>
                <c:pt idx="2825">
                  <c:v>2192.1999999999998</c:v>
                </c:pt>
                <c:pt idx="2826">
                  <c:v>2192.9760000000001</c:v>
                </c:pt>
                <c:pt idx="2827">
                  <c:v>2193.752</c:v>
                </c:pt>
                <c:pt idx="2828">
                  <c:v>2194.5279999999998</c:v>
                </c:pt>
                <c:pt idx="2829">
                  <c:v>2195.3040000000001</c:v>
                </c:pt>
                <c:pt idx="2830">
                  <c:v>2196.08</c:v>
                </c:pt>
                <c:pt idx="2831">
                  <c:v>2196.8560000000002</c:v>
                </c:pt>
                <c:pt idx="2832">
                  <c:v>2197.6320000000001</c:v>
                </c:pt>
                <c:pt idx="2833">
                  <c:v>2198.4079999999999</c:v>
                </c:pt>
                <c:pt idx="2834">
                  <c:v>2199.1840000000002</c:v>
                </c:pt>
                <c:pt idx="2835">
                  <c:v>2199.96</c:v>
                </c:pt>
                <c:pt idx="2836">
                  <c:v>2200.7359999999999</c:v>
                </c:pt>
                <c:pt idx="2837">
                  <c:v>2201.5120000000002</c:v>
                </c:pt>
                <c:pt idx="2838">
                  <c:v>2202.288</c:v>
                </c:pt>
                <c:pt idx="2839">
                  <c:v>2203.0639999999999</c:v>
                </c:pt>
                <c:pt idx="2840">
                  <c:v>2203.84</c:v>
                </c:pt>
                <c:pt idx="2841">
                  <c:v>2204.616</c:v>
                </c:pt>
                <c:pt idx="2842">
                  <c:v>2205.3919999999998</c:v>
                </c:pt>
                <c:pt idx="2843">
                  <c:v>2206.1680000000001</c:v>
                </c:pt>
                <c:pt idx="2844">
                  <c:v>2206.944</c:v>
                </c:pt>
                <c:pt idx="2845">
                  <c:v>2207.7199999999998</c:v>
                </c:pt>
                <c:pt idx="2846">
                  <c:v>2208.4960000000001</c:v>
                </c:pt>
                <c:pt idx="2847">
                  <c:v>2209.2719999999999</c:v>
                </c:pt>
                <c:pt idx="2848">
                  <c:v>2210.0479999999998</c:v>
                </c:pt>
                <c:pt idx="2849">
                  <c:v>2210.8240000000001</c:v>
                </c:pt>
                <c:pt idx="2850">
                  <c:v>2211.6</c:v>
                </c:pt>
                <c:pt idx="2851">
                  <c:v>2212.3760000000002</c:v>
                </c:pt>
                <c:pt idx="2852">
                  <c:v>2213.152</c:v>
                </c:pt>
                <c:pt idx="2853">
                  <c:v>2213.9279999999999</c:v>
                </c:pt>
                <c:pt idx="2854">
                  <c:v>2214.7040000000002</c:v>
                </c:pt>
                <c:pt idx="2855">
                  <c:v>2215.48</c:v>
                </c:pt>
                <c:pt idx="2856">
                  <c:v>2216.2559999999999</c:v>
                </c:pt>
                <c:pt idx="2857">
                  <c:v>2217.0320000000002</c:v>
                </c:pt>
                <c:pt idx="2858">
                  <c:v>2217.808</c:v>
                </c:pt>
                <c:pt idx="2859">
                  <c:v>2218.5839999999998</c:v>
                </c:pt>
                <c:pt idx="2860">
                  <c:v>2219.36</c:v>
                </c:pt>
                <c:pt idx="2861">
                  <c:v>2220.136</c:v>
                </c:pt>
                <c:pt idx="2862">
                  <c:v>2220.9119999999998</c:v>
                </c:pt>
                <c:pt idx="2863">
                  <c:v>2221.6880000000001</c:v>
                </c:pt>
                <c:pt idx="2864">
                  <c:v>2222.4639999999999</c:v>
                </c:pt>
                <c:pt idx="2865">
                  <c:v>2223.2399999999998</c:v>
                </c:pt>
                <c:pt idx="2866">
                  <c:v>2224.0160000000001</c:v>
                </c:pt>
                <c:pt idx="2867">
                  <c:v>2224.7919999999999</c:v>
                </c:pt>
                <c:pt idx="2868">
                  <c:v>2225.5680000000002</c:v>
                </c:pt>
                <c:pt idx="2869">
                  <c:v>2226.3440000000001</c:v>
                </c:pt>
                <c:pt idx="2870">
                  <c:v>2227.12</c:v>
                </c:pt>
                <c:pt idx="2871">
                  <c:v>2227.8960000000002</c:v>
                </c:pt>
                <c:pt idx="2872">
                  <c:v>2228.672</c:v>
                </c:pt>
                <c:pt idx="2873">
                  <c:v>2229.4479999999999</c:v>
                </c:pt>
                <c:pt idx="2874">
                  <c:v>2230.2240000000002</c:v>
                </c:pt>
                <c:pt idx="2875">
                  <c:v>2231</c:v>
                </c:pt>
                <c:pt idx="2876">
                  <c:v>2231.7759999999998</c:v>
                </c:pt>
                <c:pt idx="2877">
                  <c:v>2232.5520000000001</c:v>
                </c:pt>
                <c:pt idx="2878">
                  <c:v>2233.328</c:v>
                </c:pt>
                <c:pt idx="2879">
                  <c:v>2234.1039999999998</c:v>
                </c:pt>
                <c:pt idx="2880">
                  <c:v>2234.88</c:v>
                </c:pt>
                <c:pt idx="2881">
                  <c:v>2235.6559999999999</c:v>
                </c:pt>
                <c:pt idx="2882">
                  <c:v>2236.4319999999998</c:v>
                </c:pt>
                <c:pt idx="2883">
                  <c:v>2237.2080000000001</c:v>
                </c:pt>
                <c:pt idx="2884">
                  <c:v>2237.9839999999999</c:v>
                </c:pt>
                <c:pt idx="2885">
                  <c:v>2238.7600000000002</c:v>
                </c:pt>
                <c:pt idx="2886">
                  <c:v>2239.5360000000001</c:v>
                </c:pt>
                <c:pt idx="2887">
                  <c:v>2240.3119999999999</c:v>
                </c:pt>
                <c:pt idx="2888">
                  <c:v>2241.0880000000002</c:v>
                </c:pt>
                <c:pt idx="2889">
                  <c:v>2241.864</c:v>
                </c:pt>
                <c:pt idx="2890">
                  <c:v>2242.64</c:v>
                </c:pt>
                <c:pt idx="2891">
                  <c:v>2243.4160000000002</c:v>
                </c:pt>
                <c:pt idx="2892">
                  <c:v>2244.192</c:v>
                </c:pt>
                <c:pt idx="2893">
                  <c:v>2244.9679999999998</c:v>
                </c:pt>
                <c:pt idx="2894">
                  <c:v>2245.7440000000001</c:v>
                </c:pt>
                <c:pt idx="2895">
                  <c:v>2246.52</c:v>
                </c:pt>
                <c:pt idx="2896">
                  <c:v>2247.2959999999998</c:v>
                </c:pt>
                <c:pt idx="2897">
                  <c:v>2248.0720000000001</c:v>
                </c:pt>
                <c:pt idx="2898">
                  <c:v>2248.848</c:v>
                </c:pt>
                <c:pt idx="2899">
                  <c:v>2249.6239999999998</c:v>
                </c:pt>
                <c:pt idx="2900">
                  <c:v>2250.4</c:v>
                </c:pt>
                <c:pt idx="2901">
                  <c:v>2251.1759999999999</c:v>
                </c:pt>
                <c:pt idx="2902">
                  <c:v>2251.9520000000002</c:v>
                </c:pt>
                <c:pt idx="2903">
                  <c:v>2252.7280000000001</c:v>
                </c:pt>
                <c:pt idx="2904">
                  <c:v>2253.5039999999999</c:v>
                </c:pt>
                <c:pt idx="2905">
                  <c:v>2254.2800000000002</c:v>
                </c:pt>
                <c:pt idx="2906">
                  <c:v>2255.056</c:v>
                </c:pt>
                <c:pt idx="2907">
                  <c:v>2255.8319999999999</c:v>
                </c:pt>
                <c:pt idx="2908">
                  <c:v>2256.6080000000002</c:v>
                </c:pt>
                <c:pt idx="2909">
                  <c:v>2257.384</c:v>
                </c:pt>
                <c:pt idx="2910">
                  <c:v>2258.16</c:v>
                </c:pt>
                <c:pt idx="2911">
                  <c:v>2258.9360000000001</c:v>
                </c:pt>
                <c:pt idx="2912">
                  <c:v>2259.712</c:v>
                </c:pt>
                <c:pt idx="2913">
                  <c:v>2260.4879999999998</c:v>
                </c:pt>
                <c:pt idx="2914">
                  <c:v>2261.2640000000001</c:v>
                </c:pt>
                <c:pt idx="2915">
                  <c:v>2262.04</c:v>
                </c:pt>
                <c:pt idx="2916">
                  <c:v>2262.8159999999998</c:v>
                </c:pt>
                <c:pt idx="2917">
                  <c:v>2263.5920000000001</c:v>
                </c:pt>
                <c:pt idx="2918">
                  <c:v>2264.3679999999999</c:v>
                </c:pt>
                <c:pt idx="2919">
                  <c:v>2265.1439999999998</c:v>
                </c:pt>
                <c:pt idx="2920">
                  <c:v>2265.92</c:v>
                </c:pt>
                <c:pt idx="2921">
                  <c:v>2266.6959999999999</c:v>
                </c:pt>
                <c:pt idx="2922">
                  <c:v>2267.4720000000002</c:v>
                </c:pt>
                <c:pt idx="2923">
                  <c:v>2268.248</c:v>
                </c:pt>
                <c:pt idx="2924">
                  <c:v>2269.0239999999999</c:v>
                </c:pt>
                <c:pt idx="2925">
                  <c:v>2269.8000000000002</c:v>
                </c:pt>
                <c:pt idx="2926">
                  <c:v>2270.576</c:v>
                </c:pt>
                <c:pt idx="2927">
                  <c:v>2271.3519999999999</c:v>
                </c:pt>
                <c:pt idx="2928">
                  <c:v>2272.1280000000002</c:v>
                </c:pt>
                <c:pt idx="2929">
                  <c:v>2272.904</c:v>
                </c:pt>
                <c:pt idx="2930">
                  <c:v>2273.6799999999998</c:v>
                </c:pt>
                <c:pt idx="2931">
                  <c:v>2274.4560000000001</c:v>
                </c:pt>
                <c:pt idx="2932">
                  <c:v>2275.232</c:v>
                </c:pt>
                <c:pt idx="2933">
                  <c:v>2276.0079999999998</c:v>
                </c:pt>
                <c:pt idx="2934">
                  <c:v>2276.7840000000001</c:v>
                </c:pt>
                <c:pt idx="2935">
                  <c:v>2277.56</c:v>
                </c:pt>
                <c:pt idx="2936">
                  <c:v>2278.3359999999998</c:v>
                </c:pt>
                <c:pt idx="2937">
                  <c:v>2279.1120000000001</c:v>
                </c:pt>
                <c:pt idx="2938">
                  <c:v>2279.8879999999999</c:v>
                </c:pt>
                <c:pt idx="2939">
                  <c:v>2280.6640000000002</c:v>
                </c:pt>
                <c:pt idx="2940">
                  <c:v>2281.44</c:v>
                </c:pt>
                <c:pt idx="2941">
                  <c:v>2282.2159999999999</c:v>
                </c:pt>
                <c:pt idx="2942">
                  <c:v>2282.9920000000002</c:v>
                </c:pt>
                <c:pt idx="2943">
                  <c:v>2283.768</c:v>
                </c:pt>
                <c:pt idx="2944">
                  <c:v>2284.5439999999999</c:v>
                </c:pt>
                <c:pt idx="2945">
                  <c:v>2285.3200000000002</c:v>
                </c:pt>
                <c:pt idx="2946">
                  <c:v>2286.096</c:v>
                </c:pt>
                <c:pt idx="2947">
                  <c:v>2286.8719999999998</c:v>
                </c:pt>
                <c:pt idx="2948">
                  <c:v>2287.6480000000001</c:v>
                </c:pt>
                <c:pt idx="2949">
                  <c:v>2288.424</c:v>
                </c:pt>
                <c:pt idx="2950">
                  <c:v>2289.1999999999998</c:v>
                </c:pt>
                <c:pt idx="2951">
                  <c:v>2289.9760000000001</c:v>
                </c:pt>
                <c:pt idx="2952">
                  <c:v>2290.752</c:v>
                </c:pt>
                <c:pt idx="2953">
                  <c:v>2291.5279999999998</c:v>
                </c:pt>
                <c:pt idx="2954">
                  <c:v>2292.3040000000001</c:v>
                </c:pt>
                <c:pt idx="2955">
                  <c:v>2293.08</c:v>
                </c:pt>
                <c:pt idx="2956">
                  <c:v>2293.8560000000002</c:v>
                </c:pt>
                <c:pt idx="2957">
                  <c:v>2294.6320000000001</c:v>
                </c:pt>
                <c:pt idx="2958">
                  <c:v>2295.4079999999999</c:v>
                </c:pt>
                <c:pt idx="2959">
                  <c:v>2296.1840000000002</c:v>
                </c:pt>
                <c:pt idx="2960">
                  <c:v>2296.96</c:v>
                </c:pt>
                <c:pt idx="2961">
                  <c:v>2297.7359999999999</c:v>
                </c:pt>
                <c:pt idx="2962">
                  <c:v>2298.5120000000002</c:v>
                </c:pt>
                <c:pt idx="2963">
                  <c:v>2299.288</c:v>
                </c:pt>
                <c:pt idx="2964">
                  <c:v>2300.0639999999999</c:v>
                </c:pt>
                <c:pt idx="2965">
                  <c:v>2300.84</c:v>
                </c:pt>
                <c:pt idx="2966">
                  <c:v>2301.616</c:v>
                </c:pt>
                <c:pt idx="2967">
                  <c:v>2302.3919999999998</c:v>
                </c:pt>
                <c:pt idx="2968">
                  <c:v>2303.1680000000001</c:v>
                </c:pt>
                <c:pt idx="2969">
                  <c:v>2303.944</c:v>
                </c:pt>
                <c:pt idx="2970">
                  <c:v>2304.7199999999998</c:v>
                </c:pt>
                <c:pt idx="2971">
                  <c:v>2305.4960000000001</c:v>
                </c:pt>
                <c:pt idx="2972">
                  <c:v>2306.2719999999999</c:v>
                </c:pt>
                <c:pt idx="2973">
                  <c:v>2307.0479999999998</c:v>
                </c:pt>
                <c:pt idx="2974">
                  <c:v>2307.8240000000001</c:v>
                </c:pt>
                <c:pt idx="2975">
                  <c:v>2308.6</c:v>
                </c:pt>
                <c:pt idx="2976">
                  <c:v>2309.3760000000002</c:v>
                </c:pt>
                <c:pt idx="2977">
                  <c:v>2310.152</c:v>
                </c:pt>
                <c:pt idx="2978">
                  <c:v>2310.9279999999999</c:v>
                </c:pt>
                <c:pt idx="2979">
                  <c:v>2311.7040000000002</c:v>
                </c:pt>
                <c:pt idx="2980">
                  <c:v>2312.48</c:v>
                </c:pt>
                <c:pt idx="2981">
                  <c:v>2313.2559999999999</c:v>
                </c:pt>
                <c:pt idx="2982">
                  <c:v>2314.0320000000002</c:v>
                </c:pt>
                <c:pt idx="2983">
                  <c:v>2314.808</c:v>
                </c:pt>
                <c:pt idx="2984">
                  <c:v>2315.5839999999998</c:v>
                </c:pt>
                <c:pt idx="2985">
                  <c:v>2316.36</c:v>
                </c:pt>
                <c:pt idx="2986">
                  <c:v>2317.136</c:v>
                </c:pt>
                <c:pt idx="2987">
                  <c:v>2317.9119999999998</c:v>
                </c:pt>
                <c:pt idx="2988">
                  <c:v>2318.6880000000001</c:v>
                </c:pt>
                <c:pt idx="2989">
                  <c:v>2319.4639999999999</c:v>
                </c:pt>
                <c:pt idx="2990">
                  <c:v>2320.2399999999998</c:v>
                </c:pt>
                <c:pt idx="2991">
                  <c:v>2321.0160000000001</c:v>
                </c:pt>
                <c:pt idx="2992">
                  <c:v>2321.7919999999999</c:v>
                </c:pt>
                <c:pt idx="2993">
                  <c:v>2322.5680000000002</c:v>
                </c:pt>
                <c:pt idx="2994">
                  <c:v>2323.3440000000001</c:v>
                </c:pt>
                <c:pt idx="2995">
                  <c:v>2324.12</c:v>
                </c:pt>
                <c:pt idx="2996">
                  <c:v>2324.8960000000002</c:v>
                </c:pt>
                <c:pt idx="2997">
                  <c:v>2325.672</c:v>
                </c:pt>
                <c:pt idx="2998">
                  <c:v>2326.4479999999999</c:v>
                </c:pt>
                <c:pt idx="2999">
                  <c:v>2327.2240000000002</c:v>
                </c:pt>
                <c:pt idx="3000">
                  <c:v>2328</c:v>
                </c:pt>
                <c:pt idx="3001">
                  <c:v>2328.7759999999998</c:v>
                </c:pt>
                <c:pt idx="3002">
                  <c:v>2329.5520000000001</c:v>
                </c:pt>
                <c:pt idx="3003">
                  <c:v>2330.328</c:v>
                </c:pt>
                <c:pt idx="3004">
                  <c:v>2331.1039999999998</c:v>
                </c:pt>
                <c:pt idx="3005">
                  <c:v>2331.88</c:v>
                </c:pt>
                <c:pt idx="3006">
                  <c:v>2332.6559999999999</c:v>
                </c:pt>
                <c:pt idx="3007">
                  <c:v>2333.4319999999998</c:v>
                </c:pt>
                <c:pt idx="3008">
                  <c:v>2334.2080000000001</c:v>
                </c:pt>
                <c:pt idx="3009">
                  <c:v>2334.9839999999999</c:v>
                </c:pt>
                <c:pt idx="3010">
                  <c:v>2335.7600000000002</c:v>
                </c:pt>
                <c:pt idx="3011">
                  <c:v>2336.5360000000001</c:v>
                </c:pt>
                <c:pt idx="3012">
                  <c:v>2337.3119999999999</c:v>
                </c:pt>
                <c:pt idx="3013">
                  <c:v>2338.0880000000002</c:v>
                </c:pt>
                <c:pt idx="3014">
                  <c:v>2338.864</c:v>
                </c:pt>
                <c:pt idx="3015">
                  <c:v>2339.64</c:v>
                </c:pt>
                <c:pt idx="3016">
                  <c:v>2340.4160000000002</c:v>
                </c:pt>
                <c:pt idx="3017">
                  <c:v>2341.192</c:v>
                </c:pt>
                <c:pt idx="3018">
                  <c:v>2341.9679999999998</c:v>
                </c:pt>
                <c:pt idx="3019">
                  <c:v>2342.7440000000001</c:v>
                </c:pt>
                <c:pt idx="3020">
                  <c:v>2343.52</c:v>
                </c:pt>
                <c:pt idx="3021">
                  <c:v>2344.2959999999998</c:v>
                </c:pt>
                <c:pt idx="3022">
                  <c:v>2345.0720000000001</c:v>
                </c:pt>
                <c:pt idx="3023">
                  <c:v>2345.848</c:v>
                </c:pt>
                <c:pt idx="3024">
                  <c:v>2346.6239999999998</c:v>
                </c:pt>
                <c:pt idx="3025">
                  <c:v>2347.4</c:v>
                </c:pt>
                <c:pt idx="3026">
                  <c:v>2348.1759999999999</c:v>
                </c:pt>
                <c:pt idx="3027">
                  <c:v>2348.9520000000002</c:v>
                </c:pt>
                <c:pt idx="3028">
                  <c:v>2349.7280000000001</c:v>
                </c:pt>
                <c:pt idx="3029">
                  <c:v>2350.5039999999999</c:v>
                </c:pt>
                <c:pt idx="3030">
                  <c:v>2351.2800000000002</c:v>
                </c:pt>
                <c:pt idx="3031">
                  <c:v>2352.056</c:v>
                </c:pt>
                <c:pt idx="3032">
                  <c:v>2352.8319999999999</c:v>
                </c:pt>
                <c:pt idx="3033">
                  <c:v>2353.6080000000002</c:v>
                </c:pt>
                <c:pt idx="3034">
                  <c:v>2354.384</c:v>
                </c:pt>
                <c:pt idx="3035">
                  <c:v>2355.16</c:v>
                </c:pt>
                <c:pt idx="3036">
                  <c:v>2355.9360000000001</c:v>
                </c:pt>
                <c:pt idx="3037">
                  <c:v>2356.712</c:v>
                </c:pt>
                <c:pt idx="3038">
                  <c:v>2357.4879999999998</c:v>
                </c:pt>
                <c:pt idx="3039">
                  <c:v>2358.2640000000001</c:v>
                </c:pt>
                <c:pt idx="3040">
                  <c:v>2359.04</c:v>
                </c:pt>
                <c:pt idx="3041">
                  <c:v>2359.8159999999998</c:v>
                </c:pt>
                <c:pt idx="3042">
                  <c:v>2360.5920000000001</c:v>
                </c:pt>
                <c:pt idx="3043">
                  <c:v>2361.3679999999999</c:v>
                </c:pt>
                <c:pt idx="3044">
                  <c:v>2362.1439999999998</c:v>
                </c:pt>
                <c:pt idx="3045">
                  <c:v>2362.92</c:v>
                </c:pt>
                <c:pt idx="3046">
                  <c:v>2363.6959999999999</c:v>
                </c:pt>
                <c:pt idx="3047">
                  <c:v>2364.4720000000002</c:v>
                </c:pt>
                <c:pt idx="3048">
                  <c:v>2365.248</c:v>
                </c:pt>
                <c:pt idx="3049">
                  <c:v>2366.0239999999999</c:v>
                </c:pt>
                <c:pt idx="3050">
                  <c:v>2366.8000000000002</c:v>
                </c:pt>
                <c:pt idx="3051">
                  <c:v>2367.576</c:v>
                </c:pt>
                <c:pt idx="3052">
                  <c:v>2368.3519999999999</c:v>
                </c:pt>
                <c:pt idx="3053">
                  <c:v>2369.1280000000002</c:v>
                </c:pt>
                <c:pt idx="3054">
                  <c:v>2369.904</c:v>
                </c:pt>
                <c:pt idx="3055">
                  <c:v>2370.6799999999998</c:v>
                </c:pt>
                <c:pt idx="3056">
                  <c:v>2371.4560000000001</c:v>
                </c:pt>
                <c:pt idx="3057">
                  <c:v>2372.232</c:v>
                </c:pt>
                <c:pt idx="3058">
                  <c:v>2373.0079999999998</c:v>
                </c:pt>
                <c:pt idx="3059">
                  <c:v>2373.7840000000001</c:v>
                </c:pt>
                <c:pt idx="3060">
                  <c:v>2374.56</c:v>
                </c:pt>
                <c:pt idx="3061">
                  <c:v>2375.3359999999998</c:v>
                </c:pt>
                <c:pt idx="3062">
                  <c:v>2376.1120000000001</c:v>
                </c:pt>
                <c:pt idx="3063">
                  <c:v>2376.8879999999999</c:v>
                </c:pt>
                <c:pt idx="3064">
                  <c:v>2377.6640000000002</c:v>
                </c:pt>
                <c:pt idx="3065">
                  <c:v>2378.44</c:v>
                </c:pt>
                <c:pt idx="3066">
                  <c:v>2379.2159999999999</c:v>
                </c:pt>
                <c:pt idx="3067">
                  <c:v>2379.9920000000002</c:v>
                </c:pt>
                <c:pt idx="3068">
                  <c:v>2380.768</c:v>
                </c:pt>
                <c:pt idx="3069">
                  <c:v>2381.5439999999999</c:v>
                </c:pt>
                <c:pt idx="3070">
                  <c:v>2382.3200000000002</c:v>
                </c:pt>
                <c:pt idx="3071">
                  <c:v>2383.096</c:v>
                </c:pt>
                <c:pt idx="3072">
                  <c:v>2383.8719999999998</c:v>
                </c:pt>
                <c:pt idx="3073">
                  <c:v>2384.6480000000001</c:v>
                </c:pt>
                <c:pt idx="3074">
                  <c:v>2385.424</c:v>
                </c:pt>
                <c:pt idx="3075">
                  <c:v>2386.1999999999998</c:v>
                </c:pt>
                <c:pt idx="3076">
                  <c:v>2386.9760000000001</c:v>
                </c:pt>
                <c:pt idx="3077">
                  <c:v>2387.752</c:v>
                </c:pt>
                <c:pt idx="3078">
                  <c:v>2388.5279999999998</c:v>
                </c:pt>
                <c:pt idx="3079">
                  <c:v>2389.3040000000001</c:v>
                </c:pt>
                <c:pt idx="3080">
                  <c:v>2390.08</c:v>
                </c:pt>
                <c:pt idx="3081">
                  <c:v>2390.8560000000002</c:v>
                </c:pt>
                <c:pt idx="3082">
                  <c:v>2391.6320000000001</c:v>
                </c:pt>
                <c:pt idx="3083">
                  <c:v>2392.4079999999999</c:v>
                </c:pt>
                <c:pt idx="3084">
                  <c:v>2393.1840000000002</c:v>
                </c:pt>
                <c:pt idx="3085">
                  <c:v>2393.96</c:v>
                </c:pt>
                <c:pt idx="3086">
                  <c:v>2394.7359999999999</c:v>
                </c:pt>
                <c:pt idx="3087">
                  <c:v>2395.5120000000002</c:v>
                </c:pt>
                <c:pt idx="3088">
                  <c:v>2396.288</c:v>
                </c:pt>
                <c:pt idx="3089">
                  <c:v>2397.0639999999999</c:v>
                </c:pt>
                <c:pt idx="3090">
                  <c:v>2397.84</c:v>
                </c:pt>
                <c:pt idx="3091">
                  <c:v>2398.616</c:v>
                </c:pt>
                <c:pt idx="3092">
                  <c:v>2399.3919999999998</c:v>
                </c:pt>
                <c:pt idx="3093">
                  <c:v>2400.1680000000001</c:v>
                </c:pt>
                <c:pt idx="3094">
                  <c:v>2400.944</c:v>
                </c:pt>
                <c:pt idx="3095">
                  <c:v>2401.7199999999998</c:v>
                </c:pt>
                <c:pt idx="3096">
                  <c:v>2402.4960000000001</c:v>
                </c:pt>
                <c:pt idx="3097">
                  <c:v>2403.2719999999999</c:v>
                </c:pt>
                <c:pt idx="3098">
                  <c:v>2404.0479999999998</c:v>
                </c:pt>
                <c:pt idx="3099">
                  <c:v>2404.8240000000001</c:v>
                </c:pt>
                <c:pt idx="3100">
                  <c:v>2405.6</c:v>
                </c:pt>
                <c:pt idx="3101">
                  <c:v>2406.3760000000002</c:v>
                </c:pt>
                <c:pt idx="3102">
                  <c:v>2407.152</c:v>
                </c:pt>
                <c:pt idx="3103">
                  <c:v>2407.9279999999999</c:v>
                </c:pt>
                <c:pt idx="3104">
                  <c:v>2408.7040000000002</c:v>
                </c:pt>
                <c:pt idx="3105">
                  <c:v>2409.48</c:v>
                </c:pt>
                <c:pt idx="3106">
                  <c:v>2410.2559999999999</c:v>
                </c:pt>
                <c:pt idx="3107">
                  <c:v>2411.0320000000002</c:v>
                </c:pt>
                <c:pt idx="3108">
                  <c:v>2411.808</c:v>
                </c:pt>
                <c:pt idx="3109">
                  <c:v>2412.5839999999998</c:v>
                </c:pt>
                <c:pt idx="3110">
                  <c:v>2413.36</c:v>
                </c:pt>
                <c:pt idx="3111">
                  <c:v>2414.136</c:v>
                </c:pt>
                <c:pt idx="3112">
                  <c:v>2414.9119999999998</c:v>
                </c:pt>
                <c:pt idx="3113">
                  <c:v>2415.6880000000001</c:v>
                </c:pt>
                <c:pt idx="3114">
                  <c:v>2416.4639999999999</c:v>
                </c:pt>
                <c:pt idx="3115">
                  <c:v>2417.2399999999998</c:v>
                </c:pt>
                <c:pt idx="3116">
                  <c:v>2418.0160000000001</c:v>
                </c:pt>
                <c:pt idx="3117">
                  <c:v>2418.7919999999999</c:v>
                </c:pt>
                <c:pt idx="3118">
                  <c:v>2419.5680000000002</c:v>
                </c:pt>
                <c:pt idx="3119">
                  <c:v>2420.3440000000001</c:v>
                </c:pt>
                <c:pt idx="3120">
                  <c:v>2421.12</c:v>
                </c:pt>
                <c:pt idx="3121">
                  <c:v>2421.8960000000002</c:v>
                </c:pt>
                <c:pt idx="3122">
                  <c:v>2422.672</c:v>
                </c:pt>
                <c:pt idx="3123">
                  <c:v>2423.4479999999999</c:v>
                </c:pt>
                <c:pt idx="3124">
                  <c:v>2424.2240000000002</c:v>
                </c:pt>
                <c:pt idx="3125">
                  <c:v>2425</c:v>
                </c:pt>
                <c:pt idx="3126">
                  <c:v>2425.7759999999998</c:v>
                </c:pt>
                <c:pt idx="3127">
                  <c:v>2426.5520000000001</c:v>
                </c:pt>
                <c:pt idx="3128">
                  <c:v>2427.328</c:v>
                </c:pt>
                <c:pt idx="3129">
                  <c:v>2428.1039999999998</c:v>
                </c:pt>
                <c:pt idx="3130">
                  <c:v>2428.88</c:v>
                </c:pt>
                <c:pt idx="3131">
                  <c:v>2429.6559999999999</c:v>
                </c:pt>
                <c:pt idx="3132">
                  <c:v>2430.4319999999998</c:v>
                </c:pt>
                <c:pt idx="3133">
                  <c:v>2431.2080000000001</c:v>
                </c:pt>
                <c:pt idx="3134">
                  <c:v>2431.9839999999999</c:v>
                </c:pt>
                <c:pt idx="3135">
                  <c:v>2432.7600000000002</c:v>
                </c:pt>
                <c:pt idx="3136">
                  <c:v>2433.5360000000001</c:v>
                </c:pt>
                <c:pt idx="3137">
                  <c:v>2434.3119999999999</c:v>
                </c:pt>
                <c:pt idx="3138">
                  <c:v>2435.0880000000002</c:v>
                </c:pt>
                <c:pt idx="3139">
                  <c:v>2435.864</c:v>
                </c:pt>
                <c:pt idx="3140">
                  <c:v>2436.64</c:v>
                </c:pt>
                <c:pt idx="3141">
                  <c:v>2437.4160000000002</c:v>
                </c:pt>
                <c:pt idx="3142">
                  <c:v>2438.192</c:v>
                </c:pt>
                <c:pt idx="3143">
                  <c:v>2438.9679999999998</c:v>
                </c:pt>
                <c:pt idx="3144">
                  <c:v>2439.7440000000001</c:v>
                </c:pt>
                <c:pt idx="3145">
                  <c:v>2440.52</c:v>
                </c:pt>
                <c:pt idx="3146">
                  <c:v>2441.2959999999998</c:v>
                </c:pt>
                <c:pt idx="3147">
                  <c:v>2442.0720000000001</c:v>
                </c:pt>
                <c:pt idx="3148">
                  <c:v>2442.848</c:v>
                </c:pt>
                <c:pt idx="3149">
                  <c:v>2443.6239999999998</c:v>
                </c:pt>
                <c:pt idx="3150">
                  <c:v>2444.4</c:v>
                </c:pt>
                <c:pt idx="3151">
                  <c:v>2445.1759999999999</c:v>
                </c:pt>
                <c:pt idx="3152">
                  <c:v>2445.9520000000002</c:v>
                </c:pt>
                <c:pt idx="3153">
                  <c:v>2446.7280000000001</c:v>
                </c:pt>
                <c:pt idx="3154">
                  <c:v>2447.5039999999999</c:v>
                </c:pt>
                <c:pt idx="3155">
                  <c:v>2448.2800000000002</c:v>
                </c:pt>
                <c:pt idx="3156">
                  <c:v>2449.056</c:v>
                </c:pt>
                <c:pt idx="3157">
                  <c:v>2449.8319999999999</c:v>
                </c:pt>
                <c:pt idx="3158">
                  <c:v>2450.6080000000002</c:v>
                </c:pt>
                <c:pt idx="3159">
                  <c:v>2451.384</c:v>
                </c:pt>
                <c:pt idx="3160">
                  <c:v>2452.16</c:v>
                </c:pt>
                <c:pt idx="3161">
                  <c:v>2452.9360000000001</c:v>
                </c:pt>
                <c:pt idx="3162">
                  <c:v>2453.712</c:v>
                </c:pt>
                <c:pt idx="3163">
                  <c:v>2454.4879999999998</c:v>
                </c:pt>
                <c:pt idx="3164">
                  <c:v>2455.2640000000001</c:v>
                </c:pt>
                <c:pt idx="3165">
                  <c:v>2456.04</c:v>
                </c:pt>
                <c:pt idx="3166">
                  <c:v>2456.8159999999998</c:v>
                </c:pt>
                <c:pt idx="3167">
                  <c:v>2457.5920000000001</c:v>
                </c:pt>
                <c:pt idx="3168">
                  <c:v>2458.3679999999999</c:v>
                </c:pt>
                <c:pt idx="3169">
                  <c:v>2459.1439999999998</c:v>
                </c:pt>
                <c:pt idx="3170">
                  <c:v>2459.92</c:v>
                </c:pt>
                <c:pt idx="3171">
                  <c:v>2460.6959999999999</c:v>
                </c:pt>
                <c:pt idx="3172">
                  <c:v>2461.4720000000002</c:v>
                </c:pt>
                <c:pt idx="3173">
                  <c:v>2462.248</c:v>
                </c:pt>
                <c:pt idx="3174">
                  <c:v>2463.0239999999999</c:v>
                </c:pt>
                <c:pt idx="3175">
                  <c:v>2463.8000000000002</c:v>
                </c:pt>
                <c:pt idx="3176">
                  <c:v>2464.576</c:v>
                </c:pt>
                <c:pt idx="3177">
                  <c:v>2465.3519999999999</c:v>
                </c:pt>
                <c:pt idx="3178">
                  <c:v>2466.1280000000002</c:v>
                </c:pt>
                <c:pt idx="3179">
                  <c:v>2466.904</c:v>
                </c:pt>
                <c:pt idx="3180">
                  <c:v>2467.6799999999998</c:v>
                </c:pt>
                <c:pt idx="3181">
                  <c:v>2468.4560000000001</c:v>
                </c:pt>
                <c:pt idx="3182">
                  <c:v>2469.232</c:v>
                </c:pt>
                <c:pt idx="3183">
                  <c:v>2470.0079999999998</c:v>
                </c:pt>
                <c:pt idx="3184">
                  <c:v>2470.7840000000001</c:v>
                </c:pt>
                <c:pt idx="3185">
                  <c:v>2471.56</c:v>
                </c:pt>
                <c:pt idx="3186">
                  <c:v>2472.3359999999998</c:v>
                </c:pt>
                <c:pt idx="3187">
                  <c:v>2473.1120000000001</c:v>
                </c:pt>
                <c:pt idx="3188">
                  <c:v>2473.8879999999999</c:v>
                </c:pt>
                <c:pt idx="3189">
                  <c:v>2474.6640000000002</c:v>
                </c:pt>
                <c:pt idx="3190">
                  <c:v>2475.44</c:v>
                </c:pt>
                <c:pt idx="3191">
                  <c:v>2476.2159999999999</c:v>
                </c:pt>
                <c:pt idx="3192">
                  <c:v>2476.9920000000002</c:v>
                </c:pt>
                <c:pt idx="3193">
                  <c:v>2477.768</c:v>
                </c:pt>
                <c:pt idx="3194">
                  <c:v>2478.5439999999999</c:v>
                </c:pt>
                <c:pt idx="3195">
                  <c:v>2479.3200000000002</c:v>
                </c:pt>
                <c:pt idx="3196">
                  <c:v>2480.096</c:v>
                </c:pt>
                <c:pt idx="3197">
                  <c:v>2480.8719999999998</c:v>
                </c:pt>
                <c:pt idx="3198">
                  <c:v>2481.6480000000001</c:v>
                </c:pt>
                <c:pt idx="3199">
                  <c:v>2482.424</c:v>
                </c:pt>
                <c:pt idx="3200">
                  <c:v>2483.1999999999998</c:v>
                </c:pt>
                <c:pt idx="3201">
                  <c:v>2483.9760000000001</c:v>
                </c:pt>
                <c:pt idx="3202">
                  <c:v>2484.752</c:v>
                </c:pt>
                <c:pt idx="3203">
                  <c:v>2485.5279999999998</c:v>
                </c:pt>
                <c:pt idx="3204">
                  <c:v>2486.3040000000001</c:v>
                </c:pt>
                <c:pt idx="3205">
                  <c:v>2487.08</c:v>
                </c:pt>
                <c:pt idx="3206">
                  <c:v>2487.8560000000002</c:v>
                </c:pt>
                <c:pt idx="3207">
                  <c:v>2488.6320000000001</c:v>
                </c:pt>
                <c:pt idx="3208">
                  <c:v>2489.4079999999999</c:v>
                </c:pt>
                <c:pt idx="3209">
                  <c:v>2490.1840000000002</c:v>
                </c:pt>
                <c:pt idx="3210">
                  <c:v>2490.96</c:v>
                </c:pt>
                <c:pt idx="3211">
                  <c:v>2491.7359999999999</c:v>
                </c:pt>
                <c:pt idx="3212">
                  <c:v>2492.5120000000002</c:v>
                </c:pt>
                <c:pt idx="3213">
                  <c:v>2493.288</c:v>
                </c:pt>
                <c:pt idx="3214">
                  <c:v>2494.0639999999999</c:v>
                </c:pt>
                <c:pt idx="3215">
                  <c:v>2494.84</c:v>
                </c:pt>
                <c:pt idx="3216">
                  <c:v>2495.616</c:v>
                </c:pt>
                <c:pt idx="3217">
                  <c:v>2496.3919999999998</c:v>
                </c:pt>
                <c:pt idx="3218">
                  <c:v>2497.1680000000001</c:v>
                </c:pt>
                <c:pt idx="3219">
                  <c:v>2497.944</c:v>
                </c:pt>
                <c:pt idx="3220">
                  <c:v>2498.7199999999998</c:v>
                </c:pt>
                <c:pt idx="3221">
                  <c:v>2499.4960000000001</c:v>
                </c:pt>
                <c:pt idx="3222">
                  <c:v>2500.2719999999999</c:v>
                </c:pt>
                <c:pt idx="3223">
                  <c:v>2501.0479999999998</c:v>
                </c:pt>
                <c:pt idx="3224">
                  <c:v>2501.8240000000001</c:v>
                </c:pt>
                <c:pt idx="3225">
                  <c:v>2502.6</c:v>
                </c:pt>
                <c:pt idx="3226">
                  <c:v>2503.3760000000002</c:v>
                </c:pt>
                <c:pt idx="3227">
                  <c:v>2504.152</c:v>
                </c:pt>
                <c:pt idx="3228">
                  <c:v>2504.9279999999999</c:v>
                </c:pt>
                <c:pt idx="3229">
                  <c:v>2505.7040000000002</c:v>
                </c:pt>
                <c:pt idx="3230">
                  <c:v>2506.48</c:v>
                </c:pt>
                <c:pt idx="3231">
                  <c:v>2507.2559999999999</c:v>
                </c:pt>
                <c:pt idx="3232">
                  <c:v>2508.0320000000002</c:v>
                </c:pt>
                <c:pt idx="3233">
                  <c:v>2508.808</c:v>
                </c:pt>
                <c:pt idx="3234">
                  <c:v>2509.5839999999998</c:v>
                </c:pt>
                <c:pt idx="3235">
                  <c:v>2510.36</c:v>
                </c:pt>
                <c:pt idx="3236">
                  <c:v>2511.136</c:v>
                </c:pt>
                <c:pt idx="3237">
                  <c:v>2511.9119999999998</c:v>
                </c:pt>
                <c:pt idx="3238">
                  <c:v>2512.6880000000001</c:v>
                </c:pt>
                <c:pt idx="3239">
                  <c:v>2513.4639999999999</c:v>
                </c:pt>
                <c:pt idx="3240">
                  <c:v>2514.2399999999998</c:v>
                </c:pt>
                <c:pt idx="3241">
                  <c:v>2515.0160000000001</c:v>
                </c:pt>
                <c:pt idx="3242">
                  <c:v>2515.7919999999999</c:v>
                </c:pt>
                <c:pt idx="3243">
                  <c:v>2516.5680000000002</c:v>
                </c:pt>
                <c:pt idx="3244">
                  <c:v>2517.3440000000001</c:v>
                </c:pt>
                <c:pt idx="3245">
                  <c:v>2518.12</c:v>
                </c:pt>
                <c:pt idx="3246">
                  <c:v>2518.8960000000002</c:v>
                </c:pt>
                <c:pt idx="3247">
                  <c:v>2519.672</c:v>
                </c:pt>
                <c:pt idx="3248">
                  <c:v>2520.4479999999999</c:v>
                </c:pt>
                <c:pt idx="3249">
                  <c:v>2521.2240000000002</c:v>
                </c:pt>
                <c:pt idx="3250">
                  <c:v>2522</c:v>
                </c:pt>
                <c:pt idx="3251">
                  <c:v>2522.7759999999998</c:v>
                </c:pt>
                <c:pt idx="3252">
                  <c:v>2523.5520000000001</c:v>
                </c:pt>
                <c:pt idx="3253">
                  <c:v>2524.328</c:v>
                </c:pt>
                <c:pt idx="3254">
                  <c:v>2525.1039999999998</c:v>
                </c:pt>
                <c:pt idx="3255">
                  <c:v>2525.88</c:v>
                </c:pt>
                <c:pt idx="3256">
                  <c:v>2526.6559999999999</c:v>
                </c:pt>
                <c:pt idx="3257">
                  <c:v>2527.4319999999998</c:v>
                </c:pt>
                <c:pt idx="3258">
                  <c:v>2528.2080000000001</c:v>
                </c:pt>
                <c:pt idx="3259">
                  <c:v>2528.9839999999999</c:v>
                </c:pt>
                <c:pt idx="3260">
                  <c:v>2529.7600000000002</c:v>
                </c:pt>
                <c:pt idx="3261">
                  <c:v>2530.5360000000001</c:v>
                </c:pt>
                <c:pt idx="3262">
                  <c:v>2531.3119999999999</c:v>
                </c:pt>
                <c:pt idx="3263">
                  <c:v>2532.0880000000002</c:v>
                </c:pt>
                <c:pt idx="3264">
                  <c:v>2532.864</c:v>
                </c:pt>
                <c:pt idx="3265">
                  <c:v>2533.64</c:v>
                </c:pt>
                <c:pt idx="3266">
                  <c:v>2534.4160000000002</c:v>
                </c:pt>
                <c:pt idx="3267">
                  <c:v>2535.192</c:v>
                </c:pt>
                <c:pt idx="3268">
                  <c:v>2535.9679999999998</c:v>
                </c:pt>
                <c:pt idx="3269">
                  <c:v>2536.7440000000001</c:v>
                </c:pt>
                <c:pt idx="3270">
                  <c:v>2537.52</c:v>
                </c:pt>
                <c:pt idx="3271">
                  <c:v>2538.2959999999998</c:v>
                </c:pt>
                <c:pt idx="3272">
                  <c:v>2539.0720000000001</c:v>
                </c:pt>
                <c:pt idx="3273">
                  <c:v>2539.848</c:v>
                </c:pt>
                <c:pt idx="3274">
                  <c:v>2540.6239999999998</c:v>
                </c:pt>
                <c:pt idx="3275">
                  <c:v>2541.4</c:v>
                </c:pt>
                <c:pt idx="3276">
                  <c:v>2542.1759999999999</c:v>
                </c:pt>
                <c:pt idx="3277">
                  <c:v>2542.9520000000002</c:v>
                </c:pt>
                <c:pt idx="3278">
                  <c:v>2543.7280000000001</c:v>
                </c:pt>
                <c:pt idx="3279">
                  <c:v>2544.5039999999999</c:v>
                </c:pt>
                <c:pt idx="3280">
                  <c:v>2545.2800000000002</c:v>
                </c:pt>
                <c:pt idx="3281">
                  <c:v>2546.056</c:v>
                </c:pt>
                <c:pt idx="3282">
                  <c:v>2546.8319999999999</c:v>
                </c:pt>
                <c:pt idx="3283">
                  <c:v>2547.6080000000002</c:v>
                </c:pt>
                <c:pt idx="3284">
                  <c:v>2548.384</c:v>
                </c:pt>
                <c:pt idx="3285">
                  <c:v>2549.16</c:v>
                </c:pt>
                <c:pt idx="3286">
                  <c:v>2549.9360000000001</c:v>
                </c:pt>
                <c:pt idx="3287">
                  <c:v>2550.712</c:v>
                </c:pt>
                <c:pt idx="3288">
                  <c:v>2551.4879999999998</c:v>
                </c:pt>
                <c:pt idx="3289">
                  <c:v>2552.2640000000001</c:v>
                </c:pt>
                <c:pt idx="3290">
                  <c:v>2553.04</c:v>
                </c:pt>
                <c:pt idx="3291">
                  <c:v>2553.8159999999998</c:v>
                </c:pt>
                <c:pt idx="3292">
                  <c:v>2554.5920000000001</c:v>
                </c:pt>
                <c:pt idx="3293">
                  <c:v>2555.3679999999999</c:v>
                </c:pt>
                <c:pt idx="3294">
                  <c:v>2556.1439999999998</c:v>
                </c:pt>
                <c:pt idx="3295">
                  <c:v>2556.92</c:v>
                </c:pt>
                <c:pt idx="3296">
                  <c:v>2557.6959999999999</c:v>
                </c:pt>
                <c:pt idx="3297">
                  <c:v>2558.4720000000002</c:v>
                </c:pt>
                <c:pt idx="3298">
                  <c:v>2559.248</c:v>
                </c:pt>
                <c:pt idx="3299">
                  <c:v>2560.0239999999999</c:v>
                </c:pt>
                <c:pt idx="3300">
                  <c:v>2560.8000000000002</c:v>
                </c:pt>
                <c:pt idx="3301">
                  <c:v>2561.576</c:v>
                </c:pt>
                <c:pt idx="3302">
                  <c:v>2562.3519999999999</c:v>
                </c:pt>
                <c:pt idx="3303">
                  <c:v>2563.1280000000002</c:v>
                </c:pt>
                <c:pt idx="3304">
                  <c:v>2563.904</c:v>
                </c:pt>
                <c:pt idx="3305">
                  <c:v>2564.6799999999998</c:v>
                </c:pt>
                <c:pt idx="3306">
                  <c:v>2565.4560000000001</c:v>
                </c:pt>
                <c:pt idx="3307">
                  <c:v>2566.232</c:v>
                </c:pt>
                <c:pt idx="3308">
                  <c:v>2567.0079999999998</c:v>
                </c:pt>
                <c:pt idx="3309">
                  <c:v>2567.7840000000001</c:v>
                </c:pt>
                <c:pt idx="3310">
                  <c:v>2568.56</c:v>
                </c:pt>
                <c:pt idx="3311">
                  <c:v>2569.3359999999998</c:v>
                </c:pt>
                <c:pt idx="3312">
                  <c:v>2570.1120000000001</c:v>
                </c:pt>
                <c:pt idx="3313">
                  <c:v>2570.8879999999999</c:v>
                </c:pt>
                <c:pt idx="3314">
                  <c:v>2571.6640000000002</c:v>
                </c:pt>
                <c:pt idx="3315">
                  <c:v>2572.44</c:v>
                </c:pt>
                <c:pt idx="3316">
                  <c:v>2573.2159999999999</c:v>
                </c:pt>
                <c:pt idx="3317">
                  <c:v>2573.9920000000002</c:v>
                </c:pt>
                <c:pt idx="3318">
                  <c:v>2574.768</c:v>
                </c:pt>
                <c:pt idx="3319">
                  <c:v>2575.5439999999999</c:v>
                </c:pt>
                <c:pt idx="3320">
                  <c:v>2576.3200000000002</c:v>
                </c:pt>
                <c:pt idx="3321">
                  <c:v>2577.096</c:v>
                </c:pt>
                <c:pt idx="3322">
                  <c:v>2577.8719999999998</c:v>
                </c:pt>
                <c:pt idx="3323">
                  <c:v>2578.6480000000001</c:v>
                </c:pt>
                <c:pt idx="3324">
                  <c:v>2579.424</c:v>
                </c:pt>
                <c:pt idx="3325">
                  <c:v>2580.1999999999998</c:v>
                </c:pt>
                <c:pt idx="3326">
                  <c:v>2580.9760000000001</c:v>
                </c:pt>
                <c:pt idx="3327">
                  <c:v>2581.752</c:v>
                </c:pt>
                <c:pt idx="3328">
                  <c:v>2582.5279999999998</c:v>
                </c:pt>
                <c:pt idx="3329">
                  <c:v>2583.3040000000001</c:v>
                </c:pt>
                <c:pt idx="3330">
                  <c:v>2584.08</c:v>
                </c:pt>
                <c:pt idx="3331">
                  <c:v>2584.8560000000002</c:v>
                </c:pt>
                <c:pt idx="3332">
                  <c:v>2585.6320000000001</c:v>
                </c:pt>
                <c:pt idx="3333">
                  <c:v>2586.4079999999999</c:v>
                </c:pt>
                <c:pt idx="3334">
                  <c:v>2587.1840000000002</c:v>
                </c:pt>
                <c:pt idx="3335">
                  <c:v>2587.96</c:v>
                </c:pt>
                <c:pt idx="3336">
                  <c:v>2588.7359999999999</c:v>
                </c:pt>
                <c:pt idx="3337">
                  <c:v>2589.5120000000002</c:v>
                </c:pt>
                <c:pt idx="3338">
                  <c:v>2590.288</c:v>
                </c:pt>
                <c:pt idx="3339">
                  <c:v>2591.0639999999999</c:v>
                </c:pt>
                <c:pt idx="3340">
                  <c:v>2591.84</c:v>
                </c:pt>
                <c:pt idx="3341">
                  <c:v>2592.616</c:v>
                </c:pt>
                <c:pt idx="3342">
                  <c:v>2593.3919999999998</c:v>
                </c:pt>
                <c:pt idx="3343">
                  <c:v>2594.1680000000001</c:v>
                </c:pt>
                <c:pt idx="3344">
                  <c:v>2594.944</c:v>
                </c:pt>
                <c:pt idx="3345">
                  <c:v>2595.7199999999998</c:v>
                </c:pt>
                <c:pt idx="3346">
                  <c:v>2596.4960000000001</c:v>
                </c:pt>
                <c:pt idx="3347">
                  <c:v>2597.2719999999999</c:v>
                </c:pt>
                <c:pt idx="3348">
                  <c:v>2598.0479999999998</c:v>
                </c:pt>
                <c:pt idx="3349">
                  <c:v>2598.8240000000001</c:v>
                </c:pt>
                <c:pt idx="3350">
                  <c:v>2599.6</c:v>
                </c:pt>
                <c:pt idx="3351">
                  <c:v>2600.3760000000002</c:v>
                </c:pt>
                <c:pt idx="3352">
                  <c:v>2601.152</c:v>
                </c:pt>
                <c:pt idx="3353">
                  <c:v>2601.9279999999999</c:v>
                </c:pt>
                <c:pt idx="3354">
                  <c:v>2602.7040000000002</c:v>
                </c:pt>
                <c:pt idx="3355">
                  <c:v>2603.48</c:v>
                </c:pt>
                <c:pt idx="3356">
                  <c:v>2604.2559999999999</c:v>
                </c:pt>
                <c:pt idx="3357">
                  <c:v>2605.0320000000002</c:v>
                </c:pt>
                <c:pt idx="3358">
                  <c:v>2605.808</c:v>
                </c:pt>
                <c:pt idx="3359">
                  <c:v>2606.5839999999998</c:v>
                </c:pt>
                <c:pt idx="3360">
                  <c:v>2607.36</c:v>
                </c:pt>
                <c:pt idx="3361">
                  <c:v>2608.136</c:v>
                </c:pt>
                <c:pt idx="3362">
                  <c:v>2608.9119999999998</c:v>
                </c:pt>
                <c:pt idx="3363">
                  <c:v>2609.6880000000001</c:v>
                </c:pt>
                <c:pt idx="3364">
                  <c:v>2610.4639999999999</c:v>
                </c:pt>
                <c:pt idx="3365">
                  <c:v>2611.2399999999998</c:v>
                </c:pt>
                <c:pt idx="3366">
                  <c:v>2612.0160000000001</c:v>
                </c:pt>
                <c:pt idx="3367">
                  <c:v>2612.7919999999999</c:v>
                </c:pt>
                <c:pt idx="3368">
                  <c:v>2613.5680000000002</c:v>
                </c:pt>
                <c:pt idx="3369">
                  <c:v>2614.3440000000001</c:v>
                </c:pt>
                <c:pt idx="3370">
                  <c:v>2615.12</c:v>
                </c:pt>
                <c:pt idx="3371">
                  <c:v>2615.8960000000002</c:v>
                </c:pt>
                <c:pt idx="3372">
                  <c:v>2616.672</c:v>
                </c:pt>
                <c:pt idx="3373">
                  <c:v>2617.4479999999999</c:v>
                </c:pt>
                <c:pt idx="3374">
                  <c:v>2618.2240000000002</c:v>
                </c:pt>
                <c:pt idx="3375">
                  <c:v>2619</c:v>
                </c:pt>
                <c:pt idx="3376">
                  <c:v>2619.7759999999998</c:v>
                </c:pt>
                <c:pt idx="3377">
                  <c:v>2620.5520000000001</c:v>
                </c:pt>
                <c:pt idx="3378">
                  <c:v>2621.328</c:v>
                </c:pt>
                <c:pt idx="3379">
                  <c:v>2622.1039999999998</c:v>
                </c:pt>
                <c:pt idx="3380">
                  <c:v>2622.88</c:v>
                </c:pt>
                <c:pt idx="3381">
                  <c:v>2623.6559999999999</c:v>
                </c:pt>
                <c:pt idx="3382">
                  <c:v>2624.4319999999998</c:v>
                </c:pt>
                <c:pt idx="3383">
                  <c:v>2625.2080000000001</c:v>
                </c:pt>
                <c:pt idx="3384">
                  <c:v>2625.9839999999999</c:v>
                </c:pt>
                <c:pt idx="3385">
                  <c:v>2626.76</c:v>
                </c:pt>
                <c:pt idx="3386">
                  <c:v>2627.5360000000001</c:v>
                </c:pt>
                <c:pt idx="3387">
                  <c:v>2628.3119999999999</c:v>
                </c:pt>
                <c:pt idx="3388">
                  <c:v>2629.0880000000002</c:v>
                </c:pt>
                <c:pt idx="3389">
                  <c:v>2629.864</c:v>
                </c:pt>
                <c:pt idx="3390">
                  <c:v>2630.64</c:v>
                </c:pt>
                <c:pt idx="3391">
                  <c:v>2631.4160000000002</c:v>
                </c:pt>
                <c:pt idx="3392">
                  <c:v>2632.192</c:v>
                </c:pt>
                <c:pt idx="3393">
                  <c:v>2632.9679999999998</c:v>
                </c:pt>
                <c:pt idx="3394">
                  <c:v>2633.7440000000001</c:v>
                </c:pt>
                <c:pt idx="3395">
                  <c:v>2634.52</c:v>
                </c:pt>
                <c:pt idx="3396">
                  <c:v>2635.2959999999998</c:v>
                </c:pt>
                <c:pt idx="3397">
                  <c:v>2636.0720000000001</c:v>
                </c:pt>
                <c:pt idx="3398">
                  <c:v>2636.848</c:v>
                </c:pt>
                <c:pt idx="3399">
                  <c:v>2637.6239999999998</c:v>
                </c:pt>
                <c:pt idx="3400">
                  <c:v>2638.4</c:v>
                </c:pt>
                <c:pt idx="3401">
                  <c:v>2639.1759999999999</c:v>
                </c:pt>
                <c:pt idx="3402">
                  <c:v>2639.9520000000002</c:v>
                </c:pt>
                <c:pt idx="3403">
                  <c:v>2640.7280000000001</c:v>
                </c:pt>
                <c:pt idx="3404">
                  <c:v>2641.5039999999999</c:v>
                </c:pt>
                <c:pt idx="3405">
                  <c:v>2642.28</c:v>
                </c:pt>
                <c:pt idx="3406">
                  <c:v>2643.056</c:v>
                </c:pt>
                <c:pt idx="3407">
                  <c:v>2643.8319999999999</c:v>
                </c:pt>
                <c:pt idx="3408">
                  <c:v>2644.6080000000002</c:v>
                </c:pt>
                <c:pt idx="3409">
                  <c:v>2645.384</c:v>
                </c:pt>
                <c:pt idx="3410">
                  <c:v>2646.16</c:v>
                </c:pt>
                <c:pt idx="3411">
                  <c:v>2646.9360000000001</c:v>
                </c:pt>
                <c:pt idx="3412">
                  <c:v>2647.712</c:v>
                </c:pt>
                <c:pt idx="3413">
                  <c:v>2648.4879999999998</c:v>
                </c:pt>
                <c:pt idx="3414">
                  <c:v>2649.2640000000001</c:v>
                </c:pt>
                <c:pt idx="3415">
                  <c:v>2650.04</c:v>
                </c:pt>
                <c:pt idx="3416">
                  <c:v>2650.8159999999998</c:v>
                </c:pt>
                <c:pt idx="3417">
                  <c:v>2651.5920000000001</c:v>
                </c:pt>
                <c:pt idx="3418">
                  <c:v>2652.3679999999999</c:v>
                </c:pt>
                <c:pt idx="3419">
                  <c:v>2653.1439999999998</c:v>
                </c:pt>
                <c:pt idx="3420">
                  <c:v>2653.92</c:v>
                </c:pt>
                <c:pt idx="3421">
                  <c:v>2654.6959999999999</c:v>
                </c:pt>
                <c:pt idx="3422">
                  <c:v>2655.4720000000002</c:v>
                </c:pt>
                <c:pt idx="3423">
                  <c:v>2656.248</c:v>
                </c:pt>
                <c:pt idx="3424">
                  <c:v>2657.0239999999999</c:v>
                </c:pt>
                <c:pt idx="3425">
                  <c:v>2657.8</c:v>
                </c:pt>
                <c:pt idx="3426">
                  <c:v>2658.576</c:v>
                </c:pt>
                <c:pt idx="3427">
                  <c:v>2659.3519999999999</c:v>
                </c:pt>
                <c:pt idx="3428">
                  <c:v>2660.1280000000002</c:v>
                </c:pt>
                <c:pt idx="3429">
                  <c:v>2660.904</c:v>
                </c:pt>
                <c:pt idx="3430">
                  <c:v>2661.68</c:v>
                </c:pt>
                <c:pt idx="3431">
                  <c:v>2662.4560000000001</c:v>
                </c:pt>
                <c:pt idx="3432">
                  <c:v>2663.232</c:v>
                </c:pt>
                <c:pt idx="3433">
                  <c:v>2664.0079999999998</c:v>
                </c:pt>
                <c:pt idx="3434">
                  <c:v>2664.7840000000001</c:v>
                </c:pt>
                <c:pt idx="3435">
                  <c:v>2665.56</c:v>
                </c:pt>
                <c:pt idx="3436">
                  <c:v>2666.3359999999998</c:v>
                </c:pt>
                <c:pt idx="3437">
                  <c:v>2667.1120000000001</c:v>
                </c:pt>
                <c:pt idx="3438">
                  <c:v>2667.8879999999999</c:v>
                </c:pt>
                <c:pt idx="3439">
                  <c:v>2668.6640000000002</c:v>
                </c:pt>
                <c:pt idx="3440">
                  <c:v>2669.44</c:v>
                </c:pt>
                <c:pt idx="3441">
                  <c:v>2670.2159999999999</c:v>
                </c:pt>
                <c:pt idx="3442">
                  <c:v>2670.9920000000002</c:v>
                </c:pt>
                <c:pt idx="3443">
                  <c:v>2671.768</c:v>
                </c:pt>
                <c:pt idx="3444">
                  <c:v>2672.5439999999999</c:v>
                </c:pt>
                <c:pt idx="3445">
                  <c:v>2673.32</c:v>
                </c:pt>
                <c:pt idx="3446">
                  <c:v>2674.096</c:v>
                </c:pt>
                <c:pt idx="3447">
                  <c:v>2674.8719999999998</c:v>
                </c:pt>
                <c:pt idx="3448">
                  <c:v>2675.6480000000001</c:v>
                </c:pt>
                <c:pt idx="3449">
                  <c:v>2676.424</c:v>
                </c:pt>
                <c:pt idx="3450">
                  <c:v>2677.2</c:v>
                </c:pt>
                <c:pt idx="3451">
                  <c:v>2677.9760000000001</c:v>
                </c:pt>
                <c:pt idx="3452">
                  <c:v>2678.752</c:v>
                </c:pt>
                <c:pt idx="3453">
                  <c:v>2679.5279999999998</c:v>
                </c:pt>
                <c:pt idx="3454">
                  <c:v>2680.3040000000001</c:v>
                </c:pt>
                <c:pt idx="3455">
                  <c:v>2681.08</c:v>
                </c:pt>
                <c:pt idx="3456">
                  <c:v>2681.8560000000002</c:v>
                </c:pt>
                <c:pt idx="3457">
                  <c:v>2682.6320000000001</c:v>
                </c:pt>
                <c:pt idx="3458">
                  <c:v>2683.4079999999999</c:v>
                </c:pt>
                <c:pt idx="3459">
                  <c:v>2684.1840000000002</c:v>
                </c:pt>
                <c:pt idx="3460">
                  <c:v>2684.96</c:v>
                </c:pt>
                <c:pt idx="3461">
                  <c:v>2685.7359999999999</c:v>
                </c:pt>
                <c:pt idx="3462">
                  <c:v>2686.5120000000002</c:v>
                </c:pt>
                <c:pt idx="3463">
                  <c:v>2687.288</c:v>
                </c:pt>
                <c:pt idx="3464">
                  <c:v>2688.0639999999999</c:v>
                </c:pt>
                <c:pt idx="3465">
                  <c:v>2688.84</c:v>
                </c:pt>
                <c:pt idx="3466">
                  <c:v>2689.616</c:v>
                </c:pt>
                <c:pt idx="3467">
                  <c:v>2690.3919999999998</c:v>
                </c:pt>
                <c:pt idx="3468">
                  <c:v>2691.1680000000001</c:v>
                </c:pt>
                <c:pt idx="3469">
                  <c:v>2691.944</c:v>
                </c:pt>
                <c:pt idx="3470">
                  <c:v>2692.72</c:v>
                </c:pt>
                <c:pt idx="3471">
                  <c:v>2693.4960000000001</c:v>
                </c:pt>
                <c:pt idx="3472">
                  <c:v>2694.2719999999999</c:v>
                </c:pt>
                <c:pt idx="3473">
                  <c:v>2695.0479999999998</c:v>
                </c:pt>
                <c:pt idx="3474">
                  <c:v>2695.8240000000001</c:v>
                </c:pt>
                <c:pt idx="3475">
                  <c:v>2696.6</c:v>
                </c:pt>
                <c:pt idx="3476">
                  <c:v>2697.3760000000002</c:v>
                </c:pt>
                <c:pt idx="3477">
                  <c:v>2698.152</c:v>
                </c:pt>
                <c:pt idx="3478">
                  <c:v>2698.9279999999999</c:v>
                </c:pt>
                <c:pt idx="3479">
                  <c:v>2699.7040000000002</c:v>
                </c:pt>
                <c:pt idx="3480">
                  <c:v>2700.48</c:v>
                </c:pt>
                <c:pt idx="3481">
                  <c:v>2701.2559999999999</c:v>
                </c:pt>
                <c:pt idx="3482">
                  <c:v>2702.0320000000002</c:v>
                </c:pt>
                <c:pt idx="3483">
                  <c:v>2702.808</c:v>
                </c:pt>
                <c:pt idx="3484">
                  <c:v>2703.5839999999998</c:v>
                </c:pt>
                <c:pt idx="3485">
                  <c:v>2704.36</c:v>
                </c:pt>
                <c:pt idx="3486">
                  <c:v>2705.136</c:v>
                </c:pt>
                <c:pt idx="3487">
                  <c:v>2705.9119999999998</c:v>
                </c:pt>
                <c:pt idx="3488">
                  <c:v>2706.6880000000001</c:v>
                </c:pt>
                <c:pt idx="3489">
                  <c:v>2707.4639999999999</c:v>
                </c:pt>
                <c:pt idx="3490">
                  <c:v>2708.24</c:v>
                </c:pt>
                <c:pt idx="3491">
                  <c:v>2709.0160000000001</c:v>
                </c:pt>
                <c:pt idx="3492">
                  <c:v>2709.7919999999999</c:v>
                </c:pt>
                <c:pt idx="3493">
                  <c:v>2710.5680000000002</c:v>
                </c:pt>
                <c:pt idx="3494">
                  <c:v>2711.3440000000001</c:v>
                </c:pt>
                <c:pt idx="3495">
                  <c:v>2712.12</c:v>
                </c:pt>
                <c:pt idx="3496">
                  <c:v>2712.8960000000002</c:v>
                </c:pt>
                <c:pt idx="3497">
                  <c:v>2713.672</c:v>
                </c:pt>
                <c:pt idx="3498">
                  <c:v>2714.4479999999999</c:v>
                </c:pt>
                <c:pt idx="3499">
                  <c:v>2715.2240000000002</c:v>
                </c:pt>
                <c:pt idx="3500">
                  <c:v>2716</c:v>
                </c:pt>
                <c:pt idx="3501">
                  <c:v>2716.7759999999998</c:v>
                </c:pt>
                <c:pt idx="3502">
                  <c:v>2717.5520000000001</c:v>
                </c:pt>
                <c:pt idx="3503">
                  <c:v>2718.328</c:v>
                </c:pt>
                <c:pt idx="3504">
                  <c:v>2719.1039999999998</c:v>
                </c:pt>
                <c:pt idx="3505">
                  <c:v>2719.88</c:v>
                </c:pt>
                <c:pt idx="3506">
                  <c:v>2720.6559999999999</c:v>
                </c:pt>
                <c:pt idx="3507">
                  <c:v>2721.4319999999998</c:v>
                </c:pt>
                <c:pt idx="3508">
                  <c:v>2722.2080000000001</c:v>
                </c:pt>
                <c:pt idx="3509">
                  <c:v>2722.9839999999999</c:v>
                </c:pt>
                <c:pt idx="3510">
                  <c:v>2723.76</c:v>
                </c:pt>
                <c:pt idx="3511">
                  <c:v>2724.5360000000001</c:v>
                </c:pt>
                <c:pt idx="3512">
                  <c:v>2725.3119999999999</c:v>
                </c:pt>
                <c:pt idx="3513">
                  <c:v>2726.0880000000002</c:v>
                </c:pt>
                <c:pt idx="3514">
                  <c:v>2726.864</c:v>
                </c:pt>
                <c:pt idx="3515">
                  <c:v>2727.64</c:v>
                </c:pt>
                <c:pt idx="3516">
                  <c:v>2728.4160000000002</c:v>
                </c:pt>
                <c:pt idx="3517">
                  <c:v>2729.192</c:v>
                </c:pt>
                <c:pt idx="3518">
                  <c:v>2729.9679999999998</c:v>
                </c:pt>
                <c:pt idx="3519">
                  <c:v>2730.7440000000001</c:v>
                </c:pt>
                <c:pt idx="3520">
                  <c:v>2731.52</c:v>
                </c:pt>
                <c:pt idx="3521">
                  <c:v>2732.2959999999998</c:v>
                </c:pt>
                <c:pt idx="3522">
                  <c:v>2733.0720000000001</c:v>
                </c:pt>
                <c:pt idx="3523">
                  <c:v>2733.848</c:v>
                </c:pt>
                <c:pt idx="3524">
                  <c:v>2734.6239999999998</c:v>
                </c:pt>
                <c:pt idx="3525">
                  <c:v>2735.4</c:v>
                </c:pt>
                <c:pt idx="3526">
                  <c:v>2736.1759999999999</c:v>
                </c:pt>
                <c:pt idx="3527">
                  <c:v>2736.9520000000002</c:v>
                </c:pt>
                <c:pt idx="3528">
                  <c:v>2737.7280000000001</c:v>
                </c:pt>
                <c:pt idx="3529">
                  <c:v>2738.5039999999999</c:v>
                </c:pt>
                <c:pt idx="3530">
                  <c:v>2739.28</c:v>
                </c:pt>
                <c:pt idx="3531">
                  <c:v>2740.056</c:v>
                </c:pt>
                <c:pt idx="3532">
                  <c:v>2740.8319999999999</c:v>
                </c:pt>
                <c:pt idx="3533">
                  <c:v>2741.6080000000002</c:v>
                </c:pt>
                <c:pt idx="3534">
                  <c:v>2742.384</c:v>
                </c:pt>
                <c:pt idx="3535">
                  <c:v>2743.16</c:v>
                </c:pt>
                <c:pt idx="3536">
                  <c:v>2743.9360000000001</c:v>
                </c:pt>
                <c:pt idx="3537">
                  <c:v>2744.712</c:v>
                </c:pt>
                <c:pt idx="3538">
                  <c:v>2745.4879999999998</c:v>
                </c:pt>
                <c:pt idx="3539">
                  <c:v>2746.2640000000001</c:v>
                </c:pt>
                <c:pt idx="3540">
                  <c:v>2747.04</c:v>
                </c:pt>
                <c:pt idx="3541">
                  <c:v>2747.8159999999998</c:v>
                </c:pt>
                <c:pt idx="3542">
                  <c:v>2748.5920000000001</c:v>
                </c:pt>
                <c:pt idx="3543">
                  <c:v>2749.3679999999999</c:v>
                </c:pt>
                <c:pt idx="3544">
                  <c:v>2750.1439999999998</c:v>
                </c:pt>
                <c:pt idx="3545">
                  <c:v>2750.92</c:v>
                </c:pt>
                <c:pt idx="3546">
                  <c:v>2751.6959999999999</c:v>
                </c:pt>
                <c:pt idx="3547">
                  <c:v>2752.4720000000002</c:v>
                </c:pt>
                <c:pt idx="3548">
                  <c:v>2753.248</c:v>
                </c:pt>
                <c:pt idx="3549">
                  <c:v>2754.0239999999999</c:v>
                </c:pt>
                <c:pt idx="3550">
                  <c:v>2754.8</c:v>
                </c:pt>
                <c:pt idx="3551">
                  <c:v>2755.576</c:v>
                </c:pt>
                <c:pt idx="3552">
                  <c:v>2756.3519999999999</c:v>
                </c:pt>
                <c:pt idx="3553">
                  <c:v>2757.1280000000002</c:v>
                </c:pt>
                <c:pt idx="3554">
                  <c:v>2757.904</c:v>
                </c:pt>
                <c:pt idx="3555">
                  <c:v>2758.68</c:v>
                </c:pt>
                <c:pt idx="3556">
                  <c:v>2759.4560000000001</c:v>
                </c:pt>
                <c:pt idx="3557">
                  <c:v>2760.232</c:v>
                </c:pt>
                <c:pt idx="3558">
                  <c:v>2761.0079999999998</c:v>
                </c:pt>
                <c:pt idx="3559">
                  <c:v>2761.7840000000001</c:v>
                </c:pt>
                <c:pt idx="3560">
                  <c:v>2762.56</c:v>
                </c:pt>
                <c:pt idx="3561">
                  <c:v>2763.3359999999998</c:v>
                </c:pt>
                <c:pt idx="3562">
                  <c:v>2764.1120000000001</c:v>
                </c:pt>
                <c:pt idx="3563">
                  <c:v>2764.8879999999999</c:v>
                </c:pt>
                <c:pt idx="3564">
                  <c:v>2765.6640000000002</c:v>
                </c:pt>
                <c:pt idx="3565">
                  <c:v>2766.44</c:v>
                </c:pt>
                <c:pt idx="3566">
                  <c:v>2767.2159999999999</c:v>
                </c:pt>
                <c:pt idx="3567">
                  <c:v>2767.9920000000002</c:v>
                </c:pt>
                <c:pt idx="3568">
                  <c:v>2768.768</c:v>
                </c:pt>
                <c:pt idx="3569">
                  <c:v>2769.5439999999999</c:v>
                </c:pt>
                <c:pt idx="3570">
                  <c:v>2770.32</c:v>
                </c:pt>
                <c:pt idx="3571">
                  <c:v>2771.096</c:v>
                </c:pt>
                <c:pt idx="3572">
                  <c:v>2771.8719999999998</c:v>
                </c:pt>
                <c:pt idx="3573">
                  <c:v>2772.6480000000001</c:v>
                </c:pt>
                <c:pt idx="3574">
                  <c:v>2773.424</c:v>
                </c:pt>
                <c:pt idx="3575">
                  <c:v>2774.2</c:v>
                </c:pt>
                <c:pt idx="3576">
                  <c:v>2774.9760000000001</c:v>
                </c:pt>
                <c:pt idx="3577">
                  <c:v>2775.752</c:v>
                </c:pt>
                <c:pt idx="3578">
                  <c:v>2776.5279999999998</c:v>
                </c:pt>
                <c:pt idx="3579">
                  <c:v>2777.3040000000001</c:v>
                </c:pt>
                <c:pt idx="3580">
                  <c:v>2778.08</c:v>
                </c:pt>
                <c:pt idx="3581">
                  <c:v>2778.8560000000002</c:v>
                </c:pt>
                <c:pt idx="3582">
                  <c:v>2779.6320000000001</c:v>
                </c:pt>
                <c:pt idx="3583">
                  <c:v>2780.4079999999999</c:v>
                </c:pt>
                <c:pt idx="3584">
                  <c:v>2781.1840000000002</c:v>
                </c:pt>
                <c:pt idx="3585">
                  <c:v>2781.96</c:v>
                </c:pt>
                <c:pt idx="3586">
                  <c:v>2782.7359999999999</c:v>
                </c:pt>
                <c:pt idx="3587">
                  <c:v>2783.5120000000002</c:v>
                </c:pt>
                <c:pt idx="3588">
                  <c:v>2784.288</c:v>
                </c:pt>
                <c:pt idx="3589">
                  <c:v>2785.0639999999999</c:v>
                </c:pt>
                <c:pt idx="3590">
                  <c:v>2785.84</c:v>
                </c:pt>
                <c:pt idx="3591">
                  <c:v>2786.616</c:v>
                </c:pt>
                <c:pt idx="3592">
                  <c:v>2787.3919999999998</c:v>
                </c:pt>
                <c:pt idx="3593">
                  <c:v>2788.1680000000001</c:v>
                </c:pt>
                <c:pt idx="3594">
                  <c:v>2788.944</c:v>
                </c:pt>
                <c:pt idx="3595">
                  <c:v>2789.72</c:v>
                </c:pt>
                <c:pt idx="3596">
                  <c:v>2790.4960000000001</c:v>
                </c:pt>
                <c:pt idx="3597">
                  <c:v>2791.2719999999999</c:v>
                </c:pt>
                <c:pt idx="3598">
                  <c:v>2792.0479999999998</c:v>
                </c:pt>
                <c:pt idx="3599">
                  <c:v>2792.8240000000001</c:v>
                </c:pt>
                <c:pt idx="3600">
                  <c:v>2793.6</c:v>
                </c:pt>
                <c:pt idx="3601">
                  <c:v>2794.3760000000002</c:v>
                </c:pt>
                <c:pt idx="3602">
                  <c:v>2795.152</c:v>
                </c:pt>
                <c:pt idx="3603">
                  <c:v>2795.9279999999999</c:v>
                </c:pt>
                <c:pt idx="3604">
                  <c:v>2796.7040000000002</c:v>
                </c:pt>
                <c:pt idx="3605">
                  <c:v>2797.48</c:v>
                </c:pt>
                <c:pt idx="3606">
                  <c:v>2798.2559999999999</c:v>
                </c:pt>
                <c:pt idx="3607">
                  <c:v>2799.0320000000002</c:v>
                </c:pt>
                <c:pt idx="3608">
                  <c:v>2799.808</c:v>
                </c:pt>
                <c:pt idx="3609">
                  <c:v>2800.5839999999998</c:v>
                </c:pt>
                <c:pt idx="3610">
                  <c:v>2801.36</c:v>
                </c:pt>
                <c:pt idx="3611">
                  <c:v>2802.136</c:v>
                </c:pt>
                <c:pt idx="3612">
                  <c:v>2802.9119999999998</c:v>
                </c:pt>
                <c:pt idx="3613">
                  <c:v>2803.6880000000001</c:v>
                </c:pt>
                <c:pt idx="3614">
                  <c:v>2804.4639999999999</c:v>
                </c:pt>
                <c:pt idx="3615">
                  <c:v>2805.24</c:v>
                </c:pt>
                <c:pt idx="3616">
                  <c:v>2806.0160000000001</c:v>
                </c:pt>
                <c:pt idx="3617">
                  <c:v>2806.7919999999999</c:v>
                </c:pt>
                <c:pt idx="3618">
                  <c:v>2807.5680000000002</c:v>
                </c:pt>
                <c:pt idx="3619">
                  <c:v>2808.3440000000001</c:v>
                </c:pt>
                <c:pt idx="3620">
                  <c:v>2809.12</c:v>
                </c:pt>
                <c:pt idx="3621">
                  <c:v>2809.8960000000002</c:v>
                </c:pt>
                <c:pt idx="3622">
                  <c:v>2810.672</c:v>
                </c:pt>
                <c:pt idx="3623">
                  <c:v>2811.4479999999999</c:v>
                </c:pt>
                <c:pt idx="3624">
                  <c:v>2812.2240000000002</c:v>
                </c:pt>
                <c:pt idx="3625">
                  <c:v>2813</c:v>
                </c:pt>
                <c:pt idx="3626">
                  <c:v>2813.7759999999998</c:v>
                </c:pt>
                <c:pt idx="3627">
                  <c:v>2814.5520000000001</c:v>
                </c:pt>
                <c:pt idx="3628">
                  <c:v>2815.328</c:v>
                </c:pt>
                <c:pt idx="3629">
                  <c:v>2816.1039999999998</c:v>
                </c:pt>
                <c:pt idx="3630">
                  <c:v>2816.88</c:v>
                </c:pt>
                <c:pt idx="3631">
                  <c:v>2817.6559999999999</c:v>
                </c:pt>
                <c:pt idx="3632">
                  <c:v>2818.4319999999998</c:v>
                </c:pt>
                <c:pt idx="3633">
                  <c:v>2819.2080000000001</c:v>
                </c:pt>
                <c:pt idx="3634">
                  <c:v>2819.9839999999999</c:v>
                </c:pt>
                <c:pt idx="3635">
                  <c:v>2820.76</c:v>
                </c:pt>
                <c:pt idx="3636">
                  <c:v>2821.5360000000001</c:v>
                </c:pt>
                <c:pt idx="3637">
                  <c:v>2822.3119999999999</c:v>
                </c:pt>
                <c:pt idx="3638">
                  <c:v>2823.0880000000002</c:v>
                </c:pt>
                <c:pt idx="3639">
                  <c:v>2823.864</c:v>
                </c:pt>
                <c:pt idx="3640">
                  <c:v>2824.64</c:v>
                </c:pt>
                <c:pt idx="3641">
                  <c:v>2825.4160000000002</c:v>
                </c:pt>
                <c:pt idx="3642">
                  <c:v>2826.192</c:v>
                </c:pt>
                <c:pt idx="3643">
                  <c:v>2826.9679999999998</c:v>
                </c:pt>
                <c:pt idx="3644">
                  <c:v>2827.7440000000001</c:v>
                </c:pt>
                <c:pt idx="3645">
                  <c:v>2828.52</c:v>
                </c:pt>
                <c:pt idx="3646">
                  <c:v>2829.2959999999998</c:v>
                </c:pt>
                <c:pt idx="3647">
                  <c:v>2830.0720000000001</c:v>
                </c:pt>
                <c:pt idx="3648">
                  <c:v>2830.848</c:v>
                </c:pt>
                <c:pt idx="3649">
                  <c:v>2831.6239999999998</c:v>
                </c:pt>
                <c:pt idx="3650">
                  <c:v>2832.4</c:v>
                </c:pt>
                <c:pt idx="3651">
                  <c:v>2833.1759999999999</c:v>
                </c:pt>
                <c:pt idx="3652">
                  <c:v>2833.9520000000002</c:v>
                </c:pt>
                <c:pt idx="3653">
                  <c:v>2834.7280000000001</c:v>
                </c:pt>
                <c:pt idx="3654">
                  <c:v>2835.5039999999999</c:v>
                </c:pt>
                <c:pt idx="3655">
                  <c:v>2836.28</c:v>
                </c:pt>
                <c:pt idx="3656">
                  <c:v>2837.056</c:v>
                </c:pt>
                <c:pt idx="3657">
                  <c:v>2837.8319999999999</c:v>
                </c:pt>
                <c:pt idx="3658">
                  <c:v>2838.6080000000002</c:v>
                </c:pt>
                <c:pt idx="3659">
                  <c:v>2839.384</c:v>
                </c:pt>
                <c:pt idx="3660">
                  <c:v>2840.16</c:v>
                </c:pt>
                <c:pt idx="3661">
                  <c:v>2840.9360000000001</c:v>
                </c:pt>
                <c:pt idx="3662">
                  <c:v>2841.712</c:v>
                </c:pt>
                <c:pt idx="3663">
                  <c:v>2842.4879999999998</c:v>
                </c:pt>
                <c:pt idx="3664">
                  <c:v>2843.2640000000001</c:v>
                </c:pt>
                <c:pt idx="3665">
                  <c:v>2844.04</c:v>
                </c:pt>
                <c:pt idx="3666">
                  <c:v>2844.8159999999998</c:v>
                </c:pt>
                <c:pt idx="3667">
                  <c:v>2845.5920000000001</c:v>
                </c:pt>
                <c:pt idx="3668">
                  <c:v>2846.3679999999999</c:v>
                </c:pt>
                <c:pt idx="3669">
                  <c:v>2847.1439999999998</c:v>
                </c:pt>
                <c:pt idx="3670">
                  <c:v>2847.92</c:v>
                </c:pt>
                <c:pt idx="3671">
                  <c:v>2848.6959999999999</c:v>
                </c:pt>
                <c:pt idx="3672">
                  <c:v>2849.4720000000002</c:v>
                </c:pt>
                <c:pt idx="3673">
                  <c:v>2850.248</c:v>
                </c:pt>
                <c:pt idx="3674">
                  <c:v>2851.0239999999999</c:v>
                </c:pt>
                <c:pt idx="3675">
                  <c:v>2851.8</c:v>
                </c:pt>
                <c:pt idx="3676">
                  <c:v>2852.576</c:v>
                </c:pt>
                <c:pt idx="3677">
                  <c:v>2853.3519999999999</c:v>
                </c:pt>
                <c:pt idx="3678">
                  <c:v>2854.1280000000002</c:v>
                </c:pt>
                <c:pt idx="3679">
                  <c:v>2854.904</c:v>
                </c:pt>
                <c:pt idx="3680">
                  <c:v>2855.68</c:v>
                </c:pt>
                <c:pt idx="3681">
                  <c:v>2856.4560000000001</c:v>
                </c:pt>
                <c:pt idx="3682">
                  <c:v>2857.232</c:v>
                </c:pt>
                <c:pt idx="3683">
                  <c:v>2858.0079999999998</c:v>
                </c:pt>
                <c:pt idx="3684">
                  <c:v>2858.7840000000001</c:v>
                </c:pt>
                <c:pt idx="3685">
                  <c:v>2859.56</c:v>
                </c:pt>
                <c:pt idx="3686">
                  <c:v>2860.3359999999998</c:v>
                </c:pt>
                <c:pt idx="3687">
                  <c:v>2861.1120000000001</c:v>
                </c:pt>
                <c:pt idx="3688">
                  <c:v>2861.8879999999999</c:v>
                </c:pt>
                <c:pt idx="3689">
                  <c:v>2862.6640000000002</c:v>
                </c:pt>
                <c:pt idx="3690">
                  <c:v>2863.44</c:v>
                </c:pt>
                <c:pt idx="3691">
                  <c:v>2864.2159999999999</c:v>
                </c:pt>
                <c:pt idx="3692">
                  <c:v>2864.9920000000002</c:v>
                </c:pt>
                <c:pt idx="3693">
                  <c:v>2865.768</c:v>
                </c:pt>
                <c:pt idx="3694">
                  <c:v>2866.5439999999999</c:v>
                </c:pt>
                <c:pt idx="3695">
                  <c:v>2867.32</c:v>
                </c:pt>
                <c:pt idx="3696">
                  <c:v>2868.096</c:v>
                </c:pt>
                <c:pt idx="3697">
                  <c:v>2868.8719999999998</c:v>
                </c:pt>
                <c:pt idx="3698">
                  <c:v>2869.6480000000001</c:v>
                </c:pt>
                <c:pt idx="3699">
                  <c:v>2870.424</c:v>
                </c:pt>
                <c:pt idx="3700">
                  <c:v>2871.2</c:v>
                </c:pt>
                <c:pt idx="3701">
                  <c:v>2871.9760000000001</c:v>
                </c:pt>
                <c:pt idx="3702">
                  <c:v>2872.752</c:v>
                </c:pt>
                <c:pt idx="3703">
                  <c:v>2873.5279999999998</c:v>
                </c:pt>
                <c:pt idx="3704">
                  <c:v>2874.3040000000001</c:v>
                </c:pt>
                <c:pt idx="3705">
                  <c:v>2875.08</c:v>
                </c:pt>
                <c:pt idx="3706">
                  <c:v>2875.8560000000002</c:v>
                </c:pt>
                <c:pt idx="3707">
                  <c:v>2876.6320000000001</c:v>
                </c:pt>
                <c:pt idx="3708">
                  <c:v>2877.4079999999999</c:v>
                </c:pt>
                <c:pt idx="3709">
                  <c:v>2878.1840000000002</c:v>
                </c:pt>
                <c:pt idx="3710">
                  <c:v>2878.96</c:v>
                </c:pt>
                <c:pt idx="3711">
                  <c:v>2879.7359999999999</c:v>
                </c:pt>
                <c:pt idx="3712">
                  <c:v>2880.5120000000002</c:v>
                </c:pt>
                <c:pt idx="3713">
                  <c:v>2881.288</c:v>
                </c:pt>
                <c:pt idx="3714">
                  <c:v>2882.0639999999999</c:v>
                </c:pt>
                <c:pt idx="3715">
                  <c:v>2882.84</c:v>
                </c:pt>
                <c:pt idx="3716">
                  <c:v>2883.616</c:v>
                </c:pt>
                <c:pt idx="3717">
                  <c:v>2884.3919999999998</c:v>
                </c:pt>
                <c:pt idx="3718">
                  <c:v>2885.1680000000001</c:v>
                </c:pt>
                <c:pt idx="3719">
                  <c:v>2885.944</c:v>
                </c:pt>
                <c:pt idx="3720">
                  <c:v>2886.72</c:v>
                </c:pt>
                <c:pt idx="3721">
                  <c:v>2887.4960000000001</c:v>
                </c:pt>
                <c:pt idx="3722">
                  <c:v>2888.2719999999999</c:v>
                </c:pt>
                <c:pt idx="3723">
                  <c:v>2889.0479999999998</c:v>
                </c:pt>
                <c:pt idx="3724">
                  <c:v>2889.8240000000001</c:v>
                </c:pt>
                <c:pt idx="3725">
                  <c:v>2890.6</c:v>
                </c:pt>
                <c:pt idx="3726">
                  <c:v>2891.3760000000002</c:v>
                </c:pt>
                <c:pt idx="3727">
                  <c:v>2892.152</c:v>
                </c:pt>
                <c:pt idx="3728">
                  <c:v>2892.9279999999999</c:v>
                </c:pt>
                <c:pt idx="3729">
                  <c:v>2893.7040000000002</c:v>
                </c:pt>
                <c:pt idx="3730">
                  <c:v>2894.48</c:v>
                </c:pt>
                <c:pt idx="3731">
                  <c:v>2895.2559999999999</c:v>
                </c:pt>
                <c:pt idx="3732">
                  <c:v>2896.0320000000002</c:v>
                </c:pt>
                <c:pt idx="3733">
                  <c:v>2896.808</c:v>
                </c:pt>
                <c:pt idx="3734">
                  <c:v>2897.5839999999998</c:v>
                </c:pt>
                <c:pt idx="3735">
                  <c:v>2898.36</c:v>
                </c:pt>
                <c:pt idx="3736">
                  <c:v>2899.136</c:v>
                </c:pt>
                <c:pt idx="3737">
                  <c:v>2899.9119999999998</c:v>
                </c:pt>
                <c:pt idx="3738">
                  <c:v>2900.6880000000001</c:v>
                </c:pt>
                <c:pt idx="3739">
                  <c:v>2901.4639999999999</c:v>
                </c:pt>
                <c:pt idx="3740">
                  <c:v>2902.24</c:v>
                </c:pt>
                <c:pt idx="3741">
                  <c:v>2903.0160000000001</c:v>
                </c:pt>
                <c:pt idx="3742">
                  <c:v>2903.7919999999999</c:v>
                </c:pt>
                <c:pt idx="3743">
                  <c:v>2904.5680000000002</c:v>
                </c:pt>
                <c:pt idx="3744">
                  <c:v>2905.3440000000001</c:v>
                </c:pt>
                <c:pt idx="3745">
                  <c:v>2906.12</c:v>
                </c:pt>
                <c:pt idx="3746">
                  <c:v>2906.8960000000002</c:v>
                </c:pt>
                <c:pt idx="3747">
                  <c:v>2907.672</c:v>
                </c:pt>
                <c:pt idx="3748">
                  <c:v>2908.4479999999999</c:v>
                </c:pt>
                <c:pt idx="3749">
                  <c:v>2909.2240000000002</c:v>
                </c:pt>
                <c:pt idx="3750">
                  <c:v>2910</c:v>
                </c:pt>
                <c:pt idx="3751">
                  <c:v>2910.7759999999998</c:v>
                </c:pt>
                <c:pt idx="3752">
                  <c:v>2911.5520000000001</c:v>
                </c:pt>
                <c:pt idx="3753">
                  <c:v>2912.328</c:v>
                </c:pt>
                <c:pt idx="3754">
                  <c:v>2913.1039999999998</c:v>
                </c:pt>
                <c:pt idx="3755">
                  <c:v>2913.88</c:v>
                </c:pt>
                <c:pt idx="3756">
                  <c:v>2914.6559999999999</c:v>
                </c:pt>
                <c:pt idx="3757">
                  <c:v>2915.4319999999998</c:v>
                </c:pt>
                <c:pt idx="3758">
                  <c:v>2916.2080000000001</c:v>
                </c:pt>
                <c:pt idx="3759">
                  <c:v>2916.9839999999999</c:v>
                </c:pt>
                <c:pt idx="3760">
                  <c:v>2917.76</c:v>
                </c:pt>
                <c:pt idx="3761">
                  <c:v>2918.5360000000001</c:v>
                </c:pt>
                <c:pt idx="3762">
                  <c:v>2919.3119999999999</c:v>
                </c:pt>
                <c:pt idx="3763">
                  <c:v>2920.0880000000002</c:v>
                </c:pt>
                <c:pt idx="3764">
                  <c:v>2920.864</c:v>
                </c:pt>
                <c:pt idx="3765">
                  <c:v>2921.64</c:v>
                </c:pt>
                <c:pt idx="3766">
                  <c:v>2922.4160000000002</c:v>
                </c:pt>
                <c:pt idx="3767">
                  <c:v>2923.192</c:v>
                </c:pt>
                <c:pt idx="3768">
                  <c:v>2923.9679999999998</c:v>
                </c:pt>
                <c:pt idx="3769">
                  <c:v>2924.7440000000001</c:v>
                </c:pt>
                <c:pt idx="3770">
                  <c:v>2925.52</c:v>
                </c:pt>
                <c:pt idx="3771">
                  <c:v>2926.2959999999998</c:v>
                </c:pt>
                <c:pt idx="3772">
                  <c:v>2927.0720000000001</c:v>
                </c:pt>
                <c:pt idx="3773">
                  <c:v>2927.848</c:v>
                </c:pt>
                <c:pt idx="3774">
                  <c:v>2928.6239999999998</c:v>
                </c:pt>
                <c:pt idx="3775">
                  <c:v>2929.4</c:v>
                </c:pt>
                <c:pt idx="3776">
                  <c:v>2930.1759999999999</c:v>
                </c:pt>
                <c:pt idx="3777">
                  <c:v>2930.9520000000002</c:v>
                </c:pt>
                <c:pt idx="3778">
                  <c:v>2931.7280000000001</c:v>
                </c:pt>
                <c:pt idx="3779">
                  <c:v>2932.5039999999999</c:v>
                </c:pt>
                <c:pt idx="3780">
                  <c:v>2933.28</c:v>
                </c:pt>
                <c:pt idx="3781">
                  <c:v>2934.056</c:v>
                </c:pt>
                <c:pt idx="3782">
                  <c:v>2934.8319999999999</c:v>
                </c:pt>
                <c:pt idx="3783">
                  <c:v>2935.6080000000002</c:v>
                </c:pt>
                <c:pt idx="3784">
                  <c:v>2936.384</c:v>
                </c:pt>
                <c:pt idx="3785">
                  <c:v>2937.16</c:v>
                </c:pt>
                <c:pt idx="3786">
                  <c:v>2937.9360000000001</c:v>
                </c:pt>
                <c:pt idx="3787">
                  <c:v>2938.712</c:v>
                </c:pt>
                <c:pt idx="3788">
                  <c:v>2939.4879999999998</c:v>
                </c:pt>
                <c:pt idx="3789">
                  <c:v>2940.2640000000001</c:v>
                </c:pt>
                <c:pt idx="3790">
                  <c:v>2941.04</c:v>
                </c:pt>
                <c:pt idx="3791">
                  <c:v>2941.8159999999998</c:v>
                </c:pt>
                <c:pt idx="3792">
                  <c:v>2942.5920000000001</c:v>
                </c:pt>
                <c:pt idx="3793">
                  <c:v>2943.3679999999999</c:v>
                </c:pt>
                <c:pt idx="3794">
                  <c:v>2944.1439999999998</c:v>
                </c:pt>
                <c:pt idx="3795">
                  <c:v>2944.92</c:v>
                </c:pt>
                <c:pt idx="3796">
                  <c:v>2945.6959999999999</c:v>
                </c:pt>
                <c:pt idx="3797">
                  <c:v>2946.4720000000002</c:v>
                </c:pt>
                <c:pt idx="3798">
                  <c:v>2947.248</c:v>
                </c:pt>
                <c:pt idx="3799">
                  <c:v>2948.0239999999999</c:v>
                </c:pt>
                <c:pt idx="3800">
                  <c:v>2948.8</c:v>
                </c:pt>
                <c:pt idx="3801">
                  <c:v>2949.576</c:v>
                </c:pt>
                <c:pt idx="3802">
                  <c:v>2950.3519999999999</c:v>
                </c:pt>
                <c:pt idx="3803">
                  <c:v>2951.1280000000002</c:v>
                </c:pt>
                <c:pt idx="3804">
                  <c:v>2951.904</c:v>
                </c:pt>
                <c:pt idx="3805">
                  <c:v>2952.68</c:v>
                </c:pt>
                <c:pt idx="3806">
                  <c:v>2953.4560000000001</c:v>
                </c:pt>
                <c:pt idx="3807">
                  <c:v>2954.232</c:v>
                </c:pt>
                <c:pt idx="3808">
                  <c:v>2955.0079999999998</c:v>
                </c:pt>
                <c:pt idx="3809">
                  <c:v>2955.7840000000001</c:v>
                </c:pt>
                <c:pt idx="3810">
                  <c:v>2956.56</c:v>
                </c:pt>
                <c:pt idx="3811">
                  <c:v>2957.3359999999998</c:v>
                </c:pt>
                <c:pt idx="3812">
                  <c:v>2958.1120000000001</c:v>
                </c:pt>
                <c:pt idx="3813">
                  <c:v>2958.8879999999999</c:v>
                </c:pt>
                <c:pt idx="3814">
                  <c:v>2959.6640000000002</c:v>
                </c:pt>
                <c:pt idx="3815">
                  <c:v>2960.44</c:v>
                </c:pt>
                <c:pt idx="3816">
                  <c:v>2961.2159999999999</c:v>
                </c:pt>
                <c:pt idx="3817">
                  <c:v>2961.9920000000002</c:v>
                </c:pt>
                <c:pt idx="3818">
                  <c:v>2962.768</c:v>
                </c:pt>
                <c:pt idx="3819">
                  <c:v>2963.5439999999999</c:v>
                </c:pt>
                <c:pt idx="3820">
                  <c:v>2964.32</c:v>
                </c:pt>
                <c:pt idx="3821">
                  <c:v>2965.096</c:v>
                </c:pt>
                <c:pt idx="3822">
                  <c:v>2965.8719999999998</c:v>
                </c:pt>
                <c:pt idx="3823">
                  <c:v>2966.6480000000001</c:v>
                </c:pt>
                <c:pt idx="3824">
                  <c:v>2967.424</c:v>
                </c:pt>
                <c:pt idx="3825">
                  <c:v>2968.2</c:v>
                </c:pt>
                <c:pt idx="3826">
                  <c:v>2968.9760000000001</c:v>
                </c:pt>
                <c:pt idx="3827">
                  <c:v>2969.752</c:v>
                </c:pt>
                <c:pt idx="3828">
                  <c:v>2970.5279999999998</c:v>
                </c:pt>
                <c:pt idx="3829">
                  <c:v>2971.3040000000001</c:v>
                </c:pt>
                <c:pt idx="3830">
                  <c:v>2972.08</c:v>
                </c:pt>
                <c:pt idx="3831">
                  <c:v>2972.8560000000002</c:v>
                </c:pt>
                <c:pt idx="3832">
                  <c:v>2973.6320000000001</c:v>
                </c:pt>
                <c:pt idx="3833">
                  <c:v>2974.4079999999999</c:v>
                </c:pt>
                <c:pt idx="3834">
                  <c:v>2975.1840000000002</c:v>
                </c:pt>
                <c:pt idx="3835">
                  <c:v>2975.96</c:v>
                </c:pt>
                <c:pt idx="3836">
                  <c:v>2976.7359999999999</c:v>
                </c:pt>
                <c:pt idx="3837">
                  <c:v>2977.5120000000002</c:v>
                </c:pt>
                <c:pt idx="3838">
                  <c:v>2978.288</c:v>
                </c:pt>
                <c:pt idx="3839">
                  <c:v>2979.0639999999999</c:v>
                </c:pt>
                <c:pt idx="3840">
                  <c:v>2979.84</c:v>
                </c:pt>
                <c:pt idx="3841">
                  <c:v>2980.616</c:v>
                </c:pt>
                <c:pt idx="3842">
                  <c:v>2981.3919999999998</c:v>
                </c:pt>
                <c:pt idx="3843">
                  <c:v>2982.1680000000001</c:v>
                </c:pt>
                <c:pt idx="3844">
                  <c:v>2982.944</c:v>
                </c:pt>
                <c:pt idx="3845">
                  <c:v>2983.72</c:v>
                </c:pt>
                <c:pt idx="3846">
                  <c:v>2984.4960000000001</c:v>
                </c:pt>
                <c:pt idx="3847">
                  <c:v>2985.2719999999999</c:v>
                </c:pt>
                <c:pt idx="3848">
                  <c:v>2986.0479999999998</c:v>
                </c:pt>
                <c:pt idx="3849">
                  <c:v>2986.8240000000001</c:v>
                </c:pt>
                <c:pt idx="3850">
                  <c:v>2987.6</c:v>
                </c:pt>
                <c:pt idx="3851">
                  <c:v>2988.3760000000002</c:v>
                </c:pt>
                <c:pt idx="3852">
                  <c:v>2989.152</c:v>
                </c:pt>
                <c:pt idx="3853">
                  <c:v>2989.9279999999999</c:v>
                </c:pt>
                <c:pt idx="3854">
                  <c:v>2990.7040000000002</c:v>
                </c:pt>
                <c:pt idx="3855">
                  <c:v>2991.48</c:v>
                </c:pt>
                <c:pt idx="3856">
                  <c:v>2992.2559999999999</c:v>
                </c:pt>
                <c:pt idx="3857">
                  <c:v>2993.0320000000002</c:v>
                </c:pt>
                <c:pt idx="3858">
                  <c:v>2993.808</c:v>
                </c:pt>
                <c:pt idx="3859">
                  <c:v>2994.5839999999998</c:v>
                </c:pt>
                <c:pt idx="3860">
                  <c:v>2995.36</c:v>
                </c:pt>
                <c:pt idx="3861">
                  <c:v>2996.136</c:v>
                </c:pt>
                <c:pt idx="3862">
                  <c:v>2996.9119999999998</c:v>
                </c:pt>
                <c:pt idx="3863">
                  <c:v>2997.6880000000001</c:v>
                </c:pt>
                <c:pt idx="3864">
                  <c:v>2998.4639999999999</c:v>
                </c:pt>
                <c:pt idx="3865">
                  <c:v>2999.24</c:v>
                </c:pt>
                <c:pt idx="3866">
                  <c:v>3000.0160000000001</c:v>
                </c:pt>
                <c:pt idx="3867">
                  <c:v>3000.7919999999999</c:v>
                </c:pt>
                <c:pt idx="3868">
                  <c:v>3001.5680000000002</c:v>
                </c:pt>
                <c:pt idx="3869">
                  <c:v>3002.3440000000001</c:v>
                </c:pt>
                <c:pt idx="3870">
                  <c:v>3003.12</c:v>
                </c:pt>
                <c:pt idx="3871">
                  <c:v>3003.8960000000002</c:v>
                </c:pt>
                <c:pt idx="3872">
                  <c:v>3004.672</c:v>
                </c:pt>
                <c:pt idx="3873">
                  <c:v>3005.4479999999999</c:v>
                </c:pt>
                <c:pt idx="3874">
                  <c:v>3006.2240000000002</c:v>
                </c:pt>
                <c:pt idx="3875">
                  <c:v>3007</c:v>
                </c:pt>
                <c:pt idx="3876">
                  <c:v>3007.7759999999998</c:v>
                </c:pt>
                <c:pt idx="3877">
                  <c:v>3008.5520000000001</c:v>
                </c:pt>
                <c:pt idx="3878">
                  <c:v>3009.328</c:v>
                </c:pt>
                <c:pt idx="3879">
                  <c:v>3010.1039999999998</c:v>
                </c:pt>
                <c:pt idx="3880">
                  <c:v>3010.88</c:v>
                </c:pt>
                <c:pt idx="3881">
                  <c:v>3011.6559999999999</c:v>
                </c:pt>
                <c:pt idx="3882">
                  <c:v>3012.4319999999998</c:v>
                </c:pt>
                <c:pt idx="3883">
                  <c:v>3013.2080000000001</c:v>
                </c:pt>
                <c:pt idx="3884">
                  <c:v>3013.9839999999999</c:v>
                </c:pt>
                <c:pt idx="3885">
                  <c:v>3014.76</c:v>
                </c:pt>
                <c:pt idx="3886">
                  <c:v>3015.5360000000001</c:v>
                </c:pt>
                <c:pt idx="3887">
                  <c:v>3016.3119999999999</c:v>
                </c:pt>
                <c:pt idx="3888">
                  <c:v>3017.0880000000002</c:v>
                </c:pt>
                <c:pt idx="3889">
                  <c:v>3017.864</c:v>
                </c:pt>
                <c:pt idx="3890">
                  <c:v>3018.64</c:v>
                </c:pt>
                <c:pt idx="3891">
                  <c:v>3019.4160000000002</c:v>
                </c:pt>
                <c:pt idx="3892">
                  <c:v>3020.192</c:v>
                </c:pt>
                <c:pt idx="3893">
                  <c:v>3020.9679999999998</c:v>
                </c:pt>
                <c:pt idx="3894">
                  <c:v>3021.7440000000001</c:v>
                </c:pt>
                <c:pt idx="3895">
                  <c:v>3022.52</c:v>
                </c:pt>
                <c:pt idx="3896">
                  <c:v>3023.2959999999998</c:v>
                </c:pt>
                <c:pt idx="3897">
                  <c:v>3024.0720000000001</c:v>
                </c:pt>
                <c:pt idx="3898">
                  <c:v>3024.848</c:v>
                </c:pt>
                <c:pt idx="3899">
                  <c:v>3025.6239999999998</c:v>
                </c:pt>
                <c:pt idx="3900">
                  <c:v>3026.4</c:v>
                </c:pt>
                <c:pt idx="3901">
                  <c:v>3027.1759999999999</c:v>
                </c:pt>
                <c:pt idx="3902">
                  <c:v>3027.9520000000002</c:v>
                </c:pt>
                <c:pt idx="3903">
                  <c:v>3028.7280000000001</c:v>
                </c:pt>
                <c:pt idx="3904">
                  <c:v>3029.5039999999999</c:v>
                </c:pt>
                <c:pt idx="3905">
                  <c:v>3030.28</c:v>
                </c:pt>
                <c:pt idx="3906">
                  <c:v>3031.056</c:v>
                </c:pt>
                <c:pt idx="3907">
                  <c:v>3031.8319999999999</c:v>
                </c:pt>
                <c:pt idx="3908">
                  <c:v>3032.6080000000002</c:v>
                </c:pt>
                <c:pt idx="3909">
                  <c:v>3033.384</c:v>
                </c:pt>
                <c:pt idx="3910">
                  <c:v>3034.16</c:v>
                </c:pt>
                <c:pt idx="3911">
                  <c:v>3034.9360000000001</c:v>
                </c:pt>
                <c:pt idx="3912">
                  <c:v>3035.712</c:v>
                </c:pt>
                <c:pt idx="3913">
                  <c:v>3036.4879999999998</c:v>
                </c:pt>
                <c:pt idx="3914">
                  <c:v>3037.2640000000001</c:v>
                </c:pt>
                <c:pt idx="3915">
                  <c:v>3038.04</c:v>
                </c:pt>
                <c:pt idx="3916">
                  <c:v>3038.8159999999998</c:v>
                </c:pt>
                <c:pt idx="3917">
                  <c:v>3039.5920000000001</c:v>
                </c:pt>
                <c:pt idx="3918">
                  <c:v>3040.3679999999999</c:v>
                </c:pt>
                <c:pt idx="3919">
                  <c:v>3041.1439999999998</c:v>
                </c:pt>
                <c:pt idx="3920">
                  <c:v>3041.92</c:v>
                </c:pt>
                <c:pt idx="3921">
                  <c:v>3042.6959999999999</c:v>
                </c:pt>
                <c:pt idx="3922">
                  <c:v>3043.4720000000002</c:v>
                </c:pt>
                <c:pt idx="3923">
                  <c:v>3044.248</c:v>
                </c:pt>
                <c:pt idx="3924">
                  <c:v>3045.0239999999999</c:v>
                </c:pt>
                <c:pt idx="3925">
                  <c:v>3045.8</c:v>
                </c:pt>
                <c:pt idx="3926">
                  <c:v>3046.576</c:v>
                </c:pt>
                <c:pt idx="3927">
                  <c:v>3047.3519999999999</c:v>
                </c:pt>
                <c:pt idx="3928">
                  <c:v>3048.1280000000002</c:v>
                </c:pt>
                <c:pt idx="3929">
                  <c:v>3048.904</c:v>
                </c:pt>
                <c:pt idx="3930">
                  <c:v>3049.68</c:v>
                </c:pt>
                <c:pt idx="3931">
                  <c:v>3050.4560000000001</c:v>
                </c:pt>
                <c:pt idx="3932">
                  <c:v>3051.232</c:v>
                </c:pt>
                <c:pt idx="3933">
                  <c:v>3052.0079999999998</c:v>
                </c:pt>
                <c:pt idx="3934">
                  <c:v>3052.7840000000001</c:v>
                </c:pt>
                <c:pt idx="3935">
                  <c:v>3053.56</c:v>
                </c:pt>
                <c:pt idx="3936">
                  <c:v>3054.3359999999998</c:v>
                </c:pt>
                <c:pt idx="3937">
                  <c:v>3055.1120000000001</c:v>
                </c:pt>
                <c:pt idx="3938">
                  <c:v>3055.8879999999999</c:v>
                </c:pt>
                <c:pt idx="3939">
                  <c:v>3056.6640000000002</c:v>
                </c:pt>
                <c:pt idx="3940">
                  <c:v>3057.44</c:v>
                </c:pt>
                <c:pt idx="3941">
                  <c:v>3058.2159999999999</c:v>
                </c:pt>
                <c:pt idx="3942">
                  <c:v>3058.9920000000002</c:v>
                </c:pt>
                <c:pt idx="3943">
                  <c:v>3059.768</c:v>
                </c:pt>
                <c:pt idx="3944">
                  <c:v>3060.5439999999999</c:v>
                </c:pt>
                <c:pt idx="3945">
                  <c:v>3061.32</c:v>
                </c:pt>
                <c:pt idx="3946">
                  <c:v>3062.096</c:v>
                </c:pt>
                <c:pt idx="3947">
                  <c:v>3062.8719999999998</c:v>
                </c:pt>
                <c:pt idx="3948">
                  <c:v>3063.6480000000001</c:v>
                </c:pt>
                <c:pt idx="3949">
                  <c:v>3064.424</c:v>
                </c:pt>
                <c:pt idx="3950">
                  <c:v>3065.2</c:v>
                </c:pt>
                <c:pt idx="3951">
                  <c:v>3065.9760000000001</c:v>
                </c:pt>
                <c:pt idx="3952">
                  <c:v>3066.752</c:v>
                </c:pt>
                <c:pt idx="3953">
                  <c:v>3067.5279999999998</c:v>
                </c:pt>
                <c:pt idx="3954">
                  <c:v>3068.3040000000001</c:v>
                </c:pt>
                <c:pt idx="3955">
                  <c:v>3069.08</c:v>
                </c:pt>
                <c:pt idx="3956">
                  <c:v>3069.8560000000002</c:v>
                </c:pt>
                <c:pt idx="3957">
                  <c:v>3070.6320000000001</c:v>
                </c:pt>
                <c:pt idx="3958">
                  <c:v>3071.4079999999999</c:v>
                </c:pt>
                <c:pt idx="3959">
                  <c:v>3072.1840000000002</c:v>
                </c:pt>
                <c:pt idx="3960">
                  <c:v>3072.96</c:v>
                </c:pt>
                <c:pt idx="3961">
                  <c:v>3073.7359999999999</c:v>
                </c:pt>
                <c:pt idx="3962">
                  <c:v>3074.5120000000002</c:v>
                </c:pt>
                <c:pt idx="3963">
                  <c:v>3075.288</c:v>
                </c:pt>
                <c:pt idx="3964">
                  <c:v>3076.0639999999999</c:v>
                </c:pt>
                <c:pt idx="3965">
                  <c:v>3076.84</c:v>
                </c:pt>
                <c:pt idx="3966">
                  <c:v>3077.616</c:v>
                </c:pt>
                <c:pt idx="3967">
                  <c:v>3078.3919999999998</c:v>
                </c:pt>
                <c:pt idx="3968">
                  <c:v>3079.1680000000001</c:v>
                </c:pt>
                <c:pt idx="3969">
                  <c:v>3079.944</c:v>
                </c:pt>
                <c:pt idx="3970">
                  <c:v>3080.72</c:v>
                </c:pt>
                <c:pt idx="3971">
                  <c:v>3081.4960000000001</c:v>
                </c:pt>
                <c:pt idx="3972">
                  <c:v>3082.2719999999999</c:v>
                </c:pt>
                <c:pt idx="3973">
                  <c:v>3083.0479999999998</c:v>
                </c:pt>
                <c:pt idx="3974">
                  <c:v>3083.8240000000001</c:v>
                </c:pt>
                <c:pt idx="3975">
                  <c:v>3084.6</c:v>
                </c:pt>
                <c:pt idx="3976">
                  <c:v>3085.3760000000002</c:v>
                </c:pt>
                <c:pt idx="3977">
                  <c:v>3086.152</c:v>
                </c:pt>
                <c:pt idx="3978">
                  <c:v>3086.9279999999999</c:v>
                </c:pt>
                <c:pt idx="3979">
                  <c:v>3087.7040000000002</c:v>
                </c:pt>
                <c:pt idx="3980">
                  <c:v>3088.48</c:v>
                </c:pt>
                <c:pt idx="3981">
                  <c:v>3089.2559999999999</c:v>
                </c:pt>
                <c:pt idx="3982">
                  <c:v>3090.0320000000002</c:v>
                </c:pt>
                <c:pt idx="3983">
                  <c:v>3090.808</c:v>
                </c:pt>
                <c:pt idx="3984">
                  <c:v>3091.5839999999998</c:v>
                </c:pt>
                <c:pt idx="3985">
                  <c:v>3092.36</c:v>
                </c:pt>
                <c:pt idx="3986">
                  <c:v>3093.136</c:v>
                </c:pt>
                <c:pt idx="3987">
                  <c:v>3093.9119999999998</c:v>
                </c:pt>
                <c:pt idx="3988">
                  <c:v>3094.6880000000001</c:v>
                </c:pt>
                <c:pt idx="3989">
                  <c:v>3095.4639999999999</c:v>
                </c:pt>
                <c:pt idx="3990">
                  <c:v>3096.24</c:v>
                </c:pt>
                <c:pt idx="3991">
                  <c:v>3097.0160000000001</c:v>
                </c:pt>
                <c:pt idx="3992">
                  <c:v>3097.7919999999999</c:v>
                </c:pt>
                <c:pt idx="3993">
                  <c:v>3098.5680000000002</c:v>
                </c:pt>
                <c:pt idx="3994">
                  <c:v>3099.3440000000001</c:v>
                </c:pt>
                <c:pt idx="3995">
                  <c:v>3100.12</c:v>
                </c:pt>
                <c:pt idx="3996">
                  <c:v>3100.8960000000002</c:v>
                </c:pt>
                <c:pt idx="3997">
                  <c:v>3101.672</c:v>
                </c:pt>
                <c:pt idx="3998">
                  <c:v>3102.4479999999999</c:v>
                </c:pt>
                <c:pt idx="3999">
                  <c:v>3103.2240000000002</c:v>
                </c:pt>
                <c:pt idx="4000">
                  <c:v>3104</c:v>
                </c:pt>
                <c:pt idx="4001">
                  <c:v>3104.7759999999998</c:v>
                </c:pt>
                <c:pt idx="4002">
                  <c:v>3105.5520000000001</c:v>
                </c:pt>
                <c:pt idx="4003">
                  <c:v>3106.328</c:v>
                </c:pt>
                <c:pt idx="4004">
                  <c:v>3107.1039999999998</c:v>
                </c:pt>
                <c:pt idx="4005">
                  <c:v>3107.88</c:v>
                </c:pt>
                <c:pt idx="4006">
                  <c:v>3108.6559999999999</c:v>
                </c:pt>
                <c:pt idx="4007">
                  <c:v>3109.4319999999998</c:v>
                </c:pt>
                <c:pt idx="4008">
                  <c:v>3110.2080000000001</c:v>
                </c:pt>
                <c:pt idx="4009">
                  <c:v>3110.9839999999999</c:v>
                </c:pt>
                <c:pt idx="4010">
                  <c:v>3111.76</c:v>
                </c:pt>
                <c:pt idx="4011">
                  <c:v>3112.5360000000001</c:v>
                </c:pt>
                <c:pt idx="4012">
                  <c:v>3113.3119999999999</c:v>
                </c:pt>
                <c:pt idx="4013">
                  <c:v>3114.0880000000002</c:v>
                </c:pt>
                <c:pt idx="4014">
                  <c:v>3114.864</c:v>
                </c:pt>
                <c:pt idx="4015">
                  <c:v>3115.64</c:v>
                </c:pt>
                <c:pt idx="4016">
                  <c:v>3116.4160000000002</c:v>
                </c:pt>
                <c:pt idx="4017">
                  <c:v>3117.192</c:v>
                </c:pt>
                <c:pt idx="4018">
                  <c:v>3117.9679999999998</c:v>
                </c:pt>
                <c:pt idx="4019">
                  <c:v>3118.7440000000001</c:v>
                </c:pt>
                <c:pt idx="4020">
                  <c:v>3119.52</c:v>
                </c:pt>
                <c:pt idx="4021">
                  <c:v>3120.2959999999998</c:v>
                </c:pt>
                <c:pt idx="4022">
                  <c:v>3121.0720000000001</c:v>
                </c:pt>
                <c:pt idx="4023">
                  <c:v>3121.848</c:v>
                </c:pt>
                <c:pt idx="4024">
                  <c:v>3122.6239999999998</c:v>
                </c:pt>
                <c:pt idx="4025">
                  <c:v>3123.4</c:v>
                </c:pt>
                <c:pt idx="4026">
                  <c:v>3124.1759999999999</c:v>
                </c:pt>
                <c:pt idx="4027">
                  <c:v>3124.9520000000002</c:v>
                </c:pt>
                <c:pt idx="4028">
                  <c:v>3125.7280000000001</c:v>
                </c:pt>
                <c:pt idx="4029">
                  <c:v>3126.5039999999999</c:v>
                </c:pt>
                <c:pt idx="4030">
                  <c:v>3127.28</c:v>
                </c:pt>
                <c:pt idx="4031">
                  <c:v>3128.056</c:v>
                </c:pt>
                <c:pt idx="4032">
                  <c:v>3128.8319999999999</c:v>
                </c:pt>
                <c:pt idx="4033">
                  <c:v>3129.6080000000002</c:v>
                </c:pt>
                <c:pt idx="4034">
                  <c:v>3130.384</c:v>
                </c:pt>
                <c:pt idx="4035">
                  <c:v>3131.16</c:v>
                </c:pt>
                <c:pt idx="4036">
                  <c:v>3131.9360000000001</c:v>
                </c:pt>
                <c:pt idx="4037">
                  <c:v>3132.712</c:v>
                </c:pt>
                <c:pt idx="4038">
                  <c:v>3133.4879999999998</c:v>
                </c:pt>
                <c:pt idx="4039">
                  <c:v>3134.2640000000001</c:v>
                </c:pt>
                <c:pt idx="4040">
                  <c:v>3135.04</c:v>
                </c:pt>
                <c:pt idx="4041">
                  <c:v>3135.8159999999998</c:v>
                </c:pt>
                <c:pt idx="4042">
                  <c:v>3136.5920000000001</c:v>
                </c:pt>
                <c:pt idx="4043">
                  <c:v>3137.3679999999999</c:v>
                </c:pt>
                <c:pt idx="4044">
                  <c:v>3138.1439999999998</c:v>
                </c:pt>
                <c:pt idx="4045">
                  <c:v>3138.92</c:v>
                </c:pt>
                <c:pt idx="4046">
                  <c:v>3139.6959999999999</c:v>
                </c:pt>
                <c:pt idx="4047">
                  <c:v>3140.4720000000002</c:v>
                </c:pt>
                <c:pt idx="4048">
                  <c:v>3141.248</c:v>
                </c:pt>
                <c:pt idx="4049">
                  <c:v>3142.0239999999999</c:v>
                </c:pt>
                <c:pt idx="4050">
                  <c:v>3142.8</c:v>
                </c:pt>
                <c:pt idx="4051">
                  <c:v>3143.576</c:v>
                </c:pt>
                <c:pt idx="4052">
                  <c:v>3144.3519999999999</c:v>
                </c:pt>
                <c:pt idx="4053">
                  <c:v>3145.1280000000002</c:v>
                </c:pt>
                <c:pt idx="4054">
                  <c:v>3145.904</c:v>
                </c:pt>
                <c:pt idx="4055">
                  <c:v>3146.68</c:v>
                </c:pt>
                <c:pt idx="4056">
                  <c:v>3147.4560000000001</c:v>
                </c:pt>
                <c:pt idx="4057">
                  <c:v>3148.232</c:v>
                </c:pt>
                <c:pt idx="4058">
                  <c:v>3149.0079999999998</c:v>
                </c:pt>
                <c:pt idx="4059">
                  <c:v>3149.7840000000001</c:v>
                </c:pt>
                <c:pt idx="4060">
                  <c:v>3150.56</c:v>
                </c:pt>
                <c:pt idx="4061">
                  <c:v>3151.3359999999998</c:v>
                </c:pt>
                <c:pt idx="4062">
                  <c:v>3152.1120000000001</c:v>
                </c:pt>
                <c:pt idx="4063">
                  <c:v>3152.8879999999999</c:v>
                </c:pt>
                <c:pt idx="4064">
                  <c:v>3153.6640000000002</c:v>
                </c:pt>
                <c:pt idx="4065">
                  <c:v>3154.44</c:v>
                </c:pt>
                <c:pt idx="4066">
                  <c:v>3155.2159999999999</c:v>
                </c:pt>
                <c:pt idx="4067">
                  <c:v>3155.9920000000002</c:v>
                </c:pt>
                <c:pt idx="4068">
                  <c:v>3156.768</c:v>
                </c:pt>
                <c:pt idx="4069">
                  <c:v>3157.5439999999999</c:v>
                </c:pt>
                <c:pt idx="4070">
                  <c:v>3158.32</c:v>
                </c:pt>
                <c:pt idx="4071">
                  <c:v>3159.096</c:v>
                </c:pt>
                <c:pt idx="4072">
                  <c:v>3159.8719999999998</c:v>
                </c:pt>
                <c:pt idx="4073">
                  <c:v>3160.6480000000001</c:v>
                </c:pt>
                <c:pt idx="4074">
                  <c:v>3161.424</c:v>
                </c:pt>
                <c:pt idx="4075">
                  <c:v>3162.2</c:v>
                </c:pt>
                <c:pt idx="4076">
                  <c:v>3162.9760000000001</c:v>
                </c:pt>
                <c:pt idx="4077">
                  <c:v>3163.752</c:v>
                </c:pt>
                <c:pt idx="4078">
                  <c:v>3164.5279999999998</c:v>
                </c:pt>
                <c:pt idx="4079">
                  <c:v>3165.3040000000001</c:v>
                </c:pt>
                <c:pt idx="4080">
                  <c:v>3166.08</c:v>
                </c:pt>
                <c:pt idx="4081">
                  <c:v>3166.8560000000002</c:v>
                </c:pt>
                <c:pt idx="4082">
                  <c:v>3167.6320000000001</c:v>
                </c:pt>
                <c:pt idx="4083">
                  <c:v>3168.4079999999999</c:v>
                </c:pt>
                <c:pt idx="4084">
                  <c:v>3169.1840000000002</c:v>
                </c:pt>
                <c:pt idx="4085">
                  <c:v>3169.96</c:v>
                </c:pt>
                <c:pt idx="4086">
                  <c:v>3170.7359999999999</c:v>
                </c:pt>
                <c:pt idx="4087">
                  <c:v>3171.5120000000002</c:v>
                </c:pt>
                <c:pt idx="4088">
                  <c:v>3172.288</c:v>
                </c:pt>
                <c:pt idx="4089">
                  <c:v>3173.0639999999999</c:v>
                </c:pt>
                <c:pt idx="4090">
                  <c:v>3173.84</c:v>
                </c:pt>
                <c:pt idx="4091">
                  <c:v>3174.616</c:v>
                </c:pt>
                <c:pt idx="4092">
                  <c:v>3175.3919999999998</c:v>
                </c:pt>
                <c:pt idx="4093">
                  <c:v>3176.1680000000001</c:v>
                </c:pt>
                <c:pt idx="4094">
                  <c:v>3176.944</c:v>
                </c:pt>
                <c:pt idx="4095">
                  <c:v>3177.72</c:v>
                </c:pt>
                <c:pt idx="4096">
                  <c:v>3178.4960000000001</c:v>
                </c:pt>
                <c:pt idx="4097">
                  <c:v>3179.2719999999999</c:v>
                </c:pt>
                <c:pt idx="4098">
                  <c:v>3180.0479999999998</c:v>
                </c:pt>
                <c:pt idx="4099">
                  <c:v>3180.8240000000001</c:v>
                </c:pt>
                <c:pt idx="4100">
                  <c:v>3181.6</c:v>
                </c:pt>
                <c:pt idx="4101">
                  <c:v>3182.3760000000002</c:v>
                </c:pt>
                <c:pt idx="4102">
                  <c:v>3183.152</c:v>
                </c:pt>
                <c:pt idx="4103">
                  <c:v>3183.9279999999999</c:v>
                </c:pt>
                <c:pt idx="4104">
                  <c:v>3184.7040000000002</c:v>
                </c:pt>
                <c:pt idx="4105">
                  <c:v>3185.48</c:v>
                </c:pt>
                <c:pt idx="4106">
                  <c:v>3186.2559999999999</c:v>
                </c:pt>
                <c:pt idx="4107">
                  <c:v>3187.0320000000002</c:v>
                </c:pt>
                <c:pt idx="4108">
                  <c:v>3187.808</c:v>
                </c:pt>
                <c:pt idx="4109">
                  <c:v>3188.5839999999998</c:v>
                </c:pt>
                <c:pt idx="4110">
                  <c:v>3189.36</c:v>
                </c:pt>
                <c:pt idx="4111">
                  <c:v>3190.136</c:v>
                </c:pt>
                <c:pt idx="4112">
                  <c:v>3190.9119999999998</c:v>
                </c:pt>
                <c:pt idx="4113">
                  <c:v>3191.6880000000001</c:v>
                </c:pt>
                <c:pt idx="4114">
                  <c:v>3192.4639999999999</c:v>
                </c:pt>
                <c:pt idx="4115">
                  <c:v>3193.24</c:v>
                </c:pt>
                <c:pt idx="4116">
                  <c:v>3194.0160000000001</c:v>
                </c:pt>
                <c:pt idx="4117">
                  <c:v>3194.7919999999999</c:v>
                </c:pt>
                <c:pt idx="4118">
                  <c:v>3195.5680000000002</c:v>
                </c:pt>
                <c:pt idx="4119">
                  <c:v>3196.3440000000001</c:v>
                </c:pt>
                <c:pt idx="4120">
                  <c:v>3197.12</c:v>
                </c:pt>
                <c:pt idx="4121">
                  <c:v>3197.8960000000002</c:v>
                </c:pt>
                <c:pt idx="4122">
                  <c:v>3198.672</c:v>
                </c:pt>
                <c:pt idx="4123">
                  <c:v>3199.4479999999999</c:v>
                </c:pt>
                <c:pt idx="4124">
                  <c:v>3200.2240000000002</c:v>
                </c:pt>
                <c:pt idx="4125">
                  <c:v>3201</c:v>
                </c:pt>
                <c:pt idx="4126">
                  <c:v>3201.7759999999998</c:v>
                </c:pt>
                <c:pt idx="4127">
                  <c:v>3202.5520000000001</c:v>
                </c:pt>
                <c:pt idx="4128">
                  <c:v>3203.328</c:v>
                </c:pt>
                <c:pt idx="4129">
                  <c:v>3204.1039999999998</c:v>
                </c:pt>
                <c:pt idx="4130">
                  <c:v>3204.88</c:v>
                </c:pt>
                <c:pt idx="4131">
                  <c:v>3205.6559999999999</c:v>
                </c:pt>
                <c:pt idx="4132">
                  <c:v>3206.4319999999998</c:v>
                </c:pt>
                <c:pt idx="4133">
                  <c:v>3207.2080000000001</c:v>
                </c:pt>
                <c:pt idx="4134">
                  <c:v>3207.9839999999999</c:v>
                </c:pt>
                <c:pt idx="4135">
                  <c:v>3208.76</c:v>
                </c:pt>
                <c:pt idx="4136">
                  <c:v>3209.5360000000001</c:v>
                </c:pt>
                <c:pt idx="4137">
                  <c:v>3210.3119999999999</c:v>
                </c:pt>
                <c:pt idx="4138">
                  <c:v>3211.0880000000002</c:v>
                </c:pt>
                <c:pt idx="4139">
                  <c:v>3211.864</c:v>
                </c:pt>
                <c:pt idx="4140">
                  <c:v>3212.64</c:v>
                </c:pt>
                <c:pt idx="4141">
                  <c:v>3213.4160000000002</c:v>
                </c:pt>
                <c:pt idx="4142">
                  <c:v>3214.192</c:v>
                </c:pt>
                <c:pt idx="4143">
                  <c:v>3214.9679999999998</c:v>
                </c:pt>
                <c:pt idx="4144">
                  <c:v>3215.7440000000001</c:v>
                </c:pt>
                <c:pt idx="4145">
                  <c:v>3216.52</c:v>
                </c:pt>
                <c:pt idx="4146">
                  <c:v>3217.2959999999998</c:v>
                </c:pt>
                <c:pt idx="4147">
                  <c:v>3218.0720000000001</c:v>
                </c:pt>
                <c:pt idx="4148">
                  <c:v>3218.848</c:v>
                </c:pt>
                <c:pt idx="4149">
                  <c:v>3219.6239999999998</c:v>
                </c:pt>
                <c:pt idx="4150">
                  <c:v>3220.4</c:v>
                </c:pt>
                <c:pt idx="4151">
                  <c:v>3221.1759999999999</c:v>
                </c:pt>
                <c:pt idx="4152">
                  <c:v>3221.9520000000002</c:v>
                </c:pt>
                <c:pt idx="4153">
                  <c:v>3222.7280000000001</c:v>
                </c:pt>
                <c:pt idx="4154">
                  <c:v>3223.5039999999999</c:v>
                </c:pt>
                <c:pt idx="4155">
                  <c:v>3224.28</c:v>
                </c:pt>
                <c:pt idx="4156">
                  <c:v>3225.056</c:v>
                </c:pt>
                <c:pt idx="4157">
                  <c:v>3225.8319999999999</c:v>
                </c:pt>
                <c:pt idx="4158">
                  <c:v>3226.6080000000002</c:v>
                </c:pt>
                <c:pt idx="4159">
                  <c:v>3227.384</c:v>
                </c:pt>
                <c:pt idx="4160">
                  <c:v>3228.16</c:v>
                </c:pt>
                <c:pt idx="4161">
                  <c:v>3228.9360000000001</c:v>
                </c:pt>
                <c:pt idx="4162">
                  <c:v>3229.712</c:v>
                </c:pt>
                <c:pt idx="4163">
                  <c:v>3230.4879999999998</c:v>
                </c:pt>
                <c:pt idx="4164">
                  <c:v>3231.2640000000001</c:v>
                </c:pt>
                <c:pt idx="4165">
                  <c:v>3232.04</c:v>
                </c:pt>
                <c:pt idx="4166">
                  <c:v>3232.8159999999998</c:v>
                </c:pt>
                <c:pt idx="4167">
                  <c:v>3233.5920000000001</c:v>
                </c:pt>
                <c:pt idx="4168">
                  <c:v>3234.3679999999999</c:v>
                </c:pt>
                <c:pt idx="4169">
                  <c:v>3235.1439999999998</c:v>
                </c:pt>
                <c:pt idx="4170">
                  <c:v>3235.92</c:v>
                </c:pt>
                <c:pt idx="4171">
                  <c:v>3236.6959999999999</c:v>
                </c:pt>
                <c:pt idx="4172">
                  <c:v>3237.4720000000002</c:v>
                </c:pt>
                <c:pt idx="4173">
                  <c:v>3238.248</c:v>
                </c:pt>
                <c:pt idx="4174">
                  <c:v>3239.0239999999999</c:v>
                </c:pt>
                <c:pt idx="4175">
                  <c:v>3239.8</c:v>
                </c:pt>
                <c:pt idx="4176">
                  <c:v>3240.576</c:v>
                </c:pt>
                <c:pt idx="4177">
                  <c:v>3241.3519999999999</c:v>
                </c:pt>
                <c:pt idx="4178">
                  <c:v>3242.1280000000002</c:v>
                </c:pt>
                <c:pt idx="4179">
                  <c:v>3242.904</c:v>
                </c:pt>
                <c:pt idx="4180">
                  <c:v>3243.68</c:v>
                </c:pt>
                <c:pt idx="4181">
                  <c:v>3244.4560000000001</c:v>
                </c:pt>
                <c:pt idx="4182">
                  <c:v>3245.232</c:v>
                </c:pt>
                <c:pt idx="4183">
                  <c:v>3246.0079999999998</c:v>
                </c:pt>
                <c:pt idx="4184">
                  <c:v>3246.7840000000001</c:v>
                </c:pt>
                <c:pt idx="4185">
                  <c:v>3247.56</c:v>
                </c:pt>
                <c:pt idx="4186">
                  <c:v>3248.3359999999998</c:v>
                </c:pt>
                <c:pt idx="4187">
                  <c:v>3249.1120000000001</c:v>
                </c:pt>
                <c:pt idx="4188">
                  <c:v>3249.8879999999999</c:v>
                </c:pt>
                <c:pt idx="4189">
                  <c:v>3250.6640000000002</c:v>
                </c:pt>
                <c:pt idx="4190">
                  <c:v>3251.44</c:v>
                </c:pt>
                <c:pt idx="4191">
                  <c:v>3252.2159999999999</c:v>
                </c:pt>
                <c:pt idx="4192">
                  <c:v>3252.9920000000002</c:v>
                </c:pt>
                <c:pt idx="4193">
                  <c:v>3253.768</c:v>
                </c:pt>
                <c:pt idx="4194">
                  <c:v>3254.5439999999999</c:v>
                </c:pt>
                <c:pt idx="4195">
                  <c:v>3255.32</c:v>
                </c:pt>
                <c:pt idx="4196">
                  <c:v>3256.096</c:v>
                </c:pt>
                <c:pt idx="4197">
                  <c:v>3256.8719999999998</c:v>
                </c:pt>
                <c:pt idx="4198">
                  <c:v>3257.6480000000001</c:v>
                </c:pt>
                <c:pt idx="4199">
                  <c:v>3258.424</c:v>
                </c:pt>
                <c:pt idx="4200">
                  <c:v>3259.2</c:v>
                </c:pt>
                <c:pt idx="4201">
                  <c:v>3259.9760000000001</c:v>
                </c:pt>
                <c:pt idx="4202">
                  <c:v>3260.752</c:v>
                </c:pt>
                <c:pt idx="4203">
                  <c:v>3261.5279999999998</c:v>
                </c:pt>
                <c:pt idx="4204">
                  <c:v>3262.3040000000001</c:v>
                </c:pt>
                <c:pt idx="4205">
                  <c:v>3263.08</c:v>
                </c:pt>
                <c:pt idx="4206">
                  <c:v>3263.8560000000002</c:v>
                </c:pt>
                <c:pt idx="4207">
                  <c:v>3264.6320000000001</c:v>
                </c:pt>
                <c:pt idx="4208">
                  <c:v>3265.4079999999999</c:v>
                </c:pt>
                <c:pt idx="4209">
                  <c:v>3266.1840000000002</c:v>
                </c:pt>
                <c:pt idx="4210">
                  <c:v>3266.96</c:v>
                </c:pt>
                <c:pt idx="4211">
                  <c:v>3267.7359999999999</c:v>
                </c:pt>
                <c:pt idx="4212">
                  <c:v>3268.5120000000002</c:v>
                </c:pt>
                <c:pt idx="4213">
                  <c:v>3269.288</c:v>
                </c:pt>
                <c:pt idx="4214">
                  <c:v>3270.0639999999999</c:v>
                </c:pt>
                <c:pt idx="4215">
                  <c:v>3270.84</c:v>
                </c:pt>
                <c:pt idx="4216">
                  <c:v>3271.616</c:v>
                </c:pt>
                <c:pt idx="4217">
                  <c:v>3272.3919999999998</c:v>
                </c:pt>
                <c:pt idx="4218">
                  <c:v>3273.1680000000001</c:v>
                </c:pt>
                <c:pt idx="4219">
                  <c:v>3273.944</c:v>
                </c:pt>
                <c:pt idx="4220">
                  <c:v>3274.72</c:v>
                </c:pt>
                <c:pt idx="4221">
                  <c:v>3275.4960000000001</c:v>
                </c:pt>
                <c:pt idx="4222">
                  <c:v>3276.2719999999999</c:v>
                </c:pt>
                <c:pt idx="4223">
                  <c:v>3277.0479999999998</c:v>
                </c:pt>
                <c:pt idx="4224">
                  <c:v>3277.8240000000001</c:v>
                </c:pt>
                <c:pt idx="4225">
                  <c:v>3278.6</c:v>
                </c:pt>
                <c:pt idx="4226">
                  <c:v>3279.3760000000002</c:v>
                </c:pt>
                <c:pt idx="4227">
                  <c:v>3280.152</c:v>
                </c:pt>
                <c:pt idx="4228">
                  <c:v>3280.9279999999999</c:v>
                </c:pt>
                <c:pt idx="4229">
                  <c:v>3281.7040000000002</c:v>
                </c:pt>
                <c:pt idx="4230">
                  <c:v>3282.48</c:v>
                </c:pt>
                <c:pt idx="4231">
                  <c:v>3283.2559999999999</c:v>
                </c:pt>
                <c:pt idx="4232">
                  <c:v>3284.0320000000002</c:v>
                </c:pt>
                <c:pt idx="4233">
                  <c:v>3284.808</c:v>
                </c:pt>
                <c:pt idx="4234">
                  <c:v>3285.5839999999998</c:v>
                </c:pt>
                <c:pt idx="4235">
                  <c:v>3286.36</c:v>
                </c:pt>
                <c:pt idx="4236">
                  <c:v>3287.136</c:v>
                </c:pt>
                <c:pt idx="4237">
                  <c:v>3287.9119999999998</c:v>
                </c:pt>
                <c:pt idx="4238">
                  <c:v>3288.6880000000001</c:v>
                </c:pt>
                <c:pt idx="4239">
                  <c:v>3289.4639999999999</c:v>
                </c:pt>
                <c:pt idx="4240">
                  <c:v>3290.24</c:v>
                </c:pt>
                <c:pt idx="4241">
                  <c:v>3291.0160000000001</c:v>
                </c:pt>
                <c:pt idx="4242">
                  <c:v>3291.7919999999999</c:v>
                </c:pt>
                <c:pt idx="4243">
                  <c:v>3292.5680000000002</c:v>
                </c:pt>
                <c:pt idx="4244">
                  <c:v>3293.3440000000001</c:v>
                </c:pt>
                <c:pt idx="4245">
                  <c:v>3294.12</c:v>
                </c:pt>
                <c:pt idx="4246">
                  <c:v>3294.8960000000002</c:v>
                </c:pt>
                <c:pt idx="4247">
                  <c:v>3295.672</c:v>
                </c:pt>
                <c:pt idx="4248">
                  <c:v>3296.4479999999999</c:v>
                </c:pt>
                <c:pt idx="4249">
                  <c:v>3297.2240000000002</c:v>
                </c:pt>
                <c:pt idx="4250">
                  <c:v>3298</c:v>
                </c:pt>
                <c:pt idx="4251">
                  <c:v>3298.7759999999998</c:v>
                </c:pt>
                <c:pt idx="4252">
                  <c:v>3299.5520000000001</c:v>
                </c:pt>
                <c:pt idx="4253">
                  <c:v>3300.328</c:v>
                </c:pt>
                <c:pt idx="4254">
                  <c:v>3301.1039999999998</c:v>
                </c:pt>
                <c:pt idx="4255">
                  <c:v>3301.88</c:v>
                </c:pt>
                <c:pt idx="4256">
                  <c:v>3302.6559999999999</c:v>
                </c:pt>
                <c:pt idx="4257">
                  <c:v>3303.4319999999998</c:v>
                </c:pt>
                <c:pt idx="4258">
                  <c:v>3304.2080000000001</c:v>
                </c:pt>
                <c:pt idx="4259">
                  <c:v>3304.9839999999999</c:v>
                </c:pt>
                <c:pt idx="4260">
                  <c:v>3305.76</c:v>
                </c:pt>
                <c:pt idx="4261">
                  <c:v>3306.5360000000001</c:v>
                </c:pt>
                <c:pt idx="4262">
                  <c:v>3307.3119999999999</c:v>
                </c:pt>
                <c:pt idx="4263">
                  <c:v>3308.0880000000002</c:v>
                </c:pt>
                <c:pt idx="4264">
                  <c:v>3308.864</c:v>
                </c:pt>
                <c:pt idx="4265">
                  <c:v>3309.64</c:v>
                </c:pt>
                <c:pt idx="4266">
                  <c:v>3310.4160000000002</c:v>
                </c:pt>
                <c:pt idx="4267">
                  <c:v>3311.192</c:v>
                </c:pt>
                <c:pt idx="4268">
                  <c:v>3311.9679999999998</c:v>
                </c:pt>
                <c:pt idx="4269">
                  <c:v>3312.7440000000001</c:v>
                </c:pt>
                <c:pt idx="4270">
                  <c:v>3313.52</c:v>
                </c:pt>
                <c:pt idx="4271">
                  <c:v>3314.2959999999998</c:v>
                </c:pt>
                <c:pt idx="4272">
                  <c:v>3315.0720000000001</c:v>
                </c:pt>
                <c:pt idx="4273">
                  <c:v>3315.848</c:v>
                </c:pt>
                <c:pt idx="4274">
                  <c:v>3316.6239999999998</c:v>
                </c:pt>
                <c:pt idx="4275">
                  <c:v>3317.4</c:v>
                </c:pt>
                <c:pt idx="4276">
                  <c:v>3318.1759999999999</c:v>
                </c:pt>
                <c:pt idx="4277">
                  <c:v>3318.9520000000002</c:v>
                </c:pt>
                <c:pt idx="4278">
                  <c:v>3319.7280000000001</c:v>
                </c:pt>
                <c:pt idx="4279">
                  <c:v>3320.5039999999999</c:v>
                </c:pt>
                <c:pt idx="4280">
                  <c:v>3321.28</c:v>
                </c:pt>
                <c:pt idx="4281">
                  <c:v>3322.056</c:v>
                </c:pt>
                <c:pt idx="4282">
                  <c:v>3322.8319999999999</c:v>
                </c:pt>
                <c:pt idx="4283">
                  <c:v>3323.6080000000002</c:v>
                </c:pt>
                <c:pt idx="4284">
                  <c:v>3324.384</c:v>
                </c:pt>
                <c:pt idx="4285">
                  <c:v>3325.16</c:v>
                </c:pt>
                <c:pt idx="4286">
                  <c:v>3325.9360000000001</c:v>
                </c:pt>
                <c:pt idx="4287">
                  <c:v>3326.712</c:v>
                </c:pt>
                <c:pt idx="4288">
                  <c:v>3327.4879999999998</c:v>
                </c:pt>
                <c:pt idx="4289">
                  <c:v>3328.2640000000001</c:v>
                </c:pt>
                <c:pt idx="4290">
                  <c:v>3329.04</c:v>
                </c:pt>
                <c:pt idx="4291">
                  <c:v>3329.8159999999998</c:v>
                </c:pt>
                <c:pt idx="4292">
                  <c:v>3330.5920000000001</c:v>
                </c:pt>
                <c:pt idx="4293">
                  <c:v>3331.3679999999999</c:v>
                </c:pt>
                <c:pt idx="4294">
                  <c:v>3332.1439999999998</c:v>
                </c:pt>
                <c:pt idx="4295">
                  <c:v>3332.92</c:v>
                </c:pt>
                <c:pt idx="4296">
                  <c:v>3333.6959999999999</c:v>
                </c:pt>
                <c:pt idx="4297">
                  <c:v>3334.4720000000002</c:v>
                </c:pt>
                <c:pt idx="4298">
                  <c:v>3335.248</c:v>
                </c:pt>
                <c:pt idx="4299">
                  <c:v>3336.0239999999999</c:v>
                </c:pt>
                <c:pt idx="4300">
                  <c:v>3336.8</c:v>
                </c:pt>
                <c:pt idx="4301">
                  <c:v>3337.576</c:v>
                </c:pt>
                <c:pt idx="4302">
                  <c:v>3338.3519999999999</c:v>
                </c:pt>
                <c:pt idx="4303">
                  <c:v>3339.1280000000002</c:v>
                </c:pt>
                <c:pt idx="4304">
                  <c:v>3339.904</c:v>
                </c:pt>
                <c:pt idx="4305">
                  <c:v>3340.68</c:v>
                </c:pt>
                <c:pt idx="4306">
                  <c:v>3341.4560000000001</c:v>
                </c:pt>
                <c:pt idx="4307">
                  <c:v>3342.232</c:v>
                </c:pt>
                <c:pt idx="4308">
                  <c:v>3343.0079999999998</c:v>
                </c:pt>
                <c:pt idx="4309">
                  <c:v>3343.7840000000001</c:v>
                </c:pt>
                <c:pt idx="4310">
                  <c:v>3344.56</c:v>
                </c:pt>
                <c:pt idx="4311">
                  <c:v>3345.3359999999998</c:v>
                </c:pt>
                <c:pt idx="4312">
                  <c:v>3346.1120000000001</c:v>
                </c:pt>
                <c:pt idx="4313">
                  <c:v>3346.8879999999999</c:v>
                </c:pt>
                <c:pt idx="4314">
                  <c:v>3347.6640000000002</c:v>
                </c:pt>
                <c:pt idx="4315">
                  <c:v>3348.44</c:v>
                </c:pt>
                <c:pt idx="4316">
                  <c:v>3349.2159999999999</c:v>
                </c:pt>
                <c:pt idx="4317">
                  <c:v>3349.9920000000002</c:v>
                </c:pt>
                <c:pt idx="4318">
                  <c:v>3350.768</c:v>
                </c:pt>
                <c:pt idx="4319">
                  <c:v>3351.5439999999999</c:v>
                </c:pt>
                <c:pt idx="4320">
                  <c:v>3352.32</c:v>
                </c:pt>
                <c:pt idx="4321">
                  <c:v>3353.096</c:v>
                </c:pt>
                <c:pt idx="4322">
                  <c:v>3353.8719999999998</c:v>
                </c:pt>
                <c:pt idx="4323">
                  <c:v>3354.6480000000001</c:v>
                </c:pt>
                <c:pt idx="4324">
                  <c:v>3355.424</c:v>
                </c:pt>
                <c:pt idx="4325">
                  <c:v>3356.2</c:v>
                </c:pt>
                <c:pt idx="4326">
                  <c:v>3356.9760000000001</c:v>
                </c:pt>
                <c:pt idx="4327">
                  <c:v>3357.752</c:v>
                </c:pt>
                <c:pt idx="4328">
                  <c:v>3358.5279999999998</c:v>
                </c:pt>
                <c:pt idx="4329">
                  <c:v>3359.3040000000001</c:v>
                </c:pt>
                <c:pt idx="4330">
                  <c:v>3360.08</c:v>
                </c:pt>
                <c:pt idx="4331">
                  <c:v>3360.8560000000002</c:v>
                </c:pt>
                <c:pt idx="4332">
                  <c:v>3361.6320000000001</c:v>
                </c:pt>
                <c:pt idx="4333">
                  <c:v>3362.4079999999999</c:v>
                </c:pt>
                <c:pt idx="4334">
                  <c:v>3363.1840000000002</c:v>
                </c:pt>
                <c:pt idx="4335">
                  <c:v>3363.96</c:v>
                </c:pt>
                <c:pt idx="4336">
                  <c:v>3364.7359999999999</c:v>
                </c:pt>
                <c:pt idx="4337">
                  <c:v>3365.5120000000002</c:v>
                </c:pt>
                <c:pt idx="4338">
                  <c:v>3366.288</c:v>
                </c:pt>
                <c:pt idx="4339">
                  <c:v>3367.0639999999999</c:v>
                </c:pt>
                <c:pt idx="4340">
                  <c:v>3367.84</c:v>
                </c:pt>
                <c:pt idx="4341">
                  <c:v>3368.616</c:v>
                </c:pt>
                <c:pt idx="4342">
                  <c:v>3369.3919999999998</c:v>
                </c:pt>
                <c:pt idx="4343">
                  <c:v>3370.1680000000001</c:v>
                </c:pt>
                <c:pt idx="4344">
                  <c:v>3370.944</c:v>
                </c:pt>
                <c:pt idx="4345">
                  <c:v>3371.72</c:v>
                </c:pt>
                <c:pt idx="4346">
                  <c:v>3372.4960000000001</c:v>
                </c:pt>
                <c:pt idx="4347">
                  <c:v>3373.2719999999999</c:v>
                </c:pt>
                <c:pt idx="4348">
                  <c:v>3374.0479999999998</c:v>
                </c:pt>
                <c:pt idx="4349">
                  <c:v>3374.8240000000001</c:v>
                </c:pt>
                <c:pt idx="4350">
                  <c:v>3375.6</c:v>
                </c:pt>
                <c:pt idx="4351">
                  <c:v>3376.3760000000002</c:v>
                </c:pt>
                <c:pt idx="4352">
                  <c:v>3377.152</c:v>
                </c:pt>
                <c:pt idx="4353">
                  <c:v>3377.9279999999999</c:v>
                </c:pt>
                <c:pt idx="4354">
                  <c:v>3378.7040000000002</c:v>
                </c:pt>
                <c:pt idx="4355">
                  <c:v>3379.48</c:v>
                </c:pt>
                <c:pt idx="4356">
                  <c:v>3380.2559999999999</c:v>
                </c:pt>
                <c:pt idx="4357">
                  <c:v>3381.0320000000002</c:v>
                </c:pt>
                <c:pt idx="4358">
                  <c:v>3381.808</c:v>
                </c:pt>
                <c:pt idx="4359">
                  <c:v>3382.5839999999998</c:v>
                </c:pt>
                <c:pt idx="4360">
                  <c:v>3383.36</c:v>
                </c:pt>
                <c:pt idx="4361">
                  <c:v>3384.136</c:v>
                </c:pt>
                <c:pt idx="4362">
                  <c:v>3384.9119999999998</c:v>
                </c:pt>
                <c:pt idx="4363">
                  <c:v>3385.6880000000001</c:v>
                </c:pt>
                <c:pt idx="4364">
                  <c:v>3386.4639999999999</c:v>
                </c:pt>
                <c:pt idx="4365">
                  <c:v>3387.24</c:v>
                </c:pt>
                <c:pt idx="4366">
                  <c:v>3388.0160000000001</c:v>
                </c:pt>
                <c:pt idx="4367">
                  <c:v>3388.7919999999999</c:v>
                </c:pt>
                <c:pt idx="4368">
                  <c:v>3389.5680000000002</c:v>
                </c:pt>
                <c:pt idx="4369">
                  <c:v>3390.3440000000001</c:v>
                </c:pt>
                <c:pt idx="4370">
                  <c:v>3391.12</c:v>
                </c:pt>
                <c:pt idx="4371">
                  <c:v>3391.8960000000002</c:v>
                </c:pt>
                <c:pt idx="4372">
                  <c:v>3392.672</c:v>
                </c:pt>
                <c:pt idx="4373">
                  <c:v>3393.4479999999999</c:v>
                </c:pt>
                <c:pt idx="4374">
                  <c:v>3394.2240000000002</c:v>
                </c:pt>
                <c:pt idx="4375">
                  <c:v>3395</c:v>
                </c:pt>
                <c:pt idx="4376">
                  <c:v>3395.7759999999998</c:v>
                </c:pt>
                <c:pt idx="4377">
                  <c:v>3396.5520000000001</c:v>
                </c:pt>
                <c:pt idx="4378">
                  <c:v>3397.328</c:v>
                </c:pt>
                <c:pt idx="4379">
                  <c:v>3398.1039999999998</c:v>
                </c:pt>
                <c:pt idx="4380">
                  <c:v>3398.88</c:v>
                </c:pt>
                <c:pt idx="4381">
                  <c:v>3399.6559999999999</c:v>
                </c:pt>
                <c:pt idx="4382">
                  <c:v>3400.4319999999998</c:v>
                </c:pt>
                <c:pt idx="4383">
                  <c:v>3401.2080000000001</c:v>
                </c:pt>
                <c:pt idx="4384">
                  <c:v>3401.9839999999999</c:v>
                </c:pt>
                <c:pt idx="4385">
                  <c:v>3402.76</c:v>
                </c:pt>
                <c:pt idx="4386">
                  <c:v>3403.5360000000001</c:v>
                </c:pt>
                <c:pt idx="4387">
                  <c:v>3404.3119999999999</c:v>
                </c:pt>
                <c:pt idx="4388">
                  <c:v>3405.0880000000002</c:v>
                </c:pt>
                <c:pt idx="4389">
                  <c:v>3405.864</c:v>
                </c:pt>
                <c:pt idx="4390">
                  <c:v>3406.64</c:v>
                </c:pt>
                <c:pt idx="4391">
                  <c:v>3407.4160000000002</c:v>
                </c:pt>
                <c:pt idx="4392">
                  <c:v>3408.192</c:v>
                </c:pt>
                <c:pt idx="4393">
                  <c:v>3408.9679999999998</c:v>
                </c:pt>
                <c:pt idx="4394">
                  <c:v>3409.7440000000001</c:v>
                </c:pt>
                <c:pt idx="4395">
                  <c:v>3410.52</c:v>
                </c:pt>
                <c:pt idx="4396">
                  <c:v>3411.2959999999998</c:v>
                </c:pt>
                <c:pt idx="4397">
                  <c:v>3412.0720000000001</c:v>
                </c:pt>
                <c:pt idx="4398">
                  <c:v>3412.848</c:v>
                </c:pt>
                <c:pt idx="4399">
                  <c:v>3413.6239999999998</c:v>
                </c:pt>
                <c:pt idx="4400">
                  <c:v>3414.4</c:v>
                </c:pt>
                <c:pt idx="4401">
                  <c:v>3415.1759999999999</c:v>
                </c:pt>
                <c:pt idx="4402">
                  <c:v>3415.9520000000002</c:v>
                </c:pt>
                <c:pt idx="4403">
                  <c:v>3416.7280000000001</c:v>
                </c:pt>
                <c:pt idx="4404">
                  <c:v>3417.5039999999999</c:v>
                </c:pt>
                <c:pt idx="4405">
                  <c:v>3418.28</c:v>
                </c:pt>
                <c:pt idx="4406">
                  <c:v>3419.056</c:v>
                </c:pt>
                <c:pt idx="4407">
                  <c:v>3419.8319999999999</c:v>
                </c:pt>
                <c:pt idx="4408">
                  <c:v>3420.6080000000002</c:v>
                </c:pt>
                <c:pt idx="4409">
                  <c:v>3421.384</c:v>
                </c:pt>
                <c:pt idx="4410">
                  <c:v>3422.16</c:v>
                </c:pt>
                <c:pt idx="4411">
                  <c:v>3422.9360000000001</c:v>
                </c:pt>
                <c:pt idx="4412">
                  <c:v>3423.712</c:v>
                </c:pt>
                <c:pt idx="4413">
                  <c:v>3424.4879999999998</c:v>
                </c:pt>
                <c:pt idx="4414">
                  <c:v>3425.2640000000001</c:v>
                </c:pt>
                <c:pt idx="4415">
                  <c:v>3426.04</c:v>
                </c:pt>
                <c:pt idx="4416">
                  <c:v>3426.8159999999998</c:v>
                </c:pt>
                <c:pt idx="4417">
                  <c:v>3427.5920000000001</c:v>
                </c:pt>
                <c:pt idx="4418">
                  <c:v>3428.3679999999999</c:v>
                </c:pt>
                <c:pt idx="4419">
                  <c:v>3429.1439999999998</c:v>
                </c:pt>
                <c:pt idx="4420">
                  <c:v>3429.92</c:v>
                </c:pt>
                <c:pt idx="4421">
                  <c:v>3430.6959999999999</c:v>
                </c:pt>
                <c:pt idx="4422">
                  <c:v>3431.4720000000002</c:v>
                </c:pt>
                <c:pt idx="4423">
                  <c:v>3432.248</c:v>
                </c:pt>
                <c:pt idx="4424">
                  <c:v>3433.0239999999999</c:v>
                </c:pt>
                <c:pt idx="4425">
                  <c:v>3433.8</c:v>
                </c:pt>
                <c:pt idx="4426">
                  <c:v>3434.576</c:v>
                </c:pt>
                <c:pt idx="4427">
                  <c:v>3435.3519999999999</c:v>
                </c:pt>
                <c:pt idx="4428">
                  <c:v>3436.1280000000002</c:v>
                </c:pt>
                <c:pt idx="4429">
                  <c:v>3436.904</c:v>
                </c:pt>
                <c:pt idx="4430">
                  <c:v>3437.68</c:v>
                </c:pt>
                <c:pt idx="4431">
                  <c:v>3438.4560000000001</c:v>
                </c:pt>
                <c:pt idx="4432">
                  <c:v>3439.232</c:v>
                </c:pt>
                <c:pt idx="4433">
                  <c:v>3440.0079999999998</c:v>
                </c:pt>
                <c:pt idx="4434">
                  <c:v>3440.7840000000001</c:v>
                </c:pt>
                <c:pt idx="4435">
                  <c:v>3441.56</c:v>
                </c:pt>
                <c:pt idx="4436">
                  <c:v>3442.3359999999998</c:v>
                </c:pt>
                <c:pt idx="4437">
                  <c:v>3443.1120000000001</c:v>
                </c:pt>
                <c:pt idx="4438">
                  <c:v>3443.8879999999999</c:v>
                </c:pt>
                <c:pt idx="4439">
                  <c:v>3444.6640000000002</c:v>
                </c:pt>
                <c:pt idx="4440">
                  <c:v>3445.44</c:v>
                </c:pt>
                <c:pt idx="4441">
                  <c:v>3446.2159999999999</c:v>
                </c:pt>
                <c:pt idx="4442">
                  <c:v>3446.9920000000002</c:v>
                </c:pt>
                <c:pt idx="4443">
                  <c:v>3447.768</c:v>
                </c:pt>
                <c:pt idx="4444">
                  <c:v>3448.5439999999999</c:v>
                </c:pt>
                <c:pt idx="4445">
                  <c:v>3449.32</c:v>
                </c:pt>
                <c:pt idx="4446">
                  <c:v>3450.096</c:v>
                </c:pt>
                <c:pt idx="4447">
                  <c:v>3450.8719999999998</c:v>
                </c:pt>
                <c:pt idx="4448">
                  <c:v>3451.6480000000001</c:v>
                </c:pt>
                <c:pt idx="4449">
                  <c:v>3452.424</c:v>
                </c:pt>
                <c:pt idx="4450">
                  <c:v>3453.2</c:v>
                </c:pt>
                <c:pt idx="4451">
                  <c:v>3453.9760000000001</c:v>
                </c:pt>
                <c:pt idx="4452">
                  <c:v>3454.752</c:v>
                </c:pt>
                <c:pt idx="4453">
                  <c:v>3455.5279999999998</c:v>
                </c:pt>
                <c:pt idx="4454">
                  <c:v>3456.3040000000001</c:v>
                </c:pt>
                <c:pt idx="4455">
                  <c:v>3457.08</c:v>
                </c:pt>
                <c:pt idx="4456">
                  <c:v>3457.8560000000002</c:v>
                </c:pt>
                <c:pt idx="4457">
                  <c:v>3458.6320000000001</c:v>
                </c:pt>
                <c:pt idx="4458">
                  <c:v>3459.4079999999999</c:v>
                </c:pt>
                <c:pt idx="4459">
                  <c:v>3460.1840000000002</c:v>
                </c:pt>
                <c:pt idx="4460">
                  <c:v>3460.96</c:v>
                </c:pt>
                <c:pt idx="4461">
                  <c:v>3461.7359999999999</c:v>
                </c:pt>
                <c:pt idx="4462">
                  <c:v>3462.5120000000002</c:v>
                </c:pt>
                <c:pt idx="4463">
                  <c:v>3463.288</c:v>
                </c:pt>
                <c:pt idx="4464">
                  <c:v>3464.0639999999999</c:v>
                </c:pt>
                <c:pt idx="4465">
                  <c:v>3464.84</c:v>
                </c:pt>
                <c:pt idx="4466">
                  <c:v>3465.616</c:v>
                </c:pt>
                <c:pt idx="4467">
                  <c:v>3466.3919999999998</c:v>
                </c:pt>
                <c:pt idx="4468">
                  <c:v>3467.1680000000001</c:v>
                </c:pt>
                <c:pt idx="4469">
                  <c:v>3467.944</c:v>
                </c:pt>
                <c:pt idx="4470">
                  <c:v>3468.72</c:v>
                </c:pt>
                <c:pt idx="4471">
                  <c:v>3469.4960000000001</c:v>
                </c:pt>
                <c:pt idx="4472">
                  <c:v>3470.2719999999999</c:v>
                </c:pt>
                <c:pt idx="4473">
                  <c:v>3471.0479999999998</c:v>
                </c:pt>
                <c:pt idx="4474">
                  <c:v>3471.8240000000001</c:v>
                </c:pt>
                <c:pt idx="4475">
                  <c:v>3472.6</c:v>
                </c:pt>
                <c:pt idx="4476">
                  <c:v>3473.3760000000002</c:v>
                </c:pt>
                <c:pt idx="4477">
                  <c:v>3474.152</c:v>
                </c:pt>
                <c:pt idx="4478">
                  <c:v>3474.9279999999999</c:v>
                </c:pt>
                <c:pt idx="4479">
                  <c:v>3475.7040000000002</c:v>
                </c:pt>
                <c:pt idx="4480">
                  <c:v>3476.48</c:v>
                </c:pt>
                <c:pt idx="4481">
                  <c:v>3477.2559999999999</c:v>
                </c:pt>
                <c:pt idx="4482">
                  <c:v>3478.0320000000002</c:v>
                </c:pt>
                <c:pt idx="4483">
                  <c:v>3478.808</c:v>
                </c:pt>
                <c:pt idx="4484">
                  <c:v>3479.5839999999998</c:v>
                </c:pt>
                <c:pt idx="4485">
                  <c:v>3480.36</c:v>
                </c:pt>
                <c:pt idx="4486">
                  <c:v>3481.136</c:v>
                </c:pt>
                <c:pt idx="4487">
                  <c:v>3481.9119999999998</c:v>
                </c:pt>
                <c:pt idx="4488">
                  <c:v>3482.6880000000001</c:v>
                </c:pt>
                <c:pt idx="4489">
                  <c:v>3483.4639999999999</c:v>
                </c:pt>
                <c:pt idx="4490">
                  <c:v>3484.24</c:v>
                </c:pt>
                <c:pt idx="4491">
                  <c:v>3485.0160000000001</c:v>
                </c:pt>
                <c:pt idx="4492">
                  <c:v>3485.7919999999999</c:v>
                </c:pt>
                <c:pt idx="4493">
                  <c:v>3486.5680000000002</c:v>
                </c:pt>
                <c:pt idx="4494">
                  <c:v>3487.3440000000001</c:v>
                </c:pt>
                <c:pt idx="4495">
                  <c:v>3488.12</c:v>
                </c:pt>
                <c:pt idx="4496">
                  <c:v>3488.8960000000002</c:v>
                </c:pt>
                <c:pt idx="4497">
                  <c:v>3489.672</c:v>
                </c:pt>
                <c:pt idx="4498">
                  <c:v>3490.4479999999999</c:v>
                </c:pt>
                <c:pt idx="4499">
                  <c:v>3491.2240000000002</c:v>
                </c:pt>
                <c:pt idx="4500">
                  <c:v>3492</c:v>
                </c:pt>
                <c:pt idx="4501">
                  <c:v>3492.7759999999998</c:v>
                </c:pt>
                <c:pt idx="4502">
                  <c:v>3493.5520000000001</c:v>
                </c:pt>
                <c:pt idx="4503">
                  <c:v>3494.328</c:v>
                </c:pt>
                <c:pt idx="4504">
                  <c:v>3495.1039999999998</c:v>
                </c:pt>
                <c:pt idx="4505">
                  <c:v>3495.88</c:v>
                </c:pt>
                <c:pt idx="4506">
                  <c:v>3496.6559999999999</c:v>
                </c:pt>
                <c:pt idx="4507">
                  <c:v>3497.4319999999998</c:v>
                </c:pt>
                <c:pt idx="4508">
                  <c:v>3498.2080000000001</c:v>
                </c:pt>
                <c:pt idx="4509">
                  <c:v>3498.9839999999999</c:v>
                </c:pt>
                <c:pt idx="4510">
                  <c:v>3499.76</c:v>
                </c:pt>
                <c:pt idx="4511">
                  <c:v>3500.5360000000001</c:v>
                </c:pt>
                <c:pt idx="4512">
                  <c:v>3501.3119999999999</c:v>
                </c:pt>
                <c:pt idx="4513">
                  <c:v>3502.0880000000002</c:v>
                </c:pt>
                <c:pt idx="4514">
                  <c:v>3502.864</c:v>
                </c:pt>
                <c:pt idx="4515">
                  <c:v>3503.64</c:v>
                </c:pt>
                <c:pt idx="4516">
                  <c:v>3504.4160000000002</c:v>
                </c:pt>
                <c:pt idx="4517">
                  <c:v>3505.192</c:v>
                </c:pt>
                <c:pt idx="4518">
                  <c:v>3505.9679999999998</c:v>
                </c:pt>
                <c:pt idx="4519">
                  <c:v>3506.7440000000001</c:v>
                </c:pt>
                <c:pt idx="4520">
                  <c:v>3507.52</c:v>
                </c:pt>
                <c:pt idx="4521">
                  <c:v>3508.2959999999998</c:v>
                </c:pt>
                <c:pt idx="4522">
                  <c:v>3509.0720000000001</c:v>
                </c:pt>
                <c:pt idx="4523">
                  <c:v>3509.848</c:v>
                </c:pt>
                <c:pt idx="4524">
                  <c:v>3510.6239999999998</c:v>
                </c:pt>
                <c:pt idx="4525">
                  <c:v>3511.4</c:v>
                </c:pt>
                <c:pt idx="4526">
                  <c:v>3512.1759999999999</c:v>
                </c:pt>
                <c:pt idx="4527">
                  <c:v>3512.9520000000002</c:v>
                </c:pt>
                <c:pt idx="4528">
                  <c:v>3513.7280000000001</c:v>
                </c:pt>
                <c:pt idx="4529">
                  <c:v>3514.5039999999999</c:v>
                </c:pt>
                <c:pt idx="4530">
                  <c:v>3515.28</c:v>
                </c:pt>
                <c:pt idx="4531">
                  <c:v>3516.056</c:v>
                </c:pt>
                <c:pt idx="4532">
                  <c:v>3516.8319999999999</c:v>
                </c:pt>
                <c:pt idx="4533">
                  <c:v>3517.6080000000002</c:v>
                </c:pt>
                <c:pt idx="4534">
                  <c:v>3518.384</c:v>
                </c:pt>
                <c:pt idx="4535">
                  <c:v>3519.16</c:v>
                </c:pt>
                <c:pt idx="4536">
                  <c:v>3519.9360000000001</c:v>
                </c:pt>
                <c:pt idx="4537">
                  <c:v>3520.712</c:v>
                </c:pt>
                <c:pt idx="4538">
                  <c:v>3521.4879999999998</c:v>
                </c:pt>
                <c:pt idx="4539">
                  <c:v>3522.2640000000001</c:v>
                </c:pt>
                <c:pt idx="4540">
                  <c:v>3523.04</c:v>
                </c:pt>
                <c:pt idx="4541">
                  <c:v>3523.8159999999998</c:v>
                </c:pt>
                <c:pt idx="4542">
                  <c:v>3524.5920000000001</c:v>
                </c:pt>
                <c:pt idx="4543">
                  <c:v>3525.3679999999999</c:v>
                </c:pt>
                <c:pt idx="4544">
                  <c:v>3526.1439999999998</c:v>
                </c:pt>
                <c:pt idx="4545">
                  <c:v>3526.92</c:v>
                </c:pt>
                <c:pt idx="4546">
                  <c:v>3527.6959999999999</c:v>
                </c:pt>
                <c:pt idx="4547">
                  <c:v>3528.4720000000002</c:v>
                </c:pt>
                <c:pt idx="4548">
                  <c:v>3529.248</c:v>
                </c:pt>
                <c:pt idx="4549">
                  <c:v>3530.0239999999999</c:v>
                </c:pt>
                <c:pt idx="4550">
                  <c:v>3530.8</c:v>
                </c:pt>
                <c:pt idx="4551">
                  <c:v>3531.576</c:v>
                </c:pt>
                <c:pt idx="4552">
                  <c:v>3532.3519999999999</c:v>
                </c:pt>
                <c:pt idx="4553">
                  <c:v>3533.1280000000002</c:v>
                </c:pt>
                <c:pt idx="4554">
                  <c:v>3533.904</c:v>
                </c:pt>
                <c:pt idx="4555">
                  <c:v>3534.68</c:v>
                </c:pt>
                <c:pt idx="4556">
                  <c:v>3535.4560000000001</c:v>
                </c:pt>
                <c:pt idx="4557">
                  <c:v>3536.232</c:v>
                </c:pt>
                <c:pt idx="4558">
                  <c:v>3537.0079999999998</c:v>
                </c:pt>
                <c:pt idx="4559">
                  <c:v>3537.7840000000001</c:v>
                </c:pt>
                <c:pt idx="4560">
                  <c:v>3538.56</c:v>
                </c:pt>
                <c:pt idx="4561">
                  <c:v>3539.3359999999998</c:v>
                </c:pt>
                <c:pt idx="4562">
                  <c:v>3540.1120000000001</c:v>
                </c:pt>
                <c:pt idx="4563">
                  <c:v>3540.8879999999999</c:v>
                </c:pt>
                <c:pt idx="4564">
                  <c:v>3541.6640000000002</c:v>
                </c:pt>
                <c:pt idx="4565">
                  <c:v>3542.44</c:v>
                </c:pt>
                <c:pt idx="4566">
                  <c:v>3543.2159999999999</c:v>
                </c:pt>
                <c:pt idx="4567">
                  <c:v>3543.9920000000002</c:v>
                </c:pt>
                <c:pt idx="4568">
                  <c:v>3544.768</c:v>
                </c:pt>
                <c:pt idx="4569">
                  <c:v>3545.5439999999999</c:v>
                </c:pt>
                <c:pt idx="4570">
                  <c:v>3546.32</c:v>
                </c:pt>
                <c:pt idx="4571">
                  <c:v>3547.096</c:v>
                </c:pt>
                <c:pt idx="4572">
                  <c:v>3547.8719999999998</c:v>
                </c:pt>
                <c:pt idx="4573">
                  <c:v>3548.6480000000001</c:v>
                </c:pt>
                <c:pt idx="4574">
                  <c:v>3549.424</c:v>
                </c:pt>
                <c:pt idx="4575">
                  <c:v>3550.2</c:v>
                </c:pt>
                <c:pt idx="4576">
                  <c:v>3550.9760000000001</c:v>
                </c:pt>
                <c:pt idx="4577">
                  <c:v>3551.752</c:v>
                </c:pt>
                <c:pt idx="4578">
                  <c:v>3552.5279999999998</c:v>
                </c:pt>
                <c:pt idx="4579">
                  <c:v>3553.3040000000001</c:v>
                </c:pt>
                <c:pt idx="4580">
                  <c:v>3554.08</c:v>
                </c:pt>
                <c:pt idx="4581">
                  <c:v>3554.8560000000002</c:v>
                </c:pt>
                <c:pt idx="4582">
                  <c:v>3555.6320000000001</c:v>
                </c:pt>
                <c:pt idx="4583">
                  <c:v>3556.4079999999999</c:v>
                </c:pt>
                <c:pt idx="4584">
                  <c:v>3557.1840000000002</c:v>
                </c:pt>
                <c:pt idx="4585">
                  <c:v>3557.96</c:v>
                </c:pt>
                <c:pt idx="4586">
                  <c:v>3558.7359999999999</c:v>
                </c:pt>
                <c:pt idx="4587">
                  <c:v>3559.5120000000002</c:v>
                </c:pt>
                <c:pt idx="4588">
                  <c:v>3560.288</c:v>
                </c:pt>
                <c:pt idx="4589">
                  <c:v>3561.0639999999999</c:v>
                </c:pt>
                <c:pt idx="4590">
                  <c:v>3561.84</c:v>
                </c:pt>
                <c:pt idx="4591">
                  <c:v>3562.616</c:v>
                </c:pt>
                <c:pt idx="4592">
                  <c:v>3563.3919999999998</c:v>
                </c:pt>
                <c:pt idx="4593">
                  <c:v>3564.1680000000001</c:v>
                </c:pt>
                <c:pt idx="4594">
                  <c:v>3564.944</c:v>
                </c:pt>
                <c:pt idx="4595">
                  <c:v>3565.72</c:v>
                </c:pt>
                <c:pt idx="4596">
                  <c:v>3566.4960000000001</c:v>
                </c:pt>
                <c:pt idx="4597">
                  <c:v>3567.2719999999999</c:v>
                </c:pt>
                <c:pt idx="4598">
                  <c:v>3568.0479999999998</c:v>
                </c:pt>
                <c:pt idx="4599">
                  <c:v>3568.8240000000001</c:v>
                </c:pt>
                <c:pt idx="4600">
                  <c:v>3569.6</c:v>
                </c:pt>
                <c:pt idx="4601">
                  <c:v>3570.3760000000002</c:v>
                </c:pt>
                <c:pt idx="4602">
                  <c:v>3571.152</c:v>
                </c:pt>
                <c:pt idx="4603">
                  <c:v>3571.9279999999999</c:v>
                </c:pt>
                <c:pt idx="4604">
                  <c:v>3572.7040000000002</c:v>
                </c:pt>
                <c:pt idx="4605">
                  <c:v>3573.48</c:v>
                </c:pt>
                <c:pt idx="4606">
                  <c:v>3574.2559999999999</c:v>
                </c:pt>
                <c:pt idx="4607">
                  <c:v>3575.0320000000002</c:v>
                </c:pt>
                <c:pt idx="4608">
                  <c:v>3575.808</c:v>
                </c:pt>
                <c:pt idx="4609">
                  <c:v>3576.5839999999998</c:v>
                </c:pt>
                <c:pt idx="4610">
                  <c:v>3577.36</c:v>
                </c:pt>
                <c:pt idx="4611">
                  <c:v>3578.136</c:v>
                </c:pt>
                <c:pt idx="4612">
                  <c:v>3578.9119999999998</c:v>
                </c:pt>
                <c:pt idx="4613">
                  <c:v>3579.6880000000001</c:v>
                </c:pt>
                <c:pt idx="4614">
                  <c:v>3580.4639999999999</c:v>
                </c:pt>
                <c:pt idx="4615">
                  <c:v>3581.24</c:v>
                </c:pt>
                <c:pt idx="4616">
                  <c:v>3582.0160000000001</c:v>
                </c:pt>
                <c:pt idx="4617">
                  <c:v>3582.7919999999999</c:v>
                </c:pt>
                <c:pt idx="4618">
                  <c:v>3583.5680000000002</c:v>
                </c:pt>
                <c:pt idx="4619">
                  <c:v>3584.3440000000001</c:v>
                </c:pt>
                <c:pt idx="4620">
                  <c:v>3585.12</c:v>
                </c:pt>
                <c:pt idx="4621">
                  <c:v>3585.8960000000002</c:v>
                </c:pt>
                <c:pt idx="4622">
                  <c:v>3586.672</c:v>
                </c:pt>
                <c:pt idx="4623">
                  <c:v>3587.4479999999999</c:v>
                </c:pt>
                <c:pt idx="4624">
                  <c:v>3588.2240000000002</c:v>
                </c:pt>
                <c:pt idx="4625">
                  <c:v>3589</c:v>
                </c:pt>
                <c:pt idx="4626">
                  <c:v>3589.7759999999998</c:v>
                </c:pt>
                <c:pt idx="4627">
                  <c:v>3590.5520000000001</c:v>
                </c:pt>
                <c:pt idx="4628">
                  <c:v>3591.328</c:v>
                </c:pt>
                <c:pt idx="4629">
                  <c:v>3592.1039999999998</c:v>
                </c:pt>
                <c:pt idx="4630">
                  <c:v>3592.88</c:v>
                </c:pt>
                <c:pt idx="4631">
                  <c:v>3593.6559999999999</c:v>
                </c:pt>
                <c:pt idx="4632">
                  <c:v>3594.4319999999998</c:v>
                </c:pt>
                <c:pt idx="4633">
                  <c:v>3595.2080000000001</c:v>
                </c:pt>
                <c:pt idx="4634">
                  <c:v>3595.9839999999999</c:v>
                </c:pt>
                <c:pt idx="4635">
                  <c:v>3596.76</c:v>
                </c:pt>
                <c:pt idx="4636">
                  <c:v>3597.5360000000001</c:v>
                </c:pt>
                <c:pt idx="4637">
                  <c:v>3598.3119999999999</c:v>
                </c:pt>
                <c:pt idx="4638">
                  <c:v>3599.0880000000002</c:v>
                </c:pt>
                <c:pt idx="4639">
                  <c:v>3599.864</c:v>
                </c:pt>
                <c:pt idx="4640">
                  <c:v>3600.64</c:v>
                </c:pt>
                <c:pt idx="4641">
                  <c:v>3601.4160000000002</c:v>
                </c:pt>
                <c:pt idx="4642">
                  <c:v>3602.192</c:v>
                </c:pt>
                <c:pt idx="4643">
                  <c:v>3602.9679999999998</c:v>
                </c:pt>
                <c:pt idx="4644">
                  <c:v>3603.7440000000001</c:v>
                </c:pt>
                <c:pt idx="4645">
                  <c:v>3604.52</c:v>
                </c:pt>
                <c:pt idx="4646">
                  <c:v>3605.2959999999998</c:v>
                </c:pt>
                <c:pt idx="4647">
                  <c:v>3606.0720000000001</c:v>
                </c:pt>
                <c:pt idx="4648">
                  <c:v>3606.848</c:v>
                </c:pt>
                <c:pt idx="4649">
                  <c:v>3607.6239999999998</c:v>
                </c:pt>
                <c:pt idx="4650">
                  <c:v>3608.4</c:v>
                </c:pt>
                <c:pt idx="4651">
                  <c:v>3609.1759999999999</c:v>
                </c:pt>
                <c:pt idx="4652">
                  <c:v>3609.9520000000002</c:v>
                </c:pt>
                <c:pt idx="4653">
                  <c:v>3610.7280000000001</c:v>
                </c:pt>
                <c:pt idx="4654">
                  <c:v>3611.5039999999999</c:v>
                </c:pt>
                <c:pt idx="4655">
                  <c:v>3612.28</c:v>
                </c:pt>
                <c:pt idx="4656">
                  <c:v>3613.056</c:v>
                </c:pt>
                <c:pt idx="4657">
                  <c:v>3613.8319999999999</c:v>
                </c:pt>
                <c:pt idx="4658">
                  <c:v>3614.6080000000002</c:v>
                </c:pt>
                <c:pt idx="4659">
                  <c:v>3615.384</c:v>
                </c:pt>
                <c:pt idx="4660">
                  <c:v>3616.16</c:v>
                </c:pt>
                <c:pt idx="4661">
                  <c:v>3616.9360000000001</c:v>
                </c:pt>
                <c:pt idx="4662">
                  <c:v>3617.712</c:v>
                </c:pt>
                <c:pt idx="4663">
                  <c:v>3618.4879999999998</c:v>
                </c:pt>
                <c:pt idx="4664">
                  <c:v>3619.2640000000001</c:v>
                </c:pt>
                <c:pt idx="4665">
                  <c:v>3620.04</c:v>
                </c:pt>
                <c:pt idx="4666">
                  <c:v>3620.8159999999998</c:v>
                </c:pt>
                <c:pt idx="4667">
                  <c:v>3621.5920000000001</c:v>
                </c:pt>
                <c:pt idx="4668">
                  <c:v>3622.3679999999999</c:v>
                </c:pt>
                <c:pt idx="4669">
                  <c:v>3623.1439999999998</c:v>
                </c:pt>
                <c:pt idx="4670">
                  <c:v>3623.92</c:v>
                </c:pt>
                <c:pt idx="4671">
                  <c:v>3624.6959999999999</c:v>
                </c:pt>
                <c:pt idx="4672">
                  <c:v>3625.4720000000002</c:v>
                </c:pt>
                <c:pt idx="4673">
                  <c:v>3626.248</c:v>
                </c:pt>
                <c:pt idx="4674">
                  <c:v>3627.0239999999999</c:v>
                </c:pt>
                <c:pt idx="4675">
                  <c:v>3627.8</c:v>
                </c:pt>
                <c:pt idx="4676">
                  <c:v>3628.576</c:v>
                </c:pt>
                <c:pt idx="4677">
                  <c:v>3629.3519999999999</c:v>
                </c:pt>
                <c:pt idx="4678">
                  <c:v>3630.1280000000002</c:v>
                </c:pt>
                <c:pt idx="4679">
                  <c:v>3630.904</c:v>
                </c:pt>
                <c:pt idx="4680">
                  <c:v>3631.68</c:v>
                </c:pt>
                <c:pt idx="4681">
                  <c:v>3632.4560000000001</c:v>
                </c:pt>
                <c:pt idx="4682">
                  <c:v>3633.232</c:v>
                </c:pt>
                <c:pt idx="4683">
                  <c:v>3634.0079999999998</c:v>
                </c:pt>
                <c:pt idx="4684">
                  <c:v>3634.7840000000001</c:v>
                </c:pt>
                <c:pt idx="4685">
                  <c:v>3635.56</c:v>
                </c:pt>
                <c:pt idx="4686">
                  <c:v>3636.3359999999998</c:v>
                </c:pt>
                <c:pt idx="4687">
                  <c:v>3637.1120000000001</c:v>
                </c:pt>
                <c:pt idx="4688">
                  <c:v>3637.8879999999999</c:v>
                </c:pt>
                <c:pt idx="4689">
                  <c:v>3638.6640000000002</c:v>
                </c:pt>
                <c:pt idx="4690">
                  <c:v>3639.44</c:v>
                </c:pt>
                <c:pt idx="4691">
                  <c:v>3640.2159999999999</c:v>
                </c:pt>
                <c:pt idx="4692">
                  <c:v>3640.9920000000002</c:v>
                </c:pt>
                <c:pt idx="4693">
                  <c:v>3641.768</c:v>
                </c:pt>
                <c:pt idx="4694">
                  <c:v>3642.5439999999999</c:v>
                </c:pt>
                <c:pt idx="4695">
                  <c:v>3643.32</c:v>
                </c:pt>
                <c:pt idx="4696">
                  <c:v>3644.096</c:v>
                </c:pt>
                <c:pt idx="4697">
                  <c:v>3644.8719999999998</c:v>
                </c:pt>
                <c:pt idx="4698">
                  <c:v>3645.6480000000001</c:v>
                </c:pt>
                <c:pt idx="4699">
                  <c:v>3646.424</c:v>
                </c:pt>
                <c:pt idx="4700">
                  <c:v>3647.2</c:v>
                </c:pt>
                <c:pt idx="4701">
                  <c:v>3647.9760000000001</c:v>
                </c:pt>
                <c:pt idx="4702">
                  <c:v>3648.752</c:v>
                </c:pt>
                <c:pt idx="4703">
                  <c:v>3649.5279999999998</c:v>
                </c:pt>
                <c:pt idx="4704">
                  <c:v>3650.3040000000001</c:v>
                </c:pt>
                <c:pt idx="4705">
                  <c:v>3651.08</c:v>
                </c:pt>
                <c:pt idx="4706">
                  <c:v>3651.8560000000002</c:v>
                </c:pt>
                <c:pt idx="4707">
                  <c:v>3652.6320000000001</c:v>
                </c:pt>
                <c:pt idx="4708">
                  <c:v>3653.4079999999999</c:v>
                </c:pt>
                <c:pt idx="4709">
                  <c:v>3654.1840000000002</c:v>
                </c:pt>
                <c:pt idx="4710">
                  <c:v>3654.96</c:v>
                </c:pt>
                <c:pt idx="4711">
                  <c:v>3655.7359999999999</c:v>
                </c:pt>
                <c:pt idx="4712">
                  <c:v>3656.5120000000002</c:v>
                </c:pt>
                <c:pt idx="4713">
                  <c:v>3657.288</c:v>
                </c:pt>
                <c:pt idx="4714">
                  <c:v>3658.0639999999999</c:v>
                </c:pt>
                <c:pt idx="4715">
                  <c:v>3658.84</c:v>
                </c:pt>
                <c:pt idx="4716">
                  <c:v>3659.616</c:v>
                </c:pt>
                <c:pt idx="4717">
                  <c:v>3660.3919999999998</c:v>
                </c:pt>
                <c:pt idx="4718">
                  <c:v>3661.1680000000001</c:v>
                </c:pt>
                <c:pt idx="4719">
                  <c:v>3661.944</c:v>
                </c:pt>
                <c:pt idx="4720">
                  <c:v>3662.72</c:v>
                </c:pt>
                <c:pt idx="4721">
                  <c:v>3663.4960000000001</c:v>
                </c:pt>
                <c:pt idx="4722">
                  <c:v>3664.2719999999999</c:v>
                </c:pt>
                <c:pt idx="4723">
                  <c:v>3665.0479999999998</c:v>
                </c:pt>
                <c:pt idx="4724">
                  <c:v>3665.8240000000001</c:v>
                </c:pt>
                <c:pt idx="4725">
                  <c:v>3666.6</c:v>
                </c:pt>
                <c:pt idx="4726">
                  <c:v>3667.3760000000002</c:v>
                </c:pt>
                <c:pt idx="4727">
                  <c:v>3668.152</c:v>
                </c:pt>
                <c:pt idx="4728">
                  <c:v>3668.9279999999999</c:v>
                </c:pt>
                <c:pt idx="4729">
                  <c:v>3669.7040000000002</c:v>
                </c:pt>
                <c:pt idx="4730">
                  <c:v>3670.48</c:v>
                </c:pt>
                <c:pt idx="4731">
                  <c:v>3671.2559999999999</c:v>
                </c:pt>
                <c:pt idx="4732">
                  <c:v>3672.0320000000002</c:v>
                </c:pt>
                <c:pt idx="4733">
                  <c:v>3672.808</c:v>
                </c:pt>
                <c:pt idx="4734">
                  <c:v>3673.5839999999998</c:v>
                </c:pt>
                <c:pt idx="4735">
                  <c:v>3674.36</c:v>
                </c:pt>
                <c:pt idx="4736">
                  <c:v>3675.136</c:v>
                </c:pt>
                <c:pt idx="4737">
                  <c:v>3675.9119999999998</c:v>
                </c:pt>
                <c:pt idx="4738">
                  <c:v>3676.6880000000001</c:v>
                </c:pt>
                <c:pt idx="4739">
                  <c:v>3677.4639999999999</c:v>
                </c:pt>
                <c:pt idx="4740">
                  <c:v>3678.24</c:v>
                </c:pt>
                <c:pt idx="4741">
                  <c:v>3679.0160000000001</c:v>
                </c:pt>
                <c:pt idx="4742">
                  <c:v>3679.7919999999999</c:v>
                </c:pt>
                <c:pt idx="4743">
                  <c:v>3680.5680000000002</c:v>
                </c:pt>
                <c:pt idx="4744">
                  <c:v>3681.3440000000001</c:v>
                </c:pt>
                <c:pt idx="4745">
                  <c:v>3682.12</c:v>
                </c:pt>
                <c:pt idx="4746">
                  <c:v>3682.8960000000002</c:v>
                </c:pt>
                <c:pt idx="4747">
                  <c:v>3683.672</c:v>
                </c:pt>
                <c:pt idx="4748">
                  <c:v>3684.4479999999999</c:v>
                </c:pt>
                <c:pt idx="4749">
                  <c:v>3685.2240000000002</c:v>
                </c:pt>
                <c:pt idx="4750">
                  <c:v>3686</c:v>
                </c:pt>
                <c:pt idx="4751">
                  <c:v>3686.7759999999998</c:v>
                </c:pt>
                <c:pt idx="4752">
                  <c:v>3687.5520000000001</c:v>
                </c:pt>
                <c:pt idx="4753">
                  <c:v>3688.328</c:v>
                </c:pt>
                <c:pt idx="4754">
                  <c:v>3689.1039999999998</c:v>
                </c:pt>
                <c:pt idx="4755">
                  <c:v>3689.88</c:v>
                </c:pt>
                <c:pt idx="4756">
                  <c:v>3690.6559999999999</c:v>
                </c:pt>
                <c:pt idx="4757">
                  <c:v>3691.4319999999998</c:v>
                </c:pt>
                <c:pt idx="4758">
                  <c:v>3692.2080000000001</c:v>
                </c:pt>
                <c:pt idx="4759">
                  <c:v>3692.9839999999999</c:v>
                </c:pt>
                <c:pt idx="4760">
                  <c:v>3693.76</c:v>
                </c:pt>
                <c:pt idx="4761">
                  <c:v>3694.5360000000001</c:v>
                </c:pt>
                <c:pt idx="4762">
                  <c:v>3695.3119999999999</c:v>
                </c:pt>
                <c:pt idx="4763">
                  <c:v>3696.0880000000002</c:v>
                </c:pt>
                <c:pt idx="4764">
                  <c:v>3696.864</c:v>
                </c:pt>
                <c:pt idx="4765">
                  <c:v>3697.64</c:v>
                </c:pt>
                <c:pt idx="4766">
                  <c:v>3698.4160000000002</c:v>
                </c:pt>
                <c:pt idx="4767">
                  <c:v>3699.192</c:v>
                </c:pt>
                <c:pt idx="4768">
                  <c:v>3699.9679999999998</c:v>
                </c:pt>
                <c:pt idx="4769">
                  <c:v>3700.7440000000001</c:v>
                </c:pt>
                <c:pt idx="4770">
                  <c:v>3701.52</c:v>
                </c:pt>
                <c:pt idx="4771">
                  <c:v>3702.2959999999998</c:v>
                </c:pt>
                <c:pt idx="4772">
                  <c:v>3703.0720000000001</c:v>
                </c:pt>
                <c:pt idx="4773">
                  <c:v>3703.848</c:v>
                </c:pt>
                <c:pt idx="4774">
                  <c:v>3704.6239999999998</c:v>
                </c:pt>
                <c:pt idx="4775">
                  <c:v>3705.4</c:v>
                </c:pt>
                <c:pt idx="4776">
                  <c:v>3706.1759999999999</c:v>
                </c:pt>
                <c:pt idx="4777">
                  <c:v>3706.9520000000002</c:v>
                </c:pt>
                <c:pt idx="4778">
                  <c:v>3707.7280000000001</c:v>
                </c:pt>
                <c:pt idx="4779">
                  <c:v>3708.5039999999999</c:v>
                </c:pt>
                <c:pt idx="4780">
                  <c:v>3709.28</c:v>
                </c:pt>
                <c:pt idx="4781">
                  <c:v>3710.056</c:v>
                </c:pt>
                <c:pt idx="4782">
                  <c:v>3710.8319999999999</c:v>
                </c:pt>
                <c:pt idx="4783">
                  <c:v>3711.6080000000002</c:v>
                </c:pt>
                <c:pt idx="4784">
                  <c:v>3712.384</c:v>
                </c:pt>
                <c:pt idx="4785">
                  <c:v>3713.16</c:v>
                </c:pt>
                <c:pt idx="4786">
                  <c:v>3713.9360000000001</c:v>
                </c:pt>
                <c:pt idx="4787">
                  <c:v>3714.712</c:v>
                </c:pt>
                <c:pt idx="4788">
                  <c:v>3715.4879999999998</c:v>
                </c:pt>
                <c:pt idx="4789">
                  <c:v>3716.2640000000001</c:v>
                </c:pt>
                <c:pt idx="4790">
                  <c:v>3717.04</c:v>
                </c:pt>
                <c:pt idx="4791">
                  <c:v>3717.8159999999998</c:v>
                </c:pt>
                <c:pt idx="4792">
                  <c:v>3718.5920000000001</c:v>
                </c:pt>
                <c:pt idx="4793">
                  <c:v>3719.3679999999999</c:v>
                </c:pt>
                <c:pt idx="4794">
                  <c:v>3720.1439999999998</c:v>
                </c:pt>
                <c:pt idx="4795">
                  <c:v>3720.92</c:v>
                </c:pt>
                <c:pt idx="4796">
                  <c:v>3721.6959999999999</c:v>
                </c:pt>
                <c:pt idx="4797">
                  <c:v>3722.4720000000002</c:v>
                </c:pt>
                <c:pt idx="4798">
                  <c:v>3723.248</c:v>
                </c:pt>
                <c:pt idx="4799">
                  <c:v>3724.0239999999999</c:v>
                </c:pt>
                <c:pt idx="4800">
                  <c:v>3724.8</c:v>
                </c:pt>
                <c:pt idx="4801">
                  <c:v>3725.576</c:v>
                </c:pt>
                <c:pt idx="4802">
                  <c:v>3726.3519999999999</c:v>
                </c:pt>
                <c:pt idx="4803">
                  <c:v>3727.1280000000002</c:v>
                </c:pt>
                <c:pt idx="4804">
                  <c:v>3727.904</c:v>
                </c:pt>
                <c:pt idx="4805">
                  <c:v>3728.68</c:v>
                </c:pt>
                <c:pt idx="4806">
                  <c:v>3729.4560000000001</c:v>
                </c:pt>
                <c:pt idx="4807">
                  <c:v>3730.232</c:v>
                </c:pt>
                <c:pt idx="4808">
                  <c:v>3731.0079999999998</c:v>
                </c:pt>
                <c:pt idx="4809">
                  <c:v>3731.7840000000001</c:v>
                </c:pt>
                <c:pt idx="4810">
                  <c:v>3732.56</c:v>
                </c:pt>
                <c:pt idx="4811">
                  <c:v>3733.3359999999998</c:v>
                </c:pt>
                <c:pt idx="4812">
                  <c:v>3734.1120000000001</c:v>
                </c:pt>
                <c:pt idx="4813">
                  <c:v>3734.8879999999999</c:v>
                </c:pt>
                <c:pt idx="4814">
                  <c:v>3735.6640000000002</c:v>
                </c:pt>
                <c:pt idx="4815">
                  <c:v>3736.44</c:v>
                </c:pt>
                <c:pt idx="4816">
                  <c:v>3737.2159999999999</c:v>
                </c:pt>
                <c:pt idx="4817">
                  <c:v>3737.9920000000002</c:v>
                </c:pt>
                <c:pt idx="4818">
                  <c:v>3738.768</c:v>
                </c:pt>
                <c:pt idx="4819">
                  <c:v>3739.5439999999999</c:v>
                </c:pt>
                <c:pt idx="4820">
                  <c:v>3740.32</c:v>
                </c:pt>
                <c:pt idx="4821">
                  <c:v>3741.096</c:v>
                </c:pt>
                <c:pt idx="4822">
                  <c:v>3741.8719999999998</c:v>
                </c:pt>
                <c:pt idx="4823">
                  <c:v>3742.6480000000001</c:v>
                </c:pt>
                <c:pt idx="4824">
                  <c:v>3743.424</c:v>
                </c:pt>
                <c:pt idx="4825">
                  <c:v>3744.2</c:v>
                </c:pt>
                <c:pt idx="4826">
                  <c:v>3744.9760000000001</c:v>
                </c:pt>
                <c:pt idx="4827">
                  <c:v>3745.752</c:v>
                </c:pt>
                <c:pt idx="4828">
                  <c:v>3746.5279999999998</c:v>
                </c:pt>
                <c:pt idx="4829">
                  <c:v>3747.3040000000001</c:v>
                </c:pt>
                <c:pt idx="4830">
                  <c:v>3748.08</c:v>
                </c:pt>
                <c:pt idx="4831">
                  <c:v>3748.8560000000002</c:v>
                </c:pt>
                <c:pt idx="4832">
                  <c:v>3749.6320000000001</c:v>
                </c:pt>
                <c:pt idx="4833">
                  <c:v>3750.4079999999999</c:v>
                </c:pt>
                <c:pt idx="4834">
                  <c:v>3751.1840000000002</c:v>
                </c:pt>
                <c:pt idx="4835">
                  <c:v>3751.96</c:v>
                </c:pt>
                <c:pt idx="4836">
                  <c:v>3752.7359999999999</c:v>
                </c:pt>
                <c:pt idx="4837">
                  <c:v>3753.5120000000002</c:v>
                </c:pt>
                <c:pt idx="4838">
                  <c:v>3754.288</c:v>
                </c:pt>
                <c:pt idx="4839">
                  <c:v>3755.0639999999999</c:v>
                </c:pt>
                <c:pt idx="4840">
                  <c:v>3755.84</c:v>
                </c:pt>
                <c:pt idx="4841">
                  <c:v>3756.616</c:v>
                </c:pt>
                <c:pt idx="4842">
                  <c:v>3757.3919999999998</c:v>
                </c:pt>
                <c:pt idx="4843">
                  <c:v>3758.1680000000001</c:v>
                </c:pt>
                <c:pt idx="4844">
                  <c:v>3758.944</c:v>
                </c:pt>
                <c:pt idx="4845">
                  <c:v>3759.72</c:v>
                </c:pt>
                <c:pt idx="4846">
                  <c:v>3760.4960000000001</c:v>
                </c:pt>
                <c:pt idx="4847">
                  <c:v>3761.2719999999999</c:v>
                </c:pt>
                <c:pt idx="4848">
                  <c:v>3762.0479999999998</c:v>
                </c:pt>
                <c:pt idx="4849">
                  <c:v>3762.8240000000001</c:v>
                </c:pt>
                <c:pt idx="4850">
                  <c:v>3763.6</c:v>
                </c:pt>
                <c:pt idx="4851">
                  <c:v>3764.3760000000002</c:v>
                </c:pt>
                <c:pt idx="4852">
                  <c:v>3765.152</c:v>
                </c:pt>
                <c:pt idx="4853">
                  <c:v>3765.9279999999999</c:v>
                </c:pt>
                <c:pt idx="4854">
                  <c:v>3766.7040000000002</c:v>
                </c:pt>
                <c:pt idx="4855">
                  <c:v>3767.48</c:v>
                </c:pt>
                <c:pt idx="4856">
                  <c:v>3768.2559999999999</c:v>
                </c:pt>
                <c:pt idx="4857">
                  <c:v>3769.0320000000002</c:v>
                </c:pt>
                <c:pt idx="4858">
                  <c:v>3769.808</c:v>
                </c:pt>
                <c:pt idx="4859">
                  <c:v>3770.5839999999998</c:v>
                </c:pt>
                <c:pt idx="4860">
                  <c:v>3771.36</c:v>
                </c:pt>
                <c:pt idx="4861">
                  <c:v>3772.136</c:v>
                </c:pt>
                <c:pt idx="4862">
                  <c:v>3772.9119999999998</c:v>
                </c:pt>
                <c:pt idx="4863">
                  <c:v>3773.6880000000001</c:v>
                </c:pt>
                <c:pt idx="4864">
                  <c:v>3774.4639999999999</c:v>
                </c:pt>
                <c:pt idx="4865">
                  <c:v>3775.24</c:v>
                </c:pt>
                <c:pt idx="4866">
                  <c:v>3776.0160000000001</c:v>
                </c:pt>
                <c:pt idx="4867">
                  <c:v>3776.7919999999999</c:v>
                </c:pt>
                <c:pt idx="4868">
                  <c:v>3777.5680000000002</c:v>
                </c:pt>
                <c:pt idx="4869">
                  <c:v>3778.3440000000001</c:v>
                </c:pt>
                <c:pt idx="4870">
                  <c:v>3779.12</c:v>
                </c:pt>
                <c:pt idx="4871">
                  <c:v>3779.8960000000002</c:v>
                </c:pt>
                <c:pt idx="4872">
                  <c:v>3780.672</c:v>
                </c:pt>
                <c:pt idx="4873">
                  <c:v>3781.4479999999999</c:v>
                </c:pt>
                <c:pt idx="4874">
                  <c:v>3782.2240000000002</c:v>
                </c:pt>
                <c:pt idx="4875">
                  <c:v>3783</c:v>
                </c:pt>
                <c:pt idx="4876">
                  <c:v>3783.7759999999998</c:v>
                </c:pt>
                <c:pt idx="4877">
                  <c:v>3784.5520000000001</c:v>
                </c:pt>
                <c:pt idx="4878">
                  <c:v>3785.328</c:v>
                </c:pt>
                <c:pt idx="4879">
                  <c:v>3786.1039999999998</c:v>
                </c:pt>
                <c:pt idx="4880">
                  <c:v>3786.88</c:v>
                </c:pt>
                <c:pt idx="4881">
                  <c:v>3787.6559999999999</c:v>
                </c:pt>
                <c:pt idx="4882">
                  <c:v>3788.4319999999998</c:v>
                </c:pt>
                <c:pt idx="4883">
                  <c:v>3789.2080000000001</c:v>
                </c:pt>
                <c:pt idx="4884">
                  <c:v>3789.9839999999999</c:v>
                </c:pt>
                <c:pt idx="4885">
                  <c:v>3790.76</c:v>
                </c:pt>
                <c:pt idx="4886">
                  <c:v>3791.5360000000001</c:v>
                </c:pt>
                <c:pt idx="4887">
                  <c:v>3792.3119999999999</c:v>
                </c:pt>
                <c:pt idx="4888">
                  <c:v>3793.0880000000002</c:v>
                </c:pt>
                <c:pt idx="4889">
                  <c:v>3793.864</c:v>
                </c:pt>
                <c:pt idx="4890">
                  <c:v>3794.64</c:v>
                </c:pt>
                <c:pt idx="4891">
                  <c:v>3795.4160000000002</c:v>
                </c:pt>
                <c:pt idx="4892">
                  <c:v>3796.192</c:v>
                </c:pt>
                <c:pt idx="4893">
                  <c:v>3796.9679999999998</c:v>
                </c:pt>
                <c:pt idx="4894">
                  <c:v>3797.7440000000001</c:v>
                </c:pt>
                <c:pt idx="4895">
                  <c:v>3798.52</c:v>
                </c:pt>
                <c:pt idx="4896">
                  <c:v>3799.2959999999998</c:v>
                </c:pt>
                <c:pt idx="4897">
                  <c:v>3800.0720000000001</c:v>
                </c:pt>
                <c:pt idx="4898">
                  <c:v>3800.848</c:v>
                </c:pt>
                <c:pt idx="4899">
                  <c:v>3801.6239999999998</c:v>
                </c:pt>
                <c:pt idx="4900">
                  <c:v>3802.4</c:v>
                </c:pt>
                <c:pt idx="4901">
                  <c:v>3803.1759999999999</c:v>
                </c:pt>
                <c:pt idx="4902">
                  <c:v>3803.9520000000002</c:v>
                </c:pt>
                <c:pt idx="4903">
                  <c:v>3804.7280000000001</c:v>
                </c:pt>
                <c:pt idx="4904">
                  <c:v>3805.5039999999999</c:v>
                </c:pt>
                <c:pt idx="4905">
                  <c:v>3806.28</c:v>
                </c:pt>
                <c:pt idx="4906">
                  <c:v>3807.056</c:v>
                </c:pt>
                <c:pt idx="4907">
                  <c:v>3807.8319999999999</c:v>
                </c:pt>
                <c:pt idx="4908">
                  <c:v>3808.6080000000002</c:v>
                </c:pt>
                <c:pt idx="4909">
                  <c:v>3809.384</c:v>
                </c:pt>
                <c:pt idx="4910">
                  <c:v>3810.16</c:v>
                </c:pt>
                <c:pt idx="4911">
                  <c:v>3810.9360000000001</c:v>
                </c:pt>
                <c:pt idx="4912">
                  <c:v>3811.712</c:v>
                </c:pt>
                <c:pt idx="4913">
                  <c:v>3812.4879999999998</c:v>
                </c:pt>
                <c:pt idx="4914">
                  <c:v>3813.2640000000001</c:v>
                </c:pt>
                <c:pt idx="4915">
                  <c:v>3814.04</c:v>
                </c:pt>
                <c:pt idx="4916">
                  <c:v>3814.8159999999998</c:v>
                </c:pt>
                <c:pt idx="4917">
                  <c:v>3815.5920000000001</c:v>
                </c:pt>
                <c:pt idx="4918">
                  <c:v>3816.3679999999999</c:v>
                </c:pt>
                <c:pt idx="4919">
                  <c:v>3817.1439999999998</c:v>
                </c:pt>
                <c:pt idx="4920">
                  <c:v>3817.92</c:v>
                </c:pt>
                <c:pt idx="4921">
                  <c:v>3818.6959999999999</c:v>
                </c:pt>
                <c:pt idx="4922">
                  <c:v>3819.4720000000002</c:v>
                </c:pt>
                <c:pt idx="4923">
                  <c:v>3820.248</c:v>
                </c:pt>
                <c:pt idx="4924">
                  <c:v>3821.0239999999999</c:v>
                </c:pt>
                <c:pt idx="4925">
                  <c:v>3821.8</c:v>
                </c:pt>
                <c:pt idx="4926">
                  <c:v>3822.576</c:v>
                </c:pt>
                <c:pt idx="4927">
                  <c:v>3823.3519999999999</c:v>
                </c:pt>
                <c:pt idx="4928">
                  <c:v>3824.1280000000002</c:v>
                </c:pt>
                <c:pt idx="4929">
                  <c:v>3824.904</c:v>
                </c:pt>
                <c:pt idx="4930">
                  <c:v>3825.68</c:v>
                </c:pt>
                <c:pt idx="4931">
                  <c:v>3826.4560000000001</c:v>
                </c:pt>
                <c:pt idx="4932">
                  <c:v>3827.232</c:v>
                </c:pt>
                <c:pt idx="4933">
                  <c:v>3828.0079999999998</c:v>
                </c:pt>
                <c:pt idx="4934">
                  <c:v>3828.7840000000001</c:v>
                </c:pt>
                <c:pt idx="4935">
                  <c:v>3829.56</c:v>
                </c:pt>
                <c:pt idx="4936">
                  <c:v>3830.3359999999998</c:v>
                </c:pt>
                <c:pt idx="4937">
                  <c:v>3831.1120000000001</c:v>
                </c:pt>
                <c:pt idx="4938">
                  <c:v>3831.8879999999999</c:v>
                </c:pt>
                <c:pt idx="4939">
                  <c:v>3832.6640000000002</c:v>
                </c:pt>
                <c:pt idx="4940">
                  <c:v>3833.44</c:v>
                </c:pt>
                <c:pt idx="4941">
                  <c:v>3834.2159999999999</c:v>
                </c:pt>
                <c:pt idx="4942">
                  <c:v>3834.9920000000002</c:v>
                </c:pt>
                <c:pt idx="4943">
                  <c:v>3835.768</c:v>
                </c:pt>
                <c:pt idx="4944">
                  <c:v>3836.5439999999999</c:v>
                </c:pt>
                <c:pt idx="4945">
                  <c:v>3837.32</c:v>
                </c:pt>
                <c:pt idx="4946">
                  <c:v>3838.096</c:v>
                </c:pt>
                <c:pt idx="4947">
                  <c:v>3838.8719999999998</c:v>
                </c:pt>
                <c:pt idx="4948">
                  <c:v>3839.6480000000001</c:v>
                </c:pt>
                <c:pt idx="4949">
                  <c:v>3840.424</c:v>
                </c:pt>
                <c:pt idx="4950">
                  <c:v>3841.2</c:v>
                </c:pt>
                <c:pt idx="4951">
                  <c:v>3841.9760000000001</c:v>
                </c:pt>
                <c:pt idx="4952">
                  <c:v>3842.752</c:v>
                </c:pt>
                <c:pt idx="4953">
                  <c:v>3843.5279999999998</c:v>
                </c:pt>
                <c:pt idx="4954">
                  <c:v>3844.3040000000001</c:v>
                </c:pt>
                <c:pt idx="4955">
                  <c:v>3845.08</c:v>
                </c:pt>
                <c:pt idx="4956">
                  <c:v>3845.8560000000002</c:v>
                </c:pt>
                <c:pt idx="4957">
                  <c:v>3846.6320000000001</c:v>
                </c:pt>
                <c:pt idx="4958">
                  <c:v>3847.4079999999999</c:v>
                </c:pt>
                <c:pt idx="4959">
                  <c:v>3848.1840000000002</c:v>
                </c:pt>
                <c:pt idx="4960">
                  <c:v>3848.96</c:v>
                </c:pt>
                <c:pt idx="4961">
                  <c:v>3849.7359999999999</c:v>
                </c:pt>
                <c:pt idx="4962">
                  <c:v>3850.5120000000002</c:v>
                </c:pt>
                <c:pt idx="4963">
                  <c:v>3851.288</c:v>
                </c:pt>
                <c:pt idx="4964">
                  <c:v>3852.0639999999999</c:v>
                </c:pt>
                <c:pt idx="4965">
                  <c:v>3852.84</c:v>
                </c:pt>
                <c:pt idx="4966">
                  <c:v>3853.616</c:v>
                </c:pt>
                <c:pt idx="4967">
                  <c:v>3854.3919999999998</c:v>
                </c:pt>
                <c:pt idx="4968">
                  <c:v>3855.1680000000001</c:v>
                </c:pt>
                <c:pt idx="4969">
                  <c:v>3855.944</c:v>
                </c:pt>
                <c:pt idx="4970">
                  <c:v>3856.72</c:v>
                </c:pt>
                <c:pt idx="4971">
                  <c:v>3857.4960000000001</c:v>
                </c:pt>
                <c:pt idx="4972">
                  <c:v>3858.2719999999999</c:v>
                </c:pt>
                <c:pt idx="4973">
                  <c:v>3859.0479999999998</c:v>
                </c:pt>
                <c:pt idx="4974">
                  <c:v>3859.8240000000001</c:v>
                </c:pt>
                <c:pt idx="4975">
                  <c:v>3860.6</c:v>
                </c:pt>
                <c:pt idx="4976">
                  <c:v>3861.3760000000002</c:v>
                </c:pt>
                <c:pt idx="4977">
                  <c:v>3862.152</c:v>
                </c:pt>
                <c:pt idx="4978">
                  <c:v>3862.9279999999999</c:v>
                </c:pt>
                <c:pt idx="4979">
                  <c:v>3863.7040000000002</c:v>
                </c:pt>
                <c:pt idx="4980">
                  <c:v>3864.48</c:v>
                </c:pt>
                <c:pt idx="4981">
                  <c:v>3865.2559999999999</c:v>
                </c:pt>
                <c:pt idx="4982">
                  <c:v>3866.0320000000002</c:v>
                </c:pt>
                <c:pt idx="4983">
                  <c:v>3866.808</c:v>
                </c:pt>
                <c:pt idx="4984">
                  <c:v>3867.5839999999998</c:v>
                </c:pt>
                <c:pt idx="4985">
                  <c:v>3868.36</c:v>
                </c:pt>
                <c:pt idx="4986">
                  <c:v>3869.136</c:v>
                </c:pt>
                <c:pt idx="4987">
                  <c:v>3869.9119999999998</c:v>
                </c:pt>
                <c:pt idx="4988">
                  <c:v>3870.6880000000001</c:v>
                </c:pt>
                <c:pt idx="4989">
                  <c:v>3871.4639999999999</c:v>
                </c:pt>
                <c:pt idx="4990">
                  <c:v>3872.24</c:v>
                </c:pt>
                <c:pt idx="4991">
                  <c:v>3873.0160000000001</c:v>
                </c:pt>
                <c:pt idx="4992">
                  <c:v>3873.7919999999999</c:v>
                </c:pt>
                <c:pt idx="4993">
                  <c:v>3874.5680000000002</c:v>
                </c:pt>
                <c:pt idx="4994">
                  <c:v>3875.3440000000001</c:v>
                </c:pt>
                <c:pt idx="4995">
                  <c:v>3876.12</c:v>
                </c:pt>
                <c:pt idx="4996">
                  <c:v>3876.8960000000002</c:v>
                </c:pt>
                <c:pt idx="4997">
                  <c:v>3877.672</c:v>
                </c:pt>
                <c:pt idx="4998">
                  <c:v>3878.4479999999999</c:v>
                </c:pt>
                <c:pt idx="4999">
                  <c:v>3879.2240000000002</c:v>
                </c:pt>
                <c:pt idx="5000">
                  <c:v>3880</c:v>
                </c:pt>
                <c:pt idx="5001">
                  <c:v>3880.7759999999998</c:v>
                </c:pt>
                <c:pt idx="5002">
                  <c:v>3881.5520000000001</c:v>
                </c:pt>
                <c:pt idx="5003">
                  <c:v>3882.328</c:v>
                </c:pt>
                <c:pt idx="5004">
                  <c:v>3883.1039999999998</c:v>
                </c:pt>
                <c:pt idx="5005">
                  <c:v>3883.88</c:v>
                </c:pt>
                <c:pt idx="5006">
                  <c:v>3884.6559999999999</c:v>
                </c:pt>
                <c:pt idx="5007">
                  <c:v>3885.4319999999998</c:v>
                </c:pt>
                <c:pt idx="5008">
                  <c:v>3886.2080000000001</c:v>
                </c:pt>
                <c:pt idx="5009">
                  <c:v>3886.9839999999999</c:v>
                </c:pt>
                <c:pt idx="5010">
                  <c:v>3887.76</c:v>
                </c:pt>
                <c:pt idx="5011">
                  <c:v>3888.5360000000001</c:v>
                </c:pt>
                <c:pt idx="5012">
                  <c:v>3889.3119999999999</c:v>
                </c:pt>
                <c:pt idx="5013">
                  <c:v>3890.0880000000002</c:v>
                </c:pt>
                <c:pt idx="5014">
                  <c:v>3890.864</c:v>
                </c:pt>
                <c:pt idx="5015">
                  <c:v>3891.64</c:v>
                </c:pt>
                <c:pt idx="5016">
                  <c:v>3892.4160000000002</c:v>
                </c:pt>
                <c:pt idx="5017">
                  <c:v>3893.192</c:v>
                </c:pt>
                <c:pt idx="5018">
                  <c:v>3893.9679999999998</c:v>
                </c:pt>
                <c:pt idx="5019">
                  <c:v>3894.7440000000001</c:v>
                </c:pt>
                <c:pt idx="5020">
                  <c:v>3895.52</c:v>
                </c:pt>
                <c:pt idx="5021">
                  <c:v>3896.2959999999998</c:v>
                </c:pt>
                <c:pt idx="5022">
                  <c:v>3897.0720000000001</c:v>
                </c:pt>
                <c:pt idx="5023">
                  <c:v>3897.848</c:v>
                </c:pt>
                <c:pt idx="5024">
                  <c:v>3898.6239999999998</c:v>
                </c:pt>
                <c:pt idx="5025">
                  <c:v>3899.4</c:v>
                </c:pt>
                <c:pt idx="5026">
                  <c:v>3900.1759999999999</c:v>
                </c:pt>
                <c:pt idx="5027">
                  <c:v>3900.9520000000002</c:v>
                </c:pt>
                <c:pt idx="5028">
                  <c:v>3901.7280000000001</c:v>
                </c:pt>
                <c:pt idx="5029">
                  <c:v>3902.5039999999999</c:v>
                </c:pt>
                <c:pt idx="5030">
                  <c:v>3903.28</c:v>
                </c:pt>
                <c:pt idx="5031">
                  <c:v>3904.056</c:v>
                </c:pt>
                <c:pt idx="5032">
                  <c:v>3904.8319999999999</c:v>
                </c:pt>
                <c:pt idx="5033">
                  <c:v>3905.6080000000002</c:v>
                </c:pt>
                <c:pt idx="5034">
                  <c:v>3906.384</c:v>
                </c:pt>
                <c:pt idx="5035">
                  <c:v>3907.16</c:v>
                </c:pt>
                <c:pt idx="5036">
                  <c:v>3907.9360000000001</c:v>
                </c:pt>
                <c:pt idx="5037">
                  <c:v>3908.712</c:v>
                </c:pt>
                <c:pt idx="5038">
                  <c:v>3909.4879999999998</c:v>
                </c:pt>
                <c:pt idx="5039">
                  <c:v>3910.2640000000001</c:v>
                </c:pt>
                <c:pt idx="5040">
                  <c:v>3911.04</c:v>
                </c:pt>
                <c:pt idx="5041">
                  <c:v>3911.8159999999998</c:v>
                </c:pt>
                <c:pt idx="5042">
                  <c:v>3912.5920000000001</c:v>
                </c:pt>
                <c:pt idx="5043">
                  <c:v>3913.3679999999999</c:v>
                </c:pt>
                <c:pt idx="5044">
                  <c:v>3914.1439999999998</c:v>
                </c:pt>
                <c:pt idx="5045">
                  <c:v>3914.92</c:v>
                </c:pt>
                <c:pt idx="5046">
                  <c:v>3915.6959999999999</c:v>
                </c:pt>
                <c:pt idx="5047">
                  <c:v>3916.4720000000002</c:v>
                </c:pt>
                <c:pt idx="5048">
                  <c:v>3917.248</c:v>
                </c:pt>
                <c:pt idx="5049">
                  <c:v>3918.0239999999999</c:v>
                </c:pt>
                <c:pt idx="5050">
                  <c:v>3918.8</c:v>
                </c:pt>
                <c:pt idx="5051">
                  <c:v>3919.576</c:v>
                </c:pt>
                <c:pt idx="5052">
                  <c:v>3920.3519999999999</c:v>
                </c:pt>
                <c:pt idx="5053">
                  <c:v>3921.1280000000002</c:v>
                </c:pt>
                <c:pt idx="5054">
                  <c:v>3921.904</c:v>
                </c:pt>
                <c:pt idx="5055">
                  <c:v>3922.68</c:v>
                </c:pt>
                <c:pt idx="5056">
                  <c:v>3923.4560000000001</c:v>
                </c:pt>
                <c:pt idx="5057">
                  <c:v>3924.232</c:v>
                </c:pt>
                <c:pt idx="5058">
                  <c:v>3925.0079999999998</c:v>
                </c:pt>
                <c:pt idx="5059">
                  <c:v>3925.7840000000001</c:v>
                </c:pt>
                <c:pt idx="5060">
                  <c:v>3926.56</c:v>
                </c:pt>
                <c:pt idx="5061">
                  <c:v>3927.3359999999998</c:v>
                </c:pt>
                <c:pt idx="5062">
                  <c:v>3928.1120000000001</c:v>
                </c:pt>
                <c:pt idx="5063">
                  <c:v>3928.8879999999999</c:v>
                </c:pt>
                <c:pt idx="5064">
                  <c:v>3929.6640000000002</c:v>
                </c:pt>
                <c:pt idx="5065">
                  <c:v>3930.44</c:v>
                </c:pt>
                <c:pt idx="5066">
                  <c:v>3931.2159999999999</c:v>
                </c:pt>
                <c:pt idx="5067">
                  <c:v>3931.9920000000002</c:v>
                </c:pt>
                <c:pt idx="5068">
                  <c:v>3932.768</c:v>
                </c:pt>
                <c:pt idx="5069">
                  <c:v>3933.5439999999999</c:v>
                </c:pt>
                <c:pt idx="5070">
                  <c:v>3934.32</c:v>
                </c:pt>
                <c:pt idx="5071">
                  <c:v>3935.096</c:v>
                </c:pt>
                <c:pt idx="5072">
                  <c:v>3935.8719999999998</c:v>
                </c:pt>
                <c:pt idx="5073">
                  <c:v>3936.6480000000001</c:v>
                </c:pt>
                <c:pt idx="5074">
                  <c:v>3937.424</c:v>
                </c:pt>
                <c:pt idx="5075">
                  <c:v>3938.2</c:v>
                </c:pt>
                <c:pt idx="5076">
                  <c:v>3938.9760000000001</c:v>
                </c:pt>
                <c:pt idx="5077">
                  <c:v>3939.752</c:v>
                </c:pt>
                <c:pt idx="5078">
                  <c:v>3940.5279999999998</c:v>
                </c:pt>
                <c:pt idx="5079">
                  <c:v>3941.3040000000001</c:v>
                </c:pt>
                <c:pt idx="5080">
                  <c:v>3942.08</c:v>
                </c:pt>
                <c:pt idx="5081">
                  <c:v>3942.8560000000002</c:v>
                </c:pt>
                <c:pt idx="5082">
                  <c:v>3943.6320000000001</c:v>
                </c:pt>
                <c:pt idx="5083">
                  <c:v>3944.4079999999999</c:v>
                </c:pt>
                <c:pt idx="5084">
                  <c:v>3945.1840000000002</c:v>
                </c:pt>
                <c:pt idx="5085">
                  <c:v>3945.96</c:v>
                </c:pt>
                <c:pt idx="5086">
                  <c:v>3946.7359999999999</c:v>
                </c:pt>
                <c:pt idx="5087">
                  <c:v>3947.5120000000002</c:v>
                </c:pt>
                <c:pt idx="5088">
                  <c:v>3948.288</c:v>
                </c:pt>
                <c:pt idx="5089">
                  <c:v>3949.0639999999999</c:v>
                </c:pt>
                <c:pt idx="5090">
                  <c:v>3949.84</c:v>
                </c:pt>
                <c:pt idx="5091">
                  <c:v>3950.616</c:v>
                </c:pt>
                <c:pt idx="5092">
                  <c:v>3951.3919999999998</c:v>
                </c:pt>
                <c:pt idx="5093">
                  <c:v>3952.1680000000001</c:v>
                </c:pt>
                <c:pt idx="5094">
                  <c:v>3952.944</c:v>
                </c:pt>
                <c:pt idx="5095">
                  <c:v>3953.72</c:v>
                </c:pt>
                <c:pt idx="5096">
                  <c:v>3954.4960000000001</c:v>
                </c:pt>
                <c:pt idx="5097">
                  <c:v>3955.2719999999999</c:v>
                </c:pt>
                <c:pt idx="5098">
                  <c:v>3956.0479999999998</c:v>
                </c:pt>
                <c:pt idx="5099">
                  <c:v>3956.8240000000001</c:v>
                </c:pt>
                <c:pt idx="5100">
                  <c:v>3957.6</c:v>
                </c:pt>
                <c:pt idx="5101">
                  <c:v>3958.3760000000002</c:v>
                </c:pt>
                <c:pt idx="5102">
                  <c:v>3959.152</c:v>
                </c:pt>
                <c:pt idx="5103">
                  <c:v>3959.9279999999999</c:v>
                </c:pt>
                <c:pt idx="5104">
                  <c:v>3960.7040000000002</c:v>
                </c:pt>
                <c:pt idx="5105">
                  <c:v>3961.48</c:v>
                </c:pt>
                <c:pt idx="5106">
                  <c:v>3962.2559999999999</c:v>
                </c:pt>
                <c:pt idx="5107">
                  <c:v>3963.0320000000002</c:v>
                </c:pt>
                <c:pt idx="5108">
                  <c:v>3963.808</c:v>
                </c:pt>
                <c:pt idx="5109">
                  <c:v>3964.5839999999998</c:v>
                </c:pt>
                <c:pt idx="5110">
                  <c:v>3965.36</c:v>
                </c:pt>
                <c:pt idx="5111">
                  <c:v>3966.136</c:v>
                </c:pt>
                <c:pt idx="5112">
                  <c:v>3966.9119999999998</c:v>
                </c:pt>
                <c:pt idx="5113">
                  <c:v>3967.6880000000001</c:v>
                </c:pt>
                <c:pt idx="5114">
                  <c:v>3968.4639999999999</c:v>
                </c:pt>
                <c:pt idx="5115">
                  <c:v>3969.24</c:v>
                </c:pt>
                <c:pt idx="5116">
                  <c:v>3970.0160000000001</c:v>
                </c:pt>
                <c:pt idx="5117">
                  <c:v>3970.7919999999999</c:v>
                </c:pt>
                <c:pt idx="5118">
                  <c:v>3971.5680000000002</c:v>
                </c:pt>
                <c:pt idx="5119">
                  <c:v>3972.3440000000001</c:v>
                </c:pt>
                <c:pt idx="5120">
                  <c:v>3973.12</c:v>
                </c:pt>
                <c:pt idx="5121">
                  <c:v>3973.8960000000002</c:v>
                </c:pt>
                <c:pt idx="5122">
                  <c:v>3974.672</c:v>
                </c:pt>
                <c:pt idx="5123">
                  <c:v>3975.4479999999999</c:v>
                </c:pt>
                <c:pt idx="5124">
                  <c:v>3976.2240000000002</c:v>
                </c:pt>
                <c:pt idx="5125">
                  <c:v>3977</c:v>
                </c:pt>
                <c:pt idx="5126">
                  <c:v>3977.7759999999998</c:v>
                </c:pt>
                <c:pt idx="5127">
                  <c:v>3978.5520000000001</c:v>
                </c:pt>
                <c:pt idx="5128">
                  <c:v>3979.328</c:v>
                </c:pt>
                <c:pt idx="5129">
                  <c:v>3980.1039999999998</c:v>
                </c:pt>
                <c:pt idx="5130">
                  <c:v>3980.88</c:v>
                </c:pt>
                <c:pt idx="5131">
                  <c:v>3981.6559999999999</c:v>
                </c:pt>
                <c:pt idx="5132">
                  <c:v>3982.4319999999998</c:v>
                </c:pt>
                <c:pt idx="5133">
                  <c:v>3983.2080000000001</c:v>
                </c:pt>
                <c:pt idx="5134">
                  <c:v>3983.9839999999999</c:v>
                </c:pt>
                <c:pt idx="5135">
                  <c:v>3984.76</c:v>
                </c:pt>
                <c:pt idx="5136">
                  <c:v>3985.5360000000001</c:v>
                </c:pt>
                <c:pt idx="5137">
                  <c:v>3986.3119999999999</c:v>
                </c:pt>
                <c:pt idx="5138">
                  <c:v>3987.0880000000002</c:v>
                </c:pt>
                <c:pt idx="5139">
                  <c:v>3987.864</c:v>
                </c:pt>
                <c:pt idx="5140">
                  <c:v>3988.64</c:v>
                </c:pt>
                <c:pt idx="5141">
                  <c:v>3989.4160000000002</c:v>
                </c:pt>
                <c:pt idx="5142">
                  <c:v>3990.192</c:v>
                </c:pt>
                <c:pt idx="5143">
                  <c:v>3990.9679999999998</c:v>
                </c:pt>
                <c:pt idx="5144">
                  <c:v>3991.7440000000001</c:v>
                </c:pt>
                <c:pt idx="5145">
                  <c:v>3992.52</c:v>
                </c:pt>
                <c:pt idx="5146">
                  <c:v>3993.2959999999998</c:v>
                </c:pt>
                <c:pt idx="5147">
                  <c:v>3994.0720000000001</c:v>
                </c:pt>
                <c:pt idx="5148">
                  <c:v>3994.848</c:v>
                </c:pt>
                <c:pt idx="5149">
                  <c:v>3995.6239999999998</c:v>
                </c:pt>
                <c:pt idx="5150">
                  <c:v>3996.4</c:v>
                </c:pt>
                <c:pt idx="5151">
                  <c:v>3997.1759999999999</c:v>
                </c:pt>
                <c:pt idx="5152">
                  <c:v>3997.9520000000002</c:v>
                </c:pt>
                <c:pt idx="5153">
                  <c:v>3998.7280000000001</c:v>
                </c:pt>
                <c:pt idx="5154">
                  <c:v>3999.5039999999999</c:v>
                </c:pt>
                <c:pt idx="5155">
                  <c:v>4000.28</c:v>
                </c:pt>
                <c:pt idx="5156">
                  <c:v>4001.056</c:v>
                </c:pt>
                <c:pt idx="5157">
                  <c:v>4001.8319999999999</c:v>
                </c:pt>
                <c:pt idx="5158">
                  <c:v>4002.6080000000002</c:v>
                </c:pt>
                <c:pt idx="5159">
                  <c:v>4003.384</c:v>
                </c:pt>
                <c:pt idx="5160">
                  <c:v>4004.16</c:v>
                </c:pt>
                <c:pt idx="5161">
                  <c:v>4004.9360000000001</c:v>
                </c:pt>
                <c:pt idx="5162">
                  <c:v>4005.712</c:v>
                </c:pt>
                <c:pt idx="5163">
                  <c:v>4006.4879999999998</c:v>
                </c:pt>
                <c:pt idx="5164">
                  <c:v>4007.2640000000001</c:v>
                </c:pt>
                <c:pt idx="5165">
                  <c:v>4008.04</c:v>
                </c:pt>
                <c:pt idx="5166">
                  <c:v>4008.8159999999998</c:v>
                </c:pt>
                <c:pt idx="5167">
                  <c:v>4009.5920000000001</c:v>
                </c:pt>
                <c:pt idx="5168">
                  <c:v>4010.3679999999999</c:v>
                </c:pt>
                <c:pt idx="5169">
                  <c:v>4011.1439999999998</c:v>
                </c:pt>
                <c:pt idx="5170">
                  <c:v>4011.92</c:v>
                </c:pt>
                <c:pt idx="5171">
                  <c:v>4012.6959999999999</c:v>
                </c:pt>
                <c:pt idx="5172">
                  <c:v>4013.4720000000002</c:v>
                </c:pt>
                <c:pt idx="5173">
                  <c:v>4014.248</c:v>
                </c:pt>
                <c:pt idx="5174">
                  <c:v>4015.0239999999999</c:v>
                </c:pt>
                <c:pt idx="5175">
                  <c:v>4015.8</c:v>
                </c:pt>
                <c:pt idx="5176">
                  <c:v>4016.576</c:v>
                </c:pt>
                <c:pt idx="5177">
                  <c:v>4017.3519999999999</c:v>
                </c:pt>
                <c:pt idx="5178">
                  <c:v>4018.1280000000002</c:v>
                </c:pt>
                <c:pt idx="5179">
                  <c:v>4018.904</c:v>
                </c:pt>
                <c:pt idx="5180">
                  <c:v>4019.68</c:v>
                </c:pt>
                <c:pt idx="5181">
                  <c:v>4020.4560000000001</c:v>
                </c:pt>
                <c:pt idx="5182">
                  <c:v>4021.232</c:v>
                </c:pt>
                <c:pt idx="5183">
                  <c:v>4022.0079999999998</c:v>
                </c:pt>
                <c:pt idx="5184">
                  <c:v>4022.7840000000001</c:v>
                </c:pt>
                <c:pt idx="5185">
                  <c:v>4023.56</c:v>
                </c:pt>
                <c:pt idx="5186">
                  <c:v>4024.3359999999998</c:v>
                </c:pt>
                <c:pt idx="5187">
                  <c:v>4025.1120000000001</c:v>
                </c:pt>
                <c:pt idx="5188">
                  <c:v>4025.8879999999999</c:v>
                </c:pt>
                <c:pt idx="5189">
                  <c:v>4026.6640000000002</c:v>
                </c:pt>
                <c:pt idx="5190">
                  <c:v>4027.44</c:v>
                </c:pt>
                <c:pt idx="5191">
                  <c:v>4028.2159999999999</c:v>
                </c:pt>
                <c:pt idx="5192">
                  <c:v>4028.9920000000002</c:v>
                </c:pt>
                <c:pt idx="5193">
                  <c:v>4029.768</c:v>
                </c:pt>
                <c:pt idx="5194">
                  <c:v>4030.5439999999999</c:v>
                </c:pt>
                <c:pt idx="5195">
                  <c:v>4031.32</c:v>
                </c:pt>
                <c:pt idx="5196">
                  <c:v>4032.096</c:v>
                </c:pt>
                <c:pt idx="5197">
                  <c:v>4032.8719999999998</c:v>
                </c:pt>
                <c:pt idx="5198">
                  <c:v>4033.6480000000001</c:v>
                </c:pt>
                <c:pt idx="5199">
                  <c:v>4034.424</c:v>
                </c:pt>
                <c:pt idx="5200">
                  <c:v>4035.2</c:v>
                </c:pt>
                <c:pt idx="5201">
                  <c:v>4035.9760000000001</c:v>
                </c:pt>
                <c:pt idx="5202">
                  <c:v>4036.752</c:v>
                </c:pt>
                <c:pt idx="5203">
                  <c:v>4037.5279999999998</c:v>
                </c:pt>
                <c:pt idx="5204">
                  <c:v>4038.3040000000001</c:v>
                </c:pt>
                <c:pt idx="5205">
                  <c:v>4039.08</c:v>
                </c:pt>
                <c:pt idx="5206">
                  <c:v>4039.8560000000002</c:v>
                </c:pt>
                <c:pt idx="5207">
                  <c:v>4040.6320000000001</c:v>
                </c:pt>
                <c:pt idx="5208">
                  <c:v>4041.4079999999999</c:v>
                </c:pt>
                <c:pt idx="5209">
                  <c:v>4042.1840000000002</c:v>
                </c:pt>
                <c:pt idx="5210">
                  <c:v>4042.96</c:v>
                </c:pt>
                <c:pt idx="5211">
                  <c:v>4043.7359999999999</c:v>
                </c:pt>
                <c:pt idx="5212">
                  <c:v>4044.5120000000002</c:v>
                </c:pt>
                <c:pt idx="5213">
                  <c:v>4045.288</c:v>
                </c:pt>
                <c:pt idx="5214">
                  <c:v>4046.0639999999999</c:v>
                </c:pt>
                <c:pt idx="5215">
                  <c:v>4046.84</c:v>
                </c:pt>
                <c:pt idx="5216">
                  <c:v>4047.616</c:v>
                </c:pt>
                <c:pt idx="5217">
                  <c:v>4048.3919999999998</c:v>
                </c:pt>
                <c:pt idx="5218">
                  <c:v>4049.1680000000001</c:v>
                </c:pt>
                <c:pt idx="5219">
                  <c:v>4049.944</c:v>
                </c:pt>
                <c:pt idx="5220">
                  <c:v>4050.72</c:v>
                </c:pt>
                <c:pt idx="5221">
                  <c:v>4051.4960000000001</c:v>
                </c:pt>
                <c:pt idx="5222">
                  <c:v>4052.2719999999999</c:v>
                </c:pt>
                <c:pt idx="5223">
                  <c:v>4053.0479999999998</c:v>
                </c:pt>
                <c:pt idx="5224">
                  <c:v>4053.8240000000001</c:v>
                </c:pt>
                <c:pt idx="5225">
                  <c:v>4054.6</c:v>
                </c:pt>
                <c:pt idx="5226">
                  <c:v>4055.3760000000002</c:v>
                </c:pt>
                <c:pt idx="5227">
                  <c:v>4056.152</c:v>
                </c:pt>
                <c:pt idx="5228">
                  <c:v>4056.9279999999999</c:v>
                </c:pt>
                <c:pt idx="5229">
                  <c:v>4057.7040000000002</c:v>
                </c:pt>
                <c:pt idx="5230">
                  <c:v>4058.48</c:v>
                </c:pt>
                <c:pt idx="5231">
                  <c:v>4059.2559999999999</c:v>
                </c:pt>
                <c:pt idx="5232">
                  <c:v>4060.0320000000002</c:v>
                </c:pt>
                <c:pt idx="5233">
                  <c:v>4060.808</c:v>
                </c:pt>
                <c:pt idx="5234">
                  <c:v>4061.5839999999998</c:v>
                </c:pt>
                <c:pt idx="5235">
                  <c:v>4062.36</c:v>
                </c:pt>
                <c:pt idx="5236">
                  <c:v>4063.136</c:v>
                </c:pt>
                <c:pt idx="5237">
                  <c:v>4063.9119999999998</c:v>
                </c:pt>
                <c:pt idx="5238">
                  <c:v>4064.6880000000001</c:v>
                </c:pt>
                <c:pt idx="5239">
                  <c:v>4065.4639999999999</c:v>
                </c:pt>
                <c:pt idx="5240">
                  <c:v>4066.24</c:v>
                </c:pt>
                <c:pt idx="5241">
                  <c:v>4067.0160000000001</c:v>
                </c:pt>
                <c:pt idx="5242">
                  <c:v>4067.7919999999999</c:v>
                </c:pt>
                <c:pt idx="5243">
                  <c:v>4068.5680000000002</c:v>
                </c:pt>
                <c:pt idx="5244">
                  <c:v>4069.3440000000001</c:v>
                </c:pt>
                <c:pt idx="5245">
                  <c:v>4070.12</c:v>
                </c:pt>
                <c:pt idx="5246">
                  <c:v>4070.8960000000002</c:v>
                </c:pt>
                <c:pt idx="5247">
                  <c:v>4071.672</c:v>
                </c:pt>
                <c:pt idx="5248">
                  <c:v>4072.4479999999999</c:v>
                </c:pt>
                <c:pt idx="5249">
                  <c:v>4073.2240000000002</c:v>
                </c:pt>
                <c:pt idx="5250">
                  <c:v>4074</c:v>
                </c:pt>
                <c:pt idx="5251">
                  <c:v>4074.7759999999998</c:v>
                </c:pt>
                <c:pt idx="5252">
                  <c:v>4075.5520000000001</c:v>
                </c:pt>
                <c:pt idx="5253">
                  <c:v>4076.328</c:v>
                </c:pt>
                <c:pt idx="5254">
                  <c:v>4077.1039999999998</c:v>
                </c:pt>
                <c:pt idx="5255">
                  <c:v>4077.88</c:v>
                </c:pt>
                <c:pt idx="5256">
                  <c:v>4078.6559999999999</c:v>
                </c:pt>
                <c:pt idx="5257">
                  <c:v>4079.4319999999998</c:v>
                </c:pt>
                <c:pt idx="5258">
                  <c:v>4080.2080000000001</c:v>
                </c:pt>
                <c:pt idx="5259">
                  <c:v>4080.9839999999999</c:v>
                </c:pt>
                <c:pt idx="5260">
                  <c:v>4081.76</c:v>
                </c:pt>
                <c:pt idx="5261">
                  <c:v>4082.5360000000001</c:v>
                </c:pt>
                <c:pt idx="5262">
                  <c:v>4083.3119999999999</c:v>
                </c:pt>
                <c:pt idx="5263">
                  <c:v>4084.0880000000002</c:v>
                </c:pt>
                <c:pt idx="5264">
                  <c:v>4084.864</c:v>
                </c:pt>
                <c:pt idx="5265">
                  <c:v>4085.64</c:v>
                </c:pt>
                <c:pt idx="5266">
                  <c:v>4086.4160000000002</c:v>
                </c:pt>
                <c:pt idx="5267">
                  <c:v>4087.192</c:v>
                </c:pt>
                <c:pt idx="5268">
                  <c:v>4087.9679999999998</c:v>
                </c:pt>
                <c:pt idx="5269">
                  <c:v>4088.7440000000001</c:v>
                </c:pt>
                <c:pt idx="5270">
                  <c:v>4089.52</c:v>
                </c:pt>
                <c:pt idx="5271">
                  <c:v>4090.2959999999998</c:v>
                </c:pt>
                <c:pt idx="5272">
                  <c:v>4091.0720000000001</c:v>
                </c:pt>
                <c:pt idx="5273">
                  <c:v>4091.848</c:v>
                </c:pt>
                <c:pt idx="5274">
                  <c:v>4092.6239999999998</c:v>
                </c:pt>
                <c:pt idx="5275">
                  <c:v>4093.4</c:v>
                </c:pt>
                <c:pt idx="5276">
                  <c:v>4094.1759999999999</c:v>
                </c:pt>
                <c:pt idx="5277">
                  <c:v>4094.9520000000002</c:v>
                </c:pt>
                <c:pt idx="5278">
                  <c:v>4095.7280000000001</c:v>
                </c:pt>
                <c:pt idx="5279">
                  <c:v>4096.5039999999999</c:v>
                </c:pt>
                <c:pt idx="5280">
                  <c:v>4097.28</c:v>
                </c:pt>
                <c:pt idx="5281">
                  <c:v>4098.0559999999996</c:v>
                </c:pt>
                <c:pt idx="5282">
                  <c:v>4098.8320000000003</c:v>
                </c:pt>
                <c:pt idx="5283">
                  <c:v>4099.6080000000002</c:v>
                </c:pt>
                <c:pt idx="5284">
                  <c:v>4100.384</c:v>
                </c:pt>
                <c:pt idx="5285">
                  <c:v>4101.16</c:v>
                </c:pt>
                <c:pt idx="5286">
                  <c:v>4101.9359999999997</c:v>
                </c:pt>
                <c:pt idx="5287">
                  <c:v>4102.7120000000004</c:v>
                </c:pt>
                <c:pt idx="5288">
                  <c:v>4103.4880000000003</c:v>
                </c:pt>
                <c:pt idx="5289">
                  <c:v>4104.2640000000001</c:v>
                </c:pt>
                <c:pt idx="5290">
                  <c:v>4105.04</c:v>
                </c:pt>
                <c:pt idx="5291">
                  <c:v>4105.8159999999998</c:v>
                </c:pt>
                <c:pt idx="5292">
                  <c:v>4106.5919999999996</c:v>
                </c:pt>
                <c:pt idx="5293">
                  <c:v>4107.3680000000004</c:v>
                </c:pt>
                <c:pt idx="5294">
                  <c:v>4108.1440000000002</c:v>
                </c:pt>
                <c:pt idx="5295">
                  <c:v>4108.92</c:v>
                </c:pt>
                <c:pt idx="5296">
                  <c:v>4109.6959999999999</c:v>
                </c:pt>
                <c:pt idx="5297">
                  <c:v>4110.4719999999998</c:v>
                </c:pt>
                <c:pt idx="5298">
                  <c:v>4111.2479999999996</c:v>
                </c:pt>
                <c:pt idx="5299">
                  <c:v>4112.0240000000003</c:v>
                </c:pt>
                <c:pt idx="5300">
                  <c:v>4112.8</c:v>
                </c:pt>
                <c:pt idx="5301">
                  <c:v>4113.576</c:v>
                </c:pt>
                <c:pt idx="5302">
                  <c:v>4114.3519999999999</c:v>
                </c:pt>
                <c:pt idx="5303">
                  <c:v>4115.1279999999997</c:v>
                </c:pt>
                <c:pt idx="5304">
                  <c:v>4115.9040000000005</c:v>
                </c:pt>
                <c:pt idx="5305">
                  <c:v>4116.68</c:v>
                </c:pt>
                <c:pt idx="5306">
                  <c:v>4117.4560000000001</c:v>
                </c:pt>
                <c:pt idx="5307">
                  <c:v>4118.232</c:v>
                </c:pt>
                <c:pt idx="5308">
                  <c:v>4119.0079999999998</c:v>
                </c:pt>
                <c:pt idx="5309">
                  <c:v>4119.7839999999997</c:v>
                </c:pt>
                <c:pt idx="5310">
                  <c:v>4120.5600000000004</c:v>
                </c:pt>
                <c:pt idx="5311">
                  <c:v>4121.3360000000002</c:v>
                </c:pt>
                <c:pt idx="5312">
                  <c:v>4122.1120000000001</c:v>
                </c:pt>
                <c:pt idx="5313">
                  <c:v>4122.8879999999999</c:v>
                </c:pt>
                <c:pt idx="5314">
                  <c:v>4123.6639999999998</c:v>
                </c:pt>
                <c:pt idx="5315">
                  <c:v>4124.4399999999996</c:v>
                </c:pt>
                <c:pt idx="5316">
                  <c:v>4125.2160000000003</c:v>
                </c:pt>
                <c:pt idx="5317">
                  <c:v>4125.9920000000002</c:v>
                </c:pt>
                <c:pt idx="5318">
                  <c:v>4126.768</c:v>
                </c:pt>
                <c:pt idx="5319">
                  <c:v>4127.5439999999999</c:v>
                </c:pt>
                <c:pt idx="5320">
                  <c:v>4128.32</c:v>
                </c:pt>
                <c:pt idx="5321">
                  <c:v>4129.0959999999995</c:v>
                </c:pt>
                <c:pt idx="5322">
                  <c:v>4129.8720000000003</c:v>
                </c:pt>
                <c:pt idx="5323">
                  <c:v>4130.6480000000001</c:v>
                </c:pt>
                <c:pt idx="5324">
                  <c:v>4131.424</c:v>
                </c:pt>
                <c:pt idx="5325">
                  <c:v>4132.2</c:v>
                </c:pt>
                <c:pt idx="5326">
                  <c:v>4132.9759999999997</c:v>
                </c:pt>
                <c:pt idx="5327">
                  <c:v>4133.7520000000004</c:v>
                </c:pt>
                <c:pt idx="5328">
                  <c:v>4134.5280000000002</c:v>
                </c:pt>
                <c:pt idx="5329">
                  <c:v>4135.3040000000001</c:v>
                </c:pt>
                <c:pt idx="5330">
                  <c:v>4136.08</c:v>
                </c:pt>
                <c:pt idx="5331">
                  <c:v>4136.8559999999998</c:v>
                </c:pt>
                <c:pt idx="5332">
                  <c:v>4137.6319999999996</c:v>
                </c:pt>
                <c:pt idx="5333">
                  <c:v>4138.4080000000004</c:v>
                </c:pt>
                <c:pt idx="5334">
                  <c:v>4139.1840000000002</c:v>
                </c:pt>
                <c:pt idx="5335">
                  <c:v>4139.96</c:v>
                </c:pt>
                <c:pt idx="5336">
                  <c:v>4140.7359999999999</c:v>
                </c:pt>
                <c:pt idx="5337">
                  <c:v>4141.5119999999997</c:v>
                </c:pt>
                <c:pt idx="5338">
                  <c:v>4142.2879999999996</c:v>
                </c:pt>
                <c:pt idx="5339">
                  <c:v>4143.0640000000003</c:v>
                </c:pt>
                <c:pt idx="5340">
                  <c:v>4143.84</c:v>
                </c:pt>
                <c:pt idx="5341">
                  <c:v>4144.616</c:v>
                </c:pt>
                <c:pt idx="5342">
                  <c:v>4145.3919999999998</c:v>
                </c:pt>
                <c:pt idx="5343">
                  <c:v>4146.1679999999997</c:v>
                </c:pt>
                <c:pt idx="5344">
                  <c:v>4146.9440000000004</c:v>
                </c:pt>
                <c:pt idx="5345">
                  <c:v>4147.72</c:v>
                </c:pt>
                <c:pt idx="5346">
                  <c:v>4148.4960000000001</c:v>
                </c:pt>
                <c:pt idx="5347">
                  <c:v>4149.2719999999999</c:v>
                </c:pt>
                <c:pt idx="5348">
                  <c:v>4150.0479999999998</c:v>
                </c:pt>
                <c:pt idx="5349">
                  <c:v>4150.8239999999996</c:v>
                </c:pt>
                <c:pt idx="5350">
                  <c:v>4151.6000000000004</c:v>
                </c:pt>
                <c:pt idx="5351">
                  <c:v>4152.3760000000002</c:v>
                </c:pt>
                <c:pt idx="5352">
                  <c:v>4153.152</c:v>
                </c:pt>
                <c:pt idx="5353">
                  <c:v>4153.9279999999999</c:v>
                </c:pt>
                <c:pt idx="5354">
                  <c:v>4154.7039999999997</c:v>
                </c:pt>
                <c:pt idx="5355">
                  <c:v>4155.4799999999996</c:v>
                </c:pt>
                <c:pt idx="5356">
                  <c:v>4156.2560000000003</c:v>
                </c:pt>
                <c:pt idx="5357">
                  <c:v>4157.0320000000002</c:v>
                </c:pt>
                <c:pt idx="5358">
                  <c:v>4157.808</c:v>
                </c:pt>
                <c:pt idx="5359">
                  <c:v>4158.5839999999998</c:v>
                </c:pt>
                <c:pt idx="5360">
                  <c:v>4159.3599999999997</c:v>
                </c:pt>
                <c:pt idx="5361">
                  <c:v>4160.1360000000004</c:v>
                </c:pt>
                <c:pt idx="5362">
                  <c:v>4160.9120000000003</c:v>
                </c:pt>
                <c:pt idx="5363">
                  <c:v>4161.6880000000001</c:v>
                </c:pt>
                <c:pt idx="5364">
                  <c:v>4162.4639999999999</c:v>
                </c:pt>
                <c:pt idx="5365">
                  <c:v>4163.24</c:v>
                </c:pt>
                <c:pt idx="5366">
                  <c:v>4164.0159999999996</c:v>
                </c:pt>
                <c:pt idx="5367">
                  <c:v>4164.7920000000004</c:v>
                </c:pt>
                <c:pt idx="5368">
                  <c:v>4165.5680000000002</c:v>
                </c:pt>
                <c:pt idx="5369">
                  <c:v>4166.3440000000001</c:v>
                </c:pt>
                <c:pt idx="5370">
                  <c:v>4167.12</c:v>
                </c:pt>
                <c:pt idx="5371">
                  <c:v>4167.8959999999997</c:v>
                </c:pt>
                <c:pt idx="5372">
                  <c:v>4168.6719999999996</c:v>
                </c:pt>
                <c:pt idx="5373">
                  <c:v>4169.4480000000003</c:v>
                </c:pt>
                <c:pt idx="5374">
                  <c:v>4170.2240000000002</c:v>
                </c:pt>
                <c:pt idx="5375">
                  <c:v>4171</c:v>
                </c:pt>
                <c:pt idx="5376">
                  <c:v>4171.7759999999998</c:v>
                </c:pt>
                <c:pt idx="5377">
                  <c:v>4172.5519999999997</c:v>
                </c:pt>
                <c:pt idx="5378">
                  <c:v>4173.3280000000004</c:v>
                </c:pt>
                <c:pt idx="5379">
                  <c:v>4174.1040000000003</c:v>
                </c:pt>
                <c:pt idx="5380">
                  <c:v>4174.88</c:v>
                </c:pt>
                <c:pt idx="5381">
                  <c:v>4175.6559999999999</c:v>
                </c:pt>
                <c:pt idx="5382">
                  <c:v>4176.4319999999998</c:v>
                </c:pt>
                <c:pt idx="5383">
                  <c:v>4177.2079999999996</c:v>
                </c:pt>
                <c:pt idx="5384">
                  <c:v>4177.9840000000004</c:v>
                </c:pt>
                <c:pt idx="5385">
                  <c:v>4178.76</c:v>
                </c:pt>
                <c:pt idx="5386">
                  <c:v>4179.5360000000001</c:v>
                </c:pt>
                <c:pt idx="5387">
                  <c:v>4180.3119999999999</c:v>
                </c:pt>
                <c:pt idx="5388">
                  <c:v>4181.0879999999997</c:v>
                </c:pt>
                <c:pt idx="5389">
                  <c:v>4181.8639999999996</c:v>
                </c:pt>
                <c:pt idx="5390">
                  <c:v>4182.6400000000003</c:v>
                </c:pt>
                <c:pt idx="5391">
                  <c:v>4183.4160000000002</c:v>
                </c:pt>
                <c:pt idx="5392">
                  <c:v>4184.192</c:v>
                </c:pt>
                <c:pt idx="5393">
                  <c:v>4184.9679999999998</c:v>
                </c:pt>
                <c:pt idx="5394">
                  <c:v>4185.7439999999997</c:v>
                </c:pt>
                <c:pt idx="5395">
                  <c:v>4186.5200000000004</c:v>
                </c:pt>
                <c:pt idx="5396">
                  <c:v>4187.2960000000003</c:v>
                </c:pt>
                <c:pt idx="5397">
                  <c:v>4188.0720000000001</c:v>
                </c:pt>
                <c:pt idx="5398">
                  <c:v>4188.848</c:v>
                </c:pt>
                <c:pt idx="5399">
                  <c:v>4189.6239999999998</c:v>
                </c:pt>
                <c:pt idx="5400">
                  <c:v>4190.3999999999996</c:v>
                </c:pt>
                <c:pt idx="5401">
                  <c:v>4191.1760000000004</c:v>
                </c:pt>
                <c:pt idx="5402">
                  <c:v>4191.9520000000002</c:v>
                </c:pt>
                <c:pt idx="5403">
                  <c:v>4192.7280000000001</c:v>
                </c:pt>
                <c:pt idx="5404">
                  <c:v>4193.5039999999999</c:v>
                </c:pt>
                <c:pt idx="5405">
                  <c:v>4194.28</c:v>
                </c:pt>
                <c:pt idx="5406">
                  <c:v>4195.0559999999996</c:v>
                </c:pt>
                <c:pt idx="5407">
                  <c:v>4195.8320000000003</c:v>
                </c:pt>
                <c:pt idx="5408">
                  <c:v>4196.6080000000002</c:v>
                </c:pt>
                <c:pt idx="5409">
                  <c:v>4197.384</c:v>
                </c:pt>
                <c:pt idx="5410">
                  <c:v>4198.16</c:v>
                </c:pt>
                <c:pt idx="5411">
                  <c:v>4198.9359999999997</c:v>
                </c:pt>
                <c:pt idx="5412">
                  <c:v>4199.7120000000004</c:v>
                </c:pt>
                <c:pt idx="5413">
                  <c:v>4200.4880000000003</c:v>
                </c:pt>
                <c:pt idx="5414">
                  <c:v>4201.2640000000001</c:v>
                </c:pt>
                <c:pt idx="5415">
                  <c:v>4202.04</c:v>
                </c:pt>
                <c:pt idx="5416">
                  <c:v>4202.8159999999998</c:v>
                </c:pt>
                <c:pt idx="5417">
                  <c:v>4203.5919999999996</c:v>
                </c:pt>
                <c:pt idx="5418">
                  <c:v>4204.3680000000004</c:v>
                </c:pt>
                <c:pt idx="5419">
                  <c:v>4205.1440000000002</c:v>
                </c:pt>
                <c:pt idx="5420">
                  <c:v>4205.92</c:v>
                </c:pt>
                <c:pt idx="5421">
                  <c:v>4206.6959999999999</c:v>
                </c:pt>
                <c:pt idx="5422">
                  <c:v>4207.4719999999998</c:v>
                </c:pt>
                <c:pt idx="5423">
                  <c:v>4208.2479999999996</c:v>
                </c:pt>
                <c:pt idx="5424">
                  <c:v>4209.0240000000003</c:v>
                </c:pt>
                <c:pt idx="5425">
                  <c:v>4209.8</c:v>
                </c:pt>
                <c:pt idx="5426">
                  <c:v>4210.576</c:v>
                </c:pt>
                <c:pt idx="5427">
                  <c:v>4211.3519999999999</c:v>
                </c:pt>
                <c:pt idx="5428">
                  <c:v>4212.1279999999997</c:v>
                </c:pt>
                <c:pt idx="5429">
                  <c:v>4212.9040000000005</c:v>
                </c:pt>
                <c:pt idx="5430">
                  <c:v>4213.68</c:v>
                </c:pt>
                <c:pt idx="5431">
                  <c:v>4214.4560000000001</c:v>
                </c:pt>
                <c:pt idx="5432">
                  <c:v>4215.232</c:v>
                </c:pt>
                <c:pt idx="5433">
                  <c:v>4216.0079999999998</c:v>
                </c:pt>
                <c:pt idx="5434">
                  <c:v>4216.7839999999997</c:v>
                </c:pt>
                <c:pt idx="5435">
                  <c:v>4217.5600000000004</c:v>
                </c:pt>
                <c:pt idx="5436">
                  <c:v>4218.3360000000002</c:v>
                </c:pt>
                <c:pt idx="5437">
                  <c:v>4219.1120000000001</c:v>
                </c:pt>
                <c:pt idx="5438">
                  <c:v>4219.8879999999999</c:v>
                </c:pt>
                <c:pt idx="5439">
                  <c:v>4220.6639999999998</c:v>
                </c:pt>
                <c:pt idx="5440">
                  <c:v>4221.4399999999996</c:v>
                </c:pt>
                <c:pt idx="5441">
                  <c:v>4222.2160000000003</c:v>
                </c:pt>
                <c:pt idx="5442">
                  <c:v>4222.9920000000002</c:v>
                </c:pt>
                <c:pt idx="5443">
                  <c:v>4223.768</c:v>
                </c:pt>
                <c:pt idx="5444">
                  <c:v>4224.5439999999999</c:v>
                </c:pt>
                <c:pt idx="5445">
                  <c:v>4225.32</c:v>
                </c:pt>
                <c:pt idx="5446">
                  <c:v>4226.0959999999995</c:v>
                </c:pt>
                <c:pt idx="5447">
                  <c:v>4226.8720000000003</c:v>
                </c:pt>
                <c:pt idx="5448">
                  <c:v>4227.6480000000001</c:v>
                </c:pt>
                <c:pt idx="5449">
                  <c:v>4228.424</c:v>
                </c:pt>
                <c:pt idx="5450">
                  <c:v>4229.2</c:v>
                </c:pt>
                <c:pt idx="5451">
                  <c:v>4229.9759999999997</c:v>
                </c:pt>
                <c:pt idx="5452">
                  <c:v>4230.7520000000004</c:v>
                </c:pt>
                <c:pt idx="5453">
                  <c:v>4231.5280000000002</c:v>
                </c:pt>
                <c:pt idx="5454">
                  <c:v>4232.3040000000001</c:v>
                </c:pt>
                <c:pt idx="5455">
                  <c:v>4233.08</c:v>
                </c:pt>
                <c:pt idx="5456">
                  <c:v>4233.8559999999998</c:v>
                </c:pt>
                <c:pt idx="5457">
                  <c:v>4234.6319999999996</c:v>
                </c:pt>
                <c:pt idx="5458">
                  <c:v>4235.4080000000004</c:v>
                </c:pt>
                <c:pt idx="5459">
                  <c:v>4236.1840000000002</c:v>
                </c:pt>
                <c:pt idx="5460">
                  <c:v>4236.96</c:v>
                </c:pt>
                <c:pt idx="5461">
                  <c:v>4237.7359999999999</c:v>
                </c:pt>
                <c:pt idx="5462">
                  <c:v>4238.5119999999997</c:v>
                </c:pt>
                <c:pt idx="5463">
                  <c:v>4239.2879999999996</c:v>
                </c:pt>
                <c:pt idx="5464">
                  <c:v>4240.0640000000003</c:v>
                </c:pt>
                <c:pt idx="5465">
                  <c:v>4240.84</c:v>
                </c:pt>
                <c:pt idx="5466">
                  <c:v>4241.616</c:v>
                </c:pt>
                <c:pt idx="5467">
                  <c:v>4242.3919999999998</c:v>
                </c:pt>
                <c:pt idx="5468">
                  <c:v>4243.1679999999997</c:v>
                </c:pt>
                <c:pt idx="5469">
                  <c:v>4243.9440000000004</c:v>
                </c:pt>
                <c:pt idx="5470">
                  <c:v>4244.72</c:v>
                </c:pt>
                <c:pt idx="5471">
                  <c:v>4245.4960000000001</c:v>
                </c:pt>
                <c:pt idx="5472">
                  <c:v>4246.2719999999999</c:v>
                </c:pt>
                <c:pt idx="5473">
                  <c:v>4247.0479999999998</c:v>
                </c:pt>
                <c:pt idx="5474">
                  <c:v>4247.8239999999996</c:v>
                </c:pt>
                <c:pt idx="5475">
                  <c:v>4248.6000000000004</c:v>
                </c:pt>
                <c:pt idx="5476">
                  <c:v>4249.3760000000002</c:v>
                </c:pt>
                <c:pt idx="5477">
                  <c:v>4250.152</c:v>
                </c:pt>
                <c:pt idx="5478">
                  <c:v>4250.9279999999999</c:v>
                </c:pt>
                <c:pt idx="5479">
                  <c:v>4251.7039999999997</c:v>
                </c:pt>
                <c:pt idx="5480">
                  <c:v>4252.4799999999996</c:v>
                </c:pt>
                <c:pt idx="5481">
                  <c:v>4253.2560000000003</c:v>
                </c:pt>
                <c:pt idx="5482">
                  <c:v>4254.0320000000002</c:v>
                </c:pt>
                <c:pt idx="5483">
                  <c:v>4254.808</c:v>
                </c:pt>
                <c:pt idx="5484">
                  <c:v>4255.5839999999998</c:v>
                </c:pt>
                <c:pt idx="5485">
                  <c:v>4256.3599999999997</c:v>
                </c:pt>
                <c:pt idx="5486">
                  <c:v>4257.1360000000004</c:v>
                </c:pt>
                <c:pt idx="5487">
                  <c:v>4257.9120000000003</c:v>
                </c:pt>
                <c:pt idx="5488">
                  <c:v>4258.6880000000001</c:v>
                </c:pt>
                <c:pt idx="5489">
                  <c:v>4259.4639999999999</c:v>
                </c:pt>
                <c:pt idx="5490">
                  <c:v>4260.24</c:v>
                </c:pt>
                <c:pt idx="5491">
                  <c:v>4261.0159999999996</c:v>
                </c:pt>
                <c:pt idx="5492">
                  <c:v>4261.7920000000004</c:v>
                </c:pt>
                <c:pt idx="5493">
                  <c:v>4262.5680000000002</c:v>
                </c:pt>
                <c:pt idx="5494">
                  <c:v>4263.3440000000001</c:v>
                </c:pt>
                <c:pt idx="5495">
                  <c:v>4264.12</c:v>
                </c:pt>
                <c:pt idx="5496">
                  <c:v>4264.8959999999997</c:v>
                </c:pt>
                <c:pt idx="5497">
                  <c:v>4265.6719999999996</c:v>
                </c:pt>
                <c:pt idx="5498">
                  <c:v>4266.4480000000003</c:v>
                </c:pt>
                <c:pt idx="5499">
                  <c:v>4267.2240000000002</c:v>
                </c:pt>
                <c:pt idx="5500">
                  <c:v>4268</c:v>
                </c:pt>
                <c:pt idx="5501">
                  <c:v>4268.7759999999998</c:v>
                </c:pt>
                <c:pt idx="5502">
                  <c:v>4269.5519999999997</c:v>
                </c:pt>
                <c:pt idx="5503">
                  <c:v>4270.3280000000004</c:v>
                </c:pt>
                <c:pt idx="5504">
                  <c:v>4271.1040000000003</c:v>
                </c:pt>
                <c:pt idx="5505">
                  <c:v>4271.88</c:v>
                </c:pt>
                <c:pt idx="5506">
                  <c:v>4272.6559999999999</c:v>
                </c:pt>
                <c:pt idx="5507">
                  <c:v>4273.4319999999998</c:v>
                </c:pt>
                <c:pt idx="5508">
                  <c:v>4274.2079999999996</c:v>
                </c:pt>
                <c:pt idx="5509">
                  <c:v>4274.9840000000004</c:v>
                </c:pt>
                <c:pt idx="5510">
                  <c:v>4275.76</c:v>
                </c:pt>
                <c:pt idx="5511">
                  <c:v>4276.5360000000001</c:v>
                </c:pt>
                <c:pt idx="5512">
                  <c:v>4277.3119999999999</c:v>
                </c:pt>
                <c:pt idx="5513">
                  <c:v>4278.0879999999997</c:v>
                </c:pt>
                <c:pt idx="5514">
                  <c:v>4278.8639999999996</c:v>
                </c:pt>
                <c:pt idx="5515">
                  <c:v>4279.6400000000003</c:v>
                </c:pt>
                <c:pt idx="5516">
                  <c:v>4280.4160000000002</c:v>
                </c:pt>
                <c:pt idx="5517">
                  <c:v>4281.192</c:v>
                </c:pt>
                <c:pt idx="5518">
                  <c:v>4281.9679999999998</c:v>
                </c:pt>
                <c:pt idx="5519">
                  <c:v>4282.7439999999997</c:v>
                </c:pt>
                <c:pt idx="5520">
                  <c:v>4283.5200000000004</c:v>
                </c:pt>
                <c:pt idx="5521">
                  <c:v>4284.2960000000003</c:v>
                </c:pt>
                <c:pt idx="5522">
                  <c:v>4285.0720000000001</c:v>
                </c:pt>
                <c:pt idx="5523">
                  <c:v>4285.848</c:v>
                </c:pt>
                <c:pt idx="5524">
                  <c:v>4286.6239999999998</c:v>
                </c:pt>
                <c:pt idx="5525">
                  <c:v>4287.3999999999996</c:v>
                </c:pt>
                <c:pt idx="5526">
                  <c:v>4288.1760000000004</c:v>
                </c:pt>
                <c:pt idx="5527">
                  <c:v>4288.9520000000002</c:v>
                </c:pt>
                <c:pt idx="5528">
                  <c:v>4289.7280000000001</c:v>
                </c:pt>
                <c:pt idx="5529">
                  <c:v>4290.5039999999999</c:v>
                </c:pt>
                <c:pt idx="5530">
                  <c:v>4291.28</c:v>
                </c:pt>
                <c:pt idx="5531">
                  <c:v>4292.0559999999996</c:v>
                </c:pt>
                <c:pt idx="5532">
                  <c:v>4292.8320000000003</c:v>
                </c:pt>
                <c:pt idx="5533">
                  <c:v>4293.6080000000002</c:v>
                </c:pt>
                <c:pt idx="5534">
                  <c:v>4294.384</c:v>
                </c:pt>
                <c:pt idx="5535">
                  <c:v>4295.16</c:v>
                </c:pt>
                <c:pt idx="5536">
                  <c:v>4295.9359999999997</c:v>
                </c:pt>
                <c:pt idx="5537">
                  <c:v>4296.7120000000004</c:v>
                </c:pt>
                <c:pt idx="5538">
                  <c:v>4297.4880000000003</c:v>
                </c:pt>
                <c:pt idx="5539">
                  <c:v>4298.2640000000001</c:v>
                </c:pt>
                <c:pt idx="5540">
                  <c:v>4299.04</c:v>
                </c:pt>
                <c:pt idx="5541">
                  <c:v>4299.8159999999998</c:v>
                </c:pt>
                <c:pt idx="5542">
                  <c:v>4300.5919999999996</c:v>
                </c:pt>
                <c:pt idx="5543">
                  <c:v>4301.3680000000004</c:v>
                </c:pt>
                <c:pt idx="5544">
                  <c:v>4302.1440000000002</c:v>
                </c:pt>
                <c:pt idx="5545">
                  <c:v>4302.92</c:v>
                </c:pt>
                <c:pt idx="5546">
                  <c:v>4303.6959999999999</c:v>
                </c:pt>
                <c:pt idx="5547">
                  <c:v>4304.4719999999998</c:v>
                </c:pt>
                <c:pt idx="5548">
                  <c:v>4305.2479999999996</c:v>
                </c:pt>
                <c:pt idx="5549">
                  <c:v>4306.0240000000003</c:v>
                </c:pt>
                <c:pt idx="5550">
                  <c:v>4306.8</c:v>
                </c:pt>
                <c:pt idx="5551">
                  <c:v>4307.576</c:v>
                </c:pt>
                <c:pt idx="5552">
                  <c:v>4308.3519999999999</c:v>
                </c:pt>
                <c:pt idx="5553">
                  <c:v>4309.1279999999997</c:v>
                </c:pt>
                <c:pt idx="5554">
                  <c:v>4309.9040000000005</c:v>
                </c:pt>
                <c:pt idx="5555">
                  <c:v>4310.68</c:v>
                </c:pt>
                <c:pt idx="5556">
                  <c:v>4311.4560000000001</c:v>
                </c:pt>
                <c:pt idx="5557">
                  <c:v>4312.232</c:v>
                </c:pt>
                <c:pt idx="5558">
                  <c:v>4313.0079999999998</c:v>
                </c:pt>
                <c:pt idx="5559">
                  <c:v>4313.7839999999997</c:v>
                </c:pt>
                <c:pt idx="5560">
                  <c:v>4314.5600000000004</c:v>
                </c:pt>
                <c:pt idx="5561">
                  <c:v>4315.3360000000002</c:v>
                </c:pt>
                <c:pt idx="5562">
                  <c:v>4316.1120000000001</c:v>
                </c:pt>
                <c:pt idx="5563">
                  <c:v>4316.8879999999999</c:v>
                </c:pt>
                <c:pt idx="5564">
                  <c:v>4317.6639999999998</c:v>
                </c:pt>
                <c:pt idx="5565">
                  <c:v>4318.4399999999996</c:v>
                </c:pt>
                <c:pt idx="5566">
                  <c:v>4319.2160000000003</c:v>
                </c:pt>
                <c:pt idx="5567">
                  <c:v>4319.9920000000002</c:v>
                </c:pt>
                <c:pt idx="5568">
                  <c:v>4320.768</c:v>
                </c:pt>
                <c:pt idx="5569">
                  <c:v>4321.5439999999999</c:v>
                </c:pt>
                <c:pt idx="5570">
                  <c:v>4322.32</c:v>
                </c:pt>
                <c:pt idx="5571">
                  <c:v>4323.0959999999995</c:v>
                </c:pt>
                <c:pt idx="5572">
                  <c:v>4323.8720000000003</c:v>
                </c:pt>
                <c:pt idx="5573">
                  <c:v>4324.6480000000001</c:v>
                </c:pt>
                <c:pt idx="5574">
                  <c:v>4325.424</c:v>
                </c:pt>
                <c:pt idx="5575">
                  <c:v>4326.2</c:v>
                </c:pt>
                <c:pt idx="5576">
                  <c:v>4326.9759999999997</c:v>
                </c:pt>
                <c:pt idx="5577">
                  <c:v>4327.7520000000004</c:v>
                </c:pt>
                <c:pt idx="5578">
                  <c:v>4328.5280000000002</c:v>
                </c:pt>
                <c:pt idx="5579">
                  <c:v>4329.3040000000001</c:v>
                </c:pt>
                <c:pt idx="5580">
                  <c:v>4330.08</c:v>
                </c:pt>
                <c:pt idx="5581">
                  <c:v>4330.8559999999998</c:v>
                </c:pt>
                <c:pt idx="5582">
                  <c:v>4331.6319999999996</c:v>
                </c:pt>
                <c:pt idx="5583">
                  <c:v>4332.4080000000004</c:v>
                </c:pt>
                <c:pt idx="5584">
                  <c:v>4333.1840000000002</c:v>
                </c:pt>
                <c:pt idx="5585">
                  <c:v>4333.96</c:v>
                </c:pt>
                <c:pt idx="5586">
                  <c:v>4334.7359999999999</c:v>
                </c:pt>
                <c:pt idx="5587">
                  <c:v>4335.5119999999997</c:v>
                </c:pt>
                <c:pt idx="5588">
                  <c:v>4336.2879999999996</c:v>
                </c:pt>
                <c:pt idx="5589">
                  <c:v>4337.0640000000003</c:v>
                </c:pt>
                <c:pt idx="5590">
                  <c:v>4337.84</c:v>
                </c:pt>
                <c:pt idx="5591">
                  <c:v>4338.616</c:v>
                </c:pt>
                <c:pt idx="5592">
                  <c:v>4339.3919999999998</c:v>
                </c:pt>
                <c:pt idx="5593">
                  <c:v>4340.1679999999997</c:v>
                </c:pt>
                <c:pt idx="5594">
                  <c:v>4340.9440000000004</c:v>
                </c:pt>
                <c:pt idx="5595">
                  <c:v>4341.72</c:v>
                </c:pt>
                <c:pt idx="5596">
                  <c:v>4342.4960000000001</c:v>
                </c:pt>
                <c:pt idx="5597">
                  <c:v>4343.2719999999999</c:v>
                </c:pt>
                <c:pt idx="5598">
                  <c:v>4344.0479999999998</c:v>
                </c:pt>
                <c:pt idx="5599">
                  <c:v>4344.8239999999996</c:v>
                </c:pt>
                <c:pt idx="5600">
                  <c:v>4345.6000000000004</c:v>
                </c:pt>
                <c:pt idx="5601">
                  <c:v>4346.3760000000002</c:v>
                </c:pt>
                <c:pt idx="5602">
                  <c:v>4347.152</c:v>
                </c:pt>
                <c:pt idx="5603">
                  <c:v>4347.9279999999999</c:v>
                </c:pt>
                <c:pt idx="5604">
                  <c:v>4348.7039999999997</c:v>
                </c:pt>
                <c:pt idx="5605">
                  <c:v>4349.4799999999996</c:v>
                </c:pt>
                <c:pt idx="5606">
                  <c:v>4350.2560000000003</c:v>
                </c:pt>
                <c:pt idx="5607">
                  <c:v>4351.0320000000002</c:v>
                </c:pt>
                <c:pt idx="5608">
                  <c:v>4351.808</c:v>
                </c:pt>
                <c:pt idx="5609">
                  <c:v>4352.5839999999998</c:v>
                </c:pt>
                <c:pt idx="5610">
                  <c:v>4353.3599999999997</c:v>
                </c:pt>
                <c:pt idx="5611">
                  <c:v>4354.1360000000004</c:v>
                </c:pt>
                <c:pt idx="5612">
                  <c:v>4354.9120000000003</c:v>
                </c:pt>
                <c:pt idx="5613">
                  <c:v>4355.6880000000001</c:v>
                </c:pt>
                <c:pt idx="5614">
                  <c:v>4356.4639999999999</c:v>
                </c:pt>
                <c:pt idx="5615">
                  <c:v>4357.24</c:v>
                </c:pt>
                <c:pt idx="5616">
                  <c:v>4358.0159999999996</c:v>
                </c:pt>
                <c:pt idx="5617">
                  <c:v>4358.7920000000004</c:v>
                </c:pt>
                <c:pt idx="5618">
                  <c:v>4359.5680000000002</c:v>
                </c:pt>
                <c:pt idx="5619">
                  <c:v>4360.3440000000001</c:v>
                </c:pt>
                <c:pt idx="5620">
                  <c:v>4361.12</c:v>
                </c:pt>
                <c:pt idx="5621">
                  <c:v>4361.8959999999997</c:v>
                </c:pt>
                <c:pt idx="5622">
                  <c:v>4362.6719999999996</c:v>
                </c:pt>
                <c:pt idx="5623">
                  <c:v>4363.4480000000003</c:v>
                </c:pt>
                <c:pt idx="5624">
                  <c:v>4364.2240000000002</c:v>
                </c:pt>
                <c:pt idx="5625">
                  <c:v>4365</c:v>
                </c:pt>
                <c:pt idx="5626">
                  <c:v>4365.7759999999998</c:v>
                </c:pt>
                <c:pt idx="5627">
                  <c:v>4366.5519999999997</c:v>
                </c:pt>
                <c:pt idx="5628">
                  <c:v>4367.3280000000004</c:v>
                </c:pt>
                <c:pt idx="5629">
                  <c:v>4368.1040000000003</c:v>
                </c:pt>
                <c:pt idx="5630">
                  <c:v>4368.88</c:v>
                </c:pt>
                <c:pt idx="5631">
                  <c:v>4369.6559999999999</c:v>
                </c:pt>
                <c:pt idx="5632">
                  <c:v>4370.4319999999998</c:v>
                </c:pt>
                <c:pt idx="5633">
                  <c:v>4371.2079999999996</c:v>
                </c:pt>
                <c:pt idx="5634">
                  <c:v>4371.9840000000004</c:v>
                </c:pt>
                <c:pt idx="5635">
                  <c:v>4372.76</c:v>
                </c:pt>
                <c:pt idx="5636">
                  <c:v>4373.5360000000001</c:v>
                </c:pt>
                <c:pt idx="5637">
                  <c:v>4374.3119999999999</c:v>
                </c:pt>
                <c:pt idx="5638">
                  <c:v>4375.0879999999997</c:v>
                </c:pt>
                <c:pt idx="5639">
                  <c:v>4375.8639999999996</c:v>
                </c:pt>
                <c:pt idx="5640">
                  <c:v>4376.6400000000003</c:v>
                </c:pt>
                <c:pt idx="5641">
                  <c:v>4377.4160000000002</c:v>
                </c:pt>
                <c:pt idx="5642">
                  <c:v>4378.192</c:v>
                </c:pt>
                <c:pt idx="5643">
                  <c:v>4378.9679999999998</c:v>
                </c:pt>
                <c:pt idx="5644">
                  <c:v>4379.7439999999997</c:v>
                </c:pt>
                <c:pt idx="5645">
                  <c:v>4380.5200000000004</c:v>
                </c:pt>
                <c:pt idx="5646">
                  <c:v>4381.2960000000003</c:v>
                </c:pt>
                <c:pt idx="5647">
                  <c:v>4382.0720000000001</c:v>
                </c:pt>
                <c:pt idx="5648">
                  <c:v>4382.848</c:v>
                </c:pt>
                <c:pt idx="5649">
                  <c:v>4383.6239999999998</c:v>
                </c:pt>
                <c:pt idx="5650">
                  <c:v>4384.3999999999996</c:v>
                </c:pt>
                <c:pt idx="5651">
                  <c:v>4385.1760000000004</c:v>
                </c:pt>
                <c:pt idx="5652">
                  <c:v>4385.9520000000002</c:v>
                </c:pt>
                <c:pt idx="5653">
                  <c:v>4386.7280000000001</c:v>
                </c:pt>
                <c:pt idx="5654">
                  <c:v>4387.5039999999999</c:v>
                </c:pt>
                <c:pt idx="5655">
                  <c:v>4388.28</c:v>
                </c:pt>
                <c:pt idx="5656">
                  <c:v>4389.0559999999996</c:v>
                </c:pt>
                <c:pt idx="5657">
                  <c:v>4389.8320000000003</c:v>
                </c:pt>
                <c:pt idx="5658">
                  <c:v>4390.6080000000002</c:v>
                </c:pt>
                <c:pt idx="5659">
                  <c:v>4391.384</c:v>
                </c:pt>
                <c:pt idx="5660">
                  <c:v>4392.16</c:v>
                </c:pt>
                <c:pt idx="5661">
                  <c:v>4392.9359999999997</c:v>
                </c:pt>
                <c:pt idx="5662">
                  <c:v>4393.7120000000004</c:v>
                </c:pt>
                <c:pt idx="5663">
                  <c:v>4394.4880000000003</c:v>
                </c:pt>
                <c:pt idx="5664">
                  <c:v>4395.2640000000001</c:v>
                </c:pt>
                <c:pt idx="5665">
                  <c:v>4396.04</c:v>
                </c:pt>
                <c:pt idx="5666">
                  <c:v>4396.8159999999998</c:v>
                </c:pt>
                <c:pt idx="5667">
                  <c:v>4397.5919999999996</c:v>
                </c:pt>
                <c:pt idx="5668">
                  <c:v>4398.3680000000004</c:v>
                </c:pt>
                <c:pt idx="5669">
                  <c:v>4399.1440000000002</c:v>
                </c:pt>
                <c:pt idx="5670">
                  <c:v>4399.92</c:v>
                </c:pt>
                <c:pt idx="5671">
                  <c:v>4400.6959999999999</c:v>
                </c:pt>
                <c:pt idx="5672">
                  <c:v>4401.4719999999998</c:v>
                </c:pt>
                <c:pt idx="5673">
                  <c:v>4402.2479999999996</c:v>
                </c:pt>
                <c:pt idx="5674">
                  <c:v>4403.0240000000003</c:v>
                </c:pt>
                <c:pt idx="5675">
                  <c:v>4403.8</c:v>
                </c:pt>
                <c:pt idx="5676">
                  <c:v>4404.576</c:v>
                </c:pt>
                <c:pt idx="5677">
                  <c:v>4405.3519999999999</c:v>
                </c:pt>
                <c:pt idx="5678">
                  <c:v>4406.1279999999997</c:v>
                </c:pt>
                <c:pt idx="5679">
                  <c:v>4406.9040000000005</c:v>
                </c:pt>
                <c:pt idx="5680">
                  <c:v>4407.68</c:v>
                </c:pt>
                <c:pt idx="5681">
                  <c:v>4408.4560000000001</c:v>
                </c:pt>
                <c:pt idx="5682">
                  <c:v>4409.232</c:v>
                </c:pt>
                <c:pt idx="5683">
                  <c:v>4410.0079999999998</c:v>
                </c:pt>
                <c:pt idx="5684">
                  <c:v>4410.7839999999997</c:v>
                </c:pt>
                <c:pt idx="5685">
                  <c:v>4411.5600000000004</c:v>
                </c:pt>
                <c:pt idx="5686">
                  <c:v>4412.3360000000002</c:v>
                </c:pt>
                <c:pt idx="5687">
                  <c:v>4413.1120000000001</c:v>
                </c:pt>
                <c:pt idx="5688">
                  <c:v>4413.8879999999999</c:v>
                </c:pt>
                <c:pt idx="5689">
                  <c:v>4414.6639999999998</c:v>
                </c:pt>
                <c:pt idx="5690">
                  <c:v>4415.4399999999996</c:v>
                </c:pt>
                <c:pt idx="5691">
                  <c:v>4416.2160000000003</c:v>
                </c:pt>
                <c:pt idx="5692">
                  <c:v>4416.9920000000002</c:v>
                </c:pt>
                <c:pt idx="5693">
                  <c:v>4417.768</c:v>
                </c:pt>
                <c:pt idx="5694">
                  <c:v>4418.5439999999999</c:v>
                </c:pt>
                <c:pt idx="5695">
                  <c:v>4419.32</c:v>
                </c:pt>
                <c:pt idx="5696">
                  <c:v>4420.0959999999995</c:v>
                </c:pt>
                <c:pt idx="5697">
                  <c:v>4420.8720000000003</c:v>
                </c:pt>
                <c:pt idx="5698">
                  <c:v>4421.6480000000001</c:v>
                </c:pt>
                <c:pt idx="5699">
                  <c:v>4422.424</c:v>
                </c:pt>
                <c:pt idx="5700">
                  <c:v>4423.2</c:v>
                </c:pt>
                <c:pt idx="5701">
                  <c:v>4423.9759999999997</c:v>
                </c:pt>
                <c:pt idx="5702">
                  <c:v>4424.7520000000004</c:v>
                </c:pt>
                <c:pt idx="5703">
                  <c:v>4425.5280000000002</c:v>
                </c:pt>
                <c:pt idx="5704">
                  <c:v>4426.3040000000001</c:v>
                </c:pt>
                <c:pt idx="5705">
                  <c:v>4427.08</c:v>
                </c:pt>
                <c:pt idx="5706">
                  <c:v>4427.8559999999998</c:v>
                </c:pt>
                <c:pt idx="5707">
                  <c:v>4428.6319999999996</c:v>
                </c:pt>
                <c:pt idx="5708">
                  <c:v>4429.4080000000004</c:v>
                </c:pt>
                <c:pt idx="5709">
                  <c:v>4430.1840000000002</c:v>
                </c:pt>
                <c:pt idx="5710">
                  <c:v>4430.96</c:v>
                </c:pt>
                <c:pt idx="5711">
                  <c:v>4431.7359999999999</c:v>
                </c:pt>
                <c:pt idx="5712">
                  <c:v>4432.5119999999997</c:v>
                </c:pt>
                <c:pt idx="5713">
                  <c:v>4433.2879999999996</c:v>
                </c:pt>
                <c:pt idx="5714">
                  <c:v>4434.0640000000003</c:v>
                </c:pt>
                <c:pt idx="5715">
                  <c:v>4434.84</c:v>
                </c:pt>
                <c:pt idx="5716">
                  <c:v>4435.616</c:v>
                </c:pt>
                <c:pt idx="5717">
                  <c:v>4436.3919999999998</c:v>
                </c:pt>
                <c:pt idx="5718">
                  <c:v>4437.1679999999997</c:v>
                </c:pt>
                <c:pt idx="5719">
                  <c:v>4437.9440000000004</c:v>
                </c:pt>
                <c:pt idx="5720">
                  <c:v>4438.72</c:v>
                </c:pt>
                <c:pt idx="5721">
                  <c:v>4439.4960000000001</c:v>
                </c:pt>
                <c:pt idx="5722">
                  <c:v>4440.2719999999999</c:v>
                </c:pt>
                <c:pt idx="5723">
                  <c:v>4441.0479999999998</c:v>
                </c:pt>
                <c:pt idx="5724">
                  <c:v>4441.8239999999996</c:v>
                </c:pt>
                <c:pt idx="5725">
                  <c:v>4442.6000000000004</c:v>
                </c:pt>
                <c:pt idx="5726">
                  <c:v>4443.3760000000002</c:v>
                </c:pt>
                <c:pt idx="5727">
                  <c:v>4444.152</c:v>
                </c:pt>
                <c:pt idx="5728">
                  <c:v>4444.9279999999999</c:v>
                </c:pt>
                <c:pt idx="5729">
                  <c:v>4445.7039999999997</c:v>
                </c:pt>
                <c:pt idx="5730">
                  <c:v>4446.4799999999996</c:v>
                </c:pt>
                <c:pt idx="5731">
                  <c:v>4447.2560000000003</c:v>
                </c:pt>
                <c:pt idx="5732">
                  <c:v>4448.0320000000002</c:v>
                </c:pt>
                <c:pt idx="5733">
                  <c:v>4448.808</c:v>
                </c:pt>
                <c:pt idx="5734">
                  <c:v>4449.5839999999998</c:v>
                </c:pt>
                <c:pt idx="5735">
                  <c:v>4450.3599999999997</c:v>
                </c:pt>
                <c:pt idx="5736">
                  <c:v>4451.1360000000004</c:v>
                </c:pt>
                <c:pt idx="5737">
                  <c:v>4451.9120000000003</c:v>
                </c:pt>
                <c:pt idx="5738">
                  <c:v>4452.6880000000001</c:v>
                </c:pt>
                <c:pt idx="5739">
                  <c:v>4453.4639999999999</c:v>
                </c:pt>
                <c:pt idx="5740">
                  <c:v>4454.24</c:v>
                </c:pt>
                <c:pt idx="5741">
                  <c:v>4455.0159999999996</c:v>
                </c:pt>
                <c:pt idx="5742">
                  <c:v>4455.7920000000004</c:v>
                </c:pt>
                <c:pt idx="5743">
                  <c:v>4456.5680000000002</c:v>
                </c:pt>
                <c:pt idx="5744">
                  <c:v>4457.3440000000001</c:v>
                </c:pt>
                <c:pt idx="5745">
                  <c:v>4458.12</c:v>
                </c:pt>
                <c:pt idx="5746">
                  <c:v>4458.8959999999997</c:v>
                </c:pt>
                <c:pt idx="5747">
                  <c:v>4459.6719999999996</c:v>
                </c:pt>
                <c:pt idx="5748">
                  <c:v>4460.4480000000003</c:v>
                </c:pt>
                <c:pt idx="5749">
                  <c:v>4461.2240000000002</c:v>
                </c:pt>
                <c:pt idx="5750">
                  <c:v>4462</c:v>
                </c:pt>
                <c:pt idx="5751">
                  <c:v>4462.7759999999998</c:v>
                </c:pt>
                <c:pt idx="5752">
                  <c:v>4463.5519999999997</c:v>
                </c:pt>
                <c:pt idx="5753">
                  <c:v>4464.3280000000004</c:v>
                </c:pt>
                <c:pt idx="5754">
                  <c:v>4465.1040000000003</c:v>
                </c:pt>
                <c:pt idx="5755">
                  <c:v>4465.88</c:v>
                </c:pt>
                <c:pt idx="5756">
                  <c:v>4466.6559999999999</c:v>
                </c:pt>
                <c:pt idx="5757">
                  <c:v>4467.4319999999998</c:v>
                </c:pt>
                <c:pt idx="5758">
                  <c:v>4468.2079999999996</c:v>
                </c:pt>
                <c:pt idx="5759">
                  <c:v>4468.9840000000004</c:v>
                </c:pt>
                <c:pt idx="5760">
                  <c:v>4469.76</c:v>
                </c:pt>
                <c:pt idx="5761">
                  <c:v>4470.5360000000001</c:v>
                </c:pt>
                <c:pt idx="5762">
                  <c:v>4471.3119999999999</c:v>
                </c:pt>
                <c:pt idx="5763">
                  <c:v>4472.0879999999997</c:v>
                </c:pt>
                <c:pt idx="5764">
                  <c:v>4472.8639999999996</c:v>
                </c:pt>
                <c:pt idx="5765">
                  <c:v>4473.6400000000003</c:v>
                </c:pt>
                <c:pt idx="5766">
                  <c:v>4474.4160000000002</c:v>
                </c:pt>
                <c:pt idx="5767">
                  <c:v>4475.192</c:v>
                </c:pt>
                <c:pt idx="5768">
                  <c:v>4475.9679999999998</c:v>
                </c:pt>
                <c:pt idx="5769">
                  <c:v>4476.7439999999997</c:v>
                </c:pt>
                <c:pt idx="5770">
                  <c:v>4477.5200000000004</c:v>
                </c:pt>
                <c:pt idx="5771">
                  <c:v>4478.2960000000003</c:v>
                </c:pt>
                <c:pt idx="5772">
                  <c:v>4479.0720000000001</c:v>
                </c:pt>
                <c:pt idx="5773">
                  <c:v>4479.848</c:v>
                </c:pt>
                <c:pt idx="5774">
                  <c:v>4480.6239999999998</c:v>
                </c:pt>
                <c:pt idx="5775">
                  <c:v>4481.3999999999996</c:v>
                </c:pt>
                <c:pt idx="5776">
                  <c:v>4482.1760000000004</c:v>
                </c:pt>
                <c:pt idx="5777">
                  <c:v>4482.9520000000002</c:v>
                </c:pt>
                <c:pt idx="5778">
                  <c:v>4483.7280000000001</c:v>
                </c:pt>
                <c:pt idx="5779">
                  <c:v>4484.5039999999999</c:v>
                </c:pt>
                <c:pt idx="5780">
                  <c:v>4485.28</c:v>
                </c:pt>
                <c:pt idx="5781">
                  <c:v>4486.0559999999996</c:v>
                </c:pt>
                <c:pt idx="5782">
                  <c:v>4486.8320000000003</c:v>
                </c:pt>
                <c:pt idx="5783">
                  <c:v>4487.6080000000002</c:v>
                </c:pt>
                <c:pt idx="5784">
                  <c:v>4488.384</c:v>
                </c:pt>
                <c:pt idx="5785">
                  <c:v>4489.16</c:v>
                </c:pt>
                <c:pt idx="5786">
                  <c:v>4489.9359999999997</c:v>
                </c:pt>
                <c:pt idx="5787">
                  <c:v>4490.7120000000004</c:v>
                </c:pt>
                <c:pt idx="5788">
                  <c:v>4491.4880000000003</c:v>
                </c:pt>
                <c:pt idx="5789">
                  <c:v>4492.2640000000001</c:v>
                </c:pt>
                <c:pt idx="5790">
                  <c:v>4493.04</c:v>
                </c:pt>
                <c:pt idx="5791">
                  <c:v>4493.8159999999998</c:v>
                </c:pt>
                <c:pt idx="5792">
                  <c:v>4494.5919999999996</c:v>
                </c:pt>
                <c:pt idx="5793">
                  <c:v>4495.3680000000004</c:v>
                </c:pt>
                <c:pt idx="5794">
                  <c:v>4496.1440000000002</c:v>
                </c:pt>
                <c:pt idx="5795">
                  <c:v>4496.92</c:v>
                </c:pt>
                <c:pt idx="5796">
                  <c:v>4497.6959999999999</c:v>
                </c:pt>
                <c:pt idx="5797">
                  <c:v>4498.4719999999998</c:v>
                </c:pt>
                <c:pt idx="5798">
                  <c:v>4499.2479999999996</c:v>
                </c:pt>
                <c:pt idx="5799">
                  <c:v>4500.0240000000003</c:v>
                </c:pt>
                <c:pt idx="5800">
                  <c:v>4500.8</c:v>
                </c:pt>
                <c:pt idx="5801">
                  <c:v>4501.576</c:v>
                </c:pt>
                <c:pt idx="5802">
                  <c:v>4502.3519999999999</c:v>
                </c:pt>
                <c:pt idx="5803">
                  <c:v>4503.1279999999997</c:v>
                </c:pt>
                <c:pt idx="5804">
                  <c:v>4503.9040000000005</c:v>
                </c:pt>
                <c:pt idx="5805">
                  <c:v>4504.68</c:v>
                </c:pt>
                <c:pt idx="5806">
                  <c:v>4505.4560000000001</c:v>
                </c:pt>
                <c:pt idx="5807">
                  <c:v>4506.232</c:v>
                </c:pt>
                <c:pt idx="5808">
                  <c:v>4507.0079999999998</c:v>
                </c:pt>
                <c:pt idx="5809">
                  <c:v>4507.7839999999997</c:v>
                </c:pt>
                <c:pt idx="5810">
                  <c:v>4508.5600000000004</c:v>
                </c:pt>
                <c:pt idx="5811">
                  <c:v>4509.3360000000002</c:v>
                </c:pt>
                <c:pt idx="5812">
                  <c:v>4510.1120000000001</c:v>
                </c:pt>
                <c:pt idx="5813">
                  <c:v>4510.8879999999999</c:v>
                </c:pt>
                <c:pt idx="5814">
                  <c:v>4511.6639999999998</c:v>
                </c:pt>
                <c:pt idx="5815">
                  <c:v>4512.4399999999996</c:v>
                </c:pt>
                <c:pt idx="5816">
                  <c:v>4513.2160000000003</c:v>
                </c:pt>
                <c:pt idx="5817">
                  <c:v>4513.9920000000002</c:v>
                </c:pt>
                <c:pt idx="5818">
                  <c:v>4514.768</c:v>
                </c:pt>
                <c:pt idx="5819">
                  <c:v>4515.5439999999999</c:v>
                </c:pt>
                <c:pt idx="5820">
                  <c:v>4516.32</c:v>
                </c:pt>
                <c:pt idx="5821">
                  <c:v>4517.0959999999995</c:v>
                </c:pt>
                <c:pt idx="5822">
                  <c:v>4517.8720000000003</c:v>
                </c:pt>
                <c:pt idx="5823">
                  <c:v>4518.6480000000001</c:v>
                </c:pt>
                <c:pt idx="5824">
                  <c:v>4519.424</c:v>
                </c:pt>
                <c:pt idx="5825">
                  <c:v>4520.2</c:v>
                </c:pt>
                <c:pt idx="5826">
                  <c:v>4520.9759999999997</c:v>
                </c:pt>
                <c:pt idx="5827">
                  <c:v>4521.7520000000004</c:v>
                </c:pt>
                <c:pt idx="5828">
                  <c:v>4522.5280000000002</c:v>
                </c:pt>
                <c:pt idx="5829">
                  <c:v>4523.3040000000001</c:v>
                </c:pt>
                <c:pt idx="5830">
                  <c:v>4524.08</c:v>
                </c:pt>
                <c:pt idx="5831">
                  <c:v>4524.8559999999998</c:v>
                </c:pt>
                <c:pt idx="5832">
                  <c:v>4525.6319999999996</c:v>
                </c:pt>
                <c:pt idx="5833">
                  <c:v>4526.4080000000004</c:v>
                </c:pt>
                <c:pt idx="5834">
                  <c:v>4527.1840000000002</c:v>
                </c:pt>
                <c:pt idx="5835">
                  <c:v>4527.96</c:v>
                </c:pt>
                <c:pt idx="5836">
                  <c:v>4528.7359999999999</c:v>
                </c:pt>
                <c:pt idx="5837">
                  <c:v>4529.5119999999997</c:v>
                </c:pt>
                <c:pt idx="5838">
                  <c:v>4530.2879999999996</c:v>
                </c:pt>
                <c:pt idx="5839">
                  <c:v>4531.0640000000003</c:v>
                </c:pt>
                <c:pt idx="5840">
                  <c:v>4531.84</c:v>
                </c:pt>
                <c:pt idx="5841">
                  <c:v>4532.616</c:v>
                </c:pt>
                <c:pt idx="5842">
                  <c:v>4533.3919999999998</c:v>
                </c:pt>
                <c:pt idx="5843">
                  <c:v>4534.1679999999997</c:v>
                </c:pt>
                <c:pt idx="5844">
                  <c:v>4534.9440000000004</c:v>
                </c:pt>
                <c:pt idx="5845">
                  <c:v>4535.72</c:v>
                </c:pt>
                <c:pt idx="5846">
                  <c:v>4536.4960000000001</c:v>
                </c:pt>
                <c:pt idx="5847">
                  <c:v>4537.2719999999999</c:v>
                </c:pt>
                <c:pt idx="5848">
                  <c:v>4538.0479999999998</c:v>
                </c:pt>
                <c:pt idx="5849">
                  <c:v>4538.8239999999996</c:v>
                </c:pt>
                <c:pt idx="5850">
                  <c:v>4539.6000000000004</c:v>
                </c:pt>
                <c:pt idx="5851">
                  <c:v>4540.3760000000002</c:v>
                </c:pt>
                <c:pt idx="5852">
                  <c:v>4541.152</c:v>
                </c:pt>
                <c:pt idx="5853">
                  <c:v>4541.9279999999999</c:v>
                </c:pt>
                <c:pt idx="5854">
                  <c:v>4542.7039999999997</c:v>
                </c:pt>
                <c:pt idx="5855">
                  <c:v>4543.4799999999996</c:v>
                </c:pt>
                <c:pt idx="5856">
                  <c:v>4544.2560000000003</c:v>
                </c:pt>
                <c:pt idx="5857">
                  <c:v>4545.0320000000002</c:v>
                </c:pt>
                <c:pt idx="5858">
                  <c:v>4545.808</c:v>
                </c:pt>
                <c:pt idx="5859">
                  <c:v>4546.5839999999998</c:v>
                </c:pt>
                <c:pt idx="5860">
                  <c:v>4547.3599999999997</c:v>
                </c:pt>
                <c:pt idx="5861">
                  <c:v>4548.1360000000004</c:v>
                </c:pt>
                <c:pt idx="5862">
                  <c:v>4548.9120000000003</c:v>
                </c:pt>
                <c:pt idx="5863">
                  <c:v>4549.6880000000001</c:v>
                </c:pt>
                <c:pt idx="5864">
                  <c:v>4550.4639999999999</c:v>
                </c:pt>
                <c:pt idx="5865">
                  <c:v>4551.24</c:v>
                </c:pt>
                <c:pt idx="5866">
                  <c:v>4552.0159999999996</c:v>
                </c:pt>
                <c:pt idx="5867">
                  <c:v>4552.7920000000004</c:v>
                </c:pt>
                <c:pt idx="5868">
                  <c:v>4553.5680000000002</c:v>
                </c:pt>
                <c:pt idx="5869">
                  <c:v>4554.3440000000001</c:v>
                </c:pt>
                <c:pt idx="5870">
                  <c:v>4555.12</c:v>
                </c:pt>
                <c:pt idx="5871">
                  <c:v>4555.8959999999997</c:v>
                </c:pt>
                <c:pt idx="5872">
                  <c:v>4556.6719999999996</c:v>
                </c:pt>
                <c:pt idx="5873">
                  <c:v>4557.4480000000003</c:v>
                </c:pt>
                <c:pt idx="5874">
                  <c:v>4558.2240000000002</c:v>
                </c:pt>
                <c:pt idx="5875">
                  <c:v>4559</c:v>
                </c:pt>
                <c:pt idx="5876">
                  <c:v>4559.7759999999998</c:v>
                </c:pt>
                <c:pt idx="5877">
                  <c:v>4560.5519999999997</c:v>
                </c:pt>
                <c:pt idx="5878">
                  <c:v>4561.3280000000004</c:v>
                </c:pt>
                <c:pt idx="5879">
                  <c:v>4562.1040000000003</c:v>
                </c:pt>
                <c:pt idx="5880">
                  <c:v>4562.88</c:v>
                </c:pt>
                <c:pt idx="5881">
                  <c:v>4563.6559999999999</c:v>
                </c:pt>
                <c:pt idx="5882">
                  <c:v>4564.4319999999998</c:v>
                </c:pt>
                <c:pt idx="5883">
                  <c:v>4565.2079999999996</c:v>
                </c:pt>
                <c:pt idx="5884">
                  <c:v>4565.9840000000004</c:v>
                </c:pt>
                <c:pt idx="5885">
                  <c:v>4566.76</c:v>
                </c:pt>
                <c:pt idx="5886">
                  <c:v>4567.5360000000001</c:v>
                </c:pt>
                <c:pt idx="5887">
                  <c:v>4568.3119999999999</c:v>
                </c:pt>
                <c:pt idx="5888">
                  <c:v>4569.0879999999997</c:v>
                </c:pt>
                <c:pt idx="5889">
                  <c:v>4569.8639999999996</c:v>
                </c:pt>
                <c:pt idx="5890">
                  <c:v>4570.6400000000003</c:v>
                </c:pt>
                <c:pt idx="5891">
                  <c:v>4571.4160000000002</c:v>
                </c:pt>
                <c:pt idx="5892">
                  <c:v>4572.192</c:v>
                </c:pt>
                <c:pt idx="5893">
                  <c:v>4572.9679999999998</c:v>
                </c:pt>
                <c:pt idx="5894">
                  <c:v>4573.7439999999997</c:v>
                </c:pt>
                <c:pt idx="5895">
                  <c:v>4574.5200000000004</c:v>
                </c:pt>
                <c:pt idx="5896">
                  <c:v>4575.2960000000003</c:v>
                </c:pt>
                <c:pt idx="5897">
                  <c:v>4576.0720000000001</c:v>
                </c:pt>
                <c:pt idx="5898">
                  <c:v>4576.848</c:v>
                </c:pt>
                <c:pt idx="5899">
                  <c:v>4577.6239999999998</c:v>
                </c:pt>
                <c:pt idx="5900">
                  <c:v>4578.3999999999996</c:v>
                </c:pt>
                <c:pt idx="5901">
                  <c:v>4579.1760000000004</c:v>
                </c:pt>
                <c:pt idx="5902">
                  <c:v>4579.9520000000002</c:v>
                </c:pt>
                <c:pt idx="5903">
                  <c:v>4580.7280000000001</c:v>
                </c:pt>
                <c:pt idx="5904">
                  <c:v>4581.5039999999999</c:v>
                </c:pt>
                <c:pt idx="5905">
                  <c:v>4582.28</c:v>
                </c:pt>
                <c:pt idx="5906">
                  <c:v>4583.0559999999996</c:v>
                </c:pt>
                <c:pt idx="5907">
                  <c:v>4583.8320000000003</c:v>
                </c:pt>
                <c:pt idx="5908">
                  <c:v>4584.6080000000002</c:v>
                </c:pt>
                <c:pt idx="5909">
                  <c:v>4585.384</c:v>
                </c:pt>
                <c:pt idx="5910">
                  <c:v>4586.16</c:v>
                </c:pt>
                <c:pt idx="5911">
                  <c:v>4586.9359999999997</c:v>
                </c:pt>
                <c:pt idx="5912">
                  <c:v>4587.7120000000004</c:v>
                </c:pt>
                <c:pt idx="5913">
                  <c:v>4588.4880000000003</c:v>
                </c:pt>
                <c:pt idx="5914">
                  <c:v>4589.2640000000001</c:v>
                </c:pt>
                <c:pt idx="5915">
                  <c:v>4590.04</c:v>
                </c:pt>
                <c:pt idx="5916">
                  <c:v>4590.8159999999998</c:v>
                </c:pt>
                <c:pt idx="5917">
                  <c:v>4591.5919999999996</c:v>
                </c:pt>
                <c:pt idx="5918">
                  <c:v>4592.3680000000004</c:v>
                </c:pt>
                <c:pt idx="5919">
                  <c:v>4593.1440000000002</c:v>
                </c:pt>
                <c:pt idx="5920">
                  <c:v>4593.92</c:v>
                </c:pt>
                <c:pt idx="5921">
                  <c:v>4594.6959999999999</c:v>
                </c:pt>
                <c:pt idx="5922">
                  <c:v>4595.4719999999998</c:v>
                </c:pt>
                <c:pt idx="5923">
                  <c:v>4596.2479999999996</c:v>
                </c:pt>
                <c:pt idx="5924">
                  <c:v>4597.0240000000003</c:v>
                </c:pt>
                <c:pt idx="5925">
                  <c:v>4597.8</c:v>
                </c:pt>
                <c:pt idx="5926">
                  <c:v>4598.576</c:v>
                </c:pt>
                <c:pt idx="5927">
                  <c:v>4599.3519999999999</c:v>
                </c:pt>
                <c:pt idx="5928">
                  <c:v>4600.1279999999997</c:v>
                </c:pt>
                <c:pt idx="5929">
                  <c:v>4600.9040000000005</c:v>
                </c:pt>
                <c:pt idx="5930">
                  <c:v>4601.68</c:v>
                </c:pt>
                <c:pt idx="5931">
                  <c:v>4602.4560000000001</c:v>
                </c:pt>
                <c:pt idx="5932">
                  <c:v>4603.232</c:v>
                </c:pt>
                <c:pt idx="5933">
                  <c:v>4604.0079999999998</c:v>
                </c:pt>
                <c:pt idx="5934">
                  <c:v>4604.7839999999997</c:v>
                </c:pt>
                <c:pt idx="5935">
                  <c:v>4605.5600000000004</c:v>
                </c:pt>
                <c:pt idx="5936">
                  <c:v>4606.3360000000002</c:v>
                </c:pt>
                <c:pt idx="5937">
                  <c:v>4607.1120000000001</c:v>
                </c:pt>
                <c:pt idx="5938">
                  <c:v>4607.8879999999999</c:v>
                </c:pt>
                <c:pt idx="5939">
                  <c:v>4608.6639999999998</c:v>
                </c:pt>
                <c:pt idx="5940">
                  <c:v>4609.4399999999996</c:v>
                </c:pt>
                <c:pt idx="5941">
                  <c:v>4610.2160000000003</c:v>
                </c:pt>
                <c:pt idx="5942">
                  <c:v>4610.9920000000002</c:v>
                </c:pt>
                <c:pt idx="5943">
                  <c:v>4611.768</c:v>
                </c:pt>
                <c:pt idx="5944">
                  <c:v>4612.5439999999999</c:v>
                </c:pt>
                <c:pt idx="5945">
                  <c:v>4613.32</c:v>
                </c:pt>
                <c:pt idx="5946">
                  <c:v>4614.0959999999995</c:v>
                </c:pt>
                <c:pt idx="5947">
                  <c:v>4614.8720000000003</c:v>
                </c:pt>
                <c:pt idx="5948">
                  <c:v>4615.6480000000001</c:v>
                </c:pt>
                <c:pt idx="5949">
                  <c:v>4616.424</c:v>
                </c:pt>
                <c:pt idx="5950">
                  <c:v>4617.2</c:v>
                </c:pt>
                <c:pt idx="5951">
                  <c:v>4617.9759999999997</c:v>
                </c:pt>
                <c:pt idx="5952">
                  <c:v>4618.7520000000004</c:v>
                </c:pt>
                <c:pt idx="5953">
                  <c:v>4619.5280000000002</c:v>
                </c:pt>
                <c:pt idx="5954">
                  <c:v>4620.3040000000001</c:v>
                </c:pt>
                <c:pt idx="5955">
                  <c:v>4621.08</c:v>
                </c:pt>
                <c:pt idx="5956">
                  <c:v>4621.8559999999998</c:v>
                </c:pt>
                <c:pt idx="5957">
                  <c:v>4622.6319999999996</c:v>
                </c:pt>
                <c:pt idx="5958">
                  <c:v>4623.4080000000004</c:v>
                </c:pt>
                <c:pt idx="5959">
                  <c:v>4624.1840000000002</c:v>
                </c:pt>
                <c:pt idx="5960">
                  <c:v>4624.96</c:v>
                </c:pt>
                <c:pt idx="5961">
                  <c:v>4625.7359999999999</c:v>
                </c:pt>
                <c:pt idx="5962">
                  <c:v>4626.5119999999997</c:v>
                </c:pt>
                <c:pt idx="5963">
                  <c:v>4627.2879999999996</c:v>
                </c:pt>
                <c:pt idx="5964">
                  <c:v>4628.0640000000003</c:v>
                </c:pt>
                <c:pt idx="5965">
                  <c:v>4628.84</c:v>
                </c:pt>
                <c:pt idx="5966">
                  <c:v>4629.616</c:v>
                </c:pt>
                <c:pt idx="5967">
                  <c:v>4630.3919999999998</c:v>
                </c:pt>
                <c:pt idx="5968">
                  <c:v>4631.1679999999997</c:v>
                </c:pt>
                <c:pt idx="5969">
                  <c:v>4631.9440000000004</c:v>
                </c:pt>
                <c:pt idx="5970">
                  <c:v>4632.72</c:v>
                </c:pt>
                <c:pt idx="5971">
                  <c:v>4633.4960000000001</c:v>
                </c:pt>
                <c:pt idx="5972">
                  <c:v>4634.2719999999999</c:v>
                </c:pt>
                <c:pt idx="5973">
                  <c:v>4635.0479999999998</c:v>
                </c:pt>
                <c:pt idx="5974">
                  <c:v>4635.8239999999996</c:v>
                </c:pt>
                <c:pt idx="5975">
                  <c:v>4636.6000000000004</c:v>
                </c:pt>
                <c:pt idx="5976">
                  <c:v>4637.3760000000002</c:v>
                </c:pt>
                <c:pt idx="5977">
                  <c:v>4638.152</c:v>
                </c:pt>
                <c:pt idx="5978">
                  <c:v>4638.9279999999999</c:v>
                </c:pt>
                <c:pt idx="5979">
                  <c:v>4639.7039999999997</c:v>
                </c:pt>
                <c:pt idx="5980">
                  <c:v>4640.4799999999996</c:v>
                </c:pt>
                <c:pt idx="5981">
                  <c:v>4641.2560000000003</c:v>
                </c:pt>
                <c:pt idx="5982">
                  <c:v>4642.0320000000002</c:v>
                </c:pt>
                <c:pt idx="5983">
                  <c:v>4642.808</c:v>
                </c:pt>
                <c:pt idx="5984">
                  <c:v>4643.5839999999998</c:v>
                </c:pt>
                <c:pt idx="5985">
                  <c:v>4644.3599999999997</c:v>
                </c:pt>
                <c:pt idx="5986">
                  <c:v>4645.1360000000004</c:v>
                </c:pt>
                <c:pt idx="5987">
                  <c:v>4645.9120000000003</c:v>
                </c:pt>
                <c:pt idx="5988">
                  <c:v>4646.6880000000001</c:v>
                </c:pt>
                <c:pt idx="5989">
                  <c:v>4647.4639999999999</c:v>
                </c:pt>
                <c:pt idx="5990">
                  <c:v>4648.24</c:v>
                </c:pt>
                <c:pt idx="5991">
                  <c:v>4649.0159999999996</c:v>
                </c:pt>
                <c:pt idx="5992">
                  <c:v>4649.7920000000004</c:v>
                </c:pt>
                <c:pt idx="5993">
                  <c:v>4650.5680000000002</c:v>
                </c:pt>
                <c:pt idx="5994">
                  <c:v>4651.3440000000001</c:v>
                </c:pt>
                <c:pt idx="5995">
                  <c:v>4652.12</c:v>
                </c:pt>
                <c:pt idx="5996">
                  <c:v>4652.8959999999997</c:v>
                </c:pt>
                <c:pt idx="5997">
                  <c:v>4653.6719999999996</c:v>
                </c:pt>
                <c:pt idx="5998">
                  <c:v>4654.4480000000003</c:v>
                </c:pt>
                <c:pt idx="5999">
                  <c:v>4655.2240000000002</c:v>
                </c:pt>
                <c:pt idx="6000">
                  <c:v>4656</c:v>
                </c:pt>
                <c:pt idx="6001">
                  <c:v>4656.7759999999998</c:v>
                </c:pt>
                <c:pt idx="6002">
                  <c:v>4657.5519999999997</c:v>
                </c:pt>
                <c:pt idx="6003">
                  <c:v>4658.3280000000004</c:v>
                </c:pt>
                <c:pt idx="6004">
                  <c:v>4659.1040000000003</c:v>
                </c:pt>
                <c:pt idx="6005">
                  <c:v>4659.88</c:v>
                </c:pt>
                <c:pt idx="6006">
                  <c:v>4660.6559999999999</c:v>
                </c:pt>
                <c:pt idx="6007">
                  <c:v>4661.4319999999998</c:v>
                </c:pt>
                <c:pt idx="6008">
                  <c:v>4662.2079999999996</c:v>
                </c:pt>
                <c:pt idx="6009">
                  <c:v>4662.9840000000004</c:v>
                </c:pt>
                <c:pt idx="6010">
                  <c:v>4663.76</c:v>
                </c:pt>
                <c:pt idx="6011">
                  <c:v>4664.5360000000001</c:v>
                </c:pt>
                <c:pt idx="6012">
                  <c:v>4665.3119999999999</c:v>
                </c:pt>
                <c:pt idx="6013">
                  <c:v>4666.0879999999997</c:v>
                </c:pt>
                <c:pt idx="6014">
                  <c:v>4666.8639999999996</c:v>
                </c:pt>
                <c:pt idx="6015">
                  <c:v>4667.6400000000003</c:v>
                </c:pt>
                <c:pt idx="6016">
                  <c:v>4668.4160000000002</c:v>
                </c:pt>
                <c:pt idx="6017">
                  <c:v>4669.192</c:v>
                </c:pt>
                <c:pt idx="6018">
                  <c:v>4669.9679999999998</c:v>
                </c:pt>
                <c:pt idx="6019">
                  <c:v>4670.7439999999997</c:v>
                </c:pt>
                <c:pt idx="6020">
                  <c:v>4671.5200000000004</c:v>
                </c:pt>
                <c:pt idx="6021">
                  <c:v>4672.2960000000003</c:v>
                </c:pt>
                <c:pt idx="6022">
                  <c:v>4673.0720000000001</c:v>
                </c:pt>
                <c:pt idx="6023">
                  <c:v>4673.848</c:v>
                </c:pt>
                <c:pt idx="6024">
                  <c:v>4674.6239999999998</c:v>
                </c:pt>
                <c:pt idx="6025">
                  <c:v>4675.3999999999996</c:v>
                </c:pt>
                <c:pt idx="6026">
                  <c:v>4676.1760000000004</c:v>
                </c:pt>
                <c:pt idx="6027">
                  <c:v>4676.9520000000002</c:v>
                </c:pt>
                <c:pt idx="6028">
                  <c:v>4677.7280000000001</c:v>
                </c:pt>
                <c:pt idx="6029">
                  <c:v>4678.5039999999999</c:v>
                </c:pt>
                <c:pt idx="6030">
                  <c:v>4679.28</c:v>
                </c:pt>
                <c:pt idx="6031">
                  <c:v>4680.0559999999996</c:v>
                </c:pt>
                <c:pt idx="6032">
                  <c:v>4680.8320000000003</c:v>
                </c:pt>
                <c:pt idx="6033">
                  <c:v>4681.6080000000002</c:v>
                </c:pt>
                <c:pt idx="6034">
                  <c:v>4682.384</c:v>
                </c:pt>
                <c:pt idx="6035">
                  <c:v>4683.16</c:v>
                </c:pt>
                <c:pt idx="6036">
                  <c:v>4683.9359999999997</c:v>
                </c:pt>
                <c:pt idx="6037">
                  <c:v>4684.7120000000004</c:v>
                </c:pt>
                <c:pt idx="6038">
                  <c:v>4685.4880000000003</c:v>
                </c:pt>
                <c:pt idx="6039">
                  <c:v>4686.2640000000001</c:v>
                </c:pt>
                <c:pt idx="6040">
                  <c:v>4687.04</c:v>
                </c:pt>
                <c:pt idx="6041">
                  <c:v>4687.8159999999998</c:v>
                </c:pt>
                <c:pt idx="6042">
                  <c:v>4688.5919999999996</c:v>
                </c:pt>
                <c:pt idx="6043">
                  <c:v>4689.3680000000004</c:v>
                </c:pt>
                <c:pt idx="6044">
                  <c:v>4690.1440000000002</c:v>
                </c:pt>
                <c:pt idx="6045">
                  <c:v>4690.92</c:v>
                </c:pt>
                <c:pt idx="6046">
                  <c:v>4691.6959999999999</c:v>
                </c:pt>
                <c:pt idx="6047">
                  <c:v>4692.4719999999998</c:v>
                </c:pt>
                <c:pt idx="6048">
                  <c:v>4693.2479999999996</c:v>
                </c:pt>
                <c:pt idx="6049">
                  <c:v>4694.0240000000003</c:v>
                </c:pt>
                <c:pt idx="6050">
                  <c:v>4694.8</c:v>
                </c:pt>
                <c:pt idx="6051">
                  <c:v>4695.576</c:v>
                </c:pt>
                <c:pt idx="6052">
                  <c:v>4696.3519999999999</c:v>
                </c:pt>
                <c:pt idx="6053">
                  <c:v>4697.1279999999997</c:v>
                </c:pt>
                <c:pt idx="6054">
                  <c:v>4697.9040000000005</c:v>
                </c:pt>
                <c:pt idx="6055">
                  <c:v>4698.68</c:v>
                </c:pt>
                <c:pt idx="6056">
                  <c:v>4699.4560000000001</c:v>
                </c:pt>
                <c:pt idx="6057">
                  <c:v>4700.232</c:v>
                </c:pt>
                <c:pt idx="6058">
                  <c:v>4701.0079999999998</c:v>
                </c:pt>
                <c:pt idx="6059">
                  <c:v>4701.7839999999997</c:v>
                </c:pt>
                <c:pt idx="6060">
                  <c:v>4702.5600000000004</c:v>
                </c:pt>
                <c:pt idx="6061">
                  <c:v>4703.3360000000002</c:v>
                </c:pt>
                <c:pt idx="6062">
                  <c:v>4704.1120000000001</c:v>
                </c:pt>
                <c:pt idx="6063">
                  <c:v>4704.8879999999999</c:v>
                </c:pt>
                <c:pt idx="6064">
                  <c:v>4705.6639999999998</c:v>
                </c:pt>
                <c:pt idx="6065">
                  <c:v>4706.4399999999996</c:v>
                </c:pt>
                <c:pt idx="6066">
                  <c:v>4707.2160000000003</c:v>
                </c:pt>
                <c:pt idx="6067">
                  <c:v>4707.9920000000002</c:v>
                </c:pt>
                <c:pt idx="6068">
                  <c:v>4708.768</c:v>
                </c:pt>
                <c:pt idx="6069">
                  <c:v>4709.5439999999999</c:v>
                </c:pt>
                <c:pt idx="6070">
                  <c:v>4710.32</c:v>
                </c:pt>
                <c:pt idx="6071">
                  <c:v>4711.0959999999995</c:v>
                </c:pt>
                <c:pt idx="6072">
                  <c:v>4711.8720000000003</c:v>
                </c:pt>
                <c:pt idx="6073">
                  <c:v>4712.6480000000001</c:v>
                </c:pt>
                <c:pt idx="6074">
                  <c:v>4713.424</c:v>
                </c:pt>
                <c:pt idx="6075">
                  <c:v>4714.2</c:v>
                </c:pt>
                <c:pt idx="6076">
                  <c:v>4714.9759999999997</c:v>
                </c:pt>
                <c:pt idx="6077">
                  <c:v>4715.7520000000004</c:v>
                </c:pt>
                <c:pt idx="6078">
                  <c:v>4716.5280000000002</c:v>
                </c:pt>
                <c:pt idx="6079">
                  <c:v>4717.3040000000001</c:v>
                </c:pt>
                <c:pt idx="6080">
                  <c:v>4718.08</c:v>
                </c:pt>
                <c:pt idx="6081">
                  <c:v>4718.8559999999998</c:v>
                </c:pt>
                <c:pt idx="6082">
                  <c:v>4719.6319999999996</c:v>
                </c:pt>
                <c:pt idx="6083">
                  <c:v>4720.4080000000004</c:v>
                </c:pt>
                <c:pt idx="6084">
                  <c:v>4721.1840000000002</c:v>
                </c:pt>
                <c:pt idx="6085">
                  <c:v>4721.96</c:v>
                </c:pt>
                <c:pt idx="6086">
                  <c:v>4722.7359999999999</c:v>
                </c:pt>
                <c:pt idx="6087">
                  <c:v>4723.5119999999997</c:v>
                </c:pt>
                <c:pt idx="6088">
                  <c:v>4724.2879999999996</c:v>
                </c:pt>
                <c:pt idx="6089">
                  <c:v>4725.0640000000003</c:v>
                </c:pt>
                <c:pt idx="6090">
                  <c:v>4725.84</c:v>
                </c:pt>
                <c:pt idx="6091">
                  <c:v>4726.616</c:v>
                </c:pt>
                <c:pt idx="6092">
                  <c:v>4727.3919999999998</c:v>
                </c:pt>
                <c:pt idx="6093">
                  <c:v>4728.1679999999997</c:v>
                </c:pt>
                <c:pt idx="6094">
                  <c:v>4728.9440000000004</c:v>
                </c:pt>
                <c:pt idx="6095">
                  <c:v>4729.72</c:v>
                </c:pt>
                <c:pt idx="6096">
                  <c:v>4730.4960000000001</c:v>
                </c:pt>
                <c:pt idx="6097">
                  <c:v>4731.2719999999999</c:v>
                </c:pt>
                <c:pt idx="6098">
                  <c:v>4732.0479999999998</c:v>
                </c:pt>
                <c:pt idx="6099">
                  <c:v>4732.8239999999996</c:v>
                </c:pt>
                <c:pt idx="6100">
                  <c:v>4733.6000000000004</c:v>
                </c:pt>
                <c:pt idx="6101">
                  <c:v>4734.3760000000002</c:v>
                </c:pt>
                <c:pt idx="6102">
                  <c:v>4735.152</c:v>
                </c:pt>
                <c:pt idx="6103">
                  <c:v>4735.9279999999999</c:v>
                </c:pt>
                <c:pt idx="6104">
                  <c:v>4736.7039999999997</c:v>
                </c:pt>
                <c:pt idx="6105">
                  <c:v>4737.4799999999996</c:v>
                </c:pt>
                <c:pt idx="6106">
                  <c:v>4738.2560000000003</c:v>
                </c:pt>
                <c:pt idx="6107">
                  <c:v>4739.0320000000002</c:v>
                </c:pt>
                <c:pt idx="6108">
                  <c:v>4739.808</c:v>
                </c:pt>
                <c:pt idx="6109">
                  <c:v>4740.5839999999998</c:v>
                </c:pt>
                <c:pt idx="6110">
                  <c:v>4741.3599999999997</c:v>
                </c:pt>
                <c:pt idx="6111">
                  <c:v>4742.1360000000004</c:v>
                </c:pt>
                <c:pt idx="6112">
                  <c:v>4742.9120000000003</c:v>
                </c:pt>
                <c:pt idx="6113">
                  <c:v>4743.6880000000001</c:v>
                </c:pt>
                <c:pt idx="6114">
                  <c:v>4744.4639999999999</c:v>
                </c:pt>
                <c:pt idx="6115">
                  <c:v>4745.24</c:v>
                </c:pt>
                <c:pt idx="6116">
                  <c:v>4746.0159999999996</c:v>
                </c:pt>
                <c:pt idx="6117">
                  <c:v>4746.7920000000004</c:v>
                </c:pt>
                <c:pt idx="6118">
                  <c:v>4747.5680000000002</c:v>
                </c:pt>
                <c:pt idx="6119">
                  <c:v>4748.3440000000001</c:v>
                </c:pt>
                <c:pt idx="6120">
                  <c:v>4749.12</c:v>
                </c:pt>
                <c:pt idx="6121">
                  <c:v>4749.8959999999997</c:v>
                </c:pt>
                <c:pt idx="6122">
                  <c:v>4750.6719999999996</c:v>
                </c:pt>
                <c:pt idx="6123">
                  <c:v>4751.4480000000003</c:v>
                </c:pt>
                <c:pt idx="6124">
                  <c:v>4752.2240000000002</c:v>
                </c:pt>
                <c:pt idx="6125">
                  <c:v>4753</c:v>
                </c:pt>
                <c:pt idx="6126">
                  <c:v>4753.7759999999998</c:v>
                </c:pt>
                <c:pt idx="6127">
                  <c:v>4754.5519999999997</c:v>
                </c:pt>
                <c:pt idx="6128">
                  <c:v>4755.3280000000004</c:v>
                </c:pt>
                <c:pt idx="6129">
                  <c:v>4756.1040000000003</c:v>
                </c:pt>
                <c:pt idx="6130">
                  <c:v>4756.88</c:v>
                </c:pt>
                <c:pt idx="6131">
                  <c:v>4757.6559999999999</c:v>
                </c:pt>
                <c:pt idx="6132">
                  <c:v>4758.4319999999998</c:v>
                </c:pt>
                <c:pt idx="6133">
                  <c:v>4759.2079999999996</c:v>
                </c:pt>
                <c:pt idx="6134">
                  <c:v>4759.9840000000004</c:v>
                </c:pt>
                <c:pt idx="6135">
                  <c:v>4760.76</c:v>
                </c:pt>
                <c:pt idx="6136">
                  <c:v>4761.5360000000001</c:v>
                </c:pt>
                <c:pt idx="6137">
                  <c:v>4762.3119999999999</c:v>
                </c:pt>
                <c:pt idx="6138">
                  <c:v>4763.0879999999997</c:v>
                </c:pt>
                <c:pt idx="6139">
                  <c:v>4763.8639999999996</c:v>
                </c:pt>
                <c:pt idx="6140">
                  <c:v>4764.6400000000003</c:v>
                </c:pt>
                <c:pt idx="6141">
                  <c:v>4765.4160000000002</c:v>
                </c:pt>
                <c:pt idx="6142">
                  <c:v>4766.192</c:v>
                </c:pt>
                <c:pt idx="6143">
                  <c:v>4766.9679999999998</c:v>
                </c:pt>
                <c:pt idx="6144">
                  <c:v>4767.7439999999997</c:v>
                </c:pt>
                <c:pt idx="6145">
                  <c:v>4768.5200000000004</c:v>
                </c:pt>
                <c:pt idx="6146">
                  <c:v>4769.2960000000003</c:v>
                </c:pt>
                <c:pt idx="6147">
                  <c:v>4770.0720000000001</c:v>
                </c:pt>
                <c:pt idx="6148">
                  <c:v>4770.848</c:v>
                </c:pt>
                <c:pt idx="6149">
                  <c:v>4771.6239999999998</c:v>
                </c:pt>
                <c:pt idx="6150">
                  <c:v>4772.3999999999996</c:v>
                </c:pt>
                <c:pt idx="6151">
                  <c:v>4773.1760000000004</c:v>
                </c:pt>
                <c:pt idx="6152">
                  <c:v>4773.9520000000002</c:v>
                </c:pt>
                <c:pt idx="6153">
                  <c:v>4774.7280000000001</c:v>
                </c:pt>
                <c:pt idx="6154">
                  <c:v>4775.5039999999999</c:v>
                </c:pt>
                <c:pt idx="6155">
                  <c:v>4776.28</c:v>
                </c:pt>
                <c:pt idx="6156">
                  <c:v>4777.0559999999996</c:v>
                </c:pt>
                <c:pt idx="6157">
                  <c:v>4777.8320000000003</c:v>
                </c:pt>
                <c:pt idx="6158">
                  <c:v>4778.6080000000002</c:v>
                </c:pt>
                <c:pt idx="6159">
                  <c:v>4779.384</c:v>
                </c:pt>
                <c:pt idx="6160">
                  <c:v>4780.16</c:v>
                </c:pt>
                <c:pt idx="6161">
                  <c:v>4780.9359999999997</c:v>
                </c:pt>
                <c:pt idx="6162">
                  <c:v>4781.7120000000004</c:v>
                </c:pt>
                <c:pt idx="6163">
                  <c:v>4782.4880000000003</c:v>
                </c:pt>
                <c:pt idx="6164">
                  <c:v>4783.2640000000001</c:v>
                </c:pt>
                <c:pt idx="6165">
                  <c:v>4784.04</c:v>
                </c:pt>
                <c:pt idx="6166">
                  <c:v>4784.8159999999998</c:v>
                </c:pt>
                <c:pt idx="6167">
                  <c:v>4785.5919999999996</c:v>
                </c:pt>
                <c:pt idx="6168">
                  <c:v>4786.3680000000004</c:v>
                </c:pt>
                <c:pt idx="6169">
                  <c:v>4787.1440000000002</c:v>
                </c:pt>
                <c:pt idx="6170">
                  <c:v>4787.92</c:v>
                </c:pt>
                <c:pt idx="6171">
                  <c:v>4788.6959999999999</c:v>
                </c:pt>
                <c:pt idx="6172">
                  <c:v>4789.4719999999998</c:v>
                </c:pt>
                <c:pt idx="6173">
                  <c:v>4790.2479999999996</c:v>
                </c:pt>
                <c:pt idx="6174">
                  <c:v>4791.0240000000003</c:v>
                </c:pt>
                <c:pt idx="6175">
                  <c:v>4791.8</c:v>
                </c:pt>
                <c:pt idx="6176">
                  <c:v>4792.576</c:v>
                </c:pt>
                <c:pt idx="6177">
                  <c:v>4793.3519999999999</c:v>
                </c:pt>
                <c:pt idx="6178">
                  <c:v>4794.1279999999997</c:v>
                </c:pt>
                <c:pt idx="6179">
                  <c:v>4794.9040000000005</c:v>
                </c:pt>
                <c:pt idx="6180">
                  <c:v>4795.68</c:v>
                </c:pt>
                <c:pt idx="6181">
                  <c:v>4796.4560000000001</c:v>
                </c:pt>
                <c:pt idx="6182">
                  <c:v>4797.232</c:v>
                </c:pt>
                <c:pt idx="6183">
                  <c:v>4798.0079999999998</c:v>
                </c:pt>
                <c:pt idx="6184">
                  <c:v>4798.7839999999997</c:v>
                </c:pt>
                <c:pt idx="6185">
                  <c:v>4799.5600000000004</c:v>
                </c:pt>
                <c:pt idx="6186">
                  <c:v>4800.3360000000002</c:v>
                </c:pt>
                <c:pt idx="6187">
                  <c:v>4801.1120000000001</c:v>
                </c:pt>
                <c:pt idx="6188">
                  <c:v>4801.8879999999999</c:v>
                </c:pt>
                <c:pt idx="6189">
                  <c:v>4802.6639999999998</c:v>
                </c:pt>
                <c:pt idx="6190">
                  <c:v>4803.4399999999996</c:v>
                </c:pt>
                <c:pt idx="6191">
                  <c:v>4804.2160000000003</c:v>
                </c:pt>
                <c:pt idx="6192">
                  <c:v>4804.9920000000002</c:v>
                </c:pt>
                <c:pt idx="6193">
                  <c:v>4805.768</c:v>
                </c:pt>
                <c:pt idx="6194">
                  <c:v>4806.5439999999999</c:v>
                </c:pt>
                <c:pt idx="6195">
                  <c:v>4807.32</c:v>
                </c:pt>
                <c:pt idx="6196">
                  <c:v>4808.0959999999995</c:v>
                </c:pt>
                <c:pt idx="6197">
                  <c:v>4808.8720000000003</c:v>
                </c:pt>
                <c:pt idx="6198">
                  <c:v>4809.6480000000001</c:v>
                </c:pt>
                <c:pt idx="6199">
                  <c:v>4810.424</c:v>
                </c:pt>
                <c:pt idx="6200">
                  <c:v>4811.2</c:v>
                </c:pt>
                <c:pt idx="6201">
                  <c:v>4811.9759999999997</c:v>
                </c:pt>
                <c:pt idx="6202">
                  <c:v>4812.7520000000004</c:v>
                </c:pt>
                <c:pt idx="6203">
                  <c:v>4813.5280000000002</c:v>
                </c:pt>
                <c:pt idx="6204">
                  <c:v>4814.3040000000001</c:v>
                </c:pt>
                <c:pt idx="6205">
                  <c:v>4815.08</c:v>
                </c:pt>
                <c:pt idx="6206">
                  <c:v>4815.8559999999998</c:v>
                </c:pt>
                <c:pt idx="6207">
                  <c:v>4816.6319999999996</c:v>
                </c:pt>
                <c:pt idx="6208">
                  <c:v>4817.4080000000004</c:v>
                </c:pt>
                <c:pt idx="6209">
                  <c:v>4818.1840000000002</c:v>
                </c:pt>
                <c:pt idx="6210">
                  <c:v>4818.96</c:v>
                </c:pt>
                <c:pt idx="6211">
                  <c:v>4819.7359999999999</c:v>
                </c:pt>
                <c:pt idx="6212">
                  <c:v>4820.5119999999997</c:v>
                </c:pt>
                <c:pt idx="6213">
                  <c:v>4821.2879999999996</c:v>
                </c:pt>
                <c:pt idx="6214">
                  <c:v>4822.0640000000003</c:v>
                </c:pt>
                <c:pt idx="6215">
                  <c:v>4822.84</c:v>
                </c:pt>
                <c:pt idx="6216">
                  <c:v>4823.616</c:v>
                </c:pt>
                <c:pt idx="6217">
                  <c:v>4824.3919999999998</c:v>
                </c:pt>
                <c:pt idx="6218">
                  <c:v>4825.1679999999997</c:v>
                </c:pt>
                <c:pt idx="6219">
                  <c:v>4825.9440000000004</c:v>
                </c:pt>
                <c:pt idx="6220">
                  <c:v>4826.72</c:v>
                </c:pt>
                <c:pt idx="6221">
                  <c:v>4827.4960000000001</c:v>
                </c:pt>
                <c:pt idx="6222">
                  <c:v>4828.2719999999999</c:v>
                </c:pt>
                <c:pt idx="6223">
                  <c:v>4829.0479999999998</c:v>
                </c:pt>
                <c:pt idx="6224">
                  <c:v>4829.8239999999996</c:v>
                </c:pt>
                <c:pt idx="6225">
                  <c:v>4830.6000000000004</c:v>
                </c:pt>
                <c:pt idx="6226">
                  <c:v>4831.3760000000002</c:v>
                </c:pt>
                <c:pt idx="6227">
                  <c:v>4832.152</c:v>
                </c:pt>
                <c:pt idx="6228">
                  <c:v>4832.9279999999999</c:v>
                </c:pt>
                <c:pt idx="6229">
                  <c:v>4833.7039999999997</c:v>
                </c:pt>
                <c:pt idx="6230">
                  <c:v>4834.4799999999996</c:v>
                </c:pt>
                <c:pt idx="6231">
                  <c:v>4835.2560000000003</c:v>
                </c:pt>
                <c:pt idx="6232">
                  <c:v>4836.0320000000002</c:v>
                </c:pt>
                <c:pt idx="6233">
                  <c:v>4836.808</c:v>
                </c:pt>
                <c:pt idx="6234">
                  <c:v>4837.5839999999998</c:v>
                </c:pt>
                <c:pt idx="6235">
                  <c:v>4838.3599999999997</c:v>
                </c:pt>
                <c:pt idx="6236">
                  <c:v>4839.1360000000004</c:v>
                </c:pt>
                <c:pt idx="6237">
                  <c:v>4839.9120000000003</c:v>
                </c:pt>
                <c:pt idx="6238">
                  <c:v>4840.6880000000001</c:v>
                </c:pt>
                <c:pt idx="6239">
                  <c:v>4841.4639999999999</c:v>
                </c:pt>
                <c:pt idx="6240">
                  <c:v>4842.24</c:v>
                </c:pt>
                <c:pt idx="6241">
                  <c:v>4843.0159999999996</c:v>
                </c:pt>
                <c:pt idx="6242">
                  <c:v>4843.7920000000004</c:v>
                </c:pt>
                <c:pt idx="6243">
                  <c:v>4844.5680000000002</c:v>
                </c:pt>
                <c:pt idx="6244">
                  <c:v>4845.3440000000001</c:v>
                </c:pt>
                <c:pt idx="6245">
                  <c:v>4846.12</c:v>
                </c:pt>
                <c:pt idx="6246">
                  <c:v>4846.8959999999997</c:v>
                </c:pt>
                <c:pt idx="6247">
                  <c:v>4847.6719999999996</c:v>
                </c:pt>
                <c:pt idx="6248">
                  <c:v>4848.4480000000003</c:v>
                </c:pt>
                <c:pt idx="6249">
                  <c:v>4849.2240000000002</c:v>
                </c:pt>
                <c:pt idx="6250">
                  <c:v>4850</c:v>
                </c:pt>
                <c:pt idx="6251">
                  <c:v>4850.7759999999998</c:v>
                </c:pt>
                <c:pt idx="6252">
                  <c:v>4851.5519999999997</c:v>
                </c:pt>
                <c:pt idx="6253">
                  <c:v>4852.3280000000004</c:v>
                </c:pt>
                <c:pt idx="6254">
                  <c:v>4853.1040000000003</c:v>
                </c:pt>
                <c:pt idx="6255">
                  <c:v>4853.88</c:v>
                </c:pt>
                <c:pt idx="6256">
                  <c:v>4854.6559999999999</c:v>
                </c:pt>
                <c:pt idx="6257">
                  <c:v>4855.4319999999998</c:v>
                </c:pt>
                <c:pt idx="6258">
                  <c:v>4856.2079999999996</c:v>
                </c:pt>
                <c:pt idx="6259">
                  <c:v>4856.9840000000004</c:v>
                </c:pt>
                <c:pt idx="6260">
                  <c:v>4857.76</c:v>
                </c:pt>
                <c:pt idx="6261">
                  <c:v>4858.5360000000001</c:v>
                </c:pt>
                <c:pt idx="6262">
                  <c:v>4859.3119999999999</c:v>
                </c:pt>
                <c:pt idx="6263">
                  <c:v>4860.0879999999997</c:v>
                </c:pt>
                <c:pt idx="6264">
                  <c:v>4860.8639999999996</c:v>
                </c:pt>
                <c:pt idx="6265">
                  <c:v>4861.6400000000003</c:v>
                </c:pt>
                <c:pt idx="6266">
                  <c:v>4862.4160000000002</c:v>
                </c:pt>
                <c:pt idx="6267">
                  <c:v>4863.192</c:v>
                </c:pt>
                <c:pt idx="6268">
                  <c:v>4863.9679999999998</c:v>
                </c:pt>
                <c:pt idx="6269">
                  <c:v>4864.7439999999997</c:v>
                </c:pt>
                <c:pt idx="6270">
                  <c:v>4865.5200000000004</c:v>
                </c:pt>
                <c:pt idx="6271">
                  <c:v>4866.2960000000003</c:v>
                </c:pt>
                <c:pt idx="6272">
                  <c:v>4867.0720000000001</c:v>
                </c:pt>
                <c:pt idx="6273">
                  <c:v>4867.848</c:v>
                </c:pt>
                <c:pt idx="6274">
                  <c:v>4868.6239999999998</c:v>
                </c:pt>
                <c:pt idx="6275">
                  <c:v>4869.3999999999996</c:v>
                </c:pt>
                <c:pt idx="6276">
                  <c:v>4870.1760000000004</c:v>
                </c:pt>
                <c:pt idx="6277">
                  <c:v>4870.9520000000002</c:v>
                </c:pt>
                <c:pt idx="6278">
                  <c:v>4871.7280000000001</c:v>
                </c:pt>
                <c:pt idx="6279">
                  <c:v>4872.5039999999999</c:v>
                </c:pt>
                <c:pt idx="6280">
                  <c:v>4873.28</c:v>
                </c:pt>
                <c:pt idx="6281">
                  <c:v>4874.0559999999996</c:v>
                </c:pt>
                <c:pt idx="6282">
                  <c:v>4874.8320000000003</c:v>
                </c:pt>
                <c:pt idx="6283">
                  <c:v>4875.6080000000002</c:v>
                </c:pt>
                <c:pt idx="6284">
                  <c:v>4876.384</c:v>
                </c:pt>
                <c:pt idx="6285">
                  <c:v>4877.16</c:v>
                </c:pt>
                <c:pt idx="6286">
                  <c:v>4877.9359999999997</c:v>
                </c:pt>
                <c:pt idx="6287">
                  <c:v>4878.7120000000004</c:v>
                </c:pt>
                <c:pt idx="6288">
                  <c:v>4879.4880000000003</c:v>
                </c:pt>
                <c:pt idx="6289">
                  <c:v>4880.2640000000001</c:v>
                </c:pt>
                <c:pt idx="6290">
                  <c:v>4881.04</c:v>
                </c:pt>
                <c:pt idx="6291">
                  <c:v>4881.8159999999998</c:v>
                </c:pt>
                <c:pt idx="6292">
                  <c:v>4882.5919999999996</c:v>
                </c:pt>
                <c:pt idx="6293">
                  <c:v>4883.3680000000004</c:v>
                </c:pt>
                <c:pt idx="6294">
                  <c:v>4884.1440000000002</c:v>
                </c:pt>
                <c:pt idx="6295">
                  <c:v>4884.92</c:v>
                </c:pt>
                <c:pt idx="6296">
                  <c:v>4885.6959999999999</c:v>
                </c:pt>
                <c:pt idx="6297">
                  <c:v>4886.4719999999998</c:v>
                </c:pt>
                <c:pt idx="6298">
                  <c:v>4887.2479999999996</c:v>
                </c:pt>
                <c:pt idx="6299">
                  <c:v>4888.0240000000003</c:v>
                </c:pt>
                <c:pt idx="6300">
                  <c:v>4888.8</c:v>
                </c:pt>
                <c:pt idx="6301">
                  <c:v>4889.576</c:v>
                </c:pt>
                <c:pt idx="6302">
                  <c:v>4890.3519999999999</c:v>
                </c:pt>
                <c:pt idx="6303">
                  <c:v>4891.1279999999997</c:v>
                </c:pt>
                <c:pt idx="6304">
                  <c:v>4891.9040000000005</c:v>
                </c:pt>
                <c:pt idx="6305">
                  <c:v>4892.68</c:v>
                </c:pt>
                <c:pt idx="6306">
                  <c:v>4893.4560000000001</c:v>
                </c:pt>
                <c:pt idx="6307">
                  <c:v>4894.232</c:v>
                </c:pt>
                <c:pt idx="6308">
                  <c:v>4895.0079999999998</c:v>
                </c:pt>
                <c:pt idx="6309">
                  <c:v>4895.7839999999997</c:v>
                </c:pt>
                <c:pt idx="6310">
                  <c:v>4896.5600000000004</c:v>
                </c:pt>
                <c:pt idx="6311">
                  <c:v>4897.3360000000002</c:v>
                </c:pt>
                <c:pt idx="6312">
                  <c:v>4898.1120000000001</c:v>
                </c:pt>
                <c:pt idx="6313">
                  <c:v>4898.8879999999999</c:v>
                </c:pt>
                <c:pt idx="6314">
                  <c:v>4899.6639999999998</c:v>
                </c:pt>
                <c:pt idx="6315">
                  <c:v>4900.4399999999996</c:v>
                </c:pt>
                <c:pt idx="6316">
                  <c:v>4901.2160000000003</c:v>
                </c:pt>
                <c:pt idx="6317">
                  <c:v>4901.9920000000002</c:v>
                </c:pt>
                <c:pt idx="6318">
                  <c:v>4902.768</c:v>
                </c:pt>
                <c:pt idx="6319">
                  <c:v>4903.5439999999999</c:v>
                </c:pt>
                <c:pt idx="6320">
                  <c:v>4904.32</c:v>
                </c:pt>
                <c:pt idx="6321">
                  <c:v>4905.0959999999995</c:v>
                </c:pt>
                <c:pt idx="6322">
                  <c:v>4905.8720000000003</c:v>
                </c:pt>
                <c:pt idx="6323">
                  <c:v>4906.6480000000001</c:v>
                </c:pt>
                <c:pt idx="6324">
                  <c:v>4907.424</c:v>
                </c:pt>
                <c:pt idx="6325">
                  <c:v>4908.2</c:v>
                </c:pt>
                <c:pt idx="6326">
                  <c:v>4908.9759999999997</c:v>
                </c:pt>
                <c:pt idx="6327">
                  <c:v>4909.7520000000004</c:v>
                </c:pt>
                <c:pt idx="6328">
                  <c:v>4910.5280000000002</c:v>
                </c:pt>
                <c:pt idx="6329">
                  <c:v>4911.3040000000001</c:v>
                </c:pt>
                <c:pt idx="6330">
                  <c:v>4912.08</c:v>
                </c:pt>
                <c:pt idx="6331">
                  <c:v>4912.8559999999998</c:v>
                </c:pt>
                <c:pt idx="6332">
                  <c:v>4913.6319999999996</c:v>
                </c:pt>
                <c:pt idx="6333">
                  <c:v>4914.4080000000004</c:v>
                </c:pt>
                <c:pt idx="6334">
                  <c:v>4915.1840000000002</c:v>
                </c:pt>
                <c:pt idx="6335">
                  <c:v>4915.96</c:v>
                </c:pt>
                <c:pt idx="6336">
                  <c:v>4916.7359999999999</c:v>
                </c:pt>
                <c:pt idx="6337">
                  <c:v>4917.5119999999997</c:v>
                </c:pt>
                <c:pt idx="6338">
                  <c:v>4918.2879999999996</c:v>
                </c:pt>
                <c:pt idx="6339">
                  <c:v>4919.0640000000003</c:v>
                </c:pt>
                <c:pt idx="6340">
                  <c:v>4919.84</c:v>
                </c:pt>
                <c:pt idx="6341">
                  <c:v>4920.616</c:v>
                </c:pt>
                <c:pt idx="6342">
                  <c:v>4921.3919999999998</c:v>
                </c:pt>
                <c:pt idx="6343">
                  <c:v>4922.1679999999997</c:v>
                </c:pt>
                <c:pt idx="6344">
                  <c:v>4922.9440000000004</c:v>
                </c:pt>
                <c:pt idx="6345">
                  <c:v>4923.72</c:v>
                </c:pt>
                <c:pt idx="6346">
                  <c:v>4924.4960000000001</c:v>
                </c:pt>
                <c:pt idx="6347">
                  <c:v>4925.2719999999999</c:v>
                </c:pt>
                <c:pt idx="6348">
                  <c:v>4926.0479999999998</c:v>
                </c:pt>
                <c:pt idx="6349">
                  <c:v>4926.8239999999996</c:v>
                </c:pt>
                <c:pt idx="6350">
                  <c:v>4927.6000000000004</c:v>
                </c:pt>
                <c:pt idx="6351">
                  <c:v>4928.3760000000002</c:v>
                </c:pt>
                <c:pt idx="6352">
                  <c:v>4929.152</c:v>
                </c:pt>
                <c:pt idx="6353">
                  <c:v>4929.9279999999999</c:v>
                </c:pt>
                <c:pt idx="6354">
                  <c:v>4930.7039999999997</c:v>
                </c:pt>
                <c:pt idx="6355">
                  <c:v>4931.4799999999996</c:v>
                </c:pt>
                <c:pt idx="6356">
                  <c:v>4932.2560000000003</c:v>
                </c:pt>
                <c:pt idx="6357">
                  <c:v>4933.0320000000002</c:v>
                </c:pt>
                <c:pt idx="6358">
                  <c:v>4933.808</c:v>
                </c:pt>
                <c:pt idx="6359">
                  <c:v>4934.5839999999998</c:v>
                </c:pt>
                <c:pt idx="6360">
                  <c:v>4935.3599999999997</c:v>
                </c:pt>
                <c:pt idx="6361">
                  <c:v>4936.1360000000004</c:v>
                </c:pt>
                <c:pt idx="6362">
                  <c:v>4936.9120000000003</c:v>
                </c:pt>
                <c:pt idx="6363">
                  <c:v>4937.6880000000001</c:v>
                </c:pt>
                <c:pt idx="6364">
                  <c:v>4938.4639999999999</c:v>
                </c:pt>
                <c:pt idx="6365">
                  <c:v>4939.24</c:v>
                </c:pt>
                <c:pt idx="6366">
                  <c:v>4940.0159999999996</c:v>
                </c:pt>
                <c:pt idx="6367">
                  <c:v>4940.7920000000004</c:v>
                </c:pt>
                <c:pt idx="6368">
                  <c:v>4941.5680000000002</c:v>
                </c:pt>
                <c:pt idx="6369">
                  <c:v>4942.3440000000001</c:v>
                </c:pt>
                <c:pt idx="6370">
                  <c:v>4943.12</c:v>
                </c:pt>
                <c:pt idx="6371">
                  <c:v>4943.8959999999997</c:v>
                </c:pt>
                <c:pt idx="6372">
                  <c:v>4944.6719999999996</c:v>
                </c:pt>
                <c:pt idx="6373">
                  <c:v>4945.4480000000003</c:v>
                </c:pt>
                <c:pt idx="6374">
                  <c:v>4946.2240000000002</c:v>
                </c:pt>
                <c:pt idx="6375">
                  <c:v>4947</c:v>
                </c:pt>
                <c:pt idx="6376">
                  <c:v>4947.7759999999998</c:v>
                </c:pt>
                <c:pt idx="6377">
                  <c:v>4948.5519999999997</c:v>
                </c:pt>
                <c:pt idx="6378">
                  <c:v>4949.3280000000004</c:v>
                </c:pt>
                <c:pt idx="6379">
                  <c:v>4950.1040000000003</c:v>
                </c:pt>
                <c:pt idx="6380">
                  <c:v>4950.88</c:v>
                </c:pt>
                <c:pt idx="6381">
                  <c:v>4951.6559999999999</c:v>
                </c:pt>
                <c:pt idx="6382">
                  <c:v>4952.4319999999998</c:v>
                </c:pt>
                <c:pt idx="6383">
                  <c:v>4953.2079999999996</c:v>
                </c:pt>
                <c:pt idx="6384">
                  <c:v>4953.9840000000004</c:v>
                </c:pt>
                <c:pt idx="6385">
                  <c:v>4954.76</c:v>
                </c:pt>
                <c:pt idx="6386">
                  <c:v>4955.5360000000001</c:v>
                </c:pt>
                <c:pt idx="6387">
                  <c:v>4956.3119999999999</c:v>
                </c:pt>
                <c:pt idx="6388">
                  <c:v>4957.0879999999997</c:v>
                </c:pt>
                <c:pt idx="6389">
                  <c:v>4957.8639999999996</c:v>
                </c:pt>
                <c:pt idx="6390">
                  <c:v>4958.6400000000003</c:v>
                </c:pt>
                <c:pt idx="6391">
                  <c:v>4959.4160000000002</c:v>
                </c:pt>
                <c:pt idx="6392">
                  <c:v>4960.192</c:v>
                </c:pt>
                <c:pt idx="6393">
                  <c:v>4960.9679999999998</c:v>
                </c:pt>
                <c:pt idx="6394">
                  <c:v>4961.7439999999997</c:v>
                </c:pt>
                <c:pt idx="6395">
                  <c:v>4962.5200000000004</c:v>
                </c:pt>
                <c:pt idx="6396">
                  <c:v>4963.2960000000003</c:v>
                </c:pt>
                <c:pt idx="6397">
                  <c:v>4964.0720000000001</c:v>
                </c:pt>
                <c:pt idx="6398">
                  <c:v>4964.848</c:v>
                </c:pt>
                <c:pt idx="6399">
                  <c:v>4965.6239999999998</c:v>
                </c:pt>
                <c:pt idx="6400">
                  <c:v>4966.3999999999996</c:v>
                </c:pt>
                <c:pt idx="6401">
                  <c:v>4967.1760000000004</c:v>
                </c:pt>
                <c:pt idx="6402">
                  <c:v>4967.9520000000002</c:v>
                </c:pt>
                <c:pt idx="6403">
                  <c:v>4968.7280000000001</c:v>
                </c:pt>
                <c:pt idx="6404">
                  <c:v>4969.5039999999999</c:v>
                </c:pt>
                <c:pt idx="6405">
                  <c:v>4970.28</c:v>
                </c:pt>
                <c:pt idx="6406">
                  <c:v>4971.0559999999996</c:v>
                </c:pt>
                <c:pt idx="6407">
                  <c:v>4971.8320000000003</c:v>
                </c:pt>
                <c:pt idx="6408">
                  <c:v>4972.6080000000002</c:v>
                </c:pt>
                <c:pt idx="6409">
                  <c:v>4973.384</c:v>
                </c:pt>
                <c:pt idx="6410">
                  <c:v>4974.16</c:v>
                </c:pt>
                <c:pt idx="6411">
                  <c:v>4974.9359999999997</c:v>
                </c:pt>
                <c:pt idx="6412">
                  <c:v>4975.7120000000004</c:v>
                </c:pt>
                <c:pt idx="6413">
                  <c:v>4976.4880000000003</c:v>
                </c:pt>
                <c:pt idx="6414">
                  <c:v>4977.2640000000001</c:v>
                </c:pt>
                <c:pt idx="6415">
                  <c:v>4978.04</c:v>
                </c:pt>
                <c:pt idx="6416">
                  <c:v>4978.8159999999998</c:v>
                </c:pt>
                <c:pt idx="6417">
                  <c:v>4979.5919999999996</c:v>
                </c:pt>
                <c:pt idx="6418">
                  <c:v>4980.3680000000004</c:v>
                </c:pt>
                <c:pt idx="6419">
                  <c:v>4981.1440000000002</c:v>
                </c:pt>
                <c:pt idx="6420">
                  <c:v>4981.92</c:v>
                </c:pt>
                <c:pt idx="6421">
                  <c:v>4982.6959999999999</c:v>
                </c:pt>
                <c:pt idx="6422">
                  <c:v>4983.4719999999998</c:v>
                </c:pt>
                <c:pt idx="6423">
                  <c:v>4984.2479999999996</c:v>
                </c:pt>
                <c:pt idx="6424">
                  <c:v>4985.0240000000003</c:v>
                </c:pt>
                <c:pt idx="6425">
                  <c:v>4985.8</c:v>
                </c:pt>
                <c:pt idx="6426">
                  <c:v>4986.576</c:v>
                </c:pt>
                <c:pt idx="6427">
                  <c:v>4987.3519999999999</c:v>
                </c:pt>
                <c:pt idx="6428">
                  <c:v>4988.1279999999997</c:v>
                </c:pt>
                <c:pt idx="6429">
                  <c:v>4988.9040000000005</c:v>
                </c:pt>
                <c:pt idx="6430">
                  <c:v>4989.68</c:v>
                </c:pt>
                <c:pt idx="6431">
                  <c:v>4990.4560000000001</c:v>
                </c:pt>
                <c:pt idx="6432">
                  <c:v>4991.232</c:v>
                </c:pt>
                <c:pt idx="6433">
                  <c:v>4992.0079999999998</c:v>
                </c:pt>
                <c:pt idx="6434">
                  <c:v>4992.7839999999997</c:v>
                </c:pt>
                <c:pt idx="6435">
                  <c:v>4993.5600000000004</c:v>
                </c:pt>
                <c:pt idx="6436">
                  <c:v>4994.3360000000002</c:v>
                </c:pt>
                <c:pt idx="6437">
                  <c:v>4995.1120000000001</c:v>
                </c:pt>
                <c:pt idx="6438">
                  <c:v>4995.8879999999999</c:v>
                </c:pt>
                <c:pt idx="6439">
                  <c:v>4996.6639999999998</c:v>
                </c:pt>
                <c:pt idx="6440">
                  <c:v>4997.4399999999996</c:v>
                </c:pt>
                <c:pt idx="6441">
                  <c:v>4998.2160000000003</c:v>
                </c:pt>
                <c:pt idx="6442">
                  <c:v>4998.9920000000002</c:v>
                </c:pt>
                <c:pt idx="6443">
                  <c:v>4999.768</c:v>
                </c:pt>
                <c:pt idx="6444">
                  <c:v>5000.5439999999999</c:v>
                </c:pt>
                <c:pt idx="6445">
                  <c:v>5001.32</c:v>
                </c:pt>
                <c:pt idx="6446">
                  <c:v>5002.0959999999995</c:v>
                </c:pt>
                <c:pt idx="6447">
                  <c:v>5002.8720000000003</c:v>
                </c:pt>
                <c:pt idx="6448">
                  <c:v>5003.6480000000001</c:v>
                </c:pt>
                <c:pt idx="6449">
                  <c:v>5004.424</c:v>
                </c:pt>
                <c:pt idx="6450">
                  <c:v>5005.2</c:v>
                </c:pt>
                <c:pt idx="6451">
                  <c:v>5005.9759999999997</c:v>
                </c:pt>
                <c:pt idx="6452">
                  <c:v>5006.7520000000004</c:v>
                </c:pt>
                <c:pt idx="6453">
                  <c:v>5007.5280000000002</c:v>
                </c:pt>
                <c:pt idx="6454">
                  <c:v>5008.3040000000001</c:v>
                </c:pt>
                <c:pt idx="6455">
                  <c:v>5009.08</c:v>
                </c:pt>
                <c:pt idx="6456">
                  <c:v>5009.8559999999998</c:v>
                </c:pt>
                <c:pt idx="6457">
                  <c:v>5010.6319999999996</c:v>
                </c:pt>
                <c:pt idx="6458">
                  <c:v>5011.4080000000004</c:v>
                </c:pt>
                <c:pt idx="6459">
                  <c:v>5012.1840000000002</c:v>
                </c:pt>
                <c:pt idx="6460">
                  <c:v>5012.96</c:v>
                </c:pt>
                <c:pt idx="6461">
                  <c:v>5013.7359999999999</c:v>
                </c:pt>
                <c:pt idx="6462">
                  <c:v>5014.5119999999997</c:v>
                </c:pt>
                <c:pt idx="6463">
                  <c:v>5015.2879999999996</c:v>
                </c:pt>
                <c:pt idx="6464">
                  <c:v>5016.0640000000003</c:v>
                </c:pt>
                <c:pt idx="6465">
                  <c:v>5016.84</c:v>
                </c:pt>
                <c:pt idx="6466">
                  <c:v>5017.616</c:v>
                </c:pt>
                <c:pt idx="6467">
                  <c:v>5018.3919999999998</c:v>
                </c:pt>
                <c:pt idx="6468">
                  <c:v>5019.1679999999997</c:v>
                </c:pt>
                <c:pt idx="6469">
                  <c:v>5019.9440000000004</c:v>
                </c:pt>
                <c:pt idx="6470">
                  <c:v>5020.72</c:v>
                </c:pt>
                <c:pt idx="6471">
                  <c:v>5021.4960000000001</c:v>
                </c:pt>
                <c:pt idx="6472">
                  <c:v>5022.2719999999999</c:v>
                </c:pt>
                <c:pt idx="6473">
                  <c:v>5023.0479999999998</c:v>
                </c:pt>
                <c:pt idx="6474">
                  <c:v>5023.8239999999996</c:v>
                </c:pt>
                <c:pt idx="6475">
                  <c:v>5024.6000000000004</c:v>
                </c:pt>
                <c:pt idx="6476">
                  <c:v>5025.3760000000002</c:v>
                </c:pt>
                <c:pt idx="6477">
                  <c:v>5026.152</c:v>
                </c:pt>
                <c:pt idx="6478">
                  <c:v>5026.9279999999999</c:v>
                </c:pt>
                <c:pt idx="6479">
                  <c:v>5027.7039999999997</c:v>
                </c:pt>
                <c:pt idx="6480">
                  <c:v>5028.4799999999996</c:v>
                </c:pt>
                <c:pt idx="6481">
                  <c:v>5029.2560000000003</c:v>
                </c:pt>
                <c:pt idx="6482">
                  <c:v>5030.0320000000002</c:v>
                </c:pt>
                <c:pt idx="6483">
                  <c:v>5030.808</c:v>
                </c:pt>
                <c:pt idx="6484">
                  <c:v>5031.5839999999998</c:v>
                </c:pt>
                <c:pt idx="6485">
                  <c:v>5032.3599999999997</c:v>
                </c:pt>
                <c:pt idx="6486">
                  <c:v>5033.1360000000004</c:v>
                </c:pt>
                <c:pt idx="6487">
                  <c:v>5033.9120000000003</c:v>
                </c:pt>
                <c:pt idx="6488">
                  <c:v>5034.6880000000001</c:v>
                </c:pt>
                <c:pt idx="6489">
                  <c:v>5035.4639999999999</c:v>
                </c:pt>
                <c:pt idx="6490">
                  <c:v>5036.24</c:v>
                </c:pt>
                <c:pt idx="6491">
                  <c:v>5037.0159999999996</c:v>
                </c:pt>
                <c:pt idx="6492">
                  <c:v>5037.7920000000004</c:v>
                </c:pt>
                <c:pt idx="6493">
                  <c:v>5038.5680000000002</c:v>
                </c:pt>
                <c:pt idx="6494">
                  <c:v>5039.3440000000001</c:v>
                </c:pt>
                <c:pt idx="6495">
                  <c:v>5040.12</c:v>
                </c:pt>
                <c:pt idx="6496">
                  <c:v>5040.8959999999997</c:v>
                </c:pt>
                <c:pt idx="6497">
                  <c:v>5041.6719999999996</c:v>
                </c:pt>
                <c:pt idx="6498">
                  <c:v>5042.4480000000003</c:v>
                </c:pt>
                <c:pt idx="6499">
                  <c:v>5043.2240000000002</c:v>
                </c:pt>
                <c:pt idx="6500">
                  <c:v>5044</c:v>
                </c:pt>
                <c:pt idx="6501">
                  <c:v>5044.7759999999998</c:v>
                </c:pt>
                <c:pt idx="6502">
                  <c:v>5045.5519999999997</c:v>
                </c:pt>
                <c:pt idx="6503">
                  <c:v>5046.3280000000004</c:v>
                </c:pt>
                <c:pt idx="6504">
                  <c:v>5047.1040000000003</c:v>
                </c:pt>
                <c:pt idx="6505">
                  <c:v>5047.88</c:v>
                </c:pt>
                <c:pt idx="6506">
                  <c:v>5048.6559999999999</c:v>
                </c:pt>
                <c:pt idx="6507">
                  <c:v>5049.4319999999998</c:v>
                </c:pt>
                <c:pt idx="6508">
                  <c:v>5050.2079999999996</c:v>
                </c:pt>
                <c:pt idx="6509">
                  <c:v>5050.9840000000004</c:v>
                </c:pt>
                <c:pt idx="6510">
                  <c:v>5051.76</c:v>
                </c:pt>
                <c:pt idx="6511">
                  <c:v>5052.5360000000001</c:v>
                </c:pt>
                <c:pt idx="6512">
                  <c:v>5053.3119999999999</c:v>
                </c:pt>
                <c:pt idx="6513">
                  <c:v>5054.0879999999997</c:v>
                </c:pt>
                <c:pt idx="6514">
                  <c:v>5054.8639999999996</c:v>
                </c:pt>
                <c:pt idx="6515">
                  <c:v>5055.6400000000003</c:v>
                </c:pt>
                <c:pt idx="6516">
                  <c:v>5056.4160000000002</c:v>
                </c:pt>
                <c:pt idx="6517">
                  <c:v>5057.192</c:v>
                </c:pt>
                <c:pt idx="6518">
                  <c:v>5057.9679999999998</c:v>
                </c:pt>
                <c:pt idx="6519">
                  <c:v>5058.7439999999997</c:v>
                </c:pt>
                <c:pt idx="6520">
                  <c:v>5059.5200000000004</c:v>
                </c:pt>
                <c:pt idx="6521">
                  <c:v>5060.2960000000003</c:v>
                </c:pt>
                <c:pt idx="6522">
                  <c:v>5061.0720000000001</c:v>
                </c:pt>
                <c:pt idx="6523">
                  <c:v>5061.848</c:v>
                </c:pt>
                <c:pt idx="6524">
                  <c:v>5062.6239999999998</c:v>
                </c:pt>
                <c:pt idx="6525">
                  <c:v>5063.3999999999996</c:v>
                </c:pt>
                <c:pt idx="6526">
                  <c:v>5064.1760000000004</c:v>
                </c:pt>
                <c:pt idx="6527">
                  <c:v>5064.9520000000002</c:v>
                </c:pt>
                <c:pt idx="6528">
                  <c:v>5065.7280000000001</c:v>
                </c:pt>
                <c:pt idx="6529">
                  <c:v>5066.5039999999999</c:v>
                </c:pt>
                <c:pt idx="6530">
                  <c:v>5067.28</c:v>
                </c:pt>
                <c:pt idx="6531">
                  <c:v>5068.0559999999996</c:v>
                </c:pt>
                <c:pt idx="6532">
                  <c:v>5068.8320000000003</c:v>
                </c:pt>
                <c:pt idx="6533">
                  <c:v>5069.6080000000002</c:v>
                </c:pt>
                <c:pt idx="6534">
                  <c:v>5070.384</c:v>
                </c:pt>
                <c:pt idx="6535">
                  <c:v>5071.16</c:v>
                </c:pt>
                <c:pt idx="6536">
                  <c:v>5071.9359999999997</c:v>
                </c:pt>
                <c:pt idx="6537">
                  <c:v>5072.7120000000004</c:v>
                </c:pt>
                <c:pt idx="6538">
                  <c:v>5073.4880000000003</c:v>
                </c:pt>
                <c:pt idx="6539">
                  <c:v>5074.2640000000001</c:v>
                </c:pt>
                <c:pt idx="6540">
                  <c:v>5075.04</c:v>
                </c:pt>
                <c:pt idx="6541">
                  <c:v>5075.8159999999998</c:v>
                </c:pt>
                <c:pt idx="6542">
                  <c:v>5076.5919999999996</c:v>
                </c:pt>
                <c:pt idx="6543">
                  <c:v>5077.3680000000004</c:v>
                </c:pt>
                <c:pt idx="6544">
                  <c:v>5078.1440000000002</c:v>
                </c:pt>
                <c:pt idx="6545">
                  <c:v>5078.92</c:v>
                </c:pt>
                <c:pt idx="6546">
                  <c:v>5079.6959999999999</c:v>
                </c:pt>
                <c:pt idx="6547">
                  <c:v>5080.4719999999998</c:v>
                </c:pt>
                <c:pt idx="6548">
                  <c:v>5081.2479999999996</c:v>
                </c:pt>
                <c:pt idx="6549">
                  <c:v>5082.0240000000003</c:v>
                </c:pt>
                <c:pt idx="6550">
                  <c:v>5082.8</c:v>
                </c:pt>
                <c:pt idx="6551">
                  <c:v>5083.576</c:v>
                </c:pt>
                <c:pt idx="6552">
                  <c:v>5084.3519999999999</c:v>
                </c:pt>
                <c:pt idx="6553">
                  <c:v>5085.1279999999997</c:v>
                </c:pt>
                <c:pt idx="6554">
                  <c:v>5085.9040000000005</c:v>
                </c:pt>
                <c:pt idx="6555">
                  <c:v>5086.68</c:v>
                </c:pt>
                <c:pt idx="6556">
                  <c:v>5087.4560000000001</c:v>
                </c:pt>
                <c:pt idx="6557">
                  <c:v>5088.232</c:v>
                </c:pt>
                <c:pt idx="6558">
                  <c:v>5089.0079999999998</c:v>
                </c:pt>
                <c:pt idx="6559">
                  <c:v>5089.7839999999997</c:v>
                </c:pt>
                <c:pt idx="6560">
                  <c:v>5090.5600000000004</c:v>
                </c:pt>
                <c:pt idx="6561">
                  <c:v>5091.3360000000002</c:v>
                </c:pt>
                <c:pt idx="6562">
                  <c:v>5092.1120000000001</c:v>
                </c:pt>
                <c:pt idx="6563">
                  <c:v>5092.8879999999999</c:v>
                </c:pt>
                <c:pt idx="6564">
                  <c:v>5093.6639999999998</c:v>
                </c:pt>
                <c:pt idx="6565">
                  <c:v>5094.4399999999996</c:v>
                </c:pt>
                <c:pt idx="6566">
                  <c:v>5095.2160000000003</c:v>
                </c:pt>
                <c:pt idx="6567">
                  <c:v>5095.9920000000002</c:v>
                </c:pt>
                <c:pt idx="6568">
                  <c:v>5096.768</c:v>
                </c:pt>
                <c:pt idx="6569">
                  <c:v>5097.5439999999999</c:v>
                </c:pt>
                <c:pt idx="6570">
                  <c:v>5098.32</c:v>
                </c:pt>
                <c:pt idx="6571">
                  <c:v>5099.0959999999995</c:v>
                </c:pt>
                <c:pt idx="6572">
                  <c:v>5099.8720000000003</c:v>
                </c:pt>
                <c:pt idx="6573">
                  <c:v>5100.6480000000001</c:v>
                </c:pt>
                <c:pt idx="6574">
                  <c:v>5101.424</c:v>
                </c:pt>
                <c:pt idx="6575">
                  <c:v>5102.2</c:v>
                </c:pt>
                <c:pt idx="6576">
                  <c:v>5102.9759999999997</c:v>
                </c:pt>
                <c:pt idx="6577">
                  <c:v>5103.7520000000004</c:v>
                </c:pt>
                <c:pt idx="6578">
                  <c:v>5104.5280000000002</c:v>
                </c:pt>
                <c:pt idx="6579">
                  <c:v>5105.3040000000001</c:v>
                </c:pt>
                <c:pt idx="6580">
                  <c:v>5106.08</c:v>
                </c:pt>
                <c:pt idx="6581">
                  <c:v>5106.8559999999998</c:v>
                </c:pt>
                <c:pt idx="6582">
                  <c:v>5107.6319999999996</c:v>
                </c:pt>
                <c:pt idx="6583">
                  <c:v>5108.4080000000004</c:v>
                </c:pt>
                <c:pt idx="6584">
                  <c:v>5109.1840000000002</c:v>
                </c:pt>
                <c:pt idx="6585">
                  <c:v>5109.96</c:v>
                </c:pt>
                <c:pt idx="6586">
                  <c:v>5110.7359999999999</c:v>
                </c:pt>
                <c:pt idx="6587">
                  <c:v>5111.5119999999997</c:v>
                </c:pt>
                <c:pt idx="6588">
                  <c:v>5112.2879999999996</c:v>
                </c:pt>
                <c:pt idx="6589">
                  <c:v>5113.0640000000003</c:v>
                </c:pt>
                <c:pt idx="6590">
                  <c:v>5113.84</c:v>
                </c:pt>
                <c:pt idx="6591">
                  <c:v>5114.616</c:v>
                </c:pt>
                <c:pt idx="6592">
                  <c:v>5115.3919999999998</c:v>
                </c:pt>
                <c:pt idx="6593">
                  <c:v>5116.1679999999997</c:v>
                </c:pt>
                <c:pt idx="6594">
                  <c:v>5116.9440000000004</c:v>
                </c:pt>
                <c:pt idx="6595">
                  <c:v>5117.72</c:v>
                </c:pt>
                <c:pt idx="6596">
                  <c:v>5118.4960000000001</c:v>
                </c:pt>
                <c:pt idx="6597">
                  <c:v>5119.2719999999999</c:v>
                </c:pt>
                <c:pt idx="6598">
                  <c:v>5120.0479999999998</c:v>
                </c:pt>
                <c:pt idx="6599">
                  <c:v>5120.8239999999996</c:v>
                </c:pt>
                <c:pt idx="6600">
                  <c:v>5121.6000000000004</c:v>
                </c:pt>
                <c:pt idx="6601">
                  <c:v>5122.3760000000002</c:v>
                </c:pt>
                <c:pt idx="6602">
                  <c:v>5123.152</c:v>
                </c:pt>
                <c:pt idx="6603">
                  <c:v>5123.9279999999999</c:v>
                </c:pt>
                <c:pt idx="6604">
                  <c:v>5124.7039999999997</c:v>
                </c:pt>
                <c:pt idx="6605">
                  <c:v>5125.4799999999996</c:v>
                </c:pt>
                <c:pt idx="6606">
                  <c:v>5126.2560000000003</c:v>
                </c:pt>
                <c:pt idx="6607">
                  <c:v>5127.0320000000002</c:v>
                </c:pt>
                <c:pt idx="6608">
                  <c:v>5127.808</c:v>
                </c:pt>
                <c:pt idx="6609">
                  <c:v>5128.5839999999998</c:v>
                </c:pt>
                <c:pt idx="6610">
                  <c:v>5129.3599999999997</c:v>
                </c:pt>
                <c:pt idx="6611">
                  <c:v>5130.1360000000004</c:v>
                </c:pt>
                <c:pt idx="6612">
                  <c:v>5130.9120000000003</c:v>
                </c:pt>
                <c:pt idx="6613">
                  <c:v>5131.6880000000001</c:v>
                </c:pt>
                <c:pt idx="6614">
                  <c:v>5132.4639999999999</c:v>
                </c:pt>
                <c:pt idx="6615">
                  <c:v>5133.24</c:v>
                </c:pt>
                <c:pt idx="6616">
                  <c:v>5134.0159999999996</c:v>
                </c:pt>
                <c:pt idx="6617">
                  <c:v>5134.7920000000004</c:v>
                </c:pt>
                <c:pt idx="6618">
                  <c:v>5135.5680000000002</c:v>
                </c:pt>
                <c:pt idx="6619">
                  <c:v>5136.3440000000001</c:v>
                </c:pt>
                <c:pt idx="6620">
                  <c:v>5137.12</c:v>
                </c:pt>
                <c:pt idx="6621">
                  <c:v>5137.8959999999997</c:v>
                </c:pt>
                <c:pt idx="6622">
                  <c:v>5138.6719999999996</c:v>
                </c:pt>
                <c:pt idx="6623">
                  <c:v>5139.4480000000003</c:v>
                </c:pt>
                <c:pt idx="6624">
                  <c:v>5140.2240000000002</c:v>
                </c:pt>
                <c:pt idx="6625">
                  <c:v>5141</c:v>
                </c:pt>
                <c:pt idx="6626">
                  <c:v>5141.7759999999998</c:v>
                </c:pt>
                <c:pt idx="6627">
                  <c:v>5142.5519999999997</c:v>
                </c:pt>
                <c:pt idx="6628">
                  <c:v>5143.3280000000004</c:v>
                </c:pt>
                <c:pt idx="6629">
                  <c:v>5144.1040000000003</c:v>
                </c:pt>
                <c:pt idx="6630">
                  <c:v>5144.88</c:v>
                </c:pt>
                <c:pt idx="6631">
                  <c:v>5145.6559999999999</c:v>
                </c:pt>
                <c:pt idx="6632">
                  <c:v>5146.4319999999998</c:v>
                </c:pt>
                <c:pt idx="6633">
                  <c:v>5147.2079999999996</c:v>
                </c:pt>
                <c:pt idx="6634">
                  <c:v>5147.9840000000004</c:v>
                </c:pt>
                <c:pt idx="6635">
                  <c:v>5148.76</c:v>
                </c:pt>
                <c:pt idx="6636">
                  <c:v>5149.5360000000001</c:v>
                </c:pt>
                <c:pt idx="6637">
                  <c:v>5150.3119999999999</c:v>
                </c:pt>
                <c:pt idx="6638">
                  <c:v>5151.0879999999997</c:v>
                </c:pt>
                <c:pt idx="6639">
                  <c:v>5151.8639999999996</c:v>
                </c:pt>
                <c:pt idx="6640">
                  <c:v>5152.6400000000003</c:v>
                </c:pt>
                <c:pt idx="6641">
                  <c:v>5153.4160000000002</c:v>
                </c:pt>
                <c:pt idx="6642">
                  <c:v>5154.192</c:v>
                </c:pt>
                <c:pt idx="6643">
                  <c:v>5154.9679999999998</c:v>
                </c:pt>
                <c:pt idx="6644">
                  <c:v>5155.7439999999997</c:v>
                </c:pt>
                <c:pt idx="6645">
                  <c:v>5156.5200000000004</c:v>
                </c:pt>
                <c:pt idx="6646">
                  <c:v>5157.2960000000003</c:v>
                </c:pt>
                <c:pt idx="6647">
                  <c:v>5158.0720000000001</c:v>
                </c:pt>
                <c:pt idx="6648">
                  <c:v>5158.848</c:v>
                </c:pt>
                <c:pt idx="6649">
                  <c:v>5159.6239999999998</c:v>
                </c:pt>
                <c:pt idx="6650">
                  <c:v>5160.3999999999996</c:v>
                </c:pt>
                <c:pt idx="6651">
                  <c:v>5161.1760000000004</c:v>
                </c:pt>
                <c:pt idx="6652">
                  <c:v>5161.9520000000002</c:v>
                </c:pt>
                <c:pt idx="6653">
                  <c:v>5162.7280000000001</c:v>
                </c:pt>
                <c:pt idx="6654">
                  <c:v>5163.5039999999999</c:v>
                </c:pt>
                <c:pt idx="6655">
                  <c:v>5164.28</c:v>
                </c:pt>
                <c:pt idx="6656">
                  <c:v>5165.0559999999996</c:v>
                </c:pt>
                <c:pt idx="6657">
                  <c:v>5165.8320000000003</c:v>
                </c:pt>
                <c:pt idx="6658">
                  <c:v>5166.6080000000002</c:v>
                </c:pt>
                <c:pt idx="6659">
                  <c:v>5167.384</c:v>
                </c:pt>
                <c:pt idx="6660">
                  <c:v>5168.16</c:v>
                </c:pt>
                <c:pt idx="6661">
                  <c:v>5168.9359999999997</c:v>
                </c:pt>
                <c:pt idx="6662">
                  <c:v>5169.7120000000004</c:v>
                </c:pt>
                <c:pt idx="6663">
                  <c:v>5170.4880000000003</c:v>
                </c:pt>
                <c:pt idx="6664">
                  <c:v>5171.2640000000001</c:v>
                </c:pt>
                <c:pt idx="6665">
                  <c:v>5172.04</c:v>
                </c:pt>
                <c:pt idx="6666">
                  <c:v>5172.8159999999998</c:v>
                </c:pt>
                <c:pt idx="6667">
                  <c:v>5173.5919999999996</c:v>
                </c:pt>
                <c:pt idx="6668">
                  <c:v>5174.3680000000004</c:v>
                </c:pt>
                <c:pt idx="6669">
                  <c:v>5175.1440000000002</c:v>
                </c:pt>
                <c:pt idx="6670">
                  <c:v>5175.92</c:v>
                </c:pt>
                <c:pt idx="6671">
                  <c:v>5176.6959999999999</c:v>
                </c:pt>
                <c:pt idx="6672">
                  <c:v>5177.4719999999998</c:v>
                </c:pt>
                <c:pt idx="6673">
                  <c:v>5178.2479999999996</c:v>
                </c:pt>
                <c:pt idx="6674">
                  <c:v>5179.0240000000003</c:v>
                </c:pt>
                <c:pt idx="6675">
                  <c:v>5179.8</c:v>
                </c:pt>
                <c:pt idx="6676">
                  <c:v>5180.576</c:v>
                </c:pt>
                <c:pt idx="6677">
                  <c:v>5181.3519999999999</c:v>
                </c:pt>
                <c:pt idx="6678">
                  <c:v>5182.1279999999997</c:v>
                </c:pt>
                <c:pt idx="6679">
                  <c:v>5182.9040000000005</c:v>
                </c:pt>
                <c:pt idx="6680">
                  <c:v>5183.68</c:v>
                </c:pt>
                <c:pt idx="6681">
                  <c:v>5184.4560000000001</c:v>
                </c:pt>
                <c:pt idx="6682">
                  <c:v>5185.232</c:v>
                </c:pt>
                <c:pt idx="6683">
                  <c:v>5186.0079999999998</c:v>
                </c:pt>
                <c:pt idx="6684">
                  <c:v>5186.7839999999997</c:v>
                </c:pt>
                <c:pt idx="6685">
                  <c:v>5187.5600000000004</c:v>
                </c:pt>
                <c:pt idx="6686">
                  <c:v>5188.3360000000002</c:v>
                </c:pt>
                <c:pt idx="6687">
                  <c:v>5189.1120000000001</c:v>
                </c:pt>
                <c:pt idx="6688">
                  <c:v>5189.8879999999999</c:v>
                </c:pt>
                <c:pt idx="6689">
                  <c:v>5190.6639999999998</c:v>
                </c:pt>
                <c:pt idx="6690">
                  <c:v>5191.4399999999996</c:v>
                </c:pt>
                <c:pt idx="6691">
                  <c:v>5192.2160000000003</c:v>
                </c:pt>
                <c:pt idx="6692">
                  <c:v>5192.9920000000002</c:v>
                </c:pt>
                <c:pt idx="6693">
                  <c:v>5193.768</c:v>
                </c:pt>
                <c:pt idx="6694">
                  <c:v>5194.5439999999999</c:v>
                </c:pt>
                <c:pt idx="6695">
                  <c:v>5195.32</c:v>
                </c:pt>
                <c:pt idx="6696">
                  <c:v>5196.0959999999995</c:v>
                </c:pt>
                <c:pt idx="6697">
                  <c:v>5196.8720000000003</c:v>
                </c:pt>
                <c:pt idx="6698">
                  <c:v>5197.6480000000001</c:v>
                </c:pt>
                <c:pt idx="6699">
                  <c:v>5198.424</c:v>
                </c:pt>
                <c:pt idx="6700">
                  <c:v>5199.2</c:v>
                </c:pt>
                <c:pt idx="6701">
                  <c:v>5199.9759999999997</c:v>
                </c:pt>
                <c:pt idx="6702">
                  <c:v>5200.7520000000004</c:v>
                </c:pt>
                <c:pt idx="6703">
                  <c:v>5201.5280000000002</c:v>
                </c:pt>
                <c:pt idx="6704">
                  <c:v>5202.3040000000001</c:v>
                </c:pt>
                <c:pt idx="6705">
                  <c:v>5203.08</c:v>
                </c:pt>
                <c:pt idx="6706">
                  <c:v>5203.8559999999998</c:v>
                </c:pt>
                <c:pt idx="6707">
                  <c:v>5204.6319999999996</c:v>
                </c:pt>
                <c:pt idx="6708">
                  <c:v>5205.4080000000004</c:v>
                </c:pt>
                <c:pt idx="6709">
                  <c:v>5206.1840000000002</c:v>
                </c:pt>
                <c:pt idx="6710">
                  <c:v>5206.96</c:v>
                </c:pt>
                <c:pt idx="6711">
                  <c:v>5207.7359999999999</c:v>
                </c:pt>
                <c:pt idx="6712">
                  <c:v>5208.5119999999997</c:v>
                </c:pt>
                <c:pt idx="6713">
                  <c:v>5209.2879999999996</c:v>
                </c:pt>
                <c:pt idx="6714">
                  <c:v>5210.0640000000003</c:v>
                </c:pt>
                <c:pt idx="6715">
                  <c:v>5210.84</c:v>
                </c:pt>
                <c:pt idx="6716">
                  <c:v>5211.616</c:v>
                </c:pt>
                <c:pt idx="6717">
                  <c:v>5212.3919999999998</c:v>
                </c:pt>
                <c:pt idx="6718">
                  <c:v>5213.1679999999997</c:v>
                </c:pt>
                <c:pt idx="6719">
                  <c:v>5213.9440000000004</c:v>
                </c:pt>
                <c:pt idx="6720">
                  <c:v>5214.72</c:v>
                </c:pt>
                <c:pt idx="6721">
                  <c:v>5215.4960000000001</c:v>
                </c:pt>
                <c:pt idx="6722">
                  <c:v>5216.2719999999999</c:v>
                </c:pt>
                <c:pt idx="6723">
                  <c:v>5217.0479999999998</c:v>
                </c:pt>
                <c:pt idx="6724">
                  <c:v>5217.8239999999996</c:v>
                </c:pt>
                <c:pt idx="6725">
                  <c:v>5218.6000000000004</c:v>
                </c:pt>
                <c:pt idx="6726">
                  <c:v>5219.3760000000002</c:v>
                </c:pt>
                <c:pt idx="6727">
                  <c:v>5220.152</c:v>
                </c:pt>
                <c:pt idx="6728">
                  <c:v>5220.9279999999999</c:v>
                </c:pt>
                <c:pt idx="6729">
                  <c:v>5221.7039999999997</c:v>
                </c:pt>
                <c:pt idx="6730">
                  <c:v>5222.4799999999996</c:v>
                </c:pt>
                <c:pt idx="6731">
                  <c:v>5223.2560000000003</c:v>
                </c:pt>
                <c:pt idx="6732">
                  <c:v>5224.0320000000002</c:v>
                </c:pt>
                <c:pt idx="6733">
                  <c:v>5224.808</c:v>
                </c:pt>
                <c:pt idx="6734">
                  <c:v>5225.5839999999998</c:v>
                </c:pt>
                <c:pt idx="6735">
                  <c:v>5226.3599999999997</c:v>
                </c:pt>
                <c:pt idx="6736">
                  <c:v>5227.1360000000004</c:v>
                </c:pt>
                <c:pt idx="6737">
                  <c:v>5227.9120000000003</c:v>
                </c:pt>
                <c:pt idx="6738">
                  <c:v>5228.6880000000001</c:v>
                </c:pt>
                <c:pt idx="6739">
                  <c:v>5229.4639999999999</c:v>
                </c:pt>
                <c:pt idx="6740">
                  <c:v>5230.24</c:v>
                </c:pt>
                <c:pt idx="6741">
                  <c:v>5231.0159999999996</c:v>
                </c:pt>
                <c:pt idx="6742">
                  <c:v>5231.7920000000004</c:v>
                </c:pt>
                <c:pt idx="6743">
                  <c:v>5232.5680000000002</c:v>
                </c:pt>
                <c:pt idx="6744">
                  <c:v>5233.3440000000001</c:v>
                </c:pt>
                <c:pt idx="6745">
                  <c:v>5234.12</c:v>
                </c:pt>
                <c:pt idx="6746">
                  <c:v>5234.8959999999997</c:v>
                </c:pt>
                <c:pt idx="6747">
                  <c:v>5235.6719999999996</c:v>
                </c:pt>
                <c:pt idx="6748">
                  <c:v>5236.4480000000003</c:v>
                </c:pt>
                <c:pt idx="6749">
                  <c:v>5237.2240000000002</c:v>
                </c:pt>
                <c:pt idx="6750">
                  <c:v>5238</c:v>
                </c:pt>
                <c:pt idx="6751">
                  <c:v>5238.7759999999998</c:v>
                </c:pt>
                <c:pt idx="6752">
                  <c:v>5239.5519999999997</c:v>
                </c:pt>
                <c:pt idx="6753">
                  <c:v>5240.3280000000004</c:v>
                </c:pt>
                <c:pt idx="6754">
                  <c:v>5241.1040000000003</c:v>
                </c:pt>
                <c:pt idx="6755">
                  <c:v>5241.88</c:v>
                </c:pt>
                <c:pt idx="6756">
                  <c:v>5242.6559999999999</c:v>
                </c:pt>
                <c:pt idx="6757">
                  <c:v>5243.4319999999998</c:v>
                </c:pt>
                <c:pt idx="6758">
                  <c:v>5244.2079999999996</c:v>
                </c:pt>
                <c:pt idx="6759">
                  <c:v>5244.9840000000004</c:v>
                </c:pt>
                <c:pt idx="6760">
                  <c:v>5245.76</c:v>
                </c:pt>
                <c:pt idx="6761">
                  <c:v>5246.5360000000001</c:v>
                </c:pt>
                <c:pt idx="6762">
                  <c:v>5247.3119999999999</c:v>
                </c:pt>
                <c:pt idx="6763">
                  <c:v>5248.0879999999997</c:v>
                </c:pt>
                <c:pt idx="6764">
                  <c:v>5248.8639999999996</c:v>
                </c:pt>
                <c:pt idx="6765">
                  <c:v>5249.64</c:v>
                </c:pt>
                <c:pt idx="6766">
                  <c:v>5250.4160000000002</c:v>
                </c:pt>
                <c:pt idx="6767">
                  <c:v>5251.192</c:v>
                </c:pt>
                <c:pt idx="6768">
                  <c:v>5251.9679999999998</c:v>
                </c:pt>
                <c:pt idx="6769">
                  <c:v>5252.7439999999997</c:v>
                </c:pt>
                <c:pt idx="6770">
                  <c:v>5253.52</c:v>
                </c:pt>
                <c:pt idx="6771">
                  <c:v>5254.2960000000003</c:v>
                </c:pt>
                <c:pt idx="6772">
                  <c:v>5255.0720000000001</c:v>
                </c:pt>
                <c:pt idx="6773">
                  <c:v>5255.848</c:v>
                </c:pt>
                <c:pt idx="6774">
                  <c:v>5256.6239999999998</c:v>
                </c:pt>
                <c:pt idx="6775">
                  <c:v>5257.4</c:v>
                </c:pt>
                <c:pt idx="6776">
                  <c:v>5258.1760000000004</c:v>
                </c:pt>
                <c:pt idx="6777">
                  <c:v>5258.9520000000002</c:v>
                </c:pt>
                <c:pt idx="6778">
                  <c:v>5259.7280000000001</c:v>
                </c:pt>
                <c:pt idx="6779">
                  <c:v>5260.5039999999999</c:v>
                </c:pt>
                <c:pt idx="6780">
                  <c:v>5261.28</c:v>
                </c:pt>
                <c:pt idx="6781">
                  <c:v>5262.0559999999996</c:v>
                </c:pt>
                <c:pt idx="6782">
                  <c:v>5262.8320000000003</c:v>
                </c:pt>
                <c:pt idx="6783">
                  <c:v>5263.6080000000002</c:v>
                </c:pt>
                <c:pt idx="6784">
                  <c:v>5264.384</c:v>
                </c:pt>
                <c:pt idx="6785">
                  <c:v>5265.16</c:v>
                </c:pt>
                <c:pt idx="6786">
                  <c:v>5265.9359999999997</c:v>
                </c:pt>
                <c:pt idx="6787">
                  <c:v>5266.7120000000004</c:v>
                </c:pt>
                <c:pt idx="6788">
                  <c:v>5267.4880000000003</c:v>
                </c:pt>
                <c:pt idx="6789">
                  <c:v>5268.2640000000001</c:v>
                </c:pt>
                <c:pt idx="6790">
                  <c:v>5269.04</c:v>
                </c:pt>
                <c:pt idx="6791">
                  <c:v>5269.8159999999998</c:v>
                </c:pt>
                <c:pt idx="6792">
                  <c:v>5270.5919999999996</c:v>
                </c:pt>
                <c:pt idx="6793">
                  <c:v>5271.3680000000004</c:v>
                </c:pt>
                <c:pt idx="6794">
                  <c:v>5272.1440000000002</c:v>
                </c:pt>
                <c:pt idx="6795">
                  <c:v>5272.92</c:v>
                </c:pt>
                <c:pt idx="6796">
                  <c:v>5273.6959999999999</c:v>
                </c:pt>
                <c:pt idx="6797">
                  <c:v>5274.4719999999998</c:v>
                </c:pt>
                <c:pt idx="6798">
                  <c:v>5275.2479999999996</c:v>
                </c:pt>
                <c:pt idx="6799">
                  <c:v>5276.0240000000003</c:v>
                </c:pt>
                <c:pt idx="6800">
                  <c:v>5276.8</c:v>
                </c:pt>
                <c:pt idx="6801">
                  <c:v>5277.576</c:v>
                </c:pt>
                <c:pt idx="6802">
                  <c:v>5278.3519999999999</c:v>
                </c:pt>
                <c:pt idx="6803">
                  <c:v>5279.1279999999997</c:v>
                </c:pt>
                <c:pt idx="6804">
                  <c:v>5279.9040000000005</c:v>
                </c:pt>
                <c:pt idx="6805">
                  <c:v>5280.68</c:v>
                </c:pt>
                <c:pt idx="6806">
                  <c:v>5281.4560000000001</c:v>
                </c:pt>
                <c:pt idx="6807">
                  <c:v>5282.232</c:v>
                </c:pt>
                <c:pt idx="6808">
                  <c:v>5283.0079999999998</c:v>
                </c:pt>
                <c:pt idx="6809">
                  <c:v>5283.7839999999997</c:v>
                </c:pt>
                <c:pt idx="6810">
                  <c:v>5284.56</c:v>
                </c:pt>
                <c:pt idx="6811">
                  <c:v>5285.3360000000002</c:v>
                </c:pt>
                <c:pt idx="6812">
                  <c:v>5286.1120000000001</c:v>
                </c:pt>
                <c:pt idx="6813">
                  <c:v>5286.8879999999999</c:v>
                </c:pt>
                <c:pt idx="6814">
                  <c:v>5287.6639999999998</c:v>
                </c:pt>
                <c:pt idx="6815">
                  <c:v>5288.44</c:v>
                </c:pt>
                <c:pt idx="6816">
                  <c:v>5289.2160000000003</c:v>
                </c:pt>
                <c:pt idx="6817">
                  <c:v>5289.9920000000002</c:v>
                </c:pt>
                <c:pt idx="6818">
                  <c:v>5290.768</c:v>
                </c:pt>
                <c:pt idx="6819">
                  <c:v>5291.5439999999999</c:v>
                </c:pt>
                <c:pt idx="6820">
                  <c:v>5292.32</c:v>
                </c:pt>
                <c:pt idx="6821">
                  <c:v>5293.0959999999995</c:v>
                </c:pt>
                <c:pt idx="6822">
                  <c:v>5293.8720000000003</c:v>
                </c:pt>
                <c:pt idx="6823">
                  <c:v>5294.6480000000001</c:v>
                </c:pt>
                <c:pt idx="6824">
                  <c:v>5295.424</c:v>
                </c:pt>
                <c:pt idx="6825">
                  <c:v>5296.2</c:v>
                </c:pt>
                <c:pt idx="6826">
                  <c:v>5296.9759999999997</c:v>
                </c:pt>
                <c:pt idx="6827">
                  <c:v>5297.7520000000004</c:v>
                </c:pt>
                <c:pt idx="6828">
                  <c:v>5298.5280000000002</c:v>
                </c:pt>
                <c:pt idx="6829">
                  <c:v>5299.3040000000001</c:v>
                </c:pt>
                <c:pt idx="6830">
                  <c:v>5300.08</c:v>
                </c:pt>
                <c:pt idx="6831">
                  <c:v>5300.8559999999998</c:v>
                </c:pt>
                <c:pt idx="6832">
                  <c:v>5301.6319999999996</c:v>
                </c:pt>
                <c:pt idx="6833">
                  <c:v>5302.4080000000004</c:v>
                </c:pt>
                <c:pt idx="6834">
                  <c:v>5303.1840000000002</c:v>
                </c:pt>
                <c:pt idx="6835">
                  <c:v>5303.96</c:v>
                </c:pt>
                <c:pt idx="6836">
                  <c:v>5304.7359999999999</c:v>
                </c:pt>
                <c:pt idx="6837">
                  <c:v>5305.5119999999997</c:v>
                </c:pt>
                <c:pt idx="6838">
                  <c:v>5306.2879999999996</c:v>
                </c:pt>
                <c:pt idx="6839">
                  <c:v>5307.0640000000003</c:v>
                </c:pt>
                <c:pt idx="6840">
                  <c:v>5307.84</c:v>
                </c:pt>
                <c:pt idx="6841">
                  <c:v>5308.616</c:v>
                </c:pt>
                <c:pt idx="6842">
                  <c:v>5309.3919999999998</c:v>
                </c:pt>
                <c:pt idx="6843">
                  <c:v>5310.1679999999997</c:v>
                </c:pt>
                <c:pt idx="6844">
                  <c:v>5310.9440000000004</c:v>
                </c:pt>
                <c:pt idx="6845">
                  <c:v>5311.72</c:v>
                </c:pt>
                <c:pt idx="6846">
                  <c:v>5312.4960000000001</c:v>
                </c:pt>
                <c:pt idx="6847">
                  <c:v>5313.2719999999999</c:v>
                </c:pt>
                <c:pt idx="6848">
                  <c:v>5314.0479999999998</c:v>
                </c:pt>
                <c:pt idx="6849">
                  <c:v>5314.8239999999996</c:v>
                </c:pt>
                <c:pt idx="6850">
                  <c:v>5315.6</c:v>
                </c:pt>
                <c:pt idx="6851">
                  <c:v>5316.3760000000002</c:v>
                </c:pt>
                <c:pt idx="6852">
                  <c:v>5317.152</c:v>
                </c:pt>
                <c:pt idx="6853">
                  <c:v>5317.9279999999999</c:v>
                </c:pt>
                <c:pt idx="6854">
                  <c:v>5318.7039999999997</c:v>
                </c:pt>
                <c:pt idx="6855">
                  <c:v>5319.48</c:v>
                </c:pt>
                <c:pt idx="6856">
                  <c:v>5320.2560000000003</c:v>
                </c:pt>
                <c:pt idx="6857">
                  <c:v>5321.0320000000002</c:v>
                </c:pt>
                <c:pt idx="6858">
                  <c:v>5321.808</c:v>
                </c:pt>
                <c:pt idx="6859">
                  <c:v>5322.5839999999998</c:v>
                </c:pt>
                <c:pt idx="6860">
                  <c:v>5323.36</c:v>
                </c:pt>
                <c:pt idx="6861">
                  <c:v>5324.1360000000004</c:v>
                </c:pt>
                <c:pt idx="6862">
                  <c:v>5324.9120000000003</c:v>
                </c:pt>
                <c:pt idx="6863">
                  <c:v>5325.6880000000001</c:v>
                </c:pt>
                <c:pt idx="6864">
                  <c:v>5326.4639999999999</c:v>
                </c:pt>
                <c:pt idx="6865">
                  <c:v>5327.24</c:v>
                </c:pt>
                <c:pt idx="6866">
                  <c:v>5328.0159999999996</c:v>
                </c:pt>
                <c:pt idx="6867">
                  <c:v>5328.7920000000004</c:v>
                </c:pt>
                <c:pt idx="6868">
                  <c:v>5329.5680000000002</c:v>
                </c:pt>
                <c:pt idx="6869">
                  <c:v>5330.3440000000001</c:v>
                </c:pt>
                <c:pt idx="6870">
                  <c:v>5331.12</c:v>
                </c:pt>
                <c:pt idx="6871">
                  <c:v>5331.8959999999997</c:v>
                </c:pt>
                <c:pt idx="6872">
                  <c:v>5332.6719999999996</c:v>
                </c:pt>
                <c:pt idx="6873">
                  <c:v>5333.4480000000003</c:v>
                </c:pt>
                <c:pt idx="6874">
                  <c:v>5334.2240000000002</c:v>
                </c:pt>
                <c:pt idx="6875">
                  <c:v>5335</c:v>
                </c:pt>
                <c:pt idx="6876">
                  <c:v>5335.7759999999998</c:v>
                </c:pt>
                <c:pt idx="6877">
                  <c:v>5336.5519999999997</c:v>
                </c:pt>
                <c:pt idx="6878">
                  <c:v>5337.3280000000004</c:v>
                </c:pt>
                <c:pt idx="6879">
                  <c:v>5338.1040000000003</c:v>
                </c:pt>
                <c:pt idx="6880">
                  <c:v>5338.88</c:v>
                </c:pt>
                <c:pt idx="6881">
                  <c:v>5339.6559999999999</c:v>
                </c:pt>
                <c:pt idx="6882">
                  <c:v>5340.4319999999998</c:v>
                </c:pt>
                <c:pt idx="6883">
                  <c:v>5341.2079999999996</c:v>
                </c:pt>
                <c:pt idx="6884">
                  <c:v>5341.9840000000004</c:v>
                </c:pt>
                <c:pt idx="6885">
                  <c:v>5342.76</c:v>
                </c:pt>
                <c:pt idx="6886">
                  <c:v>5343.5360000000001</c:v>
                </c:pt>
                <c:pt idx="6887">
                  <c:v>5344.3119999999999</c:v>
                </c:pt>
                <c:pt idx="6888">
                  <c:v>5345.0879999999997</c:v>
                </c:pt>
                <c:pt idx="6889">
                  <c:v>5345.8639999999996</c:v>
                </c:pt>
                <c:pt idx="6890">
                  <c:v>5346.64</c:v>
                </c:pt>
                <c:pt idx="6891">
                  <c:v>5347.4160000000002</c:v>
                </c:pt>
                <c:pt idx="6892">
                  <c:v>5348.192</c:v>
                </c:pt>
                <c:pt idx="6893">
                  <c:v>5348.9679999999998</c:v>
                </c:pt>
                <c:pt idx="6894">
                  <c:v>5349.7439999999997</c:v>
                </c:pt>
                <c:pt idx="6895">
                  <c:v>5350.52</c:v>
                </c:pt>
                <c:pt idx="6896">
                  <c:v>5351.2960000000003</c:v>
                </c:pt>
                <c:pt idx="6897">
                  <c:v>5352.0720000000001</c:v>
                </c:pt>
                <c:pt idx="6898">
                  <c:v>5352.848</c:v>
                </c:pt>
                <c:pt idx="6899">
                  <c:v>5353.6239999999998</c:v>
                </c:pt>
                <c:pt idx="6900">
                  <c:v>5354.4</c:v>
                </c:pt>
                <c:pt idx="6901">
                  <c:v>5355.1760000000004</c:v>
                </c:pt>
                <c:pt idx="6902">
                  <c:v>5355.9520000000002</c:v>
                </c:pt>
                <c:pt idx="6903">
                  <c:v>5356.7280000000001</c:v>
                </c:pt>
                <c:pt idx="6904">
                  <c:v>5357.5039999999999</c:v>
                </c:pt>
                <c:pt idx="6905">
                  <c:v>5358.28</c:v>
                </c:pt>
                <c:pt idx="6906">
                  <c:v>5359.0559999999996</c:v>
                </c:pt>
                <c:pt idx="6907">
                  <c:v>5359.8320000000003</c:v>
                </c:pt>
                <c:pt idx="6908">
                  <c:v>5360.6080000000002</c:v>
                </c:pt>
                <c:pt idx="6909">
                  <c:v>5361.384</c:v>
                </c:pt>
                <c:pt idx="6910">
                  <c:v>5362.16</c:v>
                </c:pt>
                <c:pt idx="6911">
                  <c:v>5362.9359999999997</c:v>
                </c:pt>
                <c:pt idx="6912">
                  <c:v>5363.7120000000004</c:v>
                </c:pt>
                <c:pt idx="6913">
                  <c:v>5364.4880000000003</c:v>
                </c:pt>
                <c:pt idx="6914">
                  <c:v>5365.2640000000001</c:v>
                </c:pt>
                <c:pt idx="6915">
                  <c:v>5366.04</c:v>
                </c:pt>
                <c:pt idx="6916">
                  <c:v>5366.8159999999998</c:v>
                </c:pt>
                <c:pt idx="6917">
                  <c:v>5367.5919999999996</c:v>
                </c:pt>
                <c:pt idx="6918">
                  <c:v>5368.3680000000004</c:v>
                </c:pt>
                <c:pt idx="6919">
                  <c:v>5369.1440000000002</c:v>
                </c:pt>
                <c:pt idx="6920">
                  <c:v>5369.92</c:v>
                </c:pt>
                <c:pt idx="6921">
                  <c:v>5370.6959999999999</c:v>
                </c:pt>
                <c:pt idx="6922">
                  <c:v>5371.4719999999998</c:v>
                </c:pt>
                <c:pt idx="6923">
                  <c:v>5372.2479999999996</c:v>
                </c:pt>
                <c:pt idx="6924">
                  <c:v>5373.0240000000003</c:v>
                </c:pt>
                <c:pt idx="6925">
                  <c:v>5373.8</c:v>
                </c:pt>
                <c:pt idx="6926">
                  <c:v>5374.576</c:v>
                </c:pt>
                <c:pt idx="6927">
                  <c:v>5375.3519999999999</c:v>
                </c:pt>
                <c:pt idx="6928">
                  <c:v>5376.1279999999997</c:v>
                </c:pt>
                <c:pt idx="6929">
                  <c:v>5376.9040000000005</c:v>
                </c:pt>
                <c:pt idx="6930">
                  <c:v>5377.68</c:v>
                </c:pt>
                <c:pt idx="6931">
                  <c:v>5378.4560000000001</c:v>
                </c:pt>
                <c:pt idx="6932">
                  <c:v>5379.232</c:v>
                </c:pt>
                <c:pt idx="6933">
                  <c:v>5380.0079999999998</c:v>
                </c:pt>
                <c:pt idx="6934">
                  <c:v>5380.7839999999997</c:v>
                </c:pt>
                <c:pt idx="6935">
                  <c:v>5381.56</c:v>
                </c:pt>
                <c:pt idx="6936">
                  <c:v>5382.3360000000002</c:v>
                </c:pt>
                <c:pt idx="6937">
                  <c:v>5383.1120000000001</c:v>
                </c:pt>
                <c:pt idx="6938">
                  <c:v>5383.8879999999999</c:v>
                </c:pt>
                <c:pt idx="6939">
                  <c:v>5384.6639999999998</c:v>
                </c:pt>
                <c:pt idx="6940">
                  <c:v>5385.44</c:v>
                </c:pt>
                <c:pt idx="6941">
                  <c:v>5386.2160000000003</c:v>
                </c:pt>
                <c:pt idx="6942">
                  <c:v>5386.9920000000002</c:v>
                </c:pt>
                <c:pt idx="6943">
                  <c:v>5387.768</c:v>
                </c:pt>
                <c:pt idx="6944">
                  <c:v>5388.5439999999999</c:v>
                </c:pt>
                <c:pt idx="6945">
                  <c:v>5389.32</c:v>
                </c:pt>
                <c:pt idx="6946">
                  <c:v>5390.0959999999995</c:v>
                </c:pt>
                <c:pt idx="6947">
                  <c:v>5390.8720000000003</c:v>
                </c:pt>
                <c:pt idx="6948">
                  <c:v>5391.6480000000001</c:v>
                </c:pt>
                <c:pt idx="6949">
                  <c:v>5392.424</c:v>
                </c:pt>
                <c:pt idx="6950">
                  <c:v>5393.2</c:v>
                </c:pt>
                <c:pt idx="6951">
                  <c:v>5393.9759999999997</c:v>
                </c:pt>
                <c:pt idx="6952">
                  <c:v>5394.7520000000004</c:v>
                </c:pt>
                <c:pt idx="6953">
                  <c:v>5395.5280000000002</c:v>
                </c:pt>
                <c:pt idx="6954">
                  <c:v>5396.3040000000001</c:v>
                </c:pt>
                <c:pt idx="6955">
                  <c:v>5397.08</c:v>
                </c:pt>
                <c:pt idx="6956">
                  <c:v>5397.8559999999998</c:v>
                </c:pt>
                <c:pt idx="6957">
                  <c:v>5398.6319999999996</c:v>
                </c:pt>
                <c:pt idx="6958">
                  <c:v>5399.4080000000004</c:v>
                </c:pt>
                <c:pt idx="6959">
                  <c:v>5400.1840000000002</c:v>
                </c:pt>
                <c:pt idx="6960">
                  <c:v>5400.96</c:v>
                </c:pt>
                <c:pt idx="6961">
                  <c:v>5401.7359999999999</c:v>
                </c:pt>
                <c:pt idx="6962">
                  <c:v>5402.5119999999997</c:v>
                </c:pt>
                <c:pt idx="6963">
                  <c:v>5403.2879999999996</c:v>
                </c:pt>
                <c:pt idx="6964">
                  <c:v>5404.0640000000003</c:v>
                </c:pt>
                <c:pt idx="6965">
                  <c:v>5404.84</c:v>
                </c:pt>
                <c:pt idx="6966">
                  <c:v>5405.616</c:v>
                </c:pt>
                <c:pt idx="6967">
                  <c:v>5406.3919999999998</c:v>
                </c:pt>
                <c:pt idx="6968">
                  <c:v>5407.1679999999997</c:v>
                </c:pt>
                <c:pt idx="6969">
                  <c:v>5407.9440000000004</c:v>
                </c:pt>
                <c:pt idx="6970">
                  <c:v>5408.72</c:v>
                </c:pt>
                <c:pt idx="6971">
                  <c:v>5409.4960000000001</c:v>
                </c:pt>
                <c:pt idx="6972">
                  <c:v>5410.2719999999999</c:v>
                </c:pt>
                <c:pt idx="6973">
                  <c:v>5411.0479999999998</c:v>
                </c:pt>
                <c:pt idx="6974">
                  <c:v>5411.8239999999996</c:v>
                </c:pt>
                <c:pt idx="6975">
                  <c:v>5412.6</c:v>
                </c:pt>
                <c:pt idx="6976">
                  <c:v>5413.3760000000002</c:v>
                </c:pt>
                <c:pt idx="6977">
                  <c:v>5414.152</c:v>
                </c:pt>
                <c:pt idx="6978">
                  <c:v>5414.9279999999999</c:v>
                </c:pt>
                <c:pt idx="6979">
                  <c:v>5415.7039999999997</c:v>
                </c:pt>
                <c:pt idx="6980">
                  <c:v>5416.48</c:v>
                </c:pt>
                <c:pt idx="6981">
                  <c:v>5417.2560000000003</c:v>
                </c:pt>
                <c:pt idx="6982">
                  <c:v>5418.0320000000002</c:v>
                </c:pt>
                <c:pt idx="6983">
                  <c:v>5418.808</c:v>
                </c:pt>
                <c:pt idx="6984">
                  <c:v>5419.5839999999998</c:v>
                </c:pt>
                <c:pt idx="6985">
                  <c:v>5420.36</c:v>
                </c:pt>
                <c:pt idx="6986">
                  <c:v>5421.1360000000004</c:v>
                </c:pt>
                <c:pt idx="6987">
                  <c:v>5421.9120000000003</c:v>
                </c:pt>
                <c:pt idx="6988">
                  <c:v>5422.6880000000001</c:v>
                </c:pt>
                <c:pt idx="6989">
                  <c:v>5423.4639999999999</c:v>
                </c:pt>
                <c:pt idx="6990">
                  <c:v>5424.24</c:v>
                </c:pt>
                <c:pt idx="6991">
                  <c:v>5425.0159999999996</c:v>
                </c:pt>
                <c:pt idx="6992">
                  <c:v>5425.7920000000004</c:v>
                </c:pt>
                <c:pt idx="6993">
                  <c:v>5426.5680000000002</c:v>
                </c:pt>
                <c:pt idx="6994">
                  <c:v>5427.3440000000001</c:v>
                </c:pt>
                <c:pt idx="6995">
                  <c:v>5428.12</c:v>
                </c:pt>
                <c:pt idx="6996">
                  <c:v>5428.8959999999997</c:v>
                </c:pt>
                <c:pt idx="6997">
                  <c:v>5429.6719999999996</c:v>
                </c:pt>
                <c:pt idx="6998">
                  <c:v>5430.4480000000003</c:v>
                </c:pt>
                <c:pt idx="6999">
                  <c:v>5431.2240000000002</c:v>
                </c:pt>
                <c:pt idx="7000">
                  <c:v>5432</c:v>
                </c:pt>
                <c:pt idx="7001">
                  <c:v>5432.7759999999998</c:v>
                </c:pt>
                <c:pt idx="7002">
                  <c:v>5433.5519999999997</c:v>
                </c:pt>
                <c:pt idx="7003">
                  <c:v>5434.3280000000004</c:v>
                </c:pt>
                <c:pt idx="7004">
                  <c:v>5435.1040000000003</c:v>
                </c:pt>
                <c:pt idx="7005">
                  <c:v>5435.88</c:v>
                </c:pt>
                <c:pt idx="7006">
                  <c:v>5436.6559999999999</c:v>
                </c:pt>
                <c:pt idx="7007">
                  <c:v>5437.4319999999998</c:v>
                </c:pt>
                <c:pt idx="7008">
                  <c:v>5438.2079999999996</c:v>
                </c:pt>
                <c:pt idx="7009">
                  <c:v>5438.9840000000004</c:v>
                </c:pt>
                <c:pt idx="7010">
                  <c:v>5439.76</c:v>
                </c:pt>
                <c:pt idx="7011">
                  <c:v>5440.5360000000001</c:v>
                </c:pt>
                <c:pt idx="7012">
                  <c:v>5441.3119999999999</c:v>
                </c:pt>
                <c:pt idx="7013">
                  <c:v>5442.0879999999997</c:v>
                </c:pt>
                <c:pt idx="7014">
                  <c:v>5442.8639999999996</c:v>
                </c:pt>
                <c:pt idx="7015">
                  <c:v>5443.64</c:v>
                </c:pt>
                <c:pt idx="7016">
                  <c:v>5444.4160000000002</c:v>
                </c:pt>
                <c:pt idx="7017">
                  <c:v>5445.192</c:v>
                </c:pt>
                <c:pt idx="7018">
                  <c:v>5445.9679999999998</c:v>
                </c:pt>
                <c:pt idx="7019">
                  <c:v>5446.7439999999997</c:v>
                </c:pt>
                <c:pt idx="7020">
                  <c:v>5447.52</c:v>
                </c:pt>
                <c:pt idx="7021">
                  <c:v>5448.2960000000003</c:v>
                </c:pt>
                <c:pt idx="7022">
                  <c:v>5449.0720000000001</c:v>
                </c:pt>
                <c:pt idx="7023">
                  <c:v>5449.848</c:v>
                </c:pt>
                <c:pt idx="7024">
                  <c:v>5450.6239999999998</c:v>
                </c:pt>
                <c:pt idx="7025">
                  <c:v>5451.4</c:v>
                </c:pt>
                <c:pt idx="7026">
                  <c:v>5452.1760000000004</c:v>
                </c:pt>
                <c:pt idx="7027">
                  <c:v>5452.9520000000002</c:v>
                </c:pt>
                <c:pt idx="7028">
                  <c:v>5453.7280000000001</c:v>
                </c:pt>
                <c:pt idx="7029">
                  <c:v>5454.5039999999999</c:v>
                </c:pt>
                <c:pt idx="7030">
                  <c:v>5455.28</c:v>
                </c:pt>
                <c:pt idx="7031">
                  <c:v>5456.0559999999996</c:v>
                </c:pt>
                <c:pt idx="7032">
                  <c:v>5456.8320000000003</c:v>
                </c:pt>
                <c:pt idx="7033">
                  <c:v>5457.6080000000002</c:v>
                </c:pt>
                <c:pt idx="7034">
                  <c:v>5458.384</c:v>
                </c:pt>
                <c:pt idx="7035">
                  <c:v>5459.16</c:v>
                </c:pt>
                <c:pt idx="7036">
                  <c:v>5459.9359999999997</c:v>
                </c:pt>
                <c:pt idx="7037">
                  <c:v>5460.7120000000004</c:v>
                </c:pt>
                <c:pt idx="7038">
                  <c:v>5461.4880000000003</c:v>
                </c:pt>
                <c:pt idx="7039">
                  <c:v>5462.2640000000001</c:v>
                </c:pt>
                <c:pt idx="7040">
                  <c:v>5463.04</c:v>
                </c:pt>
                <c:pt idx="7041">
                  <c:v>5463.8159999999998</c:v>
                </c:pt>
                <c:pt idx="7042">
                  <c:v>5464.5919999999996</c:v>
                </c:pt>
                <c:pt idx="7043">
                  <c:v>5465.3680000000004</c:v>
                </c:pt>
                <c:pt idx="7044">
                  <c:v>5466.1440000000002</c:v>
                </c:pt>
                <c:pt idx="7045">
                  <c:v>5466.92</c:v>
                </c:pt>
                <c:pt idx="7046">
                  <c:v>5467.6959999999999</c:v>
                </c:pt>
                <c:pt idx="7047">
                  <c:v>5468.4719999999998</c:v>
                </c:pt>
                <c:pt idx="7048">
                  <c:v>5469.2479999999996</c:v>
                </c:pt>
                <c:pt idx="7049">
                  <c:v>5470.0240000000003</c:v>
                </c:pt>
                <c:pt idx="7050">
                  <c:v>5470.8</c:v>
                </c:pt>
                <c:pt idx="7051">
                  <c:v>5471.576</c:v>
                </c:pt>
                <c:pt idx="7052">
                  <c:v>5472.3519999999999</c:v>
                </c:pt>
                <c:pt idx="7053">
                  <c:v>5473.1279999999997</c:v>
                </c:pt>
                <c:pt idx="7054">
                  <c:v>5473.9040000000005</c:v>
                </c:pt>
                <c:pt idx="7055">
                  <c:v>5474.68</c:v>
                </c:pt>
                <c:pt idx="7056">
                  <c:v>5475.4560000000001</c:v>
                </c:pt>
                <c:pt idx="7057">
                  <c:v>5476.232</c:v>
                </c:pt>
                <c:pt idx="7058">
                  <c:v>5477.0079999999998</c:v>
                </c:pt>
                <c:pt idx="7059">
                  <c:v>5477.7839999999997</c:v>
                </c:pt>
                <c:pt idx="7060">
                  <c:v>5478.56</c:v>
                </c:pt>
                <c:pt idx="7061">
                  <c:v>5479.3360000000002</c:v>
                </c:pt>
                <c:pt idx="7062">
                  <c:v>5480.1120000000001</c:v>
                </c:pt>
                <c:pt idx="7063">
                  <c:v>5480.8879999999999</c:v>
                </c:pt>
                <c:pt idx="7064">
                  <c:v>5481.6639999999998</c:v>
                </c:pt>
                <c:pt idx="7065">
                  <c:v>5482.44</c:v>
                </c:pt>
                <c:pt idx="7066">
                  <c:v>5483.2160000000003</c:v>
                </c:pt>
                <c:pt idx="7067">
                  <c:v>5483.9920000000002</c:v>
                </c:pt>
                <c:pt idx="7068">
                  <c:v>5484.768</c:v>
                </c:pt>
                <c:pt idx="7069">
                  <c:v>5485.5439999999999</c:v>
                </c:pt>
                <c:pt idx="7070">
                  <c:v>5486.32</c:v>
                </c:pt>
                <c:pt idx="7071">
                  <c:v>5487.0959999999995</c:v>
                </c:pt>
                <c:pt idx="7072">
                  <c:v>5487.8720000000003</c:v>
                </c:pt>
                <c:pt idx="7073">
                  <c:v>5488.6480000000001</c:v>
                </c:pt>
                <c:pt idx="7074">
                  <c:v>5489.424</c:v>
                </c:pt>
                <c:pt idx="7075">
                  <c:v>5490.2</c:v>
                </c:pt>
                <c:pt idx="7076">
                  <c:v>5490.9759999999997</c:v>
                </c:pt>
                <c:pt idx="7077">
                  <c:v>5491.7520000000004</c:v>
                </c:pt>
                <c:pt idx="7078">
                  <c:v>5492.5280000000002</c:v>
                </c:pt>
                <c:pt idx="7079">
                  <c:v>5493.3040000000001</c:v>
                </c:pt>
                <c:pt idx="7080">
                  <c:v>5494.08</c:v>
                </c:pt>
                <c:pt idx="7081">
                  <c:v>5494.8559999999998</c:v>
                </c:pt>
                <c:pt idx="7082">
                  <c:v>5495.6319999999996</c:v>
                </c:pt>
                <c:pt idx="7083">
                  <c:v>5496.4080000000004</c:v>
                </c:pt>
                <c:pt idx="7084">
                  <c:v>5497.1840000000002</c:v>
                </c:pt>
                <c:pt idx="7085">
                  <c:v>5497.96</c:v>
                </c:pt>
                <c:pt idx="7086">
                  <c:v>5498.7359999999999</c:v>
                </c:pt>
                <c:pt idx="7087">
                  <c:v>5499.5119999999997</c:v>
                </c:pt>
                <c:pt idx="7088">
                  <c:v>5500.2879999999996</c:v>
                </c:pt>
                <c:pt idx="7089">
                  <c:v>5501.0640000000003</c:v>
                </c:pt>
                <c:pt idx="7090">
                  <c:v>5501.84</c:v>
                </c:pt>
                <c:pt idx="7091">
                  <c:v>5502.616</c:v>
                </c:pt>
                <c:pt idx="7092">
                  <c:v>5503.3919999999998</c:v>
                </c:pt>
                <c:pt idx="7093">
                  <c:v>5504.1679999999997</c:v>
                </c:pt>
                <c:pt idx="7094">
                  <c:v>5504.9440000000004</c:v>
                </c:pt>
                <c:pt idx="7095">
                  <c:v>5505.72</c:v>
                </c:pt>
                <c:pt idx="7096">
                  <c:v>5506.4960000000001</c:v>
                </c:pt>
                <c:pt idx="7097">
                  <c:v>5507.2719999999999</c:v>
                </c:pt>
                <c:pt idx="7098">
                  <c:v>5508.0479999999998</c:v>
                </c:pt>
                <c:pt idx="7099">
                  <c:v>5508.8239999999996</c:v>
                </c:pt>
                <c:pt idx="7100">
                  <c:v>5509.6</c:v>
                </c:pt>
                <c:pt idx="7101">
                  <c:v>5510.3760000000002</c:v>
                </c:pt>
                <c:pt idx="7102">
                  <c:v>5511.152</c:v>
                </c:pt>
                <c:pt idx="7103">
                  <c:v>5511.9279999999999</c:v>
                </c:pt>
                <c:pt idx="7104">
                  <c:v>5512.7039999999997</c:v>
                </c:pt>
                <c:pt idx="7105">
                  <c:v>5513.48</c:v>
                </c:pt>
                <c:pt idx="7106">
                  <c:v>5514.2560000000003</c:v>
                </c:pt>
                <c:pt idx="7107">
                  <c:v>5515.0320000000002</c:v>
                </c:pt>
                <c:pt idx="7108">
                  <c:v>5515.808</c:v>
                </c:pt>
                <c:pt idx="7109">
                  <c:v>5516.5839999999998</c:v>
                </c:pt>
                <c:pt idx="7110">
                  <c:v>5517.36</c:v>
                </c:pt>
                <c:pt idx="7111">
                  <c:v>5518.1360000000004</c:v>
                </c:pt>
                <c:pt idx="7112">
                  <c:v>5518.9120000000003</c:v>
                </c:pt>
                <c:pt idx="7113">
                  <c:v>5519.6880000000001</c:v>
                </c:pt>
                <c:pt idx="7114">
                  <c:v>5520.4639999999999</c:v>
                </c:pt>
                <c:pt idx="7115">
                  <c:v>5521.24</c:v>
                </c:pt>
                <c:pt idx="7116">
                  <c:v>5522.0159999999996</c:v>
                </c:pt>
                <c:pt idx="7117">
                  <c:v>5522.7920000000004</c:v>
                </c:pt>
                <c:pt idx="7118">
                  <c:v>5523.5680000000002</c:v>
                </c:pt>
                <c:pt idx="7119">
                  <c:v>5524.3440000000001</c:v>
                </c:pt>
                <c:pt idx="7120">
                  <c:v>5525.12</c:v>
                </c:pt>
                <c:pt idx="7121">
                  <c:v>5525.8959999999997</c:v>
                </c:pt>
                <c:pt idx="7122">
                  <c:v>5526.6719999999996</c:v>
                </c:pt>
                <c:pt idx="7123">
                  <c:v>5527.4480000000003</c:v>
                </c:pt>
                <c:pt idx="7124">
                  <c:v>5528.2240000000002</c:v>
                </c:pt>
                <c:pt idx="7125">
                  <c:v>5529</c:v>
                </c:pt>
                <c:pt idx="7126">
                  <c:v>5529.7759999999998</c:v>
                </c:pt>
                <c:pt idx="7127">
                  <c:v>5530.5519999999997</c:v>
                </c:pt>
                <c:pt idx="7128">
                  <c:v>5531.3280000000004</c:v>
                </c:pt>
                <c:pt idx="7129">
                  <c:v>5532.1040000000003</c:v>
                </c:pt>
                <c:pt idx="7130">
                  <c:v>5532.88</c:v>
                </c:pt>
                <c:pt idx="7131">
                  <c:v>5533.6559999999999</c:v>
                </c:pt>
                <c:pt idx="7132">
                  <c:v>5534.4319999999998</c:v>
                </c:pt>
                <c:pt idx="7133">
                  <c:v>5535.2079999999996</c:v>
                </c:pt>
                <c:pt idx="7134">
                  <c:v>5535.9840000000004</c:v>
                </c:pt>
                <c:pt idx="7135">
                  <c:v>5536.76</c:v>
                </c:pt>
                <c:pt idx="7136">
                  <c:v>5537.5360000000001</c:v>
                </c:pt>
                <c:pt idx="7137">
                  <c:v>5538.3119999999999</c:v>
                </c:pt>
                <c:pt idx="7138">
                  <c:v>5539.0879999999997</c:v>
                </c:pt>
                <c:pt idx="7139">
                  <c:v>5539.8639999999996</c:v>
                </c:pt>
                <c:pt idx="7140">
                  <c:v>5540.64</c:v>
                </c:pt>
                <c:pt idx="7141">
                  <c:v>5541.4160000000002</c:v>
                </c:pt>
                <c:pt idx="7142">
                  <c:v>5542.192</c:v>
                </c:pt>
                <c:pt idx="7143">
                  <c:v>5542.9679999999998</c:v>
                </c:pt>
                <c:pt idx="7144">
                  <c:v>5543.7439999999997</c:v>
                </c:pt>
                <c:pt idx="7145">
                  <c:v>5544.52</c:v>
                </c:pt>
                <c:pt idx="7146">
                  <c:v>5545.2960000000003</c:v>
                </c:pt>
                <c:pt idx="7147">
                  <c:v>5546.0720000000001</c:v>
                </c:pt>
                <c:pt idx="7148">
                  <c:v>5546.848</c:v>
                </c:pt>
                <c:pt idx="7149">
                  <c:v>5547.6239999999998</c:v>
                </c:pt>
                <c:pt idx="7150">
                  <c:v>5548.4</c:v>
                </c:pt>
                <c:pt idx="7151">
                  <c:v>5549.1760000000004</c:v>
                </c:pt>
                <c:pt idx="7152">
                  <c:v>5549.9520000000002</c:v>
                </c:pt>
                <c:pt idx="7153">
                  <c:v>5550.7280000000001</c:v>
                </c:pt>
                <c:pt idx="7154">
                  <c:v>5551.5039999999999</c:v>
                </c:pt>
                <c:pt idx="7155">
                  <c:v>5552.28</c:v>
                </c:pt>
                <c:pt idx="7156">
                  <c:v>5553.0559999999996</c:v>
                </c:pt>
                <c:pt idx="7157">
                  <c:v>5553.8320000000003</c:v>
                </c:pt>
                <c:pt idx="7158">
                  <c:v>5554.6080000000002</c:v>
                </c:pt>
                <c:pt idx="7159">
                  <c:v>5555.384</c:v>
                </c:pt>
                <c:pt idx="7160">
                  <c:v>5556.16</c:v>
                </c:pt>
                <c:pt idx="7161">
                  <c:v>5556.9359999999997</c:v>
                </c:pt>
                <c:pt idx="7162">
                  <c:v>5557.7120000000004</c:v>
                </c:pt>
                <c:pt idx="7163">
                  <c:v>5558.4880000000003</c:v>
                </c:pt>
                <c:pt idx="7164">
                  <c:v>5559.2640000000001</c:v>
                </c:pt>
                <c:pt idx="7165">
                  <c:v>5560.04</c:v>
                </c:pt>
                <c:pt idx="7166">
                  <c:v>5560.8159999999998</c:v>
                </c:pt>
                <c:pt idx="7167">
                  <c:v>5561.5919999999996</c:v>
                </c:pt>
                <c:pt idx="7168">
                  <c:v>5562.3680000000004</c:v>
                </c:pt>
                <c:pt idx="7169">
                  <c:v>5563.1440000000002</c:v>
                </c:pt>
                <c:pt idx="7170">
                  <c:v>5563.92</c:v>
                </c:pt>
                <c:pt idx="7171">
                  <c:v>5564.6959999999999</c:v>
                </c:pt>
                <c:pt idx="7172">
                  <c:v>5565.4719999999998</c:v>
                </c:pt>
                <c:pt idx="7173">
                  <c:v>5566.2479999999996</c:v>
                </c:pt>
                <c:pt idx="7174">
                  <c:v>5567.0240000000003</c:v>
                </c:pt>
                <c:pt idx="7175">
                  <c:v>5567.8</c:v>
                </c:pt>
                <c:pt idx="7176">
                  <c:v>5568.576</c:v>
                </c:pt>
                <c:pt idx="7177">
                  <c:v>5569.3519999999999</c:v>
                </c:pt>
                <c:pt idx="7178">
                  <c:v>5570.1279999999997</c:v>
                </c:pt>
                <c:pt idx="7179">
                  <c:v>5570.9040000000005</c:v>
                </c:pt>
                <c:pt idx="7180">
                  <c:v>5571.68</c:v>
                </c:pt>
                <c:pt idx="7181">
                  <c:v>5572.4560000000001</c:v>
                </c:pt>
                <c:pt idx="7182">
                  <c:v>5573.232</c:v>
                </c:pt>
                <c:pt idx="7183">
                  <c:v>5574.0079999999998</c:v>
                </c:pt>
                <c:pt idx="7184">
                  <c:v>5574.7839999999997</c:v>
                </c:pt>
                <c:pt idx="7185">
                  <c:v>5575.56</c:v>
                </c:pt>
                <c:pt idx="7186">
                  <c:v>5576.3360000000002</c:v>
                </c:pt>
                <c:pt idx="7187">
                  <c:v>5577.1120000000001</c:v>
                </c:pt>
                <c:pt idx="7188">
                  <c:v>5577.8879999999999</c:v>
                </c:pt>
                <c:pt idx="7189">
                  <c:v>5578.6639999999998</c:v>
                </c:pt>
                <c:pt idx="7190">
                  <c:v>5579.44</c:v>
                </c:pt>
                <c:pt idx="7191">
                  <c:v>5580.2160000000003</c:v>
                </c:pt>
                <c:pt idx="7192">
                  <c:v>5580.9920000000002</c:v>
                </c:pt>
                <c:pt idx="7193">
                  <c:v>5581.768</c:v>
                </c:pt>
                <c:pt idx="7194">
                  <c:v>5582.5439999999999</c:v>
                </c:pt>
                <c:pt idx="7195">
                  <c:v>5583.32</c:v>
                </c:pt>
                <c:pt idx="7196">
                  <c:v>5584.0959999999995</c:v>
                </c:pt>
                <c:pt idx="7197">
                  <c:v>5584.8720000000003</c:v>
                </c:pt>
                <c:pt idx="7198">
                  <c:v>5585.6480000000001</c:v>
                </c:pt>
                <c:pt idx="7199">
                  <c:v>5586.424</c:v>
                </c:pt>
                <c:pt idx="7200">
                  <c:v>5587.2</c:v>
                </c:pt>
                <c:pt idx="7201">
                  <c:v>5587.9759999999997</c:v>
                </c:pt>
                <c:pt idx="7202">
                  <c:v>5588.7520000000004</c:v>
                </c:pt>
                <c:pt idx="7203">
                  <c:v>5589.5280000000002</c:v>
                </c:pt>
                <c:pt idx="7204">
                  <c:v>5590.3040000000001</c:v>
                </c:pt>
                <c:pt idx="7205">
                  <c:v>5591.08</c:v>
                </c:pt>
                <c:pt idx="7206">
                  <c:v>5591.8559999999998</c:v>
                </c:pt>
                <c:pt idx="7207">
                  <c:v>5592.6319999999996</c:v>
                </c:pt>
                <c:pt idx="7208">
                  <c:v>5593.4080000000004</c:v>
                </c:pt>
                <c:pt idx="7209">
                  <c:v>5594.1840000000002</c:v>
                </c:pt>
                <c:pt idx="7210">
                  <c:v>5594.96</c:v>
                </c:pt>
                <c:pt idx="7211">
                  <c:v>5595.7359999999999</c:v>
                </c:pt>
                <c:pt idx="7212">
                  <c:v>5596.5119999999997</c:v>
                </c:pt>
                <c:pt idx="7213">
                  <c:v>5597.2879999999996</c:v>
                </c:pt>
                <c:pt idx="7214">
                  <c:v>5598.0640000000003</c:v>
                </c:pt>
                <c:pt idx="7215">
                  <c:v>5598.84</c:v>
                </c:pt>
                <c:pt idx="7216">
                  <c:v>5599.616</c:v>
                </c:pt>
                <c:pt idx="7217">
                  <c:v>5600.3919999999998</c:v>
                </c:pt>
                <c:pt idx="7218">
                  <c:v>5601.1679999999997</c:v>
                </c:pt>
                <c:pt idx="7219">
                  <c:v>5601.9440000000004</c:v>
                </c:pt>
                <c:pt idx="7220">
                  <c:v>5602.72</c:v>
                </c:pt>
                <c:pt idx="7221">
                  <c:v>5603.4960000000001</c:v>
                </c:pt>
                <c:pt idx="7222">
                  <c:v>5604.2719999999999</c:v>
                </c:pt>
                <c:pt idx="7223">
                  <c:v>5605.0479999999998</c:v>
                </c:pt>
                <c:pt idx="7224">
                  <c:v>5605.8239999999996</c:v>
                </c:pt>
                <c:pt idx="7225">
                  <c:v>5606.6</c:v>
                </c:pt>
                <c:pt idx="7226">
                  <c:v>5607.3760000000002</c:v>
                </c:pt>
                <c:pt idx="7227">
                  <c:v>5608.152</c:v>
                </c:pt>
                <c:pt idx="7228">
                  <c:v>5608.9279999999999</c:v>
                </c:pt>
                <c:pt idx="7229">
                  <c:v>5609.7039999999997</c:v>
                </c:pt>
                <c:pt idx="7230">
                  <c:v>5610.48</c:v>
                </c:pt>
                <c:pt idx="7231">
                  <c:v>5611.2560000000003</c:v>
                </c:pt>
                <c:pt idx="7232">
                  <c:v>5612.0320000000002</c:v>
                </c:pt>
                <c:pt idx="7233">
                  <c:v>5612.808</c:v>
                </c:pt>
                <c:pt idx="7234">
                  <c:v>5613.5839999999998</c:v>
                </c:pt>
                <c:pt idx="7235">
                  <c:v>5614.36</c:v>
                </c:pt>
                <c:pt idx="7236">
                  <c:v>5615.1360000000004</c:v>
                </c:pt>
                <c:pt idx="7237">
                  <c:v>5615.9120000000003</c:v>
                </c:pt>
                <c:pt idx="7238">
                  <c:v>5616.6880000000001</c:v>
                </c:pt>
                <c:pt idx="7239">
                  <c:v>5617.4639999999999</c:v>
                </c:pt>
                <c:pt idx="7240">
                  <c:v>5618.24</c:v>
                </c:pt>
                <c:pt idx="7241">
                  <c:v>5619.0159999999996</c:v>
                </c:pt>
                <c:pt idx="7242">
                  <c:v>5619.7920000000004</c:v>
                </c:pt>
                <c:pt idx="7243">
                  <c:v>5620.5680000000002</c:v>
                </c:pt>
                <c:pt idx="7244">
                  <c:v>5621.3440000000001</c:v>
                </c:pt>
                <c:pt idx="7245">
                  <c:v>5622.12</c:v>
                </c:pt>
                <c:pt idx="7246">
                  <c:v>5622.8959999999997</c:v>
                </c:pt>
                <c:pt idx="7247">
                  <c:v>5623.6719999999996</c:v>
                </c:pt>
                <c:pt idx="7248">
                  <c:v>5624.4480000000003</c:v>
                </c:pt>
                <c:pt idx="7249">
                  <c:v>5625.2240000000002</c:v>
                </c:pt>
                <c:pt idx="7250">
                  <c:v>5626</c:v>
                </c:pt>
                <c:pt idx="7251">
                  <c:v>5626.7759999999998</c:v>
                </c:pt>
                <c:pt idx="7252">
                  <c:v>5627.5519999999997</c:v>
                </c:pt>
                <c:pt idx="7253">
                  <c:v>5628.3280000000004</c:v>
                </c:pt>
                <c:pt idx="7254">
                  <c:v>5629.1040000000003</c:v>
                </c:pt>
                <c:pt idx="7255">
                  <c:v>5629.88</c:v>
                </c:pt>
                <c:pt idx="7256">
                  <c:v>5630.6559999999999</c:v>
                </c:pt>
                <c:pt idx="7257">
                  <c:v>5631.4319999999998</c:v>
                </c:pt>
                <c:pt idx="7258">
                  <c:v>5632.2079999999996</c:v>
                </c:pt>
                <c:pt idx="7259">
                  <c:v>5632.9840000000004</c:v>
                </c:pt>
                <c:pt idx="7260">
                  <c:v>5633.76</c:v>
                </c:pt>
                <c:pt idx="7261">
                  <c:v>5634.5360000000001</c:v>
                </c:pt>
                <c:pt idx="7262">
                  <c:v>5635.3119999999999</c:v>
                </c:pt>
                <c:pt idx="7263">
                  <c:v>5636.0879999999997</c:v>
                </c:pt>
                <c:pt idx="7264">
                  <c:v>5636.8639999999996</c:v>
                </c:pt>
                <c:pt idx="7265">
                  <c:v>5637.64</c:v>
                </c:pt>
                <c:pt idx="7266">
                  <c:v>5638.4160000000002</c:v>
                </c:pt>
                <c:pt idx="7267">
                  <c:v>5639.192</c:v>
                </c:pt>
                <c:pt idx="7268">
                  <c:v>5639.9679999999998</c:v>
                </c:pt>
                <c:pt idx="7269">
                  <c:v>5640.7439999999997</c:v>
                </c:pt>
                <c:pt idx="7270">
                  <c:v>5641.52</c:v>
                </c:pt>
                <c:pt idx="7271">
                  <c:v>5642.2960000000003</c:v>
                </c:pt>
                <c:pt idx="7272">
                  <c:v>5643.0720000000001</c:v>
                </c:pt>
                <c:pt idx="7273">
                  <c:v>5643.848</c:v>
                </c:pt>
                <c:pt idx="7274">
                  <c:v>5644.6239999999998</c:v>
                </c:pt>
                <c:pt idx="7275">
                  <c:v>5645.4</c:v>
                </c:pt>
                <c:pt idx="7276">
                  <c:v>5646.1760000000004</c:v>
                </c:pt>
                <c:pt idx="7277">
                  <c:v>5646.9520000000002</c:v>
                </c:pt>
                <c:pt idx="7278">
                  <c:v>5647.7280000000001</c:v>
                </c:pt>
                <c:pt idx="7279">
                  <c:v>5648.5039999999999</c:v>
                </c:pt>
                <c:pt idx="7280">
                  <c:v>5649.28</c:v>
                </c:pt>
                <c:pt idx="7281">
                  <c:v>5650.0559999999996</c:v>
                </c:pt>
                <c:pt idx="7282">
                  <c:v>5650.8320000000003</c:v>
                </c:pt>
                <c:pt idx="7283">
                  <c:v>5651.6080000000002</c:v>
                </c:pt>
                <c:pt idx="7284">
                  <c:v>5652.384</c:v>
                </c:pt>
                <c:pt idx="7285">
                  <c:v>5653.16</c:v>
                </c:pt>
                <c:pt idx="7286">
                  <c:v>5653.9359999999997</c:v>
                </c:pt>
                <c:pt idx="7287">
                  <c:v>5654.7120000000004</c:v>
                </c:pt>
                <c:pt idx="7288">
                  <c:v>5655.4880000000003</c:v>
                </c:pt>
                <c:pt idx="7289">
                  <c:v>5656.2640000000001</c:v>
                </c:pt>
                <c:pt idx="7290">
                  <c:v>5657.04</c:v>
                </c:pt>
                <c:pt idx="7291">
                  <c:v>5657.8159999999998</c:v>
                </c:pt>
                <c:pt idx="7292">
                  <c:v>5658.5919999999996</c:v>
                </c:pt>
                <c:pt idx="7293">
                  <c:v>5659.3680000000004</c:v>
                </c:pt>
                <c:pt idx="7294">
                  <c:v>5660.1440000000002</c:v>
                </c:pt>
                <c:pt idx="7295">
                  <c:v>5660.92</c:v>
                </c:pt>
                <c:pt idx="7296">
                  <c:v>5661.6959999999999</c:v>
                </c:pt>
                <c:pt idx="7297">
                  <c:v>5662.4719999999998</c:v>
                </c:pt>
                <c:pt idx="7298">
                  <c:v>5663.2479999999996</c:v>
                </c:pt>
                <c:pt idx="7299">
                  <c:v>5664.0240000000003</c:v>
                </c:pt>
                <c:pt idx="7300">
                  <c:v>5664.8</c:v>
                </c:pt>
                <c:pt idx="7301">
                  <c:v>5665.576</c:v>
                </c:pt>
                <c:pt idx="7302">
                  <c:v>5666.3519999999999</c:v>
                </c:pt>
                <c:pt idx="7303">
                  <c:v>5667.1279999999997</c:v>
                </c:pt>
                <c:pt idx="7304">
                  <c:v>5667.9040000000005</c:v>
                </c:pt>
                <c:pt idx="7305">
                  <c:v>5668.68</c:v>
                </c:pt>
                <c:pt idx="7306">
                  <c:v>5669.4560000000001</c:v>
                </c:pt>
                <c:pt idx="7307">
                  <c:v>5670.232</c:v>
                </c:pt>
                <c:pt idx="7308">
                  <c:v>5671.0079999999998</c:v>
                </c:pt>
                <c:pt idx="7309">
                  <c:v>5671.7839999999997</c:v>
                </c:pt>
                <c:pt idx="7310">
                  <c:v>5672.56</c:v>
                </c:pt>
                <c:pt idx="7311">
                  <c:v>5673.3360000000002</c:v>
                </c:pt>
                <c:pt idx="7312">
                  <c:v>5674.1120000000001</c:v>
                </c:pt>
                <c:pt idx="7313">
                  <c:v>5674.8879999999999</c:v>
                </c:pt>
                <c:pt idx="7314">
                  <c:v>5675.6639999999998</c:v>
                </c:pt>
                <c:pt idx="7315">
                  <c:v>5676.44</c:v>
                </c:pt>
                <c:pt idx="7316">
                  <c:v>5677.2160000000003</c:v>
                </c:pt>
                <c:pt idx="7317">
                  <c:v>5677.9920000000002</c:v>
                </c:pt>
                <c:pt idx="7318">
                  <c:v>5678.768</c:v>
                </c:pt>
                <c:pt idx="7319">
                  <c:v>5679.5439999999999</c:v>
                </c:pt>
                <c:pt idx="7320">
                  <c:v>5680.32</c:v>
                </c:pt>
                <c:pt idx="7321">
                  <c:v>5681.0959999999995</c:v>
                </c:pt>
                <c:pt idx="7322">
                  <c:v>5681.8720000000003</c:v>
                </c:pt>
                <c:pt idx="7323">
                  <c:v>5682.6480000000001</c:v>
                </c:pt>
                <c:pt idx="7324">
                  <c:v>5683.424</c:v>
                </c:pt>
                <c:pt idx="7325">
                  <c:v>5684.2</c:v>
                </c:pt>
                <c:pt idx="7326">
                  <c:v>5684.9759999999997</c:v>
                </c:pt>
                <c:pt idx="7327">
                  <c:v>5685.7520000000004</c:v>
                </c:pt>
                <c:pt idx="7328">
                  <c:v>5686.5280000000002</c:v>
                </c:pt>
                <c:pt idx="7329">
                  <c:v>5687.3040000000001</c:v>
                </c:pt>
                <c:pt idx="7330">
                  <c:v>5688.08</c:v>
                </c:pt>
                <c:pt idx="7331">
                  <c:v>5688.8559999999998</c:v>
                </c:pt>
                <c:pt idx="7332">
                  <c:v>5689.6319999999996</c:v>
                </c:pt>
                <c:pt idx="7333">
                  <c:v>5690.4080000000004</c:v>
                </c:pt>
                <c:pt idx="7334">
                  <c:v>5691.1840000000002</c:v>
                </c:pt>
                <c:pt idx="7335">
                  <c:v>5691.96</c:v>
                </c:pt>
                <c:pt idx="7336">
                  <c:v>5692.7359999999999</c:v>
                </c:pt>
                <c:pt idx="7337">
                  <c:v>5693.5119999999997</c:v>
                </c:pt>
                <c:pt idx="7338">
                  <c:v>5694.2879999999996</c:v>
                </c:pt>
                <c:pt idx="7339">
                  <c:v>5695.0640000000003</c:v>
                </c:pt>
                <c:pt idx="7340">
                  <c:v>5695.84</c:v>
                </c:pt>
                <c:pt idx="7341">
                  <c:v>5696.616</c:v>
                </c:pt>
                <c:pt idx="7342">
                  <c:v>5697.3919999999998</c:v>
                </c:pt>
                <c:pt idx="7343">
                  <c:v>5698.1679999999997</c:v>
                </c:pt>
                <c:pt idx="7344">
                  <c:v>5698.9440000000004</c:v>
                </c:pt>
                <c:pt idx="7345">
                  <c:v>5699.72</c:v>
                </c:pt>
                <c:pt idx="7346">
                  <c:v>5700.4960000000001</c:v>
                </c:pt>
                <c:pt idx="7347">
                  <c:v>5701.2719999999999</c:v>
                </c:pt>
                <c:pt idx="7348">
                  <c:v>5702.0479999999998</c:v>
                </c:pt>
                <c:pt idx="7349">
                  <c:v>5702.8239999999996</c:v>
                </c:pt>
                <c:pt idx="7350">
                  <c:v>5703.6</c:v>
                </c:pt>
                <c:pt idx="7351">
                  <c:v>5704.3760000000002</c:v>
                </c:pt>
                <c:pt idx="7352">
                  <c:v>5705.152</c:v>
                </c:pt>
                <c:pt idx="7353">
                  <c:v>5705.9279999999999</c:v>
                </c:pt>
                <c:pt idx="7354">
                  <c:v>5706.7039999999997</c:v>
                </c:pt>
                <c:pt idx="7355">
                  <c:v>5707.48</c:v>
                </c:pt>
                <c:pt idx="7356">
                  <c:v>5708.2560000000003</c:v>
                </c:pt>
                <c:pt idx="7357">
                  <c:v>5709.0320000000002</c:v>
                </c:pt>
                <c:pt idx="7358">
                  <c:v>5709.808</c:v>
                </c:pt>
                <c:pt idx="7359">
                  <c:v>5710.5839999999998</c:v>
                </c:pt>
                <c:pt idx="7360">
                  <c:v>5711.36</c:v>
                </c:pt>
                <c:pt idx="7361">
                  <c:v>5712.1360000000004</c:v>
                </c:pt>
                <c:pt idx="7362">
                  <c:v>5712.9120000000003</c:v>
                </c:pt>
                <c:pt idx="7363">
                  <c:v>5713.6880000000001</c:v>
                </c:pt>
                <c:pt idx="7364">
                  <c:v>5714.4639999999999</c:v>
                </c:pt>
                <c:pt idx="7365">
                  <c:v>5715.24</c:v>
                </c:pt>
                <c:pt idx="7366">
                  <c:v>5716.0159999999996</c:v>
                </c:pt>
                <c:pt idx="7367">
                  <c:v>5716.7920000000004</c:v>
                </c:pt>
                <c:pt idx="7368">
                  <c:v>5717.5680000000002</c:v>
                </c:pt>
                <c:pt idx="7369">
                  <c:v>5718.3440000000001</c:v>
                </c:pt>
                <c:pt idx="7370">
                  <c:v>5719.12</c:v>
                </c:pt>
                <c:pt idx="7371">
                  <c:v>5719.8959999999997</c:v>
                </c:pt>
                <c:pt idx="7372">
                  <c:v>5720.6719999999996</c:v>
                </c:pt>
                <c:pt idx="7373">
                  <c:v>5721.4480000000003</c:v>
                </c:pt>
                <c:pt idx="7374">
                  <c:v>5722.2240000000002</c:v>
                </c:pt>
                <c:pt idx="7375">
                  <c:v>5723</c:v>
                </c:pt>
                <c:pt idx="7376">
                  <c:v>5723.7759999999998</c:v>
                </c:pt>
                <c:pt idx="7377">
                  <c:v>5724.5519999999997</c:v>
                </c:pt>
                <c:pt idx="7378">
                  <c:v>5725.3280000000004</c:v>
                </c:pt>
                <c:pt idx="7379">
                  <c:v>5726.1040000000003</c:v>
                </c:pt>
                <c:pt idx="7380">
                  <c:v>5726.88</c:v>
                </c:pt>
                <c:pt idx="7381">
                  <c:v>5727.6559999999999</c:v>
                </c:pt>
                <c:pt idx="7382">
                  <c:v>5728.4319999999998</c:v>
                </c:pt>
                <c:pt idx="7383">
                  <c:v>5729.2079999999996</c:v>
                </c:pt>
                <c:pt idx="7384">
                  <c:v>5729.9840000000004</c:v>
                </c:pt>
                <c:pt idx="7385">
                  <c:v>5730.76</c:v>
                </c:pt>
                <c:pt idx="7386">
                  <c:v>5731.5360000000001</c:v>
                </c:pt>
                <c:pt idx="7387">
                  <c:v>5732.3119999999999</c:v>
                </c:pt>
                <c:pt idx="7388">
                  <c:v>5733.0879999999997</c:v>
                </c:pt>
                <c:pt idx="7389">
                  <c:v>5733.8639999999996</c:v>
                </c:pt>
                <c:pt idx="7390">
                  <c:v>5734.64</c:v>
                </c:pt>
                <c:pt idx="7391">
                  <c:v>5735.4160000000002</c:v>
                </c:pt>
                <c:pt idx="7392">
                  <c:v>5736.192</c:v>
                </c:pt>
                <c:pt idx="7393">
                  <c:v>5736.9679999999998</c:v>
                </c:pt>
                <c:pt idx="7394">
                  <c:v>5737.7439999999997</c:v>
                </c:pt>
                <c:pt idx="7395">
                  <c:v>5738.52</c:v>
                </c:pt>
                <c:pt idx="7396">
                  <c:v>5739.2960000000003</c:v>
                </c:pt>
                <c:pt idx="7397">
                  <c:v>5740.0720000000001</c:v>
                </c:pt>
                <c:pt idx="7398">
                  <c:v>5740.848</c:v>
                </c:pt>
                <c:pt idx="7399">
                  <c:v>5741.6239999999998</c:v>
                </c:pt>
                <c:pt idx="7400">
                  <c:v>5742.4</c:v>
                </c:pt>
                <c:pt idx="7401">
                  <c:v>5743.1760000000004</c:v>
                </c:pt>
                <c:pt idx="7402">
                  <c:v>5743.9520000000002</c:v>
                </c:pt>
                <c:pt idx="7403">
                  <c:v>5744.7280000000001</c:v>
                </c:pt>
                <c:pt idx="7404">
                  <c:v>5745.5039999999999</c:v>
                </c:pt>
                <c:pt idx="7405">
                  <c:v>5746.28</c:v>
                </c:pt>
                <c:pt idx="7406">
                  <c:v>5747.0559999999996</c:v>
                </c:pt>
                <c:pt idx="7407">
                  <c:v>5747.8320000000003</c:v>
                </c:pt>
                <c:pt idx="7408">
                  <c:v>5748.6080000000002</c:v>
                </c:pt>
                <c:pt idx="7409">
                  <c:v>5749.384</c:v>
                </c:pt>
                <c:pt idx="7410">
                  <c:v>5750.16</c:v>
                </c:pt>
                <c:pt idx="7411">
                  <c:v>5750.9359999999997</c:v>
                </c:pt>
                <c:pt idx="7412">
                  <c:v>5751.7120000000004</c:v>
                </c:pt>
                <c:pt idx="7413">
                  <c:v>5752.4880000000003</c:v>
                </c:pt>
                <c:pt idx="7414">
                  <c:v>5753.2640000000001</c:v>
                </c:pt>
                <c:pt idx="7415">
                  <c:v>5754.04</c:v>
                </c:pt>
                <c:pt idx="7416">
                  <c:v>5754.8159999999998</c:v>
                </c:pt>
                <c:pt idx="7417">
                  <c:v>5755.5919999999996</c:v>
                </c:pt>
                <c:pt idx="7418">
                  <c:v>5756.3680000000004</c:v>
                </c:pt>
                <c:pt idx="7419">
                  <c:v>5757.1440000000002</c:v>
                </c:pt>
                <c:pt idx="7420">
                  <c:v>5757.92</c:v>
                </c:pt>
                <c:pt idx="7421">
                  <c:v>5758.6959999999999</c:v>
                </c:pt>
                <c:pt idx="7422">
                  <c:v>5759.4719999999998</c:v>
                </c:pt>
                <c:pt idx="7423">
                  <c:v>5760.2479999999996</c:v>
                </c:pt>
                <c:pt idx="7424">
                  <c:v>5761.0240000000003</c:v>
                </c:pt>
                <c:pt idx="7425">
                  <c:v>5761.8</c:v>
                </c:pt>
                <c:pt idx="7426">
                  <c:v>5762.576</c:v>
                </c:pt>
                <c:pt idx="7427">
                  <c:v>5763.3519999999999</c:v>
                </c:pt>
                <c:pt idx="7428">
                  <c:v>5764.1279999999997</c:v>
                </c:pt>
                <c:pt idx="7429">
                  <c:v>5764.9040000000005</c:v>
                </c:pt>
                <c:pt idx="7430">
                  <c:v>5765.68</c:v>
                </c:pt>
                <c:pt idx="7431">
                  <c:v>5766.4560000000001</c:v>
                </c:pt>
                <c:pt idx="7432">
                  <c:v>5767.232</c:v>
                </c:pt>
                <c:pt idx="7433">
                  <c:v>5768.0079999999998</c:v>
                </c:pt>
                <c:pt idx="7434">
                  <c:v>5768.7839999999997</c:v>
                </c:pt>
                <c:pt idx="7435">
                  <c:v>5769.56</c:v>
                </c:pt>
                <c:pt idx="7436">
                  <c:v>5770.3360000000002</c:v>
                </c:pt>
                <c:pt idx="7437">
                  <c:v>5771.1120000000001</c:v>
                </c:pt>
                <c:pt idx="7438">
                  <c:v>5771.8879999999999</c:v>
                </c:pt>
                <c:pt idx="7439">
                  <c:v>5772.6639999999998</c:v>
                </c:pt>
                <c:pt idx="7440">
                  <c:v>5773.44</c:v>
                </c:pt>
                <c:pt idx="7441">
                  <c:v>5774.2160000000003</c:v>
                </c:pt>
                <c:pt idx="7442">
                  <c:v>5774.9920000000002</c:v>
                </c:pt>
                <c:pt idx="7443">
                  <c:v>5775.768</c:v>
                </c:pt>
                <c:pt idx="7444">
                  <c:v>5776.5439999999999</c:v>
                </c:pt>
                <c:pt idx="7445">
                  <c:v>5777.32</c:v>
                </c:pt>
                <c:pt idx="7446">
                  <c:v>5778.0959999999995</c:v>
                </c:pt>
                <c:pt idx="7447">
                  <c:v>5778.8720000000003</c:v>
                </c:pt>
                <c:pt idx="7448">
                  <c:v>5779.6480000000001</c:v>
                </c:pt>
                <c:pt idx="7449">
                  <c:v>5780.424</c:v>
                </c:pt>
                <c:pt idx="7450">
                  <c:v>5781.2</c:v>
                </c:pt>
                <c:pt idx="7451">
                  <c:v>5781.9759999999997</c:v>
                </c:pt>
                <c:pt idx="7452">
                  <c:v>5782.7520000000004</c:v>
                </c:pt>
                <c:pt idx="7453">
                  <c:v>5783.5280000000002</c:v>
                </c:pt>
                <c:pt idx="7454">
                  <c:v>5784.3040000000001</c:v>
                </c:pt>
                <c:pt idx="7455">
                  <c:v>5785.08</c:v>
                </c:pt>
                <c:pt idx="7456">
                  <c:v>5785.8559999999998</c:v>
                </c:pt>
                <c:pt idx="7457">
                  <c:v>5786.6319999999996</c:v>
                </c:pt>
                <c:pt idx="7458">
                  <c:v>5787.4080000000004</c:v>
                </c:pt>
                <c:pt idx="7459">
                  <c:v>5788.1840000000002</c:v>
                </c:pt>
                <c:pt idx="7460">
                  <c:v>5788.96</c:v>
                </c:pt>
                <c:pt idx="7461">
                  <c:v>5789.7359999999999</c:v>
                </c:pt>
                <c:pt idx="7462">
                  <c:v>5790.5119999999997</c:v>
                </c:pt>
                <c:pt idx="7463">
                  <c:v>5791.2879999999996</c:v>
                </c:pt>
                <c:pt idx="7464">
                  <c:v>5792.0640000000003</c:v>
                </c:pt>
                <c:pt idx="7465">
                  <c:v>5792.84</c:v>
                </c:pt>
                <c:pt idx="7466">
                  <c:v>5793.616</c:v>
                </c:pt>
                <c:pt idx="7467">
                  <c:v>5794.3919999999998</c:v>
                </c:pt>
                <c:pt idx="7468">
                  <c:v>5795.1679999999997</c:v>
                </c:pt>
                <c:pt idx="7469">
                  <c:v>5795.9440000000004</c:v>
                </c:pt>
                <c:pt idx="7470">
                  <c:v>5796.72</c:v>
                </c:pt>
                <c:pt idx="7471">
                  <c:v>5797.4960000000001</c:v>
                </c:pt>
                <c:pt idx="7472">
                  <c:v>5798.2719999999999</c:v>
                </c:pt>
                <c:pt idx="7473">
                  <c:v>5799.0479999999998</c:v>
                </c:pt>
                <c:pt idx="7474">
                  <c:v>5799.8239999999996</c:v>
                </c:pt>
                <c:pt idx="7475">
                  <c:v>5800.6</c:v>
                </c:pt>
                <c:pt idx="7476">
                  <c:v>5801.3760000000002</c:v>
                </c:pt>
                <c:pt idx="7477">
                  <c:v>5802.152</c:v>
                </c:pt>
                <c:pt idx="7478">
                  <c:v>5802.9279999999999</c:v>
                </c:pt>
                <c:pt idx="7479">
                  <c:v>5803.7039999999997</c:v>
                </c:pt>
                <c:pt idx="7480">
                  <c:v>5804.48</c:v>
                </c:pt>
                <c:pt idx="7481">
                  <c:v>5805.2560000000003</c:v>
                </c:pt>
                <c:pt idx="7482">
                  <c:v>5806.0320000000002</c:v>
                </c:pt>
                <c:pt idx="7483">
                  <c:v>5806.808</c:v>
                </c:pt>
                <c:pt idx="7484">
                  <c:v>5807.5839999999998</c:v>
                </c:pt>
                <c:pt idx="7485">
                  <c:v>5808.36</c:v>
                </c:pt>
                <c:pt idx="7486">
                  <c:v>5809.1360000000004</c:v>
                </c:pt>
                <c:pt idx="7487">
                  <c:v>5809.9120000000003</c:v>
                </c:pt>
                <c:pt idx="7488">
                  <c:v>5810.6880000000001</c:v>
                </c:pt>
                <c:pt idx="7489">
                  <c:v>5811.4639999999999</c:v>
                </c:pt>
                <c:pt idx="7490">
                  <c:v>5812.24</c:v>
                </c:pt>
                <c:pt idx="7491">
                  <c:v>5813.0159999999996</c:v>
                </c:pt>
                <c:pt idx="7492">
                  <c:v>5813.7920000000004</c:v>
                </c:pt>
                <c:pt idx="7493">
                  <c:v>5814.5680000000002</c:v>
                </c:pt>
                <c:pt idx="7494">
                  <c:v>5815.3440000000001</c:v>
                </c:pt>
                <c:pt idx="7495">
                  <c:v>5816.12</c:v>
                </c:pt>
                <c:pt idx="7496">
                  <c:v>5816.8959999999997</c:v>
                </c:pt>
                <c:pt idx="7497">
                  <c:v>5817.6719999999996</c:v>
                </c:pt>
                <c:pt idx="7498">
                  <c:v>5818.4480000000003</c:v>
                </c:pt>
                <c:pt idx="7499">
                  <c:v>5819.2240000000002</c:v>
                </c:pt>
                <c:pt idx="7500">
                  <c:v>5820</c:v>
                </c:pt>
                <c:pt idx="7501">
                  <c:v>5820.7759999999998</c:v>
                </c:pt>
                <c:pt idx="7502">
                  <c:v>5821.5519999999997</c:v>
                </c:pt>
                <c:pt idx="7503">
                  <c:v>5822.3280000000004</c:v>
                </c:pt>
                <c:pt idx="7504">
                  <c:v>5823.1040000000003</c:v>
                </c:pt>
                <c:pt idx="7505">
                  <c:v>5823.88</c:v>
                </c:pt>
                <c:pt idx="7506">
                  <c:v>5824.6559999999999</c:v>
                </c:pt>
                <c:pt idx="7507">
                  <c:v>5825.4319999999998</c:v>
                </c:pt>
                <c:pt idx="7508">
                  <c:v>5826.2079999999996</c:v>
                </c:pt>
                <c:pt idx="7509">
                  <c:v>5826.9840000000004</c:v>
                </c:pt>
                <c:pt idx="7510">
                  <c:v>5827.76</c:v>
                </c:pt>
                <c:pt idx="7511">
                  <c:v>5828.5360000000001</c:v>
                </c:pt>
                <c:pt idx="7512">
                  <c:v>5829.3119999999999</c:v>
                </c:pt>
                <c:pt idx="7513">
                  <c:v>5830.0879999999997</c:v>
                </c:pt>
                <c:pt idx="7514">
                  <c:v>5830.8639999999996</c:v>
                </c:pt>
                <c:pt idx="7515">
                  <c:v>5831.64</c:v>
                </c:pt>
                <c:pt idx="7516">
                  <c:v>5832.4160000000002</c:v>
                </c:pt>
                <c:pt idx="7517">
                  <c:v>5833.192</c:v>
                </c:pt>
                <c:pt idx="7518">
                  <c:v>5833.9679999999998</c:v>
                </c:pt>
                <c:pt idx="7519">
                  <c:v>5834.7439999999997</c:v>
                </c:pt>
                <c:pt idx="7520">
                  <c:v>5835.52</c:v>
                </c:pt>
                <c:pt idx="7521">
                  <c:v>5836.2960000000003</c:v>
                </c:pt>
                <c:pt idx="7522">
                  <c:v>5837.0720000000001</c:v>
                </c:pt>
                <c:pt idx="7523">
                  <c:v>5837.848</c:v>
                </c:pt>
                <c:pt idx="7524">
                  <c:v>5838.6239999999998</c:v>
                </c:pt>
                <c:pt idx="7525">
                  <c:v>5839.4</c:v>
                </c:pt>
                <c:pt idx="7526">
                  <c:v>5840.1760000000004</c:v>
                </c:pt>
                <c:pt idx="7527">
                  <c:v>5840.9520000000002</c:v>
                </c:pt>
                <c:pt idx="7528">
                  <c:v>5841.7280000000001</c:v>
                </c:pt>
                <c:pt idx="7529">
                  <c:v>5842.5039999999999</c:v>
                </c:pt>
                <c:pt idx="7530">
                  <c:v>5843.28</c:v>
                </c:pt>
                <c:pt idx="7531">
                  <c:v>5844.0559999999996</c:v>
                </c:pt>
                <c:pt idx="7532">
                  <c:v>5844.8320000000003</c:v>
                </c:pt>
                <c:pt idx="7533">
                  <c:v>5845.6080000000002</c:v>
                </c:pt>
                <c:pt idx="7534">
                  <c:v>5846.384</c:v>
                </c:pt>
                <c:pt idx="7535">
                  <c:v>5847.16</c:v>
                </c:pt>
                <c:pt idx="7536">
                  <c:v>5847.9359999999997</c:v>
                </c:pt>
                <c:pt idx="7537">
                  <c:v>5848.7120000000004</c:v>
                </c:pt>
                <c:pt idx="7538">
                  <c:v>5849.4880000000003</c:v>
                </c:pt>
                <c:pt idx="7539">
                  <c:v>5850.2640000000001</c:v>
                </c:pt>
                <c:pt idx="7540">
                  <c:v>5851.04</c:v>
                </c:pt>
                <c:pt idx="7541">
                  <c:v>5851.8159999999998</c:v>
                </c:pt>
                <c:pt idx="7542">
                  <c:v>5852.5919999999996</c:v>
                </c:pt>
                <c:pt idx="7543">
                  <c:v>5853.3680000000004</c:v>
                </c:pt>
                <c:pt idx="7544">
                  <c:v>5854.1440000000002</c:v>
                </c:pt>
                <c:pt idx="7545">
                  <c:v>5854.92</c:v>
                </c:pt>
                <c:pt idx="7546">
                  <c:v>5855.6959999999999</c:v>
                </c:pt>
                <c:pt idx="7547">
                  <c:v>5856.4719999999998</c:v>
                </c:pt>
                <c:pt idx="7548">
                  <c:v>5857.2479999999996</c:v>
                </c:pt>
                <c:pt idx="7549">
                  <c:v>5858.0240000000003</c:v>
                </c:pt>
                <c:pt idx="7550">
                  <c:v>5858.8</c:v>
                </c:pt>
                <c:pt idx="7551">
                  <c:v>5859.576</c:v>
                </c:pt>
                <c:pt idx="7552">
                  <c:v>5860.3519999999999</c:v>
                </c:pt>
                <c:pt idx="7553">
                  <c:v>5861.1279999999997</c:v>
                </c:pt>
                <c:pt idx="7554">
                  <c:v>5861.9040000000005</c:v>
                </c:pt>
                <c:pt idx="7555">
                  <c:v>5862.68</c:v>
                </c:pt>
                <c:pt idx="7556">
                  <c:v>5863.4560000000001</c:v>
                </c:pt>
                <c:pt idx="7557">
                  <c:v>5864.232</c:v>
                </c:pt>
                <c:pt idx="7558">
                  <c:v>5865.0079999999998</c:v>
                </c:pt>
                <c:pt idx="7559">
                  <c:v>5865.7839999999997</c:v>
                </c:pt>
                <c:pt idx="7560">
                  <c:v>5866.56</c:v>
                </c:pt>
                <c:pt idx="7561">
                  <c:v>5867.3360000000002</c:v>
                </c:pt>
                <c:pt idx="7562">
                  <c:v>5868.1120000000001</c:v>
                </c:pt>
                <c:pt idx="7563">
                  <c:v>5868.8879999999999</c:v>
                </c:pt>
                <c:pt idx="7564">
                  <c:v>5869.6639999999998</c:v>
                </c:pt>
                <c:pt idx="7565">
                  <c:v>5870.44</c:v>
                </c:pt>
                <c:pt idx="7566">
                  <c:v>5871.2160000000003</c:v>
                </c:pt>
                <c:pt idx="7567">
                  <c:v>5871.9920000000002</c:v>
                </c:pt>
                <c:pt idx="7568">
                  <c:v>5872.768</c:v>
                </c:pt>
                <c:pt idx="7569">
                  <c:v>5873.5439999999999</c:v>
                </c:pt>
                <c:pt idx="7570">
                  <c:v>5874.32</c:v>
                </c:pt>
                <c:pt idx="7571">
                  <c:v>5875.0959999999995</c:v>
                </c:pt>
                <c:pt idx="7572">
                  <c:v>5875.8720000000003</c:v>
                </c:pt>
                <c:pt idx="7573">
                  <c:v>5876.6480000000001</c:v>
                </c:pt>
                <c:pt idx="7574">
                  <c:v>5877.424</c:v>
                </c:pt>
                <c:pt idx="7575">
                  <c:v>5878.2</c:v>
                </c:pt>
                <c:pt idx="7576">
                  <c:v>5878.9759999999997</c:v>
                </c:pt>
                <c:pt idx="7577">
                  <c:v>5879.7520000000004</c:v>
                </c:pt>
                <c:pt idx="7578">
                  <c:v>5880.5280000000002</c:v>
                </c:pt>
                <c:pt idx="7579">
                  <c:v>5881.3040000000001</c:v>
                </c:pt>
                <c:pt idx="7580">
                  <c:v>5882.08</c:v>
                </c:pt>
                <c:pt idx="7581">
                  <c:v>5882.8559999999998</c:v>
                </c:pt>
                <c:pt idx="7582">
                  <c:v>5883.6319999999996</c:v>
                </c:pt>
                <c:pt idx="7583">
                  <c:v>5884.4080000000004</c:v>
                </c:pt>
                <c:pt idx="7584">
                  <c:v>5885.1840000000002</c:v>
                </c:pt>
                <c:pt idx="7585">
                  <c:v>5885.96</c:v>
                </c:pt>
                <c:pt idx="7586">
                  <c:v>5886.7359999999999</c:v>
                </c:pt>
                <c:pt idx="7587">
                  <c:v>5887.5119999999997</c:v>
                </c:pt>
                <c:pt idx="7588">
                  <c:v>5888.2879999999996</c:v>
                </c:pt>
                <c:pt idx="7589">
                  <c:v>5889.0640000000003</c:v>
                </c:pt>
                <c:pt idx="7590">
                  <c:v>5889.84</c:v>
                </c:pt>
                <c:pt idx="7591">
                  <c:v>5890.616</c:v>
                </c:pt>
                <c:pt idx="7592">
                  <c:v>5891.3919999999998</c:v>
                </c:pt>
                <c:pt idx="7593">
                  <c:v>5892.1679999999997</c:v>
                </c:pt>
                <c:pt idx="7594">
                  <c:v>5892.9440000000004</c:v>
                </c:pt>
                <c:pt idx="7595">
                  <c:v>5893.72</c:v>
                </c:pt>
                <c:pt idx="7596">
                  <c:v>5894.4960000000001</c:v>
                </c:pt>
                <c:pt idx="7597">
                  <c:v>5895.2719999999999</c:v>
                </c:pt>
                <c:pt idx="7598">
                  <c:v>5896.0479999999998</c:v>
                </c:pt>
                <c:pt idx="7599">
                  <c:v>5896.8239999999996</c:v>
                </c:pt>
                <c:pt idx="7600">
                  <c:v>5897.6</c:v>
                </c:pt>
                <c:pt idx="7601">
                  <c:v>5898.3760000000002</c:v>
                </c:pt>
                <c:pt idx="7602">
                  <c:v>5899.152</c:v>
                </c:pt>
                <c:pt idx="7603">
                  <c:v>5899.9279999999999</c:v>
                </c:pt>
                <c:pt idx="7604">
                  <c:v>5900.7039999999997</c:v>
                </c:pt>
                <c:pt idx="7605">
                  <c:v>5901.48</c:v>
                </c:pt>
                <c:pt idx="7606">
                  <c:v>5902.2560000000003</c:v>
                </c:pt>
                <c:pt idx="7607">
                  <c:v>5903.0320000000002</c:v>
                </c:pt>
                <c:pt idx="7608">
                  <c:v>5903.808</c:v>
                </c:pt>
                <c:pt idx="7609">
                  <c:v>5904.5839999999998</c:v>
                </c:pt>
                <c:pt idx="7610">
                  <c:v>5905.36</c:v>
                </c:pt>
                <c:pt idx="7611">
                  <c:v>5906.1360000000004</c:v>
                </c:pt>
                <c:pt idx="7612">
                  <c:v>5906.9120000000003</c:v>
                </c:pt>
                <c:pt idx="7613">
                  <c:v>5907.6880000000001</c:v>
                </c:pt>
                <c:pt idx="7614">
                  <c:v>5908.4639999999999</c:v>
                </c:pt>
                <c:pt idx="7615">
                  <c:v>5909.24</c:v>
                </c:pt>
                <c:pt idx="7616">
                  <c:v>5910.0159999999996</c:v>
                </c:pt>
                <c:pt idx="7617">
                  <c:v>5910.7920000000004</c:v>
                </c:pt>
                <c:pt idx="7618">
                  <c:v>5911.5680000000002</c:v>
                </c:pt>
                <c:pt idx="7619">
                  <c:v>5912.3440000000001</c:v>
                </c:pt>
                <c:pt idx="7620">
                  <c:v>5913.12</c:v>
                </c:pt>
                <c:pt idx="7621">
                  <c:v>5913.8959999999997</c:v>
                </c:pt>
                <c:pt idx="7622">
                  <c:v>5914.6719999999996</c:v>
                </c:pt>
                <c:pt idx="7623">
                  <c:v>5915.4480000000003</c:v>
                </c:pt>
                <c:pt idx="7624">
                  <c:v>5916.2240000000002</c:v>
                </c:pt>
                <c:pt idx="7625">
                  <c:v>5917</c:v>
                </c:pt>
                <c:pt idx="7626">
                  <c:v>5917.7759999999998</c:v>
                </c:pt>
                <c:pt idx="7627">
                  <c:v>5918.5519999999997</c:v>
                </c:pt>
                <c:pt idx="7628">
                  <c:v>5919.3280000000004</c:v>
                </c:pt>
                <c:pt idx="7629">
                  <c:v>5920.1040000000003</c:v>
                </c:pt>
                <c:pt idx="7630">
                  <c:v>5920.88</c:v>
                </c:pt>
                <c:pt idx="7631">
                  <c:v>5921.6559999999999</c:v>
                </c:pt>
                <c:pt idx="7632">
                  <c:v>5922.4319999999998</c:v>
                </c:pt>
                <c:pt idx="7633">
                  <c:v>5923.2079999999996</c:v>
                </c:pt>
                <c:pt idx="7634">
                  <c:v>5923.9840000000004</c:v>
                </c:pt>
                <c:pt idx="7635">
                  <c:v>5924.76</c:v>
                </c:pt>
                <c:pt idx="7636">
                  <c:v>5925.5360000000001</c:v>
                </c:pt>
                <c:pt idx="7637">
                  <c:v>5926.3119999999999</c:v>
                </c:pt>
                <c:pt idx="7638">
                  <c:v>5927.0879999999997</c:v>
                </c:pt>
                <c:pt idx="7639">
                  <c:v>5927.8639999999996</c:v>
                </c:pt>
                <c:pt idx="7640">
                  <c:v>5928.64</c:v>
                </c:pt>
                <c:pt idx="7641">
                  <c:v>5929.4160000000002</c:v>
                </c:pt>
                <c:pt idx="7642">
                  <c:v>5930.192</c:v>
                </c:pt>
                <c:pt idx="7643">
                  <c:v>5930.9679999999998</c:v>
                </c:pt>
                <c:pt idx="7644">
                  <c:v>5931.7439999999997</c:v>
                </c:pt>
                <c:pt idx="7645">
                  <c:v>5932.52</c:v>
                </c:pt>
                <c:pt idx="7646">
                  <c:v>5933.2960000000003</c:v>
                </c:pt>
                <c:pt idx="7647">
                  <c:v>5934.0720000000001</c:v>
                </c:pt>
                <c:pt idx="7648">
                  <c:v>5934.848</c:v>
                </c:pt>
                <c:pt idx="7649">
                  <c:v>5935.6239999999998</c:v>
                </c:pt>
                <c:pt idx="7650">
                  <c:v>5936.4</c:v>
                </c:pt>
                <c:pt idx="7651">
                  <c:v>5937.1760000000004</c:v>
                </c:pt>
                <c:pt idx="7652">
                  <c:v>5937.9520000000002</c:v>
                </c:pt>
                <c:pt idx="7653">
                  <c:v>5938.7280000000001</c:v>
                </c:pt>
                <c:pt idx="7654">
                  <c:v>5939.5039999999999</c:v>
                </c:pt>
                <c:pt idx="7655">
                  <c:v>5940.28</c:v>
                </c:pt>
                <c:pt idx="7656">
                  <c:v>5941.0559999999996</c:v>
                </c:pt>
                <c:pt idx="7657">
                  <c:v>5941.8320000000003</c:v>
                </c:pt>
                <c:pt idx="7658">
                  <c:v>5942.6080000000002</c:v>
                </c:pt>
                <c:pt idx="7659">
                  <c:v>5943.384</c:v>
                </c:pt>
                <c:pt idx="7660">
                  <c:v>5944.16</c:v>
                </c:pt>
                <c:pt idx="7661">
                  <c:v>5944.9359999999997</c:v>
                </c:pt>
                <c:pt idx="7662">
                  <c:v>5945.7120000000004</c:v>
                </c:pt>
                <c:pt idx="7663">
                  <c:v>5946.4880000000003</c:v>
                </c:pt>
                <c:pt idx="7664">
                  <c:v>5947.2640000000001</c:v>
                </c:pt>
                <c:pt idx="7665">
                  <c:v>5948.04</c:v>
                </c:pt>
                <c:pt idx="7666">
                  <c:v>5948.8159999999998</c:v>
                </c:pt>
                <c:pt idx="7667">
                  <c:v>5949.5919999999996</c:v>
                </c:pt>
                <c:pt idx="7668">
                  <c:v>5950.3680000000004</c:v>
                </c:pt>
                <c:pt idx="7669">
                  <c:v>5951.1440000000002</c:v>
                </c:pt>
                <c:pt idx="7670">
                  <c:v>5951.92</c:v>
                </c:pt>
                <c:pt idx="7671">
                  <c:v>5952.6959999999999</c:v>
                </c:pt>
                <c:pt idx="7672">
                  <c:v>5953.4719999999998</c:v>
                </c:pt>
                <c:pt idx="7673">
                  <c:v>5954.2479999999996</c:v>
                </c:pt>
                <c:pt idx="7674">
                  <c:v>5955.0240000000003</c:v>
                </c:pt>
                <c:pt idx="7675">
                  <c:v>5955.8</c:v>
                </c:pt>
                <c:pt idx="7676">
                  <c:v>5956.576</c:v>
                </c:pt>
                <c:pt idx="7677">
                  <c:v>5957.3519999999999</c:v>
                </c:pt>
                <c:pt idx="7678">
                  <c:v>5958.1279999999997</c:v>
                </c:pt>
                <c:pt idx="7679">
                  <c:v>5958.9040000000005</c:v>
                </c:pt>
                <c:pt idx="7680">
                  <c:v>5959.68</c:v>
                </c:pt>
                <c:pt idx="7681">
                  <c:v>5960.4560000000001</c:v>
                </c:pt>
                <c:pt idx="7682">
                  <c:v>5961.232</c:v>
                </c:pt>
                <c:pt idx="7683">
                  <c:v>5962.0079999999998</c:v>
                </c:pt>
                <c:pt idx="7684">
                  <c:v>5962.7839999999997</c:v>
                </c:pt>
                <c:pt idx="7685">
                  <c:v>5963.56</c:v>
                </c:pt>
                <c:pt idx="7686">
                  <c:v>5964.3360000000002</c:v>
                </c:pt>
                <c:pt idx="7687">
                  <c:v>5965.1120000000001</c:v>
                </c:pt>
                <c:pt idx="7688">
                  <c:v>5965.8879999999999</c:v>
                </c:pt>
                <c:pt idx="7689">
                  <c:v>5966.6639999999998</c:v>
                </c:pt>
                <c:pt idx="7690">
                  <c:v>5967.44</c:v>
                </c:pt>
                <c:pt idx="7691">
                  <c:v>5968.2160000000003</c:v>
                </c:pt>
                <c:pt idx="7692">
                  <c:v>5968.9920000000002</c:v>
                </c:pt>
                <c:pt idx="7693">
                  <c:v>5969.768</c:v>
                </c:pt>
                <c:pt idx="7694">
                  <c:v>5970.5439999999999</c:v>
                </c:pt>
                <c:pt idx="7695">
                  <c:v>5971.32</c:v>
                </c:pt>
                <c:pt idx="7696">
                  <c:v>5972.0959999999995</c:v>
                </c:pt>
                <c:pt idx="7697">
                  <c:v>5972.8720000000003</c:v>
                </c:pt>
                <c:pt idx="7698">
                  <c:v>5973.6480000000001</c:v>
                </c:pt>
                <c:pt idx="7699">
                  <c:v>5974.424</c:v>
                </c:pt>
                <c:pt idx="7700">
                  <c:v>5975.2</c:v>
                </c:pt>
                <c:pt idx="7701">
                  <c:v>5975.9759999999997</c:v>
                </c:pt>
                <c:pt idx="7702">
                  <c:v>5976.7520000000004</c:v>
                </c:pt>
                <c:pt idx="7703">
                  <c:v>5977.5280000000002</c:v>
                </c:pt>
                <c:pt idx="7704">
                  <c:v>5978.3040000000001</c:v>
                </c:pt>
                <c:pt idx="7705">
                  <c:v>5979.08</c:v>
                </c:pt>
                <c:pt idx="7706">
                  <c:v>5979.8559999999998</c:v>
                </c:pt>
                <c:pt idx="7707">
                  <c:v>5980.6319999999996</c:v>
                </c:pt>
                <c:pt idx="7708">
                  <c:v>5981.4080000000004</c:v>
                </c:pt>
                <c:pt idx="7709">
                  <c:v>5982.1840000000002</c:v>
                </c:pt>
                <c:pt idx="7710">
                  <c:v>5982.96</c:v>
                </c:pt>
                <c:pt idx="7711">
                  <c:v>5983.7359999999999</c:v>
                </c:pt>
                <c:pt idx="7712">
                  <c:v>5984.5119999999997</c:v>
                </c:pt>
                <c:pt idx="7713">
                  <c:v>5985.2879999999996</c:v>
                </c:pt>
                <c:pt idx="7714">
                  <c:v>5986.0640000000003</c:v>
                </c:pt>
                <c:pt idx="7715">
                  <c:v>5986.84</c:v>
                </c:pt>
                <c:pt idx="7716">
                  <c:v>5987.616</c:v>
                </c:pt>
                <c:pt idx="7717">
                  <c:v>5988.3919999999998</c:v>
                </c:pt>
                <c:pt idx="7718">
                  <c:v>5989.1679999999997</c:v>
                </c:pt>
                <c:pt idx="7719">
                  <c:v>5989.9440000000004</c:v>
                </c:pt>
                <c:pt idx="7720">
                  <c:v>5990.72</c:v>
                </c:pt>
                <c:pt idx="7721">
                  <c:v>5991.4960000000001</c:v>
                </c:pt>
                <c:pt idx="7722">
                  <c:v>5992.2719999999999</c:v>
                </c:pt>
                <c:pt idx="7723">
                  <c:v>5993.0479999999998</c:v>
                </c:pt>
                <c:pt idx="7724">
                  <c:v>5993.8239999999996</c:v>
                </c:pt>
                <c:pt idx="7725">
                  <c:v>5994.6</c:v>
                </c:pt>
                <c:pt idx="7726">
                  <c:v>5995.3760000000002</c:v>
                </c:pt>
                <c:pt idx="7727">
                  <c:v>5996.152</c:v>
                </c:pt>
                <c:pt idx="7728">
                  <c:v>5996.9279999999999</c:v>
                </c:pt>
                <c:pt idx="7729">
                  <c:v>5997.7039999999997</c:v>
                </c:pt>
                <c:pt idx="7730">
                  <c:v>5998.48</c:v>
                </c:pt>
                <c:pt idx="7731">
                  <c:v>5999.2560000000003</c:v>
                </c:pt>
                <c:pt idx="7732">
                  <c:v>6000.0320000000002</c:v>
                </c:pt>
                <c:pt idx="7733">
                  <c:v>6000.808</c:v>
                </c:pt>
                <c:pt idx="7734">
                  <c:v>6001.5839999999998</c:v>
                </c:pt>
                <c:pt idx="7735">
                  <c:v>6002.36</c:v>
                </c:pt>
                <c:pt idx="7736">
                  <c:v>6003.1360000000004</c:v>
                </c:pt>
                <c:pt idx="7737">
                  <c:v>6003.9120000000003</c:v>
                </c:pt>
                <c:pt idx="7738">
                  <c:v>6004.6880000000001</c:v>
                </c:pt>
                <c:pt idx="7739">
                  <c:v>6005.4639999999999</c:v>
                </c:pt>
                <c:pt idx="7740">
                  <c:v>6006.24</c:v>
                </c:pt>
                <c:pt idx="7741">
                  <c:v>6007.0159999999996</c:v>
                </c:pt>
                <c:pt idx="7742">
                  <c:v>6007.7920000000004</c:v>
                </c:pt>
                <c:pt idx="7743">
                  <c:v>6008.5680000000002</c:v>
                </c:pt>
                <c:pt idx="7744">
                  <c:v>6009.3440000000001</c:v>
                </c:pt>
                <c:pt idx="7745">
                  <c:v>6010.12</c:v>
                </c:pt>
                <c:pt idx="7746">
                  <c:v>6010.8959999999997</c:v>
                </c:pt>
                <c:pt idx="7747">
                  <c:v>6011.6719999999996</c:v>
                </c:pt>
                <c:pt idx="7748">
                  <c:v>6012.4480000000003</c:v>
                </c:pt>
                <c:pt idx="7749">
                  <c:v>6013.2240000000002</c:v>
                </c:pt>
                <c:pt idx="7750">
                  <c:v>6014</c:v>
                </c:pt>
                <c:pt idx="7751">
                  <c:v>6014.7759999999998</c:v>
                </c:pt>
                <c:pt idx="7752">
                  <c:v>6015.5519999999997</c:v>
                </c:pt>
                <c:pt idx="7753">
                  <c:v>6016.3280000000004</c:v>
                </c:pt>
                <c:pt idx="7754">
                  <c:v>6017.1040000000003</c:v>
                </c:pt>
                <c:pt idx="7755">
                  <c:v>6017.88</c:v>
                </c:pt>
                <c:pt idx="7756">
                  <c:v>6018.6559999999999</c:v>
                </c:pt>
                <c:pt idx="7757">
                  <c:v>6019.4319999999998</c:v>
                </c:pt>
                <c:pt idx="7758">
                  <c:v>6020.2079999999996</c:v>
                </c:pt>
                <c:pt idx="7759">
                  <c:v>6020.9840000000004</c:v>
                </c:pt>
                <c:pt idx="7760">
                  <c:v>6021.76</c:v>
                </c:pt>
                <c:pt idx="7761">
                  <c:v>6022.5360000000001</c:v>
                </c:pt>
                <c:pt idx="7762">
                  <c:v>6023.3119999999999</c:v>
                </c:pt>
                <c:pt idx="7763">
                  <c:v>6024.0879999999997</c:v>
                </c:pt>
                <c:pt idx="7764">
                  <c:v>6024.8639999999996</c:v>
                </c:pt>
                <c:pt idx="7765">
                  <c:v>6025.64</c:v>
                </c:pt>
                <c:pt idx="7766">
                  <c:v>6026.4160000000002</c:v>
                </c:pt>
                <c:pt idx="7767">
                  <c:v>6027.192</c:v>
                </c:pt>
                <c:pt idx="7768">
                  <c:v>6027.9679999999998</c:v>
                </c:pt>
                <c:pt idx="7769">
                  <c:v>6028.7439999999997</c:v>
                </c:pt>
                <c:pt idx="7770">
                  <c:v>6029.52</c:v>
                </c:pt>
                <c:pt idx="7771">
                  <c:v>6030.2960000000003</c:v>
                </c:pt>
                <c:pt idx="7772">
                  <c:v>6031.0720000000001</c:v>
                </c:pt>
                <c:pt idx="7773">
                  <c:v>6031.848</c:v>
                </c:pt>
                <c:pt idx="7774">
                  <c:v>6032.6239999999998</c:v>
                </c:pt>
                <c:pt idx="7775">
                  <c:v>6033.4</c:v>
                </c:pt>
                <c:pt idx="7776">
                  <c:v>6034.1760000000004</c:v>
                </c:pt>
                <c:pt idx="7777">
                  <c:v>6034.9520000000002</c:v>
                </c:pt>
                <c:pt idx="7778">
                  <c:v>6035.7280000000001</c:v>
                </c:pt>
                <c:pt idx="7779">
                  <c:v>6036.5039999999999</c:v>
                </c:pt>
                <c:pt idx="7780">
                  <c:v>6037.28</c:v>
                </c:pt>
                <c:pt idx="7781">
                  <c:v>6038.0559999999996</c:v>
                </c:pt>
                <c:pt idx="7782">
                  <c:v>6038.8320000000003</c:v>
                </c:pt>
                <c:pt idx="7783">
                  <c:v>6039.6080000000002</c:v>
                </c:pt>
                <c:pt idx="7784">
                  <c:v>6040.384</c:v>
                </c:pt>
                <c:pt idx="7785">
                  <c:v>6041.16</c:v>
                </c:pt>
                <c:pt idx="7786">
                  <c:v>6041.9359999999997</c:v>
                </c:pt>
                <c:pt idx="7787">
                  <c:v>6042.7120000000004</c:v>
                </c:pt>
                <c:pt idx="7788">
                  <c:v>6043.4880000000003</c:v>
                </c:pt>
                <c:pt idx="7789">
                  <c:v>6044.2640000000001</c:v>
                </c:pt>
                <c:pt idx="7790">
                  <c:v>6045.04</c:v>
                </c:pt>
                <c:pt idx="7791">
                  <c:v>6045.8159999999998</c:v>
                </c:pt>
                <c:pt idx="7792">
                  <c:v>6046.5919999999996</c:v>
                </c:pt>
                <c:pt idx="7793">
                  <c:v>6047.3680000000004</c:v>
                </c:pt>
                <c:pt idx="7794">
                  <c:v>6048.1440000000002</c:v>
                </c:pt>
                <c:pt idx="7795">
                  <c:v>6048.92</c:v>
                </c:pt>
                <c:pt idx="7796">
                  <c:v>6049.6959999999999</c:v>
                </c:pt>
                <c:pt idx="7797">
                  <c:v>6050.4719999999998</c:v>
                </c:pt>
                <c:pt idx="7798">
                  <c:v>6051.2479999999996</c:v>
                </c:pt>
                <c:pt idx="7799">
                  <c:v>6052.0240000000003</c:v>
                </c:pt>
                <c:pt idx="7800">
                  <c:v>6052.8</c:v>
                </c:pt>
                <c:pt idx="7801">
                  <c:v>6053.576</c:v>
                </c:pt>
                <c:pt idx="7802">
                  <c:v>6054.3519999999999</c:v>
                </c:pt>
                <c:pt idx="7803">
                  <c:v>6055.1279999999997</c:v>
                </c:pt>
                <c:pt idx="7804">
                  <c:v>6055.9040000000005</c:v>
                </c:pt>
                <c:pt idx="7805">
                  <c:v>6056.68</c:v>
                </c:pt>
                <c:pt idx="7806">
                  <c:v>6057.4560000000001</c:v>
                </c:pt>
                <c:pt idx="7807">
                  <c:v>6058.232</c:v>
                </c:pt>
                <c:pt idx="7808">
                  <c:v>6059.0079999999998</c:v>
                </c:pt>
                <c:pt idx="7809">
                  <c:v>6059.7839999999997</c:v>
                </c:pt>
                <c:pt idx="7810">
                  <c:v>6060.56</c:v>
                </c:pt>
                <c:pt idx="7811">
                  <c:v>6061.3360000000002</c:v>
                </c:pt>
                <c:pt idx="7812">
                  <c:v>6062.1120000000001</c:v>
                </c:pt>
                <c:pt idx="7813">
                  <c:v>6062.8879999999999</c:v>
                </c:pt>
                <c:pt idx="7814">
                  <c:v>6063.6639999999998</c:v>
                </c:pt>
                <c:pt idx="7815">
                  <c:v>6064.44</c:v>
                </c:pt>
                <c:pt idx="7816">
                  <c:v>6065.2160000000003</c:v>
                </c:pt>
                <c:pt idx="7817">
                  <c:v>6065.9920000000002</c:v>
                </c:pt>
                <c:pt idx="7818">
                  <c:v>6066.768</c:v>
                </c:pt>
                <c:pt idx="7819">
                  <c:v>6067.5439999999999</c:v>
                </c:pt>
                <c:pt idx="7820">
                  <c:v>6068.32</c:v>
                </c:pt>
                <c:pt idx="7821">
                  <c:v>6069.0959999999995</c:v>
                </c:pt>
                <c:pt idx="7822">
                  <c:v>6069.8720000000003</c:v>
                </c:pt>
                <c:pt idx="7823">
                  <c:v>6070.6480000000001</c:v>
                </c:pt>
                <c:pt idx="7824">
                  <c:v>6071.424</c:v>
                </c:pt>
                <c:pt idx="7825">
                  <c:v>6072.2</c:v>
                </c:pt>
                <c:pt idx="7826">
                  <c:v>6072.9759999999997</c:v>
                </c:pt>
                <c:pt idx="7827">
                  <c:v>6073.7520000000004</c:v>
                </c:pt>
                <c:pt idx="7828">
                  <c:v>6074.5280000000002</c:v>
                </c:pt>
                <c:pt idx="7829">
                  <c:v>6075.3040000000001</c:v>
                </c:pt>
                <c:pt idx="7830">
                  <c:v>6076.08</c:v>
                </c:pt>
                <c:pt idx="7831">
                  <c:v>6076.8559999999998</c:v>
                </c:pt>
                <c:pt idx="7832">
                  <c:v>6077.6319999999996</c:v>
                </c:pt>
                <c:pt idx="7833">
                  <c:v>6078.4080000000004</c:v>
                </c:pt>
                <c:pt idx="7834">
                  <c:v>6079.1840000000002</c:v>
                </c:pt>
                <c:pt idx="7835">
                  <c:v>6079.96</c:v>
                </c:pt>
                <c:pt idx="7836">
                  <c:v>6080.7359999999999</c:v>
                </c:pt>
                <c:pt idx="7837">
                  <c:v>6081.5119999999997</c:v>
                </c:pt>
                <c:pt idx="7838">
                  <c:v>6082.2879999999996</c:v>
                </c:pt>
                <c:pt idx="7839">
                  <c:v>6083.0640000000003</c:v>
                </c:pt>
                <c:pt idx="7840">
                  <c:v>6083.84</c:v>
                </c:pt>
                <c:pt idx="7841">
                  <c:v>6084.616</c:v>
                </c:pt>
                <c:pt idx="7842">
                  <c:v>6085.3919999999998</c:v>
                </c:pt>
                <c:pt idx="7843">
                  <c:v>6086.1679999999997</c:v>
                </c:pt>
                <c:pt idx="7844">
                  <c:v>6086.9440000000004</c:v>
                </c:pt>
                <c:pt idx="7845">
                  <c:v>6087.72</c:v>
                </c:pt>
                <c:pt idx="7846">
                  <c:v>6088.4960000000001</c:v>
                </c:pt>
                <c:pt idx="7847">
                  <c:v>6089.2719999999999</c:v>
                </c:pt>
                <c:pt idx="7848">
                  <c:v>6090.0479999999998</c:v>
                </c:pt>
                <c:pt idx="7849">
                  <c:v>6090.8239999999996</c:v>
                </c:pt>
                <c:pt idx="7850">
                  <c:v>6091.6</c:v>
                </c:pt>
                <c:pt idx="7851">
                  <c:v>6092.3760000000002</c:v>
                </c:pt>
                <c:pt idx="7852">
                  <c:v>6093.152</c:v>
                </c:pt>
                <c:pt idx="7853">
                  <c:v>6093.9279999999999</c:v>
                </c:pt>
                <c:pt idx="7854">
                  <c:v>6094.7039999999997</c:v>
                </c:pt>
                <c:pt idx="7855">
                  <c:v>6095.48</c:v>
                </c:pt>
                <c:pt idx="7856">
                  <c:v>6096.2560000000003</c:v>
                </c:pt>
                <c:pt idx="7857">
                  <c:v>6097.0320000000002</c:v>
                </c:pt>
                <c:pt idx="7858">
                  <c:v>6097.808</c:v>
                </c:pt>
                <c:pt idx="7859">
                  <c:v>6098.5839999999998</c:v>
                </c:pt>
                <c:pt idx="7860">
                  <c:v>6099.36</c:v>
                </c:pt>
                <c:pt idx="7861">
                  <c:v>6100.1360000000004</c:v>
                </c:pt>
                <c:pt idx="7862">
                  <c:v>6100.9120000000003</c:v>
                </c:pt>
                <c:pt idx="7863">
                  <c:v>6101.6880000000001</c:v>
                </c:pt>
                <c:pt idx="7864">
                  <c:v>6102.4639999999999</c:v>
                </c:pt>
                <c:pt idx="7865">
                  <c:v>6103.24</c:v>
                </c:pt>
                <c:pt idx="7866">
                  <c:v>6104.0159999999996</c:v>
                </c:pt>
                <c:pt idx="7867">
                  <c:v>6104.7920000000004</c:v>
                </c:pt>
                <c:pt idx="7868">
                  <c:v>6105.5680000000002</c:v>
                </c:pt>
                <c:pt idx="7869">
                  <c:v>6106.3440000000001</c:v>
                </c:pt>
                <c:pt idx="7870">
                  <c:v>6107.12</c:v>
                </c:pt>
                <c:pt idx="7871">
                  <c:v>6107.8959999999997</c:v>
                </c:pt>
                <c:pt idx="7872">
                  <c:v>6108.6719999999996</c:v>
                </c:pt>
                <c:pt idx="7873">
                  <c:v>6109.4480000000003</c:v>
                </c:pt>
                <c:pt idx="7874">
                  <c:v>6110.2240000000002</c:v>
                </c:pt>
                <c:pt idx="7875">
                  <c:v>6111</c:v>
                </c:pt>
                <c:pt idx="7876">
                  <c:v>6111.7759999999998</c:v>
                </c:pt>
                <c:pt idx="7877">
                  <c:v>6112.5519999999997</c:v>
                </c:pt>
                <c:pt idx="7878">
                  <c:v>6113.3280000000004</c:v>
                </c:pt>
                <c:pt idx="7879">
                  <c:v>6114.1040000000003</c:v>
                </c:pt>
                <c:pt idx="7880">
                  <c:v>6114.88</c:v>
                </c:pt>
                <c:pt idx="7881">
                  <c:v>6115.6559999999999</c:v>
                </c:pt>
                <c:pt idx="7882">
                  <c:v>6116.4319999999998</c:v>
                </c:pt>
                <c:pt idx="7883">
                  <c:v>6117.2079999999996</c:v>
                </c:pt>
                <c:pt idx="7884">
                  <c:v>6117.9840000000004</c:v>
                </c:pt>
                <c:pt idx="7885">
                  <c:v>6118.76</c:v>
                </c:pt>
                <c:pt idx="7886">
                  <c:v>6119.5360000000001</c:v>
                </c:pt>
                <c:pt idx="7887">
                  <c:v>6120.3119999999999</c:v>
                </c:pt>
                <c:pt idx="7888">
                  <c:v>6121.0879999999997</c:v>
                </c:pt>
                <c:pt idx="7889">
                  <c:v>6121.8639999999996</c:v>
                </c:pt>
                <c:pt idx="7890">
                  <c:v>6122.64</c:v>
                </c:pt>
                <c:pt idx="7891">
                  <c:v>6123.4160000000002</c:v>
                </c:pt>
                <c:pt idx="7892">
                  <c:v>6124.192</c:v>
                </c:pt>
                <c:pt idx="7893">
                  <c:v>6124.9679999999998</c:v>
                </c:pt>
                <c:pt idx="7894">
                  <c:v>6125.7439999999997</c:v>
                </c:pt>
                <c:pt idx="7895">
                  <c:v>6126.52</c:v>
                </c:pt>
                <c:pt idx="7896">
                  <c:v>6127.2960000000003</c:v>
                </c:pt>
                <c:pt idx="7897">
                  <c:v>6128.0720000000001</c:v>
                </c:pt>
                <c:pt idx="7898">
                  <c:v>6128.848</c:v>
                </c:pt>
                <c:pt idx="7899">
                  <c:v>6129.6239999999998</c:v>
                </c:pt>
                <c:pt idx="7900">
                  <c:v>6130.4</c:v>
                </c:pt>
                <c:pt idx="7901">
                  <c:v>6131.1760000000004</c:v>
                </c:pt>
                <c:pt idx="7902">
                  <c:v>6131.9520000000002</c:v>
                </c:pt>
                <c:pt idx="7903">
                  <c:v>6132.7280000000001</c:v>
                </c:pt>
                <c:pt idx="7904">
                  <c:v>6133.5039999999999</c:v>
                </c:pt>
                <c:pt idx="7905">
                  <c:v>6134.28</c:v>
                </c:pt>
                <c:pt idx="7906">
                  <c:v>6135.0559999999996</c:v>
                </c:pt>
                <c:pt idx="7907">
                  <c:v>6135.8320000000003</c:v>
                </c:pt>
                <c:pt idx="7908">
                  <c:v>6136.6080000000002</c:v>
                </c:pt>
                <c:pt idx="7909">
                  <c:v>6137.384</c:v>
                </c:pt>
                <c:pt idx="7910">
                  <c:v>6138.16</c:v>
                </c:pt>
                <c:pt idx="7911">
                  <c:v>6138.9359999999997</c:v>
                </c:pt>
                <c:pt idx="7912">
                  <c:v>6139.7120000000004</c:v>
                </c:pt>
                <c:pt idx="7913">
                  <c:v>6140.4880000000003</c:v>
                </c:pt>
                <c:pt idx="7914">
                  <c:v>6141.2640000000001</c:v>
                </c:pt>
                <c:pt idx="7915">
                  <c:v>6142.04</c:v>
                </c:pt>
                <c:pt idx="7916">
                  <c:v>6142.8159999999998</c:v>
                </c:pt>
                <c:pt idx="7917">
                  <c:v>6143.5919999999996</c:v>
                </c:pt>
                <c:pt idx="7918">
                  <c:v>6144.3680000000004</c:v>
                </c:pt>
                <c:pt idx="7919">
                  <c:v>6145.1440000000002</c:v>
                </c:pt>
                <c:pt idx="7920">
                  <c:v>6145.92</c:v>
                </c:pt>
                <c:pt idx="7921">
                  <c:v>6146.6959999999999</c:v>
                </c:pt>
                <c:pt idx="7922">
                  <c:v>6147.4719999999998</c:v>
                </c:pt>
                <c:pt idx="7923">
                  <c:v>6148.2479999999996</c:v>
                </c:pt>
                <c:pt idx="7924">
                  <c:v>6149.0240000000003</c:v>
                </c:pt>
                <c:pt idx="7925">
                  <c:v>6149.8</c:v>
                </c:pt>
                <c:pt idx="7926">
                  <c:v>6150.576</c:v>
                </c:pt>
                <c:pt idx="7927">
                  <c:v>6151.3519999999999</c:v>
                </c:pt>
                <c:pt idx="7928">
                  <c:v>6152.1279999999997</c:v>
                </c:pt>
                <c:pt idx="7929">
                  <c:v>6152.9040000000005</c:v>
                </c:pt>
                <c:pt idx="7930">
                  <c:v>6153.68</c:v>
                </c:pt>
                <c:pt idx="7931">
                  <c:v>6154.4560000000001</c:v>
                </c:pt>
                <c:pt idx="7932">
                  <c:v>6155.232</c:v>
                </c:pt>
                <c:pt idx="7933">
                  <c:v>6156.0079999999998</c:v>
                </c:pt>
                <c:pt idx="7934">
                  <c:v>6156.7839999999997</c:v>
                </c:pt>
                <c:pt idx="7935">
                  <c:v>6157.56</c:v>
                </c:pt>
                <c:pt idx="7936">
                  <c:v>6158.3360000000002</c:v>
                </c:pt>
                <c:pt idx="7937">
                  <c:v>6159.1120000000001</c:v>
                </c:pt>
                <c:pt idx="7938">
                  <c:v>6159.8879999999999</c:v>
                </c:pt>
                <c:pt idx="7939">
                  <c:v>6160.6639999999998</c:v>
                </c:pt>
                <c:pt idx="7940">
                  <c:v>6161.44</c:v>
                </c:pt>
                <c:pt idx="7941">
                  <c:v>6162.2160000000003</c:v>
                </c:pt>
                <c:pt idx="7942">
                  <c:v>6162.9920000000002</c:v>
                </c:pt>
                <c:pt idx="7943">
                  <c:v>6163.768</c:v>
                </c:pt>
                <c:pt idx="7944">
                  <c:v>6164.5439999999999</c:v>
                </c:pt>
                <c:pt idx="7945">
                  <c:v>6165.32</c:v>
                </c:pt>
                <c:pt idx="7946">
                  <c:v>6166.0959999999995</c:v>
                </c:pt>
                <c:pt idx="7947">
                  <c:v>6166.8720000000003</c:v>
                </c:pt>
                <c:pt idx="7948">
                  <c:v>6167.6480000000001</c:v>
                </c:pt>
                <c:pt idx="7949">
                  <c:v>6168.424</c:v>
                </c:pt>
                <c:pt idx="7950">
                  <c:v>6169.2</c:v>
                </c:pt>
                <c:pt idx="7951">
                  <c:v>6169.9759999999997</c:v>
                </c:pt>
                <c:pt idx="7952">
                  <c:v>6170.7520000000004</c:v>
                </c:pt>
                <c:pt idx="7953">
                  <c:v>6171.5280000000002</c:v>
                </c:pt>
                <c:pt idx="7954">
                  <c:v>6172.3040000000001</c:v>
                </c:pt>
                <c:pt idx="7955">
                  <c:v>6173.08</c:v>
                </c:pt>
                <c:pt idx="7956">
                  <c:v>6173.8559999999998</c:v>
                </c:pt>
                <c:pt idx="7957">
                  <c:v>6174.6319999999996</c:v>
                </c:pt>
                <c:pt idx="7958">
                  <c:v>6175.4080000000004</c:v>
                </c:pt>
                <c:pt idx="7959">
                  <c:v>6176.1840000000002</c:v>
                </c:pt>
                <c:pt idx="7960">
                  <c:v>6176.96</c:v>
                </c:pt>
                <c:pt idx="7961">
                  <c:v>6177.7359999999999</c:v>
                </c:pt>
                <c:pt idx="7962">
                  <c:v>6178.5119999999997</c:v>
                </c:pt>
                <c:pt idx="7963">
                  <c:v>6179.2879999999996</c:v>
                </c:pt>
                <c:pt idx="7964">
                  <c:v>6180.0640000000003</c:v>
                </c:pt>
                <c:pt idx="7965">
                  <c:v>6180.84</c:v>
                </c:pt>
                <c:pt idx="7966">
                  <c:v>6181.616</c:v>
                </c:pt>
                <c:pt idx="7967">
                  <c:v>6182.3919999999998</c:v>
                </c:pt>
                <c:pt idx="7968">
                  <c:v>6183.1679999999997</c:v>
                </c:pt>
                <c:pt idx="7969">
                  <c:v>6183.9440000000004</c:v>
                </c:pt>
                <c:pt idx="7970">
                  <c:v>6184.72</c:v>
                </c:pt>
                <c:pt idx="7971">
                  <c:v>6185.4960000000001</c:v>
                </c:pt>
                <c:pt idx="7972">
                  <c:v>6186.2719999999999</c:v>
                </c:pt>
                <c:pt idx="7973">
                  <c:v>6187.0479999999998</c:v>
                </c:pt>
                <c:pt idx="7974">
                  <c:v>6187.8239999999996</c:v>
                </c:pt>
                <c:pt idx="7975">
                  <c:v>6188.6</c:v>
                </c:pt>
                <c:pt idx="7976">
                  <c:v>6189.3760000000002</c:v>
                </c:pt>
                <c:pt idx="7977">
                  <c:v>6190.152</c:v>
                </c:pt>
                <c:pt idx="7978">
                  <c:v>6190.9279999999999</c:v>
                </c:pt>
                <c:pt idx="7979">
                  <c:v>6191.7039999999997</c:v>
                </c:pt>
                <c:pt idx="7980">
                  <c:v>6192.48</c:v>
                </c:pt>
                <c:pt idx="7981">
                  <c:v>6193.2560000000003</c:v>
                </c:pt>
                <c:pt idx="7982">
                  <c:v>6194.0320000000002</c:v>
                </c:pt>
                <c:pt idx="7983">
                  <c:v>6194.808</c:v>
                </c:pt>
                <c:pt idx="7984">
                  <c:v>6195.5839999999998</c:v>
                </c:pt>
                <c:pt idx="7985">
                  <c:v>6196.36</c:v>
                </c:pt>
                <c:pt idx="7986">
                  <c:v>6197.1360000000004</c:v>
                </c:pt>
                <c:pt idx="7987">
                  <c:v>6197.9120000000003</c:v>
                </c:pt>
                <c:pt idx="7988">
                  <c:v>6198.6880000000001</c:v>
                </c:pt>
                <c:pt idx="7989">
                  <c:v>6199.4639999999999</c:v>
                </c:pt>
                <c:pt idx="7990">
                  <c:v>6200.24</c:v>
                </c:pt>
                <c:pt idx="7991">
                  <c:v>6201.0159999999996</c:v>
                </c:pt>
                <c:pt idx="7992">
                  <c:v>6201.7920000000004</c:v>
                </c:pt>
                <c:pt idx="7993">
                  <c:v>6202.5680000000002</c:v>
                </c:pt>
                <c:pt idx="7994">
                  <c:v>6203.3440000000001</c:v>
                </c:pt>
                <c:pt idx="7995">
                  <c:v>6204.12</c:v>
                </c:pt>
                <c:pt idx="7996">
                  <c:v>6204.8959999999997</c:v>
                </c:pt>
                <c:pt idx="7997">
                  <c:v>6205.6719999999996</c:v>
                </c:pt>
                <c:pt idx="7998">
                  <c:v>6206.4480000000003</c:v>
                </c:pt>
                <c:pt idx="7999">
                  <c:v>6207.2240000000002</c:v>
                </c:pt>
                <c:pt idx="8000">
                  <c:v>6208</c:v>
                </c:pt>
                <c:pt idx="8001">
                  <c:v>6208.7759999999998</c:v>
                </c:pt>
                <c:pt idx="8002">
                  <c:v>6209.5519999999997</c:v>
                </c:pt>
                <c:pt idx="8003">
                  <c:v>6210.3280000000004</c:v>
                </c:pt>
                <c:pt idx="8004">
                  <c:v>6211.1040000000003</c:v>
                </c:pt>
                <c:pt idx="8005">
                  <c:v>6211.88</c:v>
                </c:pt>
                <c:pt idx="8006">
                  <c:v>6212.6559999999999</c:v>
                </c:pt>
                <c:pt idx="8007">
                  <c:v>6213.4319999999998</c:v>
                </c:pt>
                <c:pt idx="8008">
                  <c:v>6214.2079999999996</c:v>
                </c:pt>
                <c:pt idx="8009">
                  <c:v>6214.9840000000004</c:v>
                </c:pt>
                <c:pt idx="8010">
                  <c:v>6215.76</c:v>
                </c:pt>
                <c:pt idx="8011">
                  <c:v>6216.5360000000001</c:v>
                </c:pt>
                <c:pt idx="8012">
                  <c:v>6217.3119999999999</c:v>
                </c:pt>
                <c:pt idx="8013">
                  <c:v>6218.0879999999997</c:v>
                </c:pt>
                <c:pt idx="8014">
                  <c:v>6218.8639999999996</c:v>
                </c:pt>
                <c:pt idx="8015">
                  <c:v>6219.64</c:v>
                </c:pt>
                <c:pt idx="8016">
                  <c:v>6220.4160000000002</c:v>
                </c:pt>
                <c:pt idx="8017">
                  <c:v>6221.192</c:v>
                </c:pt>
                <c:pt idx="8018">
                  <c:v>6221.9679999999998</c:v>
                </c:pt>
                <c:pt idx="8019">
                  <c:v>6222.7439999999997</c:v>
                </c:pt>
                <c:pt idx="8020">
                  <c:v>6223.52</c:v>
                </c:pt>
                <c:pt idx="8021">
                  <c:v>6224.2960000000003</c:v>
                </c:pt>
                <c:pt idx="8022">
                  <c:v>6225.0720000000001</c:v>
                </c:pt>
                <c:pt idx="8023">
                  <c:v>6225.848</c:v>
                </c:pt>
                <c:pt idx="8024">
                  <c:v>6226.6239999999998</c:v>
                </c:pt>
                <c:pt idx="8025">
                  <c:v>6227.4</c:v>
                </c:pt>
                <c:pt idx="8026">
                  <c:v>6228.1760000000004</c:v>
                </c:pt>
                <c:pt idx="8027">
                  <c:v>6228.9520000000002</c:v>
                </c:pt>
                <c:pt idx="8028">
                  <c:v>6229.7280000000001</c:v>
                </c:pt>
                <c:pt idx="8029">
                  <c:v>6230.5039999999999</c:v>
                </c:pt>
                <c:pt idx="8030">
                  <c:v>6231.28</c:v>
                </c:pt>
                <c:pt idx="8031">
                  <c:v>6232.0559999999996</c:v>
                </c:pt>
                <c:pt idx="8032">
                  <c:v>6232.8320000000003</c:v>
                </c:pt>
                <c:pt idx="8033">
                  <c:v>6233.6080000000002</c:v>
                </c:pt>
                <c:pt idx="8034">
                  <c:v>6234.384</c:v>
                </c:pt>
                <c:pt idx="8035">
                  <c:v>6235.16</c:v>
                </c:pt>
                <c:pt idx="8036">
                  <c:v>6235.9359999999997</c:v>
                </c:pt>
                <c:pt idx="8037">
                  <c:v>6236.7120000000004</c:v>
                </c:pt>
                <c:pt idx="8038">
                  <c:v>6237.4880000000003</c:v>
                </c:pt>
                <c:pt idx="8039">
                  <c:v>6238.2640000000001</c:v>
                </c:pt>
                <c:pt idx="8040">
                  <c:v>6239.04</c:v>
                </c:pt>
                <c:pt idx="8041">
                  <c:v>6239.8159999999998</c:v>
                </c:pt>
                <c:pt idx="8042">
                  <c:v>6240.5919999999996</c:v>
                </c:pt>
                <c:pt idx="8043">
                  <c:v>6241.3680000000004</c:v>
                </c:pt>
                <c:pt idx="8044">
                  <c:v>6242.1440000000002</c:v>
                </c:pt>
                <c:pt idx="8045">
                  <c:v>6242.92</c:v>
                </c:pt>
                <c:pt idx="8046">
                  <c:v>6243.6959999999999</c:v>
                </c:pt>
                <c:pt idx="8047">
                  <c:v>6244.4719999999998</c:v>
                </c:pt>
                <c:pt idx="8048">
                  <c:v>6245.2479999999996</c:v>
                </c:pt>
                <c:pt idx="8049">
                  <c:v>6246.0240000000003</c:v>
                </c:pt>
                <c:pt idx="8050">
                  <c:v>6246.8</c:v>
                </c:pt>
                <c:pt idx="8051">
                  <c:v>6247.576</c:v>
                </c:pt>
                <c:pt idx="8052">
                  <c:v>6248.3519999999999</c:v>
                </c:pt>
                <c:pt idx="8053">
                  <c:v>6249.1279999999997</c:v>
                </c:pt>
                <c:pt idx="8054">
                  <c:v>6249.9040000000005</c:v>
                </c:pt>
                <c:pt idx="8055">
                  <c:v>6250.68</c:v>
                </c:pt>
                <c:pt idx="8056">
                  <c:v>6251.4560000000001</c:v>
                </c:pt>
                <c:pt idx="8057">
                  <c:v>6252.232</c:v>
                </c:pt>
                <c:pt idx="8058">
                  <c:v>6253.0079999999998</c:v>
                </c:pt>
                <c:pt idx="8059">
                  <c:v>6253.7839999999997</c:v>
                </c:pt>
                <c:pt idx="8060">
                  <c:v>6254.56</c:v>
                </c:pt>
                <c:pt idx="8061">
                  <c:v>6255.3360000000002</c:v>
                </c:pt>
                <c:pt idx="8062">
                  <c:v>6256.1120000000001</c:v>
                </c:pt>
                <c:pt idx="8063">
                  <c:v>6256.8879999999999</c:v>
                </c:pt>
                <c:pt idx="8064">
                  <c:v>6257.6639999999998</c:v>
                </c:pt>
                <c:pt idx="8065">
                  <c:v>6258.44</c:v>
                </c:pt>
                <c:pt idx="8066">
                  <c:v>6259.2160000000003</c:v>
                </c:pt>
                <c:pt idx="8067">
                  <c:v>6259.9920000000002</c:v>
                </c:pt>
                <c:pt idx="8068">
                  <c:v>6260.768</c:v>
                </c:pt>
                <c:pt idx="8069">
                  <c:v>6261.5439999999999</c:v>
                </c:pt>
                <c:pt idx="8070">
                  <c:v>6262.32</c:v>
                </c:pt>
                <c:pt idx="8071">
                  <c:v>6263.0959999999995</c:v>
                </c:pt>
                <c:pt idx="8072">
                  <c:v>6263.8720000000003</c:v>
                </c:pt>
                <c:pt idx="8073">
                  <c:v>6264.6480000000001</c:v>
                </c:pt>
                <c:pt idx="8074">
                  <c:v>6265.424</c:v>
                </c:pt>
                <c:pt idx="8075">
                  <c:v>6266.2</c:v>
                </c:pt>
                <c:pt idx="8076">
                  <c:v>6266.9759999999997</c:v>
                </c:pt>
                <c:pt idx="8077">
                  <c:v>6267.7520000000004</c:v>
                </c:pt>
                <c:pt idx="8078">
                  <c:v>6268.5280000000002</c:v>
                </c:pt>
                <c:pt idx="8079">
                  <c:v>6269.3040000000001</c:v>
                </c:pt>
                <c:pt idx="8080">
                  <c:v>6270.08</c:v>
                </c:pt>
                <c:pt idx="8081">
                  <c:v>6270.8559999999998</c:v>
                </c:pt>
                <c:pt idx="8082">
                  <c:v>6271.6319999999996</c:v>
                </c:pt>
                <c:pt idx="8083">
                  <c:v>6272.4080000000004</c:v>
                </c:pt>
                <c:pt idx="8084">
                  <c:v>6273.1840000000002</c:v>
                </c:pt>
                <c:pt idx="8085">
                  <c:v>6273.96</c:v>
                </c:pt>
                <c:pt idx="8086">
                  <c:v>6274.7359999999999</c:v>
                </c:pt>
                <c:pt idx="8087">
                  <c:v>6275.5119999999997</c:v>
                </c:pt>
                <c:pt idx="8088">
                  <c:v>6276.2879999999996</c:v>
                </c:pt>
                <c:pt idx="8089">
                  <c:v>6277.0640000000003</c:v>
                </c:pt>
                <c:pt idx="8090">
                  <c:v>6277.84</c:v>
                </c:pt>
                <c:pt idx="8091">
                  <c:v>6278.616</c:v>
                </c:pt>
                <c:pt idx="8092">
                  <c:v>6279.3919999999998</c:v>
                </c:pt>
                <c:pt idx="8093">
                  <c:v>6280.1679999999997</c:v>
                </c:pt>
                <c:pt idx="8094">
                  <c:v>6280.9440000000004</c:v>
                </c:pt>
                <c:pt idx="8095">
                  <c:v>6281.72</c:v>
                </c:pt>
                <c:pt idx="8096">
                  <c:v>6282.4960000000001</c:v>
                </c:pt>
                <c:pt idx="8097">
                  <c:v>6283.2719999999999</c:v>
                </c:pt>
                <c:pt idx="8098">
                  <c:v>6284.0479999999998</c:v>
                </c:pt>
                <c:pt idx="8099">
                  <c:v>6284.8239999999996</c:v>
                </c:pt>
                <c:pt idx="8100">
                  <c:v>6285.6</c:v>
                </c:pt>
                <c:pt idx="8101">
                  <c:v>6286.3760000000002</c:v>
                </c:pt>
                <c:pt idx="8102">
                  <c:v>6287.152</c:v>
                </c:pt>
                <c:pt idx="8103">
                  <c:v>6287.9279999999999</c:v>
                </c:pt>
                <c:pt idx="8104">
                  <c:v>6288.7039999999997</c:v>
                </c:pt>
                <c:pt idx="8105">
                  <c:v>6289.48</c:v>
                </c:pt>
                <c:pt idx="8106">
                  <c:v>6290.2560000000003</c:v>
                </c:pt>
                <c:pt idx="8107">
                  <c:v>6291.0320000000002</c:v>
                </c:pt>
                <c:pt idx="8108">
                  <c:v>6291.808</c:v>
                </c:pt>
                <c:pt idx="8109">
                  <c:v>6292.5839999999998</c:v>
                </c:pt>
                <c:pt idx="8110">
                  <c:v>6293.36</c:v>
                </c:pt>
                <c:pt idx="8111">
                  <c:v>6294.1360000000004</c:v>
                </c:pt>
                <c:pt idx="8112">
                  <c:v>6294.9120000000003</c:v>
                </c:pt>
                <c:pt idx="8113">
                  <c:v>6295.6880000000001</c:v>
                </c:pt>
                <c:pt idx="8114">
                  <c:v>6296.4639999999999</c:v>
                </c:pt>
                <c:pt idx="8115">
                  <c:v>6297.24</c:v>
                </c:pt>
                <c:pt idx="8116">
                  <c:v>6298.0159999999996</c:v>
                </c:pt>
                <c:pt idx="8117">
                  <c:v>6298.7920000000004</c:v>
                </c:pt>
                <c:pt idx="8118">
                  <c:v>6299.5680000000002</c:v>
                </c:pt>
                <c:pt idx="8119">
                  <c:v>6300.3440000000001</c:v>
                </c:pt>
                <c:pt idx="8120">
                  <c:v>6301.12</c:v>
                </c:pt>
                <c:pt idx="8121">
                  <c:v>6301.8959999999997</c:v>
                </c:pt>
                <c:pt idx="8122">
                  <c:v>6302.6719999999996</c:v>
                </c:pt>
                <c:pt idx="8123">
                  <c:v>6303.4480000000003</c:v>
                </c:pt>
                <c:pt idx="8124">
                  <c:v>6304.2240000000002</c:v>
                </c:pt>
                <c:pt idx="8125">
                  <c:v>6305</c:v>
                </c:pt>
                <c:pt idx="8126">
                  <c:v>6305.7759999999998</c:v>
                </c:pt>
                <c:pt idx="8127">
                  <c:v>6306.5519999999997</c:v>
                </c:pt>
                <c:pt idx="8128">
                  <c:v>6307.3280000000004</c:v>
                </c:pt>
                <c:pt idx="8129">
                  <c:v>6308.1040000000003</c:v>
                </c:pt>
                <c:pt idx="8130">
                  <c:v>6308.88</c:v>
                </c:pt>
                <c:pt idx="8131">
                  <c:v>6309.6559999999999</c:v>
                </c:pt>
                <c:pt idx="8132">
                  <c:v>6310.4319999999998</c:v>
                </c:pt>
                <c:pt idx="8133">
                  <c:v>6311.2079999999996</c:v>
                </c:pt>
                <c:pt idx="8134">
                  <c:v>6311.9840000000004</c:v>
                </c:pt>
                <c:pt idx="8135">
                  <c:v>6312.76</c:v>
                </c:pt>
                <c:pt idx="8136">
                  <c:v>6313.5360000000001</c:v>
                </c:pt>
                <c:pt idx="8137">
                  <c:v>6314.3119999999999</c:v>
                </c:pt>
                <c:pt idx="8138">
                  <c:v>6315.0879999999997</c:v>
                </c:pt>
                <c:pt idx="8139">
                  <c:v>6315.8639999999996</c:v>
                </c:pt>
                <c:pt idx="8140">
                  <c:v>6316.64</c:v>
                </c:pt>
                <c:pt idx="8141">
                  <c:v>6317.4160000000002</c:v>
                </c:pt>
                <c:pt idx="8142">
                  <c:v>6318.192</c:v>
                </c:pt>
                <c:pt idx="8143">
                  <c:v>6318.9679999999998</c:v>
                </c:pt>
                <c:pt idx="8144">
                  <c:v>6319.7439999999997</c:v>
                </c:pt>
                <c:pt idx="8145">
                  <c:v>6320.52</c:v>
                </c:pt>
                <c:pt idx="8146">
                  <c:v>6321.2960000000003</c:v>
                </c:pt>
                <c:pt idx="8147">
                  <c:v>6322.0720000000001</c:v>
                </c:pt>
                <c:pt idx="8148">
                  <c:v>6322.848</c:v>
                </c:pt>
                <c:pt idx="8149">
                  <c:v>6323.6239999999998</c:v>
                </c:pt>
                <c:pt idx="8150">
                  <c:v>6324.4</c:v>
                </c:pt>
                <c:pt idx="8151">
                  <c:v>6325.1760000000004</c:v>
                </c:pt>
                <c:pt idx="8152">
                  <c:v>6325.9520000000002</c:v>
                </c:pt>
                <c:pt idx="8153">
                  <c:v>6326.7280000000001</c:v>
                </c:pt>
                <c:pt idx="8154">
                  <c:v>6327.5039999999999</c:v>
                </c:pt>
                <c:pt idx="8155">
                  <c:v>6328.28</c:v>
                </c:pt>
                <c:pt idx="8156">
                  <c:v>6329.0559999999996</c:v>
                </c:pt>
                <c:pt idx="8157">
                  <c:v>6329.8320000000003</c:v>
                </c:pt>
                <c:pt idx="8158">
                  <c:v>6330.6080000000002</c:v>
                </c:pt>
                <c:pt idx="8159">
                  <c:v>6331.384</c:v>
                </c:pt>
                <c:pt idx="8160">
                  <c:v>6332.16</c:v>
                </c:pt>
                <c:pt idx="8161">
                  <c:v>6332.9359999999997</c:v>
                </c:pt>
                <c:pt idx="8162">
                  <c:v>6333.7120000000004</c:v>
                </c:pt>
                <c:pt idx="8163">
                  <c:v>6334.4880000000003</c:v>
                </c:pt>
                <c:pt idx="8164">
                  <c:v>6335.2640000000001</c:v>
                </c:pt>
                <c:pt idx="8165">
                  <c:v>6336.04</c:v>
                </c:pt>
                <c:pt idx="8166">
                  <c:v>6336.8159999999998</c:v>
                </c:pt>
                <c:pt idx="8167">
                  <c:v>6337.5919999999996</c:v>
                </c:pt>
                <c:pt idx="8168">
                  <c:v>6338.3680000000004</c:v>
                </c:pt>
                <c:pt idx="8169">
                  <c:v>6339.1440000000002</c:v>
                </c:pt>
                <c:pt idx="8170">
                  <c:v>6339.92</c:v>
                </c:pt>
                <c:pt idx="8171">
                  <c:v>6340.6959999999999</c:v>
                </c:pt>
                <c:pt idx="8172">
                  <c:v>6341.4719999999998</c:v>
                </c:pt>
                <c:pt idx="8173">
                  <c:v>6342.2479999999996</c:v>
                </c:pt>
                <c:pt idx="8174">
                  <c:v>6343.0240000000003</c:v>
                </c:pt>
                <c:pt idx="8175">
                  <c:v>6343.8</c:v>
                </c:pt>
                <c:pt idx="8176">
                  <c:v>6344.576</c:v>
                </c:pt>
                <c:pt idx="8177">
                  <c:v>6345.3519999999999</c:v>
                </c:pt>
                <c:pt idx="8178">
                  <c:v>6346.1279999999997</c:v>
                </c:pt>
                <c:pt idx="8179">
                  <c:v>6346.9040000000005</c:v>
                </c:pt>
                <c:pt idx="8180">
                  <c:v>6347.68</c:v>
                </c:pt>
                <c:pt idx="8181">
                  <c:v>6348.4560000000001</c:v>
                </c:pt>
                <c:pt idx="8182">
                  <c:v>6349.232</c:v>
                </c:pt>
                <c:pt idx="8183">
                  <c:v>6350.0079999999998</c:v>
                </c:pt>
                <c:pt idx="8184">
                  <c:v>6350.7839999999997</c:v>
                </c:pt>
                <c:pt idx="8185">
                  <c:v>6351.56</c:v>
                </c:pt>
                <c:pt idx="8186">
                  <c:v>6352.3360000000002</c:v>
                </c:pt>
                <c:pt idx="8187">
                  <c:v>6353.1120000000001</c:v>
                </c:pt>
                <c:pt idx="8188">
                  <c:v>6353.8879999999999</c:v>
                </c:pt>
                <c:pt idx="8189">
                  <c:v>6354.6639999999998</c:v>
                </c:pt>
                <c:pt idx="8190">
                  <c:v>6355.44</c:v>
                </c:pt>
                <c:pt idx="8191">
                  <c:v>6356.2160000000003</c:v>
                </c:pt>
                <c:pt idx="8192">
                  <c:v>6356.9920000000002</c:v>
                </c:pt>
                <c:pt idx="8193">
                  <c:v>6357.768</c:v>
                </c:pt>
                <c:pt idx="8194">
                  <c:v>6358.5439999999999</c:v>
                </c:pt>
                <c:pt idx="8195">
                  <c:v>6359.32</c:v>
                </c:pt>
                <c:pt idx="8196">
                  <c:v>6360.0959999999995</c:v>
                </c:pt>
                <c:pt idx="8197">
                  <c:v>6360.8720000000003</c:v>
                </c:pt>
                <c:pt idx="8198">
                  <c:v>6361.6480000000001</c:v>
                </c:pt>
                <c:pt idx="8199">
                  <c:v>6362.424</c:v>
                </c:pt>
                <c:pt idx="8200">
                  <c:v>6363.2</c:v>
                </c:pt>
                <c:pt idx="8201">
                  <c:v>6363.9759999999997</c:v>
                </c:pt>
                <c:pt idx="8202">
                  <c:v>6364.7520000000004</c:v>
                </c:pt>
                <c:pt idx="8203">
                  <c:v>6365.5280000000002</c:v>
                </c:pt>
                <c:pt idx="8204">
                  <c:v>6366.3040000000001</c:v>
                </c:pt>
                <c:pt idx="8205">
                  <c:v>6367.08</c:v>
                </c:pt>
                <c:pt idx="8206">
                  <c:v>6367.8559999999998</c:v>
                </c:pt>
                <c:pt idx="8207">
                  <c:v>6368.6319999999996</c:v>
                </c:pt>
                <c:pt idx="8208">
                  <c:v>6369.4080000000004</c:v>
                </c:pt>
                <c:pt idx="8209">
                  <c:v>6370.1840000000002</c:v>
                </c:pt>
                <c:pt idx="8210">
                  <c:v>6370.96</c:v>
                </c:pt>
                <c:pt idx="8211">
                  <c:v>6371.7359999999999</c:v>
                </c:pt>
                <c:pt idx="8212">
                  <c:v>6372.5119999999997</c:v>
                </c:pt>
                <c:pt idx="8213">
                  <c:v>6373.2879999999996</c:v>
                </c:pt>
                <c:pt idx="8214">
                  <c:v>6374.0640000000003</c:v>
                </c:pt>
                <c:pt idx="8215">
                  <c:v>6374.84</c:v>
                </c:pt>
                <c:pt idx="8216">
                  <c:v>6375.616</c:v>
                </c:pt>
                <c:pt idx="8217">
                  <c:v>6376.3919999999998</c:v>
                </c:pt>
                <c:pt idx="8218">
                  <c:v>6377.1679999999997</c:v>
                </c:pt>
                <c:pt idx="8219">
                  <c:v>6377.9440000000004</c:v>
                </c:pt>
                <c:pt idx="8220">
                  <c:v>6378.72</c:v>
                </c:pt>
                <c:pt idx="8221">
                  <c:v>6379.4960000000001</c:v>
                </c:pt>
                <c:pt idx="8222">
                  <c:v>6380.2719999999999</c:v>
                </c:pt>
                <c:pt idx="8223">
                  <c:v>6381.0479999999998</c:v>
                </c:pt>
                <c:pt idx="8224">
                  <c:v>6381.8239999999996</c:v>
                </c:pt>
                <c:pt idx="8225">
                  <c:v>6382.6</c:v>
                </c:pt>
                <c:pt idx="8226">
                  <c:v>6383.3760000000002</c:v>
                </c:pt>
                <c:pt idx="8227">
                  <c:v>6384.152</c:v>
                </c:pt>
                <c:pt idx="8228">
                  <c:v>6384.9279999999999</c:v>
                </c:pt>
                <c:pt idx="8229">
                  <c:v>6385.7039999999997</c:v>
                </c:pt>
                <c:pt idx="8230">
                  <c:v>6386.48</c:v>
                </c:pt>
                <c:pt idx="8231">
                  <c:v>6387.2560000000003</c:v>
                </c:pt>
                <c:pt idx="8232">
                  <c:v>6388.0320000000002</c:v>
                </c:pt>
                <c:pt idx="8233">
                  <c:v>6388.808</c:v>
                </c:pt>
                <c:pt idx="8234">
                  <c:v>6389.5839999999998</c:v>
                </c:pt>
                <c:pt idx="8235">
                  <c:v>6390.36</c:v>
                </c:pt>
                <c:pt idx="8236">
                  <c:v>6391.1360000000004</c:v>
                </c:pt>
                <c:pt idx="8237">
                  <c:v>6391.9120000000003</c:v>
                </c:pt>
                <c:pt idx="8238">
                  <c:v>6392.6880000000001</c:v>
                </c:pt>
                <c:pt idx="8239">
                  <c:v>6393.4639999999999</c:v>
                </c:pt>
                <c:pt idx="8240">
                  <c:v>6394.24</c:v>
                </c:pt>
                <c:pt idx="8241">
                  <c:v>6395.0159999999996</c:v>
                </c:pt>
                <c:pt idx="8242">
                  <c:v>6395.7920000000004</c:v>
                </c:pt>
                <c:pt idx="8243">
                  <c:v>6396.5680000000002</c:v>
                </c:pt>
                <c:pt idx="8244">
                  <c:v>6397.3440000000001</c:v>
                </c:pt>
                <c:pt idx="8245">
                  <c:v>6398.12</c:v>
                </c:pt>
                <c:pt idx="8246">
                  <c:v>6398.8959999999997</c:v>
                </c:pt>
                <c:pt idx="8247">
                  <c:v>6399.6719999999996</c:v>
                </c:pt>
                <c:pt idx="8248">
                  <c:v>6400.4480000000003</c:v>
                </c:pt>
                <c:pt idx="8249">
                  <c:v>6401.2240000000002</c:v>
                </c:pt>
              </c:numCache>
            </c:numRef>
          </c:xVal>
          <c:yVal>
            <c:numRef>
              <c:f>'New Controller Red Sanyo 20C-mi'!$E$3:$E$8252</c:f>
              <c:numCache>
                <c:formatCode>General</c:formatCode>
                <c:ptCount val="8250"/>
                <c:pt idx="0">
                  <c:v>22.383130000000001</c:v>
                </c:pt>
                <c:pt idx="1">
                  <c:v>22.366540000000001</c:v>
                </c:pt>
                <c:pt idx="2">
                  <c:v>22.367730000000002</c:v>
                </c:pt>
                <c:pt idx="3">
                  <c:v>22.36384</c:v>
                </c:pt>
                <c:pt idx="4">
                  <c:v>22.367599999999999</c:v>
                </c:pt>
                <c:pt idx="5">
                  <c:v>22.351890000000001</c:v>
                </c:pt>
                <c:pt idx="6">
                  <c:v>22.393640000000001</c:v>
                </c:pt>
                <c:pt idx="7">
                  <c:v>22.352160000000001</c:v>
                </c:pt>
                <c:pt idx="8">
                  <c:v>22.394259999999999</c:v>
                </c:pt>
                <c:pt idx="9">
                  <c:v>22.369009999999999</c:v>
                </c:pt>
                <c:pt idx="10">
                  <c:v>22.352689999999999</c:v>
                </c:pt>
                <c:pt idx="11">
                  <c:v>22.372109999999999</c:v>
                </c:pt>
                <c:pt idx="12">
                  <c:v>22.352920000000001</c:v>
                </c:pt>
                <c:pt idx="13">
                  <c:v>22.39348</c:v>
                </c:pt>
                <c:pt idx="14">
                  <c:v>22.353850000000001</c:v>
                </c:pt>
                <c:pt idx="15">
                  <c:v>22.36129</c:v>
                </c:pt>
                <c:pt idx="16">
                  <c:v>22.40099</c:v>
                </c:pt>
                <c:pt idx="17">
                  <c:v>22.395199999999999</c:v>
                </c:pt>
                <c:pt idx="18">
                  <c:v>22.373270000000002</c:v>
                </c:pt>
                <c:pt idx="19">
                  <c:v>22.366320000000002</c:v>
                </c:pt>
                <c:pt idx="20">
                  <c:v>22.373100000000001</c:v>
                </c:pt>
                <c:pt idx="21">
                  <c:v>22.303740000000001</c:v>
                </c:pt>
                <c:pt idx="22">
                  <c:v>22.366720000000001</c:v>
                </c:pt>
                <c:pt idx="23">
                  <c:v>22.342390000000002</c:v>
                </c:pt>
                <c:pt idx="24">
                  <c:v>22.372810000000001</c:v>
                </c:pt>
                <c:pt idx="25">
                  <c:v>22.371790000000001</c:v>
                </c:pt>
                <c:pt idx="26">
                  <c:v>22.361129999999999</c:v>
                </c:pt>
                <c:pt idx="27">
                  <c:v>22.35155</c:v>
                </c:pt>
                <c:pt idx="28">
                  <c:v>22.352900000000002</c:v>
                </c:pt>
                <c:pt idx="29">
                  <c:v>22.352509999999999</c:v>
                </c:pt>
                <c:pt idx="30">
                  <c:v>22.355930000000001</c:v>
                </c:pt>
                <c:pt idx="31">
                  <c:v>22.358730000000001</c:v>
                </c:pt>
                <c:pt idx="32">
                  <c:v>22.37894</c:v>
                </c:pt>
                <c:pt idx="33">
                  <c:v>22.319680000000002</c:v>
                </c:pt>
                <c:pt idx="34">
                  <c:v>22.35689</c:v>
                </c:pt>
                <c:pt idx="35">
                  <c:v>22.33203</c:v>
                </c:pt>
                <c:pt idx="36">
                  <c:v>22.347149999999999</c:v>
                </c:pt>
                <c:pt idx="37">
                  <c:v>22.33013</c:v>
                </c:pt>
                <c:pt idx="38">
                  <c:v>22.297070000000001</c:v>
                </c:pt>
                <c:pt idx="39">
                  <c:v>22.319099999999999</c:v>
                </c:pt>
                <c:pt idx="40">
                  <c:v>22.352709999999998</c:v>
                </c:pt>
                <c:pt idx="41">
                  <c:v>22.293220000000002</c:v>
                </c:pt>
                <c:pt idx="42">
                  <c:v>22.35577</c:v>
                </c:pt>
                <c:pt idx="43">
                  <c:v>22.333749999999998</c:v>
                </c:pt>
                <c:pt idx="44">
                  <c:v>22.305399999999999</c:v>
                </c:pt>
                <c:pt idx="45">
                  <c:v>22.32095</c:v>
                </c:pt>
                <c:pt idx="46">
                  <c:v>22.29786</c:v>
                </c:pt>
                <c:pt idx="47">
                  <c:v>22.30912</c:v>
                </c:pt>
                <c:pt idx="48">
                  <c:v>22.315079999999998</c:v>
                </c:pt>
                <c:pt idx="49">
                  <c:v>22.303830000000001</c:v>
                </c:pt>
                <c:pt idx="50">
                  <c:v>22.26606</c:v>
                </c:pt>
                <c:pt idx="51">
                  <c:v>22.301159999999999</c:v>
                </c:pt>
                <c:pt idx="52">
                  <c:v>22.276440000000001</c:v>
                </c:pt>
                <c:pt idx="53">
                  <c:v>22.258600000000001</c:v>
                </c:pt>
                <c:pt idx="54">
                  <c:v>22.293289999999999</c:v>
                </c:pt>
                <c:pt idx="55">
                  <c:v>22.25583</c:v>
                </c:pt>
                <c:pt idx="56">
                  <c:v>22.2606</c:v>
                </c:pt>
                <c:pt idx="57">
                  <c:v>22.259029999999999</c:v>
                </c:pt>
                <c:pt idx="58">
                  <c:v>22.245619999999999</c:v>
                </c:pt>
                <c:pt idx="59">
                  <c:v>22.282240000000002</c:v>
                </c:pt>
                <c:pt idx="60">
                  <c:v>22.25264</c:v>
                </c:pt>
                <c:pt idx="61">
                  <c:v>22.245429999999999</c:v>
                </c:pt>
                <c:pt idx="62">
                  <c:v>22.268149999999999</c:v>
                </c:pt>
                <c:pt idx="63">
                  <c:v>22.198789999999999</c:v>
                </c:pt>
                <c:pt idx="64">
                  <c:v>22.27121</c:v>
                </c:pt>
                <c:pt idx="65">
                  <c:v>22.251429999999999</c:v>
                </c:pt>
                <c:pt idx="66">
                  <c:v>22.21725</c:v>
                </c:pt>
                <c:pt idx="67">
                  <c:v>22.24</c:v>
                </c:pt>
                <c:pt idx="68">
                  <c:v>22.23865</c:v>
                </c:pt>
                <c:pt idx="69">
                  <c:v>22.265219999999999</c:v>
                </c:pt>
                <c:pt idx="70">
                  <c:v>22.21857</c:v>
                </c:pt>
                <c:pt idx="71">
                  <c:v>22.237069999999999</c:v>
                </c:pt>
                <c:pt idx="72">
                  <c:v>22.204609999999999</c:v>
                </c:pt>
                <c:pt idx="73">
                  <c:v>22.18881</c:v>
                </c:pt>
                <c:pt idx="74">
                  <c:v>22.18085</c:v>
                </c:pt>
                <c:pt idx="75">
                  <c:v>22.21218</c:v>
                </c:pt>
                <c:pt idx="76">
                  <c:v>22.23968</c:v>
                </c:pt>
                <c:pt idx="77">
                  <c:v>22.199179999999998</c:v>
                </c:pt>
                <c:pt idx="78">
                  <c:v>22.20064</c:v>
                </c:pt>
                <c:pt idx="79">
                  <c:v>22.24804</c:v>
                </c:pt>
                <c:pt idx="80">
                  <c:v>22.209389999999999</c:v>
                </c:pt>
                <c:pt idx="81">
                  <c:v>22.230399999999999</c:v>
                </c:pt>
                <c:pt idx="82">
                  <c:v>22.177230000000002</c:v>
                </c:pt>
                <c:pt idx="83">
                  <c:v>22.159849999999999</c:v>
                </c:pt>
                <c:pt idx="84">
                  <c:v>22.201129999999999</c:v>
                </c:pt>
                <c:pt idx="85">
                  <c:v>22.15596</c:v>
                </c:pt>
                <c:pt idx="86">
                  <c:v>22.15541</c:v>
                </c:pt>
                <c:pt idx="87">
                  <c:v>22.17483</c:v>
                </c:pt>
                <c:pt idx="88">
                  <c:v>22.1662</c:v>
                </c:pt>
                <c:pt idx="89">
                  <c:v>22.15465</c:v>
                </c:pt>
                <c:pt idx="90">
                  <c:v>22.18253</c:v>
                </c:pt>
                <c:pt idx="91">
                  <c:v>22.151689999999999</c:v>
                </c:pt>
                <c:pt idx="92">
                  <c:v>22.177890000000001</c:v>
                </c:pt>
                <c:pt idx="93">
                  <c:v>22.14095</c:v>
                </c:pt>
                <c:pt idx="94">
                  <c:v>22.13325</c:v>
                </c:pt>
                <c:pt idx="95">
                  <c:v>22.169789999999999</c:v>
                </c:pt>
                <c:pt idx="96">
                  <c:v>22.129760000000001</c:v>
                </c:pt>
                <c:pt idx="97">
                  <c:v>22.170809999999999</c:v>
                </c:pt>
                <c:pt idx="98">
                  <c:v>22.172429999999999</c:v>
                </c:pt>
                <c:pt idx="99">
                  <c:v>22.145199999999999</c:v>
                </c:pt>
                <c:pt idx="100">
                  <c:v>22.173349999999999</c:v>
                </c:pt>
                <c:pt idx="101">
                  <c:v>22.131209999999999</c:v>
                </c:pt>
                <c:pt idx="102">
                  <c:v>22.12509</c:v>
                </c:pt>
                <c:pt idx="103">
                  <c:v>22.15231</c:v>
                </c:pt>
                <c:pt idx="104">
                  <c:v>22.150729999999999</c:v>
                </c:pt>
                <c:pt idx="105">
                  <c:v>22.133479999999999</c:v>
                </c:pt>
                <c:pt idx="106">
                  <c:v>22.147179999999999</c:v>
                </c:pt>
                <c:pt idx="107">
                  <c:v>22.13467</c:v>
                </c:pt>
                <c:pt idx="108">
                  <c:v>22.172529999999998</c:v>
                </c:pt>
                <c:pt idx="109">
                  <c:v>22.144739999999999</c:v>
                </c:pt>
                <c:pt idx="110">
                  <c:v>22.134409999999999</c:v>
                </c:pt>
                <c:pt idx="111">
                  <c:v>22.103290000000001</c:v>
                </c:pt>
                <c:pt idx="112">
                  <c:v>22.13918</c:v>
                </c:pt>
                <c:pt idx="113">
                  <c:v>22.117349999999998</c:v>
                </c:pt>
                <c:pt idx="114">
                  <c:v>22.141390000000001</c:v>
                </c:pt>
                <c:pt idx="115">
                  <c:v>22.09441</c:v>
                </c:pt>
                <c:pt idx="116">
                  <c:v>22.13888</c:v>
                </c:pt>
                <c:pt idx="117">
                  <c:v>22.091740000000001</c:v>
                </c:pt>
                <c:pt idx="118">
                  <c:v>22.132930000000002</c:v>
                </c:pt>
                <c:pt idx="119">
                  <c:v>22.09863</c:v>
                </c:pt>
                <c:pt idx="120">
                  <c:v>22.116569999999999</c:v>
                </c:pt>
                <c:pt idx="121">
                  <c:v>22.100729999999999</c:v>
                </c:pt>
                <c:pt idx="122">
                  <c:v>22.108699999999999</c:v>
                </c:pt>
                <c:pt idx="123">
                  <c:v>22.12107</c:v>
                </c:pt>
                <c:pt idx="124">
                  <c:v>22.085979999999999</c:v>
                </c:pt>
                <c:pt idx="125">
                  <c:v>22.10182</c:v>
                </c:pt>
                <c:pt idx="126">
                  <c:v>22.080290000000002</c:v>
                </c:pt>
                <c:pt idx="127">
                  <c:v>22.080549999999999</c:v>
                </c:pt>
                <c:pt idx="128">
                  <c:v>22.095559999999999</c:v>
                </c:pt>
                <c:pt idx="129">
                  <c:v>22.121739999999999</c:v>
                </c:pt>
                <c:pt idx="130">
                  <c:v>22.107869999999998</c:v>
                </c:pt>
                <c:pt idx="131">
                  <c:v>22.126999999999999</c:v>
                </c:pt>
                <c:pt idx="132">
                  <c:v>22.094639999999998</c:v>
                </c:pt>
                <c:pt idx="133">
                  <c:v>22.07788</c:v>
                </c:pt>
                <c:pt idx="134">
                  <c:v>22.05846</c:v>
                </c:pt>
                <c:pt idx="135">
                  <c:v>22.073370000000001</c:v>
                </c:pt>
                <c:pt idx="136">
                  <c:v>22.065339999999999</c:v>
                </c:pt>
                <c:pt idx="137">
                  <c:v>22.066949999999999</c:v>
                </c:pt>
                <c:pt idx="138">
                  <c:v>22.087530000000001</c:v>
                </c:pt>
                <c:pt idx="139">
                  <c:v>22.081469999999999</c:v>
                </c:pt>
                <c:pt idx="140">
                  <c:v>22.083680000000001</c:v>
                </c:pt>
                <c:pt idx="141">
                  <c:v>22.06587</c:v>
                </c:pt>
                <c:pt idx="142">
                  <c:v>22.077590000000001</c:v>
                </c:pt>
                <c:pt idx="143">
                  <c:v>22.044239999999999</c:v>
                </c:pt>
                <c:pt idx="144">
                  <c:v>22.058029999999999</c:v>
                </c:pt>
                <c:pt idx="145">
                  <c:v>22.069759999999999</c:v>
                </c:pt>
                <c:pt idx="146">
                  <c:v>22.079989999999999</c:v>
                </c:pt>
                <c:pt idx="147">
                  <c:v>22.056850000000001</c:v>
                </c:pt>
                <c:pt idx="148">
                  <c:v>22.056950000000001</c:v>
                </c:pt>
                <c:pt idx="149">
                  <c:v>22.064419999999998</c:v>
                </c:pt>
                <c:pt idx="150">
                  <c:v>22.045819999999999</c:v>
                </c:pt>
                <c:pt idx="151">
                  <c:v>22.087769999999999</c:v>
                </c:pt>
                <c:pt idx="152">
                  <c:v>22.046320000000001</c:v>
                </c:pt>
                <c:pt idx="153">
                  <c:v>22.03904</c:v>
                </c:pt>
                <c:pt idx="154">
                  <c:v>22.03585</c:v>
                </c:pt>
                <c:pt idx="155">
                  <c:v>22.03904</c:v>
                </c:pt>
                <c:pt idx="156">
                  <c:v>22.020700000000001</c:v>
                </c:pt>
                <c:pt idx="157">
                  <c:v>22.040890000000001</c:v>
                </c:pt>
                <c:pt idx="158">
                  <c:v>21.98732</c:v>
                </c:pt>
                <c:pt idx="159">
                  <c:v>22.021329999999999</c:v>
                </c:pt>
                <c:pt idx="160">
                  <c:v>22.038979999999999</c:v>
                </c:pt>
                <c:pt idx="161">
                  <c:v>21.995000000000001</c:v>
                </c:pt>
                <c:pt idx="162">
                  <c:v>22.059619999999999</c:v>
                </c:pt>
                <c:pt idx="163">
                  <c:v>22.044969999999999</c:v>
                </c:pt>
                <c:pt idx="164">
                  <c:v>22.03875</c:v>
                </c:pt>
                <c:pt idx="165">
                  <c:v>22.063829999999999</c:v>
                </c:pt>
                <c:pt idx="166">
                  <c:v>22.03088</c:v>
                </c:pt>
                <c:pt idx="167">
                  <c:v>22.053100000000001</c:v>
                </c:pt>
                <c:pt idx="168">
                  <c:v>22.00938</c:v>
                </c:pt>
                <c:pt idx="169">
                  <c:v>21.994340000000001</c:v>
                </c:pt>
                <c:pt idx="170">
                  <c:v>22.016359999999999</c:v>
                </c:pt>
                <c:pt idx="171">
                  <c:v>22.04626</c:v>
                </c:pt>
                <c:pt idx="172">
                  <c:v>22.003489999999999</c:v>
                </c:pt>
                <c:pt idx="173">
                  <c:v>22.005890000000001</c:v>
                </c:pt>
                <c:pt idx="174">
                  <c:v>22.011189999999999</c:v>
                </c:pt>
                <c:pt idx="175">
                  <c:v>22.060770000000002</c:v>
                </c:pt>
                <c:pt idx="176">
                  <c:v>22.019850000000002</c:v>
                </c:pt>
                <c:pt idx="177">
                  <c:v>22.007639999999999</c:v>
                </c:pt>
                <c:pt idx="178">
                  <c:v>22.012640000000001</c:v>
                </c:pt>
                <c:pt idx="179">
                  <c:v>22.00468</c:v>
                </c:pt>
                <c:pt idx="180">
                  <c:v>22.029499999999999</c:v>
                </c:pt>
                <c:pt idx="181">
                  <c:v>21.998819999999998</c:v>
                </c:pt>
                <c:pt idx="182">
                  <c:v>21.984069999999999</c:v>
                </c:pt>
                <c:pt idx="183">
                  <c:v>22.013529999999999</c:v>
                </c:pt>
                <c:pt idx="184">
                  <c:v>22.038419999999999</c:v>
                </c:pt>
                <c:pt idx="185">
                  <c:v>22.026700000000002</c:v>
                </c:pt>
                <c:pt idx="186">
                  <c:v>21.984200000000001</c:v>
                </c:pt>
                <c:pt idx="187">
                  <c:v>21.97475</c:v>
                </c:pt>
                <c:pt idx="188">
                  <c:v>21.998249999999999</c:v>
                </c:pt>
                <c:pt idx="189">
                  <c:v>22.006489999999999</c:v>
                </c:pt>
                <c:pt idx="190">
                  <c:v>22.00543</c:v>
                </c:pt>
                <c:pt idx="191">
                  <c:v>21.976459999999999</c:v>
                </c:pt>
                <c:pt idx="192">
                  <c:v>21.991479999999999</c:v>
                </c:pt>
                <c:pt idx="193">
                  <c:v>21.939820000000001</c:v>
                </c:pt>
                <c:pt idx="194">
                  <c:v>22.003329999999998</c:v>
                </c:pt>
                <c:pt idx="195">
                  <c:v>21.97195</c:v>
                </c:pt>
                <c:pt idx="196">
                  <c:v>21.98854</c:v>
                </c:pt>
                <c:pt idx="197">
                  <c:v>21.949210000000001</c:v>
                </c:pt>
                <c:pt idx="198">
                  <c:v>21.948540000000001</c:v>
                </c:pt>
                <c:pt idx="199">
                  <c:v>21.994499999999999</c:v>
                </c:pt>
                <c:pt idx="200">
                  <c:v>22.012969999999999</c:v>
                </c:pt>
                <c:pt idx="201">
                  <c:v>21.979130000000001</c:v>
                </c:pt>
                <c:pt idx="202">
                  <c:v>21.978339999999999</c:v>
                </c:pt>
                <c:pt idx="203">
                  <c:v>21.98706</c:v>
                </c:pt>
                <c:pt idx="204">
                  <c:v>21.985050000000001</c:v>
                </c:pt>
                <c:pt idx="205">
                  <c:v>21.98094</c:v>
                </c:pt>
                <c:pt idx="206">
                  <c:v>21.97748</c:v>
                </c:pt>
                <c:pt idx="207">
                  <c:v>21.995819999999998</c:v>
                </c:pt>
                <c:pt idx="208">
                  <c:v>21.97672</c:v>
                </c:pt>
                <c:pt idx="209">
                  <c:v>21.935410000000001</c:v>
                </c:pt>
                <c:pt idx="210">
                  <c:v>21.96978</c:v>
                </c:pt>
                <c:pt idx="211">
                  <c:v>21.955719999999999</c:v>
                </c:pt>
                <c:pt idx="212">
                  <c:v>21.961680000000001</c:v>
                </c:pt>
                <c:pt idx="213">
                  <c:v>21.961020000000001</c:v>
                </c:pt>
                <c:pt idx="214">
                  <c:v>21.98489</c:v>
                </c:pt>
                <c:pt idx="215">
                  <c:v>21.9817</c:v>
                </c:pt>
                <c:pt idx="216">
                  <c:v>21.988900000000001</c:v>
                </c:pt>
                <c:pt idx="217">
                  <c:v>21.957830000000001</c:v>
                </c:pt>
                <c:pt idx="218">
                  <c:v>21.964839999999999</c:v>
                </c:pt>
                <c:pt idx="219">
                  <c:v>21.962209999999999</c:v>
                </c:pt>
                <c:pt idx="220">
                  <c:v>21.96339</c:v>
                </c:pt>
                <c:pt idx="221">
                  <c:v>21.936789999999998</c:v>
                </c:pt>
                <c:pt idx="222">
                  <c:v>21.965229999999998</c:v>
                </c:pt>
                <c:pt idx="223">
                  <c:v>21.954239999999999</c:v>
                </c:pt>
                <c:pt idx="224">
                  <c:v>21.972940000000001</c:v>
                </c:pt>
                <c:pt idx="225">
                  <c:v>21.980640000000001</c:v>
                </c:pt>
                <c:pt idx="226">
                  <c:v>21.94314</c:v>
                </c:pt>
                <c:pt idx="227">
                  <c:v>21.93505</c:v>
                </c:pt>
                <c:pt idx="228">
                  <c:v>21.918289999999999</c:v>
                </c:pt>
                <c:pt idx="229">
                  <c:v>21.915749999999999</c:v>
                </c:pt>
                <c:pt idx="230">
                  <c:v>21.96998</c:v>
                </c:pt>
                <c:pt idx="231">
                  <c:v>21.94051</c:v>
                </c:pt>
                <c:pt idx="232">
                  <c:v>21.99813</c:v>
                </c:pt>
                <c:pt idx="233">
                  <c:v>21.94821</c:v>
                </c:pt>
                <c:pt idx="234">
                  <c:v>21.94604</c:v>
                </c:pt>
                <c:pt idx="235">
                  <c:v>21.952200000000001</c:v>
                </c:pt>
                <c:pt idx="236">
                  <c:v>21.993649999999999</c:v>
                </c:pt>
                <c:pt idx="237">
                  <c:v>21.950939999999999</c:v>
                </c:pt>
                <c:pt idx="238">
                  <c:v>21.950679999999998</c:v>
                </c:pt>
                <c:pt idx="239">
                  <c:v>21.94117</c:v>
                </c:pt>
                <c:pt idx="240">
                  <c:v>21.954930000000001</c:v>
                </c:pt>
                <c:pt idx="241">
                  <c:v>21.95532</c:v>
                </c:pt>
                <c:pt idx="242">
                  <c:v>21.948149999999998</c:v>
                </c:pt>
                <c:pt idx="243">
                  <c:v>21.92145</c:v>
                </c:pt>
                <c:pt idx="244">
                  <c:v>21.927009999999999</c:v>
                </c:pt>
                <c:pt idx="245">
                  <c:v>21.928629999999998</c:v>
                </c:pt>
                <c:pt idx="246">
                  <c:v>21.948810000000002</c:v>
                </c:pt>
                <c:pt idx="247">
                  <c:v>21.909600000000001</c:v>
                </c:pt>
                <c:pt idx="248">
                  <c:v>21.957689999999999</c:v>
                </c:pt>
                <c:pt idx="249">
                  <c:v>21.938829999999999</c:v>
                </c:pt>
                <c:pt idx="250">
                  <c:v>21.917300000000001</c:v>
                </c:pt>
                <c:pt idx="251">
                  <c:v>21.924109999999999</c:v>
                </c:pt>
                <c:pt idx="252">
                  <c:v>21.93563</c:v>
                </c:pt>
                <c:pt idx="253">
                  <c:v>21.924510000000001</c:v>
                </c:pt>
                <c:pt idx="254">
                  <c:v>21.935500000000001</c:v>
                </c:pt>
                <c:pt idx="255">
                  <c:v>21.917560000000002</c:v>
                </c:pt>
                <c:pt idx="256">
                  <c:v>21.938960000000002</c:v>
                </c:pt>
                <c:pt idx="257">
                  <c:v>21.925429999999999</c:v>
                </c:pt>
                <c:pt idx="258">
                  <c:v>21.89603</c:v>
                </c:pt>
                <c:pt idx="259">
                  <c:v>21.937480000000001</c:v>
                </c:pt>
                <c:pt idx="260">
                  <c:v>21.9435</c:v>
                </c:pt>
                <c:pt idx="261">
                  <c:v>21.923390000000001</c:v>
                </c:pt>
                <c:pt idx="262">
                  <c:v>21.874009999999998</c:v>
                </c:pt>
                <c:pt idx="263">
                  <c:v>21.91226</c:v>
                </c:pt>
                <c:pt idx="264">
                  <c:v>21.936419999999998</c:v>
                </c:pt>
                <c:pt idx="265">
                  <c:v>21.89893</c:v>
                </c:pt>
                <c:pt idx="266">
                  <c:v>21.86429</c:v>
                </c:pt>
                <c:pt idx="267">
                  <c:v>21.867719999999998</c:v>
                </c:pt>
                <c:pt idx="268">
                  <c:v>21.885660000000001</c:v>
                </c:pt>
                <c:pt idx="269">
                  <c:v>21.882429999999999</c:v>
                </c:pt>
                <c:pt idx="270">
                  <c:v>21.952850000000002</c:v>
                </c:pt>
                <c:pt idx="271">
                  <c:v>21.91499</c:v>
                </c:pt>
                <c:pt idx="272">
                  <c:v>21.906400000000001</c:v>
                </c:pt>
                <c:pt idx="273">
                  <c:v>21.892309999999998</c:v>
                </c:pt>
                <c:pt idx="274">
                  <c:v>21.855869999999999</c:v>
                </c:pt>
                <c:pt idx="275">
                  <c:v>21.859850000000002</c:v>
                </c:pt>
                <c:pt idx="276">
                  <c:v>21.866720000000001</c:v>
                </c:pt>
                <c:pt idx="277">
                  <c:v>21.890039999999999</c:v>
                </c:pt>
                <c:pt idx="278">
                  <c:v>21.898</c:v>
                </c:pt>
                <c:pt idx="279">
                  <c:v>21.86064</c:v>
                </c:pt>
                <c:pt idx="280">
                  <c:v>21.849740000000001</c:v>
                </c:pt>
                <c:pt idx="281">
                  <c:v>21.878050000000002</c:v>
                </c:pt>
                <c:pt idx="282">
                  <c:v>21.879799999999999</c:v>
                </c:pt>
                <c:pt idx="283">
                  <c:v>21.863530000000001</c:v>
                </c:pt>
                <c:pt idx="284">
                  <c:v>21.893419999999999</c:v>
                </c:pt>
                <c:pt idx="285">
                  <c:v>21.882300000000001</c:v>
                </c:pt>
                <c:pt idx="286">
                  <c:v>21.882269999999998</c:v>
                </c:pt>
                <c:pt idx="287">
                  <c:v>21.880289999999999</c:v>
                </c:pt>
                <c:pt idx="288">
                  <c:v>21.851939999999999</c:v>
                </c:pt>
                <c:pt idx="289">
                  <c:v>21.85069</c:v>
                </c:pt>
                <c:pt idx="290">
                  <c:v>21.860109999999999</c:v>
                </c:pt>
                <c:pt idx="291">
                  <c:v>21.88025</c:v>
                </c:pt>
                <c:pt idx="292">
                  <c:v>21.888349999999999</c:v>
                </c:pt>
                <c:pt idx="293">
                  <c:v>21.893820000000002</c:v>
                </c:pt>
                <c:pt idx="294">
                  <c:v>21.87255</c:v>
                </c:pt>
                <c:pt idx="295">
                  <c:v>21.872450000000001</c:v>
                </c:pt>
                <c:pt idx="296">
                  <c:v>21.849409999999999</c:v>
                </c:pt>
                <c:pt idx="297">
                  <c:v>21.829619999999998</c:v>
                </c:pt>
                <c:pt idx="298">
                  <c:v>21.90972</c:v>
                </c:pt>
                <c:pt idx="299">
                  <c:v>21.824449999999999</c:v>
                </c:pt>
                <c:pt idx="300">
                  <c:v>21.86337</c:v>
                </c:pt>
                <c:pt idx="301">
                  <c:v>21.86468</c:v>
                </c:pt>
                <c:pt idx="302">
                  <c:v>21.854209999999998</c:v>
                </c:pt>
                <c:pt idx="303">
                  <c:v>21.887920000000001</c:v>
                </c:pt>
                <c:pt idx="304">
                  <c:v>21.86139</c:v>
                </c:pt>
                <c:pt idx="305">
                  <c:v>21.854569999999999</c:v>
                </c:pt>
                <c:pt idx="306">
                  <c:v>21.850850000000001</c:v>
                </c:pt>
                <c:pt idx="307">
                  <c:v>21.840520000000001</c:v>
                </c:pt>
                <c:pt idx="308">
                  <c:v>21.879560000000001</c:v>
                </c:pt>
                <c:pt idx="309">
                  <c:v>21.899049999999999</c:v>
                </c:pt>
                <c:pt idx="310">
                  <c:v>21.855920000000001</c:v>
                </c:pt>
                <c:pt idx="311">
                  <c:v>21.859210000000001</c:v>
                </c:pt>
                <c:pt idx="312">
                  <c:v>21.901579999999999</c:v>
                </c:pt>
                <c:pt idx="313">
                  <c:v>21.864409999999999</c:v>
                </c:pt>
                <c:pt idx="314">
                  <c:v>21.850719999999999</c:v>
                </c:pt>
                <c:pt idx="315">
                  <c:v>21.871849999999998</c:v>
                </c:pt>
                <c:pt idx="316">
                  <c:v>21.829090000000001</c:v>
                </c:pt>
                <c:pt idx="317">
                  <c:v>21.892990000000001</c:v>
                </c:pt>
                <c:pt idx="318">
                  <c:v>21.858029999999999</c:v>
                </c:pt>
                <c:pt idx="319">
                  <c:v>21.850719999999999</c:v>
                </c:pt>
                <c:pt idx="320">
                  <c:v>21.844560000000001</c:v>
                </c:pt>
                <c:pt idx="321">
                  <c:v>21.878070000000001</c:v>
                </c:pt>
                <c:pt idx="322">
                  <c:v>21.83501</c:v>
                </c:pt>
                <c:pt idx="323">
                  <c:v>21.849630000000001</c:v>
                </c:pt>
                <c:pt idx="324">
                  <c:v>21.819210000000002</c:v>
                </c:pt>
                <c:pt idx="325">
                  <c:v>21.812660000000001</c:v>
                </c:pt>
                <c:pt idx="326">
                  <c:v>21.781970000000001</c:v>
                </c:pt>
                <c:pt idx="327">
                  <c:v>21.787669999999999</c:v>
                </c:pt>
                <c:pt idx="328">
                  <c:v>21.786390000000001</c:v>
                </c:pt>
                <c:pt idx="329">
                  <c:v>21.810849999999999</c:v>
                </c:pt>
                <c:pt idx="330">
                  <c:v>21.809629999999999</c:v>
                </c:pt>
                <c:pt idx="331">
                  <c:v>21.80048</c:v>
                </c:pt>
                <c:pt idx="332">
                  <c:v>21.792310000000001</c:v>
                </c:pt>
                <c:pt idx="333">
                  <c:v>21.796720000000001</c:v>
                </c:pt>
                <c:pt idx="334">
                  <c:v>21.79271</c:v>
                </c:pt>
                <c:pt idx="335">
                  <c:v>21.80452</c:v>
                </c:pt>
                <c:pt idx="336">
                  <c:v>21.816600000000001</c:v>
                </c:pt>
                <c:pt idx="337">
                  <c:v>21.812650000000001</c:v>
                </c:pt>
                <c:pt idx="338">
                  <c:v>21.805050000000001</c:v>
                </c:pt>
                <c:pt idx="339">
                  <c:v>21.802109999999999</c:v>
                </c:pt>
                <c:pt idx="340">
                  <c:v>21.80518</c:v>
                </c:pt>
                <c:pt idx="341">
                  <c:v>21.831219999999998</c:v>
                </c:pt>
                <c:pt idx="342">
                  <c:v>21.794969999999999</c:v>
                </c:pt>
                <c:pt idx="343">
                  <c:v>21.810210000000001</c:v>
                </c:pt>
                <c:pt idx="344">
                  <c:v>21.765440000000002</c:v>
                </c:pt>
                <c:pt idx="345">
                  <c:v>21.792269999999998</c:v>
                </c:pt>
                <c:pt idx="346">
                  <c:v>21.773540000000001</c:v>
                </c:pt>
                <c:pt idx="347">
                  <c:v>21.794809999999998</c:v>
                </c:pt>
                <c:pt idx="348">
                  <c:v>21.786010000000001</c:v>
                </c:pt>
                <c:pt idx="349">
                  <c:v>21.791779999999999</c:v>
                </c:pt>
                <c:pt idx="350">
                  <c:v>21.80208</c:v>
                </c:pt>
                <c:pt idx="351">
                  <c:v>21.774889999999999</c:v>
                </c:pt>
                <c:pt idx="352">
                  <c:v>21.72794</c:v>
                </c:pt>
                <c:pt idx="353">
                  <c:v>21.755500000000001</c:v>
                </c:pt>
                <c:pt idx="354">
                  <c:v>21.760929999999998</c:v>
                </c:pt>
                <c:pt idx="355">
                  <c:v>21.795819999999999</c:v>
                </c:pt>
                <c:pt idx="356">
                  <c:v>21.796880000000002</c:v>
                </c:pt>
                <c:pt idx="357">
                  <c:v>21.78773</c:v>
                </c:pt>
                <c:pt idx="358">
                  <c:v>21.800329999999999</c:v>
                </c:pt>
                <c:pt idx="359">
                  <c:v>21.784790000000001</c:v>
                </c:pt>
                <c:pt idx="360">
                  <c:v>21.785979999999999</c:v>
                </c:pt>
                <c:pt idx="361">
                  <c:v>21.78378</c:v>
                </c:pt>
                <c:pt idx="362">
                  <c:v>21.788419999999999</c:v>
                </c:pt>
                <c:pt idx="363">
                  <c:v>21.733799999999999</c:v>
                </c:pt>
                <c:pt idx="364">
                  <c:v>21.74295</c:v>
                </c:pt>
                <c:pt idx="365">
                  <c:v>21.79513</c:v>
                </c:pt>
                <c:pt idx="366">
                  <c:v>21.78265</c:v>
                </c:pt>
                <c:pt idx="367">
                  <c:v>21.768689999999999</c:v>
                </c:pt>
                <c:pt idx="368">
                  <c:v>21.754339999999999</c:v>
                </c:pt>
                <c:pt idx="369">
                  <c:v>21.74607</c:v>
                </c:pt>
                <c:pt idx="370">
                  <c:v>21.766940000000002</c:v>
                </c:pt>
                <c:pt idx="371">
                  <c:v>21.766159999999999</c:v>
                </c:pt>
                <c:pt idx="372">
                  <c:v>21.770959999999999</c:v>
                </c:pt>
                <c:pt idx="373">
                  <c:v>21.716049999999999</c:v>
                </c:pt>
                <c:pt idx="374">
                  <c:v>21.753540000000001</c:v>
                </c:pt>
                <c:pt idx="375">
                  <c:v>21.773289999999999</c:v>
                </c:pt>
                <c:pt idx="376">
                  <c:v>21.760290000000001</c:v>
                </c:pt>
                <c:pt idx="377">
                  <c:v>21.77214</c:v>
                </c:pt>
                <c:pt idx="378">
                  <c:v>21.74755</c:v>
                </c:pt>
                <c:pt idx="379">
                  <c:v>21.734649999999998</c:v>
                </c:pt>
                <c:pt idx="380">
                  <c:v>21.735340000000001</c:v>
                </c:pt>
                <c:pt idx="381">
                  <c:v>21.71285</c:v>
                </c:pt>
                <c:pt idx="382">
                  <c:v>21.717749999999999</c:v>
                </c:pt>
                <c:pt idx="383">
                  <c:v>21.715350000000001</c:v>
                </c:pt>
                <c:pt idx="384">
                  <c:v>21.72025</c:v>
                </c:pt>
                <c:pt idx="385">
                  <c:v>21.762789999999999</c:v>
                </c:pt>
                <c:pt idx="386">
                  <c:v>21.741420000000002</c:v>
                </c:pt>
                <c:pt idx="387">
                  <c:v>21.738589999999999</c:v>
                </c:pt>
                <c:pt idx="388">
                  <c:v>21.764659999999999</c:v>
                </c:pt>
                <c:pt idx="389">
                  <c:v>21.72589</c:v>
                </c:pt>
                <c:pt idx="390">
                  <c:v>21.717220000000001</c:v>
                </c:pt>
                <c:pt idx="391">
                  <c:v>21.758769999999998</c:v>
                </c:pt>
                <c:pt idx="392">
                  <c:v>21.720379999999999</c:v>
                </c:pt>
                <c:pt idx="393">
                  <c:v>21.75159</c:v>
                </c:pt>
                <c:pt idx="394">
                  <c:v>21.703659999999999</c:v>
                </c:pt>
                <c:pt idx="395">
                  <c:v>21.721599999999999</c:v>
                </c:pt>
                <c:pt idx="396">
                  <c:v>21.728570000000001</c:v>
                </c:pt>
                <c:pt idx="397">
                  <c:v>21.73845</c:v>
                </c:pt>
                <c:pt idx="398">
                  <c:v>21.729389999999999</c:v>
                </c:pt>
                <c:pt idx="399">
                  <c:v>21.698060000000002</c:v>
                </c:pt>
                <c:pt idx="400">
                  <c:v>21.773510000000002</c:v>
                </c:pt>
                <c:pt idx="401">
                  <c:v>21.735389999999999</c:v>
                </c:pt>
                <c:pt idx="402">
                  <c:v>21.688079999999999</c:v>
                </c:pt>
                <c:pt idx="403">
                  <c:v>21.692029999999999</c:v>
                </c:pt>
                <c:pt idx="404">
                  <c:v>21.72363</c:v>
                </c:pt>
                <c:pt idx="405">
                  <c:v>21.721129999999999</c:v>
                </c:pt>
                <c:pt idx="406">
                  <c:v>21.745460000000001</c:v>
                </c:pt>
                <c:pt idx="407">
                  <c:v>21.726469999999999</c:v>
                </c:pt>
                <c:pt idx="408">
                  <c:v>21.709700000000002</c:v>
                </c:pt>
                <c:pt idx="409">
                  <c:v>21.745979999999999</c:v>
                </c:pt>
                <c:pt idx="410">
                  <c:v>21.70025</c:v>
                </c:pt>
                <c:pt idx="411">
                  <c:v>21.710460000000001</c:v>
                </c:pt>
                <c:pt idx="412">
                  <c:v>21.716709999999999</c:v>
                </c:pt>
                <c:pt idx="413">
                  <c:v>21.706610000000001</c:v>
                </c:pt>
                <c:pt idx="414">
                  <c:v>21.680129999999998</c:v>
                </c:pt>
                <c:pt idx="415">
                  <c:v>21.68205</c:v>
                </c:pt>
                <c:pt idx="416">
                  <c:v>21.72485</c:v>
                </c:pt>
                <c:pt idx="417">
                  <c:v>21.701930000000001</c:v>
                </c:pt>
                <c:pt idx="418">
                  <c:v>21.67924</c:v>
                </c:pt>
                <c:pt idx="419">
                  <c:v>21.701699999999999</c:v>
                </c:pt>
                <c:pt idx="420">
                  <c:v>21.649450000000002</c:v>
                </c:pt>
                <c:pt idx="421">
                  <c:v>21.686910000000001</c:v>
                </c:pt>
                <c:pt idx="422">
                  <c:v>21.68892</c:v>
                </c:pt>
                <c:pt idx="423">
                  <c:v>21.713909999999998</c:v>
                </c:pt>
                <c:pt idx="424">
                  <c:v>21.710159999999998</c:v>
                </c:pt>
                <c:pt idx="425">
                  <c:v>21.69688</c:v>
                </c:pt>
                <c:pt idx="426">
                  <c:v>21.72091</c:v>
                </c:pt>
                <c:pt idx="427">
                  <c:v>21.69688</c:v>
                </c:pt>
                <c:pt idx="428">
                  <c:v>21.71265</c:v>
                </c:pt>
                <c:pt idx="429">
                  <c:v>21.72167</c:v>
                </c:pt>
                <c:pt idx="430">
                  <c:v>21.70149</c:v>
                </c:pt>
                <c:pt idx="431">
                  <c:v>21.6922</c:v>
                </c:pt>
                <c:pt idx="432">
                  <c:v>21.731909999999999</c:v>
                </c:pt>
                <c:pt idx="433">
                  <c:v>21.699349999999999</c:v>
                </c:pt>
                <c:pt idx="434">
                  <c:v>21.673469999999998</c:v>
                </c:pt>
                <c:pt idx="435">
                  <c:v>21.706790000000002</c:v>
                </c:pt>
                <c:pt idx="436">
                  <c:v>21.715409999999999</c:v>
                </c:pt>
                <c:pt idx="437">
                  <c:v>21.66949</c:v>
                </c:pt>
                <c:pt idx="438">
                  <c:v>21.694140000000001</c:v>
                </c:pt>
                <c:pt idx="439">
                  <c:v>21.719660000000001</c:v>
                </c:pt>
                <c:pt idx="440">
                  <c:v>21.640750000000001</c:v>
                </c:pt>
                <c:pt idx="441">
                  <c:v>21.672609999999999</c:v>
                </c:pt>
                <c:pt idx="442">
                  <c:v>21.641400000000001</c:v>
                </c:pt>
                <c:pt idx="443">
                  <c:v>21.657889999999998</c:v>
                </c:pt>
                <c:pt idx="444">
                  <c:v>21.681660000000001</c:v>
                </c:pt>
                <c:pt idx="445">
                  <c:v>21.66066</c:v>
                </c:pt>
                <c:pt idx="446">
                  <c:v>21.65015</c:v>
                </c:pt>
                <c:pt idx="447">
                  <c:v>21.652519999999999</c:v>
                </c:pt>
                <c:pt idx="448">
                  <c:v>21.672999999999998</c:v>
                </c:pt>
                <c:pt idx="449">
                  <c:v>21.643930000000001</c:v>
                </c:pt>
                <c:pt idx="450">
                  <c:v>21.671289999999999</c:v>
                </c:pt>
                <c:pt idx="451">
                  <c:v>21.674479999999999</c:v>
                </c:pt>
                <c:pt idx="452">
                  <c:v>21.64048</c:v>
                </c:pt>
                <c:pt idx="453">
                  <c:v>21.63287</c:v>
                </c:pt>
                <c:pt idx="454">
                  <c:v>21.65795</c:v>
                </c:pt>
                <c:pt idx="455">
                  <c:v>21.683859999999999</c:v>
                </c:pt>
                <c:pt idx="456">
                  <c:v>21.68066</c:v>
                </c:pt>
                <c:pt idx="457">
                  <c:v>21.692350000000001</c:v>
                </c:pt>
                <c:pt idx="458">
                  <c:v>21.6266</c:v>
                </c:pt>
                <c:pt idx="459">
                  <c:v>21.63935</c:v>
                </c:pt>
                <c:pt idx="460">
                  <c:v>21.699259999999999</c:v>
                </c:pt>
                <c:pt idx="461">
                  <c:v>21.70776</c:v>
                </c:pt>
                <c:pt idx="462">
                  <c:v>21.700970000000002</c:v>
                </c:pt>
                <c:pt idx="463">
                  <c:v>21.645859999999999</c:v>
                </c:pt>
                <c:pt idx="464">
                  <c:v>21.698039999999999</c:v>
                </c:pt>
                <c:pt idx="465">
                  <c:v>21.688220000000001</c:v>
                </c:pt>
                <c:pt idx="466">
                  <c:v>21.68704</c:v>
                </c:pt>
                <c:pt idx="467">
                  <c:v>21.692440000000001</c:v>
                </c:pt>
                <c:pt idx="468">
                  <c:v>21.669329999999999</c:v>
                </c:pt>
                <c:pt idx="469">
                  <c:v>21.661919999999999</c:v>
                </c:pt>
                <c:pt idx="470">
                  <c:v>21.66245</c:v>
                </c:pt>
                <c:pt idx="471">
                  <c:v>21.66386</c:v>
                </c:pt>
                <c:pt idx="472">
                  <c:v>21.66469</c:v>
                </c:pt>
                <c:pt idx="473">
                  <c:v>21.68075</c:v>
                </c:pt>
                <c:pt idx="474">
                  <c:v>21.69191</c:v>
                </c:pt>
                <c:pt idx="475">
                  <c:v>21.641279999999998</c:v>
                </c:pt>
                <c:pt idx="476">
                  <c:v>21.617999999999999</c:v>
                </c:pt>
                <c:pt idx="477">
                  <c:v>21.638639999999999</c:v>
                </c:pt>
                <c:pt idx="478">
                  <c:v>21.668369999999999</c:v>
                </c:pt>
                <c:pt idx="479">
                  <c:v>21.628229999999999</c:v>
                </c:pt>
                <c:pt idx="480">
                  <c:v>21.66639</c:v>
                </c:pt>
                <c:pt idx="481">
                  <c:v>21.665569999999999</c:v>
                </c:pt>
                <c:pt idx="482">
                  <c:v>21.644819999999999</c:v>
                </c:pt>
                <c:pt idx="483">
                  <c:v>21.60351</c:v>
                </c:pt>
                <c:pt idx="484">
                  <c:v>21.651610000000002</c:v>
                </c:pt>
                <c:pt idx="485">
                  <c:v>21.621320000000001</c:v>
                </c:pt>
                <c:pt idx="486">
                  <c:v>21.6495</c:v>
                </c:pt>
                <c:pt idx="487">
                  <c:v>21.622499999999999</c:v>
                </c:pt>
                <c:pt idx="488">
                  <c:v>21.58464</c:v>
                </c:pt>
                <c:pt idx="489">
                  <c:v>21.59524</c:v>
                </c:pt>
                <c:pt idx="490">
                  <c:v>21.622489999999999</c:v>
                </c:pt>
                <c:pt idx="491">
                  <c:v>21.646270000000001</c:v>
                </c:pt>
                <c:pt idx="492">
                  <c:v>21.654499999999999</c:v>
                </c:pt>
                <c:pt idx="493">
                  <c:v>21.6326</c:v>
                </c:pt>
                <c:pt idx="494">
                  <c:v>21.652909999999999</c:v>
                </c:pt>
                <c:pt idx="495">
                  <c:v>21.630030000000001</c:v>
                </c:pt>
                <c:pt idx="496">
                  <c:v>21.65277</c:v>
                </c:pt>
                <c:pt idx="497">
                  <c:v>21.61956</c:v>
                </c:pt>
                <c:pt idx="498">
                  <c:v>21.651820000000001</c:v>
                </c:pt>
                <c:pt idx="499">
                  <c:v>21.631740000000001</c:v>
                </c:pt>
                <c:pt idx="500">
                  <c:v>21.650759999999998</c:v>
                </c:pt>
                <c:pt idx="501">
                  <c:v>21.63664</c:v>
                </c:pt>
                <c:pt idx="502">
                  <c:v>21.604109999999999</c:v>
                </c:pt>
                <c:pt idx="503">
                  <c:v>21.620609999999999</c:v>
                </c:pt>
                <c:pt idx="504">
                  <c:v>21.613790000000002</c:v>
                </c:pt>
                <c:pt idx="505">
                  <c:v>21.581230000000001</c:v>
                </c:pt>
                <c:pt idx="506">
                  <c:v>21.593309999999999</c:v>
                </c:pt>
                <c:pt idx="507">
                  <c:v>21.582979999999999</c:v>
                </c:pt>
                <c:pt idx="508">
                  <c:v>21.610469999999999</c:v>
                </c:pt>
                <c:pt idx="509">
                  <c:v>21.579609999999999</c:v>
                </c:pt>
                <c:pt idx="510">
                  <c:v>21.57938</c:v>
                </c:pt>
                <c:pt idx="511">
                  <c:v>21.575659999999999</c:v>
                </c:pt>
                <c:pt idx="512">
                  <c:v>21.560130000000001</c:v>
                </c:pt>
                <c:pt idx="513">
                  <c:v>21.595020000000002</c:v>
                </c:pt>
                <c:pt idx="514">
                  <c:v>21.619879999999998</c:v>
                </c:pt>
                <c:pt idx="515">
                  <c:v>21.599689999999999</c:v>
                </c:pt>
                <c:pt idx="516">
                  <c:v>21.616800000000001</c:v>
                </c:pt>
                <c:pt idx="517">
                  <c:v>21.585329999999999</c:v>
                </c:pt>
                <c:pt idx="518">
                  <c:v>21.584810000000001</c:v>
                </c:pt>
                <c:pt idx="519">
                  <c:v>21.614799999999999</c:v>
                </c:pt>
                <c:pt idx="520">
                  <c:v>21.569669999999999</c:v>
                </c:pt>
                <c:pt idx="521">
                  <c:v>21.615359999999999</c:v>
                </c:pt>
                <c:pt idx="522">
                  <c:v>21.598040000000001</c:v>
                </c:pt>
                <c:pt idx="523">
                  <c:v>21.554739999999999</c:v>
                </c:pt>
                <c:pt idx="524">
                  <c:v>21.600169999999999</c:v>
                </c:pt>
                <c:pt idx="525">
                  <c:v>21.588840000000001</c:v>
                </c:pt>
                <c:pt idx="526">
                  <c:v>21.580649999999999</c:v>
                </c:pt>
                <c:pt idx="527">
                  <c:v>21.571059999999999</c:v>
                </c:pt>
                <c:pt idx="528">
                  <c:v>21.616199999999999</c:v>
                </c:pt>
                <c:pt idx="529">
                  <c:v>21.60604</c:v>
                </c:pt>
                <c:pt idx="530">
                  <c:v>21.574390000000001</c:v>
                </c:pt>
                <c:pt idx="531">
                  <c:v>21.586569999999998</c:v>
                </c:pt>
                <c:pt idx="532">
                  <c:v>21.586559999999999</c:v>
                </c:pt>
                <c:pt idx="533">
                  <c:v>21.603280000000002</c:v>
                </c:pt>
                <c:pt idx="534">
                  <c:v>21.598120000000002</c:v>
                </c:pt>
                <c:pt idx="535">
                  <c:v>21.606380000000001</c:v>
                </c:pt>
                <c:pt idx="536">
                  <c:v>21.60596</c:v>
                </c:pt>
                <c:pt idx="537">
                  <c:v>21.6081</c:v>
                </c:pt>
                <c:pt idx="538">
                  <c:v>21.570489999999999</c:v>
                </c:pt>
                <c:pt idx="539">
                  <c:v>21.594619999999999</c:v>
                </c:pt>
                <c:pt idx="540">
                  <c:v>21.524509999999999</c:v>
                </c:pt>
                <c:pt idx="541">
                  <c:v>21.59226</c:v>
                </c:pt>
                <c:pt idx="542">
                  <c:v>21.579509999999999</c:v>
                </c:pt>
                <c:pt idx="543">
                  <c:v>21.5565</c:v>
                </c:pt>
                <c:pt idx="544">
                  <c:v>21.584769999999999</c:v>
                </c:pt>
                <c:pt idx="545">
                  <c:v>21.58718</c:v>
                </c:pt>
                <c:pt idx="546">
                  <c:v>21.570450000000001</c:v>
                </c:pt>
                <c:pt idx="547">
                  <c:v>21.61506</c:v>
                </c:pt>
                <c:pt idx="548">
                  <c:v>21.559290000000001</c:v>
                </c:pt>
                <c:pt idx="549">
                  <c:v>21.570969999999999</c:v>
                </c:pt>
                <c:pt idx="550">
                  <c:v>21.602540000000001</c:v>
                </c:pt>
                <c:pt idx="551">
                  <c:v>21.576370000000001</c:v>
                </c:pt>
                <c:pt idx="552">
                  <c:v>21.55237</c:v>
                </c:pt>
                <c:pt idx="553">
                  <c:v>21.576889999999999</c:v>
                </c:pt>
                <c:pt idx="554">
                  <c:v>21.526990000000001</c:v>
                </c:pt>
                <c:pt idx="555">
                  <c:v>21.484190000000002</c:v>
                </c:pt>
                <c:pt idx="556">
                  <c:v>21.535399999999999</c:v>
                </c:pt>
                <c:pt idx="557">
                  <c:v>21.514959999999999</c:v>
                </c:pt>
                <c:pt idx="558">
                  <c:v>21.47486</c:v>
                </c:pt>
                <c:pt idx="559">
                  <c:v>21.507290000000001</c:v>
                </c:pt>
                <c:pt idx="560">
                  <c:v>21.519860000000001</c:v>
                </c:pt>
                <c:pt idx="561">
                  <c:v>21.502079999999999</c:v>
                </c:pt>
                <c:pt idx="562">
                  <c:v>21.519210000000001</c:v>
                </c:pt>
                <c:pt idx="563">
                  <c:v>21.497810000000001</c:v>
                </c:pt>
                <c:pt idx="564">
                  <c:v>21.460609999999999</c:v>
                </c:pt>
                <c:pt idx="565">
                  <c:v>21.546720000000001</c:v>
                </c:pt>
                <c:pt idx="566">
                  <c:v>21.516960000000001</c:v>
                </c:pt>
                <c:pt idx="567">
                  <c:v>21.539639999999999</c:v>
                </c:pt>
                <c:pt idx="568">
                  <c:v>21.55123</c:v>
                </c:pt>
                <c:pt idx="569">
                  <c:v>21.51416</c:v>
                </c:pt>
                <c:pt idx="570">
                  <c:v>21.520109999999999</c:v>
                </c:pt>
                <c:pt idx="571">
                  <c:v>21.531839999999999</c:v>
                </c:pt>
                <c:pt idx="572">
                  <c:v>21.535620000000002</c:v>
                </c:pt>
                <c:pt idx="573">
                  <c:v>21.530280000000001</c:v>
                </c:pt>
                <c:pt idx="574">
                  <c:v>21.539200000000001</c:v>
                </c:pt>
                <c:pt idx="575">
                  <c:v>21.531500000000001</c:v>
                </c:pt>
                <c:pt idx="576">
                  <c:v>21.536300000000001</c:v>
                </c:pt>
                <c:pt idx="577">
                  <c:v>21.51023</c:v>
                </c:pt>
                <c:pt idx="578">
                  <c:v>21.53999</c:v>
                </c:pt>
                <c:pt idx="579">
                  <c:v>21.507300000000001</c:v>
                </c:pt>
                <c:pt idx="580">
                  <c:v>21.533080000000002</c:v>
                </c:pt>
                <c:pt idx="581">
                  <c:v>21.515129999999999</c:v>
                </c:pt>
                <c:pt idx="582">
                  <c:v>21.521789999999999</c:v>
                </c:pt>
                <c:pt idx="583">
                  <c:v>21.48817</c:v>
                </c:pt>
                <c:pt idx="584">
                  <c:v>21.493500000000001</c:v>
                </c:pt>
                <c:pt idx="585">
                  <c:v>21.491710000000001</c:v>
                </c:pt>
                <c:pt idx="586">
                  <c:v>21.550219999999999</c:v>
                </c:pt>
                <c:pt idx="587">
                  <c:v>21.52918</c:v>
                </c:pt>
                <c:pt idx="588">
                  <c:v>21.519100000000002</c:v>
                </c:pt>
                <c:pt idx="589">
                  <c:v>21.512889999999999</c:v>
                </c:pt>
                <c:pt idx="590">
                  <c:v>21.508459999999999</c:v>
                </c:pt>
                <c:pt idx="591">
                  <c:v>21.486930000000001</c:v>
                </c:pt>
                <c:pt idx="592">
                  <c:v>21.492930000000001</c:v>
                </c:pt>
                <c:pt idx="593">
                  <c:v>21.522919999999999</c:v>
                </c:pt>
                <c:pt idx="594">
                  <c:v>21.534469999999999</c:v>
                </c:pt>
                <c:pt idx="595">
                  <c:v>21.541779999999999</c:v>
                </c:pt>
                <c:pt idx="596">
                  <c:v>21.519590000000001</c:v>
                </c:pt>
                <c:pt idx="597">
                  <c:v>21.525310000000001</c:v>
                </c:pt>
                <c:pt idx="598">
                  <c:v>21.524360000000001</c:v>
                </c:pt>
                <c:pt idx="599">
                  <c:v>21.50873</c:v>
                </c:pt>
                <c:pt idx="600">
                  <c:v>21.521429999999999</c:v>
                </c:pt>
                <c:pt idx="601">
                  <c:v>21.51876</c:v>
                </c:pt>
                <c:pt idx="602">
                  <c:v>21.485279999999999</c:v>
                </c:pt>
                <c:pt idx="603">
                  <c:v>21.458010000000002</c:v>
                </c:pt>
                <c:pt idx="604">
                  <c:v>21.496210000000001</c:v>
                </c:pt>
                <c:pt idx="605">
                  <c:v>21.502829999999999</c:v>
                </c:pt>
                <c:pt idx="606">
                  <c:v>21.50189</c:v>
                </c:pt>
                <c:pt idx="607">
                  <c:v>21.47569</c:v>
                </c:pt>
                <c:pt idx="608">
                  <c:v>21.51651</c:v>
                </c:pt>
                <c:pt idx="609">
                  <c:v>21.49586</c:v>
                </c:pt>
                <c:pt idx="610">
                  <c:v>21.481380000000001</c:v>
                </c:pt>
                <c:pt idx="611">
                  <c:v>21.46002</c:v>
                </c:pt>
                <c:pt idx="612">
                  <c:v>21.480060000000002</c:v>
                </c:pt>
                <c:pt idx="613">
                  <c:v>21.496259999999999</c:v>
                </c:pt>
                <c:pt idx="614">
                  <c:v>21.482199999999999</c:v>
                </c:pt>
                <c:pt idx="615">
                  <c:v>21.496680000000001</c:v>
                </c:pt>
                <c:pt idx="616">
                  <c:v>21.4587</c:v>
                </c:pt>
                <c:pt idx="617">
                  <c:v>21.506060000000002</c:v>
                </c:pt>
                <c:pt idx="618">
                  <c:v>21.50224</c:v>
                </c:pt>
                <c:pt idx="619">
                  <c:v>21.50142</c:v>
                </c:pt>
                <c:pt idx="620">
                  <c:v>21.506450000000001</c:v>
                </c:pt>
                <c:pt idx="621">
                  <c:v>21.485569999999999</c:v>
                </c:pt>
                <c:pt idx="622">
                  <c:v>21.487719999999999</c:v>
                </c:pt>
                <c:pt idx="623">
                  <c:v>21.480709999999998</c:v>
                </c:pt>
                <c:pt idx="624">
                  <c:v>21.49532</c:v>
                </c:pt>
                <c:pt idx="625">
                  <c:v>21.486540000000002</c:v>
                </c:pt>
                <c:pt idx="626">
                  <c:v>21.49568</c:v>
                </c:pt>
                <c:pt idx="627">
                  <c:v>21.4998</c:v>
                </c:pt>
                <c:pt idx="628">
                  <c:v>21.492619999999999</c:v>
                </c:pt>
                <c:pt idx="629">
                  <c:v>21.455939999999998</c:v>
                </c:pt>
                <c:pt idx="630">
                  <c:v>21.45712</c:v>
                </c:pt>
                <c:pt idx="631">
                  <c:v>21.479610000000001</c:v>
                </c:pt>
                <c:pt idx="632">
                  <c:v>21.43852</c:v>
                </c:pt>
                <c:pt idx="633">
                  <c:v>21.465350000000001</c:v>
                </c:pt>
                <c:pt idx="634">
                  <c:v>21.454059999999998</c:v>
                </c:pt>
                <c:pt idx="635">
                  <c:v>21.475850000000001</c:v>
                </c:pt>
                <c:pt idx="636">
                  <c:v>21.444030000000001</c:v>
                </c:pt>
                <c:pt idx="637">
                  <c:v>21.46658</c:v>
                </c:pt>
                <c:pt idx="638">
                  <c:v>21.522200000000002</c:v>
                </c:pt>
                <c:pt idx="639">
                  <c:v>21.444369999999999</c:v>
                </c:pt>
                <c:pt idx="640">
                  <c:v>21.44473</c:v>
                </c:pt>
                <c:pt idx="641">
                  <c:v>21.451809999999998</c:v>
                </c:pt>
                <c:pt idx="642">
                  <c:v>21.437429999999999</c:v>
                </c:pt>
                <c:pt idx="643">
                  <c:v>21.434519999999999</c:v>
                </c:pt>
                <c:pt idx="644">
                  <c:v>21.443549999999998</c:v>
                </c:pt>
                <c:pt idx="645">
                  <c:v>21.46106</c:v>
                </c:pt>
                <c:pt idx="646">
                  <c:v>21.451650000000001</c:v>
                </c:pt>
                <c:pt idx="647">
                  <c:v>21.471070000000001</c:v>
                </c:pt>
                <c:pt idx="648">
                  <c:v>21.4587</c:v>
                </c:pt>
                <c:pt idx="649">
                  <c:v>21.44699</c:v>
                </c:pt>
                <c:pt idx="650">
                  <c:v>21.450679999999998</c:v>
                </c:pt>
                <c:pt idx="651">
                  <c:v>21.428229999999999</c:v>
                </c:pt>
                <c:pt idx="652">
                  <c:v>21.42014</c:v>
                </c:pt>
                <c:pt idx="653">
                  <c:v>21.40578</c:v>
                </c:pt>
                <c:pt idx="654">
                  <c:v>21.437149999999999</c:v>
                </c:pt>
                <c:pt idx="655">
                  <c:v>21.4038</c:v>
                </c:pt>
                <c:pt idx="656">
                  <c:v>21.45562</c:v>
                </c:pt>
                <c:pt idx="657">
                  <c:v>21.444849999999999</c:v>
                </c:pt>
                <c:pt idx="658">
                  <c:v>21.438320000000001</c:v>
                </c:pt>
                <c:pt idx="659">
                  <c:v>21.422229999999999</c:v>
                </c:pt>
                <c:pt idx="660">
                  <c:v>21.442039999999999</c:v>
                </c:pt>
                <c:pt idx="661">
                  <c:v>21.413070000000001</c:v>
                </c:pt>
                <c:pt idx="662">
                  <c:v>21.413070000000001</c:v>
                </c:pt>
                <c:pt idx="663">
                  <c:v>21.413609999999998</c:v>
                </c:pt>
                <c:pt idx="664">
                  <c:v>21.398289999999999</c:v>
                </c:pt>
                <c:pt idx="665">
                  <c:v>21.39509</c:v>
                </c:pt>
                <c:pt idx="666">
                  <c:v>21.402930000000001</c:v>
                </c:pt>
                <c:pt idx="667">
                  <c:v>21.40306</c:v>
                </c:pt>
                <c:pt idx="668">
                  <c:v>21.451160000000002</c:v>
                </c:pt>
                <c:pt idx="669">
                  <c:v>21.409300000000002</c:v>
                </c:pt>
                <c:pt idx="670">
                  <c:v>21.382570000000001</c:v>
                </c:pt>
                <c:pt idx="671">
                  <c:v>21.381689999999999</c:v>
                </c:pt>
                <c:pt idx="672">
                  <c:v>21.380199999999999</c:v>
                </c:pt>
                <c:pt idx="673">
                  <c:v>21.41723</c:v>
                </c:pt>
                <c:pt idx="674">
                  <c:v>21.420069999999999</c:v>
                </c:pt>
                <c:pt idx="675">
                  <c:v>21.424019999999999</c:v>
                </c:pt>
                <c:pt idx="676">
                  <c:v>21.420459999999999</c:v>
                </c:pt>
                <c:pt idx="677">
                  <c:v>21.421869999999998</c:v>
                </c:pt>
                <c:pt idx="678">
                  <c:v>21.38016</c:v>
                </c:pt>
                <c:pt idx="679">
                  <c:v>21.41459</c:v>
                </c:pt>
                <c:pt idx="680">
                  <c:v>21.392530000000001</c:v>
                </c:pt>
                <c:pt idx="681">
                  <c:v>21.387989999999999</c:v>
                </c:pt>
                <c:pt idx="682">
                  <c:v>21.396129999999999</c:v>
                </c:pt>
                <c:pt idx="683">
                  <c:v>21.37285</c:v>
                </c:pt>
                <c:pt idx="684">
                  <c:v>21.396090000000001</c:v>
                </c:pt>
                <c:pt idx="685">
                  <c:v>21.401289999999999</c:v>
                </c:pt>
                <c:pt idx="686">
                  <c:v>21.42426</c:v>
                </c:pt>
                <c:pt idx="687">
                  <c:v>21.407509999999998</c:v>
                </c:pt>
                <c:pt idx="688">
                  <c:v>21.39639</c:v>
                </c:pt>
                <c:pt idx="689">
                  <c:v>21.422920000000001</c:v>
                </c:pt>
                <c:pt idx="690">
                  <c:v>21.417449999999999</c:v>
                </c:pt>
                <c:pt idx="691">
                  <c:v>21.430779999999999</c:v>
                </c:pt>
                <c:pt idx="692">
                  <c:v>21.380109999999998</c:v>
                </c:pt>
                <c:pt idx="693">
                  <c:v>21.404129999999999</c:v>
                </c:pt>
                <c:pt idx="694">
                  <c:v>21.401599999999998</c:v>
                </c:pt>
                <c:pt idx="695">
                  <c:v>21.418230000000001</c:v>
                </c:pt>
                <c:pt idx="696">
                  <c:v>21.39481</c:v>
                </c:pt>
                <c:pt idx="697">
                  <c:v>21.378229999999999</c:v>
                </c:pt>
                <c:pt idx="698">
                  <c:v>21.353840000000002</c:v>
                </c:pt>
                <c:pt idx="699">
                  <c:v>21.412400000000002</c:v>
                </c:pt>
                <c:pt idx="700">
                  <c:v>21.406659999999999</c:v>
                </c:pt>
                <c:pt idx="701">
                  <c:v>21.36439</c:v>
                </c:pt>
                <c:pt idx="702">
                  <c:v>21.362020000000001</c:v>
                </c:pt>
                <c:pt idx="703">
                  <c:v>21.383649999999999</c:v>
                </c:pt>
                <c:pt idx="704">
                  <c:v>21.347010000000001</c:v>
                </c:pt>
                <c:pt idx="705">
                  <c:v>21.404430000000001</c:v>
                </c:pt>
                <c:pt idx="706">
                  <c:v>21.393450000000001</c:v>
                </c:pt>
                <c:pt idx="707">
                  <c:v>21.383520000000001</c:v>
                </c:pt>
                <c:pt idx="708">
                  <c:v>21.39817</c:v>
                </c:pt>
                <c:pt idx="709">
                  <c:v>21.38006</c:v>
                </c:pt>
                <c:pt idx="710">
                  <c:v>21.3689</c:v>
                </c:pt>
                <c:pt idx="711">
                  <c:v>21.376950000000001</c:v>
                </c:pt>
                <c:pt idx="712">
                  <c:v>21.393879999999999</c:v>
                </c:pt>
                <c:pt idx="713">
                  <c:v>21.40118</c:v>
                </c:pt>
                <c:pt idx="714">
                  <c:v>21.363160000000001</c:v>
                </c:pt>
                <c:pt idx="715">
                  <c:v>21.39199</c:v>
                </c:pt>
                <c:pt idx="716">
                  <c:v>21.372260000000001</c:v>
                </c:pt>
                <c:pt idx="717">
                  <c:v>21.357199999999999</c:v>
                </c:pt>
                <c:pt idx="718">
                  <c:v>21.376809999999999</c:v>
                </c:pt>
                <c:pt idx="719">
                  <c:v>21.368169999999999</c:v>
                </c:pt>
                <c:pt idx="720">
                  <c:v>21.382100000000001</c:v>
                </c:pt>
                <c:pt idx="721">
                  <c:v>21.355180000000001</c:v>
                </c:pt>
                <c:pt idx="722">
                  <c:v>21.358899999999998</c:v>
                </c:pt>
                <c:pt idx="723">
                  <c:v>21.405470000000001</c:v>
                </c:pt>
                <c:pt idx="724">
                  <c:v>21.386780000000002</c:v>
                </c:pt>
                <c:pt idx="725">
                  <c:v>21.3813</c:v>
                </c:pt>
                <c:pt idx="726">
                  <c:v>21.363009999999999</c:v>
                </c:pt>
                <c:pt idx="727">
                  <c:v>21.346640000000001</c:v>
                </c:pt>
                <c:pt idx="728">
                  <c:v>21.39256</c:v>
                </c:pt>
                <c:pt idx="729">
                  <c:v>21.40626</c:v>
                </c:pt>
                <c:pt idx="730">
                  <c:v>21.323139999999999</c:v>
                </c:pt>
                <c:pt idx="731">
                  <c:v>21.35895</c:v>
                </c:pt>
                <c:pt idx="732">
                  <c:v>21.389099999999999</c:v>
                </c:pt>
                <c:pt idx="733">
                  <c:v>21.38805</c:v>
                </c:pt>
                <c:pt idx="734">
                  <c:v>21.38672</c:v>
                </c:pt>
                <c:pt idx="735">
                  <c:v>21.365189999999998</c:v>
                </c:pt>
                <c:pt idx="736">
                  <c:v>21.374739999999999</c:v>
                </c:pt>
                <c:pt idx="737">
                  <c:v>21.39058</c:v>
                </c:pt>
                <c:pt idx="738">
                  <c:v>21.356960000000001</c:v>
                </c:pt>
                <c:pt idx="739">
                  <c:v>21.342739999999999</c:v>
                </c:pt>
                <c:pt idx="740">
                  <c:v>21.389340000000001</c:v>
                </c:pt>
                <c:pt idx="741">
                  <c:v>21.353729999999999</c:v>
                </c:pt>
                <c:pt idx="742">
                  <c:v>21.358889999999999</c:v>
                </c:pt>
                <c:pt idx="743">
                  <c:v>21.37171</c:v>
                </c:pt>
                <c:pt idx="744">
                  <c:v>21.37163</c:v>
                </c:pt>
                <c:pt idx="745">
                  <c:v>21.351489999999998</c:v>
                </c:pt>
                <c:pt idx="746">
                  <c:v>21.369399999999999</c:v>
                </c:pt>
                <c:pt idx="747">
                  <c:v>21.36186</c:v>
                </c:pt>
                <c:pt idx="748">
                  <c:v>21.307500000000001</c:v>
                </c:pt>
                <c:pt idx="749">
                  <c:v>21.342130000000001</c:v>
                </c:pt>
                <c:pt idx="750">
                  <c:v>21.329789999999999</c:v>
                </c:pt>
                <c:pt idx="751">
                  <c:v>21.32274</c:v>
                </c:pt>
                <c:pt idx="752">
                  <c:v>21.369340000000001</c:v>
                </c:pt>
                <c:pt idx="753">
                  <c:v>21.347729999999999</c:v>
                </c:pt>
                <c:pt idx="754">
                  <c:v>21.364090000000001</c:v>
                </c:pt>
                <c:pt idx="755">
                  <c:v>21.34177</c:v>
                </c:pt>
                <c:pt idx="756">
                  <c:v>21.30763</c:v>
                </c:pt>
                <c:pt idx="757">
                  <c:v>21.355419999999999</c:v>
                </c:pt>
                <c:pt idx="758">
                  <c:v>21.336390000000002</c:v>
                </c:pt>
                <c:pt idx="759">
                  <c:v>21.352350000000001</c:v>
                </c:pt>
                <c:pt idx="760">
                  <c:v>21.332280000000001</c:v>
                </c:pt>
                <c:pt idx="761">
                  <c:v>21.342690000000001</c:v>
                </c:pt>
                <c:pt idx="762">
                  <c:v>21.35858</c:v>
                </c:pt>
                <c:pt idx="763">
                  <c:v>21.362300000000001</c:v>
                </c:pt>
                <c:pt idx="764">
                  <c:v>21.383679999999998</c:v>
                </c:pt>
                <c:pt idx="765">
                  <c:v>21.331790000000002</c:v>
                </c:pt>
                <c:pt idx="766">
                  <c:v>21.36759</c:v>
                </c:pt>
                <c:pt idx="767">
                  <c:v>21.358450000000001</c:v>
                </c:pt>
                <c:pt idx="768">
                  <c:v>21.354279999999999</c:v>
                </c:pt>
                <c:pt idx="769">
                  <c:v>21.309640000000002</c:v>
                </c:pt>
                <c:pt idx="770">
                  <c:v>21.323640000000001</c:v>
                </c:pt>
                <c:pt idx="771">
                  <c:v>21.33568</c:v>
                </c:pt>
                <c:pt idx="772">
                  <c:v>21.36495</c:v>
                </c:pt>
                <c:pt idx="773">
                  <c:v>21.35643</c:v>
                </c:pt>
                <c:pt idx="774">
                  <c:v>21.34365</c:v>
                </c:pt>
                <c:pt idx="775">
                  <c:v>21.326129999999999</c:v>
                </c:pt>
                <c:pt idx="776">
                  <c:v>21.36307</c:v>
                </c:pt>
                <c:pt idx="777">
                  <c:v>21.357089999999999</c:v>
                </c:pt>
                <c:pt idx="778">
                  <c:v>21.369949999999999</c:v>
                </c:pt>
                <c:pt idx="779">
                  <c:v>21.339960000000001</c:v>
                </c:pt>
                <c:pt idx="780">
                  <c:v>21.306049999999999</c:v>
                </c:pt>
                <c:pt idx="781">
                  <c:v>21.33794</c:v>
                </c:pt>
                <c:pt idx="782">
                  <c:v>21.350539999999999</c:v>
                </c:pt>
                <c:pt idx="783">
                  <c:v>21.335239999999999</c:v>
                </c:pt>
                <c:pt idx="784">
                  <c:v>21.314309999999999</c:v>
                </c:pt>
                <c:pt idx="785">
                  <c:v>21.36534</c:v>
                </c:pt>
                <c:pt idx="786">
                  <c:v>21.346039999999999</c:v>
                </c:pt>
                <c:pt idx="787">
                  <c:v>21.352429999999998</c:v>
                </c:pt>
                <c:pt idx="788">
                  <c:v>21.311869999999999</c:v>
                </c:pt>
                <c:pt idx="789">
                  <c:v>21.3386</c:v>
                </c:pt>
                <c:pt idx="790">
                  <c:v>21.31305</c:v>
                </c:pt>
                <c:pt idx="791">
                  <c:v>21.322089999999999</c:v>
                </c:pt>
                <c:pt idx="792">
                  <c:v>21.35305</c:v>
                </c:pt>
                <c:pt idx="793">
                  <c:v>21.34412</c:v>
                </c:pt>
                <c:pt idx="794">
                  <c:v>21.347049999999999</c:v>
                </c:pt>
                <c:pt idx="795">
                  <c:v>21.334430000000001</c:v>
                </c:pt>
                <c:pt idx="796">
                  <c:v>21.324629999999999</c:v>
                </c:pt>
                <c:pt idx="797">
                  <c:v>21.339379999999998</c:v>
                </c:pt>
                <c:pt idx="798">
                  <c:v>21.325780000000002</c:v>
                </c:pt>
                <c:pt idx="799">
                  <c:v>21.314779999999999</c:v>
                </c:pt>
                <c:pt idx="800">
                  <c:v>21.366340000000001</c:v>
                </c:pt>
                <c:pt idx="801">
                  <c:v>21.293790000000001</c:v>
                </c:pt>
                <c:pt idx="802">
                  <c:v>21.330680000000001</c:v>
                </c:pt>
                <c:pt idx="803">
                  <c:v>21.350449999999999</c:v>
                </c:pt>
                <c:pt idx="804">
                  <c:v>21.33456</c:v>
                </c:pt>
                <c:pt idx="805">
                  <c:v>21.302620000000001</c:v>
                </c:pt>
                <c:pt idx="806">
                  <c:v>21.291620000000002</c:v>
                </c:pt>
                <c:pt idx="807">
                  <c:v>21.2803</c:v>
                </c:pt>
                <c:pt idx="808">
                  <c:v>21.33623</c:v>
                </c:pt>
                <c:pt idx="809">
                  <c:v>21.310980000000001</c:v>
                </c:pt>
                <c:pt idx="810">
                  <c:v>21.312729999999998</c:v>
                </c:pt>
                <c:pt idx="811">
                  <c:v>21.304279999999999</c:v>
                </c:pt>
                <c:pt idx="812">
                  <c:v>21.305289999999999</c:v>
                </c:pt>
                <c:pt idx="813">
                  <c:v>21.280560000000001</c:v>
                </c:pt>
                <c:pt idx="814">
                  <c:v>21.304320000000001</c:v>
                </c:pt>
                <c:pt idx="815">
                  <c:v>21.305980000000002</c:v>
                </c:pt>
                <c:pt idx="816">
                  <c:v>21.303039999999999</c:v>
                </c:pt>
                <c:pt idx="817">
                  <c:v>21.27338</c:v>
                </c:pt>
                <c:pt idx="818">
                  <c:v>21.336259999999999</c:v>
                </c:pt>
                <c:pt idx="819">
                  <c:v>21.294419999999999</c:v>
                </c:pt>
                <c:pt idx="820">
                  <c:v>21.309670000000001</c:v>
                </c:pt>
                <c:pt idx="821">
                  <c:v>21.329219999999999</c:v>
                </c:pt>
                <c:pt idx="822">
                  <c:v>21.334379999999999</c:v>
                </c:pt>
                <c:pt idx="823">
                  <c:v>21.346419999999998</c:v>
                </c:pt>
                <c:pt idx="824">
                  <c:v>21.337019999999999</c:v>
                </c:pt>
                <c:pt idx="825">
                  <c:v>21.313199999999998</c:v>
                </c:pt>
                <c:pt idx="826">
                  <c:v>21.288789999999999</c:v>
                </c:pt>
                <c:pt idx="827">
                  <c:v>21.323309999999999</c:v>
                </c:pt>
                <c:pt idx="828">
                  <c:v>21.31823</c:v>
                </c:pt>
                <c:pt idx="829">
                  <c:v>21.295259999999999</c:v>
                </c:pt>
                <c:pt idx="830">
                  <c:v>21.27975</c:v>
                </c:pt>
                <c:pt idx="831">
                  <c:v>21.27946</c:v>
                </c:pt>
                <c:pt idx="832">
                  <c:v>21.303799999999999</c:v>
                </c:pt>
                <c:pt idx="833">
                  <c:v>21.304259999999999</c:v>
                </c:pt>
                <c:pt idx="834">
                  <c:v>21.28041</c:v>
                </c:pt>
                <c:pt idx="835">
                  <c:v>21.29806</c:v>
                </c:pt>
                <c:pt idx="836">
                  <c:v>21.295780000000001</c:v>
                </c:pt>
                <c:pt idx="837">
                  <c:v>21.344169999999998</c:v>
                </c:pt>
                <c:pt idx="838">
                  <c:v>21.31944</c:v>
                </c:pt>
                <c:pt idx="839">
                  <c:v>21.311699999999998</c:v>
                </c:pt>
                <c:pt idx="840">
                  <c:v>21.30002</c:v>
                </c:pt>
                <c:pt idx="841">
                  <c:v>21.287099999999999</c:v>
                </c:pt>
                <c:pt idx="842">
                  <c:v>21.274930000000001</c:v>
                </c:pt>
                <c:pt idx="843">
                  <c:v>21.287500000000001</c:v>
                </c:pt>
                <c:pt idx="844">
                  <c:v>21.267849999999999</c:v>
                </c:pt>
                <c:pt idx="845">
                  <c:v>21.26426</c:v>
                </c:pt>
                <c:pt idx="846">
                  <c:v>21.318860000000001</c:v>
                </c:pt>
                <c:pt idx="847">
                  <c:v>21.294049999999999</c:v>
                </c:pt>
                <c:pt idx="848">
                  <c:v>21.305700000000002</c:v>
                </c:pt>
                <c:pt idx="849">
                  <c:v>21.277149999999999</c:v>
                </c:pt>
                <c:pt idx="850">
                  <c:v>21.281110000000002</c:v>
                </c:pt>
                <c:pt idx="851">
                  <c:v>21.259830000000001</c:v>
                </c:pt>
                <c:pt idx="852">
                  <c:v>21.259180000000001</c:v>
                </c:pt>
                <c:pt idx="853">
                  <c:v>21.29344</c:v>
                </c:pt>
                <c:pt idx="854">
                  <c:v>21.238720000000001</c:v>
                </c:pt>
                <c:pt idx="855">
                  <c:v>21.237939999999998</c:v>
                </c:pt>
                <c:pt idx="856">
                  <c:v>21.253080000000001</c:v>
                </c:pt>
                <c:pt idx="857">
                  <c:v>21.280709999999999</c:v>
                </c:pt>
                <c:pt idx="858">
                  <c:v>21.26022</c:v>
                </c:pt>
                <c:pt idx="859">
                  <c:v>21.270409999999998</c:v>
                </c:pt>
                <c:pt idx="860">
                  <c:v>21.263809999999999</c:v>
                </c:pt>
                <c:pt idx="861">
                  <c:v>21.261690000000002</c:v>
                </c:pt>
                <c:pt idx="862">
                  <c:v>21.243490000000001</c:v>
                </c:pt>
                <c:pt idx="863">
                  <c:v>21.249980000000001</c:v>
                </c:pt>
                <c:pt idx="864">
                  <c:v>21.2378</c:v>
                </c:pt>
                <c:pt idx="865">
                  <c:v>21.259550000000001</c:v>
                </c:pt>
                <c:pt idx="866">
                  <c:v>21.214220000000001</c:v>
                </c:pt>
                <c:pt idx="867">
                  <c:v>21.25834</c:v>
                </c:pt>
                <c:pt idx="868">
                  <c:v>21.259150000000002</c:v>
                </c:pt>
                <c:pt idx="869">
                  <c:v>21.24681</c:v>
                </c:pt>
                <c:pt idx="870">
                  <c:v>21.25234</c:v>
                </c:pt>
                <c:pt idx="871">
                  <c:v>21.28905</c:v>
                </c:pt>
                <c:pt idx="872">
                  <c:v>21.267379999999999</c:v>
                </c:pt>
                <c:pt idx="873">
                  <c:v>21.25967</c:v>
                </c:pt>
                <c:pt idx="874">
                  <c:v>21.245840000000001</c:v>
                </c:pt>
                <c:pt idx="875">
                  <c:v>21.276489999999999</c:v>
                </c:pt>
                <c:pt idx="876">
                  <c:v>21.27394</c:v>
                </c:pt>
                <c:pt idx="877">
                  <c:v>21.253509999999999</c:v>
                </c:pt>
                <c:pt idx="878">
                  <c:v>21.271830000000001</c:v>
                </c:pt>
                <c:pt idx="879">
                  <c:v>21.238530000000001</c:v>
                </c:pt>
                <c:pt idx="880">
                  <c:v>21.26125</c:v>
                </c:pt>
                <c:pt idx="881">
                  <c:v>21.260400000000001</c:v>
                </c:pt>
                <c:pt idx="882">
                  <c:v>21.225580000000001</c:v>
                </c:pt>
                <c:pt idx="883">
                  <c:v>21.208850000000002</c:v>
                </c:pt>
                <c:pt idx="884">
                  <c:v>21.194199999999999</c:v>
                </c:pt>
                <c:pt idx="885">
                  <c:v>21.190380000000001</c:v>
                </c:pt>
                <c:pt idx="886">
                  <c:v>21.237919999999999</c:v>
                </c:pt>
                <c:pt idx="887">
                  <c:v>21.27336</c:v>
                </c:pt>
                <c:pt idx="888">
                  <c:v>21.234200000000001</c:v>
                </c:pt>
                <c:pt idx="889">
                  <c:v>21.22053</c:v>
                </c:pt>
                <c:pt idx="890">
                  <c:v>21.187670000000001</c:v>
                </c:pt>
                <c:pt idx="891">
                  <c:v>21.200009999999999</c:v>
                </c:pt>
                <c:pt idx="892">
                  <c:v>21.22092</c:v>
                </c:pt>
                <c:pt idx="893">
                  <c:v>21.230560000000001</c:v>
                </c:pt>
                <c:pt idx="894">
                  <c:v>21.211069999999999</c:v>
                </c:pt>
                <c:pt idx="895">
                  <c:v>21.193490000000001</c:v>
                </c:pt>
                <c:pt idx="896">
                  <c:v>21.197890000000001</c:v>
                </c:pt>
                <c:pt idx="897">
                  <c:v>21.152729999999998</c:v>
                </c:pt>
                <c:pt idx="898">
                  <c:v>21.186990000000002</c:v>
                </c:pt>
                <c:pt idx="899">
                  <c:v>21.19868</c:v>
                </c:pt>
                <c:pt idx="900">
                  <c:v>21.180309999999999</c:v>
                </c:pt>
                <c:pt idx="901">
                  <c:v>21.187090000000001</c:v>
                </c:pt>
                <c:pt idx="902">
                  <c:v>21.168389999999999</c:v>
                </c:pt>
                <c:pt idx="903">
                  <c:v>21.188569999999999</c:v>
                </c:pt>
                <c:pt idx="904">
                  <c:v>21.220120000000001</c:v>
                </c:pt>
                <c:pt idx="905">
                  <c:v>21.21604</c:v>
                </c:pt>
                <c:pt idx="906">
                  <c:v>21.204070000000002</c:v>
                </c:pt>
                <c:pt idx="907">
                  <c:v>21.184419999999999</c:v>
                </c:pt>
                <c:pt idx="908">
                  <c:v>21.178940000000001</c:v>
                </c:pt>
                <c:pt idx="909">
                  <c:v>21.199560000000002</c:v>
                </c:pt>
                <c:pt idx="910">
                  <c:v>21.228639999999999</c:v>
                </c:pt>
                <c:pt idx="911">
                  <c:v>21.211480000000002</c:v>
                </c:pt>
                <c:pt idx="912">
                  <c:v>21.204270000000001</c:v>
                </c:pt>
                <c:pt idx="913">
                  <c:v>21.18282</c:v>
                </c:pt>
                <c:pt idx="914">
                  <c:v>21.21771</c:v>
                </c:pt>
                <c:pt idx="915">
                  <c:v>21.21556</c:v>
                </c:pt>
                <c:pt idx="916">
                  <c:v>21.408619999999999</c:v>
                </c:pt>
                <c:pt idx="917">
                  <c:v>21.240030000000001</c:v>
                </c:pt>
                <c:pt idx="918">
                  <c:v>21.229659999999999</c:v>
                </c:pt>
                <c:pt idx="919">
                  <c:v>21.228190000000001</c:v>
                </c:pt>
                <c:pt idx="920">
                  <c:v>21.20055</c:v>
                </c:pt>
                <c:pt idx="921">
                  <c:v>21.20496</c:v>
                </c:pt>
                <c:pt idx="922">
                  <c:v>21.220749999999999</c:v>
                </c:pt>
                <c:pt idx="923">
                  <c:v>21.209029999999998</c:v>
                </c:pt>
                <c:pt idx="924">
                  <c:v>21.210899999999999</c:v>
                </c:pt>
                <c:pt idx="925">
                  <c:v>21.19125</c:v>
                </c:pt>
                <c:pt idx="926">
                  <c:v>21.237819999999999</c:v>
                </c:pt>
                <c:pt idx="927">
                  <c:v>21.19125</c:v>
                </c:pt>
                <c:pt idx="928">
                  <c:v>21.17605</c:v>
                </c:pt>
                <c:pt idx="929">
                  <c:v>21.153569999999998</c:v>
                </c:pt>
                <c:pt idx="930">
                  <c:v>21.1738</c:v>
                </c:pt>
                <c:pt idx="931">
                  <c:v>21.183199999999999</c:v>
                </c:pt>
                <c:pt idx="932">
                  <c:v>21.235969999999998</c:v>
                </c:pt>
                <c:pt idx="933">
                  <c:v>21.228619999999999</c:v>
                </c:pt>
                <c:pt idx="934">
                  <c:v>21.220790000000001</c:v>
                </c:pt>
                <c:pt idx="935">
                  <c:v>21.23584</c:v>
                </c:pt>
                <c:pt idx="936">
                  <c:v>21.211200000000002</c:v>
                </c:pt>
                <c:pt idx="937">
                  <c:v>21.20927</c:v>
                </c:pt>
                <c:pt idx="938">
                  <c:v>21.180949999999999</c:v>
                </c:pt>
                <c:pt idx="939">
                  <c:v>21.229179999999999</c:v>
                </c:pt>
                <c:pt idx="940">
                  <c:v>21.169630000000002</c:v>
                </c:pt>
                <c:pt idx="941">
                  <c:v>21.175170000000001</c:v>
                </c:pt>
                <c:pt idx="942">
                  <c:v>21.188490000000002</c:v>
                </c:pt>
                <c:pt idx="943">
                  <c:v>21.205590000000001</c:v>
                </c:pt>
                <c:pt idx="944">
                  <c:v>21.202919999999999</c:v>
                </c:pt>
                <c:pt idx="945">
                  <c:v>21.164670000000001</c:v>
                </c:pt>
                <c:pt idx="946">
                  <c:v>21.170909999999999</c:v>
                </c:pt>
                <c:pt idx="947">
                  <c:v>21.161210000000001</c:v>
                </c:pt>
                <c:pt idx="948">
                  <c:v>21.168099999999999</c:v>
                </c:pt>
                <c:pt idx="949">
                  <c:v>21.153120000000001</c:v>
                </c:pt>
                <c:pt idx="950">
                  <c:v>21.16441</c:v>
                </c:pt>
                <c:pt idx="951">
                  <c:v>21.144179999999999</c:v>
                </c:pt>
                <c:pt idx="952">
                  <c:v>21.180240000000001</c:v>
                </c:pt>
                <c:pt idx="953">
                  <c:v>21.166399999999999</c:v>
                </c:pt>
                <c:pt idx="954">
                  <c:v>21.162389999999998</c:v>
                </c:pt>
                <c:pt idx="955">
                  <c:v>21.157299999999999</c:v>
                </c:pt>
                <c:pt idx="956">
                  <c:v>21.182559999999999</c:v>
                </c:pt>
                <c:pt idx="957">
                  <c:v>21.198519999999998</c:v>
                </c:pt>
                <c:pt idx="958">
                  <c:v>21.168980000000001</c:v>
                </c:pt>
                <c:pt idx="959">
                  <c:v>21.195810000000002</c:v>
                </c:pt>
                <c:pt idx="960">
                  <c:v>21.167840000000002</c:v>
                </c:pt>
                <c:pt idx="961">
                  <c:v>21.175709999999999</c:v>
                </c:pt>
                <c:pt idx="962">
                  <c:v>21.150939999999999</c:v>
                </c:pt>
                <c:pt idx="963">
                  <c:v>21.14573</c:v>
                </c:pt>
                <c:pt idx="964">
                  <c:v>21.18929</c:v>
                </c:pt>
                <c:pt idx="965">
                  <c:v>21.14771</c:v>
                </c:pt>
                <c:pt idx="966">
                  <c:v>21.13016</c:v>
                </c:pt>
                <c:pt idx="967">
                  <c:v>21.143149999999999</c:v>
                </c:pt>
                <c:pt idx="968">
                  <c:v>21.171240000000001</c:v>
                </c:pt>
                <c:pt idx="969">
                  <c:v>21.177060000000001</c:v>
                </c:pt>
                <c:pt idx="970">
                  <c:v>21.15803</c:v>
                </c:pt>
                <c:pt idx="971">
                  <c:v>21.185510000000001</c:v>
                </c:pt>
                <c:pt idx="972">
                  <c:v>21.175260000000002</c:v>
                </c:pt>
                <c:pt idx="973">
                  <c:v>21.182700000000001</c:v>
                </c:pt>
                <c:pt idx="974">
                  <c:v>21.15701</c:v>
                </c:pt>
                <c:pt idx="975">
                  <c:v>21.104610000000001</c:v>
                </c:pt>
                <c:pt idx="976">
                  <c:v>21.156040000000001</c:v>
                </c:pt>
                <c:pt idx="977">
                  <c:v>21.161560000000001</c:v>
                </c:pt>
                <c:pt idx="978">
                  <c:v>21.164660000000001</c:v>
                </c:pt>
                <c:pt idx="979">
                  <c:v>21.139230000000001</c:v>
                </c:pt>
                <c:pt idx="980">
                  <c:v>21.17529</c:v>
                </c:pt>
                <c:pt idx="981">
                  <c:v>21.15503</c:v>
                </c:pt>
                <c:pt idx="982">
                  <c:v>21.153410000000001</c:v>
                </c:pt>
                <c:pt idx="983">
                  <c:v>21.153459999999999</c:v>
                </c:pt>
                <c:pt idx="984">
                  <c:v>21.189430000000002</c:v>
                </c:pt>
                <c:pt idx="985">
                  <c:v>21.1721</c:v>
                </c:pt>
                <c:pt idx="986">
                  <c:v>21.173369999999998</c:v>
                </c:pt>
                <c:pt idx="987">
                  <c:v>21.21651</c:v>
                </c:pt>
                <c:pt idx="988">
                  <c:v>21.21162</c:v>
                </c:pt>
                <c:pt idx="989">
                  <c:v>21.17004</c:v>
                </c:pt>
                <c:pt idx="990">
                  <c:v>21.194980000000001</c:v>
                </c:pt>
                <c:pt idx="991">
                  <c:v>21.163910000000001</c:v>
                </c:pt>
                <c:pt idx="992">
                  <c:v>21.177379999999999</c:v>
                </c:pt>
                <c:pt idx="993">
                  <c:v>21.16574</c:v>
                </c:pt>
                <c:pt idx="994">
                  <c:v>21.163720000000001</c:v>
                </c:pt>
                <c:pt idx="995">
                  <c:v>21.165769999999998</c:v>
                </c:pt>
                <c:pt idx="996">
                  <c:v>21.184899999999999</c:v>
                </c:pt>
                <c:pt idx="997">
                  <c:v>21.191780000000001</c:v>
                </c:pt>
                <c:pt idx="998">
                  <c:v>21.196449999999999</c:v>
                </c:pt>
                <c:pt idx="999">
                  <c:v>21.17475</c:v>
                </c:pt>
                <c:pt idx="1000">
                  <c:v>21.176189999999998</c:v>
                </c:pt>
                <c:pt idx="1001">
                  <c:v>21.154160000000001</c:v>
                </c:pt>
                <c:pt idx="1002">
                  <c:v>21.174880000000002</c:v>
                </c:pt>
                <c:pt idx="1003">
                  <c:v>21.185780000000001</c:v>
                </c:pt>
                <c:pt idx="1004">
                  <c:v>21.172370000000001</c:v>
                </c:pt>
                <c:pt idx="1005">
                  <c:v>21.165939999999999</c:v>
                </c:pt>
                <c:pt idx="1006">
                  <c:v>21.135819999999999</c:v>
                </c:pt>
                <c:pt idx="1007">
                  <c:v>21.170839999999998</c:v>
                </c:pt>
                <c:pt idx="1008">
                  <c:v>21.193940000000001</c:v>
                </c:pt>
                <c:pt idx="1009">
                  <c:v>21.163820000000001</c:v>
                </c:pt>
                <c:pt idx="1010">
                  <c:v>21.16</c:v>
                </c:pt>
                <c:pt idx="1011">
                  <c:v>21.167249999999999</c:v>
                </c:pt>
                <c:pt idx="1012">
                  <c:v>21.20138</c:v>
                </c:pt>
                <c:pt idx="1013">
                  <c:v>21.158629999999999</c:v>
                </c:pt>
                <c:pt idx="1014">
                  <c:v>21.175080000000001</c:v>
                </c:pt>
                <c:pt idx="1015">
                  <c:v>21.195440000000001</c:v>
                </c:pt>
                <c:pt idx="1016">
                  <c:v>21.134679999999999</c:v>
                </c:pt>
                <c:pt idx="1017">
                  <c:v>21.144480000000001</c:v>
                </c:pt>
                <c:pt idx="1018">
                  <c:v>21.157689999999999</c:v>
                </c:pt>
                <c:pt idx="1019">
                  <c:v>21.16151</c:v>
                </c:pt>
                <c:pt idx="1020">
                  <c:v>21.144870000000001</c:v>
                </c:pt>
                <c:pt idx="1021">
                  <c:v>21.159780000000001</c:v>
                </c:pt>
                <c:pt idx="1022">
                  <c:v>21.18168</c:v>
                </c:pt>
                <c:pt idx="1023">
                  <c:v>21.182849999999998</c:v>
                </c:pt>
                <c:pt idx="1024">
                  <c:v>21.203869999999998</c:v>
                </c:pt>
                <c:pt idx="1025">
                  <c:v>21.151949999999999</c:v>
                </c:pt>
                <c:pt idx="1026">
                  <c:v>21.171949999999999</c:v>
                </c:pt>
                <c:pt idx="1027">
                  <c:v>21.15681</c:v>
                </c:pt>
                <c:pt idx="1028">
                  <c:v>21.139389999999999</c:v>
                </c:pt>
                <c:pt idx="1029">
                  <c:v>21.150289999999998</c:v>
                </c:pt>
                <c:pt idx="1030">
                  <c:v>21.130669999999999</c:v>
                </c:pt>
                <c:pt idx="1031">
                  <c:v>21.105509999999999</c:v>
                </c:pt>
                <c:pt idx="1032">
                  <c:v>21.16412</c:v>
                </c:pt>
                <c:pt idx="1033">
                  <c:v>21.157889999999998</c:v>
                </c:pt>
                <c:pt idx="1034">
                  <c:v>21.148160000000001</c:v>
                </c:pt>
                <c:pt idx="1035">
                  <c:v>21.12144</c:v>
                </c:pt>
                <c:pt idx="1036">
                  <c:v>21.134329999999999</c:v>
                </c:pt>
                <c:pt idx="1037">
                  <c:v>21.152930000000001</c:v>
                </c:pt>
                <c:pt idx="1038">
                  <c:v>21.146930000000001</c:v>
                </c:pt>
                <c:pt idx="1039">
                  <c:v>21.13495</c:v>
                </c:pt>
                <c:pt idx="1040">
                  <c:v>21.178419999999999</c:v>
                </c:pt>
                <c:pt idx="1041">
                  <c:v>21.149180000000001</c:v>
                </c:pt>
                <c:pt idx="1042">
                  <c:v>21.16142</c:v>
                </c:pt>
                <c:pt idx="1043">
                  <c:v>21.15981</c:v>
                </c:pt>
                <c:pt idx="1044">
                  <c:v>21.138310000000001</c:v>
                </c:pt>
                <c:pt idx="1045">
                  <c:v>21.160990000000002</c:v>
                </c:pt>
                <c:pt idx="1046">
                  <c:v>21.128160000000001</c:v>
                </c:pt>
                <c:pt idx="1047">
                  <c:v>21.168330000000001</c:v>
                </c:pt>
                <c:pt idx="1048">
                  <c:v>21.13166</c:v>
                </c:pt>
                <c:pt idx="1049">
                  <c:v>21.15926</c:v>
                </c:pt>
                <c:pt idx="1050">
                  <c:v>21.17042</c:v>
                </c:pt>
                <c:pt idx="1051">
                  <c:v>21.125430000000001</c:v>
                </c:pt>
                <c:pt idx="1052">
                  <c:v>21.14631</c:v>
                </c:pt>
                <c:pt idx="1053">
                  <c:v>21.165400000000002</c:v>
                </c:pt>
                <c:pt idx="1054">
                  <c:v>21.167100000000001</c:v>
                </c:pt>
                <c:pt idx="1055">
                  <c:v>21.149539999999998</c:v>
                </c:pt>
                <c:pt idx="1056">
                  <c:v>21.133089999999999</c:v>
                </c:pt>
                <c:pt idx="1057">
                  <c:v>21.144349999999999</c:v>
                </c:pt>
                <c:pt idx="1058">
                  <c:v>21.154399999999999</c:v>
                </c:pt>
                <c:pt idx="1059">
                  <c:v>21.119</c:v>
                </c:pt>
                <c:pt idx="1060">
                  <c:v>21.153749999999999</c:v>
                </c:pt>
                <c:pt idx="1061">
                  <c:v>21.165600000000001</c:v>
                </c:pt>
                <c:pt idx="1062">
                  <c:v>21.16057</c:v>
                </c:pt>
                <c:pt idx="1063">
                  <c:v>21.14376</c:v>
                </c:pt>
                <c:pt idx="1064">
                  <c:v>21.143239999999999</c:v>
                </c:pt>
                <c:pt idx="1065">
                  <c:v>21.16648</c:v>
                </c:pt>
                <c:pt idx="1066">
                  <c:v>21.171700000000001</c:v>
                </c:pt>
                <c:pt idx="1067">
                  <c:v>21.177119999999999</c:v>
                </c:pt>
                <c:pt idx="1068">
                  <c:v>21.226130000000001</c:v>
                </c:pt>
                <c:pt idx="1069">
                  <c:v>21.205279999999998</c:v>
                </c:pt>
                <c:pt idx="1070">
                  <c:v>21.212689999999998</c:v>
                </c:pt>
                <c:pt idx="1071">
                  <c:v>21.21641</c:v>
                </c:pt>
                <c:pt idx="1072">
                  <c:v>21.212689999999998</c:v>
                </c:pt>
                <c:pt idx="1073">
                  <c:v>21.219380000000001</c:v>
                </c:pt>
                <c:pt idx="1074">
                  <c:v>21.24043</c:v>
                </c:pt>
                <c:pt idx="1075">
                  <c:v>21.218240000000002</c:v>
                </c:pt>
                <c:pt idx="1076">
                  <c:v>21.22702</c:v>
                </c:pt>
                <c:pt idx="1077">
                  <c:v>21.233280000000001</c:v>
                </c:pt>
                <c:pt idx="1078">
                  <c:v>21.21491</c:v>
                </c:pt>
                <c:pt idx="1079">
                  <c:v>21.23827</c:v>
                </c:pt>
                <c:pt idx="1080">
                  <c:v>21.24193</c:v>
                </c:pt>
                <c:pt idx="1081">
                  <c:v>21.232759999999999</c:v>
                </c:pt>
                <c:pt idx="1082">
                  <c:v>21.213899999999999</c:v>
                </c:pt>
                <c:pt idx="1083">
                  <c:v>21.203880000000002</c:v>
                </c:pt>
                <c:pt idx="1084">
                  <c:v>21.22486</c:v>
                </c:pt>
                <c:pt idx="1085">
                  <c:v>21.236249999999998</c:v>
                </c:pt>
                <c:pt idx="1086">
                  <c:v>21.234940000000002</c:v>
                </c:pt>
                <c:pt idx="1087">
                  <c:v>21.203620000000001</c:v>
                </c:pt>
                <c:pt idx="1088">
                  <c:v>21.24118</c:v>
                </c:pt>
                <c:pt idx="1089">
                  <c:v>21.23563</c:v>
                </c:pt>
                <c:pt idx="1090">
                  <c:v>21.252310000000001</c:v>
                </c:pt>
                <c:pt idx="1091">
                  <c:v>21.259129999999999</c:v>
                </c:pt>
                <c:pt idx="1092">
                  <c:v>21.274360000000001</c:v>
                </c:pt>
                <c:pt idx="1093">
                  <c:v>21.216080000000002</c:v>
                </c:pt>
                <c:pt idx="1094">
                  <c:v>21.262979999999999</c:v>
                </c:pt>
                <c:pt idx="1095">
                  <c:v>21.250610000000002</c:v>
                </c:pt>
                <c:pt idx="1096">
                  <c:v>21.30302</c:v>
                </c:pt>
                <c:pt idx="1097">
                  <c:v>21.23077</c:v>
                </c:pt>
                <c:pt idx="1098">
                  <c:v>21.254919999999998</c:v>
                </c:pt>
                <c:pt idx="1099">
                  <c:v>21.27261</c:v>
                </c:pt>
                <c:pt idx="1100">
                  <c:v>21.289929999999998</c:v>
                </c:pt>
                <c:pt idx="1101">
                  <c:v>21.2851</c:v>
                </c:pt>
                <c:pt idx="1102">
                  <c:v>21.268660000000001</c:v>
                </c:pt>
                <c:pt idx="1103">
                  <c:v>21.30302</c:v>
                </c:pt>
                <c:pt idx="1104">
                  <c:v>21.2761</c:v>
                </c:pt>
                <c:pt idx="1105">
                  <c:v>21.244019999999999</c:v>
                </c:pt>
                <c:pt idx="1106">
                  <c:v>21.256969999999999</c:v>
                </c:pt>
                <c:pt idx="1107">
                  <c:v>21.26585</c:v>
                </c:pt>
                <c:pt idx="1108">
                  <c:v>21.26915</c:v>
                </c:pt>
                <c:pt idx="1109">
                  <c:v>21.27636</c:v>
                </c:pt>
                <c:pt idx="1110">
                  <c:v>21.294730000000001</c:v>
                </c:pt>
                <c:pt idx="1111">
                  <c:v>21.2788</c:v>
                </c:pt>
                <c:pt idx="1112">
                  <c:v>21.270219999999998</c:v>
                </c:pt>
                <c:pt idx="1113">
                  <c:v>21.279129999999999</c:v>
                </c:pt>
                <c:pt idx="1114">
                  <c:v>21.334119999999999</c:v>
                </c:pt>
                <c:pt idx="1115">
                  <c:v>21.292670000000001</c:v>
                </c:pt>
                <c:pt idx="1116">
                  <c:v>21.275739999999999</c:v>
                </c:pt>
                <c:pt idx="1117">
                  <c:v>21.296980000000001</c:v>
                </c:pt>
                <c:pt idx="1118">
                  <c:v>21.30707</c:v>
                </c:pt>
                <c:pt idx="1119">
                  <c:v>21.299499999999998</c:v>
                </c:pt>
                <c:pt idx="1120">
                  <c:v>21.284089999999999</c:v>
                </c:pt>
                <c:pt idx="1121">
                  <c:v>21.292349999999999</c:v>
                </c:pt>
                <c:pt idx="1122">
                  <c:v>21.28321</c:v>
                </c:pt>
                <c:pt idx="1123">
                  <c:v>21.281289999999998</c:v>
                </c:pt>
                <c:pt idx="1124">
                  <c:v>21.27</c:v>
                </c:pt>
                <c:pt idx="1125">
                  <c:v>21.269079999999999</c:v>
                </c:pt>
                <c:pt idx="1126">
                  <c:v>21.281549999999999</c:v>
                </c:pt>
                <c:pt idx="1127">
                  <c:v>21.28501</c:v>
                </c:pt>
                <c:pt idx="1128">
                  <c:v>21.24823</c:v>
                </c:pt>
                <c:pt idx="1129">
                  <c:v>21.260439999999999</c:v>
                </c:pt>
                <c:pt idx="1130">
                  <c:v>21.29121</c:v>
                </c:pt>
                <c:pt idx="1131">
                  <c:v>21.312619999999999</c:v>
                </c:pt>
                <c:pt idx="1132">
                  <c:v>21.302630000000001</c:v>
                </c:pt>
                <c:pt idx="1133">
                  <c:v>21.25789</c:v>
                </c:pt>
                <c:pt idx="1134">
                  <c:v>21.23847</c:v>
                </c:pt>
                <c:pt idx="1135">
                  <c:v>21.28856</c:v>
                </c:pt>
                <c:pt idx="1136">
                  <c:v>21.245909999999999</c:v>
                </c:pt>
                <c:pt idx="1137">
                  <c:v>21.302759999999999</c:v>
                </c:pt>
                <c:pt idx="1138">
                  <c:v>21.2867</c:v>
                </c:pt>
                <c:pt idx="1139">
                  <c:v>21.25215</c:v>
                </c:pt>
                <c:pt idx="1140">
                  <c:v>21.306349999999998</c:v>
                </c:pt>
                <c:pt idx="1141">
                  <c:v>21.320250000000001</c:v>
                </c:pt>
                <c:pt idx="1142">
                  <c:v>21.316659999999999</c:v>
                </c:pt>
                <c:pt idx="1143">
                  <c:v>21.339639999999999</c:v>
                </c:pt>
                <c:pt idx="1144">
                  <c:v>21.283609999999999</c:v>
                </c:pt>
                <c:pt idx="1145">
                  <c:v>21.297440000000002</c:v>
                </c:pt>
                <c:pt idx="1146">
                  <c:v>21.283989999999999</c:v>
                </c:pt>
                <c:pt idx="1147">
                  <c:v>21.273099999999999</c:v>
                </c:pt>
                <c:pt idx="1148">
                  <c:v>21.297049999999999</c:v>
                </c:pt>
                <c:pt idx="1149">
                  <c:v>21.272929999999999</c:v>
                </c:pt>
                <c:pt idx="1150">
                  <c:v>21.299140000000001</c:v>
                </c:pt>
                <c:pt idx="1151">
                  <c:v>21.263369999999998</c:v>
                </c:pt>
                <c:pt idx="1152">
                  <c:v>21.26089</c:v>
                </c:pt>
                <c:pt idx="1153">
                  <c:v>21.268820000000002</c:v>
                </c:pt>
                <c:pt idx="1154">
                  <c:v>21.272279999999999</c:v>
                </c:pt>
                <c:pt idx="1155">
                  <c:v>21.262560000000001</c:v>
                </c:pt>
                <c:pt idx="1156">
                  <c:v>21.294370000000001</c:v>
                </c:pt>
                <c:pt idx="1157">
                  <c:v>21.296040000000001</c:v>
                </c:pt>
                <c:pt idx="1158">
                  <c:v>21.295480000000001</c:v>
                </c:pt>
                <c:pt idx="1159">
                  <c:v>21.272870000000001</c:v>
                </c:pt>
                <c:pt idx="1160">
                  <c:v>21.299589999999998</c:v>
                </c:pt>
                <c:pt idx="1161">
                  <c:v>21.288270000000001</c:v>
                </c:pt>
                <c:pt idx="1162">
                  <c:v>21.251629999999999</c:v>
                </c:pt>
                <c:pt idx="1163">
                  <c:v>21.29561</c:v>
                </c:pt>
                <c:pt idx="1164">
                  <c:v>21.267029999999998</c:v>
                </c:pt>
                <c:pt idx="1165">
                  <c:v>21.267679999999999</c:v>
                </c:pt>
                <c:pt idx="1166">
                  <c:v>21.261189999999999</c:v>
                </c:pt>
                <c:pt idx="1167">
                  <c:v>21.261939999999999</c:v>
                </c:pt>
                <c:pt idx="1168">
                  <c:v>21.234590000000001</c:v>
                </c:pt>
                <c:pt idx="1169">
                  <c:v>21.260339999999999</c:v>
                </c:pt>
                <c:pt idx="1170">
                  <c:v>21.33193</c:v>
                </c:pt>
                <c:pt idx="1171">
                  <c:v>21.308440000000001</c:v>
                </c:pt>
                <c:pt idx="1172">
                  <c:v>21.287030000000001</c:v>
                </c:pt>
                <c:pt idx="1173">
                  <c:v>21.286249999999999</c:v>
                </c:pt>
                <c:pt idx="1174">
                  <c:v>21.276</c:v>
                </c:pt>
                <c:pt idx="1175">
                  <c:v>21.264869999999998</c:v>
                </c:pt>
                <c:pt idx="1176">
                  <c:v>21.291930000000001</c:v>
                </c:pt>
                <c:pt idx="1177">
                  <c:v>21.29607</c:v>
                </c:pt>
                <c:pt idx="1178">
                  <c:v>21.308499999999999</c:v>
                </c:pt>
                <c:pt idx="1179">
                  <c:v>21.318619999999999</c:v>
                </c:pt>
                <c:pt idx="1180">
                  <c:v>21.27345</c:v>
                </c:pt>
                <c:pt idx="1181">
                  <c:v>21.288499999999999</c:v>
                </c:pt>
                <c:pt idx="1182">
                  <c:v>21.245819999999998</c:v>
                </c:pt>
                <c:pt idx="1183">
                  <c:v>21.27411</c:v>
                </c:pt>
                <c:pt idx="1184">
                  <c:v>21.263629999999999</c:v>
                </c:pt>
                <c:pt idx="1185">
                  <c:v>21.26491</c:v>
                </c:pt>
                <c:pt idx="1186">
                  <c:v>21.273</c:v>
                </c:pt>
                <c:pt idx="1187">
                  <c:v>21.294180000000001</c:v>
                </c:pt>
                <c:pt idx="1188">
                  <c:v>21.251629999999999</c:v>
                </c:pt>
                <c:pt idx="1189">
                  <c:v>21.262260000000001</c:v>
                </c:pt>
                <c:pt idx="1190">
                  <c:v>21.249759999999998</c:v>
                </c:pt>
                <c:pt idx="1191">
                  <c:v>21.2681</c:v>
                </c:pt>
                <c:pt idx="1192">
                  <c:v>21.254010000000001</c:v>
                </c:pt>
                <c:pt idx="1193">
                  <c:v>21.229310000000002</c:v>
                </c:pt>
                <c:pt idx="1194">
                  <c:v>21.251329999999999</c:v>
                </c:pt>
                <c:pt idx="1195">
                  <c:v>21.264189999999999</c:v>
                </c:pt>
                <c:pt idx="1196">
                  <c:v>21.269079999999999</c:v>
                </c:pt>
                <c:pt idx="1197">
                  <c:v>21.237490000000001</c:v>
                </c:pt>
                <c:pt idx="1198">
                  <c:v>21.250610000000002</c:v>
                </c:pt>
                <c:pt idx="1199">
                  <c:v>21.243469999999999</c:v>
                </c:pt>
                <c:pt idx="1200">
                  <c:v>21.237719999999999</c:v>
                </c:pt>
                <c:pt idx="1201">
                  <c:v>21.252050000000001</c:v>
                </c:pt>
                <c:pt idx="1202">
                  <c:v>21.254719999999999</c:v>
                </c:pt>
                <c:pt idx="1203">
                  <c:v>21.248750000000001</c:v>
                </c:pt>
                <c:pt idx="1204">
                  <c:v>21.230119999999999</c:v>
                </c:pt>
                <c:pt idx="1205">
                  <c:v>21.245909999999999</c:v>
                </c:pt>
                <c:pt idx="1206">
                  <c:v>21.245909999999999</c:v>
                </c:pt>
                <c:pt idx="1207">
                  <c:v>21.23293</c:v>
                </c:pt>
                <c:pt idx="1208">
                  <c:v>21.238209999999999</c:v>
                </c:pt>
                <c:pt idx="1209">
                  <c:v>21.249659999999999</c:v>
                </c:pt>
                <c:pt idx="1210">
                  <c:v>21.260529999999999</c:v>
                </c:pt>
                <c:pt idx="1211">
                  <c:v>21.263400000000001</c:v>
                </c:pt>
                <c:pt idx="1212">
                  <c:v>21.259029999999999</c:v>
                </c:pt>
                <c:pt idx="1213">
                  <c:v>21.297039999999999</c:v>
                </c:pt>
                <c:pt idx="1214">
                  <c:v>21.265419999999999</c:v>
                </c:pt>
                <c:pt idx="1215">
                  <c:v>21.292020000000001</c:v>
                </c:pt>
                <c:pt idx="1216">
                  <c:v>21.25047</c:v>
                </c:pt>
                <c:pt idx="1217">
                  <c:v>21.23723</c:v>
                </c:pt>
                <c:pt idx="1218">
                  <c:v>21.22391</c:v>
                </c:pt>
                <c:pt idx="1219">
                  <c:v>21.198789999999999</c:v>
                </c:pt>
                <c:pt idx="1220">
                  <c:v>21.222899999999999</c:v>
                </c:pt>
                <c:pt idx="1221">
                  <c:v>21.23537</c:v>
                </c:pt>
                <c:pt idx="1222">
                  <c:v>21.234549999999999</c:v>
                </c:pt>
                <c:pt idx="1223">
                  <c:v>21.22512</c:v>
                </c:pt>
                <c:pt idx="1224">
                  <c:v>21.213539999999998</c:v>
                </c:pt>
                <c:pt idx="1225">
                  <c:v>21.203679999999999</c:v>
                </c:pt>
                <c:pt idx="1226">
                  <c:v>21.266950000000001</c:v>
                </c:pt>
                <c:pt idx="1227">
                  <c:v>21.19454</c:v>
                </c:pt>
                <c:pt idx="1228">
                  <c:v>21.23847</c:v>
                </c:pt>
                <c:pt idx="1229">
                  <c:v>21.231780000000001</c:v>
                </c:pt>
                <c:pt idx="1230">
                  <c:v>21.241569999999999</c:v>
                </c:pt>
                <c:pt idx="1231">
                  <c:v>21.207820000000002</c:v>
                </c:pt>
                <c:pt idx="1232">
                  <c:v>21.22437</c:v>
                </c:pt>
                <c:pt idx="1233">
                  <c:v>21.20711</c:v>
                </c:pt>
                <c:pt idx="1234">
                  <c:v>21.218489999999999</c:v>
                </c:pt>
                <c:pt idx="1235">
                  <c:v>21.2258</c:v>
                </c:pt>
                <c:pt idx="1236">
                  <c:v>21.235949999999999</c:v>
                </c:pt>
                <c:pt idx="1237">
                  <c:v>21.188469999999999</c:v>
                </c:pt>
                <c:pt idx="1238">
                  <c:v>21.20926</c:v>
                </c:pt>
                <c:pt idx="1239">
                  <c:v>21.190069999999999</c:v>
                </c:pt>
                <c:pt idx="1240">
                  <c:v>21.208379999999998</c:v>
                </c:pt>
                <c:pt idx="1241">
                  <c:v>21.215949999999999</c:v>
                </c:pt>
                <c:pt idx="1242">
                  <c:v>21.195029999999999</c:v>
                </c:pt>
                <c:pt idx="1243">
                  <c:v>21.204560000000001</c:v>
                </c:pt>
                <c:pt idx="1244">
                  <c:v>21.215689999999999</c:v>
                </c:pt>
                <c:pt idx="1245">
                  <c:v>21.18938</c:v>
                </c:pt>
                <c:pt idx="1246">
                  <c:v>21.192019999999999</c:v>
                </c:pt>
                <c:pt idx="1247">
                  <c:v>21.187100000000001</c:v>
                </c:pt>
                <c:pt idx="1248">
                  <c:v>21.22345</c:v>
                </c:pt>
                <c:pt idx="1249">
                  <c:v>21.17698</c:v>
                </c:pt>
                <c:pt idx="1250">
                  <c:v>21.204750000000001</c:v>
                </c:pt>
                <c:pt idx="1251">
                  <c:v>21.175350000000002</c:v>
                </c:pt>
                <c:pt idx="1252">
                  <c:v>21.182690000000001</c:v>
                </c:pt>
                <c:pt idx="1253">
                  <c:v>21.190100000000001</c:v>
                </c:pt>
                <c:pt idx="1254">
                  <c:v>21.172840000000001</c:v>
                </c:pt>
                <c:pt idx="1255">
                  <c:v>21.190390000000001</c:v>
                </c:pt>
                <c:pt idx="1256">
                  <c:v>21.174299999999999</c:v>
                </c:pt>
                <c:pt idx="1257">
                  <c:v>21.16657</c:v>
                </c:pt>
                <c:pt idx="1258">
                  <c:v>21.185690000000001</c:v>
                </c:pt>
                <c:pt idx="1259">
                  <c:v>21.185659999999999</c:v>
                </c:pt>
                <c:pt idx="1260">
                  <c:v>21.176130000000001</c:v>
                </c:pt>
                <c:pt idx="1261">
                  <c:v>21.203209999999999</c:v>
                </c:pt>
                <c:pt idx="1262">
                  <c:v>21.167580000000001</c:v>
                </c:pt>
                <c:pt idx="1263">
                  <c:v>21.207070000000002</c:v>
                </c:pt>
                <c:pt idx="1264">
                  <c:v>21.183240000000001</c:v>
                </c:pt>
                <c:pt idx="1265">
                  <c:v>21.220179999999999</c:v>
                </c:pt>
                <c:pt idx="1266">
                  <c:v>21.199069999999999</c:v>
                </c:pt>
                <c:pt idx="1267">
                  <c:v>21.196950000000001</c:v>
                </c:pt>
                <c:pt idx="1268">
                  <c:v>21.15551</c:v>
                </c:pt>
                <c:pt idx="1269">
                  <c:v>21.18122</c:v>
                </c:pt>
                <c:pt idx="1270">
                  <c:v>21.18468</c:v>
                </c:pt>
                <c:pt idx="1271">
                  <c:v>21.215479999999999</c:v>
                </c:pt>
                <c:pt idx="1272">
                  <c:v>21.18122</c:v>
                </c:pt>
                <c:pt idx="1273">
                  <c:v>21.203019999999999</c:v>
                </c:pt>
                <c:pt idx="1274">
                  <c:v>21.175080000000001</c:v>
                </c:pt>
                <c:pt idx="1275">
                  <c:v>21.22279</c:v>
                </c:pt>
                <c:pt idx="1276">
                  <c:v>21.168289999999999</c:v>
                </c:pt>
                <c:pt idx="1277">
                  <c:v>21.209859999999999</c:v>
                </c:pt>
                <c:pt idx="1278">
                  <c:v>21.221019999999999</c:v>
                </c:pt>
                <c:pt idx="1279">
                  <c:v>21.213750000000001</c:v>
                </c:pt>
                <c:pt idx="1280">
                  <c:v>21.236039999999999</c:v>
                </c:pt>
                <c:pt idx="1281">
                  <c:v>21.194980000000001</c:v>
                </c:pt>
                <c:pt idx="1282">
                  <c:v>21.20918</c:v>
                </c:pt>
                <c:pt idx="1283">
                  <c:v>21.209959999999999</c:v>
                </c:pt>
                <c:pt idx="1284">
                  <c:v>21.180879999999998</c:v>
                </c:pt>
                <c:pt idx="1285">
                  <c:v>21.160779999999999</c:v>
                </c:pt>
                <c:pt idx="1286">
                  <c:v>21.191749999999999</c:v>
                </c:pt>
                <c:pt idx="1287">
                  <c:v>21.224679999999999</c:v>
                </c:pt>
                <c:pt idx="1288">
                  <c:v>21.231590000000001</c:v>
                </c:pt>
                <c:pt idx="1289">
                  <c:v>21.191880000000001</c:v>
                </c:pt>
                <c:pt idx="1290">
                  <c:v>21.219090000000001</c:v>
                </c:pt>
                <c:pt idx="1291">
                  <c:v>21.192499999999999</c:v>
                </c:pt>
                <c:pt idx="1292">
                  <c:v>21.215109999999999</c:v>
                </c:pt>
                <c:pt idx="1293">
                  <c:v>21.176739999999999</c:v>
                </c:pt>
                <c:pt idx="1294">
                  <c:v>21.151540000000001</c:v>
                </c:pt>
                <c:pt idx="1295">
                  <c:v>21.17549</c:v>
                </c:pt>
                <c:pt idx="1296">
                  <c:v>21.1905</c:v>
                </c:pt>
                <c:pt idx="1297">
                  <c:v>21.164200000000001</c:v>
                </c:pt>
                <c:pt idx="1298">
                  <c:v>21.23883</c:v>
                </c:pt>
                <c:pt idx="1299">
                  <c:v>21.15448</c:v>
                </c:pt>
                <c:pt idx="1300">
                  <c:v>21.181010000000001</c:v>
                </c:pt>
                <c:pt idx="1301">
                  <c:v>21.193339999999999</c:v>
                </c:pt>
                <c:pt idx="1302">
                  <c:v>21.18411</c:v>
                </c:pt>
                <c:pt idx="1303">
                  <c:v>21.14377</c:v>
                </c:pt>
                <c:pt idx="1304">
                  <c:v>21.164919999999999</c:v>
                </c:pt>
                <c:pt idx="1305">
                  <c:v>21.20805</c:v>
                </c:pt>
                <c:pt idx="1306">
                  <c:v>21.180319999999998</c:v>
                </c:pt>
                <c:pt idx="1307">
                  <c:v>21.216830000000002</c:v>
                </c:pt>
                <c:pt idx="1308">
                  <c:v>21.192129999999999</c:v>
                </c:pt>
                <c:pt idx="1309">
                  <c:v>21.172709999999999</c:v>
                </c:pt>
                <c:pt idx="1310">
                  <c:v>21.181750000000001</c:v>
                </c:pt>
                <c:pt idx="1311">
                  <c:v>21.15052</c:v>
                </c:pt>
                <c:pt idx="1312">
                  <c:v>21.173660000000002</c:v>
                </c:pt>
                <c:pt idx="1313">
                  <c:v>21.211220000000001</c:v>
                </c:pt>
                <c:pt idx="1314">
                  <c:v>21.21095</c:v>
                </c:pt>
                <c:pt idx="1315">
                  <c:v>21.181750000000001</c:v>
                </c:pt>
                <c:pt idx="1316">
                  <c:v>21.201000000000001</c:v>
                </c:pt>
                <c:pt idx="1317">
                  <c:v>21.20551</c:v>
                </c:pt>
                <c:pt idx="1318">
                  <c:v>21.157139999999998</c:v>
                </c:pt>
                <c:pt idx="1319">
                  <c:v>21.22485</c:v>
                </c:pt>
                <c:pt idx="1320">
                  <c:v>21.169080000000001</c:v>
                </c:pt>
                <c:pt idx="1321">
                  <c:v>21.16187</c:v>
                </c:pt>
                <c:pt idx="1322">
                  <c:v>21.121510000000001</c:v>
                </c:pt>
                <c:pt idx="1323">
                  <c:v>21.145099999999999</c:v>
                </c:pt>
                <c:pt idx="1324">
                  <c:v>21.205010000000001</c:v>
                </c:pt>
                <c:pt idx="1325">
                  <c:v>21.178740000000001</c:v>
                </c:pt>
                <c:pt idx="1326">
                  <c:v>21.159880000000001</c:v>
                </c:pt>
                <c:pt idx="1327">
                  <c:v>21.18131</c:v>
                </c:pt>
                <c:pt idx="1328">
                  <c:v>21.162870000000002</c:v>
                </c:pt>
                <c:pt idx="1329">
                  <c:v>21.205590000000001</c:v>
                </c:pt>
                <c:pt idx="1330">
                  <c:v>21.160889999999998</c:v>
                </c:pt>
                <c:pt idx="1331">
                  <c:v>21.162870000000002</c:v>
                </c:pt>
                <c:pt idx="1332">
                  <c:v>21.147829999999999</c:v>
                </c:pt>
                <c:pt idx="1333">
                  <c:v>21.171710000000001</c:v>
                </c:pt>
                <c:pt idx="1334">
                  <c:v>21.19313</c:v>
                </c:pt>
                <c:pt idx="1335">
                  <c:v>21.21228</c:v>
                </c:pt>
                <c:pt idx="1336">
                  <c:v>21.12828</c:v>
                </c:pt>
                <c:pt idx="1337">
                  <c:v>21.135850000000001</c:v>
                </c:pt>
                <c:pt idx="1338">
                  <c:v>21.160720000000001</c:v>
                </c:pt>
                <c:pt idx="1339">
                  <c:v>21.134810000000002</c:v>
                </c:pt>
                <c:pt idx="1340">
                  <c:v>21.180230000000002</c:v>
                </c:pt>
                <c:pt idx="1341">
                  <c:v>21.174579999999999</c:v>
                </c:pt>
                <c:pt idx="1342">
                  <c:v>21.192920000000001</c:v>
                </c:pt>
                <c:pt idx="1343">
                  <c:v>21.195209999999999</c:v>
                </c:pt>
                <c:pt idx="1344">
                  <c:v>21.13007</c:v>
                </c:pt>
                <c:pt idx="1345">
                  <c:v>21.142019999999999</c:v>
                </c:pt>
                <c:pt idx="1346">
                  <c:v>21.146509999999999</c:v>
                </c:pt>
                <c:pt idx="1347">
                  <c:v>21.15729</c:v>
                </c:pt>
                <c:pt idx="1348">
                  <c:v>21.167960000000001</c:v>
                </c:pt>
                <c:pt idx="1349">
                  <c:v>21.14358</c:v>
                </c:pt>
                <c:pt idx="1350">
                  <c:v>21.15992</c:v>
                </c:pt>
                <c:pt idx="1351">
                  <c:v>21.1191</c:v>
                </c:pt>
                <c:pt idx="1352">
                  <c:v>21.090019999999999</c:v>
                </c:pt>
                <c:pt idx="1353">
                  <c:v>21.15418</c:v>
                </c:pt>
                <c:pt idx="1354">
                  <c:v>21.158069999999999</c:v>
                </c:pt>
                <c:pt idx="1355">
                  <c:v>21.124639999999999</c:v>
                </c:pt>
                <c:pt idx="1356">
                  <c:v>21.117889999999999</c:v>
                </c:pt>
                <c:pt idx="1357">
                  <c:v>21.121179999999999</c:v>
                </c:pt>
                <c:pt idx="1358">
                  <c:v>21.130780000000001</c:v>
                </c:pt>
                <c:pt idx="1359">
                  <c:v>21.14941</c:v>
                </c:pt>
                <c:pt idx="1360">
                  <c:v>21.136060000000001</c:v>
                </c:pt>
                <c:pt idx="1361">
                  <c:v>21.177759999999999</c:v>
                </c:pt>
                <c:pt idx="1362">
                  <c:v>21.154589999999999</c:v>
                </c:pt>
                <c:pt idx="1363">
                  <c:v>21.140730000000001</c:v>
                </c:pt>
                <c:pt idx="1364">
                  <c:v>21.142160000000001</c:v>
                </c:pt>
                <c:pt idx="1365">
                  <c:v>21.16976</c:v>
                </c:pt>
                <c:pt idx="1366">
                  <c:v>21.113569999999999</c:v>
                </c:pt>
                <c:pt idx="1367">
                  <c:v>21.16846</c:v>
                </c:pt>
                <c:pt idx="1368">
                  <c:v>21.155010000000001</c:v>
                </c:pt>
                <c:pt idx="1369">
                  <c:v>21.15155</c:v>
                </c:pt>
                <c:pt idx="1370">
                  <c:v>21.139510000000001</c:v>
                </c:pt>
                <c:pt idx="1371">
                  <c:v>21.151389999999999</c:v>
                </c:pt>
                <c:pt idx="1372">
                  <c:v>21.128509999999999</c:v>
                </c:pt>
                <c:pt idx="1373">
                  <c:v>21.13409</c:v>
                </c:pt>
                <c:pt idx="1374">
                  <c:v>21.141960000000001</c:v>
                </c:pt>
                <c:pt idx="1375">
                  <c:v>21.171330000000001</c:v>
                </c:pt>
                <c:pt idx="1376">
                  <c:v>21.152560000000001</c:v>
                </c:pt>
                <c:pt idx="1377">
                  <c:v>21.15654</c:v>
                </c:pt>
                <c:pt idx="1378">
                  <c:v>21.149190000000001</c:v>
                </c:pt>
                <c:pt idx="1379">
                  <c:v>21.122109999999999</c:v>
                </c:pt>
                <c:pt idx="1380">
                  <c:v>21.13777</c:v>
                </c:pt>
                <c:pt idx="1381">
                  <c:v>21.159310000000001</c:v>
                </c:pt>
                <c:pt idx="1382">
                  <c:v>21.148769999999999</c:v>
                </c:pt>
                <c:pt idx="1383">
                  <c:v>21.136369999999999</c:v>
                </c:pt>
                <c:pt idx="1384">
                  <c:v>21.127880000000001</c:v>
                </c:pt>
                <c:pt idx="1385">
                  <c:v>21.15213</c:v>
                </c:pt>
                <c:pt idx="1386">
                  <c:v>21.127780000000001</c:v>
                </c:pt>
                <c:pt idx="1387">
                  <c:v>21.112089999999998</c:v>
                </c:pt>
                <c:pt idx="1388">
                  <c:v>21.09674</c:v>
                </c:pt>
                <c:pt idx="1389">
                  <c:v>21.113389999999999</c:v>
                </c:pt>
                <c:pt idx="1390">
                  <c:v>21.114070000000002</c:v>
                </c:pt>
                <c:pt idx="1391">
                  <c:v>21.119489999999999</c:v>
                </c:pt>
                <c:pt idx="1392">
                  <c:v>21.10154</c:v>
                </c:pt>
                <c:pt idx="1393">
                  <c:v>21.110880000000002</c:v>
                </c:pt>
                <c:pt idx="1394">
                  <c:v>21.135280000000002</c:v>
                </c:pt>
                <c:pt idx="1395">
                  <c:v>21.082640000000001</c:v>
                </c:pt>
                <c:pt idx="1396">
                  <c:v>21.106529999999999</c:v>
                </c:pt>
                <c:pt idx="1397">
                  <c:v>21.113479999999999</c:v>
                </c:pt>
                <c:pt idx="1398">
                  <c:v>21.094100000000001</c:v>
                </c:pt>
                <c:pt idx="1399">
                  <c:v>21.138190000000002</c:v>
                </c:pt>
                <c:pt idx="1400">
                  <c:v>21.093340000000001</c:v>
                </c:pt>
                <c:pt idx="1401">
                  <c:v>21.11824</c:v>
                </c:pt>
                <c:pt idx="1402">
                  <c:v>21.111809999999998</c:v>
                </c:pt>
                <c:pt idx="1403">
                  <c:v>21.112459999999999</c:v>
                </c:pt>
                <c:pt idx="1404">
                  <c:v>21.09233</c:v>
                </c:pt>
                <c:pt idx="1405">
                  <c:v>21.062529999999999</c:v>
                </c:pt>
                <c:pt idx="1406">
                  <c:v>21.097059999999999</c:v>
                </c:pt>
                <c:pt idx="1407">
                  <c:v>21.123390000000001</c:v>
                </c:pt>
                <c:pt idx="1408">
                  <c:v>21.086290000000002</c:v>
                </c:pt>
                <c:pt idx="1409">
                  <c:v>21.122920000000001</c:v>
                </c:pt>
                <c:pt idx="1410">
                  <c:v>21.073</c:v>
                </c:pt>
                <c:pt idx="1411">
                  <c:v>21.084160000000001</c:v>
                </c:pt>
                <c:pt idx="1412">
                  <c:v>21.089880000000001</c:v>
                </c:pt>
                <c:pt idx="1413">
                  <c:v>21.128080000000001</c:v>
                </c:pt>
                <c:pt idx="1414">
                  <c:v>21.095939999999999</c:v>
                </c:pt>
                <c:pt idx="1415">
                  <c:v>21.091830000000002</c:v>
                </c:pt>
                <c:pt idx="1416">
                  <c:v>21.112939999999998</c:v>
                </c:pt>
                <c:pt idx="1417">
                  <c:v>21.10455</c:v>
                </c:pt>
                <c:pt idx="1418">
                  <c:v>21.12856</c:v>
                </c:pt>
                <c:pt idx="1419">
                  <c:v>21.105239999999998</c:v>
                </c:pt>
                <c:pt idx="1420">
                  <c:v>21.099959999999999</c:v>
                </c:pt>
                <c:pt idx="1421">
                  <c:v>21.114599999999999</c:v>
                </c:pt>
                <c:pt idx="1422">
                  <c:v>21.094339999999999</c:v>
                </c:pt>
                <c:pt idx="1423">
                  <c:v>21.096</c:v>
                </c:pt>
                <c:pt idx="1424">
                  <c:v>21.130939999999999</c:v>
                </c:pt>
                <c:pt idx="1425">
                  <c:v>21.128</c:v>
                </c:pt>
                <c:pt idx="1426">
                  <c:v>21.137440000000002</c:v>
                </c:pt>
                <c:pt idx="1427">
                  <c:v>21.138120000000001</c:v>
                </c:pt>
                <c:pt idx="1428">
                  <c:v>21.090119999999999</c:v>
                </c:pt>
                <c:pt idx="1429">
                  <c:v>21.099119999999999</c:v>
                </c:pt>
                <c:pt idx="1430">
                  <c:v>21.12454</c:v>
                </c:pt>
                <c:pt idx="1431">
                  <c:v>21.139520000000001</c:v>
                </c:pt>
                <c:pt idx="1432">
                  <c:v>21.131820000000001</c:v>
                </c:pt>
                <c:pt idx="1433">
                  <c:v>21.158770000000001</c:v>
                </c:pt>
                <c:pt idx="1434">
                  <c:v>21.158280000000001</c:v>
                </c:pt>
                <c:pt idx="1435">
                  <c:v>21.206610000000001</c:v>
                </c:pt>
                <c:pt idx="1436">
                  <c:v>21.19502</c:v>
                </c:pt>
                <c:pt idx="1437">
                  <c:v>21.228470000000002</c:v>
                </c:pt>
                <c:pt idx="1438">
                  <c:v>21.209219999999998</c:v>
                </c:pt>
                <c:pt idx="1439">
                  <c:v>21.216139999999999</c:v>
                </c:pt>
                <c:pt idx="1440">
                  <c:v>21.23434</c:v>
                </c:pt>
                <c:pt idx="1441">
                  <c:v>21.26877</c:v>
                </c:pt>
                <c:pt idx="1442">
                  <c:v>21.30545</c:v>
                </c:pt>
                <c:pt idx="1443">
                  <c:v>21.312809999999999</c:v>
                </c:pt>
                <c:pt idx="1444">
                  <c:v>21.324670000000001</c:v>
                </c:pt>
                <c:pt idx="1445">
                  <c:v>21.384350000000001</c:v>
                </c:pt>
                <c:pt idx="1446">
                  <c:v>21.393740000000001</c:v>
                </c:pt>
                <c:pt idx="1447">
                  <c:v>21.443020000000001</c:v>
                </c:pt>
                <c:pt idx="1448">
                  <c:v>21.44237</c:v>
                </c:pt>
                <c:pt idx="1449">
                  <c:v>21.413879999999999</c:v>
                </c:pt>
                <c:pt idx="1450">
                  <c:v>21.461849999999998</c:v>
                </c:pt>
                <c:pt idx="1451">
                  <c:v>21.493849999999998</c:v>
                </c:pt>
                <c:pt idx="1452">
                  <c:v>21.516739999999999</c:v>
                </c:pt>
                <c:pt idx="1453">
                  <c:v>21.592230000000001</c:v>
                </c:pt>
                <c:pt idx="1454">
                  <c:v>21.590409999999999</c:v>
                </c:pt>
                <c:pt idx="1455">
                  <c:v>21.63907</c:v>
                </c:pt>
                <c:pt idx="1456">
                  <c:v>21.64686</c:v>
                </c:pt>
                <c:pt idx="1457">
                  <c:v>21.680209999999999</c:v>
                </c:pt>
                <c:pt idx="1458">
                  <c:v>21.73217</c:v>
                </c:pt>
                <c:pt idx="1459">
                  <c:v>21.778400000000001</c:v>
                </c:pt>
                <c:pt idx="1460">
                  <c:v>21.809249999999999</c:v>
                </c:pt>
                <c:pt idx="1461">
                  <c:v>21.825949999999999</c:v>
                </c:pt>
                <c:pt idx="1462">
                  <c:v>21.882819999999999</c:v>
                </c:pt>
                <c:pt idx="1463">
                  <c:v>21.927990000000001</c:v>
                </c:pt>
                <c:pt idx="1464">
                  <c:v>22.012899999999998</c:v>
                </c:pt>
                <c:pt idx="1465">
                  <c:v>22.034050000000001</c:v>
                </c:pt>
                <c:pt idx="1466">
                  <c:v>22.080480000000001</c:v>
                </c:pt>
                <c:pt idx="1467">
                  <c:v>22.107040000000001</c:v>
                </c:pt>
                <c:pt idx="1468">
                  <c:v>22.177849999999999</c:v>
                </c:pt>
                <c:pt idx="1469">
                  <c:v>22.24165</c:v>
                </c:pt>
                <c:pt idx="1470">
                  <c:v>22.3186</c:v>
                </c:pt>
                <c:pt idx="1471">
                  <c:v>22.33954</c:v>
                </c:pt>
                <c:pt idx="1472">
                  <c:v>22.404779999999999</c:v>
                </c:pt>
                <c:pt idx="1473">
                  <c:v>22.496960000000001</c:v>
                </c:pt>
                <c:pt idx="1474">
                  <c:v>22.528880000000001</c:v>
                </c:pt>
                <c:pt idx="1475">
                  <c:v>22.60324</c:v>
                </c:pt>
                <c:pt idx="1476">
                  <c:v>22.64227</c:v>
                </c:pt>
                <c:pt idx="1477">
                  <c:v>22.713470000000001</c:v>
                </c:pt>
                <c:pt idx="1478">
                  <c:v>22.80331</c:v>
                </c:pt>
                <c:pt idx="1479">
                  <c:v>22.876149999999999</c:v>
                </c:pt>
                <c:pt idx="1480">
                  <c:v>22.886189999999999</c:v>
                </c:pt>
                <c:pt idx="1481">
                  <c:v>22.994769999999999</c:v>
                </c:pt>
                <c:pt idx="1482">
                  <c:v>23.054110000000001</c:v>
                </c:pt>
                <c:pt idx="1483">
                  <c:v>23.092790000000001</c:v>
                </c:pt>
                <c:pt idx="1484">
                  <c:v>23.153749999999999</c:v>
                </c:pt>
                <c:pt idx="1485">
                  <c:v>23.253540000000001</c:v>
                </c:pt>
                <c:pt idx="1486">
                  <c:v>23.313110000000002</c:v>
                </c:pt>
                <c:pt idx="1487">
                  <c:v>23.403929999999999</c:v>
                </c:pt>
                <c:pt idx="1488">
                  <c:v>23.484870000000001</c:v>
                </c:pt>
                <c:pt idx="1489">
                  <c:v>23.5716</c:v>
                </c:pt>
                <c:pt idx="1490">
                  <c:v>23.691030000000001</c:v>
                </c:pt>
                <c:pt idx="1491">
                  <c:v>23.730409999999999</c:v>
                </c:pt>
                <c:pt idx="1492">
                  <c:v>23.824919999999999</c:v>
                </c:pt>
                <c:pt idx="1493">
                  <c:v>23.879740000000002</c:v>
                </c:pt>
                <c:pt idx="1494">
                  <c:v>23.98779</c:v>
                </c:pt>
                <c:pt idx="1495">
                  <c:v>24.098839999999999</c:v>
                </c:pt>
                <c:pt idx="1496">
                  <c:v>24.20749</c:v>
                </c:pt>
                <c:pt idx="1497">
                  <c:v>24.26848</c:v>
                </c:pt>
                <c:pt idx="1498">
                  <c:v>24.315639999999998</c:v>
                </c:pt>
                <c:pt idx="1499">
                  <c:v>24.45008</c:v>
                </c:pt>
                <c:pt idx="1500">
                  <c:v>24.5471</c:v>
                </c:pt>
                <c:pt idx="1501">
                  <c:v>24.647379999999998</c:v>
                </c:pt>
                <c:pt idx="1502">
                  <c:v>24.72897</c:v>
                </c:pt>
                <c:pt idx="1503">
                  <c:v>24.80059</c:v>
                </c:pt>
                <c:pt idx="1504">
                  <c:v>24.926649999999999</c:v>
                </c:pt>
                <c:pt idx="1505">
                  <c:v>25.055119999999999</c:v>
                </c:pt>
                <c:pt idx="1506">
                  <c:v>25.126550000000002</c:v>
                </c:pt>
                <c:pt idx="1507">
                  <c:v>25.25394</c:v>
                </c:pt>
                <c:pt idx="1508">
                  <c:v>25.36027</c:v>
                </c:pt>
                <c:pt idx="1509">
                  <c:v>25.462009999999999</c:v>
                </c:pt>
                <c:pt idx="1510">
                  <c:v>25.537970000000001</c:v>
                </c:pt>
                <c:pt idx="1511">
                  <c:v>25.662790000000001</c:v>
                </c:pt>
                <c:pt idx="1512">
                  <c:v>25.733840000000001</c:v>
                </c:pt>
                <c:pt idx="1513">
                  <c:v>25.88278</c:v>
                </c:pt>
                <c:pt idx="1514">
                  <c:v>26.002890000000001</c:v>
                </c:pt>
                <c:pt idx="1515">
                  <c:v>26.142050000000001</c:v>
                </c:pt>
                <c:pt idx="1516">
                  <c:v>26.26296</c:v>
                </c:pt>
                <c:pt idx="1517">
                  <c:v>26.371870000000001</c:v>
                </c:pt>
                <c:pt idx="1518">
                  <c:v>26.51341</c:v>
                </c:pt>
                <c:pt idx="1519">
                  <c:v>26.61778</c:v>
                </c:pt>
                <c:pt idx="1520">
                  <c:v>26.749659999999999</c:v>
                </c:pt>
                <c:pt idx="1521">
                  <c:v>26.878969999999999</c:v>
                </c:pt>
                <c:pt idx="1522">
                  <c:v>26.99457</c:v>
                </c:pt>
                <c:pt idx="1523">
                  <c:v>27.118410000000001</c:v>
                </c:pt>
                <c:pt idx="1524">
                  <c:v>27.231829999999999</c:v>
                </c:pt>
                <c:pt idx="1525">
                  <c:v>27.336359999999999</c:v>
                </c:pt>
                <c:pt idx="1526">
                  <c:v>27.507960000000001</c:v>
                </c:pt>
                <c:pt idx="1527">
                  <c:v>27.67024</c:v>
                </c:pt>
                <c:pt idx="1528">
                  <c:v>27.78295</c:v>
                </c:pt>
                <c:pt idx="1529">
                  <c:v>27.922560000000001</c:v>
                </c:pt>
                <c:pt idx="1530">
                  <c:v>28.032139999999998</c:v>
                </c:pt>
                <c:pt idx="1531">
                  <c:v>28.178339999999999</c:v>
                </c:pt>
                <c:pt idx="1532">
                  <c:v>28.356919999999999</c:v>
                </c:pt>
                <c:pt idx="1533">
                  <c:v>28.496939999999999</c:v>
                </c:pt>
                <c:pt idx="1534">
                  <c:v>28.643409999999999</c:v>
                </c:pt>
                <c:pt idx="1535">
                  <c:v>28.779119999999999</c:v>
                </c:pt>
                <c:pt idx="1536">
                  <c:v>28.892600000000002</c:v>
                </c:pt>
                <c:pt idx="1537">
                  <c:v>29.055910000000001</c:v>
                </c:pt>
                <c:pt idx="1538">
                  <c:v>29.22879</c:v>
                </c:pt>
                <c:pt idx="1539">
                  <c:v>29.400410000000001</c:v>
                </c:pt>
                <c:pt idx="1540">
                  <c:v>29.533359999999998</c:v>
                </c:pt>
                <c:pt idx="1541">
                  <c:v>29.68413</c:v>
                </c:pt>
                <c:pt idx="1542">
                  <c:v>29.864370000000001</c:v>
                </c:pt>
                <c:pt idx="1543">
                  <c:v>29.988569999999999</c:v>
                </c:pt>
                <c:pt idx="1544">
                  <c:v>30.17315</c:v>
                </c:pt>
                <c:pt idx="1545">
                  <c:v>30.3034</c:v>
                </c:pt>
                <c:pt idx="1546">
                  <c:v>30.472020000000001</c:v>
                </c:pt>
                <c:pt idx="1547">
                  <c:v>30.623539999999998</c:v>
                </c:pt>
                <c:pt idx="1548">
                  <c:v>30.81278</c:v>
                </c:pt>
                <c:pt idx="1549">
                  <c:v>30.964320000000001</c:v>
                </c:pt>
                <c:pt idx="1550">
                  <c:v>31.111039999999999</c:v>
                </c:pt>
                <c:pt idx="1551">
                  <c:v>31.28698</c:v>
                </c:pt>
                <c:pt idx="1552">
                  <c:v>31.402909999999999</c:v>
                </c:pt>
                <c:pt idx="1553">
                  <c:v>31.6084</c:v>
                </c:pt>
                <c:pt idx="1554">
                  <c:v>31.778870000000001</c:v>
                </c:pt>
                <c:pt idx="1555">
                  <c:v>31.946439999999999</c:v>
                </c:pt>
                <c:pt idx="1556">
                  <c:v>32.129710000000003</c:v>
                </c:pt>
                <c:pt idx="1557">
                  <c:v>32.286549999999998</c:v>
                </c:pt>
                <c:pt idx="1558">
                  <c:v>32.474800000000002</c:v>
                </c:pt>
                <c:pt idx="1559">
                  <c:v>32.580660000000002</c:v>
                </c:pt>
                <c:pt idx="1560">
                  <c:v>32.785679999999999</c:v>
                </c:pt>
                <c:pt idx="1561">
                  <c:v>32.984389999999998</c:v>
                </c:pt>
                <c:pt idx="1562">
                  <c:v>33.182690000000001</c:v>
                </c:pt>
                <c:pt idx="1563">
                  <c:v>33.332590000000003</c:v>
                </c:pt>
                <c:pt idx="1564">
                  <c:v>33.50414</c:v>
                </c:pt>
                <c:pt idx="1565">
                  <c:v>33.701180000000001</c:v>
                </c:pt>
                <c:pt idx="1566">
                  <c:v>33.881169999999997</c:v>
                </c:pt>
                <c:pt idx="1567">
                  <c:v>34.040860000000002</c:v>
                </c:pt>
                <c:pt idx="1568">
                  <c:v>34.25996</c:v>
                </c:pt>
                <c:pt idx="1569">
                  <c:v>34.418349999999997</c:v>
                </c:pt>
                <c:pt idx="1570">
                  <c:v>34.63156</c:v>
                </c:pt>
                <c:pt idx="1571">
                  <c:v>34.864840000000001</c:v>
                </c:pt>
                <c:pt idx="1572">
                  <c:v>35.014710000000001</c:v>
                </c:pt>
                <c:pt idx="1573">
                  <c:v>35.217590000000001</c:v>
                </c:pt>
                <c:pt idx="1574">
                  <c:v>35.43956</c:v>
                </c:pt>
                <c:pt idx="1575">
                  <c:v>35.603589999999997</c:v>
                </c:pt>
                <c:pt idx="1576">
                  <c:v>35.787570000000002</c:v>
                </c:pt>
                <c:pt idx="1577">
                  <c:v>35.977719999999998</c:v>
                </c:pt>
                <c:pt idx="1578">
                  <c:v>36.163330000000002</c:v>
                </c:pt>
                <c:pt idx="1579">
                  <c:v>36.367080000000001</c:v>
                </c:pt>
                <c:pt idx="1580">
                  <c:v>36.593760000000003</c:v>
                </c:pt>
                <c:pt idx="1581">
                  <c:v>36.755659999999999</c:v>
                </c:pt>
                <c:pt idx="1582">
                  <c:v>36.972160000000002</c:v>
                </c:pt>
                <c:pt idx="1583">
                  <c:v>37.158239999999999</c:v>
                </c:pt>
                <c:pt idx="1584">
                  <c:v>37.353149999999999</c:v>
                </c:pt>
                <c:pt idx="1585">
                  <c:v>37.576099999999997</c:v>
                </c:pt>
                <c:pt idx="1586">
                  <c:v>37.782789999999999</c:v>
                </c:pt>
                <c:pt idx="1587">
                  <c:v>37.977209999999999</c:v>
                </c:pt>
                <c:pt idx="1588">
                  <c:v>38.204979999999999</c:v>
                </c:pt>
                <c:pt idx="1589">
                  <c:v>38.356090000000002</c:v>
                </c:pt>
                <c:pt idx="1590">
                  <c:v>38.332929999999998</c:v>
                </c:pt>
                <c:pt idx="1591">
                  <c:v>38.567169999999997</c:v>
                </c:pt>
                <c:pt idx="1592">
                  <c:v>38.714359999999999</c:v>
                </c:pt>
                <c:pt idx="1593">
                  <c:v>39.267589999999998</c:v>
                </c:pt>
                <c:pt idx="1594">
                  <c:v>39.520960000000002</c:v>
                </c:pt>
                <c:pt idx="1595">
                  <c:v>39.731699999999996</c:v>
                </c:pt>
                <c:pt idx="1596">
                  <c:v>39.94303</c:v>
                </c:pt>
                <c:pt idx="1597">
                  <c:v>40.156889999999997</c:v>
                </c:pt>
                <c:pt idx="1598">
                  <c:v>40.316949999999999</c:v>
                </c:pt>
                <c:pt idx="1599">
                  <c:v>40.560630000000003</c:v>
                </c:pt>
                <c:pt idx="1600">
                  <c:v>40.79222</c:v>
                </c:pt>
                <c:pt idx="1601">
                  <c:v>41.031790000000001</c:v>
                </c:pt>
                <c:pt idx="1602">
                  <c:v>41.258980000000001</c:v>
                </c:pt>
                <c:pt idx="1603">
                  <c:v>41.475610000000003</c:v>
                </c:pt>
                <c:pt idx="1604">
                  <c:v>41.704340000000002</c:v>
                </c:pt>
                <c:pt idx="1605">
                  <c:v>41.93918</c:v>
                </c:pt>
                <c:pt idx="1606">
                  <c:v>42.145609999999998</c:v>
                </c:pt>
                <c:pt idx="1607">
                  <c:v>42.352789999999999</c:v>
                </c:pt>
                <c:pt idx="1608">
                  <c:v>42.56794</c:v>
                </c:pt>
                <c:pt idx="1609">
                  <c:v>42.816339999999997</c:v>
                </c:pt>
                <c:pt idx="1610">
                  <c:v>43.033259999999999</c:v>
                </c:pt>
                <c:pt idx="1611">
                  <c:v>43.25047</c:v>
                </c:pt>
                <c:pt idx="1612">
                  <c:v>43.51041</c:v>
                </c:pt>
                <c:pt idx="1613">
                  <c:v>43.725430000000003</c:v>
                </c:pt>
                <c:pt idx="1614">
                  <c:v>43.942039999999999</c:v>
                </c:pt>
                <c:pt idx="1615">
                  <c:v>44.171050000000001</c:v>
                </c:pt>
                <c:pt idx="1616">
                  <c:v>44.412730000000003</c:v>
                </c:pt>
                <c:pt idx="1617">
                  <c:v>44.654000000000003</c:v>
                </c:pt>
                <c:pt idx="1618">
                  <c:v>44.916670000000003</c:v>
                </c:pt>
                <c:pt idx="1619">
                  <c:v>45.110729999999997</c:v>
                </c:pt>
                <c:pt idx="1620">
                  <c:v>45.372010000000003</c:v>
                </c:pt>
                <c:pt idx="1621">
                  <c:v>45.589350000000003</c:v>
                </c:pt>
                <c:pt idx="1622">
                  <c:v>45.819499999999998</c:v>
                </c:pt>
                <c:pt idx="1623">
                  <c:v>46.065849999999998</c:v>
                </c:pt>
                <c:pt idx="1624">
                  <c:v>46.337760000000003</c:v>
                </c:pt>
                <c:pt idx="1625">
                  <c:v>46.609220000000001</c:v>
                </c:pt>
                <c:pt idx="1626">
                  <c:v>46.808459999999997</c:v>
                </c:pt>
                <c:pt idx="1627">
                  <c:v>47.077530000000003</c:v>
                </c:pt>
                <c:pt idx="1628">
                  <c:v>47.290349999999997</c:v>
                </c:pt>
                <c:pt idx="1629">
                  <c:v>47.530349999999999</c:v>
                </c:pt>
                <c:pt idx="1630">
                  <c:v>47.759590000000003</c:v>
                </c:pt>
                <c:pt idx="1631">
                  <c:v>47.984729999999999</c:v>
                </c:pt>
                <c:pt idx="1632">
                  <c:v>48.24962</c:v>
                </c:pt>
                <c:pt idx="1633">
                  <c:v>48.501739999999998</c:v>
                </c:pt>
                <c:pt idx="1634">
                  <c:v>48.71087</c:v>
                </c:pt>
                <c:pt idx="1635">
                  <c:v>48.93909</c:v>
                </c:pt>
                <c:pt idx="1636">
                  <c:v>49.203769999999999</c:v>
                </c:pt>
                <c:pt idx="1637">
                  <c:v>49.436230000000002</c:v>
                </c:pt>
                <c:pt idx="1638">
                  <c:v>49.676690000000001</c:v>
                </c:pt>
                <c:pt idx="1639">
                  <c:v>49.930230000000002</c:v>
                </c:pt>
                <c:pt idx="1640">
                  <c:v>50.14067</c:v>
                </c:pt>
                <c:pt idx="1641">
                  <c:v>50.419609999999999</c:v>
                </c:pt>
                <c:pt idx="1642">
                  <c:v>50.686340000000001</c:v>
                </c:pt>
                <c:pt idx="1643">
                  <c:v>50.958820000000003</c:v>
                </c:pt>
                <c:pt idx="1644">
                  <c:v>51.230469999999997</c:v>
                </c:pt>
                <c:pt idx="1645">
                  <c:v>51.449570000000001</c:v>
                </c:pt>
                <c:pt idx="1646">
                  <c:v>51.708329999999997</c:v>
                </c:pt>
                <c:pt idx="1647">
                  <c:v>51.978099999999998</c:v>
                </c:pt>
                <c:pt idx="1648">
                  <c:v>52.200470000000003</c:v>
                </c:pt>
                <c:pt idx="1649">
                  <c:v>52.42454</c:v>
                </c:pt>
                <c:pt idx="1650">
                  <c:v>52.697580000000002</c:v>
                </c:pt>
                <c:pt idx="1651">
                  <c:v>52.972059999999999</c:v>
                </c:pt>
                <c:pt idx="1652">
                  <c:v>53.24044</c:v>
                </c:pt>
                <c:pt idx="1653">
                  <c:v>53.459629999999997</c:v>
                </c:pt>
                <c:pt idx="1654">
                  <c:v>53.712319999999998</c:v>
                </c:pt>
                <c:pt idx="1655">
                  <c:v>53.954720000000002</c:v>
                </c:pt>
                <c:pt idx="1656">
                  <c:v>54.201160000000002</c:v>
                </c:pt>
                <c:pt idx="1657">
                  <c:v>54.454239999999999</c:v>
                </c:pt>
                <c:pt idx="1658">
                  <c:v>54.727359999999997</c:v>
                </c:pt>
                <c:pt idx="1659">
                  <c:v>54.958309999999997</c:v>
                </c:pt>
                <c:pt idx="1660">
                  <c:v>55.198619999999998</c:v>
                </c:pt>
                <c:pt idx="1661">
                  <c:v>55.460900000000002</c:v>
                </c:pt>
                <c:pt idx="1662">
                  <c:v>55.717759999999998</c:v>
                </c:pt>
                <c:pt idx="1663">
                  <c:v>55.96199</c:v>
                </c:pt>
                <c:pt idx="1664">
                  <c:v>56.24286</c:v>
                </c:pt>
                <c:pt idx="1665">
                  <c:v>56.51484</c:v>
                </c:pt>
                <c:pt idx="1666">
                  <c:v>56.742379999999997</c:v>
                </c:pt>
                <c:pt idx="1667">
                  <c:v>56.988100000000003</c:v>
                </c:pt>
                <c:pt idx="1668">
                  <c:v>57.292679999999997</c:v>
                </c:pt>
                <c:pt idx="1669">
                  <c:v>57.521250000000002</c:v>
                </c:pt>
                <c:pt idx="1670">
                  <c:v>57.776420000000002</c:v>
                </c:pt>
                <c:pt idx="1671">
                  <c:v>58.017980000000001</c:v>
                </c:pt>
                <c:pt idx="1672">
                  <c:v>58.279159999999997</c:v>
                </c:pt>
                <c:pt idx="1673">
                  <c:v>58.54663</c:v>
                </c:pt>
                <c:pt idx="1674">
                  <c:v>58.806899999999999</c:v>
                </c:pt>
                <c:pt idx="1675">
                  <c:v>59.094619999999999</c:v>
                </c:pt>
                <c:pt idx="1676">
                  <c:v>59.313119999999998</c:v>
                </c:pt>
                <c:pt idx="1677">
                  <c:v>59.58596</c:v>
                </c:pt>
                <c:pt idx="1678">
                  <c:v>59.811419999999998</c:v>
                </c:pt>
                <c:pt idx="1679">
                  <c:v>60.10145</c:v>
                </c:pt>
                <c:pt idx="1680">
                  <c:v>60.33426</c:v>
                </c:pt>
                <c:pt idx="1681">
                  <c:v>60.596629999999998</c:v>
                </c:pt>
                <c:pt idx="1682">
                  <c:v>60.85933</c:v>
                </c:pt>
                <c:pt idx="1683">
                  <c:v>61.134399999999999</c:v>
                </c:pt>
                <c:pt idx="1684">
                  <c:v>61.35228</c:v>
                </c:pt>
                <c:pt idx="1685">
                  <c:v>61.600430000000003</c:v>
                </c:pt>
                <c:pt idx="1686">
                  <c:v>61.863529999999997</c:v>
                </c:pt>
                <c:pt idx="1687">
                  <c:v>62.148269999999997</c:v>
                </c:pt>
                <c:pt idx="1688">
                  <c:v>62.380099999999999</c:v>
                </c:pt>
                <c:pt idx="1689">
                  <c:v>62.693179999999998</c:v>
                </c:pt>
                <c:pt idx="1690">
                  <c:v>62.913379999999997</c:v>
                </c:pt>
                <c:pt idx="1691">
                  <c:v>63.195349999999998</c:v>
                </c:pt>
                <c:pt idx="1692">
                  <c:v>63.445549999999997</c:v>
                </c:pt>
                <c:pt idx="1693">
                  <c:v>63.718989999999998</c:v>
                </c:pt>
                <c:pt idx="1694">
                  <c:v>64.007390000000001</c:v>
                </c:pt>
                <c:pt idx="1695">
                  <c:v>64.245540000000005</c:v>
                </c:pt>
                <c:pt idx="1696">
                  <c:v>64.486369999999994</c:v>
                </c:pt>
                <c:pt idx="1697">
                  <c:v>64.737769999999998</c:v>
                </c:pt>
                <c:pt idx="1698">
                  <c:v>65.03886</c:v>
                </c:pt>
                <c:pt idx="1699">
                  <c:v>65.258930000000007</c:v>
                </c:pt>
                <c:pt idx="1700">
                  <c:v>65.542420000000007</c:v>
                </c:pt>
                <c:pt idx="1701">
                  <c:v>65.779719999999998</c:v>
                </c:pt>
                <c:pt idx="1702">
                  <c:v>66.048360000000002</c:v>
                </c:pt>
                <c:pt idx="1703">
                  <c:v>66.328500000000005</c:v>
                </c:pt>
                <c:pt idx="1704">
                  <c:v>66.568179999999998</c:v>
                </c:pt>
                <c:pt idx="1705">
                  <c:v>66.820700000000002</c:v>
                </c:pt>
                <c:pt idx="1706">
                  <c:v>67.037599999999998</c:v>
                </c:pt>
                <c:pt idx="1707">
                  <c:v>67.35445</c:v>
                </c:pt>
                <c:pt idx="1708">
                  <c:v>67.559520000000006</c:v>
                </c:pt>
                <c:pt idx="1709">
                  <c:v>67.856089999999995</c:v>
                </c:pt>
                <c:pt idx="1710">
                  <c:v>68.087040000000002</c:v>
                </c:pt>
                <c:pt idx="1711">
                  <c:v>68.346170000000001</c:v>
                </c:pt>
                <c:pt idx="1712">
                  <c:v>68.639840000000007</c:v>
                </c:pt>
                <c:pt idx="1713">
                  <c:v>68.875659999999996</c:v>
                </c:pt>
                <c:pt idx="1714">
                  <c:v>69.133709999999994</c:v>
                </c:pt>
                <c:pt idx="1715">
                  <c:v>69.434420000000003</c:v>
                </c:pt>
                <c:pt idx="1716">
                  <c:v>69.645189999999999</c:v>
                </c:pt>
                <c:pt idx="1717">
                  <c:v>69.93562</c:v>
                </c:pt>
                <c:pt idx="1718">
                  <c:v>70.229299999999995</c:v>
                </c:pt>
                <c:pt idx="1719">
                  <c:v>70.495679999999993</c:v>
                </c:pt>
                <c:pt idx="1720">
                  <c:v>70.734020000000001</c:v>
                </c:pt>
                <c:pt idx="1721">
                  <c:v>70.995419999999996</c:v>
                </c:pt>
                <c:pt idx="1722">
                  <c:v>71.247540000000001</c:v>
                </c:pt>
                <c:pt idx="1723">
                  <c:v>71.537779999999998</c:v>
                </c:pt>
                <c:pt idx="1724">
                  <c:v>71.772360000000006</c:v>
                </c:pt>
                <c:pt idx="1725">
                  <c:v>72.077290000000005</c:v>
                </c:pt>
                <c:pt idx="1726">
                  <c:v>72.2834</c:v>
                </c:pt>
                <c:pt idx="1727">
                  <c:v>72.562910000000002</c:v>
                </c:pt>
                <c:pt idx="1728">
                  <c:v>72.830380000000005</c:v>
                </c:pt>
                <c:pt idx="1729">
                  <c:v>73.082660000000004</c:v>
                </c:pt>
                <c:pt idx="1730">
                  <c:v>73.34057</c:v>
                </c:pt>
                <c:pt idx="1731">
                  <c:v>73.569199999999995</c:v>
                </c:pt>
                <c:pt idx="1732">
                  <c:v>73.864490000000004</c:v>
                </c:pt>
                <c:pt idx="1733">
                  <c:v>74.085840000000005</c:v>
                </c:pt>
                <c:pt idx="1734">
                  <c:v>74.361729999999994</c:v>
                </c:pt>
                <c:pt idx="1735">
                  <c:v>74.582179999999994</c:v>
                </c:pt>
                <c:pt idx="1736">
                  <c:v>74.869280000000003</c:v>
                </c:pt>
                <c:pt idx="1737">
                  <c:v>75.156329999999997</c:v>
                </c:pt>
                <c:pt idx="1738">
                  <c:v>75.376490000000004</c:v>
                </c:pt>
                <c:pt idx="1739">
                  <c:v>75.639889999999994</c:v>
                </c:pt>
                <c:pt idx="1740">
                  <c:v>75.887889999999999</c:v>
                </c:pt>
                <c:pt idx="1741">
                  <c:v>76.184989999999999</c:v>
                </c:pt>
                <c:pt idx="1742">
                  <c:v>76.461359999999999</c:v>
                </c:pt>
                <c:pt idx="1743">
                  <c:v>76.672839999999994</c:v>
                </c:pt>
                <c:pt idx="1744">
                  <c:v>76.952330000000003</c:v>
                </c:pt>
                <c:pt idx="1745">
                  <c:v>77.242159999999998</c:v>
                </c:pt>
                <c:pt idx="1746">
                  <c:v>77.48509</c:v>
                </c:pt>
                <c:pt idx="1747">
                  <c:v>77.752440000000007</c:v>
                </c:pt>
                <c:pt idx="1748">
                  <c:v>78.032589999999999</c:v>
                </c:pt>
                <c:pt idx="1749">
                  <c:v>78.253919999999994</c:v>
                </c:pt>
                <c:pt idx="1750">
                  <c:v>78.524150000000006</c:v>
                </c:pt>
                <c:pt idx="1751">
                  <c:v>78.779340000000005</c:v>
                </c:pt>
                <c:pt idx="1752">
                  <c:v>79.02946</c:v>
                </c:pt>
                <c:pt idx="1753">
                  <c:v>79.263189999999994</c:v>
                </c:pt>
                <c:pt idx="1754">
                  <c:v>79.541169999999994</c:v>
                </c:pt>
                <c:pt idx="1755">
                  <c:v>79.799580000000006</c:v>
                </c:pt>
                <c:pt idx="1756">
                  <c:v>80.039779999999993</c:v>
                </c:pt>
                <c:pt idx="1757">
                  <c:v>80.282060000000001</c:v>
                </c:pt>
                <c:pt idx="1758">
                  <c:v>80.548969999999997</c:v>
                </c:pt>
                <c:pt idx="1759">
                  <c:v>80.819370000000006</c:v>
                </c:pt>
                <c:pt idx="1760">
                  <c:v>81.044439999999994</c:v>
                </c:pt>
                <c:pt idx="1761">
                  <c:v>81.300110000000004</c:v>
                </c:pt>
                <c:pt idx="1762">
                  <c:v>81.546670000000006</c:v>
                </c:pt>
                <c:pt idx="1763">
                  <c:v>81.807559999999995</c:v>
                </c:pt>
                <c:pt idx="1764">
                  <c:v>82.065569999999994</c:v>
                </c:pt>
                <c:pt idx="1765">
                  <c:v>82.259860000000003</c:v>
                </c:pt>
                <c:pt idx="1766">
                  <c:v>82.589470000000006</c:v>
                </c:pt>
                <c:pt idx="1767">
                  <c:v>82.810460000000006</c:v>
                </c:pt>
                <c:pt idx="1768">
                  <c:v>83.083240000000004</c:v>
                </c:pt>
                <c:pt idx="1769">
                  <c:v>83.336370000000002</c:v>
                </c:pt>
                <c:pt idx="1770">
                  <c:v>83.60378</c:v>
                </c:pt>
                <c:pt idx="1771">
                  <c:v>83.867000000000004</c:v>
                </c:pt>
                <c:pt idx="1772">
                  <c:v>84.118430000000004</c:v>
                </c:pt>
                <c:pt idx="1773">
                  <c:v>84.429460000000006</c:v>
                </c:pt>
                <c:pt idx="1774">
                  <c:v>84.661079999999998</c:v>
                </c:pt>
                <c:pt idx="1775">
                  <c:v>84.894260000000003</c:v>
                </c:pt>
                <c:pt idx="1776">
                  <c:v>85.157420000000002</c:v>
                </c:pt>
                <c:pt idx="1777">
                  <c:v>85.424009999999996</c:v>
                </c:pt>
                <c:pt idx="1778">
                  <c:v>85.667019999999994</c:v>
                </c:pt>
                <c:pt idx="1779">
                  <c:v>85.917410000000004</c:v>
                </c:pt>
                <c:pt idx="1780">
                  <c:v>86.181420000000003</c:v>
                </c:pt>
                <c:pt idx="1781">
                  <c:v>86.427940000000007</c:v>
                </c:pt>
                <c:pt idx="1782">
                  <c:v>86.702839999999995</c:v>
                </c:pt>
                <c:pt idx="1783">
                  <c:v>86.932659999999998</c:v>
                </c:pt>
                <c:pt idx="1784">
                  <c:v>87.155029999999996</c:v>
                </c:pt>
                <c:pt idx="1785">
                  <c:v>87.459670000000003</c:v>
                </c:pt>
                <c:pt idx="1786">
                  <c:v>87.710229999999996</c:v>
                </c:pt>
                <c:pt idx="1787">
                  <c:v>87.951650000000001</c:v>
                </c:pt>
                <c:pt idx="1788">
                  <c:v>88.19408</c:v>
                </c:pt>
                <c:pt idx="1789">
                  <c:v>88.468829999999997</c:v>
                </c:pt>
                <c:pt idx="1790">
                  <c:v>88.75309</c:v>
                </c:pt>
                <c:pt idx="1791">
                  <c:v>88.97345</c:v>
                </c:pt>
                <c:pt idx="1792">
                  <c:v>89.221699999999998</c:v>
                </c:pt>
                <c:pt idx="1793">
                  <c:v>89.457909999999998</c:v>
                </c:pt>
                <c:pt idx="1794">
                  <c:v>89.767080000000007</c:v>
                </c:pt>
                <c:pt idx="1795">
                  <c:v>90.045929999999998</c:v>
                </c:pt>
                <c:pt idx="1796">
                  <c:v>90.291229999999999</c:v>
                </c:pt>
                <c:pt idx="1797">
                  <c:v>90.528540000000007</c:v>
                </c:pt>
                <c:pt idx="1798">
                  <c:v>90.738879999999995</c:v>
                </c:pt>
                <c:pt idx="1799">
                  <c:v>91.028279999999995</c:v>
                </c:pt>
                <c:pt idx="1800">
                  <c:v>91.240039999999993</c:v>
                </c:pt>
                <c:pt idx="1801">
                  <c:v>91.565269999999998</c:v>
                </c:pt>
                <c:pt idx="1802">
                  <c:v>91.792270000000002</c:v>
                </c:pt>
                <c:pt idx="1803">
                  <c:v>92.03819</c:v>
                </c:pt>
                <c:pt idx="1804">
                  <c:v>92.2744</c:v>
                </c:pt>
                <c:pt idx="1805">
                  <c:v>92.506619999999998</c:v>
                </c:pt>
                <c:pt idx="1806">
                  <c:v>92.806790000000007</c:v>
                </c:pt>
                <c:pt idx="1807">
                  <c:v>93.052940000000007</c:v>
                </c:pt>
                <c:pt idx="1808">
                  <c:v>93.259870000000006</c:v>
                </c:pt>
                <c:pt idx="1809">
                  <c:v>93.545450000000002</c:v>
                </c:pt>
                <c:pt idx="1810">
                  <c:v>93.785409999999999</c:v>
                </c:pt>
                <c:pt idx="1811">
                  <c:v>93.991680000000002</c:v>
                </c:pt>
                <c:pt idx="1812">
                  <c:v>94.255179999999996</c:v>
                </c:pt>
                <c:pt idx="1813">
                  <c:v>94.487399999999994</c:v>
                </c:pt>
                <c:pt idx="1814">
                  <c:v>94.751630000000006</c:v>
                </c:pt>
                <c:pt idx="1815">
                  <c:v>95.01661</c:v>
                </c:pt>
                <c:pt idx="1816">
                  <c:v>95.283050000000003</c:v>
                </c:pt>
                <c:pt idx="1817">
                  <c:v>95.537189999999995</c:v>
                </c:pt>
                <c:pt idx="1818">
                  <c:v>95.812920000000005</c:v>
                </c:pt>
                <c:pt idx="1819">
                  <c:v>96.041730000000001</c:v>
                </c:pt>
                <c:pt idx="1820">
                  <c:v>96.302509999999998</c:v>
                </c:pt>
                <c:pt idx="1821">
                  <c:v>96.525540000000007</c:v>
                </c:pt>
                <c:pt idx="1822">
                  <c:v>96.836029999999994</c:v>
                </c:pt>
                <c:pt idx="1823">
                  <c:v>97.075739999999996</c:v>
                </c:pt>
                <c:pt idx="1824">
                  <c:v>97.314210000000003</c:v>
                </c:pt>
                <c:pt idx="1825">
                  <c:v>97.578479999999999</c:v>
                </c:pt>
                <c:pt idx="1826">
                  <c:v>97.820530000000005</c:v>
                </c:pt>
                <c:pt idx="1827">
                  <c:v>98.042490000000001</c:v>
                </c:pt>
                <c:pt idx="1828">
                  <c:v>98.336560000000006</c:v>
                </c:pt>
                <c:pt idx="1829">
                  <c:v>98.577500000000001</c:v>
                </c:pt>
                <c:pt idx="1830">
                  <c:v>98.807339999999996</c:v>
                </c:pt>
                <c:pt idx="1831">
                  <c:v>99.071389999999994</c:v>
                </c:pt>
                <c:pt idx="1832">
                  <c:v>99.302949999999996</c:v>
                </c:pt>
                <c:pt idx="1833">
                  <c:v>99.584270000000004</c:v>
                </c:pt>
                <c:pt idx="1834">
                  <c:v>99.811610000000002</c:v>
                </c:pt>
                <c:pt idx="1835">
                  <c:v>100.0729</c:v>
                </c:pt>
                <c:pt idx="1836">
                  <c:v>100.2878</c:v>
                </c:pt>
                <c:pt idx="1837">
                  <c:v>100.5536</c:v>
                </c:pt>
                <c:pt idx="1838">
                  <c:v>100.7825</c:v>
                </c:pt>
                <c:pt idx="1839">
                  <c:v>101.0423</c:v>
                </c:pt>
                <c:pt idx="1840">
                  <c:v>101.3021</c:v>
                </c:pt>
                <c:pt idx="1841">
                  <c:v>101.58499999999999</c:v>
                </c:pt>
                <c:pt idx="1842">
                  <c:v>101.7743</c:v>
                </c:pt>
                <c:pt idx="1843">
                  <c:v>102.0466</c:v>
                </c:pt>
                <c:pt idx="1844">
                  <c:v>102.30719999999999</c:v>
                </c:pt>
                <c:pt idx="1845">
                  <c:v>102.5518</c:v>
                </c:pt>
                <c:pt idx="1846">
                  <c:v>102.82510000000001</c:v>
                </c:pt>
                <c:pt idx="1847">
                  <c:v>103.0698</c:v>
                </c:pt>
                <c:pt idx="1848">
                  <c:v>103.3502</c:v>
                </c:pt>
                <c:pt idx="1849">
                  <c:v>103.59439999999999</c:v>
                </c:pt>
                <c:pt idx="1850">
                  <c:v>103.8185</c:v>
                </c:pt>
                <c:pt idx="1851">
                  <c:v>104.1495</c:v>
                </c:pt>
                <c:pt idx="1852">
                  <c:v>104.3819</c:v>
                </c:pt>
                <c:pt idx="1853">
                  <c:v>104.6318</c:v>
                </c:pt>
                <c:pt idx="1854">
                  <c:v>104.8703</c:v>
                </c:pt>
                <c:pt idx="1855">
                  <c:v>105.1523</c:v>
                </c:pt>
                <c:pt idx="1856">
                  <c:v>105.36150000000001</c:v>
                </c:pt>
                <c:pt idx="1857">
                  <c:v>105.6365</c:v>
                </c:pt>
                <c:pt idx="1858">
                  <c:v>105.9075</c:v>
                </c:pt>
                <c:pt idx="1859">
                  <c:v>106.1347</c:v>
                </c:pt>
                <c:pt idx="1860">
                  <c:v>106.4134</c:v>
                </c:pt>
                <c:pt idx="1861">
                  <c:v>106.6382</c:v>
                </c:pt>
                <c:pt idx="1862">
                  <c:v>106.9277</c:v>
                </c:pt>
                <c:pt idx="1863">
                  <c:v>107.17829999999999</c:v>
                </c:pt>
                <c:pt idx="1864">
                  <c:v>107.4166</c:v>
                </c:pt>
                <c:pt idx="1865">
                  <c:v>107.6688</c:v>
                </c:pt>
                <c:pt idx="1866">
                  <c:v>107.9057</c:v>
                </c:pt>
                <c:pt idx="1867">
                  <c:v>108.15560000000001</c:v>
                </c:pt>
                <c:pt idx="1868">
                  <c:v>108.40560000000001</c:v>
                </c:pt>
                <c:pt idx="1869">
                  <c:v>108.6387</c:v>
                </c:pt>
                <c:pt idx="1870">
                  <c:v>108.9265</c:v>
                </c:pt>
                <c:pt idx="1871">
                  <c:v>109.16719999999999</c:v>
                </c:pt>
                <c:pt idx="1872">
                  <c:v>109.4524</c:v>
                </c:pt>
                <c:pt idx="1873">
                  <c:v>109.6979</c:v>
                </c:pt>
                <c:pt idx="1874">
                  <c:v>109.95959999999999</c:v>
                </c:pt>
                <c:pt idx="1875">
                  <c:v>110.21729999999999</c:v>
                </c:pt>
                <c:pt idx="1876">
                  <c:v>110.46850000000001</c:v>
                </c:pt>
                <c:pt idx="1877">
                  <c:v>110.7273</c:v>
                </c:pt>
                <c:pt idx="1878">
                  <c:v>110.9907</c:v>
                </c:pt>
                <c:pt idx="1879">
                  <c:v>111.244</c:v>
                </c:pt>
                <c:pt idx="1880">
                  <c:v>111.4932</c:v>
                </c:pt>
                <c:pt idx="1881">
                  <c:v>111.7216</c:v>
                </c:pt>
                <c:pt idx="1882">
                  <c:v>111.9945</c:v>
                </c:pt>
                <c:pt idx="1883">
                  <c:v>112.2402</c:v>
                </c:pt>
                <c:pt idx="1884">
                  <c:v>112.4862</c:v>
                </c:pt>
                <c:pt idx="1885">
                  <c:v>112.7252</c:v>
                </c:pt>
                <c:pt idx="1886">
                  <c:v>112.9871</c:v>
                </c:pt>
                <c:pt idx="1887">
                  <c:v>113.24079999999999</c:v>
                </c:pt>
                <c:pt idx="1888">
                  <c:v>113.4766</c:v>
                </c:pt>
                <c:pt idx="1889">
                  <c:v>113.75700000000001</c:v>
                </c:pt>
                <c:pt idx="1890">
                  <c:v>114.0132</c:v>
                </c:pt>
                <c:pt idx="1891">
                  <c:v>114.258</c:v>
                </c:pt>
                <c:pt idx="1892">
                  <c:v>114.51519999999999</c:v>
                </c:pt>
                <c:pt idx="1893">
                  <c:v>114.75409999999999</c:v>
                </c:pt>
                <c:pt idx="1894">
                  <c:v>114.9815</c:v>
                </c:pt>
                <c:pt idx="1895">
                  <c:v>115.27930000000001</c:v>
                </c:pt>
                <c:pt idx="1896">
                  <c:v>115.51</c:v>
                </c:pt>
                <c:pt idx="1897">
                  <c:v>115.75620000000001</c:v>
                </c:pt>
                <c:pt idx="1898">
                  <c:v>116.0163</c:v>
                </c:pt>
                <c:pt idx="1899">
                  <c:v>116.2835</c:v>
                </c:pt>
                <c:pt idx="1900">
                  <c:v>116.5194</c:v>
                </c:pt>
                <c:pt idx="1901">
                  <c:v>116.7627</c:v>
                </c:pt>
                <c:pt idx="1902">
                  <c:v>117.0326</c:v>
                </c:pt>
                <c:pt idx="1903">
                  <c:v>117.282</c:v>
                </c:pt>
                <c:pt idx="1904">
                  <c:v>117.5466</c:v>
                </c:pt>
                <c:pt idx="1905">
                  <c:v>117.79600000000001</c:v>
                </c:pt>
                <c:pt idx="1906">
                  <c:v>118.0478</c:v>
                </c:pt>
                <c:pt idx="1907">
                  <c:v>118.2906</c:v>
                </c:pt>
                <c:pt idx="1908">
                  <c:v>118.5667</c:v>
                </c:pt>
                <c:pt idx="1909">
                  <c:v>118.7989</c:v>
                </c:pt>
                <c:pt idx="1910">
                  <c:v>119.0685</c:v>
                </c:pt>
                <c:pt idx="1911">
                  <c:v>119.30880000000001</c:v>
                </c:pt>
                <c:pt idx="1912">
                  <c:v>119.5532</c:v>
                </c:pt>
                <c:pt idx="1913">
                  <c:v>119.8206</c:v>
                </c:pt>
                <c:pt idx="1914">
                  <c:v>120.0877</c:v>
                </c:pt>
                <c:pt idx="1915">
                  <c:v>120.3369</c:v>
                </c:pt>
                <c:pt idx="1916">
                  <c:v>120.61190000000001</c:v>
                </c:pt>
                <c:pt idx="1917">
                  <c:v>120.8445</c:v>
                </c:pt>
                <c:pt idx="1918">
                  <c:v>121.131</c:v>
                </c:pt>
                <c:pt idx="1919">
                  <c:v>121.3776</c:v>
                </c:pt>
                <c:pt idx="1920">
                  <c:v>121.6645</c:v>
                </c:pt>
                <c:pt idx="1921">
                  <c:v>121.901</c:v>
                </c:pt>
                <c:pt idx="1922">
                  <c:v>122.14660000000001</c:v>
                </c:pt>
                <c:pt idx="1923">
                  <c:v>122.4299</c:v>
                </c:pt>
                <c:pt idx="1924">
                  <c:v>122.7111</c:v>
                </c:pt>
                <c:pt idx="1925">
                  <c:v>122.985</c:v>
                </c:pt>
                <c:pt idx="1926">
                  <c:v>123.2319</c:v>
                </c:pt>
                <c:pt idx="1927">
                  <c:v>123.5224</c:v>
                </c:pt>
                <c:pt idx="1928">
                  <c:v>123.7634</c:v>
                </c:pt>
                <c:pt idx="1929">
                  <c:v>124.0682</c:v>
                </c:pt>
                <c:pt idx="1930">
                  <c:v>124.31010000000001</c:v>
                </c:pt>
                <c:pt idx="1931">
                  <c:v>124.6001</c:v>
                </c:pt>
                <c:pt idx="1932">
                  <c:v>124.85</c:v>
                </c:pt>
                <c:pt idx="1933">
                  <c:v>125.1542</c:v>
                </c:pt>
                <c:pt idx="1934">
                  <c:v>125.44199999999999</c:v>
                </c:pt>
                <c:pt idx="1935">
                  <c:v>125.7204</c:v>
                </c:pt>
                <c:pt idx="1936">
                  <c:v>125.9936</c:v>
                </c:pt>
                <c:pt idx="1937">
                  <c:v>126.3002</c:v>
                </c:pt>
                <c:pt idx="1938">
                  <c:v>126.565</c:v>
                </c:pt>
                <c:pt idx="1939">
                  <c:v>126.8359</c:v>
                </c:pt>
                <c:pt idx="1940">
                  <c:v>127.1224</c:v>
                </c:pt>
                <c:pt idx="1941">
                  <c:v>127.4114</c:v>
                </c:pt>
                <c:pt idx="1942">
                  <c:v>127.718</c:v>
                </c:pt>
                <c:pt idx="1943">
                  <c:v>127.9979</c:v>
                </c:pt>
                <c:pt idx="1944">
                  <c:v>128.29849999999999</c:v>
                </c:pt>
                <c:pt idx="1945">
                  <c:v>128.5857</c:v>
                </c:pt>
                <c:pt idx="1946">
                  <c:v>128.87459999999999</c:v>
                </c:pt>
                <c:pt idx="1947">
                  <c:v>129.21</c:v>
                </c:pt>
                <c:pt idx="1948">
                  <c:v>129.4777</c:v>
                </c:pt>
                <c:pt idx="1949">
                  <c:v>129.7893</c:v>
                </c:pt>
                <c:pt idx="1950">
                  <c:v>130.08070000000001</c:v>
                </c:pt>
                <c:pt idx="1951">
                  <c:v>130.3887</c:v>
                </c:pt>
                <c:pt idx="1952">
                  <c:v>130.65369999999999</c:v>
                </c:pt>
                <c:pt idx="1953">
                  <c:v>130.96129999999999</c:v>
                </c:pt>
                <c:pt idx="1954">
                  <c:v>131.27199999999999</c:v>
                </c:pt>
                <c:pt idx="1955">
                  <c:v>131.59469999999999</c:v>
                </c:pt>
                <c:pt idx="1956">
                  <c:v>131.88980000000001</c:v>
                </c:pt>
                <c:pt idx="1957">
                  <c:v>132.1891</c:v>
                </c:pt>
                <c:pt idx="1958">
                  <c:v>132.51429999999999</c:v>
                </c:pt>
                <c:pt idx="1959">
                  <c:v>132.80109999999999</c:v>
                </c:pt>
                <c:pt idx="1960">
                  <c:v>133.08619999999999</c:v>
                </c:pt>
                <c:pt idx="1961">
                  <c:v>133.39359999999999</c:v>
                </c:pt>
                <c:pt idx="1962">
                  <c:v>133.6934</c:v>
                </c:pt>
                <c:pt idx="1963">
                  <c:v>133.97739999999999</c:v>
                </c:pt>
                <c:pt idx="1964">
                  <c:v>134.28819999999999</c:v>
                </c:pt>
                <c:pt idx="1965">
                  <c:v>134.60679999999999</c:v>
                </c:pt>
                <c:pt idx="1966">
                  <c:v>134.89449999999999</c:v>
                </c:pt>
                <c:pt idx="1967">
                  <c:v>135.22149999999999</c:v>
                </c:pt>
                <c:pt idx="1968">
                  <c:v>135.52340000000001</c:v>
                </c:pt>
                <c:pt idx="1969">
                  <c:v>135.83019999999999</c:v>
                </c:pt>
                <c:pt idx="1970">
                  <c:v>136.17339999999999</c:v>
                </c:pt>
                <c:pt idx="1971">
                  <c:v>136.4545</c:v>
                </c:pt>
                <c:pt idx="1972">
                  <c:v>136.7373</c:v>
                </c:pt>
                <c:pt idx="1973">
                  <c:v>137.00749999999999</c:v>
                </c:pt>
                <c:pt idx="1974">
                  <c:v>137.25069999999999</c:v>
                </c:pt>
                <c:pt idx="1975">
                  <c:v>137.54839999999999</c:v>
                </c:pt>
                <c:pt idx="1976">
                  <c:v>137.8107</c:v>
                </c:pt>
                <c:pt idx="1977">
                  <c:v>138.1062</c:v>
                </c:pt>
                <c:pt idx="1978">
                  <c:v>138.3914</c:v>
                </c:pt>
                <c:pt idx="1979">
                  <c:v>138.6566</c:v>
                </c:pt>
                <c:pt idx="1980">
                  <c:v>138.96299999999999</c:v>
                </c:pt>
                <c:pt idx="1981">
                  <c:v>139.23480000000001</c:v>
                </c:pt>
                <c:pt idx="1982">
                  <c:v>139.49770000000001</c:v>
                </c:pt>
                <c:pt idx="1983">
                  <c:v>139.74520000000001</c:v>
                </c:pt>
                <c:pt idx="1984">
                  <c:v>140.02369999999999</c:v>
                </c:pt>
                <c:pt idx="1985">
                  <c:v>140.2713</c:v>
                </c:pt>
                <c:pt idx="1986">
                  <c:v>140.5848</c:v>
                </c:pt>
                <c:pt idx="1987">
                  <c:v>140.8409</c:v>
                </c:pt>
                <c:pt idx="1988">
                  <c:v>141.0943</c:v>
                </c:pt>
                <c:pt idx="1989">
                  <c:v>141.3408</c:v>
                </c:pt>
                <c:pt idx="1990">
                  <c:v>141.63570000000001</c:v>
                </c:pt>
                <c:pt idx="1991">
                  <c:v>141.9342</c:v>
                </c:pt>
                <c:pt idx="1992">
                  <c:v>142.19220000000001</c:v>
                </c:pt>
                <c:pt idx="1993">
                  <c:v>142.45099999999999</c:v>
                </c:pt>
                <c:pt idx="1994">
                  <c:v>142.73759999999999</c:v>
                </c:pt>
                <c:pt idx="1995">
                  <c:v>143.00880000000001</c:v>
                </c:pt>
                <c:pt idx="1996">
                  <c:v>143.3116</c:v>
                </c:pt>
                <c:pt idx="1997">
                  <c:v>143.61439999999999</c:v>
                </c:pt>
                <c:pt idx="1998">
                  <c:v>143.9478</c:v>
                </c:pt>
                <c:pt idx="1999">
                  <c:v>144.23769999999999</c:v>
                </c:pt>
                <c:pt idx="2000">
                  <c:v>144.57749999999999</c:v>
                </c:pt>
                <c:pt idx="2001">
                  <c:v>144.87970000000001</c:v>
                </c:pt>
                <c:pt idx="2002">
                  <c:v>145.21119999999999</c:v>
                </c:pt>
                <c:pt idx="2003">
                  <c:v>145.5112</c:v>
                </c:pt>
                <c:pt idx="2004">
                  <c:v>145.81800000000001</c:v>
                </c:pt>
                <c:pt idx="2005">
                  <c:v>146.12540000000001</c:v>
                </c:pt>
                <c:pt idx="2006">
                  <c:v>146.44059999999999</c:v>
                </c:pt>
                <c:pt idx="2007">
                  <c:v>146.78149999999999</c:v>
                </c:pt>
                <c:pt idx="2008">
                  <c:v>147.09870000000001</c:v>
                </c:pt>
                <c:pt idx="2009">
                  <c:v>147.46</c:v>
                </c:pt>
                <c:pt idx="2010">
                  <c:v>147.74619999999999</c:v>
                </c:pt>
                <c:pt idx="2011">
                  <c:v>148.10589999999999</c:v>
                </c:pt>
                <c:pt idx="2012">
                  <c:v>148.43819999999999</c:v>
                </c:pt>
                <c:pt idx="2013">
                  <c:v>148.7567</c:v>
                </c:pt>
                <c:pt idx="2014">
                  <c:v>149.07929999999999</c:v>
                </c:pt>
                <c:pt idx="2015">
                  <c:v>149.42150000000001</c:v>
                </c:pt>
                <c:pt idx="2016">
                  <c:v>149.76349999999999</c:v>
                </c:pt>
                <c:pt idx="2017">
                  <c:v>150.10890000000001</c:v>
                </c:pt>
                <c:pt idx="2018">
                  <c:v>150.45699999999999</c:v>
                </c:pt>
                <c:pt idx="2019">
                  <c:v>150.82380000000001</c:v>
                </c:pt>
                <c:pt idx="2020">
                  <c:v>151.1568</c:v>
                </c:pt>
                <c:pt idx="2021">
                  <c:v>151.48519999999999</c:v>
                </c:pt>
                <c:pt idx="2022">
                  <c:v>151.83959999999999</c:v>
                </c:pt>
                <c:pt idx="2023">
                  <c:v>152.17070000000001</c:v>
                </c:pt>
                <c:pt idx="2024">
                  <c:v>152.52019999999999</c:v>
                </c:pt>
                <c:pt idx="2025">
                  <c:v>152.90289999999999</c:v>
                </c:pt>
                <c:pt idx="2026">
                  <c:v>153.2234</c:v>
                </c:pt>
                <c:pt idx="2027">
                  <c:v>153.5162</c:v>
                </c:pt>
                <c:pt idx="2028">
                  <c:v>153.88329999999999</c:v>
                </c:pt>
                <c:pt idx="2029">
                  <c:v>154.2303</c:v>
                </c:pt>
                <c:pt idx="2030">
                  <c:v>154.56469999999999</c:v>
                </c:pt>
                <c:pt idx="2031">
                  <c:v>154.905</c:v>
                </c:pt>
                <c:pt idx="2032">
                  <c:v>155.2381</c:v>
                </c:pt>
                <c:pt idx="2033">
                  <c:v>155.59280000000001</c:v>
                </c:pt>
                <c:pt idx="2034">
                  <c:v>155.91679999999999</c:v>
                </c:pt>
                <c:pt idx="2035">
                  <c:v>156.2688</c:v>
                </c:pt>
                <c:pt idx="2036">
                  <c:v>156.62440000000001</c:v>
                </c:pt>
                <c:pt idx="2037">
                  <c:v>156.9487</c:v>
                </c:pt>
                <c:pt idx="2038">
                  <c:v>157.29419999999999</c:v>
                </c:pt>
                <c:pt idx="2039">
                  <c:v>157.59100000000001</c:v>
                </c:pt>
                <c:pt idx="2040">
                  <c:v>157.94839999999999</c:v>
                </c:pt>
                <c:pt idx="2041">
                  <c:v>158.2799</c:v>
                </c:pt>
                <c:pt idx="2042">
                  <c:v>158.6173</c:v>
                </c:pt>
                <c:pt idx="2043">
                  <c:v>158.98560000000001</c:v>
                </c:pt>
                <c:pt idx="2044">
                  <c:v>159.3015</c:v>
                </c:pt>
                <c:pt idx="2045">
                  <c:v>159.65649999999999</c:v>
                </c:pt>
                <c:pt idx="2046">
                  <c:v>160.0172</c:v>
                </c:pt>
                <c:pt idx="2047">
                  <c:v>160.33179999999999</c:v>
                </c:pt>
                <c:pt idx="2048">
                  <c:v>160.673</c:v>
                </c:pt>
                <c:pt idx="2049">
                  <c:v>161.01349999999999</c:v>
                </c:pt>
                <c:pt idx="2050">
                  <c:v>161.3355</c:v>
                </c:pt>
                <c:pt idx="2051">
                  <c:v>161.67429999999999</c:v>
                </c:pt>
                <c:pt idx="2052">
                  <c:v>161.99930000000001</c:v>
                </c:pt>
                <c:pt idx="2053">
                  <c:v>162.3313</c:v>
                </c:pt>
                <c:pt idx="2054">
                  <c:v>162.70050000000001</c:v>
                </c:pt>
                <c:pt idx="2055">
                  <c:v>163.00819999999999</c:v>
                </c:pt>
                <c:pt idx="2056">
                  <c:v>163.3185</c:v>
                </c:pt>
                <c:pt idx="2057">
                  <c:v>163.6454</c:v>
                </c:pt>
                <c:pt idx="2058">
                  <c:v>163.9539</c:v>
                </c:pt>
                <c:pt idx="2059">
                  <c:v>164.29910000000001</c:v>
                </c:pt>
                <c:pt idx="2060">
                  <c:v>164.61500000000001</c:v>
                </c:pt>
                <c:pt idx="2061">
                  <c:v>164.92699999999999</c:v>
                </c:pt>
                <c:pt idx="2062">
                  <c:v>165.2372</c:v>
                </c:pt>
                <c:pt idx="2063">
                  <c:v>165.60499999999999</c:v>
                </c:pt>
                <c:pt idx="2064">
                  <c:v>165.91139999999999</c:v>
                </c:pt>
                <c:pt idx="2065">
                  <c:v>166.26410000000001</c:v>
                </c:pt>
                <c:pt idx="2066">
                  <c:v>166.5275</c:v>
                </c:pt>
                <c:pt idx="2067">
                  <c:v>166.8579</c:v>
                </c:pt>
                <c:pt idx="2068">
                  <c:v>167.19820000000001</c:v>
                </c:pt>
                <c:pt idx="2069">
                  <c:v>167.5179</c:v>
                </c:pt>
                <c:pt idx="2070">
                  <c:v>167.88</c:v>
                </c:pt>
                <c:pt idx="2071">
                  <c:v>168.1687</c:v>
                </c:pt>
                <c:pt idx="2072">
                  <c:v>168.5052</c:v>
                </c:pt>
                <c:pt idx="2073">
                  <c:v>168.81630000000001</c:v>
                </c:pt>
                <c:pt idx="2074">
                  <c:v>169.15100000000001</c:v>
                </c:pt>
                <c:pt idx="2075">
                  <c:v>169.505</c:v>
                </c:pt>
                <c:pt idx="2076">
                  <c:v>169.82990000000001</c:v>
                </c:pt>
                <c:pt idx="2077">
                  <c:v>170.17740000000001</c:v>
                </c:pt>
                <c:pt idx="2078">
                  <c:v>170.4725</c:v>
                </c:pt>
                <c:pt idx="2079">
                  <c:v>170.8133</c:v>
                </c:pt>
                <c:pt idx="2080">
                  <c:v>171.1284</c:v>
                </c:pt>
                <c:pt idx="2081">
                  <c:v>171.4374</c:v>
                </c:pt>
                <c:pt idx="2082">
                  <c:v>171.74870000000001</c:v>
                </c:pt>
                <c:pt idx="2083">
                  <c:v>172.07210000000001</c:v>
                </c:pt>
                <c:pt idx="2084">
                  <c:v>172.4135</c:v>
                </c:pt>
                <c:pt idx="2085">
                  <c:v>172.74199999999999</c:v>
                </c:pt>
                <c:pt idx="2086">
                  <c:v>173.06989999999999</c:v>
                </c:pt>
                <c:pt idx="2087">
                  <c:v>173.4059</c:v>
                </c:pt>
                <c:pt idx="2088">
                  <c:v>173.7227</c:v>
                </c:pt>
                <c:pt idx="2089">
                  <c:v>174.0401</c:v>
                </c:pt>
                <c:pt idx="2090">
                  <c:v>174.39279999999999</c:v>
                </c:pt>
                <c:pt idx="2091">
                  <c:v>174.74639999999999</c:v>
                </c:pt>
                <c:pt idx="2092">
                  <c:v>175.06989999999999</c:v>
                </c:pt>
                <c:pt idx="2093">
                  <c:v>175.4153</c:v>
                </c:pt>
                <c:pt idx="2094">
                  <c:v>175.7465</c:v>
                </c:pt>
                <c:pt idx="2095">
                  <c:v>176.09360000000001</c:v>
                </c:pt>
                <c:pt idx="2096">
                  <c:v>176.41399999999999</c:v>
                </c:pt>
                <c:pt idx="2097">
                  <c:v>176.7268</c:v>
                </c:pt>
                <c:pt idx="2098">
                  <c:v>177.0667</c:v>
                </c:pt>
                <c:pt idx="2099">
                  <c:v>177.41409999999999</c:v>
                </c:pt>
                <c:pt idx="2100">
                  <c:v>177.77430000000001</c:v>
                </c:pt>
                <c:pt idx="2101">
                  <c:v>178.1344</c:v>
                </c:pt>
                <c:pt idx="2102">
                  <c:v>178.47329999999999</c:v>
                </c:pt>
                <c:pt idx="2103">
                  <c:v>178.8169</c:v>
                </c:pt>
                <c:pt idx="2104">
                  <c:v>179.16970000000001</c:v>
                </c:pt>
                <c:pt idx="2105">
                  <c:v>179.50700000000001</c:v>
                </c:pt>
                <c:pt idx="2106">
                  <c:v>179.85169999999999</c:v>
                </c:pt>
                <c:pt idx="2107">
                  <c:v>180.20099999999999</c:v>
                </c:pt>
                <c:pt idx="2108">
                  <c:v>180.5746</c:v>
                </c:pt>
                <c:pt idx="2109">
                  <c:v>180.92310000000001</c:v>
                </c:pt>
                <c:pt idx="2110">
                  <c:v>181.25559999999999</c:v>
                </c:pt>
                <c:pt idx="2111">
                  <c:v>181.61170000000001</c:v>
                </c:pt>
                <c:pt idx="2112">
                  <c:v>181.98820000000001</c:v>
                </c:pt>
                <c:pt idx="2113">
                  <c:v>182.3271</c:v>
                </c:pt>
                <c:pt idx="2114">
                  <c:v>182.67949999999999</c:v>
                </c:pt>
                <c:pt idx="2115">
                  <c:v>183.04599999999999</c:v>
                </c:pt>
                <c:pt idx="2116">
                  <c:v>183.42080000000001</c:v>
                </c:pt>
                <c:pt idx="2117">
                  <c:v>183.82599999999999</c:v>
                </c:pt>
                <c:pt idx="2118">
                  <c:v>184.18950000000001</c:v>
                </c:pt>
                <c:pt idx="2119">
                  <c:v>184.5805</c:v>
                </c:pt>
                <c:pt idx="2120">
                  <c:v>184.95330000000001</c:v>
                </c:pt>
                <c:pt idx="2121">
                  <c:v>185.34729999999999</c:v>
                </c:pt>
                <c:pt idx="2122">
                  <c:v>185.7551</c:v>
                </c:pt>
                <c:pt idx="2123">
                  <c:v>186.14789999999999</c:v>
                </c:pt>
                <c:pt idx="2124">
                  <c:v>186.53809999999999</c:v>
                </c:pt>
                <c:pt idx="2125">
                  <c:v>186.95930000000001</c:v>
                </c:pt>
                <c:pt idx="2126">
                  <c:v>187.35650000000001</c:v>
                </c:pt>
                <c:pt idx="2127">
                  <c:v>187.82810000000001</c:v>
                </c:pt>
                <c:pt idx="2128">
                  <c:v>188.24639999999999</c:v>
                </c:pt>
                <c:pt idx="2129">
                  <c:v>188.6746</c:v>
                </c:pt>
                <c:pt idx="2130">
                  <c:v>189.11580000000001</c:v>
                </c:pt>
                <c:pt idx="2131">
                  <c:v>189.5427</c:v>
                </c:pt>
                <c:pt idx="2132">
                  <c:v>190.01179999999999</c:v>
                </c:pt>
                <c:pt idx="2133">
                  <c:v>190.46950000000001</c:v>
                </c:pt>
                <c:pt idx="2134">
                  <c:v>190.95490000000001</c:v>
                </c:pt>
                <c:pt idx="2135">
                  <c:v>191.4812</c:v>
                </c:pt>
                <c:pt idx="2136">
                  <c:v>191.95429999999999</c:v>
                </c:pt>
                <c:pt idx="2137">
                  <c:v>192.46680000000001</c:v>
                </c:pt>
                <c:pt idx="2138">
                  <c:v>192.97730000000001</c:v>
                </c:pt>
                <c:pt idx="2139">
                  <c:v>193.5429</c:v>
                </c:pt>
                <c:pt idx="2140">
                  <c:v>194.0958</c:v>
                </c:pt>
                <c:pt idx="2141">
                  <c:v>194.68819999999999</c:v>
                </c:pt>
                <c:pt idx="2142">
                  <c:v>195.3261</c:v>
                </c:pt>
                <c:pt idx="2143">
                  <c:v>195.96190000000001</c:v>
                </c:pt>
                <c:pt idx="2144">
                  <c:v>196.62540000000001</c:v>
                </c:pt>
                <c:pt idx="2145">
                  <c:v>197.32159999999999</c:v>
                </c:pt>
                <c:pt idx="2146">
                  <c:v>198.0658</c:v>
                </c:pt>
                <c:pt idx="2147">
                  <c:v>198.89</c:v>
                </c:pt>
                <c:pt idx="2148">
                  <c:v>200.7801</c:v>
                </c:pt>
                <c:pt idx="2149">
                  <c:v>220.94239999999999</c:v>
                </c:pt>
                <c:pt idx="2150">
                  <c:v>258.52550000000002</c:v>
                </c:pt>
                <c:pt idx="2151">
                  <c:v>300.46559999999999</c:v>
                </c:pt>
                <c:pt idx="2152">
                  <c:v>340.93549999999999</c:v>
                </c:pt>
                <c:pt idx="2153">
                  <c:v>378.34050000000002</c:v>
                </c:pt>
                <c:pt idx="2154">
                  <c:v>412.65789999999998</c:v>
                </c:pt>
                <c:pt idx="2155">
                  <c:v>444.18639999999999</c:v>
                </c:pt>
                <c:pt idx="2156">
                  <c:v>473.10969999999998</c:v>
                </c:pt>
                <c:pt idx="2157">
                  <c:v>499.58550000000002</c:v>
                </c:pt>
                <c:pt idx="2158">
                  <c:v>523.79999999999995</c:v>
                </c:pt>
                <c:pt idx="2159">
                  <c:v>545.79579999999999</c:v>
                </c:pt>
                <c:pt idx="2160">
                  <c:v>565.78800000000001</c:v>
                </c:pt>
                <c:pt idx="2161">
                  <c:v>583.80150000000003</c:v>
                </c:pt>
                <c:pt idx="2162">
                  <c:v>599.99689999999998</c:v>
                </c:pt>
                <c:pt idx="2163">
                  <c:v>614.49379999999996</c:v>
                </c:pt>
                <c:pt idx="2164">
                  <c:v>627.48249999999996</c:v>
                </c:pt>
                <c:pt idx="2165">
                  <c:v>639.09100000000001</c:v>
                </c:pt>
                <c:pt idx="2166">
                  <c:v>649.45920000000001</c:v>
                </c:pt>
                <c:pt idx="2167">
                  <c:v>658.59939999999995</c:v>
                </c:pt>
                <c:pt idx="2168">
                  <c:v>666.82240000000002</c:v>
                </c:pt>
                <c:pt idx="2169">
                  <c:v>674.13819999999998</c:v>
                </c:pt>
                <c:pt idx="2170">
                  <c:v>680.73940000000005</c:v>
                </c:pt>
                <c:pt idx="2171">
                  <c:v>686.55460000000005</c:v>
                </c:pt>
                <c:pt idx="2172">
                  <c:v>691.80319999999995</c:v>
                </c:pt>
                <c:pt idx="2173">
                  <c:v>696.48410000000001</c:v>
                </c:pt>
                <c:pt idx="2174">
                  <c:v>700.64300000000003</c:v>
                </c:pt>
                <c:pt idx="2175">
                  <c:v>704.36800000000005</c:v>
                </c:pt>
                <c:pt idx="2176">
                  <c:v>707.65970000000004</c:v>
                </c:pt>
                <c:pt idx="2177">
                  <c:v>710.57690000000002</c:v>
                </c:pt>
                <c:pt idx="2178">
                  <c:v>713.17420000000004</c:v>
                </c:pt>
                <c:pt idx="2179">
                  <c:v>715.45169999999996</c:v>
                </c:pt>
                <c:pt idx="2180">
                  <c:v>717.4624</c:v>
                </c:pt>
                <c:pt idx="2181">
                  <c:v>719.19770000000005</c:v>
                </c:pt>
                <c:pt idx="2182">
                  <c:v>720.73569999999995</c:v>
                </c:pt>
                <c:pt idx="2183">
                  <c:v>722.07119999999998</c:v>
                </c:pt>
                <c:pt idx="2184">
                  <c:v>723.18489999999997</c:v>
                </c:pt>
                <c:pt idx="2185">
                  <c:v>724.16859999999997</c:v>
                </c:pt>
                <c:pt idx="2186">
                  <c:v>724.91200000000003</c:v>
                </c:pt>
                <c:pt idx="2187">
                  <c:v>725.60130000000004</c:v>
                </c:pt>
                <c:pt idx="2188">
                  <c:v>726.1481</c:v>
                </c:pt>
                <c:pt idx="2189">
                  <c:v>726.5684</c:v>
                </c:pt>
                <c:pt idx="2190">
                  <c:v>726.86760000000004</c:v>
                </c:pt>
                <c:pt idx="2191">
                  <c:v>727.05859999999996</c:v>
                </c:pt>
                <c:pt idx="2192">
                  <c:v>727.13139999999999</c:v>
                </c:pt>
                <c:pt idx="2193">
                  <c:v>727.17970000000003</c:v>
                </c:pt>
                <c:pt idx="2194">
                  <c:v>727.08619999999996</c:v>
                </c:pt>
                <c:pt idx="2195">
                  <c:v>726.96199999999999</c:v>
                </c:pt>
                <c:pt idx="2196">
                  <c:v>726.73620000000005</c:v>
                </c:pt>
                <c:pt idx="2197">
                  <c:v>726.46609999999998</c:v>
                </c:pt>
                <c:pt idx="2198">
                  <c:v>726.12300000000005</c:v>
                </c:pt>
                <c:pt idx="2199">
                  <c:v>725.73990000000003</c:v>
                </c:pt>
                <c:pt idx="2200">
                  <c:v>725.29340000000002</c:v>
                </c:pt>
                <c:pt idx="2201">
                  <c:v>724.80799999999999</c:v>
                </c:pt>
                <c:pt idx="2202">
                  <c:v>724.23410000000001</c:v>
                </c:pt>
                <c:pt idx="2203">
                  <c:v>723.65800000000002</c:v>
                </c:pt>
                <c:pt idx="2204">
                  <c:v>723.04660000000001</c:v>
                </c:pt>
                <c:pt idx="2205">
                  <c:v>722.39250000000004</c:v>
                </c:pt>
                <c:pt idx="2206">
                  <c:v>721.71780000000001</c:v>
                </c:pt>
                <c:pt idx="2207">
                  <c:v>720.98260000000005</c:v>
                </c:pt>
                <c:pt idx="2208">
                  <c:v>720.25329999999997</c:v>
                </c:pt>
                <c:pt idx="2209">
                  <c:v>719.4402</c:v>
                </c:pt>
                <c:pt idx="2210">
                  <c:v>718.65390000000002</c:v>
                </c:pt>
                <c:pt idx="2211">
                  <c:v>717.83270000000005</c:v>
                </c:pt>
                <c:pt idx="2212">
                  <c:v>716.94989999999996</c:v>
                </c:pt>
                <c:pt idx="2213">
                  <c:v>716.09059999999999</c:v>
                </c:pt>
                <c:pt idx="2214">
                  <c:v>715.20889999999997</c:v>
                </c:pt>
                <c:pt idx="2215">
                  <c:v>714.27340000000004</c:v>
                </c:pt>
                <c:pt idx="2216">
                  <c:v>713.3895</c:v>
                </c:pt>
                <c:pt idx="2217">
                  <c:v>712.43439999999998</c:v>
                </c:pt>
                <c:pt idx="2218">
                  <c:v>711.47410000000002</c:v>
                </c:pt>
                <c:pt idx="2219">
                  <c:v>710.51289999999995</c:v>
                </c:pt>
                <c:pt idx="2220">
                  <c:v>709.54409999999996</c:v>
                </c:pt>
                <c:pt idx="2221">
                  <c:v>708.53480000000002</c:v>
                </c:pt>
                <c:pt idx="2222">
                  <c:v>707.56259999999997</c:v>
                </c:pt>
                <c:pt idx="2223">
                  <c:v>706.55820000000006</c:v>
                </c:pt>
                <c:pt idx="2224">
                  <c:v>705.48540000000003</c:v>
                </c:pt>
                <c:pt idx="2225">
                  <c:v>704.47529999999995</c:v>
                </c:pt>
                <c:pt idx="2226">
                  <c:v>703.38490000000002</c:v>
                </c:pt>
                <c:pt idx="2227">
                  <c:v>702.34249999999997</c:v>
                </c:pt>
                <c:pt idx="2228">
                  <c:v>701.24959999999999</c:v>
                </c:pt>
                <c:pt idx="2229">
                  <c:v>700.18200000000002</c:v>
                </c:pt>
                <c:pt idx="2230">
                  <c:v>699.09469999999999</c:v>
                </c:pt>
                <c:pt idx="2231">
                  <c:v>697.95619999999997</c:v>
                </c:pt>
                <c:pt idx="2232">
                  <c:v>696.85140000000001</c:v>
                </c:pt>
                <c:pt idx="2233">
                  <c:v>695.72950000000003</c:v>
                </c:pt>
                <c:pt idx="2234">
                  <c:v>694.61329999999998</c:v>
                </c:pt>
                <c:pt idx="2235">
                  <c:v>693.45939999999996</c:v>
                </c:pt>
                <c:pt idx="2236">
                  <c:v>692.32460000000003</c:v>
                </c:pt>
                <c:pt idx="2237">
                  <c:v>691.16740000000004</c:v>
                </c:pt>
                <c:pt idx="2238">
                  <c:v>689.97820000000002</c:v>
                </c:pt>
                <c:pt idx="2239">
                  <c:v>688.84249999999997</c:v>
                </c:pt>
                <c:pt idx="2240">
                  <c:v>687.66650000000004</c:v>
                </c:pt>
                <c:pt idx="2241">
                  <c:v>686.55439999999999</c:v>
                </c:pt>
                <c:pt idx="2242">
                  <c:v>685.35500000000002</c:v>
                </c:pt>
                <c:pt idx="2243">
                  <c:v>684.15300000000002</c:v>
                </c:pt>
                <c:pt idx="2244">
                  <c:v>682.95929999999998</c:v>
                </c:pt>
                <c:pt idx="2245">
                  <c:v>681.77769999999998</c:v>
                </c:pt>
                <c:pt idx="2246">
                  <c:v>680.59270000000004</c:v>
                </c:pt>
                <c:pt idx="2247">
                  <c:v>679.45</c:v>
                </c:pt>
                <c:pt idx="2248">
                  <c:v>678.28139999999996</c:v>
                </c:pt>
                <c:pt idx="2249">
                  <c:v>677.08479999999997</c:v>
                </c:pt>
                <c:pt idx="2250">
                  <c:v>675.89509999999996</c:v>
                </c:pt>
                <c:pt idx="2251">
                  <c:v>674.70749999999998</c:v>
                </c:pt>
                <c:pt idx="2252">
                  <c:v>673.49559999999997</c:v>
                </c:pt>
                <c:pt idx="2253">
                  <c:v>672.30849999999998</c:v>
                </c:pt>
                <c:pt idx="2254">
                  <c:v>671.13710000000003</c:v>
                </c:pt>
                <c:pt idx="2255">
                  <c:v>669.95090000000005</c:v>
                </c:pt>
                <c:pt idx="2256">
                  <c:v>668.75409999999999</c:v>
                </c:pt>
                <c:pt idx="2257">
                  <c:v>667.54070000000002</c:v>
                </c:pt>
                <c:pt idx="2258">
                  <c:v>666.38729999999998</c:v>
                </c:pt>
                <c:pt idx="2259">
                  <c:v>665.20870000000002</c:v>
                </c:pt>
                <c:pt idx="2260">
                  <c:v>664.02200000000005</c:v>
                </c:pt>
                <c:pt idx="2261">
                  <c:v>662.83540000000005</c:v>
                </c:pt>
                <c:pt idx="2262">
                  <c:v>661.6626</c:v>
                </c:pt>
                <c:pt idx="2263">
                  <c:v>660.51909999999998</c:v>
                </c:pt>
                <c:pt idx="2264">
                  <c:v>659.38670000000002</c:v>
                </c:pt>
                <c:pt idx="2265">
                  <c:v>658.20609999999999</c:v>
                </c:pt>
                <c:pt idx="2266">
                  <c:v>657.07209999999998</c:v>
                </c:pt>
                <c:pt idx="2267">
                  <c:v>655.90309999999999</c:v>
                </c:pt>
                <c:pt idx="2268">
                  <c:v>654.76549999999997</c:v>
                </c:pt>
                <c:pt idx="2269">
                  <c:v>653.63879999999995</c:v>
                </c:pt>
                <c:pt idx="2270">
                  <c:v>652.49580000000003</c:v>
                </c:pt>
                <c:pt idx="2271">
                  <c:v>651.35749999999996</c:v>
                </c:pt>
                <c:pt idx="2272">
                  <c:v>650.22209999999995</c:v>
                </c:pt>
                <c:pt idx="2273">
                  <c:v>649.06669999999997</c:v>
                </c:pt>
                <c:pt idx="2274">
                  <c:v>647.95230000000004</c:v>
                </c:pt>
                <c:pt idx="2275">
                  <c:v>646.85109999999997</c:v>
                </c:pt>
                <c:pt idx="2276">
                  <c:v>645.72919999999999</c:v>
                </c:pt>
                <c:pt idx="2277">
                  <c:v>644.62720000000002</c:v>
                </c:pt>
                <c:pt idx="2278">
                  <c:v>643.51199999999994</c:v>
                </c:pt>
                <c:pt idx="2279">
                  <c:v>642.41610000000003</c:v>
                </c:pt>
                <c:pt idx="2280">
                  <c:v>641.28390000000002</c:v>
                </c:pt>
                <c:pt idx="2281">
                  <c:v>640.18790000000001</c:v>
                </c:pt>
                <c:pt idx="2282">
                  <c:v>639.13679999999999</c:v>
                </c:pt>
                <c:pt idx="2283">
                  <c:v>638.08500000000004</c:v>
                </c:pt>
                <c:pt idx="2284">
                  <c:v>636.97280000000001</c:v>
                </c:pt>
                <c:pt idx="2285">
                  <c:v>635.92740000000003</c:v>
                </c:pt>
                <c:pt idx="2286">
                  <c:v>634.83270000000005</c:v>
                </c:pt>
                <c:pt idx="2287">
                  <c:v>633.78859999999997</c:v>
                </c:pt>
                <c:pt idx="2288">
                  <c:v>632.71040000000005</c:v>
                </c:pt>
                <c:pt idx="2289">
                  <c:v>631.6943</c:v>
                </c:pt>
                <c:pt idx="2290">
                  <c:v>630.63699999999994</c:v>
                </c:pt>
                <c:pt idx="2291">
                  <c:v>629.61220000000003</c:v>
                </c:pt>
                <c:pt idx="2292">
                  <c:v>628.60400000000004</c:v>
                </c:pt>
                <c:pt idx="2293">
                  <c:v>627.57090000000005</c:v>
                </c:pt>
                <c:pt idx="2294">
                  <c:v>626.58309999999994</c:v>
                </c:pt>
                <c:pt idx="2295">
                  <c:v>625.55290000000002</c:v>
                </c:pt>
                <c:pt idx="2296">
                  <c:v>624.56619999999998</c:v>
                </c:pt>
                <c:pt idx="2297">
                  <c:v>623.56809999999996</c:v>
                </c:pt>
                <c:pt idx="2298">
                  <c:v>622.60519999999997</c:v>
                </c:pt>
                <c:pt idx="2299">
                  <c:v>621.62080000000003</c:v>
                </c:pt>
                <c:pt idx="2300">
                  <c:v>620.63400000000001</c:v>
                </c:pt>
                <c:pt idx="2301">
                  <c:v>619.70719999999994</c:v>
                </c:pt>
                <c:pt idx="2302">
                  <c:v>618.77689999999996</c:v>
                </c:pt>
                <c:pt idx="2303">
                  <c:v>617.87400000000002</c:v>
                </c:pt>
                <c:pt idx="2304">
                  <c:v>616.91690000000006</c:v>
                </c:pt>
                <c:pt idx="2305">
                  <c:v>615.99580000000003</c:v>
                </c:pt>
                <c:pt idx="2306">
                  <c:v>615.14620000000002</c:v>
                </c:pt>
                <c:pt idx="2307">
                  <c:v>614.26499999999999</c:v>
                </c:pt>
                <c:pt idx="2308">
                  <c:v>613.40369999999996</c:v>
                </c:pt>
                <c:pt idx="2309">
                  <c:v>612.55079999999998</c:v>
                </c:pt>
                <c:pt idx="2310">
                  <c:v>611.69179999999994</c:v>
                </c:pt>
                <c:pt idx="2311">
                  <c:v>610.8895</c:v>
                </c:pt>
                <c:pt idx="2312">
                  <c:v>610.07119999999998</c:v>
                </c:pt>
                <c:pt idx="2313">
                  <c:v>609.27739999999994</c:v>
                </c:pt>
                <c:pt idx="2314">
                  <c:v>608.45119999999997</c:v>
                </c:pt>
                <c:pt idx="2315">
                  <c:v>607.62159999999994</c:v>
                </c:pt>
                <c:pt idx="2316">
                  <c:v>606.8383</c:v>
                </c:pt>
                <c:pt idx="2317">
                  <c:v>606.07669999999996</c:v>
                </c:pt>
                <c:pt idx="2318">
                  <c:v>605.30600000000004</c:v>
                </c:pt>
                <c:pt idx="2319">
                  <c:v>604.50710000000004</c:v>
                </c:pt>
                <c:pt idx="2320">
                  <c:v>603.7758</c:v>
                </c:pt>
                <c:pt idx="2321">
                  <c:v>602.9905</c:v>
                </c:pt>
                <c:pt idx="2322">
                  <c:v>602.2287</c:v>
                </c:pt>
                <c:pt idx="2323">
                  <c:v>601.50890000000004</c:v>
                </c:pt>
                <c:pt idx="2324">
                  <c:v>600.76790000000005</c:v>
                </c:pt>
                <c:pt idx="2325">
                  <c:v>600.06020000000001</c:v>
                </c:pt>
                <c:pt idx="2326">
                  <c:v>599.31529999999998</c:v>
                </c:pt>
                <c:pt idx="2327">
                  <c:v>598.58849999999995</c:v>
                </c:pt>
                <c:pt idx="2328">
                  <c:v>597.85979999999995</c:v>
                </c:pt>
                <c:pt idx="2329">
                  <c:v>597.17610000000002</c:v>
                </c:pt>
                <c:pt idx="2330">
                  <c:v>596.46780000000001</c:v>
                </c:pt>
                <c:pt idx="2331">
                  <c:v>595.77380000000005</c:v>
                </c:pt>
                <c:pt idx="2332">
                  <c:v>595.07079999999996</c:v>
                </c:pt>
                <c:pt idx="2333">
                  <c:v>594.39930000000004</c:v>
                </c:pt>
                <c:pt idx="2334">
                  <c:v>593.68340000000001</c:v>
                </c:pt>
                <c:pt idx="2335">
                  <c:v>593.00429999999994</c:v>
                </c:pt>
                <c:pt idx="2336">
                  <c:v>592.33860000000004</c:v>
                </c:pt>
                <c:pt idx="2337">
                  <c:v>591.66930000000002</c:v>
                </c:pt>
                <c:pt idx="2338">
                  <c:v>590.98659999999995</c:v>
                </c:pt>
                <c:pt idx="2339">
                  <c:v>590.29100000000005</c:v>
                </c:pt>
                <c:pt idx="2340">
                  <c:v>589.65560000000005</c:v>
                </c:pt>
                <c:pt idx="2341">
                  <c:v>588.95680000000004</c:v>
                </c:pt>
                <c:pt idx="2342">
                  <c:v>588.30229999999995</c:v>
                </c:pt>
                <c:pt idx="2343">
                  <c:v>587.65660000000003</c:v>
                </c:pt>
                <c:pt idx="2344">
                  <c:v>586.9846</c:v>
                </c:pt>
                <c:pt idx="2345">
                  <c:v>586.35969999999998</c:v>
                </c:pt>
                <c:pt idx="2346">
                  <c:v>585.71040000000005</c:v>
                </c:pt>
                <c:pt idx="2347">
                  <c:v>585.03880000000004</c:v>
                </c:pt>
                <c:pt idx="2348">
                  <c:v>584.39300000000003</c:v>
                </c:pt>
                <c:pt idx="2349">
                  <c:v>583.75559999999996</c:v>
                </c:pt>
                <c:pt idx="2350">
                  <c:v>583.09969999999998</c:v>
                </c:pt>
                <c:pt idx="2351">
                  <c:v>582.42470000000003</c:v>
                </c:pt>
                <c:pt idx="2352">
                  <c:v>581.76610000000005</c:v>
                </c:pt>
                <c:pt idx="2353">
                  <c:v>581.11220000000003</c:v>
                </c:pt>
                <c:pt idx="2354">
                  <c:v>580.48900000000003</c:v>
                </c:pt>
                <c:pt idx="2355">
                  <c:v>579.83969999999999</c:v>
                </c:pt>
                <c:pt idx="2356">
                  <c:v>579.2106</c:v>
                </c:pt>
                <c:pt idx="2357">
                  <c:v>578.5625</c:v>
                </c:pt>
                <c:pt idx="2358">
                  <c:v>577.92579999999998</c:v>
                </c:pt>
                <c:pt idx="2359">
                  <c:v>577.2921</c:v>
                </c:pt>
                <c:pt idx="2360">
                  <c:v>576.68820000000005</c:v>
                </c:pt>
                <c:pt idx="2361">
                  <c:v>576.03869999999995</c:v>
                </c:pt>
                <c:pt idx="2362">
                  <c:v>575.40309999999999</c:v>
                </c:pt>
                <c:pt idx="2363">
                  <c:v>574.75699999999995</c:v>
                </c:pt>
                <c:pt idx="2364">
                  <c:v>574.15650000000005</c:v>
                </c:pt>
                <c:pt idx="2365">
                  <c:v>573.52560000000005</c:v>
                </c:pt>
                <c:pt idx="2366">
                  <c:v>572.91089999999997</c:v>
                </c:pt>
                <c:pt idx="2367">
                  <c:v>572.27359999999999</c:v>
                </c:pt>
                <c:pt idx="2368">
                  <c:v>571.65830000000005</c:v>
                </c:pt>
                <c:pt idx="2369">
                  <c:v>571.03219999999999</c:v>
                </c:pt>
                <c:pt idx="2370">
                  <c:v>570.41579999999999</c:v>
                </c:pt>
                <c:pt idx="2371">
                  <c:v>569.80050000000006</c:v>
                </c:pt>
                <c:pt idx="2372">
                  <c:v>569.19529999999997</c:v>
                </c:pt>
                <c:pt idx="2373">
                  <c:v>568.60440000000006</c:v>
                </c:pt>
                <c:pt idx="2374">
                  <c:v>567.99689999999998</c:v>
                </c:pt>
                <c:pt idx="2375">
                  <c:v>567.39919999999995</c:v>
                </c:pt>
                <c:pt idx="2376">
                  <c:v>566.79880000000003</c:v>
                </c:pt>
                <c:pt idx="2377">
                  <c:v>566.20650000000001</c:v>
                </c:pt>
                <c:pt idx="2378">
                  <c:v>565.61440000000005</c:v>
                </c:pt>
                <c:pt idx="2379">
                  <c:v>565.01679999999999</c:v>
                </c:pt>
                <c:pt idx="2380">
                  <c:v>564.41859999999997</c:v>
                </c:pt>
                <c:pt idx="2381">
                  <c:v>563.88239999999996</c:v>
                </c:pt>
                <c:pt idx="2382">
                  <c:v>563.29629999999997</c:v>
                </c:pt>
                <c:pt idx="2383">
                  <c:v>562.7029</c:v>
                </c:pt>
                <c:pt idx="2384">
                  <c:v>562.12990000000002</c:v>
                </c:pt>
                <c:pt idx="2385">
                  <c:v>561.55079999999998</c:v>
                </c:pt>
                <c:pt idx="2386">
                  <c:v>560.9905</c:v>
                </c:pt>
                <c:pt idx="2387">
                  <c:v>560.43610000000001</c:v>
                </c:pt>
                <c:pt idx="2388">
                  <c:v>559.88250000000005</c:v>
                </c:pt>
                <c:pt idx="2389">
                  <c:v>559.29319999999996</c:v>
                </c:pt>
                <c:pt idx="2390">
                  <c:v>558.74279999999999</c:v>
                </c:pt>
                <c:pt idx="2391">
                  <c:v>558.19780000000003</c:v>
                </c:pt>
                <c:pt idx="2392">
                  <c:v>557.63980000000004</c:v>
                </c:pt>
                <c:pt idx="2393">
                  <c:v>557.10310000000004</c:v>
                </c:pt>
                <c:pt idx="2394">
                  <c:v>556.56259999999997</c:v>
                </c:pt>
                <c:pt idx="2395">
                  <c:v>556.01210000000003</c:v>
                </c:pt>
                <c:pt idx="2396">
                  <c:v>555.45600000000002</c:v>
                </c:pt>
                <c:pt idx="2397">
                  <c:v>554.91340000000002</c:v>
                </c:pt>
                <c:pt idx="2398">
                  <c:v>554.37980000000005</c:v>
                </c:pt>
                <c:pt idx="2399">
                  <c:v>553.84730000000002</c:v>
                </c:pt>
                <c:pt idx="2400">
                  <c:v>553.32510000000002</c:v>
                </c:pt>
                <c:pt idx="2401">
                  <c:v>552.75840000000005</c:v>
                </c:pt>
                <c:pt idx="2402">
                  <c:v>552.25289999999995</c:v>
                </c:pt>
                <c:pt idx="2403">
                  <c:v>551.72119999999995</c:v>
                </c:pt>
                <c:pt idx="2404">
                  <c:v>551.18520000000001</c:v>
                </c:pt>
                <c:pt idx="2405">
                  <c:v>550.64290000000005</c:v>
                </c:pt>
                <c:pt idx="2406">
                  <c:v>550.16380000000004</c:v>
                </c:pt>
                <c:pt idx="2407">
                  <c:v>549.62789999999995</c:v>
                </c:pt>
                <c:pt idx="2408">
                  <c:v>549.0856</c:v>
                </c:pt>
                <c:pt idx="2409">
                  <c:v>548.58159999999998</c:v>
                </c:pt>
                <c:pt idx="2410">
                  <c:v>548.07590000000005</c:v>
                </c:pt>
                <c:pt idx="2411">
                  <c:v>547.548</c:v>
                </c:pt>
                <c:pt idx="2412">
                  <c:v>547.01819999999998</c:v>
                </c:pt>
                <c:pt idx="2413">
                  <c:v>546.5444</c:v>
                </c:pt>
                <c:pt idx="2414">
                  <c:v>545.99959999999999</c:v>
                </c:pt>
                <c:pt idx="2415">
                  <c:v>545.47450000000003</c:v>
                </c:pt>
                <c:pt idx="2416">
                  <c:v>544.98649999999998</c:v>
                </c:pt>
                <c:pt idx="2417">
                  <c:v>544.49519999999995</c:v>
                </c:pt>
                <c:pt idx="2418">
                  <c:v>543.9624</c:v>
                </c:pt>
                <c:pt idx="2419">
                  <c:v>543.43320000000006</c:v>
                </c:pt>
                <c:pt idx="2420">
                  <c:v>542.92319999999995</c:v>
                </c:pt>
                <c:pt idx="2421">
                  <c:v>542.38750000000005</c:v>
                </c:pt>
                <c:pt idx="2422">
                  <c:v>541.91079999999999</c:v>
                </c:pt>
                <c:pt idx="2423">
                  <c:v>541.40329999999994</c:v>
                </c:pt>
                <c:pt idx="2424">
                  <c:v>540.88800000000003</c:v>
                </c:pt>
                <c:pt idx="2425">
                  <c:v>540.35379999999998</c:v>
                </c:pt>
                <c:pt idx="2426">
                  <c:v>539.85119999999995</c:v>
                </c:pt>
                <c:pt idx="2427">
                  <c:v>539.31140000000005</c:v>
                </c:pt>
                <c:pt idx="2428">
                  <c:v>538.81569999999999</c:v>
                </c:pt>
                <c:pt idx="2429">
                  <c:v>538.31410000000005</c:v>
                </c:pt>
                <c:pt idx="2430">
                  <c:v>537.79769999999996</c:v>
                </c:pt>
                <c:pt idx="2431">
                  <c:v>537.26660000000004</c:v>
                </c:pt>
                <c:pt idx="2432">
                  <c:v>536.77290000000005</c:v>
                </c:pt>
                <c:pt idx="2433">
                  <c:v>536.25220000000002</c:v>
                </c:pt>
                <c:pt idx="2434">
                  <c:v>535.76769999999999</c:v>
                </c:pt>
                <c:pt idx="2435">
                  <c:v>535.24639999999999</c:v>
                </c:pt>
                <c:pt idx="2436">
                  <c:v>534.72829999999999</c:v>
                </c:pt>
                <c:pt idx="2437">
                  <c:v>534.2174</c:v>
                </c:pt>
                <c:pt idx="2438">
                  <c:v>533.71159999999998</c:v>
                </c:pt>
                <c:pt idx="2439">
                  <c:v>533.19320000000005</c:v>
                </c:pt>
                <c:pt idx="2440">
                  <c:v>532.68179999999995</c:v>
                </c:pt>
                <c:pt idx="2441">
                  <c:v>532.18880000000001</c:v>
                </c:pt>
                <c:pt idx="2442">
                  <c:v>531.69600000000003</c:v>
                </c:pt>
                <c:pt idx="2443">
                  <c:v>531.15089999999998</c:v>
                </c:pt>
                <c:pt idx="2444">
                  <c:v>530.61320000000001</c:v>
                </c:pt>
                <c:pt idx="2445">
                  <c:v>530.12300000000005</c:v>
                </c:pt>
                <c:pt idx="2446">
                  <c:v>529.60410000000002</c:v>
                </c:pt>
                <c:pt idx="2447">
                  <c:v>529.08820000000003</c:v>
                </c:pt>
                <c:pt idx="2448">
                  <c:v>528.55960000000005</c:v>
                </c:pt>
                <c:pt idx="2449">
                  <c:v>528.04600000000005</c:v>
                </c:pt>
                <c:pt idx="2450">
                  <c:v>527.52250000000004</c:v>
                </c:pt>
                <c:pt idx="2451">
                  <c:v>527.02260000000001</c:v>
                </c:pt>
                <c:pt idx="2452">
                  <c:v>526.50160000000005</c:v>
                </c:pt>
                <c:pt idx="2453">
                  <c:v>525.9769</c:v>
                </c:pt>
                <c:pt idx="2454">
                  <c:v>525.47249999999997</c:v>
                </c:pt>
                <c:pt idx="2455">
                  <c:v>524.98140000000001</c:v>
                </c:pt>
                <c:pt idx="2456">
                  <c:v>524.47109999999998</c:v>
                </c:pt>
                <c:pt idx="2457">
                  <c:v>523.96510000000001</c:v>
                </c:pt>
                <c:pt idx="2458">
                  <c:v>523.41719999999998</c:v>
                </c:pt>
                <c:pt idx="2459">
                  <c:v>522.90750000000003</c:v>
                </c:pt>
                <c:pt idx="2460">
                  <c:v>522.40549999999996</c:v>
                </c:pt>
                <c:pt idx="2461">
                  <c:v>521.85159999999996</c:v>
                </c:pt>
                <c:pt idx="2462">
                  <c:v>521.3596</c:v>
                </c:pt>
                <c:pt idx="2463">
                  <c:v>520.84939999999995</c:v>
                </c:pt>
                <c:pt idx="2464">
                  <c:v>520.32399999999996</c:v>
                </c:pt>
                <c:pt idx="2465">
                  <c:v>519.82820000000004</c:v>
                </c:pt>
                <c:pt idx="2466">
                  <c:v>519.31370000000004</c:v>
                </c:pt>
                <c:pt idx="2467">
                  <c:v>518.84479999999996</c:v>
                </c:pt>
                <c:pt idx="2468">
                  <c:v>518.32270000000005</c:v>
                </c:pt>
                <c:pt idx="2469">
                  <c:v>517.81129999999996</c:v>
                </c:pt>
                <c:pt idx="2470">
                  <c:v>517.28160000000003</c:v>
                </c:pt>
                <c:pt idx="2471">
                  <c:v>516.78830000000005</c:v>
                </c:pt>
                <c:pt idx="2472">
                  <c:v>516.28560000000004</c:v>
                </c:pt>
                <c:pt idx="2473">
                  <c:v>515.75440000000003</c:v>
                </c:pt>
                <c:pt idx="2474">
                  <c:v>515.2586</c:v>
                </c:pt>
                <c:pt idx="2475">
                  <c:v>514.72190000000001</c:v>
                </c:pt>
                <c:pt idx="2476">
                  <c:v>514.24770000000001</c:v>
                </c:pt>
                <c:pt idx="2477">
                  <c:v>513.72339999999997</c:v>
                </c:pt>
                <c:pt idx="2478">
                  <c:v>513.20830000000001</c:v>
                </c:pt>
                <c:pt idx="2479">
                  <c:v>512.7269</c:v>
                </c:pt>
                <c:pt idx="2480">
                  <c:v>512.19269999999995</c:v>
                </c:pt>
                <c:pt idx="2481">
                  <c:v>511.70370000000003</c:v>
                </c:pt>
                <c:pt idx="2482">
                  <c:v>511.19639999999998</c:v>
                </c:pt>
                <c:pt idx="2483">
                  <c:v>510.69889999999998</c:v>
                </c:pt>
                <c:pt idx="2484">
                  <c:v>510.18529999999998</c:v>
                </c:pt>
                <c:pt idx="2485">
                  <c:v>509.68639999999999</c:v>
                </c:pt>
                <c:pt idx="2486">
                  <c:v>509.20760000000001</c:v>
                </c:pt>
                <c:pt idx="2487">
                  <c:v>508.7</c:v>
                </c:pt>
                <c:pt idx="2488">
                  <c:v>508.19389999999999</c:v>
                </c:pt>
                <c:pt idx="2489">
                  <c:v>507.72269999999997</c:v>
                </c:pt>
                <c:pt idx="2490">
                  <c:v>507.2022</c:v>
                </c:pt>
                <c:pt idx="2491">
                  <c:v>506.73689999999999</c:v>
                </c:pt>
                <c:pt idx="2492">
                  <c:v>506.22500000000002</c:v>
                </c:pt>
                <c:pt idx="2493">
                  <c:v>505.74950000000001</c:v>
                </c:pt>
                <c:pt idx="2494">
                  <c:v>505.2242</c:v>
                </c:pt>
                <c:pt idx="2495">
                  <c:v>504.7285</c:v>
                </c:pt>
                <c:pt idx="2496">
                  <c:v>504.24549999999999</c:v>
                </c:pt>
                <c:pt idx="2497">
                  <c:v>503.7627</c:v>
                </c:pt>
                <c:pt idx="2498">
                  <c:v>503.25420000000003</c:v>
                </c:pt>
                <c:pt idx="2499">
                  <c:v>502.74689999999998</c:v>
                </c:pt>
                <c:pt idx="2500">
                  <c:v>502.27949999999998</c:v>
                </c:pt>
                <c:pt idx="2501">
                  <c:v>501.76119999999997</c:v>
                </c:pt>
                <c:pt idx="2502">
                  <c:v>501.29309999999998</c:v>
                </c:pt>
                <c:pt idx="2503">
                  <c:v>500.8048</c:v>
                </c:pt>
                <c:pt idx="2504">
                  <c:v>500.29939999999999</c:v>
                </c:pt>
                <c:pt idx="2505">
                  <c:v>499.81040000000002</c:v>
                </c:pt>
                <c:pt idx="2506">
                  <c:v>499.3152</c:v>
                </c:pt>
                <c:pt idx="2507">
                  <c:v>498.84730000000002</c:v>
                </c:pt>
                <c:pt idx="2508">
                  <c:v>498.36750000000001</c:v>
                </c:pt>
                <c:pt idx="2509">
                  <c:v>497.88729999999998</c:v>
                </c:pt>
                <c:pt idx="2510">
                  <c:v>497.36489999999998</c:v>
                </c:pt>
                <c:pt idx="2511">
                  <c:v>496.90170000000001</c:v>
                </c:pt>
                <c:pt idx="2512">
                  <c:v>496.40129999999999</c:v>
                </c:pt>
                <c:pt idx="2513">
                  <c:v>495.93119999999999</c:v>
                </c:pt>
                <c:pt idx="2514">
                  <c:v>495.44290000000001</c:v>
                </c:pt>
                <c:pt idx="2515">
                  <c:v>494.95729999999998</c:v>
                </c:pt>
                <c:pt idx="2516">
                  <c:v>494.46179999999998</c:v>
                </c:pt>
                <c:pt idx="2517">
                  <c:v>493.98950000000002</c:v>
                </c:pt>
                <c:pt idx="2518">
                  <c:v>493.49329999999998</c:v>
                </c:pt>
                <c:pt idx="2519">
                  <c:v>493.01569999999998</c:v>
                </c:pt>
                <c:pt idx="2520">
                  <c:v>492.54480000000001</c:v>
                </c:pt>
                <c:pt idx="2521">
                  <c:v>492.02710000000002</c:v>
                </c:pt>
                <c:pt idx="2522">
                  <c:v>491.55700000000002</c:v>
                </c:pt>
                <c:pt idx="2523">
                  <c:v>491.05770000000001</c:v>
                </c:pt>
                <c:pt idx="2524">
                  <c:v>490.62259999999998</c:v>
                </c:pt>
                <c:pt idx="2525">
                  <c:v>490.13060000000002</c:v>
                </c:pt>
                <c:pt idx="2526">
                  <c:v>489.63510000000002</c:v>
                </c:pt>
                <c:pt idx="2527">
                  <c:v>489.15640000000002</c:v>
                </c:pt>
                <c:pt idx="2528">
                  <c:v>488.67720000000003</c:v>
                </c:pt>
                <c:pt idx="2529">
                  <c:v>488.1748</c:v>
                </c:pt>
                <c:pt idx="2530">
                  <c:v>487.70319999999998</c:v>
                </c:pt>
                <c:pt idx="2531">
                  <c:v>487.20780000000002</c:v>
                </c:pt>
                <c:pt idx="2532">
                  <c:v>486.71850000000001</c:v>
                </c:pt>
                <c:pt idx="2533">
                  <c:v>486.2731</c:v>
                </c:pt>
                <c:pt idx="2534">
                  <c:v>485.82040000000001</c:v>
                </c:pt>
                <c:pt idx="2535">
                  <c:v>485.33260000000001</c:v>
                </c:pt>
                <c:pt idx="2536">
                  <c:v>484.84039999999999</c:v>
                </c:pt>
                <c:pt idx="2537">
                  <c:v>484.3347</c:v>
                </c:pt>
                <c:pt idx="2538">
                  <c:v>483.85399999999998</c:v>
                </c:pt>
                <c:pt idx="2539">
                  <c:v>483.38029999999998</c:v>
                </c:pt>
                <c:pt idx="2540">
                  <c:v>482.89359999999999</c:v>
                </c:pt>
                <c:pt idx="2541">
                  <c:v>482.43520000000001</c:v>
                </c:pt>
                <c:pt idx="2542">
                  <c:v>481.94869999999997</c:v>
                </c:pt>
                <c:pt idx="2543">
                  <c:v>481.48099999999999</c:v>
                </c:pt>
                <c:pt idx="2544">
                  <c:v>480.99400000000003</c:v>
                </c:pt>
                <c:pt idx="2545">
                  <c:v>480.53949999999998</c:v>
                </c:pt>
                <c:pt idx="2546">
                  <c:v>480.05290000000002</c:v>
                </c:pt>
                <c:pt idx="2547">
                  <c:v>479.59219999999999</c:v>
                </c:pt>
                <c:pt idx="2548">
                  <c:v>479.13940000000002</c:v>
                </c:pt>
                <c:pt idx="2549">
                  <c:v>478.64960000000002</c:v>
                </c:pt>
                <c:pt idx="2550">
                  <c:v>478.1558</c:v>
                </c:pt>
                <c:pt idx="2551">
                  <c:v>477.70299999999997</c:v>
                </c:pt>
                <c:pt idx="2552">
                  <c:v>477.22379999999998</c:v>
                </c:pt>
                <c:pt idx="2553">
                  <c:v>476.7285</c:v>
                </c:pt>
                <c:pt idx="2554">
                  <c:v>476.29180000000002</c:v>
                </c:pt>
                <c:pt idx="2555">
                  <c:v>475.77140000000003</c:v>
                </c:pt>
                <c:pt idx="2556">
                  <c:v>475.32260000000002</c:v>
                </c:pt>
                <c:pt idx="2557">
                  <c:v>474.84890000000001</c:v>
                </c:pt>
                <c:pt idx="2558">
                  <c:v>474.3827</c:v>
                </c:pt>
                <c:pt idx="2559">
                  <c:v>473.90929999999997</c:v>
                </c:pt>
                <c:pt idx="2560">
                  <c:v>473.41640000000001</c:v>
                </c:pt>
                <c:pt idx="2561">
                  <c:v>472.95549999999997</c:v>
                </c:pt>
                <c:pt idx="2562">
                  <c:v>472.4812</c:v>
                </c:pt>
                <c:pt idx="2563">
                  <c:v>472.02659999999997</c:v>
                </c:pt>
                <c:pt idx="2564">
                  <c:v>471.55509999999998</c:v>
                </c:pt>
                <c:pt idx="2565">
                  <c:v>471.1087</c:v>
                </c:pt>
                <c:pt idx="2566">
                  <c:v>470.65929999999997</c:v>
                </c:pt>
                <c:pt idx="2567">
                  <c:v>470.17759999999998</c:v>
                </c:pt>
                <c:pt idx="2568">
                  <c:v>469.75330000000002</c:v>
                </c:pt>
                <c:pt idx="2569">
                  <c:v>469.29230000000001</c:v>
                </c:pt>
                <c:pt idx="2570">
                  <c:v>468.78609999999998</c:v>
                </c:pt>
                <c:pt idx="2571">
                  <c:v>468.34030000000001</c:v>
                </c:pt>
                <c:pt idx="2572">
                  <c:v>467.89150000000001</c:v>
                </c:pt>
                <c:pt idx="2573">
                  <c:v>467.3938</c:v>
                </c:pt>
                <c:pt idx="2574">
                  <c:v>466.95319999999998</c:v>
                </c:pt>
                <c:pt idx="2575">
                  <c:v>466.46300000000002</c:v>
                </c:pt>
                <c:pt idx="2576">
                  <c:v>465.99979999999999</c:v>
                </c:pt>
                <c:pt idx="2577">
                  <c:v>465.58730000000003</c:v>
                </c:pt>
                <c:pt idx="2578">
                  <c:v>465.11219999999997</c:v>
                </c:pt>
                <c:pt idx="2579">
                  <c:v>464.69380000000001</c:v>
                </c:pt>
                <c:pt idx="2580">
                  <c:v>464.24079999999998</c:v>
                </c:pt>
                <c:pt idx="2581">
                  <c:v>463.75470000000001</c:v>
                </c:pt>
                <c:pt idx="2582">
                  <c:v>463.29219999999998</c:v>
                </c:pt>
                <c:pt idx="2583">
                  <c:v>462.82639999999998</c:v>
                </c:pt>
                <c:pt idx="2584">
                  <c:v>462.39210000000003</c:v>
                </c:pt>
                <c:pt idx="2585">
                  <c:v>461.9418</c:v>
                </c:pt>
                <c:pt idx="2586">
                  <c:v>461.49860000000001</c:v>
                </c:pt>
                <c:pt idx="2587">
                  <c:v>461.0401</c:v>
                </c:pt>
                <c:pt idx="2588">
                  <c:v>460.58539999999999</c:v>
                </c:pt>
                <c:pt idx="2589">
                  <c:v>460.1429</c:v>
                </c:pt>
                <c:pt idx="2590">
                  <c:v>459.67869999999999</c:v>
                </c:pt>
                <c:pt idx="2591">
                  <c:v>459.25049999999999</c:v>
                </c:pt>
                <c:pt idx="2592">
                  <c:v>458.8159</c:v>
                </c:pt>
                <c:pt idx="2593">
                  <c:v>458.37810000000002</c:v>
                </c:pt>
                <c:pt idx="2594">
                  <c:v>457.92230000000001</c:v>
                </c:pt>
                <c:pt idx="2595">
                  <c:v>457.52429999999998</c:v>
                </c:pt>
                <c:pt idx="2596">
                  <c:v>457.07420000000002</c:v>
                </c:pt>
                <c:pt idx="2597">
                  <c:v>456.62909999999999</c:v>
                </c:pt>
                <c:pt idx="2598">
                  <c:v>456.18189999999998</c:v>
                </c:pt>
                <c:pt idx="2599">
                  <c:v>455.7457</c:v>
                </c:pt>
                <c:pt idx="2600">
                  <c:v>455.33909999999997</c:v>
                </c:pt>
                <c:pt idx="2601">
                  <c:v>454.89089999999999</c:v>
                </c:pt>
                <c:pt idx="2602">
                  <c:v>454.45699999999999</c:v>
                </c:pt>
                <c:pt idx="2603">
                  <c:v>454.02080000000001</c:v>
                </c:pt>
                <c:pt idx="2604">
                  <c:v>453.60890000000001</c:v>
                </c:pt>
                <c:pt idx="2605">
                  <c:v>453.18040000000002</c:v>
                </c:pt>
                <c:pt idx="2606">
                  <c:v>452.74360000000001</c:v>
                </c:pt>
                <c:pt idx="2607">
                  <c:v>452.339</c:v>
                </c:pt>
                <c:pt idx="2608">
                  <c:v>451.94299999999998</c:v>
                </c:pt>
                <c:pt idx="2609">
                  <c:v>451.48410000000001</c:v>
                </c:pt>
                <c:pt idx="2610">
                  <c:v>451.06639999999999</c:v>
                </c:pt>
                <c:pt idx="2611">
                  <c:v>450.62860000000001</c:v>
                </c:pt>
                <c:pt idx="2612">
                  <c:v>450.20769999999999</c:v>
                </c:pt>
                <c:pt idx="2613">
                  <c:v>449.7713</c:v>
                </c:pt>
                <c:pt idx="2614">
                  <c:v>449.3587</c:v>
                </c:pt>
                <c:pt idx="2615">
                  <c:v>448.95330000000001</c:v>
                </c:pt>
                <c:pt idx="2616">
                  <c:v>448.51249999999999</c:v>
                </c:pt>
                <c:pt idx="2617">
                  <c:v>448.089</c:v>
                </c:pt>
                <c:pt idx="2618">
                  <c:v>447.6875</c:v>
                </c:pt>
                <c:pt idx="2619">
                  <c:v>447.25580000000002</c:v>
                </c:pt>
                <c:pt idx="2620">
                  <c:v>446.84910000000002</c:v>
                </c:pt>
                <c:pt idx="2621">
                  <c:v>446.4597</c:v>
                </c:pt>
                <c:pt idx="2622">
                  <c:v>446.03989999999999</c:v>
                </c:pt>
                <c:pt idx="2623">
                  <c:v>445.65300000000002</c:v>
                </c:pt>
                <c:pt idx="2624">
                  <c:v>445.22519999999997</c:v>
                </c:pt>
                <c:pt idx="2625">
                  <c:v>444.80259999999998</c:v>
                </c:pt>
                <c:pt idx="2626">
                  <c:v>444.39679999999998</c:v>
                </c:pt>
                <c:pt idx="2627">
                  <c:v>444.00779999999997</c:v>
                </c:pt>
                <c:pt idx="2628">
                  <c:v>443.6026</c:v>
                </c:pt>
                <c:pt idx="2629">
                  <c:v>443.19479999999999</c:v>
                </c:pt>
                <c:pt idx="2630">
                  <c:v>442.81979999999999</c:v>
                </c:pt>
                <c:pt idx="2631">
                  <c:v>442.40589999999997</c:v>
                </c:pt>
                <c:pt idx="2632">
                  <c:v>442.03910000000002</c:v>
                </c:pt>
                <c:pt idx="2633">
                  <c:v>441.64069999999998</c:v>
                </c:pt>
                <c:pt idx="2634">
                  <c:v>441.22629999999998</c:v>
                </c:pt>
                <c:pt idx="2635">
                  <c:v>440.82929999999999</c:v>
                </c:pt>
                <c:pt idx="2636">
                  <c:v>440.41239999999999</c:v>
                </c:pt>
                <c:pt idx="2637">
                  <c:v>440.07479999999998</c:v>
                </c:pt>
                <c:pt idx="2638">
                  <c:v>439.6465</c:v>
                </c:pt>
                <c:pt idx="2639">
                  <c:v>439.26900000000001</c:v>
                </c:pt>
                <c:pt idx="2640">
                  <c:v>438.83679999999998</c:v>
                </c:pt>
                <c:pt idx="2641">
                  <c:v>438.48599999999999</c:v>
                </c:pt>
                <c:pt idx="2642">
                  <c:v>438.09469999999999</c:v>
                </c:pt>
                <c:pt idx="2643">
                  <c:v>437.70499999999998</c:v>
                </c:pt>
                <c:pt idx="2644">
                  <c:v>437.32940000000002</c:v>
                </c:pt>
                <c:pt idx="2645">
                  <c:v>436.964</c:v>
                </c:pt>
                <c:pt idx="2646">
                  <c:v>436.57490000000001</c:v>
                </c:pt>
                <c:pt idx="2647">
                  <c:v>436.16829999999999</c:v>
                </c:pt>
                <c:pt idx="2648">
                  <c:v>435.80579999999998</c:v>
                </c:pt>
                <c:pt idx="2649">
                  <c:v>435.40210000000002</c:v>
                </c:pt>
                <c:pt idx="2650">
                  <c:v>435.02350000000001</c:v>
                </c:pt>
                <c:pt idx="2651">
                  <c:v>434.64350000000002</c:v>
                </c:pt>
                <c:pt idx="2652">
                  <c:v>434.21780000000001</c:v>
                </c:pt>
                <c:pt idx="2653">
                  <c:v>433.85860000000002</c:v>
                </c:pt>
                <c:pt idx="2654">
                  <c:v>433.49299999999999</c:v>
                </c:pt>
                <c:pt idx="2655">
                  <c:v>433.108</c:v>
                </c:pt>
                <c:pt idx="2656">
                  <c:v>432.72919999999999</c:v>
                </c:pt>
                <c:pt idx="2657">
                  <c:v>432.35320000000002</c:v>
                </c:pt>
                <c:pt idx="2658">
                  <c:v>431.97089999999997</c:v>
                </c:pt>
                <c:pt idx="2659">
                  <c:v>431.6069</c:v>
                </c:pt>
                <c:pt idx="2660">
                  <c:v>431.24270000000001</c:v>
                </c:pt>
                <c:pt idx="2661">
                  <c:v>430.88659999999999</c:v>
                </c:pt>
                <c:pt idx="2662">
                  <c:v>430.50729999999999</c:v>
                </c:pt>
                <c:pt idx="2663">
                  <c:v>430.14080000000001</c:v>
                </c:pt>
                <c:pt idx="2664">
                  <c:v>429.7724</c:v>
                </c:pt>
                <c:pt idx="2665">
                  <c:v>429.41910000000001</c:v>
                </c:pt>
                <c:pt idx="2666">
                  <c:v>429.00839999999999</c:v>
                </c:pt>
                <c:pt idx="2667">
                  <c:v>428.64960000000002</c:v>
                </c:pt>
                <c:pt idx="2668">
                  <c:v>428.27640000000002</c:v>
                </c:pt>
                <c:pt idx="2669">
                  <c:v>427.96640000000002</c:v>
                </c:pt>
                <c:pt idx="2670">
                  <c:v>427.60309999999998</c:v>
                </c:pt>
                <c:pt idx="2671">
                  <c:v>427.23689999999999</c:v>
                </c:pt>
                <c:pt idx="2672">
                  <c:v>426.85849999999999</c:v>
                </c:pt>
                <c:pt idx="2673">
                  <c:v>426.49</c:v>
                </c:pt>
                <c:pt idx="2674">
                  <c:v>426.14600000000002</c:v>
                </c:pt>
                <c:pt idx="2675">
                  <c:v>425.79199999999997</c:v>
                </c:pt>
                <c:pt idx="2676">
                  <c:v>425.44670000000002</c:v>
                </c:pt>
                <c:pt idx="2677">
                  <c:v>425.12740000000002</c:v>
                </c:pt>
                <c:pt idx="2678">
                  <c:v>424.75740000000002</c:v>
                </c:pt>
                <c:pt idx="2679">
                  <c:v>424.37909999999999</c:v>
                </c:pt>
                <c:pt idx="2680">
                  <c:v>424.01979999999998</c:v>
                </c:pt>
                <c:pt idx="2681">
                  <c:v>423.67919999999998</c:v>
                </c:pt>
                <c:pt idx="2682">
                  <c:v>423.32170000000002</c:v>
                </c:pt>
                <c:pt idx="2683">
                  <c:v>422.98320000000001</c:v>
                </c:pt>
                <c:pt idx="2684">
                  <c:v>422.61439999999999</c:v>
                </c:pt>
                <c:pt idx="2685">
                  <c:v>422.29969999999997</c:v>
                </c:pt>
                <c:pt idx="2686">
                  <c:v>421.93770000000001</c:v>
                </c:pt>
                <c:pt idx="2687">
                  <c:v>421.56189999999998</c:v>
                </c:pt>
                <c:pt idx="2688">
                  <c:v>421.24169999999998</c:v>
                </c:pt>
                <c:pt idx="2689">
                  <c:v>420.8741</c:v>
                </c:pt>
                <c:pt idx="2690">
                  <c:v>420.5224</c:v>
                </c:pt>
                <c:pt idx="2691">
                  <c:v>420.2081</c:v>
                </c:pt>
                <c:pt idx="2692">
                  <c:v>419.84879999999998</c:v>
                </c:pt>
                <c:pt idx="2693">
                  <c:v>419.5401</c:v>
                </c:pt>
                <c:pt idx="2694">
                  <c:v>419.18259999999998</c:v>
                </c:pt>
                <c:pt idx="2695">
                  <c:v>418.85669999999999</c:v>
                </c:pt>
                <c:pt idx="2696">
                  <c:v>418.50940000000003</c:v>
                </c:pt>
                <c:pt idx="2697">
                  <c:v>418.1841</c:v>
                </c:pt>
                <c:pt idx="2698">
                  <c:v>417.87009999999998</c:v>
                </c:pt>
                <c:pt idx="2699">
                  <c:v>417.53219999999999</c:v>
                </c:pt>
                <c:pt idx="2700">
                  <c:v>417.17189999999999</c:v>
                </c:pt>
                <c:pt idx="2701">
                  <c:v>416.8605</c:v>
                </c:pt>
                <c:pt idx="2702">
                  <c:v>416.54969999999997</c:v>
                </c:pt>
                <c:pt idx="2703">
                  <c:v>416.17540000000002</c:v>
                </c:pt>
                <c:pt idx="2704">
                  <c:v>415.83589999999998</c:v>
                </c:pt>
                <c:pt idx="2705">
                  <c:v>415.51179999999999</c:v>
                </c:pt>
                <c:pt idx="2706">
                  <c:v>415.1764</c:v>
                </c:pt>
                <c:pt idx="2707">
                  <c:v>414.85610000000003</c:v>
                </c:pt>
                <c:pt idx="2708">
                  <c:v>414.51170000000002</c:v>
                </c:pt>
                <c:pt idx="2709">
                  <c:v>414.1968</c:v>
                </c:pt>
                <c:pt idx="2710">
                  <c:v>413.8485</c:v>
                </c:pt>
                <c:pt idx="2711">
                  <c:v>413.54840000000002</c:v>
                </c:pt>
                <c:pt idx="2712">
                  <c:v>413.22160000000002</c:v>
                </c:pt>
                <c:pt idx="2713">
                  <c:v>412.87520000000001</c:v>
                </c:pt>
                <c:pt idx="2714">
                  <c:v>412.56830000000002</c:v>
                </c:pt>
                <c:pt idx="2715">
                  <c:v>412.26150000000001</c:v>
                </c:pt>
                <c:pt idx="2716">
                  <c:v>411.94630000000001</c:v>
                </c:pt>
                <c:pt idx="2717">
                  <c:v>411.60379999999998</c:v>
                </c:pt>
                <c:pt idx="2718">
                  <c:v>411.27440000000001</c:v>
                </c:pt>
                <c:pt idx="2719">
                  <c:v>410.94909999999999</c:v>
                </c:pt>
                <c:pt idx="2720">
                  <c:v>410.60019999999997</c:v>
                </c:pt>
                <c:pt idx="2721">
                  <c:v>410.28629999999998</c:v>
                </c:pt>
                <c:pt idx="2722">
                  <c:v>409.9511</c:v>
                </c:pt>
                <c:pt idx="2723">
                  <c:v>409.6361</c:v>
                </c:pt>
                <c:pt idx="2724">
                  <c:v>409.33730000000003</c:v>
                </c:pt>
                <c:pt idx="2725">
                  <c:v>408.98880000000003</c:v>
                </c:pt>
                <c:pt idx="2726">
                  <c:v>408.709</c:v>
                </c:pt>
                <c:pt idx="2727">
                  <c:v>408.41950000000003</c:v>
                </c:pt>
                <c:pt idx="2728">
                  <c:v>408.08749999999998</c:v>
                </c:pt>
                <c:pt idx="2729">
                  <c:v>407.80009999999999</c:v>
                </c:pt>
                <c:pt idx="2730">
                  <c:v>407.50040000000001</c:v>
                </c:pt>
                <c:pt idx="2731">
                  <c:v>407.1893</c:v>
                </c:pt>
                <c:pt idx="2732">
                  <c:v>406.82580000000002</c:v>
                </c:pt>
                <c:pt idx="2733">
                  <c:v>406.55500000000001</c:v>
                </c:pt>
                <c:pt idx="2734">
                  <c:v>406.22789999999998</c:v>
                </c:pt>
                <c:pt idx="2735">
                  <c:v>405.88810000000001</c:v>
                </c:pt>
                <c:pt idx="2736">
                  <c:v>405.62639999999999</c:v>
                </c:pt>
                <c:pt idx="2737">
                  <c:v>405.31369999999998</c:v>
                </c:pt>
                <c:pt idx="2738">
                  <c:v>405.01650000000001</c:v>
                </c:pt>
                <c:pt idx="2739">
                  <c:v>404.69369999999998</c:v>
                </c:pt>
                <c:pt idx="2740">
                  <c:v>404.41550000000001</c:v>
                </c:pt>
                <c:pt idx="2741">
                  <c:v>404.0967</c:v>
                </c:pt>
                <c:pt idx="2742">
                  <c:v>403.78489999999999</c:v>
                </c:pt>
                <c:pt idx="2743">
                  <c:v>403.49160000000001</c:v>
                </c:pt>
                <c:pt idx="2744">
                  <c:v>403.1782</c:v>
                </c:pt>
                <c:pt idx="2745">
                  <c:v>402.86279999999999</c:v>
                </c:pt>
                <c:pt idx="2746">
                  <c:v>402.55549999999999</c:v>
                </c:pt>
                <c:pt idx="2747">
                  <c:v>402.2602</c:v>
                </c:pt>
                <c:pt idx="2748">
                  <c:v>401.9864</c:v>
                </c:pt>
                <c:pt idx="2749">
                  <c:v>401.673</c:v>
                </c:pt>
                <c:pt idx="2750">
                  <c:v>401.39150000000001</c:v>
                </c:pt>
                <c:pt idx="2751">
                  <c:v>401.08879999999999</c:v>
                </c:pt>
                <c:pt idx="2752">
                  <c:v>400.81939999999997</c:v>
                </c:pt>
                <c:pt idx="2753">
                  <c:v>400.51929999999999</c:v>
                </c:pt>
                <c:pt idx="2754">
                  <c:v>400.2174</c:v>
                </c:pt>
                <c:pt idx="2755">
                  <c:v>399.90800000000002</c:v>
                </c:pt>
                <c:pt idx="2756">
                  <c:v>399.60489999999999</c:v>
                </c:pt>
                <c:pt idx="2757">
                  <c:v>399.31119999999999</c:v>
                </c:pt>
                <c:pt idx="2758">
                  <c:v>399.01089999999999</c:v>
                </c:pt>
                <c:pt idx="2759">
                  <c:v>398.74889999999999</c:v>
                </c:pt>
                <c:pt idx="2760">
                  <c:v>398.4332</c:v>
                </c:pt>
                <c:pt idx="2761">
                  <c:v>398.16759999999999</c:v>
                </c:pt>
                <c:pt idx="2762">
                  <c:v>397.84859999999998</c:v>
                </c:pt>
                <c:pt idx="2763">
                  <c:v>397.58850000000001</c:v>
                </c:pt>
                <c:pt idx="2764">
                  <c:v>397.31599999999997</c:v>
                </c:pt>
                <c:pt idx="2765">
                  <c:v>397.01080000000002</c:v>
                </c:pt>
                <c:pt idx="2766">
                  <c:v>396.70699999999999</c:v>
                </c:pt>
                <c:pt idx="2767">
                  <c:v>396.39589999999998</c:v>
                </c:pt>
                <c:pt idx="2768">
                  <c:v>396.12090000000001</c:v>
                </c:pt>
                <c:pt idx="2769">
                  <c:v>395.84980000000002</c:v>
                </c:pt>
                <c:pt idx="2770">
                  <c:v>395.55720000000002</c:v>
                </c:pt>
                <c:pt idx="2771">
                  <c:v>395.2998</c:v>
                </c:pt>
                <c:pt idx="2772">
                  <c:v>395.01420000000002</c:v>
                </c:pt>
                <c:pt idx="2773">
                  <c:v>394.7045</c:v>
                </c:pt>
                <c:pt idx="2774">
                  <c:v>394.45330000000001</c:v>
                </c:pt>
                <c:pt idx="2775">
                  <c:v>394.15190000000001</c:v>
                </c:pt>
                <c:pt idx="2776">
                  <c:v>393.8777</c:v>
                </c:pt>
                <c:pt idx="2777">
                  <c:v>393.59199999999998</c:v>
                </c:pt>
                <c:pt idx="2778">
                  <c:v>393.27100000000002</c:v>
                </c:pt>
                <c:pt idx="2779">
                  <c:v>393.00389999999999</c:v>
                </c:pt>
                <c:pt idx="2780">
                  <c:v>392.70909999999998</c:v>
                </c:pt>
                <c:pt idx="2781">
                  <c:v>392.45269999999999</c:v>
                </c:pt>
                <c:pt idx="2782">
                  <c:v>392.15449999999998</c:v>
                </c:pt>
                <c:pt idx="2783">
                  <c:v>391.8954</c:v>
                </c:pt>
                <c:pt idx="2784">
                  <c:v>391.61509999999998</c:v>
                </c:pt>
                <c:pt idx="2785">
                  <c:v>391.33300000000003</c:v>
                </c:pt>
                <c:pt idx="2786">
                  <c:v>391.05970000000002</c:v>
                </c:pt>
                <c:pt idx="2787">
                  <c:v>390.81079999999997</c:v>
                </c:pt>
                <c:pt idx="2788">
                  <c:v>390.53489999999999</c:v>
                </c:pt>
                <c:pt idx="2789">
                  <c:v>390.25760000000002</c:v>
                </c:pt>
                <c:pt idx="2790">
                  <c:v>389.99439999999998</c:v>
                </c:pt>
                <c:pt idx="2791">
                  <c:v>389.70280000000002</c:v>
                </c:pt>
                <c:pt idx="2792">
                  <c:v>389.40969999999999</c:v>
                </c:pt>
                <c:pt idx="2793">
                  <c:v>389.15190000000001</c:v>
                </c:pt>
                <c:pt idx="2794">
                  <c:v>388.90170000000001</c:v>
                </c:pt>
                <c:pt idx="2795">
                  <c:v>388.60520000000002</c:v>
                </c:pt>
                <c:pt idx="2796">
                  <c:v>388.32490000000001</c:v>
                </c:pt>
                <c:pt idx="2797">
                  <c:v>388.07209999999998</c:v>
                </c:pt>
                <c:pt idx="2798">
                  <c:v>387.82209999999998</c:v>
                </c:pt>
                <c:pt idx="2799">
                  <c:v>387.55579999999998</c:v>
                </c:pt>
                <c:pt idx="2800">
                  <c:v>387.28559999999999</c:v>
                </c:pt>
                <c:pt idx="2801">
                  <c:v>387.0231</c:v>
                </c:pt>
                <c:pt idx="2802">
                  <c:v>386.73390000000001</c:v>
                </c:pt>
                <c:pt idx="2803">
                  <c:v>386.44349999999997</c:v>
                </c:pt>
                <c:pt idx="2804">
                  <c:v>386.18779999999998</c:v>
                </c:pt>
                <c:pt idx="2805">
                  <c:v>385.93700000000001</c:v>
                </c:pt>
                <c:pt idx="2806">
                  <c:v>385.64510000000001</c:v>
                </c:pt>
                <c:pt idx="2807">
                  <c:v>385.40249999999997</c:v>
                </c:pt>
                <c:pt idx="2808">
                  <c:v>385.14319999999998</c:v>
                </c:pt>
                <c:pt idx="2809">
                  <c:v>384.84</c:v>
                </c:pt>
                <c:pt idx="2810">
                  <c:v>384.5872</c:v>
                </c:pt>
                <c:pt idx="2811">
                  <c:v>384.32119999999998</c:v>
                </c:pt>
                <c:pt idx="2812">
                  <c:v>384.07190000000003</c:v>
                </c:pt>
                <c:pt idx="2813">
                  <c:v>383.80079999999998</c:v>
                </c:pt>
                <c:pt idx="2814">
                  <c:v>383.53629999999998</c:v>
                </c:pt>
                <c:pt idx="2815">
                  <c:v>383.26900000000001</c:v>
                </c:pt>
                <c:pt idx="2816">
                  <c:v>383.04140000000001</c:v>
                </c:pt>
                <c:pt idx="2817">
                  <c:v>382.80619999999999</c:v>
                </c:pt>
                <c:pt idx="2818">
                  <c:v>382.50040000000001</c:v>
                </c:pt>
                <c:pt idx="2819">
                  <c:v>382.24439999999998</c:v>
                </c:pt>
                <c:pt idx="2820">
                  <c:v>381.98439999999999</c:v>
                </c:pt>
                <c:pt idx="2821">
                  <c:v>381.72739999999999</c:v>
                </c:pt>
                <c:pt idx="2822">
                  <c:v>381.46570000000003</c:v>
                </c:pt>
                <c:pt idx="2823">
                  <c:v>381.22829999999999</c:v>
                </c:pt>
                <c:pt idx="2824">
                  <c:v>380.9692</c:v>
                </c:pt>
                <c:pt idx="2825">
                  <c:v>380.69099999999997</c:v>
                </c:pt>
                <c:pt idx="2826">
                  <c:v>380.46620000000001</c:v>
                </c:pt>
                <c:pt idx="2827">
                  <c:v>380.23129999999998</c:v>
                </c:pt>
                <c:pt idx="2828">
                  <c:v>379.9572</c:v>
                </c:pt>
                <c:pt idx="2829">
                  <c:v>379.6764</c:v>
                </c:pt>
                <c:pt idx="2830">
                  <c:v>379.4461</c:v>
                </c:pt>
                <c:pt idx="2831">
                  <c:v>379.21870000000001</c:v>
                </c:pt>
                <c:pt idx="2832">
                  <c:v>378.959</c:v>
                </c:pt>
                <c:pt idx="2833">
                  <c:v>378.67360000000002</c:v>
                </c:pt>
                <c:pt idx="2834">
                  <c:v>378.43680000000001</c:v>
                </c:pt>
                <c:pt idx="2835">
                  <c:v>378.17899999999997</c:v>
                </c:pt>
                <c:pt idx="2836">
                  <c:v>377.91570000000002</c:v>
                </c:pt>
                <c:pt idx="2837">
                  <c:v>377.6943</c:v>
                </c:pt>
                <c:pt idx="2838">
                  <c:v>377.4314</c:v>
                </c:pt>
                <c:pt idx="2839">
                  <c:v>377.21609999999998</c:v>
                </c:pt>
                <c:pt idx="2840">
                  <c:v>376.98050000000001</c:v>
                </c:pt>
                <c:pt idx="2841">
                  <c:v>376.70940000000002</c:v>
                </c:pt>
                <c:pt idx="2842">
                  <c:v>376.49810000000002</c:v>
                </c:pt>
                <c:pt idx="2843">
                  <c:v>376.214</c:v>
                </c:pt>
                <c:pt idx="2844">
                  <c:v>375.97680000000003</c:v>
                </c:pt>
                <c:pt idx="2845">
                  <c:v>375.72660000000002</c:v>
                </c:pt>
                <c:pt idx="2846">
                  <c:v>375.47710000000001</c:v>
                </c:pt>
                <c:pt idx="2847">
                  <c:v>375.26369999999997</c:v>
                </c:pt>
                <c:pt idx="2848">
                  <c:v>375.0068</c:v>
                </c:pt>
                <c:pt idx="2849">
                  <c:v>374.73509999999999</c:v>
                </c:pt>
                <c:pt idx="2850">
                  <c:v>374.52980000000002</c:v>
                </c:pt>
                <c:pt idx="2851">
                  <c:v>374.25080000000003</c:v>
                </c:pt>
                <c:pt idx="2852">
                  <c:v>374.00540000000001</c:v>
                </c:pt>
                <c:pt idx="2853">
                  <c:v>373.79039999999998</c:v>
                </c:pt>
                <c:pt idx="2854">
                  <c:v>373.54669999999999</c:v>
                </c:pt>
                <c:pt idx="2855">
                  <c:v>373.28399999999999</c:v>
                </c:pt>
                <c:pt idx="2856">
                  <c:v>373.03429999999997</c:v>
                </c:pt>
                <c:pt idx="2857">
                  <c:v>372.80410000000001</c:v>
                </c:pt>
                <c:pt idx="2858">
                  <c:v>372.5421</c:v>
                </c:pt>
                <c:pt idx="2859">
                  <c:v>372.30529999999999</c:v>
                </c:pt>
                <c:pt idx="2860">
                  <c:v>372.07299999999998</c:v>
                </c:pt>
                <c:pt idx="2861">
                  <c:v>371.83159999999998</c:v>
                </c:pt>
                <c:pt idx="2862">
                  <c:v>371.6046</c:v>
                </c:pt>
                <c:pt idx="2863">
                  <c:v>371.3655</c:v>
                </c:pt>
                <c:pt idx="2864">
                  <c:v>371.13560000000001</c:v>
                </c:pt>
                <c:pt idx="2865">
                  <c:v>370.90219999999999</c:v>
                </c:pt>
                <c:pt idx="2866">
                  <c:v>370.63869999999997</c:v>
                </c:pt>
                <c:pt idx="2867">
                  <c:v>370.4341</c:v>
                </c:pt>
                <c:pt idx="2868">
                  <c:v>370.20170000000002</c:v>
                </c:pt>
                <c:pt idx="2869">
                  <c:v>369.95119999999997</c:v>
                </c:pt>
                <c:pt idx="2870">
                  <c:v>369.68329999999997</c:v>
                </c:pt>
                <c:pt idx="2871">
                  <c:v>369.4479</c:v>
                </c:pt>
                <c:pt idx="2872">
                  <c:v>369.22050000000002</c:v>
                </c:pt>
                <c:pt idx="2873">
                  <c:v>369.01150000000001</c:v>
                </c:pt>
                <c:pt idx="2874">
                  <c:v>368.75360000000001</c:v>
                </c:pt>
                <c:pt idx="2875">
                  <c:v>368.53800000000001</c:v>
                </c:pt>
                <c:pt idx="2876">
                  <c:v>368.2912</c:v>
                </c:pt>
                <c:pt idx="2877">
                  <c:v>368.02969999999999</c:v>
                </c:pt>
                <c:pt idx="2878">
                  <c:v>367.79660000000001</c:v>
                </c:pt>
                <c:pt idx="2879">
                  <c:v>367.6028</c:v>
                </c:pt>
                <c:pt idx="2880">
                  <c:v>367.35640000000001</c:v>
                </c:pt>
                <c:pt idx="2881">
                  <c:v>367.13659999999999</c:v>
                </c:pt>
                <c:pt idx="2882">
                  <c:v>366.8759</c:v>
                </c:pt>
                <c:pt idx="2883">
                  <c:v>366.62110000000001</c:v>
                </c:pt>
                <c:pt idx="2884">
                  <c:v>366.39800000000002</c:v>
                </c:pt>
                <c:pt idx="2885">
                  <c:v>366.17320000000001</c:v>
                </c:pt>
                <c:pt idx="2886">
                  <c:v>365.94529999999997</c:v>
                </c:pt>
                <c:pt idx="2887">
                  <c:v>365.73320000000001</c:v>
                </c:pt>
                <c:pt idx="2888">
                  <c:v>365.52190000000002</c:v>
                </c:pt>
                <c:pt idx="2889">
                  <c:v>365.29919999999998</c:v>
                </c:pt>
                <c:pt idx="2890">
                  <c:v>365.06459999999998</c:v>
                </c:pt>
                <c:pt idx="2891">
                  <c:v>364.84300000000002</c:v>
                </c:pt>
                <c:pt idx="2892">
                  <c:v>364.61680000000001</c:v>
                </c:pt>
                <c:pt idx="2893">
                  <c:v>364.38339999999999</c:v>
                </c:pt>
                <c:pt idx="2894">
                  <c:v>364.1884</c:v>
                </c:pt>
                <c:pt idx="2895">
                  <c:v>363.94569999999999</c:v>
                </c:pt>
                <c:pt idx="2896">
                  <c:v>363.71080000000001</c:v>
                </c:pt>
                <c:pt idx="2897">
                  <c:v>363.46179999999998</c:v>
                </c:pt>
                <c:pt idx="2898">
                  <c:v>363.25779999999997</c:v>
                </c:pt>
                <c:pt idx="2899">
                  <c:v>363.0025</c:v>
                </c:pt>
                <c:pt idx="2900">
                  <c:v>362.82319999999999</c:v>
                </c:pt>
                <c:pt idx="2901">
                  <c:v>362.57619999999997</c:v>
                </c:pt>
                <c:pt idx="2902">
                  <c:v>362.35559999999998</c:v>
                </c:pt>
                <c:pt idx="2903">
                  <c:v>362.17099999999999</c:v>
                </c:pt>
                <c:pt idx="2904">
                  <c:v>361.916</c:v>
                </c:pt>
                <c:pt idx="2905">
                  <c:v>361.70670000000001</c:v>
                </c:pt>
                <c:pt idx="2906">
                  <c:v>361.50779999999997</c:v>
                </c:pt>
                <c:pt idx="2907">
                  <c:v>361.26609999999999</c:v>
                </c:pt>
                <c:pt idx="2908">
                  <c:v>361.04480000000001</c:v>
                </c:pt>
                <c:pt idx="2909">
                  <c:v>360.81639999999999</c:v>
                </c:pt>
                <c:pt idx="2910">
                  <c:v>360.61399999999998</c:v>
                </c:pt>
                <c:pt idx="2911">
                  <c:v>360.35390000000001</c:v>
                </c:pt>
                <c:pt idx="2912">
                  <c:v>360.1585</c:v>
                </c:pt>
                <c:pt idx="2913">
                  <c:v>359.93340000000001</c:v>
                </c:pt>
                <c:pt idx="2914">
                  <c:v>359.69349999999997</c:v>
                </c:pt>
                <c:pt idx="2915">
                  <c:v>359.48480000000001</c:v>
                </c:pt>
                <c:pt idx="2916">
                  <c:v>359.25749999999999</c:v>
                </c:pt>
                <c:pt idx="2917">
                  <c:v>359.04390000000001</c:v>
                </c:pt>
                <c:pt idx="2918">
                  <c:v>358.82709999999997</c:v>
                </c:pt>
                <c:pt idx="2919">
                  <c:v>358.62610000000001</c:v>
                </c:pt>
                <c:pt idx="2920">
                  <c:v>358.40960000000001</c:v>
                </c:pt>
                <c:pt idx="2921">
                  <c:v>358.1909</c:v>
                </c:pt>
                <c:pt idx="2922">
                  <c:v>357.96019999999999</c:v>
                </c:pt>
                <c:pt idx="2923">
                  <c:v>357.74610000000001</c:v>
                </c:pt>
                <c:pt idx="2924">
                  <c:v>357.51429999999999</c:v>
                </c:pt>
                <c:pt idx="2925">
                  <c:v>357.3125</c:v>
                </c:pt>
                <c:pt idx="2926">
                  <c:v>357.11930000000001</c:v>
                </c:pt>
                <c:pt idx="2927">
                  <c:v>356.92189999999999</c:v>
                </c:pt>
                <c:pt idx="2928">
                  <c:v>356.6798</c:v>
                </c:pt>
                <c:pt idx="2929">
                  <c:v>356.47019999999998</c:v>
                </c:pt>
                <c:pt idx="2930">
                  <c:v>356.28129999999999</c:v>
                </c:pt>
                <c:pt idx="2931">
                  <c:v>356.05799999999999</c:v>
                </c:pt>
                <c:pt idx="2932">
                  <c:v>355.86020000000002</c:v>
                </c:pt>
                <c:pt idx="2933">
                  <c:v>355.64429999999999</c:v>
                </c:pt>
                <c:pt idx="2934">
                  <c:v>355.4348</c:v>
                </c:pt>
                <c:pt idx="2935">
                  <c:v>355.19729999999998</c:v>
                </c:pt>
                <c:pt idx="2936">
                  <c:v>355.03800000000001</c:v>
                </c:pt>
                <c:pt idx="2937">
                  <c:v>354.8082</c:v>
                </c:pt>
                <c:pt idx="2938">
                  <c:v>354.57850000000002</c:v>
                </c:pt>
                <c:pt idx="2939">
                  <c:v>354.39499999999998</c:v>
                </c:pt>
                <c:pt idx="2940">
                  <c:v>354.21469999999999</c:v>
                </c:pt>
                <c:pt idx="2941">
                  <c:v>354.01330000000002</c:v>
                </c:pt>
                <c:pt idx="2942">
                  <c:v>353.78769999999997</c:v>
                </c:pt>
                <c:pt idx="2943">
                  <c:v>353.55829999999997</c:v>
                </c:pt>
                <c:pt idx="2944">
                  <c:v>353.37200000000001</c:v>
                </c:pt>
                <c:pt idx="2945">
                  <c:v>353.15559999999999</c:v>
                </c:pt>
                <c:pt idx="2946">
                  <c:v>352.93849999999998</c:v>
                </c:pt>
                <c:pt idx="2947">
                  <c:v>352.7355</c:v>
                </c:pt>
                <c:pt idx="2948">
                  <c:v>352.51839999999999</c:v>
                </c:pt>
                <c:pt idx="2949">
                  <c:v>352.3492</c:v>
                </c:pt>
                <c:pt idx="2950">
                  <c:v>352.14240000000001</c:v>
                </c:pt>
                <c:pt idx="2951">
                  <c:v>351.9282</c:v>
                </c:pt>
                <c:pt idx="2952">
                  <c:v>351.72329999999999</c:v>
                </c:pt>
                <c:pt idx="2953">
                  <c:v>351.49590000000001</c:v>
                </c:pt>
                <c:pt idx="2954">
                  <c:v>351.30470000000003</c:v>
                </c:pt>
                <c:pt idx="2955">
                  <c:v>351.08429999999998</c:v>
                </c:pt>
                <c:pt idx="2956">
                  <c:v>350.86450000000002</c:v>
                </c:pt>
                <c:pt idx="2957">
                  <c:v>350.6986</c:v>
                </c:pt>
                <c:pt idx="2958">
                  <c:v>350.48349999999999</c:v>
                </c:pt>
                <c:pt idx="2959">
                  <c:v>350.2867</c:v>
                </c:pt>
                <c:pt idx="2960">
                  <c:v>350.07159999999999</c:v>
                </c:pt>
                <c:pt idx="2961">
                  <c:v>349.89670000000001</c:v>
                </c:pt>
                <c:pt idx="2962">
                  <c:v>349.68119999999999</c:v>
                </c:pt>
                <c:pt idx="2963">
                  <c:v>349.47129999999999</c:v>
                </c:pt>
                <c:pt idx="2964">
                  <c:v>349.27670000000001</c:v>
                </c:pt>
                <c:pt idx="2965">
                  <c:v>349.06799999999998</c:v>
                </c:pt>
                <c:pt idx="2966">
                  <c:v>348.89879999999999</c:v>
                </c:pt>
                <c:pt idx="2967">
                  <c:v>348.68180000000001</c:v>
                </c:pt>
                <c:pt idx="2968">
                  <c:v>348.45690000000002</c:v>
                </c:pt>
                <c:pt idx="2969">
                  <c:v>348.2679</c:v>
                </c:pt>
                <c:pt idx="2970">
                  <c:v>348.0915</c:v>
                </c:pt>
                <c:pt idx="2971">
                  <c:v>347.8732</c:v>
                </c:pt>
                <c:pt idx="2972">
                  <c:v>347.67160000000001</c:v>
                </c:pt>
                <c:pt idx="2973">
                  <c:v>347.4871</c:v>
                </c:pt>
                <c:pt idx="2974">
                  <c:v>347.24200000000002</c:v>
                </c:pt>
                <c:pt idx="2975">
                  <c:v>347.06650000000002</c:v>
                </c:pt>
                <c:pt idx="2976">
                  <c:v>346.85210000000001</c:v>
                </c:pt>
                <c:pt idx="2977">
                  <c:v>346.6567</c:v>
                </c:pt>
                <c:pt idx="2978">
                  <c:v>346.48</c:v>
                </c:pt>
                <c:pt idx="2979">
                  <c:v>346.29</c:v>
                </c:pt>
                <c:pt idx="2980">
                  <c:v>346.07600000000002</c:v>
                </c:pt>
                <c:pt idx="2981">
                  <c:v>345.87299999999999</c:v>
                </c:pt>
                <c:pt idx="2982">
                  <c:v>345.68889999999999</c:v>
                </c:pt>
                <c:pt idx="2983">
                  <c:v>345.48520000000002</c:v>
                </c:pt>
                <c:pt idx="2984">
                  <c:v>345.3</c:v>
                </c:pt>
                <c:pt idx="2985">
                  <c:v>345.08159999999998</c:v>
                </c:pt>
                <c:pt idx="2986">
                  <c:v>344.91250000000002</c:v>
                </c:pt>
                <c:pt idx="2987">
                  <c:v>344.71319999999997</c:v>
                </c:pt>
                <c:pt idx="2988">
                  <c:v>344.5265</c:v>
                </c:pt>
                <c:pt idx="2989">
                  <c:v>344.31509999999997</c:v>
                </c:pt>
                <c:pt idx="2990">
                  <c:v>344.1481</c:v>
                </c:pt>
                <c:pt idx="2991">
                  <c:v>343.93200000000002</c:v>
                </c:pt>
                <c:pt idx="2992">
                  <c:v>343.76600000000002</c:v>
                </c:pt>
                <c:pt idx="2993">
                  <c:v>343.56479999999999</c:v>
                </c:pt>
                <c:pt idx="2994">
                  <c:v>343.3424</c:v>
                </c:pt>
                <c:pt idx="2995">
                  <c:v>343.16340000000002</c:v>
                </c:pt>
                <c:pt idx="2996">
                  <c:v>342.97019999999998</c:v>
                </c:pt>
                <c:pt idx="2997">
                  <c:v>342.74329999999998</c:v>
                </c:pt>
                <c:pt idx="2998">
                  <c:v>342.55290000000002</c:v>
                </c:pt>
                <c:pt idx="2999">
                  <c:v>342.363</c:v>
                </c:pt>
                <c:pt idx="3000">
                  <c:v>342.17079999999999</c:v>
                </c:pt>
                <c:pt idx="3001">
                  <c:v>341.96719999999999</c:v>
                </c:pt>
                <c:pt idx="3002">
                  <c:v>341.7842</c:v>
                </c:pt>
                <c:pt idx="3003">
                  <c:v>341.60950000000003</c:v>
                </c:pt>
                <c:pt idx="3004">
                  <c:v>341.39940000000001</c:v>
                </c:pt>
                <c:pt idx="3005">
                  <c:v>341.24059999999997</c:v>
                </c:pt>
                <c:pt idx="3006">
                  <c:v>341.00200000000001</c:v>
                </c:pt>
                <c:pt idx="3007">
                  <c:v>340.82709999999997</c:v>
                </c:pt>
                <c:pt idx="3008">
                  <c:v>340.6431</c:v>
                </c:pt>
                <c:pt idx="3009">
                  <c:v>340.42610000000002</c:v>
                </c:pt>
                <c:pt idx="3010">
                  <c:v>340.25959999999998</c:v>
                </c:pt>
                <c:pt idx="3011">
                  <c:v>340.06099999999998</c:v>
                </c:pt>
                <c:pt idx="3012">
                  <c:v>339.89109999999999</c:v>
                </c:pt>
                <c:pt idx="3013">
                  <c:v>339.68939999999998</c:v>
                </c:pt>
                <c:pt idx="3014">
                  <c:v>339.50880000000001</c:v>
                </c:pt>
                <c:pt idx="3015">
                  <c:v>339.29160000000002</c:v>
                </c:pt>
                <c:pt idx="3016">
                  <c:v>339.13389999999998</c:v>
                </c:pt>
                <c:pt idx="3017">
                  <c:v>338.92309999999998</c:v>
                </c:pt>
                <c:pt idx="3018">
                  <c:v>338.73360000000002</c:v>
                </c:pt>
                <c:pt idx="3019">
                  <c:v>338.5249</c:v>
                </c:pt>
                <c:pt idx="3020">
                  <c:v>338.3707</c:v>
                </c:pt>
                <c:pt idx="3021">
                  <c:v>338.17649999999998</c:v>
                </c:pt>
                <c:pt idx="3022">
                  <c:v>338.00099999999998</c:v>
                </c:pt>
                <c:pt idx="3023">
                  <c:v>337.79379999999998</c:v>
                </c:pt>
                <c:pt idx="3024">
                  <c:v>337.60379999999998</c:v>
                </c:pt>
                <c:pt idx="3025">
                  <c:v>337.40550000000002</c:v>
                </c:pt>
                <c:pt idx="3026">
                  <c:v>337.21980000000002</c:v>
                </c:pt>
                <c:pt idx="3027">
                  <c:v>337.05520000000001</c:v>
                </c:pt>
                <c:pt idx="3028">
                  <c:v>336.8603</c:v>
                </c:pt>
                <c:pt idx="3029">
                  <c:v>336.6848</c:v>
                </c:pt>
                <c:pt idx="3030">
                  <c:v>336.48779999999999</c:v>
                </c:pt>
                <c:pt idx="3031">
                  <c:v>336.30880000000002</c:v>
                </c:pt>
                <c:pt idx="3032">
                  <c:v>336.12119999999999</c:v>
                </c:pt>
                <c:pt idx="3033">
                  <c:v>335.94220000000001</c:v>
                </c:pt>
                <c:pt idx="3034">
                  <c:v>335.73970000000003</c:v>
                </c:pt>
                <c:pt idx="3035">
                  <c:v>335.58330000000001</c:v>
                </c:pt>
                <c:pt idx="3036">
                  <c:v>335.38420000000002</c:v>
                </c:pt>
                <c:pt idx="3037">
                  <c:v>335.18450000000001</c:v>
                </c:pt>
                <c:pt idx="3038">
                  <c:v>334.99400000000003</c:v>
                </c:pt>
                <c:pt idx="3039">
                  <c:v>334.80329999999998</c:v>
                </c:pt>
                <c:pt idx="3040">
                  <c:v>334.63810000000001</c:v>
                </c:pt>
                <c:pt idx="3041">
                  <c:v>334.43360000000001</c:v>
                </c:pt>
                <c:pt idx="3042">
                  <c:v>334.25009999999997</c:v>
                </c:pt>
                <c:pt idx="3043">
                  <c:v>334.08100000000002</c:v>
                </c:pt>
                <c:pt idx="3044">
                  <c:v>333.88499999999999</c:v>
                </c:pt>
                <c:pt idx="3045">
                  <c:v>333.71679999999998</c:v>
                </c:pt>
                <c:pt idx="3046">
                  <c:v>333.54300000000001</c:v>
                </c:pt>
                <c:pt idx="3047">
                  <c:v>333.35050000000001</c:v>
                </c:pt>
                <c:pt idx="3048">
                  <c:v>333.16289999999998</c:v>
                </c:pt>
                <c:pt idx="3049">
                  <c:v>332.99579999999997</c:v>
                </c:pt>
                <c:pt idx="3050">
                  <c:v>332.80790000000002</c:v>
                </c:pt>
                <c:pt idx="3051">
                  <c:v>332.61130000000003</c:v>
                </c:pt>
                <c:pt idx="3052">
                  <c:v>332.43700000000001</c:v>
                </c:pt>
                <c:pt idx="3053">
                  <c:v>332.23950000000002</c:v>
                </c:pt>
                <c:pt idx="3054">
                  <c:v>332.10449999999997</c:v>
                </c:pt>
                <c:pt idx="3055">
                  <c:v>331.9171</c:v>
                </c:pt>
                <c:pt idx="3056">
                  <c:v>331.73669999999998</c:v>
                </c:pt>
                <c:pt idx="3057">
                  <c:v>331.51580000000001</c:v>
                </c:pt>
                <c:pt idx="3058">
                  <c:v>331.36290000000002</c:v>
                </c:pt>
                <c:pt idx="3059">
                  <c:v>331.1583</c:v>
                </c:pt>
                <c:pt idx="3060">
                  <c:v>330.98439999999999</c:v>
                </c:pt>
                <c:pt idx="3061">
                  <c:v>330.8134</c:v>
                </c:pt>
                <c:pt idx="3062">
                  <c:v>330.6078</c:v>
                </c:pt>
                <c:pt idx="3063">
                  <c:v>330.43540000000002</c:v>
                </c:pt>
                <c:pt idx="3064">
                  <c:v>330.29180000000002</c:v>
                </c:pt>
                <c:pt idx="3065">
                  <c:v>330.11669999999998</c:v>
                </c:pt>
                <c:pt idx="3066">
                  <c:v>329.9153</c:v>
                </c:pt>
                <c:pt idx="3067">
                  <c:v>329.75459999999998</c:v>
                </c:pt>
                <c:pt idx="3068">
                  <c:v>329.56599999999997</c:v>
                </c:pt>
                <c:pt idx="3069">
                  <c:v>329.37799999999999</c:v>
                </c:pt>
                <c:pt idx="3070">
                  <c:v>329.20830000000001</c:v>
                </c:pt>
                <c:pt idx="3071">
                  <c:v>329.01979999999998</c:v>
                </c:pt>
                <c:pt idx="3072">
                  <c:v>328.80880000000002</c:v>
                </c:pt>
                <c:pt idx="3073">
                  <c:v>328.66820000000001</c:v>
                </c:pt>
                <c:pt idx="3074">
                  <c:v>328.49849999999998</c:v>
                </c:pt>
                <c:pt idx="3075">
                  <c:v>328.33429999999998</c:v>
                </c:pt>
                <c:pt idx="3076">
                  <c:v>328.13940000000002</c:v>
                </c:pt>
                <c:pt idx="3077">
                  <c:v>327.94600000000003</c:v>
                </c:pt>
                <c:pt idx="3078">
                  <c:v>327.76560000000001</c:v>
                </c:pt>
                <c:pt idx="3079">
                  <c:v>327.58390000000003</c:v>
                </c:pt>
                <c:pt idx="3080">
                  <c:v>327.39569999999998</c:v>
                </c:pt>
                <c:pt idx="3081">
                  <c:v>327.21800000000002</c:v>
                </c:pt>
                <c:pt idx="3082">
                  <c:v>327.06259999999997</c:v>
                </c:pt>
                <c:pt idx="3083">
                  <c:v>326.91550000000001</c:v>
                </c:pt>
                <c:pt idx="3084">
                  <c:v>326.7244</c:v>
                </c:pt>
                <c:pt idx="3085">
                  <c:v>326.55599999999998</c:v>
                </c:pt>
                <c:pt idx="3086">
                  <c:v>326.36529999999999</c:v>
                </c:pt>
                <c:pt idx="3087">
                  <c:v>326.19170000000003</c:v>
                </c:pt>
                <c:pt idx="3088">
                  <c:v>326.0258</c:v>
                </c:pt>
                <c:pt idx="3089">
                  <c:v>325.83679999999998</c:v>
                </c:pt>
                <c:pt idx="3090">
                  <c:v>325.67579999999998</c:v>
                </c:pt>
                <c:pt idx="3091">
                  <c:v>325.48540000000003</c:v>
                </c:pt>
                <c:pt idx="3092">
                  <c:v>325.33800000000002</c:v>
                </c:pt>
                <c:pt idx="3093">
                  <c:v>325.14710000000002</c:v>
                </c:pt>
                <c:pt idx="3094">
                  <c:v>324.97789999999998</c:v>
                </c:pt>
                <c:pt idx="3095">
                  <c:v>324.81169999999997</c:v>
                </c:pt>
                <c:pt idx="3096">
                  <c:v>324.65690000000001</c:v>
                </c:pt>
                <c:pt idx="3097">
                  <c:v>324.44319999999999</c:v>
                </c:pt>
                <c:pt idx="3098">
                  <c:v>324.2561</c:v>
                </c:pt>
                <c:pt idx="3099">
                  <c:v>324.0804</c:v>
                </c:pt>
                <c:pt idx="3100">
                  <c:v>323.92779999999999</c:v>
                </c:pt>
                <c:pt idx="3101">
                  <c:v>323.76839999999999</c:v>
                </c:pt>
                <c:pt idx="3102">
                  <c:v>323.6087</c:v>
                </c:pt>
                <c:pt idx="3103">
                  <c:v>323.44200000000001</c:v>
                </c:pt>
                <c:pt idx="3104">
                  <c:v>323.26440000000002</c:v>
                </c:pt>
                <c:pt idx="3105">
                  <c:v>323.1069</c:v>
                </c:pt>
                <c:pt idx="3106">
                  <c:v>322.91140000000001</c:v>
                </c:pt>
                <c:pt idx="3107">
                  <c:v>322.7355</c:v>
                </c:pt>
                <c:pt idx="3108">
                  <c:v>322.5677</c:v>
                </c:pt>
                <c:pt idx="3109">
                  <c:v>322.42919999999998</c:v>
                </c:pt>
                <c:pt idx="3110">
                  <c:v>322.2097</c:v>
                </c:pt>
                <c:pt idx="3111">
                  <c:v>322.04250000000002</c:v>
                </c:pt>
                <c:pt idx="3112">
                  <c:v>321.87139999999999</c:v>
                </c:pt>
                <c:pt idx="3113">
                  <c:v>321.71460000000002</c:v>
                </c:pt>
                <c:pt idx="3114">
                  <c:v>321.50560000000002</c:v>
                </c:pt>
                <c:pt idx="3115">
                  <c:v>321.36369999999999</c:v>
                </c:pt>
                <c:pt idx="3116">
                  <c:v>321.22129999999999</c:v>
                </c:pt>
                <c:pt idx="3117">
                  <c:v>321.04719999999998</c:v>
                </c:pt>
                <c:pt idx="3118">
                  <c:v>320.85660000000001</c:v>
                </c:pt>
                <c:pt idx="3119">
                  <c:v>320.6979</c:v>
                </c:pt>
                <c:pt idx="3120">
                  <c:v>320.55059999999997</c:v>
                </c:pt>
                <c:pt idx="3121">
                  <c:v>320.387</c:v>
                </c:pt>
                <c:pt idx="3122">
                  <c:v>320.19959999999998</c:v>
                </c:pt>
                <c:pt idx="3123">
                  <c:v>320.05869999999999</c:v>
                </c:pt>
                <c:pt idx="3124">
                  <c:v>319.88400000000001</c:v>
                </c:pt>
                <c:pt idx="3125">
                  <c:v>319.72269999999997</c:v>
                </c:pt>
                <c:pt idx="3126">
                  <c:v>319.52550000000002</c:v>
                </c:pt>
                <c:pt idx="3127">
                  <c:v>319.35930000000002</c:v>
                </c:pt>
                <c:pt idx="3128">
                  <c:v>319.16370000000001</c:v>
                </c:pt>
                <c:pt idx="3129">
                  <c:v>318.98680000000002</c:v>
                </c:pt>
                <c:pt idx="3130">
                  <c:v>318.82130000000001</c:v>
                </c:pt>
                <c:pt idx="3131">
                  <c:v>318.66050000000001</c:v>
                </c:pt>
                <c:pt idx="3132">
                  <c:v>318.48450000000003</c:v>
                </c:pt>
                <c:pt idx="3133">
                  <c:v>318.30349999999999</c:v>
                </c:pt>
                <c:pt idx="3134">
                  <c:v>318.17970000000003</c:v>
                </c:pt>
                <c:pt idx="3135">
                  <c:v>317.97129999999999</c:v>
                </c:pt>
                <c:pt idx="3136">
                  <c:v>317.827</c:v>
                </c:pt>
                <c:pt idx="3137">
                  <c:v>317.63159999999999</c:v>
                </c:pt>
                <c:pt idx="3138">
                  <c:v>317.45760000000001</c:v>
                </c:pt>
                <c:pt idx="3139">
                  <c:v>317.31979999999999</c:v>
                </c:pt>
                <c:pt idx="3140">
                  <c:v>317.16860000000003</c:v>
                </c:pt>
                <c:pt idx="3141">
                  <c:v>316.99439999999998</c:v>
                </c:pt>
                <c:pt idx="3142">
                  <c:v>316.84519999999998</c:v>
                </c:pt>
                <c:pt idx="3143">
                  <c:v>316.68329999999997</c:v>
                </c:pt>
                <c:pt idx="3144">
                  <c:v>316.5009</c:v>
                </c:pt>
                <c:pt idx="3145">
                  <c:v>316.31229999999999</c:v>
                </c:pt>
                <c:pt idx="3146">
                  <c:v>316.15690000000001</c:v>
                </c:pt>
                <c:pt idx="3147">
                  <c:v>316.00990000000002</c:v>
                </c:pt>
                <c:pt idx="3148">
                  <c:v>315.81630000000001</c:v>
                </c:pt>
                <c:pt idx="3149">
                  <c:v>315.62909999999999</c:v>
                </c:pt>
                <c:pt idx="3150">
                  <c:v>315.4699</c:v>
                </c:pt>
                <c:pt idx="3151">
                  <c:v>315.291</c:v>
                </c:pt>
                <c:pt idx="3152">
                  <c:v>315.1499</c:v>
                </c:pt>
                <c:pt idx="3153">
                  <c:v>315.0034</c:v>
                </c:pt>
                <c:pt idx="3154">
                  <c:v>314.8526</c:v>
                </c:pt>
                <c:pt idx="3155">
                  <c:v>314.65440000000001</c:v>
                </c:pt>
                <c:pt idx="3156">
                  <c:v>314.49090000000001</c:v>
                </c:pt>
                <c:pt idx="3157">
                  <c:v>314.3494</c:v>
                </c:pt>
                <c:pt idx="3158">
                  <c:v>314.1506</c:v>
                </c:pt>
                <c:pt idx="3159">
                  <c:v>314.04840000000002</c:v>
                </c:pt>
                <c:pt idx="3160">
                  <c:v>313.85039999999998</c:v>
                </c:pt>
                <c:pt idx="3161">
                  <c:v>313.70350000000002</c:v>
                </c:pt>
                <c:pt idx="3162">
                  <c:v>313.56270000000001</c:v>
                </c:pt>
                <c:pt idx="3163">
                  <c:v>313.39109999999999</c:v>
                </c:pt>
                <c:pt idx="3164">
                  <c:v>313.21789999999999</c:v>
                </c:pt>
                <c:pt idx="3165">
                  <c:v>313.0788</c:v>
                </c:pt>
                <c:pt idx="3166">
                  <c:v>312.88139999999999</c:v>
                </c:pt>
                <c:pt idx="3167">
                  <c:v>312.7312</c:v>
                </c:pt>
                <c:pt idx="3168">
                  <c:v>312.57729999999998</c:v>
                </c:pt>
                <c:pt idx="3169">
                  <c:v>312.41809999999998</c:v>
                </c:pt>
                <c:pt idx="3170">
                  <c:v>312.22399999999999</c:v>
                </c:pt>
                <c:pt idx="3171">
                  <c:v>312.08190000000002</c:v>
                </c:pt>
                <c:pt idx="3172">
                  <c:v>311.93790000000001</c:v>
                </c:pt>
                <c:pt idx="3173">
                  <c:v>311.77120000000002</c:v>
                </c:pt>
                <c:pt idx="3174">
                  <c:v>311.61270000000002</c:v>
                </c:pt>
                <c:pt idx="3175">
                  <c:v>311.44779999999997</c:v>
                </c:pt>
                <c:pt idx="3176">
                  <c:v>311.28089999999997</c:v>
                </c:pt>
                <c:pt idx="3177">
                  <c:v>311.12979999999999</c:v>
                </c:pt>
                <c:pt idx="3178">
                  <c:v>310.96809999999999</c:v>
                </c:pt>
                <c:pt idx="3179">
                  <c:v>310.83440000000002</c:v>
                </c:pt>
                <c:pt idx="3180">
                  <c:v>310.65300000000002</c:v>
                </c:pt>
                <c:pt idx="3181">
                  <c:v>310.47910000000002</c:v>
                </c:pt>
                <c:pt idx="3182">
                  <c:v>310.3349</c:v>
                </c:pt>
                <c:pt idx="3183">
                  <c:v>310.16930000000002</c:v>
                </c:pt>
                <c:pt idx="3184">
                  <c:v>309.99889999999999</c:v>
                </c:pt>
                <c:pt idx="3185">
                  <c:v>309.8657</c:v>
                </c:pt>
                <c:pt idx="3186">
                  <c:v>309.64550000000003</c:v>
                </c:pt>
                <c:pt idx="3187">
                  <c:v>309.5351</c:v>
                </c:pt>
                <c:pt idx="3188">
                  <c:v>309.36399999999998</c:v>
                </c:pt>
                <c:pt idx="3189">
                  <c:v>309.18880000000001</c:v>
                </c:pt>
                <c:pt idx="3190">
                  <c:v>309.04349999999999</c:v>
                </c:pt>
                <c:pt idx="3191">
                  <c:v>308.89139999999998</c:v>
                </c:pt>
                <c:pt idx="3192">
                  <c:v>308.73419999999999</c:v>
                </c:pt>
                <c:pt idx="3193">
                  <c:v>308.54109999999997</c:v>
                </c:pt>
                <c:pt idx="3194">
                  <c:v>308.399</c:v>
                </c:pt>
                <c:pt idx="3195">
                  <c:v>308.21820000000002</c:v>
                </c:pt>
                <c:pt idx="3196">
                  <c:v>308.06810000000002</c:v>
                </c:pt>
                <c:pt idx="3197">
                  <c:v>307.91399999999999</c:v>
                </c:pt>
                <c:pt idx="3198">
                  <c:v>307.77350000000001</c:v>
                </c:pt>
                <c:pt idx="3199">
                  <c:v>307.60610000000003</c:v>
                </c:pt>
                <c:pt idx="3200">
                  <c:v>307.45269999999999</c:v>
                </c:pt>
                <c:pt idx="3201">
                  <c:v>307.29689999999999</c:v>
                </c:pt>
                <c:pt idx="3202">
                  <c:v>307.11720000000003</c:v>
                </c:pt>
                <c:pt idx="3203">
                  <c:v>306.96559999999999</c:v>
                </c:pt>
                <c:pt idx="3204">
                  <c:v>306.8107</c:v>
                </c:pt>
                <c:pt idx="3205">
                  <c:v>306.6447</c:v>
                </c:pt>
                <c:pt idx="3206">
                  <c:v>306.48869999999999</c:v>
                </c:pt>
                <c:pt idx="3207">
                  <c:v>306.32010000000002</c:v>
                </c:pt>
                <c:pt idx="3208">
                  <c:v>306.18119999999999</c:v>
                </c:pt>
                <c:pt idx="3209">
                  <c:v>306.01780000000002</c:v>
                </c:pt>
                <c:pt idx="3210">
                  <c:v>305.85489999999999</c:v>
                </c:pt>
                <c:pt idx="3211">
                  <c:v>305.7022</c:v>
                </c:pt>
                <c:pt idx="3212">
                  <c:v>305.5421</c:v>
                </c:pt>
                <c:pt idx="3213">
                  <c:v>305.3886</c:v>
                </c:pt>
                <c:pt idx="3214">
                  <c:v>305.24329999999998</c:v>
                </c:pt>
                <c:pt idx="3215">
                  <c:v>305.09649999999999</c:v>
                </c:pt>
                <c:pt idx="3216">
                  <c:v>304.92340000000002</c:v>
                </c:pt>
                <c:pt idx="3217">
                  <c:v>304.7713</c:v>
                </c:pt>
                <c:pt idx="3218">
                  <c:v>304.6379</c:v>
                </c:pt>
                <c:pt idx="3219">
                  <c:v>304.43700000000001</c:v>
                </c:pt>
                <c:pt idx="3220">
                  <c:v>304.27710000000002</c:v>
                </c:pt>
                <c:pt idx="3221">
                  <c:v>304.13920000000002</c:v>
                </c:pt>
                <c:pt idx="3222">
                  <c:v>303.99439999999998</c:v>
                </c:pt>
                <c:pt idx="3223">
                  <c:v>303.82929999999999</c:v>
                </c:pt>
                <c:pt idx="3224">
                  <c:v>303.67360000000002</c:v>
                </c:pt>
                <c:pt idx="3225">
                  <c:v>303.5222</c:v>
                </c:pt>
                <c:pt idx="3226">
                  <c:v>303.3965</c:v>
                </c:pt>
                <c:pt idx="3227">
                  <c:v>303.18400000000003</c:v>
                </c:pt>
                <c:pt idx="3228">
                  <c:v>303.04199999999997</c:v>
                </c:pt>
                <c:pt idx="3229">
                  <c:v>302.8723</c:v>
                </c:pt>
                <c:pt idx="3230">
                  <c:v>302.72489999999999</c:v>
                </c:pt>
                <c:pt idx="3231">
                  <c:v>302.60649999999998</c:v>
                </c:pt>
                <c:pt idx="3232">
                  <c:v>302.43880000000001</c:v>
                </c:pt>
                <c:pt idx="3233">
                  <c:v>302.2638</c:v>
                </c:pt>
                <c:pt idx="3234">
                  <c:v>302.15640000000002</c:v>
                </c:pt>
                <c:pt idx="3235">
                  <c:v>301.99509999999998</c:v>
                </c:pt>
                <c:pt idx="3236">
                  <c:v>301.83019999999999</c:v>
                </c:pt>
                <c:pt idx="3237">
                  <c:v>301.68520000000001</c:v>
                </c:pt>
                <c:pt idx="3238">
                  <c:v>301.52679999999998</c:v>
                </c:pt>
                <c:pt idx="3239">
                  <c:v>301.37020000000001</c:v>
                </c:pt>
                <c:pt idx="3240">
                  <c:v>301.2321</c:v>
                </c:pt>
                <c:pt idx="3241">
                  <c:v>301.084</c:v>
                </c:pt>
                <c:pt idx="3242">
                  <c:v>300.90570000000002</c:v>
                </c:pt>
                <c:pt idx="3243">
                  <c:v>300.77969999999999</c:v>
                </c:pt>
                <c:pt idx="3244">
                  <c:v>300.61079999999998</c:v>
                </c:pt>
                <c:pt idx="3245">
                  <c:v>300.4504</c:v>
                </c:pt>
                <c:pt idx="3246">
                  <c:v>300.31810000000002</c:v>
                </c:pt>
                <c:pt idx="3247">
                  <c:v>300.17860000000002</c:v>
                </c:pt>
                <c:pt idx="3248">
                  <c:v>300.01069999999999</c:v>
                </c:pt>
                <c:pt idx="3249">
                  <c:v>299.84750000000003</c:v>
                </c:pt>
                <c:pt idx="3250">
                  <c:v>299.70760000000001</c:v>
                </c:pt>
                <c:pt idx="3251">
                  <c:v>299.57119999999998</c:v>
                </c:pt>
                <c:pt idx="3252">
                  <c:v>299.41430000000003</c:v>
                </c:pt>
                <c:pt idx="3253">
                  <c:v>299.30669999999998</c:v>
                </c:pt>
                <c:pt idx="3254">
                  <c:v>299.13420000000002</c:v>
                </c:pt>
                <c:pt idx="3255">
                  <c:v>298.97640000000001</c:v>
                </c:pt>
                <c:pt idx="3256">
                  <c:v>298.83449999999999</c:v>
                </c:pt>
                <c:pt idx="3257">
                  <c:v>298.68040000000002</c:v>
                </c:pt>
                <c:pt idx="3258">
                  <c:v>298.53519999999997</c:v>
                </c:pt>
                <c:pt idx="3259">
                  <c:v>298.3931</c:v>
                </c:pt>
                <c:pt idx="3260">
                  <c:v>298.2423</c:v>
                </c:pt>
                <c:pt idx="3261">
                  <c:v>298.0607</c:v>
                </c:pt>
                <c:pt idx="3262">
                  <c:v>297.94560000000001</c:v>
                </c:pt>
                <c:pt idx="3263">
                  <c:v>297.77260000000001</c:v>
                </c:pt>
                <c:pt idx="3264">
                  <c:v>297.6352</c:v>
                </c:pt>
                <c:pt idx="3265">
                  <c:v>297.49799999999999</c:v>
                </c:pt>
                <c:pt idx="3266">
                  <c:v>297.33170000000001</c:v>
                </c:pt>
                <c:pt idx="3267">
                  <c:v>297.20609999999999</c:v>
                </c:pt>
                <c:pt idx="3268">
                  <c:v>297.04629999999997</c:v>
                </c:pt>
                <c:pt idx="3269">
                  <c:v>296.88920000000002</c:v>
                </c:pt>
                <c:pt idx="3270">
                  <c:v>296.72910000000002</c:v>
                </c:pt>
                <c:pt idx="3271">
                  <c:v>296.58</c:v>
                </c:pt>
                <c:pt idx="3272">
                  <c:v>296.45240000000001</c:v>
                </c:pt>
                <c:pt idx="3273">
                  <c:v>296.30200000000002</c:v>
                </c:pt>
                <c:pt idx="3274">
                  <c:v>296.12790000000001</c:v>
                </c:pt>
                <c:pt idx="3275">
                  <c:v>295.99160000000001</c:v>
                </c:pt>
                <c:pt idx="3276">
                  <c:v>295.88459999999998</c:v>
                </c:pt>
                <c:pt idx="3277">
                  <c:v>295.7373</c:v>
                </c:pt>
                <c:pt idx="3278">
                  <c:v>295.55459999999999</c:v>
                </c:pt>
                <c:pt idx="3279">
                  <c:v>295.45749999999998</c:v>
                </c:pt>
                <c:pt idx="3280">
                  <c:v>295.24099999999999</c:v>
                </c:pt>
                <c:pt idx="3281">
                  <c:v>295.1379</c:v>
                </c:pt>
                <c:pt idx="3282">
                  <c:v>294.99680000000001</c:v>
                </c:pt>
                <c:pt idx="3283">
                  <c:v>294.82479999999998</c:v>
                </c:pt>
                <c:pt idx="3284">
                  <c:v>294.68169999999998</c:v>
                </c:pt>
                <c:pt idx="3285">
                  <c:v>294.52069999999998</c:v>
                </c:pt>
                <c:pt idx="3286">
                  <c:v>294.37389999999999</c:v>
                </c:pt>
                <c:pt idx="3287">
                  <c:v>294.21969999999999</c:v>
                </c:pt>
                <c:pt idx="3288">
                  <c:v>294.08969999999999</c:v>
                </c:pt>
                <c:pt idx="3289">
                  <c:v>293.91980000000001</c:v>
                </c:pt>
                <c:pt idx="3290">
                  <c:v>293.75360000000001</c:v>
                </c:pt>
                <c:pt idx="3291">
                  <c:v>293.62009999999998</c:v>
                </c:pt>
                <c:pt idx="3292">
                  <c:v>293.48689999999999</c:v>
                </c:pt>
                <c:pt idx="3293">
                  <c:v>293.35419999999999</c:v>
                </c:pt>
                <c:pt idx="3294">
                  <c:v>293.22230000000002</c:v>
                </c:pt>
                <c:pt idx="3295">
                  <c:v>293.0779</c:v>
                </c:pt>
                <c:pt idx="3296">
                  <c:v>292.91890000000001</c:v>
                </c:pt>
                <c:pt idx="3297">
                  <c:v>292.76799999999997</c:v>
                </c:pt>
                <c:pt idx="3298">
                  <c:v>292.62419999999997</c:v>
                </c:pt>
                <c:pt idx="3299">
                  <c:v>292.48110000000003</c:v>
                </c:pt>
                <c:pt idx="3300">
                  <c:v>292.31740000000002</c:v>
                </c:pt>
                <c:pt idx="3301">
                  <c:v>292.21809999999999</c:v>
                </c:pt>
                <c:pt idx="3302">
                  <c:v>292.05410000000001</c:v>
                </c:pt>
                <c:pt idx="3303">
                  <c:v>291.89530000000002</c:v>
                </c:pt>
                <c:pt idx="3304">
                  <c:v>291.75729999999999</c:v>
                </c:pt>
                <c:pt idx="3305">
                  <c:v>291.62909999999999</c:v>
                </c:pt>
                <c:pt idx="3306">
                  <c:v>291.47390000000001</c:v>
                </c:pt>
                <c:pt idx="3307">
                  <c:v>291.31909999999999</c:v>
                </c:pt>
                <c:pt idx="3308">
                  <c:v>291.20179999999999</c:v>
                </c:pt>
                <c:pt idx="3309">
                  <c:v>291.06799999999998</c:v>
                </c:pt>
                <c:pt idx="3310">
                  <c:v>290.90820000000002</c:v>
                </c:pt>
                <c:pt idx="3311">
                  <c:v>290.75389999999999</c:v>
                </c:pt>
                <c:pt idx="3312">
                  <c:v>290.62619999999998</c:v>
                </c:pt>
                <c:pt idx="3313">
                  <c:v>290.47449999999998</c:v>
                </c:pt>
                <c:pt idx="3314">
                  <c:v>290.298</c:v>
                </c:pt>
                <c:pt idx="3315">
                  <c:v>290.18360000000001</c:v>
                </c:pt>
                <c:pt idx="3316">
                  <c:v>290.03519999999997</c:v>
                </c:pt>
                <c:pt idx="3317">
                  <c:v>289.90440000000001</c:v>
                </c:pt>
                <c:pt idx="3318">
                  <c:v>289.74869999999999</c:v>
                </c:pt>
                <c:pt idx="3319">
                  <c:v>289.60950000000003</c:v>
                </c:pt>
                <c:pt idx="3320">
                  <c:v>289.48129999999998</c:v>
                </c:pt>
                <c:pt idx="3321">
                  <c:v>289.34359999999998</c:v>
                </c:pt>
                <c:pt idx="3322">
                  <c:v>289.18639999999999</c:v>
                </c:pt>
                <c:pt idx="3323">
                  <c:v>289.06240000000003</c:v>
                </c:pt>
                <c:pt idx="3324">
                  <c:v>288.90660000000003</c:v>
                </c:pt>
                <c:pt idx="3325">
                  <c:v>288.76659999999998</c:v>
                </c:pt>
                <c:pt idx="3326">
                  <c:v>288.5985</c:v>
                </c:pt>
                <c:pt idx="3327">
                  <c:v>288.49009999999998</c:v>
                </c:pt>
                <c:pt idx="3328">
                  <c:v>288.33269999999999</c:v>
                </c:pt>
                <c:pt idx="3329">
                  <c:v>288.18450000000001</c:v>
                </c:pt>
                <c:pt idx="3330">
                  <c:v>288.05650000000003</c:v>
                </c:pt>
                <c:pt idx="3331">
                  <c:v>287.91250000000002</c:v>
                </c:pt>
                <c:pt idx="3332">
                  <c:v>287.75119999999998</c:v>
                </c:pt>
                <c:pt idx="3333">
                  <c:v>287.63279999999997</c:v>
                </c:pt>
                <c:pt idx="3334">
                  <c:v>287.49009999999998</c:v>
                </c:pt>
                <c:pt idx="3335">
                  <c:v>287.32229999999998</c:v>
                </c:pt>
                <c:pt idx="3336">
                  <c:v>287.23379999999997</c:v>
                </c:pt>
                <c:pt idx="3337">
                  <c:v>287.07220000000001</c:v>
                </c:pt>
                <c:pt idx="3338">
                  <c:v>286.91669999999999</c:v>
                </c:pt>
                <c:pt idx="3339">
                  <c:v>286.779</c:v>
                </c:pt>
                <c:pt idx="3340">
                  <c:v>286.63650000000001</c:v>
                </c:pt>
                <c:pt idx="3341">
                  <c:v>286.48970000000003</c:v>
                </c:pt>
                <c:pt idx="3342">
                  <c:v>286.35570000000001</c:v>
                </c:pt>
                <c:pt idx="3343">
                  <c:v>286.19130000000001</c:v>
                </c:pt>
                <c:pt idx="3344">
                  <c:v>286.06490000000002</c:v>
                </c:pt>
                <c:pt idx="3345">
                  <c:v>285.9341</c:v>
                </c:pt>
                <c:pt idx="3346">
                  <c:v>285.77359999999999</c:v>
                </c:pt>
                <c:pt idx="3347">
                  <c:v>285.64179999999999</c:v>
                </c:pt>
                <c:pt idx="3348">
                  <c:v>285.5351</c:v>
                </c:pt>
                <c:pt idx="3349">
                  <c:v>285.41410000000002</c:v>
                </c:pt>
                <c:pt idx="3350">
                  <c:v>285.24310000000003</c:v>
                </c:pt>
                <c:pt idx="3351">
                  <c:v>285.1293</c:v>
                </c:pt>
                <c:pt idx="3352">
                  <c:v>284.97969999999998</c:v>
                </c:pt>
                <c:pt idx="3353">
                  <c:v>284.82060000000001</c:v>
                </c:pt>
                <c:pt idx="3354">
                  <c:v>284.66379999999998</c:v>
                </c:pt>
                <c:pt idx="3355">
                  <c:v>284.53339999999997</c:v>
                </c:pt>
                <c:pt idx="3356">
                  <c:v>284.40600000000001</c:v>
                </c:pt>
                <c:pt idx="3357">
                  <c:v>284.26010000000002</c:v>
                </c:pt>
                <c:pt idx="3358">
                  <c:v>284.11799999999999</c:v>
                </c:pt>
                <c:pt idx="3359">
                  <c:v>283.98910000000001</c:v>
                </c:pt>
                <c:pt idx="3360">
                  <c:v>283.85140000000001</c:v>
                </c:pt>
                <c:pt idx="3361">
                  <c:v>283.72370000000001</c:v>
                </c:pt>
                <c:pt idx="3362">
                  <c:v>283.57080000000002</c:v>
                </c:pt>
                <c:pt idx="3363">
                  <c:v>283.42200000000003</c:v>
                </c:pt>
                <c:pt idx="3364">
                  <c:v>283.28829999999999</c:v>
                </c:pt>
                <c:pt idx="3365">
                  <c:v>283.12029999999999</c:v>
                </c:pt>
                <c:pt idx="3366">
                  <c:v>282.96280000000002</c:v>
                </c:pt>
                <c:pt idx="3367">
                  <c:v>282.84629999999999</c:v>
                </c:pt>
                <c:pt idx="3368">
                  <c:v>282.71890000000002</c:v>
                </c:pt>
                <c:pt idx="3369">
                  <c:v>282.59440000000001</c:v>
                </c:pt>
                <c:pt idx="3370">
                  <c:v>282.43920000000003</c:v>
                </c:pt>
                <c:pt idx="3371">
                  <c:v>282.2998</c:v>
                </c:pt>
                <c:pt idx="3372">
                  <c:v>282.1934</c:v>
                </c:pt>
                <c:pt idx="3373">
                  <c:v>282.03089999999997</c:v>
                </c:pt>
                <c:pt idx="3374">
                  <c:v>281.9033</c:v>
                </c:pt>
                <c:pt idx="3375">
                  <c:v>281.78390000000002</c:v>
                </c:pt>
                <c:pt idx="3376">
                  <c:v>281.6028</c:v>
                </c:pt>
                <c:pt idx="3377">
                  <c:v>281.47480000000002</c:v>
                </c:pt>
                <c:pt idx="3378">
                  <c:v>281.34059999999999</c:v>
                </c:pt>
                <c:pt idx="3379">
                  <c:v>281.19349999999997</c:v>
                </c:pt>
                <c:pt idx="3380">
                  <c:v>281.07909999999998</c:v>
                </c:pt>
                <c:pt idx="3381">
                  <c:v>280.9676</c:v>
                </c:pt>
                <c:pt idx="3382">
                  <c:v>280.81020000000001</c:v>
                </c:pt>
                <c:pt idx="3383">
                  <c:v>280.65600000000001</c:v>
                </c:pt>
                <c:pt idx="3384">
                  <c:v>280.49439999999998</c:v>
                </c:pt>
                <c:pt idx="3385">
                  <c:v>280.399</c:v>
                </c:pt>
                <c:pt idx="3386">
                  <c:v>280.26960000000003</c:v>
                </c:pt>
                <c:pt idx="3387">
                  <c:v>280.12810000000002</c:v>
                </c:pt>
                <c:pt idx="3388">
                  <c:v>279.98630000000003</c:v>
                </c:pt>
                <c:pt idx="3389">
                  <c:v>279.85980000000001</c:v>
                </c:pt>
                <c:pt idx="3390">
                  <c:v>279.72179999999997</c:v>
                </c:pt>
                <c:pt idx="3391">
                  <c:v>279.57420000000002</c:v>
                </c:pt>
                <c:pt idx="3392">
                  <c:v>279.4402</c:v>
                </c:pt>
                <c:pt idx="3393">
                  <c:v>279.31180000000001</c:v>
                </c:pt>
                <c:pt idx="3394">
                  <c:v>279.15750000000003</c:v>
                </c:pt>
                <c:pt idx="3395">
                  <c:v>279.0446</c:v>
                </c:pt>
                <c:pt idx="3396">
                  <c:v>278.87180000000001</c:v>
                </c:pt>
                <c:pt idx="3397">
                  <c:v>278.7568</c:v>
                </c:pt>
                <c:pt idx="3398">
                  <c:v>278.6062</c:v>
                </c:pt>
                <c:pt idx="3399">
                  <c:v>278.48320000000001</c:v>
                </c:pt>
                <c:pt idx="3400">
                  <c:v>278.32029999999997</c:v>
                </c:pt>
                <c:pt idx="3401">
                  <c:v>278.20080000000002</c:v>
                </c:pt>
                <c:pt idx="3402">
                  <c:v>278.09190000000001</c:v>
                </c:pt>
                <c:pt idx="3403">
                  <c:v>277.92590000000001</c:v>
                </c:pt>
                <c:pt idx="3404">
                  <c:v>277.81169999999997</c:v>
                </c:pt>
                <c:pt idx="3405">
                  <c:v>277.67939999999999</c:v>
                </c:pt>
                <c:pt idx="3406">
                  <c:v>277.55849999999998</c:v>
                </c:pt>
                <c:pt idx="3407">
                  <c:v>277.43209999999999</c:v>
                </c:pt>
                <c:pt idx="3408">
                  <c:v>277.29489999999998</c:v>
                </c:pt>
                <c:pt idx="3409">
                  <c:v>277.16370000000001</c:v>
                </c:pt>
                <c:pt idx="3410">
                  <c:v>277.00740000000002</c:v>
                </c:pt>
                <c:pt idx="3411">
                  <c:v>276.88479999999998</c:v>
                </c:pt>
                <c:pt idx="3412">
                  <c:v>276.7353</c:v>
                </c:pt>
                <c:pt idx="3413">
                  <c:v>276.62329999999997</c:v>
                </c:pt>
                <c:pt idx="3414">
                  <c:v>276.48289999999997</c:v>
                </c:pt>
                <c:pt idx="3415">
                  <c:v>276.36619999999999</c:v>
                </c:pt>
                <c:pt idx="3416">
                  <c:v>276.1961</c:v>
                </c:pt>
                <c:pt idx="3417">
                  <c:v>276.10109999999997</c:v>
                </c:pt>
                <c:pt idx="3418">
                  <c:v>275.9187</c:v>
                </c:pt>
                <c:pt idx="3419">
                  <c:v>275.8134</c:v>
                </c:pt>
                <c:pt idx="3420">
                  <c:v>275.68540000000002</c:v>
                </c:pt>
                <c:pt idx="3421">
                  <c:v>275.5274</c:v>
                </c:pt>
                <c:pt idx="3422">
                  <c:v>275.38889999999998</c:v>
                </c:pt>
                <c:pt idx="3423">
                  <c:v>275.26060000000001</c:v>
                </c:pt>
                <c:pt idx="3424">
                  <c:v>275.14269999999999</c:v>
                </c:pt>
                <c:pt idx="3425">
                  <c:v>274.9896</c:v>
                </c:pt>
                <c:pt idx="3426">
                  <c:v>274.88850000000002</c:v>
                </c:pt>
                <c:pt idx="3427">
                  <c:v>274.74220000000003</c:v>
                </c:pt>
                <c:pt idx="3428">
                  <c:v>274.61860000000001</c:v>
                </c:pt>
                <c:pt idx="3429">
                  <c:v>274.48320000000001</c:v>
                </c:pt>
                <c:pt idx="3430">
                  <c:v>274.37790000000001</c:v>
                </c:pt>
                <c:pt idx="3431">
                  <c:v>274.23270000000002</c:v>
                </c:pt>
                <c:pt idx="3432">
                  <c:v>274.09589999999997</c:v>
                </c:pt>
                <c:pt idx="3433">
                  <c:v>273.95670000000001</c:v>
                </c:pt>
                <c:pt idx="3434">
                  <c:v>273.80399999999997</c:v>
                </c:pt>
                <c:pt idx="3435">
                  <c:v>273.70069999999998</c:v>
                </c:pt>
                <c:pt idx="3436">
                  <c:v>273.56220000000002</c:v>
                </c:pt>
                <c:pt idx="3437">
                  <c:v>273.3895</c:v>
                </c:pt>
                <c:pt idx="3438">
                  <c:v>273.29640000000001</c:v>
                </c:pt>
                <c:pt idx="3439">
                  <c:v>273.18049999999999</c:v>
                </c:pt>
                <c:pt idx="3440">
                  <c:v>273.0068</c:v>
                </c:pt>
                <c:pt idx="3441">
                  <c:v>272.92869999999999</c:v>
                </c:pt>
                <c:pt idx="3442">
                  <c:v>272.77069999999998</c:v>
                </c:pt>
                <c:pt idx="3443">
                  <c:v>272.67129999999997</c:v>
                </c:pt>
                <c:pt idx="3444">
                  <c:v>272.5401</c:v>
                </c:pt>
                <c:pt idx="3445">
                  <c:v>272.4153</c:v>
                </c:pt>
                <c:pt idx="3446">
                  <c:v>272.26769999999999</c:v>
                </c:pt>
                <c:pt idx="3447">
                  <c:v>272.15910000000002</c:v>
                </c:pt>
                <c:pt idx="3448">
                  <c:v>271.98719999999997</c:v>
                </c:pt>
                <c:pt idx="3449">
                  <c:v>271.90010000000001</c:v>
                </c:pt>
                <c:pt idx="3450">
                  <c:v>271.75729999999999</c:v>
                </c:pt>
                <c:pt idx="3451">
                  <c:v>271.61149999999998</c:v>
                </c:pt>
                <c:pt idx="3452">
                  <c:v>271.49439999999998</c:v>
                </c:pt>
                <c:pt idx="3453">
                  <c:v>271.33769999999998</c:v>
                </c:pt>
                <c:pt idx="3454">
                  <c:v>271.21019999999999</c:v>
                </c:pt>
                <c:pt idx="3455">
                  <c:v>271.07810000000001</c:v>
                </c:pt>
                <c:pt idx="3456">
                  <c:v>270.97649999999999</c:v>
                </c:pt>
                <c:pt idx="3457">
                  <c:v>270.84160000000003</c:v>
                </c:pt>
                <c:pt idx="3458">
                  <c:v>270.71109999999999</c:v>
                </c:pt>
                <c:pt idx="3459">
                  <c:v>270.61419999999998</c:v>
                </c:pt>
                <c:pt idx="3460">
                  <c:v>270.45359999999999</c:v>
                </c:pt>
                <c:pt idx="3461">
                  <c:v>270.32429999999999</c:v>
                </c:pt>
                <c:pt idx="3462">
                  <c:v>270.21319999999997</c:v>
                </c:pt>
                <c:pt idx="3463">
                  <c:v>270.0822</c:v>
                </c:pt>
                <c:pt idx="3464">
                  <c:v>269.96710000000002</c:v>
                </c:pt>
                <c:pt idx="3465">
                  <c:v>269.8399</c:v>
                </c:pt>
                <c:pt idx="3466">
                  <c:v>269.69619999999998</c:v>
                </c:pt>
                <c:pt idx="3467">
                  <c:v>269.5806</c:v>
                </c:pt>
                <c:pt idx="3468">
                  <c:v>269.4545</c:v>
                </c:pt>
                <c:pt idx="3469">
                  <c:v>269.33449999999999</c:v>
                </c:pt>
                <c:pt idx="3470">
                  <c:v>269.20769999999999</c:v>
                </c:pt>
                <c:pt idx="3471">
                  <c:v>269.05250000000001</c:v>
                </c:pt>
                <c:pt idx="3472">
                  <c:v>268.93279999999999</c:v>
                </c:pt>
                <c:pt idx="3473">
                  <c:v>268.81970000000001</c:v>
                </c:pt>
                <c:pt idx="3474">
                  <c:v>268.67849999999999</c:v>
                </c:pt>
                <c:pt idx="3475">
                  <c:v>268.57499999999999</c:v>
                </c:pt>
                <c:pt idx="3476">
                  <c:v>268.41489999999999</c:v>
                </c:pt>
                <c:pt idx="3477">
                  <c:v>268.2928</c:v>
                </c:pt>
                <c:pt idx="3478">
                  <c:v>268.17250000000001</c:v>
                </c:pt>
                <c:pt idx="3479">
                  <c:v>268.07850000000002</c:v>
                </c:pt>
                <c:pt idx="3480">
                  <c:v>267.9246</c:v>
                </c:pt>
                <c:pt idx="3481">
                  <c:v>267.77480000000003</c:v>
                </c:pt>
                <c:pt idx="3482">
                  <c:v>267.67869999999999</c:v>
                </c:pt>
                <c:pt idx="3483">
                  <c:v>267.56420000000003</c:v>
                </c:pt>
                <c:pt idx="3484">
                  <c:v>267.41219999999998</c:v>
                </c:pt>
                <c:pt idx="3485">
                  <c:v>267.3134</c:v>
                </c:pt>
                <c:pt idx="3486">
                  <c:v>267.17779999999999</c:v>
                </c:pt>
                <c:pt idx="3487">
                  <c:v>267.03649999999999</c:v>
                </c:pt>
                <c:pt idx="3488">
                  <c:v>266.91579999999999</c:v>
                </c:pt>
                <c:pt idx="3489">
                  <c:v>266.80759999999998</c:v>
                </c:pt>
                <c:pt idx="3490">
                  <c:v>266.65339999999998</c:v>
                </c:pt>
                <c:pt idx="3491">
                  <c:v>266.54770000000002</c:v>
                </c:pt>
                <c:pt idx="3492">
                  <c:v>266.40440000000001</c:v>
                </c:pt>
                <c:pt idx="3493">
                  <c:v>266.30239999999998</c:v>
                </c:pt>
                <c:pt idx="3494">
                  <c:v>266.17590000000001</c:v>
                </c:pt>
                <c:pt idx="3495">
                  <c:v>266.04349999999999</c:v>
                </c:pt>
                <c:pt idx="3496">
                  <c:v>265.90320000000003</c:v>
                </c:pt>
                <c:pt idx="3497">
                  <c:v>265.77510000000001</c:v>
                </c:pt>
                <c:pt idx="3498">
                  <c:v>265.66090000000003</c:v>
                </c:pt>
                <c:pt idx="3499">
                  <c:v>265.54509999999999</c:v>
                </c:pt>
                <c:pt idx="3500">
                  <c:v>265.435</c:v>
                </c:pt>
                <c:pt idx="3501">
                  <c:v>265.27679999999998</c:v>
                </c:pt>
                <c:pt idx="3502">
                  <c:v>265.1866</c:v>
                </c:pt>
                <c:pt idx="3503">
                  <c:v>265.06740000000002</c:v>
                </c:pt>
                <c:pt idx="3504">
                  <c:v>264.93889999999999</c:v>
                </c:pt>
                <c:pt idx="3505">
                  <c:v>264.8254</c:v>
                </c:pt>
                <c:pt idx="3506">
                  <c:v>264.70859999999999</c:v>
                </c:pt>
                <c:pt idx="3507">
                  <c:v>264.57249999999999</c:v>
                </c:pt>
                <c:pt idx="3508">
                  <c:v>264.4547</c:v>
                </c:pt>
                <c:pt idx="3509">
                  <c:v>264.34129999999999</c:v>
                </c:pt>
                <c:pt idx="3510">
                  <c:v>264.18470000000002</c:v>
                </c:pt>
                <c:pt idx="3511">
                  <c:v>264.08420000000001</c:v>
                </c:pt>
                <c:pt idx="3512">
                  <c:v>263.97070000000002</c:v>
                </c:pt>
                <c:pt idx="3513">
                  <c:v>263.80279999999999</c:v>
                </c:pt>
                <c:pt idx="3514">
                  <c:v>263.6859</c:v>
                </c:pt>
                <c:pt idx="3515">
                  <c:v>263.5804</c:v>
                </c:pt>
                <c:pt idx="3516">
                  <c:v>263.45060000000001</c:v>
                </c:pt>
                <c:pt idx="3517">
                  <c:v>263.33670000000001</c:v>
                </c:pt>
                <c:pt idx="3518">
                  <c:v>263.18900000000002</c:v>
                </c:pt>
                <c:pt idx="3519">
                  <c:v>263.0718</c:v>
                </c:pt>
                <c:pt idx="3520">
                  <c:v>262.9529</c:v>
                </c:pt>
                <c:pt idx="3521">
                  <c:v>262.85989999999998</c:v>
                </c:pt>
                <c:pt idx="3522">
                  <c:v>262.72699999999998</c:v>
                </c:pt>
                <c:pt idx="3523">
                  <c:v>262.62720000000002</c:v>
                </c:pt>
                <c:pt idx="3524">
                  <c:v>262.4785</c:v>
                </c:pt>
                <c:pt idx="3525">
                  <c:v>262.3655</c:v>
                </c:pt>
                <c:pt idx="3526">
                  <c:v>262.21230000000003</c:v>
                </c:pt>
                <c:pt idx="3527">
                  <c:v>262.11369999999999</c:v>
                </c:pt>
                <c:pt idx="3528">
                  <c:v>261.9753</c:v>
                </c:pt>
                <c:pt idx="3529">
                  <c:v>261.8854</c:v>
                </c:pt>
                <c:pt idx="3530">
                  <c:v>261.75200000000001</c:v>
                </c:pt>
                <c:pt idx="3531">
                  <c:v>261.6259</c:v>
                </c:pt>
                <c:pt idx="3532">
                  <c:v>261.49119999999999</c:v>
                </c:pt>
                <c:pt idx="3533">
                  <c:v>261.3716</c:v>
                </c:pt>
                <c:pt idx="3534">
                  <c:v>261.26069999999999</c:v>
                </c:pt>
                <c:pt idx="3535">
                  <c:v>261.15019999999998</c:v>
                </c:pt>
                <c:pt idx="3536">
                  <c:v>261.03800000000001</c:v>
                </c:pt>
                <c:pt idx="3537">
                  <c:v>260.90719999999999</c:v>
                </c:pt>
                <c:pt idx="3538">
                  <c:v>260.76949999999999</c:v>
                </c:pt>
                <c:pt idx="3539">
                  <c:v>260.66750000000002</c:v>
                </c:pt>
                <c:pt idx="3540">
                  <c:v>260.57940000000002</c:v>
                </c:pt>
                <c:pt idx="3541">
                  <c:v>260.42989999999998</c:v>
                </c:pt>
                <c:pt idx="3542">
                  <c:v>260.28530000000001</c:v>
                </c:pt>
                <c:pt idx="3543">
                  <c:v>260.19450000000001</c:v>
                </c:pt>
                <c:pt idx="3544">
                  <c:v>260.0684</c:v>
                </c:pt>
                <c:pt idx="3545">
                  <c:v>259.94569999999999</c:v>
                </c:pt>
                <c:pt idx="3546">
                  <c:v>259.83030000000002</c:v>
                </c:pt>
                <c:pt idx="3547">
                  <c:v>259.69810000000001</c:v>
                </c:pt>
                <c:pt idx="3548">
                  <c:v>259.57909999999998</c:v>
                </c:pt>
                <c:pt idx="3549">
                  <c:v>259.44630000000001</c:v>
                </c:pt>
                <c:pt idx="3550">
                  <c:v>259.36779999999999</c:v>
                </c:pt>
                <c:pt idx="3551">
                  <c:v>259.22390000000001</c:v>
                </c:pt>
                <c:pt idx="3552">
                  <c:v>259.10700000000003</c:v>
                </c:pt>
                <c:pt idx="3553">
                  <c:v>258.96980000000002</c:v>
                </c:pt>
                <c:pt idx="3554">
                  <c:v>258.84359999999998</c:v>
                </c:pt>
                <c:pt idx="3555">
                  <c:v>258.74419999999998</c:v>
                </c:pt>
                <c:pt idx="3556">
                  <c:v>258.61939999999998</c:v>
                </c:pt>
                <c:pt idx="3557">
                  <c:v>258.49299999999999</c:v>
                </c:pt>
                <c:pt idx="3558">
                  <c:v>258.39859999999999</c:v>
                </c:pt>
                <c:pt idx="3559">
                  <c:v>258.26639999999998</c:v>
                </c:pt>
                <c:pt idx="3560">
                  <c:v>258.1438</c:v>
                </c:pt>
                <c:pt idx="3561">
                  <c:v>258.01280000000003</c:v>
                </c:pt>
                <c:pt idx="3562">
                  <c:v>257.91500000000002</c:v>
                </c:pt>
                <c:pt idx="3563">
                  <c:v>257.79219999999998</c:v>
                </c:pt>
                <c:pt idx="3564">
                  <c:v>257.68119999999999</c:v>
                </c:pt>
                <c:pt idx="3565">
                  <c:v>257.54860000000002</c:v>
                </c:pt>
                <c:pt idx="3566">
                  <c:v>257.4323</c:v>
                </c:pt>
                <c:pt idx="3567">
                  <c:v>257.29349999999999</c:v>
                </c:pt>
                <c:pt idx="3568">
                  <c:v>257.17410000000001</c:v>
                </c:pt>
                <c:pt idx="3569">
                  <c:v>257.05160000000001</c:v>
                </c:pt>
                <c:pt idx="3570">
                  <c:v>256.92</c:v>
                </c:pt>
                <c:pt idx="3571">
                  <c:v>256.83940000000001</c:v>
                </c:pt>
                <c:pt idx="3572">
                  <c:v>256.67259999999999</c:v>
                </c:pt>
                <c:pt idx="3573">
                  <c:v>256.56490000000002</c:v>
                </c:pt>
                <c:pt idx="3574">
                  <c:v>256.4434</c:v>
                </c:pt>
                <c:pt idx="3575">
                  <c:v>256.3415</c:v>
                </c:pt>
                <c:pt idx="3576">
                  <c:v>256.1961</c:v>
                </c:pt>
                <c:pt idx="3577">
                  <c:v>256.10320000000002</c:v>
                </c:pt>
                <c:pt idx="3578">
                  <c:v>255.96950000000001</c:v>
                </c:pt>
                <c:pt idx="3579">
                  <c:v>255.8553</c:v>
                </c:pt>
                <c:pt idx="3580">
                  <c:v>255.77950000000001</c:v>
                </c:pt>
                <c:pt idx="3581">
                  <c:v>255.65790000000001</c:v>
                </c:pt>
                <c:pt idx="3582">
                  <c:v>255.51820000000001</c:v>
                </c:pt>
                <c:pt idx="3583">
                  <c:v>255.4034</c:v>
                </c:pt>
                <c:pt idx="3584">
                  <c:v>255.2654</c:v>
                </c:pt>
                <c:pt idx="3585">
                  <c:v>255.14490000000001</c:v>
                </c:pt>
                <c:pt idx="3586">
                  <c:v>255.02510000000001</c:v>
                </c:pt>
                <c:pt idx="3587">
                  <c:v>254.91290000000001</c:v>
                </c:pt>
                <c:pt idx="3588">
                  <c:v>254.79679999999999</c:v>
                </c:pt>
                <c:pt idx="3589">
                  <c:v>254.67580000000001</c:v>
                </c:pt>
                <c:pt idx="3590">
                  <c:v>254.5514</c:v>
                </c:pt>
                <c:pt idx="3591">
                  <c:v>254.43350000000001</c:v>
                </c:pt>
                <c:pt idx="3592">
                  <c:v>254.34100000000001</c:v>
                </c:pt>
                <c:pt idx="3593">
                  <c:v>254.2175</c:v>
                </c:pt>
                <c:pt idx="3594">
                  <c:v>254.1046</c:v>
                </c:pt>
                <c:pt idx="3595">
                  <c:v>253.9691</c:v>
                </c:pt>
                <c:pt idx="3596">
                  <c:v>253.852</c:v>
                </c:pt>
                <c:pt idx="3597">
                  <c:v>253.74719999999999</c:v>
                </c:pt>
                <c:pt idx="3598">
                  <c:v>253.648</c:v>
                </c:pt>
                <c:pt idx="3599">
                  <c:v>253.4854</c:v>
                </c:pt>
                <c:pt idx="3600">
                  <c:v>253.38489999999999</c:v>
                </c:pt>
                <c:pt idx="3601">
                  <c:v>253.27719999999999</c:v>
                </c:pt>
                <c:pt idx="3602">
                  <c:v>253.16079999999999</c:v>
                </c:pt>
                <c:pt idx="3603">
                  <c:v>253.0291</c:v>
                </c:pt>
                <c:pt idx="3604">
                  <c:v>252.9342</c:v>
                </c:pt>
                <c:pt idx="3605">
                  <c:v>252.7911</c:v>
                </c:pt>
                <c:pt idx="3606">
                  <c:v>252.69560000000001</c:v>
                </c:pt>
                <c:pt idx="3607">
                  <c:v>252.58779999999999</c:v>
                </c:pt>
                <c:pt idx="3608">
                  <c:v>252.46690000000001</c:v>
                </c:pt>
                <c:pt idx="3609">
                  <c:v>252.35300000000001</c:v>
                </c:pt>
                <c:pt idx="3610">
                  <c:v>252.22120000000001</c:v>
                </c:pt>
                <c:pt idx="3611">
                  <c:v>252.10939999999999</c:v>
                </c:pt>
                <c:pt idx="3612">
                  <c:v>251.9872</c:v>
                </c:pt>
                <c:pt idx="3613">
                  <c:v>251.87520000000001</c:v>
                </c:pt>
                <c:pt idx="3614">
                  <c:v>251.73840000000001</c:v>
                </c:pt>
                <c:pt idx="3615">
                  <c:v>251.6234</c:v>
                </c:pt>
                <c:pt idx="3616">
                  <c:v>251.52289999999999</c:v>
                </c:pt>
                <c:pt idx="3617">
                  <c:v>251.38919999999999</c:v>
                </c:pt>
                <c:pt idx="3618">
                  <c:v>251.28200000000001</c:v>
                </c:pt>
                <c:pt idx="3619">
                  <c:v>251.13640000000001</c:v>
                </c:pt>
                <c:pt idx="3620">
                  <c:v>251.0325</c:v>
                </c:pt>
                <c:pt idx="3621">
                  <c:v>250.91409999999999</c:v>
                </c:pt>
                <c:pt idx="3622">
                  <c:v>250.803</c:v>
                </c:pt>
                <c:pt idx="3623">
                  <c:v>250.71879999999999</c:v>
                </c:pt>
                <c:pt idx="3624">
                  <c:v>250.6071</c:v>
                </c:pt>
                <c:pt idx="3625">
                  <c:v>250.4855</c:v>
                </c:pt>
                <c:pt idx="3626">
                  <c:v>250.39779999999999</c:v>
                </c:pt>
                <c:pt idx="3627">
                  <c:v>250.28729999999999</c:v>
                </c:pt>
                <c:pt idx="3628">
                  <c:v>250.136</c:v>
                </c:pt>
                <c:pt idx="3629">
                  <c:v>250.01060000000001</c:v>
                </c:pt>
                <c:pt idx="3630">
                  <c:v>249.90280000000001</c:v>
                </c:pt>
                <c:pt idx="3631">
                  <c:v>249.76050000000001</c:v>
                </c:pt>
                <c:pt idx="3632">
                  <c:v>249.6592</c:v>
                </c:pt>
                <c:pt idx="3633">
                  <c:v>249.57239999999999</c:v>
                </c:pt>
                <c:pt idx="3634">
                  <c:v>249.49</c:v>
                </c:pt>
                <c:pt idx="3635">
                  <c:v>249.35470000000001</c:v>
                </c:pt>
                <c:pt idx="3636">
                  <c:v>249.22970000000001</c:v>
                </c:pt>
                <c:pt idx="3637">
                  <c:v>249.1215</c:v>
                </c:pt>
                <c:pt idx="3638">
                  <c:v>249.03790000000001</c:v>
                </c:pt>
                <c:pt idx="3639">
                  <c:v>248.9093</c:v>
                </c:pt>
                <c:pt idx="3640">
                  <c:v>248.8211</c:v>
                </c:pt>
                <c:pt idx="3641">
                  <c:v>248.68620000000001</c:v>
                </c:pt>
                <c:pt idx="3642">
                  <c:v>248.56790000000001</c:v>
                </c:pt>
                <c:pt idx="3643">
                  <c:v>248.42339999999999</c:v>
                </c:pt>
                <c:pt idx="3644">
                  <c:v>248.3169</c:v>
                </c:pt>
                <c:pt idx="3645">
                  <c:v>248.2167</c:v>
                </c:pt>
                <c:pt idx="3646">
                  <c:v>248.09780000000001</c:v>
                </c:pt>
                <c:pt idx="3647">
                  <c:v>247.9966</c:v>
                </c:pt>
                <c:pt idx="3648">
                  <c:v>247.89449999999999</c:v>
                </c:pt>
                <c:pt idx="3649">
                  <c:v>247.7946</c:v>
                </c:pt>
                <c:pt idx="3650">
                  <c:v>247.6523</c:v>
                </c:pt>
                <c:pt idx="3651">
                  <c:v>247.5609</c:v>
                </c:pt>
                <c:pt idx="3652">
                  <c:v>247.4247</c:v>
                </c:pt>
                <c:pt idx="3653">
                  <c:v>247.3314</c:v>
                </c:pt>
                <c:pt idx="3654">
                  <c:v>247.2115</c:v>
                </c:pt>
                <c:pt idx="3655">
                  <c:v>247.1283</c:v>
                </c:pt>
                <c:pt idx="3656">
                  <c:v>246.98060000000001</c:v>
                </c:pt>
                <c:pt idx="3657">
                  <c:v>246.8887</c:v>
                </c:pt>
                <c:pt idx="3658">
                  <c:v>246.7816</c:v>
                </c:pt>
                <c:pt idx="3659">
                  <c:v>246.6643</c:v>
                </c:pt>
                <c:pt idx="3660">
                  <c:v>246.5505</c:v>
                </c:pt>
                <c:pt idx="3661">
                  <c:v>246.45400000000001</c:v>
                </c:pt>
                <c:pt idx="3662">
                  <c:v>246.32550000000001</c:v>
                </c:pt>
                <c:pt idx="3663">
                  <c:v>246.20320000000001</c:v>
                </c:pt>
                <c:pt idx="3664">
                  <c:v>246.1096</c:v>
                </c:pt>
                <c:pt idx="3665">
                  <c:v>245.9914</c:v>
                </c:pt>
                <c:pt idx="3666">
                  <c:v>245.89009999999999</c:v>
                </c:pt>
                <c:pt idx="3667">
                  <c:v>245.76159999999999</c:v>
                </c:pt>
                <c:pt idx="3668">
                  <c:v>245.66640000000001</c:v>
                </c:pt>
                <c:pt idx="3669">
                  <c:v>245.52080000000001</c:v>
                </c:pt>
                <c:pt idx="3670">
                  <c:v>245.3972</c:v>
                </c:pt>
                <c:pt idx="3671">
                  <c:v>245.315</c:v>
                </c:pt>
                <c:pt idx="3672">
                  <c:v>245.21899999999999</c:v>
                </c:pt>
                <c:pt idx="3673">
                  <c:v>245.1062</c:v>
                </c:pt>
                <c:pt idx="3674">
                  <c:v>244.98740000000001</c:v>
                </c:pt>
                <c:pt idx="3675">
                  <c:v>244.8442</c:v>
                </c:pt>
                <c:pt idx="3676">
                  <c:v>244.75710000000001</c:v>
                </c:pt>
                <c:pt idx="3677">
                  <c:v>244.65260000000001</c:v>
                </c:pt>
                <c:pt idx="3678">
                  <c:v>244.5419</c:v>
                </c:pt>
                <c:pt idx="3679">
                  <c:v>244.39009999999999</c:v>
                </c:pt>
                <c:pt idx="3680">
                  <c:v>244.28489999999999</c:v>
                </c:pt>
                <c:pt idx="3681">
                  <c:v>244.18639999999999</c:v>
                </c:pt>
                <c:pt idx="3682">
                  <c:v>244.07509999999999</c:v>
                </c:pt>
                <c:pt idx="3683">
                  <c:v>243.97909999999999</c:v>
                </c:pt>
                <c:pt idx="3684">
                  <c:v>243.88509999999999</c:v>
                </c:pt>
                <c:pt idx="3685">
                  <c:v>243.74680000000001</c:v>
                </c:pt>
                <c:pt idx="3686">
                  <c:v>243.6388</c:v>
                </c:pt>
                <c:pt idx="3687">
                  <c:v>243.53829999999999</c:v>
                </c:pt>
                <c:pt idx="3688">
                  <c:v>243.4091</c:v>
                </c:pt>
                <c:pt idx="3689">
                  <c:v>243.31059999999999</c:v>
                </c:pt>
                <c:pt idx="3690">
                  <c:v>243.19030000000001</c:v>
                </c:pt>
                <c:pt idx="3691">
                  <c:v>243.09119999999999</c:v>
                </c:pt>
                <c:pt idx="3692">
                  <c:v>242.9796</c:v>
                </c:pt>
                <c:pt idx="3693">
                  <c:v>242.89850000000001</c:v>
                </c:pt>
                <c:pt idx="3694">
                  <c:v>242.76179999999999</c:v>
                </c:pt>
                <c:pt idx="3695">
                  <c:v>242.6404</c:v>
                </c:pt>
                <c:pt idx="3696">
                  <c:v>242.5891</c:v>
                </c:pt>
                <c:pt idx="3697">
                  <c:v>242.43600000000001</c:v>
                </c:pt>
                <c:pt idx="3698">
                  <c:v>242.31450000000001</c:v>
                </c:pt>
                <c:pt idx="3699">
                  <c:v>242.21510000000001</c:v>
                </c:pt>
                <c:pt idx="3700">
                  <c:v>242.10470000000001</c:v>
                </c:pt>
                <c:pt idx="3701">
                  <c:v>241.95840000000001</c:v>
                </c:pt>
                <c:pt idx="3702">
                  <c:v>241.87950000000001</c:v>
                </c:pt>
                <c:pt idx="3703">
                  <c:v>241.7603</c:v>
                </c:pt>
                <c:pt idx="3704">
                  <c:v>241.61179999999999</c:v>
                </c:pt>
                <c:pt idx="3705">
                  <c:v>241.53469999999999</c:v>
                </c:pt>
                <c:pt idx="3706">
                  <c:v>241.39109999999999</c:v>
                </c:pt>
                <c:pt idx="3707">
                  <c:v>241.29069999999999</c:v>
                </c:pt>
                <c:pt idx="3708">
                  <c:v>241.2004</c:v>
                </c:pt>
                <c:pt idx="3709">
                  <c:v>241.07320000000001</c:v>
                </c:pt>
                <c:pt idx="3710">
                  <c:v>240.97819999999999</c:v>
                </c:pt>
                <c:pt idx="3711">
                  <c:v>240.90639999999999</c:v>
                </c:pt>
                <c:pt idx="3712">
                  <c:v>240.74189999999999</c:v>
                </c:pt>
                <c:pt idx="3713">
                  <c:v>240.661</c:v>
                </c:pt>
                <c:pt idx="3714">
                  <c:v>240.55439999999999</c:v>
                </c:pt>
                <c:pt idx="3715">
                  <c:v>240.42439999999999</c:v>
                </c:pt>
                <c:pt idx="3716">
                  <c:v>240.31960000000001</c:v>
                </c:pt>
                <c:pt idx="3717">
                  <c:v>240.22110000000001</c:v>
                </c:pt>
                <c:pt idx="3718">
                  <c:v>240.11670000000001</c:v>
                </c:pt>
                <c:pt idx="3719">
                  <c:v>240.00899999999999</c:v>
                </c:pt>
                <c:pt idx="3720">
                  <c:v>239.88140000000001</c:v>
                </c:pt>
                <c:pt idx="3721">
                  <c:v>239.8</c:v>
                </c:pt>
                <c:pt idx="3722">
                  <c:v>239.68219999999999</c:v>
                </c:pt>
                <c:pt idx="3723">
                  <c:v>239.5633</c:v>
                </c:pt>
                <c:pt idx="3724">
                  <c:v>239.43950000000001</c:v>
                </c:pt>
                <c:pt idx="3725">
                  <c:v>239.363</c:v>
                </c:pt>
                <c:pt idx="3726">
                  <c:v>239.23220000000001</c:v>
                </c:pt>
                <c:pt idx="3727">
                  <c:v>239.16390000000001</c:v>
                </c:pt>
                <c:pt idx="3728">
                  <c:v>239.03120000000001</c:v>
                </c:pt>
                <c:pt idx="3729">
                  <c:v>238.93100000000001</c:v>
                </c:pt>
                <c:pt idx="3730">
                  <c:v>238.82570000000001</c:v>
                </c:pt>
                <c:pt idx="3731">
                  <c:v>238.70760000000001</c:v>
                </c:pt>
                <c:pt idx="3732">
                  <c:v>238.5907</c:v>
                </c:pt>
                <c:pt idx="3733">
                  <c:v>238.4786</c:v>
                </c:pt>
                <c:pt idx="3734">
                  <c:v>238.36869999999999</c:v>
                </c:pt>
                <c:pt idx="3735">
                  <c:v>238.2799</c:v>
                </c:pt>
                <c:pt idx="3736">
                  <c:v>238.1388</c:v>
                </c:pt>
                <c:pt idx="3737">
                  <c:v>238.035</c:v>
                </c:pt>
                <c:pt idx="3738">
                  <c:v>237.94380000000001</c:v>
                </c:pt>
                <c:pt idx="3739">
                  <c:v>237.84540000000001</c:v>
                </c:pt>
                <c:pt idx="3740">
                  <c:v>237.7398</c:v>
                </c:pt>
                <c:pt idx="3741">
                  <c:v>237.60679999999999</c:v>
                </c:pt>
                <c:pt idx="3742">
                  <c:v>237.5247</c:v>
                </c:pt>
                <c:pt idx="3743">
                  <c:v>237.41800000000001</c:v>
                </c:pt>
                <c:pt idx="3744">
                  <c:v>237.33250000000001</c:v>
                </c:pt>
                <c:pt idx="3745">
                  <c:v>237.22389999999999</c:v>
                </c:pt>
                <c:pt idx="3746">
                  <c:v>237.12960000000001</c:v>
                </c:pt>
                <c:pt idx="3747">
                  <c:v>237.0205</c:v>
                </c:pt>
                <c:pt idx="3748">
                  <c:v>236.91309999999999</c:v>
                </c:pt>
                <c:pt idx="3749">
                  <c:v>236.7604</c:v>
                </c:pt>
                <c:pt idx="3750">
                  <c:v>236.69550000000001</c:v>
                </c:pt>
                <c:pt idx="3751">
                  <c:v>236.6164</c:v>
                </c:pt>
                <c:pt idx="3752">
                  <c:v>236.48910000000001</c:v>
                </c:pt>
                <c:pt idx="3753">
                  <c:v>236.36609999999999</c:v>
                </c:pt>
                <c:pt idx="3754">
                  <c:v>236.267</c:v>
                </c:pt>
                <c:pt idx="3755">
                  <c:v>236.17060000000001</c:v>
                </c:pt>
                <c:pt idx="3756">
                  <c:v>236.04580000000001</c:v>
                </c:pt>
                <c:pt idx="3757">
                  <c:v>235.946</c:v>
                </c:pt>
                <c:pt idx="3758">
                  <c:v>235.85599999999999</c:v>
                </c:pt>
                <c:pt idx="3759">
                  <c:v>235.7645</c:v>
                </c:pt>
                <c:pt idx="3760">
                  <c:v>235.65860000000001</c:v>
                </c:pt>
                <c:pt idx="3761">
                  <c:v>235.56469999999999</c:v>
                </c:pt>
                <c:pt idx="3762">
                  <c:v>235.45590000000001</c:v>
                </c:pt>
                <c:pt idx="3763">
                  <c:v>235.3279</c:v>
                </c:pt>
                <c:pt idx="3764">
                  <c:v>235.20419999999999</c:v>
                </c:pt>
                <c:pt idx="3765">
                  <c:v>235.1181</c:v>
                </c:pt>
                <c:pt idx="3766">
                  <c:v>235.00460000000001</c:v>
                </c:pt>
                <c:pt idx="3767">
                  <c:v>234.90119999999999</c:v>
                </c:pt>
                <c:pt idx="3768">
                  <c:v>234.81739999999999</c:v>
                </c:pt>
                <c:pt idx="3769">
                  <c:v>234.71420000000001</c:v>
                </c:pt>
                <c:pt idx="3770">
                  <c:v>234.60679999999999</c:v>
                </c:pt>
                <c:pt idx="3771">
                  <c:v>234.47049999999999</c:v>
                </c:pt>
                <c:pt idx="3772">
                  <c:v>234.37979999999999</c:v>
                </c:pt>
                <c:pt idx="3773">
                  <c:v>234.28360000000001</c:v>
                </c:pt>
                <c:pt idx="3774">
                  <c:v>234.17250000000001</c:v>
                </c:pt>
                <c:pt idx="3775">
                  <c:v>234.08539999999999</c:v>
                </c:pt>
                <c:pt idx="3776">
                  <c:v>233.96170000000001</c:v>
                </c:pt>
                <c:pt idx="3777">
                  <c:v>233.88579999999999</c:v>
                </c:pt>
                <c:pt idx="3778">
                  <c:v>233.74780000000001</c:v>
                </c:pt>
                <c:pt idx="3779">
                  <c:v>233.62979999999999</c:v>
                </c:pt>
                <c:pt idx="3780">
                  <c:v>233.5592</c:v>
                </c:pt>
                <c:pt idx="3781">
                  <c:v>233.47739999999999</c:v>
                </c:pt>
                <c:pt idx="3782">
                  <c:v>233.3527</c:v>
                </c:pt>
                <c:pt idx="3783">
                  <c:v>233.22489999999999</c:v>
                </c:pt>
                <c:pt idx="3784">
                  <c:v>233.13159999999999</c:v>
                </c:pt>
                <c:pt idx="3785">
                  <c:v>233.00210000000001</c:v>
                </c:pt>
                <c:pt idx="3786">
                  <c:v>232.91980000000001</c:v>
                </c:pt>
                <c:pt idx="3787">
                  <c:v>232.79159999999999</c:v>
                </c:pt>
                <c:pt idx="3788">
                  <c:v>232.70869999999999</c:v>
                </c:pt>
                <c:pt idx="3789">
                  <c:v>232.57140000000001</c:v>
                </c:pt>
                <c:pt idx="3790">
                  <c:v>232.49719999999999</c:v>
                </c:pt>
                <c:pt idx="3791">
                  <c:v>232.39250000000001</c:v>
                </c:pt>
                <c:pt idx="3792">
                  <c:v>232.30410000000001</c:v>
                </c:pt>
                <c:pt idx="3793">
                  <c:v>232.20599999999999</c:v>
                </c:pt>
                <c:pt idx="3794">
                  <c:v>232.0949</c:v>
                </c:pt>
                <c:pt idx="3795">
                  <c:v>231.95849999999999</c:v>
                </c:pt>
                <c:pt idx="3796">
                  <c:v>231.8964</c:v>
                </c:pt>
                <c:pt idx="3797">
                  <c:v>231.7826</c:v>
                </c:pt>
                <c:pt idx="3798">
                  <c:v>231.67330000000001</c:v>
                </c:pt>
                <c:pt idx="3799">
                  <c:v>231.57939999999999</c:v>
                </c:pt>
                <c:pt idx="3800">
                  <c:v>231.47710000000001</c:v>
                </c:pt>
                <c:pt idx="3801">
                  <c:v>231.3826</c:v>
                </c:pt>
                <c:pt idx="3802">
                  <c:v>231.268</c:v>
                </c:pt>
                <c:pt idx="3803">
                  <c:v>231.142</c:v>
                </c:pt>
                <c:pt idx="3804">
                  <c:v>231.0377</c:v>
                </c:pt>
                <c:pt idx="3805">
                  <c:v>230.97139999999999</c:v>
                </c:pt>
                <c:pt idx="3806">
                  <c:v>230.86500000000001</c:v>
                </c:pt>
                <c:pt idx="3807">
                  <c:v>230.75229999999999</c:v>
                </c:pt>
                <c:pt idx="3808">
                  <c:v>230.65809999999999</c:v>
                </c:pt>
                <c:pt idx="3809">
                  <c:v>230.50960000000001</c:v>
                </c:pt>
                <c:pt idx="3810">
                  <c:v>230.4186</c:v>
                </c:pt>
                <c:pt idx="3811">
                  <c:v>230.322</c:v>
                </c:pt>
                <c:pt idx="3812">
                  <c:v>230.18450000000001</c:v>
                </c:pt>
                <c:pt idx="3813">
                  <c:v>230.13669999999999</c:v>
                </c:pt>
                <c:pt idx="3814">
                  <c:v>230.04640000000001</c:v>
                </c:pt>
                <c:pt idx="3815">
                  <c:v>229.92160000000001</c:v>
                </c:pt>
                <c:pt idx="3816">
                  <c:v>229.85149999999999</c:v>
                </c:pt>
                <c:pt idx="3817">
                  <c:v>229.7492</c:v>
                </c:pt>
                <c:pt idx="3818">
                  <c:v>229.637</c:v>
                </c:pt>
                <c:pt idx="3819">
                  <c:v>229.52529999999999</c:v>
                </c:pt>
                <c:pt idx="3820">
                  <c:v>229.43610000000001</c:v>
                </c:pt>
                <c:pt idx="3821">
                  <c:v>229.34610000000001</c:v>
                </c:pt>
                <c:pt idx="3822">
                  <c:v>229.19239999999999</c:v>
                </c:pt>
                <c:pt idx="3823">
                  <c:v>229.1146</c:v>
                </c:pt>
                <c:pt idx="3824">
                  <c:v>229.0284</c:v>
                </c:pt>
                <c:pt idx="3825">
                  <c:v>228.93270000000001</c:v>
                </c:pt>
                <c:pt idx="3826">
                  <c:v>228.78540000000001</c:v>
                </c:pt>
                <c:pt idx="3827">
                  <c:v>228.738</c:v>
                </c:pt>
                <c:pt idx="3828">
                  <c:v>228.6388</c:v>
                </c:pt>
                <c:pt idx="3829">
                  <c:v>228.5377</c:v>
                </c:pt>
                <c:pt idx="3830">
                  <c:v>228.40710000000001</c:v>
                </c:pt>
                <c:pt idx="3831">
                  <c:v>228.3212</c:v>
                </c:pt>
                <c:pt idx="3832">
                  <c:v>228.22280000000001</c:v>
                </c:pt>
                <c:pt idx="3833">
                  <c:v>228.12119999999999</c:v>
                </c:pt>
                <c:pt idx="3834">
                  <c:v>228.00020000000001</c:v>
                </c:pt>
                <c:pt idx="3835">
                  <c:v>227.92060000000001</c:v>
                </c:pt>
                <c:pt idx="3836">
                  <c:v>227.8115</c:v>
                </c:pt>
                <c:pt idx="3837">
                  <c:v>227.7055</c:v>
                </c:pt>
                <c:pt idx="3838">
                  <c:v>227.60669999999999</c:v>
                </c:pt>
                <c:pt idx="3839">
                  <c:v>227.4871</c:v>
                </c:pt>
                <c:pt idx="3840">
                  <c:v>227.38749999999999</c:v>
                </c:pt>
                <c:pt idx="3841">
                  <c:v>227.34039999999999</c:v>
                </c:pt>
                <c:pt idx="3842">
                  <c:v>227.2055</c:v>
                </c:pt>
                <c:pt idx="3843">
                  <c:v>227.09739999999999</c:v>
                </c:pt>
                <c:pt idx="3844">
                  <c:v>226.99430000000001</c:v>
                </c:pt>
                <c:pt idx="3845">
                  <c:v>226.9041</c:v>
                </c:pt>
                <c:pt idx="3846">
                  <c:v>226.79900000000001</c:v>
                </c:pt>
                <c:pt idx="3847">
                  <c:v>226.7021</c:v>
                </c:pt>
                <c:pt idx="3848">
                  <c:v>226.6174</c:v>
                </c:pt>
                <c:pt idx="3849">
                  <c:v>226.5052</c:v>
                </c:pt>
                <c:pt idx="3850">
                  <c:v>226.4127</c:v>
                </c:pt>
                <c:pt idx="3851">
                  <c:v>226.31460000000001</c:v>
                </c:pt>
                <c:pt idx="3852">
                  <c:v>226.21899999999999</c:v>
                </c:pt>
                <c:pt idx="3853">
                  <c:v>226.0976</c:v>
                </c:pt>
                <c:pt idx="3854">
                  <c:v>226.03129999999999</c:v>
                </c:pt>
                <c:pt idx="3855">
                  <c:v>225.92609999999999</c:v>
                </c:pt>
                <c:pt idx="3856">
                  <c:v>225.827</c:v>
                </c:pt>
                <c:pt idx="3857">
                  <c:v>225.72149999999999</c:v>
                </c:pt>
                <c:pt idx="3858">
                  <c:v>225.65170000000001</c:v>
                </c:pt>
                <c:pt idx="3859">
                  <c:v>225.5214</c:v>
                </c:pt>
                <c:pt idx="3860">
                  <c:v>225.40950000000001</c:v>
                </c:pt>
                <c:pt idx="3861">
                  <c:v>225.34469999999999</c:v>
                </c:pt>
                <c:pt idx="3862">
                  <c:v>225.2047</c:v>
                </c:pt>
                <c:pt idx="3863">
                  <c:v>225.155</c:v>
                </c:pt>
                <c:pt idx="3864">
                  <c:v>225.02029999999999</c:v>
                </c:pt>
                <c:pt idx="3865">
                  <c:v>224.92660000000001</c:v>
                </c:pt>
                <c:pt idx="3866">
                  <c:v>224.82089999999999</c:v>
                </c:pt>
                <c:pt idx="3867">
                  <c:v>224.71420000000001</c:v>
                </c:pt>
                <c:pt idx="3868">
                  <c:v>224.65129999999999</c:v>
                </c:pt>
                <c:pt idx="3869">
                  <c:v>224.52940000000001</c:v>
                </c:pt>
                <c:pt idx="3870">
                  <c:v>224.42830000000001</c:v>
                </c:pt>
                <c:pt idx="3871">
                  <c:v>224.33449999999999</c:v>
                </c:pt>
                <c:pt idx="3872">
                  <c:v>224.23589999999999</c:v>
                </c:pt>
                <c:pt idx="3873">
                  <c:v>224.14070000000001</c:v>
                </c:pt>
                <c:pt idx="3874">
                  <c:v>224.03200000000001</c:v>
                </c:pt>
                <c:pt idx="3875">
                  <c:v>223.94890000000001</c:v>
                </c:pt>
                <c:pt idx="3876">
                  <c:v>223.84049999999999</c:v>
                </c:pt>
                <c:pt idx="3877">
                  <c:v>223.7501</c:v>
                </c:pt>
                <c:pt idx="3878">
                  <c:v>223.66329999999999</c:v>
                </c:pt>
                <c:pt idx="3879">
                  <c:v>223.54470000000001</c:v>
                </c:pt>
                <c:pt idx="3880">
                  <c:v>223.42160000000001</c:v>
                </c:pt>
                <c:pt idx="3881">
                  <c:v>223.3348</c:v>
                </c:pt>
                <c:pt idx="3882">
                  <c:v>223.2396</c:v>
                </c:pt>
                <c:pt idx="3883">
                  <c:v>223.15549999999999</c:v>
                </c:pt>
                <c:pt idx="3884">
                  <c:v>223.06190000000001</c:v>
                </c:pt>
                <c:pt idx="3885">
                  <c:v>222.9496</c:v>
                </c:pt>
                <c:pt idx="3886">
                  <c:v>222.85210000000001</c:v>
                </c:pt>
                <c:pt idx="3887">
                  <c:v>222.75069999999999</c:v>
                </c:pt>
                <c:pt idx="3888">
                  <c:v>222.65899999999999</c:v>
                </c:pt>
                <c:pt idx="3889">
                  <c:v>222.55090000000001</c:v>
                </c:pt>
                <c:pt idx="3890">
                  <c:v>222.46690000000001</c:v>
                </c:pt>
                <c:pt idx="3891">
                  <c:v>222.36699999999999</c:v>
                </c:pt>
                <c:pt idx="3892">
                  <c:v>222.26499999999999</c:v>
                </c:pt>
                <c:pt idx="3893">
                  <c:v>222.15860000000001</c:v>
                </c:pt>
                <c:pt idx="3894">
                  <c:v>222.0771</c:v>
                </c:pt>
                <c:pt idx="3895">
                  <c:v>221.97579999999999</c:v>
                </c:pt>
                <c:pt idx="3896">
                  <c:v>221.90530000000001</c:v>
                </c:pt>
                <c:pt idx="3897">
                  <c:v>221.7955</c:v>
                </c:pt>
                <c:pt idx="3898">
                  <c:v>221.68430000000001</c:v>
                </c:pt>
                <c:pt idx="3899">
                  <c:v>221.5932</c:v>
                </c:pt>
                <c:pt idx="3900">
                  <c:v>221.48230000000001</c:v>
                </c:pt>
                <c:pt idx="3901">
                  <c:v>221.3853</c:v>
                </c:pt>
                <c:pt idx="3902">
                  <c:v>221.2825</c:v>
                </c:pt>
                <c:pt idx="3903">
                  <c:v>221.19630000000001</c:v>
                </c:pt>
                <c:pt idx="3904">
                  <c:v>221.10820000000001</c:v>
                </c:pt>
                <c:pt idx="3905">
                  <c:v>221.0367</c:v>
                </c:pt>
                <c:pt idx="3906">
                  <c:v>220.92699999999999</c:v>
                </c:pt>
                <c:pt idx="3907">
                  <c:v>220.81559999999999</c:v>
                </c:pt>
                <c:pt idx="3908">
                  <c:v>220.7175</c:v>
                </c:pt>
                <c:pt idx="3909">
                  <c:v>220.62610000000001</c:v>
                </c:pt>
                <c:pt idx="3910">
                  <c:v>220.54320000000001</c:v>
                </c:pt>
                <c:pt idx="3911">
                  <c:v>220.42590000000001</c:v>
                </c:pt>
                <c:pt idx="3912">
                  <c:v>220.34719999999999</c:v>
                </c:pt>
                <c:pt idx="3913">
                  <c:v>220.2295</c:v>
                </c:pt>
                <c:pt idx="3914">
                  <c:v>220.14859999999999</c:v>
                </c:pt>
                <c:pt idx="3915">
                  <c:v>220.04400000000001</c:v>
                </c:pt>
                <c:pt idx="3916">
                  <c:v>219.93199999999999</c:v>
                </c:pt>
                <c:pt idx="3917">
                  <c:v>219.85810000000001</c:v>
                </c:pt>
                <c:pt idx="3918">
                  <c:v>219.77</c:v>
                </c:pt>
                <c:pt idx="3919">
                  <c:v>219.66560000000001</c:v>
                </c:pt>
                <c:pt idx="3920">
                  <c:v>219.58869999999999</c:v>
                </c:pt>
                <c:pt idx="3921">
                  <c:v>219.50030000000001</c:v>
                </c:pt>
                <c:pt idx="3922">
                  <c:v>219.3853</c:v>
                </c:pt>
                <c:pt idx="3923">
                  <c:v>219.29580000000001</c:v>
                </c:pt>
                <c:pt idx="3924">
                  <c:v>219.20410000000001</c:v>
                </c:pt>
                <c:pt idx="3925">
                  <c:v>219.1189</c:v>
                </c:pt>
                <c:pt idx="3926">
                  <c:v>219.06389999999999</c:v>
                </c:pt>
                <c:pt idx="3927">
                  <c:v>218.91540000000001</c:v>
                </c:pt>
                <c:pt idx="3928">
                  <c:v>218.80029999999999</c:v>
                </c:pt>
                <c:pt idx="3929">
                  <c:v>218.70079999999999</c:v>
                </c:pt>
                <c:pt idx="3930">
                  <c:v>218.61150000000001</c:v>
                </c:pt>
                <c:pt idx="3931">
                  <c:v>218.5189</c:v>
                </c:pt>
                <c:pt idx="3932">
                  <c:v>218.3998</c:v>
                </c:pt>
                <c:pt idx="3933">
                  <c:v>218.32320000000001</c:v>
                </c:pt>
                <c:pt idx="3934">
                  <c:v>218.23269999999999</c:v>
                </c:pt>
                <c:pt idx="3935">
                  <c:v>218.13380000000001</c:v>
                </c:pt>
                <c:pt idx="3936">
                  <c:v>218.05199999999999</c:v>
                </c:pt>
                <c:pt idx="3937">
                  <c:v>217.96109999999999</c:v>
                </c:pt>
                <c:pt idx="3938">
                  <c:v>217.8595</c:v>
                </c:pt>
                <c:pt idx="3939">
                  <c:v>217.7775</c:v>
                </c:pt>
                <c:pt idx="3940">
                  <c:v>217.7218</c:v>
                </c:pt>
                <c:pt idx="3941">
                  <c:v>217.56899999999999</c:v>
                </c:pt>
                <c:pt idx="3942">
                  <c:v>217.49279999999999</c:v>
                </c:pt>
                <c:pt idx="3943">
                  <c:v>217.42189999999999</c:v>
                </c:pt>
                <c:pt idx="3944">
                  <c:v>217.2945</c:v>
                </c:pt>
                <c:pt idx="3945">
                  <c:v>217.2003</c:v>
                </c:pt>
                <c:pt idx="3946">
                  <c:v>217.11080000000001</c:v>
                </c:pt>
                <c:pt idx="3947">
                  <c:v>217.0419</c:v>
                </c:pt>
                <c:pt idx="3948">
                  <c:v>216.94479999999999</c:v>
                </c:pt>
                <c:pt idx="3949">
                  <c:v>216.8494</c:v>
                </c:pt>
                <c:pt idx="3950">
                  <c:v>216.78299999999999</c:v>
                </c:pt>
                <c:pt idx="3951">
                  <c:v>216.6662</c:v>
                </c:pt>
                <c:pt idx="3952">
                  <c:v>216.58430000000001</c:v>
                </c:pt>
                <c:pt idx="3953">
                  <c:v>216.50059999999999</c:v>
                </c:pt>
                <c:pt idx="3954">
                  <c:v>216.38149999999999</c:v>
                </c:pt>
                <c:pt idx="3955">
                  <c:v>216.321</c:v>
                </c:pt>
                <c:pt idx="3956">
                  <c:v>216.2062</c:v>
                </c:pt>
                <c:pt idx="3957">
                  <c:v>216.0975</c:v>
                </c:pt>
                <c:pt idx="3958">
                  <c:v>216.01939999999999</c:v>
                </c:pt>
                <c:pt idx="3959">
                  <c:v>215.91409999999999</c:v>
                </c:pt>
                <c:pt idx="3960">
                  <c:v>215.7841</c:v>
                </c:pt>
                <c:pt idx="3961">
                  <c:v>215.72040000000001</c:v>
                </c:pt>
                <c:pt idx="3962">
                  <c:v>215.63669999999999</c:v>
                </c:pt>
                <c:pt idx="3963">
                  <c:v>215.52629999999999</c:v>
                </c:pt>
                <c:pt idx="3964">
                  <c:v>215.44</c:v>
                </c:pt>
                <c:pt idx="3965">
                  <c:v>215.33369999999999</c:v>
                </c:pt>
                <c:pt idx="3966">
                  <c:v>215.23220000000001</c:v>
                </c:pt>
                <c:pt idx="3967">
                  <c:v>215.13730000000001</c:v>
                </c:pt>
                <c:pt idx="3968">
                  <c:v>215.05099999999999</c:v>
                </c:pt>
                <c:pt idx="3969">
                  <c:v>214.9845</c:v>
                </c:pt>
                <c:pt idx="3970">
                  <c:v>214.9</c:v>
                </c:pt>
                <c:pt idx="3971">
                  <c:v>214.804</c:v>
                </c:pt>
                <c:pt idx="3972">
                  <c:v>214.72130000000001</c:v>
                </c:pt>
                <c:pt idx="3973">
                  <c:v>214.60720000000001</c:v>
                </c:pt>
                <c:pt idx="3974">
                  <c:v>214.49449999999999</c:v>
                </c:pt>
                <c:pt idx="3975">
                  <c:v>214.40639999999999</c:v>
                </c:pt>
                <c:pt idx="3976">
                  <c:v>214.31870000000001</c:v>
                </c:pt>
                <c:pt idx="3977">
                  <c:v>214.2353</c:v>
                </c:pt>
                <c:pt idx="3978">
                  <c:v>214.13390000000001</c:v>
                </c:pt>
                <c:pt idx="3979">
                  <c:v>214.0865</c:v>
                </c:pt>
                <c:pt idx="3980">
                  <c:v>213.97229999999999</c:v>
                </c:pt>
                <c:pt idx="3981">
                  <c:v>213.85419999999999</c:v>
                </c:pt>
                <c:pt idx="3982">
                  <c:v>213.76140000000001</c:v>
                </c:pt>
                <c:pt idx="3983">
                  <c:v>213.69560000000001</c:v>
                </c:pt>
                <c:pt idx="3984">
                  <c:v>213.58709999999999</c:v>
                </c:pt>
                <c:pt idx="3985">
                  <c:v>213.4674</c:v>
                </c:pt>
                <c:pt idx="3986">
                  <c:v>213.4091</c:v>
                </c:pt>
                <c:pt idx="3987">
                  <c:v>213.29</c:v>
                </c:pt>
                <c:pt idx="3988">
                  <c:v>213.24</c:v>
                </c:pt>
                <c:pt idx="3989">
                  <c:v>213.12299999999999</c:v>
                </c:pt>
                <c:pt idx="3990">
                  <c:v>213.018</c:v>
                </c:pt>
                <c:pt idx="3991">
                  <c:v>212.92609999999999</c:v>
                </c:pt>
                <c:pt idx="3992">
                  <c:v>212.84100000000001</c:v>
                </c:pt>
                <c:pt idx="3993">
                  <c:v>212.75649999999999</c:v>
                </c:pt>
                <c:pt idx="3994">
                  <c:v>212.678</c:v>
                </c:pt>
                <c:pt idx="3995">
                  <c:v>212.6028</c:v>
                </c:pt>
                <c:pt idx="3996">
                  <c:v>212.4556</c:v>
                </c:pt>
                <c:pt idx="3997">
                  <c:v>212.38679999999999</c:v>
                </c:pt>
                <c:pt idx="3998">
                  <c:v>212.2928</c:v>
                </c:pt>
                <c:pt idx="3999">
                  <c:v>212.1927</c:v>
                </c:pt>
                <c:pt idx="4000">
                  <c:v>212.13319999999999</c:v>
                </c:pt>
                <c:pt idx="4001">
                  <c:v>212.0318</c:v>
                </c:pt>
                <c:pt idx="4002">
                  <c:v>211.94239999999999</c:v>
                </c:pt>
                <c:pt idx="4003">
                  <c:v>211.83170000000001</c:v>
                </c:pt>
                <c:pt idx="4004">
                  <c:v>211.73439999999999</c:v>
                </c:pt>
                <c:pt idx="4005">
                  <c:v>211.6619</c:v>
                </c:pt>
                <c:pt idx="4006">
                  <c:v>211.57859999999999</c:v>
                </c:pt>
                <c:pt idx="4007">
                  <c:v>211.47239999999999</c:v>
                </c:pt>
                <c:pt idx="4008">
                  <c:v>211.38630000000001</c:v>
                </c:pt>
                <c:pt idx="4009">
                  <c:v>211.2929</c:v>
                </c:pt>
                <c:pt idx="4010">
                  <c:v>211.1936</c:v>
                </c:pt>
                <c:pt idx="4011">
                  <c:v>211.09610000000001</c:v>
                </c:pt>
                <c:pt idx="4012">
                  <c:v>211.03039999999999</c:v>
                </c:pt>
                <c:pt idx="4013">
                  <c:v>210.91069999999999</c:v>
                </c:pt>
                <c:pt idx="4014">
                  <c:v>210.84059999999999</c:v>
                </c:pt>
                <c:pt idx="4015">
                  <c:v>210.7448</c:v>
                </c:pt>
                <c:pt idx="4016">
                  <c:v>210.67910000000001</c:v>
                </c:pt>
                <c:pt idx="4017">
                  <c:v>210.55289999999999</c:v>
                </c:pt>
                <c:pt idx="4018">
                  <c:v>210.49610000000001</c:v>
                </c:pt>
                <c:pt idx="4019">
                  <c:v>210.40649999999999</c:v>
                </c:pt>
                <c:pt idx="4020">
                  <c:v>210.316</c:v>
                </c:pt>
                <c:pt idx="4021">
                  <c:v>210.2064</c:v>
                </c:pt>
                <c:pt idx="4022">
                  <c:v>210.11619999999999</c:v>
                </c:pt>
                <c:pt idx="4023">
                  <c:v>210.0376</c:v>
                </c:pt>
                <c:pt idx="4024">
                  <c:v>209.9188</c:v>
                </c:pt>
                <c:pt idx="4025">
                  <c:v>209.8552</c:v>
                </c:pt>
                <c:pt idx="4026">
                  <c:v>209.71360000000001</c:v>
                </c:pt>
                <c:pt idx="4027">
                  <c:v>209.6497</c:v>
                </c:pt>
                <c:pt idx="4028">
                  <c:v>209.59370000000001</c:v>
                </c:pt>
                <c:pt idx="4029">
                  <c:v>209.46619999999999</c:v>
                </c:pt>
                <c:pt idx="4030">
                  <c:v>209.40450000000001</c:v>
                </c:pt>
                <c:pt idx="4031">
                  <c:v>209.28370000000001</c:v>
                </c:pt>
                <c:pt idx="4032">
                  <c:v>209.23150000000001</c:v>
                </c:pt>
                <c:pt idx="4033">
                  <c:v>209.10679999999999</c:v>
                </c:pt>
                <c:pt idx="4034">
                  <c:v>209.01650000000001</c:v>
                </c:pt>
                <c:pt idx="4035">
                  <c:v>208.94919999999999</c:v>
                </c:pt>
                <c:pt idx="4036">
                  <c:v>208.85159999999999</c:v>
                </c:pt>
                <c:pt idx="4037">
                  <c:v>208.7518</c:v>
                </c:pt>
                <c:pt idx="4038">
                  <c:v>208.6773</c:v>
                </c:pt>
                <c:pt idx="4039">
                  <c:v>208.57480000000001</c:v>
                </c:pt>
                <c:pt idx="4040">
                  <c:v>208.494</c:v>
                </c:pt>
                <c:pt idx="4041">
                  <c:v>208.37880000000001</c:v>
                </c:pt>
                <c:pt idx="4042">
                  <c:v>208.29239999999999</c:v>
                </c:pt>
                <c:pt idx="4043">
                  <c:v>208.1936</c:v>
                </c:pt>
                <c:pt idx="4044">
                  <c:v>208.1575</c:v>
                </c:pt>
                <c:pt idx="4045">
                  <c:v>208.0438</c:v>
                </c:pt>
                <c:pt idx="4046">
                  <c:v>207.9479</c:v>
                </c:pt>
                <c:pt idx="4047">
                  <c:v>207.8663</c:v>
                </c:pt>
                <c:pt idx="4048">
                  <c:v>207.80850000000001</c:v>
                </c:pt>
                <c:pt idx="4049">
                  <c:v>207.68109999999999</c:v>
                </c:pt>
                <c:pt idx="4050">
                  <c:v>207.5968</c:v>
                </c:pt>
                <c:pt idx="4051">
                  <c:v>207.5044</c:v>
                </c:pt>
                <c:pt idx="4052">
                  <c:v>207.4248</c:v>
                </c:pt>
                <c:pt idx="4053">
                  <c:v>207.3064</c:v>
                </c:pt>
                <c:pt idx="4054">
                  <c:v>207.2396</c:v>
                </c:pt>
                <c:pt idx="4055">
                  <c:v>207.15639999999999</c:v>
                </c:pt>
                <c:pt idx="4056">
                  <c:v>207.0735</c:v>
                </c:pt>
                <c:pt idx="4057">
                  <c:v>206.97919999999999</c:v>
                </c:pt>
                <c:pt idx="4058">
                  <c:v>206.87899999999999</c:v>
                </c:pt>
                <c:pt idx="4059">
                  <c:v>206.80070000000001</c:v>
                </c:pt>
                <c:pt idx="4060">
                  <c:v>206.70509999999999</c:v>
                </c:pt>
                <c:pt idx="4061">
                  <c:v>206.60300000000001</c:v>
                </c:pt>
                <c:pt idx="4062">
                  <c:v>206.50110000000001</c:v>
                </c:pt>
                <c:pt idx="4063">
                  <c:v>206.471</c:v>
                </c:pt>
                <c:pt idx="4064">
                  <c:v>206.3837</c:v>
                </c:pt>
                <c:pt idx="4065">
                  <c:v>206.26689999999999</c:v>
                </c:pt>
                <c:pt idx="4066">
                  <c:v>206.17519999999999</c:v>
                </c:pt>
                <c:pt idx="4067">
                  <c:v>206.09450000000001</c:v>
                </c:pt>
                <c:pt idx="4068">
                  <c:v>206.05879999999999</c:v>
                </c:pt>
                <c:pt idx="4069">
                  <c:v>205.94829999999999</c:v>
                </c:pt>
                <c:pt idx="4070">
                  <c:v>205.8562</c:v>
                </c:pt>
                <c:pt idx="4071">
                  <c:v>205.7954</c:v>
                </c:pt>
                <c:pt idx="4072">
                  <c:v>205.6867</c:v>
                </c:pt>
                <c:pt idx="4073">
                  <c:v>205.61609999999999</c:v>
                </c:pt>
                <c:pt idx="4074">
                  <c:v>205.4838</c:v>
                </c:pt>
                <c:pt idx="4075">
                  <c:v>205.39670000000001</c:v>
                </c:pt>
                <c:pt idx="4076">
                  <c:v>205.32589999999999</c:v>
                </c:pt>
                <c:pt idx="4077">
                  <c:v>205.24199999999999</c:v>
                </c:pt>
                <c:pt idx="4078">
                  <c:v>205.1865</c:v>
                </c:pt>
                <c:pt idx="4079">
                  <c:v>205.10310000000001</c:v>
                </c:pt>
                <c:pt idx="4080">
                  <c:v>204.9966</c:v>
                </c:pt>
                <c:pt idx="4081">
                  <c:v>204.88220000000001</c:v>
                </c:pt>
                <c:pt idx="4082">
                  <c:v>204.80850000000001</c:v>
                </c:pt>
                <c:pt idx="4083">
                  <c:v>204.7268</c:v>
                </c:pt>
                <c:pt idx="4084">
                  <c:v>204.62110000000001</c:v>
                </c:pt>
                <c:pt idx="4085">
                  <c:v>204.5282</c:v>
                </c:pt>
                <c:pt idx="4086">
                  <c:v>204.41319999999999</c:v>
                </c:pt>
                <c:pt idx="4087">
                  <c:v>204.36089999999999</c:v>
                </c:pt>
                <c:pt idx="4088">
                  <c:v>204.26429999999999</c:v>
                </c:pt>
                <c:pt idx="4089">
                  <c:v>204.15190000000001</c:v>
                </c:pt>
                <c:pt idx="4090">
                  <c:v>204.09289999999999</c:v>
                </c:pt>
                <c:pt idx="4091">
                  <c:v>203.99979999999999</c:v>
                </c:pt>
                <c:pt idx="4092">
                  <c:v>203.91460000000001</c:v>
                </c:pt>
                <c:pt idx="4093">
                  <c:v>203.81880000000001</c:v>
                </c:pt>
                <c:pt idx="4094">
                  <c:v>203.7647</c:v>
                </c:pt>
                <c:pt idx="4095">
                  <c:v>203.65469999999999</c:v>
                </c:pt>
                <c:pt idx="4096">
                  <c:v>203.5719</c:v>
                </c:pt>
                <c:pt idx="4097">
                  <c:v>203.50110000000001</c:v>
                </c:pt>
                <c:pt idx="4098">
                  <c:v>203.3946</c:v>
                </c:pt>
                <c:pt idx="4099">
                  <c:v>203.33539999999999</c:v>
                </c:pt>
                <c:pt idx="4100">
                  <c:v>203.23689999999999</c:v>
                </c:pt>
                <c:pt idx="4101">
                  <c:v>203.15350000000001</c:v>
                </c:pt>
                <c:pt idx="4102">
                  <c:v>203.06270000000001</c:v>
                </c:pt>
                <c:pt idx="4103">
                  <c:v>202.97649999999999</c:v>
                </c:pt>
                <c:pt idx="4104">
                  <c:v>202.86869999999999</c:v>
                </c:pt>
                <c:pt idx="4105">
                  <c:v>202.80889999999999</c:v>
                </c:pt>
                <c:pt idx="4106">
                  <c:v>202.71960000000001</c:v>
                </c:pt>
                <c:pt idx="4107">
                  <c:v>202.62960000000001</c:v>
                </c:pt>
                <c:pt idx="4108">
                  <c:v>202.51779999999999</c:v>
                </c:pt>
                <c:pt idx="4109">
                  <c:v>202.4239</c:v>
                </c:pt>
                <c:pt idx="4110">
                  <c:v>202.35</c:v>
                </c:pt>
                <c:pt idx="4111">
                  <c:v>202.30170000000001</c:v>
                </c:pt>
                <c:pt idx="4112">
                  <c:v>202.22219999999999</c:v>
                </c:pt>
                <c:pt idx="4113">
                  <c:v>202.1276</c:v>
                </c:pt>
                <c:pt idx="4114">
                  <c:v>202.02619999999999</c:v>
                </c:pt>
                <c:pt idx="4115">
                  <c:v>201.935</c:v>
                </c:pt>
                <c:pt idx="4116">
                  <c:v>201.86099999999999</c:v>
                </c:pt>
                <c:pt idx="4117">
                  <c:v>201.74610000000001</c:v>
                </c:pt>
                <c:pt idx="4118">
                  <c:v>201.7226</c:v>
                </c:pt>
                <c:pt idx="4119">
                  <c:v>201.60679999999999</c:v>
                </c:pt>
                <c:pt idx="4120">
                  <c:v>201.53190000000001</c:v>
                </c:pt>
                <c:pt idx="4121">
                  <c:v>201.44630000000001</c:v>
                </c:pt>
                <c:pt idx="4122">
                  <c:v>201.3349</c:v>
                </c:pt>
                <c:pt idx="4123">
                  <c:v>201.2492</c:v>
                </c:pt>
                <c:pt idx="4124">
                  <c:v>201.1816</c:v>
                </c:pt>
                <c:pt idx="4125">
                  <c:v>201.1037</c:v>
                </c:pt>
                <c:pt idx="4126">
                  <c:v>201.02670000000001</c:v>
                </c:pt>
                <c:pt idx="4127">
                  <c:v>200.9323</c:v>
                </c:pt>
                <c:pt idx="4128">
                  <c:v>200.84139999999999</c:v>
                </c:pt>
                <c:pt idx="4129">
                  <c:v>200.75319999999999</c:v>
                </c:pt>
                <c:pt idx="4130">
                  <c:v>200.70509999999999</c:v>
                </c:pt>
                <c:pt idx="4131">
                  <c:v>200.57050000000001</c:v>
                </c:pt>
                <c:pt idx="4132">
                  <c:v>200.4742</c:v>
                </c:pt>
                <c:pt idx="4133">
                  <c:v>200.4066</c:v>
                </c:pt>
                <c:pt idx="4134">
                  <c:v>200.33330000000001</c:v>
                </c:pt>
                <c:pt idx="4135">
                  <c:v>200.2628</c:v>
                </c:pt>
                <c:pt idx="4136">
                  <c:v>200.15549999999999</c:v>
                </c:pt>
                <c:pt idx="4137">
                  <c:v>200.08410000000001</c:v>
                </c:pt>
                <c:pt idx="4138">
                  <c:v>200.00030000000001</c:v>
                </c:pt>
                <c:pt idx="4139">
                  <c:v>199.9263</c:v>
                </c:pt>
                <c:pt idx="4140">
                  <c:v>199.8416</c:v>
                </c:pt>
                <c:pt idx="4141">
                  <c:v>199.73179999999999</c:v>
                </c:pt>
                <c:pt idx="4142">
                  <c:v>199.67439999999999</c:v>
                </c:pt>
                <c:pt idx="4143">
                  <c:v>199.57820000000001</c:v>
                </c:pt>
                <c:pt idx="4144">
                  <c:v>199.4888</c:v>
                </c:pt>
                <c:pt idx="4145">
                  <c:v>199.41560000000001</c:v>
                </c:pt>
                <c:pt idx="4146">
                  <c:v>199.3115</c:v>
                </c:pt>
                <c:pt idx="4147">
                  <c:v>199.2313</c:v>
                </c:pt>
                <c:pt idx="4148">
                  <c:v>199.16550000000001</c:v>
                </c:pt>
                <c:pt idx="4149">
                  <c:v>199.0531</c:v>
                </c:pt>
                <c:pt idx="4150">
                  <c:v>199.00710000000001</c:v>
                </c:pt>
                <c:pt idx="4151">
                  <c:v>198.8937</c:v>
                </c:pt>
                <c:pt idx="4152">
                  <c:v>198.8219</c:v>
                </c:pt>
                <c:pt idx="4153">
                  <c:v>198.7407</c:v>
                </c:pt>
                <c:pt idx="4154">
                  <c:v>198.6532</c:v>
                </c:pt>
                <c:pt idx="4155">
                  <c:v>198.57730000000001</c:v>
                </c:pt>
                <c:pt idx="4156">
                  <c:v>198.47909999999999</c:v>
                </c:pt>
                <c:pt idx="4157">
                  <c:v>198.39089999999999</c:v>
                </c:pt>
                <c:pt idx="4158">
                  <c:v>198.31100000000001</c:v>
                </c:pt>
                <c:pt idx="4159">
                  <c:v>198.23699999999999</c:v>
                </c:pt>
                <c:pt idx="4160">
                  <c:v>198.13589999999999</c:v>
                </c:pt>
                <c:pt idx="4161">
                  <c:v>198.07550000000001</c:v>
                </c:pt>
                <c:pt idx="4162">
                  <c:v>197.99799999999999</c:v>
                </c:pt>
                <c:pt idx="4163">
                  <c:v>197.91560000000001</c:v>
                </c:pt>
                <c:pt idx="4164">
                  <c:v>197.82339999999999</c:v>
                </c:pt>
                <c:pt idx="4165">
                  <c:v>197.7585</c:v>
                </c:pt>
                <c:pt idx="4166">
                  <c:v>197.67679999999999</c:v>
                </c:pt>
                <c:pt idx="4167">
                  <c:v>197.63310000000001</c:v>
                </c:pt>
                <c:pt idx="4168">
                  <c:v>197.50659999999999</c:v>
                </c:pt>
                <c:pt idx="4169">
                  <c:v>197.43119999999999</c:v>
                </c:pt>
                <c:pt idx="4170">
                  <c:v>197.33930000000001</c:v>
                </c:pt>
                <c:pt idx="4171">
                  <c:v>197.2672</c:v>
                </c:pt>
                <c:pt idx="4172">
                  <c:v>197.1686</c:v>
                </c:pt>
                <c:pt idx="4173">
                  <c:v>197.09309999999999</c:v>
                </c:pt>
                <c:pt idx="4174">
                  <c:v>196.99510000000001</c:v>
                </c:pt>
                <c:pt idx="4175">
                  <c:v>196.9256</c:v>
                </c:pt>
                <c:pt idx="4176">
                  <c:v>196.8338</c:v>
                </c:pt>
                <c:pt idx="4177">
                  <c:v>196.7484</c:v>
                </c:pt>
                <c:pt idx="4178">
                  <c:v>196.6816</c:v>
                </c:pt>
                <c:pt idx="4179">
                  <c:v>196.59379999999999</c:v>
                </c:pt>
                <c:pt idx="4180">
                  <c:v>196.51650000000001</c:v>
                </c:pt>
                <c:pt idx="4181">
                  <c:v>196.39439999999999</c:v>
                </c:pt>
                <c:pt idx="4182">
                  <c:v>196.31909999999999</c:v>
                </c:pt>
                <c:pt idx="4183">
                  <c:v>196.27809999999999</c:v>
                </c:pt>
                <c:pt idx="4184">
                  <c:v>196.16650000000001</c:v>
                </c:pt>
                <c:pt idx="4185">
                  <c:v>196.11070000000001</c:v>
                </c:pt>
                <c:pt idx="4186">
                  <c:v>196.0462</c:v>
                </c:pt>
                <c:pt idx="4187">
                  <c:v>195.93620000000001</c:v>
                </c:pt>
                <c:pt idx="4188">
                  <c:v>195.85310000000001</c:v>
                </c:pt>
                <c:pt idx="4189">
                  <c:v>195.7851</c:v>
                </c:pt>
                <c:pt idx="4190">
                  <c:v>195.6696</c:v>
                </c:pt>
                <c:pt idx="4191">
                  <c:v>195.60400000000001</c:v>
                </c:pt>
                <c:pt idx="4192">
                  <c:v>195.5582</c:v>
                </c:pt>
                <c:pt idx="4193">
                  <c:v>195.47810000000001</c:v>
                </c:pt>
                <c:pt idx="4194">
                  <c:v>195.42339999999999</c:v>
                </c:pt>
                <c:pt idx="4195">
                  <c:v>195.31979999999999</c:v>
                </c:pt>
                <c:pt idx="4196">
                  <c:v>195.2466</c:v>
                </c:pt>
                <c:pt idx="4197">
                  <c:v>195.15549999999999</c:v>
                </c:pt>
                <c:pt idx="4198">
                  <c:v>195.09559999999999</c:v>
                </c:pt>
                <c:pt idx="4199">
                  <c:v>194.98150000000001</c:v>
                </c:pt>
                <c:pt idx="4200">
                  <c:v>194.89599999999999</c:v>
                </c:pt>
                <c:pt idx="4201">
                  <c:v>194.8048</c:v>
                </c:pt>
                <c:pt idx="4202">
                  <c:v>194.75839999999999</c:v>
                </c:pt>
                <c:pt idx="4203">
                  <c:v>194.6422</c:v>
                </c:pt>
                <c:pt idx="4204">
                  <c:v>194.59950000000001</c:v>
                </c:pt>
                <c:pt idx="4205">
                  <c:v>194.4975</c:v>
                </c:pt>
                <c:pt idx="4206">
                  <c:v>194.3974</c:v>
                </c:pt>
                <c:pt idx="4207">
                  <c:v>194.34809999999999</c:v>
                </c:pt>
                <c:pt idx="4208">
                  <c:v>194.23480000000001</c:v>
                </c:pt>
                <c:pt idx="4209">
                  <c:v>194.16079999999999</c:v>
                </c:pt>
                <c:pt idx="4210">
                  <c:v>194.07480000000001</c:v>
                </c:pt>
                <c:pt idx="4211">
                  <c:v>193.98009999999999</c:v>
                </c:pt>
                <c:pt idx="4212">
                  <c:v>193.9211</c:v>
                </c:pt>
                <c:pt idx="4213">
                  <c:v>193.8381</c:v>
                </c:pt>
                <c:pt idx="4214">
                  <c:v>193.75389999999999</c:v>
                </c:pt>
                <c:pt idx="4215">
                  <c:v>193.67959999999999</c:v>
                </c:pt>
                <c:pt idx="4216">
                  <c:v>193.58869999999999</c:v>
                </c:pt>
                <c:pt idx="4217">
                  <c:v>193.4966</c:v>
                </c:pt>
                <c:pt idx="4218">
                  <c:v>193.4145</c:v>
                </c:pt>
                <c:pt idx="4219">
                  <c:v>193.3271</c:v>
                </c:pt>
                <c:pt idx="4220">
                  <c:v>193.28550000000001</c:v>
                </c:pt>
                <c:pt idx="4221">
                  <c:v>193.17490000000001</c:v>
                </c:pt>
                <c:pt idx="4222">
                  <c:v>193.10059999999999</c:v>
                </c:pt>
                <c:pt idx="4223">
                  <c:v>193.00819999999999</c:v>
                </c:pt>
                <c:pt idx="4224">
                  <c:v>192.9254</c:v>
                </c:pt>
                <c:pt idx="4225">
                  <c:v>192.8563</c:v>
                </c:pt>
                <c:pt idx="4226">
                  <c:v>192.77610000000001</c:v>
                </c:pt>
                <c:pt idx="4227">
                  <c:v>192.69149999999999</c:v>
                </c:pt>
                <c:pt idx="4228">
                  <c:v>192.62719999999999</c:v>
                </c:pt>
                <c:pt idx="4229">
                  <c:v>192.5223</c:v>
                </c:pt>
                <c:pt idx="4230">
                  <c:v>192.4742</c:v>
                </c:pt>
                <c:pt idx="4231">
                  <c:v>192.36009999999999</c:v>
                </c:pt>
                <c:pt idx="4232">
                  <c:v>192.2833</c:v>
                </c:pt>
                <c:pt idx="4233">
                  <c:v>192.22579999999999</c:v>
                </c:pt>
                <c:pt idx="4234">
                  <c:v>192.13310000000001</c:v>
                </c:pt>
                <c:pt idx="4235">
                  <c:v>192.01159999999999</c:v>
                </c:pt>
                <c:pt idx="4236">
                  <c:v>191.98330000000001</c:v>
                </c:pt>
                <c:pt idx="4237">
                  <c:v>191.90360000000001</c:v>
                </c:pt>
                <c:pt idx="4238">
                  <c:v>191.82060000000001</c:v>
                </c:pt>
                <c:pt idx="4239">
                  <c:v>191.75049999999999</c:v>
                </c:pt>
                <c:pt idx="4240">
                  <c:v>191.63810000000001</c:v>
                </c:pt>
                <c:pt idx="4241">
                  <c:v>191.58699999999999</c:v>
                </c:pt>
                <c:pt idx="4242">
                  <c:v>191.47630000000001</c:v>
                </c:pt>
                <c:pt idx="4243">
                  <c:v>191.39779999999999</c:v>
                </c:pt>
                <c:pt idx="4244">
                  <c:v>191.32599999999999</c:v>
                </c:pt>
                <c:pt idx="4245">
                  <c:v>191.23740000000001</c:v>
                </c:pt>
                <c:pt idx="4246">
                  <c:v>191.18049999999999</c:v>
                </c:pt>
                <c:pt idx="4247">
                  <c:v>191.0889</c:v>
                </c:pt>
                <c:pt idx="4248">
                  <c:v>191.02199999999999</c:v>
                </c:pt>
                <c:pt idx="4249">
                  <c:v>190.94749999999999</c:v>
                </c:pt>
                <c:pt idx="4250">
                  <c:v>190.88310000000001</c:v>
                </c:pt>
                <c:pt idx="4251">
                  <c:v>190.78620000000001</c:v>
                </c:pt>
                <c:pt idx="4252">
                  <c:v>190.71129999999999</c:v>
                </c:pt>
                <c:pt idx="4253">
                  <c:v>190.67250000000001</c:v>
                </c:pt>
                <c:pt idx="4254">
                  <c:v>190.5556</c:v>
                </c:pt>
                <c:pt idx="4255">
                  <c:v>190.51519999999999</c:v>
                </c:pt>
                <c:pt idx="4256">
                  <c:v>190.4297</c:v>
                </c:pt>
                <c:pt idx="4257">
                  <c:v>190.32749999999999</c:v>
                </c:pt>
                <c:pt idx="4258">
                  <c:v>190.26220000000001</c:v>
                </c:pt>
                <c:pt idx="4259">
                  <c:v>190.18770000000001</c:v>
                </c:pt>
                <c:pt idx="4260">
                  <c:v>190.10329999999999</c:v>
                </c:pt>
                <c:pt idx="4261">
                  <c:v>190.01939999999999</c:v>
                </c:pt>
                <c:pt idx="4262">
                  <c:v>189.90559999999999</c:v>
                </c:pt>
                <c:pt idx="4263">
                  <c:v>189.8817</c:v>
                </c:pt>
                <c:pt idx="4264">
                  <c:v>189.78469999999999</c:v>
                </c:pt>
                <c:pt idx="4265">
                  <c:v>189.71379999999999</c:v>
                </c:pt>
                <c:pt idx="4266">
                  <c:v>189.6412</c:v>
                </c:pt>
                <c:pt idx="4267">
                  <c:v>189.56800000000001</c:v>
                </c:pt>
                <c:pt idx="4268">
                  <c:v>189.46629999999999</c:v>
                </c:pt>
                <c:pt idx="4269">
                  <c:v>189.39410000000001</c:v>
                </c:pt>
                <c:pt idx="4270">
                  <c:v>189.3287</c:v>
                </c:pt>
                <c:pt idx="4271">
                  <c:v>189.24369999999999</c:v>
                </c:pt>
                <c:pt idx="4272">
                  <c:v>189.1413</c:v>
                </c:pt>
                <c:pt idx="4273">
                  <c:v>189.07939999999999</c:v>
                </c:pt>
                <c:pt idx="4274">
                  <c:v>188.99809999999999</c:v>
                </c:pt>
                <c:pt idx="4275">
                  <c:v>188.93219999999999</c:v>
                </c:pt>
                <c:pt idx="4276">
                  <c:v>188.8312</c:v>
                </c:pt>
                <c:pt idx="4277">
                  <c:v>188.7747</c:v>
                </c:pt>
                <c:pt idx="4278">
                  <c:v>188.69130000000001</c:v>
                </c:pt>
                <c:pt idx="4279">
                  <c:v>188.6217</c:v>
                </c:pt>
                <c:pt idx="4280">
                  <c:v>188.5617</c:v>
                </c:pt>
                <c:pt idx="4281">
                  <c:v>188.46639999999999</c:v>
                </c:pt>
                <c:pt idx="4282">
                  <c:v>188.38040000000001</c:v>
                </c:pt>
                <c:pt idx="4283">
                  <c:v>188.31739999999999</c:v>
                </c:pt>
                <c:pt idx="4284">
                  <c:v>188.23650000000001</c:v>
                </c:pt>
                <c:pt idx="4285">
                  <c:v>188.14699999999999</c:v>
                </c:pt>
                <c:pt idx="4286">
                  <c:v>188.1266</c:v>
                </c:pt>
                <c:pt idx="4287">
                  <c:v>188.0154</c:v>
                </c:pt>
                <c:pt idx="4288">
                  <c:v>187.92949999999999</c:v>
                </c:pt>
                <c:pt idx="4289">
                  <c:v>187.87970000000001</c:v>
                </c:pt>
                <c:pt idx="4290">
                  <c:v>187.76009999999999</c:v>
                </c:pt>
                <c:pt idx="4291">
                  <c:v>187.70509999999999</c:v>
                </c:pt>
                <c:pt idx="4292">
                  <c:v>187.58340000000001</c:v>
                </c:pt>
                <c:pt idx="4293">
                  <c:v>187.53800000000001</c:v>
                </c:pt>
                <c:pt idx="4294">
                  <c:v>187.45419999999999</c:v>
                </c:pt>
                <c:pt idx="4295">
                  <c:v>187.38460000000001</c:v>
                </c:pt>
                <c:pt idx="4296">
                  <c:v>187.2765</c:v>
                </c:pt>
                <c:pt idx="4297">
                  <c:v>187.21979999999999</c:v>
                </c:pt>
                <c:pt idx="4298">
                  <c:v>187.17150000000001</c:v>
                </c:pt>
                <c:pt idx="4299">
                  <c:v>187.09399999999999</c:v>
                </c:pt>
                <c:pt idx="4300">
                  <c:v>187.00049999999999</c:v>
                </c:pt>
                <c:pt idx="4301">
                  <c:v>186.94460000000001</c:v>
                </c:pt>
                <c:pt idx="4302">
                  <c:v>186.85230000000001</c:v>
                </c:pt>
                <c:pt idx="4303">
                  <c:v>186.77019999999999</c:v>
                </c:pt>
                <c:pt idx="4304">
                  <c:v>186.68260000000001</c:v>
                </c:pt>
                <c:pt idx="4305">
                  <c:v>186.6223</c:v>
                </c:pt>
                <c:pt idx="4306">
                  <c:v>186.5478</c:v>
                </c:pt>
                <c:pt idx="4307">
                  <c:v>186.44820000000001</c:v>
                </c:pt>
                <c:pt idx="4308">
                  <c:v>186.3997</c:v>
                </c:pt>
                <c:pt idx="4309">
                  <c:v>186.33789999999999</c:v>
                </c:pt>
                <c:pt idx="4310">
                  <c:v>186.27209999999999</c:v>
                </c:pt>
                <c:pt idx="4311">
                  <c:v>186.18620000000001</c:v>
                </c:pt>
                <c:pt idx="4312">
                  <c:v>186.1018</c:v>
                </c:pt>
                <c:pt idx="4313">
                  <c:v>186.02420000000001</c:v>
                </c:pt>
                <c:pt idx="4314">
                  <c:v>185.9691</c:v>
                </c:pt>
                <c:pt idx="4315">
                  <c:v>185.8836</c:v>
                </c:pt>
                <c:pt idx="4316">
                  <c:v>185.80029999999999</c:v>
                </c:pt>
                <c:pt idx="4317">
                  <c:v>185.72030000000001</c:v>
                </c:pt>
                <c:pt idx="4318">
                  <c:v>185.64420000000001</c:v>
                </c:pt>
                <c:pt idx="4319">
                  <c:v>185.55680000000001</c:v>
                </c:pt>
                <c:pt idx="4320">
                  <c:v>185.5017</c:v>
                </c:pt>
                <c:pt idx="4321">
                  <c:v>185.41290000000001</c:v>
                </c:pt>
                <c:pt idx="4322">
                  <c:v>185.33279999999999</c:v>
                </c:pt>
                <c:pt idx="4323">
                  <c:v>185.25380000000001</c:v>
                </c:pt>
                <c:pt idx="4324">
                  <c:v>185.17509999999999</c:v>
                </c:pt>
                <c:pt idx="4325">
                  <c:v>185.10720000000001</c:v>
                </c:pt>
                <c:pt idx="4326">
                  <c:v>185.04069999999999</c:v>
                </c:pt>
                <c:pt idx="4327">
                  <c:v>184.93979999999999</c:v>
                </c:pt>
                <c:pt idx="4328">
                  <c:v>184.89179999999999</c:v>
                </c:pt>
                <c:pt idx="4329">
                  <c:v>184.7987</c:v>
                </c:pt>
                <c:pt idx="4330">
                  <c:v>184.71799999999999</c:v>
                </c:pt>
                <c:pt idx="4331">
                  <c:v>184.66210000000001</c:v>
                </c:pt>
                <c:pt idx="4332">
                  <c:v>184.58799999999999</c:v>
                </c:pt>
                <c:pt idx="4333">
                  <c:v>184.49369999999999</c:v>
                </c:pt>
                <c:pt idx="4334">
                  <c:v>184.399</c:v>
                </c:pt>
                <c:pt idx="4335">
                  <c:v>184.34899999999999</c:v>
                </c:pt>
                <c:pt idx="4336">
                  <c:v>184.27279999999999</c:v>
                </c:pt>
                <c:pt idx="4337">
                  <c:v>184.19329999999999</c:v>
                </c:pt>
                <c:pt idx="4338">
                  <c:v>184.1207</c:v>
                </c:pt>
                <c:pt idx="4339">
                  <c:v>184.05179999999999</c:v>
                </c:pt>
                <c:pt idx="4340">
                  <c:v>183.9597</c:v>
                </c:pt>
                <c:pt idx="4341">
                  <c:v>183.9083</c:v>
                </c:pt>
                <c:pt idx="4342">
                  <c:v>183.83430000000001</c:v>
                </c:pt>
                <c:pt idx="4343">
                  <c:v>183.72399999999999</c:v>
                </c:pt>
                <c:pt idx="4344">
                  <c:v>183.6591</c:v>
                </c:pt>
                <c:pt idx="4345">
                  <c:v>183.614</c:v>
                </c:pt>
                <c:pt idx="4346">
                  <c:v>183.49539999999999</c:v>
                </c:pt>
                <c:pt idx="4347">
                  <c:v>183.4057</c:v>
                </c:pt>
                <c:pt idx="4348">
                  <c:v>183.34639999999999</c:v>
                </c:pt>
                <c:pt idx="4349">
                  <c:v>183.28129999999999</c:v>
                </c:pt>
                <c:pt idx="4350">
                  <c:v>183.21960000000001</c:v>
                </c:pt>
                <c:pt idx="4351">
                  <c:v>183.1438</c:v>
                </c:pt>
                <c:pt idx="4352">
                  <c:v>183.06440000000001</c:v>
                </c:pt>
                <c:pt idx="4353">
                  <c:v>183.01730000000001</c:v>
                </c:pt>
                <c:pt idx="4354">
                  <c:v>182.9237</c:v>
                </c:pt>
                <c:pt idx="4355">
                  <c:v>182.85910000000001</c:v>
                </c:pt>
                <c:pt idx="4356">
                  <c:v>182.827</c:v>
                </c:pt>
                <c:pt idx="4357">
                  <c:v>182.72929999999999</c:v>
                </c:pt>
                <c:pt idx="4358">
                  <c:v>182.6232</c:v>
                </c:pt>
                <c:pt idx="4359">
                  <c:v>182.54349999999999</c:v>
                </c:pt>
                <c:pt idx="4360">
                  <c:v>182.483</c:v>
                </c:pt>
                <c:pt idx="4361">
                  <c:v>182.38749999999999</c:v>
                </c:pt>
                <c:pt idx="4362">
                  <c:v>182.31970000000001</c:v>
                </c:pt>
                <c:pt idx="4363">
                  <c:v>182.2337</c:v>
                </c:pt>
                <c:pt idx="4364">
                  <c:v>182.14109999999999</c:v>
                </c:pt>
                <c:pt idx="4365">
                  <c:v>182.10149999999999</c:v>
                </c:pt>
                <c:pt idx="4366">
                  <c:v>182.03120000000001</c:v>
                </c:pt>
                <c:pt idx="4367">
                  <c:v>181.96039999999999</c:v>
                </c:pt>
                <c:pt idx="4368">
                  <c:v>181.8835</c:v>
                </c:pt>
                <c:pt idx="4369">
                  <c:v>181.8237</c:v>
                </c:pt>
                <c:pt idx="4370">
                  <c:v>181.74959999999999</c:v>
                </c:pt>
                <c:pt idx="4371">
                  <c:v>181.68860000000001</c:v>
                </c:pt>
                <c:pt idx="4372">
                  <c:v>181.64590000000001</c:v>
                </c:pt>
                <c:pt idx="4373">
                  <c:v>181.55529999999999</c:v>
                </c:pt>
                <c:pt idx="4374">
                  <c:v>181.46719999999999</c:v>
                </c:pt>
                <c:pt idx="4375">
                  <c:v>181.39779999999999</c:v>
                </c:pt>
                <c:pt idx="4376">
                  <c:v>181.31440000000001</c:v>
                </c:pt>
                <c:pt idx="4377">
                  <c:v>181.26509999999999</c:v>
                </c:pt>
                <c:pt idx="4378">
                  <c:v>181.20310000000001</c:v>
                </c:pt>
                <c:pt idx="4379">
                  <c:v>181.1422</c:v>
                </c:pt>
                <c:pt idx="4380">
                  <c:v>181.04810000000001</c:v>
                </c:pt>
                <c:pt idx="4381">
                  <c:v>180.93559999999999</c:v>
                </c:pt>
                <c:pt idx="4382">
                  <c:v>180.88249999999999</c:v>
                </c:pt>
                <c:pt idx="4383">
                  <c:v>180.82390000000001</c:v>
                </c:pt>
                <c:pt idx="4384">
                  <c:v>180.76400000000001</c:v>
                </c:pt>
                <c:pt idx="4385">
                  <c:v>180.68530000000001</c:v>
                </c:pt>
                <c:pt idx="4386">
                  <c:v>180.59139999999999</c:v>
                </c:pt>
                <c:pt idx="4387">
                  <c:v>180.49930000000001</c:v>
                </c:pt>
                <c:pt idx="4388">
                  <c:v>180.44800000000001</c:v>
                </c:pt>
                <c:pt idx="4389">
                  <c:v>180.40700000000001</c:v>
                </c:pt>
                <c:pt idx="4390">
                  <c:v>180.31030000000001</c:v>
                </c:pt>
                <c:pt idx="4391">
                  <c:v>180.24860000000001</c:v>
                </c:pt>
                <c:pt idx="4392">
                  <c:v>180.16329999999999</c:v>
                </c:pt>
                <c:pt idx="4393">
                  <c:v>180.1019</c:v>
                </c:pt>
                <c:pt idx="4394">
                  <c:v>180.0155</c:v>
                </c:pt>
                <c:pt idx="4395">
                  <c:v>179.95310000000001</c:v>
                </c:pt>
                <c:pt idx="4396">
                  <c:v>179.8837</c:v>
                </c:pt>
                <c:pt idx="4397">
                  <c:v>179.81190000000001</c:v>
                </c:pt>
                <c:pt idx="4398">
                  <c:v>179.7577</c:v>
                </c:pt>
                <c:pt idx="4399">
                  <c:v>179.68049999999999</c:v>
                </c:pt>
                <c:pt idx="4400">
                  <c:v>179.60679999999999</c:v>
                </c:pt>
                <c:pt idx="4401">
                  <c:v>179.50899999999999</c:v>
                </c:pt>
                <c:pt idx="4402">
                  <c:v>179.44159999999999</c:v>
                </c:pt>
                <c:pt idx="4403">
                  <c:v>179.351</c:v>
                </c:pt>
                <c:pt idx="4404">
                  <c:v>179.2962</c:v>
                </c:pt>
                <c:pt idx="4405">
                  <c:v>179.20920000000001</c:v>
                </c:pt>
                <c:pt idx="4406">
                  <c:v>179.16239999999999</c:v>
                </c:pt>
                <c:pt idx="4407">
                  <c:v>179.09030000000001</c:v>
                </c:pt>
                <c:pt idx="4408">
                  <c:v>179.0325</c:v>
                </c:pt>
                <c:pt idx="4409">
                  <c:v>178.92660000000001</c:v>
                </c:pt>
                <c:pt idx="4410">
                  <c:v>178.87530000000001</c:v>
                </c:pt>
                <c:pt idx="4411">
                  <c:v>178.79089999999999</c:v>
                </c:pt>
                <c:pt idx="4412">
                  <c:v>178.7176</c:v>
                </c:pt>
                <c:pt idx="4413">
                  <c:v>178.63509999999999</c:v>
                </c:pt>
                <c:pt idx="4414">
                  <c:v>178.56540000000001</c:v>
                </c:pt>
                <c:pt idx="4415">
                  <c:v>178.50389999999999</c:v>
                </c:pt>
                <c:pt idx="4416">
                  <c:v>178.44049999999999</c:v>
                </c:pt>
                <c:pt idx="4417">
                  <c:v>178.37450000000001</c:v>
                </c:pt>
                <c:pt idx="4418">
                  <c:v>178.2893</c:v>
                </c:pt>
                <c:pt idx="4419">
                  <c:v>178.2303</c:v>
                </c:pt>
                <c:pt idx="4420">
                  <c:v>178.14060000000001</c:v>
                </c:pt>
                <c:pt idx="4421">
                  <c:v>178.07300000000001</c:v>
                </c:pt>
                <c:pt idx="4422">
                  <c:v>178.01050000000001</c:v>
                </c:pt>
                <c:pt idx="4423">
                  <c:v>177.95140000000001</c:v>
                </c:pt>
                <c:pt idx="4424">
                  <c:v>177.86250000000001</c:v>
                </c:pt>
                <c:pt idx="4425">
                  <c:v>177.80629999999999</c:v>
                </c:pt>
                <c:pt idx="4426">
                  <c:v>177.7602</c:v>
                </c:pt>
                <c:pt idx="4427">
                  <c:v>177.68729999999999</c:v>
                </c:pt>
                <c:pt idx="4428">
                  <c:v>177.58959999999999</c:v>
                </c:pt>
                <c:pt idx="4429">
                  <c:v>177.52670000000001</c:v>
                </c:pt>
                <c:pt idx="4430">
                  <c:v>177.46109999999999</c:v>
                </c:pt>
                <c:pt idx="4431">
                  <c:v>177.38059999999999</c:v>
                </c:pt>
                <c:pt idx="4432">
                  <c:v>177.2978</c:v>
                </c:pt>
                <c:pt idx="4433">
                  <c:v>177.24950000000001</c:v>
                </c:pt>
                <c:pt idx="4434">
                  <c:v>177.18889999999999</c:v>
                </c:pt>
                <c:pt idx="4435">
                  <c:v>177.10380000000001</c:v>
                </c:pt>
                <c:pt idx="4436">
                  <c:v>177.0394</c:v>
                </c:pt>
                <c:pt idx="4437">
                  <c:v>176.9623</c:v>
                </c:pt>
                <c:pt idx="4438">
                  <c:v>176.8853</c:v>
                </c:pt>
                <c:pt idx="4439">
                  <c:v>176.79150000000001</c:v>
                </c:pt>
                <c:pt idx="4440">
                  <c:v>176.7373</c:v>
                </c:pt>
                <c:pt idx="4441">
                  <c:v>176.6705</c:v>
                </c:pt>
                <c:pt idx="4442">
                  <c:v>176.5812</c:v>
                </c:pt>
                <c:pt idx="4443">
                  <c:v>176.52119999999999</c:v>
                </c:pt>
                <c:pt idx="4444">
                  <c:v>176.4522</c:v>
                </c:pt>
                <c:pt idx="4445">
                  <c:v>176.36</c:v>
                </c:pt>
                <c:pt idx="4446">
                  <c:v>176.30539999999999</c:v>
                </c:pt>
                <c:pt idx="4447">
                  <c:v>176.21440000000001</c:v>
                </c:pt>
                <c:pt idx="4448">
                  <c:v>176.13550000000001</c:v>
                </c:pt>
                <c:pt idx="4449">
                  <c:v>176.07749999999999</c:v>
                </c:pt>
                <c:pt idx="4450">
                  <c:v>176.02279999999999</c:v>
                </c:pt>
                <c:pt idx="4451">
                  <c:v>175.9443</c:v>
                </c:pt>
                <c:pt idx="4452">
                  <c:v>175.85310000000001</c:v>
                </c:pt>
                <c:pt idx="4453">
                  <c:v>175.78649999999999</c:v>
                </c:pt>
                <c:pt idx="4454">
                  <c:v>175.72800000000001</c:v>
                </c:pt>
                <c:pt idx="4455">
                  <c:v>175.67140000000001</c:v>
                </c:pt>
                <c:pt idx="4456">
                  <c:v>175.59880000000001</c:v>
                </c:pt>
                <c:pt idx="4457">
                  <c:v>175.53210000000001</c:v>
                </c:pt>
                <c:pt idx="4458">
                  <c:v>175.4701</c:v>
                </c:pt>
                <c:pt idx="4459">
                  <c:v>175.40940000000001</c:v>
                </c:pt>
                <c:pt idx="4460">
                  <c:v>175.32400000000001</c:v>
                </c:pt>
                <c:pt idx="4461">
                  <c:v>175.25810000000001</c:v>
                </c:pt>
                <c:pt idx="4462">
                  <c:v>175.18819999999999</c:v>
                </c:pt>
                <c:pt idx="4463">
                  <c:v>175.1045</c:v>
                </c:pt>
                <c:pt idx="4464">
                  <c:v>175.04259999999999</c:v>
                </c:pt>
                <c:pt idx="4465">
                  <c:v>174.99529999999999</c:v>
                </c:pt>
                <c:pt idx="4466">
                  <c:v>174.92019999999999</c:v>
                </c:pt>
                <c:pt idx="4467">
                  <c:v>174.85890000000001</c:v>
                </c:pt>
                <c:pt idx="4468">
                  <c:v>174.7807</c:v>
                </c:pt>
                <c:pt idx="4469">
                  <c:v>174.69640000000001</c:v>
                </c:pt>
                <c:pt idx="4470">
                  <c:v>174.64699999999999</c:v>
                </c:pt>
                <c:pt idx="4471">
                  <c:v>174.5531</c:v>
                </c:pt>
                <c:pt idx="4472">
                  <c:v>174.482</c:v>
                </c:pt>
                <c:pt idx="4473">
                  <c:v>174.42529999999999</c:v>
                </c:pt>
                <c:pt idx="4474">
                  <c:v>174.38990000000001</c:v>
                </c:pt>
                <c:pt idx="4475">
                  <c:v>174.3142</c:v>
                </c:pt>
                <c:pt idx="4476">
                  <c:v>174.24279999999999</c:v>
                </c:pt>
                <c:pt idx="4477">
                  <c:v>174.1566</c:v>
                </c:pt>
                <c:pt idx="4478">
                  <c:v>174.1163</c:v>
                </c:pt>
                <c:pt idx="4479">
                  <c:v>174.04669999999999</c:v>
                </c:pt>
                <c:pt idx="4480">
                  <c:v>173.98079999999999</c:v>
                </c:pt>
                <c:pt idx="4481">
                  <c:v>173.91540000000001</c:v>
                </c:pt>
                <c:pt idx="4482">
                  <c:v>173.85890000000001</c:v>
                </c:pt>
                <c:pt idx="4483">
                  <c:v>173.762</c:v>
                </c:pt>
                <c:pt idx="4484">
                  <c:v>173.72790000000001</c:v>
                </c:pt>
                <c:pt idx="4485">
                  <c:v>173.6155</c:v>
                </c:pt>
                <c:pt idx="4486">
                  <c:v>173.5635</c:v>
                </c:pt>
                <c:pt idx="4487">
                  <c:v>173.5034</c:v>
                </c:pt>
                <c:pt idx="4488">
                  <c:v>173.4393</c:v>
                </c:pt>
                <c:pt idx="4489">
                  <c:v>173.3733</c:v>
                </c:pt>
                <c:pt idx="4490">
                  <c:v>173.29230000000001</c:v>
                </c:pt>
                <c:pt idx="4491">
                  <c:v>173.2294</c:v>
                </c:pt>
                <c:pt idx="4492">
                  <c:v>173.14599999999999</c:v>
                </c:pt>
                <c:pt idx="4493">
                  <c:v>173.10890000000001</c:v>
                </c:pt>
                <c:pt idx="4494">
                  <c:v>173.01519999999999</c:v>
                </c:pt>
                <c:pt idx="4495">
                  <c:v>172.95490000000001</c:v>
                </c:pt>
                <c:pt idx="4496">
                  <c:v>172.89930000000001</c:v>
                </c:pt>
                <c:pt idx="4497">
                  <c:v>172.80670000000001</c:v>
                </c:pt>
                <c:pt idx="4498">
                  <c:v>172.7561</c:v>
                </c:pt>
                <c:pt idx="4499">
                  <c:v>172.66460000000001</c:v>
                </c:pt>
                <c:pt idx="4500">
                  <c:v>172.648</c:v>
                </c:pt>
                <c:pt idx="4501">
                  <c:v>172.53550000000001</c:v>
                </c:pt>
                <c:pt idx="4502">
                  <c:v>172.4889</c:v>
                </c:pt>
                <c:pt idx="4503">
                  <c:v>172.42160000000001</c:v>
                </c:pt>
                <c:pt idx="4504">
                  <c:v>172.34819999999999</c:v>
                </c:pt>
                <c:pt idx="4505">
                  <c:v>172.3073</c:v>
                </c:pt>
                <c:pt idx="4506">
                  <c:v>172.21559999999999</c:v>
                </c:pt>
                <c:pt idx="4507">
                  <c:v>172.15350000000001</c:v>
                </c:pt>
                <c:pt idx="4508">
                  <c:v>172.1061</c:v>
                </c:pt>
                <c:pt idx="4509">
                  <c:v>172.00460000000001</c:v>
                </c:pt>
                <c:pt idx="4510">
                  <c:v>171.93860000000001</c:v>
                </c:pt>
                <c:pt idx="4511">
                  <c:v>171.87459999999999</c:v>
                </c:pt>
                <c:pt idx="4512">
                  <c:v>171.82660000000001</c:v>
                </c:pt>
                <c:pt idx="4513">
                  <c:v>171.76830000000001</c:v>
                </c:pt>
                <c:pt idx="4514">
                  <c:v>171.69569999999999</c:v>
                </c:pt>
                <c:pt idx="4515">
                  <c:v>171.6301</c:v>
                </c:pt>
                <c:pt idx="4516">
                  <c:v>171.56649999999999</c:v>
                </c:pt>
                <c:pt idx="4517">
                  <c:v>171.4982</c:v>
                </c:pt>
                <c:pt idx="4518">
                  <c:v>171.4264</c:v>
                </c:pt>
                <c:pt idx="4519">
                  <c:v>171.3811</c:v>
                </c:pt>
                <c:pt idx="4520">
                  <c:v>171.3082</c:v>
                </c:pt>
                <c:pt idx="4521">
                  <c:v>171.21850000000001</c:v>
                </c:pt>
                <c:pt idx="4522">
                  <c:v>171.1687</c:v>
                </c:pt>
                <c:pt idx="4523">
                  <c:v>171.11619999999999</c:v>
                </c:pt>
                <c:pt idx="4524">
                  <c:v>171.01060000000001</c:v>
                </c:pt>
                <c:pt idx="4525">
                  <c:v>170.9598</c:v>
                </c:pt>
                <c:pt idx="4526">
                  <c:v>170.91390000000001</c:v>
                </c:pt>
                <c:pt idx="4527">
                  <c:v>170.81720000000001</c:v>
                </c:pt>
                <c:pt idx="4528">
                  <c:v>170.76490000000001</c:v>
                </c:pt>
                <c:pt idx="4529">
                  <c:v>170.732</c:v>
                </c:pt>
                <c:pt idx="4530">
                  <c:v>170.64709999999999</c:v>
                </c:pt>
                <c:pt idx="4531">
                  <c:v>170.5881</c:v>
                </c:pt>
                <c:pt idx="4532">
                  <c:v>170.51259999999999</c:v>
                </c:pt>
                <c:pt idx="4533">
                  <c:v>170.4435</c:v>
                </c:pt>
                <c:pt idx="4534">
                  <c:v>170.34739999999999</c:v>
                </c:pt>
                <c:pt idx="4535">
                  <c:v>170.29509999999999</c:v>
                </c:pt>
                <c:pt idx="4536">
                  <c:v>170.26089999999999</c:v>
                </c:pt>
                <c:pt idx="4537">
                  <c:v>170.1798</c:v>
                </c:pt>
                <c:pt idx="4538">
                  <c:v>170.10480000000001</c:v>
                </c:pt>
                <c:pt idx="4539">
                  <c:v>170.0745</c:v>
                </c:pt>
                <c:pt idx="4540">
                  <c:v>170.01830000000001</c:v>
                </c:pt>
                <c:pt idx="4541">
                  <c:v>169.9478</c:v>
                </c:pt>
                <c:pt idx="4542">
                  <c:v>169.9008</c:v>
                </c:pt>
                <c:pt idx="4543">
                  <c:v>169.84469999999999</c:v>
                </c:pt>
                <c:pt idx="4544">
                  <c:v>169.7568</c:v>
                </c:pt>
                <c:pt idx="4545">
                  <c:v>169.69990000000001</c:v>
                </c:pt>
                <c:pt idx="4546">
                  <c:v>169.63890000000001</c:v>
                </c:pt>
                <c:pt idx="4547">
                  <c:v>169.55840000000001</c:v>
                </c:pt>
                <c:pt idx="4548">
                  <c:v>169.48240000000001</c:v>
                </c:pt>
                <c:pt idx="4549">
                  <c:v>169.43010000000001</c:v>
                </c:pt>
                <c:pt idx="4550">
                  <c:v>169.36340000000001</c:v>
                </c:pt>
                <c:pt idx="4551">
                  <c:v>169.26390000000001</c:v>
                </c:pt>
                <c:pt idx="4552">
                  <c:v>169.2191</c:v>
                </c:pt>
                <c:pt idx="4553">
                  <c:v>169.15880000000001</c:v>
                </c:pt>
                <c:pt idx="4554">
                  <c:v>169.11859999999999</c:v>
                </c:pt>
                <c:pt idx="4555">
                  <c:v>169.05449999999999</c:v>
                </c:pt>
                <c:pt idx="4556">
                  <c:v>168.9991</c:v>
                </c:pt>
                <c:pt idx="4557">
                  <c:v>168.9015</c:v>
                </c:pt>
                <c:pt idx="4558">
                  <c:v>168.8681</c:v>
                </c:pt>
                <c:pt idx="4559">
                  <c:v>168.80410000000001</c:v>
                </c:pt>
                <c:pt idx="4560">
                  <c:v>168.73429999999999</c:v>
                </c:pt>
                <c:pt idx="4561">
                  <c:v>168.63290000000001</c:v>
                </c:pt>
                <c:pt idx="4562">
                  <c:v>168.57689999999999</c:v>
                </c:pt>
                <c:pt idx="4563">
                  <c:v>168.54910000000001</c:v>
                </c:pt>
                <c:pt idx="4564">
                  <c:v>168.47059999999999</c:v>
                </c:pt>
                <c:pt idx="4565">
                  <c:v>168.37540000000001</c:v>
                </c:pt>
                <c:pt idx="4566">
                  <c:v>168.3227</c:v>
                </c:pt>
                <c:pt idx="4567">
                  <c:v>168.29599999999999</c:v>
                </c:pt>
                <c:pt idx="4568">
                  <c:v>168.21469999999999</c:v>
                </c:pt>
                <c:pt idx="4569">
                  <c:v>168.14609999999999</c:v>
                </c:pt>
                <c:pt idx="4570">
                  <c:v>168.09899999999999</c:v>
                </c:pt>
                <c:pt idx="4571">
                  <c:v>167.99979999999999</c:v>
                </c:pt>
                <c:pt idx="4572">
                  <c:v>167.94380000000001</c:v>
                </c:pt>
                <c:pt idx="4573">
                  <c:v>167.88489999999999</c:v>
                </c:pt>
                <c:pt idx="4574">
                  <c:v>167.84200000000001</c:v>
                </c:pt>
                <c:pt idx="4575">
                  <c:v>167.7158</c:v>
                </c:pt>
                <c:pt idx="4576">
                  <c:v>167.70400000000001</c:v>
                </c:pt>
                <c:pt idx="4577">
                  <c:v>167.63640000000001</c:v>
                </c:pt>
                <c:pt idx="4578">
                  <c:v>167.58269999999999</c:v>
                </c:pt>
                <c:pt idx="4579">
                  <c:v>167.5377</c:v>
                </c:pt>
                <c:pt idx="4580">
                  <c:v>167.43530000000001</c:v>
                </c:pt>
                <c:pt idx="4581">
                  <c:v>167.37180000000001</c:v>
                </c:pt>
                <c:pt idx="4582">
                  <c:v>167.30549999999999</c:v>
                </c:pt>
                <c:pt idx="4583">
                  <c:v>167.25200000000001</c:v>
                </c:pt>
                <c:pt idx="4584">
                  <c:v>167.1848</c:v>
                </c:pt>
                <c:pt idx="4585">
                  <c:v>167.13</c:v>
                </c:pt>
                <c:pt idx="4586">
                  <c:v>167.0676</c:v>
                </c:pt>
                <c:pt idx="4587">
                  <c:v>167.00700000000001</c:v>
                </c:pt>
                <c:pt idx="4588">
                  <c:v>166.9607</c:v>
                </c:pt>
                <c:pt idx="4589">
                  <c:v>166.8793</c:v>
                </c:pt>
                <c:pt idx="4590">
                  <c:v>166.79910000000001</c:v>
                </c:pt>
                <c:pt idx="4591">
                  <c:v>166.7525</c:v>
                </c:pt>
                <c:pt idx="4592">
                  <c:v>166.6773</c:v>
                </c:pt>
                <c:pt idx="4593">
                  <c:v>166.60579999999999</c:v>
                </c:pt>
                <c:pt idx="4594">
                  <c:v>166.55439999999999</c:v>
                </c:pt>
                <c:pt idx="4595">
                  <c:v>166.4933</c:v>
                </c:pt>
                <c:pt idx="4596">
                  <c:v>166.4325</c:v>
                </c:pt>
                <c:pt idx="4597">
                  <c:v>166.37100000000001</c:v>
                </c:pt>
                <c:pt idx="4598">
                  <c:v>166.31639999999999</c:v>
                </c:pt>
                <c:pt idx="4599">
                  <c:v>166.2663</c:v>
                </c:pt>
                <c:pt idx="4600">
                  <c:v>166.17699999999999</c:v>
                </c:pt>
                <c:pt idx="4601">
                  <c:v>166.10319999999999</c:v>
                </c:pt>
                <c:pt idx="4602">
                  <c:v>166.0121</c:v>
                </c:pt>
                <c:pt idx="4603">
                  <c:v>165.96170000000001</c:v>
                </c:pt>
                <c:pt idx="4604">
                  <c:v>165.8827</c:v>
                </c:pt>
                <c:pt idx="4605">
                  <c:v>165.8082</c:v>
                </c:pt>
                <c:pt idx="4606">
                  <c:v>165.73580000000001</c:v>
                </c:pt>
                <c:pt idx="4607">
                  <c:v>165.66200000000001</c:v>
                </c:pt>
                <c:pt idx="4608">
                  <c:v>165.63050000000001</c:v>
                </c:pt>
                <c:pt idx="4609">
                  <c:v>165.56610000000001</c:v>
                </c:pt>
                <c:pt idx="4610">
                  <c:v>165.45779999999999</c:v>
                </c:pt>
                <c:pt idx="4611">
                  <c:v>165.3903</c:v>
                </c:pt>
                <c:pt idx="4612">
                  <c:v>165.37049999999999</c:v>
                </c:pt>
                <c:pt idx="4613">
                  <c:v>165.3203</c:v>
                </c:pt>
                <c:pt idx="4614">
                  <c:v>165.21690000000001</c:v>
                </c:pt>
                <c:pt idx="4615">
                  <c:v>165.1557</c:v>
                </c:pt>
                <c:pt idx="4616">
                  <c:v>165.10489999999999</c:v>
                </c:pt>
                <c:pt idx="4617">
                  <c:v>165.04239999999999</c:v>
                </c:pt>
                <c:pt idx="4618">
                  <c:v>164.96369999999999</c:v>
                </c:pt>
                <c:pt idx="4619">
                  <c:v>164.89920000000001</c:v>
                </c:pt>
                <c:pt idx="4620">
                  <c:v>164.85939999999999</c:v>
                </c:pt>
                <c:pt idx="4621">
                  <c:v>164.77979999999999</c:v>
                </c:pt>
                <c:pt idx="4622">
                  <c:v>164.71369999999999</c:v>
                </c:pt>
                <c:pt idx="4623">
                  <c:v>164.6343</c:v>
                </c:pt>
                <c:pt idx="4624">
                  <c:v>164.57820000000001</c:v>
                </c:pt>
                <c:pt idx="4625">
                  <c:v>164.5206</c:v>
                </c:pt>
                <c:pt idx="4626">
                  <c:v>164.4556</c:v>
                </c:pt>
                <c:pt idx="4627">
                  <c:v>164.36189999999999</c:v>
                </c:pt>
                <c:pt idx="4628">
                  <c:v>164.34639999999999</c:v>
                </c:pt>
                <c:pt idx="4629">
                  <c:v>164.2928</c:v>
                </c:pt>
                <c:pt idx="4630">
                  <c:v>164.22370000000001</c:v>
                </c:pt>
                <c:pt idx="4631">
                  <c:v>164.12889999999999</c:v>
                </c:pt>
                <c:pt idx="4632">
                  <c:v>164.1113</c:v>
                </c:pt>
                <c:pt idx="4633">
                  <c:v>164.03200000000001</c:v>
                </c:pt>
                <c:pt idx="4634">
                  <c:v>163.95699999999999</c:v>
                </c:pt>
                <c:pt idx="4635">
                  <c:v>163.88</c:v>
                </c:pt>
                <c:pt idx="4636">
                  <c:v>163.8116</c:v>
                </c:pt>
                <c:pt idx="4637">
                  <c:v>163.7715</c:v>
                </c:pt>
                <c:pt idx="4638">
                  <c:v>163.68559999999999</c:v>
                </c:pt>
                <c:pt idx="4639">
                  <c:v>163.64590000000001</c:v>
                </c:pt>
                <c:pt idx="4640">
                  <c:v>163.59119999999999</c:v>
                </c:pt>
                <c:pt idx="4641">
                  <c:v>163.5478</c:v>
                </c:pt>
                <c:pt idx="4642">
                  <c:v>163.45570000000001</c:v>
                </c:pt>
                <c:pt idx="4643">
                  <c:v>163.37360000000001</c:v>
                </c:pt>
                <c:pt idx="4644">
                  <c:v>163.3107</c:v>
                </c:pt>
                <c:pt idx="4645">
                  <c:v>163.2568</c:v>
                </c:pt>
                <c:pt idx="4646">
                  <c:v>163.1994</c:v>
                </c:pt>
                <c:pt idx="4647">
                  <c:v>163.15369999999999</c:v>
                </c:pt>
                <c:pt idx="4648">
                  <c:v>163.0411</c:v>
                </c:pt>
                <c:pt idx="4649">
                  <c:v>162.99969999999999</c:v>
                </c:pt>
                <c:pt idx="4650">
                  <c:v>162.9502</c:v>
                </c:pt>
                <c:pt idx="4651">
                  <c:v>162.93690000000001</c:v>
                </c:pt>
                <c:pt idx="4652">
                  <c:v>162.8192</c:v>
                </c:pt>
                <c:pt idx="4653">
                  <c:v>162.75059999999999</c:v>
                </c:pt>
                <c:pt idx="4654">
                  <c:v>162.7165</c:v>
                </c:pt>
                <c:pt idx="4655">
                  <c:v>162.6532</c:v>
                </c:pt>
                <c:pt idx="4656">
                  <c:v>162.5428</c:v>
                </c:pt>
                <c:pt idx="4657">
                  <c:v>162.5223</c:v>
                </c:pt>
                <c:pt idx="4658">
                  <c:v>162.46780000000001</c:v>
                </c:pt>
                <c:pt idx="4659">
                  <c:v>162.35</c:v>
                </c:pt>
                <c:pt idx="4660">
                  <c:v>162.30549999999999</c:v>
                </c:pt>
                <c:pt idx="4661">
                  <c:v>162.2114</c:v>
                </c:pt>
                <c:pt idx="4662">
                  <c:v>162.1704</c:v>
                </c:pt>
                <c:pt idx="4663">
                  <c:v>162.1354</c:v>
                </c:pt>
                <c:pt idx="4664">
                  <c:v>162.10239999999999</c:v>
                </c:pt>
                <c:pt idx="4665">
                  <c:v>161.99019999999999</c:v>
                </c:pt>
                <c:pt idx="4666">
                  <c:v>161.95699999999999</c:v>
                </c:pt>
                <c:pt idx="4667">
                  <c:v>161.8775</c:v>
                </c:pt>
                <c:pt idx="4668">
                  <c:v>161.8065</c:v>
                </c:pt>
                <c:pt idx="4669">
                  <c:v>161.72970000000001</c:v>
                </c:pt>
                <c:pt idx="4670">
                  <c:v>161.6549</c:v>
                </c:pt>
                <c:pt idx="4671">
                  <c:v>161.63509999999999</c:v>
                </c:pt>
                <c:pt idx="4672">
                  <c:v>161.55070000000001</c:v>
                </c:pt>
                <c:pt idx="4673">
                  <c:v>161.5027</c:v>
                </c:pt>
                <c:pt idx="4674">
                  <c:v>161.41409999999999</c:v>
                </c:pt>
                <c:pt idx="4675">
                  <c:v>161.33459999999999</c:v>
                </c:pt>
                <c:pt idx="4676">
                  <c:v>161.30789999999999</c:v>
                </c:pt>
                <c:pt idx="4677">
                  <c:v>161.25190000000001</c:v>
                </c:pt>
                <c:pt idx="4678">
                  <c:v>161.1516</c:v>
                </c:pt>
                <c:pt idx="4679">
                  <c:v>161.10210000000001</c:v>
                </c:pt>
                <c:pt idx="4680">
                  <c:v>161.02430000000001</c:v>
                </c:pt>
                <c:pt idx="4681">
                  <c:v>160.97630000000001</c:v>
                </c:pt>
                <c:pt idx="4682">
                  <c:v>160.93260000000001</c:v>
                </c:pt>
                <c:pt idx="4683">
                  <c:v>160.85980000000001</c:v>
                </c:pt>
                <c:pt idx="4684">
                  <c:v>160.82570000000001</c:v>
                </c:pt>
                <c:pt idx="4685">
                  <c:v>160.76609999999999</c:v>
                </c:pt>
                <c:pt idx="4686">
                  <c:v>160.70869999999999</c:v>
                </c:pt>
                <c:pt idx="4687">
                  <c:v>160.60159999999999</c:v>
                </c:pt>
                <c:pt idx="4688">
                  <c:v>160.56360000000001</c:v>
                </c:pt>
                <c:pt idx="4689">
                  <c:v>160.4967</c:v>
                </c:pt>
                <c:pt idx="4690">
                  <c:v>160.4272</c:v>
                </c:pt>
                <c:pt idx="4691">
                  <c:v>160.3759</c:v>
                </c:pt>
                <c:pt idx="4692">
                  <c:v>160.29769999999999</c:v>
                </c:pt>
                <c:pt idx="4693">
                  <c:v>160.20590000000001</c:v>
                </c:pt>
                <c:pt idx="4694">
                  <c:v>160.16139999999999</c:v>
                </c:pt>
                <c:pt idx="4695">
                  <c:v>160.07589999999999</c:v>
                </c:pt>
                <c:pt idx="4696">
                  <c:v>160.0455</c:v>
                </c:pt>
                <c:pt idx="4697">
                  <c:v>159.9513</c:v>
                </c:pt>
                <c:pt idx="4698">
                  <c:v>159.92339999999999</c:v>
                </c:pt>
                <c:pt idx="4699">
                  <c:v>159.84379999999999</c:v>
                </c:pt>
                <c:pt idx="4700">
                  <c:v>159.79320000000001</c:v>
                </c:pt>
                <c:pt idx="4701">
                  <c:v>159.7182</c:v>
                </c:pt>
                <c:pt idx="4702">
                  <c:v>159.66739999999999</c:v>
                </c:pt>
                <c:pt idx="4703">
                  <c:v>159.57749999999999</c:v>
                </c:pt>
                <c:pt idx="4704">
                  <c:v>159.494</c:v>
                </c:pt>
                <c:pt idx="4705">
                  <c:v>159.4639</c:v>
                </c:pt>
                <c:pt idx="4706">
                  <c:v>159.43020000000001</c:v>
                </c:pt>
                <c:pt idx="4707">
                  <c:v>159.35640000000001</c:v>
                </c:pt>
                <c:pt idx="4708">
                  <c:v>159.2921</c:v>
                </c:pt>
                <c:pt idx="4709">
                  <c:v>159.2244</c:v>
                </c:pt>
                <c:pt idx="4710">
                  <c:v>159.16319999999999</c:v>
                </c:pt>
                <c:pt idx="4711">
                  <c:v>159.08789999999999</c:v>
                </c:pt>
                <c:pt idx="4712">
                  <c:v>159.04490000000001</c:v>
                </c:pt>
                <c:pt idx="4713">
                  <c:v>158.9436</c:v>
                </c:pt>
                <c:pt idx="4714">
                  <c:v>158.9229</c:v>
                </c:pt>
                <c:pt idx="4715">
                  <c:v>158.87469999999999</c:v>
                </c:pt>
                <c:pt idx="4716">
                  <c:v>158.81739999999999</c:v>
                </c:pt>
                <c:pt idx="4717">
                  <c:v>158.71719999999999</c:v>
                </c:pt>
                <c:pt idx="4718">
                  <c:v>158.6575</c:v>
                </c:pt>
                <c:pt idx="4719">
                  <c:v>158.6233</c:v>
                </c:pt>
                <c:pt idx="4720">
                  <c:v>158.51439999999999</c:v>
                </c:pt>
                <c:pt idx="4721">
                  <c:v>158.48920000000001</c:v>
                </c:pt>
                <c:pt idx="4722">
                  <c:v>158.423</c:v>
                </c:pt>
                <c:pt idx="4723">
                  <c:v>158.36750000000001</c:v>
                </c:pt>
                <c:pt idx="4724">
                  <c:v>158.30160000000001</c:v>
                </c:pt>
                <c:pt idx="4725">
                  <c:v>158.23230000000001</c:v>
                </c:pt>
                <c:pt idx="4726">
                  <c:v>158.17850000000001</c:v>
                </c:pt>
                <c:pt idx="4727">
                  <c:v>158.11940000000001</c:v>
                </c:pt>
                <c:pt idx="4728">
                  <c:v>158.0557</c:v>
                </c:pt>
                <c:pt idx="4729">
                  <c:v>157.98439999999999</c:v>
                </c:pt>
                <c:pt idx="4730">
                  <c:v>157.9342</c:v>
                </c:pt>
                <c:pt idx="4731">
                  <c:v>157.9008</c:v>
                </c:pt>
                <c:pt idx="4732">
                  <c:v>157.82570000000001</c:v>
                </c:pt>
                <c:pt idx="4733">
                  <c:v>157.77379999999999</c:v>
                </c:pt>
                <c:pt idx="4734">
                  <c:v>157.68620000000001</c:v>
                </c:pt>
                <c:pt idx="4735">
                  <c:v>157.64250000000001</c:v>
                </c:pt>
                <c:pt idx="4736">
                  <c:v>157.55240000000001</c:v>
                </c:pt>
                <c:pt idx="4737">
                  <c:v>157.49299999999999</c:v>
                </c:pt>
                <c:pt idx="4738">
                  <c:v>157.39859999999999</c:v>
                </c:pt>
                <c:pt idx="4739">
                  <c:v>157.3691</c:v>
                </c:pt>
                <c:pt idx="4740">
                  <c:v>157.3107</c:v>
                </c:pt>
                <c:pt idx="4741">
                  <c:v>157.23310000000001</c:v>
                </c:pt>
                <c:pt idx="4742">
                  <c:v>157.16030000000001</c:v>
                </c:pt>
                <c:pt idx="4743">
                  <c:v>157.11680000000001</c:v>
                </c:pt>
                <c:pt idx="4744">
                  <c:v>157.0744</c:v>
                </c:pt>
                <c:pt idx="4745">
                  <c:v>156.9982</c:v>
                </c:pt>
                <c:pt idx="4746">
                  <c:v>156.91849999999999</c:v>
                </c:pt>
                <c:pt idx="4747">
                  <c:v>156.85550000000001</c:v>
                </c:pt>
                <c:pt idx="4748">
                  <c:v>156.81960000000001</c:v>
                </c:pt>
                <c:pt idx="4749">
                  <c:v>156.7397</c:v>
                </c:pt>
                <c:pt idx="4750">
                  <c:v>156.69040000000001</c:v>
                </c:pt>
                <c:pt idx="4751">
                  <c:v>156.6275</c:v>
                </c:pt>
                <c:pt idx="4752">
                  <c:v>156.55889999999999</c:v>
                </c:pt>
                <c:pt idx="4753">
                  <c:v>156.52549999999999</c:v>
                </c:pt>
                <c:pt idx="4754">
                  <c:v>156.43700000000001</c:v>
                </c:pt>
                <c:pt idx="4755">
                  <c:v>156.37899999999999</c:v>
                </c:pt>
                <c:pt idx="4756">
                  <c:v>156.34030000000001</c:v>
                </c:pt>
                <c:pt idx="4757">
                  <c:v>156.2824</c:v>
                </c:pt>
                <c:pt idx="4758">
                  <c:v>156.1977</c:v>
                </c:pt>
                <c:pt idx="4759">
                  <c:v>156.1438</c:v>
                </c:pt>
                <c:pt idx="4760">
                  <c:v>156.07040000000001</c:v>
                </c:pt>
                <c:pt idx="4761">
                  <c:v>156.03280000000001</c:v>
                </c:pt>
                <c:pt idx="4762">
                  <c:v>155.94220000000001</c:v>
                </c:pt>
                <c:pt idx="4763">
                  <c:v>155.8828</c:v>
                </c:pt>
                <c:pt idx="4764">
                  <c:v>155.81790000000001</c:v>
                </c:pt>
                <c:pt idx="4765">
                  <c:v>155.81</c:v>
                </c:pt>
                <c:pt idx="4766">
                  <c:v>155.71780000000001</c:v>
                </c:pt>
                <c:pt idx="4767">
                  <c:v>155.65260000000001</c:v>
                </c:pt>
                <c:pt idx="4768">
                  <c:v>155.58510000000001</c:v>
                </c:pt>
                <c:pt idx="4769">
                  <c:v>155.5471</c:v>
                </c:pt>
                <c:pt idx="4770">
                  <c:v>155.50450000000001</c:v>
                </c:pt>
                <c:pt idx="4771">
                  <c:v>155.43549999999999</c:v>
                </c:pt>
                <c:pt idx="4772">
                  <c:v>155.36240000000001</c:v>
                </c:pt>
                <c:pt idx="4773">
                  <c:v>155.30709999999999</c:v>
                </c:pt>
                <c:pt idx="4774">
                  <c:v>155.26140000000001</c:v>
                </c:pt>
                <c:pt idx="4775">
                  <c:v>155.2013</c:v>
                </c:pt>
                <c:pt idx="4776">
                  <c:v>155.15289999999999</c:v>
                </c:pt>
                <c:pt idx="4777">
                  <c:v>155.09350000000001</c:v>
                </c:pt>
                <c:pt idx="4778">
                  <c:v>155.00559999999999</c:v>
                </c:pt>
                <c:pt idx="4779">
                  <c:v>154.99039999999999</c:v>
                </c:pt>
                <c:pt idx="4780">
                  <c:v>154.87649999999999</c:v>
                </c:pt>
                <c:pt idx="4781">
                  <c:v>154.87710000000001</c:v>
                </c:pt>
                <c:pt idx="4782">
                  <c:v>154.79390000000001</c:v>
                </c:pt>
                <c:pt idx="4783">
                  <c:v>154.7347</c:v>
                </c:pt>
                <c:pt idx="4784">
                  <c:v>154.6617</c:v>
                </c:pt>
                <c:pt idx="4785">
                  <c:v>154.62389999999999</c:v>
                </c:pt>
                <c:pt idx="4786">
                  <c:v>154.5609</c:v>
                </c:pt>
                <c:pt idx="4787">
                  <c:v>154.53399999999999</c:v>
                </c:pt>
                <c:pt idx="4788">
                  <c:v>154.4477</c:v>
                </c:pt>
                <c:pt idx="4789">
                  <c:v>154.38149999999999</c:v>
                </c:pt>
                <c:pt idx="4790">
                  <c:v>154.3082</c:v>
                </c:pt>
                <c:pt idx="4791">
                  <c:v>154.23419999999999</c:v>
                </c:pt>
                <c:pt idx="4792">
                  <c:v>154.18</c:v>
                </c:pt>
                <c:pt idx="4793">
                  <c:v>154.11670000000001</c:v>
                </c:pt>
                <c:pt idx="4794">
                  <c:v>154.0506</c:v>
                </c:pt>
                <c:pt idx="4795">
                  <c:v>153.98269999999999</c:v>
                </c:pt>
                <c:pt idx="4796">
                  <c:v>153.92599999999999</c:v>
                </c:pt>
                <c:pt idx="4797">
                  <c:v>153.9034</c:v>
                </c:pt>
                <c:pt idx="4798">
                  <c:v>153.81319999999999</c:v>
                </c:pt>
                <c:pt idx="4799">
                  <c:v>153.76240000000001</c:v>
                </c:pt>
                <c:pt idx="4800">
                  <c:v>153.71129999999999</c:v>
                </c:pt>
                <c:pt idx="4801">
                  <c:v>153.66650000000001</c:v>
                </c:pt>
                <c:pt idx="4802">
                  <c:v>153.5977</c:v>
                </c:pt>
                <c:pt idx="4803">
                  <c:v>153.58090000000001</c:v>
                </c:pt>
                <c:pt idx="4804">
                  <c:v>153.47739999999999</c:v>
                </c:pt>
                <c:pt idx="4805">
                  <c:v>153.39940000000001</c:v>
                </c:pt>
                <c:pt idx="4806">
                  <c:v>153.33369999999999</c:v>
                </c:pt>
                <c:pt idx="4807">
                  <c:v>153.2774</c:v>
                </c:pt>
                <c:pt idx="4808">
                  <c:v>153.24940000000001</c:v>
                </c:pt>
                <c:pt idx="4809">
                  <c:v>153.1866</c:v>
                </c:pt>
                <c:pt idx="4810">
                  <c:v>153.1318</c:v>
                </c:pt>
                <c:pt idx="4811">
                  <c:v>153.05080000000001</c:v>
                </c:pt>
                <c:pt idx="4812">
                  <c:v>153.01570000000001</c:v>
                </c:pt>
                <c:pt idx="4813">
                  <c:v>152.92959999999999</c:v>
                </c:pt>
                <c:pt idx="4814">
                  <c:v>152.9143</c:v>
                </c:pt>
                <c:pt idx="4815">
                  <c:v>152.82149999999999</c:v>
                </c:pt>
                <c:pt idx="4816">
                  <c:v>152.73339999999999</c:v>
                </c:pt>
                <c:pt idx="4817">
                  <c:v>152.68530000000001</c:v>
                </c:pt>
                <c:pt idx="4818">
                  <c:v>152.61879999999999</c:v>
                </c:pt>
                <c:pt idx="4819">
                  <c:v>152.61000000000001</c:v>
                </c:pt>
                <c:pt idx="4820">
                  <c:v>152.53880000000001</c:v>
                </c:pt>
                <c:pt idx="4821">
                  <c:v>152.48740000000001</c:v>
                </c:pt>
                <c:pt idx="4822">
                  <c:v>152.39410000000001</c:v>
                </c:pt>
                <c:pt idx="4823">
                  <c:v>152.3364</c:v>
                </c:pt>
                <c:pt idx="4824">
                  <c:v>152.29650000000001</c:v>
                </c:pt>
                <c:pt idx="4825">
                  <c:v>152.23779999999999</c:v>
                </c:pt>
                <c:pt idx="4826">
                  <c:v>152.1763</c:v>
                </c:pt>
                <c:pt idx="4827">
                  <c:v>152.11189999999999</c:v>
                </c:pt>
                <c:pt idx="4828">
                  <c:v>152.07830000000001</c:v>
                </c:pt>
                <c:pt idx="4829">
                  <c:v>152.0224</c:v>
                </c:pt>
                <c:pt idx="4830">
                  <c:v>151.9442</c:v>
                </c:pt>
                <c:pt idx="4831">
                  <c:v>151.88810000000001</c:v>
                </c:pt>
                <c:pt idx="4832">
                  <c:v>151.8203</c:v>
                </c:pt>
                <c:pt idx="4833">
                  <c:v>151.75700000000001</c:v>
                </c:pt>
                <c:pt idx="4834">
                  <c:v>151.71029999999999</c:v>
                </c:pt>
                <c:pt idx="4835">
                  <c:v>151.649</c:v>
                </c:pt>
                <c:pt idx="4836">
                  <c:v>151.61699999999999</c:v>
                </c:pt>
                <c:pt idx="4837">
                  <c:v>151.54509999999999</c:v>
                </c:pt>
                <c:pt idx="4838">
                  <c:v>151.4606</c:v>
                </c:pt>
                <c:pt idx="4839">
                  <c:v>151.42840000000001</c:v>
                </c:pt>
                <c:pt idx="4840">
                  <c:v>151.37559999999999</c:v>
                </c:pt>
                <c:pt idx="4841">
                  <c:v>151.31270000000001</c:v>
                </c:pt>
                <c:pt idx="4842">
                  <c:v>151.26240000000001</c:v>
                </c:pt>
                <c:pt idx="4843">
                  <c:v>151.2039</c:v>
                </c:pt>
                <c:pt idx="4844">
                  <c:v>151.15289999999999</c:v>
                </c:pt>
                <c:pt idx="4845">
                  <c:v>151.06450000000001</c:v>
                </c:pt>
                <c:pt idx="4846">
                  <c:v>151.03829999999999</c:v>
                </c:pt>
                <c:pt idx="4847">
                  <c:v>150.93</c:v>
                </c:pt>
                <c:pt idx="4848">
                  <c:v>150.88999999999999</c:v>
                </c:pt>
                <c:pt idx="4849">
                  <c:v>150.83019999999999</c:v>
                </c:pt>
                <c:pt idx="4850">
                  <c:v>150.7884</c:v>
                </c:pt>
                <c:pt idx="4851">
                  <c:v>150.7602</c:v>
                </c:pt>
                <c:pt idx="4852">
                  <c:v>150.67599999999999</c:v>
                </c:pt>
                <c:pt idx="4853">
                  <c:v>150.59970000000001</c:v>
                </c:pt>
                <c:pt idx="4854">
                  <c:v>150.56209999999999</c:v>
                </c:pt>
                <c:pt idx="4855">
                  <c:v>150.49359999999999</c:v>
                </c:pt>
                <c:pt idx="4856">
                  <c:v>150.40870000000001</c:v>
                </c:pt>
                <c:pt idx="4857">
                  <c:v>150.3716</c:v>
                </c:pt>
                <c:pt idx="4858">
                  <c:v>150.3288</c:v>
                </c:pt>
                <c:pt idx="4859">
                  <c:v>150.2818</c:v>
                </c:pt>
                <c:pt idx="4860">
                  <c:v>150.1943</c:v>
                </c:pt>
                <c:pt idx="4861">
                  <c:v>150.18260000000001</c:v>
                </c:pt>
                <c:pt idx="4862">
                  <c:v>150.08789999999999</c:v>
                </c:pt>
                <c:pt idx="4863">
                  <c:v>150.0266</c:v>
                </c:pt>
                <c:pt idx="4864">
                  <c:v>149.95240000000001</c:v>
                </c:pt>
                <c:pt idx="4865">
                  <c:v>149.9263</c:v>
                </c:pt>
                <c:pt idx="4866">
                  <c:v>149.8596</c:v>
                </c:pt>
                <c:pt idx="4867">
                  <c:v>149.81440000000001</c:v>
                </c:pt>
                <c:pt idx="4868">
                  <c:v>149.72749999999999</c:v>
                </c:pt>
                <c:pt idx="4869">
                  <c:v>149.66890000000001</c:v>
                </c:pt>
                <c:pt idx="4870">
                  <c:v>149.6352</c:v>
                </c:pt>
                <c:pt idx="4871">
                  <c:v>149.5942</c:v>
                </c:pt>
                <c:pt idx="4872">
                  <c:v>149.53899999999999</c:v>
                </c:pt>
                <c:pt idx="4873">
                  <c:v>149.46430000000001</c:v>
                </c:pt>
                <c:pt idx="4874">
                  <c:v>149.42070000000001</c:v>
                </c:pt>
                <c:pt idx="4875">
                  <c:v>149.32589999999999</c:v>
                </c:pt>
                <c:pt idx="4876">
                  <c:v>149.2946</c:v>
                </c:pt>
                <c:pt idx="4877">
                  <c:v>149.21430000000001</c:v>
                </c:pt>
                <c:pt idx="4878">
                  <c:v>149.1722</c:v>
                </c:pt>
                <c:pt idx="4879">
                  <c:v>149.14599999999999</c:v>
                </c:pt>
                <c:pt idx="4880">
                  <c:v>149.07079999999999</c:v>
                </c:pt>
                <c:pt idx="4881">
                  <c:v>149.04650000000001</c:v>
                </c:pt>
                <c:pt idx="4882">
                  <c:v>148.99690000000001</c:v>
                </c:pt>
                <c:pt idx="4883">
                  <c:v>148.8922</c:v>
                </c:pt>
                <c:pt idx="4884">
                  <c:v>148.8785</c:v>
                </c:pt>
                <c:pt idx="4885">
                  <c:v>148.79650000000001</c:v>
                </c:pt>
                <c:pt idx="4886">
                  <c:v>148.73820000000001</c:v>
                </c:pt>
                <c:pt idx="4887">
                  <c:v>148.6456</c:v>
                </c:pt>
                <c:pt idx="4888">
                  <c:v>148.57159999999999</c:v>
                </c:pt>
                <c:pt idx="4889">
                  <c:v>148.5453</c:v>
                </c:pt>
                <c:pt idx="4890">
                  <c:v>148.49629999999999</c:v>
                </c:pt>
                <c:pt idx="4891">
                  <c:v>148.44159999999999</c:v>
                </c:pt>
                <c:pt idx="4892">
                  <c:v>148.3775</c:v>
                </c:pt>
                <c:pt idx="4893">
                  <c:v>148.3143</c:v>
                </c:pt>
                <c:pt idx="4894">
                  <c:v>148.26490000000001</c:v>
                </c:pt>
                <c:pt idx="4895">
                  <c:v>148.21039999999999</c:v>
                </c:pt>
                <c:pt idx="4896">
                  <c:v>148.17140000000001</c:v>
                </c:pt>
                <c:pt idx="4897">
                  <c:v>148.0992</c:v>
                </c:pt>
                <c:pt idx="4898">
                  <c:v>148.03530000000001</c:v>
                </c:pt>
                <c:pt idx="4899">
                  <c:v>148.00909999999999</c:v>
                </c:pt>
                <c:pt idx="4900">
                  <c:v>147.9247</c:v>
                </c:pt>
                <c:pt idx="4901">
                  <c:v>147.89689999999999</c:v>
                </c:pt>
                <c:pt idx="4902">
                  <c:v>147.8364</c:v>
                </c:pt>
                <c:pt idx="4903">
                  <c:v>147.76609999999999</c:v>
                </c:pt>
                <c:pt idx="4904">
                  <c:v>147.68360000000001</c:v>
                </c:pt>
                <c:pt idx="4905">
                  <c:v>147.66980000000001</c:v>
                </c:pt>
                <c:pt idx="4906">
                  <c:v>147.59800000000001</c:v>
                </c:pt>
                <c:pt idx="4907">
                  <c:v>147.50810000000001</c:v>
                </c:pt>
                <c:pt idx="4908">
                  <c:v>147.4846</c:v>
                </c:pt>
                <c:pt idx="4909">
                  <c:v>147.43260000000001</c:v>
                </c:pt>
                <c:pt idx="4910">
                  <c:v>147.3655</c:v>
                </c:pt>
                <c:pt idx="4911">
                  <c:v>147.2774</c:v>
                </c:pt>
                <c:pt idx="4912">
                  <c:v>147.2629</c:v>
                </c:pt>
                <c:pt idx="4913">
                  <c:v>147.22329999999999</c:v>
                </c:pt>
                <c:pt idx="4914">
                  <c:v>147.16309999999999</c:v>
                </c:pt>
                <c:pt idx="4915">
                  <c:v>147.11539999999999</c:v>
                </c:pt>
                <c:pt idx="4916">
                  <c:v>147.04750000000001</c:v>
                </c:pt>
                <c:pt idx="4917">
                  <c:v>146.9879</c:v>
                </c:pt>
                <c:pt idx="4918">
                  <c:v>146.90719999999999</c:v>
                </c:pt>
                <c:pt idx="4919">
                  <c:v>146.8407</c:v>
                </c:pt>
                <c:pt idx="4920">
                  <c:v>146.7912</c:v>
                </c:pt>
                <c:pt idx="4921">
                  <c:v>146.74619999999999</c:v>
                </c:pt>
                <c:pt idx="4922">
                  <c:v>146.68559999999999</c:v>
                </c:pt>
                <c:pt idx="4923">
                  <c:v>146.63149999999999</c:v>
                </c:pt>
                <c:pt idx="4924">
                  <c:v>146.58009999999999</c:v>
                </c:pt>
                <c:pt idx="4925">
                  <c:v>146.5367</c:v>
                </c:pt>
                <c:pt idx="4926">
                  <c:v>146.48009999999999</c:v>
                </c:pt>
                <c:pt idx="4927">
                  <c:v>146.38550000000001</c:v>
                </c:pt>
                <c:pt idx="4928">
                  <c:v>146.33670000000001</c:v>
                </c:pt>
                <c:pt idx="4929">
                  <c:v>146.3246</c:v>
                </c:pt>
                <c:pt idx="4930">
                  <c:v>146.2603</c:v>
                </c:pt>
                <c:pt idx="4931">
                  <c:v>146.21549999999999</c:v>
                </c:pt>
                <c:pt idx="4932">
                  <c:v>146.1454</c:v>
                </c:pt>
                <c:pt idx="4933">
                  <c:v>146.0393</c:v>
                </c:pt>
                <c:pt idx="4934">
                  <c:v>145.9896</c:v>
                </c:pt>
                <c:pt idx="4935">
                  <c:v>145.97219999999999</c:v>
                </c:pt>
                <c:pt idx="4936">
                  <c:v>145.93610000000001</c:v>
                </c:pt>
                <c:pt idx="4937">
                  <c:v>145.8382</c:v>
                </c:pt>
                <c:pt idx="4938">
                  <c:v>145.8168</c:v>
                </c:pt>
                <c:pt idx="4939">
                  <c:v>145.77600000000001</c:v>
                </c:pt>
                <c:pt idx="4940">
                  <c:v>145.6902</c:v>
                </c:pt>
                <c:pt idx="4941">
                  <c:v>145.64089999999999</c:v>
                </c:pt>
                <c:pt idx="4942">
                  <c:v>145.56229999999999</c:v>
                </c:pt>
                <c:pt idx="4943">
                  <c:v>145.53579999999999</c:v>
                </c:pt>
                <c:pt idx="4944">
                  <c:v>145.47040000000001</c:v>
                </c:pt>
                <c:pt idx="4945">
                  <c:v>145.43350000000001</c:v>
                </c:pt>
                <c:pt idx="4946">
                  <c:v>145.36009999999999</c:v>
                </c:pt>
                <c:pt idx="4947">
                  <c:v>145.321</c:v>
                </c:pt>
                <c:pt idx="4948">
                  <c:v>145.25129999999999</c:v>
                </c:pt>
                <c:pt idx="4949">
                  <c:v>145.21719999999999</c:v>
                </c:pt>
                <c:pt idx="4950">
                  <c:v>145.17519999999999</c:v>
                </c:pt>
                <c:pt idx="4951">
                  <c:v>145.1103</c:v>
                </c:pt>
                <c:pt idx="4952">
                  <c:v>145.04599999999999</c:v>
                </c:pt>
                <c:pt idx="4953">
                  <c:v>144.99029999999999</c:v>
                </c:pt>
                <c:pt idx="4954">
                  <c:v>144.93270000000001</c:v>
                </c:pt>
                <c:pt idx="4955">
                  <c:v>144.8655</c:v>
                </c:pt>
                <c:pt idx="4956">
                  <c:v>144.79259999999999</c:v>
                </c:pt>
                <c:pt idx="4957">
                  <c:v>144.7251</c:v>
                </c:pt>
                <c:pt idx="4958">
                  <c:v>144.71260000000001</c:v>
                </c:pt>
                <c:pt idx="4959">
                  <c:v>144.63759999999999</c:v>
                </c:pt>
                <c:pt idx="4960">
                  <c:v>144.57650000000001</c:v>
                </c:pt>
                <c:pt idx="4961">
                  <c:v>144.5256</c:v>
                </c:pt>
                <c:pt idx="4962">
                  <c:v>144.47309999999999</c:v>
                </c:pt>
                <c:pt idx="4963">
                  <c:v>144.41370000000001</c:v>
                </c:pt>
                <c:pt idx="4964">
                  <c:v>144.34880000000001</c:v>
                </c:pt>
                <c:pt idx="4965">
                  <c:v>144.29490000000001</c:v>
                </c:pt>
                <c:pt idx="4966">
                  <c:v>144.23310000000001</c:v>
                </c:pt>
                <c:pt idx="4967">
                  <c:v>144.1661</c:v>
                </c:pt>
                <c:pt idx="4968">
                  <c:v>144.13759999999999</c:v>
                </c:pt>
                <c:pt idx="4969">
                  <c:v>144.077</c:v>
                </c:pt>
                <c:pt idx="4970">
                  <c:v>144.0231</c:v>
                </c:pt>
                <c:pt idx="4971">
                  <c:v>143.97669999999999</c:v>
                </c:pt>
                <c:pt idx="4972">
                  <c:v>143.95840000000001</c:v>
                </c:pt>
                <c:pt idx="4973">
                  <c:v>143.88390000000001</c:v>
                </c:pt>
                <c:pt idx="4974">
                  <c:v>143.8356</c:v>
                </c:pt>
                <c:pt idx="4975">
                  <c:v>143.76859999999999</c:v>
                </c:pt>
                <c:pt idx="4976">
                  <c:v>143.70429999999999</c:v>
                </c:pt>
                <c:pt idx="4977">
                  <c:v>143.68719999999999</c:v>
                </c:pt>
                <c:pt idx="4978">
                  <c:v>143.64619999999999</c:v>
                </c:pt>
                <c:pt idx="4979">
                  <c:v>143.5291</c:v>
                </c:pt>
                <c:pt idx="4980">
                  <c:v>143.50229999999999</c:v>
                </c:pt>
                <c:pt idx="4981">
                  <c:v>143.44479999999999</c:v>
                </c:pt>
                <c:pt idx="4982">
                  <c:v>143.41239999999999</c:v>
                </c:pt>
                <c:pt idx="4983">
                  <c:v>143.39019999999999</c:v>
                </c:pt>
                <c:pt idx="4984">
                  <c:v>143.3228</c:v>
                </c:pt>
                <c:pt idx="4985">
                  <c:v>143.2645</c:v>
                </c:pt>
                <c:pt idx="4986">
                  <c:v>143.19649999999999</c:v>
                </c:pt>
                <c:pt idx="4987">
                  <c:v>143.1422</c:v>
                </c:pt>
                <c:pt idx="4988">
                  <c:v>143.0746</c:v>
                </c:pt>
                <c:pt idx="4989">
                  <c:v>143.02789999999999</c:v>
                </c:pt>
                <c:pt idx="4990">
                  <c:v>142.9881</c:v>
                </c:pt>
                <c:pt idx="4991">
                  <c:v>142.93190000000001</c:v>
                </c:pt>
                <c:pt idx="4992">
                  <c:v>142.8835</c:v>
                </c:pt>
                <c:pt idx="4993">
                  <c:v>142.8288</c:v>
                </c:pt>
                <c:pt idx="4994">
                  <c:v>142.756</c:v>
                </c:pt>
                <c:pt idx="4995">
                  <c:v>142.70779999999999</c:v>
                </c:pt>
                <c:pt idx="4996">
                  <c:v>142.66409999999999</c:v>
                </c:pt>
                <c:pt idx="4997">
                  <c:v>142.59970000000001</c:v>
                </c:pt>
                <c:pt idx="4998">
                  <c:v>142.54750000000001</c:v>
                </c:pt>
                <c:pt idx="4999">
                  <c:v>142.47569999999999</c:v>
                </c:pt>
                <c:pt idx="5000">
                  <c:v>142.4177</c:v>
                </c:pt>
                <c:pt idx="5001">
                  <c:v>142.38759999999999</c:v>
                </c:pt>
                <c:pt idx="5002">
                  <c:v>142.3484</c:v>
                </c:pt>
                <c:pt idx="5003">
                  <c:v>142.27420000000001</c:v>
                </c:pt>
                <c:pt idx="5004">
                  <c:v>142.23050000000001</c:v>
                </c:pt>
                <c:pt idx="5005">
                  <c:v>142.15260000000001</c:v>
                </c:pt>
                <c:pt idx="5006">
                  <c:v>142.12309999999999</c:v>
                </c:pt>
                <c:pt idx="5007">
                  <c:v>142.0729</c:v>
                </c:pt>
                <c:pt idx="5008">
                  <c:v>142.03129999999999</c:v>
                </c:pt>
                <c:pt idx="5009">
                  <c:v>141.93680000000001</c:v>
                </c:pt>
                <c:pt idx="5010">
                  <c:v>141.9007</c:v>
                </c:pt>
                <c:pt idx="5011">
                  <c:v>141.86510000000001</c:v>
                </c:pt>
                <c:pt idx="5012">
                  <c:v>141.7877</c:v>
                </c:pt>
                <c:pt idx="5013">
                  <c:v>141.76230000000001</c:v>
                </c:pt>
                <c:pt idx="5014">
                  <c:v>141.73070000000001</c:v>
                </c:pt>
                <c:pt idx="5015">
                  <c:v>141.65940000000001</c:v>
                </c:pt>
                <c:pt idx="5016">
                  <c:v>141.57230000000001</c:v>
                </c:pt>
                <c:pt idx="5017">
                  <c:v>141.5641</c:v>
                </c:pt>
                <c:pt idx="5018">
                  <c:v>141.5317</c:v>
                </c:pt>
                <c:pt idx="5019">
                  <c:v>141.46700000000001</c:v>
                </c:pt>
                <c:pt idx="5020">
                  <c:v>141.3878</c:v>
                </c:pt>
                <c:pt idx="5021">
                  <c:v>141.33869999999999</c:v>
                </c:pt>
                <c:pt idx="5022">
                  <c:v>141.30369999999999</c:v>
                </c:pt>
                <c:pt idx="5023">
                  <c:v>141.24629999999999</c:v>
                </c:pt>
                <c:pt idx="5024">
                  <c:v>141.1747</c:v>
                </c:pt>
                <c:pt idx="5025">
                  <c:v>141.13800000000001</c:v>
                </c:pt>
                <c:pt idx="5026">
                  <c:v>141.1009</c:v>
                </c:pt>
                <c:pt idx="5027">
                  <c:v>141.035</c:v>
                </c:pt>
                <c:pt idx="5028">
                  <c:v>140.9751</c:v>
                </c:pt>
                <c:pt idx="5029">
                  <c:v>140.9066</c:v>
                </c:pt>
                <c:pt idx="5030">
                  <c:v>140.86750000000001</c:v>
                </c:pt>
                <c:pt idx="5031">
                  <c:v>140.8152</c:v>
                </c:pt>
                <c:pt idx="5032">
                  <c:v>140.77850000000001</c:v>
                </c:pt>
                <c:pt idx="5033">
                  <c:v>140.72309999999999</c:v>
                </c:pt>
                <c:pt idx="5034">
                  <c:v>140.66419999999999</c:v>
                </c:pt>
                <c:pt idx="5035">
                  <c:v>140.63310000000001</c:v>
                </c:pt>
                <c:pt idx="5036">
                  <c:v>140.5761</c:v>
                </c:pt>
                <c:pt idx="5037">
                  <c:v>140.49459999999999</c:v>
                </c:pt>
                <c:pt idx="5038">
                  <c:v>140.4562</c:v>
                </c:pt>
                <c:pt idx="5039">
                  <c:v>140.3843</c:v>
                </c:pt>
                <c:pt idx="5040">
                  <c:v>140.321</c:v>
                </c:pt>
                <c:pt idx="5041">
                  <c:v>140.2876</c:v>
                </c:pt>
                <c:pt idx="5042">
                  <c:v>140.2415</c:v>
                </c:pt>
                <c:pt idx="5043">
                  <c:v>140.21600000000001</c:v>
                </c:pt>
                <c:pt idx="5044">
                  <c:v>140.1669</c:v>
                </c:pt>
                <c:pt idx="5045">
                  <c:v>140.08609999999999</c:v>
                </c:pt>
                <c:pt idx="5046">
                  <c:v>140.0351</c:v>
                </c:pt>
                <c:pt idx="5047">
                  <c:v>140.0215</c:v>
                </c:pt>
                <c:pt idx="5048">
                  <c:v>139.93899999999999</c:v>
                </c:pt>
                <c:pt idx="5049">
                  <c:v>139.8887</c:v>
                </c:pt>
                <c:pt idx="5050">
                  <c:v>139.8416</c:v>
                </c:pt>
                <c:pt idx="5051">
                  <c:v>139.81989999999999</c:v>
                </c:pt>
                <c:pt idx="5052">
                  <c:v>139.79300000000001</c:v>
                </c:pt>
                <c:pt idx="5053">
                  <c:v>139.6901</c:v>
                </c:pt>
                <c:pt idx="5054">
                  <c:v>139.63149999999999</c:v>
                </c:pt>
                <c:pt idx="5055">
                  <c:v>139.58439999999999</c:v>
                </c:pt>
                <c:pt idx="5056">
                  <c:v>139.536</c:v>
                </c:pt>
                <c:pt idx="5057">
                  <c:v>139.4811</c:v>
                </c:pt>
                <c:pt idx="5058">
                  <c:v>139.44800000000001</c:v>
                </c:pt>
                <c:pt idx="5059">
                  <c:v>139.40559999999999</c:v>
                </c:pt>
                <c:pt idx="5060">
                  <c:v>139.3321</c:v>
                </c:pt>
                <c:pt idx="5061">
                  <c:v>139.2901</c:v>
                </c:pt>
                <c:pt idx="5062">
                  <c:v>139.17689999999999</c:v>
                </c:pt>
                <c:pt idx="5063">
                  <c:v>139.1832</c:v>
                </c:pt>
                <c:pt idx="5064">
                  <c:v>139.14070000000001</c:v>
                </c:pt>
                <c:pt idx="5065">
                  <c:v>139.10059999999999</c:v>
                </c:pt>
                <c:pt idx="5066">
                  <c:v>139.01140000000001</c:v>
                </c:pt>
                <c:pt idx="5067">
                  <c:v>138.97470000000001</c:v>
                </c:pt>
                <c:pt idx="5068">
                  <c:v>138.90629999999999</c:v>
                </c:pt>
                <c:pt idx="5069">
                  <c:v>138.86320000000001</c:v>
                </c:pt>
                <c:pt idx="5070">
                  <c:v>138.79669999999999</c:v>
                </c:pt>
                <c:pt idx="5071">
                  <c:v>138.73740000000001</c:v>
                </c:pt>
                <c:pt idx="5072">
                  <c:v>138.68389999999999</c:v>
                </c:pt>
                <c:pt idx="5073">
                  <c:v>138.6277</c:v>
                </c:pt>
                <c:pt idx="5074">
                  <c:v>138.584</c:v>
                </c:pt>
                <c:pt idx="5075">
                  <c:v>138.55799999999999</c:v>
                </c:pt>
                <c:pt idx="5076">
                  <c:v>138.50980000000001</c:v>
                </c:pt>
                <c:pt idx="5077">
                  <c:v>138.4708</c:v>
                </c:pt>
                <c:pt idx="5078">
                  <c:v>138.41380000000001</c:v>
                </c:pt>
                <c:pt idx="5079">
                  <c:v>138.3486</c:v>
                </c:pt>
                <c:pt idx="5080">
                  <c:v>138.27670000000001</c:v>
                </c:pt>
                <c:pt idx="5081">
                  <c:v>138.2302</c:v>
                </c:pt>
                <c:pt idx="5082">
                  <c:v>138.19110000000001</c:v>
                </c:pt>
                <c:pt idx="5083">
                  <c:v>138.14709999999999</c:v>
                </c:pt>
                <c:pt idx="5084">
                  <c:v>138.08099999999999</c:v>
                </c:pt>
                <c:pt idx="5085">
                  <c:v>138.03389999999999</c:v>
                </c:pt>
                <c:pt idx="5086">
                  <c:v>138.011</c:v>
                </c:pt>
                <c:pt idx="5087">
                  <c:v>137.9479</c:v>
                </c:pt>
                <c:pt idx="5088">
                  <c:v>137.89879999999999</c:v>
                </c:pt>
                <c:pt idx="5089">
                  <c:v>137.82910000000001</c:v>
                </c:pt>
                <c:pt idx="5090">
                  <c:v>137.80690000000001</c:v>
                </c:pt>
                <c:pt idx="5091">
                  <c:v>137.74889999999999</c:v>
                </c:pt>
                <c:pt idx="5092">
                  <c:v>137.69720000000001</c:v>
                </c:pt>
                <c:pt idx="5093">
                  <c:v>137.66239999999999</c:v>
                </c:pt>
                <c:pt idx="5094">
                  <c:v>137.60669999999999</c:v>
                </c:pt>
                <c:pt idx="5095">
                  <c:v>137.5581</c:v>
                </c:pt>
                <c:pt idx="5096">
                  <c:v>137.49189999999999</c:v>
                </c:pt>
                <c:pt idx="5097">
                  <c:v>137.47790000000001</c:v>
                </c:pt>
                <c:pt idx="5098">
                  <c:v>137.39779999999999</c:v>
                </c:pt>
                <c:pt idx="5099">
                  <c:v>137.34530000000001</c:v>
                </c:pt>
                <c:pt idx="5100">
                  <c:v>137.30500000000001</c:v>
                </c:pt>
                <c:pt idx="5101">
                  <c:v>137.24639999999999</c:v>
                </c:pt>
                <c:pt idx="5102">
                  <c:v>137.1987</c:v>
                </c:pt>
                <c:pt idx="5103">
                  <c:v>137.13220000000001</c:v>
                </c:pt>
                <c:pt idx="5104">
                  <c:v>137.0966</c:v>
                </c:pt>
                <c:pt idx="5105">
                  <c:v>137.02260000000001</c:v>
                </c:pt>
                <c:pt idx="5106">
                  <c:v>136.97069999999999</c:v>
                </c:pt>
                <c:pt idx="5107">
                  <c:v>136.93879999999999</c:v>
                </c:pt>
                <c:pt idx="5108">
                  <c:v>136.92619999999999</c:v>
                </c:pt>
                <c:pt idx="5109">
                  <c:v>136.86250000000001</c:v>
                </c:pt>
                <c:pt idx="5110">
                  <c:v>136.79939999999999</c:v>
                </c:pt>
                <c:pt idx="5111">
                  <c:v>136.74090000000001</c:v>
                </c:pt>
                <c:pt idx="5112">
                  <c:v>136.6782</c:v>
                </c:pt>
                <c:pt idx="5113">
                  <c:v>136.64769999999999</c:v>
                </c:pt>
                <c:pt idx="5114">
                  <c:v>136.60570000000001</c:v>
                </c:pt>
                <c:pt idx="5115">
                  <c:v>136.55840000000001</c:v>
                </c:pt>
                <c:pt idx="5116">
                  <c:v>136.5213</c:v>
                </c:pt>
                <c:pt idx="5117">
                  <c:v>136.4555</c:v>
                </c:pt>
                <c:pt idx="5118">
                  <c:v>136.37469999999999</c:v>
                </c:pt>
                <c:pt idx="5119">
                  <c:v>136.34960000000001</c:v>
                </c:pt>
                <c:pt idx="5120">
                  <c:v>136.28020000000001</c:v>
                </c:pt>
                <c:pt idx="5121">
                  <c:v>136.20519999999999</c:v>
                </c:pt>
                <c:pt idx="5122">
                  <c:v>136.1454</c:v>
                </c:pt>
                <c:pt idx="5123">
                  <c:v>136.1122</c:v>
                </c:pt>
                <c:pt idx="5124">
                  <c:v>136.03550000000001</c:v>
                </c:pt>
                <c:pt idx="5125">
                  <c:v>136.03579999999999</c:v>
                </c:pt>
                <c:pt idx="5126">
                  <c:v>135.93809999999999</c:v>
                </c:pt>
                <c:pt idx="5127">
                  <c:v>135.93360000000001</c:v>
                </c:pt>
                <c:pt idx="5128">
                  <c:v>135.86799999999999</c:v>
                </c:pt>
                <c:pt idx="5129">
                  <c:v>135.7979</c:v>
                </c:pt>
                <c:pt idx="5130">
                  <c:v>135.78489999999999</c:v>
                </c:pt>
                <c:pt idx="5131">
                  <c:v>135.69499999999999</c:v>
                </c:pt>
                <c:pt idx="5132">
                  <c:v>135.6857</c:v>
                </c:pt>
                <c:pt idx="5133">
                  <c:v>135.6071</c:v>
                </c:pt>
                <c:pt idx="5134">
                  <c:v>135.58629999999999</c:v>
                </c:pt>
                <c:pt idx="5135">
                  <c:v>135.52340000000001</c:v>
                </c:pt>
                <c:pt idx="5136">
                  <c:v>135.46809999999999</c:v>
                </c:pt>
                <c:pt idx="5137">
                  <c:v>135.4109</c:v>
                </c:pt>
                <c:pt idx="5138">
                  <c:v>135.36070000000001</c:v>
                </c:pt>
                <c:pt idx="5139">
                  <c:v>135.31270000000001</c:v>
                </c:pt>
                <c:pt idx="5140">
                  <c:v>135.25810000000001</c:v>
                </c:pt>
                <c:pt idx="5141">
                  <c:v>135.19720000000001</c:v>
                </c:pt>
                <c:pt idx="5142">
                  <c:v>135.16380000000001</c:v>
                </c:pt>
                <c:pt idx="5143">
                  <c:v>135.101</c:v>
                </c:pt>
                <c:pt idx="5144">
                  <c:v>135.04679999999999</c:v>
                </c:pt>
                <c:pt idx="5145">
                  <c:v>135.02590000000001</c:v>
                </c:pt>
                <c:pt idx="5146">
                  <c:v>134.93729999999999</c:v>
                </c:pt>
                <c:pt idx="5147">
                  <c:v>134.9091</c:v>
                </c:pt>
                <c:pt idx="5148">
                  <c:v>134.85239999999999</c:v>
                </c:pt>
                <c:pt idx="5149">
                  <c:v>134.7833</c:v>
                </c:pt>
                <c:pt idx="5150">
                  <c:v>134.76410000000001</c:v>
                </c:pt>
                <c:pt idx="5151">
                  <c:v>134.7216</c:v>
                </c:pt>
                <c:pt idx="5152">
                  <c:v>134.6362</c:v>
                </c:pt>
                <c:pt idx="5153">
                  <c:v>134.57900000000001</c:v>
                </c:pt>
                <c:pt idx="5154">
                  <c:v>134.5933</c:v>
                </c:pt>
                <c:pt idx="5155">
                  <c:v>134.51320000000001</c:v>
                </c:pt>
                <c:pt idx="5156">
                  <c:v>134.4573</c:v>
                </c:pt>
                <c:pt idx="5157">
                  <c:v>134.41929999999999</c:v>
                </c:pt>
                <c:pt idx="5158">
                  <c:v>134.36789999999999</c:v>
                </c:pt>
                <c:pt idx="5159">
                  <c:v>134.30330000000001</c:v>
                </c:pt>
                <c:pt idx="5160">
                  <c:v>134.2629</c:v>
                </c:pt>
                <c:pt idx="5161">
                  <c:v>134.2193</c:v>
                </c:pt>
                <c:pt idx="5162">
                  <c:v>134.14519999999999</c:v>
                </c:pt>
                <c:pt idx="5163">
                  <c:v>134.14330000000001</c:v>
                </c:pt>
                <c:pt idx="5164">
                  <c:v>134.0763</c:v>
                </c:pt>
                <c:pt idx="5165">
                  <c:v>133.99420000000001</c:v>
                </c:pt>
                <c:pt idx="5166">
                  <c:v>133.93190000000001</c:v>
                </c:pt>
                <c:pt idx="5167">
                  <c:v>133.87209999999999</c:v>
                </c:pt>
                <c:pt idx="5168">
                  <c:v>133.8716</c:v>
                </c:pt>
                <c:pt idx="5169">
                  <c:v>133.81710000000001</c:v>
                </c:pt>
                <c:pt idx="5170">
                  <c:v>133.76300000000001</c:v>
                </c:pt>
                <c:pt idx="5171">
                  <c:v>133.71979999999999</c:v>
                </c:pt>
                <c:pt idx="5172">
                  <c:v>133.67089999999999</c:v>
                </c:pt>
                <c:pt idx="5173">
                  <c:v>133.619</c:v>
                </c:pt>
                <c:pt idx="5174">
                  <c:v>133.59049999999999</c:v>
                </c:pt>
                <c:pt idx="5175">
                  <c:v>133.52979999999999</c:v>
                </c:pt>
                <c:pt idx="5176">
                  <c:v>133.44059999999999</c:v>
                </c:pt>
                <c:pt idx="5177">
                  <c:v>133.41419999999999</c:v>
                </c:pt>
                <c:pt idx="5178">
                  <c:v>133.34780000000001</c:v>
                </c:pt>
                <c:pt idx="5179">
                  <c:v>133.3151</c:v>
                </c:pt>
                <c:pt idx="5180">
                  <c:v>133.27269999999999</c:v>
                </c:pt>
                <c:pt idx="5181">
                  <c:v>133.21080000000001</c:v>
                </c:pt>
                <c:pt idx="5182">
                  <c:v>133.1848</c:v>
                </c:pt>
                <c:pt idx="5183">
                  <c:v>133.1174</c:v>
                </c:pt>
                <c:pt idx="5184">
                  <c:v>133.07249999999999</c:v>
                </c:pt>
                <c:pt idx="5185">
                  <c:v>133.01730000000001</c:v>
                </c:pt>
                <c:pt idx="5186">
                  <c:v>132.9708</c:v>
                </c:pt>
                <c:pt idx="5187">
                  <c:v>132.92169999999999</c:v>
                </c:pt>
                <c:pt idx="5188">
                  <c:v>132.87200000000001</c:v>
                </c:pt>
                <c:pt idx="5189">
                  <c:v>132.83760000000001</c:v>
                </c:pt>
                <c:pt idx="5190">
                  <c:v>132.78980000000001</c:v>
                </c:pt>
                <c:pt idx="5191">
                  <c:v>132.7396</c:v>
                </c:pt>
                <c:pt idx="5192">
                  <c:v>132.68119999999999</c:v>
                </c:pt>
                <c:pt idx="5193">
                  <c:v>132.63079999999999</c:v>
                </c:pt>
                <c:pt idx="5194">
                  <c:v>132.596</c:v>
                </c:pt>
                <c:pt idx="5195">
                  <c:v>132.52889999999999</c:v>
                </c:pt>
                <c:pt idx="5196">
                  <c:v>132.48849999999999</c:v>
                </c:pt>
                <c:pt idx="5197">
                  <c:v>132.4462</c:v>
                </c:pt>
                <c:pt idx="5198">
                  <c:v>132.3981</c:v>
                </c:pt>
                <c:pt idx="5199">
                  <c:v>132.3177</c:v>
                </c:pt>
                <c:pt idx="5200">
                  <c:v>132.26240000000001</c:v>
                </c:pt>
                <c:pt idx="5201">
                  <c:v>132.2518</c:v>
                </c:pt>
                <c:pt idx="5202">
                  <c:v>132.1985</c:v>
                </c:pt>
                <c:pt idx="5203">
                  <c:v>132.12909999999999</c:v>
                </c:pt>
                <c:pt idx="5204">
                  <c:v>132.07400000000001</c:v>
                </c:pt>
                <c:pt idx="5205">
                  <c:v>132.04830000000001</c:v>
                </c:pt>
                <c:pt idx="5206">
                  <c:v>131.9855</c:v>
                </c:pt>
                <c:pt idx="5207">
                  <c:v>131.94569999999999</c:v>
                </c:pt>
                <c:pt idx="5208">
                  <c:v>131.87569999999999</c:v>
                </c:pt>
                <c:pt idx="5209">
                  <c:v>131.80350000000001</c:v>
                </c:pt>
                <c:pt idx="5210">
                  <c:v>131.78380000000001</c:v>
                </c:pt>
                <c:pt idx="5211">
                  <c:v>131.77019999999999</c:v>
                </c:pt>
                <c:pt idx="5212">
                  <c:v>131.68860000000001</c:v>
                </c:pt>
                <c:pt idx="5213">
                  <c:v>131.68979999999999</c:v>
                </c:pt>
                <c:pt idx="5214">
                  <c:v>131.6103</c:v>
                </c:pt>
                <c:pt idx="5215">
                  <c:v>131.54409999999999</c:v>
                </c:pt>
                <c:pt idx="5216">
                  <c:v>131.52119999999999</c:v>
                </c:pt>
                <c:pt idx="5217">
                  <c:v>131.47040000000001</c:v>
                </c:pt>
                <c:pt idx="5218">
                  <c:v>131.42150000000001</c:v>
                </c:pt>
                <c:pt idx="5219">
                  <c:v>131.3964</c:v>
                </c:pt>
                <c:pt idx="5220">
                  <c:v>131.3271</c:v>
                </c:pt>
                <c:pt idx="5221">
                  <c:v>131.28909999999999</c:v>
                </c:pt>
                <c:pt idx="5222">
                  <c:v>131.24359999999999</c:v>
                </c:pt>
                <c:pt idx="5223">
                  <c:v>131.18899999999999</c:v>
                </c:pt>
                <c:pt idx="5224">
                  <c:v>131.15799999999999</c:v>
                </c:pt>
                <c:pt idx="5225">
                  <c:v>131.12649999999999</c:v>
                </c:pt>
                <c:pt idx="5226">
                  <c:v>131.03710000000001</c:v>
                </c:pt>
                <c:pt idx="5227">
                  <c:v>131.02359999999999</c:v>
                </c:pt>
                <c:pt idx="5228">
                  <c:v>130.96719999999999</c:v>
                </c:pt>
                <c:pt idx="5229">
                  <c:v>130.90090000000001</c:v>
                </c:pt>
                <c:pt idx="5230">
                  <c:v>130.8416</c:v>
                </c:pt>
                <c:pt idx="5231">
                  <c:v>130.81630000000001</c:v>
                </c:pt>
                <c:pt idx="5232">
                  <c:v>130.7764</c:v>
                </c:pt>
                <c:pt idx="5233">
                  <c:v>130.72980000000001</c:v>
                </c:pt>
                <c:pt idx="5234">
                  <c:v>130.66990000000001</c:v>
                </c:pt>
                <c:pt idx="5235">
                  <c:v>130.5951</c:v>
                </c:pt>
                <c:pt idx="5236">
                  <c:v>130.54519999999999</c:v>
                </c:pt>
                <c:pt idx="5237">
                  <c:v>130.51910000000001</c:v>
                </c:pt>
                <c:pt idx="5238">
                  <c:v>130.46039999999999</c:v>
                </c:pt>
                <c:pt idx="5239">
                  <c:v>130.417</c:v>
                </c:pt>
                <c:pt idx="5240">
                  <c:v>130.38079999999999</c:v>
                </c:pt>
                <c:pt idx="5241">
                  <c:v>130.35509999999999</c:v>
                </c:pt>
                <c:pt idx="5242">
                  <c:v>130.29599999999999</c:v>
                </c:pt>
                <c:pt idx="5243">
                  <c:v>130.24430000000001</c:v>
                </c:pt>
                <c:pt idx="5244">
                  <c:v>130.24090000000001</c:v>
                </c:pt>
                <c:pt idx="5245">
                  <c:v>130.13509999999999</c:v>
                </c:pt>
                <c:pt idx="5246">
                  <c:v>130.11009999999999</c:v>
                </c:pt>
                <c:pt idx="5247">
                  <c:v>130.07599999999999</c:v>
                </c:pt>
                <c:pt idx="5248">
                  <c:v>130.02719999999999</c:v>
                </c:pt>
                <c:pt idx="5249">
                  <c:v>129.9443</c:v>
                </c:pt>
                <c:pt idx="5250">
                  <c:v>129.94110000000001</c:v>
                </c:pt>
                <c:pt idx="5251">
                  <c:v>129.86060000000001</c:v>
                </c:pt>
                <c:pt idx="5252">
                  <c:v>129.82689999999999</c:v>
                </c:pt>
                <c:pt idx="5253">
                  <c:v>129.7764</c:v>
                </c:pt>
                <c:pt idx="5254">
                  <c:v>129.7347</c:v>
                </c:pt>
                <c:pt idx="5255">
                  <c:v>129.70099999999999</c:v>
                </c:pt>
                <c:pt idx="5256">
                  <c:v>129.63570000000001</c:v>
                </c:pt>
                <c:pt idx="5257">
                  <c:v>129.60079999999999</c:v>
                </c:pt>
                <c:pt idx="5258">
                  <c:v>129.54689999999999</c:v>
                </c:pt>
                <c:pt idx="5259">
                  <c:v>129.5171</c:v>
                </c:pt>
                <c:pt idx="5260">
                  <c:v>129.44159999999999</c:v>
                </c:pt>
                <c:pt idx="5261">
                  <c:v>129.3852</c:v>
                </c:pt>
                <c:pt idx="5262">
                  <c:v>129.351</c:v>
                </c:pt>
                <c:pt idx="5263">
                  <c:v>129.3056</c:v>
                </c:pt>
                <c:pt idx="5264">
                  <c:v>129.21879999999999</c:v>
                </c:pt>
                <c:pt idx="5265">
                  <c:v>129.18629999999999</c:v>
                </c:pt>
                <c:pt idx="5266">
                  <c:v>129.13810000000001</c:v>
                </c:pt>
                <c:pt idx="5267">
                  <c:v>129.11850000000001</c:v>
                </c:pt>
                <c:pt idx="5268">
                  <c:v>129.07040000000001</c:v>
                </c:pt>
                <c:pt idx="5269">
                  <c:v>129.0257</c:v>
                </c:pt>
                <c:pt idx="5270">
                  <c:v>128.9708</c:v>
                </c:pt>
                <c:pt idx="5271">
                  <c:v>128.93719999999999</c:v>
                </c:pt>
                <c:pt idx="5272">
                  <c:v>128.875</c:v>
                </c:pt>
                <c:pt idx="5273">
                  <c:v>128.84379999999999</c:v>
                </c:pt>
                <c:pt idx="5274">
                  <c:v>128.7885</c:v>
                </c:pt>
                <c:pt idx="5275">
                  <c:v>128.74959999999999</c:v>
                </c:pt>
                <c:pt idx="5276">
                  <c:v>128.66290000000001</c:v>
                </c:pt>
                <c:pt idx="5277">
                  <c:v>128.6164</c:v>
                </c:pt>
                <c:pt idx="5278">
                  <c:v>128.595</c:v>
                </c:pt>
                <c:pt idx="5279">
                  <c:v>128.55080000000001</c:v>
                </c:pt>
                <c:pt idx="5280">
                  <c:v>128.49950000000001</c:v>
                </c:pt>
                <c:pt idx="5281">
                  <c:v>128.46719999999999</c:v>
                </c:pt>
                <c:pt idx="5282">
                  <c:v>128.40629999999999</c:v>
                </c:pt>
                <c:pt idx="5283">
                  <c:v>128.37780000000001</c:v>
                </c:pt>
                <c:pt idx="5284">
                  <c:v>128.3177</c:v>
                </c:pt>
                <c:pt idx="5285">
                  <c:v>128.27600000000001</c:v>
                </c:pt>
                <c:pt idx="5286">
                  <c:v>128.25550000000001</c:v>
                </c:pt>
                <c:pt idx="5287">
                  <c:v>128.1739</c:v>
                </c:pt>
                <c:pt idx="5288">
                  <c:v>128.15629999999999</c:v>
                </c:pt>
                <c:pt idx="5289">
                  <c:v>128.10390000000001</c:v>
                </c:pt>
                <c:pt idx="5290">
                  <c:v>128.0205</c:v>
                </c:pt>
                <c:pt idx="5291">
                  <c:v>127.98480000000001</c:v>
                </c:pt>
                <c:pt idx="5292">
                  <c:v>127.94450000000001</c:v>
                </c:pt>
                <c:pt idx="5293">
                  <c:v>127.8694</c:v>
                </c:pt>
                <c:pt idx="5294">
                  <c:v>127.8306</c:v>
                </c:pt>
                <c:pt idx="5295">
                  <c:v>127.7978</c:v>
                </c:pt>
                <c:pt idx="5296">
                  <c:v>127.74769999999999</c:v>
                </c:pt>
                <c:pt idx="5297">
                  <c:v>127.742</c:v>
                </c:pt>
                <c:pt idx="5298">
                  <c:v>127.6703</c:v>
                </c:pt>
                <c:pt idx="5299">
                  <c:v>127.6183</c:v>
                </c:pt>
                <c:pt idx="5300">
                  <c:v>127.5891</c:v>
                </c:pt>
                <c:pt idx="5301">
                  <c:v>127.545</c:v>
                </c:pt>
                <c:pt idx="5302">
                  <c:v>127.4693</c:v>
                </c:pt>
                <c:pt idx="5303">
                  <c:v>127.42910000000001</c:v>
                </c:pt>
                <c:pt idx="5304">
                  <c:v>127.3783</c:v>
                </c:pt>
                <c:pt idx="5305">
                  <c:v>127.34520000000001</c:v>
                </c:pt>
                <c:pt idx="5306">
                  <c:v>127.27849999999999</c:v>
                </c:pt>
                <c:pt idx="5307">
                  <c:v>127.2559</c:v>
                </c:pt>
                <c:pt idx="5308">
                  <c:v>127.2092</c:v>
                </c:pt>
                <c:pt idx="5309">
                  <c:v>127.1433</c:v>
                </c:pt>
                <c:pt idx="5310">
                  <c:v>127.1117</c:v>
                </c:pt>
                <c:pt idx="5311">
                  <c:v>127.0484</c:v>
                </c:pt>
                <c:pt idx="5312">
                  <c:v>127.01479999999999</c:v>
                </c:pt>
                <c:pt idx="5313">
                  <c:v>127.0008</c:v>
                </c:pt>
                <c:pt idx="5314">
                  <c:v>126.93510000000001</c:v>
                </c:pt>
                <c:pt idx="5315">
                  <c:v>126.90389999999999</c:v>
                </c:pt>
                <c:pt idx="5316">
                  <c:v>126.83240000000001</c:v>
                </c:pt>
                <c:pt idx="5317">
                  <c:v>126.76690000000001</c:v>
                </c:pt>
                <c:pt idx="5318">
                  <c:v>126.756</c:v>
                </c:pt>
                <c:pt idx="5319">
                  <c:v>126.6964</c:v>
                </c:pt>
                <c:pt idx="5320">
                  <c:v>126.6567</c:v>
                </c:pt>
                <c:pt idx="5321">
                  <c:v>126.5976</c:v>
                </c:pt>
                <c:pt idx="5322">
                  <c:v>126.56310000000001</c:v>
                </c:pt>
                <c:pt idx="5323">
                  <c:v>126.54810000000001</c:v>
                </c:pt>
                <c:pt idx="5324">
                  <c:v>126.467</c:v>
                </c:pt>
                <c:pt idx="5325">
                  <c:v>126.41079999999999</c:v>
                </c:pt>
                <c:pt idx="5326">
                  <c:v>126.3871</c:v>
                </c:pt>
                <c:pt idx="5327">
                  <c:v>126.36109999999999</c:v>
                </c:pt>
                <c:pt idx="5328">
                  <c:v>126.2985</c:v>
                </c:pt>
                <c:pt idx="5329">
                  <c:v>126.258</c:v>
                </c:pt>
                <c:pt idx="5330">
                  <c:v>126.2234</c:v>
                </c:pt>
                <c:pt idx="5331">
                  <c:v>126.17319999999999</c:v>
                </c:pt>
                <c:pt idx="5332">
                  <c:v>126.1328</c:v>
                </c:pt>
                <c:pt idx="5333">
                  <c:v>126.0438</c:v>
                </c:pt>
                <c:pt idx="5334">
                  <c:v>126.00490000000001</c:v>
                </c:pt>
                <c:pt idx="5335">
                  <c:v>125.9576</c:v>
                </c:pt>
                <c:pt idx="5336">
                  <c:v>125.93089999999999</c:v>
                </c:pt>
                <c:pt idx="5337">
                  <c:v>125.8699</c:v>
                </c:pt>
                <c:pt idx="5338">
                  <c:v>125.8035</c:v>
                </c:pt>
                <c:pt idx="5339">
                  <c:v>125.7804</c:v>
                </c:pt>
                <c:pt idx="5340">
                  <c:v>125.72150000000001</c:v>
                </c:pt>
                <c:pt idx="5341">
                  <c:v>125.69199999999999</c:v>
                </c:pt>
                <c:pt idx="5342">
                  <c:v>125.68429999999999</c:v>
                </c:pt>
                <c:pt idx="5343">
                  <c:v>125.6105</c:v>
                </c:pt>
                <c:pt idx="5344">
                  <c:v>125.56959999999999</c:v>
                </c:pt>
                <c:pt idx="5345">
                  <c:v>125.50530000000001</c:v>
                </c:pt>
                <c:pt idx="5346">
                  <c:v>125.4721</c:v>
                </c:pt>
                <c:pt idx="5347">
                  <c:v>125.3977</c:v>
                </c:pt>
                <c:pt idx="5348">
                  <c:v>125.35429999999999</c:v>
                </c:pt>
                <c:pt idx="5349">
                  <c:v>125.3212</c:v>
                </c:pt>
                <c:pt idx="5350">
                  <c:v>125.2623</c:v>
                </c:pt>
                <c:pt idx="5351">
                  <c:v>125.2308</c:v>
                </c:pt>
                <c:pt idx="5352">
                  <c:v>125.1827</c:v>
                </c:pt>
                <c:pt idx="5353">
                  <c:v>125.1172</c:v>
                </c:pt>
                <c:pt idx="5354">
                  <c:v>125.11</c:v>
                </c:pt>
                <c:pt idx="5355">
                  <c:v>125.0586</c:v>
                </c:pt>
                <c:pt idx="5356">
                  <c:v>125.02119999999999</c:v>
                </c:pt>
                <c:pt idx="5357">
                  <c:v>124.9366</c:v>
                </c:pt>
                <c:pt idx="5358">
                  <c:v>124.8986</c:v>
                </c:pt>
                <c:pt idx="5359">
                  <c:v>124.84780000000001</c:v>
                </c:pt>
                <c:pt idx="5360">
                  <c:v>124.8141</c:v>
                </c:pt>
                <c:pt idx="5361">
                  <c:v>124.7976</c:v>
                </c:pt>
                <c:pt idx="5362">
                  <c:v>124.7449</c:v>
                </c:pt>
                <c:pt idx="5363">
                  <c:v>124.712</c:v>
                </c:pt>
                <c:pt idx="5364">
                  <c:v>124.6084</c:v>
                </c:pt>
                <c:pt idx="5365">
                  <c:v>124.6118</c:v>
                </c:pt>
                <c:pt idx="5366">
                  <c:v>124.5714</c:v>
                </c:pt>
                <c:pt idx="5367">
                  <c:v>124.53619999999999</c:v>
                </c:pt>
                <c:pt idx="5368">
                  <c:v>124.4469</c:v>
                </c:pt>
                <c:pt idx="5369">
                  <c:v>124.407</c:v>
                </c:pt>
                <c:pt idx="5370">
                  <c:v>124.3878</c:v>
                </c:pt>
                <c:pt idx="5371">
                  <c:v>124.3603</c:v>
                </c:pt>
                <c:pt idx="5372">
                  <c:v>124.29900000000001</c:v>
                </c:pt>
                <c:pt idx="5373">
                  <c:v>124.2522</c:v>
                </c:pt>
                <c:pt idx="5374">
                  <c:v>124.2131</c:v>
                </c:pt>
                <c:pt idx="5375">
                  <c:v>124.1742</c:v>
                </c:pt>
                <c:pt idx="5376">
                  <c:v>124.13800000000001</c:v>
                </c:pt>
                <c:pt idx="5377">
                  <c:v>124.08240000000001</c:v>
                </c:pt>
                <c:pt idx="5378">
                  <c:v>124.01349999999999</c:v>
                </c:pt>
                <c:pt idx="5379">
                  <c:v>123.97239999999999</c:v>
                </c:pt>
                <c:pt idx="5380">
                  <c:v>123.93389999999999</c:v>
                </c:pt>
                <c:pt idx="5381">
                  <c:v>123.8631</c:v>
                </c:pt>
                <c:pt idx="5382">
                  <c:v>123.863</c:v>
                </c:pt>
                <c:pt idx="5383">
                  <c:v>123.8172</c:v>
                </c:pt>
                <c:pt idx="5384">
                  <c:v>123.7713</c:v>
                </c:pt>
                <c:pt idx="5385">
                  <c:v>123.7064</c:v>
                </c:pt>
                <c:pt idx="5386">
                  <c:v>123.6888</c:v>
                </c:pt>
                <c:pt idx="5387">
                  <c:v>123.6604</c:v>
                </c:pt>
                <c:pt idx="5388">
                  <c:v>123.6198</c:v>
                </c:pt>
                <c:pt idx="5389">
                  <c:v>123.5716</c:v>
                </c:pt>
                <c:pt idx="5390">
                  <c:v>123.5196</c:v>
                </c:pt>
                <c:pt idx="5391">
                  <c:v>123.45910000000001</c:v>
                </c:pt>
                <c:pt idx="5392">
                  <c:v>123.4205</c:v>
                </c:pt>
                <c:pt idx="5393">
                  <c:v>123.3682</c:v>
                </c:pt>
                <c:pt idx="5394">
                  <c:v>123.32859999999999</c:v>
                </c:pt>
                <c:pt idx="5395">
                  <c:v>123.28100000000001</c:v>
                </c:pt>
                <c:pt idx="5396">
                  <c:v>123.2544</c:v>
                </c:pt>
                <c:pt idx="5397">
                  <c:v>123.21210000000001</c:v>
                </c:pt>
                <c:pt idx="5398">
                  <c:v>123.148</c:v>
                </c:pt>
                <c:pt idx="5399">
                  <c:v>123.08929999999999</c:v>
                </c:pt>
                <c:pt idx="5400">
                  <c:v>123.0635</c:v>
                </c:pt>
                <c:pt idx="5401">
                  <c:v>123.0162</c:v>
                </c:pt>
                <c:pt idx="5402">
                  <c:v>122.9723</c:v>
                </c:pt>
                <c:pt idx="5403">
                  <c:v>122.91670000000001</c:v>
                </c:pt>
                <c:pt idx="5404">
                  <c:v>122.883</c:v>
                </c:pt>
                <c:pt idx="5405">
                  <c:v>122.83669999999999</c:v>
                </c:pt>
                <c:pt idx="5406">
                  <c:v>122.809</c:v>
                </c:pt>
                <c:pt idx="5407">
                  <c:v>122.73090000000001</c:v>
                </c:pt>
                <c:pt idx="5408">
                  <c:v>122.71639999999999</c:v>
                </c:pt>
                <c:pt idx="5409">
                  <c:v>122.6546</c:v>
                </c:pt>
                <c:pt idx="5410">
                  <c:v>122.62</c:v>
                </c:pt>
                <c:pt idx="5411">
                  <c:v>122.5856</c:v>
                </c:pt>
                <c:pt idx="5412">
                  <c:v>122.55800000000001</c:v>
                </c:pt>
                <c:pt idx="5413">
                  <c:v>122.51130000000001</c:v>
                </c:pt>
                <c:pt idx="5414">
                  <c:v>122.4747</c:v>
                </c:pt>
                <c:pt idx="5415">
                  <c:v>122.41719999999999</c:v>
                </c:pt>
                <c:pt idx="5416">
                  <c:v>122.3648</c:v>
                </c:pt>
                <c:pt idx="5417">
                  <c:v>122.3185</c:v>
                </c:pt>
                <c:pt idx="5418">
                  <c:v>122.2689</c:v>
                </c:pt>
                <c:pt idx="5419">
                  <c:v>122.2161</c:v>
                </c:pt>
                <c:pt idx="5420">
                  <c:v>122.18640000000001</c:v>
                </c:pt>
                <c:pt idx="5421">
                  <c:v>122.10769999999999</c:v>
                </c:pt>
                <c:pt idx="5422">
                  <c:v>122.08159999999999</c:v>
                </c:pt>
                <c:pt idx="5423">
                  <c:v>122.0127</c:v>
                </c:pt>
                <c:pt idx="5424">
                  <c:v>122.0198</c:v>
                </c:pt>
                <c:pt idx="5425">
                  <c:v>121.95480000000001</c:v>
                </c:pt>
                <c:pt idx="5426">
                  <c:v>121.88249999999999</c:v>
                </c:pt>
                <c:pt idx="5427">
                  <c:v>121.8801</c:v>
                </c:pt>
                <c:pt idx="5428">
                  <c:v>121.81480000000001</c:v>
                </c:pt>
                <c:pt idx="5429">
                  <c:v>121.7897</c:v>
                </c:pt>
                <c:pt idx="5430">
                  <c:v>121.7195</c:v>
                </c:pt>
                <c:pt idx="5431">
                  <c:v>121.6789</c:v>
                </c:pt>
                <c:pt idx="5432">
                  <c:v>121.6514</c:v>
                </c:pt>
                <c:pt idx="5433">
                  <c:v>121.6336</c:v>
                </c:pt>
                <c:pt idx="5434">
                  <c:v>121.5608</c:v>
                </c:pt>
                <c:pt idx="5435">
                  <c:v>121.5196</c:v>
                </c:pt>
                <c:pt idx="5436">
                  <c:v>121.49</c:v>
                </c:pt>
                <c:pt idx="5437">
                  <c:v>121.47029999999999</c:v>
                </c:pt>
                <c:pt idx="5438">
                  <c:v>121.4059</c:v>
                </c:pt>
                <c:pt idx="5439">
                  <c:v>121.37949999999999</c:v>
                </c:pt>
                <c:pt idx="5440">
                  <c:v>121.3587</c:v>
                </c:pt>
                <c:pt idx="5441">
                  <c:v>121.2726</c:v>
                </c:pt>
                <c:pt idx="5442">
                  <c:v>121.23690000000001</c:v>
                </c:pt>
                <c:pt idx="5443">
                  <c:v>121.18980000000001</c:v>
                </c:pt>
                <c:pt idx="5444">
                  <c:v>121.1694</c:v>
                </c:pt>
                <c:pt idx="5445">
                  <c:v>121.10550000000001</c:v>
                </c:pt>
                <c:pt idx="5446">
                  <c:v>121.0365</c:v>
                </c:pt>
                <c:pt idx="5447">
                  <c:v>121.0157</c:v>
                </c:pt>
                <c:pt idx="5448">
                  <c:v>120.9849</c:v>
                </c:pt>
                <c:pt idx="5449">
                  <c:v>120.91289999999999</c:v>
                </c:pt>
                <c:pt idx="5450">
                  <c:v>120.87909999999999</c:v>
                </c:pt>
                <c:pt idx="5451">
                  <c:v>120.85509999999999</c:v>
                </c:pt>
                <c:pt idx="5452">
                  <c:v>120.82980000000001</c:v>
                </c:pt>
                <c:pt idx="5453">
                  <c:v>120.7856</c:v>
                </c:pt>
                <c:pt idx="5454">
                  <c:v>120.72150000000001</c:v>
                </c:pt>
                <c:pt idx="5455">
                  <c:v>120.6621</c:v>
                </c:pt>
                <c:pt idx="5456">
                  <c:v>120.63330000000001</c:v>
                </c:pt>
                <c:pt idx="5457">
                  <c:v>120.58159999999999</c:v>
                </c:pt>
                <c:pt idx="5458">
                  <c:v>120.58029999999999</c:v>
                </c:pt>
                <c:pt idx="5459">
                  <c:v>120.5471</c:v>
                </c:pt>
                <c:pt idx="5460">
                  <c:v>120.4919</c:v>
                </c:pt>
                <c:pt idx="5461">
                  <c:v>120.4602</c:v>
                </c:pt>
                <c:pt idx="5462">
                  <c:v>120.38249999999999</c:v>
                </c:pt>
                <c:pt idx="5463">
                  <c:v>120.367</c:v>
                </c:pt>
                <c:pt idx="5464">
                  <c:v>120.30029999999999</c:v>
                </c:pt>
                <c:pt idx="5465">
                  <c:v>120.26220000000001</c:v>
                </c:pt>
                <c:pt idx="5466">
                  <c:v>120.2225</c:v>
                </c:pt>
                <c:pt idx="5467">
                  <c:v>120.1842</c:v>
                </c:pt>
                <c:pt idx="5468">
                  <c:v>120.1236</c:v>
                </c:pt>
                <c:pt idx="5469">
                  <c:v>120.0943</c:v>
                </c:pt>
                <c:pt idx="5470">
                  <c:v>120.0484</c:v>
                </c:pt>
                <c:pt idx="5471">
                  <c:v>119.99039999999999</c:v>
                </c:pt>
                <c:pt idx="5472">
                  <c:v>119.97669999999999</c:v>
                </c:pt>
                <c:pt idx="5473">
                  <c:v>119.92440000000001</c:v>
                </c:pt>
                <c:pt idx="5474">
                  <c:v>119.87869999999999</c:v>
                </c:pt>
                <c:pt idx="5475">
                  <c:v>119.8438</c:v>
                </c:pt>
                <c:pt idx="5476">
                  <c:v>119.7724</c:v>
                </c:pt>
                <c:pt idx="5477">
                  <c:v>119.7765</c:v>
                </c:pt>
                <c:pt idx="5478">
                  <c:v>119.7148</c:v>
                </c:pt>
                <c:pt idx="5479">
                  <c:v>119.6862</c:v>
                </c:pt>
                <c:pt idx="5480">
                  <c:v>119.6267</c:v>
                </c:pt>
                <c:pt idx="5481">
                  <c:v>119.6112</c:v>
                </c:pt>
                <c:pt idx="5482">
                  <c:v>119.562</c:v>
                </c:pt>
                <c:pt idx="5483">
                  <c:v>119.5311</c:v>
                </c:pt>
                <c:pt idx="5484">
                  <c:v>119.4374</c:v>
                </c:pt>
                <c:pt idx="5485">
                  <c:v>119.4366</c:v>
                </c:pt>
                <c:pt idx="5486">
                  <c:v>119.4058</c:v>
                </c:pt>
                <c:pt idx="5487">
                  <c:v>119.3492</c:v>
                </c:pt>
                <c:pt idx="5488">
                  <c:v>119.3125</c:v>
                </c:pt>
                <c:pt idx="5489">
                  <c:v>119.2452</c:v>
                </c:pt>
                <c:pt idx="5490">
                  <c:v>119.223</c:v>
                </c:pt>
                <c:pt idx="5491">
                  <c:v>119.1759</c:v>
                </c:pt>
                <c:pt idx="5492">
                  <c:v>119.12269999999999</c:v>
                </c:pt>
                <c:pt idx="5493">
                  <c:v>119.0834</c:v>
                </c:pt>
                <c:pt idx="5494">
                  <c:v>119.0621</c:v>
                </c:pt>
                <c:pt idx="5495">
                  <c:v>119.015</c:v>
                </c:pt>
                <c:pt idx="5496">
                  <c:v>119.0117</c:v>
                </c:pt>
                <c:pt idx="5497">
                  <c:v>118.96550000000001</c:v>
                </c:pt>
                <c:pt idx="5498">
                  <c:v>118.9036</c:v>
                </c:pt>
                <c:pt idx="5499">
                  <c:v>118.8599</c:v>
                </c:pt>
                <c:pt idx="5500">
                  <c:v>118.837</c:v>
                </c:pt>
                <c:pt idx="5501">
                  <c:v>118.7814</c:v>
                </c:pt>
                <c:pt idx="5502">
                  <c:v>118.72750000000001</c:v>
                </c:pt>
                <c:pt idx="5503">
                  <c:v>118.6579</c:v>
                </c:pt>
                <c:pt idx="5504">
                  <c:v>118.6298</c:v>
                </c:pt>
                <c:pt idx="5505">
                  <c:v>118.57340000000001</c:v>
                </c:pt>
                <c:pt idx="5506">
                  <c:v>118.5271</c:v>
                </c:pt>
                <c:pt idx="5507">
                  <c:v>118.48009999999999</c:v>
                </c:pt>
                <c:pt idx="5508">
                  <c:v>118.44750000000001</c:v>
                </c:pt>
                <c:pt idx="5509">
                  <c:v>118.4409</c:v>
                </c:pt>
                <c:pt idx="5510">
                  <c:v>118.3926</c:v>
                </c:pt>
                <c:pt idx="5511">
                  <c:v>118.3342</c:v>
                </c:pt>
                <c:pt idx="5512">
                  <c:v>118.34269999999999</c:v>
                </c:pt>
                <c:pt idx="5513">
                  <c:v>118.258</c:v>
                </c:pt>
                <c:pt idx="5514">
                  <c:v>118.2388</c:v>
                </c:pt>
                <c:pt idx="5515">
                  <c:v>118.18640000000001</c:v>
                </c:pt>
                <c:pt idx="5516">
                  <c:v>118.14660000000001</c:v>
                </c:pt>
                <c:pt idx="5517">
                  <c:v>118.1165</c:v>
                </c:pt>
                <c:pt idx="5518">
                  <c:v>118.03530000000001</c:v>
                </c:pt>
                <c:pt idx="5519">
                  <c:v>118.0013</c:v>
                </c:pt>
                <c:pt idx="5520">
                  <c:v>117.9584</c:v>
                </c:pt>
                <c:pt idx="5521">
                  <c:v>117.92230000000001</c:v>
                </c:pt>
                <c:pt idx="5522">
                  <c:v>117.86709999999999</c:v>
                </c:pt>
                <c:pt idx="5523">
                  <c:v>117.8308</c:v>
                </c:pt>
                <c:pt idx="5524">
                  <c:v>117.8258</c:v>
                </c:pt>
                <c:pt idx="5525">
                  <c:v>117.7748</c:v>
                </c:pt>
                <c:pt idx="5526">
                  <c:v>117.724</c:v>
                </c:pt>
                <c:pt idx="5527">
                  <c:v>117.6965</c:v>
                </c:pt>
                <c:pt idx="5528">
                  <c:v>117.6562</c:v>
                </c:pt>
                <c:pt idx="5529">
                  <c:v>117.6046</c:v>
                </c:pt>
                <c:pt idx="5530">
                  <c:v>117.59180000000001</c:v>
                </c:pt>
                <c:pt idx="5531">
                  <c:v>117.55029999999999</c:v>
                </c:pt>
                <c:pt idx="5532">
                  <c:v>117.5159</c:v>
                </c:pt>
                <c:pt idx="5533">
                  <c:v>117.4408</c:v>
                </c:pt>
                <c:pt idx="5534">
                  <c:v>117.4072</c:v>
                </c:pt>
                <c:pt idx="5535">
                  <c:v>117.3933</c:v>
                </c:pt>
                <c:pt idx="5536">
                  <c:v>117.3038</c:v>
                </c:pt>
                <c:pt idx="5537">
                  <c:v>117.2809</c:v>
                </c:pt>
                <c:pt idx="5538">
                  <c:v>117.2354</c:v>
                </c:pt>
                <c:pt idx="5539">
                  <c:v>117.19070000000001</c:v>
                </c:pt>
                <c:pt idx="5540">
                  <c:v>117.15770000000001</c:v>
                </c:pt>
                <c:pt idx="5541">
                  <c:v>117.11450000000001</c:v>
                </c:pt>
                <c:pt idx="5542">
                  <c:v>117.07689999999999</c:v>
                </c:pt>
                <c:pt idx="5543">
                  <c:v>117.0194</c:v>
                </c:pt>
                <c:pt idx="5544">
                  <c:v>117.0219</c:v>
                </c:pt>
                <c:pt idx="5545">
                  <c:v>116.95820000000001</c:v>
                </c:pt>
                <c:pt idx="5546">
                  <c:v>116.9234</c:v>
                </c:pt>
                <c:pt idx="5547">
                  <c:v>116.8832</c:v>
                </c:pt>
                <c:pt idx="5548">
                  <c:v>116.8205</c:v>
                </c:pt>
                <c:pt idx="5549">
                  <c:v>116.7912</c:v>
                </c:pt>
                <c:pt idx="5550">
                  <c:v>116.76860000000001</c:v>
                </c:pt>
                <c:pt idx="5551">
                  <c:v>116.71639999999999</c:v>
                </c:pt>
                <c:pt idx="5552">
                  <c:v>116.6801</c:v>
                </c:pt>
                <c:pt idx="5553">
                  <c:v>116.63760000000001</c:v>
                </c:pt>
                <c:pt idx="5554">
                  <c:v>116.5808</c:v>
                </c:pt>
                <c:pt idx="5555">
                  <c:v>116.5492</c:v>
                </c:pt>
                <c:pt idx="5556">
                  <c:v>116.4885</c:v>
                </c:pt>
                <c:pt idx="5557">
                  <c:v>116.4588</c:v>
                </c:pt>
                <c:pt idx="5558">
                  <c:v>116.43170000000001</c:v>
                </c:pt>
                <c:pt idx="5559">
                  <c:v>116.3993</c:v>
                </c:pt>
                <c:pt idx="5560">
                  <c:v>116.34650000000001</c:v>
                </c:pt>
                <c:pt idx="5561">
                  <c:v>116.2906</c:v>
                </c:pt>
                <c:pt idx="5562">
                  <c:v>116.27509999999999</c:v>
                </c:pt>
                <c:pt idx="5563">
                  <c:v>116.21380000000001</c:v>
                </c:pt>
                <c:pt idx="5564">
                  <c:v>116.17529999999999</c:v>
                </c:pt>
                <c:pt idx="5565">
                  <c:v>116.1204</c:v>
                </c:pt>
                <c:pt idx="5566">
                  <c:v>116.0543</c:v>
                </c:pt>
                <c:pt idx="5567">
                  <c:v>116.0474</c:v>
                </c:pt>
                <c:pt idx="5568">
                  <c:v>116.0022</c:v>
                </c:pt>
                <c:pt idx="5569">
                  <c:v>115.9534</c:v>
                </c:pt>
                <c:pt idx="5570">
                  <c:v>115.92359999999999</c:v>
                </c:pt>
                <c:pt idx="5571">
                  <c:v>115.9021</c:v>
                </c:pt>
                <c:pt idx="5572">
                  <c:v>115.85429999999999</c:v>
                </c:pt>
                <c:pt idx="5573">
                  <c:v>115.80240000000001</c:v>
                </c:pt>
                <c:pt idx="5574">
                  <c:v>115.7403</c:v>
                </c:pt>
                <c:pt idx="5575">
                  <c:v>115.7093</c:v>
                </c:pt>
                <c:pt idx="5576">
                  <c:v>115.6931</c:v>
                </c:pt>
                <c:pt idx="5577">
                  <c:v>115.6482</c:v>
                </c:pt>
                <c:pt idx="5578">
                  <c:v>115.5783</c:v>
                </c:pt>
                <c:pt idx="5579">
                  <c:v>115.57299999999999</c:v>
                </c:pt>
                <c:pt idx="5580">
                  <c:v>115.554</c:v>
                </c:pt>
                <c:pt idx="5581">
                  <c:v>115.5086</c:v>
                </c:pt>
                <c:pt idx="5582">
                  <c:v>115.46120000000001</c:v>
                </c:pt>
                <c:pt idx="5583">
                  <c:v>115.3938</c:v>
                </c:pt>
                <c:pt idx="5584">
                  <c:v>115.3746</c:v>
                </c:pt>
                <c:pt idx="5585">
                  <c:v>115.3539</c:v>
                </c:pt>
                <c:pt idx="5586">
                  <c:v>115.3014</c:v>
                </c:pt>
                <c:pt idx="5587">
                  <c:v>115.26819999999999</c:v>
                </c:pt>
                <c:pt idx="5588">
                  <c:v>115.2209</c:v>
                </c:pt>
                <c:pt idx="5589">
                  <c:v>115.1853</c:v>
                </c:pt>
                <c:pt idx="5590">
                  <c:v>115.17610000000001</c:v>
                </c:pt>
                <c:pt idx="5591">
                  <c:v>115.114</c:v>
                </c:pt>
                <c:pt idx="5592">
                  <c:v>115.07</c:v>
                </c:pt>
                <c:pt idx="5593">
                  <c:v>115.0065</c:v>
                </c:pt>
                <c:pt idx="5594">
                  <c:v>114.999</c:v>
                </c:pt>
                <c:pt idx="5595">
                  <c:v>114.93340000000001</c:v>
                </c:pt>
                <c:pt idx="5596">
                  <c:v>114.91079999999999</c:v>
                </c:pt>
                <c:pt idx="5597">
                  <c:v>114.86620000000001</c:v>
                </c:pt>
                <c:pt idx="5598">
                  <c:v>114.8297</c:v>
                </c:pt>
                <c:pt idx="5599">
                  <c:v>114.7865</c:v>
                </c:pt>
                <c:pt idx="5600">
                  <c:v>114.75839999999999</c:v>
                </c:pt>
                <c:pt idx="5601">
                  <c:v>114.7192</c:v>
                </c:pt>
                <c:pt idx="5602">
                  <c:v>114.66030000000001</c:v>
                </c:pt>
                <c:pt idx="5603">
                  <c:v>114.6448</c:v>
                </c:pt>
                <c:pt idx="5604">
                  <c:v>114.5998</c:v>
                </c:pt>
                <c:pt idx="5605">
                  <c:v>114.53440000000001</c:v>
                </c:pt>
                <c:pt idx="5606">
                  <c:v>114.48439999999999</c:v>
                </c:pt>
                <c:pt idx="5607">
                  <c:v>114.47620000000001</c:v>
                </c:pt>
                <c:pt idx="5608">
                  <c:v>114.4327</c:v>
                </c:pt>
                <c:pt idx="5609">
                  <c:v>114.37649999999999</c:v>
                </c:pt>
                <c:pt idx="5610">
                  <c:v>114.36450000000001</c:v>
                </c:pt>
                <c:pt idx="5611">
                  <c:v>114.306</c:v>
                </c:pt>
                <c:pt idx="5612">
                  <c:v>114.265</c:v>
                </c:pt>
                <c:pt idx="5613">
                  <c:v>114.2405</c:v>
                </c:pt>
                <c:pt idx="5614">
                  <c:v>114.1784</c:v>
                </c:pt>
                <c:pt idx="5615">
                  <c:v>114.1053</c:v>
                </c:pt>
                <c:pt idx="5616">
                  <c:v>114.1084</c:v>
                </c:pt>
                <c:pt idx="5617">
                  <c:v>114.07210000000001</c:v>
                </c:pt>
                <c:pt idx="5618">
                  <c:v>114.00239999999999</c:v>
                </c:pt>
                <c:pt idx="5619">
                  <c:v>113.9739</c:v>
                </c:pt>
                <c:pt idx="5620">
                  <c:v>113.9616</c:v>
                </c:pt>
                <c:pt idx="5621">
                  <c:v>113.9362</c:v>
                </c:pt>
                <c:pt idx="5622">
                  <c:v>113.87269999999999</c:v>
                </c:pt>
                <c:pt idx="5623">
                  <c:v>113.8488</c:v>
                </c:pt>
                <c:pt idx="5624">
                  <c:v>113.8099</c:v>
                </c:pt>
                <c:pt idx="5625">
                  <c:v>113.7807</c:v>
                </c:pt>
                <c:pt idx="5626">
                  <c:v>113.74290000000001</c:v>
                </c:pt>
                <c:pt idx="5627">
                  <c:v>113.6729</c:v>
                </c:pt>
                <c:pt idx="5628">
                  <c:v>113.6241</c:v>
                </c:pt>
                <c:pt idx="5629">
                  <c:v>113.6156</c:v>
                </c:pt>
                <c:pt idx="5630">
                  <c:v>113.5737</c:v>
                </c:pt>
                <c:pt idx="5631">
                  <c:v>113.5497</c:v>
                </c:pt>
                <c:pt idx="5632">
                  <c:v>113.50709999999999</c:v>
                </c:pt>
                <c:pt idx="5633">
                  <c:v>113.4849</c:v>
                </c:pt>
                <c:pt idx="5634">
                  <c:v>113.3819</c:v>
                </c:pt>
                <c:pt idx="5635">
                  <c:v>113.36450000000001</c:v>
                </c:pt>
                <c:pt idx="5636">
                  <c:v>113.3353</c:v>
                </c:pt>
                <c:pt idx="5637">
                  <c:v>113.3049</c:v>
                </c:pt>
                <c:pt idx="5638">
                  <c:v>113.2373</c:v>
                </c:pt>
                <c:pt idx="5639">
                  <c:v>113.2067</c:v>
                </c:pt>
                <c:pt idx="5640">
                  <c:v>113.1634</c:v>
                </c:pt>
                <c:pt idx="5641">
                  <c:v>113.14279999999999</c:v>
                </c:pt>
                <c:pt idx="5642">
                  <c:v>113.0895</c:v>
                </c:pt>
                <c:pt idx="5643">
                  <c:v>113.06359999999999</c:v>
                </c:pt>
                <c:pt idx="5644">
                  <c:v>113.0566</c:v>
                </c:pt>
                <c:pt idx="5645">
                  <c:v>112.98869999999999</c:v>
                </c:pt>
                <c:pt idx="5646">
                  <c:v>112.9704</c:v>
                </c:pt>
                <c:pt idx="5647">
                  <c:v>112.8937</c:v>
                </c:pt>
                <c:pt idx="5648">
                  <c:v>112.8716</c:v>
                </c:pt>
                <c:pt idx="5649">
                  <c:v>112.8466</c:v>
                </c:pt>
                <c:pt idx="5650">
                  <c:v>112.8057</c:v>
                </c:pt>
                <c:pt idx="5651">
                  <c:v>112.78870000000001</c:v>
                </c:pt>
                <c:pt idx="5652">
                  <c:v>112.7128</c:v>
                </c:pt>
                <c:pt idx="5653">
                  <c:v>112.7226</c:v>
                </c:pt>
                <c:pt idx="5654">
                  <c:v>112.6656</c:v>
                </c:pt>
                <c:pt idx="5655">
                  <c:v>112.6315</c:v>
                </c:pt>
                <c:pt idx="5656">
                  <c:v>112.575</c:v>
                </c:pt>
                <c:pt idx="5657">
                  <c:v>112.5591</c:v>
                </c:pt>
                <c:pt idx="5658">
                  <c:v>112.5179</c:v>
                </c:pt>
                <c:pt idx="5659">
                  <c:v>112.4932</c:v>
                </c:pt>
                <c:pt idx="5660">
                  <c:v>112.43389999999999</c:v>
                </c:pt>
                <c:pt idx="5661">
                  <c:v>112.42010000000001</c:v>
                </c:pt>
                <c:pt idx="5662">
                  <c:v>112.3895</c:v>
                </c:pt>
                <c:pt idx="5663">
                  <c:v>112.34529999999999</c:v>
                </c:pt>
                <c:pt idx="5664">
                  <c:v>112.3028</c:v>
                </c:pt>
                <c:pt idx="5665">
                  <c:v>112.2264</c:v>
                </c:pt>
                <c:pt idx="5666">
                  <c:v>112.18810000000001</c:v>
                </c:pt>
                <c:pt idx="5667">
                  <c:v>112.1495</c:v>
                </c:pt>
                <c:pt idx="5668">
                  <c:v>112.1173</c:v>
                </c:pt>
                <c:pt idx="5669">
                  <c:v>112.0595</c:v>
                </c:pt>
                <c:pt idx="5670">
                  <c:v>112.0176</c:v>
                </c:pt>
                <c:pt idx="5671">
                  <c:v>111.9828</c:v>
                </c:pt>
                <c:pt idx="5672">
                  <c:v>111.95189999999999</c:v>
                </c:pt>
                <c:pt idx="5673">
                  <c:v>111.87430000000001</c:v>
                </c:pt>
                <c:pt idx="5674">
                  <c:v>111.8609</c:v>
                </c:pt>
                <c:pt idx="5675">
                  <c:v>111.7958</c:v>
                </c:pt>
                <c:pt idx="5676">
                  <c:v>111.76909999999999</c:v>
                </c:pt>
                <c:pt idx="5677">
                  <c:v>111.73690000000001</c:v>
                </c:pt>
                <c:pt idx="5678">
                  <c:v>111.6968</c:v>
                </c:pt>
                <c:pt idx="5679">
                  <c:v>111.649</c:v>
                </c:pt>
                <c:pt idx="5680">
                  <c:v>111.6203</c:v>
                </c:pt>
                <c:pt idx="5681">
                  <c:v>111.6065</c:v>
                </c:pt>
                <c:pt idx="5682">
                  <c:v>111.5693</c:v>
                </c:pt>
                <c:pt idx="5683">
                  <c:v>111.5304</c:v>
                </c:pt>
                <c:pt idx="5684">
                  <c:v>111.50060000000001</c:v>
                </c:pt>
                <c:pt idx="5685">
                  <c:v>111.45099999999999</c:v>
                </c:pt>
                <c:pt idx="5686">
                  <c:v>111.4149</c:v>
                </c:pt>
                <c:pt idx="5687">
                  <c:v>111.39149999999999</c:v>
                </c:pt>
                <c:pt idx="5688">
                  <c:v>111.3412</c:v>
                </c:pt>
                <c:pt idx="5689">
                  <c:v>111.3283</c:v>
                </c:pt>
                <c:pt idx="5690">
                  <c:v>111.2526</c:v>
                </c:pt>
                <c:pt idx="5691">
                  <c:v>111.2484</c:v>
                </c:pt>
                <c:pt idx="5692">
                  <c:v>111.1878</c:v>
                </c:pt>
                <c:pt idx="5693">
                  <c:v>111.1495</c:v>
                </c:pt>
                <c:pt idx="5694">
                  <c:v>111.1151</c:v>
                </c:pt>
                <c:pt idx="5695">
                  <c:v>111.0813</c:v>
                </c:pt>
                <c:pt idx="5696">
                  <c:v>111.063</c:v>
                </c:pt>
                <c:pt idx="5697">
                  <c:v>111.0059</c:v>
                </c:pt>
                <c:pt idx="5698">
                  <c:v>110.9585</c:v>
                </c:pt>
                <c:pt idx="5699">
                  <c:v>110.9234</c:v>
                </c:pt>
                <c:pt idx="5700">
                  <c:v>110.9301</c:v>
                </c:pt>
                <c:pt idx="5701">
                  <c:v>110.8497</c:v>
                </c:pt>
                <c:pt idx="5702">
                  <c:v>110.7911</c:v>
                </c:pt>
                <c:pt idx="5703">
                  <c:v>110.7954</c:v>
                </c:pt>
                <c:pt idx="5704">
                  <c:v>110.72029999999999</c:v>
                </c:pt>
                <c:pt idx="5705">
                  <c:v>110.6636</c:v>
                </c:pt>
                <c:pt idx="5706">
                  <c:v>110.6401</c:v>
                </c:pt>
                <c:pt idx="5707">
                  <c:v>110.58450000000001</c:v>
                </c:pt>
                <c:pt idx="5708">
                  <c:v>110.5715</c:v>
                </c:pt>
                <c:pt idx="5709">
                  <c:v>110.5355</c:v>
                </c:pt>
                <c:pt idx="5710">
                  <c:v>110.4747</c:v>
                </c:pt>
                <c:pt idx="5711">
                  <c:v>110.43680000000001</c:v>
                </c:pt>
                <c:pt idx="5712">
                  <c:v>110.417</c:v>
                </c:pt>
                <c:pt idx="5713">
                  <c:v>110.37609999999999</c:v>
                </c:pt>
                <c:pt idx="5714">
                  <c:v>110.346</c:v>
                </c:pt>
                <c:pt idx="5715">
                  <c:v>110.2997</c:v>
                </c:pt>
                <c:pt idx="5716">
                  <c:v>110.2818</c:v>
                </c:pt>
                <c:pt idx="5717">
                  <c:v>110.2362</c:v>
                </c:pt>
                <c:pt idx="5718">
                  <c:v>110.1883</c:v>
                </c:pt>
                <c:pt idx="5719">
                  <c:v>110.1559</c:v>
                </c:pt>
                <c:pt idx="5720">
                  <c:v>110.07859999999999</c:v>
                </c:pt>
                <c:pt idx="5721">
                  <c:v>110.0551</c:v>
                </c:pt>
                <c:pt idx="5722">
                  <c:v>110.0369</c:v>
                </c:pt>
                <c:pt idx="5723">
                  <c:v>110.0029</c:v>
                </c:pt>
                <c:pt idx="5724">
                  <c:v>109.9614</c:v>
                </c:pt>
                <c:pt idx="5725">
                  <c:v>109.8934</c:v>
                </c:pt>
                <c:pt idx="5726">
                  <c:v>109.90309999999999</c:v>
                </c:pt>
                <c:pt idx="5727">
                  <c:v>109.8852</c:v>
                </c:pt>
                <c:pt idx="5728">
                  <c:v>109.8261</c:v>
                </c:pt>
                <c:pt idx="5729">
                  <c:v>109.7972</c:v>
                </c:pt>
                <c:pt idx="5730">
                  <c:v>109.75830000000001</c:v>
                </c:pt>
                <c:pt idx="5731">
                  <c:v>109.6952</c:v>
                </c:pt>
                <c:pt idx="5732">
                  <c:v>109.6508</c:v>
                </c:pt>
                <c:pt idx="5733">
                  <c:v>109.6104</c:v>
                </c:pt>
                <c:pt idx="5734">
                  <c:v>109.56359999999999</c:v>
                </c:pt>
                <c:pt idx="5735">
                  <c:v>109.5245</c:v>
                </c:pt>
                <c:pt idx="5736">
                  <c:v>109.5231</c:v>
                </c:pt>
                <c:pt idx="5737">
                  <c:v>109.4666</c:v>
                </c:pt>
                <c:pt idx="5738">
                  <c:v>109.416</c:v>
                </c:pt>
                <c:pt idx="5739">
                  <c:v>109.36790000000001</c:v>
                </c:pt>
                <c:pt idx="5740">
                  <c:v>109.35</c:v>
                </c:pt>
                <c:pt idx="5741">
                  <c:v>109.3267</c:v>
                </c:pt>
                <c:pt idx="5742">
                  <c:v>109.3065</c:v>
                </c:pt>
                <c:pt idx="5743">
                  <c:v>109.244</c:v>
                </c:pt>
                <c:pt idx="5744">
                  <c:v>109.21939999999999</c:v>
                </c:pt>
                <c:pt idx="5745">
                  <c:v>109.17359999999999</c:v>
                </c:pt>
                <c:pt idx="5746">
                  <c:v>109.13379999999999</c:v>
                </c:pt>
                <c:pt idx="5747">
                  <c:v>109.0722</c:v>
                </c:pt>
                <c:pt idx="5748">
                  <c:v>109.06019999999999</c:v>
                </c:pt>
                <c:pt idx="5749">
                  <c:v>109.0035</c:v>
                </c:pt>
                <c:pt idx="5750">
                  <c:v>108.9819</c:v>
                </c:pt>
                <c:pt idx="5751">
                  <c:v>108.9589</c:v>
                </c:pt>
                <c:pt idx="5752">
                  <c:v>108.8878</c:v>
                </c:pt>
                <c:pt idx="5753">
                  <c:v>108.8522</c:v>
                </c:pt>
                <c:pt idx="5754">
                  <c:v>108.82380000000001</c:v>
                </c:pt>
                <c:pt idx="5755">
                  <c:v>108.76439999999999</c:v>
                </c:pt>
                <c:pt idx="5756">
                  <c:v>108.74939999999999</c:v>
                </c:pt>
                <c:pt idx="5757">
                  <c:v>108.6777</c:v>
                </c:pt>
                <c:pt idx="5758">
                  <c:v>108.68729999999999</c:v>
                </c:pt>
                <c:pt idx="5759">
                  <c:v>108.62130000000001</c:v>
                </c:pt>
                <c:pt idx="5760">
                  <c:v>108.5989</c:v>
                </c:pt>
                <c:pt idx="5761">
                  <c:v>108.53270000000001</c:v>
                </c:pt>
                <c:pt idx="5762">
                  <c:v>108.5163</c:v>
                </c:pt>
                <c:pt idx="5763">
                  <c:v>108.4624</c:v>
                </c:pt>
                <c:pt idx="5764">
                  <c:v>108.41930000000001</c:v>
                </c:pt>
                <c:pt idx="5765">
                  <c:v>108.3693</c:v>
                </c:pt>
                <c:pt idx="5766">
                  <c:v>108.3621</c:v>
                </c:pt>
                <c:pt idx="5767">
                  <c:v>108.3274</c:v>
                </c:pt>
                <c:pt idx="5768">
                  <c:v>108.3214</c:v>
                </c:pt>
                <c:pt idx="5769">
                  <c:v>108.26220000000001</c:v>
                </c:pt>
                <c:pt idx="5770">
                  <c:v>108.2281</c:v>
                </c:pt>
                <c:pt idx="5771">
                  <c:v>108.1934</c:v>
                </c:pt>
                <c:pt idx="5772">
                  <c:v>108.14360000000001</c:v>
                </c:pt>
                <c:pt idx="5773">
                  <c:v>108.0988</c:v>
                </c:pt>
                <c:pt idx="5774">
                  <c:v>108.0669</c:v>
                </c:pt>
                <c:pt idx="5775">
                  <c:v>108.0582</c:v>
                </c:pt>
                <c:pt idx="5776">
                  <c:v>108.03100000000001</c:v>
                </c:pt>
                <c:pt idx="5777">
                  <c:v>107.97199999999999</c:v>
                </c:pt>
                <c:pt idx="5778">
                  <c:v>107.94629999999999</c:v>
                </c:pt>
                <c:pt idx="5779">
                  <c:v>107.9191</c:v>
                </c:pt>
                <c:pt idx="5780">
                  <c:v>107.8814</c:v>
                </c:pt>
                <c:pt idx="5781">
                  <c:v>107.83620000000001</c:v>
                </c:pt>
                <c:pt idx="5782">
                  <c:v>107.7681</c:v>
                </c:pt>
                <c:pt idx="5783">
                  <c:v>107.75700000000001</c:v>
                </c:pt>
                <c:pt idx="5784">
                  <c:v>107.6803</c:v>
                </c:pt>
                <c:pt idx="5785">
                  <c:v>107.648</c:v>
                </c:pt>
                <c:pt idx="5786">
                  <c:v>107.605</c:v>
                </c:pt>
                <c:pt idx="5787">
                  <c:v>107.59350000000001</c:v>
                </c:pt>
                <c:pt idx="5788">
                  <c:v>107.5359</c:v>
                </c:pt>
                <c:pt idx="5789">
                  <c:v>107.5031</c:v>
                </c:pt>
                <c:pt idx="5790">
                  <c:v>107.4854</c:v>
                </c:pt>
                <c:pt idx="5791">
                  <c:v>107.41549999999999</c:v>
                </c:pt>
                <c:pt idx="5792">
                  <c:v>107.39149999999999</c:v>
                </c:pt>
                <c:pt idx="5793">
                  <c:v>107.3736</c:v>
                </c:pt>
                <c:pt idx="5794">
                  <c:v>107.3274</c:v>
                </c:pt>
                <c:pt idx="5795">
                  <c:v>107.28019999999999</c:v>
                </c:pt>
                <c:pt idx="5796">
                  <c:v>107.236</c:v>
                </c:pt>
                <c:pt idx="5797">
                  <c:v>107.2363</c:v>
                </c:pt>
                <c:pt idx="5798">
                  <c:v>107.21720000000001</c:v>
                </c:pt>
                <c:pt idx="5799">
                  <c:v>107.1751</c:v>
                </c:pt>
                <c:pt idx="5800">
                  <c:v>107.14570000000001</c:v>
                </c:pt>
                <c:pt idx="5801">
                  <c:v>107.1152</c:v>
                </c:pt>
                <c:pt idx="5802">
                  <c:v>107.0677</c:v>
                </c:pt>
                <c:pt idx="5803">
                  <c:v>106.9911</c:v>
                </c:pt>
                <c:pt idx="5804">
                  <c:v>106.9716</c:v>
                </c:pt>
                <c:pt idx="5805">
                  <c:v>106.93770000000001</c:v>
                </c:pt>
                <c:pt idx="5806">
                  <c:v>106.9161</c:v>
                </c:pt>
                <c:pt idx="5807">
                  <c:v>106.8677</c:v>
                </c:pt>
                <c:pt idx="5808">
                  <c:v>106.8357</c:v>
                </c:pt>
                <c:pt idx="5809">
                  <c:v>106.7855</c:v>
                </c:pt>
                <c:pt idx="5810">
                  <c:v>106.7526</c:v>
                </c:pt>
                <c:pt idx="5811">
                  <c:v>106.6955</c:v>
                </c:pt>
                <c:pt idx="5812">
                  <c:v>106.6798</c:v>
                </c:pt>
                <c:pt idx="5813">
                  <c:v>106.6327</c:v>
                </c:pt>
                <c:pt idx="5814">
                  <c:v>106.6065</c:v>
                </c:pt>
                <c:pt idx="5815">
                  <c:v>106.57340000000001</c:v>
                </c:pt>
                <c:pt idx="5816">
                  <c:v>106.5403</c:v>
                </c:pt>
                <c:pt idx="5817">
                  <c:v>106.5098</c:v>
                </c:pt>
                <c:pt idx="5818">
                  <c:v>106.4691</c:v>
                </c:pt>
                <c:pt idx="5819">
                  <c:v>106.4676</c:v>
                </c:pt>
                <c:pt idx="5820">
                  <c:v>106.4037</c:v>
                </c:pt>
                <c:pt idx="5821">
                  <c:v>106.38800000000001</c:v>
                </c:pt>
                <c:pt idx="5822">
                  <c:v>106.3443</c:v>
                </c:pt>
                <c:pt idx="5823">
                  <c:v>106.3241</c:v>
                </c:pt>
                <c:pt idx="5824">
                  <c:v>106.27</c:v>
                </c:pt>
                <c:pt idx="5825">
                  <c:v>106.2268</c:v>
                </c:pt>
                <c:pt idx="5826">
                  <c:v>106.1905</c:v>
                </c:pt>
                <c:pt idx="5827">
                  <c:v>106.12690000000001</c:v>
                </c:pt>
                <c:pt idx="5828">
                  <c:v>106.11750000000001</c:v>
                </c:pt>
                <c:pt idx="5829">
                  <c:v>106.0742</c:v>
                </c:pt>
                <c:pt idx="5830">
                  <c:v>106.03230000000001</c:v>
                </c:pt>
                <c:pt idx="5831">
                  <c:v>106.02509999999999</c:v>
                </c:pt>
                <c:pt idx="5832">
                  <c:v>105.9722</c:v>
                </c:pt>
                <c:pt idx="5833">
                  <c:v>105.94199999999999</c:v>
                </c:pt>
                <c:pt idx="5834">
                  <c:v>105.88760000000001</c:v>
                </c:pt>
                <c:pt idx="5835">
                  <c:v>105.8569</c:v>
                </c:pt>
                <c:pt idx="5836">
                  <c:v>105.83450000000001</c:v>
                </c:pt>
                <c:pt idx="5837">
                  <c:v>105.8113</c:v>
                </c:pt>
                <c:pt idx="5838">
                  <c:v>105.7474</c:v>
                </c:pt>
                <c:pt idx="5839">
                  <c:v>105.6982</c:v>
                </c:pt>
                <c:pt idx="5840">
                  <c:v>105.68340000000001</c:v>
                </c:pt>
                <c:pt idx="5841">
                  <c:v>105.67619999999999</c:v>
                </c:pt>
                <c:pt idx="5842">
                  <c:v>105.6384</c:v>
                </c:pt>
                <c:pt idx="5843">
                  <c:v>105.568</c:v>
                </c:pt>
                <c:pt idx="5844">
                  <c:v>105.5407</c:v>
                </c:pt>
                <c:pt idx="5845">
                  <c:v>105.4782</c:v>
                </c:pt>
                <c:pt idx="5846">
                  <c:v>105.46559999999999</c:v>
                </c:pt>
                <c:pt idx="5847">
                  <c:v>105.44840000000001</c:v>
                </c:pt>
                <c:pt idx="5848">
                  <c:v>105.3849</c:v>
                </c:pt>
                <c:pt idx="5849">
                  <c:v>105.35980000000001</c:v>
                </c:pt>
                <c:pt idx="5850">
                  <c:v>105.3206</c:v>
                </c:pt>
                <c:pt idx="5851">
                  <c:v>105.2739</c:v>
                </c:pt>
                <c:pt idx="5852">
                  <c:v>105.2533</c:v>
                </c:pt>
                <c:pt idx="5853">
                  <c:v>105.2239</c:v>
                </c:pt>
                <c:pt idx="5854">
                  <c:v>105.1921</c:v>
                </c:pt>
                <c:pt idx="5855">
                  <c:v>105.1568</c:v>
                </c:pt>
                <c:pt idx="5856">
                  <c:v>105.0916</c:v>
                </c:pt>
                <c:pt idx="5857">
                  <c:v>105.05710000000001</c:v>
                </c:pt>
                <c:pt idx="5858">
                  <c:v>105.0509</c:v>
                </c:pt>
                <c:pt idx="5859">
                  <c:v>105.00020000000001</c:v>
                </c:pt>
                <c:pt idx="5860">
                  <c:v>104.9342</c:v>
                </c:pt>
                <c:pt idx="5861">
                  <c:v>104.9336</c:v>
                </c:pt>
                <c:pt idx="5862">
                  <c:v>104.90349999999999</c:v>
                </c:pt>
                <c:pt idx="5863">
                  <c:v>104.8708</c:v>
                </c:pt>
                <c:pt idx="5864">
                  <c:v>104.8261</c:v>
                </c:pt>
                <c:pt idx="5865">
                  <c:v>104.8048</c:v>
                </c:pt>
                <c:pt idx="5866">
                  <c:v>104.7388</c:v>
                </c:pt>
                <c:pt idx="5867">
                  <c:v>104.68300000000001</c:v>
                </c:pt>
                <c:pt idx="5868">
                  <c:v>104.6982</c:v>
                </c:pt>
                <c:pt idx="5869">
                  <c:v>104.6301</c:v>
                </c:pt>
                <c:pt idx="5870">
                  <c:v>104.60899999999999</c:v>
                </c:pt>
                <c:pt idx="5871">
                  <c:v>104.56619999999999</c:v>
                </c:pt>
                <c:pt idx="5872">
                  <c:v>104.502</c:v>
                </c:pt>
                <c:pt idx="5873">
                  <c:v>104.4956</c:v>
                </c:pt>
                <c:pt idx="5874">
                  <c:v>104.45010000000001</c:v>
                </c:pt>
                <c:pt idx="5875">
                  <c:v>104.41889999999999</c:v>
                </c:pt>
                <c:pt idx="5876">
                  <c:v>104.393</c:v>
                </c:pt>
                <c:pt idx="5877">
                  <c:v>104.3515</c:v>
                </c:pt>
                <c:pt idx="5878">
                  <c:v>104.3608</c:v>
                </c:pt>
                <c:pt idx="5879">
                  <c:v>104.2989</c:v>
                </c:pt>
                <c:pt idx="5880">
                  <c:v>104.2253</c:v>
                </c:pt>
                <c:pt idx="5881">
                  <c:v>104.2081</c:v>
                </c:pt>
                <c:pt idx="5882">
                  <c:v>104.1857</c:v>
                </c:pt>
                <c:pt idx="5883">
                  <c:v>104.14449999999999</c:v>
                </c:pt>
                <c:pt idx="5884">
                  <c:v>104.0779</c:v>
                </c:pt>
                <c:pt idx="5885">
                  <c:v>104.0736</c:v>
                </c:pt>
                <c:pt idx="5886">
                  <c:v>104.0369</c:v>
                </c:pt>
                <c:pt idx="5887">
                  <c:v>103.9717</c:v>
                </c:pt>
                <c:pt idx="5888">
                  <c:v>103.96639999999999</c:v>
                </c:pt>
                <c:pt idx="5889">
                  <c:v>103.94710000000001</c:v>
                </c:pt>
                <c:pt idx="5890">
                  <c:v>103.91759999999999</c:v>
                </c:pt>
                <c:pt idx="5891">
                  <c:v>103.8673</c:v>
                </c:pt>
                <c:pt idx="5892">
                  <c:v>103.8171</c:v>
                </c:pt>
                <c:pt idx="5893">
                  <c:v>103.7822</c:v>
                </c:pt>
                <c:pt idx="5894">
                  <c:v>103.7679</c:v>
                </c:pt>
                <c:pt idx="5895">
                  <c:v>103.71380000000001</c:v>
                </c:pt>
                <c:pt idx="5896">
                  <c:v>103.70229999999999</c:v>
                </c:pt>
                <c:pt idx="5897">
                  <c:v>103.66070000000001</c:v>
                </c:pt>
                <c:pt idx="5898">
                  <c:v>103.6331</c:v>
                </c:pt>
                <c:pt idx="5899">
                  <c:v>103.60380000000001</c:v>
                </c:pt>
                <c:pt idx="5900">
                  <c:v>103.5532</c:v>
                </c:pt>
                <c:pt idx="5901">
                  <c:v>103.5183</c:v>
                </c:pt>
                <c:pt idx="5902">
                  <c:v>103.4718</c:v>
                </c:pt>
                <c:pt idx="5903">
                  <c:v>103.473</c:v>
                </c:pt>
                <c:pt idx="5904">
                  <c:v>103.4439</c:v>
                </c:pt>
                <c:pt idx="5905">
                  <c:v>103.3931</c:v>
                </c:pt>
                <c:pt idx="5906">
                  <c:v>103.36109999999999</c:v>
                </c:pt>
                <c:pt idx="5907">
                  <c:v>103.3395</c:v>
                </c:pt>
                <c:pt idx="5908">
                  <c:v>103.3249</c:v>
                </c:pt>
                <c:pt idx="5909">
                  <c:v>103.2821</c:v>
                </c:pt>
                <c:pt idx="5910">
                  <c:v>103.2354</c:v>
                </c:pt>
                <c:pt idx="5911">
                  <c:v>103.2218</c:v>
                </c:pt>
                <c:pt idx="5912">
                  <c:v>103.1752</c:v>
                </c:pt>
                <c:pt idx="5913">
                  <c:v>103.1168</c:v>
                </c:pt>
                <c:pt idx="5914">
                  <c:v>103.08580000000001</c:v>
                </c:pt>
                <c:pt idx="5915">
                  <c:v>103.0425</c:v>
                </c:pt>
                <c:pt idx="5916">
                  <c:v>103.00790000000001</c:v>
                </c:pt>
                <c:pt idx="5917">
                  <c:v>102.985</c:v>
                </c:pt>
                <c:pt idx="5918">
                  <c:v>102.96169999999999</c:v>
                </c:pt>
                <c:pt idx="5919">
                  <c:v>102.9285</c:v>
                </c:pt>
                <c:pt idx="5920">
                  <c:v>102.9012</c:v>
                </c:pt>
                <c:pt idx="5921">
                  <c:v>102.8566</c:v>
                </c:pt>
                <c:pt idx="5922">
                  <c:v>102.84010000000001</c:v>
                </c:pt>
                <c:pt idx="5923">
                  <c:v>102.79300000000001</c:v>
                </c:pt>
                <c:pt idx="5924">
                  <c:v>102.75490000000001</c:v>
                </c:pt>
                <c:pt idx="5925">
                  <c:v>102.7187</c:v>
                </c:pt>
                <c:pt idx="5926">
                  <c:v>102.6846</c:v>
                </c:pt>
                <c:pt idx="5927">
                  <c:v>102.6447</c:v>
                </c:pt>
                <c:pt idx="5928">
                  <c:v>102.6095</c:v>
                </c:pt>
                <c:pt idx="5929">
                  <c:v>102.5937</c:v>
                </c:pt>
                <c:pt idx="5930">
                  <c:v>102.54810000000001</c:v>
                </c:pt>
                <c:pt idx="5931">
                  <c:v>102.5034</c:v>
                </c:pt>
                <c:pt idx="5932">
                  <c:v>102.4953</c:v>
                </c:pt>
                <c:pt idx="5933">
                  <c:v>102.4387</c:v>
                </c:pt>
                <c:pt idx="5934">
                  <c:v>102.4029</c:v>
                </c:pt>
                <c:pt idx="5935">
                  <c:v>102.3468</c:v>
                </c:pt>
                <c:pt idx="5936">
                  <c:v>102.3552</c:v>
                </c:pt>
                <c:pt idx="5937">
                  <c:v>102.3044</c:v>
                </c:pt>
                <c:pt idx="5938">
                  <c:v>102.2771</c:v>
                </c:pt>
                <c:pt idx="5939">
                  <c:v>102.23560000000001</c:v>
                </c:pt>
                <c:pt idx="5940">
                  <c:v>102.176</c:v>
                </c:pt>
                <c:pt idx="5941">
                  <c:v>102.1379</c:v>
                </c:pt>
                <c:pt idx="5942">
                  <c:v>102.1099</c:v>
                </c:pt>
                <c:pt idx="5943">
                  <c:v>102.1148</c:v>
                </c:pt>
                <c:pt idx="5944">
                  <c:v>102.0363</c:v>
                </c:pt>
                <c:pt idx="5945">
                  <c:v>102.017</c:v>
                </c:pt>
                <c:pt idx="5946">
                  <c:v>101.98560000000001</c:v>
                </c:pt>
                <c:pt idx="5947">
                  <c:v>101.9439</c:v>
                </c:pt>
                <c:pt idx="5948">
                  <c:v>101.90779999999999</c:v>
                </c:pt>
                <c:pt idx="5949">
                  <c:v>101.8502</c:v>
                </c:pt>
                <c:pt idx="5950">
                  <c:v>101.83540000000001</c:v>
                </c:pt>
                <c:pt idx="5951">
                  <c:v>101.8039</c:v>
                </c:pt>
                <c:pt idx="5952">
                  <c:v>101.75320000000001</c:v>
                </c:pt>
                <c:pt idx="5953">
                  <c:v>101.76</c:v>
                </c:pt>
                <c:pt idx="5954">
                  <c:v>101.73099999999999</c:v>
                </c:pt>
                <c:pt idx="5955">
                  <c:v>101.6631</c:v>
                </c:pt>
                <c:pt idx="5956">
                  <c:v>101.6671</c:v>
                </c:pt>
                <c:pt idx="5957">
                  <c:v>101.5937</c:v>
                </c:pt>
                <c:pt idx="5958">
                  <c:v>101.5535</c:v>
                </c:pt>
                <c:pt idx="5959">
                  <c:v>101.5223</c:v>
                </c:pt>
                <c:pt idx="5960">
                  <c:v>101.49769999999999</c:v>
                </c:pt>
                <c:pt idx="5961">
                  <c:v>101.47239999999999</c:v>
                </c:pt>
                <c:pt idx="5962">
                  <c:v>101.4378</c:v>
                </c:pt>
                <c:pt idx="5963">
                  <c:v>101.4165</c:v>
                </c:pt>
                <c:pt idx="5964">
                  <c:v>101.3848</c:v>
                </c:pt>
                <c:pt idx="5965">
                  <c:v>101.3592</c:v>
                </c:pt>
                <c:pt idx="5966">
                  <c:v>101.3192</c:v>
                </c:pt>
                <c:pt idx="5967">
                  <c:v>101.291</c:v>
                </c:pt>
                <c:pt idx="5968">
                  <c:v>101.2526</c:v>
                </c:pt>
                <c:pt idx="5969">
                  <c:v>101.2261</c:v>
                </c:pt>
                <c:pt idx="5970">
                  <c:v>101.1893</c:v>
                </c:pt>
                <c:pt idx="5971">
                  <c:v>101.1861</c:v>
                </c:pt>
                <c:pt idx="5972">
                  <c:v>101.1078</c:v>
                </c:pt>
                <c:pt idx="5973">
                  <c:v>101.0916</c:v>
                </c:pt>
                <c:pt idx="5974">
                  <c:v>101.04859999999999</c:v>
                </c:pt>
                <c:pt idx="5975">
                  <c:v>101.00490000000001</c:v>
                </c:pt>
                <c:pt idx="5976">
                  <c:v>100.96680000000001</c:v>
                </c:pt>
                <c:pt idx="5977">
                  <c:v>100.9469</c:v>
                </c:pt>
                <c:pt idx="5978">
                  <c:v>100.91459999999999</c:v>
                </c:pt>
                <c:pt idx="5979">
                  <c:v>100.8826</c:v>
                </c:pt>
                <c:pt idx="5980">
                  <c:v>100.8403</c:v>
                </c:pt>
                <c:pt idx="5981">
                  <c:v>100.78740000000001</c:v>
                </c:pt>
                <c:pt idx="5982">
                  <c:v>100.75190000000001</c:v>
                </c:pt>
                <c:pt idx="5983">
                  <c:v>100.7081</c:v>
                </c:pt>
                <c:pt idx="5984">
                  <c:v>100.7052</c:v>
                </c:pt>
                <c:pt idx="5985">
                  <c:v>100.6123</c:v>
                </c:pt>
                <c:pt idx="5986">
                  <c:v>100.5988</c:v>
                </c:pt>
                <c:pt idx="5987">
                  <c:v>100.5872</c:v>
                </c:pt>
                <c:pt idx="5988">
                  <c:v>100.5861</c:v>
                </c:pt>
                <c:pt idx="5989">
                  <c:v>100.53</c:v>
                </c:pt>
                <c:pt idx="5990">
                  <c:v>100.46510000000001</c:v>
                </c:pt>
                <c:pt idx="5991">
                  <c:v>100.4808</c:v>
                </c:pt>
                <c:pt idx="5992">
                  <c:v>100.42270000000001</c:v>
                </c:pt>
                <c:pt idx="5993">
                  <c:v>100.3762</c:v>
                </c:pt>
                <c:pt idx="5994">
                  <c:v>100.35899999999999</c:v>
                </c:pt>
                <c:pt idx="5995">
                  <c:v>100.3172</c:v>
                </c:pt>
                <c:pt idx="5996">
                  <c:v>100.26730000000001</c:v>
                </c:pt>
                <c:pt idx="5997">
                  <c:v>100.2441</c:v>
                </c:pt>
                <c:pt idx="5998">
                  <c:v>100.2518</c:v>
                </c:pt>
                <c:pt idx="5999">
                  <c:v>100.1943</c:v>
                </c:pt>
                <c:pt idx="6000">
                  <c:v>100.166</c:v>
                </c:pt>
                <c:pt idx="6001">
                  <c:v>100.149</c:v>
                </c:pt>
                <c:pt idx="6002">
                  <c:v>100.1285</c:v>
                </c:pt>
                <c:pt idx="6003">
                  <c:v>100.1237</c:v>
                </c:pt>
                <c:pt idx="6004">
                  <c:v>100.0622</c:v>
                </c:pt>
                <c:pt idx="6005">
                  <c:v>100.0219</c:v>
                </c:pt>
                <c:pt idx="6006">
                  <c:v>99.973730000000003</c:v>
                </c:pt>
                <c:pt idx="6007">
                  <c:v>99.97054</c:v>
                </c:pt>
                <c:pt idx="6008">
                  <c:v>99.914209999999997</c:v>
                </c:pt>
                <c:pt idx="6009">
                  <c:v>99.889179999999996</c:v>
                </c:pt>
                <c:pt idx="6010">
                  <c:v>99.859309999999994</c:v>
                </c:pt>
                <c:pt idx="6011">
                  <c:v>99.832849999999993</c:v>
                </c:pt>
                <c:pt idx="6012">
                  <c:v>99.800799999999995</c:v>
                </c:pt>
                <c:pt idx="6013">
                  <c:v>99.79307</c:v>
                </c:pt>
                <c:pt idx="6014">
                  <c:v>99.726699999999994</c:v>
                </c:pt>
                <c:pt idx="6015">
                  <c:v>99.65231</c:v>
                </c:pt>
                <c:pt idx="6016">
                  <c:v>99.661079999999998</c:v>
                </c:pt>
                <c:pt idx="6017">
                  <c:v>99.619500000000002</c:v>
                </c:pt>
                <c:pt idx="6018">
                  <c:v>99.598579999999998</c:v>
                </c:pt>
                <c:pt idx="6019">
                  <c:v>99.539929999999998</c:v>
                </c:pt>
                <c:pt idx="6020">
                  <c:v>99.540689999999998</c:v>
                </c:pt>
                <c:pt idx="6021">
                  <c:v>99.518749999999997</c:v>
                </c:pt>
                <c:pt idx="6022">
                  <c:v>99.448999999999998</c:v>
                </c:pt>
                <c:pt idx="6023">
                  <c:v>99.428989999999999</c:v>
                </c:pt>
                <c:pt idx="6024">
                  <c:v>99.400319999999994</c:v>
                </c:pt>
                <c:pt idx="6025">
                  <c:v>99.403059999999996</c:v>
                </c:pt>
                <c:pt idx="6026">
                  <c:v>99.354579999999999</c:v>
                </c:pt>
                <c:pt idx="6027">
                  <c:v>99.318309999999997</c:v>
                </c:pt>
                <c:pt idx="6028">
                  <c:v>99.281909999999996</c:v>
                </c:pt>
                <c:pt idx="6029">
                  <c:v>99.230109999999996</c:v>
                </c:pt>
                <c:pt idx="6030">
                  <c:v>99.220569999999995</c:v>
                </c:pt>
                <c:pt idx="6031">
                  <c:v>99.171589999999995</c:v>
                </c:pt>
                <c:pt idx="6032">
                  <c:v>99.150589999999994</c:v>
                </c:pt>
                <c:pt idx="6033">
                  <c:v>99.080039999999997</c:v>
                </c:pt>
                <c:pt idx="6034">
                  <c:v>99.043360000000007</c:v>
                </c:pt>
                <c:pt idx="6035">
                  <c:v>99.063389999999998</c:v>
                </c:pt>
                <c:pt idx="6036">
                  <c:v>99.016080000000002</c:v>
                </c:pt>
                <c:pt idx="6037">
                  <c:v>98.971689999999995</c:v>
                </c:pt>
                <c:pt idx="6038">
                  <c:v>98.965609999999998</c:v>
                </c:pt>
                <c:pt idx="6039">
                  <c:v>98.895849999999996</c:v>
                </c:pt>
                <c:pt idx="6040">
                  <c:v>98.869420000000005</c:v>
                </c:pt>
                <c:pt idx="6041">
                  <c:v>98.824309999999997</c:v>
                </c:pt>
                <c:pt idx="6042">
                  <c:v>98.784649999999999</c:v>
                </c:pt>
                <c:pt idx="6043">
                  <c:v>98.763890000000004</c:v>
                </c:pt>
                <c:pt idx="6044">
                  <c:v>98.753399999999999</c:v>
                </c:pt>
                <c:pt idx="6045">
                  <c:v>98.73366</c:v>
                </c:pt>
                <c:pt idx="6046">
                  <c:v>98.685379999999995</c:v>
                </c:pt>
                <c:pt idx="6047">
                  <c:v>98.685760000000002</c:v>
                </c:pt>
                <c:pt idx="6048">
                  <c:v>98.617019999999997</c:v>
                </c:pt>
                <c:pt idx="6049">
                  <c:v>98.584599999999995</c:v>
                </c:pt>
                <c:pt idx="6050">
                  <c:v>98.551429999999996</c:v>
                </c:pt>
                <c:pt idx="6051">
                  <c:v>98.515159999999995</c:v>
                </c:pt>
                <c:pt idx="6052">
                  <c:v>98.488380000000006</c:v>
                </c:pt>
                <c:pt idx="6053">
                  <c:v>98.434389999999993</c:v>
                </c:pt>
                <c:pt idx="6054">
                  <c:v>98.435339999999997</c:v>
                </c:pt>
                <c:pt idx="6055">
                  <c:v>98.371510000000001</c:v>
                </c:pt>
                <c:pt idx="6056">
                  <c:v>98.349419999999995</c:v>
                </c:pt>
                <c:pt idx="6057">
                  <c:v>98.302530000000004</c:v>
                </c:pt>
                <c:pt idx="6058">
                  <c:v>98.288589999999999</c:v>
                </c:pt>
                <c:pt idx="6059">
                  <c:v>98.264210000000006</c:v>
                </c:pt>
                <c:pt idx="6060">
                  <c:v>98.240430000000003</c:v>
                </c:pt>
                <c:pt idx="6061">
                  <c:v>98.202309999999997</c:v>
                </c:pt>
                <c:pt idx="6062">
                  <c:v>98.143180000000001</c:v>
                </c:pt>
                <c:pt idx="6063">
                  <c:v>98.109719999999996</c:v>
                </c:pt>
                <c:pt idx="6064">
                  <c:v>98.096019999999996</c:v>
                </c:pt>
                <c:pt idx="6065">
                  <c:v>98.077219999999997</c:v>
                </c:pt>
                <c:pt idx="6066">
                  <c:v>98.075620000000001</c:v>
                </c:pt>
                <c:pt idx="6067">
                  <c:v>98.011989999999997</c:v>
                </c:pt>
                <c:pt idx="6068">
                  <c:v>97.972949999999997</c:v>
                </c:pt>
                <c:pt idx="6069">
                  <c:v>97.932270000000003</c:v>
                </c:pt>
                <c:pt idx="6070">
                  <c:v>97.925190000000001</c:v>
                </c:pt>
                <c:pt idx="6071">
                  <c:v>97.895579999999995</c:v>
                </c:pt>
                <c:pt idx="6072">
                  <c:v>97.862960000000001</c:v>
                </c:pt>
                <c:pt idx="6073">
                  <c:v>97.807019999999994</c:v>
                </c:pt>
                <c:pt idx="6074">
                  <c:v>97.80247</c:v>
                </c:pt>
                <c:pt idx="6075">
                  <c:v>97.751729999999995</c:v>
                </c:pt>
                <c:pt idx="6076">
                  <c:v>97.738140000000001</c:v>
                </c:pt>
                <c:pt idx="6077">
                  <c:v>97.680959999999999</c:v>
                </c:pt>
                <c:pt idx="6078">
                  <c:v>97.641800000000003</c:v>
                </c:pt>
                <c:pt idx="6079">
                  <c:v>97.622969999999995</c:v>
                </c:pt>
                <c:pt idx="6080">
                  <c:v>97.567179999999993</c:v>
                </c:pt>
                <c:pt idx="6081">
                  <c:v>97.548810000000003</c:v>
                </c:pt>
                <c:pt idx="6082">
                  <c:v>97.586039999999997</c:v>
                </c:pt>
                <c:pt idx="6083">
                  <c:v>97.52364</c:v>
                </c:pt>
                <c:pt idx="6084">
                  <c:v>97.454149999999998</c:v>
                </c:pt>
                <c:pt idx="6085">
                  <c:v>97.455619999999996</c:v>
                </c:pt>
                <c:pt idx="6086">
                  <c:v>97.379649999999998</c:v>
                </c:pt>
                <c:pt idx="6087">
                  <c:v>97.347110000000001</c:v>
                </c:pt>
                <c:pt idx="6088">
                  <c:v>97.31738</c:v>
                </c:pt>
                <c:pt idx="6089">
                  <c:v>97.293620000000004</c:v>
                </c:pt>
                <c:pt idx="6090">
                  <c:v>97.269739999999999</c:v>
                </c:pt>
                <c:pt idx="6091">
                  <c:v>97.226860000000002</c:v>
                </c:pt>
                <c:pt idx="6092">
                  <c:v>97.163300000000007</c:v>
                </c:pt>
                <c:pt idx="6093">
                  <c:v>97.16695</c:v>
                </c:pt>
                <c:pt idx="6094">
                  <c:v>97.109309999999994</c:v>
                </c:pt>
                <c:pt idx="6095">
                  <c:v>97.115520000000004</c:v>
                </c:pt>
                <c:pt idx="6096">
                  <c:v>97.078829999999996</c:v>
                </c:pt>
                <c:pt idx="6097">
                  <c:v>97.069569999999999</c:v>
                </c:pt>
                <c:pt idx="6098">
                  <c:v>96.997380000000007</c:v>
                </c:pt>
                <c:pt idx="6099">
                  <c:v>96.958079999999995</c:v>
                </c:pt>
                <c:pt idx="6100">
                  <c:v>96.976299999999995</c:v>
                </c:pt>
                <c:pt idx="6101">
                  <c:v>96.917000000000002</c:v>
                </c:pt>
                <c:pt idx="6102">
                  <c:v>96.887709999999998</c:v>
                </c:pt>
                <c:pt idx="6103">
                  <c:v>96.852710000000002</c:v>
                </c:pt>
                <c:pt idx="6104">
                  <c:v>96.840950000000007</c:v>
                </c:pt>
                <c:pt idx="6105">
                  <c:v>96.787649999999999</c:v>
                </c:pt>
                <c:pt idx="6106">
                  <c:v>96.742689999999996</c:v>
                </c:pt>
                <c:pt idx="6107">
                  <c:v>96.744600000000005</c:v>
                </c:pt>
                <c:pt idx="6108">
                  <c:v>96.685720000000003</c:v>
                </c:pt>
                <c:pt idx="6109">
                  <c:v>96.660769999999999</c:v>
                </c:pt>
                <c:pt idx="6110">
                  <c:v>96.641159999999999</c:v>
                </c:pt>
                <c:pt idx="6111">
                  <c:v>96.611949999999993</c:v>
                </c:pt>
                <c:pt idx="6112">
                  <c:v>96.586259999999996</c:v>
                </c:pt>
                <c:pt idx="6113">
                  <c:v>96.529719999999998</c:v>
                </c:pt>
                <c:pt idx="6114">
                  <c:v>96.494479999999996</c:v>
                </c:pt>
                <c:pt idx="6115">
                  <c:v>96.486810000000006</c:v>
                </c:pt>
                <c:pt idx="6116">
                  <c:v>96.477130000000002</c:v>
                </c:pt>
                <c:pt idx="6117">
                  <c:v>96.406890000000004</c:v>
                </c:pt>
                <c:pt idx="6118">
                  <c:v>96.412040000000005</c:v>
                </c:pt>
                <c:pt idx="6119">
                  <c:v>96.357659999999996</c:v>
                </c:pt>
                <c:pt idx="6120">
                  <c:v>96.352410000000006</c:v>
                </c:pt>
                <c:pt idx="6121">
                  <c:v>96.280079999999998</c:v>
                </c:pt>
                <c:pt idx="6122">
                  <c:v>96.243489999999994</c:v>
                </c:pt>
                <c:pt idx="6123">
                  <c:v>96.273060000000001</c:v>
                </c:pt>
                <c:pt idx="6124">
                  <c:v>96.223349999999996</c:v>
                </c:pt>
                <c:pt idx="6125">
                  <c:v>96.161990000000003</c:v>
                </c:pt>
                <c:pt idx="6126">
                  <c:v>96.143550000000005</c:v>
                </c:pt>
                <c:pt idx="6127">
                  <c:v>96.117590000000007</c:v>
                </c:pt>
                <c:pt idx="6128">
                  <c:v>96.058160000000001</c:v>
                </c:pt>
                <c:pt idx="6129">
                  <c:v>96.02834</c:v>
                </c:pt>
                <c:pt idx="6130">
                  <c:v>96.015559999999994</c:v>
                </c:pt>
                <c:pt idx="6131">
                  <c:v>95.984020000000001</c:v>
                </c:pt>
                <c:pt idx="6132">
                  <c:v>95.911869999999993</c:v>
                </c:pt>
                <c:pt idx="6133">
                  <c:v>95.886380000000003</c:v>
                </c:pt>
                <c:pt idx="6134">
                  <c:v>95.883080000000007</c:v>
                </c:pt>
                <c:pt idx="6135">
                  <c:v>95.85848</c:v>
                </c:pt>
                <c:pt idx="6136">
                  <c:v>95.825040000000001</c:v>
                </c:pt>
                <c:pt idx="6137">
                  <c:v>95.786180000000002</c:v>
                </c:pt>
                <c:pt idx="6138">
                  <c:v>95.750770000000003</c:v>
                </c:pt>
                <c:pt idx="6139">
                  <c:v>95.725260000000006</c:v>
                </c:pt>
                <c:pt idx="6140">
                  <c:v>95.689089999999993</c:v>
                </c:pt>
                <c:pt idx="6141">
                  <c:v>95.663610000000006</c:v>
                </c:pt>
                <c:pt idx="6142">
                  <c:v>95.63664</c:v>
                </c:pt>
                <c:pt idx="6143">
                  <c:v>95.615459999999999</c:v>
                </c:pt>
                <c:pt idx="6144">
                  <c:v>95.568960000000004</c:v>
                </c:pt>
                <c:pt idx="6145">
                  <c:v>95.543360000000007</c:v>
                </c:pt>
                <c:pt idx="6146">
                  <c:v>95.526439999999994</c:v>
                </c:pt>
                <c:pt idx="6147">
                  <c:v>95.464839999999995</c:v>
                </c:pt>
                <c:pt idx="6148">
                  <c:v>95.473879999999994</c:v>
                </c:pt>
                <c:pt idx="6149">
                  <c:v>95.473370000000003</c:v>
                </c:pt>
                <c:pt idx="6150">
                  <c:v>95.390829999999994</c:v>
                </c:pt>
                <c:pt idx="6151">
                  <c:v>95.404139999999998</c:v>
                </c:pt>
                <c:pt idx="6152">
                  <c:v>95.348339999999993</c:v>
                </c:pt>
                <c:pt idx="6153">
                  <c:v>95.304220000000001</c:v>
                </c:pt>
                <c:pt idx="6154">
                  <c:v>95.298879999999997</c:v>
                </c:pt>
                <c:pt idx="6155">
                  <c:v>95.272300000000001</c:v>
                </c:pt>
                <c:pt idx="6156">
                  <c:v>95.199860000000001</c:v>
                </c:pt>
                <c:pt idx="6157">
                  <c:v>95.212860000000006</c:v>
                </c:pt>
                <c:pt idx="6158">
                  <c:v>95.165750000000003</c:v>
                </c:pt>
                <c:pt idx="6159">
                  <c:v>95.167270000000002</c:v>
                </c:pt>
                <c:pt idx="6160">
                  <c:v>95.133979999999994</c:v>
                </c:pt>
                <c:pt idx="6161">
                  <c:v>95.081019999999995</c:v>
                </c:pt>
                <c:pt idx="6162">
                  <c:v>95.029880000000006</c:v>
                </c:pt>
                <c:pt idx="6163">
                  <c:v>95.019000000000005</c:v>
                </c:pt>
                <c:pt idx="6164">
                  <c:v>94.966210000000004</c:v>
                </c:pt>
                <c:pt idx="6165">
                  <c:v>94.937129999999996</c:v>
                </c:pt>
                <c:pt idx="6166">
                  <c:v>94.92398</c:v>
                </c:pt>
                <c:pt idx="6167">
                  <c:v>94.905479999999997</c:v>
                </c:pt>
                <c:pt idx="6168">
                  <c:v>94.860150000000004</c:v>
                </c:pt>
                <c:pt idx="6169">
                  <c:v>94.813950000000006</c:v>
                </c:pt>
                <c:pt idx="6170">
                  <c:v>94.729730000000004</c:v>
                </c:pt>
                <c:pt idx="6171">
                  <c:v>94.766900000000007</c:v>
                </c:pt>
                <c:pt idx="6172">
                  <c:v>94.714730000000003</c:v>
                </c:pt>
                <c:pt idx="6173">
                  <c:v>94.692120000000003</c:v>
                </c:pt>
                <c:pt idx="6174">
                  <c:v>94.64846</c:v>
                </c:pt>
                <c:pt idx="6175">
                  <c:v>94.656270000000006</c:v>
                </c:pt>
                <c:pt idx="6176">
                  <c:v>94.618679999999998</c:v>
                </c:pt>
                <c:pt idx="6177">
                  <c:v>94.557940000000002</c:v>
                </c:pt>
                <c:pt idx="6178">
                  <c:v>94.571629999999999</c:v>
                </c:pt>
                <c:pt idx="6179">
                  <c:v>94.567359999999994</c:v>
                </c:pt>
                <c:pt idx="6180">
                  <c:v>94.512230000000002</c:v>
                </c:pt>
                <c:pt idx="6181">
                  <c:v>94.423509999999993</c:v>
                </c:pt>
                <c:pt idx="6182">
                  <c:v>94.436149999999998</c:v>
                </c:pt>
                <c:pt idx="6183">
                  <c:v>94.413799999999995</c:v>
                </c:pt>
                <c:pt idx="6184">
                  <c:v>94.36309</c:v>
                </c:pt>
                <c:pt idx="6185">
                  <c:v>94.358400000000003</c:v>
                </c:pt>
                <c:pt idx="6186">
                  <c:v>94.332949999999997</c:v>
                </c:pt>
                <c:pt idx="6187">
                  <c:v>94.281840000000003</c:v>
                </c:pt>
                <c:pt idx="6188">
                  <c:v>94.281840000000003</c:v>
                </c:pt>
                <c:pt idx="6189">
                  <c:v>94.242059999999995</c:v>
                </c:pt>
                <c:pt idx="6190">
                  <c:v>94.157730000000001</c:v>
                </c:pt>
                <c:pt idx="6191">
                  <c:v>94.170990000000003</c:v>
                </c:pt>
                <c:pt idx="6192">
                  <c:v>94.129840000000002</c:v>
                </c:pt>
                <c:pt idx="6193">
                  <c:v>94.103110000000001</c:v>
                </c:pt>
                <c:pt idx="6194">
                  <c:v>94.059160000000006</c:v>
                </c:pt>
                <c:pt idx="6195">
                  <c:v>94.032020000000003</c:v>
                </c:pt>
                <c:pt idx="6196">
                  <c:v>93.974159999999998</c:v>
                </c:pt>
                <c:pt idx="6197">
                  <c:v>93.949129999999997</c:v>
                </c:pt>
                <c:pt idx="6198">
                  <c:v>93.943860000000001</c:v>
                </c:pt>
                <c:pt idx="6199">
                  <c:v>93.928439999999995</c:v>
                </c:pt>
                <c:pt idx="6200">
                  <c:v>93.895169999999993</c:v>
                </c:pt>
                <c:pt idx="6201">
                  <c:v>93.864649999999997</c:v>
                </c:pt>
                <c:pt idx="6202">
                  <c:v>93.85548</c:v>
                </c:pt>
                <c:pt idx="6203">
                  <c:v>93.786510000000007</c:v>
                </c:pt>
                <c:pt idx="6204">
                  <c:v>93.791849999999997</c:v>
                </c:pt>
                <c:pt idx="6205">
                  <c:v>93.755809999999997</c:v>
                </c:pt>
                <c:pt idx="6206">
                  <c:v>93.685410000000005</c:v>
                </c:pt>
                <c:pt idx="6207">
                  <c:v>93.683319999999995</c:v>
                </c:pt>
                <c:pt idx="6208">
                  <c:v>93.643529999999998</c:v>
                </c:pt>
                <c:pt idx="6209">
                  <c:v>93.620109999999997</c:v>
                </c:pt>
                <c:pt idx="6210">
                  <c:v>93.587190000000007</c:v>
                </c:pt>
                <c:pt idx="6211">
                  <c:v>93.561329999999998</c:v>
                </c:pt>
                <c:pt idx="6212">
                  <c:v>93.503699999999995</c:v>
                </c:pt>
                <c:pt idx="6213">
                  <c:v>93.519289999999998</c:v>
                </c:pt>
                <c:pt idx="6214">
                  <c:v>93.482309999999998</c:v>
                </c:pt>
                <c:pt idx="6215">
                  <c:v>93.431719999999999</c:v>
                </c:pt>
                <c:pt idx="6216">
                  <c:v>93.418980000000005</c:v>
                </c:pt>
                <c:pt idx="6217">
                  <c:v>93.40934</c:v>
                </c:pt>
                <c:pt idx="6218">
                  <c:v>93.354960000000005</c:v>
                </c:pt>
                <c:pt idx="6219">
                  <c:v>93.321470000000005</c:v>
                </c:pt>
                <c:pt idx="6220">
                  <c:v>93.290629999999993</c:v>
                </c:pt>
                <c:pt idx="6221">
                  <c:v>93.270430000000005</c:v>
                </c:pt>
                <c:pt idx="6222">
                  <c:v>93.236930000000001</c:v>
                </c:pt>
                <c:pt idx="6223">
                  <c:v>93.203109999999995</c:v>
                </c:pt>
                <c:pt idx="6224">
                  <c:v>93.16301</c:v>
                </c:pt>
                <c:pt idx="6225">
                  <c:v>93.126580000000004</c:v>
                </c:pt>
                <c:pt idx="6226">
                  <c:v>93.075990000000004</c:v>
                </c:pt>
                <c:pt idx="6227">
                  <c:v>93.072919999999996</c:v>
                </c:pt>
                <c:pt idx="6228">
                  <c:v>93.029480000000007</c:v>
                </c:pt>
                <c:pt idx="6229">
                  <c:v>92.99606</c:v>
                </c:pt>
                <c:pt idx="6230">
                  <c:v>92.96266</c:v>
                </c:pt>
                <c:pt idx="6231">
                  <c:v>92.929739999999995</c:v>
                </c:pt>
                <c:pt idx="6232">
                  <c:v>92.923159999999996</c:v>
                </c:pt>
                <c:pt idx="6233">
                  <c:v>92.865690000000001</c:v>
                </c:pt>
                <c:pt idx="6234">
                  <c:v>92.862110000000001</c:v>
                </c:pt>
                <c:pt idx="6235">
                  <c:v>92.818889999999996</c:v>
                </c:pt>
                <c:pt idx="6236">
                  <c:v>92.761799999999994</c:v>
                </c:pt>
                <c:pt idx="6237">
                  <c:v>92.802899999999994</c:v>
                </c:pt>
                <c:pt idx="6238">
                  <c:v>92.681020000000004</c:v>
                </c:pt>
                <c:pt idx="6239">
                  <c:v>92.67595</c:v>
                </c:pt>
                <c:pt idx="6240">
                  <c:v>92.669399999999996</c:v>
                </c:pt>
                <c:pt idx="6241">
                  <c:v>92.663439999999994</c:v>
                </c:pt>
                <c:pt idx="6242">
                  <c:v>92.639279999999999</c:v>
                </c:pt>
                <c:pt idx="6243">
                  <c:v>92.589429999999993</c:v>
                </c:pt>
                <c:pt idx="6244">
                  <c:v>92.549689999999998</c:v>
                </c:pt>
                <c:pt idx="6245">
                  <c:v>92.577029999999993</c:v>
                </c:pt>
                <c:pt idx="6246">
                  <c:v>92.534509999999997</c:v>
                </c:pt>
                <c:pt idx="6247">
                  <c:v>92.445620000000005</c:v>
                </c:pt>
                <c:pt idx="6248">
                  <c:v>92.40607</c:v>
                </c:pt>
                <c:pt idx="6249">
                  <c:v>92.410129999999995</c:v>
                </c:pt>
                <c:pt idx="6250">
                  <c:v>92.408519999999996</c:v>
                </c:pt>
                <c:pt idx="6251">
                  <c:v>92.362710000000007</c:v>
                </c:pt>
                <c:pt idx="6252">
                  <c:v>92.350279999999998</c:v>
                </c:pt>
                <c:pt idx="6253">
                  <c:v>92.269360000000006</c:v>
                </c:pt>
                <c:pt idx="6254">
                  <c:v>92.285719999999998</c:v>
                </c:pt>
                <c:pt idx="6255">
                  <c:v>92.225290000000001</c:v>
                </c:pt>
                <c:pt idx="6256">
                  <c:v>92.22184</c:v>
                </c:pt>
                <c:pt idx="6257">
                  <c:v>92.199299999999994</c:v>
                </c:pt>
                <c:pt idx="6258">
                  <c:v>92.183250000000001</c:v>
                </c:pt>
                <c:pt idx="6259">
                  <c:v>92.127279999999999</c:v>
                </c:pt>
                <c:pt idx="6260">
                  <c:v>92.09939</c:v>
                </c:pt>
                <c:pt idx="6261">
                  <c:v>92.0946</c:v>
                </c:pt>
                <c:pt idx="6262">
                  <c:v>92.016379999999998</c:v>
                </c:pt>
                <c:pt idx="6263">
                  <c:v>91.993610000000004</c:v>
                </c:pt>
                <c:pt idx="6264">
                  <c:v>91.99776</c:v>
                </c:pt>
                <c:pt idx="6265">
                  <c:v>91.980770000000007</c:v>
                </c:pt>
                <c:pt idx="6266">
                  <c:v>91.916880000000006</c:v>
                </c:pt>
                <c:pt idx="6267">
                  <c:v>91.877459999999999</c:v>
                </c:pt>
                <c:pt idx="6268">
                  <c:v>91.892520000000005</c:v>
                </c:pt>
                <c:pt idx="6269">
                  <c:v>91.85445</c:v>
                </c:pt>
                <c:pt idx="6270">
                  <c:v>91.786600000000007</c:v>
                </c:pt>
                <c:pt idx="6271">
                  <c:v>91.813900000000004</c:v>
                </c:pt>
                <c:pt idx="6272">
                  <c:v>91.771850000000001</c:v>
                </c:pt>
                <c:pt idx="6273">
                  <c:v>91.712779999999995</c:v>
                </c:pt>
                <c:pt idx="6274">
                  <c:v>91.679860000000005</c:v>
                </c:pt>
                <c:pt idx="6275">
                  <c:v>91.671170000000004</c:v>
                </c:pt>
                <c:pt idx="6276">
                  <c:v>91.647710000000004</c:v>
                </c:pt>
                <c:pt idx="6277">
                  <c:v>91.612459999999999</c:v>
                </c:pt>
                <c:pt idx="6278">
                  <c:v>91.604960000000005</c:v>
                </c:pt>
                <c:pt idx="6279">
                  <c:v>91.527289999999994</c:v>
                </c:pt>
                <c:pt idx="6280">
                  <c:v>91.520740000000004</c:v>
                </c:pt>
                <c:pt idx="6281">
                  <c:v>91.486959999999996</c:v>
                </c:pt>
                <c:pt idx="6282">
                  <c:v>91.45205</c:v>
                </c:pt>
                <c:pt idx="6283">
                  <c:v>91.394199999999998</c:v>
                </c:pt>
                <c:pt idx="6284">
                  <c:v>91.383740000000003</c:v>
                </c:pt>
                <c:pt idx="6285">
                  <c:v>91.351709999999997</c:v>
                </c:pt>
                <c:pt idx="6286">
                  <c:v>91.313270000000003</c:v>
                </c:pt>
                <c:pt idx="6287">
                  <c:v>91.28519</c:v>
                </c:pt>
                <c:pt idx="6288">
                  <c:v>91.268190000000004</c:v>
                </c:pt>
                <c:pt idx="6289">
                  <c:v>91.235640000000004</c:v>
                </c:pt>
                <c:pt idx="6290">
                  <c:v>91.21557</c:v>
                </c:pt>
                <c:pt idx="6291">
                  <c:v>91.181529999999995</c:v>
                </c:pt>
                <c:pt idx="6292">
                  <c:v>91.171729999999997</c:v>
                </c:pt>
                <c:pt idx="6293">
                  <c:v>91.102369999999993</c:v>
                </c:pt>
                <c:pt idx="6294">
                  <c:v>91.055400000000006</c:v>
                </c:pt>
                <c:pt idx="6295">
                  <c:v>91.030690000000007</c:v>
                </c:pt>
                <c:pt idx="6296">
                  <c:v>90.984120000000004</c:v>
                </c:pt>
                <c:pt idx="6297">
                  <c:v>90.980900000000005</c:v>
                </c:pt>
                <c:pt idx="6298">
                  <c:v>90.935609999999997</c:v>
                </c:pt>
                <c:pt idx="6299">
                  <c:v>90.937330000000003</c:v>
                </c:pt>
                <c:pt idx="6300">
                  <c:v>90.912220000000005</c:v>
                </c:pt>
                <c:pt idx="6301">
                  <c:v>90.884069999999994</c:v>
                </c:pt>
                <c:pt idx="6302">
                  <c:v>90.860209999999995</c:v>
                </c:pt>
                <c:pt idx="6303">
                  <c:v>90.799300000000002</c:v>
                </c:pt>
                <c:pt idx="6304">
                  <c:v>90.788049999999998</c:v>
                </c:pt>
                <c:pt idx="6305">
                  <c:v>90.736609999999999</c:v>
                </c:pt>
                <c:pt idx="6306">
                  <c:v>90.749790000000004</c:v>
                </c:pt>
                <c:pt idx="6307">
                  <c:v>90.697130000000001</c:v>
                </c:pt>
                <c:pt idx="6308">
                  <c:v>90.688910000000007</c:v>
                </c:pt>
                <c:pt idx="6309">
                  <c:v>90.669420000000002</c:v>
                </c:pt>
                <c:pt idx="6310">
                  <c:v>90.621589999999998</c:v>
                </c:pt>
                <c:pt idx="6311">
                  <c:v>90.586370000000002</c:v>
                </c:pt>
                <c:pt idx="6312">
                  <c:v>90.557990000000004</c:v>
                </c:pt>
                <c:pt idx="6313">
                  <c:v>90.510559999999998</c:v>
                </c:pt>
                <c:pt idx="6314">
                  <c:v>90.470249999999993</c:v>
                </c:pt>
                <c:pt idx="6315">
                  <c:v>90.46369</c:v>
                </c:pt>
                <c:pt idx="6316">
                  <c:v>90.418530000000004</c:v>
                </c:pt>
                <c:pt idx="6317">
                  <c:v>90.400890000000004</c:v>
                </c:pt>
                <c:pt idx="6318">
                  <c:v>90.392439999999993</c:v>
                </c:pt>
                <c:pt idx="6319">
                  <c:v>90.388559999999998</c:v>
                </c:pt>
                <c:pt idx="6320">
                  <c:v>90.357349999999997</c:v>
                </c:pt>
                <c:pt idx="6321">
                  <c:v>90.336470000000006</c:v>
                </c:pt>
                <c:pt idx="6322">
                  <c:v>90.290909999999997</c:v>
                </c:pt>
                <c:pt idx="6323">
                  <c:v>90.263050000000007</c:v>
                </c:pt>
                <c:pt idx="6324">
                  <c:v>90.214680000000001</c:v>
                </c:pt>
                <c:pt idx="6325">
                  <c:v>90.19171</c:v>
                </c:pt>
                <c:pt idx="6326">
                  <c:v>90.139219999999995</c:v>
                </c:pt>
                <c:pt idx="6327">
                  <c:v>90.125699999999995</c:v>
                </c:pt>
                <c:pt idx="6328">
                  <c:v>90.133170000000007</c:v>
                </c:pt>
                <c:pt idx="6329">
                  <c:v>90.078249999999997</c:v>
                </c:pt>
                <c:pt idx="6330">
                  <c:v>90.081760000000003</c:v>
                </c:pt>
                <c:pt idx="6331">
                  <c:v>90.049449999999993</c:v>
                </c:pt>
                <c:pt idx="6332">
                  <c:v>89.997900000000001</c:v>
                </c:pt>
                <c:pt idx="6333">
                  <c:v>89.977789999999999</c:v>
                </c:pt>
                <c:pt idx="6334">
                  <c:v>89.947689999999994</c:v>
                </c:pt>
                <c:pt idx="6335">
                  <c:v>89.914860000000004</c:v>
                </c:pt>
                <c:pt idx="6336">
                  <c:v>89.903210000000001</c:v>
                </c:pt>
                <c:pt idx="6337">
                  <c:v>89.865750000000006</c:v>
                </c:pt>
                <c:pt idx="6338">
                  <c:v>89.839590000000001</c:v>
                </c:pt>
                <c:pt idx="6339">
                  <c:v>89.796909999999997</c:v>
                </c:pt>
                <c:pt idx="6340">
                  <c:v>89.785210000000006</c:v>
                </c:pt>
                <c:pt idx="6341">
                  <c:v>89.752970000000005</c:v>
                </c:pt>
                <c:pt idx="6342">
                  <c:v>89.680369999999996</c:v>
                </c:pt>
                <c:pt idx="6343">
                  <c:v>89.694019999999995</c:v>
                </c:pt>
                <c:pt idx="6344">
                  <c:v>89.692340000000002</c:v>
                </c:pt>
                <c:pt idx="6345">
                  <c:v>89.62585</c:v>
                </c:pt>
                <c:pt idx="6346">
                  <c:v>89.598680000000002</c:v>
                </c:pt>
                <c:pt idx="6347">
                  <c:v>89.591170000000005</c:v>
                </c:pt>
                <c:pt idx="6348">
                  <c:v>89.614230000000006</c:v>
                </c:pt>
                <c:pt idx="6349">
                  <c:v>89.576610000000002</c:v>
                </c:pt>
                <c:pt idx="6350">
                  <c:v>89.538439999999994</c:v>
                </c:pt>
                <c:pt idx="6351">
                  <c:v>89.520200000000003</c:v>
                </c:pt>
                <c:pt idx="6352">
                  <c:v>89.459969999999998</c:v>
                </c:pt>
                <c:pt idx="6353">
                  <c:v>89.443209999999993</c:v>
                </c:pt>
                <c:pt idx="6354">
                  <c:v>89.411019999999994</c:v>
                </c:pt>
                <c:pt idx="6355">
                  <c:v>89.361819999999994</c:v>
                </c:pt>
                <c:pt idx="6356">
                  <c:v>89.379769999999994</c:v>
                </c:pt>
                <c:pt idx="6357">
                  <c:v>89.298990000000003</c:v>
                </c:pt>
                <c:pt idx="6358">
                  <c:v>89.289050000000003</c:v>
                </c:pt>
                <c:pt idx="6359">
                  <c:v>89.282259999999994</c:v>
                </c:pt>
                <c:pt idx="6360">
                  <c:v>89.222660000000005</c:v>
                </c:pt>
                <c:pt idx="6361">
                  <c:v>89.204179999999994</c:v>
                </c:pt>
                <c:pt idx="6362">
                  <c:v>89.147220000000004</c:v>
                </c:pt>
                <c:pt idx="6363">
                  <c:v>89.172550000000001</c:v>
                </c:pt>
                <c:pt idx="6364">
                  <c:v>89.131820000000005</c:v>
                </c:pt>
                <c:pt idx="6365">
                  <c:v>89.076970000000003</c:v>
                </c:pt>
                <c:pt idx="6366">
                  <c:v>89.063509999999994</c:v>
                </c:pt>
                <c:pt idx="6367">
                  <c:v>89.024709999999999</c:v>
                </c:pt>
                <c:pt idx="6368">
                  <c:v>89.022679999999994</c:v>
                </c:pt>
                <c:pt idx="6369">
                  <c:v>88.974310000000003</c:v>
                </c:pt>
                <c:pt idx="6370">
                  <c:v>88.962649999999996</c:v>
                </c:pt>
                <c:pt idx="6371">
                  <c:v>88.962959999999995</c:v>
                </c:pt>
                <c:pt idx="6372">
                  <c:v>88.90513</c:v>
                </c:pt>
                <c:pt idx="6373">
                  <c:v>88.879499999999993</c:v>
                </c:pt>
                <c:pt idx="6374">
                  <c:v>88.836650000000006</c:v>
                </c:pt>
                <c:pt idx="6375">
                  <c:v>88.806030000000007</c:v>
                </c:pt>
                <c:pt idx="6376">
                  <c:v>88.793149999999997</c:v>
                </c:pt>
                <c:pt idx="6377">
                  <c:v>88.750559999999993</c:v>
                </c:pt>
                <c:pt idx="6378">
                  <c:v>88.688810000000004</c:v>
                </c:pt>
                <c:pt idx="6379">
                  <c:v>88.701830000000001</c:v>
                </c:pt>
                <c:pt idx="6380">
                  <c:v>88.665890000000005</c:v>
                </c:pt>
                <c:pt idx="6381">
                  <c:v>88.644199999999998</c:v>
                </c:pt>
                <c:pt idx="6382">
                  <c:v>88.627499999999998</c:v>
                </c:pt>
                <c:pt idx="6383">
                  <c:v>88.588729999999998</c:v>
                </c:pt>
                <c:pt idx="6384">
                  <c:v>88.540570000000002</c:v>
                </c:pt>
                <c:pt idx="6385">
                  <c:v>88.514129999999994</c:v>
                </c:pt>
                <c:pt idx="6386">
                  <c:v>88.501329999999996</c:v>
                </c:pt>
                <c:pt idx="6387">
                  <c:v>88.480270000000004</c:v>
                </c:pt>
                <c:pt idx="6388">
                  <c:v>88.446950000000001</c:v>
                </c:pt>
                <c:pt idx="6389">
                  <c:v>88.426569999999998</c:v>
                </c:pt>
                <c:pt idx="6390">
                  <c:v>88.405000000000001</c:v>
                </c:pt>
                <c:pt idx="6391">
                  <c:v>88.374210000000005</c:v>
                </c:pt>
                <c:pt idx="6392">
                  <c:v>88.332170000000005</c:v>
                </c:pt>
                <c:pt idx="6393">
                  <c:v>88.288359999999997</c:v>
                </c:pt>
                <c:pt idx="6394">
                  <c:v>88.289709999999999</c:v>
                </c:pt>
                <c:pt idx="6395">
                  <c:v>88.239519999999999</c:v>
                </c:pt>
                <c:pt idx="6396">
                  <c:v>88.223020000000005</c:v>
                </c:pt>
                <c:pt idx="6397">
                  <c:v>88.216340000000002</c:v>
                </c:pt>
                <c:pt idx="6398">
                  <c:v>88.187579999999997</c:v>
                </c:pt>
                <c:pt idx="6399">
                  <c:v>88.152150000000006</c:v>
                </c:pt>
                <c:pt idx="6400">
                  <c:v>88.110129999999998</c:v>
                </c:pt>
                <c:pt idx="6401">
                  <c:v>88.097840000000005</c:v>
                </c:pt>
                <c:pt idx="6402">
                  <c:v>88.048479999999998</c:v>
                </c:pt>
                <c:pt idx="6403">
                  <c:v>88.005260000000007</c:v>
                </c:pt>
                <c:pt idx="6404">
                  <c:v>87.955669999999998</c:v>
                </c:pt>
                <c:pt idx="6405">
                  <c:v>87.96217</c:v>
                </c:pt>
                <c:pt idx="6406">
                  <c:v>87.960509999999999</c:v>
                </c:pt>
                <c:pt idx="6407">
                  <c:v>87.935900000000004</c:v>
                </c:pt>
                <c:pt idx="6408">
                  <c:v>87.894099999999995</c:v>
                </c:pt>
                <c:pt idx="6409">
                  <c:v>87.87885</c:v>
                </c:pt>
                <c:pt idx="6410">
                  <c:v>87.836669999999998</c:v>
                </c:pt>
                <c:pt idx="6411">
                  <c:v>87.807299999999998</c:v>
                </c:pt>
                <c:pt idx="6412">
                  <c:v>87.790970000000002</c:v>
                </c:pt>
                <c:pt idx="6413">
                  <c:v>87.75806</c:v>
                </c:pt>
                <c:pt idx="6414">
                  <c:v>87.72533</c:v>
                </c:pt>
                <c:pt idx="6415">
                  <c:v>87.733680000000007</c:v>
                </c:pt>
                <c:pt idx="6416">
                  <c:v>87.658649999999994</c:v>
                </c:pt>
                <c:pt idx="6417">
                  <c:v>87.634280000000004</c:v>
                </c:pt>
                <c:pt idx="6418">
                  <c:v>87.622649999999993</c:v>
                </c:pt>
                <c:pt idx="6419">
                  <c:v>87.577100000000002</c:v>
                </c:pt>
                <c:pt idx="6420">
                  <c:v>87.558499999999995</c:v>
                </c:pt>
                <c:pt idx="6421">
                  <c:v>87.518550000000005</c:v>
                </c:pt>
                <c:pt idx="6422">
                  <c:v>87.512799999999999</c:v>
                </c:pt>
                <c:pt idx="6423">
                  <c:v>87.497429999999994</c:v>
                </c:pt>
                <c:pt idx="6424">
                  <c:v>87.472549999999998</c:v>
                </c:pt>
                <c:pt idx="6425">
                  <c:v>87.401769999999999</c:v>
                </c:pt>
                <c:pt idx="6426">
                  <c:v>87.389700000000005</c:v>
                </c:pt>
                <c:pt idx="6427">
                  <c:v>87.349590000000006</c:v>
                </c:pt>
                <c:pt idx="6428">
                  <c:v>87.341369999999998</c:v>
                </c:pt>
                <c:pt idx="6429">
                  <c:v>87.269850000000005</c:v>
                </c:pt>
                <c:pt idx="6430">
                  <c:v>87.274450000000002</c:v>
                </c:pt>
                <c:pt idx="6431">
                  <c:v>87.233959999999996</c:v>
                </c:pt>
                <c:pt idx="6432">
                  <c:v>87.196849999999998</c:v>
                </c:pt>
                <c:pt idx="6433">
                  <c:v>87.200389999999999</c:v>
                </c:pt>
                <c:pt idx="6434">
                  <c:v>87.173869999999994</c:v>
                </c:pt>
                <c:pt idx="6435">
                  <c:v>87.146109999999993</c:v>
                </c:pt>
                <c:pt idx="6436">
                  <c:v>87.088819999999998</c:v>
                </c:pt>
                <c:pt idx="6437">
                  <c:v>87.062119999999993</c:v>
                </c:pt>
                <c:pt idx="6438">
                  <c:v>87.053330000000003</c:v>
                </c:pt>
                <c:pt idx="6439">
                  <c:v>87.027079999999998</c:v>
                </c:pt>
                <c:pt idx="6440">
                  <c:v>86.999759999999995</c:v>
                </c:pt>
                <c:pt idx="6441">
                  <c:v>86.997060000000005</c:v>
                </c:pt>
                <c:pt idx="6442">
                  <c:v>86.985699999999994</c:v>
                </c:pt>
                <c:pt idx="6443">
                  <c:v>86.921959999999999</c:v>
                </c:pt>
                <c:pt idx="6444">
                  <c:v>86.884839999999997</c:v>
                </c:pt>
                <c:pt idx="6445">
                  <c:v>86.879199999999997</c:v>
                </c:pt>
                <c:pt idx="6446">
                  <c:v>86.830219999999997</c:v>
                </c:pt>
                <c:pt idx="6447">
                  <c:v>86.799670000000006</c:v>
                </c:pt>
                <c:pt idx="6448">
                  <c:v>86.807299999999998</c:v>
                </c:pt>
                <c:pt idx="6449">
                  <c:v>86.800179999999997</c:v>
                </c:pt>
                <c:pt idx="6450">
                  <c:v>86.737920000000003</c:v>
                </c:pt>
                <c:pt idx="6451">
                  <c:v>86.75282</c:v>
                </c:pt>
                <c:pt idx="6452">
                  <c:v>86.722239999999999</c:v>
                </c:pt>
                <c:pt idx="6453">
                  <c:v>86.707800000000006</c:v>
                </c:pt>
                <c:pt idx="6454">
                  <c:v>86.656260000000003</c:v>
                </c:pt>
                <c:pt idx="6455">
                  <c:v>86.624520000000004</c:v>
                </c:pt>
                <c:pt idx="6456">
                  <c:v>86.649569999999997</c:v>
                </c:pt>
                <c:pt idx="6457">
                  <c:v>86.558710000000005</c:v>
                </c:pt>
                <c:pt idx="6458">
                  <c:v>86.521600000000007</c:v>
                </c:pt>
                <c:pt idx="6459">
                  <c:v>86.473399999999998</c:v>
                </c:pt>
                <c:pt idx="6460">
                  <c:v>86.445139999999995</c:v>
                </c:pt>
                <c:pt idx="6461">
                  <c:v>86.430679999999995</c:v>
                </c:pt>
                <c:pt idx="6462">
                  <c:v>86.393069999999994</c:v>
                </c:pt>
                <c:pt idx="6463">
                  <c:v>86.384069999999994</c:v>
                </c:pt>
                <c:pt idx="6464">
                  <c:v>86.373220000000003</c:v>
                </c:pt>
                <c:pt idx="6465">
                  <c:v>86.380350000000007</c:v>
                </c:pt>
                <c:pt idx="6466">
                  <c:v>86.328770000000006</c:v>
                </c:pt>
                <c:pt idx="6467">
                  <c:v>86.299329999999998</c:v>
                </c:pt>
                <c:pt idx="6468">
                  <c:v>86.300380000000004</c:v>
                </c:pt>
                <c:pt idx="6469">
                  <c:v>86.237449999999995</c:v>
                </c:pt>
                <c:pt idx="6470">
                  <c:v>86.20581</c:v>
                </c:pt>
                <c:pt idx="6471">
                  <c:v>86.181039999999996</c:v>
                </c:pt>
                <c:pt idx="6472">
                  <c:v>86.157910000000001</c:v>
                </c:pt>
                <c:pt idx="6473">
                  <c:v>86.081559999999996</c:v>
                </c:pt>
                <c:pt idx="6474">
                  <c:v>86.133240000000001</c:v>
                </c:pt>
                <c:pt idx="6475">
                  <c:v>86.080479999999994</c:v>
                </c:pt>
                <c:pt idx="6476">
                  <c:v>86.05986</c:v>
                </c:pt>
                <c:pt idx="6477">
                  <c:v>86.047160000000005</c:v>
                </c:pt>
                <c:pt idx="6478">
                  <c:v>86.003590000000003</c:v>
                </c:pt>
                <c:pt idx="6479">
                  <c:v>85.977630000000005</c:v>
                </c:pt>
                <c:pt idx="6480">
                  <c:v>85.916960000000003</c:v>
                </c:pt>
                <c:pt idx="6481">
                  <c:v>85.870720000000006</c:v>
                </c:pt>
                <c:pt idx="6482">
                  <c:v>85.889080000000007</c:v>
                </c:pt>
                <c:pt idx="6483">
                  <c:v>85.832859999999997</c:v>
                </c:pt>
                <c:pt idx="6484">
                  <c:v>85.829220000000007</c:v>
                </c:pt>
                <c:pt idx="6485">
                  <c:v>85.812110000000004</c:v>
                </c:pt>
                <c:pt idx="6486">
                  <c:v>85.831410000000005</c:v>
                </c:pt>
                <c:pt idx="6487">
                  <c:v>85.759990000000002</c:v>
                </c:pt>
                <c:pt idx="6488">
                  <c:v>85.762960000000007</c:v>
                </c:pt>
                <c:pt idx="6489">
                  <c:v>85.741910000000004</c:v>
                </c:pt>
                <c:pt idx="6490">
                  <c:v>85.655420000000007</c:v>
                </c:pt>
                <c:pt idx="6491">
                  <c:v>85.652169999999998</c:v>
                </c:pt>
                <c:pt idx="6492">
                  <c:v>85.628720000000001</c:v>
                </c:pt>
                <c:pt idx="6493">
                  <c:v>85.592179999999999</c:v>
                </c:pt>
                <c:pt idx="6494">
                  <c:v>85.55104</c:v>
                </c:pt>
                <c:pt idx="6495">
                  <c:v>85.514610000000005</c:v>
                </c:pt>
                <c:pt idx="6496">
                  <c:v>85.461849999999998</c:v>
                </c:pt>
                <c:pt idx="6497">
                  <c:v>85.468810000000005</c:v>
                </c:pt>
                <c:pt idx="6498">
                  <c:v>85.461849999999998</c:v>
                </c:pt>
                <c:pt idx="6499">
                  <c:v>85.430109999999999</c:v>
                </c:pt>
                <c:pt idx="6500">
                  <c:v>85.417699999999996</c:v>
                </c:pt>
                <c:pt idx="6501">
                  <c:v>85.377380000000002</c:v>
                </c:pt>
                <c:pt idx="6502">
                  <c:v>85.361159999999998</c:v>
                </c:pt>
                <c:pt idx="6503">
                  <c:v>85.347499999999997</c:v>
                </c:pt>
                <c:pt idx="6504">
                  <c:v>85.313770000000005</c:v>
                </c:pt>
                <c:pt idx="6505">
                  <c:v>85.303970000000007</c:v>
                </c:pt>
                <c:pt idx="6506">
                  <c:v>85.237409999999997</c:v>
                </c:pt>
                <c:pt idx="6507">
                  <c:v>85.239540000000005</c:v>
                </c:pt>
                <c:pt idx="6508">
                  <c:v>85.206590000000006</c:v>
                </c:pt>
                <c:pt idx="6509">
                  <c:v>85.172579999999996</c:v>
                </c:pt>
                <c:pt idx="6510">
                  <c:v>85.145510000000002</c:v>
                </c:pt>
                <c:pt idx="6511">
                  <c:v>85.097049999999996</c:v>
                </c:pt>
                <c:pt idx="6512">
                  <c:v>85.103499999999997</c:v>
                </c:pt>
                <c:pt idx="6513">
                  <c:v>85.042420000000007</c:v>
                </c:pt>
                <c:pt idx="6514">
                  <c:v>85.039720000000003</c:v>
                </c:pt>
                <c:pt idx="6515">
                  <c:v>85.011049999999997</c:v>
                </c:pt>
                <c:pt idx="6516">
                  <c:v>84.992329999999995</c:v>
                </c:pt>
                <c:pt idx="6517">
                  <c:v>84.978499999999997</c:v>
                </c:pt>
                <c:pt idx="6518">
                  <c:v>84.924800000000005</c:v>
                </c:pt>
                <c:pt idx="6519">
                  <c:v>84.928690000000003</c:v>
                </c:pt>
                <c:pt idx="6520">
                  <c:v>84.899780000000007</c:v>
                </c:pt>
                <c:pt idx="6521">
                  <c:v>84.846620000000001</c:v>
                </c:pt>
                <c:pt idx="6522">
                  <c:v>84.869910000000004</c:v>
                </c:pt>
                <c:pt idx="6523">
                  <c:v>84.802239999999998</c:v>
                </c:pt>
                <c:pt idx="6524">
                  <c:v>84.791460000000001</c:v>
                </c:pt>
                <c:pt idx="6525">
                  <c:v>84.791960000000003</c:v>
                </c:pt>
                <c:pt idx="6526">
                  <c:v>84.703000000000003</c:v>
                </c:pt>
                <c:pt idx="6527">
                  <c:v>84.69847</c:v>
                </c:pt>
                <c:pt idx="6528">
                  <c:v>84.677549999999997</c:v>
                </c:pt>
                <c:pt idx="6529">
                  <c:v>84.636309999999995</c:v>
                </c:pt>
                <c:pt idx="6530">
                  <c:v>84.627219999999994</c:v>
                </c:pt>
                <c:pt idx="6531">
                  <c:v>84.60136</c:v>
                </c:pt>
                <c:pt idx="6532">
                  <c:v>84.555729999999997</c:v>
                </c:pt>
                <c:pt idx="6533">
                  <c:v>84.524870000000007</c:v>
                </c:pt>
                <c:pt idx="6534">
                  <c:v>84.551029999999997</c:v>
                </c:pt>
                <c:pt idx="6535">
                  <c:v>84.494349999999997</c:v>
                </c:pt>
                <c:pt idx="6536">
                  <c:v>84.481539999999995</c:v>
                </c:pt>
                <c:pt idx="6537">
                  <c:v>84.461979999999997</c:v>
                </c:pt>
                <c:pt idx="6538">
                  <c:v>84.423029999999997</c:v>
                </c:pt>
                <c:pt idx="6539">
                  <c:v>84.410390000000007</c:v>
                </c:pt>
                <c:pt idx="6540">
                  <c:v>84.366039999999998</c:v>
                </c:pt>
                <c:pt idx="6541">
                  <c:v>84.324680000000001</c:v>
                </c:pt>
                <c:pt idx="6542">
                  <c:v>84.334609999999998</c:v>
                </c:pt>
                <c:pt idx="6543">
                  <c:v>84.276989999999998</c:v>
                </c:pt>
                <c:pt idx="6544">
                  <c:v>84.247820000000004</c:v>
                </c:pt>
                <c:pt idx="6545">
                  <c:v>84.253020000000006</c:v>
                </c:pt>
                <c:pt idx="6546">
                  <c:v>84.219309999999993</c:v>
                </c:pt>
                <c:pt idx="6547">
                  <c:v>84.179270000000002</c:v>
                </c:pt>
                <c:pt idx="6548">
                  <c:v>84.153409999999994</c:v>
                </c:pt>
                <c:pt idx="6549">
                  <c:v>84.156750000000002</c:v>
                </c:pt>
                <c:pt idx="6550">
                  <c:v>84.103830000000002</c:v>
                </c:pt>
                <c:pt idx="6551">
                  <c:v>84.061269999999993</c:v>
                </c:pt>
                <c:pt idx="6552">
                  <c:v>84.072760000000002</c:v>
                </c:pt>
                <c:pt idx="6553">
                  <c:v>84.055080000000004</c:v>
                </c:pt>
                <c:pt idx="6554">
                  <c:v>84.031360000000006</c:v>
                </c:pt>
                <c:pt idx="6555">
                  <c:v>83.98451</c:v>
                </c:pt>
                <c:pt idx="6556">
                  <c:v>83.971500000000006</c:v>
                </c:pt>
                <c:pt idx="6557">
                  <c:v>83.933130000000006</c:v>
                </c:pt>
                <c:pt idx="6558">
                  <c:v>83.893280000000004</c:v>
                </c:pt>
                <c:pt idx="6559">
                  <c:v>83.840689999999995</c:v>
                </c:pt>
                <c:pt idx="6560">
                  <c:v>83.86824</c:v>
                </c:pt>
                <c:pt idx="6561">
                  <c:v>83.832539999999995</c:v>
                </c:pt>
                <c:pt idx="6562">
                  <c:v>83.800200000000004</c:v>
                </c:pt>
                <c:pt idx="6563">
                  <c:v>83.753050000000002</c:v>
                </c:pt>
                <c:pt idx="6564">
                  <c:v>83.773030000000006</c:v>
                </c:pt>
                <c:pt idx="6565">
                  <c:v>83.721069999999997</c:v>
                </c:pt>
                <c:pt idx="6566">
                  <c:v>83.699399999999997</c:v>
                </c:pt>
                <c:pt idx="6567">
                  <c:v>83.670339999999996</c:v>
                </c:pt>
                <c:pt idx="6568">
                  <c:v>83.663060000000002</c:v>
                </c:pt>
                <c:pt idx="6569">
                  <c:v>83.613519999999994</c:v>
                </c:pt>
                <c:pt idx="6570">
                  <c:v>83.62115</c:v>
                </c:pt>
                <c:pt idx="6571">
                  <c:v>83.562640000000002</c:v>
                </c:pt>
                <c:pt idx="6572">
                  <c:v>83.555149999999998</c:v>
                </c:pt>
                <c:pt idx="6573">
                  <c:v>83.570689999999999</c:v>
                </c:pt>
                <c:pt idx="6574">
                  <c:v>83.507320000000007</c:v>
                </c:pt>
                <c:pt idx="6575">
                  <c:v>83.480919999999998</c:v>
                </c:pt>
                <c:pt idx="6576">
                  <c:v>83.442760000000007</c:v>
                </c:pt>
                <c:pt idx="6577">
                  <c:v>83.419169999999994</c:v>
                </c:pt>
                <c:pt idx="6578">
                  <c:v>83.4315</c:v>
                </c:pt>
                <c:pt idx="6579">
                  <c:v>83.399389999999997</c:v>
                </c:pt>
                <c:pt idx="6580">
                  <c:v>83.374179999999996</c:v>
                </c:pt>
                <c:pt idx="6581">
                  <c:v>83.313289999999995</c:v>
                </c:pt>
                <c:pt idx="6582">
                  <c:v>83.325040000000001</c:v>
                </c:pt>
                <c:pt idx="6583">
                  <c:v>83.25394</c:v>
                </c:pt>
                <c:pt idx="6584">
                  <c:v>83.253910000000005</c:v>
                </c:pt>
                <c:pt idx="6585">
                  <c:v>83.252489999999995</c:v>
                </c:pt>
                <c:pt idx="6586">
                  <c:v>83.174250000000001</c:v>
                </c:pt>
                <c:pt idx="6587">
                  <c:v>83.202399999999997</c:v>
                </c:pt>
                <c:pt idx="6588">
                  <c:v>83.150819999999996</c:v>
                </c:pt>
                <c:pt idx="6589">
                  <c:v>83.173330000000007</c:v>
                </c:pt>
                <c:pt idx="6590">
                  <c:v>83.117599999999996</c:v>
                </c:pt>
                <c:pt idx="6591">
                  <c:v>83.090689999999995</c:v>
                </c:pt>
                <c:pt idx="6592">
                  <c:v>83.055199999999999</c:v>
                </c:pt>
                <c:pt idx="6593">
                  <c:v>83.033060000000006</c:v>
                </c:pt>
                <c:pt idx="6594">
                  <c:v>83.023160000000004</c:v>
                </c:pt>
                <c:pt idx="6595">
                  <c:v>82.990470000000002</c:v>
                </c:pt>
                <c:pt idx="6596">
                  <c:v>82.970020000000005</c:v>
                </c:pt>
                <c:pt idx="6597">
                  <c:v>82.963840000000005</c:v>
                </c:pt>
                <c:pt idx="6598">
                  <c:v>82.958600000000004</c:v>
                </c:pt>
                <c:pt idx="6599">
                  <c:v>82.913070000000005</c:v>
                </c:pt>
                <c:pt idx="6600">
                  <c:v>82.857060000000004</c:v>
                </c:pt>
                <c:pt idx="6601">
                  <c:v>82.867270000000005</c:v>
                </c:pt>
                <c:pt idx="6602">
                  <c:v>82.827479999999994</c:v>
                </c:pt>
                <c:pt idx="6603">
                  <c:v>82.788920000000005</c:v>
                </c:pt>
                <c:pt idx="6604">
                  <c:v>82.784899999999993</c:v>
                </c:pt>
                <c:pt idx="6605">
                  <c:v>82.769390000000001</c:v>
                </c:pt>
                <c:pt idx="6606">
                  <c:v>82.735110000000006</c:v>
                </c:pt>
                <c:pt idx="6607">
                  <c:v>82.657780000000002</c:v>
                </c:pt>
                <c:pt idx="6608">
                  <c:v>82.652569999999997</c:v>
                </c:pt>
                <c:pt idx="6609">
                  <c:v>82.629519999999999</c:v>
                </c:pt>
                <c:pt idx="6610">
                  <c:v>82.641109999999998</c:v>
                </c:pt>
                <c:pt idx="6611">
                  <c:v>82.591800000000006</c:v>
                </c:pt>
                <c:pt idx="6612">
                  <c:v>82.589359999999999</c:v>
                </c:pt>
                <c:pt idx="6613">
                  <c:v>82.512370000000004</c:v>
                </c:pt>
                <c:pt idx="6614">
                  <c:v>82.50497</c:v>
                </c:pt>
                <c:pt idx="6615">
                  <c:v>82.476439999999997</c:v>
                </c:pt>
                <c:pt idx="6616">
                  <c:v>82.462680000000006</c:v>
                </c:pt>
                <c:pt idx="6617">
                  <c:v>82.434560000000005</c:v>
                </c:pt>
                <c:pt idx="6618">
                  <c:v>82.410690000000002</c:v>
                </c:pt>
                <c:pt idx="6619">
                  <c:v>82.36439</c:v>
                </c:pt>
                <c:pt idx="6620">
                  <c:v>82.342280000000002</c:v>
                </c:pt>
                <c:pt idx="6621">
                  <c:v>82.332340000000002</c:v>
                </c:pt>
                <c:pt idx="6622">
                  <c:v>82.335310000000007</c:v>
                </c:pt>
                <c:pt idx="6623">
                  <c:v>82.265270000000001</c:v>
                </c:pt>
                <c:pt idx="6624">
                  <c:v>82.253749999999997</c:v>
                </c:pt>
                <c:pt idx="6625">
                  <c:v>82.19829</c:v>
                </c:pt>
                <c:pt idx="6626">
                  <c:v>82.174030000000002</c:v>
                </c:pt>
                <c:pt idx="6627">
                  <c:v>82.140969999999996</c:v>
                </c:pt>
                <c:pt idx="6628">
                  <c:v>82.118049999999997</c:v>
                </c:pt>
                <c:pt idx="6629">
                  <c:v>82.127679999999998</c:v>
                </c:pt>
                <c:pt idx="6630">
                  <c:v>82.089240000000004</c:v>
                </c:pt>
                <c:pt idx="6631">
                  <c:v>82.071700000000007</c:v>
                </c:pt>
                <c:pt idx="6632">
                  <c:v>82.030360000000002</c:v>
                </c:pt>
                <c:pt idx="6633">
                  <c:v>82.011039999999994</c:v>
                </c:pt>
                <c:pt idx="6634">
                  <c:v>82.012150000000005</c:v>
                </c:pt>
                <c:pt idx="6635">
                  <c:v>81.978750000000005</c:v>
                </c:pt>
                <c:pt idx="6636">
                  <c:v>81.946209999999994</c:v>
                </c:pt>
                <c:pt idx="6637">
                  <c:v>81.937389999999994</c:v>
                </c:pt>
                <c:pt idx="6638">
                  <c:v>81.928150000000002</c:v>
                </c:pt>
                <c:pt idx="6639">
                  <c:v>81.842969999999994</c:v>
                </c:pt>
                <c:pt idx="6640">
                  <c:v>81.864270000000005</c:v>
                </c:pt>
                <c:pt idx="6641">
                  <c:v>81.811580000000006</c:v>
                </c:pt>
                <c:pt idx="6642">
                  <c:v>81.834389999999999</c:v>
                </c:pt>
                <c:pt idx="6643">
                  <c:v>81.778419999999997</c:v>
                </c:pt>
                <c:pt idx="6644">
                  <c:v>81.745059999999995</c:v>
                </c:pt>
                <c:pt idx="6645">
                  <c:v>81.716639999999998</c:v>
                </c:pt>
                <c:pt idx="6646">
                  <c:v>81.696560000000005</c:v>
                </c:pt>
                <c:pt idx="6647">
                  <c:v>81.652529999999999</c:v>
                </c:pt>
                <c:pt idx="6648">
                  <c:v>81.601849999999999</c:v>
                </c:pt>
                <c:pt idx="6649">
                  <c:v>81.584599999999995</c:v>
                </c:pt>
                <c:pt idx="6650">
                  <c:v>81.564800000000005</c:v>
                </c:pt>
                <c:pt idx="6651">
                  <c:v>81.589439999999996</c:v>
                </c:pt>
                <c:pt idx="6652">
                  <c:v>81.530730000000005</c:v>
                </c:pt>
                <c:pt idx="6653">
                  <c:v>81.524770000000004</c:v>
                </c:pt>
                <c:pt idx="6654">
                  <c:v>81.505170000000007</c:v>
                </c:pt>
                <c:pt idx="6655">
                  <c:v>81.49503</c:v>
                </c:pt>
                <c:pt idx="6656">
                  <c:v>81.455889999999997</c:v>
                </c:pt>
                <c:pt idx="6657">
                  <c:v>81.452780000000004</c:v>
                </c:pt>
                <c:pt idx="6658">
                  <c:v>81.393730000000005</c:v>
                </c:pt>
                <c:pt idx="6659">
                  <c:v>81.365070000000003</c:v>
                </c:pt>
                <c:pt idx="6660">
                  <c:v>81.34563</c:v>
                </c:pt>
                <c:pt idx="6661">
                  <c:v>81.335859999999997</c:v>
                </c:pt>
                <c:pt idx="6662">
                  <c:v>81.345119999999994</c:v>
                </c:pt>
                <c:pt idx="6663">
                  <c:v>81.27749</c:v>
                </c:pt>
                <c:pt idx="6664">
                  <c:v>81.247240000000005</c:v>
                </c:pt>
                <c:pt idx="6665">
                  <c:v>81.216790000000003</c:v>
                </c:pt>
                <c:pt idx="6666">
                  <c:v>81.206100000000006</c:v>
                </c:pt>
                <c:pt idx="6667">
                  <c:v>81.195959999999999</c:v>
                </c:pt>
                <c:pt idx="6668">
                  <c:v>81.161249999999995</c:v>
                </c:pt>
                <c:pt idx="6669">
                  <c:v>81.137150000000005</c:v>
                </c:pt>
                <c:pt idx="6670">
                  <c:v>81.093069999999997</c:v>
                </c:pt>
                <c:pt idx="6671">
                  <c:v>81.069649999999996</c:v>
                </c:pt>
                <c:pt idx="6672">
                  <c:v>81.076440000000005</c:v>
                </c:pt>
                <c:pt idx="6673">
                  <c:v>81.022729999999996</c:v>
                </c:pt>
                <c:pt idx="6674">
                  <c:v>81.023539999999997</c:v>
                </c:pt>
                <c:pt idx="6675">
                  <c:v>80.981759999999994</c:v>
                </c:pt>
                <c:pt idx="6676">
                  <c:v>81.006839999999997</c:v>
                </c:pt>
                <c:pt idx="6677">
                  <c:v>80.975070000000002</c:v>
                </c:pt>
                <c:pt idx="6678">
                  <c:v>80.958070000000006</c:v>
                </c:pt>
                <c:pt idx="6679">
                  <c:v>80.896320000000003</c:v>
                </c:pt>
                <c:pt idx="6680">
                  <c:v>80.875960000000006</c:v>
                </c:pt>
                <c:pt idx="6681">
                  <c:v>80.865899999999996</c:v>
                </c:pt>
                <c:pt idx="6682">
                  <c:v>80.849879999999999</c:v>
                </c:pt>
                <c:pt idx="6683">
                  <c:v>80.796260000000004</c:v>
                </c:pt>
                <c:pt idx="6684">
                  <c:v>80.782229999999998</c:v>
                </c:pt>
                <c:pt idx="6685">
                  <c:v>80.770269999999996</c:v>
                </c:pt>
                <c:pt idx="6686">
                  <c:v>80.705179999999999</c:v>
                </c:pt>
                <c:pt idx="6687">
                  <c:v>80.75573</c:v>
                </c:pt>
                <c:pt idx="6688">
                  <c:v>80.681849999999997</c:v>
                </c:pt>
                <c:pt idx="6689">
                  <c:v>80.637569999999997</c:v>
                </c:pt>
                <c:pt idx="6690">
                  <c:v>80.635000000000005</c:v>
                </c:pt>
                <c:pt idx="6691">
                  <c:v>80.603390000000005</c:v>
                </c:pt>
                <c:pt idx="6692">
                  <c:v>80.569130000000001</c:v>
                </c:pt>
                <c:pt idx="6693">
                  <c:v>80.57808</c:v>
                </c:pt>
                <c:pt idx="6694">
                  <c:v>80.521159999999995</c:v>
                </c:pt>
                <c:pt idx="6695">
                  <c:v>80.487799999999993</c:v>
                </c:pt>
                <c:pt idx="6696">
                  <c:v>80.427120000000002</c:v>
                </c:pt>
                <c:pt idx="6697">
                  <c:v>80.437200000000004</c:v>
                </c:pt>
                <c:pt idx="6698">
                  <c:v>80.454909999999998</c:v>
                </c:pt>
                <c:pt idx="6699">
                  <c:v>80.425259999999994</c:v>
                </c:pt>
                <c:pt idx="6700">
                  <c:v>80.39752</c:v>
                </c:pt>
                <c:pt idx="6701">
                  <c:v>80.352289999999996</c:v>
                </c:pt>
                <c:pt idx="6702">
                  <c:v>80.325389999999999</c:v>
                </c:pt>
                <c:pt idx="6703">
                  <c:v>80.316149999999993</c:v>
                </c:pt>
                <c:pt idx="6704">
                  <c:v>80.283869999999993</c:v>
                </c:pt>
                <c:pt idx="6705">
                  <c:v>80.252369999999999</c:v>
                </c:pt>
                <c:pt idx="6706">
                  <c:v>80.233469999999997</c:v>
                </c:pt>
                <c:pt idx="6707">
                  <c:v>80.212490000000003</c:v>
                </c:pt>
                <c:pt idx="6708">
                  <c:v>80.18356</c:v>
                </c:pt>
                <c:pt idx="6709">
                  <c:v>80.165949999999995</c:v>
                </c:pt>
                <c:pt idx="6710">
                  <c:v>80.166659999999993</c:v>
                </c:pt>
                <c:pt idx="6711">
                  <c:v>80.143630000000002</c:v>
                </c:pt>
                <c:pt idx="6712">
                  <c:v>80.074920000000006</c:v>
                </c:pt>
                <c:pt idx="6713">
                  <c:v>80.072519999999997</c:v>
                </c:pt>
                <c:pt idx="6714">
                  <c:v>80.036450000000002</c:v>
                </c:pt>
                <c:pt idx="6715">
                  <c:v>80.034719999999993</c:v>
                </c:pt>
                <c:pt idx="6716">
                  <c:v>79.962389999999999</c:v>
                </c:pt>
                <c:pt idx="6717">
                  <c:v>79.980339999999998</c:v>
                </c:pt>
                <c:pt idx="6718">
                  <c:v>79.947389999999999</c:v>
                </c:pt>
                <c:pt idx="6719">
                  <c:v>79.949269999999999</c:v>
                </c:pt>
                <c:pt idx="6720">
                  <c:v>79.918480000000002</c:v>
                </c:pt>
                <c:pt idx="6721">
                  <c:v>79.906180000000006</c:v>
                </c:pt>
                <c:pt idx="6722">
                  <c:v>79.887389999999996</c:v>
                </c:pt>
                <c:pt idx="6723">
                  <c:v>79.840509999999995</c:v>
                </c:pt>
                <c:pt idx="6724">
                  <c:v>79.839209999999994</c:v>
                </c:pt>
                <c:pt idx="6725">
                  <c:v>79.789789999999996</c:v>
                </c:pt>
                <c:pt idx="6726">
                  <c:v>79.771039999999999</c:v>
                </c:pt>
                <c:pt idx="6727">
                  <c:v>79.731120000000004</c:v>
                </c:pt>
                <c:pt idx="6728">
                  <c:v>79.725470000000001</c:v>
                </c:pt>
                <c:pt idx="6729">
                  <c:v>79.674340000000001</c:v>
                </c:pt>
                <c:pt idx="6730">
                  <c:v>79.681030000000007</c:v>
                </c:pt>
                <c:pt idx="6731">
                  <c:v>79.633709999999994</c:v>
                </c:pt>
                <c:pt idx="6732">
                  <c:v>79.614609999999999</c:v>
                </c:pt>
                <c:pt idx="6733">
                  <c:v>79.589929999999995</c:v>
                </c:pt>
                <c:pt idx="6734">
                  <c:v>79.541600000000003</c:v>
                </c:pt>
                <c:pt idx="6735">
                  <c:v>79.533000000000001</c:v>
                </c:pt>
                <c:pt idx="6736">
                  <c:v>79.529300000000006</c:v>
                </c:pt>
                <c:pt idx="6737">
                  <c:v>79.508669999999995</c:v>
                </c:pt>
                <c:pt idx="6738">
                  <c:v>79.505290000000002</c:v>
                </c:pt>
                <c:pt idx="6739">
                  <c:v>79.461079999999995</c:v>
                </c:pt>
                <c:pt idx="6740">
                  <c:v>79.427760000000006</c:v>
                </c:pt>
                <c:pt idx="6741">
                  <c:v>79.441969999999998</c:v>
                </c:pt>
                <c:pt idx="6742">
                  <c:v>79.403660000000002</c:v>
                </c:pt>
                <c:pt idx="6743">
                  <c:v>79.368510000000001</c:v>
                </c:pt>
                <c:pt idx="6744">
                  <c:v>79.3416</c:v>
                </c:pt>
                <c:pt idx="6745">
                  <c:v>79.313209999999998</c:v>
                </c:pt>
                <c:pt idx="6746">
                  <c:v>79.290450000000007</c:v>
                </c:pt>
                <c:pt idx="6747">
                  <c:v>79.297179999999997</c:v>
                </c:pt>
                <c:pt idx="6748">
                  <c:v>79.263649999999998</c:v>
                </c:pt>
                <c:pt idx="6749">
                  <c:v>79.222269999999995</c:v>
                </c:pt>
                <c:pt idx="6750">
                  <c:v>79.209829999999997</c:v>
                </c:pt>
                <c:pt idx="6751">
                  <c:v>79.201790000000003</c:v>
                </c:pt>
                <c:pt idx="6752">
                  <c:v>79.168700000000001</c:v>
                </c:pt>
                <c:pt idx="6753">
                  <c:v>79.147409999999994</c:v>
                </c:pt>
                <c:pt idx="6754">
                  <c:v>79.129459999999995</c:v>
                </c:pt>
                <c:pt idx="6755">
                  <c:v>79.089280000000002</c:v>
                </c:pt>
                <c:pt idx="6756">
                  <c:v>79.068650000000005</c:v>
                </c:pt>
                <c:pt idx="6757">
                  <c:v>79.029300000000006</c:v>
                </c:pt>
                <c:pt idx="6758">
                  <c:v>79.013499999999993</c:v>
                </c:pt>
                <c:pt idx="6759">
                  <c:v>78.962310000000002</c:v>
                </c:pt>
                <c:pt idx="6760">
                  <c:v>78.962180000000004</c:v>
                </c:pt>
                <c:pt idx="6761">
                  <c:v>78.938320000000004</c:v>
                </c:pt>
                <c:pt idx="6762">
                  <c:v>78.902209999999997</c:v>
                </c:pt>
                <c:pt idx="6763">
                  <c:v>78.88946</c:v>
                </c:pt>
                <c:pt idx="6764">
                  <c:v>78.87567</c:v>
                </c:pt>
                <c:pt idx="6765">
                  <c:v>78.866810000000001</c:v>
                </c:pt>
                <c:pt idx="6766">
                  <c:v>78.838290000000001</c:v>
                </c:pt>
                <c:pt idx="6767">
                  <c:v>78.807770000000005</c:v>
                </c:pt>
                <c:pt idx="6768">
                  <c:v>78.789959999999994</c:v>
                </c:pt>
                <c:pt idx="6769">
                  <c:v>78.793850000000006</c:v>
                </c:pt>
                <c:pt idx="6770">
                  <c:v>78.753889999999998</c:v>
                </c:pt>
                <c:pt idx="6771">
                  <c:v>78.724180000000004</c:v>
                </c:pt>
                <c:pt idx="6772">
                  <c:v>78.718999999999994</c:v>
                </c:pt>
                <c:pt idx="6773">
                  <c:v>78.697779999999995</c:v>
                </c:pt>
                <c:pt idx="6774">
                  <c:v>78.671539999999993</c:v>
                </c:pt>
                <c:pt idx="6775">
                  <c:v>78.628140000000002</c:v>
                </c:pt>
                <c:pt idx="6776">
                  <c:v>78.607519999999994</c:v>
                </c:pt>
                <c:pt idx="6777">
                  <c:v>78.565860000000001</c:v>
                </c:pt>
                <c:pt idx="6778">
                  <c:v>78.525589999999994</c:v>
                </c:pt>
                <c:pt idx="6779">
                  <c:v>78.513409999999993</c:v>
                </c:pt>
                <c:pt idx="6780">
                  <c:v>78.481480000000005</c:v>
                </c:pt>
                <c:pt idx="6781">
                  <c:v>78.475059999999999</c:v>
                </c:pt>
                <c:pt idx="6782">
                  <c:v>78.43862</c:v>
                </c:pt>
                <c:pt idx="6783">
                  <c:v>78.421210000000002</c:v>
                </c:pt>
                <c:pt idx="6784">
                  <c:v>78.366969999999995</c:v>
                </c:pt>
                <c:pt idx="6785">
                  <c:v>78.360979999999998</c:v>
                </c:pt>
                <c:pt idx="6786">
                  <c:v>78.384240000000005</c:v>
                </c:pt>
                <c:pt idx="6787">
                  <c:v>78.3292</c:v>
                </c:pt>
                <c:pt idx="6788">
                  <c:v>78.325620000000001</c:v>
                </c:pt>
                <c:pt idx="6789">
                  <c:v>78.300409999999999</c:v>
                </c:pt>
                <c:pt idx="6790">
                  <c:v>78.269909999999996</c:v>
                </c:pt>
                <c:pt idx="6791">
                  <c:v>78.292500000000004</c:v>
                </c:pt>
                <c:pt idx="6792">
                  <c:v>78.213909999999998</c:v>
                </c:pt>
                <c:pt idx="6793">
                  <c:v>78.203299999999999</c:v>
                </c:pt>
                <c:pt idx="6794">
                  <c:v>78.204909999999998</c:v>
                </c:pt>
                <c:pt idx="6795">
                  <c:v>78.166510000000002</c:v>
                </c:pt>
                <c:pt idx="6796">
                  <c:v>78.123900000000006</c:v>
                </c:pt>
                <c:pt idx="6797">
                  <c:v>78.121089999999995</c:v>
                </c:pt>
                <c:pt idx="6798">
                  <c:v>77.827740000000006</c:v>
                </c:pt>
                <c:pt idx="6799">
                  <c:v>78.085599999999999</c:v>
                </c:pt>
                <c:pt idx="6800">
                  <c:v>78.086110000000005</c:v>
                </c:pt>
                <c:pt idx="6801">
                  <c:v>78.031720000000007</c:v>
                </c:pt>
                <c:pt idx="6802">
                  <c:v>77.990520000000004</c:v>
                </c:pt>
                <c:pt idx="6803">
                  <c:v>78.024659999999997</c:v>
                </c:pt>
                <c:pt idx="6804">
                  <c:v>77.96181</c:v>
                </c:pt>
                <c:pt idx="6805">
                  <c:v>77.922039999999996</c:v>
                </c:pt>
                <c:pt idx="6806">
                  <c:v>77.902079999999998</c:v>
                </c:pt>
                <c:pt idx="6807">
                  <c:v>77.902249999999995</c:v>
                </c:pt>
                <c:pt idx="6808">
                  <c:v>77.870339999999999</c:v>
                </c:pt>
                <c:pt idx="6809">
                  <c:v>77.851889999999997</c:v>
                </c:pt>
                <c:pt idx="6810">
                  <c:v>77.796700000000001</c:v>
                </c:pt>
                <c:pt idx="6811">
                  <c:v>77.771889999999999</c:v>
                </c:pt>
                <c:pt idx="6812">
                  <c:v>77.783270000000002</c:v>
                </c:pt>
                <c:pt idx="6813">
                  <c:v>77.739329999999995</c:v>
                </c:pt>
                <c:pt idx="6814">
                  <c:v>77.733590000000007</c:v>
                </c:pt>
                <c:pt idx="6815">
                  <c:v>77.694749999999999</c:v>
                </c:pt>
                <c:pt idx="6816">
                  <c:v>77.706980000000001</c:v>
                </c:pt>
                <c:pt idx="6817">
                  <c:v>77.649479999999997</c:v>
                </c:pt>
                <c:pt idx="6818">
                  <c:v>77.660610000000005</c:v>
                </c:pt>
                <c:pt idx="6819">
                  <c:v>77.616129999999998</c:v>
                </c:pt>
                <c:pt idx="6820">
                  <c:v>77.601309999999998</c:v>
                </c:pt>
                <c:pt idx="6821">
                  <c:v>77.573970000000003</c:v>
                </c:pt>
                <c:pt idx="6822">
                  <c:v>77.534689999999998</c:v>
                </c:pt>
                <c:pt idx="6823">
                  <c:v>77.553989999999999</c:v>
                </c:pt>
                <c:pt idx="6824">
                  <c:v>77.479519999999994</c:v>
                </c:pt>
                <c:pt idx="6825">
                  <c:v>77.502039999999994</c:v>
                </c:pt>
                <c:pt idx="6826">
                  <c:v>77.450040000000001</c:v>
                </c:pt>
                <c:pt idx="6827">
                  <c:v>77.436030000000002</c:v>
                </c:pt>
                <c:pt idx="6828">
                  <c:v>77.429019999999994</c:v>
                </c:pt>
                <c:pt idx="6829">
                  <c:v>77.408270000000002</c:v>
                </c:pt>
                <c:pt idx="6830">
                  <c:v>77.37294</c:v>
                </c:pt>
                <c:pt idx="6831">
                  <c:v>77.318259999999995</c:v>
                </c:pt>
                <c:pt idx="6832">
                  <c:v>77.313869999999994</c:v>
                </c:pt>
                <c:pt idx="6833">
                  <c:v>77.278880000000001</c:v>
                </c:pt>
                <c:pt idx="6834">
                  <c:v>77.262140000000002</c:v>
                </c:pt>
                <c:pt idx="6835">
                  <c:v>77.247979999999998</c:v>
                </c:pt>
                <c:pt idx="6836">
                  <c:v>77.224940000000004</c:v>
                </c:pt>
                <c:pt idx="6837">
                  <c:v>77.243120000000005</c:v>
                </c:pt>
                <c:pt idx="6838">
                  <c:v>77.197180000000003</c:v>
                </c:pt>
                <c:pt idx="6839">
                  <c:v>77.115920000000003</c:v>
                </c:pt>
                <c:pt idx="6840">
                  <c:v>77.118830000000003</c:v>
                </c:pt>
                <c:pt idx="6841">
                  <c:v>77.108410000000006</c:v>
                </c:pt>
                <c:pt idx="6842">
                  <c:v>77.092830000000006</c:v>
                </c:pt>
                <c:pt idx="6843">
                  <c:v>77.042760000000001</c:v>
                </c:pt>
                <c:pt idx="6844">
                  <c:v>77.033410000000003</c:v>
                </c:pt>
                <c:pt idx="6845">
                  <c:v>77.041579999999996</c:v>
                </c:pt>
                <c:pt idx="6846">
                  <c:v>76.983339999999998</c:v>
                </c:pt>
                <c:pt idx="6847">
                  <c:v>76.965329999999994</c:v>
                </c:pt>
                <c:pt idx="6848">
                  <c:v>76.918490000000006</c:v>
                </c:pt>
                <c:pt idx="6849">
                  <c:v>76.896349999999998</c:v>
                </c:pt>
                <c:pt idx="6850">
                  <c:v>76.87697</c:v>
                </c:pt>
                <c:pt idx="6851">
                  <c:v>76.877750000000006</c:v>
                </c:pt>
                <c:pt idx="6852">
                  <c:v>76.848179999999999</c:v>
                </c:pt>
                <c:pt idx="6853">
                  <c:v>76.824610000000007</c:v>
                </c:pt>
                <c:pt idx="6854">
                  <c:v>76.816569999999999</c:v>
                </c:pt>
                <c:pt idx="6855">
                  <c:v>76.775279999999995</c:v>
                </c:pt>
                <c:pt idx="6856">
                  <c:v>76.781850000000006</c:v>
                </c:pt>
                <c:pt idx="6857">
                  <c:v>76.740070000000003</c:v>
                </c:pt>
                <c:pt idx="6858">
                  <c:v>76.701610000000002</c:v>
                </c:pt>
                <c:pt idx="6859">
                  <c:v>76.708979999999997</c:v>
                </c:pt>
                <c:pt idx="6860">
                  <c:v>76.657749999999993</c:v>
                </c:pt>
                <c:pt idx="6861">
                  <c:v>76.622079999999997</c:v>
                </c:pt>
                <c:pt idx="6862">
                  <c:v>76.613349999999997</c:v>
                </c:pt>
                <c:pt idx="6863">
                  <c:v>76.628389999999996</c:v>
                </c:pt>
                <c:pt idx="6864">
                  <c:v>76.585530000000006</c:v>
                </c:pt>
                <c:pt idx="6865">
                  <c:v>76.578800000000001</c:v>
                </c:pt>
                <c:pt idx="6866">
                  <c:v>76.54401</c:v>
                </c:pt>
                <c:pt idx="6867">
                  <c:v>76.525660000000002</c:v>
                </c:pt>
                <c:pt idx="6868">
                  <c:v>76.518420000000006</c:v>
                </c:pt>
                <c:pt idx="6869">
                  <c:v>76.477540000000005</c:v>
                </c:pt>
                <c:pt idx="6870">
                  <c:v>76.418750000000003</c:v>
                </c:pt>
                <c:pt idx="6871">
                  <c:v>76.422939999999997</c:v>
                </c:pt>
                <c:pt idx="6872">
                  <c:v>76.379499999999993</c:v>
                </c:pt>
                <c:pt idx="6873">
                  <c:v>76.390889999999999</c:v>
                </c:pt>
                <c:pt idx="6874">
                  <c:v>76.40231</c:v>
                </c:pt>
                <c:pt idx="6875">
                  <c:v>76.356589999999997</c:v>
                </c:pt>
                <c:pt idx="6876">
                  <c:v>76.368179999999995</c:v>
                </c:pt>
                <c:pt idx="6877">
                  <c:v>76.338419999999999</c:v>
                </c:pt>
                <c:pt idx="6878">
                  <c:v>76.317939999999993</c:v>
                </c:pt>
                <c:pt idx="6879">
                  <c:v>76.261799999999994</c:v>
                </c:pt>
                <c:pt idx="6880">
                  <c:v>76.260300000000001</c:v>
                </c:pt>
                <c:pt idx="6881">
                  <c:v>76.210080000000005</c:v>
                </c:pt>
                <c:pt idx="6882">
                  <c:v>76.243819999999999</c:v>
                </c:pt>
                <c:pt idx="6883">
                  <c:v>76.144710000000003</c:v>
                </c:pt>
                <c:pt idx="6884">
                  <c:v>76.155959999999993</c:v>
                </c:pt>
                <c:pt idx="6885">
                  <c:v>76.163870000000003</c:v>
                </c:pt>
                <c:pt idx="6886">
                  <c:v>76.095960000000005</c:v>
                </c:pt>
                <c:pt idx="6887">
                  <c:v>76.063850000000002</c:v>
                </c:pt>
                <c:pt idx="6888">
                  <c:v>76.03407</c:v>
                </c:pt>
                <c:pt idx="6889">
                  <c:v>76.053809999999999</c:v>
                </c:pt>
                <c:pt idx="6890">
                  <c:v>76.006119999999996</c:v>
                </c:pt>
                <c:pt idx="6891">
                  <c:v>76.003579999999999</c:v>
                </c:pt>
                <c:pt idx="6892">
                  <c:v>75.99006</c:v>
                </c:pt>
                <c:pt idx="6893">
                  <c:v>75.956130000000002</c:v>
                </c:pt>
                <c:pt idx="6894">
                  <c:v>75.960139999999996</c:v>
                </c:pt>
                <c:pt idx="6895">
                  <c:v>75.956149999999994</c:v>
                </c:pt>
                <c:pt idx="6896">
                  <c:v>75.914649999999995</c:v>
                </c:pt>
                <c:pt idx="6897">
                  <c:v>75.899739999999994</c:v>
                </c:pt>
                <c:pt idx="6898">
                  <c:v>75.855580000000003</c:v>
                </c:pt>
                <c:pt idx="6899">
                  <c:v>75.822230000000005</c:v>
                </c:pt>
                <c:pt idx="6900">
                  <c:v>75.786190000000005</c:v>
                </c:pt>
                <c:pt idx="6901">
                  <c:v>75.781109999999998</c:v>
                </c:pt>
                <c:pt idx="6902">
                  <c:v>75.751379999999997</c:v>
                </c:pt>
                <c:pt idx="6903">
                  <c:v>75.690399999999997</c:v>
                </c:pt>
                <c:pt idx="6904">
                  <c:v>75.700230000000005</c:v>
                </c:pt>
                <c:pt idx="6905">
                  <c:v>75.653049999999993</c:v>
                </c:pt>
                <c:pt idx="6906">
                  <c:v>75.672889999999995</c:v>
                </c:pt>
                <c:pt idx="6907">
                  <c:v>75.656809999999993</c:v>
                </c:pt>
                <c:pt idx="6908">
                  <c:v>75.633480000000006</c:v>
                </c:pt>
                <c:pt idx="6909">
                  <c:v>75.584850000000003</c:v>
                </c:pt>
                <c:pt idx="6910">
                  <c:v>75.596770000000006</c:v>
                </c:pt>
                <c:pt idx="6911">
                  <c:v>75.572130000000001</c:v>
                </c:pt>
                <c:pt idx="6912">
                  <c:v>75.544579999999996</c:v>
                </c:pt>
                <c:pt idx="6913">
                  <c:v>75.516670000000005</c:v>
                </c:pt>
                <c:pt idx="6914">
                  <c:v>75.495289999999997</c:v>
                </c:pt>
                <c:pt idx="6915">
                  <c:v>75.496859999999998</c:v>
                </c:pt>
                <c:pt idx="6916">
                  <c:v>75.469130000000007</c:v>
                </c:pt>
                <c:pt idx="6917">
                  <c:v>75.433279999999996</c:v>
                </c:pt>
                <c:pt idx="6918">
                  <c:v>75.420680000000004</c:v>
                </c:pt>
                <c:pt idx="6919">
                  <c:v>75.384770000000003</c:v>
                </c:pt>
                <c:pt idx="6920">
                  <c:v>75.3643</c:v>
                </c:pt>
                <c:pt idx="6921">
                  <c:v>75.343100000000007</c:v>
                </c:pt>
                <c:pt idx="6922">
                  <c:v>75.306939999999997</c:v>
                </c:pt>
                <c:pt idx="6923">
                  <c:v>75.295590000000004</c:v>
                </c:pt>
                <c:pt idx="6924">
                  <c:v>75.281790000000001</c:v>
                </c:pt>
                <c:pt idx="6925">
                  <c:v>75.224069999999998</c:v>
                </c:pt>
                <c:pt idx="6926">
                  <c:v>75.230099999999993</c:v>
                </c:pt>
                <c:pt idx="6927">
                  <c:v>75.230360000000005</c:v>
                </c:pt>
                <c:pt idx="6928">
                  <c:v>75.229699999999994</c:v>
                </c:pt>
                <c:pt idx="6929">
                  <c:v>75.182910000000007</c:v>
                </c:pt>
                <c:pt idx="6930">
                  <c:v>75.143569999999997</c:v>
                </c:pt>
                <c:pt idx="6931">
                  <c:v>75.161929999999998</c:v>
                </c:pt>
                <c:pt idx="6932">
                  <c:v>75.113969999999995</c:v>
                </c:pt>
                <c:pt idx="6933">
                  <c:v>75.076070000000001</c:v>
                </c:pt>
                <c:pt idx="6934">
                  <c:v>75.032359999999997</c:v>
                </c:pt>
                <c:pt idx="6935">
                  <c:v>75.040850000000006</c:v>
                </c:pt>
                <c:pt idx="6936">
                  <c:v>75.002520000000004</c:v>
                </c:pt>
                <c:pt idx="6937">
                  <c:v>74.993120000000005</c:v>
                </c:pt>
                <c:pt idx="6938">
                  <c:v>74.978390000000005</c:v>
                </c:pt>
                <c:pt idx="6939">
                  <c:v>74.937439999999995</c:v>
                </c:pt>
                <c:pt idx="6940">
                  <c:v>74.923649999999995</c:v>
                </c:pt>
                <c:pt idx="6941">
                  <c:v>74.885199999999998</c:v>
                </c:pt>
                <c:pt idx="6942">
                  <c:v>74.88561</c:v>
                </c:pt>
                <c:pt idx="6943">
                  <c:v>74.863370000000003</c:v>
                </c:pt>
                <c:pt idx="6944">
                  <c:v>74.828900000000004</c:v>
                </c:pt>
                <c:pt idx="6945">
                  <c:v>74.822500000000005</c:v>
                </c:pt>
                <c:pt idx="6946">
                  <c:v>74.819670000000002</c:v>
                </c:pt>
                <c:pt idx="6947">
                  <c:v>74.765429999999995</c:v>
                </c:pt>
                <c:pt idx="6948">
                  <c:v>74.726879999999994</c:v>
                </c:pt>
                <c:pt idx="6949">
                  <c:v>74.776730000000001</c:v>
                </c:pt>
                <c:pt idx="6950">
                  <c:v>74.717619999999997</c:v>
                </c:pt>
                <c:pt idx="6951">
                  <c:v>74.709850000000003</c:v>
                </c:pt>
                <c:pt idx="6952">
                  <c:v>74.691900000000004</c:v>
                </c:pt>
                <c:pt idx="6953">
                  <c:v>74.686949999999996</c:v>
                </c:pt>
                <c:pt idx="6954">
                  <c:v>74.642650000000003</c:v>
                </c:pt>
                <c:pt idx="6955">
                  <c:v>74.644130000000004</c:v>
                </c:pt>
                <c:pt idx="6956">
                  <c:v>74.601129999999998</c:v>
                </c:pt>
                <c:pt idx="6957">
                  <c:v>74.603399999999993</c:v>
                </c:pt>
                <c:pt idx="6958">
                  <c:v>74.51352</c:v>
                </c:pt>
                <c:pt idx="6959">
                  <c:v>74.541079999999994</c:v>
                </c:pt>
                <c:pt idx="6960">
                  <c:v>74.511480000000006</c:v>
                </c:pt>
                <c:pt idx="6961">
                  <c:v>74.467579999999998</c:v>
                </c:pt>
                <c:pt idx="6962">
                  <c:v>74.439549999999997</c:v>
                </c:pt>
                <c:pt idx="6963">
                  <c:v>74.408879999999996</c:v>
                </c:pt>
                <c:pt idx="6964">
                  <c:v>74.411990000000003</c:v>
                </c:pt>
                <c:pt idx="6965">
                  <c:v>74.392679999999999</c:v>
                </c:pt>
                <c:pt idx="6966">
                  <c:v>74.387090000000001</c:v>
                </c:pt>
                <c:pt idx="6967">
                  <c:v>74.341819999999998</c:v>
                </c:pt>
                <c:pt idx="6968">
                  <c:v>74.340310000000002</c:v>
                </c:pt>
                <c:pt idx="6969">
                  <c:v>74.290480000000002</c:v>
                </c:pt>
                <c:pt idx="6970">
                  <c:v>74.276589999999999</c:v>
                </c:pt>
                <c:pt idx="6971">
                  <c:v>74.253680000000003</c:v>
                </c:pt>
                <c:pt idx="6972">
                  <c:v>74.244140000000002</c:v>
                </c:pt>
                <c:pt idx="6973">
                  <c:v>74.199579999999997</c:v>
                </c:pt>
                <c:pt idx="6974">
                  <c:v>74.198329999999999</c:v>
                </c:pt>
                <c:pt idx="6975">
                  <c:v>74.180970000000002</c:v>
                </c:pt>
                <c:pt idx="6976">
                  <c:v>74.150149999999996</c:v>
                </c:pt>
                <c:pt idx="6977">
                  <c:v>74.103899999999996</c:v>
                </c:pt>
                <c:pt idx="6978">
                  <c:v>74.079390000000004</c:v>
                </c:pt>
                <c:pt idx="6979">
                  <c:v>74.069649999999996</c:v>
                </c:pt>
                <c:pt idx="6980">
                  <c:v>74.064830000000001</c:v>
                </c:pt>
                <c:pt idx="6981">
                  <c:v>74.011759999999995</c:v>
                </c:pt>
                <c:pt idx="6982">
                  <c:v>74.005859999999998</c:v>
                </c:pt>
                <c:pt idx="6983">
                  <c:v>73.998410000000007</c:v>
                </c:pt>
                <c:pt idx="6984">
                  <c:v>73.990859999999998</c:v>
                </c:pt>
                <c:pt idx="6985">
                  <c:v>73.973579999999998</c:v>
                </c:pt>
                <c:pt idx="6986">
                  <c:v>73.931030000000007</c:v>
                </c:pt>
                <c:pt idx="6987">
                  <c:v>73.928989999999999</c:v>
                </c:pt>
                <c:pt idx="6988">
                  <c:v>73.903559999999999</c:v>
                </c:pt>
                <c:pt idx="6989">
                  <c:v>73.857320000000001</c:v>
                </c:pt>
                <c:pt idx="6990">
                  <c:v>73.84769</c:v>
                </c:pt>
                <c:pt idx="6991">
                  <c:v>73.827579999999998</c:v>
                </c:pt>
                <c:pt idx="6992">
                  <c:v>73.795720000000003</c:v>
                </c:pt>
                <c:pt idx="6993">
                  <c:v>73.783799999999999</c:v>
                </c:pt>
                <c:pt idx="6994">
                  <c:v>73.754729999999995</c:v>
                </c:pt>
                <c:pt idx="6995">
                  <c:v>73.695430000000002</c:v>
                </c:pt>
                <c:pt idx="6996">
                  <c:v>73.706950000000006</c:v>
                </c:pt>
                <c:pt idx="6997">
                  <c:v>73.70129</c:v>
                </c:pt>
                <c:pt idx="6998">
                  <c:v>73.654949999999999</c:v>
                </c:pt>
                <c:pt idx="6999">
                  <c:v>73.633290000000002</c:v>
                </c:pt>
                <c:pt idx="7000">
                  <c:v>73.656310000000005</c:v>
                </c:pt>
                <c:pt idx="7001">
                  <c:v>73.602729999999994</c:v>
                </c:pt>
                <c:pt idx="7002">
                  <c:v>73.636359999999996</c:v>
                </c:pt>
                <c:pt idx="7003">
                  <c:v>73.566450000000003</c:v>
                </c:pt>
                <c:pt idx="7004">
                  <c:v>73.525279999999995</c:v>
                </c:pt>
                <c:pt idx="7005">
                  <c:v>73.534570000000002</c:v>
                </c:pt>
                <c:pt idx="7006">
                  <c:v>73.510149999999996</c:v>
                </c:pt>
                <c:pt idx="7007">
                  <c:v>73.469970000000004</c:v>
                </c:pt>
                <c:pt idx="7008">
                  <c:v>73.452060000000003</c:v>
                </c:pt>
                <c:pt idx="7009">
                  <c:v>73.427959999999999</c:v>
                </c:pt>
                <c:pt idx="7010">
                  <c:v>73.427149999999997</c:v>
                </c:pt>
                <c:pt idx="7011">
                  <c:v>73.385090000000005</c:v>
                </c:pt>
                <c:pt idx="7012">
                  <c:v>73.377459999999999</c:v>
                </c:pt>
                <c:pt idx="7013">
                  <c:v>73.360140000000001</c:v>
                </c:pt>
                <c:pt idx="7014">
                  <c:v>73.290490000000005</c:v>
                </c:pt>
                <c:pt idx="7015">
                  <c:v>73.306299999999993</c:v>
                </c:pt>
                <c:pt idx="7016">
                  <c:v>73.266819999999996</c:v>
                </c:pt>
                <c:pt idx="7017">
                  <c:v>73.227130000000002</c:v>
                </c:pt>
                <c:pt idx="7018">
                  <c:v>73.242540000000005</c:v>
                </c:pt>
                <c:pt idx="7019">
                  <c:v>73.209860000000006</c:v>
                </c:pt>
                <c:pt idx="7020">
                  <c:v>73.228920000000002</c:v>
                </c:pt>
                <c:pt idx="7021">
                  <c:v>73.192859999999996</c:v>
                </c:pt>
                <c:pt idx="7022">
                  <c:v>73.175839999999994</c:v>
                </c:pt>
                <c:pt idx="7023">
                  <c:v>73.145840000000007</c:v>
                </c:pt>
                <c:pt idx="7024">
                  <c:v>73.082490000000007</c:v>
                </c:pt>
                <c:pt idx="7025">
                  <c:v>73.122439999999997</c:v>
                </c:pt>
                <c:pt idx="7026">
                  <c:v>73.083550000000002</c:v>
                </c:pt>
                <c:pt idx="7027">
                  <c:v>73.089489999999998</c:v>
                </c:pt>
                <c:pt idx="7028">
                  <c:v>73.057739999999995</c:v>
                </c:pt>
                <c:pt idx="7029">
                  <c:v>73.053280000000001</c:v>
                </c:pt>
                <c:pt idx="7030">
                  <c:v>73.021969999999996</c:v>
                </c:pt>
                <c:pt idx="7031">
                  <c:v>73.031189999999995</c:v>
                </c:pt>
                <c:pt idx="7032">
                  <c:v>73.009770000000003</c:v>
                </c:pt>
                <c:pt idx="7033">
                  <c:v>72.940100000000001</c:v>
                </c:pt>
                <c:pt idx="7034">
                  <c:v>72.944429999999997</c:v>
                </c:pt>
                <c:pt idx="7035">
                  <c:v>72.90813</c:v>
                </c:pt>
                <c:pt idx="7036">
                  <c:v>72.901399999999995</c:v>
                </c:pt>
                <c:pt idx="7037">
                  <c:v>72.908940000000001</c:v>
                </c:pt>
                <c:pt idx="7038">
                  <c:v>72.842500000000001</c:v>
                </c:pt>
                <c:pt idx="7039">
                  <c:v>72.793469999999999</c:v>
                </c:pt>
                <c:pt idx="7040">
                  <c:v>72.818659999999994</c:v>
                </c:pt>
                <c:pt idx="7041">
                  <c:v>72.799610000000001</c:v>
                </c:pt>
                <c:pt idx="7042">
                  <c:v>72.788520000000005</c:v>
                </c:pt>
                <c:pt idx="7043">
                  <c:v>72.742549999999994</c:v>
                </c:pt>
                <c:pt idx="7044">
                  <c:v>72.713520000000003</c:v>
                </c:pt>
                <c:pt idx="7045">
                  <c:v>72.677040000000005</c:v>
                </c:pt>
                <c:pt idx="7046">
                  <c:v>72.692049999999995</c:v>
                </c:pt>
                <c:pt idx="7047">
                  <c:v>72.648250000000004</c:v>
                </c:pt>
                <c:pt idx="7048">
                  <c:v>72.675449999999998</c:v>
                </c:pt>
                <c:pt idx="7049">
                  <c:v>72.593459999999993</c:v>
                </c:pt>
                <c:pt idx="7050">
                  <c:v>72.578900000000004</c:v>
                </c:pt>
                <c:pt idx="7051">
                  <c:v>72.542879999999997</c:v>
                </c:pt>
                <c:pt idx="7052">
                  <c:v>72.535380000000004</c:v>
                </c:pt>
                <c:pt idx="7053">
                  <c:v>72.531620000000004</c:v>
                </c:pt>
                <c:pt idx="7054">
                  <c:v>72.493049999999997</c:v>
                </c:pt>
                <c:pt idx="7055">
                  <c:v>72.497200000000007</c:v>
                </c:pt>
                <c:pt idx="7056">
                  <c:v>72.488200000000006</c:v>
                </c:pt>
                <c:pt idx="7057">
                  <c:v>72.467190000000002</c:v>
                </c:pt>
                <c:pt idx="7058">
                  <c:v>72.39349</c:v>
                </c:pt>
                <c:pt idx="7059">
                  <c:v>72.427390000000003</c:v>
                </c:pt>
                <c:pt idx="7060">
                  <c:v>72.390010000000004</c:v>
                </c:pt>
                <c:pt idx="7061">
                  <c:v>72.368049999999997</c:v>
                </c:pt>
                <c:pt idx="7062">
                  <c:v>72.368849999999995</c:v>
                </c:pt>
                <c:pt idx="7063">
                  <c:v>72.308610000000002</c:v>
                </c:pt>
                <c:pt idx="7064">
                  <c:v>72.323040000000006</c:v>
                </c:pt>
                <c:pt idx="7065">
                  <c:v>72.294690000000003</c:v>
                </c:pt>
                <c:pt idx="7066">
                  <c:v>72.288250000000005</c:v>
                </c:pt>
                <c:pt idx="7067">
                  <c:v>72.246700000000004</c:v>
                </c:pt>
                <c:pt idx="7068">
                  <c:v>72.204369999999997</c:v>
                </c:pt>
                <c:pt idx="7069">
                  <c:v>72.205979999999997</c:v>
                </c:pt>
                <c:pt idx="7070">
                  <c:v>72.187659999999994</c:v>
                </c:pt>
                <c:pt idx="7071">
                  <c:v>72.156559999999999</c:v>
                </c:pt>
                <c:pt idx="7072">
                  <c:v>72.144670000000005</c:v>
                </c:pt>
                <c:pt idx="7073">
                  <c:v>72.066950000000006</c:v>
                </c:pt>
                <c:pt idx="7074">
                  <c:v>72.102170000000001</c:v>
                </c:pt>
                <c:pt idx="7075">
                  <c:v>72.096950000000007</c:v>
                </c:pt>
                <c:pt idx="7076">
                  <c:v>72.072299999999998</c:v>
                </c:pt>
                <c:pt idx="7077">
                  <c:v>72.053989999999999</c:v>
                </c:pt>
                <c:pt idx="7078">
                  <c:v>72.004140000000007</c:v>
                </c:pt>
                <c:pt idx="7079">
                  <c:v>72.011129999999994</c:v>
                </c:pt>
                <c:pt idx="7080">
                  <c:v>71.97578</c:v>
                </c:pt>
                <c:pt idx="7081">
                  <c:v>71.976140000000001</c:v>
                </c:pt>
                <c:pt idx="7082">
                  <c:v>71.940280000000001</c:v>
                </c:pt>
                <c:pt idx="7083">
                  <c:v>71.937070000000006</c:v>
                </c:pt>
                <c:pt idx="7084">
                  <c:v>71.899420000000006</c:v>
                </c:pt>
                <c:pt idx="7085">
                  <c:v>71.902109999999993</c:v>
                </c:pt>
                <c:pt idx="7086">
                  <c:v>71.863230000000001</c:v>
                </c:pt>
                <c:pt idx="7087">
                  <c:v>71.840710000000001</c:v>
                </c:pt>
                <c:pt idx="7088">
                  <c:v>71.8</c:v>
                </c:pt>
                <c:pt idx="7089">
                  <c:v>71.801609999999997</c:v>
                </c:pt>
                <c:pt idx="7090">
                  <c:v>71.763310000000004</c:v>
                </c:pt>
                <c:pt idx="7091">
                  <c:v>71.751279999999994</c:v>
                </c:pt>
                <c:pt idx="7092">
                  <c:v>71.768529999999998</c:v>
                </c:pt>
                <c:pt idx="7093">
                  <c:v>71.719809999999995</c:v>
                </c:pt>
                <c:pt idx="7094">
                  <c:v>71.687629999999999</c:v>
                </c:pt>
                <c:pt idx="7095">
                  <c:v>71.678280000000001</c:v>
                </c:pt>
                <c:pt idx="7096">
                  <c:v>71.648250000000004</c:v>
                </c:pt>
                <c:pt idx="7097">
                  <c:v>71.632869999999997</c:v>
                </c:pt>
                <c:pt idx="7098">
                  <c:v>71.607669999999999</c:v>
                </c:pt>
                <c:pt idx="7099">
                  <c:v>71.607399999999998</c:v>
                </c:pt>
                <c:pt idx="7100">
                  <c:v>71.563599999999994</c:v>
                </c:pt>
                <c:pt idx="7101">
                  <c:v>71.572980000000001</c:v>
                </c:pt>
                <c:pt idx="7102">
                  <c:v>71.545429999999996</c:v>
                </c:pt>
                <c:pt idx="7103">
                  <c:v>71.527869999999993</c:v>
                </c:pt>
                <c:pt idx="7104">
                  <c:v>71.499570000000006</c:v>
                </c:pt>
                <c:pt idx="7105">
                  <c:v>71.503230000000002</c:v>
                </c:pt>
                <c:pt idx="7106">
                  <c:v>71.444929999999999</c:v>
                </c:pt>
                <c:pt idx="7107">
                  <c:v>71.460620000000006</c:v>
                </c:pt>
                <c:pt idx="7108">
                  <c:v>71.429379999999995</c:v>
                </c:pt>
                <c:pt idx="7109">
                  <c:v>71.426609999999997</c:v>
                </c:pt>
                <c:pt idx="7110">
                  <c:v>71.432869999999994</c:v>
                </c:pt>
                <c:pt idx="7111">
                  <c:v>71.368610000000004</c:v>
                </c:pt>
                <c:pt idx="7112">
                  <c:v>71.363529999999997</c:v>
                </c:pt>
                <c:pt idx="7113">
                  <c:v>71.352779999999996</c:v>
                </c:pt>
                <c:pt idx="7114">
                  <c:v>71.339420000000004</c:v>
                </c:pt>
                <c:pt idx="7115">
                  <c:v>71.335099999999997</c:v>
                </c:pt>
                <c:pt idx="7116">
                  <c:v>71.284999999999997</c:v>
                </c:pt>
                <c:pt idx="7117">
                  <c:v>71.230220000000003</c:v>
                </c:pt>
                <c:pt idx="7118">
                  <c:v>71.202629999999999</c:v>
                </c:pt>
                <c:pt idx="7119">
                  <c:v>71.231189999999998</c:v>
                </c:pt>
                <c:pt idx="7120">
                  <c:v>71.196100000000001</c:v>
                </c:pt>
                <c:pt idx="7121">
                  <c:v>71.155910000000006</c:v>
                </c:pt>
                <c:pt idx="7122">
                  <c:v>71.1524</c:v>
                </c:pt>
                <c:pt idx="7123">
                  <c:v>71.118009999999998</c:v>
                </c:pt>
                <c:pt idx="7124">
                  <c:v>71.133399999999995</c:v>
                </c:pt>
                <c:pt idx="7125">
                  <c:v>71.111310000000003</c:v>
                </c:pt>
                <c:pt idx="7126">
                  <c:v>71.05462</c:v>
                </c:pt>
                <c:pt idx="7127">
                  <c:v>71.032390000000007</c:v>
                </c:pt>
                <c:pt idx="7128">
                  <c:v>71.037379999999999</c:v>
                </c:pt>
                <c:pt idx="7129">
                  <c:v>70.978939999999994</c:v>
                </c:pt>
                <c:pt idx="7130">
                  <c:v>70.982860000000002</c:v>
                </c:pt>
                <c:pt idx="7131">
                  <c:v>70.966790000000003</c:v>
                </c:pt>
                <c:pt idx="7132">
                  <c:v>70.934740000000005</c:v>
                </c:pt>
                <c:pt idx="7133">
                  <c:v>70.949070000000006</c:v>
                </c:pt>
                <c:pt idx="7134">
                  <c:v>70.900090000000006</c:v>
                </c:pt>
                <c:pt idx="7135">
                  <c:v>70.877719999999997</c:v>
                </c:pt>
                <c:pt idx="7136">
                  <c:v>70.869110000000006</c:v>
                </c:pt>
                <c:pt idx="7137">
                  <c:v>70.844899999999996</c:v>
                </c:pt>
                <c:pt idx="7138">
                  <c:v>70.819450000000003</c:v>
                </c:pt>
                <c:pt idx="7139">
                  <c:v>70.765199999999993</c:v>
                </c:pt>
                <c:pt idx="7140">
                  <c:v>70.794529999999995</c:v>
                </c:pt>
                <c:pt idx="7141">
                  <c:v>70.796239999999997</c:v>
                </c:pt>
                <c:pt idx="7142">
                  <c:v>70.776690000000002</c:v>
                </c:pt>
                <c:pt idx="7143">
                  <c:v>70.736270000000005</c:v>
                </c:pt>
                <c:pt idx="7144">
                  <c:v>70.712299999999999</c:v>
                </c:pt>
                <c:pt idx="7145">
                  <c:v>70.693370000000002</c:v>
                </c:pt>
                <c:pt idx="7146">
                  <c:v>70.664339999999996</c:v>
                </c:pt>
                <c:pt idx="7147">
                  <c:v>70.676130000000001</c:v>
                </c:pt>
                <c:pt idx="7148">
                  <c:v>70.613150000000005</c:v>
                </c:pt>
                <c:pt idx="7149">
                  <c:v>70.642470000000003</c:v>
                </c:pt>
                <c:pt idx="7150">
                  <c:v>70.619169999999997</c:v>
                </c:pt>
                <c:pt idx="7151">
                  <c:v>70.587959999999995</c:v>
                </c:pt>
                <c:pt idx="7152">
                  <c:v>70.560810000000004</c:v>
                </c:pt>
                <c:pt idx="7153">
                  <c:v>70.596140000000005</c:v>
                </c:pt>
                <c:pt idx="7154">
                  <c:v>70.561340000000001</c:v>
                </c:pt>
                <c:pt idx="7155">
                  <c:v>70.523570000000007</c:v>
                </c:pt>
                <c:pt idx="7156">
                  <c:v>70.5017</c:v>
                </c:pt>
                <c:pt idx="7157">
                  <c:v>70.456569999999999</c:v>
                </c:pt>
                <c:pt idx="7158">
                  <c:v>70.422439999999995</c:v>
                </c:pt>
                <c:pt idx="7159">
                  <c:v>70.428439999999995</c:v>
                </c:pt>
                <c:pt idx="7160">
                  <c:v>70.386409999999998</c:v>
                </c:pt>
                <c:pt idx="7161">
                  <c:v>70.391499999999994</c:v>
                </c:pt>
                <c:pt idx="7162">
                  <c:v>70.358680000000007</c:v>
                </c:pt>
                <c:pt idx="7163">
                  <c:v>70.331059999999994</c:v>
                </c:pt>
                <c:pt idx="7164">
                  <c:v>70.334810000000004</c:v>
                </c:pt>
                <c:pt idx="7165">
                  <c:v>70.282709999999994</c:v>
                </c:pt>
                <c:pt idx="7166">
                  <c:v>70.287959999999998</c:v>
                </c:pt>
                <c:pt idx="7167">
                  <c:v>70.24212</c:v>
                </c:pt>
                <c:pt idx="7168">
                  <c:v>70.220179999999999</c:v>
                </c:pt>
                <c:pt idx="7169">
                  <c:v>70.209429999999998</c:v>
                </c:pt>
                <c:pt idx="7170">
                  <c:v>70.219080000000005</c:v>
                </c:pt>
                <c:pt idx="7171">
                  <c:v>70.214939999999999</c:v>
                </c:pt>
                <c:pt idx="7172">
                  <c:v>70.186430000000001</c:v>
                </c:pt>
                <c:pt idx="7173">
                  <c:v>70.159199999999998</c:v>
                </c:pt>
                <c:pt idx="7174">
                  <c:v>70.137640000000005</c:v>
                </c:pt>
                <c:pt idx="7175">
                  <c:v>70.089860000000002</c:v>
                </c:pt>
                <c:pt idx="7176">
                  <c:v>70.052760000000006</c:v>
                </c:pt>
                <c:pt idx="7177">
                  <c:v>70.046059999999997</c:v>
                </c:pt>
                <c:pt idx="7178">
                  <c:v>70.018460000000005</c:v>
                </c:pt>
                <c:pt idx="7179">
                  <c:v>70.001949999999994</c:v>
                </c:pt>
                <c:pt idx="7180">
                  <c:v>69.982939999999999</c:v>
                </c:pt>
                <c:pt idx="7181">
                  <c:v>69.960700000000003</c:v>
                </c:pt>
                <c:pt idx="7182">
                  <c:v>69.936459999999997</c:v>
                </c:pt>
                <c:pt idx="7183">
                  <c:v>69.933549999999997</c:v>
                </c:pt>
                <c:pt idx="7184">
                  <c:v>69.909670000000006</c:v>
                </c:pt>
                <c:pt idx="7185">
                  <c:v>69.907830000000004</c:v>
                </c:pt>
                <c:pt idx="7186">
                  <c:v>69.887699999999995</c:v>
                </c:pt>
                <c:pt idx="7187">
                  <c:v>69.872060000000005</c:v>
                </c:pt>
                <c:pt idx="7188">
                  <c:v>69.846050000000005</c:v>
                </c:pt>
                <c:pt idx="7189">
                  <c:v>69.828530000000001</c:v>
                </c:pt>
                <c:pt idx="7190">
                  <c:v>69.83305</c:v>
                </c:pt>
                <c:pt idx="7191">
                  <c:v>69.811890000000005</c:v>
                </c:pt>
                <c:pt idx="7192">
                  <c:v>69.805890000000005</c:v>
                </c:pt>
                <c:pt idx="7193">
                  <c:v>69.739699999999999</c:v>
                </c:pt>
                <c:pt idx="7194">
                  <c:v>69.763840000000002</c:v>
                </c:pt>
                <c:pt idx="7195">
                  <c:v>69.753119999999996</c:v>
                </c:pt>
                <c:pt idx="7196">
                  <c:v>69.706739999999996</c:v>
                </c:pt>
                <c:pt idx="7197">
                  <c:v>69.698170000000005</c:v>
                </c:pt>
                <c:pt idx="7198">
                  <c:v>69.637889999999999</c:v>
                </c:pt>
                <c:pt idx="7199">
                  <c:v>69.621049999999997</c:v>
                </c:pt>
                <c:pt idx="7200">
                  <c:v>69.602670000000003</c:v>
                </c:pt>
                <c:pt idx="7201">
                  <c:v>69.61918</c:v>
                </c:pt>
                <c:pt idx="7202">
                  <c:v>69.57602</c:v>
                </c:pt>
                <c:pt idx="7203">
                  <c:v>69.551900000000003</c:v>
                </c:pt>
                <c:pt idx="7204">
                  <c:v>69.568920000000006</c:v>
                </c:pt>
                <c:pt idx="7205">
                  <c:v>69.537440000000004</c:v>
                </c:pt>
                <c:pt idx="7206">
                  <c:v>69.510959999999997</c:v>
                </c:pt>
                <c:pt idx="7207">
                  <c:v>69.498189999999994</c:v>
                </c:pt>
                <c:pt idx="7208">
                  <c:v>69.449709999999996</c:v>
                </c:pt>
                <c:pt idx="7209">
                  <c:v>69.469539999999995</c:v>
                </c:pt>
                <c:pt idx="7210">
                  <c:v>69.448769999999996</c:v>
                </c:pt>
                <c:pt idx="7211">
                  <c:v>69.440600000000003</c:v>
                </c:pt>
                <c:pt idx="7212">
                  <c:v>69.401120000000006</c:v>
                </c:pt>
                <c:pt idx="7213">
                  <c:v>69.372690000000006</c:v>
                </c:pt>
                <c:pt idx="7214">
                  <c:v>69.374470000000002</c:v>
                </c:pt>
                <c:pt idx="7215">
                  <c:v>69.338700000000003</c:v>
                </c:pt>
                <c:pt idx="7216">
                  <c:v>69.321659999999994</c:v>
                </c:pt>
                <c:pt idx="7217">
                  <c:v>69.356080000000006</c:v>
                </c:pt>
                <c:pt idx="7218">
                  <c:v>69.261679999999998</c:v>
                </c:pt>
                <c:pt idx="7219">
                  <c:v>69.269419999999997</c:v>
                </c:pt>
                <c:pt idx="7220">
                  <c:v>69.256020000000007</c:v>
                </c:pt>
                <c:pt idx="7221">
                  <c:v>69.239540000000005</c:v>
                </c:pt>
                <c:pt idx="7222">
                  <c:v>69.206050000000005</c:v>
                </c:pt>
                <c:pt idx="7223">
                  <c:v>69.194839999999999</c:v>
                </c:pt>
                <c:pt idx="7224">
                  <c:v>69.167079999999999</c:v>
                </c:pt>
                <c:pt idx="7225">
                  <c:v>69.156000000000006</c:v>
                </c:pt>
                <c:pt idx="7226">
                  <c:v>69.136539999999997</c:v>
                </c:pt>
                <c:pt idx="7227">
                  <c:v>69.124619999999993</c:v>
                </c:pt>
                <c:pt idx="7228">
                  <c:v>69.090230000000005</c:v>
                </c:pt>
                <c:pt idx="7229">
                  <c:v>69.108009999999993</c:v>
                </c:pt>
                <c:pt idx="7230">
                  <c:v>69.054029999999997</c:v>
                </c:pt>
                <c:pt idx="7231">
                  <c:v>69.059290000000004</c:v>
                </c:pt>
                <c:pt idx="7232">
                  <c:v>69.024990000000003</c:v>
                </c:pt>
                <c:pt idx="7233">
                  <c:v>69.002859999999998</c:v>
                </c:pt>
                <c:pt idx="7234">
                  <c:v>68.974199999999996</c:v>
                </c:pt>
                <c:pt idx="7235">
                  <c:v>68.926779999999994</c:v>
                </c:pt>
                <c:pt idx="7236">
                  <c:v>68.954139999999995</c:v>
                </c:pt>
                <c:pt idx="7237">
                  <c:v>68.925979999999996</c:v>
                </c:pt>
                <c:pt idx="7238">
                  <c:v>68.911640000000006</c:v>
                </c:pt>
                <c:pt idx="7239">
                  <c:v>68.906319999999994</c:v>
                </c:pt>
                <c:pt idx="7240">
                  <c:v>68.849220000000003</c:v>
                </c:pt>
                <c:pt idx="7241">
                  <c:v>68.872669999999999</c:v>
                </c:pt>
                <c:pt idx="7242">
                  <c:v>68.821269999999998</c:v>
                </c:pt>
                <c:pt idx="7243">
                  <c:v>68.792860000000005</c:v>
                </c:pt>
                <c:pt idx="7244">
                  <c:v>68.794169999999994</c:v>
                </c:pt>
                <c:pt idx="7245">
                  <c:v>68.742769999999993</c:v>
                </c:pt>
                <c:pt idx="7246">
                  <c:v>68.772779999999997</c:v>
                </c:pt>
                <c:pt idx="7247">
                  <c:v>68.742739999999998</c:v>
                </c:pt>
                <c:pt idx="7248">
                  <c:v>68.701920000000001</c:v>
                </c:pt>
                <c:pt idx="7249">
                  <c:v>68.678340000000006</c:v>
                </c:pt>
                <c:pt idx="7250">
                  <c:v>68.665589999999995</c:v>
                </c:pt>
                <c:pt idx="7251">
                  <c:v>68.663570000000007</c:v>
                </c:pt>
                <c:pt idx="7252">
                  <c:v>68.659729999999996</c:v>
                </c:pt>
                <c:pt idx="7253">
                  <c:v>68.619669999999999</c:v>
                </c:pt>
                <c:pt idx="7254">
                  <c:v>68.637190000000004</c:v>
                </c:pt>
                <c:pt idx="7255">
                  <c:v>68.594189999999998</c:v>
                </c:pt>
                <c:pt idx="7256">
                  <c:v>68.576239999999999</c:v>
                </c:pt>
                <c:pt idx="7257">
                  <c:v>68.542919999999995</c:v>
                </c:pt>
                <c:pt idx="7258">
                  <c:v>68.508200000000002</c:v>
                </c:pt>
                <c:pt idx="7259">
                  <c:v>68.530730000000005</c:v>
                </c:pt>
                <c:pt idx="7260">
                  <c:v>68.487740000000002</c:v>
                </c:pt>
                <c:pt idx="7261">
                  <c:v>68.45881</c:v>
                </c:pt>
                <c:pt idx="7262">
                  <c:v>68.454480000000004</c:v>
                </c:pt>
                <c:pt idx="7263">
                  <c:v>68.463089999999994</c:v>
                </c:pt>
                <c:pt idx="7264">
                  <c:v>68.449529999999996</c:v>
                </c:pt>
                <c:pt idx="7265">
                  <c:v>68.42465</c:v>
                </c:pt>
                <c:pt idx="7266">
                  <c:v>68.384330000000006</c:v>
                </c:pt>
                <c:pt idx="7267">
                  <c:v>68.374660000000006</c:v>
                </c:pt>
                <c:pt idx="7268">
                  <c:v>68.351349999999996</c:v>
                </c:pt>
                <c:pt idx="7269">
                  <c:v>68.353790000000004</c:v>
                </c:pt>
                <c:pt idx="7270">
                  <c:v>68.299670000000006</c:v>
                </c:pt>
                <c:pt idx="7271">
                  <c:v>68.306510000000003</c:v>
                </c:pt>
                <c:pt idx="7272">
                  <c:v>68.273960000000002</c:v>
                </c:pt>
                <c:pt idx="7273">
                  <c:v>68.275940000000006</c:v>
                </c:pt>
                <c:pt idx="7274">
                  <c:v>68.246899999999997</c:v>
                </c:pt>
                <c:pt idx="7275">
                  <c:v>68.24221</c:v>
                </c:pt>
                <c:pt idx="7276">
                  <c:v>68.202960000000004</c:v>
                </c:pt>
                <c:pt idx="7277">
                  <c:v>68.221990000000005</c:v>
                </c:pt>
                <c:pt idx="7278">
                  <c:v>68.173330000000007</c:v>
                </c:pt>
                <c:pt idx="7279">
                  <c:v>68.167469999999994</c:v>
                </c:pt>
                <c:pt idx="7280">
                  <c:v>68.120689999999996</c:v>
                </c:pt>
                <c:pt idx="7281">
                  <c:v>68.11403</c:v>
                </c:pt>
                <c:pt idx="7282">
                  <c:v>68.088170000000005</c:v>
                </c:pt>
                <c:pt idx="7283">
                  <c:v>68.082149999999999</c:v>
                </c:pt>
                <c:pt idx="7284">
                  <c:v>68.053989999999999</c:v>
                </c:pt>
                <c:pt idx="7285">
                  <c:v>68.071299999999994</c:v>
                </c:pt>
                <c:pt idx="7286">
                  <c:v>67.985169999999997</c:v>
                </c:pt>
                <c:pt idx="7287">
                  <c:v>67.996960000000001</c:v>
                </c:pt>
                <c:pt idx="7288">
                  <c:v>67.99709</c:v>
                </c:pt>
                <c:pt idx="7289">
                  <c:v>67.958110000000005</c:v>
                </c:pt>
                <c:pt idx="7290">
                  <c:v>67.920609999999996</c:v>
                </c:pt>
                <c:pt idx="7291">
                  <c:v>67.942310000000006</c:v>
                </c:pt>
                <c:pt idx="7292">
                  <c:v>67.940569999999994</c:v>
                </c:pt>
                <c:pt idx="7293">
                  <c:v>67.860299999999995</c:v>
                </c:pt>
                <c:pt idx="7294">
                  <c:v>67.87088</c:v>
                </c:pt>
                <c:pt idx="7295">
                  <c:v>67.864220000000003</c:v>
                </c:pt>
                <c:pt idx="7296">
                  <c:v>67.830460000000002</c:v>
                </c:pt>
                <c:pt idx="7297">
                  <c:v>67.795509999999993</c:v>
                </c:pt>
                <c:pt idx="7298">
                  <c:v>67.78492</c:v>
                </c:pt>
                <c:pt idx="7299">
                  <c:v>67.778360000000006</c:v>
                </c:pt>
                <c:pt idx="7300">
                  <c:v>67.763180000000006</c:v>
                </c:pt>
                <c:pt idx="7301">
                  <c:v>67.762249999999995</c:v>
                </c:pt>
                <c:pt idx="7302">
                  <c:v>67.739109999999997</c:v>
                </c:pt>
                <c:pt idx="7303">
                  <c:v>67.717380000000006</c:v>
                </c:pt>
                <c:pt idx="7304">
                  <c:v>67.699690000000004</c:v>
                </c:pt>
                <c:pt idx="7305">
                  <c:v>67.644810000000007</c:v>
                </c:pt>
                <c:pt idx="7306">
                  <c:v>67.644639999999995</c:v>
                </c:pt>
                <c:pt idx="7307">
                  <c:v>67.651110000000003</c:v>
                </c:pt>
                <c:pt idx="7308">
                  <c:v>67.615210000000005</c:v>
                </c:pt>
                <c:pt idx="7309">
                  <c:v>67.603650000000002</c:v>
                </c:pt>
                <c:pt idx="7310">
                  <c:v>67.561729999999997</c:v>
                </c:pt>
                <c:pt idx="7311">
                  <c:v>67.562160000000006</c:v>
                </c:pt>
                <c:pt idx="7312">
                  <c:v>67.530289999999994</c:v>
                </c:pt>
                <c:pt idx="7313">
                  <c:v>67.514979999999994</c:v>
                </c:pt>
                <c:pt idx="7314">
                  <c:v>67.511930000000007</c:v>
                </c:pt>
                <c:pt idx="7315">
                  <c:v>67.506810000000002</c:v>
                </c:pt>
                <c:pt idx="7316">
                  <c:v>67.494749999999996</c:v>
                </c:pt>
                <c:pt idx="7317">
                  <c:v>67.446939999999998</c:v>
                </c:pt>
                <c:pt idx="7318">
                  <c:v>67.418400000000005</c:v>
                </c:pt>
                <c:pt idx="7319">
                  <c:v>67.382509999999996</c:v>
                </c:pt>
                <c:pt idx="7320">
                  <c:v>67.403310000000005</c:v>
                </c:pt>
                <c:pt idx="7321">
                  <c:v>67.355350000000001</c:v>
                </c:pt>
                <c:pt idx="7322">
                  <c:v>67.362719999999996</c:v>
                </c:pt>
                <c:pt idx="7323">
                  <c:v>67.360439999999997</c:v>
                </c:pt>
                <c:pt idx="7324">
                  <c:v>67.326120000000003</c:v>
                </c:pt>
                <c:pt idx="7325">
                  <c:v>67.314319999999995</c:v>
                </c:pt>
                <c:pt idx="7326">
                  <c:v>67.29504</c:v>
                </c:pt>
                <c:pt idx="7327">
                  <c:v>67.269589999999994</c:v>
                </c:pt>
                <c:pt idx="7328">
                  <c:v>67.262919999999994</c:v>
                </c:pt>
                <c:pt idx="7329">
                  <c:v>67.219629999999995</c:v>
                </c:pt>
                <c:pt idx="7330">
                  <c:v>67.202209999999994</c:v>
                </c:pt>
                <c:pt idx="7331">
                  <c:v>67.178240000000002</c:v>
                </c:pt>
                <c:pt idx="7332">
                  <c:v>67.145020000000002</c:v>
                </c:pt>
                <c:pt idx="7333">
                  <c:v>67.165509999999998</c:v>
                </c:pt>
                <c:pt idx="7334">
                  <c:v>67.161360000000002</c:v>
                </c:pt>
                <c:pt idx="7335">
                  <c:v>67.143410000000003</c:v>
                </c:pt>
                <c:pt idx="7336">
                  <c:v>67.138589999999994</c:v>
                </c:pt>
                <c:pt idx="7337">
                  <c:v>67.109560000000002</c:v>
                </c:pt>
                <c:pt idx="7338">
                  <c:v>67.092640000000003</c:v>
                </c:pt>
                <c:pt idx="7339">
                  <c:v>67.071209999999994</c:v>
                </c:pt>
                <c:pt idx="7340">
                  <c:v>67.009230000000002</c:v>
                </c:pt>
                <c:pt idx="7341">
                  <c:v>67.034809999999993</c:v>
                </c:pt>
                <c:pt idx="7342">
                  <c:v>66.984819999999999</c:v>
                </c:pt>
                <c:pt idx="7343">
                  <c:v>66.972219999999993</c:v>
                </c:pt>
                <c:pt idx="7344">
                  <c:v>66.954949999999997</c:v>
                </c:pt>
                <c:pt idx="7345">
                  <c:v>66.951089999999994</c:v>
                </c:pt>
                <c:pt idx="7346">
                  <c:v>66.911140000000003</c:v>
                </c:pt>
                <c:pt idx="7347">
                  <c:v>66.908469999999994</c:v>
                </c:pt>
                <c:pt idx="7348">
                  <c:v>66.875550000000004</c:v>
                </c:pt>
                <c:pt idx="7349">
                  <c:v>66.859480000000005</c:v>
                </c:pt>
                <c:pt idx="7350">
                  <c:v>66.843000000000004</c:v>
                </c:pt>
                <c:pt idx="7351">
                  <c:v>66.83372</c:v>
                </c:pt>
                <c:pt idx="7352">
                  <c:v>66.83587</c:v>
                </c:pt>
                <c:pt idx="7353">
                  <c:v>66.778670000000005</c:v>
                </c:pt>
                <c:pt idx="7354">
                  <c:v>66.791690000000003</c:v>
                </c:pt>
                <c:pt idx="7355">
                  <c:v>66.771870000000007</c:v>
                </c:pt>
                <c:pt idx="7356">
                  <c:v>66.764780000000002</c:v>
                </c:pt>
                <c:pt idx="7357">
                  <c:v>66.703159999999997</c:v>
                </c:pt>
                <c:pt idx="7358">
                  <c:v>66.697940000000003</c:v>
                </c:pt>
                <c:pt idx="7359">
                  <c:v>66.680620000000005</c:v>
                </c:pt>
                <c:pt idx="7360">
                  <c:v>66.700450000000004</c:v>
                </c:pt>
                <c:pt idx="7361">
                  <c:v>66.643780000000007</c:v>
                </c:pt>
                <c:pt idx="7362">
                  <c:v>66.620109999999997</c:v>
                </c:pt>
                <c:pt idx="7363">
                  <c:v>66.625339999999994</c:v>
                </c:pt>
                <c:pt idx="7364">
                  <c:v>66.630290000000002</c:v>
                </c:pt>
                <c:pt idx="7365">
                  <c:v>66.625829999999993</c:v>
                </c:pt>
                <c:pt idx="7366">
                  <c:v>66.579759999999993</c:v>
                </c:pt>
                <c:pt idx="7367">
                  <c:v>66.582599999999999</c:v>
                </c:pt>
                <c:pt idx="7368">
                  <c:v>66.548419999999993</c:v>
                </c:pt>
                <c:pt idx="7369">
                  <c:v>66.530100000000004</c:v>
                </c:pt>
                <c:pt idx="7370">
                  <c:v>66.520820000000001</c:v>
                </c:pt>
                <c:pt idx="7371">
                  <c:v>66.46781</c:v>
                </c:pt>
                <c:pt idx="7372">
                  <c:v>66.477549999999994</c:v>
                </c:pt>
                <c:pt idx="7373">
                  <c:v>66.465900000000005</c:v>
                </c:pt>
                <c:pt idx="7374">
                  <c:v>66.445809999999994</c:v>
                </c:pt>
                <c:pt idx="7375">
                  <c:v>66.461070000000007</c:v>
                </c:pt>
                <c:pt idx="7376">
                  <c:v>66.415670000000006</c:v>
                </c:pt>
                <c:pt idx="7377">
                  <c:v>66.387709999999998</c:v>
                </c:pt>
                <c:pt idx="7378">
                  <c:v>66.328100000000006</c:v>
                </c:pt>
                <c:pt idx="7379">
                  <c:v>66.346549999999993</c:v>
                </c:pt>
                <c:pt idx="7380">
                  <c:v>66.317620000000005</c:v>
                </c:pt>
                <c:pt idx="7381">
                  <c:v>66.307980000000001</c:v>
                </c:pt>
                <c:pt idx="7382">
                  <c:v>66.322850000000003</c:v>
                </c:pt>
                <c:pt idx="7383">
                  <c:v>66.306640000000002</c:v>
                </c:pt>
                <c:pt idx="7384">
                  <c:v>66.252250000000004</c:v>
                </c:pt>
                <c:pt idx="7385">
                  <c:v>66.226669999999999</c:v>
                </c:pt>
                <c:pt idx="7386">
                  <c:v>66.205370000000002</c:v>
                </c:pt>
                <c:pt idx="7387">
                  <c:v>66.205100000000002</c:v>
                </c:pt>
                <c:pt idx="7388">
                  <c:v>66.164779999999993</c:v>
                </c:pt>
                <c:pt idx="7389">
                  <c:v>66.165220000000005</c:v>
                </c:pt>
                <c:pt idx="7390">
                  <c:v>66.183530000000005</c:v>
                </c:pt>
                <c:pt idx="7391">
                  <c:v>66.11994</c:v>
                </c:pt>
                <c:pt idx="7392">
                  <c:v>66.112949999999998</c:v>
                </c:pt>
                <c:pt idx="7393">
                  <c:v>66.100250000000003</c:v>
                </c:pt>
                <c:pt idx="7394">
                  <c:v>66.112409999999997</c:v>
                </c:pt>
                <c:pt idx="7395">
                  <c:v>66.067300000000003</c:v>
                </c:pt>
                <c:pt idx="7396">
                  <c:v>66.082800000000006</c:v>
                </c:pt>
                <c:pt idx="7397">
                  <c:v>66.047449999999998</c:v>
                </c:pt>
                <c:pt idx="7398">
                  <c:v>66.000720000000001</c:v>
                </c:pt>
                <c:pt idx="7399">
                  <c:v>66.008229999999998</c:v>
                </c:pt>
                <c:pt idx="7400">
                  <c:v>66.010069999999999</c:v>
                </c:pt>
                <c:pt idx="7401">
                  <c:v>65.994259999999997</c:v>
                </c:pt>
                <c:pt idx="7402">
                  <c:v>65.976320000000001</c:v>
                </c:pt>
                <c:pt idx="7403">
                  <c:v>65.919020000000003</c:v>
                </c:pt>
                <c:pt idx="7404">
                  <c:v>65.895679999999999</c:v>
                </c:pt>
                <c:pt idx="7405">
                  <c:v>65.849599999999995</c:v>
                </c:pt>
                <c:pt idx="7406">
                  <c:v>65.867320000000007</c:v>
                </c:pt>
                <c:pt idx="7407">
                  <c:v>65.864599999999996</c:v>
                </c:pt>
                <c:pt idx="7408">
                  <c:v>65.846689999999995</c:v>
                </c:pt>
                <c:pt idx="7409">
                  <c:v>65.832629999999995</c:v>
                </c:pt>
                <c:pt idx="7410">
                  <c:v>65.794409999999999</c:v>
                </c:pt>
                <c:pt idx="7411">
                  <c:v>65.79522</c:v>
                </c:pt>
                <c:pt idx="7412">
                  <c:v>65.817179999999993</c:v>
                </c:pt>
                <c:pt idx="7413">
                  <c:v>65.764139999999998</c:v>
                </c:pt>
                <c:pt idx="7414">
                  <c:v>65.755070000000003</c:v>
                </c:pt>
                <c:pt idx="7415">
                  <c:v>65.776499999999999</c:v>
                </c:pt>
                <c:pt idx="7416">
                  <c:v>65.718469999999996</c:v>
                </c:pt>
                <c:pt idx="7417">
                  <c:v>65.706180000000003</c:v>
                </c:pt>
                <c:pt idx="7418">
                  <c:v>65.675610000000006</c:v>
                </c:pt>
                <c:pt idx="7419">
                  <c:v>65.647909999999996</c:v>
                </c:pt>
                <c:pt idx="7420">
                  <c:v>65.628219999999999</c:v>
                </c:pt>
                <c:pt idx="7421">
                  <c:v>65.628489999999999</c:v>
                </c:pt>
                <c:pt idx="7422">
                  <c:v>65.597679999999997</c:v>
                </c:pt>
                <c:pt idx="7423">
                  <c:v>65.588809999999995</c:v>
                </c:pt>
                <c:pt idx="7424">
                  <c:v>65.605710000000002</c:v>
                </c:pt>
                <c:pt idx="7425">
                  <c:v>65.581599999999995</c:v>
                </c:pt>
                <c:pt idx="7426">
                  <c:v>65.558530000000005</c:v>
                </c:pt>
                <c:pt idx="7427">
                  <c:v>65.531880000000001</c:v>
                </c:pt>
                <c:pt idx="7428">
                  <c:v>65.501900000000006</c:v>
                </c:pt>
                <c:pt idx="7429">
                  <c:v>65.467219999999998</c:v>
                </c:pt>
                <c:pt idx="7430">
                  <c:v>65.44641</c:v>
                </c:pt>
                <c:pt idx="7431">
                  <c:v>65.372770000000003</c:v>
                </c:pt>
                <c:pt idx="7432">
                  <c:v>65.413730000000001</c:v>
                </c:pt>
                <c:pt idx="7433">
                  <c:v>65.398989999999998</c:v>
                </c:pt>
                <c:pt idx="7434">
                  <c:v>65.360690000000005</c:v>
                </c:pt>
                <c:pt idx="7435">
                  <c:v>65.344380000000001</c:v>
                </c:pt>
                <c:pt idx="7436">
                  <c:v>65.360410000000002</c:v>
                </c:pt>
                <c:pt idx="7437">
                  <c:v>65.334980000000002</c:v>
                </c:pt>
                <c:pt idx="7438">
                  <c:v>65.294409999999999</c:v>
                </c:pt>
                <c:pt idx="7439">
                  <c:v>65.312899999999999</c:v>
                </c:pt>
                <c:pt idx="7440">
                  <c:v>65.298400000000001</c:v>
                </c:pt>
                <c:pt idx="7441">
                  <c:v>65.229820000000004</c:v>
                </c:pt>
                <c:pt idx="7442">
                  <c:v>65.266419999999997</c:v>
                </c:pt>
                <c:pt idx="7443">
                  <c:v>65.21217</c:v>
                </c:pt>
                <c:pt idx="7444">
                  <c:v>65.204509999999999</c:v>
                </c:pt>
                <c:pt idx="7445">
                  <c:v>65.186989999999994</c:v>
                </c:pt>
                <c:pt idx="7446">
                  <c:v>65.179460000000006</c:v>
                </c:pt>
                <c:pt idx="7447">
                  <c:v>65.147440000000003</c:v>
                </c:pt>
                <c:pt idx="7448">
                  <c:v>65.169939999999997</c:v>
                </c:pt>
                <c:pt idx="7449">
                  <c:v>65.132199999999997</c:v>
                </c:pt>
                <c:pt idx="7450">
                  <c:v>65.119339999999994</c:v>
                </c:pt>
                <c:pt idx="7451">
                  <c:v>65.107830000000007</c:v>
                </c:pt>
                <c:pt idx="7452">
                  <c:v>65.064930000000004</c:v>
                </c:pt>
                <c:pt idx="7453">
                  <c:v>65.063990000000004</c:v>
                </c:pt>
                <c:pt idx="7454">
                  <c:v>65.008529999999993</c:v>
                </c:pt>
                <c:pt idx="7455">
                  <c:v>64.999160000000003</c:v>
                </c:pt>
                <c:pt idx="7456">
                  <c:v>64.991960000000006</c:v>
                </c:pt>
                <c:pt idx="7457">
                  <c:v>64.995570000000001</c:v>
                </c:pt>
                <c:pt idx="7458">
                  <c:v>64.973169999999996</c:v>
                </c:pt>
                <c:pt idx="7459">
                  <c:v>64.936899999999994</c:v>
                </c:pt>
                <c:pt idx="7460">
                  <c:v>64.934089999999998</c:v>
                </c:pt>
                <c:pt idx="7461">
                  <c:v>64.925929999999994</c:v>
                </c:pt>
                <c:pt idx="7462">
                  <c:v>64.903019999999998</c:v>
                </c:pt>
                <c:pt idx="7463">
                  <c:v>64.880870000000002</c:v>
                </c:pt>
                <c:pt idx="7464">
                  <c:v>64.86788</c:v>
                </c:pt>
                <c:pt idx="7465">
                  <c:v>64.832530000000006</c:v>
                </c:pt>
                <c:pt idx="7466">
                  <c:v>64.834029999999998</c:v>
                </c:pt>
                <c:pt idx="7467">
                  <c:v>64.795019999999994</c:v>
                </c:pt>
                <c:pt idx="7468">
                  <c:v>64.778270000000006</c:v>
                </c:pt>
                <c:pt idx="7469">
                  <c:v>64.755369999999999</c:v>
                </c:pt>
                <c:pt idx="7470">
                  <c:v>64.750050000000002</c:v>
                </c:pt>
                <c:pt idx="7471">
                  <c:v>64.757000000000005</c:v>
                </c:pt>
                <c:pt idx="7472">
                  <c:v>64.716660000000005</c:v>
                </c:pt>
                <c:pt idx="7473">
                  <c:v>64.688429999999997</c:v>
                </c:pt>
                <c:pt idx="7474">
                  <c:v>64.682270000000003</c:v>
                </c:pt>
                <c:pt idx="7475">
                  <c:v>64.670450000000002</c:v>
                </c:pt>
                <c:pt idx="7476">
                  <c:v>64.676060000000007</c:v>
                </c:pt>
                <c:pt idx="7477">
                  <c:v>64.625979999999998</c:v>
                </c:pt>
                <c:pt idx="7478">
                  <c:v>64.604169999999996</c:v>
                </c:pt>
                <c:pt idx="7479">
                  <c:v>64.628559999999993</c:v>
                </c:pt>
                <c:pt idx="7480">
                  <c:v>64.559169999999995</c:v>
                </c:pt>
                <c:pt idx="7481">
                  <c:v>64.574839999999995</c:v>
                </c:pt>
                <c:pt idx="7482">
                  <c:v>64.546580000000006</c:v>
                </c:pt>
                <c:pt idx="7483">
                  <c:v>64.549080000000004</c:v>
                </c:pt>
                <c:pt idx="7484">
                  <c:v>64.515190000000004</c:v>
                </c:pt>
                <c:pt idx="7485">
                  <c:v>64.515100000000004</c:v>
                </c:pt>
                <c:pt idx="7486">
                  <c:v>64.462310000000002</c:v>
                </c:pt>
                <c:pt idx="7487">
                  <c:v>64.478629999999995</c:v>
                </c:pt>
                <c:pt idx="7488">
                  <c:v>64.459909999999994</c:v>
                </c:pt>
                <c:pt idx="7489">
                  <c:v>64.421869999999998</c:v>
                </c:pt>
                <c:pt idx="7490">
                  <c:v>64.411680000000004</c:v>
                </c:pt>
                <c:pt idx="7491">
                  <c:v>64.391189999999995</c:v>
                </c:pt>
                <c:pt idx="7492">
                  <c:v>64.386600000000001</c:v>
                </c:pt>
                <c:pt idx="7493">
                  <c:v>64.333330000000004</c:v>
                </c:pt>
                <c:pt idx="7494">
                  <c:v>64.287090000000006</c:v>
                </c:pt>
                <c:pt idx="7495">
                  <c:v>64.278270000000006</c:v>
                </c:pt>
                <c:pt idx="7496">
                  <c:v>64.325519999999997</c:v>
                </c:pt>
                <c:pt idx="7497">
                  <c:v>64.295789999999997</c:v>
                </c:pt>
                <c:pt idx="7498">
                  <c:v>64.271000000000001</c:v>
                </c:pt>
                <c:pt idx="7499">
                  <c:v>64.236879999999999</c:v>
                </c:pt>
                <c:pt idx="7500">
                  <c:v>64.239159999999998</c:v>
                </c:pt>
                <c:pt idx="7501">
                  <c:v>64.236080000000001</c:v>
                </c:pt>
                <c:pt idx="7502">
                  <c:v>64.232699999999994</c:v>
                </c:pt>
                <c:pt idx="7503">
                  <c:v>64.20778</c:v>
                </c:pt>
                <c:pt idx="7504">
                  <c:v>64.171909999999997</c:v>
                </c:pt>
                <c:pt idx="7505">
                  <c:v>64.15437</c:v>
                </c:pt>
                <c:pt idx="7506">
                  <c:v>64.127399999999994</c:v>
                </c:pt>
                <c:pt idx="7507">
                  <c:v>64.105170000000001</c:v>
                </c:pt>
                <c:pt idx="7508">
                  <c:v>64.073819999999998</c:v>
                </c:pt>
                <c:pt idx="7509">
                  <c:v>64.041690000000003</c:v>
                </c:pt>
                <c:pt idx="7510">
                  <c:v>64.03689</c:v>
                </c:pt>
                <c:pt idx="7511">
                  <c:v>64.041939999999997</c:v>
                </c:pt>
                <c:pt idx="7512">
                  <c:v>64.033680000000004</c:v>
                </c:pt>
                <c:pt idx="7513">
                  <c:v>64.009399999999999</c:v>
                </c:pt>
                <c:pt idx="7514">
                  <c:v>63.946309999999997</c:v>
                </c:pt>
                <c:pt idx="7515">
                  <c:v>63.9664</c:v>
                </c:pt>
                <c:pt idx="7516">
                  <c:v>63.96105</c:v>
                </c:pt>
                <c:pt idx="7517">
                  <c:v>63.913930000000001</c:v>
                </c:pt>
                <c:pt idx="7518">
                  <c:v>63.903849999999998</c:v>
                </c:pt>
                <c:pt idx="7519">
                  <c:v>63.927680000000002</c:v>
                </c:pt>
                <c:pt idx="7520">
                  <c:v>63.880429999999997</c:v>
                </c:pt>
                <c:pt idx="7521">
                  <c:v>63.875050000000002</c:v>
                </c:pt>
                <c:pt idx="7522">
                  <c:v>63.843330000000002</c:v>
                </c:pt>
                <c:pt idx="7523">
                  <c:v>63.847589999999997</c:v>
                </c:pt>
                <c:pt idx="7524">
                  <c:v>63.81758</c:v>
                </c:pt>
                <c:pt idx="7525">
                  <c:v>63.808610000000002</c:v>
                </c:pt>
                <c:pt idx="7526">
                  <c:v>63.764940000000003</c:v>
                </c:pt>
                <c:pt idx="7527">
                  <c:v>63.762129999999999</c:v>
                </c:pt>
                <c:pt idx="7528">
                  <c:v>63.748190000000001</c:v>
                </c:pt>
                <c:pt idx="7529">
                  <c:v>63.77431</c:v>
                </c:pt>
                <c:pt idx="7530">
                  <c:v>63.730150000000002</c:v>
                </c:pt>
                <c:pt idx="7531">
                  <c:v>63.706159999999997</c:v>
                </c:pt>
                <c:pt idx="7532">
                  <c:v>63.70496</c:v>
                </c:pt>
                <c:pt idx="7533">
                  <c:v>63.696890000000003</c:v>
                </c:pt>
                <c:pt idx="7534">
                  <c:v>63.65513</c:v>
                </c:pt>
                <c:pt idx="7535">
                  <c:v>63.67212</c:v>
                </c:pt>
                <c:pt idx="7536">
                  <c:v>63.666789999999999</c:v>
                </c:pt>
                <c:pt idx="7537">
                  <c:v>63.608919999999998</c:v>
                </c:pt>
                <c:pt idx="7538">
                  <c:v>63.612900000000003</c:v>
                </c:pt>
                <c:pt idx="7539">
                  <c:v>63.583970000000001</c:v>
                </c:pt>
                <c:pt idx="7540">
                  <c:v>63.581829999999997</c:v>
                </c:pt>
                <c:pt idx="7541">
                  <c:v>63.560569999999998</c:v>
                </c:pt>
                <c:pt idx="7542">
                  <c:v>63.529209999999999</c:v>
                </c:pt>
                <c:pt idx="7543">
                  <c:v>63.508830000000003</c:v>
                </c:pt>
                <c:pt idx="7544">
                  <c:v>63.523989999999998</c:v>
                </c:pt>
                <c:pt idx="7545">
                  <c:v>63.489710000000002</c:v>
                </c:pt>
                <c:pt idx="7546">
                  <c:v>63.50056</c:v>
                </c:pt>
                <c:pt idx="7547">
                  <c:v>63.503860000000003</c:v>
                </c:pt>
                <c:pt idx="7548">
                  <c:v>63.480730000000001</c:v>
                </c:pt>
                <c:pt idx="7549">
                  <c:v>63.439880000000002</c:v>
                </c:pt>
                <c:pt idx="7550">
                  <c:v>63.434620000000002</c:v>
                </c:pt>
                <c:pt idx="7551">
                  <c:v>63.433680000000003</c:v>
                </c:pt>
                <c:pt idx="7552">
                  <c:v>63.399830000000001</c:v>
                </c:pt>
                <c:pt idx="7553">
                  <c:v>63.39537</c:v>
                </c:pt>
                <c:pt idx="7554">
                  <c:v>63.353439999999999</c:v>
                </c:pt>
                <c:pt idx="7555">
                  <c:v>63.340319999999998</c:v>
                </c:pt>
                <c:pt idx="7556">
                  <c:v>63.344329999999999</c:v>
                </c:pt>
                <c:pt idx="7557">
                  <c:v>63.275750000000002</c:v>
                </c:pt>
                <c:pt idx="7558">
                  <c:v>63.295439999999999</c:v>
                </c:pt>
                <c:pt idx="7559">
                  <c:v>63.279240000000001</c:v>
                </c:pt>
                <c:pt idx="7560">
                  <c:v>63.276859999999999</c:v>
                </c:pt>
                <c:pt idx="7561">
                  <c:v>63.232520000000001</c:v>
                </c:pt>
                <c:pt idx="7562">
                  <c:v>63.223239999999997</c:v>
                </c:pt>
                <c:pt idx="7563">
                  <c:v>63.191130000000001</c:v>
                </c:pt>
                <c:pt idx="7564">
                  <c:v>63.130279999999999</c:v>
                </c:pt>
                <c:pt idx="7565">
                  <c:v>63.115549999999999</c:v>
                </c:pt>
                <c:pt idx="7566">
                  <c:v>63.130009999999999</c:v>
                </c:pt>
                <c:pt idx="7567">
                  <c:v>63.141399999999997</c:v>
                </c:pt>
                <c:pt idx="7568">
                  <c:v>63.117820000000002</c:v>
                </c:pt>
                <c:pt idx="7569">
                  <c:v>63.10295</c:v>
                </c:pt>
                <c:pt idx="7570">
                  <c:v>63.084069999999997</c:v>
                </c:pt>
                <c:pt idx="7571">
                  <c:v>63.057049999999997</c:v>
                </c:pt>
                <c:pt idx="7572">
                  <c:v>63.041339999999998</c:v>
                </c:pt>
                <c:pt idx="7573">
                  <c:v>63.027279999999998</c:v>
                </c:pt>
                <c:pt idx="7574">
                  <c:v>62.999949999999998</c:v>
                </c:pt>
                <c:pt idx="7575">
                  <c:v>62.997799999999998</c:v>
                </c:pt>
                <c:pt idx="7576">
                  <c:v>62.986849999999997</c:v>
                </c:pt>
                <c:pt idx="7577">
                  <c:v>62.965519999999998</c:v>
                </c:pt>
                <c:pt idx="7578">
                  <c:v>62.946800000000003</c:v>
                </c:pt>
                <c:pt idx="7579">
                  <c:v>62.928959999999996</c:v>
                </c:pt>
                <c:pt idx="7580">
                  <c:v>62.903669999999998</c:v>
                </c:pt>
                <c:pt idx="7581">
                  <c:v>62.88288</c:v>
                </c:pt>
                <c:pt idx="7582">
                  <c:v>62.868450000000003</c:v>
                </c:pt>
                <c:pt idx="7583">
                  <c:v>62.900149999999996</c:v>
                </c:pt>
                <c:pt idx="7584">
                  <c:v>62.908360000000002</c:v>
                </c:pt>
                <c:pt idx="7585">
                  <c:v>62.84657</c:v>
                </c:pt>
                <c:pt idx="7586">
                  <c:v>62.827820000000003</c:v>
                </c:pt>
                <c:pt idx="7587">
                  <c:v>62.848709999999997</c:v>
                </c:pt>
                <c:pt idx="7588">
                  <c:v>62.761519999999997</c:v>
                </c:pt>
                <c:pt idx="7589">
                  <c:v>62.753749999999997</c:v>
                </c:pt>
                <c:pt idx="7590">
                  <c:v>62.757939999999998</c:v>
                </c:pt>
                <c:pt idx="7591">
                  <c:v>62.755119999999998</c:v>
                </c:pt>
                <c:pt idx="7592">
                  <c:v>62.746250000000003</c:v>
                </c:pt>
                <c:pt idx="7593">
                  <c:v>62.69923</c:v>
                </c:pt>
                <c:pt idx="7594">
                  <c:v>62.701270000000001</c:v>
                </c:pt>
                <c:pt idx="7595">
                  <c:v>62.683059999999998</c:v>
                </c:pt>
                <c:pt idx="7596">
                  <c:v>62.63644</c:v>
                </c:pt>
                <c:pt idx="7597">
                  <c:v>62.637479999999996</c:v>
                </c:pt>
                <c:pt idx="7598">
                  <c:v>62.637740000000001</c:v>
                </c:pt>
                <c:pt idx="7599">
                  <c:v>62.605069999999998</c:v>
                </c:pt>
                <c:pt idx="7600">
                  <c:v>62.628410000000002</c:v>
                </c:pt>
                <c:pt idx="7601">
                  <c:v>62.576030000000003</c:v>
                </c:pt>
                <c:pt idx="7602">
                  <c:v>62.590060000000001</c:v>
                </c:pt>
                <c:pt idx="7603">
                  <c:v>62.577330000000003</c:v>
                </c:pt>
                <c:pt idx="7604">
                  <c:v>62.499780000000001</c:v>
                </c:pt>
                <c:pt idx="7605">
                  <c:v>62.536650000000002</c:v>
                </c:pt>
                <c:pt idx="7606">
                  <c:v>62.488930000000003</c:v>
                </c:pt>
                <c:pt idx="7607">
                  <c:v>62.50808</c:v>
                </c:pt>
                <c:pt idx="7608">
                  <c:v>62.467399999999998</c:v>
                </c:pt>
                <c:pt idx="7609">
                  <c:v>62.457349999999998</c:v>
                </c:pt>
                <c:pt idx="7610">
                  <c:v>62.434719999999999</c:v>
                </c:pt>
                <c:pt idx="7611">
                  <c:v>62.442709999999998</c:v>
                </c:pt>
                <c:pt idx="7612">
                  <c:v>62.428519999999999</c:v>
                </c:pt>
                <c:pt idx="7613">
                  <c:v>62.397570000000002</c:v>
                </c:pt>
                <c:pt idx="7614">
                  <c:v>62.387700000000002</c:v>
                </c:pt>
                <c:pt idx="7615">
                  <c:v>62.387390000000003</c:v>
                </c:pt>
                <c:pt idx="7616">
                  <c:v>62.33558</c:v>
                </c:pt>
                <c:pt idx="7617">
                  <c:v>62.300460000000001</c:v>
                </c:pt>
                <c:pt idx="7618">
                  <c:v>62.31671</c:v>
                </c:pt>
                <c:pt idx="7619">
                  <c:v>62.292020000000001</c:v>
                </c:pt>
                <c:pt idx="7620">
                  <c:v>62.274909999999998</c:v>
                </c:pt>
                <c:pt idx="7621">
                  <c:v>62.232939999999999</c:v>
                </c:pt>
                <c:pt idx="7622">
                  <c:v>62.248220000000003</c:v>
                </c:pt>
                <c:pt idx="7623">
                  <c:v>62.247320000000002</c:v>
                </c:pt>
                <c:pt idx="7624">
                  <c:v>62.18139</c:v>
                </c:pt>
                <c:pt idx="7625">
                  <c:v>62.173479999999998</c:v>
                </c:pt>
                <c:pt idx="7626">
                  <c:v>62.185929999999999</c:v>
                </c:pt>
                <c:pt idx="7627">
                  <c:v>62.168120000000002</c:v>
                </c:pt>
                <c:pt idx="7628">
                  <c:v>62.151809999999998</c:v>
                </c:pt>
                <c:pt idx="7629">
                  <c:v>62.128900000000002</c:v>
                </c:pt>
                <c:pt idx="7630">
                  <c:v>62.138109999999998</c:v>
                </c:pt>
                <c:pt idx="7631">
                  <c:v>62.11748</c:v>
                </c:pt>
                <c:pt idx="7632">
                  <c:v>62.084429999999998</c:v>
                </c:pt>
                <c:pt idx="7633">
                  <c:v>62.094850000000001</c:v>
                </c:pt>
                <c:pt idx="7634">
                  <c:v>62.043950000000002</c:v>
                </c:pt>
                <c:pt idx="7635">
                  <c:v>62.067149999999998</c:v>
                </c:pt>
                <c:pt idx="7636">
                  <c:v>62.007109999999997</c:v>
                </c:pt>
                <c:pt idx="7637">
                  <c:v>61.998130000000003</c:v>
                </c:pt>
                <c:pt idx="7638">
                  <c:v>61.988630000000001</c:v>
                </c:pt>
                <c:pt idx="7639">
                  <c:v>61.989199999999997</c:v>
                </c:pt>
                <c:pt idx="7640">
                  <c:v>61.979680000000002</c:v>
                </c:pt>
                <c:pt idx="7641">
                  <c:v>61.975270000000002</c:v>
                </c:pt>
                <c:pt idx="7642">
                  <c:v>61.96519</c:v>
                </c:pt>
                <c:pt idx="7643">
                  <c:v>61.961469999999998</c:v>
                </c:pt>
                <c:pt idx="7644">
                  <c:v>61.913879999999999</c:v>
                </c:pt>
                <c:pt idx="7645">
                  <c:v>61.906950000000002</c:v>
                </c:pt>
                <c:pt idx="7646">
                  <c:v>61.904000000000003</c:v>
                </c:pt>
                <c:pt idx="7647">
                  <c:v>61.873060000000002</c:v>
                </c:pt>
                <c:pt idx="7648">
                  <c:v>61.852429999999998</c:v>
                </c:pt>
                <c:pt idx="7649">
                  <c:v>61.841180000000001</c:v>
                </c:pt>
                <c:pt idx="7650">
                  <c:v>61.849710000000002</c:v>
                </c:pt>
                <c:pt idx="7651">
                  <c:v>61.788409999999999</c:v>
                </c:pt>
                <c:pt idx="7652">
                  <c:v>61.809159999999999</c:v>
                </c:pt>
                <c:pt idx="7653">
                  <c:v>61.78586</c:v>
                </c:pt>
                <c:pt idx="7654">
                  <c:v>61.766829999999999</c:v>
                </c:pt>
                <c:pt idx="7655">
                  <c:v>61.755830000000003</c:v>
                </c:pt>
                <c:pt idx="7656">
                  <c:v>61.721130000000002</c:v>
                </c:pt>
                <c:pt idx="7657">
                  <c:v>61.72166</c:v>
                </c:pt>
                <c:pt idx="7658">
                  <c:v>61.711350000000003</c:v>
                </c:pt>
                <c:pt idx="7659">
                  <c:v>61.679900000000004</c:v>
                </c:pt>
                <c:pt idx="7660">
                  <c:v>61.687899999999999</c:v>
                </c:pt>
                <c:pt idx="7661">
                  <c:v>61.672130000000003</c:v>
                </c:pt>
                <c:pt idx="7662">
                  <c:v>61.656469999999999</c:v>
                </c:pt>
                <c:pt idx="7663">
                  <c:v>61.657359999999997</c:v>
                </c:pt>
                <c:pt idx="7664">
                  <c:v>61.604320000000001</c:v>
                </c:pt>
                <c:pt idx="7665">
                  <c:v>61.59789</c:v>
                </c:pt>
                <c:pt idx="7666">
                  <c:v>61.58372</c:v>
                </c:pt>
                <c:pt idx="7667">
                  <c:v>61.553719999999998</c:v>
                </c:pt>
                <c:pt idx="7668">
                  <c:v>61.550370000000001</c:v>
                </c:pt>
                <c:pt idx="7669">
                  <c:v>61.524120000000003</c:v>
                </c:pt>
                <c:pt idx="7670">
                  <c:v>61.51003</c:v>
                </c:pt>
                <c:pt idx="7671">
                  <c:v>61.47372</c:v>
                </c:pt>
                <c:pt idx="7672">
                  <c:v>61.481760000000001</c:v>
                </c:pt>
                <c:pt idx="7673">
                  <c:v>61.479379999999999</c:v>
                </c:pt>
                <c:pt idx="7674">
                  <c:v>61.447629999999997</c:v>
                </c:pt>
                <c:pt idx="7675">
                  <c:v>61.409590000000001</c:v>
                </c:pt>
                <c:pt idx="7676">
                  <c:v>61.394419999999997</c:v>
                </c:pt>
                <c:pt idx="7677">
                  <c:v>61.388289999999998</c:v>
                </c:pt>
                <c:pt idx="7678">
                  <c:v>61.367359999999998</c:v>
                </c:pt>
                <c:pt idx="7679">
                  <c:v>61.381959999999999</c:v>
                </c:pt>
                <c:pt idx="7680">
                  <c:v>61.358780000000003</c:v>
                </c:pt>
                <c:pt idx="7681">
                  <c:v>61.302669999999999</c:v>
                </c:pt>
                <c:pt idx="7682">
                  <c:v>61.324359999999999</c:v>
                </c:pt>
                <c:pt idx="7683">
                  <c:v>61.310969999999998</c:v>
                </c:pt>
                <c:pt idx="7684">
                  <c:v>61.267600000000002</c:v>
                </c:pt>
                <c:pt idx="7685">
                  <c:v>61.261809999999997</c:v>
                </c:pt>
                <c:pt idx="7686">
                  <c:v>61.24962</c:v>
                </c:pt>
                <c:pt idx="7687">
                  <c:v>61.244129999999998</c:v>
                </c:pt>
                <c:pt idx="7688">
                  <c:v>61.234090000000002</c:v>
                </c:pt>
                <c:pt idx="7689">
                  <c:v>61.189210000000003</c:v>
                </c:pt>
                <c:pt idx="7690">
                  <c:v>61.140189999999997</c:v>
                </c:pt>
                <c:pt idx="7691">
                  <c:v>61.155589999999997</c:v>
                </c:pt>
                <c:pt idx="7692">
                  <c:v>61.153579999999998</c:v>
                </c:pt>
                <c:pt idx="7693">
                  <c:v>61.105359999999997</c:v>
                </c:pt>
                <c:pt idx="7694">
                  <c:v>61.110039999999998</c:v>
                </c:pt>
                <c:pt idx="7695">
                  <c:v>61.111379999999997</c:v>
                </c:pt>
                <c:pt idx="7696">
                  <c:v>61.11486</c:v>
                </c:pt>
                <c:pt idx="7697">
                  <c:v>61.07591</c:v>
                </c:pt>
                <c:pt idx="7698">
                  <c:v>61.09263</c:v>
                </c:pt>
                <c:pt idx="7699">
                  <c:v>61.053780000000003</c:v>
                </c:pt>
                <c:pt idx="7700">
                  <c:v>61.066940000000002</c:v>
                </c:pt>
                <c:pt idx="7701">
                  <c:v>61.020200000000003</c:v>
                </c:pt>
                <c:pt idx="7702">
                  <c:v>61.008380000000002</c:v>
                </c:pt>
                <c:pt idx="7703">
                  <c:v>61.002249999999997</c:v>
                </c:pt>
                <c:pt idx="7704">
                  <c:v>60.984929999999999</c:v>
                </c:pt>
                <c:pt idx="7705">
                  <c:v>60.976759999999999</c:v>
                </c:pt>
                <c:pt idx="7706">
                  <c:v>60.953220000000002</c:v>
                </c:pt>
                <c:pt idx="7707">
                  <c:v>60.931890000000003</c:v>
                </c:pt>
                <c:pt idx="7708">
                  <c:v>60.938049999999997</c:v>
                </c:pt>
                <c:pt idx="7709">
                  <c:v>60.906739999999999</c:v>
                </c:pt>
                <c:pt idx="7710">
                  <c:v>60.895859999999999</c:v>
                </c:pt>
                <c:pt idx="7711">
                  <c:v>60.894240000000003</c:v>
                </c:pt>
                <c:pt idx="7712">
                  <c:v>60.883389999999999</c:v>
                </c:pt>
                <c:pt idx="7713">
                  <c:v>60.810389999999998</c:v>
                </c:pt>
                <c:pt idx="7714">
                  <c:v>60.83531</c:v>
                </c:pt>
                <c:pt idx="7715">
                  <c:v>60.83146</c:v>
                </c:pt>
                <c:pt idx="7716">
                  <c:v>60.853389999999997</c:v>
                </c:pt>
                <c:pt idx="7717">
                  <c:v>60.784680000000002</c:v>
                </c:pt>
                <c:pt idx="7718">
                  <c:v>60.767659999999999</c:v>
                </c:pt>
                <c:pt idx="7719">
                  <c:v>60.77543</c:v>
                </c:pt>
                <c:pt idx="7720">
                  <c:v>60.744390000000003</c:v>
                </c:pt>
                <c:pt idx="7721">
                  <c:v>60.695630000000001</c:v>
                </c:pt>
                <c:pt idx="7722">
                  <c:v>60.689599999999999</c:v>
                </c:pt>
                <c:pt idx="7723">
                  <c:v>60.673630000000003</c:v>
                </c:pt>
                <c:pt idx="7724">
                  <c:v>60.670679999999997</c:v>
                </c:pt>
                <c:pt idx="7725">
                  <c:v>60.664259999999999</c:v>
                </c:pt>
                <c:pt idx="7726">
                  <c:v>60.63147</c:v>
                </c:pt>
                <c:pt idx="7727">
                  <c:v>60.637599999999999</c:v>
                </c:pt>
                <c:pt idx="7728">
                  <c:v>60.61403</c:v>
                </c:pt>
                <c:pt idx="7729">
                  <c:v>60.60013</c:v>
                </c:pt>
                <c:pt idx="7730">
                  <c:v>60.574379999999998</c:v>
                </c:pt>
                <c:pt idx="7731">
                  <c:v>60.585250000000002</c:v>
                </c:pt>
                <c:pt idx="7732">
                  <c:v>60.576149999999998</c:v>
                </c:pt>
                <c:pt idx="7733">
                  <c:v>60.539450000000002</c:v>
                </c:pt>
                <c:pt idx="7734">
                  <c:v>60.50338</c:v>
                </c:pt>
                <c:pt idx="7735">
                  <c:v>60.513420000000004</c:v>
                </c:pt>
                <c:pt idx="7736">
                  <c:v>60.486539999999998</c:v>
                </c:pt>
                <c:pt idx="7737">
                  <c:v>60.456899999999997</c:v>
                </c:pt>
                <c:pt idx="7738">
                  <c:v>60.445010000000003</c:v>
                </c:pt>
                <c:pt idx="7739">
                  <c:v>60.44876</c:v>
                </c:pt>
                <c:pt idx="7740">
                  <c:v>60.39676</c:v>
                </c:pt>
                <c:pt idx="7741">
                  <c:v>60.397460000000002</c:v>
                </c:pt>
                <c:pt idx="7742">
                  <c:v>60.408839999999998</c:v>
                </c:pt>
                <c:pt idx="7743">
                  <c:v>60.390900000000002</c:v>
                </c:pt>
                <c:pt idx="7744">
                  <c:v>60.33728</c:v>
                </c:pt>
                <c:pt idx="7745">
                  <c:v>60.39425</c:v>
                </c:pt>
                <c:pt idx="7746">
                  <c:v>60.348289999999999</c:v>
                </c:pt>
                <c:pt idx="7747">
                  <c:v>60.308880000000002</c:v>
                </c:pt>
                <c:pt idx="7748">
                  <c:v>60.304459999999999</c:v>
                </c:pt>
                <c:pt idx="7749">
                  <c:v>60.290570000000002</c:v>
                </c:pt>
                <c:pt idx="7750">
                  <c:v>60.254260000000002</c:v>
                </c:pt>
                <c:pt idx="7751">
                  <c:v>60.242159999999998</c:v>
                </c:pt>
                <c:pt idx="7752">
                  <c:v>60.259860000000003</c:v>
                </c:pt>
                <c:pt idx="7753">
                  <c:v>60.22878</c:v>
                </c:pt>
                <c:pt idx="7754">
                  <c:v>60.233899999999998</c:v>
                </c:pt>
                <c:pt idx="7755">
                  <c:v>60.228409999999997</c:v>
                </c:pt>
                <c:pt idx="7756">
                  <c:v>60.210039999999999</c:v>
                </c:pt>
                <c:pt idx="7757">
                  <c:v>60.155009999999997</c:v>
                </c:pt>
                <c:pt idx="7758">
                  <c:v>60.115989999999996</c:v>
                </c:pt>
                <c:pt idx="7759">
                  <c:v>60.124070000000003</c:v>
                </c:pt>
                <c:pt idx="7760">
                  <c:v>60.133009999999999</c:v>
                </c:pt>
                <c:pt idx="7761">
                  <c:v>60.110500000000002</c:v>
                </c:pt>
                <c:pt idx="7762">
                  <c:v>60.122549999999997</c:v>
                </c:pt>
                <c:pt idx="7763">
                  <c:v>60.106079999999999</c:v>
                </c:pt>
                <c:pt idx="7764">
                  <c:v>60.040210000000002</c:v>
                </c:pt>
                <c:pt idx="7765">
                  <c:v>60.036700000000003</c:v>
                </c:pt>
                <c:pt idx="7766">
                  <c:v>60.036589999999997</c:v>
                </c:pt>
                <c:pt idx="7767">
                  <c:v>60.02411</c:v>
                </c:pt>
                <c:pt idx="7768">
                  <c:v>60.042630000000003</c:v>
                </c:pt>
                <c:pt idx="7769">
                  <c:v>59.975749999999998</c:v>
                </c:pt>
                <c:pt idx="7770">
                  <c:v>59.964889999999997</c:v>
                </c:pt>
                <c:pt idx="7771">
                  <c:v>59.945639999999997</c:v>
                </c:pt>
                <c:pt idx="7772">
                  <c:v>59.91386</c:v>
                </c:pt>
                <c:pt idx="7773">
                  <c:v>59.944699999999997</c:v>
                </c:pt>
                <c:pt idx="7774">
                  <c:v>59.909979999999997</c:v>
                </c:pt>
                <c:pt idx="7775">
                  <c:v>59.885199999999998</c:v>
                </c:pt>
                <c:pt idx="7776">
                  <c:v>59.912799999999997</c:v>
                </c:pt>
                <c:pt idx="7777">
                  <c:v>59.874609999999997</c:v>
                </c:pt>
                <c:pt idx="7778">
                  <c:v>59.862450000000003</c:v>
                </c:pt>
                <c:pt idx="7779">
                  <c:v>59.821980000000003</c:v>
                </c:pt>
                <c:pt idx="7780">
                  <c:v>59.836750000000002</c:v>
                </c:pt>
                <c:pt idx="7781">
                  <c:v>59.812869999999997</c:v>
                </c:pt>
                <c:pt idx="7782">
                  <c:v>59.812469999999998</c:v>
                </c:pt>
                <c:pt idx="7783">
                  <c:v>59.827869999999997</c:v>
                </c:pt>
                <c:pt idx="7784">
                  <c:v>59.806170000000002</c:v>
                </c:pt>
                <c:pt idx="7785">
                  <c:v>59.796819999999997</c:v>
                </c:pt>
                <c:pt idx="7786">
                  <c:v>59.751519999999999</c:v>
                </c:pt>
                <c:pt idx="7787">
                  <c:v>59.728749999999998</c:v>
                </c:pt>
                <c:pt idx="7788">
                  <c:v>59.700339999999997</c:v>
                </c:pt>
                <c:pt idx="7789">
                  <c:v>59.703850000000003</c:v>
                </c:pt>
                <c:pt idx="7790">
                  <c:v>59.662439999999997</c:v>
                </c:pt>
                <c:pt idx="7791">
                  <c:v>59.656570000000002</c:v>
                </c:pt>
                <c:pt idx="7792">
                  <c:v>59.666490000000003</c:v>
                </c:pt>
                <c:pt idx="7793">
                  <c:v>59.636090000000003</c:v>
                </c:pt>
                <c:pt idx="7794">
                  <c:v>59.601930000000003</c:v>
                </c:pt>
                <c:pt idx="7795">
                  <c:v>59.589329999999997</c:v>
                </c:pt>
                <c:pt idx="7796">
                  <c:v>59.608989999999999</c:v>
                </c:pt>
                <c:pt idx="7797">
                  <c:v>59.577120000000001</c:v>
                </c:pt>
                <c:pt idx="7798">
                  <c:v>59.564660000000003</c:v>
                </c:pt>
                <c:pt idx="7799">
                  <c:v>59.533740000000002</c:v>
                </c:pt>
                <c:pt idx="7800">
                  <c:v>59.575940000000003</c:v>
                </c:pt>
                <c:pt idx="7801">
                  <c:v>59.516289999999998</c:v>
                </c:pt>
                <c:pt idx="7802">
                  <c:v>59.545119999999997</c:v>
                </c:pt>
                <c:pt idx="7803">
                  <c:v>59.526780000000002</c:v>
                </c:pt>
                <c:pt idx="7804">
                  <c:v>59.494059999999998</c:v>
                </c:pt>
                <c:pt idx="7805">
                  <c:v>59.476950000000002</c:v>
                </c:pt>
                <c:pt idx="7806">
                  <c:v>59.448830000000001</c:v>
                </c:pt>
                <c:pt idx="7807">
                  <c:v>59.437800000000003</c:v>
                </c:pt>
                <c:pt idx="7808">
                  <c:v>59.433950000000003</c:v>
                </c:pt>
                <c:pt idx="7809">
                  <c:v>59.365600000000001</c:v>
                </c:pt>
                <c:pt idx="7810">
                  <c:v>59.38449</c:v>
                </c:pt>
                <c:pt idx="7811">
                  <c:v>59.392679999999999</c:v>
                </c:pt>
                <c:pt idx="7812">
                  <c:v>59.387740000000001</c:v>
                </c:pt>
                <c:pt idx="7813">
                  <c:v>59.367069999999998</c:v>
                </c:pt>
                <c:pt idx="7814">
                  <c:v>59.294910000000002</c:v>
                </c:pt>
                <c:pt idx="7815">
                  <c:v>59.317819999999998</c:v>
                </c:pt>
                <c:pt idx="7816">
                  <c:v>59.30585</c:v>
                </c:pt>
                <c:pt idx="7817">
                  <c:v>59.304519999999997</c:v>
                </c:pt>
                <c:pt idx="7818">
                  <c:v>59.298789999999997</c:v>
                </c:pt>
                <c:pt idx="7819">
                  <c:v>59.215310000000002</c:v>
                </c:pt>
                <c:pt idx="7820">
                  <c:v>59.263390000000001</c:v>
                </c:pt>
                <c:pt idx="7821">
                  <c:v>59.251739999999998</c:v>
                </c:pt>
                <c:pt idx="7822">
                  <c:v>59.231430000000003</c:v>
                </c:pt>
                <c:pt idx="7823">
                  <c:v>59.220829999999999</c:v>
                </c:pt>
                <c:pt idx="7824">
                  <c:v>59.159579999999998</c:v>
                </c:pt>
                <c:pt idx="7825">
                  <c:v>59.201680000000003</c:v>
                </c:pt>
                <c:pt idx="7826">
                  <c:v>59.148220000000002</c:v>
                </c:pt>
                <c:pt idx="7827">
                  <c:v>59.127429999999997</c:v>
                </c:pt>
                <c:pt idx="7828">
                  <c:v>59.099429999999998</c:v>
                </c:pt>
                <c:pt idx="7829">
                  <c:v>59.11309</c:v>
                </c:pt>
                <c:pt idx="7830">
                  <c:v>59.152880000000003</c:v>
                </c:pt>
                <c:pt idx="7831">
                  <c:v>59.10613</c:v>
                </c:pt>
                <c:pt idx="7832">
                  <c:v>59.093000000000004</c:v>
                </c:pt>
                <c:pt idx="7833">
                  <c:v>59.072400000000002</c:v>
                </c:pt>
                <c:pt idx="7834">
                  <c:v>59.019860000000001</c:v>
                </c:pt>
                <c:pt idx="7835">
                  <c:v>59.025799999999997</c:v>
                </c:pt>
                <c:pt idx="7836">
                  <c:v>59.000480000000003</c:v>
                </c:pt>
                <c:pt idx="7837">
                  <c:v>58.981569999999998</c:v>
                </c:pt>
                <c:pt idx="7838">
                  <c:v>58.995350000000002</c:v>
                </c:pt>
                <c:pt idx="7839">
                  <c:v>58.980519999999999</c:v>
                </c:pt>
                <c:pt idx="7840">
                  <c:v>58.955570000000002</c:v>
                </c:pt>
                <c:pt idx="7841">
                  <c:v>58.956240000000001</c:v>
                </c:pt>
                <c:pt idx="7842">
                  <c:v>58.918199999999999</c:v>
                </c:pt>
                <c:pt idx="7843">
                  <c:v>58.933059999999998</c:v>
                </c:pt>
                <c:pt idx="7844">
                  <c:v>58.870139999999999</c:v>
                </c:pt>
                <c:pt idx="7845">
                  <c:v>58.874420000000001</c:v>
                </c:pt>
                <c:pt idx="7846">
                  <c:v>58.879089999999998</c:v>
                </c:pt>
                <c:pt idx="7847">
                  <c:v>58.865960000000001</c:v>
                </c:pt>
                <c:pt idx="7848">
                  <c:v>58.857680000000002</c:v>
                </c:pt>
                <c:pt idx="7849">
                  <c:v>58.839979999999997</c:v>
                </c:pt>
                <c:pt idx="7850">
                  <c:v>58.825780000000002</c:v>
                </c:pt>
                <c:pt idx="7851">
                  <c:v>58.846820000000001</c:v>
                </c:pt>
                <c:pt idx="7852">
                  <c:v>58.802619999999997</c:v>
                </c:pt>
                <c:pt idx="7853">
                  <c:v>58.77796</c:v>
                </c:pt>
                <c:pt idx="7854">
                  <c:v>58.773119999999999</c:v>
                </c:pt>
                <c:pt idx="7855">
                  <c:v>58.762970000000003</c:v>
                </c:pt>
                <c:pt idx="7856">
                  <c:v>58.763779999999997</c:v>
                </c:pt>
                <c:pt idx="7857">
                  <c:v>58.711779999999997</c:v>
                </c:pt>
                <c:pt idx="7858">
                  <c:v>58.684719999999999</c:v>
                </c:pt>
                <c:pt idx="7859">
                  <c:v>58.677480000000003</c:v>
                </c:pt>
                <c:pt idx="7860">
                  <c:v>58.686599999999999</c:v>
                </c:pt>
                <c:pt idx="7861">
                  <c:v>58.687559999999998</c:v>
                </c:pt>
                <c:pt idx="7862">
                  <c:v>58.639060000000001</c:v>
                </c:pt>
                <c:pt idx="7863">
                  <c:v>58.641179999999999</c:v>
                </c:pt>
                <c:pt idx="7864">
                  <c:v>58.601799999999997</c:v>
                </c:pt>
                <c:pt idx="7865">
                  <c:v>58.582540000000002</c:v>
                </c:pt>
                <c:pt idx="7866">
                  <c:v>58.588970000000003</c:v>
                </c:pt>
                <c:pt idx="7867">
                  <c:v>58.58</c:v>
                </c:pt>
                <c:pt idx="7868">
                  <c:v>58.530169999999998</c:v>
                </c:pt>
                <c:pt idx="7869">
                  <c:v>58.549190000000003</c:v>
                </c:pt>
                <c:pt idx="7870">
                  <c:v>58.51878</c:v>
                </c:pt>
                <c:pt idx="7871">
                  <c:v>58.529470000000003</c:v>
                </c:pt>
                <c:pt idx="7872">
                  <c:v>58.473469999999999</c:v>
                </c:pt>
                <c:pt idx="7873">
                  <c:v>58.491190000000003</c:v>
                </c:pt>
                <c:pt idx="7874">
                  <c:v>58.490650000000002</c:v>
                </c:pt>
                <c:pt idx="7875">
                  <c:v>58.419789999999999</c:v>
                </c:pt>
                <c:pt idx="7876">
                  <c:v>58.424579999999999</c:v>
                </c:pt>
                <c:pt idx="7877">
                  <c:v>58.412390000000002</c:v>
                </c:pt>
                <c:pt idx="7878">
                  <c:v>58.466639999999998</c:v>
                </c:pt>
                <c:pt idx="7879">
                  <c:v>58.382260000000002</c:v>
                </c:pt>
                <c:pt idx="7880">
                  <c:v>58.381210000000003</c:v>
                </c:pt>
                <c:pt idx="7881">
                  <c:v>58.36336</c:v>
                </c:pt>
                <c:pt idx="7882">
                  <c:v>58.358179999999997</c:v>
                </c:pt>
                <c:pt idx="7883">
                  <c:v>58.323210000000003</c:v>
                </c:pt>
                <c:pt idx="7884">
                  <c:v>58.348219999999998</c:v>
                </c:pt>
                <c:pt idx="7885">
                  <c:v>58.316510000000001</c:v>
                </c:pt>
                <c:pt idx="7886">
                  <c:v>58.334429999999998</c:v>
                </c:pt>
                <c:pt idx="7887">
                  <c:v>58.300139999999999</c:v>
                </c:pt>
                <c:pt idx="7888">
                  <c:v>58.301920000000003</c:v>
                </c:pt>
                <c:pt idx="7889">
                  <c:v>58.288350000000001</c:v>
                </c:pt>
                <c:pt idx="7890">
                  <c:v>58.244320000000002</c:v>
                </c:pt>
                <c:pt idx="7891">
                  <c:v>58.25553</c:v>
                </c:pt>
                <c:pt idx="7892">
                  <c:v>58.265979999999999</c:v>
                </c:pt>
                <c:pt idx="7893">
                  <c:v>58.191499999999998</c:v>
                </c:pt>
                <c:pt idx="7894">
                  <c:v>58.2286</c:v>
                </c:pt>
                <c:pt idx="7895">
                  <c:v>58.20279</c:v>
                </c:pt>
                <c:pt idx="7896">
                  <c:v>58.19247</c:v>
                </c:pt>
                <c:pt idx="7897">
                  <c:v>58.187080000000002</c:v>
                </c:pt>
                <c:pt idx="7898">
                  <c:v>58.142330000000001</c:v>
                </c:pt>
                <c:pt idx="7899">
                  <c:v>58.124380000000002</c:v>
                </c:pt>
                <c:pt idx="7900">
                  <c:v>58.125349999999997</c:v>
                </c:pt>
                <c:pt idx="7901">
                  <c:v>58.110050000000001</c:v>
                </c:pt>
                <c:pt idx="7902">
                  <c:v>58.064790000000002</c:v>
                </c:pt>
                <c:pt idx="7903">
                  <c:v>58.091700000000003</c:v>
                </c:pt>
                <c:pt idx="7904">
                  <c:v>58.055309999999999</c:v>
                </c:pt>
                <c:pt idx="7905">
                  <c:v>58.029420000000002</c:v>
                </c:pt>
                <c:pt idx="7906">
                  <c:v>58.020440000000001</c:v>
                </c:pt>
                <c:pt idx="7907">
                  <c:v>58.023290000000003</c:v>
                </c:pt>
                <c:pt idx="7908">
                  <c:v>57.965789999999998</c:v>
                </c:pt>
                <c:pt idx="7909">
                  <c:v>57.969410000000003</c:v>
                </c:pt>
                <c:pt idx="7910">
                  <c:v>57.968739999999997</c:v>
                </c:pt>
                <c:pt idx="7911">
                  <c:v>57.945959999999999</c:v>
                </c:pt>
                <c:pt idx="7912">
                  <c:v>57.934040000000003</c:v>
                </c:pt>
                <c:pt idx="7913">
                  <c:v>57.88129</c:v>
                </c:pt>
                <c:pt idx="7914">
                  <c:v>57.896430000000002</c:v>
                </c:pt>
                <c:pt idx="7915">
                  <c:v>57.919069999999998</c:v>
                </c:pt>
                <c:pt idx="7916">
                  <c:v>57.907380000000003</c:v>
                </c:pt>
                <c:pt idx="7917">
                  <c:v>57.905769999999997</c:v>
                </c:pt>
                <c:pt idx="7918">
                  <c:v>57.876959999999997</c:v>
                </c:pt>
                <c:pt idx="7919">
                  <c:v>57.82893</c:v>
                </c:pt>
                <c:pt idx="7920">
                  <c:v>57.82891</c:v>
                </c:pt>
                <c:pt idx="7921">
                  <c:v>57.832549999999998</c:v>
                </c:pt>
                <c:pt idx="7922">
                  <c:v>57.796909999999997</c:v>
                </c:pt>
                <c:pt idx="7923">
                  <c:v>57.772930000000002</c:v>
                </c:pt>
                <c:pt idx="7924">
                  <c:v>57.761229999999998</c:v>
                </c:pt>
                <c:pt idx="7925">
                  <c:v>57.734720000000003</c:v>
                </c:pt>
                <c:pt idx="7926">
                  <c:v>57.715699999999998</c:v>
                </c:pt>
                <c:pt idx="7927">
                  <c:v>57.743600000000001</c:v>
                </c:pt>
                <c:pt idx="7928">
                  <c:v>57.707940000000001</c:v>
                </c:pt>
                <c:pt idx="7929">
                  <c:v>57.706359999999997</c:v>
                </c:pt>
                <c:pt idx="7930">
                  <c:v>57.71904</c:v>
                </c:pt>
                <c:pt idx="7931">
                  <c:v>57.644840000000002</c:v>
                </c:pt>
                <c:pt idx="7932">
                  <c:v>57.648319999999998</c:v>
                </c:pt>
                <c:pt idx="7933">
                  <c:v>57.618720000000003</c:v>
                </c:pt>
                <c:pt idx="7934">
                  <c:v>57.630369999999999</c:v>
                </c:pt>
                <c:pt idx="7935">
                  <c:v>57.617789999999999</c:v>
                </c:pt>
                <c:pt idx="7936">
                  <c:v>57.627949999999998</c:v>
                </c:pt>
                <c:pt idx="7937">
                  <c:v>57.573569999999997</c:v>
                </c:pt>
                <c:pt idx="7938">
                  <c:v>57.558039999999998</c:v>
                </c:pt>
                <c:pt idx="7939">
                  <c:v>57.575719999999997</c:v>
                </c:pt>
                <c:pt idx="7940">
                  <c:v>57.562489999999997</c:v>
                </c:pt>
                <c:pt idx="7941">
                  <c:v>57.534089999999999</c:v>
                </c:pt>
                <c:pt idx="7942">
                  <c:v>57.536340000000003</c:v>
                </c:pt>
                <c:pt idx="7943">
                  <c:v>57.506860000000003</c:v>
                </c:pt>
                <c:pt idx="7944">
                  <c:v>57.49391</c:v>
                </c:pt>
                <c:pt idx="7945">
                  <c:v>57.470050000000001</c:v>
                </c:pt>
                <c:pt idx="7946">
                  <c:v>57.501139999999999</c:v>
                </c:pt>
                <c:pt idx="7947">
                  <c:v>57.48021</c:v>
                </c:pt>
                <c:pt idx="7948">
                  <c:v>57.488810000000001</c:v>
                </c:pt>
                <c:pt idx="7949">
                  <c:v>57.463889999999999</c:v>
                </c:pt>
                <c:pt idx="7950">
                  <c:v>57.44126</c:v>
                </c:pt>
                <c:pt idx="7951">
                  <c:v>57.421030000000002</c:v>
                </c:pt>
                <c:pt idx="7952">
                  <c:v>57.388330000000003</c:v>
                </c:pt>
                <c:pt idx="7953">
                  <c:v>57.388579999999997</c:v>
                </c:pt>
                <c:pt idx="7954">
                  <c:v>57.363</c:v>
                </c:pt>
                <c:pt idx="7955">
                  <c:v>57.359250000000003</c:v>
                </c:pt>
                <c:pt idx="7956">
                  <c:v>57.360349999999997</c:v>
                </c:pt>
                <c:pt idx="7957">
                  <c:v>57.345039999999997</c:v>
                </c:pt>
                <c:pt idx="7958">
                  <c:v>57.328180000000003</c:v>
                </c:pt>
                <c:pt idx="7959">
                  <c:v>57.323880000000003</c:v>
                </c:pt>
                <c:pt idx="7960">
                  <c:v>57.296010000000003</c:v>
                </c:pt>
                <c:pt idx="7961">
                  <c:v>57.278060000000004</c:v>
                </c:pt>
                <c:pt idx="7962">
                  <c:v>57.268970000000003</c:v>
                </c:pt>
                <c:pt idx="7963">
                  <c:v>57.270580000000002</c:v>
                </c:pt>
                <c:pt idx="7964">
                  <c:v>57.24485</c:v>
                </c:pt>
                <c:pt idx="7965">
                  <c:v>57.216720000000002</c:v>
                </c:pt>
                <c:pt idx="7966">
                  <c:v>57.20975</c:v>
                </c:pt>
                <c:pt idx="7967">
                  <c:v>57.205730000000003</c:v>
                </c:pt>
                <c:pt idx="7968">
                  <c:v>57.183100000000003</c:v>
                </c:pt>
                <c:pt idx="7969">
                  <c:v>57.21087</c:v>
                </c:pt>
                <c:pt idx="7970">
                  <c:v>57.176940000000002</c:v>
                </c:pt>
                <c:pt idx="7971">
                  <c:v>57.16301</c:v>
                </c:pt>
                <c:pt idx="7972">
                  <c:v>57.138480000000001</c:v>
                </c:pt>
                <c:pt idx="7973">
                  <c:v>57.144419999999997</c:v>
                </c:pt>
                <c:pt idx="7974">
                  <c:v>57.132069999999999</c:v>
                </c:pt>
                <c:pt idx="7975">
                  <c:v>57.09807</c:v>
                </c:pt>
                <c:pt idx="7976">
                  <c:v>57.086010000000002</c:v>
                </c:pt>
                <c:pt idx="7977">
                  <c:v>57.053060000000002</c:v>
                </c:pt>
                <c:pt idx="7978">
                  <c:v>57.040439999999997</c:v>
                </c:pt>
                <c:pt idx="7979">
                  <c:v>57.034140000000001</c:v>
                </c:pt>
                <c:pt idx="7980">
                  <c:v>57.033470000000001</c:v>
                </c:pt>
                <c:pt idx="7981">
                  <c:v>57.04954</c:v>
                </c:pt>
                <c:pt idx="7982">
                  <c:v>57.03096</c:v>
                </c:pt>
                <c:pt idx="7983">
                  <c:v>56.980820000000001</c:v>
                </c:pt>
                <c:pt idx="7984">
                  <c:v>56.995060000000002</c:v>
                </c:pt>
                <c:pt idx="7985">
                  <c:v>56.921759999999999</c:v>
                </c:pt>
                <c:pt idx="7986">
                  <c:v>56.892699999999998</c:v>
                </c:pt>
                <c:pt idx="7987">
                  <c:v>56.940240000000003</c:v>
                </c:pt>
                <c:pt idx="7988">
                  <c:v>56.873159999999999</c:v>
                </c:pt>
                <c:pt idx="7989">
                  <c:v>56.886960000000002</c:v>
                </c:pt>
                <c:pt idx="7990">
                  <c:v>56.855449999999998</c:v>
                </c:pt>
                <c:pt idx="7991">
                  <c:v>56.853340000000003</c:v>
                </c:pt>
                <c:pt idx="7992">
                  <c:v>56.82893</c:v>
                </c:pt>
                <c:pt idx="7993">
                  <c:v>56.822099999999999</c:v>
                </c:pt>
                <c:pt idx="7994">
                  <c:v>56.808970000000002</c:v>
                </c:pt>
                <c:pt idx="7995">
                  <c:v>56.825980000000001</c:v>
                </c:pt>
                <c:pt idx="7996">
                  <c:v>56.817549999999997</c:v>
                </c:pt>
                <c:pt idx="7997">
                  <c:v>56.791330000000002</c:v>
                </c:pt>
                <c:pt idx="7998">
                  <c:v>56.730200000000004</c:v>
                </c:pt>
                <c:pt idx="7999">
                  <c:v>56.779269999999997</c:v>
                </c:pt>
                <c:pt idx="8000">
                  <c:v>56.758870000000002</c:v>
                </c:pt>
                <c:pt idx="8001">
                  <c:v>56.746949999999998</c:v>
                </c:pt>
                <c:pt idx="8002">
                  <c:v>56.74333</c:v>
                </c:pt>
                <c:pt idx="8003">
                  <c:v>56.729660000000003</c:v>
                </c:pt>
                <c:pt idx="8004">
                  <c:v>56.726750000000003</c:v>
                </c:pt>
                <c:pt idx="8005">
                  <c:v>56.685899999999997</c:v>
                </c:pt>
                <c:pt idx="8006">
                  <c:v>56.660820000000001</c:v>
                </c:pt>
                <c:pt idx="8007">
                  <c:v>56.668190000000003</c:v>
                </c:pt>
                <c:pt idx="8008">
                  <c:v>56.654820000000001</c:v>
                </c:pt>
                <c:pt idx="8009">
                  <c:v>56.650799999999997</c:v>
                </c:pt>
                <c:pt idx="8010">
                  <c:v>56.628700000000002</c:v>
                </c:pt>
                <c:pt idx="8011">
                  <c:v>56.637410000000003</c:v>
                </c:pt>
                <c:pt idx="8012">
                  <c:v>56.611649999999997</c:v>
                </c:pt>
                <c:pt idx="8013">
                  <c:v>56.597349999999999</c:v>
                </c:pt>
                <c:pt idx="8014">
                  <c:v>56.575629999999997</c:v>
                </c:pt>
                <c:pt idx="8015">
                  <c:v>56.571770000000001</c:v>
                </c:pt>
                <c:pt idx="8016">
                  <c:v>56.582619999999999</c:v>
                </c:pt>
                <c:pt idx="8017">
                  <c:v>56.560119999999998</c:v>
                </c:pt>
                <c:pt idx="8018">
                  <c:v>56.532249999999998</c:v>
                </c:pt>
                <c:pt idx="8019">
                  <c:v>56.509360000000001</c:v>
                </c:pt>
                <c:pt idx="8020">
                  <c:v>56.530090000000001</c:v>
                </c:pt>
                <c:pt idx="8021">
                  <c:v>56.501440000000002</c:v>
                </c:pt>
                <c:pt idx="8022">
                  <c:v>56.483379999999997</c:v>
                </c:pt>
                <c:pt idx="8023">
                  <c:v>56.470910000000003</c:v>
                </c:pt>
                <c:pt idx="8024">
                  <c:v>56.433109999999999</c:v>
                </c:pt>
                <c:pt idx="8025">
                  <c:v>56.438720000000004</c:v>
                </c:pt>
                <c:pt idx="8026">
                  <c:v>56.38411</c:v>
                </c:pt>
                <c:pt idx="8027">
                  <c:v>56.370310000000003</c:v>
                </c:pt>
                <c:pt idx="8028">
                  <c:v>56.32714</c:v>
                </c:pt>
                <c:pt idx="8029">
                  <c:v>56.371479999999998</c:v>
                </c:pt>
                <c:pt idx="8030">
                  <c:v>56.358879999999999</c:v>
                </c:pt>
                <c:pt idx="8031">
                  <c:v>56.334910000000001</c:v>
                </c:pt>
                <c:pt idx="8032">
                  <c:v>56.325000000000003</c:v>
                </c:pt>
                <c:pt idx="8033">
                  <c:v>56.31606</c:v>
                </c:pt>
                <c:pt idx="8034">
                  <c:v>56.32808</c:v>
                </c:pt>
                <c:pt idx="8035">
                  <c:v>56.293010000000002</c:v>
                </c:pt>
                <c:pt idx="8036">
                  <c:v>56.288069999999998</c:v>
                </c:pt>
                <c:pt idx="8037">
                  <c:v>56.245159999999998</c:v>
                </c:pt>
                <c:pt idx="8038">
                  <c:v>56.291510000000002</c:v>
                </c:pt>
                <c:pt idx="8039">
                  <c:v>56.251199999999997</c:v>
                </c:pt>
                <c:pt idx="8040">
                  <c:v>56.279850000000003</c:v>
                </c:pt>
                <c:pt idx="8041">
                  <c:v>56.231270000000002</c:v>
                </c:pt>
                <c:pt idx="8042">
                  <c:v>56.21931</c:v>
                </c:pt>
                <c:pt idx="8043">
                  <c:v>56.182499999999997</c:v>
                </c:pt>
                <c:pt idx="8044">
                  <c:v>56.155450000000002</c:v>
                </c:pt>
                <c:pt idx="8045">
                  <c:v>56.187429999999999</c:v>
                </c:pt>
                <c:pt idx="8046">
                  <c:v>56.166530000000002</c:v>
                </c:pt>
                <c:pt idx="8047">
                  <c:v>56.162269999999999</c:v>
                </c:pt>
                <c:pt idx="8048">
                  <c:v>56.133960000000002</c:v>
                </c:pt>
                <c:pt idx="8049">
                  <c:v>56.11309</c:v>
                </c:pt>
                <c:pt idx="8050">
                  <c:v>56.114150000000002</c:v>
                </c:pt>
                <c:pt idx="8051">
                  <c:v>56.088070000000002</c:v>
                </c:pt>
                <c:pt idx="8052">
                  <c:v>56.069949999999999</c:v>
                </c:pt>
                <c:pt idx="8053">
                  <c:v>56.04477</c:v>
                </c:pt>
                <c:pt idx="8054">
                  <c:v>56.067270000000001</c:v>
                </c:pt>
                <c:pt idx="8055">
                  <c:v>56.018520000000002</c:v>
                </c:pt>
                <c:pt idx="8056">
                  <c:v>56.044139999999999</c:v>
                </c:pt>
                <c:pt idx="8057">
                  <c:v>56.014229999999998</c:v>
                </c:pt>
                <c:pt idx="8058">
                  <c:v>55.990960000000001</c:v>
                </c:pt>
                <c:pt idx="8059">
                  <c:v>55.980600000000003</c:v>
                </c:pt>
                <c:pt idx="8060">
                  <c:v>55.940719999999999</c:v>
                </c:pt>
                <c:pt idx="8061">
                  <c:v>55.925989999999999</c:v>
                </c:pt>
                <c:pt idx="8062">
                  <c:v>55.909239999999997</c:v>
                </c:pt>
                <c:pt idx="8063">
                  <c:v>55.924210000000002</c:v>
                </c:pt>
                <c:pt idx="8064">
                  <c:v>55.908540000000002</c:v>
                </c:pt>
                <c:pt idx="8065">
                  <c:v>55.894739999999999</c:v>
                </c:pt>
                <c:pt idx="8066">
                  <c:v>55.889940000000003</c:v>
                </c:pt>
                <c:pt idx="8067">
                  <c:v>55.855359999999997</c:v>
                </c:pt>
                <c:pt idx="8068">
                  <c:v>55.805289999999999</c:v>
                </c:pt>
                <c:pt idx="8069">
                  <c:v>55.836210000000001</c:v>
                </c:pt>
                <c:pt idx="8070">
                  <c:v>55.851080000000003</c:v>
                </c:pt>
                <c:pt idx="8071">
                  <c:v>55.815570000000001</c:v>
                </c:pt>
                <c:pt idx="8072">
                  <c:v>55.798189999999998</c:v>
                </c:pt>
                <c:pt idx="8073">
                  <c:v>55.765909999999998</c:v>
                </c:pt>
                <c:pt idx="8074">
                  <c:v>55.71564</c:v>
                </c:pt>
                <c:pt idx="8075">
                  <c:v>55.76229</c:v>
                </c:pt>
                <c:pt idx="8076">
                  <c:v>55.737609999999997</c:v>
                </c:pt>
                <c:pt idx="8077">
                  <c:v>55.696759999999998</c:v>
                </c:pt>
                <c:pt idx="8078">
                  <c:v>55.715249999999997</c:v>
                </c:pt>
                <c:pt idx="8079">
                  <c:v>55.703319999999998</c:v>
                </c:pt>
                <c:pt idx="8080">
                  <c:v>55.663690000000003</c:v>
                </c:pt>
                <c:pt idx="8081">
                  <c:v>55.692230000000002</c:v>
                </c:pt>
                <c:pt idx="8082">
                  <c:v>55.666350000000001</c:v>
                </c:pt>
                <c:pt idx="8083">
                  <c:v>55.658209999999997</c:v>
                </c:pt>
                <c:pt idx="8084">
                  <c:v>55.655360000000002</c:v>
                </c:pt>
                <c:pt idx="8085">
                  <c:v>55.612499999999997</c:v>
                </c:pt>
                <c:pt idx="8086">
                  <c:v>55.658850000000001</c:v>
                </c:pt>
                <c:pt idx="8087">
                  <c:v>55.57152</c:v>
                </c:pt>
                <c:pt idx="8088">
                  <c:v>55.577669999999998</c:v>
                </c:pt>
                <c:pt idx="8089">
                  <c:v>55.573</c:v>
                </c:pt>
                <c:pt idx="8090">
                  <c:v>55.574330000000003</c:v>
                </c:pt>
                <c:pt idx="8091">
                  <c:v>55.570839999999997</c:v>
                </c:pt>
                <c:pt idx="8092">
                  <c:v>55.578589999999998</c:v>
                </c:pt>
                <c:pt idx="8093">
                  <c:v>55.566020000000002</c:v>
                </c:pt>
                <c:pt idx="8094">
                  <c:v>55.542299999999997</c:v>
                </c:pt>
                <c:pt idx="8095">
                  <c:v>55.499339999999997</c:v>
                </c:pt>
                <c:pt idx="8096">
                  <c:v>55.512439999999998</c:v>
                </c:pt>
                <c:pt idx="8097">
                  <c:v>55.451889999999999</c:v>
                </c:pt>
                <c:pt idx="8098">
                  <c:v>55.473489999999998</c:v>
                </c:pt>
                <c:pt idx="8099">
                  <c:v>55.471890000000002</c:v>
                </c:pt>
                <c:pt idx="8100">
                  <c:v>55.446550000000002</c:v>
                </c:pt>
                <c:pt idx="8101">
                  <c:v>55.458620000000003</c:v>
                </c:pt>
                <c:pt idx="8102">
                  <c:v>55.439320000000002</c:v>
                </c:pt>
                <c:pt idx="8103">
                  <c:v>55.401820000000001</c:v>
                </c:pt>
                <c:pt idx="8104">
                  <c:v>55.403419999999997</c:v>
                </c:pt>
                <c:pt idx="8105">
                  <c:v>55.377009999999999</c:v>
                </c:pt>
                <c:pt idx="8106">
                  <c:v>55.396320000000003</c:v>
                </c:pt>
                <c:pt idx="8107">
                  <c:v>55.352350000000001</c:v>
                </c:pt>
                <c:pt idx="8108">
                  <c:v>55.330150000000003</c:v>
                </c:pt>
                <c:pt idx="8109">
                  <c:v>55.345120000000001</c:v>
                </c:pt>
                <c:pt idx="8110">
                  <c:v>55.313769999999998</c:v>
                </c:pt>
                <c:pt idx="8111">
                  <c:v>55.24588</c:v>
                </c:pt>
                <c:pt idx="8112">
                  <c:v>55.291679999999999</c:v>
                </c:pt>
                <c:pt idx="8113">
                  <c:v>55.254579999999997</c:v>
                </c:pt>
                <c:pt idx="8114">
                  <c:v>55.230499999999999</c:v>
                </c:pt>
                <c:pt idx="8115">
                  <c:v>55.222729999999999</c:v>
                </c:pt>
                <c:pt idx="8116">
                  <c:v>55.193129999999996</c:v>
                </c:pt>
                <c:pt idx="8117">
                  <c:v>55.191070000000003</c:v>
                </c:pt>
                <c:pt idx="8118">
                  <c:v>55.19323</c:v>
                </c:pt>
                <c:pt idx="8119">
                  <c:v>55.174590000000002</c:v>
                </c:pt>
                <c:pt idx="8120">
                  <c:v>55.163780000000003</c:v>
                </c:pt>
                <c:pt idx="8121">
                  <c:v>55.148510000000002</c:v>
                </c:pt>
                <c:pt idx="8122">
                  <c:v>55.158389999999997</c:v>
                </c:pt>
                <c:pt idx="8123">
                  <c:v>55.108829999999998</c:v>
                </c:pt>
                <c:pt idx="8124">
                  <c:v>55.097880000000004</c:v>
                </c:pt>
                <c:pt idx="8125">
                  <c:v>55.084180000000003</c:v>
                </c:pt>
                <c:pt idx="8126">
                  <c:v>55.115259999999999</c:v>
                </c:pt>
                <c:pt idx="8127">
                  <c:v>55.096130000000002</c:v>
                </c:pt>
                <c:pt idx="8128">
                  <c:v>55.053130000000003</c:v>
                </c:pt>
                <c:pt idx="8129">
                  <c:v>55.029299999999999</c:v>
                </c:pt>
                <c:pt idx="8130">
                  <c:v>55.031829999999999</c:v>
                </c:pt>
                <c:pt idx="8131">
                  <c:v>55.046309999999998</c:v>
                </c:pt>
                <c:pt idx="8132">
                  <c:v>55.011710000000001</c:v>
                </c:pt>
                <c:pt idx="8133">
                  <c:v>54.99098</c:v>
                </c:pt>
                <c:pt idx="8134">
                  <c:v>54.958269999999999</c:v>
                </c:pt>
                <c:pt idx="8135">
                  <c:v>54.959629999999997</c:v>
                </c:pt>
                <c:pt idx="8136">
                  <c:v>54.940980000000003</c:v>
                </c:pt>
                <c:pt idx="8137">
                  <c:v>54.923200000000001</c:v>
                </c:pt>
                <c:pt idx="8138">
                  <c:v>54.945259999999998</c:v>
                </c:pt>
                <c:pt idx="8139">
                  <c:v>54.89828</c:v>
                </c:pt>
                <c:pt idx="8140">
                  <c:v>54.914709999999999</c:v>
                </c:pt>
                <c:pt idx="8141">
                  <c:v>54.901069999999997</c:v>
                </c:pt>
                <c:pt idx="8142">
                  <c:v>54.932130000000001</c:v>
                </c:pt>
                <c:pt idx="8143">
                  <c:v>54.874279999999999</c:v>
                </c:pt>
                <c:pt idx="8144">
                  <c:v>54.847110000000001</c:v>
                </c:pt>
                <c:pt idx="8145">
                  <c:v>54.829799999999999</c:v>
                </c:pt>
                <c:pt idx="8146">
                  <c:v>54.819749999999999</c:v>
                </c:pt>
                <c:pt idx="8147">
                  <c:v>54.788800000000002</c:v>
                </c:pt>
                <c:pt idx="8148">
                  <c:v>54.789749999999998</c:v>
                </c:pt>
                <c:pt idx="8149">
                  <c:v>54.786000000000001</c:v>
                </c:pt>
                <c:pt idx="8150">
                  <c:v>54.765770000000003</c:v>
                </c:pt>
                <c:pt idx="8151">
                  <c:v>54.756250000000001</c:v>
                </c:pt>
                <c:pt idx="8152">
                  <c:v>54.739550000000001</c:v>
                </c:pt>
                <c:pt idx="8153">
                  <c:v>54.772500000000001</c:v>
                </c:pt>
                <c:pt idx="8154">
                  <c:v>54.695720000000001</c:v>
                </c:pt>
                <c:pt idx="8155">
                  <c:v>54.730310000000003</c:v>
                </c:pt>
                <c:pt idx="8156">
                  <c:v>54.725740000000002</c:v>
                </c:pt>
                <c:pt idx="8157">
                  <c:v>54.646990000000002</c:v>
                </c:pt>
                <c:pt idx="8158">
                  <c:v>54.681660000000001</c:v>
                </c:pt>
                <c:pt idx="8159">
                  <c:v>54.686770000000003</c:v>
                </c:pt>
                <c:pt idx="8160">
                  <c:v>54.654890000000002</c:v>
                </c:pt>
                <c:pt idx="8161">
                  <c:v>54.627160000000003</c:v>
                </c:pt>
                <c:pt idx="8162">
                  <c:v>54.638939999999998</c:v>
                </c:pt>
                <c:pt idx="8163">
                  <c:v>54.636490000000002</c:v>
                </c:pt>
                <c:pt idx="8164">
                  <c:v>54.586539999999999</c:v>
                </c:pt>
                <c:pt idx="8165">
                  <c:v>54.612789999999997</c:v>
                </c:pt>
                <c:pt idx="8166">
                  <c:v>54.622599999999998</c:v>
                </c:pt>
                <c:pt idx="8167">
                  <c:v>54.611719999999998</c:v>
                </c:pt>
                <c:pt idx="8168">
                  <c:v>54.549419999999998</c:v>
                </c:pt>
                <c:pt idx="8169">
                  <c:v>54.545540000000003</c:v>
                </c:pt>
                <c:pt idx="8170">
                  <c:v>54.55254</c:v>
                </c:pt>
                <c:pt idx="8171">
                  <c:v>54.51661</c:v>
                </c:pt>
                <c:pt idx="8172">
                  <c:v>54.50656</c:v>
                </c:pt>
                <c:pt idx="8173">
                  <c:v>54.51999</c:v>
                </c:pt>
                <c:pt idx="8174">
                  <c:v>54.482190000000003</c:v>
                </c:pt>
                <c:pt idx="8175">
                  <c:v>54.448160000000001</c:v>
                </c:pt>
                <c:pt idx="8176">
                  <c:v>54.463030000000003</c:v>
                </c:pt>
                <c:pt idx="8177">
                  <c:v>54.457979999999999</c:v>
                </c:pt>
                <c:pt idx="8178">
                  <c:v>54.445079999999997</c:v>
                </c:pt>
                <c:pt idx="8179">
                  <c:v>54.441760000000002</c:v>
                </c:pt>
                <c:pt idx="8180">
                  <c:v>54.423679999999997</c:v>
                </c:pt>
                <c:pt idx="8181">
                  <c:v>54.42033</c:v>
                </c:pt>
                <c:pt idx="8182">
                  <c:v>54.391530000000003</c:v>
                </c:pt>
                <c:pt idx="8183">
                  <c:v>54.38814</c:v>
                </c:pt>
                <c:pt idx="8184">
                  <c:v>54.380409999999998</c:v>
                </c:pt>
                <c:pt idx="8185">
                  <c:v>54.322949999999999</c:v>
                </c:pt>
                <c:pt idx="8186">
                  <c:v>54.338979999999999</c:v>
                </c:pt>
                <c:pt idx="8187">
                  <c:v>54.307499999999997</c:v>
                </c:pt>
                <c:pt idx="8188">
                  <c:v>54.282330000000002</c:v>
                </c:pt>
                <c:pt idx="8189">
                  <c:v>54.321159999999999</c:v>
                </c:pt>
                <c:pt idx="8190">
                  <c:v>54.266680000000001</c:v>
                </c:pt>
                <c:pt idx="8191">
                  <c:v>54.248860000000001</c:v>
                </c:pt>
                <c:pt idx="8192">
                  <c:v>54.267220000000002</c:v>
                </c:pt>
                <c:pt idx="8193">
                  <c:v>54.255130000000001</c:v>
                </c:pt>
                <c:pt idx="8194">
                  <c:v>54.22578</c:v>
                </c:pt>
                <c:pt idx="8195">
                  <c:v>54.1982</c:v>
                </c:pt>
                <c:pt idx="8196">
                  <c:v>54.22757</c:v>
                </c:pt>
                <c:pt idx="8197">
                  <c:v>54.239179999999998</c:v>
                </c:pt>
                <c:pt idx="8198">
                  <c:v>54.21264</c:v>
                </c:pt>
                <c:pt idx="8199">
                  <c:v>54.154400000000003</c:v>
                </c:pt>
                <c:pt idx="8200">
                  <c:v>54.176079999999999</c:v>
                </c:pt>
                <c:pt idx="8201">
                  <c:v>54.124650000000003</c:v>
                </c:pt>
                <c:pt idx="8202">
                  <c:v>54.110720000000001</c:v>
                </c:pt>
                <c:pt idx="8203">
                  <c:v>54.135129999999997</c:v>
                </c:pt>
                <c:pt idx="8204">
                  <c:v>54.067900000000002</c:v>
                </c:pt>
                <c:pt idx="8205">
                  <c:v>54.087719999999997</c:v>
                </c:pt>
                <c:pt idx="8206">
                  <c:v>54.11835</c:v>
                </c:pt>
                <c:pt idx="8207">
                  <c:v>54.061019999999999</c:v>
                </c:pt>
                <c:pt idx="8208">
                  <c:v>54.058349999999997</c:v>
                </c:pt>
                <c:pt idx="8209">
                  <c:v>54.044820000000001</c:v>
                </c:pt>
                <c:pt idx="8210">
                  <c:v>54.048729999999999</c:v>
                </c:pt>
                <c:pt idx="8211">
                  <c:v>54.079000000000001</c:v>
                </c:pt>
                <c:pt idx="8212">
                  <c:v>54.070149999999998</c:v>
                </c:pt>
                <c:pt idx="8213">
                  <c:v>54.018949999999997</c:v>
                </c:pt>
                <c:pt idx="8214">
                  <c:v>54.029829999999997</c:v>
                </c:pt>
                <c:pt idx="8215">
                  <c:v>54.017620000000001</c:v>
                </c:pt>
                <c:pt idx="8216">
                  <c:v>53.997280000000003</c:v>
                </c:pt>
                <c:pt idx="8217">
                  <c:v>53.98122</c:v>
                </c:pt>
                <c:pt idx="8218">
                  <c:v>54.004399999999997</c:v>
                </c:pt>
                <c:pt idx="8219">
                  <c:v>53.968350000000001</c:v>
                </c:pt>
                <c:pt idx="8220">
                  <c:v>53.960160000000002</c:v>
                </c:pt>
                <c:pt idx="8221">
                  <c:v>53.947319999999998</c:v>
                </c:pt>
                <c:pt idx="8222">
                  <c:v>53.93524</c:v>
                </c:pt>
                <c:pt idx="8223">
                  <c:v>53.893300000000004</c:v>
                </c:pt>
                <c:pt idx="8224">
                  <c:v>53.86692</c:v>
                </c:pt>
                <c:pt idx="8225">
                  <c:v>53.87923</c:v>
                </c:pt>
                <c:pt idx="8226">
                  <c:v>53.844990000000003</c:v>
                </c:pt>
                <c:pt idx="8227">
                  <c:v>53.827939999999998</c:v>
                </c:pt>
                <c:pt idx="8228">
                  <c:v>53.836109999999998</c:v>
                </c:pt>
                <c:pt idx="8229">
                  <c:v>53.826740000000001</c:v>
                </c:pt>
                <c:pt idx="8230">
                  <c:v>53.810389999999998</c:v>
                </c:pt>
                <c:pt idx="8231">
                  <c:v>53.828769999999999</c:v>
                </c:pt>
                <c:pt idx="8232">
                  <c:v>53.790419999999997</c:v>
                </c:pt>
                <c:pt idx="8233">
                  <c:v>53.776009999999999</c:v>
                </c:pt>
                <c:pt idx="8234">
                  <c:v>53.757629999999999</c:v>
                </c:pt>
                <c:pt idx="8235">
                  <c:v>53.741840000000003</c:v>
                </c:pt>
                <c:pt idx="8236">
                  <c:v>53.686239999999998</c:v>
                </c:pt>
                <c:pt idx="8237">
                  <c:v>53.733220000000003</c:v>
                </c:pt>
                <c:pt idx="8238">
                  <c:v>53.725189999999998</c:v>
                </c:pt>
                <c:pt idx="8239">
                  <c:v>53.696689999999997</c:v>
                </c:pt>
                <c:pt idx="8240">
                  <c:v>53.694240000000001</c:v>
                </c:pt>
                <c:pt idx="8241">
                  <c:v>53.67897</c:v>
                </c:pt>
                <c:pt idx="8242">
                  <c:v>53.653919999999999</c:v>
                </c:pt>
                <c:pt idx="8243">
                  <c:v>53.663440000000001</c:v>
                </c:pt>
                <c:pt idx="8244">
                  <c:v>53.668289999999999</c:v>
                </c:pt>
                <c:pt idx="8245">
                  <c:v>53.615630000000003</c:v>
                </c:pt>
                <c:pt idx="8246">
                  <c:v>53.627580000000002</c:v>
                </c:pt>
                <c:pt idx="8247">
                  <c:v>53.592739999999999</c:v>
                </c:pt>
                <c:pt idx="8248">
                  <c:v>53.58802</c:v>
                </c:pt>
                <c:pt idx="8249">
                  <c:v>53.59901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6A68-4475-995A-9941D8DF0C3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627912176"/>
        <c:axId val="627914800"/>
      </c:scatterChart>
      <c:scatterChart>
        <c:scatterStyle val="lineMarker"/>
        <c:varyColors val="0"/>
        <c:ser>
          <c:idx val="1"/>
          <c:order val="1"/>
          <c:tx>
            <c:v>Battery Heating Rate</c:v>
          </c:tx>
          <c:spPr>
            <a:ln w="19050" cap="rnd">
              <a:solidFill>
                <a:schemeClr val="accent2"/>
              </a:solidFill>
              <a:round/>
            </a:ln>
            <a:effectLst/>
          </c:spPr>
          <c:marker>
            <c:symbol val="none"/>
          </c:marker>
          <c:trendline>
            <c:spPr>
              <a:ln w="19050" cap="rnd">
                <a:solidFill>
                  <a:schemeClr val="tx1"/>
                </a:solidFill>
                <a:prstDash val="solid"/>
              </a:ln>
              <a:effectLst/>
            </c:spPr>
            <c:trendlineType val="movingAvg"/>
            <c:period val="15"/>
            <c:dispRSqr val="0"/>
            <c:dispEq val="0"/>
          </c:trendline>
          <c:xVal>
            <c:numRef>
              <c:f>'New Controller Red Sanyo 20C-mi'!$C$3:$C$8252</c:f>
              <c:numCache>
                <c:formatCode>General</c:formatCode>
                <c:ptCount val="8250"/>
                <c:pt idx="0">
                  <c:v>0</c:v>
                </c:pt>
                <c:pt idx="1">
                  <c:v>0.77600000000000002</c:v>
                </c:pt>
                <c:pt idx="2">
                  <c:v>1.552</c:v>
                </c:pt>
                <c:pt idx="3">
                  <c:v>2.3279999999999998</c:v>
                </c:pt>
                <c:pt idx="4">
                  <c:v>3.1040000000000001</c:v>
                </c:pt>
                <c:pt idx="5">
                  <c:v>3.88</c:v>
                </c:pt>
                <c:pt idx="6">
                  <c:v>4.6559999999999997</c:v>
                </c:pt>
                <c:pt idx="7">
                  <c:v>5.4320000000000004</c:v>
                </c:pt>
                <c:pt idx="8">
                  <c:v>6.2080000000000002</c:v>
                </c:pt>
                <c:pt idx="9">
                  <c:v>6.984</c:v>
                </c:pt>
                <c:pt idx="10">
                  <c:v>7.76</c:v>
                </c:pt>
                <c:pt idx="11">
                  <c:v>8.5359999999999996</c:v>
                </c:pt>
                <c:pt idx="12">
                  <c:v>9.3119999999999994</c:v>
                </c:pt>
                <c:pt idx="13">
                  <c:v>10.087999999999999</c:v>
                </c:pt>
                <c:pt idx="14">
                  <c:v>10.864000000000001</c:v>
                </c:pt>
                <c:pt idx="15">
                  <c:v>11.64</c:v>
                </c:pt>
                <c:pt idx="16">
                  <c:v>12.416</c:v>
                </c:pt>
                <c:pt idx="17">
                  <c:v>13.192</c:v>
                </c:pt>
                <c:pt idx="18">
                  <c:v>13.968</c:v>
                </c:pt>
                <c:pt idx="19">
                  <c:v>14.744</c:v>
                </c:pt>
                <c:pt idx="20">
                  <c:v>15.52</c:v>
                </c:pt>
                <c:pt idx="21">
                  <c:v>16.295999999999999</c:v>
                </c:pt>
                <c:pt idx="22">
                  <c:v>17.071999999999999</c:v>
                </c:pt>
                <c:pt idx="23">
                  <c:v>17.847999999999999</c:v>
                </c:pt>
                <c:pt idx="24">
                  <c:v>18.623999999999999</c:v>
                </c:pt>
                <c:pt idx="25">
                  <c:v>19.399999999999999</c:v>
                </c:pt>
                <c:pt idx="26">
                  <c:v>20.175999999999998</c:v>
                </c:pt>
                <c:pt idx="27">
                  <c:v>20.952000000000002</c:v>
                </c:pt>
                <c:pt idx="28">
                  <c:v>21.728000000000002</c:v>
                </c:pt>
                <c:pt idx="29">
                  <c:v>22.504000000000001</c:v>
                </c:pt>
                <c:pt idx="30">
                  <c:v>23.28</c:v>
                </c:pt>
                <c:pt idx="31">
                  <c:v>24.056000000000001</c:v>
                </c:pt>
                <c:pt idx="32">
                  <c:v>24.832000000000001</c:v>
                </c:pt>
                <c:pt idx="33">
                  <c:v>25.608000000000001</c:v>
                </c:pt>
                <c:pt idx="34">
                  <c:v>26.384</c:v>
                </c:pt>
                <c:pt idx="35">
                  <c:v>27.16</c:v>
                </c:pt>
                <c:pt idx="36">
                  <c:v>27.936</c:v>
                </c:pt>
                <c:pt idx="37">
                  <c:v>28.712</c:v>
                </c:pt>
                <c:pt idx="38">
                  <c:v>29.488</c:v>
                </c:pt>
                <c:pt idx="39">
                  <c:v>30.263999999999999</c:v>
                </c:pt>
                <c:pt idx="40">
                  <c:v>31.04</c:v>
                </c:pt>
                <c:pt idx="41">
                  <c:v>31.815999999999999</c:v>
                </c:pt>
                <c:pt idx="42">
                  <c:v>32.591999999999999</c:v>
                </c:pt>
                <c:pt idx="43">
                  <c:v>33.368000000000002</c:v>
                </c:pt>
                <c:pt idx="44">
                  <c:v>34.143999999999998</c:v>
                </c:pt>
                <c:pt idx="45">
                  <c:v>34.92</c:v>
                </c:pt>
                <c:pt idx="46">
                  <c:v>35.695999999999998</c:v>
                </c:pt>
                <c:pt idx="47">
                  <c:v>36.472000000000001</c:v>
                </c:pt>
                <c:pt idx="48">
                  <c:v>37.247999999999998</c:v>
                </c:pt>
                <c:pt idx="49">
                  <c:v>38.024000000000001</c:v>
                </c:pt>
                <c:pt idx="50">
                  <c:v>38.799999999999997</c:v>
                </c:pt>
                <c:pt idx="51">
                  <c:v>39.576000000000001</c:v>
                </c:pt>
                <c:pt idx="52">
                  <c:v>40.351999999999997</c:v>
                </c:pt>
                <c:pt idx="53">
                  <c:v>41.128</c:v>
                </c:pt>
                <c:pt idx="54">
                  <c:v>41.904000000000003</c:v>
                </c:pt>
                <c:pt idx="55">
                  <c:v>42.68</c:v>
                </c:pt>
                <c:pt idx="56">
                  <c:v>43.456000000000003</c:v>
                </c:pt>
                <c:pt idx="57">
                  <c:v>44.231999999999999</c:v>
                </c:pt>
                <c:pt idx="58">
                  <c:v>45.008000000000003</c:v>
                </c:pt>
                <c:pt idx="59">
                  <c:v>45.783999999999999</c:v>
                </c:pt>
                <c:pt idx="60">
                  <c:v>46.56</c:v>
                </c:pt>
                <c:pt idx="61">
                  <c:v>47.335999999999999</c:v>
                </c:pt>
                <c:pt idx="62">
                  <c:v>48.112000000000002</c:v>
                </c:pt>
                <c:pt idx="63">
                  <c:v>48.887999999999998</c:v>
                </c:pt>
                <c:pt idx="64">
                  <c:v>49.664000000000001</c:v>
                </c:pt>
                <c:pt idx="65">
                  <c:v>50.44</c:v>
                </c:pt>
                <c:pt idx="66">
                  <c:v>51.216000000000001</c:v>
                </c:pt>
                <c:pt idx="67">
                  <c:v>51.991999999999997</c:v>
                </c:pt>
                <c:pt idx="68">
                  <c:v>52.768000000000001</c:v>
                </c:pt>
                <c:pt idx="69">
                  <c:v>53.543999999999997</c:v>
                </c:pt>
                <c:pt idx="70">
                  <c:v>54.32</c:v>
                </c:pt>
                <c:pt idx="71">
                  <c:v>55.095999999999997</c:v>
                </c:pt>
                <c:pt idx="72">
                  <c:v>55.872</c:v>
                </c:pt>
                <c:pt idx="73">
                  <c:v>56.648000000000003</c:v>
                </c:pt>
                <c:pt idx="74">
                  <c:v>57.423999999999999</c:v>
                </c:pt>
                <c:pt idx="75">
                  <c:v>58.2</c:v>
                </c:pt>
                <c:pt idx="76">
                  <c:v>58.975999999999999</c:v>
                </c:pt>
                <c:pt idx="77">
                  <c:v>59.752000000000002</c:v>
                </c:pt>
                <c:pt idx="78">
                  <c:v>60.527999999999999</c:v>
                </c:pt>
                <c:pt idx="79">
                  <c:v>61.304000000000002</c:v>
                </c:pt>
                <c:pt idx="80">
                  <c:v>62.08</c:v>
                </c:pt>
                <c:pt idx="81">
                  <c:v>62.856000000000002</c:v>
                </c:pt>
                <c:pt idx="82">
                  <c:v>63.631999999999998</c:v>
                </c:pt>
                <c:pt idx="83">
                  <c:v>64.408000000000001</c:v>
                </c:pt>
                <c:pt idx="84">
                  <c:v>65.183999999999997</c:v>
                </c:pt>
                <c:pt idx="85">
                  <c:v>65.959999999999994</c:v>
                </c:pt>
                <c:pt idx="86">
                  <c:v>66.736000000000004</c:v>
                </c:pt>
                <c:pt idx="87">
                  <c:v>67.512</c:v>
                </c:pt>
                <c:pt idx="88">
                  <c:v>68.287999999999997</c:v>
                </c:pt>
                <c:pt idx="89">
                  <c:v>69.063999999999993</c:v>
                </c:pt>
                <c:pt idx="90">
                  <c:v>69.84</c:v>
                </c:pt>
                <c:pt idx="91">
                  <c:v>70.616</c:v>
                </c:pt>
                <c:pt idx="92">
                  <c:v>71.391999999999996</c:v>
                </c:pt>
                <c:pt idx="93">
                  <c:v>72.168000000000006</c:v>
                </c:pt>
                <c:pt idx="94">
                  <c:v>72.944000000000003</c:v>
                </c:pt>
                <c:pt idx="95">
                  <c:v>73.72</c:v>
                </c:pt>
                <c:pt idx="96">
                  <c:v>74.495999999999995</c:v>
                </c:pt>
                <c:pt idx="97">
                  <c:v>75.272000000000006</c:v>
                </c:pt>
                <c:pt idx="98">
                  <c:v>76.048000000000002</c:v>
                </c:pt>
                <c:pt idx="99">
                  <c:v>76.823999999999998</c:v>
                </c:pt>
                <c:pt idx="100">
                  <c:v>77.599999999999994</c:v>
                </c:pt>
                <c:pt idx="101">
                  <c:v>78.376000000000005</c:v>
                </c:pt>
                <c:pt idx="102">
                  <c:v>79.152000000000001</c:v>
                </c:pt>
                <c:pt idx="103">
                  <c:v>79.927999999999997</c:v>
                </c:pt>
                <c:pt idx="104">
                  <c:v>80.703999999999994</c:v>
                </c:pt>
                <c:pt idx="105">
                  <c:v>81.48</c:v>
                </c:pt>
                <c:pt idx="106">
                  <c:v>82.256</c:v>
                </c:pt>
                <c:pt idx="107">
                  <c:v>83.031999999999996</c:v>
                </c:pt>
                <c:pt idx="108">
                  <c:v>83.808000000000007</c:v>
                </c:pt>
                <c:pt idx="109">
                  <c:v>84.584000000000003</c:v>
                </c:pt>
                <c:pt idx="110">
                  <c:v>85.36</c:v>
                </c:pt>
                <c:pt idx="111">
                  <c:v>86.135999999999996</c:v>
                </c:pt>
                <c:pt idx="112">
                  <c:v>86.912000000000006</c:v>
                </c:pt>
                <c:pt idx="113">
                  <c:v>87.688000000000002</c:v>
                </c:pt>
                <c:pt idx="114">
                  <c:v>88.463999999999999</c:v>
                </c:pt>
                <c:pt idx="115">
                  <c:v>89.24</c:v>
                </c:pt>
                <c:pt idx="116">
                  <c:v>90.016000000000005</c:v>
                </c:pt>
                <c:pt idx="117">
                  <c:v>90.792000000000002</c:v>
                </c:pt>
                <c:pt idx="118">
                  <c:v>91.567999999999998</c:v>
                </c:pt>
                <c:pt idx="119">
                  <c:v>92.343999999999994</c:v>
                </c:pt>
                <c:pt idx="120">
                  <c:v>93.12</c:v>
                </c:pt>
                <c:pt idx="121">
                  <c:v>93.896000000000001</c:v>
                </c:pt>
                <c:pt idx="122">
                  <c:v>94.671999999999997</c:v>
                </c:pt>
                <c:pt idx="123">
                  <c:v>95.447999999999993</c:v>
                </c:pt>
                <c:pt idx="124">
                  <c:v>96.224000000000004</c:v>
                </c:pt>
                <c:pt idx="125">
                  <c:v>97</c:v>
                </c:pt>
                <c:pt idx="126">
                  <c:v>97.775999999999996</c:v>
                </c:pt>
                <c:pt idx="127">
                  <c:v>98.552000000000007</c:v>
                </c:pt>
                <c:pt idx="128">
                  <c:v>99.328000000000003</c:v>
                </c:pt>
                <c:pt idx="129">
                  <c:v>100.104</c:v>
                </c:pt>
                <c:pt idx="130">
                  <c:v>100.88</c:v>
                </c:pt>
                <c:pt idx="131">
                  <c:v>101.65600000000001</c:v>
                </c:pt>
                <c:pt idx="132">
                  <c:v>102.432</c:v>
                </c:pt>
                <c:pt idx="133">
                  <c:v>103.208</c:v>
                </c:pt>
                <c:pt idx="134">
                  <c:v>103.98399999999999</c:v>
                </c:pt>
                <c:pt idx="135">
                  <c:v>104.76</c:v>
                </c:pt>
                <c:pt idx="136">
                  <c:v>105.536</c:v>
                </c:pt>
                <c:pt idx="137">
                  <c:v>106.312</c:v>
                </c:pt>
                <c:pt idx="138">
                  <c:v>107.08799999999999</c:v>
                </c:pt>
                <c:pt idx="139">
                  <c:v>107.864</c:v>
                </c:pt>
                <c:pt idx="140">
                  <c:v>108.64</c:v>
                </c:pt>
                <c:pt idx="141">
                  <c:v>109.416</c:v>
                </c:pt>
                <c:pt idx="142">
                  <c:v>110.19199999999999</c:v>
                </c:pt>
                <c:pt idx="143">
                  <c:v>110.968</c:v>
                </c:pt>
                <c:pt idx="144">
                  <c:v>111.744</c:v>
                </c:pt>
                <c:pt idx="145">
                  <c:v>112.52</c:v>
                </c:pt>
                <c:pt idx="146">
                  <c:v>113.29600000000001</c:v>
                </c:pt>
                <c:pt idx="147">
                  <c:v>114.072</c:v>
                </c:pt>
                <c:pt idx="148">
                  <c:v>114.848</c:v>
                </c:pt>
                <c:pt idx="149">
                  <c:v>115.624</c:v>
                </c:pt>
                <c:pt idx="150">
                  <c:v>116.4</c:v>
                </c:pt>
                <c:pt idx="151">
                  <c:v>117.176</c:v>
                </c:pt>
                <c:pt idx="152">
                  <c:v>117.952</c:v>
                </c:pt>
                <c:pt idx="153">
                  <c:v>118.72799999999999</c:v>
                </c:pt>
                <c:pt idx="154">
                  <c:v>119.504</c:v>
                </c:pt>
                <c:pt idx="155">
                  <c:v>120.28</c:v>
                </c:pt>
                <c:pt idx="156">
                  <c:v>121.056</c:v>
                </c:pt>
                <c:pt idx="157">
                  <c:v>121.83199999999999</c:v>
                </c:pt>
                <c:pt idx="158">
                  <c:v>122.608</c:v>
                </c:pt>
                <c:pt idx="159">
                  <c:v>123.384</c:v>
                </c:pt>
                <c:pt idx="160">
                  <c:v>124.16</c:v>
                </c:pt>
                <c:pt idx="161">
                  <c:v>124.93600000000001</c:v>
                </c:pt>
                <c:pt idx="162">
                  <c:v>125.712</c:v>
                </c:pt>
                <c:pt idx="163">
                  <c:v>126.488</c:v>
                </c:pt>
                <c:pt idx="164">
                  <c:v>127.264</c:v>
                </c:pt>
                <c:pt idx="165">
                  <c:v>128.04</c:v>
                </c:pt>
                <c:pt idx="166">
                  <c:v>128.816</c:v>
                </c:pt>
                <c:pt idx="167">
                  <c:v>129.59200000000001</c:v>
                </c:pt>
                <c:pt idx="168">
                  <c:v>130.36799999999999</c:v>
                </c:pt>
                <c:pt idx="169">
                  <c:v>131.14400000000001</c:v>
                </c:pt>
                <c:pt idx="170">
                  <c:v>131.91999999999999</c:v>
                </c:pt>
                <c:pt idx="171">
                  <c:v>132.696</c:v>
                </c:pt>
                <c:pt idx="172">
                  <c:v>133.47200000000001</c:v>
                </c:pt>
                <c:pt idx="173">
                  <c:v>134.24799999999999</c:v>
                </c:pt>
                <c:pt idx="174">
                  <c:v>135.024</c:v>
                </c:pt>
                <c:pt idx="175">
                  <c:v>135.80000000000001</c:v>
                </c:pt>
                <c:pt idx="176">
                  <c:v>136.57599999999999</c:v>
                </c:pt>
                <c:pt idx="177">
                  <c:v>137.352</c:v>
                </c:pt>
                <c:pt idx="178">
                  <c:v>138.12799999999999</c:v>
                </c:pt>
                <c:pt idx="179">
                  <c:v>138.904</c:v>
                </c:pt>
                <c:pt idx="180">
                  <c:v>139.68</c:v>
                </c:pt>
                <c:pt idx="181">
                  <c:v>140.45599999999999</c:v>
                </c:pt>
                <c:pt idx="182">
                  <c:v>141.232</c:v>
                </c:pt>
                <c:pt idx="183">
                  <c:v>142.00800000000001</c:v>
                </c:pt>
                <c:pt idx="184">
                  <c:v>142.78399999999999</c:v>
                </c:pt>
                <c:pt idx="185">
                  <c:v>143.56</c:v>
                </c:pt>
                <c:pt idx="186">
                  <c:v>144.33600000000001</c:v>
                </c:pt>
                <c:pt idx="187">
                  <c:v>145.11199999999999</c:v>
                </c:pt>
                <c:pt idx="188">
                  <c:v>145.88800000000001</c:v>
                </c:pt>
                <c:pt idx="189">
                  <c:v>146.66399999999999</c:v>
                </c:pt>
                <c:pt idx="190">
                  <c:v>147.44</c:v>
                </c:pt>
                <c:pt idx="191">
                  <c:v>148.21600000000001</c:v>
                </c:pt>
                <c:pt idx="192">
                  <c:v>148.99199999999999</c:v>
                </c:pt>
                <c:pt idx="193">
                  <c:v>149.768</c:v>
                </c:pt>
                <c:pt idx="194">
                  <c:v>150.54400000000001</c:v>
                </c:pt>
                <c:pt idx="195">
                  <c:v>151.32</c:v>
                </c:pt>
                <c:pt idx="196">
                  <c:v>152.096</c:v>
                </c:pt>
                <c:pt idx="197">
                  <c:v>152.87200000000001</c:v>
                </c:pt>
                <c:pt idx="198">
                  <c:v>153.648</c:v>
                </c:pt>
                <c:pt idx="199">
                  <c:v>154.42400000000001</c:v>
                </c:pt>
                <c:pt idx="200">
                  <c:v>155.19999999999999</c:v>
                </c:pt>
                <c:pt idx="201">
                  <c:v>155.976</c:v>
                </c:pt>
                <c:pt idx="202">
                  <c:v>156.75200000000001</c:v>
                </c:pt>
                <c:pt idx="203">
                  <c:v>157.52799999999999</c:v>
                </c:pt>
                <c:pt idx="204">
                  <c:v>158.304</c:v>
                </c:pt>
                <c:pt idx="205">
                  <c:v>159.08000000000001</c:v>
                </c:pt>
                <c:pt idx="206">
                  <c:v>159.85599999999999</c:v>
                </c:pt>
                <c:pt idx="207">
                  <c:v>160.63200000000001</c:v>
                </c:pt>
                <c:pt idx="208">
                  <c:v>161.40799999999999</c:v>
                </c:pt>
                <c:pt idx="209">
                  <c:v>162.184</c:v>
                </c:pt>
                <c:pt idx="210">
                  <c:v>162.96</c:v>
                </c:pt>
                <c:pt idx="211">
                  <c:v>163.73599999999999</c:v>
                </c:pt>
                <c:pt idx="212">
                  <c:v>164.512</c:v>
                </c:pt>
                <c:pt idx="213">
                  <c:v>165.28800000000001</c:v>
                </c:pt>
                <c:pt idx="214">
                  <c:v>166.06399999999999</c:v>
                </c:pt>
                <c:pt idx="215">
                  <c:v>166.84</c:v>
                </c:pt>
                <c:pt idx="216">
                  <c:v>167.61600000000001</c:v>
                </c:pt>
                <c:pt idx="217">
                  <c:v>168.392</c:v>
                </c:pt>
                <c:pt idx="218">
                  <c:v>169.16800000000001</c:v>
                </c:pt>
                <c:pt idx="219">
                  <c:v>169.94399999999999</c:v>
                </c:pt>
                <c:pt idx="220">
                  <c:v>170.72</c:v>
                </c:pt>
                <c:pt idx="221">
                  <c:v>171.49600000000001</c:v>
                </c:pt>
                <c:pt idx="222">
                  <c:v>172.27199999999999</c:v>
                </c:pt>
                <c:pt idx="223">
                  <c:v>173.048</c:v>
                </c:pt>
                <c:pt idx="224">
                  <c:v>173.82400000000001</c:v>
                </c:pt>
                <c:pt idx="225">
                  <c:v>174.6</c:v>
                </c:pt>
                <c:pt idx="226">
                  <c:v>175.376</c:v>
                </c:pt>
                <c:pt idx="227">
                  <c:v>176.15199999999999</c:v>
                </c:pt>
                <c:pt idx="228">
                  <c:v>176.928</c:v>
                </c:pt>
                <c:pt idx="229">
                  <c:v>177.70400000000001</c:v>
                </c:pt>
                <c:pt idx="230">
                  <c:v>178.48</c:v>
                </c:pt>
                <c:pt idx="231">
                  <c:v>179.256</c:v>
                </c:pt>
                <c:pt idx="232">
                  <c:v>180.03200000000001</c:v>
                </c:pt>
                <c:pt idx="233">
                  <c:v>180.80799999999999</c:v>
                </c:pt>
                <c:pt idx="234">
                  <c:v>181.584</c:v>
                </c:pt>
                <c:pt idx="235">
                  <c:v>182.36</c:v>
                </c:pt>
                <c:pt idx="236">
                  <c:v>183.136</c:v>
                </c:pt>
                <c:pt idx="237">
                  <c:v>183.91200000000001</c:v>
                </c:pt>
                <c:pt idx="238">
                  <c:v>184.68799999999999</c:v>
                </c:pt>
                <c:pt idx="239">
                  <c:v>185.464</c:v>
                </c:pt>
                <c:pt idx="240">
                  <c:v>186.24</c:v>
                </c:pt>
                <c:pt idx="241">
                  <c:v>187.01599999999999</c:v>
                </c:pt>
                <c:pt idx="242">
                  <c:v>187.792</c:v>
                </c:pt>
                <c:pt idx="243">
                  <c:v>188.56800000000001</c:v>
                </c:pt>
                <c:pt idx="244">
                  <c:v>189.34399999999999</c:v>
                </c:pt>
                <c:pt idx="245">
                  <c:v>190.12</c:v>
                </c:pt>
                <c:pt idx="246">
                  <c:v>190.89599999999999</c:v>
                </c:pt>
                <c:pt idx="247">
                  <c:v>191.672</c:v>
                </c:pt>
                <c:pt idx="248">
                  <c:v>192.44800000000001</c:v>
                </c:pt>
                <c:pt idx="249">
                  <c:v>193.22399999999999</c:v>
                </c:pt>
                <c:pt idx="250">
                  <c:v>194</c:v>
                </c:pt>
                <c:pt idx="251">
                  <c:v>194.77600000000001</c:v>
                </c:pt>
                <c:pt idx="252">
                  <c:v>195.55199999999999</c:v>
                </c:pt>
                <c:pt idx="253">
                  <c:v>196.328</c:v>
                </c:pt>
                <c:pt idx="254">
                  <c:v>197.10400000000001</c:v>
                </c:pt>
                <c:pt idx="255">
                  <c:v>197.88</c:v>
                </c:pt>
                <c:pt idx="256">
                  <c:v>198.65600000000001</c:v>
                </c:pt>
                <c:pt idx="257">
                  <c:v>199.43199999999999</c:v>
                </c:pt>
                <c:pt idx="258">
                  <c:v>200.208</c:v>
                </c:pt>
                <c:pt idx="259">
                  <c:v>200.98400000000001</c:v>
                </c:pt>
                <c:pt idx="260">
                  <c:v>201.76</c:v>
                </c:pt>
                <c:pt idx="261">
                  <c:v>202.536</c:v>
                </c:pt>
                <c:pt idx="262">
                  <c:v>203.31200000000001</c:v>
                </c:pt>
                <c:pt idx="263">
                  <c:v>204.08799999999999</c:v>
                </c:pt>
                <c:pt idx="264">
                  <c:v>204.864</c:v>
                </c:pt>
                <c:pt idx="265">
                  <c:v>205.64</c:v>
                </c:pt>
                <c:pt idx="266">
                  <c:v>206.416</c:v>
                </c:pt>
                <c:pt idx="267">
                  <c:v>207.19200000000001</c:v>
                </c:pt>
                <c:pt idx="268">
                  <c:v>207.96799999999999</c:v>
                </c:pt>
                <c:pt idx="269">
                  <c:v>208.744</c:v>
                </c:pt>
                <c:pt idx="270">
                  <c:v>209.52</c:v>
                </c:pt>
                <c:pt idx="271">
                  <c:v>210.29599999999999</c:v>
                </c:pt>
                <c:pt idx="272">
                  <c:v>211.072</c:v>
                </c:pt>
                <c:pt idx="273">
                  <c:v>211.84800000000001</c:v>
                </c:pt>
                <c:pt idx="274">
                  <c:v>212.624</c:v>
                </c:pt>
                <c:pt idx="275">
                  <c:v>213.4</c:v>
                </c:pt>
                <c:pt idx="276">
                  <c:v>214.17599999999999</c:v>
                </c:pt>
                <c:pt idx="277">
                  <c:v>214.952</c:v>
                </c:pt>
                <c:pt idx="278">
                  <c:v>215.72800000000001</c:v>
                </c:pt>
                <c:pt idx="279">
                  <c:v>216.50399999999999</c:v>
                </c:pt>
                <c:pt idx="280">
                  <c:v>217.28</c:v>
                </c:pt>
                <c:pt idx="281">
                  <c:v>218.05600000000001</c:v>
                </c:pt>
                <c:pt idx="282">
                  <c:v>218.83199999999999</c:v>
                </c:pt>
                <c:pt idx="283">
                  <c:v>219.608</c:v>
                </c:pt>
                <c:pt idx="284">
                  <c:v>220.38399999999999</c:v>
                </c:pt>
                <c:pt idx="285">
                  <c:v>221.16</c:v>
                </c:pt>
                <c:pt idx="286">
                  <c:v>221.93600000000001</c:v>
                </c:pt>
                <c:pt idx="287">
                  <c:v>222.71199999999999</c:v>
                </c:pt>
                <c:pt idx="288">
                  <c:v>223.488</c:v>
                </c:pt>
                <c:pt idx="289">
                  <c:v>224.26400000000001</c:v>
                </c:pt>
                <c:pt idx="290">
                  <c:v>225.04</c:v>
                </c:pt>
                <c:pt idx="291">
                  <c:v>225.816</c:v>
                </c:pt>
                <c:pt idx="292">
                  <c:v>226.59200000000001</c:v>
                </c:pt>
                <c:pt idx="293">
                  <c:v>227.36799999999999</c:v>
                </c:pt>
                <c:pt idx="294">
                  <c:v>228.14400000000001</c:v>
                </c:pt>
                <c:pt idx="295">
                  <c:v>228.92</c:v>
                </c:pt>
                <c:pt idx="296">
                  <c:v>229.696</c:v>
                </c:pt>
                <c:pt idx="297">
                  <c:v>230.47200000000001</c:v>
                </c:pt>
                <c:pt idx="298">
                  <c:v>231.24799999999999</c:v>
                </c:pt>
                <c:pt idx="299">
                  <c:v>232.024</c:v>
                </c:pt>
                <c:pt idx="300">
                  <c:v>232.8</c:v>
                </c:pt>
                <c:pt idx="301">
                  <c:v>233.57599999999999</c:v>
                </c:pt>
                <c:pt idx="302">
                  <c:v>234.352</c:v>
                </c:pt>
                <c:pt idx="303">
                  <c:v>235.12799999999999</c:v>
                </c:pt>
                <c:pt idx="304">
                  <c:v>235.904</c:v>
                </c:pt>
                <c:pt idx="305">
                  <c:v>236.68</c:v>
                </c:pt>
                <c:pt idx="306">
                  <c:v>237.45599999999999</c:v>
                </c:pt>
                <c:pt idx="307">
                  <c:v>238.232</c:v>
                </c:pt>
                <c:pt idx="308">
                  <c:v>239.00800000000001</c:v>
                </c:pt>
                <c:pt idx="309">
                  <c:v>239.78399999999999</c:v>
                </c:pt>
                <c:pt idx="310">
                  <c:v>240.56</c:v>
                </c:pt>
                <c:pt idx="311">
                  <c:v>241.33600000000001</c:v>
                </c:pt>
                <c:pt idx="312">
                  <c:v>242.11199999999999</c:v>
                </c:pt>
                <c:pt idx="313">
                  <c:v>242.88800000000001</c:v>
                </c:pt>
                <c:pt idx="314">
                  <c:v>243.66399999999999</c:v>
                </c:pt>
                <c:pt idx="315">
                  <c:v>244.44</c:v>
                </c:pt>
                <c:pt idx="316">
                  <c:v>245.21600000000001</c:v>
                </c:pt>
                <c:pt idx="317">
                  <c:v>245.99199999999999</c:v>
                </c:pt>
                <c:pt idx="318">
                  <c:v>246.768</c:v>
                </c:pt>
                <c:pt idx="319">
                  <c:v>247.54400000000001</c:v>
                </c:pt>
                <c:pt idx="320">
                  <c:v>248.32</c:v>
                </c:pt>
                <c:pt idx="321">
                  <c:v>249.096</c:v>
                </c:pt>
                <c:pt idx="322">
                  <c:v>249.87200000000001</c:v>
                </c:pt>
                <c:pt idx="323">
                  <c:v>250.648</c:v>
                </c:pt>
                <c:pt idx="324">
                  <c:v>251.42400000000001</c:v>
                </c:pt>
                <c:pt idx="325">
                  <c:v>252.2</c:v>
                </c:pt>
                <c:pt idx="326">
                  <c:v>252.976</c:v>
                </c:pt>
                <c:pt idx="327">
                  <c:v>253.75200000000001</c:v>
                </c:pt>
                <c:pt idx="328">
                  <c:v>254.52799999999999</c:v>
                </c:pt>
                <c:pt idx="329">
                  <c:v>255.304</c:v>
                </c:pt>
                <c:pt idx="330">
                  <c:v>256.08</c:v>
                </c:pt>
                <c:pt idx="331">
                  <c:v>256.85599999999999</c:v>
                </c:pt>
                <c:pt idx="332">
                  <c:v>257.63200000000001</c:v>
                </c:pt>
                <c:pt idx="333">
                  <c:v>258.40800000000002</c:v>
                </c:pt>
                <c:pt idx="334">
                  <c:v>259.18400000000003</c:v>
                </c:pt>
                <c:pt idx="335">
                  <c:v>259.95999999999998</c:v>
                </c:pt>
                <c:pt idx="336">
                  <c:v>260.73599999999999</c:v>
                </c:pt>
                <c:pt idx="337">
                  <c:v>261.512</c:v>
                </c:pt>
                <c:pt idx="338">
                  <c:v>262.28800000000001</c:v>
                </c:pt>
                <c:pt idx="339">
                  <c:v>263.06400000000002</c:v>
                </c:pt>
                <c:pt idx="340">
                  <c:v>263.83999999999997</c:v>
                </c:pt>
                <c:pt idx="341">
                  <c:v>264.61599999999999</c:v>
                </c:pt>
                <c:pt idx="342">
                  <c:v>265.392</c:v>
                </c:pt>
                <c:pt idx="343">
                  <c:v>266.16800000000001</c:v>
                </c:pt>
                <c:pt idx="344">
                  <c:v>266.94400000000002</c:v>
                </c:pt>
                <c:pt idx="345">
                  <c:v>267.72000000000003</c:v>
                </c:pt>
                <c:pt idx="346">
                  <c:v>268.49599999999998</c:v>
                </c:pt>
                <c:pt idx="347">
                  <c:v>269.27199999999999</c:v>
                </c:pt>
                <c:pt idx="348">
                  <c:v>270.048</c:v>
                </c:pt>
                <c:pt idx="349">
                  <c:v>270.82400000000001</c:v>
                </c:pt>
                <c:pt idx="350">
                  <c:v>271.60000000000002</c:v>
                </c:pt>
                <c:pt idx="351">
                  <c:v>272.37599999999998</c:v>
                </c:pt>
                <c:pt idx="352">
                  <c:v>273.15199999999999</c:v>
                </c:pt>
                <c:pt idx="353">
                  <c:v>273.928</c:v>
                </c:pt>
                <c:pt idx="354">
                  <c:v>274.70400000000001</c:v>
                </c:pt>
                <c:pt idx="355">
                  <c:v>275.48</c:v>
                </c:pt>
                <c:pt idx="356">
                  <c:v>276.25599999999997</c:v>
                </c:pt>
                <c:pt idx="357">
                  <c:v>277.03199999999998</c:v>
                </c:pt>
                <c:pt idx="358">
                  <c:v>277.80799999999999</c:v>
                </c:pt>
                <c:pt idx="359">
                  <c:v>278.584</c:v>
                </c:pt>
                <c:pt idx="360">
                  <c:v>279.36</c:v>
                </c:pt>
                <c:pt idx="361">
                  <c:v>280.13600000000002</c:v>
                </c:pt>
                <c:pt idx="362">
                  <c:v>280.91199999999998</c:v>
                </c:pt>
                <c:pt idx="363">
                  <c:v>281.68799999999999</c:v>
                </c:pt>
                <c:pt idx="364">
                  <c:v>282.464</c:v>
                </c:pt>
                <c:pt idx="365">
                  <c:v>283.24</c:v>
                </c:pt>
                <c:pt idx="366">
                  <c:v>284.01600000000002</c:v>
                </c:pt>
                <c:pt idx="367">
                  <c:v>284.79199999999997</c:v>
                </c:pt>
                <c:pt idx="368">
                  <c:v>285.56799999999998</c:v>
                </c:pt>
                <c:pt idx="369">
                  <c:v>286.34399999999999</c:v>
                </c:pt>
                <c:pt idx="370">
                  <c:v>287.12</c:v>
                </c:pt>
                <c:pt idx="371">
                  <c:v>287.89600000000002</c:v>
                </c:pt>
                <c:pt idx="372">
                  <c:v>288.67200000000003</c:v>
                </c:pt>
                <c:pt idx="373">
                  <c:v>289.44799999999998</c:v>
                </c:pt>
                <c:pt idx="374">
                  <c:v>290.22399999999999</c:v>
                </c:pt>
                <c:pt idx="375">
                  <c:v>291</c:v>
                </c:pt>
                <c:pt idx="376">
                  <c:v>291.77600000000001</c:v>
                </c:pt>
                <c:pt idx="377">
                  <c:v>292.55200000000002</c:v>
                </c:pt>
                <c:pt idx="378">
                  <c:v>293.32799999999997</c:v>
                </c:pt>
                <c:pt idx="379">
                  <c:v>294.10399999999998</c:v>
                </c:pt>
                <c:pt idx="380">
                  <c:v>294.88</c:v>
                </c:pt>
                <c:pt idx="381">
                  <c:v>295.65600000000001</c:v>
                </c:pt>
                <c:pt idx="382">
                  <c:v>296.43200000000002</c:v>
                </c:pt>
                <c:pt idx="383">
                  <c:v>297.20800000000003</c:v>
                </c:pt>
                <c:pt idx="384">
                  <c:v>297.98399999999998</c:v>
                </c:pt>
                <c:pt idx="385">
                  <c:v>298.76</c:v>
                </c:pt>
                <c:pt idx="386">
                  <c:v>299.536</c:v>
                </c:pt>
                <c:pt idx="387">
                  <c:v>300.31200000000001</c:v>
                </c:pt>
                <c:pt idx="388">
                  <c:v>301.08800000000002</c:v>
                </c:pt>
                <c:pt idx="389">
                  <c:v>301.86399999999998</c:v>
                </c:pt>
                <c:pt idx="390">
                  <c:v>302.64</c:v>
                </c:pt>
                <c:pt idx="391">
                  <c:v>303.416</c:v>
                </c:pt>
                <c:pt idx="392">
                  <c:v>304.19200000000001</c:v>
                </c:pt>
                <c:pt idx="393">
                  <c:v>304.96800000000002</c:v>
                </c:pt>
                <c:pt idx="394">
                  <c:v>305.74400000000003</c:v>
                </c:pt>
                <c:pt idx="395">
                  <c:v>306.52</c:v>
                </c:pt>
                <c:pt idx="396">
                  <c:v>307.29599999999999</c:v>
                </c:pt>
                <c:pt idx="397">
                  <c:v>308.072</c:v>
                </c:pt>
                <c:pt idx="398">
                  <c:v>308.84800000000001</c:v>
                </c:pt>
                <c:pt idx="399">
                  <c:v>309.62400000000002</c:v>
                </c:pt>
                <c:pt idx="400">
                  <c:v>310.39999999999998</c:v>
                </c:pt>
                <c:pt idx="401">
                  <c:v>311.17599999999999</c:v>
                </c:pt>
                <c:pt idx="402">
                  <c:v>311.952</c:v>
                </c:pt>
                <c:pt idx="403">
                  <c:v>312.72800000000001</c:v>
                </c:pt>
                <c:pt idx="404">
                  <c:v>313.50400000000002</c:v>
                </c:pt>
                <c:pt idx="405">
                  <c:v>314.27999999999997</c:v>
                </c:pt>
                <c:pt idx="406">
                  <c:v>315.05599999999998</c:v>
                </c:pt>
                <c:pt idx="407">
                  <c:v>315.83199999999999</c:v>
                </c:pt>
                <c:pt idx="408">
                  <c:v>316.608</c:v>
                </c:pt>
                <c:pt idx="409">
                  <c:v>317.38400000000001</c:v>
                </c:pt>
                <c:pt idx="410">
                  <c:v>318.16000000000003</c:v>
                </c:pt>
                <c:pt idx="411">
                  <c:v>318.93599999999998</c:v>
                </c:pt>
                <c:pt idx="412">
                  <c:v>319.71199999999999</c:v>
                </c:pt>
                <c:pt idx="413">
                  <c:v>320.488</c:v>
                </c:pt>
                <c:pt idx="414">
                  <c:v>321.26400000000001</c:v>
                </c:pt>
                <c:pt idx="415">
                  <c:v>322.04000000000002</c:v>
                </c:pt>
                <c:pt idx="416">
                  <c:v>322.81599999999997</c:v>
                </c:pt>
                <c:pt idx="417">
                  <c:v>323.59199999999998</c:v>
                </c:pt>
                <c:pt idx="418">
                  <c:v>324.36799999999999</c:v>
                </c:pt>
                <c:pt idx="419">
                  <c:v>325.14400000000001</c:v>
                </c:pt>
                <c:pt idx="420">
                  <c:v>325.92</c:v>
                </c:pt>
                <c:pt idx="421">
                  <c:v>326.69600000000003</c:v>
                </c:pt>
                <c:pt idx="422">
                  <c:v>327.47199999999998</c:v>
                </c:pt>
                <c:pt idx="423">
                  <c:v>328.24799999999999</c:v>
                </c:pt>
                <c:pt idx="424">
                  <c:v>329.024</c:v>
                </c:pt>
                <c:pt idx="425">
                  <c:v>329.8</c:v>
                </c:pt>
                <c:pt idx="426">
                  <c:v>330.57600000000002</c:v>
                </c:pt>
                <c:pt idx="427">
                  <c:v>331.35199999999998</c:v>
                </c:pt>
                <c:pt idx="428">
                  <c:v>332.12799999999999</c:v>
                </c:pt>
                <c:pt idx="429">
                  <c:v>332.904</c:v>
                </c:pt>
                <c:pt idx="430">
                  <c:v>333.68</c:v>
                </c:pt>
                <c:pt idx="431">
                  <c:v>334.45600000000002</c:v>
                </c:pt>
                <c:pt idx="432">
                  <c:v>335.23200000000003</c:v>
                </c:pt>
                <c:pt idx="433">
                  <c:v>336.00799999999998</c:v>
                </c:pt>
                <c:pt idx="434">
                  <c:v>336.78399999999999</c:v>
                </c:pt>
                <c:pt idx="435">
                  <c:v>337.56</c:v>
                </c:pt>
                <c:pt idx="436">
                  <c:v>338.33600000000001</c:v>
                </c:pt>
                <c:pt idx="437">
                  <c:v>339.11200000000002</c:v>
                </c:pt>
                <c:pt idx="438">
                  <c:v>339.88799999999998</c:v>
                </c:pt>
                <c:pt idx="439">
                  <c:v>340.66399999999999</c:v>
                </c:pt>
                <c:pt idx="440">
                  <c:v>341.44</c:v>
                </c:pt>
                <c:pt idx="441">
                  <c:v>342.21600000000001</c:v>
                </c:pt>
                <c:pt idx="442">
                  <c:v>342.99200000000002</c:v>
                </c:pt>
                <c:pt idx="443">
                  <c:v>343.76799999999997</c:v>
                </c:pt>
                <c:pt idx="444">
                  <c:v>344.54399999999998</c:v>
                </c:pt>
                <c:pt idx="445">
                  <c:v>345.32</c:v>
                </c:pt>
                <c:pt idx="446">
                  <c:v>346.096</c:v>
                </c:pt>
                <c:pt idx="447">
                  <c:v>346.87200000000001</c:v>
                </c:pt>
                <c:pt idx="448">
                  <c:v>347.64800000000002</c:v>
                </c:pt>
                <c:pt idx="449">
                  <c:v>348.42399999999998</c:v>
                </c:pt>
                <c:pt idx="450">
                  <c:v>349.2</c:v>
                </c:pt>
                <c:pt idx="451">
                  <c:v>349.976</c:v>
                </c:pt>
                <c:pt idx="452">
                  <c:v>350.75200000000001</c:v>
                </c:pt>
                <c:pt idx="453">
                  <c:v>351.52800000000002</c:v>
                </c:pt>
                <c:pt idx="454">
                  <c:v>352.30399999999997</c:v>
                </c:pt>
                <c:pt idx="455">
                  <c:v>353.08</c:v>
                </c:pt>
                <c:pt idx="456">
                  <c:v>353.85599999999999</c:v>
                </c:pt>
                <c:pt idx="457">
                  <c:v>354.63200000000001</c:v>
                </c:pt>
                <c:pt idx="458">
                  <c:v>355.40800000000002</c:v>
                </c:pt>
                <c:pt idx="459">
                  <c:v>356.18400000000003</c:v>
                </c:pt>
                <c:pt idx="460">
                  <c:v>356.96</c:v>
                </c:pt>
                <c:pt idx="461">
                  <c:v>357.73599999999999</c:v>
                </c:pt>
                <c:pt idx="462">
                  <c:v>358.512</c:v>
                </c:pt>
                <c:pt idx="463">
                  <c:v>359.28800000000001</c:v>
                </c:pt>
                <c:pt idx="464">
                  <c:v>360.06400000000002</c:v>
                </c:pt>
                <c:pt idx="465">
                  <c:v>360.84</c:v>
                </c:pt>
                <c:pt idx="466">
                  <c:v>361.61599999999999</c:v>
                </c:pt>
                <c:pt idx="467">
                  <c:v>362.392</c:v>
                </c:pt>
                <c:pt idx="468">
                  <c:v>363.16800000000001</c:v>
                </c:pt>
                <c:pt idx="469">
                  <c:v>363.94400000000002</c:v>
                </c:pt>
                <c:pt idx="470">
                  <c:v>364.72</c:v>
                </c:pt>
                <c:pt idx="471">
                  <c:v>365.49599999999998</c:v>
                </c:pt>
                <c:pt idx="472">
                  <c:v>366.27199999999999</c:v>
                </c:pt>
                <c:pt idx="473">
                  <c:v>367.048</c:v>
                </c:pt>
                <c:pt idx="474">
                  <c:v>367.82400000000001</c:v>
                </c:pt>
                <c:pt idx="475">
                  <c:v>368.6</c:v>
                </c:pt>
                <c:pt idx="476">
                  <c:v>369.37599999999998</c:v>
                </c:pt>
                <c:pt idx="477">
                  <c:v>370.15199999999999</c:v>
                </c:pt>
                <c:pt idx="478">
                  <c:v>370.928</c:v>
                </c:pt>
                <c:pt idx="479">
                  <c:v>371.70400000000001</c:v>
                </c:pt>
                <c:pt idx="480">
                  <c:v>372.48</c:v>
                </c:pt>
                <c:pt idx="481">
                  <c:v>373.25599999999997</c:v>
                </c:pt>
                <c:pt idx="482">
                  <c:v>374.03199999999998</c:v>
                </c:pt>
                <c:pt idx="483">
                  <c:v>374.80799999999999</c:v>
                </c:pt>
                <c:pt idx="484">
                  <c:v>375.584</c:v>
                </c:pt>
                <c:pt idx="485">
                  <c:v>376.36</c:v>
                </c:pt>
                <c:pt idx="486">
                  <c:v>377.13600000000002</c:v>
                </c:pt>
                <c:pt idx="487">
                  <c:v>377.91199999999998</c:v>
                </c:pt>
                <c:pt idx="488">
                  <c:v>378.68799999999999</c:v>
                </c:pt>
                <c:pt idx="489">
                  <c:v>379.464</c:v>
                </c:pt>
                <c:pt idx="490">
                  <c:v>380.24</c:v>
                </c:pt>
                <c:pt idx="491">
                  <c:v>381.01600000000002</c:v>
                </c:pt>
                <c:pt idx="492">
                  <c:v>381.79199999999997</c:v>
                </c:pt>
                <c:pt idx="493">
                  <c:v>382.56799999999998</c:v>
                </c:pt>
                <c:pt idx="494">
                  <c:v>383.34399999999999</c:v>
                </c:pt>
                <c:pt idx="495">
                  <c:v>384.12</c:v>
                </c:pt>
                <c:pt idx="496">
                  <c:v>384.89600000000002</c:v>
                </c:pt>
                <c:pt idx="497">
                  <c:v>385.67200000000003</c:v>
                </c:pt>
                <c:pt idx="498">
                  <c:v>386.44799999999998</c:v>
                </c:pt>
                <c:pt idx="499">
                  <c:v>387.22399999999999</c:v>
                </c:pt>
                <c:pt idx="500">
                  <c:v>388</c:v>
                </c:pt>
                <c:pt idx="501">
                  <c:v>388.77600000000001</c:v>
                </c:pt>
                <c:pt idx="502">
                  <c:v>389.55200000000002</c:v>
                </c:pt>
                <c:pt idx="503">
                  <c:v>390.32799999999997</c:v>
                </c:pt>
                <c:pt idx="504">
                  <c:v>391.10399999999998</c:v>
                </c:pt>
                <c:pt idx="505">
                  <c:v>391.88</c:v>
                </c:pt>
                <c:pt idx="506">
                  <c:v>392.65600000000001</c:v>
                </c:pt>
                <c:pt idx="507">
                  <c:v>393.43200000000002</c:v>
                </c:pt>
                <c:pt idx="508">
                  <c:v>394.20800000000003</c:v>
                </c:pt>
                <c:pt idx="509">
                  <c:v>394.98399999999998</c:v>
                </c:pt>
                <c:pt idx="510">
                  <c:v>395.76</c:v>
                </c:pt>
                <c:pt idx="511">
                  <c:v>396.536</c:v>
                </c:pt>
                <c:pt idx="512">
                  <c:v>397.31200000000001</c:v>
                </c:pt>
                <c:pt idx="513">
                  <c:v>398.08800000000002</c:v>
                </c:pt>
                <c:pt idx="514">
                  <c:v>398.86399999999998</c:v>
                </c:pt>
                <c:pt idx="515">
                  <c:v>399.64</c:v>
                </c:pt>
                <c:pt idx="516">
                  <c:v>400.416</c:v>
                </c:pt>
                <c:pt idx="517">
                  <c:v>401.19200000000001</c:v>
                </c:pt>
                <c:pt idx="518">
                  <c:v>401.96800000000002</c:v>
                </c:pt>
                <c:pt idx="519">
                  <c:v>402.74400000000003</c:v>
                </c:pt>
                <c:pt idx="520">
                  <c:v>403.52</c:v>
                </c:pt>
                <c:pt idx="521">
                  <c:v>404.29599999999999</c:v>
                </c:pt>
                <c:pt idx="522">
                  <c:v>405.072</c:v>
                </c:pt>
                <c:pt idx="523">
                  <c:v>405.84800000000001</c:v>
                </c:pt>
                <c:pt idx="524">
                  <c:v>406.62400000000002</c:v>
                </c:pt>
                <c:pt idx="525">
                  <c:v>407.4</c:v>
                </c:pt>
                <c:pt idx="526">
                  <c:v>408.17599999999999</c:v>
                </c:pt>
                <c:pt idx="527">
                  <c:v>408.952</c:v>
                </c:pt>
                <c:pt idx="528">
                  <c:v>409.72800000000001</c:v>
                </c:pt>
                <c:pt idx="529">
                  <c:v>410.50400000000002</c:v>
                </c:pt>
                <c:pt idx="530">
                  <c:v>411.28</c:v>
                </c:pt>
                <c:pt idx="531">
                  <c:v>412.05599999999998</c:v>
                </c:pt>
                <c:pt idx="532">
                  <c:v>412.83199999999999</c:v>
                </c:pt>
                <c:pt idx="533">
                  <c:v>413.608</c:v>
                </c:pt>
                <c:pt idx="534">
                  <c:v>414.38400000000001</c:v>
                </c:pt>
                <c:pt idx="535">
                  <c:v>415.16</c:v>
                </c:pt>
                <c:pt idx="536">
                  <c:v>415.93599999999998</c:v>
                </c:pt>
                <c:pt idx="537">
                  <c:v>416.71199999999999</c:v>
                </c:pt>
                <c:pt idx="538">
                  <c:v>417.488</c:v>
                </c:pt>
                <c:pt idx="539">
                  <c:v>418.26400000000001</c:v>
                </c:pt>
                <c:pt idx="540">
                  <c:v>419.04</c:v>
                </c:pt>
                <c:pt idx="541">
                  <c:v>419.81599999999997</c:v>
                </c:pt>
                <c:pt idx="542">
                  <c:v>420.59199999999998</c:v>
                </c:pt>
                <c:pt idx="543">
                  <c:v>421.36799999999999</c:v>
                </c:pt>
                <c:pt idx="544">
                  <c:v>422.14400000000001</c:v>
                </c:pt>
                <c:pt idx="545">
                  <c:v>422.92</c:v>
                </c:pt>
                <c:pt idx="546">
                  <c:v>423.69600000000003</c:v>
                </c:pt>
                <c:pt idx="547">
                  <c:v>424.47199999999998</c:v>
                </c:pt>
                <c:pt idx="548">
                  <c:v>425.24799999999999</c:v>
                </c:pt>
                <c:pt idx="549">
                  <c:v>426.024</c:v>
                </c:pt>
                <c:pt idx="550">
                  <c:v>426.8</c:v>
                </c:pt>
                <c:pt idx="551">
                  <c:v>427.57600000000002</c:v>
                </c:pt>
                <c:pt idx="552">
                  <c:v>428.35199999999998</c:v>
                </c:pt>
                <c:pt idx="553">
                  <c:v>429.12799999999999</c:v>
                </c:pt>
                <c:pt idx="554">
                  <c:v>429.904</c:v>
                </c:pt>
                <c:pt idx="555">
                  <c:v>430.68</c:v>
                </c:pt>
                <c:pt idx="556">
                  <c:v>431.45600000000002</c:v>
                </c:pt>
                <c:pt idx="557">
                  <c:v>432.23200000000003</c:v>
                </c:pt>
                <c:pt idx="558">
                  <c:v>433.00799999999998</c:v>
                </c:pt>
                <c:pt idx="559">
                  <c:v>433.78399999999999</c:v>
                </c:pt>
                <c:pt idx="560">
                  <c:v>434.56</c:v>
                </c:pt>
                <c:pt idx="561">
                  <c:v>435.33600000000001</c:v>
                </c:pt>
                <c:pt idx="562">
                  <c:v>436.11200000000002</c:v>
                </c:pt>
                <c:pt idx="563">
                  <c:v>436.88799999999998</c:v>
                </c:pt>
                <c:pt idx="564">
                  <c:v>437.66399999999999</c:v>
                </c:pt>
                <c:pt idx="565">
                  <c:v>438.44</c:v>
                </c:pt>
                <c:pt idx="566">
                  <c:v>439.21600000000001</c:v>
                </c:pt>
                <c:pt idx="567">
                  <c:v>439.99200000000002</c:v>
                </c:pt>
                <c:pt idx="568">
                  <c:v>440.76799999999997</c:v>
                </c:pt>
                <c:pt idx="569">
                  <c:v>441.54399999999998</c:v>
                </c:pt>
                <c:pt idx="570">
                  <c:v>442.32</c:v>
                </c:pt>
                <c:pt idx="571">
                  <c:v>443.096</c:v>
                </c:pt>
                <c:pt idx="572">
                  <c:v>443.87200000000001</c:v>
                </c:pt>
                <c:pt idx="573">
                  <c:v>444.64800000000002</c:v>
                </c:pt>
                <c:pt idx="574">
                  <c:v>445.42399999999998</c:v>
                </c:pt>
                <c:pt idx="575">
                  <c:v>446.2</c:v>
                </c:pt>
                <c:pt idx="576">
                  <c:v>446.976</c:v>
                </c:pt>
                <c:pt idx="577">
                  <c:v>447.75200000000001</c:v>
                </c:pt>
                <c:pt idx="578">
                  <c:v>448.52800000000002</c:v>
                </c:pt>
                <c:pt idx="579">
                  <c:v>449.30399999999997</c:v>
                </c:pt>
                <c:pt idx="580">
                  <c:v>450.08</c:v>
                </c:pt>
                <c:pt idx="581">
                  <c:v>450.85599999999999</c:v>
                </c:pt>
                <c:pt idx="582">
                  <c:v>451.63200000000001</c:v>
                </c:pt>
                <c:pt idx="583">
                  <c:v>452.40800000000002</c:v>
                </c:pt>
                <c:pt idx="584">
                  <c:v>453.18400000000003</c:v>
                </c:pt>
                <c:pt idx="585">
                  <c:v>453.96</c:v>
                </c:pt>
                <c:pt idx="586">
                  <c:v>454.73599999999999</c:v>
                </c:pt>
                <c:pt idx="587">
                  <c:v>455.512</c:v>
                </c:pt>
                <c:pt idx="588">
                  <c:v>456.28800000000001</c:v>
                </c:pt>
                <c:pt idx="589">
                  <c:v>457.06400000000002</c:v>
                </c:pt>
                <c:pt idx="590">
                  <c:v>457.84</c:v>
                </c:pt>
                <c:pt idx="591">
                  <c:v>458.61599999999999</c:v>
                </c:pt>
                <c:pt idx="592">
                  <c:v>459.392</c:v>
                </c:pt>
                <c:pt idx="593">
                  <c:v>460.16800000000001</c:v>
                </c:pt>
                <c:pt idx="594">
                  <c:v>460.94400000000002</c:v>
                </c:pt>
                <c:pt idx="595">
                  <c:v>461.72</c:v>
                </c:pt>
                <c:pt idx="596">
                  <c:v>462.49599999999998</c:v>
                </c:pt>
                <c:pt idx="597">
                  <c:v>463.27199999999999</c:v>
                </c:pt>
                <c:pt idx="598">
                  <c:v>464.048</c:v>
                </c:pt>
                <c:pt idx="599">
                  <c:v>464.82400000000001</c:v>
                </c:pt>
                <c:pt idx="600">
                  <c:v>465.6</c:v>
                </c:pt>
                <c:pt idx="601">
                  <c:v>466.37599999999998</c:v>
                </c:pt>
                <c:pt idx="602">
                  <c:v>467.15199999999999</c:v>
                </c:pt>
                <c:pt idx="603">
                  <c:v>467.928</c:v>
                </c:pt>
                <c:pt idx="604">
                  <c:v>468.70400000000001</c:v>
                </c:pt>
                <c:pt idx="605">
                  <c:v>469.48</c:v>
                </c:pt>
                <c:pt idx="606">
                  <c:v>470.25599999999997</c:v>
                </c:pt>
                <c:pt idx="607">
                  <c:v>471.03199999999998</c:v>
                </c:pt>
                <c:pt idx="608">
                  <c:v>471.80799999999999</c:v>
                </c:pt>
                <c:pt idx="609">
                  <c:v>472.584</c:v>
                </c:pt>
                <c:pt idx="610">
                  <c:v>473.36</c:v>
                </c:pt>
                <c:pt idx="611">
                  <c:v>474.13600000000002</c:v>
                </c:pt>
                <c:pt idx="612">
                  <c:v>474.91199999999998</c:v>
                </c:pt>
                <c:pt idx="613">
                  <c:v>475.68799999999999</c:v>
                </c:pt>
                <c:pt idx="614">
                  <c:v>476.464</c:v>
                </c:pt>
                <c:pt idx="615">
                  <c:v>477.24</c:v>
                </c:pt>
                <c:pt idx="616">
                  <c:v>478.01600000000002</c:v>
                </c:pt>
                <c:pt idx="617">
                  <c:v>478.79199999999997</c:v>
                </c:pt>
                <c:pt idx="618">
                  <c:v>479.56799999999998</c:v>
                </c:pt>
                <c:pt idx="619">
                  <c:v>480.34399999999999</c:v>
                </c:pt>
                <c:pt idx="620">
                  <c:v>481.12</c:v>
                </c:pt>
                <c:pt idx="621">
                  <c:v>481.89600000000002</c:v>
                </c:pt>
                <c:pt idx="622">
                  <c:v>482.67200000000003</c:v>
                </c:pt>
                <c:pt idx="623">
                  <c:v>483.44799999999998</c:v>
                </c:pt>
                <c:pt idx="624">
                  <c:v>484.22399999999999</c:v>
                </c:pt>
                <c:pt idx="625">
                  <c:v>485</c:v>
                </c:pt>
                <c:pt idx="626">
                  <c:v>485.77600000000001</c:v>
                </c:pt>
                <c:pt idx="627">
                  <c:v>486.55200000000002</c:v>
                </c:pt>
                <c:pt idx="628">
                  <c:v>487.32799999999997</c:v>
                </c:pt>
                <c:pt idx="629">
                  <c:v>488.10399999999998</c:v>
                </c:pt>
                <c:pt idx="630">
                  <c:v>488.88</c:v>
                </c:pt>
                <c:pt idx="631">
                  <c:v>489.65600000000001</c:v>
                </c:pt>
                <c:pt idx="632">
                  <c:v>490.43200000000002</c:v>
                </c:pt>
                <c:pt idx="633">
                  <c:v>491.20800000000003</c:v>
                </c:pt>
                <c:pt idx="634">
                  <c:v>491.98399999999998</c:v>
                </c:pt>
                <c:pt idx="635">
                  <c:v>492.76</c:v>
                </c:pt>
                <c:pt idx="636">
                  <c:v>493.536</c:v>
                </c:pt>
                <c:pt idx="637">
                  <c:v>494.31200000000001</c:v>
                </c:pt>
                <c:pt idx="638">
                  <c:v>495.08800000000002</c:v>
                </c:pt>
                <c:pt idx="639">
                  <c:v>495.86399999999998</c:v>
                </c:pt>
                <c:pt idx="640">
                  <c:v>496.64</c:v>
                </c:pt>
                <c:pt idx="641">
                  <c:v>497.416</c:v>
                </c:pt>
                <c:pt idx="642">
                  <c:v>498.19200000000001</c:v>
                </c:pt>
                <c:pt idx="643">
                  <c:v>498.96800000000002</c:v>
                </c:pt>
                <c:pt idx="644">
                  <c:v>499.74400000000003</c:v>
                </c:pt>
                <c:pt idx="645">
                  <c:v>500.52</c:v>
                </c:pt>
                <c:pt idx="646">
                  <c:v>501.29599999999999</c:v>
                </c:pt>
                <c:pt idx="647">
                  <c:v>502.072</c:v>
                </c:pt>
                <c:pt idx="648">
                  <c:v>502.84800000000001</c:v>
                </c:pt>
                <c:pt idx="649">
                  <c:v>503.62400000000002</c:v>
                </c:pt>
                <c:pt idx="650">
                  <c:v>504.4</c:v>
                </c:pt>
                <c:pt idx="651">
                  <c:v>505.17599999999999</c:v>
                </c:pt>
                <c:pt idx="652">
                  <c:v>505.952</c:v>
                </c:pt>
                <c:pt idx="653">
                  <c:v>506.72800000000001</c:v>
                </c:pt>
                <c:pt idx="654">
                  <c:v>507.50400000000002</c:v>
                </c:pt>
                <c:pt idx="655">
                  <c:v>508.28</c:v>
                </c:pt>
                <c:pt idx="656">
                  <c:v>509.05599999999998</c:v>
                </c:pt>
                <c:pt idx="657">
                  <c:v>509.83199999999999</c:v>
                </c:pt>
                <c:pt idx="658">
                  <c:v>510.608</c:v>
                </c:pt>
                <c:pt idx="659">
                  <c:v>511.38400000000001</c:v>
                </c:pt>
                <c:pt idx="660">
                  <c:v>512.16</c:v>
                </c:pt>
                <c:pt idx="661">
                  <c:v>512.93600000000004</c:v>
                </c:pt>
                <c:pt idx="662">
                  <c:v>513.71199999999999</c:v>
                </c:pt>
                <c:pt idx="663">
                  <c:v>514.48800000000006</c:v>
                </c:pt>
                <c:pt idx="664">
                  <c:v>515.26400000000001</c:v>
                </c:pt>
                <c:pt idx="665">
                  <c:v>516.04</c:v>
                </c:pt>
                <c:pt idx="666">
                  <c:v>516.81600000000003</c:v>
                </c:pt>
                <c:pt idx="667">
                  <c:v>517.59199999999998</c:v>
                </c:pt>
                <c:pt idx="668">
                  <c:v>518.36800000000005</c:v>
                </c:pt>
                <c:pt idx="669">
                  <c:v>519.14400000000001</c:v>
                </c:pt>
                <c:pt idx="670">
                  <c:v>519.91999999999996</c:v>
                </c:pt>
                <c:pt idx="671">
                  <c:v>520.69600000000003</c:v>
                </c:pt>
                <c:pt idx="672">
                  <c:v>521.47199999999998</c:v>
                </c:pt>
                <c:pt idx="673">
                  <c:v>522.24800000000005</c:v>
                </c:pt>
                <c:pt idx="674">
                  <c:v>523.024</c:v>
                </c:pt>
                <c:pt idx="675">
                  <c:v>523.79999999999995</c:v>
                </c:pt>
                <c:pt idx="676">
                  <c:v>524.57600000000002</c:v>
                </c:pt>
                <c:pt idx="677">
                  <c:v>525.35199999999998</c:v>
                </c:pt>
                <c:pt idx="678">
                  <c:v>526.12800000000004</c:v>
                </c:pt>
                <c:pt idx="679">
                  <c:v>526.904</c:v>
                </c:pt>
                <c:pt idx="680">
                  <c:v>527.67999999999995</c:v>
                </c:pt>
                <c:pt idx="681">
                  <c:v>528.45600000000002</c:v>
                </c:pt>
                <c:pt idx="682">
                  <c:v>529.23199999999997</c:v>
                </c:pt>
                <c:pt idx="683">
                  <c:v>530.00800000000004</c:v>
                </c:pt>
                <c:pt idx="684">
                  <c:v>530.78399999999999</c:v>
                </c:pt>
                <c:pt idx="685">
                  <c:v>531.55999999999995</c:v>
                </c:pt>
                <c:pt idx="686">
                  <c:v>532.33600000000001</c:v>
                </c:pt>
                <c:pt idx="687">
                  <c:v>533.11199999999997</c:v>
                </c:pt>
                <c:pt idx="688">
                  <c:v>533.88800000000003</c:v>
                </c:pt>
                <c:pt idx="689">
                  <c:v>534.66399999999999</c:v>
                </c:pt>
                <c:pt idx="690">
                  <c:v>535.44000000000005</c:v>
                </c:pt>
                <c:pt idx="691">
                  <c:v>536.21600000000001</c:v>
                </c:pt>
                <c:pt idx="692">
                  <c:v>536.99199999999996</c:v>
                </c:pt>
                <c:pt idx="693">
                  <c:v>537.76800000000003</c:v>
                </c:pt>
                <c:pt idx="694">
                  <c:v>538.54399999999998</c:v>
                </c:pt>
                <c:pt idx="695">
                  <c:v>539.32000000000005</c:v>
                </c:pt>
                <c:pt idx="696">
                  <c:v>540.096</c:v>
                </c:pt>
                <c:pt idx="697">
                  <c:v>540.87199999999996</c:v>
                </c:pt>
                <c:pt idx="698">
                  <c:v>541.64800000000002</c:v>
                </c:pt>
                <c:pt idx="699">
                  <c:v>542.42399999999998</c:v>
                </c:pt>
                <c:pt idx="700">
                  <c:v>543.20000000000005</c:v>
                </c:pt>
                <c:pt idx="701">
                  <c:v>543.976</c:v>
                </c:pt>
                <c:pt idx="702">
                  <c:v>544.75199999999995</c:v>
                </c:pt>
                <c:pt idx="703">
                  <c:v>545.52800000000002</c:v>
                </c:pt>
                <c:pt idx="704">
                  <c:v>546.30399999999997</c:v>
                </c:pt>
                <c:pt idx="705">
                  <c:v>547.08000000000004</c:v>
                </c:pt>
                <c:pt idx="706">
                  <c:v>547.85599999999999</c:v>
                </c:pt>
                <c:pt idx="707">
                  <c:v>548.63199999999995</c:v>
                </c:pt>
                <c:pt idx="708">
                  <c:v>549.40800000000002</c:v>
                </c:pt>
                <c:pt idx="709">
                  <c:v>550.18399999999997</c:v>
                </c:pt>
                <c:pt idx="710">
                  <c:v>550.96</c:v>
                </c:pt>
                <c:pt idx="711">
                  <c:v>551.73599999999999</c:v>
                </c:pt>
                <c:pt idx="712">
                  <c:v>552.51199999999994</c:v>
                </c:pt>
                <c:pt idx="713">
                  <c:v>553.28800000000001</c:v>
                </c:pt>
                <c:pt idx="714">
                  <c:v>554.06399999999996</c:v>
                </c:pt>
                <c:pt idx="715">
                  <c:v>554.84</c:v>
                </c:pt>
                <c:pt idx="716">
                  <c:v>555.61599999999999</c:v>
                </c:pt>
                <c:pt idx="717">
                  <c:v>556.39200000000005</c:v>
                </c:pt>
                <c:pt idx="718">
                  <c:v>557.16800000000001</c:v>
                </c:pt>
                <c:pt idx="719">
                  <c:v>557.94399999999996</c:v>
                </c:pt>
                <c:pt idx="720">
                  <c:v>558.72</c:v>
                </c:pt>
                <c:pt idx="721">
                  <c:v>559.49599999999998</c:v>
                </c:pt>
                <c:pt idx="722">
                  <c:v>560.27200000000005</c:v>
                </c:pt>
                <c:pt idx="723">
                  <c:v>561.048</c:v>
                </c:pt>
                <c:pt idx="724">
                  <c:v>561.82399999999996</c:v>
                </c:pt>
                <c:pt idx="725">
                  <c:v>562.6</c:v>
                </c:pt>
                <c:pt idx="726">
                  <c:v>563.37599999999998</c:v>
                </c:pt>
                <c:pt idx="727">
                  <c:v>564.15200000000004</c:v>
                </c:pt>
                <c:pt idx="728">
                  <c:v>564.928</c:v>
                </c:pt>
                <c:pt idx="729">
                  <c:v>565.70399999999995</c:v>
                </c:pt>
                <c:pt idx="730">
                  <c:v>566.48</c:v>
                </c:pt>
                <c:pt idx="731">
                  <c:v>567.25599999999997</c:v>
                </c:pt>
                <c:pt idx="732">
                  <c:v>568.03200000000004</c:v>
                </c:pt>
                <c:pt idx="733">
                  <c:v>568.80799999999999</c:v>
                </c:pt>
                <c:pt idx="734">
                  <c:v>569.58399999999995</c:v>
                </c:pt>
                <c:pt idx="735">
                  <c:v>570.36</c:v>
                </c:pt>
                <c:pt idx="736">
                  <c:v>571.13599999999997</c:v>
                </c:pt>
                <c:pt idx="737">
                  <c:v>571.91200000000003</c:v>
                </c:pt>
                <c:pt idx="738">
                  <c:v>572.68799999999999</c:v>
                </c:pt>
                <c:pt idx="739">
                  <c:v>573.46400000000006</c:v>
                </c:pt>
                <c:pt idx="740">
                  <c:v>574.24</c:v>
                </c:pt>
                <c:pt idx="741">
                  <c:v>575.01599999999996</c:v>
                </c:pt>
                <c:pt idx="742">
                  <c:v>575.79200000000003</c:v>
                </c:pt>
                <c:pt idx="743">
                  <c:v>576.56799999999998</c:v>
                </c:pt>
                <c:pt idx="744">
                  <c:v>577.34400000000005</c:v>
                </c:pt>
                <c:pt idx="745">
                  <c:v>578.12</c:v>
                </c:pt>
                <c:pt idx="746">
                  <c:v>578.89599999999996</c:v>
                </c:pt>
                <c:pt idx="747">
                  <c:v>579.67200000000003</c:v>
                </c:pt>
                <c:pt idx="748">
                  <c:v>580.44799999999998</c:v>
                </c:pt>
                <c:pt idx="749">
                  <c:v>581.22400000000005</c:v>
                </c:pt>
                <c:pt idx="750">
                  <c:v>582</c:v>
                </c:pt>
                <c:pt idx="751">
                  <c:v>582.77599999999995</c:v>
                </c:pt>
                <c:pt idx="752">
                  <c:v>583.55200000000002</c:v>
                </c:pt>
                <c:pt idx="753">
                  <c:v>584.32799999999997</c:v>
                </c:pt>
                <c:pt idx="754">
                  <c:v>585.10400000000004</c:v>
                </c:pt>
                <c:pt idx="755">
                  <c:v>585.88</c:v>
                </c:pt>
                <c:pt idx="756">
                  <c:v>586.65599999999995</c:v>
                </c:pt>
                <c:pt idx="757">
                  <c:v>587.43200000000002</c:v>
                </c:pt>
                <c:pt idx="758">
                  <c:v>588.20799999999997</c:v>
                </c:pt>
                <c:pt idx="759">
                  <c:v>588.98400000000004</c:v>
                </c:pt>
                <c:pt idx="760">
                  <c:v>589.76</c:v>
                </c:pt>
                <c:pt idx="761">
                  <c:v>590.53599999999994</c:v>
                </c:pt>
                <c:pt idx="762">
                  <c:v>591.31200000000001</c:v>
                </c:pt>
                <c:pt idx="763">
                  <c:v>592.08799999999997</c:v>
                </c:pt>
                <c:pt idx="764">
                  <c:v>592.86400000000003</c:v>
                </c:pt>
                <c:pt idx="765">
                  <c:v>593.64</c:v>
                </c:pt>
                <c:pt idx="766">
                  <c:v>594.41600000000005</c:v>
                </c:pt>
                <c:pt idx="767">
                  <c:v>595.19200000000001</c:v>
                </c:pt>
                <c:pt idx="768">
                  <c:v>595.96799999999996</c:v>
                </c:pt>
                <c:pt idx="769">
                  <c:v>596.74400000000003</c:v>
                </c:pt>
                <c:pt idx="770">
                  <c:v>597.52</c:v>
                </c:pt>
                <c:pt idx="771">
                  <c:v>598.29600000000005</c:v>
                </c:pt>
                <c:pt idx="772">
                  <c:v>599.072</c:v>
                </c:pt>
                <c:pt idx="773">
                  <c:v>599.84799999999996</c:v>
                </c:pt>
                <c:pt idx="774">
                  <c:v>600.62400000000002</c:v>
                </c:pt>
                <c:pt idx="775">
                  <c:v>601.4</c:v>
                </c:pt>
                <c:pt idx="776">
                  <c:v>602.17600000000004</c:v>
                </c:pt>
                <c:pt idx="777">
                  <c:v>602.952</c:v>
                </c:pt>
                <c:pt idx="778">
                  <c:v>603.72799999999995</c:v>
                </c:pt>
                <c:pt idx="779">
                  <c:v>604.50400000000002</c:v>
                </c:pt>
                <c:pt idx="780">
                  <c:v>605.28</c:v>
                </c:pt>
                <c:pt idx="781">
                  <c:v>606.05600000000004</c:v>
                </c:pt>
                <c:pt idx="782">
                  <c:v>606.83199999999999</c:v>
                </c:pt>
                <c:pt idx="783">
                  <c:v>607.60799999999995</c:v>
                </c:pt>
                <c:pt idx="784">
                  <c:v>608.38400000000001</c:v>
                </c:pt>
                <c:pt idx="785">
                  <c:v>609.16</c:v>
                </c:pt>
                <c:pt idx="786">
                  <c:v>609.93600000000004</c:v>
                </c:pt>
                <c:pt idx="787">
                  <c:v>610.71199999999999</c:v>
                </c:pt>
                <c:pt idx="788">
                  <c:v>611.48800000000006</c:v>
                </c:pt>
                <c:pt idx="789">
                  <c:v>612.26400000000001</c:v>
                </c:pt>
                <c:pt idx="790">
                  <c:v>613.04</c:v>
                </c:pt>
                <c:pt idx="791">
                  <c:v>613.81600000000003</c:v>
                </c:pt>
                <c:pt idx="792">
                  <c:v>614.59199999999998</c:v>
                </c:pt>
                <c:pt idx="793">
                  <c:v>615.36800000000005</c:v>
                </c:pt>
                <c:pt idx="794">
                  <c:v>616.14400000000001</c:v>
                </c:pt>
                <c:pt idx="795">
                  <c:v>616.91999999999996</c:v>
                </c:pt>
                <c:pt idx="796">
                  <c:v>617.69600000000003</c:v>
                </c:pt>
                <c:pt idx="797">
                  <c:v>618.47199999999998</c:v>
                </c:pt>
                <c:pt idx="798">
                  <c:v>619.24800000000005</c:v>
                </c:pt>
                <c:pt idx="799">
                  <c:v>620.024</c:v>
                </c:pt>
                <c:pt idx="800">
                  <c:v>620.79999999999995</c:v>
                </c:pt>
                <c:pt idx="801">
                  <c:v>621.57600000000002</c:v>
                </c:pt>
                <c:pt idx="802">
                  <c:v>622.35199999999998</c:v>
                </c:pt>
                <c:pt idx="803">
                  <c:v>623.12800000000004</c:v>
                </c:pt>
                <c:pt idx="804">
                  <c:v>623.904</c:v>
                </c:pt>
                <c:pt idx="805">
                  <c:v>624.67999999999995</c:v>
                </c:pt>
                <c:pt idx="806">
                  <c:v>625.45600000000002</c:v>
                </c:pt>
                <c:pt idx="807">
                  <c:v>626.23199999999997</c:v>
                </c:pt>
                <c:pt idx="808">
                  <c:v>627.00800000000004</c:v>
                </c:pt>
                <c:pt idx="809">
                  <c:v>627.78399999999999</c:v>
                </c:pt>
                <c:pt idx="810">
                  <c:v>628.55999999999995</c:v>
                </c:pt>
                <c:pt idx="811">
                  <c:v>629.33600000000001</c:v>
                </c:pt>
                <c:pt idx="812">
                  <c:v>630.11199999999997</c:v>
                </c:pt>
                <c:pt idx="813">
                  <c:v>630.88800000000003</c:v>
                </c:pt>
                <c:pt idx="814">
                  <c:v>631.66399999999999</c:v>
                </c:pt>
                <c:pt idx="815">
                  <c:v>632.44000000000005</c:v>
                </c:pt>
                <c:pt idx="816">
                  <c:v>633.21600000000001</c:v>
                </c:pt>
                <c:pt idx="817">
                  <c:v>633.99199999999996</c:v>
                </c:pt>
                <c:pt idx="818">
                  <c:v>634.76800000000003</c:v>
                </c:pt>
                <c:pt idx="819">
                  <c:v>635.54399999999998</c:v>
                </c:pt>
                <c:pt idx="820">
                  <c:v>636.32000000000005</c:v>
                </c:pt>
                <c:pt idx="821">
                  <c:v>637.096</c:v>
                </c:pt>
                <c:pt idx="822">
                  <c:v>637.87199999999996</c:v>
                </c:pt>
                <c:pt idx="823">
                  <c:v>638.64800000000002</c:v>
                </c:pt>
                <c:pt idx="824">
                  <c:v>639.42399999999998</c:v>
                </c:pt>
                <c:pt idx="825">
                  <c:v>640.20000000000005</c:v>
                </c:pt>
                <c:pt idx="826">
                  <c:v>640.976</c:v>
                </c:pt>
                <c:pt idx="827">
                  <c:v>641.75199999999995</c:v>
                </c:pt>
                <c:pt idx="828">
                  <c:v>642.52800000000002</c:v>
                </c:pt>
                <c:pt idx="829">
                  <c:v>643.30399999999997</c:v>
                </c:pt>
                <c:pt idx="830">
                  <c:v>644.08000000000004</c:v>
                </c:pt>
                <c:pt idx="831">
                  <c:v>644.85599999999999</c:v>
                </c:pt>
                <c:pt idx="832">
                  <c:v>645.63199999999995</c:v>
                </c:pt>
                <c:pt idx="833">
                  <c:v>646.40800000000002</c:v>
                </c:pt>
                <c:pt idx="834">
                  <c:v>647.18399999999997</c:v>
                </c:pt>
                <c:pt idx="835">
                  <c:v>647.96</c:v>
                </c:pt>
                <c:pt idx="836">
                  <c:v>648.73599999999999</c:v>
                </c:pt>
                <c:pt idx="837">
                  <c:v>649.51199999999994</c:v>
                </c:pt>
                <c:pt idx="838">
                  <c:v>650.28800000000001</c:v>
                </c:pt>
                <c:pt idx="839">
                  <c:v>651.06399999999996</c:v>
                </c:pt>
                <c:pt idx="840">
                  <c:v>651.84</c:v>
                </c:pt>
                <c:pt idx="841">
                  <c:v>652.61599999999999</c:v>
                </c:pt>
                <c:pt idx="842">
                  <c:v>653.39200000000005</c:v>
                </c:pt>
                <c:pt idx="843">
                  <c:v>654.16800000000001</c:v>
                </c:pt>
                <c:pt idx="844">
                  <c:v>654.94399999999996</c:v>
                </c:pt>
                <c:pt idx="845">
                  <c:v>655.72</c:v>
                </c:pt>
                <c:pt idx="846">
                  <c:v>656.49599999999998</c:v>
                </c:pt>
                <c:pt idx="847">
                  <c:v>657.27200000000005</c:v>
                </c:pt>
                <c:pt idx="848">
                  <c:v>658.048</c:v>
                </c:pt>
                <c:pt idx="849">
                  <c:v>658.82399999999996</c:v>
                </c:pt>
                <c:pt idx="850">
                  <c:v>659.6</c:v>
                </c:pt>
                <c:pt idx="851">
                  <c:v>660.37599999999998</c:v>
                </c:pt>
                <c:pt idx="852">
                  <c:v>661.15200000000004</c:v>
                </c:pt>
                <c:pt idx="853">
                  <c:v>661.928</c:v>
                </c:pt>
                <c:pt idx="854">
                  <c:v>662.70399999999995</c:v>
                </c:pt>
                <c:pt idx="855">
                  <c:v>663.48</c:v>
                </c:pt>
                <c:pt idx="856">
                  <c:v>664.25599999999997</c:v>
                </c:pt>
                <c:pt idx="857">
                  <c:v>665.03200000000004</c:v>
                </c:pt>
                <c:pt idx="858">
                  <c:v>665.80799999999999</c:v>
                </c:pt>
                <c:pt idx="859">
                  <c:v>666.58399999999995</c:v>
                </c:pt>
                <c:pt idx="860">
                  <c:v>667.36</c:v>
                </c:pt>
                <c:pt idx="861">
                  <c:v>668.13599999999997</c:v>
                </c:pt>
                <c:pt idx="862">
                  <c:v>668.91200000000003</c:v>
                </c:pt>
                <c:pt idx="863">
                  <c:v>669.68799999999999</c:v>
                </c:pt>
                <c:pt idx="864">
                  <c:v>670.46400000000006</c:v>
                </c:pt>
                <c:pt idx="865">
                  <c:v>671.24</c:v>
                </c:pt>
                <c:pt idx="866">
                  <c:v>672.01599999999996</c:v>
                </c:pt>
                <c:pt idx="867">
                  <c:v>672.79200000000003</c:v>
                </c:pt>
                <c:pt idx="868">
                  <c:v>673.56799999999998</c:v>
                </c:pt>
                <c:pt idx="869">
                  <c:v>674.34400000000005</c:v>
                </c:pt>
                <c:pt idx="870">
                  <c:v>675.12</c:v>
                </c:pt>
                <c:pt idx="871">
                  <c:v>675.89599999999996</c:v>
                </c:pt>
                <c:pt idx="872">
                  <c:v>676.67200000000003</c:v>
                </c:pt>
                <c:pt idx="873">
                  <c:v>677.44799999999998</c:v>
                </c:pt>
                <c:pt idx="874">
                  <c:v>678.22400000000005</c:v>
                </c:pt>
                <c:pt idx="875">
                  <c:v>679</c:v>
                </c:pt>
                <c:pt idx="876">
                  <c:v>679.77599999999995</c:v>
                </c:pt>
                <c:pt idx="877">
                  <c:v>680.55200000000002</c:v>
                </c:pt>
                <c:pt idx="878">
                  <c:v>681.32799999999997</c:v>
                </c:pt>
                <c:pt idx="879">
                  <c:v>682.10400000000004</c:v>
                </c:pt>
                <c:pt idx="880">
                  <c:v>682.88</c:v>
                </c:pt>
                <c:pt idx="881">
                  <c:v>683.65599999999995</c:v>
                </c:pt>
                <c:pt idx="882">
                  <c:v>684.43200000000002</c:v>
                </c:pt>
                <c:pt idx="883">
                  <c:v>685.20799999999997</c:v>
                </c:pt>
                <c:pt idx="884">
                  <c:v>685.98400000000004</c:v>
                </c:pt>
                <c:pt idx="885">
                  <c:v>686.76</c:v>
                </c:pt>
                <c:pt idx="886">
                  <c:v>687.53599999999994</c:v>
                </c:pt>
                <c:pt idx="887">
                  <c:v>688.31200000000001</c:v>
                </c:pt>
                <c:pt idx="888">
                  <c:v>689.08799999999997</c:v>
                </c:pt>
                <c:pt idx="889">
                  <c:v>689.86400000000003</c:v>
                </c:pt>
                <c:pt idx="890">
                  <c:v>690.64</c:v>
                </c:pt>
                <c:pt idx="891">
                  <c:v>691.41600000000005</c:v>
                </c:pt>
                <c:pt idx="892">
                  <c:v>692.19200000000001</c:v>
                </c:pt>
                <c:pt idx="893">
                  <c:v>692.96799999999996</c:v>
                </c:pt>
                <c:pt idx="894">
                  <c:v>693.74400000000003</c:v>
                </c:pt>
                <c:pt idx="895">
                  <c:v>694.52</c:v>
                </c:pt>
                <c:pt idx="896">
                  <c:v>695.29600000000005</c:v>
                </c:pt>
                <c:pt idx="897">
                  <c:v>696.072</c:v>
                </c:pt>
                <c:pt idx="898">
                  <c:v>696.84799999999996</c:v>
                </c:pt>
                <c:pt idx="899">
                  <c:v>697.62400000000002</c:v>
                </c:pt>
                <c:pt idx="900">
                  <c:v>698.4</c:v>
                </c:pt>
                <c:pt idx="901">
                  <c:v>699.17600000000004</c:v>
                </c:pt>
                <c:pt idx="902">
                  <c:v>699.952</c:v>
                </c:pt>
                <c:pt idx="903">
                  <c:v>700.72799999999995</c:v>
                </c:pt>
                <c:pt idx="904">
                  <c:v>701.50400000000002</c:v>
                </c:pt>
                <c:pt idx="905">
                  <c:v>702.28</c:v>
                </c:pt>
                <c:pt idx="906">
                  <c:v>703.05600000000004</c:v>
                </c:pt>
                <c:pt idx="907">
                  <c:v>703.83199999999999</c:v>
                </c:pt>
                <c:pt idx="908">
                  <c:v>704.60799999999995</c:v>
                </c:pt>
                <c:pt idx="909">
                  <c:v>705.38400000000001</c:v>
                </c:pt>
                <c:pt idx="910">
                  <c:v>706.16</c:v>
                </c:pt>
                <c:pt idx="911">
                  <c:v>706.93600000000004</c:v>
                </c:pt>
                <c:pt idx="912">
                  <c:v>707.71199999999999</c:v>
                </c:pt>
                <c:pt idx="913">
                  <c:v>708.48800000000006</c:v>
                </c:pt>
                <c:pt idx="914">
                  <c:v>709.26400000000001</c:v>
                </c:pt>
                <c:pt idx="915">
                  <c:v>710.04</c:v>
                </c:pt>
                <c:pt idx="916">
                  <c:v>710.81600000000003</c:v>
                </c:pt>
                <c:pt idx="917">
                  <c:v>711.59199999999998</c:v>
                </c:pt>
                <c:pt idx="918">
                  <c:v>712.36800000000005</c:v>
                </c:pt>
                <c:pt idx="919">
                  <c:v>713.14400000000001</c:v>
                </c:pt>
                <c:pt idx="920">
                  <c:v>713.92</c:v>
                </c:pt>
                <c:pt idx="921">
                  <c:v>714.69600000000003</c:v>
                </c:pt>
                <c:pt idx="922">
                  <c:v>715.47199999999998</c:v>
                </c:pt>
                <c:pt idx="923">
                  <c:v>716.24800000000005</c:v>
                </c:pt>
                <c:pt idx="924">
                  <c:v>717.024</c:v>
                </c:pt>
                <c:pt idx="925">
                  <c:v>717.8</c:v>
                </c:pt>
                <c:pt idx="926">
                  <c:v>718.57600000000002</c:v>
                </c:pt>
                <c:pt idx="927">
                  <c:v>719.35199999999998</c:v>
                </c:pt>
                <c:pt idx="928">
                  <c:v>720.12800000000004</c:v>
                </c:pt>
                <c:pt idx="929">
                  <c:v>720.904</c:v>
                </c:pt>
                <c:pt idx="930">
                  <c:v>721.68</c:v>
                </c:pt>
                <c:pt idx="931">
                  <c:v>722.45600000000002</c:v>
                </c:pt>
                <c:pt idx="932">
                  <c:v>723.23199999999997</c:v>
                </c:pt>
                <c:pt idx="933">
                  <c:v>724.00800000000004</c:v>
                </c:pt>
                <c:pt idx="934">
                  <c:v>724.78399999999999</c:v>
                </c:pt>
                <c:pt idx="935">
                  <c:v>725.56</c:v>
                </c:pt>
                <c:pt idx="936">
                  <c:v>726.33600000000001</c:v>
                </c:pt>
                <c:pt idx="937">
                  <c:v>727.11199999999997</c:v>
                </c:pt>
                <c:pt idx="938">
                  <c:v>727.88800000000003</c:v>
                </c:pt>
                <c:pt idx="939">
                  <c:v>728.66399999999999</c:v>
                </c:pt>
                <c:pt idx="940">
                  <c:v>729.44</c:v>
                </c:pt>
                <c:pt idx="941">
                  <c:v>730.21600000000001</c:v>
                </c:pt>
                <c:pt idx="942">
                  <c:v>730.99199999999996</c:v>
                </c:pt>
                <c:pt idx="943">
                  <c:v>731.76800000000003</c:v>
                </c:pt>
                <c:pt idx="944">
                  <c:v>732.54399999999998</c:v>
                </c:pt>
                <c:pt idx="945">
                  <c:v>733.32</c:v>
                </c:pt>
                <c:pt idx="946">
                  <c:v>734.096</c:v>
                </c:pt>
                <c:pt idx="947">
                  <c:v>734.87199999999996</c:v>
                </c:pt>
                <c:pt idx="948">
                  <c:v>735.64800000000002</c:v>
                </c:pt>
                <c:pt idx="949">
                  <c:v>736.42399999999998</c:v>
                </c:pt>
                <c:pt idx="950">
                  <c:v>737.2</c:v>
                </c:pt>
                <c:pt idx="951">
                  <c:v>737.976</c:v>
                </c:pt>
                <c:pt idx="952">
                  <c:v>738.75199999999995</c:v>
                </c:pt>
                <c:pt idx="953">
                  <c:v>739.52800000000002</c:v>
                </c:pt>
                <c:pt idx="954">
                  <c:v>740.30399999999997</c:v>
                </c:pt>
                <c:pt idx="955">
                  <c:v>741.08</c:v>
                </c:pt>
                <c:pt idx="956">
                  <c:v>741.85599999999999</c:v>
                </c:pt>
                <c:pt idx="957">
                  <c:v>742.63199999999995</c:v>
                </c:pt>
                <c:pt idx="958">
                  <c:v>743.40800000000002</c:v>
                </c:pt>
                <c:pt idx="959">
                  <c:v>744.18399999999997</c:v>
                </c:pt>
                <c:pt idx="960">
                  <c:v>744.96</c:v>
                </c:pt>
                <c:pt idx="961">
                  <c:v>745.73599999999999</c:v>
                </c:pt>
                <c:pt idx="962">
                  <c:v>746.51199999999994</c:v>
                </c:pt>
                <c:pt idx="963">
                  <c:v>747.28800000000001</c:v>
                </c:pt>
                <c:pt idx="964">
                  <c:v>748.06399999999996</c:v>
                </c:pt>
                <c:pt idx="965">
                  <c:v>748.84</c:v>
                </c:pt>
                <c:pt idx="966">
                  <c:v>749.61599999999999</c:v>
                </c:pt>
                <c:pt idx="967">
                  <c:v>750.39200000000005</c:v>
                </c:pt>
                <c:pt idx="968">
                  <c:v>751.16800000000001</c:v>
                </c:pt>
                <c:pt idx="969">
                  <c:v>751.94399999999996</c:v>
                </c:pt>
                <c:pt idx="970">
                  <c:v>752.72</c:v>
                </c:pt>
                <c:pt idx="971">
                  <c:v>753.49599999999998</c:v>
                </c:pt>
                <c:pt idx="972">
                  <c:v>754.27200000000005</c:v>
                </c:pt>
                <c:pt idx="973">
                  <c:v>755.048</c:v>
                </c:pt>
                <c:pt idx="974">
                  <c:v>755.82399999999996</c:v>
                </c:pt>
                <c:pt idx="975">
                  <c:v>756.6</c:v>
                </c:pt>
                <c:pt idx="976">
                  <c:v>757.37599999999998</c:v>
                </c:pt>
                <c:pt idx="977">
                  <c:v>758.15200000000004</c:v>
                </c:pt>
                <c:pt idx="978">
                  <c:v>758.928</c:v>
                </c:pt>
                <c:pt idx="979">
                  <c:v>759.70399999999995</c:v>
                </c:pt>
                <c:pt idx="980">
                  <c:v>760.48</c:v>
                </c:pt>
                <c:pt idx="981">
                  <c:v>761.25599999999997</c:v>
                </c:pt>
                <c:pt idx="982">
                  <c:v>762.03200000000004</c:v>
                </c:pt>
                <c:pt idx="983">
                  <c:v>762.80799999999999</c:v>
                </c:pt>
                <c:pt idx="984">
                  <c:v>763.58399999999995</c:v>
                </c:pt>
                <c:pt idx="985">
                  <c:v>764.36</c:v>
                </c:pt>
                <c:pt idx="986">
                  <c:v>765.13599999999997</c:v>
                </c:pt>
                <c:pt idx="987">
                  <c:v>765.91200000000003</c:v>
                </c:pt>
                <c:pt idx="988">
                  <c:v>766.68799999999999</c:v>
                </c:pt>
                <c:pt idx="989">
                  <c:v>767.46400000000006</c:v>
                </c:pt>
                <c:pt idx="990">
                  <c:v>768.24</c:v>
                </c:pt>
                <c:pt idx="991">
                  <c:v>769.01599999999996</c:v>
                </c:pt>
                <c:pt idx="992">
                  <c:v>769.79200000000003</c:v>
                </c:pt>
                <c:pt idx="993">
                  <c:v>770.56799999999998</c:v>
                </c:pt>
                <c:pt idx="994">
                  <c:v>771.34400000000005</c:v>
                </c:pt>
                <c:pt idx="995">
                  <c:v>772.12</c:v>
                </c:pt>
                <c:pt idx="996">
                  <c:v>772.89599999999996</c:v>
                </c:pt>
                <c:pt idx="997">
                  <c:v>773.67200000000003</c:v>
                </c:pt>
                <c:pt idx="998">
                  <c:v>774.44799999999998</c:v>
                </c:pt>
                <c:pt idx="999">
                  <c:v>775.22400000000005</c:v>
                </c:pt>
                <c:pt idx="1000">
                  <c:v>776</c:v>
                </c:pt>
                <c:pt idx="1001">
                  <c:v>776.77599999999995</c:v>
                </c:pt>
                <c:pt idx="1002">
                  <c:v>777.55200000000002</c:v>
                </c:pt>
                <c:pt idx="1003">
                  <c:v>778.32799999999997</c:v>
                </c:pt>
                <c:pt idx="1004">
                  <c:v>779.10400000000004</c:v>
                </c:pt>
                <c:pt idx="1005">
                  <c:v>779.88</c:v>
                </c:pt>
                <c:pt idx="1006">
                  <c:v>780.65599999999995</c:v>
                </c:pt>
                <c:pt idx="1007">
                  <c:v>781.43200000000002</c:v>
                </c:pt>
                <c:pt idx="1008">
                  <c:v>782.20799999999997</c:v>
                </c:pt>
                <c:pt idx="1009">
                  <c:v>782.98400000000004</c:v>
                </c:pt>
                <c:pt idx="1010">
                  <c:v>783.76</c:v>
                </c:pt>
                <c:pt idx="1011">
                  <c:v>784.53599999999994</c:v>
                </c:pt>
                <c:pt idx="1012">
                  <c:v>785.31200000000001</c:v>
                </c:pt>
                <c:pt idx="1013">
                  <c:v>786.08799999999997</c:v>
                </c:pt>
                <c:pt idx="1014">
                  <c:v>786.86400000000003</c:v>
                </c:pt>
                <c:pt idx="1015">
                  <c:v>787.64</c:v>
                </c:pt>
                <c:pt idx="1016">
                  <c:v>788.41600000000005</c:v>
                </c:pt>
                <c:pt idx="1017">
                  <c:v>789.19200000000001</c:v>
                </c:pt>
                <c:pt idx="1018">
                  <c:v>789.96799999999996</c:v>
                </c:pt>
                <c:pt idx="1019">
                  <c:v>790.74400000000003</c:v>
                </c:pt>
                <c:pt idx="1020">
                  <c:v>791.52</c:v>
                </c:pt>
                <c:pt idx="1021">
                  <c:v>792.29600000000005</c:v>
                </c:pt>
                <c:pt idx="1022">
                  <c:v>793.072</c:v>
                </c:pt>
                <c:pt idx="1023">
                  <c:v>793.84799999999996</c:v>
                </c:pt>
                <c:pt idx="1024">
                  <c:v>794.62400000000002</c:v>
                </c:pt>
                <c:pt idx="1025">
                  <c:v>795.4</c:v>
                </c:pt>
                <c:pt idx="1026">
                  <c:v>796.17600000000004</c:v>
                </c:pt>
                <c:pt idx="1027">
                  <c:v>796.952</c:v>
                </c:pt>
                <c:pt idx="1028">
                  <c:v>797.72799999999995</c:v>
                </c:pt>
                <c:pt idx="1029">
                  <c:v>798.50400000000002</c:v>
                </c:pt>
                <c:pt idx="1030">
                  <c:v>799.28</c:v>
                </c:pt>
                <c:pt idx="1031">
                  <c:v>800.05600000000004</c:v>
                </c:pt>
                <c:pt idx="1032">
                  <c:v>800.83199999999999</c:v>
                </c:pt>
                <c:pt idx="1033">
                  <c:v>801.60799999999995</c:v>
                </c:pt>
                <c:pt idx="1034">
                  <c:v>802.38400000000001</c:v>
                </c:pt>
                <c:pt idx="1035">
                  <c:v>803.16</c:v>
                </c:pt>
                <c:pt idx="1036">
                  <c:v>803.93600000000004</c:v>
                </c:pt>
                <c:pt idx="1037">
                  <c:v>804.71199999999999</c:v>
                </c:pt>
                <c:pt idx="1038">
                  <c:v>805.48800000000006</c:v>
                </c:pt>
                <c:pt idx="1039">
                  <c:v>806.26400000000001</c:v>
                </c:pt>
                <c:pt idx="1040">
                  <c:v>807.04</c:v>
                </c:pt>
                <c:pt idx="1041">
                  <c:v>807.81600000000003</c:v>
                </c:pt>
                <c:pt idx="1042">
                  <c:v>808.59199999999998</c:v>
                </c:pt>
                <c:pt idx="1043">
                  <c:v>809.36800000000005</c:v>
                </c:pt>
                <c:pt idx="1044">
                  <c:v>810.14400000000001</c:v>
                </c:pt>
                <c:pt idx="1045">
                  <c:v>810.92</c:v>
                </c:pt>
                <c:pt idx="1046">
                  <c:v>811.69600000000003</c:v>
                </c:pt>
                <c:pt idx="1047">
                  <c:v>812.47199999999998</c:v>
                </c:pt>
                <c:pt idx="1048">
                  <c:v>813.24800000000005</c:v>
                </c:pt>
                <c:pt idx="1049">
                  <c:v>814.024</c:v>
                </c:pt>
                <c:pt idx="1050">
                  <c:v>814.8</c:v>
                </c:pt>
                <c:pt idx="1051">
                  <c:v>815.57600000000002</c:v>
                </c:pt>
                <c:pt idx="1052">
                  <c:v>816.35199999999998</c:v>
                </c:pt>
                <c:pt idx="1053">
                  <c:v>817.12800000000004</c:v>
                </c:pt>
                <c:pt idx="1054">
                  <c:v>817.904</c:v>
                </c:pt>
                <c:pt idx="1055">
                  <c:v>818.68</c:v>
                </c:pt>
                <c:pt idx="1056">
                  <c:v>819.45600000000002</c:v>
                </c:pt>
                <c:pt idx="1057">
                  <c:v>820.23199999999997</c:v>
                </c:pt>
                <c:pt idx="1058">
                  <c:v>821.00800000000004</c:v>
                </c:pt>
                <c:pt idx="1059">
                  <c:v>821.78399999999999</c:v>
                </c:pt>
                <c:pt idx="1060">
                  <c:v>822.56</c:v>
                </c:pt>
                <c:pt idx="1061">
                  <c:v>823.33600000000001</c:v>
                </c:pt>
                <c:pt idx="1062">
                  <c:v>824.11199999999997</c:v>
                </c:pt>
                <c:pt idx="1063">
                  <c:v>824.88800000000003</c:v>
                </c:pt>
                <c:pt idx="1064">
                  <c:v>825.66399999999999</c:v>
                </c:pt>
                <c:pt idx="1065">
                  <c:v>826.44</c:v>
                </c:pt>
                <c:pt idx="1066">
                  <c:v>827.21600000000001</c:v>
                </c:pt>
                <c:pt idx="1067">
                  <c:v>827.99199999999996</c:v>
                </c:pt>
                <c:pt idx="1068">
                  <c:v>828.76800000000003</c:v>
                </c:pt>
                <c:pt idx="1069">
                  <c:v>829.54399999999998</c:v>
                </c:pt>
                <c:pt idx="1070">
                  <c:v>830.32</c:v>
                </c:pt>
                <c:pt idx="1071">
                  <c:v>831.096</c:v>
                </c:pt>
                <c:pt idx="1072">
                  <c:v>831.87199999999996</c:v>
                </c:pt>
                <c:pt idx="1073">
                  <c:v>832.64800000000002</c:v>
                </c:pt>
                <c:pt idx="1074">
                  <c:v>833.42399999999998</c:v>
                </c:pt>
                <c:pt idx="1075">
                  <c:v>834.2</c:v>
                </c:pt>
                <c:pt idx="1076">
                  <c:v>834.976</c:v>
                </c:pt>
                <c:pt idx="1077">
                  <c:v>835.75199999999995</c:v>
                </c:pt>
                <c:pt idx="1078">
                  <c:v>836.52800000000002</c:v>
                </c:pt>
                <c:pt idx="1079">
                  <c:v>837.30399999999997</c:v>
                </c:pt>
                <c:pt idx="1080">
                  <c:v>838.08</c:v>
                </c:pt>
                <c:pt idx="1081">
                  <c:v>838.85599999999999</c:v>
                </c:pt>
                <c:pt idx="1082">
                  <c:v>839.63199999999995</c:v>
                </c:pt>
                <c:pt idx="1083">
                  <c:v>840.40800000000002</c:v>
                </c:pt>
                <c:pt idx="1084">
                  <c:v>841.18399999999997</c:v>
                </c:pt>
                <c:pt idx="1085">
                  <c:v>841.96</c:v>
                </c:pt>
                <c:pt idx="1086">
                  <c:v>842.73599999999999</c:v>
                </c:pt>
                <c:pt idx="1087">
                  <c:v>843.51199999999994</c:v>
                </c:pt>
                <c:pt idx="1088">
                  <c:v>844.28800000000001</c:v>
                </c:pt>
                <c:pt idx="1089">
                  <c:v>845.06399999999996</c:v>
                </c:pt>
                <c:pt idx="1090">
                  <c:v>845.84</c:v>
                </c:pt>
                <c:pt idx="1091">
                  <c:v>846.61599999999999</c:v>
                </c:pt>
                <c:pt idx="1092">
                  <c:v>847.39200000000005</c:v>
                </c:pt>
                <c:pt idx="1093">
                  <c:v>848.16800000000001</c:v>
                </c:pt>
                <c:pt idx="1094">
                  <c:v>848.94399999999996</c:v>
                </c:pt>
                <c:pt idx="1095">
                  <c:v>849.72</c:v>
                </c:pt>
                <c:pt idx="1096">
                  <c:v>850.49599999999998</c:v>
                </c:pt>
                <c:pt idx="1097">
                  <c:v>851.27200000000005</c:v>
                </c:pt>
                <c:pt idx="1098">
                  <c:v>852.048</c:v>
                </c:pt>
                <c:pt idx="1099">
                  <c:v>852.82399999999996</c:v>
                </c:pt>
                <c:pt idx="1100">
                  <c:v>853.6</c:v>
                </c:pt>
                <c:pt idx="1101">
                  <c:v>854.37599999999998</c:v>
                </c:pt>
                <c:pt idx="1102">
                  <c:v>855.15200000000004</c:v>
                </c:pt>
                <c:pt idx="1103">
                  <c:v>855.928</c:v>
                </c:pt>
                <c:pt idx="1104">
                  <c:v>856.70399999999995</c:v>
                </c:pt>
                <c:pt idx="1105">
                  <c:v>857.48</c:v>
                </c:pt>
                <c:pt idx="1106">
                  <c:v>858.25599999999997</c:v>
                </c:pt>
                <c:pt idx="1107">
                  <c:v>859.03200000000004</c:v>
                </c:pt>
                <c:pt idx="1108">
                  <c:v>859.80799999999999</c:v>
                </c:pt>
                <c:pt idx="1109">
                  <c:v>860.58399999999995</c:v>
                </c:pt>
                <c:pt idx="1110">
                  <c:v>861.36</c:v>
                </c:pt>
                <c:pt idx="1111">
                  <c:v>862.13599999999997</c:v>
                </c:pt>
                <c:pt idx="1112">
                  <c:v>862.91200000000003</c:v>
                </c:pt>
                <c:pt idx="1113">
                  <c:v>863.68799999999999</c:v>
                </c:pt>
                <c:pt idx="1114">
                  <c:v>864.46400000000006</c:v>
                </c:pt>
                <c:pt idx="1115">
                  <c:v>865.24</c:v>
                </c:pt>
                <c:pt idx="1116">
                  <c:v>866.01599999999996</c:v>
                </c:pt>
                <c:pt idx="1117">
                  <c:v>866.79200000000003</c:v>
                </c:pt>
                <c:pt idx="1118">
                  <c:v>867.56799999999998</c:v>
                </c:pt>
                <c:pt idx="1119">
                  <c:v>868.34400000000005</c:v>
                </c:pt>
                <c:pt idx="1120">
                  <c:v>869.12</c:v>
                </c:pt>
                <c:pt idx="1121">
                  <c:v>869.89599999999996</c:v>
                </c:pt>
                <c:pt idx="1122">
                  <c:v>870.67200000000003</c:v>
                </c:pt>
                <c:pt idx="1123">
                  <c:v>871.44799999999998</c:v>
                </c:pt>
                <c:pt idx="1124">
                  <c:v>872.22400000000005</c:v>
                </c:pt>
                <c:pt idx="1125">
                  <c:v>873</c:v>
                </c:pt>
                <c:pt idx="1126">
                  <c:v>873.77599999999995</c:v>
                </c:pt>
                <c:pt idx="1127">
                  <c:v>874.55200000000002</c:v>
                </c:pt>
                <c:pt idx="1128">
                  <c:v>875.32799999999997</c:v>
                </c:pt>
                <c:pt idx="1129">
                  <c:v>876.10400000000004</c:v>
                </c:pt>
                <c:pt idx="1130">
                  <c:v>876.88</c:v>
                </c:pt>
                <c:pt idx="1131">
                  <c:v>877.65599999999995</c:v>
                </c:pt>
                <c:pt idx="1132">
                  <c:v>878.43200000000002</c:v>
                </c:pt>
                <c:pt idx="1133">
                  <c:v>879.20799999999997</c:v>
                </c:pt>
                <c:pt idx="1134">
                  <c:v>879.98400000000004</c:v>
                </c:pt>
                <c:pt idx="1135">
                  <c:v>880.76</c:v>
                </c:pt>
                <c:pt idx="1136">
                  <c:v>881.53599999999994</c:v>
                </c:pt>
                <c:pt idx="1137">
                  <c:v>882.31200000000001</c:v>
                </c:pt>
                <c:pt idx="1138">
                  <c:v>883.08799999999997</c:v>
                </c:pt>
                <c:pt idx="1139">
                  <c:v>883.86400000000003</c:v>
                </c:pt>
                <c:pt idx="1140">
                  <c:v>884.64</c:v>
                </c:pt>
                <c:pt idx="1141">
                  <c:v>885.41600000000005</c:v>
                </c:pt>
                <c:pt idx="1142">
                  <c:v>886.19200000000001</c:v>
                </c:pt>
                <c:pt idx="1143">
                  <c:v>886.96799999999996</c:v>
                </c:pt>
                <c:pt idx="1144">
                  <c:v>887.74400000000003</c:v>
                </c:pt>
                <c:pt idx="1145">
                  <c:v>888.52</c:v>
                </c:pt>
                <c:pt idx="1146">
                  <c:v>889.29600000000005</c:v>
                </c:pt>
                <c:pt idx="1147">
                  <c:v>890.072</c:v>
                </c:pt>
                <c:pt idx="1148">
                  <c:v>890.84799999999996</c:v>
                </c:pt>
                <c:pt idx="1149">
                  <c:v>891.62400000000002</c:v>
                </c:pt>
                <c:pt idx="1150">
                  <c:v>892.4</c:v>
                </c:pt>
                <c:pt idx="1151">
                  <c:v>893.17600000000004</c:v>
                </c:pt>
                <c:pt idx="1152">
                  <c:v>893.952</c:v>
                </c:pt>
                <c:pt idx="1153">
                  <c:v>894.72799999999995</c:v>
                </c:pt>
                <c:pt idx="1154">
                  <c:v>895.50400000000002</c:v>
                </c:pt>
                <c:pt idx="1155">
                  <c:v>896.28</c:v>
                </c:pt>
                <c:pt idx="1156">
                  <c:v>897.05600000000004</c:v>
                </c:pt>
                <c:pt idx="1157">
                  <c:v>897.83199999999999</c:v>
                </c:pt>
                <c:pt idx="1158">
                  <c:v>898.60799999999995</c:v>
                </c:pt>
                <c:pt idx="1159">
                  <c:v>899.38400000000001</c:v>
                </c:pt>
                <c:pt idx="1160">
                  <c:v>900.16</c:v>
                </c:pt>
                <c:pt idx="1161">
                  <c:v>900.93600000000004</c:v>
                </c:pt>
                <c:pt idx="1162">
                  <c:v>901.71199999999999</c:v>
                </c:pt>
                <c:pt idx="1163">
                  <c:v>902.48800000000006</c:v>
                </c:pt>
                <c:pt idx="1164">
                  <c:v>903.26400000000001</c:v>
                </c:pt>
                <c:pt idx="1165">
                  <c:v>904.04</c:v>
                </c:pt>
                <c:pt idx="1166">
                  <c:v>904.81600000000003</c:v>
                </c:pt>
                <c:pt idx="1167">
                  <c:v>905.59199999999998</c:v>
                </c:pt>
                <c:pt idx="1168">
                  <c:v>906.36800000000005</c:v>
                </c:pt>
                <c:pt idx="1169">
                  <c:v>907.14400000000001</c:v>
                </c:pt>
                <c:pt idx="1170">
                  <c:v>907.92</c:v>
                </c:pt>
                <c:pt idx="1171">
                  <c:v>908.69600000000003</c:v>
                </c:pt>
                <c:pt idx="1172">
                  <c:v>909.47199999999998</c:v>
                </c:pt>
                <c:pt idx="1173">
                  <c:v>910.24800000000005</c:v>
                </c:pt>
                <c:pt idx="1174">
                  <c:v>911.024</c:v>
                </c:pt>
                <c:pt idx="1175">
                  <c:v>911.8</c:v>
                </c:pt>
                <c:pt idx="1176">
                  <c:v>912.57600000000002</c:v>
                </c:pt>
                <c:pt idx="1177">
                  <c:v>913.35199999999998</c:v>
                </c:pt>
                <c:pt idx="1178">
                  <c:v>914.12800000000004</c:v>
                </c:pt>
                <c:pt idx="1179">
                  <c:v>914.904</c:v>
                </c:pt>
                <c:pt idx="1180">
                  <c:v>915.68</c:v>
                </c:pt>
                <c:pt idx="1181">
                  <c:v>916.45600000000002</c:v>
                </c:pt>
                <c:pt idx="1182">
                  <c:v>917.23199999999997</c:v>
                </c:pt>
                <c:pt idx="1183">
                  <c:v>918.00800000000004</c:v>
                </c:pt>
                <c:pt idx="1184">
                  <c:v>918.78399999999999</c:v>
                </c:pt>
                <c:pt idx="1185">
                  <c:v>919.56</c:v>
                </c:pt>
                <c:pt idx="1186">
                  <c:v>920.33600000000001</c:v>
                </c:pt>
                <c:pt idx="1187">
                  <c:v>921.11199999999997</c:v>
                </c:pt>
                <c:pt idx="1188">
                  <c:v>921.88800000000003</c:v>
                </c:pt>
                <c:pt idx="1189">
                  <c:v>922.66399999999999</c:v>
                </c:pt>
                <c:pt idx="1190">
                  <c:v>923.44</c:v>
                </c:pt>
                <c:pt idx="1191">
                  <c:v>924.21600000000001</c:v>
                </c:pt>
                <c:pt idx="1192">
                  <c:v>924.99199999999996</c:v>
                </c:pt>
                <c:pt idx="1193">
                  <c:v>925.76800000000003</c:v>
                </c:pt>
                <c:pt idx="1194">
                  <c:v>926.54399999999998</c:v>
                </c:pt>
                <c:pt idx="1195">
                  <c:v>927.32</c:v>
                </c:pt>
                <c:pt idx="1196">
                  <c:v>928.096</c:v>
                </c:pt>
                <c:pt idx="1197">
                  <c:v>928.87199999999996</c:v>
                </c:pt>
                <c:pt idx="1198">
                  <c:v>929.64800000000002</c:v>
                </c:pt>
                <c:pt idx="1199">
                  <c:v>930.42399999999998</c:v>
                </c:pt>
                <c:pt idx="1200">
                  <c:v>931.2</c:v>
                </c:pt>
                <c:pt idx="1201">
                  <c:v>931.976</c:v>
                </c:pt>
                <c:pt idx="1202">
                  <c:v>932.75199999999995</c:v>
                </c:pt>
                <c:pt idx="1203">
                  <c:v>933.52800000000002</c:v>
                </c:pt>
                <c:pt idx="1204">
                  <c:v>934.30399999999997</c:v>
                </c:pt>
                <c:pt idx="1205">
                  <c:v>935.08</c:v>
                </c:pt>
                <c:pt idx="1206">
                  <c:v>935.85599999999999</c:v>
                </c:pt>
                <c:pt idx="1207">
                  <c:v>936.63199999999995</c:v>
                </c:pt>
                <c:pt idx="1208">
                  <c:v>937.40800000000002</c:v>
                </c:pt>
                <c:pt idx="1209">
                  <c:v>938.18399999999997</c:v>
                </c:pt>
                <c:pt idx="1210">
                  <c:v>938.96</c:v>
                </c:pt>
                <c:pt idx="1211">
                  <c:v>939.73599999999999</c:v>
                </c:pt>
                <c:pt idx="1212">
                  <c:v>940.51199999999994</c:v>
                </c:pt>
                <c:pt idx="1213">
                  <c:v>941.28800000000001</c:v>
                </c:pt>
                <c:pt idx="1214">
                  <c:v>942.06399999999996</c:v>
                </c:pt>
                <c:pt idx="1215">
                  <c:v>942.84</c:v>
                </c:pt>
                <c:pt idx="1216">
                  <c:v>943.61599999999999</c:v>
                </c:pt>
                <c:pt idx="1217">
                  <c:v>944.39200000000005</c:v>
                </c:pt>
                <c:pt idx="1218">
                  <c:v>945.16800000000001</c:v>
                </c:pt>
                <c:pt idx="1219">
                  <c:v>945.94399999999996</c:v>
                </c:pt>
                <c:pt idx="1220">
                  <c:v>946.72</c:v>
                </c:pt>
                <c:pt idx="1221">
                  <c:v>947.49599999999998</c:v>
                </c:pt>
                <c:pt idx="1222">
                  <c:v>948.27200000000005</c:v>
                </c:pt>
                <c:pt idx="1223">
                  <c:v>949.048</c:v>
                </c:pt>
                <c:pt idx="1224">
                  <c:v>949.82399999999996</c:v>
                </c:pt>
                <c:pt idx="1225">
                  <c:v>950.6</c:v>
                </c:pt>
                <c:pt idx="1226">
                  <c:v>951.37599999999998</c:v>
                </c:pt>
                <c:pt idx="1227">
                  <c:v>952.15200000000004</c:v>
                </c:pt>
                <c:pt idx="1228">
                  <c:v>952.928</c:v>
                </c:pt>
                <c:pt idx="1229">
                  <c:v>953.70399999999995</c:v>
                </c:pt>
                <c:pt idx="1230">
                  <c:v>954.48</c:v>
                </c:pt>
                <c:pt idx="1231">
                  <c:v>955.25599999999997</c:v>
                </c:pt>
                <c:pt idx="1232">
                  <c:v>956.03200000000004</c:v>
                </c:pt>
                <c:pt idx="1233">
                  <c:v>956.80799999999999</c:v>
                </c:pt>
                <c:pt idx="1234">
                  <c:v>957.58399999999995</c:v>
                </c:pt>
                <c:pt idx="1235">
                  <c:v>958.36</c:v>
                </c:pt>
                <c:pt idx="1236">
                  <c:v>959.13599999999997</c:v>
                </c:pt>
                <c:pt idx="1237">
                  <c:v>959.91200000000003</c:v>
                </c:pt>
                <c:pt idx="1238">
                  <c:v>960.68799999999999</c:v>
                </c:pt>
                <c:pt idx="1239">
                  <c:v>961.46400000000006</c:v>
                </c:pt>
                <c:pt idx="1240">
                  <c:v>962.24</c:v>
                </c:pt>
                <c:pt idx="1241">
                  <c:v>963.01599999999996</c:v>
                </c:pt>
                <c:pt idx="1242">
                  <c:v>963.79200000000003</c:v>
                </c:pt>
                <c:pt idx="1243">
                  <c:v>964.56799999999998</c:v>
                </c:pt>
                <c:pt idx="1244">
                  <c:v>965.34400000000005</c:v>
                </c:pt>
                <c:pt idx="1245">
                  <c:v>966.12</c:v>
                </c:pt>
                <c:pt idx="1246">
                  <c:v>966.89599999999996</c:v>
                </c:pt>
                <c:pt idx="1247">
                  <c:v>967.67200000000003</c:v>
                </c:pt>
                <c:pt idx="1248">
                  <c:v>968.44799999999998</c:v>
                </c:pt>
                <c:pt idx="1249">
                  <c:v>969.22400000000005</c:v>
                </c:pt>
                <c:pt idx="1250">
                  <c:v>970</c:v>
                </c:pt>
                <c:pt idx="1251">
                  <c:v>970.77599999999995</c:v>
                </c:pt>
                <c:pt idx="1252">
                  <c:v>971.55200000000002</c:v>
                </c:pt>
                <c:pt idx="1253">
                  <c:v>972.32799999999997</c:v>
                </c:pt>
                <c:pt idx="1254">
                  <c:v>973.10400000000004</c:v>
                </c:pt>
                <c:pt idx="1255">
                  <c:v>973.88</c:v>
                </c:pt>
                <c:pt idx="1256">
                  <c:v>974.65599999999995</c:v>
                </c:pt>
                <c:pt idx="1257">
                  <c:v>975.43200000000002</c:v>
                </c:pt>
                <c:pt idx="1258">
                  <c:v>976.20799999999997</c:v>
                </c:pt>
                <c:pt idx="1259">
                  <c:v>976.98400000000004</c:v>
                </c:pt>
                <c:pt idx="1260">
                  <c:v>977.76</c:v>
                </c:pt>
                <c:pt idx="1261">
                  <c:v>978.53599999999994</c:v>
                </c:pt>
                <c:pt idx="1262">
                  <c:v>979.31200000000001</c:v>
                </c:pt>
                <c:pt idx="1263">
                  <c:v>980.08799999999997</c:v>
                </c:pt>
                <c:pt idx="1264">
                  <c:v>980.86400000000003</c:v>
                </c:pt>
                <c:pt idx="1265">
                  <c:v>981.64</c:v>
                </c:pt>
                <c:pt idx="1266">
                  <c:v>982.41600000000005</c:v>
                </c:pt>
                <c:pt idx="1267">
                  <c:v>983.19200000000001</c:v>
                </c:pt>
                <c:pt idx="1268">
                  <c:v>983.96799999999996</c:v>
                </c:pt>
                <c:pt idx="1269">
                  <c:v>984.74400000000003</c:v>
                </c:pt>
                <c:pt idx="1270">
                  <c:v>985.52</c:v>
                </c:pt>
                <c:pt idx="1271">
                  <c:v>986.29600000000005</c:v>
                </c:pt>
                <c:pt idx="1272">
                  <c:v>987.072</c:v>
                </c:pt>
                <c:pt idx="1273">
                  <c:v>987.84799999999996</c:v>
                </c:pt>
                <c:pt idx="1274">
                  <c:v>988.62400000000002</c:v>
                </c:pt>
                <c:pt idx="1275">
                  <c:v>989.4</c:v>
                </c:pt>
                <c:pt idx="1276">
                  <c:v>990.17600000000004</c:v>
                </c:pt>
                <c:pt idx="1277">
                  <c:v>990.952</c:v>
                </c:pt>
                <c:pt idx="1278">
                  <c:v>991.72799999999995</c:v>
                </c:pt>
                <c:pt idx="1279">
                  <c:v>992.50400000000002</c:v>
                </c:pt>
                <c:pt idx="1280">
                  <c:v>993.28</c:v>
                </c:pt>
                <c:pt idx="1281">
                  <c:v>994.05600000000004</c:v>
                </c:pt>
                <c:pt idx="1282">
                  <c:v>994.83199999999999</c:v>
                </c:pt>
                <c:pt idx="1283">
                  <c:v>995.60799999999995</c:v>
                </c:pt>
                <c:pt idx="1284">
                  <c:v>996.38400000000001</c:v>
                </c:pt>
                <c:pt idx="1285">
                  <c:v>997.16</c:v>
                </c:pt>
                <c:pt idx="1286">
                  <c:v>997.93600000000004</c:v>
                </c:pt>
                <c:pt idx="1287">
                  <c:v>998.71199999999999</c:v>
                </c:pt>
                <c:pt idx="1288">
                  <c:v>999.48800000000006</c:v>
                </c:pt>
                <c:pt idx="1289">
                  <c:v>1000.264</c:v>
                </c:pt>
                <c:pt idx="1290">
                  <c:v>1001.04</c:v>
                </c:pt>
                <c:pt idx="1291">
                  <c:v>1001.816</c:v>
                </c:pt>
                <c:pt idx="1292">
                  <c:v>1002.592</c:v>
                </c:pt>
                <c:pt idx="1293">
                  <c:v>1003.3680000000001</c:v>
                </c:pt>
                <c:pt idx="1294">
                  <c:v>1004.144</c:v>
                </c:pt>
                <c:pt idx="1295">
                  <c:v>1004.92</c:v>
                </c:pt>
                <c:pt idx="1296">
                  <c:v>1005.696</c:v>
                </c:pt>
                <c:pt idx="1297">
                  <c:v>1006.472</c:v>
                </c:pt>
                <c:pt idx="1298">
                  <c:v>1007.248</c:v>
                </c:pt>
                <c:pt idx="1299">
                  <c:v>1008.024</c:v>
                </c:pt>
                <c:pt idx="1300">
                  <c:v>1008.8</c:v>
                </c:pt>
                <c:pt idx="1301">
                  <c:v>1009.576</c:v>
                </c:pt>
                <c:pt idx="1302">
                  <c:v>1010.352</c:v>
                </c:pt>
                <c:pt idx="1303">
                  <c:v>1011.128</c:v>
                </c:pt>
                <c:pt idx="1304">
                  <c:v>1011.904</c:v>
                </c:pt>
                <c:pt idx="1305">
                  <c:v>1012.68</c:v>
                </c:pt>
                <c:pt idx="1306">
                  <c:v>1013.456</c:v>
                </c:pt>
                <c:pt idx="1307">
                  <c:v>1014.232</c:v>
                </c:pt>
                <c:pt idx="1308">
                  <c:v>1015.008</c:v>
                </c:pt>
                <c:pt idx="1309">
                  <c:v>1015.784</c:v>
                </c:pt>
                <c:pt idx="1310">
                  <c:v>1016.56</c:v>
                </c:pt>
                <c:pt idx="1311">
                  <c:v>1017.336</c:v>
                </c:pt>
                <c:pt idx="1312">
                  <c:v>1018.112</c:v>
                </c:pt>
                <c:pt idx="1313">
                  <c:v>1018.888</c:v>
                </c:pt>
                <c:pt idx="1314">
                  <c:v>1019.664</c:v>
                </c:pt>
                <c:pt idx="1315">
                  <c:v>1020.44</c:v>
                </c:pt>
                <c:pt idx="1316">
                  <c:v>1021.216</c:v>
                </c:pt>
                <c:pt idx="1317">
                  <c:v>1021.992</c:v>
                </c:pt>
                <c:pt idx="1318">
                  <c:v>1022.768</c:v>
                </c:pt>
                <c:pt idx="1319">
                  <c:v>1023.544</c:v>
                </c:pt>
                <c:pt idx="1320">
                  <c:v>1024.32</c:v>
                </c:pt>
                <c:pt idx="1321">
                  <c:v>1025.096</c:v>
                </c:pt>
                <c:pt idx="1322">
                  <c:v>1025.8720000000001</c:v>
                </c:pt>
                <c:pt idx="1323">
                  <c:v>1026.6479999999999</c:v>
                </c:pt>
                <c:pt idx="1324">
                  <c:v>1027.424</c:v>
                </c:pt>
                <c:pt idx="1325">
                  <c:v>1028.2</c:v>
                </c:pt>
                <c:pt idx="1326">
                  <c:v>1028.9760000000001</c:v>
                </c:pt>
                <c:pt idx="1327">
                  <c:v>1029.752</c:v>
                </c:pt>
                <c:pt idx="1328">
                  <c:v>1030.528</c:v>
                </c:pt>
                <c:pt idx="1329">
                  <c:v>1031.3040000000001</c:v>
                </c:pt>
                <c:pt idx="1330">
                  <c:v>1032.08</c:v>
                </c:pt>
                <c:pt idx="1331">
                  <c:v>1032.856</c:v>
                </c:pt>
                <c:pt idx="1332">
                  <c:v>1033.6320000000001</c:v>
                </c:pt>
                <c:pt idx="1333">
                  <c:v>1034.4079999999999</c:v>
                </c:pt>
                <c:pt idx="1334">
                  <c:v>1035.184</c:v>
                </c:pt>
                <c:pt idx="1335">
                  <c:v>1035.96</c:v>
                </c:pt>
                <c:pt idx="1336">
                  <c:v>1036.7360000000001</c:v>
                </c:pt>
                <c:pt idx="1337">
                  <c:v>1037.5119999999999</c:v>
                </c:pt>
                <c:pt idx="1338">
                  <c:v>1038.288</c:v>
                </c:pt>
                <c:pt idx="1339">
                  <c:v>1039.0640000000001</c:v>
                </c:pt>
                <c:pt idx="1340">
                  <c:v>1039.8399999999999</c:v>
                </c:pt>
                <c:pt idx="1341">
                  <c:v>1040.616</c:v>
                </c:pt>
                <c:pt idx="1342">
                  <c:v>1041.3920000000001</c:v>
                </c:pt>
                <c:pt idx="1343">
                  <c:v>1042.1679999999999</c:v>
                </c:pt>
                <c:pt idx="1344">
                  <c:v>1042.944</c:v>
                </c:pt>
                <c:pt idx="1345">
                  <c:v>1043.72</c:v>
                </c:pt>
                <c:pt idx="1346">
                  <c:v>1044.4960000000001</c:v>
                </c:pt>
                <c:pt idx="1347">
                  <c:v>1045.2719999999999</c:v>
                </c:pt>
                <c:pt idx="1348">
                  <c:v>1046.048</c:v>
                </c:pt>
                <c:pt idx="1349">
                  <c:v>1046.8240000000001</c:v>
                </c:pt>
                <c:pt idx="1350">
                  <c:v>1047.5999999999999</c:v>
                </c:pt>
                <c:pt idx="1351">
                  <c:v>1048.376</c:v>
                </c:pt>
                <c:pt idx="1352">
                  <c:v>1049.152</c:v>
                </c:pt>
                <c:pt idx="1353">
                  <c:v>1049.9280000000001</c:v>
                </c:pt>
                <c:pt idx="1354">
                  <c:v>1050.704</c:v>
                </c:pt>
                <c:pt idx="1355">
                  <c:v>1051.48</c:v>
                </c:pt>
                <c:pt idx="1356">
                  <c:v>1052.2560000000001</c:v>
                </c:pt>
                <c:pt idx="1357">
                  <c:v>1053.0319999999999</c:v>
                </c:pt>
                <c:pt idx="1358">
                  <c:v>1053.808</c:v>
                </c:pt>
                <c:pt idx="1359">
                  <c:v>1054.5840000000001</c:v>
                </c:pt>
                <c:pt idx="1360">
                  <c:v>1055.3599999999999</c:v>
                </c:pt>
                <c:pt idx="1361">
                  <c:v>1056.136</c:v>
                </c:pt>
                <c:pt idx="1362">
                  <c:v>1056.912</c:v>
                </c:pt>
                <c:pt idx="1363">
                  <c:v>1057.6880000000001</c:v>
                </c:pt>
                <c:pt idx="1364">
                  <c:v>1058.4639999999999</c:v>
                </c:pt>
                <c:pt idx="1365">
                  <c:v>1059.24</c:v>
                </c:pt>
                <c:pt idx="1366">
                  <c:v>1060.0160000000001</c:v>
                </c:pt>
                <c:pt idx="1367">
                  <c:v>1060.7919999999999</c:v>
                </c:pt>
                <c:pt idx="1368">
                  <c:v>1061.568</c:v>
                </c:pt>
                <c:pt idx="1369">
                  <c:v>1062.3440000000001</c:v>
                </c:pt>
                <c:pt idx="1370">
                  <c:v>1063.1199999999999</c:v>
                </c:pt>
                <c:pt idx="1371">
                  <c:v>1063.896</c:v>
                </c:pt>
                <c:pt idx="1372">
                  <c:v>1064.672</c:v>
                </c:pt>
                <c:pt idx="1373">
                  <c:v>1065.4480000000001</c:v>
                </c:pt>
                <c:pt idx="1374">
                  <c:v>1066.2239999999999</c:v>
                </c:pt>
                <c:pt idx="1375">
                  <c:v>1067</c:v>
                </c:pt>
                <c:pt idx="1376">
                  <c:v>1067.7760000000001</c:v>
                </c:pt>
                <c:pt idx="1377">
                  <c:v>1068.5519999999999</c:v>
                </c:pt>
                <c:pt idx="1378">
                  <c:v>1069.328</c:v>
                </c:pt>
                <c:pt idx="1379">
                  <c:v>1070.104</c:v>
                </c:pt>
                <c:pt idx="1380">
                  <c:v>1070.8800000000001</c:v>
                </c:pt>
                <c:pt idx="1381">
                  <c:v>1071.6559999999999</c:v>
                </c:pt>
                <c:pt idx="1382">
                  <c:v>1072.432</c:v>
                </c:pt>
                <c:pt idx="1383">
                  <c:v>1073.2080000000001</c:v>
                </c:pt>
                <c:pt idx="1384">
                  <c:v>1073.9839999999999</c:v>
                </c:pt>
                <c:pt idx="1385">
                  <c:v>1074.76</c:v>
                </c:pt>
                <c:pt idx="1386">
                  <c:v>1075.5360000000001</c:v>
                </c:pt>
                <c:pt idx="1387">
                  <c:v>1076.3119999999999</c:v>
                </c:pt>
                <c:pt idx="1388">
                  <c:v>1077.088</c:v>
                </c:pt>
                <c:pt idx="1389">
                  <c:v>1077.864</c:v>
                </c:pt>
                <c:pt idx="1390">
                  <c:v>1078.6400000000001</c:v>
                </c:pt>
                <c:pt idx="1391">
                  <c:v>1079.4159999999999</c:v>
                </c:pt>
                <c:pt idx="1392">
                  <c:v>1080.192</c:v>
                </c:pt>
                <c:pt idx="1393">
                  <c:v>1080.9680000000001</c:v>
                </c:pt>
                <c:pt idx="1394">
                  <c:v>1081.7439999999999</c:v>
                </c:pt>
                <c:pt idx="1395">
                  <c:v>1082.52</c:v>
                </c:pt>
                <c:pt idx="1396">
                  <c:v>1083.296</c:v>
                </c:pt>
                <c:pt idx="1397">
                  <c:v>1084.0719999999999</c:v>
                </c:pt>
                <c:pt idx="1398">
                  <c:v>1084.848</c:v>
                </c:pt>
                <c:pt idx="1399">
                  <c:v>1085.624</c:v>
                </c:pt>
                <c:pt idx="1400">
                  <c:v>1086.4000000000001</c:v>
                </c:pt>
                <c:pt idx="1401">
                  <c:v>1087.1759999999999</c:v>
                </c:pt>
                <c:pt idx="1402">
                  <c:v>1087.952</c:v>
                </c:pt>
                <c:pt idx="1403">
                  <c:v>1088.7280000000001</c:v>
                </c:pt>
                <c:pt idx="1404">
                  <c:v>1089.5039999999999</c:v>
                </c:pt>
                <c:pt idx="1405">
                  <c:v>1090.28</c:v>
                </c:pt>
                <c:pt idx="1406">
                  <c:v>1091.056</c:v>
                </c:pt>
                <c:pt idx="1407">
                  <c:v>1091.8320000000001</c:v>
                </c:pt>
                <c:pt idx="1408">
                  <c:v>1092.6079999999999</c:v>
                </c:pt>
                <c:pt idx="1409">
                  <c:v>1093.384</c:v>
                </c:pt>
                <c:pt idx="1410">
                  <c:v>1094.1600000000001</c:v>
                </c:pt>
                <c:pt idx="1411">
                  <c:v>1094.9359999999999</c:v>
                </c:pt>
                <c:pt idx="1412">
                  <c:v>1095.712</c:v>
                </c:pt>
                <c:pt idx="1413">
                  <c:v>1096.4880000000001</c:v>
                </c:pt>
                <c:pt idx="1414">
                  <c:v>1097.2639999999999</c:v>
                </c:pt>
                <c:pt idx="1415">
                  <c:v>1098.04</c:v>
                </c:pt>
                <c:pt idx="1416">
                  <c:v>1098.816</c:v>
                </c:pt>
                <c:pt idx="1417">
                  <c:v>1099.5920000000001</c:v>
                </c:pt>
                <c:pt idx="1418">
                  <c:v>1100.3679999999999</c:v>
                </c:pt>
                <c:pt idx="1419">
                  <c:v>1101.144</c:v>
                </c:pt>
                <c:pt idx="1420">
                  <c:v>1101.92</c:v>
                </c:pt>
                <c:pt idx="1421">
                  <c:v>1102.6959999999999</c:v>
                </c:pt>
                <c:pt idx="1422">
                  <c:v>1103.472</c:v>
                </c:pt>
                <c:pt idx="1423">
                  <c:v>1104.248</c:v>
                </c:pt>
                <c:pt idx="1424">
                  <c:v>1105.0239999999999</c:v>
                </c:pt>
                <c:pt idx="1425">
                  <c:v>1105.8</c:v>
                </c:pt>
                <c:pt idx="1426">
                  <c:v>1106.576</c:v>
                </c:pt>
                <c:pt idx="1427">
                  <c:v>1107.3520000000001</c:v>
                </c:pt>
                <c:pt idx="1428">
                  <c:v>1108.1279999999999</c:v>
                </c:pt>
                <c:pt idx="1429">
                  <c:v>1108.904</c:v>
                </c:pt>
                <c:pt idx="1430">
                  <c:v>1109.68</c:v>
                </c:pt>
                <c:pt idx="1431">
                  <c:v>1110.4559999999999</c:v>
                </c:pt>
                <c:pt idx="1432">
                  <c:v>1111.232</c:v>
                </c:pt>
                <c:pt idx="1433">
                  <c:v>1112.008</c:v>
                </c:pt>
                <c:pt idx="1434">
                  <c:v>1112.7840000000001</c:v>
                </c:pt>
                <c:pt idx="1435">
                  <c:v>1113.56</c:v>
                </c:pt>
                <c:pt idx="1436">
                  <c:v>1114.336</c:v>
                </c:pt>
                <c:pt idx="1437">
                  <c:v>1115.1120000000001</c:v>
                </c:pt>
                <c:pt idx="1438">
                  <c:v>1115.8879999999999</c:v>
                </c:pt>
                <c:pt idx="1439">
                  <c:v>1116.664</c:v>
                </c:pt>
                <c:pt idx="1440">
                  <c:v>1117.44</c:v>
                </c:pt>
                <c:pt idx="1441">
                  <c:v>1118.2159999999999</c:v>
                </c:pt>
                <c:pt idx="1442">
                  <c:v>1118.992</c:v>
                </c:pt>
                <c:pt idx="1443">
                  <c:v>1119.768</c:v>
                </c:pt>
                <c:pt idx="1444">
                  <c:v>1120.5440000000001</c:v>
                </c:pt>
                <c:pt idx="1445">
                  <c:v>1121.32</c:v>
                </c:pt>
                <c:pt idx="1446">
                  <c:v>1122.096</c:v>
                </c:pt>
                <c:pt idx="1447">
                  <c:v>1122.8720000000001</c:v>
                </c:pt>
                <c:pt idx="1448">
                  <c:v>1123.6479999999999</c:v>
                </c:pt>
                <c:pt idx="1449">
                  <c:v>1124.424</c:v>
                </c:pt>
                <c:pt idx="1450">
                  <c:v>1125.2</c:v>
                </c:pt>
                <c:pt idx="1451">
                  <c:v>1125.9760000000001</c:v>
                </c:pt>
                <c:pt idx="1452">
                  <c:v>1126.752</c:v>
                </c:pt>
                <c:pt idx="1453">
                  <c:v>1127.528</c:v>
                </c:pt>
                <c:pt idx="1454">
                  <c:v>1128.3040000000001</c:v>
                </c:pt>
                <c:pt idx="1455">
                  <c:v>1129.08</c:v>
                </c:pt>
                <c:pt idx="1456">
                  <c:v>1129.856</c:v>
                </c:pt>
                <c:pt idx="1457">
                  <c:v>1130.6320000000001</c:v>
                </c:pt>
                <c:pt idx="1458">
                  <c:v>1131.4079999999999</c:v>
                </c:pt>
                <c:pt idx="1459">
                  <c:v>1132.184</c:v>
                </c:pt>
                <c:pt idx="1460">
                  <c:v>1132.96</c:v>
                </c:pt>
                <c:pt idx="1461">
                  <c:v>1133.7360000000001</c:v>
                </c:pt>
                <c:pt idx="1462">
                  <c:v>1134.5119999999999</c:v>
                </c:pt>
                <c:pt idx="1463">
                  <c:v>1135.288</c:v>
                </c:pt>
                <c:pt idx="1464">
                  <c:v>1136.0640000000001</c:v>
                </c:pt>
                <c:pt idx="1465">
                  <c:v>1136.8399999999999</c:v>
                </c:pt>
                <c:pt idx="1466">
                  <c:v>1137.616</c:v>
                </c:pt>
                <c:pt idx="1467">
                  <c:v>1138.3920000000001</c:v>
                </c:pt>
                <c:pt idx="1468">
                  <c:v>1139.1679999999999</c:v>
                </c:pt>
                <c:pt idx="1469">
                  <c:v>1139.944</c:v>
                </c:pt>
                <c:pt idx="1470">
                  <c:v>1140.72</c:v>
                </c:pt>
                <c:pt idx="1471">
                  <c:v>1141.4960000000001</c:v>
                </c:pt>
                <c:pt idx="1472">
                  <c:v>1142.2719999999999</c:v>
                </c:pt>
                <c:pt idx="1473">
                  <c:v>1143.048</c:v>
                </c:pt>
                <c:pt idx="1474">
                  <c:v>1143.8240000000001</c:v>
                </c:pt>
                <c:pt idx="1475">
                  <c:v>1144.5999999999999</c:v>
                </c:pt>
                <c:pt idx="1476">
                  <c:v>1145.376</c:v>
                </c:pt>
                <c:pt idx="1477">
                  <c:v>1146.152</c:v>
                </c:pt>
                <c:pt idx="1478">
                  <c:v>1146.9280000000001</c:v>
                </c:pt>
                <c:pt idx="1479">
                  <c:v>1147.704</c:v>
                </c:pt>
                <c:pt idx="1480">
                  <c:v>1148.48</c:v>
                </c:pt>
                <c:pt idx="1481">
                  <c:v>1149.2560000000001</c:v>
                </c:pt>
                <c:pt idx="1482">
                  <c:v>1150.0319999999999</c:v>
                </c:pt>
                <c:pt idx="1483">
                  <c:v>1150.808</c:v>
                </c:pt>
                <c:pt idx="1484">
                  <c:v>1151.5840000000001</c:v>
                </c:pt>
                <c:pt idx="1485">
                  <c:v>1152.3599999999999</c:v>
                </c:pt>
                <c:pt idx="1486">
                  <c:v>1153.136</c:v>
                </c:pt>
                <c:pt idx="1487">
                  <c:v>1153.912</c:v>
                </c:pt>
                <c:pt idx="1488">
                  <c:v>1154.6880000000001</c:v>
                </c:pt>
                <c:pt idx="1489">
                  <c:v>1155.4639999999999</c:v>
                </c:pt>
                <c:pt idx="1490">
                  <c:v>1156.24</c:v>
                </c:pt>
                <c:pt idx="1491">
                  <c:v>1157.0160000000001</c:v>
                </c:pt>
                <c:pt idx="1492">
                  <c:v>1157.7919999999999</c:v>
                </c:pt>
                <c:pt idx="1493">
                  <c:v>1158.568</c:v>
                </c:pt>
                <c:pt idx="1494">
                  <c:v>1159.3440000000001</c:v>
                </c:pt>
                <c:pt idx="1495">
                  <c:v>1160.1199999999999</c:v>
                </c:pt>
                <c:pt idx="1496">
                  <c:v>1160.896</c:v>
                </c:pt>
                <c:pt idx="1497">
                  <c:v>1161.672</c:v>
                </c:pt>
                <c:pt idx="1498">
                  <c:v>1162.4480000000001</c:v>
                </c:pt>
                <c:pt idx="1499">
                  <c:v>1163.2239999999999</c:v>
                </c:pt>
                <c:pt idx="1500">
                  <c:v>1164</c:v>
                </c:pt>
                <c:pt idx="1501">
                  <c:v>1164.7760000000001</c:v>
                </c:pt>
                <c:pt idx="1502">
                  <c:v>1165.5519999999999</c:v>
                </c:pt>
                <c:pt idx="1503">
                  <c:v>1166.328</c:v>
                </c:pt>
                <c:pt idx="1504">
                  <c:v>1167.104</c:v>
                </c:pt>
                <c:pt idx="1505">
                  <c:v>1167.8800000000001</c:v>
                </c:pt>
                <c:pt idx="1506">
                  <c:v>1168.6559999999999</c:v>
                </c:pt>
                <c:pt idx="1507">
                  <c:v>1169.432</c:v>
                </c:pt>
                <c:pt idx="1508">
                  <c:v>1170.2080000000001</c:v>
                </c:pt>
                <c:pt idx="1509">
                  <c:v>1170.9839999999999</c:v>
                </c:pt>
                <c:pt idx="1510">
                  <c:v>1171.76</c:v>
                </c:pt>
                <c:pt idx="1511">
                  <c:v>1172.5360000000001</c:v>
                </c:pt>
                <c:pt idx="1512">
                  <c:v>1173.3119999999999</c:v>
                </c:pt>
                <c:pt idx="1513">
                  <c:v>1174.088</c:v>
                </c:pt>
                <c:pt idx="1514">
                  <c:v>1174.864</c:v>
                </c:pt>
                <c:pt idx="1515">
                  <c:v>1175.6400000000001</c:v>
                </c:pt>
                <c:pt idx="1516">
                  <c:v>1176.4159999999999</c:v>
                </c:pt>
                <c:pt idx="1517">
                  <c:v>1177.192</c:v>
                </c:pt>
                <c:pt idx="1518">
                  <c:v>1177.9680000000001</c:v>
                </c:pt>
                <c:pt idx="1519">
                  <c:v>1178.7439999999999</c:v>
                </c:pt>
                <c:pt idx="1520">
                  <c:v>1179.52</c:v>
                </c:pt>
                <c:pt idx="1521">
                  <c:v>1180.296</c:v>
                </c:pt>
                <c:pt idx="1522">
                  <c:v>1181.0719999999999</c:v>
                </c:pt>
                <c:pt idx="1523">
                  <c:v>1181.848</c:v>
                </c:pt>
                <c:pt idx="1524">
                  <c:v>1182.624</c:v>
                </c:pt>
                <c:pt idx="1525">
                  <c:v>1183.4000000000001</c:v>
                </c:pt>
                <c:pt idx="1526">
                  <c:v>1184.1759999999999</c:v>
                </c:pt>
                <c:pt idx="1527">
                  <c:v>1184.952</c:v>
                </c:pt>
                <c:pt idx="1528">
                  <c:v>1185.7280000000001</c:v>
                </c:pt>
                <c:pt idx="1529">
                  <c:v>1186.5039999999999</c:v>
                </c:pt>
                <c:pt idx="1530">
                  <c:v>1187.28</c:v>
                </c:pt>
                <c:pt idx="1531">
                  <c:v>1188.056</c:v>
                </c:pt>
                <c:pt idx="1532">
                  <c:v>1188.8320000000001</c:v>
                </c:pt>
                <c:pt idx="1533">
                  <c:v>1189.6079999999999</c:v>
                </c:pt>
                <c:pt idx="1534">
                  <c:v>1190.384</c:v>
                </c:pt>
                <c:pt idx="1535">
                  <c:v>1191.1600000000001</c:v>
                </c:pt>
                <c:pt idx="1536">
                  <c:v>1191.9359999999999</c:v>
                </c:pt>
                <c:pt idx="1537">
                  <c:v>1192.712</c:v>
                </c:pt>
                <c:pt idx="1538">
                  <c:v>1193.4880000000001</c:v>
                </c:pt>
                <c:pt idx="1539">
                  <c:v>1194.2639999999999</c:v>
                </c:pt>
                <c:pt idx="1540">
                  <c:v>1195.04</c:v>
                </c:pt>
                <c:pt idx="1541">
                  <c:v>1195.816</c:v>
                </c:pt>
                <c:pt idx="1542">
                  <c:v>1196.5920000000001</c:v>
                </c:pt>
                <c:pt idx="1543">
                  <c:v>1197.3679999999999</c:v>
                </c:pt>
                <c:pt idx="1544">
                  <c:v>1198.144</c:v>
                </c:pt>
                <c:pt idx="1545">
                  <c:v>1198.92</c:v>
                </c:pt>
                <c:pt idx="1546">
                  <c:v>1199.6959999999999</c:v>
                </c:pt>
                <c:pt idx="1547">
                  <c:v>1200.472</c:v>
                </c:pt>
                <c:pt idx="1548">
                  <c:v>1201.248</c:v>
                </c:pt>
                <c:pt idx="1549">
                  <c:v>1202.0239999999999</c:v>
                </c:pt>
                <c:pt idx="1550">
                  <c:v>1202.8</c:v>
                </c:pt>
                <c:pt idx="1551">
                  <c:v>1203.576</c:v>
                </c:pt>
                <c:pt idx="1552">
                  <c:v>1204.3520000000001</c:v>
                </c:pt>
                <c:pt idx="1553">
                  <c:v>1205.1279999999999</c:v>
                </c:pt>
                <c:pt idx="1554">
                  <c:v>1205.904</c:v>
                </c:pt>
                <c:pt idx="1555">
                  <c:v>1206.68</c:v>
                </c:pt>
                <c:pt idx="1556">
                  <c:v>1207.4559999999999</c:v>
                </c:pt>
                <c:pt idx="1557">
                  <c:v>1208.232</c:v>
                </c:pt>
                <c:pt idx="1558">
                  <c:v>1209.008</c:v>
                </c:pt>
                <c:pt idx="1559">
                  <c:v>1209.7840000000001</c:v>
                </c:pt>
                <c:pt idx="1560">
                  <c:v>1210.56</c:v>
                </c:pt>
                <c:pt idx="1561">
                  <c:v>1211.336</c:v>
                </c:pt>
                <c:pt idx="1562">
                  <c:v>1212.1120000000001</c:v>
                </c:pt>
                <c:pt idx="1563">
                  <c:v>1212.8879999999999</c:v>
                </c:pt>
                <c:pt idx="1564">
                  <c:v>1213.664</c:v>
                </c:pt>
                <c:pt idx="1565">
                  <c:v>1214.44</c:v>
                </c:pt>
                <c:pt idx="1566">
                  <c:v>1215.2159999999999</c:v>
                </c:pt>
                <c:pt idx="1567">
                  <c:v>1215.992</c:v>
                </c:pt>
                <c:pt idx="1568">
                  <c:v>1216.768</c:v>
                </c:pt>
                <c:pt idx="1569">
                  <c:v>1217.5440000000001</c:v>
                </c:pt>
                <c:pt idx="1570">
                  <c:v>1218.32</c:v>
                </c:pt>
                <c:pt idx="1571">
                  <c:v>1219.096</c:v>
                </c:pt>
                <c:pt idx="1572">
                  <c:v>1219.8720000000001</c:v>
                </c:pt>
                <c:pt idx="1573">
                  <c:v>1220.6479999999999</c:v>
                </c:pt>
                <c:pt idx="1574">
                  <c:v>1221.424</c:v>
                </c:pt>
                <c:pt idx="1575">
                  <c:v>1222.2</c:v>
                </c:pt>
                <c:pt idx="1576">
                  <c:v>1222.9760000000001</c:v>
                </c:pt>
                <c:pt idx="1577">
                  <c:v>1223.752</c:v>
                </c:pt>
                <c:pt idx="1578">
                  <c:v>1224.528</c:v>
                </c:pt>
                <c:pt idx="1579">
                  <c:v>1225.3040000000001</c:v>
                </c:pt>
                <c:pt idx="1580">
                  <c:v>1226.08</c:v>
                </c:pt>
                <c:pt idx="1581">
                  <c:v>1226.856</c:v>
                </c:pt>
                <c:pt idx="1582">
                  <c:v>1227.6320000000001</c:v>
                </c:pt>
                <c:pt idx="1583">
                  <c:v>1228.4079999999999</c:v>
                </c:pt>
                <c:pt idx="1584">
                  <c:v>1229.184</c:v>
                </c:pt>
                <c:pt idx="1585">
                  <c:v>1229.96</c:v>
                </c:pt>
                <c:pt idx="1586">
                  <c:v>1230.7360000000001</c:v>
                </c:pt>
                <c:pt idx="1587">
                  <c:v>1231.5119999999999</c:v>
                </c:pt>
                <c:pt idx="1588">
                  <c:v>1232.288</c:v>
                </c:pt>
                <c:pt idx="1589">
                  <c:v>1233.0640000000001</c:v>
                </c:pt>
                <c:pt idx="1590">
                  <c:v>1233.8399999999999</c:v>
                </c:pt>
                <c:pt idx="1591">
                  <c:v>1234.616</c:v>
                </c:pt>
                <c:pt idx="1592">
                  <c:v>1235.3920000000001</c:v>
                </c:pt>
                <c:pt idx="1593">
                  <c:v>1236.1679999999999</c:v>
                </c:pt>
                <c:pt idx="1594">
                  <c:v>1236.944</c:v>
                </c:pt>
                <c:pt idx="1595">
                  <c:v>1237.72</c:v>
                </c:pt>
                <c:pt idx="1596">
                  <c:v>1238.4960000000001</c:v>
                </c:pt>
                <c:pt idx="1597">
                  <c:v>1239.2719999999999</c:v>
                </c:pt>
                <c:pt idx="1598">
                  <c:v>1240.048</c:v>
                </c:pt>
                <c:pt idx="1599">
                  <c:v>1240.8240000000001</c:v>
                </c:pt>
                <c:pt idx="1600">
                  <c:v>1241.5999999999999</c:v>
                </c:pt>
                <c:pt idx="1601">
                  <c:v>1242.376</c:v>
                </c:pt>
                <c:pt idx="1602">
                  <c:v>1243.152</c:v>
                </c:pt>
                <c:pt idx="1603">
                  <c:v>1243.9280000000001</c:v>
                </c:pt>
                <c:pt idx="1604">
                  <c:v>1244.704</c:v>
                </c:pt>
                <c:pt idx="1605">
                  <c:v>1245.48</c:v>
                </c:pt>
                <c:pt idx="1606">
                  <c:v>1246.2560000000001</c:v>
                </c:pt>
                <c:pt idx="1607">
                  <c:v>1247.0319999999999</c:v>
                </c:pt>
                <c:pt idx="1608">
                  <c:v>1247.808</c:v>
                </c:pt>
                <c:pt idx="1609">
                  <c:v>1248.5840000000001</c:v>
                </c:pt>
                <c:pt idx="1610">
                  <c:v>1249.3599999999999</c:v>
                </c:pt>
                <c:pt idx="1611">
                  <c:v>1250.136</c:v>
                </c:pt>
                <c:pt idx="1612">
                  <c:v>1250.912</c:v>
                </c:pt>
                <c:pt idx="1613">
                  <c:v>1251.6880000000001</c:v>
                </c:pt>
                <c:pt idx="1614">
                  <c:v>1252.4639999999999</c:v>
                </c:pt>
                <c:pt idx="1615">
                  <c:v>1253.24</c:v>
                </c:pt>
                <c:pt idx="1616">
                  <c:v>1254.0160000000001</c:v>
                </c:pt>
                <c:pt idx="1617">
                  <c:v>1254.7919999999999</c:v>
                </c:pt>
                <c:pt idx="1618">
                  <c:v>1255.568</c:v>
                </c:pt>
                <c:pt idx="1619">
                  <c:v>1256.3440000000001</c:v>
                </c:pt>
                <c:pt idx="1620">
                  <c:v>1257.1199999999999</c:v>
                </c:pt>
                <c:pt idx="1621">
                  <c:v>1257.896</c:v>
                </c:pt>
                <c:pt idx="1622">
                  <c:v>1258.672</c:v>
                </c:pt>
                <c:pt idx="1623">
                  <c:v>1259.4480000000001</c:v>
                </c:pt>
                <c:pt idx="1624">
                  <c:v>1260.2239999999999</c:v>
                </c:pt>
                <c:pt idx="1625">
                  <c:v>1261</c:v>
                </c:pt>
                <c:pt idx="1626">
                  <c:v>1261.7760000000001</c:v>
                </c:pt>
                <c:pt idx="1627">
                  <c:v>1262.5519999999999</c:v>
                </c:pt>
                <c:pt idx="1628">
                  <c:v>1263.328</c:v>
                </c:pt>
                <c:pt idx="1629">
                  <c:v>1264.104</c:v>
                </c:pt>
                <c:pt idx="1630">
                  <c:v>1264.8800000000001</c:v>
                </c:pt>
                <c:pt idx="1631">
                  <c:v>1265.6559999999999</c:v>
                </c:pt>
                <c:pt idx="1632">
                  <c:v>1266.432</c:v>
                </c:pt>
                <c:pt idx="1633">
                  <c:v>1267.2080000000001</c:v>
                </c:pt>
                <c:pt idx="1634">
                  <c:v>1267.9839999999999</c:v>
                </c:pt>
                <c:pt idx="1635">
                  <c:v>1268.76</c:v>
                </c:pt>
                <c:pt idx="1636">
                  <c:v>1269.5360000000001</c:v>
                </c:pt>
                <c:pt idx="1637">
                  <c:v>1270.3119999999999</c:v>
                </c:pt>
                <c:pt idx="1638">
                  <c:v>1271.088</c:v>
                </c:pt>
                <c:pt idx="1639">
                  <c:v>1271.864</c:v>
                </c:pt>
                <c:pt idx="1640">
                  <c:v>1272.6400000000001</c:v>
                </c:pt>
                <c:pt idx="1641">
                  <c:v>1273.4159999999999</c:v>
                </c:pt>
                <c:pt idx="1642">
                  <c:v>1274.192</c:v>
                </c:pt>
                <c:pt idx="1643">
                  <c:v>1274.9680000000001</c:v>
                </c:pt>
                <c:pt idx="1644">
                  <c:v>1275.7439999999999</c:v>
                </c:pt>
                <c:pt idx="1645">
                  <c:v>1276.52</c:v>
                </c:pt>
                <c:pt idx="1646">
                  <c:v>1277.296</c:v>
                </c:pt>
                <c:pt idx="1647">
                  <c:v>1278.0719999999999</c:v>
                </c:pt>
                <c:pt idx="1648">
                  <c:v>1278.848</c:v>
                </c:pt>
                <c:pt idx="1649">
                  <c:v>1279.624</c:v>
                </c:pt>
                <c:pt idx="1650">
                  <c:v>1280.4000000000001</c:v>
                </c:pt>
                <c:pt idx="1651">
                  <c:v>1281.1759999999999</c:v>
                </c:pt>
                <c:pt idx="1652">
                  <c:v>1281.952</c:v>
                </c:pt>
                <c:pt idx="1653">
                  <c:v>1282.7280000000001</c:v>
                </c:pt>
                <c:pt idx="1654">
                  <c:v>1283.5039999999999</c:v>
                </c:pt>
                <c:pt idx="1655">
                  <c:v>1284.28</c:v>
                </c:pt>
                <c:pt idx="1656">
                  <c:v>1285.056</c:v>
                </c:pt>
                <c:pt idx="1657">
                  <c:v>1285.8320000000001</c:v>
                </c:pt>
                <c:pt idx="1658">
                  <c:v>1286.6079999999999</c:v>
                </c:pt>
                <c:pt idx="1659">
                  <c:v>1287.384</c:v>
                </c:pt>
                <c:pt idx="1660">
                  <c:v>1288.1600000000001</c:v>
                </c:pt>
                <c:pt idx="1661">
                  <c:v>1288.9359999999999</c:v>
                </c:pt>
                <c:pt idx="1662">
                  <c:v>1289.712</c:v>
                </c:pt>
                <c:pt idx="1663">
                  <c:v>1290.4880000000001</c:v>
                </c:pt>
                <c:pt idx="1664">
                  <c:v>1291.2639999999999</c:v>
                </c:pt>
                <c:pt idx="1665">
                  <c:v>1292.04</c:v>
                </c:pt>
                <c:pt idx="1666">
                  <c:v>1292.816</c:v>
                </c:pt>
                <c:pt idx="1667">
                  <c:v>1293.5920000000001</c:v>
                </c:pt>
                <c:pt idx="1668">
                  <c:v>1294.3679999999999</c:v>
                </c:pt>
                <c:pt idx="1669">
                  <c:v>1295.144</c:v>
                </c:pt>
                <c:pt idx="1670">
                  <c:v>1295.92</c:v>
                </c:pt>
                <c:pt idx="1671">
                  <c:v>1296.6959999999999</c:v>
                </c:pt>
                <c:pt idx="1672">
                  <c:v>1297.472</c:v>
                </c:pt>
                <c:pt idx="1673">
                  <c:v>1298.248</c:v>
                </c:pt>
                <c:pt idx="1674">
                  <c:v>1299.0239999999999</c:v>
                </c:pt>
                <c:pt idx="1675">
                  <c:v>1299.8</c:v>
                </c:pt>
                <c:pt idx="1676">
                  <c:v>1300.576</c:v>
                </c:pt>
                <c:pt idx="1677">
                  <c:v>1301.3520000000001</c:v>
                </c:pt>
                <c:pt idx="1678">
                  <c:v>1302.1279999999999</c:v>
                </c:pt>
                <c:pt idx="1679">
                  <c:v>1302.904</c:v>
                </c:pt>
                <c:pt idx="1680">
                  <c:v>1303.68</c:v>
                </c:pt>
                <c:pt idx="1681">
                  <c:v>1304.4559999999999</c:v>
                </c:pt>
                <c:pt idx="1682">
                  <c:v>1305.232</c:v>
                </c:pt>
                <c:pt idx="1683">
                  <c:v>1306.008</c:v>
                </c:pt>
                <c:pt idx="1684">
                  <c:v>1306.7840000000001</c:v>
                </c:pt>
                <c:pt idx="1685">
                  <c:v>1307.56</c:v>
                </c:pt>
                <c:pt idx="1686">
                  <c:v>1308.336</c:v>
                </c:pt>
                <c:pt idx="1687">
                  <c:v>1309.1120000000001</c:v>
                </c:pt>
                <c:pt idx="1688">
                  <c:v>1309.8879999999999</c:v>
                </c:pt>
                <c:pt idx="1689">
                  <c:v>1310.664</c:v>
                </c:pt>
                <c:pt idx="1690">
                  <c:v>1311.44</c:v>
                </c:pt>
                <c:pt idx="1691">
                  <c:v>1312.2159999999999</c:v>
                </c:pt>
                <c:pt idx="1692">
                  <c:v>1312.992</c:v>
                </c:pt>
                <c:pt idx="1693">
                  <c:v>1313.768</c:v>
                </c:pt>
                <c:pt idx="1694">
                  <c:v>1314.5440000000001</c:v>
                </c:pt>
                <c:pt idx="1695">
                  <c:v>1315.32</c:v>
                </c:pt>
                <c:pt idx="1696">
                  <c:v>1316.096</c:v>
                </c:pt>
                <c:pt idx="1697">
                  <c:v>1316.8720000000001</c:v>
                </c:pt>
                <c:pt idx="1698">
                  <c:v>1317.6479999999999</c:v>
                </c:pt>
                <c:pt idx="1699">
                  <c:v>1318.424</c:v>
                </c:pt>
                <c:pt idx="1700">
                  <c:v>1319.2</c:v>
                </c:pt>
                <c:pt idx="1701">
                  <c:v>1319.9760000000001</c:v>
                </c:pt>
                <c:pt idx="1702">
                  <c:v>1320.752</c:v>
                </c:pt>
                <c:pt idx="1703">
                  <c:v>1321.528</c:v>
                </c:pt>
                <c:pt idx="1704">
                  <c:v>1322.3040000000001</c:v>
                </c:pt>
                <c:pt idx="1705">
                  <c:v>1323.08</c:v>
                </c:pt>
                <c:pt idx="1706">
                  <c:v>1323.856</c:v>
                </c:pt>
                <c:pt idx="1707">
                  <c:v>1324.6320000000001</c:v>
                </c:pt>
                <c:pt idx="1708">
                  <c:v>1325.4079999999999</c:v>
                </c:pt>
                <c:pt idx="1709">
                  <c:v>1326.184</c:v>
                </c:pt>
                <c:pt idx="1710">
                  <c:v>1326.96</c:v>
                </c:pt>
                <c:pt idx="1711">
                  <c:v>1327.7360000000001</c:v>
                </c:pt>
                <c:pt idx="1712">
                  <c:v>1328.5119999999999</c:v>
                </c:pt>
                <c:pt idx="1713">
                  <c:v>1329.288</c:v>
                </c:pt>
                <c:pt idx="1714">
                  <c:v>1330.0640000000001</c:v>
                </c:pt>
                <c:pt idx="1715">
                  <c:v>1330.84</c:v>
                </c:pt>
                <c:pt idx="1716">
                  <c:v>1331.616</c:v>
                </c:pt>
                <c:pt idx="1717">
                  <c:v>1332.3920000000001</c:v>
                </c:pt>
                <c:pt idx="1718">
                  <c:v>1333.1679999999999</c:v>
                </c:pt>
                <c:pt idx="1719">
                  <c:v>1333.944</c:v>
                </c:pt>
                <c:pt idx="1720">
                  <c:v>1334.72</c:v>
                </c:pt>
                <c:pt idx="1721">
                  <c:v>1335.4960000000001</c:v>
                </c:pt>
                <c:pt idx="1722">
                  <c:v>1336.2719999999999</c:v>
                </c:pt>
                <c:pt idx="1723">
                  <c:v>1337.048</c:v>
                </c:pt>
                <c:pt idx="1724">
                  <c:v>1337.8240000000001</c:v>
                </c:pt>
                <c:pt idx="1725">
                  <c:v>1338.6</c:v>
                </c:pt>
                <c:pt idx="1726">
                  <c:v>1339.376</c:v>
                </c:pt>
                <c:pt idx="1727">
                  <c:v>1340.152</c:v>
                </c:pt>
                <c:pt idx="1728">
                  <c:v>1340.9280000000001</c:v>
                </c:pt>
                <c:pt idx="1729">
                  <c:v>1341.704</c:v>
                </c:pt>
                <c:pt idx="1730">
                  <c:v>1342.48</c:v>
                </c:pt>
                <c:pt idx="1731">
                  <c:v>1343.2560000000001</c:v>
                </c:pt>
                <c:pt idx="1732">
                  <c:v>1344.0319999999999</c:v>
                </c:pt>
                <c:pt idx="1733">
                  <c:v>1344.808</c:v>
                </c:pt>
                <c:pt idx="1734">
                  <c:v>1345.5840000000001</c:v>
                </c:pt>
                <c:pt idx="1735">
                  <c:v>1346.36</c:v>
                </c:pt>
                <c:pt idx="1736">
                  <c:v>1347.136</c:v>
                </c:pt>
                <c:pt idx="1737">
                  <c:v>1347.912</c:v>
                </c:pt>
                <c:pt idx="1738">
                  <c:v>1348.6880000000001</c:v>
                </c:pt>
                <c:pt idx="1739">
                  <c:v>1349.4639999999999</c:v>
                </c:pt>
                <c:pt idx="1740">
                  <c:v>1350.24</c:v>
                </c:pt>
                <c:pt idx="1741">
                  <c:v>1351.0160000000001</c:v>
                </c:pt>
                <c:pt idx="1742">
                  <c:v>1351.7919999999999</c:v>
                </c:pt>
                <c:pt idx="1743">
                  <c:v>1352.568</c:v>
                </c:pt>
                <c:pt idx="1744">
                  <c:v>1353.3440000000001</c:v>
                </c:pt>
                <c:pt idx="1745">
                  <c:v>1354.12</c:v>
                </c:pt>
                <c:pt idx="1746">
                  <c:v>1354.896</c:v>
                </c:pt>
                <c:pt idx="1747">
                  <c:v>1355.672</c:v>
                </c:pt>
                <c:pt idx="1748">
                  <c:v>1356.4480000000001</c:v>
                </c:pt>
                <c:pt idx="1749">
                  <c:v>1357.2239999999999</c:v>
                </c:pt>
                <c:pt idx="1750">
                  <c:v>1358</c:v>
                </c:pt>
                <c:pt idx="1751">
                  <c:v>1358.7760000000001</c:v>
                </c:pt>
                <c:pt idx="1752">
                  <c:v>1359.5519999999999</c:v>
                </c:pt>
                <c:pt idx="1753">
                  <c:v>1360.328</c:v>
                </c:pt>
                <c:pt idx="1754">
                  <c:v>1361.104</c:v>
                </c:pt>
                <c:pt idx="1755">
                  <c:v>1361.88</c:v>
                </c:pt>
                <c:pt idx="1756">
                  <c:v>1362.6559999999999</c:v>
                </c:pt>
                <c:pt idx="1757">
                  <c:v>1363.432</c:v>
                </c:pt>
                <c:pt idx="1758">
                  <c:v>1364.2080000000001</c:v>
                </c:pt>
                <c:pt idx="1759">
                  <c:v>1364.9839999999999</c:v>
                </c:pt>
                <c:pt idx="1760">
                  <c:v>1365.76</c:v>
                </c:pt>
                <c:pt idx="1761">
                  <c:v>1366.5360000000001</c:v>
                </c:pt>
                <c:pt idx="1762">
                  <c:v>1367.3119999999999</c:v>
                </c:pt>
                <c:pt idx="1763">
                  <c:v>1368.088</c:v>
                </c:pt>
                <c:pt idx="1764">
                  <c:v>1368.864</c:v>
                </c:pt>
                <c:pt idx="1765">
                  <c:v>1369.64</c:v>
                </c:pt>
                <c:pt idx="1766">
                  <c:v>1370.4159999999999</c:v>
                </c:pt>
                <c:pt idx="1767">
                  <c:v>1371.192</c:v>
                </c:pt>
                <c:pt idx="1768">
                  <c:v>1371.9680000000001</c:v>
                </c:pt>
                <c:pt idx="1769">
                  <c:v>1372.7439999999999</c:v>
                </c:pt>
                <c:pt idx="1770">
                  <c:v>1373.52</c:v>
                </c:pt>
                <c:pt idx="1771">
                  <c:v>1374.296</c:v>
                </c:pt>
                <c:pt idx="1772">
                  <c:v>1375.0719999999999</c:v>
                </c:pt>
                <c:pt idx="1773">
                  <c:v>1375.848</c:v>
                </c:pt>
                <c:pt idx="1774">
                  <c:v>1376.624</c:v>
                </c:pt>
                <c:pt idx="1775">
                  <c:v>1377.4</c:v>
                </c:pt>
                <c:pt idx="1776">
                  <c:v>1378.1759999999999</c:v>
                </c:pt>
                <c:pt idx="1777">
                  <c:v>1378.952</c:v>
                </c:pt>
                <c:pt idx="1778">
                  <c:v>1379.7280000000001</c:v>
                </c:pt>
                <c:pt idx="1779">
                  <c:v>1380.5039999999999</c:v>
                </c:pt>
                <c:pt idx="1780">
                  <c:v>1381.28</c:v>
                </c:pt>
                <c:pt idx="1781">
                  <c:v>1382.056</c:v>
                </c:pt>
                <c:pt idx="1782">
                  <c:v>1382.8320000000001</c:v>
                </c:pt>
                <c:pt idx="1783">
                  <c:v>1383.6079999999999</c:v>
                </c:pt>
                <c:pt idx="1784">
                  <c:v>1384.384</c:v>
                </c:pt>
                <c:pt idx="1785">
                  <c:v>1385.16</c:v>
                </c:pt>
                <c:pt idx="1786">
                  <c:v>1385.9359999999999</c:v>
                </c:pt>
                <c:pt idx="1787">
                  <c:v>1386.712</c:v>
                </c:pt>
                <c:pt idx="1788">
                  <c:v>1387.4880000000001</c:v>
                </c:pt>
                <c:pt idx="1789">
                  <c:v>1388.2639999999999</c:v>
                </c:pt>
                <c:pt idx="1790">
                  <c:v>1389.04</c:v>
                </c:pt>
                <c:pt idx="1791">
                  <c:v>1389.816</c:v>
                </c:pt>
                <c:pt idx="1792">
                  <c:v>1390.5920000000001</c:v>
                </c:pt>
                <c:pt idx="1793">
                  <c:v>1391.3679999999999</c:v>
                </c:pt>
                <c:pt idx="1794">
                  <c:v>1392.144</c:v>
                </c:pt>
                <c:pt idx="1795">
                  <c:v>1392.92</c:v>
                </c:pt>
                <c:pt idx="1796">
                  <c:v>1393.6959999999999</c:v>
                </c:pt>
                <c:pt idx="1797">
                  <c:v>1394.472</c:v>
                </c:pt>
                <c:pt idx="1798">
                  <c:v>1395.248</c:v>
                </c:pt>
                <c:pt idx="1799">
                  <c:v>1396.0239999999999</c:v>
                </c:pt>
                <c:pt idx="1800">
                  <c:v>1396.8</c:v>
                </c:pt>
                <c:pt idx="1801">
                  <c:v>1397.576</c:v>
                </c:pt>
                <c:pt idx="1802">
                  <c:v>1398.3520000000001</c:v>
                </c:pt>
                <c:pt idx="1803">
                  <c:v>1399.1279999999999</c:v>
                </c:pt>
                <c:pt idx="1804">
                  <c:v>1399.904</c:v>
                </c:pt>
                <c:pt idx="1805">
                  <c:v>1400.68</c:v>
                </c:pt>
                <c:pt idx="1806">
                  <c:v>1401.4559999999999</c:v>
                </c:pt>
                <c:pt idx="1807">
                  <c:v>1402.232</c:v>
                </c:pt>
                <c:pt idx="1808">
                  <c:v>1403.008</c:v>
                </c:pt>
                <c:pt idx="1809">
                  <c:v>1403.7840000000001</c:v>
                </c:pt>
                <c:pt idx="1810">
                  <c:v>1404.56</c:v>
                </c:pt>
                <c:pt idx="1811">
                  <c:v>1405.336</c:v>
                </c:pt>
                <c:pt idx="1812">
                  <c:v>1406.1120000000001</c:v>
                </c:pt>
                <c:pt idx="1813">
                  <c:v>1406.8879999999999</c:v>
                </c:pt>
                <c:pt idx="1814">
                  <c:v>1407.664</c:v>
                </c:pt>
                <c:pt idx="1815">
                  <c:v>1408.44</c:v>
                </c:pt>
                <c:pt idx="1816">
                  <c:v>1409.2159999999999</c:v>
                </c:pt>
                <c:pt idx="1817">
                  <c:v>1409.992</c:v>
                </c:pt>
                <c:pt idx="1818">
                  <c:v>1410.768</c:v>
                </c:pt>
                <c:pt idx="1819">
                  <c:v>1411.5440000000001</c:v>
                </c:pt>
                <c:pt idx="1820">
                  <c:v>1412.32</c:v>
                </c:pt>
                <c:pt idx="1821">
                  <c:v>1413.096</c:v>
                </c:pt>
                <c:pt idx="1822">
                  <c:v>1413.8720000000001</c:v>
                </c:pt>
                <c:pt idx="1823">
                  <c:v>1414.6479999999999</c:v>
                </c:pt>
                <c:pt idx="1824">
                  <c:v>1415.424</c:v>
                </c:pt>
                <c:pt idx="1825">
                  <c:v>1416.2</c:v>
                </c:pt>
                <c:pt idx="1826">
                  <c:v>1416.9760000000001</c:v>
                </c:pt>
                <c:pt idx="1827">
                  <c:v>1417.752</c:v>
                </c:pt>
                <c:pt idx="1828">
                  <c:v>1418.528</c:v>
                </c:pt>
                <c:pt idx="1829">
                  <c:v>1419.3040000000001</c:v>
                </c:pt>
                <c:pt idx="1830">
                  <c:v>1420.08</c:v>
                </c:pt>
                <c:pt idx="1831">
                  <c:v>1420.856</c:v>
                </c:pt>
                <c:pt idx="1832">
                  <c:v>1421.6320000000001</c:v>
                </c:pt>
                <c:pt idx="1833">
                  <c:v>1422.4079999999999</c:v>
                </c:pt>
                <c:pt idx="1834">
                  <c:v>1423.184</c:v>
                </c:pt>
                <c:pt idx="1835">
                  <c:v>1423.96</c:v>
                </c:pt>
                <c:pt idx="1836">
                  <c:v>1424.7360000000001</c:v>
                </c:pt>
                <c:pt idx="1837">
                  <c:v>1425.5119999999999</c:v>
                </c:pt>
                <c:pt idx="1838">
                  <c:v>1426.288</c:v>
                </c:pt>
                <c:pt idx="1839">
                  <c:v>1427.0640000000001</c:v>
                </c:pt>
                <c:pt idx="1840">
                  <c:v>1427.84</c:v>
                </c:pt>
                <c:pt idx="1841">
                  <c:v>1428.616</c:v>
                </c:pt>
                <c:pt idx="1842">
                  <c:v>1429.3920000000001</c:v>
                </c:pt>
                <c:pt idx="1843">
                  <c:v>1430.1679999999999</c:v>
                </c:pt>
                <c:pt idx="1844">
                  <c:v>1430.944</c:v>
                </c:pt>
                <c:pt idx="1845">
                  <c:v>1431.72</c:v>
                </c:pt>
                <c:pt idx="1846">
                  <c:v>1432.4960000000001</c:v>
                </c:pt>
                <c:pt idx="1847">
                  <c:v>1433.2719999999999</c:v>
                </c:pt>
                <c:pt idx="1848">
                  <c:v>1434.048</c:v>
                </c:pt>
                <c:pt idx="1849">
                  <c:v>1434.8240000000001</c:v>
                </c:pt>
                <c:pt idx="1850">
                  <c:v>1435.6</c:v>
                </c:pt>
                <c:pt idx="1851">
                  <c:v>1436.376</c:v>
                </c:pt>
                <c:pt idx="1852">
                  <c:v>1437.152</c:v>
                </c:pt>
                <c:pt idx="1853">
                  <c:v>1437.9280000000001</c:v>
                </c:pt>
                <c:pt idx="1854">
                  <c:v>1438.704</c:v>
                </c:pt>
                <c:pt idx="1855">
                  <c:v>1439.48</c:v>
                </c:pt>
                <c:pt idx="1856">
                  <c:v>1440.2560000000001</c:v>
                </c:pt>
                <c:pt idx="1857">
                  <c:v>1441.0319999999999</c:v>
                </c:pt>
                <c:pt idx="1858">
                  <c:v>1441.808</c:v>
                </c:pt>
                <c:pt idx="1859">
                  <c:v>1442.5840000000001</c:v>
                </c:pt>
                <c:pt idx="1860">
                  <c:v>1443.36</c:v>
                </c:pt>
                <c:pt idx="1861">
                  <c:v>1444.136</c:v>
                </c:pt>
                <c:pt idx="1862">
                  <c:v>1444.912</c:v>
                </c:pt>
                <c:pt idx="1863">
                  <c:v>1445.6880000000001</c:v>
                </c:pt>
                <c:pt idx="1864">
                  <c:v>1446.4639999999999</c:v>
                </c:pt>
                <c:pt idx="1865">
                  <c:v>1447.24</c:v>
                </c:pt>
                <c:pt idx="1866">
                  <c:v>1448.0160000000001</c:v>
                </c:pt>
                <c:pt idx="1867">
                  <c:v>1448.7919999999999</c:v>
                </c:pt>
                <c:pt idx="1868">
                  <c:v>1449.568</c:v>
                </c:pt>
                <c:pt idx="1869">
                  <c:v>1450.3440000000001</c:v>
                </c:pt>
                <c:pt idx="1870">
                  <c:v>1451.12</c:v>
                </c:pt>
                <c:pt idx="1871">
                  <c:v>1451.896</c:v>
                </c:pt>
                <c:pt idx="1872">
                  <c:v>1452.672</c:v>
                </c:pt>
                <c:pt idx="1873">
                  <c:v>1453.4480000000001</c:v>
                </c:pt>
                <c:pt idx="1874">
                  <c:v>1454.2239999999999</c:v>
                </c:pt>
                <c:pt idx="1875">
                  <c:v>1455</c:v>
                </c:pt>
                <c:pt idx="1876">
                  <c:v>1455.7760000000001</c:v>
                </c:pt>
                <c:pt idx="1877">
                  <c:v>1456.5519999999999</c:v>
                </c:pt>
                <c:pt idx="1878">
                  <c:v>1457.328</c:v>
                </c:pt>
                <c:pt idx="1879">
                  <c:v>1458.104</c:v>
                </c:pt>
                <c:pt idx="1880">
                  <c:v>1458.88</c:v>
                </c:pt>
                <c:pt idx="1881">
                  <c:v>1459.6559999999999</c:v>
                </c:pt>
                <c:pt idx="1882">
                  <c:v>1460.432</c:v>
                </c:pt>
                <c:pt idx="1883">
                  <c:v>1461.2080000000001</c:v>
                </c:pt>
                <c:pt idx="1884">
                  <c:v>1461.9839999999999</c:v>
                </c:pt>
                <c:pt idx="1885">
                  <c:v>1462.76</c:v>
                </c:pt>
                <c:pt idx="1886">
                  <c:v>1463.5360000000001</c:v>
                </c:pt>
                <c:pt idx="1887">
                  <c:v>1464.3119999999999</c:v>
                </c:pt>
                <c:pt idx="1888">
                  <c:v>1465.088</c:v>
                </c:pt>
                <c:pt idx="1889">
                  <c:v>1465.864</c:v>
                </c:pt>
                <c:pt idx="1890">
                  <c:v>1466.64</c:v>
                </c:pt>
                <c:pt idx="1891">
                  <c:v>1467.4159999999999</c:v>
                </c:pt>
                <c:pt idx="1892">
                  <c:v>1468.192</c:v>
                </c:pt>
                <c:pt idx="1893">
                  <c:v>1468.9680000000001</c:v>
                </c:pt>
                <c:pt idx="1894">
                  <c:v>1469.7439999999999</c:v>
                </c:pt>
                <c:pt idx="1895">
                  <c:v>1470.52</c:v>
                </c:pt>
                <c:pt idx="1896">
                  <c:v>1471.296</c:v>
                </c:pt>
                <c:pt idx="1897">
                  <c:v>1472.0719999999999</c:v>
                </c:pt>
                <c:pt idx="1898">
                  <c:v>1472.848</c:v>
                </c:pt>
                <c:pt idx="1899">
                  <c:v>1473.624</c:v>
                </c:pt>
                <c:pt idx="1900">
                  <c:v>1474.4</c:v>
                </c:pt>
                <c:pt idx="1901">
                  <c:v>1475.1759999999999</c:v>
                </c:pt>
                <c:pt idx="1902">
                  <c:v>1475.952</c:v>
                </c:pt>
                <c:pt idx="1903">
                  <c:v>1476.7280000000001</c:v>
                </c:pt>
                <c:pt idx="1904">
                  <c:v>1477.5039999999999</c:v>
                </c:pt>
                <c:pt idx="1905">
                  <c:v>1478.28</c:v>
                </c:pt>
                <c:pt idx="1906">
                  <c:v>1479.056</c:v>
                </c:pt>
                <c:pt idx="1907">
                  <c:v>1479.8320000000001</c:v>
                </c:pt>
                <c:pt idx="1908">
                  <c:v>1480.6079999999999</c:v>
                </c:pt>
                <c:pt idx="1909">
                  <c:v>1481.384</c:v>
                </c:pt>
                <c:pt idx="1910">
                  <c:v>1482.16</c:v>
                </c:pt>
                <c:pt idx="1911">
                  <c:v>1482.9359999999999</c:v>
                </c:pt>
                <c:pt idx="1912">
                  <c:v>1483.712</c:v>
                </c:pt>
                <c:pt idx="1913">
                  <c:v>1484.4880000000001</c:v>
                </c:pt>
                <c:pt idx="1914">
                  <c:v>1485.2639999999999</c:v>
                </c:pt>
                <c:pt idx="1915">
                  <c:v>1486.04</c:v>
                </c:pt>
                <c:pt idx="1916">
                  <c:v>1486.816</c:v>
                </c:pt>
                <c:pt idx="1917">
                  <c:v>1487.5920000000001</c:v>
                </c:pt>
                <c:pt idx="1918">
                  <c:v>1488.3679999999999</c:v>
                </c:pt>
                <c:pt idx="1919">
                  <c:v>1489.144</c:v>
                </c:pt>
                <c:pt idx="1920">
                  <c:v>1489.92</c:v>
                </c:pt>
                <c:pt idx="1921">
                  <c:v>1490.6959999999999</c:v>
                </c:pt>
                <c:pt idx="1922">
                  <c:v>1491.472</c:v>
                </c:pt>
                <c:pt idx="1923">
                  <c:v>1492.248</c:v>
                </c:pt>
                <c:pt idx="1924">
                  <c:v>1493.0239999999999</c:v>
                </c:pt>
                <c:pt idx="1925">
                  <c:v>1493.8</c:v>
                </c:pt>
                <c:pt idx="1926">
                  <c:v>1494.576</c:v>
                </c:pt>
                <c:pt idx="1927">
                  <c:v>1495.3520000000001</c:v>
                </c:pt>
                <c:pt idx="1928">
                  <c:v>1496.1279999999999</c:v>
                </c:pt>
                <c:pt idx="1929">
                  <c:v>1496.904</c:v>
                </c:pt>
                <c:pt idx="1930">
                  <c:v>1497.68</c:v>
                </c:pt>
                <c:pt idx="1931">
                  <c:v>1498.4559999999999</c:v>
                </c:pt>
                <c:pt idx="1932">
                  <c:v>1499.232</c:v>
                </c:pt>
                <c:pt idx="1933">
                  <c:v>1500.008</c:v>
                </c:pt>
                <c:pt idx="1934">
                  <c:v>1500.7840000000001</c:v>
                </c:pt>
                <c:pt idx="1935">
                  <c:v>1501.56</c:v>
                </c:pt>
                <c:pt idx="1936">
                  <c:v>1502.336</c:v>
                </c:pt>
                <c:pt idx="1937">
                  <c:v>1503.1120000000001</c:v>
                </c:pt>
                <c:pt idx="1938">
                  <c:v>1503.8879999999999</c:v>
                </c:pt>
                <c:pt idx="1939">
                  <c:v>1504.664</c:v>
                </c:pt>
                <c:pt idx="1940">
                  <c:v>1505.44</c:v>
                </c:pt>
                <c:pt idx="1941">
                  <c:v>1506.2159999999999</c:v>
                </c:pt>
                <c:pt idx="1942">
                  <c:v>1506.992</c:v>
                </c:pt>
                <c:pt idx="1943">
                  <c:v>1507.768</c:v>
                </c:pt>
                <c:pt idx="1944">
                  <c:v>1508.5440000000001</c:v>
                </c:pt>
                <c:pt idx="1945">
                  <c:v>1509.32</c:v>
                </c:pt>
                <c:pt idx="1946">
                  <c:v>1510.096</c:v>
                </c:pt>
                <c:pt idx="1947">
                  <c:v>1510.8720000000001</c:v>
                </c:pt>
                <c:pt idx="1948">
                  <c:v>1511.6479999999999</c:v>
                </c:pt>
                <c:pt idx="1949">
                  <c:v>1512.424</c:v>
                </c:pt>
                <c:pt idx="1950">
                  <c:v>1513.2</c:v>
                </c:pt>
                <c:pt idx="1951">
                  <c:v>1513.9760000000001</c:v>
                </c:pt>
                <c:pt idx="1952">
                  <c:v>1514.752</c:v>
                </c:pt>
                <c:pt idx="1953">
                  <c:v>1515.528</c:v>
                </c:pt>
                <c:pt idx="1954">
                  <c:v>1516.3040000000001</c:v>
                </c:pt>
                <c:pt idx="1955">
                  <c:v>1517.08</c:v>
                </c:pt>
                <c:pt idx="1956">
                  <c:v>1517.856</c:v>
                </c:pt>
                <c:pt idx="1957">
                  <c:v>1518.6320000000001</c:v>
                </c:pt>
                <c:pt idx="1958">
                  <c:v>1519.4079999999999</c:v>
                </c:pt>
                <c:pt idx="1959">
                  <c:v>1520.184</c:v>
                </c:pt>
                <c:pt idx="1960">
                  <c:v>1520.96</c:v>
                </c:pt>
                <c:pt idx="1961">
                  <c:v>1521.7360000000001</c:v>
                </c:pt>
                <c:pt idx="1962">
                  <c:v>1522.5119999999999</c:v>
                </c:pt>
                <c:pt idx="1963">
                  <c:v>1523.288</c:v>
                </c:pt>
                <c:pt idx="1964">
                  <c:v>1524.0640000000001</c:v>
                </c:pt>
                <c:pt idx="1965">
                  <c:v>1524.84</c:v>
                </c:pt>
                <c:pt idx="1966">
                  <c:v>1525.616</c:v>
                </c:pt>
                <c:pt idx="1967">
                  <c:v>1526.3920000000001</c:v>
                </c:pt>
                <c:pt idx="1968">
                  <c:v>1527.1679999999999</c:v>
                </c:pt>
                <c:pt idx="1969">
                  <c:v>1527.944</c:v>
                </c:pt>
                <c:pt idx="1970">
                  <c:v>1528.72</c:v>
                </c:pt>
                <c:pt idx="1971">
                  <c:v>1529.4960000000001</c:v>
                </c:pt>
                <c:pt idx="1972">
                  <c:v>1530.2719999999999</c:v>
                </c:pt>
                <c:pt idx="1973">
                  <c:v>1531.048</c:v>
                </c:pt>
                <c:pt idx="1974">
                  <c:v>1531.8240000000001</c:v>
                </c:pt>
                <c:pt idx="1975">
                  <c:v>1532.6</c:v>
                </c:pt>
                <c:pt idx="1976">
                  <c:v>1533.376</c:v>
                </c:pt>
                <c:pt idx="1977">
                  <c:v>1534.152</c:v>
                </c:pt>
                <c:pt idx="1978">
                  <c:v>1534.9280000000001</c:v>
                </c:pt>
                <c:pt idx="1979">
                  <c:v>1535.704</c:v>
                </c:pt>
                <c:pt idx="1980">
                  <c:v>1536.48</c:v>
                </c:pt>
                <c:pt idx="1981">
                  <c:v>1537.2560000000001</c:v>
                </c:pt>
                <c:pt idx="1982">
                  <c:v>1538.0319999999999</c:v>
                </c:pt>
                <c:pt idx="1983">
                  <c:v>1538.808</c:v>
                </c:pt>
                <c:pt idx="1984">
                  <c:v>1539.5840000000001</c:v>
                </c:pt>
                <c:pt idx="1985">
                  <c:v>1540.36</c:v>
                </c:pt>
                <c:pt idx="1986">
                  <c:v>1541.136</c:v>
                </c:pt>
                <c:pt idx="1987">
                  <c:v>1541.912</c:v>
                </c:pt>
                <c:pt idx="1988">
                  <c:v>1542.6880000000001</c:v>
                </c:pt>
                <c:pt idx="1989">
                  <c:v>1543.4639999999999</c:v>
                </c:pt>
                <c:pt idx="1990">
                  <c:v>1544.24</c:v>
                </c:pt>
                <c:pt idx="1991">
                  <c:v>1545.0160000000001</c:v>
                </c:pt>
                <c:pt idx="1992">
                  <c:v>1545.7919999999999</c:v>
                </c:pt>
                <c:pt idx="1993">
                  <c:v>1546.568</c:v>
                </c:pt>
                <c:pt idx="1994">
                  <c:v>1547.3440000000001</c:v>
                </c:pt>
                <c:pt idx="1995">
                  <c:v>1548.12</c:v>
                </c:pt>
                <c:pt idx="1996">
                  <c:v>1548.896</c:v>
                </c:pt>
                <c:pt idx="1997">
                  <c:v>1549.672</c:v>
                </c:pt>
                <c:pt idx="1998">
                  <c:v>1550.4480000000001</c:v>
                </c:pt>
                <c:pt idx="1999">
                  <c:v>1551.2239999999999</c:v>
                </c:pt>
                <c:pt idx="2000">
                  <c:v>1552</c:v>
                </c:pt>
                <c:pt idx="2001">
                  <c:v>1552.7760000000001</c:v>
                </c:pt>
                <c:pt idx="2002">
                  <c:v>1553.5519999999999</c:v>
                </c:pt>
                <c:pt idx="2003">
                  <c:v>1554.328</c:v>
                </c:pt>
                <c:pt idx="2004">
                  <c:v>1555.104</c:v>
                </c:pt>
                <c:pt idx="2005">
                  <c:v>1555.88</c:v>
                </c:pt>
                <c:pt idx="2006">
                  <c:v>1556.6559999999999</c:v>
                </c:pt>
                <c:pt idx="2007">
                  <c:v>1557.432</c:v>
                </c:pt>
                <c:pt idx="2008">
                  <c:v>1558.2080000000001</c:v>
                </c:pt>
                <c:pt idx="2009">
                  <c:v>1558.9839999999999</c:v>
                </c:pt>
                <c:pt idx="2010">
                  <c:v>1559.76</c:v>
                </c:pt>
                <c:pt idx="2011">
                  <c:v>1560.5360000000001</c:v>
                </c:pt>
                <c:pt idx="2012">
                  <c:v>1561.3119999999999</c:v>
                </c:pt>
                <c:pt idx="2013">
                  <c:v>1562.088</c:v>
                </c:pt>
                <c:pt idx="2014">
                  <c:v>1562.864</c:v>
                </c:pt>
                <c:pt idx="2015">
                  <c:v>1563.64</c:v>
                </c:pt>
                <c:pt idx="2016">
                  <c:v>1564.4159999999999</c:v>
                </c:pt>
                <c:pt idx="2017">
                  <c:v>1565.192</c:v>
                </c:pt>
                <c:pt idx="2018">
                  <c:v>1565.9680000000001</c:v>
                </c:pt>
                <c:pt idx="2019">
                  <c:v>1566.7439999999999</c:v>
                </c:pt>
                <c:pt idx="2020">
                  <c:v>1567.52</c:v>
                </c:pt>
                <c:pt idx="2021">
                  <c:v>1568.296</c:v>
                </c:pt>
                <c:pt idx="2022">
                  <c:v>1569.0719999999999</c:v>
                </c:pt>
                <c:pt idx="2023">
                  <c:v>1569.848</c:v>
                </c:pt>
                <c:pt idx="2024">
                  <c:v>1570.624</c:v>
                </c:pt>
                <c:pt idx="2025">
                  <c:v>1571.4</c:v>
                </c:pt>
                <c:pt idx="2026">
                  <c:v>1572.1759999999999</c:v>
                </c:pt>
                <c:pt idx="2027">
                  <c:v>1572.952</c:v>
                </c:pt>
                <c:pt idx="2028">
                  <c:v>1573.7280000000001</c:v>
                </c:pt>
                <c:pt idx="2029">
                  <c:v>1574.5039999999999</c:v>
                </c:pt>
                <c:pt idx="2030">
                  <c:v>1575.28</c:v>
                </c:pt>
                <c:pt idx="2031">
                  <c:v>1576.056</c:v>
                </c:pt>
                <c:pt idx="2032">
                  <c:v>1576.8320000000001</c:v>
                </c:pt>
                <c:pt idx="2033">
                  <c:v>1577.6079999999999</c:v>
                </c:pt>
                <c:pt idx="2034">
                  <c:v>1578.384</c:v>
                </c:pt>
                <c:pt idx="2035">
                  <c:v>1579.16</c:v>
                </c:pt>
                <c:pt idx="2036">
                  <c:v>1579.9359999999999</c:v>
                </c:pt>
                <c:pt idx="2037">
                  <c:v>1580.712</c:v>
                </c:pt>
                <c:pt idx="2038">
                  <c:v>1581.4880000000001</c:v>
                </c:pt>
                <c:pt idx="2039">
                  <c:v>1582.2639999999999</c:v>
                </c:pt>
                <c:pt idx="2040">
                  <c:v>1583.04</c:v>
                </c:pt>
                <c:pt idx="2041">
                  <c:v>1583.816</c:v>
                </c:pt>
                <c:pt idx="2042">
                  <c:v>1584.5920000000001</c:v>
                </c:pt>
                <c:pt idx="2043">
                  <c:v>1585.3679999999999</c:v>
                </c:pt>
                <c:pt idx="2044">
                  <c:v>1586.144</c:v>
                </c:pt>
                <c:pt idx="2045">
                  <c:v>1586.92</c:v>
                </c:pt>
                <c:pt idx="2046">
                  <c:v>1587.6959999999999</c:v>
                </c:pt>
                <c:pt idx="2047">
                  <c:v>1588.472</c:v>
                </c:pt>
                <c:pt idx="2048">
                  <c:v>1589.248</c:v>
                </c:pt>
                <c:pt idx="2049">
                  <c:v>1590.0239999999999</c:v>
                </c:pt>
                <c:pt idx="2050">
                  <c:v>1590.8</c:v>
                </c:pt>
                <c:pt idx="2051">
                  <c:v>1591.576</c:v>
                </c:pt>
                <c:pt idx="2052">
                  <c:v>1592.3520000000001</c:v>
                </c:pt>
                <c:pt idx="2053">
                  <c:v>1593.1279999999999</c:v>
                </c:pt>
                <c:pt idx="2054">
                  <c:v>1593.904</c:v>
                </c:pt>
                <c:pt idx="2055">
                  <c:v>1594.68</c:v>
                </c:pt>
                <c:pt idx="2056">
                  <c:v>1595.4559999999999</c:v>
                </c:pt>
                <c:pt idx="2057">
                  <c:v>1596.232</c:v>
                </c:pt>
                <c:pt idx="2058">
                  <c:v>1597.008</c:v>
                </c:pt>
                <c:pt idx="2059">
                  <c:v>1597.7840000000001</c:v>
                </c:pt>
                <c:pt idx="2060">
                  <c:v>1598.56</c:v>
                </c:pt>
                <c:pt idx="2061">
                  <c:v>1599.336</c:v>
                </c:pt>
                <c:pt idx="2062">
                  <c:v>1600.1120000000001</c:v>
                </c:pt>
                <c:pt idx="2063">
                  <c:v>1600.8879999999999</c:v>
                </c:pt>
                <c:pt idx="2064">
                  <c:v>1601.664</c:v>
                </c:pt>
                <c:pt idx="2065">
                  <c:v>1602.44</c:v>
                </c:pt>
                <c:pt idx="2066">
                  <c:v>1603.2159999999999</c:v>
                </c:pt>
                <c:pt idx="2067">
                  <c:v>1603.992</c:v>
                </c:pt>
                <c:pt idx="2068">
                  <c:v>1604.768</c:v>
                </c:pt>
                <c:pt idx="2069">
                  <c:v>1605.5440000000001</c:v>
                </c:pt>
                <c:pt idx="2070">
                  <c:v>1606.32</c:v>
                </c:pt>
                <c:pt idx="2071">
                  <c:v>1607.096</c:v>
                </c:pt>
                <c:pt idx="2072">
                  <c:v>1607.8720000000001</c:v>
                </c:pt>
                <c:pt idx="2073">
                  <c:v>1608.6479999999999</c:v>
                </c:pt>
                <c:pt idx="2074">
                  <c:v>1609.424</c:v>
                </c:pt>
                <c:pt idx="2075">
                  <c:v>1610.2</c:v>
                </c:pt>
                <c:pt idx="2076">
                  <c:v>1610.9760000000001</c:v>
                </c:pt>
                <c:pt idx="2077">
                  <c:v>1611.752</c:v>
                </c:pt>
                <c:pt idx="2078">
                  <c:v>1612.528</c:v>
                </c:pt>
                <c:pt idx="2079">
                  <c:v>1613.3040000000001</c:v>
                </c:pt>
                <c:pt idx="2080">
                  <c:v>1614.08</c:v>
                </c:pt>
                <c:pt idx="2081">
                  <c:v>1614.856</c:v>
                </c:pt>
                <c:pt idx="2082">
                  <c:v>1615.6320000000001</c:v>
                </c:pt>
                <c:pt idx="2083">
                  <c:v>1616.4079999999999</c:v>
                </c:pt>
                <c:pt idx="2084">
                  <c:v>1617.184</c:v>
                </c:pt>
                <c:pt idx="2085">
                  <c:v>1617.96</c:v>
                </c:pt>
                <c:pt idx="2086">
                  <c:v>1618.7360000000001</c:v>
                </c:pt>
                <c:pt idx="2087">
                  <c:v>1619.5119999999999</c:v>
                </c:pt>
                <c:pt idx="2088">
                  <c:v>1620.288</c:v>
                </c:pt>
                <c:pt idx="2089">
                  <c:v>1621.0640000000001</c:v>
                </c:pt>
                <c:pt idx="2090">
                  <c:v>1621.84</c:v>
                </c:pt>
                <c:pt idx="2091">
                  <c:v>1622.616</c:v>
                </c:pt>
                <c:pt idx="2092">
                  <c:v>1623.3920000000001</c:v>
                </c:pt>
                <c:pt idx="2093">
                  <c:v>1624.1679999999999</c:v>
                </c:pt>
                <c:pt idx="2094">
                  <c:v>1624.944</c:v>
                </c:pt>
                <c:pt idx="2095">
                  <c:v>1625.72</c:v>
                </c:pt>
                <c:pt idx="2096">
                  <c:v>1626.4960000000001</c:v>
                </c:pt>
                <c:pt idx="2097">
                  <c:v>1627.2719999999999</c:v>
                </c:pt>
                <c:pt idx="2098">
                  <c:v>1628.048</c:v>
                </c:pt>
                <c:pt idx="2099">
                  <c:v>1628.8240000000001</c:v>
                </c:pt>
                <c:pt idx="2100">
                  <c:v>1629.6</c:v>
                </c:pt>
                <c:pt idx="2101">
                  <c:v>1630.376</c:v>
                </c:pt>
                <c:pt idx="2102">
                  <c:v>1631.152</c:v>
                </c:pt>
                <c:pt idx="2103">
                  <c:v>1631.9280000000001</c:v>
                </c:pt>
                <c:pt idx="2104">
                  <c:v>1632.704</c:v>
                </c:pt>
                <c:pt idx="2105">
                  <c:v>1633.48</c:v>
                </c:pt>
                <c:pt idx="2106">
                  <c:v>1634.2560000000001</c:v>
                </c:pt>
                <c:pt idx="2107">
                  <c:v>1635.0319999999999</c:v>
                </c:pt>
                <c:pt idx="2108">
                  <c:v>1635.808</c:v>
                </c:pt>
                <c:pt idx="2109">
                  <c:v>1636.5840000000001</c:v>
                </c:pt>
                <c:pt idx="2110">
                  <c:v>1637.36</c:v>
                </c:pt>
                <c:pt idx="2111">
                  <c:v>1638.136</c:v>
                </c:pt>
                <c:pt idx="2112">
                  <c:v>1638.912</c:v>
                </c:pt>
                <c:pt idx="2113">
                  <c:v>1639.6880000000001</c:v>
                </c:pt>
                <c:pt idx="2114">
                  <c:v>1640.4639999999999</c:v>
                </c:pt>
                <c:pt idx="2115">
                  <c:v>1641.24</c:v>
                </c:pt>
                <c:pt idx="2116">
                  <c:v>1642.0160000000001</c:v>
                </c:pt>
                <c:pt idx="2117">
                  <c:v>1642.7919999999999</c:v>
                </c:pt>
                <c:pt idx="2118">
                  <c:v>1643.568</c:v>
                </c:pt>
                <c:pt idx="2119">
                  <c:v>1644.3440000000001</c:v>
                </c:pt>
                <c:pt idx="2120">
                  <c:v>1645.12</c:v>
                </c:pt>
                <c:pt idx="2121">
                  <c:v>1645.896</c:v>
                </c:pt>
                <c:pt idx="2122">
                  <c:v>1646.672</c:v>
                </c:pt>
                <c:pt idx="2123">
                  <c:v>1647.4480000000001</c:v>
                </c:pt>
                <c:pt idx="2124">
                  <c:v>1648.2239999999999</c:v>
                </c:pt>
                <c:pt idx="2125">
                  <c:v>1649</c:v>
                </c:pt>
                <c:pt idx="2126">
                  <c:v>1649.7760000000001</c:v>
                </c:pt>
                <c:pt idx="2127">
                  <c:v>1650.5519999999999</c:v>
                </c:pt>
                <c:pt idx="2128">
                  <c:v>1651.328</c:v>
                </c:pt>
                <c:pt idx="2129">
                  <c:v>1652.104</c:v>
                </c:pt>
                <c:pt idx="2130">
                  <c:v>1652.88</c:v>
                </c:pt>
                <c:pt idx="2131">
                  <c:v>1653.6559999999999</c:v>
                </c:pt>
                <c:pt idx="2132">
                  <c:v>1654.432</c:v>
                </c:pt>
                <c:pt idx="2133">
                  <c:v>1655.2080000000001</c:v>
                </c:pt>
                <c:pt idx="2134">
                  <c:v>1655.9839999999999</c:v>
                </c:pt>
                <c:pt idx="2135">
                  <c:v>1656.76</c:v>
                </c:pt>
                <c:pt idx="2136">
                  <c:v>1657.5360000000001</c:v>
                </c:pt>
                <c:pt idx="2137">
                  <c:v>1658.3119999999999</c:v>
                </c:pt>
                <c:pt idx="2138">
                  <c:v>1659.088</c:v>
                </c:pt>
                <c:pt idx="2139">
                  <c:v>1659.864</c:v>
                </c:pt>
                <c:pt idx="2140">
                  <c:v>1660.64</c:v>
                </c:pt>
                <c:pt idx="2141">
                  <c:v>1661.4159999999999</c:v>
                </c:pt>
                <c:pt idx="2142">
                  <c:v>1662.192</c:v>
                </c:pt>
                <c:pt idx="2143">
                  <c:v>1662.9680000000001</c:v>
                </c:pt>
                <c:pt idx="2144">
                  <c:v>1663.7439999999999</c:v>
                </c:pt>
                <c:pt idx="2145">
                  <c:v>1664.52</c:v>
                </c:pt>
                <c:pt idx="2146">
                  <c:v>1665.296</c:v>
                </c:pt>
                <c:pt idx="2147">
                  <c:v>1666.0719999999999</c:v>
                </c:pt>
                <c:pt idx="2148">
                  <c:v>1666.848</c:v>
                </c:pt>
                <c:pt idx="2149">
                  <c:v>1667.624</c:v>
                </c:pt>
                <c:pt idx="2150">
                  <c:v>1668.4</c:v>
                </c:pt>
                <c:pt idx="2151">
                  <c:v>1669.1759999999999</c:v>
                </c:pt>
                <c:pt idx="2152">
                  <c:v>1669.952</c:v>
                </c:pt>
                <c:pt idx="2153">
                  <c:v>1670.7280000000001</c:v>
                </c:pt>
                <c:pt idx="2154">
                  <c:v>1671.5039999999999</c:v>
                </c:pt>
                <c:pt idx="2155">
                  <c:v>1672.28</c:v>
                </c:pt>
                <c:pt idx="2156">
                  <c:v>1673.056</c:v>
                </c:pt>
                <c:pt idx="2157">
                  <c:v>1673.8320000000001</c:v>
                </c:pt>
                <c:pt idx="2158">
                  <c:v>1674.6079999999999</c:v>
                </c:pt>
                <c:pt idx="2159">
                  <c:v>1675.384</c:v>
                </c:pt>
                <c:pt idx="2160">
                  <c:v>1676.16</c:v>
                </c:pt>
                <c:pt idx="2161">
                  <c:v>1676.9359999999999</c:v>
                </c:pt>
                <c:pt idx="2162">
                  <c:v>1677.712</c:v>
                </c:pt>
                <c:pt idx="2163">
                  <c:v>1678.4880000000001</c:v>
                </c:pt>
                <c:pt idx="2164">
                  <c:v>1679.2639999999999</c:v>
                </c:pt>
                <c:pt idx="2165">
                  <c:v>1680.04</c:v>
                </c:pt>
                <c:pt idx="2166">
                  <c:v>1680.816</c:v>
                </c:pt>
                <c:pt idx="2167">
                  <c:v>1681.5920000000001</c:v>
                </c:pt>
                <c:pt idx="2168">
                  <c:v>1682.3679999999999</c:v>
                </c:pt>
                <c:pt idx="2169">
                  <c:v>1683.144</c:v>
                </c:pt>
                <c:pt idx="2170">
                  <c:v>1683.92</c:v>
                </c:pt>
                <c:pt idx="2171">
                  <c:v>1684.6959999999999</c:v>
                </c:pt>
                <c:pt idx="2172">
                  <c:v>1685.472</c:v>
                </c:pt>
                <c:pt idx="2173">
                  <c:v>1686.248</c:v>
                </c:pt>
                <c:pt idx="2174">
                  <c:v>1687.0239999999999</c:v>
                </c:pt>
                <c:pt idx="2175">
                  <c:v>1687.8</c:v>
                </c:pt>
                <c:pt idx="2176">
                  <c:v>1688.576</c:v>
                </c:pt>
                <c:pt idx="2177">
                  <c:v>1689.3520000000001</c:v>
                </c:pt>
                <c:pt idx="2178">
                  <c:v>1690.1279999999999</c:v>
                </c:pt>
                <c:pt idx="2179">
                  <c:v>1690.904</c:v>
                </c:pt>
                <c:pt idx="2180">
                  <c:v>1691.68</c:v>
                </c:pt>
                <c:pt idx="2181">
                  <c:v>1692.4559999999999</c:v>
                </c:pt>
                <c:pt idx="2182">
                  <c:v>1693.232</c:v>
                </c:pt>
                <c:pt idx="2183">
                  <c:v>1694.008</c:v>
                </c:pt>
                <c:pt idx="2184">
                  <c:v>1694.7840000000001</c:v>
                </c:pt>
                <c:pt idx="2185">
                  <c:v>1695.56</c:v>
                </c:pt>
                <c:pt idx="2186">
                  <c:v>1696.336</c:v>
                </c:pt>
                <c:pt idx="2187">
                  <c:v>1697.1120000000001</c:v>
                </c:pt>
                <c:pt idx="2188">
                  <c:v>1697.8879999999999</c:v>
                </c:pt>
                <c:pt idx="2189">
                  <c:v>1698.664</c:v>
                </c:pt>
                <c:pt idx="2190">
                  <c:v>1699.44</c:v>
                </c:pt>
                <c:pt idx="2191">
                  <c:v>1700.2159999999999</c:v>
                </c:pt>
                <c:pt idx="2192">
                  <c:v>1700.992</c:v>
                </c:pt>
                <c:pt idx="2193">
                  <c:v>1701.768</c:v>
                </c:pt>
                <c:pt idx="2194">
                  <c:v>1702.5440000000001</c:v>
                </c:pt>
                <c:pt idx="2195">
                  <c:v>1703.32</c:v>
                </c:pt>
                <c:pt idx="2196">
                  <c:v>1704.096</c:v>
                </c:pt>
                <c:pt idx="2197">
                  <c:v>1704.8720000000001</c:v>
                </c:pt>
                <c:pt idx="2198">
                  <c:v>1705.6479999999999</c:v>
                </c:pt>
                <c:pt idx="2199">
                  <c:v>1706.424</c:v>
                </c:pt>
                <c:pt idx="2200">
                  <c:v>1707.2</c:v>
                </c:pt>
                <c:pt idx="2201">
                  <c:v>1707.9760000000001</c:v>
                </c:pt>
                <c:pt idx="2202">
                  <c:v>1708.752</c:v>
                </c:pt>
                <c:pt idx="2203">
                  <c:v>1709.528</c:v>
                </c:pt>
                <c:pt idx="2204">
                  <c:v>1710.3040000000001</c:v>
                </c:pt>
                <c:pt idx="2205">
                  <c:v>1711.08</c:v>
                </c:pt>
                <c:pt idx="2206">
                  <c:v>1711.856</c:v>
                </c:pt>
                <c:pt idx="2207">
                  <c:v>1712.6320000000001</c:v>
                </c:pt>
                <c:pt idx="2208">
                  <c:v>1713.4079999999999</c:v>
                </c:pt>
                <c:pt idx="2209">
                  <c:v>1714.184</c:v>
                </c:pt>
                <c:pt idx="2210">
                  <c:v>1714.96</c:v>
                </c:pt>
                <c:pt idx="2211">
                  <c:v>1715.7360000000001</c:v>
                </c:pt>
                <c:pt idx="2212">
                  <c:v>1716.5119999999999</c:v>
                </c:pt>
                <c:pt idx="2213">
                  <c:v>1717.288</c:v>
                </c:pt>
                <c:pt idx="2214">
                  <c:v>1718.0640000000001</c:v>
                </c:pt>
                <c:pt idx="2215">
                  <c:v>1718.84</c:v>
                </c:pt>
                <c:pt idx="2216">
                  <c:v>1719.616</c:v>
                </c:pt>
                <c:pt idx="2217">
                  <c:v>1720.3920000000001</c:v>
                </c:pt>
                <c:pt idx="2218">
                  <c:v>1721.1679999999999</c:v>
                </c:pt>
                <c:pt idx="2219">
                  <c:v>1721.944</c:v>
                </c:pt>
                <c:pt idx="2220">
                  <c:v>1722.72</c:v>
                </c:pt>
                <c:pt idx="2221">
                  <c:v>1723.4960000000001</c:v>
                </c:pt>
                <c:pt idx="2222">
                  <c:v>1724.2719999999999</c:v>
                </c:pt>
                <c:pt idx="2223">
                  <c:v>1725.048</c:v>
                </c:pt>
                <c:pt idx="2224">
                  <c:v>1725.8240000000001</c:v>
                </c:pt>
                <c:pt idx="2225">
                  <c:v>1726.6</c:v>
                </c:pt>
                <c:pt idx="2226">
                  <c:v>1727.376</c:v>
                </c:pt>
                <c:pt idx="2227">
                  <c:v>1728.152</c:v>
                </c:pt>
                <c:pt idx="2228">
                  <c:v>1728.9280000000001</c:v>
                </c:pt>
                <c:pt idx="2229">
                  <c:v>1729.704</c:v>
                </c:pt>
                <c:pt idx="2230">
                  <c:v>1730.48</c:v>
                </c:pt>
                <c:pt idx="2231">
                  <c:v>1731.2560000000001</c:v>
                </c:pt>
                <c:pt idx="2232">
                  <c:v>1732.0319999999999</c:v>
                </c:pt>
                <c:pt idx="2233">
                  <c:v>1732.808</c:v>
                </c:pt>
                <c:pt idx="2234">
                  <c:v>1733.5840000000001</c:v>
                </c:pt>
                <c:pt idx="2235">
                  <c:v>1734.36</c:v>
                </c:pt>
                <c:pt idx="2236">
                  <c:v>1735.136</c:v>
                </c:pt>
                <c:pt idx="2237">
                  <c:v>1735.912</c:v>
                </c:pt>
                <c:pt idx="2238">
                  <c:v>1736.6880000000001</c:v>
                </c:pt>
                <c:pt idx="2239">
                  <c:v>1737.4639999999999</c:v>
                </c:pt>
                <c:pt idx="2240">
                  <c:v>1738.24</c:v>
                </c:pt>
                <c:pt idx="2241">
                  <c:v>1739.0160000000001</c:v>
                </c:pt>
                <c:pt idx="2242">
                  <c:v>1739.7919999999999</c:v>
                </c:pt>
                <c:pt idx="2243">
                  <c:v>1740.568</c:v>
                </c:pt>
                <c:pt idx="2244">
                  <c:v>1741.3440000000001</c:v>
                </c:pt>
                <c:pt idx="2245">
                  <c:v>1742.12</c:v>
                </c:pt>
                <c:pt idx="2246">
                  <c:v>1742.896</c:v>
                </c:pt>
                <c:pt idx="2247">
                  <c:v>1743.672</c:v>
                </c:pt>
                <c:pt idx="2248">
                  <c:v>1744.4480000000001</c:v>
                </c:pt>
                <c:pt idx="2249">
                  <c:v>1745.2239999999999</c:v>
                </c:pt>
                <c:pt idx="2250">
                  <c:v>1746</c:v>
                </c:pt>
                <c:pt idx="2251">
                  <c:v>1746.7760000000001</c:v>
                </c:pt>
                <c:pt idx="2252">
                  <c:v>1747.5519999999999</c:v>
                </c:pt>
                <c:pt idx="2253">
                  <c:v>1748.328</c:v>
                </c:pt>
                <c:pt idx="2254">
                  <c:v>1749.104</c:v>
                </c:pt>
                <c:pt idx="2255">
                  <c:v>1749.88</c:v>
                </c:pt>
                <c:pt idx="2256">
                  <c:v>1750.6559999999999</c:v>
                </c:pt>
                <c:pt idx="2257">
                  <c:v>1751.432</c:v>
                </c:pt>
                <c:pt idx="2258">
                  <c:v>1752.2080000000001</c:v>
                </c:pt>
                <c:pt idx="2259">
                  <c:v>1752.9839999999999</c:v>
                </c:pt>
                <c:pt idx="2260">
                  <c:v>1753.76</c:v>
                </c:pt>
                <c:pt idx="2261">
                  <c:v>1754.5360000000001</c:v>
                </c:pt>
                <c:pt idx="2262">
                  <c:v>1755.3119999999999</c:v>
                </c:pt>
                <c:pt idx="2263">
                  <c:v>1756.088</c:v>
                </c:pt>
                <c:pt idx="2264">
                  <c:v>1756.864</c:v>
                </c:pt>
                <c:pt idx="2265">
                  <c:v>1757.64</c:v>
                </c:pt>
                <c:pt idx="2266">
                  <c:v>1758.4159999999999</c:v>
                </c:pt>
                <c:pt idx="2267">
                  <c:v>1759.192</c:v>
                </c:pt>
                <c:pt idx="2268">
                  <c:v>1759.9680000000001</c:v>
                </c:pt>
                <c:pt idx="2269">
                  <c:v>1760.7439999999999</c:v>
                </c:pt>
                <c:pt idx="2270">
                  <c:v>1761.52</c:v>
                </c:pt>
                <c:pt idx="2271">
                  <c:v>1762.296</c:v>
                </c:pt>
                <c:pt idx="2272">
                  <c:v>1763.0719999999999</c:v>
                </c:pt>
                <c:pt idx="2273">
                  <c:v>1763.848</c:v>
                </c:pt>
                <c:pt idx="2274">
                  <c:v>1764.624</c:v>
                </c:pt>
                <c:pt idx="2275">
                  <c:v>1765.4</c:v>
                </c:pt>
                <c:pt idx="2276">
                  <c:v>1766.1759999999999</c:v>
                </c:pt>
                <c:pt idx="2277">
                  <c:v>1766.952</c:v>
                </c:pt>
                <c:pt idx="2278">
                  <c:v>1767.7280000000001</c:v>
                </c:pt>
                <c:pt idx="2279">
                  <c:v>1768.5039999999999</c:v>
                </c:pt>
                <c:pt idx="2280">
                  <c:v>1769.28</c:v>
                </c:pt>
                <c:pt idx="2281">
                  <c:v>1770.056</c:v>
                </c:pt>
                <c:pt idx="2282">
                  <c:v>1770.8320000000001</c:v>
                </c:pt>
                <c:pt idx="2283">
                  <c:v>1771.6079999999999</c:v>
                </c:pt>
                <c:pt idx="2284">
                  <c:v>1772.384</c:v>
                </c:pt>
                <c:pt idx="2285">
                  <c:v>1773.16</c:v>
                </c:pt>
                <c:pt idx="2286">
                  <c:v>1773.9359999999999</c:v>
                </c:pt>
                <c:pt idx="2287">
                  <c:v>1774.712</c:v>
                </c:pt>
                <c:pt idx="2288">
                  <c:v>1775.4880000000001</c:v>
                </c:pt>
                <c:pt idx="2289">
                  <c:v>1776.2639999999999</c:v>
                </c:pt>
                <c:pt idx="2290">
                  <c:v>1777.04</c:v>
                </c:pt>
                <c:pt idx="2291">
                  <c:v>1777.816</c:v>
                </c:pt>
                <c:pt idx="2292">
                  <c:v>1778.5920000000001</c:v>
                </c:pt>
                <c:pt idx="2293">
                  <c:v>1779.3679999999999</c:v>
                </c:pt>
                <c:pt idx="2294">
                  <c:v>1780.144</c:v>
                </c:pt>
                <c:pt idx="2295">
                  <c:v>1780.92</c:v>
                </c:pt>
                <c:pt idx="2296">
                  <c:v>1781.6959999999999</c:v>
                </c:pt>
                <c:pt idx="2297">
                  <c:v>1782.472</c:v>
                </c:pt>
                <c:pt idx="2298">
                  <c:v>1783.248</c:v>
                </c:pt>
                <c:pt idx="2299">
                  <c:v>1784.0239999999999</c:v>
                </c:pt>
                <c:pt idx="2300">
                  <c:v>1784.8</c:v>
                </c:pt>
                <c:pt idx="2301">
                  <c:v>1785.576</c:v>
                </c:pt>
                <c:pt idx="2302">
                  <c:v>1786.3520000000001</c:v>
                </c:pt>
                <c:pt idx="2303">
                  <c:v>1787.1279999999999</c:v>
                </c:pt>
                <c:pt idx="2304">
                  <c:v>1787.904</c:v>
                </c:pt>
                <c:pt idx="2305">
                  <c:v>1788.68</c:v>
                </c:pt>
                <c:pt idx="2306">
                  <c:v>1789.4559999999999</c:v>
                </c:pt>
                <c:pt idx="2307">
                  <c:v>1790.232</c:v>
                </c:pt>
                <c:pt idx="2308">
                  <c:v>1791.008</c:v>
                </c:pt>
                <c:pt idx="2309">
                  <c:v>1791.7840000000001</c:v>
                </c:pt>
                <c:pt idx="2310">
                  <c:v>1792.56</c:v>
                </c:pt>
                <c:pt idx="2311">
                  <c:v>1793.336</c:v>
                </c:pt>
                <c:pt idx="2312">
                  <c:v>1794.1120000000001</c:v>
                </c:pt>
                <c:pt idx="2313">
                  <c:v>1794.8879999999999</c:v>
                </c:pt>
                <c:pt idx="2314">
                  <c:v>1795.664</c:v>
                </c:pt>
                <c:pt idx="2315">
                  <c:v>1796.44</c:v>
                </c:pt>
                <c:pt idx="2316">
                  <c:v>1797.2159999999999</c:v>
                </c:pt>
                <c:pt idx="2317">
                  <c:v>1797.992</c:v>
                </c:pt>
                <c:pt idx="2318">
                  <c:v>1798.768</c:v>
                </c:pt>
                <c:pt idx="2319">
                  <c:v>1799.5440000000001</c:v>
                </c:pt>
                <c:pt idx="2320">
                  <c:v>1800.32</c:v>
                </c:pt>
                <c:pt idx="2321">
                  <c:v>1801.096</c:v>
                </c:pt>
                <c:pt idx="2322">
                  <c:v>1801.8720000000001</c:v>
                </c:pt>
                <c:pt idx="2323">
                  <c:v>1802.6479999999999</c:v>
                </c:pt>
                <c:pt idx="2324">
                  <c:v>1803.424</c:v>
                </c:pt>
                <c:pt idx="2325">
                  <c:v>1804.2</c:v>
                </c:pt>
                <c:pt idx="2326">
                  <c:v>1804.9760000000001</c:v>
                </c:pt>
                <c:pt idx="2327">
                  <c:v>1805.752</c:v>
                </c:pt>
                <c:pt idx="2328">
                  <c:v>1806.528</c:v>
                </c:pt>
                <c:pt idx="2329">
                  <c:v>1807.3040000000001</c:v>
                </c:pt>
                <c:pt idx="2330">
                  <c:v>1808.08</c:v>
                </c:pt>
                <c:pt idx="2331">
                  <c:v>1808.856</c:v>
                </c:pt>
                <c:pt idx="2332">
                  <c:v>1809.6320000000001</c:v>
                </c:pt>
                <c:pt idx="2333">
                  <c:v>1810.4079999999999</c:v>
                </c:pt>
                <c:pt idx="2334">
                  <c:v>1811.184</c:v>
                </c:pt>
                <c:pt idx="2335">
                  <c:v>1811.96</c:v>
                </c:pt>
                <c:pt idx="2336">
                  <c:v>1812.7360000000001</c:v>
                </c:pt>
                <c:pt idx="2337">
                  <c:v>1813.5119999999999</c:v>
                </c:pt>
                <c:pt idx="2338">
                  <c:v>1814.288</c:v>
                </c:pt>
                <c:pt idx="2339">
                  <c:v>1815.0640000000001</c:v>
                </c:pt>
                <c:pt idx="2340">
                  <c:v>1815.84</c:v>
                </c:pt>
                <c:pt idx="2341">
                  <c:v>1816.616</c:v>
                </c:pt>
                <c:pt idx="2342">
                  <c:v>1817.3920000000001</c:v>
                </c:pt>
                <c:pt idx="2343">
                  <c:v>1818.1679999999999</c:v>
                </c:pt>
                <c:pt idx="2344">
                  <c:v>1818.944</c:v>
                </c:pt>
                <c:pt idx="2345">
                  <c:v>1819.72</c:v>
                </c:pt>
                <c:pt idx="2346">
                  <c:v>1820.4960000000001</c:v>
                </c:pt>
                <c:pt idx="2347">
                  <c:v>1821.2719999999999</c:v>
                </c:pt>
                <c:pt idx="2348">
                  <c:v>1822.048</c:v>
                </c:pt>
                <c:pt idx="2349">
                  <c:v>1822.8240000000001</c:v>
                </c:pt>
                <c:pt idx="2350">
                  <c:v>1823.6</c:v>
                </c:pt>
                <c:pt idx="2351">
                  <c:v>1824.376</c:v>
                </c:pt>
                <c:pt idx="2352">
                  <c:v>1825.152</c:v>
                </c:pt>
                <c:pt idx="2353">
                  <c:v>1825.9280000000001</c:v>
                </c:pt>
                <c:pt idx="2354">
                  <c:v>1826.704</c:v>
                </c:pt>
                <c:pt idx="2355">
                  <c:v>1827.48</c:v>
                </c:pt>
                <c:pt idx="2356">
                  <c:v>1828.2560000000001</c:v>
                </c:pt>
                <c:pt idx="2357">
                  <c:v>1829.0319999999999</c:v>
                </c:pt>
                <c:pt idx="2358">
                  <c:v>1829.808</c:v>
                </c:pt>
                <c:pt idx="2359">
                  <c:v>1830.5840000000001</c:v>
                </c:pt>
                <c:pt idx="2360">
                  <c:v>1831.36</c:v>
                </c:pt>
                <c:pt idx="2361">
                  <c:v>1832.136</c:v>
                </c:pt>
                <c:pt idx="2362">
                  <c:v>1832.912</c:v>
                </c:pt>
                <c:pt idx="2363">
                  <c:v>1833.6880000000001</c:v>
                </c:pt>
                <c:pt idx="2364">
                  <c:v>1834.4639999999999</c:v>
                </c:pt>
                <c:pt idx="2365">
                  <c:v>1835.24</c:v>
                </c:pt>
                <c:pt idx="2366">
                  <c:v>1836.0160000000001</c:v>
                </c:pt>
                <c:pt idx="2367">
                  <c:v>1836.7919999999999</c:v>
                </c:pt>
                <c:pt idx="2368">
                  <c:v>1837.568</c:v>
                </c:pt>
                <c:pt idx="2369">
                  <c:v>1838.3440000000001</c:v>
                </c:pt>
                <c:pt idx="2370">
                  <c:v>1839.12</c:v>
                </c:pt>
                <c:pt idx="2371">
                  <c:v>1839.896</c:v>
                </c:pt>
                <c:pt idx="2372">
                  <c:v>1840.672</c:v>
                </c:pt>
                <c:pt idx="2373">
                  <c:v>1841.4480000000001</c:v>
                </c:pt>
                <c:pt idx="2374">
                  <c:v>1842.2239999999999</c:v>
                </c:pt>
                <c:pt idx="2375">
                  <c:v>1843</c:v>
                </c:pt>
                <c:pt idx="2376">
                  <c:v>1843.7760000000001</c:v>
                </c:pt>
                <c:pt idx="2377">
                  <c:v>1844.5519999999999</c:v>
                </c:pt>
                <c:pt idx="2378">
                  <c:v>1845.328</c:v>
                </c:pt>
                <c:pt idx="2379">
                  <c:v>1846.104</c:v>
                </c:pt>
                <c:pt idx="2380">
                  <c:v>1846.88</c:v>
                </c:pt>
                <c:pt idx="2381">
                  <c:v>1847.6559999999999</c:v>
                </c:pt>
                <c:pt idx="2382">
                  <c:v>1848.432</c:v>
                </c:pt>
                <c:pt idx="2383">
                  <c:v>1849.2080000000001</c:v>
                </c:pt>
                <c:pt idx="2384">
                  <c:v>1849.9839999999999</c:v>
                </c:pt>
                <c:pt idx="2385">
                  <c:v>1850.76</c:v>
                </c:pt>
                <c:pt idx="2386">
                  <c:v>1851.5360000000001</c:v>
                </c:pt>
                <c:pt idx="2387">
                  <c:v>1852.3119999999999</c:v>
                </c:pt>
                <c:pt idx="2388">
                  <c:v>1853.088</c:v>
                </c:pt>
                <c:pt idx="2389">
                  <c:v>1853.864</c:v>
                </c:pt>
                <c:pt idx="2390">
                  <c:v>1854.64</c:v>
                </c:pt>
                <c:pt idx="2391">
                  <c:v>1855.4159999999999</c:v>
                </c:pt>
                <c:pt idx="2392">
                  <c:v>1856.192</c:v>
                </c:pt>
                <c:pt idx="2393">
                  <c:v>1856.9680000000001</c:v>
                </c:pt>
                <c:pt idx="2394">
                  <c:v>1857.7439999999999</c:v>
                </c:pt>
                <c:pt idx="2395">
                  <c:v>1858.52</c:v>
                </c:pt>
                <c:pt idx="2396">
                  <c:v>1859.296</c:v>
                </c:pt>
                <c:pt idx="2397">
                  <c:v>1860.0719999999999</c:v>
                </c:pt>
                <c:pt idx="2398">
                  <c:v>1860.848</c:v>
                </c:pt>
                <c:pt idx="2399">
                  <c:v>1861.624</c:v>
                </c:pt>
                <c:pt idx="2400">
                  <c:v>1862.4</c:v>
                </c:pt>
                <c:pt idx="2401">
                  <c:v>1863.1759999999999</c:v>
                </c:pt>
                <c:pt idx="2402">
                  <c:v>1863.952</c:v>
                </c:pt>
                <c:pt idx="2403">
                  <c:v>1864.7280000000001</c:v>
                </c:pt>
                <c:pt idx="2404">
                  <c:v>1865.5039999999999</c:v>
                </c:pt>
                <c:pt idx="2405">
                  <c:v>1866.28</c:v>
                </c:pt>
                <c:pt idx="2406">
                  <c:v>1867.056</c:v>
                </c:pt>
                <c:pt idx="2407">
                  <c:v>1867.8320000000001</c:v>
                </c:pt>
                <c:pt idx="2408">
                  <c:v>1868.6079999999999</c:v>
                </c:pt>
                <c:pt idx="2409">
                  <c:v>1869.384</c:v>
                </c:pt>
                <c:pt idx="2410">
                  <c:v>1870.16</c:v>
                </c:pt>
                <c:pt idx="2411">
                  <c:v>1870.9359999999999</c:v>
                </c:pt>
                <c:pt idx="2412">
                  <c:v>1871.712</c:v>
                </c:pt>
                <c:pt idx="2413">
                  <c:v>1872.4880000000001</c:v>
                </c:pt>
                <c:pt idx="2414">
                  <c:v>1873.2639999999999</c:v>
                </c:pt>
                <c:pt idx="2415">
                  <c:v>1874.04</c:v>
                </c:pt>
                <c:pt idx="2416">
                  <c:v>1874.816</c:v>
                </c:pt>
                <c:pt idx="2417">
                  <c:v>1875.5920000000001</c:v>
                </c:pt>
                <c:pt idx="2418">
                  <c:v>1876.3679999999999</c:v>
                </c:pt>
                <c:pt idx="2419">
                  <c:v>1877.144</c:v>
                </c:pt>
                <c:pt idx="2420">
                  <c:v>1877.92</c:v>
                </c:pt>
                <c:pt idx="2421">
                  <c:v>1878.6959999999999</c:v>
                </c:pt>
                <c:pt idx="2422">
                  <c:v>1879.472</c:v>
                </c:pt>
                <c:pt idx="2423">
                  <c:v>1880.248</c:v>
                </c:pt>
                <c:pt idx="2424">
                  <c:v>1881.0239999999999</c:v>
                </c:pt>
                <c:pt idx="2425">
                  <c:v>1881.8</c:v>
                </c:pt>
                <c:pt idx="2426">
                  <c:v>1882.576</c:v>
                </c:pt>
                <c:pt idx="2427">
                  <c:v>1883.3520000000001</c:v>
                </c:pt>
                <c:pt idx="2428">
                  <c:v>1884.1279999999999</c:v>
                </c:pt>
                <c:pt idx="2429">
                  <c:v>1884.904</c:v>
                </c:pt>
                <c:pt idx="2430">
                  <c:v>1885.68</c:v>
                </c:pt>
                <c:pt idx="2431">
                  <c:v>1886.4559999999999</c:v>
                </c:pt>
                <c:pt idx="2432">
                  <c:v>1887.232</c:v>
                </c:pt>
                <c:pt idx="2433">
                  <c:v>1888.008</c:v>
                </c:pt>
                <c:pt idx="2434">
                  <c:v>1888.7840000000001</c:v>
                </c:pt>
                <c:pt idx="2435">
                  <c:v>1889.56</c:v>
                </c:pt>
                <c:pt idx="2436">
                  <c:v>1890.336</c:v>
                </c:pt>
                <c:pt idx="2437">
                  <c:v>1891.1120000000001</c:v>
                </c:pt>
                <c:pt idx="2438">
                  <c:v>1891.8879999999999</c:v>
                </c:pt>
                <c:pt idx="2439">
                  <c:v>1892.664</c:v>
                </c:pt>
                <c:pt idx="2440">
                  <c:v>1893.44</c:v>
                </c:pt>
                <c:pt idx="2441">
                  <c:v>1894.2159999999999</c:v>
                </c:pt>
                <c:pt idx="2442">
                  <c:v>1894.992</c:v>
                </c:pt>
                <c:pt idx="2443">
                  <c:v>1895.768</c:v>
                </c:pt>
                <c:pt idx="2444">
                  <c:v>1896.5440000000001</c:v>
                </c:pt>
                <c:pt idx="2445">
                  <c:v>1897.32</c:v>
                </c:pt>
                <c:pt idx="2446">
                  <c:v>1898.096</c:v>
                </c:pt>
                <c:pt idx="2447">
                  <c:v>1898.8720000000001</c:v>
                </c:pt>
                <c:pt idx="2448">
                  <c:v>1899.6479999999999</c:v>
                </c:pt>
                <c:pt idx="2449">
                  <c:v>1900.424</c:v>
                </c:pt>
                <c:pt idx="2450">
                  <c:v>1901.2</c:v>
                </c:pt>
                <c:pt idx="2451">
                  <c:v>1901.9760000000001</c:v>
                </c:pt>
                <c:pt idx="2452">
                  <c:v>1902.752</c:v>
                </c:pt>
                <c:pt idx="2453">
                  <c:v>1903.528</c:v>
                </c:pt>
                <c:pt idx="2454">
                  <c:v>1904.3040000000001</c:v>
                </c:pt>
                <c:pt idx="2455">
                  <c:v>1905.08</c:v>
                </c:pt>
                <c:pt idx="2456">
                  <c:v>1905.856</c:v>
                </c:pt>
                <c:pt idx="2457">
                  <c:v>1906.6320000000001</c:v>
                </c:pt>
                <c:pt idx="2458">
                  <c:v>1907.4079999999999</c:v>
                </c:pt>
                <c:pt idx="2459">
                  <c:v>1908.184</c:v>
                </c:pt>
                <c:pt idx="2460">
                  <c:v>1908.96</c:v>
                </c:pt>
                <c:pt idx="2461">
                  <c:v>1909.7360000000001</c:v>
                </c:pt>
                <c:pt idx="2462">
                  <c:v>1910.5119999999999</c:v>
                </c:pt>
                <c:pt idx="2463">
                  <c:v>1911.288</c:v>
                </c:pt>
                <c:pt idx="2464">
                  <c:v>1912.0640000000001</c:v>
                </c:pt>
                <c:pt idx="2465">
                  <c:v>1912.84</c:v>
                </c:pt>
                <c:pt idx="2466">
                  <c:v>1913.616</c:v>
                </c:pt>
                <c:pt idx="2467">
                  <c:v>1914.3920000000001</c:v>
                </c:pt>
                <c:pt idx="2468">
                  <c:v>1915.1679999999999</c:v>
                </c:pt>
                <c:pt idx="2469">
                  <c:v>1915.944</c:v>
                </c:pt>
                <c:pt idx="2470">
                  <c:v>1916.72</c:v>
                </c:pt>
                <c:pt idx="2471">
                  <c:v>1917.4960000000001</c:v>
                </c:pt>
                <c:pt idx="2472">
                  <c:v>1918.2719999999999</c:v>
                </c:pt>
                <c:pt idx="2473">
                  <c:v>1919.048</c:v>
                </c:pt>
                <c:pt idx="2474">
                  <c:v>1919.8240000000001</c:v>
                </c:pt>
                <c:pt idx="2475">
                  <c:v>1920.6</c:v>
                </c:pt>
                <c:pt idx="2476">
                  <c:v>1921.376</c:v>
                </c:pt>
                <c:pt idx="2477">
                  <c:v>1922.152</c:v>
                </c:pt>
                <c:pt idx="2478">
                  <c:v>1922.9280000000001</c:v>
                </c:pt>
                <c:pt idx="2479">
                  <c:v>1923.704</c:v>
                </c:pt>
                <c:pt idx="2480">
                  <c:v>1924.48</c:v>
                </c:pt>
                <c:pt idx="2481">
                  <c:v>1925.2560000000001</c:v>
                </c:pt>
                <c:pt idx="2482">
                  <c:v>1926.0319999999999</c:v>
                </c:pt>
                <c:pt idx="2483">
                  <c:v>1926.808</c:v>
                </c:pt>
                <c:pt idx="2484">
                  <c:v>1927.5840000000001</c:v>
                </c:pt>
                <c:pt idx="2485">
                  <c:v>1928.36</c:v>
                </c:pt>
                <c:pt idx="2486">
                  <c:v>1929.136</c:v>
                </c:pt>
                <c:pt idx="2487">
                  <c:v>1929.912</c:v>
                </c:pt>
                <c:pt idx="2488">
                  <c:v>1930.6880000000001</c:v>
                </c:pt>
                <c:pt idx="2489">
                  <c:v>1931.4639999999999</c:v>
                </c:pt>
                <c:pt idx="2490">
                  <c:v>1932.24</c:v>
                </c:pt>
                <c:pt idx="2491">
                  <c:v>1933.0160000000001</c:v>
                </c:pt>
                <c:pt idx="2492">
                  <c:v>1933.7919999999999</c:v>
                </c:pt>
                <c:pt idx="2493">
                  <c:v>1934.568</c:v>
                </c:pt>
                <c:pt idx="2494">
                  <c:v>1935.3440000000001</c:v>
                </c:pt>
                <c:pt idx="2495">
                  <c:v>1936.12</c:v>
                </c:pt>
                <c:pt idx="2496">
                  <c:v>1936.896</c:v>
                </c:pt>
                <c:pt idx="2497">
                  <c:v>1937.672</c:v>
                </c:pt>
                <c:pt idx="2498">
                  <c:v>1938.4480000000001</c:v>
                </c:pt>
                <c:pt idx="2499">
                  <c:v>1939.2239999999999</c:v>
                </c:pt>
                <c:pt idx="2500">
                  <c:v>1940</c:v>
                </c:pt>
                <c:pt idx="2501">
                  <c:v>1940.7760000000001</c:v>
                </c:pt>
                <c:pt idx="2502">
                  <c:v>1941.5519999999999</c:v>
                </c:pt>
                <c:pt idx="2503">
                  <c:v>1942.328</c:v>
                </c:pt>
                <c:pt idx="2504">
                  <c:v>1943.104</c:v>
                </c:pt>
                <c:pt idx="2505">
                  <c:v>1943.88</c:v>
                </c:pt>
                <c:pt idx="2506">
                  <c:v>1944.6559999999999</c:v>
                </c:pt>
                <c:pt idx="2507">
                  <c:v>1945.432</c:v>
                </c:pt>
                <c:pt idx="2508">
                  <c:v>1946.2080000000001</c:v>
                </c:pt>
                <c:pt idx="2509">
                  <c:v>1946.9839999999999</c:v>
                </c:pt>
                <c:pt idx="2510">
                  <c:v>1947.76</c:v>
                </c:pt>
                <c:pt idx="2511">
                  <c:v>1948.5360000000001</c:v>
                </c:pt>
                <c:pt idx="2512">
                  <c:v>1949.3119999999999</c:v>
                </c:pt>
                <c:pt idx="2513">
                  <c:v>1950.088</c:v>
                </c:pt>
                <c:pt idx="2514">
                  <c:v>1950.864</c:v>
                </c:pt>
                <c:pt idx="2515">
                  <c:v>1951.64</c:v>
                </c:pt>
                <c:pt idx="2516">
                  <c:v>1952.4159999999999</c:v>
                </c:pt>
                <c:pt idx="2517">
                  <c:v>1953.192</c:v>
                </c:pt>
                <c:pt idx="2518">
                  <c:v>1953.9680000000001</c:v>
                </c:pt>
                <c:pt idx="2519">
                  <c:v>1954.7439999999999</c:v>
                </c:pt>
                <c:pt idx="2520">
                  <c:v>1955.52</c:v>
                </c:pt>
                <c:pt idx="2521">
                  <c:v>1956.296</c:v>
                </c:pt>
                <c:pt idx="2522">
                  <c:v>1957.0719999999999</c:v>
                </c:pt>
                <c:pt idx="2523">
                  <c:v>1957.848</c:v>
                </c:pt>
                <c:pt idx="2524">
                  <c:v>1958.624</c:v>
                </c:pt>
                <c:pt idx="2525">
                  <c:v>1959.4</c:v>
                </c:pt>
                <c:pt idx="2526">
                  <c:v>1960.1759999999999</c:v>
                </c:pt>
                <c:pt idx="2527">
                  <c:v>1960.952</c:v>
                </c:pt>
                <c:pt idx="2528">
                  <c:v>1961.7280000000001</c:v>
                </c:pt>
                <c:pt idx="2529">
                  <c:v>1962.5039999999999</c:v>
                </c:pt>
                <c:pt idx="2530">
                  <c:v>1963.28</c:v>
                </c:pt>
                <c:pt idx="2531">
                  <c:v>1964.056</c:v>
                </c:pt>
                <c:pt idx="2532">
                  <c:v>1964.8320000000001</c:v>
                </c:pt>
                <c:pt idx="2533">
                  <c:v>1965.6079999999999</c:v>
                </c:pt>
                <c:pt idx="2534">
                  <c:v>1966.384</c:v>
                </c:pt>
                <c:pt idx="2535">
                  <c:v>1967.16</c:v>
                </c:pt>
                <c:pt idx="2536">
                  <c:v>1967.9359999999999</c:v>
                </c:pt>
                <c:pt idx="2537">
                  <c:v>1968.712</c:v>
                </c:pt>
                <c:pt idx="2538">
                  <c:v>1969.4880000000001</c:v>
                </c:pt>
                <c:pt idx="2539">
                  <c:v>1970.2639999999999</c:v>
                </c:pt>
                <c:pt idx="2540">
                  <c:v>1971.04</c:v>
                </c:pt>
                <c:pt idx="2541">
                  <c:v>1971.816</c:v>
                </c:pt>
                <c:pt idx="2542">
                  <c:v>1972.5920000000001</c:v>
                </c:pt>
                <c:pt idx="2543">
                  <c:v>1973.3679999999999</c:v>
                </c:pt>
                <c:pt idx="2544">
                  <c:v>1974.144</c:v>
                </c:pt>
                <c:pt idx="2545">
                  <c:v>1974.92</c:v>
                </c:pt>
                <c:pt idx="2546">
                  <c:v>1975.6959999999999</c:v>
                </c:pt>
                <c:pt idx="2547">
                  <c:v>1976.472</c:v>
                </c:pt>
                <c:pt idx="2548">
                  <c:v>1977.248</c:v>
                </c:pt>
                <c:pt idx="2549">
                  <c:v>1978.0239999999999</c:v>
                </c:pt>
                <c:pt idx="2550">
                  <c:v>1978.8</c:v>
                </c:pt>
                <c:pt idx="2551">
                  <c:v>1979.576</c:v>
                </c:pt>
                <c:pt idx="2552">
                  <c:v>1980.3520000000001</c:v>
                </c:pt>
                <c:pt idx="2553">
                  <c:v>1981.1279999999999</c:v>
                </c:pt>
                <c:pt idx="2554">
                  <c:v>1981.904</c:v>
                </c:pt>
                <c:pt idx="2555">
                  <c:v>1982.68</c:v>
                </c:pt>
                <c:pt idx="2556">
                  <c:v>1983.4559999999999</c:v>
                </c:pt>
                <c:pt idx="2557">
                  <c:v>1984.232</c:v>
                </c:pt>
                <c:pt idx="2558">
                  <c:v>1985.008</c:v>
                </c:pt>
                <c:pt idx="2559">
                  <c:v>1985.7840000000001</c:v>
                </c:pt>
                <c:pt idx="2560">
                  <c:v>1986.56</c:v>
                </c:pt>
                <c:pt idx="2561">
                  <c:v>1987.336</c:v>
                </c:pt>
                <c:pt idx="2562">
                  <c:v>1988.1120000000001</c:v>
                </c:pt>
                <c:pt idx="2563">
                  <c:v>1988.8879999999999</c:v>
                </c:pt>
                <c:pt idx="2564">
                  <c:v>1989.664</c:v>
                </c:pt>
                <c:pt idx="2565">
                  <c:v>1990.44</c:v>
                </c:pt>
                <c:pt idx="2566">
                  <c:v>1991.2159999999999</c:v>
                </c:pt>
                <c:pt idx="2567">
                  <c:v>1991.992</c:v>
                </c:pt>
                <c:pt idx="2568">
                  <c:v>1992.768</c:v>
                </c:pt>
                <c:pt idx="2569">
                  <c:v>1993.5440000000001</c:v>
                </c:pt>
                <c:pt idx="2570">
                  <c:v>1994.32</c:v>
                </c:pt>
                <c:pt idx="2571">
                  <c:v>1995.096</c:v>
                </c:pt>
                <c:pt idx="2572">
                  <c:v>1995.8720000000001</c:v>
                </c:pt>
                <c:pt idx="2573">
                  <c:v>1996.6479999999999</c:v>
                </c:pt>
                <c:pt idx="2574">
                  <c:v>1997.424</c:v>
                </c:pt>
                <c:pt idx="2575">
                  <c:v>1998.2</c:v>
                </c:pt>
                <c:pt idx="2576">
                  <c:v>1998.9760000000001</c:v>
                </c:pt>
                <c:pt idx="2577">
                  <c:v>1999.752</c:v>
                </c:pt>
                <c:pt idx="2578">
                  <c:v>2000.528</c:v>
                </c:pt>
                <c:pt idx="2579">
                  <c:v>2001.3040000000001</c:v>
                </c:pt>
                <c:pt idx="2580">
                  <c:v>2002.08</c:v>
                </c:pt>
                <c:pt idx="2581">
                  <c:v>2002.856</c:v>
                </c:pt>
                <c:pt idx="2582">
                  <c:v>2003.6320000000001</c:v>
                </c:pt>
                <c:pt idx="2583">
                  <c:v>2004.4079999999999</c:v>
                </c:pt>
                <c:pt idx="2584">
                  <c:v>2005.184</c:v>
                </c:pt>
                <c:pt idx="2585">
                  <c:v>2005.96</c:v>
                </c:pt>
                <c:pt idx="2586">
                  <c:v>2006.7360000000001</c:v>
                </c:pt>
                <c:pt idx="2587">
                  <c:v>2007.5119999999999</c:v>
                </c:pt>
                <c:pt idx="2588">
                  <c:v>2008.288</c:v>
                </c:pt>
                <c:pt idx="2589">
                  <c:v>2009.0640000000001</c:v>
                </c:pt>
                <c:pt idx="2590">
                  <c:v>2009.84</c:v>
                </c:pt>
                <c:pt idx="2591">
                  <c:v>2010.616</c:v>
                </c:pt>
                <c:pt idx="2592">
                  <c:v>2011.3920000000001</c:v>
                </c:pt>
                <c:pt idx="2593">
                  <c:v>2012.1679999999999</c:v>
                </c:pt>
                <c:pt idx="2594">
                  <c:v>2012.944</c:v>
                </c:pt>
                <c:pt idx="2595">
                  <c:v>2013.72</c:v>
                </c:pt>
                <c:pt idx="2596">
                  <c:v>2014.4960000000001</c:v>
                </c:pt>
                <c:pt idx="2597">
                  <c:v>2015.2719999999999</c:v>
                </c:pt>
                <c:pt idx="2598">
                  <c:v>2016.048</c:v>
                </c:pt>
                <c:pt idx="2599">
                  <c:v>2016.8240000000001</c:v>
                </c:pt>
                <c:pt idx="2600">
                  <c:v>2017.6</c:v>
                </c:pt>
                <c:pt idx="2601">
                  <c:v>2018.376</c:v>
                </c:pt>
                <c:pt idx="2602">
                  <c:v>2019.152</c:v>
                </c:pt>
                <c:pt idx="2603">
                  <c:v>2019.9280000000001</c:v>
                </c:pt>
                <c:pt idx="2604">
                  <c:v>2020.704</c:v>
                </c:pt>
                <c:pt idx="2605">
                  <c:v>2021.48</c:v>
                </c:pt>
                <c:pt idx="2606">
                  <c:v>2022.2560000000001</c:v>
                </c:pt>
                <c:pt idx="2607">
                  <c:v>2023.0319999999999</c:v>
                </c:pt>
                <c:pt idx="2608">
                  <c:v>2023.808</c:v>
                </c:pt>
                <c:pt idx="2609">
                  <c:v>2024.5840000000001</c:v>
                </c:pt>
                <c:pt idx="2610">
                  <c:v>2025.36</c:v>
                </c:pt>
                <c:pt idx="2611">
                  <c:v>2026.136</c:v>
                </c:pt>
                <c:pt idx="2612">
                  <c:v>2026.912</c:v>
                </c:pt>
                <c:pt idx="2613">
                  <c:v>2027.6880000000001</c:v>
                </c:pt>
                <c:pt idx="2614">
                  <c:v>2028.4639999999999</c:v>
                </c:pt>
                <c:pt idx="2615">
                  <c:v>2029.24</c:v>
                </c:pt>
                <c:pt idx="2616">
                  <c:v>2030.0160000000001</c:v>
                </c:pt>
                <c:pt idx="2617">
                  <c:v>2030.7919999999999</c:v>
                </c:pt>
                <c:pt idx="2618">
                  <c:v>2031.568</c:v>
                </c:pt>
                <c:pt idx="2619">
                  <c:v>2032.3440000000001</c:v>
                </c:pt>
                <c:pt idx="2620">
                  <c:v>2033.12</c:v>
                </c:pt>
                <c:pt idx="2621">
                  <c:v>2033.896</c:v>
                </c:pt>
                <c:pt idx="2622">
                  <c:v>2034.672</c:v>
                </c:pt>
                <c:pt idx="2623">
                  <c:v>2035.4480000000001</c:v>
                </c:pt>
                <c:pt idx="2624">
                  <c:v>2036.2239999999999</c:v>
                </c:pt>
                <c:pt idx="2625">
                  <c:v>2037</c:v>
                </c:pt>
                <c:pt idx="2626">
                  <c:v>2037.7760000000001</c:v>
                </c:pt>
                <c:pt idx="2627">
                  <c:v>2038.5519999999999</c:v>
                </c:pt>
                <c:pt idx="2628">
                  <c:v>2039.328</c:v>
                </c:pt>
                <c:pt idx="2629">
                  <c:v>2040.104</c:v>
                </c:pt>
                <c:pt idx="2630">
                  <c:v>2040.88</c:v>
                </c:pt>
                <c:pt idx="2631">
                  <c:v>2041.6559999999999</c:v>
                </c:pt>
                <c:pt idx="2632">
                  <c:v>2042.432</c:v>
                </c:pt>
                <c:pt idx="2633">
                  <c:v>2043.2080000000001</c:v>
                </c:pt>
                <c:pt idx="2634">
                  <c:v>2043.9839999999999</c:v>
                </c:pt>
                <c:pt idx="2635">
                  <c:v>2044.76</c:v>
                </c:pt>
                <c:pt idx="2636">
                  <c:v>2045.5360000000001</c:v>
                </c:pt>
                <c:pt idx="2637">
                  <c:v>2046.3119999999999</c:v>
                </c:pt>
                <c:pt idx="2638">
                  <c:v>2047.088</c:v>
                </c:pt>
                <c:pt idx="2639">
                  <c:v>2047.864</c:v>
                </c:pt>
                <c:pt idx="2640">
                  <c:v>2048.64</c:v>
                </c:pt>
                <c:pt idx="2641">
                  <c:v>2049.4160000000002</c:v>
                </c:pt>
                <c:pt idx="2642">
                  <c:v>2050.192</c:v>
                </c:pt>
                <c:pt idx="2643">
                  <c:v>2050.9679999999998</c:v>
                </c:pt>
                <c:pt idx="2644">
                  <c:v>2051.7440000000001</c:v>
                </c:pt>
                <c:pt idx="2645">
                  <c:v>2052.52</c:v>
                </c:pt>
                <c:pt idx="2646">
                  <c:v>2053.2959999999998</c:v>
                </c:pt>
                <c:pt idx="2647">
                  <c:v>2054.0720000000001</c:v>
                </c:pt>
                <c:pt idx="2648">
                  <c:v>2054.848</c:v>
                </c:pt>
                <c:pt idx="2649">
                  <c:v>2055.6239999999998</c:v>
                </c:pt>
                <c:pt idx="2650">
                  <c:v>2056.4</c:v>
                </c:pt>
                <c:pt idx="2651">
                  <c:v>2057.1759999999999</c:v>
                </c:pt>
                <c:pt idx="2652">
                  <c:v>2057.9520000000002</c:v>
                </c:pt>
                <c:pt idx="2653">
                  <c:v>2058.7280000000001</c:v>
                </c:pt>
                <c:pt idx="2654">
                  <c:v>2059.5039999999999</c:v>
                </c:pt>
                <c:pt idx="2655">
                  <c:v>2060.2800000000002</c:v>
                </c:pt>
                <c:pt idx="2656">
                  <c:v>2061.056</c:v>
                </c:pt>
                <c:pt idx="2657">
                  <c:v>2061.8319999999999</c:v>
                </c:pt>
                <c:pt idx="2658">
                  <c:v>2062.6080000000002</c:v>
                </c:pt>
                <c:pt idx="2659">
                  <c:v>2063.384</c:v>
                </c:pt>
                <c:pt idx="2660">
                  <c:v>2064.16</c:v>
                </c:pt>
                <c:pt idx="2661">
                  <c:v>2064.9360000000001</c:v>
                </c:pt>
                <c:pt idx="2662">
                  <c:v>2065.712</c:v>
                </c:pt>
                <c:pt idx="2663">
                  <c:v>2066.4879999999998</c:v>
                </c:pt>
                <c:pt idx="2664">
                  <c:v>2067.2640000000001</c:v>
                </c:pt>
                <c:pt idx="2665">
                  <c:v>2068.04</c:v>
                </c:pt>
                <c:pt idx="2666">
                  <c:v>2068.8159999999998</c:v>
                </c:pt>
                <c:pt idx="2667">
                  <c:v>2069.5920000000001</c:v>
                </c:pt>
                <c:pt idx="2668">
                  <c:v>2070.3679999999999</c:v>
                </c:pt>
                <c:pt idx="2669">
                  <c:v>2071.1439999999998</c:v>
                </c:pt>
                <c:pt idx="2670">
                  <c:v>2071.92</c:v>
                </c:pt>
                <c:pt idx="2671">
                  <c:v>2072.6959999999999</c:v>
                </c:pt>
                <c:pt idx="2672">
                  <c:v>2073.4720000000002</c:v>
                </c:pt>
                <c:pt idx="2673">
                  <c:v>2074.248</c:v>
                </c:pt>
                <c:pt idx="2674">
                  <c:v>2075.0239999999999</c:v>
                </c:pt>
                <c:pt idx="2675">
                  <c:v>2075.8000000000002</c:v>
                </c:pt>
                <c:pt idx="2676">
                  <c:v>2076.576</c:v>
                </c:pt>
                <c:pt idx="2677">
                  <c:v>2077.3519999999999</c:v>
                </c:pt>
                <c:pt idx="2678">
                  <c:v>2078.1280000000002</c:v>
                </c:pt>
                <c:pt idx="2679">
                  <c:v>2078.904</c:v>
                </c:pt>
                <c:pt idx="2680">
                  <c:v>2079.6799999999998</c:v>
                </c:pt>
                <c:pt idx="2681">
                  <c:v>2080.4560000000001</c:v>
                </c:pt>
                <c:pt idx="2682">
                  <c:v>2081.232</c:v>
                </c:pt>
                <c:pt idx="2683">
                  <c:v>2082.0079999999998</c:v>
                </c:pt>
                <c:pt idx="2684">
                  <c:v>2082.7840000000001</c:v>
                </c:pt>
                <c:pt idx="2685">
                  <c:v>2083.56</c:v>
                </c:pt>
                <c:pt idx="2686">
                  <c:v>2084.3359999999998</c:v>
                </c:pt>
                <c:pt idx="2687">
                  <c:v>2085.1120000000001</c:v>
                </c:pt>
                <c:pt idx="2688">
                  <c:v>2085.8879999999999</c:v>
                </c:pt>
                <c:pt idx="2689">
                  <c:v>2086.6640000000002</c:v>
                </c:pt>
                <c:pt idx="2690">
                  <c:v>2087.44</c:v>
                </c:pt>
                <c:pt idx="2691">
                  <c:v>2088.2159999999999</c:v>
                </c:pt>
                <c:pt idx="2692">
                  <c:v>2088.9920000000002</c:v>
                </c:pt>
                <c:pt idx="2693">
                  <c:v>2089.768</c:v>
                </c:pt>
                <c:pt idx="2694">
                  <c:v>2090.5439999999999</c:v>
                </c:pt>
                <c:pt idx="2695">
                  <c:v>2091.3200000000002</c:v>
                </c:pt>
                <c:pt idx="2696">
                  <c:v>2092.096</c:v>
                </c:pt>
                <c:pt idx="2697">
                  <c:v>2092.8719999999998</c:v>
                </c:pt>
                <c:pt idx="2698">
                  <c:v>2093.6480000000001</c:v>
                </c:pt>
                <c:pt idx="2699">
                  <c:v>2094.424</c:v>
                </c:pt>
                <c:pt idx="2700">
                  <c:v>2095.1999999999998</c:v>
                </c:pt>
                <c:pt idx="2701">
                  <c:v>2095.9760000000001</c:v>
                </c:pt>
                <c:pt idx="2702">
                  <c:v>2096.752</c:v>
                </c:pt>
                <c:pt idx="2703">
                  <c:v>2097.5279999999998</c:v>
                </c:pt>
                <c:pt idx="2704">
                  <c:v>2098.3040000000001</c:v>
                </c:pt>
                <c:pt idx="2705">
                  <c:v>2099.08</c:v>
                </c:pt>
                <c:pt idx="2706">
                  <c:v>2099.8560000000002</c:v>
                </c:pt>
                <c:pt idx="2707">
                  <c:v>2100.6320000000001</c:v>
                </c:pt>
                <c:pt idx="2708">
                  <c:v>2101.4079999999999</c:v>
                </c:pt>
                <c:pt idx="2709">
                  <c:v>2102.1840000000002</c:v>
                </c:pt>
                <c:pt idx="2710">
                  <c:v>2102.96</c:v>
                </c:pt>
                <c:pt idx="2711">
                  <c:v>2103.7359999999999</c:v>
                </c:pt>
                <c:pt idx="2712">
                  <c:v>2104.5120000000002</c:v>
                </c:pt>
                <c:pt idx="2713">
                  <c:v>2105.288</c:v>
                </c:pt>
                <c:pt idx="2714">
                  <c:v>2106.0639999999999</c:v>
                </c:pt>
                <c:pt idx="2715">
                  <c:v>2106.84</c:v>
                </c:pt>
                <c:pt idx="2716">
                  <c:v>2107.616</c:v>
                </c:pt>
                <c:pt idx="2717">
                  <c:v>2108.3919999999998</c:v>
                </c:pt>
                <c:pt idx="2718">
                  <c:v>2109.1680000000001</c:v>
                </c:pt>
                <c:pt idx="2719">
                  <c:v>2109.944</c:v>
                </c:pt>
                <c:pt idx="2720">
                  <c:v>2110.7199999999998</c:v>
                </c:pt>
                <c:pt idx="2721">
                  <c:v>2111.4960000000001</c:v>
                </c:pt>
                <c:pt idx="2722">
                  <c:v>2112.2719999999999</c:v>
                </c:pt>
                <c:pt idx="2723">
                  <c:v>2113.0479999999998</c:v>
                </c:pt>
                <c:pt idx="2724">
                  <c:v>2113.8240000000001</c:v>
                </c:pt>
                <c:pt idx="2725">
                  <c:v>2114.6</c:v>
                </c:pt>
                <c:pt idx="2726">
                  <c:v>2115.3760000000002</c:v>
                </c:pt>
                <c:pt idx="2727">
                  <c:v>2116.152</c:v>
                </c:pt>
                <c:pt idx="2728">
                  <c:v>2116.9279999999999</c:v>
                </c:pt>
                <c:pt idx="2729">
                  <c:v>2117.7040000000002</c:v>
                </c:pt>
                <c:pt idx="2730">
                  <c:v>2118.48</c:v>
                </c:pt>
                <c:pt idx="2731">
                  <c:v>2119.2559999999999</c:v>
                </c:pt>
                <c:pt idx="2732">
                  <c:v>2120.0320000000002</c:v>
                </c:pt>
                <c:pt idx="2733">
                  <c:v>2120.808</c:v>
                </c:pt>
                <c:pt idx="2734">
                  <c:v>2121.5839999999998</c:v>
                </c:pt>
                <c:pt idx="2735">
                  <c:v>2122.36</c:v>
                </c:pt>
                <c:pt idx="2736">
                  <c:v>2123.136</c:v>
                </c:pt>
                <c:pt idx="2737">
                  <c:v>2123.9119999999998</c:v>
                </c:pt>
                <c:pt idx="2738">
                  <c:v>2124.6880000000001</c:v>
                </c:pt>
                <c:pt idx="2739">
                  <c:v>2125.4639999999999</c:v>
                </c:pt>
                <c:pt idx="2740">
                  <c:v>2126.2399999999998</c:v>
                </c:pt>
                <c:pt idx="2741">
                  <c:v>2127.0160000000001</c:v>
                </c:pt>
                <c:pt idx="2742">
                  <c:v>2127.7919999999999</c:v>
                </c:pt>
                <c:pt idx="2743">
                  <c:v>2128.5680000000002</c:v>
                </c:pt>
                <c:pt idx="2744">
                  <c:v>2129.3440000000001</c:v>
                </c:pt>
                <c:pt idx="2745">
                  <c:v>2130.12</c:v>
                </c:pt>
                <c:pt idx="2746">
                  <c:v>2130.8960000000002</c:v>
                </c:pt>
                <c:pt idx="2747">
                  <c:v>2131.672</c:v>
                </c:pt>
                <c:pt idx="2748">
                  <c:v>2132.4479999999999</c:v>
                </c:pt>
                <c:pt idx="2749">
                  <c:v>2133.2240000000002</c:v>
                </c:pt>
                <c:pt idx="2750">
                  <c:v>2134</c:v>
                </c:pt>
                <c:pt idx="2751">
                  <c:v>2134.7759999999998</c:v>
                </c:pt>
                <c:pt idx="2752">
                  <c:v>2135.5520000000001</c:v>
                </c:pt>
                <c:pt idx="2753">
                  <c:v>2136.328</c:v>
                </c:pt>
                <c:pt idx="2754">
                  <c:v>2137.1039999999998</c:v>
                </c:pt>
                <c:pt idx="2755">
                  <c:v>2137.88</c:v>
                </c:pt>
                <c:pt idx="2756">
                  <c:v>2138.6559999999999</c:v>
                </c:pt>
                <c:pt idx="2757">
                  <c:v>2139.4319999999998</c:v>
                </c:pt>
                <c:pt idx="2758">
                  <c:v>2140.2080000000001</c:v>
                </c:pt>
                <c:pt idx="2759">
                  <c:v>2140.9839999999999</c:v>
                </c:pt>
                <c:pt idx="2760">
                  <c:v>2141.7600000000002</c:v>
                </c:pt>
                <c:pt idx="2761">
                  <c:v>2142.5360000000001</c:v>
                </c:pt>
                <c:pt idx="2762">
                  <c:v>2143.3119999999999</c:v>
                </c:pt>
                <c:pt idx="2763">
                  <c:v>2144.0880000000002</c:v>
                </c:pt>
                <c:pt idx="2764">
                  <c:v>2144.864</c:v>
                </c:pt>
                <c:pt idx="2765">
                  <c:v>2145.64</c:v>
                </c:pt>
                <c:pt idx="2766">
                  <c:v>2146.4160000000002</c:v>
                </c:pt>
                <c:pt idx="2767">
                  <c:v>2147.192</c:v>
                </c:pt>
                <c:pt idx="2768">
                  <c:v>2147.9679999999998</c:v>
                </c:pt>
                <c:pt idx="2769">
                  <c:v>2148.7440000000001</c:v>
                </c:pt>
                <c:pt idx="2770">
                  <c:v>2149.52</c:v>
                </c:pt>
                <c:pt idx="2771">
                  <c:v>2150.2959999999998</c:v>
                </c:pt>
                <c:pt idx="2772">
                  <c:v>2151.0720000000001</c:v>
                </c:pt>
                <c:pt idx="2773">
                  <c:v>2151.848</c:v>
                </c:pt>
                <c:pt idx="2774">
                  <c:v>2152.6239999999998</c:v>
                </c:pt>
                <c:pt idx="2775">
                  <c:v>2153.4</c:v>
                </c:pt>
                <c:pt idx="2776">
                  <c:v>2154.1759999999999</c:v>
                </c:pt>
                <c:pt idx="2777">
                  <c:v>2154.9520000000002</c:v>
                </c:pt>
                <c:pt idx="2778">
                  <c:v>2155.7280000000001</c:v>
                </c:pt>
                <c:pt idx="2779">
                  <c:v>2156.5039999999999</c:v>
                </c:pt>
                <c:pt idx="2780">
                  <c:v>2157.2800000000002</c:v>
                </c:pt>
                <c:pt idx="2781">
                  <c:v>2158.056</c:v>
                </c:pt>
                <c:pt idx="2782">
                  <c:v>2158.8319999999999</c:v>
                </c:pt>
                <c:pt idx="2783">
                  <c:v>2159.6080000000002</c:v>
                </c:pt>
                <c:pt idx="2784">
                  <c:v>2160.384</c:v>
                </c:pt>
                <c:pt idx="2785">
                  <c:v>2161.16</c:v>
                </c:pt>
                <c:pt idx="2786">
                  <c:v>2161.9360000000001</c:v>
                </c:pt>
                <c:pt idx="2787">
                  <c:v>2162.712</c:v>
                </c:pt>
                <c:pt idx="2788">
                  <c:v>2163.4879999999998</c:v>
                </c:pt>
                <c:pt idx="2789">
                  <c:v>2164.2640000000001</c:v>
                </c:pt>
                <c:pt idx="2790">
                  <c:v>2165.04</c:v>
                </c:pt>
                <c:pt idx="2791">
                  <c:v>2165.8159999999998</c:v>
                </c:pt>
                <c:pt idx="2792">
                  <c:v>2166.5920000000001</c:v>
                </c:pt>
                <c:pt idx="2793">
                  <c:v>2167.3679999999999</c:v>
                </c:pt>
                <c:pt idx="2794">
                  <c:v>2168.1439999999998</c:v>
                </c:pt>
                <c:pt idx="2795">
                  <c:v>2168.92</c:v>
                </c:pt>
                <c:pt idx="2796">
                  <c:v>2169.6959999999999</c:v>
                </c:pt>
                <c:pt idx="2797">
                  <c:v>2170.4720000000002</c:v>
                </c:pt>
                <c:pt idx="2798">
                  <c:v>2171.248</c:v>
                </c:pt>
                <c:pt idx="2799">
                  <c:v>2172.0239999999999</c:v>
                </c:pt>
                <c:pt idx="2800">
                  <c:v>2172.8000000000002</c:v>
                </c:pt>
                <c:pt idx="2801">
                  <c:v>2173.576</c:v>
                </c:pt>
                <c:pt idx="2802">
                  <c:v>2174.3519999999999</c:v>
                </c:pt>
                <c:pt idx="2803">
                  <c:v>2175.1280000000002</c:v>
                </c:pt>
                <c:pt idx="2804">
                  <c:v>2175.904</c:v>
                </c:pt>
                <c:pt idx="2805">
                  <c:v>2176.6799999999998</c:v>
                </c:pt>
                <c:pt idx="2806">
                  <c:v>2177.4560000000001</c:v>
                </c:pt>
                <c:pt idx="2807">
                  <c:v>2178.232</c:v>
                </c:pt>
                <c:pt idx="2808">
                  <c:v>2179.0079999999998</c:v>
                </c:pt>
                <c:pt idx="2809">
                  <c:v>2179.7840000000001</c:v>
                </c:pt>
                <c:pt idx="2810">
                  <c:v>2180.56</c:v>
                </c:pt>
                <c:pt idx="2811">
                  <c:v>2181.3359999999998</c:v>
                </c:pt>
                <c:pt idx="2812">
                  <c:v>2182.1120000000001</c:v>
                </c:pt>
                <c:pt idx="2813">
                  <c:v>2182.8879999999999</c:v>
                </c:pt>
                <c:pt idx="2814">
                  <c:v>2183.6640000000002</c:v>
                </c:pt>
                <c:pt idx="2815">
                  <c:v>2184.44</c:v>
                </c:pt>
                <c:pt idx="2816">
                  <c:v>2185.2159999999999</c:v>
                </c:pt>
                <c:pt idx="2817">
                  <c:v>2185.9920000000002</c:v>
                </c:pt>
                <c:pt idx="2818">
                  <c:v>2186.768</c:v>
                </c:pt>
                <c:pt idx="2819">
                  <c:v>2187.5439999999999</c:v>
                </c:pt>
                <c:pt idx="2820">
                  <c:v>2188.3200000000002</c:v>
                </c:pt>
                <c:pt idx="2821">
                  <c:v>2189.096</c:v>
                </c:pt>
                <c:pt idx="2822">
                  <c:v>2189.8719999999998</c:v>
                </c:pt>
                <c:pt idx="2823">
                  <c:v>2190.6480000000001</c:v>
                </c:pt>
                <c:pt idx="2824">
                  <c:v>2191.424</c:v>
                </c:pt>
                <c:pt idx="2825">
                  <c:v>2192.1999999999998</c:v>
                </c:pt>
                <c:pt idx="2826">
                  <c:v>2192.9760000000001</c:v>
                </c:pt>
                <c:pt idx="2827">
                  <c:v>2193.752</c:v>
                </c:pt>
                <c:pt idx="2828">
                  <c:v>2194.5279999999998</c:v>
                </c:pt>
                <c:pt idx="2829">
                  <c:v>2195.3040000000001</c:v>
                </c:pt>
                <c:pt idx="2830">
                  <c:v>2196.08</c:v>
                </c:pt>
                <c:pt idx="2831">
                  <c:v>2196.8560000000002</c:v>
                </c:pt>
                <c:pt idx="2832">
                  <c:v>2197.6320000000001</c:v>
                </c:pt>
                <c:pt idx="2833">
                  <c:v>2198.4079999999999</c:v>
                </c:pt>
                <c:pt idx="2834">
                  <c:v>2199.1840000000002</c:v>
                </c:pt>
                <c:pt idx="2835">
                  <c:v>2199.96</c:v>
                </c:pt>
                <c:pt idx="2836">
                  <c:v>2200.7359999999999</c:v>
                </c:pt>
                <c:pt idx="2837">
                  <c:v>2201.5120000000002</c:v>
                </c:pt>
                <c:pt idx="2838">
                  <c:v>2202.288</c:v>
                </c:pt>
                <c:pt idx="2839">
                  <c:v>2203.0639999999999</c:v>
                </c:pt>
                <c:pt idx="2840">
                  <c:v>2203.84</c:v>
                </c:pt>
                <c:pt idx="2841">
                  <c:v>2204.616</c:v>
                </c:pt>
                <c:pt idx="2842">
                  <c:v>2205.3919999999998</c:v>
                </c:pt>
                <c:pt idx="2843">
                  <c:v>2206.1680000000001</c:v>
                </c:pt>
                <c:pt idx="2844">
                  <c:v>2206.944</c:v>
                </c:pt>
                <c:pt idx="2845">
                  <c:v>2207.7199999999998</c:v>
                </c:pt>
                <c:pt idx="2846">
                  <c:v>2208.4960000000001</c:v>
                </c:pt>
                <c:pt idx="2847">
                  <c:v>2209.2719999999999</c:v>
                </c:pt>
                <c:pt idx="2848">
                  <c:v>2210.0479999999998</c:v>
                </c:pt>
                <c:pt idx="2849">
                  <c:v>2210.8240000000001</c:v>
                </c:pt>
                <c:pt idx="2850">
                  <c:v>2211.6</c:v>
                </c:pt>
                <c:pt idx="2851">
                  <c:v>2212.3760000000002</c:v>
                </c:pt>
                <c:pt idx="2852">
                  <c:v>2213.152</c:v>
                </c:pt>
                <c:pt idx="2853">
                  <c:v>2213.9279999999999</c:v>
                </c:pt>
                <c:pt idx="2854">
                  <c:v>2214.7040000000002</c:v>
                </c:pt>
                <c:pt idx="2855">
                  <c:v>2215.48</c:v>
                </c:pt>
                <c:pt idx="2856">
                  <c:v>2216.2559999999999</c:v>
                </c:pt>
                <c:pt idx="2857">
                  <c:v>2217.0320000000002</c:v>
                </c:pt>
                <c:pt idx="2858">
                  <c:v>2217.808</c:v>
                </c:pt>
                <c:pt idx="2859">
                  <c:v>2218.5839999999998</c:v>
                </c:pt>
                <c:pt idx="2860">
                  <c:v>2219.36</c:v>
                </c:pt>
                <c:pt idx="2861">
                  <c:v>2220.136</c:v>
                </c:pt>
                <c:pt idx="2862">
                  <c:v>2220.9119999999998</c:v>
                </c:pt>
                <c:pt idx="2863">
                  <c:v>2221.6880000000001</c:v>
                </c:pt>
                <c:pt idx="2864">
                  <c:v>2222.4639999999999</c:v>
                </c:pt>
                <c:pt idx="2865">
                  <c:v>2223.2399999999998</c:v>
                </c:pt>
                <c:pt idx="2866">
                  <c:v>2224.0160000000001</c:v>
                </c:pt>
                <c:pt idx="2867">
                  <c:v>2224.7919999999999</c:v>
                </c:pt>
                <c:pt idx="2868">
                  <c:v>2225.5680000000002</c:v>
                </c:pt>
                <c:pt idx="2869">
                  <c:v>2226.3440000000001</c:v>
                </c:pt>
                <c:pt idx="2870">
                  <c:v>2227.12</c:v>
                </c:pt>
                <c:pt idx="2871">
                  <c:v>2227.8960000000002</c:v>
                </c:pt>
                <c:pt idx="2872">
                  <c:v>2228.672</c:v>
                </c:pt>
                <c:pt idx="2873">
                  <c:v>2229.4479999999999</c:v>
                </c:pt>
                <c:pt idx="2874">
                  <c:v>2230.2240000000002</c:v>
                </c:pt>
                <c:pt idx="2875">
                  <c:v>2231</c:v>
                </c:pt>
                <c:pt idx="2876">
                  <c:v>2231.7759999999998</c:v>
                </c:pt>
                <c:pt idx="2877">
                  <c:v>2232.5520000000001</c:v>
                </c:pt>
                <c:pt idx="2878">
                  <c:v>2233.328</c:v>
                </c:pt>
                <c:pt idx="2879">
                  <c:v>2234.1039999999998</c:v>
                </c:pt>
                <c:pt idx="2880">
                  <c:v>2234.88</c:v>
                </c:pt>
                <c:pt idx="2881">
                  <c:v>2235.6559999999999</c:v>
                </c:pt>
                <c:pt idx="2882">
                  <c:v>2236.4319999999998</c:v>
                </c:pt>
                <c:pt idx="2883">
                  <c:v>2237.2080000000001</c:v>
                </c:pt>
                <c:pt idx="2884">
                  <c:v>2237.9839999999999</c:v>
                </c:pt>
                <c:pt idx="2885">
                  <c:v>2238.7600000000002</c:v>
                </c:pt>
                <c:pt idx="2886">
                  <c:v>2239.5360000000001</c:v>
                </c:pt>
                <c:pt idx="2887">
                  <c:v>2240.3119999999999</c:v>
                </c:pt>
                <c:pt idx="2888">
                  <c:v>2241.0880000000002</c:v>
                </c:pt>
                <c:pt idx="2889">
                  <c:v>2241.864</c:v>
                </c:pt>
                <c:pt idx="2890">
                  <c:v>2242.64</c:v>
                </c:pt>
                <c:pt idx="2891">
                  <c:v>2243.4160000000002</c:v>
                </c:pt>
                <c:pt idx="2892">
                  <c:v>2244.192</c:v>
                </c:pt>
                <c:pt idx="2893">
                  <c:v>2244.9679999999998</c:v>
                </c:pt>
                <c:pt idx="2894">
                  <c:v>2245.7440000000001</c:v>
                </c:pt>
                <c:pt idx="2895">
                  <c:v>2246.52</c:v>
                </c:pt>
                <c:pt idx="2896">
                  <c:v>2247.2959999999998</c:v>
                </c:pt>
                <c:pt idx="2897">
                  <c:v>2248.0720000000001</c:v>
                </c:pt>
                <c:pt idx="2898">
                  <c:v>2248.848</c:v>
                </c:pt>
                <c:pt idx="2899">
                  <c:v>2249.6239999999998</c:v>
                </c:pt>
                <c:pt idx="2900">
                  <c:v>2250.4</c:v>
                </c:pt>
                <c:pt idx="2901">
                  <c:v>2251.1759999999999</c:v>
                </c:pt>
                <c:pt idx="2902">
                  <c:v>2251.9520000000002</c:v>
                </c:pt>
                <c:pt idx="2903">
                  <c:v>2252.7280000000001</c:v>
                </c:pt>
                <c:pt idx="2904">
                  <c:v>2253.5039999999999</c:v>
                </c:pt>
                <c:pt idx="2905">
                  <c:v>2254.2800000000002</c:v>
                </c:pt>
                <c:pt idx="2906">
                  <c:v>2255.056</c:v>
                </c:pt>
                <c:pt idx="2907">
                  <c:v>2255.8319999999999</c:v>
                </c:pt>
                <c:pt idx="2908">
                  <c:v>2256.6080000000002</c:v>
                </c:pt>
                <c:pt idx="2909">
                  <c:v>2257.384</c:v>
                </c:pt>
                <c:pt idx="2910">
                  <c:v>2258.16</c:v>
                </c:pt>
                <c:pt idx="2911">
                  <c:v>2258.9360000000001</c:v>
                </c:pt>
                <c:pt idx="2912">
                  <c:v>2259.712</c:v>
                </c:pt>
                <c:pt idx="2913">
                  <c:v>2260.4879999999998</c:v>
                </c:pt>
                <c:pt idx="2914">
                  <c:v>2261.2640000000001</c:v>
                </c:pt>
                <c:pt idx="2915">
                  <c:v>2262.04</c:v>
                </c:pt>
                <c:pt idx="2916">
                  <c:v>2262.8159999999998</c:v>
                </c:pt>
                <c:pt idx="2917">
                  <c:v>2263.5920000000001</c:v>
                </c:pt>
                <c:pt idx="2918">
                  <c:v>2264.3679999999999</c:v>
                </c:pt>
                <c:pt idx="2919">
                  <c:v>2265.1439999999998</c:v>
                </c:pt>
                <c:pt idx="2920">
                  <c:v>2265.92</c:v>
                </c:pt>
                <c:pt idx="2921">
                  <c:v>2266.6959999999999</c:v>
                </c:pt>
                <c:pt idx="2922">
                  <c:v>2267.4720000000002</c:v>
                </c:pt>
                <c:pt idx="2923">
                  <c:v>2268.248</c:v>
                </c:pt>
                <c:pt idx="2924">
                  <c:v>2269.0239999999999</c:v>
                </c:pt>
                <c:pt idx="2925">
                  <c:v>2269.8000000000002</c:v>
                </c:pt>
                <c:pt idx="2926">
                  <c:v>2270.576</c:v>
                </c:pt>
                <c:pt idx="2927">
                  <c:v>2271.3519999999999</c:v>
                </c:pt>
                <c:pt idx="2928">
                  <c:v>2272.1280000000002</c:v>
                </c:pt>
                <c:pt idx="2929">
                  <c:v>2272.904</c:v>
                </c:pt>
                <c:pt idx="2930">
                  <c:v>2273.6799999999998</c:v>
                </c:pt>
                <c:pt idx="2931">
                  <c:v>2274.4560000000001</c:v>
                </c:pt>
                <c:pt idx="2932">
                  <c:v>2275.232</c:v>
                </c:pt>
                <c:pt idx="2933">
                  <c:v>2276.0079999999998</c:v>
                </c:pt>
                <c:pt idx="2934">
                  <c:v>2276.7840000000001</c:v>
                </c:pt>
                <c:pt idx="2935">
                  <c:v>2277.56</c:v>
                </c:pt>
                <c:pt idx="2936">
                  <c:v>2278.3359999999998</c:v>
                </c:pt>
                <c:pt idx="2937">
                  <c:v>2279.1120000000001</c:v>
                </c:pt>
                <c:pt idx="2938">
                  <c:v>2279.8879999999999</c:v>
                </c:pt>
                <c:pt idx="2939">
                  <c:v>2280.6640000000002</c:v>
                </c:pt>
                <c:pt idx="2940">
                  <c:v>2281.44</c:v>
                </c:pt>
                <c:pt idx="2941">
                  <c:v>2282.2159999999999</c:v>
                </c:pt>
                <c:pt idx="2942">
                  <c:v>2282.9920000000002</c:v>
                </c:pt>
                <c:pt idx="2943">
                  <c:v>2283.768</c:v>
                </c:pt>
                <c:pt idx="2944">
                  <c:v>2284.5439999999999</c:v>
                </c:pt>
                <c:pt idx="2945">
                  <c:v>2285.3200000000002</c:v>
                </c:pt>
                <c:pt idx="2946">
                  <c:v>2286.096</c:v>
                </c:pt>
                <c:pt idx="2947">
                  <c:v>2286.8719999999998</c:v>
                </c:pt>
                <c:pt idx="2948">
                  <c:v>2287.6480000000001</c:v>
                </c:pt>
                <c:pt idx="2949">
                  <c:v>2288.424</c:v>
                </c:pt>
                <c:pt idx="2950">
                  <c:v>2289.1999999999998</c:v>
                </c:pt>
                <c:pt idx="2951">
                  <c:v>2289.9760000000001</c:v>
                </c:pt>
                <c:pt idx="2952">
                  <c:v>2290.752</c:v>
                </c:pt>
                <c:pt idx="2953">
                  <c:v>2291.5279999999998</c:v>
                </c:pt>
                <c:pt idx="2954">
                  <c:v>2292.3040000000001</c:v>
                </c:pt>
                <c:pt idx="2955">
                  <c:v>2293.08</c:v>
                </c:pt>
                <c:pt idx="2956">
                  <c:v>2293.8560000000002</c:v>
                </c:pt>
                <c:pt idx="2957">
                  <c:v>2294.6320000000001</c:v>
                </c:pt>
                <c:pt idx="2958">
                  <c:v>2295.4079999999999</c:v>
                </c:pt>
                <c:pt idx="2959">
                  <c:v>2296.1840000000002</c:v>
                </c:pt>
                <c:pt idx="2960">
                  <c:v>2296.96</c:v>
                </c:pt>
                <c:pt idx="2961">
                  <c:v>2297.7359999999999</c:v>
                </c:pt>
                <c:pt idx="2962">
                  <c:v>2298.5120000000002</c:v>
                </c:pt>
                <c:pt idx="2963">
                  <c:v>2299.288</c:v>
                </c:pt>
                <c:pt idx="2964">
                  <c:v>2300.0639999999999</c:v>
                </c:pt>
                <c:pt idx="2965">
                  <c:v>2300.84</c:v>
                </c:pt>
                <c:pt idx="2966">
                  <c:v>2301.616</c:v>
                </c:pt>
                <c:pt idx="2967">
                  <c:v>2302.3919999999998</c:v>
                </c:pt>
                <c:pt idx="2968">
                  <c:v>2303.1680000000001</c:v>
                </c:pt>
                <c:pt idx="2969">
                  <c:v>2303.944</c:v>
                </c:pt>
                <c:pt idx="2970">
                  <c:v>2304.7199999999998</c:v>
                </c:pt>
                <c:pt idx="2971">
                  <c:v>2305.4960000000001</c:v>
                </c:pt>
                <c:pt idx="2972">
                  <c:v>2306.2719999999999</c:v>
                </c:pt>
                <c:pt idx="2973">
                  <c:v>2307.0479999999998</c:v>
                </c:pt>
                <c:pt idx="2974">
                  <c:v>2307.8240000000001</c:v>
                </c:pt>
                <c:pt idx="2975">
                  <c:v>2308.6</c:v>
                </c:pt>
                <c:pt idx="2976">
                  <c:v>2309.3760000000002</c:v>
                </c:pt>
                <c:pt idx="2977">
                  <c:v>2310.152</c:v>
                </c:pt>
                <c:pt idx="2978">
                  <c:v>2310.9279999999999</c:v>
                </c:pt>
                <c:pt idx="2979">
                  <c:v>2311.7040000000002</c:v>
                </c:pt>
                <c:pt idx="2980">
                  <c:v>2312.48</c:v>
                </c:pt>
                <c:pt idx="2981">
                  <c:v>2313.2559999999999</c:v>
                </c:pt>
                <c:pt idx="2982">
                  <c:v>2314.0320000000002</c:v>
                </c:pt>
                <c:pt idx="2983">
                  <c:v>2314.808</c:v>
                </c:pt>
                <c:pt idx="2984">
                  <c:v>2315.5839999999998</c:v>
                </c:pt>
                <c:pt idx="2985">
                  <c:v>2316.36</c:v>
                </c:pt>
                <c:pt idx="2986">
                  <c:v>2317.136</c:v>
                </c:pt>
                <c:pt idx="2987">
                  <c:v>2317.9119999999998</c:v>
                </c:pt>
                <c:pt idx="2988">
                  <c:v>2318.6880000000001</c:v>
                </c:pt>
                <c:pt idx="2989">
                  <c:v>2319.4639999999999</c:v>
                </c:pt>
                <c:pt idx="2990">
                  <c:v>2320.2399999999998</c:v>
                </c:pt>
                <c:pt idx="2991">
                  <c:v>2321.0160000000001</c:v>
                </c:pt>
                <c:pt idx="2992">
                  <c:v>2321.7919999999999</c:v>
                </c:pt>
                <c:pt idx="2993">
                  <c:v>2322.5680000000002</c:v>
                </c:pt>
                <c:pt idx="2994">
                  <c:v>2323.3440000000001</c:v>
                </c:pt>
                <c:pt idx="2995">
                  <c:v>2324.12</c:v>
                </c:pt>
                <c:pt idx="2996">
                  <c:v>2324.8960000000002</c:v>
                </c:pt>
                <c:pt idx="2997">
                  <c:v>2325.672</c:v>
                </c:pt>
                <c:pt idx="2998">
                  <c:v>2326.4479999999999</c:v>
                </c:pt>
                <c:pt idx="2999">
                  <c:v>2327.2240000000002</c:v>
                </c:pt>
                <c:pt idx="3000">
                  <c:v>2328</c:v>
                </c:pt>
                <c:pt idx="3001">
                  <c:v>2328.7759999999998</c:v>
                </c:pt>
                <c:pt idx="3002">
                  <c:v>2329.5520000000001</c:v>
                </c:pt>
                <c:pt idx="3003">
                  <c:v>2330.328</c:v>
                </c:pt>
                <c:pt idx="3004">
                  <c:v>2331.1039999999998</c:v>
                </c:pt>
                <c:pt idx="3005">
                  <c:v>2331.88</c:v>
                </c:pt>
                <c:pt idx="3006">
                  <c:v>2332.6559999999999</c:v>
                </c:pt>
                <c:pt idx="3007">
                  <c:v>2333.4319999999998</c:v>
                </c:pt>
                <c:pt idx="3008">
                  <c:v>2334.2080000000001</c:v>
                </c:pt>
                <c:pt idx="3009">
                  <c:v>2334.9839999999999</c:v>
                </c:pt>
                <c:pt idx="3010">
                  <c:v>2335.7600000000002</c:v>
                </c:pt>
                <c:pt idx="3011">
                  <c:v>2336.5360000000001</c:v>
                </c:pt>
                <c:pt idx="3012">
                  <c:v>2337.3119999999999</c:v>
                </c:pt>
                <c:pt idx="3013">
                  <c:v>2338.0880000000002</c:v>
                </c:pt>
                <c:pt idx="3014">
                  <c:v>2338.864</c:v>
                </c:pt>
                <c:pt idx="3015">
                  <c:v>2339.64</c:v>
                </c:pt>
                <c:pt idx="3016">
                  <c:v>2340.4160000000002</c:v>
                </c:pt>
                <c:pt idx="3017">
                  <c:v>2341.192</c:v>
                </c:pt>
                <c:pt idx="3018">
                  <c:v>2341.9679999999998</c:v>
                </c:pt>
                <c:pt idx="3019">
                  <c:v>2342.7440000000001</c:v>
                </c:pt>
                <c:pt idx="3020">
                  <c:v>2343.52</c:v>
                </c:pt>
                <c:pt idx="3021">
                  <c:v>2344.2959999999998</c:v>
                </c:pt>
                <c:pt idx="3022">
                  <c:v>2345.0720000000001</c:v>
                </c:pt>
                <c:pt idx="3023">
                  <c:v>2345.848</c:v>
                </c:pt>
                <c:pt idx="3024">
                  <c:v>2346.6239999999998</c:v>
                </c:pt>
                <c:pt idx="3025">
                  <c:v>2347.4</c:v>
                </c:pt>
                <c:pt idx="3026">
                  <c:v>2348.1759999999999</c:v>
                </c:pt>
                <c:pt idx="3027">
                  <c:v>2348.9520000000002</c:v>
                </c:pt>
                <c:pt idx="3028">
                  <c:v>2349.7280000000001</c:v>
                </c:pt>
                <c:pt idx="3029">
                  <c:v>2350.5039999999999</c:v>
                </c:pt>
                <c:pt idx="3030">
                  <c:v>2351.2800000000002</c:v>
                </c:pt>
                <c:pt idx="3031">
                  <c:v>2352.056</c:v>
                </c:pt>
                <c:pt idx="3032">
                  <c:v>2352.8319999999999</c:v>
                </c:pt>
                <c:pt idx="3033">
                  <c:v>2353.6080000000002</c:v>
                </c:pt>
                <c:pt idx="3034">
                  <c:v>2354.384</c:v>
                </c:pt>
                <c:pt idx="3035">
                  <c:v>2355.16</c:v>
                </c:pt>
                <c:pt idx="3036">
                  <c:v>2355.9360000000001</c:v>
                </c:pt>
                <c:pt idx="3037">
                  <c:v>2356.712</c:v>
                </c:pt>
                <c:pt idx="3038">
                  <c:v>2357.4879999999998</c:v>
                </c:pt>
                <c:pt idx="3039">
                  <c:v>2358.2640000000001</c:v>
                </c:pt>
                <c:pt idx="3040">
                  <c:v>2359.04</c:v>
                </c:pt>
                <c:pt idx="3041">
                  <c:v>2359.8159999999998</c:v>
                </c:pt>
                <c:pt idx="3042">
                  <c:v>2360.5920000000001</c:v>
                </c:pt>
                <c:pt idx="3043">
                  <c:v>2361.3679999999999</c:v>
                </c:pt>
                <c:pt idx="3044">
                  <c:v>2362.1439999999998</c:v>
                </c:pt>
                <c:pt idx="3045">
                  <c:v>2362.92</c:v>
                </c:pt>
                <c:pt idx="3046">
                  <c:v>2363.6959999999999</c:v>
                </c:pt>
                <c:pt idx="3047">
                  <c:v>2364.4720000000002</c:v>
                </c:pt>
                <c:pt idx="3048">
                  <c:v>2365.248</c:v>
                </c:pt>
                <c:pt idx="3049">
                  <c:v>2366.0239999999999</c:v>
                </c:pt>
                <c:pt idx="3050">
                  <c:v>2366.8000000000002</c:v>
                </c:pt>
                <c:pt idx="3051">
                  <c:v>2367.576</c:v>
                </c:pt>
                <c:pt idx="3052">
                  <c:v>2368.3519999999999</c:v>
                </c:pt>
                <c:pt idx="3053">
                  <c:v>2369.1280000000002</c:v>
                </c:pt>
                <c:pt idx="3054">
                  <c:v>2369.904</c:v>
                </c:pt>
                <c:pt idx="3055">
                  <c:v>2370.6799999999998</c:v>
                </c:pt>
                <c:pt idx="3056">
                  <c:v>2371.4560000000001</c:v>
                </c:pt>
                <c:pt idx="3057">
                  <c:v>2372.232</c:v>
                </c:pt>
                <c:pt idx="3058">
                  <c:v>2373.0079999999998</c:v>
                </c:pt>
                <c:pt idx="3059">
                  <c:v>2373.7840000000001</c:v>
                </c:pt>
                <c:pt idx="3060">
                  <c:v>2374.56</c:v>
                </c:pt>
                <c:pt idx="3061">
                  <c:v>2375.3359999999998</c:v>
                </c:pt>
                <c:pt idx="3062">
                  <c:v>2376.1120000000001</c:v>
                </c:pt>
                <c:pt idx="3063">
                  <c:v>2376.8879999999999</c:v>
                </c:pt>
                <c:pt idx="3064">
                  <c:v>2377.6640000000002</c:v>
                </c:pt>
                <c:pt idx="3065">
                  <c:v>2378.44</c:v>
                </c:pt>
                <c:pt idx="3066">
                  <c:v>2379.2159999999999</c:v>
                </c:pt>
                <c:pt idx="3067">
                  <c:v>2379.9920000000002</c:v>
                </c:pt>
                <c:pt idx="3068">
                  <c:v>2380.768</c:v>
                </c:pt>
                <c:pt idx="3069">
                  <c:v>2381.5439999999999</c:v>
                </c:pt>
                <c:pt idx="3070">
                  <c:v>2382.3200000000002</c:v>
                </c:pt>
                <c:pt idx="3071">
                  <c:v>2383.096</c:v>
                </c:pt>
                <c:pt idx="3072">
                  <c:v>2383.8719999999998</c:v>
                </c:pt>
                <c:pt idx="3073">
                  <c:v>2384.6480000000001</c:v>
                </c:pt>
                <c:pt idx="3074">
                  <c:v>2385.424</c:v>
                </c:pt>
                <c:pt idx="3075">
                  <c:v>2386.1999999999998</c:v>
                </c:pt>
                <c:pt idx="3076">
                  <c:v>2386.9760000000001</c:v>
                </c:pt>
                <c:pt idx="3077">
                  <c:v>2387.752</c:v>
                </c:pt>
                <c:pt idx="3078">
                  <c:v>2388.5279999999998</c:v>
                </c:pt>
                <c:pt idx="3079">
                  <c:v>2389.3040000000001</c:v>
                </c:pt>
                <c:pt idx="3080">
                  <c:v>2390.08</c:v>
                </c:pt>
                <c:pt idx="3081">
                  <c:v>2390.8560000000002</c:v>
                </c:pt>
                <c:pt idx="3082">
                  <c:v>2391.6320000000001</c:v>
                </c:pt>
                <c:pt idx="3083">
                  <c:v>2392.4079999999999</c:v>
                </c:pt>
                <c:pt idx="3084">
                  <c:v>2393.1840000000002</c:v>
                </c:pt>
                <c:pt idx="3085">
                  <c:v>2393.96</c:v>
                </c:pt>
                <c:pt idx="3086">
                  <c:v>2394.7359999999999</c:v>
                </c:pt>
                <c:pt idx="3087">
                  <c:v>2395.5120000000002</c:v>
                </c:pt>
                <c:pt idx="3088">
                  <c:v>2396.288</c:v>
                </c:pt>
                <c:pt idx="3089">
                  <c:v>2397.0639999999999</c:v>
                </c:pt>
                <c:pt idx="3090">
                  <c:v>2397.84</c:v>
                </c:pt>
                <c:pt idx="3091">
                  <c:v>2398.616</c:v>
                </c:pt>
                <c:pt idx="3092">
                  <c:v>2399.3919999999998</c:v>
                </c:pt>
                <c:pt idx="3093">
                  <c:v>2400.1680000000001</c:v>
                </c:pt>
                <c:pt idx="3094">
                  <c:v>2400.944</c:v>
                </c:pt>
                <c:pt idx="3095">
                  <c:v>2401.7199999999998</c:v>
                </c:pt>
                <c:pt idx="3096">
                  <c:v>2402.4960000000001</c:v>
                </c:pt>
                <c:pt idx="3097">
                  <c:v>2403.2719999999999</c:v>
                </c:pt>
                <c:pt idx="3098">
                  <c:v>2404.0479999999998</c:v>
                </c:pt>
                <c:pt idx="3099">
                  <c:v>2404.8240000000001</c:v>
                </c:pt>
                <c:pt idx="3100">
                  <c:v>2405.6</c:v>
                </c:pt>
                <c:pt idx="3101">
                  <c:v>2406.3760000000002</c:v>
                </c:pt>
                <c:pt idx="3102">
                  <c:v>2407.152</c:v>
                </c:pt>
                <c:pt idx="3103">
                  <c:v>2407.9279999999999</c:v>
                </c:pt>
                <c:pt idx="3104">
                  <c:v>2408.7040000000002</c:v>
                </c:pt>
                <c:pt idx="3105">
                  <c:v>2409.48</c:v>
                </c:pt>
                <c:pt idx="3106">
                  <c:v>2410.2559999999999</c:v>
                </c:pt>
                <c:pt idx="3107">
                  <c:v>2411.0320000000002</c:v>
                </c:pt>
                <c:pt idx="3108">
                  <c:v>2411.808</c:v>
                </c:pt>
                <c:pt idx="3109">
                  <c:v>2412.5839999999998</c:v>
                </c:pt>
                <c:pt idx="3110">
                  <c:v>2413.36</c:v>
                </c:pt>
                <c:pt idx="3111">
                  <c:v>2414.136</c:v>
                </c:pt>
                <c:pt idx="3112">
                  <c:v>2414.9119999999998</c:v>
                </c:pt>
                <c:pt idx="3113">
                  <c:v>2415.6880000000001</c:v>
                </c:pt>
                <c:pt idx="3114">
                  <c:v>2416.4639999999999</c:v>
                </c:pt>
                <c:pt idx="3115">
                  <c:v>2417.2399999999998</c:v>
                </c:pt>
                <c:pt idx="3116">
                  <c:v>2418.0160000000001</c:v>
                </c:pt>
                <c:pt idx="3117">
                  <c:v>2418.7919999999999</c:v>
                </c:pt>
                <c:pt idx="3118">
                  <c:v>2419.5680000000002</c:v>
                </c:pt>
                <c:pt idx="3119">
                  <c:v>2420.3440000000001</c:v>
                </c:pt>
                <c:pt idx="3120">
                  <c:v>2421.12</c:v>
                </c:pt>
                <c:pt idx="3121">
                  <c:v>2421.8960000000002</c:v>
                </c:pt>
                <c:pt idx="3122">
                  <c:v>2422.672</c:v>
                </c:pt>
                <c:pt idx="3123">
                  <c:v>2423.4479999999999</c:v>
                </c:pt>
                <c:pt idx="3124">
                  <c:v>2424.2240000000002</c:v>
                </c:pt>
                <c:pt idx="3125">
                  <c:v>2425</c:v>
                </c:pt>
                <c:pt idx="3126">
                  <c:v>2425.7759999999998</c:v>
                </c:pt>
                <c:pt idx="3127">
                  <c:v>2426.5520000000001</c:v>
                </c:pt>
                <c:pt idx="3128">
                  <c:v>2427.328</c:v>
                </c:pt>
                <c:pt idx="3129">
                  <c:v>2428.1039999999998</c:v>
                </c:pt>
                <c:pt idx="3130">
                  <c:v>2428.88</c:v>
                </c:pt>
                <c:pt idx="3131">
                  <c:v>2429.6559999999999</c:v>
                </c:pt>
                <c:pt idx="3132">
                  <c:v>2430.4319999999998</c:v>
                </c:pt>
                <c:pt idx="3133">
                  <c:v>2431.2080000000001</c:v>
                </c:pt>
                <c:pt idx="3134">
                  <c:v>2431.9839999999999</c:v>
                </c:pt>
                <c:pt idx="3135">
                  <c:v>2432.7600000000002</c:v>
                </c:pt>
                <c:pt idx="3136">
                  <c:v>2433.5360000000001</c:v>
                </c:pt>
                <c:pt idx="3137">
                  <c:v>2434.3119999999999</c:v>
                </c:pt>
                <c:pt idx="3138">
                  <c:v>2435.0880000000002</c:v>
                </c:pt>
                <c:pt idx="3139">
                  <c:v>2435.864</c:v>
                </c:pt>
                <c:pt idx="3140">
                  <c:v>2436.64</c:v>
                </c:pt>
                <c:pt idx="3141">
                  <c:v>2437.4160000000002</c:v>
                </c:pt>
                <c:pt idx="3142">
                  <c:v>2438.192</c:v>
                </c:pt>
                <c:pt idx="3143">
                  <c:v>2438.9679999999998</c:v>
                </c:pt>
                <c:pt idx="3144">
                  <c:v>2439.7440000000001</c:v>
                </c:pt>
                <c:pt idx="3145">
                  <c:v>2440.52</c:v>
                </c:pt>
                <c:pt idx="3146">
                  <c:v>2441.2959999999998</c:v>
                </c:pt>
                <c:pt idx="3147">
                  <c:v>2442.0720000000001</c:v>
                </c:pt>
                <c:pt idx="3148">
                  <c:v>2442.848</c:v>
                </c:pt>
                <c:pt idx="3149">
                  <c:v>2443.6239999999998</c:v>
                </c:pt>
                <c:pt idx="3150">
                  <c:v>2444.4</c:v>
                </c:pt>
                <c:pt idx="3151">
                  <c:v>2445.1759999999999</c:v>
                </c:pt>
                <c:pt idx="3152">
                  <c:v>2445.9520000000002</c:v>
                </c:pt>
                <c:pt idx="3153">
                  <c:v>2446.7280000000001</c:v>
                </c:pt>
                <c:pt idx="3154">
                  <c:v>2447.5039999999999</c:v>
                </c:pt>
                <c:pt idx="3155">
                  <c:v>2448.2800000000002</c:v>
                </c:pt>
                <c:pt idx="3156">
                  <c:v>2449.056</c:v>
                </c:pt>
                <c:pt idx="3157">
                  <c:v>2449.8319999999999</c:v>
                </c:pt>
                <c:pt idx="3158">
                  <c:v>2450.6080000000002</c:v>
                </c:pt>
                <c:pt idx="3159">
                  <c:v>2451.384</c:v>
                </c:pt>
                <c:pt idx="3160">
                  <c:v>2452.16</c:v>
                </c:pt>
                <c:pt idx="3161">
                  <c:v>2452.9360000000001</c:v>
                </c:pt>
                <c:pt idx="3162">
                  <c:v>2453.712</c:v>
                </c:pt>
                <c:pt idx="3163">
                  <c:v>2454.4879999999998</c:v>
                </c:pt>
                <c:pt idx="3164">
                  <c:v>2455.2640000000001</c:v>
                </c:pt>
                <c:pt idx="3165">
                  <c:v>2456.04</c:v>
                </c:pt>
                <c:pt idx="3166">
                  <c:v>2456.8159999999998</c:v>
                </c:pt>
                <c:pt idx="3167">
                  <c:v>2457.5920000000001</c:v>
                </c:pt>
                <c:pt idx="3168">
                  <c:v>2458.3679999999999</c:v>
                </c:pt>
                <c:pt idx="3169">
                  <c:v>2459.1439999999998</c:v>
                </c:pt>
                <c:pt idx="3170">
                  <c:v>2459.92</c:v>
                </c:pt>
                <c:pt idx="3171">
                  <c:v>2460.6959999999999</c:v>
                </c:pt>
                <c:pt idx="3172">
                  <c:v>2461.4720000000002</c:v>
                </c:pt>
                <c:pt idx="3173">
                  <c:v>2462.248</c:v>
                </c:pt>
                <c:pt idx="3174">
                  <c:v>2463.0239999999999</c:v>
                </c:pt>
                <c:pt idx="3175">
                  <c:v>2463.8000000000002</c:v>
                </c:pt>
                <c:pt idx="3176">
                  <c:v>2464.576</c:v>
                </c:pt>
                <c:pt idx="3177">
                  <c:v>2465.3519999999999</c:v>
                </c:pt>
                <c:pt idx="3178">
                  <c:v>2466.1280000000002</c:v>
                </c:pt>
                <c:pt idx="3179">
                  <c:v>2466.904</c:v>
                </c:pt>
                <c:pt idx="3180">
                  <c:v>2467.6799999999998</c:v>
                </c:pt>
                <c:pt idx="3181">
                  <c:v>2468.4560000000001</c:v>
                </c:pt>
                <c:pt idx="3182">
                  <c:v>2469.232</c:v>
                </c:pt>
                <c:pt idx="3183">
                  <c:v>2470.0079999999998</c:v>
                </c:pt>
                <c:pt idx="3184">
                  <c:v>2470.7840000000001</c:v>
                </c:pt>
                <c:pt idx="3185">
                  <c:v>2471.56</c:v>
                </c:pt>
                <c:pt idx="3186">
                  <c:v>2472.3359999999998</c:v>
                </c:pt>
                <c:pt idx="3187">
                  <c:v>2473.1120000000001</c:v>
                </c:pt>
                <c:pt idx="3188">
                  <c:v>2473.8879999999999</c:v>
                </c:pt>
                <c:pt idx="3189">
                  <c:v>2474.6640000000002</c:v>
                </c:pt>
                <c:pt idx="3190">
                  <c:v>2475.44</c:v>
                </c:pt>
                <c:pt idx="3191">
                  <c:v>2476.2159999999999</c:v>
                </c:pt>
                <c:pt idx="3192">
                  <c:v>2476.9920000000002</c:v>
                </c:pt>
                <c:pt idx="3193">
                  <c:v>2477.768</c:v>
                </c:pt>
                <c:pt idx="3194">
                  <c:v>2478.5439999999999</c:v>
                </c:pt>
                <c:pt idx="3195">
                  <c:v>2479.3200000000002</c:v>
                </c:pt>
                <c:pt idx="3196">
                  <c:v>2480.096</c:v>
                </c:pt>
                <c:pt idx="3197">
                  <c:v>2480.8719999999998</c:v>
                </c:pt>
                <c:pt idx="3198">
                  <c:v>2481.6480000000001</c:v>
                </c:pt>
                <c:pt idx="3199">
                  <c:v>2482.424</c:v>
                </c:pt>
                <c:pt idx="3200">
                  <c:v>2483.1999999999998</c:v>
                </c:pt>
                <c:pt idx="3201">
                  <c:v>2483.9760000000001</c:v>
                </c:pt>
                <c:pt idx="3202">
                  <c:v>2484.752</c:v>
                </c:pt>
                <c:pt idx="3203">
                  <c:v>2485.5279999999998</c:v>
                </c:pt>
                <c:pt idx="3204">
                  <c:v>2486.3040000000001</c:v>
                </c:pt>
                <c:pt idx="3205">
                  <c:v>2487.08</c:v>
                </c:pt>
                <c:pt idx="3206">
                  <c:v>2487.8560000000002</c:v>
                </c:pt>
                <c:pt idx="3207">
                  <c:v>2488.6320000000001</c:v>
                </c:pt>
                <c:pt idx="3208">
                  <c:v>2489.4079999999999</c:v>
                </c:pt>
                <c:pt idx="3209">
                  <c:v>2490.1840000000002</c:v>
                </c:pt>
                <c:pt idx="3210">
                  <c:v>2490.96</c:v>
                </c:pt>
                <c:pt idx="3211">
                  <c:v>2491.7359999999999</c:v>
                </c:pt>
                <c:pt idx="3212">
                  <c:v>2492.5120000000002</c:v>
                </c:pt>
                <c:pt idx="3213">
                  <c:v>2493.288</c:v>
                </c:pt>
                <c:pt idx="3214">
                  <c:v>2494.0639999999999</c:v>
                </c:pt>
                <c:pt idx="3215">
                  <c:v>2494.84</c:v>
                </c:pt>
                <c:pt idx="3216">
                  <c:v>2495.616</c:v>
                </c:pt>
                <c:pt idx="3217">
                  <c:v>2496.3919999999998</c:v>
                </c:pt>
                <c:pt idx="3218">
                  <c:v>2497.1680000000001</c:v>
                </c:pt>
                <c:pt idx="3219">
                  <c:v>2497.944</c:v>
                </c:pt>
                <c:pt idx="3220">
                  <c:v>2498.7199999999998</c:v>
                </c:pt>
                <c:pt idx="3221">
                  <c:v>2499.4960000000001</c:v>
                </c:pt>
                <c:pt idx="3222">
                  <c:v>2500.2719999999999</c:v>
                </c:pt>
                <c:pt idx="3223">
                  <c:v>2501.0479999999998</c:v>
                </c:pt>
                <c:pt idx="3224">
                  <c:v>2501.8240000000001</c:v>
                </c:pt>
                <c:pt idx="3225">
                  <c:v>2502.6</c:v>
                </c:pt>
                <c:pt idx="3226">
                  <c:v>2503.3760000000002</c:v>
                </c:pt>
                <c:pt idx="3227">
                  <c:v>2504.152</c:v>
                </c:pt>
                <c:pt idx="3228">
                  <c:v>2504.9279999999999</c:v>
                </c:pt>
                <c:pt idx="3229">
                  <c:v>2505.7040000000002</c:v>
                </c:pt>
                <c:pt idx="3230">
                  <c:v>2506.48</c:v>
                </c:pt>
                <c:pt idx="3231">
                  <c:v>2507.2559999999999</c:v>
                </c:pt>
                <c:pt idx="3232">
                  <c:v>2508.0320000000002</c:v>
                </c:pt>
                <c:pt idx="3233">
                  <c:v>2508.808</c:v>
                </c:pt>
                <c:pt idx="3234">
                  <c:v>2509.5839999999998</c:v>
                </c:pt>
                <c:pt idx="3235">
                  <c:v>2510.36</c:v>
                </c:pt>
                <c:pt idx="3236">
                  <c:v>2511.136</c:v>
                </c:pt>
                <c:pt idx="3237">
                  <c:v>2511.9119999999998</c:v>
                </c:pt>
                <c:pt idx="3238">
                  <c:v>2512.6880000000001</c:v>
                </c:pt>
                <c:pt idx="3239">
                  <c:v>2513.4639999999999</c:v>
                </c:pt>
                <c:pt idx="3240">
                  <c:v>2514.2399999999998</c:v>
                </c:pt>
                <c:pt idx="3241">
                  <c:v>2515.0160000000001</c:v>
                </c:pt>
                <c:pt idx="3242">
                  <c:v>2515.7919999999999</c:v>
                </c:pt>
                <c:pt idx="3243">
                  <c:v>2516.5680000000002</c:v>
                </c:pt>
                <c:pt idx="3244">
                  <c:v>2517.3440000000001</c:v>
                </c:pt>
                <c:pt idx="3245">
                  <c:v>2518.12</c:v>
                </c:pt>
                <c:pt idx="3246">
                  <c:v>2518.8960000000002</c:v>
                </c:pt>
                <c:pt idx="3247">
                  <c:v>2519.672</c:v>
                </c:pt>
                <c:pt idx="3248">
                  <c:v>2520.4479999999999</c:v>
                </c:pt>
                <c:pt idx="3249">
                  <c:v>2521.2240000000002</c:v>
                </c:pt>
                <c:pt idx="3250">
                  <c:v>2522</c:v>
                </c:pt>
                <c:pt idx="3251">
                  <c:v>2522.7759999999998</c:v>
                </c:pt>
                <c:pt idx="3252">
                  <c:v>2523.5520000000001</c:v>
                </c:pt>
                <c:pt idx="3253">
                  <c:v>2524.328</c:v>
                </c:pt>
                <c:pt idx="3254">
                  <c:v>2525.1039999999998</c:v>
                </c:pt>
                <c:pt idx="3255">
                  <c:v>2525.88</c:v>
                </c:pt>
                <c:pt idx="3256">
                  <c:v>2526.6559999999999</c:v>
                </c:pt>
                <c:pt idx="3257">
                  <c:v>2527.4319999999998</c:v>
                </c:pt>
                <c:pt idx="3258">
                  <c:v>2528.2080000000001</c:v>
                </c:pt>
                <c:pt idx="3259">
                  <c:v>2528.9839999999999</c:v>
                </c:pt>
                <c:pt idx="3260">
                  <c:v>2529.7600000000002</c:v>
                </c:pt>
                <c:pt idx="3261">
                  <c:v>2530.5360000000001</c:v>
                </c:pt>
                <c:pt idx="3262">
                  <c:v>2531.3119999999999</c:v>
                </c:pt>
                <c:pt idx="3263">
                  <c:v>2532.0880000000002</c:v>
                </c:pt>
                <c:pt idx="3264">
                  <c:v>2532.864</c:v>
                </c:pt>
                <c:pt idx="3265">
                  <c:v>2533.64</c:v>
                </c:pt>
                <c:pt idx="3266">
                  <c:v>2534.4160000000002</c:v>
                </c:pt>
                <c:pt idx="3267">
                  <c:v>2535.192</c:v>
                </c:pt>
                <c:pt idx="3268">
                  <c:v>2535.9679999999998</c:v>
                </c:pt>
                <c:pt idx="3269">
                  <c:v>2536.7440000000001</c:v>
                </c:pt>
                <c:pt idx="3270">
                  <c:v>2537.52</c:v>
                </c:pt>
                <c:pt idx="3271">
                  <c:v>2538.2959999999998</c:v>
                </c:pt>
                <c:pt idx="3272">
                  <c:v>2539.0720000000001</c:v>
                </c:pt>
                <c:pt idx="3273">
                  <c:v>2539.848</c:v>
                </c:pt>
                <c:pt idx="3274">
                  <c:v>2540.6239999999998</c:v>
                </c:pt>
                <c:pt idx="3275">
                  <c:v>2541.4</c:v>
                </c:pt>
                <c:pt idx="3276">
                  <c:v>2542.1759999999999</c:v>
                </c:pt>
                <c:pt idx="3277">
                  <c:v>2542.9520000000002</c:v>
                </c:pt>
                <c:pt idx="3278">
                  <c:v>2543.7280000000001</c:v>
                </c:pt>
                <c:pt idx="3279">
                  <c:v>2544.5039999999999</c:v>
                </c:pt>
                <c:pt idx="3280">
                  <c:v>2545.2800000000002</c:v>
                </c:pt>
                <c:pt idx="3281">
                  <c:v>2546.056</c:v>
                </c:pt>
                <c:pt idx="3282">
                  <c:v>2546.8319999999999</c:v>
                </c:pt>
                <c:pt idx="3283">
                  <c:v>2547.6080000000002</c:v>
                </c:pt>
                <c:pt idx="3284">
                  <c:v>2548.384</c:v>
                </c:pt>
                <c:pt idx="3285">
                  <c:v>2549.16</c:v>
                </c:pt>
                <c:pt idx="3286">
                  <c:v>2549.9360000000001</c:v>
                </c:pt>
                <c:pt idx="3287">
                  <c:v>2550.712</c:v>
                </c:pt>
                <c:pt idx="3288">
                  <c:v>2551.4879999999998</c:v>
                </c:pt>
                <c:pt idx="3289">
                  <c:v>2552.2640000000001</c:v>
                </c:pt>
                <c:pt idx="3290">
                  <c:v>2553.04</c:v>
                </c:pt>
                <c:pt idx="3291">
                  <c:v>2553.8159999999998</c:v>
                </c:pt>
                <c:pt idx="3292">
                  <c:v>2554.5920000000001</c:v>
                </c:pt>
                <c:pt idx="3293">
                  <c:v>2555.3679999999999</c:v>
                </c:pt>
                <c:pt idx="3294">
                  <c:v>2556.1439999999998</c:v>
                </c:pt>
                <c:pt idx="3295">
                  <c:v>2556.92</c:v>
                </c:pt>
                <c:pt idx="3296">
                  <c:v>2557.6959999999999</c:v>
                </c:pt>
                <c:pt idx="3297">
                  <c:v>2558.4720000000002</c:v>
                </c:pt>
                <c:pt idx="3298">
                  <c:v>2559.248</c:v>
                </c:pt>
                <c:pt idx="3299">
                  <c:v>2560.0239999999999</c:v>
                </c:pt>
                <c:pt idx="3300">
                  <c:v>2560.8000000000002</c:v>
                </c:pt>
                <c:pt idx="3301">
                  <c:v>2561.576</c:v>
                </c:pt>
                <c:pt idx="3302">
                  <c:v>2562.3519999999999</c:v>
                </c:pt>
                <c:pt idx="3303">
                  <c:v>2563.1280000000002</c:v>
                </c:pt>
                <c:pt idx="3304">
                  <c:v>2563.904</c:v>
                </c:pt>
                <c:pt idx="3305">
                  <c:v>2564.6799999999998</c:v>
                </c:pt>
                <c:pt idx="3306">
                  <c:v>2565.4560000000001</c:v>
                </c:pt>
                <c:pt idx="3307">
                  <c:v>2566.232</c:v>
                </c:pt>
                <c:pt idx="3308">
                  <c:v>2567.0079999999998</c:v>
                </c:pt>
                <c:pt idx="3309">
                  <c:v>2567.7840000000001</c:v>
                </c:pt>
                <c:pt idx="3310">
                  <c:v>2568.56</c:v>
                </c:pt>
                <c:pt idx="3311">
                  <c:v>2569.3359999999998</c:v>
                </c:pt>
                <c:pt idx="3312">
                  <c:v>2570.1120000000001</c:v>
                </c:pt>
                <c:pt idx="3313">
                  <c:v>2570.8879999999999</c:v>
                </c:pt>
                <c:pt idx="3314">
                  <c:v>2571.6640000000002</c:v>
                </c:pt>
                <c:pt idx="3315">
                  <c:v>2572.44</c:v>
                </c:pt>
                <c:pt idx="3316">
                  <c:v>2573.2159999999999</c:v>
                </c:pt>
                <c:pt idx="3317">
                  <c:v>2573.9920000000002</c:v>
                </c:pt>
                <c:pt idx="3318">
                  <c:v>2574.768</c:v>
                </c:pt>
                <c:pt idx="3319">
                  <c:v>2575.5439999999999</c:v>
                </c:pt>
                <c:pt idx="3320">
                  <c:v>2576.3200000000002</c:v>
                </c:pt>
                <c:pt idx="3321">
                  <c:v>2577.096</c:v>
                </c:pt>
                <c:pt idx="3322">
                  <c:v>2577.8719999999998</c:v>
                </c:pt>
                <c:pt idx="3323">
                  <c:v>2578.6480000000001</c:v>
                </c:pt>
                <c:pt idx="3324">
                  <c:v>2579.424</c:v>
                </c:pt>
                <c:pt idx="3325">
                  <c:v>2580.1999999999998</c:v>
                </c:pt>
                <c:pt idx="3326">
                  <c:v>2580.9760000000001</c:v>
                </c:pt>
                <c:pt idx="3327">
                  <c:v>2581.752</c:v>
                </c:pt>
                <c:pt idx="3328">
                  <c:v>2582.5279999999998</c:v>
                </c:pt>
                <c:pt idx="3329">
                  <c:v>2583.3040000000001</c:v>
                </c:pt>
                <c:pt idx="3330">
                  <c:v>2584.08</c:v>
                </c:pt>
                <c:pt idx="3331">
                  <c:v>2584.8560000000002</c:v>
                </c:pt>
                <c:pt idx="3332">
                  <c:v>2585.6320000000001</c:v>
                </c:pt>
                <c:pt idx="3333">
                  <c:v>2586.4079999999999</c:v>
                </c:pt>
                <c:pt idx="3334">
                  <c:v>2587.1840000000002</c:v>
                </c:pt>
                <c:pt idx="3335">
                  <c:v>2587.96</c:v>
                </c:pt>
                <c:pt idx="3336">
                  <c:v>2588.7359999999999</c:v>
                </c:pt>
                <c:pt idx="3337">
                  <c:v>2589.5120000000002</c:v>
                </c:pt>
                <c:pt idx="3338">
                  <c:v>2590.288</c:v>
                </c:pt>
                <c:pt idx="3339">
                  <c:v>2591.0639999999999</c:v>
                </c:pt>
                <c:pt idx="3340">
                  <c:v>2591.84</c:v>
                </c:pt>
                <c:pt idx="3341">
                  <c:v>2592.616</c:v>
                </c:pt>
                <c:pt idx="3342">
                  <c:v>2593.3919999999998</c:v>
                </c:pt>
                <c:pt idx="3343">
                  <c:v>2594.1680000000001</c:v>
                </c:pt>
                <c:pt idx="3344">
                  <c:v>2594.944</c:v>
                </c:pt>
                <c:pt idx="3345">
                  <c:v>2595.7199999999998</c:v>
                </c:pt>
                <c:pt idx="3346">
                  <c:v>2596.4960000000001</c:v>
                </c:pt>
                <c:pt idx="3347">
                  <c:v>2597.2719999999999</c:v>
                </c:pt>
                <c:pt idx="3348">
                  <c:v>2598.0479999999998</c:v>
                </c:pt>
                <c:pt idx="3349">
                  <c:v>2598.8240000000001</c:v>
                </c:pt>
                <c:pt idx="3350">
                  <c:v>2599.6</c:v>
                </c:pt>
                <c:pt idx="3351">
                  <c:v>2600.3760000000002</c:v>
                </c:pt>
                <c:pt idx="3352">
                  <c:v>2601.152</c:v>
                </c:pt>
                <c:pt idx="3353">
                  <c:v>2601.9279999999999</c:v>
                </c:pt>
                <c:pt idx="3354">
                  <c:v>2602.7040000000002</c:v>
                </c:pt>
                <c:pt idx="3355">
                  <c:v>2603.48</c:v>
                </c:pt>
                <c:pt idx="3356">
                  <c:v>2604.2559999999999</c:v>
                </c:pt>
                <c:pt idx="3357">
                  <c:v>2605.0320000000002</c:v>
                </c:pt>
                <c:pt idx="3358">
                  <c:v>2605.808</c:v>
                </c:pt>
                <c:pt idx="3359">
                  <c:v>2606.5839999999998</c:v>
                </c:pt>
                <c:pt idx="3360">
                  <c:v>2607.36</c:v>
                </c:pt>
                <c:pt idx="3361">
                  <c:v>2608.136</c:v>
                </c:pt>
                <c:pt idx="3362">
                  <c:v>2608.9119999999998</c:v>
                </c:pt>
                <c:pt idx="3363">
                  <c:v>2609.6880000000001</c:v>
                </c:pt>
                <c:pt idx="3364">
                  <c:v>2610.4639999999999</c:v>
                </c:pt>
                <c:pt idx="3365">
                  <c:v>2611.2399999999998</c:v>
                </c:pt>
                <c:pt idx="3366">
                  <c:v>2612.0160000000001</c:v>
                </c:pt>
                <c:pt idx="3367">
                  <c:v>2612.7919999999999</c:v>
                </c:pt>
                <c:pt idx="3368">
                  <c:v>2613.5680000000002</c:v>
                </c:pt>
                <c:pt idx="3369">
                  <c:v>2614.3440000000001</c:v>
                </c:pt>
                <c:pt idx="3370">
                  <c:v>2615.12</c:v>
                </c:pt>
                <c:pt idx="3371">
                  <c:v>2615.8960000000002</c:v>
                </c:pt>
                <c:pt idx="3372">
                  <c:v>2616.672</c:v>
                </c:pt>
                <c:pt idx="3373">
                  <c:v>2617.4479999999999</c:v>
                </c:pt>
                <c:pt idx="3374">
                  <c:v>2618.2240000000002</c:v>
                </c:pt>
                <c:pt idx="3375">
                  <c:v>2619</c:v>
                </c:pt>
                <c:pt idx="3376">
                  <c:v>2619.7759999999998</c:v>
                </c:pt>
                <c:pt idx="3377">
                  <c:v>2620.5520000000001</c:v>
                </c:pt>
                <c:pt idx="3378">
                  <c:v>2621.328</c:v>
                </c:pt>
                <c:pt idx="3379">
                  <c:v>2622.1039999999998</c:v>
                </c:pt>
                <c:pt idx="3380">
                  <c:v>2622.88</c:v>
                </c:pt>
                <c:pt idx="3381">
                  <c:v>2623.6559999999999</c:v>
                </c:pt>
                <c:pt idx="3382">
                  <c:v>2624.4319999999998</c:v>
                </c:pt>
                <c:pt idx="3383">
                  <c:v>2625.2080000000001</c:v>
                </c:pt>
                <c:pt idx="3384">
                  <c:v>2625.9839999999999</c:v>
                </c:pt>
                <c:pt idx="3385">
                  <c:v>2626.76</c:v>
                </c:pt>
                <c:pt idx="3386">
                  <c:v>2627.5360000000001</c:v>
                </c:pt>
                <c:pt idx="3387">
                  <c:v>2628.3119999999999</c:v>
                </c:pt>
                <c:pt idx="3388">
                  <c:v>2629.0880000000002</c:v>
                </c:pt>
                <c:pt idx="3389">
                  <c:v>2629.864</c:v>
                </c:pt>
                <c:pt idx="3390">
                  <c:v>2630.64</c:v>
                </c:pt>
                <c:pt idx="3391">
                  <c:v>2631.4160000000002</c:v>
                </c:pt>
                <c:pt idx="3392">
                  <c:v>2632.192</c:v>
                </c:pt>
                <c:pt idx="3393">
                  <c:v>2632.9679999999998</c:v>
                </c:pt>
                <c:pt idx="3394">
                  <c:v>2633.7440000000001</c:v>
                </c:pt>
                <c:pt idx="3395">
                  <c:v>2634.52</c:v>
                </c:pt>
                <c:pt idx="3396">
                  <c:v>2635.2959999999998</c:v>
                </c:pt>
                <c:pt idx="3397">
                  <c:v>2636.0720000000001</c:v>
                </c:pt>
                <c:pt idx="3398">
                  <c:v>2636.848</c:v>
                </c:pt>
                <c:pt idx="3399">
                  <c:v>2637.6239999999998</c:v>
                </c:pt>
                <c:pt idx="3400">
                  <c:v>2638.4</c:v>
                </c:pt>
                <c:pt idx="3401">
                  <c:v>2639.1759999999999</c:v>
                </c:pt>
                <c:pt idx="3402">
                  <c:v>2639.9520000000002</c:v>
                </c:pt>
                <c:pt idx="3403">
                  <c:v>2640.7280000000001</c:v>
                </c:pt>
                <c:pt idx="3404">
                  <c:v>2641.5039999999999</c:v>
                </c:pt>
                <c:pt idx="3405">
                  <c:v>2642.28</c:v>
                </c:pt>
                <c:pt idx="3406">
                  <c:v>2643.056</c:v>
                </c:pt>
                <c:pt idx="3407">
                  <c:v>2643.8319999999999</c:v>
                </c:pt>
                <c:pt idx="3408">
                  <c:v>2644.6080000000002</c:v>
                </c:pt>
                <c:pt idx="3409">
                  <c:v>2645.384</c:v>
                </c:pt>
                <c:pt idx="3410">
                  <c:v>2646.16</c:v>
                </c:pt>
                <c:pt idx="3411">
                  <c:v>2646.9360000000001</c:v>
                </c:pt>
                <c:pt idx="3412">
                  <c:v>2647.712</c:v>
                </c:pt>
                <c:pt idx="3413">
                  <c:v>2648.4879999999998</c:v>
                </c:pt>
                <c:pt idx="3414">
                  <c:v>2649.2640000000001</c:v>
                </c:pt>
                <c:pt idx="3415">
                  <c:v>2650.04</c:v>
                </c:pt>
                <c:pt idx="3416">
                  <c:v>2650.8159999999998</c:v>
                </c:pt>
                <c:pt idx="3417">
                  <c:v>2651.5920000000001</c:v>
                </c:pt>
                <c:pt idx="3418">
                  <c:v>2652.3679999999999</c:v>
                </c:pt>
                <c:pt idx="3419">
                  <c:v>2653.1439999999998</c:v>
                </c:pt>
                <c:pt idx="3420">
                  <c:v>2653.92</c:v>
                </c:pt>
                <c:pt idx="3421">
                  <c:v>2654.6959999999999</c:v>
                </c:pt>
                <c:pt idx="3422">
                  <c:v>2655.4720000000002</c:v>
                </c:pt>
                <c:pt idx="3423">
                  <c:v>2656.248</c:v>
                </c:pt>
                <c:pt idx="3424">
                  <c:v>2657.0239999999999</c:v>
                </c:pt>
                <c:pt idx="3425">
                  <c:v>2657.8</c:v>
                </c:pt>
                <c:pt idx="3426">
                  <c:v>2658.576</c:v>
                </c:pt>
                <c:pt idx="3427">
                  <c:v>2659.3519999999999</c:v>
                </c:pt>
                <c:pt idx="3428">
                  <c:v>2660.1280000000002</c:v>
                </c:pt>
                <c:pt idx="3429">
                  <c:v>2660.904</c:v>
                </c:pt>
                <c:pt idx="3430">
                  <c:v>2661.68</c:v>
                </c:pt>
                <c:pt idx="3431">
                  <c:v>2662.4560000000001</c:v>
                </c:pt>
                <c:pt idx="3432">
                  <c:v>2663.232</c:v>
                </c:pt>
                <c:pt idx="3433">
                  <c:v>2664.0079999999998</c:v>
                </c:pt>
                <c:pt idx="3434">
                  <c:v>2664.7840000000001</c:v>
                </c:pt>
                <c:pt idx="3435">
                  <c:v>2665.56</c:v>
                </c:pt>
                <c:pt idx="3436">
                  <c:v>2666.3359999999998</c:v>
                </c:pt>
                <c:pt idx="3437">
                  <c:v>2667.1120000000001</c:v>
                </c:pt>
                <c:pt idx="3438">
                  <c:v>2667.8879999999999</c:v>
                </c:pt>
                <c:pt idx="3439">
                  <c:v>2668.6640000000002</c:v>
                </c:pt>
                <c:pt idx="3440">
                  <c:v>2669.44</c:v>
                </c:pt>
                <c:pt idx="3441">
                  <c:v>2670.2159999999999</c:v>
                </c:pt>
                <c:pt idx="3442">
                  <c:v>2670.9920000000002</c:v>
                </c:pt>
                <c:pt idx="3443">
                  <c:v>2671.768</c:v>
                </c:pt>
                <c:pt idx="3444">
                  <c:v>2672.5439999999999</c:v>
                </c:pt>
                <c:pt idx="3445">
                  <c:v>2673.32</c:v>
                </c:pt>
                <c:pt idx="3446">
                  <c:v>2674.096</c:v>
                </c:pt>
                <c:pt idx="3447">
                  <c:v>2674.8719999999998</c:v>
                </c:pt>
                <c:pt idx="3448">
                  <c:v>2675.6480000000001</c:v>
                </c:pt>
                <c:pt idx="3449">
                  <c:v>2676.424</c:v>
                </c:pt>
                <c:pt idx="3450">
                  <c:v>2677.2</c:v>
                </c:pt>
                <c:pt idx="3451">
                  <c:v>2677.9760000000001</c:v>
                </c:pt>
                <c:pt idx="3452">
                  <c:v>2678.752</c:v>
                </c:pt>
                <c:pt idx="3453">
                  <c:v>2679.5279999999998</c:v>
                </c:pt>
                <c:pt idx="3454">
                  <c:v>2680.3040000000001</c:v>
                </c:pt>
                <c:pt idx="3455">
                  <c:v>2681.08</c:v>
                </c:pt>
                <c:pt idx="3456">
                  <c:v>2681.8560000000002</c:v>
                </c:pt>
                <c:pt idx="3457">
                  <c:v>2682.6320000000001</c:v>
                </c:pt>
                <c:pt idx="3458">
                  <c:v>2683.4079999999999</c:v>
                </c:pt>
                <c:pt idx="3459">
                  <c:v>2684.1840000000002</c:v>
                </c:pt>
                <c:pt idx="3460">
                  <c:v>2684.96</c:v>
                </c:pt>
                <c:pt idx="3461">
                  <c:v>2685.7359999999999</c:v>
                </c:pt>
                <c:pt idx="3462">
                  <c:v>2686.5120000000002</c:v>
                </c:pt>
                <c:pt idx="3463">
                  <c:v>2687.288</c:v>
                </c:pt>
                <c:pt idx="3464">
                  <c:v>2688.0639999999999</c:v>
                </c:pt>
                <c:pt idx="3465">
                  <c:v>2688.84</c:v>
                </c:pt>
                <c:pt idx="3466">
                  <c:v>2689.616</c:v>
                </c:pt>
                <c:pt idx="3467">
                  <c:v>2690.3919999999998</c:v>
                </c:pt>
                <c:pt idx="3468">
                  <c:v>2691.1680000000001</c:v>
                </c:pt>
                <c:pt idx="3469">
                  <c:v>2691.944</c:v>
                </c:pt>
                <c:pt idx="3470">
                  <c:v>2692.72</c:v>
                </c:pt>
                <c:pt idx="3471">
                  <c:v>2693.4960000000001</c:v>
                </c:pt>
                <c:pt idx="3472">
                  <c:v>2694.2719999999999</c:v>
                </c:pt>
                <c:pt idx="3473">
                  <c:v>2695.0479999999998</c:v>
                </c:pt>
                <c:pt idx="3474">
                  <c:v>2695.8240000000001</c:v>
                </c:pt>
                <c:pt idx="3475">
                  <c:v>2696.6</c:v>
                </c:pt>
                <c:pt idx="3476">
                  <c:v>2697.3760000000002</c:v>
                </c:pt>
                <c:pt idx="3477">
                  <c:v>2698.152</c:v>
                </c:pt>
                <c:pt idx="3478">
                  <c:v>2698.9279999999999</c:v>
                </c:pt>
                <c:pt idx="3479">
                  <c:v>2699.7040000000002</c:v>
                </c:pt>
                <c:pt idx="3480">
                  <c:v>2700.48</c:v>
                </c:pt>
                <c:pt idx="3481">
                  <c:v>2701.2559999999999</c:v>
                </c:pt>
                <c:pt idx="3482">
                  <c:v>2702.0320000000002</c:v>
                </c:pt>
                <c:pt idx="3483">
                  <c:v>2702.808</c:v>
                </c:pt>
                <c:pt idx="3484">
                  <c:v>2703.5839999999998</c:v>
                </c:pt>
                <c:pt idx="3485">
                  <c:v>2704.36</c:v>
                </c:pt>
                <c:pt idx="3486">
                  <c:v>2705.136</c:v>
                </c:pt>
                <c:pt idx="3487">
                  <c:v>2705.9119999999998</c:v>
                </c:pt>
                <c:pt idx="3488">
                  <c:v>2706.6880000000001</c:v>
                </c:pt>
                <c:pt idx="3489">
                  <c:v>2707.4639999999999</c:v>
                </c:pt>
                <c:pt idx="3490">
                  <c:v>2708.24</c:v>
                </c:pt>
                <c:pt idx="3491">
                  <c:v>2709.0160000000001</c:v>
                </c:pt>
                <c:pt idx="3492">
                  <c:v>2709.7919999999999</c:v>
                </c:pt>
                <c:pt idx="3493">
                  <c:v>2710.5680000000002</c:v>
                </c:pt>
                <c:pt idx="3494">
                  <c:v>2711.3440000000001</c:v>
                </c:pt>
                <c:pt idx="3495">
                  <c:v>2712.12</c:v>
                </c:pt>
                <c:pt idx="3496">
                  <c:v>2712.8960000000002</c:v>
                </c:pt>
                <c:pt idx="3497">
                  <c:v>2713.672</c:v>
                </c:pt>
                <c:pt idx="3498">
                  <c:v>2714.4479999999999</c:v>
                </c:pt>
                <c:pt idx="3499">
                  <c:v>2715.2240000000002</c:v>
                </c:pt>
                <c:pt idx="3500">
                  <c:v>2716</c:v>
                </c:pt>
                <c:pt idx="3501">
                  <c:v>2716.7759999999998</c:v>
                </c:pt>
                <c:pt idx="3502">
                  <c:v>2717.5520000000001</c:v>
                </c:pt>
                <c:pt idx="3503">
                  <c:v>2718.328</c:v>
                </c:pt>
                <c:pt idx="3504">
                  <c:v>2719.1039999999998</c:v>
                </c:pt>
                <c:pt idx="3505">
                  <c:v>2719.88</c:v>
                </c:pt>
                <c:pt idx="3506">
                  <c:v>2720.6559999999999</c:v>
                </c:pt>
                <c:pt idx="3507">
                  <c:v>2721.4319999999998</c:v>
                </c:pt>
                <c:pt idx="3508">
                  <c:v>2722.2080000000001</c:v>
                </c:pt>
                <c:pt idx="3509">
                  <c:v>2722.9839999999999</c:v>
                </c:pt>
                <c:pt idx="3510">
                  <c:v>2723.76</c:v>
                </c:pt>
                <c:pt idx="3511">
                  <c:v>2724.5360000000001</c:v>
                </c:pt>
                <c:pt idx="3512">
                  <c:v>2725.3119999999999</c:v>
                </c:pt>
                <c:pt idx="3513">
                  <c:v>2726.0880000000002</c:v>
                </c:pt>
                <c:pt idx="3514">
                  <c:v>2726.864</c:v>
                </c:pt>
                <c:pt idx="3515">
                  <c:v>2727.64</c:v>
                </c:pt>
                <c:pt idx="3516">
                  <c:v>2728.4160000000002</c:v>
                </c:pt>
                <c:pt idx="3517">
                  <c:v>2729.192</c:v>
                </c:pt>
                <c:pt idx="3518">
                  <c:v>2729.9679999999998</c:v>
                </c:pt>
                <c:pt idx="3519">
                  <c:v>2730.7440000000001</c:v>
                </c:pt>
                <c:pt idx="3520">
                  <c:v>2731.52</c:v>
                </c:pt>
                <c:pt idx="3521">
                  <c:v>2732.2959999999998</c:v>
                </c:pt>
                <c:pt idx="3522">
                  <c:v>2733.0720000000001</c:v>
                </c:pt>
                <c:pt idx="3523">
                  <c:v>2733.848</c:v>
                </c:pt>
                <c:pt idx="3524">
                  <c:v>2734.6239999999998</c:v>
                </c:pt>
                <c:pt idx="3525">
                  <c:v>2735.4</c:v>
                </c:pt>
                <c:pt idx="3526">
                  <c:v>2736.1759999999999</c:v>
                </c:pt>
                <c:pt idx="3527">
                  <c:v>2736.9520000000002</c:v>
                </c:pt>
                <c:pt idx="3528">
                  <c:v>2737.7280000000001</c:v>
                </c:pt>
                <c:pt idx="3529">
                  <c:v>2738.5039999999999</c:v>
                </c:pt>
                <c:pt idx="3530">
                  <c:v>2739.28</c:v>
                </c:pt>
                <c:pt idx="3531">
                  <c:v>2740.056</c:v>
                </c:pt>
                <c:pt idx="3532">
                  <c:v>2740.8319999999999</c:v>
                </c:pt>
                <c:pt idx="3533">
                  <c:v>2741.6080000000002</c:v>
                </c:pt>
                <c:pt idx="3534">
                  <c:v>2742.384</c:v>
                </c:pt>
                <c:pt idx="3535">
                  <c:v>2743.16</c:v>
                </c:pt>
                <c:pt idx="3536">
                  <c:v>2743.9360000000001</c:v>
                </c:pt>
                <c:pt idx="3537">
                  <c:v>2744.712</c:v>
                </c:pt>
                <c:pt idx="3538">
                  <c:v>2745.4879999999998</c:v>
                </c:pt>
                <c:pt idx="3539">
                  <c:v>2746.2640000000001</c:v>
                </c:pt>
                <c:pt idx="3540">
                  <c:v>2747.04</c:v>
                </c:pt>
                <c:pt idx="3541">
                  <c:v>2747.8159999999998</c:v>
                </c:pt>
                <c:pt idx="3542">
                  <c:v>2748.5920000000001</c:v>
                </c:pt>
                <c:pt idx="3543">
                  <c:v>2749.3679999999999</c:v>
                </c:pt>
                <c:pt idx="3544">
                  <c:v>2750.1439999999998</c:v>
                </c:pt>
                <c:pt idx="3545">
                  <c:v>2750.92</c:v>
                </c:pt>
                <c:pt idx="3546">
                  <c:v>2751.6959999999999</c:v>
                </c:pt>
                <c:pt idx="3547">
                  <c:v>2752.4720000000002</c:v>
                </c:pt>
                <c:pt idx="3548">
                  <c:v>2753.248</c:v>
                </c:pt>
                <c:pt idx="3549">
                  <c:v>2754.0239999999999</c:v>
                </c:pt>
                <c:pt idx="3550">
                  <c:v>2754.8</c:v>
                </c:pt>
                <c:pt idx="3551">
                  <c:v>2755.576</c:v>
                </c:pt>
                <c:pt idx="3552">
                  <c:v>2756.3519999999999</c:v>
                </c:pt>
                <c:pt idx="3553">
                  <c:v>2757.1280000000002</c:v>
                </c:pt>
                <c:pt idx="3554">
                  <c:v>2757.904</c:v>
                </c:pt>
                <c:pt idx="3555">
                  <c:v>2758.68</c:v>
                </c:pt>
                <c:pt idx="3556">
                  <c:v>2759.4560000000001</c:v>
                </c:pt>
                <c:pt idx="3557">
                  <c:v>2760.232</c:v>
                </c:pt>
                <c:pt idx="3558">
                  <c:v>2761.0079999999998</c:v>
                </c:pt>
                <c:pt idx="3559">
                  <c:v>2761.7840000000001</c:v>
                </c:pt>
                <c:pt idx="3560">
                  <c:v>2762.56</c:v>
                </c:pt>
                <c:pt idx="3561">
                  <c:v>2763.3359999999998</c:v>
                </c:pt>
                <c:pt idx="3562">
                  <c:v>2764.1120000000001</c:v>
                </c:pt>
                <c:pt idx="3563">
                  <c:v>2764.8879999999999</c:v>
                </c:pt>
                <c:pt idx="3564">
                  <c:v>2765.6640000000002</c:v>
                </c:pt>
                <c:pt idx="3565">
                  <c:v>2766.44</c:v>
                </c:pt>
                <c:pt idx="3566">
                  <c:v>2767.2159999999999</c:v>
                </c:pt>
                <c:pt idx="3567">
                  <c:v>2767.9920000000002</c:v>
                </c:pt>
                <c:pt idx="3568">
                  <c:v>2768.768</c:v>
                </c:pt>
                <c:pt idx="3569">
                  <c:v>2769.5439999999999</c:v>
                </c:pt>
                <c:pt idx="3570">
                  <c:v>2770.32</c:v>
                </c:pt>
                <c:pt idx="3571">
                  <c:v>2771.096</c:v>
                </c:pt>
                <c:pt idx="3572">
                  <c:v>2771.8719999999998</c:v>
                </c:pt>
                <c:pt idx="3573">
                  <c:v>2772.6480000000001</c:v>
                </c:pt>
                <c:pt idx="3574">
                  <c:v>2773.424</c:v>
                </c:pt>
                <c:pt idx="3575">
                  <c:v>2774.2</c:v>
                </c:pt>
                <c:pt idx="3576">
                  <c:v>2774.9760000000001</c:v>
                </c:pt>
                <c:pt idx="3577">
                  <c:v>2775.752</c:v>
                </c:pt>
                <c:pt idx="3578">
                  <c:v>2776.5279999999998</c:v>
                </c:pt>
                <c:pt idx="3579">
                  <c:v>2777.3040000000001</c:v>
                </c:pt>
                <c:pt idx="3580">
                  <c:v>2778.08</c:v>
                </c:pt>
                <c:pt idx="3581">
                  <c:v>2778.8560000000002</c:v>
                </c:pt>
                <c:pt idx="3582">
                  <c:v>2779.6320000000001</c:v>
                </c:pt>
                <c:pt idx="3583">
                  <c:v>2780.4079999999999</c:v>
                </c:pt>
                <c:pt idx="3584">
                  <c:v>2781.1840000000002</c:v>
                </c:pt>
                <c:pt idx="3585">
                  <c:v>2781.96</c:v>
                </c:pt>
                <c:pt idx="3586">
                  <c:v>2782.7359999999999</c:v>
                </c:pt>
                <c:pt idx="3587">
                  <c:v>2783.5120000000002</c:v>
                </c:pt>
                <c:pt idx="3588">
                  <c:v>2784.288</c:v>
                </c:pt>
                <c:pt idx="3589">
                  <c:v>2785.0639999999999</c:v>
                </c:pt>
                <c:pt idx="3590">
                  <c:v>2785.84</c:v>
                </c:pt>
                <c:pt idx="3591">
                  <c:v>2786.616</c:v>
                </c:pt>
                <c:pt idx="3592">
                  <c:v>2787.3919999999998</c:v>
                </c:pt>
                <c:pt idx="3593">
                  <c:v>2788.1680000000001</c:v>
                </c:pt>
                <c:pt idx="3594">
                  <c:v>2788.944</c:v>
                </c:pt>
                <c:pt idx="3595">
                  <c:v>2789.72</c:v>
                </c:pt>
                <c:pt idx="3596">
                  <c:v>2790.4960000000001</c:v>
                </c:pt>
                <c:pt idx="3597">
                  <c:v>2791.2719999999999</c:v>
                </c:pt>
                <c:pt idx="3598">
                  <c:v>2792.0479999999998</c:v>
                </c:pt>
                <c:pt idx="3599">
                  <c:v>2792.8240000000001</c:v>
                </c:pt>
                <c:pt idx="3600">
                  <c:v>2793.6</c:v>
                </c:pt>
                <c:pt idx="3601">
                  <c:v>2794.3760000000002</c:v>
                </c:pt>
                <c:pt idx="3602">
                  <c:v>2795.152</c:v>
                </c:pt>
                <c:pt idx="3603">
                  <c:v>2795.9279999999999</c:v>
                </c:pt>
                <c:pt idx="3604">
                  <c:v>2796.7040000000002</c:v>
                </c:pt>
                <c:pt idx="3605">
                  <c:v>2797.48</c:v>
                </c:pt>
                <c:pt idx="3606">
                  <c:v>2798.2559999999999</c:v>
                </c:pt>
                <c:pt idx="3607">
                  <c:v>2799.0320000000002</c:v>
                </c:pt>
                <c:pt idx="3608">
                  <c:v>2799.808</c:v>
                </c:pt>
                <c:pt idx="3609">
                  <c:v>2800.5839999999998</c:v>
                </c:pt>
                <c:pt idx="3610">
                  <c:v>2801.36</c:v>
                </c:pt>
                <c:pt idx="3611">
                  <c:v>2802.136</c:v>
                </c:pt>
                <c:pt idx="3612">
                  <c:v>2802.9119999999998</c:v>
                </c:pt>
                <c:pt idx="3613">
                  <c:v>2803.6880000000001</c:v>
                </c:pt>
                <c:pt idx="3614">
                  <c:v>2804.4639999999999</c:v>
                </c:pt>
                <c:pt idx="3615">
                  <c:v>2805.24</c:v>
                </c:pt>
                <c:pt idx="3616">
                  <c:v>2806.0160000000001</c:v>
                </c:pt>
                <c:pt idx="3617">
                  <c:v>2806.7919999999999</c:v>
                </c:pt>
                <c:pt idx="3618">
                  <c:v>2807.5680000000002</c:v>
                </c:pt>
                <c:pt idx="3619">
                  <c:v>2808.3440000000001</c:v>
                </c:pt>
                <c:pt idx="3620">
                  <c:v>2809.12</c:v>
                </c:pt>
                <c:pt idx="3621">
                  <c:v>2809.8960000000002</c:v>
                </c:pt>
                <c:pt idx="3622">
                  <c:v>2810.672</c:v>
                </c:pt>
                <c:pt idx="3623">
                  <c:v>2811.4479999999999</c:v>
                </c:pt>
                <c:pt idx="3624">
                  <c:v>2812.2240000000002</c:v>
                </c:pt>
                <c:pt idx="3625">
                  <c:v>2813</c:v>
                </c:pt>
                <c:pt idx="3626">
                  <c:v>2813.7759999999998</c:v>
                </c:pt>
                <c:pt idx="3627">
                  <c:v>2814.5520000000001</c:v>
                </c:pt>
                <c:pt idx="3628">
                  <c:v>2815.328</c:v>
                </c:pt>
                <c:pt idx="3629">
                  <c:v>2816.1039999999998</c:v>
                </c:pt>
                <c:pt idx="3630">
                  <c:v>2816.88</c:v>
                </c:pt>
                <c:pt idx="3631">
                  <c:v>2817.6559999999999</c:v>
                </c:pt>
                <c:pt idx="3632">
                  <c:v>2818.4319999999998</c:v>
                </c:pt>
                <c:pt idx="3633">
                  <c:v>2819.2080000000001</c:v>
                </c:pt>
                <c:pt idx="3634">
                  <c:v>2819.9839999999999</c:v>
                </c:pt>
                <c:pt idx="3635">
                  <c:v>2820.76</c:v>
                </c:pt>
                <c:pt idx="3636">
                  <c:v>2821.5360000000001</c:v>
                </c:pt>
                <c:pt idx="3637">
                  <c:v>2822.3119999999999</c:v>
                </c:pt>
                <c:pt idx="3638">
                  <c:v>2823.0880000000002</c:v>
                </c:pt>
                <c:pt idx="3639">
                  <c:v>2823.864</c:v>
                </c:pt>
                <c:pt idx="3640">
                  <c:v>2824.64</c:v>
                </c:pt>
                <c:pt idx="3641">
                  <c:v>2825.4160000000002</c:v>
                </c:pt>
                <c:pt idx="3642">
                  <c:v>2826.192</c:v>
                </c:pt>
                <c:pt idx="3643">
                  <c:v>2826.9679999999998</c:v>
                </c:pt>
                <c:pt idx="3644">
                  <c:v>2827.7440000000001</c:v>
                </c:pt>
                <c:pt idx="3645">
                  <c:v>2828.52</c:v>
                </c:pt>
                <c:pt idx="3646">
                  <c:v>2829.2959999999998</c:v>
                </c:pt>
                <c:pt idx="3647">
                  <c:v>2830.0720000000001</c:v>
                </c:pt>
                <c:pt idx="3648">
                  <c:v>2830.848</c:v>
                </c:pt>
                <c:pt idx="3649">
                  <c:v>2831.6239999999998</c:v>
                </c:pt>
                <c:pt idx="3650">
                  <c:v>2832.4</c:v>
                </c:pt>
                <c:pt idx="3651">
                  <c:v>2833.1759999999999</c:v>
                </c:pt>
                <c:pt idx="3652">
                  <c:v>2833.9520000000002</c:v>
                </c:pt>
                <c:pt idx="3653">
                  <c:v>2834.7280000000001</c:v>
                </c:pt>
                <c:pt idx="3654">
                  <c:v>2835.5039999999999</c:v>
                </c:pt>
                <c:pt idx="3655">
                  <c:v>2836.28</c:v>
                </c:pt>
                <c:pt idx="3656">
                  <c:v>2837.056</c:v>
                </c:pt>
                <c:pt idx="3657">
                  <c:v>2837.8319999999999</c:v>
                </c:pt>
                <c:pt idx="3658">
                  <c:v>2838.6080000000002</c:v>
                </c:pt>
                <c:pt idx="3659">
                  <c:v>2839.384</c:v>
                </c:pt>
                <c:pt idx="3660">
                  <c:v>2840.16</c:v>
                </c:pt>
                <c:pt idx="3661">
                  <c:v>2840.9360000000001</c:v>
                </c:pt>
                <c:pt idx="3662">
                  <c:v>2841.712</c:v>
                </c:pt>
                <c:pt idx="3663">
                  <c:v>2842.4879999999998</c:v>
                </c:pt>
                <c:pt idx="3664">
                  <c:v>2843.2640000000001</c:v>
                </c:pt>
                <c:pt idx="3665">
                  <c:v>2844.04</c:v>
                </c:pt>
                <c:pt idx="3666">
                  <c:v>2844.8159999999998</c:v>
                </c:pt>
                <c:pt idx="3667">
                  <c:v>2845.5920000000001</c:v>
                </c:pt>
                <c:pt idx="3668">
                  <c:v>2846.3679999999999</c:v>
                </c:pt>
                <c:pt idx="3669">
                  <c:v>2847.1439999999998</c:v>
                </c:pt>
                <c:pt idx="3670">
                  <c:v>2847.92</c:v>
                </c:pt>
                <c:pt idx="3671">
                  <c:v>2848.6959999999999</c:v>
                </c:pt>
                <c:pt idx="3672">
                  <c:v>2849.4720000000002</c:v>
                </c:pt>
                <c:pt idx="3673">
                  <c:v>2850.248</c:v>
                </c:pt>
                <c:pt idx="3674">
                  <c:v>2851.0239999999999</c:v>
                </c:pt>
                <c:pt idx="3675">
                  <c:v>2851.8</c:v>
                </c:pt>
                <c:pt idx="3676">
                  <c:v>2852.576</c:v>
                </c:pt>
                <c:pt idx="3677">
                  <c:v>2853.3519999999999</c:v>
                </c:pt>
                <c:pt idx="3678">
                  <c:v>2854.1280000000002</c:v>
                </c:pt>
                <c:pt idx="3679">
                  <c:v>2854.904</c:v>
                </c:pt>
                <c:pt idx="3680">
                  <c:v>2855.68</c:v>
                </c:pt>
                <c:pt idx="3681">
                  <c:v>2856.4560000000001</c:v>
                </c:pt>
                <c:pt idx="3682">
                  <c:v>2857.232</c:v>
                </c:pt>
                <c:pt idx="3683">
                  <c:v>2858.0079999999998</c:v>
                </c:pt>
                <c:pt idx="3684">
                  <c:v>2858.7840000000001</c:v>
                </c:pt>
                <c:pt idx="3685">
                  <c:v>2859.56</c:v>
                </c:pt>
                <c:pt idx="3686">
                  <c:v>2860.3359999999998</c:v>
                </c:pt>
                <c:pt idx="3687">
                  <c:v>2861.1120000000001</c:v>
                </c:pt>
                <c:pt idx="3688">
                  <c:v>2861.8879999999999</c:v>
                </c:pt>
                <c:pt idx="3689">
                  <c:v>2862.6640000000002</c:v>
                </c:pt>
                <c:pt idx="3690">
                  <c:v>2863.44</c:v>
                </c:pt>
                <c:pt idx="3691">
                  <c:v>2864.2159999999999</c:v>
                </c:pt>
                <c:pt idx="3692">
                  <c:v>2864.9920000000002</c:v>
                </c:pt>
                <c:pt idx="3693">
                  <c:v>2865.768</c:v>
                </c:pt>
                <c:pt idx="3694">
                  <c:v>2866.5439999999999</c:v>
                </c:pt>
                <c:pt idx="3695">
                  <c:v>2867.32</c:v>
                </c:pt>
                <c:pt idx="3696">
                  <c:v>2868.096</c:v>
                </c:pt>
                <c:pt idx="3697">
                  <c:v>2868.8719999999998</c:v>
                </c:pt>
                <c:pt idx="3698">
                  <c:v>2869.6480000000001</c:v>
                </c:pt>
                <c:pt idx="3699">
                  <c:v>2870.424</c:v>
                </c:pt>
                <c:pt idx="3700">
                  <c:v>2871.2</c:v>
                </c:pt>
                <c:pt idx="3701">
                  <c:v>2871.9760000000001</c:v>
                </c:pt>
                <c:pt idx="3702">
                  <c:v>2872.752</c:v>
                </c:pt>
                <c:pt idx="3703">
                  <c:v>2873.5279999999998</c:v>
                </c:pt>
                <c:pt idx="3704">
                  <c:v>2874.3040000000001</c:v>
                </c:pt>
                <c:pt idx="3705">
                  <c:v>2875.08</c:v>
                </c:pt>
                <c:pt idx="3706">
                  <c:v>2875.8560000000002</c:v>
                </c:pt>
                <c:pt idx="3707">
                  <c:v>2876.6320000000001</c:v>
                </c:pt>
                <c:pt idx="3708">
                  <c:v>2877.4079999999999</c:v>
                </c:pt>
                <c:pt idx="3709">
                  <c:v>2878.1840000000002</c:v>
                </c:pt>
                <c:pt idx="3710">
                  <c:v>2878.96</c:v>
                </c:pt>
                <c:pt idx="3711">
                  <c:v>2879.7359999999999</c:v>
                </c:pt>
                <c:pt idx="3712">
                  <c:v>2880.5120000000002</c:v>
                </c:pt>
                <c:pt idx="3713">
                  <c:v>2881.288</c:v>
                </c:pt>
                <c:pt idx="3714">
                  <c:v>2882.0639999999999</c:v>
                </c:pt>
                <c:pt idx="3715">
                  <c:v>2882.84</c:v>
                </c:pt>
                <c:pt idx="3716">
                  <c:v>2883.616</c:v>
                </c:pt>
                <c:pt idx="3717">
                  <c:v>2884.3919999999998</c:v>
                </c:pt>
                <c:pt idx="3718">
                  <c:v>2885.1680000000001</c:v>
                </c:pt>
                <c:pt idx="3719">
                  <c:v>2885.944</c:v>
                </c:pt>
                <c:pt idx="3720">
                  <c:v>2886.72</c:v>
                </c:pt>
                <c:pt idx="3721">
                  <c:v>2887.4960000000001</c:v>
                </c:pt>
                <c:pt idx="3722">
                  <c:v>2888.2719999999999</c:v>
                </c:pt>
                <c:pt idx="3723">
                  <c:v>2889.0479999999998</c:v>
                </c:pt>
                <c:pt idx="3724">
                  <c:v>2889.8240000000001</c:v>
                </c:pt>
                <c:pt idx="3725">
                  <c:v>2890.6</c:v>
                </c:pt>
                <c:pt idx="3726">
                  <c:v>2891.3760000000002</c:v>
                </c:pt>
                <c:pt idx="3727">
                  <c:v>2892.152</c:v>
                </c:pt>
                <c:pt idx="3728">
                  <c:v>2892.9279999999999</c:v>
                </c:pt>
                <c:pt idx="3729">
                  <c:v>2893.7040000000002</c:v>
                </c:pt>
                <c:pt idx="3730">
                  <c:v>2894.48</c:v>
                </c:pt>
                <c:pt idx="3731">
                  <c:v>2895.2559999999999</c:v>
                </c:pt>
                <c:pt idx="3732">
                  <c:v>2896.0320000000002</c:v>
                </c:pt>
                <c:pt idx="3733">
                  <c:v>2896.808</c:v>
                </c:pt>
                <c:pt idx="3734">
                  <c:v>2897.5839999999998</c:v>
                </c:pt>
                <c:pt idx="3735">
                  <c:v>2898.36</c:v>
                </c:pt>
                <c:pt idx="3736">
                  <c:v>2899.136</c:v>
                </c:pt>
                <c:pt idx="3737">
                  <c:v>2899.9119999999998</c:v>
                </c:pt>
                <c:pt idx="3738">
                  <c:v>2900.6880000000001</c:v>
                </c:pt>
                <c:pt idx="3739">
                  <c:v>2901.4639999999999</c:v>
                </c:pt>
                <c:pt idx="3740">
                  <c:v>2902.24</c:v>
                </c:pt>
                <c:pt idx="3741">
                  <c:v>2903.0160000000001</c:v>
                </c:pt>
                <c:pt idx="3742">
                  <c:v>2903.7919999999999</c:v>
                </c:pt>
                <c:pt idx="3743">
                  <c:v>2904.5680000000002</c:v>
                </c:pt>
                <c:pt idx="3744">
                  <c:v>2905.3440000000001</c:v>
                </c:pt>
                <c:pt idx="3745">
                  <c:v>2906.12</c:v>
                </c:pt>
                <c:pt idx="3746">
                  <c:v>2906.8960000000002</c:v>
                </c:pt>
                <c:pt idx="3747">
                  <c:v>2907.672</c:v>
                </c:pt>
                <c:pt idx="3748">
                  <c:v>2908.4479999999999</c:v>
                </c:pt>
                <c:pt idx="3749">
                  <c:v>2909.2240000000002</c:v>
                </c:pt>
                <c:pt idx="3750">
                  <c:v>2910</c:v>
                </c:pt>
                <c:pt idx="3751">
                  <c:v>2910.7759999999998</c:v>
                </c:pt>
                <c:pt idx="3752">
                  <c:v>2911.5520000000001</c:v>
                </c:pt>
                <c:pt idx="3753">
                  <c:v>2912.328</c:v>
                </c:pt>
                <c:pt idx="3754">
                  <c:v>2913.1039999999998</c:v>
                </c:pt>
                <c:pt idx="3755">
                  <c:v>2913.88</c:v>
                </c:pt>
                <c:pt idx="3756">
                  <c:v>2914.6559999999999</c:v>
                </c:pt>
                <c:pt idx="3757">
                  <c:v>2915.4319999999998</c:v>
                </c:pt>
                <c:pt idx="3758">
                  <c:v>2916.2080000000001</c:v>
                </c:pt>
                <c:pt idx="3759">
                  <c:v>2916.9839999999999</c:v>
                </c:pt>
                <c:pt idx="3760">
                  <c:v>2917.76</c:v>
                </c:pt>
                <c:pt idx="3761">
                  <c:v>2918.5360000000001</c:v>
                </c:pt>
                <c:pt idx="3762">
                  <c:v>2919.3119999999999</c:v>
                </c:pt>
                <c:pt idx="3763">
                  <c:v>2920.0880000000002</c:v>
                </c:pt>
                <c:pt idx="3764">
                  <c:v>2920.864</c:v>
                </c:pt>
                <c:pt idx="3765">
                  <c:v>2921.64</c:v>
                </c:pt>
                <c:pt idx="3766">
                  <c:v>2922.4160000000002</c:v>
                </c:pt>
                <c:pt idx="3767">
                  <c:v>2923.192</c:v>
                </c:pt>
                <c:pt idx="3768">
                  <c:v>2923.9679999999998</c:v>
                </c:pt>
                <c:pt idx="3769">
                  <c:v>2924.7440000000001</c:v>
                </c:pt>
                <c:pt idx="3770">
                  <c:v>2925.52</c:v>
                </c:pt>
                <c:pt idx="3771">
                  <c:v>2926.2959999999998</c:v>
                </c:pt>
                <c:pt idx="3772">
                  <c:v>2927.0720000000001</c:v>
                </c:pt>
                <c:pt idx="3773">
                  <c:v>2927.848</c:v>
                </c:pt>
                <c:pt idx="3774">
                  <c:v>2928.6239999999998</c:v>
                </c:pt>
                <c:pt idx="3775">
                  <c:v>2929.4</c:v>
                </c:pt>
                <c:pt idx="3776">
                  <c:v>2930.1759999999999</c:v>
                </c:pt>
                <c:pt idx="3777">
                  <c:v>2930.9520000000002</c:v>
                </c:pt>
                <c:pt idx="3778">
                  <c:v>2931.7280000000001</c:v>
                </c:pt>
                <c:pt idx="3779">
                  <c:v>2932.5039999999999</c:v>
                </c:pt>
                <c:pt idx="3780">
                  <c:v>2933.28</c:v>
                </c:pt>
                <c:pt idx="3781">
                  <c:v>2934.056</c:v>
                </c:pt>
                <c:pt idx="3782">
                  <c:v>2934.8319999999999</c:v>
                </c:pt>
                <c:pt idx="3783">
                  <c:v>2935.6080000000002</c:v>
                </c:pt>
                <c:pt idx="3784">
                  <c:v>2936.384</c:v>
                </c:pt>
                <c:pt idx="3785">
                  <c:v>2937.16</c:v>
                </c:pt>
                <c:pt idx="3786">
                  <c:v>2937.9360000000001</c:v>
                </c:pt>
                <c:pt idx="3787">
                  <c:v>2938.712</c:v>
                </c:pt>
                <c:pt idx="3788">
                  <c:v>2939.4879999999998</c:v>
                </c:pt>
                <c:pt idx="3789">
                  <c:v>2940.2640000000001</c:v>
                </c:pt>
                <c:pt idx="3790">
                  <c:v>2941.04</c:v>
                </c:pt>
                <c:pt idx="3791">
                  <c:v>2941.8159999999998</c:v>
                </c:pt>
                <c:pt idx="3792">
                  <c:v>2942.5920000000001</c:v>
                </c:pt>
                <c:pt idx="3793">
                  <c:v>2943.3679999999999</c:v>
                </c:pt>
                <c:pt idx="3794">
                  <c:v>2944.1439999999998</c:v>
                </c:pt>
                <c:pt idx="3795">
                  <c:v>2944.92</c:v>
                </c:pt>
                <c:pt idx="3796">
                  <c:v>2945.6959999999999</c:v>
                </c:pt>
                <c:pt idx="3797">
                  <c:v>2946.4720000000002</c:v>
                </c:pt>
                <c:pt idx="3798">
                  <c:v>2947.248</c:v>
                </c:pt>
                <c:pt idx="3799">
                  <c:v>2948.0239999999999</c:v>
                </c:pt>
                <c:pt idx="3800">
                  <c:v>2948.8</c:v>
                </c:pt>
                <c:pt idx="3801">
                  <c:v>2949.576</c:v>
                </c:pt>
                <c:pt idx="3802">
                  <c:v>2950.3519999999999</c:v>
                </c:pt>
                <c:pt idx="3803">
                  <c:v>2951.1280000000002</c:v>
                </c:pt>
                <c:pt idx="3804">
                  <c:v>2951.904</c:v>
                </c:pt>
                <c:pt idx="3805">
                  <c:v>2952.68</c:v>
                </c:pt>
                <c:pt idx="3806">
                  <c:v>2953.4560000000001</c:v>
                </c:pt>
                <c:pt idx="3807">
                  <c:v>2954.232</c:v>
                </c:pt>
                <c:pt idx="3808">
                  <c:v>2955.0079999999998</c:v>
                </c:pt>
                <c:pt idx="3809">
                  <c:v>2955.7840000000001</c:v>
                </c:pt>
                <c:pt idx="3810">
                  <c:v>2956.56</c:v>
                </c:pt>
                <c:pt idx="3811">
                  <c:v>2957.3359999999998</c:v>
                </c:pt>
                <c:pt idx="3812">
                  <c:v>2958.1120000000001</c:v>
                </c:pt>
                <c:pt idx="3813">
                  <c:v>2958.8879999999999</c:v>
                </c:pt>
                <c:pt idx="3814">
                  <c:v>2959.6640000000002</c:v>
                </c:pt>
                <c:pt idx="3815">
                  <c:v>2960.44</c:v>
                </c:pt>
                <c:pt idx="3816">
                  <c:v>2961.2159999999999</c:v>
                </c:pt>
                <c:pt idx="3817">
                  <c:v>2961.9920000000002</c:v>
                </c:pt>
                <c:pt idx="3818">
                  <c:v>2962.768</c:v>
                </c:pt>
                <c:pt idx="3819">
                  <c:v>2963.5439999999999</c:v>
                </c:pt>
                <c:pt idx="3820">
                  <c:v>2964.32</c:v>
                </c:pt>
                <c:pt idx="3821">
                  <c:v>2965.096</c:v>
                </c:pt>
                <c:pt idx="3822">
                  <c:v>2965.8719999999998</c:v>
                </c:pt>
                <c:pt idx="3823">
                  <c:v>2966.6480000000001</c:v>
                </c:pt>
                <c:pt idx="3824">
                  <c:v>2967.424</c:v>
                </c:pt>
                <c:pt idx="3825">
                  <c:v>2968.2</c:v>
                </c:pt>
                <c:pt idx="3826">
                  <c:v>2968.9760000000001</c:v>
                </c:pt>
                <c:pt idx="3827">
                  <c:v>2969.752</c:v>
                </c:pt>
                <c:pt idx="3828">
                  <c:v>2970.5279999999998</c:v>
                </c:pt>
                <c:pt idx="3829">
                  <c:v>2971.3040000000001</c:v>
                </c:pt>
                <c:pt idx="3830">
                  <c:v>2972.08</c:v>
                </c:pt>
                <c:pt idx="3831">
                  <c:v>2972.8560000000002</c:v>
                </c:pt>
                <c:pt idx="3832">
                  <c:v>2973.6320000000001</c:v>
                </c:pt>
                <c:pt idx="3833">
                  <c:v>2974.4079999999999</c:v>
                </c:pt>
                <c:pt idx="3834">
                  <c:v>2975.1840000000002</c:v>
                </c:pt>
                <c:pt idx="3835">
                  <c:v>2975.96</c:v>
                </c:pt>
                <c:pt idx="3836">
                  <c:v>2976.7359999999999</c:v>
                </c:pt>
                <c:pt idx="3837">
                  <c:v>2977.5120000000002</c:v>
                </c:pt>
                <c:pt idx="3838">
                  <c:v>2978.288</c:v>
                </c:pt>
                <c:pt idx="3839">
                  <c:v>2979.0639999999999</c:v>
                </c:pt>
                <c:pt idx="3840">
                  <c:v>2979.84</c:v>
                </c:pt>
                <c:pt idx="3841">
                  <c:v>2980.616</c:v>
                </c:pt>
                <c:pt idx="3842">
                  <c:v>2981.3919999999998</c:v>
                </c:pt>
                <c:pt idx="3843">
                  <c:v>2982.1680000000001</c:v>
                </c:pt>
                <c:pt idx="3844">
                  <c:v>2982.944</c:v>
                </c:pt>
                <c:pt idx="3845">
                  <c:v>2983.72</c:v>
                </c:pt>
                <c:pt idx="3846">
                  <c:v>2984.4960000000001</c:v>
                </c:pt>
                <c:pt idx="3847">
                  <c:v>2985.2719999999999</c:v>
                </c:pt>
                <c:pt idx="3848">
                  <c:v>2986.0479999999998</c:v>
                </c:pt>
                <c:pt idx="3849">
                  <c:v>2986.8240000000001</c:v>
                </c:pt>
                <c:pt idx="3850">
                  <c:v>2987.6</c:v>
                </c:pt>
                <c:pt idx="3851">
                  <c:v>2988.3760000000002</c:v>
                </c:pt>
                <c:pt idx="3852">
                  <c:v>2989.152</c:v>
                </c:pt>
                <c:pt idx="3853">
                  <c:v>2989.9279999999999</c:v>
                </c:pt>
                <c:pt idx="3854">
                  <c:v>2990.7040000000002</c:v>
                </c:pt>
                <c:pt idx="3855">
                  <c:v>2991.48</c:v>
                </c:pt>
                <c:pt idx="3856">
                  <c:v>2992.2559999999999</c:v>
                </c:pt>
                <c:pt idx="3857">
                  <c:v>2993.0320000000002</c:v>
                </c:pt>
                <c:pt idx="3858">
                  <c:v>2993.808</c:v>
                </c:pt>
                <c:pt idx="3859">
                  <c:v>2994.5839999999998</c:v>
                </c:pt>
                <c:pt idx="3860">
                  <c:v>2995.36</c:v>
                </c:pt>
                <c:pt idx="3861">
                  <c:v>2996.136</c:v>
                </c:pt>
                <c:pt idx="3862">
                  <c:v>2996.9119999999998</c:v>
                </c:pt>
                <c:pt idx="3863">
                  <c:v>2997.6880000000001</c:v>
                </c:pt>
                <c:pt idx="3864">
                  <c:v>2998.4639999999999</c:v>
                </c:pt>
                <c:pt idx="3865">
                  <c:v>2999.24</c:v>
                </c:pt>
                <c:pt idx="3866">
                  <c:v>3000.0160000000001</c:v>
                </c:pt>
                <c:pt idx="3867">
                  <c:v>3000.7919999999999</c:v>
                </c:pt>
                <c:pt idx="3868">
                  <c:v>3001.5680000000002</c:v>
                </c:pt>
                <c:pt idx="3869">
                  <c:v>3002.3440000000001</c:v>
                </c:pt>
                <c:pt idx="3870">
                  <c:v>3003.12</c:v>
                </c:pt>
                <c:pt idx="3871">
                  <c:v>3003.8960000000002</c:v>
                </c:pt>
                <c:pt idx="3872">
                  <c:v>3004.672</c:v>
                </c:pt>
                <c:pt idx="3873">
                  <c:v>3005.4479999999999</c:v>
                </c:pt>
                <c:pt idx="3874">
                  <c:v>3006.2240000000002</c:v>
                </c:pt>
                <c:pt idx="3875">
                  <c:v>3007</c:v>
                </c:pt>
                <c:pt idx="3876">
                  <c:v>3007.7759999999998</c:v>
                </c:pt>
                <c:pt idx="3877">
                  <c:v>3008.5520000000001</c:v>
                </c:pt>
                <c:pt idx="3878">
                  <c:v>3009.328</c:v>
                </c:pt>
                <c:pt idx="3879">
                  <c:v>3010.1039999999998</c:v>
                </c:pt>
                <c:pt idx="3880">
                  <c:v>3010.88</c:v>
                </c:pt>
                <c:pt idx="3881">
                  <c:v>3011.6559999999999</c:v>
                </c:pt>
                <c:pt idx="3882">
                  <c:v>3012.4319999999998</c:v>
                </c:pt>
                <c:pt idx="3883">
                  <c:v>3013.2080000000001</c:v>
                </c:pt>
                <c:pt idx="3884">
                  <c:v>3013.9839999999999</c:v>
                </c:pt>
                <c:pt idx="3885">
                  <c:v>3014.76</c:v>
                </c:pt>
                <c:pt idx="3886">
                  <c:v>3015.5360000000001</c:v>
                </c:pt>
                <c:pt idx="3887">
                  <c:v>3016.3119999999999</c:v>
                </c:pt>
                <c:pt idx="3888">
                  <c:v>3017.0880000000002</c:v>
                </c:pt>
                <c:pt idx="3889">
                  <c:v>3017.864</c:v>
                </c:pt>
                <c:pt idx="3890">
                  <c:v>3018.64</c:v>
                </c:pt>
                <c:pt idx="3891">
                  <c:v>3019.4160000000002</c:v>
                </c:pt>
                <c:pt idx="3892">
                  <c:v>3020.192</c:v>
                </c:pt>
                <c:pt idx="3893">
                  <c:v>3020.9679999999998</c:v>
                </c:pt>
                <c:pt idx="3894">
                  <c:v>3021.7440000000001</c:v>
                </c:pt>
                <c:pt idx="3895">
                  <c:v>3022.52</c:v>
                </c:pt>
                <c:pt idx="3896">
                  <c:v>3023.2959999999998</c:v>
                </c:pt>
                <c:pt idx="3897">
                  <c:v>3024.0720000000001</c:v>
                </c:pt>
                <c:pt idx="3898">
                  <c:v>3024.848</c:v>
                </c:pt>
                <c:pt idx="3899">
                  <c:v>3025.6239999999998</c:v>
                </c:pt>
                <c:pt idx="3900">
                  <c:v>3026.4</c:v>
                </c:pt>
                <c:pt idx="3901">
                  <c:v>3027.1759999999999</c:v>
                </c:pt>
                <c:pt idx="3902">
                  <c:v>3027.9520000000002</c:v>
                </c:pt>
                <c:pt idx="3903">
                  <c:v>3028.7280000000001</c:v>
                </c:pt>
                <c:pt idx="3904">
                  <c:v>3029.5039999999999</c:v>
                </c:pt>
                <c:pt idx="3905">
                  <c:v>3030.28</c:v>
                </c:pt>
                <c:pt idx="3906">
                  <c:v>3031.056</c:v>
                </c:pt>
                <c:pt idx="3907">
                  <c:v>3031.8319999999999</c:v>
                </c:pt>
                <c:pt idx="3908">
                  <c:v>3032.6080000000002</c:v>
                </c:pt>
                <c:pt idx="3909">
                  <c:v>3033.384</c:v>
                </c:pt>
                <c:pt idx="3910">
                  <c:v>3034.16</c:v>
                </c:pt>
                <c:pt idx="3911">
                  <c:v>3034.9360000000001</c:v>
                </c:pt>
                <c:pt idx="3912">
                  <c:v>3035.712</c:v>
                </c:pt>
                <c:pt idx="3913">
                  <c:v>3036.4879999999998</c:v>
                </c:pt>
                <c:pt idx="3914">
                  <c:v>3037.2640000000001</c:v>
                </c:pt>
                <c:pt idx="3915">
                  <c:v>3038.04</c:v>
                </c:pt>
                <c:pt idx="3916">
                  <c:v>3038.8159999999998</c:v>
                </c:pt>
                <c:pt idx="3917">
                  <c:v>3039.5920000000001</c:v>
                </c:pt>
                <c:pt idx="3918">
                  <c:v>3040.3679999999999</c:v>
                </c:pt>
                <c:pt idx="3919">
                  <c:v>3041.1439999999998</c:v>
                </c:pt>
                <c:pt idx="3920">
                  <c:v>3041.92</c:v>
                </c:pt>
                <c:pt idx="3921">
                  <c:v>3042.6959999999999</c:v>
                </c:pt>
                <c:pt idx="3922">
                  <c:v>3043.4720000000002</c:v>
                </c:pt>
                <c:pt idx="3923">
                  <c:v>3044.248</c:v>
                </c:pt>
                <c:pt idx="3924">
                  <c:v>3045.0239999999999</c:v>
                </c:pt>
                <c:pt idx="3925">
                  <c:v>3045.8</c:v>
                </c:pt>
                <c:pt idx="3926">
                  <c:v>3046.576</c:v>
                </c:pt>
                <c:pt idx="3927">
                  <c:v>3047.3519999999999</c:v>
                </c:pt>
                <c:pt idx="3928">
                  <c:v>3048.1280000000002</c:v>
                </c:pt>
                <c:pt idx="3929">
                  <c:v>3048.904</c:v>
                </c:pt>
                <c:pt idx="3930">
                  <c:v>3049.68</c:v>
                </c:pt>
                <c:pt idx="3931">
                  <c:v>3050.4560000000001</c:v>
                </c:pt>
                <c:pt idx="3932">
                  <c:v>3051.232</c:v>
                </c:pt>
                <c:pt idx="3933">
                  <c:v>3052.0079999999998</c:v>
                </c:pt>
                <c:pt idx="3934">
                  <c:v>3052.7840000000001</c:v>
                </c:pt>
                <c:pt idx="3935">
                  <c:v>3053.56</c:v>
                </c:pt>
                <c:pt idx="3936">
                  <c:v>3054.3359999999998</c:v>
                </c:pt>
                <c:pt idx="3937">
                  <c:v>3055.1120000000001</c:v>
                </c:pt>
                <c:pt idx="3938">
                  <c:v>3055.8879999999999</c:v>
                </c:pt>
                <c:pt idx="3939">
                  <c:v>3056.6640000000002</c:v>
                </c:pt>
                <c:pt idx="3940">
                  <c:v>3057.44</c:v>
                </c:pt>
                <c:pt idx="3941">
                  <c:v>3058.2159999999999</c:v>
                </c:pt>
                <c:pt idx="3942">
                  <c:v>3058.9920000000002</c:v>
                </c:pt>
                <c:pt idx="3943">
                  <c:v>3059.768</c:v>
                </c:pt>
                <c:pt idx="3944">
                  <c:v>3060.5439999999999</c:v>
                </c:pt>
                <c:pt idx="3945">
                  <c:v>3061.32</c:v>
                </c:pt>
                <c:pt idx="3946">
                  <c:v>3062.096</c:v>
                </c:pt>
                <c:pt idx="3947">
                  <c:v>3062.8719999999998</c:v>
                </c:pt>
                <c:pt idx="3948">
                  <c:v>3063.6480000000001</c:v>
                </c:pt>
                <c:pt idx="3949">
                  <c:v>3064.424</c:v>
                </c:pt>
                <c:pt idx="3950">
                  <c:v>3065.2</c:v>
                </c:pt>
                <c:pt idx="3951">
                  <c:v>3065.9760000000001</c:v>
                </c:pt>
                <c:pt idx="3952">
                  <c:v>3066.752</c:v>
                </c:pt>
                <c:pt idx="3953">
                  <c:v>3067.5279999999998</c:v>
                </c:pt>
                <c:pt idx="3954">
                  <c:v>3068.3040000000001</c:v>
                </c:pt>
                <c:pt idx="3955">
                  <c:v>3069.08</c:v>
                </c:pt>
                <c:pt idx="3956">
                  <c:v>3069.8560000000002</c:v>
                </c:pt>
                <c:pt idx="3957">
                  <c:v>3070.6320000000001</c:v>
                </c:pt>
                <c:pt idx="3958">
                  <c:v>3071.4079999999999</c:v>
                </c:pt>
                <c:pt idx="3959">
                  <c:v>3072.1840000000002</c:v>
                </c:pt>
                <c:pt idx="3960">
                  <c:v>3072.96</c:v>
                </c:pt>
                <c:pt idx="3961">
                  <c:v>3073.7359999999999</c:v>
                </c:pt>
                <c:pt idx="3962">
                  <c:v>3074.5120000000002</c:v>
                </c:pt>
                <c:pt idx="3963">
                  <c:v>3075.288</c:v>
                </c:pt>
                <c:pt idx="3964">
                  <c:v>3076.0639999999999</c:v>
                </c:pt>
                <c:pt idx="3965">
                  <c:v>3076.84</c:v>
                </c:pt>
                <c:pt idx="3966">
                  <c:v>3077.616</c:v>
                </c:pt>
                <c:pt idx="3967">
                  <c:v>3078.3919999999998</c:v>
                </c:pt>
                <c:pt idx="3968">
                  <c:v>3079.1680000000001</c:v>
                </c:pt>
                <c:pt idx="3969">
                  <c:v>3079.944</c:v>
                </c:pt>
                <c:pt idx="3970">
                  <c:v>3080.72</c:v>
                </c:pt>
                <c:pt idx="3971">
                  <c:v>3081.4960000000001</c:v>
                </c:pt>
                <c:pt idx="3972">
                  <c:v>3082.2719999999999</c:v>
                </c:pt>
                <c:pt idx="3973">
                  <c:v>3083.0479999999998</c:v>
                </c:pt>
                <c:pt idx="3974">
                  <c:v>3083.8240000000001</c:v>
                </c:pt>
                <c:pt idx="3975">
                  <c:v>3084.6</c:v>
                </c:pt>
                <c:pt idx="3976">
                  <c:v>3085.3760000000002</c:v>
                </c:pt>
                <c:pt idx="3977">
                  <c:v>3086.152</c:v>
                </c:pt>
                <c:pt idx="3978">
                  <c:v>3086.9279999999999</c:v>
                </c:pt>
                <c:pt idx="3979">
                  <c:v>3087.7040000000002</c:v>
                </c:pt>
                <c:pt idx="3980">
                  <c:v>3088.48</c:v>
                </c:pt>
                <c:pt idx="3981">
                  <c:v>3089.2559999999999</c:v>
                </c:pt>
                <c:pt idx="3982">
                  <c:v>3090.0320000000002</c:v>
                </c:pt>
                <c:pt idx="3983">
                  <c:v>3090.808</c:v>
                </c:pt>
                <c:pt idx="3984">
                  <c:v>3091.5839999999998</c:v>
                </c:pt>
                <c:pt idx="3985">
                  <c:v>3092.36</c:v>
                </c:pt>
                <c:pt idx="3986">
                  <c:v>3093.136</c:v>
                </c:pt>
                <c:pt idx="3987">
                  <c:v>3093.9119999999998</c:v>
                </c:pt>
                <c:pt idx="3988">
                  <c:v>3094.6880000000001</c:v>
                </c:pt>
                <c:pt idx="3989">
                  <c:v>3095.4639999999999</c:v>
                </c:pt>
                <c:pt idx="3990">
                  <c:v>3096.24</c:v>
                </c:pt>
                <c:pt idx="3991">
                  <c:v>3097.0160000000001</c:v>
                </c:pt>
                <c:pt idx="3992">
                  <c:v>3097.7919999999999</c:v>
                </c:pt>
                <c:pt idx="3993">
                  <c:v>3098.5680000000002</c:v>
                </c:pt>
                <c:pt idx="3994">
                  <c:v>3099.3440000000001</c:v>
                </c:pt>
                <c:pt idx="3995">
                  <c:v>3100.12</c:v>
                </c:pt>
                <c:pt idx="3996">
                  <c:v>3100.8960000000002</c:v>
                </c:pt>
                <c:pt idx="3997">
                  <c:v>3101.672</c:v>
                </c:pt>
                <c:pt idx="3998">
                  <c:v>3102.4479999999999</c:v>
                </c:pt>
                <c:pt idx="3999">
                  <c:v>3103.2240000000002</c:v>
                </c:pt>
                <c:pt idx="4000">
                  <c:v>3104</c:v>
                </c:pt>
                <c:pt idx="4001">
                  <c:v>3104.7759999999998</c:v>
                </c:pt>
                <c:pt idx="4002">
                  <c:v>3105.5520000000001</c:v>
                </c:pt>
                <c:pt idx="4003">
                  <c:v>3106.328</c:v>
                </c:pt>
                <c:pt idx="4004">
                  <c:v>3107.1039999999998</c:v>
                </c:pt>
                <c:pt idx="4005">
                  <c:v>3107.88</c:v>
                </c:pt>
                <c:pt idx="4006">
                  <c:v>3108.6559999999999</c:v>
                </c:pt>
                <c:pt idx="4007">
                  <c:v>3109.4319999999998</c:v>
                </c:pt>
                <c:pt idx="4008">
                  <c:v>3110.2080000000001</c:v>
                </c:pt>
                <c:pt idx="4009">
                  <c:v>3110.9839999999999</c:v>
                </c:pt>
                <c:pt idx="4010">
                  <c:v>3111.76</c:v>
                </c:pt>
                <c:pt idx="4011">
                  <c:v>3112.5360000000001</c:v>
                </c:pt>
                <c:pt idx="4012">
                  <c:v>3113.3119999999999</c:v>
                </c:pt>
                <c:pt idx="4013">
                  <c:v>3114.0880000000002</c:v>
                </c:pt>
                <c:pt idx="4014">
                  <c:v>3114.864</c:v>
                </c:pt>
                <c:pt idx="4015">
                  <c:v>3115.64</c:v>
                </c:pt>
                <c:pt idx="4016">
                  <c:v>3116.4160000000002</c:v>
                </c:pt>
                <c:pt idx="4017">
                  <c:v>3117.192</c:v>
                </c:pt>
                <c:pt idx="4018">
                  <c:v>3117.9679999999998</c:v>
                </c:pt>
                <c:pt idx="4019">
                  <c:v>3118.7440000000001</c:v>
                </c:pt>
                <c:pt idx="4020">
                  <c:v>3119.52</c:v>
                </c:pt>
                <c:pt idx="4021">
                  <c:v>3120.2959999999998</c:v>
                </c:pt>
                <c:pt idx="4022">
                  <c:v>3121.0720000000001</c:v>
                </c:pt>
                <c:pt idx="4023">
                  <c:v>3121.848</c:v>
                </c:pt>
                <c:pt idx="4024">
                  <c:v>3122.6239999999998</c:v>
                </c:pt>
                <c:pt idx="4025">
                  <c:v>3123.4</c:v>
                </c:pt>
                <c:pt idx="4026">
                  <c:v>3124.1759999999999</c:v>
                </c:pt>
                <c:pt idx="4027">
                  <c:v>3124.9520000000002</c:v>
                </c:pt>
                <c:pt idx="4028">
                  <c:v>3125.7280000000001</c:v>
                </c:pt>
                <c:pt idx="4029">
                  <c:v>3126.5039999999999</c:v>
                </c:pt>
                <c:pt idx="4030">
                  <c:v>3127.28</c:v>
                </c:pt>
                <c:pt idx="4031">
                  <c:v>3128.056</c:v>
                </c:pt>
                <c:pt idx="4032">
                  <c:v>3128.8319999999999</c:v>
                </c:pt>
                <c:pt idx="4033">
                  <c:v>3129.6080000000002</c:v>
                </c:pt>
                <c:pt idx="4034">
                  <c:v>3130.384</c:v>
                </c:pt>
                <c:pt idx="4035">
                  <c:v>3131.16</c:v>
                </c:pt>
                <c:pt idx="4036">
                  <c:v>3131.9360000000001</c:v>
                </c:pt>
                <c:pt idx="4037">
                  <c:v>3132.712</c:v>
                </c:pt>
                <c:pt idx="4038">
                  <c:v>3133.4879999999998</c:v>
                </c:pt>
                <c:pt idx="4039">
                  <c:v>3134.2640000000001</c:v>
                </c:pt>
                <c:pt idx="4040">
                  <c:v>3135.04</c:v>
                </c:pt>
                <c:pt idx="4041">
                  <c:v>3135.8159999999998</c:v>
                </c:pt>
                <c:pt idx="4042">
                  <c:v>3136.5920000000001</c:v>
                </c:pt>
                <c:pt idx="4043">
                  <c:v>3137.3679999999999</c:v>
                </c:pt>
                <c:pt idx="4044">
                  <c:v>3138.1439999999998</c:v>
                </c:pt>
                <c:pt idx="4045">
                  <c:v>3138.92</c:v>
                </c:pt>
                <c:pt idx="4046">
                  <c:v>3139.6959999999999</c:v>
                </c:pt>
                <c:pt idx="4047">
                  <c:v>3140.4720000000002</c:v>
                </c:pt>
                <c:pt idx="4048">
                  <c:v>3141.248</c:v>
                </c:pt>
                <c:pt idx="4049">
                  <c:v>3142.0239999999999</c:v>
                </c:pt>
                <c:pt idx="4050">
                  <c:v>3142.8</c:v>
                </c:pt>
                <c:pt idx="4051">
                  <c:v>3143.576</c:v>
                </c:pt>
                <c:pt idx="4052">
                  <c:v>3144.3519999999999</c:v>
                </c:pt>
                <c:pt idx="4053">
                  <c:v>3145.1280000000002</c:v>
                </c:pt>
                <c:pt idx="4054">
                  <c:v>3145.904</c:v>
                </c:pt>
                <c:pt idx="4055">
                  <c:v>3146.68</c:v>
                </c:pt>
                <c:pt idx="4056">
                  <c:v>3147.4560000000001</c:v>
                </c:pt>
                <c:pt idx="4057">
                  <c:v>3148.232</c:v>
                </c:pt>
                <c:pt idx="4058">
                  <c:v>3149.0079999999998</c:v>
                </c:pt>
                <c:pt idx="4059">
                  <c:v>3149.7840000000001</c:v>
                </c:pt>
                <c:pt idx="4060">
                  <c:v>3150.56</c:v>
                </c:pt>
                <c:pt idx="4061">
                  <c:v>3151.3359999999998</c:v>
                </c:pt>
                <c:pt idx="4062">
                  <c:v>3152.1120000000001</c:v>
                </c:pt>
                <c:pt idx="4063">
                  <c:v>3152.8879999999999</c:v>
                </c:pt>
                <c:pt idx="4064">
                  <c:v>3153.6640000000002</c:v>
                </c:pt>
                <c:pt idx="4065">
                  <c:v>3154.44</c:v>
                </c:pt>
                <c:pt idx="4066">
                  <c:v>3155.2159999999999</c:v>
                </c:pt>
                <c:pt idx="4067">
                  <c:v>3155.9920000000002</c:v>
                </c:pt>
                <c:pt idx="4068">
                  <c:v>3156.768</c:v>
                </c:pt>
                <c:pt idx="4069">
                  <c:v>3157.5439999999999</c:v>
                </c:pt>
                <c:pt idx="4070">
                  <c:v>3158.32</c:v>
                </c:pt>
                <c:pt idx="4071">
                  <c:v>3159.096</c:v>
                </c:pt>
                <c:pt idx="4072">
                  <c:v>3159.8719999999998</c:v>
                </c:pt>
                <c:pt idx="4073">
                  <c:v>3160.6480000000001</c:v>
                </c:pt>
                <c:pt idx="4074">
                  <c:v>3161.424</c:v>
                </c:pt>
                <c:pt idx="4075">
                  <c:v>3162.2</c:v>
                </c:pt>
                <c:pt idx="4076">
                  <c:v>3162.9760000000001</c:v>
                </c:pt>
                <c:pt idx="4077">
                  <c:v>3163.752</c:v>
                </c:pt>
                <c:pt idx="4078">
                  <c:v>3164.5279999999998</c:v>
                </c:pt>
                <c:pt idx="4079">
                  <c:v>3165.3040000000001</c:v>
                </c:pt>
                <c:pt idx="4080">
                  <c:v>3166.08</c:v>
                </c:pt>
                <c:pt idx="4081">
                  <c:v>3166.8560000000002</c:v>
                </c:pt>
                <c:pt idx="4082">
                  <c:v>3167.6320000000001</c:v>
                </c:pt>
                <c:pt idx="4083">
                  <c:v>3168.4079999999999</c:v>
                </c:pt>
                <c:pt idx="4084">
                  <c:v>3169.1840000000002</c:v>
                </c:pt>
                <c:pt idx="4085">
                  <c:v>3169.96</c:v>
                </c:pt>
                <c:pt idx="4086">
                  <c:v>3170.7359999999999</c:v>
                </c:pt>
                <c:pt idx="4087">
                  <c:v>3171.5120000000002</c:v>
                </c:pt>
                <c:pt idx="4088">
                  <c:v>3172.288</c:v>
                </c:pt>
                <c:pt idx="4089">
                  <c:v>3173.0639999999999</c:v>
                </c:pt>
                <c:pt idx="4090">
                  <c:v>3173.84</c:v>
                </c:pt>
                <c:pt idx="4091">
                  <c:v>3174.616</c:v>
                </c:pt>
                <c:pt idx="4092">
                  <c:v>3175.3919999999998</c:v>
                </c:pt>
                <c:pt idx="4093">
                  <c:v>3176.1680000000001</c:v>
                </c:pt>
                <c:pt idx="4094">
                  <c:v>3176.944</c:v>
                </c:pt>
                <c:pt idx="4095">
                  <c:v>3177.72</c:v>
                </c:pt>
                <c:pt idx="4096">
                  <c:v>3178.4960000000001</c:v>
                </c:pt>
                <c:pt idx="4097">
                  <c:v>3179.2719999999999</c:v>
                </c:pt>
                <c:pt idx="4098">
                  <c:v>3180.0479999999998</c:v>
                </c:pt>
                <c:pt idx="4099">
                  <c:v>3180.8240000000001</c:v>
                </c:pt>
                <c:pt idx="4100">
                  <c:v>3181.6</c:v>
                </c:pt>
                <c:pt idx="4101">
                  <c:v>3182.3760000000002</c:v>
                </c:pt>
                <c:pt idx="4102">
                  <c:v>3183.152</c:v>
                </c:pt>
                <c:pt idx="4103">
                  <c:v>3183.9279999999999</c:v>
                </c:pt>
                <c:pt idx="4104">
                  <c:v>3184.7040000000002</c:v>
                </c:pt>
                <c:pt idx="4105">
                  <c:v>3185.48</c:v>
                </c:pt>
                <c:pt idx="4106">
                  <c:v>3186.2559999999999</c:v>
                </c:pt>
                <c:pt idx="4107">
                  <c:v>3187.0320000000002</c:v>
                </c:pt>
                <c:pt idx="4108">
                  <c:v>3187.808</c:v>
                </c:pt>
                <c:pt idx="4109">
                  <c:v>3188.5839999999998</c:v>
                </c:pt>
                <c:pt idx="4110">
                  <c:v>3189.36</c:v>
                </c:pt>
                <c:pt idx="4111">
                  <c:v>3190.136</c:v>
                </c:pt>
                <c:pt idx="4112">
                  <c:v>3190.9119999999998</c:v>
                </c:pt>
                <c:pt idx="4113">
                  <c:v>3191.6880000000001</c:v>
                </c:pt>
                <c:pt idx="4114">
                  <c:v>3192.4639999999999</c:v>
                </c:pt>
                <c:pt idx="4115">
                  <c:v>3193.24</c:v>
                </c:pt>
                <c:pt idx="4116">
                  <c:v>3194.0160000000001</c:v>
                </c:pt>
                <c:pt idx="4117">
                  <c:v>3194.7919999999999</c:v>
                </c:pt>
                <c:pt idx="4118">
                  <c:v>3195.5680000000002</c:v>
                </c:pt>
                <c:pt idx="4119">
                  <c:v>3196.3440000000001</c:v>
                </c:pt>
                <c:pt idx="4120">
                  <c:v>3197.12</c:v>
                </c:pt>
                <c:pt idx="4121">
                  <c:v>3197.8960000000002</c:v>
                </c:pt>
                <c:pt idx="4122">
                  <c:v>3198.672</c:v>
                </c:pt>
                <c:pt idx="4123">
                  <c:v>3199.4479999999999</c:v>
                </c:pt>
                <c:pt idx="4124">
                  <c:v>3200.2240000000002</c:v>
                </c:pt>
                <c:pt idx="4125">
                  <c:v>3201</c:v>
                </c:pt>
                <c:pt idx="4126">
                  <c:v>3201.7759999999998</c:v>
                </c:pt>
                <c:pt idx="4127">
                  <c:v>3202.5520000000001</c:v>
                </c:pt>
                <c:pt idx="4128">
                  <c:v>3203.328</c:v>
                </c:pt>
                <c:pt idx="4129">
                  <c:v>3204.1039999999998</c:v>
                </c:pt>
                <c:pt idx="4130">
                  <c:v>3204.88</c:v>
                </c:pt>
                <c:pt idx="4131">
                  <c:v>3205.6559999999999</c:v>
                </c:pt>
                <c:pt idx="4132">
                  <c:v>3206.4319999999998</c:v>
                </c:pt>
                <c:pt idx="4133">
                  <c:v>3207.2080000000001</c:v>
                </c:pt>
                <c:pt idx="4134">
                  <c:v>3207.9839999999999</c:v>
                </c:pt>
                <c:pt idx="4135">
                  <c:v>3208.76</c:v>
                </c:pt>
                <c:pt idx="4136">
                  <c:v>3209.5360000000001</c:v>
                </c:pt>
                <c:pt idx="4137">
                  <c:v>3210.3119999999999</c:v>
                </c:pt>
                <c:pt idx="4138">
                  <c:v>3211.0880000000002</c:v>
                </c:pt>
                <c:pt idx="4139">
                  <c:v>3211.864</c:v>
                </c:pt>
                <c:pt idx="4140">
                  <c:v>3212.64</c:v>
                </c:pt>
                <c:pt idx="4141">
                  <c:v>3213.4160000000002</c:v>
                </c:pt>
                <c:pt idx="4142">
                  <c:v>3214.192</c:v>
                </c:pt>
                <c:pt idx="4143">
                  <c:v>3214.9679999999998</c:v>
                </c:pt>
                <c:pt idx="4144">
                  <c:v>3215.7440000000001</c:v>
                </c:pt>
                <c:pt idx="4145">
                  <c:v>3216.52</c:v>
                </c:pt>
                <c:pt idx="4146">
                  <c:v>3217.2959999999998</c:v>
                </c:pt>
                <c:pt idx="4147">
                  <c:v>3218.0720000000001</c:v>
                </c:pt>
                <c:pt idx="4148">
                  <c:v>3218.848</c:v>
                </c:pt>
                <c:pt idx="4149">
                  <c:v>3219.6239999999998</c:v>
                </c:pt>
                <c:pt idx="4150">
                  <c:v>3220.4</c:v>
                </c:pt>
                <c:pt idx="4151">
                  <c:v>3221.1759999999999</c:v>
                </c:pt>
                <c:pt idx="4152">
                  <c:v>3221.9520000000002</c:v>
                </c:pt>
                <c:pt idx="4153">
                  <c:v>3222.7280000000001</c:v>
                </c:pt>
                <c:pt idx="4154">
                  <c:v>3223.5039999999999</c:v>
                </c:pt>
                <c:pt idx="4155">
                  <c:v>3224.28</c:v>
                </c:pt>
                <c:pt idx="4156">
                  <c:v>3225.056</c:v>
                </c:pt>
                <c:pt idx="4157">
                  <c:v>3225.8319999999999</c:v>
                </c:pt>
                <c:pt idx="4158">
                  <c:v>3226.6080000000002</c:v>
                </c:pt>
                <c:pt idx="4159">
                  <c:v>3227.384</c:v>
                </c:pt>
                <c:pt idx="4160">
                  <c:v>3228.16</c:v>
                </c:pt>
                <c:pt idx="4161">
                  <c:v>3228.9360000000001</c:v>
                </c:pt>
                <c:pt idx="4162">
                  <c:v>3229.712</c:v>
                </c:pt>
                <c:pt idx="4163">
                  <c:v>3230.4879999999998</c:v>
                </c:pt>
                <c:pt idx="4164">
                  <c:v>3231.2640000000001</c:v>
                </c:pt>
                <c:pt idx="4165">
                  <c:v>3232.04</c:v>
                </c:pt>
                <c:pt idx="4166">
                  <c:v>3232.8159999999998</c:v>
                </c:pt>
                <c:pt idx="4167">
                  <c:v>3233.5920000000001</c:v>
                </c:pt>
                <c:pt idx="4168">
                  <c:v>3234.3679999999999</c:v>
                </c:pt>
                <c:pt idx="4169">
                  <c:v>3235.1439999999998</c:v>
                </c:pt>
                <c:pt idx="4170">
                  <c:v>3235.92</c:v>
                </c:pt>
                <c:pt idx="4171">
                  <c:v>3236.6959999999999</c:v>
                </c:pt>
                <c:pt idx="4172">
                  <c:v>3237.4720000000002</c:v>
                </c:pt>
                <c:pt idx="4173">
                  <c:v>3238.248</c:v>
                </c:pt>
                <c:pt idx="4174">
                  <c:v>3239.0239999999999</c:v>
                </c:pt>
                <c:pt idx="4175">
                  <c:v>3239.8</c:v>
                </c:pt>
                <c:pt idx="4176">
                  <c:v>3240.576</c:v>
                </c:pt>
                <c:pt idx="4177">
                  <c:v>3241.3519999999999</c:v>
                </c:pt>
                <c:pt idx="4178">
                  <c:v>3242.1280000000002</c:v>
                </c:pt>
                <c:pt idx="4179">
                  <c:v>3242.904</c:v>
                </c:pt>
                <c:pt idx="4180">
                  <c:v>3243.68</c:v>
                </c:pt>
                <c:pt idx="4181">
                  <c:v>3244.4560000000001</c:v>
                </c:pt>
                <c:pt idx="4182">
                  <c:v>3245.232</c:v>
                </c:pt>
                <c:pt idx="4183">
                  <c:v>3246.0079999999998</c:v>
                </c:pt>
                <c:pt idx="4184">
                  <c:v>3246.7840000000001</c:v>
                </c:pt>
                <c:pt idx="4185">
                  <c:v>3247.56</c:v>
                </c:pt>
                <c:pt idx="4186">
                  <c:v>3248.3359999999998</c:v>
                </c:pt>
                <c:pt idx="4187">
                  <c:v>3249.1120000000001</c:v>
                </c:pt>
                <c:pt idx="4188">
                  <c:v>3249.8879999999999</c:v>
                </c:pt>
                <c:pt idx="4189">
                  <c:v>3250.6640000000002</c:v>
                </c:pt>
                <c:pt idx="4190">
                  <c:v>3251.44</c:v>
                </c:pt>
                <c:pt idx="4191">
                  <c:v>3252.2159999999999</c:v>
                </c:pt>
                <c:pt idx="4192">
                  <c:v>3252.9920000000002</c:v>
                </c:pt>
                <c:pt idx="4193">
                  <c:v>3253.768</c:v>
                </c:pt>
                <c:pt idx="4194">
                  <c:v>3254.5439999999999</c:v>
                </c:pt>
                <c:pt idx="4195">
                  <c:v>3255.32</c:v>
                </c:pt>
                <c:pt idx="4196">
                  <c:v>3256.096</c:v>
                </c:pt>
                <c:pt idx="4197">
                  <c:v>3256.8719999999998</c:v>
                </c:pt>
                <c:pt idx="4198">
                  <c:v>3257.6480000000001</c:v>
                </c:pt>
                <c:pt idx="4199">
                  <c:v>3258.424</c:v>
                </c:pt>
                <c:pt idx="4200">
                  <c:v>3259.2</c:v>
                </c:pt>
                <c:pt idx="4201">
                  <c:v>3259.9760000000001</c:v>
                </c:pt>
                <c:pt idx="4202">
                  <c:v>3260.752</c:v>
                </c:pt>
                <c:pt idx="4203">
                  <c:v>3261.5279999999998</c:v>
                </c:pt>
                <c:pt idx="4204">
                  <c:v>3262.3040000000001</c:v>
                </c:pt>
                <c:pt idx="4205">
                  <c:v>3263.08</c:v>
                </c:pt>
                <c:pt idx="4206">
                  <c:v>3263.8560000000002</c:v>
                </c:pt>
                <c:pt idx="4207">
                  <c:v>3264.6320000000001</c:v>
                </c:pt>
                <c:pt idx="4208">
                  <c:v>3265.4079999999999</c:v>
                </c:pt>
                <c:pt idx="4209">
                  <c:v>3266.1840000000002</c:v>
                </c:pt>
                <c:pt idx="4210">
                  <c:v>3266.96</c:v>
                </c:pt>
                <c:pt idx="4211">
                  <c:v>3267.7359999999999</c:v>
                </c:pt>
                <c:pt idx="4212">
                  <c:v>3268.5120000000002</c:v>
                </c:pt>
                <c:pt idx="4213">
                  <c:v>3269.288</c:v>
                </c:pt>
                <c:pt idx="4214">
                  <c:v>3270.0639999999999</c:v>
                </c:pt>
                <c:pt idx="4215">
                  <c:v>3270.84</c:v>
                </c:pt>
                <c:pt idx="4216">
                  <c:v>3271.616</c:v>
                </c:pt>
                <c:pt idx="4217">
                  <c:v>3272.3919999999998</c:v>
                </c:pt>
                <c:pt idx="4218">
                  <c:v>3273.1680000000001</c:v>
                </c:pt>
                <c:pt idx="4219">
                  <c:v>3273.944</c:v>
                </c:pt>
                <c:pt idx="4220">
                  <c:v>3274.72</c:v>
                </c:pt>
                <c:pt idx="4221">
                  <c:v>3275.4960000000001</c:v>
                </c:pt>
                <c:pt idx="4222">
                  <c:v>3276.2719999999999</c:v>
                </c:pt>
                <c:pt idx="4223">
                  <c:v>3277.0479999999998</c:v>
                </c:pt>
                <c:pt idx="4224">
                  <c:v>3277.8240000000001</c:v>
                </c:pt>
                <c:pt idx="4225">
                  <c:v>3278.6</c:v>
                </c:pt>
                <c:pt idx="4226">
                  <c:v>3279.3760000000002</c:v>
                </c:pt>
                <c:pt idx="4227">
                  <c:v>3280.152</c:v>
                </c:pt>
                <c:pt idx="4228">
                  <c:v>3280.9279999999999</c:v>
                </c:pt>
                <c:pt idx="4229">
                  <c:v>3281.7040000000002</c:v>
                </c:pt>
                <c:pt idx="4230">
                  <c:v>3282.48</c:v>
                </c:pt>
                <c:pt idx="4231">
                  <c:v>3283.2559999999999</c:v>
                </c:pt>
                <c:pt idx="4232">
                  <c:v>3284.0320000000002</c:v>
                </c:pt>
                <c:pt idx="4233">
                  <c:v>3284.808</c:v>
                </c:pt>
                <c:pt idx="4234">
                  <c:v>3285.5839999999998</c:v>
                </c:pt>
                <c:pt idx="4235">
                  <c:v>3286.36</c:v>
                </c:pt>
                <c:pt idx="4236">
                  <c:v>3287.136</c:v>
                </c:pt>
                <c:pt idx="4237">
                  <c:v>3287.9119999999998</c:v>
                </c:pt>
                <c:pt idx="4238">
                  <c:v>3288.6880000000001</c:v>
                </c:pt>
                <c:pt idx="4239">
                  <c:v>3289.4639999999999</c:v>
                </c:pt>
                <c:pt idx="4240">
                  <c:v>3290.24</c:v>
                </c:pt>
                <c:pt idx="4241">
                  <c:v>3291.0160000000001</c:v>
                </c:pt>
                <c:pt idx="4242">
                  <c:v>3291.7919999999999</c:v>
                </c:pt>
                <c:pt idx="4243">
                  <c:v>3292.5680000000002</c:v>
                </c:pt>
                <c:pt idx="4244">
                  <c:v>3293.3440000000001</c:v>
                </c:pt>
                <c:pt idx="4245">
                  <c:v>3294.12</c:v>
                </c:pt>
                <c:pt idx="4246">
                  <c:v>3294.8960000000002</c:v>
                </c:pt>
                <c:pt idx="4247">
                  <c:v>3295.672</c:v>
                </c:pt>
                <c:pt idx="4248">
                  <c:v>3296.4479999999999</c:v>
                </c:pt>
                <c:pt idx="4249">
                  <c:v>3297.2240000000002</c:v>
                </c:pt>
                <c:pt idx="4250">
                  <c:v>3298</c:v>
                </c:pt>
                <c:pt idx="4251">
                  <c:v>3298.7759999999998</c:v>
                </c:pt>
                <c:pt idx="4252">
                  <c:v>3299.5520000000001</c:v>
                </c:pt>
                <c:pt idx="4253">
                  <c:v>3300.328</c:v>
                </c:pt>
                <c:pt idx="4254">
                  <c:v>3301.1039999999998</c:v>
                </c:pt>
                <c:pt idx="4255">
                  <c:v>3301.88</c:v>
                </c:pt>
                <c:pt idx="4256">
                  <c:v>3302.6559999999999</c:v>
                </c:pt>
                <c:pt idx="4257">
                  <c:v>3303.4319999999998</c:v>
                </c:pt>
                <c:pt idx="4258">
                  <c:v>3304.2080000000001</c:v>
                </c:pt>
                <c:pt idx="4259">
                  <c:v>3304.9839999999999</c:v>
                </c:pt>
                <c:pt idx="4260">
                  <c:v>3305.76</c:v>
                </c:pt>
                <c:pt idx="4261">
                  <c:v>3306.5360000000001</c:v>
                </c:pt>
                <c:pt idx="4262">
                  <c:v>3307.3119999999999</c:v>
                </c:pt>
                <c:pt idx="4263">
                  <c:v>3308.0880000000002</c:v>
                </c:pt>
                <c:pt idx="4264">
                  <c:v>3308.864</c:v>
                </c:pt>
                <c:pt idx="4265">
                  <c:v>3309.64</c:v>
                </c:pt>
                <c:pt idx="4266">
                  <c:v>3310.4160000000002</c:v>
                </c:pt>
                <c:pt idx="4267">
                  <c:v>3311.192</c:v>
                </c:pt>
                <c:pt idx="4268">
                  <c:v>3311.9679999999998</c:v>
                </c:pt>
                <c:pt idx="4269">
                  <c:v>3312.7440000000001</c:v>
                </c:pt>
                <c:pt idx="4270">
                  <c:v>3313.52</c:v>
                </c:pt>
                <c:pt idx="4271">
                  <c:v>3314.2959999999998</c:v>
                </c:pt>
                <c:pt idx="4272">
                  <c:v>3315.0720000000001</c:v>
                </c:pt>
                <c:pt idx="4273">
                  <c:v>3315.848</c:v>
                </c:pt>
                <c:pt idx="4274">
                  <c:v>3316.6239999999998</c:v>
                </c:pt>
                <c:pt idx="4275">
                  <c:v>3317.4</c:v>
                </c:pt>
                <c:pt idx="4276">
                  <c:v>3318.1759999999999</c:v>
                </c:pt>
                <c:pt idx="4277">
                  <c:v>3318.9520000000002</c:v>
                </c:pt>
                <c:pt idx="4278">
                  <c:v>3319.7280000000001</c:v>
                </c:pt>
                <c:pt idx="4279">
                  <c:v>3320.5039999999999</c:v>
                </c:pt>
                <c:pt idx="4280">
                  <c:v>3321.28</c:v>
                </c:pt>
                <c:pt idx="4281">
                  <c:v>3322.056</c:v>
                </c:pt>
                <c:pt idx="4282">
                  <c:v>3322.8319999999999</c:v>
                </c:pt>
                <c:pt idx="4283">
                  <c:v>3323.6080000000002</c:v>
                </c:pt>
                <c:pt idx="4284">
                  <c:v>3324.384</c:v>
                </c:pt>
                <c:pt idx="4285">
                  <c:v>3325.16</c:v>
                </c:pt>
                <c:pt idx="4286">
                  <c:v>3325.9360000000001</c:v>
                </c:pt>
                <c:pt idx="4287">
                  <c:v>3326.712</c:v>
                </c:pt>
                <c:pt idx="4288">
                  <c:v>3327.4879999999998</c:v>
                </c:pt>
                <c:pt idx="4289">
                  <c:v>3328.2640000000001</c:v>
                </c:pt>
                <c:pt idx="4290">
                  <c:v>3329.04</c:v>
                </c:pt>
                <c:pt idx="4291">
                  <c:v>3329.8159999999998</c:v>
                </c:pt>
                <c:pt idx="4292">
                  <c:v>3330.5920000000001</c:v>
                </c:pt>
                <c:pt idx="4293">
                  <c:v>3331.3679999999999</c:v>
                </c:pt>
                <c:pt idx="4294">
                  <c:v>3332.1439999999998</c:v>
                </c:pt>
                <c:pt idx="4295">
                  <c:v>3332.92</c:v>
                </c:pt>
                <c:pt idx="4296">
                  <c:v>3333.6959999999999</c:v>
                </c:pt>
                <c:pt idx="4297">
                  <c:v>3334.4720000000002</c:v>
                </c:pt>
                <c:pt idx="4298">
                  <c:v>3335.248</c:v>
                </c:pt>
                <c:pt idx="4299">
                  <c:v>3336.0239999999999</c:v>
                </c:pt>
                <c:pt idx="4300">
                  <c:v>3336.8</c:v>
                </c:pt>
                <c:pt idx="4301">
                  <c:v>3337.576</c:v>
                </c:pt>
                <c:pt idx="4302">
                  <c:v>3338.3519999999999</c:v>
                </c:pt>
                <c:pt idx="4303">
                  <c:v>3339.1280000000002</c:v>
                </c:pt>
                <c:pt idx="4304">
                  <c:v>3339.904</c:v>
                </c:pt>
                <c:pt idx="4305">
                  <c:v>3340.68</c:v>
                </c:pt>
                <c:pt idx="4306">
                  <c:v>3341.4560000000001</c:v>
                </c:pt>
                <c:pt idx="4307">
                  <c:v>3342.232</c:v>
                </c:pt>
                <c:pt idx="4308">
                  <c:v>3343.0079999999998</c:v>
                </c:pt>
                <c:pt idx="4309">
                  <c:v>3343.7840000000001</c:v>
                </c:pt>
                <c:pt idx="4310">
                  <c:v>3344.56</c:v>
                </c:pt>
                <c:pt idx="4311">
                  <c:v>3345.3359999999998</c:v>
                </c:pt>
                <c:pt idx="4312">
                  <c:v>3346.1120000000001</c:v>
                </c:pt>
                <c:pt idx="4313">
                  <c:v>3346.8879999999999</c:v>
                </c:pt>
                <c:pt idx="4314">
                  <c:v>3347.6640000000002</c:v>
                </c:pt>
                <c:pt idx="4315">
                  <c:v>3348.44</c:v>
                </c:pt>
                <c:pt idx="4316">
                  <c:v>3349.2159999999999</c:v>
                </c:pt>
                <c:pt idx="4317">
                  <c:v>3349.9920000000002</c:v>
                </c:pt>
                <c:pt idx="4318">
                  <c:v>3350.768</c:v>
                </c:pt>
                <c:pt idx="4319">
                  <c:v>3351.5439999999999</c:v>
                </c:pt>
                <c:pt idx="4320">
                  <c:v>3352.32</c:v>
                </c:pt>
                <c:pt idx="4321">
                  <c:v>3353.096</c:v>
                </c:pt>
                <c:pt idx="4322">
                  <c:v>3353.8719999999998</c:v>
                </c:pt>
                <c:pt idx="4323">
                  <c:v>3354.6480000000001</c:v>
                </c:pt>
                <c:pt idx="4324">
                  <c:v>3355.424</c:v>
                </c:pt>
                <c:pt idx="4325">
                  <c:v>3356.2</c:v>
                </c:pt>
                <c:pt idx="4326">
                  <c:v>3356.9760000000001</c:v>
                </c:pt>
                <c:pt idx="4327">
                  <c:v>3357.752</c:v>
                </c:pt>
                <c:pt idx="4328">
                  <c:v>3358.5279999999998</c:v>
                </c:pt>
                <c:pt idx="4329">
                  <c:v>3359.3040000000001</c:v>
                </c:pt>
                <c:pt idx="4330">
                  <c:v>3360.08</c:v>
                </c:pt>
                <c:pt idx="4331">
                  <c:v>3360.8560000000002</c:v>
                </c:pt>
                <c:pt idx="4332">
                  <c:v>3361.6320000000001</c:v>
                </c:pt>
                <c:pt idx="4333">
                  <c:v>3362.4079999999999</c:v>
                </c:pt>
                <c:pt idx="4334">
                  <c:v>3363.1840000000002</c:v>
                </c:pt>
                <c:pt idx="4335">
                  <c:v>3363.96</c:v>
                </c:pt>
                <c:pt idx="4336">
                  <c:v>3364.7359999999999</c:v>
                </c:pt>
                <c:pt idx="4337">
                  <c:v>3365.5120000000002</c:v>
                </c:pt>
                <c:pt idx="4338">
                  <c:v>3366.288</c:v>
                </c:pt>
                <c:pt idx="4339">
                  <c:v>3367.0639999999999</c:v>
                </c:pt>
                <c:pt idx="4340">
                  <c:v>3367.84</c:v>
                </c:pt>
                <c:pt idx="4341">
                  <c:v>3368.616</c:v>
                </c:pt>
                <c:pt idx="4342">
                  <c:v>3369.3919999999998</c:v>
                </c:pt>
                <c:pt idx="4343">
                  <c:v>3370.1680000000001</c:v>
                </c:pt>
                <c:pt idx="4344">
                  <c:v>3370.944</c:v>
                </c:pt>
                <c:pt idx="4345">
                  <c:v>3371.72</c:v>
                </c:pt>
                <c:pt idx="4346">
                  <c:v>3372.4960000000001</c:v>
                </c:pt>
                <c:pt idx="4347">
                  <c:v>3373.2719999999999</c:v>
                </c:pt>
                <c:pt idx="4348">
                  <c:v>3374.0479999999998</c:v>
                </c:pt>
                <c:pt idx="4349">
                  <c:v>3374.8240000000001</c:v>
                </c:pt>
                <c:pt idx="4350">
                  <c:v>3375.6</c:v>
                </c:pt>
                <c:pt idx="4351">
                  <c:v>3376.3760000000002</c:v>
                </c:pt>
                <c:pt idx="4352">
                  <c:v>3377.152</c:v>
                </c:pt>
                <c:pt idx="4353">
                  <c:v>3377.9279999999999</c:v>
                </c:pt>
                <c:pt idx="4354">
                  <c:v>3378.7040000000002</c:v>
                </c:pt>
                <c:pt idx="4355">
                  <c:v>3379.48</c:v>
                </c:pt>
                <c:pt idx="4356">
                  <c:v>3380.2559999999999</c:v>
                </c:pt>
                <c:pt idx="4357">
                  <c:v>3381.0320000000002</c:v>
                </c:pt>
                <c:pt idx="4358">
                  <c:v>3381.808</c:v>
                </c:pt>
                <c:pt idx="4359">
                  <c:v>3382.5839999999998</c:v>
                </c:pt>
                <c:pt idx="4360">
                  <c:v>3383.36</c:v>
                </c:pt>
                <c:pt idx="4361">
                  <c:v>3384.136</c:v>
                </c:pt>
                <c:pt idx="4362">
                  <c:v>3384.9119999999998</c:v>
                </c:pt>
                <c:pt idx="4363">
                  <c:v>3385.6880000000001</c:v>
                </c:pt>
                <c:pt idx="4364">
                  <c:v>3386.4639999999999</c:v>
                </c:pt>
                <c:pt idx="4365">
                  <c:v>3387.24</c:v>
                </c:pt>
                <c:pt idx="4366">
                  <c:v>3388.0160000000001</c:v>
                </c:pt>
                <c:pt idx="4367">
                  <c:v>3388.7919999999999</c:v>
                </c:pt>
                <c:pt idx="4368">
                  <c:v>3389.5680000000002</c:v>
                </c:pt>
                <c:pt idx="4369">
                  <c:v>3390.3440000000001</c:v>
                </c:pt>
                <c:pt idx="4370">
                  <c:v>3391.12</c:v>
                </c:pt>
                <c:pt idx="4371">
                  <c:v>3391.8960000000002</c:v>
                </c:pt>
                <c:pt idx="4372">
                  <c:v>3392.672</c:v>
                </c:pt>
                <c:pt idx="4373">
                  <c:v>3393.4479999999999</c:v>
                </c:pt>
                <c:pt idx="4374">
                  <c:v>3394.2240000000002</c:v>
                </c:pt>
                <c:pt idx="4375">
                  <c:v>3395</c:v>
                </c:pt>
                <c:pt idx="4376">
                  <c:v>3395.7759999999998</c:v>
                </c:pt>
                <c:pt idx="4377">
                  <c:v>3396.5520000000001</c:v>
                </c:pt>
                <c:pt idx="4378">
                  <c:v>3397.328</c:v>
                </c:pt>
                <c:pt idx="4379">
                  <c:v>3398.1039999999998</c:v>
                </c:pt>
                <c:pt idx="4380">
                  <c:v>3398.88</c:v>
                </c:pt>
                <c:pt idx="4381">
                  <c:v>3399.6559999999999</c:v>
                </c:pt>
                <c:pt idx="4382">
                  <c:v>3400.4319999999998</c:v>
                </c:pt>
                <c:pt idx="4383">
                  <c:v>3401.2080000000001</c:v>
                </c:pt>
                <c:pt idx="4384">
                  <c:v>3401.9839999999999</c:v>
                </c:pt>
                <c:pt idx="4385">
                  <c:v>3402.76</c:v>
                </c:pt>
                <c:pt idx="4386">
                  <c:v>3403.5360000000001</c:v>
                </c:pt>
                <c:pt idx="4387">
                  <c:v>3404.3119999999999</c:v>
                </c:pt>
                <c:pt idx="4388">
                  <c:v>3405.0880000000002</c:v>
                </c:pt>
                <c:pt idx="4389">
                  <c:v>3405.864</c:v>
                </c:pt>
                <c:pt idx="4390">
                  <c:v>3406.64</c:v>
                </c:pt>
                <c:pt idx="4391">
                  <c:v>3407.4160000000002</c:v>
                </c:pt>
                <c:pt idx="4392">
                  <c:v>3408.192</c:v>
                </c:pt>
                <c:pt idx="4393">
                  <c:v>3408.9679999999998</c:v>
                </c:pt>
                <c:pt idx="4394">
                  <c:v>3409.7440000000001</c:v>
                </c:pt>
                <c:pt idx="4395">
                  <c:v>3410.52</c:v>
                </c:pt>
                <c:pt idx="4396">
                  <c:v>3411.2959999999998</c:v>
                </c:pt>
                <c:pt idx="4397">
                  <c:v>3412.0720000000001</c:v>
                </c:pt>
                <c:pt idx="4398">
                  <c:v>3412.848</c:v>
                </c:pt>
                <c:pt idx="4399">
                  <c:v>3413.6239999999998</c:v>
                </c:pt>
                <c:pt idx="4400">
                  <c:v>3414.4</c:v>
                </c:pt>
                <c:pt idx="4401">
                  <c:v>3415.1759999999999</c:v>
                </c:pt>
                <c:pt idx="4402">
                  <c:v>3415.9520000000002</c:v>
                </c:pt>
                <c:pt idx="4403">
                  <c:v>3416.7280000000001</c:v>
                </c:pt>
                <c:pt idx="4404">
                  <c:v>3417.5039999999999</c:v>
                </c:pt>
                <c:pt idx="4405">
                  <c:v>3418.28</c:v>
                </c:pt>
                <c:pt idx="4406">
                  <c:v>3419.056</c:v>
                </c:pt>
                <c:pt idx="4407">
                  <c:v>3419.8319999999999</c:v>
                </c:pt>
                <c:pt idx="4408">
                  <c:v>3420.6080000000002</c:v>
                </c:pt>
                <c:pt idx="4409">
                  <c:v>3421.384</c:v>
                </c:pt>
                <c:pt idx="4410">
                  <c:v>3422.16</c:v>
                </c:pt>
                <c:pt idx="4411">
                  <c:v>3422.9360000000001</c:v>
                </c:pt>
                <c:pt idx="4412">
                  <c:v>3423.712</c:v>
                </c:pt>
                <c:pt idx="4413">
                  <c:v>3424.4879999999998</c:v>
                </c:pt>
                <c:pt idx="4414">
                  <c:v>3425.2640000000001</c:v>
                </c:pt>
                <c:pt idx="4415">
                  <c:v>3426.04</c:v>
                </c:pt>
                <c:pt idx="4416">
                  <c:v>3426.8159999999998</c:v>
                </c:pt>
                <c:pt idx="4417">
                  <c:v>3427.5920000000001</c:v>
                </c:pt>
                <c:pt idx="4418">
                  <c:v>3428.3679999999999</c:v>
                </c:pt>
                <c:pt idx="4419">
                  <c:v>3429.1439999999998</c:v>
                </c:pt>
                <c:pt idx="4420">
                  <c:v>3429.92</c:v>
                </c:pt>
                <c:pt idx="4421">
                  <c:v>3430.6959999999999</c:v>
                </c:pt>
                <c:pt idx="4422">
                  <c:v>3431.4720000000002</c:v>
                </c:pt>
                <c:pt idx="4423">
                  <c:v>3432.248</c:v>
                </c:pt>
                <c:pt idx="4424">
                  <c:v>3433.0239999999999</c:v>
                </c:pt>
                <c:pt idx="4425">
                  <c:v>3433.8</c:v>
                </c:pt>
                <c:pt idx="4426">
                  <c:v>3434.576</c:v>
                </c:pt>
                <c:pt idx="4427">
                  <c:v>3435.3519999999999</c:v>
                </c:pt>
                <c:pt idx="4428">
                  <c:v>3436.1280000000002</c:v>
                </c:pt>
                <c:pt idx="4429">
                  <c:v>3436.904</c:v>
                </c:pt>
                <c:pt idx="4430">
                  <c:v>3437.68</c:v>
                </c:pt>
                <c:pt idx="4431">
                  <c:v>3438.4560000000001</c:v>
                </c:pt>
                <c:pt idx="4432">
                  <c:v>3439.232</c:v>
                </c:pt>
                <c:pt idx="4433">
                  <c:v>3440.0079999999998</c:v>
                </c:pt>
                <c:pt idx="4434">
                  <c:v>3440.7840000000001</c:v>
                </c:pt>
                <c:pt idx="4435">
                  <c:v>3441.56</c:v>
                </c:pt>
                <c:pt idx="4436">
                  <c:v>3442.3359999999998</c:v>
                </c:pt>
                <c:pt idx="4437">
                  <c:v>3443.1120000000001</c:v>
                </c:pt>
                <c:pt idx="4438">
                  <c:v>3443.8879999999999</c:v>
                </c:pt>
                <c:pt idx="4439">
                  <c:v>3444.6640000000002</c:v>
                </c:pt>
                <c:pt idx="4440">
                  <c:v>3445.44</c:v>
                </c:pt>
                <c:pt idx="4441">
                  <c:v>3446.2159999999999</c:v>
                </c:pt>
                <c:pt idx="4442">
                  <c:v>3446.9920000000002</c:v>
                </c:pt>
                <c:pt idx="4443">
                  <c:v>3447.768</c:v>
                </c:pt>
                <c:pt idx="4444">
                  <c:v>3448.5439999999999</c:v>
                </c:pt>
                <c:pt idx="4445">
                  <c:v>3449.32</c:v>
                </c:pt>
                <c:pt idx="4446">
                  <c:v>3450.096</c:v>
                </c:pt>
                <c:pt idx="4447">
                  <c:v>3450.8719999999998</c:v>
                </c:pt>
                <c:pt idx="4448">
                  <c:v>3451.6480000000001</c:v>
                </c:pt>
                <c:pt idx="4449">
                  <c:v>3452.424</c:v>
                </c:pt>
                <c:pt idx="4450">
                  <c:v>3453.2</c:v>
                </c:pt>
                <c:pt idx="4451">
                  <c:v>3453.9760000000001</c:v>
                </c:pt>
                <c:pt idx="4452">
                  <c:v>3454.752</c:v>
                </c:pt>
                <c:pt idx="4453">
                  <c:v>3455.5279999999998</c:v>
                </c:pt>
                <c:pt idx="4454">
                  <c:v>3456.3040000000001</c:v>
                </c:pt>
                <c:pt idx="4455">
                  <c:v>3457.08</c:v>
                </c:pt>
                <c:pt idx="4456">
                  <c:v>3457.8560000000002</c:v>
                </c:pt>
                <c:pt idx="4457">
                  <c:v>3458.6320000000001</c:v>
                </c:pt>
                <c:pt idx="4458">
                  <c:v>3459.4079999999999</c:v>
                </c:pt>
                <c:pt idx="4459">
                  <c:v>3460.1840000000002</c:v>
                </c:pt>
                <c:pt idx="4460">
                  <c:v>3460.96</c:v>
                </c:pt>
                <c:pt idx="4461">
                  <c:v>3461.7359999999999</c:v>
                </c:pt>
                <c:pt idx="4462">
                  <c:v>3462.5120000000002</c:v>
                </c:pt>
                <c:pt idx="4463">
                  <c:v>3463.288</c:v>
                </c:pt>
                <c:pt idx="4464">
                  <c:v>3464.0639999999999</c:v>
                </c:pt>
                <c:pt idx="4465">
                  <c:v>3464.84</c:v>
                </c:pt>
                <c:pt idx="4466">
                  <c:v>3465.616</c:v>
                </c:pt>
                <c:pt idx="4467">
                  <c:v>3466.3919999999998</c:v>
                </c:pt>
                <c:pt idx="4468">
                  <c:v>3467.1680000000001</c:v>
                </c:pt>
                <c:pt idx="4469">
                  <c:v>3467.944</c:v>
                </c:pt>
                <c:pt idx="4470">
                  <c:v>3468.72</c:v>
                </c:pt>
                <c:pt idx="4471">
                  <c:v>3469.4960000000001</c:v>
                </c:pt>
                <c:pt idx="4472">
                  <c:v>3470.2719999999999</c:v>
                </c:pt>
                <c:pt idx="4473">
                  <c:v>3471.0479999999998</c:v>
                </c:pt>
                <c:pt idx="4474">
                  <c:v>3471.8240000000001</c:v>
                </c:pt>
                <c:pt idx="4475">
                  <c:v>3472.6</c:v>
                </c:pt>
                <c:pt idx="4476">
                  <c:v>3473.3760000000002</c:v>
                </c:pt>
                <c:pt idx="4477">
                  <c:v>3474.152</c:v>
                </c:pt>
                <c:pt idx="4478">
                  <c:v>3474.9279999999999</c:v>
                </c:pt>
                <c:pt idx="4479">
                  <c:v>3475.7040000000002</c:v>
                </c:pt>
                <c:pt idx="4480">
                  <c:v>3476.48</c:v>
                </c:pt>
                <c:pt idx="4481">
                  <c:v>3477.2559999999999</c:v>
                </c:pt>
                <c:pt idx="4482">
                  <c:v>3478.0320000000002</c:v>
                </c:pt>
                <c:pt idx="4483">
                  <c:v>3478.808</c:v>
                </c:pt>
                <c:pt idx="4484">
                  <c:v>3479.5839999999998</c:v>
                </c:pt>
                <c:pt idx="4485">
                  <c:v>3480.36</c:v>
                </c:pt>
                <c:pt idx="4486">
                  <c:v>3481.136</c:v>
                </c:pt>
                <c:pt idx="4487">
                  <c:v>3481.9119999999998</c:v>
                </c:pt>
                <c:pt idx="4488">
                  <c:v>3482.6880000000001</c:v>
                </c:pt>
                <c:pt idx="4489">
                  <c:v>3483.4639999999999</c:v>
                </c:pt>
                <c:pt idx="4490">
                  <c:v>3484.24</c:v>
                </c:pt>
                <c:pt idx="4491">
                  <c:v>3485.0160000000001</c:v>
                </c:pt>
                <c:pt idx="4492">
                  <c:v>3485.7919999999999</c:v>
                </c:pt>
                <c:pt idx="4493">
                  <c:v>3486.5680000000002</c:v>
                </c:pt>
                <c:pt idx="4494">
                  <c:v>3487.3440000000001</c:v>
                </c:pt>
                <c:pt idx="4495">
                  <c:v>3488.12</c:v>
                </c:pt>
                <c:pt idx="4496">
                  <c:v>3488.8960000000002</c:v>
                </c:pt>
                <c:pt idx="4497">
                  <c:v>3489.672</c:v>
                </c:pt>
                <c:pt idx="4498">
                  <c:v>3490.4479999999999</c:v>
                </c:pt>
                <c:pt idx="4499">
                  <c:v>3491.2240000000002</c:v>
                </c:pt>
                <c:pt idx="4500">
                  <c:v>3492</c:v>
                </c:pt>
                <c:pt idx="4501">
                  <c:v>3492.7759999999998</c:v>
                </c:pt>
                <c:pt idx="4502">
                  <c:v>3493.5520000000001</c:v>
                </c:pt>
                <c:pt idx="4503">
                  <c:v>3494.328</c:v>
                </c:pt>
                <c:pt idx="4504">
                  <c:v>3495.1039999999998</c:v>
                </c:pt>
                <c:pt idx="4505">
                  <c:v>3495.88</c:v>
                </c:pt>
                <c:pt idx="4506">
                  <c:v>3496.6559999999999</c:v>
                </c:pt>
                <c:pt idx="4507">
                  <c:v>3497.4319999999998</c:v>
                </c:pt>
                <c:pt idx="4508">
                  <c:v>3498.2080000000001</c:v>
                </c:pt>
                <c:pt idx="4509">
                  <c:v>3498.9839999999999</c:v>
                </c:pt>
                <c:pt idx="4510">
                  <c:v>3499.76</c:v>
                </c:pt>
                <c:pt idx="4511">
                  <c:v>3500.5360000000001</c:v>
                </c:pt>
                <c:pt idx="4512">
                  <c:v>3501.3119999999999</c:v>
                </c:pt>
                <c:pt idx="4513">
                  <c:v>3502.0880000000002</c:v>
                </c:pt>
                <c:pt idx="4514">
                  <c:v>3502.864</c:v>
                </c:pt>
                <c:pt idx="4515">
                  <c:v>3503.64</c:v>
                </c:pt>
                <c:pt idx="4516">
                  <c:v>3504.4160000000002</c:v>
                </c:pt>
                <c:pt idx="4517">
                  <c:v>3505.192</c:v>
                </c:pt>
                <c:pt idx="4518">
                  <c:v>3505.9679999999998</c:v>
                </c:pt>
                <c:pt idx="4519">
                  <c:v>3506.7440000000001</c:v>
                </c:pt>
                <c:pt idx="4520">
                  <c:v>3507.52</c:v>
                </c:pt>
                <c:pt idx="4521">
                  <c:v>3508.2959999999998</c:v>
                </c:pt>
                <c:pt idx="4522">
                  <c:v>3509.0720000000001</c:v>
                </c:pt>
                <c:pt idx="4523">
                  <c:v>3509.848</c:v>
                </c:pt>
                <c:pt idx="4524">
                  <c:v>3510.6239999999998</c:v>
                </c:pt>
                <c:pt idx="4525">
                  <c:v>3511.4</c:v>
                </c:pt>
                <c:pt idx="4526">
                  <c:v>3512.1759999999999</c:v>
                </c:pt>
                <c:pt idx="4527">
                  <c:v>3512.9520000000002</c:v>
                </c:pt>
                <c:pt idx="4528">
                  <c:v>3513.7280000000001</c:v>
                </c:pt>
                <c:pt idx="4529">
                  <c:v>3514.5039999999999</c:v>
                </c:pt>
                <c:pt idx="4530">
                  <c:v>3515.28</c:v>
                </c:pt>
                <c:pt idx="4531">
                  <c:v>3516.056</c:v>
                </c:pt>
                <c:pt idx="4532">
                  <c:v>3516.8319999999999</c:v>
                </c:pt>
                <c:pt idx="4533">
                  <c:v>3517.6080000000002</c:v>
                </c:pt>
                <c:pt idx="4534">
                  <c:v>3518.384</c:v>
                </c:pt>
                <c:pt idx="4535">
                  <c:v>3519.16</c:v>
                </c:pt>
                <c:pt idx="4536">
                  <c:v>3519.9360000000001</c:v>
                </c:pt>
                <c:pt idx="4537">
                  <c:v>3520.712</c:v>
                </c:pt>
                <c:pt idx="4538">
                  <c:v>3521.4879999999998</c:v>
                </c:pt>
                <c:pt idx="4539">
                  <c:v>3522.2640000000001</c:v>
                </c:pt>
                <c:pt idx="4540">
                  <c:v>3523.04</c:v>
                </c:pt>
                <c:pt idx="4541">
                  <c:v>3523.8159999999998</c:v>
                </c:pt>
                <c:pt idx="4542">
                  <c:v>3524.5920000000001</c:v>
                </c:pt>
                <c:pt idx="4543">
                  <c:v>3525.3679999999999</c:v>
                </c:pt>
                <c:pt idx="4544">
                  <c:v>3526.1439999999998</c:v>
                </c:pt>
                <c:pt idx="4545">
                  <c:v>3526.92</c:v>
                </c:pt>
                <c:pt idx="4546">
                  <c:v>3527.6959999999999</c:v>
                </c:pt>
                <c:pt idx="4547">
                  <c:v>3528.4720000000002</c:v>
                </c:pt>
                <c:pt idx="4548">
                  <c:v>3529.248</c:v>
                </c:pt>
                <c:pt idx="4549">
                  <c:v>3530.0239999999999</c:v>
                </c:pt>
                <c:pt idx="4550">
                  <c:v>3530.8</c:v>
                </c:pt>
                <c:pt idx="4551">
                  <c:v>3531.576</c:v>
                </c:pt>
                <c:pt idx="4552">
                  <c:v>3532.3519999999999</c:v>
                </c:pt>
                <c:pt idx="4553">
                  <c:v>3533.1280000000002</c:v>
                </c:pt>
                <c:pt idx="4554">
                  <c:v>3533.904</c:v>
                </c:pt>
                <c:pt idx="4555">
                  <c:v>3534.68</c:v>
                </c:pt>
                <c:pt idx="4556">
                  <c:v>3535.4560000000001</c:v>
                </c:pt>
                <c:pt idx="4557">
                  <c:v>3536.232</c:v>
                </c:pt>
                <c:pt idx="4558">
                  <c:v>3537.0079999999998</c:v>
                </c:pt>
                <c:pt idx="4559">
                  <c:v>3537.7840000000001</c:v>
                </c:pt>
                <c:pt idx="4560">
                  <c:v>3538.56</c:v>
                </c:pt>
                <c:pt idx="4561">
                  <c:v>3539.3359999999998</c:v>
                </c:pt>
                <c:pt idx="4562">
                  <c:v>3540.1120000000001</c:v>
                </c:pt>
                <c:pt idx="4563">
                  <c:v>3540.8879999999999</c:v>
                </c:pt>
                <c:pt idx="4564">
                  <c:v>3541.6640000000002</c:v>
                </c:pt>
                <c:pt idx="4565">
                  <c:v>3542.44</c:v>
                </c:pt>
                <c:pt idx="4566">
                  <c:v>3543.2159999999999</c:v>
                </c:pt>
                <c:pt idx="4567">
                  <c:v>3543.9920000000002</c:v>
                </c:pt>
                <c:pt idx="4568">
                  <c:v>3544.768</c:v>
                </c:pt>
                <c:pt idx="4569">
                  <c:v>3545.5439999999999</c:v>
                </c:pt>
                <c:pt idx="4570">
                  <c:v>3546.32</c:v>
                </c:pt>
                <c:pt idx="4571">
                  <c:v>3547.096</c:v>
                </c:pt>
                <c:pt idx="4572">
                  <c:v>3547.8719999999998</c:v>
                </c:pt>
                <c:pt idx="4573">
                  <c:v>3548.6480000000001</c:v>
                </c:pt>
                <c:pt idx="4574">
                  <c:v>3549.424</c:v>
                </c:pt>
                <c:pt idx="4575">
                  <c:v>3550.2</c:v>
                </c:pt>
                <c:pt idx="4576">
                  <c:v>3550.9760000000001</c:v>
                </c:pt>
                <c:pt idx="4577">
                  <c:v>3551.752</c:v>
                </c:pt>
                <c:pt idx="4578">
                  <c:v>3552.5279999999998</c:v>
                </c:pt>
                <c:pt idx="4579">
                  <c:v>3553.3040000000001</c:v>
                </c:pt>
                <c:pt idx="4580">
                  <c:v>3554.08</c:v>
                </c:pt>
                <c:pt idx="4581">
                  <c:v>3554.8560000000002</c:v>
                </c:pt>
                <c:pt idx="4582">
                  <c:v>3555.6320000000001</c:v>
                </c:pt>
                <c:pt idx="4583">
                  <c:v>3556.4079999999999</c:v>
                </c:pt>
                <c:pt idx="4584">
                  <c:v>3557.1840000000002</c:v>
                </c:pt>
                <c:pt idx="4585">
                  <c:v>3557.96</c:v>
                </c:pt>
                <c:pt idx="4586">
                  <c:v>3558.7359999999999</c:v>
                </c:pt>
                <c:pt idx="4587">
                  <c:v>3559.5120000000002</c:v>
                </c:pt>
                <c:pt idx="4588">
                  <c:v>3560.288</c:v>
                </c:pt>
                <c:pt idx="4589">
                  <c:v>3561.0639999999999</c:v>
                </c:pt>
                <c:pt idx="4590">
                  <c:v>3561.84</c:v>
                </c:pt>
                <c:pt idx="4591">
                  <c:v>3562.616</c:v>
                </c:pt>
                <c:pt idx="4592">
                  <c:v>3563.3919999999998</c:v>
                </c:pt>
                <c:pt idx="4593">
                  <c:v>3564.1680000000001</c:v>
                </c:pt>
                <c:pt idx="4594">
                  <c:v>3564.944</c:v>
                </c:pt>
                <c:pt idx="4595">
                  <c:v>3565.72</c:v>
                </c:pt>
                <c:pt idx="4596">
                  <c:v>3566.4960000000001</c:v>
                </c:pt>
                <c:pt idx="4597">
                  <c:v>3567.2719999999999</c:v>
                </c:pt>
                <c:pt idx="4598">
                  <c:v>3568.0479999999998</c:v>
                </c:pt>
                <c:pt idx="4599">
                  <c:v>3568.8240000000001</c:v>
                </c:pt>
                <c:pt idx="4600">
                  <c:v>3569.6</c:v>
                </c:pt>
                <c:pt idx="4601">
                  <c:v>3570.3760000000002</c:v>
                </c:pt>
                <c:pt idx="4602">
                  <c:v>3571.152</c:v>
                </c:pt>
                <c:pt idx="4603">
                  <c:v>3571.9279999999999</c:v>
                </c:pt>
                <c:pt idx="4604">
                  <c:v>3572.7040000000002</c:v>
                </c:pt>
                <c:pt idx="4605">
                  <c:v>3573.48</c:v>
                </c:pt>
                <c:pt idx="4606">
                  <c:v>3574.2559999999999</c:v>
                </c:pt>
                <c:pt idx="4607">
                  <c:v>3575.0320000000002</c:v>
                </c:pt>
                <c:pt idx="4608">
                  <c:v>3575.808</c:v>
                </c:pt>
                <c:pt idx="4609">
                  <c:v>3576.5839999999998</c:v>
                </c:pt>
                <c:pt idx="4610">
                  <c:v>3577.36</c:v>
                </c:pt>
                <c:pt idx="4611">
                  <c:v>3578.136</c:v>
                </c:pt>
                <c:pt idx="4612">
                  <c:v>3578.9119999999998</c:v>
                </c:pt>
                <c:pt idx="4613">
                  <c:v>3579.6880000000001</c:v>
                </c:pt>
                <c:pt idx="4614">
                  <c:v>3580.4639999999999</c:v>
                </c:pt>
                <c:pt idx="4615">
                  <c:v>3581.24</c:v>
                </c:pt>
                <c:pt idx="4616">
                  <c:v>3582.0160000000001</c:v>
                </c:pt>
                <c:pt idx="4617">
                  <c:v>3582.7919999999999</c:v>
                </c:pt>
                <c:pt idx="4618">
                  <c:v>3583.5680000000002</c:v>
                </c:pt>
                <c:pt idx="4619">
                  <c:v>3584.3440000000001</c:v>
                </c:pt>
                <c:pt idx="4620">
                  <c:v>3585.12</c:v>
                </c:pt>
                <c:pt idx="4621">
                  <c:v>3585.8960000000002</c:v>
                </c:pt>
                <c:pt idx="4622">
                  <c:v>3586.672</c:v>
                </c:pt>
                <c:pt idx="4623">
                  <c:v>3587.4479999999999</c:v>
                </c:pt>
                <c:pt idx="4624">
                  <c:v>3588.2240000000002</c:v>
                </c:pt>
                <c:pt idx="4625">
                  <c:v>3589</c:v>
                </c:pt>
                <c:pt idx="4626">
                  <c:v>3589.7759999999998</c:v>
                </c:pt>
                <c:pt idx="4627">
                  <c:v>3590.5520000000001</c:v>
                </c:pt>
                <c:pt idx="4628">
                  <c:v>3591.328</c:v>
                </c:pt>
                <c:pt idx="4629">
                  <c:v>3592.1039999999998</c:v>
                </c:pt>
                <c:pt idx="4630">
                  <c:v>3592.88</c:v>
                </c:pt>
                <c:pt idx="4631">
                  <c:v>3593.6559999999999</c:v>
                </c:pt>
                <c:pt idx="4632">
                  <c:v>3594.4319999999998</c:v>
                </c:pt>
                <c:pt idx="4633">
                  <c:v>3595.2080000000001</c:v>
                </c:pt>
                <c:pt idx="4634">
                  <c:v>3595.9839999999999</c:v>
                </c:pt>
                <c:pt idx="4635">
                  <c:v>3596.76</c:v>
                </c:pt>
                <c:pt idx="4636">
                  <c:v>3597.5360000000001</c:v>
                </c:pt>
                <c:pt idx="4637">
                  <c:v>3598.3119999999999</c:v>
                </c:pt>
                <c:pt idx="4638">
                  <c:v>3599.0880000000002</c:v>
                </c:pt>
                <c:pt idx="4639">
                  <c:v>3599.864</c:v>
                </c:pt>
                <c:pt idx="4640">
                  <c:v>3600.64</c:v>
                </c:pt>
                <c:pt idx="4641">
                  <c:v>3601.4160000000002</c:v>
                </c:pt>
                <c:pt idx="4642">
                  <c:v>3602.192</c:v>
                </c:pt>
                <c:pt idx="4643">
                  <c:v>3602.9679999999998</c:v>
                </c:pt>
                <c:pt idx="4644">
                  <c:v>3603.7440000000001</c:v>
                </c:pt>
                <c:pt idx="4645">
                  <c:v>3604.52</c:v>
                </c:pt>
                <c:pt idx="4646">
                  <c:v>3605.2959999999998</c:v>
                </c:pt>
                <c:pt idx="4647">
                  <c:v>3606.0720000000001</c:v>
                </c:pt>
                <c:pt idx="4648">
                  <c:v>3606.848</c:v>
                </c:pt>
                <c:pt idx="4649">
                  <c:v>3607.6239999999998</c:v>
                </c:pt>
                <c:pt idx="4650">
                  <c:v>3608.4</c:v>
                </c:pt>
                <c:pt idx="4651">
                  <c:v>3609.1759999999999</c:v>
                </c:pt>
                <c:pt idx="4652">
                  <c:v>3609.9520000000002</c:v>
                </c:pt>
                <c:pt idx="4653">
                  <c:v>3610.7280000000001</c:v>
                </c:pt>
                <c:pt idx="4654">
                  <c:v>3611.5039999999999</c:v>
                </c:pt>
                <c:pt idx="4655">
                  <c:v>3612.28</c:v>
                </c:pt>
                <c:pt idx="4656">
                  <c:v>3613.056</c:v>
                </c:pt>
                <c:pt idx="4657">
                  <c:v>3613.8319999999999</c:v>
                </c:pt>
                <c:pt idx="4658">
                  <c:v>3614.6080000000002</c:v>
                </c:pt>
                <c:pt idx="4659">
                  <c:v>3615.384</c:v>
                </c:pt>
                <c:pt idx="4660">
                  <c:v>3616.16</c:v>
                </c:pt>
                <c:pt idx="4661">
                  <c:v>3616.9360000000001</c:v>
                </c:pt>
                <c:pt idx="4662">
                  <c:v>3617.712</c:v>
                </c:pt>
                <c:pt idx="4663">
                  <c:v>3618.4879999999998</c:v>
                </c:pt>
                <c:pt idx="4664">
                  <c:v>3619.2640000000001</c:v>
                </c:pt>
                <c:pt idx="4665">
                  <c:v>3620.04</c:v>
                </c:pt>
                <c:pt idx="4666">
                  <c:v>3620.8159999999998</c:v>
                </c:pt>
                <c:pt idx="4667">
                  <c:v>3621.5920000000001</c:v>
                </c:pt>
                <c:pt idx="4668">
                  <c:v>3622.3679999999999</c:v>
                </c:pt>
                <c:pt idx="4669">
                  <c:v>3623.1439999999998</c:v>
                </c:pt>
                <c:pt idx="4670">
                  <c:v>3623.92</c:v>
                </c:pt>
                <c:pt idx="4671">
                  <c:v>3624.6959999999999</c:v>
                </c:pt>
                <c:pt idx="4672">
                  <c:v>3625.4720000000002</c:v>
                </c:pt>
                <c:pt idx="4673">
                  <c:v>3626.248</c:v>
                </c:pt>
                <c:pt idx="4674">
                  <c:v>3627.0239999999999</c:v>
                </c:pt>
                <c:pt idx="4675">
                  <c:v>3627.8</c:v>
                </c:pt>
                <c:pt idx="4676">
                  <c:v>3628.576</c:v>
                </c:pt>
                <c:pt idx="4677">
                  <c:v>3629.3519999999999</c:v>
                </c:pt>
                <c:pt idx="4678">
                  <c:v>3630.1280000000002</c:v>
                </c:pt>
                <c:pt idx="4679">
                  <c:v>3630.904</c:v>
                </c:pt>
                <c:pt idx="4680">
                  <c:v>3631.68</c:v>
                </c:pt>
                <c:pt idx="4681">
                  <c:v>3632.4560000000001</c:v>
                </c:pt>
                <c:pt idx="4682">
                  <c:v>3633.232</c:v>
                </c:pt>
                <c:pt idx="4683">
                  <c:v>3634.0079999999998</c:v>
                </c:pt>
                <c:pt idx="4684">
                  <c:v>3634.7840000000001</c:v>
                </c:pt>
                <c:pt idx="4685">
                  <c:v>3635.56</c:v>
                </c:pt>
                <c:pt idx="4686">
                  <c:v>3636.3359999999998</c:v>
                </c:pt>
                <c:pt idx="4687">
                  <c:v>3637.1120000000001</c:v>
                </c:pt>
                <c:pt idx="4688">
                  <c:v>3637.8879999999999</c:v>
                </c:pt>
                <c:pt idx="4689">
                  <c:v>3638.6640000000002</c:v>
                </c:pt>
                <c:pt idx="4690">
                  <c:v>3639.44</c:v>
                </c:pt>
                <c:pt idx="4691">
                  <c:v>3640.2159999999999</c:v>
                </c:pt>
                <c:pt idx="4692">
                  <c:v>3640.9920000000002</c:v>
                </c:pt>
                <c:pt idx="4693">
                  <c:v>3641.768</c:v>
                </c:pt>
                <c:pt idx="4694">
                  <c:v>3642.5439999999999</c:v>
                </c:pt>
                <c:pt idx="4695">
                  <c:v>3643.32</c:v>
                </c:pt>
                <c:pt idx="4696">
                  <c:v>3644.096</c:v>
                </c:pt>
                <c:pt idx="4697">
                  <c:v>3644.8719999999998</c:v>
                </c:pt>
                <c:pt idx="4698">
                  <c:v>3645.6480000000001</c:v>
                </c:pt>
                <c:pt idx="4699">
                  <c:v>3646.424</c:v>
                </c:pt>
                <c:pt idx="4700">
                  <c:v>3647.2</c:v>
                </c:pt>
                <c:pt idx="4701">
                  <c:v>3647.9760000000001</c:v>
                </c:pt>
                <c:pt idx="4702">
                  <c:v>3648.752</c:v>
                </c:pt>
                <c:pt idx="4703">
                  <c:v>3649.5279999999998</c:v>
                </c:pt>
                <c:pt idx="4704">
                  <c:v>3650.3040000000001</c:v>
                </c:pt>
                <c:pt idx="4705">
                  <c:v>3651.08</c:v>
                </c:pt>
                <c:pt idx="4706">
                  <c:v>3651.8560000000002</c:v>
                </c:pt>
                <c:pt idx="4707">
                  <c:v>3652.6320000000001</c:v>
                </c:pt>
                <c:pt idx="4708">
                  <c:v>3653.4079999999999</c:v>
                </c:pt>
                <c:pt idx="4709">
                  <c:v>3654.1840000000002</c:v>
                </c:pt>
                <c:pt idx="4710">
                  <c:v>3654.96</c:v>
                </c:pt>
                <c:pt idx="4711">
                  <c:v>3655.7359999999999</c:v>
                </c:pt>
                <c:pt idx="4712">
                  <c:v>3656.5120000000002</c:v>
                </c:pt>
                <c:pt idx="4713">
                  <c:v>3657.288</c:v>
                </c:pt>
                <c:pt idx="4714">
                  <c:v>3658.0639999999999</c:v>
                </c:pt>
                <c:pt idx="4715">
                  <c:v>3658.84</c:v>
                </c:pt>
                <c:pt idx="4716">
                  <c:v>3659.616</c:v>
                </c:pt>
                <c:pt idx="4717">
                  <c:v>3660.3919999999998</c:v>
                </c:pt>
                <c:pt idx="4718">
                  <c:v>3661.1680000000001</c:v>
                </c:pt>
                <c:pt idx="4719">
                  <c:v>3661.944</c:v>
                </c:pt>
                <c:pt idx="4720">
                  <c:v>3662.72</c:v>
                </c:pt>
                <c:pt idx="4721">
                  <c:v>3663.4960000000001</c:v>
                </c:pt>
                <c:pt idx="4722">
                  <c:v>3664.2719999999999</c:v>
                </c:pt>
                <c:pt idx="4723">
                  <c:v>3665.0479999999998</c:v>
                </c:pt>
                <c:pt idx="4724">
                  <c:v>3665.8240000000001</c:v>
                </c:pt>
                <c:pt idx="4725">
                  <c:v>3666.6</c:v>
                </c:pt>
                <c:pt idx="4726">
                  <c:v>3667.3760000000002</c:v>
                </c:pt>
                <c:pt idx="4727">
                  <c:v>3668.152</c:v>
                </c:pt>
                <c:pt idx="4728">
                  <c:v>3668.9279999999999</c:v>
                </c:pt>
                <c:pt idx="4729">
                  <c:v>3669.7040000000002</c:v>
                </c:pt>
                <c:pt idx="4730">
                  <c:v>3670.48</c:v>
                </c:pt>
                <c:pt idx="4731">
                  <c:v>3671.2559999999999</c:v>
                </c:pt>
                <c:pt idx="4732">
                  <c:v>3672.0320000000002</c:v>
                </c:pt>
                <c:pt idx="4733">
                  <c:v>3672.808</c:v>
                </c:pt>
                <c:pt idx="4734">
                  <c:v>3673.5839999999998</c:v>
                </c:pt>
                <c:pt idx="4735">
                  <c:v>3674.36</c:v>
                </c:pt>
                <c:pt idx="4736">
                  <c:v>3675.136</c:v>
                </c:pt>
                <c:pt idx="4737">
                  <c:v>3675.9119999999998</c:v>
                </c:pt>
                <c:pt idx="4738">
                  <c:v>3676.6880000000001</c:v>
                </c:pt>
                <c:pt idx="4739">
                  <c:v>3677.4639999999999</c:v>
                </c:pt>
                <c:pt idx="4740">
                  <c:v>3678.24</c:v>
                </c:pt>
                <c:pt idx="4741">
                  <c:v>3679.0160000000001</c:v>
                </c:pt>
                <c:pt idx="4742">
                  <c:v>3679.7919999999999</c:v>
                </c:pt>
                <c:pt idx="4743">
                  <c:v>3680.5680000000002</c:v>
                </c:pt>
                <c:pt idx="4744">
                  <c:v>3681.3440000000001</c:v>
                </c:pt>
                <c:pt idx="4745">
                  <c:v>3682.12</c:v>
                </c:pt>
                <c:pt idx="4746">
                  <c:v>3682.8960000000002</c:v>
                </c:pt>
                <c:pt idx="4747">
                  <c:v>3683.672</c:v>
                </c:pt>
                <c:pt idx="4748">
                  <c:v>3684.4479999999999</c:v>
                </c:pt>
                <c:pt idx="4749">
                  <c:v>3685.2240000000002</c:v>
                </c:pt>
                <c:pt idx="4750">
                  <c:v>3686</c:v>
                </c:pt>
                <c:pt idx="4751">
                  <c:v>3686.7759999999998</c:v>
                </c:pt>
                <c:pt idx="4752">
                  <c:v>3687.5520000000001</c:v>
                </c:pt>
                <c:pt idx="4753">
                  <c:v>3688.328</c:v>
                </c:pt>
                <c:pt idx="4754">
                  <c:v>3689.1039999999998</c:v>
                </c:pt>
                <c:pt idx="4755">
                  <c:v>3689.88</c:v>
                </c:pt>
                <c:pt idx="4756">
                  <c:v>3690.6559999999999</c:v>
                </c:pt>
                <c:pt idx="4757">
                  <c:v>3691.4319999999998</c:v>
                </c:pt>
                <c:pt idx="4758">
                  <c:v>3692.2080000000001</c:v>
                </c:pt>
                <c:pt idx="4759">
                  <c:v>3692.9839999999999</c:v>
                </c:pt>
                <c:pt idx="4760">
                  <c:v>3693.76</c:v>
                </c:pt>
                <c:pt idx="4761">
                  <c:v>3694.5360000000001</c:v>
                </c:pt>
                <c:pt idx="4762">
                  <c:v>3695.3119999999999</c:v>
                </c:pt>
                <c:pt idx="4763">
                  <c:v>3696.0880000000002</c:v>
                </c:pt>
                <c:pt idx="4764">
                  <c:v>3696.864</c:v>
                </c:pt>
                <c:pt idx="4765">
                  <c:v>3697.64</c:v>
                </c:pt>
                <c:pt idx="4766">
                  <c:v>3698.4160000000002</c:v>
                </c:pt>
                <c:pt idx="4767">
                  <c:v>3699.192</c:v>
                </c:pt>
                <c:pt idx="4768">
                  <c:v>3699.9679999999998</c:v>
                </c:pt>
                <c:pt idx="4769">
                  <c:v>3700.7440000000001</c:v>
                </c:pt>
                <c:pt idx="4770">
                  <c:v>3701.52</c:v>
                </c:pt>
                <c:pt idx="4771">
                  <c:v>3702.2959999999998</c:v>
                </c:pt>
                <c:pt idx="4772">
                  <c:v>3703.0720000000001</c:v>
                </c:pt>
                <c:pt idx="4773">
                  <c:v>3703.848</c:v>
                </c:pt>
                <c:pt idx="4774">
                  <c:v>3704.6239999999998</c:v>
                </c:pt>
                <c:pt idx="4775">
                  <c:v>3705.4</c:v>
                </c:pt>
                <c:pt idx="4776">
                  <c:v>3706.1759999999999</c:v>
                </c:pt>
                <c:pt idx="4777">
                  <c:v>3706.9520000000002</c:v>
                </c:pt>
                <c:pt idx="4778">
                  <c:v>3707.7280000000001</c:v>
                </c:pt>
                <c:pt idx="4779">
                  <c:v>3708.5039999999999</c:v>
                </c:pt>
                <c:pt idx="4780">
                  <c:v>3709.28</c:v>
                </c:pt>
                <c:pt idx="4781">
                  <c:v>3710.056</c:v>
                </c:pt>
                <c:pt idx="4782">
                  <c:v>3710.8319999999999</c:v>
                </c:pt>
                <c:pt idx="4783">
                  <c:v>3711.6080000000002</c:v>
                </c:pt>
                <c:pt idx="4784">
                  <c:v>3712.384</c:v>
                </c:pt>
                <c:pt idx="4785">
                  <c:v>3713.16</c:v>
                </c:pt>
                <c:pt idx="4786">
                  <c:v>3713.9360000000001</c:v>
                </c:pt>
                <c:pt idx="4787">
                  <c:v>3714.712</c:v>
                </c:pt>
                <c:pt idx="4788">
                  <c:v>3715.4879999999998</c:v>
                </c:pt>
                <c:pt idx="4789">
                  <c:v>3716.2640000000001</c:v>
                </c:pt>
                <c:pt idx="4790">
                  <c:v>3717.04</c:v>
                </c:pt>
                <c:pt idx="4791">
                  <c:v>3717.8159999999998</c:v>
                </c:pt>
                <c:pt idx="4792">
                  <c:v>3718.5920000000001</c:v>
                </c:pt>
                <c:pt idx="4793">
                  <c:v>3719.3679999999999</c:v>
                </c:pt>
                <c:pt idx="4794">
                  <c:v>3720.1439999999998</c:v>
                </c:pt>
                <c:pt idx="4795">
                  <c:v>3720.92</c:v>
                </c:pt>
                <c:pt idx="4796">
                  <c:v>3721.6959999999999</c:v>
                </c:pt>
                <c:pt idx="4797">
                  <c:v>3722.4720000000002</c:v>
                </c:pt>
                <c:pt idx="4798">
                  <c:v>3723.248</c:v>
                </c:pt>
                <c:pt idx="4799">
                  <c:v>3724.0239999999999</c:v>
                </c:pt>
                <c:pt idx="4800">
                  <c:v>3724.8</c:v>
                </c:pt>
                <c:pt idx="4801">
                  <c:v>3725.576</c:v>
                </c:pt>
                <c:pt idx="4802">
                  <c:v>3726.3519999999999</c:v>
                </c:pt>
                <c:pt idx="4803">
                  <c:v>3727.1280000000002</c:v>
                </c:pt>
                <c:pt idx="4804">
                  <c:v>3727.904</c:v>
                </c:pt>
                <c:pt idx="4805">
                  <c:v>3728.68</c:v>
                </c:pt>
                <c:pt idx="4806">
                  <c:v>3729.4560000000001</c:v>
                </c:pt>
                <c:pt idx="4807">
                  <c:v>3730.232</c:v>
                </c:pt>
                <c:pt idx="4808">
                  <c:v>3731.0079999999998</c:v>
                </c:pt>
                <c:pt idx="4809">
                  <c:v>3731.7840000000001</c:v>
                </c:pt>
                <c:pt idx="4810">
                  <c:v>3732.56</c:v>
                </c:pt>
                <c:pt idx="4811">
                  <c:v>3733.3359999999998</c:v>
                </c:pt>
                <c:pt idx="4812">
                  <c:v>3734.1120000000001</c:v>
                </c:pt>
                <c:pt idx="4813">
                  <c:v>3734.8879999999999</c:v>
                </c:pt>
                <c:pt idx="4814">
                  <c:v>3735.6640000000002</c:v>
                </c:pt>
                <c:pt idx="4815">
                  <c:v>3736.44</c:v>
                </c:pt>
                <c:pt idx="4816">
                  <c:v>3737.2159999999999</c:v>
                </c:pt>
                <c:pt idx="4817">
                  <c:v>3737.9920000000002</c:v>
                </c:pt>
                <c:pt idx="4818">
                  <c:v>3738.768</c:v>
                </c:pt>
                <c:pt idx="4819">
                  <c:v>3739.5439999999999</c:v>
                </c:pt>
                <c:pt idx="4820">
                  <c:v>3740.32</c:v>
                </c:pt>
                <c:pt idx="4821">
                  <c:v>3741.096</c:v>
                </c:pt>
                <c:pt idx="4822">
                  <c:v>3741.8719999999998</c:v>
                </c:pt>
                <c:pt idx="4823">
                  <c:v>3742.6480000000001</c:v>
                </c:pt>
                <c:pt idx="4824">
                  <c:v>3743.424</c:v>
                </c:pt>
                <c:pt idx="4825">
                  <c:v>3744.2</c:v>
                </c:pt>
                <c:pt idx="4826">
                  <c:v>3744.9760000000001</c:v>
                </c:pt>
                <c:pt idx="4827">
                  <c:v>3745.752</c:v>
                </c:pt>
                <c:pt idx="4828">
                  <c:v>3746.5279999999998</c:v>
                </c:pt>
                <c:pt idx="4829">
                  <c:v>3747.3040000000001</c:v>
                </c:pt>
                <c:pt idx="4830">
                  <c:v>3748.08</c:v>
                </c:pt>
                <c:pt idx="4831">
                  <c:v>3748.8560000000002</c:v>
                </c:pt>
                <c:pt idx="4832">
                  <c:v>3749.6320000000001</c:v>
                </c:pt>
                <c:pt idx="4833">
                  <c:v>3750.4079999999999</c:v>
                </c:pt>
                <c:pt idx="4834">
                  <c:v>3751.1840000000002</c:v>
                </c:pt>
                <c:pt idx="4835">
                  <c:v>3751.96</c:v>
                </c:pt>
                <c:pt idx="4836">
                  <c:v>3752.7359999999999</c:v>
                </c:pt>
                <c:pt idx="4837">
                  <c:v>3753.5120000000002</c:v>
                </c:pt>
                <c:pt idx="4838">
                  <c:v>3754.288</c:v>
                </c:pt>
                <c:pt idx="4839">
                  <c:v>3755.0639999999999</c:v>
                </c:pt>
                <c:pt idx="4840">
                  <c:v>3755.84</c:v>
                </c:pt>
                <c:pt idx="4841">
                  <c:v>3756.616</c:v>
                </c:pt>
                <c:pt idx="4842">
                  <c:v>3757.3919999999998</c:v>
                </c:pt>
                <c:pt idx="4843">
                  <c:v>3758.1680000000001</c:v>
                </c:pt>
                <c:pt idx="4844">
                  <c:v>3758.944</c:v>
                </c:pt>
                <c:pt idx="4845">
                  <c:v>3759.72</c:v>
                </c:pt>
                <c:pt idx="4846">
                  <c:v>3760.4960000000001</c:v>
                </c:pt>
                <c:pt idx="4847">
                  <c:v>3761.2719999999999</c:v>
                </c:pt>
                <c:pt idx="4848">
                  <c:v>3762.0479999999998</c:v>
                </c:pt>
                <c:pt idx="4849">
                  <c:v>3762.8240000000001</c:v>
                </c:pt>
                <c:pt idx="4850">
                  <c:v>3763.6</c:v>
                </c:pt>
                <c:pt idx="4851">
                  <c:v>3764.3760000000002</c:v>
                </c:pt>
                <c:pt idx="4852">
                  <c:v>3765.152</c:v>
                </c:pt>
                <c:pt idx="4853">
                  <c:v>3765.9279999999999</c:v>
                </c:pt>
                <c:pt idx="4854">
                  <c:v>3766.7040000000002</c:v>
                </c:pt>
                <c:pt idx="4855">
                  <c:v>3767.48</c:v>
                </c:pt>
                <c:pt idx="4856">
                  <c:v>3768.2559999999999</c:v>
                </c:pt>
                <c:pt idx="4857">
                  <c:v>3769.0320000000002</c:v>
                </c:pt>
                <c:pt idx="4858">
                  <c:v>3769.808</c:v>
                </c:pt>
                <c:pt idx="4859">
                  <c:v>3770.5839999999998</c:v>
                </c:pt>
                <c:pt idx="4860">
                  <c:v>3771.36</c:v>
                </c:pt>
                <c:pt idx="4861">
                  <c:v>3772.136</c:v>
                </c:pt>
                <c:pt idx="4862">
                  <c:v>3772.9119999999998</c:v>
                </c:pt>
                <c:pt idx="4863">
                  <c:v>3773.6880000000001</c:v>
                </c:pt>
                <c:pt idx="4864">
                  <c:v>3774.4639999999999</c:v>
                </c:pt>
                <c:pt idx="4865">
                  <c:v>3775.24</c:v>
                </c:pt>
                <c:pt idx="4866">
                  <c:v>3776.0160000000001</c:v>
                </c:pt>
                <c:pt idx="4867">
                  <c:v>3776.7919999999999</c:v>
                </c:pt>
                <c:pt idx="4868">
                  <c:v>3777.5680000000002</c:v>
                </c:pt>
                <c:pt idx="4869">
                  <c:v>3778.3440000000001</c:v>
                </c:pt>
                <c:pt idx="4870">
                  <c:v>3779.12</c:v>
                </c:pt>
                <c:pt idx="4871">
                  <c:v>3779.8960000000002</c:v>
                </c:pt>
                <c:pt idx="4872">
                  <c:v>3780.672</c:v>
                </c:pt>
                <c:pt idx="4873">
                  <c:v>3781.4479999999999</c:v>
                </c:pt>
                <c:pt idx="4874">
                  <c:v>3782.2240000000002</c:v>
                </c:pt>
                <c:pt idx="4875">
                  <c:v>3783</c:v>
                </c:pt>
                <c:pt idx="4876">
                  <c:v>3783.7759999999998</c:v>
                </c:pt>
                <c:pt idx="4877">
                  <c:v>3784.5520000000001</c:v>
                </c:pt>
                <c:pt idx="4878">
                  <c:v>3785.328</c:v>
                </c:pt>
                <c:pt idx="4879">
                  <c:v>3786.1039999999998</c:v>
                </c:pt>
                <c:pt idx="4880">
                  <c:v>3786.88</c:v>
                </c:pt>
                <c:pt idx="4881">
                  <c:v>3787.6559999999999</c:v>
                </c:pt>
                <c:pt idx="4882">
                  <c:v>3788.4319999999998</c:v>
                </c:pt>
                <c:pt idx="4883">
                  <c:v>3789.2080000000001</c:v>
                </c:pt>
                <c:pt idx="4884">
                  <c:v>3789.9839999999999</c:v>
                </c:pt>
                <c:pt idx="4885">
                  <c:v>3790.76</c:v>
                </c:pt>
                <c:pt idx="4886">
                  <c:v>3791.5360000000001</c:v>
                </c:pt>
                <c:pt idx="4887">
                  <c:v>3792.3119999999999</c:v>
                </c:pt>
                <c:pt idx="4888">
                  <c:v>3793.0880000000002</c:v>
                </c:pt>
                <c:pt idx="4889">
                  <c:v>3793.864</c:v>
                </c:pt>
                <c:pt idx="4890">
                  <c:v>3794.64</c:v>
                </c:pt>
                <c:pt idx="4891">
                  <c:v>3795.4160000000002</c:v>
                </c:pt>
                <c:pt idx="4892">
                  <c:v>3796.192</c:v>
                </c:pt>
                <c:pt idx="4893">
                  <c:v>3796.9679999999998</c:v>
                </c:pt>
                <c:pt idx="4894">
                  <c:v>3797.7440000000001</c:v>
                </c:pt>
                <c:pt idx="4895">
                  <c:v>3798.52</c:v>
                </c:pt>
                <c:pt idx="4896">
                  <c:v>3799.2959999999998</c:v>
                </c:pt>
                <c:pt idx="4897">
                  <c:v>3800.0720000000001</c:v>
                </c:pt>
                <c:pt idx="4898">
                  <c:v>3800.848</c:v>
                </c:pt>
                <c:pt idx="4899">
                  <c:v>3801.6239999999998</c:v>
                </c:pt>
                <c:pt idx="4900">
                  <c:v>3802.4</c:v>
                </c:pt>
                <c:pt idx="4901">
                  <c:v>3803.1759999999999</c:v>
                </c:pt>
                <c:pt idx="4902">
                  <c:v>3803.9520000000002</c:v>
                </c:pt>
                <c:pt idx="4903">
                  <c:v>3804.7280000000001</c:v>
                </c:pt>
                <c:pt idx="4904">
                  <c:v>3805.5039999999999</c:v>
                </c:pt>
                <c:pt idx="4905">
                  <c:v>3806.28</c:v>
                </c:pt>
                <c:pt idx="4906">
                  <c:v>3807.056</c:v>
                </c:pt>
                <c:pt idx="4907">
                  <c:v>3807.8319999999999</c:v>
                </c:pt>
                <c:pt idx="4908">
                  <c:v>3808.6080000000002</c:v>
                </c:pt>
                <c:pt idx="4909">
                  <c:v>3809.384</c:v>
                </c:pt>
                <c:pt idx="4910">
                  <c:v>3810.16</c:v>
                </c:pt>
                <c:pt idx="4911">
                  <c:v>3810.9360000000001</c:v>
                </c:pt>
                <c:pt idx="4912">
                  <c:v>3811.712</c:v>
                </c:pt>
                <c:pt idx="4913">
                  <c:v>3812.4879999999998</c:v>
                </c:pt>
                <c:pt idx="4914">
                  <c:v>3813.2640000000001</c:v>
                </c:pt>
                <c:pt idx="4915">
                  <c:v>3814.04</c:v>
                </c:pt>
                <c:pt idx="4916">
                  <c:v>3814.8159999999998</c:v>
                </c:pt>
                <c:pt idx="4917">
                  <c:v>3815.5920000000001</c:v>
                </c:pt>
                <c:pt idx="4918">
                  <c:v>3816.3679999999999</c:v>
                </c:pt>
                <c:pt idx="4919">
                  <c:v>3817.1439999999998</c:v>
                </c:pt>
                <c:pt idx="4920">
                  <c:v>3817.92</c:v>
                </c:pt>
                <c:pt idx="4921">
                  <c:v>3818.6959999999999</c:v>
                </c:pt>
                <c:pt idx="4922">
                  <c:v>3819.4720000000002</c:v>
                </c:pt>
                <c:pt idx="4923">
                  <c:v>3820.248</c:v>
                </c:pt>
                <c:pt idx="4924">
                  <c:v>3821.0239999999999</c:v>
                </c:pt>
                <c:pt idx="4925">
                  <c:v>3821.8</c:v>
                </c:pt>
                <c:pt idx="4926">
                  <c:v>3822.576</c:v>
                </c:pt>
                <c:pt idx="4927">
                  <c:v>3823.3519999999999</c:v>
                </c:pt>
                <c:pt idx="4928">
                  <c:v>3824.1280000000002</c:v>
                </c:pt>
                <c:pt idx="4929">
                  <c:v>3824.904</c:v>
                </c:pt>
                <c:pt idx="4930">
                  <c:v>3825.68</c:v>
                </c:pt>
                <c:pt idx="4931">
                  <c:v>3826.4560000000001</c:v>
                </c:pt>
                <c:pt idx="4932">
                  <c:v>3827.232</c:v>
                </c:pt>
                <c:pt idx="4933">
                  <c:v>3828.0079999999998</c:v>
                </c:pt>
                <c:pt idx="4934">
                  <c:v>3828.7840000000001</c:v>
                </c:pt>
                <c:pt idx="4935">
                  <c:v>3829.56</c:v>
                </c:pt>
                <c:pt idx="4936">
                  <c:v>3830.3359999999998</c:v>
                </c:pt>
                <c:pt idx="4937">
                  <c:v>3831.1120000000001</c:v>
                </c:pt>
                <c:pt idx="4938">
                  <c:v>3831.8879999999999</c:v>
                </c:pt>
                <c:pt idx="4939">
                  <c:v>3832.6640000000002</c:v>
                </c:pt>
                <c:pt idx="4940">
                  <c:v>3833.44</c:v>
                </c:pt>
                <c:pt idx="4941">
                  <c:v>3834.2159999999999</c:v>
                </c:pt>
                <c:pt idx="4942">
                  <c:v>3834.9920000000002</c:v>
                </c:pt>
                <c:pt idx="4943">
                  <c:v>3835.768</c:v>
                </c:pt>
                <c:pt idx="4944">
                  <c:v>3836.5439999999999</c:v>
                </c:pt>
                <c:pt idx="4945">
                  <c:v>3837.32</c:v>
                </c:pt>
                <c:pt idx="4946">
                  <c:v>3838.096</c:v>
                </c:pt>
                <c:pt idx="4947">
                  <c:v>3838.8719999999998</c:v>
                </c:pt>
                <c:pt idx="4948">
                  <c:v>3839.6480000000001</c:v>
                </c:pt>
                <c:pt idx="4949">
                  <c:v>3840.424</c:v>
                </c:pt>
                <c:pt idx="4950">
                  <c:v>3841.2</c:v>
                </c:pt>
                <c:pt idx="4951">
                  <c:v>3841.9760000000001</c:v>
                </c:pt>
                <c:pt idx="4952">
                  <c:v>3842.752</c:v>
                </c:pt>
                <c:pt idx="4953">
                  <c:v>3843.5279999999998</c:v>
                </c:pt>
                <c:pt idx="4954">
                  <c:v>3844.3040000000001</c:v>
                </c:pt>
                <c:pt idx="4955">
                  <c:v>3845.08</c:v>
                </c:pt>
                <c:pt idx="4956">
                  <c:v>3845.8560000000002</c:v>
                </c:pt>
                <c:pt idx="4957">
                  <c:v>3846.6320000000001</c:v>
                </c:pt>
                <c:pt idx="4958">
                  <c:v>3847.4079999999999</c:v>
                </c:pt>
                <c:pt idx="4959">
                  <c:v>3848.1840000000002</c:v>
                </c:pt>
                <c:pt idx="4960">
                  <c:v>3848.96</c:v>
                </c:pt>
                <c:pt idx="4961">
                  <c:v>3849.7359999999999</c:v>
                </c:pt>
                <c:pt idx="4962">
                  <c:v>3850.5120000000002</c:v>
                </c:pt>
                <c:pt idx="4963">
                  <c:v>3851.288</c:v>
                </c:pt>
                <c:pt idx="4964">
                  <c:v>3852.0639999999999</c:v>
                </c:pt>
                <c:pt idx="4965">
                  <c:v>3852.84</c:v>
                </c:pt>
                <c:pt idx="4966">
                  <c:v>3853.616</c:v>
                </c:pt>
                <c:pt idx="4967">
                  <c:v>3854.3919999999998</c:v>
                </c:pt>
                <c:pt idx="4968">
                  <c:v>3855.1680000000001</c:v>
                </c:pt>
                <c:pt idx="4969">
                  <c:v>3855.944</c:v>
                </c:pt>
                <c:pt idx="4970">
                  <c:v>3856.72</c:v>
                </c:pt>
                <c:pt idx="4971">
                  <c:v>3857.4960000000001</c:v>
                </c:pt>
                <c:pt idx="4972">
                  <c:v>3858.2719999999999</c:v>
                </c:pt>
                <c:pt idx="4973">
                  <c:v>3859.0479999999998</c:v>
                </c:pt>
                <c:pt idx="4974">
                  <c:v>3859.8240000000001</c:v>
                </c:pt>
                <c:pt idx="4975">
                  <c:v>3860.6</c:v>
                </c:pt>
                <c:pt idx="4976">
                  <c:v>3861.3760000000002</c:v>
                </c:pt>
                <c:pt idx="4977">
                  <c:v>3862.152</c:v>
                </c:pt>
                <c:pt idx="4978">
                  <c:v>3862.9279999999999</c:v>
                </c:pt>
                <c:pt idx="4979">
                  <c:v>3863.7040000000002</c:v>
                </c:pt>
                <c:pt idx="4980">
                  <c:v>3864.48</c:v>
                </c:pt>
                <c:pt idx="4981">
                  <c:v>3865.2559999999999</c:v>
                </c:pt>
                <c:pt idx="4982">
                  <c:v>3866.0320000000002</c:v>
                </c:pt>
                <c:pt idx="4983">
                  <c:v>3866.808</c:v>
                </c:pt>
                <c:pt idx="4984">
                  <c:v>3867.5839999999998</c:v>
                </c:pt>
                <c:pt idx="4985">
                  <c:v>3868.36</c:v>
                </c:pt>
                <c:pt idx="4986">
                  <c:v>3869.136</c:v>
                </c:pt>
                <c:pt idx="4987">
                  <c:v>3869.9119999999998</c:v>
                </c:pt>
                <c:pt idx="4988">
                  <c:v>3870.6880000000001</c:v>
                </c:pt>
                <c:pt idx="4989">
                  <c:v>3871.4639999999999</c:v>
                </c:pt>
                <c:pt idx="4990">
                  <c:v>3872.24</c:v>
                </c:pt>
                <c:pt idx="4991">
                  <c:v>3873.0160000000001</c:v>
                </c:pt>
                <c:pt idx="4992">
                  <c:v>3873.7919999999999</c:v>
                </c:pt>
                <c:pt idx="4993">
                  <c:v>3874.5680000000002</c:v>
                </c:pt>
                <c:pt idx="4994">
                  <c:v>3875.3440000000001</c:v>
                </c:pt>
                <c:pt idx="4995">
                  <c:v>3876.12</c:v>
                </c:pt>
                <c:pt idx="4996">
                  <c:v>3876.8960000000002</c:v>
                </c:pt>
                <c:pt idx="4997">
                  <c:v>3877.672</c:v>
                </c:pt>
                <c:pt idx="4998">
                  <c:v>3878.4479999999999</c:v>
                </c:pt>
                <c:pt idx="4999">
                  <c:v>3879.2240000000002</c:v>
                </c:pt>
                <c:pt idx="5000">
                  <c:v>3880</c:v>
                </c:pt>
                <c:pt idx="5001">
                  <c:v>3880.7759999999998</c:v>
                </c:pt>
                <c:pt idx="5002">
                  <c:v>3881.5520000000001</c:v>
                </c:pt>
                <c:pt idx="5003">
                  <c:v>3882.328</c:v>
                </c:pt>
                <c:pt idx="5004">
                  <c:v>3883.1039999999998</c:v>
                </c:pt>
                <c:pt idx="5005">
                  <c:v>3883.88</c:v>
                </c:pt>
                <c:pt idx="5006">
                  <c:v>3884.6559999999999</c:v>
                </c:pt>
                <c:pt idx="5007">
                  <c:v>3885.4319999999998</c:v>
                </c:pt>
                <c:pt idx="5008">
                  <c:v>3886.2080000000001</c:v>
                </c:pt>
                <c:pt idx="5009">
                  <c:v>3886.9839999999999</c:v>
                </c:pt>
                <c:pt idx="5010">
                  <c:v>3887.76</c:v>
                </c:pt>
                <c:pt idx="5011">
                  <c:v>3888.5360000000001</c:v>
                </c:pt>
                <c:pt idx="5012">
                  <c:v>3889.3119999999999</c:v>
                </c:pt>
                <c:pt idx="5013">
                  <c:v>3890.0880000000002</c:v>
                </c:pt>
                <c:pt idx="5014">
                  <c:v>3890.864</c:v>
                </c:pt>
                <c:pt idx="5015">
                  <c:v>3891.64</c:v>
                </c:pt>
                <c:pt idx="5016">
                  <c:v>3892.4160000000002</c:v>
                </c:pt>
                <c:pt idx="5017">
                  <c:v>3893.192</c:v>
                </c:pt>
                <c:pt idx="5018">
                  <c:v>3893.9679999999998</c:v>
                </c:pt>
                <c:pt idx="5019">
                  <c:v>3894.7440000000001</c:v>
                </c:pt>
                <c:pt idx="5020">
                  <c:v>3895.52</c:v>
                </c:pt>
                <c:pt idx="5021">
                  <c:v>3896.2959999999998</c:v>
                </c:pt>
                <c:pt idx="5022">
                  <c:v>3897.0720000000001</c:v>
                </c:pt>
                <c:pt idx="5023">
                  <c:v>3897.848</c:v>
                </c:pt>
                <c:pt idx="5024">
                  <c:v>3898.6239999999998</c:v>
                </c:pt>
                <c:pt idx="5025">
                  <c:v>3899.4</c:v>
                </c:pt>
                <c:pt idx="5026">
                  <c:v>3900.1759999999999</c:v>
                </c:pt>
                <c:pt idx="5027">
                  <c:v>3900.9520000000002</c:v>
                </c:pt>
                <c:pt idx="5028">
                  <c:v>3901.7280000000001</c:v>
                </c:pt>
                <c:pt idx="5029">
                  <c:v>3902.5039999999999</c:v>
                </c:pt>
                <c:pt idx="5030">
                  <c:v>3903.28</c:v>
                </c:pt>
                <c:pt idx="5031">
                  <c:v>3904.056</c:v>
                </c:pt>
                <c:pt idx="5032">
                  <c:v>3904.8319999999999</c:v>
                </c:pt>
                <c:pt idx="5033">
                  <c:v>3905.6080000000002</c:v>
                </c:pt>
                <c:pt idx="5034">
                  <c:v>3906.384</c:v>
                </c:pt>
                <c:pt idx="5035">
                  <c:v>3907.16</c:v>
                </c:pt>
                <c:pt idx="5036">
                  <c:v>3907.9360000000001</c:v>
                </c:pt>
                <c:pt idx="5037">
                  <c:v>3908.712</c:v>
                </c:pt>
                <c:pt idx="5038">
                  <c:v>3909.4879999999998</c:v>
                </c:pt>
                <c:pt idx="5039">
                  <c:v>3910.2640000000001</c:v>
                </c:pt>
                <c:pt idx="5040">
                  <c:v>3911.04</c:v>
                </c:pt>
                <c:pt idx="5041">
                  <c:v>3911.8159999999998</c:v>
                </c:pt>
                <c:pt idx="5042">
                  <c:v>3912.5920000000001</c:v>
                </c:pt>
                <c:pt idx="5043">
                  <c:v>3913.3679999999999</c:v>
                </c:pt>
                <c:pt idx="5044">
                  <c:v>3914.1439999999998</c:v>
                </c:pt>
                <c:pt idx="5045">
                  <c:v>3914.92</c:v>
                </c:pt>
                <c:pt idx="5046">
                  <c:v>3915.6959999999999</c:v>
                </c:pt>
                <c:pt idx="5047">
                  <c:v>3916.4720000000002</c:v>
                </c:pt>
                <c:pt idx="5048">
                  <c:v>3917.248</c:v>
                </c:pt>
                <c:pt idx="5049">
                  <c:v>3918.0239999999999</c:v>
                </c:pt>
                <c:pt idx="5050">
                  <c:v>3918.8</c:v>
                </c:pt>
                <c:pt idx="5051">
                  <c:v>3919.576</c:v>
                </c:pt>
                <c:pt idx="5052">
                  <c:v>3920.3519999999999</c:v>
                </c:pt>
                <c:pt idx="5053">
                  <c:v>3921.1280000000002</c:v>
                </c:pt>
                <c:pt idx="5054">
                  <c:v>3921.904</c:v>
                </c:pt>
                <c:pt idx="5055">
                  <c:v>3922.68</c:v>
                </c:pt>
                <c:pt idx="5056">
                  <c:v>3923.4560000000001</c:v>
                </c:pt>
                <c:pt idx="5057">
                  <c:v>3924.232</c:v>
                </c:pt>
                <c:pt idx="5058">
                  <c:v>3925.0079999999998</c:v>
                </c:pt>
                <c:pt idx="5059">
                  <c:v>3925.7840000000001</c:v>
                </c:pt>
                <c:pt idx="5060">
                  <c:v>3926.56</c:v>
                </c:pt>
                <c:pt idx="5061">
                  <c:v>3927.3359999999998</c:v>
                </c:pt>
                <c:pt idx="5062">
                  <c:v>3928.1120000000001</c:v>
                </c:pt>
                <c:pt idx="5063">
                  <c:v>3928.8879999999999</c:v>
                </c:pt>
                <c:pt idx="5064">
                  <c:v>3929.6640000000002</c:v>
                </c:pt>
                <c:pt idx="5065">
                  <c:v>3930.44</c:v>
                </c:pt>
                <c:pt idx="5066">
                  <c:v>3931.2159999999999</c:v>
                </c:pt>
                <c:pt idx="5067">
                  <c:v>3931.9920000000002</c:v>
                </c:pt>
                <c:pt idx="5068">
                  <c:v>3932.768</c:v>
                </c:pt>
                <c:pt idx="5069">
                  <c:v>3933.5439999999999</c:v>
                </c:pt>
                <c:pt idx="5070">
                  <c:v>3934.32</c:v>
                </c:pt>
                <c:pt idx="5071">
                  <c:v>3935.096</c:v>
                </c:pt>
                <c:pt idx="5072">
                  <c:v>3935.8719999999998</c:v>
                </c:pt>
                <c:pt idx="5073">
                  <c:v>3936.6480000000001</c:v>
                </c:pt>
                <c:pt idx="5074">
                  <c:v>3937.424</c:v>
                </c:pt>
                <c:pt idx="5075">
                  <c:v>3938.2</c:v>
                </c:pt>
                <c:pt idx="5076">
                  <c:v>3938.9760000000001</c:v>
                </c:pt>
                <c:pt idx="5077">
                  <c:v>3939.752</c:v>
                </c:pt>
                <c:pt idx="5078">
                  <c:v>3940.5279999999998</c:v>
                </c:pt>
                <c:pt idx="5079">
                  <c:v>3941.3040000000001</c:v>
                </c:pt>
                <c:pt idx="5080">
                  <c:v>3942.08</c:v>
                </c:pt>
                <c:pt idx="5081">
                  <c:v>3942.8560000000002</c:v>
                </c:pt>
                <c:pt idx="5082">
                  <c:v>3943.6320000000001</c:v>
                </c:pt>
                <c:pt idx="5083">
                  <c:v>3944.4079999999999</c:v>
                </c:pt>
                <c:pt idx="5084">
                  <c:v>3945.1840000000002</c:v>
                </c:pt>
                <c:pt idx="5085">
                  <c:v>3945.96</c:v>
                </c:pt>
                <c:pt idx="5086">
                  <c:v>3946.7359999999999</c:v>
                </c:pt>
                <c:pt idx="5087">
                  <c:v>3947.5120000000002</c:v>
                </c:pt>
                <c:pt idx="5088">
                  <c:v>3948.288</c:v>
                </c:pt>
                <c:pt idx="5089">
                  <c:v>3949.0639999999999</c:v>
                </c:pt>
                <c:pt idx="5090">
                  <c:v>3949.84</c:v>
                </c:pt>
                <c:pt idx="5091">
                  <c:v>3950.616</c:v>
                </c:pt>
                <c:pt idx="5092">
                  <c:v>3951.3919999999998</c:v>
                </c:pt>
                <c:pt idx="5093">
                  <c:v>3952.1680000000001</c:v>
                </c:pt>
                <c:pt idx="5094">
                  <c:v>3952.944</c:v>
                </c:pt>
                <c:pt idx="5095">
                  <c:v>3953.72</c:v>
                </c:pt>
                <c:pt idx="5096">
                  <c:v>3954.4960000000001</c:v>
                </c:pt>
                <c:pt idx="5097">
                  <c:v>3955.2719999999999</c:v>
                </c:pt>
                <c:pt idx="5098">
                  <c:v>3956.0479999999998</c:v>
                </c:pt>
                <c:pt idx="5099">
                  <c:v>3956.8240000000001</c:v>
                </c:pt>
                <c:pt idx="5100">
                  <c:v>3957.6</c:v>
                </c:pt>
                <c:pt idx="5101">
                  <c:v>3958.3760000000002</c:v>
                </c:pt>
                <c:pt idx="5102">
                  <c:v>3959.152</c:v>
                </c:pt>
                <c:pt idx="5103">
                  <c:v>3959.9279999999999</c:v>
                </c:pt>
                <c:pt idx="5104">
                  <c:v>3960.7040000000002</c:v>
                </c:pt>
                <c:pt idx="5105">
                  <c:v>3961.48</c:v>
                </c:pt>
                <c:pt idx="5106">
                  <c:v>3962.2559999999999</c:v>
                </c:pt>
                <c:pt idx="5107">
                  <c:v>3963.0320000000002</c:v>
                </c:pt>
                <c:pt idx="5108">
                  <c:v>3963.808</c:v>
                </c:pt>
                <c:pt idx="5109">
                  <c:v>3964.5839999999998</c:v>
                </c:pt>
                <c:pt idx="5110">
                  <c:v>3965.36</c:v>
                </c:pt>
                <c:pt idx="5111">
                  <c:v>3966.136</c:v>
                </c:pt>
                <c:pt idx="5112">
                  <c:v>3966.9119999999998</c:v>
                </c:pt>
                <c:pt idx="5113">
                  <c:v>3967.6880000000001</c:v>
                </c:pt>
                <c:pt idx="5114">
                  <c:v>3968.4639999999999</c:v>
                </c:pt>
                <c:pt idx="5115">
                  <c:v>3969.24</c:v>
                </c:pt>
                <c:pt idx="5116">
                  <c:v>3970.0160000000001</c:v>
                </c:pt>
                <c:pt idx="5117">
                  <c:v>3970.7919999999999</c:v>
                </c:pt>
                <c:pt idx="5118">
                  <c:v>3971.5680000000002</c:v>
                </c:pt>
                <c:pt idx="5119">
                  <c:v>3972.3440000000001</c:v>
                </c:pt>
                <c:pt idx="5120">
                  <c:v>3973.12</c:v>
                </c:pt>
                <c:pt idx="5121">
                  <c:v>3973.8960000000002</c:v>
                </c:pt>
                <c:pt idx="5122">
                  <c:v>3974.672</c:v>
                </c:pt>
                <c:pt idx="5123">
                  <c:v>3975.4479999999999</c:v>
                </c:pt>
                <c:pt idx="5124">
                  <c:v>3976.2240000000002</c:v>
                </c:pt>
                <c:pt idx="5125">
                  <c:v>3977</c:v>
                </c:pt>
                <c:pt idx="5126">
                  <c:v>3977.7759999999998</c:v>
                </c:pt>
                <c:pt idx="5127">
                  <c:v>3978.5520000000001</c:v>
                </c:pt>
                <c:pt idx="5128">
                  <c:v>3979.328</c:v>
                </c:pt>
                <c:pt idx="5129">
                  <c:v>3980.1039999999998</c:v>
                </c:pt>
                <c:pt idx="5130">
                  <c:v>3980.88</c:v>
                </c:pt>
                <c:pt idx="5131">
                  <c:v>3981.6559999999999</c:v>
                </c:pt>
                <c:pt idx="5132">
                  <c:v>3982.4319999999998</c:v>
                </c:pt>
                <c:pt idx="5133">
                  <c:v>3983.2080000000001</c:v>
                </c:pt>
                <c:pt idx="5134">
                  <c:v>3983.9839999999999</c:v>
                </c:pt>
                <c:pt idx="5135">
                  <c:v>3984.76</c:v>
                </c:pt>
                <c:pt idx="5136">
                  <c:v>3985.5360000000001</c:v>
                </c:pt>
                <c:pt idx="5137">
                  <c:v>3986.3119999999999</c:v>
                </c:pt>
                <c:pt idx="5138">
                  <c:v>3987.0880000000002</c:v>
                </c:pt>
                <c:pt idx="5139">
                  <c:v>3987.864</c:v>
                </c:pt>
                <c:pt idx="5140">
                  <c:v>3988.64</c:v>
                </c:pt>
                <c:pt idx="5141">
                  <c:v>3989.4160000000002</c:v>
                </c:pt>
                <c:pt idx="5142">
                  <c:v>3990.192</c:v>
                </c:pt>
                <c:pt idx="5143">
                  <c:v>3990.9679999999998</c:v>
                </c:pt>
                <c:pt idx="5144">
                  <c:v>3991.7440000000001</c:v>
                </c:pt>
                <c:pt idx="5145">
                  <c:v>3992.52</c:v>
                </c:pt>
                <c:pt idx="5146">
                  <c:v>3993.2959999999998</c:v>
                </c:pt>
                <c:pt idx="5147">
                  <c:v>3994.0720000000001</c:v>
                </c:pt>
                <c:pt idx="5148">
                  <c:v>3994.848</c:v>
                </c:pt>
                <c:pt idx="5149">
                  <c:v>3995.6239999999998</c:v>
                </c:pt>
                <c:pt idx="5150">
                  <c:v>3996.4</c:v>
                </c:pt>
                <c:pt idx="5151">
                  <c:v>3997.1759999999999</c:v>
                </c:pt>
                <c:pt idx="5152">
                  <c:v>3997.9520000000002</c:v>
                </c:pt>
                <c:pt idx="5153">
                  <c:v>3998.7280000000001</c:v>
                </c:pt>
                <c:pt idx="5154">
                  <c:v>3999.5039999999999</c:v>
                </c:pt>
                <c:pt idx="5155">
                  <c:v>4000.28</c:v>
                </c:pt>
                <c:pt idx="5156">
                  <c:v>4001.056</c:v>
                </c:pt>
                <c:pt idx="5157">
                  <c:v>4001.8319999999999</c:v>
                </c:pt>
                <c:pt idx="5158">
                  <c:v>4002.6080000000002</c:v>
                </c:pt>
                <c:pt idx="5159">
                  <c:v>4003.384</c:v>
                </c:pt>
                <c:pt idx="5160">
                  <c:v>4004.16</c:v>
                </c:pt>
                <c:pt idx="5161">
                  <c:v>4004.9360000000001</c:v>
                </c:pt>
                <c:pt idx="5162">
                  <c:v>4005.712</c:v>
                </c:pt>
                <c:pt idx="5163">
                  <c:v>4006.4879999999998</c:v>
                </c:pt>
                <c:pt idx="5164">
                  <c:v>4007.2640000000001</c:v>
                </c:pt>
                <c:pt idx="5165">
                  <c:v>4008.04</c:v>
                </c:pt>
                <c:pt idx="5166">
                  <c:v>4008.8159999999998</c:v>
                </c:pt>
                <c:pt idx="5167">
                  <c:v>4009.5920000000001</c:v>
                </c:pt>
                <c:pt idx="5168">
                  <c:v>4010.3679999999999</c:v>
                </c:pt>
                <c:pt idx="5169">
                  <c:v>4011.1439999999998</c:v>
                </c:pt>
                <c:pt idx="5170">
                  <c:v>4011.92</c:v>
                </c:pt>
                <c:pt idx="5171">
                  <c:v>4012.6959999999999</c:v>
                </c:pt>
                <c:pt idx="5172">
                  <c:v>4013.4720000000002</c:v>
                </c:pt>
                <c:pt idx="5173">
                  <c:v>4014.248</c:v>
                </c:pt>
                <c:pt idx="5174">
                  <c:v>4015.0239999999999</c:v>
                </c:pt>
                <c:pt idx="5175">
                  <c:v>4015.8</c:v>
                </c:pt>
                <c:pt idx="5176">
                  <c:v>4016.576</c:v>
                </c:pt>
                <c:pt idx="5177">
                  <c:v>4017.3519999999999</c:v>
                </c:pt>
                <c:pt idx="5178">
                  <c:v>4018.1280000000002</c:v>
                </c:pt>
                <c:pt idx="5179">
                  <c:v>4018.904</c:v>
                </c:pt>
                <c:pt idx="5180">
                  <c:v>4019.68</c:v>
                </c:pt>
                <c:pt idx="5181">
                  <c:v>4020.4560000000001</c:v>
                </c:pt>
                <c:pt idx="5182">
                  <c:v>4021.232</c:v>
                </c:pt>
                <c:pt idx="5183">
                  <c:v>4022.0079999999998</c:v>
                </c:pt>
                <c:pt idx="5184">
                  <c:v>4022.7840000000001</c:v>
                </c:pt>
                <c:pt idx="5185">
                  <c:v>4023.56</c:v>
                </c:pt>
                <c:pt idx="5186">
                  <c:v>4024.3359999999998</c:v>
                </c:pt>
                <c:pt idx="5187">
                  <c:v>4025.1120000000001</c:v>
                </c:pt>
                <c:pt idx="5188">
                  <c:v>4025.8879999999999</c:v>
                </c:pt>
                <c:pt idx="5189">
                  <c:v>4026.6640000000002</c:v>
                </c:pt>
                <c:pt idx="5190">
                  <c:v>4027.44</c:v>
                </c:pt>
                <c:pt idx="5191">
                  <c:v>4028.2159999999999</c:v>
                </c:pt>
                <c:pt idx="5192">
                  <c:v>4028.9920000000002</c:v>
                </c:pt>
                <c:pt idx="5193">
                  <c:v>4029.768</c:v>
                </c:pt>
                <c:pt idx="5194">
                  <c:v>4030.5439999999999</c:v>
                </c:pt>
                <c:pt idx="5195">
                  <c:v>4031.32</c:v>
                </c:pt>
                <c:pt idx="5196">
                  <c:v>4032.096</c:v>
                </c:pt>
                <c:pt idx="5197">
                  <c:v>4032.8719999999998</c:v>
                </c:pt>
                <c:pt idx="5198">
                  <c:v>4033.6480000000001</c:v>
                </c:pt>
                <c:pt idx="5199">
                  <c:v>4034.424</c:v>
                </c:pt>
                <c:pt idx="5200">
                  <c:v>4035.2</c:v>
                </c:pt>
                <c:pt idx="5201">
                  <c:v>4035.9760000000001</c:v>
                </c:pt>
                <c:pt idx="5202">
                  <c:v>4036.752</c:v>
                </c:pt>
                <c:pt idx="5203">
                  <c:v>4037.5279999999998</c:v>
                </c:pt>
                <c:pt idx="5204">
                  <c:v>4038.3040000000001</c:v>
                </c:pt>
                <c:pt idx="5205">
                  <c:v>4039.08</c:v>
                </c:pt>
                <c:pt idx="5206">
                  <c:v>4039.8560000000002</c:v>
                </c:pt>
                <c:pt idx="5207">
                  <c:v>4040.6320000000001</c:v>
                </c:pt>
                <c:pt idx="5208">
                  <c:v>4041.4079999999999</c:v>
                </c:pt>
                <c:pt idx="5209">
                  <c:v>4042.1840000000002</c:v>
                </c:pt>
                <c:pt idx="5210">
                  <c:v>4042.96</c:v>
                </c:pt>
                <c:pt idx="5211">
                  <c:v>4043.7359999999999</c:v>
                </c:pt>
                <c:pt idx="5212">
                  <c:v>4044.5120000000002</c:v>
                </c:pt>
                <c:pt idx="5213">
                  <c:v>4045.288</c:v>
                </c:pt>
                <c:pt idx="5214">
                  <c:v>4046.0639999999999</c:v>
                </c:pt>
                <c:pt idx="5215">
                  <c:v>4046.84</c:v>
                </c:pt>
                <c:pt idx="5216">
                  <c:v>4047.616</c:v>
                </c:pt>
                <c:pt idx="5217">
                  <c:v>4048.3919999999998</c:v>
                </c:pt>
                <c:pt idx="5218">
                  <c:v>4049.1680000000001</c:v>
                </c:pt>
                <c:pt idx="5219">
                  <c:v>4049.944</c:v>
                </c:pt>
                <c:pt idx="5220">
                  <c:v>4050.72</c:v>
                </c:pt>
                <c:pt idx="5221">
                  <c:v>4051.4960000000001</c:v>
                </c:pt>
                <c:pt idx="5222">
                  <c:v>4052.2719999999999</c:v>
                </c:pt>
                <c:pt idx="5223">
                  <c:v>4053.0479999999998</c:v>
                </c:pt>
                <c:pt idx="5224">
                  <c:v>4053.8240000000001</c:v>
                </c:pt>
                <c:pt idx="5225">
                  <c:v>4054.6</c:v>
                </c:pt>
                <c:pt idx="5226">
                  <c:v>4055.3760000000002</c:v>
                </c:pt>
                <c:pt idx="5227">
                  <c:v>4056.152</c:v>
                </c:pt>
                <c:pt idx="5228">
                  <c:v>4056.9279999999999</c:v>
                </c:pt>
                <c:pt idx="5229">
                  <c:v>4057.7040000000002</c:v>
                </c:pt>
                <c:pt idx="5230">
                  <c:v>4058.48</c:v>
                </c:pt>
                <c:pt idx="5231">
                  <c:v>4059.2559999999999</c:v>
                </c:pt>
                <c:pt idx="5232">
                  <c:v>4060.0320000000002</c:v>
                </c:pt>
                <c:pt idx="5233">
                  <c:v>4060.808</c:v>
                </c:pt>
                <c:pt idx="5234">
                  <c:v>4061.5839999999998</c:v>
                </c:pt>
                <c:pt idx="5235">
                  <c:v>4062.36</c:v>
                </c:pt>
                <c:pt idx="5236">
                  <c:v>4063.136</c:v>
                </c:pt>
                <c:pt idx="5237">
                  <c:v>4063.9119999999998</c:v>
                </c:pt>
                <c:pt idx="5238">
                  <c:v>4064.6880000000001</c:v>
                </c:pt>
                <c:pt idx="5239">
                  <c:v>4065.4639999999999</c:v>
                </c:pt>
                <c:pt idx="5240">
                  <c:v>4066.24</c:v>
                </c:pt>
                <c:pt idx="5241">
                  <c:v>4067.0160000000001</c:v>
                </c:pt>
                <c:pt idx="5242">
                  <c:v>4067.7919999999999</c:v>
                </c:pt>
                <c:pt idx="5243">
                  <c:v>4068.5680000000002</c:v>
                </c:pt>
                <c:pt idx="5244">
                  <c:v>4069.3440000000001</c:v>
                </c:pt>
                <c:pt idx="5245">
                  <c:v>4070.12</c:v>
                </c:pt>
                <c:pt idx="5246">
                  <c:v>4070.8960000000002</c:v>
                </c:pt>
                <c:pt idx="5247">
                  <c:v>4071.672</c:v>
                </c:pt>
                <c:pt idx="5248">
                  <c:v>4072.4479999999999</c:v>
                </c:pt>
                <c:pt idx="5249">
                  <c:v>4073.2240000000002</c:v>
                </c:pt>
                <c:pt idx="5250">
                  <c:v>4074</c:v>
                </c:pt>
                <c:pt idx="5251">
                  <c:v>4074.7759999999998</c:v>
                </c:pt>
                <c:pt idx="5252">
                  <c:v>4075.5520000000001</c:v>
                </c:pt>
                <c:pt idx="5253">
                  <c:v>4076.328</c:v>
                </c:pt>
                <c:pt idx="5254">
                  <c:v>4077.1039999999998</c:v>
                </c:pt>
                <c:pt idx="5255">
                  <c:v>4077.88</c:v>
                </c:pt>
                <c:pt idx="5256">
                  <c:v>4078.6559999999999</c:v>
                </c:pt>
                <c:pt idx="5257">
                  <c:v>4079.4319999999998</c:v>
                </c:pt>
                <c:pt idx="5258">
                  <c:v>4080.2080000000001</c:v>
                </c:pt>
                <c:pt idx="5259">
                  <c:v>4080.9839999999999</c:v>
                </c:pt>
                <c:pt idx="5260">
                  <c:v>4081.76</c:v>
                </c:pt>
                <c:pt idx="5261">
                  <c:v>4082.5360000000001</c:v>
                </c:pt>
                <c:pt idx="5262">
                  <c:v>4083.3119999999999</c:v>
                </c:pt>
                <c:pt idx="5263">
                  <c:v>4084.0880000000002</c:v>
                </c:pt>
                <c:pt idx="5264">
                  <c:v>4084.864</c:v>
                </c:pt>
                <c:pt idx="5265">
                  <c:v>4085.64</c:v>
                </c:pt>
                <c:pt idx="5266">
                  <c:v>4086.4160000000002</c:v>
                </c:pt>
                <c:pt idx="5267">
                  <c:v>4087.192</c:v>
                </c:pt>
                <c:pt idx="5268">
                  <c:v>4087.9679999999998</c:v>
                </c:pt>
                <c:pt idx="5269">
                  <c:v>4088.7440000000001</c:v>
                </c:pt>
                <c:pt idx="5270">
                  <c:v>4089.52</c:v>
                </c:pt>
                <c:pt idx="5271">
                  <c:v>4090.2959999999998</c:v>
                </c:pt>
                <c:pt idx="5272">
                  <c:v>4091.0720000000001</c:v>
                </c:pt>
                <c:pt idx="5273">
                  <c:v>4091.848</c:v>
                </c:pt>
                <c:pt idx="5274">
                  <c:v>4092.6239999999998</c:v>
                </c:pt>
                <c:pt idx="5275">
                  <c:v>4093.4</c:v>
                </c:pt>
                <c:pt idx="5276">
                  <c:v>4094.1759999999999</c:v>
                </c:pt>
                <c:pt idx="5277">
                  <c:v>4094.9520000000002</c:v>
                </c:pt>
                <c:pt idx="5278">
                  <c:v>4095.7280000000001</c:v>
                </c:pt>
                <c:pt idx="5279">
                  <c:v>4096.5039999999999</c:v>
                </c:pt>
                <c:pt idx="5280">
                  <c:v>4097.28</c:v>
                </c:pt>
                <c:pt idx="5281">
                  <c:v>4098.0559999999996</c:v>
                </c:pt>
                <c:pt idx="5282">
                  <c:v>4098.8320000000003</c:v>
                </c:pt>
                <c:pt idx="5283">
                  <c:v>4099.6080000000002</c:v>
                </c:pt>
                <c:pt idx="5284">
                  <c:v>4100.384</c:v>
                </c:pt>
                <c:pt idx="5285">
                  <c:v>4101.16</c:v>
                </c:pt>
                <c:pt idx="5286">
                  <c:v>4101.9359999999997</c:v>
                </c:pt>
                <c:pt idx="5287">
                  <c:v>4102.7120000000004</c:v>
                </c:pt>
                <c:pt idx="5288">
                  <c:v>4103.4880000000003</c:v>
                </c:pt>
                <c:pt idx="5289">
                  <c:v>4104.2640000000001</c:v>
                </c:pt>
                <c:pt idx="5290">
                  <c:v>4105.04</c:v>
                </c:pt>
                <c:pt idx="5291">
                  <c:v>4105.8159999999998</c:v>
                </c:pt>
                <c:pt idx="5292">
                  <c:v>4106.5919999999996</c:v>
                </c:pt>
                <c:pt idx="5293">
                  <c:v>4107.3680000000004</c:v>
                </c:pt>
                <c:pt idx="5294">
                  <c:v>4108.1440000000002</c:v>
                </c:pt>
                <c:pt idx="5295">
                  <c:v>4108.92</c:v>
                </c:pt>
                <c:pt idx="5296">
                  <c:v>4109.6959999999999</c:v>
                </c:pt>
                <c:pt idx="5297">
                  <c:v>4110.4719999999998</c:v>
                </c:pt>
                <c:pt idx="5298">
                  <c:v>4111.2479999999996</c:v>
                </c:pt>
                <c:pt idx="5299">
                  <c:v>4112.0240000000003</c:v>
                </c:pt>
                <c:pt idx="5300">
                  <c:v>4112.8</c:v>
                </c:pt>
                <c:pt idx="5301">
                  <c:v>4113.576</c:v>
                </c:pt>
                <c:pt idx="5302">
                  <c:v>4114.3519999999999</c:v>
                </c:pt>
                <c:pt idx="5303">
                  <c:v>4115.1279999999997</c:v>
                </c:pt>
                <c:pt idx="5304">
                  <c:v>4115.9040000000005</c:v>
                </c:pt>
                <c:pt idx="5305">
                  <c:v>4116.68</c:v>
                </c:pt>
                <c:pt idx="5306">
                  <c:v>4117.4560000000001</c:v>
                </c:pt>
                <c:pt idx="5307">
                  <c:v>4118.232</c:v>
                </c:pt>
                <c:pt idx="5308">
                  <c:v>4119.0079999999998</c:v>
                </c:pt>
                <c:pt idx="5309">
                  <c:v>4119.7839999999997</c:v>
                </c:pt>
                <c:pt idx="5310">
                  <c:v>4120.5600000000004</c:v>
                </c:pt>
                <c:pt idx="5311">
                  <c:v>4121.3360000000002</c:v>
                </c:pt>
                <c:pt idx="5312">
                  <c:v>4122.1120000000001</c:v>
                </c:pt>
                <c:pt idx="5313">
                  <c:v>4122.8879999999999</c:v>
                </c:pt>
                <c:pt idx="5314">
                  <c:v>4123.6639999999998</c:v>
                </c:pt>
                <c:pt idx="5315">
                  <c:v>4124.4399999999996</c:v>
                </c:pt>
                <c:pt idx="5316">
                  <c:v>4125.2160000000003</c:v>
                </c:pt>
                <c:pt idx="5317">
                  <c:v>4125.9920000000002</c:v>
                </c:pt>
                <c:pt idx="5318">
                  <c:v>4126.768</c:v>
                </c:pt>
                <c:pt idx="5319">
                  <c:v>4127.5439999999999</c:v>
                </c:pt>
                <c:pt idx="5320">
                  <c:v>4128.32</c:v>
                </c:pt>
                <c:pt idx="5321">
                  <c:v>4129.0959999999995</c:v>
                </c:pt>
                <c:pt idx="5322">
                  <c:v>4129.8720000000003</c:v>
                </c:pt>
                <c:pt idx="5323">
                  <c:v>4130.6480000000001</c:v>
                </c:pt>
                <c:pt idx="5324">
                  <c:v>4131.424</c:v>
                </c:pt>
                <c:pt idx="5325">
                  <c:v>4132.2</c:v>
                </c:pt>
                <c:pt idx="5326">
                  <c:v>4132.9759999999997</c:v>
                </c:pt>
                <c:pt idx="5327">
                  <c:v>4133.7520000000004</c:v>
                </c:pt>
                <c:pt idx="5328">
                  <c:v>4134.5280000000002</c:v>
                </c:pt>
                <c:pt idx="5329">
                  <c:v>4135.3040000000001</c:v>
                </c:pt>
                <c:pt idx="5330">
                  <c:v>4136.08</c:v>
                </c:pt>
                <c:pt idx="5331">
                  <c:v>4136.8559999999998</c:v>
                </c:pt>
                <c:pt idx="5332">
                  <c:v>4137.6319999999996</c:v>
                </c:pt>
                <c:pt idx="5333">
                  <c:v>4138.4080000000004</c:v>
                </c:pt>
                <c:pt idx="5334">
                  <c:v>4139.1840000000002</c:v>
                </c:pt>
                <c:pt idx="5335">
                  <c:v>4139.96</c:v>
                </c:pt>
                <c:pt idx="5336">
                  <c:v>4140.7359999999999</c:v>
                </c:pt>
                <c:pt idx="5337">
                  <c:v>4141.5119999999997</c:v>
                </c:pt>
                <c:pt idx="5338">
                  <c:v>4142.2879999999996</c:v>
                </c:pt>
                <c:pt idx="5339">
                  <c:v>4143.0640000000003</c:v>
                </c:pt>
                <c:pt idx="5340">
                  <c:v>4143.84</c:v>
                </c:pt>
                <c:pt idx="5341">
                  <c:v>4144.616</c:v>
                </c:pt>
                <c:pt idx="5342">
                  <c:v>4145.3919999999998</c:v>
                </c:pt>
                <c:pt idx="5343">
                  <c:v>4146.1679999999997</c:v>
                </c:pt>
                <c:pt idx="5344">
                  <c:v>4146.9440000000004</c:v>
                </c:pt>
                <c:pt idx="5345">
                  <c:v>4147.72</c:v>
                </c:pt>
                <c:pt idx="5346">
                  <c:v>4148.4960000000001</c:v>
                </c:pt>
                <c:pt idx="5347">
                  <c:v>4149.2719999999999</c:v>
                </c:pt>
                <c:pt idx="5348">
                  <c:v>4150.0479999999998</c:v>
                </c:pt>
                <c:pt idx="5349">
                  <c:v>4150.8239999999996</c:v>
                </c:pt>
                <c:pt idx="5350">
                  <c:v>4151.6000000000004</c:v>
                </c:pt>
                <c:pt idx="5351">
                  <c:v>4152.3760000000002</c:v>
                </c:pt>
                <c:pt idx="5352">
                  <c:v>4153.152</c:v>
                </c:pt>
                <c:pt idx="5353">
                  <c:v>4153.9279999999999</c:v>
                </c:pt>
                <c:pt idx="5354">
                  <c:v>4154.7039999999997</c:v>
                </c:pt>
                <c:pt idx="5355">
                  <c:v>4155.4799999999996</c:v>
                </c:pt>
                <c:pt idx="5356">
                  <c:v>4156.2560000000003</c:v>
                </c:pt>
                <c:pt idx="5357">
                  <c:v>4157.0320000000002</c:v>
                </c:pt>
                <c:pt idx="5358">
                  <c:v>4157.808</c:v>
                </c:pt>
                <c:pt idx="5359">
                  <c:v>4158.5839999999998</c:v>
                </c:pt>
                <c:pt idx="5360">
                  <c:v>4159.3599999999997</c:v>
                </c:pt>
                <c:pt idx="5361">
                  <c:v>4160.1360000000004</c:v>
                </c:pt>
                <c:pt idx="5362">
                  <c:v>4160.9120000000003</c:v>
                </c:pt>
                <c:pt idx="5363">
                  <c:v>4161.6880000000001</c:v>
                </c:pt>
                <c:pt idx="5364">
                  <c:v>4162.4639999999999</c:v>
                </c:pt>
                <c:pt idx="5365">
                  <c:v>4163.24</c:v>
                </c:pt>
                <c:pt idx="5366">
                  <c:v>4164.0159999999996</c:v>
                </c:pt>
                <c:pt idx="5367">
                  <c:v>4164.7920000000004</c:v>
                </c:pt>
                <c:pt idx="5368">
                  <c:v>4165.5680000000002</c:v>
                </c:pt>
                <c:pt idx="5369">
                  <c:v>4166.3440000000001</c:v>
                </c:pt>
                <c:pt idx="5370">
                  <c:v>4167.12</c:v>
                </c:pt>
                <c:pt idx="5371">
                  <c:v>4167.8959999999997</c:v>
                </c:pt>
                <c:pt idx="5372">
                  <c:v>4168.6719999999996</c:v>
                </c:pt>
                <c:pt idx="5373">
                  <c:v>4169.4480000000003</c:v>
                </c:pt>
                <c:pt idx="5374">
                  <c:v>4170.2240000000002</c:v>
                </c:pt>
                <c:pt idx="5375">
                  <c:v>4171</c:v>
                </c:pt>
                <c:pt idx="5376">
                  <c:v>4171.7759999999998</c:v>
                </c:pt>
                <c:pt idx="5377">
                  <c:v>4172.5519999999997</c:v>
                </c:pt>
                <c:pt idx="5378">
                  <c:v>4173.3280000000004</c:v>
                </c:pt>
                <c:pt idx="5379">
                  <c:v>4174.1040000000003</c:v>
                </c:pt>
                <c:pt idx="5380">
                  <c:v>4174.88</c:v>
                </c:pt>
                <c:pt idx="5381">
                  <c:v>4175.6559999999999</c:v>
                </c:pt>
                <c:pt idx="5382">
                  <c:v>4176.4319999999998</c:v>
                </c:pt>
                <c:pt idx="5383">
                  <c:v>4177.2079999999996</c:v>
                </c:pt>
                <c:pt idx="5384">
                  <c:v>4177.9840000000004</c:v>
                </c:pt>
                <c:pt idx="5385">
                  <c:v>4178.76</c:v>
                </c:pt>
                <c:pt idx="5386">
                  <c:v>4179.5360000000001</c:v>
                </c:pt>
                <c:pt idx="5387">
                  <c:v>4180.3119999999999</c:v>
                </c:pt>
                <c:pt idx="5388">
                  <c:v>4181.0879999999997</c:v>
                </c:pt>
                <c:pt idx="5389">
                  <c:v>4181.8639999999996</c:v>
                </c:pt>
                <c:pt idx="5390">
                  <c:v>4182.6400000000003</c:v>
                </c:pt>
                <c:pt idx="5391">
                  <c:v>4183.4160000000002</c:v>
                </c:pt>
                <c:pt idx="5392">
                  <c:v>4184.192</c:v>
                </c:pt>
                <c:pt idx="5393">
                  <c:v>4184.9679999999998</c:v>
                </c:pt>
                <c:pt idx="5394">
                  <c:v>4185.7439999999997</c:v>
                </c:pt>
                <c:pt idx="5395">
                  <c:v>4186.5200000000004</c:v>
                </c:pt>
                <c:pt idx="5396">
                  <c:v>4187.2960000000003</c:v>
                </c:pt>
                <c:pt idx="5397">
                  <c:v>4188.0720000000001</c:v>
                </c:pt>
                <c:pt idx="5398">
                  <c:v>4188.848</c:v>
                </c:pt>
                <c:pt idx="5399">
                  <c:v>4189.6239999999998</c:v>
                </c:pt>
                <c:pt idx="5400">
                  <c:v>4190.3999999999996</c:v>
                </c:pt>
                <c:pt idx="5401">
                  <c:v>4191.1760000000004</c:v>
                </c:pt>
                <c:pt idx="5402">
                  <c:v>4191.9520000000002</c:v>
                </c:pt>
                <c:pt idx="5403">
                  <c:v>4192.7280000000001</c:v>
                </c:pt>
                <c:pt idx="5404">
                  <c:v>4193.5039999999999</c:v>
                </c:pt>
                <c:pt idx="5405">
                  <c:v>4194.28</c:v>
                </c:pt>
                <c:pt idx="5406">
                  <c:v>4195.0559999999996</c:v>
                </c:pt>
                <c:pt idx="5407">
                  <c:v>4195.8320000000003</c:v>
                </c:pt>
                <c:pt idx="5408">
                  <c:v>4196.6080000000002</c:v>
                </c:pt>
                <c:pt idx="5409">
                  <c:v>4197.384</c:v>
                </c:pt>
                <c:pt idx="5410">
                  <c:v>4198.16</c:v>
                </c:pt>
                <c:pt idx="5411">
                  <c:v>4198.9359999999997</c:v>
                </c:pt>
                <c:pt idx="5412">
                  <c:v>4199.7120000000004</c:v>
                </c:pt>
                <c:pt idx="5413">
                  <c:v>4200.4880000000003</c:v>
                </c:pt>
                <c:pt idx="5414">
                  <c:v>4201.2640000000001</c:v>
                </c:pt>
                <c:pt idx="5415">
                  <c:v>4202.04</c:v>
                </c:pt>
                <c:pt idx="5416">
                  <c:v>4202.8159999999998</c:v>
                </c:pt>
                <c:pt idx="5417">
                  <c:v>4203.5919999999996</c:v>
                </c:pt>
                <c:pt idx="5418">
                  <c:v>4204.3680000000004</c:v>
                </c:pt>
                <c:pt idx="5419">
                  <c:v>4205.1440000000002</c:v>
                </c:pt>
                <c:pt idx="5420">
                  <c:v>4205.92</c:v>
                </c:pt>
                <c:pt idx="5421">
                  <c:v>4206.6959999999999</c:v>
                </c:pt>
                <c:pt idx="5422">
                  <c:v>4207.4719999999998</c:v>
                </c:pt>
                <c:pt idx="5423">
                  <c:v>4208.2479999999996</c:v>
                </c:pt>
                <c:pt idx="5424">
                  <c:v>4209.0240000000003</c:v>
                </c:pt>
                <c:pt idx="5425">
                  <c:v>4209.8</c:v>
                </c:pt>
                <c:pt idx="5426">
                  <c:v>4210.576</c:v>
                </c:pt>
                <c:pt idx="5427">
                  <c:v>4211.3519999999999</c:v>
                </c:pt>
                <c:pt idx="5428">
                  <c:v>4212.1279999999997</c:v>
                </c:pt>
                <c:pt idx="5429">
                  <c:v>4212.9040000000005</c:v>
                </c:pt>
                <c:pt idx="5430">
                  <c:v>4213.68</c:v>
                </c:pt>
                <c:pt idx="5431">
                  <c:v>4214.4560000000001</c:v>
                </c:pt>
                <c:pt idx="5432">
                  <c:v>4215.232</c:v>
                </c:pt>
                <c:pt idx="5433">
                  <c:v>4216.0079999999998</c:v>
                </c:pt>
                <c:pt idx="5434">
                  <c:v>4216.7839999999997</c:v>
                </c:pt>
                <c:pt idx="5435">
                  <c:v>4217.5600000000004</c:v>
                </c:pt>
                <c:pt idx="5436">
                  <c:v>4218.3360000000002</c:v>
                </c:pt>
                <c:pt idx="5437">
                  <c:v>4219.1120000000001</c:v>
                </c:pt>
                <c:pt idx="5438">
                  <c:v>4219.8879999999999</c:v>
                </c:pt>
                <c:pt idx="5439">
                  <c:v>4220.6639999999998</c:v>
                </c:pt>
                <c:pt idx="5440">
                  <c:v>4221.4399999999996</c:v>
                </c:pt>
                <c:pt idx="5441">
                  <c:v>4222.2160000000003</c:v>
                </c:pt>
                <c:pt idx="5442">
                  <c:v>4222.9920000000002</c:v>
                </c:pt>
                <c:pt idx="5443">
                  <c:v>4223.768</c:v>
                </c:pt>
                <c:pt idx="5444">
                  <c:v>4224.5439999999999</c:v>
                </c:pt>
                <c:pt idx="5445">
                  <c:v>4225.32</c:v>
                </c:pt>
                <c:pt idx="5446">
                  <c:v>4226.0959999999995</c:v>
                </c:pt>
                <c:pt idx="5447">
                  <c:v>4226.8720000000003</c:v>
                </c:pt>
                <c:pt idx="5448">
                  <c:v>4227.6480000000001</c:v>
                </c:pt>
                <c:pt idx="5449">
                  <c:v>4228.424</c:v>
                </c:pt>
                <c:pt idx="5450">
                  <c:v>4229.2</c:v>
                </c:pt>
                <c:pt idx="5451">
                  <c:v>4229.9759999999997</c:v>
                </c:pt>
                <c:pt idx="5452">
                  <c:v>4230.7520000000004</c:v>
                </c:pt>
                <c:pt idx="5453">
                  <c:v>4231.5280000000002</c:v>
                </c:pt>
                <c:pt idx="5454">
                  <c:v>4232.3040000000001</c:v>
                </c:pt>
                <c:pt idx="5455">
                  <c:v>4233.08</c:v>
                </c:pt>
                <c:pt idx="5456">
                  <c:v>4233.8559999999998</c:v>
                </c:pt>
                <c:pt idx="5457">
                  <c:v>4234.6319999999996</c:v>
                </c:pt>
                <c:pt idx="5458">
                  <c:v>4235.4080000000004</c:v>
                </c:pt>
                <c:pt idx="5459">
                  <c:v>4236.1840000000002</c:v>
                </c:pt>
                <c:pt idx="5460">
                  <c:v>4236.96</c:v>
                </c:pt>
                <c:pt idx="5461">
                  <c:v>4237.7359999999999</c:v>
                </c:pt>
                <c:pt idx="5462">
                  <c:v>4238.5119999999997</c:v>
                </c:pt>
                <c:pt idx="5463">
                  <c:v>4239.2879999999996</c:v>
                </c:pt>
                <c:pt idx="5464">
                  <c:v>4240.0640000000003</c:v>
                </c:pt>
                <c:pt idx="5465">
                  <c:v>4240.84</c:v>
                </c:pt>
                <c:pt idx="5466">
                  <c:v>4241.616</c:v>
                </c:pt>
                <c:pt idx="5467">
                  <c:v>4242.3919999999998</c:v>
                </c:pt>
                <c:pt idx="5468">
                  <c:v>4243.1679999999997</c:v>
                </c:pt>
                <c:pt idx="5469">
                  <c:v>4243.9440000000004</c:v>
                </c:pt>
                <c:pt idx="5470">
                  <c:v>4244.72</c:v>
                </c:pt>
                <c:pt idx="5471">
                  <c:v>4245.4960000000001</c:v>
                </c:pt>
                <c:pt idx="5472">
                  <c:v>4246.2719999999999</c:v>
                </c:pt>
                <c:pt idx="5473">
                  <c:v>4247.0479999999998</c:v>
                </c:pt>
                <c:pt idx="5474">
                  <c:v>4247.8239999999996</c:v>
                </c:pt>
                <c:pt idx="5475">
                  <c:v>4248.6000000000004</c:v>
                </c:pt>
                <c:pt idx="5476">
                  <c:v>4249.3760000000002</c:v>
                </c:pt>
                <c:pt idx="5477">
                  <c:v>4250.152</c:v>
                </c:pt>
                <c:pt idx="5478">
                  <c:v>4250.9279999999999</c:v>
                </c:pt>
                <c:pt idx="5479">
                  <c:v>4251.7039999999997</c:v>
                </c:pt>
                <c:pt idx="5480">
                  <c:v>4252.4799999999996</c:v>
                </c:pt>
                <c:pt idx="5481">
                  <c:v>4253.2560000000003</c:v>
                </c:pt>
                <c:pt idx="5482">
                  <c:v>4254.0320000000002</c:v>
                </c:pt>
                <c:pt idx="5483">
                  <c:v>4254.808</c:v>
                </c:pt>
                <c:pt idx="5484">
                  <c:v>4255.5839999999998</c:v>
                </c:pt>
                <c:pt idx="5485">
                  <c:v>4256.3599999999997</c:v>
                </c:pt>
                <c:pt idx="5486">
                  <c:v>4257.1360000000004</c:v>
                </c:pt>
                <c:pt idx="5487">
                  <c:v>4257.9120000000003</c:v>
                </c:pt>
                <c:pt idx="5488">
                  <c:v>4258.6880000000001</c:v>
                </c:pt>
                <c:pt idx="5489">
                  <c:v>4259.4639999999999</c:v>
                </c:pt>
                <c:pt idx="5490">
                  <c:v>4260.24</c:v>
                </c:pt>
                <c:pt idx="5491">
                  <c:v>4261.0159999999996</c:v>
                </c:pt>
                <c:pt idx="5492">
                  <c:v>4261.7920000000004</c:v>
                </c:pt>
                <c:pt idx="5493">
                  <c:v>4262.5680000000002</c:v>
                </c:pt>
                <c:pt idx="5494">
                  <c:v>4263.3440000000001</c:v>
                </c:pt>
                <c:pt idx="5495">
                  <c:v>4264.12</c:v>
                </c:pt>
                <c:pt idx="5496">
                  <c:v>4264.8959999999997</c:v>
                </c:pt>
                <c:pt idx="5497">
                  <c:v>4265.6719999999996</c:v>
                </c:pt>
                <c:pt idx="5498">
                  <c:v>4266.4480000000003</c:v>
                </c:pt>
                <c:pt idx="5499">
                  <c:v>4267.2240000000002</c:v>
                </c:pt>
                <c:pt idx="5500">
                  <c:v>4268</c:v>
                </c:pt>
                <c:pt idx="5501">
                  <c:v>4268.7759999999998</c:v>
                </c:pt>
                <c:pt idx="5502">
                  <c:v>4269.5519999999997</c:v>
                </c:pt>
                <c:pt idx="5503">
                  <c:v>4270.3280000000004</c:v>
                </c:pt>
                <c:pt idx="5504">
                  <c:v>4271.1040000000003</c:v>
                </c:pt>
                <c:pt idx="5505">
                  <c:v>4271.88</c:v>
                </c:pt>
                <c:pt idx="5506">
                  <c:v>4272.6559999999999</c:v>
                </c:pt>
                <c:pt idx="5507">
                  <c:v>4273.4319999999998</c:v>
                </c:pt>
                <c:pt idx="5508">
                  <c:v>4274.2079999999996</c:v>
                </c:pt>
                <c:pt idx="5509">
                  <c:v>4274.9840000000004</c:v>
                </c:pt>
                <c:pt idx="5510">
                  <c:v>4275.76</c:v>
                </c:pt>
                <c:pt idx="5511">
                  <c:v>4276.5360000000001</c:v>
                </c:pt>
                <c:pt idx="5512">
                  <c:v>4277.3119999999999</c:v>
                </c:pt>
                <c:pt idx="5513">
                  <c:v>4278.0879999999997</c:v>
                </c:pt>
                <c:pt idx="5514">
                  <c:v>4278.8639999999996</c:v>
                </c:pt>
                <c:pt idx="5515">
                  <c:v>4279.6400000000003</c:v>
                </c:pt>
                <c:pt idx="5516">
                  <c:v>4280.4160000000002</c:v>
                </c:pt>
                <c:pt idx="5517">
                  <c:v>4281.192</c:v>
                </c:pt>
                <c:pt idx="5518">
                  <c:v>4281.9679999999998</c:v>
                </c:pt>
                <c:pt idx="5519">
                  <c:v>4282.7439999999997</c:v>
                </c:pt>
                <c:pt idx="5520">
                  <c:v>4283.5200000000004</c:v>
                </c:pt>
                <c:pt idx="5521">
                  <c:v>4284.2960000000003</c:v>
                </c:pt>
                <c:pt idx="5522">
                  <c:v>4285.0720000000001</c:v>
                </c:pt>
                <c:pt idx="5523">
                  <c:v>4285.848</c:v>
                </c:pt>
                <c:pt idx="5524">
                  <c:v>4286.6239999999998</c:v>
                </c:pt>
                <c:pt idx="5525">
                  <c:v>4287.3999999999996</c:v>
                </c:pt>
                <c:pt idx="5526">
                  <c:v>4288.1760000000004</c:v>
                </c:pt>
                <c:pt idx="5527">
                  <c:v>4288.9520000000002</c:v>
                </c:pt>
                <c:pt idx="5528">
                  <c:v>4289.7280000000001</c:v>
                </c:pt>
                <c:pt idx="5529">
                  <c:v>4290.5039999999999</c:v>
                </c:pt>
                <c:pt idx="5530">
                  <c:v>4291.28</c:v>
                </c:pt>
                <c:pt idx="5531">
                  <c:v>4292.0559999999996</c:v>
                </c:pt>
                <c:pt idx="5532">
                  <c:v>4292.8320000000003</c:v>
                </c:pt>
                <c:pt idx="5533">
                  <c:v>4293.6080000000002</c:v>
                </c:pt>
                <c:pt idx="5534">
                  <c:v>4294.384</c:v>
                </c:pt>
                <c:pt idx="5535">
                  <c:v>4295.16</c:v>
                </c:pt>
                <c:pt idx="5536">
                  <c:v>4295.9359999999997</c:v>
                </c:pt>
                <c:pt idx="5537">
                  <c:v>4296.7120000000004</c:v>
                </c:pt>
                <c:pt idx="5538">
                  <c:v>4297.4880000000003</c:v>
                </c:pt>
                <c:pt idx="5539">
                  <c:v>4298.2640000000001</c:v>
                </c:pt>
                <c:pt idx="5540">
                  <c:v>4299.04</c:v>
                </c:pt>
                <c:pt idx="5541">
                  <c:v>4299.8159999999998</c:v>
                </c:pt>
                <c:pt idx="5542">
                  <c:v>4300.5919999999996</c:v>
                </c:pt>
                <c:pt idx="5543">
                  <c:v>4301.3680000000004</c:v>
                </c:pt>
                <c:pt idx="5544">
                  <c:v>4302.1440000000002</c:v>
                </c:pt>
                <c:pt idx="5545">
                  <c:v>4302.92</c:v>
                </c:pt>
                <c:pt idx="5546">
                  <c:v>4303.6959999999999</c:v>
                </c:pt>
                <c:pt idx="5547">
                  <c:v>4304.4719999999998</c:v>
                </c:pt>
                <c:pt idx="5548">
                  <c:v>4305.2479999999996</c:v>
                </c:pt>
                <c:pt idx="5549">
                  <c:v>4306.0240000000003</c:v>
                </c:pt>
                <c:pt idx="5550">
                  <c:v>4306.8</c:v>
                </c:pt>
                <c:pt idx="5551">
                  <c:v>4307.576</c:v>
                </c:pt>
                <c:pt idx="5552">
                  <c:v>4308.3519999999999</c:v>
                </c:pt>
                <c:pt idx="5553">
                  <c:v>4309.1279999999997</c:v>
                </c:pt>
                <c:pt idx="5554">
                  <c:v>4309.9040000000005</c:v>
                </c:pt>
                <c:pt idx="5555">
                  <c:v>4310.68</c:v>
                </c:pt>
                <c:pt idx="5556">
                  <c:v>4311.4560000000001</c:v>
                </c:pt>
                <c:pt idx="5557">
                  <c:v>4312.232</c:v>
                </c:pt>
                <c:pt idx="5558">
                  <c:v>4313.0079999999998</c:v>
                </c:pt>
                <c:pt idx="5559">
                  <c:v>4313.7839999999997</c:v>
                </c:pt>
                <c:pt idx="5560">
                  <c:v>4314.5600000000004</c:v>
                </c:pt>
                <c:pt idx="5561">
                  <c:v>4315.3360000000002</c:v>
                </c:pt>
                <c:pt idx="5562">
                  <c:v>4316.1120000000001</c:v>
                </c:pt>
                <c:pt idx="5563">
                  <c:v>4316.8879999999999</c:v>
                </c:pt>
                <c:pt idx="5564">
                  <c:v>4317.6639999999998</c:v>
                </c:pt>
                <c:pt idx="5565">
                  <c:v>4318.4399999999996</c:v>
                </c:pt>
                <c:pt idx="5566">
                  <c:v>4319.2160000000003</c:v>
                </c:pt>
                <c:pt idx="5567">
                  <c:v>4319.9920000000002</c:v>
                </c:pt>
                <c:pt idx="5568">
                  <c:v>4320.768</c:v>
                </c:pt>
                <c:pt idx="5569">
                  <c:v>4321.5439999999999</c:v>
                </c:pt>
                <c:pt idx="5570">
                  <c:v>4322.32</c:v>
                </c:pt>
                <c:pt idx="5571">
                  <c:v>4323.0959999999995</c:v>
                </c:pt>
                <c:pt idx="5572">
                  <c:v>4323.8720000000003</c:v>
                </c:pt>
                <c:pt idx="5573">
                  <c:v>4324.6480000000001</c:v>
                </c:pt>
                <c:pt idx="5574">
                  <c:v>4325.424</c:v>
                </c:pt>
                <c:pt idx="5575">
                  <c:v>4326.2</c:v>
                </c:pt>
                <c:pt idx="5576">
                  <c:v>4326.9759999999997</c:v>
                </c:pt>
                <c:pt idx="5577">
                  <c:v>4327.7520000000004</c:v>
                </c:pt>
                <c:pt idx="5578">
                  <c:v>4328.5280000000002</c:v>
                </c:pt>
                <c:pt idx="5579">
                  <c:v>4329.3040000000001</c:v>
                </c:pt>
                <c:pt idx="5580">
                  <c:v>4330.08</c:v>
                </c:pt>
                <c:pt idx="5581">
                  <c:v>4330.8559999999998</c:v>
                </c:pt>
                <c:pt idx="5582">
                  <c:v>4331.6319999999996</c:v>
                </c:pt>
                <c:pt idx="5583">
                  <c:v>4332.4080000000004</c:v>
                </c:pt>
                <c:pt idx="5584">
                  <c:v>4333.1840000000002</c:v>
                </c:pt>
                <c:pt idx="5585">
                  <c:v>4333.96</c:v>
                </c:pt>
                <c:pt idx="5586">
                  <c:v>4334.7359999999999</c:v>
                </c:pt>
                <c:pt idx="5587">
                  <c:v>4335.5119999999997</c:v>
                </c:pt>
                <c:pt idx="5588">
                  <c:v>4336.2879999999996</c:v>
                </c:pt>
                <c:pt idx="5589">
                  <c:v>4337.0640000000003</c:v>
                </c:pt>
                <c:pt idx="5590">
                  <c:v>4337.84</c:v>
                </c:pt>
                <c:pt idx="5591">
                  <c:v>4338.616</c:v>
                </c:pt>
                <c:pt idx="5592">
                  <c:v>4339.3919999999998</c:v>
                </c:pt>
                <c:pt idx="5593">
                  <c:v>4340.1679999999997</c:v>
                </c:pt>
                <c:pt idx="5594">
                  <c:v>4340.9440000000004</c:v>
                </c:pt>
                <c:pt idx="5595">
                  <c:v>4341.72</c:v>
                </c:pt>
                <c:pt idx="5596">
                  <c:v>4342.4960000000001</c:v>
                </c:pt>
                <c:pt idx="5597">
                  <c:v>4343.2719999999999</c:v>
                </c:pt>
                <c:pt idx="5598">
                  <c:v>4344.0479999999998</c:v>
                </c:pt>
                <c:pt idx="5599">
                  <c:v>4344.8239999999996</c:v>
                </c:pt>
                <c:pt idx="5600">
                  <c:v>4345.6000000000004</c:v>
                </c:pt>
                <c:pt idx="5601">
                  <c:v>4346.3760000000002</c:v>
                </c:pt>
                <c:pt idx="5602">
                  <c:v>4347.152</c:v>
                </c:pt>
                <c:pt idx="5603">
                  <c:v>4347.9279999999999</c:v>
                </c:pt>
                <c:pt idx="5604">
                  <c:v>4348.7039999999997</c:v>
                </c:pt>
                <c:pt idx="5605">
                  <c:v>4349.4799999999996</c:v>
                </c:pt>
                <c:pt idx="5606">
                  <c:v>4350.2560000000003</c:v>
                </c:pt>
                <c:pt idx="5607">
                  <c:v>4351.0320000000002</c:v>
                </c:pt>
                <c:pt idx="5608">
                  <c:v>4351.808</c:v>
                </c:pt>
                <c:pt idx="5609">
                  <c:v>4352.5839999999998</c:v>
                </c:pt>
                <c:pt idx="5610">
                  <c:v>4353.3599999999997</c:v>
                </c:pt>
                <c:pt idx="5611">
                  <c:v>4354.1360000000004</c:v>
                </c:pt>
                <c:pt idx="5612">
                  <c:v>4354.9120000000003</c:v>
                </c:pt>
                <c:pt idx="5613">
                  <c:v>4355.6880000000001</c:v>
                </c:pt>
                <c:pt idx="5614">
                  <c:v>4356.4639999999999</c:v>
                </c:pt>
                <c:pt idx="5615">
                  <c:v>4357.24</c:v>
                </c:pt>
                <c:pt idx="5616">
                  <c:v>4358.0159999999996</c:v>
                </c:pt>
                <c:pt idx="5617">
                  <c:v>4358.7920000000004</c:v>
                </c:pt>
                <c:pt idx="5618">
                  <c:v>4359.5680000000002</c:v>
                </c:pt>
                <c:pt idx="5619">
                  <c:v>4360.3440000000001</c:v>
                </c:pt>
                <c:pt idx="5620">
                  <c:v>4361.12</c:v>
                </c:pt>
                <c:pt idx="5621">
                  <c:v>4361.8959999999997</c:v>
                </c:pt>
                <c:pt idx="5622">
                  <c:v>4362.6719999999996</c:v>
                </c:pt>
                <c:pt idx="5623">
                  <c:v>4363.4480000000003</c:v>
                </c:pt>
                <c:pt idx="5624">
                  <c:v>4364.2240000000002</c:v>
                </c:pt>
                <c:pt idx="5625">
                  <c:v>4365</c:v>
                </c:pt>
                <c:pt idx="5626">
                  <c:v>4365.7759999999998</c:v>
                </c:pt>
                <c:pt idx="5627">
                  <c:v>4366.5519999999997</c:v>
                </c:pt>
                <c:pt idx="5628">
                  <c:v>4367.3280000000004</c:v>
                </c:pt>
                <c:pt idx="5629">
                  <c:v>4368.1040000000003</c:v>
                </c:pt>
                <c:pt idx="5630">
                  <c:v>4368.88</c:v>
                </c:pt>
                <c:pt idx="5631">
                  <c:v>4369.6559999999999</c:v>
                </c:pt>
                <c:pt idx="5632">
                  <c:v>4370.4319999999998</c:v>
                </c:pt>
                <c:pt idx="5633">
                  <c:v>4371.2079999999996</c:v>
                </c:pt>
                <c:pt idx="5634">
                  <c:v>4371.9840000000004</c:v>
                </c:pt>
                <c:pt idx="5635">
                  <c:v>4372.76</c:v>
                </c:pt>
                <c:pt idx="5636">
                  <c:v>4373.5360000000001</c:v>
                </c:pt>
                <c:pt idx="5637">
                  <c:v>4374.3119999999999</c:v>
                </c:pt>
                <c:pt idx="5638">
                  <c:v>4375.0879999999997</c:v>
                </c:pt>
                <c:pt idx="5639">
                  <c:v>4375.8639999999996</c:v>
                </c:pt>
                <c:pt idx="5640">
                  <c:v>4376.6400000000003</c:v>
                </c:pt>
                <c:pt idx="5641">
                  <c:v>4377.4160000000002</c:v>
                </c:pt>
                <c:pt idx="5642">
                  <c:v>4378.192</c:v>
                </c:pt>
                <c:pt idx="5643">
                  <c:v>4378.9679999999998</c:v>
                </c:pt>
                <c:pt idx="5644">
                  <c:v>4379.7439999999997</c:v>
                </c:pt>
                <c:pt idx="5645">
                  <c:v>4380.5200000000004</c:v>
                </c:pt>
                <c:pt idx="5646">
                  <c:v>4381.2960000000003</c:v>
                </c:pt>
                <c:pt idx="5647">
                  <c:v>4382.0720000000001</c:v>
                </c:pt>
                <c:pt idx="5648">
                  <c:v>4382.848</c:v>
                </c:pt>
                <c:pt idx="5649">
                  <c:v>4383.6239999999998</c:v>
                </c:pt>
                <c:pt idx="5650">
                  <c:v>4384.3999999999996</c:v>
                </c:pt>
                <c:pt idx="5651">
                  <c:v>4385.1760000000004</c:v>
                </c:pt>
                <c:pt idx="5652">
                  <c:v>4385.9520000000002</c:v>
                </c:pt>
                <c:pt idx="5653">
                  <c:v>4386.7280000000001</c:v>
                </c:pt>
                <c:pt idx="5654">
                  <c:v>4387.5039999999999</c:v>
                </c:pt>
                <c:pt idx="5655">
                  <c:v>4388.28</c:v>
                </c:pt>
                <c:pt idx="5656">
                  <c:v>4389.0559999999996</c:v>
                </c:pt>
                <c:pt idx="5657">
                  <c:v>4389.8320000000003</c:v>
                </c:pt>
                <c:pt idx="5658">
                  <c:v>4390.6080000000002</c:v>
                </c:pt>
                <c:pt idx="5659">
                  <c:v>4391.384</c:v>
                </c:pt>
                <c:pt idx="5660">
                  <c:v>4392.16</c:v>
                </c:pt>
                <c:pt idx="5661">
                  <c:v>4392.9359999999997</c:v>
                </c:pt>
                <c:pt idx="5662">
                  <c:v>4393.7120000000004</c:v>
                </c:pt>
                <c:pt idx="5663">
                  <c:v>4394.4880000000003</c:v>
                </c:pt>
                <c:pt idx="5664">
                  <c:v>4395.2640000000001</c:v>
                </c:pt>
                <c:pt idx="5665">
                  <c:v>4396.04</c:v>
                </c:pt>
                <c:pt idx="5666">
                  <c:v>4396.8159999999998</c:v>
                </c:pt>
                <c:pt idx="5667">
                  <c:v>4397.5919999999996</c:v>
                </c:pt>
                <c:pt idx="5668">
                  <c:v>4398.3680000000004</c:v>
                </c:pt>
                <c:pt idx="5669">
                  <c:v>4399.1440000000002</c:v>
                </c:pt>
                <c:pt idx="5670">
                  <c:v>4399.92</c:v>
                </c:pt>
                <c:pt idx="5671">
                  <c:v>4400.6959999999999</c:v>
                </c:pt>
                <c:pt idx="5672">
                  <c:v>4401.4719999999998</c:v>
                </c:pt>
                <c:pt idx="5673">
                  <c:v>4402.2479999999996</c:v>
                </c:pt>
                <c:pt idx="5674">
                  <c:v>4403.0240000000003</c:v>
                </c:pt>
                <c:pt idx="5675">
                  <c:v>4403.8</c:v>
                </c:pt>
                <c:pt idx="5676">
                  <c:v>4404.576</c:v>
                </c:pt>
                <c:pt idx="5677">
                  <c:v>4405.3519999999999</c:v>
                </c:pt>
                <c:pt idx="5678">
                  <c:v>4406.1279999999997</c:v>
                </c:pt>
                <c:pt idx="5679">
                  <c:v>4406.9040000000005</c:v>
                </c:pt>
                <c:pt idx="5680">
                  <c:v>4407.68</c:v>
                </c:pt>
                <c:pt idx="5681">
                  <c:v>4408.4560000000001</c:v>
                </c:pt>
                <c:pt idx="5682">
                  <c:v>4409.232</c:v>
                </c:pt>
                <c:pt idx="5683">
                  <c:v>4410.0079999999998</c:v>
                </c:pt>
                <c:pt idx="5684">
                  <c:v>4410.7839999999997</c:v>
                </c:pt>
                <c:pt idx="5685">
                  <c:v>4411.5600000000004</c:v>
                </c:pt>
                <c:pt idx="5686">
                  <c:v>4412.3360000000002</c:v>
                </c:pt>
                <c:pt idx="5687">
                  <c:v>4413.1120000000001</c:v>
                </c:pt>
                <c:pt idx="5688">
                  <c:v>4413.8879999999999</c:v>
                </c:pt>
                <c:pt idx="5689">
                  <c:v>4414.6639999999998</c:v>
                </c:pt>
                <c:pt idx="5690">
                  <c:v>4415.4399999999996</c:v>
                </c:pt>
                <c:pt idx="5691">
                  <c:v>4416.2160000000003</c:v>
                </c:pt>
                <c:pt idx="5692">
                  <c:v>4416.9920000000002</c:v>
                </c:pt>
                <c:pt idx="5693">
                  <c:v>4417.768</c:v>
                </c:pt>
                <c:pt idx="5694">
                  <c:v>4418.5439999999999</c:v>
                </c:pt>
                <c:pt idx="5695">
                  <c:v>4419.32</c:v>
                </c:pt>
                <c:pt idx="5696">
                  <c:v>4420.0959999999995</c:v>
                </c:pt>
                <c:pt idx="5697">
                  <c:v>4420.8720000000003</c:v>
                </c:pt>
                <c:pt idx="5698">
                  <c:v>4421.6480000000001</c:v>
                </c:pt>
                <c:pt idx="5699">
                  <c:v>4422.424</c:v>
                </c:pt>
                <c:pt idx="5700">
                  <c:v>4423.2</c:v>
                </c:pt>
                <c:pt idx="5701">
                  <c:v>4423.9759999999997</c:v>
                </c:pt>
                <c:pt idx="5702">
                  <c:v>4424.7520000000004</c:v>
                </c:pt>
                <c:pt idx="5703">
                  <c:v>4425.5280000000002</c:v>
                </c:pt>
                <c:pt idx="5704">
                  <c:v>4426.3040000000001</c:v>
                </c:pt>
                <c:pt idx="5705">
                  <c:v>4427.08</c:v>
                </c:pt>
                <c:pt idx="5706">
                  <c:v>4427.8559999999998</c:v>
                </c:pt>
                <c:pt idx="5707">
                  <c:v>4428.6319999999996</c:v>
                </c:pt>
                <c:pt idx="5708">
                  <c:v>4429.4080000000004</c:v>
                </c:pt>
                <c:pt idx="5709">
                  <c:v>4430.1840000000002</c:v>
                </c:pt>
                <c:pt idx="5710">
                  <c:v>4430.96</c:v>
                </c:pt>
                <c:pt idx="5711">
                  <c:v>4431.7359999999999</c:v>
                </c:pt>
                <c:pt idx="5712">
                  <c:v>4432.5119999999997</c:v>
                </c:pt>
                <c:pt idx="5713">
                  <c:v>4433.2879999999996</c:v>
                </c:pt>
                <c:pt idx="5714">
                  <c:v>4434.0640000000003</c:v>
                </c:pt>
                <c:pt idx="5715">
                  <c:v>4434.84</c:v>
                </c:pt>
                <c:pt idx="5716">
                  <c:v>4435.616</c:v>
                </c:pt>
                <c:pt idx="5717">
                  <c:v>4436.3919999999998</c:v>
                </c:pt>
                <c:pt idx="5718">
                  <c:v>4437.1679999999997</c:v>
                </c:pt>
                <c:pt idx="5719">
                  <c:v>4437.9440000000004</c:v>
                </c:pt>
                <c:pt idx="5720">
                  <c:v>4438.72</c:v>
                </c:pt>
                <c:pt idx="5721">
                  <c:v>4439.4960000000001</c:v>
                </c:pt>
                <c:pt idx="5722">
                  <c:v>4440.2719999999999</c:v>
                </c:pt>
                <c:pt idx="5723">
                  <c:v>4441.0479999999998</c:v>
                </c:pt>
                <c:pt idx="5724">
                  <c:v>4441.8239999999996</c:v>
                </c:pt>
                <c:pt idx="5725">
                  <c:v>4442.6000000000004</c:v>
                </c:pt>
                <c:pt idx="5726">
                  <c:v>4443.3760000000002</c:v>
                </c:pt>
                <c:pt idx="5727">
                  <c:v>4444.152</c:v>
                </c:pt>
                <c:pt idx="5728">
                  <c:v>4444.9279999999999</c:v>
                </c:pt>
                <c:pt idx="5729">
                  <c:v>4445.7039999999997</c:v>
                </c:pt>
                <c:pt idx="5730">
                  <c:v>4446.4799999999996</c:v>
                </c:pt>
                <c:pt idx="5731">
                  <c:v>4447.2560000000003</c:v>
                </c:pt>
                <c:pt idx="5732">
                  <c:v>4448.0320000000002</c:v>
                </c:pt>
                <c:pt idx="5733">
                  <c:v>4448.808</c:v>
                </c:pt>
                <c:pt idx="5734">
                  <c:v>4449.5839999999998</c:v>
                </c:pt>
                <c:pt idx="5735">
                  <c:v>4450.3599999999997</c:v>
                </c:pt>
                <c:pt idx="5736">
                  <c:v>4451.1360000000004</c:v>
                </c:pt>
                <c:pt idx="5737">
                  <c:v>4451.9120000000003</c:v>
                </c:pt>
                <c:pt idx="5738">
                  <c:v>4452.6880000000001</c:v>
                </c:pt>
                <c:pt idx="5739">
                  <c:v>4453.4639999999999</c:v>
                </c:pt>
                <c:pt idx="5740">
                  <c:v>4454.24</c:v>
                </c:pt>
                <c:pt idx="5741">
                  <c:v>4455.0159999999996</c:v>
                </c:pt>
                <c:pt idx="5742">
                  <c:v>4455.7920000000004</c:v>
                </c:pt>
                <c:pt idx="5743">
                  <c:v>4456.5680000000002</c:v>
                </c:pt>
                <c:pt idx="5744">
                  <c:v>4457.3440000000001</c:v>
                </c:pt>
                <c:pt idx="5745">
                  <c:v>4458.12</c:v>
                </c:pt>
                <c:pt idx="5746">
                  <c:v>4458.8959999999997</c:v>
                </c:pt>
                <c:pt idx="5747">
                  <c:v>4459.6719999999996</c:v>
                </c:pt>
                <c:pt idx="5748">
                  <c:v>4460.4480000000003</c:v>
                </c:pt>
                <c:pt idx="5749">
                  <c:v>4461.2240000000002</c:v>
                </c:pt>
                <c:pt idx="5750">
                  <c:v>4462</c:v>
                </c:pt>
                <c:pt idx="5751">
                  <c:v>4462.7759999999998</c:v>
                </c:pt>
                <c:pt idx="5752">
                  <c:v>4463.5519999999997</c:v>
                </c:pt>
                <c:pt idx="5753">
                  <c:v>4464.3280000000004</c:v>
                </c:pt>
                <c:pt idx="5754">
                  <c:v>4465.1040000000003</c:v>
                </c:pt>
                <c:pt idx="5755">
                  <c:v>4465.88</c:v>
                </c:pt>
                <c:pt idx="5756">
                  <c:v>4466.6559999999999</c:v>
                </c:pt>
                <c:pt idx="5757">
                  <c:v>4467.4319999999998</c:v>
                </c:pt>
                <c:pt idx="5758">
                  <c:v>4468.2079999999996</c:v>
                </c:pt>
                <c:pt idx="5759">
                  <c:v>4468.9840000000004</c:v>
                </c:pt>
                <c:pt idx="5760">
                  <c:v>4469.76</c:v>
                </c:pt>
                <c:pt idx="5761">
                  <c:v>4470.5360000000001</c:v>
                </c:pt>
                <c:pt idx="5762">
                  <c:v>4471.3119999999999</c:v>
                </c:pt>
                <c:pt idx="5763">
                  <c:v>4472.0879999999997</c:v>
                </c:pt>
                <c:pt idx="5764">
                  <c:v>4472.8639999999996</c:v>
                </c:pt>
                <c:pt idx="5765">
                  <c:v>4473.6400000000003</c:v>
                </c:pt>
                <c:pt idx="5766">
                  <c:v>4474.4160000000002</c:v>
                </c:pt>
                <c:pt idx="5767">
                  <c:v>4475.192</c:v>
                </c:pt>
                <c:pt idx="5768">
                  <c:v>4475.9679999999998</c:v>
                </c:pt>
                <c:pt idx="5769">
                  <c:v>4476.7439999999997</c:v>
                </c:pt>
                <c:pt idx="5770">
                  <c:v>4477.5200000000004</c:v>
                </c:pt>
                <c:pt idx="5771">
                  <c:v>4478.2960000000003</c:v>
                </c:pt>
                <c:pt idx="5772">
                  <c:v>4479.0720000000001</c:v>
                </c:pt>
                <c:pt idx="5773">
                  <c:v>4479.848</c:v>
                </c:pt>
                <c:pt idx="5774">
                  <c:v>4480.6239999999998</c:v>
                </c:pt>
                <c:pt idx="5775">
                  <c:v>4481.3999999999996</c:v>
                </c:pt>
                <c:pt idx="5776">
                  <c:v>4482.1760000000004</c:v>
                </c:pt>
                <c:pt idx="5777">
                  <c:v>4482.9520000000002</c:v>
                </c:pt>
                <c:pt idx="5778">
                  <c:v>4483.7280000000001</c:v>
                </c:pt>
                <c:pt idx="5779">
                  <c:v>4484.5039999999999</c:v>
                </c:pt>
                <c:pt idx="5780">
                  <c:v>4485.28</c:v>
                </c:pt>
                <c:pt idx="5781">
                  <c:v>4486.0559999999996</c:v>
                </c:pt>
                <c:pt idx="5782">
                  <c:v>4486.8320000000003</c:v>
                </c:pt>
                <c:pt idx="5783">
                  <c:v>4487.6080000000002</c:v>
                </c:pt>
                <c:pt idx="5784">
                  <c:v>4488.384</c:v>
                </c:pt>
                <c:pt idx="5785">
                  <c:v>4489.16</c:v>
                </c:pt>
                <c:pt idx="5786">
                  <c:v>4489.9359999999997</c:v>
                </c:pt>
                <c:pt idx="5787">
                  <c:v>4490.7120000000004</c:v>
                </c:pt>
                <c:pt idx="5788">
                  <c:v>4491.4880000000003</c:v>
                </c:pt>
                <c:pt idx="5789">
                  <c:v>4492.2640000000001</c:v>
                </c:pt>
                <c:pt idx="5790">
                  <c:v>4493.04</c:v>
                </c:pt>
                <c:pt idx="5791">
                  <c:v>4493.8159999999998</c:v>
                </c:pt>
                <c:pt idx="5792">
                  <c:v>4494.5919999999996</c:v>
                </c:pt>
                <c:pt idx="5793">
                  <c:v>4495.3680000000004</c:v>
                </c:pt>
                <c:pt idx="5794">
                  <c:v>4496.1440000000002</c:v>
                </c:pt>
                <c:pt idx="5795">
                  <c:v>4496.92</c:v>
                </c:pt>
                <c:pt idx="5796">
                  <c:v>4497.6959999999999</c:v>
                </c:pt>
                <c:pt idx="5797">
                  <c:v>4498.4719999999998</c:v>
                </c:pt>
                <c:pt idx="5798">
                  <c:v>4499.2479999999996</c:v>
                </c:pt>
                <c:pt idx="5799">
                  <c:v>4500.0240000000003</c:v>
                </c:pt>
                <c:pt idx="5800">
                  <c:v>4500.8</c:v>
                </c:pt>
                <c:pt idx="5801">
                  <c:v>4501.576</c:v>
                </c:pt>
                <c:pt idx="5802">
                  <c:v>4502.3519999999999</c:v>
                </c:pt>
                <c:pt idx="5803">
                  <c:v>4503.1279999999997</c:v>
                </c:pt>
                <c:pt idx="5804">
                  <c:v>4503.9040000000005</c:v>
                </c:pt>
                <c:pt idx="5805">
                  <c:v>4504.68</c:v>
                </c:pt>
                <c:pt idx="5806">
                  <c:v>4505.4560000000001</c:v>
                </c:pt>
                <c:pt idx="5807">
                  <c:v>4506.232</c:v>
                </c:pt>
                <c:pt idx="5808">
                  <c:v>4507.0079999999998</c:v>
                </c:pt>
                <c:pt idx="5809">
                  <c:v>4507.7839999999997</c:v>
                </c:pt>
                <c:pt idx="5810">
                  <c:v>4508.5600000000004</c:v>
                </c:pt>
                <c:pt idx="5811">
                  <c:v>4509.3360000000002</c:v>
                </c:pt>
                <c:pt idx="5812">
                  <c:v>4510.1120000000001</c:v>
                </c:pt>
                <c:pt idx="5813">
                  <c:v>4510.8879999999999</c:v>
                </c:pt>
                <c:pt idx="5814">
                  <c:v>4511.6639999999998</c:v>
                </c:pt>
                <c:pt idx="5815">
                  <c:v>4512.4399999999996</c:v>
                </c:pt>
                <c:pt idx="5816">
                  <c:v>4513.2160000000003</c:v>
                </c:pt>
                <c:pt idx="5817">
                  <c:v>4513.9920000000002</c:v>
                </c:pt>
                <c:pt idx="5818">
                  <c:v>4514.768</c:v>
                </c:pt>
                <c:pt idx="5819">
                  <c:v>4515.5439999999999</c:v>
                </c:pt>
                <c:pt idx="5820">
                  <c:v>4516.32</c:v>
                </c:pt>
                <c:pt idx="5821">
                  <c:v>4517.0959999999995</c:v>
                </c:pt>
                <c:pt idx="5822">
                  <c:v>4517.8720000000003</c:v>
                </c:pt>
                <c:pt idx="5823">
                  <c:v>4518.6480000000001</c:v>
                </c:pt>
                <c:pt idx="5824">
                  <c:v>4519.424</c:v>
                </c:pt>
                <c:pt idx="5825">
                  <c:v>4520.2</c:v>
                </c:pt>
                <c:pt idx="5826">
                  <c:v>4520.9759999999997</c:v>
                </c:pt>
                <c:pt idx="5827">
                  <c:v>4521.7520000000004</c:v>
                </c:pt>
                <c:pt idx="5828">
                  <c:v>4522.5280000000002</c:v>
                </c:pt>
                <c:pt idx="5829">
                  <c:v>4523.3040000000001</c:v>
                </c:pt>
                <c:pt idx="5830">
                  <c:v>4524.08</c:v>
                </c:pt>
                <c:pt idx="5831">
                  <c:v>4524.8559999999998</c:v>
                </c:pt>
                <c:pt idx="5832">
                  <c:v>4525.6319999999996</c:v>
                </c:pt>
                <c:pt idx="5833">
                  <c:v>4526.4080000000004</c:v>
                </c:pt>
                <c:pt idx="5834">
                  <c:v>4527.1840000000002</c:v>
                </c:pt>
                <c:pt idx="5835">
                  <c:v>4527.96</c:v>
                </c:pt>
                <c:pt idx="5836">
                  <c:v>4528.7359999999999</c:v>
                </c:pt>
                <c:pt idx="5837">
                  <c:v>4529.5119999999997</c:v>
                </c:pt>
                <c:pt idx="5838">
                  <c:v>4530.2879999999996</c:v>
                </c:pt>
                <c:pt idx="5839">
                  <c:v>4531.0640000000003</c:v>
                </c:pt>
                <c:pt idx="5840">
                  <c:v>4531.84</c:v>
                </c:pt>
                <c:pt idx="5841">
                  <c:v>4532.616</c:v>
                </c:pt>
                <c:pt idx="5842">
                  <c:v>4533.3919999999998</c:v>
                </c:pt>
                <c:pt idx="5843">
                  <c:v>4534.1679999999997</c:v>
                </c:pt>
                <c:pt idx="5844">
                  <c:v>4534.9440000000004</c:v>
                </c:pt>
                <c:pt idx="5845">
                  <c:v>4535.72</c:v>
                </c:pt>
                <c:pt idx="5846">
                  <c:v>4536.4960000000001</c:v>
                </c:pt>
                <c:pt idx="5847">
                  <c:v>4537.2719999999999</c:v>
                </c:pt>
                <c:pt idx="5848">
                  <c:v>4538.0479999999998</c:v>
                </c:pt>
                <c:pt idx="5849">
                  <c:v>4538.8239999999996</c:v>
                </c:pt>
                <c:pt idx="5850">
                  <c:v>4539.6000000000004</c:v>
                </c:pt>
                <c:pt idx="5851">
                  <c:v>4540.3760000000002</c:v>
                </c:pt>
                <c:pt idx="5852">
                  <c:v>4541.152</c:v>
                </c:pt>
                <c:pt idx="5853">
                  <c:v>4541.9279999999999</c:v>
                </c:pt>
                <c:pt idx="5854">
                  <c:v>4542.7039999999997</c:v>
                </c:pt>
                <c:pt idx="5855">
                  <c:v>4543.4799999999996</c:v>
                </c:pt>
                <c:pt idx="5856">
                  <c:v>4544.2560000000003</c:v>
                </c:pt>
                <c:pt idx="5857">
                  <c:v>4545.0320000000002</c:v>
                </c:pt>
                <c:pt idx="5858">
                  <c:v>4545.808</c:v>
                </c:pt>
                <c:pt idx="5859">
                  <c:v>4546.5839999999998</c:v>
                </c:pt>
                <c:pt idx="5860">
                  <c:v>4547.3599999999997</c:v>
                </c:pt>
                <c:pt idx="5861">
                  <c:v>4548.1360000000004</c:v>
                </c:pt>
                <c:pt idx="5862">
                  <c:v>4548.9120000000003</c:v>
                </c:pt>
                <c:pt idx="5863">
                  <c:v>4549.6880000000001</c:v>
                </c:pt>
                <c:pt idx="5864">
                  <c:v>4550.4639999999999</c:v>
                </c:pt>
                <c:pt idx="5865">
                  <c:v>4551.24</c:v>
                </c:pt>
                <c:pt idx="5866">
                  <c:v>4552.0159999999996</c:v>
                </c:pt>
                <c:pt idx="5867">
                  <c:v>4552.7920000000004</c:v>
                </c:pt>
                <c:pt idx="5868">
                  <c:v>4553.5680000000002</c:v>
                </c:pt>
                <c:pt idx="5869">
                  <c:v>4554.3440000000001</c:v>
                </c:pt>
                <c:pt idx="5870">
                  <c:v>4555.12</c:v>
                </c:pt>
                <c:pt idx="5871">
                  <c:v>4555.8959999999997</c:v>
                </c:pt>
                <c:pt idx="5872">
                  <c:v>4556.6719999999996</c:v>
                </c:pt>
                <c:pt idx="5873">
                  <c:v>4557.4480000000003</c:v>
                </c:pt>
                <c:pt idx="5874">
                  <c:v>4558.2240000000002</c:v>
                </c:pt>
                <c:pt idx="5875">
                  <c:v>4559</c:v>
                </c:pt>
                <c:pt idx="5876">
                  <c:v>4559.7759999999998</c:v>
                </c:pt>
                <c:pt idx="5877">
                  <c:v>4560.5519999999997</c:v>
                </c:pt>
                <c:pt idx="5878">
                  <c:v>4561.3280000000004</c:v>
                </c:pt>
                <c:pt idx="5879">
                  <c:v>4562.1040000000003</c:v>
                </c:pt>
                <c:pt idx="5880">
                  <c:v>4562.88</c:v>
                </c:pt>
                <c:pt idx="5881">
                  <c:v>4563.6559999999999</c:v>
                </c:pt>
                <c:pt idx="5882">
                  <c:v>4564.4319999999998</c:v>
                </c:pt>
                <c:pt idx="5883">
                  <c:v>4565.2079999999996</c:v>
                </c:pt>
                <c:pt idx="5884">
                  <c:v>4565.9840000000004</c:v>
                </c:pt>
                <c:pt idx="5885">
                  <c:v>4566.76</c:v>
                </c:pt>
                <c:pt idx="5886">
                  <c:v>4567.5360000000001</c:v>
                </c:pt>
                <c:pt idx="5887">
                  <c:v>4568.3119999999999</c:v>
                </c:pt>
                <c:pt idx="5888">
                  <c:v>4569.0879999999997</c:v>
                </c:pt>
                <c:pt idx="5889">
                  <c:v>4569.8639999999996</c:v>
                </c:pt>
                <c:pt idx="5890">
                  <c:v>4570.6400000000003</c:v>
                </c:pt>
                <c:pt idx="5891">
                  <c:v>4571.4160000000002</c:v>
                </c:pt>
                <c:pt idx="5892">
                  <c:v>4572.192</c:v>
                </c:pt>
                <c:pt idx="5893">
                  <c:v>4572.9679999999998</c:v>
                </c:pt>
                <c:pt idx="5894">
                  <c:v>4573.7439999999997</c:v>
                </c:pt>
                <c:pt idx="5895">
                  <c:v>4574.5200000000004</c:v>
                </c:pt>
                <c:pt idx="5896">
                  <c:v>4575.2960000000003</c:v>
                </c:pt>
                <c:pt idx="5897">
                  <c:v>4576.0720000000001</c:v>
                </c:pt>
                <c:pt idx="5898">
                  <c:v>4576.848</c:v>
                </c:pt>
                <c:pt idx="5899">
                  <c:v>4577.6239999999998</c:v>
                </c:pt>
                <c:pt idx="5900">
                  <c:v>4578.3999999999996</c:v>
                </c:pt>
                <c:pt idx="5901">
                  <c:v>4579.1760000000004</c:v>
                </c:pt>
                <c:pt idx="5902">
                  <c:v>4579.9520000000002</c:v>
                </c:pt>
                <c:pt idx="5903">
                  <c:v>4580.7280000000001</c:v>
                </c:pt>
                <c:pt idx="5904">
                  <c:v>4581.5039999999999</c:v>
                </c:pt>
                <c:pt idx="5905">
                  <c:v>4582.28</c:v>
                </c:pt>
                <c:pt idx="5906">
                  <c:v>4583.0559999999996</c:v>
                </c:pt>
                <c:pt idx="5907">
                  <c:v>4583.8320000000003</c:v>
                </c:pt>
                <c:pt idx="5908">
                  <c:v>4584.6080000000002</c:v>
                </c:pt>
                <c:pt idx="5909">
                  <c:v>4585.384</c:v>
                </c:pt>
                <c:pt idx="5910">
                  <c:v>4586.16</c:v>
                </c:pt>
                <c:pt idx="5911">
                  <c:v>4586.9359999999997</c:v>
                </c:pt>
                <c:pt idx="5912">
                  <c:v>4587.7120000000004</c:v>
                </c:pt>
                <c:pt idx="5913">
                  <c:v>4588.4880000000003</c:v>
                </c:pt>
                <c:pt idx="5914">
                  <c:v>4589.2640000000001</c:v>
                </c:pt>
                <c:pt idx="5915">
                  <c:v>4590.04</c:v>
                </c:pt>
                <c:pt idx="5916">
                  <c:v>4590.8159999999998</c:v>
                </c:pt>
                <c:pt idx="5917">
                  <c:v>4591.5919999999996</c:v>
                </c:pt>
                <c:pt idx="5918">
                  <c:v>4592.3680000000004</c:v>
                </c:pt>
                <c:pt idx="5919">
                  <c:v>4593.1440000000002</c:v>
                </c:pt>
                <c:pt idx="5920">
                  <c:v>4593.92</c:v>
                </c:pt>
                <c:pt idx="5921">
                  <c:v>4594.6959999999999</c:v>
                </c:pt>
                <c:pt idx="5922">
                  <c:v>4595.4719999999998</c:v>
                </c:pt>
                <c:pt idx="5923">
                  <c:v>4596.2479999999996</c:v>
                </c:pt>
                <c:pt idx="5924">
                  <c:v>4597.0240000000003</c:v>
                </c:pt>
                <c:pt idx="5925">
                  <c:v>4597.8</c:v>
                </c:pt>
                <c:pt idx="5926">
                  <c:v>4598.576</c:v>
                </c:pt>
                <c:pt idx="5927">
                  <c:v>4599.3519999999999</c:v>
                </c:pt>
                <c:pt idx="5928">
                  <c:v>4600.1279999999997</c:v>
                </c:pt>
                <c:pt idx="5929">
                  <c:v>4600.9040000000005</c:v>
                </c:pt>
                <c:pt idx="5930">
                  <c:v>4601.68</c:v>
                </c:pt>
                <c:pt idx="5931">
                  <c:v>4602.4560000000001</c:v>
                </c:pt>
                <c:pt idx="5932">
                  <c:v>4603.232</c:v>
                </c:pt>
                <c:pt idx="5933">
                  <c:v>4604.0079999999998</c:v>
                </c:pt>
                <c:pt idx="5934">
                  <c:v>4604.7839999999997</c:v>
                </c:pt>
                <c:pt idx="5935">
                  <c:v>4605.5600000000004</c:v>
                </c:pt>
                <c:pt idx="5936">
                  <c:v>4606.3360000000002</c:v>
                </c:pt>
                <c:pt idx="5937">
                  <c:v>4607.1120000000001</c:v>
                </c:pt>
                <c:pt idx="5938">
                  <c:v>4607.8879999999999</c:v>
                </c:pt>
                <c:pt idx="5939">
                  <c:v>4608.6639999999998</c:v>
                </c:pt>
                <c:pt idx="5940">
                  <c:v>4609.4399999999996</c:v>
                </c:pt>
                <c:pt idx="5941">
                  <c:v>4610.2160000000003</c:v>
                </c:pt>
                <c:pt idx="5942">
                  <c:v>4610.9920000000002</c:v>
                </c:pt>
                <c:pt idx="5943">
                  <c:v>4611.768</c:v>
                </c:pt>
                <c:pt idx="5944">
                  <c:v>4612.5439999999999</c:v>
                </c:pt>
                <c:pt idx="5945">
                  <c:v>4613.32</c:v>
                </c:pt>
                <c:pt idx="5946">
                  <c:v>4614.0959999999995</c:v>
                </c:pt>
                <c:pt idx="5947">
                  <c:v>4614.8720000000003</c:v>
                </c:pt>
                <c:pt idx="5948">
                  <c:v>4615.6480000000001</c:v>
                </c:pt>
                <c:pt idx="5949">
                  <c:v>4616.424</c:v>
                </c:pt>
                <c:pt idx="5950">
                  <c:v>4617.2</c:v>
                </c:pt>
                <c:pt idx="5951">
                  <c:v>4617.9759999999997</c:v>
                </c:pt>
                <c:pt idx="5952">
                  <c:v>4618.7520000000004</c:v>
                </c:pt>
                <c:pt idx="5953">
                  <c:v>4619.5280000000002</c:v>
                </c:pt>
                <c:pt idx="5954">
                  <c:v>4620.3040000000001</c:v>
                </c:pt>
                <c:pt idx="5955">
                  <c:v>4621.08</c:v>
                </c:pt>
                <c:pt idx="5956">
                  <c:v>4621.8559999999998</c:v>
                </c:pt>
                <c:pt idx="5957">
                  <c:v>4622.6319999999996</c:v>
                </c:pt>
                <c:pt idx="5958">
                  <c:v>4623.4080000000004</c:v>
                </c:pt>
                <c:pt idx="5959">
                  <c:v>4624.1840000000002</c:v>
                </c:pt>
                <c:pt idx="5960">
                  <c:v>4624.96</c:v>
                </c:pt>
                <c:pt idx="5961">
                  <c:v>4625.7359999999999</c:v>
                </c:pt>
                <c:pt idx="5962">
                  <c:v>4626.5119999999997</c:v>
                </c:pt>
                <c:pt idx="5963">
                  <c:v>4627.2879999999996</c:v>
                </c:pt>
                <c:pt idx="5964">
                  <c:v>4628.0640000000003</c:v>
                </c:pt>
                <c:pt idx="5965">
                  <c:v>4628.84</c:v>
                </c:pt>
                <c:pt idx="5966">
                  <c:v>4629.616</c:v>
                </c:pt>
                <c:pt idx="5967">
                  <c:v>4630.3919999999998</c:v>
                </c:pt>
                <c:pt idx="5968">
                  <c:v>4631.1679999999997</c:v>
                </c:pt>
                <c:pt idx="5969">
                  <c:v>4631.9440000000004</c:v>
                </c:pt>
                <c:pt idx="5970">
                  <c:v>4632.72</c:v>
                </c:pt>
                <c:pt idx="5971">
                  <c:v>4633.4960000000001</c:v>
                </c:pt>
                <c:pt idx="5972">
                  <c:v>4634.2719999999999</c:v>
                </c:pt>
                <c:pt idx="5973">
                  <c:v>4635.0479999999998</c:v>
                </c:pt>
                <c:pt idx="5974">
                  <c:v>4635.8239999999996</c:v>
                </c:pt>
                <c:pt idx="5975">
                  <c:v>4636.6000000000004</c:v>
                </c:pt>
                <c:pt idx="5976">
                  <c:v>4637.3760000000002</c:v>
                </c:pt>
                <c:pt idx="5977">
                  <c:v>4638.152</c:v>
                </c:pt>
                <c:pt idx="5978">
                  <c:v>4638.9279999999999</c:v>
                </c:pt>
                <c:pt idx="5979">
                  <c:v>4639.7039999999997</c:v>
                </c:pt>
                <c:pt idx="5980">
                  <c:v>4640.4799999999996</c:v>
                </c:pt>
                <c:pt idx="5981">
                  <c:v>4641.2560000000003</c:v>
                </c:pt>
                <c:pt idx="5982">
                  <c:v>4642.0320000000002</c:v>
                </c:pt>
                <c:pt idx="5983">
                  <c:v>4642.808</c:v>
                </c:pt>
                <c:pt idx="5984">
                  <c:v>4643.5839999999998</c:v>
                </c:pt>
                <c:pt idx="5985">
                  <c:v>4644.3599999999997</c:v>
                </c:pt>
                <c:pt idx="5986">
                  <c:v>4645.1360000000004</c:v>
                </c:pt>
                <c:pt idx="5987">
                  <c:v>4645.9120000000003</c:v>
                </c:pt>
                <c:pt idx="5988">
                  <c:v>4646.6880000000001</c:v>
                </c:pt>
                <c:pt idx="5989">
                  <c:v>4647.4639999999999</c:v>
                </c:pt>
                <c:pt idx="5990">
                  <c:v>4648.24</c:v>
                </c:pt>
                <c:pt idx="5991">
                  <c:v>4649.0159999999996</c:v>
                </c:pt>
                <c:pt idx="5992">
                  <c:v>4649.7920000000004</c:v>
                </c:pt>
                <c:pt idx="5993">
                  <c:v>4650.5680000000002</c:v>
                </c:pt>
                <c:pt idx="5994">
                  <c:v>4651.3440000000001</c:v>
                </c:pt>
                <c:pt idx="5995">
                  <c:v>4652.12</c:v>
                </c:pt>
                <c:pt idx="5996">
                  <c:v>4652.8959999999997</c:v>
                </c:pt>
                <c:pt idx="5997">
                  <c:v>4653.6719999999996</c:v>
                </c:pt>
                <c:pt idx="5998">
                  <c:v>4654.4480000000003</c:v>
                </c:pt>
                <c:pt idx="5999">
                  <c:v>4655.2240000000002</c:v>
                </c:pt>
                <c:pt idx="6000">
                  <c:v>4656</c:v>
                </c:pt>
                <c:pt idx="6001">
                  <c:v>4656.7759999999998</c:v>
                </c:pt>
                <c:pt idx="6002">
                  <c:v>4657.5519999999997</c:v>
                </c:pt>
                <c:pt idx="6003">
                  <c:v>4658.3280000000004</c:v>
                </c:pt>
                <c:pt idx="6004">
                  <c:v>4659.1040000000003</c:v>
                </c:pt>
                <c:pt idx="6005">
                  <c:v>4659.88</c:v>
                </c:pt>
                <c:pt idx="6006">
                  <c:v>4660.6559999999999</c:v>
                </c:pt>
                <c:pt idx="6007">
                  <c:v>4661.4319999999998</c:v>
                </c:pt>
                <c:pt idx="6008">
                  <c:v>4662.2079999999996</c:v>
                </c:pt>
                <c:pt idx="6009">
                  <c:v>4662.9840000000004</c:v>
                </c:pt>
                <c:pt idx="6010">
                  <c:v>4663.76</c:v>
                </c:pt>
                <c:pt idx="6011">
                  <c:v>4664.5360000000001</c:v>
                </c:pt>
                <c:pt idx="6012">
                  <c:v>4665.3119999999999</c:v>
                </c:pt>
                <c:pt idx="6013">
                  <c:v>4666.0879999999997</c:v>
                </c:pt>
                <c:pt idx="6014">
                  <c:v>4666.8639999999996</c:v>
                </c:pt>
                <c:pt idx="6015">
                  <c:v>4667.6400000000003</c:v>
                </c:pt>
                <c:pt idx="6016">
                  <c:v>4668.4160000000002</c:v>
                </c:pt>
                <c:pt idx="6017">
                  <c:v>4669.192</c:v>
                </c:pt>
                <c:pt idx="6018">
                  <c:v>4669.9679999999998</c:v>
                </c:pt>
                <c:pt idx="6019">
                  <c:v>4670.7439999999997</c:v>
                </c:pt>
                <c:pt idx="6020">
                  <c:v>4671.5200000000004</c:v>
                </c:pt>
                <c:pt idx="6021">
                  <c:v>4672.2960000000003</c:v>
                </c:pt>
                <c:pt idx="6022">
                  <c:v>4673.0720000000001</c:v>
                </c:pt>
                <c:pt idx="6023">
                  <c:v>4673.848</c:v>
                </c:pt>
                <c:pt idx="6024">
                  <c:v>4674.6239999999998</c:v>
                </c:pt>
                <c:pt idx="6025">
                  <c:v>4675.3999999999996</c:v>
                </c:pt>
                <c:pt idx="6026">
                  <c:v>4676.1760000000004</c:v>
                </c:pt>
                <c:pt idx="6027">
                  <c:v>4676.9520000000002</c:v>
                </c:pt>
                <c:pt idx="6028">
                  <c:v>4677.7280000000001</c:v>
                </c:pt>
                <c:pt idx="6029">
                  <c:v>4678.5039999999999</c:v>
                </c:pt>
                <c:pt idx="6030">
                  <c:v>4679.28</c:v>
                </c:pt>
                <c:pt idx="6031">
                  <c:v>4680.0559999999996</c:v>
                </c:pt>
                <c:pt idx="6032">
                  <c:v>4680.8320000000003</c:v>
                </c:pt>
                <c:pt idx="6033">
                  <c:v>4681.6080000000002</c:v>
                </c:pt>
                <c:pt idx="6034">
                  <c:v>4682.384</c:v>
                </c:pt>
                <c:pt idx="6035">
                  <c:v>4683.16</c:v>
                </c:pt>
                <c:pt idx="6036">
                  <c:v>4683.9359999999997</c:v>
                </c:pt>
                <c:pt idx="6037">
                  <c:v>4684.7120000000004</c:v>
                </c:pt>
                <c:pt idx="6038">
                  <c:v>4685.4880000000003</c:v>
                </c:pt>
                <c:pt idx="6039">
                  <c:v>4686.2640000000001</c:v>
                </c:pt>
                <c:pt idx="6040">
                  <c:v>4687.04</c:v>
                </c:pt>
                <c:pt idx="6041">
                  <c:v>4687.8159999999998</c:v>
                </c:pt>
                <c:pt idx="6042">
                  <c:v>4688.5919999999996</c:v>
                </c:pt>
                <c:pt idx="6043">
                  <c:v>4689.3680000000004</c:v>
                </c:pt>
                <c:pt idx="6044">
                  <c:v>4690.1440000000002</c:v>
                </c:pt>
                <c:pt idx="6045">
                  <c:v>4690.92</c:v>
                </c:pt>
                <c:pt idx="6046">
                  <c:v>4691.6959999999999</c:v>
                </c:pt>
                <c:pt idx="6047">
                  <c:v>4692.4719999999998</c:v>
                </c:pt>
                <c:pt idx="6048">
                  <c:v>4693.2479999999996</c:v>
                </c:pt>
                <c:pt idx="6049">
                  <c:v>4694.0240000000003</c:v>
                </c:pt>
                <c:pt idx="6050">
                  <c:v>4694.8</c:v>
                </c:pt>
                <c:pt idx="6051">
                  <c:v>4695.576</c:v>
                </c:pt>
                <c:pt idx="6052">
                  <c:v>4696.3519999999999</c:v>
                </c:pt>
                <c:pt idx="6053">
                  <c:v>4697.1279999999997</c:v>
                </c:pt>
                <c:pt idx="6054">
                  <c:v>4697.9040000000005</c:v>
                </c:pt>
                <c:pt idx="6055">
                  <c:v>4698.68</c:v>
                </c:pt>
                <c:pt idx="6056">
                  <c:v>4699.4560000000001</c:v>
                </c:pt>
                <c:pt idx="6057">
                  <c:v>4700.232</c:v>
                </c:pt>
                <c:pt idx="6058">
                  <c:v>4701.0079999999998</c:v>
                </c:pt>
                <c:pt idx="6059">
                  <c:v>4701.7839999999997</c:v>
                </c:pt>
                <c:pt idx="6060">
                  <c:v>4702.5600000000004</c:v>
                </c:pt>
                <c:pt idx="6061">
                  <c:v>4703.3360000000002</c:v>
                </c:pt>
                <c:pt idx="6062">
                  <c:v>4704.1120000000001</c:v>
                </c:pt>
                <c:pt idx="6063">
                  <c:v>4704.8879999999999</c:v>
                </c:pt>
                <c:pt idx="6064">
                  <c:v>4705.6639999999998</c:v>
                </c:pt>
                <c:pt idx="6065">
                  <c:v>4706.4399999999996</c:v>
                </c:pt>
                <c:pt idx="6066">
                  <c:v>4707.2160000000003</c:v>
                </c:pt>
                <c:pt idx="6067">
                  <c:v>4707.9920000000002</c:v>
                </c:pt>
                <c:pt idx="6068">
                  <c:v>4708.768</c:v>
                </c:pt>
                <c:pt idx="6069">
                  <c:v>4709.5439999999999</c:v>
                </c:pt>
                <c:pt idx="6070">
                  <c:v>4710.32</c:v>
                </c:pt>
                <c:pt idx="6071">
                  <c:v>4711.0959999999995</c:v>
                </c:pt>
                <c:pt idx="6072">
                  <c:v>4711.8720000000003</c:v>
                </c:pt>
                <c:pt idx="6073">
                  <c:v>4712.6480000000001</c:v>
                </c:pt>
                <c:pt idx="6074">
                  <c:v>4713.424</c:v>
                </c:pt>
                <c:pt idx="6075">
                  <c:v>4714.2</c:v>
                </c:pt>
                <c:pt idx="6076">
                  <c:v>4714.9759999999997</c:v>
                </c:pt>
                <c:pt idx="6077">
                  <c:v>4715.7520000000004</c:v>
                </c:pt>
                <c:pt idx="6078">
                  <c:v>4716.5280000000002</c:v>
                </c:pt>
                <c:pt idx="6079">
                  <c:v>4717.3040000000001</c:v>
                </c:pt>
                <c:pt idx="6080">
                  <c:v>4718.08</c:v>
                </c:pt>
                <c:pt idx="6081">
                  <c:v>4718.8559999999998</c:v>
                </c:pt>
                <c:pt idx="6082">
                  <c:v>4719.6319999999996</c:v>
                </c:pt>
                <c:pt idx="6083">
                  <c:v>4720.4080000000004</c:v>
                </c:pt>
                <c:pt idx="6084">
                  <c:v>4721.1840000000002</c:v>
                </c:pt>
                <c:pt idx="6085">
                  <c:v>4721.96</c:v>
                </c:pt>
                <c:pt idx="6086">
                  <c:v>4722.7359999999999</c:v>
                </c:pt>
                <c:pt idx="6087">
                  <c:v>4723.5119999999997</c:v>
                </c:pt>
                <c:pt idx="6088">
                  <c:v>4724.2879999999996</c:v>
                </c:pt>
                <c:pt idx="6089">
                  <c:v>4725.0640000000003</c:v>
                </c:pt>
                <c:pt idx="6090">
                  <c:v>4725.84</c:v>
                </c:pt>
                <c:pt idx="6091">
                  <c:v>4726.616</c:v>
                </c:pt>
                <c:pt idx="6092">
                  <c:v>4727.3919999999998</c:v>
                </c:pt>
                <c:pt idx="6093">
                  <c:v>4728.1679999999997</c:v>
                </c:pt>
                <c:pt idx="6094">
                  <c:v>4728.9440000000004</c:v>
                </c:pt>
                <c:pt idx="6095">
                  <c:v>4729.72</c:v>
                </c:pt>
                <c:pt idx="6096">
                  <c:v>4730.4960000000001</c:v>
                </c:pt>
                <c:pt idx="6097">
                  <c:v>4731.2719999999999</c:v>
                </c:pt>
                <c:pt idx="6098">
                  <c:v>4732.0479999999998</c:v>
                </c:pt>
                <c:pt idx="6099">
                  <c:v>4732.8239999999996</c:v>
                </c:pt>
                <c:pt idx="6100">
                  <c:v>4733.6000000000004</c:v>
                </c:pt>
                <c:pt idx="6101">
                  <c:v>4734.3760000000002</c:v>
                </c:pt>
                <c:pt idx="6102">
                  <c:v>4735.152</c:v>
                </c:pt>
                <c:pt idx="6103">
                  <c:v>4735.9279999999999</c:v>
                </c:pt>
                <c:pt idx="6104">
                  <c:v>4736.7039999999997</c:v>
                </c:pt>
                <c:pt idx="6105">
                  <c:v>4737.4799999999996</c:v>
                </c:pt>
                <c:pt idx="6106">
                  <c:v>4738.2560000000003</c:v>
                </c:pt>
                <c:pt idx="6107">
                  <c:v>4739.0320000000002</c:v>
                </c:pt>
                <c:pt idx="6108">
                  <c:v>4739.808</c:v>
                </c:pt>
                <c:pt idx="6109">
                  <c:v>4740.5839999999998</c:v>
                </c:pt>
                <c:pt idx="6110">
                  <c:v>4741.3599999999997</c:v>
                </c:pt>
                <c:pt idx="6111">
                  <c:v>4742.1360000000004</c:v>
                </c:pt>
                <c:pt idx="6112">
                  <c:v>4742.9120000000003</c:v>
                </c:pt>
                <c:pt idx="6113">
                  <c:v>4743.6880000000001</c:v>
                </c:pt>
                <c:pt idx="6114">
                  <c:v>4744.4639999999999</c:v>
                </c:pt>
                <c:pt idx="6115">
                  <c:v>4745.24</c:v>
                </c:pt>
                <c:pt idx="6116">
                  <c:v>4746.0159999999996</c:v>
                </c:pt>
                <c:pt idx="6117">
                  <c:v>4746.7920000000004</c:v>
                </c:pt>
                <c:pt idx="6118">
                  <c:v>4747.5680000000002</c:v>
                </c:pt>
                <c:pt idx="6119">
                  <c:v>4748.3440000000001</c:v>
                </c:pt>
                <c:pt idx="6120">
                  <c:v>4749.12</c:v>
                </c:pt>
                <c:pt idx="6121">
                  <c:v>4749.8959999999997</c:v>
                </c:pt>
                <c:pt idx="6122">
                  <c:v>4750.6719999999996</c:v>
                </c:pt>
                <c:pt idx="6123">
                  <c:v>4751.4480000000003</c:v>
                </c:pt>
                <c:pt idx="6124">
                  <c:v>4752.2240000000002</c:v>
                </c:pt>
                <c:pt idx="6125">
                  <c:v>4753</c:v>
                </c:pt>
                <c:pt idx="6126">
                  <c:v>4753.7759999999998</c:v>
                </c:pt>
                <c:pt idx="6127">
                  <c:v>4754.5519999999997</c:v>
                </c:pt>
                <c:pt idx="6128">
                  <c:v>4755.3280000000004</c:v>
                </c:pt>
                <c:pt idx="6129">
                  <c:v>4756.1040000000003</c:v>
                </c:pt>
                <c:pt idx="6130">
                  <c:v>4756.88</c:v>
                </c:pt>
                <c:pt idx="6131">
                  <c:v>4757.6559999999999</c:v>
                </c:pt>
                <c:pt idx="6132">
                  <c:v>4758.4319999999998</c:v>
                </c:pt>
                <c:pt idx="6133">
                  <c:v>4759.2079999999996</c:v>
                </c:pt>
                <c:pt idx="6134">
                  <c:v>4759.9840000000004</c:v>
                </c:pt>
                <c:pt idx="6135">
                  <c:v>4760.76</c:v>
                </c:pt>
                <c:pt idx="6136">
                  <c:v>4761.5360000000001</c:v>
                </c:pt>
                <c:pt idx="6137">
                  <c:v>4762.3119999999999</c:v>
                </c:pt>
                <c:pt idx="6138">
                  <c:v>4763.0879999999997</c:v>
                </c:pt>
                <c:pt idx="6139">
                  <c:v>4763.8639999999996</c:v>
                </c:pt>
                <c:pt idx="6140">
                  <c:v>4764.6400000000003</c:v>
                </c:pt>
                <c:pt idx="6141">
                  <c:v>4765.4160000000002</c:v>
                </c:pt>
                <c:pt idx="6142">
                  <c:v>4766.192</c:v>
                </c:pt>
                <c:pt idx="6143">
                  <c:v>4766.9679999999998</c:v>
                </c:pt>
                <c:pt idx="6144">
                  <c:v>4767.7439999999997</c:v>
                </c:pt>
                <c:pt idx="6145">
                  <c:v>4768.5200000000004</c:v>
                </c:pt>
                <c:pt idx="6146">
                  <c:v>4769.2960000000003</c:v>
                </c:pt>
                <c:pt idx="6147">
                  <c:v>4770.0720000000001</c:v>
                </c:pt>
                <c:pt idx="6148">
                  <c:v>4770.848</c:v>
                </c:pt>
                <c:pt idx="6149">
                  <c:v>4771.6239999999998</c:v>
                </c:pt>
                <c:pt idx="6150">
                  <c:v>4772.3999999999996</c:v>
                </c:pt>
                <c:pt idx="6151">
                  <c:v>4773.1760000000004</c:v>
                </c:pt>
                <c:pt idx="6152">
                  <c:v>4773.9520000000002</c:v>
                </c:pt>
                <c:pt idx="6153">
                  <c:v>4774.7280000000001</c:v>
                </c:pt>
                <c:pt idx="6154">
                  <c:v>4775.5039999999999</c:v>
                </c:pt>
                <c:pt idx="6155">
                  <c:v>4776.28</c:v>
                </c:pt>
                <c:pt idx="6156">
                  <c:v>4777.0559999999996</c:v>
                </c:pt>
                <c:pt idx="6157">
                  <c:v>4777.8320000000003</c:v>
                </c:pt>
                <c:pt idx="6158">
                  <c:v>4778.6080000000002</c:v>
                </c:pt>
                <c:pt idx="6159">
                  <c:v>4779.384</c:v>
                </c:pt>
                <c:pt idx="6160">
                  <c:v>4780.16</c:v>
                </c:pt>
                <c:pt idx="6161">
                  <c:v>4780.9359999999997</c:v>
                </c:pt>
                <c:pt idx="6162">
                  <c:v>4781.7120000000004</c:v>
                </c:pt>
                <c:pt idx="6163">
                  <c:v>4782.4880000000003</c:v>
                </c:pt>
                <c:pt idx="6164">
                  <c:v>4783.2640000000001</c:v>
                </c:pt>
                <c:pt idx="6165">
                  <c:v>4784.04</c:v>
                </c:pt>
                <c:pt idx="6166">
                  <c:v>4784.8159999999998</c:v>
                </c:pt>
                <c:pt idx="6167">
                  <c:v>4785.5919999999996</c:v>
                </c:pt>
                <c:pt idx="6168">
                  <c:v>4786.3680000000004</c:v>
                </c:pt>
                <c:pt idx="6169">
                  <c:v>4787.1440000000002</c:v>
                </c:pt>
                <c:pt idx="6170">
                  <c:v>4787.92</c:v>
                </c:pt>
                <c:pt idx="6171">
                  <c:v>4788.6959999999999</c:v>
                </c:pt>
                <c:pt idx="6172">
                  <c:v>4789.4719999999998</c:v>
                </c:pt>
                <c:pt idx="6173">
                  <c:v>4790.2479999999996</c:v>
                </c:pt>
                <c:pt idx="6174">
                  <c:v>4791.0240000000003</c:v>
                </c:pt>
                <c:pt idx="6175">
                  <c:v>4791.8</c:v>
                </c:pt>
                <c:pt idx="6176">
                  <c:v>4792.576</c:v>
                </c:pt>
                <c:pt idx="6177">
                  <c:v>4793.3519999999999</c:v>
                </c:pt>
                <c:pt idx="6178">
                  <c:v>4794.1279999999997</c:v>
                </c:pt>
                <c:pt idx="6179">
                  <c:v>4794.9040000000005</c:v>
                </c:pt>
                <c:pt idx="6180">
                  <c:v>4795.68</c:v>
                </c:pt>
                <c:pt idx="6181">
                  <c:v>4796.4560000000001</c:v>
                </c:pt>
                <c:pt idx="6182">
                  <c:v>4797.232</c:v>
                </c:pt>
                <c:pt idx="6183">
                  <c:v>4798.0079999999998</c:v>
                </c:pt>
                <c:pt idx="6184">
                  <c:v>4798.7839999999997</c:v>
                </c:pt>
                <c:pt idx="6185">
                  <c:v>4799.5600000000004</c:v>
                </c:pt>
                <c:pt idx="6186">
                  <c:v>4800.3360000000002</c:v>
                </c:pt>
                <c:pt idx="6187">
                  <c:v>4801.1120000000001</c:v>
                </c:pt>
                <c:pt idx="6188">
                  <c:v>4801.8879999999999</c:v>
                </c:pt>
                <c:pt idx="6189">
                  <c:v>4802.6639999999998</c:v>
                </c:pt>
                <c:pt idx="6190">
                  <c:v>4803.4399999999996</c:v>
                </c:pt>
                <c:pt idx="6191">
                  <c:v>4804.2160000000003</c:v>
                </c:pt>
                <c:pt idx="6192">
                  <c:v>4804.9920000000002</c:v>
                </c:pt>
                <c:pt idx="6193">
                  <c:v>4805.768</c:v>
                </c:pt>
                <c:pt idx="6194">
                  <c:v>4806.5439999999999</c:v>
                </c:pt>
                <c:pt idx="6195">
                  <c:v>4807.32</c:v>
                </c:pt>
                <c:pt idx="6196">
                  <c:v>4808.0959999999995</c:v>
                </c:pt>
                <c:pt idx="6197">
                  <c:v>4808.8720000000003</c:v>
                </c:pt>
                <c:pt idx="6198">
                  <c:v>4809.6480000000001</c:v>
                </c:pt>
                <c:pt idx="6199">
                  <c:v>4810.424</c:v>
                </c:pt>
                <c:pt idx="6200">
                  <c:v>4811.2</c:v>
                </c:pt>
                <c:pt idx="6201">
                  <c:v>4811.9759999999997</c:v>
                </c:pt>
                <c:pt idx="6202">
                  <c:v>4812.7520000000004</c:v>
                </c:pt>
                <c:pt idx="6203">
                  <c:v>4813.5280000000002</c:v>
                </c:pt>
                <c:pt idx="6204">
                  <c:v>4814.3040000000001</c:v>
                </c:pt>
                <c:pt idx="6205">
                  <c:v>4815.08</c:v>
                </c:pt>
                <c:pt idx="6206">
                  <c:v>4815.8559999999998</c:v>
                </c:pt>
                <c:pt idx="6207">
                  <c:v>4816.6319999999996</c:v>
                </c:pt>
                <c:pt idx="6208">
                  <c:v>4817.4080000000004</c:v>
                </c:pt>
                <c:pt idx="6209">
                  <c:v>4818.1840000000002</c:v>
                </c:pt>
                <c:pt idx="6210">
                  <c:v>4818.96</c:v>
                </c:pt>
                <c:pt idx="6211">
                  <c:v>4819.7359999999999</c:v>
                </c:pt>
                <c:pt idx="6212">
                  <c:v>4820.5119999999997</c:v>
                </c:pt>
                <c:pt idx="6213">
                  <c:v>4821.2879999999996</c:v>
                </c:pt>
                <c:pt idx="6214">
                  <c:v>4822.0640000000003</c:v>
                </c:pt>
                <c:pt idx="6215">
                  <c:v>4822.84</c:v>
                </c:pt>
                <c:pt idx="6216">
                  <c:v>4823.616</c:v>
                </c:pt>
                <c:pt idx="6217">
                  <c:v>4824.3919999999998</c:v>
                </c:pt>
                <c:pt idx="6218">
                  <c:v>4825.1679999999997</c:v>
                </c:pt>
                <c:pt idx="6219">
                  <c:v>4825.9440000000004</c:v>
                </c:pt>
                <c:pt idx="6220">
                  <c:v>4826.72</c:v>
                </c:pt>
                <c:pt idx="6221">
                  <c:v>4827.4960000000001</c:v>
                </c:pt>
                <c:pt idx="6222">
                  <c:v>4828.2719999999999</c:v>
                </c:pt>
                <c:pt idx="6223">
                  <c:v>4829.0479999999998</c:v>
                </c:pt>
                <c:pt idx="6224">
                  <c:v>4829.8239999999996</c:v>
                </c:pt>
                <c:pt idx="6225">
                  <c:v>4830.6000000000004</c:v>
                </c:pt>
                <c:pt idx="6226">
                  <c:v>4831.3760000000002</c:v>
                </c:pt>
                <c:pt idx="6227">
                  <c:v>4832.152</c:v>
                </c:pt>
                <c:pt idx="6228">
                  <c:v>4832.9279999999999</c:v>
                </c:pt>
                <c:pt idx="6229">
                  <c:v>4833.7039999999997</c:v>
                </c:pt>
                <c:pt idx="6230">
                  <c:v>4834.4799999999996</c:v>
                </c:pt>
                <c:pt idx="6231">
                  <c:v>4835.2560000000003</c:v>
                </c:pt>
                <c:pt idx="6232">
                  <c:v>4836.0320000000002</c:v>
                </c:pt>
                <c:pt idx="6233">
                  <c:v>4836.808</c:v>
                </c:pt>
                <c:pt idx="6234">
                  <c:v>4837.5839999999998</c:v>
                </c:pt>
                <c:pt idx="6235">
                  <c:v>4838.3599999999997</c:v>
                </c:pt>
                <c:pt idx="6236">
                  <c:v>4839.1360000000004</c:v>
                </c:pt>
                <c:pt idx="6237">
                  <c:v>4839.9120000000003</c:v>
                </c:pt>
                <c:pt idx="6238">
                  <c:v>4840.6880000000001</c:v>
                </c:pt>
                <c:pt idx="6239">
                  <c:v>4841.4639999999999</c:v>
                </c:pt>
                <c:pt idx="6240">
                  <c:v>4842.24</c:v>
                </c:pt>
                <c:pt idx="6241">
                  <c:v>4843.0159999999996</c:v>
                </c:pt>
                <c:pt idx="6242">
                  <c:v>4843.7920000000004</c:v>
                </c:pt>
                <c:pt idx="6243">
                  <c:v>4844.5680000000002</c:v>
                </c:pt>
                <c:pt idx="6244">
                  <c:v>4845.3440000000001</c:v>
                </c:pt>
                <c:pt idx="6245">
                  <c:v>4846.12</c:v>
                </c:pt>
                <c:pt idx="6246">
                  <c:v>4846.8959999999997</c:v>
                </c:pt>
                <c:pt idx="6247">
                  <c:v>4847.6719999999996</c:v>
                </c:pt>
                <c:pt idx="6248">
                  <c:v>4848.4480000000003</c:v>
                </c:pt>
                <c:pt idx="6249">
                  <c:v>4849.2240000000002</c:v>
                </c:pt>
                <c:pt idx="6250">
                  <c:v>4850</c:v>
                </c:pt>
                <c:pt idx="6251">
                  <c:v>4850.7759999999998</c:v>
                </c:pt>
                <c:pt idx="6252">
                  <c:v>4851.5519999999997</c:v>
                </c:pt>
                <c:pt idx="6253">
                  <c:v>4852.3280000000004</c:v>
                </c:pt>
                <c:pt idx="6254">
                  <c:v>4853.1040000000003</c:v>
                </c:pt>
                <c:pt idx="6255">
                  <c:v>4853.88</c:v>
                </c:pt>
                <c:pt idx="6256">
                  <c:v>4854.6559999999999</c:v>
                </c:pt>
                <c:pt idx="6257">
                  <c:v>4855.4319999999998</c:v>
                </c:pt>
                <c:pt idx="6258">
                  <c:v>4856.2079999999996</c:v>
                </c:pt>
                <c:pt idx="6259">
                  <c:v>4856.9840000000004</c:v>
                </c:pt>
                <c:pt idx="6260">
                  <c:v>4857.76</c:v>
                </c:pt>
                <c:pt idx="6261">
                  <c:v>4858.5360000000001</c:v>
                </c:pt>
                <c:pt idx="6262">
                  <c:v>4859.3119999999999</c:v>
                </c:pt>
                <c:pt idx="6263">
                  <c:v>4860.0879999999997</c:v>
                </c:pt>
                <c:pt idx="6264">
                  <c:v>4860.8639999999996</c:v>
                </c:pt>
                <c:pt idx="6265">
                  <c:v>4861.6400000000003</c:v>
                </c:pt>
                <c:pt idx="6266">
                  <c:v>4862.4160000000002</c:v>
                </c:pt>
                <c:pt idx="6267">
                  <c:v>4863.192</c:v>
                </c:pt>
                <c:pt idx="6268">
                  <c:v>4863.9679999999998</c:v>
                </c:pt>
                <c:pt idx="6269">
                  <c:v>4864.7439999999997</c:v>
                </c:pt>
                <c:pt idx="6270">
                  <c:v>4865.5200000000004</c:v>
                </c:pt>
                <c:pt idx="6271">
                  <c:v>4866.2960000000003</c:v>
                </c:pt>
                <c:pt idx="6272">
                  <c:v>4867.0720000000001</c:v>
                </c:pt>
                <c:pt idx="6273">
                  <c:v>4867.848</c:v>
                </c:pt>
                <c:pt idx="6274">
                  <c:v>4868.6239999999998</c:v>
                </c:pt>
                <c:pt idx="6275">
                  <c:v>4869.3999999999996</c:v>
                </c:pt>
                <c:pt idx="6276">
                  <c:v>4870.1760000000004</c:v>
                </c:pt>
                <c:pt idx="6277">
                  <c:v>4870.9520000000002</c:v>
                </c:pt>
                <c:pt idx="6278">
                  <c:v>4871.7280000000001</c:v>
                </c:pt>
                <c:pt idx="6279">
                  <c:v>4872.5039999999999</c:v>
                </c:pt>
                <c:pt idx="6280">
                  <c:v>4873.28</c:v>
                </c:pt>
                <c:pt idx="6281">
                  <c:v>4874.0559999999996</c:v>
                </c:pt>
                <c:pt idx="6282">
                  <c:v>4874.8320000000003</c:v>
                </c:pt>
                <c:pt idx="6283">
                  <c:v>4875.6080000000002</c:v>
                </c:pt>
                <c:pt idx="6284">
                  <c:v>4876.384</c:v>
                </c:pt>
                <c:pt idx="6285">
                  <c:v>4877.16</c:v>
                </c:pt>
                <c:pt idx="6286">
                  <c:v>4877.9359999999997</c:v>
                </c:pt>
                <c:pt idx="6287">
                  <c:v>4878.7120000000004</c:v>
                </c:pt>
                <c:pt idx="6288">
                  <c:v>4879.4880000000003</c:v>
                </c:pt>
                <c:pt idx="6289">
                  <c:v>4880.2640000000001</c:v>
                </c:pt>
                <c:pt idx="6290">
                  <c:v>4881.04</c:v>
                </c:pt>
                <c:pt idx="6291">
                  <c:v>4881.8159999999998</c:v>
                </c:pt>
                <c:pt idx="6292">
                  <c:v>4882.5919999999996</c:v>
                </c:pt>
                <c:pt idx="6293">
                  <c:v>4883.3680000000004</c:v>
                </c:pt>
                <c:pt idx="6294">
                  <c:v>4884.1440000000002</c:v>
                </c:pt>
                <c:pt idx="6295">
                  <c:v>4884.92</c:v>
                </c:pt>
                <c:pt idx="6296">
                  <c:v>4885.6959999999999</c:v>
                </c:pt>
                <c:pt idx="6297">
                  <c:v>4886.4719999999998</c:v>
                </c:pt>
                <c:pt idx="6298">
                  <c:v>4887.2479999999996</c:v>
                </c:pt>
                <c:pt idx="6299">
                  <c:v>4888.0240000000003</c:v>
                </c:pt>
                <c:pt idx="6300">
                  <c:v>4888.8</c:v>
                </c:pt>
                <c:pt idx="6301">
                  <c:v>4889.576</c:v>
                </c:pt>
                <c:pt idx="6302">
                  <c:v>4890.3519999999999</c:v>
                </c:pt>
                <c:pt idx="6303">
                  <c:v>4891.1279999999997</c:v>
                </c:pt>
                <c:pt idx="6304">
                  <c:v>4891.9040000000005</c:v>
                </c:pt>
                <c:pt idx="6305">
                  <c:v>4892.68</c:v>
                </c:pt>
                <c:pt idx="6306">
                  <c:v>4893.4560000000001</c:v>
                </c:pt>
                <c:pt idx="6307">
                  <c:v>4894.232</c:v>
                </c:pt>
                <c:pt idx="6308">
                  <c:v>4895.0079999999998</c:v>
                </c:pt>
                <c:pt idx="6309">
                  <c:v>4895.7839999999997</c:v>
                </c:pt>
                <c:pt idx="6310">
                  <c:v>4896.5600000000004</c:v>
                </c:pt>
                <c:pt idx="6311">
                  <c:v>4897.3360000000002</c:v>
                </c:pt>
                <c:pt idx="6312">
                  <c:v>4898.1120000000001</c:v>
                </c:pt>
                <c:pt idx="6313">
                  <c:v>4898.8879999999999</c:v>
                </c:pt>
                <c:pt idx="6314">
                  <c:v>4899.6639999999998</c:v>
                </c:pt>
                <c:pt idx="6315">
                  <c:v>4900.4399999999996</c:v>
                </c:pt>
                <c:pt idx="6316">
                  <c:v>4901.2160000000003</c:v>
                </c:pt>
                <c:pt idx="6317">
                  <c:v>4901.9920000000002</c:v>
                </c:pt>
                <c:pt idx="6318">
                  <c:v>4902.768</c:v>
                </c:pt>
                <c:pt idx="6319">
                  <c:v>4903.5439999999999</c:v>
                </c:pt>
                <c:pt idx="6320">
                  <c:v>4904.32</c:v>
                </c:pt>
                <c:pt idx="6321">
                  <c:v>4905.0959999999995</c:v>
                </c:pt>
                <c:pt idx="6322">
                  <c:v>4905.8720000000003</c:v>
                </c:pt>
                <c:pt idx="6323">
                  <c:v>4906.6480000000001</c:v>
                </c:pt>
                <c:pt idx="6324">
                  <c:v>4907.424</c:v>
                </c:pt>
                <c:pt idx="6325">
                  <c:v>4908.2</c:v>
                </c:pt>
                <c:pt idx="6326">
                  <c:v>4908.9759999999997</c:v>
                </c:pt>
                <c:pt idx="6327">
                  <c:v>4909.7520000000004</c:v>
                </c:pt>
                <c:pt idx="6328">
                  <c:v>4910.5280000000002</c:v>
                </c:pt>
                <c:pt idx="6329">
                  <c:v>4911.3040000000001</c:v>
                </c:pt>
                <c:pt idx="6330">
                  <c:v>4912.08</c:v>
                </c:pt>
                <c:pt idx="6331">
                  <c:v>4912.8559999999998</c:v>
                </c:pt>
                <c:pt idx="6332">
                  <c:v>4913.6319999999996</c:v>
                </c:pt>
                <c:pt idx="6333">
                  <c:v>4914.4080000000004</c:v>
                </c:pt>
                <c:pt idx="6334">
                  <c:v>4915.1840000000002</c:v>
                </c:pt>
                <c:pt idx="6335">
                  <c:v>4915.96</c:v>
                </c:pt>
                <c:pt idx="6336">
                  <c:v>4916.7359999999999</c:v>
                </c:pt>
                <c:pt idx="6337">
                  <c:v>4917.5119999999997</c:v>
                </c:pt>
                <c:pt idx="6338">
                  <c:v>4918.2879999999996</c:v>
                </c:pt>
                <c:pt idx="6339">
                  <c:v>4919.0640000000003</c:v>
                </c:pt>
                <c:pt idx="6340">
                  <c:v>4919.84</c:v>
                </c:pt>
                <c:pt idx="6341">
                  <c:v>4920.616</c:v>
                </c:pt>
                <c:pt idx="6342">
                  <c:v>4921.3919999999998</c:v>
                </c:pt>
                <c:pt idx="6343">
                  <c:v>4922.1679999999997</c:v>
                </c:pt>
                <c:pt idx="6344">
                  <c:v>4922.9440000000004</c:v>
                </c:pt>
                <c:pt idx="6345">
                  <c:v>4923.72</c:v>
                </c:pt>
                <c:pt idx="6346">
                  <c:v>4924.4960000000001</c:v>
                </c:pt>
                <c:pt idx="6347">
                  <c:v>4925.2719999999999</c:v>
                </c:pt>
                <c:pt idx="6348">
                  <c:v>4926.0479999999998</c:v>
                </c:pt>
                <c:pt idx="6349">
                  <c:v>4926.8239999999996</c:v>
                </c:pt>
                <c:pt idx="6350">
                  <c:v>4927.6000000000004</c:v>
                </c:pt>
                <c:pt idx="6351">
                  <c:v>4928.3760000000002</c:v>
                </c:pt>
                <c:pt idx="6352">
                  <c:v>4929.152</c:v>
                </c:pt>
                <c:pt idx="6353">
                  <c:v>4929.9279999999999</c:v>
                </c:pt>
                <c:pt idx="6354">
                  <c:v>4930.7039999999997</c:v>
                </c:pt>
                <c:pt idx="6355">
                  <c:v>4931.4799999999996</c:v>
                </c:pt>
                <c:pt idx="6356">
                  <c:v>4932.2560000000003</c:v>
                </c:pt>
                <c:pt idx="6357">
                  <c:v>4933.0320000000002</c:v>
                </c:pt>
                <c:pt idx="6358">
                  <c:v>4933.808</c:v>
                </c:pt>
                <c:pt idx="6359">
                  <c:v>4934.5839999999998</c:v>
                </c:pt>
                <c:pt idx="6360">
                  <c:v>4935.3599999999997</c:v>
                </c:pt>
                <c:pt idx="6361">
                  <c:v>4936.1360000000004</c:v>
                </c:pt>
                <c:pt idx="6362">
                  <c:v>4936.9120000000003</c:v>
                </c:pt>
                <c:pt idx="6363">
                  <c:v>4937.6880000000001</c:v>
                </c:pt>
                <c:pt idx="6364">
                  <c:v>4938.4639999999999</c:v>
                </c:pt>
                <c:pt idx="6365">
                  <c:v>4939.24</c:v>
                </c:pt>
                <c:pt idx="6366">
                  <c:v>4940.0159999999996</c:v>
                </c:pt>
                <c:pt idx="6367">
                  <c:v>4940.7920000000004</c:v>
                </c:pt>
                <c:pt idx="6368">
                  <c:v>4941.5680000000002</c:v>
                </c:pt>
                <c:pt idx="6369">
                  <c:v>4942.3440000000001</c:v>
                </c:pt>
                <c:pt idx="6370">
                  <c:v>4943.12</c:v>
                </c:pt>
                <c:pt idx="6371">
                  <c:v>4943.8959999999997</c:v>
                </c:pt>
                <c:pt idx="6372">
                  <c:v>4944.6719999999996</c:v>
                </c:pt>
                <c:pt idx="6373">
                  <c:v>4945.4480000000003</c:v>
                </c:pt>
                <c:pt idx="6374">
                  <c:v>4946.2240000000002</c:v>
                </c:pt>
                <c:pt idx="6375">
                  <c:v>4947</c:v>
                </c:pt>
                <c:pt idx="6376">
                  <c:v>4947.7759999999998</c:v>
                </c:pt>
                <c:pt idx="6377">
                  <c:v>4948.5519999999997</c:v>
                </c:pt>
                <c:pt idx="6378">
                  <c:v>4949.3280000000004</c:v>
                </c:pt>
                <c:pt idx="6379">
                  <c:v>4950.1040000000003</c:v>
                </c:pt>
                <c:pt idx="6380">
                  <c:v>4950.88</c:v>
                </c:pt>
                <c:pt idx="6381">
                  <c:v>4951.6559999999999</c:v>
                </c:pt>
                <c:pt idx="6382">
                  <c:v>4952.4319999999998</c:v>
                </c:pt>
                <c:pt idx="6383">
                  <c:v>4953.2079999999996</c:v>
                </c:pt>
                <c:pt idx="6384">
                  <c:v>4953.9840000000004</c:v>
                </c:pt>
                <c:pt idx="6385">
                  <c:v>4954.76</c:v>
                </c:pt>
                <c:pt idx="6386">
                  <c:v>4955.5360000000001</c:v>
                </c:pt>
                <c:pt idx="6387">
                  <c:v>4956.3119999999999</c:v>
                </c:pt>
                <c:pt idx="6388">
                  <c:v>4957.0879999999997</c:v>
                </c:pt>
                <c:pt idx="6389">
                  <c:v>4957.8639999999996</c:v>
                </c:pt>
                <c:pt idx="6390">
                  <c:v>4958.6400000000003</c:v>
                </c:pt>
                <c:pt idx="6391">
                  <c:v>4959.4160000000002</c:v>
                </c:pt>
                <c:pt idx="6392">
                  <c:v>4960.192</c:v>
                </c:pt>
                <c:pt idx="6393">
                  <c:v>4960.9679999999998</c:v>
                </c:pt>
                <c:pt idx="6394">
                  <c:v>4961.7439999999997</c:v>
                </c:pt>
                <c:pt idx="6395">
                  <c:v>4962.5200000000004</c:v>
                </c:pt>
                <c:pt idx="6396">
                  <c:v>4963.2960000000003</c:v>
                </c:pt>
                <c:pt idx="6397">
                  <c:v>4964.0720000000001</c:v>
                </c:pt>
                <c:pt idx="6398">
                  <c:v>4964.848</c:v>
                </c:pt>
                <c:pt idx="6399">
                  <c:v>4965.6239999999998</c:v>
                </c:pt>
                <c:pt idx="6400">
                  <c:v>4966.3999999999996</c:v>
                </c:pt>
                <c:pt idx="6401">
                  <c:v>4967.1760000000004</c:v>
                </c:pt>
                <c:pt idx="6402">
                  <c:v>4967.9520000000002</c:v>
                </c:pt>
                <c:pt idx="6403">
                  <c:v>4968.7280000000001</c:v>
                </c:pt>
                <c:pt idx="6404">
                  <c:v>4969.5039999999999</c:v>
                </c:pt>
                <c:pt idx="6405">
                  <c:v>4970.28</c:v>
                </c:pt>
                <c:pt idx="6406">
                  <c:v>4971.0559999999996</c:v>
                </c:pt>
                <c:pt idx="6407">
                  <c:v>4971.8320000000003</c:v>
                </c:pt>
                <c:pt idx="6408">
                  <c:v>4972.6080000000002</c:v>
                </c:pt>
                <c:pt idx="6409">
                  <c:v>4973.384</c:v>
                </c:pt>
                <c:pt idx="6410">
                  <c:v>4974.16</c:v>
                </c:pt>
                <c:pt idx="6411">
                  <c:v>4974.9359999999997</c:v>
                </c:pt>
                <c:pt idx="6412">
                  <c:v>4975.7120000000004</c:v>
                </c:pt>
                <c:pt idx="6413">
                  <c:v>4976.4880000000003</c:v>
                </c:pt>
                <c:pt idx="6414">
                  <c:v>4977.2640000000001</c:v>
                </c:pt>
                <c:pt idx="6415">
                  <c:v>4978.04</c:v>
                </c:pt>
                <c:pt idx="6416">
                  <c:v>4978.8159999999998</c:v>
                </c:pt>
                <c:pt idx="6417">
                  <c:v>4979.5919999999996</c:v>
                </c:pt>
                <c:pt idx="6418">
                  <c:v>4980.3680000000004</c:v>
                </c:pt>
                <c:pt idx="6419">
                  <c:v>4981.1440000000002</c:v>
                </c:pt>
                <c:pt idx="6420">
                  <c:v>4981.92</c:v>
                </c:pt>
                <c:pt idx="6421">
                  <c:v>4982.6959999999999</c:v>
                </c:pt>
                <c:pt idx="6422">
                  <c:v>4983.4719999999998</c:v>
                </c:pt>
                <c:pt idx="6423">
                  <c:v>4984.2479999999996</c:v>
                </c:pt>
                <c:pt idx="6424">
                  <c:v>4985.0240000000003</c:v>
                </c:pt>
                <c:pt idx="6425">
                  <c:v>4985.8</c:v>
                </c:pt>
                <c:pt idx="6426">
                  <c:v>4986.576</c:v>
                </c:pt>
                <c:pt idx="6427">
                  <c:v>4987.3519999999999</c:v>
                </c:pt>
                <c:pt idx="6428">
                  <c:v>4988.1279999999997</c:v>
                </c:pt>
                <c:pt idx="6429">
                  <c:v>4988.9040000000005</c:v>
                </c:pt>
                <c:pt idx="6430">
                  <c:v>4989.68</c:v>
                </c:pt>
                <c:pt idx="6431">
                  <c:v>4990.4560000000001</c:v>
                </c:pt>
                <c:pt idx="6432">
                  <c:v>4991.232</c:v>
                </c:pt>
                <c:pt idx="6433">
                  <c:v>4992.0079999999998</c:v>
                </c:pt>
                <c:pt idx="6434">
                  <c:v>4992.7839999999997</c:v>
                </c:pt>
                <c:pt idx="6435">
                  <c:v>4993.5600000000004</c:v>
                </c:pt>
                <c:pt idx="6436">
                  <c:v>4994.3360000000002</c:v>
                </c:pt>
                <c:pt idx="6437">
                  <c:v>4995.1120000000001</c:v>
                </c:pt>
                <c:pt idx="6438">
                  <c:v>4995.8879999999999</c:v>
                </c:pt>
                <c:pt idx="6439">
                  <c:v>4996.6639999999998</c:v>
                </c:pt>
                <c:pt idx="6440">
                  <c:v>4997.4399999999996</c:v>
                </c:pt>
                <c:pt idx="6441">
                  <c:v>4998.2160000000003</c:v>
                </c:pt>
                <c:pt idx="6442">
                  <c:v>4998.9920000000002</c:v>
                </c:pt>
                <c:pt idx="6443">
                  <c:v>4999.768</c:v>
                </c:pt>
                <c:pt idx="6444">
                  <c:v>5000.5439999999999</c:v>
                </c:pt>
                <c:pt idx="6445">
                  <c:v>5001.32</c:v>
                </c:pt>
                <c:pt idx="6446">
                  <c:v>5002.0959999999995</c:v>
                </c:pt>
                <c:pt idx="6447">
                  <c:v>5002.8720000000003</c:v>
                </c:pt>
                <c:pt idx="6448">
                  <c:v>5003.6480000000001</c:v>
                </c:pt>
                <c:pt idx="6449">
                  <c:v>5004.424</c:v>
                </c:pt>
                <c:pt idx="6450">
                  <c:v>5005.2</c:v>
                </c:pt>
                <c:pt idx="6451">
                  <c:v>5005.9759999999997</c:v>
                </c:pt>
                <c:pt idx="6452">
                  <c:v>5006.7520000000004</c:v>
                </c:pt>
                <c:pt idx="6453">
                  <c:v>5007.5280000000002</c:v>
                </c:pt>
                <c:pt idx="6454">
                  <c:v>5008.3040000000001</c:v>
                </c:pt>
                <c:pt idx="6455">
                  <c:v>5009.08</c:v>
                </c:pt>
                <c:pt idx="6456">
                  <c:v>5009.8559999999998</c:v>
                </c:pt>
                <c:pt idx="6457">
                  <c:v>5010.6319999999996</c:v>
                </c:pt>
                <c:pt idx="6458">
                  <c:v>5011.4080000000004</c:v>
                </c:pt>
                <c:pt idx="6459">
                  <c:v>5012.1840000000002</c:v>
                </c:pt>
                <c:pt idx="6460">
                  <c:v>5012.96</c:v>
                </c:pt>
                <c:pt idx="6461">
                  <c:v>5013.7359999999999</c:v>
                </c:pt>
                <c:pt idx="6462">
                  <c:v>5014.5119999999997</c:v>
                </c:pt>
                <c:pt idx="6463">
                  <c:v>5015.2879999999996</c:v>
                </c:pt>
                <c:pt idx="6464">
                  <c:v>5016.0640000000003</c:v>
                </c:pt>
                <c:pt idx="6465">
                  <c:v>5016.84</c:v>
                </c:pt>
                <c:pt idx="6466">
                  <c:v>5017.616</c:v>
                </c:pt>
                <c:pt idx="6467">
                  <c:v>5018.3919999999998</c:v>
                </c:pt>
                <c:pt idx="6468">
                  <c:v>5019.1679999999997</c:v>
                </c:pt>
                <c:pt idx="6469">
                  <c:v>5019.9440000000004</c:v>
                </c:pt>
                <c:pt idx="6470">
                  <c:v>5020.72</c:v>
                </c:pt>
                <c:pt idx="6471">
                  <c:v>5021.4960000000001</c:v>
                </c:pt>
                <c:pt idx="6472">
                  <c:v>5022.2719999999999</c:v>
                </c:pt>
                <c:pt idx="6473">
                  <c:v>5023.0479999999998</c:v>
                </c:pt>
                <c:pt idx="6474">
                  <c:v>5023.8239999999996</c:v>
                </c:pt>
                <c:pt idx="6475">
                  <c:v>5024.6000000000004</c:v>
                </c:pt>
                <c:pt idx="6476">
                  <c:v>5025.3760000000002</c:v>
                </c:pt>
                <c:pt idx="6477">
                  <c:v>5026.152</c:v>
                </c:pt>
                <c:pt idx="6478">
                  <c:v>5026.9279999999999</c:v>
                </c:pt>
                <c:pt idx="6479">
                  <c:v>5027.7039999999997</c:v>
                </c:pt>
                <c:pt idx="6480">
                  <c:v>5028.4799999999996</c:v>
                </c:pt>
                <c:pt idx="6481">
                  <c:v>5029.2560000000003</c:v>
                </c:pt>
                <c:pt idx="6482">
                  <c:v>5030.0320000000002</c:v>
                </c:pt>
                <c:pt idx="6483">
                  <c:v>5030.808</c:v>
                </c:pt>
                <c:pt idx="6484">
                  <c:v>5031.5839999999998</c:v>
                </c:pt>
                <c:pt idx="6485">
                  <c:v>5032.3599999999997</c:v>
                </c:pt>
                <c:pt idx="6486">
                  <c:v>5033.1360000000004</c:v>
                </c:pt>
                <c:pt idx="6487">
                  <c:v>5033.9120000000003</c:v>
                </c:pt>
                <c:pt idx="6488">
                  <c:v>5034.6880000000001</c:v>
                </c:pt>
                <c:pt idx="6489">
                  <c:v>5035.4639999999999</c:v>
                </c:pt>
                <c:pt idx="6490">
                  <c:v>5036.24</c:v>
                </c:pt>
                <c:pt idx="6491">
                  <c:v>5037.0159999999996</c:v>
                </c:pt>
                <c:pt idx="6492">
                  <c:v>5037.7920000000004</c:v>
                </c:pt>
                <c:pt idx="6493">
                  <c:v>5038.5680000000002</c:v>
                </c:pt>
                <c:pt idx="6494">
                  <c:v>5039.3440000000001</c:v>
                </c:pt>
                <c:pt idx="6495">
                  <c:v>5040.12</c:v>
                </c:pt>
                <c:pt idx="6496">
                  <c:v>5040.8959999999997</c:v>
                </c:pt>
                <c:pt idx="6497">
                  <c:v>5041.6719999999996</c:v>
                </c:pt>
                <c:pt idx="6498">
                  <c:v>5042.4480000000003</c:v>
                </c:pt>
                <c:pt idx="6499">
                  <c:v>5043.2240000000002</c:v>
                </c:pt>
                <c:pt idx="6500">
                  <c:v>5044</c:v>
                </c:pt>
                <c:pt idx="6501">
                  <c:v>5044.7759999999998</c:v>
                </c:pt>
                <c:pt idx="6502">
                  <c:v>5045.5519999999997</c:v>
                </c:pt>
                <c:pt idx="6503">
                  <c:v>5046.3280000000004</c:v>
                </c:pt>
                <c:pt idx="6504">
                  <c:v>5047.1040000000003</c:v>
                </c:pt>
                <c:pt idx="6505">
                  <c:v>5047.88</c:v>
                </c:pt>
                <c:pt idx="6506">
                  <c:v>5048.6559999999999</c:v>
                </c:pt>
                <c:pt idx="6507">
                  <c:v>5049.4319999999998</c:v>
                </c:pt>
                <c:pt idx="6508">
                  <c:v>5050.2079999999996</c:v>
                </c:pt>
                <c:pt idx="6509">
                  <c:v>5050.9840000000004</c:v>
                </c:pt>
                <c:pt idx="6510">
                  <c:v>5051.76</c:v>
                </c:pt>
                <c:pt idx="6511">
                  <c:v>5052.5360000000001</c:v>
                </c:pt>
                <c:pt idx="6512">
                  <c:v>5053.3119999999999</c:v>
                </c:pt>
                <c:pt idx="6513">
                  <c:v>5054.0879999999997</c:v>
                </c:pt>
                <c:pt idx="6514">
                  <c:v>5054.8639999999996</c:v>
                </c:pt>
                <c:pt idx="6515">
                  <c:v>5055.6400000000003</c:v>
                </c:pt>
                <c:pt idx="6516">
                  <c:v>5056.4160000000002</c:v>
                </c:pt>
                <c:pt idx="6517">
                  <c:v>5057.192</c:v>
                </c:pt>
                <c:pt idx="6518">
                  <c:v>5057.9679999999998</c:v>
                </c:pt>
                <c:pt idx="6519">
                  <c:v>5058.7439999999997</c:v>
                </c:pt>
                <c:pt idx="6520">
                  <c:v>5059.5200000000004</c:v>
                </c:pt>
                <c:pt idx="6521">
                  <c:v>5060.2960000000003</c:v>
                </c:pt>
                <c:pt idx="6522">
                  <c:v>5061.0720000000001</c:v>
                </c:pt>
                <c:pt idx="6523">
                  <c:v>5061.848</c:v>
                </c:pt>
                <c:pt idx="6524">
                  <c:v>5062.6239999999998</c:v>
                </c:pt>
                <c:pt idx="6525">
                  <c:v>5063.3999999999996</c:v>
                </c:pt>
                <c:pt idx="6526">
                  <c:v>5064.1760000000004</c:v>
                </c:pt>
                <c:pt idx="6527">
                  <c:v>5064.9520000000002</c:v>
                </c:pt>
                <c:pt idx="6528">
                  <c:v>5065.7280000000001</c:v>
                </c:pt>
                <c:pt idx="6529">
                  <c:v>5066.5039999999999</c:v>
                </c:pt>
                <c:pt idx="6530">
                  <c:v>5067.28</c:v>
                </c:pt>
                <c:pt idx="6531">
                  <c:v>5068.0559999999996</c:v>
                </c:pt>
                <c:pt idx="6532">
                  <c:v>5068.8320000000003</c:v>
                </c:pt>
                <c:pt idx="6533">
                  <c:v>5069.6080000000002</c:v>
                </c:pt>
                <c:pt idx="6534">
                  <c:v>5070.384</c:v>
                </c:pt>
                <c:pt idx="6535">
                  <c:v>5071.16</c:v>
                </c:pt>
                <c:pt idx="6536">
                  <c:v>5071.9359999999997</c:v>
                </c:pt>
                <c:pt idx="6537">
                  <c:v>5072.7120000000004</c:v>
                </c:pt>
                <c:pt idx="6538">
                  <c:v>5073.4880000000003</c:v>
                </c:pt>
                <c:pt idx="6539">
                  <c:v>5074.2640000000001</c:v>
                </c:pt>
                <c:pt idx="6540">
                  <c:v>5075.04</c:v>
                </c:pt>
                <c:pt idx="6541">
                  <c:v>5075.8159999999998</c:v>
                </c:pt>
                <c:pt idx="6542">
                  <c:v>5076.5919999999996</c:v>
                </c:pt>
                <c:pt idx="6543">
                  <c:v>5077.3680000000004</c:v>
                </c:pt>
                <c:pt idx="6544">
                  <c:v>5078.1440000000002</c:v>
                </c:pt>
                <c:pt idx="6545">
                  <c:v>5078.92</c:v>
                </c:pt>
                <c:pt idx="6546">
                  <c:v>5079.6959999999999</c:v>
                </c:pt>
                <c:pt idx="6547">
                  <c:v>5080.4719999999998</c:v>
                </c:pt>
                <c:pt idx="6548">
                  <c:v>5081.2479999999996</c:v>
                </c:pt>
                <c:pt idx="6549">
                  <c:v>5082.0240000000003</c:v>
                </c:pt>
                <c:pt idx="6550">
                  <c:v>5082.8</c:v>
                </c:pt>
                <c:pt idx="6551">
                  <c:v>5083.576</c:v>
                </c:pt>
                <c:pt idx="6552">
                  <c:v>5084.3519999999999</c:v>
                </c:pt>
                <c:pt idx="6553">
                  <c:v>5085.1279999999997</c:v>
                </c:pt>
                <c:pt idx="6554">
                  <c:v>5085.9040000000005</c:v>
                </c:pt>
                <c:pt idx="6555">
                  <c:v>5086.68</c:v>
                </c:pt>
                <c:pt idx="6556">
                  <c:v>5087.4560000000001</c:v>
                </c:pt>
                <c:pt idx="6557">
                  <c:v>5088.232</c:v>
                </c:pt>
                <c:pt idx="6558">
                  <c:v>5089.0079999999998</c:v>
                </c:pt>
                <c:pt idx="6559">
                  <c:v>5089.7839999999997</c:v>
                </c:pt>
                <c:pt idx="6560">
                  <c:v>5090.5600000000004</c:v>
                </c:pt>
                <c:pt idx="6561">
                  <c:v>5091.3360000000002</c:v>
                </c:pt>
                <c:pt idx="6562">
                  <c:v>5092.1120000000001</c:v>
                </c:pt>
                <c:pt idx="6563">
                  <c:v>5092.8879999999999</c:v>
                </c:pt>
                <c:pt idx="6564">
                  <c:v>5093.6639999999998</c:v>
                </c:pt>
                <c:pt idx="6565">
                  <c:v>5094.4399999999996</c:v>
                </c:pt>
                <c:pt idx="6566">
                  <c:v>5095.2160000000003</c:v>
                </c:pt>
                <c:pt idx="6567">
                  <c:v>5095.9920000000002</c:v>
                </c:pt>
                <c:pt idx="6568">
                  <c:v>5096.768</c:v>
                </c:pt>
                <c:pt idx="6569">
                  <c:v>5097.5439999999999</c:v>
                </c:pt>
                <c:pt idx="6570">
                  <c:v>5098.32</c:v>
                </c:pt>
                <c:pt idx="6571">
                  <c:v>5099.0959999999995</c:v>
                </c:pt>
                <c:pt idx="6572">
                  <c:v>5099.8720000000003</c:v>
                </c:pt>
                <c:pt idx="6573">
                  <c:v>5100.6480000000001</c:v>
                </c:pt>
                <c:pt idx="6574">
                  <c:v>5101.424</c:v>
                </c:pt>
                <c:pt idx="6575">
                  <c:v>5102.2</c:v>
                </c:pt>
                <c:pt idx="6576">
                  <c:v>5102.9759999999997</c:v>
                </c:pt>
                <c:pt idx="6577">
                  <c:v>5103.7520000000004</c:v>
                </c:pt>
                <c:pt idx="6578">
                  <c:v>5104.5280000000002</c:v>
                </c:pt>
                <c:pt idx="6579">
                  <c:v>5105.3040000000001</c:v>
                </c:pt>
                <c:pt idx="6580">
                  <c:v>5106.08</c:v>
                </c:pt>
                <c:pt idx="6581">
                  <c:v>5106.8559999999998</c:v>
                </c:pt>
                <c:pt idx="6582">
                  <c:v>5107.6319999999996</c:v>
                </c:pt>
                <c:pt idx="6583">
                  <c:v>5108.4080000000004</c:v>
                </c:pt>
                <c:pt idx="6584">
                  <c:v>5109.1840000000002</c:v>
                </c:pt>
                <c:pt idx="6585">
                  <c:v>5109.96</c:v>
                </c:pt>
                <c:pt idx="6586">
                  <c:v>5110.7359999999999</c:v>
                </c:pt>
                <c:pt idx="6587">
                  <c:v>5111.5119999999997</c:v>
                </c:pt>
                <c:pt idx="6588">
                  <c:v>5112.2879999999996</c:v>
                </c:pt>
                <c:pt idx="6589">
                  <c:v>5113.0640000000003</c:v>
                </c:pt>
                <c:pt idx="6590">
                  <c:v>5113.84</c:v>
                </c:pt>
                <c:pt idx="6591">
                  <c:v>5114.616</c:v>
                </c:pt>
                <c:pt idx="6592">
                  <c:v>5115.3919999999998</c:v>
                </c:pt>
                <c:pt idx="6593">
                  <c:v>5116.1679999999997</c:v>
                </c:pt>
                <c:pt idx="6594">
                  <c:v>5116.9440000000004</c:v>
                </c:pt>
                <c:pt idx="6595">
                  <c:v>5117.72</c:v>
                </c:pt>
                <c:pt idx="6596">
                  <c:v>5118.4960000000001</c:v>
                </c:pt>
                <c:pt idx="6597">
                  <c:v>5119.2719999999999</c:v>
                </c:pt>
                <c:pt idx="6598">
                  <c:v>5120.0479999999998</c:v>
                </c:pt>
                <c:pt idx="6599">
                  <c:v>5120.8239999999996</c:v>
                </c:pt>
                <c:pt idx="6600">
                  <c:v>5121.6000000000004</c:v>
                </c:pt>
                <c:pt idx="6601">
                  <c:v>5122.3760000000002</c:v>
                </c:pt>
                <c:pt idx="6602">
                  <c:v>5123.152</c:v>
                </c:pt>
                <c:pt idx="6603">
                  <c:v>5123.9279999999999</c:v>
                </c:pt>
                <c:pt idx="6604">
                  <c:v>5124.7039999999997</c:v>
                </c:pt>
                <c:pt idx="6605">
                  <c:v>5125.4799999999996</c:v>
                </c:pt>
                <c:pt idx="6606">
                  <c:v>5126.2560000000003</c:v>
                </c:pt>
                <c:pt idx="6607">
                  <c:v>5127.0320000000002</c:v>
                </c:pt>
                <c:pt idx="6608">
                  <c:v>5127.808</c:v>
                </c:pt>
                <c:pt idx="6609">
                  <c:v>5128.5839999999998</c:v>
                </c:pt>
                <c:pt idx="6610">
                  <c:v>5129.3599999999997</c:v>
                </c:pt>
                <c:pt idx="6611">
                  <c:v>5130.1360000000004</c:v>
                </c:pt>
                <c:pt idx="6612">
                  <c:v>5130.9120000000003</c:v>
                </c:pt>
                <c:pt idx="6613">
                  <c:v>5131.6880000000001</c:v>
                </c:pt>
                <c:pt idx="6614">
                  <c:v>5132.4639999999999</c:v>
                </c:pt>
                <c:pt idx="6615">
                  <c:v>5133.24</c:v>
                </c:pt>
                <c:pt idx="6616">
                  <c:v>5134.0159999999996</c:v>
                </c:pt>
                <c:pt idx="6617">
                  <c:v>5134.7920000000004</c:v>
                </c:pt>
                <c:pt idx="6618">
                  <c:v>5135.5680000000002</c:v>
                </c:pt>
                <c:pt idx="6619">
                  <c:v>5136.3440000000001</c:v>
                </c:pt>
                <c:pt idx="6620">
                  <c:v>5137.12</c:v>
                </c:pt>
                <c:pt idx="6621">
                  <c:v>5137.8959999999997</c:v>
                </c:pt>
                <c:pt idx="6622">
                  <c:v>5138.6719999999996</c:v>
                </c:pt>
                <c:pt idx="6623">
                  <c:v>5139.4480000000003</c:v>
                </c:pt>
                <c:pt idx="6624">
                  <c:v>5140.2240000000002</c:v>
                </c:pt>
                <c:pt idx="6625">
                  <c:v>5141</c:v>
                </c:pt>
                <c:pt idx="6626">
                  <c:v>5141.7759999999998</c:v>
                </c:pt>
                <c:pt idx="6627">
                  <c:v>5142.5519999999997</c:v>
                </c:pt>
                <c:pt idx="6628">
                  <c:v>5143.3280000000004</c:v>
                </c:pt>
                <c:pt idx="6629">
                  <c:v>5144.1040000000003</c:v>
                </c:pt>
                <c:pt idx="6630">
                  <c:v>5144.88</c:v>
                </c:pt>
                <c:pt idx="6631">
                  <c:v>5145.6559999999999</c:v>
                </c:pt>
                <c:pt idx="6632">
                  <c:v>5146.4319999999998</c:v>
                </c:pt>
                <c:pt idx="6633">
                  <c:v>5147.2079999999996</c:v>
                </c:pt>
                <c:pt idx="6634">
                  <c:v>5147.9840000000004</c:v>
                </c:pt>
                <c:pt idx="6635">
                  <c:v>5148.76</c:v>
                </c:pt>
                <c:pt idx="6636">
                  <c:v>5149.5360000000001</c:v>
                </c:pt>
                <c:pt idx="6637">
                  <c:v>5150.3119999999999</c:v>
                </c:pt>
                <c:pt idx="6638">
                  <c:v>5151.0879999999997</c:v>
                </c:pt>
                <c:pt idx="6639">
                  <c:v>5151.8639999999996</c:v>
                </c:pt>
                <c:pt idx="6640">
                  <c:v>5152.6400000000003</c:v>
                </c:pt>
                <c:pt idx="6641">
                  <c:v>5153.4160000000002</c:v>
                </c:pt>
                <c:pt idx="6642">
                  <c:v>5154.192</c:v>
                </c:pt>
                <c:pt idx="6643">
                  <c:v>5154.9679999999998</c:v>
                </c:pt>
                <c:pt idx="6644">
                  <c:v>5155.7439999999997</c:v>
                </c:pt>
                <c:pt idx="6645">
                  <c:v>5156.5200000000004</c:v>
                </c:pt>
                <c:pt idx="6646">
                  <c:v>5157.2960000000003</c:v>
                </c:pt>
                <c:pt idx="6647">
                  <c:v>5158.0720000000001</c:v>
                </c:pt>
                <c:pt idx="6648">
                  <c:v>5158.848</c:v>
                </c:pt>
                <c:pt idx="6649">
                  <c:v>5159.6239999999998</c:v>
                </c:pt>
                <c:pt idx="6650">
                  <c:v>5160.3999999999996</c:v>
                </c:pt>
                <c:pt idx="6651">
                  <c:v>5161.1760000000004</c:v>
                </c:pt>
                <c:pt idx="6652">
                  <c:v>5161.9520000000002</c:v>
                </c:pt>
                <c:pt idx="6653">
                  <c:v>5162.7280000000001</c:v>
                </c:pt>
                <c:pt idx="6654">
                  <c:v>5163.5039999999999</c:v>
                </c:pt>
                <c:pt idx="6655">
                  <c:v>5164.28</c:v>
                </c:pt>
                <c:pt idx="6656">
                  <c:v>5165.0559999999996</c:v>
                </c:pt>
                <c:pt idx="6657">
                  <c:v>5165.8320000000003</c:v>
                </c:pt>
                <c:pt idx="6658">
                  <c:v>5166.6080000000002</c:v>
                </c:pt>
                <c:pt idx="6659">
                  <c:v>5167.384</c:v>
                </c:pt>
                <c:pt idx="6660">
                  <c:v>5168.16</c:v>
                </c:pt>
                <c:pt idx="6661">
                  <c:v>5168.9359999999997</c:v>
                </c:pt>
                <c:pt idx="6662">
                  <c:v>5169.7120000000004</c:v>
                </c:pt>
                <c:pt idx="6663">
                  <c:v>5170.4880000000003</c:v>
                </c:pt>
                <c:pt idx="6664">
                  <c:v>5171.2640000000001</c:v>
                </c:pt>
                <c:pt idx="6665">
                  <c:v>5172.04</c:v>
                </c:pt>
                <c:pt idx="6666">
                  <c:v>5172.8159999999998</c:v>
                </c:pt>
                <c:pt idx="6667">
                  <c:v>5173.5919999999996</c:v>
                </c:pt>
                <c:pt idx="6668">
                  <c:v>5174.3680000000004</c:v>
                </c:pt>
                <c:pt idx="6669">
                  <c:v>5175.1440000000002</c:v>
                </c:pt>
                <c:pt idx="6670">
                  <c:v>5175.92</c:v>
                </c:pt>
                <c:pt idx="6671">
                  <c:v>5176.6959999999999</c:v>
                </c:pt>
                <c:pt idx="6672">
                  <c:v>5177.4719999999998</c:v>
                </c:pt>
                <c:pt idx="6673">
                  <c:v>5178.2479999999996</c:v>
                </c:pt>
                <c:pt idx="6674">
                  <c:v>5179.0240000000003</c:v>
                </c:pt>
                <c:pt idx="6675">
                  <c:v>5179.8</c:v>
                </c:pt>
                <c:pt idx="6676">
                  <c:v>5180.576</c:v>
                </c:pt>
                <c:pt idx="6677">
                  <c:v>5181.3519999999999</c:v>
                </c:pt>
                <c:pt idx="6678">
                  <c:v>5182.1279999999997</c:v>
                </c:pt>
                <c:pt idx="6679">
                  <c:v>5182.9040000000005</c:v>
                </c:pt>
                <c:pt idx="6680">
                  <c:v>5183.68</c:v>
                </c:pt>
                <c:pt idx="6681">
                  <c:v>5184.4560000000001</c:v>
                </c:pt>
                <c:pt idx="6682">
                  <c:v>5185.232</c:v>
                </c:pt>
                <c:pt idx="6683">
                  <c:v>5186.0079999999998</c:v>
                </c:pt>
                <c:pt idx="6684">
                  <c:v>5186.7839999999997</c:v>
                </c:pt>
                <c:pt idx="6685">
                  <c:v>5187.5600000000004</c:v>
                </c:pt>
                <c:pt idx="6686">
                  <c:v>5188.3360000000002</c:v>
                </c:pt>
                <c:pt idx="6687">
                  <c:v>5189.1120000000001</c:v>
                </c:pt>
                <c:pt idx="6688">
                  <c:v>5189.8879999999999</c:v>
                </c:pt>
                <c:pt idx="6689">
                  <c:v>5190.6639999999998</c:v>
                </c:pt>
                <c:pt idx="6690">
                  <c:v>5191.4399999999996</c:v>
                </c:pt>
                <c:pt idx="6691">
                  <c:v>5192.2160000000003</c:v>
                </c:pt>
                <c:pt idx="6692">
                  <c:v>5192.9920000000002</c:v>
                </c:pt>
                <c:pt idx="6693">
                  <c:v>5193.768</c:v>
                </c:pt>
                <c:pt idx="6694">
                  <c:v>5194.5439999999999</c:v>
                </c:pt>
                <c:pt idx="6695">
                  <c:v>5195.32</c:v>
                </c:pt>
                <c:pt idx="6696">
                  <c:v>5196.0959999999995</c:v>
                </c:pt>
                <c:pt idx="6697">
                  <c:v>5196.8720000000003</c:v>
                </c:pt>
                <c:pt idx="6698">
                  <c:v>5197.6480000000001</c:v>
                </c:pt>
                <c:pt idx="6699">
                  <c:v>5198.424</c:v>
                </c:pt>
                <c:pt idx="6700">
                  <c:v>5199.2</c:v>
                </c:pt>
                <c:pt idx="6701">
                  <c:v>5199.9759999999997</c:v>
                </c:pt>
                <c:pt idx="6702">
                  <c:v>5200.7520000000004</c:v>
                </c:pt>
                <c:pt idx="6703">
                  <c:v>5201.5280000000002</c:v>
                </c:pt>
                <c:pt idx="6704">
                  <c:v>5202.3040000000001</c:v>
                </c:pt>
                <c:pt idx="6705">
                  <c:v>5203.08</c:v>
                </c:pt>
                <c:pt idx="6706">
                  <c:v>5203.8559999999998</c:v>
                </c:pt>
                <c:pt idx="6707">
                  <c:v>5204.6319999999996</c:v>
                </c:pt>
                <c:pt idx="6708">
                  <c:v>5205.4080000000004</c:v>
                </c:pt>
                <c:pt idx="6709">
                  <c:v>5206.1840000000002</c:v>
                </c:pt>
                <c:pt idx="6710">
                  <c:v>5206.96</c:v>
                </c:pt>
                <c:pt idx="6711">
                  <c:v>5207.7359999999999</c:v>
                </c:pt>
                <c:pt idx="6712">
                  <c:v>5208.5119999999997</c:v>
                </c:pt>
                <c:pt idx="6713">
                  <c:v>5209.2879999999996</c:v>
                </c:pt>
                <c:pt idx="6714">
                  <c:v>5210.0640000000003</c:v>
                </c:pt>
                <c:pt idx="6715">
                  <c:v>5210.84</c:v>
                </c:pt>
                <c:pt idx="6716">
                  <c:v>5211.616</c:v>
                </c:pt>
                <c:pt idx="6717">
                  <c:v>5212.3919999999998</c:v>
                </c:pt>
                <c:pt idx="6718">
                  <c:v>5213.1679999999997</c:v>
                </c:pt>
                <c:pt idx="6719">
                  <c:v>5213.9440000000004</c:v>
                </c:pt>
                <c:pt idx="6720">
                  <c:v>5214.72</c:v>
                </c:pt>
                <c:pt idx="6721">
                  <c:v>5215.4960000000001</c:v>
                </c:pt>
                <c:pt idx="6722">
                  <c:v>5216.2719999999999</c:v>
                </c:pt>
                <c:pt idx="6723">
                  <c:v>5217.0479999999998</c:v>
                </c:pt>
                <c:pt idx="6724">
                  <c:v>5217.8239999999996</c:v>
                </c:pt>
                <c:pt idx="6725">
                  <c:v>5218.6000000000004</c:v>
                </c:pt>
                <c:pt idx="6726">
                  <c:v>5219.3760000000002</c:v>
                </c:pt>
                <c:pt idx="6727">
                  <c:v>5220.152</c:v>
                </c:pt>
                <c:pt idx="6728">
                  <c:v>5220.9279999999999</c:v>
                </c:pt>
                <c:pt idx="6729">
                  <c:v>5221.7039999999997</c:v>
                </c:pt>
                <c:pt idx="6730">
                  <c:v>5222.4799999999996</c:v>
                </c:pt>
                <c:pt idx="6731">
                  <c:v>5223.2560000000003</c:v>
                </c:pt>
                <c:pt idx="6732">
                  <c:v>5224.0320000000002</c:v>
                </c:pt>
                <c:pt idx="6733">
                  <c:v>5224.808</c:v>
                </c:pt>
                <c:pt idx="6734">
                  <c:v>5225.5839999999998</c:v>
                </c:pt>
                <c:pt idx="6735">
                  <c:v>5226.3599999999997</c:v>
                </c:pt>
                <c:pt idx="6736">
                  <c:v>5227.1360000000004</c:v>
                </c:pt>
                <c:pt idx="6737">
                  <c:v>5227.9120000000003</c:v>
                </c:pt>
                <c:pt idx="6738">
                  <c:v>5228.6880000000001</c:v>
                </c:pt>
                <c:pt idx="6739">
                  <c:v>5229.4639999999999</c:v>
                </c:pt>
                <c:pt idx="6740">
                  <c:v>5230.24</c:v>
                </c:pt>
                <c:pt idx="6741">
                  <c:v>5231.0159999999996</c:v>
                </c:pt>
                <c:pt idx="6742">
                  <c:v>5231.7920000000004</c:v>
                </c:pt>
                <c:pt idx="6743">
                  <c:v>5232.5680000000002</c:v>
                </c:pt>
                <c:pt idx="6744">
                  <c:v>5233.3440000000001</c:v>
                </c:pt>
                <c:pt idx="6745">
                  <c:v>5234.12</c:v>
                </c:pt>
                <c:pt idx="6746">
                  <c:v>5234.8959999999997</c:v>
                </c:pt>
                <c:pt idx="6747">
                  <c:v>5235.6719999999996</c:v>
                </c:pt>
                <c:pt idx="6748">
                  <c:v>5236.4480000000003</c:v>
                </c:pt>
                <c:pt idx="6749">
                  <c:v>5237.2240000000002</c:v>
                </c:pt>
                <c:pt idx="6750">
                  <c:v>5238</c:v>
                </c:pt>
                <c:pt idx="6751">
                  <c:v>5238.7759999999998</c:v>
                </c:pt>
                <c:pt idx="6752">
                  <c:v>5239.5519999999997</c:v>
                </c:pt>
                <c:pt idx="6753">
                  <c:v>5240.3280000000004</c:v>
                </c:pt>
                <c:pt idx="6754">
                  <c:v>5241.1040000000003</c:v>
                </c:pt>
                <c:pt idx="6755">
                  <c:v>5241.88</c:v>
                </c:pt>
                <c:pt idx="6756">
                  <c:v>5242.6559999999999</c:v>
                </c:pt>
                <c:pt idx="6757">
                  <c:v>5243.4319999999998</c:v>
                </c:pt>
                <c:pt idx="6758">
                  <c:v>5244.2079999999996</c:v>
                </c:pt>
                <c:pt idx="6759">
                  <c:v>5244.9840000000004</c:v>
                </c:pt>
                <c:pt idx="6760">
                  <c:v>5245.76</c:v>
                </c:pt>
                <c:pt idx="6761">
                  <c:v>5246.5360000000001</c:v>
                </c:pt>
                <c:pt idx="6762">
                  <c:v>5247.3119999999999</c:v>
                </c:pt>
                <c:pt idx="6763">
                  <c:v>5248.0879999999997</c:v>
                </c:pt>
                <c:pt idx="6764">
                  <c:v>5248.8639999999996</c:v>
                </c:pt>
                <c:pt idx="6765">
                  <c:v>5249.64</c:v>
                </c:pt>
                <c:pt idx="6766">
                  <c:v>5250.4160000000002</c:v>
                </c:pt>
                <c:pt idx="6767">
                  <c:v>5251.192</c:v>
                </c:pt>
                <c:pt idx="6768">
                  <c:v>5251.9679999999998</c:v>
                </c:pt>
                <c:pt idx="6769">
                  <c:v>5252.7439999999997</c:v>
                </c:pt>
                <c:pt idx="6770">
                  <c:v>5253.52</c:v>
                </c:pt>
                <c:pt idx="6771">
                  <c:v>5254.2960000000003</c:v>
                </c:pt>
                <c:pt idx="6772">
                  <c:v>5255.0720000000001</c:v>
                </c:pt>
                <c:pt idx="6773">
                  <c:v>5255.848</c:v>
                </c:pt>
                <c:pt idx="6774">
                  <c:v>5256.6239999999998</c:v>
                </c:pt>
                <c:pt idx="6775">
                  <c:v>5257.4</c:v>
                </c:pt>
                <c:pt idx="6776">
                  <c:v>5258.1760000000004</c:v>
                </c:pt>
                <c:pt idx="6777">
                  <c:v>5258.9520000000002</c:v>
                </c:pt>
                <c:pt idx="6778">
                  <c:v>5259.7280000000001</c:v>
                </c:pt>
                <c:pt idx="6779">
                  <c:v>5260.5039999999999</c:v>
                </c:pt>
                <c:pt idx="6780">
                  <c:v>5261.28</c:v>
                </c:pt>
                <c:pt idx="6781">
                  <c:v>5262.0559999999996</c:v>
                </c:pt>
                <c:pt idx="6782">
                  <c:v>5262.8320000000003</c:v>
                </c:pt>
                <c:pt idx="6783">
                  <c:v>5263.6080000000002</c:v>
                </c:pt>
                <c:pt idx="6784">
                  <c:v>5264.384</c:v>
                </c:pt>
                <c:pt idx="6785">
                  <c:v>5265.16</c:v>
                </c:pt>
                <c:pt idx="6786">
                  <c:v>5265.9359999999997</c:v>
                </c:pt>
                <c:pt idx="6787">
                  <c:v>5266.7120000000004</c:v>
                </c:pt>
                <c:pt idx="6788">
                  <c:v>5267.4880000000003</c:v>
                </c:pt>
                <c:pt idx="6789">
                  <c:v>5268.2640000000001</c:v>
                </c:pt>
                <c:pt idx="6790">
                  <c:v>5269.04</c:v>
                </c:pt>
                <c:pt idx="6791">
                  <c:v>5269.8159999999998</c:v>
                </c:pt>
                <c:pt idx="6792">
                  <c:v>5270.5919999999996</c:v>
                </c:pt>
                <c:pt idx="6793">
                  <c:v>5271.3680000000004</c:v>
                </c:pt>
                <c:pt idx="6794">
                  <c:v>5272.1440000000002</c:v>
                </c:pt>
                <c:pt idx="6795">
                  <c:v>5272.92</c:v>
                </c:pt>
                <c:pt idx="6796">
                  <c:v>5273.6959999999999</c:v>
                </c:pt>
                <c:pt idx="6797">
                  <c:v>5274.4719999999998</c:v>
                </c:pt>
                <c:pt idx="6798">
                  <c:v>5275.2479999999996</c:v>
                </c:pt>
                <c:pt idx="6799">
                  <c:v>5276.0240000000003</c:v>
                </c:pt>
                <c:pt idx="6800">
                  <c:v>5276.8</c:v>
                </c:pt>
                <c:pt idx="6801">
                  <c:v>5277.576</c:v>
                </c:pt>
                <c:pt idx="6802">
                  <c:v>5278.3519999999999</c:v>
                </c:pt>
                <c:pt idx="6803">
                  <c:v>5279.1279999999997</c:v>
                </c:pt>
                <c:pt idx="6804">
                  <c:v>5279.9040000000005</c:v>
                </c:pt>
                <c:pt idx="6805">
                  <c:v>5280.68</c:v>
                </c:pt>
                <c:pt idx="6806">
                  <c:v>5281.4560000000001</c:v>
                </c:pt>
                <c:pt idx="6807">
                  <c:v>5282.232</c:v>
                </c:pt>
                <c:pt idx="6808">
                  <c:v>5283.0079999999998</c:v>
                </c:pt>
                <c:pt idx="6809">
                  <c:v>5283.7839999999997</c:v>
                </c:pt>
                <c:pt idx="6810">
                  <c:v>5284.56</c:v>
                </c:pt>
                <c:pt idx="6811">
                  <c:v>5285.3360000000002</c:v>
                </c:pt>
                <c:pt idx="6812">
                  <c:v>5286.1120000000001</c:v>
                </c:pt>
                <c:pt idx="6813">
                  <c:v>5286.8879999999999</c:v>
                </c:pt>
                <c:pt idx="6814">
                  <c:v>5287.6639999999998</c:v>
                </c:pt>
                <c:pt idx="6815">
                  <c:v>5288.44</c:v>
                </c:pt>
                <c:pt idx="6816">
                  <c:v>5289.2160000000003</c:v>
                </c:pt>
                <c:pt idx="6817">
                  <c:v>5289.9920000000002</c:v>
                </c:pt>
                <c:pt idx="6818">
                  <c:v>5290.768</c:v>
                </c:pt>
                <c:pt idx="6819">
                  <c:v>5291.5439999999999</c:v>
                </c:pt>
                <c:pt idx="6820">
                  <c:v>5292.32</c:v>
                </c:pt>
                <c:pt idx="6821">
                  <c:v>5293.0959999999995</c:v>
                </c:pt>
                <c:pt idx="6822">
                  <c:v>5293.8720000000003</c:v>
                </c:pt>
                <c:pt idx="6823">
                  <c:v>5294.6480000000001</c:v>
                </c:pt>
                <c:pt idx="6824">
                  <c:v>5295.424</c:v>
                </c:pt>
                <c:pt idx="6825">
                  <c:v>5296.2</c:v>
                </c:pt>
                <c:pt idx="6826">
                  <c:v>5296.9759999999997</c:v>
                </c:pt>
                <c:pt idx="6827">
                  <c:v>5297.7520000000004</c:v>
                </c:pt>
                <c:pt idx="6828">
                  <c:v>5298.5280000000002</c:v>
                </c:pt>
                <c:pt idx="6829">
                  <c:v>5299.3040000000001</c:v>
                </c:pt>
                <c:pt idx="6830">
                  <c:v>5300.08</c:v>
                </c:pt>
                <c:pt idx="6831">
                  <c:v>5300.8559999999998</c:v>
                </c:pt>
                <c:pt idx="6832">
                  <c:v>5301.6319999999996</c:v>
                </c:pt>
                <c:pt idx="6833">
                  <c:v>5302.4080000000004</c:v>
                </c:pt>
                <c:pt idx="6834">
                  <c:v>5303.1840000000002</c:v>
                </c:pt>
                <c:pt idx="6835">
                  <c:v>5303.96</c:v>
                </c:pt>
                <c:pt idx="6836">
                  <c:v>5304.7359999999999</c:v>
                </c:pt>
                <c:pt idx="6837">
                  <c:v>5305.5119999999997</c:v>
                </c:pt>
                <c:pt idx="6838">
                  <c:v>5306.2879999999996</c:v>
                </c:pt>
                <c:pt idx="6839">
                  <c:v>5307.0640000000003</c:v>
                </c:pt>
                <c:pt idx="6840">
                  <c:v>5307.84</c:v>
                </c:pt>
                <c:pt idx="6841">
                  <c:v>5308.616</c:v>
                </c:pt>
                <c:pt idx="6842">
                  <c:v>5309.3919999999998</c:v>
                </c:pt>
                <c:pt idx="6843">
                  <c:v>5310.1679999999997</c:v>
                </c:pt>
                <c:pt idx="6844">
                  <c:v>5310.9440000000004</c:v>
                </c:pt>
                <c:pt idx="6845">
                  <c:v>5311.72</c:v>
                </c:pt>
                <c:pt idx="6846">
                  <c:v>5312.4960000000001</c:v>
                </c:pt>
                <c:pt idx="6847">
                  <c:v>5313.2719999999999</c:v>
                </c:pt>
                <c:pt idx="6848">
                  <c:v>5314.0479999999998</c:v>
                </c:pt>
                <c:pt idx="6849">
                  <c:v>5314.8239999999996</c:v>
                </c:pt>
                <c:pt idx="6850">
                  <c:v>5315.6</c:v>
                </c:pt>
                <c:pt idx="6851">
                  <c:v>5316.3760000000002</c:v>
                </c:pt>
                <c:pt idx="6852">
                  <c:v>5317.152</c:v>
                </c:pt>
                <c:pt idx="6853">
                  <c:v>5317.9279999999999</c:v>
                </c:pt>
                <c:pt idx="6854">
                  <c:v>5318.7039999999997</c:v>
                </c:pt>
                <c:pt idx="6855">
                  <c:v>5319.48</c:v>
                </c:pt>
                <c:pt idx="6856">
                  <c:v>5320.2560000000003</c:v>
                </c:pt>
                <c:pt idx="6857">
                  <c:v>5321.0320000000002</c:v>
                </c:pt>
                <c:pt idx="6858">
                  <c:v>5321.808</c:v>
                </c:pt>
                <c:pt idx="6859">
                  <c:v>5322.5839999999998</c:v>
                </c:pt>
                <c:pt idx="6860">
                  <c:v>5323.36</c:v>
                </c:pt>
                <c:pt idx="6861">
                  <c:v>5324.1360000000004</c:v>
                </c:pt>
                <c:pt idx="6862">
                  <c:v>5324.9120000000003</c:v>
                </c:pt>
                <c:pt idx="6863">
                  <c:v>5325.6880000000001</c:v>
                </c:pt>
                <c:pt idx="6864">
                  <c:v>5326.4639999999999</c:v>
                </c:pt>
                <c:pt idx="6865">
                  <c:v>5327.24</c:v>
                </c:pt>
                <c:pt idx="6866">
                  <c:v>5328.0159999999996</c:v>
                </c:pt>
                <c:pt idx="6867">
                  <c:v>5328.7920000000004</c:v>
                </c:pt>
                <c:pt idx="6868">
                  <c:v>5329.5680000000002</c:v>
                </c:pt>
                <c:pt idx="6869">
                  <c:v>5330.3440000000001</c:v>
                </c:pt>
                <c:pt idx="6870">
                  <c:v>5331.12</c:v>
                </c:pt>
                <c:pt idx="6871">
                  <c:v>5331.8959999999997</c:v>
                </c:pt>
                <c:pt idx="6872">
                  <c:v>5332.6719999999996</c:v>
                </c:pt>
                <c:pt idx="6873">
                  <c:v>5333.4480000000003</c:v>
                </c:pt>
                <c:pt idx="6874">
                  <c:v>5334.2240000000002</c:v>
                </c:pt>
                <c:pt idx="6875">
                  <c:v>5335</c:v>
                </c:pt>
                <c:pt idx="6876">
                  <c:v>5335.7759999999998</c:v>
                </c:pt>
                <c:pt idx="6877">
                  <c:v>5336.5519999999997</c:v>
                </c:pt>
                <c:pt idx="6878">
                  <c:v>5337.3280000000004</c:v>
                </c:pt>
                <c:pt idx="6879">
                  <c:v>5338.1040000000003</c:v>
                </c:pt>
                <c:pt idx="6880">
                  <c:v>5338.88</c:v>
                </c:pt>
                <c:pt idx="6881">
                  <c:v>5339.6559999999999</c:v>
                </c:pt>
                <c:pt idx="6882">
                  <c:v>5340.4319999999998</c:v>
                </c:pt>
                <c:pt idx="6883">
                  <c:v>5341.2079999999996</c:v>
                </c:pt>
                <c:pt idx="6884">
                  <c:v>5341.9840000000004</c:v>
                </c:pt>
                <c:pt idx="6885">
                  <c:v>5342.76</c:v>
                </c:pt>
                <c:pt idx="6886">
                  <c:v>5343.5360000000001</c:v>
                </c:pt>
                <c:pt idx="6887">
                  <c:v>5344.3119999999999</c:v>
                </c:pt>
                <c:pt idx="6888">
                  <c:v>5345.0879999999997</c:v>
                </c:pt>
                <c:pt idx="6889">
                  <c:v>5345.8639999999996</c:v>
                </c:pt>
                <c:pt idx="6890">
                  <c:v>5346.64</c:v>
                </c:pt>
                <c:pt idx="6891">
                  <c:v>5347.4160000000002</c:v>
                </c:pt>
                <c:pt idx="6892">
                  <c:v>5348.192</c:v>
                </c:pt>
                <c:pt idx="6893">
                  <c:v>5348.9679999999998</c:v>
                </c:pt>
                <c:pt idx="6894">
                  <c:v>5349.7439999999997</c:v>
                </c:pt>
                <c:pt idx="6895">
                  <c:v>5350.52</c:v>
                </c:pt>
                <c:pt idx="6896">
                  <c:v>5351.2960000000003</c:v>
                </c:pt>
                <c:pt idx="6897">
                  <c:v>5352.0720000000001</c:v>
                </c:pt>
                <c:pt idx="6898">
                  <c:v>5352.848</c:v>
                </c:pt>
                <c:pt idx="6899">
                  <c:v>5353.6239999999998</c:v>
                </c:pt>
                <c:pt idx="6900">
                  <c:v>5354.4</c:v>
                </c:pt>
                <c:pt idx="6901">
                  <c:v>5355.1760000000004</c:v>
                </c:pt>
                <c:pt idx="6902">
                  <c:v>5355.9520000000002</c:v>
                </c:pt>
                <c:pt idx="6903">
                  <c:v>5356.7280000000001</c:v>
                </c:pt>
                <c:pt idx="6904">
                  <c:v>5357.5039999999999</c:v>
                </c:pt>
                <c:pt idx="6905">
                  <c:v>5358.28</c:v>
                </c:pt>
                <c:pt idx="6906">
                  <c:v>5359.0559999999996</c:v>
                </c:pt>
                <c:pt idx="6907">
                  <c:v>5359.8320000000003</c:v>
                </c:pt>
                <c:pt idx="6908">
                  <c:v>5360.6080000000002</c:v>
                </c:pt>
                <c:pt idx="6909">
                  <c:v>5361.384</c:v>
                </c:pt>
                <c:pt idx="6910">
                  <c:v>5362.16</c:v>
                </c:pt>
                <c:pt idx="6911">
                  <c:v>5362.9359999999997</c:v>
                </c:pt>
                <c:pt idx="6912">
                  <c:v>5363.7120000000004</c:v>
                </c:pt>
                <c:pt idx="6913">
                  <c:v>5364.4880000000003</c:v>
                </c:pt>
                <c:pt idx="6914">
                  <c:v>5365.2640000000001</c:v>
                </c:pt>
                <c:pt idx="6915">
                  <c:v>5366.04</c:v>
                </c:pt>
                <c:pt idx="6916">
                  <c:v>5366.8159999999998</c:v>
                </c:pt>
                <c:pt idx="6917">
                  <c:v>5367.5919999999996</c:v>
                </c:pt>
                <c:pt idx="6918">
                  <c:v>5368.3680000000004</c:v>
                </c:pt>
                <c:pt idx="6919">
                  <c:v>5369.1440000000002</c:v>
                </c:pt>
                <c:pt idx="6920">
                  <c:v>5369.92</c:v>
                </c:pt>
                <c:pt idx="6921">
                  <c:v>5370.6959999999999</c:v>
                </c:pt>
                <c:pt idx="6922">
                  <c:v>5371.4719999999998</c:v>
                </c:pt>
                <c:pt idx="6923">
                  <c:v>5372.2479999999996</c:v>
                </c:pt>
                <c:pt idx="6924">
                  <c:v>5373.0240000000003</c:v>
                </c:pt>
                <c:pt idx="6925">
                  <c:v>5373.8</c:v>
                </c:pt>
                <c:pt idx="6926">
                  <c:v>5374.576</c:v>
                </c:pt>
                <c:pt idx="6927">
                  <c:v>5375.3519999999999</c:v>
                </c:pt>
                <c:pt idx="6928">
                  <c:v>5376.1279999999997</c:v>
                </c:pt>
                <c:pt idx="6929">
                  <c:v>5376.9040000000005</c:v>
                </c:pt>
                <c:pt idx="6930">
                  <c:v>5377.68</c:v>
                </c:pt>
                <c:pt idx="6931">
                  <c:v>5378.4560000000001</c:v>
                </c:pt>
                <c:pt idx="6932">
                  <c:v>5379.232</c:v>
                </c:pt>
                <c:pt idx="6933">
                  <c:v>5380.0079999999998</c:v>
                </c:pt>
                <c:pt idx="6934">
                  <c:v>5380.7839999999997</c:v>
                </c:pt>
                <c:pt idx="6935">
                  <c:v>5381.56</c:v>
                </c:pt>
                <c:pt idx="6936">
                  <c:v>5382.3360000000002</c:v>
                </c:pt>
                <c:pt idx="6937">
                  <c:v>5383.1120000000001</c:v>
                </c:pt>
                <c:pt idx="6938">
                  <c:v>5383.8879999999999</c:v>
                </c:pt>
                <c:pt idx="6939">
                  <c:v>5384.6639999999998</c:v>
                </c:pt>
                <c:pt idx="6940">
                  <c:v>5385.44</c:v>
                </c:pt>
                <c:pt idx="6941">
                  <c:v>5386.2160000000003</c:v>
                </c:pt>
                <c:pt idx="6942">
                  <c:v>5386.9920000000002</c:v>
                </c:pt>
                <c:pt idx="6943">
                  <c:v>5387.768</c:v>
                </c:pt>
                <c:pt idx="6944">
                  <c:v>5388.5439999999999</c:v>
                </c:pt>
                <c:pt idx="6945">
                  <c:v>5389.32</c:v>
                </c:pt>
                <c:pt idx="6946">
                  <c:v>5390.0959999999995</c:v>
                </c:pt>
                <c:pt idx="6947">
                  <c:v>5390.8720000000003</c:v>
                </c:pt>
                <c:pt idx="6948">
                  <c:v>5391.6480000000001</c:v>
                </c:pt>
                <c:pt idx="6949">
                  <c:v>5392.424</c:v>
                </c:pt>
                <c:pt idx="6950">
                  <c:v>5393.2</c:v>
                </c:pt>
                <c:pt idx="6951">
                  <c:v>5393.9759999999997</c:v>
                </c:pt>
                <c:pt idx="6952">
                  <c:v>5394.7520000000004</c:v>
                </c:pt>
                <c:pt idx="6953">
                  <c:v>5395.5280000000002</c:v>
                </c:pt>
                <c:pt idx="6954">
                  <c:v>5396.3040000000001</c:v>
                </c:pt>
                <c:pt idx="6955">
                  <c:v>5397.08</c:v>
                </c:pt>
                <c:pt idx="6956">
                  <c:v>5397.8559999999998</c:v>
                </c:pt>
                <c:pt idx="6957">
                  <c:v>5398.6319999999996</c:v>
                </c:pt>
                <c:pt idx="6958">
                  <c:v>5399.4080000000004</c:v>
                </c:pt>
                <c:pt idx="6959">
                  <c:v>5400.1840000000002</c:v>
                </c:pt>
                <c:pt idx="6960">
                  <c:v>5400.96</c:v>
                </c:pt>
                <c:pt idx="6961">
                  <c:v>5401.7359999999999</c:v>
                </c:pt>
                <c:pt idx="6962">
                  <c:v>5402.5119999999997</c:v>
                </c:pt>
                <c:pt idx="6963">
                  <c:v>5403.2879999999996</c:v>
                </c:pt>
                <c:pt idx="6964">
                  <c:v>5404.0640000000003</c:v>
                </c:pt>
                <c:pt idx="6965">
                  <c:v>5404.84</c:v>
                </c:pt>
                <c:pt idx="6966">
                  <c:v>5405.616</c:v>
                </c:pt>
                <c:pt idx="6967">
                  <c:v>5406.3919999999998</c:v>
                </c:pt>
                <c:pt idx="6968">
                  <c:v>5407.1679999999997</c:v>
                </c:pt>
                <c:pt idx="6969">
                  <c:v>5407.9440000000004</c:v>
                </c:pt>
                <c:pt idx="6970">
                  <c:v>5408.72</c:v>
                </c:pt>
                <c:pt idx="6971">
                  <c:v>5409.4960000000001</c:v>
                </c:pt>
                <c:pt idx="6972">
                  <c:v>5410.2719999999999</c:v>
                </c:pt>
                <c:pt idx="6973">
                  <c:v>5411.0479999999998</c:v>
                </c:pt>
                <c:pt idx="6974">
                  <c:v>5411.8239999999996</c:v>
                </c:pt>
                <c:pt idx="6975">
                  <c:v>5412.6</c:v>
                </c:pt>
                <c:pt idx="6976">
                  <c:v>5413.3760000000002</c:v>
                </c:pt>
                <c:pt idx="6977">
                  <c:v>5414.152</c:v>
                </c:pt>
                <c:pt idx="6978">
                  <c:v>5414.9279999999999</c:v>
                </c:pt>
                <c:pt idx="6979">
                  <c:v>5415.7039999999997</c:v>
                </c:pt>
                <c:pt idx="6980">
                  <c:v>5416.48</c:v>
                </c:pt>
                <c:pt idx="6981">
                  <c:v>5417.2560000000003</c:v>
                </c:pt>
                <c:pt idx="6982">
                  <c:v>5418.0320000000002</c:v>
                </c:pt>
                <c:pt idx="6983">
                  <c:v>5418.808</c:v>
                </c:pt>
                <c:pt idx="6984">
                  <c:v>5419.5839999999998</c:v>
                </c:pt>
                <c:pt idx="6985">
                  <c:v>5420.36</c:v>
                </c:pt>
                <c:pt idx="6986">
                  <c:v>5421.1360000000004</c:v>
                </c:pt>
                <c:pt idx="6987">
                  <c:v>5421.9120000000003</c:v>
                </c:pt>
                <c:pt idx="6988">
                  <c:v>5422.6880000000001</c:v>
                </c:pt>
                <c:pt idx="6989">
                  <c:v>5423.4639999999999</c:v>
                </c:pt>
                <c:pt idx="6990">
                  <c:v>5424.24</c:v>
                </c:pt>
                <c:pt idx="6991">
                  <c:v>5425.0159999999996</c:v>
                </c:pt>
                <c:pt idx="6992">
                  <c:v>5425.7920000000004</c:v>
                </c:pt>
                <c:pt idx="6993">
                  <c:v>5426.5680000000002</c:v>
                </c:pt>
                <c:pt idx="6994">
                  <c:v>5427.3440000000001</c:v>
                </c:pt>
                <c:pt idx="6995">
                  <c:v>5428.12</c:v>
                </c:pt>
                <c:pt idx="6996">
                  <c:v>5428.8959999999997</c:v>
                </c:pt>
                <c:pt idx="6997">
                  <c:v>5429.6719999999996</c:v>
                </c:pt>
                <c:pt idx="6998">
                  <c:v>5430.4480000000003</c:v>
                </c:pt>
                <c:pt idx="6999">
                  <c:v>5431.2240000000002</c:v>
                </c:pt>
                <c:pt idx="7000">
                  <c:v>5432</c:v>
                </c:pt>
                <c:pt idx="7001">
                  <c:v>5432.7759999999998</c:v>
                </c:pt>
                <c:pt idx="7002">
                  <c:v>5433.5519999999997</c:v>
                </c:pt>
                <c:pt idx="7003">
                  <c:v>5434.3280000000004</c:v>
                </c:pt>
                <c:pt idx="7004">
                  <c:v>5435.1040000000003</c:v>
                </c:pt>
                <c:pt idx="7005">
                  <c:v>5435.88</c:v>
                </c:pt>
                <c:pt idx="7006">
                  <c:v>5436.6559999999999</c:v>
                </c:pt>
                <c:pt idx="7007">
                  <c:v>5437.4319999999998</c:v>
                </c:pt>
                <c:pt idx="7008">
                  <c:v>5438.2079999999996</c:v>
                </c:pt>
                <c:pt idx="7009">
                  <c:v>5438.9840000000004</c:v>
                </c:pt>
                <c:pt idx="7010">
                  <c:v>5439.76</c:v>
                </c:pt>
                <c:pt idx="7011">
                  <c:v>5440.5360000000001</c:v>
                </c:pt>
                <c:pt idx="7012">
                  <c:v>5441.3119999999999</c:v>
                </c:pt>
                <c:pt idx="7013">
                  <c:v>5442.0879999999997</c:v>
                </c:pt>
                <c:pt idx="7014">
                  <c:v>5442.8639999999996</c:v>
                </c:pt>
                <c:pt idx="7015">
                  <c:v>5443.64</c:v>
                </c:pt>
                <c:pt idx="7016">
                  <c:v>5444.4160000000002</c:v>
                </c:pt>
                <c:pt idx="7017">
                  <c:v>5445.192</c:v>
                </c:pt>
                <c:pt idx="7018">
                  <c:v>5445.9679999999998</c:v>
                </c:pt>
                <c:pt idx="7019">
                  <c:v>5446.7439999999997</c:v>
                </c:pt>
                <c:pt idx="7020">
                  <c:v>5447.52</c:v>
                </c:pt>
                <c:pt idx="7021">
                  <c:v>5448.2960000000003</c:v>
                </c:pt>
                <c:pt idx="7022">
                  <c:v>5449.0720000000001</c:v>
                </c:pt>
                <c:pt idx="7023">
                  <c:v>5449.848</c:v>
                </c:pt>
                <c:pt idx="7024">
                  <c:v>5450.6239999999998</c:v>
                </c:pt>
                <c:pt idx="7025">
                  <c:v>5451.4</c:v>
                </c:pt>
                <c:pt idx="7026">
                  <c:v>5452.1760000000004</c:v>
                </c:pt>
                <c:pt idx="7027">
                  <c:v>5452.9520000000002</c:v>
                </c:pt>
                <c:pt idx="7028">
                  <c:v>5453.7280000000001</c:v>
                </c:pt>
                <c:pt idx="7029">
                  <c:v>5454.5039999999999</c:v>
                </c:pt>
                <c:pt idx="7030">
                  <c:v>5455.28</c:v>
                </c:pt>
                <c:pt idx="7031">
                  <c:v>5456.0559999999996</c:v>
                </c:pt>
                <c:pt idx="7032">
                  <c:v>5456.8320000000003</c:v>
                </c:pt>
                <c:pt idx="7033">
                  <c:v>5457.6080000000002</c:v>
                </c:pt>
                <c:pt idx="7034">
                  <c:v>5458.384</c:v>
                </c:pt>
                <c:pt idx="7035">
                  <c:v>5459.16</c:v>
                </c:pt>
                <c:pt idx="7036">
                  <c:v>5459.9359999999997</c:v>
                </c:pt>
                <c:pt idx="7037">
                  <c:v>5460.7120000000004</c:v>
                </c:pt>
                <c:pt idx="7038">
                  <c:v>5461.4880000000003</c:v>
                </c:pt>
                <c:pt idx="7039">
                  <c:v>5462.2640000000001</c:v>
                </c:pt>
                <c:pt idx="7040">
                  <c:v>5463.04</c:v>
                </c:pt>
                <c:pt idx="7041">
                  <c:v>5463.8159999999998</c:v>
                </c:pt>
                <c:pt idx="7042">
                  <c:v>5464.5919999999996</c:v>
                </c:pt>
                <c:pt idx="7043">
                  <c:v>5465.3680000000004</c:v>
                </c:pt>
                <c:pt idx="7044">
                  <c:v>5466.1440000000002</c:v>
                </c:pt>
                <c:pt idx="7045">
                  <c:v>5466.92</c:v>
                </c:pt>
                <c:pt idx="7046">
                  <c:v>5467.6959999999999</c:v>
                </c:pt>
                <c:pt idx="7047">
                  <c:v>5468.4719999999998</c:v>
                </c:pt>
                <c:pt idx="7048">
                  <c:v>5469.2479999999996</c:v>
                </c:pt>
                <c:pt idx="7049">
                  <c:v>5470.0240000000003</c:v>
                </c:pt>
                <c:pt idx="7050">
                  <c:v>5470.8</c:v>
                </c:pt>
                <c:pt idx="7051">
                  <c:v>5471.576</c:v>
                </c:pt>
                <c:pt idx="7052">
                  <c:v>5472.3519999999999</c:v>
                </c:pt>
                <c:pt idx="7053">
                  <c:v>5473.1279999999997</c:v>
                </c:pt>
                <c:pt idx="7054">
                  <c:v>5473.9040000000005</c:v>
                </c:pt>
                <c:pt idx="7055">
                  <c:v>5474.68</c:v>
                </c:pt>
                <c:pt idx="7056">
                  <c:v>5475.4560000000001</c:v>
                </c:pt>
                <c:pt idx="7057">
                  <c:v>5476.232</c:v>
                </c:pt>
                <c:pt idx="7058">
                  <c:v>5477.0079999999998</c:v>
                </c:pt>
                <c:pt idx="7059">
                  <c:v>5477.7839999999997</c:v>
                </c:pt>
                <c:pt idx="7060">
                  <c:v>5478.56</c:v>
                </c:pt>
                <c:pt idx="7061">
                  <c:v>5479.3360000000002</c:v>
                </c:pt>
                <c:pt idx="7062">
                  <c:v>5480.1120000000001</c:v>
                </c:pt>
                <c:pt idx="7063">
                  <c:v>5480.8879999999999</c:v>
                </c:pt>
                <c:pt idx="7064">
                  <c:v>5481.6639999999998</c:v>
                </c:pt>
                <c:pt idx="7065">
                  <c:v>5482.44</c:v>
                </c:pt>
                <c:pt idx="7066">
                  <c:v>5483.2160000000003</c:v>
                </c:pt>
                <c:pt idx="7067">
                  <c:v>5483.9920000000002</c:v>
                </c:pt>
                <c:pt idx="7068">
                  <c:v>5484.768</c:v>
                </c:pt>
                <c:pt idx="7069">
                  <c:v>5485.5439999999999</c:v>
                </c:pt>
                <c:pt idx="7070">
                  <c:v>5486.32</c:v>
                </c:pt>
                <c:pt idx="7071">
                  <c:v>5487.0959999999995</c:v>
                </c:pt>
                <c:pt idx="7072">
                  <c:v>5487.8720000000003</c:v>
                </c:pt>
                <c:pt idx="7073">
                  <c:v>5488.6480000000001</c:v>
                </c:pt>
                <c:pt idx="7074">
                  <c:v>5489.424</c:v>
                </c:pt>
                <c:pt idx="7075">
                  <c:v>5490.2</c:v>
                </c:pt>
                <c:pt idx="7076">
                  <c:v>5490.9759999999997</c:v>
                </c:pt>
                <c:pt idx="7077">
                  <c:v>5491.7520000000004</c:v>
                </c:pt>
                <c:pt idx="7078">
                  <c:v>5492.5280000000002</c:v>
                </c:pt>
                <c:pt idx="7079">
                  <c:v>5493.3040000000001</c:v>
                </c:pt>
                <c:pt idx="7080">
                  <c:v>5494.08</c:v>
                </c:pt>
                <c:pt idx="7081">
                  <c:v>5494.8559999999998</c:v>
                </c:pt>
                <c:pt idx="7082">
                  <c:v>5495.6319999999996</c:v>
                </c:pt>
                <c:pt idx="7083">
                  <c:v>5496.4080000000004</c:v>
                </c:pt>
                <c:pt idx="7084">
                  <c:v>5497.1840000000002</c:v>
                </c:pt>
                <c:pt idx="7085">
                  <c:v>5497.96</c:v>
                </c:pt>
                <c:pt idx="7086">
                  <c:v>5498.7359999999999</c:v>
                </c:pt>
                <c:pt idx="7087">
                  <c:v>5499.5119999999997</c:v>
                </c:pt>
                <c:pt idx="7088">
                  <c:v>5500.2879999999996</c:v>
                </c:pt>
                <c:pt idx="7089">
                  <c:v>5501.0640000000003</c:v>
                </c:pt>
                <c:pt idx="7090">
                  <c:v>5501.84</c:v>
                </c:pt>
                <c:pt idx="7091">
                  <c:v>5502.616</c:v>
                </c:pt>
                <c:pt idx="7092">
                  <c:v>5503.3919999999998</c:v>
                </c:pt>
                <c:pt idx="7093">
                  <c:v>5504.1679999999997</c:v>
                </c:pt>
                <c:pt idx="7094">
                  <c:v>5504.9440000000004</c:v>
                </c:pt>
                <c:pt idx="7095">
                  <c:v>5505.72</c:v>
                </c:pt>
                <c:pt idx="7096">
                  <c:v>5506.4960000000001</c:v>
                </c:pt>
                <c:pt idx="7097">
                  <c:v>5507.2719999999999</c:v>
                </c:pt>
                <c:pt idx="7098">
                  <c:v>5508.0479999999998</c:v>
                </c:pt>
                <c:pt idx="7099">
                  <c:v>5508.8239999999996</c:v>
                </c:pt>
                <c:pt idx="7100">
                  <c:v>5509.6</c:v>
                </c:pt>
                <c:pt idx="7101">
                  <c:v>5510.3760000000002</c:v>
                </c:pt>
                <c:pt idx="7102">
                  <c:v>5511.152</c:v>
                </c:pt>
                <c:pt idx="7103">
                  <c:v>5511.9279999999999</c:v>
                </c:pt>
                <c:pt idx="7104">
                  <c:v>5512.7039999999997</c:v>
                </c:pt>
                <c:pt idx="7105">
                  <c:v>5513.48</c:v>
                </c:pt>
                <c:pt idx="7106">
                  <c:v>5514.2560000000003</c:v>
                </c:pt>
                <c:pt idx="7107">
                  <c:v>5515.0320000000002</c:v>
                </c:pt>
                <c:pt idx="7108">
                  <c:v>5515.808</c:v>
                </c:pt>
                <c:pt idx="7109">
                  <c:v>5516.5839999999998</c:v>
                </c:pt>
                <c:pt idx="7110">
                  <c:v>5517.36</c:v>
                </c:pt>
                <c:pt idx="7111">
                  <c:v>5518.1360000000004</c:v>
                </c:pt>
                <c:pt idx="7112">
                  <c:v>5518.9120000000003</c:v>
                </c:pt>
                <c:pt idx="7113">
                  <c:v>5519.6880000000001</c:v>
                </c:pt>
                <c:pt idx="7114">
                  <c:v>5520.4639999999999</c:v>
                </c:pt>
                <c:pt idx="7115">
                  <c:v>5521.24</c:v>
                </c:pt>
                <c:pt idx="7116">
                  <c:v>5522.0159999999996</c:v>
                </c:pt>
                <c:pt idx="7117">
                  <c:v>5522.7920000000004</c:v>
                </c:pt>
                <c:pt idx="7118">
                  <c:v>5523.5680000000002</c:v>
                </c:pt>
                <c:pt idx="7119">
                  <c:v>5524.3440000000001</c:v>
                </c:pt>
                <c:pt idx="7120">
                  <c:v>5525.12</c:v>
                </c:pt>
                <c:pt idx="7121">
                  <c:v>5525.8959999999997</c:v>
                </c:pt>
                <c:pt idx="7122">
                  <c:v>5526.6719999999996</c:v>
                </c:pt>
                <c:pt idx="7123">
                  <c:v>5527.4480000000003</c:v>
                </c:pt>
                <c:pt idx="7124">
                  <c:v>5528.2240000000002</c:v>
                </c:pt>
                <c:pt idx="7125">
                  <c:v>5529</c:v>
                </c:pt>
                <c:pt idx="7126">
                  <c:v>5529.7759999999998</c:v>
                </c:pt>
                <c:pt idx="7127">
                  <c:v>5530.5519999999997</c:v>
                </c:pt>
                <c:pt idx="7128">
                  <c:v>5531.3280000000004</c:v>
                </c:pt>
                <c:pt idx="7129">
                  <c:v>5532.1040000000003</c:v>
                </c:pt>
                <c:pt idx="7130">
                  <c:v>5532.88</c:v>
                </c:pt>
                <c:pt idx="7131">
                  <c:v>5533.6559999999999</c:v>
                </c:pt>
                <c:pt idx="7132">
                  <c:v>5534.4319999999998</c:v>
                </c:pt>
                <c:pt idx="7133">
                  <c:v>5535.2079999999996</c:v>
                </c:pt>
                <c:pt idx="7134">
                  <c:v>5535.9840000000004</c:v>
                </c:pt>
                <c:pt idx="7135">
                  <c:v>5536.76</c:v>
                </c:pt>
                <c:pt idx="7136">
                  <c:v>5537.5360000000001</c:v>
                </c:pt>
                <c:pt idx="7137">
                  <c:v>5538.3119999999999</c:v>
                </c:pt>
                <c:pt idx="7138">
                  <c:v>5539.0879999999997</c:v>
                </c:pt>
                <c:pt idx="7139">
                  <c:v>5539.8639999999996</c:v>
                </c:pt>
                <c:pt idx="7140">
                  <c:v>5540.64</c:v>
                </c:pt>
                <c:pt idx="7141">
                  <c:v>5541.4160000000002</c:v>
                </c:pt>
                <c:pt idx="7142">
                  <c:v>5542.192</c:v>
                </c:pt>
                <c:pt idx="7143">
                  <c:v>5542.9679999999998</c:v>
                </c:pt>
                <c:pt idx="7144">
                  <c:v>5543.7439999999997</c:v>
                </c:pt>
                <c:pt idx="7145">
                  <c:v>5544.52</c:v>
                </c:pt>
                <c:pt idx="7146">
                  <c:v>5545.2960000000003</c:v>
                </c:pt>
                <c:pt idx="7147">
                  <c:v>5546.0720000000001</c:v>
                </c:pt>
                <c:pt idx="7148">
                  <c:v>5546.848</c:v>
                </c:pt>
                <c:pt idx="7149">
                  <c:v>5547.6239999999998</c:v>
                </c:pt>
                <c:pt idx="7150">
                  <c:v>5548.4</c:v>
                </c:pt>
                <c:pt idx="7151">
                  <c:v>5549.1760000000004</c:v>
                </c:pt>
                <c:pt idx="7152">
                  <c:v>5549.9520000000002</c:v>
                </c:pt>
                <c:pt idx="7153">
                  <c:v>5550.7280000000001</c:v>
                </c:pt>
                <c:pt idx="7154">
                  <c:v>5551.5039999999999</c:v>
                </c:pt>
                <c:pt idx="7155">
                  <c:v>5552.28</c:v>
                </c:pt>
                <c:pt idx="7156">
                  <c:v>5553.0559999999996</c:v>
                </c:pt>
                <c:pt idx="7157">
                  <c:v>5553.8320000000003</c:v>
                </c:pt>
                <c:pt idx="7158">
                  <c:v>5554.6080000000002</c:v>
                </c:pt>
                <c:pt idx="7159">
                  <c:v>5555.384</c:v>
                </c:pt>
                <c:pt idx="7160">
                  <c:v>5556.16</c:v>
                </c:pt>
                <c:pt idx="7161">
                  <c:v>5556.9359999999997</c:v>
                </c:pt>
                <c:pt idx="7162">
                  <c:v>5557.7120000000004</c:v>
                </c:pt>
                <c:pt idx="7163">
                  <c:v>5558.4880000000003</c:v>
                </c:pt>
                <c:pt idx="7164">
                  <c:v>5559.2640000000001</c:v>
                </c:pt>
                <c:pt idx="7165">
                  <c:v>5560.04</c:v>
                </c:pt>
                <c:pt idx="7166">
                  <c:v>5560.8159999999998</c:v>
                </c:pt>
                <c:pt idx="7167">
                  <c:v>5561.5919999999996</c:v>
                </c:pt>
                <c:pt idx="7168">
                  <c:v>5562.3680000000004</c:v>
                </c:pt>
                <c:pt idx="7169">
                  <c:v>5563.1440000000002</c:v>
                </c:pt>
                <c:pt idx="7170">
                  <c:v>5563.92</c:v>
                </c:pt>
                <c:pt idx="7171">
                  <c:v>5564.6959999999999</c:v>
                </c:pt>
                <c:pt idx="7172">
                  <c:v>5565.4719999999998</c:v>
                </c:pt>
                <c:pt idx="7173">
                  <c:v>5566.2479999999996</c:v>
                </c:pt>
                <c:pt idx="7174">
                  <c:v>5567.0240000000003</c:v>
                </c:pt>
                <c:pt idx="7175">
                  <c:v>5567.8</c:v>
                </c:pt>
                <c:pt idx="7176">
                  <c:v>5568.576</c:v>
                </c:pt>
                <c:pt idx="7177">
                  <c:v>5569.3519999999999</c:v>
                </c:pt>
                <c:pt idx="7178">
                  <c:v>5570.1279999999997</c:v>
                </c:pt>
                <c:pt idx="7179">
                  <c:v>5570.9040000000005</c:v>
                </c:pt>
                <c:pt idx="7180">
                  <c:v>5571.68</c:v>
                </c:pt>
                <c:pt idx="7181">
                  <c:v>5572.4560000000001</c:v>
                </c:pt>
                <c:pt idx="7182">
                  <c:v>5573.232</c:v>
                </c:pt>
                <c:pt idx="7183">
                  <c:v>5574.0079999999998</c:v>
                </c:pt>
                <c:pt idx="7184">
                  <c:v>5574.7839999999997</c:v>
                </c:pt>
                <c:pt idx="7185">
                  <c:v>5575.56</c:v>
                </c:pt>
                <c:pt idx="7186">
                  <c:v>5576.3360000000002</c:v>
                </c:pt>
                <c:pt idx="7187">
                  <c:v>5577.1120000000001</c:v>
                </c:pt>
                <c:pt idx="7188">
                  <c:v>5577.8879999999999</c:v>
                </c:pt>
                <c:pt idx="7189">
                  <c:v>5578.6639999999998</c:v>
                </c:pt>
                <c:pt idx="7190">
                  <c:v>5579.44</c:v>
                </c:pt>
                <c:pt idx="7191">
                  <c:v>5580.2160000000003</c:v>
                </c:pt>
                <c:pt idx="7192">
                  <c:v>5580.9920000000002</c:v>
                </c:pt>
                <c:pt idx="7193">
                  <c:v>5581.768</c:v>
                </c:pt>
                <c:pt idx="7194">
                  <c:v>5582.5439999999999</c:v>
                </c:pt>
                <c:pt idx="7195">
                  <c:v>5583.32</c:v>
                </c:pt>
                <c:pt idx="7196">
                  <c:v>5584.0959999999995</c:v>
                </c:pt>
                <c:pt idx="7197">
                  <c:v>5584.8720000000003</c:v>
                </c:pt>
                <c:pt idx="7198">
                  <c:v>5585.6480000000001</c:v>
                </c:pt>
                <c:pt idx="7199">
                  <c:v>5586.424</c:v>
                </c:pt>
                <c:pt idx="7200">
                  <c:v>5587.2</c:v>
                </c:pt>
                <c:pt idx="7201">
                  <c:v>5587.9759999999997</c:v>
                </c:pt>
                <c:pt idx="7202">
                  <c:v>5588.7520000000004</c:v>
                </c:pt>
                <c:pt idx="7203">
                  <c:v>5589.5280000000002</c:v>
                </c:pt>
                <c:pt idx="7204">
                  <c:v>5590.3040000000001</c:v>
                </c:pt>
                <c:pt idx="7205">
                  <c:v>5591.08</c:v>
                </c:pt>
                <c:pt idx="7206">
                  <c:v>5591.8559999999998</c:v>
                </c:pt>
                <c:pt idx="7207">
                  <c:v>5592.6319999999996</c:v>
                </c:pt>
                <c:pt idx="7208">
                  <c:v>5593.4080000000004</c:v>
                </c:pt>
                <c:pt idx="7209">
                  <c:v>5594.1840000000002</c:v>
                </c:pt>
                <c:pt idx="7210">
                  <c:v>5594.96</c:v>
                </c:pt>
                <c:pt idx="7211">
                  <c:v>5595.7359999999999</c:v>
                </c:pt>
                <c:pt idx="7212">
                  <c:v>5596.5119999999997</c:v>
                </c:pt>
                <c:pt idx="7213">
                  <c:v>5597.2879999999996</c:v>
                </c:pt>
                <c:pt idx="7214">
                  <c:v>5598.0640000000003</c:v>
                </c:pt>
                <c:pt idx="7215">
                  <c:v>5598.84</c:v>
                </c:pt>
                <c:pt idx="7216">
                  <c:v>5599.616</c:v>
                </c:pt>
                <c:pt idx="7217">
                  <c:v>5600.3919999999998</c:v>
                </c:pt>
                <c:pt idx="7218">
                  <c:v>5601.1679999999997</c:v>
                </c:pt>
                <c:pt idx="7219">
                  <c:v>5601.9440000000004</c:v>
                </c:pt>
                <c:pt idx="7220">
                  <c:v>5602.72</c:v>
                </c:pt>
                <c:pt idx="7221">
                  <c:v>5603.4960000000001</c:v>
                </c:pt>
                <c:pt idx="7222">
                  <c:v>5604.2719999999999</c:v>
                </c:pt>
                <c:pt idx="7223">
                  <c:v>5605.0479999999998</c:v>
                </c:pt>
                <c:pt idx="7224">
                  <c:v>5605.8239999999996</c:v>
                </c:pt>
                <c:pt idx="7225">
                  <c:v>5606.6</c:v>
                </c:pt>
                <c:pt idx="7226">
                  <c:v>5607.3760000000002</c:v>
                </c:pt>
                <c:pt idx="7227">
                  <c:v>5608.152</c:v>
                </c:pt>
                <c:pt idx="7228">
                  <c:v>5608.9279999999999</c:v>
                </c:pt>
                <c:pt idx="7229">
                  <c:v>5609.7039999999997</c:v>
                </c:pt>
                <c:pt idx="7230">
                  <c:v>5610.48</c:v>
                </c:pt>
                <c:pt idx="7231">
                  <c:v>5611.2560000000003</c:v>
                </c:pt>
                <c:pt idx="7232">
                  <c:v>5612.0320000000002</c:v>
                </c:pt>
                <c:pt idx="7233">
                  <c:v>5612.808</c:v>
                </c:pt>
                <c:pt idx="7234">
                  <c:v>5613.5839999999998</c:v>
                </c:pt>
                <c:pt idx="7235">
                  <c:v>5614.36</c:v>
                </c:pt>
                <c:pt idx="7236">
                  <c:v>5615.1360000000004</c:v>
                </c:pt>
                <c:pt idx="7237">
                  <c:v>5615.9120000000003</c:v>
                </c:pt>
                <c:pt idx="7238">
                  <c:v>5616.6880000000001</c:v>
                </c:pt>
                <c:pt idx="7239">
                  <c:v>5617.4639999999999</c:v>
                </c:pt>
                <c:pt idx="7240">
                  <c:v>5618.24</c:v>
                </c:pt>
                <c:pt idx="7241">
                  <c:v>5619.0159999999996</c:v>
                </c:pt>
                <c:pt idx="7242">
                  <c:v>5619.7920000000004</c:v>
                </c:pt>
                <c:pt idx="7243">
                  <c:v>5620.5680000000002</c:v>
                </c:pt>
                <c:pt idx="7244">
                  <c:v>5621.3440000000001</c:v>
                </c:pt>
                <c:pt idx="7245">
                  <c:v>5622.12</c:v>
                </c:pt>
                <c:pt idx="7246">
                  <c:v>5622.8959999999997</c:v>
                </c:pt>
                <c:pt idx="7247">
                  <c:v>5623.6719999999996</c:v>
                </c:pt>
                <c:pt idx="7248">
                  <c:v>5624.4480000000003</c:v>
                </c:pt>
                <c:pt idx="7249">
                  <c:v>5625.2240000000002</c:v>
                </c:pt>
                <c:pt idx="7250">
                  <c:v>5626</c:v>
                </c:pt>
                <c:pt idx="7251">
                  <c:v>5626.7759999999998</c:v>
                </c:pt>
                <c:pt idx="7252">
                  <c:v>5627.5519999999997</c:v>
                </c:pt>
                <c:pt idx="7253">
                  <c:v>5628.3280000000004</c:v>
                </c:pt>
                <c:pt idx="7254">
                  <c:v>5629.1040000000003</c:v>
                </c:pt>
                <c:pt idx="7255">
                  <c:v>5629.88</c:v>
                </c:pt>
                <c:pt idx="7256">
                  <c:v>5630.6559999999999</c:v>
                </c:pt>
                <c:pt idx="7257">
                  <c:v>5631.4319999999998</c:v>
                </c:pt>
                <c:pt idx="7258">
                  <c:v>5632.2079999999996</c:v>
                </c:pt>
                <c:pt idx="7259">
                  <c:v>5632.9840000000004</c:v>
                </c:pt>
                <c:pt idx="7260">
                  <c:v>5633.76</c:v>
                </c:pt>
                <c:pt idx="7261">
                  <c:v>5634.5360000000001</c:v>
                </c:pt>
                <c:pt idx="7262">
                  <c:v>5635.3119999999999</c:v>
                </c:pt>
                <c:pt idx="7263">
                  <c:v>5636.0879999999997</c:v>
                </c:pt>
                <c:pt idx="7264">
                  <c:v>5636.8639999999996</c:v>
                </c:pt>
                <c:pt idx="7265">
                  <c:v>5637.64</c:v>
                </c:pt>
                <c:pt idx="7266">
                  <c:v>5638.4160000000002</c:v>
                </c:pt>
                <c:pt idx="7267">
                  <c:v>5639.192</c:v>
                </c:pt>
                <c:pt idx="7268">
                  <c:v>5639.9679999999998</c:v>
                </c:pt>
                <c:pt idx="7269">
                  <c:v>5640.7439999999997</c:v>
                </c:pt>
                <c:pt idx="7270">
                  <c:v>5641.52</c:v>
                </c:pt>
                <c:pt idx="7271">
                  <c:v>5642.2960000000003</c:v>
                </c:pt>
                <c:pt idx="7272">
                  <c:v>5643.0720000000001</c:v>
                </c:pt>
                <c:pt idx="7273">
                  <c:v>5643.848</c:v>
                </c:pt>
                <c:pt idx="7274">
                  <c:v>5644.6239999999998</c:v>
                </c:pt>
                <c:pt idx="7275">
                  <c:v>5645.4</c:v>
                </c:pt>
                <c:pt idx="7276">
                  <c:v>5646.1760000000004</c:v>
                </c:pt>
                <c:pt idx="7277">
                  <c:v>5646.9520000000002</c:v>
                </c:pt>
                <c:pt idx="7278">
                  <c:v>5647.7280000000001</c:v>
                </c:pt>
                <c:pt idx="7279">
                  <c:v>5648.5039999999999</c:v>
                </c:pt>
                <c:pt idx="7280">
                  <c:v>5649.28</c:v>
                </c:pt>
                <c:pt idx="7281">
                  <c:v>5650.0559999999996</c:v>
                </c:pt>
                <c:pt idx="7282">
                  <c:v>5650.8320000000003</c:v>
                </c:pt>
                <c:pt idx="7283">
                  <c:v>5651.6080000000002</c:v>
                </c:pt>
                <c:pt idx="7284">
                  <c:v>5652.384</c:v>
                </c:pt>
                <c:pt idx="7285">
                  <c:v>5653.16</c:v>
                </c:pt>
                <c:pt idx="7286">
                  <c:v>5653.9359999999997</c:v>
                </c:pt>
                <c:pt idx="7287">
                  <c:v>5654.7120000000004</c:v>
                </c:pt>
                <c:pt idx="7288">
                  <c:v>5655.4880000000003</c:v>
                </c:pt>
                <c:pt idx="7289">
                  <c:v>5656.2640000000001</c:v>
                </c:pt>
                <c:pt idx="7290">
                  <c:v>5657.04</c:v>
                </c:pt>
                <c:pt idx="7291">
                  <c:v>5657.8159999999998</c:v>
                </c:pt>
                <c:pt idx="7292">
                  <c:v>5658.5919999999996</c:v>
                </c:pt>
                <c:pt idx="7293">
                  <c:v>5659.3680000000004</c:v>
                </c:pt>
                <c:pt idx="7294">
                  <c:v>5660.1440000000002</c:v>
                </c:pt>
                <c:pt idx="7295">
                  <c:v>5660.92</c:v>
                </c:pt>
                <c:pt idx="7296">
                  <c:v>5661.6959999999999</c:v>
                </c:pt>
                <c:pt idx="7297">
                  <c:v>5662.4719999999998</c:v>
                </c:pt>
                <c:pt idx="7298">
                  <c:v>5663.2479999999996</c:v>
                </c:pt>
                <c:pt idx="7299">
                  <c:v>5664.0240000000003</c:v>
                </c:pt>
                <c:pt idx="7300">
                  <c:v>5664.8</c:v>
                </c:pt>
                <c:pt idx="7301">
                  <c:v>5665.576</c:v>
                </c:pt>
                <c:pt idx="7302">
                  <c:v>5666.3519999999999</c:v>
                </c:pt>
                <c:pt idx="7303">
                  <c:v>5667.1279999999997</c:v>
                </c:pt>
                <c:pt idx="7304">
                  <c:v>5667.9040000000005</c:v>
                </c:pt>
                <c:pt idx="7305">
                  <c:v>5668.68</c:v>
                </c:pt>
                <c:pt idx="7306">
                  <c:v>5669.4560000000001</c:v>
                </c:pt>
                <c:pt idx="7307">
                  <c:v>5670.232</c:v>
                </c:pt>
                <c:pt idx="7308">
                  <c:v>5671.0079999999998</c:v>
                </c:pt>
                <c:pt idx="7309">
                  <c:v>5671.7839999999997</c:v>
                </c:pt>
                <c:pt idx="7310">
                  <c:v>5672.56</c:v>
                </c:pt>
                <c:pt idx="7311">
                  <c:v>5673.3360000000002</c:v>
                </c:pt>
                <c:pt idx="7312">
                  <c:v>5674.1120000000001</c:v>
                </c:pt>
                <c:pt idx="7313">
                  <c:v>5674.8879999999999</c:v>
                </c:pt>
                <c:pt idx="7314">
                  <c:v>5675.6639999999998</c:v>
                </c:pt>
                <c:pt idx="7315">
                  <c:v>5676.44</c:v>
                </c:pt>
                <c:pt idx="7316">
                  <c:v>5677.2160000000003</c:v>
                </c:pt>
                <c:pt idx="7317">
                  <c:v>5677.9920000000002</c:v>
                </c:pt>
                <c:pt idx="7318">
                  <c:v>5678.768</c:v>
                </c:pt>
                <c:pt idx="7319">
                  <c:v>5679.5439999999999</c:v>
                </c:pt>
                <c:pt idx="7320">
                  <c:v>5680.32</c:v>
                </c:pt>
                <c:pt idx="7321">
                  <c:v>5681.0959999999995</c:v>
                </c:pt>
                <c:pt idx="7322">
                  <c:v>5681.8720000000003</c:v>
                </c:pt>
                <c:pt idx="7323">
                  <c:v>5682.6480000000001</c:v>
                </c:pt>
                <c:pt idx="7324">
                  <c:v>5683.424</c:v>
                </c:pt>
                <c:pt idx="7325">
                  <c:v>5684.2</c:v>
                </c:pt>
                <c:pt idx="7326">
                  <c:v>5684.9759999999997</c:v>
                </c:pt>
                <c:pt idx="7327">
                  <c:v>5685.7520000000004</c:v>
                </c:pt>
                <c:pt idx="7328">
                  <c:v>5686.5280000000002</c:v>
                </c:pt>
                <c:pt idx="7329">
                  <c:v>5687.3040000000001</c:v>
                </c:pt>
                <c:pt idx="7330">
                  <c:v>5688.08</c:v>
                </c:pt>
                <c:pt idx="7331">
                  <c:v>5688.8559999999998</c:v>
                </c:pt>
                <c:pt idx="7332">
                  <c:v>5689.6319999999996</c:v>
                </c:pt>
                <c:pt idx="7333">
                  <c:v>5690.4080000000004</c:v>
                </c:pt>
                <c:pt idx="7334">
                  <c:v>5691.1840000000002</c:v>
                </c:pt>
                <c:pt idx="7335">
                  <c:v>5691.96</c:v>
                </c:pt>
                <c:pt idx="7336">
                  <c:v>5692.7359999999999</c:v>
                </c:pt>
                <c:pt idx="7337">
                  <c:v>5693.5119999999997</c:v>
                </c:pt>
                <c:pt idx="7338">
                  <c:v>5694.2879999999996</c:v>
                </c:pt>
                <c:pt idx="7339">
                  <c:v>5695.0640000000003</c:v>
                </c:pt>
                <c:pt idx="7340">
                  <c:v>5695.84</c:v>
                </c:pt>
                <c:pt idx="7341">
                  <c:v>5696.616</c:v>
                </c:pt>
                <c:pt idx="7342">
                  <c:v>5697.3919999999998</c:v>
                </c:pt>
                <c:pt idx="7343">
                  <c:v>5698.1679999999997</c:v>
                </c:pt>
                <c:pt idx="7344">
                  <c:v>5698.9440000000004</c:v>
                </c:pt>
                <c:pt idx="7345">
                  <c:v>5699.72</c:v>
                </c:pt>
                <c:pt idx="7346">
                  <c:v>5700.4960000000001</c:v>
                </c:pt>
                <c:pt idx="7347">
                  <c:v>5701.2719999999999</c:v>
                </c:pt>
                <c:pt idx="7348">
                  <c:v>5702.0479999999998</c:v>
                </c:pt>
                <c:pt idx="7349">
                  <c:v>5702.8239999999996</c:v>
                </c:pt>
                <c:pt idx="7350">
                  <c:v>5703.6</c:v>
                </c:pt>
                <c:pt idx="7351">
                  <c:v>5704.3760000000002</c:v>
                </c:pt>
                <c:pt idx="7352">
                  <c:v>5705.152</c:v>
                </c:pt>
                <c:pt idx="7353">
                  <c:v>5705.9279999999999</c:v>
                </c:pt>
                <c:pt idx="7354">
                  <c:v>5706.7039999999997</c:v>
                </c:pt>
                <c:pt idx="7355">
                  <c:v>5707.48</c:v>
                </c:pt>
                <c:pt idx="7356">
                  <c:v>5708.2560000000003</c:v>
                </c:pt>
                <c:pt idx="7357">
                  <c:v>5709.0320000000002</c:v>
                </c:pt>
                <c:pt idx="7358">
                  <c:v>5709.808</c:v>
                </c:pt>
                <c:pt idx="7359">
                  <c:v>5710.5839999999998</c:v>
                </c:pt>
                <c:pt idx="7360">
                  <c:v>5711.36</c:v>
                </c:pt>
                <c:pt idx="7361">
                  <c:v>5712.1360000000004</c:v>
                </c:pt>
                <c:pt idx="7362">
                  <c:v>5712.9120000000003</c:v>
                </c:pt>
                <c:pt idx="7363">
                  <c:v>5713.6880000000001</c:v>
                </c:pt>
                <c:pt idx="7364">
                  <c:v>5714.4639999999999</c:v>
                </c:pt>
                <c:pt idx="7365">
                  <c:v>5715.24</c:v>
                </c:pt>
                <c:pt idx="7366">
                  <c:v>5716.0159999999996</c:v>
                </c:pt>
                <c:pt idx="7367">
                  <c:v>5716.7920000000004</c:v>
                </c:pt>
                <c:pt idx="7368">
                  <c:v>5717.5680000000002</c:v>
                </c:pt>
                <c:pt idx="7369">
                  <c:v>5718.3440000000001</c:v>
                </c:pt>
                <c:pt idx="7370">
                  <c:v>5719.12</c:v>
                </c:pt>
                <c:pt idx="7371">
                  <c:v>5719.8959999999997</c:v>
                </c:pt>
                <c:pt idx="7372">
                  <c:v>5720.6719999999996</c:v>
                </c:pt>
                <c:pt idx="7373">
                  <c:v>5721.4480000000003</c:v>
                </c:pt>
                <c:pt idx="7374">
                  <c:v>5722.2240000000002</c:v>
                </c:pt>
                <c:pt idx="7375">
                  <c:v>5723</c:v>
                </c:pt>
                <c:pt idx="7376">
                  <c:v>5723.7759999999998</c:v>
                </c:pt>
                <c:pt idx="7377">
                  <c:v>5724.5519999999997</c:v>
                </c:pt>
                <c:pt idx="7378">
                  <c:v>5725.3280000000004</c:v>
                </c:pt>
                <c:pt idx="7379">
                  <c:v>5726.1040000000003</c:v>
                </c:pt>
                <c:pt idx="7380">
                  <c:v>5726.88</c:v>
                </c:pt>
                <c:pt idx="7381">
                  <c:v>5727.6559999999999</c:v>
                </c:pt>
                <c:pt idx="7382">
                  <c:v>5728.4319999999998</c:v>
                </c:pt>
                <c:pt idx="7383">
                  <c:v>5729.2079999999996</c:v>
                </c:pt>
                <c:pt idx="7384">
                  <c:v>5729.9840000000004</c:v>
                </c:pt>
                <c:pt idx="7385">
                  <c:v>5730.76</c:v>
                </c:pt>
                <c:pt idx="7386">
                  <c:v>5731.5360000000001</c:v>
                </c:pt>
                <c:pt idx="7387">
                  <c:v>5732.3119999999999</c:v>
                </c:pt>
                <c:pt idx="7388">
                  <c:v>5733.0879999999997</c:v>
                </c:pt>
                <c:pt idx="7389">
                  <c:v>5733.8639999999996</c:v>
                </c:pt>
                <c:pt idx="7390">
                  <c:v>5734.64</c:v>
                </c:pt>
                <c:pt idx="7391">
                  <c:v>5735.4160000000002</c:v>
                </c:pt>
                <c:pt idx="7392">
                  <c:v>5736.192</c:v>
                </c:pt>
                <c:pt idx="7393">
                  <c:v>5736.9679999999998</c:v>
                </c:pt>
                <c:pt idx="7394">
                  <c:v>5737.7439999999997</c:v>
                </c:pt>
                <c:pt idx="7395">
                  <c:v>5738.52</c:v>
                </c:pt>
                <c:pt idx="7396">
                  <c:v>5739.2960000000003</c:v>
                </c:pt>
                <c:pt idx="7397">
                  <c:v>5740.0720000000001</c:v>
                </c:pt>
                <c:pt idx="7398">
                  <c:v>5740.848</c:v>
                </c:pt>
                <c:pt idx="7399">
                  <c:v>5741.6239999999998</c:v>
                </c:pt>
                <c:pt idx="7400">
                  <c:v>5742.4</c:v>
                </c:pt>
                <c:pt idx="7401">
                  <c:v>5743.1760000000004</c:v>
                </c:pt>
                <c:pt idx="7402">
                  <c:v>5743.9520000000002</c:v>
                </c:pt>
                <c:pt idx="7403">
                  <c:v>5744.7280000000001</c:v>
                </c:pt>
                <c:pt idx="7404">
                  <c:v>5745.5039999999999</c:v>
                </c:pt>
                <c:pt idx="7405">
                  <c:v>5746.28</c:v>
                </c:pt>
                <c:pt idx="7406">
                  <c:v>5747.0559999999996</c:v>
                </c:pt>
                <c:pt idx="7407">
                  <c:v>5747.8320000000003</c:v>
                </c:pt>
                <c:pt idx="7408">
                  <c:v>5748.6080000000002</c:v>
                </c:pt>
                <c:pt idx="7409">
                  <c:v>5749.384</c:v>
                </c:pt>
                <c:pt idx="7410">
                  <c:v>5750.16</c:v>
                </c:pt>
                <c:pt idx="7411">
                  <c:v>5750.9359999999997</c:v>
                </c:pt>
                <c:pt idx="7412">
                  <c:v>5751.7120000000004</c:v>
                </c:pt>
                <c:pt idx="7413">
                  <c:v>5752.4880000000003</c:v>
                </c:pt>
                <c:pt idx="7414">
                  <c:v>5753.2640000000001</c:v>
                </c:pt>
                <c:pt idx="7415">
                  <c:v>5754.04</c:v>
                </c:pt>
                <c:pt idx="7416">
                  <c:v>5754.8159999999998</c:v>
                </c:pt>
                <c:pt idx="7417">
                  <c:v>5755.5919999999996</c:v>
                </c:pt>
                <c:pt idx="7418">
                  <c:v>5756.3680000000004</c:v>
                </c:pt>
                <c:pt idx="7419">
                  <c:v>5757.1440000000002</c:v>
                </c:pt>
                <c:pt idx="7420">
                  <c:v>5757.92</c:v>
                </c:pt>
                <c:pt idx="7421">
                  <c:v>5758.6959999999999</c:v>
                </c:pt>
                <c:pt idx="7422">
                  <c:v>5759.4719999999998</c:v>
                </c:pt>
                <c:pt idx="7423">
                  <c:v>5760.2479999999996</c:v>
                </c:pt>
                <c:pt idx="7424">
                  <c:v>5761.0240000000003</c:v>
                </c:pt>
                <c:pt idx="7425">
                  <c:v>5761.8</c:v>
                </c:pt>
                <c:pt idx="7426">
                  <c:v>5762.576</c:v>
                </c:pt>
                <c:pt idx="7427">
                  <c:v>5763.3519999999999</c:v>
                </c:pt>
                <c:pt idx="7428">
                  <c:v>5764.1279999999997</c:v>
                </c:pt>
                <c:pt idx="7429">
                  <c:v>5764.9040000000005</c:v>
                </c:pt>
                <c:pt idx="7430">
                  <c:v>5765.68</c:v>
                </c:pt>
                <c:pt idx="7431">
                  <c:v>5766.4560000000001</c:v>
                </c:pt>
                <c:pt idx="7432">
                  <c:v>5767.232</c:v>
                </c:pt>
                <c:pt idx="7433">
                  <c:v>5768.0079999999998</c:v>
                </c:pt>
                <c:pt idx="7434">
                  <c:v>5768.7839999999997</c:v>
                </c:pt>
                <c:pt idx="7435">
                  <c:v>5769.56</c:v>
                </c:pt>
                <c:pt idx="7436">
                  <c:v>5770.3360000000002</c:v>
                </c:pt>
                <c:pt idx="7437">
                  <c:v>5771.1120000000001</c:v>
                </c:pt>
                <c:pt idx="7438">
                  <c:v>5771.8879999999999</c:v>
                </c:pt>
                <c:pt idx="7439">
                  <c:v>5772.6639999999998</c:v>
                </c:pt>
                <c:pt idx="7440">
                  <c:v>5773.44</c:v>
                </c:pt>
                <c:pt idx="7441">
                  <c:v>5774.2160000000003</c:v>
                </c:pt>
                <c:pt idx="7442">
                  <c:v>5774.9920000000002</c:v>
                </c:pt>
                <c:pt idx="7443">
                  <c:v>5775.768</c:v>
                </c:pt>
                <c:pt idx="7444">
                  <c:v>5776.5439999999999</c:v>
                </c:pt>
                <c:pt idx="7445">
                  <c:v>5777.32</c:v>
                </c:pt>
                <c:pt idx="7446">
                  <c:v>5778.0959999999995</c:v>
                </c:pt>
                <c:pt idx="7447">
                  <c:v>5778.8720000000003</c:v>
                </c:pt>
                <c:pt idx="7448">
                  <c:v>5779.6480000000001</c:v>
                </c:pt>
                <c:pt idx="7449">
                  <c:v>5780.424</c:v>
                </c:pt>
                <c:pt idx="7450">
                  <c:v>5781.2</c:v>
                </c:pt>
                <c:pt idx="7451">
                  <c:v>5781.9759999999997</c:v>
                </c:pt>
                <c:pt idx="7452">
                  <c:v>5782.7520000000004</c:v>
                </c:pt>
                <c:pt idx="7453">
                  <c:v>5783.5280000000002</c:v>
                </c:pt>
                <c:pt idx="7454">
                  <c:v>5784.3040000000001</c:v>
                </c:pt>
                <c:pt idx="7455">
                  <c:v>5785.08</c:v>
                </c:pt>
                <c:pt idx="7456">
                  <c:v>5785.8559999999998</c:v>
                </c:pt>
                <c:pt idx="7457">
                  <c:v>5786.6319999999996</c:v>
                </c:pt>
                <c:pt idx="7458">
                  <c:v>5787.4080000000004</c:v>
                </c:pt>
                <c:pt idx="7459">
                  <c:v>5788.1840000000002</c:v>
                </c:pt>
                <c:pt idx="7460">
                  <c:v>5788.96</c:v>
                </c:pt>
                <c:pt idx="7461">
                  <c:v>5789.7359999999999</c:v>
                </c:pt>
                <c:pt idx="7462">
                  <c:v>5790.5119999999997</c:v>
                </c:pt>
                <c:pt idx="7463">
                  <c:v>5791.2879999999996</c:v>
                </c:pt>
                <c:pt idx="7464">
                  <c:v>5792.0640000000003</c:v>
                </c:pt>
                <c:pt idx="7465">
                  <c:v>5792.84</c:v>
                </c:pt>
                <c:pt idx="7466">
                  <c:v>5793.616</c:v>
                </c:pt>
                <c:pt idx="7467">
                  <c:v>5794.3919999999998</c:v>
                </c:pt>
                <c:pt idx="7468">
                  <c:v>5795.1679999999997</c:v>
                </c:pt>
                <c:pt idx="7469">
                  <c:v>5795.9440000000004</c:v>
                </c:pt>
                <c:pt idx="7470">
                  <c:v>5796.72</c:v>
                </c:pt>
                <c:pt idx="7471">
                  <c:v>5797.4960000000001</c:v>
                </c:pt>
                <c:pt idx="7472">
                  <c:v>5798.2719999999999</c:v>
                </c:pt>
                <c:pt idx="7473">
                  <c:v>5799.0479999999998</c:v>
                </c:pt>
                <c:pt idx="7474">
                  <c:v>5799.8239999999996</c:v>
                </c:pt>
                <c:pt idx="7475">
                  <c:v>5800.6</c:v>
                </c:pt>
                <c:pt idx="7476">
                  <c:v>5801.3760000000002</c:v>
                </c:pt>
                <c:pt idx="7477">
                  <c:v>5802.152</c:v>
                </c:pt>
                <c:pt idx="7478">
                  <c:v>5802.9279999999999</c:v>
                </c:pt>
                <c:pt idx="7479">
                  <c:v>5803.7039999999997</c:v>
                </c:pt>
                <c:pt idx="7480">
                  <c:v>5804.48</c:v>
                </c:pt>
                <c:pt idx="7481">
                  <c:v>5805.2560000000003</c:v>
                </c:pt>
                <c:pt idx="7482">
                  <c:v>5806.0320000000002</c:v>
                </c:pt>
                <c:pt idx="7483">
                  <c:v>5806.808</c:v>
                </c:pt>
                <c:pt idx="7484">
                  <c:v>5807.5839999999998</c:v>
                </c:pt>
                <c:pt idx="7485">
                  <c:v>5808.36</c:v>
                </c:pt>
                <c:pt idx="7486">
                  <c:v>5809.1360000000004</c:v>
                </c:pt>
                <c:pt idx="7487">
                  <c:v>5809.9120000000003</c:v>
                </c:pt>
                <c:pt idx="7488">
                  <c:v>5810.6880000000001</c:v>
                </c:pt>
                <c:pt idx="7489">
                  <c:v>5811.4639999999999</c:v>
                </c:pt>
                <c:pt idx="7490">
                  <c:v>5812.24</c:v>
                </c:pt>
                <c:pt idx="7491">
                  <c:v>5813.0159999999996</c:v>
                </c:pt>
                <c:pt idx="7492">
                  <c:v>5813.7920000000004</c:v>
                </c:pt>
                <c:pt idx="7493">
                  <c:v>5814.5680000000002</c:v>
                </c:pt>
                <c:pt idx="7494">
                  <c:v>5815.3440000000001</c:v>
                </c:pt>
                <c:pt idx="7495">
                  <c:v>5816.12</c:v>
                </c:pt>
                <c:pt idx="7496">
                  <c:v>5816.8959999999997</c:v>
                </c:pt>
                <c:pt idx="7497">
                  <c:v>5817.6719999999996</c:v>
                </c:pt>
                <c:pt idx="7498">
                  <c:v>5818.4480000000003</c:v>
                </c:pt>
                <c:pt idx="7499">
                  <c:v>5819.2240000000002</c:v>
                </c:pt>
                <c:pt idx="7500">
                  <c:v>5820</c:v>
                </c:pt>
                <c:pt idx="7501">
                  <c:v>5820.7759999999998</c:v>
                </c:pt>
                <c:pt idx="7502">
                  <c:v>5821.5519999999997</c:v>
                </c:pt>
                <c:pt idx="7503">
                  <c:v>5822.3280000000004</c:v>
                </c:pt>
                <c:pt idx="7504">
                  <c:v>5823.1040000000003</c:v>
                </c:pt>
                <c:pt idx="7505">
                  <c:v>5823.88</c:v>
                </c:pt>
                <c:pt idx="7506">
                  <c:v>5824.6559999999999</c:v>
                </c:pt>
                <c:pt idx="7507">
                  <c:v>5825.4319999999998</c:v>
                </c:pt>
                <c:pt idx="7508">
                  <c:v>5826.2079999999996</c:v>
                </c:pt>
                <c:pt idx="7509">
                  <c:v>5826.9840000000004</c:v>
                </c:pt>
                <c:pt idx="7510">
                  <c:v>5827.76</c:v>
                </c:pt>
                <c:pt idx="7511">
                  <c:v>5828.5360000000001</c:v>
                </c:pt>
                <c:pt idx="7512">
                  <c:v>5829.3119999999999</c:v>
                </c:pt>
                <c:pt idx="7513">
                  <c:v>5830.0879999999997</c:v>
                </c:pt>
                <c:pt idx="7514">
                  <c:v>5830.8639999999996</c:v>
                </c:pt>
                <c:pt idx="7515">
                  <c:v>5831.64</c:v>
                </c:pt>
                <c:pt idx="7516">
                  <c:v>5832.4160000000002</c:v>
                </c:pt>
                <c:pt idx="7517">
                  <c:v>5833.192</c:v>
                </c:pt>
                <c:pt idx="7518">
                  <c:v>5833.9679999999998</c:v>
                </c:pt>
                <c:pt idx="7519">
                  <c:v>5834.7439999999997</c:v>
                </c:pt>
                <c:pt idx="7520">
                  <c:v>5835.52</c:v>
                </c:pt>
                <c:pt idx="7521">
                  <c:v>5836.2960000000003</c:v>
                </c:pt>
                <c:pt idx="7522">
                  <c:v>5837.0720000000001</c:v>
                </c:pt>
                <c:pt idx="7523">
                  <c:v>5837.848</c:v>
                </c:pt>
                <c:pt idx="7524">
                  <c:v>5838.6239999999998</c:v>
                </c:pt>
                <c:pt idx="7525">
                  <c:v>5839.4</c:v>
                </c:pt>
                <c:pt idx="7526">
                  <c:v>5840.1760000000004</c:v>
                </c:pt>
                <c:pt idx="7527">
                  <c:v>5840.9520000000002</c:v>
                </c:pt>
                <c:pt idx="7528">
                  <c:v>5841.7280000000001</c:v>
                </c:pt>
                <c:pt idx="7529">
                  <c:v>5842.5039999999999</c:v>
                </c:pt>
                <c:pt idx="7530">
                  <c:v>5843.28</c:v>
                </c:pt>
                <c:pt idx="7531">
                  <c:v>5844.0559999999996</c:v>
                </c:pt>
                <c:pt idx="7532">
                  <c:v>5844.8320000000003</c:v>
                </c:pt>
                <c:pt idx="7533">
                  <c:v>5845.6080000000002</c:v>
                </c:pt>
                <c:pt idx="7534">
                  <c:v>5846.384</c:v>
                </c:pt>
                <c:pt idx="7535">
                  <c:v>5847.16</c:v>
                </c:pt>
                <c:pt idx="7536">
                  <c:v>5847.9359999999997</c:v>
                </c:pt>
                <c:pt idx="7537">
                  <c:v>5848.7120000000004</c:v>
                </c:pt>
                <c:pt idx="7538">
                  <c:v>5849.4880000000003</c:v>
                </c:pt>
                <c:pt idx="7539">
                  <c:v>5850.2640000000001</c:v>
                </c:pt>
                <c:pt idx="7540">
                  <c:v>5851.04</c:v>
                </c:pt>
                <c:pt idx="7541">
                  <c:v>5851.8159999999998</c:v>
                </c:pt>
                <c:pt idx="7542">
                  <c:v>5852.5919999999996</c:v>
                </c:pt>
                <c:pt idx="7543">
                  <c:v>5853.3680000000004</c:v>
                </c:pt>
                <c:pt idx="7544">
                  <c:v>5854.1440000000002</c:v>
                </c:pt>
                <c:pt idx="7545">
                  <c:v>5854.92</c:v>
                </c:pt>
                <c:pt idx="7546">
                  <c:v>5855.6959999999999</c:v>
                </c:pt>
                <c:pt idx="7547">
                  <c:v>5856.4719999999998</c:v>
                </c:pt>
                <c:pt idx="7548">
                  <c:v>5857.2479999999996</c:v>
                </c:pt>
                <c:pt idx="7549">
                  <c:v>5858.0240000000003</c:v>
                </c:pt>
                <c:pt idx="7550">
                  <c:v>5858.8</c:v>
                </c:pt>
                <c:pt idx="7551">
                  <c:v>5859.576</c:v>
                </c:pt>
                <c:pt idx="7552">
                  <c:v>5860.3519999999999</c:v>
                </c:pt>
                <c:pt idx="7553">
                  <c:v>5861.1279999999997</c:v>
                </c:pt>
                <c:pt idx="7554">
                  <c:v>5861.9040000000005</c:v>
                </c:pt>
                <c:pt idx="7555">
                  <c:v>5862.68</c:v>
                </c:pt>
                <c:pt idx="7556">
                  <c:v>5863.4560000000001</c:v>
                </c:pt>
                <c:pt idx="7557">
                  <c:v>5864.232</c:v>
                </c:pt>
                <c:pt idx="7558">
                  <c:v>5865.0079999999998</c:v>
                </c:pt>
                <c:pt idx="7559">
                  <c:v>5865.7839999999997</c:v>
                </c:pt>
                <c:pt idx="7560">
                  <c:v>5866.56</c:v>
                </c:pt>
                <c:pt idx="7561">
                  <c:v>5867.3360000000002</c:v>
                </c:pt>
                <c:pt idx="7562">
                  <c:v>5868.1120000000001</c:v>
                </c:pt>
                <c:pt idx="7563">
                  <c:v>5868.8879999999999</c:v>
                </c:pt>
                <c:pt idx="7564">
                  <c:v>5869.6639999999998</c:v>
                </c:pt>
                <c:pt idx="7565">
                  <c:v>5870.44</c:v>
                </c:pt>
                <c:pt idx="7566">
                  <c:v>5871.2160000000003</c:v>
                </c:pt>
                <c:pt idx="7567">
                  <c:v>5871.9920000000002</c:v>
                </c:pt>
                <c:pt idx="7568">
                  <c:v>5872.768</c:v>
                </c:pt>
                <c:pt idx="7569">
                  <c:v>5873.5439999999999</c:v>
                </c:pt>
                <c:pt idx="7570">
                  <c:v>5874.32</c:v>
                </c:pt>
                <c:pt idx="7571">
                  <c:v>5875.0959999999995</c:v>
                </c:pt>
                <c:pt idx="7572">
                  <c:v>5875.8720000000003</c:v>
                </c:pt>
                <c:pt idx="7573">
                  <c:v>5876.6480000000001</c:v>
                </c:pt>
                <c:pt idx="7574">
                  <c:v>5877.424</c:v>
                </c:pt>
                <c:pt idx="7575">
                  <c:v>5878.2</c:v>
                </c:pt>
                <c:pt idx="7576">
                  <c:v>5878.9759999999997</c:v>
                </c:pt>
                <c:pt idx="7577">
                  <c:v>5879.7520000000004</c:v>
                </c:pt>
                <c:pt idx="7578">
                  <c:v>5880.5280000000002</c:v>
                </c:pt>
                <c:pt idx="7579">
                  <c:v>5881.3040000000001</c:v>
                </c:pt>
                <c:pt idx="7580">
                  <c:v>5882.08</c:v>
                </c:pt>
                <c:pt idx="7581">
                  <c:v>5882.8559999999998</c:v>
                </c:pt>
                <c:pt idx="7582">
                  <c:v>5883.6319999999996</c:v>
                </c:pt>
                <c:pt idx="7583">
                  <c:v>5884.4080000000004</c:v>
                </c:pt>
                <c:pt idx="7584">
                  <c:v>5885.1840000000002</c:v>
                </c:pt>
                <c:pt idx="7585">
                  <c:v>5885.96</c:v>
                </c:pt>
                <c:pt idx="7586">
                  <c:v>5886.7359999999999</c:v>
                </c:pt>
                <c:pt idx="7587">
                  <c:v>5887.5119999999997</c:v>
                </c:pt>
                <c:pt idx="7588">
                  <c:v>5888.2879999999996</c:v>
                </c:pt>
                <c:pt idx="7589">
                  <c:v>5889.0640000000003</c:v>
                </c:pt>
                <c:pt idx="7590">
                  <c:v>5889.84</c:v>
                </c:pt>
                <c:pt idx="7591">
                  <c:v>5890.616</c:v>
                </c:pt>
                <c:pt idx="7592">
                  <c:v>5891.3919999999998</c:v>
                </c:pt>
                <c:pt idx="7593">
                  <c:v>5892.1679999999997</c:v>
                </c:pt>
                <c:pt idx="7594">
                  <c:v>5892.9440000000004</c:v>
                </c:pt>
                <c:pt idx="7595">
                  <c:v>5893.72</c:v>
                </c:pt>
                <c:pt idx="7596">
                  <c:v>5894.4960000000001</c:v>
                </c:pt>
                <c:pt idx="7597">
                  <c:v>5895.2719999999999</c:v>
                </c:pt>
                <c:pt idx="7598">
                  <c:v>5896.0479999999998</c:v>
                </c:pt>
                <c:pt idx="7599">
                  <c:v>5896.8239999999996</c:v>
                </c:pt>
                <c:pt idx="7600">
                  <c:v>5897.6</c:v>
                </c:pt>
                <c:pt idx="7601">
                  <c:v>5898.3760000000002</c:v>
                </c:pt>
                <c:pt idx="7602">
                  <c:v>5899.152</c:v>
                </c:pt>
                <c:pt idx="7603">
                  <c:v>5899.9279999999999</c:v>
                </c:pt>
                <c:pt idx="7604">
                  <c:v>5900.7039999999997</c:v>
                </c:pt>
                <c:pt idx="7605">
                  <c:v>5901.48</c:v>
                </c:pt>
                <c:pt idx="7606">
                  <c:v>5902.2560000000003</c:v>
                </c:pt>
                <c:pt idx="7607">
                  <c:v>5903.0320000000002</c:v>
                </c:pt>
                <c:pt idx="7608">
                  <c:v>5903.808</c:v>
                </c:pt>
                <c:pt idx="7609">
                  <c:v>5904.5839999999998</c:v>
                </c:pt>
                <c:pt idx="7610">
                  <c:v>5905.36</c:v>
                </c:pt>
                <c:pt idx="7611">
                  <c:v>5906.1360000000004</c:v>
                </c:pt>
                <c:pt idx="7612">
                  <c:v>5906.9120000000003</c:v>
                </c:pt>
                <c:pt idx="7613">
                  <c:v>5907.6880000000001</c:v>
                </c:pt>
                <c:pt idx="7614">
                  <c:v>5908.4639999999999</c:v>
                </c:pt>
                <c:pt idx="7615">
                  <c:v>5909.24</c:v>
                </c:pt>
                <c:pt idx="7616">
                  <c:v>5910.0159999999996</c:v>
                </c:pt>
                <c:pt idx="7617">
                  <c:v>5910.7920000000004</c:v>
                </c:pt>
                <c:pt idx="7618">
                  <c:v>5911.5680000000002</c:v>
                </c:pt>
                <c:pt idx="7619">
                  <c:v>5912.3440000000001</c:v>
                </c:pt>
                <c:pt idx="7620">
                  <c:v>5913.12</c:v>
                </c:pt>
                <c:pt idx="7621">
                  <c:v>5913.8959999999997</c:v>
                </c:pt>
                <c:pt idx="7622">
                  <c:v>5914.6719999999996</c:v>
                </c:pt>
                <c:pt idx="7623">
                  <c:v>5915.4480000000003</c:v>
                </c:pt>
                <c:pt idx="7624">
                  <c:v>5916.2240000000002</c:v>
                </c:pt>
                <c:pt idx="7625">
                  <c:v>5917</c:v>
                </c:pt>
                <c:pt idx="7626">
                  <c:v>5917.7759999999998</c:v>
                </c:pt>
                <c:pt idx="7627">
                  <c:v>5918.5519999999997</c:v>
                </c:pt>
                <c:pt idx="7628">
                  <c:v>5919.3280000000004</c:v>
                </c:pt>
                <c:pt idx="7629">
                  <c:v>5920.1040000000003</c:v>
                </c:pt>
                <c:pt idx="7630">
                  <c:v>5920.88</c:v>
                </c:pt>
                <c:pt idx="7631">
                  <c:v>5921.6559999999999</c:v>
                </c:pt>
                <c:pt idx="7632">
                  <c:v>5922.4319999999998</c:v>
                </c:pt>
                <c:pt idx="7633">
                  <c:v>5923.2079999999996</c:v>
                </c:pt>
                <c:pt idx="7634">
                  <c:v>5923.9840000000004</c:v>
                </c:pt>
                <c:pt idx="7635">
                  <c:v>5924.76</c:v>
                </c:pt>
                <c:pt idx="7636">
                  <c:v>5925.5360000000001</c:v>
                </c:pt>
                <c:pt idx="7637">
                  <c:v>5926.3119999999999</c:v>
                </c:pt>
                <c:pt idx="7638">
                  <c:v>5927.0879999999997</c:v>
                </c:pt>
                <c:pt idx="7639">
                  <c:v>5927.8639999999996</c:v>
                </c:pt>
                <c:pt idx="7640">
                  <c:v>5928.64</c:v>
                </c:pt>
                <c:pt idx="7641">
                  <c:v>5929.4160000000002</c:v>
                </c:pt>
                <c:pt idx="7642">
                  <c:v>5930.192</c:v>
                </c:pt>
                <c:pt idx="7643">
                  <c:v>5930.9679999999998</c:v>
                </c:pt>
                <c:pt idx="7644">
                  <c:v>5931.7439999999997</c:v>
                </c:pt>
                <c:pt idx="7645">
                  <c:v>5932.52</c:v>
                </c:pt>
                <c:pt idx="7646">
                  <c:v>5933.2960000000003</c:v>
                </c:pt>
                <c:pt idx="7647">
                  <c:v>5934.0720000000001</c:v>
                </c:pt>
                <c:pt idx="7648">
                  <c:v>5934.848</c:v>
                </c:pt>
                <c:pt idx="7649">
                  <c:v>5935.6239999999998</c:v>
                </c:pt>
                <c:pt idx="7650">
                  <c:v>5936.4</c:v>
                </c:pt>
                <c:pt idx="7651">
                  <c:v>5937.1760000000004</c:v>
                </c:pt>
                <c:pt idx="7652">
                  <c:v>5937.9520000000002</c:v>
                </c:pt>
                <c:pt idx="7653">
                  <c:v>5938.7280000000001</c:v>
                </c:pt>
                <c:pt idx="7654">
                  <c:v>5939.5039999999999</c:v>
                </c:pt>
                <c:pt idx="7655">
                  <c:v>5940.28</c:v>
                </c:pt>
                <c:pt idx="7656">
                  <c:v>5941.0559999999996</c:v>
                </c:pt>
                <c:pt idx="7657">
                  <c:v>5941.8320000000003</c:v>
                </c:pt>
                <c:pt idx="7658">
                  <c:v>5942.6080000000002</c:v>
                </c:pt>
                <c:pt idx="7659">
                  <c:v>5943.384</c:v>
                </c:pt>
                <c:pt idx="7660">
                  <c:v>5944.16</c:v>
                </c:pt>
                <c:pt idx="7661">
                  <c:v>5944.9359999999997</c:v>
                </c:pt>
                <c:pt idx="7662">
                  <c:v>5945.7120000000004</c:v>
                </c:pt>
                <c:pt idx="7663">
                  <c:v>5946.4880000000003</c:v>
                </c:pt>
                <c:pt idx="7664">
                  <c:v>5947.2640000000001</c:v>
                </c:pt>
                <c:pt idx="7665">
                  <c:v>5948.04</c:v>
                </c:pt>
                <c:pt idx="7666">
                  <c:v>5948.8159999999998</c:v>
                </c:pt>
                <c:pt idx="7667">
                  <c:v>5949.5919999999996</c:v>
                </c:pt>
                <c:pt idx="7668">
                  <c:v>5950.3680000000004</c:v>
                </c:pt>
                <c:pt idx="7669">
                  <c:v>5951.1440000000002</c:v>
                </c:pt>
                <c:pt idx="7670">
                  <c:v>5951.92</c:v>
                </c:pt>
                <c:pt idx="7671">
                  <c:v>5952.6959999999999</c:v>
                </c:pt>
                <c:pt idx="7672">
                  <c:v>5953.4719999999998</c:v>
                </c:pt>
                <c:pt idx="7673">
                  <c:v>5954.2479999999996</c:v>
                </c:pt>
                <c:pt idx="7674">
                  <c:v>5955.0240000000003</c:v>
                </c:pt>
                <c:pt idx="7675">
                  <c:v>5955.8</c:v>
                </c:pt>
                <c:pt idx="7676">
                  <c:v>5956.576</c:v>
                </c:pt>
                <c:pt idx="7677">
                  <c:v>5957.3519999999999</c:v>
                </c:pt>
                <c:pt idx="7678">
                  <c:v>5958.1279999999997</c:v>
                </c:pt>
                <c:pt idx="7679">
                  <c:v>5958.9040000000005</c:v>
                </c:pt>
                <c:pt idx="7680">
                  <c:v>5959.68</c:v>
                </c:pt>
                <c:pt idx="7681">
                  <c:v>5960.4560000000001</c:v>
                </c:pt>
                <c:pt idx="7682">
                  <c:v>5961.232</c:v>
                </c:pt>
                <c:pt idx="7683">
                  <c:v>5962.0079999999998</c:v>
                </c:pt>
                <c:pt idx="7684">
                  <c:v>5962.7839999999997</c:v>
                </c:pt>
                <c:pt idx="7685">
                  <c:v>5963.56</c:v>
                </c:pt>
                <c:pt idx="7686">
                  <c:v>5964.3360000000002</c:v>
                </c:pt>
                <c:pt idx="7687">
                  <c:v>5965.1120000000001</c:v>
                </c:pt>
                <c:pt idx="7688">
                  <c:v>5965.8879999999999</c:v>
                </c:pt>
                <c:pt idx="7689">
                  <c:v>5966.6639999999998</c:v>
                </c:pt>
                <c:pt idx="7690">
                  <c:v>5967.44</c:v>
                </c:pt>
                <c:pt idx="7691">
                  <c:v>5968.2160000000003</c:v>
                </c:pt>
                <c:pt idx="7692">
                  <c:v>5968.9920000000002</c:v>
                </c:pt>
                <c:pt idx="7693">
                  <c:v>5969.768</c:v>
                </c:pt>
                <c:pt idx="7694">
                  <c:v>5970.5439999999999</c:v>
                </c:pt>
                <c:pt idx="7695">
                  <c:v>5971.32</c:v>
                </c:pt>
                <c:pt idx="7696">
                  <c:v>5972.0959999999995</c:v>
                </c:pt>
                <c:pt idx="7697">
                  <c:v>5972.8720000000003</c:v>
                </c:pt>
                <c:pt idx="7698">
                  <c:v>5973.6480000000001</c:v>
                </c:pt>
                <c:pt idx="7699">
                  <c:v>5974.424</c:v>
                </c:pt>
                <c:pt idx="7700">
                  <c:v>5975.2</c:v>
                </c:pt>
                <c:pt idx="7701">
                  <c:v>5975.9759999999997</c:v>
                </c:pt>
                <c:pt idx="7702">
                  <c:v>5976.7520000000004</c:v>
                </c:pt>
                <c:pt idx="7703">
                  <c:v>5977.5280000000002</c:v>
                </c:pt>
                <c:pt idx="7704">
                  <c:v>5978.3040000000001</c:v>
                </c:pt>
                <c:pt idx="7705">
                  <c:v>5979.08</c:v>
                </c:pt>
                <c:pt idx="7706">
                  <c:v>5979.8559999999998</c:v>
                </c:pt>
                <c:pt idx="7707">
                  <c:v>5980.6319999999996</c:v>
                </c:pt>
                <c:pt idx="7708">
                  <c:v>5981.4080000000004</c:v>
                </c:pt>
                <c:pt idx="7709">
                  <c:v>5982.1840000000002</c:v>
                </c:pt>
                <c:pt idx="7710">
                  <c:v>5982.96</c:v>
                </c:pt>
                <c:pt idx="7711">
                  <c:v>5983.7359999999999</c:v>
                </c:pt>
                <c:pt idx="7712">
                  <c:v>5984.5119999999997</c:v>
                </c:pt>
                <c:pt idx="7713">
                  <c:v>5985.2879999999996</c:v>
                </c:pt>
                <c:pt idx="7714">
                  <c:v>5986.0640000000003</c:v>
                </c:pt>
                <c:pt idx="7715">
                  <c:v>5986.84</c:v>
                </c:pt>
                <c:pt idx="7716">
                  <c:v>5987.616</c:v>
                </c:pt>
                <c:pt idx="7717">
                  <c:v>5988.3919999999998</c:v>
                </c:pt>
                <c:pt idx="7718">
                  <c:v>5989.1679999999997</c:v>
                </c:pt>
                <c:pt idx="7719">
                  <c:v>5989.9440000000004</c:v>
                </c:pt>
                <c:pt idx="7720">
                  <c:v>5990.72</c:v>
                </c:pt>
                <c:pt idx="7721">
                  <c:v>5991.4960000000001</c:v>
                </c:pt>
                <c:pt idx="7722">
                  <c:v>5992.2719999999999</c:v>
                </c:pt>
                <c:pt idx="7723">
                  <c:v>5993.0479999999998</c:v>
                </c:pt>
                <c:pt idx="7724">
                  <c:v>5993.8239999999996</c:v>
                </c:pt>
                <c:pt idx="7725">
                  <c:v>5994.6</c:v>
                </c:pt>
                <c:pt idx="7726">
                  <c:v>5995.3760000000002</c:v>
                </c:pt>
                <c:pt idx="7727">
                  <c:v>5996.152</c:v>
                </c:pt>
                <c:pt idx="7728">
                  <c:v>5996.9279999999999</c:v>
                </c:pt>
                <c:pt idx="7729">
                  <c:v>5997.7039999999997</c:v>
                </c:pt>
                <c:pt idx="7730">
                  <c:v>5998.48</c:v>
                </c:pt>
                <c:pt idx="7731">
                  <c:v>5999.2560000000003</c:v>
                </c:pt>
                <c:pt idx="7732">
                  <c:v>6000.0320000000002</c:v>
                </c:pt>
                <c:pt idx="7733">
                  <c:v>6000.808</c:v>
                </c:pt>
                <c:pt idx="7734">
                  <c:v>6001.5839999999998</c:v>
                </c:pt>
                <c:pt idx="7735">
                  <c:v>6002.36</c:v>
                </c:pt>
                <c:pt idx="7736">
                  <c:v>6003.1360000000004</c:v>
                </c:pt>
                <c:pt idx="7737">
                  <c:v>6003.9120000000003</c:v>
                </c:pt>
                <c:pt idx="7738">
                  <c:v>6004.6880000000001</c:v>
                </c:pt>
                <c:pt idx="7739">
                  <c:v>6005.4639999999999</c:v>
                </c:pt>
                <c:pt idx="7740">
                  <c:v>6006.24</c:v>
                </c:pt>
                <c:pt idx="7741">
                  <c:v>6007.0159999999996</c:v>
                </c:pt>
                <c:pt idx="7742">
                  <c:v>6007.7920000000004</c:v>
                </c:pt>
                <c:pt idx="7743">
                  <c:v>6008.5680000000002</c:v>
                </c:pt>
                <c:pt idx="7744">
                  <c:v>6009.3440000000001</c:v>
                </c:pt>
                <c:pt idx="7745">
                  <c:v>6010.12</c:v>
                </c:pt>
                <c:pt idx="7746">
                  <c:v>6010.8959999999997</c:v>
                </c:pt>
                <c:pt idx="7747">
                  <c:v>6011.6719999999996</c:v>
                </c:pt>
                <c:pt idx="7748">
                  <c:v>6012.4480000000003</c:v>
                </c:pt>
                <c:pt idx="7749">
                  <c:v>6013.2240000000002</c:v>
                </c:pt>
                <c:pt idx="7750">
                  <c:v>6014</c:v>
                </c:pt>
                <c:pt idx="7751">
                  <c:v>6014.7759999999998</c:v>
                </c:pt>
                <c:pt idx="7752">
                  <c:v>6015.5519999999997</c:v>
                </c:pt>
                <c:pt idx="7753">
                  <c:v>6016.3280000000004</c:v>
                </c:pt>
                <c:pt idx="7754">
                  <c:v>6017.1040000000003</c:v>
                </c:pt>
                <c:pt idx="7755">
                  <c:v>6017.88</c:v>
                </c:pt>
                <c:pt idx="7756">
                  <c:v>6018.6559999999999</c:v>
                </c:pt>
                <c:pt idx="7757">
                  <c:v>6019.4319999999998</c:v>
                </c:pt>
                <c:pt idx="7758">
                  <c:v>6020.2079999999996</c:v>
                </c:pt>
                <c:pt idx="7759">
                  <c:v>6020.9840000000004</c:v>
                </c:pt>
                <c:pt idx="7760">
                  <c:v>6021.76</c:v>
                </c:pt>
                <c:pt idx="7761">
                  <c:v>6022.5360000000001</c:v>
                </c:pt>
                <c:pt idx="7762">
                  <c:v>6023.3119999999999</c:v>
                </c:pt>
                <c:pt idx="7763">
                  <c:v>6024.0879999999997</c:v>
                </c:pt>
                <c:pt idx="7764">
                  <c:v>6024.8639999999996</c:v>
                </c:pt>
                <c:pt idx="7765">
                  <c:v>6025.64</c:v>
                </c:pt>
                <c:pt idx="7766">
                  <c:v>6026.4160000000002</c:v>
                </c:pt>
                <c:pt idx="7767">
                  <c:v>6027.192</c:v>
                </c:pt>
                <c:pt idx="7768">
                  <c:v>6027.9679999999998</c:v>
                </c:pt>
                <c:pt idx="7769">
                  <c:v>6028.7439999999997</c:v>
                </c:pt>
                <c:pt idx="7770">
                  <c:v>6029.52</c:v>
                </c:pt>
                <c:pt idx="7771">
                  <c:v>6030.2960000000003</c:v>
                </c:pt>
                <c:pt idx="7772">
                  <c:v>6031.0720000000001</c:v>
                </c:pt>
                <c:pt idx="7773">
                  <c:v>6031.848</c:v>
                </c:pt>
                <c:pt idx="7774">
                  <c:v>6032.6239999999998</c:v>
                </c:pt>
                <c:pt idx="7775">
                  <c:v>6033.4</c:v>
                </c:pt>
                <c:pt idx="7776">
                  <c:v>6034.1760000000004</c:v>
                </c:pt>
                <c:pt idx="7777">
                  <c:v>6034.9520000000002</c:v>
                </c:pt>
                <c:pt idx="7778">
                  <c:v>6035.7280000000001</c:v>
                </c:pt>
                <c:pt idx="7779">
                  <c:v>6036.5039999999999</c:v>
                </c:pt>
                <c:pt idx="7780">
                  <c:v>6037.28</c:v>
                </c:pt>
                <c:pt idx="7781">
                  <c:v>6038.0559999999996</c:v>
                </c:pt>
                <c:pt idx="7782">
                  <c:v>6038.8320000000003</c:v>
                </c:pt>
                <c:pt idx="7783">
                  <c:v>6039.6080000000002</c:v>
                </c:pt>
                <c:pt idx="7784">
                  <c:v>6040.384</c:v>
                </c:pt>
                <c:pt idx="7785">
                  <c:v>6041.16</c:v>
                </c:pt>
                <c:pt idx="7786">
                  <c:v>6041.9359999999997</c:v>
                </c:pt>
                <c:pt idx="7787">
                  <c:v>6042.7120000000004</c:v>
                </c:pt>
                <c:pt idx="7788">
                  <c:v>6043.4880000000003</c:v>
                </c:pt>
                <c:pt idx="7789">
                  <c:v>6044.2640000000001</c:v>
                </c:pt>
                <c:pt idx="7790">
                  <c:v>6045.04</c:v>
                </c:pt>
                <c:pt idx="7791">
                  <c:v>6045.8159999999998</c:v>
                </c:pt>
                <c:pt idx="7792">
                  <c:v>6046.5919999999996</c:v>
                </c:pt>
                <c:pt idx="7793">
                  <c:v>6047.3680000000004</c:v>
                </c:pt>
                <c:pt idx="7794">
                  <c:v>6048.1440000000002</c:v>
                </c:pt>
                <c:pt idx="7795">
                  <c:v>6048.92</c:v>
                </c:pt>
                <c:pt idx="7796">
                  <c:v>6049.6959999999999</c:v>
                </c:pt>
                <c:pt idx="7797">
                  <c:v>6050.4719999999998</c:v>
                </c:pt>
                <c:pt idx="7798">
                  <c:v>6051.2479999999996</c:v>
                </c:pt>
                <c:pt idx="7799">
                  <c:v>6052.0240000000003</c:v>
                </c:pt>
                <c:pt idx="7800">
                  <c:v>6052.8</c:v>
                </c:pt>
                <c:pt idx="7801">
                  <c:v>6053.576</c:v>
                </c:pt>
                <c:pt idx="7802">
                  <c:v>6054.3519999999999</c:v>
                </c:pt>
                <c:pt idx="7803">
                  <c:v>6055.1279999999997</c:v>
                </c:pt>
                <c:pt idx="7804">
                  <c:v>6055.9040000000005</c:v>
                </c:pt>
                <c:pt idx="7805">
                  <c:v>6056.68</c:v>
                </c:pt>
                <c:pt idx="7806">
                  <c:v>6057.4560000000001</c:v>
                </c:pt>
                <c:pt idx="7807">
                  <c:v>6058.232</c:v>
                </c:pt>
                <c:pt idx="7808">
                  <c:v>6059.0079999999998</c:v>
                </c:pt>
                <c:pt idx="7809">
                  <c:v>6059.7839999999997</c:v>
                </c:pt>
                <c:pt idx="7810">
                  <c:v>6060.56</c:v>
                </c:pt>
                <c:pt idx="7811">
                  <c:v>6061.3360000000002</c:v>
                </c:pt>
                <c:pt idx="7812">
                  <c:v>6062.1120000000001</c:v>
                </c:pt>
                <c:pt idx="7813">
                  <c:v>6062.8879999999999</c:v>
                </c:pt>
                <c:pt idx="7814">
                  <c:v>6063.6639999999998</c:v>
                </c:pt>
                <c:pt idx="7815">
                  <c:v>6064.44</c:v>
                </c:pt>
                <c:pt idx="7816">
                  <c:v>6065.2160000000003</c:v>
                </c:pt>
                <c:pt idx="7817">
                  <c:v>6065.9920000000002</c:v>
                </c:pt>
                <c:pt idx="7818">
                  <c:v>6066.768</c:v>
                </c:pt>
                <c:pt idx="7819">
                  <c:v>6067.5439999999999</c:v>
                </c:pt>
                <c:pt idx="7820">
                  <c:v>6068.32</c:v>
                </c:pt>
                <c:pt idx="7821">
                  <c:v>6069.0959999999995</c:v>
                </c:pt>
                <c:pt idx="7822">
                  <c:v>6069.8720000000003</c:v>
                </c:pt>
                <c:pt idx="7823">
                  <c:v>6070.6480000000001</c:v>
                </c:pt>
                <c:pt idx="7824">
                  <c:v>6071.424</c:v>
                </c:pt>
                <c:pt idx="7825">
                  <c:v>6072.2</c:v>
                </c:pt>
                <c:pt idx="7826">
                  <c:v>6072.9759999999997</c:v>
                </c:pt>
                <c:pt idx="7827">
                  <c:v>6073.7520000000004</c:v>
                </c:pt>
                <c:pt idx="7828">
                  <c:v>6074.5280000000002</c:v>
                </c:pt>
                <c:pt idx="7829">
                  <c:v>6075.3040000000001</c:v>
                </c:pt>
                <c:pt idx="7830">
                  <c:v>6076.08</c:v>
                </c:pt>
                <c:pt idx="7831">
                  <c:v>6076.8559999999998</c:v>
                </c:pt>
                <c:pt idx="7832">
                  <c:v>6077.6319999999996</c:v>
                </c:pt>
                <c:pt idx="7833">
                  <c:v>6078.4080000000004</c:v>
                </c:pt>
                <c:pt idx="7834">
                  <c:v>6079.1840000000002</c:v>
                </c:pt>
                <c:pt idx="7835">
                  <c:v>6079.96</c:v>
                </c:pt>
                <c:pt idx="7836">
                  <c:v>6080.7359999999999</c:v>
                </c:pt>
                <c:pt idx="7837">
                  <c:v>6081.5119999999997</c:v>
                </c:pt>
                <c:pt idx="7838">
                  <c:v>6082.2879999999996</c:v>
                </c:pt>
                <c:pt idx="7839">
                  <c:v>6083.0640000000003</c:v>
                </c:pt>
                <c:pt idx="7840">
                  <c:v>6083.84</c:v>
                </c:pt>
                <c:pt idx="7841">
                  <c:v>6084.616</c:v>
                </c:pt>
                <c:pt idx="7842">
                  <c:v>6085.3919999999998</c:v>
                </c:pt>
                <c:pt idx="7843">
                  <c:v>6086.1679999999997</c:v>
                </c:pt>
                <c:pt idx="7844">
                  <c:v>6086.9440000000004</c:v>
                </c:pt>
                <c:pt idx="7845">
                  <c:v>6087.72</c:v>
                </c:pt>
                <c:pt idx="7846">
                  <c:v>6088.4960000000001</c:v>
                </c:pt>
                <c:pt idx="7847">
                  <c:v>6089.2719999999999</c:v>
                </c:pt>
                <c:pt idx="7848">
                  <c:v>6090.0479999999998</c:v>
                </c:pt>
                <c:pt idx="7849">
                  <c:v>6090.8239999999996</c:v>
                </c:pt>
                <c:pt idx="7850">
                  <c:v>6091.6</c:v>
                </c:pt>
                <c:pt idx="7851">
                  <c:v>6092.3760000000002</c:v>
                </c:pt>
                <c:pt idx="7852">
                  <c:v>6093.152</c:v>
                </c:pt>
                <c:pt idx="7853">
                  <c:v>6093.9279999999999</c:v>
                </c:pt>
                <c:pt idx="7854">
                  <c:v>6094.7039999999997</c:v>
                </c:pt>
                <c:pt idx="7855">
                  <c:v>6095.48</c:v>
                </c:pt>
                <c:pt idx="7856">
                  <c:v>6096.2560000000003</c:v>
                </c:pt>
                <c:pt idx="7857">
                  <c:v>6097.0320000000002</c:v>
                </c:pt>
                <c:pt idx="7858">
                  <c:v>6097.808</c:v>
                </c:pt>
                <c:pt idx="7859">
                  <c:v>6098.5839999999998</c:v>
                </c:pt>
                <c:pt idx="7860">
                  <c:v>6099.36</c:v>
                </c:pt>
                <c:pt idx="7861">
                  <c:v>6100.1360000000004</c:v>
                </c:pt>
                <c:pt idx="7862">
                  <c:v>6100.9120000000003</c:v>
                </c:pt>
                <c:pt idx="7863">
                  <c:v>6101.6880000000001</c:v>
                </c:pt>
                <c:pt idx="7864">
                  <c:v>6102.4639999999999</c:v>
                </c:pt>
                <c:pt idx="7865">
                  <c:v>6103.24</c:v>
                </c:pt>
                <c:pt idx="7866">
                  <c:v>6104.0159999999996</c:v>
                </c:pt>
                <c:pt idx="7867">
                  <c:v>6104.7920000000004</c:v>
                </c:pt>
                <c:pt idx="7868">
                  <c:v>6105.5680000000002</c:v>
                </c:pt>
                <c:pt idx="7869">
                  <c:v>6106.3440000000001</c:v>
                </c:pt>
                <c:pt idx="7870">
                  <c:v>6107.12</c:v>
                </c:pt>
                <c:pt idx="7871">
                  <c:v>6107.8959999999997</c:v>
                </c:pt>
                <c:pt idx="7872">
                  <c:v>6108.6719999999996</c:v>
                </c:pt>
                <c:pt idx="7873">
                  <c:v>6109.4480000000003</c:v>
                </c:pt>
                <c:pt idx="7874">
                  <c:v>6110.2240000000002</c:v>
                </c:pt>
                <c:pt idx="7875">
                  <c:v>6111</c:v>
                </c:pt>
                <c:pt idx="7876">
                  <c:v>6111.7759999999998</c:v>
                </c:pt>
                <c:pt idx="7877">
                  <c:v>6112.5519999999997</c:v>
                </c:pt>
                <c:pt idx="7878">
                  <c:v>6113.3280000000004</c:v>
                </c:pt>
                <c:pt idx="7879">
                  <c:v>6114.1040000000003</c:v>
                </c:pt>
                <c:pt idx="7880">
                  <c:v>6114.88</c:v>
                </c:pt>
                <c:pt idx="7881">
                  <c:v>6115.6559999999999</c:v>
                </c:pt>
                <c:pt idx="7882">
                  <c:v>6116.4319999999998</c:v>
                </c:pt>
                <c:pt idx="7883">
                  <c:v>6117.2079999999996</c:v>
                </c:pt>
                <c:pt idx="7884">
                  <c:v>6117.9840000000004</c:v>
                </c:pt>
                <c:pt idx="7885">
                  <c:v>6118.76</c:v>
                </c:pt>
                <c:pt idx="7886">
                  <c:v>6119.5360000000001</c:v>
                </c:pt>
                <c:pt idx="7887">
                  <c:v>6120.3119999999999</c:v>
                </c:pt>
                <c:pt idx="7888">
                  <c:v>6121.0879999999997</c:v>
                </c:pt>
                <c:pt idx="7889">
                  <c:v>6121.8639999999996</c:v>
                </c:pt>
                <c:pt idx="7890">
                  <c:v>6122.64</c:v>
                </c:pt>
                <c:pt idx="7891">
                  <c:v>6123.4160000000002</c:v>
                </c:pt>
                <c:pt idx="7892">
                  <c:v>6124.192</c:v>
                </c:pt>
                <c:pt idx="7893">
                  <c:v>6124.9679999999998</c:v>
                </c:pt>
                <c:pt idx="7894">
                  <c:v>6125.7439999999997</c:v>
                </c:pt>
                <c:pt idx="7895">
                  <c:v>6126.52</c:v>
                </c:pt>
                <c:pt idx="7896">
                  <c:v>6127.2960000000003</c:v>
                </c:pt>
                <c:pt idx="7897">
                  <c:v>6128.0720000000001</c:v>
                </c:pt>
                <c:pt idx="7898">
                  <c:v>6128.848</c:v>
                </c:pt>
                <c:pt idx="7899">
                  <c:v>6129.6239999999998</c:v>
                </c:pt>
                <c:pt idx="7900">
                  <c:v>6130.4</c:v>
                </c:pt>
                <c:pt idx="7901">
                  <c:v>6131.1760000000004</c:v>
                </c:pt>
                <c:pt idx="7902">
                  <c:v>6131.9520000000002</c:v>
                </c:pt>
                <c:pt idx="7903">
                  <c:v>6132.7280000000001</c:v>
                </c:pt>
                <c:pt idx="7904">
                  <c:v>6133.5039999999999</c:v>
                </c:pt>
                <c:pt idx="7905">
                  <c:v>6134.28</c:v>
                </c:pt>
                <c:pt idx="7906">
                  <c:v>6135.0559999999996</c:v>
                </c:pt>
                <c:pt idx="7907">
                  <c:v>6135.8320000000003</c:v>
                </c:pt>
                <c:pt idx="7908">
                  <c:v>6136.6080000000002</c:v>
                </c:pt>
                <c:pt idx="7909">
                  <c:v>6137.384</c:v>
                </c:pt>
                <c:pt idx="7910">
                  <c:v>6138.16</c:v>
                </c:pt>
                <c:pt idx="7911">
                  <c:v>6138.9359999999997</c:v>
                </c:pt>
                <c:pt idx="7912">
                  <c:v>6139.7120000000004</c:v>
                </c:pt>
                <c:pt idx="7913">
                  <c:v>6140.4880000000003</c:v>
                </c:pt>
                <c:pt idx="7914">
                  <c:v>6141.2640000000001</c:v>
                </c:pt>
                <c:pt idx="7915">
                  <c:v>6142.04</c:v>
                </c:pt>
                <c:pt idx="7916">
                  <c:v>6142.8159999999998</c:v>
                </c:pt>
                <c:pt idx="7917">
                  <c:v>6143.5919999999996</c:v>
                </c:pt>
                <c:pt idx="7918">
                  <c:v>6144.3680000000004</c:v>
                </c:pt>
                <c:pt idx="7919">
                  <c:v>6145.1440000000002</c:v>
                </c:pt>
                <c:pt idx="7920">
                  <c:v>6145.92</c:v>
                </c:pt>
                <c:pt idx="7921">
                  <c:v>6146.6959999999999</c:v>
                </c:pt>
                <c:pt idx="7922">
                  <c:v>6147.4719999999998</c:v>
                </c:pt>
                <c:pt idx="7923">
                  <c:v>6148.2479999999996</c:v>
                </c:pt>
                <c:pt idx="7924">
                  <c:v>6149.0240000000003</c:v>
                </c:pt>
                <c:pt idx="7925">
                  <c:v>6149.8</c:v>
                </c:pt>
                <c:pt idx="7926">
                  <c:v>6150.576</c:v>
                </c:pt>
                <c:pt idx="7927">
                  <c:v>6151.3519999999999</c:v>
                </c:pt>
                <c:pt idx="7928">
                  <c:v>6152.1279999999997</c:v>
                </c:pt>
                <c:pt idx="7929">
                  <c:v>6152.9040000000005</c:v>
                </c:pt>
                <c:pt idx="7930">
                  <c:v>6153.68</c:v>
                </c:pt>
                <c:pt idx="7931">
                  <c:v>6154.4560000000001</c:v>
                </c:pt>
                <c:pt idx="7932">
                  <c:v>6155.232</c:v>
                </c:pt>
                <c:pt idx="7933">
                  <c:v>6156.0079999999998</c:v>
                </c:pt>
                <c:pt idx="7934">
                  <c:v>6156.7839999999997</c:v>
                </c:pt>
                <c:pt idx="7935">
                  <c:v>6157.56</c:v>
                </c:pt>
                <c:pt idx="7936">
                  <c:v>6158.3360000000002</c:v>
                </c:pt>
                <c:pt idx="7937">
                  <c:v>6159.1120000000001</c:v>
                </c:pt>
                <c:pt idx="7938">
                  <c:v>6159.8879999999999</c:v>
                </c:pt>
                <c:pt idx="7939">
                  <c:v>6160.6639999999998</c:v>
                </c:pt>
                <c:pt idx="7940">
                  <c:v>6161.44</c:v>
                </c:pt>
                <c:pt idx="7941">
                  <c:v>6162.2160000000003</c:v>
                </c:pt>
                <c:pt idx="7942">
                  <c:v>6162.9920000000002</c:v>
                </c:pt>
                <c:pt idx="7943">
                  <c:v>6163.768</c:v>
                </c:pt>
                <c:pt idx="7944">
                  <c:v>6164.5439999999999</c:v>
                </c:pt>
                <c:pt idx="7945">
                  <c:v>6165.32</c:v>
                </c:pt>
                <c:pt idx="7946">
                  <c:v>6166.0959999999995</c:v>
                </c:pt>
                <c:pt idx="7947">
                  <c:v>6166.8720000000003</c:v>
                </c:pt>
                <c:pt idx="7948">
                  <c:v>6167.6480000000001</c:v>
                </c:pt>
                <c:pt idx="7949">
                  <c:v>6168.424</c:v>
                </c:pt>
                <c:pt idx="7950">
                  <c:v>6169.2</c:v>
                </c:pt>
                <c:pt idx="7951">
                  <c:v>6169.9759999999997</c:v>
                </c:pt>
                <c:pt idx="7952">
                  <c:v>6170.7520000000004</c:v>
                </c:pt>
                <c:pt idx="7953">
                  <c:v>6171.5280000000002</c:v>
                </c:pt>
                <c:pt idx="7954">
                  <c:v>6172.3040000000001</c:v>
                </c:pt>
                <c:pt idx="7955">
                  <c:v>6173.08</c:v>
                </c:pt>
                <c:pt idx="7956">
                  <c:v>6173.8559999999998</c:v>
                </c:pt>
                <c:pt idx="7957">
                  <c:v>6174.6319999999996</c:v>
                </c:pt>
                <c:pt idx="7958">
                  <c:v>6175.4080000000004</c:v>
                </c:pt>
                <c:pt idx="7959">
                  <c:v>6176.1840000000002</c:v>
                </c:pt>
                <c:pt idx="7960">
                  <c:v>6176.96</c:v>
                </c:pt>
                <c:pt idx="7961">
                  <c:v>6177.7359999999999</c:v>
                </c:pt>
                <c:pt idx="7962">
                  <c:v>6178.5119999999997</c:v>
                </c:pt>
                <c:pt idx="7963">
                  <c:v>6179.2879999999996</c:v>
                </c:pt>
                <c:pt idx="7964">
                  <c:v>6180.0640000000003</c:v>
                </c:pt>
                <c:pt idx="7965">
                  <c:v>6180.84</c:v>
                </c:pt>
                <c:pt idx="7966">
                  <c:v>6181.616</c:v>
                </c:pt>
                <c:pt idx="7967">
                  <c:v>6182.3919999999998</c:v>
                </c:pt>
                <c:pt idx="7968">
                  <c:v>6183.1679999999997</c:v>
                </c:pt>
                <c:pt idx="7969">
                  <c:v>6183.9440000000004</c:v>
                </c:pt>
                <c:pt idx="7970">
                  <c:v>6184.72</c:v>
                </c:pt>
                <c:pt idx="7971">
                  <c:v>6185.4960000000001</c:v>
                </c:pt>
                <c:pt idx="7972">
                  <c:v>6186.2719999999999</c:v>
                </c:pt>
                <c:pt idx="7973">
                  <c:v>6187.0479999999998</c:v>
                </c:pt>
                <c:pt idx="7974">
                  <c:v>6187.8239999999996</c:v>
                </c:pt>
                <c:pt idx="7975">
                  <c:v>6188.6</c:v>
                </c:pt>
                <c:pt idx="7976">
                  <c:v>6189.3760000000002</c:v>
                </c:pt>
                <c:pt idx="7977">
                  <c:v>6190.152</c:v>
                </c:pt>
                <c:pt idx="7978">
                  <c:v>6190.9279999999999</c:v>
                </c:pt>
                <c:pt idx="7979">
                  <c:v>6191.7039999999997</c:v>
                </c:pt>
                <c:pt idx="7980">
                  <c:v>6192.48</c:v>
                </c:pt>
                <c:pt idx="7981">
                  <c:v>6193.2560000000003</c:v>
                </c:pt>
                <c:pt idx="7982">
                  <c:v>6194.0320000000002</c:v>
                </c:pt>
                <c:pt idx="7983">
                  <c:v>6194.808</c:v>
                </c:pt>
                <c:pt idx="7984">
                  <c:v>6195.5839999999998</c:v>
                </c:pt>
                <c:pt idx="7985">
                  <c:v>6196.36</c:v>
                </c:pt>
                <c:pt idx="7986">
                  <c:v>6197.1360000000004</c:v>
                </c:pt>
                <c:pt idx="7987">
                  <c:v>6197.9120000000003</c:v>
                </c:pt>
                <c:pt idx="7988">
                  <c:v>6198.6880000000001</c:v>
                </c:pt>
                <c:pt idx="7989">
                  <c:v>6199.4639999999999</c:v>
                </c:pt>
                <c:pt idx="7990">
                  <c:v>6200.24</c:v>
                </c:pt>
                <c:pt idx="7991">
                  <c:v>6201.0159999999996</c:v>
                </c:pt>
                <c:pt idx="7992">
                  <c:v>6201.7920000000004</c:v>
                </c:pt>
                <c:pt idx="7993">
                  <c:v>6202.5680000000002</c:v>
                </c:pt>
                <c:pt idx="7994">
                  <c:v>6203.3440000000001</c:v>
                </c:pt>
                <c:pt idx="7995">
                  <c:v>6204.12</c:v>
                </c:pt>
                <c:pt idx="7996">
                  <c:v>6204.8959999999997</c:v>
                </c:pt>
                <c:pt idx="7997">
                  <c:v>6205.6719999999996</c:v>
                </c:pt>
                <c:pt idx="7998">
                  <c:v>6206.4480000000003</c:v>
                </c:pt>
                <c:pt idx="7999">
                  <c:v>6207.2240000000002</c:v>
                </c:pt>
                <c:pt idx="8000">
                  <c:v>6208</c:v>
                </c:pt>
                <c:pt idx="8001">
                  <c:v>6208.7759999999998</c:v>
                </c:pt>
                <c:pt idx="8002">
                  <c:v>6209.5519999999997</c:v>
                </c:pt>
                <c:pt idx="8003">
                  <c:v>6210.3280000000004</c:v>
                </c:pt>
                <c:pt idx="8004">
                  <c:v>6211.1040000000003</c:v>
                </c:pt>
                <c:pt idx="8005">
                  <c:v>6211.88</c:v>
                </c:pt>
                <c:pt idx="8006">
                  <c:v>6212.6559999999999</c:v>
                </c:pt>
                <c:pt idx="8007">
                  <c:v>6213.4319999999998</c:v>
                </c:pt>
                <c:pt idx="8008">
                  <c:v>6214.2079999999996</c:v>
                </c:pt>
                <c:pt idx="8009">
                  <c:v>6214.9840000000004</c:v>
                </c:pt>
                <c:pt idx="8010">
                  <c:v>6215.76</c:v>
                </c:pt>
                <c:pt idx="8011">
                  <c:v>6216.5360000000001</c:v>
                </c:pt>
                <c:pt idx="8012">
                  <c:v>6217.3119999999999</c:v>
                </c:pt>
                <c:pt idx="8013">
                  <c:v>6218.0879999999997</c:v>
                </c:pt>
                <c:pt idx="8014">
                  <c:v>6218.8639999999996</c:v>
                </c:pt>
                <c:pt idx="8015">
                  <c:v>6219.64</c:v>
                </c:pt>
                <c:pt idx="8016">
                  <c:v>6220.4160000000002</c:v>
                </c:pt>
                <c:pt idx="8017">
                  <c:v>6221.192</c:v>
                </c:pt>
                <c:pt idx="8018">
                  <c:v>6221.9679999999998</c:v>
                </c:pt>
                <c:pt idx="8019">
                  <c:v>6222.7439999999997</c:v>
                </c:pt>
                <c:pt idx="8020">
                  <c:v>6223.52</c:v>
                </c:pt>
                <c:pt idx="8021">
                  <c:v>6224.2960000000003</c:v>
                </c:pt>
                <c:pt idx="8022">
                  <c:v>6225.0720000000001</c:v>
                </c:pt>
                <c:pt idx="8023">
                  <c:v>6225.848</c:v>
                </c:pt>
                <c:pt idx="8024">
                  <c:v>6226.6239999999998</c:v>
                </c:pt>
                <c:pt idx="8025">
                  <c:v>6227.4</c:v>
                </c:pt>
                <c:pt idx="8026">
                  <c:v>6228.1760000000004</c:v>
                </c:pt>
                <c:pt idx="8027">
                  <c:v>6228.9520000000002</c:v>
                </c:pt>
                <c:pt idx="8028">
                  <c:v>6229.7280000000001</c:v>
                </c:pt>
                <c:pt idx="8029">
                  <c:v>6230.5039999999999</c:v>
                </c:pt>
                <c:pt idx="8030">
                  <c:v>6231.28</c:v>
                </c:pt>
                <c:pt idx="8031">
                  <c:v>6232.0559999999996</c:v>
                </c:pt>
                <c:pt idx="8032">
                  <c:v>6232.8320000000003</c:v>
                </c:pt>
                <c:pt idx="8033">
                  <c:v>6233.6080000000002</c:v>
                </c:pt>
                <c:pt idx="8034">
                  <c:v>6234.384</c:v>
                </c:pt>
                <c:pt idx="8035">
                  <c:v>6235.16</c:v>
                </c:pt>
                <c:pt idx="8036">
                  <c:v>6235.9359999999997</c:v>
                </c:pt>
                <c:pt idx="8037">
                  <c:v>6236.7120000000004</c:v>
                </c:pt>
                <c:pt idx="8038">
                  <c:v>6237.4880000000003</c:v>
                </c:pt>
                <c:pt idx="8039">
                  <c:v>6238.2640000000001</c:v>
                </c:pt>
                <c:pt idx="8040">
                  <c:v>6239.04</c:v>
                </c:pt>
                <c:pt idx="8041">
                  <c:v>6239.8159999999998</c:v>
                </c:pt>
                <c:pt idx="8042">
                  <c:v>6240.5919999999996</c:v>
                </c:pt>
                <c:pt idx="8043">
                  <c:v>6241.3680000000004</c:v>
                </c:pt>
                <c:pt idx="8044">
                  <c:v>6242.1440000000002</c:v>
                </c:pt>
                <c:pt idx="8045">
                  <c:v>6242.92</c:v>
                </c:pt>
                <c:pt idx="8046">
                  <c:v>6243.6959999999999</c:v>
                </c:pt>
                <c:pt idx="8047">
                  <c:v>6244.4719999999998</c:v>
                </c:pt>
                <c:pt idx="8048">
                  <c:v>6245.2479999999996</c:v>
                </c:pt>
                <c:pt idx="8049">
                  <c:v>6246.0240000000003</c:v>
                </c:pt>
                <c:pt idx="8050">
                  <c:v>6246.8</c:v>
                </c:pt>
                <c:pt idx="8051">
                  <c:v>6247.576</c:v>
                </c:pt>
                <c:pt idx="8052">
                  <c:v>6248.3519999999999</c:v>
                </c:pt>
                <c:pt idx="8053">
                  <c:v>6249.1279999999997</c:v>
                </c:pt>
                <c:pt idx="8054">
                  <c:v>6249.9040000000005</c:v>
                </c:pt>
                <c:pt idx="8055">
                  <c:v>6250.68</c:v>
                </c:pt>
                <c:pt idx="8056">
                  <c:v>6251.4560000000001</c:v>
                </c:pt>
                <c:pt idx="8057">
                  <c:v>6252.232</c:v>
                </c:pt>
                <c:pt idx="8058">
                  <c:v>6253.0079999999998</c:v>
                </c:pt>
                <c:pt idx="8059">
                  <c:v>6253.7839999999997</c:v>
                </c:pt>
                <c:pt idx="8060">
                  <c:v>6254.56</c:v>
                </c:pt>
                <c:pt idx="8061">
                  <c:v>6255.3360000000002</c:v>
                </c:pt>
                <c:pt idx="8062">
                  <c:v>6256.1120000000001</c:v>
                </c:pt>
                <c:pt idx="8063">
                  <c:v>6256.8879999999999</c:v>
                </c:pt>
                <c:pt idx="8064">
                  <c:v>6257.6639999999998</c:v>
                </c:pt>
                <c:pt idx="8065">
                  <c:v>6258.44</c:v>
                </c:pt>
                <c:pt idx="8066">
                  <c:v>6259.2160000000003</c:v>
                </c:pt>
                <c:pt idx="8067">
                  <c:v>6259.9920000000002</c:v>
                </c:pt>
                <c:pt idx="8068">
                  <c:v>6260.768</c:v>
                </c:pt>
                <c:pt idx="8069">
                  <c:v>6261.5439999999999</c:v>
                </c:pt>
                <c:pt idx="8070">
                  <c:v>6262.32</c:v>
                </c:pt>
                <c:pt idx="8071">
                  <c:v>6263.0959999999995</c:v>
                </c:pt>
                <c:pt idx="8072">
                  <c:v>6263.8720000000003</c:v>
                </c:pt>
                <c:pt idx="8073">
                  <c:v>6264.6480000000001</c:v>
                </c:pt>
                <c:pt idx="8074">
                  <c:v>6265.424</c:v>
                </c:pt>
                <c:pt idx="8075">
                  <c:v>6266.2</c:v>
                </c:pt>
                <c:pt idx="8076">
                  <c:v>6266.9759999999997</c:v>
                </c:pt>
                <c:pt idx="8077">
                  <c:v>6267.7520000000004</c:v>
                </c:pt>
                <c:pt idx="8078">
                  <c:v>6268.5280000000002</c:v>
                </c:pt>
                <c:pt idx="8079">
                  <c:v>6269.3040000000001</c:v>
                </c:pt>
                <c:pt idx="8080">
                  <c:v>6270.08</c:v>
                </c:pt>
                <c:pt idx="8081">
                  <c:v>6270.8559999999998</c:v>
                </c:pt>
                <c:pt idx="8082">
                  <c:v>6271.6319999999996</c:v>
                </c:pt>
                <c:pt idx="8083">
                  <c:v>6272.4080000000004</c:v>
                </c:pt>
                <c:pt idx="8084">
                  <c:v>6273.1840000000002</c:v>
                </c:pt>
                <c:pt idx="8085">
                  <c:v>6273.96</c:v>
                </c:pt>
                <c:pt idx="8086">
                  <c:v>6274.7359999999999</c:v>
                </c:pt>
                <c:pt idx="8087">
                  <c:v>6275.5119999999997</c:v>
                </c:pt>
                <c:pt idx="8088">
                  <c:v>6276.2879999999996</c:v>
                </c:pt>
                <c:pt idx="8089">
                  <c:v>6277.0640000000003</c:v>
                </c:pt>
                <c:pt idx="8090">
                  <c:v>6277.84</c:v>
                </c:pt>
                <c:pt idx="8091">
                  <c:v>6278.616</c:v>
                </c:pt>
                <c:pt idx="8092">
                  <c:v>6279.3919999999998</c:v>
                </c:pt>
                <c:pt idx="8093">
                  <c:v>6280.1679999999997</c:v>
                </c:pt>
                <c:pt idx="8094">
                  <c:v>6280.9440000000004</c:v>
                </c:pt>
                <c:pt idx="8095">
                  <c:v>6281.72</c:v>
                </c:pt>
                <c:pt idx="8096">
                  <c:v>6282.4960000000001</c:v>
                </c:pt>
                <c:pt idx="8097">
                  <c:v>6283.2719999999999</c:v>
                </c:pt>
                <c:pt idx="8098">
                  <c:v>6284.0479999999998</c:v>
                </c:pt>
                <c:pt idx="8099">
                  <c:v>6284.8239999999996</c:v>
                </c:pt>
                <c:pt idx="8100">
                  <c:v>6285.6</c:v>
                </c:pt>
                <c:pt idx="8101">
                  <c:v>6286.3760000000002</c:v>
                </c:pt>
                <c:pt idx="8102">
                  <c:v>6287.152</c:v>
                </c:pt>
                <c:pt idx="8103">
                  <c:v>6287.9279999999999</c:v>
                </c:pt>
                <c:pt idx="8104">
                  <c:v>6288.7039999999997</c:v>
                </c:pt>
                <c:pt idx="8105">
                  <c:v>6289.48</c:v>
                </c:pt>
                <c:pt idx="8106">
                  <c:v>6290.2560000000003</c:v>
                </c:pt>
                <c:pt idx="8107">
                  <c:v>6291.0320000000002</c:v>
                </c:pt>
                <c:pt idx="8108">
                  <c:v>6291.808</c:v>
                </c:pt>
                <c:pt idx="8109">
                  <c:v>6292.5839999999998</c:v>
                </c:pt>
                <c:pt idx="8110">
                  <c:v>6293.36</c:v>
                </c:pt>
                <c:pt idx="8111">
                  <c:v>6294.1360000000004</c:v>
                </c:pt>
                <c:pt idx="8112">
                  <c:v>6294.9120000000003</c:v>
                </c:pt>
                <c:pt idx="8113">
                  <c:v>6295.6880000000001</c:v>
                </c:pt>
                <c:pt idx="8114">
                  <c:v>6296.4639999999999</c:v>
                </c:pt>
                <c:pt idx="8115">
                  <c:v>6297.24</c:v>
                </c:pt>
                <c:pt idx="8116">
                  <c:v>6298.0159999999996</c:v>
                </c:pt>
                <c:pt idx="8117">
                  <c:v>6298.7920000000004</c:v>
                </c:pt>
                <c:pt idx="8118">
                  <c:v>6299.5680000000002</c:v>
                </c:pt>
                <c:pt idx="8119">
                  <c:v>6300.3440000000001</c:v>
                </c:pt>
                <c:pt idx="8120">
                  <c:v>6301.12</c:v>
                </c:pt>
                <c:pt idx="8121">
                  <c:v>6301.8959999999997</c:v>
                </c:pt>
                <c:pt idx="8122">
                  <c:v>6302.6719999999996</c:v>
                </c:pt>
                <c:pt idx="8123">
                  <c:v>6303.4480000000003</c:v>
                </c:pt>
                <c:pt idx="8124">
                  <c:v>6304.2240000000002</c:v>
                </c:pt>
                <c:pt idx="8125">
                  <c:v>6305</c:v>
                </c:pt>
                <c:pt idx="8126">
                  <c:v>6305.7759999999998</c:v>
                </c:pt>
                <c:pt idx="8127">
                  <c:v>6306.5519999999997</c:v>
                </c:pt>
                <c:pt idx="8128">
                  <c:v>6307.3280000000004</c:v>
                </c:pt>
                <c:pt idx="8129">
                  <c:v>6308.1040000000003</c:v>
                </c:pt>
                <c:pt idx="8130">
                  <c:v>6308.88</c:v>
                </c:pt>
                <c:pt idx="8131">
                  <c:v>6309.6559999999999</c:v>
                </c:pt>
                <c:pt idx="8132">
                  <c:v>6310.4319999999998</c:v>
                </c:pt>
                <c:pt idx="8133">
                  <c:v>6311.2079999999996</c:v>
                </c:pt>
                <c:pt idx="8134">
                  <c:v>6311.9840000000004</c:v>
                </c:pt>
                <c:pt idx="8135">
                  <c:v>6312.76</c:v>
                </c:pt>
                <c:pt idx="8136">
                  <c:v>6313.5360000000001</c:v>
                </c:pt>
                <c:pt idx="8137">
                  <c:v>6314.3119999999999</c:v>
                </c:pt>
                <c:pt idx="8138">
                  <c:v>6315.0879999999997</c:v>
                </c:pt>
                <c:pt idx="8139">
                  <c:v>6315.8639999999996</c:v>
                </c:pt>
                <c:pt idx="8140">
                  <c:v>6316.64</c:v>
                </c:pt>
                <c:pt idx="8141">
                  <c:v>6317.4160000000002</c:v>
                </c:pt>
                <c:pt idx="8142">
                  <c:v>6318.192</c:v>
                </c:pt>
                <c:pt idx="8143">
                  <c:v>6318.9679999999998</c:v>
                </c:pt>
                <c:pt idx="8144">
                  <c:v>6319.7439999999997</c:v>
                </c:pt>
                <c:pt idx="8145">
                  <c:v>6320.52</c:v>
                </c:pt>
                <c:pt idx="8146">
                  <c:v>6321.2960000000003</c:v>
                </c:pt>
                <c:pt idx="8147">
                  <c:v>6322.0720000000001</c:v>
                </c:pt>
                <c:pt idx="8148">
                  <c:v>6322.848</c:v>
                </c:pt>
                <c:pt idx="8149">
                  <c:v>6323.6239999999998</c:v>
                </c:pt>
                <c:pt idx="8150">
                  <c:v>6324.4</c:v>
                </c:pt>
                <c:pt idx="8151">
                  <c:v>6325.1760000000004</c:v>
                </c:pt>
                <c:pt idx="8152">
                  <c:v>6325.9520000000002</c:v>
                </c:pt>
                <c:pt idx="8153">
                  <c:v>6326.7280000000001</c:v>
                </c:pt>
                <c:pt idx="8154">
                  <c:v>6327.5039999999999</c:v>
                </c:pt>
                <c:pt idx="8155">
                  <c:v>6328.28</c:v>
                </c:pt>
                <c:pt idx="8156">
                  <c:v>6329.0559999999996</c:v>
                </c:pt>
                <c:pt idx="8157">
                  <c:v>6329.8320000000003</c:v>
                </c:pt>
                <c:pt idx="8158">
                  <c:v>6330.6080000000002</c:v>
                </c:pt>
                <c:pt idx="8159">
                  <c:v>6331.384</c:v>
                </c:pt>
                <c:pt idx="8160">
                  <c:v>6332.16</c:v>
                </c:pt>
                <c:pt idx="8161">
                  <c:v>6332.9359999999997</c:v>
                </c:pt>
                <c:pt idx="8162">
                  <c:v>6333.7120000000004</c:v>
                </c:pt>
                <c:pt idx="8163">
                  <c:v>6334.4880000000003</c:v>
                </c:pt>
                <c:pt idx="8164">
                  <c:v>6335.2640000000001</c:v>
                </c:pt>
                <c:pt idx="8165">
                  <c:v>6336.04</c:v>
                </c:pt>
                <c:pt idx="8166">
                  <c:v>6336.8159999999998</c:v>
                </c:pt>
                <c:pt idx="8167">
                  <c:v>6337.5919999999996</c:v>
                </c:pt>
                <c:pt idx="8168">
                  <c:v>6338.3680000000004</c:v>
                </c:pt>
                <c:pt idx="8169">
                  <c:v>6339.1440000000002</c:v>
                </c:pt>
                <c:pt idx="8170">
                  <c:v>6339.92</c:v>
                </c:pt>
                <c:pt idx="8171">
                  <c:v>6340.6959999999999</c:v>
                </c:pt>
                <c:pt idx="8172">
                  <c:v>6341.4719999999998</c:v>
                </c:pt>
                <c:pt idx="8173">
                  <c:v>6342.2479999999996</c:v>
                </c:pt>
                <c:pt idx="8174">
                  <c:v>6343.0240000000003</c:v>
                </c:pt>
                <c:pt idx="8175">
                  <c:v>6343.8</c:v>
                </c:pt>
                <c:pt idx="8176">
                  <c:v>6344.576</c:v>
                </c:pt>
                <c:pt idx="8177">
                  <c:v>6345.3519999999999</c:v>
                </c:pt>
                <c:pt idx="8178">
                  <c:v>6346.1279999999997</c:v>
                </c:pt>
                <c:pt idx="8179">
                  <c:v>6346.9040000000005</c:v>
                </c:pt>
                <c:pt idx="8180">
                  <c:v>6347.68</c:v>
                </c:pt>
                <c:pt idx="8181">
                  <c:v>6348.4560000000001</c:v>
                </c:pt>
                <c:pt idx="8182">
                  <c:v>6349.232</c:v>
                </c:pt>
                <c:pt idx="8183">
                  <c:v>6350.0079999999998</c:v>
                </c:pt>
                <c:pt idx="8184">
                  <c:v>6350.7839999999997</c:v>
                </c:pt>
                <c:pt idx="8185">
                  <c:v>6351.56</c:v>
                </c:pt>
                <c:pt idx="8186">
                  <c:v>6352.3360000000002</c:v>
                </c:pt>
                <c:pt idx="8187">
                  <c:v>6353.1120000000001</c:v>
                </c:pt>
                <c:pt idx="8188">
                  <c:v>6353.8879999999999</c:v>
                </c:pt>
                <c:pt idx="8189">
                  <c:v>6354.6639999999998</c:v>
                </c:pt>
                <c:pt idx="8190">
                  <c:v>6355.44</c:v>
                </c:pt>
                <c:pt idx="8191">
                  <c:v>6356.2160000000003</c:v>
                </c:pt>
                <c:pt idx="8192">
                  <c:v>6356.9920000000002</c:v>
                </c:pt>
                <c:pt idx="8193">
                  <c:v>6357.768</c:v>
                </c:pt>
                <c:pt idx="8194">
                  <c:v>6358.5439999999999</c:v>
                </c:pt>
                <c:pt idx="8195">
                  <c:v>6359.32</c:v>
                </c:pt>
                <c:pt idx="8196">
                  <c:v>6360.0959999999995</c:v>
                </c:pt>
                <c:pt idx="8197">
                  <c:v>6360.8720000000003</c:v>
                </c:pt>
                <c:pt idx="8198">
                  <c:v>6361.6480000000001</c:v>
                </c:pt>
                <c:pt idx="8199">
                  <c:v>6362.424</c:v>
                </c:pt>
                <c:pt idx="8200">
                  <c:v>6363.2</c:v>
                </c:pt>
                <c:pt idx="8201">
                  <c:v>6363.9759999999997</c:v>
                </c:pt>
                <c:pt idx="8202">
                  <c:v>6364.7520000000004</c:v>
                </c:pt>
                <c:pt idx="8203">
                  <c:v>6365.5280000000002</c:v>
                </c:pt>
                <c:pt idx="8204">
                  <c:v>6366.3040000000001</c:v>
                </c:pt>
                <c:pt idx="8205">
                  <c:v>6367.08</c:v>
                </c:pt>
                <c:pt idx="8206">
                  <c:v>6367.8559999999998</c:v>
                </c:pt>
                <c:pt idx="8207">
                  <c:v>6368.6319999999996</c:v>
                </c:pt>
                <c:pt idx="8208">
                  <c:v>6369.4080000000004</c:v>
                </c:pt>
                <c:pt idx="8209">
                  <c:v>6370.1840000000002</c:v>
                </c:pt>
                <c:pt idx="8210">
                  <c:v>6370.96</c:v>
                </c:pt>
                <c:pt idx="8211">
                  <c:v>6371.7359999999999</c:v>
                </c:pt>
                <c:pt idx="8212">
                  <c:v>6372.5119999999997</c:v>
                </c:pt>
                <c:pt idx="8213">
                  <c:v>6373.2879999999996</c:v>
                </c:pt>
                <c:pt idx="8214">
                  <c:v>6374.0640000000003</c:v>
                </c:pt>
                <c:pt idx="8215">
                  <c:v>6374.84</c:v>
                </c:pt>
                <c:pt idx="8216">
                  <c:v>6375.616</c:v>
                </c:pt>
                <c:pt idx="8217">
                  <c:v>6376.3919999999998</c:v>
                </c:pt>
                <c:pt idx="8218">
                  <c:v>6377.1679999999997</c:v>
                </c:pt>
                <c:pt idx="8219">
                  <c:v>6377.9440000000004</c:v>
                </c:pt>
                <c:pt idx="8220">
                  <c:v>6378.72</c:v>
                </c:pt>
                <c:pt idx="8221">
                  <c:v>6379.4960000000001</c:v>
                </c:pt>
                <c:pt idx="8222">
                  <c:v>6380.2719999999999</c:v>
                </c:pt>
                <c:pt idx="8223">
                  <c:v>6381.0479999999998</c:v>
                </c:pt>
                <c:pt idx="8224">
                  <c:v>6381.8239999999996</c:v>
                </c:pt>
                <c:pt idx="8225">
                  <c:v>6382.6</c:v>
                </c:pt>
                <c:pt idx="8226">
                  <c:v>6383.3760000000002</c:v>
                </c:pt>
                <c:pt idx="8227">
                  <c:v>6384.152</c:v>
                </c:pt>
                <c:pt idx="8228">
                  <c:v>6384.9279999999999</c:v>
                </c:pt>
                <c:pt idx="8229">
                  <c:v>6385.7039999999997</c:v>
                </c:pt>
                <c:pt idx="8230">
                  <c:v>6386.48</c:v>
                </c:pt>
                <c:pt idx="8231">
                  <c:v>6387.2560000000003</c:v>
                </c:pt>
                <c:pt idx="8232">
                  <c:v>6388.0320000000002</c:v>
                </c:pt>
                <c:pt idx="8233">
                  <c:v>6388.808</c:v>
                </c:pt>
                <c:pt idx="8234">
                  <c:v>6389.5839999999998</c:v>
                </c:pt>
                <c:pt idx="8235">
                  <c:v>6390.36</c:v>
                </c:pt>
                <c:pt idx="8236">
                  <c:v>6391.1360000000004</c:v>
                </c:pt>
                <c:pt idx="8237">
                  <c:v>6391.9120000000003</c:v>
                </c:pt>
                <c:pt idx="8238">
                  <c:v>6392.6880000000001</c:v>
                </c:pt>
                <c:pt idx="8239">
                  <c:v>6393.4639999999999</c:v>
                </c:pt>
                <c:pt idx="8240">
                  <c:v>6394.24</c:v>
                </c:pt>
                <c:pt idx="8241">
                  <c:v>6395.0159999999996</c:v>
                </c:pt>
                <c:pt idx="8242">
                  <c:v>6395.7920000000004</c:v>
                </c:pt>
                <c:pt idx="8243">
                  <c:v>6396.5680000000002</c:v>
                </c:pt>
                <c:pt idx="8244">
                  <c:v>6397.3440000000001</c:v>
                </c:pt>
                <c:pt idx="8245">
                  <c:v>6398.12</c:v>
                </c:pt>
                <c:pt idx="8246">
                  <c:v>6398.8959999999997</c:v>
                </c:pt>
                <c:pt idx="8247">
                  <c:v>6399.6719999999996</c:v>
                </c:pt>
                <c:pt idx="8248">
                  <c:v>6400.4480000000003</c:v>
                </c:pt>
                <c:pt idx="8249">
                  <c:v>6401.2240000000002</c:v>
                </c:pt>
              </c:numCache>
            </c:numRef>
          </c:xVal>
          <c:yVal>
            <c:numRef>
              <c:f>'New Controller Red Sanyo 20C-mi'!$L$3:$L$8252</c:f>
              <c:numCache>
                <c:formatCode>General</c:formatCode>
                <c:ptCount val="8250"/>
                <c:pt idx="1">
                  <c:v>-1.2827319587629462</c:v>
                </c:pt>
                <c:pt idx="2">
                  <c:v>9.2010309278438229E-2</c:v>
                </c:pt>
                <c:pt idx="3">
                  <c:v>-0.30077319587643925</c:v>
                </c:pt>
                <c:pt idx="4">
                  <c:v>0.29072164948451779</c:v>
                </c:pt>
                <c:pt idx="5">
                  <c:v>-1.214690721649373</c:v>
                </c:pt>
                <c:pt idx="6">
                  <c:v>3.2280927835051854</c:v>
                </c:pt>
                <c:pt idx="7">
                  <c:v>-3.2072164948453579</c:v>
                </c:pt>
                <c:pt idx="8">
                  <c:v>3.2551546391750881</c:v>
                </c:pt>
                <c:pt idx="9">
                  <c:v>-1.9523195876288482</c:v>
                </c:pt>
                <c:pt idx="10">
                  <c:v>-1.2618556701031185</c:v>
                </c:pt>
                <c:pt idx="11">
                  <c:v>1.501546391752594</c:v>
                </c:pt>
                <c:pt idx="12">
                  <c:v>-1.4837628865978039</c:v>
                </c:pt>
                <c:pt idx="13">
                  <c:v>3.1360824742267468</c:v>
                </c:pt>
                <c:pt idx="14">
                  <c:v>-3.0641752577318773</c:v>
                </c:pt>
                <c:pt idx="15">
                  <c:v>0.57525773195868579</c:v>
                </c:pt>
                <c:pt idx="16">
                  <c:v>3.0695876288659671</c:v>
                </c:pt>
                <c:pt idx="17">
                  <c:v>-0.44768041237121686</c:v>
                </c:pt>
                <c:pt idx="18">
                  <c:v>-1.6956185567008424</c:v>
                </c:pt>
                <c:pt idx="19">
                  <c:v>-0.53737113402060233</c:v>
                </c:pt>
                <c:pt idx="20">
                  <c:v>0.52422680412364331</c:v>
                </c:pt>
                <c:pt idx="21">
                  <c:v>-5.3628865979381164</c:v>
                </c:pt>
                <c:pt idx="22">
                  <c:v>4.8695876288659479</c:v>
                </c:pt>
                <c:pt idx="23">
                  <c:v>-1.8811855670102378</c:v>
                </c:pt>
                <c:pt idx="24">
                  <c:v>2.3520618556700601</c:v>
                </c:pt>
                <c:pt idx="25">
                  <c:v>-7.8865979381479254E-2</c:v>
                </c:pt>
                <c:pt idx="26">
                  <c:v>-0.82422680412382321</c:v>
                </c:pt>
                <c:pt idx="27">
                  <c:v>-0.7407216494845128</c:v>
                </c:pt>
                <c:pt idx="28">
                  <c:v>0.10438144329913784</c:v>
                </c:pt>
                <c:pt idx="29">
                  <c:v>-3.0154639175489616E-2</c:v>
                </c:pt>
                <c:pt idx="30">
                  <c:v>0.26443298969087453</c:v>
                </c:pt>
                <c:pt idx="31">
                  <c:v>0.21649484536086955</c:v>
                </c:pt>
                <c:pt idx="32">
                  <c:v>1.5626288659792833</c:v>
                </c:pt>
                <c:pt idx="33">
                  <c:v>-4.581958762886468</c:v>
                </c:pt>
                <c:pt idx="34">
                  <c:v>2.8770618556699632</c:v>
                </c:pt>
                <c:pt idx="35">
                  <c:v>-1.9221649484536332</c:v>
                </c:pt>
                <c:pt idx="36">
                  <c:v>1.169072164948421</c:v>
                </c:pt>
                <c:pt idx="37">
                  <c:v>-1.3159793814431986</c:v>
                </c:pt>
                <c:pt idx="38">
                  <c:v>-2.5561855670102305</c:v>
                </c:pt>
                <c:pt idx="39">
                  <c:v>1.7033505154637112</c:v>
                </c:pt>
                <c:pt idx="40">
                  <c:v>2.5987113402061448</c:v>
                </c:pt>
                <c:pt idx="41">
                  <c:v>-4.5997422680409823</c:v>
                </c:pt>
                <c:pt idx="42">
                  <c:v>4.8363402061854206</c:v>
                </c:pt>
                <c:pt idx="43">
                  <c:v>-1.7025773195877263</c:v>
                </c:pt>
                <c:pt idx="44">
                  <c:v>-2.1920103092783236</c:v>
                </c:pt>
                <c:pt idx="45">
                  <c:v>1.2023195876289481</c:v>
                </c:pt>
                <c:pt idx="46">
                  <c:v>-1.7853092783505025</c:v>
                </c:pt>
                <c:pt idx="47">
                  <c:v>0.87061855670103461</c:v>
                </c:pt>
                <c:pt idx="48">
                  <c:v>0.46082474226790116</c:v>
                </c:pt>
                <c:pt idx="49">
                  <c:v>-0.86984536082450048</c:v>
                </c:pt>
                <c:pt idx="50">
                  <c:v>-2.9203608247424118</c:v>
                </c:pt>
                <c:pt idx="51">
                  <c:v>2.7139175257731889</c:v>
                </c:pt>
                <c:pt idx="52">
                  <c:v>-1.9113402061854528</c:v>
                </c:pt>
                <c:pt idx="53">
                  <c:v>-1.3793814432989406</c:v>
                </c:pt>
                <c:pt idx="54">
                  <c:v>2.6822164948451803</c:v>
                </c:pt>
                <c:pt idx="55">
                  <c:v>-2.8963917525772715</c:v>
                </c:pt>
                <c:pt idx="56">
                  <c:v>0.36881443298973765</c:v>
                </c:pt>
                <c:pt idx="57">
                  <c:v>-0.12139175257739378</c:v>
                </c:pt>
                <c:pt idx="58">
                  <c:v>-1.0368556701031211</c:v>
                </c:pt>
                <c:pt idx="59">
                  <c:v>2.8314432989692855</c:v>
                </c:pt>
                <c:pt idx="60">
                  <c:v>-2.2886597938145932</c:v>
                </c:pt>
                <c:pt idx="61">
                  <c:v>-0.55747422680417047</c:v>
                </c:pt>
                <c:pt idx="62">
                  <c:v>1.7567010309278062</c:v>
                </c:pt>
                <c:pt idx="63">
                  <c:v>-5.3628865979381164</c:v>
                </c:pt>
                <c:pt idx="64">
                  <c:v>5.5994845360825547</c:v>
                </c:pt>
                <c:pt idx="65">
                  <c:v>-1.5293814432990305</c:v>
                </c:pt>
                <c:pt idx="66">
                  <c:v>-2.6427835051545783</c:v>
                </c:pt>
                <c:pt idx="67">
                  <c:v>1.7590206185565844</c:v>
                </c:pt>
                <c:pt idx="68">
                  <c:v>-0.10438144329886315</c:v>
                </c:pt>
                <c:pt idx="69">
                  <c:v>2.0543814432989334</c:v>
                </c:pt>
                <c:pt idx="70">
                  <c:v>-3.6069587628865696</c:v>
                </c:pt>
                <c:pt idx="71">
                  <c:v>1.4304123711339833</c:v>
                </c:pt>
                <c:pt idx="72">
                  <c:v>-2.509793814433019</c:v>
                </c:pt>
                <c:pt idx="73">
                  <c:v>-1.2216494845359822</c:v>
                </c:pt>
                <c:pt idx="74">
                  <c:v>-0.61546391752582219</c:v>
                </c:pt>
                <c:pt idx="75">
                  <c:v>2.4224226804124118</c:v>
                </c:pt>
                <c:pt idx="76">
                  <c:v>2.1262886597938033</c:v>
                </c:pt>
                <c:pt idx="77">
                  <c:v>-3.1314432989691907</c:v>
                </c:pt>
                <c:pt idx="78">
                  <c:v>0.1128865979382658</c:v>
                </c:pt>
                <c:pt idx="79">
                  <c:v>3.6649484536082215</c:v>
                </c:pt>
                <c:pt idx="80">
                  <c:v>-2.9884020618557097</c:v>
                </c:pt>
                <c:pt idx="81">
                  <c:v>1.6244845360825064</c:v>
                </c:pt>
                <c:pt idx="82">
                  <c:v>-4.1110824742266452</c:v>
                </c:pt>
                <c:pt idx="83">
                  <c:v>-1.34381443298991</c:v>
                </c:pt>
                <c:pt idx="84">
                  <c:v>3.1917525773196207</c:v>
                </c:pt>
                <c:pt idx="85">
                  <c:v>-3.4925257731957853</c:v>
                </c:pt>
                <c:pt idx="86">
                  <c:v>-4.2525773195914524E-2</c:v>
                </c:pt>
                <c:pt idx="87">
                  <c:v>1.501546391752594</c:v>
                </c:pt>
                <c:pt idx="88">
                  <c:v>-0.66726804123712402</c:v>
                </c:pt>
                <c:pt idx="89">
                  <c:v>-0.89304123711338101</c:v>
                </c:pt>
                <c:pt idx="90">
                  <c:v>2.155670103092759</c:v>
                </c:pt>
                <c:pt idx="91">
                  <c:v>-2.384536082474328</c:v>
                </c:pt>
                <c:pt idx="92">
                  <c:v>2.0257731958765115</c:v>
                </c:pt>
                <c:pt idx="93">
                  <c:v>-2.8561855670104102</c:v>
                </c:pt>
                <c:pt idx="94">
                  <c:v>-0.59536082474225394</c:v>
                </c:pt>
                <c:pt idx="95">
                  <c:v>2.8252577319586609</c:v>
                </c:pt>
                <c:pt idx="96">
                  <c:v>-3.0951030927833516</c:v>
                </c:pt>
                <c:pt idx="97">
                  <c:v>3.1739690721648306</c:v>
                </c:pt>
                <c:pt idx="98">
                  <c:v>0.12525773195869072</c:v>
                </c:pt>
                <c:pt idx="99">
                  <c:v>-2.1054123711339758</c:v>
                </c:pt>
                <c:pt idx="100">
                  <c:v>2.1765463917525865</c:v>
                </c:pt>
                <c:pt idx="101">
                  <c:v>-3.2582474226804004</c:v>
                </c:pt>
                <c:pt idx="102">
                  <c:v>-0.47319587628860077</c:v>
                </c:pt>
                <c:pt idx="103">
                  <c:v>2.1046391752577165</c:v>
                </c:pt>
                <c:pt idx="104">
                  <c:v>-0.12216494845365317</c:v>
                </c:pt>
                <c:pt idx="105">
                  <c:v>-1.3337628865979885</c:v>
                </c:pt>
                <c:pt idx="106">
                  <c:v>1.0592783505154675</c:v>
                </c:pt>
                <c:pt idx="107">
                  <c:v>-0.96726804123702914</c:v>
                </c:pt>
                <c:pt idx="108">
                  <c:v>2.9273195876287463</c:v>
                </c:pt>
                <c:pt idx="109">
                  <c:v>-2.14871134020615</c:v>
                </c:pt>
                <c:pt idx="110">
                  <c:v>-0.79871134020616452</c:v>
                </c:pt>
                <c:pt idx="111">
                  <c:v>-2.4061855670101404</c:v>
                </c:pt>
                <c:pt idx="112">
                  <c:v>2.7749999999998778</c:v>
                </c:pt>
                <c:pt idx="113">
                  <c:v>-1.6878865979382485</c:v>
                </c:pt>
                <c:pt idx="114">
                  <c:v>1.858762886598166</c:v>
                </c:pt>
                <c:pt idx="115">
                  <c:v>-3.6324742268042285</c:v>
                </c:pt>
                <c:pt idx="116">
                  <c:v>3.4384020618557054</c:v>
                </c:pt>
                <c:pt idx="117">
                  <c:v>-3.6448453608246534</c:v>
                </c:pt>
                <c:pt idx="118">
                  <c:v>3.1847938144330117</c:v>
                </c:pt>
                <c:pt idx="119">
                  <c:v>-2.6520618556702402</c:v>
                </c:pt>
                <c:pt idx="120">
                  <c:v>1.3871134020618094</c:v>
                </c:pt>
                <c:pt idx="121">
                  <c:v>-1.2247422680412945</c:v>
                </c:pt>
                <c:pt idx="122">
                  <c:v>0.61623711340208154</c:v>
                </c:pt>
                <c:pt idx="123">
                  <c:v>0.95644329896912306</c:v>
                </c:pt>
                <c:pt idx="124">
                  <c:v>-2.7131443298969296</c:v>
                </c:pt>
                <c:pt idx="125">
                  <c:v>1.2247422680412945</c:v>
                </c:pt>
                <c:pt idx="126">
                  <c:v>-1.6646907216493683</c:v>
                </c:pt>
                <c:pt idx="127">
                  <c:v>2.0103092783293485E-2</c:v>
                </c:pt>
                <c:pt idx="128">
                  <c:v>1.1605670103092929</c:v>
                </c:pt>
                <c:pt idx="129">
                  <c:v>2.0242268041237184</c:v>
                </c:pt>
                <c:pt idx="130">
                  <c:v>-1.0724226804124264</c:v>
                </c:pt>
                <c:pt idx="131">
                  <c:v>1.4791237113402476</c:v>
                </c:pt>
                <c:pt idx="132">
                  <c:v>-2.5020618556701502</c:v>
                </c:pt>
                <c:pt idx="133">
                  <c:v>-1.2958762886596304</c:v>
                </c:pt>
                <c:pt idx="134">
                  <c:v>-1.501546391752594</c:v>
                </c:pt>
                <c:pt idx="135">
                  <c:v>1.1528350515464245</c:v>
                </c:pt>
                <c:pt idx="136">
                  <c:v>-0.62087628865991251</c:v>
                </c:pt>
                <c:pt idx="137">
                  <c:v>0.12448453608243133</c:v>
                </c:pt>
                <c:pt idx="138">
                  <c:v>1.591237113402254</c:v>
                </c:pt>
                <c:pt idx="139">
                  <c:v>-0.46855670103104446</c:v>
                </c:pt>
                <c:pt idx="140">
                  <c:v>0.1708762886599175</c:v>
                </c:pt>
                <c:pt idx="141">
                  <c:v>-1.3770618556701626</c:v>
                </c:pt>
                <c:pt idx="142">
                  <c:v>0.90618556701033992</c:v>
                </c:pt>
                <c:pt idx="143">
                  <c:v>-2.5786082474228511</c:v>
                </c:pt>
                <c:pt idx="144">
                  <c:v>1.0662371134020767</c:v>
                </c:pt>
                <c:pt idx="145">
                  <c:v>0.90695876288659927</c:v>
                </c:pt>
                <c:pt idx="146">
                  <c:v>0.79097938144329594</c:v>
                </c:pt>
                <c:pt idx="147">
                  <c:v>-1.7891752577317994</c:v>
                </c:pt>
                <c:pt idx="148">
                  <c:v>7.731958762868577E-3</c:v>
                </c:pt>
                <c:pt idx="149">
                  <c:v>0.57757731958746394</c:v>
                </c:pt>
                <c:pt idx="150">
                  <c:v>-1.4381443298968517</c:v>
                </c:pt>
                <c:pt idx="151">
                  <c:v>3.2435567010309225</c:v>
                </c:pt>
                <c:pt idx="152">
                  <c:v>-3.2048969072163049</c:v>
                </c:pt>
                <c:pt idx="153">
                  <c:v>-0.5628865979382609</c:v>
                </c:pt>
                <c:pt idx="154">
                  <c:v>-0.24664948453608451</c:v>
                </c:pt>
                <c:pt idx="155">
                  <c:v>0.24664948453608451</c:v>
                </c:pt>
                <c:pt idx="156">
                  <c:v>-1.4180412371132836</c:v>
                </c:pt>
                <c:pt idx="157">
                  <c:v>1.5610824742267644</c:v>
                </c:pt>
                <c:pt idx="158">
                  <c:v>-4.142010309278394</c:v>
                </c:pt>
                <c:pt idx="159">
                  <c:v>2.6296391752576191</c:v>
                </c:pt>
                <c:pt idx="160">
                  <c:v>1.364690721649463</c:v>
                </c:pt>
                <c:pt idx="161">
                  <c:v>-3.4005154639173467</c:v>
                </c:pt>
                <c:pt idx="162">
                  <c:v>4.9963917525771571</c:v>
                </c:pt>
                <c:pt idx="163">
                  <c:v>-1.1327319587628562</c:v>
                </c:pt>
                <c:pt idx="164">
                  <c:v>-0.48092783505146935</c:v>
                </c:pt>
                <c:pt idx="165">
                  <c:v>1.9391752577318895</c:v>
                </c:pt>
                <c:pt idx="166">
                  <c:v>-2.5476804123711023</c:v>
                </c:pt>
                <c:pt idx="167">
                  <c:v>1.7180412371134635</c:v>
                </c:pt>
                <c:pt idx="168">
                  <c:v>-3.3804123711340535</c:v>
                </c:pt>
                <c:pt idx="169">
                  <c:v>-1.1628865979380711</c:v>
                </c:pt>
                <c:pt idx="170">
                  <c:v>1.7025773195874516</c:v>
                </c:pt>
                <c:pt idx="171">
                  <c:v>2.3118556701031987</c:v>
                </c:pt>
                <c:pt idx="172">
                  <c:v>-3.3069587628866643</c:v>
                </c:pt>
                <c:pt idx="173">
                  <c:v>0.18556701030939526</c:v>
                </c:pt>
                <c:pt idx="174">
                  <c:v>0.40979381443285873</c:v>
                </c:pt>
                <c:pt idx="175">
                  <c:v>3.8335051546393601</c:v>
                </c:pt>
                <c:pt idx="176">
                  <c:v>-3.1639175257731837</c:v>
                </c:pt>
                <c:pt idx="177">
                  <c:v>-0.94407216494869817</c:v>
                </c:pt>
                <c:pt idx="178">
                  <c:v>0.3865979381445277</c:v>
                </c:pt>
                <c:pt idx="179">
                  <c:v>-0.61546391752582219</c:v>
                </c:pt>
                <c:pt idx="180">
                  <c:v>1.9190721649483209</c:v>
                </c:pt>
                <c:pt idx="181">
                  <c:v>-2.3721649484536287</c:v>
                </c:pt>
                <c:pt idx="182">
                  <c:v>-1.1404639175257247</c:v>
                </c:pt>
                <c:pt idx="183">
                  <c:v>2.2778350515464121</c:v>
                </c:pt>
                <c:pt idx="184">
                  <c:v>1.9244845360824114</c:v>
                </c:pt>
                <c:pt idx="185">
                  <c:v>-0.90618556701006525</c:v>
                </c:pt>
                <c:pt idx="186">
                  <c:v>-3.2860824742268369</c:v>
                </c:pt>
                <c:pt idx="187">
                  <c:v>-0.73067010309286617</c:v>
                </c:pt>
                <c:pt idx="188">
                  <c:v>1.8170103092782361</c:v>
                </c:pt>
                <c:pt idx="189">
                  <c:v>0.63711340206190914</c:v>
                </c:pt>
                <c:pt idx="190">
                  <c:v>-8.1958762886516795E-2</c:v>
                </c:pt>
                <c:pt idx="191">
                  <c:v>-2.2399484536083283</c:v>
                </c:pt>
                <c:pt idx="192">
                  <c:v>1.1613402061855524</c:v>
                </c:pt>
                <c:pt idx="193">
                  <c:v>-3.9943298969070815</c:v>
                </c:pt>
                <c:pt idx="194">
                  <c:v>4.9105670103090686</c:v>
                </c:pt>
                <c:pt idx="195">
                  <c:v>-2.4262886597937086</c:v>
                </c:pt>
                <c:pt idx="196">
                  <c:v>1.2827319587629462</c:v>
                </c:pt>
                <c:pt idx="197">
                  <c:v>-3.0409793814432713</c:v>
                </c:pt>
                <c:pt idx="198">
                  <c:v>-5.1804123711301879E-2</c:v>
                </c:pt>
                <c:pt idx="199">
                  <c:v>3.5536082474224742</c:v>
                </c:pt>
                <c:pt idx="200">
                  <c:v>1.4280927835052051</c:v>
                </c:pt>
                <c:pt idx="201">
                  <c:v>-2.61649484536066</c:v>
                </c:pt>
                <c:pt idx="202">
                  <c:v>-6.1082474226963925E-2</c:v>
                </c:pt>
                <c:pt idx="203">
                  <c:v>0.67422680412373326</c:v>
                </c:pt>
                <c:pt idx="204">
                  <c:v>-0.15541237113390563</c:v>
                </c:pt>
                <c:pt idx="205">
                  <c:v>-0.31778350515469517</c:v>
                </c:pt>
                <c:pt idx="206">
                  <c:v>-0.26752577319591203</c:v>
                </c:pt>
                <c:pt idx="207">
                  <c:v>1.4180412371132836</c:v>
                </c:pt>
                <c:pt idx="208">
                  <c:v>-1.4768041237111946</c:v>
                </c:pt>
                <c:pt idx="209">
                  <c:v>-3.1940721649483987</c:v>
                </c:pt>
                <c:pt idx="210">
                  <c:v>2.6574742268040561</c:v>
                </c:pt>
                <c:pt idx="211">
                  <c:v>-1.0871134020619042</c:v>
                </c:pt>
                <c:pt idx="212">
                  <c:v>0.46082474226817594</c:v>
                </c:pt>
                <c:pt idx="213">
                  <c:v>-5.103092783504249E-2</c:v>
                </c:pt>
                <c:pt idx="214">
                  <c:v>1.8456185567009322</c:v>
                </c:pt>
                <c:pt idx="215">
                  <c:v>-0.24664948453608451</c:v>
                </c:pt>
                <c:pt idx="216">
                  <c:v>0.55670103092791101</c:v>
                </c:pt>
                <c:pt idx="217">
                  <c:v>-2.4023195876288432</c:v>
                </c:pt>
                <c:pt idx="218">
                  <c:v>0.54201030927815863</c:v>
                </c:pt>
                <c:pt idx="219">
                  <c:v>-0.20335051546391056</c:v>
                </c:pt>
                <c:pt idx="220">
                  <c:v>9.1237113402178854E-2</c:v>
                </c:pt>
                <c:pt idx="221">
                  <c:v>-2.0567010309279863</c:v>
                </c:pt>
                <c:pt idx="222">
                  <c:v>2.1989690721649331</c:v>
                </c:pt>
                <c:pt idx="223">
                  <c:v>-0.84974226804120712</c:v>
                </c:pt>
                <c:pt idx="224">
                  <c:v>1.445876288659995</c:v>
                </c:pt>
                <c:pt idx="225">
                  <c:v>0.59536082474225394</c:v>
                </c:pt>
                <c:pt idx="226">
                  <c:v>-2.8994845360825838</c:v>
                </c:pt>
                <c:pt idx="227">
                  <c:v>-0.62551546391746882</c:v>
                </c:pt>
                <c:pt idx="228">
                  <c:v>-1.2958762886599051</c:v>
                </c:pt>
                <c:pt idx="229">
                  <c:v>-0.1963917525773014</c:v>
                </c:pt>
                <c:pt idx="230">
                  <c:v>4.1930412371134356</c:v>
                </c:pt>
                <c:pt idx="231">
                  <c:v>-2.2786082474226714</c:v>
                </c:pt>
                <c:pt idx="232">
                  <c:v>4.4551546391752579</c:v>
                </c:pt>
                <c:pt idx="233">
                  <c:v>-3.859793814433004</c:v>
                </c:pt>
                <c:pt idx="234">
                  <c:v>-0.16778350515460524</c:v>
                </c:pt>
                <c:pt idx="235">
                  <c:v>0.47628865979391305</c:v>
                </c:pt>
                <c:pt idx="236">
                  <c:v>3.2048969072163049</c:v>
                </c:pt>
                <c:pt idx="237">
                  <c:v>-3.3023195876288334</c:v>
                </c:pt>
                <c:pt idx="238">
                  <c:v>-2.0103092783568182E-2</c:v>
                </c:pt>
                <c:pt idx="239">
                  <c:v>-0.73530927835042248</c:v>
                </c:pt>
                <c:pt idx="240">
                  <c:v>1.0639175257732985</c:v>
                </c:pt>
                <c:pt idx="241">
                  <c:v>3.0154639175214919E-2</c:v>
                </c:pt>
                <c:pt idx="242">
                  <c:v>-0.55438144329913297</c:v>
                </c:pt>
                <c:pt idx="243">
                  <c:v>-2.0644329896905802</c:v>
                </c:pt>
                <c:pt idx="244">
                  <c:v>0.42989690721642687</c:v>
                </c:pt>
                <c:pt idx="245">
                  <c:v>0.12525773195869072</c:v>
                </c:pt>
                <c:pt idx="246">
                  <c:v>1.5603092783507795</c:v>
                </c:pt>
                <c:pt idx="247">
                  <c:v>-3.0317010309278838</c:v>
                </c:pt>
                <c:pt idx="248">
                  <c:v>3.718298969072042</c:v>
                </c:pt>
                <c:pt idx="249">
                  <c:v>-1.4582474226804201</c:v>
                </c:pt>
                <c:pt idx="250">
                  <c:v>-1.6646907216493683</c:v>
                </c:pt>
                <c:pt idx="251">
                  <c:v>0.52654639175242146</c:v>
                </c:pt>
                <c:pt idx="252">
                  <c:v>0.89072164948460275</c:v>
                </c:pt>
                <c:pt idx="253">
                  <c:v>-0.85979381443285374</c:v>
                </c:pt>
                <c:pt idx="254">
                  <c:v>0.84974226804120712</c:v>
                </c:pt>
                <c:pt idx="255">
                  <c:v>-1.3871134020618094</c:v>
                </c:pt>
                <c:pt idx="256">
                  <c:v>1.6546391752577212</c:v>
                </c:pt>
                <c:pt idx="257">
                  <c:v>-1.046134020618783</c:v>
                </c:pt>
                <c:pt idx="258">
                  <c:v>-2.2731958762885811</c:v>
                </c:pt>
                <c:pt idx="259">
                  <c:v>3.2048969072165798</c:v>
                </c:pt>
                <c:pt idx="260">
                  <c:v>0.46546391752573224</c:v>
                </c:pt>
                <c:pt idx="261">
                  <c:v>-1.5548969072164145</c:v>
                </c:pt>
                <c:pt idx="262">
                  <c:v>-3.8180412371136239</c:v>
                </c:pt>
                <c:pt idx="263">
                  <c:v>2.9574742268042358</c:v>
                </c:pt>
                <c:pt idx="264">
                  <c:v>1.8680412371132786</c:v>
                </c:pt>
                <c:pt idx="265">
                  <c:v>-2.8987113402060496</c:v>
                </c:pt>
                <c:pt idx="266">
                  <c:v>-2.6783505154638831</c:v>
                </c:pt>
                <c:pt idx="267">
                  <c:v>0.26520618556685921</c:v>
                </c:pt>
                <c:pt idx="268">
                  <c:v>1.3871134020620839</c:v>
                </c:pt>
                <c:pt idx="269">
                  <c:v>-0.24974226804139676</c:v>
                </c:pt>
                <c:pt idx="270">
                  <c:v>5.4448453608249086</c:v>
                </c:pt>
                <c:pt idx="271">
                  <c:v>-2.9273195876290208</c:v>
                </c:pt>
                <c:pt idx="272">
                  <c:v>-0.66417525773181174</c:v>
                </c:pt>
                <c:pt idx="273">
                  <c:v>-1.0894329896909569</c:v>
                </c:pt>
                <c:pt idx="274">
                  <c:v>-2.8175257731957926</c:v>
                </c:pt>
                <c:pt idx="275">
                  <c:v>0.30773195876304843</c:v>
                </c:pt>
                <c:pt idx="276">
                  <c:v>0.53118556701025244</c:v>
                </c:pt>
                <c:pt idx="277">
                  <c:v>1.8030927835050179</c:v>
                </c:pt>
                <c:pt idx="278">
                  <c:v>0.61546391752582219</c:v>
                </c:pt>
                <c:pt idx="279">
                  <c:v>-2.8886597938144032</c:v>
                </c:pt>
                <c:pt idx="280">
                  <c:v>-0.84278350515459788</c:v>
                </c:pt>
                <c:pt idx="281">
                  <c:v>2.1889175257732862</c:v>
                </c:pt>
                <c:pt idx="282">
                  <c:v>0.13530927835033746</c:v>
                </c:pt>
                <c:pt idx="283">
                  <c:v>-1.2579896907215469</c:v>
                </c:pt>
                <c:pt idx="284">
                  <c:v>2.3110824742266645</c:v>
                </c:pt>
                <c:pt idx="285">
                  <c:v>-0.85979381443285374</c:v>
                </c:pt>
                <c:pt idx="286">
                  <c:v>-2.3195876290528594E-3</c:v>
                </c:pt>
                <c:pt idx="287">
                  <c:v>-0.15309278350512748</c:v>
                </c:pt>
                <c:pt idx="288">
                  <c:v>-2.1920103092783236</c:v>
                </c:pt>
                <c:pt idx="289">
                  <c:v>-9.6649484535994576E-2</c:v>
                </c:pt>
                <c:pt idx="290">
                  <c:v>0.72835051546381324</c:v>
                </c:pt>
                <c:pt idx="291">
                  <c:v>1.5572164948454674</c:v>
                </c:pt>
                <c:pt idx="292">
                  <c:v>0.62628865979372828</c:v>
                </c:pt>
                <c:pt idx="293">
                  <c:v>0.42293814433009241</c:v>
                </c:pt>
                <c:pt idx="294">
                  <c:v>-1.6445876288660746</c:v>
                </c:pt>
                <c:pt idx="295">
                  <c:v>-7.731958762868577E-3</c:v>
                </c:pt>
                <c:pt idx="296">
                  <c:v>-1.7814432989692055</c:v>
                </c:pt>
                <c:pt idx="297">
                  <c:v>-1.53015463917529</c:v>
                </c:pt>
                <c:pt idx="298">
                  <c:v>6.1932989690722895</c:v>
                </c:pt>
                <c:pt idx="299">
                  <c:v>-6.5930412371135017</c:v>
                </c:pt>
                <c:pt idx="300">
                  <c:v>3.0092783505155376</c:v>
                </c:pt>
                <c:pt idx="301">
                  <c:v>0.10128865979382559</c:v>
                </c:pt>
                <c:pt idx="302">
                  <c:v>-0.80953608247434528</c:v>
                </c:pt>
                <c:pt idx="303">
                  <c:v>2.6064432989692881</c:v>
                </c:pt>
                <c:pt idx="304">
                  <c:v>-2.051288659793896</c:v>
                </c:pt>
                <c:pt idx="305">
                  <c:v>-0.52731958762895548</c:v>
                </c:pt>
                <c:pt idx="306">
                  <c:v>-0.28762886597920551</c:v>
                </c:pt>
                <c:pt idx="307">
                  <c:v>-0.79871134020616452</c:v>
                </c:pt>
                <c:pt idx="308">
                  <c:v>3.0185567010309247</c:v>
                </c:pt>
                <c:pt idx="309">
                  <c:v>1.5069587628864096</c:v>
                </c:pt>
                <c:pt idx="310">
                  <c:v>-3.3347938144328269</c:v>
                </c:pt>
                <c:pt idx="311">
                  <c:v>0.25438144329895307</c:v>
                </c:pt>
                <c:pt idx="312">
                  <c:v>3.2760309278349156</c:v>
                </c:pt>
                <c:pt idx="313">
                  <c:v>-2.8739690721649254</c:v>
                </c:pt>
                <c:pt idx="314">
                  <c:v>-1.0585051546392079</c:v>
                </c:pt>
                <c:pt idx="315">
                  <c:v>1.6337628865978937</c:v>
                </c:pt>
                <c:pt idx="316">
                  <c:v>-3.3061855670101306</c:v>
                </c:pt>
                <c:pt idx="317">
                  <c:v>4.9407216494845585</c:v>
                </c:pt>
                <c:pt idx="318">
                  <c:v>-2.7030927835052827</c:v>
                </c:pt>
                <c:pt idx="319">
                  <c:v>-0.56520618556703905</c:v>
                </c:pt>
                <c:pt idx="320">
                  <c:v>-0.47628865979363838</c:v>
                </c:pt>
                <c:pt idx="321">
                  <c:v>2.590979381443276</c:v>
                </c:pt>
                <c:pt idx="322">
                  <c:v>-3.3293814432990105</c:v>
                </c:pt>
                <c:pt idx="323">
                  <c:v>1.1304123711340781</c:v>
                </c:pt>
                <c:pt idx="324">
                  <c:v>-2.3520618556700601</c:v>
                </c:pt>
                <c:pt idx="325">
                  <c:v>-0.50644329896912788</c:v>
                </c:pt>
                <c:pt idx="326">
                  <c:v>-2.372938144329888</c:v>
                </c:pt>
                <c:pt idx="327">
                  <c:v>0.44072164948433301</c:v>
                </c:pt>
                <c:pt idx="328">
                  <c:v>-9.8969072164772742E-2</c:v>
                </c:pt>
                <c:pt idx="329">
                  <c:v>1.8912371134018846</c:v>
                </c:pt>
                <c:pt idx="330">
                  <c:v>-9.4329896907216396E-2</c:v>
                </c:pt>
                <c:pt idx="331">
                  <c:v>-0.70747422680398564</c:v>
                </c:pt>
                <c:pt idx="332">
                  <c:v>-0.63170103092781871</c:v>
                </c:pt>
                <c:pt idx="333">
                  <c:v>0.34097938144330087</c:v>
                </c:pt>
                <c:pt idx="334">
                  <c:v>-0.31005154639182658</c:v>
                </c:pt>
                <c:pt idx="335">
                  <c:v>0.91314432989694905</c:v>
                </c:pt>
                <c:pt idx="336">
                  <c:v>0.93402061855677665</c:v>
                </c:pt>
                <c:pt idx="337">
                  <c:v>-0.30541237113399555</c:v>
                </c:pt>
                <c:pt idx="338">
                  <c:v>-0.58762886597938535</c:v>
                </c:pt>
                <c:pt idx="339">
                  <c:v>-0.22731958762905041</c:v>
                </c:pt>
                <c:pt idx="340">
                  <c:v>0.23737113402069715</c:v>
                </c:pt>
                <c:pt idx="341">
                  <c:v>2.0134020618555373</c:v>
                </c:pt>
                <c:pt idx="342">
                  <c:v>-2.8028350515463147</c:v>
                </c:pt>
                <c:pt idx="343">
                  <c:v>1.178350515464083</c:v>
                </c:pt>
                <c:pt idx="344">
                  <c:v>-3.4615979381443109</c:v>
                </c:pt>
                <c:pt idx="345">
                  <c:v>2.0744845360822266</c:v>
                </c:pt>
                <c:pt idx="346">
                  <c:v>-1.4481958762884986</c:v>
                </c:pt>
                <c:pt idx="347">
                  <c:v>1.6445876288657999</c:v>
                </c:pt>
                <c:pt idx="348">
                  <c:v>-0.68041237113380826</c:v>
                </c:pt>
                <c:pt idx="349">
                  <c:v>0.44613402061842344</c:v>
                </c:pt>
                <c:pt idx="350">
                  <c:v>0.79639175257738637</c:v>
                </c:pt>
                <c:pt idx="351">
                  <c:v>-2.1023195876289384</c:v>
                </c:pt>
                <c:pt idx="352">
                  <c:v>-3.6301546391751751</c:v>
                </c:pt>
                <c:pt idx="353">
                  <c:v>2.1309278350516343</c:v>
                </c:pt>
                <c:pt idx="354">
                  <c:v>0.41984536082450541</c:v>
                </c:pt>
                <c:pt idx="355">
                  <c:v>2.6976804123711919</c:v>
                </c:pt>
                <c:pt idx="356">
                  <c:v>8.1958762886791506E-2</c:v>
                </c:pt>
                <c:pt idx="357">
                  <c:v>-0.70747422680426031</c:v>
                </c:pt>
                <c:pt idx="358">
                  <c:v>0.97422680412363838</c:v>
                </c:pt>
                <c:pt idx="359">
                  <c:v>-1.2015463917524141</c:v>
                </c:pt>
                <c:pt idx="360">
                  <c:v>9.2010309278163546E-2</c:v>
                </c:pt>
                <c:pt idx="361">
                  <c:v>-0.1701030927833834</c:v>
                </c:pt>
                <c:pt idx="362">
                  <c:v>0.35876288659781624</c:v>
                </c:pt>
                <c:pt idx="363">
                  <c:v>-4.223195876288651</c:v>
                </c:pt>
                <c:pt idx="364">
                  <c:v>0.70747422680426031</c:v>
                </c:pt>
                <c:pt idx="365">
                  <c:v>4.0345360824742187</c:v>
                </c:pt>
                <c:pt idx="366">
                  <c:v>-0.96494845360825099</c:v>
                </c:pt>
                <c:pt idx="367">
                  <c:v>-1.0793814432990356</c:v>
                </c:pt>
                <c:pt idx="368">
                  <c:v>-1.1095360824742506</c:v>
                </c:pt>
                <c:pt idx="369">
                  <c:v>-0.63943298969068718</c:v>
                </c:pt>
                <c:pt idx="370">
                  <c:v>1.6136597938146005</c:v>
                </c:pt>
                <c:pt idx="371">
                  <c:v>-6.0309278350704543E-2</c:v>
                </c:pt>
                <c:pt idx="372">
                  <c:v>0.37113402061851586</c:v>
                </c:pt>
                <c:pt idx="373">
                  <c:v>-4.2456185567009976</c:v>
                </c:pt>
                <c:pt idx="374">
                  <c:v>2.8987113402063245</c:v>
                </c:pt>
                <c:pt idx="375">
                  <c:v>1.5270618556699778</c:v>
                </c:pt>
                <c:pt idx="376">
                  <c:v>-1.0051546391751125</c:v>
                </c:pt>
                <c:pt idx="377">
                  <c:v>0.91623711340198666</c:v>
                </c:pt>
                <c:pt idx="378">
                  <c:v>-1.9012886597938059</c:v>
                </c:pt>
                <c:pt idx="379">
                  <c:v>-0.99742268041251869</c:v>
                </c:pt>
                <c:pt idx="380">
                  <c:v>5.3350515464095347E-2</c:v>
                </c:pt>
                <c:pt idx="381">
                  <c:v>-1.7389175257732912</c:v>
                </c:pt>
                <c:pt idx="382">
                  <c:v>0.37886597938138439</c:v>
                </c:pt>
                <c:pt idx="383">
                  <c:v>-0.18556701030912054</c:v>
                </c:pt>
                <c:pt idx="384">
                  <c:v>0.37886597938138439</c:v>
                </c:pt>
                <c:pt idx="385">
                  <c:v>3.2891752577318742</c:v>
                </c:pt>
                <c:pt idx="386">
                  <c:v>-1.6523195876286685</c:v>
                </c:pt>
                <c:pt idx="387">
                  <c:v>-0.21881443298992242</c:v>
                </c:pt>
                <c:pt idx="388">
                  <c:v>2.0157216494845906</c:v>
                </c:pt>
                <c:pt idx="389">
                  <c:v>-2.9976804123710976</c:v>
                </c:pt>
                <c:pt idx="390">
                  <c:v>-0.67036082474216163</c:v>
                </c:pt>
                <c:pt idx="391">
                  <c:v>3.2126288659791733</c:v>
                </c:pt>
                <c:pt idx="392">
                  <c:v>-2.9682989690721415</c:v>
                </c:pt>
                <c:pt idx="393">
                  <c:v>2.4131443298970243</c:v>
                </c:pt>
                <c:pt idx="394">
                  <c:v>-3.7059278350516172</c:v>
                </c:pt>
                <c:pt idx="395">
                  <c:v>1.3871134020618094</c:v>
                </c:pt>
                <c:pt idx="396">
                  <c:v>0.5389175257733958</c:v>
                </c:pt>
                <c:pt idx="397">
                  <c:v>0.76391752577311867</c:v>
                </c:pt>
                <c:pt idx="398">
                  <c:v>-0.70051546391765118</c:v>
                </c:pt>
                <c:pt idx="399">
                  <c:v>-2.4224226804121369</c:v>
                </c:pt>
                <c:pt idx="400">
                  <c:v>5.8337628865979392</c:v>
                </c:pt>
                <c:pt idx="401">
                  <c:v>-2.9474226804125889</c:v>
                </c:pt>
                <c:pt idx="402">
                  <c:v>-3.6579896907216121</c:v>
                </c:pt>
                <c:pt idx="403">
                  <c:v>0.30541237113399555</c:v>
                </c:pt>
                <c:pt idx="404">
                  <c:v>2.4432989690722393</c:v>
                </c:pt>
                <c:pt idx="405">
                  <c:v>-0.19329896907226385</c:v>
                </c:pt>
                <c:pt idx="406">
                  <c:v>1.8811855670105124</c:v>
                </c:pt>
                <c:pt idx="407">
                  <c:v>-1.4682989690723416</c:v>
                </c:pt>
                <c:pt idx="408">
                  <c:v>-1.2966494845358898</c:v>
                </c:pt>
                <c:pt idx="409">
                  <c:v>2.8051546391750928</c:v>
                </c:pt>
                <c:pt idx="410">
                  <c:v>-3.5358247422679594</c:v>
                </c:pt>
                <c:pt idx="411">
                  <c:v>0.78943298969077724</c:v>
                </c:pt>
                <c:pt idx="412">
                  <c:v>0.48324742268024756</c:v>
                </c:pt>
                <c:pt idx="413">
                  <c:v>-0.78092783505137453</c:v>
                </c:pt>
                <c:pt idx="414">
                  <c:v>-2.0474226804125988</c:v>
                </c:pt>
                <c:pt idx="415">
                  <c:v>0.14845360824757114</c:v>
                </c:pt>
                <c:pt idx="416">
                  <c:v>3.3092783505154424</c:v>
                </c:pt>
                <c:pt idx="417">
                  <c:v>-1.7721649484535436</c:v>
                </c:pt>
                <c:pt idx="418">
                  <c:v>-1.7543814432990283</c:v>
                </c:pt>
                <c:pt idx="419">
                  <c:v>1.736597938144238</c:v>
                </c:pt>
                <c:pt idx="420">
                  <c:v>-4.0399484536080337</c:v>
                </c:pt>
                <c:pt idx="421">
                  <c:v>2.8963917525772715</c:v>
                </c:pt>
                <c:pt idx="422">
                  <c:v>0.15541237113390563</c:v>
                </c:pt>
                <c:pt idx="423">
                  <c:v>1.93221649484528</c:v>
                </c:pt>
                <c:pt idx="424">
                  <c:v>-0.28994845360825844</c:v>
                </c:pt>
                <c:pt idx="425">
                  <c:v>-1.0268041237111998</c:v>
                </c:pt>
                <c:pt idx="426">
                  <c:v>1.857989690721632</c:v>
                </c:pt>
                <c:pt idx="427">
                  <c:v>-1.857989690721632</c:v>
                </c:pt>
                <c:pt idx="428">
                  <c:v>1.2193298969072039</c:v>
                </c:pt>
                <c:pt idx="429">
                  <c:v>0.6974226804123389</c:v>
                </c:pt>
                <c:pt idx="430">
                  <c:v>-1.560309278350505</c:v>
                </c:pt>
                <c:pt idx="431">
                  <c:v>-0.7182989690721665</c:v>
                </c:pt>
                <c:pt idx="432">
                  <c:v>3.0703608247422269</c:v>
                </c:pt>
                <c:pt idx="433">
                  <c:v>-2.5175257731958873</c:v>
                </c:pt>
                <c:pt idx="434">
                  <c:v>-2.0010309278351128</c:v>
                </c:pt>
                <c:pt idx="435">
                  <c:v>2.5762886597940735</c:v>
                </c:pt>
                <c:pt idx="436">
                  <c:v>0.66649484536059</c:v>
                </c:pt>
                <c:pt idx="437">
                  <c:v>-3.5505154639174368</c:v>
                </c:pt>
                <c:pt idx="438">
                  <c:v>1.9059278350516371</c:v>
                </c:pt>
                <c:pt idx="439">
                  <c:v>1.9731958762886761</c:v>
                </c:pt>
                <c:pt idx="440">
                  <c:v>-6.1012886597938509</c:v>
                </c:pt>
                <c:pt idx="441">
                  <c:v>2.4634020618555326</c:v>
                </c:pt>
                <c:pt idx="442">
                  <c:v>-2.4131443298967494</c:v>
                </c:pt>
                <c:pt idx="443">
                  <c:v>1.274999999999803</c:v>
                </c:pt>
                <c:pt idx="444">
                  <c:v>1.8378865979383383</c:v>
                </c:pt>
                <c:pt idx="445">
                  <c:v>-1.6237113402062471</c:v>
                </c:pt>
                <c:pt idx="446">
                  <c:v>-0.81262886597938289</c:v>
                </c:pt>
                <c:pt idx="447">
                  <c:v>0.18324742268034239</c:v>
                </c:pt>
                <c:pt idx="448">
                  <c:v>1.5835051546391106</c:v>
                </c:pt>
                <c:pt idx="449">
                  <c:v>-2.2476804123709222</c:v>
                </c:pt>
                <c:pt idx="450">
                  <c:v>2.1154639175256227</c:v>
                </c:pt>
                <c:pt idx="451">
                  <c:v>0.24664948453608451</c:v>
                </c:pt>
                <c:pt idx="452">
                  <c:v>-2.6288659793813598</c:v>
                </c:pt>
                <c:pt idx="453">
                  <c:v>-0.58840206185564481</c:v>
                </c:pt>
                <c:pt idx="454">
                  <c:v>1.9391752577318895</c:v>
                </c:pt>
                <c:pt idx="455">
                  <c:v>2.0033505154638909</c:v>
                </c:pt>
                <c:pt idx="456">
                  <c:v>-0.24742268041234386</c:v>
                </c:pt>
                <c:pt idx="457">
                  <c:v>0.90386597938156177</c:v>
                </c:pt>
                <c:pt idx="458">
                  <c:v>-5.0837628865980395</c:v>
                </c:pt>
                <c:pt idx="459">
                  <c:v>0.98582474226807859</c:v>
                </c:pt>
                <c:pt idx="460">
                  <c:v>4.6322164948452507</c:v>
                </c:pt>
                <c:pt idx="461">
                  <c:v>0.65721649484547728</c:v>
                </c:pt>
                <c:pt idx="462">
                  <c:v>-0.52499999999990266</c:v>
                </c:pt>
                <c:pt idx="463">
                  <c:v>-4.2610824742270097</c:v>
                </c:pt>
                <c:pt idx="464">
                  <c:v>4.0345360824742187</c:v>
                </c:pt>
                <c:pt idx="465">
                  <c:v>-0.75927835051528758</c:v>
                </c:pt>
                <c:pt idx="466">
                  <c:v>-9.1237113402178854E-2</c:v>
                </c:pt>
                <c:pt idx="467">
                  <c:v>0.41752577319600198</c:v>
                </c:pt>
                <c:pt idx="468">
                  <c:v>-1.786855670103296</c:v>
                </c:pt>
                <c:pt idx="469">
                  <c:v>-0.57293814432990764</c:v>
                </c:pt>
                <c:pt idx="470">
                  <c:v>4.0979381443395753E-2</c:v>
                </c:pt>
                <c:pt idx="471">
                  <c:v>0.10902061855669418</c:v>
                </c:pt>
                <c:pt idx="472">
                  <c:v>6.4175257732001487E-2</c:v>
                </c:pt>
                <c:pt idx="473">
                  <c:v>1.2417525773195506</c:v>
                </c:pt>
                <c:pt idx="474">
                  <c:v>0.86288659793816602</c:v>
                </c:pt>
                <c:pt idx="475">
                  <c:v>-3.9146907216496185</c:v>
                </c:pt>
                <c:pt idx="476">
                  <c:v>-1.7999999999999801</c:v>
                </c:pt>
                <c:pt idx="477">
                  <c:v>1.5958762886598103</c:v>
                </c:pt>
                <c:pt idx="478">
                  <c:v>2.2987113402062396</c:v>
                </c:pt>
                <c:pt idx="479">
                  <c:v>-3.1036082474227542</c:v>
                </c:pt>
                <c:pt idx="480">
                  <c:v>2.9505154639176268</c:v>
                </c:pt>
                <c:pt idx="481">
                  <c:v>-6.3402061855742098E-2</c:v>
                </c:pt>
                <c:pt idx="482">
                  <c:v>-1.6043814432989383</c:v>
                </c:pt>
                <c:pt idx="483">
                  <c:v>-3.1940721649483987</c:v>
                </c:pt>
                <c:pt idx="484">
                  <c:v>3.7190721649485763</c:v>
                </c:pt>
                <c:pt idx="485">
                  <c:v>-2.3420103092784137</c:v>
                </c:pt>
                <c:pt idx="486">
                  <c:v>2.1788659793813645</c:v>
                </c:pt>
                <c:pt idx="487">
                  <c:v>-2.0876288659794606</c:v>
                </c:pt>
                <c:pt idx="488">
                  <c:v>-2.9273195876287463</c:v>
                </c:pt>
                <c:pt idx="489">
                  <c:v>0.81958762886599212</c:v>
                </c:pt>
                <c:pt idx="490">
                  <c:v>2.1069587628864945</c:v>
                </c:pt>
                <c:pt idx="491">
                  <c:v>1.8386597938145979</c:v>
                </c:pt>
                <c:pt idx="492">
                  <c:v>0.63634020618537501</c:v>
                </c:pt>
                <c:pt idx="493">
                  <c:v>-1.6932989690720641</c:v>
                </c:pt>
                <c:pt idx="494">
                  <c:v>1.5703608247421517</c:v>
                </c:pt>
                <c:pt idx="495">
                  <c:v>-1.7690721649482313</c:v>
                </c:pt>
                <c:pt idx="496">
                  <c:v>1.7582474226803253</c:v>
                </c:pt>
                <c:pt idx="497">
                  <c:v>-2.5677835051546705</c:v>
                </c:pt>
                <c:pt idx="498">
                  <c:v>2.4943298969072814</c:v>
                </c:pt>
                <c:pt idx="499">
                  <c:v>-1.5525773195876362</c:v>
                </c:pt>
                <c:pt idx="500">
                  <c:v>1.470618556700845</c:v>
                </c:pt>
                <c:pt idx="501">
                  <c:v>-1.0917525773194605</c:v>
                </c:pt>
                <c:pt idx="502">
                  <c:v>-2.5152061855671093</c:v>
                </c:pt>
                <c:pt idx="503">
                  <c:v>1.275773195876337</c:v>
                </c:pt>
                <c:pt idx="504">
                  <c:v>-0.52731958762868081</c:v>
                </c:pt>
                <c:pt idx="505">
                  <c:v>-2.5175257731958873</c:v>
                </c:pt>
                <c:pt idx="506">
                  <c:v>0.93402061855650198</c:v>
                </c:pt>
                <c:pt idx="507">
                  <c:v>-0.79871134020616452</c:v>
                </c:pt>
                <c:pt idx="508">
                  <c:v>2.125515463917544</c:v>
                </c:pt>
                <c:pt idx="509">
                  <c:v>-2.3860824742268472</c:v>
                </c:pt>
                <c:pt idx="510">
                  <c:v>-1.7783505154515319E-2</c:v>
                </c:pt>
                <c:pt idx="511">
                  <c:v>-0.28762886597948023</c:v>
                </c:pt>
                <c:pt idx="512">
                  <c:v>-1.2007731958761545</c:v>
                </c:pt>
                <c:pt idx="513">
                  <c:v>2.6976804123711919</c:v>
                </c:pt>
                <c:pt idx="514">
                  <c:v>1.9221649484533589</c:v>
                </c:pt>
                <c:pt idx="515">
                  <c:v>-1.5610824742267644</c:v>
                </c:pt>
                <c:pt idx="516">
                  <c:v>1.3229381443300825</c:v>
                </c:pt>
                <c:pt idx="517">
                  <c:v>-2.4332474226805925</c:v>
                </c:pt>
                <c:pt idx="518">
                  <c:v>-4.0206185566861667E-2</c:v>
                </c:pt>
                <c:pt idx="519">
                  <c:v>2.3188144329895333</c:v>
                </c:pt>
                <c:pt idx="520">
                  <c:v>-3.4894329896907474</c:v>
                </c:pt>
                <c:pt idx="521">
                  <c:v>3.5327319587629216</c:v>
                </c:pt>
                <c:pt idx="522">
                  <c:v>-1.3391752577318043</c:v>
                </c:pt>
                <c:pt idx="523">
                  <c:v>-3.3479381443300604</c:v>
                </c:pt>
                <c:pt idx="524">
                  <c:v>3.5126288659793534</c:v>
                </c:pt>
                <c:pt idx="525">
                  <c:v>-0.87603092783485037</c:v>
                </c:pt>
                <c:pt idx="526">
                  <c:v>-0.63324742268061218</c:v>
                </c:pt>
                <c:pt idx="527">
                  <c:v>-0.74149484536077226</c:v>
                </c:pt>
                <c:pt idx="528">
                  <c:v>3.4902061855670068</c:v>
                </c:pt>
                <c:pt idx="529">
                  <c:v>-0.78556701030920562</c:v>
                </c:pt>
                <c:pt idx="530">
                  <c:v>-2.447164948453536</c:v>
                </c:pt>
                <c:pt idx="531">
                  <c:v>0.94175257731937057</c:v>
                </c:pt>
                <c:pt idx="532">
                  <c:v>-7.7319587625938836E-4</c:v>
                </c:pt>
                <c:pt idx="533">
                  <c:v>1.2927835051548677</c:v>
                </c:pt>
                <c:pt idx="534">
                  <c:v>-0.39896907216495259</c:v>
                </c:pt>
                <c:pt idx="535">
                  <c:v>0.63865979381442783</c:v>
                </c:pt>
                <c:pt idx="536">
                  <c:v>-3.2474226804267786E-2</c:v>
                </c:pt>
                <c:pt idx="537">
                  <c:v>0.16546391752582709</c:v>
                </c:pt>
                <c:pt idx="538">
                  <c:v>-2.907989690721712</c:v>
                </c:pt>
                <c:pt idx="539">
                  <c:v>1.8657216494845006</c:v>
                </c:pt>
                <c:pt idx="540">
                  <c:v>-5.4208762886597679</c:v>
                </c:pt>
                <c:pt idx="541">
                  <c:v>5.2384020618556857</c:v>
                </c:pt>
                <c:pt idx="542">
                  <c:v>-0.98582474226807859</c:v>
                </c:pt>
                <c:pt idx="543">
                  <c:v>-1.7791237113401528</c:v>
                </c:pt>
                <c:pt idx="544">
                  <c:v>2.185824742267974</c:v>
                </c:pt>
                <c:pt idx="545">
                  <c:v>0.18634020618565464</c:v>
                </c:pt>
                <c:pt idx="546">
                  <c:v>-1.2935567010308524</c:v>
                </c:pt>
                <c:pt idx="547">
                  <c:v>3.4492268041236116</c:v>
                </c:pt>
                <c:pt idx="548">
                  <c:v>-4.3121134020617777</c:v>
                </c:pt>
                <c:pt idx="549">
                  <c:v>0.90309278350502764</c:v>
                </c:pt>
                <c:pt idx="550">
                  <c:v>2.4409793814434608</c:v>
                </c:pt>
                <c:pt idx="551">
                  <c:v>-2.023453608247459</c:v>
                </c:pt>
                <c:pt idx="552">
                  <c:v>-1.8556701030928537</c:v>
                </c:pt>
                <c:pt idx="553">
                  <c:v>1.8958762886597154</c:v>
                </c:pt>
                <c:pt idx="554">
                  <c:v>-3.8582474226802104</c:v>
                </c:pt>
                <c:pt idx="555">
                  <c:v>-3.3092783505154424</c:v>
                </c:pt>
                <c:pt idx="556">
                  <c:v>3.9595360824740364</c:v>
                </c:pt>
                <c:pt idx="557">
                  <c:v>-1.5804123711340732</c:v>
                </c:pt>
                <c:pt idx="558">
                  <c:v>-3.1005154639174419</c:v>
                </c:pt>
                <c:pt idx="559">
                  <c:v>2.5074742268042405</c:v>
                </c:pt>
                <c:pt idx="560">
                  <c:v>0.97190721649486012</c:v>
                </c:pt>
                <c:pt idx="561">
                  <c:v>-1.3747422680413846</c:v>
                </c:pt>
                <c:pt idx="562">
                  <c:v>1.3244845360826014</c:v>
                </c:pt>
                <c:pt idx="563">
                  <c:v>-1.6546391752577212</c:v>
                </c:pt>
                <c:pt idx="564">
                  <c:v>-2.8762886597939783</c:v>
                </c:pt>
                <c:pt idx="565">
                  <c:v>6.6579896907217622</c:v>
                </c:pt>
                <c:pt idx="566">
                  <c:v>-2.3010309278350176</c:v>
                </c:pt>
                <c:pt idx="567">
                  <c:v>1.7536082474224939</c:v>
                </c:pt>
                <c:pt idx="568">
                  <c:v>0.89613402061869318</c:v>
                </c:pt>
                <c:pt idx="569">
                  <c:v>-2.866237113402057</c:v>
                </c:pt>
                <c:pt idx="570">
                  <c:v>0.46005154639164181</c:v>
                </c:pt>
                <c:pt idx="571">
                  <c:v>0.90695876288659927</c:v>
                </c:pt>
                <c:pt idx="572">
                  <c:v>0.29226804123731126</c:v>
                </c:pt>
                <c:pt idx="573">
                  <c:v>-0.41288659793817095</c:v>
                </c:pt>
                <c:pt idx="574">
                  <c:v>0.68969072164947032</c:v>
                </c:pt>
                <c:pt idx="575">
                  <c:v>-0.59536082474225394</c:v>
                </c:pt>
                <c:pt idx="576">
                  <c:v>0.37113402061851586</c:v>
                </c:pt>
                <c:pt idx="577">
                  <c:v>-2.0157216494845906</c:v>
                </c:pt>
                <c:pt idx="578">
                  <c:v>2.3010309278350176</c:v>
                </c:pt>
                <c:pt idx="579">
                  <c:v>-2.5275773195875342</c:v>
                </c:pt>
                <c:pt idx="580">
                  <c:v>1.993298969072244</c:v>
                </c:pt>
                <c:pt idx="581">
                  <c:v>-1.3878865979383435</c:v>
                </c:pt>
                <c:pt idx="582">
                  <c:v>0.51494845360825592</c:v>
                </c:pt>
                <c:pt idx="583">
                  <c:v>-2.5994845360824042</c:v>
                </c:pt>
                <c:pt idx="584">
                  <c:v>0.4121134020619116</c:v>
                </c:pt>
                <c:pt idx="585">
                  <c:v>-0.13840206185564968</c:v>
                </c:pt>
                <c:pt idx="586">
                  <c:v>4.5239690721648156</c:v>
                </c:pt>
                <c:pt idx="587">
                  <c:v>-1.6268041237112845</c:v>
                </c:pt>
                <c:pt idx="588">
                  <c:v>-0.77938144329885573</c:v>
                </c:pt>
                <c:pt idx="589">
                  <c:v>-0.48015463917548468</c:v>
                </c:pt>
                <c:pt idx="590">
                  <c:v>-0.34252577319581967</c:v>
                </c:pt>
                <c:pt idx="591">
                  <c:v>-1.6646907216493683</c:v>
                </c:pt>
                <c:pt idx="592">
                  <c:v>0.46391752577321343</c:v>
                </c:pt>
                <c:pt idx="593">
                  <c:v>2.3188144329895333</c:v>
                </c:pt>
                <c:pt idx="594">
                  <c:v>0.89304123711338101</c:v>
                </c:pt>
                <c:pt idx="595">
                  <c:v>0.56520618556703905</c:v>
                </c:pt>
                <c:pt idx="596">
                  <c:v>-1.7157216494844105</c:v>
                </c:pt>
                <c:pt idx="597">
                  <c:v>0.44226804123712649</c:v>
                </c:pt>
                <c:pt idx="598">
                  <c:v>-7.3453608247388835E-2</c:v>
                </c:pt>
                <c:pt idx="599">
                  <c:v>-1.208505154639298</c:v>
                </c:pt>
                <c:pt idx="600">
                  <c:v>0.98195876288650696</c:v>
                </c:pt>
                <c:pt idx="601">
                  <c:v>-0.20644329896894814</c:v>
                </c:pt>
                <c:pt idx="602">
                  <c:v>-2.588659793814498</c:v>
                </c:pt>
                <c:pt idx="603">
                  <c:v>-2.1085051546390132</c:v>
                </c:pt>
                <c:pt idx="604">
                  <c:v>2.9536082474226641</c:v>
                </c:pt>
                <c:pt idx="605">
                  <c:v>0.51185567010294375</c:v>
                </c:pt>
                <c:pt idx="606">
                  <c:v>-7.2680412371129446E-2</c:v>
                </c:pt>
                <c:pt idx="607">
                  <c:v>-2.0257731958762375</c:v>
                </c:pt>
                <c:pt idx="608">
                  <c:v>3.1561855670103149</c:v>
                </c:pt>
                <c:pt idx="609">
                  <c:v>-1.5966494845360697</c:v>
                </c:pt>
                <c:pt idx="610">
                  <c:v>-1.1195876288658972</c:v>
                </c:pt>
                <c:pt idx="611">
                  <c:v>-1.6515463917526838</c:v>
                </c:pt>
                <c:pt idx="612">
                  <c:v>1.5494845360825988</c:v>
                </c:pt>
                <c:pt idx="613">
                  <c:v>1.2525773195874566</c:v>
                </c:pt>
                <c:pt idx="614">
                  <c:v>-1.0871134020619042</c:v>
                </c:pt>
                <c:pt idx="615">
                  <c:v>1.1195876288661719</c:v>
                </c:pt>
                <c:pt idx="616">
                  <c:v>-2.9365979381444083</c:v>
                </c:pt>
                <c:pt idx="617">
                  <c:v>3.6618556701031841</c:v>
                </c:pt>
                <c:pt idx="618">
                  <c:v>-0.29536082474234882</c:v>
                </c:pt>
                <c:pt idx="619">
                  <c:v>-6.3402061855742098E-2</c:v>
                </c:pt>
                <c:pt idx="620">
                  <c:v>0.38891752577330585</c:v>
                </c:pt>
                <c:pt idx="621">
                  <c:v>-1.6144329896908596</c:v>
                </c:pt>
                <c:pt idx="622">
                  <c:v>0.16623711340208647</c:v>
                </c:pt>
                <c:pt idx="623">
                  <c:v>-0.5420103092784333</c:v>
                </c:pt>
                <c:pt idx="624">
                  <c:v>1.1296391752578188</c:v>
                </c:pt>
                <c:pt idx="625">
                  <c:v>-0.67886597938128956</c:v>
                </c:pt>
                <c:pt idx="626">
                  <c:v>0.70670103092772629</c:v>
                </c:pt>
                <c:pt idx="627">
                  <c:v>0.31855670103095457</c:v>
                </c:pt>
                <c:pt idx="628">
                  <c:v>-0.55515463917539232</c:v>
                </c:pt>
                <c:pt idx="629">
                  <c:v>-2.836082474226842</c:v>
                </c:pt>
                <c:pt idx="630">
                  <c:v>9.1237113402178854E-2</c:v>
                </c:pt>
                <c:pt idx="631">
                  <c:v>1.7389175257732912</c:v>
                </c:pt>
                <c:pt idx="632">
                  <c:v>-3.1770618556701429</c:v>
                </c:pt>
                <c:pt idx="633">
                  <c:v>2.0744845360825015</c:v>
                </c:pt>
                <c:pt idx="634">
                  <c:v>-0.87293814433008743</c:v>
                </c:pt>
                <c:pt idx="635">
                  <c:v>1.6847938144332111</c:v>
                </c:pt>
                <c:pt idx="636">
                  <c:v>-2.4603092783504952</c:v>
                </c:pt>
                <c:pt idx="637">
                  <c:v>1.7435567010308473</c:v>
                </c:pt>
                <c:pt idx="638">
                  <c:v>4.3005154639176117</c:v>
                </c:pt>
                <c:pt idx="639">
                  <c:v>-6.0177835051548154</c:v>
                </c:pt>
                <c:pt idx="640">
                  <c:v>2.7835051546436756E-2</c:v>
                </c:pt>
                <c:pt idx="641">
                  <c:v>0.54742268041224906</c:v>
                </c:pt>
                <c:pt idx="642">
                  <c:v>-1.1118556701030287</c:v>
                </c:pt>
                <c:pt idx="643">
                  <c:v>-0.22499999999999751</c:v>
                </c:pt>
                <c:pt idx="644">
                  <c:v>0.69819587628859836</c:v>
                </c:pt>
                <c:pt idx="645">
                  <c:v>1.3538659793815568</c:v>
                </c:pt>
                <c:pt idx="646">
                  <c:v>-0.72757731958755389</c:v>
                </c:pt>
                <c:pt idx="647">
                  <c:v>1.501546391752594</c:v>
                </c:pt>
                <c:pt idx="648">
                  <c:v>-0.95644329896912306</c:v>
                </c:pt>
                <c:pt idx="649">
                  <c:v>-0.90541237113408057</c:v>
                </c:pt>
                <c:pt idx="650">
                  <c:v>0.28530927835042735</c:v>
                </c:pt>
                <c:pt idx="651">
                  <c:v>-1.7358247422679789</c:v>
                </c:pt>
                <c:pt idx="652">
                  <c:v>-0.62551546391746882</c:v>
                </c:pt>
                <c:pt idx="653">
                  <c:v>-1.1103092783505097</c:v>
                </c:pt>
                <c:pt idx="654">
                  <c:v>2.4255154639174492</c:v>
                </c:pt>
                <c:pt idx="655">
                  <c:v>-2.5786082474225767</c:v>
                </c:pt>
                <c:pt idx="656">
                  <c:v>4.0067010309277817</c:v>
                </c:pt>
                <c:pt idx="657">
                  <c:v>-0.83273195876295114</c:v>
                </c:pt>
                <c:pt idx="658">
                  <c:v>-0.50489690721633451</c:v>
                </c:pt>
                <c:pt idx="659">
                  <c:v>-1.2440721649486033</c:v>
                </c:pt>
                <c:pt idx="660">
                  <c:v>1.5317010309278087</c:v>
                </c:pt>
                <c:pt idx="661">
                  <c:v>-2.2399484536080538</c:v>
                </c:pt>
                <c:pt idx="662">
                  <c:v>0</c:v>
                </c:pt>
                <c:pt idx="663">
                  <c:v>4.1752577319380445E-2</c:v>
                </c:pt>
                <c:pt idx="664">
                  <c:v>-1.1845360824741582</c:v>
                </c:pt>
                <c:pt idx="665">
                  <c:v>-0.24742268041234386</c:v>
                </c:pt>
                <c:pt idx="666">
                  <c:v>0.6061855670104348</c:v>
                </c:pt>
                <c:pt idx="667">
                  <c:v>1.0051546391646743E-2</c:v>
                </c:pt>
                <c:pt idx="668">
                  <c:v>3.7190721649485763</c:v>
                </c:pt>
                <c:pt idx="669">
                  <c:v>-3.2365979381443131</c:v>
                </c:pt>
                <c:pt idx="670">
                  <c:v>-2.0667525773196327</c:v>
                </c:pt>
                <c:pt idx="671">
                  <c:v>-6.8041237113573128E-2</c:v>
                </c:pt>
                <c:pt idx="672">
                  <c:v>-0.11520618556704398</c:v>
                </c:pt>
                <c:pt idx="673">
                  <c:v>2.8631443298970192</c:v>
                </c:pt>
                <c:pt idx="674">
                  <c:v>0.2195876288659071</c:v>
                </c:pt>
                <c:pt idx="675">
                  <c:v>0.30541237113399555</c:v>
                </c:pt>
                <c:pt idx="676">
                  <c:v>-0.27525773195878067</c:v>
                </c:pt>
                <c:pt idx="677">
                  <c:v>0.10902061855669418</c:v>
                </c:pt>
                <c:pt idx="678">
                  <c:v>-3.2249999999998731</c:v>
                </c:pt>
                <c:pt idx="679">
                  <c:v>2.6621134020618866</c:v>
                </c:pt>
                <c:pt idx="680">
                  <c:v>-1.7056701030927639</c:v>
                </c:pt>
                <c:pt idx="681">
                  <c:v>-0.35103092783522233</c:v>
                </c:pt>
                <c:pt idx="682">
                  <c:v>0.62938144329904055</c:v>
                </c:pt>
                <c:pt idx="683">
                  <c:v>-1.7999999999999801</c:v>
                </c:pt>
                <c:pt idx="684">
                  <c:v>1.7969072164949427</c:v>
                </c:pt>
                <c:pt idx="685">
                  <c:v>0.40206185566999014</c:v>
                </c:pt>
                <c:pt idx="686">
                  <c:v>1.7760309278351152</c:v>
                </c:pt>
                <c:pt idx="687">
                  <c:v>-1.2951030927836458</c:v>
                </c:pt>
                <c:pt idx="688">
                  <c:v>-0.85979381443285374</c:v>
                </c:pt>
                <c:pt idx="689">
                  <c:v>2.051288659793896</c:v>
                </c:pt>
                <c:pt idx="690">
                  <c:v>-0.42293814433009241</c:v>
                </c:pt>
                <c:pt idx="691">
                  <c:v>1.0306701030927712</c:v>
                </c:pt>
                <c:pt idx="692">
                  <c:v>-3.9177835051546555</c:v>
                </c:pt>
                <c:pt idx="693">
                  <c:v>1.8572164948453724</c:v>
                </c:pt>
                <c:pt idx="694">
                  <c:v>-0.195618556701042</c:v>
                </c:pt>
                <c:pt idx="695">
                  <c:v>1.2858247422682585</c:v>
                </c:pt>
                <c:pt idx="696">
                  <c:v>-1.8108247422681611</c:v>
                </c:pt>
                <c:pt idx="697">
                  <c:v>-1.2819587628866866</c:v>
                </c:pt>
                <c:pt idx="698">
                  <c:v>-1.8858247422677941</c:v>
                </c:pt>
                <c:pt idx="699">
                  <c:v>4.5278350515463872</c:v>
                </c:pt>
                <c:pt idx="700">
                  <c:v>-0.44381443298991996</c:v>
                </c:pt>
                <c:pt idx="701">
                  <c:v>-3.2682989690720472</c:v>
                </c:pt>
                <c:pt idx="702">
                  <c:v>-0.18324742268034239</c:v>
                </c:pt>
                <c:pt idx="703">
                  <c:v>1.6724226804122366</c:v>
                </c:pt>
                <c:pt idx="704">
                  <c:v>-2.8329896907215297</c:v>
                </c:pt>
                <c:pt idx="705">
                  <c:v>4.4396907216495212</c:v>
                </c:pt>
                <c:pt idx="706">
                  <c:v>-0.84896907216494766</c:v>
                </c:pt>
                <c:pt idx="707">
                  <c:v>-0.76778350515469018</c:v>
                </c:pt>
                <c:pt idx="708">
                  <c:v>1.1327319587628562</c:v>
                </c:pt>
                <c:pt idx="709">
                  <c:v>-1.4002577319587683</c:v>
                </c:pt>
                <c:pt idx="710">
                  <c:v>-0.86288659793816602</c:v>
                </c:pt>
                <c:pt idx="711">
                  <c:v>0.62242268041243132</c:v>
                </c:pt>
                <c:pt idx="712">
                  <c:v>1.3090206185565894</c:v>
                </c:pt>
                <c:pt idx="713">
                  <c:v>0.5644329896907796</c:v>
                </c:pt>
                <c:pt idx="714">
                  <c:v>-2.9396907216494457</c:v>
                </c:pt>
                <c:pt idx="715">
                  <c:v>2.2291237113401476</c:v>
                </c:pt>
                <c:pt idx="716">
                  <c:v>-1.5255154639174591</c:v>
                </c:pt>
                <c:pt idx="717">
                  <c:v>-1.1644329896908647</c:v>
                </c:pt>
                <c:pt idx="718">
                  <c:v>1.5162371134020716</c:v>
                </c:pt>
                <c:pt idx="719">
                  <c:v>-0.66804123711338337</c:v>
                </c:pt>
                <c:pt idx="720">
                  <c:v>1.0770618556702574</c:v>
                </c:pt>
                <c:pt idx="721">
                  <c:v>-2.081443298969111</c:v>
                </c:pt>
                <c:pt idx="722">
                  <c:v>0.28762886597920551</c:v>
                </c:pt>
                <c:pt idx="723">
                  <c:v>3.6007731958764948</c:v>
                </c:pt>
                <c:pt idx="724">
                  <c:v>-1.4451030927834609</c:v>
                </c:pt>
                <c:pt idx="725">
                  <c:v>-0.42371134020635176</c:v>
                </c:pt>
                <c:pt idx="726">
                  <c:v>-1.4141752577319866</c:v>
                </c:pt>
                <c:pt idx="727">
                  <c:v>-1.2657216494844155</c:v>
                </c:pt>
                <c:pt idx="728">
                  <c:v>3.5505154639174368</c:v>
                </c:pt>
                <c:pt idx="729">
                  <c:v>1.0592783505154675</c:v>
                </c:pt>
                <c:pt idx="730">
                  <c:v>-6.4268041237114151</c:v>
                </c:pt>
                <c:pt idx="731">
                  <c:v>2.768814432989803</c:v>
                </c:pt>
                <c:pt idx="732">
                  <c:v>2.3311855670102326</c:v>
                </c:pt>
                <c:pt idx="733">
                  <c:v>-8.118556701025742E-2</c:v>
                </c:pt>
                <c:pt idx="734">
                  <c:v>-0.10283505154634437</c:v>
                </c:pt>
                <c:pt idx="735">
                  <c:v>-1.6646907216496427</c:v>
                </c:pt>
                <c:pt idx="736">
                  <c:v>0.73840206185573476</c:v>
                </c:pt>
                <c:pt idx="737">
                  <c:v>1.2247422680412945</c:v>
                </c:pt>
                <c:pt idx="738">
                  <c:v>-2.5994845360824042</c:v>
                </c:pt>
                <c:pt idx="739">
                  <c:v>-1.0994845360826038</c:v>
                </c:pt>
                <c:pt idx="740">
                  <c:v>3.6030927835052724</c:v>
                </c:pt>
                <c:pt idx="741">
                  <c:v>-2.7533505154640658</c:v>
                </c:pt>
                <c:pt idx="742">
                  <c:v>0.39896907216495259</c:v>
                </c:pt>
                <c:pt idx="743">
                  <c:v>0.99123711340216902</c:v>
                </c:pt>
                <c:pt idx="744">
                  <c:v>-6.1855670103498012E-3</c:v>
                </c:pt>
                <c:pt idx="745">
                  <c:v>-1.5572164948454674</c:v>
                </c:pt>
                <c:pt idx="746">
                  <c:v>1.3847938144330312</c:v>
                </c:pt>
                <c:pt idx="747">
                  <c:v>-0.58298969072155438</c:v>
                </c:pt>
                <c:pt idx="748">
                  <c:v>-4.2030927835050829</c:v>
                </c:pt>
                <c:pt idx="749">
                  <c:v>2.6775773195876242</c:v>
                </c:pt>
                <c:pt idx="750">
                  <c:v>-0.95412371134034479</c:v>
                </c:pt>
                <c:pt idx="751">
                  <c:v>-0.5451030927834708</c:v>
                </c:pt>
                <c:pt idx="752">
                  <c:v>3.6030927835052724</c:v>
                </c:pt>
                <c:pt idx="753">
                  <c:v>-1.6708762886599926</c:v>
                </c:pt>
                <c:pt idx="754">
                  <c:v>1.2649484536084308</c:v>
                </c:pt>
                <c:pt idx="755">
                  <c:v>-1.725773195876332</c:v>
                </c:pt>
                <c:pt idx="756">
                  <c:v>-2.6396907216495404</c:v>
                </c:pt>
                <c:pt idx="757">
                  <c:v>3.6951030927834365</c:v>
                </c:pt>
                <c:pt idx="758">
                  <c:v>-1.4713917525771043</c:v>
                </c:pt>
                <c:pt idx="759">
                  <c:v>1.2340206185566818</c:v>
                </c:pt>
                <c:pt idx="760">
                  <c:v>-1.5518041237113771</c:v>
                </c:pt>
                <c:pt idx="761">
                  <c:v>0.8048969072165143</c:v>
                </c:pt>
                <c:pt idx="762">
                  <c:v>1.2286082474225914</c:v>
                </c:pt>
                <c:pt idx="763">
                  <c:v>0.28762886597948023</c:v>
                </c:pt>
                <c:pt idx="764">
                  <c:v>1.6530927835049281</c:v>
                </c:pt>
                <c:pt idx="765">
                  <c:v>-4.0121134020615976</c:v>
                </c:pt>
                <c:pt idx="766">
                  <c:v>2.7680412371132688</c:v>
                </c:pt>
                <c:pt idx="767">
                  <c:v>-0.70670103092772629</c:v>
                </c:pt>
                <c:pt idx="768">
                  <c:v>-0.3224226804125262</c:v>
                </c:pt>
                <c:pt idx="769">
                  <c:v>-3.4515463917523892</c:v>
                </c:pt>
                <c:pt idx="770">
                  <c:v>1.0824742268040732</c:v>
                </c:pt>
                <c:pt idx="771">
                  <c:v>0.93092783505146448</c:v>
                </c:pt>
                <c:pt idx="772">
                  <c:v>2.2631443298969343</c:v>
                </c:pt>
                <c:pt idx="773">
                  <c:v>-0.65876288659799609</c:v>
                </c:pt>
                <c:pt idx="774">
                  <c:v>-0.98814432989685674</c:v>
                </c:pt>
                <c:pt idx="775">
                  <c:v>-1.3546391752578162</c:v>
                </c:pt>
                <c:pt idx="776">
                  <c:v>2.8561855670104102</c:v>
                </c:pt>
                <c:pt idx="777">
                  <c:v>-0.46237113402069463</c:v>
                </c:pt>
                <c:pt idx="778">
                  <c:v>0.99432989690720652</c:v>
                </c:pt>
                <c:pt idx="779">
                  <c:v>-2.3188144329895333</c:v>
                </c:pt>
                <c:pt idx="780">
                  <c:v>-2.6219072164950252</c:v>
                </c:pt>
                <c:pt idx="781">
                  <c:v>2.4657216494845855</c:v>
                </c:pt>
                <c:pt idx="782">
                  <c:v>0.97422680412363838</c:v>
                </c:pt>
                <c:pt idx="783">
                  <c:v>-1.1829896907216393</c:v>
                </c:pt>
                <c:pt idx="784">
                  <c:v>-1.6182989690721565</c:v>
                </c:pt>
                <c:pt idx="785">
                  <c:v>3.9456185567010924</c:v>
                </c:pt>
                <c:pt idx="786">
                  <c:v>-1.4922680412372065</c:v>
                </c:pt>
                <c:pt idx="787">
                  <c:v>0.49407216494842837</c:v>
                </c:pt>
                <c:pt idx="788">
                  <c:v>-3.1360824742267468</c:v>
                </c:pt>
                <c:pt idx="789">
                  <c:v>2.0667525773196327</c:v>
                </c:pt>
                <c:pt idx="790">
                  <c:v>-1.9755154639174541</c:v>
                </c:pt>
                <c:pt idx="791">
                  <c:v>0.69896907216485771</c:v>
                </c:pt>
                <c:pt idx="792">
                  <c:v>2.3938144329897151</c:v>
                </c:pt>
                <c:pt idx="793">
                  <c:v>-0.69046391752572966</c:v>
                </c:pt>
                <c:pt idx="794">
                  <c:v>0.22654639175251631</c:v>
                </c:pt>
                <c:pt idx="795">
                  <c:v>-0.97577319587615707</c:v>
                </c:pt>
                <c:pt idx="796">
                  <c:v>-0.75773195876304344</c:v>
                </c:pt>
                <c:pt idx="797">
                  <c:v>1.1404639175257247</c:v>
                </c:pt>
                <c:pt idx="798">
                  <c:v>-1.0515463917523242</c:v>
                </c:pt>
                <c:pt idx="799">
                  <c:v>-0.85051546391774113</c:v>
                </c:pt>
                <c:pt idx="800">
                  <c:v>3.986597938144488</c:v>
                </c:pt>
                <c:pt idx="801">
                  <c:v>-5.6095360824742011</c:v>
                </c:pt>
                <c:pt idx="802">
                  <c:v>2.8523195876288385</c:v>
                </c:pt>
                <c:pt idx="803">
                  <c:v>1.5286082474224965</c:v>
                </c:pt>
                <c:pt idx="804">
                  <c:v>-1.2286082474225914</c:v>
                </c:pt>
                <c:pt idx="805">
                  <c:v>-2.4695876288658827</c:v>
                </c:pt>
                <c:pt idx="806">
                  <c:v>-0.85051546391746646</c:v>
                </c:pt>
                <c:pt idx="807">
                  <c:v>-0.87525773195886569</c:v>
                </c:pt>
                <c:pt idx="808">
                  <c:v>4.3244845360824771</c:v>
                </c:pt>
                <c:pt idx="809">
                  <c:v>-1.9523195876288482</c:v>
                </c:pt>
                <c:pt idx="810">
                  <c:v>0.13530927835033746</c:v>
                </c:pt>
                <c:pt idx="811">
                  <c:v>-0.65335051546390566</c:v>
                </c:pt>
                <c:pt idx="812">
                  <c:v>7.8092783505219865E-2</c:v>
                </c:pt>
                <c:pt idx="813">
                  <c:v>-1.9121134020617121</c:v>
                </c:pt>
                <c:pt idx="814">
                  <c:v>1.8371134020618043</c:v>
                </c:pt>
                <c:pt idx="815">
                  <c:v>0.12835051546400297</c:v>
                </c:pt>
                <c:pt idx="816">
                  <c:v>-0.22731958762905041</c:v>
                </c:pt>
                <c:pt idx="817">
                  <c:v>-2.2932989690721493</c:v>
                </c:pt>
                <c:pt idx="818">
                  <c:v>4.8618556701030791</c:v>
                </c:pt>
                <c:pt idx="819">
                  <c:v>-3.2350515463917948</c:v>
                </c:pt>
                <c:pt idx="820">
                  <c:v>1.1791237113403423</c:v>
                </c:pt>
                <c:pt idx="821">
                  <c:v>1.5115979381442406</c:v>
                </c:pt>
                <c:pt idx="822">
                  <c:v>0.39896907216495259</c:v>
                </c:pt>
                <c:pt idx="823">
                  <c:v>0.93092783505146448</c:v>
                </c:pt>
                <c:pt idx="824">
                  <c:v>-0.72680412371129444</c:v>
                </c:pt>
                <c:pt idx="825">
                  <c:v>-1.8417525773196353</c:v>
                </c:pt>
                <c:pt idx="826">
                  <c:v>-1.8873711340205874</c:v>
                </c:pt>
                <c:pt idx="827">
                  <c:v>2.6690721649484961</c:v>
                </c:pt>
                <c:pt idx="828">
                  <c:v>-0.39278350515460281</c:v>
                </c:pt>
                <c:pt idx="829">
                  <c:v>-1.7760309278351152</c:v>
                </c:pt>
                <c:pt idx="830">
                  <c:v>-1.1992268041236358</c:v>
                </c:pt>
                <c:pt idx="831">
                  <c:v>-2.2422680412346345E-2</c:v>
                </c:pt>
                <c:pt idx="832">
                  <c:v>1.8819587628864971</c:v>
                </c:pt>
                <c:pt idx="833">
                  <c:v>3.5567010309305334E-2</c:v>
                </c:pt>
                <c:pt idx="834">
                  <c:v>-1.8440721649484135</c:v>
                </c:pt>
                <c:pt idx="835">
                  <c:v>1.364690721649463</c:v>
                </c:pt>
                <c:pt idx="836">
                  <c:v>-0.1762886597937332</c:v>
                </c:pt>
                <c:pt idx="837">
                  <c:v>3.7414948453606476</c:v>
                </c:pt>
                <c:pt idx="838">
                  <c:v>-1.9121134020617121</c:v>
                </c:pt>
                <c:pt idx="839">
                  <c:v>-0.59845360824756622</c:v>
                </c:pt>
                <c:pt idx="840">
                  <c:v>-0.90309278350502764</c:v>
                </c:pt>
                <c:pt idx="841">
                  <c:v>-0.9989690721650375</c:v>
                </c:pt>
                <c:pt idx="842">
                  <c:v>-0.94097938144311111</c:v>
                </c:pt>
                <c:pt idx="843">
                  <c:v>0.97190721649486012</c:v>
                </c:pt>
                <c:pt idx="844">
                  <c:v>-1.5193298969073838</c:v>
                </c:pt>
                <c:pt idx="845">
                  <c:v>-0.27757731958755882</c:v>
                </c:pt>
                <c:pt idx="846">
                  <c:v>4.2216494845361323</c:v>
                </c:pt>
                <c:pt idx="847">
                  <c:v>-1.9182989690723364</c:v>
                </c:pt>
                <c:pt idx="848">
                  <c:v>0.90077319587652427</c:v>
                </c:pt>
                <c:pt idx="849">
                  <c:v>-2.2074742268043357</c:v>
                </c:pt>
                <c:pt idx="850">
                  <c:v>0.30618556701052962</c:v>
                </c:pt>
                <c:pt idx="851">
                  <c:v>-1.6453608247423341</c:v>
                </c:pt>
                <c:pt idx="852">
                  <c:v>-5.0257731958783101E-2</c:v>
                </c:pt>
                <c:pt idx="853">
                  <c:v>2.6489690721649279</c:v>
                </c:pt>
                <c:pt idx="854">
                  <c:v>-4.2309278350515198</c:v>
                </c:pt>
                <c:pt idx="855">
                  <c:v>-6.0309278350704543E-2</c:v>
                </c:pt>
                <c:pt idx="856">
                  <c:v>1.1706185567012144</c:v>
                </c:pt>
                <c:pt idx="857">
                  <c:v>2.1363402061854502</c:v>
                </c:pt>
                <c:pt idx="858">
                  <c:v>-1.5842783505153701</c:v>
                </c:pt>
                <c:pt idx="859">
                  <c:v>0.78788659793798366</c:v>
                </c:pt>
                <c:pt idx="860">
                  <c:v>-0.51030927835042483</c:v>
                </c:pt>
                <c:pt idx="861">
                  <c:v>-0.16391752577303359</c:v>
                </c:pt>
                <c:pt idx="862">
                  <c:v>-1.4072164948453776</c:v>
                </c:pt>
                <c:pt idx="863">
                  <c:v>0.5018041237112969</c:v>
                </c:pt>
                <c:pt idx="864">
                  <c:v>-0.94175257731964535</c:v>
                </c:pt>
                <c:pt idx="865">
                  <c:v>1.6817010309278988</c:v>
                </c:pt>
                <c:pt idx="866">
                  <c:v>-3.5048969072164846</c:v>
                </c:pt>
                <c:pt idx="867">
                  <c:v>3.4113402061855278</c:v>
                </c:pt>
                <c:pt idx="868">
                  <c:v>6.2628865979482695E-2</c:v>
                </c:pt>
                <c:pt idx="869">
                  <c:v>-0.95412371134034479</c:v>
                </c:pt>
                <c:pt idx="870">
                  <c:v>0.42757731958764872</c:v>
                </c:pt>
                <c:pt idx="871">
                  <c:v>2.8384020618556201</c:v>
                </c:pt>
                <c:pt idx="872">
                  <c:v>-1.6755154639175489</c:v>
                </c:pt>
                <c:pt idx="873">
                  <c:v>-0.59613402061851328</c:v>
                </c:pt>
                <c:pt idx="874">
                  <c:v>-1.0693298969071141</c:v>
                </c:pt>
                <c:pt idx="875">
                  <c:v>2.3698453608245758</c:v>
                </c:pt>
                <c:pt idx="876">
                  <c:v>-0.19716494845356075</c:v>
                </c:pt>
                <c:pt idx="877">
                  <c:v>-1.5796391752578136</c:v>
                </c:pt>
                <c:pt idx="878">
                  <c:v>1.4164948453610395</c:v>
                </c:pt>
                <c:pt idx="879">
                  <c:v>-2.5747422680412795</c:v>
                </c:pt>
                <c:pt idx="880">
                  <c:v>1.7567010309278062</c:v>
                </c:pt>
                <c:pt idx="881">
                  <c:v>-6.5721649484520264E-2</c:v>
                </c:pt>
                <c:pt idx="882">
                  <c:v>-2.6922680412371016</c:v>
                </c:pt>
                <c:pt idx="883">
                  <c:v>-1.2935567010308524</c:v>
                </c:pt>
                <c:pt idx="884">
                  <c:v>-1.1327319587631308</c:v>
                </c:pt>
                <c:pt idx="885">
                  <c:v>-0.29536082474207415</c:v>
                </c:pt>
                <c:pt idx="886">
                  <c:v>3.6757731958761277</c:v>
                </c:pt>
                <c:pt idx="887">
                  <c:v>2.7402061855671067</c:v>
                </c:pt>
                <c:pt idx="888">
                  <c:v>-3.0278350515463126</c:v>
                </c:pt>
                <c:pt idx="889">
                  <c:v>-1.0569587628866892</c:v>
                </c:pt>
                <c:pt idx="890">
                  <c:v>-2.5407216494844933</c:v>
                </c:pt>
                <c:pt idx="891">
                  <c:v>0.95412371134007024</c:v>
                </c:pt>
                <c:pt idx="892">
                  <c:v>1.6167525773196378</c:v>
                </c:pt>
                <c:pt idx="893">
                  <c:v>0.74536082474234389</c:v>
                </c:pt>
                <c:pt idx="894">
                  <c:v>-1.5069587628866843</c:v>
                </c:pt>
                <c:pt idx="895">
                  <c:v>-1.3592783505153725</c:v>
                </c:pt>
                <c:pt idx="896">
                  <c:v>0.34020618556704152</c:v>
                </c:pt>
                <c:pt idx="897">
                  <c:v>-3.4917525773198008</c:v>
                </c:pt>
                <c:pt idx="898">
                  <c:v>2.6489690721652028</c:v>
                </c:pt>
                <c:pt idx="899">
                  <c:v>0.90386597938128699</c:v>
                </c:pt>
                <c:pt idx="900">
                  <c:v>-1.4203608247423365</c:v>
                </c:pt>
                <c:pt idx="901">
                  <c:v>0.52422680412391798</c:v>
                </c:pt>
                <c:pt idx="902">
                  <c:v>-1.445876288659995</c:v>
                </c:pt>
                <c:pt idx="903">
                  <c:v>1.560309278350505</c:v>
                </c:pt>
                <c:pt idx="904">
                  <c:v>2.4394329896909426</c:v>
                </c:pt>
                <c:pt idx="905">
                  <c:v>-0.31546391752591701</c:v>
                </c:pt>
                <c:pt idx="906">
                  <c:v>-0.92551546391737394</c:v>
                </c:pt>
                <c:pt idx="907">
                  <c:v>-1.5193298969073838</c:v>
                </c:pt>
                <c:pt idx="908">
                  <c:v>-0.42371134020607709</c:v>
                </c:pt>
                <c:pt idx="909">
                  <c:v>1.5943298969072914</c:v>
                </c:pt>
                <c:pt idx="910">
                  <c:v>2.248453608247182</c:v>
                </c:pt>
                <c:pt idx="911">
                  <c:v>-1.3268041237111048</c:v>
                </c:pt>
                <c:pt idx="912">
                  <c:v>-0.55747422680417047</c:v>
                </c:pt>
                <c:pt idx="913">
                  <c:v>-1.658505154639293</c:v>
                </c:pt>
                <c:pt idx="914">
                  <c:v>2.6976804123711919</c:v>
                </c:pt>
                <c:pt idx="915">
                  <c:v>-0.16623711340208647</c:v>
                </c:pt>
                <c:pt idx="916">
                  <c:v>14.927319587628798</c:v>
                </c:pt>
                <c:pt idx="917">
                  <c:v>-13.035309278350379</c:v>
                </c:pt>
                <c:pt idx="918">
                  <c:v>-0.8018041237114768</c:v>
                </c:pt>
                <c:pt idx="919">
                  <c:v>-0.1136597938142505</c:v>
                </c:pt>
                <c:pt idx="920">
                  <c:v>-2.137113402061984</c:v>
                </c:pt>
                <c:pt idx="921">
                  <c:v>0.34097938144330087</c:v>
                </c:pt>
                <c:pt idx="922">
                  <c:v>1.2208762886597229</c:v>
                </c:pt>
                <c:pt idx="923">
                  <c:v>-0.90618556701033992</c:v>
                </c:pt>
                <c:pt idx="924">
                  <c:v>0.14458762886599949</c:v>
                </c:pt>
                <c:pt idx="925">
                  <c:v>-1.5193298969071094</c:v>
                </c:pt>
                <c:pt idx="926">
                  <c:v>3.6007731958762199</c:v>
                </c:pt>
                <c:pt idx="927">
                  <c:v>-3.6007731958762199</c:v>
                </c:pt>
                <c:pt idx="928">
                  <c:v>-1.1752577319587707</c:v>
                </c:pt>
                <c:pt idx="929">
                  <c:v>-1.7381443298970316</c:v>
                </c:pt>
                <c:pt idx="930">
                  <c:v>1.5641752577320764</c:v>
                </c:pt>
                <c:pt idx="931">
                  <c:v>0.72680412371129444</c:v>
                </c:pt>
                <c:pt idx="932">
                  <c:v>4.08015463917517</c:v>
                </c:pt>
                <c:pt idx="933">
                  <c:v>-0.56829896907207655</c:v>
                </c:pt>
                <c:pt idx="934">
                  <c:v>-0.60541237113390078</c:v>
                </c:pt>
                <c:pt idx="935">
                  <c:v>1.1636597938143307</c:v>
                </c:pt>
                <c:pt idx="936">
                  <c:v>-1.9051546391751031</c:v>
                </c:pt>
                <c:pt idx="937">
                  <c:v>-0.14922680412383055</c:v>
                </c:pt>
                <c:pt idx="938">
                  <c:v>-2.1896907216495451</c:v>
                </c:pt>
                <c:pt idx="939">
                  <c:v>3.7291237113402231</c:v>
                </c:pt>
                <c:pt idx="940">
                  <c:v>-4.6043814432988137</c:v>
                </c:pt>
                <c:pt idx="941">
                  <c:v>0.42835051546390807</c:v>
                </c:pt>
                <c:pt idx="942">
                  <c:v>1.0298969072165118</c:v>
                </c:pt>
                <c:pt idx="943">
                  <c:v>1.3221649484535485</c:v>
                </c:pt>
                <c:pt idx="944">
                  <c:v>-0.20644329896922281</c:v>
                </c:pt>
                <c:pt idx="945">
                  <c:v>-2.9574742268039609</c:v>
                </c:pt>
                <c:pt idx="946">
                  <c:v>0.48247422680398822</c:v>
                </c:pt>
                <c:pt idx="947">
                  <c:v>-0.74999999999990019</c:v>
                </c:pt>
                <c:pt idx="948">
                  <c:v>0.53273195876277124</c:v>
                </c:pt>
                <c:pt idx="949">
                  <c:v>-1.1582474226802402</c:v>
                </c:pt>
                <c:pt idx="950">
                  <c:v>0.87293814432981276</c:v>
                </c:pt>
                <c:pt idx="951">
                  <c:v>-1.5641752577320764</c:v>
                </c:pt>
                <c:pt idx="952">
                  <c:v>2.7881443298971118</c:v>
                </c:pt>
                <c:pt idx="953">
                  <c:v>-1.0701030927836481</c:v>
                </c:pt>
                <c:pt idx="954">
                  <c:v>-0.31005154639182658</c:v>
                </c:pt>
                <c:pt idx="955">
                  <c:v>-0.39355670103086215</c:v>
                </c:pt>
                <c:pt idx="956">
                  <c:v>1.953092783505108</c:v>
                </c:pt>
                <c:pt idx="957">
                  <c:v>1.2340206185566818</c:v>
                </c:pt>
                <c:pt idx="958">
                  <c:v>-2.2840206185564869</c:v>
                </c:pt>
                <c:pt idx="959">
                  <c:v>2.0744845360825015</c:v>
                </c:pt>
                <c:pt idx="960">
                  <c:v>-2.1626288659793684</c:v>
                </c:pt>
                <c:pt idx="961">
                  <c:v>0.60850515463893828</c:v>
                </c:pt>
                <c:pt idx="962">
                  <c:v>-1.9152061855670242</c:v>
                </c:pt>
                <c:pt idx="963">
                  <c:v>-0.40283505154624949</c:v>
                </c:pt>
                <c:pt idx="964">
                  <c:v>3.3680412371133537</c:v>
                </c:pt>
                <c:pt idx="965">
                  <c:v>-3.2149484536082267</c:v>
                </c:pt>
                <c:pt idx="966">
                  <c:v>-1.3569587628865944</c:v>
                </c:pt>
                <c:pt idx="967">
                  <c:v>1.0043814432988534</c:v>
                </c:pt>
                <c:pt idx="968">
                  <c:v>2.1719072164950304</c:v>
                </c:pt>
                <c:pt idx="969">
                  <c:v>0.44999999999999502</c:v>
                </c:pt>
                <c:pt idx="970">
                  <c:v>-1.471391752577379</c:v>
                </c:pt>
                <c:pt idx="971">
                  <c:v>2.1247422680412846</c:v>
                </c:pt>
                <c:pt idx="972">
                  <c:v>-0.79252577319581474</c:v>
                </c:pt>
                <c:pt idx="973">
                  <c:v>0.57525773195868579</c:v>
                </c:pt>
                <c:pt idx="974">
                  <c:v>-1.9863402061856348</c:v>
                </c:pt>
                <c:pt idx="975">
                  <c:v>-4.051546391752475</c:v>
                </c:pt>
                <c:pt idx="976">
                  <c:v>3.9765463917525672</c:v>
                </c:pt>
                <c:pt idx="977">
                  <c:v>0.42680412371138937</c:v>
                </c:pt>
                <c:pt idx="978">
                  <c:v>0.2396907216494753</c:v>
                </c:pt>
                <c:pt idx="979">
                  <c:v>-1.9662371134020666</c:v>
                </c:pt>
                <c:pt idx="980">
                  <c:v>2.7881443298968369</c:v>
                </c:pt>
                <c:pt idx="981">
                  <c:v>-1.5664948453608547</c:v>
                </c:pt>
                <c:pt idx="982">
                  <c:v>-0.12525773195869072</c:v>
                </c:pt>
                <c:pt idx="983">
                  <c:v>3.8659793812969414E-3</c:v>
                </c:pt>
                <c:pt idx="984">
                  <c:v>2.7811855670105023</c:v>
                </c:pt>
                <c:pt idx="985">
                  <c:v>-1.3399484536083386</c:v>
                </c:pt>
                <c:pt idx="986">
                  <c:v>9.819587628851334E-2</c:v>
                </c:pt>
                <c:pt idx="987">
                  <c:v>3.3355670103093606</c:v>
                </c:pt>
                <c:pt idx="988">
                  <c:v>-0.37809278350512504</c:v>
                </c:pt>
                <c:pt idx="989">
                  <c:v>-3.2149484536082267</c:v>
                </c:pt>
                <c:pt idx="990">
                  <c:v>1.9283505154639833</c:v>
                </c:pt>
                <c:pt idx="991">
                  <c:v>-2.4023195876288432</c:v>
                </c:pt>
                <c:pt idx="992">
                  <c:v>1.0414948453606774</c:v>
                </c:pt>
                <c:pt idx="993">
                  <c:v>-0.89999999999999003</c:v>
                </c:pt>
                <c:pt idx="994">
                  <c:v>-0.15618556701016503</c:v>
                </c:pt>
                <c:pt idx="995">
                  <c:v>0.15850515463894319</c:v>
                </c:pt>
                <c:pt idx="996">
                  <c:v>1.4791237113402476</c:v>
                </c:pt>
                <c:pt idx="997">
                  <c:v>0.53195876288678656</c:v>
                </c:pt>
                <c:pt idx="998">
                  <c:v>0.3610824742265944</c:v>
                </c:pt>
                <c:pt idx="999">
                  <c:v>-1.6778350515463272</c:v>
                </c:pt>
                <c:pt idx="1000">
                  <c:v>0.11134020618547233</c:v>
                </c:pt>
                <c:pt idx="1001">
                  <c:v>-1.7033505154637112</c:v>
                </c:pt>
                <c:pt idx="1002">
                  <c:v>1.6020618556701602</c:v>
                </c:pt>
                <c:pt idx="1003">
                  <c:v>0.84278350515459788</c:v>
                </c:pt>
                <c:pt idx="1004">
                  <c:v>-1.0368556701031211</c:v>
                </c:pt>
                <c:pt idx="1005">
                  <c:v>-0.4971649484537406</c:v>
                </c:pt>
                <c:pt idx="1006">
                  <c:v>-2.3288659793814546</c:v>
                </c:pt>
                <c:pt idx="1007">
                  <c:v>2.7077319587628388</c:v>
                </c:pt>
                <c:pt idx="1008">
                  <c:v>1.7860824742270365</c:v>
                </c:pt>
                <c:pt idx="1009">
                  <c:v>-2.3288659793814546</c:v>
                </c:pt>
                <c:pt idx="1010">
                  <c:v>-0.29536082474234882</c:v>
                </c:pt>
                <c:pt idx="1011">
                  <c:v>0.56056701030920797</c:v>
                </c:pt>
                <c:pt idx="1012">
                  <c:v>2.6389175257732811</c:v>
                </c:pt>
                <c:pt idx="1013">
                  <c:v>-3.3054123711341457</c:v>
                </c:pt>
                <c:pt idx="1014">
                  <c:v>1.27190721649504</c:v>
                </c:pt>
                <c:pt idx="1015">
                  <c:v>1.5742268041237235</c:v>
                </c:pt>
                <c:pt idx="1016">
                  <c:v>-4.6979381443300454</c:v>
                </c:pt>
                <c:pt idx="1017">
                  <c:v>0.75773195876304344</c:v>
                </c:pt>
                <c:pt idx="1018">
                  <c:v>1.0213917525771092</c:v>
                </c:pt>
                <c:pt idx="1019">
                  <c:v>0.29536082474234882</c:v>
                </c:pt>
                <c:pt idx="1020">
                  <c:v>-1.2865979381442432</c:v>
                </c:pt>
                <c:pt idx="1021">
                  <c:v>1.1528350515464245</c:v>
                </c:pt>
                <c:pt idx="1022">
                  <c:v>1.6932989690720641</c:v>
                </c:pt>
                <c:pt idx="1023">
                  <c:v>9.0463917525644769E-2</c:v>
                </c:pt>
                <c:pt idx="1024">
                  <c:v>1.6252577319587658</c:v>
                </c:pt>
                <c:pt idx="1025">
                  <c:v>-4.0144329896906505</c:v>
                </c:pt>
                <c:pt idx="1026">
                  <c:v>1.5463917525772866</c:v>
                </c:pt>
                <c:pt idx="1027">
                  <c:v>-1.1706185567009397</c:v>
                </c:pt>
                <c:pt idx="1028">
                  <c:v>-1.3469072164949476</c:v>
                </c:pt>
                <c:pt idx="1029">
                  <c:v>0.84278350515459788</c:v>
                </c:pt>
                <c:pt idx="1030">
                  <c:v>-1.5170103092783311</c:v>
                </c:pt>
                <c:pt idx="1031">
                  <c:v>-1.9453608247422391</c:v>
                </c:pt>
                <c:pt idx="1032">
                  <c:v>4.5317010309279588</c:v>
                </c:pt>
                <c:pt idx="1033">
                  <c:v>-0.48170103092800348</c:v>
                </c:pt>
                <c:pt idx="1034">
                  <c:v>-0.75231958762867834</c:v>
                </c:pt>
                <c:pt idx="1035">
                  <c:v>-2.0659793814433733</c:v>
                </c:pt>
                <c:pt idx="1036">
                  <c:v>0.99664948453598468</c:v>
                </c:pt>
                <c:pt idx="1037">
                  <c:v>1.4381443298971266</c:v>
                </c:pt>
                <c:pt idx="1038">
                  <c:v>-0.46391752577321343</c:v>
                </c:pt>
                <c:pt idx="1039">
                  <c:v>-0.92628865979390818</c:v>
                </c:pt>
                <c:pt idx="1040">
                  <c:v>3.3610824742267447</c:v>
                </c:pt>
                <c:pt idx="1041">
                  <c:v>-2.2608247422678813</c:v>
                </c:pt>
                <c:pt idx="1042">
                  <c:v>0.94639175257720154</c:v>
                </c:pt>
                <c:pt idx="1043">
                  <c:v>-0.12448453608243133</c:v>
                </c:pt>
                <c:pt idx="1044">
                  <c:v>-1.66237113402059</c:v>
                </c:pt>
                <c:pt idx="1045">
                  <c:v>1.7536082474227688</c:v>
                </c:pt>
                <c:pt idx="1046">
                  <c:v>-2.5384020618557148</c:v>
                </c:pt>
                <c:pt idx="1047">
                  <c:v>3.1059278350515318</c:v>
                </c:pt>
                <c:pt idx="1048">
                  <c:v>-2.8353092783505822</c:v>
                </c:pt>
                <c:pt idx="1049">
                  <c:v>2.1340206185566717</c:v>
                </c:pt>
                <c:pt idx="1050">
                  <c:v>0.86288659793816602</c:v>
                </c:pt>
                <c:pt idx="1051">
                  <c:v>-3.4786082474225668</c:v>
                </c:pt>
                <c:pt idx="1052">
                  <c:v>1.6144329896905851</c:v>
                </c:pt>
                <c:pt idx="1053">
                  <c:v>1.4760309278352099</c:v>
                </c:pt>
                <c:pt idx="1054">
                  <c:v>0.13144329896904053</c:v>
                </c:pt>
                <c:pt idx="1055">
                  <c:v>-1.3577319587631285</c:v>
                </c:pt>
                <c:pt idx="1056">
                  <c:v>-1.2719072164947653</c:v>
                </c:pt>
                <c:pt idx="1057">
                  <c:v>0.87061855670103461</c:v>
                </c:pt>
                <c:pt idx="1058">
                  <c:v>0.77706185567007757</c:v>
                </c:pt>
                <c:pt idx="1059">
                  <c:v>-2.7371134020617944</c:v>
                </c:pt>
                <c:pt idx="1060">
                  <c:v>2.6868556701030113</c:v>
                </c:pt>
                <c:pt idx="1061">
                  <c:v>0.91623711340226133</c:v>
                </c:pt>
                <c:pt idx="1062">
                  <c:v>-0.38891752577330585</c:v>
                </c:pt>
                <c:pt idx="1063">
                  <c:v>-1.2997422680412021</c:v>
                </c:pt>
                <c:pt idx="1064">
                  <c:v>-4.0206185567136364E-2</c:v>
                </c:pt>
                <c:pt idx="1065">
                  <c:v>1.7969072164949427</c:v>
                </c:pt>
                <c:pt idx="1066">
                  <c:v>0.40360824742278362</c:v>
                </c:pt>
                <c:pt idx="1067">
                  <c:v>0.41907216494824606</c:v>
                </c:pt>
                <c:pt idx="1068">
                  <c:v>3.7894329896909271</c:v>
                </c:pt>
                <c:pt idx="1069">
                  <c:v>-1.6121134020620815</c:v>
                </c:pt>
                <c:pt idx="1070">
                  <c:v>0.57293814432990764</c:v>
                </c:pt>
                <c:pt idx="1071">
                  <c:v>0.28762886597948023</c:v>
                </c:pt>
                <c:pt idx="1072">
                  <c:v>-0.28762886597948023</c:v>
                </c:pt>
                <c:pt idx="1073">
                  <c:v>0.51726804123730885</c:v>
                </c:pt>
                <c:pt idx="1074">
                  <c:v>1.627577319587544</c:v>
                </c:pt>
                <c:pt idx="1075">
                  <c:v>-1.7157216494844105</c:v>
                </c:pt>
                <c:pt idx="1076">
                  <c:v>0.67886597938128956</c:v>
                </c:pt>
                <c:pt idx="1077">
                  <c:v>0.48402061855678158</c:v>
                </c:pt>
                <c:pt idx="1078">
                  <c:v>-1.4203608247423365</c:v>
                </c:pt>
                <c:pt idx="1079">
                  <c:v>1.8061855670103302</c:v>
                </c:pt>
                <c:pt idx="1080">
                  <c:v>0.2829896907216492</c:v>
                </c:pt>
                <c:pt idx="1081">
                  <c:v>-0.70902061855677923</c:v>
                </c:pt>
                <c:pt idx="1082">
                  <c:v>-1.4582474226804201</c:v>
                </c:pt>
                <c:pt idx="1083">
                  <c:v>-0.77474226804102475</c:v>
                </c:pt>
                <c:pt idx="1084">
                  <c:v>1.6221649484534535</c:v>
                </c:pt>
                <c:pt idx="1085">
                  <c:v>0.88067010309268134</c:v>
                </c:pt>
                <c:pt idx="1086">
                  <c:v>-0.10128865979355089</c:v>
                </c:pt>
                <c:pt idx="1087">
                  <c:v>-2.421649484536152</c:v>
                </c:pt>
                <c:pt idx="1088">
                  <c:v>2.9041237113401404</c:v>
                </c:pt>
                <c:pt idx="1089">
                  <c:v>-0.42912371134016752</c:v>
                </c:pt>
                <c:pt idx="1090">
                  <c:v>1.2896907216495554</c:v>
                </c:pt>
                <c:pt idx="1091">
                  <c:v>0.52731958762868081</c:v>
                </c:pt>
                <c:pt idx="1092">
                  <c:v>1.1775773195878236</c:v>
                </c:pt>
                <c:pt idx="1093">
                  <c:v>-4.5061855670103004</c:v>
                </c:pt>
                <c:pt idx="1094">
                  <c:v>3.6262886597936039</c:v>
                </c:pt>
                <c:pt idx="1095">
                  <c:v>-0.95644329896884828</c:v>
                </c:pt>
                <c:pt idx="1096">
                  <c:v>4.0523195876287339</c:v>
                </c:pt>
                <c:pt idx="1097">
                  <c:v>-5.5863402061855956</c:v>
                </c:pt>
                <c:pt idx="1098">
                  <c:v>1.8672680412370193</c:v>
                </c:pt>
                <c:pt idx="1099">
                  <c:v>1.3677835051547753</c:v>
                </c:pt>
                <c:pt idx="1100">
                  <c:v>1.3391752577318043</c:v>
                </c:pt>
                <c:pt idx="1101">
                  <c:v>-0.37345360824729401</c:v>
                </c:pt>
                <c:pt idx="1102">
                  <c:v>-1.271134020618506</c:v>
                </c:pt>
                <c:pt idx="1103">
                  <c:v>2.6567010309277967</c:v>
                </c:pt>
                <c:pt idx="1104">
                  <c:v>-2.081443298969111</c:v>
                </c:pt>
                <c:pt idx="1105">
                  <c:v>-2.4804123711340633</c:v>
                </c:pt>
                <c:pt idx="1106">
                  <c:v>1.0012886597938158</c:v>
                </c:pt>
                <c:pt idx="1107">
                  <c:v>0.68659793814443282</c:v>
                </c:pt>
                <c:pt idx="1108">
                  <c:v>0.25515463917521242</c:v>
                </c:pt>
                <c:pt idx="1109">
                  <c:v>0.55747422680417047</c:v>
                </c:pt>
                <c:pt idx="1110">
                  <c:v>1.4203608247423365</c:v>
                </c:pt>
                <c:pt idx="1111">
                  <c:v>-1.2317010309279035</c:v>
                </c:pt>
                <c:pt idx="1112">
                  <c:v>-0.66340206185582706</c:v>
                </c:pt>
                <c:pt idx="1113">
                  <c:v>0.68891752577321097</c:v>
                </c:pt>
                <c:pt idx="1114">
                  <c:v>4.2518041237113477</c:v>
                </c:pt>
                <c:pt idx="1115">
                  <c:v>-3.2048969072163049</c:v>
                </c:pt>
                <c:pt idx="1116">
                  <c:v>-1.309020618556864</c:v>
                </c:pt>
                <c:pt idx="1117">
                  <c:v>1.6422680412372963</c:v>
                </c:pt>
                <c:pt idx="1118">
                  <c:v>0.78015463917511507</c:v>
                </c:pt>
                <c:pt idx="1119">
                  <c:v>-0.5853092783506072</c:v>
                </c:pt>
                <c:pt idx="1120">
                  <c:v>-1.1914948453607674</c:v>
                </c:pt>
                <c:pt idx="1121">
                  <c:v>0.63865979381442783</c:v>
                </c:pt>
                <c:pt idx="1122">
                  <c:v>-0.70670103092772629</c:v>
                </c:pt>
                <c:pt idx="1123">
                  <c:v>-0.14845360824757114</c:v>
                </c:pt>
                <c:pt idx="1124">
                  <c:v>-0.87293814432981276</c:v>
                </c:pt>
                <c:pt idx="1125">
                  <c:v>-7.1134020618610669E-2</c:v>
                </c:pt>
                <c:pt idx="1126">
                  <c:v>0.96417525773199164</c:v>
                </c:pt>
                <c:pt idx="1127">
                  <c:v>0.26752577319591203</c:v>
                </c:pt>
                <c:pt idx="1128">
                  <c:v>-2.8438144329897108</c:v>
                </c:pt>
                <c:pt idx="1129">
                  <c:v>0.94407216494842339</c:v>
                </c:pt>
                <c:pt idx="1130">
                  <c:v>2.3791237113402377</c:v>
                </c:pt>
                <c:pt idx="1131">
                  <c:v>1.6554123711339808</c:v>
                </c:pt>
                <c:pt idx="1132">
                  <c:v>-0.7724226804122466</c:v>
                </c:pt>
                <c:pt idx="1133">
                  <c:v>-3.4592783505155325</c:v>
                </c:pt>
                <c:pt idx="1134">
                  <c:v>-1.501546391752594</c:v>
                </c:pt>
                <c:pt idx="1135">
                  <c:v>3.8729381443299631</c:v>
                </c:pt>
                <c:pt idx="1136">
                  <c:v>-3.2976804123712773</c:v>
                </c:pt>
                <c:pt idx="1137">
                  <c:v>4.3956185567010877</c:v>
                </c:pt>
                <c:pt idx="1138">
                  <c:v>-1.2417525773195506</c:v>
                </c:pt>
                <c:pt idx="1139">
                  <c:v>-2.6713917525772741</c:v>
                </c:pt>
                <c:pt idx="1140">
                  <c:v>4.1907216494843835</c:v>
                </c:pt>
                <c:pt idx="1141">
                  <c:v>1.0747422680414793</c:v>
                </c:pt>
                <c:pt idx="1142">
                  <c:v>-0.27757731958783349</c:v>
                </c:pt>
                <c:pt idx="1143">
                  <c:v>1.7768041237113745</c:v>
                </c:pt>
                <c:pt idx="1144">
                  <c:v>-4.332216494845345</c:v>
                </c:pt>
                <c:pt idx="1145">
                  <c:v>1.069329896907389</c:v>
                </c:pt>
                <c:pt idx="1146">
                  <c:v>-1.0399484536084334</c:v>
                </c:pt>
                <c:pt idx="1147">
                  <c:v>-0.84201030927833842</c:v>
                </c:pt>
                <c:pt idx="1148">
                  <c:v>1.8518041237112821</c:v>
                </c:pt>
                <c:pt idx="1149">
                  <c:v>-1.8649484536082412</c:v>
                </c:pt>
                <c:pt idx="1150">
                  <c:v>2.0265463917527713</c:v>
                </c:pt>
                <c:pt idx="1151">
                  <c:v>-2.7657216494847652</c:v>
                </c:pt>
                <c:pt idx="1152">
                  <c:v>-0.19175257731947035</c:v>
                </c:pt>
                <c:pt idx="1153">
                  <c:v>0.61314432989704393</c:v>
                </c:pt>
                <c:pt idx="1154">
                  <c:v>0.26752577319563736</c:v>
                </c:pt>
                <c:pt idx="1155">
                  <c:v>-0.751546391752419</c:v>
                </c:pt>
                <c:pt idx="1156">
                  <c:v>2.4595360824742358</c:v>
                </c:pt>
                <c:pt idx="1157">
                  <c:v>0.12912371134026235</c:v>
                </c:pt>
                <c:pt idx="1158">
                  <c:v>-4.3298969072173912E-2</c:v>
                </c:pt>
                <c:pt idx="1159">
                  <c:v>-1.7481958762886782</c:v>
                </c:pt>
                <c:pt idx="1160">
                  <c:v>2.0659793814430989</c:v>
                </c:pt>
                <c:pt idx="1161">
                  <c:v>-0.87525773195859102</c:v>
                </c:pt>
                <c:pt idx="1162">
                  <c:v>-2.8329896907218046</c:v>
                </c:pt>
                <c:pt idx="1163">
                  <c:v>3.4005154639176216</c:v>
                </c:pt>
                <c:pt idx="1164">
                  <c:v>-2.2097938144331133</c:v>
                </c:pt>
                <c:pt idx="1165">
                  <c:v>5.0257731958783101E-2</c:v>
                </c:pt>
                <c:pt idx="1166">
                  <c:v>-0.5018041237112969</c:v>
                </c:pt>
                <c:pt idx="1167">
                  <c:v>5.7989690721651679E-2</c:v>
                </c:pt>
                <c:pt idx="1168">
                  <c:v>-2.1146907216493633</c:v>
                </c:pt>
                <c:pt idx="1169">
                  <c:v>1.9909793814431911</c:v>
                </c:pt>
                <c:pt idx="1170">
                  <c:v>5.5353092783505531</c:v>
                </c:pt>
                <c:pt idx="1171">
                  <c:v>-1.8162371134019768</c:v>
                </c:pt>
                <c:pt idx="1172">
                  <c:v>-1.6554123711339808</c:v>
                </c:pt>
                <c:pt idx="1173">
                  <c:v>-6.0309278350704543E-2</c:v>
                </c:pt>
                <c:pt idx="1174">
                  <c:v>-0.79252577319581474</c:v>
                </c:pt>
                <c:pt idx="1175">
                  <c:v>-0.86056701030938787</c:v>
                </c:pt>
                <c:pt idx="1176">
                  <c:v>2.0922680412372916</c:v>
                </c:pt>
                <c:pt idx="1177">
                  <c:v>0.32010309278347332</c:v>
                </c:pt>
                <c:pt idx="1178">
                  <c:v>0.96108247422667947</c:v>
                </c:pt>
                <c:pt idx="1179">
                  <c:v>0.782474226804168</c:v>
                </c:pt>
                <c:pt idx="1180">
                  <c:v>-3.4925257731957853</c:v>
                </c:pt>
                <c:pt idx="1181">
                  <c:v>1.1636597938143307</c:v>
                </c:pt>
                <c:pt idx="1182">
                  <c:v>-3.3000000000000553</c:v>
                </c:pt>
                <c:pt idx="1183">
                  <c:v>2.1873711340207671</c:v>
                </c:pt>
                <c:pt idx="1184">
                  <c:v>-0.81030927835060473</c:v>
                </c:pt>
                <c:pt idx="1185">
                  <c:v>9.8969072165047425E-2</c:v>
                </c:pt>
                <c:pt idx="1186">
                  <c:v>0.62551546391746882</c:v>
                </c:pt>
                <c:pt idx="1187">
                  <c:v>1.6376288659794653</c:v>
                </c:pt>
                <c:pt idx="1188">
                  <c:v>-3.2899484536084085</c:v>
                </c:pt>
                <c:pt idx="1189">
                  <c:v>0.82190721649504495</c:v>
                </c:pt>
                <c:pt idx="1190">
                  <c:v>-0.96649484536104446</c:v>
                </c:pt>
                <c:pt idx="1191">
                  <c:v>1.4180412371135585</c:v>
                </c:pt>
                <c:pt idx="1192">
                  <c:v>-1.0894329896906823</c:v>
                </c:pt>
                <c:pt idx="1193">
                  <c:v>-1.9097938144329338</c:v>
                </c:pt>
                <c:pt idx="1194">
                  <c:v>1.7025773195874516</c:v>
                </c:pt>
                <c:pt idx="1195">
                  <c:v>0.99432989690720652</c:v>
                </c:pt>
                <c:pt idx="1196">
                  <c:v>0.37809278350512504</c:v>
                </c:pt>
                <c:pt idx="1197">
                  <c:v>-2.4425257731957051</c:v>
                </c:pt>
                <c:pt idx="1198">
                  <c:v>1.0144329896907749</c:v>
                </c:pt>
                <c:pt idx="1199">
                  <c:v>-0.55206185567035471</c:v>
                </c:pt>
                <c:pt idx="1200">
                  <c:v>-0.44458762886590464</c:v>
                </c:pt>
                <c:pt idx="1201">
                  <c:v>1.1079896907217317</c:v>
                </c:pt>
                <c:pt idx="1202">
                  <c:v>0.20644329896894814</c:v>
                </c:pt>
                <c:pt idx="1203">
                  <c:v>-0.46159793814416061</c:v>
                </c:pt>
                <c:pt idx="1204">
                  <c:v>-1.4404639175259046</c:v>
                </c:pt>
                <c:pt idx="1205">
                  <c:v>1.2208762886597229</c:v>
                </c:pt>
                <c:pt idx="1206">
                  <c:v>0</c:v>
                </c:pt>
                <c:pt idx="1207">
                  <c:v>-1.0036082474225938</c:v>
                </c:pt>
                <c:pt idx="1208">
                  <c:v>0.40824742268033992</c:v>
                </c:pt>
                <c:pt idx="1209">
                  <c:v>0.88530927835051232</c:v>
                </c:pt>
                <c:pt idx="1210">
                  <c:v>0.84046391752581973</c:v>
                </c:pt>
                <c:pt idx="1211">
                  <c:v>0.22190721649495998</c:v>
                </c:pt>
                <c:pt idx="1212">
                  <c:v>-0.33788659793826331</c:v>
                </c:pt>
                <c:pt idx="1213">
                  <c:v>2.9389175257731863</c:v>
                </c:pt>
                <c:pt idx="1214">
                  <c:v>-2.444845360824758</c:v>
                </c:pt>
                <c:pt idx="1215">
                  <c:v>2.0567010309279863</c:v>
                </c:pt>
                <c:pt idx="1216">
                  <c:v>-3.2126288659794482</c:v>
                </c:pt>
                <c:pt idx="1217">
                  <c:v>-1.0237113402061619</c:v>
                </c:pt>
                <c:pt idx="1218">
                  <c:v>-1.0298969072165118</c:v>
                </c:pt>
                <c:pt idx="1219">
                  <c:v>-1.9422680412372018</c:v>
                </c:pt>
                <c:pt idx="1220">
                  <c:v>1.8641752577319817</c:v>
                </c:pt>
                <c:pt idx="1221">
                  <c:v>0.96417525773199164</c:v>
                </c:pt>
                <c:pt idx="1222">
                  <c:v>-6.3402061855742098E-2</c:v>
                </c:pt>
                <c:pt idx="1223">
                  <c:v>-0.72912371134007259</c:v>
                </c:pt>
                <c:pt idx="1224">
                  <c:v>-0.89536082474243373</c:v>
                </c:pt>
                <c:pt idx="1225">
                  <c:v>-0.76237113402059975</c:v>
                </c:pt>
                <c:pt idx="1226">
                  <c:v>4.8920103092785689</c:v>
                </c:pt>
                <c:pt idx="1227">
                  <c:v>-5.5987113402062949</c:v>
                </c:pt>
                <c:pt idx="1228">
                  <c:v>3.39664948453605</c:v>
                </c:pt>
                <c:pt idx="1229">
                  <c:v>-0.51726804123703407</c:v>
                </c:pt>
                <c:pt idx="1230">
                  <c:v>0.75695876288650943</c:v>
                </c:pt>
                <c:pt idx="1231">
                  <c:v>-2.609536082474051</c:v>
                </c:pt>
                <c:pt idx="1232">
                  <c:v>1.2796391752576339</c:v>
                </c:pt>
                <c:pt idx="1233">
                  <c:v>-1.334536082474248</c:v>
                </c:pt>
                <c:pt idx="1234">
                  <c:v>0.879896907216422</c:v>
                </c:pt>
                <c:pt idx="1235">
                  <c:v>0.56520618556703905</c:v>
                </c:pt>
                <c:pt idx="1236">
                  <c:v>0.78479381443294616</c:v>
                </c:pt>
                <c:pt idx="1237">
                  <c:v>-3.6711340206185712</c:v>
                </c:pt>
                <c:pt idx="1238">
                  <c:v>1.6074742268042503</c:v>
                </c:pt>
                <c:pt idx="1239">
                  <c:v>-1.4837628865980785</c:v>
                </c:pt>
                <c:pt idx="1240">
                  <c:v>1.4157216494845053</c:v>
                </c:pt>
                <c:pt idx="1241">
                  <c:v>0.5853092783506072</c:v>
                </c:pt>
                <c:pt idx="1242">
                  <c:v>-1.6175257731958974</c:v>
                </c:pt>
                <c:pt idx="1243">
                  <c:v>0.73685567010321584</c:v>
                </c:pt>
                <c:pt idx="1244">
                  <c:v>0.86056701030911309</c:v>
                </c:pt>
                <c:pt idx="1245">
                  <c:v>-2.0342783505153652</c:v>
                </c:pt>
                <c:pt idx="1246">
                  <c:v>0.20412371134016996</c:v>
                </c:pt>
                <c:pt idx="1247">
                  <c:v>-0.38041237113390319</c:v>
                </c:pt>
                <c:pt idx="1248">
                  <c:v>2.8105670103091835</c:v>
                </c:pt>
                <c:pt idx="1249">
                  <c:v>-3.5930412371133515</c:v>
                </c:pt>
                <c:pt idx="1250">
                  <c:v>2.1471649484536308</c:v>
                </c:pt>
                <c:pt idx="1251">
                  <c:v>-2.2731958762885811</c:v>
                </c:pt>
                <c:pt idx="1252">
                  <c:v>0.56752577319581721</c:v>
                </c:pt>
                <c:pt idx="1253">
                  <c:v>0.57293814432990764</c:v>
                </c:pt>
                <c:pt idx="1254">
                  <c:v>-1.334536082474248</c:v>
                </c:pt>
                <c:pt idx="1255">
                  <c:v>1.3569587628865944</c:v>
                </c:pt>
                <c:pt idx="1256">
                  <c:v>-1.2440721649486033</c:v>
                </c:pt>
                <c:pt idx="1257">
                  <c:v>-0.5976804123710322</c:v>
                </c:pt>
                <c:pt idx="1258">
                  <c:v>1.4783505154639882</c:v>
                </c:pt>
                <c:pt idx="1259">
                  <c:v>-2.3195876290528594E-3</c:v>
                </c:pt>
                <c:pt idx="1260">
                  <c:v>-0.73685567010294117</c:v>
                </c:pt>
                <c:pt idx="1261">
                  <c:v>2.0938144329895354</c:v>
                </c:pt>
                <c:pt idx="1262">
                  <c:v>-2.7548969072163096</c:v>
                </c:pt>
                <c:pt idx="1263">
                  <c:v>3.0533505154639711</c:v>
                </c:pt>
                <c:pt idx="1264">
                  <c:v>-1.8425257731958948</c:v>
                </c:pt>
                <c:pt idx="1265">
                  <c:v>2.8561855670101353</c:v>
                </c:pt>
                <c:pt idx="1266">
                  <c:v>-1.632216494845375</c:v>
                </c:pt>
                <c:pt idx="1267">
                  <c:v>-0.16391752577303359</c:v>
                </c:pt>
                <c:pt idx="1268">
                  <c:v>-3.2041237113403205</c:v>
                </c:pt>
                <c:pt idx="1269">
                  <c:v>1.9878865979381537</c:v>
                </c:pt>
                <c:pt idx="1270">
                  <c:v>0.26752577319591203</c:v>
                </c:pt>
                <c:pt idx="1271">
                  <c:v>2.3814432989690157</c:v>
                </c:pt>
                <c:pt idx="1272">
                  <c:v>-2.6489690721649279</c:v>
                </c:pt>
                <c:pt idx="1273">
                  <c:v>1.6855670103091958</c:v>
                </c:pt>
                <c:pt idx="1274">
                  <c:v>-2.1603092783503151</c:v>
                </c:pt>
                <c:pt idx="1275">
                  <c:v>3.6889175257730864</c:v>
                </c:pt>
                <c:pt idx="1276">
                  <c:v>-4.2139175257732644</c:v>
                </c:pt>
                <c:pt idx="1277">
                  <c:v>3.2141752577319669</c:v>
                </c:pt>
                <c:pt idx="1278">
                  <c:v>0.86288659793816602</c:v>
                </c:pt>
                <c:pt idx="1279">
                  <c:v>-0.56211340206172677</c:v>
                </c:pt>
                <c:pt idx="1280">
                  <c:v>1.7234536082472791</c:v>
                </c:pt>
                <c:pt idx="1281">
                  <c:v>-3.1747422680410899</c:v>
                </c:pt>
                <c:pt idx="1282">
                  <c:v>1.0979381443298104</c:v>
                </c:pt>
                <c:pt idx="1283">
                  <c:v>6.0309278350429839E-2</c:v>
                </c:pt>
                <c:pt idx="1284">
                  <c:v>-2.2484536082474564</c:v>
                </c:pt>
                <c:pt idx="1285">
                  <c:v>-1.5541237113401551</c:v>
                </c:pt>
                <c:pt idx="1286">
                  <c:v>2.3945876288659749</c:v>
                </c:pt>
                <c:pt idx="1287">
                  <c:v>2.5461340206185836</c:v>
                </c:pt>
                <c:pt idx="1288">
                  <c:v>0.53427835051556472</c:v>
                </c:pt>
                <c:pt idx="1289">
                  <c:v>-3.0703608247422269</c:v>
                </c:pt>
                <c:pt idx="1290">
                  <c:v>2.1038659793814571</c:v>
                </c:pt>
                <c:pt idx="1291">
                  <c:v>-2.0559278350517265</c:v>
                </c:pt>
                <c:pt idx="1292">
                  <c:v>1.7481958762886782</c:v>
                </c:pt>
                <c:pt idx="1293">
                  <c:v>-2.9667525773196233</c:v>
                </c:pt>
                <c:pt idx="1294">
                  <c:v>-1.9484536082472768</c:v>
                </c:pt>
                <c:pt idx="1295">
                  <c:v>1.8518041237112821</c:v>
                </c:pt>
                <c:pt idx="1296">
                  <c:v>1.1605670103092929</c:v>
                </c:pt>
                <c:pt idx="1297">
                  <c:v>-2.0335051546391054</c:v>
                </c:pt>
                <c:pt idx="1298">
                  <c:v>5.7703608247421974</c:v>
                </c:pt>
                <c:pt idx="1299">
                  <c:v>-6.5219072164948901</c:v>
                </c:pt>
                <c:pt idx="1300">
                  <c:v>2.051288659793896</c:v>
                </c:pt>
                <c:pt idx="1301">
                  <c:v>0.95335051546381078</c:v>
                </c:pt>
                <c:pt idx="1302">
                  <c:v>-0.71365979381433553</c:v>
                </c:pt>
                <c:pt idx="1303">
                  <c:v>-3.1190721649484909</c:v>
                </c:pt>
                <c:pt idx="1304">
                  <c:v>1.6353092783504126</c:v>
                </c:pt>
                <c:pt idx="1305">
                  <c:v>3.3347938144331013</c:v>
                </c:pt>
                <c:pt idx="1306">
                  <c:v>-2.1440721649485934</c:v>
                </c:pt>
                <c:pt idx="1307">
                  <c:v>2.8229381443301578</c:v>
                </c:pt>
                <c:pt idx="1308">
                  <c:v>-1.9097938144332085</c:v>
                </c:pt>
                <c:pt idx="1309">
                  <c:v>-1.501546391752594</c:v>
                </c:pt>
                <c:pt idx="1310">
                  <c:v>0.69896907216513238</c:v>
                </c:pt>
                <c:pt idx="1311">
                  <c:v>-2.414690721649543</c:v>
                </c:pt>
                <c:pt idx="1312">
                  <c:v>1.7891752577320743</c:v>
                </c:pt>
                <c:pt idx="1313">
                  <c:v>2.9041237113401404</c:v>
                </c:pt>
                <c:pt idx="1314">
                  <c:v>-2.0876288659827567E-2</c:v>
                </c:pt>
                <c:pt idx="1315">
                  <c:v>-2.2577319587628439</c:v>
                </c:pt>
                <c:pt idx="1316">
                  <c:v>1.4884020618556348</c:v>
                </c:pt>
                <c:pt idx="1317">
                  <c:v>0.34871134020616945</c:v>
                </c:pt>
                <c:pt idx="1318">
                  <c:v>-3.7399484536084033</c:v>
                </c:pt>
                <c:pt idx="1319">
                  <c:v>5.2353092783506474</c:v>
                </c:pt>
                <c:pt idx="1320">
                  <c:v>-4.3121134020617777</c:v>
                </c:pt>
                <c:pt idx="1321">
                  <c:v>-0.55747422680417047</c:v>
                </c:pt>
                <c:pt idx="1322">
                  <c:v>-3.1206185567010101</c:v>
                </c:pt>
                <c:pt idx="1323">
                  <c:v>1.8239690721648454</c:v>
                </c:pt>
                <c:pt idx="1324">
                  <c:v>4.6322164948455251</c:v>
                </c:pt>
                <c:pt idx="1325">
                  <c:v>-2.0311855670103278</c:v>
                </c:pt>
                <c:pt idx="1326">
                  <c:v>-1.4582474226804201</c:v>
                </c:pt>
                <c:pt idx="1327">
                  <c:v>1.6569587628864995</c:v>
                </c:pt>
                <c:pt idx="1328">
                  <c:v>-1.4257731958761524</c:v>
                </c:pt>
                <c:pt idx="1329">
                  <c:v>3.3030927835050927</c:v>
                </c:pt>
                <c:pt idx="1330">
                  <c:v>-3.4561855670104951</c:v>
                </c:pt>
                <c:pt idx="1331">
                  <c:v>0.15309278350540215</c:v>
                </c:pt>
                <c:pt idx="1332">
                  <c:v>-1.1628865979383458</c:v>
                </c:pt>
                <c:pt idx="1333">
                  <c:v>1.8463917525774662</c:v>
                </c:pt>
                <c:pt idx="1334">
                  <c:v>1.6561855670102403</c:v>
                </c:pt>
                <c:pt idx="1335">
                  <c:v>1.4806701030927665</c:v>
                </c:pt>
                <c:pt idx="1336">
                  <c:v>-6.494845360824713</c:v>
                </c:pt>
                <c:pt idx="1337">
                  <c:v>0.5853092783506072</c:v>
                </c:pt>
                <c:pt idx="1338">
                  <c:v>1.922938144329893</c:v>
                </c:pt>
                <c:pt idx="1339">
                  <c:v>-2.0033505154638909</c:v>
                </c:pt>
                <c:pt idx="1340">
                  <c:v>3.5118556701030941</c:v>
                </c:pt>
                <c:pt idx="1341">
                  <c:v>-0.43685567010331072</c:v>
                </c:pt>
                <c:pt idx="1342">
                  <c:v>1.4180412371135585</c:v>
                </c:pt>
                <c:pt idx="1343">
                  <c:v>0.17706185566999261</c:v>
                </c:pt>
                <c:pt idx="1344">
                  <c:v>-5.0365979381442934</c:v>
                </c:pt>
                <c:pt idx="1345">
                  <c:v>0.92396907216485524</c:v>
                </c:pt>
                <c:pt idx="1346">
                  <c:v>0.3471649484536507</c:v>
                </c:pt>
                <c:pt idx="1347">
                  <c:v>0.83350515463921049</c:v>
                </c:pt>
                <c:pt idx="1348">
                  <c:v>0.82500000000008256</c:v>
                </c:pt>
                <c:pt idx="1349">
                  <c:v>-1.8850515463918092</c:v>
                </c:pt>
                <c:pt idx="1350">
                  <c:v>1.2634020618556374</c:v>
                </c:pt>
                <c:pt idx="1351">
                  <c:v>-3.1561855670103149</c:v>
                </c:pt>
                <c:pt idx="1352">
                  <c:v>-2.2484536082474564</c:v>
                </c:pt>
                <c:pt idx="1353">
                  <c:v>4.9608247422681266</c:v>
                </c:pt>
                <c:pt idx="1354">
                  <c:v>0.30077319587616458</c:v>
                </c:pt>
                <c:pt idx="1355">
                  <c:v>-2.5847938144329263</c:v>
                </c:pt>
                <c:pt idx="1356">
                  <c:v>-0.52190721649486516</c:v>
                </c:pt>
                <c:pt idx="1357">
                  <c:v>0.25438144329895307</c:v>
                </c:pt>
                <c:pt idx="1358">
                  <c:v>0.74226804123730639</c:v>
                </c:pt>
                <c:pt idx="1359">
                  <c:v>1.44046391752563</c:v>
                </c:pt>
                <c:pt idx="1360">
                  <c:v>-1.0322164948452901</c:v>
                </c:pt>
                <c:pt idx="1361">
                  <c:v>3.2242268041236137</c:v>
                </c:pt>
                <c:pt idx="1362">
                  <c:v>-1.7914948453608521</c:v>
                </c:pt>
                <c:pt idx="1363">
                  <c:v>-1.0716494845358924</c:v>
                </c:pt>
                <c:pt idx="1364">
                  <c:v>0.11056701030921295</c:v>
                </c:pt>
                <c:pt idx="1365">
                  <c:v>2.1340206185566717</c:v>
                </c:pt>
                <c:pt idx="1366">
                  <c:v>-4.3445876288660452</c:v>
                </c:pt>
                <c:pt idx="1367">
                  <c:v>4.2440721649484789</c:v>
                </c:pt>
                <c:pt idx="1368">
                  <c:v>-1.0399484536081587</c:v>
                </c:pt>
                <c:pt idx="1369">
                  <c:v>-0.26752577319591203</c:v>
                </c:pt>
                <c:pt idx="1370">
                  <c:v>-0.93092783505146448</c:v>
                </c:pt>
                <c:pt idx="1371">
                  <c:v>0.91855670103076492</c:v>
                </c:pt>
                <c:pt idx="1372">
                  <c:v>-1.7690721649485059</c:v>
                </c:pt>
                <c:pt idx="1373">
                  <c:v>0.43144329896922035</c:v>
                </c:pt>
                <c:pt idx="1374">
                  <c:v>0.60850515463921295</c:v>
                </c:pt>
                <c:pt idx="1375">
                  <c:v>2.2708762886598026</c:v>
                </c:pt>
                <c:pt idx="1376">
                  <c:v>-1.4512886597938108</c:v>
                </c:pt>
                <c:pt idx="1377">
                  <c:v>0.30773195876277371</c:v>
                </c:pt>
                <c:pt idx="1378">
                  <c:v>-0.56829896907207655</c:v>
                </c:pt>
                <c:pt idx="1379">
                  <c:v>-2.0938144329898103</c:v>
                </c:pt>
                <c:pt idx="1380">
                  <c:v>1.210824742268076</c:v>
                </c:pt>
                <c:pt idx="1381">
                  <c:v>1.6654639175259023</c:v>
                </c:pt>
                <c:pt idx="1382">
                  <c:v>-0.81494845360843582</c:v>
                </c:pt>
                <c:pt idx="1383">
                  <c:v>-0.95876288659790121</c:v>
                </c:pt>
                <c:pt idx="1384">
                  <c:v>-0.65644329896894316</c:v>
                </c:pt>
                <c:pt idx="1385">
                  <c:v>1.8749999999998879</c:v>
                </c:pt>
                <c:pt idx="1386">
                  <c:v>-1.8827319587627562</c:v>
                </c:pt>
                <c:pt idx="1387">
                  <c:v>-1.2131443298971289</c:v>
                </c:pt>
                <c:pt idx="1388">
                  <c:v>-1.1868556701029362</c:v>
                </c:pt>
                <c:pt idx="1389">
                  <c:v>1.2873711340205025</c:v>
                </c:pt>
                <c:pt idx="1390">
                  <c:v>5.2577319587835958E-2</c:v>
                </c:pt>
                <c:pt idx="1391">
                  <c:v>0.41907216494824606</c:v>
                </c:pt>
                <c:pt idx="1392">
                  <c:v>-1.3878865979380686</c:v>
                </c:pt>
                <c:pt idx="1393">
                  <c:v>0.72216494845373813</c:v>
                </c:pt>
                <c:pt idx="1394">
                  <c:v>1.8865979381443281</c:v>
                </c:pt>
                <c:pt idx="1395">
                  <c:v>-4.0701030927835236</c:v>
                </c:pt>
                <c:pt idx="1396">
                  <c:v>1.8471649484534509</c:v>
                </c:pt>
                <c:pt idx="1397">
                  <c:v>0.53737113402060233</c:v>
                </c:pt>
                <c:pt idx="1398">
                  <c:v>-1.4984536082472817</c:v>
                </c:pt>
                <c:pt idx="1399">
                  <c:v>3.4090206185567498</c:v>
                </c:pt>
                <c:pt idx="1400">
                  <c:v>-3.4677835051546606</c:v>
                </c:pt>
                <c:pt idx="1401">
                  <c:v>1.9252577319586712</c:v>
                </c:pt>
                <c:pt idx="1402">
                  <c:v>-0.4971649484537406</c:v>
                </c:pt>
                <c:pt idx="1403">
                  <c:v>5.0257731958783101E-2</c:v>
                </c:pt>
                <c:pt idx="1404">
                  <c:v>-1.5564432989689332</c:v>
                </c:pt>
                <c:pt idx="1405">
                  <c:v>-2.3041237113403299</c:v>
                </c:pt>
                <c:pt idx="1406">
                  <c:v>2.6698453608247554</c:v>
                </c:pt>
                <c:pt idx="1407">
                  <c:v>2.0358247422681588</c:v>
                </c:pt>
                <c:pt idx="1408">
                  <c:v>-2.868556701030835</c:v>
                </c:pt>
                <c:pt idx="1409">
                  <c:v>2.8322164948452704</c:v>
                </c:pt>
                <c:pt idx="1410">
                  <c:v>-3.859793814433004</c:v>
                </c:pt>
                <c:pt idx="1411">
                  <c:v>0.86288659793816602</c:v>
                </c:pt>
                <c:pt idx="1412">
                  <c:v>0.44226804123712649</c:v>
                </c:pt>
                <c:pt idx="1413">
                  <c:v>2.9536082474226641</c:v>
                </c:pt>
                <c:pt idx="1414">
                  <c:v>-2.4850515463918943</c:v>
                </c:pt>
                <c:pt idx="1415">
                  <c:v>-0.31778350515442044</c:v>
                </c:pt>
                <c:pt idx="1416">
                  <c:v>1.6322164948451003</c:v>
                </c:pt>
                <c:pt idx="1417">
                  <c:v>-0.64871134020607468</c:v>
                </c:pt>
                <c:pt idx="1418">
                  <c:v>1.8564432989691131</c:v>
                </c:pt>
                <c:pt idx="1419">
                  <c:v>-1.8030927835052923</c:v>
                </c:pt>
                <c:pt idx="1420">
                  <c:v>-0.40824742268033992</c:v>
                </c:pt>
                <c:pt idx="1421">
                  <c:v>1.1319587628865968</c:v>
                </c:pt>
                <c:pt idx="1422">
                  <c:v>-1.5664948453608547</c:v>
                </c:pt>
                <c:pt idx="1423">
                  <c:v>0.12835051546400297</c:v>
                </c:pt>
                <c:pt idx="1424">
                  <c:v>2.7015463917524891</c:v>
                </c:pt>
                <c:pt idx="1425">
                  <c:v>-0.22731958762877569</c:v>
                </c:pt>
                <c:pt idx="1426">
                  <c:v>0.72989690721660672</c:v>
                </c:pt>
                <c:pt idx="1427">
                  <c:v>5.2577319587561268E-2</c:v>
                </c:pt>
                <c:pt idx="1428">
                  <c:v>-3.7113402061857075</c:v>
                </c:pt>
                <c:pt idx="1429">
                  <c:v>0.69587628865982021</c:v>
                </c:pt>
                <c:pt idx="1430">
                  <c:v>1.9654639175258073</c:v>
                </c:pt>
                <c:pt idx="1431">
                  <c:v>1.1582474226805148</c:v>
                </c:pt>
                <c:pt idx="1432">
                  <c:v>-0.59536082474225394</c:v>
                </c:pt>
                <c:pt idx="1433">
                  <c:v>2.0837628865978886</c:v>
                </c:pt>
                <c:pt idx="1434">
                  <c:v>-3.7886597938083501E-2</c:v>
                </c:pt>
                <c:pt idx="1435">
                  <c:v>3.7368556701030911</c:v>
                </c:pt>
                <c:pt idx="1436">
                  <c:v>-0.89613402061869318</c:v>
                </c:pt>
                <c:pt idx="1437">
                  <c:v>2.5863402061857199</c:v>
                </c:pt>
                <c:pt idx="1438">
                  <c:v>-1.4884020618559095</c:v>
                </c:pt>
                <c:pt idx="1439">
                  <c:v>0.53505154639182406</c:v>
                </c:pt>
                <c:pt idx="1440">
                  <c:v>1.4072164948453776</c:v>
                </c:pt>
                <c:pt idx="1441">
                  <c:v>2.6621134020618866</c:v>
                </c:pt>
                <c:pt idx="1442">
                  <c:v>2.836082474226842</c:v>
                </c:pt>
                <c:pt idx="1443">
                  <c:v>0.56907216494833601</c:v>
                </c:pt>
                <c:pt idx="1444">
                  <c:v>0.91701030927852067</c:v>
                </c:pt>
                <c:pt idx="1445">
                  <c:v>4.6144329896907346</c:v>
                </c:pt>
                <c:pt idx="1446">
                  <c:v>0.72603092783503509</c:v>
                </c:pt>
                <c:pt idx="1447">
                  <c:v>3.8103092783504797</c:v>
                </c:pt>
                <c:pt idx="1448">
                  <c:v>-5.0257731958783101E-2</c:v>
                </c:pt>
                <c:pt idx="1449">
                  <c:v>-2.2028350515465043</c:v>
                </c:pt>
                <c:pt idx="1450">
                  <c:v>3.709020618556655</c:v>
                </c:pt>
                <c:pt idx="1451">
                  <c:v>2.4742268041237132</c:v>
                </c:pt>
                <c:pt idx="1452">
                  <c:v>1.7698453608247653</c:v>
                </c:pt>
                <c:pt idx="1453">
                  <c:v>5.8368556701032519</c:v>
                </c:pt>
                <c:pt idx="1454">
                  <c:v>-0.14072164948470256</c:v>
                </c:pt>
                <c:pt idx="1455">
                  <c:v>3.7623711340207504</c:v>
                </c:pt>
                <c:pt idx="1456">
                  <c:v>0.60231958762886317</c:v>
                </c:pt>
                <c:pt idx="1457">
                  <c:v>2.5786082474225767</c:v>
                </c:pt>
                <c:pt idx="1458">
                  <c:v>4.0175257731959624</c:v>
                </c:pt>
                <c:pt idx="1459">
                  <c:v>3.5744845360825765</c:v>
                </c:pt>
                <c:pt idx="1460">
                  <c:v>2.3853092783503129</c:v>
                </c:pt>
                <c:pt idx="1461">
                  <c:v>1.2912371134020741</c:v>
                </c:pt>
                <c:pt idx="1462">
                  <c:v>4.3971649484536064</c:v>
                </c:pt>
                <c:pt idx="1463">
                  <c:v>3.4925257731960597</c:v>
                </c:pt>
                <c:pt idx="1464">
                  <c:v>6.5652061855667903</c:v>
                </c:pt>
                <c:pt idx="1465">
                  <c:v>1.6353092783506873</c:v>
                </c:pt>
                <c:pt idx="1466">
                  <c:v>3.5899484536083137</c:v>
                </c:pt>
                <c:pt idx="1467">
                  <c:v>2.053608247422674</c:v>
                </c:pt>
                <c:pt idx="1468">
                  <c:v>5.4749999999998487</c:v>
                </c:pt>
                <c:pt idx="1469">
                  <c:v>4.9329896907216897</c:v>
                </c:pt>
                <c:pt idx="1470">
                  <c:v>5.9497422680412431</c:v>
                </c:pt>
                <c:pt idx="1471">
                  <c:v>1.6190721649484161</c:v>
                </c:pt>
                <c:pt idx="1472">
                  <c:v>5.0443298969071622</c:v>
                </c:pt>
                <c:pt idx="1473">
                  <c:v>7.1273195876290663</c:v>
                </c:pt>
                <c:pt idx="1474">
                  <c:v>2.4680412371133635</c:v>
                </c:pt>
                <c:pt idx="1475">
                  <c:v>5.7494845360823703</c:v>
                </c:pt>
                <c:pt idx="1476">
                  <c:v>3.0177835051546658</c:v>
                </c:pt>
                <c:pt idx="1477">
                  <c:v>5.5051546391753376</c:v>
                </c:pt>
                <c:pt idx="1478">
                  <c:v>6.9463917525772274</c:v>
                </c:pt>
                <c:pt idx="1479">
                  <c:v>5.6319587628865477</c:v>
                </c:pt>
                <c:pt idx="1480">
                  <c:v>0.77628865979381811</c:v>
                </c:pt>
                <c:pt idx="1481">
                  <c:v>8.3953608247422586</c:v>
                </c:pt>
                <c:pt idx="1482">
                  <c:v>4.5881443298970925</c:v>
                </c:pt>
                <c:pt idx="1483">
                  <c:v>2.9907216494844882</c:v>
                </c:pt>
                <c:pt idx="1484">
                  <c:v>4.7134020618555077</c:v>
                </c:pt>
                <c:pt idx="1485">
                  <c:v>7.7157216494847107</c:v>
                </c:pt>
                <c:pt idx="1486">
                  <c:v>4.6059278350516069</c:v>
                </c:pt>
                <c:pt idx="1487">
                  <c:v>7.022164948453395</c:v>
                </c:pt>
                <c:pt idx="1488">
                  <c:v>6.2582474226805509</c:v>
                </c:pt>
                <c:pt idx="1489">
                  <c:v>6.7059278350514919</c:v>
                </c:pt>
                <c:pt idx="1490">
                  <c:v>9.2342783505155612</c:v>
                </c:pt>
                <c:pt idx="1491">
                  <c:v>3.0448453608245685</c:v>
                </c:pt>
                <c:pt idx="1492">
                  <c:v>7.3074742268040964</c:v>
                </c:pt>
                <c:pt idx="1493">
                  <c:v>4.2386597938146631</c:v>
                </c:pt>
                <c:pt idx="1494">
                  <c:v>8.3543814432988643</c:v>
                </c:pt>
                <c:pt idx="1495">
                  <c:v>8.5863402061854721</c:v>
                </c:pt>
                <c:pt idx="1496">
                  <c:v>8.4007731958763507</c:v>
                </c:pt>
                <c:pt idx="1497">
                  <c:v>4.7157216494845606</c:v>
                </c:pt>
                <c:pt idx="1498">
                  <c:v>3.6463917525771721</c:v>
                </c:pt>
                <c:pt idx="1499">
                  <c:v>10.394845360824855</c:v>
                </c:pt>
                <c:pt idx="1500">
                  <c:v>7.5015463917526191</c:v>
                </c:pt>
                <c:pt idx="1501">
                  <c:v>7.7536082474225196</c:v>
                </c:pt>
                <c:pt idx="1502">
                  <c:v>6.3085051546393336</c:v>
                </c:pt>
                <c:pt idx="1503">
                  <c:v>5.5376288659793316</c:v>
                </c:pt>
                <c:pt idx="1504">
                  <c:v>9.7469072164947637</c:v>
                </c:pt>
                <c:pt idx="1505">
                  <c:v>9.9332474226804184</c:v>
                </c:pt>
                <c:pt idx="1506">
                  <c:v>5.5229381443301282</c:v>
                </c:pt>
                <c:pt idx="1507">
                  <c:v>9.8497422680411084</c:v>
                </c:pt>
                <c:pt idx="1508">
                  <c:v>8.2213917525773041</c:v>
                </c:pt>
                <c:pt idx="1509">
                  <c:v>7.8664948453607861</c:v>
                </c:pt>
                <c:pt idx="1510">
                  <c:v>5.8731958762888166</c:v>
                </c:pt>
                <c:pt idx="1511">
                  <c:v>9.6510309278350288</c:v>
                </c:pt>
                <c:pt idx="1512">
                  <c:v>5.4935567010308972</c:v>
                </c:pt>
                <c:pt idx="1513">
                  <c:v>11.51597938144327</c:v>
                </c:pt>
                <c:pt idx="1514">
                  <c:v>9.2868556701031224</c:v>
                </c:pt>
                <c:pt idx="1515">
                  <c:v>10.759793814433019</c:v>
                </c:pt>
                <c:pt idx="1516">
                  <c:v>9.3487113402060693</c:v>
                </c:pt>
                <c:pt idx="1517">
                  <c:v>8.4208762886599189</c:v>
                </c:pt>
                <c:pt idx="1518">
                  <c:v>10.943814432989621</c:v>
                </c:pt>
                <c:pt idx="1519">
                  <c:v>8.0698453608246954</c:v>
                </c:pt>
                <c:pt idx="1520">
                  <c:v>10.196907216494759</c:v>
                </c:pt>
                <c:pt idx="1521">
                  <c:v>9.9981958762886798</c:v>
                </c:pt>
                <c:pt idx="1522">
                  <c:v>8.9381443298969518</c:v>
                </c:pt>
                <c:pt idx="1523">
                  <c:v>9.5752577319588603</c:v>
                </c:pt>
                <c:pt idx="1524">
                  <c:v>8.7695876288658141</c:v>
                </c:pt>
                <c:pt idx="1525">
                  <c:v>8.0822164948453956</c:v>
                </c:pt>
                <c:pt idx="1526">
                  <c:v>13.26804123711352</c:v>
                </c:pt>
                <c:pt idx="1527">
                  <c:v>12.547422680412302</c:v>
                </c:pt>
                <c:pt idx="1528">
                  <c:v>8.7146907216494753</c:v>
                </c:pt>
                <c:pt idx="1529">
                  <c:v>10.794587628866065</c:v>
                </c:pt>
                <c:pt idx="1530">
                  <c:v>8.4726804123709449</c:v>
                </c:pt>
                <c:pt idx="1531">
                  <c:v>11.304123711340232</c:v>
                </c:pt>
                <c:pt idx="1532">
                  <c:v>13.807731958762901</c:v>
                </c:pt>
                <c:pt idx="1533">
                  <c:v>10.8262886597938</c:v>
                </c:pt>
                <c:pt idx="1534">
                  <c:v>11.325000000000058</c:v>
                </c:pt>
                <c:pt idx="1535">
                  <c:v>10.493041237113367</c:v>
                </c:pt>
                <c:pt idx="1536">
                  <c:v>8.77422680412392</c:v>
                </c:pt>
                <c:pt idx="1537">
                  <c:v>12.627061855670039</c:v>
                </c:pt>
                <c:pt idx="1538">
                  <c:v>13.367010309278292</c:v>
                </c:pt>
                <c:pt idx="1539">
                  <c:v>13.26958762886604</c:v>
                </c:pt>
                <c:pt idx="1540">
                  <c:v>10.279639175257536</c:v>
                </c:pt>
                <c:pt idx="1541">
                  <c:v>11.657474226804233</c:v>
                </c:pt>
                <c:pt idx="1542">
                  <c:v>13.936082474226904</c:v>
                </c:pt>
                <c:pt idx="1543">
                  <c:v>9.6030927835050246</c:v>
                </c:pt>
                <c:pt idx="1544">
                  <c:v>14.271649484536113</c:v>
                </c:pt>
                <c:pt idx="1545">
                  <c:v>10.070876288659809</c:v>
                </c:pt>
                <c:pt idx="1546">
                  <c:v>13.037628865979432</c:v>
                </c:pt>
                <c:pt idx="1547">
                  <c:v>11.715463917525609</c:v>
                </c:pt>
                <c:pt idx="1548">
                  <c:v>14.631958762886724</c:v>
                </c:pt>
                <c:pt idx="1549">
                  <c:v>11.717010309278402</c:v>
                </c:pt>
                <c:pt idx="1550">
                  <c:v>11.344329896907093</c:v>
                </c:pt>
                <c:pt idx="1551">
                  <c:v>13.603608247422731</c:v>
                </c:pt>
                <c:pt idx="1552">
                  <c:v>8.9636597938143368</c:v>
                </c:pt>
                <c:pt idx="1553">
                  <c:v>15.88840206185575</c:v>
                </c:pt>
                <c:pt idx="1554">
                  <c:v>13.180670103092911</c:v>
                </c:pt>
                <c:pt idx="1555">
                  <c:v>12.9564432989689</c:v>
                </c:pt>
                <c:pt idx="1556">
                  <c:v>14.170360824742563</c:v>
                </c:pt>
                <c:pt idx="1557">
                  <c:v>12.126804123710986</c:v>
                </c:pt>
                <c:pt idx="1558">
                  <c:v>14.555412371134297</c:v>
                </c:pt>
                <c:pt idx="1559">
                  <c:v>8.1850515463917404</c:v>
                </c:pt>
                <c:pt idx="1560">
                  <c:v>15.852061855669913</c:v>
                </c:pt>
                <c:pt idx="1561">
                  <c:v>15.364175257731834</c:v>
                </c:pt>
                <c:pt idx="1562">
                  <c:v>15.332474226804376</c:v>
                </c:pt>
                <c:pt idx="1563">
                  <c:v>11.590206185567192</c:v>
                </c:pt>
                <c:pt idx="1564">
                  <c:v>13.264175257731674</c:v>
                </c:pt>
                <c:pt idx="1565">
                  <c:v>15.235051546391846</c:v>
                </c:pt>
                <c:pt idx="1566">
                  <c:v>13.916752577319318</c:v>
                </c:pt>
                <c:pt idx="1567">
                  <c:v>12.347164948453976</c:v>
                </c:pt>
                <c:pt idx="1568">
                  <c:v>16.940721649484335</c:v>
                </c:pt>
                <c:pt idx="1569">
                  <c:v>12.246649484535862</c:v>
                </c:pt>
                <c:pt idx="1570">
                  <c:v>16.485309278350798</c:v>
                </c:pt>
                <c:pt idx="1571">
                  <c:v>18.037113402061902</c:v>
                </c:pt>
                <c:pt idx="1572">
                  <c:v>11.587886597938141</c:v>
                </c:pt>
                <c:pt idx="1573">
                  <c:v>15.686597938144359</c:v>
                </c:pt>
                <c:pt idx="1574">
                  <c:v>17.162628865979297</c:v>
                </c:pt>
                <c:pt idx="1575">
                  <c:v>12.682731958762638</c:v>
                </c:pt>
                <c:pt idx="1576">
                  <c:v>14.225257731959177</c:v>
                </c:pt>
                <c:pt idx="1577">
                  <c:v>14.702319587628526</c:v>
                </c:pt>
                <c:pt idx="1578">
                  <c:v>14.351288659794127</c:v>
                </c:pt>
                <c:pt idx="1579">
                  <c:v>15.753865979381397</c:v>
                </c:pt>
                <c:pt idx="1580">
                  <c:v>17.526804123711475</c:v>
                </c:pt>
                <c:pt idx="1581">
                  <c:v>12.518041237113069</c:v>
                </c:pt>
                <c:pt idx="1582">
                  <c:v>16.739690721649751</c:v>
                </c:pt>
                <c:pt idx="1583">
                  <c:v>14.387628865979142</c:v>
                </c:pt>
                <c:pt idx="1584">
                  <c:v>15.070360824742277</c:v>
                </c:pt>
                <c:pt idx="1585">
                  <c:v>17.238402061855464</c:v>
                </c:pt>
                <c:pt idx="1586">
                  <c:v>15.981185567010449</c:v>
                </c:pt>
                <c:pt idx="1587">
                  <c:v>15.032474226804196</c:v>
                </c:pt>
                <c:pt idx="1588">
                  <c:v>17.61108247422677</c:v>
                </c:pt>
                <c:pt idx="1589">
                  <c:v>11.683762886598149</c:v>
                </c:pt>
                <c:pt idx="1590">
                  <c:v>-1.7907216494848675</c:v>
                </c:pt>
                <c:pt idx="1591">
                  <c:v>18.111340206185549</c:v>
                </c:pt>
                <c:pt idx="1592">
                  <c:v>11.380670103092932</c:v>
                </c:pt>
                <c:pt idx="1593">
                  <c:v>42.775515463917465</c:v>
                </c:pt>
                <c:pt idx="1594">
                  <c:v>19.590463917526073</c:v>
                </c:pt>
                <c:pt idx="1595">
                  <c:v>16.294329896906763</c:v>
                </c:pt>
                <c:pt idx="1596">
                  <c:v>16.339948453608539</c:v>
                </c:pt>
                <c:pt idx="1597">
                  <c:v>16.535567010309034</c:v>
                </c:pt>
                <c:pt idx="1598">
                  <c:v>12.375773195876398</c:v>
                </c:pt>
                <c:pt idx="1599">
                  <c:v>18.841237113402432</c:v>
                </c:pt>
                <c:pt idx="1600">
                  <c:v>17.906443298968846</c:v>
                </c:pt>
                <c:pt idx="1601">
                  <c:v>18.523453608247461</c:v>
                </c:pt>
                <c:pt idx="1602">
                  <c:v>17.566237113402082</c:v>
                </c:pt>
                <c:pt idx="1603">
                  <c:v>16.749742268041398</c:v>
                </c:pt>
                <c:pt idx="1604">
                  <c:v>17.68530927835042</c:v>
                </c:pt>
                <c:pt idx="1605">
                  <c:v>18.15773195876276</c:v>
                </c:pt>
                <c:pt idx="1606">
                  <c:v>15.961082474226606</c:v>
                </c:pt>
                <c:pt idx="1607">
                  <c:v>16.019072164948533</c:v>
                </c:pt>
                <c:pt idx="1608">
                  <c:v>16.635309278350611</c:v>
                </c:pt>
                <c:pt idx="1609">
                  <c:v>19.206185567010049</c:v>
                </c:pt>
                <c:pt idx="1610">
                  <c:v>16.772164948453742</c:v>
                </c:pt>
                <c:pt idx="1611">
                  <c:v>16.794587628866093</c:v>
                </c:pt>
                <c:pt idx="1612">
                  <c:v>20.098453608247446</c:v>
                </c:pt>
                <c:pt idx="1613">
                  <c:v>16.625257731958968</c:v>
                </c:pt>
                <c:pt idx="1614">
                  <c:v>16.748195876288328</c:v>
                </c:pt>
                <c:pt idx="1615">
                  <c:v>17.706958762886781</c:v>
                </c:pt>
                <c:pt idx="1616">
                  <c:v>18.686597938144512</c:v>
                </c:pt>
                <c:pt idx="1617">
                  <c:v>18.6548969072165</c:v>
                </c:pt>
                <c:pt idx="1618">
                  <c:v>20.309536082474224</c:v>
                </c:pt>
                <c:pt idx="1619">
                  <c:v>15.004639175257209</c:v>
                </c:pt>
                <c:pt idx="1620">
                  <c:v>20.202061855670596</c:v>
                </c:pt>
                <c:pt idx="1621">
                  <c:v>16.804639175257741</c:v>
                </c:pt>
                <c:pt idx="1622">
                  <c:v>17.795103092783098</c:v>
                </c:pt>
                <c:pt idx="1623">
                  <c:v>19.047680412371104</c:v>
                </c:pt>
                <c:pt idx="1624">
                  <c:v>21.023969072165364</c:v>
                </c:pt>
                <c:pt idx="1625">
                  <c:v>20.989175257731773</c:v>
                </c:pt>
                <c:pt idx="1626">
                  <c:v>15.405154639174954</c:v>
                </c:pt>
                <c:pt idx="1627">
                  <c:v>20.804381443299459</c:v>
                </c:pt>
                <c:pt idx="1628">
                  <c:v>16.455154639174761</c:v>
                </c:pt>
                <c:pt idx="1629">
                  <c:v>18.556701030927989</c:v>
                </c:pt>
                <c:pt idx="1630">
                  <c:v>17.72474226804157</c:v>
                </c:pt>
                <c:pt idx="1631">
                  <c:v>17.407731958762586</c:v>
                </c:pt>
                <c:pt idx="1632">
                  <c:v>20.481185567010399</c:v>
                </c:pt>
                <c:pt idx="1633">
                  <c:v>19.493814432989527</c:v>
                </c:pt>
                <c:pt idx="1634">
                  <c:v>16.169845360824883</c:v>
                </c:pt>
                <c:pt idx="1635">
                  <c:v>17.645876288659817</c:v>
                </c:pt>
                <c:pt idx="1636">
                  <c:v>20.46494845360813</c:v>
                </c:pt>
                <c:pt idx="1637">
                  <c:v>17.973711340206435</c:v>
                </c:pt>
                <c:pt idx="1638">
                  <c:v>18.59226804123702</c:v>
                </c:pt>
                <c:pt idx="1639">
                  <c:v>19.603608247422756</c:v>
                </c:pt>
                <c:pt idx="1640">
                  <c:v>16.271134020618433</c:v>
                </c:pt>
                <c:pt idx="1641">
                  <c:v>21.567525773195769</c:v>
                </c:pt>
                <c:pt idx="1642">
                  <c:v>20.623453608247619</c:v>
                </c:pt>
                <c:pt idx="1643">
                  <c:v>21.068041237113526</c:v>
                </c:pt>
                <c:pt idx="1644">
                  <c:v>21.003865979380976</c:v>
                </c:pt>
                <c:pt idx="1645">
                  <c:v>16.940721649484885</c:v>
                </c:pt>
                <c:pt idx="1646">
                  <c:v>20.00721649484499</c:v>
                </c:pt>
                <c:pt idx="1647">
                  <c:v>20.858505154639268</c:v>
                </c:pt>
                <c:pt idx="1648">
                  <c:v>17.193556701031319</c:v>
                </c:pt>
                <c:pt idx="1649">
                  <c:v>17.324999999999811</c:v>
                </c:pt>
                <c:pt idx="1650">
                  <c:v>21.111340206185698</c:v>
                </c:pt>
                <c:pt idx="1651">
                  <c:v>21.222680412370895</c:v>
                </c:pt>
                <c:pt idx="1652">
                  <c:v>20.751030927835089</c:v>
                </c:pt>
                <c:pt idx="1653">
                  <c:v>16.947680412370943</c:v>
                </c:pt>
                <c:pt idx="1654">
                  <c:v>19.537886597938236</c:v>
                </c:pt>
                <c:pt idx="1655">
                  <c:v>18.742268041237384</c:v>
                </c:pt>
                <c:pt idx="1656">
                  <c:v>19.054639175257716</c:v>
                </c:pt>
                <c:pt idx="1657">
                  <c:v>19.568041237113178</c:v>
                </c:pt>
                <c:pt idx="1658">
                  <c:v>21.117525773195773</c:v>
                </c:pt>
                <c:pt idx="1659">
                  <c:v>17.856958762886599</c:v>
                </c:pt>
                <c:pt idx="1660">
                  <c:v>18.580670103092853</c:v>
                </c:pt>
                <c:pt idx="1661">
                  <c:v>20.279381443299282</c:v>
                </c:pt>
                <c:pt idx="1662">
                  <c:v>19.860309278350211</c:v>
                </c:pt>
                <c:pt idx="1663">
                  <c:v>18.88376288659807</c:v>
                </c:pt>
                <c:pt idx="1664">
                  <c:v>21.7167525773196</c:v>
                </c:pt>
                <c:pt idx="1665">
                  <c:v>21.029381443298909</c:v>
                </c:pt>
                <c:pt idx="1666">
                  <c:v>17.593298969071981</c:v>
                </c:pt>
                <c:pt idx="1667">
                  <c:v>18.998969072165391</c:v>
                </c:pt>
                <c:pt idx="1668">
                  <c:v>23.549999999999557</c:v>
                </c:pt>
                <c:pt idx="1669">
                  <c:v>17.672938144330271</c:v>
                </c:pt>
                <c:pt idx="1670">
                  <c:v>19.729639175257706</c:v>
                </c:pt>
                <c:pt idx="1671">
                  <c:v>18.677319587628848</c:v>
                </c:pt>
                <c:pt idx="1672">
                  <c:v>20.194329896906904</c:v>
                </c:pt>
                <c:pt idx="1673">
                  <c:v>20.680670103093014</c:v>
                </c:pt>
                <c:pt idx="1674">
                  <c:v>20.123969072164829</c:v>
                </c:pt>
                <c:pt idx="1675">
                  <c:v>22.246391752577335</c:v>
                </c:pt>
                <c:pt idx="1676">
                  <c:v>16.894329896907124</c:v>
                </c:pt>
                <c:pt idx="1677">
                  <c:v>21.095876288659962</c:v>
                </c:pt>
                <c:pt idx="1678">
                  <c:v>17.432474226803983</c:v>
                </c:pt>
                <c:pt idx="1679">
                  <c:v>22.425000000000122</c:v>
                </c:pt>
                <c:pt idx="1680">
                  <c:v>18.000773195876338</c:v>
                </c:pt>
                <c:pt idx="1681">
                  <c:v>20.286340206185344</c:v>
                </c:pt>
                <c:pt idx="1682">
                  <c:v>20.311855670103277</c:v>
                </c:pt>
                <c:pt idx="1683">
                  <c:v>21.268298969072124</c:v>
                </c:pt>
                <c:pt idx="1684">
                  <c:v>16.846391752577393</c:v>
                </c:pt>
                <c:pt idx="1685">
                  <c:v>19.186855670103288</c:v>
                </c:pt>
                <c:pt idx="1686">
                  <c:v>20.342783505154202</c:v>
                </c:pt>
                <c:pt idx="1687">
                  <c:v>22.015979381443245</c:v>
                </c:pt>
                <c:pt idx="1688">
                  <c:v>17.925000000000171</c:v>
                </c:pt>
                <c:pt idx="1689">
                  <c:v>24.207216494845309</c:v>
                </c:pt>
                <c:pt idx="1690">
                  <c:v>17.025773195876166</c:v>
                </c:pt>
                <c:pt idx="1691">
                  <c:v>21.801804123711428</c:v>
                </c:pt>
                <c:pt idx="1692">
                  <c:v>19.345360824742233</c:v>
                </c:pt>
                <c:pt idx="1693">
                  <c:v>21.142268041237177</c:v>
                </c:pt>
                <c:pt idx="1694">
                  <c:v>22.298969072165168</c:v>
                </c:pt>
                <c:pt idx="1695">
                  <c:v>18.413659793814784</c:v>
                </c:pt>
                <c:pt idx="1696">
                  <c:v>18.620876288658891</c:v>
                </c:pt>
                <c:pt idx="1697">
                  <c:v>19.438144329897206</c:v>
                </c:pt>
                <c:pt idx="1698">
                  <c:v>23.280154639175418</c:v>
                </c:pt>
                <c:pt idx="1699">
                  <c:v>17.015721649485066</c:v>
                </c:pt>
                <c:pt idx="1700">
                  <c:v>21.919329896907254</c:v>
                </c:pt>
                <c:pt idx="1701">
                  <c:v>18.347938144329163</c:v>
                </c:pt>
                <c:pt idx="1702">
                  <c:v>20.771134020618934</c:v>
                </c:pt>
                <c:pt idx="1703">
                  <c:v>21.660309278350741</c:v>
                </c:pt>
                <c:pt idx="1704">
                  <c:v>18.531958762886042</c:v>
                </c:pt>
                <c:pt idx="1705">
                  <c:v>19.524742268041553</c:v>
                </c:pt>
                <c:pt idx="1706">
                  <c:v>16.770618556700679</c:v>
                </c:pt>
                <c:pt idx="1707">
                  <c:v>24.498711340206363</c:v>
                </c:pt>
                <c:pt idx="1708">
                  <c:v>15.855927835052032</c:v>
                </c:pt>
                <c:pt idx="1709">
                  <c:v>22.930670103091892</c:v>
                </c:pt>
                <c:pt idx="1710">
                  <c:v>17.856958762887146</c:v>
                </c:pt>
                <c:pt idx="1711">
                  <c:v>20.035824742267963</c:v>
                </c:pt>
                <c:pt idx="1712">
                  <c:v>22.706443298969525</c:v>
                </c:pt>
                <c:pt idx="1713">
                  <c:v>18.23350515463838</c:v>
                </c:pt>
                <c:pt idx="1714">
                  <c:v>19.952319587628651</c:v>
                </c:pt>
                <c:pt idx="1715">
                  <c:v>23.250773195877013</c:v>
                </c:pt>
                <c:pt idx="1716">
                  <c:v>16.296649484535816</c:v>
                </c:pt>
                <c:pt idx="1717">
                  <c:v>22.455927835051593</c:v>
                </c:pt>
                <c:pt idx="1718">
                  <c:v>22.70721649484496</c:v>
                </c:pt>
                <c:pt idx="1719">
                  <c:v>20.596391752577169</c:v>
                </c:pt>
                <c:pt idx="1720">
                  <c:v>18.428350515464537</c:v>
                </c:pt>
                <c:pt idx="1721">
                  <c:v>20.211340206185159</c:v>
                </c:pt>
                <c:pt idx="1722">
                  <c:v>19.493814432990078</c:v>
                </c:pt>
                <c:pt idx="1723">
                  <c:v>22.441237113401844</c:v>
                </c:pt>
                <c:pt idx="1724">
                  <c:v>18.13762886598002</c:v>
                </c:pt>
                <c:pt idx="1725">
                  <c:v>23.57706185567001</c:v>
                </c:pt>
                <c:pt idx="1726">
                  <c:v>15.936340206185207</c:v>
                </c:pt>
                <c:pt idx="1727">
                  <c:v>21.611597938144477</c:v>
                </c:pt>
                <c:pt idx="1728">
                  <c:v>20.680670103093014</c:v>
                </c:pt>
                <c:pt idx="1729">
                  <c:v>19.506185567010228</c:v>
                </c:pt>
                <c:pt idx="1730">
                  <c:v>19.94149484536047</c:v>
                </c:pt>
                <c:pt idx="1731">
                  <c:v>17.677577319587279</c:v>
                </c:pt>
                <c:pt idx="1732">
                  <c:v>22.831701030928492</c:v>
                </c:pt>
                <c:pt idx="1733">
                  <c:v>17.114690721649563</c:v>
                </c:pt>
                <c:pt idx="1734">
                  <c:v>21.331701030927043</c:v>
                </c:pt>
                <c:pt idx="1735">
                  <c:v>17.045103092783474</c:v>
                </c:pt>
                <c:pt idx="1736">
                  <c:v>22.198453608248155</c:v>
                </c:pt>
                <c:pt idx="1737">
                  <c:v>22.194587628865484</c:v>
                </c:pt>
                <c:pt idx="1738">
                  <c:v>17.022680412371678</c:v>
                </c:pt>
                <c:pt idx="1739">
                  <c:v>20.365979381442532</c:v>
                </c:pt>
                <c:pt idx="1740">
                  <c:v>19.175257731959121</c:v>
                </c:pt>
                <c:pt idx="1741">
                  <c:v>22.971649484536112</c:v>
                </c:pt>
                <c:pt idx="1742">
                  <c:v>21.368814432989691</c:v>
                </c:pt>
                <c:pt idx="1743">
                  <c:v>16.351546391752159</c:v>
                </c:pt>
                <c:pt idx="1744">
                  <c:v>21.610051546392508</c:v>
                </c:pt>
                <c:pt idx="1745">
                  <c:v>22.409536082473831</c:v>
                </c:pt>
                <c:pt idx="1746">
                  <c:v>18.783247422680503</c:v>
                </c:pt>
                <c:pt idx="1747">
                  <c:v>20.671391752577904</c:v>
                </c:pt>
                <c:pt idx="1748">
                  <c:v>21.661082474226177</c:v>
                </c:pt>
                <c:pt idx="1749">
                  <c:v>17.1131443298965</c:v>
                </c:pt>
                <c:pt idx="1750">
                  <c:v>20.894072164949396</c:v>
                </c:pt>
                <c:pt idx="1751">
                  <c:v>19.731185567010225</c:v>
                </c:pt>
                <c:pt idx="1752">
                  <c:v>19.339175257731604</c:v>
                </c:pt>
                <c:pt idx="1753">
                  <c:v>18.071907216494399</c:v>
                </c:pt>
                <c:pt idx="1754">
                  <c:v>21.493298969072121</c:v>
                </c:pt>
                <c:pt idx="1755">
                  <c:v>19.980154639176185</c:v>
                </c:pt>
                <c:pt idx="1756">
                  <c:v>18.572164948452627</c:v>
                </c:pt>
                <c:pt idx="1757">
                  <c:v>18.73298969072227</c:v>
                </c:pt>
                <c:pt idx="1758">
                  <c:v>20.637371134020292</c:v>
                </c:pt>
                <c:pt idx="1759">
                  <c:v>20.907216494846079</c:v>
                </c:pt>
                <c:pt idx="1760">
                  <c:v>17.402319587627947</c:v>
                </c:pt>
                <c:pt idx="1761">
                  <c:v>19.768298969072873</c:v>
                </c:pt>
                <c:pt idx="1762">
                  <c:v>19.063917525773377</c:v>
                </c:pt>
                <c:pt idx="1763">
                  <c:v>20.171907216494009</c:v>
                </c:pt>
                <c:pt idx="1764">
                  <c:v>19.949226804123612</c:v>
                </c:pt>
                <c:pt idx="1765">
                  <c:v>15.022422680413097</c:v>
                </c:pt>
                <c:pt idx="1766">
                  <c:v>25.485309278350702</c:v>
                </c:pt>
                <c:pt idx="1767">
                  <c:v>17.08685567010313</c:v>
                </c:pt>
                <c:pt idx="1768">
                  <c:v>21.09123711340186</c:v>
                </c:pt>
                <c:pt idx="1769">
                  <c:v>19.571907216494747</c:v>
                </c:pt>
                <c:pt idx="1770">
                  <c:v>20.676030927834908</c:v>
                </c:pt>
                <c:pt idx="1771">
                  <c:v>20.352061855670414</c:v>
                </c:pt>
                <c:pt idx="1772">
                  <c:v>19.440463917525708</c:v>
                </c:pt>
                <c:pt idx="1773">
                  <c:v>24.048711340206367</c:v>
                </c:pt>
                <c:pt idx="1774">
                  <c:v>17.908762886597351</c:v>
                </c:pt>
                <c:pt idx="1775">
                  <c:v>18.029381443299307</c:v>
                </c:pt>
                <c:pt idx="1776">
                  <c:v>20.347422680412308</c:v>
                </c:pt>
                <c:pt idx="1777">
                  <c:v>20.612628865978891</c:v>
                </c:pt>
                <c:pt idx="1778">
                  <c:v>18.789432989690582</c:v>
                </c:pt>
                <c:pt idx="1779">
                  <c:v>19.360051546392533</c:v>
                </c:pt>
                <c:pt idx="1780">
                  <c:v>20.413144329896827</c:v>
                </c:pt>
                <c:pt idx="1781">
                  <c:v>19.060824742268338</c:v>
                </c:pt>
                <c:pt idx="1782">
                  <c:v>21.255154639174339</c:v>
                </c:pt>
                <c:pt idx="1783">
                  <c:v>17.769587628866265</c:v>
                </c:pt>
                <c:pt idx="1784">
                  <c:v>17.193556701030769</c:v>
                </c:pt>
                <c:pt idx="1785">
                  <c:v>23.554639175258217</c:v>
                </c:pt>
                <c:pt idx="1786">
                  <c:v>19.373195876288118</c:v>
                </c:pt>
                <c:pt idx="1787">
                  <c:v>18.666494845361218</c:v>
                </c:pt>
                <c:pt idx="1788">
                  <c:v>18.744587628865887</c:v>
                </c:pt>
                <c:pt idx="1789">
                  <c:v>21.243556701030727</c:v>
                </c:pt>
                <c:pt idx="1790">
                  <c:v>21.978865979381698</c:v>
                </c:pt>
                <c:pt idx="1791">
                  <c:v>17.038144329896863</c:v>
                </c:pt>
                <c:pt idx="1792">
                  <c:v>19.194587628865882</c:v>
                </c:pt>
                <c:pt idx="1793">
                  <c:v>18.263659793814419</c:v>
                </c:pt>
                <c:pt idx="1794">
                  <c:v>23.904896907217179</c:v>
                </c:pt>
                <c:pt idx="1795">
                  <c:v>21.560567010308613</c:v>
                </c:pt>
                <c:pt idx="1796">
                  <c:v>18.966494845360849</c:v>
                </c:pt>
                <c:pt idx="1797">
                  <c:v>18.348711340206798</c:v>
                </c:pt>
                <c:pt idx="1798">
                  <c:v>16.263402061854741</c:v>
                </c:pt>
                <c:pt idx="1799">
                  <c:v>22.376288659793854</c:v>
                </c:pt>
                <c:pt idx="1800">
                  <c:v>16.373195876288516</c:v>
                </c:pt>
                <c:pt idx="1801">
                  <c:v>25.14664948453645</c:v>
                </c:pt>
                <c:pt idx="1802">
                  <c:v>17.551546391752876</c:v>
                </c:pt>
                <c:pt idx="1803">
                  <c:v>19.014432989690576</c:v>
                </c:pt>
                <c:pt idx="1804">
                  <c:v>18.263659793814419</c:v>
                </c:pt>
                <c:pt idx="1805">
                  <c:v>17.95515463917511</c:v>
                </c:pt>
                <c:pt idx="1806">
                  <c:v>23.209020618557357</c:v>
                </c:pt>
                <c:pt idx="1807">
                  <c:v>19.032216494845365</c:v>
                </c:pt>
                <c:pt idx="1808">
                  <c:v>15.999742268041224</c:v>
                </c:pt>
                <c:pt idx="1809">
                  <c:v>22.080927835051234</c:v>
                </c:pt>
                <c:pt idx="1810">
                  <c:v>18.5536082474224</c:v>
                </c:pt>
                <c:pt idx="1811">
                  <c:v>15.948711340206458</c:v>
                </c:pt>
                <c:pt idx="1812">
                  <c:v>20.373711340205674</c:v>
                </c:pt>
                <c:pt idx="1813">
                  <c:v>17.95515463917511</c:v>
                </c:pt>
                <c:pt idx="1814">
                  <c:v>20.430154639176184</c:v>
                </c:pt>
                <c:pt idx="1815">
                  <c:v>20.488144329896461</c:v>
                </c:pt>
                <c:pt idx="1816">
                  <c:v>20.601030927835275</c:v>
                </c:pt>
                <c:pt idx="1817">
                  <c:v>19.649999999999419</c:v>
                </c:pt>
                <c:pt idx="1818">
                  <c:v>21.319329896907991</c:v>
                </c:pt>
                <c:pt idx="1819">
                  <c:v>17.691494845360495</c:v>
                </c:pt>
                <c:pt idx="1820">
                  <c:v>20.163402061855429</c:v>
                </c:pt>
                <c:pt idx="1821">
                  <c:v>17.244587628866636</c:v>
                </c:pt>
                <c:pt idx="1822">
                  <c:v>24.006958762885613</c:v>
                </c:pt>
                <c:pt idx="1823">
                  <c:v>18.534278350515642</c:v>
                </c:pt>
                <c:pt idx="1824">
                  <c:v>18.438402061856184</c:v>
                </c:pt>
                <c:pt idx="1825">
                  <c:v>20.433247422680118</c:v>
                </c:pt>
                <c:pt idx="1826">
                  <c:v>18.715206185567482</c:v>
                </c:pt>
                <c:pt idx="1827">
                  <c:v>17.16185567010276</c:v>
                </c:pt>
                <c:pt idx="1828">
                  <c:v>22.737371134021</c:v>
                </c:pt>
                <c:pt idx="1829">
                  <c:v>18.629381443298566</c:v>
                </c:pt>
                <c:pt idx="1830">
                  <c:v>17.771134020618234</c:v>
                </c:pt>
                <c:pt idx="1831">
                  <c:v>20.416237113401863</c:v>
                </c:pt>
                <c:pt idx="1832">
                  <c:v>17.904123711340343</c:v>
                </c:pt>
                <c:pt idx="1833">
                  <c:v>21.751546391753195</c:v>
                </c:pt>
                <c:pt idx="1834">
                  <c:v>17.577835051546245</c:v>
                </c:pt>
                <c:pt idx="1835">
                  <c:v>20.202835051546579</c:v>
                </c:pt>
                <c:pt idx="1836">
                  <c:v>16.615979381443307</c:v>
                </c:pt>
                <c:pt idx="1837">
                  <c:v>20.551546391752478</c:v>
                </c:pt>
                <c:pt idx="1838">
                  <c:v>17.698453608247103</c:v>
                </c:pt>
                <c:pt idx="1839">
                  <c:v>20.087628865979262</c:v>
                </c:pt>
                <c:pt idx="1840">
                  <c:v>20.087628865979262</c:v>
                </c:pt>
                <c:pt idx="1841">
                  <c:v>21.873711340206025</c:v>
                </c:pt>
                <c:pt idx="1842">
                  <c:v>14.636597938144554</c:v>
                </c:pt>
                <c:pt idx="1843">
                  <c:v>21.054123711340306</c:v>
                </c:pt>
                <c:pt idx="1844">
                  <c:v>20.149484536082213</c:v>
                </c:pt>
                <c:pt idx="1845">
                  <c:v>18.91237113402104</c:v>
                </c:pt>
                <c:pt idx="1846">
                  <c:v>21.131443298969543</c:v>
                </c:pt>
                <c:pt idx="1847">
                  <c:v>18.920103092783084</c:v>
                </c:pt>
                <c:pt idx="1848">
                  <c:v>21.680412371134036</c:v>
                </c:pt>
                <c:pt idx="1849">
                  <c:v>18.88144329896847</c:v>
                </c:pt>
                <c:pt idx="1850">
                  <c:v>17.327319587629411</c:v>
                </c:pt>
                <c:pt idx="1851">
                  <c:v>25.592783505154873</c:v>
                </c:pt>
                <c:pt idx="1852">
                  <c:v>17.969072164948329</c:v>
                </c:pt>
                <c:pt idx="1853">
                  <c:v>19.322164948453349</c:v>
                </c:pt>
                <c:pt idx="1854">
                  <c:v>18.440721649484683</c:v>
                </c:pt>
                <c:pt idx="1855">
                  <c:v>21.804123711339933</c:v>
                </c:pt>
                <c:pt idx="1856">
                  <c:v>16.175257731959523</c:v>
                </c:pt>
                <c:pt idx="1857">
                  <c:v>21.262886597937484</c:v>
                </c:pt>
                <c:pt idx="1858">
                  <c:v>20.953608247422743</c:v>
                </c:pt>
                <c:pt idx="1859">
                  <c:v>17.567010309278064</c:v>
                </c:pt>
                <c:pt idx="1860">
                  <c:v>21.548969072164994</c:v>
                </c:pt>
                <c:pt idx="1861">
                  <c:v>17.381443298969216</c:v>
                </c:pt>
                <c:pt idx="1862">
                  <c:v>22.384020618556999</c:v>
                </c:pt>
                <c:pt idx="1863">
                  <c:v>19.376288659793158</c:v>
                </c:pt>
                <c:pt idx="1864">
                  <c:v>18.425257731959498</c:v>
                </c:pt>
                <c:pt idx="1865">
                  <c:v>19.500000000000153</c:v>
                </c:pt>
                <c:pt idx="1866">
                  <c:v>18.317010309277688</c:v>
                </c:pt>
                <c:pt idx="1867">
                  <c:v>19.32216494845445</c:v>
                </c:pt>
                <c:pt idx="1868">
                  <c:v>19.329896907216494</c:v>
                </c:pt>
                <c:pt idx="1869">
                  <c:v>18.023195876288131</c:v>
                </c:pt>
                <c:pt idx="1870">
                  <c:v>22.25257731958796</c:v>
                </c:pt>
                <c:pt idx="1871">
                  <c:v>18.610824742267244</c:v>
                </c:pt>
                <c:pt idx="1872">
                  <c:v>22.051546391752826</c:v>
                </c:pt>
                <c:pt idx="1873">
                  <c:v>18.981958762887132</c:v>
                </c:pt>
                <c:pt idx="1874">
                  <c:v>20.234536082473493</c:v>
                </c:pt>
                <c:pt idx="1875">
                  <c:v>19.925257731958748</c:v>
                </c:pt>
                <c:pt idx="1876">
                  <c:v>19.422680412372017</c:v>
                </c:pt>
                <c:pt idx="1877">
                  <c:v>20.010309278350029</c:v>
                </c:pt>
                <c:pt idx="1878">
                  <c:v>20.36597938144363</c:v>
                </c:pt>
                <c:pt idx="1879">
                  <c:v>19.585051546391433</c:v>
                </c:pt>
                <c:pt idx="1880">
                  <c:v>19.268041237113547</c:v>
                </c:pt>
                <c:pt idx="1881">
                  <c:v>17.659793814432486</c:v>
                </c:pt>
                <c:pt idx="1882">
                  <c:v>21.100515463918068</c:v>
                </c:pt>
                <c:pt idx="1883">
                  <c:v>18.997422680412321</c:v>
                </c:pt>
                <c:pt idx="1884">
                  <c:v>19.020618556700654</c:v>
                </c:pt>
                <c:pt idx="1885">
                  <c:v>18.479381443299303</c:v>
                </c:pt>
                <c:pt idx="1886">
                  <c:v>20.24999999999978</c:v>
                </c:pt>
                <c:pt idx="1887">
                  <c:v>19.615979381442905</c:v>
                </c:pt>
                <c:pt idx="1888">
                  <c:v>18.231958762887508</c:v>
                </c:pt>
                <c:pt idx="1889">
                  <c:v>21.680412371134036</c:v>
                </c:pt>
                <c:pt idx="1890">
                  <c:v>19.809278350514894</c:v>
                </c:pt>
                <c:pt idx="1891">
                  <c:v>18.927835051546229</c:v>
                </c:pt>
                <c:pt idx="1892">
                  <c:v>19.886597938144128</c:v>
                </c:pt>
                <c:pt idx="1893">
                  <c:v>18.471649484536162</c:v>
                </c:pt>
                <c:pt idx="1894">
                  <c:v>17.582474226804351</c:v>
                </c:pt>
                <c:pt idx="1895">
                  <c:v>23.025773195877012</c:v>
                </c:pt>
                <c:pt idx="1896">
                  <c:v>17.837628865979287</c:v>
                </c:pt>
                <c:pt idx="1897">
                  <c:v>19.036082474226941</c:v>
                </c:pt>
                <c:pt idx="1898">
                  <c:v>20.110824742267592</c:v>
                </c:pt>
                <c:pt idx="1899">
                  <c:v>20.659793814433186</c:v>
                </c:pt>
                <c:pt idx="1900">
                  <c:v>18.239690721649552</c:v>
                </c:pt>
                <c:pt idx="1901">
                  <c:v>18.811855670102375</c:v>
                </c:pt>
                <c:pt idx="1902">
                  <c:v>20.868556701031462</c:v>
                </c:pt>
                <c:pt idx="1903">
                  <c:v>19.283505154638732</c:v>
                </c:pt>
                <c:pt idx="1904">
                  <c:v>20.458762886598052</c:v>
                </c:pt>
                <c:pt idx="1905">
                  <c:v>19.283505154639833</c:v>
                </c:pt>
                <c:pt idx="1906">
                  <c:v>19.46907216494758</c:v>
                </c:pt>
                <c:pt idx="1907">
                  <c:v>18.77319587628886</c:v>
                </c:pt>
                <c:pt idx="1908">
                  <c:v>21.347938144329863</c:v>
                </c:pt>
                <c:pt idx="1909">
                  <c:v>17.953608247423141</c:v>
                </c:pt>
                <c:pt idx="1910">
                  <c:v>20.845360824742031</c:v>
                </c:pt>
                <c:pt idx="1911">
                  <c:v>18.57989690721687</c:v>
                </c:pt>
                <c:pt idx="1912">
                  <c:v>18.896907216494753</c:v>
                </c:pt>
                <c:pt idx="1913">
                  <c:v>20.675257731958371</c:v>
                </c:pt>
                <c:pt idx="1914">
                  <c:v>20.652061855670041</c:v>
                </c:pt>
                <c:pt idx="1915">
                  <c:v>19.268041237113547</c:v>
                </c:pt>
                <c:pt idx="1916">
                  <c:v>21.262886597938582</c:v>
                </c:pt>
                <c:pt idx="1917">
                  <c:v>17.984536082473518</c:v>
                </c:pt>
                <c:pt idx="1918">
                  <c:v>22.152061855670393</c:v>
                </c:pt>
                <c:pt idx="1919">
                  <c:v>19.067010309278412</c:v>
                </c:pt>
                <c:pt idx="1920">
                  <c:v>22.182989690721868</c:v>
                </c:pt>
                <c:pt idx="1921">
                  <c:v>18.286082474226216</c:v>
                </c:pt>
                <c:pt idx="1922">
                  <c:v>18.989690721650277</c:v>
                </c:pt>
                <c:pt idx="1923">
                  <c:v>21.904639175257497</c:v>
                </c:pt>
                <c:pt idx="1924">
                  <c:v>21.742268041236983</c:v>
                </c:pt>
                <c:pt idx="1925">
                  <c:v>21.177835051546204</c:v>
                </c:pt>
                <c:pt idx="1926">
                  <c:v>19.090206185566743</c:v>
                </c:pt>
                <c:pt idx="1927">
                  <c:v>22.461340206186232</c:v>
                </c:pt>
                <c:pt idx="1928">
                  <c:v>18.634020618556676</c:v>
                </c:pt>
                <c:pt idx="1929">
                  <c:v>23.567010309278363</c:v>
                </c:pt>
                <c:pt idx="1930">
                  <c:v>18.703608247422768</c:v>
                </c:pt>
                <c:pt idx="1931">
                  <c:v>22.422680412370518</c:v>
                </c:pt>
                <c:pt idx="1932">
                  <c:v>19.322164948453349</c:v>
                </c:pt>
                <c:pt idx="1933">
                  <c:v>23.520618556701702</c:v>
                </c:pt>
                <c:pt idx="1934">
                  <c:v>22.252577319586859</c:v>
                </c:pt>
                <c:pt idx="1935">
                  <c:v>21.525773195876667</c:v>
                </c:pt>
                <c:pt idx="1936">
                  <c:v>21.123711340206402</c:v>
                </c:pt>
                <c:pt idx="1937">
                  <c:v>23.706185567010547</c:v>
                </c:pt>
                <c:pt idx="1938">
                  <c:v>20.474226804123241</c:v>
                </c:pt>
                <c:pt idx="1939">
                  <c:v>20.945876288659598</c:v>
                </c:pt>
                <c:pt idx="1940">
                  <c:v>22.152061855670393</c:v>
                </c:pt>
                <c:pt idx="1941">
                  <c:v>22.345360824742382</c:v>
                </c:pt>
                <c:pt idx="1942">
                  <c:v>23.706185567010547</c:v>
                </c:pt>
                <c:pt idx="1943">
                  <c:v>21.641752577319416</c:v>
                </c:pt>
                <c:pt idx="1944">
                  <c:v>23.242268041236233</c:v>
                </c:pt>
                <c:pt idx="1945">
                  <c:v>22.206185567011296</c:v>
                </c:pt>
                <c:pt idx="1946">
                  <c:v>22.337628865978139</c:v>
                </c:pt>
                <c:pt idx="1947">
                  <c:v>25.932989690723289</c:v>
                </c:pt>
                <c:pt idx="1948">
                  <c:v>20.698453608246705</c:v>
                </c:pt>
                <c:pt idx="1949">
                  <c:v>24.092783505154529</c:v>
                </c:pt>
                <c:pt idx="1950">
                  <c:v>22.530927835052324</c:v>
                </c:pt>
                <c:pt idx="1951">
                  <c:v>23.814432989690157</c:v>
                </c:pt>
                <c:pt idx="1952">
                  <c:v>20.489690721648429</c:v>
                </c:pt>
                <c:pt idx="1953">
                  <c:v>23.783505154639784</c:v>
                </c:pt>
                <c:pt idx="1954">
                  <c:v>24.023195876288433</c:v>
                </c:pt>
                <c:pt idx="1955">
                  <c:v>24.951030927834861</c:v>
                </c:pt>
                <c:pt idx="1956">
                  <c:v>22.817010309279837</c:v>
                </c:pt>
                <c:pt idx="1957">
                  <c:v>23.14175257731867</c:v>
                </c:pt>
                <c:pt idx="1958">
                  <c:v>25.14432989690685</c:v>
                </c:pt>
                <c:pt idx="1959">
                  <c:v>22.175257731958723</c:v>
                </c:pt>
                <c:pt idx="1960">
                  <c:v>22.043814432989681</c:v>
                </c:pt>
                <c:pt idx="1961">
                  <c:v>23.768041237113497</c:v>
                </c:pt>
                <c:pt idx="1962">
                  <c:v>23.180412371134384</c:v>
                </c:pt>
                <c:pt idx="1963">
                  <c:v>21.958762886597302</c:v>
                </c:pt>
                <c:pt idx="1964">
                  <c:v>24.030927835051578</c:v>
                </c:pt>
                <c:pt idx="1965">
                  <c:v>24.634020618556974</c:v>
                </c:pt>
                <c:pt idx="1966">
                  <c:v>22.244845360824815</c:v>
                </c:pt>
                <c:pt idx="1967">
                  <c:v>25.283505154639034</c:v>
                </c:pt>
                <c:pt idx="1968">
                  <c:v>23.342783505156</c:v>
                </c:pt>
                <c:pt idx="1969">
                  <c:v>23.721649484534638</c:v>
                </c:pt>
                <c:pt idx="1970">
                  <c:v>26.53608247422649</c:v>
                </c:pt>
                <c:pt idx="1971">
                  <c:v>21.734536082474939</c:v>
                </c:pt>
                <c:pt idx="1972">
                  <c:v>21.865979381443982</c:v>
                </c:pt>
                <c:pt idx="1973">
                  <c:v>20.891752577318695</c:v>
                </c:pt>
                <c:pt idx="1974">
                  <c:v>18.804123711340331</c:v>
                </c:pt>
                <c:pt idx="1975">
                  <c:v>23.018041237112772</c:v>
                </c:pt>
                <c:pt idx="1976">
                  <c:v>20.280927835052349</c:v>
                </c:pt>
                <c:pt idx="1977">
                  <c:v>22.847938144330211</c:v>
                </c:pt>
                <c:pt idx="1978">
                  <c:v>22.051546391752826</c:v>
                </c:pt>
                <c:pt idx="1979">
                  <c:v>20.505154639174716</c:v>
                </c:pt>
                <c:pt idx="1980">
                  <c:v>23.690721649484264</c:v>
                </c:pt>
                <c:pt idx="1981">
                  <c:v>21.015463917526787</c:v>
                </c:pt>
                <c:pt idx="1982">
                  <c:v>20.327319587629013</c:v>
                </c:pt>
                <c:pt idx="1983">
                  <c:v>19.136597938144504</c:v>
                </c:pt>
                <c:pt idx="1984">
                  <c:v>21.533505154637609</c:v>
                </c:pt>
                <c:pt idx="1985">
                  <c:v>19.144329896907649</c:v>
                </c:pt>
                <c:pt idx="1986">
                  <c:v>24.239690721649851</c:v>
                </c:pt>
                <c:pt idx="1987">
                  <c:v>19.801546391752851</c:v>
                </c:pt>
                <c:pt idx="1988">
                  <c:v>19.592783505154575</c:v>
                </c:pt>
                <c:pt idx="1989">
                  <c:v>19.059278350515271</c:v>
                </c:pt>
                <c:pt idx="1990">
                  <c:v>22.801546391753551</c:v>
                </c:pt>
                <c:pt idx="1991">
                  <c:v>23.079896907215719</c:v>
                </c:pt>
                <c:pt idx="1992">
                  <c:v>19.94845360824818</c:v>
                </c:pt>
                <c:pt idx="1993">
                  <c:v>20.010309278348927</c:v>
                </c:pt>
                <c:pt idx="1994">
                  <c:v>22.159793814432437</c:v>
                </c:pt>
                <c:pt idx="1995">
                  <c:v>20.969072164950127</c:v>
                </c:pt>
                <c:pt idx="1996">
                  <c:v>23.412371134019892</c:v>
                </c:pt>
                <c:pt idx="1997">
                  <c:v>23.412371134019892</c:v>
                </c:pt>
                <c:pt idx="1998">
                  <c:v>25.778350515464822</c:v>
                </c:pt>
                <c:pt idx="1999">
                  <c:v>22.414948453607376</c:v>
                </c:pt>
                <c:pt idx="2000">
                  <c:v>26.273195876288408</c:v>
                </c:pt>
                <c:pt idx="2001">
                  <c:v>23.365979381445428</c:v>
                </c:pt>
                <c:pt idx="2002">
                  <c:v>25.631443298967294</c:v>
                </c:pt>
                <c:pt idx="2003">
                  <c:v>23.195876288660671</c:v>
                </c:pt>
                <c:pt idx="2004">
                  <c:v>23.721649484536833</c:v>
                </c:pt>
                <c:pt idx="2005">
                  <c:v>23.768041237113497</c:v>
                </c:pt>
                <c:pt idx="2006">
                  <c:v>24.371134020616694</c:v>
                </c:pt>
                <c:pt idx="2007">
                  <c:v>26.358247422680787</c:v>
                </c:pt>
                <c:pt idx="2008">
                  <c:v>24.525773195877363</c:v>
                </c:pt>
                <c:pt idx="2009">
                  <c:v>27.935567010309271</c:v>
                </c:pt>
                <c:pt idx="2010">
                  <c:v>22.128865979379864</c:v>
                </c:pt>
                <c:pt idx="2011">
                  <c:v>27.811855670103377</c:v>
                </c:pt>
                <c:pt idx="2012">
                  <c:v>25.693298969072444</c:v>
                </c:pt>
                <c:pt idx="2013">
                  <c:v>24.626288659793829</c:v>
                </c:pt>
                <c:pt idx="2014">
                  <c:v>24.943298969071716</c:v>
                </c:pt>
                <c:pt idx="2015">
                  <c:v>26.458762886599452</c:v>
                </c:pt>
                <c:pt idx="2016">
                  <c:v>26.44329896907097</c:v>
                </c:pt>
                <c:pt idx="2017">
                  <c:v>26.706185567011246</c:v>
                </c:pt>
                <c:pt idx="2018">
                  <c:v>26.914948453607327</c:v>
                </c:pt>
                <c:pt idx="2019">
                  <c:v>28.360824742268971</c:v>
                </c:pt>
                <c:pt idx="2020">
                  <c:v>25.747422680412246</c:v>
                </c:pt>
                <c:pt idx="2021">
                  <c:v>25.391752577318645</c:v>
                </c:pt>
                <c:pt idx="2022">
                  <c:v>27.40206185566997</c:v>
                </c:pt>
                <c:pt idx="2023">
                  <c:v>25.600515463919116</c:v>
                </c:pt>
                <c:pt idx="2024">
                  <c:v>27.023195876286934</c:v>
                </c:pt>
                <c:pt idx="2025">
                  <c:v>29.590206185566995</c:v>
                </c:pt>
                <c:pt idx="2026">
                  <c:v>24.780927835052299</c:v>
                </c:pt>
                <c:pt idx="2027">
                  <c:v>22.639175257731939</c:v>
                </c:pt>
                <c:pt idx="2028">
                  <c:v>28.3840206185562</c:v>
                </c:pt>
                <c:pt idx="2029">
                  <c:v>26.829896907217147</c:v>
                </c:pt>
                <c:pt idx="2030">
                  <c:v>25.85567010309186</c:v>
                </c:pt>
                <c:pt idx="2031">
                  <c:v>26.311855670104126</c:v>
                </c:pt>
                <c:pt idx="2032">
                  <c:v>25.755154639175391</c:v>
                </c:pt>
                <c:pt idx="2033">
                  <c:v>27.425257731959398</c:v>
                </c:pt>
                <c:pt idx="2034">
                  <c:v>25.05154639175133</c:v>
                </c:pt>
                <c:pt idx="2035">
                  <c:v>27.216494845361126</c:v>
                </c:pt>
                <c:pt idx="2036">
                  <c:v>27.49484536082549</c:v>
                </c:pt>
                <c:pt idx="2037">
                  <c:v>25.074742268040758</c:v>
                </c:pt>
                <c:pt idx="2038">
                  <c:v>26.713917525772192</c:v>
                </c:pt>
                <c:pt idx="2039">
                  <c:v>22.948453608248876</c:v>
                </c:pt>
                <c:pt idx="2040">
                  <c:v>27.634020618555478</c:v>
                </c:pt>
                <c:pt idx="2041">
                  <c:v>25.631443298969494</c:v>
                </c:pt>
                <c:pt idx="2042">
                  <c:v>26.087628865979561</c:v>
                </c:pt>
                <c:pt idx="2043">
                  <c:v>28.476804123711723</c:v>
                </c:pt>
                <c:pt idx="2044">
                  <c:v>24.425257731958698</c:v>
                </c:pt>
                <c:pt idx="2045">
                  <c:v>27.448453608246631</c:v>
                </c:pt>
                <c:pt idx="2046">
                  <c:v>27.889175257732614</c:v>
                </c:pt>
                <c:pt idx="2047">
                  <c:v>24.324742268040033</c:v>
                </c:pt>
                <c:pt idx="2048">
                  <c:v>26.381443298970218</c:v>
                </c:pt>
                <c:pt idx="2049">
                  <c:v>26.327319587628217</c:v>
                </c:pt>
                <c:pt idx="2050">
                  <c:v>24.896907216495055</c:v>
                </c:pt>
                <c:pt idx="2051">
                  <c:v>26.195876288659175</c:v>
                </c:pt>
                <c:pt idx="2052">
                  <c:v>25.128865979382759</c:v>
                </c:pt>
                <c:pt idx="2053">
                  <c:v>25.670103092783012</c:v>
                </c:pt>
                <c:pt idx="2054">
                  <c:v>28.546391752577815</c:v>
                </c:pt>
                <c:pt idx="2055">
                  <c:v>23.791237113400729</c:v>
                </c:pt>
                <c:pt idx="2056">
                  <c:v>23.992268041238056</c:v>
                </c:pt>
                <c:pt idx="2057">
                  <c:v>25.275773195875889</c:v>
                </c:pt>
                <c:pt idx="2058">
                  <c:v>23.853092783505875</c:v>
                </c:pt>
                <c:pt idx="2059">
                  <c:v>26.69072164948496</c:v>
                </c:pt>
                <c:pt idx="2060">
                  <c:v>24.425257731958698</c:v>
                </c:pt>
                <c:pt idx="2061">
                  <c:v>24.123711340204899</c:v>
                </c:pt>
                <c:pt idx="2062">
                  <c:v>23.984536082474914</c:v>
                </c:pt>
                <c:pt idx="2063">
                  <c:v>28.438144329896005</c:v>
                </c:pt>
                <c:pt idx="2064">
                  <c:v>23.690721649484264</c:v>
                </c:pt>
                <c:pt idx="2065">
                  <c:v>27.270618556703127</c:v>
                </c:pt>
                <c:pt idx="2066">
                  <c:v>20.365979381442532</c:v>
                </c:pt>
                <c:pt idx="2067">
                  <c:v>25.546391752577115</c:v>
                </c:pt>
                <c:pt idx="2068">
                  <c:v>26.311855670104126</c:v>
                </c:pt>
                <c:pt idx="2069">
                  <c:v>24.719072164947157</c:v>
                </c:pt>
                <c:pt idx="2070">
                  <c:v>27.997422680412221</c:v>
                </c:pt>
                <c:pt idx="2071">
                  <c:v>22.322164948454052</c:v>
                </c:pt>
                <c:pt idx="2072">
                  <c:v>26.018041237113472</c:v>
                </c:pt>
                <c:pt idx="2073">
                  <c:v>24.054123711341006</c:v>
                </c:pt>
                <c:pt idx="2074">
                  <c:v>25.878865979381288</c:v>
                </c:pt>
                <c:pt idx="2075">
                  <c:v>27.371134020617397</c:v>
                </c:pt>
                <c:pt idx="2076">
                  <c:v>25.121134020619618</c:v>
                </c:pt>
                <c:pt idx="2077">
                  <c:v>26.868556701030663</c:v>
                </c:pt>
                <c:pt idx="2078">
                  <c:v>22.817010309277642</c:v>
                </c:pt>
                <c:pt idx="2079">
                  <c:v>26.350515463917645</c:v>
                </c:pt>
                <c:pt idx="2080">
                  <c:v>24.363402061855751</c:v>
                </c:pt>
                <c:pt idx="2081">
                  <c:v>23.891752577319394</c:v>
                </c:pt>
                <c:pt idx="2082">
                  <c:v>24.069587628867293</c:v>
                </c:pt>
                <c:pt idx="2083">
                  <c:v>25.005154639174666</c:v>
                </c:pt>
                <c:pt idx="2084">
                  <c:v>26.396907216494306</c:v>
                </c:pt>
                <c:pt idx="2085">
                  <c:v>25.399484536081786</c:v>
                </c:pt>
                <c:pt idx="2086">
                  <c:v>25.353092783505126</c:v>
                </c:pt>
                <c:pt idx="2087">
                  <c:v>25.979381443299953</c:v>
                </c:pt>
                <c:pt idx="2088">
                  <c:v>24.49484536082479</c:v>
                </c:pt>
                <c:pt idx="2089">
                  <c:v>24.541237113401451</c:v>
                </c:pt>
                <c:pt idx="2090">
                  <c:v>27.270618556700928</c:v>
                </c:pt>
                <c:pt idx="2091">
                  <c:v>27.34020618556702</c:v>
                </c:pt>
                <c:pt idx="2092">
                  <c:v>25.012886597937808</c:v>
                </c:pt>
                <c:pt idx="2093">
                  <c:v>26.706185567011246</c:v>
                </c:pt>
                <c:pt idx="2094">
                  <c:v>25.608247422680066</c:v>
                </c:pt>
                <c:pt idx="2095">
                  <c:v>26.837628865980289</c:v>
                </c:pt>
                <c:pt idx="2096">
                  <c:v>24.773195876286959</c:v>
                </c:pt>
                <c:pt idx="2097">
                  <c:v>24.185567010310049</c:v>
                </c:pt>
                <c:pt idx="2098">
                  <c:v>26.280927835051553</c:v>
                </c:pt>
                <c:pt idx="2099">
                  <c:v>26.860824742267518</c:v>
                </c:pt>
                <c:pt idx="2100">
                  <c:v>27.850515463919091</c:v>
                </c:pt>
                <c:pt idx="2101">
                  <c:v>27.842783505153751</c:v>
                </c:pt>
                <c:pt idx="2102">
                  <c:v>26.203608247422316</c:v>
                </c:pt>
                <c:pt idx="2103">
                  <c:v>26.567010309279063</c:v>
                </c:pt>
                <c:pt idx="2104">
                  <c:v>27.278350515464069</c:v>
                </c:pt>
                <c:pt idx="2105">
                  <c:v>26.079896907216419</c:v>
                </c:pt>
                <c:pt idx="2106">
                  <c:v>26.652061855669245</c:v>
                </c:pt>
                <c:pt idx="2107">
                  <c:v>27.007731958762847</c:v>
                </c:pt>
                <c:pt idx="2108">
                  <c:v>28.88659793814513</c:v>
                </c:pt>
                <c:pt idx="2109">
                  <c:v>26.945876288659896</c:v>
                </c:pt>
                <c:pt idx="2110">
                  <c:v>25.708762886596531</c:v>
                </c:pt>
                <c:pt idx="2111">
                  <c:v>27.533505154641205</c:v>
                </c:pt>
                <c:pt idx="2112">
                  <c:v>29.110824742267496</c:v>
                </c:pt>
                <c:pt idx="2113">
                  <c:v>26.203608247422316</c:v>
                </c:pt>
                <c:pt idx="2114">
                  <c:v>27.2474226804115</c:v>
                </c:pt>
                <c:pt idx="2115">
                  <c:v>28.337628865979536</c:v>
                </c:pt>
                <c:pt idx="2116">
                  <c:v>28.979381443300653</c:v>
                </c:pt>
                <c:pt idx="2117">
                  <c:v>31.329896907214899</c:v>
                </c:pt>
                <c:pt idx="2118">
                  <c:v>28.105670103094027</c:v>
                </c:pt>
                <c:pt idx="2119">
                  <c:v>30.23195876288591</c:v>
                </c:pt>
                <c:pt idx="2120">
                  <c:v>28.824742268042179</c:v>
                </c:pt>
                <c:pt idx="2121">
                  <c:v>30.463917525771421</c:v>
                </c:pt>
                <c:pt idx="2122">
                  <c:v>31.530927835052228</c:v>
                </c:pt>
                <c:pt idx="2123">
                  <c:v>30.371134020618097</c:v>
                </c:pt>
                <c:pt idx="2124">
                  <c:v>30.170103092782966</c:v>
                </c:pt>
                <c:pt idx="2125">
                  <c:v>32.567010309280462</c:v>
                </c:pt>
                <c:pt idx="2126">
                  <c:v>30.711340206185412</c:v>
                </c:pt>
                <c:pt idx="2127">
                  <c:v>36.463917525772821</c:v>
                </c:pt>
                <c:pt idx="2128">
                  <c:v>32.342783505153704</c:v>
                </c:pt>
                <c:pt idx="2129">
                  <c:v>33.108247422680712</c:v>
                </c:pt>
                <c:pt idx="2130">
                  <c:v>34.113402061856377</c:v>
                </c:pt>
                <c:pt idx="2131">
                  <c:v>33.007731958762051</c:v>
                </c:pt>
                <c:pt idx="2132">
                  <c:v>36.270618556700832</c:v>
                </c:pt>
                <c:pt idx="2133">
                  <c:v>35.389175257733264</c:v>
                </c:pt>
                <c:pt idx="2134">
                  <c:v>37.530927835051429</c:v>
                </c:pt>
                <c:pt idx="2135">
                  <c:v>40.693298969071549</c:v>
                </c:pt>
                <c:pt idx="2136">
                  <c:v>36.57989690721557</c:v>
                </c:pt>
                <c:pt idx="2137">
                  <c:v>39.626288659795129</c:v>
                </c:pt>
                <c:pt idx="2138">
                  <c:v>39.471649484536663</c:v>
                </c:pt>
                <c:pt idx="2139">
                  <c:v>43.73195876288576</c:v>
                </c:pt>
                <c:pt idx="2140">
                  <c:v>42.749999999999531</c:v>
                </c:pt>
                <c:pt idx="2141">
                  <c:v>45.80412371134004</c:v>
                </c:pt>
                <c:pt idx="2142">
                  <c:v>49.322164948453754</c:v>
                </c:pt>
                <c:pt idx="2143">
                  <c:v>49.159793814434337</c:v>
                </c:pt>
                <c:pt idx="2144">
                  <c:v>51.30154639175251</c:v>
                </c:pt>
                <c:pt idx="2145">
                  <c:v>53.829896907214653</c:v>
                </c:pt>
                <c:pt idx="2146">
                  <c:v>57.541237113402559</c:v>
                </c:pt>
                <c:pt idx="2147">
                  <c:v>63.726804123710608</c:v>
                </c:pt>
                <c:pt idx="2148">
                  <c:v>146.14175257732097</c:v>
                </c:pt>
                <c:pt idx="2149">
                  <c:v>1558.9407216494835</c:v>
                </c:pt>
                <c:pt idx="2150">
                  <c:v>2905.909793814435</c:v>
                </c:pt>
                <c:pt idx="2151">
                  <c:v>3242.7912371133998</c:v>
                </c:pt>
                <c:pt idx="2152">
                  <c:v>3129.1159793814427</c:v>
                </c:pt>
                <c:pt idx="2153">
                  <c:v>2892.1391752577338</c:v>
                </c:pt>
                <c:pt idx="2154">
                  <c:v>2653.4072164948425</c:v>
                </c:pt>
                <c:pt idx="2155">
                  <c:v>2437.7706185567017</c:v>
                </c:pt>
                <c:pt idx="2156">
                  <c:v>2236.3376288659783</c:v>
                </c:pt>
                <c:pt idx="2157">
                  <c:v>2047.0979381443337</c:v>
                </c:pt>
                <c:pt idx="2158">
                  <c:v>1872.2551546391699</c:v>
                </c:pt>
                <c:pt idx="2159">
                  <c:v>1700.7061855670127</c:v>
                </c:pt>
                <c:pt idx="2160">
                  <c:v>1545.7886597938164</c:v>
                </c:pt>
                <c:pt idx="2161">
                  <c:v>1392.796391752579</c:v>
                </c:pt>
                <c:pt idx="2162">
                  <c:v>1252.2216494845322</c:v>
                </c:pt>
                <c:pt idx="2163">
                  <c:v>1120.8943298969059</c:v>
                </c:pt>
                <c:pt idx="2164">
                  <c:v>1004.280927835051</c:v>
                </c:pt>
                <c:pt idx="2165">
                  <c:v>897.56443298969452</c:v>
                </c:pt>
                <c:pt idx="2166">
                  <c:v>801.6649484536083</c:v>
                </c:pt>
                <c:pt idx="2167">
                  <c:v>706.7164948453559</c:v>
                </c:pt>
                <c:pt idx="2168">
                  <c:v>635.79896907217039</c:v>
                </c:pt>
                <c:pt idx="2169">
                  <c:v>565.65463917525517</c:v>
                </c:pt>
                <c:pt idx="2170">
                  <c:v>510.40206185567496</c:v>
                </c:pt>
                <c:pt idx="2171">
                  <c:v>449.62886597938177</c:v>
                </c:pt>
                <c:pt idx="2172">
                  <c:v>405.81958762885796</c:v>
                </c:pt>
                <c:pt idx="2173">
                  <c:v>361.92525773196377</c:v>
                </c:pt>
                <c:pt idx="2174">
                  <c:v>321.56443298969202</c:v>
                </c:pt>
                <c:pt idx="2175">
                  <c:v>288.01546391752754</c:v>
                </c:pt>
                <c:pt idx="2176">
                  <c:v>254.51288659793747</c:v>
                </c:pt>
                <c:pt idx="2177">
                  <c:v>225.55670103092626</c:v>
                </c:pt>
                <c:pt idx="2178">
                  <c:v>200.82216494845503</c:v>
                </c:pt>
                <c:pt idx="2179">
                  <c:v>176.09536082473593</c:v>
                </c:pt>
                <c:pt idx="2180">
                  <c:v>155.46649484536411</c:v>
                </c:pt>
                <c:pt idx="2181">
                  <c:v>134.17268041237514</c:v>
                </c:pt>
                <c:pt idx="2182">
                  <c:v>118.91752577318793</c:v>
                </c:pt>
                <c:pt idx="2183">
                  <c:v>103.26030927835241</c:v>
                </c:pt>
                <c:pt idx="2184">
                  <c:v>86.110824742267596</c:v>
                </c:pt>
                <c:pt idx="2185">
                  <c:v>76.059278350515385</c:v>
                </c:pt>
                <c:pt idx="2186">
                  <c:v>57.479381443304</c:v>
                </c:pt>
                <c:pt idx="2187">
                  <c:v>53.296391752577541</c:v>
                </c:pt>
                <c:pt idx="2188">
                  <c:v>42.278350515460978</c:v>
                </c:pt>
                <c:pt idx="2189">
                  <c:v>32.497422680412178</c:v>
                </c:pt>
                <c:pt idx="2190">
                  <c:v>23.134020618559919</c:v>
                </c:pt>
                <c:pt idx="2191">
                  <c:v>14.768041237107003</c:v>
                </c:pt>
                <c:pt idx="2192">
                  <c:v>5.6288659793837077</c:v>
                </c:pt>
                <c:pt idx="2193">
                  <c:v>3.7345360824773346</c:v>
                </c:pt>
                <c:pt idx="2194">
                  <c:v>-7.2293814433038213</c:v>
                </c:pt>
                <c:pt idx="2195">
                  <c:v>-9.6030927835031008</c:v>
                </c:pt>
                <c:pt idx="2196">
                  <c:v>-17.458762886592961</c:v>
                </c:pt>
                <c:pt idx="2197">
                  <c:v>-20.884020618562143</c:v>
                </c:pt>
                <c:pt idx="2198">
                  <c:v>-26.52835051545895</c:v>
                </c:pt>
                <c:pt idx="2199">
                  <c:v>-29.621134020619568</c:v>
                </c:pt>
                <c:pt idx="2200">
                  <c:v>-34.523195876289783</c:v>
                </c:pt>
                <c:pt idx="2201">
                  <c:v>-37.530927835053625</c:v>
                </c:pt>
                <c:pt idx="2202">
                  <c:v>-44.373711340204679</c:v>
                </c:pt>
                <c:pt idx="2203">
                  <c:v>-44.543814432989436</c:v>
                </c:pt>
                <c:pt idx="2204">
                  <c:v>-47.273195876288909</c:v>
                </c:pt>
                <c:pt idx="2205">
                  <c:v>-50.57474226803901</c:v>
                </c:pt>
                <c:pt idx="2206">
                  <c:v>-52.167525773198179</c:v>
                </c:pt>
                <c:pt idx="2207">
                  <c:v>-56.845360824739444</c:v>
                </c:pt>
                <c:pt idx="2208">
                  <c:v>-56.38917525773816</c:v>
                </c:pt>
                <c:pt idx="2209">
                  <c:v>-62.868556701028069</c:v>
                </c:pt>
                <c:pt idx="2210">
                  <c:v>-60.796391752576</c:v>
                </c:pt>
                <c:pt idx="2211">
                  <c:v>-63.494845360822893</c:v>
                </c:pt>
                <c:pt idx="2212">
                  <c:v>-68.257731958769725</c:v>
                </c:pt>
                <c:pt idx="2213">
                  <c:v>-66.440721649481588</c:v>
                </c:pt>
                <c:pt idx="2214">
                  <c:v>-68.172680412372941</c:v>
                </c:pt>
                <c:pt idx="2215">
                  <c:v>-72.332474226798993</c:v>
                </c:pt>
                <c:pt idx="2216">
                  <c:v>-68.342783505157698</c:v>
                </c:pt>
                <c:pt idx="2217">
                  <c:v>-73.84793814433111</c:v>
                </c:pt>
                <c:pt idx="2218">
                  <c:v>-74.249999999996987</c:v>
                </c:pt>
                <c:pt idx="2219">
                  <c:v>-74.319587628871872</c:v>
                </c:pt>
                <c:pt idx="2220">
                  <c:v>-74.907216494844391</c:v>
                </c:pt>
                <c:pt idx="2221">
                  <c:v>-78.038659793809728</c:v>
                </c:pt>
                <c:pt idx="2222">
                  <c:v>-75.17010309278686</c:v>
                </c:pt>
                <c:pt idx="2223">
                  <c:v>-77.659793814426706</c:v>
                </c:pt>
                <c:pt idx="2224">
                  <c:v>-82.948453608249679</c:v>
                </c:pt>
                <c:pt idx="2225">
                  <c:v>-78.100515463923671</c:v>
                </c:pt>
                <c:pt idx="2226">
                  <c:v>-84.309278350510155</c:v>
                </c:pt>
                <c:pt idx="2227">
                  <c:v>-80.597938144333241</c:v>
                </c:pt>
                <c:pt idx="2228">
                  <c:v>-84.50257731958655</c:v>
                </c:pt>
                <c:pt idx="2229">
                  <c:v>-82.546391752575033</c:v>
                </c:pt>
                <c:pt idx="2230">
                  <c:v>-84.069587628868106</c:v>
                </c:pt>
                <c:pt idx="2231">
                  <c:v>-88.028350515465604</c:v>
                </c:pt>
                <c:pt idx="2232">
                  <c:v>-85.42268041236764</c:v>
                </c:pt>
                <c:pt idx="2233">
                  <c:v>-86.744845360823376</c:v>
                </c:pt>
                <c:pt idx="2234">
                  <c:v>-86.304123711343991</c:v>
                </c:pt>
                <c:pt idx="2235">
                  <c:v>-89.219072164950106</c:v>
                </c:pt>
                <c:pt idx="2236">
                  <c:v>-87.742268041231497</c:v>
                </c:pt>
                <c:pt idx="2237">
                  <c:v>-89.47422680412285</c:v>
                </c:pt>
                <c:pt idx="2238">
                  <c:v>-91.948453608249594</c:v>
                </c:pt>
                <c:pt idx="2239">
                  <c:v>-87.811855670106382</c:v>
                </c:pt>
                <c:pt idx="2240">
                  <c:v>-90.927835051541052</c:v>
                </c:pt>
                <c:pt idx="2241">
                  <c:v>-85.9871134020661</c:v>
                </c:pt>
                <c:pt idx="2242">
                  <c:v>-92.737113402059435</c:v>
                </c:pt>
                <c:pt idx="2243">
                  <c:v>-92.938144329896758</c:v>
                </c:pt>
                <c:pt idx="2244">
                  <c:v>-92.296391752580035</c:v>
                </c:pt>
                <c:pt idx="2245">
                  <c:v>-91.360824742268278</c:v>
                </c:pt>
                <c:pt idx="2246">
                  <c:v>-91.623711340201965</c:v>
                </c:pt>
                <c:pt idx="2247">
                  <c:v>-88.353092783504437</c:v>
                </c:pt>
                <c:pt idx="2248">
                  <c:v>-90.3556701030992</c:v>
                </c:pt>
                <c:pt idx="2249">
                  <c:v>-92.520618556700214</c:v>
                </c:pt>
                <c:pt idx="2250">
                  <c:v>-91.987113402063102</c:v>
                </c:pt>
                <c:pt idx="2251">
                  <c:v>-91.824742268039302</c:v>
                </c:pt>
                <c:pt idx="2252">
                  <c:v>-93.703608247423773</c:v>
                </c:pt>
                <c:pt idx="2253">
                  <c:v>-91.786082474225765</c:v>
                </c:pt>
                <c:pt idx="2254">
                  <c:v>-90.57216494844964</c:v>
                </c:pt>
                <c:pt idx="2255">
                  <c:v>-91.716494845359691</c:v>
                </c:pt>
                <c:pt idx="2256">
                  <c:v>-92.536082474230895</c:v>
                </c:pt>
                <c:pt idx="2257">
                  <c:v>-93.819587628864326</c:v>
                </c:pt>
                <c:pt idx="2258">
                  <c:v>-89.180412371136597</c:v>
                </c:pt>
                <c:pt idx="2259">
                  <c:v>-91.128865979378375</c:v>
                </c:pt>
                <c:pt idx="2260">
                  <c:v>-91.755154639173199</c:v>
                </c:pt>
                <c:pt idx="2261">
                  <c:v>-91.747422680412257</c:v>
                </c:pt>
                <c:pt idx="2262">
                  <c:v>-90.680412371138047</c:v>
                </c:pt>
                <c:pt idx="2263">
                  <c:v>-88.414948453609583</c:v>
                </c:pt>
                <c:pt idx="2264">
                  <c:v>-87.556701030924842</c:v>
                </c:pt>
                <c:pt idx="2265">
                  <c:v>-91.283505154641233</c:v>
                </c:pt>
                <c:pt idx="2266">
                  <c:v>-87.680412371135148</c:v>
                </c:pt>
                <c:pt idx="2267">
                  <c:v>-90.386597938142998</c:v>
                </c:pt>
                <c:pt idx="2268">
                  <c:v>-87.958762886599501</c:v>
                </c:pt>
                <c:pt idx="2269">
                  <c:v>-87.11597938144547</c:v>
                </c:pt>
                <c:pt idx="2270">
                  <c:v>-88.376288659787264</c:v>
                </c:pt>
                <c:pt idx="2271">
                  <c:v>-88.012886597943705</c:v>
                </c:pt>
                <c:pt idx="2272">
                  <c:v>-87.788659793814745</c:v>
                </c:pt>
                <c:pt idx="2273">
                  <c:v>-89.335051546390659</c:v>
                </c:pt>
                <c:pt idx="2274">
                  <c:v>-86.164948453603017</c:v>
                </c:pt>
                <c:pt idx="2275">
                  <c:v>-85.144329896912055</c:v>
                </c:pt>
                <c:pt idx="2276">
                  <c:v>-86.744845360823376</c:v>
                </c:pt>
                <c:pt idx="2277">
                  <c:v>-85.206185567008404</c:v>
                </c:pt>
                <c:pt idx="2278">
                  <c:v>-86.226804123716946</c:v>
                </c:pt>
                <c:pt idx="2279">
                  <c:v>-84.734536082467656</c:v>
                </c:pt>
                <c:pt idx="2280">
                  <c:v>-87.541237113402957</c:v>
                </c:pt>
                <c:pt idx="2281">
                  <c:v>-84.742268041237395</c:v>
                </c:pt>
                <c:pt idx="2282">
                  <c:v>-81.27061855670253</c:v>
                </c:pt>
                <c:pt idx="2283">
                  <c:v>-81.324742268037937</c:v>
                </c:pt>
                <c:pt idx="2284">
                  <c:v>-85.994845360827043</c:v>
                </c:pt>
                <c:pt idx="2285">
                  <c:v>-80.829896907214362</c:v>
                </c:pt>
                <c:pt idx="2286">
                  <c:v>-84.641752577318726</c:v>
                </c:pt>
                <c:pt idx="2287">
                  <c:v>-80.729381443304476</c:v>
                </c:pt>
                <c:pt idx="2288">
                  <c:v>-83.365979381437441</c:v>
                </c:pt>
                <c:pt idx="2289">
                  <c:v>-78.56443298969468</c:v>
                </c:pt>
                <c:pt idx="2290">
                  <c:v>-81.750000000004221</c:v>
                </c:pt>
                <c:pt idx="2291">
                  <c:v>-79.237113402055186</c:v>
                </c:pt>
                <c:pt idx="2292">
                  <c:v>-77.953608247421755</c:v>
                </c:pt>
                <c:pt idx="2293">
                  <c:v>-79.878865979380691</c:v>
                </c:pt>
                <c:pt idx="2294">
                  <c:v>-76.376288659802057</c:v>
                </c:pt>
                <c:pt idx="2295">
                  <c:v>-79.654639175251731</c:v>
                </c:pt>
                <c:pt idx="2296">
                  <c:v>-76.291237113405288</c:v>
                </c:pt>
                <c:pt idx="2297">
                  <c:v>-77.172680412372841</c:v>
                </c:pt>
                <c:pt idx="2298">
                  <c:v>-74.451030927834324</c:v>
                </c:pt>
                <c:pt idx="2299">
                  <c:v>-76.113402061850792</c:v>
                </c:pt>
                <c:pt idx="2300">
                  <c:v>-76.298969072166216</c:v>
                </c:pt>
                <c:pt idx="2301">
                  <c:v>-71.659793814438487</c:v>
                </c:pt>
                <c:pt idx="2302">
                  <c:v>-71.930412371133116</c:v>
                </c:pt>
                <c:pt idx="2303">
                  <c:v>-69.811855670097785</c:v>
                </c:pt>
                <c:pt idx="2304">
                  <c:v>-74.0025773195852</c:v>
                </c:pt>
                <c:pt idx="2305">
                  <c:v>-71.219072164950305</c:v>
                </c:pt>
                <c:pt idx="2306">
                  <c:v>-65.690721649485255</c:v>
                </c:pt>
                <c:pt idx="2307">
                  <c:v>-68.134020618559433</c:v>
                </c:pt>
                <c:pt idx="2308">
                  <c:v>-66.595360824744461</c:v>
                </c:pt>
                <c:pt idx="2309">
                  <c:v>-65.945876288657999</c:v>
                </c:pt>
                <c:pt idx="2310">
                  <c:v>-66.417525773198761</c:v>
                </c:pt>
                <c:pt idx="2311">
                  <c:v>-62.033505154634973</c:v>
                </c:pt>
                <c:pt idx="2312">
                  <c:v>-63.270618556702722</c:v>
                </c:pt>
                <c:pt idx="2313">
                  <c:v>-61.376288659796352</c:v>
                </c:pt>
                <c:pt idx="2314">
                  <c:v>-63.881443298966872</c:v>
                </c:pt>
                <c:pt idx="2315">
                  <c:v>-64.144329896909341</c:v>
                </c:pt>
                <c:pt idx="2316">
                  <c:v>-60.564432989686097</c:v>
                </c:pt>
                <c:pt idx="2317">
                  <c:v>-58.88659793814773</c:v>
                </c:pt>
                <c:pt idx="2318">
                  <c:v>-59.590206185560803</c:v>
                </c:pt>
                <c:pt idx="2319">
                  <c:v>-61.77061855670128</c:v>
                </c:pt>
                <c:pt idx="2320">
                  <c:v>-56.543814432992235</c:v>
                </c:pt>
                <c:pt idx="2321">
                  <c:v>-60.719072164948955</c:v>
                </c:pt>
                <c:pt idx="2322">
                  <c:v>-58.902061855669622</c:v>
                </c:pt>
                <c:pt idx="2323">
                  <c:v>-55.654639175254928</c:v>
                </c:pt>
                <c:pt idx="2324">
                  <c:v>-57.293814432988562</c:v>
                </c:pt>
                <c:pt idx="2325">
                  <c:v>-54.719072164951953</c:v>
                </c:pt>
                <c:pt idx="2326">
                  <c:v>-57.59536082474456</c:v>
                </c:pt>
                <c:pt idx="2327">
                  <c:v>-56.195876288661772</c:v>
                </c:pt>
                <c:pt idx="2328">
                  <c:v>-56.342783505154905</c:v>
                </c:pt>
                <c:pt idx="2329">
                  <c:v>-52.863402061850316</c:v>
                </c:pt>
                <c:pt idx="2330">
                  <c:v>-54.765463917526418</c:v>
                </c:pt>
                <c:pt idx="2331">
                  <c:v>-53.659793814429896</c:v>
                </c:pt>
                <c:pt idx="2332">
                  <c:v>-54.355670103099605</c:v>
                </c:pt>
                <c:pt idx="2333">
                  <c:v>-51.920103092777602</c:v>
                </c:pt>
                <c:pt idx="2334">
                  <c:v>-55.353092783507726</c:v>
                </c:pt>
                <c:pt idx="2335">
                  <c:v>-52.507731958767693</c:v>
                </c:pt>
                <c:pt idx="2336">
                  <c:v>-51.47164948452847</c:v>
                </c:pt>
                <c:pt idx="2337">
                  <c:v>-51.750000000001627</c:v>
                </c:pt>
                <c:pt idx="2338">
                  <c:v>-52.786082474232067</c:v>
                </c:pt>
                <c:pt idx="2339">
                  <c:v>-53.783505154631399</c:v>
                </c:pt>
                <c:pt idx="2340">
                  <c:v>-49.128865979381771</c:v>
                </c:pt>
                <c:pt idx="2341">
                  <c:v>-54.030927835051983</c:v>
                </c:pt>
                <c:pt idx="2342">
                  <c:v>-50.60567010310038</c:v>
                </c:pt>
                <c:pt idx="2343">
                  <c:v>-49.925257731952556</c:v>
                </c:pt>
                <c:pt idx="2344">
                  <c:v>-51.958762886599906</c:v>
                </c:pt>
                <c:pt idx="2345">
                  <c:v>-48.317010309280292</c:v>
                </c:pt>
                <c:pt idx="2346">
                  <c:v>-50.203608247416923</c:v>
                </c:pt>
                <c:pt idx="2347">
                  <c:v>-51.927835051547333</c:v>
                </c:pt>
                <c:pt idx="2348">
                  <c:v>-49.932989690722295</c:v>
                </c:pt>
                <c:pt idx="2349">
                  <c:v>-49.283505154644629</c:v>
                </c:pt>
                <c:pt idx="2350">
                  <c:v>-50.713917525771194</c:v>
                </c:pt>
                <c:pt idx="2351">
                  <c:v>-52.19072164948102</c:v>
                </c:pt>
                <c:pt idx="2352">
                  <c:v>-50.922680412369473</c:v>
                </c:pt>
                <c:pt idx="2353">
                  <c:v>-50.559278350517125</c:v>
                </c:pt>
                <c:pt idx="2354">
                  <c:v>-48.185567010309057</c:v>
                </c:pt>
                <c:pt idx="2355">
                  <c:v>-50.20360824742572</c:v>
                </c:pt>
                <c:pt idx="2356">
                  <c:v>-48.641752577319124</c:v>
                </c:pt>
                <c:pt idx="2357">
                  <c:v>-50.110824742267994</c:v>
                </c:pt>
                <c:pt idx="2358">
                  <c:v>-49.229381443300433</c:v>
                </c:pt>
                <c:pt idx="2359">
                  <c:v>-48.997422680410523</c:v>
                </c:pt>
                <c:pt idx="2360">
                  <c:v>-46.69329896906855</c:v>
                </c:pt>
                <c:pt idx="2361">
                  <c:v>-50.219072164956394</c:v>
                </c:pt>
                <c:pt idx="2362">
                  <c:v>-49.144329896903656</c:v>
                </c:pt>
                <c:pt idx="2363">
                  <c:v>-49.956185567013925</c:v>
                </c:pt>
                <c:pt idx="2364">
                  <c:v>-46.430412371126074</c:v>
                </c:pt>
                <c:pt idx="2365">
                  <c:v>-48.780927835051308</c:v>
                </c:pt>
                <c:pt idx="2366">
                  <c:v>-47.528350515470443</c:v>
                </c:pt>
                <c:pt idx="2367">
                  <c:v>-49.275773195874898</c:v>
                </c:pt>
                <c:pt idx="2368">
                  <c:v>-47.574742268036118</c:v>
                </c:pt>
                <c:pt idx="2369">
                  <c:v>-48.409793814438004</c:v>
                </c:pt>
                <c:pt idx="2370">
                  <c:v>-47.659793814432888</c:v>
                </c:pt>
                <c:pt idx="2371">
                  <c:v>-47.574742268036118</c:v>
                </c:pt>
                <c:pt idx="2372">
                  <c:v>-46.793814432996008</c:v>
                </c:pt>
                <c:pt idx="2373">
                  <c:v>-45.68814432989069</c:v>
                </c:pt>
                <c:pt idx="2374">
                  <c:v>-46.971649484541707</c:v>
                </c:pt>
                <c:pt idx="2375">
                  <c:v>-46.213917525775642</c:v>
                </c:pt>
                <c:pt idx="2376">
                  <c:v>-46.422680412365125</c:v>
                </c:pt>
                <c:pt idx="2377">
                  <c:v>-45.79639175257909</c:v>
                </c:pt>
                <c:pt idx="2378">
                  <c:v>-45.780927835048409</c:v>
                </c:pt>
                <c:pt idx="2379">
                  <c:v>-46.206185567014693</c:v>
                </c:pt>
                <c:pt idx="2380">
                  <c:v>-46.252577319589165</c:v>
                </c:pt>
                <c:pt idx="2381">
                  <c:v>-41.458762886598556</c:v>
                </c:pt>
                <c:pt idx="2382">
                  <c:v>-45.317010309277393</c:v>
                </c:pt>
                <c:pt idx="2383">
                  <c:v>-45.881443298967071</c:v>
                </c:pt>
                <c:pt idx="2384">
                  <c:v>-44.30412371133859</c:v>
                </c:pt>
                <c:pt idx="2385">
                  <c:v>-44.775773195879339</c:v>
                </c:pt>
                <c:pt idx="2386">
                  <c:v>-43.322164948452354</c:v>
                </c:pt>
                <c:pt idx="2387">
                  <c:v>-42.865979381442287</c:v>
                </c:pt>
                <c:pt idx="2388">
                  <c:v>-42.804123711337134</c:v>
                </c:pt>
                <c:pt idx="2389">
                  <c:v>-45.564432989697977</c:v>
                </c:pt>
                <c:pt idx="2390">
                  <c:v>-42.556701030925346</c:v>
                </c:pt>
                <c:pt idx="2391">
                  <c:v>-42.139175257728795</c:v>
                </c:pt>
                <c:pt idx="2392">
                  <c:v>-43.144329896906648</c:v>
                </c:pt>
                <c:pt idx="2393">
                  <c:v>-41.497422680412079</c:v>
                </c:pt>
                <c:pt idx="2394">
                  <c:v>-41.791237113407121</c:v>
                </c:pt>
                <c:pt idx="2395">
                  <c:v>-42.564432989686289</c:v>
                </c:pt>
                <c:pt idx="2396">
                  <c:v>-42.997422680413521</c:v>
                </c:pt>
                <c:pt idx="2397">
                  <c:v>-41.953608247422146</c:v>
                </c:pt>
                <c:pt idx="2398">
                  <c:v>-41.257731958761227</c:v>
                </c:pt>
                <c:pt idx="2399">
                  <c:v>-41.172680412373239</c:v>
                </c:pt>
                <c:pt idx="2400">
                  <c:v>-40.376288659793659</c:v>
                </c:pt>
                <c:pt idx="2401">
                  <c:v>-43.817010309275943</c:v>
                </c:pt>
                <c:pt idx="2402">
                  <c:v>-39.085051546399271</c:v>
                </c:pt>
                <c:pt idx="2403">
                  <c:v>-41.110824742268093</c:v>
                </c:pt>
                <c:pt idx="2404">
                  <c:v>-41.443298969067875</c:v>
                </c:pt>
                <c:pt idx="2405">
                  <c:v>-41.930412371130515</c:v>
                </c:pt>
                <c:pt idx="2406">
                  <c:v>-37.043814432990985</c:v>
                </c:pt>
                <c:pt idx="2407">
                  <c:v>-41.435567010315722</c:v>
                </c:pt>
                <c:pt idx="2408">
                  <c:v>-41.930412371130515</c:v>
                </c:pt>
                <c:pt idx="2409">
                  <c:v>-38.969072164949928</c:v>
                </c:pt>
                <c:pt idx="2410">
                  <c:v>-39.10051546391238</c:v>
                </c:pt>
                <c:pt idx="2411">
                  <c:v>-40.817010309281834</c:v>
                </c:pt>
                <c:pt idx="2412">
                  <c:v>-40.963917525774967</c:v>
                </c:pt>
                <c:pt idx="2413">
                  <c:v>-36.634020618555375</c:v>
                </c:pt>
                <c:pt idx="2414">
                  <c:v>-42.123711340206903</c:v>
                </c:pt>
                <c:pt idx="2415">
                  <c:v>-40.600515463913823</c:v>
                </c:pt>
                <c:pt idx="2416">
                  <c:v>-37.731958762890955</c:v>
                </c:pt>
                <c:pt idx="2417">
                  <c:v>-37.987113402063699</c:v>
                </c:pt>
                <c:pt idx="2418">
                  <c:v>-41.195876288656081</c:v>
                </c:pt>
                <c:pt idx="2419">
                  <c:v>-40.917525773191713</c:v>
                </c:pt>
                <c:pt idx="2420">
                  <c:v>-39.432989690729734</c:v>
                </c:pt>
                <c:pt idx="2421">
                  <c:v>-41.420103092776245</c:v>
                </c:pt>
                <c:pt idx="2422">
                  <c:v>-36.858247422684336</c:v>
                </c:pt>
                <c:pt idx="2423">
                  <c:v>-39.239690721653346</c:v>
                </c:pt>
                <c:pt idx="2424">
                  <c:v>-39.842783505147764</c:v>
                </c:pt>
                <c:pt idx="2425">
                  <c:v>-41.304123711344481</c:v>
                </c:pt>
                <c:pt idx="2426">
                  <c:v>-38.860824742270324</c:v>
                </c:pt>
                <c:pt idx="2427">
                  <c:v>-41.737113402054135</c:v>
                </c:pt>
                <c:pt idx="2428">
                  <c:v>-38.327319587633212</c:v>
                </c:pt>
                <c:pt idx="2429">
                  <c:v>-38.78350515463449</c:v>
                </c:pt>
                <c:pt idx="2430">
                  <c:v>-39.927835051553323</c:v>
                </c:pt>
                <c:pt idx="2431">
                  <c:v>-41.064432989684839</c:v>
                </c:pt>
                <c:pt idx="2432">
                  <c:v>-38.172680412370347</c:v>
                </c:pt>
                <c:pt idx="2433">
                  <c:v>-40.260309278353105</c:v>
                </c:pt>
                <c:pt idx="2434">
                  <c:v>-37.461340206187529</c:v>
                </c:pt>
                <c:pt idx="2435">
                  <c:v>-40.306701030927563</c:v>
                </c:pt>
                <c:pt idx="2436">
                  <c:v>-40.059278350515775</c:v>
                </c:pt>
                <c:pt idx="2437">
                  <c:v>-39.502577319587033</c:v>
                </c:pt>
                <c:pt idx="2438">
                  <c:v>-39.108247422682112</c:v>
                </c:pt>
                <c:pt idx="2439">
                  <c:v>-40.08247422679861</c:v>
                </c:pt>
                <c:pt idx="2440">
                  <c:v>-39.541237113409352</c:v>
                </c:pt>
                <c:pt idx="2441">
                  <c:v>-38.118556701026144</c:v>
                </c:pt>
                <c:pt idx="2442">
                  <c:v>-38.103092783504252</c:v>
                </c:pt>
                <c:pt idx="2443">
                  <c:v>-42.146907216498526</c:v>
                </c:pt>
                <c:pt idx="2444">
                  <c:v>-41.57474226803911</c:v>
                </c:pt>
                <c:pt idx="2445">
                  <c:v>-37.902061855666922</c:v>
                </c:pt>
                <c:pt idx="2446">
                  <c:v>-40.121134020620921</c:v>
                </c:pt>
                <c:pt idx="2447">
                  <c:v>-39.889175257731019</c:v>
                </c:pt>
                <c:pt idx="2448">
                  <c:v>-40.871134020617248</c:v>
                </c:pt>
                <c:pt idx="2449">
                  <c:v>-39.711340206185312</c:v>
                </c:pt>
                <c:pt idx="2450">
                  <c:v>-40.47680412371232</c:v>
                </c:pt>
                <c:pt idx="2451">
                  <c:v>-38.652061855672045</c:v>
                </c:pt>
                <c:pt idx="2452">
                  <c:v>-40.28350515463594</c:v>
                </c:pt>
                <c:pt idx="2453">
                  <c:v>-40.569587628870046</c:v>
                </c:pt>
                <c:pt idx="2454">
                  <c:v>-39.000000000002501</c:v>
                </c:pt>
                <c:pt idx="2455">
                  <c:v>-37.971649484533017</c:v>
                </c:pt>
                <c:pt idx="2456">
                  <c:v>-39.456185567012575</c:v>
                </c:pt>
                <c:pt idx="2457">
                  <c:v>-39.123711340204004</c:v>
                </c:pt>
                <c:pt idx="2458">
                  <c:v>-42.363402061857748</c:v>
                </c:pt>
                <c:pt idx="2459">
                  <c:v>-39.409793814429321</c:v>
                </c:pt>
                <c:pt idx="2460">
                  <c:v>-38.814432989695852</c:v>
                </c:pt>
                <c:pt idx="2461">
                  <c:v>-42.827319587628764</c:v>
                </c:pt>
                <c:pt idx="2462">
                  <c:v>-38.041237113399106</c:v>
                </c:pt>
                <c:pt idx="2463">
                  <c:v>-39.448453608251626</c:v>
                </c:pt>
                <c:pt idx="2464">
                  <c:v>-40.623711340205453</c:v>
                </c:pt>
                <c:pt idx="2465">
                  <c:v>-38.335051546385365</c:v>
                </c:pt>
                <c:pt idx="2466">
                  <c:v>-39.780927835051408</c:v>
                </c:pt>
                <c:pt idx="2467">
                  <c:v>-36.255154639181136</c:v>
                </c:pt>
                <c:pt idx="2468">
                  <c:v>-40.36855670102392</c:v>
                </c:pt>
                <c:pt idx="2469">
                  <c:v>-39.541237113409352</c:v>
                </c:pt>
                <c:pt idx="2470">
                  <c:v>-40.956185567005228</c:v>
                </c:pt>
                <c:pt idx="2471">
                  <c:v>-38.141752577317774</c:v>
                </c:pt>
                <c:pt idx="2472">
                  <c:v>-38.86855670103126</c:v>
                </c:pt>
                <c:pt idx="2473">
                  <c:v>-41.072164948454578</c:v>
                </c:pt>
                <c:pt idx="2474">
                  <c:v>-38.335051546394155</c:v>
                </c:pt>
                <c:pt idx="2475">
                  <c:v>-41.497422680412079</c:v>
                </c:pt>
                <c:pt idx="2476">
                  <c:v>-36.664948453607948</c:v>
                </c:pt>
                <c:pt idx="2477">
                  <c:v>-40.538659793817466</c:v>
                </c:pt>
                <c:pt idx="2478">
                  <c:v>-39.827319587625865</c:v>
                </c:pt>
                <c:pt idx="2479">
                  <c:v>-37.221649484536684</c:v>
                </c:pt>
                <c:pt idx="2480">
                  <c:v>-41.304123711344481</c:v>
                </c:pt>
                <c:pt idx="2481">
                  <c:v>-37.809278350509203</c:v>
                </c:pt>
                <c:pt idx="2482">
                  <c:v>-39.224226804127063</c:v>
                </c:pt>
                <c:pt idx="2483">
                  <c:v>-38.466494845360998</c:v>
                </c:pt>
                <c:pt idx="2484">
                  <c:v>-39.711340206185312</c:v>
                </c:pt>
                <c:pt idx="2485">
                  <c:v>-38.574742268040609</c:v>
                </c:pt>
                <c:pt idx="2486">
                  <c:v>-37.020618556699354</c:v>
                </c:pt>
                <c:pt idx="2487">
                  <c:v>-39.247422680414296</c:v>
                </c:pt>
                <c:pt idx="2488">
                  <c:v>-39.131443298969344</c:v>
                </c:pt>
                <c:pt idx="2489">
                  <c:v>-36.432989690722444</c:v>
                </c:pt>
                <c:pt idx="2490">
                  <c:v>-40.244845360822424</c:v>
                </c:pt>
                <c:pt idx="2491">
                  <c:v>-35.97680412371237</c:v>
                </c:pt>
                <c:pt idx="2492">
                  <c:v>-39.579896907214078</c:v>
                </c:pt>
                <c:pt idx="2493">
                  <c:v>-36.765463917526617</c:v>
                </c:pt>
                <c:pt idx="2494">
                  <c:v>-40.615979381444504</c:v>
                </c:pt>
                <c:pt idx="2495">
                  <c:v>-38.327319587628814</c:v>
                </c:pt>
                <c:pt idx="2496">
                  <c:v>-37.345360824742585</c:v>
                </c:pt>
                <c:pt idx="2497">
                  <c:v>-37.329896907216295</c:v>
                </c:pt>
                <c:pt idx="2498">
                  <c:v>-39.317010309275993</c:v>
                </c:pt>
                <c:pt idx="2499">
                  <c:v>-39.224226804127063</c:v>
                </c:pt>
                <c:pt idx="2500">
                  <c:v>-36.139175257731793</c:v>
                </c:pt>
                <c:pt idx="2501">
                  <c:v>-40.074742268042058</c:v>
                </c:pt>
                <c:pt idx="2502">
                  <c:v>-36.193298969071598</c:v>
                </c:pt>
                <c:pt idx="2503">
                  <c:v>-37.755154639173789</c:v>
                </c:pt>
                <c:pt idx="2504">
                  <c:v>-39.077319587629539</c:v>
                </c:pt>
                <c:pt idx="2505">
                  <c:v>-37.809278350513594</c:v>
                </c:pt>
                <c:pt idx="2506">
                  <c:v>-38.288659793815299</c:v>
                </c:pt>
                <c:pt idx="2507">
                  <c:v>-36.177835051545308</c:v>
                </c:pt>
                <c:pt idx="2508">
                  <c:v>-37.09793814433079</c:v>
                </c:pt>
                <c:pt idx="2509">
                  <c:v>-37.128865979383363</c:v>
                </c:pt>
                <c:pt idx="2510">
                  <c:v>-40.391752577319942</c:v>
                </c:pt>
                <c:pt idx="2511">
                  <c:v>-35.814432989688562</c:v>
                </c:pt>
                <c:pt idx="2512">
                  <c:v>-38.690721649485567</c:v>
                </c:pt>
                <c:pt idx="2513">
                  <c:v>-36.347938144330065</c:v>
                </c:pt>
                <c:pt idx="2514">
                  <c:v>-37.755154639173789</c:v>
                </c:pt>
                <c:pt idx="2515">
                  <c:v>-37.546391752579908</c:v>
                </c:pt>
                <c:pt idx="2516">
                  <c:v>-38.311855670102531</c:v>
                </c:pt>
                <c:pt idx="2517">
                  <c:v>-36.518041237110431</c:v>
                </c:pt>
                <c:pt idx="2518">
                  <c:v>-38.365979381446728</c:v>
                </c:pt>
                <c:pt idx="2519">
                  <c:v>-36.927835051546033</c:v>
                </c:pt>
                <c:pt idx="2520">
                  <c:v>-36.409793814430813</c:v>
                </c:pt>
                <c:pt idx="2521">
                  <c:v>-40.028350515463195</c:v>
                </c:pt>
                <c:pt idx="2522">
                  <c:v>-36.347938144330065</c:v>
                </c:pt>
                <c:pt idx="2523">
                  <c:v>-38.605670103093189</c:v>
                </c:pt>
                <c:pt idx="2524">
                  <c:v>-33.641752577322222</c:v>
                </c:pt>
                <c:pt idx="2525">
                  <c:v>-38.041237113399106</c:v>
                </c:pt>
                <c:pt idx="2526">
                  <c:v>-38.311855670102531</c:v>
                </c:pt>
                <c:pt idx="2527">
                  <c:v>-37.012886597938412</c:v>
                </c:pt>
                <c:pt idx="2528">
                  <c:v>-37.051546391751927</c:v>
                </c:pt>
                <c:pt idx="2529">
                  <c:v>-38.845360824744034</c:v>
                </c:pt>
                <c:pt idx="2530">
                  <c:v>-36.463917525775017</c:v>
                </c:pt>
                <c:pt idx="2531">
                  <c:v>-38.304123711337184</c:v>
                </c:pt>
                <c:pt idx="2532">
                  <c:v>-37.832474226805232</c:v>
                </c:pt>
                <c:pt idx="2533">
                  <c:v>-34.438144329897405</c:v>
                </c:pt>
                <c:pt idx="2534">
                  <c:v>-35.002577319587083</c:v>
                </c:pt>
                <c:pt idx="2535">
                  <c:v>-37.71649484536028</c:v>
                </c:pt>
                <c:pt idx="2536">
                  <c:v>-38.056701030929794</c:v>
                </c:pt>
                <c:pt idx="2537">
                  <c:v>-39.100515463916771</c:v>
                </c:pt>
                <c:pt idx="2538">
                  <c:v>-37.167525773196886</c:v>
                </c:pt>
                <c:pt idx="2539">
                  <c:v>-36.626288659794433</c:v>
                </c:pt>
                <c:pt idx="2540">
                  <c:v>-37.631443298967902</c:v>
                </c:pt>
                <c:pt idx="2541">
                  <c:v>-35.443298969070874</c:v>
                </c:pt>
                <c:pt idx="2542">
                  <c:v>-37.615979381446003</c:v>
                </c:pt>
                <c:pt idx="2543">
                  <c:v>-36.162371134019018</c:v>
                </c:pt>
                <c:pt idx="2544">
                  <c:v>-37.654639175255127</c:v>
                </c:pt>
                <c:pt idx="2545">
                  <c:v>-35.141752577323665</c:v>
                </c:pt>
                <c:pt idx="2546">
                  <c:v>-37.623711340202554</c:v>
                </c:pt>
                <c:pt idx="2547">
                  <c:v>-35.621134020620971</c:v>
                </c:pt>
                <c:pt idx="2548">
                  <c:v>-35.010309278348032</c:v>
                </c:pt>
                <c:pt idx="2549">
                  <c:v>-37.871134020618747</c:v>
                </c:pt>
                <c:pt idx="2550">
                  <c:v>-38.180412371135681</c:v>
                </c:pt>
                <c:pt idx="2551">
                  <c:v>-35.01030927835243</c:v>
                </c:pt>
                <c:pt idx="2552">
                  <c:v>-37.051546391751927</c:v>
                </c:pt>
                <c:pt idx="2553">
                  <c:v>-38.296391752576241</c:v>
                </c:pt>
                <c:pt idx="2554">
                  <c:v>-33.765463917523718</c:v>
                </c:pt>
                <c:pt idx="2555">
                  <c:v>-40.237113402061475</c:v>
                </c:pt>
                <c:pt idx="2556">
                  <c:v>-34.70103092783549</c:v>
                </c:pt>
                <c:pt idx="2557">
                  <c:v>-36.626288659794433</c:v>
                </c:pt>
                <c:pt idx="2558">
                  <c:v>-36.046391752578465</c:v>
                </c:pt>
                <c:pt idx="2559">
                  <c:v>-36.603092783507201</c:v>
                </c:pt>
                <c:pt idx="2560">
                  <c:v>-38.110824742265201</c:v>
                </c:pt>
                <c:pt idx="2561">
                  <c:v>-35.636597938147254</c:v>
                </c:pt>
                <c:pt idx="2562">
                  <c:v>-36.672680412368898</c:v>
                </c:pt>
                <c:pt idx="2563">
                  <c:v>-35.149484536084614</c:v>
                </c:pt>
                <c:pt idx="2564">
                  <c:v>-36.456185567009676</c:v>
                </c:pt>
                <c:pt idx="2565">
                  <c:v>-34.515463917524443</c:v>
                </c:pt>
                <c:pt idx="2566">
                  <c:v>-34.747422680414346</c:v>
                </c:pt>
                <c:pt idx="2567">
                  <c:v>-37.244845360823916</c:v>
                </c:pt>
                <c:pt idx="2568">
                  <c:v>-32.806701030924721</c:v>
                </c:pt>
                <c:pt idx="2569">
                  <c:v>-35.644329896908204</c:v>
                </c:pt>
                <c:pt idx="2570">
                  <c:v>-39.139175257734685</c:v>
                </c:pt>
                <c:pt idx="2571">
                  <c:v>-34.469072164945587</c:v>
                </c:pt>
                <c:pt idx="2572">
                  <c:v>-34.70103092783549</c:v>
                </c:pt>
                <c:pt idx="2573">
                  <c:v>-38.481958762887288</c:v>
                </c:pt>
                <c:pt idx="2574">
                  <c:v>-34.067010309279716</c:v>
                </c:pt>
                <c:pt idx="2575">
                  <c:v>-37.902061855666922</c:v>
                </c:pt>
                <c:pt idx="2576">
                  <c:v>-35.814432989692961</c:v>
                </c:pt>
                <c:pt idx="2577">
                  <c:v>-31.89432989690458</c:v>
                </c:pt>
                <c:pt idx="2578">
                  <c:v>-36.734536082478442</c:v>
                </c:pt>
                <c:pt idx="2579">
                  <c:v>-32.350515463914647</c:v>
                </c:pt>
                <c:pt idx="2580">
                  <c:v>-35.025773195878713</c:v>
                </c:pt>
                <c:pt idx="2581">
                  <c:v>-37.585051546389032</c:v>
                </c:pt>
                <c:pt idx="2582">
                  <c:v>-35.760309278353155</c:v>
                </c:pt>
                <c:pt idx="2583">
                  <c:v>-36.015463917525892</c:v>
                </c:pt>
                <c:pt idx="2584">
                  <c:v>-33.579896907212678</c:v>
                </c:pt>
                <c:pt idx="2585">
                  <c:v>-34.817010309280441</c:v>
                </c:pt>
                <c:pt idx="2586">
                  <c:v>-34.268041237112648</c:v>
                </c:pt>
                <c:pt idx="2587">
                  <c:v>-35.451030927836214</c:v>
                </c:pt>
                <c:pt idx="2588">
                  <c:v>-35.157216494845557</c:v>
                </c:pt>
                <c:pt idx="2589">
                  <c:v>-34.213917525772843</c:v>
                </c:pt>
                <c:pt idx="2590">
                  <c:v>-35.891752577319991</c:v>
                </c:pt>
                <c:pt idx="2591">
                  <c:v>-33.108247422680712</c:v>
                </c:pt>
                <c:pt idx="2592">
                  <c:v>-33.603092783504302</c:v>
                </c:pt>
                <c:pt idx="2593">
                  <c:v>-33.850515463916096</c:v>
                </c:pt>
                <c:pt idx="2594">
                  <c:v>-35.242268041237935</c:v>
                </c:pt>
                <c:pt idx="2595">
                  <c:v>-30.773195876290554</c:v>
                </c:pt>
                <c:pt idx="2596">
                  <c:v>-34.801546391749753</c:v>
                </c:pt>
                <c:pt idx="2597">
                  <c:v>-34.414948453610172</c:v>
                </c:pt>
                <c:pt idx="2598">
                  <c:v>-34.577319587629589</c:v>
                </c:pt>
                <c:pt idx="2599">
                  <c:v>-33.726804123710203</c:v>
                </c:pt>
                <c:pt idx="2600">
                  <c:v>-31.438144329898901</c:v>
                </c:pt>
                <c:pt idx="2601">
                  <c:v>-34.654639175256627</c:v>
                </c:pt>
                <c:pt idx="2602">
                  <c:v>-33.548969072164496</c:v>
                </c:pt>
                <c:pt idx="2603">
                  <c:v>-33.726804123710203</c:v>
                </c:pt>
                <c:pt idx="2604">
                  <c:v>-31.847938144330115</c:v>
                </c:pt>
                <c:pt idx="2605">
                  <c:v>-33.131443298967952</c:v>
                </c:pt>
                <c:pt idx="2606">
                  <c:v>-33.773195876289059</c:v>
                </c:pt>
                <c:pt idx="2607">
                  <c:v>-31.283505154640437</c:v>
                </c:pt>
                <c:pt idx="2608">
                  <c:v>-30.618556701032084</c:v>
                </c:pt>
                <c:pt idx="2609">
                  <c:v>-35.481958762884389</c:v>
                </c:pt>
                <c:pt idx="2610">
                  <c:v>-32.29639175257924</c:v>
                </c:pt>
                <c:pt idx="2611">
                  <c:v>-33.850515463916096</c:v>
                </c:pt>
                <c:pt idx="2612">
                  <c:v>-32.543814432991034</c:v>
                </c:pt>
                <c:pt idx="2613">
                  <c:v>-33.742268041236485</c:v>
                </c:pt>
                <c:pt idx="2614">
                  <c:v>-31.902061855669917</c:v>
                </c:pt>
                <c:pt idx="2615">
                  <c:v>-31.345360824741185</c:v>
                </c:pt>
                <c:pt idx="2616">
                  <c:v>-34.082474226805999</c:v>
                </c:pt>
                <c:pt idx="2617">
                  <c:v>-32.744845360823966</c:v>
                </c:pt>
                <c:pt idx="2618">
                  <c:v>-31.043814432989588</c:v>
                </c:pt>
                <c:pt idx="2619">
                  <c:v>-33.378865979379739</c:v>
                </c:pt>
                <c:pt idx="2620">
                  <c:v>-31.44587628865985</c:v>
                </c:pt>
                <c:pt idx="2621">
                  <c:v>-30.108247422682211</c:v>
                </c:pt>
                <c:pt idx="2622">
                  <c:v>-32.458762886598656</c:v>
                </c:pt>
                <c:pt idx="2623">
                  <c:v>-29.914948453605827</c:v>
                </c:pt>
                <c:pt idx="2624">
                  <c:v>-33.077319587632537</c:v>
                </c:pt>
                <c:pt idx="2625">
                  <c:v>-32.675257731957871</c:v>
                </c:pt>
                <c:pt idx="2626">
                  <c:v>-31.376288659793758</c:v>
                </c:pt>
                <c:pt idx="2627">
                  <c:v>-30.077319587629638</c:v>
                </c:pt>
                <c:pt idx="2628">
                  <c:v>-31.329896907214899</c:v>
                </c:pt>
                <c:pt idx="2629">
                  <c:v>-31.530927835052228</c:v>
                </c:pt>
                <c:pt idx="2630">
                  <c:v>-28.994845360824744</c:v>
                </c:pt>
                <c:pt idx="2631">
                  <c:v>-32.002577319588582</c:v>
                </c:pt>
                <c:pt idx="2632">
                  <c:v>-28.360824742264573</c:v>
                </c:pt>
                <c:pt idx="2633">
                  <c:v>-30.804123711343127</c:v>
                </c:pt>
                <c:pt idx="2634">
                  <c:v>-32.041237113402104</c:v>
                </c:pt>
                <c:pt idx="2635">
                  <c:v>-30.695876288659125</c:v>
                </c:pt>
                <c:pt idx="2636">
                  <c:v>-32.234536082474094</c:v>
                </c:pt>
                <c:pt idx="2637">
                  <c:v>-26.103092783505851</c:v>
                </c:pt>
                <c:pt idx="2638">
                  <c:v>-33.115979381441662</c:v>
                </c:pt>
                <c:pt idx="2639">
                  <c:v>-29.18814432989673</c:v>
                </c:pt>
                <c:pt idx="2640">
                  <c:v>-33.417525773197653</c:v>
                </c:pt>
                <c:pt idx="2641">
                  <c:v>-27.123711340205599</c:v>
                </c:pt>
                <c:pt idx="2642">
                  <c:v>-30.255154639175345</c:v>
                </c:pt>
                <c:pt idx="2643">
                  <c:v>-30.131443298969444</c:v>
                </c:pt>
                <c:pt idx="2644">
                  <c:v>-29.041237113399209</c:v>
                </c:pt>
                <c:pt idx="2645">
                  <c:v>-28.252577319589356</c:v>
                </c:pt>
                <c:pt idx="2646">
                  <c:v>-30.085051546390588</c:v>
                </c:pt>
                <c:pt idx="2647">
                  <c:v>-31.438144329898901</c:v>
                </c:pt>
                <c:pt idx="2648">
                  <c:v>-28.028350515464798</c:v>
                </c:pt>
                <c:pt idx="2649">
                  <c:v>-31.213917525769947</c:v>
                </c:pt>
                <c:pt idx="2650">
                  <c:v>-29.273195876289108</c:v>
                </c:pt>
                <c:pt idx="2651">
                  <c:v>-29.381443298968723</c:v>
                </c:pt>
                <c:pt idx="2652">
                  <c:v>-32.914948453608723</c:v>
                </c:pt>
                <c:pt idx="2653">
                  <c:v>-27.773195876287662</c:v>
                </c:pt>
                <c:pt idx="2654">
                  <c:v>-28.268041237115643</c:v>
                </c:pt>
                <c:pt idx="2655">
                  <c:v>-29.768041237112698</c:v>
                </c:pt>
                <c:pt idx="2656">
                  <c:v>-29.288659793815395</c:v>
                </c:pt>
                <c:pt idx="2657">
                  <c:v>-29.072164948451778</c:v>
                </c:pt>
                <c:pt idx="2658">
                  <c:v>-29.559278350518817</c:v>
                </c:pt>
                <c:pt idx="2659">
                  <c:v>-28.144329896905351</c:v>
                </c:pt>
                <c:pt idx="2660">
                  <c:v>-28.159793814431637</c:v>
                </c:pt>
                <c:pt idx="2661">
                  <c:v>-27.533505154641205</c:v>
                </c:pt>
                <c:pt idx="2662">
                  <c:v>-29.327319587628914</c:v>
                </c:pt>
                <c:pt idx="2663">
                  <c:v>-28.337628865977344</c:v>
                </c:pt>
                <c:pt idx="2664">
                  <c:v>-28.484536082474865</c:v>
                </c:pt>
                <c:pt idx="2665">
                  <c:v>-27.317010309277592</c:v>
                </c:pt>
                <c:pt idx="2666">
                  <c:v>-31.755154639176791</c:v>
                </c:pt>
                <c:pt idx="2667">
                  <c:v>-27.742268041235086</c:v>
                </c:pt>
                <c:pt idx="2668">
                  <c:v>-28.855670103092557</c:v>
                </c:pt>
                <c:pt idx="2669">
                  <c:v>-23.969072164948628</c:v>
                </c:pt>
                <c:pt idx="2670">
                  <c:v>-28.09020618556994</c:v>
                </c:pt>
                <c:pt idx="2671">
                  <c:v>-28.314432989690108</c:v>
                </c:pt>
                <c:pt idx="2672">
                  <c:v>-29.257731958762822</c:v>
                </c:pt>
                <c:pt idx="2673">
                  <c:v>-28.492268041235814</c:v>
                </c:pt>
                <c:pt idx="2674">
                  <c:v>-26.59793814432944</c:v>
                </c:pt>
                <c:pt idx="2675">
                  <c:v>-27.371134020621788</c:v>
                </c:pt>
                <c:pt idx="2676">
                  <c:v>-26.698453608243707</c:v>
                </c:pt>
                <c:pt idx="2677">
                  <c:v>-24.68814432989678</c:v>
                </c:pt>
                <c:pt idx="2678">
                  <c:v>-28.608247422680762</c:v>
                </c:pt>
                <c:pt idx="2679">
                  <c:v>-29.250000000001879</c:v>
                </c:pt>
                <c:pt idx="2680">
                  <c:v>-27.780927835052999</c:v>
                </c:pt>
                <c:pt idx="2681">
                  <c:v>-26.335051546391359</c:v>
                </c:pt>
                <c:pt idx="2682">
                  <c:v>-27.641752577316421</c:v>
                </c:pt>
                <c:pt idx="2683">
                  <c:v>-26.172680412371939</c:v>
                </c:pt>
                <c:pt idx="2684">
                  <c:v>-28.515463917527441</c:v>
                </c:pt>
                <c:pt idx="2685">
                  <c:v>-24.332474226805378</c:v>
                </c:pt>
                <c:pt idx="2686">
                  <c:v>-27.98969072164688</c:v>
                </c:pt>
                <c:pt idx="2687">
                  <c:v>-29.056701030929887</c:v>
                </c:pt>
                <c:pt idx="2688">
                  <c:v>-24.757731958762871</c:v>
                </c:pt>
                <c:pt idx="2689">
                  <c:v>-28.422680412369722</c:v>
                </c:pt>
                <c:pt idx="2690">
                  <c:v>-27.193298969071691</c:v>
                </c:pt>
                <c:pt idx="2691">
                  <c:v>-24.301546391752801</c:v>
                </c:pt>
                <c:pt idx="2692">
                  <c:v>-27.780927835052999</c:v>
                </c:pt>
                <c:pt idx="2693">
                  <c:v>-23.868556701029963</c:v>
                </c:pt>
                <c:pt idx="2694">
                  <c:v>-27.641752577320819</c:v>
                </c:pt>
                <c:pt idx="2695">
                  <c:v>-25.198453608246655</c:v>
                </c:pt>
                <c:pt idx="2696">
                  <c:v>-26.853092783502177</c:v>
                </c:pt>
                <c:pt idx="2697">
                  <c:v>-25.152061855672191</c:v>
                </c:pt>
                <c:pt idx="2698">
                  <c:v>-24.278350515465569</c:v>
                </c:pt>
                <c:pt idx="2699">
                  <c:v>-26.126288659793083</c:v>
                </c:pt>
                <c:pt idx="2700">
                  <c:v>-27.858247422680041</c:v>
                </c:pt>
                <c:pt idx="2701">
                  <c:v>-24.077319587628242</c:v>
                </c:pt>
                <c:pt idx="2702">
                  <c:v>-24.030927835053777</c:v>
                </c:pt>
                <c:pt idx="2703">
                  <c:v>-28.94072164948054</c:v>
                </c:pt>
                <c:pt idx="2704">
                  <c:v>-26.250000000003375</c:v>
                </c:pt>
                <c:pt idx="2705">
                  <c:v>-25.059278350514472</c:v>
                </c:pt>
                <c:pt idx="2706">
                  <c:v>-25.932989690721094</c:v>
                </c:pt>
                <c:pt idx="2707">
                  <c:v>-24.765463917523817</c:v>
                </c:pt>
                <c:pt idx="2708">
                  <c:v>-26.628865979382013</c:v>
                </c:pt>
                <c:pt idx="2709">
                  <c:v>-24.347938144331664</c:v>
                </c:pt>
                <c:pt idx="2710">
                  <c:v>-26.930412371133613</c:v>
                </c:pt>
                <c:pt idx="2711">
                  <c:v>-23.20360824742162</c:v>
                </c:pt>
                <c:pt idx="2712">
                  <c:v>-25.268041237112747</c:v>
                </c:pt>
                <c:pt idx="2713">
                  <c:v>-26.783505154640483</c:v>
                </c:pt>
                <c:pt idx="2714">
                  <c:v>-23.729381443297779</c:v>
                </c:pt>
                <c:pt idx="2715">
                  <c:v>-23.721649484536833</c:v>
                </c:pt>
                <c:pt idx="2716">
                  <c:v>-24.371134020618893</c:v>
                </c:pt>
                <c:pt idx="2717">
                  <c:v>-26.481958762888883</c:v>
                </c:pt>
                <c:pt idx="2718">
                  <c:v>-25.469072164945683</c:v>
                </c:pt>
                <c:pt idx="2719">
                  <c:v>-25.152061855672191</c:v>
                </c:pt>
                <c:pt idx="2720">
                  <c:v>-26.976804123712469</c:v>
                </c:pt>
                <c:pt idx="2721">
                  <c:v>-24.270618556700228</c:v>
                </c:pt>
                <c:pt idx="2722">
                  <c:v>-25.917525773194804</c:v>
                </c:pt>
                <c:pt idx="2723">
                  <c:v>-24.355670103092606</c:v>
                </c:pt>
                <c:pt idx="2724">
                  <c:v>-23.103092783502955</c:v>
                </c:pt>
                <c:pt idx="2725">
                  <c:v>-26.945876288659896</c:v>
                </c:pt>
                <c:pt idx="2726">
                  <c:v>-21.634020618558473</c:v>
                </c:pt>
                <c:pt idx="2727">
                  <c:v>-22.384020618554803</c:v>
                </c:pt>
                <c:pt idx="2728">
                  <c:v>-25.670103092787407</c:v>
                </c:pt>
                <c:pt idx="2729">
                  <c:v>-22.221649484535384</c:v>
                </c:pt>
                <c:pt idx="2730">
                  <c:v>-23.172680412369044</c:v>
                </c:pt>
                <c:pt idx="2731">
                  <c:v>-24.054123711341006</c:v>
                </c:pt>
                <c:pt idx="2732">
                  <c:v>-28.105670103091835</c:v>
                </c:pt>
                <c:pt idx="2733">
                  <c:v>-20.938144329897554</c:v>
                </c:pt>
                <c:pt idx="2734">
                  <c:v>-25.291237113404375</c:v>
                </c:pt>
                <c:pt idx="2735">
                  <c:v>-26.273195876286213</c:v>
                </c:pt>
                <c:pt idx="2736">
                  <c:v>-20.234536082475689</c:v>
                </c:pt>
                <c:pt idx="2737">
                  <c:v>-24.177835051546907</c:v>
                </c:pt>
                <c:pt idx="2738">
                  <c:v>-22.979381443297054</c:v>
                </c:pt>
                <c:pt idx="2739">
                  <c:v>-24.958762886600201</c:v>
                </c:pt>
                <c:pt idx="2740">
                  <c:v>-21.510309278348181</c:v>
                </c:pt>
                <c:pt idx="2741">
                  <c:v>-24.649484536083264</c:v>
                </c:pt>
                <c:pt idx="2742">
                  <c:v>-24.108247422680812</c:v>
                </c:pt>
                <c:pt idx="2743">
                  <c:v>-22.677835051545454</c:v>
                </c:pt>
                <c:pt idx="2744">
                  <c:v>-24.231958762886709</c:v>
                </c:pt>
                <c:pt idx="2745">
                  <c:v>-24.386597938145179</c:v>
                </c:pt>
                <c:pt idx="2746">
                  <c:v>-23.760309278350356</c:v>
                </c:pt>
                <c:pt idx="2747">
                  <c:v>-22.832474226803924</c:v>
                </c:pt>
                <c:pt idx="2748">
                  <c:v>-21.170103092783059</c:v>
                </c:pt>
                <c:pt idx="2749">
                  <c:v>-24.231958762886709</c:v>
                </c:pt>
                <c:pt idx="2750">
                  <c:v>-21.765463917525317</c:v>
                </c:pt>
                <c:pt idx="2751">
                  <c:v>-23.404639175258946</c:v>
                </c:pt>
                <c:pt idx="2752">
                  <c:v>-20.829896907217943</c:v>
                </c:pt>
                <c:pt idx="2753">
                  <c:v>-23.20360824742162</c:v>
                </c:pt>
                <c:pt idx="2754">
                  <c:v>-23.3427835051538</c:v>
                </c:pt>
                <c:pt idx="2755">
                  <c:v>-23.922680412369772</c:v>
                </c:pt>
                <c:pt idx="2756">
                  <c:v>-23.435567010311519</c:v>
                </c:pt>
                <c:pt idx="2757">
                  <c:v>-22.708762886598027</c:v>
                </c:pt>
                <c:pt idx="2758">
                  <c:v>-23.219072164947903</c:v>
                </c:pt>
                <c:pt idx="2759">
                  <c:v>-20.257731958762921</c:v>
                </c:pt>
                <c:pt idx="2760">
                  <c:v>-24.409793814432412</c:v>
                </c:pt>
                <c:pt idx="2761">
                  <c:v>-20.536082474227289</c:v>
                </c:pt>
                <c:pt idx="2762">
                  <c:v>-24.664948453609547</c:v>
                </c:pt>
                <c:pt idx="2763">
                  <c:v>-20.110824742265397</c:v>
                </c:pt>
                <c:pt idx="2764">
                  <c:v>-21.069587628868792</c:v>
                </c:pt>
                <c:pt idx="2765">
                  <c:v>-23.597938144326541</c:v>
                </c:pt>
                <c:pt idx="2766">
                  <c:v>-23.489690721651325</c:v>
                </c:pt>
                <c:pt idx="2767">
                  <c:v>-24.054123711341006</c:v>
                </c:pt>
                <c:pt idx="2768">
                  <c:v>-21.262886597936387</c:v>
                </c:pt>
                <c:pt idx="2769">
                  <c:v>-20.961340206184786</c:v>
                </c:pt>
                <c:pt idx="2770">
                  <c:v>-22.623711340205649</c:v>
                </c:pt>
                <c:pt idx="2771">
                  <c:v>-19.902061855671516</c:v>
                </c:pt>
                <c:pt idx="2772">
                  <c:v>-22.082474226803203</c:v>
                </c:pt>
                <c:pt idx="2773">
                  <c:v>-23.945876288661399</c:v>
                </c:pt>
                <c:pt idx="2774">
                  <c:v>-19.422680412369818</c:v>
                </c:pt>
                <c:pt idx="2775">
                  <c:v>-23.304123711340281</c:v>
                </c:pt>
                <c:pt idx="2776">
                  <c:v>-21.201030927835635</c:v>
                </c:pt>
                <c:pt idx="2777">
                  <c:v>-22.090206185568544</c:v>
                </c:pt>
                <c:pt idx="2778">
                  <c:v>-24.819587628863623</c:v>
                </c:pt>
                <c:pt idx="2779">
                  <c:v>-20.65206185567224</c:v>
                </c:pt>
                <c:pt idx="2780">
                  <c:v>-22.793814432990406</c:v>
                </c:pt>
                <c:pt idx="2781">
                  <c:v>-19.824742268040083</c:v>
                </c:pt>
                <c:pt idx="2782">
                  <c:v>-23.05670103092849</c:v>
                </c:pt>
                <c:pt idx="2783">
                  <c:v>-20.033505154638359</c:v>
                </c:pt>
                <c:pt idx="2784">
                  <c:v>-21.672680412371992</c:v>
                </c:pt>
                <c:pt idx="2785">
                  <c:v>-21.811855670099781</c:v>
                </c:pt>
                <c:pt idx="2786">
                  <c:v>-21.131443298969543</c:v>
                </c:pt>
                <c:pt idx="2787">
                  <c:v>-19.24484536082851</c:v>
                </c:pt>
                <c:pt idx="2788">
                  <c:v>-21.332474226802479</c:v>
                </c:pt>
                <c:pt idx="2789">
                  <c:v>-21.440721649482089</c:v>
                </c:pt>
                <c:pt idx="2790">
                  <c:v>-20.35051546392064</c:v>
                </c:pt>
                <c:pt idx="2791">
                  <c:v>-22.54639175257422</c:v>
                </c:pt>
                <c:pt idx="2792">
                  <c:v>-22.662371134023566</c:v>
                </c:pt>
                <c:pt idx="2793">
                  <c:v>-19.932989690719694</c:v>
                </c:pt>
                <c:pt idx="2794">
                  <c:v>-19.345360824742784</c:v>
                </c:pt>
                <c:pt idx="2795">
                  <c:v>-22.925257731957249</c:v>
                </c:pt>
                <c:pt idx="2796">
                  <c:v>-21.672680412371992</c:v>
                </c:pt>
                <c:pt idx="2797">
                  <c:v>-19.54639175258011</c:v>
                </c:pt>
                <c:pt idx="2798">
                  <c:v>-19.329896907216494</c:v>
                </c:pt>
                <c:pt idx="2799">
                  <c:v>-20.590206185567094</c:v>
                </c:pt>
                <c:pt idx="2800">
                  <c:v>-20.891752577318695</c:v>
                </c:pt>
                <c:pt idx="2801">
                  <c:v>-20.29639175257644</c:v>
                </c:pt>
                <c:pt idx="2802">
                  <c:v>-22.360824742267567</c:v>
                </c:pt>
                <c:pt idx="2803">
                  <c:v>-22.45360824742529</c:v>
                </c:pt>
                <c:pt idx="2804">
                  <c:v>-19.770618556700278</c:v>
                </c:pt>
                <c:pt idx="2805">
                  <c:v>-19.391752577317245</c:v>
                </c:pt>
                <c:pt idx="2806">
                  <c:v>-22.569587628865847</c:v>
                </c:pt>
                <c:pt idx="2807">
                  <c:v>-18.757731958765866</c:v>
                </c:pt>
                <c:pt idx="2808">
                  <c:v>-20.048969072164645</c:v>
                </c:pt>
                <c:pt idx="2809">
                  <c:v>-23.443298969072469</c:v>
                </c:pt>
                <c:pt idx="2810">
                  <c:v>-19.546391752575715</c:v>
                </c:pt>
                <c:pt idx="2811">
                  <c:v>-20.567010309279862</c:v>
                </c:pt>
                <c:pt idx="2812">
                  <c:v>-19.275773195872294</c:v>
                </c:pt>
                <c:pt idx="2813">
                  <c:v>-20.961340206189181</c:v>
                </c:pt>
                <c:pt idx="2814">
                  <c:v>-20.45103092783491</c:v>
                </c:pt>
                <c:pt idx="2815">
                  <c:v>-20.667525773194132</c:v>
                </c:pt>
                <c:pt idx="2816">
                  <c:v>-17.59793814432954</c:v>
                </c:pt>
                <c:pt idx="2817">
                  <c:v>-18.185567010310844</c:v>
                </c:pt>
                <c:pt idx="2818">
                  <c:v>-23.644329896905401</c:v>
                </c:pt>
                <c:pt idx="2819">
                  <c:v>-19.793814432991905</c:v>
                </c:pt>
                <c:pt idx="2820">
                  <c:v>-20.103092783504451</c:v>
                </c:pt>
                <c:pt idx="2821">
                  <c:v>-19.871134020618943</c:v>
                </c:pt>
                <c:pt idx="2822">
                  <c:v>-20.234536082471294</c:v>
                </c:pt>
                <c:pt idx="2823">
                  <c:v>-18.355670103095601</c:v>
                </c:pt>
                <c:pt idx="2824">
                  <c:v>-20.033505154638359</c:v>
                </c:pt>
                <c:pt idx="2825">
                  <c:v>-21.510309278352572</c:v>
                </c:pt>
                <c:pt idx="2826">
                  <c:v>-17.381443298965923</c:v>
                </c:pt>
                <c:pt idx="2827">
                  <c:v>-18.162371134023616</c:v>
                </c:pt>
                <c:pt idx="2828">
                  <c:v>-21.193298969070295</c:v>
                </c:pt>
                <c:pt idx="2829">
                  <c:v>-21.711340206185511</c:v>
                </c:pt>
                <c:pt idx="2830">
                  <c:v>-17.806701030927815</c:v>
                </c:pt>
                <c:pt idx="2831">
                  <c:v>-17.582474226803253</c:v>
                </c:pt>
                <c:pt idx="2832">
                  <c:v>-20.079896907217218</c:v>
                </c:pt>
                <c:pt idx="2833">
                  <c:v>-22.067010309276917</c:v>
                </c:pt>
                <c:pt idx="2834">
                  <c:v>-18.309278350516745</c:v>
                </c:pt>
                <c:pt idx="2835">
                  <c:v>-19.932989690724089</c:v>
                </c:pt>
                <c:pt idx="2836">
                  <c:v>-20.358247422677191</c:v>
                </c:pt>
                <c:pt idx="2837">
                  <c:v>-17.118556701032237</c:v>
                </c:pt>
                <c:pt idx="2838">
                  <c:v>-20.327319587629013</c:v>
                </c:pt>
                <c:pt idx="2839">
                  <c:v>-16.64690721649588</c:v>
                </c:pt>
                <c:pt idx="2840">
                  <c:v>-18.216494845359026</c:v>
                </c:pt>
                <c:pt idx="2841">
                  <c:v>-20.961340206184786</c:v>
                </c:pt>
                <c:pt idx="2842">
                  <c:v>-16.337628865978935</c:v>
                </c:pt>
                <c:pt idx="2843">
                  <c:v>-21.966494845362647</c:v>
                </c:pt>
                <c:pt idx="2844">
                  <c:v>-18.34020618556492</c:v>
                </c:pt>
                <c:pt idx="2845">
                  <c:v>-19.345360824742784</c:v>
                </c:pt>
                <c:pt idx="2846">
                  <c:v>-19.291237113402975</c:v>
                </c:pt>
                <c:pt idx="2847">
                  <c:v>-16.50000000000275</c:v>
                </c:pt>
                <c:pt idx="2848">
                  <c:v>-19.863402061853602</c:v>
                </c:pt>
                <c:pt idx="2849">
                  <c:v>-21.007731958763646</c:v>
                </c:pt>
                <c:pt idx="2850">
                  <c:v>-15.873711340203528</c:v>
                </c:pt>
                <c:pt idx="2851">
                  <c:v>-21.572164948453324</c:v>
                </c:pt>
                <c:pt idx="2852">
                  <c:v>-18.974226804125088</c:v>
                </c:pt>
                <c:pt idx="2853">
                  <c:v>-16.623711340208647</c:v>
                </c:pt>
                <c:pt idx="2854">
                  <c:v>-18.84278350515385</c:v>
                </c:pt>
                <c:pt idx="2855">
                  <c:v>-20.311855670102727</c:v>
                </c:pt>
                <c:pt idx="2856">
                  <c:v>-19.306701030929261</c:v>
                </c:pt>
                <c:pt idx="2857">
                  <c:v>-17.798969072162475</c:v>
                </c:pt>
                <c:pt idx="2858">
                  <c:v>-20.257731958762921</c:v>
                </c:pt>
                <c:pt idx="2859">
                  <c:v>-18.309278350516745</c:v>
                </c:pt>
                <c:pt idx="2860">
                  <c:v>-17.961340206186282</c:v>
                </c:pt>
                <c:pt idx="2861">
                  <c:v>-18.664948453608147</c:v>
                </c:pt>
                <c:pt idx="2862">
                  <c:v>-17.55154639175068</c:v>
                </c:pt>
                <c:pt idx="2863">
                  <c:v>-18.487113402062445</c:v>
                </c:pt>
                <c:pt idx="2864">
                  <c:v>-17.775773195875239</c:v>
                </c:pt>
                <c:pt idx="2865">
                  <c:v>-18.046391752578661</c:v>
                </c:pt>
                <c:pt idx="2866">
                  <c:v>-20.373711340207873</c:v>
                </c:pt>
                <c:pt idx="2867">
                  <c:v>-15.819587628863722</c:v>
                </c:pt>
                <c:pt idx="2868">
                  <c:v>-17.969072164947232</c:v>
                </c:pt>
                <c:pt idx="2869">
                  <c:v>-19.368556701034411</c:v>
                </c:pt>
                <c:pt idx="2870">
                  <c:v>-20.713917525772992</c:v>
                </c:pt>
                <c:pt idx="2871">
                  <c:v>-18.20103092783274</c:v>
                </c:pt>
                <c:pt idx="2872">
                  <c:v>-17.582474226803253</c:v>
                </c:pt>
                <c:pt idx="2873">
                  <c:v>-16.159793814433236</c:v>
                </c:pt>
                <c:pt idx="2874">
                  <c:v>-19.940721649485035</c:v>
                </c:pt>
                <c:pt idx="2875">
                  <c:v>-16.670103092783108</c:v>
                </c:pt>
                <c:pt idx="2876">
                  <c:v>-19.082474226804699</c:v>
                </c:pt>
                <c:pt idx="2877">
                  <c:v>-20.219072164949402</c:v>
                </c:pt>
                <c:pt idx="2878">
                  <c:v>-18.023195876287033</c:v>
                </c:pt>
                <c:pt idx="2879">
                  <c:v>-14.984536082475014</c:v>
                </c:pt>
                <c:pt idx="2880">
                  <c:v>-19.051546391752126</c:v>
                </c:pt>
                <c:pt idx="2881">
                  <c:v>-16.994845360826336</c:v>
                </c:pt>
                <c:pt idx="2882">
                  <c:v>-20.157216494844256</c:v>
                </c:pt>
                <c:pt idx="2883">
                  <c:v>-19.701030927834186</c:v>
                </c:pt>
                <c:pt idx="2884">
                  <c:v>-17.24999999999908</c:v>
                </c:pt>
                <c:pt idx="2885">
                  <c:v>-17.381443298970318</c:v>
                </c:pt>
                <c:pt idx="2886">
                  <c:v>-17.621134020621167</c:v>
                </c:pt>
                <c:pt idx="2887">
                  <c:v>-16.399484536079687</c:v>
                </c:pt>
                <c:pt idx="2888">
                  <c:v>-16.337628865978935</c:v>
                </c:pt>
                <c:pt idx="2889">
                  <c:v>-17.219072164950902</c:v>
                </c:pt>
                <c:pt idx="2890">
                  <c:v>-18.139175257731988</c:v>
                </c:pt>
                <c:pt idx="2891">
                  <c:v>-17.134020618554125</c:v>
                </c:pt>
                <c:pt idx="2892">
                  <c:v>-17.489690721649929</c:v>
                </c:pt>
                <c:pt idx="2893">
                  <c:v>-18.046391752578661</c:v>
                </c:pt>
                <c:pt idx="2894">
                  <c:v>-15.07731958762834</c:v>
                </c:pt>
                <c:pt idx="2895">
                  <c:v>-18.765463917526812</c:v>
                </c:pt>
                <c:pt idx="2896">
                  <c:v>-18.162371134019217</c:v>
                </c:pt>
                <c:pt idx="2897">
                  <c:v>-19.252577319589456</c:v>
                </c:pt>
                <c:pt idx="2898">
                  <c:v>-15.773195876289257</c:v>
                </c:pt>
                <c:pt idx="2899">
                  <c:v>-19.739690721647705</c:v>
                </c:pt>
                <c:pt idx="2900">
                  <c:v>-13.863402061856599</c:v>
                </c:pt>
                <c:pt idx="2901">
                  <c:v>-19.097938144330985</c:v>
                </c:pt>
                <c:pt idx="2902">
                  <c:v>-17.056701030927087</c:v>
                </c:pt>
                <c:pt idx="2903">
                  <c:v>-14.273195876287808</c:v>
                </c:pt>
                <c:pt idx="2904">
                  <c:v>-19.716494845360472</c:v>
                </c:pt>
                <c:pt idx="2905">
                  <c:v>-16.182989690720465</c:v>
                </c:pt>
                <c:pt idx="2906">
                  <c:v>-15.378865979384333</c:v>
                </c:pt>
                <c:pt idx="2907">
                  <c:v>-18.688144329895383</c:v>
                </c:pt>
                <c:pt idx="2908">
                  <c:v>-17.110824742266896</c:v>
                </c:pt>
                <c:pt idx="2909">
                  <c:v>-17.659793814434686</c:v>
                </c:pt>
                <c:pt idx="2910">
                  <c:v>-15.649484536083362</c:v>
                </c:pt>
                <c:pt idx="2911">
                  <c:v>-20.110824742265397</c:v>
                </c:pt>
                <c:pt idx="2912">
                  <c:v>-15.108247422680911</c:v>
                </c:pt>
                <c:pt idx="2913">
                  <c:v>-17.40463917525755</c:v>
                </c:pt>
                <c:pt idx="2914">
                  <c:v>-18.548969072167591</c:v>
                </c:pt>
                <c:pt idx="2915">
                  <c:v>-16.136597938141609</c:v>
                </c:pt>
                <c:pt idx="2916">
                  <c:v>-17.574742268042307</c:v>
                </c:pt>
                <c:pt idx="2917">
                  <c:v>-16.515463917524642</c:v>
                </c:pt>
                <c:pt idx="2918">
                  <c:v>-16.762886597940827</c:v>
                </c:pt>
                <c:pt idx="2919">
                  <c:v>-15.541237113399355</c:v>
                </c:pt>
                <c:pt idx="2920">
                  <c:v>-16.7396907216492</c:v>
                </c:pt>
                <c:pt idx="2921">
                  <c:v>-16.909793814433957</c:v>
                </c:pt>
                <c:pt idx="2922">
                  <c:v>-17.837628865980388</c:v>
                </c:pt>
                <c:pt idx="2923">
                  <c:v>-16.554123711338161</c:v>
                </c:pt>
                <c:pt idx="2924">
                  <c:v>-17.922680412372767</c:v>
                </c:pt>
                <c:pt idx="2925">
                  <c:v>-15.603092783504501</c:v>
                </c:pt>
                <c:pt idx="2926">
                  <c:v>-14.938144329896154</c:v>
                </c:pt>
                <c:pt idx="2927">
                  <c:v>-15.262886597939382</c:v>
                </c:pt>
                <c:pt idx="2928">
                  <c:v>-18.719072164947953</c:v>
                </c:pt>
                <c:pt idx="2929">
                  <c:v>-16.206185567012092</c:v>
                </c:pt>
                <c:pt idx="2930">
                  <c:v>-14.605670103091983</c:v>
                </c:pt>
                <c:pt idx="2931">
                  <c:v>-17.265463917525366</c:v>
                </c:pt>
                <c:pt idx="2932">
                  <c:v>-15.293814432987558</c:v>
                </c:pt>
                <c:pt idx="2933">
                  <c:v>-16.693298969074736</c:v>
                </c:pt>
                <c:pt idx="2934">
                  <c:v>-16.198453608246755</c:v>
                </c:pt>
                <c:pt idx="2935">
                  <c:v>-18.363402061856547</c:v>
                </c:pt>
                <c:pt idx="2936">
                  <c:v>-12.31701030927629</c:v>
                </c:pt>
                <c:pt idx="2937">
                  <c:v>-17.768041237114296</c:v>
                </c:pt>
                <c:pt idx="2938">
                  <c:v>-17.760309278348952</c:v>
                </c:pt>
                <c:pt idx="2939">
                  <c:v>-14.188144329899824</c:v>
                </c:pt>
                <c:pt idx="2940">
                  <c:v>-13.940721649483635</c:v>
                </c:pt>
                <c:pt idx="2941">
                  <c:v>-15.572164948451928</c:v>
                </c:pt>
                <c:pt idx="2942">
                  <c:v>-17.443298969075464</c:v>
                </c:pt>
                <c:pt idx="2943">
                  <c:v>-17.737113402061723</c:v>
                </c:pt>
                <c:pt idx="2944">
                  <c:v>-14.404639175254651</c:v>
                </c:pt>
                <c:pt idx="2945">
                  <c:v>-16.731958762888258</c:v>
                </c:pt>
                <c:pt idx="2946">
                  <c:v>-16.786082474228063</c:v>
                </c:pt>
                <c:pt idx="2947">
                  <c:v>-15.695876288657823</c:v>
                </c:pt>
                <c:pt idx="2948">
                  <c:v>-16.786082474228063</c:v>
                </c:pt>
                <c:pt idx="2949">
                  <c:v>-13.082474226803301</c:v>
                </c:pt>
                <c:pt idx="2950">
                  <c:v>-15.989690721648479</c:v>
                </c:pt>
                <c:pt idx="2951">
                  <c:v>-16.561855670103501</c:v>
                </c:pt>
                <c:pt idx="2952">
                  <c:v>-15.842783505155349</c:v>
                </c:pt>
                <c:pt idx="2953">
                  <c:v>-17.582474226803253</c:v>
                </c:pt>
                <c:pt idx="2954">
                  <c:v>-14.783505154637684</c:v>
                </c:pt>
                <c:pt idx="2955">
                  <c:v>-17.041237113405199</c:v>
                </c:pt>
                <c:pt idx="2956">
                  <c:v>-16.994845360821945</c:v>
                </c:pt>
                <c:pt idx="2957">
                  <c:v>-12.82731958763056</c:v>
                </c:pt>
                <c:pt idx="2958">
                  <c:v>-16.631443298969593</c:v>
                </c:pt>
                <c:pt idx="2959">
                  <c:v>-15.21649484536052</c:v>
                </c:pt>
                <c:pt idx="2960">
                  <c:v>-16.631443298969593</c:v>
                </c:pt>
                <c:pt idx="2961">
                  <c:v>-13.523195876287085</c:v>
                </c:pt>
                <c:pt idx="2962">
                  <c:v>-16.662371134022166</c:v>
                </c:pt>
                <c:pt idx="2963">
                  <c:v>-16.229381443299328</c:v>
                </c:pt>
                <c:pt idx="2964">
                  <c:v>-15.046391752575763</c:v>
                </c:pt>
                <c:pt idx="2965">
                  <c:v>-16.136597938146004</c:v>
                </c:pt>
                <c:pt idx="2966">
                  <c:v>-13.082474226803301</c:v>
                </c:pt>
                <c:pt idx="2967">
                  <c:v>-16.778350515462723</c:v>
                </c:pt>
                <c:pt idx="2968">
                  <c:v>-17.38917525773126</c:v>
                </c:pt>
                <c:pt idx="2969">
                  <c:v>-14.613402061857322</c:v>
                </c:pt>
                <c:pt idx="2970">
                  <c:v>-13.639175257732035</c:v>
                </c:pt>
                <c:pt idx="2971">
                  <c:v>-16.878865979381388</c:v>
                </c:pt>
                <c:pt idx="2972">
                  <c:v>-15.587628865978214</c:v>
                </c:pt>
                <c:pt idx="2973">
                  <c:v>-14.265463917526864</c:v>
                </c:pt>
                <c:pt idx="2974">
                  <c:v>-18.951030927833461</c:v>
                </c:pt>
                <c:pt idx="2975">
                  <c:v>-13.569587628865944</c:v>
                </c:pt>
                <c:pt idx="2976">
                  <c:v>-16.577319587629788</c:v>
                </c:pt>
                <c:pt idx="2977">
                  <c:v>-15.108247422680911</c:v>
                </c:pt>
                <c:pt idx="2978">
                  <c:v>-13.662371134019267</c:v>
                </c:pt>
                <c:pt idx="2979">
                  <c:v>-14.690721649484361</c:v>
                </c:pt>
                <c:pt idx="2980">
                  <c:v>-16.546391752577215</c:v>
                </c:pt>
                <c:pt idx="2981">
                  <c:v>-15.69587628866222</c:v>
                </c:pt>
                <c:pt idx="2982">
                  <c:v>-14.234536082474289</c:v>
                </c:pt>
                <c:pt idx="2983">
                  <c:v>-15.749999999997629</c:v>
                </c:pt>
                <c:pt idx="2984">
                  <c:v>-14.319587628866667</c:v>
                </c:pt>
                <c:pt idx="2985">
                  <c:v>-16.886597938146728</c:v>
                </c:pt>
                <c:pt idx="2986">
                  <c:v>-13.07474226803796</c:v>
                </c:pt>
                <c:pt idx="2987">
                  <c:v>-15.409793814436906</c:v>
                </c:pt>
                <c:pt idx="2988">
                  <c:v>-14.435567010307226</c:v>
                </c:pt>
                <c:pt idx="2989">
                  <c:v>-16.345360824744279</c:v>
                </c:pt>
                <c:pt idx="2990">
                  <c:v>-12.912371134018544</c:v>
                </c:pt>
                <c:pt idx="2991">
                  <c:v>-16.708762886596631</c:v>
                </c:pt>
                <c:pt idx="2992">
                  <c:v>-12.835051546391506</c:v>
                </c:pt>
                <c:pt idx="2993">
                  <c:v>-15.556701030930034</c:v>
                </c:pt>
                <c:pt idx="2994">
                  <c:v>-17.195876288659274</c:v>
                </c:pt>
                <c:pt idx="2995">
                  <c:v>-13.840206185564972</c:v>
                </c:pt>
                <c:pt idx="2996">
                  <c:v>-14.938144329900549</c:v>
                </c:pt>
                <c:pt idx="2997">
                  <c:v>-17.543814432989731</c:v>
                </c:pt>
                <c:pt idx="2998">
                  <c:v>-14.721649484532538</c:v>
                </c:pt>
                <c:pt idx="2999">
                  <c:v>-14.682989690723414</c:v>
                </c:pt>
                <c:pt idx="3000">
                  <c:v>-14.860824742269118</c:v>
                </c:pt>
                <c:pt idx="3001">
                  <c:v>-15.742268041236684</c:v>
                </c:pt>
                <c:pt idx="3002">
                  <c:v>-14.149484536081911</c:v>
                </c:pt>
                <c:pt idx="3003">
                  <c:v>-13.507731958760797</c:v>
                </c:pt>
                <c:pt idx="3004">
                  <c:v>-16.244845360825614</c:v>
                </c:pt>
                <c:pt idx="3005">
                  <c:v>-12.278350515467165</c:v>
                </c:pt>
                <c:pt idx="3006">
                  <c:v>-18.448453608244535</c:v>
                </c:pt>
                <c:pt idx="3007">
                  <c:v>-13.52319587629148</c:v>
                </c:pt>
                <c:pt idx="3008">
                  <c:v>-14.226804123708948</c:v>
                </c:pt>
                <c:pt idx="3009">
                  <c:v>-16.778350515462723</c:v>
                </c:pt>
                <c:pt idx="3010">
                  <c:v>-12.87371134020942</c:v>
                </c:pt>
                <c:pt idx="3011">
                  <c:v>-15.355670103092706</c:v>
                </c:pt>
                <c:pt idx="3012">
                  <c:v>-13.136597938143106</c:v>
                </c:pt>
                <c:pt idx="3013">
                  <c:v>-15.595360824743555</c:v>
                </c:pt>
                <c:pt idx="3014">
                  <c:v>-13.963917525770867</c:v>
                </c:pt>
                <c:pt idx="3015">
                  <c:v>-16.793814432989009</c:v>
                </c:pt>
                <c:pt idx="3016">
                  <c:v>-12.193298969074787</c:v>
                </c:pt>
                <c:pt idx="3017">
                  <c:v>-16.29896907216542</c:v>
                </c:pt>
                <c:pt idx="3018">
                  <c:v>-14.652061855666446</c:v>
                </c:pt>
                <c:pt idx="3019">
                  <c:v>-16.136597938146004</c:v>
                </c:pt>
                <c:pt idx="3020">
                  <c:v>-11.922680412371367</c:v>
                </c:pt>
                <c:pt idx="3021">
                  <c:v>-15.015463917527589</c:v>
                </c:pt>
                <c:pt idx="3022">
                  <c:v>-13.569587628865944</c:v>
                </c:pt>
                <c:pt idx="3023">
                  <c:v>-16.020618556701052</c:v>
                </c:pt>
                <c:pt idx="3024">
                  <c:v>-14.690721649484361</c:v>
                </c:pt>
                <c:pt idx="3025">
                  <c:v>-15.332474226801079</c:v>
                </c:pt>
                <c:pt idx="3026">
                  <c:v>-14.358247422680186</c:v>
                </c:pt>
                <c:pt idx="3027">
                  <c:v>-12.726804123711895</c:v>
                </c:pt>
                <c:pt idx="3028">
                  <c:v>-15.069587628867392</c:v>
                </c:pt>
                <c:pt idx="3029">
                  <c:v>-13.569587628865944</c:v>
                </c:pt>
                <c:pt idx="3030">
                  <c:v>-15.231958762886807</c:v>
                </c:pt>
                <c:pt idx="3031">
                  <c:v>-13.840206185564972</c:v>
                </c:pt>
                <c:pt idx="3032">
                  <c:v>-14.505154639177711</c:v>
                </c:pt>
                <c:pt idx="3033">
                  <c:v>-13.840206185564972</c:v>
                </c:pt>
                <c:pt idx="3034">
                  <c:v>-15.657216494844306</c:v>
                </c:pt>
                <c:pt idx="3035">
                  <c:v>-12.092783505156124</c:v>
                </c:pt>
                <c:pt idx="3036">
                  <c:v>-15.394329896906227</c:v>
                </c:pt>
                <c:pt idx="3037">
                  <c:v>-15.440721649485084</c:v>
                </c:pt>
                <c:pt idx="3038">
                  <c:v>-14.729381443297878</c:v>
                </c:pt>
                <c:pt idx="3039">
                  <c:v>-14.74484536082856</c:v>
                </c:pt>
                <c:pt idx="3040">
                  <c:v>-12.77319587628636</c:v>
                </c:pt>
                <c:pt idx="3041">
                  <c:v>-15.811855670102776</c:v>
                </c:pt>
                <c:pt idx="3042">
                  <c:v>-14.188144329899824</c:v>
                </c:pt>
                <c:pt idx="3043">
                  <c:v>-13.07474226803796</c:v>
                </c:pt>
                <c:pt idx="3044">
                  <c:v>-15.154639175259771</c:v>
                </c:pt>
                <c:pt idx="3045">
                  <c:v>-13.005154639176263</c:v>
                </c:pt>
                <c:pt idx="3046">
                  <c:v>-13.438144329894707</c:v>
                </c:pt>
                <c:pt idx="3047">
                  <c:v>-14.884020618556349</c:v>
                </c:pt>
                <c:pt idx="3048">
                  <c:v>-14.505154639177711</c:v>
                </c:pt>
                <c:pt idx="3049">
                  <c:v>-12.920103092783885</c:v>
                </c:pt>
                <c:pt idx="3050">
                  <c:v>-14.528350515460549</c:v>
                </c:pt>
                <c:pt idx="3051">
                  <c:v>-15.201030927834235</c:v>
                </c:pt>
                <c:pt idx="3052">
                  <c:v>-13.47680412371262</c:v>
                </c:pt>
                <c:pt idx="3053">
                  <c:v>-15.270618556700327</c:v>
                </c:pt>
                <c:pt idx="3054">
                  <c:v>-10.438144329900599</c:v>
                </c:pt>
                <c:pt idx="3055">
                  <c:v>-14.48969072164703</c:v>
                </c:pt>
                <c:pt idx="3056">
                  <c:v>-13.948453608248977</c:v>
                </c:pt>
                <c:pt idx="3057">
                  <c:v>-17.079896907214323</c:v>
                </c:pt>
                <c:pt idx="3058">
                  <c:v>-11.8221649484527</c:v>
                </c:pt>
                <c:pt idx="3059">
                  <c:v>-15.819587628868119</c:v>
                </c:pt>
                <c:pt idx="3060">
                  <c:v>-13.445876288660045</c:v>
                </c:pt>
                <c:pt idx="3061">
                  <c:v>-13.221649484535485</c:v>
                </c:pt>
                <c:pt idx="3062">
                  <c:v>-15.896907216495155</c:v>
                </c:pt>
                <c:pt idx="3063">
                  <c:v>-13.329896907215096</c:v>
                </c:pt>
                <c:pt idx="3064">
                  <c:v>-11.103092783504549</c:v>
                </c:pt>
                <c:pt idx="3065">
                  <c:v>-13.538659793817766</c:v>
                </c:pt>
                <c:pt idx="3066">
                  <c:v>-15.572164948451928</c:v>
                </c:pt>
                <c:pt idx="3067">
                  <c:v>-12.425257731960295</c:v>
                </c:pt>
                <c:pt idx="3068">
                  <c:v>-14.58247422680475</c:v>
                </c:pt>
                <c:pt idx="3069">
                  <c:v>-14.536082474225889</c:v>
                </c:pt>
                <c:pt idx="3070">
                  <c:v>-13.12113402061682</c:v>
                </c:pt>
                <c:pt idx="3071">
                  <c:v>-14.574742268043803</c:v>
                </c:pt>
                <c:pt idx="3072">
                  <c:v>-16.314432989687308</c:v>
                </c:pt>
                <c:pt idx="3073">
                  <c:v>-10.87113402061904</c:v>
                </c:pt>
                <c:pt idx="3074">
                  <c:v>-13.121134020621215</c:v>
                </c:pt>
                <c:pt idx="3075">
                  <c:v>-12.695876288659322</c:v>
                </c:pt>
                <c:pt idx="3076">
                  <c:v>-15.069587628862998</c:v>
                </c:pt>
                <c:pt idx="3077">
                  <c:v>-14.953608247422441</c:v>
                </c:pt>
                <c:pt idx="3078">
                  <c:v>-13.948453608248977</c:v>
                </c:pt>
                <c:pt idx="3079">
                  <c:v>-14.048969072163246</c:v>
                </c:pt>
                <c:pt idx="3080">
                  <c:v>-14.55154639175657</c:v>
                </c:pt>
                <c:pt idx="3081">
                  <c:v>-13.739690721646305</c:v>
                </c:pt>
                <c:pt idx="3082">
                  <c:v>-12.015463917529084</c:v>
                </c:pt>
                <c:pt idx="3083">
                  <c:v>-11.373711340203576</c:v>
                </c:pt>
                <c:pt idx="3084">
                  <c:v>-14.77577319587674</c:v>
                </c:pt>
                <c:pt idx="3085">
                  <c:v>-13.02061855670255</c:v>
                </c:pt>
                <c:pt idx="3086">
                  <c:v>-14.744845360824165</c:v>
                </c:pt>
                <c:pt idx="3087">
                  <c:v>-13.422680412368418</c:v>
                </c:pt>
                <c:pt idx="3088">
                  <c:v>-12.82731958763056</c:v>
                </c:pt>
                <c:pt idx="3089">
                  <c:v>-14.613402061857322</c:v>
                </c:pt>
                <c:pt idx="3090">
                  <c:v>-12.448453608247528</c:v>
                </c:pt>
                <c:pt idx="3091">
                  <c:v>-14.721649484532538</c:v>
                </c:pt>
                <c:pt idx="3092">
                  <c:v>-11.396907216495203</c:v>
                </c:pt>
                <c:pt idx="3093">
                  <c:v>-14.760309278350451</c:v>
                </c:pt>
                <c:pt idx="3094">
                  <c:v>-13.082474226807696</c:v>
                </c:pt>
                <c:pt idx="3095">
                  <c:v>-12.850515463917793</c:v>
                </c:pt>
                <c:pt idx="3096">
                  <c:v>-11.96907216494583</c:v>
                </c:pt>
                <c:pt idx="3097">
                  <c:v>-16.523195876289979</c:v>
                </c:pt>
                <c:pt idx="3098">
                  <c:v>-14.466494845359797</c:v>
                </c:pt>
                <c:pt idx="3099">
                  <c:v>-13.585051546392231</c:v>
                </c:pt>
                <c:pt idx="3100">
                  <c:v>-11.798969072165468</c:v>
                </c:pt>
                <c:pt idx="3101">
                  <c:v>-12.324742268041632</c:v>
                </c:pt>
                <c:pt idx="3102">
                  <c:v>-12.347938144328863</c:v>
                </c:pt>
                <c:pt idx="3103">
                  <c:v>-12.889175257731312</c:v>
                </c:pt>
                <c:pt idx="3104">
                  <c:v>-13.731958762885361</c:v>
                </c:pt>
                <c:pt idx="3105">
                  <c:v>-12.177835051548502</c:v>
                </c:pt>
                <c:pt idx="3106">
                  <c:v>-15.115979381441857</c:v>
                </c:pt>
                <c:pt idx="3107">
                  <c:v>-13.600515463918516</c:v>
                </c:pt>
                <c:pt idx="3108">
                  <c:v>-12.97422680412369</c:v>
                </c:pt>
                <c:pt idx="3109">
                  <c:v>-10.708762886599626</c:v>
                </c:pt>
                <c:pt idx="3110">
                  <c:v>-16.971649484534709</c:v>
                </c:pt>
                <c:pt idx="3111">
                  <c:v>-12.927835051544831</c:v>
                </c:pt>
                <c:pt idx="3112">
                  <c:v>-13.229381443300825</c:v>
                </c:pt>
                <c:pt idx="3113">
                  <c:v>-12.1237113402043</c:v>
                </c:pt>
                <c:pt idx="3114">
                  <c:v>-16.159793814433236</c:v>
                </c:pt>
                <c:pt idx="3115">
                  <c:v>-10.971649484537707</c:v>
                </c:pt>
                <c:pt idx="3116">
                  <c:v>-11.010309278351226</c:v>
                </c:pt>
                <c:pt idx="3117">
                  <c:v>-13.461340206186334</c:v>
                </c:pt>
                <c:pt idx="3118">
                  <c:v>-14.737113402058824</c:v>
                </c:pt>
                <c:pt idx="3119">
                  <c:v>-12.270618556701825</c:v>
                </c:pt>
                <c:pt idx="3120">
                  <c:v>-11.389175257734259</c:v>
                </c:pt>
                <c:pt idx="3121">
                  <c:v>-12.649484536080463</c:v>
                </c:pt>
                <c:pt idx="3122">
                  <c:v>-14.489690721651424</c:v>
                </c:pt>
                <c:pt idx="3123">
                  <c:v>-10.894329896906273</c:v>
                </c:pt>
                <c:pt idx="3124">
                  <c:v>-13.507731958760797</c:v>
                </c:pt>
                <c:pt idx="3125">
                  <c:v>-12.471649484539157</c:v>
                </c:pt>
                <c:pt idx="3126">
                  <c:v>-15.2474226804087</c:v>
                </c:pt>
                <c:pt idx="3127">
                  <c:v>-12.850515463917793</c:v>
                </c:pt>
                <c:pt idx="3128">
                  <c:v>-15.123711340207198</c:v>
                </c:pt>
                <c:pt idx="3129">
                  <c:v>-13.677835051545554</c:v>
                </c:pt>
                <c:pt idx="3130">
                  <c:v>-12.796391752577987</c:v>
                </c:pt>
                <c:pt idx="3131">
                  <c:v>-12.432989690721241</c:v>
                </c:pt>
                <c:pt idx="3132">
                  <c:v>-13.608247422679463</c:v>
                </c:pt>
                <c:pt idx="3133">
                  <c:v>-13.994845360827837</c:v>
                </c:pt>
                <c:pt idx="3134">
                  <c:v>-9.5721649484505278</c:v>
                </c:pt>
                <c:pt idx="3135">
                  <c:v>-16.113402061858771</c:v>
                </c:pt>
                <c:pt idx="3136">
                  <c:v>-11.157216494844356</c:v>
                </c:pt>
                <c:pt idx="3137">
                  <c:v>-15.108247422680911</c:v>
                </c:pt>
                <c:pt idx="3138">
                  <c:v>-13.453608247420993</c:v>
                </c:pt>
                <c:pt idx="3139">
                  <c:v>-10.65463917525982</c:v>
                </c:pt>
                <c:pt idx="3140">
                  <c:v>-11.690721649481462</c:v>
                </c:pt>
                <c:pt idx="3141">
                  <c:v>-13.469072164951672</c:v>
                </c:pt>
                <c:pt idx="3142">
                  <c:v>-11.536082474227388</c:v>
                </c:pt>
                <c:pt idx="3143">
                  <c:v>-12.51804123711362</c:v>
                </c:pt>
                <c:pt idx="3144">
                  <c:v>-14.103092783503051</c:v>
                </c:pt>
                <c:pt idx="3145">
                  <c:v>-14.58247422680475</c:v>
                </c:pt>
                <c:pt idx="3146">
                  <c:v>-12.01546391752469</c:v>
                </c:pt>
                <c:pt idx="3147">
                  <c:v>-11.365979381442632</c:v>
                </c:pt>
                <c:pt idx="3148">
                  <c:v>-14.969072164948727</c:v>
                </c:pt>
                <c:pt idx="3149">
                  <c:v>-14.474226804125138</c:v>
                </c:pt>
                <c:pt idx="3150">
                  <c:v>-12.309278350515344</c:v>
                </c:pt>
                <c:pt idx="3151">
                  <c:v>-13.832474226804024</c:v>
                </c:pt>
                <c:pt idx="3152">
                  <c:v>-10.909793814432559</c:v>
                </c:pt>
                <c:pt idx="3153">
                  <c:v>-11.327319587629113</c:v>
                </c:pt>
                <c:pt idx="3154">
                  <c:v>-11.659793814433284</c:v>
                </c:pt>
                <c:pt idx="3155">
                  <c:v>-15.324742268040133</c:v>
                </c:pt>
                <c:pt idx="3156">
                  <c:v>-12.641752577319517</c:v>
                </c:pt>
                <c:pt idx="3157">
                  <c:v>-10.940721649485134</c:v>
                </c:pt>
                <c:pt idx="3158">
                  <c:v>-15.371134020618992</c:v>
                </c:pt>
                <c:pt idx="3159">
                  <c:v>-7.9020618556687179</c:v>
                </c:pt>
                <c:pt idx="3160">
                  <c:v>-15.309278350518241</c:v>
                </c:pt>
                <c:pt idx="3161">
                  <c:v>-11.358247422677289</c:v>
                </c:pt>
                <c:pt idx="3162">
                  <c:v>-10.886597938145329</c:v>
                </c:pt>
                <c:pt idx="3163">
                  <c:v>-13.268041237114344</c:v>
                </c:pt>
                <c:pt idx="3164">
                  <c:v>-13.391752577320242</c:v>
                </c:pt>
                <c:pt idx="3165">
                  <c:v>-10.755154639174091</c:v>
                </c:pt>
                <c:pt idx="3166">
                  <c:v>-15.262886597939382</c:v>
                </c:pt>
                <c:pt idx="3167">
                  <c:v>-11.613402061854424</c:v>
                </c:pt>
                <c:pt idx="3168">
                  <c:v>-11.899484536084135</c:v>
                </c:pt>
                <c:pt idx="3169">
                  <c:v>-12.309278350515344</c:v>
                </c:pt>
                <c:pt idx="3170">
                  <c:v>-15.007731958762246</c:v>
                </c:pt>
                <c:pt idx="3171">
                  <c:v>-10.987113402059599</c:v>
                </c:pt>
                <c:pt idx="3172">
                  <c:v>-11.134020618557123</c:v>
                </c:pt>
                <c:pt idx="3173">
                  <c:v>-12.889175257731312</c:v>
                </c:pt>
                <c:pt idx="3174">
                  <c:v>-12.255154639175538</c:v>
                </c:pt>
                <c:pt idx="3175">
                  <c:v>-12.750000000003524</c:v>
                </c:pt>
                <c:pt idx="3176">
                  <c:v>-12.904639175257598</c:v>
                </c:pt>
                <c:pt idx="3177">
                  <c:v>-11.682989690720516</c:v>
                </c:pt>
                <c:pt idx="3178">
                  <c:v>-12.502577319587333</c:v>
                </c:pt>
                <c:pt idx="3179">
                  <c:v>-10.337628865977539</c:v>
                </c:pt>
                <c:pt idx="3180">
                  <c:v>-14.025773195876013</c:v>
                </c:pt>
                <c:pt idx="3181">
                  <c:v>-13.445876288660045</c:v>
                </c:pt>
                <c:pt idx="3182">
                  <c:v>-11.149484536083408</c:v>
                </c:pt>
                <c:pt idx="3183">
                  <c:v>-12.804123711338933</c:v>
                </c:pt>
                <c:pt idx="3184">
                  <c:v>-13.17525773196102</c:v>
                </c:pt>
                <c:pt idx="3185">
                  <c:v>-10.29896907216402</c:v>
                </c:pt>
                <c:pt idx="3186">
                  <c:v>-17.025773195874518</c:v>
                </c:pt>
                <c:pt idx="3187">
                  <c:v>-8.5360824742288859</c:v>
                </c:pt>
                <c:pt idx="3188">
                  <c:v>-13.229381443300825</c:v>
                </c:pt>
                <c:pt idx="3189">
                  <c:v>-13.546391752574317</c:v>
                </c:pt>
                <c:pt idx="3190">
                  <c:v>-11.234536082475787</c:v>
                </c:pt>
                <c:pt idx="3191">
                  <c:v>-11.760309278351949</c:v>
                </c:pt>
                <c:pt idx="3192">
                  <c:v>-12.154639175256875</c:v>
                </c:pt>
                <c:pt idx="3193">
                  <c:v>-14.930412371135208</c:v>
                </c:pt>
                <c:pt idx="3194">
                  <c:v>-10.987113402059599</c:v>
                </c:pt>
                <c:pt idx="3195">
                  <c:v>-13.979381443297154</c:v>
                </c:pt>
                <c:pt idx="3196">
                  <c:v>-11.60567010309348</c:v>
                </c:pt>
                <c:pt idx="3197">
                  <c:v>-11.914948453610419</c:v>
                </c:pt>
                <c:pt idx="3198">
                  <c:v>-10.863402061853701</c:v>
                </c:pt>
                <c:pt idx="3199">
                  <c:v>-12.943298969071117</c:v>
                </c:pt>
                <c:pt idx="3200">
                  <c:v>-11.860824742270616</c:v>
                </c:pt>
                <c:pt idx="3201">
                  <c:v>-12.046391752577264</c:v>
                </c:pt>
                <c:pt idx="3202">
                  <c:v>-13.894329896904775</c:v>
                </c:pt>
                <c:pt idx="3203">
                  <c:v>-11.72164948453843</c:v>
                </c:pt>
                <c:pt idx="3204">
                  <c:v>-11.976804123711171</c:v>
                </c:pt>
                <c:pt idx="3205">
                  <c:v>-12.835051546391506</c:v>
                </c:pt>
                <c:pt idx="3206">
                  <c:v>-12.061855670103549</c:v>
                </c:pt>
                <c:pt idx="3207">
                  <c:v>-13.036082474224441</c:v>
                </c:pt>
                <c:pt idx="3208">
                  <c:v>-10.739690721652199</c:v>
                </c:pt>
                <c:pt idx="3209">
                  <c:v>-12.634020618554176</c:v>
                </c:pt>
                <c:pt idx="3210">
                  <c:v>-12.595360824745052</c:v>
                </c:pt>
                <c:pt idx="3211">
                  <c:v>-11.806701030926414</c:v>
                </c:pt>
                <c:pt idx="3212">
                  <c:v>-12.378865979381436</c:v>
                </c:pt>
                <c:pt idx="3213">
                  <c:v>-11.86855670103156</c:v>
                </c:pt>
                <c:pt idx="3214">
                  <c:v>-11.234536082475787</c:v>
                </c:pt>
                <c:pt idx="3215">
                  <c:v>-11.350515463916345</c:v>
                </c:pt>
                <c:pt idx="3216">
                  <c:v>-13.384020618554899</c:v>
                </c:pt>
                <c:pt idx="3217">
                  <c:v>-11.760309278351949</c:v>
                </c:pt>
                <c:pt idx="3218">
                  <c:v>-10.314432989690307</c:v>
                </c:pt>
                <c:pt idx="3219">
                  <c:v>-15.533505154638407</c:v>
                </c:pt>
                <c:pt idx="3220">
                  <c:v>-12.363402061855149</c:v>
                </c:pt>
                <c:pt idx="3221">
                  <c:v>-10.662371134020766</c:v>
                </c:pt>
                <c:pt idx="3222">
                  <c:v>-11.195876288662269</c:v>
                </c:pt>
                <c:pt idx="3223">
                  <c:v>-12.765463917525414</c:v>
                </c:pt>
                <c:pt idx="3224">
                  <c:v>-12.038659793811922</c:v>
                </c:pt>
                <c:pt idx="3225">
                  <c:v>-11.706185567012145</c:v>
                </c:pt>
                <c:pt idx="3226">
                  <c:v>-9.7190721649480523</c:v>
                </c:pt>
                <c:pt idx="3227">
                  <c:v>-16.430412371132263</c:v>
                </c:pt>
                <c:pt idx="3228">
                  <c:v>-10.979381443303048</c:v>
                </c:pt>
                <c:pt idx="3229">
                  <c:v>-13.12113402061682</c:v>
                </c:pt>
                <c:pt idx="3230">
                  <c:v>-11.396907216495203</c:v>
                </c:pt>
                <c:pt idx="3231">
                  <c:v>-9.1546391752583727</c:v>
                </c:pt>
                <c:pt idx="3232">
                  <c:v>-12.96649484535835</c:v>
                </c:pt>
                <c:pt idx="3233">
                  <c:v>-13.530927835052424</c:v>
                </c:pt>
                <c:pt idx="3234">
                  <c:v>-8.304123711338983</c:v>
                </c:pt>
                <c:pt idx="3235">
                  <c:v>-12.471649484539157</c:v>
                </c:pt>
                <c:pt idx="3236">
                  <c:v>-12.749999999999128</c:v>
                </c:pt>
                <c:pt idx="3237">
                  <c:v>-11.211340206184159</c:v>
                </c:pt>
                <c:pt idx="3238">
                  <c:v>-12.247422680414592</c:v>
                </c:pt>
                <c:pt idx="3239">
                  <c:v>-12.108247422678014</c:v>
                </c:pt>
                <c:pt idx="3240">
                  <c:v>-10.677835051547053</c:v>
                </c:pt>
                <c:pt idx="3241">
                  <c:v>-11.45103092783501</c:v>
                </c:pt>
                <c:pt idx="3242">
                  <c:v>-13.786082474225164</c:v>
                </c:pt>
                <c:pt idx="3243">
                  <c:v>-9.7422680412396794</c:v>
                </c:pt>
                <c:pt idx="3244">
                  <c:v>-13.059278350516069</c:v>
                </c:pt>
                <c:pt idx="3245">
                  <c:v>-12.402061855668668</c:v>
                </c:pt>
                <c:pt idx="3246">
                  <c:v>-10.229381443297928</c:v>
                </c:pt>
                <c:pt idx="3247">
                  <c:v>-10.786082474226662</c:v>
                </c:pt>
                <c:pt idx="3248">
                  <c:v>-12.981958762889031</c:v>
                </c:pt>
                <c:pt idx="3249">
                  <c:v>-12.618556701027888</c:v>
                </c:pt>
                <c:pt idx="3250">
                  <c:v>-10.817010309279237</c:v>
                </c:pt>
                <c:pt idx="3251">
                  <c:v>-10.54639175258021</c:v>
                </c:pt>
                <c:pt idx="3252">
                  <c:v>-12.131443298965246</c:v>
                </c:pt>
                <c:pt idx="3253">
                  <c:v>-8.3195876288696642</c:v>
                </c:pt>
                <c:pt idx="3254">
                  <c:v>-13.33762886597604</c:v>
                </c:pt>
                <c:pt idx="3255">
                  <c:v>-12.201030927835733</c:v>
                </c:pt>
                <c:pt idx="3256">
                  <c:v>-10.971649484537707</c:v>
                </c:pt>
                <c:pt idx="3257">
                  <c:v>-11.914948453606025</c:v>
                </c:pt>
                <c:pt idx="3258">
                  <c:v>-11.226804123714842</c:v>
                </c:pt>
                <c:pt idx="3259">
                  <c:v>-10.987113402059599</c:v>
                </c:pt>
                <c:pt idx="3260">
                  <c:v>-11.659793814433284</c:v>
                </c:pt>
                <c:pt idx="3261">
                  <c:v>-14.0412371134023</c:v>
                </c:pt>
                <c:pt idx="3262">
                  <c:v>-8.8994845360812374</c:v>
                </c:pt>
                <c:pt idx="3263">
                  <c:v>-13.376288659793955</c:v>
                </c:pt>
                <c:pt idx="3264">
                  <c:v>-10.623711340207247</c:v>
                </c:pt>
                <c:pt idx="3265">
                  <c:v>-10.608247422680961</c:v>
                </c:pt>
                <c:pt idx="3266">
                  <c:v>-12.858247422678739</c:v>
                </c:pt>
                <c:pt idx="3267">
                  <c:v>-9.7113402061871064</c:v>
                </c:pt>
                <c:pt idx="3268">
                  <c:v>-12.355670103094203</c:v>
                </c:pt>
                <c:pt idx="3269">
                  <c:v>-12.146907216491533</c:v>
                </c:pt>
                <c:pt idx="3270">
                  <c:v>-12.378865979381436</c:v>
                </c:pt>
                <c:pt idx="3271">
                  <c:v>-11.528350515466441</c:v>
                </c:pt>
                <c:pt idx="3272">
                  <c:v>-9.865979381441182</c:v>
                </c:pt>
                <c:pt idx="3273">
                  <c:v>-11.628865979380711</c:v>
                </c:pt>
                <c:pt idx="3274">
                  <c:v>-13.461340206186334</c:v>
                </c:pt>
                <c:pt idx="3275">
                  <c:v>-10.538659793814869</c:v>
                </c:pt>
                <c:pt idx="3276">
                  <c:v>-8.2731958762908029</c:v>
                </c:pt>
                <c:pt idx="3277">
                  <c:v>-11.389175257729864</c:v>
                </c:pt>
                <c:pt idx="3278">
                  <c:v>-14.126288659794678</c:v>
                </c:pt>
                <c:pt idx="3279">
                  <c:v>-7.5077319587637943</c:v>
                </c:pt>
                <c:pt idx="3280">
                  <c:v>-16.7396907216492</c:v>
                </c:pt>
                <c:pt idx="3281">
                  <c:v>-7.9716494845348098</c:v>
                </c:pt>
                <c:pt idx="3282">
                  <c:v>-10.909793814432559</c:v>
                </c:pt>
                <c:pt idx="3283">
                  <c:v>-13.298969072166916</c:v>
                </c:pt>
                <c:pt idx="3284">
                  <c:v>-11.06443298969103</c:v>
                </c:pt>
                <c:pt idx="3285">
                  <c:v>-12.448453608247528</c:v>
                </c:pt>
                <c:pt idx="3286">
                  <c:v>-11.350515463916345</c:v>
                </c:pt>
                <c:pt idx="3287">
                  <c:v>-11.922680412371367</c:v>
                </c:pt>
                <c:pt idx="3288">
                  <c:v>-10.051546391752225</c:v>
                </c:pt>
                <c:pt idx="3289">
                  <c:v>-13.136597938143106</c:v>
                </c:pt>
                <c:pt idx="3290">
                  <c:v>-12.850515463917793</c:v>
                </c:pt>
                <c:pt idx="3291">
                  <c:v>-10.322164948455647</c:v>
                </c:pt>
                <c:pt idx="3292">
                  <c:v>-10.29896907216402</c:v>
                </c:pt>
                <c:pt idx="3293">
                  <c:v>-10.260309278350501</c:v>
                </c:pt>
                <c:pt idx="3294">
                  <c:v>-10.198453608245355</c:v>
                </c:pt>
                <c:pt idx="3295">
                  <c:v>-11.164948453609695</c:v>
                </c:pt>
                <c:pt idx="3296">
                  <c:v>-12.293814432989057</c:v>
                </c:pt>
                <c:pt idx="3297">
                  <c:v>-11.667525773198626</c:v>
                </c:pt>
                <c:pt idx="3298">
                  <c:v>-11.118556701030837</c:v>
                </c:pt>
                <c:pt idx="3299">
                  <c:v>-11.064432989686635</c:v>
                </c:pt>
                <c:pt idx="3300">
                  <c:v>-12.657216494845803</c:v>
                </c:pt>
                <c:pt idx="3301">
                  <c:v>-7.6778350515485512</c:v>
                </c:pt>
                <c:pt idx="3302">
                  <c:v>-12.680412371133036</c:v>
                </c:pt>
                <c:pt idx="3303">
                  <c:v>-12.278350515462771</c:v>
                </c:pt>
                <c:pt idx="3304">
                  <c:v>-10.670103092786107</c:v>
                </c:pt>
                <c:pt idx="3305">
                  <c:v>-9.9123711340200416</c:v>
                </c:pt>
                <c:pt idx="3306">
                  <c:v>-11.999999999998403</c:v>
                </c:pt>
                <c:pt idx="3307">
                  <c:v>-11.969072164950225</c:v>
                </c:pt>
                <c:pt idx="3308">
                  <c:v>-9.0695876288659942</c:v>
                </c:pt>
                <c:pt idx="3309">
                  <c:v>-10.34536082474288</c:v>
                </c:pt>
                <c:pt idx="3310">
                  <c:v>-12.355670103089809</c:v>
                </c:pt>
                <c:pt idx="3311">
                  <c:v>-11.930412371136706</c:v>
                </c:pt>
                <c:pt idx="3312">
                  <c:v>-9.8737113402065226</c:v>
                </c:pt>
                <c:pt idx="3313">
                  <c:v>-11.729381443299378</c:v>
                </c:pt>
                <c:pt idx="3314">
                  <c:v>-13.646907216492982</c:v>
                </c:pt>
                <c:pt idx="3315">
                  <c:v>-8.8453608247414302</c:v>
                </c:pt>
                <c:pt idx="3316">
                  <c:v>-11.474226804126637</c:v>
                </c:pt>
                <c:pt idx="3317">
                  <c:v>-10.113402061852977</c:v>
                </c:pt>
                <c:pt idx="3318">
                  <c:v>-12.038659793816317</c:v>
                </c:pt>
                <c:pt idx="3319">
                  <c:v>-10.762886597935035</c:v>
                </c:pt>
                <c:pt idx="3320">
                  <c:v>-9.9123711340244363</c:v>
                </c:pt>
                <c:pt idx="3321">
                  <c:v>-10.64690721649448</c:v>
                </c:pt>
                <c:pt idx="3322">
                  <c:v>-12.154639175256875</c:v>
                </c:pt>
                <c:pt idx="3323">
                  <c:v>-9.5876288659768143</c:v>
                </c:pt>
                <c:pt idx="3324">
                  <c:v>-12.046391752577264</c:v>
                </c:pt>
                <c:pt idx="3325">
                  <c:v>-10.824742268044577</c:v>
                </c:pt>
                <c:pt idx="3326">
                  <c:v>-12.997422680410923</c:v>
                </c:pt>
                <c:pt idx="3327">
                  <c:v>-8.3814432989704137</c:v>
                </c:pt>
                <c:pt idx="3328">
                  <c:v>-12.17010309278316</c:v>
                </c:pt>
                <c:pt idx="3329">
                  <c:v>-11.458762886595954</c:v>
                </c:pt>
                <c:pt idx="3330">
                  <c:v>-9.896907216493755</c:v>
                </c:pt>
                <c:pt idx="3331">
                  <c:v>-11.134020618557123</c:v>
                </c:pt>
                <c:pt idx="3332">
                  <c:v>-12.471649484539157</c:v>
                </c:pt>
                <c:pt idx="3333">
                  <c:v>-9.1546391752583727</c:v>
                </c:pt>
                <c:pt idx="3334">
                  <c:v>-11.033505154638458</c:v>
                </c:pt>
                <c:pt idx="3335">
                  <c:v>-12.97422680412369</c:v>
                </c:pt>
                <c:pt idx="3336">
                  <c:v>-6.8427835051554471</c:v>
                </c:pt>
                <c:pt idx="3337">
                  <c:v>-12.494845360821992</c:v>
                </c:pt>
                <c:pt idx="3338">
                  <c:v>-12.02319587629003</c:v>
                </c:pt>
                <c:pt idx="3339">
                  <c:v>-10.64690721649448</c:v>
                </c:pt>
                <c:pt idx="3340">
                  <c:v>-11.01804123711217</c:v>
                </c:pt>
                <c:pt idx="3341">
                  <c:v>-11.350515463916345</c:v>
                </c:pt>
                <c:pt idx="3342">
                  <c:v>-10.360824742269166</c:v>
                </c:pt>
                <c:pt idx="3343">
                  <c:v>-12.711340206185609</c:v>
                </c:pt>
                <c:pt idx="3344">
                  <c:v>-9.7731958762878577</c:v>
                </c:pt>
                <c:pt idx="3345">
                  <c:v>-10.113402061857371</c:v>
                </c:pt>
                <c:pt idx="3346">
                  <c:v>-12.409793814434011</c:v>
                </c:pt>
                <c:pt idx="3347">
                  <c:v>-10.190721649484409</c:v>
                </c:pt>
                <c:pt idx="3348">
                  <c:v>-8.2499999999991758</c:v>
                </c:pt>
                <c:pt idx="3349">
                  <c:v>-9.3556701030913061</c:v>
                </c:pt>
                <c:pt idx="3350">
                  <c:v>-13.221649484535485</c:v>
                </c:pt>
                <c:pt idx="3351">
                  <c:v>-8.7989690721669671</c:v>
                </c:pt>
                <c:pt idx="3352">
                  <c:v>-11.56701030927996</c:v>
                </c:pt>
                <c:pt idx="3353">
                  <c:v>-12.301546391750003</c:v>
                </c:pt>
                <c:pt idx="3354">
                  <c:v>-12.123711340208695</c:v>
                </c:pt>
                <c:pt idx="3355">
                  <c:v>-10.082474226804798</c:v>
                </c:pt>
                <c:pt idx="3356">
                  <c:v>-9.8505154639148955</c:v>
                </c:pt>
                <c:pt idx="3357">
                  <c:v>-11.280927835050253</c:v>
                </c:pt>
                <c:pt idx="3358">
                  <c:v>-10.987113402063994</c:v>
                </c:pt>
                <c:pt idx="3359">
                  <c:v>-9.966494845359847</c:v>
                </c:pt>
                <c:pt idx="3360">
                  <c:v>-10.64690721649448</c:v>
                </c:pt>
                <c:pt idx="3361">
                  <c:v>-9.8737113402065226</c:v>
                </c:pt>
                <c:pt idx="3362">
                  <c:v>-11.8221649484527</c:v>
                </c:pt>
                <c:pt idx="3363">
                  <c:v>-11.505154639174814</c:v>
                </c:pt>
                <c:pt idx="3364">
                  <c:v>-10.337628865981934</c:v>
                </c:pt>
                <c:pt idx="3365">
                  <c:v>-12.989690721649977</c:v>
                </c:pt>
                <c:pt idx="3366">
                  <c:v>-12.177835051544106</c:v>
                </c:pt>
                <c:pt idx="3367">
                  <c:v>-9.0077319587652429</c:v>
                </c:pt>
                <c:pt idx="3368">
                  <c:v>-9.8505154639148955</c:v>
                </c:pt>
                <c:pt idx="3369">
                  <c:v>-9.6262886597947279</c:v>
                </c:pt>
                <c:pt idx="3370">
                  <c:v>-11.999999999998403</c:v>
                </c:pt>
                <c:pt idx="3371">
                  <c:v>-10.778350515465718</c:v>
                </c:pt>
                <c:pt idx="3372">
                  <c:v>-8.2268041237119451</c:v>
                </c:pt>
                <c:pt idx="3373">
                  <c:v>-12.564432989692479</c:v>
                </c:pt>
                <c:pt idx="3374">
                  <c:v>-9.865979381441182</c:v>
                </c:pt>
                <c:pt idx="3375">
                  <c:v>-9.2319587628854087</c:v>
                </c:pt>
                <c:pt idx="3376">
                  <c:v>-14.002577319588781</c:v>
                </c:pt>
                <c:pt idx="3377">
                  <c:v>-9.896907216493755</c:v>
                </c:pt>
                <c:pt idx="3378">
                  <c:v>-10.376288659795453</c:v>
                </c:pt>
                <c:pt idx="3379">
                  <c:v>-11.373711340207972</c:v>
                </c:pt>
                <c:pt idx="3380">
                  <c:v>-8.8453608247414302</c:v>
                </c:pt>
                <c:pt idx="3381">
                  <c:v>-8.6211340206168696</c:v>
                </c:pt>
                <c:pt idx="3382">
                  <c:v>-12.17010309278316</c:v>
                </c:pt>
                <c:pt idx="3383">
                  <c:v>-11.922680412371367</c:v>
                </c:pt>
                <c:pt idx="3384">
                  <c:v>-12.494845360826389</c:v>
                </c:pt>
                <c:pt idx="3385">
                  <c:v>-7.3762886597925554</c:v>
                </c:pt>
                <c:pt idx="3386">
                  <c:v>-10.005154639173366</c:v>
                </c:pt>
                <c:pt idx="3387">
                  <c:v>-10.940721649485134</c:v>
                </c:pt>
                <c:pt idx="3388">
                  <c:v>-10.963917525772366</c:v>
                </c:pt>
                <c:pt idx="3389">
                  <c:v>-9.7809278350531983</c:v>
                </c:pt>
                <c:pt idx="3390">
                  <c:v>-10.670103092786107</c:v>
                </c:pt>
                <c:pt idx="3391">
                  <c:v>-11.412371134017096</c:v>
                </c:pt>
                <c:pt idx="3392">
                  <c:v>-10.360824742269166</c:v>
                </c:pt>
                <c:pt idx="3393">
                  <c:v>-9.9278350515463281</c:v>
                </c:pt>
                <c:pt idx="3394">
                  <c:v>-11.930412371132311</c:v>
                </c:pt>
                <c:pt idx="3395">
                  <c:v>-8.7293814433008752</c:v>
                </c:pt>
                <c:pt idx="3396">
                  <c:v>-13.360824742267667</c:v>
                </c:pt>
                <c:pt idx="3397">
                  <c:v>-8.8917525773202897</c:v>
                </c:pt>
                <c:pt idx="3398">
                  <c:v>-11.644329896906999</c:v>
                </c:pt>
                <c:pt idx="3399">
                  <c:v>-9.5103092783497765</c:v>
                </c:pt>
                <c:pt idx="3400">
                  <c:v>-12.595360824745052</c:v>
                </c:pt>
                <c:pt idx="3401">
                  <c:v>-9.2396907216463546</c:v>
                </c:pt>
                <c:pt idx="3402">
                  <c:v>-8.4201030927839327</c:v>
                </c:pt>
                <c:pt idx="3403">
                  <c:v>-12.835051546391506</c:v>
                </c:pt>
                <c:pt idx="3404">
                  <c:v>-8.8298969072195401</c:v>
                </c:pt>
                <c:pt idx="3405">
                  <c:v>-10.229381443297928</c:v>
                </c:pt>
                <c:pt idx="3406">
                  <c:v>-9.3479381443303602</c:v>
                </c:pt>
                <c:pt idx="3407">
                  <c:v>-9.7731958762878577</c:v>
                </c:pt>
                <c:pt idx="3408">
                  <c:v>-10.608247422680961</c:v>
                </c:pt>
                <c:pt idx="3409">
                  <c:v>-10.14432989690555</c:v>
                </c:pt>
                <c:pt idx="3410">
                  <c:v>-12.085051546390781</c:v>
                </c:pt>
                <c:pt idx="3411">
                  <c:v>-9.4793814433015982</c:v>
                </c:pt>
                <c:pt idx="3412">
                  <c:v>-11.559278350514621</c:v>
                </c:pt>
                <c:pt idx="3413">
                  <c:v>-8.6597938144347832</c:v>
                </c:pt>
                <c:pt idx="3414">
                  <c:v>-10.855670103092756</c:v>
                </c:pt>
                <c:pt idx="3415">
                  <c:v>-9.0231958762871347</c:v>
                </c:pt>
                <c:pt idx="3416">
                  <c:v>-13.152061855669391</c:v>
                </c:pt>
                <c:pt idx="3417">
                  <c:v>-7.345360824744378</c:v>
                </c:pt>
                <c:pt idx="3418">
                  <c:v>-14.103092783503051</c:v>
                </c:pt>
                <c:pt idx="3419">
                  <c:v>-8.1417525773195667</c:v>
                </c:pt>
                <c:pt idx="3420">
                  <c:v>-9.896907216493755</c:v>
                </c:pt>
                <c:pt idx="3421">
                  <c:v>-12.216494845362021</c:v>
                </c:pt>
                <c:pt idx="3422">
                  <c:v>-10.708762886599626</c:v>
                </c:pt>
                <c:pt idx="3423">
                  <c:v>-9.9201030927809875</c:v>
                </c:pt>
                <c:pt idx="3424">
                  <c:v>-9.115979381444852</c:v>
                </c:pt>
                <c:pt idx="3425">
                  <c:v>-11.837628865978989</c:v>
                </c:pt>
                <c:pt idx="3426">
                  <c:v>-7.8170103092763394</c:v>
                </c:pt>
                <c:pt idx="3427">
                  <c:v>-11.311855670102824</c:v>
                </c:pt>
                <c:pt idx="3428">
                  <c:v>-9.5567010309286378</c:v>
                </c:pt>
                <c:pt idx="3429">
                  <c:v>-10.469072164948777</c:v>
                </c:pt>
                <c:pt idx="3430">
                  <c:v>-8.1417525773195667</c:v>
                </c:pt>
                <c:pt idx="3431">
                  <c:v>-11.226804123710446</c:v>
                </c:pt>
                <c:pt idx="3432">
                  <c:v>-10.577319587632783</c:v>
                </c:pt>
                <c:pt idx="3433">
                  <c:v>-10.762886597935035</c:v>
                </c:pt>
                <c:pt idx="3434">
                  <c:v>-11.806701030930808</c:v>
                </c:pt>
                <c:pt idx="3435">
                  <c:v>-7.9871134020610963</c:v>
                </c:pt>
                <c:pt idx="3436">
                  <c:v>-10.708762886595231</c:v>
                </c:pt>
                <c:pt idx="3437">
                  <c:v>-13.353092783506723</c:v>
                </c:pt>
                <c:pt idx="3438">
                  <c:v>-7.1984536082468527</c:v>
                </c:pt>
                <c:pt idx="3439">
                  <c:v>-8.9613402061863834</c:v>
                </c:pt>
                <c:pt idx="3440">
                  <c:v>-13.430412371133759</c:v>
                </c:pt>
                <c:pt idx="3441">
                  <c:v>-6.0386597938149178</c:v>
                </c:pt>
                <c:pt idx="3442">
                  <c:v>-12.216494845362021</c:v>
                </c:pt>
                <c:pt idx="3443">
                  <c:v>-7.6855670103094962</c:v>
                </c:pt>
                <c:pt idx="3444">
                  <c:v>-10.14432989690555</c:v>
                </c:pt>
                <c:pt idx="3445">
                  <c:v>-9.6494845360819603</c:v>
                </c:pt>
                <c:pt idx="3446">
                  <c:v>-11.412371134021491</c:v>
                </c:pt>
                <c:pt idx="3447">
                  <c:v>-8.3969072164923055</c:v>
                </c:pt>
                <c:pt idx="3448">
                  <c:v>-13.291237113405971</c:v>
                </c:pt>
                <c:pt idx="3449">
                  <c:v>-6.7345360824714415</c:v>
                </c:pt>
                <c:pt idx="3450">
                  <c:v>-11.041237113403797</c:v>
                </c:pt>
                <c:pt idx="3451">
                  <c:v>-11.273195876289305</c:v>
                </c:pt>
                <c:pt idx="3452">
                  <c:v>-9.0541237113397059</c:v>
                </c:pt>
                <c:pt idx="3453">
                  <c:v>-12.115979381443355</c:v>
                </c:pt>
                <c:pt idx="3454">
                  <c:v>-9.8582474226802361</c:v>
                </c:pt>
                <c:pt idx="3455">
                  <c:v>-10.213917525771642</c:v>
                </c:pt>
                <c:pt idx="3456">
                  <c:v>-7.8556701030942531</c:v>
                </c:pt>
                <c:pt idx="3457">
                  <c:v>-10.430412371130863</c:v>
                </c:pt>
                <c:pt idx="3458">
                  <c:v>-10.090206185570139</c:v>
                </c:pt>
                <c:pt idx="3459">
                  <c:v>-7.4922680412375069</c:v>
                </c:pt>
                <c:pt idx="3460">
                  <c:v>-12.417525773194955</c:v>
                </c:pt>
                <c:pt idx="3461">
                  <c:v>-9.99742268041242</c:v>
                </c:pt>
                <c:pt idx="3462">
                  <c:v>-8.5902061855686895</c:v>
                </c:pt>
                <c:pt idx="3463">
                  <c:v>-10.128865979379263</c:v>
                </c:pt>
                <c:pt idx="3464">
                  <c:v>-8.8994845360812374</c:v>
                </c:pt>
                <c:pt idx="3465">
                  <c:v>-9.8350515463930037</c:v>
                </c:pt>
                <c:pt idx="3466">
                  <c:v>-11.110824742269891</c:v>
                </c:pt>
                <c:pt idx="3467">
                  <c:v>-8.9381443298947563</c:v>
                </c:pt>
                <c:pt idx="3468">
                  <c:v>-9.7500000000006253</c:v>
                </c:pt>
                <c:pt idx="3469">
                  <c:v>-9.27835051546427</c:v>
                </c:pt>
                <c:pt idx="3470">
                  <c:v>-9.8041237113404307</c:v>
                </c:pt>
                <c:pt idx="3471">
                  <c:v>-11.999999999998403</c:v>
                </c:pt>
                <c:pt idx="3472">
                  <c:v>-9.2551546391770358</c:v>
                </c:pt>
                <c:pt idx="3473">
                  <c:v>-8.7448453608227652</c:v>
                </c:pt>
                <c:pt idx="3474">
                  <c:v>-10.917525773197902</c:v>
                </c:pt>
                <c:pt idx="3475">
                  <c:v>-8.0025773195873828</c:v>
                </c:pt>
                <c:pt idx="3476">
                  <c:v>-12.378865979381436</c:v>
                </c:pt>
                <c:pt idx="3477">
                  <c:v>-9.4407216494836845</c:v>
                </c:pt>
                <c:pt idx="3478">
                  <c:v>-9.3015463917515024</c:v>
                </c:pt>
                <c:pt idx="3479">
                  <c:v>-7.2680412371129446</c:v>
                </c:pt>
                <c:pt idx="3480">
                  <c:v>-11.899484536084135</c:v>
                </c:pt>
                <c:pt idx="3481">
                  <c:v>-11.582474226801853</c:v>
                </c:pt>
                <c:pt idx="3482">
                  <c:v>-7.4304123711367565</c:v>
                </c:pt>
                <c:pt idx="3483">
                  <c:v>-8.8530927835023778</c:v>
                </c:pt>
                <c:pt idx="3484">
                  <c:v>-11.752577319591005</c:v>
                </c:pt>
                <c:pt idx="3485">
                  <c:v>-7.6391752577306358</c:v>
                </c:pt>
                <c:pt idx="3486">
                  <c:v>-10.484536082475064</c:v>
                </c:pt>
                <c:pt idx="3487">
                  <c:v>-10.925257731958848</c:v>
                </c:pt>
                <c:pt idx="3488">
                  <c:v>-9.3324742268040737</c:v>
                </c:pt>
                <c:pt idx="3489">
                  <c:v>-8.365979381444129</c:v>
                </c:pt>
                <c:pt idx="3490">
                  <c:v>-11.922680412371367</c:v>
                </c:pt>
                <c:pt idx="3491">
                  <c:v>-8.172680412367745</c:v>
                </c:pt>
                <c:pt idx="3492">
                  <c:v>-11.079896907217316</c:v>
                </c:pt>
                <c:pt idx="3493">
                  <c:v>-7.8865979381468261</c:v>
                </c:pt>
                <c:pt idx="3494">
                  <c:v>-9.7809278350488036</c:v>
                </c:pt>
                <c:pt idx="3495">
                  <c:v>-10.237113402063269</c:v>
                </c:pt>
                <c:pt idx="3496">
                  <c:v>-10.847938144327413</c:v>
                </c:pt>
                <c:pt idx="3497">
                  <c:v>-9.9046391752590957</c:v>
                </c:pt>
                <c:pt idx="3498">
                  <c:v>-8.8298969072151436</c:v>
                </c:pt>
                <c:pt idx="3499">
                  <c:v>-8.9536082474254357</c:v>
                </c:pt>
                <c:pt idx="3500">
                  <c:v>-8.5128865979372588</c:v>
                </c:pt>
                <c:pt idx="3501">
                  <c:v>-12.231958762888306</c:v>
                </c:pt>
                <c:pt idx="3502">
                  <c:v>-6.9742268041222912</c:v>
                </c:pt>
                <c:pt idx="3503">
                  <c:v>-9.216494845359124</c:v>
                </c:pt>
                <c:pt idx="3504">
                  <c:v>-9.9355670103116687</c:v>
                </c:pt>
                <c:pt idx="3505">
                  <c:v>-8.77577319587534</c:v>
                </c:pt>
                <c:pt idx="3506">
                  <c:v>-9.0309278350524735</c:v>
                </c:pt>
                <c:pt idx="3507">
                  <c:v>-10.523195876288582</c:v>
                </c:pt>
                <c:pt idx="3508">
                  <c:v>-9.1082474226795132</c:v>
                </c:pt>
                <c:pt idx="3509">
                  <c:v>-8.7680412371143941</c:v>
                </c:pt>
                <c:pt idx="3510">
                  <c:v>-12.108247422678014</c:v>
                </c:pt>
                <c:pt idx="3511">
                  <c:v>-7.7706185567018746</c:v>
                </c:pt>
                <c:pt idx="3512">
                  <c:v>-8.77577319587534</c:v>
                </c:pt>
                <c:pt idx="3513">
                  <c:v>-12.981958762889031</c:v>
                </c:pt>
                <c:pt idx="3514">
                  <c:v>-9.0386597938134194</c:v>
                </c:pt>
                <c:pt idx="3515">
                  <c:v>-8.1572164948458532</c:v>
                </c:pt>
                <c:pt idx="3516">
                  <c:v>-10.036082474225939</c:v>
                </c:pt>
                <c:pt idx="3517">
                  <c:v>-8.8067010309279112</c:v>
                </c:pt>
                <c:pt idx="3518">
                  <c:v>-11.420103092782435</c:v>
                </c:pt>
                <c:pt idx="3519">
                  <c:v>-9.0618556701050466</c:v>
                </c:pt>
                <c:pt idx="3520">
                  <c:v>-9.1932989690718916</c:v>
                </c:pt>
                <c:pt idx="3521">
                  <c:v>-7.1907216494859068</c:v>
                </c:pt>
                <c:pt idx="3522">
                  <c:v>-10.275773195876788</c:v>
                </c:pt>
                <c:pt idx="3523">
                  <c:v>-7.7164948453576745</c:v>
                </c:pt>
                <c:pt idx="3524">
                  <c:v>-11.49742268041387</c:v>
                </c:pt>
                <c:pt idx="3525">
                  <c:v>-8.7371134020618193</c:v>
                </c:pt>
                <c:pt idx="3526">
                  <c:v>-11.845360824739933</c:v>
                </c:pt>
                <c:pt idx="3527">
                  <c:v>-7.6237113402087449</c:v>
                </c:pt>
                <c:pt idx="3528">
                  <c:v>-10.701030927834283</c:v>
                </c:pt>
                <c:pt idx="3529">
                  <c:v>-6.9510309278350588</c:v>
                </c:pt>
                <c:pt idx="3530">
                  <c:v>-10.314432989690307</c:v>
                </c:pt>
                <c:pt idx="3531">
                  <c:v>-9.7500000000006253</c:v>
                </c:pt>
                <c:pt idx="3532">
                  <c:v>-10.414948453608972</c:v>
                </c:pt>
                <c:pt idx="3533">
                  <c:v>-9.2474226804116952</c:v>
                </c:pt>
                <c:pt idx="3534">
                  <c:v>-8.5747422680424048</c:v>
                </c:pt>
                <c:pt idx="3535">
                  <c:v>-8.5438144329898318</c:v>
                </c:pt>
                <c:pt idx="3536">
                  <c:v>-8.6752577319566733</c:v>
                </c:pt>
                <c:pt idx="3537">
                  <c:v>-10.113402061857371</c:v>
                </c:pt>
                <c:pt idx="3538">
                  <c:v>-10.64690721649448</c:v>
                </c:pt>
                <c:pt idx="3539">
                  <c:v>-7.8865979381424314</c:v>
                </c:pt>
                <c:pt idx="3540">
                  <c:v>-6.811855670102875</c:v>
                </c:pt>
                <c:pt idx="3541">
                  <c:v>-11.559278350519016</c:v>
                </c:pt>
                <c:pt idx="3542">
                  <c:v>-11.180412371131588</c:v>
                </c:pt>
                <c:pt idx="3543">
                  <c:v>-7.0206185567011499</c:v>
                </c:pt>
                <c:pt idx="3544">
                  <c:v>-9.7500000000006253</c:v>
                </c:pt>
                <c:pt idx="3545">
                  <c:v>-9.4871134020625441</c:v>
                </c:pt>
                <c:pt idx="3546">
                  <c:v>-8.922680412368468</c:v>
                </c:pt>
                <c:pt idx="3547">
                  <c:v>-10.221649484536982</c:v>
                </c:pt>
                <c:pt idx="3548">
                  <c:v>-9.2010309278372304</c:v>
                </c:pt>
                <c:pt idx="3549">
                  <c:v>-10.268041237111447</c:v>
                </c:pt>
                <c:pt idx="3550">
                  <c:v>-6.0695876288674908</c:v>
                </c:pt>
                <c:pt idx="3551">
                  <c:v>-11.126288659791781</c:v>
                </c:pt>
                <c:pt idx="3552">
                  <c:v>-9.0386597938134194</c:v>
                </c:pt>
                <c:pt idx="3553">
                  <c:v>-10.608247422680961</c:v>
                </c:pt>
                <c:pt idx="3554">
                  <c:v>-9.7577319587659659</c:v>
                </c:pt>
                <c:pt idx="3555">
                  <c:v>-7.6855670103094962</c:v>
                </c:pt>
                <c:pt idx="3556">
                  <c:v>-9.6494845360819603</c:v>
                </c:pt>
                <c:pt idx="3557">
                  <c:v>-9.7731958762878577</c:v>
                </c:pt>
                <c:pt idx="3558">
                  <c:v>-7.2989690721655176</c:v>
                </c:pt>
                <c:pt idx="3559">
                  <c:v>-10.221649484536982</c:v>
                </c:pt>
                <c:pt idx="3560">
                  <c:v>-9.4793814432972034</c:v>
                </c:pt>
                <c:pt idx="3561">
                  <c:v>-10.128865979379263</c:v>
                </c:pt>
                <c:pt idx="3562">
                  <c:v>-7.5618556701035988</c:v>
                </c:pt>
                <c:pt idx="3563">
                  <c:v>-9.4948453608278864</c:v>
                </c:pt>
                <c:pt idx="3564">
                  <c:v>-8.5824742268033507</c:v>
                </c:pt>
                <c:pt idx="3565">
                  <c:v>-10.252577319585161</c:v>
                </c:pt>
                <c:pt idx="3566">
                  <c:v>-8.9922680412389546</c:v>
                </c:pt>
                <c:pt idx="3567">
                  <c:v>-10.731958762886858</c:v>
                </c:pt>
                <c:pt idx="3568">
                  <c:v>-9.2319587628854087</c:v>
                </c:pt>
                <c:pt idx="3569">
                  <c:v>-9.4716494845362593</c:v>
                </c:pt>
                <c:pt idx="3570">
                  <c:v>-10.175257731958123</c:v>
                </c:pt>
                <c:pt idx="3571">
                  <c:v>-6.2319587628869071</c:v>
                </c:pt>
                <c:pt idx="3572">
                  <c:v>-12.896907216496652</c:v>
                </c:pt>
                <c:pt idx="3573">
                  <c:v>-8.3273195876262154</c:v>
                </c:pt>
                <c:pt idx="3574">
                  <c:v>-9.3943298969092197</c:v>
                </c:pt>
                <c:pt idx="3575">
                  <c:v>-7.8788659793814855</c:v>
                </c:pt>
                <c:pt idx="3576">
                  <c:v>-11.242268041236734</c:v>
                </c:pt>
                <c:pt idx="3577">
                  <c:v>-7.1829896907205661</c:v>
                </c:pt>
                <c:pt idx="3578">
                  <c:v>-10.337628865979736</c:v>
                </c:pt>
                <c:pt idx="3579">
                  <c:v>-8.8298969072173428</c:v>
                </c:pt>
                <c:pt idx="3580">
                  <c:v>-5.8608247422670177</c:v>
                </c:pt>
                <c:pt idx="3581">
                  <c:v>-9.4020618556701656</c:v>
                </c:pt>
                <c:pt idx="3582">
                  <c:v>-10.80154639175295</c:v>
                </c:pt>
                <c:pt idx="3583">
                  <c:v>-8.8762886597940049</c:v>
                </c:pt>
                <c:pt idx="3584">
                  <c:v>-10.670103092783908</c:v>
                </c:pt>
                <c:pt idx="3585">
                  <c:v>-9.3170103092777872</c:v>
                </c:pt>
                <c:pt idx="3586">
                  <c:v>-9.2628865979379817</c:v>
                </c:pt>
                <c:pt idx="3587">
                  <c:v>-8.6752577319588724</c:v>
                </c:pt>
                <c:pt idx="3588">
                  <c:v>-8.9768041237126681</c:v>
                </c:pt>
                <c:pt idx="3589">
                  <c:v>-9.3556701030913061</c:v>
                </c:pt>
                <c:pt idx="3590">
                  <c:v>-9.6185567010315847</c:v>
                </c:pt>
                <c:pt idx="3591">
                  <c:v>-9.1159793814426546</c:v>
                </c:pt>
                <c:pt idx="3592">
                  <c:v>-7.1520618556701905</c:v>
                </c:pt>
                <c:pt idx="3593">
                  <c:v>-9.5489690721654927</c:v>
                </c:pt>
                <c:pt idx="3594">
                  <c:v>-8.729381443298676</c:v>
                </c:pt>
                <c:pt idx="3595">
                  <c:v>-10.47680412371192</c:v>
                </c:pt>
                <c:pt idx="3596">
                  <c:v>-9.0541237113397059</c:v>
                </c:pt>
                <c:pt idx="3597">
                  <c:v>-8.103092783506046</c:v>
                </c:pt>
                <c:pt idx="3598">
                  <c:v>-7.6701030927832097</c:v>
                </c:pt>
                <c:pt idx="3599">
                  <c:v>-12.572164948453425</c:v>
                </c:pt>
                <c:pt idx="3600">
                  <c:v>-7.7706185567018746</c:v>
                </c:pt>
                <c:pt idx="3601">
                  <c:v>-8.327319587628411</c:v>
                </c:pt>
                <c:pt idx="3602">
                  <c:v>-8.9999999999999005</c:v>
                </c:pt>
                <c:pt idx="3603">
                  <c:v>-10.182989690721266</c:v>
                </c:pt>
                <c:pt idx="3604">
                  <c:v>-7.3376288659790365</c:v>
                </c:pt>
                <c:pt idx="3605">
                  <c:v>-11.06443298969103</c:v>
                </c:pt>
                <c:pt idx="3606">
                  <c:v>-7.3840206185556987</c:v>
                </c:pt>
                <c:pt idx="3607">
                  <c:v>-8.3350515463937533</c:v>
                </c:pt>
                <c:pt idx="3608">
                  <c:v>-9.3479381443281628</c:v>
                </c:pt>
                <c:pt idx="3609">
                  <c:v>-8.8067010309279112</c:v>
                </c:pt>
                <c:pt idx="3610">
                  <c:v>-10.190721649484409</c:v>
                </c:pt>
                <c:pt idx="3611">
                  <c:v>-8.6443298969084967</c:v>
                </c:pt>
                <c:pt idx="3612">
                  <c:v>-9.4484536082468278</c:v>
                </c:pt>
                <c:pt idx="3613">
                  <c:v>-8.6597938144325859</c:v>
                </c:pt>
                <c:pt idx="3614">
                  <c:v>-10.577319587628388</c:v>
                </c:pt>
                <c:pt idx="3615">
                  <c:v>-8.8917525773202897</c:v>
                </c:pt>
                <c:pt idx="3616">
                  <c:v>-7.7706185567018746</c:v>
                </c:pt>
                <c:pt idx="3617">
                  <c:v>-10.337628865979736</c:v>
                </c:pt>
                <c:pt idx="3618">
                  <c:v>-8.2886597938126965</c:v>
                </c:pt>
                <c:pt idx="3619">
                  <c:v>-11.257731958763021</c:v>
                </c:pt>
                <c:pt idx="3620">
                  <c:v>-8.0335051546399558</c:v>
                </c:pt>
                <c:pt idx="3621">
                  <c:v>-9.1546391752583727</c:v>
                </c:pt>
                <c:pt idx="3622">
                  <c:v>-8.590206185566494</c:v>
                </c:pt>
                <c:pt idx="3623">
                  <c:v>-6.5103092783512748</c:v>
                </c:pt>
                <c:pt idx="3624">
                  <c:v>-8.6365979381431544</c:v>
                </c:pt>
                <c:pt idx="3625">
                  <c:v>-9.4020618556701656</c:v>
                </c:pt>
                <c:pt idx="3626">
                  <c:v>-6.7809278350524993</c:v>
                </c:pt>
                <c:pt idx="3627">
                  <c:v>-8.5438144329898318</c:v>
                </c:pt>
                <c:pt idx="3628">
                  <c:v>-11.698453608246803</c:v>
                </c:pt>
                <c:pt idx="3629">
                  <c:v>-9.6958762886586225</c:v>
                </c:pt>
                <c:pt idx="3630">
                  <c:v>-8.3350515463915542</c:v>
                </c:pt>
                <c:pt idx="3631">
                  <c:v>-11.002577319588083</c:v>
                </c:pt>
                <c:pt idx="3632">
                  <c:v>-7.8324742268048233</c:v>
                </c:pt>
                <c:pt idx="3633">
                  <c:v>-6.7113402061864074</c:v>
                </c:pt>
                <c:pt idx="3634">
                  <c:v>-6.3711340206168936</c:v>
                </c:pt>
                <c:pt idx="3635">
                  <c:v>-10.461340206185634</c:v>
                </c:pt>
                <c:pt idx="3636">
                  <c:v>-9.6649484536082468</c:v>
                </c:pt>
                <c:pt idx="3637">
                  <c:v>-8.365979381444129</c:v>
                </c:pt>
                <c:pt idx="3638">
                  <c:v>-6.4639175257724153</c:v>
                </c:pt>
                <c:pt idx="3639">
                  <c:v>-9.9432989690726146</c:v>
                </c:pt>
                <c:pt idx="3640">
                  <c:v>-6.8195876288660173</c:v>
                </c:pt>
                <c:pt idx="3641">
                  <c:v>-10.430412371133061</c:v>
                </c:pt>
                <c:pt idx="3642">
                  <c:v>-9.1469072164952276</c:v>
                </c:pt>
                <c:pt idx="3643">
                  <c:v>-11.17268041237284</c:v>
                </c:pt>
                <c:pt idx="3644">
                  <c:v>-8.234536082472891</c:v>
                </c:pt>
                <c:pt idx="3645">
                  <c:v>-7.7474226804124449</c:v>
                </c:pt>
                <c:pt idx="3646">
                  <c:v>-9.1932989690718916</c:v>
                </c:pt>
                <c:pt idx="3647">
                  <c:v>-7.8247422680416809</c:v>
                </c:pt>
                <c:pt idx="3648">
                  <c:v>-7.8943298969077711</c:v>
                </c:pt>
                <c:pt idx="3649">
                  <c:v>-7.7242268041230142</c:v>
                </c:pt>
                <c:pt idx="3650">
                  <c:v>-11.002577319588083</c:v>
                </c:pt>
                <c:pt idx="3651">
                  <c:v>-7.067010309277812</c:v>
                </c:pt>
                <c:pt idx="3652">
                  <c:v>-10.530927835051726</c:v>
                </c:pt>
                <c:pt idx="3653">
                  <c:v>-7.2139175257731392</c:v>
                </c:pt>
                <c:pt idx="3654">
                  <c:v>-9.2706185567011268</c:v>
                </c:pt>
                <c:pt idx="3655">
                  <c:v>-6.4329896907220396</c:v>
                </c:pt>
                <c:pt idx="3656">
                  <c:v>-11.420103092782435</c:v>
                </c:pt>
                <c:pt idx="3657">
                  <c:v>-7.1056701030935283</c:v>
                </c:pt>
                <c:pt idx="3658">
                  <c:v>-8.2809278350517506</c:v>
                </c:pt>
                <c:pt idx="3659">
                  <c:v>-9.0695876288659942</c:v>
                </c:pt>
                <c:pt idx="3660">
                  <c:v>-8.7989690721647698</c:v>
                </c:pt>
                <c:pt idx="3661">
                  <c:v>-7.4613402061849339</c:v>
                </c:pt>
                <c:pt idx="3662">
                  <c:v>-9.9355670103094713</c:v>
                </c:pt>
                <c:pt idx="3663">
                  <c:v>-9.456185567009971</c:v>
                </c:pt>
                <c:pt idx="3664">
                  <c:v>-7.2371134020625689</c:v>
                </c:pt>
                <c:pt idx="3665">
                  <c:v>-9.1391752577320844</c:v>
                </c:pt>
                <c:pt idx="3666">
                  <c:v>-7.8324742268048233</c:v>
                </c:pt>
                <c:pt idx="3667">
                  <c:v>-9.9355670103094713</c:v>
                </c:pt>
                <c:pt idx="3668">
                  <c:v>-7.3608247422662689</c:v>
                </c:pt>
                <c:pt idx="3669">
                  <c:v>-11.257731958763021</c:v>
                </c:pt>
                <c:pt idx="3670">
                  <c:v>-9.5567010309286378</c:v>
                </c:pt>
                <c:pt idx="3671">
                  <c:v>-6.3556701030928044</c:v>
                </c:pt>
                <c:pt idx="3672">
                  <c:v>-7.422680412371415</c:v>
                </c:pt>
                <c:pt idx="3673">
                  <c:v>-8.7216494845355328</c:v>
                </c:pt>
                <c:pt idx="3674">
                  <c:v>-9.1855670103087483</c:v>
                </c:pt>
                <c:pt idx="3675">
                  <c:v>-11.072164948454173</c:v>
                </c:pt>
                <c:pt idx="3676">
                  <c:v>-6.7345360824736389</c:v>
                </c:pt>
                <c:pt idx="3677">
                  <c:v>-8.079896907216618</c:v>
                </c:pt>
                <c:pt idx="3678">
                  <c:v>-8.5592783505161183</c:v>
                </c:pt>
                <c:pt idx="3679">
                  <c:v>-11.737113402062519</c:v>
                </c:pt>
                <c:pt idx="3680">
                  <c:v>-8.1340206185564217</c:v>
                </c:pt>
                <c:pt idx="3681">
                  <c:v>-7.6159793814434034</c:v>
                </c:pt>
                <c:pt idx="3682">
                  <c:v>-8.6056701030927805</c:v>
                </c:pt>
                <c:pt idx="3683">
                  <c:v>-7.422680412371415</c:v>
                </c:pt>
                <c:pt idx="3684">
                  <c:v>-7.2680412371129446</c:v>
                </c:pt>
                <c:pt idx="3685">
                  <c:v>-10.69329896907114</c:v>
                </c:pt>
                <c:pt idx="3686">
                  <c:v>-8.3505154639178425</c:v>
                </c:pt>
                <c:pt idx="3687">
                  <c:v>-7.7706185567018746</c:v>
                </c:pt>
                <c:pt idx="3688">
                  <c:v>-9.9896907216492767</c:v>
                </c:pt>
                <c:pt idx="3689">
                  <c:v>-7.6159793814434034</c:v>
                </c:pt>
                <c:pt idx="3690">
                  <c:v>-9.3015463917515024</c:v>
                </c:pt>
                <c:pt idx="3691">
                  <c:v>-7.6623711340222638</c:v>
                </c:pt>
                <c:pt idx="3692">
                  <c:v>-8.6288659793800129</c:v>
                </c:pt>
                <c:pt idx="3693">
                  <c:v>-6.270618556700426</c:v>
                </c:pt>
                <c:pt idx="3694">
                  <c:v>-10.569587628867442</c:v>
                </c:pt>
                <c:pt idx="3695">
                  <c:v>-9.3865979381438809</c:v>
                </c:pt>
                <c:pt idx="3696">
                  <c:v>-3.966494845360645</c:v>
                </c:pt>
                <c:pt idx="3697">
                  <c:v>-11.837628865978989</c:v>
                </c:pt>
                <c:pt idx="3698">
                  <c:v>-9.3943298969070241</c:v>
                </c:pt>
                <c:pt idx="3699">
                  <c:v>-7.6855670103094962</c:v>
                </c:pt>
                <c:pt idx="3700">
                  <c:v>-8.5360824742266868</c:v>
                </c:pt>
                <c:pt idx="3701">
                  <c:v>-11.311855670102824</c:v>
                </c:pt>
                <c:pt idx="3702">
                  <c:v>-6.1005154639178665</c:v>
                </c:pt>
                <c:pt idx="3703">
                  <c:v>-9.2164948453613196</c:v>
                </c:pt>
                <c:pt idx="3704">
                  <c:v>-11.481958762887581</c:v>
                </c:pt>
                <c:pt idx="3705">
                  <c:v>-5.9613402061856835</c:v>
                </c:pt>
                <c:pt idx="3706">
                  <c:v>-11.103092783504549</c:v>
                </c:pt>
                <c:pt idx="3707">
                  <c:v>-7.7628865979387314</c:v>
                </c:pt>
                <c:pt idx="3708">
                  <c:v>-6.9819587628854336</c:v>
                </c:pt>
                <c:pt idx="3709">
                  <c:v>-9.8350515463908064</c:v>
                </c:pt>
                <c:pt idx="3710">
                  <c:v>-7.345360824744378</c:v>
                </c:pt>
                <c:pt idx="3711">
                  <c:v>-5.5515463917522743</c:v>
                </c:pt>
                <c:pt idx="3712">
                  <c:v>-12.719072164948752</c:v>
                </c:pt>
                <c:pt idx="3713">
                  <c:v>-6.2551546391741395</c:v>
                </c:pt>
                <c:pt idx="3714">
                  <c:v>-8.2422680412382316</c:v>
                </c:pt>
                <c:pt idx="3715">
                  <c:v>-10.051546391752225</c:v>
                </c:pt>
                <c:pt idx="3716">
                  <c:v>-8.1030927835038504</c:v>
                </c:pt>
                <c:pt idx="3717">
                  <c:v>-7.6159793814434034</c:v>
                </c:pt>
                <c:pt idx="3718">
                  <c:v>-8.0721649484534748</c:v>
                </c:pt>
                <c:pt idx="3719">
                  <c:v>-8.3273195876306101</c:v>
                </c:pt>
                <c:pt idx="3720">
                  <c:v>-9.865979381441182</c:v>
                </c:pt>
                <c:pt idx="3721">
                  <c:v>-6.2938144329898558</c:v>
                </c:pt>
                <c:pt idx="3722">
                  <c:v>-9.1082474226817087</c:v>
                </c:pt>
                <c:pt idx="3723">
                  <c:v>-9.1932989690718916</c:v>
                </c:pt>
                <c:pt idx="3724">
                  <c:v>-9.5721649484527251</c:v>
                </c:pt>
                <c:pt idx="3725">
                  <c:v>-5.9149484536090204</c:v>
                </c:pt>
                <c:pt idx="3726">
                  <c:v>-10.113402061855174</c:v>
                </c:pt>
                <c:pt idx="3727">
                  <c:v>-5.2809278350510507</c:v>
                </c:pt>
                <c:pt idx="3728">
                  <c:v>-10.260309278350501</c:v>
                </c:pt>
                <c:pt idx="3729">
                  <c:v>-7.7474226804124449</c:v>
                </c:pt>
                <c:pt idx="3730">
                  <c:v>-8.1417525773195667</c:v>
                </c:pt>
                <c:pt idx="3731">
                  <c:v>-9.1314432989689411</c:v>
                </c:pt>
                <c:pt idx="3732">
                  <c:v>-9.0386597938156186</c:v>
                </c:pt>
                <c:pt idx="3733">
                  <c:v>-8.6675257731957291</c:v>
                </c:pt>
                <c:pt idx="3734">
                  <c:v>-8.4974226804131678</c:v>
                </c:pt>
                <c:pt idx="3735">
                  <c:v>-6.8659793814426804</c:v>
                </c:pt>
                <c:pt idx="3736">
                  <c:v>-10.909793814432559</c:v>
                </c:pt>
                <c:pt idx="3737">
                  <c:v>-8.0257731958768126</c:v>
                </c:pt>
                <c:pt idx="3738">
                  <c:v>-7.0515463917515255</c:v>
                </c:pt>
                <c:pt idx="3739">
                  <c:v>-7.6082474226802601</c:v>
                </c:pt>
                <c:pt idx="3740">
                  <c:v>-8.1649484536089965</c:v>
                </c:pt>
                <c:pt idx="3741">
                  <c:v>-10.283505154639931</c:v>
                </c:pt>
                <c:pt idx="3742">
                  <c:v>-6.3479381443296612</c:v>
                </c:pt>
                <c:pt idx="3743">
                  <c:v>-8.2499999999991758</c:v>
                </c:pt>
                <c:pt idx="3744">
                  <c:v>-6.6108247422677424</c:v>
                </c:pt>
                <c:pt idx="3745">
                  <c:v>-8.396907216496702</c:v>
                </c:pt>
                <c:pt idx="3746">
                  <c:v>-7.291237113400177</c:v>
                </c:pt>
                <c:pt idx="3747">
                  <c:v>-8.4355670103102209</c:v>
                </c:pt>
                <c:pt idx="3748">
                  <c:v>-8.3041237113411785</c:v>
                </c:pt>
                <c:pt idx="3749">
                  <c:v>-11.806701030926414</c:v>
                </c:pt>
                <c:pt idx="3750">
                  <c:v>-5.0180412371129695</c:v>
                </c:pt>
                <c:pt idx="3751">
                  <c:v>-6.115979381444153</c:v>
                </c:pt>
                <c:pt idx="3752">
                  <c:v>-9.8427835051539496</c:v>
                </c:pt>
                <c:pt idx="3753">
                  <c:v>-9.5103092783519738</c:v>
                </c:pt>
                <c:pt idx="3754">
                  <c:v>-7.6623711340200664</c:v>
                </c:pt>
                <c:pt idx="3755">
                  <c:v>-7.4536082474217906</c:v>
                </c:pt>
                <c:pt idx="3756">
                  <c:v>-9.6494845360819603</c:v>
                </c:pt>
                <c:pt idx="3757">
                  <c:v>-7.7164948453620692</c:v>
                </c:pt>
                <c:pt idx="3758">
                  <c:v>-6.9587628865982012</c:v>
                </c:pt>
                <c:pt idx="3759">
                  <c:v>-7.0747422680409553</c:v>
                </c:pt>
                <c:pt idx="3760">
                  <c:v>-8.1881443298962289</c:v>
                </c:pt>
                <c:pt idx="3761">
                  <c:v>-7.2603092783519996</c:v>
                </c:pt>
                <c:pt idx="3762">
                  <c:v>-8.4123711340185938</c:v>
                </c:pt>
                <c:pt idx="3763">
                  <c:v>-9.8969072164959524</c:v>
                </c:pt>
                <c:pt idx="3764">
                  <c:v>-9.564432989691781</c:v>
                </c:pt>
                <c:pt idx="3765">
                  <c:v>-6.6572164948444046</c:v>
                </c:pt>
                <c:pt idx="3766">
                  <c:v>-8.77577319587534</c:v>
                </c:pt>
                <c:pt idx="3767">
                  <c:v>-7.9948453608264378</c:v>
                </c:pt>
                <c:pt idx="3768">
                  <c:v>-6.4793814432987009</c:v>
                </c:pt>
                <c:pt idx="3769">
                  <c:v>-7.9793814432979531</c:v>
                </c:pt>
                <c:pt idx="3770">
                  <c:v>-8.3041237113411785</c:v>
                </c:pt>
                <c:pt idx="3771">
                  <c:v>-10.538659793814869</c:v>
                </c:pt>
                <c:pt idx="3772">
                  <c:v>-7.0128865979380066</c:v>
                </c:pt>
                <c:pt idx="3773">
                  <c:v>-7.4381443298955041</c:v>
                </c:pt>
                <c:pt idx="3774">
                  <c:v>-8.590206185566494</c:v>
                </c:pt>
                <c:pt idx="3775">
                  <c:v>-6.7345360824758362</c:v>
                </c:pt>
                <c:pt idx="3776">
                  <c:v>-9.5644329896895819</c:v>
                </c:pt>
                <c:pt idx="3777">
                  <c:v>-5.8685567010323583</c:v>
                </c:pt>
                <c:pt idx="3778">
                  <c:v>-10.670103092781712</c:v>
                </c:pt>
                <c:pt idx="3779">
                  <c:v>-9.123711340207997</c:v>
                </c:pt>
                <c:pt idx="3780">
                  <c:v>-5.4587628865967535</c:v>
                </c:pt>
                <c:pt idx="3781">
                  <c:v>-6.3247422680424288</c:v>
                </c:pt>
                <c:pt idx="3782">
                  <c:v>-9.6417525773188171</c:v>
                </c:pt>
                <c:pt idx="3783">
                  <c:v>-9.8814432989696659</c:v>
                </c:pt>
                <c:pt idx="3784">
                  <c:v>-7.2139175257731392</c:v>
                </c:pt>
                <c:pt idx="3785">
                  <c:v>-10.012886597936509</c:v>
                </c:pt>
                <c:pt idx="3786">
                  <c:v>-6.3634020618559477</c:v>
                </c:pt>
                <c:pt idx="3787">
                  <c:v>-9.9123711340222389</c:v>
                </c:pt>
                <c:pt idx="3788">
                  <c:v>-6.4097938144326099</c:v>
                </c:pt>
                <c:pt idx="3789">
                  <c:v>-10.615979381441905</c:v>
                </c:pt>
                <c:pt idx="3790">
                  <c:v>-5.7371134020633185</c:v>
                </c:pt>
                <c:pt idx="3791">
                  <c:v>-8.0953608247407072</c:v>
                </c:pt>
                <c:pt idx="3792">
                  <c:v>-6.8350515463923047</c:v>
                </c:pt>
                <c:pt idx="3793">
                  <c:v>-7.5850515463930277</c:v>
                </c:pt>
                <c:pt idx="3794">
                  <c:v>-8.590206185566494</c:v>
                </c:pt>
                <c:pt idx="3795">
                  <c:v>-10.546391752578012</c:v>
                </c:pt>
                <c:pt idx="3796">
                  <c:v>-4.8015463917515504</c:v>
                </c:pt>
                <c:pt idx="3797">
                  <c:v>-8.7989690721647698</c:v>
                </c:pt>
                <c:pt idx="3798">
                  <c:v>-8.4510309278343083</c:v>
                </c:pt>
                <c:pt idx="3799">
                  <c:v>-7.2603092783519996</c:v>
                </c:pt>
                <c:pt idx="3800">
                  <c:v>-7.9097938144318611</c:v>
                </c:pt>
                <c:pt idx="3801">
                  <c:v>-7.3067010309286609</c:v>
                </c:pt>
                <c:pt idx="3802">
                  <c:v>-8.8608247422677184</c:v>
                </c:pt>
                <c:pt idx="3803">
                  <c:v>-9.742268041237482</c:v>
                </c:pt>
                <c:pt idx="3804">
                  <c:v>-8.0644329896903315</c:v>
                </c:pt>
                <c:pt idx="3805">
                  <c:v>-5.1262886597947777</c:v>
                </c:pt>
                <c:pt idx="3806">
                  <c:v>-8.2268041237097478</c:v>
                </c:pt>
                <c:pt idx="3807">
                  <c:v>-8.7139175257745887</c:v>
                </c:pt>
                <c:pt idx="3808">
                  <c:v>-7.2835051546392311</c:v>
                </c:pt>
                <c:pt idx="3809">
                  <c:v>-11.481958762885384</c:v>
                </c:pt>
                <c:pt idx="3810">
                  <c:v>-7.0360824742274373</c:v>
                </c:pt>
                <c:pt idx="3811">
                  <c:v>-7.4690721649480771</c:v>
                </c:pt>
                <c:pt idx="3812">
                  <c:v>-10.631443298968193</c:v>
                </c:pt>
                <c:pt idx="3813">
                  <c:v>-3.6958762886616183</c:v>
                </c:pt>
                <c:pt idx="3814">
                  <c:v>-6.9819587628854336</c:v>
                </c:pt>
                <c:pt idx="3815">
                  <c:v>-9.6494845360819603</c:v>
                </c:pt>
                <c:pt idx="3816">
                  <c:v>-5.4201030927854319</c:v>
                </c:pt>
                <c:pt idx="3817">
                  <c:v>-7.9097938144318611</c:v>
                </c:pt>
                <c:pt idx="3818">
                  <c:v>-8.6752577319588724</c:v>
                </c:pt>
                <c:pt idx="3819">
                  <c:v>-8.6365979381453535</c:v>
                </c:pt>
                <c:pt idx="3820">
                  <c:v>-6.8969072164930552</c:v>
                </c:pt>
                <c:pt idx="3821">
                  <c:v>-6.9587628865982012</c:v>
                </c:pt>
                <c:pt idx="3822">
                  <c:v>-11.884020618557846</c:v>
                </c:pt>
                <c:pt idx="3823">
                  <c:v>-6.015463917525488</c:v>
                </c:pt>
                <c:pt idx="3824">
                  <c:v>-6.6649484536075478</c:v>
                </c:pt>
                <c:pt idx="3825">
                  <c:v>-7.3994845360819852</c:v>
                </c:pt>
                <c:pt idx="3826">
                  <c:v>-11.38917525773206</c:v>
                </c:pt>
                <c:pt idx="3827">
                  <c:v>-3.6649484536090453</c:v>
                </c:pt>
                <c:pt idx="3828">
                  <c:v>-7.6701030927832097</c:v>
                </c:pt>
                <c:pt idx="3829">
                  <c:v>-7.8170103092785359</c:v>
                </c:pt>
                <c:pt idx="3830">
                  <c:v>-10.097938144328888</c:v>
                </c:pt>
                <c:pt idx="3831">
                  <c:v>-6.6417525773203154</c:v>
                </c:pt>
                <c:pt idx="3832">
                  <c:v>-7.6082474226802601</c:v>
                </c:pt>
                <c:pt idx="3833">
                  <c:v>-7.8556701030942531</c:v>
                </c:pt>
                <c:pt idx="3834">
                  <c:v>-9.3556701030913061</c:v>
                </c:pt>
                <c:pt idx="3835">
                  <c:v>-6.1546391752576719</c:v>
                </c:pt>
                <c:pt idx="3836">
                  <c:v>-8.4355670103102209</c:v>
                </c:pt>
                <c:pt idx="3837">
                  <c:v>-8.1958762886593721</c:v>
                </c:pt>
                <c:pt idx="3838">
                  <c:v>-7.639175257732834</c:v>
                </c:pt>
                <c:pt idx="3839">
                  <c:v>-9.2474226804116952</c:v>
                </c:pt>
                <c:pt idx="3840">
                  <c:v>-7.7010309278357818</c:v>
                </c:pt>
                <c:pt idx="3841">
                  <c:v>-3.6417525773196155</c:v>
                </c:pt>
                <c:pt idx="3842">
                  <c:v>-10.430412371133061</c:v>
                </c:pt>
                <c:pt idx="3843">
                  <c:v>-8.3582474226809857</c:v>
                </c:pt>
                <c:pt idx="3844">
                  <c:v>-7.9716494845348098</c:v>
                </c:pt>
                <c:pt idx="3845">
                  <c:v>-6.9742268041244886</c:v>
                </c:pt>
                <c:pt idx="3846">
                  <c:v>-8.1262886597932784</c:v>
                </c:pt>
                <c:pt idx="3847">
                  <c:v>-7.4922680412375069</c:v>
                </c:pt>
                <c:pt idx="3848">
                  <c:v>-6.5489690721647937</c:v>
                </c:pt>
                <c:pt idx="3849">
                  <c:v>-8.6752577319588724</c:v>
                </c:pt>
                <c:pt idx="3850">
                  <c:v>-7.1520618556701905</c:v>
                </c:pt>
                <c:pt idx="3851">
                  <c:v>-7.5850515463908312</c:v>
                </c:pt>
                <c:pt idx="3852">
                  <c:v>-7.3917525773210393</c:v>
                </c:pt>
                <c:pt idx="3853">
                  <c:v>-9.3865979381438809</c:v>
                </c:pt>
                <c:pt idx="3854">
                  <c:v>-5.1262886597947777</c:v>
                </c:pt>
                <c:pt idx="3855">
                  <c:v>-8.1340206185564217</c:v>
                </c:pt>
                <c:pt idx="3856">
                  <c:v>-7.6623711340200664</c:v>
                </c:pt>
                <c:pt idx="3857">
                  <c:v>-8.1572164948458532</c:v>
                </c:pt>
                <c:pt idx="3858">
                  <c:v>-5.3969072164938048</c:v>
                </c:pt>
                <c:pt idx="3859">
                  <c:v>-10.074742268041655</c:v>
                </c:pt>
                <c:pt idx="3860">
                  <c:v>-8.6520618556694409</c:v>
                </c:pt>
                <c:pt idx="3861">
                  <c:v>-5.0103092783520236</c:v>
                </c:pt>
                <c:pt idx="3862">
                  <c:v>-10.824742268040181</c:v>
                </c:pt>
                <c:pt idx="3863">
                  <c:v>-3.8427835051547481</c:v>
                </c:pt>
                <c:pt idx="3864">
                  <c:v>-10.414948453608972</c:v>
                </c:pt>
                <c:pt idx="3865">
                  <c:v>-7.2448453608235148</c:v>
                </c:pt>
                <c:pt idx="3866">
                  <c:v>-8.1726804123721397</c:v>
                </c:pt>
                <c:pt idx="3867">
                  <c:v>-8.2499999999991758</c:v>
                </c:pt>
                <c:pt idx="3868">
                  <c:v>-4.8634020618566973</c:v>
                </c:pt>
                <c:pt idx="3869">
                  <c:v>-9.425257731957398</c:v>
                </c:pt>
                <c:pt idx="3870">
                  <c:v>-7.8170103092785359</c:v>
                </c:pt>
                <c:pt idx="3871">
                  <c:v>-7.2525773195888554</c:v>
                </c:pt>
                <c:pt idx="3872">
                  <c:v>-7.6237113402065484</c:v>
                </c:pt>
                <c:pt idx="3873">
                  <c:v>-7.3608247422662689</c:v>
                </c:pt>
                <c:pt idx="3874">
                  <c:v>-8.4046391752576479</c:v>
                </c:pt>
                <c:pt idx="3875">
                  <c:v>-6.4252577319588964</c:v>
                </c:pt>
                <c:pt idx="3876">
                  <c:v>-8.3814432989704137</c:v>
                </c:pt>
                <c:pt idx="3877">
                  <c:v>-6.9896907216485769</c:v>
                </c:pt>
                <c:pt idx="3878">
                  <c:v>-6.7113402061864074</c:v>
                </c:pt>
                <c:pt idx="3879">
                  <c:v>-9.1701030927824601</c:v>
                </c:pt>
                <c:pt idx="3880">
                  <c:v>-9.5180412371129197</c:v>
                </c:pt>
                <c:pt idx="3881">
                  <c:v>-6.7113402061864074</c:v>
                </c:pt>
                <c:pt idx="3882">
                  <c:v>-7.3608247422684663</c:v>
                </c:pt>
                <c:pt idx="3883">
                  <c:v>-6.5025773195881316</c:v>
                </c:pt>
                <c:pt idx="3884">
                  <c:v>-7.2371134020603716</c:v>
                </c:pt>
                <c:pt idx="3885">
                  <c:v>-8.6829896907220157</c:v>
                </c:pt>
                <c:pt idx="3886">
                  <c:v>-7.53865979381417</c:v>
                </c:pt>
                <c:pt idx="3887">
                  <c:v>-7.8402061855679666</c:v>
                </c:pt>
                <c:pt idx="3888">
                  <c:v>-7.0902061855672427</c:v>
                </c:pt>
                <c:pt idx="3889">
                  <c:v>-8.3582474226787866</c:v>
                </c:pt>
                <c:pt idx="3890">
                  <c:v>-6.4948453608249883</c:v>
                </c:pt>
                <c:pt idx="3891">
                  <c:v>-7.7242268041252125</c:v>
                </c:pt>
                <c:pt idx="3892">
                  <c:v>-7.8865979381446287</c:v>
                </c:pt>
                <c:pt idx="3893">
                  <c:v>-8.2268041237097478</c:v>
                </c:pt>
                <c:pt idx="3894">
                  <c:v>-6.301546391752999</c:v>
                </c:pt>
                <c:pt idx="3895">
                  <c:v>-7.8324742268048233</c:v>
                </c:pt>
                <c:pt idx="3896">
                  <c:v>-5.4510309278336102</c:v>
                </c:pt>
                <c:pt idx="3897">
                  <c:v>-8.4896907216500264</c:v>
                </c:pt>
                <c:pt idx="3898">
                  <c:v>-8.5979381443296372</c:v>
                </c:pt>
                <c:pt idx="3899">
                  <c:v>-7.0438144329905796</c:v>
                </c:pt>
                <c:pt idx="3900">
                  <c:v>-8.5747422680402074</c:v>
                </c:pt>
                <c:pt idx="3901">
                  <c:v>-7.5000000000006493</c:v>
                </c:pt>
                <c:pt idx="3902">
                  <c:v>-7.9484536082475774</c:v>
                </c:pt>
                <c:pt idx="3903">
                  <c:v>-6.6649484536075478</c:v>
                </c:pt>
                <c:pt idx="3904">
                  <c:v>-6.811855670102875</c:v>
                </c:pt>
                <c:pt idx="3905">
                  <c:v>-5.5283505154650427</c:v>
                </c:pt>
                <c:pt idx="3906">
                  <c:v>-8.4819587628868831</c:v>
                </c:pt>
                <c:pt idx="3907">
                  <c:v>-8.6134020618559219</c:v>
                </c:pt>
                <c:pt idx="3908">
                  <c:v>-7.5850515463908312</c:v>
                </c:pt>
                <c:pt idx="3909">
                  <c:v>-7.067010309277812</c:v>
                </c:pt>
                <c:pt idx="3910">
                  <c:v>-6.4097938144326099</c:v>
                </c:pt>
                <c:pt idx="3911">
                  <c:v>-9.0695876288659942</c:v>
                </c:pt>
                <c:pt idx="3912">
                  <c:v>-6.0850515463937773</c:v>
                </c:pt>
                <c:pt idx="3913">
                  <c:v>-9.1005154639163699</c:v>
                </c:pt>
                <c:pt idx="3914">
                  <c:v>-6.2551546391763369</c:v>
                </c:pt>
                <c:pt idx="3915">
                  <c:v>-8.0876288659775639</c:v>
                </c:pt>
                <c:pt idx="3916">
                  <c:v>-8.6597938144347832</c:v>
                </c:pt>
                <c:pt idx="3917">
                  <c:v>-5.7139175257716905</c:v>
                </c:pt>
                <c:pt idx="3918">
                  <c:v>-6.811855670102875</c:v>
                </c:pt>
                <c:pt idx="3919">
                  <c:v>-8.0721649484534748</c:v>
                </c:pt>
                <c:pt idx="3920">
                  <c:v>-5.9458762886615935</c:v>
                </c:pt>
                <c:pt idx="3921">
                  <c:v>-6.8350515463901074</c:v>
                </c:pt>
                <c:pt idx="3922">
                  <c:v>-8.8917525773202897</c:v>
                </c:pt>
                <c:pt idx="3923">
                  <c:v>-6.9201030927824858</c:v>
                </c:pt>
                <c:pt idx="3924">
                  <c:v>-7.0902061855672427</c:v>
                </c:pt>
                <c:pt idx="3925">
                  <c:v>-6.58762886598051</c:v>
                </c:pt>
                <c:pt idx="3926">
                  <c:v>-4.2525773195881555</c:v>
                </c:pt>
                <c:pt idx="3927">
                  <c:v>-11.481958762885384</c:v>
                </c:pt>
                <c:pt idx="3928">
                  <c:v>-8.8994845360834329</c:v>
                </c:pt>
                <c:pt idx="3929">
                  <c:v>-7.6932989690726385</c:v>
                </c:pt>
                <c:pt idx="3930">
                  <c:v>-6.9046391752561984</c:v>
                </c:pt>
                <c:pt idx="3931">
                  <c:v>-7.1597938144333337</c:v>
                </c:pt>
                <c:pt idx="3932">
                  <c:v>-9.2087628865981763</c:v>
                </c:pt>
                <c:pt idx="3933">
                  <c:v>-5.9226804123699663</c:v>
                </c:pt>
                <c:pt idx="3934">
                  <c:v>-6.9974226804139183</c:v>
                </c:pt>
                <c:pt idx="3935">
                  <c:v>-7.646907216493779</c:v>
                </c:pt>
                <c:pt idx="3936">
                  <c:v>-6.3247422680424288</c:v>
                </c:pt>
                <c:pt idx="3937">
                  <c:v>-7.028350515464294</c:v>
                </c:pt>
                <c:pt idx="3938">
                  <c:v>-7.8556701030920557</c:v>
                </c:pt>
                <c:pt idx="3939">
                  <c:v>-6.3402061855665179</c:v>
                </c:pt>
                <c:pt idx="3940">
                  <c:v>-4.306701030927961</c:v>
                </c:pt>
                <c:pt idx="3941">
                  <c:v>-11.814432989691756</c:v>
                </c:pt>
                <c:pt idx="3942">
                  <c:v>-5.8917525773195907</c:v>
                </c:pt>
                <c:pt idx="3943">
                  <c:v>-5.4819587628861832</c:v>
                </c:pt>
                <c:pt idx="3944">
                  <c:v>-9.8505154639170929</c:v>
                </c:pt>
                <c:pt idx="3945">
                  <c:v>-7.2835051546392311</c:v>
                </c:pt>
                <c:pt idx="3946">
                  <c:v>-6.9201030927824858</c:v>
                </c:pt>
                <c:pt idx="3947">
                  <c:v>-5.3273195876299102</c:v>
                </c:pt>
                <c:pt idx="3948">
                  <c:v>-7.5077319587637943</c:v>
                </c:pt>
                <c:pt idx="3949">
                  <c:v>-7.3762886597925554</c:v>
                </c:pt>
                <c:pt idx="3950">
                  <c:v>-5.1340206185579209</c:v>
                </c:pt>
                <c:pt idx="3951">
                  <c:v>-9.0309278350502762</c:v>
                </c:pt>
                <c:pt idx="3952">
                  <c:v>-6.3324742268033747</c:v>
                </c:pt>
                <c:pt idx="3953">
                  <c:v>-6.4716494845377559</c:v>
                </c:pt>
                <c:pt idx="3954">
                  <c:v>-9.2087628865981763</c:v>
                </c:pt>
                <c:pt idx="3955">
                  <c:v>-4.677835051545653</c:v>
                </c:pt>
                <c:pt idx="3956">
                  <c:v>-8.8762886597940049</c:v>
                </c:pt>
                <c:pt idx="3957">
                  <c:v>-8.4046391752576479</c:v>
                </c:pt>
                <c:pt idx="3958">
                  <c:v>-6.0386597938149178</c:v>
                </c:pt>
                <c:pt idx="3959">
                  <c:v>-8.1417525773195667</c:v>
                </c:pt>
                <c:pt idx="3960">
                  <c:v>-10.051546391752225</c:v>
                </c:pt>
                <c:pt idx="3961">
                  <c:v>-4.9252577319574478</c:v>
                </c:pt>
                <c:pt idx="3962">
                  <c:v>-6.4716494845377559</c:v>
                </c:pt>
                <c:pt idx="3963">
                  <c:v>-8.5360824742266868</c:v>
                </c:pt>
                <c:pt idx="3964">
                  <c:v>-6.6726804123706902</c:v>
                </c:pt>
                <c:pt idx="3965">
                  <c:v>-8.2190721649488001</c:v>
                </c:pt>
                <c:pt idx="3966">
                  <c:v>-7.8479381443289116</c:v>
                </c:pt>
                <c:pt idx="3967">
                  <c:v>-7.3376288659790365</c:v>
                </c:pt>
                <c:pt idx="3968">
                  <c:v>-6.6726804123728884</c:v>
                </c:pt>
                <c:pt idx="3969">
                  <c:v>-5.1417525773188668</c:v>
                </c:pt>
                <c:pt idx="3970">
                  <c:v>-6.5335051546385063</c:v>
                </c:pt>
                <c:pt idx="3971">
                  <c:v>-7.422680412371415</c:v>
                </c:pt>
                <c:pt idx="3972">
                  <c:v>-6.3943298969063225</c:v>
                </c:pt>
                <c:pt idx="3973">
                  <c:v>-8.8221649484541977</c:v>
                </c:pt>
                <c:pt idx="3974">
                  <c:v>-8.7139175257745887</c:v>
                </c:pt>
                <c:pt idx="3975">
                  <c:v>-6.811855670102875</c:v>
                </c:pt>
                <c:pt idx="3976">
                  <c:v>-6.7809278350503019</c:v>
                </c:pt>
                <c:pt idx="3977">
                  <c:v>-6.4484536082483261</c:v>
                </c:pt>
                <c:pt idx="3978">
                  <c:v>-7.8402061855657683</c:v>
                </c:pt>
                <c:pt idx="3979">
                  <c:v>-3.6649484536090453</c:v>
                </c:pt>
                <c:pt idx="3980">
                  <c:v>-8.8298969072173428</c:v>
                </c:pt>
                <c:pt idx="3981">
                  <c:v>-9.1314432989689411</c:v>
                </c:pt>
                <c:pt idx="3982">
                  <c:v>-7.1752577319574238</c:v>
                </c:pt>
                <c:pt idx="3983">
                  <c:v>-5.0876288659790614</c:v>
                </c:pt>
                <c:pt idx="3984">
                  <c:v>-8.389175257733557</c:v>
                </c:pt>
                <c:pt idx="3985">
                  <c:v>-9.2551546391748385</c:v>
                </c:pt>
                <c:pt idx="3986">
                  <c:v>-4.5077319587630935</c:v>
                </c:pt>
                <c:pt idx="3987">
                  <c:v>-9.2087628865981763</c:v>
                </c:pt>
                <c:pt idx="3988">
                  <c:v>-3.8659793814419805</c:v>
                </c:pt>
                <c:pt idx="3989">
                  <c:v>-9.0463917525787618</c:v>
                </c:pt>
                <c:pt idx="3990">
                  <c:v>-8.1185567010301369</c:v>
                </c:pt>
                <c:pt idx="3991">
                  <c:v>-7.1056701030935283</c:v>
                </c:pt>
                <c:pt idx="3992">
                  <c:v>-6.5798969072151694</c:v>
                </c:pt>
                <c:pt idx="3993">
                  <c:v>-6.5335051546407046</c:v>
                </c:pt>
                <c:pt idx="3994">
                  <c:v>-6.0695876288652935</c:v>
                </c:pt>
                <c:pt idx="3995">
                  <c:v>-5.8144329896903555</c:v>
                </c:pt>
                <c:pt idx="3996">
                  <c:v>-11.381443298968916</c:v>
                </c:pt>
                <c:pt idx="3997">
                  <c:v>-5.3195876288667669</c:v>
                </c:pt>
                <c:pt idx="3998">
                  <c:v>-7.2680412371129446</c:v>
                </c:pt>
                <c:pt idx="3999">
                  <c:v>-7.7396907216493025</c:v>
                </c:pt>
                <c:pt idx="4000">
                  <c:v>-4.6005154639186152</c:v>
                </c:pt>
                <c:pt idx="4001">
                  <c:v>-7.8402061855657683</c:v>
                </c:pt>
                <c:pt idx="4002">
                  <c:v>-6.9123711340215399</c:v>
                </c:pt>
                <c:pt idx="4003">
                  <c:v>-8.5592783505139192</c:v>
                </c:pt>
                <c:pt idx="4004">
                  <c:v>-7.5231958762900799</c:v>
                </c:pt>
                <c:pt idx="4005">
                  <c:v>-5.6056701030920797</c:v>
                </c:pt>
                <c:pt idx="4006">
                  <c:v>-6.4407216494851829</c:v>
                </c:pt>
                <c:pt idx="4007">
                  <c:v>-8.2113402061856569</c:v>
                </c:pt>
                <c:pt idx="4008">
                  <c:v>-6.6572164948444046</c:v>
                </c:pt>
                <c:pt idx="4009">
                  <c:v>-7.2216494845362824</c:v>
                </c:pt>
                <c:pt idx="4010">
                  <c:v>-7.6778350515463529</c:v>
                </c:pt>
                <c:pt idx="4011">
                  <c:v>-7.53865979381417</c:v>
                </c:pt>
                <c:pt idx="4012">
                  <c:v>-5.0798969072181155</c:v>
                </c:pt>
                <c:pt idx="4013">
                  <c:v>-9.2551546391748385</c:v>
                </c:pt>
                <c:pt idx="4014">
                  <c:v>-5.4201030927832345</c:v>
                </c:pt>
                <c:pt idx="4015">
                  <c:v>-7.4072164948451285</c:v>
                </c:pt>
                <c:pt idx="4016">
                  <c:v>-5.0798969072159181</c:v>
                </c:pt>
                <c:pt idx="4017">
                  <c:v>-9.7577319587637703</c:v>
                </c:pt>
                <c:pt idx="4018">
                  <c:v>-4.3917525773181421</c:v>
                </c:pt>
                <c:pt idx="4019">
                  <c:v>-6.9278350515478255</c:v>
                </c:pt>
                <c:pt idx="4020">
                  <c:v>-6.9974226804117201</c:v>
                </c:pt>
                <c:pt idx="4021">
                  <c:v>-8.4742268041237399</c:v>
                </c:pt>
                <c:pt idx="4022">
                  <c:v>-6.9742268041244886</c:v>
                </c:pt>
                <c:pt idx="4023">
                  <c:v>-6.0773195876284376</c:v>
                </c:pt>
                <c:pt idx="4024">
                  <c:v>-9.1855670103087483</c:v>
                </c:pt>
                <c:pt idx="4025">
                  <c:v>-4.9175257731965019</c:v>
                </c:pt>
                <c:pt idx="4026">
                  <c:v>-10.94845360824608</c:v>
                </c:pt>
                <c:pt idx="4027">
                  <c:v>-4.9407216494859316</c:v>
                </c:pt>
                <c:pt idx="4028">
                  <c:v>-4.3298969072151934</c:v>
                </c:pt>
                <c:pt idx="4029">
                  <c:v>-9.8582474226824335</c:v>
                </c:pt>
                <c:pt idx="4030">
                  <c:v>-4.7706185566989774</c:v>
                </c:pt>
                <c:pt idx="4031">
                  <c:v>-9.3402061855672169</c:v>
                </c:pt>
                <c:pt idx="4032">
                  <c:v>-4.0360824742267374</c:v>
                </c:pt>
                <c:pt idx="4033">
                  <c:v>-9.6417525773210162</c:v>
                </c:pt>
                <c:pt idx="4034">
                  <c:v>-6.9819587628854336</c:v>
                </c:pt>
                <c:pt idx="4035">
                  <c:v>-5.2036082474240128</c:v>
                </c:pt>
                <c:pt idx="4036">
                  <c:v>-7.5463917525773123</c:v>
                </c:pt>
                <c:pt idx="4037">
                  <c:v>-7.7164948453598718</c:v>
                </c:pt>
                <c:pt idx="4038">
                  <c:v>-5.760309278350551</c:v>
                </c:pt>
                <c:pt idx="4039">
                  <c:v>-7.9252577319581468</c:v>
                </c:pt>
                <c:pt idx="4040">
                  <c:v>-6.2474226804131945</c:v>
                </c:pt>
                <c:pt idx="4041">
                  <c:v>-8.9072164948443806</c:v>
                </c:pt>
                <c:pt idx="4042">
                  <c:v>-6.6804123711360317</c:v>
                </c:pt>
                <c:pt idx="4043">
                  <c:v>-7.6391752577306358</c:v>
                </c:pt>
                <c:pt idx="4044">
                  <c:v>-2.7912371134024236</c:v>
                </c:pt>
                <c:pt idx="4045">
                  <c:v>-8.7912371134016265</c:v>
                </c:pt>
                <c:pt idx="4046">
                  <c:v>-7.4149484536082717</c:v>
                </c:pt>
                <c:pt idx="4047">
                  <c:v>-6.3092783505161423</c:v>
                </c:pt>
                <c:pt idx="4048">
                  <c:v>-4.4690721649473781</c:v>
                </c:pt>
                <c:pt idx="4049">
                  <c:v>-9.8505154639192902</c:v>
                </c:pt>
                <c:pt idx="4050">
                  <c:v>-6.5180412371122207</c:v>
                </c:pt>
                <c:pt idx="4051">
                  <c:v>-7.1443298969070481</c:v>
                </c:pt>
                <c:pt idx="4052">
                  <c:v>-6.1546391752576719</c:v>
                </c:pt>
                <c:pt idx="4053">
                  <c:v>-9.1546391752583727</c:v>
                </c:pt>
                <c:pt idx="4054">
                  <c:v>-5.1649484536082966</c:v>
                </c:pt>
                <c:pt idx="4055">
                  <c:v>-6.4329896907220396</c:v>
                </c:pt>
                <c:pt idx="4056">
                  <c:v>-6.4097938144326099</c:v>
                </c:pt>
                <c:pt idx="4057">
                  <c:v>-7.2912371134023752</c:v>
                </c:pt>
                <c:pt idx="4058">
                  <c:v>-7.7474226804124449</c:v>
                </c:pt>
                <c:pt idx="4059">
                  <c:v>-6.054123711339007</c:v>
                </c:pt>
                <c:pt idx="4060">
                  <c:v>-7.3917525773210393</c:v>
                </c:pt>
                <c:pt idx="4061">
                  <c:v>-7.8943298969055746</c:v>
                </c:pt>
                <c:pt idx="4062">
                  <c:v>-7.8788659793814855</c:v>
                </c:pt>
                <c:pt idx="4063">
                  <c:v>-2.3273195876292103</c:v>
                </c:pt>
                <c:pt idx="4064">
                  <c:v>-6.7499999999999263</c:v>
                </c:pt>
                <c:pt idx="4065">
                  <c:v>-9.0309278350524735</c:v>
                </c:pt>
                <c:pt idx="4066">
                  <c:v>-7.0902061855672427</c:v>
                </c:pt>
                <c:pt idx="4067">
                  <c:v>-6.239690721647853</c:v>
                </c:pt>
                <c:pt idx="4068">
                  <c:v>-2.7603092783520484</c:v>
                </c:pt>
                <c:pt idx="4069">
                  <c:v>-8.5438144329898318</c:v>
                </c:pt>
                <c:pt idx="4070">
                  <c:v>-7.1211340206176184</c:v>
                </c:pt>
                <c:pt idx="4071">
                  <c:v>-4.7010309278350828</c:v>
                </c:pt>
                <c:pt idx="4072">
                  <c:v>-8.4046391752576479</c:v>
                </c:pt>
                <c:pt idx="4073">
                  <c:v>-5.4587628865989508</c:v>
                </c:pt>
                <c:pt idx="4074">
                  <c:v>-10.229381443297928</c:v>
                </c:pt>
                <c:pt idx="4075">
                  <c:v>-6.7345360824736389</c:v>
                </c:pt>
                <c:pt idx="4076">
                  <c:v>-5.4742268041252373</c:v>
                </c:pt>
                <c:pt idx="4077">
                  <c:v>-6.4871134020618451</c:v>
                </c:pt>
                <c:pt idx="4078">
                  <c:v>-4.2912371134016754</c:v>
                </c:pt>
                <c:pt idx="4079">
                  <c:v>-6.4484536082461279</c:v>
                </c:pt>
                <c:pt idx="4080">
                  <c:v>-8.2345360824750884</c:v>
                </c:pt>
                <c:pt idx="4081">
                  <c:v>-8.8453608247414302</c:v>
                </c:pt>
                <c:pt idx="4082">
                  <c:v>-5.6984536082476014</c:v>
                </c:pt>
                <c:pt idx="4083">
                  <c:v>-6.3170103092792855</c:v>
                </c:pt>
                <c:pt idx="4084">
                  <c:v>-8.1726804123699424</c:v>
                </c:pt>
                <c:pt idx="4085">
                  <c:v>-7.1829896907227635</c:v>
                </c:pt>
                <c:pt idx="4086">
                  <c:v>-8.8917525773202897</c:v>
                </c:pt>
                <c:pt idx="4087">
                  <c:v>-4.0438144329898806</c:v>
                </c:pt>
                <c:pt idx="4088">
                  <c:v>-7.4690721649480771</c:v>
                </c:pt>
                <c:pt idx="4089">
                  <c:v>-8.6907216494829616</c:v>
                </c:pt>
                <c:pt idx="4090">
                  <c:v>-4.5618556701050963</c:v>
                </c:pt>
                <c:pt idx="4091">
                  <c:v>-7.1984536082468527</c:v>
                </c:pt>
                <c:pt idx="4092">
                  <c:v>-6.5876288659783118</c:v>
                </c:pt>
                <c:pt idx="4093">
                  <c:v>-7.4072164948451285</c:v>
                </c:pt>
                <c:pt idx="4094">
                  <c:v>-4.1829896907220645</c:v>
                </c:pt>
                <c:pt idx="4095">
                  <c:v>-8.5051546391763111</c:v>
                </c:pt>
                <c:pt idx="4096">
                  <c:v>-6.4020618556694666</c:v>
                </c:pt>
                <c:pt idx="4097">
                  <c:v>-5.47422680412304</c:v>
                </c:pt>
                <c:pt idx="4098">
                  <c:v>-8.2345360824750884</c:v>
                </c:pt>
                <c:pt idx="4099">
                  <c:v>-4.5773195876291863</c:v>
                </c:pt>
                <c:pt idx="4100">
                  <c:v>-7.6159793814434034</c:v>
                </c:pt>
                <c:pt idx="4101">
                  <c:v>-6.4484536082461279</c:v>
                </c:pt>
                <c:pt idx="4102">
                  <c:v>-7.0206185567011499</c:v>
                </c:pt>
                <c:pt idx="4103">
                  <c:v>-6.6649484536097452</c:v>
                </c:pt>
                <c:pt idx="4104">
                  <c:v>-8.3350515463915542</c:v>
                </c:pt>
                <c:pt idx="4105">
                  <c:v>-4.6237113402058476</c:v>
                </c:pt>
                <c:pt idx="4106">
                  <c:v>-6.9046391752561984</c:v>
                </c:pt>
                <c:pt idx="4107">
                  <c:v>-6.9587628865982012</c:v>
                </c:pt>
                <c:pt idx="4108">
                  <c:v>-8.6443298969084967</c:v>
                </c:pt>
                <c:pt idx="4109">
                  <c:v>-7.2603092783498022</c:v>
                </c:pt>
                <c:pt idx="4110">
                  <c:v>-5.7139175257738888</c:v>
                </c:pt>
                <c:pt idx="4111">
                  <c:v>-3.7345360824729399</c:v>
                </c:pt>
                <c:pt idx="4112">
                  <c:v>-6.146907216496726</c:v>
                </c:pt>
                <c:pt idx="4113">
                  <c:v>-7.3144329896896068</c:v>
                </c:pt>
                <c:pt idx="4114">
                  <c:v>-7.8402061855679666</c:v>
                </c:pt>
                <c:pt idx="4115">
                  <c:v>-7.0515463917515255</c:v>
                </c:pt>
                <c:pt idx="4116">
                  <c:v>-5.7216494845370311</c:v>
                </c:pt>
                <c:pt idx="4117">
                  <c:v>-8.8840206185549491</c:v>
                </c:pt>
                <c:pt idx="4118">
                  <c:v>-1.8170103092793348</c:v>
                </c:pt>
                <c:pt idx="4119">
                  <c:v>-8.9536082474232401</c:v>
                </c:pt>
                <c:pt idx="4120">
                  <c:v>-5.7912371134009266</c:v>
                </c:pt>
                <c:pt idx="4121">
                  <c:v>-6.6185567010308848</c:v>
                </c:pt>
                <c:pt idx="4122">
                  <c:v>-8.6134020618559219</c:v>
                </c:pt>
                <c:pt idx="4123">
                  <c:v>-6.6262886597940289</c:v>
                </c:pt>
                <c:pt idx="4124">
                  <c:v>-5.2268041237112453</c:v>
                </c:pt>
                <c:pt idx="4125">
                  <c:v>-6.0231958762886322</c:v>
                </c:pt>
                <c:pt idx="4126">
                  <c:v>-5.9536082474225394</c:v>
                </c:pt>
                <c:pt idx="4127">
                  <c:v>-7.2989690721655176</c:v>
                </c:pt>
                <c:pt idx="4128">
                  <c:v>-7.028350515464294</c:v>
                </c:pt>
                <c:pt idx="4129">
                  <c:v>-6.8195876288660173</c:v>
                </c:pt>
                <c:pt idx="4130">
                  <c:v>-3.7190721649488507</c:v>
                </c:pt>
                <c:pt idx="4131">
                  <c:v>-10.407216494843631</c:v>
                </c:pt>
                <c:pt idx="4132">
                  <c:v>-7.4458762886608447</c:v>
                </c:pt>
                <c:pt idx="4133">
                  <c:v>-5.2268041237112453</c:v>
                </c:pt>
                <c:pt idx="4134">
                  <c:v>-5.6675257731950284</c:v>
                </c:pt>
                <c:pt idx="4135">
                  <c:v>-5.4510309278358076</c:v>
                </c:pt>
                <c:pt idx="4136">
                  <c:v>-8.2963917525780353</c:v>
                </c:pt>
                <c:pt idx="4137">
                  <c:v>-5.5206185566997013</c:v>
                </c:pt>
                <c:pt idx="4138">
                  <c:v>-6.4793814432987009</c:v>
                </c:pt>
                <c:pt idx="4139">
                  <c:v>-5.7216494845370311</c:v>
                </c:pt>
                <c:pt idx="4140">
                  <c:v>-6.5489690721647937</c:v>
                </c:pt>
                <c:pt idx="4141">
                  <c:v>-8.4896907216500264</c:v>
                </c:pt>
                <c:pt idx="4142">
                  <c:v>-4.4381443298970025</c:v>
                </c:pt>
                <c:pt idx="4143">
                  <c:v>-7.4381443298955041</c:v>
                </c:pt>
                <c:pt idx="4144">
                  <c:v>-6.9123711340215399</c:v>
                </c:pt>
                <c:pt idx="4145">
                  <c:v>-5.6597938144318851</c:v>
                </c:pt>
                <c:pt idx="4146">
                  <c:v>-8.0489690721662424</c:v>
                </c:pt>
                <c:pt idx="4147">
                  <c:v>-6.2010309278343341</c:v>
                </c:pt>
                <c:pt idx="4148">
                  <c:v>-5.0876288659790614</c:v>
                </c:pt>
                <c:pt idx="4149">
                  <c:v>-8.6907216494851589</c:v>
                </c:pt>
                <c:pt idx="4150">
                  <c:v>-3.5567010309272371</c:v>
                </c:pt>
                <c:pt idx="4151">
                  <c:v>-8.7680412371143941</c:v>
                </c:pt>
                <c:pt idx="4152">
                  <c:v>-5.5515463917522743</c:v>
                </c:pt>
                <c:pt idx="4153">
                  <c:v>-6.2783505154635693</c:v>
                </c:pt>
                <c:pt idx="4154">
                  <c:v>-6.7654639175262119</c:v>
                </c:pt>
                <c:pt idx="4155">
                  <c:v>-5.8685567010301609</c:v>
                </c:pt>
                <c:pt idx="4156">
                  <c:v>-7.5927835051561727</c:v>
                </c:pt>
                <c:pt idx="4157">
                  <c:v>-6.8195876288660173</c:v>
                </c:pt>
                <c:pt idx="4158">
                  <c:v>-6.1778350515449043</c:v>
                </c:pt>
                <c:pt idx="4159">
                  <c:v>-5.7216494845370311</c:v>
                </c:pt>
                <c:pt idx="4160">
                  <c:v>-7.8170103092785359</c:v>
                </c:pt>
                <c:pt idx="4161">
                  <c:v>-4.6701030927825098</c:v>
                </c:pt>
                <c:pt idx="4162">
                  <c:v>-5.9922680412382565</c:v>
                </c:pt>
                <c:pt idx="4163">
                  <c:v>-6.3711340206168936</c:v>
                </c:pt>
                <c:pt idx="4164">
                  <c:v>-7.1288659793829581</c:v>
                </c:pt>
                <c:pt idx="4165">
                  <c:v>-5.0180412371129695</c:v>
                </c:pt>
                <c:pt idx="4166">
                  <c:v>-6.3170103092792855</c:v>
                </c:pt>
                <c:pt idx="4167">
                  <c:v>-3.378865979379337</c:v>
                </c:pt>
                <c:pt idx="4168">
                  <c:v>-9.7809278350531983</c:v>
                </c:pt>
                <c:pt idx="4169">
                  <c:v>-5.829896907216642</c:v>
                </c:pt>
                <c:pt idx="4170">
                  <c:v>-7.105670103091331</c:v>
                </c:pt>
                <c:pt idx="4171">
                  <c:v>-5.574742268041704</c:v>
                </c:pt>
                <c:pt idx="4172">
                  <c:v>-7.6237113402065484</c:v>
                </c:pt>
                <c:pt idx="4173">
                  <c:v>-5.8376288659797853</c:v>
                </c:pt>
                <c:pt idx="4174">
                  <c:v>-7.577319587627688</c:v>
                </c:pt>
                <c:pt idx="4175">
                  <c:v>-5.3737113402065724</c:v>
                </c:pt>
                <c:pt idx="4176">
                  <c:v>-7.0979381443303851</c:v>
                </c:pt>
                <c:pt idx="4177">
                  <c:v>-6.6030927835045992</c:v>
                </c:pt>
                <c:pt idx="4178">
                  <c:v>-5.1649484536082966</c:v>
                </c:pt>
                <c:pt idx="4179">
                  <c:v>-6.7886597938156417</c:v>
                </c:pt>
                <c:pt idx="4180">
                  <c:v>-5.9768041237097718</c:v>
                </c:pt>
                <c:pt idx="4181">
                  <c:v>-9.4407216494858837</c:v>
                </c:pt>
                <c:pt idx="4182">
                  <c:v>-5.8221649484534996</c:v>
                </c:pt>
                <c:pt idx="4183">
                  <c:v>-3.170103092783259</c:v>
                </c:pt>
                <c:pt idx="4184">
                  <c:v>-8.6288659793800129</c:v>
                </c:pt>
                <c:pt idx="4185">
                  <c:v>-4.3144329896911051</c:v>
                </c:pt>
                <c:pt idx="4186">
                  <c:v>-4.9871134020625938</c:v>
                </c:pt>
                <c:pt idx="4187">
                  <c:v>-8.5051546391741155</c:v>
                </c:pt>
                <c:pt idx="4188">
                  <c:v>-6.4252577319588964</c:v>
                </c:pt>
                <c:pt idx="4189">
                  <c:v>-5.2577319587638183</c:v>
                </c:pt>
                <c:pt idx="4190">
                  <c:v>-8.9304123711338086</c:v>
                </c:pt>
                <c:pt idx="4191">
                  <c:v>-5.0721649484527749</c:v>
                </c:pt>
                <c:pt idx="4192">
                  <c:v>-3.5412371134031484</c:v>
                </c:pt>
                <c:pt idx="4193">
                  <c:v>-6.1932989690711908</c:v>
                </c:pt>
                <c:pt idx="4194">
                  <c:v>-4.229381443300924</c:v>
                </c:pt>
                <c:pt idx="4195">
                  <c:v>-8.0103092783505261</c:v>
                </c:pt>
                <c:pt idx="4196">
                  <c:v>-5.6597938144318851</c:v>
                </c:pt>
                <c:pt idx="4197">
                  <c:v>-7.0438144329905796</c:v>
                </c:pt>
                <c:pt idx="4198">
                  <c:v>-4.6314432989689909</c:v>
                </c:pt>
                <c:pt idx="4199">
                  <c:v>-8.8221649484520022</c:v>
                </c:pt>
                <c:pt idx="4200">
                  <c:v>-6.6108247422699398</c:v>
                </c:pt>
                <c:pt idx="4201">
                  <c:v>-7.0515463917515255</c:v>
                </c:pt>
                <c:pt idx="4202">
                  <c:v>-3.5876288659798106</c:v>
                </c:pt>
                <c:pt idx="4203">
                  <c:v>-8.9845360824736158</c:v>
                </c:pt>
                <c:pt idx="4204">
                  <c:v>-3.3015463917522996</c:v>
                </c:pt>
                <c:pt idx="4205">
                  <c:v>-7.8865979381446287</c:v>
                </c:pt>
                <c:pt idx="4206">
                  <c:v>-7.7396907216493025</c:v>
                </c:pt>
                <c:pt idx="4207">
                  <c:v>-3.8118556701043724</c:v>
                </c:pt>
                <c:pt idx="4208">
                  <c:v>-8.7603092783490517</c:v>
                </c:pt>
                <c:pt idx="4209">
                  <c:v>-5.7216494845370311</c:v>
                </c:pt>
                <c:pt idx="4210">
                  <c:v>-6.6494845360812604</c:v>
                </c:pt>
                <c:pt idx="4211">
                  <c:v>-7.3221649484549474</c:v>
                </c:pt>
                <c:pt idx="4212">
                  <c:v>-4.5618556701028989</c:v>
                </c:pt>
                <c:pt idx="4213">
                  <c:v>-6.4175257731957531</c:v>
                </c:pt>
                <c:pt idx="4214">
                  <c:v>-6.5103092783512748</c:v>
                </c:pt>
                <c:pt idx="4215">
                  <c:v>-5.7448453608242636</c:v>
                </c:pt>
                <c:pt idx="4216">
                  <c:v>-7.028350515464294</c:v>
                </c:pt>
                <c:pt idx="4217">
                  <c:v>-7.1211340206176184</c:v>
                </c:pt>
                <c:pt idx="4218">
                  <c:v>-6.3479381443296612</c:v>
                </c:pt>
                <c:pt idx="4219">
                  <c:v>-6.7577319587630686</c:v>
                </c:pt>
                <c:pt idx="4220">
                  <c:v>-3.2164948453599211</c:v>
                </c:pt>
                <c:pt idx="4221">
                  <c:v>-8.551546391752975</c:v>
                </c:pt>
                <c:pt idx="4222">
                  <c:v>-5.7448453608264609</c:v>
                </c:pt>
                <c:pt idx="4223">
                  <c:v>-7.1443298969070481</c:v>
                </c:pt>
                <c:pt idx="4224">
                  <c:v>-6.4020618556694666</c:v>
                </c:pt>
                <c:pt idx="4225">
                  <c:v>-5.3427835051539994</c:v>
                </c:pt>
                <c:pt idx="4226">
                  <c:v>-6.2010309278343341</c:v>
                </c:pt>
                <c:pt idx="4227">
                  <c:v>-6.5412371134038478</c:v>
                </c:pt>
                <c:pt idx="4228">
                  <c:v>-4.9716494845363073</c:v>
                </c:pt>
                <c:pt idx="4229">
                  <c:v>-8.1108247422669937</c:v>
                </c:pt>
                <c:pt idx="4230">
                  <c:v>-3.7190721649488507</c:v>
                </c:pt>
                <c:pt idx="4231">
                  <c:v>-8.8221649484541977</c:v>
                </c:pt>
                <c:pt idx="4232">
                  <c:v>-5.9381443298962537</c:v>
                </c:pt>
                <c:pt idx="4233">
                  <c:v>-4.4458762886601448</c:v>
                </c:pt>
                <c:pt idx="4234">
                  <c:v>-7.1675257731942796</c:v>
                </c:pt>
                <c:pt idx="4235">
                  <c:v>-9.3943298969092197</c:v>
                </c:pt>
                <c:pt idx="4236">
                  <c:v>-2.1881443298948291</c:v>
                </c:pt>
                <c:pt idx="4237">
                  <c:v>-6.162371134020816</c:v>
                </c:pt>
                <c:pt idx="4238">
                  <c:v>-6.4175257731957531</c:v>
                </c:pt>
                <c:pt idx="4239">
                  <c:v>-5.4201030927854319</c:v>
                </c:pt>
                <c:pt idx="4240">
                  <c:v>-8.6907216494829616</c:v>
                </c:pt>
                <c:pt idx="4241">
                  <c:v>-3.9510309278365563</c:v>
                </c:pt>
                <c:pt idx="4242">
                  <c:v>-8.5592783505139192</c:v>
                </c:pt>
                <c:pt idx="4243">
                  <c:v>-6.0695876288674908</c:v>
                </c:pt>
                <c:pt idx="4244">
                  <c:v>-5.5515463917522743</c:v>
                </c:pt>
                <c:pt idx="4245">
                  <c:v>-6.850515463916393</c:v>
                </c:pt>
                <c:pt idx="4246">
                  <c:v>-4.3994845360834836</c:v>
                </c:pt>
                <c:pt idx="4247">
                  <c:v>-7.0824742268040985</c:v>
                </c:pt>
                <c:pt idx="4248">
                  <c:v>-5.1726804123714398</c:v>
                </c:pt>
                <c:pt idx="4249">
                  <c:v>-5.760309278350551</c:v>
                </c:pt>
                <c:pt idx="4250">
                  <c:v>-4.9793814432972532</c:v>
                </c:pt>
                <c:pt idx="4251">
                  <c:v>-7.4922680412375069</c:v>
                </c:pt>
                <c:pt idx="4252">
                  <c:v>-5.791237113403124</c:v>
                </c:pt>
                <c:pt idx="4253">
                  <c:v>-2.9999999999985021</c:v>
                </c:pt>
                <c:pt idx="4254">
                  <c:v>-9.0386597938156186</c:v>
                </c:pt>
                <c:pt idx="4255">
                  <c:v>-3.1237113402065972</c:v>
                </c:pt>
                <c:pt idx="4256">
                  <c:v>-6.6108247422677424</c:v>
                </c:pt>
                <c:pt idx="4257">
                  <c:v>-7.9020618556709143</c:v>
                </c:pt>
                <c:pt idx="4258">
                  <c:v>-5.0489690721633451</c:v>
                </c:pt>
                <c:pt idx="4259">
                  <c:v>-5.760309278350551</c:v>
                </c:pt>
                <c:pt idx="4260">
                  <c:v>-6.5257731958775613</c:v>
                </c:pt>
                <c:pt idx="4261">
                  <c:v>-6.4871134020618451</c:v>
                </c:pt>
                <c:pt idx="4262">
                  <c:v>-8.7989690721647698</c:v>
                </c:pt>
                <c:pt idx="4263">
                  <c:v>-1.8479381443297105</c:v>
                </c:pt>
                <c:pt idx="4264">
                  <c:v>-7.5000000000006493</c:v>
                </c:pt>
                <c:pt idx="4265">
                  <c:v>-5.4819587628861832</c:v>
                </c:pt>
                <c:pt idx="4266">
                  <c:v>-5.6134020618552229</c:v>
                </c:pt>
                <c:pt idx="4267">
                  <c:v>-5.6597938144318851</c:v>
                </c:pt>
                <c:pt idx="4268">
                  <c:v>-7.8634020618573954</c:v>
                </c:pt>
                <c:pt idx="4269">
                  <c:v>-5.5824742268026499</c:v>
                </c:pt>
                <c:pt idx="4270">
                  <c:v>-5.0567010309286857</c:v>
                </c:pt>
                <c:pt idx="4271">
                  <c:v>-6.5721649484542235</c:v>
                </c:pt>
                <c:pt idx="4272">
                  <c:v>-7.9175257731950035</c:v>
                </c:pt>
                <c:pt idx="4273">
                  <c:v>-4.7860824742274612</c:v>
                </c:pt>
                <c:pt idx="4274">
                  <c:v>-6.2860824742267125</c:v>
                </c:pt>
                <c:pt idx="4275">
                  <c:v>-5.0953608247422046</c:v>
                </c:pt>
                <c:pt idx="4276">
                  <c:v>-7.8092783505153927</c:v>
                </c:pt>
                <c:pt idx="4277">
                  <c:v>-4.3685567010309097</c:v>
                </c:pt>
                <c:pt idx="4278">
                  <c:v>-6.4484536082461279</c:v>
                </c:pt>
                <c:pt idx="4279">
                  <c:v>-5.3814432989697156</c:v>
                </c:pt>
                <c:pt idx="4280">
                  <c:v>-4.639175257732135</c:v>
                </c:pt>
                <c:pt idx="4281">
                  <c:v>-7.3685567010316095</c:v>
                </c:pt>
                <c:pt idx="4282">
                  <c:v>-6.6494845360812604</c:v>
                </c:pt>
                <c:pt idx="4283">
                  <c:v>-4.8711340206198397</c:v>
                </c:pt>
                <c:pt idx="4284">
                  <c:v>-6.2551546391741395</c:v>
                </c:pt>
                <c:pt idx="4285">
                  <c:v>-6.9201030927846832</c:v>
                </c:pt>
                <c:pt idx="4286">
                  <c:v>-1.577319587628486</c:v>
                </c:pt>
                <c:pt idx="4287">
                  <c:v>-8.5979381443296372</c:v>
                </c:pt>
                <c:pt idx="4288">
                  <c:v>-6.6417525773203154</c:v>
                </c:pt>
                <c:pt idx="4289">
                  <c:v>-3.8505154639156935</c:v>
                </c:pt>
                <c:pt idx="4290">
                  <c:v>-9.2474226804138944</c:v>
                </c:pt>
                <c:pt idx="4291">
                  <c:v>-4.2525773195881555</c:v>
                </c:pt>
                <c:pt idx="4292">
                  <c:v>-9.4097938144311115</c:v>
                </c:pt>
                <c:pt idx="4293">
                  <c:v>-3.5103092783505749</c:v>
                </c:pt>
                <c:pt idx="4294">
                  <c:v>-6.4793814433008992</c:v>
                </c:pt>
                <c:pt idx="4295">
                  <c:v>-5.3814432989675174</c:v>
                </c:pt>
                <c:pt idx="4296">
                  <c:v>-8.3582474226809857</c:v>
                </c:pt>
                <c:pt idx="4297">
                  <c:v>-4.384020618557197</c:v>
                </c:pt>
                <c:pt idx="4298">
                  <c:v>-3.7345360824729399</c:v>
                </c:pt>
                <c:pt idx="4299">
                  <c:v>-5.9922680412382565</c:v>
                </c:pt>
                <c:pt idx="4300">
                  <c:v>-7.2293814432994266</c:v>
                </c:pt>
                <c:pt idx="4301">
                  <c:v>-4.322164948452051</c:v>
                </c:pt>
                <c:pt idx="4302">
                  <c:v>-7.136597938143904</c:v>
                </c:pt>
                <c:pt idx="4303">
                  <c:v>-6.3479381443318585</c:v>
                </c:pt>
                <c:pt idx="4304">
                  <c:v>-6.7731958762871587</c:v>
                </c:pt>
                <c:pt idx="4305">
                  <c:v>-4.6623711340215648</c:v>
                </c:pt>
                <c:pt idx="4306">
                  <c:v>-5.760309278350551</c:v>
                </c:pt>
                <c:pt idx="4307">
                  <c:v>-7.7010309278335853</c:v>
                </c:pt>
                <c:pt idx="4308">
                  <c:v>-3.7500000000014238</c:v>
                </c:pt>
                <c:pt idx="4309">
                  <c:v>-4.7783505154643189</c:v>
                </c:pt>
                <c:pt idx="4310">
                  <c:v>-5.0876288659790614</c:v>
                </c:pt>
                <c:pt idx="4311">
                  <c:v>-6.6417525773181181</c:v>
                </c:pt>
                <c:pt idx="4312">
                  <c:v>-6.5257731958775613</c:v>
                </c:pt>
                <c:pt idx="4313">
                  <c:v>-5.9999999999992015</c:v>
                </c:pt>
                <c:pt idx="4314">
                  <c:v>-4.2603092783512997</c:v>
                </c:pt>
                <c:pt idx="4315">
                  <c:v>-6.6108247422677424</c:v>
                </c:pt>
                <c:pt idx="4316">
                  <c:v>-6.4407216494851829</c:v>
                </c:pt>
                <c:pt idx="4317">
                  <c:v>-6.1855670103080476</c:v>
                </c:pt>
                <c:pt idx="4318">
                  <c:v>-5.8840206185564474</c:v>
                </c:pt>
                <c:pt idx="4319">
                  <c:v>-6.7577319587630686</c:v>
                </c:pt>
                <c:pt idx="4320">
                  <c:v>-4.2603092783512997</c:v>
                </c:pt>
                <c:pt idx="4321">
                  <c:v>-6.8659793814426804</c:v>
                </c:pt>
                <c:pt idx="4322">
                  <c:v>-6.1932989690733891</c:v>
                </c:pt>
                <c:pt idx="4323">
                  <c:v>-6.1082474226788124</c:v>
                </c:pt>
                <c:pt idx="4324">
                  <c:v>-6.0850515463937773</c:v>
                </c:pt>
                <c:pt idx="4325">
                  <c:v>-5.2499999999984777</c:v>
                </c:pt>
                <c:pt idx="4326">
                  <c:v>-5.1417525773210642</c:v>
                </c:pt>
                <c:pt idx="4327">
                  <c:v>-7.8015463917522503</c:v>
                </c:pt>
                <c:pt idx="4328">
                  <c:v>-3.7113402061857075</c:v>
                </c:pt>
                <c:pt idx="4329">
                  <c:v>-7.1984536082468527</c:v>
                </c:pt>
                <c:pt idx="4330">
                  <c:v>-6.2396907216500503</c:v>
                </c:pt>
                <c:pt idx="4331">
                  <c:v>-4.322164948452051</c:v>
                </c:pt>
                <c:pt idx="4332">
                  <c:v>-5.7293814433001753</c:v>
                </c:pt>
                <c:pt idx="4333">
                  <c:v>-7.2912371134023752</c:v>
                </c:pt>
                <c:pt idx="4334">
                  <c:v>-7.32216494845275</c:v>
                </c:pt>
                <c:pt idx="4335">
                  <c:v>-3.8659793814441779</c:v>
                </c:pt>
                <c:pt idx="4336">
                  <c:v>-5.8917525773195907</c:v>
                </c:pt>
                <c:pt idx="4337">
                  <c:v>-6.1469072164945286</c:v>
                </c:pt>
                <c:pt idx="4338">
                  <c:v>-5.6134020618552229</c:v>
                </c:pt>
                <c:pt idx="4339">
                  <c:v>-5.3273195876299102</c:v>
                </c:pt>
                <c:pt idx="4340">
                  <c:v>-7.1211340206176184</c:v>
                </c:pt>
                <c:pt idx="4341">
                  <c:v>-3.9742268041237887</c:v>
                </c:pt>
                <c:pt idx="4342">
                  <c:v>-5.7216494845348338</c:v>
                </c:pt>
                <c:pt idx="4343">
                  <c:v>-8.5283505154657426</c:v>
                </c:pt>
                <c:pt idx="4344">
                  <c:v>-5.0180412371129695</c:v>
                </c:pt>
                <c:pt idx="4345">
                  <c:v>-3.4871134020611456</c:v>
                </c:pt>
                <c:pt idx="4346">
                  <c:v>-9.1701030927846574</c:v>
                </c:pt>
                <c:pt idx="4347">
                  <c:v>-6.9355670103087714</c:v>
                </c:pt>
                <c:pt idx="4348">
                  <c:v>-4.5850515463923287</c:v>
                </c:pt>
                <c:pt idx="4349">
                  <c:v>-5.033505154639256</c:v>
                </c:pt>
                <c:pt idx="4350">
                  <c:v>-4.7706185566989774</c:v>
                </c:pt>
                <c:pt idx="4351">
                  <c:v>-5.860824742269215</c:v>
                </c:pt>
                <c:pt idx="4352">
                  <c:v>-6.1391752577313854</c:v>
                </c:pt>
                <c:pt idx="4353">
                  <c:v>-3.6417525773196155</c:v>
                </c:pt>
                <c:pt idx="4354">
                  <c:v>-7.2371134020625689</c:v>
                </c:pt>
                <c:pt idx="4355">
                  <c:v>-4.9948453608235397</c:v>
                </c:pt>
                <c:pt idx="4356">
                  <c:v>-2.4819587628876807</c:v>
                </c:pt>
                <c:pt idx="4357">
                  <c:v>-7.5541237113404556</c:v>
                </c:pt>
                <c:pt idx="4358">
                  <c:v>-8.2036082474225154</c:v>
                </c:pt>
                <c:pt idx="4359">
                  <c:v>-6.162371134020816</c:v>
                </c:pt>
                <c:pt idx="4360">
                  <c:v>-4.677835051545653</c:v>
                </c:pt>
                <c:pt idx="4361">
                  <c:v>-7.384020618557896</c:v>
                </c:pt>
                <c:pt idx="4362">
                  <c:v>-5.2422680412353344</c:v>
                </c:pt>
                <c:pt idx="4363">
                  <c:v>-6.6494845360834578</c:v>
                </c:pt>
                <c:pt idx="4364">
                  <c:v>-7.1597938144333337</c:v>
                </c:pt>
                <c:pt idx="4365">
                  <c:v>-3.0618556701036481</c:v>
                </c:pt>
                <c:pt idx="4366">
                  <c:v>-5.4355670103073228</c:v>
                </c:pt>
                <c:pt idx="4367">
                  <c:v>-5.4742268041252373</c:v>
                </c:pt>
                <c:pt idx="4368">
                  <c:v>-5.9458762886593961</c:v>
                </c:pt>
                <c:pt idx="4369">
                  <c:v>-4.6237113402058476</c:v>
                </c:pt>
                <c:pt idx="4370">
                  <c:v>-5.7293814433001753</c:v>
                </c:pt>
                <c:pt idx="4371">
                  <c:v>-4.716494845359172</c:v>
                </c:pt>
                <c:pt idx="4372">
                  <c:v>-3.3015463917522996</c:v>
                </c:pt>
                <c:pt idx="4373">
                  <c:v>-7.0051546391770616</c:v>
                </c:pt>
                <c:pt idx="4374">
                  <c:v>-6.811855670102875</c:v>
                </c:pt>
                <c:pt idx="4375">
                  <c:v>-5.3659793814434291</c:v>
                </c:pt>
                <c:pt idx="4376">
                  <c:v>-6.4484536082461279</c:v>
                </c:pt>
                <c:pt idx="4377">
                  <c:v>-3.8118556701043724</c:v>
                </c:pt>
                <c:pt idx="4378">
                  <c:v>-4.7938144329884071</c:v>
                </c:pt>
                <c:pt idx="4379">
                  <c:v>-4.7087628865982261</c:v>
                </c:pt>
                <c:pt idx="4380">
                  <c:v>-7.2757731958760878</c:v>
                </c:pt>
                <c:pt idx="4381">
                  <c:v>-8.6984536082483004</c:v>
                </c:pt>
                <c:pt idx="4382">
                  <c:v>-4.1056701030928284</c:v>
                </c:pt>
                <c:pt idx="4383">
                  <c:v>-4.5309278350503259</c:v>
                </c:pt>
                <c:pt idx="4384">
                  <c:v>-4.6314432989689909</c:v>
                </c:pt>
                <c:pt idx="4385">
                  <c:v>-6.08505154639158</c:v>
                </c:pt>
                <c:pt idx="4386">
                  <c:v>-7.2603092783519996</c:v>
                </c:pt>
                <c:pt idx="4387">
                  <c:v>-7.1211340206176184</c:v>
                </c:pt>
                <c:pt idx="4388">
                  <c:v>-3.966494845360645</c:v>
                </c:pt>
                <c:pt idx="4389">
                  <c:v>-3.170103092783259</c:v>
                </c:pt>
                <c:pt idx="4390">
                  <c:v>-7.4768041237112204</c:v>
                </c:pt>
                <c:pt idx="4391">
                  <c:v>-4.7706185567011747</c:v>
                </c:pt>
                <c:pt idx="4392">
                  <c:v>-6.5953608247436533</c:v>
                </c:pt>
                <c:pt idx="4393">
                  <c:v>-4.747422680411745</c:v>
                </c:pt>
                <c:pt idx="4394">
                  <c:v>-6.6804123711338335</c:v>
                </c:pt>
                <c:pt idx="4395">
                  <c:v>-4.8247422680409802</c:v>
                </c:pt>
                <c:pt idx="4396">
                  <c:v>-5.3659793814434291</c:v>
                </c:pt>
                <c:pt idx="4397">
                  <c:v>-5.5515463917522743</c:v>
                </c:pt>
                <c:pt idx="4398">
                  <c:v>-4.1907216494852069</c:v>
                </c:pt>
                <c:pt idx="4399">
                  <c:v>-5.9690721649488259</c:v>
                </c:pt>
                <c:pt idx="4400">
                  <c:v>-5.6984536082476014</c:v>
                </c:pt>
                <c:pt idx="4401">
                  <c:v>-7.5618556701035988</c:v>
                </c:pt>
                <c:pt idx="4402">
                  <c:v>-5.2113402061849587</c:v>
                </c:pt>
                <c:pt idx="4403">
                  <c:v>-7.0051546391748643</c:v>
                </c:pt>
                <c:pt idx="4404">
                  <c:v>-4.2371134020618699</c:v>
                </c:pt>
                <c:pt idx="4405">
                  <c:v>-6.7268041237104965</c:v>
                </c:pt>
                <c:pt idx="4406">
                  <c:v>-3.6185567010323836</c:v>
                </c:pt>
                <c:pt idx="4407">
                  <c:v>-5.5747422680395067</c:v>
                </c:pt>
                <c:pt idx="4408">
                  <c:v>-4.4690721649495755</c:v>
                </c:pt>
                <c:pt idx="4409">
                  <c:v>-8.1881443298962289</c:v>
                </c:pt>
                <c:pt idx="4410">
                  <c:v>-3.966494845360645</c:v>
                </c:pt>
                <c:pt idx="4411">
                  <c:v>-6.5257731958775613</c:v>
                </c:pt>
                <c:pt idx="4412">
                  <c:v>-5.6675257731950284</c:v>
                </c:pt>
                <c:pt idx="4413">
                  <c:v>-6.3788659793822342</c:v>
                </c:pt>
                <c:pt idx="4414">
                  <c:v>-5.3891752577306615</c:v>
                </c:pt>
                <c:pt idx="4415">
                  <c:v>-4.7551546391770856</c:v>
                </c:pt>
                <c:pt idx="4416">
                  <c:v>-4.9020618556702154</c:v>
                </c:pt>
                <c:pt idx="4417">
                  <c:v>-5.1030927835031505</c:v>
                </c:pt>
                <c:pt idx="4418">
                  <c:v>-6.58762886598051</c:v>
                </c:pt>
                <c:pt idx="4419">
                  <c:v>-4.5618556701028989</c:v>
                </c:pt>
                <c:pt idx="4420">
                  <c:v>-6.9355670103087714</c:v>
                </c:pt>
                <c:pt idx="4421">
                  <c:v>-5.2268041237112453</c:v>
                </c:pt>
                <c:pt idx="4422">
                  <c:v>-4.8324742268041234</c:v>
                </c:pt>
                <c:pt idx="4423">
                  <c:v>-4.5695876288660422</c:v>
                </c:pt>
                <c:pt idx="4424">
                  <c:v>-6.8737113402058228</c:v>
                </c:pt>
                <c:pt idx="4425">
                  <c:v>-4.3453608247436781</c:v>
                </c:pt>
                <c:pt idx="4426">
                  <c:v>-3.5644329896903804</c:v>
                </c:pt>
                <c:pt idx="4427">
                  <c:v>-5.6365979381446527</c:v>
                </c:pt>
                <c:pt idx="4428">
                  <c:v>-7.5541237113404556</c:v>
                </c:pt>
                <c:pt idx="4429">
                  <c:v>-4.8634020618544991</c:v>
                </c:pt>
                <c:pt idx="4430">
                  <c:v>-5.0721649484549722</c:v>
                </c:pt>
                <c:pt idx="4431">
                  <c:v>-6.2242268041237638</c:v>
                </c:pt>
                <c:pt idx="4432">
                  <c:v>-6.4020618556694666</c:v>
                </c:pt>
                <c:pt idx="4433">
                  <c:v>-3.7345360824729399</c:v>
                </c:pt>
                <c:pt idx="4434">
                  <c:v>-4.6855670103109937</c:v>
                </c:pt>
                <c:pt idx="4435">
                  <c:v>-6.5798969072151694</c:v>
                </c:pt>
                <c:pt idx="4436">
                  <c:v>-4.9793814432994505</c:v>
                </c:pt>
                <c:pt idx="4437">
                  <c:v>-5.9613402061856835</c:v>
                </c:pt>
                <c:pt idx="4438">
                  <c:v>-5.9536082474225394</c:v>
                </c:pt>
                <c:pt idx="4439">
                  <c:v>-7.2525773195866581</c:v>
                </c:pt>
                <c:pt idx="4440">
                  <c:v>-4.1907216494852069</c:v>
                </c:pt>
                <c:pt idx="4441">
                  <c:v>-5.1649484536082966</c:v>
                </c:pt>
                <c:pt idx="4442">
                  <c:v>-6.9046391752583958</c:v>
                </c:pt>
                <c:pt idx="4443">
                  <c:v>-4.639175257732135</c:v>
                </c:pt>
                <c:pt idx="4444">
                  <c:v>-5.3350515463908561</c:v>
                </c:pt>
                <c:pt idx="4445">
                  <c:v>-7.1288659793807607</c:v>
                </c:pt>
                <c:pt idx="4446">
                  <c:v>-4.2216494845377799</c:v>
                </c:pt>
                <c:pt idx="4447">
                  <c:v>-7.0360824742252399</c:v>
                </c:pt>
                <c:pt idx="4448">
                  <c:v>-6.1005154639178665</c:v>
                </c:pt>
                <c:pt idx="4449">
                  <c:v>-4.484536082475862</c:v>
                </c:pt>
                <c:pt idx="4450">
                  <c:v>-4.2293814432987267</c:v>
                </c:pt>
                <c:pt idx="4451">
                  <c:v>-6.0695876288652935</c:v>
                </c:pt>
                <c:pt idx="4452">
                  <c:v>-7.0515463917515255</c:v>
                </c:pt>
                <c:pt idx="4453">
                  <c:v>-5.1494845360842074</c:v>
                </c:pt>
                <c:pt idx="4454">
                  <c:v>-4.5231958762871836</c:v>
                </c:pt>
                <c:pt idx="4455">
                  <c:v>-4.3762886597940538</c:v>
                </c:pt>
                <c:pt idx="4456">
                  <c:v>-5.6134020618552229</c:v>
                </c:pt>
                <c:pt idx="4457">
                  <c:v>-5.1572164948451533</c:v>
                </c:pt>
                <c:pt idx="4458">
                  <c:v>-4.7938144329906045</c:v>
                </c:pt>
                <c:pt idx="4459">
                  <c:v>-4.6932989690719404</c:v>
                </c:pt>
                <c:pt idx="4460">
                  <c:v>-6.6030927835045992</c:v>
                </c:pt>
                <c:pt idx="4461">
                  <c:v>-5.0953608247422046</c:v>
                </c:pt>
                <c:pt idx="4462">
                  <c:v>-5.4046391752591454</c:v>
                </c:pt>
                <c:pt idx="4463">
                  <c:v>-6.4716494845355585</c:v>
                </c:pt>
                <c:pt idx="4464">
                  <c:v>-4.7860824742274612</c:v>
                </c:pt>
                <c:pt idx="4465">
                  <c:v>-3.6572164948459025</c:v>
                </c:pt>
                <c:pt idx="4466">
                  <c:v>-5.8067010309272122</c:v>
                </c:pt>
                <c:pt idx="4467">
                  <c:v>-4.7396907216486017</c:v>
                </c:pt>
                <c:pt idx="4468">
                  <c:v>-6.0463917525780619</c:v>
                </c:pt>
                <c:pt idx="4469">
                  <c:v>-6.5180412371122207</c:v>
                </c:pt>
                <c:pt idx="4470">
                  <c:v>-3.8195876288675152</c:v>
                </c:pt>
                <c:pt idx="4471">
                  <c:v>-7.2603092783498022</c:v>
                </c:pt>
                <c:pt idx="4472">
                  <c:v>-5.4974226804124688</c:v>
                </c:pt>
                <c:pt idx="4473">
                  <c:v>-4.384020618557197</c:v>
                </c:pt>
                <c:pt idx="4474">
                  <c:v>-2.7371134020604209</c:v>
                </c:pt>
                <c:pt idx="4475">
                  <c:v>-5.8530927835060726</c:v>
                </c:pt>
                <c:pt idx="4476">
                  <c:v>-5.5206185567018986</c:v>
                </c:pt>
                <c:pt idx="4477">
                  <c:v>-6.6649484536075478</c:v>
                </c:pt>
                <c:pt idx="4478">
                  <c:v>-3.1159793814434535</c:v>
                </c:pt>
                <c:pt idx="4479">
                  <c:v>-5.3814432989697156</c:v>
                </c:pt>
                <c:pt idx="4480">
                  <c:v>-5.0953608247422046</c:v>
                </c:pt>
                <c:pt idx="4481">
                  <c:v>-5.0567010309264884</c:v>
                </c:pt>
                <c:pt idx="4482">
                  <c:v>-4.3685567010309097</c:v>
                </c:pt>
                <c:pt idx="4483">
                  <c:v>-7.4922680412375069</c:v>
                </c:pt>
                <c:pt idx="4484">
                  <c:v>-2.6365979381439537</c:v>
                </c:pt>
                <c:pt idx="4485">
                  <c:v>-8.6907216494851589</c:v>
                </c:pt>
                <c:pt idx="4486">
                  <c:v>-4.02061855670045</c:v>
                </c:pt>
                <c:pt idx="4487">
                  <c:v>-4.6469072164952774</c:v>
                </c:pt>
                <c:pt idx="4488">
                  <c:v>-4.9561855670100208</c:v>
                </c:pt>
                <c:pt idx="4489">
                  <c:v>-5.1030927835053479</c:v>
                </c:pt>
                <c:pt idx="4490">
                  <c:v>-6.2628865979372828</c:v>
                </c:pt>
                <c:pt idx="4491">
                  <c:v>-4.8634020618566973</c:v>
                </c:pt>
                <c:pt idx="4492">
                  <c:v>-6.4484536082483261</c:v>
                </c:pt>
                <c:pt idx="4493">
                  <c:v>-2.8685567010294619</c:v>
                </c:pt>
                <c:pt idx="4494">
                  <c:v>-7.2448453608257122</c:v>
                </c:pt>
                <c:pt idx="4495">
                  <c:v>-4.6623711340193665</c:v>
                </c:pt>
                <c:pt idx="4496">
                  <c:v>-4.2989690721648186</c:v>
                </c:pt>
                <c:pt idx="4497">
                  <c:v>-7.1597938144333337</c:v>
                </c:pt>
                <c:pt idx="4498">
                  <c:v>-3.9123711340208405</c:v>
                </c:pt>
                <c:pt idx="4499">
                  <c:v>-7.0747422680409553</c:v>
                </c:pt>
                <c:pt idx="4500">
                  <c:v>-1.2835051546400296</c:v>
                </c:pt>
                <c:pt idx="4501">
                  <c:v>-8.6984536082461048</c:v>
                </c:pt>
                <c:pt idx="4502">
                  <c:v>-3.6030927835060971</c:v>
                </c:pt>
                <c:pt idx="4503">
                  <c:v>-5.2036082474218155</c:v>
                </c:pt>
                <c:pt idx="4504">
                  <c:v>-5.6752577319603699</c:v>
                </c:pt>
                <c:pt idx="4505">
                  <c:v>-3.1623711340201157</c:v>
                </c:pt>
                <c:pt idx="4506">
                  <c:v>-7.0902061855672427</c:v>
                </c:pt>
                <c:pt idx="4507">
                  <c:v>-4.8015463917515504</c:v>
                </c:pt>
                <c:pt idx="4508">
                  <c:v>-3.6649484536090453</c:v>
                </c:pt>
                <c:pt idx="4509">
                  <c:v>-7.8479381443289116</c:v>
                </c:pt>
                <c:pt idx="4510">
                  <c:v>-5.1030927835053479</c:v>
                </c:pt>
                <c:pt idx="4511">
                  <c:v>-4.9484536082490758</c:v>
                </c:pt>
                <c:pt idx="4512">
                  <c:v>-3.7113402061835101</c:v>
                </c:pt>
                <c:pt idx="4513">
                  <c:v>-4.5077319587630935</c:v>
                </c:pt>
                <c:pt idx="4514">
                  <c:v>-5.6134020618574212</c:v>
                </c:pt>
                <c:pt idx="4515">
                  <c:v>-5.0721649484527749</c:v>
                </c:pt>
                <c:pt idx="4516">
                  <c:v>-4.9175257731965019</c:v>
                </c:pt>
                <c:pt idx="4517">
                  <c:v>-5.2809278350510507</c:v>
                </c:pt>
                <c:pt idx="4518">
                  <c:v>-5.5515463917522743</c:v>
                </c:pt>
                <c:pt idx="4519">
                  <c:v>-3.5025773195874321</c:v>
                </c:pt>
                <c:pt idx="4520">
                  <c:v>-5.6365979381446527</c:v>
                </c:pt>
                <c:pt idx="4521">
                  <c:v>-6.9355670103087714</c:v>
                </c:pt>
                <c:pt idx="4522">
                  <c:v>-3.8505154639178909</c:v>
                </c:pt>
                <c:pt idx="4523">
                  <c:v>-4.0592783505161671</c:v>
                </c:pt>
                <c:pt idx="4524">
                  <c:v>-8.1649484536067973</c:v>
                </c:pt>
                <c:pt idx="4525">
                  <c:v>-3.9278350515471265</c:v>
                </c:pt>
                <c:pt idx="4526">
                  <c:v>-3.5489690721640939</c:v>
                </c:pt>
                <c:pt idx="4527">
                  <c:v>-7.4768041237112204</c:v>
                </c:pt>
                <c:pt idx="4528">
                  <c:v>-4.0438144329898806</c:v>
                </c:pt>
                <c:pt idx="4529">
                  <c:v>-2.5438144329906294</c:v>
                </c:pt>
                <c:pt idx="4530">
                  <c:v>-6.5644329896910794</c:v>
                </c:pt>
                <c:pt idx="4531">
                  <c:v>-4.5618556701028989</c:v>
                </c:pt>
                <c:pt idx="4532">
                  <c:v>-5.8376288659797853</c:v>
                </c:pt>
                <c:pt idx="4533">
                  <c:v>-5.3427835051539994</c:v>
                </c:pt>
                <c:pt idx="4534">
                  <c:v>-7.4304123711345591</c:v>
                </c:pt>
                <c:pt idx="4535">
                  <c:v>-4.0438144329898806</c:v>
                </c:pt>
                <c:pt idx="4536">
                  <c:v>-2.644329896907097</c:v>
                </c:pt>
                <c:pt idx="4537">
                  <c:v>-6.270618556700426</c:v>
                </c:pt>
                <c:pt idx="4538">
                  <c:v>-5.798969072164069</c:v>
                </c:pt>
                <c:pt idx="4539">
                  <c:v>-2.3427835051554968</c:v>
                </c:pt>
                <c:pt idx="4540">
                  <c:v>-4.3453608247414808</c:v>
                </c:pt>
                <c:pt idx="4541">
                  <c:v>-5.4510309278358076</c:v>
                </c:pt>
                <c:pt idx="4542">
                  <c:v>-3.6340206185564723</c:v>
                </c:pt>
                <c:pt idx="4543">
                  <c:v>-4.337628865980534</c:v>
                </c:pt>
                <c:pt idx="4544">
                  <c:v>-6.7963917525765876</c:v>
                </c:pt>
                <c:pt idx="4545">
                  <c:v>-4.3994845360812853</c:v>
                </c:pt>
                <c:pt idx="4546">
                  <c:v>-4.7164948453613693</c:v>
                </c:pt>
                <c:pt idx="4547">
                  <c:v>-6.2242268041237638</c:v>
                </c:pt>
                <c:pt idx="4548">
                  <c:v>-5.8762886597933051</c:v>
                </c:pt>
                <c:pt idx="4549">
                  <c:v>-4.0438144329898806</c:v>
                </c:pt>
                <c:pt idx="4550">
                  <c:v>-5.1572164948451533</c:v>
                </c:pt>
                <c:pt idx="4551">
                  <c:v>-7.6932989690726385</c:v>
                </c:pt>
                <c:pt idx="4552">
                  <c:v>-3.4639175257739128</c:v>
                </c:pt>
                <c:pt idx="4553">
                  <c:v>-4.6623711340193665</c:v>
                </c:pt>
                <c:pt idx="4554">
                  <c:v>-3.1082474226825081</c:v>
                </c:pt>
                <c:pt idx="4555">
                  <c:v>-4.9561855670100208</c:v>
                </c:pt>
                <c:pt idx="4556">
                  <c:v>-4.2835051546385312</c:v>
                </c:pt>
                <c:pt idx="4557">
                  <c:v>-7.5463917525773123</c:v>
                </c:pt>
                <c:pt idx="4558">
                  <c:v>-2.5824742268041483</c:v>
                </c:pt>
                <c:pt idx="4559">
                  <c:v>-4.9484536082468775</c:v>
                </c:pt>
                <c:pt idx="4560">
                  <c:v>-5.3969072164960021</c:v>
                </c:pt>
                <c:pt idx="4561">
                  <c:v>-7.8402061855657683</c:v>
                </c:pt>
                <c:pt idx="4562">
                  <c:v>-4.3298969072173916</c:v>
                </c:pt>
                <c:pt idx="4563">
                  <c:v>-2.1494845360813106</c:v>
                </c:pt>
                <c:pt idx="4564">
                  <c:v>-6.0695876288674908</c:v>
                </c:pt>
                <c:pt idx="4565">
                  <c:v>-7.3608247422662689</c:v>
                </c:pt>
                <c:pt idx="4566">
                  <c:v>-4.0747422680424537</c:v>
                </c:pt>
                <c:pt idx="4567">
                  <c:v>-2.0644329896911295</c:v>
                </c:pt>
                <c:pt idx="4568">
                  <c:v>-6.2860824742267125</c:v>
                </c:pt>
                <c:pt idx="4569">
                  <c:v>-5.3041237113404804</c:v>
                </c:pt>
                <c:pt idx="4570">
                  <c:v>-3.6417525773196155</c:v>
                </c:pt>
                <c:pt idx="4571">
                  <c:v>-7.6701030927832097</c:v>
                </c:pt>
                <c:pt idx="4572">
                  <c:v>-4.3298969072151934</c:v>
                </c:pt>
                <c:pt idx="4573">
                  <c:v>-4.5541237113419539</c:v>
                </c:pt>
                <c:pt idx="4574">
                  <c:v>-3.3170103092763887</c:v>
                </c:pt>
                <c:pt idx="4575">
                  <c:v>-9.7577319587637703</c:v>
                </c:pt>
                <c:pt idx="4576">
                  <c:v>-0.91237113402014036</c:v>
                </c:pt>
                <c:pt idx="4577">
                  <c:v>-5.2268041237112453</c:v>
                </c:pt>
                <c:pt idx="4578">
                  <c:v>-4.1520618556716888</c:v>
                </c:pt>
                <c:pt idx="4579">
                  <c:v>-3.4793814432980019</c:v>
                </c:pt>
                <c:pt idx="4580">
                  <c:v>-7.9175257731950035</c:v>
                </c:pt>
                <c:pt idx="4581">
                  <c:v>-4.9097938144333586</c:v>
                </c:pt>
                <c:pt idx="4582">
                  <c:v>-5.1262886597947777</c:v>
                </c:pt>
                <c:pt idx="4583">
                  <c:v>-4.1365979381432041</c:v>
                </c:pt>
                <c:pt idx="4584">
                  <c:v>-5.1958762886608696</c:v>
                </c:pt>
                <c:pt idx="4585">
                  <c:v>-4.2371134020618699</c:v>
                </c:pt>
                <c:pt idx="4586">
                  <c:v>-4.8247422680409802</c:v>
                </c:pt>
                <c:pt idx="4587">
                  <c:v>-4.6855670103087963</c:v>
                </c:pt>
                <c:pt idx="4588">
                  <c:v>-3.5798969072166669</c:v>
                </c:pt>
                <c:pt idx="4589">
                  <c:v>-6.2938144329898558</c:v>
                </c:pt>
                <c:pt idx="4590">
                  <c:v>-6.2010309278343341</c:v>
                </c:pt>
                <c:pt idx="4591">
                  <c:v>-3.6030927835060971</c:v>
                </c:pt>
                <c:pt idx="4592">
                  <c:v>-5.8144329896903555</c:v>
                </c:pt>
                <c:pt idx="4593">
                  <c:v>-5.5283505154650427</c:v>
                </c:pt>
                <c:pt idx="4594">
                  <c:v>-3.9742268041237887</c:v>
                </c:pt>
                <c:pt idx="4595">
                  <c:v>-4.7242268041223152</c:v>
                </c:pt>
                <c:pt idx="4596">
                  <c:v>-4.7010309278350828</c:v>
                </c:pt>
                <c:pt idx="4597">
                  <c:v>-4.7551546391748882</c:v>
                </c:pt>
                <c:pt idx="4598">
                  <c:v>-4.2216494845377799</c:v>
                </c:pt>
                <c:pt idx="4599">
                  <c:v>-3.8737113402051233</c:v>
                </c:pt>
                <c:pt idx="4600">
                  <c:v>-6.9046391752583958</c:v>
                </c:pt>
                <c:pt idx="4601">
                  <c:v>-5.7061855670107455</c:v>
                </c:pt>
                <c:pt idx="4602">
                  <c:v>-7.0438144329883823</c:v>
                </c:pt>
                <c:pt idx="4603">
                  <c:v>-3.8969072164945535</c:v>
                </c:pt>
                <c:pt idx="4604">
                  <c:v>-6.1082474226810106</c:v>
                </c:pt>
                <c:pt idx="4605">
                  <c:v>-5.760309278350551</c:v>
                </c:pt>
                <c:pt idx="4606">
                  <c:v>-5.5979381443289373</c:v>
                </c:pt>
                <c:pt idx="4607">
                  <c:v>-5.7061855670107455</c:v>
                </c:pt>
                <c:pt idx="4608">
                  <c:v>-2.4355670103088212</c:v>
                </c:pt>
                <c:pt idx="4609">
                  <c:v>-4.9793814432994505</c:v>
                </c:pt>
                <c:pt idx="4610">
                  <c:v>-8.3737113402072723</c:v>
                </c:pt>
                <c:pt idx="4611">
                  <c:v>-5.219072164948102</c:v>
                </c:pt>
                <c:pt idx="4612">
                  <c:v>-1.5309278350518241</c:v>
                </c:pt>
                <c:pt idx="4613">
                  <c:v>-3.8814432989682666</c:v>
                </c:pt>
                <c:pt idx="4614">
                  <c:v>-7.9948453608242396</c:v>
                </c:pt>
                <c:pt idx="4615">
                  <c:v>-4.7319587628876558</c:v>
                </c:pt>
                <c:pt idx="4616">
                  <c:v>-3.9278350515471265</c:v>
                </c:pt>
                <c:pt idx="4617">
                  <c:v>-4.8324742268041234</c:v>
                </c:pt>
                <c:pt idx="4618">
                  <c:v>-6.08505154639158</c:v>
                </c:pt>
                <c:pt idx="4619">
                  <c:v>-4.9871134020603964</c:v>
                </c:pt>
                <c:pt idx="4620">
                  <c:v>-3.0773195876299346</c:v>
                </c:pt>
                <c:pt idx="4621">
                  <c:v>-6.1546391752576719</c:v>
                </c:pt>
                <c:pt idx="4622">
                  <c:v>-5.1108247422684911</c:v>
                </c:pt>
                <c:pt idx="4623">
                  <c:v>-6.1391752577313854</c:v>
                </c:pt>
                <c:pt idx="4624">
                  <c:v>-4.3376288659783366</c:v>
                </c:pt>
                <c:pt idx="4625">
                  <c:v>-4.4536082474232881</c:v>
                </c:pt>
                <c:pt idx="4626">
                  <c:v>-5.0257731958761127</c:v>
                </c:pt>
                <c:pt idx="4627">
                  <c:v>-7.2448453608257122</c:v>
                </c:pt>
                <c:pt idx="4628">
                  <c:v>-1.1984536082476511</c:v>
                </c:pt>
                <c:pt idx="4629">
                  <c:v>-4.1443298969063482</c:v>
                </c:pt>
                <c:pt idx="4630">
                  <c:v>-5.3427835051539994</c:v>
                </c:pt>
                <c:pt idx="4631">
                  <c:v>-7.3298969072180906</c:v>
                </c:pt>
                <c:pt idx="4632">
                  <c:v>-1.3608247422670672</c:v>
                </c:pt>
                <c:pt idx="4633">
                  <c:v>-6.1314432989682421</c:v>
                </c:pt>
                <c:pt idx="4634">
                  <c:v>-5.7989690721662672</c:v>
                </c:pt>
                <c:pt idx="4635">
                  <c:v>-5.9536082474225394</c:v>
                </c:pt>
                <c:pt idx="4636">
                  <c:v>-5.2886597938141939</c:v>
                </c:pt>
                <c:pt idx="4637">
                  <c:v>-3.100515463917167</c:v>
                </c:pt>
                <c:pt idx="4638">
                  <c:v>-6.6417525773203154</c:v>
                </c:pt>
                <c:pt idx="4639">
                  <c:v>-3.069587628864594</c:v>
                </c:pt>
                <c:pt idx="4640">
                  <c:v>-4.229381443300924</c:v>
                </c:pt>
                <c:pt idx="4641">
                  <c:v>-3.3556701030921046</c:v>
                </c:pt>
                <c:pt idx="4642">
                  <c:v>-7.1211340206176184</c:v>
                </c:pt>
                <c:pt idx="4643">
                  <c:v>-6.3479381443296612</c:v>
                </c:pt>
                <c:pt idx="4644">
                  <c:v>-4.8634020618566973</c:v>
                </c:pt>
                <c:pt idx="4645">
                  <c:v>-4.1675257731957771</c:v>
                </c:pt>
                <c:pt idx="4646">
                  <c:v>-4.4381443298970025</c:v>
                </c:pt>
                <c:pt idx="4647">
                  <c:v>-3.5335051546400051</c:v>
                </c:pt>
                <c:pt idx="4648">
                  <c:v>-8.7061855670092481</c:v>
                </c:pt>
                <c:pt idx="4649">
                  <c:v>-3.201030927835832</c:v>
                </c:pt>
                <c:pt idx="4650">
                  <c:v>-3.827319587628462</c:v>
                </c:pt>
                <c:pt idx="4651">
                  <c:v>-1.0283505154628942</c:v>
                </c:pt>
                <c:pt idx="4652">
                  <c:v>-9.1005154639185655</c:v>
                </c:pt>
                <c:pt idx="4653">
                  <c:v>-5.3041237113404804</c:v>
                </c:pt>
                <c:pt idx="4654">
                  <c:v>-2.6365979381439537</c:v>
                </c:pt>
                <c:pt idx="4655">
                  <c:v>-4.8943298969070721</c:v>
                </c:pt>
                <c:pt idx="4656">
                  <c:v>-8.5360824742266868</c:v>
                </c:pt>
                <c:pt idx="4657">
                  <c:v>-1.5850515463916295</c:v>
                </c:pt>
                <c:pt idx="4658">
                  <c:v>-4.2139175257724402</c:v>
                </c:pt>
                <c:pt idx="4659">
                  <c:v>-9.1082474226817087</c:v>
                </c:pt>
                <c:pt idx="4660">
                  <c:v>-3.440721649484483</c:v>
                </c:pt>
                <c:pt idx="4661">
                  <c:v>-7.2757731958760878</c:v>
                </c:pt>
                <c:pt idx="4662">
                  <c:v>-3.170103092783259</c:v>
                </c:pt>
                <c:pt idx="4663">
                  <c:v>-2.7061855670100452</c:v>
                </c:pt>
                <c:pt idx="4664">
                  <c:v>-2.5515463917537726</c:v>
                </c:pt>
                <c:pt idx="4665">
                  <c:v>-8.6752577319588724</c:v>
                </c:pt>
                <c:pt idx="4666">
                  <c:v>-2.5670103092778618</c:v>
                </c:pt>
                <c:pt idx="4667">
                  <c:v>-6.1469072164945286</c:v>
                </c:pt>
                <c:pt idx="4668">
                  <c:v>-5.4896907216493256</c:v>
                </c:pt>
                <c:pt idx="4669">
                  <c:v>-5.9381443298962537</c:v>
                </c:pt>
                <c:pt idx="4670">
                  <c:v>-5.7835051546399798</c:v>
                </c:pt>
                <c:pt idx="4671">
                  <c:v>-1.5309278350518241</c:v>
                </c:pt>
                <c:pt idx="4672">
                  <c:v>-6.525773195875364</c:v>
                </c:pt>
                <c:pt idx="4673">
                  <c:v>-3.7113402061857075</c:v>
                </c:pt>
                <c:pt idx="4674">
                  <c:v>-6.8505154639185903</c:v>
                </c:pt>
                <c:pt idx="4675">
                  <c:v>-6.1469072164945286</c:v>
                </c:pt>
                <c:pt idx="4676">
                  <c:v>-2.0644329896911295</c:v>
                </c:pt>
                <c:pt idx="4677">
                  <c:v>-4.3298969072151934</c:v>
                </c:pt>
                <c:pt idx="4678">
                  <c:v>-7.7551546391755881</c:v>
                </c:pt>
                <c:pt idx="4679">
                  <c:v>-3.827319587628462</c:v>
                </c:pt>
                <c:pt idx="4680">
                  <c:v>-6.015463917525488</c:v>
                </c:pt>
                <c:pt idx="4681">
                  <c:v>-3.7113402061857075</c:v>
                </c:pt>
                <c:pt idx="4682">
                  <c:v>-3.3788659793815343</c:v>
                </c:pt>
                <c:pt idx="4683">
                  <c:v>-5.6288659793815103</c:v>
                </c:pt>
                <c:pt idx="4684">
                  <c:v>-2.6365979381439537</c:v>
                </c:pt>
                <c:pt idx="4685">
                  <c:v>-4.6082474226817594</c:v>
                </c:pt>
                <c:pt idx="4686">
                  <c:v>-4.4381443298970025</c:v>
                </c:pt>
                <c:pt idx="4687">
                  <c:v>-8.2809278350517506</c:v>
                </c:pt>
                <c:pt idx="4688">
                  <c:v>-2.9381443298955534</c:v>
                </c:pt>
                <c:pt idx="4689">
                  <c:v>-5.1726804123714398</c:v>
                </c:pt>
                <c:pt idx="4690">
                  <c:v>-5.3737113402065724</c:v>
                </c:pt>
                <c:pt idx="4691">
                  <c:v>-3.966494845360645</c:v>
                </c:pt>
                <c:pt idx="4692">
                  <c:v>-6.0463917525780619</c:v>
                </c:pt>
                <c:pt idx="4693">
                  <c:v>-7.0979381443281877</c:v>
                </c:pt>
                <c:pt idx="4694">
                  <c:v>-3.4407216494866808</c:v>
                </c:pt>
                <c:pt idx="4695">
                  <c:v>-6.6108247422677424</c:v>
                </c:pt>
                <c:pt idx="4696">
                  <c:v>-2.3505154639164427</c:v>
                </c:pt>
                <c:pt idx="4697">
                  <c:v>-7.2835051546392311</c:v>
                </c:pt>
                <c:pt idx="4698">
                  <c:v>-2.1572164948466512</c:v>
                </c:pt>
                <c:pt idx="4699">
                  <c:v>-6.1546391752576719</c:v>
                </c:pt>
                <c:pt idx="4700">
                  <c:v>-3.9123711340186422</c:v>
                </c:pt>
                <c:pt idx="4701">
                  <c:v>-5.7989690721662672</c:v>
                </c:pt>
                <c:pt idx="4702">
                  <c:v>-3.9278350515471265</c:v>
                </c:pt>
                <c:pt idx="4703">
                  <c:v>-6.9510309278350588</c:v>
                </c:pt>
                <c:pt idx="4704">
                  <c:v>-6.456185567009272</c:v>
                </c:pt>
                <c:pt idx="4705">
                  <c:v>-2.3273195876292103</c:v>
                </c:pt>
                <c:pt idx="4706">
                  <c:v>-2.6056701030913803</c:v>
                </c:pt>
                <c:pt idx="4707">
                  <c:v>-5.7061855670107455</c:v>
                </c:pt>
                <c:pt idx="4708">
                  <c:v>-4.9716494845363073</c:v>
                </c:pt>
                <c:pt idx="4709">
                  <c:v>-5.2345360824743885</c:v>
                </c:pt>
                <c:pt idx="4710">
                  <c:v>-4.7319587628876558</c:v>
                </c:pt>
                <c:pt idx="4711">
                  <c:v>-5.8221649484534996</c:v>
                </c:pt>
                <c:pt idx="4712">
                  <c:v>-3.3247422680395315</c:v>
                </c:pt>
                <c:pt idx="4713">
                  <c:v>-7.8324742268048233</c:v>
                </c:pt>
                <c:pt idx="4714">
                  <c:v>-1.600515463917916</c:v>
                </c:pt>
                <c:pt idx="4715">
                  <c:v>-3.726804123711994</c:v>
                </c:pt>
                <c:pt idx="4716">
                  <c:v>-4.4304123711338592</c:v>
                </c:pt>
                <c:pt idx="4717">
                  <c:v>-7.7474226804124449</c:v>
                </c:pt>
                <c:pt idx="4718">
                  <c:v>-4.6159793814427044</c:v>
                </c:pt>
                <c:pt idx="4719">
                  <c:v>-2.644329896907097</c:v>
                </c:pt>
                <c:pt idx="4720">
                  <c:v>-8.4201030927839327</c:v>
                </c:pt>
                <c:pt idx="4721">
                  <c:v>-1.9484536082461781</c:v>
                </c:pt>
                <c:pt idx="4722">
                  <c:v>-5.1185567010316344</c:v>
                </c:pt>
                <c:pt idx="4723">
                  <c:v>-4.2912371134016754</c:v>
                </c:pt>
                <c:pt idx="4724">
                  <c:v>-5.0953608247422046</c:v>
                </c:pt>
                <c:pt idx="4725">
                  <c:v>-5.3582474226802859</c:v>
                </c:pt>
                <c:pt idx="4726">
                  <c:v>-4.1597938144326347</c:v>
                </c:pt>
                <c:pt idx="4727">
                  <c:v>-4.5695876288660422</c:v>
                </c:pt>
                <c:pt idx="4728">
                  <c:v>-4.9252577319596451</c:v>
                </c:pt>
                <c:pt idx="4729">
                  <c:v>-5.5128865979387562</c:v>
                </c:pt>
                <c:pt idx="4730">
                  <c:v>-3.8814432989682666</c:v>
                </c:pt>
                <c:pt idx="4731">
                  <c:v>-2.5824742268041483</c:v>
                </c:pt>
                <c:pt idx="4732">
                  <c:v>-5.8067010309272122</c:v>
                </c:pt>
                <c:pt idx="4733">
                  <c:v>-4.012886597939505</c:v>
                </c:pt>
                <c:pt idx="4734">
                  <c:v>-6.7731958762871587</c:v>
                </c:pt>
                <c:pt idx="4735">
                  <c:v>-3.3788659793815343</c:v>
                </c:pt>
                <c:pt idx="4736">
                  <c:v>-6.9664948453613444</c:v>
                </c:pt>
                <c:pt idx="4737">
                  <c:v>-4.592783505155472</c:v>
                </c:pt>
                <c:pt idx="4738">
                  <c:v>-7.2989690721655176</c:v>
                </c:pt>
                <c:pt idx="4739">
                  <c:v>-2.2809278350503508</c:v>
                </c:pt>
                <c:pt idx="4740">
                  <c:v>-4.5154639175262368</c:v>
                </c:pt>
                <c:pt idx="4741">
                  <c:v>-5.9999999999992015</c:v>
                </c:pt>
                <c:pt idx="4742">
                  <c:v>-5.6288659793815103</c:v>
                </c:pt>
                <c:pt idx="4743">
                  <c:v>-3.3634020618552483</c:v>
                </c:pt>
                <c:pt idx="4744">
                  <c:v>-3.2783505154650672</c:v>
                </c:pt>
                <c:pt idx="4745">
                  <c:v>-5.8917525773195907</c:v>
                </c:pt>
                <c:pt idx="4746">
                  <c:v>-6.162371134020816</c:v>
                </c:pt>
                <c:pt idx="4747">
                  <c:v>-4.8711340206176423</c:v>
                </c:pt>
                <c:pt idx="4748">
                  <c:v>-2.7757731958761371</c:v>
                </c:pt>
                <c:pt idx="4749">
                  <c:v>-6.1778350515471017</c:v>
                </c:pt>
                <c:pt idx="4750">
                  <c:v>-3.8118556701021751</c:v>
                </c:pt>
                <c:pt idx="4751">
                  <c:v>-4.8634020618566973</c:v>
                </c:pt>
                <c:pt idx="4752">
                  <c:v>-5.3041237113404804</c:v>
                </c:pt>
                <c:pt idx="4753">
                  <c:v>-2.5824742268041483</c:v>
                </c:pt>
                <c:pt idx="4754">
                  <c:v>-6.8427835051532497</c:v>
                </c:pt>
                <c:pt idx="4755">
                  <c:v>-4.484536082475862</c:v>
                </c:pt>
                <c:pt idx="4756">
                  <c:v>-2.9922680412353588</c:v>
                </c:pt>
                <c:pt idx="4757">
                  <c:v>-4.4768041237127179</c:v>
                </c:pt>
                <c:pt idx="4758">
                  <c:v>-6.5489690721647937</c:v>
                </c:pt>
                <c:pt idx="4759">
                  <c:v>-4.1675257731957771</c:v>
                </c:pt>
                <c:pt idx="4760">
                  <c:v>-5.6752577319581725</c:v>
                </c:pt>
                <c:pt idx="4761">
                  <c:v>-2.9072164948451777</c:v>
                </c:pt>
                <c:pt idx="4762">
                  <c:v>-7.0051546391748643</c:v>
                </c:pt>
                <c:pt idx="4763">
                  <c:v>-4.592783505155472</c:v>
                </c:pt>
                <c:pt idx="4764">
                  <c:v>-5.0180412371129695</c:v>
                </c:pt>
                <c:pt idx="4765">
                  <c:v>-0.61082474226854055</c:v>
                </c:pt>
                <c:pt idx="4766">
                  <c:v>-7.1288659793807607</c:v>
                </c:pt>
                <c:pt idx="4767">
                  <c:v>-5.0412371134023992</c:v>
                </c:pt>
                <c:pt idx="4768">
                  <c:v>-5.219072164948102</c:v>
                </c:pt>
                <c:pt idx="4769">
                  <c:v>-2.9381443298977512</c:v>
                </c:pt>
                <c:pt idx="4770">
                  <c:v>-3.2938144329891559</c:v>
                </c:pt>
                <c:pt idx="4771">
                  <c:v>-5.3350515463930535</c:v>
                </c:pt>
                <c:pt idx="4772">
                  <c:v>-5.6520618556687428</c:v>
                </c:pt>
                <c:pt idx="4773">
                  <c:v>-4.2757731958775853</c:v>
                </c:pt>
                <c:pt idx="4774">
                  <c:v>-3.5335051546378073</c:v>
                </c:pt>
                <c:pt idx="4775">
                  <c:v>-4.6469072164952774</c:v>
                </c:pt>
                <c:pt idx="4776">
                  <c:v>-3.7422680412382809</c:v>
                </c:pt>
                <c:pt idx="4777">
                  <c:v>-4.5927835051532746</c:v>
                </c:pt>
                <c:pt idx="4778">
                  <c:v>-6.7963917525787858</c:v>
                </c:pt>
                <c:pt idx="4779">
                  <c:v>-1.1752577319582214</c:v>
                </c:pt>
                <c:pt idx="4780">
                  <c:v>-8.8067010309279112</c:v>
                </c:pt>
                <c:pt idx="4781">
                  <c:v>4.6391752578859628E-2</c:v>
                </c:pt>
                <c:pt idx="4782">
                  <c:v>-6.4329896907220396</c:v>
                </c:pt>
                <c:pt idx="4783">
                  <c:v>-4.5773195876291863</c:v>
                </c:pt>
                <c:pt idx="4784">
                  <c:v>-5.6443298969077969</c:v>
                </c:pt>
                <c:pt idx="4785">
                  <c:v>-2.9226804123714647</c:v>
                </c:pt>
                <c:pt idx="4786">
                  <c:v>-4.8711340206176423</c:v>
                </c:pt>
                <c:pt idx="4787">
                  <c:v>-2.079896907217416</c:v>
                </c:pt>
                <c:pt idx="4788">
                  <c:v>-6.6726804123706902</c:v>
                </c:pt>
                <c:pt idx="4789">
                  <c:v>-5.1185567010316344</c:v>
                </c:pt>
                <c:pt idx="4790">
                  <c:v>-5.6675257731950284</c:v>
                </c:pt>
                <c:pt idx="4791">
                  <c:v>-5.7216494845370311</c:v>
                </c:pt>
                <c:pt idx="4792">
                  <c:v>-4.1907216494830095</c:v>
                </c:pt>
                <c:pt idx="4793">
                  <c:v>-4.8943298969070721</c:v>
                </c:pt>
                <c:pt idx="4794">
                  <c:v>-5.1108247422684911</c:v>
                </c:pt>
                <c:pt idx="4795">
                  <c:v>-5.250000000000675</c:v>
                </c:pt>
                <c:pt idx="4796">
                  <c:v>-4.384020618557197</c:v>
                </c:pt>
                <c:pt idx="4797">
                  <c:v>-1.7474226804110455</c:v>
                </c:pt>
                <c:pt idx="4798">
                  <c:v>-6.9742268041244886</c:v>
                </c:pt>
                <c:pt idx="4799">
                  <c:v>-3.9278350515449292</c:v>
                </c:pt>
                <c:pt idx="4800">
                  <c:v>-3.9510309278365563</c:v>
                </c:pt>
                <c:pt idx="4801">
                  <c:v>-3.4639175257717154</c:v>
                </c:pt>
                <c:pt idx="4802">
                  <c:v>-5.3195876288667669</c:v>
                </c:pt>
                <c:pt idx="4803">
                  <c:v>-1.2989690721641187</c:v>
                </c:pt>
                <c:pt idx="4804">
                  <c:v>-8.0025773195895802</c:v>
                </c:pt>
                <c:pt idx="4805">
                  <c:v>-6.0309278350495772</c:v>
                </c:pt>
                <c:pt idx="4806">
                  <c:v>-5.0798969072181155</c:v>
                </c:pt>
                <c:pt idx="4807">
                  <c:v>-4.353092783504624</c:v>
                </c:pt>
                <c:pt idx="4808">
                  <c:v>-2.1649484536075967</c:v>
                </c:pt>
                <c:pt idx="4809">
                  <c:v>-4.8556701030935532</c:v>
                </c:pt>
                <c:pt idx="4810">
                  <c:v>-4.2371134020618699</c:v>
                </c:pt>
                <c:pt idx="4811">
                  <c:v>-6.2628865979372828</c:v>
                </c:pt>
                <c:pt idx="4812">
                  <c:v>-2.7139175257731889</c:v>
                </c:pt>
                <c:pt idx="4813">
                  <c:v>-6.6572164948466019</c:v>
                </c:pt>
                <c:pt idx="4814">
                  <c:v>-1.1829896907213646</c:v>
                </c:pt>
                <c:pt idx="4815">
                  <c:v>-7.1752577319596211</c:v>
                </c:pt>
                <c:pt idx="4816">
                  <c:v>-6.811855670102875</c:v>
                </c:pt>
                <c:pt idx="4817">
                  <c:v>-3.7190721649466529</c:v>
                </c:pt>
                <c:pt idx="4818">
                  <c:v>-5.1417525773210642</c:v>
                </c:pt>
                <c:pt idx="4819">
                  <c:v>-0.68041237113243491</c:v>
                </c:pt>
                <c:pt idx="4820">
                  <c:v>-5.505154639175613</c:v>
                </c:pt>
                <c:pt idx="4821">
                  <c:v>-3.9742268041237887</c:v>
                </c:pt>
                <c:pt idx="4822">
                  <c:v>-7.2139175257731392</c:v>
                </c:pt>
                <c:pt idx="4823">
                  <c:v>-4.4613402061864322</c:v>
                </c:pt>
                <c:pt idx="4824">
                  <c:v>-3.0850515463908805</c:v>
                </c:pt>
                <c:pt idx="4825">
                  <c:v>-4.5386597938156665</c:v>
                </c:pt>
                <c:pt idx="4826">
                  <c:v>-4.7551546391748882</c:v>
                </c:pt>
                <c:pt idx="4827">
                  <c:v>-4.9793814432994505</c:v>
                </c:pt>
                <c:pt idx="4828">
                  <c:v>-2.5979381443282374</c:v>
                </c:pt>
                <c:pt idx="4829">
                  <c:v>-4.3221649484542484</c:v>
                </c:pt>
                <c:pt idx="4830">
                  <c:v>-6.0463917525780619</c:v>
                </c:pt>
                <c:pt idx="4831">
                  <c:v>-4.3376288659783366</c:v>
                </c:pt>
                <c:pt idx="4832">
                  <c:v>-5.2422680412375318</c:v>
                </c:pt>
                <c:pt idx="4833">
                  <c:v>-4.8943298969070721</c:v>
                </c:pt>
                <c:pt idx="4834">
                  <c:v>-3.6108247422692399</c:v>
                </c:pt>
                <c:pt idx="4835">
                  <c:v>-4.7396907216486017</c:v>
                </c:pt>
                <c:pt idx="4836">
                  <c:v>-2.4742268041245379</c:v>
                </c:pt>
                <c:pt idx="4837">
                  <c:v>-5.5592783505154184</c:v>
                </c:pt>
                <c:pt idx="4838">
                  <c:v>-6.5335051546385063</c:v>
                </c:pt>
                <c:pt idx="4839">
                  <c:v>-2.4896907216486266</c:v>
                </c:pt>
                <c:pt idx="4840">
                  <c:v>-4.0824742268055969</c:v>
                </c:pt>
                <c:pt idx="4841">
                  <c:v>-4.8634020618544991</c:v>
                </c:pt>
                <c:pt idx="4842">
                  <c:v>-3.8891752577314103</c:v>
                </c:pt>
                <c:pt idx="4843">
                  <c:v>-4.5231958762893809</c:v>
                </c:pt>
                <c:pt idx="4844">
                  <c:v>-3.943298969073413</c:v>
                </c:pt>
                <c:pt idx="4845">
                  <c:v>-6.8350515463901074</c:v>
                </c:pt>
                <c:pt idx="4846">
                  <c:v>-2.0257731958776106</c:v>
                </c:pt>
                <c:pt idx="4847">
                  <c:v>-8.3737113402050749</c:v>
                </c:pt>
                <c:pt idx="4848">
                  <c:v>-3.0927835051562216</c:v>
                </c:pt>
                <c:pt idx="4849">
                  <c:v>-4.6237113402058476</c:v>
                </c:pt>
                <c:pt idx="4850">
                  <c:v>-3.2319587628862076</c:v>
                </c:pt>
                <c:pt idx="4851">
                  <c:v>-2.1804123711338832</c:v>
                </c:pt>
                <c:pt idx="4852">
                  <c:v>-6.5103092783512748</c:v>
                </c:pt>
                <c:pt idx="4853">
                  <c:v>-5.8994845360805366</c:v>
                </c:pt>
                <c:pt idx="4854">
                  <c:v>-2.9072164948473755</c:v>
                </c:pt>
                <c:pt idx="4855">
                  <c:v>-5.2963917525773372</c:v>
                </c:pt>
                <c:pt idx="4856">
                  <c:v>-6.564432989688882</c:v>
                </c:pt>
                <c:pt idx="4857">
                  <c:v>-2.8685567010316593</c:v>
                </c:pt>
                <c:pt idx="4858">
                  <c:v>-3.3092783505154424</c:v>
                </c:pt>
                <c:pt idx="4859">
                  <c:v>-3.6340206185564723</c:v>
                </c:pt>
                <c:pt idx="4860">
                  <c:v>-6.7654639175262119</c:v>
                </c:pt>
                <c:pt idx="4861">
                  <c:v>-0.904639175256997</c:v>
                </c:pt>
                <c:pt idx="4862">
                  <c:v>-7.3221649484549474</c:v>
                </c:pt>
                <c:pt idx="4863">
                  <c:v>-4.7396907216486017</c:v>
                </c:pt>
                <c:pt idx="4864">
                  <c:v>-5.7371134020611212</c:v>
                </c:pt>
                <c:pt idx="4865">
                  <c:v>-2.0180412371144674</c:v>
                </c:pt>
                <c:pt idx="4866">
                  <c:v>-5.1572164948451533</c:v>
                </c:pt>
                <c:pt idx="4867">
                  <c:v>-3.4948453608242884</c:v>
                </c:pt>
                <c:pt idx="4868">
                  <c:v>-6.7190721649495506</c:v>
                </c:pt>
                <c:pt idx="4869">
                  <c:v>-4.5309278350503259</c:v>
                </c:pt>
                <c:pt idx="4870">
                  <c:v>-2.605670103093578</c:v>
                </c:pt>
                <c:pt idx="4871">
                  <c:v>-3.170103092783259</c:v>
                </c:pt>
                <c:pt idx="4872">
                  <c:v>-4.2680412371144429</c:v>
                </c:pt>
                <c:pt idx="4873">
                  <c:v>-5.7757731958746392</c:v>
                </c:pt>
                <c:pt idx="4874">
                  <c:v>-3.3711340206183915</c:v>
                </c:pt>
                <c:pt idx="4875">
                  <c:v>-7.3298969072180906</c:v>
                </c:pt>
                <c:pt idx="4876">
                  <c:v>-2.4201030927825347</c:v>
                </c:pt>
                <c:pt idx="4877">
                  <c:v>-6.2087628865974773</c:v>
                </c:pt>
                <c:pt idx="4878">
                  <c:v>-3.2551546391756374</c:v>
                </c:pt>
                <c:pt idx="4879">
                  <c:v>-2.0257731958776106</c:v>
                </c:pt>
                <c:pt idx="4880">
                  <c:v>-5.8144329896903555</c:v>
                </c:pt>
                <c:pt idx="4881">
                  <c:v>-1.8788659793800861</c:v>
                </c:pt>
                <c:pt idx="4882">
                  <c:v>-3.8350515463916048</c:v>
                </c:pt>
                <c:pt idx="4883">
                  <c:v>-8.0953608247429045</c:v>
                </c:pt>
                <c:pt idx="4884">
                  <c:v>-1.0592783505154675</c:v>
                </c:pt>
                <c:pt idx="4885">
                  <c:v>-6.3402061855665179</c:v>
                </c:pt>
                <c:pt idx="4886">
                  <c:v>-4.5077319587630935</c:v>
                </c:pt>
                <c:pt idx="4887">
                  <c:v>-7.1597938144333337</c:v>
                </c:pt>
                <c:pt idx="4888">
                  <c:v>-5.7216494845370311</c:v>
                </c:pt>
                <c:pt idx="4889">
                  <c:v>-2.0335051546385565</c:v>
                </c:pt>
                <c:pt idx="4890">
                  <c:v>-3.7886597938149427</c:v>
                </c:pt>
                <c:pt idx="4891">
                  <c:v>-4.2293814432987267</c:v>
                </c:pt>
                <c:pt idx="4892">
                  <c:v>-4.9561855670100208</c:v>
                </c:pt>
                <c:pt idx="4893">
                  <c:v>-4.8865979381439288</c:v>
                </c:pt>
                <c:pt idx="4894">
                  <c:v>-3.8195876288653179</c:v>
                </c:pt>
                <c:pt idx="4895">
                  <c:v>-4.2139175257746375</c:v>
                </c:pt>
                <c:pt idx="4896">
                  <c:v>-3.0154639175247886</c:v>
                </c:pt>
                <c:pt idx="4897">
                  <c:v>-5.5824742268048473</c:v>
                </c:pt>
                <c:pt idx="4898">
                  <c:v>-4.9407216494837343</c:v>
                </c:pt>
                <c:pt idx="4899">
                  <c:v>-2.0257731958776106</c:v>
                </c:pt>
                <c:pt idx="4900">
                  <c:v>-6.525773195875364</c:v>
                </c:pt>
                <c:pt idx="4901">
                  <c:v>-2.149484536083508</c:v>
                </c:pt>
                <c:pt idx="4902">
                  <c:v>-4.677835051545653</c:v>
                </c:pt>
                <c:pt idx="4903">
                  <c:v>-5.4355670103095202</c:v>
                </c:pt>
                <c:pt idx="4904">
                  <c:v>-6.3788659793800369</c:v>
                </c:pt>
                <c:pt idx="4905">
                  <c:v>-1.0670103092786107</c:v>
                </c:pt>
                <c:pt idx="4906">
                  <c:v>-5.5515463917522743</c:v>
                </c:pt>
                <c:pt idx="4907">
                  <c:v>-6.9510309278350588</c:v>
                </c:pt>
                <c:pt idx="4908">
                  <c:v>-1.8170103092793348</c:v>
                </c:pt>
                <c:pt idx="4909">
                  <c:v>-4.02061855670045</c:v>
                </c:pt>
                <c:pt idx="4910">
                  <c:v>-5.1881443298977263</c:v>
                </c:pt>
                <c:pt idx="4911">
                  <c:v>-6.811855670102875</c:v>
                </c:pt>
                <c:pt idx="4912">
                  <c:v>-1.1211340206184159</c:v>
                </c:pt>
                <c:pt idx="4913">
                  <c:v>-3.0618556701036481</c:v>
                </c:pt>
                <c:pt idx="4914">
                  <c:v>-4.6546391752584206</c:v>
                </c:pt>
                <c:pt idx="4915">
                  <c:v>-3.6881443298962777</c:v>
                </c:pt>
                <c:pt idx="4916">
                  <c:v>-5.2499999999984777</c:v>
                </c:pt>
                <c:pt idx="4917">
                  <c:v>-4.6082474226817594</c:v>
                </c:pt>
                <c:pt idx="4918">
                  <c:v>-6.2396907216500503</c:v>
                </c:pt>
                <c:pt idx="4919">
                  <c:v>-5.1417525773188668</c:v>
                </c:pt>
                <c:pt idx="4920">
                  <c:v>-3.827319587628462</c:v>
                </c:pt>
                <c:pt idx="4921">
                  <c:v>-3.4793814433001993</c:v>
                </c:pt>
                <c:pt idx="4922">
                  <c:v>-4.6855670103087963</c:v>
                </c:pt>
                <c:pt idx="4923">
                  <c:v>-4.1829896907220645</c:v>
                </c:pt>
                <c:pt idx="4924">
                  <c:v>-3.9742268041237887</c:v>
                </c:pt>
                <c:pt idx="4925">
                  <c:v>-3.3556701030921046</c:v>
                </c:pt>
                <c:pt idx="4926">
                  <c:v>-4.3762886597940538</c:v>
                </c:pt>
                <c:pt idx="4927">
                  <c:v>-7.3144329896896068</c:v>
                </c:pt>
                <c:pt idx="4928">
                  <c:v>-3.7731958762886562</c:v>
                </c:pt>
                <c:pt idx="4929">
                  <c:v>-0.93556701030957024</c:v>
                </c:pt>
                <c:pt idx="4930">
                  <c:v>-4.9716494845363073</c:v>
                </c:pt>
                <c:pt idx="4931">
                  <c:v>-3.4639175257739128</c:v>
                </c:pt>
                <c:pt idx="4932">
                  <c:v>-5.4201030927832345</c:v>
                </c:pt>
                <c:pt idx="4933">
                  <c:v>-8.2036082474225154</c:v>
                </c:pt>
                <c:pt idx="4934">
                  <c:v>-3.8427835051547481</c:v>
                </c:pt>
                <c:pt idx="4935">
                  <c:v>-1.3453608247429782</c:v>
                </c:pt>
                <c:pt idx="4936">
                  <c:v>-2.7912371134002263</c:v>
                </c:pt>
                <c:pt idx="4937">
                  <c:v>-7.5695876288667421</c:v>
                </c:pt>
                <c:pt idx="4938">
                  <c:v>-1.6546391752577212</c:v>
                </c:pt>
                <c:pt idx="4939">
                  <c:v>-3.154639175256972</c:v>
                </c:pt>
                <c:pt idx="4940">
                  <c:v>-6.6340206185571722</c:v>
                </c:pt>
                <c:pt idx="4941">
                  <c:v>-3.8118556701043724</c:v>
                </c:pt>
                <c:pt idx="4942">
                  <c:v>-6.0773195876284376</c:v>
                </c:pt>
                <c:pt idx="4943">
                  <c:v>-2.048969072164843</c:v>
                </c:pt>
                <c:pt idx="4944">
                  <c:v>-5.0567010309264884</c:v>
                </c:pt>
                <c:pt idx="4945">
                  <c:v>-2.8530927835053728</c:v>
                </c:pt>
                <c:pt idx="4946">
                  <c:v>-5.6752577319603699</c:v>
                </c:pt>
                <c:pt idx="4947">
                  <c:v>-3.0231958762879318</c:v>
                </c:pt>
                <c:pt idx="4948">
                  <c:v>-5.3891752577328589</c:v>
                </c:pt>
                <c:pt idx="4949">
                  <c:v>-2.6365979381439537</c:v>
                </c:pt>
                <c:pt idx="4950">
                  <c:v>-3.2474226804124942</c:v>
                </c:pt>
                <c:pt idx="4951">
                  <c:v>-5.0180412371129695</c:v>
                </c:pt>
                <c:pt idx="4952">
                  <c:v>-4.9716494845363073</c:v>
                </c:pt>
                <c:pt idx="4953">
                  <c:v>-4.306701030927961</c:v>
                </c:pt>
                <c:pt idx="4954">
                  <c:v>-4.4536082474210907</c:v>
                </c:pt>
                <c:pt idx="4955">
                  <c:v>-5.1958762886608696</c:v>
                </c:pt>
                <c:pt idx="4956">
                  <c:v>-5.6365979381446527</c:v>
                </c:pt>
                <c:pt idx="4957">
                  <c:v>-5.219072164948102</c:v>
                </c:pt>
                <c:pt idx="4958">
                  <c:v>-0.96649484535994579</c:v>
                </c:pt>
                <c:pt idx="4959">
                  <c:v>-5.7989690721662672</c:v>
                </c:pt>
                <c:pt idx="4960">
                  <c:v>-4.7242268041223152</c:v>
                </c:pt>
                <c:pt idx="4961">
                  <c:v>-3.9355670103102693</c:v>
                </c:pt>
                <c:pt idx="4962">
                  <c:v>-4.0592783505161671</c:v>
                </c:pt>
                <c:pt idx="4963">
                  <c:v>-4.5927835051532746</c:v>
                </c:pt>
                <c:pt idx="4964">
                  <c:v>-5.0180412371129695</c:v>
                </c:pt>
                <c:pt idx="4965">
                  <c:v>-4.1675257731957771</c:v>
                </c:pt>
                <c:pt idx="4966">
                  <c:v>-4.7783505154643189</c:v>
                </c:pt>
                <c:pt idx="4967">
                  <c:v>-5.1804123711345831</c:v>
                </c:pt>
                <c:pt idx="4968">
                  <c:v>-2.2036082474233134</c:v>
                </c:pt>
                <c:pt idx="4969">
                  <c:v>-4.6855670103087963</c:v>
                </c:pt>
                <c:pt idx="4970">
                  <c:v>-4.1675257731957771</c:v>
                </c:pt>
                <c:pt idx="4971">
                  <c:v>-3.5876288659798106</c:v>
                </c:pt>
                <c:pt idx="4972">
                  <c:v>-1.4149484536068726</c:v>
                </c:pt>
                <c:pt idx="4973">
                  <c:v>-5.760309278350551</c:v>
                </c:pt>
                <c:pt idx="4974">
                  <c:v>-3.7345360824751372</c:v>
                </c:pt>
                <c:pt idx="4975">
                  <c:v>-5.1804123711345831</c:v>
                </c:pt>
                <c:pt idx="4976">
                  <c:v>-4.9716494845363073</c:v>
                </c:pt>
                <c:pt idx="4977">
                  <c:v>-1.3221649484535485</c:v>
                </c:pt>
                <c:pt idx="4978">
                  <c:v>-3.170103092783259</c:v>
                </c:pt>
                <c:pt idx="4979">
                  <c:v>-9.0541237113397059</c:v>
                </c:pt>
                <c:pt idx="4980">
                  <c:v>-2.0721649484542728</c:v>
                </c:pt>
                <c:pt idx="4981">
                  <c:v>-4.4458762886601448</c:v>
                </c:pt>
                <c:pt idx="4982">
                  <c:v>-2.5051546391749131</c:v>
                </c:pt>
                <c:pt idx="4983">
                  <c:v>-1.7164948453606701</c:v>
                </c:pt>
                <c:pt idx="4984">
                  <c:v>-5.2113402061849587</c:v>
                </c:pt>
                <c:pt idx="4985">
                  <c:v>-4.5077319587630935</c:v>
                </c:pt>
                <c:pt idx="4986">
                  <c:v>-5.2577319587638183</c:v>
                </c:pt>
                <c:pt idx="4987">
                  <c:v>-4.1984536082461528</c:v>
                </c:pt>
                <c:pt idx="4988">
                  <c:v>-5.2268041237112453</c:v>
                </c:pt>
                <c:pt idx="4989">
                  <c:v>-3.6108247422692399</c:v>
                </c:pt>
                <c:pt idx="4990">
                  <c:v>-3.0773195876277373</c:v>
                </c:pt>
                <c:pt idx="4991">
                  <c:v>-4.3453608247414808</c:v>
                </c:pt>
                <c:pt idx="4992">
                  <c:v>-3.7422680412382809</c:v>
                </c:pt>
                <c:pt idx="4993">
                  <c:v>-4.2293814432987267</c:v>
                </c:pt>
                <c:pt idx="4994">
                  <c:v>-5.6288659793815103</c:v>
                </c:pt>
                <c:pt idx="4995">
                  <c:v>-3.726804123711994</c:v>
                </c:pt>
                <c:pt idx="4996">
                  <c:v>-3.3788659793815343</c:v>
                </c:pt>
                <c:pt idx="4997">
                  <c:v>-4.9793814432972532</c:v>
                </c:pt>
                <c:pt idx="4998">
                  <c:v>-4.0360824742267374</c:v>
                </c:pt>
                <c:pt idx="4999">
                  <c:v>-5.5515463917544725</c:v>
                </c:pt>
                <c:pt idx="5000">
                  <c:v>-4.4845360824736638</c:v>
                </c:pt>
                <c:pt idx="5001">
                  <c:v>-2.3273195876292103</c:v>
                </c:pt>
                <c:pt idx="5002">
                  <c:v>-3.0309278350510751</c:v>
                </c:pt>
                <c:pt idx="5003">
                  <c:v>-5.7371134020611212</c:v>
                </c:pt>
                <c:pt idx="5004">
                  <c:v>-3.3788659793815343</c:v>
                </c:pt>
                <c:pt idx="5005">
                  <c:v>-6.0231958762886322</c:v>
                </c:pt>
                <c:pt idx="5006">
                  <c:v>-2.2809278350525481</c:v>
                </c:pt>
                <c:pt idx="5007">
                  <c:v>-3.8814432989682666</c:v>
                </c:pt>
                <c:pt idx="5008">
                  <c:v>-3.2164948453621185</c:v>
                </c:pt>
                <c:pt idx="5009">
                  <c:v>-7.3067010309264635</c:v>
                </c:pt>
                <c:pt idx="5010">
                  <c:v>-2.7912371134024236</c:v>
                </c:pt>
                <c:pt idx="5011">
                  <c:v>-2.7525773195867078</c:v>
                </c:pt>
                <c:pt idx="5012">
                  <c:v>-5.9845360824751124</c:v>
                </c:pt>
                <c:pt idx="5013">
                  <c:v>-1.9639175257724646</c:v>
                </c:pt>
                <c:pt idx="5014">
                  <c:v>-2.4432989690719644</c:v>
                </c:pt>
                <c:pt idx="5015">
                  <c:v>-5.5128865979387562</c:v>
                </c:pt>
                <c:pt idx="5016">
                  <c:v>-6.7345360824736389</c:v>
                </c:pt>
                <c:pt idx="5017">
                  <c:v>-0.63402061855797032</c:v>
                </c:pt>
                <c:pt idx="5018">
                  <c:v>-2.5051546391749131</c:v>
                </c:pt>
                <c:pt idx="5019">
                  <c:v>-5.0025773195866829</c:v>
                </c:pt>
                <c:pt idx="5020">
                  <c:v>-6.1237113402072962</c:v>
                </c:pt>
                <c:pt idx="5021">
                  <c:v>-3.7963917525780864</c:v>
                </c:pt>
                <c:pt idx="5022">
                  <c:v>-2.7061855670100452</c:v>
                </c:pt>
                <c:pt idx="5023">
                  <c:v>-4.4381443298970025</c:v>
                </c:pt>
                <c:pt idx="5024">
                  <c:v>-5.5360824742259886</c:v>
                </c:pt>
                <c:pt idx="5025">
                  <c:v>-2.8376288659790863</c:v>
                </c:pt>
                <c:pt idx="5026">
                  <c:v>-2.8685567010316593</c:v>
                </c:pt>
                <c:pt idx="5027">
                  <c:v>-5.0953608247422046</c:v>
                </c:pt>
                <c:pt idx="5028">
                  <c:v>-4.6314432989689909</c:v>
                </c:pt>
                <c:pt idx="5029">
                  <c:v>-5.2963917525773372</c:v>
                </c:pt>
                <c:pt idx="5030">
                  <c:v>-3.0231958762879318</c:v>
                </c:pt>
                <c:pt idx="5031">
                  <c:v>-4.0438144329898806</c:v>
                </c:pt>
                <c:pt idx="5032">
                  <c:v>-2.8376288659790863</c:v>
                </c:pt>
                <c:pt idx="5033">
                  <c:v>-4.2835051546407295</c:v>
                </c:pt>
                <c:pt idx="5034">
                  <c:v>-4.5541237113397566</c:v>
                </c:pt>
                <c:pt idx="5035">
                  <c:v>-2.4046391752562482</c:v>
                </c:pt>
                <c:pt idx="5036">
                  <c:v>-4.4072164948466268</c:v>
                </c:pt>
                <c:pt idx="5037">
                  <c:v>-6.301546391752999</c:v>
                </c:pt>
                <c:pt idx="5038">
                  <c:v>-2.9690721649481269</c:v>
                </c:pt>
                <c:pt idx="5039">
                  <c:v>-5.5592783505154184</c:v>
                </c:pt>
                <c:pt idx="5040">
                  <c:v>-4.8943298969070721</c:v>
                </c:pt>
                <c:pt idx="5041">
                  <c:v>-2.5824742268041483</c:v>
                </c:pt>
                <c:pt idx="5042">
                  <c:v>-3.5644329896903804</c:v>
                </c:pt>
                <c:pt idx="5043">
                  <c:v>-1.9716494845356078</c:v>
                </c:pt>
                <c:pt idx="5044">
                  <c:v>-3.7963917525780864</c:v>
                </c:pt>
                <c:pt idx="5045">
                  <c:v>-6.2474226804131945</c:v>
                </c:pt>
                <c:pt idx="5046">
                  <c:v>-3.9432989690712157</c:v>
                </c:pt>
                <c:pt idx="5047">
                  <c:v>-1.0515463917523242</c:v>
                </c:pt>
                <c:pt idx="5048">
                  <c:v>-6.3788659793822342</c:v>
                </c:pt>
                <c:pt idx="5049">
                  <c:v>-3.8891752577314103</c:v>
                </c:pt>
                <c:pt idx="5050">
                  <c:v>-3.6417525773196155</c:v>
                </c:pt>
                <c:pt idx="5051">
                  <c:v>-1.6778350515471512</c:v>
                </c:pt>
                <c:pt idx="5052">
                  <c:v>-2.0798969072152182</c:v>
                </c:pt>
                <c:pt idx="5053">
                  <c:v>-7.9561855670107207</c:v>
                </c:pt>
                <c:pt idx="5054">
                  <c:v>-4.5309278350525233</c:v>
                </c:pt>
                <c:pt idx="5055">
                  <c:v>-3.6417525773196155</c:v>
                </c:pt>
                <c:pt idx="5056">
                  <c:v>-3.7422680412360831</c:v>
                </c:pt>
                <c:pt idx="5057">
                  <c:v>-4.2448453608250132</c:v>
                </c:pt>
                <c:pt idx="5058">
                  <c:v>-2.5592783505147185</c:v>
                </c:pt>
                <c:pt idx="5059">
                  <c:v>-3.2783505154650672</c:v>
                </c:pt>
                <c:pt idx="5060">
                  <c:v>-5.6829896907213158</c:v>
                </c:pt>
                <c:pt idx="5061">
                  <c:v>-3.2474226804124942</c:v>
                </c:pt>
                <c:pt idx="5062">
                  <c:v>-8.7525773195881076</c:v>
                </c:pt>
                <c:pt idx="5063">
                  <c:v>0.48711340206264331</c:v>
                </c:pt>
                <c:pt idx="5064">
                  <c:v>-3.2860824742260131</c:v>
                </c:pt>
                <c:pt idx="5065">
                  <c:v>-3.1005154639193644</c:v>
                </c:pt>
                <c:pt idx="5066">
                  <c:v>-6.8969072164930552</c:v>
                </c:pt>
                <c:pt idx="5067">
                  <c:v>-2.8376288659790863</c:v>
                </c:pt>
                <c:pt idx="5068">
                  <c:v>-5.2886597938163913</c:v>
                </c:pt>
                <c:pt idx="5069">
                  <c:v>-3.3324742268026752</c:v>
                </c:pt>
                <c:pt idx="5070">
                  <c:v>-5.1417525773210642</c:v>
                </c:pt>
                <c:pt idx="5071">
                  <c:v>-4.5850515463901313</c:v>
                </c:pt>
                <c:pt idx="5072">
                  <c:v>-4.1365979381454014</c:v>
                </c:pt>
                <c:pt idx="5073">
                  <c:v>-4.3453608247414808</c:v>
                </c:pt>
                <c:pt idx="5074">
                  <c:v>-3.3788659793815343</c:v>
                </c:pt>
                <c:pt idx="5075">
                  <c:v>-2.0103092783513241</c:v>
                </c:pt>
                <c:pt idx="5076">
                  <c:v>-3.7268041237097966</c:v>
                </c:pt>
                <c:pt idx="5077">
                  <c:v>-3.0154639175269859</c:v>
                </c:pt>
                <c:pt idx="5078">
                  <c:v>-4.4072164948444295</c:v>
                </c:pt>
                <c:pt idx="5079">
                  <c:v>-5.0412371134023992</c:v>
                </c:pt>
                <c:pt idx="5080">
                  <c:v>-5.5592783505154184</c:v>
                </c:pt>
                <c:pt idx="5081">
                  <c:v>-3.5953608247429534</c:v>
                </c:pt>
                <c:pt idx="5082">
                  <c:v>-3.0231958762879318</c:v>
                </c:pt>
                <c:pt idx="5083">
                  <c:v>-3.4020618556709645</c:v>
                </c:pt>
                <c:pt idx="5084">
                  <c:v>-5.1108247422684911</c:v>
                </c:pt>
                <c:pt idx="5085">
                  <c:v>-3.6417525773196155</c:v>
                </c:pt>
                <c:pt idx="5086">
                  <c:v>-1.7706185567004753</c:v>
                </c:pt>
                <c:pt idx="5087">
                  <c:v>-4.8788659793807856</c:v>
                </c:pt>
                <c:pt idx="5088">
                  <c:v>-3.7963917525780864</c:v>
                </c:pt>
                <c:pt idx="5089">
                  <c:v>-5.3891752577306615</c:v>
                </c:pt>
                <c:pt idx="5090">
                  <c:v>-1.7164948453606701</c:v>
                </c:pt>
                <c:pt idx="5091">
                  <c:v>-4.484536082475862</c:v>
                </c:pt>
                <c:pt idx="5092">
                  <c:v>-3.9974226804110207</c:v>
                </c:pt>
                <c:pt idx="5093">
                  <c:v>-2.6907216494859565</c:v>
                </c:pt>
                <c:pt idx="5094">
                  <c:v>-4.306701030927961</c:v>
                </c:pt>
                <c:pt idx="5095">
                  <c:v>-3.7577319587623697</c:v>
                </c:pt>
                <c:pt idx="5096">
                  <c:v>-5.1185567010316344</c:v>
                </c:pt>
                <c:pt idx="5097">
                  <c:v>-1.0824742268026997</c:v>
                </c:pt>
                <c:pt idx="5098">
                  <c:v>-6.1932989690733891</c:v>
                </c:pt>
                <c:pt idx="5099">
                  <c:v>-4.0592783505139698</c:v>
                </c:pt>
                <c:pt idx="5100">
                  <c:v>-3.1159793814434535</c:v>
                </c:pt>
                <c:pt idx="5101">
                  <c:v>-4.5309278350525233</c:v>
                </c:pt>
                <c:pt idx="5102">
                  <c:v>-3.6881443298962777</c:v>
                </c:pt>
                <c:pt idx="5103">
                  <c:v>-5.1417525773188668</c:v>
                </c:pt>
                <c:pt idx="5104">
                  <c:v>-2.7525773195889052</c:v>
                </c:pt>
                <c:pt idx="5105">
                  <c:v>-5.7216494845348338</c:v>
                </c:pt>
                <c:pt idx="5106">
                  <c:v>-4.012886597939505</c:v>
                </c:pt>
                <c:pt idx="5107">
                  <c:v>-2.4664948453613942</c:v>
                </c:pt>
                <c:pt idx="5108">
                  <c:v>-0.97422680412308904</c:v>
                </c:pt>
                <c:pt idx="5109">
                  <c:v>-4.9252577319574478</c:v>
                </c:pt>
                <c:pt idx="5110">
                  <c:v>-4.8788659793829829</c:v>
                </c:pt>
                <c:pt idx="5111">
                  <c:v>-4.5231958762871836</c:v>
                </c:pt>
                <c:pt idx="5112">
                  <c:v>-4.8479381443304099</c:v>
                </c:pt>
                <c:pt idx="5113">
                  <c:v>-2.3582474226817838</c:v>
                </c:pt>
                <c:pt idx="5114">
                  <c:v>-3.2474226804102968</c:v>
                </c:pt>
                <c:pt idx="5115">
                  <c:v>-3.6572164948459025</c:v>
                </c:pt>
                <c:pt idx="5116">
                  <c:v>-2.8685567010316593</c:v>
                </c:pt>
                <c:pt idx="5117">
                  <c:v>-5.0876288659790614</c:v>
                </c:pt>
                <c:pt idx="5118">
                  <c:v>-6.2474226804131945</c:v>
                </c:pt>
                <c:pt idx="5119">
                  <c:v>-1.9407216494830346</c:v>
                </c:pt>
                <c:pt idx="5120">
                  <c:v>-5.3659793814434291</c:v>
                </c:pt>
                <c:pt idx="5121">
                  <c:v>-5.7989690721662672</c:v>
                </c:pt>
                <c:pt idx="5122">
                  <c:v>-4.6237113402058476</c:v>
                </c:pt>
                <c:pt idx="5123">
                  <c:v>-2.5670103092778618</c:v>
                </c:pt>
                <c:pt idx="5124">
                  <c:v>-5.9304123711331096</c:v>
                </c:pt>
                <c:pt idx="5125">
                  <c:v>2.3195876287232263E-2</c:v>
                </c:pt>
                <c:pt idx="5126">
                  <c:v>-7.5541237113404556</c:v>
                </c:pt>
                <c:pt idx="5127">
                  <c:v>-0.34793814432826192</c:v>
                </c:pt>
                <c:pt idx="5128">
                  <c:v>-5.0721649484549722</c:v>
                </c:pt>
                <c:pt idx="5129">
                  <c:v>-5.4201030927832345</c:v>
                </c:pt>
                <c:pt idx="5130">
                  <c:v>-1.0051546391756621</c:v>
                </c:pt>
                <c:pt idx="5131">
                  <c:v>-6.9510309278350588</c:v>
                </c:pt>
                <c:pt idx="5132">
                  <c:v>-0.71907216494815118</c:v>
                </c:pt>
                <c:pt idx="5133">
                  <c:v>-6.0773195876284376</c:v>
                </c:pt>
                <c:pt idx="5134">
                  <c:v>-1.6082474226810592</c:v>
                </c:pt>
                <c:pt idx="5135">
                  <c:v>-4.8634020618544991</c:v>
                </c:pt>
                <c:pt idx="5136">
                  <c:v>-4.2757731958775853</c:v>
                </c:pt>
                <c:pt idx="5137">
                  <c:v>-4.4226804123707151</c:v>
                </c:pt>
                <c:pt idx="5138">
                  <c:v>-3.8814432989682666</c:v>
                </c:pt>
                <c:pt idx="5139">
                  <c:v>-3.7113402061857075</c:v>
                </c:pt>
                <c:pt idx="5140">
                  <c:v>-4.2216494845355825</c:v>
                </c:pt>
                <c:pt idx="5141">
                  <c:v>-4.7087628865982261</c:v>
                </c:pt>
                <c:pt idx="5142">
                  <c:v>-2.5824742268041483</c:v>
                </c:pt>
                <c:pt idx="5143">
                  <c:v>-4.8556701030935532</c:v>
                </c:pt>
                <c:pt idx="5144">
                  <c:v>-4.1907216494852069</c:v>
                </c:pt>
                <c:pt idx="5145">
                  <c:v>-1.6159793814420051</c:v>
                </c:pt>
                <c:pt idx="5146">
                  <c:v>-6.8505154639185903</c:v>
                </c:pt>
                <c:pt idx="5147">
                  <c:v>-2.1804123711338832</c:v>
                </c:pt>
                <c:pt idx="5148">
                  <c:v>-4.384020618557197</c:v>
                </c:pt>
                <c:pt idx="5149">
                  <c:v>-5.3427835051539994</c:v>
                </c:pt>
                <c:pt idx="5150">
                  <c:v>-1.4845360824729643</c:v>
                </c:pt>
                <c:pt idx="5151">
                  <c:v>-3.2860824742282104</c:v>
                </c:pt>
                <c:pt idx="5152">
                  <c:v>-6.6030927835045992</c:v>
                </c:pt>
                <c:pt idx="5153">
                  <c:v>-4.4226804123707151</c:v>
                </c:pt>
                <c:pt idx="5154">
                  <c:v>1.1056701030921294</c:v>
                </c:pt>
                <c:pt idx="5155">
                  <c:v>-6.1932989690711908</c:v>
                </c:pt>
                <c:pt idx="5156">
                  <c:v>-4.3221649484542484</c:v>
                </c:pt>
                <c:pt idx="5157">
                  <c:v>-2.9381443298977512</c:v>
                </c:pt>
                <c:pt idx="5158">
                  <c:v>-3.9742268041237887</c:v>
                </c:pt>
                <c:pt idx="5159">
                  <c:v>-4.9948453608235397</c:v>
                </c:pt>
                <c:pt idx="5160">
                  <c:v>-3.1237113402065972</c:v>
                </c:pt>
                <c:pt idx="5161">
                  <c:v>-3.3711340206183915</c:v>
                </c:pt>
                <c:pt idx="5162">
                  <c:v>-5.7293814433001753</c:v>
                </c:pt>
                <c:pt idx="5163">
                  <c:v>-0.14690721649312952</c:v>
                </c:pt>
                <c:pt idx="5164">
                  <c:v>-5.1804123711345831</c:v>
                </c:pt>
                <c:pt idx="5165">
                  <c:v>-6.3479381443296612</c:v>
                </c:pt>
                <c:pt idx="5166">
                  <c:v>-4.8170103092778369</c:v>
                </c:pt>
                <c:pt idx="5167">
                  <c:v>-4.623711340208045</c:v>
                </c:pt>
                <c:pt idx="5168">
                  <c:v>-3.8659793813518806E-2</c:v>
                </c:pt>
                <c:pt idx="5169">
                  <c:v>-4.2139175257724402</c:v>
                </c:pt>
                <c:pt idx="5170">
                  <c:v>-4.1829896907220645</c:v>
                </c:pt>
                <c:pt idx="5171">
                  <c:v>-3.3402061855680159</c:v>
                </c:pt>
                <c:pt idx="5172">
                  <c:v>-3.7809278350517994</c:v>
                </c:pt>
                <c:pt idx="5173">
                  <c:v>-4.0128865979373076</c:v>
                </c:pt>
                <c:pt idx="5174">
                  <c:v>-2.2036082474233134</c:v>
                </c:pt>
                <c:pt idx="5175">
                  <c:v>-4.6932989690719404</c:v>
                </c:pt>
                <c:pt idx="5176">
                  <c:v>-6.8969072164952534</c:v>
                </c:pt>
                <c:pt idx="5177">
                  <c:v>-2.0412371134016993</c:v>
                </c:pt>
                <c:pt idx="5178">
                  <c:v>-5.1340206185557236</c:v>
                </c:pt>
                <c:pt idx="5179">
                  <c:v>-2.5283505154643429</c:v>
                </c:pt>
                <c:pt idx="5180">
                  <c:v>-3.2783505154650672</c:v>
                </c:pt>
                <c:pt idx="5181">
                  <c:v>-4.7860824742252639</c:v>
                </c:pt>
                <c:pt idx="5182">
                  <c:v>-2.0103092783513241</c:v>
                </c:pt>
                <c:pt idx="5183">
                  <c:v>-5.2113402061849587</c:v>
                </c:pt>
                <c:pt idx="5184">
                  <c:v>-3.4716494845370565</c:v>
                </c:pt>
                <c:pt idx="5185">
                  <c:v>-4.2680412371122456</c:v>
                </c:pt>
                <c:pt idx="5186">
                  <c:v>-3.5953608247429534</c:v>
                </c:pt>
                <c:pt idx="5187">
                  <c:v>-3.7963917525780864</c:v>
                </c:pt>
                <c:pt idx="5188">
                  <c:v>-3.8427835051525507</c:v>
                </c:pt>
                <c:pt idx="5189">
                  <c:v>-2.6597938144333835</c:v>
                </c:pt>
                <c:pt idx="5190">
                  <c:v>-3.695876288659421</c:v>
                </c:pt>
                <c:pt idx="5191">
                  <c:v>-3.8814432989704648</c:v>
                </c:pt>
                <c:pt idx="5192">
                  <c:v>-4.5154639175262368</c:v>
                </c:pt>
                <c:pt idx="5193">
                  <c:v>-3.8969072164945535</c:v>
                </c:pt>
                <c:pt idx="5194">
                  <c:v>-2.6907216494837587</c:v>
                </c:pt>
                <c:pt idx="5195">
                  <c:v>-5.1881443298977263</c:v>
                </c:pt>
                <c:pt idx="5196">
                  <c:v>-3.1237113402065972</c:v>
                </c:pt>
                <c:pt idx="5197">
                  <c:v>-3.2706185566997261</c:v>
                </c:pt>
                <c:pt idx="5198">
                  <c:v>-3.7190721649488507</c:v>
                </c:pt>
                <c:pt idx="5199">
                  <c:v>-6.2164948453606206</c:v>
                </c:pt>
                <c:pt idx="5200">
                  <c:v>-4.275773195875388</c:v>
                </c:pt>
                <c:pt idx="5201">
                  <c:v>-0.81958762886681624</c:v>
                </c:pt>
                <c:pt idx="5202">
                  <c:v>-4.1211340206191158</c:v>
                </c:pt>
                <c:pt idx="5203">
                  <c:v>-5.3659793814434291</c:v>
                </c:pt>
                <c:pt idx="5204">
                  <c:v>-4.2603092783491023</c:v>
                </c:pt>
                <c:pt idx="5205">
                  <c:v>-1.9871134020618944</c:v>
                </c:pt>
                <c:pt idx="5206">
                  <c:v>-4.8556701030935532</c:v>
                </c:pt>
                <c:pt idx="5207">
                  <c:v>-3.0773195876299346</c:v>
                </c:pt>
                <c:pt idx="5208">
                  <c:v>-5.4123711340200904</c:v>
                </c:pt>
                <c:pt idx="5209">
                  <c:v>-5.5824742268026499</c:v>
                </c:pt>
                <c:pt idx="5210">
                  <c:v>-1.5231958762886808</c:v>
                </c:pt>
                <c:pt idx="5211">
                  <c:v>-1.0515463917545216</c:v>
                </c:pt>
                <c:pt idx="5212">
                  <c:v>-6.309278350513944</c:v>
                </c:pt>
                <c:pt idx="5213">
                  <c:v>9.2783505153324161E-2</c:v>
                </c:pt>
                <c:pt idx="5214">
                  <c:v>-6.1469072164945286</c:v>
                </c:pt>
                <c:pt idx="5215">
                  <c:v>-5.1185567010316344</c:v>
                </c:pt>
                <c:pt idx="5216">
                  <c:v>-1.7706185567004753</c:v>
                </c:pt>
                <c:pt idx="5217">
                  <c:v>-3.9278350515449292</c:v>
                </c:pt>
                <c:pt idx="5218">
                  <c:v>-3.7809278350517994</c:v>
                </c:pt>
                <c:pt idx="5219">
                  <c:v>-1.9407216494852324</c:v>
                </c:pt>
                <c:pt idx="5220">
                  <c:v>-5.3582474226802859</c:v>
                </c:pt>
                <c:pt idx="5221">
                  <c:v>-2.9381443298977512</c:v>
                </c:pt>
                <c:pt idx="5222">
                  <c:v>-3.5180412371137186</c:v>
                </c:pt>
                <c:pt idx="5223">
                  <c:v>-4.2216494845355825</c:v>
                </c:pt>
                <c:pt idx="5224">
                  <c:v>-2.3969072164953023</c:v>
                </c:pt>
                <c:pt idx="5225">
                  <c:v>-2.4355670103088212</c:v>
                </c:pt>
                <c:pt idx="5226">
                  <c:v>-6.9123711340193417</c:v>
                </c:pt>
                <c:pt idx="5227">
                  <c:v>-1.0438144329913783</c:v>
                </c:pt>
                <c:pt idx="5228">
                  <c:v>-4.3608247422677664</c:v>
                </c:pt>
                <c:pt idx="5229">
                  <c:v>-5.1262886597925803</c:v>
                </c:pt>
                <c:pt idx="5230">
                  <c:v>-4.5850515463923287</c:v>
                </c:pt>
                <c:pt idx="5231">
                  <c:v>-1.9561855670093211</c:v>
                </c:pt>
                <c:pt idx="5232">
                  <c:v>-3.0850515463930779</c:v>
                </c:pt>
                <c:pt idx="5233">
                  <c:v>-3.6030927835038993</c:v>
                </c:pt>
                <c:pt idx="5234">
                  <c:v>-4.6314432989689909</c:v>
                </c:pt>
                <c:pt idx="5235">
                  <c:v>-5.7835051546399798</c:v>
                </c:pt>
                <c:pt idx="5236">
                  <c:v>-3.8582474226810346</c:v>
                </c:pt>
                <c:pt idx="5237">
                  <c:v>-2.01804123711227</c:v>
                </c:pt>
                <c:pt idx="5238">
                  <c:v>-4.5386597938156665</c:v>
                </c:pt>
                <c:pt idx="5239">
                  <c:v>-3.3556701030921046</c:v>
                </c:pt>
                <c:pt idx="5240">
                  <c:v>-2.7989690721655673</c:v>
                </c:pt>
                <c:pt idx="5241">
                  <c:v>-1.9871134020618944</c:v>
                </c:pt>
                <c:pt idx="5242">
                  <c:v>-4.5695876288660422</c:v>
                </c:pt>
                <c:pt idx="5243">
                  <c:v>-3.9974226804110207</c:v>
                </c:pt>
                <c:pt idx="5244">
                  <c:v>-0.26288659793808106</c:v>
                </c:pt>
                <c:pt idx="5245">
                  <c:v>-8.180412371135283</c:v>
                </c:pt>
                <c:pt idx="5246">
                  <c:v>-1.9329896907220889</c:v>
                </c:pt>
                <c:pt idx="5247">
                  <c:v>-2.6365979381439537</c:v>
                </c:pt>
                <c:pt idx="5248">
                  <c:v>-3.7731958762886562</c:v>
                </c:pt>
                <c:pt idx="5249">
                  <c:v>-6.4097938144326099</c:v>
                </c:pt>
                <c:pt idx="5250">
                  <c:v>-0.24742268041179447</c:v>
                </c:pt>
                <c:pt idx="5251">
                  <c:v>-6.2242268041237638</c:v>
                </c:pt>
                <c:pt idx="5252">
                  <c:v>-2.605670103093578</c:v>
                </c:pt>
                <c:pt idx="5253">
                  <c:v>-3.9046391752576963</c:v>
                </c:pt>
                <c:pt idx="5254">
                  <c:v>-3.2242268041230639</c:v>
                </c:pt>
                <c:pt idx="5255">
                  <c:v>-2.605670103093578</c:v>
                </c:pt>
                <c:pt idx="5256">
                  <c:v>-5.0489690721633451</c:v>
                </c:pt>
                <c:pt idx="5257">
                  <c:v>-2.6984536082490997</c:v>
                </c:pt>
                <c:pt idx="5258">
                  <c:v>-4.1675257731957771</c:v>
                </c:pt>
                <c:pt idx="5259">
                  <c:v>-2.304123711339781</c:v>
                </c:pt>
                <c:pt idx="5260">
                  <c:v>-5.8376288659797853</c:v>
                </c:pt>
                <c:pt idx="5261">
                  <c:v>-4.3608247422677664</c:v>
                </c:pt>
                <c:pt idx="5262">
                  <c:v>-2.644329896907097</c:v>
                </c:pt>
                <c:pt idx="5263">
                  <c:v>-3.5103092783505749</c:v>
                </c:pt>
                <c:pt idx="5264">
                  <c:v>-6.7113402061864074</c:v>
                </c:pt>
                <c:pt idx="5265">
                  <c:v>-2.5128865979380564</c:v>
                </c:pt>
                <c:pt idx="5266">
                  <c:v>-3.7268041237097966</c:v>
                </c:pt>
                <c:pt idx="5267">
                  <c:v>-1.5154639175255376</c:v>
                </c:pt>
                <c:pt idx="5268">
                  <c:v>-3.7190721649488507</c:v>
                </c:pt>
                <c:pt idx="5269">
                  <c:v>-3.45618556701077</c:v>
                </c:pt>
                <c:pt idx="5270">
                  <c:v>-4.2448453608250132</c:v>
                </c:pt>
                <c:pt idx="5271">
                  <c:v>-2.5979381443304348</c:v>
                </c:pt>
                <c:pt idx="5272">
                  <c:v>-4.8092783505146937</c:v>
                </c:pt>
                <c:pt idx="5273">
                  <c:v>-2.4123711340215888</c:v>
                </c:pt>
                <c:pt idx="5274">
                  <c:v>-4.275773195875388</c:v>
                </c:pt>
                <c:pt idx="5275">
                  <c:v>-3.0077319587638431</c:v>
                </c:pt>
                <c:pt idx="5276">
                  <c:v>-6.7036082474210659</c:v>
                </c:pt>
                <c:pt idx="5277">
                  <c:v>-3.5953608247429534</c:v>
                </c:pt>
                <c:pt idx="5278">
                  <c:v>-1.6546391752577212</c:v>
                </c:pt>
                <c:pt idx="5279">
                  <c:v>-3.4175257731950537</c:v>
                </c:pt>
                <c:pt idx="5280">
                  <c:v>-3.966494845360645</c:v>
                </c:pt>
                <c:pt idx="5281">
                  <c:v>-2.4974226804139672</c:v>
                </c:pt>
                <c:pt idx="5282">
                  <c:v>-4.7087628865982261</c:v>
                </c:pt>
                <c:pt idx="5283">
                  <c:v>-2.2036082474211156</c:v>
                </c:pt>
                <c:pt idx="5284">
                  <c:v>-4.6469072164952774</c:v>
                </c:pt>
                <c:pt idx="5285">
                  <c:v>-3.2242268041230639</c:v>
                </c:pt>
                <c:pt idx="5286">
                  <c:v>-1.5850515463916295</c:v>
                </c:pt>
                <c:pt idx="5287">
                  <c:v>-6.3092783505161423</c:v>
                </c:pt>
                <c:pt idx="5288">
                  <c:v>-1.3608247422692648</c:v>
                </c:pt>
                <c:pt idx="5289">
                  <c:v>-4.0515463917508256</c:v>
                </c:pt>
                <c:pt idx="5290">
                  <c:v>-6.4484536082483261</c:v>
                </c:pt>
                <c:pt idx="5291">
                  <c:v>-2.7603092783498506</c:v>
                </c:pt>
                <c:pt idx="5292">
                  <c:v>-3.1159793814434535</c:v>
                </c:pt>
                <c:pt idx="5293">
                  <c:v>-5.8067010309283118</c:v>
                </c:pt>
                <c:pt idx="5294">
                  <c:v>-2.9999999999996008</c:v>
                </c:pt>
                <c:pt idx="5295">
                  <c:v>-2.5360824742274861</c:v>
                </c:pt>
                <c:pt idx="5296">
                  <c:v>-3.8737113402062224</c:v>
                </c:pt>
                <c:pt idx="5297">
                  <c:v>-0.44072164948378362</c:v>
                </c:pt>
                <c:pt idx="5298">
                  <c:v>-5.5438144329902306</c:v>
                </c:pt>
                <c:pt idx="5299">
                  <c:v>-4.02061855670045</c:v>
                </c:pt>
                <c:pt idx="5300">
                  <c:v>-2.2577319587631184</c:v>
                </c:pt>
                <c:pt idx="5301">
                  <c:v>-3.4097938144330087</c:v>
                </c:pt>
                <c:pt idx="5302">
                  <c:v>-5.8530927835049731</c:v>
                </c:pt>
                <c:pt idx="5303">
                  <c:v>-3.1082474226803103</c:v>
                </c:pt>
                <c:pt idx="5304">
                  <c:v>-3.9278350515471265</c:v>
                </c:pt>
                <c:pt idx="5305">
                  <c:v>-2.5592783505147185</c:v>
                </c:pt>
                <c:pt idx="5306">
                  <c:v>-5.157216494846252</c:v>
                </c:pt>
                <c:pt idx="5307">
                  <c:v>-1.7474226804121442</c:v>
                </c:pt>
                <c:pt idx="5308">
                  <c:v>-3.6108247422681412</c:v>
                </c:pt>
                <c:pt idx="5309">
                  <c:v>-5.0953608247422046</c:v>
                </c:pt>
                <c:pt idx="5310">
                  <c:v>-2.4432989690719644</c:v>
                </c:pt>
                <c:pt idx="5311">
                  <c:v>-4.8943298969070721</c:v>
                </c:pt>
                <c:pt idx="5312">
                  <c:v>-2.5979381443304348</c:v>
                </c:pt>
                <c:pt idx="5313">
                  <c:v>-1.0824742268037983</c:v>
                </c:pt>
                <c:pt idx="5314">
                  <c:v>-5.0798969072159181</c:v>
                </c:pt>
                <c:pt idx="5315">
                  <c:v>-2.4123711340215888</c:v>
                </c:pt>
                <c:pt idx="5316">
                  <c:v>-5.5283505154628445</c:v>
                </c:pt>
                <c:pt idx="5317">
                  <c:v>-5.0644329896907303</c:v>
                </c:pt>
                <c:pt idx="5318">
                  <c:v>-0.84278350515514722</c:v>
                </c:pt>
                <c:pt idx="5319">
                  <c:v>-4.6082474226806598</c:v>
                </c:pt>
                <c:pt idx="5320">
                  <c:v>-3.0695876288656927</c:v>
                </c:pt>
                <c:pt idx="5321">
                  <c:v>-4.5695876288660422</c:v>
                </c:pt>
                <c:pt idx="5322">
                  <c:v>-2.6675257731954281</c:v>
                </c:pt>
                <c:pt idx="5323">
                  <c:v>-1.1597938144330338</c:v>
                </c:pt>
                <c:pt idx="5324">
                  <c:v>-6.2706185567015247</c:v>
                </c:pt>
                <c:pt idx="5325">
                  <c:v>-4.3453608247425795</c:v>
                </c:pt>
                <c:pt idx="5326">
                  <c:v>-1.832474226803424</c:v>
                </c:pt>
                <c:pt idx="5327">
                  <c:v>-2.0103092783513241</c:v>
                </c:pt>
                <c:pt idx="5328">
                  <c:v>-4.840206185566168</c:v>
                </c:pt>
                <c:pt idx="5329">
                  <c:v>-3.1314432989697401</c:v>
                </c:pt>
                <c:pt idx="5330">
                  <c:v>-2.6752577319585709</c:v>
                </c:pt>
                <c:pt idx="5331">
                  <c:v>-3.8814432989693657</c:v>
                </c:pt>
                <c:pt idx="5332">
                  <c:v>-3.1237113402054981</c:v>
                </c:pt>
                <c:pt idx="5333">
                  <c:v>-6.881443298968966</c:v>
                </c:pt>
                <c:pt idx="5334">
                  <c:v>-3.007731958762744</c:v>
                </c:pt>
                <c:pt idx="5335">
                  <c:v>-3.6572164948459025</c:v>
                </c:pt>
                <c:pt idx="5336">
                  <c:v>-2.0644329896911295</c:v>
                </c:pt>
                <c:pt idx="5337">
                  <c:v>-4.7164948453602706</c:v>
                </c:pt>
                <c:pt idx="5338">
                  <c:v>-5.1340206185568222</c:v>
                </c:pt>
                <c:pt idx="5339">
                  <c:v>-1.786082474226762</c:v>
                </c:pt>
                <c:pt idx="5340">
                  <c:v>-4.5541237113397566</c:v>
                </c:pt>
                <c:pt idx="5341">
                  <c:v>-2.2809278350525481</c:v>
                </c:pt>
                <c:pt idx="5342">
                  <c:v>-0.59536082474225394</c:v>
                </c:pt>
                <c:pt idx="5343">
                  <c:v>-5.706185567009646</c:v>
                </c:pt>
                <c:pt idx="5344">
                  <c:v>-3.1623711340212144</c:v>
                </c:pt>
                <c:pt idx="5345">
                  <c:v>-4.9716494845352086</c:v>
                </c:pt>
                <c:pt idx="5346">
                  <c:v>-2.5670103092789605</c:v>
                </c:pt>
                <c:pt idx="5347">
                  <c:v>-5.7525773195874068</c:v>
                </c:pt>
                <c:pt idx="5348">
                  <c:v>-3.3556701030932037</c:v>
                </c:pt>
                <c:pt idx="5349">
                  <c:v>-2.5592783505147185</c:v>
                </c:pt>
                <c:pt idx="5350">
                  <c:v>-4.5541237113408544</c:v>
                </c:pt>
                <c:pt idx="5351">
                  <c:v>-2.4355670103088212</c:v>
                </c:pt>
                <c:pt idx="5352">
                  <c:v>-3.7190721649488507</c:v>
                </c:pt>
                <c:pt idx="5353">
                  <c:v>-5.0644329896907303</c:v>
                </c:pt>
                <c:pt idx="5354">
                  <c:v>-0.55670103092763634</c:v>
                </c:pt>
                <c:pt idx="5355">
                  <c:v>-3.9742268041237887</c:v>
                </c:pt>
                <c:pt idx="5356">
                  <c:v>-2.8917525773199899</c:v>
                </c:pt>
                <c:pt idx="5357">
                  <c:v>-6.5412371134016505</c:v>
                </c:pt>
                <c:pt idx="5358">
                  <c:v>-2.9381443298966525</c:v>
                </c:pt>
                <c:pt idx="5359">
                  <c:v>-3.9278350515460279</c:v>
                </c:pt>
                <c:pt idx="5360">
                  <c:v>-2.605670103093578</c:v>
                </c:pt>
                <c:pt idx="5361">
                  <c:v>-1.2757731958757876</c:v>
                </c:pt>
                <c:pt idx="5362">
                  <c:v>-4.074742268041355</c:v>
                </c:pt>
                <c:pt idx="5363">
                  <c:v>-2.5438144329895307</c:v>
                </c:pt>
                <c:pt idx="5364">
                  <c:v>-8.0103092783505261</c:v>
                </c:pt>
                <c:pt idx="5365">
                  <c:v>0.26288659793808106</c:v>
                </c:pt>
                <c:pt idx="5366">
                  <c:v>-3.1237113402065972</c:v>
                </c:pt>
                <c:pt idx="5367">
                  <c:v>-2.7216494845363322</c:v>
                </c:pt>
                <c:pt idx="5368">
                  <c:v>-6.904639175257298</c:v>
                </c:pt>
                <c:pt idx="5369">
                  <c:v>-3.0850515463919792</c:v>
                </c:pt>
                <c:pt idx="5370">
                  <c:v>-1.4845360824740634</c:v>
                </c:pt>
                <c:pt idx="5371">
                  <c:v>-2.1262886597940778</c:v>
                </c:pt>
                <c:pt idx="5372">
                  <c:v>-4.7396907216486017</c:v>
                </c:pt>
                <c:pt idx="5373">
                  <c:v>-3.6185567010312845</c:v>
                </c:pt>
                <c:pt idx="5374">
                  <c:v>-3.023195876289031</c:v>
                </c:pt>
                <c:pt idx="5375">
                  <c:v>-3.007731958762744</c:v>
                </c:pt>
                <c:pt idx="5376">
                  <c:v>-2.7989690721644687</c:v>
                </c:pt>
                <c:pt idx="5377">
                  <c:v>-4.2989690721648186</c:v>
                </c:pt>
                <c:pt idx="5378">
                  <c:v>-5.3273195876299102</c:v>
                </c:pt>
                <c:pt idx="5379">
                  <c:v>-3.1778350515464022</c:v>
                </c:pt>
                <c:pt idx="5380">
                  <c:v>-2.9768041237112697</c:v>
                </c:pt>
                <c:pt idx="5381">
                  <c:v>-5.47422680412304</c:v>
                </c:pt>
                <c:pt idx="5382">
                  <c:v>-7.7319587631432731E-3</c:v>
                </c:pt>
                <c:pt idx="5383">
                  <c:v>-3.5412371134020493</c:v>
                </c:pt>
                <c:pt idx="5384">
                  <c:v>-3.5489690721651925</c:v>
                </c:pt>
                <c:pt idx="5385">
                  <c:v>-5.0180412371129695</c:v>
                </c:pt>
                <c:pt idx="5386">
                  <c:v>-1.3608247422681661</c:v>
                </c:pt>
                <c:pt idx="5387">
                  <c:v>-2.1958762886601697</c:v>
                </c:pt>
                <c:pt idx="5388">
                  <c:v>-3.1391752577317846</c:v>
                </c:pt>
                <c:pt idx="5389">
                  <c:v>-3.7268041237108953</c:v>
                </c:pt>
                <c:pt idx="5390">
                  <c:v>-4.0206185567015496</c:v>
                </c:pt>
                <c:pt idx="5391">
                  <c:v>-4.677835051545653</c:v>
                </c:pt>
                <c:pt idx="5392">
                  <c:v>-2.9845360824744129</c:v>
                </c:pt>
                <c:pt idx="5393">
                  <c:v>-4.0438144329898806</c:v>
                </c:pt>
                <c:pt idx="5394">
                  <c:v>-3.0618556701036481</c:v>
                </c:pt>
                <c:pt idx="5395">
                  <c:v>-3.6804123711331345</c:v>
                </c:pt>
                <c:pt idx="5396">
                  <c:v>-2.0567010309279863</c:v>
                </c:pt>
                <c:pt idx="5397">
                  <c:v>-3.2706185567008252</c:v>
                </c:pt>
                <c:pt idx="5398">
                  <c:v>-4.9561855670111195</c:v>
                </c:pt>
                <c:pt idx="5399">
                  <c:v>-4.5386597938145687</c:v>
                </c:pt>
                <c:pt idx="5400">
                  <c:v>-1.9948453608239387</c:v>
                </c:pt>
                <c:pt idx="5401">
                  <c:v>-3.6572164948459025</c:v>
                </c:pt>
                <c:pt idx="5402">
                  <c:v>-3.3943298969067222</c:v>
                </c:pt>
                <c:pt idx="5403">
                  <c:v>-4.2989690721648186</c:v>
                </c:pt>
                <c:pt idx="5404">
                  <c:v>-2.605670103093578</c:v>
                </c:pt>
                <c:pt idx="5405">
                  <c:v>-3.5798969072166669</c:v>
                </c:pt>
                <c:pt idx="5406">
                  <c:v>-2.1417525773192656</c:v>
                </c:pt>
                <c:pt idx="5407">
                  <c:v>-6.0386597938138191</c:v>
                </c:pt>
                <c:pt idx="5408">
                  <c:v>-1.1211340206195148</c:v>
                </c:pt>
                <c:pt idx="5409">
                  <c:v>-4.7783505154632193</c:v>
                </c:pt>
                <c:pt idx="5410">
                  <c:v>-2.6752577319585709</c:v>
                </c:pt>
                <c:pt idx="5411">
                  <c:v>-2.6597938144333835</c:v>
                </c:pt>
                <c:pt idx="5412">
                  <c:v>-2.1340206185561228</c:v>
                </c:pt>
                <c:pt idx="5413">
                  <c:v>-3.6108247422681412</c:v>
                </c:pt>
                <c:pt idx="5414">
                  <c:v>-2.8298969072170412</c:v>
                </c:pt>
                <c:pt idx="5415">
                  <c:v>-4.4458762886601448</c:v>
                </c:pt>
                <c:pt idx="5416">
                  <c:v>-4.0515463917519252</c:v>
                </c:pt>
                <c:pt idx="5417">
                  <c:v>-3.5798969072166669</c:v>
                </c:pt>
                <c:pt idx="5418">
                  <c:v>-3.8350515463916048</c:v>
                </c:pt>
                <c:pt idx="5419">
                  <c:v>-4.0824742268044982</c:v>
                </c:pt>
                <c:pt idx="5420">
                  <c:v>-2.2963917525766373</c:v>
                </c:pt>
                <c:pt idx="5421">
                  <c:v>-6.0850515463926786</c:v>
                </c:pt>
                <c:pt idx="5422">
                  <c:v>-2.0180412371133687</c:v>
                </c:pt>
                <c:pt idx="5423">
                  <c:v>-5.3273195876288115</c:v>
                </c:pt>
                <c:pt idx="5424">
                  <c:v>0.54896907216559188</c:v>
                </c:pt>
                <c:pt idx="5425">
                  <c:v>-5.0257731958761127</c:v>
                </c:pt>
                <c:pt idx="5426">
                  <c:v>-5.5902061855679914</c:v>
                </c:pt>
                <c:pt idx="5427">
                  <c:v>-0.18556701030884587</c:v>
                </c:pt>
                <c:pt idx="5428">
                  <c:v>-5.0489690721644438</c:v>
                </c:pt>
                <c:pt idx="5429">
                  <c:v>-1.9407216494852324</c:v>
                </c:pt>
                <c:pt idx="5430">
                  <c:v>-5.4278350515463778</c:v>
                </c:pt>
                <c:pt idx="5431">
                  <c:v>-3.1391752577317846</c:v>
                </c:pt>
                <c:pt idx="5432">
                  <c:v>-2.1262886597940778</c:v>
                </c:pt>
                <c:pt idx="5433">
                  <c:v>-1.3762886597933539</c:v>
                </c:pt>
                <c:pt idx="5434">
                  <c:v>-5.6288659793815103</c:v>
                </c:pt>
                <c:pt idx="5435">
                  <c:v>-3.1855670103095455</c:v>
                </c:pt>
                <c:pt idx="5436">
                  <c:v>-2.2886597938145932</c:v>
                </c:pt>
                <c:pt idx="5437">
                  <c:v>-1.5231958762886808</c:v>
                </c:pt>
                <c:pt idx="5438">
                  <c:v>-4.9793814432983519</c:v>
                </c:pt>
                <c:pt idx="5439">
                  <c:v>-2.0412371134027985</c:v>
                </c:pt>
                <c:pt idx="5440">
                  <c:v>-1.6082474226799606</c:v>
                </c:pt>
                <c:pt idx="5441">
                  <c:v>-6.6572164948455033</c:v>
                </c:pt>
                <c:pt idx="5442">
                  <c:v>-2.7603092783498506</c:v>
                </c:pt>
                <c:pt idx="5443">
                  <c:v>-3.6417525773196155</c:v>
                </c:pt>
                <c:pt idx="5444">
                  <c:v>-1.5773195876295849</c:v>
                </c:pt>
                <c:pt idx="5445">
                  <c:v>-4.9407216494837343</c:v>
                </c:pt>
                <c:pt idx="5446">
                  <c:v>-5.3350515463919539</c:v>
                </c:pt>
                <c:pt idx="5447">
                  <c:v>-1.6082474226810592</c:v>
                </c:pt>
                <c:pt idx="5448">
                  <c:v>-2.3814432989690157</c:v>
                </c:pt>
                <c:pt idx="5449">
                  <c:v>-5.5670103092785617</c:v>
                </c:pt>
                <c:pt idx="5450">
                  <c:v>-2.6134020618556226</c:v>
                </c:pt>
                <c:pt idx="5451">
                  <c:v>-1.8556701030928537</c:v>
                </c:pt>
                <c:pt idx="5452">
                  <c:v>-1.9561855670093211</c:v>
                </c:pt>
                <c:pt idx="5453">
                  <c:v>-3.4175257731961524</c:v>
                </c:pt>
                <c:pt idx="5454">
                  <c:v>-4.9561855670100208</c:v>
                </c:pt>
                <c:pt idx="5455">
                  <c:v>-4.592783505155472</c:v>
                </c:pt>
                <c:pt idx="5456">
                  <c:v>-2.2268041237105454</c:v>
                </c:pt>
                <c:pt idx="5457">
                  <c:v>-3.9974226804132189</c:v>
                </c:pt>
                <c:pt idx="5458">
                  <c:v>-0.1005154639175662</c:v>
                </c:pt>
                <c:pt idx="5459">
                  <c:v>-2.5670103092778618</c:v>
                </c:pt>
                <c:pt idx="5460">
                  <c:v>-4.2680412371133434</c:v>
                </c:pt>
                <c:pt idx="5461">
                  <c:v>-2.4510309278351077</c:v>
                </c:pt>
                <c:pt idx="5462">
                  <c:v>-6.0077319587634443</c:v>
                </c:pt>
                <c:pt idx="5463">
                  <c:v>-1.1984536082465524</c:v>
                </c:pt>
                <c:pt idx="5464">
                  <c:v>-5.157216494846252</c:v>
                </c:pt>
                <c:pt idx="5465">
                  <c:v>-2.9458762886586967</c:v>
                </c:pt>
                <c:pt idx="5466">
                  <c:v>-3.0695876288667914</c:v>
                </c:pt>
                <c:pt idx="5467">
                  <c:v>-2.9613402061849832</c:v>
                </c:pt>
                <c:pt idx="5468">
                  <c:v>-4.685567010309895</c:v>
                </c:pt>
                <c:pt idx="5469">
                  <c:v>-2.265463917525163</c:v>
                </c:pt>
                <c:pt idx="5470">
                  <c:v>-3.5489690721651925</c:v>
                </c:pt>
                <c:pt idx="5471">
                  <c:v>-4.4845360824747633</c:v>
                </c:pt>
                <c:pt idx="5472">
                  <c:v>-1.0592783505154675</c:v>
                </c:pt>
                <c:pt idx="5473">
                  <c:v>-4.043814432988782</c:v>
                </c:pt>
                <c:pt idx="5474">
                  <c:v>-3.5335051546400051</c:v>
                </c:pt>
                <c:pt idx="5475">
                  <c:v>-2.6984536082469024</c:v>
                </c:pt>
                <c:pt idx="5476">
                  <c:v>-5.5206185567008008</c:v>
                </c:pt>
                <c:pt idx="5477">
                  <c:v>0.31701030927788637</c:v>
                </c:pt>
                <c:pt idx="5478">
                  <c:v>-4.7706185567011747</c:v>
                </c:pt>
                <c:pt idx="5479">
                  <c:v>-2.2113402061853575</c:v>
                </c:pt>
                <c:pt idx="5480">
                  <c:v>-4.6005154639175165</c:v>
                </c:pt>
                <c:pt idx="5481">
                  <c:v>-1.1984536082476511</c:v>
                </c:pt>
                <c:pt idx="5482">
                  <c:v>-3.8041237113401301</c:v>
                </c:pt>
                <c:pt idx="5483">
                  <c:v>-2.3891752577321594</c:v>
                </c:pt>
                <c:pt idx="5484">
                  <c:v>-7.2448453608246144</c:v>
                </c:pt>
                <c:pt idx="5485">
                  <c:v>-6.1855670102948616E-2</c:v>
                </c:pt>
                <c:pt idx="5486">
                  <c:v>-2.3814432989690157</c:v>
                </c:pt>
                <c:pt idx="5487">
                  <c:v>-4.3762886597940538</c:v>
                </c:pt>
                <c:pt idx="5488">
                  <c:v>-2.8376288659790863</c:v>
                </c:pt>
                <c:pt idx="5489">
                  <c:v>-5.2036082474229142</c:v>
                </c:pt>
                <c:pt idx="5490">
                  <c:v>-1.7164948453606701</c:v>
                </c:pt>
                <c:pt idx="5491">
                  <c:v>-3.6417525773196155</c:v>
                </c:pt>
                <c:pt idx="5492">
                  <c:v>-4.1134020618559726</c:v>
                </c:pt>
                <c:pt idx="5493">
                  <c:v>-3.0386597938142188</c:v>
                </c:pt>
                <c:pt idx="5494">
                  <c:v>-1.6469072164945779</c:v>
                </c:pt>
                <c:pt idx="5495">
                  <c:v>-3.6417525773196155</c:v>
                </c:pt>
                <c:pt idx="5496">
                  <c:v>-0.25515463917493775</c:v>
                </c:pt>
                <c:pt idx="5497">
                  <c:v>-3.5721649484535241</c:v>
                </c:pt>
                <c:pt idx="5498">
                  <c:v>-4.7860824742274612</c:v>
                </c:pt>
                <c:pt idx="5499">
                  <c:v>-3.3788659793815343</c:v>
                </c:pt>
                <c:pt idx="5500">
                  <c:v>-1.7706185567004753</c:v>
                </c:pt>
                <c:pt idx="5501">
                  <c:v>-4.2989690721648186</c:v>
                </c:pt>
                <c:pt idx="5502">
                  <c:v>-4.1675257731957771</c:v>
                </c:pt>
                <c:pt idx="5503">
                  <c:v>-5.3814432989697156</c:v>
                </c:pt>
                <c:pt idx="5504">
                  <c:v>-2.1726804123707404</c:v>
                </c:pt>
                <c:pt idx="5505">
                  <c:v>-4.3608247422677664</c:v>
                </c:pt>
                <c:pt idx="5506">
                  <c:v>-3.5798969072166669</c:v>
                </c:pt>
                <c:pt idx="5507">
                  <c:v>-3.634020618557571</c:v>
                </c:pt>
                <c:pt idx="5508">
                  <c:v>-2.5206185567001009</c:v>
                </c:pt>
                <c:pt idx="5509">
                  <c:v>-0.51030927835097428</c:v>
                </c:pt>
                <c:pt idx="5510">
                  <c:v>-3.7345360824740386</c:v>
                </c:pt>
                <c:pt idx="5511">
                  <c:v>-4.5154639175262368</c:v>
                </c:pt>
                <c:pt idx="5512">
                  <c:v>0.65721649484520261</c:v>
                </c:pt>
                <c:pt idx="5513">
                  <c:v>-6.5489690721647937</c:v>
                </c:pt>
                <c:pt idx="5514">
                  <c:v>-1.4845360824740634</c:v>
                </c:pt>
                <c:pt idx="5515">
                  <c:v>-4.0515463917519252</c:v>
                </c:pt>
                <c:pt idx="5516">
                  <c:v>-3.077319587628836</c:v>
                </c:pt>
                <c:pt idx="5517">
                  <c:v>-2.3273195876292103</c:v>
                </c:pt>
                <c:pt idx="5518">
                  <c:v>-6.2783505154635693</c:v>
                </c:pt>
                <c:pt idx="5519">
                  <c:v>-2.6288659793819091</c:v>
                </c:pt>
                <c:pt idx="5520">
                  <c:v>-3.3170103092785861</c:v>
                </c:pt>
                <c:pt idx="5521">
                  <c:v>-2.791237113401325</c:v>
                </c:pt>
                <c:pt idx="5522">
                  <c:v>-4.2680412371144429</c:v>
                </c:pt>
                <c:pt idx="5523">
                  <c:v>-2.8067010309276115</c:v>
                </c:pt>
                <c:pt idx="5524">
                  <c:v>-0.3865979381439783</c:v>
                </c:pt>
                <c:pt idx="5525">
                  <c:v>-3.9432989690723144</c:v>
                </c:pt>
                <c:pt idx="5526">
                  <c:v>-3.9278350515460279</c:v>
                </c:pt>
                <c:pt idx="5527">
                  <c:v>-2.1262886597940778</c:v>
                </c:pt>
                <c:pt idx="5528">
                  <c:v>-3.1159793814434535</c:v>
                </c:pt>
                <c:pt idx="5529">
                  <c:v>-3.9896907216489765</c:v>
                </c:pt>
                <c:pt idx="5530">
                  <c:v>-0.98969072164937544</c:v>
                </c:pt>
                <c:pt idx="5531">
                  <c:v>-3.2087628865989757</c:v>
                </c:pt>
                <c:pt idx="5532">
                  <c:v>-2.6597938144322844</c:v>
                </c:pt>
                <c:pt idx="5533">
                  <c:v>-5.8067010309283118</c:v>
                </c:pt>
                <c:pt idx="5534">
                  <c:v>-2.5979381443293361</c:v>
                </c:pt>
                <c:pt idx="5535">
                  <c:v>-1.074742268041754</c:v>
                </c:pt>
                <c:pt idx="5536">
                  <c:v>-6.9201030927835836</c:v>
                </c:pt>
                <c:pt idx="5537">
                  <c:v>-1.7706185567004753</c:v>
                </c:pt>
                <c:pt idx="5538">
                  <c:v>-3.5180412371137186</c:v>
                </c:pt>
                <c:pt idx="5539">
                  <c:v>-3.4561855670096708</c:v>
                </c:pt>
                <c:pt idx="5540">
                  <c:v>-2.5515463917526739</c:v>
                </c:pt>
                <c:pt idx="5541">
                  <c:v>-3.3402061855669167</c:v>
                </c:pt>
                <c:pt idx="5542">
                  <c:v>-2.9072164948462769</c:v>
                </c:pt>
                <c:pt idx="5543">
                  <c:v>-4.4458762886590462</c:v>
                </c:pt>
                <c:pt idx="5544">
                  <c:v>0.19329896907198915</c:v>
                </c:pt>
                <c:pt idx="5545">
                  <c:v>-4.9252577319585464</c:v>
                </c:pt>
                <c:pt idx="5546">
                  <c:v>-2.6907216494848578</c:v>
                </c:pt>
                <c:pt idx="5547">
                  <c:v>-3.1082474226803103</c:v>
                </c:pt>
                <c:pt idx="5548">
                  <c:v>-4.8479381443304099</c:v>
                </c:pt>
                <c:pt idx="5549">
                  <c:v>-2.265463917525163</c:v>
                </c:pt>
                <c:pt idx="5550">
                  <c:v>-1.7474226804121442</c:v>
                </c:pt>
                <c:pt idx="5551">
                  <c:v>-4.0360824742278361</c:v>
                </c:pt>
                <c:pt idx="5552">
                  <c:v>-2.8067010309276115</c:v>
                </c:pt>
                <c:pt idx="5553">
                  <c:v>-3.2860824742260131</c:v>
                </c:pt>
                <c:pt idx="5554">
                  <c:v>-4.3917525773203394</c:v>
                </c:pt>
                <c:pt idx="5555">
                  <c:v>-2.4432989690719644</c:v>
                </c:pt>
                <c:pt idx="5556">
                  <c:v>-4.6932989690719404</c:v>
                </c:pt>
                <c:pt idx="5557">
                  <c:v>-2.296391752577736</c:v>
                </c:pt>
                <c:pt idx="5558">
                  <c:v>-2.0953608247415048</c:v>
                </c:pt>
                <c:pt idx="5559">
                  <c:v>-2.5051546391760118</c:v>
                </c:pt>
                <c:pt idx="5560">
                  <c:v>-4.0824742268033987</c:v>
                </c:pt>
                <c:pt idx="5561">
                  <c:v>-4.3221649484542484</c:v>
                </c:pt>
                <c:pt idx="5562">
                  <c:v>-1.1984536082476511</c:v>
                </c:pt>
                <c:pt idx="5563">
                  <c:v>-4.7396907216486017</c:v>
                </c:pt>
                <c:pt idx="5564">
                  <c:v>-2.9768041237123684</c:v>
                </c:pt>
                <c:pt idx="5565">
                  <c:v>-4.2448453608239145</c:v>
                </c:pt>
                <c:pt idx="5566">
                  <c:v>-5.1108247422684911</c:v>
                </c:pt>
                <c:pt idx="5567">
                  <c:v>-0.53350515463930537</c:v>
                </c:pt>
                <c:pt idx="5568">
                  <c:v>-3.4948453608242884</c:v>
                </c:pt>
                <c:pt idx="5569">
                  <c:v>-3.7731958762886562</c:v>
                </c:pt>
                <c:pt idx="5570">
                  <c:v>-2.3041237113408797</c:v>
                </c:pt>
                <c:pt idx="5571">
                  <c:v>-1.6623711340197658</c:v>
                </c:pt>
                <c:pt idx="5572">
                  <c:v>-3.6958762886605196</c:v>
                </c:pt>
                <c:pt idx="5573">
                  <c:v>-4.0128865979373076</c:v>
                </c:pt>
                <c:pt idx="5574">
                  <c:v>-4.8015463917526491</c:v>
                </c:pt>
                <c:pt idx="5575">
                  <c:v>-2.3969072164953023</c:v>
                </c:pt>
                <c:pt idx="5576">
                  <c:v>-1.2525773195874566</c:v>
                </c:pt>
                <c:pt idx="5577">
                  <c:v>-3.4716494845359578</c:v>
                </c:pt>
                <c:pt idx="5578">
                  <c:v>-5.4046391752580467</c:v>
                </c:pt>
                <c:pt idx="5579">
                  <c:v>-0.40979381443340812</c:v>
                </c:pt>
                <c:pt idx="5580">
                  <c:v>-1.4690721649477767</c:v>
                </c:pt>
                <c:pt idx="5581">
                  <c:v>-3.5103092783505749</c:v>
                </c:pt>
                <c:pt idx="5582">
                  <c:v>-3.6649484536079466</c:v>
                </c:pt>
                <c:pt idx="5583">
                  <c:v>-5.2113402061860574</c:v>
                </c:pt>
                <c:pt idx="5584">
                  <c:v>-1.4845360824740634</c:v>
                </c:pt>
                <c:pt idx="5585">
                  <c:v>-1.600515463917916</c:v>
                </c:pt>
                <c:pt idx="5586">
                  <c:v>-4.0592783505150685</c:v>
                </c:pt>
                <c:pt idx="5587">
                  <c:v>-2.5670103092789605</c:v>
                </c:pt>
                <c:pt idx="5588">
                  <c:v>-3.6572164948448034</c:v>
                </c:pt>
                <c:pt idx="5589">
                  <c:v>-2.7525773195878065</c:v>
                </c:pt>
                <c:pt idx="5590">
                  <c:v>-0.71134020618500793</c:v>
                </c:pt>
                <c:pt idx="5591">
                  <c:v>-4.8015463917526491</c:v>
                </c:pt>
                <c:pt idx="5592">
                  <c:v>-3.4020618556709645</c:v>
                </c:pt>
                <c:pt idx="5593">
                  <c:v>-4.9097938144322599</c:v>
                </c:pt>
                <c:pt idx="5594">
                  <c:v>-0.57989690721706622</c:v>
                </c:pt>
                <c:pt idx="5595">
                  <c:v>-5.0721649484527749</c:v>
                </c:pt>
                <c:pt idx="5596">
                  <c:v>-1.7474226804132429</c:v>
                </c:pt>
                <c:pt idx="5597">
                  <c:v>-3.4484536082465276</c:v>
                </c:pt>
                <c:pt idx="5598">
                  <c:v>-2.8221649484538984</c:v>
                </c:pt>
                <c:pt idx="5599">
                  <c:v>-3.3402061855669167</c:v>
                </c:pt>
                <c:pt idx="5600">
                  <c:v>-2.1726804123718391</c:v>
                </c:pt>
                <c:pt idx="5601">
                  <c:v>-3.0309278350510751</c:v>
                </c:pt>
                <c:pt idx="5602">
                  <c:v>-4.5541237113397566</c:v>
                </c:pt>
                <c:pt idx="5603">
                  <c:v>-1.1984536082476511</c:v>
                </c:pt>
                <c:pt idx="5604">
                  <c:v>-3.4793814432991006</c:v>
                </c:pt>
                <c:pt idx="5605">
                  <c:v>-5.056701030927587</c:v>
                </c:pt>
                <c:pt idx="5606">
                  <c:v>-3.8659793814441779</c:v>
                </c:pt>
                <c:pt idx="5607">
                  <c:v>-0.63402061855577274</c:v>
                </c:pt>
                <c:pt idx="5608">
                  <c:v>-3.3634020618563469</c:v>
                </c:pt>
                <c:pt idx="5609">
                  <c:v>-4.3453608247425795</c:v>
                </c:pt>
                <c:pt idx="5610">
                  <c:v>-0.92783505154532819</c:v>
                </c:pt>
                <c:pt idx="5611">
                  <c:v>-4.5231958762893809</c:v>
                </c:pt>
                <c:pt idx="5612">
                  <c:v>-3.170103092783259</c:v>
                </c:pt>
                <c:pt idx="5613">
                  <c:v>-1.8943298969074713</c:v>
                </c:pt>
                <c:pt idx="5614">
                  <c:v>-4.8015463917526491</c:v>
                </c:pt>
                <c:pt idx="5615">
                  <c:v>-5.6520618556698405</c:v>
                </c:pt>
                <c:pt idx="5616">
                  <c:v>0.23969072164974997</c:v>
                </c:pt>
                <c:pt idx="5617">
                  <c:v>-2.8067010309276115</c:v>
                </c:pt>
                <c:pt idx="5618">
                  <c:v>-5.3891752577328589</c:v>
                </c:pt>
                <c:pt idx="5619">
                  <c:v>-2.2036082474222147</c:v>
                </c:pt>
                <c:pt idx="5620">
                  <c:v>-0.95103092783475796</c:v>
                </c:pt>
                <c:pt idx="5621">
                  <c:v>-1.9639175257735633</c:v>
                </c:pt>
                <c:pt idx="5622">
                  <c:v>-4.9097938144333586</c:v>
                </c:pt>
                <c:pt idx="5623">
                  <c:v>-1.8479381443297105</c:v>
                </c:pt>
                <c:pt idx="5624">
                  <c:v>-3.007731958762744</c:v>
                </c:pt>
                <c:pt idx="5625">
                  <c:v>-2.2577319587631184</c:v>
                </c:pt>
                <c:pt idx="5626">
                  <c:v>-2.9226804123703656</c:v>
                </c:pt>
                <c:pt idx="5627">
                  <c:v>-5.41237113402119</c:v>
                </c:pt>
                <c:pt idx="5628">
                  <c:v>-3.7731958762886562</c:v>
                </c:pt>
                <c:pt idx="5629">
                  <c:v>-0.65721649484520261</c:v>
                </c:pt>
                <c:pt idx="5630">
                  <c:v>-3.2396907216493505</c:v>
                </c:pt>
                <c:pt idx="5631">
                  <c:v>-1.8556701030928537</c:v>
                </c:pt>
                <c:pt idx="5632">
                  <c:v>-3.293814432990255</c:v>
                </c:pt>
                <c:pt idx="5633">
                  <c:v>-1.7164948453606701</c:v>
                </c:pt>
                <c:pt idx="5634">
                  <c:v>-7.9639175257727643</c:v>
                </c:pt>
                <c:pt idx="5635">
                  <c:v>-1.3453608247418793</c:v>
                </c:pt>
                <c:pt idx="5636">
                  <c:v>-2.2577319587631184</c:v>
                </c:pt>
                <c:pt idx="5637">
                  <c:v>-2.3505154639175414</c:v>
                </c:pt>
                <c:pt idx="5638">
                  <c:v>-5.2268041237112453</c:v>
                </c:pt>
                <c:pt idx="5639">
                  <c:v>-2.3659793814438279</c:v>
                </c:pt>
                <c:pt idx="5640">
                  <c:v>-3.3479381443300604</c:v>
                </c:pt>
                <c:pt idx="5641">
                  <c:v>-1.5927835051547727</c:v>
                </c:pt>
                <c:pt idx="5642">
                  <c:v>-4.1211340206180163</c:v>
                </c:pt>
                <c:pt idx="5643">
                  <c:v>-2.0025773195881809</c:v>
                </c:pt>
                <c:pt idx="5644">
                  <c:v>-0.54123711340134983</c:v>
                </c:pt>
                <c:pt idx="5645">
                  <c:v>-5.250000000000675</c:v>
                </c:pt>
                <c:pt idx="5646">
                  <c:v>-1.4149484536079713</c:v>
                </c:pt>
                <c:pt idx="5647">
                  <c:v>-5.9304123711342083</c:v>
                </c:pt>
                <c:pt idx="5648">
                  <c:v>-1.7087628865975268</c:v>
                </c:pt>
                <c:pt idx="5649">
                  <c:v>-1.9329896907220889</c:v>
                </c:pt>
                <c:pt idx="5650">
                  <c:v>-3.1623711340201157</c:v>
                </c:pt>
                <c:pt idx="5651">
                  <c:v>-1.3144329896904052</c:v>
                </c:pt>
                <c:pt idx="5652">
                  <c:v>-5.8685567010312596</c:v>
                </c:pt>
                <c:pt idx="5653">
                  <c:v>0.75773195876276878</c:v>
                </c:pt>
                <c:pt idx="5654">
                  <c:v>-4.4072164948455272</c:v>
                </c:pt>
                <c:pt idx="5655">
                  <c:v>-2.6365979381439537</c:v>
                </c:pt>
                <c:pt idx="5656">
                  <c:v>-4.3685567010309097</c:v>
                </c:pt>
                <c:pt idx="5657">
                  <c:v>-1.2293814432991255</c:v>
                </c:pt>
                <c:pt idx="5658">
                  <c:v>-3.1855670103095455</c:v>
                </c:pt>
                <c:pt idx="5659">
                  <c:v>-1.9097938144326589</c:v>
                </c:pt>
                <c:pt idx="5660">
                  <c:v>-4.5850515463923287</c:v>
                </c:pt>
                <c:pt idx="5661">
                  <c:v>-1.0670103092775121</c:v>
                </c:pt>
                <c:pt idx="5662">
                  <c:v>-2.3659793814438279</c:v>
                </c:pt>
                <c:pt idx="5663">
                  <c:v>-3.4175257731961524</c:v>
                </c:pt>
                <c:pt idx="5664">
                  <c:v>-3.2860824742260131</c:v>
                </c:pt>
                <c:pt idx="5665">
                  <c:v>-5.9072164948458781</c:v>
                </c:pt>
                <c:pt idx="5666">
                  <c:v>-2.9613402061849832</c:v>
                </c:pt>
                <c:pt idx="5667">
                  <c:v>-2.9845360824744129</c:v>
                </c:pt>
                <c:pt idx="5668">
                  <c:v>-2.4896907216497253</c:v>
                </c:pt>
                <c:pt idx="5669">
                  <c:v>-4.4690721649484759</c:v>
                </c:pt>
                <c:pt idx="5670">
                  <c:v>-3.2396907216493505</c:v>
                </c:pt>
                <c:pt idx="5671">
                  <c:v>-2.6907216494848578</c:v>
                </c:pt>
                <c:pt idx="5672">
                  <c:v>-2.3891752577321594</c:v>
                </c:pt>
                <c:pt idx="5673">
                  <c:v>-5.9999999999992015</c:v>
                </c:pt>
                <c:pt idx="5674">
                  <c:v>-1.0360824742271364</c:v>
                </c:pt>
                <c:pt idx="5675">
                  <c:v>-5.033505154639256</c:v>
                </c:pt>
                <c:pt idx="5676">
                  <c:v>-2.0644329896911295</c:v>
                </c:pt>
                <c:pt idx="5677">
                  <c:v>-2.4896907216486266</c:v>
                </c:pt>
                <c:pt idx="5678">
                  <c:v>-3.1005154639182657</c:v>
                </c:pt>
                <c:pt idx="5679">
                  <c:v>-3.695876288659421</c:v>
                </c:pt>
                <c:pt idx="5680">
                  <c:v>-2.2190721649485012</c:v>
                </c:pt>
                <c:pt idx="5681">
                  <c:v>-1.0670103092786107</c:v>
                </c:pt>
                <c:pt idx="5682">
                  <c:v>-2.8762886597937034</c:v>
                </c:pt>
                <c:pt idx="5683">
                  <c:v>-3.007731958762744</c:v>
                </c:pt>
                <c:pt idx="5684">
                  <c:v>-2.304123711339781</c:v>
                </c:pt>
                <c:pt idx="5685">
                  <c:v>-3.8350515463927031</c:v>
                </c:pt>
                <c:pt idx="5686">
                  <c:v>-2.791237113401325</c:v>
                </c:pt>
                <c:pt idx="5687">
                  <c:v>-1.8092783505161918</c:v>
                </c:pt>
                <c:pt idx="5688">
                  <c:v>-3.8891752577314103</c:v>
                </c:pt>
                <c:pt idx="5689">
                  <c:v>-0.99742268041251869</c:v>
                </c:pt>
                <c:pt idx="5690">
                  <c:v>-5.8530927835049731</c:v>
                </c:pt>
                <c:pt idx="5691">
                  <c:v>-0.32474226804102968</c:v>
                </c:pt>
                <c:pt idx="5692">
                  <c:v>-4.685567010309895</c:v>
                </c:pt>
                <c:pt idx="5693">
                  <c:v>-2.9613402061849832</c:v>
                </c:pt>
                <c:pt idx="5694">
                  <c:v>-2.6597938144333835</c:v>
                </c:pt>
                <c:pt idx="5695">
                  <c:v>-2.6134020618556226</c:v>
                </c:pt>
                <c:pt idx="5696">
                  <c:v>-1.4149484536079713</c:v>
                </c:pt>
                <c:pt idx="5697">
                  <c:v>-4.4149484536086714</c:v>
                </c:pt>
                <c:pt idx="5698">
                  <c:v>-3.6649484536079466</c:v>
                </c:pt>
                <c:pt idx="5699">
                  <c:v>-2.7139175257731889</c:v>
                </c:pt>
                <c:pt idx="5700">
                  <c:v>0.51804123711301875</c:v>
                </c:pt>
                <c:pt idx="5701">
                  <c:v>-6.2164948453606206</c:v>
                </c:pt>
                <c:pt idx="5702">
                  <c:v>-4.5309278350514246</c:v>
                </c:pt>
                <c:pt idx="5703">
                  <c:v>0.33247422680417293</c:v>
                </c:pt>
                <c:pt idx="5704">
                  <c:v>-5.8067010309283118</c:v>
                </c:pt>
                <c:pt idx="5705">
                  <c:v>-4.3840206185560975</c:v>
                </c:pt>
                <c:pt idx="5706">
                  <c:v>-1.8170103092782361</c:v>
                </c:pt>
                <c:pt idx="5707">
                  <c:v>-4.2989690721648186</c:v>
                </c:pt>
                <c:pt idx="5708">
                  <c:v>-1.0051546391756621</c:v>
                </c:pt>
                <c:pt idx="5709">
                  <c:v>-2.7835051546392808</c:v>
                </c:pt>
                <c:pt idx="5710">
                  <c:v>-4.7010309278350828</c:v>
                </c:pt>
                <c:pt idx="5711">
                  <c:v>-2.9304123711335088</c:v>
                </c:pt>
                <c:pt idx="5712">
                  <c:v>-1.5309278350518241</c:v>
                </c:pt>
                <c:pt idx="5713">
                  <c:v>-3.1623711340212144</c:v>
                </c:pt>
                <c:pt idx="5714">
                  <c:v>-2.3273195876281116</c:v>
                </c:pt>
                <c:pt idx="5715">
                  <c:v>-3.5798969072166669</c:v>
                </c:pt>
                <c:pt idx="5716">
                  <c:v>-1.3840206185564972</c:v>
                </c:pt>
                <c:pt idx="5717">
                  <c:v>-3.5257731958768614</c:v>
                </c:pt>
                <c:pt idx="5718">
                  <c:v>-3.7036082474225642</c:v>
                </c:pt>
                <c:pt idx="5719">
                  <c:v>-2.5051546391749131</c:v>
                </c:pt>
                <c:pt idx="5720">
                  <c:v>-5.9768041237119691</c:v>
                </c:pt>
                <c:pt idx="5721">
                  <c:v>-1.8170103092782361</c:v>
                </c:pt>
                <c:pt idx="5722">
                  <c:v>-1.407216494844828</c:v>
                </c:pt>
                <c:pt idx="5723">
                  <c:v>-2.6288659793819091</c:v>
                </c:pt>
                <c:pt idx="5724">
                  <c:v>-3.2087628865978766</c:v>
                </c:pt>
                <c:pt idx="5725">
                  <c:v>-5.2577319587627196</c:v>
                </c:pt>
                <c:pt idx="5726">
                  <c:v>0.74999999999962552</c:v>
                </c:pt>
                <c:pt idx="5727">
                  <c:v>-1.3840206185564972</c:v>
                </c:pt>
                <c:pt idx="5728">
                  <c:v>-4.5695876288660422</c:v>
                </c:pt>
                <c:pt idx="5729">
                  <c:v>-2.2345360824736891</c:v>
                </c:pt>
                <c:pt idx="5730">
                  <c:v>-3.007731958762744</c:v>
                </c:pt>
                <c:pt idx="5731">
                  <c:v>-4.8788659793818852</c:v>
                </c:pt>
                <c:pt idx="5732">
                  <c:v>-3.4329896907213402</c:v>
                </c:pt>
                <c:pt idx="5733">
                  <c:v>-3.1237113402065972</c:v>
                </c:pt>
                <c:pt idx="5734">
                  <c:v>-3.6185567010312845</c:v>
                </c:pt>
                <c:pt idx="5735">
                  <c:v>-3.0231958762879318</c:v>
                </c:pt>
                <c:pt idx="5736">
                  <c:v>-0.10824742268070948</c:v>
                </c:pt>
                <c:pt idx="5737">
                  <c:v>-4.3685567010309097</c:v>
                </c:pt>
                <c:pt idx="5738">
                  <c:v>-3.9123711340208405</c:v>
                </c:pt>
                <c:pt idx="5739">
                  <c:v>-3.7190721649477521</c:v>
                </c:pt>
                <c:pt idx="5740">
                  <c:v>-1.3840206185575958</c:v>
                </c:pt>
                <c:pt idx="5741">
                  <c:v>-1.8015463917519496</c:v>
                </c:pt>
                <c:pt idx="5742">
                  <c:v>-1.5618556701032986</c:v>
                </c:pt>
                <c:pt idx="5743">
                  <c:v>-4.8324742268041234</c:v>
                </c:pt>
                <c:pt idx="5744">
                  <c:v>-1.9020618556706146</c:v>
                </c:pt>
                <c:pt idx="5745">
                  <c:v>-3.5412371134020493</c:v>
                </c:pt>
                <c:pt idx="5746">
                  <c:v>-3.077319587628836</c:v>
                </c:pt>
                <c:pt idx="5747">
                  <c:v>-4.7628865979380315</c:v>
                </c:pt>
                <c:pt idx="5748">
                  <c:v>-0.92783505154642687</c:v>
                </c:pt>
                <c:pt idx="5749">
                  <c:v>-4.3840206185560975</c:v>
                </c:pt>
                <c:pt idx="5750">
                  <c:v>-1.6701030927840079</c:v>
                </c:pt>
                <c:pt idx="5751">
                  <c:v>-1.7783505154636186</c:v>
                </c:pt>
                <c:pt idx="5752">
                  <c:v>-5.4974226804124688</c:v>
                </c:pt>
                <c:pt idx="5753">
                  <c:v>-2.7525773195878065</c:v>
                </c:pt>
                <c:pt idx="5754">
                  <c:v>-2.195876288659071</c:v>
                </c:pt>
                <c:pt idx="5755">
                  <c:v>-4.592783505155472</c:v>
                </c:pt>
                <c:pt idx="5756">
                  <c:v>-1.1597938144330338</c:v>
                </c:pt>
                <c:pt idx="5757">
                  <c:v>-5.5438144329891319</c:v>
                </c:pt>
                <c:pt idx="5758">
                  <c:v>0.74226804123648216</c:v>
                </c:pt>
                <c:pt idx="5759">
                  <c:v>-5.1030927835042492</c:v>
                </c:pt>
                <c:pt idx="5760">
                  <c:v>-1.7319587628869564</c:v>
                </c:pt>
                <c:pt idx="5761">
                  <c:v>-5.1185567010305357</c:v>
                </c:pt>
                <c:pt idx="5762">
                  <c:v>-1.2680412371137431</c:v>
                </c:pt>
                <c:pt idx="5763">
                  <c:v>-4.1675257731957771</c:v>
                </c:pt>
                <c:pt idx="5764">
                  <c:v>-3.3324742268037739</c:v>
                </c:pt>
                <c:pt idx="5765">
                  <c:v>-3.8659793814441779</c:v>
                </c:pt>
                <c:pt idx="5766">
                  <c:v>-0.55670103092763634</c:v>
                </c:pt>
                <c:pt idx="5767">
                  <c:v>-2.6829896907217146</c:v>
                </c:pt>
                <c:pt idx="5768">
                  <c:v>-0.46391752577321343</c:v>
                </c:pt>
                <c:pt idx="5769">
                  <c:v>-4.5773195876280868</c:v>
                </c:pt>
                <c:pt idx="5770">
                  <c:v>-2.6365979381450524</c:v>
                </c:pt>
                <c:pt idx="5771">
                  <c:v>-2.6829896907217146</c:v>
                </c:pt>
                <c:pt idx="5772">
                  <c:v>-3.8505154639167927</c:v>
                </c:pt>
                <c:pt idx="5773">
                  <c:v>-3.4639175257739128</c:v>
                </c:pt>
                <c:pt idx="5774">
                  <c:v>-2.4664948453602955</c:v>
                </c:pt>
                <c:pt idx="5775">
                  <c:v>-0.67268041237148912</c:v>
                </c:pt>
                <c:pt idx="5776">
                  <c:v>-2.1030927835046485</c:v>
                </c:pt>
                <c:pt idx="5777">
                  <c:v>-4.5618556701039985</c:v>
                </c:pt>
                <c:pt idx="5778">
                  <c:v>-1.9871134020618944</c:v>
                </c:pt>
                <c:pt idx="5779">
                  <c:v>-2.1030927835046485</c:v>
                </c:pt>
                <c:pt idx="5780">
                  <c:v>-2.914948453608321</c:v>
                </c:pt>
                <c:pt idx="5781">
                  <c:v>-3.4948453608242884</c:v>
                </c:pt>
                <c:pt idx="5782">
                  <c:v>-5.2654639175258628</c:v>
                </c:pt>
                <c:pt idx="5783">
                  <c:v>-0.85824742268033505</c:v>
                </c:pt>
                <c:pt idx="5784">
                  <c:v>-5.9304123711342083</c:v>
                </c:pt>
                <c:pt idx="5785">
                  <c:v>-2.4974226804128685</c:v>
                </c:pt>
                <c:pt idx="5786">
                  <c:v>-3.3247422680406302</c:v>
                </c:pt>
                <c:pt idx="5787">
                  <c:v>-0.88917525773180928</c:v>
                </c:pt>
                <c:pt idx="5788">
                  <c:v>-4.4536082474232881</c:v>
                </c:pt>
                <c:pt idx="5789">
                  <c:v>-2.5360824742263874</c:v>
                </c:pt>
                <c:pt idx="5790">
                  <c:v>-1.3685567010313093</c:v>
                </c:pt>
                <c:pt idx="5791">
                  <c:v>-5.4046391752580467</c:v>
                </c:pt>
                <c:pt idx="5792">
                  <c:v>-1.8556701030928537</c:v>
                </c:pt>
                <c:pt idx="5793">
                  <c:v>-1.3840206185564972</c:v>
                </c:pt>
                <c:pt idx="5794">
                  <c:v>-3.5721649484535241</c:v>
                </c:pt>
                <c:pt idx="5795">
                  <c:v>-3.6494845360827588</c:v>
                </c:pt>
                <c:pt idx="5796">
                  <c:v>-3.4175257731950537</c:v>
                </c:pt>
                <c:pt idx="5797">
                  <c:v>2.319587628833104E-2</c:v>
                </c:pt>
                <c:pt idx="5798">
                  <c:v>-1.4768041237109202</c:v>
                </c:pt>
                <c:pt idx="5799">
                  <c:v>-3.2551546391756374</c:v>
                </c:pt>
                <c:pt idx="5800">
                  <c:v>-2.2731958762883062</c:v>
                </c:pt>
                <c:pt idx="5801">
                  <c:v>-2.3582474226806847</c:v>
                </c:pt>
                <c:pt idx="5802">
                  <c:v>-3.6726804123710903</c:v>
                </c:pt>
                <c:pt idx="5803">
                  <c:v>-5.9226804123710659</c:v>
                </c:pt>
                <c:pt idx="5804">
                  <c:v>-1.507731958763493</c:v>
                </c:pt>
                <c:pt idx="5805">
                  <c:v>-2.6211340206176672</c:v>
                </c:pt>
                <c:pt idx="5806">
                  <c:v>-1.6701030927840079</c:v>
                </c:pt>
                <c:pt idx="5807">
                  <c:v>-3.7422680412371818</c:v>
                </c:pt>
                <c:pt idx="5808">
                  <c:v>-2.4742268041234388</c:v>
                </c:pt>
                <c:pt idx="5809">
                  <c:v>-3.8814432989693657</c:v>
                </c:pt>
                <c:pt idx="5810">
                  <c:v>-2.5438144329895307</c:v>
                </c:pt>
                <c:pt idx="5811">
                  <c:v>-4.4149484536086714</c:v>
                </c:pt>
                <c:pt idx="5812">
                  <c:v>-1.213917525772839</c:v>
                </c:pt>
                <c:pt idx="5813">
                  <c:v>-3.6417525773196155</c:v>
                </c:pt>
                <c:pt idx="5814">
                  <c:v>-2.0257731958765115</c:v>
                </c:pt>
                <c:pt idx="5815">
                  <c:v>-2.5592783505147185</c:v>
                </c:pt>
                <c:pt idx="5816">
                  <c:v>-2.5592783505158172</c:v>
                </c:pt>
                <c:pt idx="5817">
                  <c:v>-2.3582474226806847</c:v>
                </c:pt>
                <c:pt idx="5818">
                  <c:v>-3.1469072164949279</c:v>
                </c:pt>
                <c:pt idx="5819">
                  <c:v>-0.11597938144275396</c:v>
                </c:pt>
                <c:pt idx="5820">
                  <c:v>-4.9407216494848329</c:v>
                </c:pt>
                <c:pt idx="5821">
                  <c:v>-1.213917525772839</c:v>
                </c:pt>
                <c:pt idx="5822">
                  <c:v>-3.3788659793815343</c:v>
                </c:pt>
                <c:pt idx="5823">
                  <c:v>-1.5618556701032986</c:v>
                </c:pt>
                <c:pt idx="5824">
                  <c:v>-4.1829896907220645</c:v>
                </c:pt>
                <c:pt idx="5825">
                  <c:v>-3.3402061855669167</c:v>
                </c:pt>
                <c:pt idx="5826">
                  <c:v>-2.8067010309276115</c:v>
                </c:pt>
                <c:pt idx="5827">
                  <c:v>-4.9175257731954032</c:v>
                </c:pt>
                <c:pt idx="5828">
                  <c:v>-0.72680412371129444</c:v>
                </c:pt>
                <c:pt idx="5829">
                  <c:v>-3.3479381443300604</c:v>
                </c:pt>
                <c:pt idx="5830">
                  <c:v>-3.2396907216493505</c:v>
                </c:pt>
                <c:pt idx="5831">
                  <c:v>-0.55670103092873513</c:v>
                </c:pt>
                <c:pt idx="5832">
                  <c:v>-4.0902061855665428</c:v>
                </c:pt>
                <c:pt idx="5833">
                  <c:v>-2.3350515463923536</c:v>
                </c:pt>
                <c:pt idx="5834">
                  <c:v>-4.2061855670092969</c:v>
                </c:pt>
                <c:pt idx="5835">
                  <c:v>-2.3737113402069716</c:v>
                </c:pt>
                <c:pt idx="5836">
                  <c:v>-1.7319587628858577</c:v>
                </c:pt>
                <c:pt idx="5837">
                  <c:v>-1.7938144329899053</c:v>
                </c:pt>
                <c:pt idx="5838">
                  <c:v>-4.9407216494848329</c:v>
                </c:pt>
                <c:pt idx="5839">
                  <c:v>-3.8041237113401301</c:v>
                </c:pt>
                <c:pt idx="5840">
                  <c:v>-1.144329896906747</c:v>
                </c:pt>
                <c:pt idx="5841">
                  <c:v>-0.55670103092873513</c:v>
                </c:pt>
                <c:pt idx="5842">
                  <c:v>-2.9226804123703656</c:v>
                </c:pt>
                <c:pt idx="5843">
                  <c:v>-5.4432989690726643</c:v>
                </c:pt>
                <c:pt idx="5844">
                  <c:v>-2.1108247422677913</c:v>
                </c:pt>
                <c:pt idx="5845">
                  <c:v>-4.8324742268041234</c:v>
                </c:pt>
                <c:pt idx="5846">
                  <c:v>-0.97422680412418772</c:v>
                </c:pt>
                <c:pt idx="5847">
                  <c:v>-1.3298969072155928</c:v>
                </c:pt>
                <c:pt idx="5848">
                  <c:v>-4.9097938144333586</c:v>
                </c:pt>
                <c:pt idx="5849">
                  <c:v>-1.9407216494841333</c:v>
                </c:pt>
                <c:pt idx="5850">
                  <c:v>-3.0309278350521738</c:v>
                </c:pt>
                <c:pt idx="5851">
                  <c:v>-3.6108247422681412</c:v>
                </c:pt>
                <c:pt idx="5852">
                  <c:v>-1.5927835051547727</c:v>
                </c:pt>
                <c:pt idx="5853">
                  <c:v>-2.2731958762883062</c:v>
                </c:pt>
                <c:pt idx="5854">
                  <c:v>-2.4587628865982509</c:v>
                </c:pt>
                <c:pt idx="5855">
                  <c:v>-2.7293814432983767</c:v>
                </c:pt>
                <c:pt idx="5856">
                  <c:v>-5.0412371134023992</c:v>
                </c:pt>
                <c:pt idx="5857">
                  <c:v>-2.6675257731954281</c:v>
                </c:pt>
                <c:pt idx="5858">
                  <c:v>-0.47938144329949994</c:v>
                </c:pt>
                <c:pt idx="5859">
                  <c:v>-3.9201030927828842</c:v>
                </c:pt>
                <c:pt idx="5860">
                  <c:v>-5.1030927835053479</c:v>
                </c:pt>
                <c:pt idx="5861">
                  <c:v>-4.6391752577760854E-2</c:v>
                </c:pt>
                <c:pt idx="5862">
                  <c:v>-2.3273195876292103</c:v>
                </c:pt>
                <c:pt idx="5863">
                  <c:v>-2.5283505154632442</c:v>
                </c:pt>
                <c:pt idx="5864">
                  <c:v>-3.45618556701077</c:v>
                </c:pt>
                <c:pt idx="5865">
                  <c:v>-1.6469072164945779</c:v>
                </c:pt>
                <c:pt idx="5866">
                  <c:v>-5.1030927835053479</c:v>
                </c:pt>
                <c:pt idx="5867">
                  <c:v>-4.3144329896900064</c:v>
                </c:pt>
                <c:pt idx="5868">
                  <c:v>1.1752577319582214</c:v>
                </c:pt>
                <c:pt idx="5869">
                  <c:v>-5.2654639175258628</c:v>
                </c:pt>
                <c:pt idx="5870">
                  <c:v>-1.6314432989693903</c:v>
                </c:pt>
                <c:pt idx="5871">
                  <c:v>-3.3092783505154424</c:v>
                </c:pt>
                <c:pt idx="5872">
                  <c:v>-4.963917525773164</c:v>
                </c:pt>
                <c:pt idx="5873">
                  <c:v>-0.49484536082468772</c:v>
                </c:pt>
                <c:pt idx="5874">
                  <c:v>-3.51804123711262</c:v>
                </c:pt>
                <c:pt idx="5875">
                  <c:v>-2.4123711340215888</c:v>
                </c:pt>
                <c:pt idx="5876">
                  <c:v>-2.0025773195870822</c:v>
                </c:pt>
                <c:pt idx="5877">
                  <c:v>-3.2087628865978766</c:v>
                </c:pt>
                <c:pt idx="5878">
                  <c:v>0.71907216494815118</c:v>
                </c:pt>
                <c:pt idx="5879">
                  <c:v>-4.7860824742263626</c:v>
                </c:pt>
                <c:pt idx="5880">
                  <c:v>-5.6907216494844581</c:v>
                </c:pt>
                <c:pt idx="5881">
                  <c:v>-1.3298969072166917</c:v>
                </c:pt>
                <c:pt idx="5882">
                  <c:v>-1.7319587628869564</c:v>
                </c:pt>
                <c:pt idx="5883">
                  <c:v>-3.1855670103095455</c:v>
                </c:pt>
                <c:pt idx="5884">
                  <c:v>-5.1494845360820101</c:v>
                </c:pt>
                <c:pt idx="5885">
                  <c:v>-0.33247422680417293</c:v>
                </c:pt>
                <c:pt idx="5886">
                  <c:v>-2.8376288659790863</c:v>
                </c:pt>
                <c:pt idx="5887">
                  <c:v>-5.0412371134023992</c:v>
                </c:pt>
                <c:pt idx="5888">
                  <c:v>-0.40979381443340812</c:v>
                </c:pt>
                <c:pt idx="5889">
                  <c:v>-1.4922680412361078</c:v>
                </c:pt>
                <c:pt idx="5890">
                  <c:v>-2.2809278350525481</c:v>
                </c:pt>
                <c:pt idx="5891">
                  <c:v>-3.8891752577314103</c:v>
                </c:pt>
                <c:pt idx="5892">
                  <c:v>-3.8814432989693657</c:v>
                </c:pt>
                <c:pt idx="5893">
                  <c:v>-2.6984536082469024</c:v>
                </c:pt>
                <c:pt idx="5894">
                  <c:v>-1.1056701030932281</c:v>
                </c:pt>
                <c:pt idx="5895">
                  <c:v>-4.1829896907209649</c:v>
                </c:pt>
                <c:pt idx="5896">
                  <c:v>-0.88917525773290806</c:v>
                </c:pt>
                <c:pt idx="5897">
                  <c:v>-3.2164948453599211</c:v>
                </c:pt>
                <c:pt idx="5898">
                  <c:v>-2.1340206185572215</c:v>
                </c:pt>
                <c:pt idx="5899">
                  <c:v>-2.265463917525163</c:v>
                </c:pt>
                <c:pt idx="5900">
                  <c:v>-3.9123711340208405</c:v>
                </c:pt>
                <c:pt idx="5901">
                  <c:v>-2.6984536082480011</c:v>
                </c:pt>
                <c:pt idx="5902">
                  <c:v>-3.5953608247418547</c:v>
                </c:pt>
                <c:pt idx="5903">
                  <c:v>9.2783505154422935E-2</c:v>
                </c:pt>
                <c:pt idx="5904">
                  <c:v>-2.2499999999999751</c:v>
                </c:pt>
                <c:pt idx="5905">
                  <c:v>-3.9278350515460279</c:v>
                </c:pt>
                <c:pt idx="5906">
                  <c:v>-2.4742268041245379</c:v>
                </c:pt>
                <c:pt idx="5907">
                  <c:v>-1.670103092782909</c:v>
                </c:pt>
                <c:pt idx="5908">
                  <c:v>-1.1288659793815592</c:v>
                </c:pt>
                <c:pt idx="5909">
                  <c:v>-3.3092783505154424</c:v>
                </c:pt>
                <c:pt idx="5910">
                  <c:v>-3.6108247422681412</c:v>
                </c:pt>
                <c:pt idx="5911">
                  <c:v>-1.0515463917523242</c:v>
                </c:pt>
                <c:pt idx="5912">
                  <c:v>-3.6030927835049984</c:v>
                </c:pt>
                <c:pt idx="5913">
                  <c:v>-4.5154639175262368</c:v>
                </c:pt>
                <c:pt idx="5914">
                  <c:v>-2.3969072164942036</c:v>
                </c:pt>
                <c:pt idx="5915">
                  <c:v>-3.3479381443300604</c:v>
                </c:pt>
                <c:pt idx="5916">
                  <c:v>-2.6752577319585709</c:v>
                </c:pt>
                <c:pt idx="5917">
                  <c:v>-1.7706185567015742</c:v>
                </c:pt>
                <c:pt idx="5918">
                  <c:v>-1.8015463917530485</c:v>
                </c:pt>
                <c:pt idx="5919">
                  <c:v>-2.5670103092778618</c:v>
                </c:pt>
                <c:pt idx="5920">
                  <c:v>-2.1108247422677913</c:v>
                </c:pt>
                <c:pt idx="5921">
                  <c:v>-3.4484536082476267</c:v>
                </c:pt>
                <c:pt idx="5922">
                  <c:v>-1.2757731958757876</c:v>
                </c:pt>
                <c:pt idx="5923">
                  <c:v>-3.6417525773196155</c:v>
                </c:pt>
                <c:pt idx="5924">
                  <c:v>-2.9458762886597953</c:v>
                </c:pt>
                <c:pt idx="5925">
                  <c:v>-2.7989690721655673</c:v>
                </c:pt>
                <c:pt idx="5926">
                  <c:v>-2.6365979381439537</c:v>
                </c:pt>
                <c:pt idx="5927">
                  <c:v>-3.0850515463919792</c:v>
                </c:pt>
                <c:pt idx="5928">
                  <c:v>-2.7216494845363322</c:v>
                </c:pt>
                <c:pt idx="5929">
                  <c:v>-1.2216494845359822</c:v>
                </c:pt>
                <c:pt idx="5930">
                  <c:v>-3.5257731958757628</c:v>
                </c:pt>
                <c:pt idx="5931">
                  <c:v>-3.45618556701077</c:v>
                </c:pt>
                <c:pt idx="5932">
                  <c:v>-0.62628865979372828</c:v>
                </c:pt>
                <c:pt idx="5933">
                  <c:v>-4.3762886597940538</c:v>
                </c:pt>
                <c:pt idx="5934">
                  <c:v>-2.7680412371129943</c:v>
                </c:pt>
                <c:pt idx="5935">
                  <c:v>-4.3376288659794362</c:v>
                </c:pt>
                <c:pt idx="5936">
                  <c:v>0.64948453608205936</c:v>
                </c:pt>
                <c:pt idx="5937">
                  <c:v>-3.9278350515460279</c:v>
                </c:pt>
                <c:pt idx="5938">
                  <c:v>-2.1108247422677913</c:v>
                </c:pt>
                <c:pt idx="5939">
                  <c:v>-3.2087628865978766</c:v>
                </c:pt>
                <c:pt idx="5940">
                  <c:v>-4.6082474226806598</c:v>
                </c:pt>
                <c:pt idx="5941">
                  <c:v>-2.9458762886597953</c:v>
                </c:pt>
                <c:pt idx="5942">
                  <c:v>-2.1649484536086958</c:v>
                </c:pt>
                <c:pt idx="5943">
                  <c:v>0.37886597938193378</c:v>
                </c:pt>
                <c:pt idx="5944">
                  <c:v>-6.0695876288663921</c:v>
                </c:pt>
                <c:pt idx="5945">
                  <c:v>-1.4922680412372065</c:v>
                </c:pt>
                <c:pt idx="5946">
                  <c:v>-2.4278350515456779</c:v>
                </c:pt>
                <c:pt idx="5947">
                  <c:v>-3.2242268041241631</c:v>
                </c:pt>
                <c:pt idx="5948">
                  <c:v>-2.7912371134024236</c:v>
                </c:pt>
                <c:pt idx="5949">
                  <c:v>-4.4536082474221903</c:v>
                </c:pt>
                <c:pt idx="5950">
                  <c:v>-1.144329896906747</c:v>
                </c:pt>
                <c:pt idx="5951">
                  <c:v>-2.4355670103099198</c:v>
                </c:pt>
                <c:pt idx="5952">
                  <c:v>-3.9201030927828842</c:v>
                </c:pt>
                <c:pt idx="5953">
                  <c:v>0.52577319587616211</c:v>
                </c:pt>
                <c:pt idx="5954">
                  <c:v>-2.242268041237931</c:v>
                </c:pt>
                <c:pt idx="5955">
                  <c:v>-5.2499999999995755</c:v>
                </c:pt>
                <c:pt idx="5956">
                  <c:v>0.3092783505158419</c:v>
                </c:pt>
                <c:pt idx="5957">
                  <c:v>-5.6752577319592703</c:v>
                </c:pt>
                <c:pt idx="5958">
                  <c:v>-3.1082474226803103</c:v>
                </c:pt>
                <c:pt idx="5959">
                  <c:v>-2.4123711340204901</c:v>
                </c:pt>
                <c:pt idx="5960">
                  <c:v>-1.9020618556706146</c:v>
                </c:pt>
                <c:pt idx="5961">
                  <c:v>-1.9561855670104202</c:v>
                </c:pt>
                <c:pt idx="5962">
                  <c:v>-2.6752577319585709</c:v>
                </c:pt>
                <c:pt idx="5963">
                  <c:v>-1.6469072164945779</c:v>
                </c:pt>
                <c:pt idx="5964">
                  <c:v>-2.4510309278351077</c:v>
                </c:pt>
                <c:pt idx="5965">
                  <c:v>-1.9793814432987509</c:v>
                </c:pt>
                <c:pt idx="5966">
                  <c:v>-3.0927835051551225</c:v>
                </c:pt>
                <c:pt idx="5967">
                  <c:v>-2.1804123711338832</c:v>
                </c:pt>
                <c:pt idx="5968">
                  <c:v>-2.9690721649481269</c:v>
                </c:pt>
                <c:pt idx="5969">
                  <c:v>-2.048969072164843</c:v>
                </c:pt>
                <c:pt idx="5970">
                  <c:v>-2.8453608247422291</c:v>
                </c:pt>
                <c:pt idx="5971">
                  <c:v>-0.24742268041289328</c:v>
                </c:pt>
                <c:pt idx="5972">
                  <c:v>-6.0541237113401056</c:v>
                </c:pt>
                <c:pt idx="5973">
                  <c:v>-1.2525773195874566</c:v>
                </c:pt>
                <c:pt idx="5974">
                  <c:v>-3.3247422680417289</c:v>
                </c:pt>
                <c:pt idx="5975">
                  <c:v>-3.3788659793804356</c:v>
                </c:pt>
                <c:pt idx="5976">
                  <c:v>-2.9458762886597953</c:v>
                </c:pt>
                <c:pt idx="5977">
                  <c:v>-1.5386597938149673</c:v>
                </c:pt>
                <c:pt idx="5978">
                  <c:v>-2.4974226804128685</c:v>
                </c:pt>
                <c:pt idx="5979">
                  <c:v>-2.4742268041234388</c:v>
                </c:pt>
                <c:pt idx="5980">
                  <c:v>-3.2706185567008252</c:v>
                </c:pt>
                <c:pt idx="5981">
                  <c:v>-4.0902061855665428</c:v>
                </c:pt>
                <c:pt idx="5982">
                  <c:v>-2.7448453608246628</c:v>
                </c:pt>
                <c:pt idx="5983">
                  <c:v>-3.386597938144678</c:v>
                </c:pt>
                <c:pt idx="5984">
                  <c:v>-0.22422680412346346</c:v>
                </c:pt>
                <c:pt idx="5985">
                  <c:v>-7.1829896907216648</c:v>
                </c:pt>
                <c:pt idx="5986">
                  <c:v>-1.0438144329902797</c:v>
                </c:pt>
                <c:pt idx="5987">
                  <c:v>-0.89690721649495264</c:v>
                </c:pt>
                <c:pt idx="5988">
                  <c:v>-8.5051546391279653E-2</c:v>
                </c:pt>
                <c:pt idx="5989">
                  <c:v>-4.3376288659794362</c:v>
                </c:pt>
                <c:pt idx="5990">
                  <c:v>-5.0180412371129695</c:v>
                </c:pt>
                <c:pt idx="5991">
                  <c:v>1.213917525772839</c:v>
                </c:pt>
                <c:pt idx="5992">
                  <c:v>-4.4922680412368079</c:v>
                </c:pt>
                <c:pt idx="5993">
                  <c:v>-3.5953608247429534</c:v>
                </c:pt>
                <c:pt idx="5994">
                  <c:v>-1.3298969072166917</c:v>
                </c:pt>
                <c:pt idx="5995">
                  <c:v>-3.2319587628862076</c:v>
                </c:pt>
                <c:pt idx="5996">
                  <c:v>-3.8582474226799359</c:v>
                </c:pt>
                <c:pt idx="5997">
                  <c:v>-1.7938144329899053</c:v>
                </c:pt>
                <c:pt idx="5998">
                  <c:v>0.59536082474225394</c:v>
                </c:pt>
                <c:pt idx="5999">
                  <c:v>-4.4458762886601448</c:v>
                </c:pt>
                <c:pt idx="6000">
                  <c:v>-2.1881443298970269</c:v>
                </c:pt>
                <c:pt idx="6001">
                  <c:v>-1.3144329896904052</c:v>
                </c:pt>
                <c:pt idx="6002">
                  <c:v>-1.5850515463916295</c:v>
                </c:pt>
                <c:pt idx="6003">
                  <c:v>-0.37113402061879053</c:v>
                </c:pt>
                <c:pt idx="6004">
                  <c:v>-4.7551546391748882</c:v>
                </c:pt>
                <c:pt idx="6005">
                  <c:v>-3.1159793814434535</c:v>
                </c:pt>
                <c:pt idx="6006">
                  <c:v>-3.7244845360823917</c:v>
                </c:pt>
                <c:pt idx="6007">
                  <c:v>-0.24664948453635918</c:v>
                </c:pt>
                <c:pt idx="6008">
                  <c:v>-4.3554123711342259</c:v>
                </c:pt>
                <c:pt idx="6009">
                  <c:v>-1.9353092783505923</c:v>
                </c:pt>
                <c:pt idx="6010">
                  <c:v>-2.3095360824744207</c:v>
                </c:pt>
                <c:pt idx="6011">
                  <c:v>-2.0458762886598056</c:v>
                </c:pt>
                <c:pt idx="6012">
                  <c:v>-2.4780927835050104</c:v>
                </c:pt>
                <c:pt idx="6013">
                  <c:v>-0.59768041237075742</c:v>
                </c:pt>
                <c:pt idx="6014">
                  <c:v>-5.1317010309283182</c:v>
                </c:pt>
                <c:pt idx="6015">
                  <c:v>-5.7518041237108735</c:v>
                </c:pt>
                <c:pt idx="6016">
                  <c:v>0.67809278350503011</c:v>
                </c:pt>
                <c:pt idx="6017">
                  <c:v>-3.2149484536079518</c:v>
                </c:pt>
                <c:pt idx="6018">
                  <c:v>-1.6175257731961719</c:v>
                </c:pt>
                <c:pt idx="6019">
                  <c:v>-4.5347938144329971</c:v>
                </c:pt>
                <c:pt idx="6020">
                  <c:v>5.8762886597911068E-2</c:v>
                </c:pt>
                <c:pt idx="6021">
                  <c:v>-1.6963917525773764</c:v>
                </c:pt>
                <c:pt idx="6022">
                  <c:v>-5.3930412371133309</c:v>
                </c:pt>
                <c:pt idx="6023">
                  <c:v>-1.5471649484535459</c:v>
                </c:pt>
                <c:pt idx="6024">
                  <c:v>-2.2167525773199976</c:v>
                </c:pt>
                <c:pt idx="6025">
                  <c:v>0.21185567010331322</c:v>
                </c:pt>
                <c:pt idx="6026">
                  <c:v>-3.748453608247257</c:v>
                </c:pt>
                <c:pt idx="6027">
                  <c:v>-2.8043814432991079</c:v>
                </c:pt>
                <c:pt idx="6028">
                  <c:v>-2.8144329896907552</c:v>
                </c:pt>
                <c:pt idx="6029">
                  <c:v>-4.005154639175263</c:v>
                </c:pt>
                <c:pt idx="6030">
                  <c:v>-0.7376288659794753</c:v>
                </c:pt>
                <c:pt idx="6031">
                  <c:v>-3.7871134020618742</c:v>
                </c:pt>
                <c:pt idx="6032">
                  <c:v>-1.6237113402062471</c:v>
                </c:pt>
                <c:pt idx="6033">
                  <c:v>-5.4548969072162796</c:v>
                </c:pt>
                <c:pt idx="6034">
                  <c:v>-2.8360824742260178</c:v>
                </c:pt>
                <c:pt idx="6035">
                  <c:v>1.5487113402055153</c:v>
                </c:pt>
                <c:pt idx="6036">
                  <c:v>-3.6579896907213372</c:v>
                </c:pt>
                <c:pt idx="6037">
                  <c:v>-3.4322164948459046</c:v>
                </c:pt>
                <c:pt idx="6038">
                  <c:v>-0.47010309278328855</c:v>
                </c:pt>
                <c:pt idx="6039">
                  <c:v>-5.3938144329898661</c:v>
                </c:pt>
                <c:pt idx="6040">
                  <c:v>-2.0435567010302034</c:v>
                </c:pt>
                <c:pt idx="6041">
                  <c:v>-3.4878865979387781</c:v>
                </c:pt>
                <c:pt idx="6042">
                  <c:v>-3.0664948453606549</c:v>
                </c:pt>
                <c:pt idx="6043">
                  <c:v>-1.605154639174923</c:v>
                </c:pt>
                <c:pt idx="6044">
                  <c:v>-0.81108247422713886</c:v>
                </c:pt>
                <c:pt idx="6045">
                  <c:v>-1.5262886597937184</c:v>
                </c:pt>
                <c:pt idx="6046">
                  <c:v>-3.7329896907220692</c:v>
                </c:pt>
                <c:pt idx="6047">
                  <c:v>2.9381443299504924E-2</c:v>
                </c:pt>
                <c:pt idx="6048">
                  <c:v>-5.3149484536086611</c:v>
                </c:pt>
                <c:pt idx="6049">
                  <c:v>-2.5067010309279816</c:v>
                </c:pt>
                <c:pt idx="6050">
                  <c:v>-2.5646907216493582</c:v>
                </c:pt>
                <c:pt idx="6051">
                  <c:v>-2.8043814432991079</c:v>
                </c:pt>
                <c:pt idx="6052">
                  <c:v>-2.0706185567001056</c:v>
                </c:pt>
                <c:pt idx="6053">
                  <c:v>-4.1744845360834857</c:v>
                </c:pt>
                <c:pt idx="6054">
                  <c:v>7.3453608247663532E-2</c:v>
                </c:pt>
                <c:pt idx="6055">
                  <c:v>-4.9353092783501928</c:v>
                </c:pt>
                <c:pt idx="6056">
                  <c:v>-1.7079896907220915</c:v>
                </c:pt>
                <c:pt idx="6057">
                  <c:v>-3.6255154639167948</c:v>
                </c:pt>
                <c:pt idx="6058">
                  <c:v>-1.0778350515467916</c:v>
                </c:pt>
                <c:pt idx="6059">
                  <c:v>-1.88505154639126</c:v>
                </c:pt>
                <c:pt idx="6060">
                  <c:v>-1.8386597938145979</c:v>
                </c:pt>
                <c:pt idx="6061">
                  <c:v>-2.9474226804128634</c:v>
                </c:pt>
                <c:pt idx="6062">
                  <c:v>-4.5719072164945453</c:v>
                </c:pt>
                <c:pt idx="6063">
                  <c:v>-2.5871134020622537</c:v>
                </c:pt>
                <c:pt idx="6064">
                  <c:v>-1.0592783505154675</c:v>
                </c:pt>
                <c:pt idx="6065">
                  <c:v>-1.4536082474225889</c:v>
                </c:pt>
                <c:pt idx="6066">
                  <c:v>-0.12371134020589723</c:v>
                </c:pt>
                <c:pt idx="6067">
                  <c:v>-4.919845360825005</c:v>
                </c:pt>
                <c:pt idx="6068">
                  <c:v>-3.0185567010309247</c:v>
                </c:pt>
                <c:pt idx="6069">
                  <c:v>-3.1453608247418599</c:v>
                </c:pt>
                <c:pt idx="6070">
                  <c:v>-0.54742268041252373</c:v>
                </c:pt>
                <c:pt idx="6071">
                  <c:v>-2.289432989691127</c:v>
                </c:pt>
                <c:pt idx="6072">
                  <c:v>-2.522164948453169</c:v>
                </c:pt>
                <c:pt idx="6073">
                  <c:v>-4.3252577319592849</c:v>
                </c:pt>
                <c:pt idx="6074">
                  <c:v>-0.35180412371093234</c:v>
                </c:pt>
                <c:pt idx="6075">
                  <c:v>-3.9231958762890202</c:v>
                </c:pt>
                <c:pt idx="6076">
                  <c:v>-1.05077319587579</c:v>
                </c:pt>
                <c:pt idx="6077">
                  <c:v>-4.4211340206187462</c:v>
                </c:pt>
                <c:pt idx="6078">
                  <c:v>-3.0278350515460377</c:v>
                </c:pt>
                <c:pt idx="6079">
                  <c:v>-1.4559278350521911</c:v>
                </c:pt>
                <c:pt idx="6080">
                  <c:v>-4.3136597938145709</c:v>
                </c:pt>
                <c:pt idx="6081">
                  <c:v>-1.4203608247415125</c:v>
                </c:pt>
                <c:pt idx="6082">
                  <c:v>2.878608247422207</c:v>
                </c:pt>
                <c:pt idx="6083">
                  <c:v>-4.8247422680409802</c:v>
                </c:pt>
                <c:pt idx="6084">
                  <c:v>-5.3729381443300381</c:v>
                </c:pt>
                <c:pt idx="6085">
                  <c:v>0.1136597938142505</c:v>
                </c:pt>
                <c:pt idx="6086">
                  <c:v>-5.873969072164801</c:v>
                </c:pt>
                <c:pt idx="6087">
                  <c:v>-2.5159793814430937</c:v>
                </c:pt>
                <c:pt idx="6088">
                  <c:v>-2.2987113402062396</c:v>
                </c:pt>
                <c:pt idx="6089">
                  <c:v>-1.8371134020615298</c:v>
                </c:pt>
                <c:pt idx="6090">
                  <c:v>-1.8463917525777411</c:v>
                </c:pt>
                <c:pt idx="6091">
                  <c:v>-3.3154639175255181</c:v>
                </c:pt>
                <c:pt idx="6092">
                  <c:v>-4.9144329896903658</c:v>
                </c:pt>
                <c:pt idx="6093">
                  <c:v>0.28221649484484046</c:v>
                </c:pt>
                <c:pt idx="6094">
                  <c:v>-4.4567010309283264</c:v>
                </c:pt>
                <c:pt idx="6095">
                  <c:v>0.48015463917603413</c:v>
                </c:pt>
                <c:pt idx="6096">
                  <c:v>-2.8368556701036507</c:v>
                </c:pt>
                <c:pt idx="6097">
                  <c:v>-0.71597938144311357</c:v>
                </c:pt>
                <c:pt idx="6098">
                  <c:v>-5.5817010309272144</c:v>
                </c:pt>
                <c:pt idx="6099">
                  <c:v>-3.0386597938153175</c:v>
                </c:pt>
                <c:pt idx="6100">
                  <c:v>1.4087628865978963</c:v>
                </c:pt>
                <c:pt idx="6101">
                  <c:v>-4.58505154639123</c:v>
                </c:pt>
                <c:pt idx="6102">
                  <c:v>-2.2646907216497278</c:v>
                </c:pt>
                <c:pt idx="6103">
                  <c:v>-2.7061855670100452</c:v>
                </c:pt>
                <c:pt idx="6104">
                  <c:v>-0.90927835051510275</c:v>
                </c:pt>
                <c:pt idx="6105">
                  <c:v>-4.1211340206191158</c:v>
                </c:pt>
                <c:pt idx="6106">
                  <c:v>-3.4762886597940632</c:v>
                </c:pt>
                <c:pt idx="6107">
                  <c:v>0.14768041237186116</c:v>
                </c:pt>
                <c:pt idx="6108">
                  <c:v>-4.5525773195877868</c:v>
                </c:pt>
                <c:pt idx="6109">
                  <c:v>-1.9291237113405173</c:v>
                </c:pt>
                <c:pt idx="6110">
                  <c:v>-1.5162371134020716</c:v>
                </c:pt>
                <c:pt idx="6111">
                  <c:v>-2.2585051546396526</c:v>
                </c:pt>
                <c:pt idx="6112">
                  <c:v>-1.9863402061853603</c:v>
                </c:pt>
                <c:pt idx="6113">
                  <c:v>-4.3716494845359479</c:v>
                </c:pt>
                <c:pt idx="6114">
                  <c:v>-2.7247422680413695</c:v>
                </c:pt>
                <c:pt idx="6115">
                  <c:v>-0.59304123711265166</c:v>
                </c:pt>
                <c:pt idx="6116">
                  <c:v>-0.74845360824765617</c:v>
                </c:pt>
                <c:pt idx="6117">
                  <c:v>-5.4309278350514152</c:v>
                </c:pt>
                <c:pt idx="6118">
                  <c:v>0.39819587628869318</c:v>
                </c:pt>
                <c:pt idx="6119">
                  <c:v>-4.2046391752584258</c:v>
                </c:pt>
                <c:pt idx="6120">
                  <c:v>-0.40592783505073771</c:v>
                </c:pt>
                <c:pt idx="6121">
                  <c:v>-5.5925257731964946</c:v>
                </c:pt>
                <c:pt idx="6122">
                  <c:v>-2.8291237113405074</c:v>
                </c:pt>
                <c:pt idx="6123">
                  <c:v>2.2863402061860896</c:v>
                </c:pt>
                <c:pt idx="6124">
                  <c:v>-3.8435567010312823</c:v>
                </c:pt>
                <c:pt idx="6125">
                  <c:v>-4.7443298969067076</c:v>
                </c:pt>
                <c:pt idx="6126">
                  <c:v>-1.4257731958761524</c:v>
                </c:pt>
                <c:pt idx="6127">
                  <c:v>-2.0072164948451876</c:v>
                </c:pt>
                <c:pt idx="6128">
                  <c:v>-4.595103092783976</c:v>
                </c:pt>
                <c:pt idx="6129">
                  <c:v>-2.305670103092849</c:v>
                </c:pt>
                <c:pt idx="6130">
                  <c:v>-0.98814432989740608</c:v>
                </c:pt>
                <c:pt idx="6131">
                  <c:v>-2.4386597938138586</c:v>
                </c:pt>
                <c:pt idx="6132">
                  <c:v>-5.5786082474232757</c:v>
                </c:pt>
                <c:pt idx="6133">
                  <c:v>-1.9708762886590734</c:v>
                </c:pt>
                <c:pt idx="6134">
                  <c:v>-0.25515463917493775</c:v>
                </c:pt>
                <c:pt idx="6135">
                  <c:v>-1.9020618556706146</c:v>
                </c:pt>
                <c:pt idx="6136">
                  <c:v>-2.5855670103091857</c:v>
                </c:pt>
                <c:pt idx="6137">
                  <c:v>-3.0046391752577066</c:v>
                </c:pt>
                <c:pt idx="6138">
                  <c:v>-2.7378865979380542</c:v>
                </c:pt>
                <c:pt idx="6139">
                  <c:v>-1.9724226804121421</c:v>
                </c:pt>
                <c:pt idx="6140">
                  <c:v>-2.7966494845370637</c:v>
                </c:pt>
                <c:pt idx="6141">
                  <c:v>-1.9701030927825394</c:v>
                </c:pt>
                <c:pt idx="6142">
                  <c:v>-2.085309278350957</c:v>
                </c:pt>
                <c:pt idx="6143">
                  <c:v>-1.6376288659794653</c:v>
                </c:pt>
                <c:pt idx="6144">
                  <c:v>-3.5953608247418547</c:v>
                </c:pt>
                <c:pt idx="6145">
                  <c:v>-1.9793814432987509</c:v>
                </c:pt>
                <c:pt idx="6146">
                  <c:v>-1.3082474226814289</c:v>
                </c:pt>
                <c:pt idx="6147">
                  <c:v>-4.7628865979380315</c:v>
                </c:pt>
                <c:pt idx="6148">
                  <c:v>0.69896907216485771</c:v>
                </c:pt>
                <c:pt idx="6149">
                  <c:v>-3.9432989690052891E-2</c:v>
                </c:pt>
                <c:pt idx="6150">
                  <c:v>-6.3819587628872725</c:v>
                </c:pt>
                <c:pt idx="6151">
                  <c:v>1.0291237113405272</c:v>
                </c:pt>
                <c:pt idx="6152">
                  <c:v>-4.3144329896911051</c:v>
                </c:pt>
                <c:pt idx="6153">
                  <c:v>-3.411340206184978</c:v>
                </c:pt>
                <c:pt idx="6154">
                  <c:v>-0.41288659793844562</c:v>
                </c:pt>
                <c:pt idx="6155">
                  <c:v>-2.0551546391749178</c:v>
                </c:pt>
                <c:pt idx="6156">
                  <c:v>-5.6010309278350734</c:v>
                </c:pt>
                <c:pt idx="6157">
                  <c:v>1.0051546391756621</c:v>
                </c:pt>
                <c:pt idx="6158">
                  <c:v>-3.6425257731961493</c:v>
                </c:pt>
                <c:pt idx="6159">
                  <c:v>0.11752577319582214</c:v>
                </c:pt>
                <c:pt idx="6160">
                  <c:v>-2.5739690721655695</c:v>
                </c:pt>
                <c:pt idx="6161">
                  <c:v>-4.0948453608246478</c:v>
                </c:pt>
                <c:pt idx="6162">
                  <c:v>-3.9541237113393959</c:v>
                </c:pt>
                <c:pt idx="6163">
                  <c:v>-0.84123711340207907</c:v>
                </c:pt>
                <c:pt idx="6164">
                  <c:v>-4.081701030927964</c:v>
                </c:pt>
                <c:pt idx="6165">
                  <c:v>-2.2484536082480058</c:v>
                </c:pt>
                <c:pt idx="6166">
                  <c:v>-1.0167525773192783</c:v>
                </c:pt>
                <c:pt idx="6167">
                  <c:v>-1.4304123711342578</c:v>
                </c:pt>
                <c:pt idx="6168">
                  <c:v>-3.5048969072159353</c:v>
                </c:pt>
                <c:pt idx="6169">
                  <c:v>-3.5721649484535241</c:v>
                </c:pt>
                <c:pt idx="6170">
                  <c:v>-6.5118556701032437</c:v>
                </c:pt>
                <c:pt idx="6171">
                  <c:v>2.8739690721651998</c:v>
                </c:pt>
                <c:pt idx="6172">
                  <c:v>-4.0337628865982342</c:v>
                </c:pt>
                <c:pt idx="6173">
                  <c:v>-1.7481958762886782</c:v>
                </c:pt>
                <c:pt idx="6174">
                  <c:v>-3.3757731958764969</c:v>
                </c:pt>
                <c:pt idx="6175">
                  <c:v>0.60386597938193132</c:v>
                </c:pt>
                <c:pt idx="6176">
                  <c:v>-2.9064432989697426</c:v>
                </c:pt>
                <c:pt idx="6177">
                  <c:v>-4.6963917525769769</c:v>
                </c:pt>
                <c:pt idx="6178">
                  <c:v>1.0585051546389335</c:v>
                </c:pt>
                <c:pt idx="6179">
                  <c:v>-0.33015463917566945</c:v>
                </c:pt>
                <c:pt idx="6180">
                  <c:v>-4.2626288659787042</c:v>
                </c:pt>
                <c:pt idx="6181">
                  <c:v>-6.8597938144337034</c:v>
                </c:pt>
                <c:pt idx="6182">
                  <c:v>0.97731958762922533</c:v>
                </c:pt>
                <c:pt idx="6183">
                  <c:v>-1.728092783505385</c:v>
                </c:pt>
                <c:pt idx="6184">
                  <c:v>-3.9208762886594188</c:v>
                </c:pt>
                <c:pt idx="6185">
                  <c:v>-0.36262886597911315</c:v>
                </c:pt>
                <c:pt idx="6186">
                  <c:v>-1.9677835051551347</c:v>
                </c:pt>
                <c:pt idx="6187">
                  <c:v>-3.9518041237108923</c:v>
                </c:pt>
                <c:pt idx="6188">
                  <c:v>0</c:v>
                </c:pt>
                <c:pt idx="6189">
                  <c:v>-3.0757731958768666</c:v>
                </c:pt>
                <c:pt idx="6190">
                  <c:v>-6.5203608247418225</c:v>
                </c:pt>
                <c:pt idx="6191">
                  <c:v>1.0252577319589555</c:v>
                </c:pt>
                <c:pt idx="6192">
                  <c:v>-3.1817010309279739</c:v>
                </c:pt>
                <c:pt idx="6193">
                  <c:v>-2.0667525773196327</c:v>
                </c:pt>
                <c:pt idx="6194">
                  <c:v>-3.3981958762882938</c:v>
                </c:pt>
                <c:pt idx="6195">
                  <c:v>-2.0984536082476413</c:v>
                </c:pt>
                <c:pt idx="6196">
                  <c:v>-4.4737113402065818</c:v>
                </c:pt>
                <c:pt idx="6197">
                  <c:v>-1.9353092783505923</c:v>
                </c:pt>
                <c:pt idx="6198">
                  <c:v>-0.40747422680380579</c:v>
                </c:pt>
                <c:pt idx="6199">
                  <c:v>-1.1922680412375759</c:v>
                </c:pt>
                <c:pt idx="6200">
                  <c:v>-2.5724226804125014</c:v>
                </c:pt>
                <c:pt idx="6201">
                  <c:v>-2.359793814432654</c:v>
                </c:pt>
                <c:pt idx="6202">
                  <c:v>-0.70902061855650444</c:v>
                </c:pt>
                <c:pt idx="6203">
                  <c:v>-5.332731958762353</c:v>
                </c:pt>
                <c:pt idx="6204">
                  <c:v>0.41288659793734689</c:v>
                </c:pt>
                <c:pt idx="6205">
                  <c:v>-2.7865979381443182</c:v>
                </c:pt>
                <c:pt idx="6206">
                  <c:v>-5.4432989690715656</c:v>
                </c:pt>
                <c:pt idx="6207">
                  <c:v>-0.16159793814507953</c:v>
                </c:pt>
                <c:pt idx="6208">
                  <c:v>-3.0765463917523017</c:v>
                </c:pt>
                <c:pt idx="6209">
                  <c:v>-1.8108247422681611</c:v>
                </c:pt>
                <c:pt idx="6210">
                  <c:v>-2.5453608247415</c:v>
                </c:pt>
                <c:pt idx="6211">
                  <c:v>-1.9994845360831435</c:v>
                </c:pt>
                <c:pt idx="6212">
                  <c:v>-4.4559278350517921</c:v>
                </c:pt>
                <c:pt idx="6213">
                  <c:v>1.2054123711342604</c:v>
                </c:pt>
                <c:pt idx="6214">
                  <c:v>-2.8592783505154475</c:v>
                </c:pt>
                <c:pt idx="6215">
                  <c:v>-3.9115979381443058</c:v>
                </c:pt>
                <c:pt idx="6216">
                  <c:v>-0.98505154639126968</c:v>
                </c:pt>
                <c:pt idx="6217">
                  <c:v>-0.74536082474261856</c:v>
                </c:pt>
                <c:pt idx="6218">
                  <c:v>-4.2046391752573271</c:v>
                </c:pt>
                <c:pt idx="6219">
                  <c:v>-2.5894329896907573</c:v>
                </c:pt>
                <c:pt idx="6220">
                  <c:v>-2.3845360824751518</c:v>
                </c:pt>
                <c:pt idx="6221">
                  <c:v>-1.5618556701021995</c:v>
                </c:pt>
                <c:pt idx="6222">
                  <c:v>-2.5902061855672915</c:v>
                </c:pt>
                <c:pt idx="6223">
                  <c:v>-2.6149484536086907</c:v>
                </c:pt>
                <c:pt idx="6224">
                  <c:v>-3.100515463917167</c:v>
                </c:pt>
                <c:pt idx="6225">
                  <c:v>-2.8167525773192583</c:v>
                </c:pt>
                <c:pt idx="6226">
                  <c:v>-3.9115979381443058</c:v>
                </c:pt>
                <c:pt idx="6227">
                  <c:v>-0.23737113402124649</c:v>
                </c:pt>
                <c:pt idx="6228">
                  <c:v>-3.3587628865971424</c:v>
                </c:pt>
                <c:pt idx="6229">
                  <c:v>-2.5840206185572163</c:v>
                </c:pt>
                <c:pt idx="6230">
                  <c:v>-2.5824742268041483</c:v>
                </c:pt>
                <c:pt idx="6231">
                  <c:v>-2.5453608247425987</c:v>
                </c:pt>
                <c:pt idx="6232">
                  <c:v>-0.50876288659790614</c:v>
                </c:pt>
                <c:pt idx="6233">
                  <c:v>-4.443556701030543</c:v>
                </c:pt>
                <c:pt idx="6234">
                  <c:v>-0.27680412371129937</c:v>
                </c:pt>
                <c:pt idx="6235">
                  <c:v>-3.3417525773199852</c:v>
                </c:pt>
                <c:pt idx="6236">
                  <c:v>-4.4141752577321371</c:v>
                </c:pt>
                <c:pt idx="6237">
                  <c:v>3.1778350515464022</c:v>
                </c:pt>
                <c:pt idx="6238">
                  <c:v>-9.4237113402054291</c:v>
                </c:pt>
                <c:pt idx="6239">
                  <c:v>-0.39201030927861807</c:v>
                </c:pt>
                <c:pt idx="6240">
                  <c:v>-0.50644329896940266</c:v>
                </c:pt>
                <c:pt idx="6241">
                  <c:v>-0.46082474226817594</c:v>
                </c:pt>
                <c:pt idx="6242">
                  <c:v>-1.868041237113004</c:v>
                </c:pt>
                <c:pt idx="6243">
                  <c:v>-3.8543814432994634</c:v>
                </c:pt>
                <c:pt idx="6244">
                  <c:v>-3.0726804123707305</c:v>
                </c:pt>
                <c:pt idx="6245">
                  <c:v>2.1139175257728291</c:v>
                </c:pt>
                <c:pt idx="6246">
                  <c:v>-3.2876288659790811</c:v>
                </c:pt>
                <c:pt idx="6247">
                  <c:v>-6.8729381443292894</c:v>
                </c:pt>
                <c:pt idx="6248">
                  <c:v>-3.0579896907220765</c:v>
                </c:pt>
                <c:pt idx="6249">
                  <c:v>0.31391752577284887</c:v>
                </c:pt>
                <c:pt idx="6250">
                  <c:v>-0.12448453608243133</c:v>
                </c:pt>
                <c:pt idx="6251">
                  <c:v>-3.5420103092774848</c:v>
                </c:pt>
                <c:pt idx="6252">
                  <c:v>-0.96108247422750337</c:v>
                </c:pt>
                <c:pt idx="6253">
                  <c:v>-6.256701030927208</c:v>
                </c:pt>
                <c:pt idx="6254">
                  <c:v>1.2649484536076068</c:v>
                </c:pt>
                <c:pt idx="6255">
                  <c:v>-4.6724226804121116</c:v>
                </c:pt>
                <c:pt idx="6256">
                  <c:v>-0.26675257731965268</c:v>
                </c:pt>
                <c:pt idx="6257">
                  <c:v>-1.7427835051551375</c:v>
                </c:pt>
                <c:pt idx="6258">
                  <c:v>-1.2409793814427417</c:v>
                </c:pt>
                <c:pt idx="6259">
                  <c:v>-4.3275773195877889</c:v>
                </c:pt>
                <c:pt idx="6260">
                  <c:v>-2.1564432989690183</c:v>
                </c:pt>
                <c:pt idx="6261">
                  <c:v>-0.3703608247422564</c:v>
                </c:pt>
                <c:pt idx="6262">
                  <c:v>-6.0479381443300309</c:v>
                </c:pt>
                <c:pt idx="6263">
                  <c:v>-1.7605670103088287</c:v>
                </c:pt>
                <c:pt idx="6264">
                  <c:v>0.320876288659458</c:v>
                </c:pt>
                <c:pt idx="6265">
                  <c:v>-1.313659793813871</c:v>
                </c:pt>
                <c:pt idx="6266">
                  <c:v>-4.9399484536082987</c:v>
                </c:pt>
                <c:pt idx="6267">
                  <c:v>-3.0479381443304296</c:v>
                </c:pt>
                <c:pt idx="6268">
                  <c:v>1.1644329896911394</c:v>
                </c:pt>
                <c:pt idx="6269">
                  <c:v>-2.9435567010312922</c:v>
                </c:pt>
                <c:pt idx="6270">
                  <c:v>-5.2461340206180047</c:v>
                </c:pt>
                <c:pt idx="6271">
                  <c:v>2.1108247422677913</c:v>
                </c:pt>
                <c:pt idx="6272">
                  <c:v>-3.2512886597940658</c:v>
                </c:pt>
                <c:pt idx="6273">
                  <c:v>-4.567268041237539</c:v>
                </c:pt>
                <c:pt idx="6274">
                  <c:v>-2.5453608247415</c:v>
                </c:pt>
                <c:pt idx="6275">
                  <c:v>-0.671907216494955</c:v>
                </c:pt>
                <c:pt idx="6276">
                  <c:v>-1.8139175257731985</c:v>
                </c:pt>
                <c:pt idx="6277">
                  <c:v>-2.7255154639179038</c:v>
                </c:pt>
                <c:pt idx="6278">
                  <c:v>-0.57989690721596743</c:v>
                </c:pt>
                <c:pt idx="6279">
                  <c:v>-6.0054123711349403</c:v>
                </c:pt>
                <c:pt idx="6280">
                  <c:v>-0.50644329896830387</c:v>
                </c:pt>
                <c:pt idx="6281">
                  <c:v>-2.6118556701036533</c:v>
                </c:pt>
                <c:pt idx="6282">
                  <c:v>-2.6992268041234362</c:v>
                </c:pt>
                <c:pt idx="6283">
                  <c:v>-4.4729381443300475</c:v>
                </c:pt>
                <c:pt idx="6284">
                  <c:v>-0.80876288659753659</c:v>
                </c:pt>
                <c:pt idx="6285">
                  <c:v>-2.476546391753041</c:v>
                </c:pt>
                <c:pt idx="6286">
                  <c:v>-2.9721649484531643</c:v>
                </c:pt>
                <c:pt idx="6287">
                  <c:v>-2.1711340206187706</c:v>
                </c:pt>
                <c:pt idx="6288">
                  <c:v>-1.3144329896904052</c:v>
                </c:pt>
                <c:pt idx="6289">
                  <c:v>-2.516752577319628</c:v>
                </c:pt>
                <c:pt idx="6290">
                  <c:v>-1.5518041237116516</c:v>
                </c:pt>
                <c:pt idx="6291">
                  <c:v>-2.6319587628869465</c:v>
                </c:pt>
                <c:pt idx="6292">
                  <c:v>-0.75773195876276878</c:v>
                </c:pt>
                <c:pt idx="6293">
                  <c:v>-5.3628865979383908</c:v>
                </c:pt>
                <c:pt idx="6294">
                  <c:v>-3.6317010309268705</c:v>
                </c:pt>
                <c:pt idx="6295">
                  <c:v>-1.910567010309193</c:v>
                </c:pt>
                <c:pt idx="6296">
                  <c:v>-3.6007731958764948</c:v>
                </c:pt>
                <c:pt idx="6297">
                  <c:v>-0.24896907216486266</c:v>
                </c:pt>
                <c:pt idx="6298">
                  <c:v>-3.5018041237119966</c:v>
                </c:pt>
                <c:pt idx="6299">
                  <c:v>0.1329896907221087</c:v>
                </c:pt>
                <c:pt idx="6300">
                  <c:v>-1.9414948453606677</c:v>
                </c:pt>
                <c:pt idx="6301">
                  <c:v>-2.1765463917534107</c:v>
                </c:pt>
                <c:pt idx="6302">
                  <c:v>-1.8448453608246731</c:v>
                </c:pt>
                <c:pt idx="6303">
                  <c:v>-4.7095360824736616</c:v>
                </c:pt>
                <c:pt idx="6304">
                  <c:v>-0.86984536082504982</c:v>
                </c:pt>
                <c:pt idx="6305">
                  <c:v>-3.9773195876288261</c:v>
                </c:pt>
                <c:pt idx="6306">
                  <c:v>1.0190721649488803</c:v>
                </c:pt>
                <c:pt idx="6307">
                  <c:v>-4.0716494845363176</c:v>
                </c:pt>
                <c:pt idx="6308">
                  <c:v>-0.63556701030884089</c:v>
                </c:pt>
                <c:pt idx="6309">
                  <c:v>-1.506958762886959</c:v>
                </c:pt>
                <c:pt idx="6310">
                  <c:v>-3.6981958762890232</c:v>
                </c:pt>
                <c:pt idx="6311">
                  <c:v>-2.7231958762883015</c:v>
                </c:pt>
                <c:pt idx="6312">
                  <c:v>-2.1943298969071017</c:v>
                </c:pt>
                <c:pt idx="6313">
                  <c:v>-3.6672680412375489</c:v>
                </c:pt>
                <c:pt idx="6314">
                  <c:v>-3.1167525773199878</c:v>
                </c:pt>
                <c:pt idx="6315">
                  <c:v>-0.50721649484483788</c:v>
                </c:pt>
                <c:pt idx="6316">
                  <c:v>-3.491752577319251</c:v>
                </c:pt>
                <c:pt idx="6317">
                  <c:v>-1.3639175257732035</c:v>
                </c:pt>
                <c:pt idx="6318">
                  <c:v>-0.65335051546472978</c:v>
                </c:pt>
                <c:pt idx="6319">
                  <c:v>-0.29999999999963045</c:v>
                </c:pt>
                <c:pt idx="6320">
                  <c:v>-2.4131443298970243</c:v>
                </c:pt>
                <c:pt idx="6321">
                  <c:v>-1.6144329896900358</c:v>
                </c:pt>
                <c:pt idx="6322">
                  <c:v>-3.5226804123718241</c:v>
                </c:pt>
                <c:pt idx="6323">
                  <c:v>-2.154123711339416</c:v>
                </c:pt>
                <c:pt idx="6324">
                  <c:v>-3.7399484536086782</c:v>
                </c:pt>
                <c:pt idx="6325">
                  <c:v>-1.7760309278351152</c:v>
                </c:pt>
                <c:pt idx="6326">
                  <c:v>-4.0585051546396329</c:v>
                </c:pt>
                <c:pt idx="6327">
                  <c:v>-1.045360824742249</c:v>
                </c:pt>
                <c:pt idx="6328">
                  <c:v>0.57757731958856273</c:v>
                </c:pt>
                <c:pt idx="6329">
                  <c:v>-4.2463917525780808</c:v>
                </c:pt>
                <c:pt idx="6330">
                  <c:v>0.27139175257775838</c:v>
                </c:pt>
                <c:pt idx="6331">
                  <c:v>-2.4981958762894028</c:v>
                </c:pt>
                <c:pt idx="6332">
                  <c:v>-3.9858247422674049</c:v>
                </c:pt>
                <c:pt idx="6333">
                  <c:v>-1.5548969072166894</c:v>
                </c:pt>
                <c:pt idx="6334">
                  <c:v>-2.3273195876292103</c:v>
                </c:pt>
                <c:pt idx="6335">
                  <c:v>-2.538402061854891</c:v>
                </c:pt>
                <c:pt idx="6336">
                  <c:v>-0.90077319587652427</c:v>
                </c:pt>
                <c:pt idx="6337">
                  <c:v>-2.8963917525769971</c:v>
                </c:pt>
                <c:pt idx="6338">
                  <c:v>-2.0226804123714741</c:v>
                </c:pt>
                <c:pt idx="6339">
                  <c:v>-3.3000000000003302</c:v>
                </c:pt>
                <c:pt idx="6340">
                  <c:v>-0.904639175256997</c:v>
                </c:pt>
                <c:pt idx="6341">
                  <c:v>-2.4927835051547631</c:v>
                </c:pt>
                <c:pt idx="6342">
                  <c:v>-5.6134020618563225</c:v>
                </c:pt>
                <c:pt idx="6343">
                  <c:v>1.0554123711338956</c:v>
                </c:pt>
                <c:pt idx="6344">
                  <c:v>-0.12989690721597236</c:v>
                </c:pt>
                <c:pt idx="6345">
                  <c:v>-5.1409793814434313</c:v>
                </c:pt>
                <c:pt idx="6346">
                  <c:v>-2.1007731958761449</c:v>
                </c:pt>
                <c:pt idx="6347">
                  <c:v>-0.58067010309250155</c:v>
                </c:pt>
                <c:pt idx="6348">
                  <c:v>1.7829896907217242</c:v>
                </c:pt>
                <c:pt idx="6349">
                  <c:v>-2.9087628865982462</c:v>
                </c:pt>
                <c:pt idx="6350">
                  <c:v>-2.9512886597944354</c:v>
                </c:pt>
                <c:pt idx="6351">
                  <c:v>-1.4103092783498656</c:v>
                </c:pt>
                <c:pt idx="6352">
                  <c:v>-4.6569587628869238</c:v>
                </c:pt>
                <c:pt idx="6353">
                  <c:v>-1.29587628866018</c:v>
                </c:pt>
                <c:pt idx="6354">
                  <c:v>-2.488917525773191</c:v>
                </c:pt>
                <c:pt idx="6355">
                  <c:v>-3.8041237113401301</c:v>
                </c:pt>
                <c:pt idx="6356">
                  <c:v>1.3878865979380686</c:v>
                </c:pt>
                <c:pt idx="6357">
                  <c:v>-6.2458762886590264</c:v>
                </c:pt>
                <c:pt idx="6358">
                  <c:v>-0.76855670103094964</c:v>
                </c:pt>
                <c:pt idx="6359">
                  <c:v>-0.52500000000072677</c:v>
                </c:pt>
                <c:pt idx="6360">
                  <c:v>-4.608247422679562</c:v>
                </c:pt>
                <c:pt idx="6361">
                  <c:v>-1.4288659793822884</c:v>
                </c:pt>
                <c:pt idx="6362">
                  <c:v>-4.4041237113393912</c:v>
                </c:pt>
                <c:pt idx="6363">
                  <c:v>1.9585051546389236</c:v>
                </c:pt>
                <c:pt idx="6364">
                  <c:v>-3.1492268041234315</c:v>
                </c:pt>
                <c:pt idx="6365">
                  <c:v>-4.2409793814434416</c:v>
                </c:pt>
                <c:pt idx="6366">
                  <c:v>-1.040721649485242</c:v>
                </c:pt>
                <c:pt idx="6367">
                  <c:v>-2.9999999999996008</c:v>
                </c:pt>
                <c:pt idx="6368">
                  <c:v>-0.1569587628869738</c:v>
                </c:pt>
                <c:pt idx="6369">
                  <c:v>-3.7399484536075795</c:v>
                </c:pt>
                <c:pt idx="6370">
                  <c:v>-0.90154639175305828</c:v>
                </c:pt>
                <c:pt idx="6371">
                  <c:v>2.3969072164865123E-2</c:v>
                </c:pt>
                <c:pt idx="6372">
                  <c:v>-4.4713917525769791</c:v>
                </c:pt>
                <c:pt idx="6373">
                  <c:v>-1.9817010309283531</c:v>
                </c:pt>
                <c:pt idx="6374">
                  <c:v>-3.3131443298959153</c:v>
                </c:pt>
                <c:pt idx="6375">
                  <c:v>-2.3675257731957973</c:v>
                </c:pt>
                <c:pt idx="6376">
                  <c:v>-0.99587628866054934</c:v>
                </c:pt>
                <c:pt idx="6377">
                  <c:v>-3.2930412371137208</c:v>
                </c:pt>
                <c:pt idx="6378">
                  <c:v>-4.7744845360816477</c:v>
                </c:pt>
                <c:pt idx="6379">
                  <c:v>1.0067010309276314</c:v>
                </c:pt>
                <c:pt idx="6380">
                  <c:v>-2.778865979381175</c:v>
                </c:pt>
                <c:pt idx="6381">
                  <c:v>-1.6770618556706172</c:v>
                </c:pt>
                <c:pt idx="6382">
                  <c:v>-1.2912371134020741</c:v>
                </c:pt>
                <c:pt idx="6383">
                  <c:v>-2.9976804123710976</c:v>
                </c:pt>
                <c:pt idx="6384">
                  <c:v>-3.7237113402058579</c:v>
                </c:pt>
                <c:pt idx="6385">
                  <c:v>-2.0443298969078363</c:v>
                </c:pt>
                <c:pt idx="6386">
                  <c:v>-0.98969072164937544</c:v>
                </c:pt>
                <c:pt idx="6387">
                  <c:v>-1.6283505154632538</c:v>
                </c:pt>
                <c:pt idx="6388">
                  <c:v>-2.5762886597940735</c:v>
                </c:pt>
                <c:pt idx="6389">
                  <c:v>-1.5757731958765167</c:v>
                </c:pt>
                <c:pt idx="6390">
                  <c:v>-1.6677835051544057</c:v>
                </c:pt>
                <c:pt idx="6391">
                  <c:v>-2.3806701030924819</c:v>
                </c:pt>
                <c:pt idx="6392">
                  <c:v>-3.2505154639175315</c:v>
                </c:pt>
                <c:pt idx="6393">
                  <c:v>-3.3873711340212118</c:v>
                </c:pt>
                <c:pt idx="6394">
                  <c:v>0.10438144329913784</c:v>
                </c:pt>
                <c:pt idx="6395">
                  <c:v>-3.880670103092831</c:v>
                </c:pt>
                <c:pt idx="6396">
                  <c:v>-1.2757731958757876</c:v>
                </c:pt>
                <c:pt idx="6397">
                  <c:v>-0.51649484536104939</c:v>
                </c:pt>
                <c:pt idx="6398">
                  <c:v>-2.2237113402066067</c:v>
                </c:pt>
                <c:pt idx="6399">
                  <c:v>-2.7394329896900236</c:v>
                </c:pt>
                <c:pt idx="6400">
                  <c:v>-3.2489690721655622</c:v>
                </c:pt>
                <c:pt idx="6401">
                  <c:v>-0.95025773195822394</c:v>
                </c:pt>
                <c:pt idx="6402">
                  <c:v>-3.8164948453613792</c:v>
                </c:pt>
                <c:pt idx="6403">
                  <c:v>-3.3417525773188861</c:v>
                </c:pt>
                <c:pt idx="6404">
                  <c:v>-3.8342783505161697</c:v>
                </c:pt>
                <c:pt idx="6405">
                  <c:v>0.50257731958783103</c:v>
                </c:pt>
                <c:pt idx="6406">
                  <c:v>-0.12835051546400297</c:v>
                </c:pt>
                <c:pt idx="6407">
                  <c:v>-1.9028350515460499</c:v>
                </c:pt>
                <c:pt idx="6408">
                  <c:v>-3.2319587628873063</c:v>
                </c:pt>
                <c:pt idx="6409">
                  <c:v>-1.179123711339793</c:v>
                </c:pt>
                <c:pt idx="6410">
                  <c:v>-3.2613402061857126</c:v>
                </c:pt>
                <c:pt idx="6411">
                  <c:v>-2.2708762886598026</c:v>
                </c:pt>
                <c:pt idx="6412">
                  <c:v>-1.2626288659791034</c:v>
                </c:pt>
                <c:pt idx="6413">
                  <c:v>-2.5445876288660645</c:v>
                </c:pt>
                <c:pt idx="6414">
                  <c:v>-2.530670103092846</c:v>
                </c:pt>
                <c:pt idx="6415">
                  <c:v>0.64561855670158641</c:v>
                </c:pt>
                <c:pt idx="6416">
                  <c:v>-5.8012886597947704</c:v>
                </c:pt>
                <c:pt idx="6417">
                  <c:v>-1.8842783505147256</c:v>
                </c:pt>
                <c:pt idx="6418">
                  <c:v>-0.8992268041245548</c:v>
                </c:pt>
                <c:pt idx="6419">
                  <c:v>-3.5219072164941911</c:v>
                </c:pt>
                <c:pt idx="6420">
                  <c:v>-1.438144329897401</c:v>
                </c:pt>
                <c:pt idx="6421">
                  <c:v>-3.0889175257724522</c:v>
                </c:pt>
                <c:pt idx="6422">
                  <c:v>-0.44458762886645403</c:v>
                </c:pt>
                <c:pt idx="6423">
                  <c:v>-1.1884020618560045</c:v>
                </c:pt>
                <c:pt idx="6424">
                  <c:v>-1.9237113402058774</c:v>
                </c:pt>
                <c:pt idx="6425">
                  <c:v>-5.4726804123710702</c:v>
                </c:pt>
                <c:pt idx="6426">
                  <c:v>-0.93324742267996785</c:v>
                </c:pt>
                <c:pt idx="6427">
                  <c:v>-3.1012886597937013</c:v>
                </c:pt>
                <c:pt idx="6428">
                  <c:v>-0.63556701030993978</c:v>
                </c:pt>
                <c:pt idx="6429">
                  <c:v>-5.5298969072159139</c:v>
                </c:pt>
                <c:pt idx="6430">
                  <c:v>0.35567010309250396</c:v>
                </c:pt>
                <c:pt idx="6431">
                  <c:v>-3.1306701030932063</c:v>
                </c:pt>
                <c:pt idx="6432">
                  <c:v>-2.8693298969070944</c:v>
                </c:pt>
                <c:pt idx="6433">
                  <c:v>0.27371134020626187</c:v>
                </c:pt>
                <c:pt idx="6434">
                  <c:v>-2.0505154639179111</c:v>
                </c:pt>
                <c:pt idx="6435">
                  <c:v>-2.1463917525773715</c:v>
                </c:pt>
                <c:pt idx="6436">
                  <c:v>-4.429639175257325</c:v>
                </c:pt>
                <c:pt idx="6437">
                  <c:v>-2.0644329896911295</c:v>
                </c:pt>
                <c:pt idx="6438">
                  <c:v>-0.67963917525699957</c:v>
                </c:pt>
                <c:pt idx="6439">
                  <c:v>-2.0296391752580836</c:v>
                </c:pt>
                <c:pt idx="6440">
                  <c:v>-2.1123711340208597</c:v>
                </c:pt>
                <c:pt idx="6441">
                  <c:v>-0.20876288659717693</c:v>
                </c:pt>
                <c:pt idx="6442">
                  <c:v>-0.87835051546472731</c:v>
                </c:pt>
                <c:pt idx="6443">
                  <c:v>-4.9283505154635847</c:v>
                </c:pt>
                <c:pt idx="6444">
                  <c:v>-2.8701030927836286</c:v>
                </c:pt>
                <c:pt idx="6445">
                  <c:v>-0.43608247422677671</c:v>
                </c:pt>
                <c:pt idx="6446">
                  <c:v>-3.7871134020618742</c:v>
                </c:pt>
                <c:pt idx="6447">
                  <c:v>-2.3621134020611576</c:v>
                </c:pt>
                <c:pt idx="6448">
                  <c:v>0.58994845360761416</c:v>
                </c:pt>
                <c:pt idx="6449">
                  <c:v>-0.55051546391756134</c:v>
                </c:pt>
                <c:pt idx="6450">
                  <c:v>-4.8139175257727995</c:v>
                </c:pt>
                <c:pt idx="6451">
                  <c:v>1.1520618556698905</c:v>
                </c:pt>
                <c:pt idx="6452">
                  <c:v>-2.3644329896907599</c:v>
                </c:pt>
                <c:pt idx="6453">
                  <c:v>-1.1164948453603103</c:v>
                </c:pt>
                <c:pt idx="6454">
                  <c:v>-3.9850515463919698</c:v>
                </c:pt>
                <c:pt idx="6455">
                  <c:v>-2.4541237113401451</c:v>
                </c:pt>
                <c:pt idx="6456">
                  <c:v>1.9368556701025617</c:v>
                </c:pt>
                <c:pt idx="6457">
                  <c:v>-7.0252577319581571</c:v>
                </c:pt>
                <c:pt idx="6458">
                  <c:v>-2.8693298969070944</c:v>
                </c:pt>
                <c:pt idx="6459">
                  <c:v>-3.726804123711994</c:v>
                </c:pt>
                <c:pt idx="6460">
                  <c:v>-2.1850515463919891</c:v>
                </c:pt>
                <c:pt idx="6461">
                  <c:v>-1.1180412371133785</c:v>
                </c:pt>
                <c:pt idx="6462">
                  <c:v>-2.907989690721712</c:v>
                </c:pt>
                <c:pt idx="6463">
                  <c:v>-0.69587628865982021</c:v>
                </c:pt>
                <c:pt idx="6464">
                  <c:v>-0.8389175257724768</c:v>
                </c:pt>
                <c:pt idx="6465">
                  <c:v>0.55128865979409536</c:v>
                </c:pt>
                <c:pt idx="6466">
                  <c:v>-3.9881443298970067</c:v>
                </c:pt>
                <c:pt idx="6467">
                  <c:v>-2.2762886597944427</c:v>
                </c:pt>
                <c:pt idx="6468">
                  <c:v>8.1185567010806814E-2</c:v>
                </c:pt>
                <c:pt idx="6469">
                  <c:v>-4.8657216494852005</c:v>
                </c:pt>
                <c:pt idx="6470">
                  <c:v>-2.4463917525770018</c:v>
                </c:pt>
                <c:pt idx="6471">
                  <c:v>-1.915206185567299</c:v>
                </c:pt>
                <c:pt idx="6472">
                  <c:v>-1.7884020618552654</c:v>
                </c:pt>
                <c:pt idx="6473">
                  <c:v>-5.9033505154643064</c:v>
                </c:pt>
                <c:pt idx="6474">
                  <c:v>3.99587628866015</c:v>
                </c:pt>
                <c:pt idx="6475">
                  <c:v>-4.07938144329946</c:v>
                </c:pt>
                <c:pt idx="6476">
                  <c:v>-1.5943298969067421</c:v>
                </c:pt>
                <c:pt idx="6477">
                  <c:v>-0.98195876288623229</c:v>
                </c:pt>
                <c:pt idx="6478">
                  <c:v>-3.3688144329898875</c:v>
                </c:pt>
                <c:pt idx="6479">
                  <c:v>-2.0072164948451876</c:v>
                </c:pt>
                <c:pt idx="6480">
                  <c:v>-4.6909793814434364</c:v>
                </c:pt>
                <c:pt idx="6481">
                  <c:v>-3.5752577319585614</c:v>
                </c:pt>
                <c:pt idx="6482">
                  <c:v>1.4195876288660771</c:v>
                </c:pt>
                <c:pt idx="6483">
                  <c:v>-4.346907216495647</c:v>
                </c:pt>
                <c:pt idx="6484">
                  <c:v>-0.28144329896830633</c:v>
                </c:pt>
                <c:pt idx="6485">
                  <c:v>-1.3229381443300825</c:v>
                </c:pt>
                <c:pt idx="6486">
                  <c:v>1.4922680412372065</c:v>
                </c:pt>
                <c:pt idx="6487">
                  <c:v>-5.5221649484538684</c:v>
                </c:pt>
                <c:pt idx="6488">
                  <c:v>0.22963917525810326</c:v>
                </c:pt>
                <c:pt idx="6489">
                  <c:v>-1.6275773195878187</c:v>
                </c:pt>
                <c:pt idx="6490">
                  <c:v>-6.6873711340204434</c:v>
                </c:pt>
                <c:pt idx="6491">
                  <c:v>-0.25128865979446491</c:v>
                </c:pt>
                <c:pt idx="6492">
                  <c:v>-1.8131443298966645</c:v>
                </c:pt>
                <c:pt idx="6493">
                  <c:v>-2.8252577319589358</c:v>
                </c:pt>
                <c:pt idx="6494">
                  <c:v>-3.1809278350514396</c:v>
                </c:pt>
                <c:pt idx="6495">
                  <c:v>-2.8167525773192583</c:v>
                </c:pt>
                <c:pt idx="6496">
                  <c:v>-4.07938144329946</c:v>
                </c:pt>
                <c:pt idx="6497">
                  <c:v>0.53814432989741101</c:v>
                </c:pt>
                <c:pt idx="6498">
                  <c:v>-0.53814432989741101</c:v>
                </c:pt>
                <c:pt idx="6499">
                  <c:v>-2.4541237113401451</c:v>
                </c:pt>
                <c:pt idx="6500">
                  <c:v>-0.95953608247443523</c:v>
                </c:pt>
                <c:pt idx="6501">
                  <c:v>-3.1175257731954229</c:v>
                </c:pt>
                <c:pt idx="6502">
                  <c:v>-1.2541237113405248</c:v>
                </c:pt>
                <c:pt idx="6503">
                  <c:v>-1.0561855670104299</c:v>
                </c:pt>
                <c:pt idx="6504">
                  <c:v>-2.607989690720983</c:v>
                </c:pt>
                <c:pt idx="6505">
                  <c:v>-0.75773195876276878</c:v>
                </c:pt>
                <c:pt idx="6506">
                  <c:v>-5.1463917525780705</c:v>
                </c:pt>
                <c:pt idx="6507">
                  <c:v>0.16469072165011706</c:v>
                </c:pt>
                <c:pt idx="6508">
                  <c:v>-2.5476804123711023</c:v>
                </c:pt>
                <c:pt idx="6509">
                  <c:v>-2.6296391752584429</c:v>
                </c:pt>
                <c:pt idx="6510">
                  <c:v>-2.0930412371130016</c:v>
                </c:pt>
                <c:pt idx="6511">
                  <c:v>-3.7469072164952877</c:v>
                </c:pt>
                <c:pt idx="6512">
                  <c:v>0.49871134020625935</c:v>
                </c:pt>
                <c:pt idx="6513">
                  <c:v>-4.7226804123703463</c:v>
                </c:pt>
                <c:pt idx="6514">
                  <c:v>-0.20876288659827569</c:v>
                </c:pt>
                <c:pt idx="6515">
                  <c:v>-2.2167525773199976</c:v>
                </c:pt>
                <c:pt idx="6516">
                  <c:v>-1.4474226804125139</c:v>
                </c:pt>
                <c:pt idx="6517">
                  <c:v>-1.0693298969071141</c:v>
                </c:pt>
                <c:pt idx="6518">
                  <c:v>-4.1520618556694915</c:v>
                </c:pt>
                <c:pt idx="6519">
                  <c:v>0.30077319587616458</c:v>
                </c:pt>
                <c:pt idx="6520">
                  <c:v>-2.2353092783502229</c:v>
                </c:pt>
                <c:pt idx="6521">
                  <c:v>-4.1103092783509352</c:v>
                </c:pt>
                <c:pt idx="6522">
                  <c:v>1.8007731958765145</c:v>
                </c:pt>
                <c:pt idx="6523">
                  <c:v>-5.2322164948458845</c:v>
                </c:pt>
                <c:pt idx="6524">
                  <c:v>-0.83350515463893582</c:v>
                </c:pt>
                <c:pt idx="6525">
                  <c:v>3.865979381461758E-2</c:v>
                </c:pt>
                <c:pt idx="6526">
                  <c:v>-6.8783505154639286</c:v>
                </c:pt>
                <c:pt idx="6527">
                  <c:v>-0.35025773195896293</c:v>
                </c:pt>
                <c:pt idx="6528">
                  <c:v>-1.6175257731961719</c:v>
                </c:pt>
                <c:pt idx="6529">
                  <c:v>-3.1886597938145829</c:v>
                </c:pt>
                <c:pt idx="6530">
                  <c:v>-0.70283505154642933</c:v>
                </c:pt>
                <c:pt idx="6531">
                  <c:v>-1.9994845360820444</c:v>
                </c:pt>
                <c:pt idx="6532">
                  <c:v>-3.5280927835053655</c:v>
                </c:pt>
                <c:pt idx="6533">
                  <c:v>-2.3860824742260225</c:v>
                </c:pt>
                <c:pt idx="6534">
                  <c:v>2.0226804123703754</c:v>
                </c:pt>
                <c:pt idx="6535">
                  <c:v>-4.3824742268041286</c:v>
                </c:pt>
                <c:pt idx="6536">
                  <c:v>-0.99046391752590957</c:v>
                </c:pt>
                <c:pt idx="6537">
                  <c:v>-1.5123711340205002</c:v>
                </c:pt>
                <c:pt idx="6538">
                  <c:v>-3.0115979381443161</c:v>
                </c:pt>
                <c:pt idx="6539">
                  <c:v>-0.97731958762812643</c:v>
                </c:pt>
                <c:pt idx="6540">
                  <c:v>-3.4291237113408672</c:v>
                </c:pt>
                <c:pt idx="6541">
                  <c:v>-3.1979381443296959</c:v>
                </c:pt>
                <c:pt idx="6542">
                  <c:v>0.76778350515441551</c:v>
                </c:pt>
                <c:pt idx="6543">
                  <c:v>-4.4551546391752579</c:v>
                </c:pt>
                <c:pt idx="6544">
                  <c:v>-2.2554123711335161</c:v>
                </c:pt>
                <c:pt idx="6545">
                  <c:v>0.40206185567026481</c:v>
                </c:pt>
                <c:pt idx="6546">
                  <c:v>-2.6064432989701123</c:v>
                </c:pt>
                <c:pt idx="6547">
                  <c:v>-3.0958762886590612</c:v>
                </c:pt>
                <c:pt idx="6548">
                  <c:v>-1.9994845360831435</c:v>
                </c:pt>
                <c:pt idx="6549">
                  <c:v>0.25824742268107409</c:v>
                </c:pt>
                <c:pt idx="6550">
                  <c:v>-4.0917525773196113</c:v>
                </c:pt>
                <c:pt idx="6551">
                  <c:v>-3.2907216494852172</c:v>
                </c:pt>
                <c:pt idx="6552">
                  <c:v>0.88840206185637405</c:v>
                </c:pt>
                <c:pt idx="6553">
                  <c:v>-1.3670103092782411</c:v>
                </c:pt>
                <c:pt idx="6554">
                  <c:v>-1.834020618556492</c:v>
                </c:pt>
                <c:pt idx="6555">
                  <c:v>-3.6224226804128561</c:v>
                </c:pt>
                <c:pt idx="6556">
                  <c:v>-1.0059278350510974</c:v>
                </c:pt>
                <c:pt idx="6557">
                  <c:v>-2.9667525773196233</c:v>
                </c:pt>
                <c:pt idx="6558">
                  <c:v>-3.081185567010408</c:v>
                </c:pt>
                <c:pt idx="6559">
                  <c:v>-4.0662371134027762</c:v>
                </c:pt>
                <c:pt idx="6560">
                  <c:v>2.1301546391756498</c:v>
                </c:pt>
                <c:pt idx="6561">
                  <c:v>-2.7603092783509493</c:v>
                </c:pt>
                <c:pt idx="6562">
                  <c:v>-2.5005154639168072</c:v>
                </c:pt>
                <c:pt idx="6563">
                  <c:v>-3.6456185567011876</c:v>
                </c:pt>
                <c:pt idx="6564">
                  <c:v>1.5448453608250425</c:v>
                </c:pt>
                <c:pt idx="6565">
                  <c:v>-4.0175257731965113</c:v>
                </c:pt>
                <c:pt idx="6566">
                  <c:v>-1.6755154639175489</c:v>
                </c:pt>
                <c:pt idx="6567">
                  <c:v>-2.2469072164949377</c:v>
                </c:pt>
                <c:pt idx="6568">
                  <c:v>-0.56288659793771156</c:v>
                </c:pt>
                <c:pt idx="6569">
                  <c:v>-3.8304123711345981</c:v>
                </c:pt>
                <c:pt idx="6570">
                  <c:v>0.58994845360871295</c:v>
                </c:pt>
                <c:pt idx="6571">
                  <c:v>-4.5239690721648156</c:v>
                </c:pt>
                <c:pt idx="6572">
                  <c:v>-0.57912371134053209</c:v>
                </c:pt>
                <c:pt idx="6573">
                  <c:v>1.2015463917526887</c:v>
                </c:pt>
                <c:pt idx="6574">
                  <c:v>-4.8997422680406126</c:v>
                </c:pt>
                <c:pt idx="6575">
                  <c:v>-2.0412371134027985</c:v>
                </c:pt>
                <c:pt idx="6576">
                  <c:v>-2.9505154639168021</c:v>
                </c:pt>
                <c:pt idx="6577">
                  <c:v>-1.8239690721659441</c:v>
                </c:pt>
                <c:pt idx="6578">
                  <c:v>0.95335051546436012</c:v>
                </c:pt>
                <c:pt idx="6579">
                  <c:v>-2.4827319587631163</c:v>
                </c:pt>
                <c:pt idx="6580">
                  <c:v>-1.9492268041238108</c:v>
                </c:pt>
                <c:pt idx="6581">
                  <c:v>-4.7079896907216927</c:v>
                </c:pt>
                <c:pt idx="6582">
                  <c:v>0.90850515463966741</c:v>
                </c:pt>
                <c:pt idx="6583">
                  <c:v>-5.4974226804124688</c:v>
                </c:pt>
                <c:pt idx="6584">
                  <c:v>-2.3195876285034703E-3</c:v>
                </c:pt>
                <c:pt idx="6585">
                  <c:v>-0.10979381443377764</c:v>
                </c:pt>
                <c:pt idx="6586">
                  <c:v>-6.0494845360820007</c:v>
                </c:pt>
                <c:pt idx="6587">
                  <c:v>2.176546391752312</c:v>
                </c:pt>
                <c:pt idx="6588">
                  <c:v>-3.9881443298970067</c:v>
                </c:pt>
                <c:pt idx="6589">
                  <c:v>1.7404639175266339</c:v>
                </c:pt>
                <c:pt idx="6590">
                  <c:v>-4.3090206185575637</c:v>
                </c:pt>
                <c:pt idx="6591">
                  <c:v>-2.0806701030928512</c:v>
                </c:pt>
                <c:pt idx="6592">
                  <c:v>-2.744072164948129</c:v>
                </c:pt>
                <c:pt idx="6593">
                  <c:v>-1.7118556701025642</c:v>
                </c:pt>
                <c:pt idx="6594">
                  <c:v>-0.76546391752591203</c:v>
                </c:pt>
                <c:pt idx="6595">
                  <c:v>-2.5275773195878086</c:v>
                </c:pt>
                <c:pt idx="6596">
                  <c:v>-1.5811855670100579</c:v>
                </c:pt>
                <c:pt idx="6597">
                  <c:v>-0.4778350515464318</c:v>
                </c:pt>
                <c:pt idx="6598">
                  <c:v>-0.40515463917530237</c:v>
                </c:pt>
                <c:pt idx="6599">
                  <c:v>-3.5203608247422218</c:v>
                </c:pt>
                <c:pt idx="6600">
                  <c:v>-4.3306701030928263</c:v>
                </c:pt>
                <c:pt idx="6601">
                  <c:v>0.78943298969077724</c:v>
                </c:pt>
                <c:pt idx="6602">
                  <c:v>-3.0765463917534004</c:v>
                </c:pt>
                <c:pt idx="6603">
                  <c:v>-2.9814432989682764</c:v>
                </c:pt>
                <c:pt idx="6604">
                  <c:v>-0.31082474226891005</c:v>
                </c:pt>
                <c:pt idx="6605">
                  <c:v>-1.1992268041230865</c:v>
                </c:pt>
                <c:pt idx="6606">
                  <c:v>-2.6505154639171722</c:v>
                </c:pt>
                <c:pt idx="6607">
                  <c:v>-5.9791237113404723</c:v>
                </c:pt>
                <c:pt idx="6608">
                  <c:v>-0.40283505154679888</c:v>
                </c:pt>
                <c:pt idx="6609">
                  <c:v>-1.7822164948451902</c:v>
                </c:pt>
                <c:pt idx="6610">
                  <c:v>0.89613402061841851</c:v>
                </c:pt>
                <c:pt idx="6611">
                  <c:v>-3.8126288659787093</c:v>
                </c:pt>
                <c:pt idx="6612">
                  <c:v>-0.18865979381498221</c:v>
                </c:pt>
                <c:pt idx="6613">
                  <c:v>-5.952835051546006</c:v>
                </c:pt>
                <c:pt idx="6614">
                  <c:v>-0.57216494845392296</c:v>
                </c:pt>
                <c:pt idx="6615">
                  <c:v>-2.2059278350518166</c:v>
                </c:pt>
                <c:pt idx="6616">
                  <c:v>-1.0639175257724742</c:v>
                </c:pt>
                <c:pt idx="6617">
                  <c:v>-2.1742268041238084</c:v>
                </c:pt>
                <c:pt idx="6618">
                  <c:v>-1.8456185567012071</c:v>
                </c:pt>
                <c:pt idx="6619">
                  <c:v>-3.5798969072166669</c:v>
                </c:pt>
                <c:pt idx="6620">
                  <c:v>-1.7095360824740609</c:v>
                </c:pt>
                <c:pt idx="6621">
                  <c:v>-0.76855670103094964</c:v>
                </c:pt>
                <c:pt idx="6622">
                  <c:v>0.22963917525810326</c:v>
                </c:pt>
                <c:pt idx="6623">
                  <c:v>-5.4154639175262274</c:v>
                </c:pt>
                <c:pt idx="6624">
                  <c:v>-0.89072164948487742</c:v>
                </c:pt>
                <c:pt idx="6625">
                  <c:v>-4.2881443298966371</c:v>
                </c:pt>
                <c:pt idx="6626">
                  <c:v>-1.8757731958761472</c:v>
                </c:pt>
                <c:pt idx="6627">
                  <c:v>-2.5561855670107794</c:v>
                </c:pt>
                <c:pt idx="6628">
                  <c:v>-1.7721649484535436</c:v>
                </c:pt>
                <c:pt idx="6629">
                  <c:v>0.74458762886608443</c:v>
                </c:pt>
                <c:pt idx="6630">
                  <c:v>-2.9721649484531643</c:v>
                </c:pt>
                <c:pt idx="6631">
                  <c:v>-1.3561855670100602</c:v>
                </c:pt>
                <c:pt idx="6632">
                  <c:v>-3.1963917525777266</c:v>
                </c:pt>
                <c:pt idx="6633">
                  <c:v>-1.4938144329902747</c:v>
                </c:pt>
                <c:pt idx="6634">
                  <c:v>8.5824742268912527E-2</c:v>
                </c:pt>
                <c:pt idx="6635">
                  <c:v>-2.5824742268041483</c:v>
                </c:pt>
                <c:pt idx="6636">
                  <c:v>-2.5159793814441929</c:v>
                </c:pt>
                <c:pt idx="6637">
                  <c:v>-0.68195876288660173</c:v>
                </c:pt>
                <c:pt idx="6638">
                  <c:v>-0.71443298969004554</c:v>
                </c:pt>
                <c:pt idx="6639">
                  <c:v>-6.5860824742274415</c:v>
                </c:pt>
                <c:pt idx="6640">
                  <c:v>1.6469072164956771</c:v>
                </c:pt>
                <c:pt idx="6641">
                  <c:v>-4.0739690721648207</c:v>
                </c:pt>
                <c:pt idx="6642">
                  <c:v>1.7636597938138661</c:v>
                </c:pt>
                <c:pt idx="6643">
                  <c:v>-4.3275773195877889</c:v>
                </c:pt>
                <c:pt idx="6644">
                  <c:v>-2.5793814432991109</c:v>
                </c:pt>
                <c:pt idx="6645">
                  <c:v>-2.1974226804121391</c:v>
                </c:pt>
                <c:pt idx="6646">
                  <c:v>-1.5525773195870869</c:v>
                </c:pt>
                <c:pt idx="6647">
                  <c:v>-3.4043814432994681</c:v>
                </c:pt>
                <c:pt idx="6648">
                  <c:v>-3.9185567010309152</c:v>
                </c:pt>
                <c:pt idx="6649">
                  <c:v>-1.3337628865982634</c:v>
                </c:pt>
                <c:pt idx="6650">
                  <c:v>-1.5309278350507254</c:v>
                </c:pt>
                <c:pt idx="6651">
                  <c:v>1.9051546391745535</c:v>
                </c:pt>
                <c:pt idx="6652">
                  <c:v>-4.5394329896900034</c:v>
                </c:pt>
                <c:pt idx="6653">
                  <c:v>-0.46082474226817594</c:v>
                </c:pt>
                <c:pt idx="6654">
                  <c:v>-1.5154639175255376</c:v>
                </c:pt>
                <c:pt idx="6655">
                  <c:v>-0.78402061855723615</c:v>
                </c:pt>
                <c:pt idx="6656">
                  <c:v>-3.0262886597940684</c:v>
                </c:pt>
                <c:pt idx="6657">
                  <c:v>-0.24046391752518531</c:v>
                </c:pt>
                <c:pt idx="6658">
                  <c:v>-4.5657216494844706</c:v>
                </c:pt>
                <c:pt idx="6659">
                  <c:v>-2.2159793814434634</c:v>
                </c:pt>
                <c:pt idx="6660">
                  <c:v>-1.5030927835053873</c:v>
                </c:pt>
                <c:pt idx="6661">
                  <c:v>-0.7554123711342654</c:v>
                </c:pt>
                <c:pt idx="6662">
                  <c:v>0.71597938144311357</c:v>
                </c:pt>
                <c:pt idx="6663">
                  <c:v>-5.2291237113397484</c:v>
                </c:pt>
                <c:pt idx="6664">
                  <c:v>-2.3389175257728265</c:v>
                </c:pt>
                <c:pt idx="6665">
                  <c:v>-2.354381443299113</c:v>
                </c:pt>
                <c:pt idx="6666">
                  <c:v>-0.82654639175232658</c:v>
                </c:pt>
                <c:pt idx="6667">
                  <c:v>-0.78402061855723615</c:v>
                </c:pt>
                <c:pt idx="6668">
                  <c:v>-2.6837628865982484</c:v>
                </c:pt>
                <c:pt idx="6669">
                  <c:v>-1.8634020618548983</c:v>
                </c:pt>
                <c:pt idx="6670">
                  <c:v>-3.4082474226810393</c:v>
                </c:pt>
                <c:pt idx="6671">
                  <c:v>-1.8108247422681611</c:v>
                </c:pt>
                <c:pt idx="6672">
                  <c:v>0.52500000000072677</c:v>
                </c:pt>
                <c:pt idx="6673">
                  <c:v>-4.1528350515471244</c:v>
                </c:pt>
                <c:pt idx="6674">
                  <c:v>6.2628865979482695E-2</c:v>
                </c:pt>
                <c:pt idx="6675">
                  <c:v>-3.2304123711342383</c:v>
                </c:pt>
                <c:pt idx="6676">
                  <c:v>1.9391752577321639</c:v>
                </c:pt>
                <c:pt idx="6677">
                  <c:v>-2.4564432989686487</c:v>
                </c:pt>
                <c:pt idx="6678">
                  <c:v>-1.3144329896904052</c:v>
                </c:pt>
                <c:pt idx="6679">
                  <c:v>-4.7744845360827464</c:v>
                </c:pt>
                <c:pt idx="6680">
                  <c:v>-1.5742268041234486</c:v>
                </c:pt>
                <c:pt idx="6681">
                  <c:v>-0.77783505154716104</c:v>
                </c:pt>
                <c:pt idx="6682">
                  <c:v>-1.2386597938142383</c:v>
                </c:pt>
                <c:pt idx="6683">
                  <c:v>-4.1458762886594167</c:v>
                </c:pt>
                <c:pt idx="6684">
                  <c:v>-1.0847938144334006</c:v>
                </c:pt>
                <c:pt idx="6685">
                  <c:v>-0.92474226804138926</c:v>
                </c:pt>
                <c:pt idx="6686">
                  <c:v>-5.0327319587627217</c:v>
                </c:pt>
                <c:pt idx="6687">
                  <c:v>3.908505154639268</c:v>
                </c:pt>
                <c:pt idx="6688">
                  <c:v>-5.7123711340208203</c:v>
                </c:pt>
                <c:pt idx="6689">
                  <c:v>-3.4237113402062271</c:v>
                </c:pt>
                <c:pt idx="6690">
                  <c:v>-0.19871134020553016</c:v>
                </c:pt>
                <c:pt idx="6691">
                  <c:v>-2.4440721649484982</c:v>
                </c:pt>
                <c:pt idx="6692">
                  <c:v>-2.6489690721652028</c:v>
                </c:pt>
                <c:pt idx="6693">
                  <c:v>0.69201030927824858</c:v>
                </c:pt>
                <c:pt idx="6694">
                  <c:v>-4.4010309278354525</c:v>
                </c:pt>
                <c:pt idx="6695">
                  <c:v>-2.5793814432991109</c:v>
                </c:pt>
                <c:pt idx="6696">
                  <c:v>-4.691752577318872</c:v>
                </c:pt>
                <c:pt idx="6697">
                  <c:v>0.77938144329913039</c:v>
                </c:pt>
                <c:pt idx="6698">
                  <c:v>1.3693298969067447</c:v>
                </c:pt>
                <c:pt idx="6699">
                  <c:v>-2.2925257731961644</c:v>
                </c:pt>
                <c:pt idx="6700">
                  <c:v>-2.1448453608243034</c:v>
                </c:pt>
                <c:pt idx="6701">
                  <c:v>-3.4971649484538907</c:v>
                </c:pt>
                <c:pt idx="6702">
                  <c:v>-2.0798969072163174</c:v>
                </c:pt>
                <c:pt idx="6703">
                  <c:v>-0.71443298969114422</c:v>
                </c:pt>
                <c:pt idx="6704">
                  <c:v>-2.4958762886598005</c:v>
                </c:pt>
                <c:pt idx="6705">
                  <c:v>-2.4355670103088212</c:v>
                </c:pt>
                <c:pt idx="6706">
                  <c:v>-1.4613402061857323</c:v>
                </c:pt>
                <c:pt idx="6707">
                  <c:v>-1.622164948453179</c:v>
                </c:pt>
                <c:pt idx="6708">
                  <c:v>-2.2368556701032909</c:v>
                </c:pt>
                <c:pt idx="6709">
                  <c:v>-1.3615979381447001</c:v>
                </c:pt>
                <c:pt idx="6710">
                  <c:v>5.4896907216339434E-2</c:v>
                </c:pt>
                <c:pt idx="6711">
                  <c:v>-1.7806701030921221</c:v>
                </c:pt>
                <c:pt idx="6712">
                  <c:v>-5.3126288659790593</c:v>
                </c:pt>
                <c:pt idx="6713">
                  <c:v>-0.18556701030994463</c:v>
                </c:pt>
                <c:pt idx="6714">
                  <c:v>-2.7889175257728214</c:v>
                </c:pt>
                <c:pt idx="6715">
                  <c:v>-0.13376288659864277</c:v>
                </c:pt>
                <c:pt idx="6716">
                  <c:v>-5.5925257731953959</c:v>
                </c:pt>
                <c:pt idx="6717">
                  <c:v>1.3878865979380686</c:v>
                </c:pt>
                <c:pt idx="6718">
                  <c:v>-2.5476804123711023</c:v>
                </c:pt>
                <c:pt idx="6719">
                  <c:v>0.14536082474225889</c:v>
                </c:pt>
                <c:pt idx="6720">
                  <c:v>-2.3806701030924819</c:v>
                </c:pt>
                <c:pt idx="6721">
                  <c:v>-0.95103092783475796</c:v>
                </c:pt>
                <c:pt idx="6722">
                  <c:v>-1.4528350515471538</c:v>
                </c:pt>
                <c:pt idx="6723">
                  <c:v>-3.6247422680413597</c:v>
                </c:pt>
                <c:pt idx="6724">
                  <c:v>-0.1005154639175662</c:v>
                </c:pt>
                <c:pt idx="6725">
                  <c:v>-3.8211340206183859</c:v>
                </c:pt>
                <c:pt idx="6726">
                  <c:v>-1.4497422680410172</c:v>
                </c:pt>
                <c:pt idx="6727">
                  <c:v>-3.0865979381439486</c:v>
                </c:pt>
                <c:pt idx="6728">
                  <c:v>-0.43685567010331072</c:v>
                </c:pt>
                <c:pt idx="6729">
                  <c:v>-3.9533505154639608</c:v>
                </c:pt>
                <c:pt idx="6730">
                  <c:v>0.51726804123758352</c:v>
                </c:pt>
                <c:pt idx="6731">
                  <c:v>-3.6587628865989705</c:v>
                </c:pt>
                <c:pt idx="6732">
                  <c:v>-1.4768041237109202</c:v>
                </c:pt>
                <c:pt idx="6733">
                  <c:v>-1.9082474226806896</c:v>
                </c:pt>
                <c:pt idx="6734">
                  <c:v>-3.7368556701025422</c:v>
                </c:pt>
                <c:pt idx="6735">
                  <c:v>-0.66494845360834587</c:v>
                </c:pt>
                <c:pt idx="6736">
                  <c:v>-0.28608247422641209</c:v>
                </c:pt>
                <c:pt idx="6737">
                  <c:v>-1.595103092784375</c:v>
                </c:pt>
                <c:pt idx="6738">
                  <c:v>-0.26134020618501286</c:v>
                </c:pt>
                <c:pt idx="6739">
                  <c:v>-3.4182989690726862</c:v>
                </c:pt>
                <c:pt idx="6740">
                  <c:v>-2.5762886597929744</c:v>
                </c:pt>
                <c:pt idx="6741">
                  <c:v>1.0987113402055202</c:v>
                </c:pt>
                <c:pt idx="6742">
                  <c:v>-2.9621134020615174</c:v>
                </c:pt>
                <c:pt idx="6743">
                  <c:v>-2.7177835051547601</c:v>
                </c:pt>
                <c:pt idx="6744">
                  <c:v>-2.0806701030928512</c:v>
                </c:pt>
                <c:pt idx="6745">
                  <c:v>-2.1951030927836359</c:v>
                </c:pt>
                <c:pt idx="6746">
                  <c:v>-1.7597938144322947</c:v>
                </c:pt>
                <c:pt idx="6747">
                  <c:v>0.52036082474152234</c:v>
                </c:pt>
                <c:pt idx="6748">
                  <c:v>-2.5925257731957951</c:v>
                </c:pt>
                <c:pt idx="6749">
                  <c:v>-3.199484536082764</c:v>
                </c:pt>
                <c:pt idx="6750">
                  <c:v>-0.96185567010293871</c:v>
                </c:pt>
                <c:pt idx="6751">
                  <c:v>-0.62164948453562252</c:v>
                </c:pt>
                <c:pt idx="6752">
                  <c:v>-2.558505154639283</c:v>
                </c:pt>
                <c:pt idx="6753">
                  <c:v>-1.6461340206191428</c:v>
                </c:pt>
                <c:pt idx="6754">
                  <c:v>-1.3878865979380686</c:v>
                </c:pt>
                <c:pt idx="6755">
                  <c:v>-3.1067010309272423</c:v>
                </c:pt>
                <c:pt idx="6756">
                  <c:v>-1.5951030927832761</c:v>
                </c:pt>
                <c:pt idx="6757">
                  <c:v>-3.04252577319579</c:v>
                </c:pt>
                <c:pt idx="6758">
                  <c:v>-1.2216494845370811</c:v>
                </c:pt>
                <c:pt idx="6759">
                  <c:v>-3.9579896907209684</c:v>
                </c:pt>
                <c:pt idx="6760">
                  <c:v>-1.0051546391646743E-2</c:v>
                </c:pt>
                <c:pt idx="6761">
                  <c:v>-1.8448453608246731</c:v>
                </c:pt>
                <c:pt idx="6762">
                  <c:v>-2.7920103092789583</c:v>
                </c:pt>
                <c:pt idx="6763">
                  <c:v>-0.98582474226780392</c:v>
                </c:pt>
                <c:pt idx="6764">
                  <c:v>-1.0662371134020767</c:v>
                </c:pt>
                <c:pt idx="6765">
                  <c:v>-0.68505154639163934</c:v>
                </c:pt>
                <c:pt idx="6766">
                  <c:v>-2.2051546391752828</c:v>
                </c:pt>
                <c:pt idx="6767">
                  <c:v>-2.359793814432654</c:v>
                </c:pt>
                <c:pt idx="6768">
                  <c:v>-1.3770618556709866</c:v>
                </c:pt>
                <c:pt idx="6769">
                  <c:v>0.30077319587726331</c:v>
                </c:pt>
                <c:pt idx="6770">
                  <c:v>-3.0896907216500851</c:v>
                </c:pt>
                <c:pt idx="6771">
                  <c:v>-2.2971649484531715</c:v>
                </c:pt>
                <c:pt idx="6772">
                  <c:v>-0.40051546391829546</c:v>
                </c:pt>
                <c:pt idx="6773">
                  <c:v>-1.6407216494845029</c:v>
                </c:pt>
                <c:pt idx="6774">
                  <c:v>-2.0288659793815498</c:v>
                </c:pt>
                <c:pt idx="6775">
                  <c:v>-3.3556701030921046</c:v>
                </c:pt>
                <c:pt idx="6776">
                  <c:v>-1.5943298969078408</c:v>
                </c:pt>
                <c:pt idx="6777">
                  <c:v>-3.2211340206180266</c:v>
                </c:pt>
                <c:pt idx="6778">
                  <c:v>-3.1136597938149499</c:v>
                </c:pt>
                <c:pt idx="6779">
                  <c:v>-0.94175257731964535</c:v>
                </c:pt>
                <c:pt idx="6780">
                  <c:v>-2.4688144329887991</c:v>
                </c:pt>
                <c:pt idx="6781">
                  <c:v>-0.49639175257775592</c:v>
                </c:pt>
                <c:pt idx="6782">
                  <c:v>-2.8175257731957926</c:v>
                </c:pt>
                <c:pt idx="6783">
                  <c:v>-1.3461340206184136</c:v>
                </c:pt>
                <c:pt idx="6784">
                  <c:v>-4.1938144329902451</c:v>
                </c:pt>
                <c:pt idx="6785">
                  <c:v>-0.46314432989667931</c:v>
                </c:pt>
                <c:pt idx="6786">
                  <c:v>1.7984536082480107</c:v>
                </c:pt>
                <c:pt idx="6787">
                  <c:v>-4.2556701030931938</c:v>
                </c:pt>
                <c:pt idx="6788">
                  <c:v>-0.27680412371129937</c:v>
                </c:pt>
                <c:pt idx="6789">
                  <c:v>-1.9492268041238108</c:v>
                </c:pt>
                <c:pt idx="6790">
                  <c:v>-2.3582474226806847</c:v>
                </c:pt>
                <c:pt idx="6791">
                  <c:v>1.7466494845367089</c:v>
                </c:pt>
                <c:pt idx="6792">
                  <c:v>-6.076546391753002</c:v>
                </c:pt>
                <c:pt idx="6793">
                  <c:v>-0.82036082474225147</c:v>
                </c:pt>
                <c:pt idx="6794">
                  <c:v>0.12448453608243133</c:v>
                </c:pt>
                <c:pt idx="6795">
                  <c:v>-2.9690721649481269</c:v>
                </c:pt>
                <c:pt idx="6796">
                  <c:v>-3.2945876288656901</c:v>
                </c:pt>
                <c:pt idx="6797">
                  <c:v>-0.21726804123795304</c:v>
                </c:pt>
                <c:pt idx="6798">
                  <c:v>-22.68170103092703</c:v>
                </c:pt>
                <c:pt idx="6799">
                  <c:v>19.937628865978898</c:v>
                </c:pt>
                <c:pt idx="6800">
                  <c:v>3.9432989691151665E-2</c:v>
                </c:pt>
                <c:pt idx="6801">
                  <c:v>-4.2054123711338613</c:v>
                </c:pt>
                <c:pt idx="6802">
                  <c:v>-3.1855670103095455</c:v>
                </c:pt>
                <c:pt idx="6803">
                  <c:v>2.6396907216489911</c:v>
                </c:pt>
                <c:pt idx="6804">
                  <c:v>-4.8595360824740261</c:v>
                </c:pt>
                <c:pt idx="6805">
                  <c:v>-3.0750000000003324</c:v>
                </c:pt>
                <c:pt idx="6806">
                  <c:v>-1.5432989690719743</c:v>
                </c:pt>
                <c:pt idx="6807">
                  <c:v>1.3144329896684296E-2</c:v>
                </c:pt>
                <c:pt idx="6808">
                  <c:v>-2.4672680412368297</c:v>
                </c:pt>
                <c:pt idx="6809">
                  <c:v>-1.4265463917526864</c:v>
                </c:pt>
                <c:pt idx="6810">
                  <c:v>-4.26726804123681</c:v>
                </c:pt>
                <c:pt idx="6811">
                  <c:v>-1.9182989690723364</c:v>
                </c:pt>
                <c:pt idx="6812">
                  <c:v>0.87989690721669667</c:v>
                </c:pt>
                <c:pt idx="6813">
                  <c:v>-3.3974226804128591</c:v>
                </c:pt>
                <c:pt idx="6814">
                  <c:v>-0.44381443298882117</c:v>
                </c:pt>
                <c:pt idx="6815">
                  <c:v>-3.0030927835057373</c:v>
                </c:pt>
                <c:pt idx="6816">
                  <c:v>0.94561855670121686</c:v>
                </c:pt>
                <c:pt idx="6817">
                  <c:v>-4.4458762886601448</c:v>
                </c:pt>
                <c:pt idx="6818">
                  <c:v>0.86056701030993721</c:v>
                </c:pt>
                <c:pt idx="6819">
                  <c:v>-3.4391752577325136</c:v>
                </c:pt>
                <c:pt idx="6820">
                  <c:v>-1.1458762886598153</c:v>
                </c:pt>
                <c:pt idx="6821">
                  <c:v>-2.1139175257728291</c:v>
                </c:pt>
                <c:pt idx="6822">
                  <c:v>-3.037113402062249</c:v>
                </c:pt>
                <c:pt idx="6823">
                  <c:v>1.4922680412372065</c:v>
                </c:pt>
                <c:pt idx="6824">
                  <c:v>-5.7579896907220469</c:v>
                </c:pt>
                <c:pt idx="6825">
                  <c:v>1.7412371134020692</c:v>
                </c:pt>
                <c:pt idx="6826">
                  <c:v>-4.02061855670045</c:v>
                </c:pt>
                <c:pt idx="6827">
                  <c:v>-1.0832474226803326</c:v>
                </c:pt>
                <c:pt idx="6828">
                  <c:v>-0.54201030927898275</c:v>
                </c:pt>
                <c:pt idx="6829">
                  <c:v>-1.6043814432983887</c:v>
                </c:pt>
                <c:pt idx="6830">
                  <c:v>-2.7317010309279786</c:v>
                </c:pt>
                <c:pt idx="6831">
                  <c:v>-4.2278350515467569</c:v>
                </c:pt>
                <c:pt idx="6832">
                  <c:v>-0.33943298969078212</c:v>
                </c:pt>
                <c:pt idx="6833">
                  <c:v>-2.7054123711335114</c:v>
                </c:pt>
                <c:pt idx="6834">
                  <c:v>-1.2943298969071115</c:v>
                </c:pt>
                <c:pt idx="6835">
                  <c:v>-1.0948453608250475</c:v>
                </c:pt>
                <c:pt idx="6836">
                  <c:v>-1.7814432989686562</c:v>
                </c:pt>
                <c:pt idx="6837">
                  <c:v>1.4056701030928587</c:v>
                </c:pt>
                <c:pt idx="6838">
                  <c:v>-3.5520618556702304</c:v>
                </c:pt>
                <c:pt idx="6839">
                  <c:v>-6.2829896907216751</c:v>
                </c:pt>
                <c:pt idx="6840">
                  <c:v>0.22499999999999751</c:v>
                </c:pt>
                <c:pt idx="6841">
                  <c:v>-0.80567010309249898</c:v>
                </c:pt>
                <c:pt idx="6842">
                  <c:v>-1.2046391752577263</c:v>
                </c:pt>
                <c:pt idx="6843">
                  <c:v>-3.8713917525777193</c:v>
                </c:pt>
                <c:pt idx="6844">
                  <c:v>-0.72293814432972281</c:v>
                </c:pt>
                <c:pt idx="6845">
                  <c:v>0.63170103092726937</c:v>
                </c:pt>
                <c:pt idx="6846">
                  <c:v>-4.5030927835049885</c:v>
                </c:pt>
                <c:pt idx="6847">
                  <c:v>-1.3925257731961744</c:v>
                </c:pt>
                <c:pt idx="6848">
                  <c:v>-3.6216494845352236</c:v>
                </c:pt>
                <c:pt idx="6849">
                  <c:v>-1.7118556701036629</c:v>
                </c:pt>
                <c:pt idx="6850">
                  <c:v>-1.4984536082472817</c:v>
                </c:pt>
                <c:pt idx="6851">
                  <c:v>6.0309278350979233E-2</c:v>
                </c:pt>
                <c:pt idx="6852">
                  <c:v>-2.2863402061860896</c:v>
                </c:pt>
                <c:pt idx="6853">
                  <c:v>-1.8224226804117771</c:v>
                </c:pt>
                <c:pt idx="6854">
                  <c:v>-0.62164948453672131</c:v>
                </c:pt>
                <c:pt idx="6855">
                  <c:v>-3.1925257731961545</c:v>
                </c:pt>
                <c:pt idx="6856">
                  <c:v>0.5079896907224708</c:v>
                </c:pt>
                <c:pt idx="6857">
                  <c:v>-3.2304123711342383</c:v>
                </c:pt>
                <c:pt idx="6858">
                  <c:v>-2.9737113402062323</c:v>
                </c:pt>
                <c:pt idx="6859">
                  <c:v>0.56984536082432069</c:v>
                </c:pt>
                <c:pt idx="6860">
                  <c:v>-3.9610824742271045</c:v>
                </c:pt>
                <c:pt idx="6861">
                  <c:v>-2.7579896907213475</c:v>
                </c:pt>
                <c:pt idx="6862">
                  <c:v>-0.67499999999999261</c:v>
                </c:pt>
                <c:pt idx="6863">
                  <c:v>1.1628865979380711</c:v>
                </c:pt>
                <c:pt idx="6864">
                  <c:v>-3.31391752577245</c:v>
                </c:pt>
                <c:pt idx="6865">
                  <c:v>-0.52036082474262102</c:v>
                </c:pt>
                <c:pt idx="6866">
                  <c:v>-2.6899484536083236</c:v>
                </c:pt>
                <c:pt idx="6867">
                  <c:v>-1.4188144329895431</c:v>
                </c:pt>
                <c:pt idx="6868">
                  <c:v>-0.55979381443267395</c:v>
                </c:pt>
                <c:pt idx="6869">
                  <c:v>-3.1608247422681464</c:v>
                </c:pt>
                <c:pt idx="6870">
                  <c:v>-4.5456185567011778</c:v>
                </c:pt>
                <c:pt idx="6871">
                  <c:v>0.32396907216449555</c:v>
                </c:pt>
                <c:pt idx="6872">
                  <c:v>-3.3587628865982411</c:v>
                </c:pt>
                <c:pt idx="6873">
                  <c:v>0.88067010309323068</c:v>
                </c:pt>
                <c:pt idx="6874">
                  <c:v>0.88298969072173417</c:v>
                </c:pt>
                <c:pt idx="6875">
                  <c:v>-3.5350515463919745</c:v>
                </c:pt>
                <c:pt idx="6876">
                  <c:v>0.89613402061841851</c:v>
                </c:pt>
                <c:pt idx="6877">
                  <c:v>-2.3010309278347432</c:v>
                </c:pt>
                <c:pt idx="6878">
                  <c:v>-1.5835051546396601</c:v>
                </c:pt>
                <c:pt idx="6879">
                  <c:v>-4.3407216494844727</c:v>
                </c:pt>
                <c:pt idx="6880">
                  <c:v>-0.11597938144275396</c:v>
                </c:pt>
                <c:pt idx="6881">
                  <c:v>-3.8829896907213355</c:v>
                </c:pt>
                <c:pt idx="6882">
                  <c:v>2.6087628865975168</c:v>
                </c:pt>
                <c:pt idx="6883">
                  <c:v>-7.6631443298966015</c:v>
                </c:pt>
                <c:pt idx="6884">
                  <c:v>0.86984536082395114</c:v>
                </c:pt>
                <c:pt idx="6885">
                  <c:v>0.61159793814507457</c:v>
                </c:pt>
                <c:pt idx="6886">
                  <c:v>-5.2507731958761106</c:v>
                </c:pt>
                <c:pt idx="6887">
                  <c:v>-2.4827319587631163</c:v>
                </c:pt>
                <c:pt idx="6888">
                  <c:v>-2.3025773195878116</c:v>
                </c:pt>
                <c:pt idx="6889">
                  <c:v>1.5262886597937184</c:v>
                </c:pt>
                <c:pt idx="6890">
                  <c:v>-3.6873711340208426</c:v>
                </c:pt>
                <c:pt idx="6891">
                  <c:v>-0.19639175257702668</c:v>
                </c:pt>
                <c:pt idx="6892">
                  <c:v>-1.045360824742249</c:v>
                </c:pt>
                <c:pt idx="6893">
                  <c:v>-2.6234536082472695</c:v>
                </c:pt>
                <c:pt idx="6894">
                  <c:v>0.31005154639127719</c:v>
                </c:pt>
                <c:pt idx="6895">
                  <c:v>-0.30850515463930778</c:v>
                </c:pt>
                <c:pt idx="6896">
                  <c:v>-3.2087628865978766</c:v>
                </c:pt>
                <c:pt idx="6897">
                  <c:v>-1.1528350515464245</c:v>
                </c:pt>
                <c:pt idx="6898">
                  <c:v>-3.4144329896900159</c:v>
                </c:pt>
                <c:pt idx="6899">
                  <c:v>-2.5786082474225767</c:v>
                </c:pt>
                <c:pt idx="6900">
                  <c:v>-2.7865979381443182</c:v>
                </c:pt>
                <c:pt idx="6901">
                  <c:v>-0.39278350515515215</c:v>
                </c:pt>
                <c:pt idx="6902">
                  <c:v>-2.2987113402062396</c:v>
                </c:pt>
                <c:pt idx="6903">
                  <c:v>-4.7149484536083008</c:v>
                </c:pt>
                <c:pt idx="6904">
                  <c:v>0.76005154639237105</c:v>
                </c:pt>
                <c:pt idx="6905">
                  <c:v>-3.6479381443307894</c:v>
                </c:pt>
                <c:pt idx="6906">
                  <c:v>1.5340206185568617</c:v>
                </c:pt>
                <c:pt idx="6907">
                  <c:v>-1.2432989690723437</c:v>
                </c:pt>
                <c:pt idx="6908">
                  <c:v>-1.8038659793804532</c:v>
                </c:pt>
                <c:pt idx="6909">
                  <c:v>-3.7600515463919719</c:v>
                </c:pt>
                <c:pt idx="6910">
                  <c:v>0.92164948453635187</c:v>
                </c:pt>
                <c:pt idx="6911">
                  <c:v>-1.9051546391756522</c:v>
                </c:pt>
                <c:pt idx="6912">
                  <c:v>-2.1301546391756498</c:v>
                </c:pt>
                <c:pt idx="6913">
                  <c:v>-2.1579896907209877</c:v>
                </c:pt>
                <c:pt idx="6914">
                  <c:v>-1.6530927835057518</c:v>
                </c:pt>
                <c:pt idx="6915">
                  <c:v>0.12139175257739378</c:v>
                </c:pt>
                <c:pt idx="6916">
                  <c:v>-2.1440721649477692</c:v>
                </c:pt>
                <c:pt idx="6917">
                  <c:v>-2.7719072164956646</c:v>
                </c:pt>
                <c:pt idx="6918">
                  <c:v>-0.97422680412308904</c:v>
                </c:pt>
                <c:pt idx="6919">
                  <c:v>-2.7765463917526714</c:v>
                </c:pt>
                <c:pt idx="6920">
                  <c:v>-1.5827319587631259</c:v>
                </c:pt>
                <c:pt idx="6921">
                  <c:v>-1.6391752577314349</c:v>
                </c:pt>
                <c:pt idx="6922">
                  <c:v>-2.7958762886605295</c:v>
                </c:pt>
                <c:pt idx="6923">
                  <c:v>-0.8775773195870944</c:v>
                </c:pt>
                <c:pt idx="6924">
                  <c:v>-1.0670103092786107</c:v>
                </c:pt>
                <c:pt idx="6925">
                  <c:v>-4.4628865979384011</c:v>
                </c:pt>
                <c:pt idx="6926">
                  <c:v>0.46623711340171692</c:v>
                </c:pt>
                <c:pt idx="6927">
                  <c:v>2.0103092784392262E-2</c:v>
                </c:pt>
                <c:pt idx="6928">
                  <c:v>-5.1030927835866574E-2</c:v>
                </c:pt>
                <c:pt idx="6929">
                  <c:v>-3.617783505153652</c:v>
                </c:pt>
                <c:pt idx="6930">
                  <c:v>-3.0417525773203549</c:v>
                </c:pt>
                <c:pt idx="6931">
                  <c:v>1.4195876288660771</c:v>
                </c:pt>
                <c:pt idx="6932">
                  <c:v>-3.7082474226806701</c:v>
                </c:pt>
                <c:pt idx="6933">
                  <c:v>-2.9304123711335088</c:v>
                </c:pt>
                <c:pt idx="6934">
                  <c:v>-3.3796391752580686</c:v>
                </c:pt>
                <c:pt idx="6935">
                  <c:v>0.65644329896976727</c:v>
                </c:pt>
                <c:pt idx="6936">
                  <c:v>-2.9636597938145854</c:v>
                </c:pt>
                <c:pt idx="6937">
                  <c:v>-0.72680412371129444</c:v>
                </c:pt>
                <c:pt idx="6938">
                  <c:v>-1.138917525773206</c:v>
                </c:pt>
                <c:pt idx="6939">
                  <c:v>-3.1662371134027865</c:v>
                </c:pt>
                <c:pt idx="6940">
                  <c:v>-1.0662371134020767</c:v>
                </c:pt>
                <c:pt idx="6941">
                  <c:v>-2.9729381443296981</c:v>
                </c:pt>
                <c:pt idx="6942">
                  <c:v>3.170103092800839E-2</c:v>
                </c:pt>
                <c:pt idx="6943">
                  <c:v>-1.7195876288657075</c:v>
                </c:pt>
                <c:pt idx="6944">
                  <c:v>-2.6652061855669245</c:v>
                </c:pt>
                <c:pt idx="6945">
                  <c:v>-0.49484536082468772</c:v>
                </c:pt>
                <c:pt idx="6946">
                  <c:v>-0.21881443298992242</c:v>
                </c:pt>
                <c:pt idx="6947">
                  <c:v>-4.1938144329902451</c:v>
                </c:pt>
                <c:pt idx="6948">
                  <c:v>-2.9806701030928417</c:v>
                </c:pt>
                <c:pt idx="6949">
                  <c:v>3.8543814432994634</c:v>
                </c:pt>
                <c:pt idx="6950">
                  <c:v>-4.5703608247425764</c:v>
                </c:pt>
                <c:pt idx="6951">
                  <c:v>-0.60077319587579492</c:v>
                </c:pt>
                <c:pt idx="6952">
                  <c:v>-1.3878865979380686</c:v>
                </c:pt>
                <c:pt idx="6953">
                  <c:v>-0.38273195876350541</c:v>
                </c:pt>
                <c:pt idx="6954">
                  <c:v>-3.4252577319581965</c:v>
                </c:pt>
                <c:pt idx="6955">
                  <c:v>0.11443298969078458</c:v>
                </c:pt>
                <c:pt idx="6956">
                  <c:v>-3.3247422680417289</c:v>
                </c:pt>
                <c:pt idx="6957">
                  <c:v>0.17551546391719913</c:v>
                </c:pt>
                <c:pt idx="6958">
                  <c:v>-6.9494845360819903</c:v>
                </c:pt>
                <c:pt idx="6959">
                  <c:v>2.130927835051085</c:v>
                </c:pt>
                <c:pt idx="6960">
                  <c:v>-2.288659793813494</c:v>
                </c:pt>
                <c:pt idx="6961">
                  <c:v>-3.3943298969078208</c:v>
                </c:pt>
                <c:pt idx="6962">
                  <c:v>-2.167268041237199</c:v>
                </c:pt>
                <c:pt idx="6963">
                  <c:v>-2.3713917525773689</c:v>
                </c:pt>
                <c:pt idx="6964">
                  <c:v>0.24046391752628407</c:v>
                </c:pt>
                <c:pt idx="6965">
                  <c:v>-1.4930412371137407</c:v>
                </c:pt>
                <c:pt idx="6966">
                  <c:v>-0.43221649484520502</c:v>
                </c:pt>
                <c:pt idx="6967">
                  <c:v>-3.5002577319589285</c:v>
                </c:pt>
                <c:pt idx="6968">
                  <c:v>-0.11675257731928805</c:v>
                </c:pt>
                <c:pt idx="6969">
                  <c:v>-3.8528350515463954</c:v>
                </c:pt>
                <c:pt idx="6970">
                  <c:v>-1.07396907216522</c:v>
                </c:pt>
                <c:pt idx="6971">
                  <c:v>-1.7713917525770093</c:v>
                </c:pt>
                <c:pt idx="6972">
                  <c:v>-0.7376288659794753</c:v>
                </c:pt>
                <c:pt idx="6973">
                  <c:v>-3.4453608247425889</c:v>
                </c:pt>
                <c:pt idx="6974">
                  <c:v>-9.6649484535994576E-2</c:v>
                </c:pt>
                <c:pt idx="6975">
                  <c:v>-1.342268041236842</c:v>
                </c:pt>
                <c:pt idx="6976">
                  <c:v>-2.3829896907220838</c:v>
                </c:pt>
                <c:pt idx="6977">
                  <c:v>-3.5760309278350952</c:v>
                </c:pt>
                <c:pt idx="6978">
                  <c:v>-1.8951030927829065</c:v>
                </c:pt>
                <c:pt idx="6979">
                  <c:v>-0.75309278350576181</c:v>
                </c:pt>
                <c:pt idx="6980">
                  <c:v>-0.37268041237075988</c:v>
                </c:pt>
                <c:pt idx="6981">
                  <c:v>-4.1033505154643253</c:v>
                </c:pt>
                <c:pt idx="6982">
                  <c:v>-0.45618556701007018</c:v>
                </c:pt>
                <c:pt idx="6983">
                  <c:v>-0.5760309278343958</c:v>
                </c:pt>
                <c:pt idx="6984">
                  <c:v>-0.58376288659863784</c:v>
                </c:pt>
                <c:pt idx="6985">
                  <c:v>-1.3360824742267667</c:v>
                </c:pt>
                <c:pt idx="6986">
                  <c:v>-3.2899484536075847</c:v>
                </c:pt>
                <c:pt idx="6987">
                  <c:v>-0.15773195876350787</c:v>
                </c:pt>
                <c:pt idx="6988">
                  <c:v>-1.9662371134020666</c:v>
                </c:pt>
                <c:pt idx="6989">
                  <c:v>-3.5752577319585614</c:v>
                </c:pt>
                <c:pt idx="6990">
                  <c:v>-0.74458762886608443</c:v>
                </c:pt>
                <c:pt idx="6991">
                  <c:v>-1.5548969072166894</c:v>
                </c:pt>
                <c:pt idx="6992">
                  <c:v>-2.4634020618552581</c:v>
                </c:pt>
                <c:pt idx="6993">
                  <c:v>-0.92164948453635187</c:v>
                </c:pt>
                <c:pt idx="6994">
                  <c:v>-2.247680412371472</c:v>
                </c:pt>
                <c:pt idx="6995">
                  <c:v>-4.58505154639123</c:v>
                </c:pt>
                <c:pt idx="6996">
                  <c:v>0.89072164948487742</c:v>
                </c:pt>
                <c:pt idx="6997">
                  <c:v>-0.43762886597984485</c:v>
                </c:pt>
                <c:pt idx="6998">
                  <c:v>-3.5829896907217043</c:v>
                </c:pt>
                <c:pt idx="6999">
                  <c:v>-1.6747422680410149</c:v>
                </c:pt>
                <c:pt idx="7000">
                  <c:v>1.7798969072166868</c:v>
                </c:pt>
                <c:pt idx="7001">
                  <c:v>-4.142783505155478</c:v>
                </c:pt>
                <c:pt idx="7002">
                  <c:v>2.6002577319589379</c:v>
                </c:pt>
                <c:pt idx="7003">
                  <c:v>-5.4054123711334823</c:v>
                </c:pt>
                <c:pt idx="7004">
                  <c:v>-3.1832474226810423</c:v>
                </c:pt>
                <c:pt idx="7005">
                  <c:v>0.71829896907271584</c:v>
                </c:pt>
                <c:pt idx="7006">
                  <c:v>-1.8881443298973963</c:v>
                </c:pt>
                <c:pt idx="7007">
                  <c:v>-3.1067010309272423</c:v>
                </c:pt>
                <c:pt idx="7008">
                  <c:v>-1.3847938144330312</c:v>
                </c:pt>
                <c:pt idx="7009">
                  <c:v>-1.863402061855997</c:v>
                </c:pt>
                <c:pt idx="7010">
                  <c:v>-6.2628865979482695E-2</c:v>
                </c:pt>
                <c:pt idx="7011">
                  <c:v>-3.2520618556695009</c:v>
                </c:pt>
                <c:pt idx="7012">
                  <c:v>-0.58994845360871295</c:v>
                </c:pt>
                <c:pt idx="7013">
                  <c:v>-1.3391752577318043</c:v>
                </c:pt>
                <c:pt idx="7014">
                  <c:v>-5.3853092783501886</c:v>
                </c:pt>
                <c:pt idx="7015">
                  <c:v>1.2224226804114176</c:v>
                </c:pt>
                <c:pt idx="7016">
                  <c:v>-3.0525773195874368</c:v>
                </c:pt>
                <c:pt idx="7017">
                  <c:v>-3.0688144329891589</c:v>
                </c:pt>
                <c:pt idx="7018">
                  <c:v>1.1914948453610419</c:v>
                </c:pt>
                <c:pt idx="7019">
                  <c:v>-2.5268041237112748</c:v>
                </c:pt>
                <c:pt idx="7020">
                  <c:v>1.4737113402058823</c:v>
                </c:pt>
                <c:pt idx="7021">
                  <c:v>-2.7881443298973863</c:v>
                </c:pt>
                <c:pt idx="7022">
                  <c:v>-1.3159793814434733</c:v>
                </c:pt>
                <c:pt idx="7023">
                  <c:v>-2.3195876288649684</c:v>
                </c:pt>
                <c:pt idx="7024">
                  <c:v>-4.8981958762886437</c:v>
                </c:pt>
                <c:pt idx="7025">
                  <c:v>3.0889175257724522</c:v>
                </c:pt>
                <c:pt idx="7026">
                  <c:v>-3.0069587628862098</c:v>
                </c:pt>
                <c:pt idx="7027">
                  <c:v>0.45927835051510774</c:v>
                </c:pt>
                <c:pt idx="7028">
                  <c:v>-2.4548969072166793</c:v>
                </c:pt>
                <c:pt idx="7029">
                  <c:v>-0.34484536082432315</c:v>
                </c:pt>
                <c:pt idx="7030">
                  <c:v>-2.4208762886601676</c:v>
                </c:pt>
                <c:pt idx="7031">
                  <c:v>0.71288659793807618</c:v>
                </c:pt>
                <c:pt idx="7032">
                  <c:v>-1.6561855670096908</c:v>
                </c:pt>
                <c:pt idx="7033">
                  <c:v>-5.3868556701032562</c:v>
                </c:pt>
                <c:pt idx="7034">
                  <c:v>0.33479381443267636</c:v>
                </c:pt>
                <c:pt idx="7035">
                  <c:v>-2.8067010309276115</c:v>
                </c:pt>
                <c:pt idx="7036">
                  <c:v>-0.52036082474262102</c:v>
                </c:pt>
                <c:pt idx="7037">
                  <c:v>0.58298969072210372</c:v>
                </c:pt>
                <c:pt idx="7038">
                  <c:v>-5.1371134020618596</c:v>
                </c:pt>
                <c:pt idx="7039">
                  <c:v>-3.7909793814434458</c:v>
                </c:pt>
                <c:pt idx="7040">
                  <c:v>1.9476804123707427</c:v>
                </c:pt>
                <c:pt idx="7041">
                  <c:v>-1.4729381443293483</c:v>
                </c:pt>
                <c:pt idx="7042">
                  <c:v>-0.85747422680380081</c:v>
                </c:pt>
                <c:pt idx="7043">
                  <c:v>-3.5543814432998322</c:v>
                </c:pt>
                <c:pt idx="7044">
                  <c:v>-2.2445876288653355</c:v>
                </c:pt>
                <c:pt idx="7045">
                  <c:v>-2.8206185567008299</c:v>
                </c:pt>
                <c:pt idx="7046">
                  <c:v>1.1605670103084691</c:v>
                </c:pt>
                <c:pt idx="7047">
                  <c:v>-3.3865979381435793</c:v>
                </c:pt>
                <c:pt idx="7048">
                  <c:v>2.1030927835046485</c:v>
                </c:pt>
                <c:pt idx="7049">
                  <c:v>-6.3394329896910833</c:v>
                </c:pt>
                <c:pt idx="7050">
                  <c:v>-1.1257731958754231</c:v>
                </c:pt>
                <c:pt idx="7051">
                  <c:v>-2.7850515463923489</c:v>
                </c:pt>
                <c:pt idx="7052">
                  <c:v>-0.57989690721596743</c:v>
                </c:pt>
                <c:pt idx="7053">
                  <c:v>-0.29072164948451779</c:v>
                </c:pt>
                <c:pt idx="7054">
                  <c:v>-2.9822164948459098</c:v>
                </c:pt>
                <c:pt idx="7055">
                  <c:v>0.32087628866055679</c:v>
                </c:pt>
                <c:pt idx="7056">
                  <c:v>-0.69587628865982021</c:v>
                </c:pt>
                <c:pt idx="7057">
                  <c:v>-1.6244845360827811</c:v>
                </c:pt>
                <c:pt idx="7058">
                  <c:v>-5.6984536082476014</c:v>
                </c:pt>
                <c:pt idx="7059">
                  <c:v>2.6211340206187659</c:v>
                </c:pt>
                <c:pt idx="7060">
                  <c:v>-2.8902061855669219</c:v>
                </c:pt>
                <c:pt idx="7061">
                  <c:v>-1.6979381443304447</c:v>
                </c:pt>
                <c:pt idx="7062">
                  <c:v>6.1855670102948616E-2</c:v>
                </c:pt>
                <c:pt idx="7063">
                  <c:v>-4.6577319587623593</c:v>
                </c:pt>
                <c:pt idx="7064">
                  <c:v>1.115721649484875</c:v>
                </c:pt>
                <c:pt idx="7065">
                  <c:v>-2.1920103092785985</c:v>
                </c:pt>
                <c:pt idx="7066">
                  <c:v>-0.49793814432972533</c:v>
                </c:pt>
                <c:pt idx="7067">
                  <c:v>-3.2126288659794482</c:v>
                </c:pt>
                <c:pt idx="7068">
                  <c:v>-3.2729381443304275</c:v>
                </c:pt>
                <c:pt idx="7069">
                  <c:v>0.12448453608243133</c:v>
                </c:pt>
                <c:pt idx="7070">
                  <c:v>-1.4164948453610395</c:v>
                </c:pt>
                <c:pt idx="7071">
                  <c:v>-2.4046391752573468</c:v>
                </c:pt>
                <c:pt idx="7072">
                  <c:v>-0.9193298969067496</c:v>
                </c:pt>
                <c:pt idx="7073">
                  <c:v>-6.0092783505154133</c:v>
                </c:pt>
                <c:pt idx="7074">
                  <c:v>2.7231958762883015</c:v>
                </c:pt>
                <c:pt idx="7075">
                  <c:v>-0.40360824742223422</c:v>
                </c:pt>
                <c:pt idx="7076">
                  <c:v>-1.9059278350521862</c:v>
                </c:pt>
                <c:pt idx="7077">
                  <c:v>-1.4157216494845053</c:v>
                </c:pt>
                <c:pt idx="7078">
                  <c:v>-3.8543814432983643</c:v>
                </c:pt>
                <c:pt idx="7079">
                  <c:v>0.54046391752481571</c:v>
                </c:pt>
                <c:pt idx="7080">
                  <c:v>-2.7332474226799479</c:v>
                </c:pt>
                <c:pt idx="7081">
                  <c:v>2.7835051546436756E-2</c:v>
                </c:pt>
                <c:pt idx="7082">
                  <c:v>-2.7726804123710997</c:v>
                </c:pt>
                <c:pt idx="7083">
                  <c:v>-0.24819587628832857</c:v>
                </c:pt>
                <c:pt idx="7084">
                  <c:v>-2.9110824742267498</c:v>
                </c:pt>
                <c:pt idx="7085">
                  <c:v>0.20798969072064283</c:v>
                </c:pt>
                <c:pt idx="7086">
                  <c:v>-3.006185567009676</c:v>
                </c:pt>
                <c:pt idx="7087">
                  <c:v>-1.7412371134020692</c:v>
                </c:pt>
                <c:pt idx="7088">
                  <c:v>-3.1476804123714617</c:v>
                </c:pt>
                <c:pt idx="7089">
                  <c:v>0.12448453608243133</c:v>
                </c:pt>
                <c:pt idx="7090">
                  <c:v>-2.9613402061849832</c:v>
                </c:pt>
                <c:pt idx="7091">
                  <c:v>-0.93015463917602914</c:v>
                </c:pt>
                <c:pt idx="7092">
                  <c:v>1.3337628865982634</c:v>
                </c:pt>
                <c:pt idx="7093">
                  <c:v>-3.7670103092785814</c:v>
                </c:pt>
                <c:pt idx="7094">
                  <c:v>-2.4881443298966568</c:v>
                </c:pt>
                <c:pt idx="7095">
                  <c:v>-0.72293814432972281</c:v>
                </c:pt>
                <c:pt idx="7096">
                  <c:v>-2.3219072164945707</c:v>
                </c:pt>
                <c:pt idx="7097">
                  <c:v>-1.1891752577325385</c:v>
                </c:pt>
                <c:pt idx="7098">
                  <c:v>-1.9484536082472768</c:v>
                </c:pt>
                <c:pt idx="7099">
                  <c:v>-2.0876288659827567E-2</c:v>
                </c:pt>
                <c:pt idx="7100">
                  <c:v>-3.386597938144678</c:v>
                </c:pt>
                <c:pt idx="7101">
                  <c:v>0.72525773195932508</c:v>
                </c:pt>
                <c:pt idx="7102">
                  <c:v>-2.1301546391756498</c:v>
                </c:pt>
                <c:pt idx="7103">
                  <c:v>-1.3577319587631285</c:v>
                </c:pt>
                <c:pt idx="7104">
                  <c:v>-2.1881443298959278</c:v>
                </c:pt>
                <c:pt idx="7105">
                  <c:v>0.28298969072137453</c:v>
                </c:pt>
                <c:pt idx="7106">
                  <c:v>-4.5077319587630935</c:v>
                </c:pt>
                <c:pt idx="7107">
                  <c:v>1.2131443298974036</c:v>
                </c:pt>
                <c:pt idx="7108">
                  <c:v>-2.4154639175266266</c:v>
                </c:pt>
                <c:pt idx="7109">
                  <c:v>-0.2141752577318167</c:v>
                </c:pt>
                <c:pt idx="7110">
                  <c:v>0.48402061855650691</c:v>
                </c:pt>
                <c:pt idx="7111">
                  <c:v>-4.9685567010301712</c:v>
                </c:pt>
                <c:pt idx="7112">
                  <c:v>-0.39278350515515215</c:v>
                </c:pt>
                <c:pt idx="7113">
                  <c:v>-0.83118556701043222</c:v>
                </c:pt>
                <c:pt idx="7114">
                  <c:v>-1.0329896907210001</c:v>
                </c:pt>
                <c:pt idx="7115">
                  <c:v>-0.33402061855724108</c:v>
                </c:pt>
                <c:pt idx="7116">
                  <c:v>-3.8737113402062224</c:v>
                </c:pt>
                <c:pt idx="7117">
                  <c:v>-4.2355670103088014</c:v>
                </c:pt>
                <c:pt idx="7118">
                  <c:v>-2.1332474226806872</c:v>
                </c:pt>
                <c:pt idx="7119">
                  <c:v>2.2082474226803201</c:v>
                </c:pt>
                <c:pt idx="7120">
                  <c:v>-2.7131443298966547</c:v>
                </c:pt>
                <c:pt idx="7121">
                  <c:v>-3.1074742268037761</c:v>
                </c:pt>
                <c:pt idx="7122">
                  <c:v>-0.27139175257775838</c:v>
                </c:pt>
                <c:pt idx="7123">
                  <c:v>-2.6590206185568492</c:v>
                </c:pt>
                <c:pt idx="7124">
                  <c:v>1.1899484536079739</c:v>
                </c:pt>
                <c:pt idx="7125">
                  <c:v>-1.7079896907209928</c:v>
                </c:pt>
                <c:pt idx="7126">
                  <c:v>-4.3832474226806619</c:v>
                </c:pt>
                <c:pt idx="7127">
                  <c:v>-1.7188144329891735</c:v>
                </c:pt>
                <c:pt idx="7128">
                  <c:v>0.38582474226744418</c:v>
                </c:pt>
                <c:pt idx="7129">
                  <c:v>-4.518556701031275</c:v>
                </c:pt>
                <c:pt idx="7130">
                  <c:v>0.30309278350576679</c:v>
                </c:pt>
                <c:pt idx="7131">
                  <c:v>-1.2425257731958097</c:v>
                </c:pt>
                <c:pt idx="7132">
                  <c:v>-2.4780927835050104</c:v>
                </c:pt>
                <c:pt idx="7133">
                  <c:v>1.1079896907217317</c:v>
                </c:pt>
                <c:pt idx="7134">
                  <c:v>-3.7871134020618742</c:v>
                </c:pt>
                <c:pt idx="7135">
                  <c:v>-1.729639175258453</c:v>
                </c:pt>
                <c:pt idx="7136">
                  <c:v>-0.66572164948378121</c:v>
                </c:pt>
                <c:pt idx="7137">
                  <c:v>-1.8719072164956745</c:v>
                </c:pt>
                <c:pt idx="7138">
                  <c:v>-1.967783505154036</c:v>
                </c:pt>
                <c:pt idx="7139">
                  <c:v>-4.1945876288667785</c:v>
                </c:pt>
                <c:pt idx="7140">
                  <c:v>2.2677835051547652</c:v>
                </c:pt>
                <c:pt idx="7141">
                  <c:v>0.1322164948455746</c:v>
                </c:pt>
                <c:pt idx="7142">
                  <c:v>-1.5115979381439659</c:v>
                </c:pt>
                <c:pt idx="7143">
                  <c:v>-3.1252577319585666</c:v>
                </c:pt>
                <c:pt idx="7144">
                  <c:v>-1.8533505154643504</c:v>
                </c:pt>
                <c:pt idx="7145">
                  <c:v>-1.4636597938142357</c:v>
                </c:pt>
                <c:pt idx="7146">
                  <c:v>-2.2445876288664346</c:v>
                </c:pt>
                <c:pt idx="7147">
                  <c:v>0.91159793814470502</c:v>
                </c:pt>
                <c:pt idx="7148">
                  <c:v>-4.8695876288656725</c:v>
                </c:pt>
                <c:pt idx="7149">
                  <c:v>2.2670103092782314</c:v>
                </c:pt>
                <c:pt idx="7150">
                  <c:v>-1.8015463917530485</c:v>
                </c:pt>
                <c:pt idx="7151">
                  <c:v>-2.4131443298970243</c:v>
                </c:pt>
                <c:pt idx="7152">
                  <c:v>-2.0992268041230764</c:v>
                </c:pt>
                <c:pt idx="7153">
                  <c:v>2.7317010309279786</c:v>
                </c:pt>
                <c:pt idx="7154">
                  <c:v>-2.6907216494848578</c:v>
                </c:pt>
                <c:pt idx="7155">
                  <c:v>-2.920360824741862</c:v>
                </c:pt>
                <c:pt idx="7156">
                  <c:v>-1.6909793814438356</c:v>
                </c:pt>
                <c:pt idx="7157">
                  <c:v>-3.4894329896907474</c:v>
                </c:pt>
                <c:pt idx="7158">
                  <c:v>-2.638917525773556</c:v>
                </c:pt>
                <c:pt idx="7159">
                  <c:v>0.46391752577321343</c:v>
                </c:pt>
                <c:pt idx="7160">
                  <c:v>-3.2497422680409973</c:v>
                </c:pt>
                <c:pt idx="7161">
                  <c:v>0.39355670103058749</c:v>
                </c:pt>
                <c:pt idx="7162">
                  <c:v>-2.5376288659783568</c:v>
                </c:pt>
                <c:pt idx="7163">
                  <c:v>-2.1355670103102895</c:v>
                </c:pt>
                <c:pt idx="7164">
                  <c:v>0.2899484536090825</c:v>
                </c:pt>
                <c:pt idx="7165">
                  <c:v>-4.0283505154646928</c:v>
                </c:pt>
                <c:pt idx="7166">
                  <c:v>0.40592783505183644</c:v>
                </c:pt>
                <c:pt idx="7167">
                  <c:v>-3.5443298969070871</c:v>
                </c:pt>
                <c:pt idx="7168">
                  <c:v>-1.6963917525773764</c:v>
                </c:pt>
                <c:pt idx="7169">
                  <c:v>-0.83118556701043222</c:v>
                </c:pt>
                <c:pt idx="7170">
                  <c:v>0.74613402061915268</c:v>
                </c:pt>
                <c:pt idx="7171">
                  <c:v>-0.32010309278402271</c:v>
                </c:pt>
                <c:pt idx="7172">
                  <c:v>-2.2043814432987485</c:v>
                </c:pt>
                <c:pt idx="7173">
                  <c:v>-2.1054123711342507</c:v>
                </c:pt>
                <c:pt idx="7174">
                  <c:v>-1.6670103092778716</c:v>
                </c:pt>
                <c:pt idx="7175">
                  <c:v>-3.6943298969074516</c:v>
                </c:pt>
                <c:pt idx="7176">
                  <c:v>-2.8685567010305606</c:v>
                </c:pt>
                <c:pt idx="7177">
                  <c:v>-0.51804123711411754</c:v>
                </c:pt>
                <c:pt idx="7178">
                  <c:v>-2.1340206185561228</c:v>
                </c:pt>
                <c:pt idx="7179">
                  <c:v>-1.2765463917534203</c:v>
                </c:pt>
                <c:pt idx="7180">
                  <c:v>-1.4698453608243109</c:v>
                </c:pt>
                <c:pt idx="7181">
                  <c:v>-1.7195876288657075</c:v>
                </c:pt>
                <c:pt idx="7182">
                  <c:v>-1.8742268041241779</c:v>
                </c:pt>
                <c:pt idx="7183">
                  <c:v>-0.22499999999999751</c:v>
                </c:pt>
                <c:pt idx="7184">
                  <c:v>-1.8463917525766425</c:v>
                </c:pt>
                <c:pt idx="7185">
                  <c:v>-0.14226804123722134</c:v>
                </c:pt>
                <c:pt idx="7186">
                  <c:v>-1.5564432989697574</c:v>
                </c:pt>
                <c:pt idx="7187">
                  <c:v>-1.2092783505147331</c:v>
                </c:pt>
                <c:pt idx="7188">
                  <c:v>-2.0110824742267592</c:v>
                </c:pt>
                <c:pt idx="7189">
                  <c:v>-1.3546391752580909</c:v>
                </c:pt>
                <c:pt idx="7190">
                  <c:v>0.34948453608242885</c:v>
                </c:pt>
                <c:pt idx="7191">
                  <c:v>-1.6360824742263973</c:v>
                </c:pt>
                <c:pt idx="7192">
                  <c:v>-0.46391752577321343</c:v>
                </c:pt>
                <c:pt idx="7193">
                  <c:v>-5.1177835051551002</c:v>
                </c:pt>
                <c:pt idx="7194">
                  <c:v>1.8664948453610346</c:v>
                </c:pt>
                <c:pt idx="7195">
                  <c:v>-0.82886597938192885</c:v>
                </c:pt>
                <c:pt idx="7196">
                  <c:v>-3.5860824742267425</c:v>
                </c:pt>
                <c:pt idx="7197">
                  <c:v>-0.6626288659787436</c:v>
                </c:pt>
                <c:pt idx="7198">
                  <c:v>-4.6608247422684963</c:v>
                </c:pt>
                <c:pt idx="7199">
                  <c:v>-1.302061855670255</c:v>
                </c:pt>
                <c:pt idx="7200">
                  <c:v>-1.4211340206180465</c:v>
                </c:pt>
                <c:pt idx="7201">
                  <c:v>1.2765463917523217</c:v>
                </c:pt>
                <c:pt idx="7202">
                  <c:v>-3.3371134020618793</c:v>
                </c:pt>
                <c:pt idx="7203">
                  <c:v>-1.8649484536079663</c:v>
                </c:pt>
                <c:pt idx="7204">
                  <c:v>1.3159793814434733</c:v>
                </c:pt>
                <c:pt idx="7205">
                  <c:v>-2.4340206185568518</c:v>
                </c:pt>
                <c:pt idx="7206">
                  <c:v>-2.0474226804128737</c:v>
                </c:pt>
                <c:pt idx="7207">
                  <c:v>-0.98737113402087207</c:v>
                </c:pt>
                <c:pt idx="7208">
                  <c:v>-3.748453608247257</c:v>
                </c:pt>
                <c:pt idx="7209">
                  <c:v>1.5332474226803274</c:v>
                </c:pt>
                <c:pt idx="7210">
                  <c:v>-1.6059278350514572</c:v>
                </c:pt>
                <c:pt idx="7211">
                  <c:v>-0.63170103092726937</c:v>
                </c:pt>
                <c:pt idx="7212">
                  <c:v>-3.0525773195874368</c:v>
                </c:pt>
                <c:pt idx="7213">
                  <c:v>-2.1981958762886733</c:v>
                </c:pt>
                <c:pt idx="7214">
                  <c:v>0.13762886597911561</c:v>
                </c:pt>
                <c:pt idx="7215">
                  <c:v>-2.7657216494844907</c:v>
                </c:pt>
                <c:pt idx="7216">
                  <c:v>-1.3175257731965415</c:v>
                </c:pt>
                <c:pt idx="7217">
                  <c:v>2.661340206186452</c:v>
                </c:pt>
                <c:pt idx="7218">
                  <c:v>-7.2989690721655176</c:v>
                </c:pt>
                <c:pt idx="7219">
                  <c:v>0.59845360824729155</c:v>
                </c:pt>
                <c:pt idx="7220">
                  <c:v>-1.0360824742260375</c:v>
                </c:pt>
                <c:pt idx="7221">
                  <c:v>-1.2742268041238183</c:v>
                </c:pt>
                <c:pt idx="7222">
                  <c:v>-2.5894329896907573</c:v>
                </c:pt>
                <c:pt idx="7223">
                  <c:v>-0.86675257732001243</c:v>
                </c:pt>
                <c:pt idx="7224">
                  <c:v>-2.1463917525773715</c:v>
                </c:pt>
                <c:pt idx="7225">
                  <c:v>-0.85670103092726679</c:v>
                </c:pt>
                <c:pt idx="7226">
                  <c:v>-1.5046391752584556</c:v>
                </c:pt>
                <c:pt idx="7227">
                  <c:v>-0.92164948453635187</c:v>
                </c:pt>
                <c:pt idx="7228">
                  <c:v>-2.6590206185557506</c:v>
                </c:pt>
                <c:pt idx="7229">
                  <c:v>1.3747422680402857</c:v>
                </c:pt>
                <c:pt idx="7230">
                  <c:v>-4.1737113402058528</c:v>
                </c:pt>
                <c:pt idx="7231">
                  <c:v>0.40670103092837051</c:v>
                </c:pt>
                <c:pt idx="7232">
                  <c:v>-2.6520618556702402</c:v>
                </c:pt>
                <c:pt idx="7233">
                  <c:v>-1.7110824742271289</c:v>
                </c:pt>
                <c:pt idx="7234">
                  <c:v>-2.2159793814434634</c:v>
                </c:pt>
                <c:pt idx="7235">
                  <c:v>-3.6664948453610147</c:v>
                </c:pt>
                <c:pt idx="7236">
                  <c:v>2.1154639175258976</c:v>
                </c:pt>
                <c:pt idx="7237">
                  <c:v>-2.1773195876288458</c:v>
                </c:pt>
                <c:pt idx="7238">
                  <c:v>-1.108762886597167</c:v>
                </c:pt>
                <c:pt idx="7239">
                  <c:v>-0.41134020618647626</c:v>
                </c:pt>
                <c:pt idx="7240">
                  <c:v>-4.4149484536075718</c:v>
                </c:pt>
                <c:pt idx="7241">
                  <c:v>1.8131443298966645</c:v>
                </c:pt>
                <c:pt idx="7242">
                  <c:v>-3.9742268041237887</c:v>
                </c:pt>
                <c:pt idx="7243">
                  <c:v>-2.1966494845356053</c:v>
                </c:pt>
                <c:pt idx="7244">
                  <c:v>0.1012886597930015</c:v>
                </c:pt>
                <c:pt idx="7245">
                  <c:v>-3.9742268041237887</c:v>
                </c:pt>
                <c:pt idx="7246">
                  <c:v>2.3203608247426013</c:v>
                </c:pt>
                <c:pt idx="7247">
                  <c:v>-2.3226804123711049</c:v>
                </c:pt>
                <c:pt idx="7248">
                  <c:v>-3.1561855670100405</c:v>
                </c:pt>
                <c:pt idx="7249">
                  <c:v>-1.8231958762883114</c:v>
                </c:pt>
                <c:pt idx="7250">
                  <c:v>-0.98582474226890271</c:v>
                </c:pt>
                <c:pt idx="7251">
                  <c:v>-0.15618556700934094</c:v>
                </c:pt>
                <c:pt idx="7252">
                  <c:v>-0.29690721649569168</c:v>
                </c:pt>
                <c:pt idx="7253">
                  <c:v>-3.0974226804121296</c:v>
                </c:pt>
                <c:pt idx="7254">
                  <c:v>1.3546391752580909</c:v>
                </c:pt>
                <c:pt idx="7255">
                  <c:v>-3.3247422680417289</c:v>
                </c:pt>
                <c:pt idx="7256">
                  <c:v>-1.3878865979380686</c:v>
                </c:pt>
                <c:pt idx="7257">
                  <c:v>-2.5762886597940735</c:v>
                </c:pt>
                <c:pt idx="7258">
                  <c:v>-2.6845360824736839</c:v>
                </c:pt>
                <c:pt idx="7259">
                  <c:v>1.7420103092786035</c:v>
                </c:pt>
                <c:pt idx="7260">
                  <c:v>-3.3239690721651951</c:v>
                </c:pt>
                <c:pt idx="7261">
                  <c:v>-2.2368556701032909</c:v>
                </c:pt>
                <c:pt idx="7262">
                  <c:v>-0.33479381443267636</c:v>
                </c:pt>
                <c:pt idx="7263">
                  <c:v>0.66572164948378121</c:v>
                </c:pt>
                <c:pt idx="7264">
                  <c:v>-1.0484536082472866</c:v>
                </c:pt>
                <c:pt idx="7265">
                  <c:v>-1.9237113402058774</c:v>
                </c:pt>
                <c:pt idx="7266">
                  <c:v>-3.1175257731954229</c:v>
                </c:pt>
                <c:pt idx="7267">
                  <c:v>-0.74768041237112204</c:v>
                </c:pt>
                <c:pt idx="7268">
                  <c:v>-1.8023195876295826</c:v>
                </c:pt>
                <c:pt idx="7269">
                  <c:v>0.18865979381498221</c:v>
                </c:pt>
                <c:pt idx="7270">
                  <c:v>-4.1845360824740334</c:v>
                </c:pt>
                <c:pt idx="7271">
                  <c:v>0.52886597938119961</c:v>
                </c:pt>
                <c:pt idx="7272">
                  <c:v>-2.516752577319628</c:v>
                </c:pt>
                <c:pt idx="7273">
                  <c:v>0.15309278350540215</c:v>
                </c:pt>
                <c:pt idx="7274">
                  <c:v>-2.2453608247429684</c:v>
                </c:pt>
                <c:pt idx="7275">
                  <c:v>-0.36262886597911315</c:v>
                </c:pt>
                <c:pt idx="7276">
                  <c:v>-3.0347938144326467</c:v>
                </c:pt>
                <c:pt idx="7277">
                  <c:v>1.471391752577379</c:v>
                </c:pt>
                <c:pt idx="7278">
                  <c:v>-3.7623711340204755</c:v>
                </c:pt>
                <c:pt idx="7279">
                  <c:v>-0.45309278350613136</c:v>
                </c:pt>
                <c:pt idx="7280">
                  <c:v>-3.6170103092782164</c:v>
                </c:pt>
                <c:pt idx="7281">
                  <c:v>-0.51494845360798125</c:v>
                </c:pt>
                <c:pt idx="7282">
                  <c:v>-1.9994845360820444</c:v>
                </c:pt>
                <c:pt idx="7283">
                  <c:v>-0.46546391752628163</c:v>
                </c:pt>
                <c:pt idx="7284">
                  <c:v>-2.1773195876288458</c:v>
                </c:pt>
                <c:pt idx="7285">
                  <c:v>1.3384020618552701</c:v>
                </c:pt>
                <c:pt idx="7286">
                  <c:v>-6.6595360824740064</c:v>
                </c:pt>
                <c:pt idx="7287">
                  <c:v>0.91159793814470502</c:v>
                </c:pt>
                <c:pt idx="7288">
                  <c:v>1.0051546391646743E-2</c:v>
                </c:pt>
                <c:pt idx="7289">
                  <c:v>-3.0139175257728192</c:v>
                </c:pt>
                <c:pt idx="7290">
                  <c:v>-2.8994845360831336</c:v>
                </c:pt>
                <c:pt idx="7291">
                  <c:v>1.6778350515471512</c:v>
                </c:pt>
                <c:pt idx="7292">
                  <c:v>-0.13453608247517684</c:v>
                </c:pt>
                <c:pt idx="7293">
                  <c:v>-6.2064432989689742</c:v>
                </c:pt>
                <c:pt idx="7294">
                  <c:v>0.81804123711374799</c:v>
                </c:pt>
                <c:pt idx="7295">
                  <c:v>-0.51494845360798125</c:v>
                </c:pt>
                <c:pt idx="7296">
                  <c:v>-2.6103092783505852</c:v>
                </c:pt>
                <c:pt idx="7297">
                  <c:v>-2.7023195876295727</c:v>
                </c:pt>
                <c:pt idx="7298">
                  <c:v>-0.81881443298918333</c:v>
                </c:pt>
                <c:pt idx="7299">
                  <c:v>-0.50721649484483788</c:v>
                </c:pt>
                <c:pt idx="7300">
                  <c:v>-1.173711340206252</c:v>
                </c:pt>
                <c:pt idx="7301">
                  <c:v>-7.1907216495694148E-2</c:v>
                </c:pt>
                <c:pt idx="7302">
                  <c:v>-1.7891752577317994</c:v>
                </c:pt>
                <c:pt idx="7303">
                  <c:v>-1.6801546391745559</c:v>
                </c:pt>
                <c:pt idx="7304">
                  <c:v>-1.3677835051547753</c:v>
                </c:pt>
                <c:pt idx="7305">
                  <c:v>-4.2432989690719447</c:v>
                </c:pt>
                <c:pt idx="7306">
                  <c:v>-1.3144329897783073E-2</c:v>
                </c:pt>
                <c:pt idx="7307">
                  <c:v>0.50025773195932755</c:v>
                </c:pt>
                <c:pt idx="7308">
                  <c:v>-2.7757731958761371</c:v>
                </c:pt>
                <c:pt idx="7309">
                  <c:v>-0.89381443298991503</c:v>
                </c:pt>
                <c:pt idx="7310">
                  <c:v>-3.2412371134024189</c:v>
                </c:pt>
                <c:pt idx="7311">
                  <c:v>3.3247422681076555E-2</c:v>
                </c:pt>
                <c:pt idx="7312">
                  <c:v>-2.464175257732891</c:v>
                </c:pt>
                <c:pt idx="7313">
                  <c:v>-1.1837628865978986</c:v>
                </c:pt>
                <c:pt idx="7314">
                  <c:v>-0.23582474226707961</c:v>
                </c:pt>
                <c:pt idx="7315">
                  <c:v>-0.3958762886601897</c:v>
                </c:pt>
                <c:pt idx="7316">
                  <c:v>-0.93247422680453262</c:v>
                </c:pt>
                <c:pt idx="7317">
                  <c:v>-3.6966494845359552</c:v>
                </c:pt>
                <c:pt idx="7318">
                  <c:v>-2.2067010309272521</c:v>
                </c:pt>
                <c:pt idx="7319">
                  <c:v>-2.775000000000702</c:v>
                </c:pt>
                <c:pt idx="7320">
                  <c:v>1.6082474226810592</c:v>
                </c:pt>
                <c:pt idx="7321">
                  <c:v>-3.7082474226806701</c:v>
                </c:pt>
                <c:pt idx="7322">
                  <c:v>0.56984536082432069</c:v>
                </c:pt>
                <c:pt idx="7323">
                  <c:v>-0.1762886597937332</c:v>
                </c:pt>
                <c:pt idx="7324">
                  <c:v>-2.6536082474222096</c:v>
                </c:pt>
                <c:pt idx="7325">
                  <c:v>-0.91237113402123904</c:v>
                </c:pt>
                <c:pt idx="7326">
                  <c:v>-1.4907216494841382</c:v>
                </c:pt>
                <c:pt idx="7327">
                  <c:v>-1.9677835051551347</c:v>
                </c:pt>
                <c:pt idx="7328">
                  <c:v>-0.51572164948451538</c:v>
                </c:pt>
                <c:pt idx="7329">
                  <c:v>-3.3471649484535262</c:v>
                </c:pt>
                <c:pt idx="7330">
                  <c:v>-1.3469072164949476</c:v>
                </c:pt>
                <c:pt idx="7331">
                  <c:v>-1.8533505154632517</c:v>
                </c:pt>
                <c:pt idx="7332">
                  <c:v>-2.5685567010309298</c:v>
                </c:pt>
                <c:pt idx="7333">
                  <c:v>1.5842783505150952</c:v>
                </c:pt>
                <c:pt idx="7334">
                  <c:v>-0.320876288659458</c:v>
                </c:pt>
                <c:pt idx="7335">
                  <c:v>-1.3878865979380686</c:v>
                </c:pt>
                <c:pt idx="7336">
                  <c:v>-0.37268041237185867</c:v>
                </c:pt>
                <c:pt idx="7337">
                  <c:v>-2.2445876288653355</c:v>
                </c:pt>
                <c:pt idx="7338">
                  <c:v>-1.30824742268033</c:v>
                </c:pt>
                <c:pt idx="7339">
                  <c:v>-1.6569587628873237</c:v>
                </c:pt>
                <c:pt idx="7340">
                  <c:v>-4.7922680412364373</c:v>
                </c:pt>
                <c:pt idx="7341">
                  <c:v>1.9778350515456828</c:v>
                </c:pt>
                <c:pt idx="7342">
                  <c:v>-3.8652061855665449</c:v>
                </c:pt>
                <c:pt idx="7343">
                  <c:v>-0.97422680412418772</c:v>
                </c:pt>
                <c:pt idx="7344">
                  <c:v>-1.3353092783502327</c:v>
                </c:pt>
                <c:pt idx="7345">
                  <c:v>-0.2984536082476611</c:v>
                </c:pt>
                <c:pt idx="7346">
                  <c:v>-3.0889175257724522</c:v>
                </c:pt>
                <c:pt idx="7347">
                  <c:v>-0.20644329896977223</c:v>
                </c:pt>
                <c:pt idx="7348">
                  <c:v>-2.5453608247415</c:v>
                </c:pt>
                <c:pt idx="7349">
                  <c:v>-1.2425257731958097</c:v>
                </c:pt>
                <c:pt idx="7350">
                  <c:v>-1.2742268041238183</c:v>
                </c:pt>
                <c:pt idx="7351">
                  <c:v>-0.71752577319618183</c:v>
                </c:pt>
                <c:pt idx="7352">
                  <c:v>0.16623711340208647</c:v>
                </c:pt>
                <c:pt idx="7353">
                  <c:v>-4.4226804123707151</c:v>
                </c:pt>
                <c:pt idx="7354">
                  <c:v>1.0067010309276314</c:v>
                </c:pt>
                <c:pt idx="7355">
                  <c:v>-1.5324742268037934</c:v>
                </c:pt>
                <c:pt idx="7356">
                  <c:v>-0.54819587628905775</c:v>
                </c:pt>
                <c:pt idx="7357">
                  <c:v>-4.7644329896911</c:v>
                </c:pt>
                <c:pt idx="7358">
                  <c:v>-0.40360824742223422</c:v>
                </c:pt>
                <c:pt idx="7359">
                  <c:v>-1.3391752577318043</c:v>
                </c:pt>
                <c:pt idx="7360">
                  <c:v>1.5332474226803274</c:v>
                </c:pt>
                <c:pt idx="7361">
                  <c:v>-4.3817010309275943</c:v>
                </c:pt>
                <c:pt idx="7362">
                  <c:v>-1.8301546391760193</c:v>
                </c:pt>
                <c:pt idx="7363">
                  <c:v>0.40438144329876829</c:v>
                </c:pt>
                <c:pt idx="7364">
                  <c:v>0.38273195876350541</c:v>
                </c:pt>
                <c:pt idx="7365">
                  <c:v>-0.34484536082542194</c:v>
                </c:pt>
                <c:pt idx="7366">
                  <c:v>-3.5621134020618772</c:v>
                </c:pt>
                <c:pt idx="7367">
                  <c:v>0.21958762886645652</c:v>
                </c:pt>
                <c:pt idx="7368">
                  <c:v>-2.6427835051551272</c:v>
                </c:pt>
                <c:pt idx="7369">
                  <c:v>-1.4164948453599409</c:v>
                </c:pt>
                <c:pt idx="7370">
                  <c:v>-0.71752577319618183</c:v>
                </c:pt>
                <c:pt idx="7371">
                  <c:v>-4.0987113402062203</c:v>
                </c:pt>
                <c:pt idx="7372">
                  <c:v>0.75309278350466302</c:v>
                </c:pt>
                <c:pt idx="7373">
                  <c:v>-0.90077319587542537</c:v>
                </c:pt>
                <c:pt idx="7374">
                  <c:v>-1.55335051546472</c:v>
                </c:pt>
                <c:pt idx="7375">
                  <c:v>1.1798969072174259</c:v>
                </c:pt>
                <c:pt idx="7376">
                  <c:v>-3.5103092783505749</c:v>
                </c:pt>
                <c:pt idx="7377">
                  <c:v>-2.161855670103658</c:v>
                </c:pt>
                <c:pt idx="7378">
                  <c:v>-4.6090206185560954</c:v>
                </c:pt>
                <c:pt idx="7379">
                  <c:v>1.4265463917515875</c:v>
                </c:pt>
                <c:pt idx="7380">
                  <c:v>-2.2368556701021922</c:v>
                </c:pt>
                <c:pt idx="7381">
                  <c:v>-0.74536082474261856</c:v>
                </c:pt>
                <c:pt idx="7382">
                  <c:v>1.1497422680413867</c:v>
                </c:pt>
                <c:pt idx="7383">
                  <c:v>-1.2533505154639908</c:v>
                </c:pt>
                <c:pt idx="7384">
                  <c:v>-4.2054123711338613</c:v>
                </c:pt>
                <c:pt idx="7385">
                  <c:v>-1.9778350515467815</c:v>
                </c:pt>
                <c:pt idx="7386">
                  <c:v>-1.6469072164945779</c:v>
                </c:pt>
                <c:pt idx="7387">
                  <c:v>-2.0876288659827567E-2</c:v>
                </c:pt>
                <c:pt idx="7388">
                  <c:v>-3.1175257731965216</c:v>
                </c:pt>
                <c:pt idx="7389">
                  <c:v>3.4020618557610641E-2</c:v>
                </c:pt>
                <c:pt idx="7390">
                  <c:v>1.4157216494845053</c:v>
                </c:pt>
                <c:pt idx="7391">
                  <c:v>-4.9167525773199676</c:v>
                </c:pt>
                <c:pt idx="7392">
                  <c:v>-0.54046391752591449</c:v>
                </c:pt>
                <c:pt idx="7393">
                  <c:v>-0.98195876288623229</c:v>
                </c:pt>
                <c:pt idx="7394">
                  <c:v>0.94020618556657709</c:v>
                </c:pt>
                <c:pt idx="7395">
                  <c:v>-3.4878865979376794</c:v>
                </c:pt>
                <c:pt idx="7396">
                  <c:v>1.1984536082476511</c:v>
                </c:pt>
                <c:pt idx="7397">
                  <c:v>-2.733247422681047</c:v>
                </c:pt>
                <c:pt idx="7398">
                  <c:v>-3.6131443298966448</c:v>
                </c:pt>
                <c:pt idx="7399">
                  <c:v>0.58067010309250155</c:v>
                </c:pt>
                <c:pt idx="7400">
                  <c:v>0.14226804123722134</c:v>
                </c:pt>
                <c:pt idx="7401">
                  <c:v>-1.2224226804125162</c:v>
                </c:pt>
                <c:pt idx="7402">
                  <c:v>-1.3871134020615346</c:v>
                </c:pt>
                <c:pt idx="7403">
                  <c:v>-4.4304123711338592</c:v>
                </c:pt>
                <c:pt idx="7404">
                  <c:v>-1.8046391752580859</c:v>
                </c:pt>
                <c:pt idx="7405">
                  <c:v>-3.562886597938411</c:v>
                </c:pt>
                <c:pt idx="7406">
                  <c:v>1.3701030927843774</c:v>
                </c:pt>
                <c:pt idx="7407">
                  <c:v>-0.21030927835134383</c:v>
                </c:pt>
                <c:pt idx="7408">
                  <c:v>-1.3847938144330312</c:v>
                </c:pt>
                <c:pt idx="7409">
                  <c:v>-1.0871134020619042</c:v>
                </c:pt>
                <c:pt idx="7410">
                  <c:v>-2.9551546391749084</c:v>
                </c:pt>
                <c:pt idx="7411">
                  <c:v>6.2628865979482695E-2</c:v>
                </c:pt>
                <c:pt idx="7412">
                  <c:v>1.6979381443293458</c:v>
                </c:pt>
                <c:pt idx="7413">
                  <c:v>-4.1010309278347234</c:v>
                </c:pt>
                <c:pt idx="7414">
                  <c:v>-0.70128865979336119</c:v>
                </c:pt>
                <c:pt idx="7415">
                  <c:v>1.656958762886225</c:v>
                </c:pt>
                <c:pt idx="7416">
                  <c:v>-4.4868556701032665</c:v>
                </c:pt>
                <c:pt idx="7417">
                  <c:v>-0.95025773195822394</c:v>
                </c:pt>
                <c:pt idx="7418">
                  <c:v>-2.3636597938142261</c:v>
                </c:pt>
                <c:pt idx="7419">
                  <c:v>-2.1417525773203647</c:v>
                </c:pt>
                <c:pt idx="7420">
                  <c:v>-1.5224226804121468</c:v>
                </c:pt>
                <c:pt idx="7421">
                  <c:v>2.0876288659827567E-2</c:v>
                </c:pt>
                <c:pt idx="7422">
                  <c:v>-2.38221649484555</c:v>
                </c:pt>
                <c:pt idx="7423">
                  <c:v>-0.68582474226817336</c:v>
                </c:pt>
                <c:pt idx="7424">
                  <c:v>1.3067010309283607</c:v>
                </c:pt>
                <c:pt idx="7425">
                  <c:v>-1.8641752577325312</c:v>
                </c:pt>
                <c:pt idx="7426">
                  <c:v>-1.7837628865971595</c:v>
                </c:pt>
                <c:pt idx="7427">
                  <c:v>-2.0605670103095579</c:v>
                </c:pt>
                <c:pt idx="7428">
                  <c:v>-2.318041237112999</c:v>
                </c:pt>
                <c:pt idx="7429">
                  <c:v>-2.6814432989697452</c:v>
                </c:pt>
                <c:pt idx="7430">
                  <c:v>-1.6090206185564946</c:v>
                </c:pt>
                <c:pt idx="7431">
                  <c:v>-5.6938144329894964</c:v>
                </c:pt>
                <c:pt idx="7432">
                  <c:v>3.1670103092782211</c:v>
                </c:pt>
                <c:pt idx="7433">
                  <c:v>-1.1396907216497401</c:v>
                </c:pt>
                <c:pt idx="7434">
                  <c:v>-2.9613402061849832</c:v>
                </c:pt>
                <c:pt idx="7435">
                  <c:v>-1.2610824742271338</c:v>
                </c:pt>
                <c:pt idx="7436">
                  <c:v>1.2394329896907723</c:v>
                </c:pt>
                <c:pt idx="7437">
                  <c:v>-1.9662371134020666</c:v>
                </c:pt>
                <c:pt idx="7438">
                  <c:v>-3.136855670103281</c:v>
                </c:pt>
                <c:pt idx="7439">
                  <c:v>1.4296391752577238</c:v>
                </c:pt>
                <c:pt idx="7440">
                  <c:v>-1.1211340206184159</c:v>
                </c:pt>
                <c:pt idx="7441">
                  <c:v>-5.302577319587412</c:v>
                </c:pt>
                <c:pt idx="7442">
                  <c:v>2.8298969072159426</c:v>
                </c:pt>
                <c:pt idx="7443">
                  <c:v>-4.1945876288656807</c:v>
                </c:pt>
                <c:pt idx="7444">
                  <c:v>-0.59226804123721633</c:v>
                </c:pt>
                <c:pt idx="7445">
                  <c:v>-1.3546391752580909</c:v>
                </c:pt>
                <c:pt idx="7446">
                  <c:v>-0.58221649484447091</c:v>
                </c:pt>
                <c:pt idx="7447">
                  <c:v>-2.4757731958765072</c:v>
                </c:pt>
                <c:pt idx="7448">
                  <c:v>1.739690721649001</c:v>
                </c:pt>
                <c:pt idx="7449">
                  <c:v>-2.9180412371133588</c:v>
                </c:pt>
                <c:pt idx="7450">
                  <c:v>-0.99432989690748119</c:v>
                </c:pt>
                <c:pt idx="7451">
                  <c:v>-0.88994845360724462</c:v>
                </c:pt>
                <c:pt idx="7452">
                  <c:v>-3.3170103092785861</c:v>
                </c:pt>
                <c:pt idx="7453">
                  <c:v>-7.2680412371129446E-2</c:v>
                </c:pt>
                <c:pt idx="7454">
                  <c:v>-4.2881443298977366</c:v>
                </c:pt>
                <c:pt idx="7455">
                  <c:v>-0.72448453608169217</c:v>
                </c:pt>
                <c:pt idx="7456">
                  <c:v>-0.55670103092763634</c:v>
                </c:pt>
                <c:pt idx="7457">
                  <c:v>0.27912371133980285</c:v>
                </c:pt>
                <c:pt idx="7458">
                  <c:v>-1.7319587628869564</c:v>
                </c:pt>
                <c:pt idx="7459">
                  <c:v>-2.8043814432991079</c:v>
                </c:pt>
                <c:pt idx="7460">
                  <c:v>-0.21726804123685425</c:v>
                </c:pt>
                <c:pt idx="7461">
                  <c:v>-0.63092783505183403</c:v>
                </c:pt>
                <c:pt idx="7462">
                  <c:v>-1.7713917525770093</c:v>
                </c:pt>
                <c:pt idx="7463">
                  <c:v>-1.7126288659790982</c:v>
                </c:pt>
                <c:pt idx="7464">
                  <c:v>-1.0043814432991278</c:v>
                </c:pt>
                <c:pt idx="7465">
                  <c:v>-2.7332474226799479</c:v>
                </c:pt>
                <c:pt idx="7466">
                  <c:v>0.11597938144275396</c:v>
                </c:pt>
                <c:pt idx="7467">
                  <c:v>-3.0162371134024215</c:v>
                </c:pt>
                <c:pt idx="7468">
                  <c:v>-1.2951030927825469</c:v>
                </c:pt>
                <c:pt idx="7469">
                  <c:v>-1.7706185567015742</c:v>
                </c:pt>
                <c:pt idx="7470">
                  <c:v>-0.41134020618537748</c:v>
                </c:pt>
                <c:pt idx="7471">
                  <c:v>0.53737113402087699</c:v>
                </c:pt>
                <c:pt idx="7472">
                  <c:v>-3.1190721649484909</c:v>
                </c:pt>
                <c:pt idx="7473">
                  <c:v>-2.1827319587634855</c:v>
                </c:pt>
                <c:pt idx="7474">
                  <c:v>-0.47628865979336366</c:v>
                </c:pt>
                <c:pt idx="7475">
                  <c:v>-0.91391752577320851</c:v>
                </c:pt>
                <c:pt idx="7476">
                  <c:v>0.43376288659827322</c:v>
                </c:pt>
                <c:pt idx="7477">
                  <c:v>-3.8721649484542526</c:v>
                </c:pt>
                <c:pt idx="7478">
                  <c:v>-1.6863402061857298</c:v>
                </c:pt>
                <c:pt idx="7479">
                  <c:v>1.8858247422677941</c:v>
                </c:pt>
                <c:pt idx="7480">
                  <c:v>-5.3652061855668949</c:v>
                </c:pt>
                <c:pt idx="7481">
                  <c:v>1.2115979381443356</c:v>
                </c:pt>
                <c:pt idx="7482">
                  <c:v>-2.1850515463908904</c:v>
                </c:pt>
                <c:pt idx="7483">
                  <c:v>0.19329896907198915</c:v>
                </c:pt>
                <c:pt idx="7484">
                  <c:v>-2.6203608247422321</c:v>
                </c:pt>
                <c:pt idx="7485">
                  <c:v>-6.9587628866091891E-3</c:v>
                </c:pt>
                <c:pt idx="7486">
                  <c:v>-4.081701030927964</c:v>
                </c:pt>
                <c:pt idx="7487">
                  <c:v>1.2618556701025692</c:v>
                </c:pt>
                <c:pt idx="7488">
                  <c:v>-1.4474226804125139</c:v>
                </c:pt>
                <c:pt idx="7489">
                  <c:v>-2.9412371134016899</c:v>
                </c:pt>
                <c:pt idx="7490">
                  <c:v>-0.78788659793770899</c:v>
                </c:pt>
                <c:pt idx="7491">
                  <c:v>-1.5842783505161941</c:v>
                </c:pt>
                <c:pt idx="7492">
                  <c:v>-0.35489690721596989</c:v>
                </c:pt>
                <c:pt idx="7493">
                  <c:v>-4.1188144329895131</c:v>
                </c:pt>
                <c:pt idx="7494">
                  <c:v>-3.5752577319585614</c:v>
                </c:pt>
                <c:pt idx="7495">
                  <c:v>-0.68195876288660173</c:v>
                </c:pt>
                <c:pt idx="7496">
                  <c:v>3.6533505154632318</c:v>
                </c:pt>
                <c:pt idx="7497">
                  <c:v>-2.2987113402062396</c:v>
                </c:pt>
                <c:pt idx="7498">
                  <c:v>-1.9167525773192684</c:v>
                </c:pt>
                <c:pt idx="7499">
                  <c:v>-2.6381443298970217</c:v>
                </c:pt>
                <c:pt idx="7500">
                  <c:v>0.1762886597937332</c:v>
                </c:pt>
                <c:pt idx="7501">
                  <c:v>-0.23814432989668183</c:v>
                </c:pt>
                <c:pt idx="7502">
                  <c:v>-0.26134020618611165</c:v>
                </c:pt>
                <c:pt idx="7503">
                  <c:v>-1.9268041237109148</c:v>
                </c:pt>
                <c:pt idx="7504">
                  <c:v>-2.773453608247634</c:v>
                </c:pt>
                <c:pt idx="7505">
                  <c:v>-1.3561855670100602</c:v>
                </c:pt>
                <c:pt idx="7506">
                  <c:v>-2.085309278350957</c:v>
                </c:pt>
                <c:pt idx="7507">
                  <c:v>-1.7188144329891735</c:v>
                </c:pt>
                <c:pt idx="7508">
                  <c:v>-2.423969072165205</c:v>
                </c:pt>
                <c:pt idx="7509">
                  <c:v>-2.4842783505150856</c:v>
                </c:pt>
                <c:pt idx="7510">
                  <c:v>-0.37113402061879053</c:v>
                </c:pt>
                <c:pt idx="7511">
                  <c:v>0.39046391752554988</c:v>
                </c:pt>
                <c:pt idx="7512">
                  <c:v>-0.6386597938138785</c:v>
                </c:pt>
                <c:pt idx="7513">
                  <c:v>-1.8773195876292155</c:v>
                </c:pt>
                <c:pt idx="7514">
                  <c:v>-4.87809278350535</c:v>
                </c:pt>
                <c:pt idx="7515">
                  <c:v>1.5533505154641705</c:v>
                </c:pt>
                <c:pt idx="7516">
                  <c:v>-0.4136597938144303</c:v>
                </c:pt>
                <c:pt idx="7517">
                  <c:v>-3.6432989690721342</c:v>
                </c:pt>
                <c:pt idx="7518">
                  <c:v>-0.77938144329913039</c:v>
                </c:pt>
                <c:pt idx="7519">
                  <c:v>1.8425257731961693</c:v>
                </c:pt>
                <c:pt idx="7520">
                  <c:v>-3.6533505154643304</c:v>
                </c:pt>
                <c:pt idx="7521">
                  <c:v>-0.41597938144293378</c:v>
                </c:pt>
                <c:pt idx="7522">
                  <c:v>-2.4525773195876264</c:v>
                </c:pt>
                <c:pt idx="7523">
                  <c:v>0.32938144329858599</c:v>
                </c:pt>
                <c:pt idx="7524">
                  <c:v>-2.320360824742052</c:v>
                </c:pt>
                <c:pt idx="7525">
                  <c:v>-0.69355670103076728</c:v>
                </c:pt>
                <c:pt idx="7526">
                  <c:v>-3.3765463917524814</c:v>
                </c:pt>
                <c:pt idx="7527">
                  <c:v>-0.21726804123740365</c:v>
                </c:pt>
                <c:pt idx="7528">
                  <c:v>-1.077835051546242</c:v>
                </c:pt>
                <c:pt idx="7529">
                  <c:v>2.0195876288658874</c:v>
                </c:pt>
                <c:pt idx="7530">
                  <c:v>-3.4144329896905652</c:v>
                </c:pt>
                <c:pt idx="7531">
                  <c:v>-1.8548969072168691</c:v>
                </c:pt>
                <c:pt idx="7532">
                  <c:v>-9.2783505154422935E-2</c:v>
                </c:pt>
                <c:pt idx="7533">
                  <c:v>-0.62396907216467545</c:v>
                </c:pt>
                <c:pt idx="7534">
                  <c:v>-3.2288659793817192</c:v>
                </c:pt>
                <c:pt idx="7535">
                  <c:v>1.3136597938144206</c:v>
                </c:pt>
                <c:pt idx="7536">
                  <c:v>-0.4121134020619116</c:v>
                </c:pt>
                <c:pt idx="7537">
                  <c:v>-4.4744845360825671</c:v>
                </c:pt>
                <c:pt idx="7538">
                  <c:v>0.3077319587633231</c:v>
                </c:pt>
                <c:pt idx="7539">
                  <c:v>-2.2368556701032909</c:v>
                </c:pt>
                <c:pt idx="7540">
                  <c:v>-0.16546391752610176</c:v>
                </c:pt>
                <c:pt idx="7541">
                  <c:v>-1.6438144329895406</c:v>
                </c:pt>
                <c:pt idx="7542">
                  <c:v>-2.4247422680411899</c:v>
                </c:pt>
                <c:pt idx="7543">
                  <c:v>-1.5757731958759673</c:v>
                </c:pt>
                <c:pt idx="7544">
                  <c:v>1.1721649484531838</c:v>
                </c:pt>
                <c:pt idx="7545">
                  <c:v>-2.6505154639171722</c:v>
                </c:pt>
                <c:pt idx="7546">
                  <c:v>0.83891752577302614</c:v>
                </c:pt>
                <c:pt idx="7547">
                  <c:v>0.25515463917548714</c:v>
                </c:pt>
                <c:pt idx="7548">
                  <c:v>-1.7884020618558147</c:v>
                </c:pt>
                <c:pt idx="7549">
                  <c:v>-3.1585051546390934</c:v>
                </c:pt>
                <c:pt idx="7550">
                  <c:v>-0.40670103092782112</c:v>
                </c:pt>
                <c:pt idx="7551">
                  <c:v>-7.2680412371129446E-2</c:v>
                </c:pt>
                <c:pt idx="7552">
                  <c:v>-2.6172680412371943</c:v>
                </c:pt>
                <c:pt idx="7553">
                  <c:v>-0.34484536082487249</c:v>
                </c:pt>
                <c:pt idx="7554">
                  <c:v>-3.2420103092784034</c:v>
                </c:pt>
                <c:pt idx="7555">
                  <c:v>-1.0144329896907749</c:v>
                </c:pt>
                <c:pt idx="7556">
                  <c:v>0.31005154639182658</c:v>
                </c:pt>
                <c:pt idx="7557">
                  <c:v>-5.302577319587412</c:v>
                </c:pt>
                <c:pt idx="7558">
                  <c:v>1.5224226804121468</c:v>
                </c:pt>
                <c:pt idx="7559">
                  <c:v>-1.2525773195874566</c:v>
                </c:pt>
                <c:pt idx="7560">
                  <c:v>-0.18402061855687646</c:v>
                </c:pt>
                <c:pt idx="7561">
                  <c:v>-3.4283505154637837</c:v>
                </c:pt>
                <c:pt idx="7562">
                  <c:v>-0.71752577319618183</c:v>
                </c:pt>
                <c:pt idx="7563">
                  <c:v>-2.4827319587625669</c:v>
                </c:pt>
                <c:pt idx="7564">
                  <c:v>-4.7048969072166544</c:v>
                </c:pt>
                <c:pt idx="7565">
                  <c:v>-1.138917525773206</c:v>
                </c:pt>
                <c:pt idx="7566">
                  <c:v>1.1180412371133785</c:v>
                </c:pt>
                <c:pt idx="7567">
                  <c:v>0.88067010309268134</c:v>
                </c:pt>
                <c:pt idx="7568">
                  <c:v>-1.8231958762883114</c:v>
                </c:pt>
                <c:pt idx="7569">
                  <c:v>-1.1497422680413867</c:v>
                </c:pt>
                <c:pt idx="7570">
                  <c:v>-1.4597938144332134</c:v>
                </c:pt>
                <c:pt idx="7571">
                  <c:v>-2.0891752577319793</c:v>
                </c:pt>
                <c:pt idx="7572">
                  <c:v>-1.214690721649373</c:v>
                </c:pt>
                <c:pt idx="7573">
                  <c:v>-1.0871134020619042</c:v>
                </c:pt>
                <c:pt idx="7574">
                  <c:v>-2.1131443298968442</c:v>
                </c:pt>
                <c:pt idx="7575">
                  <c:v>-0.16623711340208647</c:v>
                </c:pt>
                <c:pt idx="7576">
                  <c:v>-0.84664948453616951</c:v>
                </c:pt>
                <c:pt idx="7577">
                  <c:v>-1.6492268041236311</c:v>
                </c:pt>
                <c:pt idx="7578">
                  <c:v>-1.4474226804119643</c:v>
                </c:pt>
                <c:pt idx="7579">
                  <c:v>-1.37938144329949</c:v>
                </c:pt>
                <c:pt idx="7580">
                  <c:v>-1.9554123711338858</c:v>
                </c:pt>
                <c:pt idx="7581">
                  <c:v>-1.6074742268039759</c:v>
                </c:pt>
                <c:pt idx="7582">
                  <c:v>-1.1157216494843256</c:v>
                </c:pt>
                <c:pt idx="7583">
                  <c:v>2.4510309278345583</c:v>
                </c:pt>
                <c:pt idx="7584">
                  <c:v>0.63479381443340555</c:v>
                </c:pt>
                <c:pt idx="7585">
                  <c:v>-4.7775773195877838</c:v>
                </c:pt>
                <c:pt idx="7586">
                  <c:v>-1.4497422680410172</c:v>
                </c:pt>
                <c:pt idx="7587">
                  <c:v>1.6152061855665698</c:v>
                </c:pt>
                <c:pt idx="7588">
                  <c:v>-6.7414948453607977</c:v>
                </c:pt>
                <c:pt idx="7589">
                  <c:v>-0.60077319587634437</c:v>
                </c:pt>
                <c:pt idx="7590">
                  <c:v>0.323969072165045</c:v>
                </c:pt>
                <c:pt idx="7591">
                  <c:v>-0.21804123711338835</c:v>
                </c:pt>
                <c:pt idx="7592">
                  <c:v>-0.68582474226762402</c:v>
                </c:pt>
                <c:pt idx="7593">
                  <c:v>-3.6355670103095408</c:v>
                </c:pt>
                <c:pt idx="7594">
                  <c:v>0.15773195876295851</c:v>
                </c:pt>
                <c:pt idx="7595">
                  <c:v>-1.4079896907219116</c:v>
                </c:pt>
                <c:pt idx="7596">
                  <c:v>-3.6046391752575166</c:v>
                </c:pt>
                <c:pt idx="7597">
                  <c:v>8.0412371133723334E-2</c:v>
                </c:pt>
                <c:pt idx="7598">
                  <c:v>2.0103092783842872E-2</c:v>
                </c:pt>
                <c:pt idx="7599">
                  <c:v>-2.5260309278352904</c:v>
                </c:pt>
                <c:pt idx="7600">
                  <c:v>1.8046391752580859</c:v>
                </c:pt>
                <c:pt idx="7601">
                  <c:v>-4.0499999999999554</c:v>
                </c:pt>
                <c:pt idx="7602">
                  <c:v>1.0847938144328513</c:v>
                </c:pt>
                <c:pt idx="7603">
                  <c:v>-0.98427835051528501</c:v>
                </c:pt>
                <c:pt idx="7604">
                  <c:v>-5.9961340206187286</c:v>
                </c:pt>
                <c:pt idx="7605">
                  <c:v>2.8507731958763198</c:v>
                </c:pt>
                <c:pt idx="7606">
                  <c:v>-3.6896907216493462</c:v>
                </c:pt>
                <c:pt idx="7607">
                  <c:v>1.4806701030924916</c:v>
                </c:pt>
                <c:pt idx="7608">
                  <c:v>-3.1453608247424087</c:v>
                </c:pt>
                <c:pt idx="7609">
                  <c:v>-0.77706185567007757</c:v>
                </c:pt>
                <c:pt idx="7610">
                  <c:v>-1.7497422680411971</c:v>
                </c:pt>
                <c:pt idx="7611">
                  <c:v>0.61778350515460023</c:v>
                </c:pt>
                <c:pt idx="7612">
                  <c:v>-1.0971649484535508</c:v>
                </c:pt>
                <c:pt idx="7613">
                  <c:v>-2.3930412371131813</c:v>
                </c:pt>
                <c:pt idx="7614">
                  <c:v>-0.76314432989685921</c:v>
                </c:pt>
                <c:pt idx="7615">
                  <c:v>-2.3969072164865123E-2</c:v>
                </c:pt>
                <c:pt idx="7616">
                  <c:v>-4.0059278350517973</c:v>
                </c:pt>
                <c:pt idx="7617">
                  <c:v>-2.7154639175257076</c:v>
                </c:pt>
                <c:pt idx="7618">
                  <c:v>1.2564432989690282</c:v>
                </c:pt>
                <c:pt idx="7619">
                  <c:v>-1.9090206185566745</c:v>
                </c:pt>
                <c:pt idx="7620">
                  <c:v>-1.3229381443300825</c:v>
                </c:pt>
                <c:pt idx="7621">
                  <c:v>-3.2451030927834412</c:v>
                </c:pt>
                <c:pt idx="7622">
                  <c:v>1.1814432989693953</c:v>
                </c:pt>
                <c:pt idx="7623">
                  <c:v>-6.9587628866091891E-2</c:v>
                </c:pt>
                <c:pt idx="7624">
                  <c:v>-5.0976804123712576</c:v>
                </c:pt>
                <c:pt idx="7625">
                  <c:v>-0.61159793814452523</c:v>
                </c:pt>
                <c:pt idx="7626">
                  <c:v>0.96262886597947273</c:v>
                </c:pt>
                <c:pt idx="7627">
                  <c:v>-1.3770618556698879</c:v>
                </c:pt>
                <c:pt idx="7628">
                  <c:v>-1.2610824742271338</c:v>
                </c:pt>
                <c:pt idx="7629">
                  <c:v>-1.7713917525770093</c:v>
                </c:pt>
                <c:pt idx="7630">
                  <c:v>0.71211340206154194</c:v>
                </c:pt>
                <c:pt idx="7631">
                  <c:v>-1.5951030927832761</c:v>
                </c:pt>
                <c:pt idx="7632">
                  <c:v>-2.5554123711342456</c:v>
                </c:pt>
                <c:pt idx="7633">
                  <c:v>0.80567010309304843</c:v>
                </c:pt>
                <c:pt idx="7634">
                  <c:v>-3.9355670103091711</c:v>
                </c:pt>
                <c:pt idx="7635">
                  <c:v>1.7938144329893559</c:v>
                </c:pt>
                <c:pt idx="7636">
                  <c:v>-4.6422680412371715</c:v>
                </c:pt>
                <c:pt idx="7637">
                  <c:v>-0.69432989690675195</c:v>
                </c:pt>
                <c:pt idx="7638">
                  <c:v>-0.7345360824744378</c:v>
                </c:pt>
                <c:pt idx="7639">
                  <c:v>4.4072164948158604E-2</c:v>
                </c:pt>
                <c:pt idx="7640">
                  <c:v>-0.73608247422640716</c:v>
                </c:pt>
                <c:pt idx="7641">
                  <c:v>-0.34097938144330087</c:v>
                </c:pt>
                <c:pt idx="7642">
                  <c:v>-0.77938144329913039</c:v>
                </c:pt>
                <c:pt idx="7643">
                  <c:v>-0.28762886597948023</c:v>
                </c:pt>
                <c:pt idx="7644">
                  <c:v>-3.6796391752576993</c:v>
                </c:pt>
                <c:pt idx="7645">
                  <c:v>-0.53582474226780874</c:v>
                </c:pt>
                <c:pt idx="7646">
                  <c:v>-0.22809278350503509</c:v>
                </c:pt>
                <c:pt idx="7647">
                  <c:v>-2.3922680412371968</c:v>
                </c:pt>
                <c:pt idx="7648">
                  <c:v>-1.5951030927838254</c:v>
                </c:pt>
                <c:pt idx="7649">
                  <c:v>-0.86984536082450048</c:v>
                </c:pt>
                <c:pt idx="7650">
                  <c:v>0.65953608247425544</c:v>
                </c:pt>
                <c:pt idx="7651">
                  <c:v>-4.7396907216497013</c:v>
                </c:pt>
                <c:pt idx="7652">
                  <c:v>1.6043814432989383</c:v>
                </c:pt>
                <c:pt idx="7653">
                  <c:v>-1.8015463917524992</c:v>
                </c:pt>
                <c:pt idx="7654">
                  <c:v>-1.471391752577379</c:v>
                </c:pt>
                <c:pt idx="7655">
                  <c:v>-0.85051546391719179</c:v>
                </c:pt>
                <c:pt idx="7656">
                  <c:v>-2.6829896907217146</c:v>
                </c:pt>
                <c:pt idx="7657">
                  <c:v>4.0979381443121056E-2</c:v>
                </c:pt>
                <c:pt idx="7658">
                  <c:v>-0.79716494845337105</c:v>
                </c:pt>
                <c:pt idx="7659">
                  <c:v>-2.4317010309277989</c:v>
                </c:pt>
                <c:pt idx="7660">
                  <c:v>0.61855670103058502</c:v>
                </c:pt>
                <c:pt idx="7661">
                  <c:v>-1.2193298969069293</c:v>
                </c:pt>
                <c:pt idx="7662">
                  <c:v>-1.2108247422683509</c:v>
                </c:pt>
                <c:pt idx="7663">
                  <c:v>6.8814432989557806E-2</c:v>
                </c:pt>
                <c:pt idx="7664">
                  <c:v>-4.1010309278347234</c:v>
                </c:pt>
                <c:pt idx="7665">
                  <c:v>-0.4971649484537406</c:v>
                </c:pt>
                <c:pt idx="7666">
                  <c:v>-1.0956185567010321</c:v>
                </c:pt>
                <c:pt idx="7667">
                  <c:v>-2.3195876288660675</c:v>
                </c:pt>
                <c:pt idx="7668">
                  <c:v>-0.25902061855650937</c:v>
                </c:pt>
                <c:pt idx="7669">
                  <c:v>-2.0296391752575342</c:v>
                </c:pt>
                <c:pt idx="7670">
                  <c:v>-1.0894329896909569</c:v>
                </c:pt>
                <c:pt idx="7671">
                  <c:v>-2.8074742268041462</c:v>
                </c:pt>
                <c:pt idx="7672">
                  <c:v>0.62164948453617186</c:v>
                </c:pt>
                <c:pt idx="7673">
                  <c:v>-0.18402061855687646</c:v>
                </c:pt>
                <c:pt idx="7674">
                  <c:v>-2.4548969072166793</c:v>
                </c:pt>
                <c:pt idx="7675">
                  <c:v>-2.9412371134016899</c:v>
                </c:pt>
                <c:pt idx="7676">
                  <c:v>-1.1729381443302673</c:v>
                </c:pt>
                <c:pt idx="7677">
                  <c:v>-0.47396907216486017</c:v>
                </c:pt>
                <c:pt idx="7678">
                  <c:v>-1.6182989690721565</c:v>
                </c:pt>
                <c:pt idx="7679">
                  <c:v>1.1288659793815592</c:v>
                </c:pt>
                <c:pt idx="7680">
                  <c:v>-1.792268041236837</c:v>
                </c:pt>
                <c:pt idx="7681">
                  <c:v>-4.3384020618559695</c:v>
                </c:pt>
                <c:pt idx="7682">
                  <c:v>1.6770618556700676</c:v>
                </c:pt>
                <c:pt idx="7683">
                  <c:v>-1.0353092783506024</c:v>
                </c:pt>
                <c:pt idx="7684">
                  <c:v>-3.3533505154636014</c:v>
                </c:pt>
                <c:pt idx="7685">
                  <c:v>-0.44768041237149159</c:v>
                </c:pt>
                <c:pt idx="7686">
                  <c:v>-0.94252577319563002</c:v>
                </c:pt>
                <c:pt idx="7687">
                  <c:v>-0.42448453608261116</c:v>
                </c:pt>
                <c:pt idx="7688">
                  <c:v>-0.77628865979354345</c:v>
                </c:pt>
                <c:pt idx="7689">
                  <c:v>-3.4701030927834386</c:v>
                </c:pt>
                <c:pt idx="7690">
                  <c:v>-3.7902061855674618</c:v>
                </c:pt>
                <c:pt idx="7691">
                  <c:v>1.1907216494845079</c:v>
                </c:pt>
                <c:pt idx="7692">
                  <c:v>-0.15541237113390563</c:v>
                </c:pt>
                <c:pt idx="7693">
                  <c:v>-3.7283505154639633</c:v>
                </c:pt>
                <c:pt idx="7694">
                  <c:v>0.36185567010312847</c:v>
                </c:pt>
                <c:pt idx="7695">
                  <c:v>0.10360824742260376</c:v>
                </c:pt>
                <c:pt idx="7696">
                  <c:v>0.26907216494870551</c:v>
                </c:pt>
                <c:pt idx="7697">
                  <c:v>-3.0115979381443161</c:v>
                </c:pt>
                <c:pt idx="7698">
                  <c:v>1.2927835051545928</c:v>
                </c:pt>
                <c:pt idx="7699">
                  <c:v>-3.0038659793811724</c:v>
                </c:pt>
                <c:pt idx="7700">
                  <c:v>1.0175257731958123</c:v>
                </c:pt>
                <c:pt idx="7701">
                  <c:v>-3.6139175257731786</c:v>
                </c:pt>
                <c:pt idx="7702">
                  <c:v>-0.91391752577320851</c:v>
                </c:pt>
                <c:pt idx="7703">
                  <c:v>-0.47396907216540962</c:v>
                </c:pt>
                <c:pt idx="7704">
                  <c:v>-1.3391752577318043</c:v>
                </c:pt>
                <c:pt idx="7705">
                  <c:v>-0.63170103092781871</c:v>
                </c:pt>
                <c:pt idx="7706">
                  <c:v>-1.8201030927832738</c:v>
                </c:pt>
                <c:pt idx="7707">
                  <c:v>-1.6492268041236311</c:v>
                </c:pt>
                <c:pt idx="7708">
                  <c:v>0.47628865979336366</c:v>
                </c:pt>
                <c:pt idx="7709">
                  <c:v>-2.4208762886596178</c:v>
                </c:pt>
                <c:pt idx="7710">
                  <c:v>-0.84123711340207907</c:v>
                </c:pt>
                <c:pt idx="7711">
                  <c:v>-0.12525773195841602</c:v>
                </c:pt>
                <c:pt idx="7712">
                  <c:v>-0.83891752577357559</c:v>
                </c:pt>
                <c:pt idx="7713">
                  <c:v>-5.6443298969072471</c:v>
                </c:pt>
                <c:pt idx="7714">
                  <c:v>1.9268041237114644</c:v>
                </c:pt>
                <c:pt idx="7715">
                  <c:v>-0.29768041237112697</c:v>
                </c:pt>
                <c:pt idx="7716">
                  <c:v>1.6956185567008424</c:v>
                </c:pt>
                <c:pt idx="7717">
                  <c:v>-5.3126288659790593</c:v>
                </c:pt>
                <c:pt idx="7718">
                  <c:v>-1.3159793814434733</c:v>
                </c:pt>
                <c:pt idx="7719">
                  <c:v>0.60077319587634437</c:v>
                </c:pt>
                <c:pt idx="7720">
                  <c:v>-2.3999999999997907</c:v>
                </c:pt>
                <c:pt idx="7721">
                  <c:v>-3.7701030927836183</c:v>
                </c:pt>
                <c:pt idx="7722">
                  <c:v>-0.46623711340226631</c:v>
                </c:pt>
                <c:pt idx="7723">
                  <c:v>-1.2347938144326664</c:v>
                </c:pt>
                <c:pt idx="7724">
                  <c:v>-0.22809278350558448</c:v>
                </c:pt>
                <c:pt idx="7725">
                  <c:v>-0.49639175257720658</c:v>
                </c:pt>
                <c:pt idx="7726">
                  <c:v>-2.5353092783504025</c:v>
                </c:pt>
                <c:pt idx="7727">
                  <c:v>0.47396907216486017</c:v>
                </c:pt>
                <c:pt idx="7728">
                  <c:v>-1.8224226804123267</c:v>
                </c:pt>
                <c:pt idx="7729">
                  <c:v>-1.0747422680412047</c:v>
                </c:pt>
                <c:pt idx="7730">
                  <c:v>-1.990979381443466</c:v>
                </c:pt>
                <c:pt idx="7731">
                  <c:v>0.8404639175260944</c:v>
                </c:pt>
                <c:pt idx="7732">
                  <c:v>-0.70360824742296346</c:v>
                </c:pt>
                <c:pt idx="7733">
                  <c:v>-2.8376288659790863</c:v>
                </c:pt>
                <c:pt idx="7734">
                  <c:v>-2.7889175257733712</c:v>
                </c:pt>
                <c:pt idx="7735">
                  <c:v>0.77628865979409289</c:v>
                </c:pt>
                <c:pt idx="7736">
                  <c:v>-2.078350515464348</c:v>
                </c:pt>
                <c:pt idx="7737">
                  <c:v>-2.2917525773196306</c:v>
                </c:pt>
                <c:pt idx="7738">
                  <c:v>-0.9193298969067496</c:v>
                </c:pt>
                <c:pt idx="7739">
                  <c:v>0.28994845360798371</c:v>
                </c:pt>
                <c:pt idx="7740">
                  <c:v>-4.0206185567009998</c:v>
                </c:pt>
                <c:pt idx="7741">
                  <c:v>5.4123711340354742E-2</c:v>
                </c:pt>
                <c:pt idx="7742">
                  <c:v>0.87989690721614733</c:v>
                </c:pt>
                <c:pt idx="7743">
                  <c:v>-1.3871134020615346</c:v>
                </c:pt>
                <c:pt idx="7744">
                  <c:v>-4.1458762886599647</c:v>
                </c:pt>
                <c:pt idx="7745">
                  <c:v>4.4048969072164743</c:v>
                </c:pt>
                <c:pt idx="7746">
                  <c:v>-3.5536082474227491</c:v>
                </c:pt>
                <c:pt idx="7747">
                  <c:v>-3.0471649484533465</c:v>
                </c:pt>
                <c:pt idx="7748">
                  <c:v>-0.34175257731983499</c:v>
                </c:pt>
                <c:pt idx="7749">
                  <c:v>-1.0739690721646706</c:v>
                </c:pt>
                <c:pt idx="7750">
                  <c:v>-2.8074742268041462</c:v>
                </c:pt>
                <c:pt idx="7751">
                  <c:v>-0.93556701030957024</c:v>
                </c:pt>
                <c:pt idx="7752">
                  <c:v>1.3685567010313093</c:v>
                </c:pt>
                <c:pt idx="7753">
                  <c:v>-2.4030927835053775</c:v>
                </c:pt>
                <c:pt idx="7754">
                  <c:v>0.39587628865964031</c:v>
                </c:pt>
                <c:pt idx="7755">
                  <c:v>-0.42448453608261116</c:v>
                </c:pt>
                <c:pt idx="7756">
                  <c:v>-1.4203608247420618</c:v>
                </c:pt>
                <c:pt idx="7757">
                  <c:v>-4.2548969072166596</c:v>
                </c:pt>
                <c:pt idx="7758">
                  <c:v>-3.0170103092784064</c:v>
                </c:pt>
                <c:pt idx="7759">
                  <c:v>0.62474226804175892</c:v>
                </c:pt>
                <c:pt idx="7760">
                  <c:v>0.69123711340171445</c:v>
                </c:pt>
                <c:pt idx="7761">
                  <c:v>-1.740463917525535</c:v>
                </c:pt>
                <c:pt idx="7762">
                  <c:v>0.93170103092744916</c:v>
                </c:pt>
                <c:pt idx="7763">
                  <c:v>-1.273453608247284</c:v>
                </c:pt>
                <c:pt idx="7764">
                  <c:v>-5.0930412371131517</c:v>
                </c:pt>
                <c:pt idx="7765">
                  <c:v>-0.27139175257720899</c:v>
                </c:pt>
                <c:pt idx="7766">
                  <c:v>-8.5051546396773536E-3</c:v>
                </c:pt>
                <c:pt idx="7767">
                  <c:v>-0.96494845360797643</c:v>
                </c:pt>
                <c:pt idx="7768">
                  <c:v>1.4319587628867767</c:v>
                </c:pt>
                <c:pt idx="7769">
                  <c:v>-5.1711340206189211</c:v>
                </c:pt>
                <c:pt idx="7770">
                  <c:v>-0.83969072164956027</c:v>
                </c:pt>
                <c:pt idx="7771">
                  <c:v>-1.4884020618556348</c:v>
                </c:pt>
                <c:pt idx="7772">
                  <c:v>-2.4572164948451829</c:v>
                </c:pt>
                <c:pt idx="7773">
                  <c:v>2.3845360824740531</c:v>
                </c:pt>
                <c:pt idx="7774">
                  <c:v>-2.6845360824742333</c:v>
                </c:pt>
                <c:pt idx="7775">
                  <c:v>-1.9159793814432835</c:v>
                </c:pt>
                <c:pt idx="7776">
                  <c:v>2.1340206185566717</c:v>
                </c:pt>
                <c:pt idx="7777">
                  <c:v>-2.9528350515464048</c:v>
                </c:pt>
                <c:pt idx="7778">
                  <c:v>-0.94020618556657709</c:v>
                </c:pt>
                <c:pt idx="7779">
                  <c:v>-3.1291237113401378</c:v>
                </c:pt>
                <c:pt idx="7780">
                  <c:v>1.1420103092782434</c:v>
                </c:pt>
                <c:pt idx="7781">
                  <c:v>-1.8463917525777411</c:v>
                </c:pt>
                <c:pt idx="7782">
                  <c:v>-3.0927835051474308E-2</c:v>
                </c:pt>
                <c:pt idx="7783">
                  <c:v>1.1907216494845079</c:v>
                </c:pt>
                <c:pt idx="7784">
                  <c:v>-1.6778350515460523</c:v>
                </c:pt>
                <c:pt idx="7785">
                  <c:v>-0.72293814433027226</c:v>
                </c:pt>
                <c:pt idx="7786">
                  <c:v>-3.5025773195874321</c:v>
                </c:pt>
                <c:pt idx="7787">
                  <c:v>-1.760567010309378</c:v>
                </c:pt>
                <c:pt idx="7788">
                  <c:v>-2.1966494845361546</c:v>
                </c:pt>
                <c:pt idx="7789">
                  <c:v>0.27139175257775838</c:v>
                </c:pt>
                <c:pt idx="7790">
                  <c:v>-3.2018041237118164</c:v>
                </c:pt>
                <c:pt idx="7791">
                  <c:v>-0.4538659793810173</c:v>
                </c:pt>
                <c:pt idx="7792">
                  <c:v>0.76701030927843084</c:v>
                </c:pt>
                <c:pt idx="7793">
                  <c:v>-2.3505154639175414</c:v>
                </c:pt>
                <c:pt idx="7794">
                  <c:v>-2.6412371134020591</c:v>
                </c:pt>
                <c:pt idx="7795">
                  <c:v>-0.97422680412418772</c:v>
                </c:pt>
                <c:pt idx="7796">
                  <c:v>1.5201030927836434</c:v>
                </c:pt>
                <c:pt idx="7797">
                  <c:v>-2.4641752577317924</c:v>
                </c:pt>
                <c:pt idx="7798">
                  <c:v>-0.9634020618554574</c:v>
                </c:pt>
                <c:pt idx="7799">
                  <c:v>-2.3907216494846777</c:v>
                </c:pt>
                <c:pt idx="7800">
                  <c:v>3.2628865979382313</c:v>
                </c:pt>
                <c:pt idx="7801">
                  <c:v>-4.6121134020622314</c:v>
                </c:pt>
                <c:pt idx="7802">
                  <c:v>2.2291237113401476</c:v>
                </c:pt>
                <c:pt idx="7803">
                  <c:v>-1.4180412371130089</c:v>
                </c:pt>
                <c:pt idx="7804">
                  <c:v>-2.5298969072168616</c:v>
                </c:pt>
                <c:pt idx="7805">
                  <c:v>-1.3229381443295332</c:v>
                </c:pt>
                <c:pt idx="7806">
                  <c:v>-2.1742268041238084</c:v>
                </c:pt>
                <c:pt idx="7807">
                  <c:v>-0.8528350515462445</c:v>
                </c:pt>
                <c:pt idx="7808">
                  <c:v>-0.29768041237112697</c:v>
                </c:pt>
                <c:pt idx="7809">
                  <c:v>-5.2847938144331712</c:v>
                </c:pt>
                <c:pt idx="7810">
                  <c:v>1.4605670103091981</c:v>
                </c:pt>
                <c:pt idx="7811">
                  <c:v>0.6332474226803374</c:v>
                </c:pt>
                <c:pt idx="7812">
                  <c:v>-0.38195876288642194</c:v>
                </c:pt>
                <c:pt idx="7813">
                  <c:v>-1.5981958762888633</c:v>
                </c:pt>
                <c:pt idx="7814">
                  <c:v>-5.5793814432987112</c:v>
                </c:pt>
                <c:pt idx="7815">
                  <c:v>1.7713917525770093</c:v>
                </c:pt>
                <c:pt idx="7816">
                  <c:v>-0.92551546391737394</c:v>
                </c:pt>
                <c:pt idx="7817">
                  <c:v>-0.10283505154661907</c:v>
                </c:pt>
                <c:pt idx="7818">
                  <c:v>-0.44304123711338589</c:v>
                </c:pt>
                <c:pt idx="7819">
                  <c:v>-6.4546391752573022</c:v>
                </c:pt>
                <c:pt idx="7820">
                  <c:v>3.7175257731957827</c:v>
                </c:pt>
                <c:pt idx="7821">
                  <c:v>-0.90077319587652427</c:v>
                </c:pt>
                <c:pt idx="7822">
                  <c:v>-1.570360824741877</c:v>
                </c:pt>
                <c:pt idx="7823">
                  <c:v>-0.81958762886626679</c:v>
                </c:pt>
                <c:pt idx="7824">
                  <c:v>-4.7358247422681297</c:v>
                </c:pt>
                <c:pt idx="7825">
                  <c:v>3.2551546391756374</c:v>
                </c:pt>
                <c:pt idx="7826">
                  <c:v>-4.1335051546392654</c:v>
                </c:pt>
                <c:pt idx="7827">
                  <c:v>-1.6074742268045252</c:v>
                </c:pt>
                <c:pt idx="7828">
                  <c:v>-2.1649484536081465</c:v>
                </c:pt>
                <c:pt idx="7829">
                  <c:v>1.0561855670104299</c:v>
                </c:pt>
                <c:pt idx="7830">
                  <c:v>3.0765463917528515</c:v>
                </c:pt>
                <c:pt idx="7831">
                  <c:v>-3.6146907216497133</c:v>
                </c:pt>
                <c:pt idx="7832">
                  <c:v>-1.0152061855667596</c:v>
                </c:pt>
                <c:pt idx="7833">
                  <c:v>-1.5927835051547727</c:v>
                </c:pt>
                <c:pt idx="7834">
                  <c:v>-4.0623711340206556</c:v>
                </c:pt>
                <c:pt idx="7835">
                  <c:v>0.45927835051510774</c:v>
                </c:pt>
                <c:pt idx="7836">
                  <c:v>-1.9577319587623896</c:v>
                </c:pt>
                <c:pt idx="7837">
                  <c:v>-1.4621134020622664</c:v>
                </c:pt>
                <c:pt idx="7838">
                  <c:v>1.065463917526092</c:v>
                </c:pt>
                <c:pt idx="7839">
                  <c:v>-1.1466494845363493</c:v>
                </c:pt>
                <c:pt idx="7840">
                  <c:v>-1.929123711339968</c:v>
                </c:pt>
                <c:pt idx="7841">
                  <c:v>5.1804123711301879E-2</c:v>
                </c:pt>
                <c:pt idx="7842">
                  <c:v>-2.9412371134022388</c:v>
                </c:pt>
                <c:pt idx="7843">
                  <c:v>1.1489690721648527</c:v>
                </c:pt>
                <c:pt idx="7844">
                  <c:v>-4.8649484536081165</c:v>
                </c:pt>
                <c:pt idx="7845">
                  <c:v>0.33092783505165418</c:v>
                </c:pt>
                <c:pt idx="7846">
                  <c:v>0.3610824742265944</c:v>
                </c:pt>
                <c:pt idx="7847">
                  <c:v>-1.0152061855667596</c:v>
                </c:pt>
                <c:pt idx="7848">
                  <c:v>-0.64020618556694664</c:v>
                </c:pt>
                <c:pt idx="7849">
                  <c:v>-1.3685567010313093</c:v>
                </c:pt>
                <c:pt idx="7850">
                  <c:v>-1.0979381443295355</c:v>
                </c:pt>
                <c:pt idx="7851">
                  <c:v>1.6268041237112845</c:v>
                </c:pt>
                <c:pt idx="7852">
                  <c:v>-3.4175257731961524</c:v>
                </c:pt>
                <c:pt idx="7853">
                  <c:v>-1.9067010309276216</c:v>
                </c:pt>
                <c:pt idx="7854">
                  <c:v>-0.37422680412382808</c:v>
                </c:pt>
                <c:pt idx="7855">
                  <c:v>-0.78479381443267138</c:v>
                </c:pt>
                <c:pt idx="7856">
                  <c:v>6.2628865978933315E-2</c:v>
                </c:pt>
                <c:pt idx="7857">
                  <c:v>-4.0206185567009998</c:v>
                </c:pt>
                <c:pt idx="7858">
                  <c:v>-2.0922680412370167</c:v>
                </c:pt>
                <c:pt idx="7859">
                  <c:v>-0.55979381443267395</c:v>
                </c:pt>
                <c:pt idx="7860">
                  <c:v>0.70515463917493282</c:v>
                </c:pt>
                <c:pt idx="7861">
                  <c:v>7.4226804123648224E-2</c:v>
                </c:pt>
                <c:pt idx="7862">
                  <c:v>-3.7499999999997757</c:v>
                </c:pt>
                <c:pt idx="7863">
                  <c:v>0.16391752577303359</c:v>
                </c:pt>
                <c:pt idx="7864">
                  <c:v>-3.0448453608248429</c:v>
                </c:pt>
                <c:pt idx="7865">
                  <c:v>-1.4891752577316195</c:v>
                </c:pt>
                <c:pt idx="7866">
                  <c:v>0.4971649484537406</c:v>
                </c:pt>
                <c:pt idx="7867">
                  <c:v>-0.69355670103131672</c:v>
                </c:pt>
                <c:pt idx="7868">
                  <c:v>-3.8528350515463954</c:v>
                </c:pt>
                <c:pt idx="7869">
                  <c:v>1.4706185567013943</c:v>
                </c:pt>
                <c:pt idx="7870">
                  <c:v>-2.3512886597940756</c:v>
                </c:pt>
                <c:pt idx="7871">
                  <c:v>0.82654639175287592</c:v>
                </c:pt>
                <c:pt idx="7872">
                  <c:v>-4.3298969072168418</c:v>
                </c:pt>
                <c:pt idx="7873">
                  <c:v>1.370103092783828</c:v>
                </c:pt>
                <c:pt idx="7874">
                  <c:v>-4.1752577319655135E-2</c:v>
                </c:pt>
                <c:pt idx="7875">
                  <c:v>-5.4788659793816947</c:v>
                </c:pt>
                <c:pt idx="7876">
                  <c:v>0.3703608247422564</c:v>
                </c:pt>
                <c:pt idx="7877">
                  <c:v>-0.94252577319563002</c:v>
                </c:pt>
                <c:pt idx="7878">
                  <c:v>4.1945876288656807</c:v>
                </c:pt>
                <c:pt idx="7879">
                  <c:v>-6.5242268041233951</c:v>
                </c:pt>
                <c:pt idx="7880">
                  <c:v>-8.118556701025742E-2</c:v>
                </c:pt>
                <c:pt idx="7881">
                  <c:v>-1.3801546391754747</c:v>
                </c:pt>
                <c:pt idx="7882">
                  <c:v>-0.40051546391774601</c:v>
                </c:pt>
                <c:pt idx="7883">
                  <c:v>-2.7038659793809927</c:v>
                </c:pt>
                <c:pt idx="7884">
                  <c:v>1.9337628865975243</c:v>
                </c:pt>
                <c:pt idx="7885">
                  <c:v>-2.4518041237110921</c:v>
                </c:pt>
                <c:pt idx="7886">
                  <c:v>1.3855670103090159</c:v>
                </c:pt>
                <c:pt idx="7887">
                  <c:v>-2.651288659793706</c:v>
                </c:pt>
                <c:pt idx="7888">
                  <c:v>0.137628865979665</c:v>
                </c:pt>
                <c:pt idx="7889">
                  <c:v>-1.0492268041238206</c:v>
                </c:pt>
                <c:pt idx="7890">
                  <c:v>-3.4043814432989183</c:v>
                </c:pt>
                <c:pt idx="7891">
                  <c:v>0.86675257731946298</c:v>
                </c:pt>
                <c:pt idx="7892">
                  <c:v>0.80798969072155191</c:v>
                </c:pt>
                <c:pt idx="7893">
                  <c:v>-5.7587628865980314</c:v>
                </c:pt>
                <c:pt idx="7894">
                  <c:v>2.8685567010311095</c:v>
                </c:pt>
                <c:pt idx="7895">
                  <c:v>-1.9956185567010223</c:v>
                </c:pt>
                <c:pt idx="7896">
                  <c:v>-0.79793814432990517</c:v>
                </c:pt>
                <c:pt idx="7897">
                  <c:v>-0.41675257731946791</c:v>
                </c:pt>
                <c:pt idx="7898">
                  <c:v>-3.4600515463917918</c:v>
                </c:pt>
                <c:pt idx="7899">
                  <c:v>-1.3878865979380686</c:v>
                </c:pt>
                <c:pt idx="7900">
                  <c:v>7.4999999999632916E-2</c:v>
                </c:pt>
                <c:pt idx="7901">
                  <c:v>-1.1829896907213646</c:v>
                </c:pt>
                <c:pt idx="7902">
                  <c:v>-3.4994845360823943</c:v>
                </c:pt>
                <c:pt idx="7903">
                  <c:v>2.0806701030928512</c:v>
                </c:pt>
                <c:pt idx="7904">
                  <c:v>-2.8136597938147703</c:v>
                </c:pt>
                <c:pt idx="7905">
                  <c:v>-2.0018041237110973</c:v>
                </c:pt>
                <c:pt idx="7906">
                  <c:v>-0.6943298969073014</c:v>
                </c:pt>
                <c:pt idx="7907">
                  <c:v>0.2203608247424412</c:v>
                </c:pt>
                <c:pt idx="7908">
                  <c:v>-4.4458762886601448</c:v>
                </c:pt>
                <c:pt idx="7909">
                  <c:v>0.27989690721688637</c:v>
                </c:pt>
                <c:pt idx="7910">
                  <c:v>-5.1804123711851266E-2</c:v>
                </c:pt>
                <c:pt idx="7911">
                  <c:v>-1.7613402061853627</c:v>
                </c:pt>
                <c:pt idx="7912">
                  <c:v>-0.92164948453580231</c:v>
                </c:pt>
                <c:pt idx="7913">
                  <c:v>-4.0786082474229266</c:v>
                </c:pt>
                <c:pt idx="7914">
                  <c:v>1.1706185567012144</c:v>
                </c:pt>
                <c:pt idx="7915">
                  <c:v>1.750515463917182</c:v>
                </c:pt>
                <c:pt idx="7916">
                  <c:v>-0.90386597938101232</c:v>
                </c:pt>
                <c:pt idx="7917">
                  <c:v>-0.12448453608298071</c:v>
                </c:pt>
                <c:pt idx="7918">
                  <c:v>-2.2275773195876289</c:v>
                </c:pt>
                <c:pt idx="7919">
                  <c:v>-3.7136597938142111</c:v>
                </c:pt>
                <c:pt idx="7920">
                  <c:v>-1.5463917525187767E-3</c:v>
                </c:pt>
                <c:pt idx="7921">
                  <c:v>0.28144329896885578</c:v>
                </c:pt>
                <c:pt idx="7922">
                  <c:v>-2.7556701030928439</c:v>
                </c:pt>
                <c:pt idx="7923">
                  <c:v>-1.8541237113397857</c:v>
                </c:pt>
                <c:pt idx="7924">
                  <c:v>-0.9046391752580959</c:v>
                </c:pt>
                <c:pt idx="7925">
                  <c:v>-2.0497422680408275</c:v>
                </c:pt>
                <c:pt idx="7926">
                  <c:v>-1.4706185567013943</c:v>
                </c:pt>
                <c:pt idx="7927">
                  <c:v>2.1572164948455526</c:v>
                </c:pt>
                <c:pt idx="7928">
                  <c:v>-2.757216494845363</c:v>
                </c:pt>
                <c:pt idx="7929">
                  <c:v>-0.12216494845392785</c:v>
                </c:pt>
                <c:pt idx="7930">
                  <c:v>0.98041237113426283</c:v>
                </c:pt>
                <c:pt idx="7931">
                  <c:v>-5.7371134020616701</c:v>
                </c:pt>
                <c:pt idx="7932">
                  <c:v>0.26907216494815617</c:v>
                </c:pt>
                <c:pt idx="7933">
                  <c:v>-2.2886597938140434</c:v>
                </c:pt>
                <c:pt idx="7934">
                  <c:v>0.90077319587597482</c:v>
                </c:pt>
                <c:pt idx="7935">
                  <c:v>-0.97268041237111957</c:v>
                </c:pt>
                <c:pt idx="7936">
                  <c:v>0.78556701030920562</c:v>
                </c:pt>
                <c:pt idx="7937">
                  <c:v>-4.2046391752578769</c:v>
                </c:pt>
                <c:pt idx="7938">
                  <c:v>-1.2007731958761545</c:v>
                </c:pt>
                <c:pt idx="7939">
                  <c:v>1.3670103092782411</c:v>
                </c:pt>
                <c:pt idx="7940">
                  <c:v>-1.0229381443299028</c:v>
                </c:pt>
                <c:pt idx="7941">
                  <c:v>-2.1958762886596208</c:v>
                </c:pt>
                <c:pt idx="7942">
                  <c:v>0.17396907216522975</c:v>
                </c:pt>
                <c:pt idx="7943">
                  <c:v>-2.2793814432989308</c:v>
                </c:pt>
                <c:pt idx="7944">
                  <c:v>-1.0012886597940904</c:v>
                </c:pt>
                <c:pt idx="7945">
                  <c:v>-1.8448453608246731</c:v>
                </c:pt>
                <c:pt idx="7946">
                  <c:v>2.4038659793813624</c:v>
                </c:pt>
                <c:pt idx="7947">
                  <c:v>-1.6182989690721565</c:v>
                </c:pt>
                <c:pt idx="7948">
                  <c:v>0.66494845360834587</c:v>
                </c:pt>
                <c:pt idx="7949">
                  <c:v>-1.9268041237114644</c:v>
                </c:pt>
                <c:pt idx="7950">
                  <c:v>-1.7497422680411971</c:v>
                </c:pt>
                <c:pt idx="7951">
                  <c:v>-1.564175257731802</c:v>
                </c:pt>
                <c:pt idx="7952">
                  <c:v>-2.5283505154637935</c:v>
                </c:pt>
                <c:pt idx="7953">
                  <c:v>1.9329896906759403E-2</c:v>
                </c:pt>
                <c:pt idx="7954">
                  <c:v>-1.9778350515462324</c:v>
                </c:pt>
                <c:pt idx="7955">
                  <c:v>-0.28994845360798371</c:v>
                </c:pt>
                <c:pt idx="7956">
                  <c:v>8.5051546391279653E-2</c:v>
                </c:pt>
                <c:pt idx="7957">
                  <c:v>-1.1837628865978986</c:v>
                </c:pt>
                <c:pt idx="7958">
                  <c:v>-1.3036082474222244</c:v>
                </c:pt>
                <c:pt idx="7959">
                  <c:v>-0.33247422680417293</c:v>
                </c:pt>
                <c:pt idx="7960">
                  <c:v>-2.1548969072164996</c:v>
                </c:pt>
                <c:pt idx="7961">
                  <c:v>-1.3878865979380686</c:v>
                </c:pt>
                <c:pt idx="7962">
                  <c:v>-0.70283505154642933</c:v>
                </c:pt>
                <c:pt idx="7963">
                  <c:v>0.12448453608243133</c:v>
                </c:pt>
                <c:pt idx="7964">
                  <c:v>-1.9894329896909471</c:v>
                </c:pt>
                <c:pt idx="7965">
                  <c:v>-2.1749999999997929</c:v>
                </c:pt>
                <c:pt idx="7966">
                  <c:v>-0.5389175257733958</c:v>
                </c:pt>
                <c:pt idx="7967">
                  <c:v>-0.31082474226781126</c:v>
                </c:pt>
                <c:pt idx="7968">
                  <c:v>-1.7497422680411971</c:v>
                </c:pt>
                <c:pt idx="7969">
                  <c:v>2.1471649484533559</c:v>
                </c:pt>
                <c:pt idx="7970">
                  <c:v>-2.6234536082472695</c:v>
                </c:pt>
                <c:pt idx="7971">
                  <c:v>-1.0770618556702574</c:v>
                </c:pt>
                <c:pt idx="7972">
                  <c:v>-1.8966494845359747</c:v>
                </c:pt>
                <c:pt idx="7973">
                  <c:v>0.45927835051510774</c:v>
                </c:pt>
                <c:pt idx="7974">
                  <c:v>-0.95489690721632947</c:v>
                </c:pt>
                <c:pt idx="7975">
                  <c:v>-2.6288659793813598</c:v>
                </c:pt>
                <c:pt idx="7976">
                  <c:v>-0.93247422680398317</c:v>
                </c:pt>
                <c:pt idx="7977">
                  <c:v>-2.5476804123711023</c:v>
                </c:pt>
                <c:pt idx="7978">
                  <c:v>-0.97577319587670641</c:v>
                </c:pt>
                <c:pt idx="7979">
                  <c:v>-0.48711340206154452</c:v>
                </c:pt>
                <c:pt idx="7980">
                  <c:v>-5.1804123711301879E-2</c:v>
                </c:pt>
                <c:pt idx="7981">
                  <c:v>1.2425257731958097</c:v>
                </c:pt>
                <c:pt idx="7982">
                  <c:v>-1.436597938144333</c:v>
                </c:pt>
                <c:pt idx="7983">
                  <c:v>-3.8768041237112598</c:v>
                </c:pt>
                <c:pt idx="7984">
                  <c:v>1.1010309278351227</c:v>
                </c:pt>
                <c:pt idx="7985">
                  <c:v>-5.6675257731961279</c:v>
                </c:pt>
                <c:pt idx="7986">
                  <c:v>-2.2469072164949377</c:v>
                </c:pt>
                <c:pt idx="7987">
                  <c:v>3.6757731958766766</c:v>
                </c:pt>
                <c:pt idx="7988">
                  <c:v>-5.1865979381446587</c:v>
                </c:pt>
                <c:pt idx="7989">
                  <c:v>1.0670103092786107</c:v>
                </c:pt>
                <c:pt idx="7990">
                  <c:v>-2.4363402061859043</c:v>
                </c:pt>
                <c:pt idx="7991">
                  <c:v>-0.16314432989649952</c:v>
                </c:pt>
                <c:pt idx="7992">
                  <c:v>-1.8873711340208623</c:v>
                </c:pt>
                <c:pt idx="7993">
                  <c:v>-0.52809278350521494</c:v>
                </c:pt>
                <c:pt idx="7994">
                  <c:v>-1.0152061855667596</c:v>
                </c:pt>
                <c:pt idx="7995">
                  <c:v>1.3152061855669392</c:v>
                </c:pt>
                <c:pt idx="7996">
                  <c:v>-0.65180412371166152</c:v>
                </c:pt>
                <c:pt idx="7997">
                  <c:v>-2.0273195876284813</c:v>
                </c:pt>
                <c:pt idx="7998">
                  <c:v>-4.7265463917524668</c:v>
                </c:pt>
                <c:pt idx="7999">
                  <c:v>3.7940721649479343</c:v>
                </c:pt>
                <c:pt idx="8000">
                  <c:v>-1.577319587628486</c:v>
                </c:pt>
                <c:pt idx="8001">
                  <c:v>-0.92164948453635187</c:v>
                </c:pt>
                <c:pt idx="8002">
                  <c:v>-0.27989690721633698</c:v>
                </c:pt>
                <c:pt idx="8003">
                  <c:v>-1.0569587628864145</c:v>
                </c:pt>
                <c:pt idx="8004">
                  <c:v>-0.22499999999999751</c:v>
                </c:pt>
                <c:pt idx="8005">
                  <c:v>-3.1585051546396428</c:v>
                </c:pt>
                <c:pt idx="8006">
                  <c:v>-1.9391752577316148</c:v>
                </c:pt>
                <c:pt idx="8007">
                  <c:v>0.56984536082487003</c:v>
                </c:pt>
                <c:pt idx="8008">
                  <c:v>-1.0337628865980835</c:v>
                </c:pt>
                <c:pt idx="8009">
                  <c:v>-0.31082474226836065</c:v>
                </c:pt>
                <c:pt idx="8010">
                  <c:v>-1.7087628865975268</c:v>
                </c:pt>
                <c:pt idx="8011">
                  <c:v>0.6734536082474738</c:v>
                </c:pt>
                <c:pt idx="8012">
                  <c:v>-1.99175257732</c:v>
                </c:pt>
                <c:pt idx="8013">
                  <c:v>-1.1056701030926788</c:v>
                </c:pt>
                <c:pt idx="8014">
                  <c:v>-1.6793814432991205</c:v>
                </c:pt>
                <c:pt idx="8015">
                  <c:v>-0.29845360824711165</c:v>
                </c:pt>
                <c:pt idx="8016">
                  <c:v>0.83891752577302614</c:v>
                </c:pt>
                <c:pt idx="8017">
                  <c:v>-1.7396907216495503</c:v>
                </c:pt>
                <c:pt idx="8018">
                  <c:v>-2.1548969072164996</c:v>
                </c:pt>
                <c:pt idx="8019">
                  <c:v>-1.7698453608244906</c:v>
                </c:pt>
                <c:pt idx="8020">
                  <c:v>1.6028350515464194</c:v>
                </c:pt>
                <c:pt idx="8021">
                  <c:v>-2.2152061855669296</c:v>
                </c:pt>
                <c:pt idx="8022">
                  <c:v>-1.3963917525777461</c:v>
                </c:pt>
                <c:pt idx="8023">
                  <c:v>-0.96417525773144208</c:v>
                </c:pt>
                <c:pt idx="8024">
                  <c:v>-2.9226804123714647</c:v>
                </c:pt>
                <c:pt idx="8025">
                  <c:v>0.43376288659827322</c:v>
                </c:pt>
                <c:pt idx="8026">
                  <c:v>-4.2224226804126666</c:v>
                </c:pt>
                <c:pt idx="8027">
                  <c:v>-1.0670103092780614</c:v>
                </c:pt>
                <c:pt idx="8028">
                  <c:v>-3.3378865979384136</c:v>
                </c:pt>
                <c:pt idx="8029">
                  <c:v>3.4283505154637837</c:v>
                </c:pt>
                <c:pt idx="8030">
                  <c:v>-0.97422680412363838</c:v>
                </c:pt>
                <c:pt idx="8031">
                  <c:v>-1.853350515463801</c:v>
                </c:pt>
                <c:pt idx="8032">
                  <c:v>-0.76623711340189671</c:v>
                </c:pt>
                <c:pt idx="8033">
                  <c:v>-0.6912371134022639</c:v>
                </c:pt>
                <c:pt idx="8034">
                  <c:v>0.92938144329894568</c:v>
                </c:pt>
                <c:pt idx="8035">
                  <c:v>-2.711597938144136</c:v>
                </c:pt>
                <c:pt idx="8036">
                  <c:v>-0.38195876288697134</c:v>
                </c:pt>
                <c:pt idx="8037">
                  <c:v>-3.3177835051545705</c:v>
                </c:pt>
                <c:pt idx="8038">
                  <c:v>3.5837628865982385</c:v>
                </c:pt>
                <c:pt idx="8039">
                  <c:v>-3.1167525773199878</c:v>
                </c:pt>
                <c:pt idx="8040">
                  <c:v>2.2152061855674789</c:v>
                </c:pt>
                <c:pt idx="8041">
                  <c:v>-3.7561855670104007</c:v>
                </c:pt>
                <c:pt idx="8042">
                  <c:v>-0.92474226804138926</c:v>
                </c:pt>
                <c:pt idx="8043">
                  <c:v>-2.8461340206187633</c:v>
                </c:pt>
                <c:pt idx="8044">
                  <c:v>-2.0914948453604825</c:v>
                </c:pt>
                <c:pt idx="8045">
                  <c:v>2.4726804123709201</c:v>
                </c:pt>
                <c:pt idx="8046">
                  <c:v>-1.6159793814431038</c:v>
                </c:pt>
                <c:pt idx="8047">
                  <c:v>-0.32938144329913538</c:v>
                </c:pt>
                <c:pt idx="8048">
                  <c:v>-2.1889175257730114</c:v>
                </c:pt>
                <c:pt idx="8049">
                  <c:v>-1.6136597938146005</c:v>
                </c:pt>
                <c:pt idx="8050">
                  <c:v>8.1958762886791506E-2</c:v>
                </c:pt>
                <c:pt idx="8051">
                  <c:v>-2.0164948453608496</c:v>
                </c:pt>
                <c:pt idx="8052">
                  <c:v>-1.4010309278353024</c:v>
                </c:pt>
                <c:pt idx="8053">
                  <c:v>-1.9469072164947578</c:v>
                </c:pt>
                <c:pt idx="8054">
                  <c:v>1.7396907216495503</c:v>
                </c:pt>
                <c:pt idx="8055">
                  <c:v>-3.769329896907085</c:v>
                </c:pt>
                <c:pt idx="8056">
                  <c:v>1.9809278350512698</c:v>
                </c:pt>
                <c:pt idx="8057">
                  <c:v>-2.312628865979458</c:v>
                </c:pt>
                <c:pt idx="8058">
                  <c:v>-1.799226804123446</c:v>
                </c:pt>
                <c:pt idx="8059">
                  <c:v>-0.80103092783494267</c:v>
                </c:pt>
                <c:pt idx="8060">
                  <c:v>-3.0835051546394605</c:v>
                </c:pt>
                <c:pt idx="8061">
                  <c:v>-1.138917525773206</c:v>
                </c:pt>
                <c:pt idx="8062">
                  <c:v>-1.2951030927836458</c:v>
                </c:pt>
                <c:pt idx="8063">
                  <c:v>1.1574742268045302</c:v>
                </c:pt>
                <c:pt idx="8064">
                  <c:v>-1.2115979381443356</c:v>
                </c:pt>
                <c:pt idx="8065">
                  <c:v>-1.0670103092786107</c:v>
                </c:pt>
                <c:pt idx="8066">
                  <c:v>-0.37113402061824108</c:v>
                </c:pt>
                <c:pt idx="8067">
                  <c:v>-2.6737113402066015</c:v>
                </c:pt>
                <c:pt idx="8068">
                  <c:v>-3.8713917525771695</c:v>
                </c:pt>
                <c:pt idx="8069">
                  <c:v>2.3907216494846777</c:v>
                </c:pt>
                <c:pt idx="8070">
                  <c:v>1.1497422680413867</c:v>
                </c:pt>
                <c:pt idx="8071">
                  <c:v>-2.745618556701197</c:v>
                </c:pt>
                <c:pt idx="8072">
                  <c:v>-1.34381443298991</c:v>
                </c:pt>
                <c:pt idx="8073">
                  <c:v>-2.4958762886598005</c:v>
                </c:pt>
                <c:pt idx="8074">
                  <c:v>-3.8868556701029071</c:v>
                </c:pt>
                <c:pt idx="8075">
                  <c:v>3.6069587628865696</c:v>
                </c:pt>
                <c:pt idx="8076">
                  <c:v>-1.9082474226806896</c:v>
                </c:pt>
                <c:pt idx="8077">
                  <c:v>-3.1585051546390934</c:v>
                </c:pt>
                <c:pt idx="8078">
                  <c:v>1.4296391752577238</c:v>
                </c:pt>
                <c:pt idx="8079">
                  <c:v>-0.92242268041233655</c:v>
                </c:pt>
                <c:pt idx="8080">
                  <c:v>-3.0641752577316024</c:v>
                </c:pt>
                <c:pt idx="8081">
                  <c:v>2.2067010309278015</c:v>
                </c:pt>
                <c:pt idx="8082">
                  <c:v>-2.0010309278351128</c:v>
                </c:pt>
                <c:pt idx="8083">
                  <c:v>-0.62938144329931522</c:v>
                </c:pt>
                <c:pt idx="8084">
                  <c:v>-0.22036082474189181</c:v>
                </c:pt>
                <c:pt idx="8085">
                  <c:v>-3.3139175257735487</c:v>
                </c:pt>
                <c:pt idx="8086">
                  <c:v>3.5837628865982385</c:v>
                </c:pt>
                <c:pt idx="8087">
                  <c:v>-6.7523195876289792</c:v>
                </c:pt>
                <c:pt idx="8088">
                  <c:v>0.47551546391737898</c:v>
                </c:pt>
                <c:pt idx="8089">
                  <c:v>-0.3610824742265944</c:v>
                </c:pt>
                <c:pt idx="8090">
                  <c:v>0.10283505154661907</c:v>
                </c:pt>
                <c:pt idx="8091">
                  <c:v>-0.26984536082523958</c:v>
                </c:pt>
                <c:pt idx="8092">
                  <c:v>0.59922680412382556</c:v>
                </c:pt>
                <c:pt idx="8093">
                  <c:v>-0.97190721649458556</c:v>
                </c:pt>
                <c:pt idx="8094">
                  <c:v>-1.8340206185570413</c:v>
                </c:pt>
                <c:pt idx="8095">
                  <c:v>-3.3216494845361426</c:v>
                </c:pt>
                <c:pt idx="8096">
                  <c:v>1.0128865979382558</c:v>
                </c:pt>
                <c:pt idx="8097">
                  <c:v>-4.6817010309277745</c:v>
                </c:pt>
                <c:pt idx="8098">
                  <c:v>1.6701030927834584</c:v>
                </c:pt>
                <c:pt idx="8099">
                  <c:v>-0.12371134020589723</c:v>
                </c:pt>
                <c:pt idx="8100">
                  <c:v>-1.9592783505154576</c:v>
                </c:pt>
                <c:pt idx="8101">
                  <c:v>0.9332474226805173</c:v>
                </c:pt>
                <c:pt idx="8102">
                  <c:v>-1.4922680412372065</c:v>
                </c:pt>
                <c:pt idx="8103">
                  <c:v>-2.8994845360825838</c:v>
                </c:pt>
                <c:pt idx="8104">
                  <c:v>0.12371134020589723</c:v>
                </c:pt>
                <c:pt idx="8105">
                  <c:v>-2.0420103092782336</c:v>
                </c:pt>
                <c:pt idx="8106">
                  <c:v>1.4930412371137407</c:v>
                </c:pt>
                <c:pt idx="8107">
                  <c:v>-3.3997422680413623</c:v>
                </c:pt>
                <c:pt idx="8108">
                  <c:v>-1.7164948453606701</c:v>
                </c:pt>
                <c:pt idx="8109">
                  <c:v>1.1574742268039806</c:v>
                </c:pt>
                <c:pt idx="8110">
                  <c:v>-2.423969072165205</c:v>
                </c:pt>
                <c:pt idx="8111">
                  <c:v>-5.2492268041235919</c:v>
                </c:pt>
                <c:pt idx="8112">
                  <c:v>3.5412371134020493</c:v>
                </c:pt>
                <c:pt idx="8113">
                  <c:v>-2.8685567010311095</c:v>
                </c:pt>
                <c:pt idx="8114">
                  <c:v>-1.861855670102929</c:v>
                </c:pt>
                <c:pt idx="8115">
                  <c:v>-0.60077319587634437</c:v>
                </c:pt>
                <c:pt idx="8116">
                  <c:v>-2.2886597938145932</c:v>
                </c:pt>
                <c:pt idx="8117">
                  <c:v>-0.15927835051492789</c:v>
                </c:pt>
                <c:pt idx="8118">
                  <c:v>0.16701030927807115</c:v>
                </c:pt>
                <c:pt idx="8119">
                  <c:v>-1.4412371134018893</c:v>
                </c:pt>
                <c:pt idx="8120">
                  <c:v>-0.83582474226798864</c:v>
                </c:pt>
                <c:pt idx="8121">
                  <c:v>-1.1806701030928612</c:v>
                </c:pt>
                <c:pt idx="8122">
                  <c:v>0.76391752577284389</c:v>
                </c:pt>
                <c:pt idx="8123">
                  <c:v>-3.831958762886567</c:v>
                </c:pt>
                <c:pt idx="8124">
                  <c:v>-0.84664948453562006</c:v>
                </c:pt>
                <c:pt idx="8125">
                  <c:v>-1.0592783505154675</c:v>
                </c:pt>
                <c:pt idx="8126">
                  <c:v>2.4030927835048281</c:v>
                </c:pt>
                <c:pt idx="8127">
                  <c:v>-1.4791237113399729</c:v>
                </c:pt>
                <c:pt idx="8128">
                  <c:v>-3.32474226804118</c:v>
                </c:pt>
                <c:pt idx="8129">
                  <c:v>-1.8425257731961693</c:v>
                </c:pt>
                <c:pt idx="8130">
                  <c:v>0.195618556701042</c:v>
                </c:pt>
                <c:pt idx="8131">
                  <c:v>1.1195876288658972</c:v>
                </c:pt>
                <c:pt idx="8132">
                  <c:v>-2.6752577319585709</c:v>
                </c:pt>
                <c:pt idx="8133">
                  <c:v>-1.6028350515464194</c:v>
                </c:pt>
                <c:pt idx="8134">
                  <c:v>-2.5291237113403278</c:v>
                </c:pt>
                <c:pt idx="8135">
                  <c:v>0.10515463917512254</c:v>
                </c:pt>
                <c:pt idx="8136">
                  <c:v>-1.4420103092778742</c:v>
                </c:pt>
                <c:pt idx="8137">
                  <c:v>-1.3747422680413846</c:v>
                </c:pt>
                <c:pt idx="8138">
                  <c:v>1.705670103092489</c:v>
                </c:pt>
                <c:pt idx="8139">
                  <c:v>-3.6324742268039536</c:v>
                </c:pt>
                <c:pt idx="8140">
                  <c:v>1.2703608247422467</c:v>
                </c:pt>
                <c:pt idx="8141">
                  <c:v>-1.054639175257911</c:v>
                </c:pt>
                <c:pt idx="8142">
                  <c:v>2.4015463917528588</c:v>
                </c:pt>
                <c:pt idx="8143">
                  <c:v>-4.4729381443300475</c:v>
                </c:pt>
                <c:pt idx="8144">
                  <c:v>-2.1007731958761449</c:v>
                </c:pt>
                <c:pt idx="8145">
                  <c:v>-1.3384020618558197</c:v>
                </c:pt>
                <c:pt idx="8146">
                  <c:v>-0.77706185567007757</c:v>
                </c:pt>
                <c:pt idx="8147">
                  <c:v>-2.3930412371131813</c:v>
                </c:pt>
                <c:pt idx="8148">
                  <c:v>7.3453608247114138E-2</c:v>
                </c:pt>
                <c:pt idx="8149">
                  <c:v>-0.28994845360798371</c:v>
                </c:pt>
                <c:pt idx="8150">
                  <c:v>-1.564175257731802</c:v>
                </c:pt>
                <c:pt idx="8151">
                  <c:v>-0.7360824742269565</c:v>
                </c:pt>
                <c:pt idx="8152">
                  <c:v>-1.2912371134020741</c:v>
                </c:pt>
                <c:pt idx="8153">
                  <c:v>2.5476804123711023</c:v>
                </c:pt>
                <c:pt idx="8154">
                  <c:v>-5.936597938144283</c:v>
                </c:pt>
                <c:pt idx="8155">
                  <c:v>2.6744845360825864</c:v>
                </c:pt>
                <c:pt idx="8156">
                  <c:v>-0.35335051546400048</c:v>
                </c:pt>
                <c:pt idx="8157">
                  <c:v>-6.0889175257731516</c:v>
                </c:pt>
                <c:pt idx="8158">
                  <c:v>2.6806701030926616</c:v>
                </c:pt>
                <c:pt idx="8159">
                  <c:v>0.39510309278365563</c:v>
                </c:pt>
                <c:pt idx="8160">
                  <c:v>-2.4649484536083262</c:v>
                </c:pt>
                <c:pt idx="8161">
                  <c:v>-2.1440721649483185</c:v>
                </c:pt>
                <c:pt idx="8162">
                  <c:v>0.91082474226762156</c:v>
                </c:pt>
                <c:pt idx="8163">
                  <c:v>-0.1894329896904175</c:v>
                </c:pt>
                <c:pt idx="8164">
                  <c:v>-3.8621134020620569</c:v>
                </c:pt>
                <c:pt idx="8165">
                  <c:v>2.0296391752575342</c:v>
                </c:pt>
                <c:pt idx="8166">
                  <c:v>0.75850515463930279</c:v>
                </c:pt>
                <c:pt idx="8167">
                  <c:v>-0.84123711340207907</c:v>
                </c:pt>
                <c:pt idx="8168">
                  <c:v>-4.8170103092783867</c:v>
                </c:pt>
                <c:pt idx="8169">
                  <c:v>-0.29999999999963045</c:v>
                </c:pt>
                <c:pt idx="8170">
                  <c:v>0.54123711340189917</c:v>
                </c:pt>
                <c:pt idx="8171">
                  <c:v>-2.7780927835051901</c:v>
                </c:pt>
                <c:pt idx="8172">
                  <c:v>-0.77706185567007757</c:v>
                </c:pt>
                <c:pt idx="8173">
                  <c:v>1.0384020618556398</c:v>
                </c:pt>
                <c:pt idx="8174">
                  <c:v>-2.9226804123709149</c:v>
                </c:pt>
                <c:pt idx="8175">
                  <c:v>-2.6311855670104123</c:v>
                </c:pt>
                <c:pt idx="8176">
                  <c:v>1.1497422680413867</c:v>
                </c:pt>
                <c:pt idx="8177">
                  <c:v>-0.39046391752609932</c:v>
                </c:pt>
                <c:pt idx="8178">
                  <c:v>-0.99742268041251869</c:v>
                </c:pt>
                <c:pt idx="8179">
                  <c:v>-0.25670103092745655</c:v>
                </c:pt>
                <c:pt idx="8180">
                  <c:v>-1.3979381443302648</c:v>
                </c:pt>
                <c:pt idx="8181">
                  <c:v>-0.25902061855650937</c:v>
                </c:pt>
                <c:pt idx="8182">
                  <c:v>-2.2268041237110952</c:v>
                </c:pt>
                <c:pt idx="8183">
                  <c:v>-0.26211340206209638</c:v>
                </c:pt>
                <c:pt idx="8184">
                  <c:v>-0.59768041237130687</c:v>
                </c:pt>
                <c:pt idx="8185">
                  <c:v>-4.4427835051545586</c:v>
                </c:pt>
                <c:pt idx="8186">
                  <c:v>1.2394329896907723</c:v>
                </c:pt>
                <c:pt idx="8187">
                  <c:v>-2.4340206185568518</c:v>
                </c:pt>
                <c:pt idx="8188">
                  <c:v>-1.9461340206182238</c:v>
                </c:pt>
                <c:pt idx="8189">
                  <c:v>3.0023195876286537</c:v>
                </c:pt>
                <c:pt idx="8190">
                  <c:v>-4.2123711340204704</c:v>
                </c:pt>
                <c:pt idx="8191">
                  <c:v>-1.3778350515464219</c:v>
                </c:pt>
                <c:pt idx="8192">
                  <c:v>1.4195876288660771</c:v>
                </c:pt>
                <c:pt idx="8193">
                  <c:v>-0.93479381443303611</c:v>
                </c:pt>
                <c:pt idx="8194">
                  <c:v>-2.2693298969072844</c:v>
                </c:pt>
                <c:pt idx="8195">
                  <c:v>-2.1324742268041534</c:v>
                </c:pt>
                <c:pt idx="8196">
                  <c:v>2.2708762886598026</c:v>
                </c:pt>
                <c:pt idx="8197">
                  <c:v>0.89768041237093732</c:v>
                </c:pt>
                <c:pt idx="8198">
                  <c:v>-2.0520618556698804</c:v>
                </c:pt>
                <c:pt idx="8199">
                  <c:v>-4.5030927835049885</c:v>
                </c:pt>
                <c:pt idx="8200">
                  <c:v>1.6762886597935336</c:v>
                </c:pt>
                <c:pt idx="8201">
                  <c:v>-3.9765463917522923</c:v>
                </c:pt>
                <c:pt idx="8202">
                  <c:v>-1.0770618556702574</c:v>
                </c:pt>
                <c:pt idx="8203">
                  <c:v>1.8873711340203128</c:v>
                </c:pt>
                <c:pt idx="8204">
                  <c:v>-5.198195876288275</c:v>
                </c:pt>
                <c:pt idx="8205">
                  <c:v>1.5324742268037934</c:v>
                </c:pt>
                <c:pt idx="8206">
                  <c:v>2.3682989690723315</c:v>
                </c:pt>
                <c:pt idx="8207">
                  <c:v>-4.4327319587629113</c:v>
                </c:pt>
                <c:pt idx="8208">
                  <c:v>-0.20644329896922281</c:v>
                </c:pt>
                <c:pt idx="8209">
                  <c:v>-1.0461340206182337</c:v>
                </c:pt>
                <c:pt idx="8210">
                  <c:v>0.30231958762868327</c:v>
                </c:pt>
                <c:pt idx="8211">
                  <c:v>2.3404639175258946</c:v>
                </c:pt>
                <c:pt idx="8212">
                  <c:v>-0.68427835051565467</c:v>
                </c:pt>
                <c:pt idx="8213">
                  <c:v>-3.9587628865980515</c:v>
                </c:pt>
                <c:pt idx="8214">
                  <c:v>0.84123711340207907</c:v>
                </c:pt>
                <c:pt idx="8215">
                  <c:v>-0.94407216494814883</c:v>
                </c:pt>
                <c:pt idx="8216">
                  <c:v>-1.5726804123709299</c:v>
                </c:pt>
                <c:pt idx="8217">
                  <c:v>-1.241752577319825</c:v>
                </c:pt>
                <c:pt idx="8218">
                  <c:v>1.792268041236837</c:v>
                </c:pt>
                <c:pt idx="8219">
                  <c:v>-2.7873711340203031</c:v>
                </c:pt>
                <c:pt idx="8220">
                  <c:v>-0.6332474226803374</c:v>
                </c:pt>
                <c:pt idx="8221">
                  <c:v>-0.9927835051549625</c:v>
                </c:pt>
                <c:pt idx="8222">
                  <c:v>-0.93402061855650198</c:v>
                </c:pt>
                <c:pt idx="8223">
                  <c:v>-3.2427835051543887</c:v>
                </c:pt>
                <c:pt idx="8224">
                  <c:v>-2.03969072164973</c:v>
                </c:pt>
                <c:pt idx="8225">
                  <c:v>0.95180412371129197</c:v>
                </c:pt>
                <c:pt idx="8226">
                  <c:v>-2.6474226804121344</c:v>
                </c:pt>
                <c:pt idx="8227">
                  <c:v>-1.3182989690725262</c:v>
                </c:pt>
                <c:pt idx="8228">
                  <c:v>0.63170103092781871</c:v>
                </c:pt>
                <c:pt idx="8229">
                  <c:v>-0.72448453608224161</c:v>
                </c:pt>
                <c:pt idx="8230">
                  <c:v>-1.2641752577321714</c:v>
                </c:pt>
                <c:pt idx="8231">
                  <c:v>1.4211340206185958</c:v>
                </c:pt>
                <c:pt idx="8232">
                  <c:v>-2.9652061855671041</c:v>
                </c:pt>
                <c:pt idx="8233">
                  <c:v>-1.1141752577318067</c:v>
                </c:pt>
                <c:pt idx="8234">
                  <c:v>-1.4211340206185958</c:v>
                </c:pt>
                <c:pt idx="8235">
                  <c:v>-1.2208762886594482</c:v>
                </c:pt>
                <c:pt idx="8236">
                  <c:v>-4.2989690721653675</c:v>
                </c:pt>
                <c:pt idx="8237">
                  <c:v>3.6324742268045029</c:v>
                </c:pt>
                <c:pt idx="8238">
                  <c:v>-0.62087628866018718</c:v>
                </c:pt>
                <c:pt idx="8239">
                  <c:v>-2.2036082474227636</c:v>
                </c:pt>
                <c:pt idx="8240">
                  <c:v>-0.1894329896904175</c:v>
                </c:pt>
                <c:pt idx="8241">
                  <c:v>-1.1806701030928612</c:v>
                </c:pt>
                <c:pt idx="8242">
                  <c:v>-1.9368556701031112</c:v>
                </c:pt>
                <c:pt idx="8243">
                  <c:v>0.7360824742269565</c:v>
                </c:pt>
                <c:pt idx="8244">
                  <c:v>0.37499999999981276</c:v>
                </c:pt>
                <c:pt idx="8245">
                  <c:v>-4.0716494845357678</c:v>
                </c:pt>
                <c:pt idx="8246">
                  <c:v>0.92396907216485524</c:v>
                </c:pt>
                <c:pt idx="8247">
                  <c:v>-2.6938144329898952</c:v>
                </c:pt>
                <c:pt idx="8248">
                  <c:v>-0.36494845360816602</c:v>
                </c:pt>
                <c:pt idx="8249">
                  <c:v>0.84974226804120712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1-6A68-4475-995A-9941D8DF0C3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627899056"/>
        <c:axId val="627908240"/>
      </c:scatterChart>
      <c:valAx>
        <c:axId val="627912176"/>
        <c:scaling>
          <c:orientation val="minMax"/>
          <c:max val="2000"/>
          <c:min val="1000"/>
        </c:scaling>
        <c:delete val="0"/>
        <c:axPos val="b"/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4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en-US"/>
                  <a:t>Time (s)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4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en-US"/>
            </a:p>
          </c:txPr>
        </c:title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25000"/>
                <a:lumOff val="7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627914800"/>
        <c:crosses val="autoZero"/>
        <c:crossBetween val="midCat"/>
      </c:valAx>
      <c:valAx>
        <c:axId val="627914800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4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en-US"/>
                  <a:t>Temperature (°C)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4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en-US"/>
            </a:p>
          </c:txPr>
        </c:title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25000"/>
                <a:lumOff val="7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627912176"/>
        <c:crosses val="autoZero"/>
        <c:crossBetween val="midCat"/>
      </c:valAx>
      <c:valAx>
        <c:axId val="627908240"/>
        <c:scaling>
          <c:orientation val="minMax"/>
          <c:max val="50"/>
          <c:min val="0"/>
        </c:scaling>
        <c:delete val="0"/>
        <c:axPos val="r"/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4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en-US"/>
                  <a:t>Heating Rate (°C/min)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4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en-US"/>
            </a:p>
          </c:txPr>
        </c:title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>
                <a:lumMod val="25000"/>
                <a:lumOff val="7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627899056"/>
        <c:crosses val="max"/>
        <c:crossBetween val="midCat"/>
      </c:valAx>
      <c:valAx>
        <c:axId val="627899056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627908240"/>
        <c:crosses val="autoZero"/>
        <c:crossBetween val="midCat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</c:chart>
  <c:spPr>
    <a:noFill/>
    <a:ln>
      <a:solidFill>
        <a:srgbClr val="000000"/>
      </a:solidFill>
    </a:ln>
    <a:effectLst/>
  </c:spPr>
  <c:txPr>
    <a:bodyPr/>
    <a:lstStyle/>
    <a:p>
      <a:pPr>
        <a:defRPr sz="1400"/>
      </a:pPr>
      <a:endParaRPr lang="en-US"/>
    </a:p>
  </c:txPr>
  <c:externalData r:id="rId4">
    <c:autoUpdate val="0"/>
  </c:externalData>
</c:chartSpace>
</file>

<file path=ppt/charts/chart1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title>
      <c:tx>
        <c:rich>
          <a:bodyPr rot="0" spcFirstLastPara="1" vertOverflow="ellipsis" vert="horz" wrap="square" anchor="ctr" anchorCtr="1"/>
          <a:lstStyle/>
          <a:p>
            <a:pPr>
              <a:defRPr sz="1320" b="0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en-US"/>
              <a:t>LFP 14500 Battery Propagation Test 1</a:t>
            </a:r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320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title>
    <c:autoTitleDeleted val="0"/>
    <c:plotArea>
      <c:layout/>
      <c:scatterChart>
        <c:scatterStyle val="lineMarker"/>
        <c:varyColors val="0"/>
        <c:ser>
          <c:idx val="0"/>
          <c:order val="0"/>
          <c:tx>
            <c:strRef>
              <c:f>'8-16-2022 10-06-53 AM'!$B$1</c:f>
              <c:strCache>
                <c:ptCount val="1"/>
                <c:pt idx="0">
                  <c:v>TC1</c:v>
                </c:pt>
              </c:strCache>
            </c:strRef>
          </c:tx>
          <c:spPr>
            <a:ln w="19050" cap="rnd">
              <a:solidFill>
                <a:schemeClr val="accent1"/>
              </a:solidFill>
              <a:round/>
            </a:ln>
            <a:effectLst/>
          </c:spPr>
          <c:marker>
            <c:symbol val="none"/>
          </c:marker>
          <c:xVal>
            <c:strRef>
              <c:f>'8-16-2022 10-06-53 AM'!$A$2:$A$1907</c:f>
              <c:strCache>
                <c:ptCount val="1906"/>
                <c:pt idx="0">
                  <c:v>1.01</c:v>
                </c:pt>
                <c:pt idx="1">
                  <c:v>1.99</c:v>
                </c:pt>
                <c:pt idx="2">
                  <c:v>3.00</c:v>
                </c:pt>
                <c:pt idx="3">
                  <c:v>4.00</c:v>
                </c:pt>
                <c:pt idx="4">
                  <c:v>5.00</c:v>
                </c:pt>
                <c:pt idx="5">
                  <c:v>1.01</c:v>
                </c:pt>
                <c:pt idx="6">
                  <c:v>2.01</c:v>
                </c:pt>
                <c:pt idx="7">
                  <c:v>3.00</c:v>
                </c:pt>
                <c:pt idx="8">
                  <c:v>4.00</c:v>
                </c:pt>
                <c:pt idx="9">
                  <c:v>5.01</c:v>
                </c:pt>
                <c:pt idx="10">
                  <c:v>6.00</c:v>
                </c:pt>
                <c:pt idx="11">
                  <c:v>7.00</c:v>
                </c:pt>
                <c:pt idx="12">
                  <c:v>8.01</c:v>
                </c:pt>
                <c:pt idx="13">
                  <c:v>9.01</c:v>
                </c:pt>
                <c:pt idx="14">
                  <c:v>10.00</c:v>
                </c:pt>
                <c:pt idx="15">
                  <c:v>11.00</c:v>
                </c:pt>
                <c:pt idx="16">
                  <c:v>12.01</c:v>
                </c:pt>
                <c:pt idx="17">
                  <c:v>13.00</c:v>
                </c:pt>
                <c:pt idx="18">
                  <c:v>14.00</c:v>
                </c:pt>
                <c:pt idx="19">
                  <c:v>15.01</c:v>
                </c:pt>
                <c:pt idx="20">
                  <c:v>16.00</c:v>
                </c:pt>
                <c:pt idx="21">
                  <c:v>17.00</c:v>
                </c:pt>
                <c:pt idx="22">
                  <c:v>18.01</c:v>
                </c:pt>
                <c:pt idx="23">
                  <c:v>19.01</c:v>
                </c:pt>
                <c:pt idx="24">
                  <c:v>20.00</c:v>
                </c:pt>
                <c:pt idx="25">
                  <c:v>21.00</c:v>
                </c:pt>
                <c:pt idx="26">
                  <c:v>22.01</c:v>
                </c:pt>
                <c:pt idx="27">
                  <c:v>23.00</c:v>
                </c:pt>
                <c:pt idx="28">
                  <c:v>24.00</c:v>
                </c:pt>
                <c:pt idx="29">
                  <c:v>25.01</c:v>
                </c:pt>
                <c:pt idx="30">
                  <c:v>26.00</c:v>
                </c:pt>
                <c:pt idx="31">
                  <c:v>27.00</c:v>
                </c:pt>
                <c:pt idx="32">
                  <c:v>28.01</c:v>
                </c:pt>
                <c:pt idx="33">
                  <c:v>29.01</c:v>
                </c:pt>
                <c:pt idx="34">
                  <c:v>30.00</c:v>
                </c:pt>
                <c:pt idx="35">
                  <c:v>31.00</c:v>
                </c:pt>
                <c:pt idx="36">
                  <c:v>32.01</c:v>
                </c:pt>
                <c:pt idx="37">
                  <c:v>33.00</c:v>
                </c:pt>
                <c:pt idx="38">
                  <c:v>34.00</c:v>
                </c:pt>
                <c:pt idx="39">
                  <c:v>35.01</c:v>
                </c:pt>
                <c:pt idx="40">
                  <c:v>36.00</c:v>
                </c:pt>
                <c:pt idx="41">
                  <c:v>37.00</c:v>
                </c:pt>
                <c:pt idx="42">
                  <c:v>38.01</c:v>
                </c:pt>
                <c:pt idx="43">
                  <c:v>39.01</c:v>
                </c:pt>
                <c:pt idx="44">
                  <c:v>40.00</c:v>
                </c:pt>
                <c:pt idx="45">
                  <c:v>41.00</c:v>
                </c:pt>
                <c:pt idx="46">
                  <c:v>42.01</c:v>
                </c:pt>
                <c:pt idx="47">
                  <c:v>43.00</c:v>
                </c:pt>
                <c:pt idx="48">
                  <c:v>44.00</c:v>
                </c:pt>
                <c:pt idx="49">
                  <c:v>45.01</c:v>
                </c:pt>
                <c:pt idx="50">
                  <c:v>46.01</c:v>
                </c:pt>
                <c:pt idx="51">
                  <c:v>47.00</c:v>
                </c:pt>
                <c:pt idx="52">
                  <c:v>48.01</c:v>
                </c:pt>
                <c:pt idx="53">
                  <c:v>49.01</c:v>
                </c:pt>
                <c:pt idx="54">
                  <c:v>50.00</c:v>
                </c:pt>
                <c:pt idx="55">
                  <c:v>51.00</c:v>
                </c:pt>
                <c:pt idx="56">
                  <c:v>52.01</c:v>
                </c:pt>
                <c:pt idx="57">
                  <c:v>53.00</c:v>
                </c:pt>
                <c:pt idx="58">
                  <c:v>54.00</c:v>
                </c:pt>
                <c:pt idx="59">
                  <c:v>55.01</c:v>
                </c:pt>
                <c:pt idx="60">
                  <c:v>56.01</c:v>
                </c:pt>
                <c:pt idx="61">
                  <c:v>57.00</c:v>
                </c:pt>
                <c:pt idx="62">
                  <c:v>58.01</c:v>
                </c:pt>
                <c:pt idx="63">
                  <c:v>59.01</c:v>
                </c:pt>
                <c:pt idx="64">
                  <c:v>60.00</c:v>
                </c:pt>
                <c:pt idx="65">
                  <c:v>61.00</c:v>
                </c:pt>
                <c:pt idx="66">
                  <c:v>62.01</c:v>
                </c:pt>
                <c:pt idx="67">
                  <c:v>63.00</c:v>
                </c:pt>
                <c:pt idx="68">
                  <c:v>64.00</c:v>
                </c:pt>
                <c:pt idx="69">
                  <c:v>65.01</c:v>
                </c:pt>
                <c:pt idx="70">
                  <c:v>66.01</c:v>
                </c:pt>
                <c:pt idx="71">
                  <c:v>67.00</c:v>
                </c:pt>
                <c:pt idx="72">
                  <c:v>68.00</c:v>
                </c:pt>
                <c:pt idx="73">
                  <c:v>69.01</c:v>
                </c:pt>
                <c:pt idx="74">
                  <c:v>70.00</c:v>
                </c:pt>
                <c:pt idx="75">
                  <c:v>71.00</c:v>
                </c:pt>
                <c:pt idx="76">
                  <c:v>72.01</c:v>
                </c:pt>
                <c:pt idx="77">
                  <c:v>73.00</c:v>
                </c:pt>
                <c:pt idx="78">
                  <c:v>74.00</c:v>
                </c:pt>
                <c:pt idx="79">
                  <c:v>75.01</c:v>
                </c:pt>
                <c:pt idx="80">
                  <c:v>76.01</c:v>
                </c:pt>
                <c:pt idx="81">
                  <c:v>77.00</c:v>
                </c:pt>
                <c:pt idx="82">
                  <c:v>78.00</c:v>
                </c:pt>
                <c:pt idx="83">
                  <c:v>79.01</c:v>
                </c:pt>
                <c:pt idx="84">
                  <c:v>80.00</c:v>
                </c:pt>
                <c:pt idx="85">
                  <c:v>81.00</c:v>
                </c:pt>
                <c:pt idx="86">
                  <c:v>82.01</c:v>
                </c:pt>
                <c:pt idx="87">
                  <c:v>83.01</c:v>
                </c:pt>
                <c:pt idx="88">
                  <c:v>84.00</c:v>
                </c:pt>
                <c:pt idx="89">
                  <c:v>85.01</c:v>
                </c:pt>
                <c:pt idx="90">
                  <c:v>86.01</c:v>
                </c:pt>
                <c:pt idx="91">
                  <c:v>87.00</c:v>
                </c:pt>
                <c:pt idx="92">
                  <c:v>88.00</c:v>
                </c:pt>
                <c:pt idx="93">
                  <c:v>89.01</c:v>
                </c:pt>
                <c:pt idx="94">
                  <c:v>90.00</c:v>
                </c:pt>
                <c:pt idx="95">
                  <c:v>91.00</c:v>
                </c:pt>
                <c:pt idx="96">
                  <c:v>92.01</c:v>
                </c:pt>
                <c:pt idx="97">
                  <c:v>93.01</c:v>
                </c:pt>
                <c:pt idx="98">
                  <c:v>94.00</c:v>
                </c:pt>
                <c:pt idx="99">
                  <c:v>95.01</c:v>
                </c:pt>
                <c:pt idx="100">
                  <c:v>96.01</c:v>
                </c:pt>
                <c:pt idx="101">
                  <c:v>97.00</c:v>
                </c:pt>
                <c:pt idx="102">
                  <c:v>98.00</c:v>
                </c:pt>
                <c:pt idx="103">
                  <c:v>99.01</c:v>
                </c:pt>
                <c:pt idx="104">
                  <c:v>100.00</c:v>
                </c:pt>
                <c:pt idx="105">
                  <c:v>101.00</c:v>
                </c:pt>
                <c:pt idx="106">
                  <c:v>102.01</c:v>
                </c:pt>
                <c:pt idx="107">
                  <c:v>103.01</c:v>
                </c:pt>
                <c:pt idx="108">
                  <c:v>104.00</c:v>
                </c:pt>
                <c:pt idx="109">
                  <c:v>105.01</c:v>
                </c:pt>
                <c:pt idx="110">
                  <c:v>106.01</c:v>
                </c:pt>
                <c:pt idx="111">
                  <c:v>107.00</c:v>
                </c:pt>
                <c:pt idx="112">
                  <c:v>108.00</c:v>
                </c:pt>
                <c:pt idx="113">
                  <c:v>109.01</c:v>
                </c:pt>
                <c:pt idx="114">
                  <c:v>110.00</c:v>
                </c:pt>
                <c:pt idx="115">
                  <c:v>111.00</c:v>
                </c:pt>
                <c:pt idx="116">
                  <c:v>112.01</c:v>
                </c:pt>
                <c:pt idx="117">
                  <c:v>113.01</c:v>
                </c:pt>
                <c:pt idx="118">
                  <c:v>114.00</c:v>
                </c:pt>
                <c:pt idx="119">
                  <c:v>115.00</c:v>
                </c:pt>
                <c:pt idx="120">
                  <c:v>116.01</c:v>
                </c:pt>
                <c:pt idx="121">
                  <c:v>117.00</c:v>
                </c:pt>
                <c:pt idx="122">
                  <c:v>118.00</c:v>
                </c:pt>
                <c:pt idx="123">
                  <c:v>119.01</c:v>
                </c:pt>
                <c:pt idx="124">
                  <c:v>120.00</c:v>
                </c:pt>
                <c:pt idx="125">
                  <c:v>121.00</c:v>
                </c:pt>
                <c:pt idx="126">
                  <c:v>122.01</c:v>
                </c:pt>
                <c:pt idx="127">
                  <c:v>123.01</c:v>
                </c:pt>
                <c:pt idx="128">
                  <c:v>124.00</c:v>
                </c:pt>
                <c:pt idx="129">
                  <c:v>125.00</c:v>
                </c:pt>
                <c:pt idx="130">
                  <c:v>126.01</c:v>
                </c:pt>
                <c:pt idx="131">
                  <c:v>127.00</c:v>
                </c:pt>
                <c:pt idx="132">
                  <c:v>128.00</c:v>
                </c:pt>
                <c:pt idx="133">
                  <c:v>129.01</c:v>
                </c:pt>
                <c:pt idx="134">
                  <c:v>130.00</c:v>
                </c:pt>
                <c:pt idx="135">
                  <c:v>131.00</c:v>
                </c:pt>
                <c:pt idx="136">
                  <c:v>132.01</c:v>
                </c:pt>
                <c:pt idx="137">
                  <c:v>133.01</c:v>
                </c:pt>
                <c:pt idx="138">
                  <c:v>134.00</c:v>
                </c:pt>
                <c:pt idx="139">
                  <c:v>135.00</c:v>
                </c:pt>
                <c:pt idx="140">
                  <c:v>136.01</c:v>
                </c:pt>
                <c:pt idx="141">
                  <c:v>137.00</c:v>
                </c:pt>
                <c:pt idx="142">
                  <c:v>138.00</c:v>
                </c:pt>
                <c:pt idx="143">
                  <c:v>139.01</c:v>
                </c:pt>
                <c:pt idx="144">
                  <c:v>140.01</c:v>
                </c:pt>
                <c:pt idx="145">
                  <c:v>141.00</c:v>
                </c:pt>
                <c:pt idx="146">
                  <c:v>142.00</c:v>
                </c:pt>
                <c:pt idx="147">
                  <c:v>143.01</c:v>
                </c:pt>
                <c:pt idx="148">
                  <c:v>144.00</c:v>
                </c:pt>
                <c:pt idx="149">
                  <c:v>145.00</c:v>
                </c:pt>
                <c:pt idx="150">
                  <c:v>146.01</c:v>
                </c:pt>
                <c:pt idx="151">
                  <c:v>147.01</c:v>
                </c:pt>
                <c:pt idx="152">
                  <c:v>148.00</c:v>
                </c:pt>
                <c:pt idx="153">
                  <c:v>149.01</c:v>
                </c:pt>
                <c:pt idx="154">
                  <c:v>150.01</c:v>
                </c:pt>
                <c:pt idx="155">
                  <c:v>151.00</c:v>
                </c:pt>
                <c:pt idx="156">
                  <c:v>152.00</c:v>
                </c:pt>
                <c:pt idx="157">
                  <c:v>153.01</c:v>
                </c:pt>
                <c:pt idx="158">
                  <c:v>154.00</c:v>
                </c:pt>
                <c:pt idx="159">
                  <c:v>155.00</c:v>
                </c:pt>
                <c:pt idx="160">
                  <c:v>156.01</c:v>
                </c:pt>
                <c:pt idx="161">
                  <c:v>157.01</c:v>
                </c:pt>
                <c:pt idx="162">
                  <c:v>158.00</c:v>
                </c:pt>
                <c:pt idx="163">
                  <c:v>159.01</c:v>
                </c:pt>
                <c:pt idx="164">
                  <c:v>160.01</c:v>
                </c:pt>
                <c:pt idx="165">
                  <c:v>161.00</c:v>
                </c:pt>
                <c:pt idx="166">
                  <c:v>162.00</c:v>
                </c:pt>
                <c:pt idx="167">
                  <c:v>163.01</c:v>
                </c:pt>
                <c:pt idx="168">
                  <c:v>164.00</c:v>
                </c:pt>
                <c:pt idx="169">
                  <c:v>165.00</c:v>
                </c:pt>
                <c:pt idx="170">
                  <c:v>166.01</c:v>
                </c:pt>
                <c:pt idx="171">
                  <c:v>167.01</c:v>
                </c:pt>
                <c:pt idx="172">
                  <c:v>168.00</c:v>
                </c:pt>
                <c:pt idx="173">
                  <c:v>169.01</c:v>
                </c:pt>
                <c:pt idx="174">
                  <c:v>170.01</c:v>
                </c:pt>
                <c:pt idx="175">
                  <c:v>171.00</c:v>
                </c:pt>
                <c:pt idx="176">
                  <c:v>172.00</c:v>
                </c:pt>
                <c:pt idx="177">
                  <c:v>173.01</c:v>
                </c:pt>
                <c:pt idx="178">
                  <c:v>174.00</c:v>
                </c:pt>
                <c:pt idx="179">
                  <c:v>175.00</c:v>
                </c:pt>
                <c:pt idx="180">
                  <c:v>176.01</c:v>
                </c:pt>
                <c:pt idx="181">
                  <c:v>177.01</c:v>
                </c:pt>
                <c:pt idx="182">
                  <c:v>178.00</c:v>
                </c:pt>
                <c:pt idx="183">
                  <c:v>179.00</c:v>
                </c:pt>
                <c:pt idx="184">
                  <c:v>180.01</c:v>
                </c:pt>
                <c:pt idx="185">
                  <c:v>181.00</c:v>
                </c:pt>
                <c:pt idx="186">
                  <c:v>182.00</c:v>
                </c:pt>
                <c:pt idx="187">
                  <c:v>183.01</c:v>
                </c:pt>
                <c:pt idx="188">
                  <c:v>184.00</c:v>
                </c:pt>
                <c:pt idx="189">
                  <c:v>185.00</c:v>
                </c:pt>
                <c:pt idx="190">
                  <c:v>186.01</c:v>
                </c:pt>
                <c:pt idx="191">
                  <c:v>187.01</c:v>
                </c:pt>
                <c:pt idx="192">
                  <c:v>188.00</c:v>
                </c:pt>
                <c:pt idx="193">
                  <c:v>189.00</c:v>
                </c:pt>
                <c:pt idx="194">
                  <c:v>190.01</c:v>
                </c:pt>
                <c:pt idx="195">
                  <c:v>191.00</c:v>
                </c:pt>
                <c:pt idx="196">
                  <c:v>192.00</c:v>
                </c:pt>
                <c:pt idx="197">
                  <c:v>193.01</c:v>
                </c:pt>
                <c:pt idx="198">
                  <c:v>194.00</c:v>
                </c:pt>
                <c:pt idx="199">
                  <c:v>195.00</c:v>
                </c:pt>
                <c:pt idx="200">
                  <c:v>196.01</c:v>
                </c:pt>
                <c:pt idx="201">
                  <c:v>197.01</c:v>
                </c:pt>
                <c:pt idx="202">
                  <c:v>198.00</c:v>
                </c:pt>
                <c:pt idx="203">
                  <c:v>199.00</c:v>
                </c:pt>
                <c:pt idx="204">
                  <c:v>200.01</c:v>
                </c:pt>
                <c:pt idx="205">
                  <c:v>201.00</c:v>
                </c:pt>
                <c:pt idx="206">
                  <c:v>202.00</c:v>
                </c:pt>
                <c:pt idx="207">
                  <c:v>203.01</c:v>
                </c:pt>
                <c:pt idx="208">
                  <c:v>204.01</c:v>
                </c:pt>
                <c:pt idx="209">
                  <c:v>205.00</c:v>
                </c:pt>
                <c:pt idx="210">
                  <c:v>206.01</c:v>
                </c:pt>
                <c:pt idx="211">
                  <c:v>207.01</c:v>
                </c:pt>
                <c:pt idx="212">
                  <c:v>208.00</c:v>
                </c:pt>
                <c:pt idx="213">
                  <c:v>209.00</c:v>
                </c:pt>
                <c:pt idx="214">
                  <c:v>210.01</c:v>
                </c:pt>
                <c:pt idx="215">
                  <c:v>211.00</c:v>
                </c:pt>
                <c:pt idx="216">
                  <c:v>212.00</c:v>
                </c:pt>
                <c:pt idx="217">
                  <c:v>213.01</c:v>
                </c:pt>
                <c:pt idx="218">
                  <c:v>214.01</c:v>
                </c:pt>
                <c:pt idx="219">
                  <c:v>215.00</c:v>
                </c:pt>
                <c:pt idx="220">
                  <c:v>216.01</c:v>
                </c:pt>
                <c:pt idx="221">
                  <c:v>217.01</c:v>
                </c:pt>
                <c:pt idx="222">
                  <c:v>218.00</c:v>
                </c:pt>
                <c:pt idx="223">
                  <c:v>219.00</c:v>
                </c:pt>
                <c:pt idx="224">
                  <c:v>220.01</c:v>
                </c:pt>
                <c:pt idx="225">
                  <c:v>221.00</c:v>
                </c:pt>
                <c:pt idx="226">
                  <c:v>222.00</c:v>
                </c:pt>
                <c:pt idx="227">
                  <c:v>223.01</c:v>
                </c:pt>
                <c:pt idx="228">
                  <c:v>224.01</c:v>
                </c:pt>
                <c:pt idx="229">
                  <c:v>225.00</c:v>
                </c:pt>
                <c:pt idx="230">
                  <c:v>226.01</c:v>
                </c:pt>
                <c:pt idx="231">
                  <c:v>227.01</c:v>
                </c:pt>
                <c:pt idx="232">
                  <c:v>228.00</c:v>
                </c:pt>
                <c:pt idx="233">
                  <c:v>229.00</c:v>
                </c:pt>
                <c:pt idx="234">
                  <c:v>230.01</c:v>
                </c:pt>
                <c:pt idx="235">
                  <c:v>231.00</c:v>
                </c:pt>
                <c:pt idx="236">
                  <c:v>232.00</c:v>
                </c:pt>
                <c:pt idx="237">
                  <c:v>233.01</c:v>
                </c:pt>
                <c:pt idx="238">
                  <c:v>234.01</c:v>
                </c:pt>
                <c:pt idx="239">
                  <c:v>235.00</c:v>
                </c:pt>
                <c:pt idx="240">
                  <c:v>236.00</c:v>
                </c:pt>
                <c:pt idx="241">
                  <c:v>237.01</c:v>
                </c:pt>
                <c:pt idx="242">
                  <c:v>238.00</c:v>
                </c:pt>
                <c:pt idx="243">
                  <c:v>239.00</c:v>
                </c:pt>
                <c:pt idx="244">
                  <c:v>240.01</c:v>
                </c:pt>
                <c:pt idx="245">
                  <c:v>241.00</c:v>
                </c:pt>
                <c:pt idx="246">
                  <c:v>242.00</c:v>
                </c:pt>
                <c:pt idx="247">
                  <c:v>243.01</c:v>
                </c:pt>
                <c:pt idx="248">
                  <c:v>244.01</c:v>
                </c:pt>
                <c:pt idx="249">
                  <c:v>245.00</c:v>
                </c:pt>
                <c:pt idx="250">
                  <c:v>246.00</c:v>
                </c:pt>
                <c:pt idx="251">
                  <c:v>247.01</c:v>
                </c:pt>
                <c:pt idx="252">
                  <c:v>248.00</c:v>
                </c:pt>
                <c:pt idx="253">
                  <c:v>249.00</c:v>
                </c:pt>
                <c:pt idx="254">
                  <c:v>250.01</c:v>
                </c:pt>
                <c:pt idx="255">
                  <c:v>251.01</c:v>
                </c:pt>
                <c:pt idx="256">
                  <c:v>252.00</c:v>
                </c:pt>
                <c:pt idx="257">
                  <c:v>253.01</c:v>
                </c:pt>
                <c:pt idx="258">
                  <c:v>254.01</c:v>
                </c:pt>
                <c:pt idx="259">
                  <c:v>255.00</c:v>
                </c:pt>
                <c:pt idx="260">
                  <c:v>256.00</c:v>
                </c:pt>
                <c:pt idx="261">
                  <c:v>257.01</c:v>
                </c:pt>
                <c:pt idx="262">
                  <c:v>258.00</c:v>
                </c:pt>
                <c:pt idx="263">
                  <c:v>259.00</c:v>
                </c:pt>
                <c:pt idx="264">
                  <c:v>260.01</c:v>
                </c:pt>
                <c:pt idx="265">
                  <c:v>261.01</c:v>
                </c:pt>
                <c:pt idx="266">
                  <c:v>262.00</c:v>
                </c:pt>
                <c:pt idx="267">
                  <c:v>263.00</c:v>
                </c:pt>
                <c:pt idx="268">
                  <c:v>264.01</c:v>
                </c:pt>
                <c:pt idx="269">
                  <c:v>265.00</c:v>
                </c:pt>
                <c:pt idx="270">
                  <c:v>266.00</c:v>
                </c:pt>
                <c:pt idx="271">
                  <c:v>267.01</c:v>
                </c:pt>
                <c:pt idx="272">
                  <c:v>268.00</c:v>
                </c:pt>
                <c:pt idx="273">
                  <c:v>269.00</c:v>
                </c:pt>
                <c:pt idx="274">
                  <c:v>270.01</c:v>
                </c:pt>
                <c:pt idx="275">
                  <c:v>271.01</c:v>
                </c:pt>
                <c:pt idx="276">
                  <c:v>272.00</c:v>
                </c:pt>
                <c:pt idx="277">
                  <c:v>273.00</c:v>
                </c:pt>
                <c:pt idx="278">
                  <c:v>274.01</c:v>
                </c:pt>
                <c:pt idx="279">
                  <c:v>275.00</c:v>
                </c:pt>
                <c:pt idx="280">
                  <c:v>276.00</c:v>
                </c:pt>
                <c:pt idx="281">
                  <c:v>277.01</c:v>
                </c:pt>
                <c:pt idx="282">
                  <c:v>278.01</c:v>
                </c:pt>
                <c:pt idx="283">
                  <c:v>279.00</c:v>
                </c:pt>
                <c:pt idx="284">
                  <c:v>280.01</c:v>
                </c:pt>
                <c:pt idx="285">
                  <c:v>281.01</c:v>
                </c:pt>
                <c:pt idx="286">
                  <c:v>282.00</c:v>
                </c:pt>
                <c:pt idx="287">
                  <c:v>283.00</c:v>
                </c:pt>
                <c:pt idx="288">
                  <c:v>284.01</c:v>
                </c:pt>
                <c:pt idx="289">
                  <c:v>285.00</c:v>
                </c:pt>
                <c:pt idx="290">
                  <c:v>286.00</c:v>
                </c:pt>
                <c:pt idx="291">
                  <c:v>287.01</c:v>
                </c:pt>
                <c:pt idx="292">
                  <c:v>288.01</c:v>
                </c:pt>
                <c:pt idx="293">
                  <c:v>289.00</c:v>
                </c:pt>
                <c:pt idx="294">
                  <c:v>290.01</c:v>
                </c:pt>
                <c:pt idx="295">
                  <c:v>291.01</c:v>
                </c:pt>
                <c:pt idx="296">
                  <c:v>292.00</c:v>
                </c:pt>
                <c:pt idx="297">
                  <c:v>293.00</c:v>
                </c:pt>
                <c:pt idx="298">
                  <c:v>294.01</c:v>
                </c:pt>
                <c:pt idx="299">
                  <c:v>295.00</c:v>
                </c:pt>
                <c:pt idx="300">
                  <c:v>296.00</c:v>
                </c:pt>
                <c:pt idx="301">
                  <c:v>297.01</c:v>
                </c:pt>
                <c:pt idx="302">
                  <c:v>298.01</c:v>
                </c:pt>
                <c:pt idx="303">
                  <c:v>299.00</c:v>
                </c:pt>
                <c:pt idx="304">
                  <c:v>300.01</c:v>
                </c:pt>
                <c:pt idx="305">
                  <c:v>301.01</c:v>
                </c:pt>
                <c:pt idx="306">
                  <c:v>302.00</c:v>
                </c:pt>
                <c:pt idx="307">
                  <c:v>303.00</c:v>
                </c:pt>
                <c:pt idx="308">
                  <c:v>304.01</c:v>
                </c:pt>
                <c:pt idx="309">
                  <c:v>305.00</c:v>
                </c:pt>
                <c:pt idx="310">
                  <c:v>306.00</c:v>
                </c:pt>
                <c:pt idx="311">
                  <c:v>307.01</c:v>
                </c:pt>
                <c:pt idx="312">
                  <c:v>308.01</c:v>
                </c:pt>
                <c:pt idx="313">
                  <c:v>309.00</c:v>
                </c:pt>
                <c:pt idx="314">
                  <c:v>310.00</c:v>
                </c:pt>
                <c:pt idx="315">
                  <c:v>311.01</c:v>
                </c:pt>
                <c:pt idx="316">
                  <c:v>312.00</c:v>
                </c:pt>
                <c:pt idx="317">
                  <c:v>313.00</c:v>
                </c:pt>
                <c:pt idx="318">
                  <c:v>314.01</c:v>
                </c:pt>
                <c:pt idx="319">
                  <c:v>315.00</c:v>
                </c:pt>
                <c:pt idx="320">
                  <c:v>316.00</c:v>
                </c:pt>
                <c:pt idx="321">
                  <c:v>317.01</c:v>
                </c:pt>
                <c:pt idx="322">
                  <c:v>318.01</c:v>
                </c:pt>
                <c:pt idx="323">
                  <c:v>319.00</c:v>
                </c:pt>
                <c:pt idx="324">
                  <c:v>320.00</c:v>
                </c:pt>
                <c:pt idx="325">
                  <c:v>321.01</c:v>
                </c:pt>
                <c:pt idx="326">
                  <c:v>322.00</c:v>
                </c:pt>
                <c:pt idx="327">
                  <c:v>323.00</c:v>
                </c:pt>
                <c:pt idx="328">
                  <c:v>324.01</c:v>
                </c:pt>
                <c:pt idx="329">
                  <c:v>325.00</c:v>
                </c:pt>
                <c:pt idx="330">
                  <c:v>326.00</c:v>
                </c:pt>
                <c:pt idx="331">
                  <c:v>327.01</c:v>
                </c:pt>
                <c:pt idx="332">
                  <c:v>328.01</c:v>
                </c:pt>
                <c:pt idx="333">
                  <c:v>329.00</c:v>
                </c:pt>
                <c:pt idx="334">
                  <c:v>330.00</c:v>
                </c:pt>
                <c:pt idx="335">
                  <c:v>331.01</c:v>
                </c:pt>
                <c:pt idx="336">
                  <c:v>332.00</c:v>
                </c:pt>
                <c:pt idx="337">
                  <c:v>333.00</c:v>
                </c:pt>
                <c:pt idx="338">
                  <c:v>334.01</c:v>
                </c:pt>
                <c:pt idx="339">
                  <c:v>335.01</c:v>
                </c:pt>
                <c:pt idx="340">
                  <c:v>336.00</c:v>
                </c:pt>
                <c:pt idx="341">
                  <c:v>337.01</c:v>
                </c:pt>
                <c:pt idx="342">
                  <c:v>338.01</c:v>
                </c:pt>
                <c:pt idx="343">
                  <c:v>339.00</c:v>
                </c:pt>
                <c:pt idx="344">
                  <c:v>340.00</c:v>
                </c:pt>
                <c:pt idx="345">
                  <c:v>341.01</c:v>
                </c:pt>
                <c:pt idx="346">
                  <c:v>342.00</c:v>
                </c:pt>
                <c:pt idx="347">
                  <c:v>343.00</c:v>
                </c:pt>
                <c:pt idx="348">
                  <c:v>344.01</c:v>
                </c:pt>
                <c:pt idx="349">
                  <c:v>345.01</c:v>
                </c:pt>
                <c:pt idx="350">
                  <c:v>346.00</c:v>
                </c:pt>
                <c:pt idx="351">
                  <c:v>347.01</c:v>
                </c:pt>
                <c:pt idx="352">
                  <c:v>348.01</c:v>
                </c:pt>
                <c:pt idx="353">
                  <c:v>349.00</c:v>
                </c:pt>
                <c:pt idx="354">
                  <c:v>350.00</c:v>
                </c:pt>
                <c:pt idx="355">
                  <c:v>351.01</c:v>
                </c:pt>
                <c:pt idx="356">
                  <c:v>352.00</c:v>
                </c:pt>
                <c:pt idx="357">
                  <c:v>353.00</c:v>
                </c:pt>
                <c:pt idx="358">
                  <c:v>354.01</c:v>
                </c:pt>
                <c:pt idx="359">
                  <c:v>355.01</c:v>
                </c:pt>
                <c:pt idx="360">
                  <c:v>356.00</c:v>
                </c:pt>
                <c:pt idx="361">
                  <c:v>357.00</c:v>
                </c:pt>
                <c:pt idx="362">
                  <c:v>358.01</c:v>
                </c:pt>
                <c:pt idx="363">
                  <c:v>359.00</c:v>
                </c:pt>
                <c:pt idx="364">
                  <c:v>360.00</c:v>
                </c:pt>
                <c:pt idx="365">
                  <c:v>361.01</c:v>
                </c:pt>
                <c:pt idx="366">
                  <c:v>362.00</c:v>
                </c:pt>
                <c:pt idx="367">
                  <c:v>363.00</c:v>
                </c:pt>
                <c:pt idx="368">
                  <c:v>364.01</c:v>
                </c:pt>
                <c:pt idx="369">
                  <c:v>365.01</c:v>
                </c:pt>
                <c:pt idx="370">
                  <c:v>366.00</c:v>
                </c:pt>
                <c:pt idx="371">
                  <c:v>367.00</c:v>
                </c:pt>
                <c:pt idx="372">
                  <c:v>368.01</c:v>
                </c:pt>
                <c:pt idx="373">
                  <c:v>369.00</c:v>
                </c:pt>
                <c:pt idx="374">
                  <c:v>370.00</c:v>
                </c:pt>
                <c:pt idx="375">
                  <c:v>371.01</c:v>
                </c:pt>
                <c:pt idx="376">
                  <c:v>372.01</c:v>
                </c:pt>
                <c:pt idx="377">
                  <c:v>373.00</c:v>
                </c:pt>
                <c:pt idx="378">
                  <c:v>374.01</c:v>
                </c:pt>
                <c:pt idx="379">
                  <c:v>375.01</c:v>
                </c:pt>
                <c:pt idx="380">
                  <c:v>376.00</c:v>
                </c:pt>
                <c:pt idx="381">
                  <c:v>377.00</c:v>
                </c:pt>
                <c:pt idx="382">
                  <c:v>378.01</c:v>
                </c:pt>
                <c:pt idx="383">
                  <c:v>379.00</c:v>
                </c:pt>
                <c:pt idx="384">
                  <c:v>380.00</c:v>
                </c:pt>
                <c:pt idx="385">
                  <c:v>381.01</c:v>
                </c:pt>
                <c:pt idx="386">
                  <c:v>382.01</c:v>
                </c:pt>
                <c:pt idx="387">
                  <c:v>383.00</c:v>
                </c:pt>
                <c:pt idx="388">
                  <c:v>384.01</c:v>
                </c:pt>
                <c:pt idx="389">
                  <c:v>385.01</c:v>
                </c:pt>
                <c:pt idx="390">
                  <c:v>386.00</c:v>
                </c:pt>
                <c:pt idx="391">
                  <c:v>387.00</c:v>
                </c:pt>
                <c:pt idx="392">
                  <c:v>388.01</c:v>
                </c:pt>
                <c:pt idx="393">
                  <c:v>389.00</c:v>
                </c:pt>
                <c:pt idx="394">
                  <c:v>390.00</c:v>
                </c:pt>
                <c:pt idx="395">
                  <c:v>391.01</c:v>
                </c:pt>
                <c:pt idx="396">
                  <c:v>392.01</c:v>
                </c:pt>
                <c:pt idx="397">
                  <c:v>393.00</c:v>
                </c:pt>
                <c:pt idx="398">
                  <c:v>394.01</c:v>
                </c:pt>
                <c:pt idx="399">
                  <c:v>395.01</c:v>
                </c:pt>
                <c:pt idx="400">
                  <c:v>396.00</c:v>
                </c:pt>
                <c:pt idx="401">
                  <c:v>397.00</c:v>
                </c:pt>
                <c:pt idx="402">
                  <c:v>398.01</c:v>
                </c:pt>
                <c:pt idx="403">
                  <c:v>399.00</c:v>
                </c:pt>
                <c:pt idx="404">
                  <c:v>400.00</c:v>
                </c:pt>
                <c:pt idx="405">
                  <c:v>401.01</c:v>
                </c:pt>
                <c:pt idx="406">
                  <c:v>402.01</c:v>
                </c:pt>
                <c:pt idx="407">
                  <c:v>403.00</c:v>
                </c:pt>
                <c:pt idx="408">
                  <c:v>404.00</c:v>
                </c:pt>
                <c:pt idx="409">
                  <c:v>405.01</c:v>
                </c:pt>
                <c:pt idx="410">
                  <c:v>406.00</c:v>
                </c:pt>
                <c:pt idx="411">
                  <c:v>407.00</c:v>
                </c:pt>
                <c:pt idx="412">
                  <c:v>408.01</c:v>
                </c:pt>
                <c:pt idx="413">
                  <c:v>409.00</c:v>
                </c:pt>
                <c:pt idx="414">
                  <c:v>410.00</c:v>
                </c:pt>
                <c:pt idx="415">
                  <c:v>411.01</c:v>
                </c:pt>
                <c:pt idx="416">
                  <c:v>412.01</c:v>
                </c:pt>
                <c:pt idx="417">
                  <c:v>413.00</c:v>
                </c:pt>
                <c:pt idx="418">
                  <c:v>414.00</c:v>
                </c:pt>
                <c:pt idx="419">
                  <c:v>415.01</c:v>
                </c:pt>
                <c:pt idx="420">
                  <c:v>416.00</c:v>
                </c:pt>
                <c:pt idx="421">
                  <c:v>417.00</c:v>
                </c:pt>
                <c:pt idx="422">
                  <c:v>418.01</c:v>
                </c:pt>
                <c:pt idx="423">
                  <c:v>419.00</c:v>
                </c:pt>
                <c:pt idx="424">
                  <c:v>420.00</c:v>
                </c:pt>
                <c:pt idx="425">
                  <c:v>421.01</c:v>
                </c:pt>
                <c:pt idx="426">
                  <c:v>422.01</c:v>
                </c:pt>
                <c:pt idx="427">
                  <c:v>423.00</c:v>
                </c:pt>
                <c:pt idx="428">
                  <c:v>424.00</c:v>
                </c:pt>
                <c:pt idx="429">
                  <c:v>425.01</c:v>
                </c:pt>
                <c:pt idx="430">
                  <c:v>426.00</c:v>
                </c:pt>
                <c:pt idx="431">
                  <c:v>427.00</c:v>
                </c:pt>
                <c:pt idx="432">
                  <c:v>428.01</c:v>
                </c:pt>
                <c:pt idx="433">
                  <c:v>429.01</c:v>
                </c:pt>
                <c:pt idx="434">
                  <c:v>430.00</c:v>
                </c:pt>
                <c:pt idx="435">
                  <c:v>431.01</c:v>
                </c:pt>
                <c:pt idx="436">
                  <c:v>432.01</c:v>
                </c:pt>
                <c:pt idx="437">
                  <c:v>433.00</c:v>
                </c:pt>
                <c:pt idx="438">
                  <c:v>434.00</c:v>
                </c:pt>
                <c:pt idx="439">
                  <c:v>435.01</c:v>
                </c:pt>
                <c:pt idx="440">
                  <c:v>436.00</c:v>
                </c:pt>
                <c:pt idx="441">
                  <c:v>437.00</c:v>
                </c:pt>
                <c:pt idx="442">
                  <c:v>438.01</c:v>
                </c:pt>
                <c:pt idx="443">
                  <c:v>439.01</c:v>
                </c:pt>
                <c:pt idx="444">
                  <c:v>440.00</c:v>
                </c:pt>
                <c:pt idx="445">
                  <c:v>441.01</c:v>
                </c:pt>
                <c:pt idx="446">
                  <c:v>442.01</c:v>
                </c:pt>
                <c:pt idx="447">
                  <c:v>443.00</c:v>
                </c:pt>
                <c:pt idx="448">
                  <c:v>444.00</c:v>
                </c:pt>
                <c:pt idx="449">
                  <c:v>445.01</c:v>
                </c:pt>
                <c:pt idx="450">
                  <c:v>446.00</c:v>
                </c:pt>
                <c:pt idx="451">
                  <c:v>447.00</c:v>
                </c:pt>
                <c:pt idx="452">
                  <c:v>448.01</c:v>
                </c:pt>
                <c:pt idx="453">
                  <c:v>449.01</c:v>
                </c:pt>
                <c:pt idx="454">
                  <c:v>450.00</c:v>
                </c:pt>
                <c:pt idx="455">
                  <c:v>451.01</c:v>
                </c:pt>
                <c:pt idx="456">
                  <c:v>452.01</c:v>
                </c:pt>
                <c:pt idx="457">
                  <c:v>453.00</c:v>
                </c:pt>
                <c:pt idx="458">
                  <c:v>454.00</c:v>
                </c:pt>
                <c:pt idx="459">
                  <c:v>455.01</c:v>
                </c:pt>
                <c:pt idx="460">
                  <c:v>456.00</c:v>
                </c:pt>
                <c:pt idx="461">
                  <c:v>457.00</c:v>
                </c:pt>
                <c:pt idx="462">
                  <c:v>458.01</c:v>
                </c:pt>
                <c:pt idx="463">
                  <c:v>459.01</c:v>
                </c:pt>
                <c:pt idx="464">
                  <c:v>460.00</c:v>
                </c:pt>
                <c:pt idx="465">
                  <c:v>461.00</c:v>
                </c:pt>
                <c:pt idx="466">
                  <c:v>462.01</c:v>
                </c:pt>
                <c:pt idx="467">
                  <c:v>463.00</c:v>
                </c:pt>
                <c:pt idx="468">
                  <c:v>464.00</c:v>
                </c:pt>
                <c:pt idx="469">
                  <c:v>465.01</c:v>
                </c:pt>
                <c:pt idx="470">
                  <c:v>466.00</c:v>
                </c:pt>
                <c:pt idx="471">
                  <c:v>467.00</c:v>
                </c:pt>
                <c:pt idx="472">
                  <c:v>468.01</c:v>
                </c:pt>
                <c:pt idx="473">
                  <c:v>469.01</c:v>
                </c:pt>
                <c:pt idx="474">
                  <c:v>470.00</c:v>
                </c:pt>
                <c:pt idx="475">
                  <c:v>471.00</c:v>
                </c:pt>
                <c:pt idx="476">
                  <c:v>472.01</c:v>
                </c:pt>
                <c:pt idx="477">
                  <c:v>473.00</c:v>
                </c:pt>
                <c:pt idx="478">
                  <c:v>474.00</c:v>
                </c:pt>
                <c:pt idx="479">
                  <c:v>475.01</c:v>
                </c:pt>
                <c:pt idx="480">
                  <c:v>476.01</c:v>
                </c:pt>
                <c:pt idx="481">
                  <c:v>477.00</c:v>
                </c:pt>
                <c:pt idx="482">
                  <c:v>478.01</c:v>
                </c:pt>
                <c:pt idx="483">
                  <c:v>479.01</c:v>
                </c:pt>
                <c:pt idx="484">
                  <c:v>480.00</c:v>
                </c:pt>
                <c:pt idx="485">
                  <c:v>481.00</c:v>
                </c:pt>
                <c:pt idx="486">
                  <c:v>482.01</c:v>
                </c:pt>
                <c:pt idx="487">
                  <c:v>483.00</c:v>
                </c:pt>
                <c:pt idx="488">
                  <c:v>484.00</c:v>
                </c:pt>
                <c:pt idx="489">
                  <c:v>485.01</c:v>
                </c:pt>
                <c:pt idx="490">
                  <c:v>486.01</c:v>
                </c:pt>
                <c:pt idx="491">
                  <c:v>487.00</c:v>
                </c:pt>
                <c:pt idx="492">
                  <c:v>488.01</c:v>
                </c:pt>
                <c:pt idx="493">
                  <c:v>489.01</c:v>
                </c:pt>
                <c:pt idx="494">
                  <c:v>490.00</c:v>
                </c:pt>
                <c:pt idx="495">
                  <c:v>491.00</c:v>
                </c:pt>
                <c:pt idx="496">
                  <c:v>492.01</c:v>
                </c:pt>
                <c:pt idx="497">
                  <c:v>493.00</c:v>
                </c:pt>
                <c:pt idx="498">
                  <c:v>494.00</c:v>
                </c:pt>
                <c:pt idx="499">
                  <c:v>495.01</c:v>
                </c:pt>
                <c:pt idx="500">
                  <c:v>496.01</c:v>
                </c:pt>
                <c:pt idx="501">
                  <c:v>497.00</c:v>
                </c:pt>
                <c:pt idx="502">
                  <c:v>498.01</c:v>
                </c:pt>
                <c:pt idx="503">
                  <c:v>499.01</c:v>
                </c:pt>
                <c:pt idx="504">
                  <c:v>500.00</c:v>
                </c:pt>
                <c:pt idx="505">
                  <c:v>501.00</c:v>
                </c:pt>
                <c:pt idx="506">
                  <c:v>502.01</c:v>
                </c:pt>
                <c:pt idx="507">
                  <c:v>503.00</c:v>
                </c:pt>
                <c:pt idx="508">
                  <c:v>504.00</c:v>
                </c:pt>
                <c:pt idx="509">
                  <c:v>505.01</c:v>
                </c:pt>
                <c:pt idx="510">
                  <c:v>506.01</c:v>
                </c:pt>
                <c:pt idx="511">
                  <c:v>507.00</c:v>
                </c:pt>
                <c:pt idx="512">
                  <c:v>508.00</c:v>
                </c:pt>
                <c:pt idx="513">
                  <c:v>509.01</c:v>
                </c:pt>
                <c:pt idx="514">
                  <c:v>510.00</c:v>
                </c:pt>
                <c:pt idx="515">
                  <c:v>511.00</c:v>
                </c:pt>
                <c:pt idx="516">
                  <c:v>512.01</c:v>
                </c:pt>
                <c:pt idx="517">
                  <c:v>513.00</c:v>
                </c:pt>
                <c:pt idx="518">
                  <c:v>514.00</c:v>
                </c:pt>
                <c:pt idx="519">
                  <c:v>515.01</c:v>
                </c:pt>
                <c:pt idx="520">
                  <c:v>516.01</c:v>
                </c:pt>
                <c:pt idx="521">
                  <c:v>517.00</c:v>
                </c:pt>
                <c:pt idx="522">
                  <c:v>518.00</c:v>
                </c:pt>
                <c:pt idx="523">
                  <c:v>519.01</c:v>
                </c:pt>
                <c:pt idx="524">
                  <c:v>520.00</c:v>
                </c:pt>
                <c:pt idx="525">
                  <c:v>521.00</c:v>
                </c:pt>
                <c:pt idx="526">
                  <c:v>522.01</c:v>
                </c:pt>
                <c:pt idx="527">
                  <c:v>523.01</c:v>
                </c:pt>
                <c:pt idx="528">
                  <c:v>524.00</c:v>
                </c:pt>
                <c:pt idx="529">
                  <c:v>525.01</c:v>
                </c:pt>
                <c:pt idx="530">
                  <c:v>526.01</c:v>
                </c:pt>
                <c:pt idx="531">
                  <c:v>527.00</c:v>
                </c:pt>
                <c:pt idx="532">
                  <c:v>528.00</c:v>
                </c:pt>
                <c:pt idx="533">
                  <c:v>529.01</c:v>
                </c:pt>
                <c:pt idx="534">
                  <c:v>530.00</c:v>
                </c:pt>
                <c:pt idx="535">
                  <c:v>531.00</c:v>
                </c:pt>
                <c:pt idx="536">
                  <c:v>532.01</c:v>
                </c:pt>
                <c:pt idx="537">
                  <c:v>533.01</c:v>
                </c:pt>
                <c:pt idx="538">
                  <c:v>534.00</c:v>
                </c:pt>
                <c:pt idx="539">
                  <c:v>535.01</c:v>
                </c:pt>
                <c:pt idx="540">
                  <c:v>536.01</c:v>
                </c:pt>
                <c:pt idx="541">
                  <c:v>537.00</c:v>
                </c:pt>
                <c:pt idx="542">
                  <c:v>538.00</c:v>
                </c:pt>
                <c:pt idx="543">
                  <c:v>539.01</c:v>
                </c:pt>
                <c:pt idx="544">
                  <c:v>540.00</c:v>
                </c:pt>
                <c:pt idx="545">
                  <c:v>541.00</c:v>
                </c:pt>
                <c:pt idx="546">
                  <c:v>542.01</c:v>
                </c:pt>
                <c:pt idx="547">
                  <c:v>543.01</c:v>
                </c:pt>
                <c:pt idx="548">
                  <c:v>544.00</c:v>
                </c:pt>
                <c:pt idx="549">
                  <c:v>545.01</c:v>
                </c:pt>
                <c:pt idx="550">
                  <c:v>546.01</c:v>
                </c:pt>
                <c:pt idx="551">
                  <c:v>547.00</c:v>
                </c:pt>
                <c:pt idx="552">
                  <c:v>548.00</c:v>
                </c:pt>
                <c:pt idx="553">
                  <c:v>549.01</c:v>
                </c:pt>
                <c:pt idx="554">
                  <c:v>550.00</c:v>
                </c:pt>
                <c:pt idx="555">
                  <c:v>551.00</c:v>
                </c:pt>
                <c:pt idx="556">
                  <c:v>552.01</c:v>
                </c:pt>
                <c:pt idx="557">
                  <c:v>553.01</c:v>
                </c:pt>
                <c:pt idx="558">
                  <c:v>554.00</c:v>
                </c:pt>
                <c:pt idx="559">
                  <c:v>555.00</c:v>
                </c:pt>
                <c:pt idx="560">
                  <c:v>556.01</c:v>
                </c:pt>
                <c:pt idx="561">
                  <c:v>557.00</c:v>
                </c:pt>
                <c:pt idx="562">
                  <c:v>558.00</c:v>
                </c:pt>
                <c:pt idx="563">
                  <c:v>559.01</c:v>
                </c:pt>
                <c:pt idx="564">
                  <c:v>560.00</c:v>
                </c:pt>
                <c:pt idx="565">
                  <c:v>561.00</c:v>
                </c:pt>
                <c:pt idx="566">
                  <c:v>562.01</c:v>
                </c:pt>
                <c:pt idx="567">
                  <c:v>563.01</c:v>
                </c:pt>
                <c:pt idx="568">
                  <c:v>564.00</c:v>
                </c:pt>
                <c:pt idx="569">
                  <c:v>565.00</c:v>
                </c:pt>
                <c:pt idx="570">
                  <c:v>566.01</c:v>
                </c:pt>
                <c:pt idx="571">
                  <c:v>567.00</c:v>
                </c:pt>
                <c:pt idx="572">
                  <c:v>568.00</c:v>
                </c:pt>
                <c:pt idx="573">
                  <c:v>569.01</c:v>
                </c:pt>
                <c:pt idx="574">
                  <c:v>570.00</c:v>
                </c:pt>
                <c:pt idx="575">
                  <c:v>571.00</c:v>
                </c:pt>
                <c:pt idx="576">
                  <c:v>572.01</c:v>
                </c:pt>
                <c:pt idx="577">
                  <c:v>573.01</c:v>
                </c:pt>
                <c:pt idx="578">
                  <c:v>574.00</c:v>
                </c:pt>
                <c:pt idx="579">
                  <c:v>575.00</c:v>
                </c:pt>
                <c:pt idx="580">
                  <c:v>576.01</c:v>
                </c:pt>
                <c:pt idx="581">
                  <c:v>577.00</c:v>
                </c:pt>
                <c:pt idx="582">
                  <c:v>578.00</c:v>
                </c:pt>
                <c:pt idx="583">
                  <c:v>579.01</c:v>
                </c:pt>
                <c:pt idx="584">
                  <c:v>580.01</c:v>
                </c:pt>
                <c:pt idx="585">
                  <c:v>581.00</c:v>
                </c:pt>
                <c:pt idx="586">
                  <c:v>582.01</c:v>
                </c:pt>
                <c:pt idx="587">
                  <c:v>583.01</c:v>
                </c:pt>
                <c:pt idx="588">
                  <c:v>584.00</c:v>
                </c:pt>
                <c:pt idx="589">
                  <c:v>585.00</c:v>
                </c:pt>
                <c:pt idx="590">
                  <c:v>586.01</c:v>
                </c:pt>
                <c:pt idx="591">
                  <c:v>587.00</c:v>
                </c:pt>
                <c:pt idx="592">
                  <c:v>588.00</c:v>
                </c:pt>
                <c:pt idx="593">
                  <c:v>589.01</c:v>
                </c:pt>
                <c:pt idx="594">
                  <c:v>590.01</c:v>
                </c:pt>
                <c:pt idx="595">
                  <c:v>591.00</c:v>
                </c:pt>
                <c:pt idx="596">
                  <c:v>592.01</c:v>
                </c:pt>
                <c:pt idx="597">
                  <c:v>593.01</c:v>
                </c:pt>
                <c:pt idx="598">
                  <c:v>594.00</c:v>
                </c:pt>
                <c:pt idx="599">
                  <c:v>595.00</c:v>
                </c:pt>
                <c:pt idx="600">
                  <c:v>596.01</c:v>
                </c:pt>
                <c:pt idx="601">
                  <c:v>597.00</c:v>
                </c:pt>
                <c:pt idx="602">
                  <c:v>598.00</c:v>
                </c:pt>
                <c:pt idx="603">
                  <c:v>599.01</c:v>
                </c:pt>
                <c:pt idx="604">
                  <c:v>600.01</c:v>
                </c:pt>
                <c:pt idx="605">
                  <c:v>601.00</c:v>
                </c:pt>
                <c:pt idx="606">
                  <c:v>602.01</c:v>
                </c:pt>
                <c:pt idx="607">
                  <c:v>603.01</c:v>
                </c:pt>
                <c:pt idx="608">
                  <c:v>604.00</c:v>
                </c:pt>
                <c:pt idx="609">
                  <c:v>605.00</c:v>
                </c:pt>
                <c:pt idx="610">
                  <c:v>606.01</c:v>
                </c:pt>
                <c:pt idx="611">
                  <c:v>607.00</c:v>
                </c:pt>
                <c:pt idx="612">
                  <c:v>608.00</c:v>
                </c:pt>
                <c:pt idx="613">
                  <c:v>609.01</c:v>
                </c:pt>
                <c:pt idx="614">
                  <c:v>610.01</c:v>
                </c:pt>
                <c:pt idx="615">
                  <c:v>611.00</c:v>
                </c:pt>
                <c:pt idx="616">
                  <c:v>612.00</c:v>
                </c:pt>
                <c:pt idx="617">
                  <c:v>613.01</c:v>
                </c:pt>
                <c:pt idx="618">
                  <c:v>614.00</c:v>
                </c:pt>
                <c:pt idx="619">
                  <c:v>615.00</c:v>
                </c:pt>
                <c:pt idx="620">
                  <c:v>616.01</c:v>
                </c:pt>
                <c:pt idx="621">
                  <c:v>617.00</c:v>
                </c:pt>
                <c:pt idx="622">
                  <c:v>618.00</c:v>
                </c:pt>
                <c:pt idx="623">
                  <c:v>619.01</c:v>
                </c:pt>
                <c:pt idx="624">
                  <c:v>620.01</c:v>
                </c:pt>
                <c:pt idx="625">
                  <c:v>621.00</c:v>
                </c:pt>
                <c:pt idx="626">
                  <c:v>622.00</c:v>
                </c:pt>
                <c:pt idx="627">
                  <c:v>623.01</c:v>
                </c:pt>
                <c:pt idx="628">
                  <c:v>624.00</c:v>
                </c:pt>
                <c:pt idx="629">
                  <c:v>625.00</c:v>
                </c:pt>
                <c:pt idx="630">
                  <c:v>626.01</c:v>
                </c:pt>
                <c:pt idx="631">
                  <c:v>627.01</c:v>
                </c:pt>
                <c:pt idx="632">
                  <c:v>628.00</c:v>
                </c:pt>
                <c:pt idx="633">
                  <c:v>629.01</c:v>
                </c:pt>
                <c:pt idx="634">
                  <c:v>630.01</c:v>
                </c:pt>
                <c:pt idx="635">
                  <c:v>631.00</c:v>
                </c:pt>
                <c:pt idx="636">
                  <c:v>632.00</c:v>
                </c:pt>
                <c:pt idx="637">
                  <c:v>633.01</c:v>
                </c:pt>
                <c:pt idx="638">
                  <c:v>634.00</c:v>
                </c:pt>
                <c:pt idx="639">
                  <c:v>635.00</c:v>
                </c:pt>
                <c:pt idx="640">
                  <c:v>636.01</c:v>
                </c:pt>
                <c:pt idx="641">
                  <c:v>637.01</c:v>
                </c:pt>
                <c:pt idx="642">
                  <c:v>638.00</c:v>
                </c:pt>
                <c:pt idx="643">
                  <c:v>639.01</c:v>
                </c:pt>
                <c:pt idx="644">
                  <c:v>640.01</c:v>
                </c:pt>
                <c:pt idx="645">
                  <c:v>641.00</c:v>
                </c:pt>
                <c:pt idx="646">
                  <c:v>642.00</c:v>
                </c:pt>
                <c:pt idx="647">
                  <c:v>643.01</c:v>
                </c:pt>
                <c:pt idx="648">
                  <c:v>644.00</c:v>
                </c:pt>
                <c:pt idx="649">
                  <c:v>645.00</c:v>
                </c:pt>
                <c:pt idx="650">
                  <c:v>646.01</c:v>
                </c:pt>
                <c:pt idx="651">
                  <c:v>647.01</c:v>
                </c:pt>
                <c:pt idx="652">
                  <c:v>648.00</c:v>
                </c:pt>
                <c:pt idx="653">
                  <c:v>649.01</c:v>
                </c:pt>
                <c:pt idx="654">
                  <c:v>650.01</c:v>
                </c:pt>
                <c:pt idx="655">
                  <c:v>651.00</c:v>
                </c:pt>
                <c:pt idx="656">
                  <c:v>652.00</c:v>
                </c:pt>
                <c:pt idx="657">
                  <c:v>653.01</c:v>
                </c:pt>
                <c:pt idx="658">
                  <c:v>654.00</c:v>
                </c:pt>
                <c:pt idx="659">
                  <c:v>655.00</c:v>
                </c:pt>
                <c:pt idx="660">
                  <c:v>656.01</c:v>
                </c:pt>
                <c:pt idx="661">
                  <c:v>657.01</c:v>
                </c:pt>
                <c:pt idx="662">
                  <c:v>658.00</c:v>
                </c:pt>
                <c:pt idx="663">
                  <c:v>659.00</c:v>
                </c:pt>
                <c:pt idx="664">
                  <c:v>660.01</c:v>
                </c:pt>
                <c:pt idx="665">
                  <c:v>661.00</c:v>
                </c:pt>
                <c:pt idx="666">
                  <c:v>662.00</c:v>
                </c:pt>
                <c:pt idx="667">
                  <c:v>663.01</c:v>
                </c:pt>
                <c:pt idx="668">
                  <c:v>664.00</c:v>
                </c:pt>
                <c:pt idx="669">
                  <c:v>665.00</c:v>
                </c:pt>
                <c:pt idx="670">
                  <c:v>666.01</c:v>
                </c:pt>
                <c:pt idx="671">
                  <c:v>667.01</c:v>
                </c:pt>
                <c:pt idx="672">
                  <c:v>668.00</c:v>
                </c:pt>
                <c:pt idx="673">
                  <c:v>669.00</c:v>
                </c:pt>
                <c:pt idx="674">
                  <c:v>670.01</c:v>
                </c:pt>
                <c:pt idx="675">
                  <c:v>671.00</c:v>
                </c:pt>
                <c:pt idx="676">
                  <c:v>672.00</c:v>
                </c:pt>
                <c:pt idx="677">
                  <c:v>673.01</c:v>
                </c:pt>
                <c:pt idx="678">
                  <c:v>674.01</c:v>
                </c:pt>
                <c:pt idx="679">
                  <c:v>675.00</c:v>
                </c:pt>
                <c:pt idx="680">
                  <c:v>676.01</c:v>
                </c:pt>
                <c:pt idx="681">
                  <c:v>677.01</c:v>
                </c:pt>
                <c:pt idx="682">
                  <c:v>678.00</c:v>
                </c:pt>
                <c:pt idx="683">
                  <c:v>679.00</c:v>
                </c:pt>
                <c:pt idx="684">
                  <c:v>680.01</c:v>
                </c:pt>
                <c:pt idx="685">
                  <c:v>681.00</c:v>
                </c:pt>
                <c:pt idx="686">
                  <c:v>682.00</c:v>
                </c:pt>
                <c:pt idx="687">
                  <c:v>683.01</c:v>
                </c:pt>
                <c:pt idx="688">
                  <c:v>684.01</c:v>
                </c:pt>
                <c:pt idx="689">
                  <c:v>685.00</c:v>
                </c:pt>
                <c:pt idx="690">
                  <c:v>686.01</c:v>
                </c:pt>
                <c:pt idx="691">
                  <c:v>687.01</c:v>
                </c:pt>
                <c:pt idx="692">
                  <c:v>688.00</c:v>
                </c:pt>
                <c:pt idx="693">
                  <c:v>689.00</c:v>
                </c:pt>
                <c:pt idx="694">
                  <c:v>690.01</c:v>
                </c:pt>
                <c:pt idx="695">
                  <c:v>691.00</c:v>
                </c:pt>
                <c:pt idx="696">
                  <c:v>692.00</c:v>
                </c:pt>
                <c:pt idx="697">
                  <c:v>693.01</c:v>
                </c:pt>
                <c:pt idx="698">
                  <c:v>694.01</c:v>
                </c:pt>
                <c:pt idx="699">
                  <c:v>695.00</c:v>
                </c:pt>
                <c:pt idx="700">
                  <c:v>696.01</c:v>
                </c:pt>
                <c:pt idx="701">
                  <c:v>697.01</c:v>
                </c:pt>
                <c:pt idx="702">
                  <c:v>698.00</c:v>
                </c:pt>
                <c:pt idx="703">
                  <c:v>699.00</c:v>
                </c:pt>
                <c:pt idx="704">
                  <c:v>700.01</c:v>
                </c:pt>
                <c:pt idx="705">
                  <c:v>701.00</c:v>
                </c:pt>
                <c:pt idx="706">
                  <c:v>702.00</c:v>
                </c:pt>
                <c:pt idx="707">
                  <c:v>703.01</c:v>
                </c:pt>
                <c:pt idx="708">
                  <c:v>704.01</c:v>
                </c:pt>
                <c:pt idx="709">
                  <c:v>705.00</c:v>
                </c:pt>
                <c:pt idx="710">
                  <c:v>706.00</c:v>
                </c:pt>
                <c:pt idx="711">
                  <c:v>707.01</c:v>
                </c:pt>
                <c:pt idx="712">
                  <c:v>708.00</c:v>
                </c:pt>
                <c:pt idx="713">
                  <c:v>709.00</c:v>
                </c:pt>
                <c:pt idx="714">
                  <c:v>710.01</c:v>
                </c:pt>
                <c:pt idx="715">
                  <c:v>711.00</c:v>
                </c:pt>
                <c:pt idx="716">
                  <c:v>712.00</c:v>
                </c:pt>
                <c:pt idx="717">
                  <c:v>713.01</c:v>
                </c:pt>
                <c:pt idx="718">
                  <c:v>714.01</c:v>
                </c:pt>
                <c:pt idx="719">
                  <c:v>715.00</c:v>
                </c:pt>
                <c:pt idx="720">
                  <c:v>716.00</c:v>
                </c:pt>
                <c:pt idx="721">
                  <c:v>717.01</c:v>
                </c:pt>
                <c:pt idx="722">
                  <c:v>718.00</c:v>
                </c:pt>
                <c:pt idx="723">
                  <c:v>719.00</c:v>
                </c:pt>
                <c:pt idx="724">
                  <c:v>720.01</c:v>
                </c:pt>
                <c:pt idx="725">
                  <c:v>721.00</c:v>
                </c:pt>
                <c:pt idx="726">
                  <c:v>722.00</c:v>
                </c:pt>
                <c:pt idx="727">
                  <c:v>723.01</c:v>
                </c:pt>
                <c:pt idx="728">
                  <c:v>724.01</c:v>
                </c:pt>
                <c:pt idx="729">
                  <c:v>725.00</c:v>
                </c:pt>
                <c:pt idx="730">
                  <c:v>726.00</c:v>
                </c:pt>
                <c:pt idx="731">
                  <c:v>727.01</c:v>
                </c:pt>
                <c:pt idx="732">
                  <c:v>728.00</c:v>
                </c:pt>
                <c:pt idx="733">
                  <c:v>729.00</c:v>
                </c:pt>
                <c:pt idx="734">
                  <c:v>730.01</c:v>
                </c:pt>
                <c:pt idx="735">
                  <c:v>731.01</c:v>
                </c:pt>
                <c:pt idx="736">
                  <c:v>732.00</c:v>
                </c:pt>
                <c:pt idx="737">
                  <c:v>733.01</c:v>
                </c:pt>
                <c:pt idx="738">
                  <c:v>734.01</c:v>
                </c:pt>
                <c:pt idx="739">
                  <c:v>735.00</c:v>
                </c:pt>
                <c:pt idx="740">
                  <c:v>736.00</c:v>
                </c:pt>
                <c:pt idx="741">
                  <c:v>737.01</c:v>
                </c:pt>
                <c:pt idx="742">
                  <c:v>738.00</c:v>
                </c:pt>
                <c:pt idx="743">
                  <c:v>739.00</c:v>
                </c:pt>
                <c:pt idx="744">
                  <c:v>740.01</c:v>
                </c:pt>
                <c:pt idx="745">
                  <c:v>741.01</c:v>
                </c:pt>
                <c:pt idx="746">
                  <c:v>742.00</c:v>
                </c:pt>
                <c:pt idx="747">
                  <c:v>743.01</c:v>
                </c:pt>
                <c:pt idx="748">
                  <c:v>744.01</c:v>
                </c:pt>
                <c:pt idx="749">
                  <c:v>745.00</c:v>
                </c:pt>
                <c:pt idx="750">
                  <c:v>746.00</c:v>
                </c:pt>
                <c:pt idx="751">
                  <c:v>747.01</c:v>
                </c:pt>
                <c:pt idx="752">
                  <c:v>748.00</c:v>
                </c:pt>
                <c:pt idx="753">
                  <c:v>749.00</c:v>
                </c:pt>
                <c:pt idx="754">
                  <c:v>750.01</c:v>
                </c:pt>
                <c:pt idx="755">
                  <c:v>751.01</c:v>
                </c:pt>
                <c:pt idx="756">
                  <c:v>752.00</c:v>
                </c:pt>
                <c:pt idx="757">
                  <c:v>753.01</c:v>
                </c:pt>
                <c:pt idx="758">
                  <c:v>754.01</c:v>
                </c:pt>
                <c:pt idx="759">
                  <c:v>755.00</c:v>
                </c:pt>
                <c:pt idx="760">
                  <c:v>756.00</c:v>
                </c:pt>
                <c:pt idx="761">
                  <c:v>757.01</c:v>
                </c:pt>
                <c:pt idx="762">
                  <c:v>758.00</c:v>
                </c:pt>
                <c:pt idx="763">
                  <c:v>759.00</c:v>
                </c:pt>
                <c:pt idx="764">
                  <c:v>760.01</c:v>
                </c:pt>
                <c:pt idx="765">
                  <c:v>761.01</c:v>
                </c:pt>
                <c:pt idx="766">
                  <c:v>762.00</c:v>
                </c:pt>
                <c:pt idx="767">
                  <c:v>763.00</c:v>
                </c:pt>
                <c:pt idx="768">
                  <c:v>764.01</c:v>
                </c:pt>
                <c:pt idx="769">
                  <c:v>765.00</c:v>
                </c:pt>
                <c:pt idx="770">
                  <c:v>766.00</c:v>
                </c:pt>
                <c:pt idx="771">
                  <c:v>767.01</c:v>
                </c:pt>
                <c:pt idx="772">
                  <c:v>768.00</c:v>
                </c:pt>
                <c:pt idx="773">
                  <c:v>769.00</c:v>
                </c:pt>
                <c:pt idx="774">
                  <c:v>770.01</c:v>
                </c:pt>
                <c:pt idx="775">
                  <c:v>771.01</c:v>
                </c:pt>
                <c:pt idx="776">
                  <c:v>772.00</c:v>
                </c:pt>
                <c:pt idx="777">
                  <c:v>773.00</c:v>
                </c:pt>
                <c:pt idx="778">
                  <c:v>774.01</c:v>
                </c:pt>
                <c:pt idx="779">
                  <c:v>775.00</c:v>
                </c:pt>
                <c:pt idx="780">
                  <c:v>776.00</c:v>
                </c:pt>
                <c:pt idx="781">
                  <c:v>777.01</c:v>
                </c:pt>
                <c:pt idx="782">
                  <c:v>778.01</c:v>
                </c:pt>
                <c:pt idx="783">
                  <c:v>779.00</c:v>
                </c:pt>
                <c:pt idx="784">
                  <c:v>780.01</c:v>
                </c:pt>
                <c:pt idx="785">
                  <c:v>781.01</c:v>
                </c:pt>
                <c:pt idx="786">
                  <c:v>782.00</c:v>
                </c:pt>
                <c:pt idx="787">
                  <c:v>783.00</c:v>
                </c:pt>
                <c:pt idx="788">
                  <c:v>784.01</c:v>
                </c:pt>
                <c:pt idx="789">
                  <c:v>785.00</c:v>
                </c:pt>
                <c:pt idx="790">
                  <c:v>786.00</c:v>
                </c:pt>
                <c:pt idx="791">
                  <c:v>787.01</c:v>
                </c:pt>
                <c:pt idx="792">
                  <c:v>788.01</c:v>
                </c:pt>
                <c:pt idx="793">
                  <c:v>789.00</c:v>
                </c:pt>
                <c:pt idx="794">
                  <c:v>790.01</c:v>
                </c:pt>
                <c:pt idx="795">
                  <c:v>791.01</c:v>
                </c:pt>
                <c:pt idx="796">
                  <c:v>792.00</c:v>
                </c:pt>
                <c:pt idx="797">
                  <c:v>793.00</c:v>
                </c:pt>
                <c:pt idx="798">
                  <c:v>794.01</c:v>
                </c:pt>
                <c:pt idx="799">
                  <c:v>795.00</c:v>
                </c:pt>
                <c:pt idx="800">
                  <c:v>796.00</c:v>
                </c:pt>
                <c:pt idx="801">
                  <c:v>797.01</c:v>
                </c:pt>
                <c:pt idx="802">
                  <c:v>798.01</c:v>
                </c:pt>
                <c:pt idx="803">
                  <c:v>799.00</c:v>
                </c:pt>
                <c:pt idx="804">
                  <c:v>800.01</c:v>
                </c:pt>
                <c:pt idx="805">
                  <c:v>801.01</c:v>
                </c:pt>
                <c:pt idx="806">
                  <c:v>802.00</c:v>
                </c:pt>
                <c:pt idx="807">
                  <c:v>803.00</c:v>
                </c:pt>
                <c:pt idx="808">
                  <c:v>804.01</c:v>
                </c:pt>
                <c:pt idx="809">
                  <c:v>805.00</c:v>
                </c:pt>
                <c:pt idx="810">
                  <c:v>806.00</c:v>
                </c:pt>
                <c:pt idx="811">
                  <c:v>807.01</c:v>
                </c:pt>
                <c:pt idx="812">
                  <c:v>808.01</c:v>
                </c:pt>
                <c:pt idx="813">
                  <c:v>809.00</c:v>
                </c:pt>
                <c:pt idx="814">
                  <c:v>810.00</c:v>
                </c:pt>
                <c:pt idx="815">
                  <c:v>811.01</c:v>
                </c:pt>
                <c:pt idx="816">
                  <c:v>812.00</c:v>
                </c:pt>
                <c:pt idx="817">
                  <c:v>813.00</c:v>
                </c:pt>
                <c:pt idx="818">
                  <c:v>814.01</c:v>
                </c:pt>
                <c:pt idx="819">
                  <c:v>815.00</c:v>
                </c:pt>
                <c:pt idx="820">
                  <c:v>816.00</c:v>
                </c:pt>
                <c:pt idx="821">
                  <c:v>817.01</c:v>
                </c:pt>
                <c:pt idx="822">
                  <c:v>818.01</c:v>
                </c:pt>
                <c:pt idx="823">
                  <c:v>819.00</c:v>
                </c:pt>
                <c:pt idx="824">
                  <c:v>820.00</c:v>
                </c:pt>
                <c:pt idx="825">
                  <c:v>821.01</c:v>
                </c:pt>
                <c:pt idx="826">
                  <c:v>822.00</c:v>
                </c:pt>
                <c:pt idx="827">
                  <c:v>823.00</c:v>
                </c:pt>
                <c:pt idx="828">
                  <c:v>824.01</c:v>
                </c:pt>
                <c:pt idx="829">
                  <c:v>825.01</c:v>
                </c:pt>
                <c:pt idx="830">
                  <c:v>826.00</c:v>
                </c:pt>
                <c:pt idx="831">
                  <c:v>827.01</c:v>
                </c:pt>
                <c:pt idx="832">
                  <c:v>828.01</c:v>
                </c:pt>
                <c:pt idx="833">
                  <c:v>829.00</c:v>
                </c:pt>
                <c:pt idx="834">
                  <c:v>830.00</c:v>
                </c:pt>
                <c:pt idx="835">
                  <c:v>831.01</c:v>
                </c:pt>
                <c:pt idx="836">
                  <c:v>832.00</c:v>
                </c:pt>
                <c:pt idx="837">
                  <c:v>833.00</c:v>
                </c:pt>
                <c:pt idx="838">
                  <c:v>834.01</c:v>
                </c:pt>
                <c:pt idx="839">
                  <c:v>835.01</c:v>
                </c:pt>
                <c:pt idx="840">
                  <c:v>836.00</c:v>
                </c:pt>
                <c:pt idx="841">
                  <c:v>837.01</c:v>
                </c:pt>
                <c:pt idx="842">
                  <c:v>838.01</c:v>
                </c:pt>
                <c:pt idx="843">
                  <c:v>839.00</c:v>
                </c:pt>
                <c:pt idx="844">
                  <c:v>840.00</c:v>
                </c:pt>
                <c:pt idx="845">
                  <c:v>841.01</c:v>
                </c:pt>
                <c:pt idx="846">
                  <c:v>842.00</c:v>
                </c:pt>
                <c:pt idx="847">
                  <c:v>843.00</c:v>
                </c:pt>
                <c:pt idx="848">
                  <c:v>844.01</c:v>
                </c:pt>
                <c:pt idx="849">
                  <c:v>845.01</c:v>
                </c:pt>
                <c:pt idx="850">
                  <c:v>846.00</c:v>
                </c:pt>
                <c:pt idx="851">
                  <c:v>847.01</c:v>
                </c:pt>
                <c:pt idx="852">
                  <c:v>848.01</c:v>
                </c:pt>
                <c:pt idx="853">
                  <c:v>849.00</c:v>
                </c:pt>
                <c:pt idx="854">
                  <c:v>850.00</c:v>
                </c:pt>
                <c:pt idx="855">
                  <c:v>851.01</c:v>
                </c:pt>
                <c:pt idx="856">
                  <c:v>852.00</c:v>
                </c:pt>
                <c:pt idx="857">
                  <c:v>853.00</c:v>
                </c:pt>
                <c:pt idx="858">
                  <c:v>854.01</c:v>
                </c:pt>
                <c:pt idx="859">
                  <c:v>855.01</c:v>
                </c:pt>
                <c:pt idx="860">
                  <c:v>856.00</c:v>
                </c:pt>
                <c:pt idx="861">
                  <c:v>857.00</c:v>
                </c:pt>
                <c:pt idx="862">
                  <c:v>858.01</c:v>
                </c:pt>
                <c:pt idx="863">
                  <c:v>859.00</c:v>
                </c:pt>
                <c:pt idx="864">
                  <c:v>860.00</c:v>
                </c:pt>
                <c:pt idx="865">
                  <c:v>861.01</c:v>
                </c:pt>
                <c:pt idx="866">
                  <c:v>862.00</c:v>
                </c:pt>
                <c:pt idx="867">
                  <c:v>863.00</c:v>
                </c:pt>
                <c:pt idx="868">
                  <c:v>864.01</c:v>
                </c:pt>
                <c:pt idx="869">
                  <c:v>865.01</c:v>
                </c:pt>
                <c:pt idx="870">
                  <c:v>866.00</c:v>
                </c:pt>
                <c:pt idx="871">
                  <c:v>867.00</c:v>
                </c:pt>
                <c:pt idx="872">
                  <c:v>868.01</c:v>
                </c:pt>
                <c:pt idx="873">
                  <c:v>869.00</c:v>
                </c:pt>
                <c:pt idx="874">
                  <c:v>870.00</c:v>
                </c:pt>
                <c:pt idx="875">
                  <c:v>871.01</c:v>
                </c:pt>
                <c:pt idx="876">
                  <c:v>872.00</c:v>
                </c:pt>
                <c:pt idx="877">
                  <c:v>873.00</c:v>
                </c:pt>
                <c:pt idx="878">
                  <c:v>874.01</c:v>
                </c:pt>
                <c:pt idx="879">
                  <c:v>875.01</c:v>
                </c:pt>
                <c:pt idx="880">
                  <c:v>876.00</c:v>
                </c:pt>
                <c:pt idx="881">
                  <c:v>877.00</c:v>
                </c:pt>
                <c:pt idx="882">
                  <c:v>878.01</c:v>
                </c:pt>
                <c:pt idx="883">
                  <c:v>879.00</c:v>
                </c:pt>
                <c:pt idx="884">
                  <c:v>880.00</c:v>
                </c:pt>
                <c:pt idx="885">
                  <c:v>881.01</c:v>
                </c:pt>
                <c:pt idx="886">
                  <c:v>882.01</c:v>
                </c:pt>
                <c:pt idx="887">
                  <c:v>883.00</c:v>
                </c:pt>
                <c:pt idx="888">
                  <c:v>884.01</c:v>
                </c:pt>
                <c:pt idx="889">
                  <c:v>885.01</c:v>
                </c:pt>
                <c:pt idx="890">
                  <c:v>886.00</c:v>
                </c:pt>
                <c:pt idx="891">
                  <c:v>887.00</c:v>
                </c:pt>
                <c:pt idx="892">
                  <c:v>888.01</c:v>
                </c:pt>
                <c:pt idx="893">
                  <c:v>889.00</c:v>
                </c:pt>
                <c:pt idx="894">
                  <c:v>890.00</c:v>
                </c:pt>
                <c:pt idx="895">
                  <c:v>891.01</c:v>
                </c:pt>
                <c:pt idx="896">
                  <c:v>892.01</c:v>
                </c:pt>
                <c:pt idx="897">
                  <c:v>893.00</c:v>
                </c:pt>
                <c:pt idx="898">
                  <c:v>894.01</c:v>
                </c:pt>
                <c:pt idx="899">
                  <c:v>895.01</c:v>
                </c:pt>
                <c:pt idx="900">
                  <c:v>896.00</c:v>
                </c:pt>
                <c:pt idx="901">
                  <c:v>897.00</c:v>
                </c:pt>
                <c:pt idx="902">
                  <c:v>898.01</c:v>
                </c:pt>
                <c:pt idx="903">
                  <c:v>899.00</c:v>
                </c:pt>
                <c:pt idx="904">
                  <c:v>900.00</c:v>
                </c:pt>
                <c:pt idx="905">
                  <c:v>901.01</c:v>
                </c:pt>
                <c:pt idx="906">
                  <c:v>902.01</c:v>
                </c:pt>
                <c:pt idx="907">
                  <c:v>903.00</c:v>
                </c:pt>
                <c:pt idx="908">
                  <c:v>904.01</c:v>
                </c:pt>
                <c:pt idx="909">
                  <c:v>905.01</c:v>
                </c:pt>
                <c:pt idx="910">
                  <c:v>906.00</c:v>
                </c:pt>
                <c:pt idx="911">
                  <c:v>907.00</c:v>
                </c:pt>
                <c:pt idx="912">
                  <c:v>908.01</c:v>
                </c:pt>
                <c:pt idx="913">
                  <c:v>909.00</c:v>
                </c:pt>
                <c:pt idx="914">
                  <c:v>910.00</c:v>
                </c:pt>
                <c:pt idx="915">
                  <c:v>911.01</c:v>
                </c:pt>
                <c:pt idx="916">
                  <c:v>912.01</c:v>
                </c:pt>
                <c:pt idx="917">
                  <c:v>913.00</c:v>
                </c:pt>
                <c:pt idx="918">
                  <c:v>914.00</c:v>
                </c:pt>
                <c:pt idx="919">
                  <c:v>915.01</c:v>
                </c:pt>
                <c:pt idx="920">
                  <c:v>916.00</c:v>
                </c:pt>
                <c:pt idx="921">
                  <c:v>917.00</c:v>
                </c:pt>
                <c:pt idx="922">
                  <c:v>918.01</c:v>
                </c:pt>
                <c:pt idx="923">
                  <c:v>919.01</c:v>
                </c:pt>
                <c:pt idx="924">
                  <c:v>920.00</c:v>
                </c:pt>
                <c:pt idx="925">
                  <c:v>921.00</c:v>
                </c:pt>
                <c:pt idx="926">
                  <c:v>922.01</c:v>
                </c:pt>
                <c:pt idx="927">
                  <c:v>923.00</c:v>
                </c:pt>
                <c:pt idx="928">
                  <c:v>924.00</c:v>
                </c:pt>
                <c:pt idx="929">
                  <c:v>925.01</c:v>
                </c:pt>
                <c:pt idx="930">
                  <c:v>926.00</c:v>
                </c:pt>
                <c:pt idx="931">
                  <c:v>927.00</c:v>
                </c:pt>
                <c:pt idx="932">
                  <c:v>928.01</c:v>
                </c:pt>
                <c:pt idx="933">
                  <c:v>929.01</c:v>
                </c:pt>
                <c:pt idx="934">
                  <c:v>930.00</c:v>
                </c:pt>
                <c:pt idx="935">
                  <c:v>931.00</c:v>
                </c:pt>
                <c:pt idx="936">
                  <c:v>932.01</c:v>
                </c:pt>
                <c:pt idx="937">
                  <c:v>933.00</c:v>
                </c:pt>
                <c:pt idx="938">
                  <c:v>934.00</c:v>
                </c:pt>
                <c:pt idx="939">
                  <c:v>935.01</c:v>
                </c:pt>
                <c:pt idx="940">
                  <c:v>936.00</c:v>
                </c:pt>
                <c:pt idx="941">
                  <c:v>937.00</c:v>
                </c:pt>
                <c:pt idx="942">
                  <c:v>938.01</c:v>
                </c:pt>
                <c:pt idx="943">
                  <c:v>939.01</c:v>
                </c:pt>
                <c:pt idx="944">
                  <c:v>940.00</c:v>
                </c:pt>
                <c:pt idx="945">
                  <c:v>941.00</c:v>
                </c:pt>
                <c:pt idx="946">
                  <c:v>942.01</c:v>
                </c:pt>
                <c:pt idx="947">
                  <c:v>943.00</c:v>
                </c:pt>
                <c:pt idx="948">
                  <c:v>944.00</c:v>
                </c:pt>
                <c:pt idx="949">
                  <c:v>945.01</c:v>
                </c:pt>
                <c:pt idx="950">
                  <c:v>946.01</c:v>
                </c:pt>
                <c:pt idx="951">
                  <c:v>947.00</c:v>
                </c:pt>
                <c:pt idx="952">
                  <c:v>948.01</c:v>
                </c:pt>
                <c:pt idx="953">
                  <c:v>949.01</c:v>
                </c:pt>
                <c:pt idx="954">
                  <c:v>950.00</c:v>
                </c:pt>
                <c:pt idx="955">
                  <c:v>951.00</c:v>
                </c:pt>
                <c:pt idx="956">
                  <c:v>952.01</c:v>
                </c:pt>
                <c:pt idx="957">
                  <c:v>953.00</c:v>
                </c:pt>
                <c:pt idx="958">
                  <c:v>954.00</c:v>
                </c:pt>
                <c:pt idx="959">
                  <c:v>955.01</c:v>
                </c:pt>
                <c:pt idx="960">
                  <c:v>956.01</c:v>
                </c:pt>
                <c:pt idx="961">
                  <c:v>957.00</c:v>
                </c:pt>
                <c:pt idx="962">
                  <c:v>958.01</c:v>
                </c:pt>
                <c:pt idx="963">
                  <c:v>959.01</c:v>
                </c:pt>
                <c:pt idx="964">
                  <c:v>960.00</c:v>
                </c:pt>
                <c:pt idx="965">
                  <c:v>961.00</c:v>
                </c:pt>
                <c:pt idx="966">
                  <c:v>962.01</c:v>
                </c:pt>
                <c:pt idx="967">
                  <c:v>963.00</c:v>
                </c:pt>
                <c:pt idx="968">
                  <c:v>964.00</c:v>
                </c:pt>
                <c:pt idx="969">
                  <c:v>965.01</c:v>
                </c:pt>
                <c:pt idx="970">
                  <c:v>966.01</c:v>
                </c:pt>
                <c:pt idx="971">
                  <c:v>967.00</c:v>
                </c:pt>
                <c:pt idx="972">
                  <c:v>968.01</c:v>
                </c:pt>
                <c:pt idx="973">
                  <c:v>969.01</c:v>
                </c:pt>
                <c:pt idx="974">
                  <c:v>970.00</c:v>
                </c:pt>
                <c:pt idx="975">
                  <c:v>971.00</c:v>
                </c:pt>
                <c:pt idx="976">
                  <c:v>972.01</c:v>
                </c:pt>
                <c:pt idx="977">
                  <c:v>973.00</c:v>
                </c:pt>
                <c:pt idx="978">
                  <c:v>974.00</c:v>
                </c:pt>
                <c:pt idx="979">
                  <c:v>975.01</c:v>
                </c:pt>
                <c:pt idx="980">
                  <c:v>976.01</c:v>
                </c:pt>
                <c:pt idx="981">
                  <c:v>977.00</c:v>
                </c:pt>
                <c:pt idx="982">
                  <c:v>978.00</c:v>
                </c:pt>
                <c:pt idx="983">
                  <c:v>979.01</c:v>
                </c:pt>
                <c:pt idx="984">
                  <c:v>980.00</c:v>
                </c:pt>
                <c:pt idx="985">
                  <c:v>981.00</c:v>
                </c:pt>
                <c:pt idx="986">
                  <c:v>982.01</c:v>
                </c:pt>
                <c:pt idx="987">
                  <c:v>983.00</c:v>
                </c:pt>
                <c:pt idx="988">
                  <c:v>984.00</c:v>
                </c:pt>
                <c:pt idx="989">
                  <c:v>985.01</c:v>
                </c:pt>
                <c:pt idx="990">
                  <c:v>986.01</c:v>
                </c:pt>
                <c:pt idx="991">
                  <c:v>987.00</c:v>
                </c:pt>
                <c:pt idx="992">
                  <c:v>988.00</c:v>
                </c:pt>
                <c:pt idx="993">
                  <c:v>989.01</c:v>
                </c:pt>
                <c:pt idx="994">
                  <c:v>990.00</c:v>
                </c:pt>
                <c:pt idx="995">
                  <c:v>991.00</c:v>
                </c:pt>
                <c:pt idx="996">
                  <c:v>992.01</c:v>
                </c:pt>
                <c:pt idx="997">
                  <c:v>993.01</c:v>
                </c:pt>
                <c:pt idx="998">
                  <c:v>994.00</c:v>
                </c:pt>
                <c:pt idx="999">
                  <c:v>995.01</c:v>
                </c:pt>
                <c:pt idx="1000">
                  <c:v>996.01</c:v>
                </c:pt>
                <c:pt idx="1001">
                  <c:v>997.00</c:v>
                </c:pt>
                <c:pt idx="1002">
                  <c:v>998.00</c:v>
                </c:pt>
                <c:pt idx="1003">
                  <c:v>999.01</c:v>
                </c:pt>
                <c:pt idx="1004">
                  <c:v>1,000.00</c:v>
                </c:pt>
                <c:pt idx="1005">
                  <c:v>1,001.00</c:v>
                </c:pt>
                <c:pt idx="1006">
                  <c:v>1,002.01</c:v>
                </c:pt>
                <c:pt idx="1007">
                  <c:v>1,003.01</c:v>
                </c:pt>
                <c:pt idx="1008">
                  <c:v>1,004.00</c:v>
                </c:pt>
                <c:pt idx="1009">
                  <c:v>1,005.01</c:v>
                </c:pt>
                <c:pt idx="1010">
                  <c:v>1,006.01</c:v>
                </c:pt>
                <c:pt idx="1011">
                  <c:v>1,007.00</c:v>
                </c:pt>
                <c:pt idx="1012">
                  <c:v>1,008.00</c:v>
                </c:pt>
                <c:pt idx="1013">
                  <c:v>1,009.01</c:v>
                </c:pt>
                <c:pt idx="1014">
                  <c:v>1,010.00</c:v>
                </c:pt>
                <c:pt idx="1015">
                  <c:v>1,011.00</c:v>
                </c:pt>
                <c:pt idx="1016">
                  <c:v>1,012.01</c:v>
                </c:pt>
                <c:pt idx="1017">
                  <c:v>1,013.01</c:v>
                </c:pt>
                <c:pt idx="1018">
                  <c:v>1,014.00</c:v>
                </c:pt>
                <c:pt idx="1019">
                  <c:v>1,015.01</c:v>
                </c:pt>
                <c:pt idx="1020">
                  <c:v>1,016.01</c:v>
                </c:pt>
                <c:pt idx="1021">
                  <c:v>1,017.00</c:v>
                </c:pt>
                <c:pt idx="1022">
                  <c:v>1,018.00</c:v>
                </c:pt>
                <c:pt idx="1023">
                  <c:v>1,019.01</c:v>
                </c:pt>
                <c:pt idx="1024">
                  <c:v>1,020.00</c:v>
                </c:pt>
                <c:pt idx="1025">
                  <c:v>1,021.00</c:v>
                </c:pt>
                <c:pt idx="1026">
                  <c:v>1,022.01</c:v>
                </c:pt>
                <c:pt idx="1027">
                  <c:v>1,023.01</c:v>
                </c:pt>
                <c:pt idx="1028">
                  <c:v>1,024.00</c:v>
                </c:pt>
                <c:pt idx="1029">
                  <c:v>1,025.00</c:v>
                </c:pt>
                <c:pt idx="1030">
                  <c:v>1,026.01</c:v>
                </c:pt>
                <c:pt idx="1031">
                  <c:v>1,027.00</c:v>
                </c:pt>
                <c:pt idx="1032">
                  <c:v>1,028.00</c:v>
                </c:pt>
                <c:pt idx="1033">
                  <c:v>1,029.01</c:v>
                </c:pt>
                <c:pt idx="1034">
                  <c:v>1,030.00</c:v>
                </c:pt>
                <c:pt idx="1035">
                  <c:v>1,031.00</c:v>
                </c:pt>
                <c:pt idx="1036">
                  <c:v>1,032.01</c:v>
                </c:pt>
                <c:pt idx="1037">
                  <c:v>1,033.01</c:v>
                </c:pt>
                <c:pt idx="1038">
                  <c:v>1,034.00</c:v>
                </c:pt>
                <c:pt idx="1039">
                  <c:v>1,035.00</c:v>
                </c:pt>
                <c:pt idx="1040">
                  <c:v>1,036.01</c:v>
                </c:pt>
                <c:pt idx="1041">
                  <c:v>1,037.00</c:v>
                </c:pt>
                <c:pt idx="1042">
                  <c:v>1,038.00</c:v>
                </c:pt>
                <c:pt idx="1043">
                  <c:v>1,039.01</c:v>
                </c:pt>
                <c:pt idx="1044">
                  <c:v>1,040.01</c:v>
                </c:pt>
                <c:pt idx="1045">
                  <c:v>1,041.00</c:v>
                </c:pt>
                <c:pt idx="1046">
                  <c:v>1,042.01</c:v>
                </c:pt>
                <c:pt idx="1047">
                  <c:v>1,043.01</c:v>
                </c:pt>
                <c:pt idx="1048">
                  <c:v>1,044.00</c:v>
                </c:pt>
                <c:pt idx="1049">
                  <c:v>1,045.00</c:v>
                </c:pt>
                <c:pt idx="1050">
                  <c:v>1,046.01</c:v>
                </c:pt>
                <c:pt idx="1051">
                  <c:v>1,047.00</c:v>
                </c:pt>
                <c:pt idx="1052">
                  <c:v>1,048.00</c:v>
                </c:pt>
                <c:pt idx="1053">
                  <c:v>1,049.01</c:v>
                </c:pt>
                <c:pt idx="1054">
                  <c:v>1,050.01</c:v>
                </c:pt>
                <c:pt idx="1055">
                  <c:v>1,051.00</c:v>
                </c:pt>
                <c:pt idx="1056">
                  <c:v>1,052.01</c:v>
                </c:pt>
                <c:pt idx="1057">
                  <c:v>1,053.01</c:v>
                </c:pt>
                <c:pt idx="1058">
                  <c:v>1,054.00</c:v>
                </c:pt>
                <c:pt idx="1059">
                  <c:v>1,055.00</c:v>
                </c:pt>
                <c:pt idx="1060">
                  <c:v>1,056.01</c:v>
                </c:pt>
                <c:pt idx="1061">
                  <c:v>1,057.00</c:v>
                </c:pt>
                <c:pt idx="1062">
                  <c:v>1,058.00</c:v>
                </c:pt>
                <c:pt idx="1063">
                  <c:v>1,059.01</c:v>
                </c:pt>
                <c:pt idx="1064">
                  <c:v>1,060.01</c:v>
                </c:pt>
                <c:pt idx="1065">
                  <c:v>1,061.00</c:v>
                </c:pt>
                <c:pt idx="1066">
                  <c:v>1,062.01</c:v>
                </c:pt>
                <c:pt idx="1067">
                  <c:v>1,063.01</c:v>
                </c:pt>
                <c:pt idx="1068">
                  <c:v>1,064.00</c:v>
                </c:pt>
                <c:pt idx="1069">
                  <c:v>1,065.00</c:v>
                </c:pt>
                <c:pt idx="1070">
                  <c:v>1,066.01</c:v>
                </c:pt>
                <c:pt idx="1071">
                  <c:v>1,067.00</c:v>
                </c:pt>
                <c:pt idx="1072">
                  <c:v>1,068.00</c:v>
                </c:pt>
                <c:pt idx="1073">
                  <c:v>1,069.01</c:v>
                </c:pt>
                <c:pt idx="1074">
                  <c:v>1,070.01</c:v>
                </c:pt>
                <c:pt idx="1075">
                  <c:v>1,071.00</c:v>
                </c:pt>
                <c:pt idx="1076">
                  <c:v>1,072.00</c:v>
                </c:pt>
                <c:pt idx="1077">
                  <c:v>1,073.01</c:v>
                </c:pt>
                <c:pt idx="1078">
                  <c:v>1,074.00</c:v>
                </c:pt>
                <c:pt idx="1079">
                  <c:v>1,075.00</c:v>
                </c:pt>
                <c:pt idx="1080">
                  <c:v>1,076.01</c:v>
                </c:pt>
                <c:pt idx="1081">
                  <c:v>1,077.00</c:v>
                </c:pt>
                <c:pt idx="1082">
                  <c:v>1,078.00</c:v>
                </c:pt>
                <c:pt idx="1083">
                  <c:v>1,079.01</c:v>
                </c:pt>
                <c:pt idx="1084">
                  <c:v>1,080.01</c:v>
                </c:pt>
                <c:pt idx="1085">
                  <c:v>1,081.00</c:v>
                </c:pt>
                <c:pt idx="1086">
                  <c:v>1,082.00</c:v>
                </c:pt>
                <c:pt idx="1087">
                  <c:v>1,083.01</c:v>
                </c:pt>
                <c:pt idx="1088">
                  <c:v>1,084.00</c:v>
                </c:pt>
                <c:pt idx="1089">
                  <c:v>1,085.00</c:v>
                </c:pt>
                <c:pt idx="1090">
                  <c:v>1,086.01</c:v>
                </c:pt>
                <c:pt idx="1091">
                  <c:v>1,087.00</c:v>
                </c:pt>
                <c:pt idx="1092">
                  <c:v>1,088.00</c:v>
                </c:pt>
                <c:pt idx="1093">
                  <c:v>1,089.01</c:v>
                </c:pt>
                <c:pt idx="1094">
                  <c:v>1,090.01</c:v>
                </c:pt>
                <c:pt idx="1095">
                  <c:v>1,091.00</c:v>
                </c:pt>
                <c:pt idx="1096">
                  <c:v>1,092.00</c:v>
                </c:pt>
                <c:pt idx="1097">
                  <c:v>1,093.01</c:v>
                </c:pt>
                <c:pt idx="1098">
                  <c:v>1,094.00</c:v>
                </c:pt>
                <c:pt idx="1099">
                  <c:v>1,095.00</c:v>
                </c:pt>
                <c:pt idx="1100">
                  <c:v>1,096.01</c:v>
                </c:pt>
                <c:pt idx="1101">
                  <c:v>1,097.01</c:v>
                </c:pt>
                <c:pt idx="1102">
                  <c:v>1,098.00</c:v>
                </c:pt>
                <c:pt idx="1103">
                  <c:v>1,099.01</c:v>
                </c:pt>
                <c:pt idx="1104">
                  <c:v>1,100.01</c:v>
                </c:pt>
                <c:pt idx="1105">
                  <c:v>1,101.00</c:v>
                </c:pt>
                <c:pt idx="1106">
                  <c:v>1,102.00</c:v>
                </c:pt>
                <c:pt idx="1107">
                  <c:v>1,103.01</c:v>
                </c:pt>
                <c:pt idx="1108">
                  <c:v>1,104.00</c:v>
                </c:pt>
                <c:pt idx="1109">
                  <c:v>1,105.00</c:v>
                </c:pt>
                <c:pt idx="1110">
                  <c:v>1,106.01</c:v>
                </c:pt>
                <c:pt idx="1111">
                  <c:v>1,107.01</c:v>
                </c:pt>
                <c:pt idx="1112">
                  <c:v>1,108.00</c:v>
                </c:pt>
                <c:pt idx="1113">
                  <c:v>1,109.01</c:v>
                </c:pt>
                <c:pt idx="1114">
                  <c:v>1,110.01</c:v>
                </c:pt>
                <c:pt idx="1115">
                  <c:v>1,111.00</c:v>
                </c:pt>
                <c:pt idx="1116">
                  <c:v>1,112.00</c:v>
                </c:pt>
                <c:pt idx="1117">
                  <c:v>1,113.01</c:v>
                </c:pt>
                <c:pt idx="1118">
                  <c:v>1,114.00</c:v>
                </c:pt>
                <c:pt idx="1119">
                  <c:v>1,115.00</c:v>
                </c:pt>
                <c:pt idx="1120">
                  <c:v>1,116.01</c:v>
                </c:pt>
                <c:pt idx="1121">
                  <c:v>1,117.01</c:v>
                </c:pt>
                <c:pt idx="1122">
                  <c:v>1,118.00</c:v>
                </c:pt>
                <c:pt idx="1123">
                  <c:v>1,119.01</c:v>
                </c:pt>
                <c:pt idx="1124">
                  <c:v>1,120.01</c:v>
                </c:pt>
                <c:pt idx="1125">
                  <c:v>1,121.00</c:v>
                </c:pt>
                <c:pt idx="1126">
                  <c:v>1,122.00</c:v>
                </c:pt>
                <c:pt idx="1127">
                  <c:v>1,123.01</c:v>
                </c:pt>
                <c:pt idx="1128">
                  <c:v>1,124.00</c:v>
                </c:pt>
                <c:pt idx="1129">
                  <c:v>1,125.00</c:v>
                </c:pt>
                <c:pt idx="1130">
                  <c:v>1,126.01</c:v>
                </c:pt>
                <c:pt idx="1131">
                  <c:v>1,127.01</c:v>
                </c:pt>
                <c:pt idx="1132">
                  <c:v>1,128.00</c:v>
                </c:pt>
                <c:pt idx="1133">
                  <c:v>1,129.00</c:v>
                </c:pt>
                <c:pt idx="1134">
                  <c:v>1,130.01</c:v>
                </c:pt>
                <c:pt idx="1135">
                  <c:v>1,131.00</c:v>
                </c:pt>
                <c:pt idx="1136">
                  <c:v>1,132.00</c:v>
                </c:pt>
                <c:pt idx="1137">
                  <c:v>1,133.01</c:v>
                </c:pt>
                <c:pt idx="1138">
                  <c:v>1,134.00</c:v>
                </c:pt>
                <c:pt idx="1139">
                  <c:v>1,135.00</c:v>
                </c:pt>
                <c:pt idx="1140">
                  <c:v>1,136.01</c:v>
                </c:pt>
                <c:pt idx="1141">
                  <c:v>1,137.01</c:v>
                </c:pt>
                <c:pt idx="1142">
                  <c:v>1,138.00</c:v>
                </c:pt>
                <c:pt idx="1143">
                  <c:v>1,139.00</c:v>
                </c:pt>
                <c:pt idx="1144">
                  <c:v>1,140.01</c:v>
                </c:pt>
                <c:pt idx="1145">
                  <c:v>1,141.00</c:v>
                </c:pt>
                <c:pt idx="1146">
                  <c:v>1,142.00</c:v>
                </c:pt>
                <c:pt idx="1147">
                  <c:v>1,143.01</c:v>
                </c:pt>
                <c:pt idx="1148">
                  <c:v>1,144.00</c:v>
                </c:pt>
                <c:pt idx="1149">
                  <c:v>1,145.00</c:v>
                </c:pt>
                <c:pt idx="1150">
                  <c:v>1,146.01</c:v>
                </c:pt>
                <c:pt idx="1151">
                  <c:v>1,147.01</c:v>
                </c:pt>
                <c:pt idx="1152">
                  <c:v>1,148.00</c:v>
                </c:pt>
                <c:pt idx="1153">
                  <c:v>1,149.00</c:v>
                </c:pt>
                <c:pt idx="1154">
                  <c:v>1,150.01</c:v>
                </c:pt>
                <c:pt idx="1155">
                  <c:v>1,151.00</c:v>
                </c:pt>
                <c:pt idx="1156">
                  <c:v>1,152.00</c:v>
                </c:pt>
                <c:pt idx="1157">
                  <c:v>1,153.01</c:v>
                </c:pt>
                <c:pt idx="1158">
                  <c:v>1,154.01</c:v>
                </c:pt>
                <c:pt idx="1159">
                  <c:v>1,155.00</c:v>
                </c:pt>
                <c:pt idx="1160">
                  <c:v>1,156.01</c:v>
                </c:pt>
                <c:pt idx="1161">
                  <c:v>1,157.01</c:v>
                </c:pt>
                <c:pt idx="1162">
                  <c:v>1,158.00</c:v>
                </c:pt>
                <c:pt idx="1163">
                  <c:v>1,159.00</c:v>
                </c:pt>
                <c:pt idx="1164">
                  <c:v>1,160.01</c:v>
                </c:pt>
                <c:pt idx="1165">
                  <c:v>1,161.00</c:v>
                </c:pt>
                <c:pt idx="1166">
                  <c:v>1,162.00</c:v>
                </c:pt>
                <c:pt idx="1167">
                  <c:v>1,163.01</c:v>
                </c:pt>
                <c:pt idx="1168">
                  <c:v>1,164.01</c:v>
                </c:pt>
                <c:pt idx="1169">
                  <c:v>1,165.00</c:v>
                </c:pt>
                <c:pt idx="1170">
                  <c:v>1,166.01</c:v>
                </c:pt>
                <c:pt idx="1171">
                  <c:v>1,167.01</c:v>
                </c:pt>
                <c:pt idx="1172">
                  <c:v>1,168.00</c:v>
                </c:pt>
                <c:pt idx="1173">
                  <c:v>1,169.00</c:v>
                </c:pt>
                <c:pt idx="1174">
                  <c:v>1,170.01</c:v>
                </c:pt>
                <c:pt idx="1175">
                  <c:v>1,171.00</c:v>
                </c:pt>
                <c:pt idx="1176">
                  <c:v>1,172.00</c:v>
                </c:pt>
                <c:pt idx="1177">
                  <c:v>1,173.01</c:v>
                </c:pt>
                <c:pt idx="1178">
                  <c:v>1,174.01</c:v>
                </c:pt>
                <c:pt idx="1179">
                  <c:v>1,175.00</c:v>
                </c:pt>
                <c:pt idx="1180">
                  <c:v>1,176.00</c:v>
                </c:pt>
                <c:pt idx="1181">
                  <c:v>1,177.01</c:v>
                </c:pt>
                <c:pt idx="1182">
                  <c:v>1,178.00</c:v>
                </c:pt>
                <c:pt idx="1183">
                  <c:v>1,179.00</c:v>
                </c:pt>
                <c:pt idx="1184">
                  <c:v>1,180.01</c:v>
                </c:pt>
                <c:pt idx="1185">
                  <c:v>1,181.00</c:v>
                </c:pt>
                <c:pt idx="1186">
                  <c:v>1,182.00</c:v>
                </c:pt>
                <c:pt idx="1187">
                  <c:v>1,183.01</c:v>
                </c:pt>
                <c:pt idx="1188">
                  <c:v>1,184.01</c:v>
                </c:pt>
                <c:pt idx="1189">
                  <c:v>1,185.00</c:v>
                </c:pt>
                <c:pt idx="1190">
                  <c:v>1,186.00</c:v>
                </c:pt>
                <c:pt idx="1191">
                  <c:v>1,187.01</c:v>
                </c:pt>
                <c:pt idx="1192">
                  <c:v>1,188.00</c:v>
                </c:pt>
                <c:pt idx="1193">
                  <c:v>1,189.00</c:v>
                </c:pt>
                <c:pt idx="1194">
                  <c:v>1,190.01</c:v>
                </c:pt>
                <c:pt idx="1195">
                  <c:v>1,191.01</c:v>
                </c:pt>
                <c:pt idx="1196">
                  <c:v>1,192.00</c:v>
                </c:pt>
                <c:pt idx="1197">
                  <c:v>1,193.01</c:v>
                </c:pt>
                <c:pt idx="1198">
                  <c:v>1,194.01</c:v>
                </c:pt>
                <c:pt idx="1199">
                  <c:v>1,195.00</c:v>
                </c:pt>
                <c:pt idx="1200">
                  <c:v>1,196.00</c:v>
                </c:pt>
                <c:pt idx="1201">
                  <c:v>1,197.01</c:v>
                </c:pt>
                <c:pt idx="1202">
                  <c:v>1,198.00</c:v>
                </c:pt>
                <c:pt idx="1203">
                  <c:v>1,199.00</c:v>
                </c:pt>
                <c:pt idx="1204">
                  <c:v>1,200.01</c:v>
                </c:pt>
                <c:pt idx="1205">
                  <c:v>1,201.01</c:v>
                </c:pt>
                <c:pt idx="1206">
                  <c:v>1,202.00</c:v>
                </c:pt>
                <c:pt idx="1207">
                  <c:v>1,203.01</c:v>
                </c:pt>
                <c:pt idx="1208">
                  <c:v>1,204.01</c:v>
                </c:pt>
                <c:pt idx="1209">
                  <c:v>1,205.00</c:v>
                </c:pt>
                <c:pt idx="1210">
                  <c:v>1,206.00</c:v>
                </c:pt>
                <c:pt idx="1211">
                  <c:v>1,207.01</c:v>
                </c:pt>
                <c:pt idx="1212">
                  <c:v>1,208.00</c:v>
                </c:pt>
                <c:pt idx="1213">
                  <c:v>1,209.00</c:v>
                </c:pt>
                <c:pt idx="1214">
                  <c:v>1,210.01</c:v>
                </c:pt>
                <c:pt idx="1215">
                  <c:v>1,211.01</c:v>
                </c:pt>
                <c:pt idx="1216">
                  <c:v>1,212.00</c:v>
                </c:pt>
                <c:pt idx="1217">
                  <c:v>1,213.01</c:v>
                </c:pt>
                <c:pt idx="1218">
                  <c:v>1,214.01</c:v>
                </c:pt>
                <c:pt idx="1219">
                  <c:v>1,215.00</c:v>
                </c:pt>
                <c:pt idx="1220">
                  <c:v>1,216.00</c:v>
                </c:pt>
                <c:pt idx="1221">
                  <c:v>1,217.01</c:v>
                </c:pt>
                <c:pt idx="1222">
                  <c:v>1,218.00</c:v>
                </c:pt>
                <c:pt idx="1223">
                  <c:v>1,219.00</c:v>
                </c:pt>
                <c:pt idx="1224">
                  <c:v>1,220.01</c:v>
                </c:pt>
                <c:pt idx="1225">
                  <c:v>1,221.01</c:v>
                </c:pt>
                <c:pt idx="1226">
                  <c:v>1,222.00</c:v>
                </c:pt>
                <c:pt idx="1227">
                  <c:v>1,223.00</c:v>
                </c:pt>
                <c:pt idx="1228">
                  <c:v>1,224.01</c:v>
                </c:pt>
                <c:pt idx="1229">
                  <c:v>1,225.00</c:v>
                </c:pt>
                <c:pt idx="1230">
                  <c:v>1,226.00</c:v>
                </c:pt>
                <c:pt idx="1231">
                  <c:v>1,227.01</c:v>
                </c:pt>
                <c:pt idx="1232">
                  <c:v>1,228.00</c:v>
                </c:pt>
                <c:pt idx="1233">
                  <c:v>1,229.00</c:v>
                </c:pt>
                <c:pt idx="1234">
                  <c:v>1,230.01</c:v>
                </c:pt>
                <c:pt idx="1235">
                  <c:v>1,231.01</c:v>
                </c:pt>
                <c:pt idx="1236">
                  <c:v>1,232.00</c:v>
                </c:pt>
                <c:pt idx="1237">
                  <c:v>1,233.00</c:v>
                </c:pt>
                <c:pt idx="1238">
                  <c:v>1,234.01</c:v>
                </c:pt>
                <c:pt idx="1239">
                  <c:v>1,235.00</c:v>
                </c:pt>
                <c:pt idx="1240">
                  <c:v>1,236.00</c:v>
                </c:pt>
                <c:pt idx="1241">
                  <c:v>1,237.01</c:v>
                </c:pt>
                <c:pt idx="1242">
                  <c:v>1,238.00</c:v>
                </c:pt>
                <c:pt idx="1243">
                  <c:v>1,239.00</c:v>
                </c:pt>
                <c:pt idx="1244">
                  <c:v>1,240.01</c:v>
                </c:pt>
                <c:pt idx="1245">
                  <c:v>1,241.01</c:v>
                </c:pt>
                <c:pt idx="1246">
                  <c:v>1,242.00</c:v>
                </c:pt>
                <c:pt idx="1247">
                  <c:v>1,243.00</c:v>
                </c:pt>
                <c:pt idx="1248">
                  <c:v>1,244.01</c:v>
                </c:pt>
                <c:pt idx="1249">
                  <c:v>1,245.00</c:v>
                </c:pt>
                <c:pt idx="1250">
                  <c:v>1,246.00</c:v>
                </c:pt>
                <c:pt idx="1251">
                  <c:v>1,247.01</c:v>
                </c:pt>
                <c:pt idx="1252">
                  <c:v>1,248.01</c:v>
                </c:pt>
                <c:pt idx="1253">
                  <c:v>1,249.00</c:v>
                </c:pt>
                <c:pt idx="1254">
                  <c:v>1,250.01</c:v>
                </c:pt>
                <c:pt idx="1255">
                  <c:v>1,251.01</c:v>
                </c:pt>
                <c:pt idx="1256">
                  <c:v>1,252.00</c:v>
                </c:pt>
                <c:pt idx="1257">
                  <c:v>1,253.00</c:v>
                </c:pt>
                <c:pt idx="1258">
                  <c:v>1,254.01</c:v>
                </c:pt>
                <c:pt idx="1259">
                  <c:v>1,255.00</c:v>
                </c:pt>
                <c:pt idx="1260">
                  <c:v>1,256.00</c:v>
                </c:pt>
                <c:pt idx="1261">
                  <c:v>1,257.01</c:v>
                </c:pt>
                <c:pt idx="1262">
                  <c:v>1,258.01</c:v>
                </c:pt>
                <c:pt idx="1263">
                  <c:v>1,259.00</c:v>
                </c:pt>
                <c:pt idx="1264">
                  <c:v>1,260.01</c:v>
                </c:pt>
                <c:pt idx="1265">
                  <c:v>1,261.01</c:v>
                </c:pt>
                <c:pt idx="1266">
                  <c:v>1,262.00</c:v>
                </c:pt>
                <c:pt idx="1267">
                  <c:v>1,263.00</c:v>
                </c:pt>
                <c:pt idx="1268">
                  <c:v>1,264.01</c:v>
                </c:pt>
                <c:pt idx="1269">
                  <c:v>1,265.00</c:v>
                </c:pt>
                <c:pt idx="1270">
                  <c:v>1,266.00</c:v>
                </c:pt>
                <c:pt idx="1271">
                  <c:v>1,267.01</c:v>
                </c:pt>
                <c:pt idx="1272">
                  <c:v>1,268.01</c:v>
                </c:pt>
                <c:pt idx="1273">
                  <c:v>1,269.00</c:v>
                </c:pt>
                <c:pt idx="1274">
                  <c:v>1,270.01</c:v>
                </c:pt>
                <c:pt idx="1275">
                  <c:v>1,271.01</c:v>
                </c:pt>
                <c:pt idx="1276">
                  <c:v>1,272.00</c:v>
                </c:pt>
                <c:pt idx="1277">
                  <c:v>1,273.00</c:v>
                </c:pt>
                <c:pt idx="1278">
                  <c:v>1,274.01</c:v>
                </c:pt>
                <c:pt idx="1279">
                  <c:v>1,275.00</c:v>
                </c:pt>
                <c:pt idx="1280">
                  <c:v>1,276.00</c:v>
                </c:pt>
                <c:pt idx="1281">
                  <c:v>1,277.01</c:v>
                </c:pt>
                <c:pt idx="1282">
                  <c:v>1,278.01</c:v>
                </c:pt>
                <c:pt idx="1283">
                  <c:v>1,279.00</c:v>
                </c:pt>
                <c:pt idx="1284">
                  <c:v>1,280.00</c:v>
                </c:pt>
                <c:pt idx="1285">
                  <c:v>1,281.01</c:v>
                </c:pt>
                <c:pt idx="1286">
                  <c:v>1,282.00</c:v>
                </c:pt>
                <c:pt idx="1287">
                  <c:v>1,283.00</c:v>
                </c:pt>
                <c:pt idx="1288">
                  <c:v>1,284.01</c:v>
                </c:pt>
                <c:pt idx="1289">
                  <c:v>1,285.01</c:v>
                </c:pt>
                <c:pt idx="1290">
                  <c:v>1,286.00</c:v>
                </c:pt>
                <c:pt idx="1291">
                  <c:v>1,287.01</c:v>
                </c:pt>
                <c:pt idx="1292">
                  <c:v>1,288.01</c:v>
                </c:pt>
                <c:pt idx="1293">
                  <c:v>1,289.00</c:v>
                </c:pt>
                <c:pt idx="1294">
                  <c:v>1,290.00</c:v>
                </c:pt>
                <c:pt idx="1295">
                  <c:v>1,291.01</c:v>
                </c:pt>
                <c:pt idx="1296">
                  <c:v>1,292.00</c:v>
                </c:pt>
                <c:pt idx="1297">
                  <c:v>1,293.00</c:v>
                </c:pt>
                <c:pt idx="1298">
                  <c:v>1,294.01</c:v>
                </c:pt>
                <c:pt idx="1299">
                  <c:v>1,295.01</c:v>
                </c:pt>
                <c:pt idx="1300">
                  <c:v>1,296.00</c:v>
                </c:pt>
                <c:pt idx="1301">
                  <c:v>1,297.01</c:v>
                </c:pt>
                <c:pt idx="1302">
                  <c:v>1,298.01</c:v>
                </c:pt>
                <c:pt idx="1303">
                  <c:v>1,299.00</c:v>
                </c:pt>
                <c:pt idx="1304">
                  <c:v>1,300.00</c:v>
                </c:pt>
                <c:pt idx="1305">
                  <c:v>1,301.01</c:v>
                </c:pt>
                <c:pt idx="1306">
                  <c:v>1,302.00</c:v>
                </c:pt>
                <c:pt idx="1307">
                  <c:v>1,303.00</c:v>
                </c:pt>
                <c:pt idx="1308">
                  <c:v>1,304.01</c:v>
                </c:pt>
                <c:pt idx="1309">
                  <c:v>1,305.01</c:v>
                </c:pt>
                <c:pt idx="1310">
                  <c:v>1,306.00</c:v>
                </c:pt>
                <c:pt idx="1311">
                  <c:v>1,307.00</c:v>
                </c:pt>
                <c:pt idx="1312">
                  <c:v>1,308.01</c:v>
                </c:pt>
                <c:pt idx="1313">
                  <c:v>1,309.00</c:v>
                </c:pt>
                <c:pt idx="1314">
                  <c:v>1,310.00</c:v>
                </c:pt>
                <c:pt idx="1315">
                  <c:v>1,311.01</c:v>
                </c:pt>
                <c:pt idx="1316">
                  <c:v>1,312.00</c:v>
                </c:pt>
                <c:pt idx="1317">
                  <c:v>1,313.00</c:v>
                </c:pt>
                <c:pt idx="1318">
                  <c:v>1,314.01</c:v>
                </c:pt>
                <c:pt idx="1319">
                  <c:v>1,315.01</c:v>
                </c:pt>
                <c:pt idx="1320">
                  <c:v>1,316.00</c:v>
                </c:pt>
                <c:pt idx="1321">
                  <c:v>1,317.00</c:v>
                </c:pt>
                <c:pt idx="1322">
                  <c:v>1,318.01</c:v>
                </c:pt>
                <c:pt idx="1323">
                  <c:v>1,319.00</c:v>
                </c:pt>
                <c:pt idx="1324">
                  <c:v>1,320.00</c:v>
                </c:pt>
                <c:pt idx="1325">
                  <c:v>1,321.01</c:v>
                </c:pt>
                <c:pt idx="1326">
                  <c:v>1,322.01</c:v>
                </c:pt>
                <c:pt idx="1327">
                  <c:v>1,323.00</c:v>
                </c:pt>
                <c:pt idx="1328">
                  <c:v>1,324.01</c:v>
                </c:pt>
                <c:pt idx="1329">
                  <c:v>1,325.01</c:v>
                </c:pt>
                <c:pt idx="1330">
                  <c:v>1,326.00</c:v>
                </c:pt>
                <c:pt idx="1331">
                  <c:v>1,327.00</c:v>
                </c:pt>
                <c:pt idx="1332">
                  <c:v>1,328.01</c:v>
                </c:pt>
                <c:pt idx="1333">
                  <c:v>1,329.00</c:v>
                </c:pt>
                <c:pt idx="1334">
                  <c:v>1,330.00</c:v>
                </c:pt>
                <c:pt idx="1335">
                  <c:v>1,331.01</c:v>
                </c:pt>
                <c:pt idx="1336">
                  <c:v>1,332.01</c:v>
                </c:pt>
                <c:pt idx="1337">
                  <c:v>1,333.00</c:v>
                </c:pt>
                <c:pt idx="1338">
                  <c:v>1,334.01</c:v>
                </c:pt>
                <c:pt idx="1339">
                  <c:v>1,335.01</c:v>
                </c:pt>
                <c:pt idx="1340">
                  <c:v>1,336.00</c:v>
                </c:pt>
                <c:pt idx="1341">
                  <c:v>1,337.00</c:v>
                </c:pt>
                <c:pt idx="1342">
                  <c:v>1,338.01</c:v>
                </c:pt>
                <c:pt idx="1343">
                  <c:v>1,339.00</c:v>
                </c:pt>
                <c:pt idx="1344">
                  <c:v>1,340.00</c:v>
                </c:pt>
                <c:pt idx="1345">
                  <c:v>1,341.01</c:v>
                </c:pt>
                <c:pt idx="1346">
                  <c:v>1,342.01</c:v>
                </c:pt>
                <c:pt idx="1347">
                  <c:v>1,343.00</c:v>
                </c:pt>
                <c:pt idx="1348">
                  <c:v>1,344.01</c:v>
                </c:pt>
                <c:pt idx="1349">
                  <c:v>1,345.01</c:v>
                </c:pt>
                <c:pt idx="1350">
                  <c:v>1,346.00</c:v>
                </c:pt>
                <c:pt idx="1351">
                  <c:v>1,347.00</c:v>
                </c:pt>
                <c:pt idx="1352">
                  <c:v>1,348.01</c:v>
                </c:pt>
                <c:pt idx="1353">
                  <c:v>1,349.00</c:v>
                </c:pt>
                <c:pt idx="1354">
                  <c:v>1,350.00</c:v>
                </c:pt>
                <c:pt idx="1355">
                  <c:v>1,351.01</c:v>
                </c:pt>
                <c:pt idx="1356">
                  <c:v>1,352.01</c:v>
                </c:pt>
                <c:pt idx="1357">
                  <c:v>1,353.00</c:v>
                </c:pt>
                <c:pt idx="1358">
                  <c:v>1,354.00</c:v>
                </c:pt>
                <c:pt idx="1359">
                  <c:v>1,355.01</c:v>
                </c:pt>
                <c:pt idx="1360">
                  <c:v>1,356.00</c:v>
                </c:pt>
                <c:pt idx="1361">
                  <c:v>1,357.00</c:v>
                </c:pt>
                <c:pt idx="1362">
                  <c:v>1,358.01</c:v>
                </c:pt>
                <c:pt idx="1363">
                  <c:v>1,359.00</c:v>
                </c:pt>
                <c:pt idx="1364">
                  <c:v>1,360.00</c:v>
                </c:pt>
                <c:pt idx="1365">
                  <c:v>1,361.01</c:v>
                </c:pt>
                <c:pt idx="1366">
                  <c:v>1,362.01</c:v>
                </c:pt>
                <c:pt idx="1367">
                  <c:v>1,363.00</c:v>
                </c:pt>
                <c:pt idx="1368">
                  <c:v>1,364.00</c:v>
                </c:pt>
                <c:pt idx="1369">
                  <c:v>1,365.01</c:v>
                </c:pt>
                <c:pt idx="1370">
                  <c:v>1,366.00</c:v>
                </c:pt>
                <c:pt idx="1371">
                  <c:v>1,367.00</c:v>
                </c:pt>
                <c:pt idx="1372">
                  <c:v>1,368.01</c:v>
                </c:pt>
                <c:pt idx="1373">
                  <c:v>1,369.01</c:v>
                </c:pt>
                <c:pt idx="1374">
                  <c:v>1,370.00</c:v>
                </c:pt>
                <c:pt idx="1375">
                  <c:v>1,371.01</c:v>
                </c:pt>
                <c:pt idx="1376">
                  <c:v>1,372.01</c:v>
                </c:pt>
                <c:pt idx="1377">
                  <c:v>1,373.00</c:v>
                </c:pt>
                <c:pt idx="1378">
                  <c:v>1,374.00</c:v>
                </c:pt>
                <c:pt idx="1379">
                  <c:v>1,375.01</c:v>
                </c:pt>
                <c:pt idx="1380">
                  <c:v>1,376.00</c:v>
                </c:pt>
                <c:pt idx="1381">
                  <c:v>1,377.00</c:v>
                </c:pt>
                <c:pt idx="1382">
                  <c:v>1,378.01</c:v>
                </c:pt>
                <c:pt idx="1383">
                  <c:v>1,379.01</c:v>
                </c:pt>
                <c:pt idx="1384">
                  <c:v>1,380.00</c:v>
                </c:pt>
                <c:pt idx="1385">
                  <c:v>1,381.01</c:v>
                </c:pt>
                <c:pt idx="1386">
                  <c:v>1,382.01</c:v>
                </c:pt>
                <c:pt idx="1387">
                  <c:v>1,383.00</c:v>
                </c:pt>
                <c:pt idx="1388">
                  <c:v>1,384.00</c:v>
                </c:pt>
                <c:pt idx="1389">
                  <c:v>1,385.01</c:v>
                </c:pt>
                <c:pt idx="1390">
                  <c:v>1,386.00</c:v>
                </c:pt>
                <c:pt idx="1391">
                  <c:v>1,387.00</c:v>
                </c:pt>
                <c:pt idx="1392">
                  <c:v>1,388.01</c:v>
                </c:pt>
                <c:pt idx="1393">
                  <c:v>1,389.01</c:v>
                </c:pt>
                <c:pt idx="1394">
                  <c:v>1,390.00</c:v>
                </c:pt>
                <c:pt idx="1395">
                  <c:v>1,391.01</c:v>
                </c:pt>
                <c:pt idx="1396">
                  <c:v>1,392.01</c:v>
                </c:pt>
                <c:pt idx="1397">
                  <c:v>1,393.00</c:v>
                </c:pt>
                <c:pt idx="1398">
                  <c:v>1,394.00</c:v>
                </c:pt>
                <c:pt idx="1399">
                  <c:v>1,395.01</c:v>
                </c:pt>
                <c:pt idx="1400">
                  <c:v>1,396.00</c:v>
                </c:pt>
                <c:pt idx="1401">
                  <c:v>1,397.00</c:v>
                </c:pt>
                <c:pt idx="1402">
                  <c:v>1,398.01</c:v>
                </c:pt>
                <c:pt idx="1403">
                  <c:v>1,399.01</c:v>
                </c:pt>
                <c:pt idx="1404">
                  <c:v>1,400.00</c:v>
                </c:pt>
                <c:pt idx="1405">
                  <c:v>1,401.00</c:v>
                </c:pt>
                <c:pt idx="1406">
                  <c:v>1,402.01</c:v>
                </c:pt>
                <c:pt idx="1407">
                  <c:v>1,403.00</c:v>
                </c:pt>
                <c:pt idx="1408">
                  <c:v>1,404.00</c:v>
                </c:pt>
                <c:pt idx="1409">
                  <c:v>1,405.01</c:v>
                </c:pt>
                <c:pt idx="1410">
                  <c:v>1,406.01</c:v>
                </c:pt>
                <c:pt idx="1411">
                  <c:v>1,407.00</c:v>
                </c:pt>
                <c:pt idx="1412">
                  <c:v>1,408.01</c:v>
                </c:pt>
                <c:pt idx="1413">
                  <c:v>1,409.01</c:v>
                </c:pt>
                <c:pt idx="1414">
                  <c:v>1,410.00</c:v>
                </c:pt>
                <c:pt idx="1415">
                  <c:v>1,411.00</c:v>
                </c:pt>
                <c:pt idx="1416">
                  <c:v>1,412.01</c:v>
                </c:pt>
                <c:pt idx="1417">
                  <c:v>1,413.00</c:v>
                </c:pt>
                <c:pt idx="1418">
                  <c:v>1,414.00</c:v>
                </c:pt>
                <c:pt idx="1419">
                  <c:v>1,415.01</c:v>
                </c:pt>
                <c:pt idx="1420">
                  <c:v>1,416.01</c:v>
                </c:pt>
                <c:pt idx="1421">
                  <c:v>1,417.00</c:v>
                </c:pt>
                <c:pt idx="1422">
                  <c:v>1,418.01</c:v>
                </c:pt>
                <c:pt idx="1423">
                  <c:v>1,419.01</c:v>
                </c:pt>
                <c:pt idx="1424">
                  <c:v>1,420.00</c:v>
                </c:pt>
                <c:pt idx="1425">
                  <c:v>1,421.00</c:v>
                </c:pt>
                <c:pt idx="1426">
                  <c:v>1,422.01</c:v>
                </c:pt>
                <c:pt idx="1427">
                  <c:v>1,423.00</c:v>
                </c:pt>
                <c:pt idx="1428">
                  <c:v>1,424.00</c:v>
                </c:pt>
                <c:pt idx="1429">
                  <c:v>1,425.01</c:v>
                </c:pt>
                <c:pt idx="1430">
                  <c:v>1,426.01</c:v>
                </c:pt>
                <c:pt idx="1431">
                  <c:v>1,427.00</c:v>
                </c:pt>
                <c:pt idx="1432">
                  <c:v>1,428.01</c:v>
                </c:pt>
                <c:pt idx="1433">
                  <c:v>1,429.01</c:v>
                </c:pt>
                <c:pt idx="1434">
                  <c:v>1,430.00</c:v>
                </c:pt>
                <c:pt idx="1435">
                  <c:v>1,431.00</c:v>
                </c:pt>
                <c:pt idx="1436">
                  <c:v>1,432.01</c:v>
                </c:pt>
                <c:pt idx="1437">
                  <c:v>1,433.00</c:v>
                </c:pt>
                <c:pt idx="1438">
                  <c:v>1,434.00</c:v>
                </c:pt>
                <c:pt idx="1439">
                  <c:v>1,435.01</c:v>
                </c:pt>
                <c:pt idx="1440">
                  <c:v>1,436.01</c:v>
                </c:pt>
                <c:pt idx="1441">
                  <c:v>1,437.00</c:v>
                </c:pt>
                <c:pt idx="1442">
                  <c:v>1,438.00</c:v>
                </c:pt>
                <c:pt idx="1443">
                  <c:v>1,439.01</c:v>
                </c:pt>
                <c:pt idx="1444">
                  <c:v>1,440.00</c:v>
                </c:pt>
                <c:pt idx="1445">
                  <c:v>1,441.00</c:v>
                </c:pt>
                <c:pt idx="1446">
                  <c:v>1,442.01</c:v>
                </c:pt>
                <c:pt idx="1447">
                  <c:v>1,443.00</c:v>
                </c:pt>
                <c:pt idx="1448">
                  <c:v>1,444.00</c:v>
                </c:pt>
                <c:pt idx="1449">
                  <c:v>1,445.01</c:v>
                </c:pt>
                <c:pt idx="1450">
                  <c:v>1,446.01</c:v>
                </c:pt>
                <c:pt idx="1451">
                  <c:v>1,447.00</c:v>
                </c:pt>
                <c:pt idx="1452">
                  <c:v>1,448.00</c:v>
                </c:pt>
                <c:pt idx="1453">
                  <c:v>1,449.01</c:v>
                </c:pt>
                <c:pt idx="1454">
                  <c:v>1,450.00</c:v>
                </c:pt>
                <c:pt idx="1455">
                  <c:v>1,451.00</c:v>
                </c:pt>
                <c:pt idx="1456">
                  <c:v>1,452.01</c:v>
                </c:pt>
                <c:pt idx="1457">
                  <c:v>1,453.01</c:v>
                </c:pt>
                <c:pt idx="1458">
                  <c:v>1,454.00</c:v>
                </c:pt>
                <c:pt idx="1459">
                  <c:v>1,455.01</c:v>
                </c:pt>
                <c:pt idx="1460">
                  <c:v>1,456.01</c:v>
                </c:pt>
                <c:pt idx="1461">
                  <c:v>1,457.00</c:v>
                </c:pt>
                <c:pt idx="1462">
                  <c:v>1,458.00</c:v>
                </c:pt>
                <c:pt idx="1463">
                  <c:v>1,459.01</c:v>
                </c:pt>
                <c:pt idx="1464">
                  <c:v>1,460.00</c:v>
                </c:pt>
                <c:pt idx="1465">
                  <c:v>1,461.00</c:v>
                </c:pt>
                <c:pt idx="1466">
                  <c:v>1,462.01</c:v>
                </c:pt>
                <c:pt idx="1467">
                  <c:v>1,463.01</c:v>
                </c:pt>
                <c:pt idx="1468">
                  <c:v>1,464.00</c:v>
                </c:pt>
                <c:pt idx="1469">
                  <c:v>1,465.01</c:v>
                </c:pt>
                <c:pt idx="1470">
                  <c:v>1,466.01</c:v>
                </c:pt>
                <c:pt idx="1471">
                  <c:v>1,467.00</c:v>
                </c:pt>
                <c:pt idx="1472">
                  <c:v>1,468.00</c:v>
                </c:pt>
                <c:pt idx="1473">
                  <c:v>1,469.01</c:v>
                </c:pt>
                <c:pt idx="1474">
                  <c:v>1,470.00</c:v>
                </c:pt>
                <c:pt idx="1475">
                  <c:v>1,471.00</c:v>
                </c:pt>
                <c:pt idx="1476">
                  <c:v>1,472.01</c:v>
                </c:pt>
                <c:pt idx="1477">
                  <c:v>1,473.01</c:v>
                </c:pt>
                <c:pt idx="1478">
                  <c:v>1,474.00</c:v>
                </c:pt>
                <c:pt idx="1479">
                  <c:v>1,475.01</c:v>
                </c:pt>
                <c:pt idx="1480">
                  <c:v>1,476.01</c:v>
                </c:pt>
                <c:pt idx="1481">
                  <c:v>1,477.00</c:v>
                </c:pt>
                <c:pt idx="1482">
                  <c:v>1,478.00</c:v>
                </c:pt>
                <c:pt idx="1483">
                  <c:v>1,479.01</c:v>
                </c:pt>
                <c:pt idx="1484">
                  <c:v>1,480.00</c:v>
                </c:pt>
                <c:pt idx="1485">
                  <c:v>1,481.00</c:v>
                </c:pt>
                <c:pt idx="1486">
                  <c:v>1,482.01</c:v>
                </c:pt>
                <c:pt idx="1487">
                  <c:v>1,483.01</c:v>
                </c:pt>
                <c:pt idx="1488">
                  <c:v>1,484.00</c:v>
                </c:pt>
                <c:pt idx="1489">
                  <c:v>1,485.00</c:v>
                </c:pt>
                <c:pt idx="1490">
                  <c:v>1,486.01</c:v>
                </c:pt>
                <c:pt idx="1491">
                  <c:v>1,487.00</c:v>
                </c:pt>
                <c:pt idx="1492">
                  <c:v>1,488.00</c:v>
                </c:pt>
                <c:pt idx="1493">
                  <c:v>1,489.01</c:v>
                </c:pt>
                <c:pt idx="1494">
                  <c:v>1,490.00</c:v>
                </c:pt>
                <c:pt idx="1495">
                  <c:v>1,491.00</c:v>
                </c:pt>
                <c:pt idx="1496">
                  <c:v>1,492.01</c:v>
                </c:pt>
                <c:pt idx="1497">
                  <c:v>1,493.01</c:v>
                </c:pt>
                <c:pt idx="1498">
                  <c:v>1,494.00</c:v>
                </c:pt>
                <c:pt idx="1499">
                  <c:v>1,495.00</c:v>
                </c:pt>
                <c:pt idx="1500">
                  <c:v>1,496.01</c:v>
                </c:pt>
                <c:pt idx="1501">
                  <c:v>1,497.00</c:v>
                </c:pt>
                <c:pt idx="1502">
                  <c:v>1,498.00</c:v>
                </c:pt>
                <c:pt idx="1503">
                  <c:v>1,499.01</c:v>
                </c:pt>
                <c:pt idx="1504">
                  <c:v>1,500.00</c:v>
                </c:pt>
                <c:pt idx="1505">
                  <c:v>1,501.00</c:v>
                </c:pt>
                <c:pt idx="1506">
                  <c:v>1,502.01</c:v>
                </c:pt>
                <c:pt idx="1507">
                  <c:v>1,503.01</c:v>
                </c:pt>
                <c:pt idx="1508">
                  <c:v>1,504.00</c:v>
                </c:pt>
                <c:pt idx="1509">
                  <c:v>1,505.00</c:v>
                </c:pt>
                <c:pt idx="1510">
                  <c:v>1,506.01</c:v>
                </c:pt>
                <c:pt idx="1511">
                  <c:v>1,507.00</c:v>
                </c:pt>
                <c:pt idx="1512">
                  <c:v>1,508.00</c:v>
                </c:pt>
                <c:pt idx="1513">
                  <c:v>1,509.01</c:v>
                </c:pt>
                <c:pt idx="1514">
                  <c:v>1,510.01</c:v>
                </c:pt>
                <c:pt idx="1515">
                  <c:v>1,511.00</c:v>
                </c:pt>
                <c:pt idx="1516">
                  <c:v>1,512.01</c:v>
                </c:pt>
                <c:pt idx="1517">
                  <c:v>1,513.01</c:v>
                </c:pt>
                <c:pt idx="1518">
                  <c:v>1,514.00</c:v>
                </c:pt>
                <c:pt idx="1519">
                  <c:v>1,515.00</c:v>
                </c:pt>
                <c:pt idx="1520">
                  <c:v>1,516.01</c:v>
                </c:pt>
                <c:pt idx="1521">
                  <c:v>1,517.00</c:v>
                </c:pt>
                <c:pt idx="1522">
                  <c:v>1,518.00</c:v>
                </c:pt>
                <c:pt idx="1523">
                  <c:v>1,519.01</c:v>
                </c:pt>
                <c:pt idx="1524">
                  <c:v>1,520.01</c:v>
                </c:pt>
                <c:pt idx="1525">
                  <c:v>1,521.00</c:v>
                </c:pt>
                <c:pt idx="1526">
                  <c:v>1,522.01</c:v>
                </c:pt>
                <c:pt idx="1527">
                  <c:v>1,523.01</c:v>
                </c:pt>
                <c:pt idx="1528">
                  <c:v>1,524.00</c:v>
                </c:pt>
                <c:pt idx="1529">
                  <c:v>1,525.00</c:v>
                </c:pt>
                <c:pt idx="1530">
                  <c:v>1,526.01</c:v>
                </c:pt>
                <c:pt idx="1531">
                  <c:v>1,527.00</c:v>
                </c:pt>
                <c:pt idx="1532">
                  <c:v>1,528.00</c:v>
                </c:pt>
                <c:pt idx="1533">
                  <c:v>1,529.01</c:v>
                </c:pt>
                <c:pt idx="1534">
                  <c:v>1,530.01</c:v>
                </c:pt>
                <c:pt idx="1535">
                  <c:v>1,531.00</c:v>
                </c:pt>
                <c:pt idx="1536">
                  <c:v>1,532.00</c:v>
                </c:pt>
                <c:pt idx="1537">
                  <c:v>1,533.01</c:v>
                </c:pt>
                <c:pt idx="1538">
                  <c:v>1,534.00</c:v>
                </c:pt>
                <c:pt idx="1539">
                  <c:v>1,535.00</c:v>
                </c:pt>
                <c:pt idx="1540">
                  <c:v>1,536.01</c:v>
                </c:pt>
                <c:pt idx="1541">
                  <c:v>1,537.01</c:v>
                </c:pt>
                <c:pt idx="1542">
                  <c:v>1,538.00</c:v>
                </c:pt>
                <c:pt idx="1543">
                  <c:v>1,539.01</c:v>
                </c:pt>
                <c:pt idx="1544">
                  <c:v>1,540.01</c:v>
                </c:pt>
                <c:pt idx="1545">
                  <c:v>1,541.00</c:v>
                </c:pt>
                <c:pt idx="1546">
                  <c:v>1,542.00</c:v>
                </c:pt>
                <c:pt idx="1547">
                  <c:v>1,543.01</c:v>
                </c:pt>
                <c:pt idx="1548">
                  <c:v>1,544.00</c:v>
                </c:pt>
                <c:pt idx="1549">
                  <c:v>1,545.00</c:v>
                </c:pt>
                <c:pt idx="1550">
                  <c:v>1,546.01</c:v>
                </c:pt>
                <c:pt idx="1551">
                  <c:v>1,547.01</c:v>
                </c:pt>
                <c:pt idx="1552">
                  <c:v>1,548.00</c:v>
                </c:pt>
                <c:pt idx="1553">
                  <c:v>1,549.01</c:v>
                </c:pt>
                <c:pt idx="1554">
                  <c:v>1,550.01</c:v>
                </c:pt>
                <c:pt idx="1555">
                  <c:v>1,551.00</c:v>
                </c:pt>
                <c:pt idx="1556">
                  <c:v>1,552.00</c:v>
                </c:pt>
                <c:pt idx="1557">
                  <c:v>1,553.01</c:v>
                </c:pt>
                <c:pt idx="1558">
                  <c:v>1,554.00</c:v>
                </c:pt>
                <c:pt idx="1559">
                  <c:v>1,555.00</c:v>
                </c:pt>
                <c:pt idx="1560">
                  <c:v>1,556.01</c:v>
                </c:pt>
                <c:pt idx="1561">
                  <c:v>1,557.01</c:v>
                </c:pt>
                <c:pt idx="1562">
                  <c:v>1,558.00</c:v>
                </c:pt>
                <c:pt idx="1563">
                  <c:v>1,559.00</c:v>
                </c:pt>
                <c:pt idx="1564">
                  <c:v>1,560.01</c:v>
                </c:pt>
                <c:pt idx="1565">
                  <c:v>1,561.00</c:v>
                </c:pt>
                <c:pt idx="1566">
                  <c:v>1,562.00</c:v>
                </c:pt>
                <c:pt idx="1567">
                  <c:v>1,563.01</c:v>
                </c:pt>
                <c:pt idx="1568">
                  <c:v>1,564.00</c:v>
                </c:pt>
                <c:pt idx="1569">
                  <c:v>1,565.00</c:v>
                </c:pt>
                <c:pt idx="1570">
                  <c:v>1,566.01</c:v>
                </c:pt>
                <c:pt idx="1571">
                  <c:v>1,567.01</c:v>
                </c:pt>
                <c:pt idx="1572">
                  <c:v>1,568.00</c:v>
                </c:pt>
                <c:pt idx="1573">
                  <c:v>1,569.00</c:v>
                </c:pt>
                <c:pt idx="1574">
                  <c:v>1,570.01</c:v>
                </c:pt>
                <c:pt idx="1575">
                  <c:v>1,571.00</c:v>
                </c:pt>
                <c:pt idx="1576">
                  <c:v>1,572.00</c:v>
                </c:pt>
                <c:pt idx="1577">
                  <c:v>1,573.01</c:v>
                </c:pt>
                <c:pt idx="1578">
                  <c:v>1,574.00</c:v>
                </c:pt>
                <c:pt idx="1579">
                  <c:v>1,575.00</c:v>
                </c:pt>
                <c:pt idx="1580">
                  <c:v>1,576.01</c:v>
                </c:pt>
                <c:pt idx="1581">
                  <c:v>1,577.01</c:v>
                </c:pt>
                <c:pt idx="1582">
                  <c:v>1,578.00</c:v>
                </c:pt>
                <c:pt idx="1583">
                  <c:v>1,579.00</c:v>
                </c:pt>
                <c:pt idx="1584">
                  <c:v>1,580.01</c:v>
                </c:pt>
                <c:pt idx="1585">
                  <c:v>1,581.00</c:v>
                </c:pt>
                <c:pt idx="1586">
                  <c:v>1,582.00</c:v>
                </c:pt>
                <c:pt idx="1587">
                  <c:v>1,583.01</c:v>
                </c:pt>
                <c:pt idx="1588">
                  <c:v>1,584.01</c:v>
                </c:pt>
                <c:pt idx="1589">
                  <c:v>1,585.00</c:v>
                </c:pt>
                <c:pt idx="1590">
                  <c:v>1,586.00</c:v>
                </c:pt>
                <c:pt idx="1591">
                  <c:v>1,587.01</c:v>
                </c:pt>
                <c:pt idx="1592">
                  <c:v>1,588.00</c:v>
                </c:pt>
                <c:pt idx="1593">
                  <c:v>1,589.00</c:v>
                </c:pt>
                <c:pt idx="1594">
                  <c:v>1,590.01</c:v>
                </c:pt>
                <c:pt idx="1595">
                  <c:v>1,591.01</c:v>
                </c:pt>
                <c:pt idx="1596">
                  <c:v>1,592.00</c:v>
                </c:pt>
                <c:pt idx="1597">
                  <c:v>1,593.01</c:v>
                </c:pt>
                <c:pt idx="1598">
                  <c:v>1,594.01</c:v>
                </c:pt>
                <c:pt idx="1599">
                  <c:v>1,595.00</c:v>
                </c:pt>
                <c:pt idx="1600">
                  <c:v>1,596.00</c:v>
                </c:pt>
                <c:pt idx="1601">
                  <c:v>1,597.01</c:v>
                </c:pt>
                <c:pt idx="1602">
                  <c:v>1,598.00</c:v>
                </c:pt>
                <c:pt idx="1603">
                  <c:v>1,599.00</c:v>
                </c:pt>
                <c:pt idx="1604">
                  <c:v>1,600.01</c:v>
                </c:pt>
                <c:pt idx="1605">
                  <c:v>1,601.01</c:v>
                </c:pt>
                <c:pt idx="1606">
                  <c:v>1,602.00</c:v>
                </c:pt>
                <c:pt idx="1607">
                  <c:v>1,603.01</c:v>
                </c:pt>
                <c:pt idx="1608">
                  <c:v>1,604.01</c:v>
                </c:pt>
                <c:pt idx="1609">
                  <c:v>1,605.00</c:v>
                </c:pt>
                <c:pt idx="1610">
                  <c:v>1,606.00</c:v>
                </c:pt>
                <c:pt idx="1611">
                  <c:v>1,607.01</c:v>
                </c:pt>
                <c:pt idx="1612">
                  <c:v>1,608.00</c:v>
                </c:pt>
                <c:pt idx="1613">
                  <c:v>1,609.00</c:v>
                </c:pt>
                <c:pt idx="1614">
                  <c:v>1,610.01</c:v>
                </c:pt>
                <c:pt idx="1615">
                  <c:v>1,611.01</c:v>
                </c:pt>
                <c:pt idx="1616">
                  <c:v>1,612.00</c:v>
                </c:pt>
                <c:pt idx="1617">
                  <c:v>1,613.01</c:v>
                </c:pt>
                <c:pt idx="1618">
                  <c:v>1,614.01</c:v>
                </c:pt>
                <c:pt idx="1619">
                  <c:v>1,615.00</c:v>
                </c:pt>
                <c:pt idx="1620">
                  <c:v>1,616.00</c:v>
                </c:pt>
                <c:pt idx="1621">
                  <c:v>1,617.01</c:v>
                </c:pt>
                <c:pt idx="1622">
                  <c:v>1,618.00</c:v>
                </c:pt>
                <c:pt idx="1623">
                  <c:v>1,619.00</c:v>
                </c:pt>
                <c:pt idx="1624">
                  <c:v>1,620.01</c:v>
                </c:pt>
                <c:pt idx="1625">
                  <c:v>1,621.01</c:v>
                </c:pt>
                <c:pt idx="1626">
                  <c:v>1,622.00</c:v>
                </c:pt>
                <c:pt idx="1627">
                  <c:v>1,623.00</c:v>
                </c:pt>
                <c:pt idx="1628">
                  <c:v>1,624.01</c:v>
                </c:pt>
                <c:pt idx="1629">
                  <c:v>1,625.00</c:v>
                </c:pt>
                <c:pt idx="1630">
                  <c:v>1,626.00</c:v>
                </c:pt>
                <c:pt idx="1631">
                  <c:v>1,627.01</c:v>
                </c:pt>
                <c:pt idx="1632">
                  <c:v>1,628.00</c:v>
                </c:pt>
                <c:pt idx="1633">
                  <c:v>1,629.00</c:v>
                </c:pt>
                <c:pt idx="1634">
                  <c:v>1,630.01</c:v>
                </c:pt>
                <c:pt idx="1635">
                  <c:v>1,631.01</c:v>
                </c:pt>
                <c:pt idx="1636">
                  <c:v>1,632.00</c:v>
                </c:pt>
                <c:pt idx="1637">
                  <c:v>1,633.00</c:v>
                </c:pt>
                <c:pt idx="1638">
                  <c:v>1,634.01</c:v>
                </c:pt>
                <c:pt idx="1639">
                  <c:v>1,635.00</c:v>
                </c:pt>
                <c:pt idx="1640">
                  <c:v>1,636.00</c:v>
                </c:pt>
                <c:pt idx="1641">
                  <c:v>1,637.01</c:v>
                </c:pt>
                <c:pt idx="1642">
                  <c:v>1,638.01</c:v>
                </c:pt>
                <c:pt idx="1643">
                  <c:v>1,639.00</c:v>
                </c:pt>
                <c:pt idx="1644">
                  <c:v>1,640.01</c:v>
                </c:pt>
                <c:pt idx="1645">
                  <c:v>1,641.01</c:v>
                </c:pt>
                <c:pt idx="1646">
                  <c:v>1,642.00</c:v>
                </c:pt>
                <c:pt idx="1647">
                  <c:v>1,643.00</c:v>
                </c:pt>
                <c:pt idx="1648">
                  <c:v>1,644.01</c:v>
                </c:pt>
                <c:pt idx="1649">
                  <c:v>1,645.00</c:v>
                </c:pt>
                <c:pt idx="1650">
                  <c:v>1,646.00</c:v>
                </c:pt>
                <c:pt idx="1651">
                  <c:v>1,647.01</c:v>
                </c:pt>
                <c:pt idx="1652">
                  <c:v>1,648.01</c:v>
                </c:pt>
                <c:pt idx="1653">
                  <c:v>1,649.00</c:v>
                </c:pt>
                <c:pt idx="1654">
                  <c:v>1,650.01</c:v>
                </c:pt>
                <c:pt idx="1655">
                  <c:v>1,651.01</c:v>
                </c:pt>
                <c:pt idx="1656">
                  <c:v>1,652.00</c:v>
                </c:pt>
                <c:pt idx="1657">
                  <c:v>1,653.00</c:v>
                </c:pt>
                <c:pt idx="1658">
                  <c:v>1,654.01</c:v>
                </c:pt>
                <c:pt idx="1659">
                  <c:v>1,655.00</c:v>
                </c:pt>
                <c:pt idx="1660">
                  <c:v>1,656.00</c:v>
                </c:pt>
                <c:pt idx="1661">
                  <c:v>1,657.01</c:v>
                </c:pt>
                <c:pt idx="1662">
                  <c:v>1,658.01</c:v>
                </c:pt>
                <c:pt idx="1663">
                  <c:v>1,659.00</c:v>
                </c:pt>
                <c:pt idx="1664">
                  <c:v>1,660.01</c:v>
                </c:pt>
                <c:pt idx="1665">
                  <c:v>1,661.01</c:v>
                </c:pt>
                <c:pt idx="1666">
                  <c:v>1,662.00</c:v>
                </c:pt>
                <c:pt idx="1667">
                  <c:v>1,663.00</c:v>
                </c:pt>
                <c:pt idx="1668">
                  <c:v>1,664.01</c:v>
                </c:pt>
                <c:pt idx="1669">
                  <c:v>1,665.00</c:v>
                </c:pt>
                <c:pt idx="1670">
                  <c:v>1,666.00</c:v>
                </c:pt>
                <c:pt idx="1671">
                  <c:v>1,667.01</c:v>
                </c:pt>
                <c:pt idx="1672">
                  <c:v>1,668.01</c:v>
                </c:pt>
                <c:pt idx="1673">
                  <c:v>1,669.00</c:v>
                </c:pt>
                <c:pt idx="1674">
                  <c:v>1,670.00</c:v>
                </c:pt>
                <c:pt idx="1675">
                  <c:v>1,671.01</c:v>
                </c:pt>
                <c:pt idx="1676">
                  <c:v>1,672.00</c:v>
                </c:pt>
                <c:pt idx="1677">
                  <c:v>1,673.00</c:v>
                </c:pt>
                <c:pt idx="1678">
                  <c:v>1,674.01</c:v>
                </c:pt>
                <c:pt idx="1679">
                  <c:v>1,675.00</c:v>
                </c:pt>
                <c:pt idx="1680">
                  <c:v>1,676.00</c:v>
                </c:pt>
                <c:pt idx="1681">
                  <c:v>1,677.01</c:v>
                </c:pt>
                <c:pt idx="1682">
                  <c:v>1,678.01</c:v>
                </c:pt>
                <c:pt idx="1683">
                  <c:v>1,679.00</c:v>
                </c:pt>
                <c:pt idx="1684">
                  <c:v>1,680.00</c:v>
                </c:pt>
                <c:pt idx="1685">
                  <c:v>1,681.01</c:v>
                </c:pt>
                <c:pt idx="1686">
                  <c:v>1,682.00</c:v>
                </c:pt>
                <c:pt idx="1687">
                  <c:v>1,683.00</c:v>
                </c:pt>
                <c:pt idx="1688">
                  <c:v>1,684.01</c:v>
                </c:pt>
                <c:pt idx="1689">
                  <c:v>1,685.01</c:v>
                </c:pt>
                <c:pt idx="1690">
                  <c:v>1,686.00</c:v>
                </c:pt>
                <c:pt idx="1691">
                  <c:v>1,687.01</c:v>
                </c:pt>
                <c:pt idx="1692">
                  <c:v>1,688.01</c:v>
                </c:pt>
                <c:pt idx="1693">
                  <c:v>1,689.00</c:v>
                </c:pt>
                <c:pt idx="1694">
                  <c:v>1,690.00</c:v>
                </c:pt>
                <c:pt idx="1695">
                  <c:v>1,691.01</c:v>
                </c:pt>
                <c:pt idx="1696">
                  <c:v>1,692.00</c:v>
                </c:pt>
                <c:pt idx="1697">
                  <c:v>1,693.00</c:v>
                </c:pt>
                <c:pt idx="1698">
                  <c:v>1,694.01</c:v>
                </c:pt>
                <c:pt idx="1699">
                  <c:v>1,695.01</c:v>
                </c:pt>
                <c:pt idx="1700">
                  <c:v>1,696.00</c:v>
                </c:pt>
                <c:pt idx="1701">
                  <c:v>1,697.01</c:v>
                </c:pt>
                <c:pt idx="1702">
                  <c:v>1,698.01</c:v>
                </c:pt>
                <c:pt idx="1703">
                  <c:v>1,699.00</c:v>
                </c:pt>
                <c:pt idx="1704">
                  <c:v>1,700.00</c:v>
                </c:pt>
                <c:pt idx="1705">
                  <c:v>1,701.01</c:v>
                </c:pt>
                <c:pt idx="1706">
                  <c:v>1,702.00</c:v>
                </c:pt>
                <c:pt idx="1707">
                  <c:v>1,703.00</c:v>
                </c:pt>
                <c:pt idx="1708">
                  <c:v>1,704.01</c:v>
                </c:pt>
                <c:pt idx="1709">
                  <c:v>1,705.01</c:v>
                </c:pt>
                <c:pt idx="1710">
                  <c:v>1,706.00</c:v>
                </c:pt>
                <c:pt idx="1711">
                  <c:v>1,707.01</c:v>
                </c:pt>
                <c:pt idx="1712">
                  <c:v>1,708.01</c:v>
                </c:pt>
                <c:pt idx="1713">
                  <c:v>1,709.00</c:v>
                </c:pt>
                <c:pt idx="1714">
                  <c:v>1,710.00</c:v>
                </c:pt>
                <c:pt idx="1715">
                  <c:v>1,711.01</c:v>
                </c:pt>
                <c:pt idx="1716">
                  <c:v>1,712.00</c:v>
                </c:pt>
                <c:pt idx="1717">
                  <c:v>1,713.00</c:v>
                </c:pt>
                <c:pt idx="1718">
                  <c:v>1,714.01</c:v>
                </c:pt>
                <c:pt idx="1719">
                  <c:v>1,715.01</c:v>
                </c:pt>
                <c:pt idx="1720">
                  <c:v>1,716.00</c:v>
                </c:pt>
                <c:pt idx="1721">
                  <c:v>1,717.00</c:v>
                </c:pt>
                <c:pt idx="1722">
                  <c:v>1,718.01</c:v>
                </c:pt>
                <c:pt idx="1723">
                  <c:v>1,719.00</c:v>
                </c:pt>
                <c:pt idx="1724">
                  <c:v>1,720.00</c:v>
                </c:pt>
                <c:pt idx="1725">
                  <c:v>1,721.01</c:v>
                </c:pt>
                <c:pt idx="1726">
                  <c:v>1,722.00</c:v>
                </c:pt>
                <c:pt idx="1727">
                  <c:v>1,723.00</c:v>
                </c:pt>
                <c:pt idx="1728">
                  <c:v>1,724.01</c:v>
                </c:pt>
                <c:pt idx="1729">
                  <c:v>1,725.01</c:v>
                </c:pt>
                <c:pt idx="1730">
                  <c:v>1,726.00</c:v>
                </c:pt>
                <c:pt idx="1731">
                  <c:v>1,727.00</c:v>
                </c:pt>
                <c:pt idx="1732">
                  <c:v>1,728.01</c:v>
                </c:pt>
                <c:pt idx="1733">
                  <c:v>1,729.00</c:v>
                </c:pt>
                <c:pt idx="1734">
                  <c:v>1,730.00</c:v>
                </c:pt>
                <c:pt idx="1735">
                  <c:v>1,731.01</c:v>
                </c:pt>
                <c:pt idx="1736">
                  <c:v>1,732.00</c:v>
                </c:pt>
                <c:pt idx="1737">
                  <c:v>1,733.00</c:v>
                </c:pt>
                <c:pt idx="1738">
                  <c:v>1,734.01</c:v>
                </c:pt>
                <c:pt idx="1739">
                  <c:v>1,735.01</c:v>
                </c:pt>
                <c:pt idx="1740">
                  <c:v>1,736.00</c:v>
                </c:pt>
                <c:pt idx="1741">
                  <c:v>1,737.00</c:v>
                </c:pt>
                <c:pt idx="1742">
                  <c:v>1,738.01</c:v>
                </c:pt>
                <c:pt idx="1743">
                  <c:v>1,739.00</c:v>
                </c:pt>
                <c:pt idx="1744">
                  <c:v>1,740.00</c:v>
                </c:pt>
                <c:pt idx="1745">
                  <c:v>1,741.01</c:v>
                </c:pt>
                <c:pt idx="1746">
                  <c:v>1,742.01</c:v>
                </c:pt>
                <c:pt idx="1747">
                  <c:v>1,743.00</c:v>
                </c:pt>
                <c:pt idx="1748">
                  <c:v>1,744.01</c:v>
                </c:pt>
                <c:pt idx="1749">
                  <c:v>1,745.01</c:v>
                </c:pt>
                <c:pt idx="1750">
                  <c:v>1,746.00</c:v>
                </c:pt>
                <c:pt idx="1751">
                  <c:v>1,747.00</c:v>
                </c:pt>
                <c:pt idx="1752">
                  <c:v>1,748.01</c:v>
                </c:pt>
                <c:pt idx="1753">
                  <c:v>1,749.00</c:v>
                </c:pt>
                <c:pt idx="1754">
                  <c:v>1,750.00</c:v>
                </c:pt>
                <c:pt idx="1755">
                  <c:v>1,751.01</c:v>
                </c:pt>
                <c:pt idx="1756">
                  <c:v>1,752.01</c:v>
                </c:pt>
                <c:pt idx="1757">
                  <c:v>1,753.00</c:v>
                </c:pt>
                <c:pt idx="1758">
                  <c:v>1,754.00</c:v>
                </c:pt>
                <c:pt idx="1759">
                  <c:v>1,755.01</c:v>
                </c:pt>
                <c:pt idx="1760">
                  <c:v>1,756.00</c:v>
                </c:pt>
                <c:pt idx="1761">
                  <c:v>1,757.00</c:v>
                </c:pt>
                <c:pt idx="1762">
                  <c:v>1,758.01</c:v>
                </c:pt>
                <c:pt idx="1763">
                  <c:v>1,759.00</c:v>
                </c:pt>
                <c:pt idx="1764">
                  <c:v>1,760.00</c:v>
                </c:pt>
                <c:pt idx="1765">
                  <c:v>1,761.01</c:v>
                </c:pt>
                <c:pt idx="1766">
                  <c:v>1,762.01</c:v>
                </c:pt>
                <c:pt idx="1767">
                  <c:v>1,763.00</c:v>
                </c:pt>
                <c:pt idx="1768">
                  <c:v>1,764.00</c:v>
                </c:pt>
                <c:pt idx="1769">
                  <c:v>1,765.01</c:v>
                </c:pt>
                <c:pt idx="1770">
                  <c:v>1,766.00</c:v>
                </c:pt>
                <c:pt idx="1771">
                  <c:v>1,767.00</c:v>
                </c:pt>
                <c:pt idx="1772">
                  <c:v>1,768.01</c:v>
                </c:pt>
                <c:pt idx="1773">
                  <c:v>1,769.00</c:v>
                </c:pt>
                <c:pt idx="1774">
                  <c:v>1,770.00</c:v>
                </c:pt>
                <c:pt idx="1775">
                  <c:v>1,771.01</c:v>
                </c:pt>
                <c:pt idx="1776">
                  <c:v>1,772.01</c:v>
                </c:pt>
                <c:pt idx="1777">
                  <c:v>1,773.00</c:v>
                </c:pt>
                <c:pt idx="1778">
                  <c:v>1,774.00</c:v>
                </c:pt>
                <c:pt idx="1779">
                  <c:v>1,775.01</c:v>
                </c:pt>
                <c:pt idx="1780">
                  <c:v>1,776.00</c:v>
                </c:pt>
                <c:pt idx="1781">
                  <c:v>1,777.00</c:v>
                </c:pt>
                <c:pt idx="1782">
                  <c:v>1,778.01</c:v>
                </c:pt>
                <c:pt idx="1783">
                  <c:v>1,779.01</c:v>
                </c:pt>
                <c:pt idx="1784">
                  <c:v>1,780.00</c:v>
                </c:pt>
                <c:pt idx="1785">
                  <c:v>1,781.01</c:v>
                </c:pt>
                <c:pt idx="1786">
                  <c:v>1,782.01</c:v>
                </c:pt>
                <c:pt idx="1787">
                  <c:v>1,783.00</c:v>
                </c:pt>
                <c:pt idx="1788">
                  <c:v>1,784.00</c:v>
                </c:pt>
                <c:pt idx="1789">
                  <c:v>1,785.01</c:v>
                </c:pt>
                <c:pt idx="1790">
                  <c:v>1,786.00</c:v>
                </c:pt>
                <c:pt idx="1791">
                  <c:v>1,787.00</c:v>
                </c:pt>
                <c:pt idx="1792">
                  <c:v>1,788.01</c:v>
                </c:pt>
                <c:pt idx="1793">
                  <c:v>1,789.01</c:v>
                </c:pt>
                <c:pt idx="1794">
                  <c:v>1,790.00</c:v>
                </c:pt>
                <c:pt idx="1795">
                  <c:v>1,791.01</c:v>
                </c:pt>
                <c:pt idx="1796">
                  <c:v>1,792.01</c:v>
                </c:pt>
                <c:pt idx="1797">
                  <c:v>1,793.00</c:v>
                </c:pt>
                <c:pt idx="1798">
                  <c:v>1,794.00</c:v>
                </c:pt>
                <c:pt idx="1799">
                  <c:v>1,795.01</c:v>
                </c:pt>
                <c:pt idx="1800">
                  <c:v>1,796.00</c:v>
                </c:pt>
                <c:pt idx="1801">
                  <c:v>1,797.00</c:v>
                </c:pt>
                <c:pt idx="1802">
                  <c:v>1,798.01</c:v>
                </c:pt>
                <c:pt idx="1803">
                  <c:v>1,799.01</c:v>
                </c:pt>
                <c:pt idx="1804">
                  <c:v>1,800.00</c:v>
                </c:pt>
                <c:pt idx="1805">
                  <c:v>1,801.00</c:v>
                </c:pt>
                <c:pt idx="1806">
                  <c:v>1,802.01</c:v>
                </c:pt>
                <c:pt idx="1807">
                  <c:v>1,803.00</c:v>
                </c:pt>
                <c:pt idx="1808">
                  <c:v>1,804.00</c:v>
                </c:pt>
                <c:pt idx="1809">
                  <c:v>1,805.01</c:v>
                </c:pt>
                <c:pt idx="1810">
                  <c:v>1,806.00</c:v>
                </c:pt>
                <c:pt idx="1811">
                  <c:v>1,807.00</c:v>
                </c:pt>
                <c:pt idx="1812">
                  <c:v>1,808.01</c:v>
                </c:pt>
                <c:pt idx="1813">
                  <c:v>1,809.01</c:v>
                </c:pt>
                <c:pt idx="1814">
                  <c:v>1,810.00</c:v>
                </c:pt>
                <c:pt idx="1815">
                  <c:v>1,811.00</c:v>
                </c:pt>
                <c:pt idx="1816">
                  <c:v>1,812.01</c:v>
                </c:pt>
                <c:pt idx="1817">
                  <c:v>1,813.00</c:v>
                </c:pt>
                <c:pt idx="1818">
                  <c:v>1,814.00</c:v>
                </c:pt>
                <c:pt idx="1819">
                  <c:v>1,815.01</c:v>
                </c:pt>
                <c:pt idx="1820">
                  <c:v>1,816.01</c:v>
                </c:pt>
                <c:pt idx="1821">
                  <c:v>1,817.00</c:v>
                </c:pt>
                <c:pt idx="1822">
                  <c:v>1,818.01</c:v>
                </c:pt>
                <c:pt idx="1823">
                  <c:v>1,819.01</c:v>
                </c:pt>
                <c:pt idx="1824">
                  <c:v>1,820.00</c:v>
                </c:pt>
                <c:pt idx="1825">
                  <c:v>1,821.00</c:v>
                </c:pt>
                <c:pt idx="1826">
                  <c:v>1,822.01</c:v>
                </c:pt>
                <c:pt idx="1827">
                  <c:v>1,823.00</c:v>
                </c:pt>
                <c:pt idx="1828">
                  <c:v>1,824.00</c:v>
                </c:pt>
                <c:pt idx="1829">
                  <c:v>1,825.01</c:v>
                </c:pt>
                <c:pt idx="1830">
                  <c:v>1,826.01</c:v>
                </c:pt>
                <c:pt idx="1831">
                  <c:v>1,827.00</c:v>
                </c:pt>
                <c:pt idx="1832">
                  <c:v>1,828.01</c:v>
                </c:pt>
                <c:pt idx="1833">
                  <c:v>1,829.01</c:v>
                </c:pt>
                <c:pt idx="1834">
                  <c:v>1,830.00</c:v>
                </c:pt>
                <c:pt idx="1835">
                  <c:v>1,831.00</c:v>
                </c:pt>
                <c:pt idx="1836">
                  <c:v>1,832.01</c:v>
                </c:pt>
                <c:pt idx="1837">
                  <c:v>1,833.00</c:v>
                </c:pt>
                <c:pt idx="1838">
                  <c:v>1,834.00</c:v>
                </c:pt>
                <c:pt idx="1839">
                  <c:v>1,835.01</c:v>
                </c:pt>
                <c:pt idx="1840">
                  <c:v>1,836.01</c:v>
                </c:pt>
                <c:pt idx="1841">
                  <c:v>1,837.00</c:v>
                </c:pt>
                <c:pt idx="1842">
                  <c:v>1,838.01</c:v>
                </c:pt>
                <c:pt idx="1843">
                  <c:v>1,839.01</c:v>
                </c:pt>
                <c:pt idx="1844">
                  <c:v>1,840.00</c:v>
                </c:pt>
                <c:pt idx="1845">
                  <c:v>1,841.00</c:v>
                </c:pt>
                <c:pt idx="1846">
                  <c:v>1,842.01</c:v>
                </c:pt>
                <c:pt idx="1847">
                  <c:v>1,843.00</c:v>
                </c:pt>
                <c:pt idx="1848">
                  <c:v>1,844.00</c:v>
                </c:pt>
                <c:pt idx="1849">
                  <c:v>1,845.01</c:v>
                </c:pt>
                <c:pt idx="1850">
                  <c:v>1,846.01</c:v>
                </c:pt>
                <c:pt idx="1851">
                  <c:v>1,847.00</c:v>
                </c:pt>
                <c:pt idx="1852">
                  <c:v>1,848.00</c:v>
                </c:pt>
                <c:pt idx="1853">
                  <c:v>1,849.01</c:v>
                </c:pt>
                <c:pt idx="1854">
                  <c:v>1,850.00</c:v>
                </c:pt>
                <c:pt idx="1855">
                  <c:v>1,851.00</c:v>
                </c:pt>
                <c:pt idx="1856">
                  <c:v>1,852.01</c:v>
                </c:pt>
                <c:pt idx="1857">
                  <c:v>1,853.00</c:v>
                </c:pt>
                <c:pt idx="1858">
                  <c:v>1,854.00</c:v>
                </c:pt>
                <c:pt idx="1859">
                  <c:v>1,855.01</c:v>
                </c:pt>
                <c:pt idx="1860">
                  <c:v>1,856.01</c:v>
                </c:pt>
                <c:pt idx="1861">
                  <c:v>1,857.00</c:v>
                </c:pt>
                <c:pt idx="1862">
                  <c:v>1,858.00</c:v>
                </c:pt>
                <c:pt idx="1863">
                  <c:v>1,859.01</c:v>
                </c:pt>
                <c:pt idx="1864">
                  <c:v>1,860.00</c:v>
                </c:pt>
                <c:pt idx="1865">
                  <c:v>1,861.00</c:v>
                </c:pt>
                <c:pt idx="1866">
                  <c:v>1,862.01</c:v>
                </c:pt>
                <c:pt idx="1867">
                  <c:v>1,863.01</c:v>
                </c:pt>
                <c:pt idx="1868">
                  <c:v>1,864.00</c:v>
                </c:pt>
                <c:pt idx="1869">
                  <c:v>1,865.01</c:v>
                </c:pt>
                <c:pt idx="1870">
                  <c:v>1,866.01</c:v>
                </c:pt>
                <c:pt idx="1871">
                  <c:v>1,867.00</c:v>
                </c:pt>
                <c:pt idx="1872">
                  <c:v>1,868.00</c:v>
                </c:pt>
                <c:pt idx="1873">
                  <c:v>1,869.01</c:v>
                </c:pt>
                <c:pt idx="1874">
                  <c:v>1,870.00</c:v>
                </c:pt>
                <c:pt idx="1875">
                  <c:v>1,871.00</c:v>
                </c:pt>
                <c:pt idx="1876">
                  <c:v>1,872.01</c:v>
                </c:pt>
                <c:pt idx="1877">
                  <c:v>1,873.01</c:v>
                </c:pt>
                <c:pt idx="1878">
                  <c:v>1,874.00</c:v>
                </c:pt>
                <c:pt idx="1879">
                  <c:v>1,875.00</c:v>
                </c:pt>
                <c:pt idx="1880">
                  <c:v>1,876.01</c:v>
                </c:pt>
                <c:pt idx="1881">
                  <c:v>1,877.00</c:v>
                </c:pt>
                <c:pt idx="1882">
                  <c:v>1,878.00</c:v>
                </c:pt>
                <c:pt idx="1883">
                  <c:v>1,879.01</c:v>
                </c:pt>
                <c:pt idx="1884">
                  <c:v>1,880.01</c:v>
                </c:pt>
                <c:pt idx="1885">
                  <c:v>1,881.00</c:v>
                </c:pt>
                <c:pt idx="1886">
                  <c:v>1,882.01</c:v>
                </c:pt>
                <c:pt idx="1887">
                  <c:v>1,883.01</c:v>
                </c:pt>
                <c:pt idx="1888">
                  <c:v>1,884.00</c:v>
                </c:pt>
                <c:pt idx="1889">
                  <c:v>1,885.00</c:v>
                </c:pt>
                <c:pt idx="1890">
                  <c:v>1,886.01</c:v>
                </c:pt>
                <c:pt idx="1891">
                  <c:v>1,887.00</c:v>
                </c:pt>
                <c:pt idx="1892">
                  <c:v>1,888.00</c:v>
                </c:pt>
                <c:pt idx="1893">
                  <c:v>1,889.01</c:v>
                </c:pt>
                <c:pt idx="1894">
                  <c:v>1,890.01</c:v>
                </c:pt>
                <c:pt idx="1895">
                  <c:v>1,891.00</c:v>
                </c:pt>
                <c:pt idx="1896">
                  <c:v>1,892.01</c:v>
                </c:pt>
                <c:pt idx="1897">
                  <c:v>1,893.01</c:v>
                </c:pt>
                <c:pt idx="1898">
                  <c:v>1,894.00</c:v>
                </c:pt>
                <c:pt idx="1899">
                  <c:v>1,895.00</c:v>
                </c:pt>
                <c:pt idx="1900">
                  <c:v>1,896.01</c:v>
                </c:pt>
                <c:pt idx="1901">
                  <c:v>1,897.00</c:v>
                </c:pt>
                <c:pt idx="1902">
                  <c:v>1,898.00</c:v>
                </c:pt>
                <c:pt idx="1903">
                  <c:v>1,899.01</c:v>
                </c:pt>
                <c:pt idx="1904">
                  <c:v>1,900.01</c:v>
                </c:pt>
                <c:pt idx="1905">
                  <c:v>1,901.00</c:v>
                </c:pt>
              </c:strCache>
            </c:strRef>
          </c:xVal>
          <c:yVal>
            <c:numRef>
              <c:f>'8-16-2022 10-06-53 AM'!$B$2:$B$1907</c:f>
              <c:numCache>
                <c:formatCode>General</c:formatCode>
                <c:ptCount val="1906"/>
                <c:pt idx="0">
                  <c:v>72.689809999999994</c:v>
                </c:pt>
                <c:pt idx="1">
                  <c:v>72.699547999999993</c:v>
                </c:pt>
                <c:pt idx="2">
                  <c:v>72.691357999999994</c:v>
                </c:pt>
                <c:pt idx="3">
                  <c:v>72.678955999999999</c:v>
                </c:pt>
                <c:pt idx="4">
                  <c:v>72.699817999999993</c:v>
                </c:pt>
                <c:pt idx="5">
                  <c:v>72.848426000000003</c:v>
                </c:pt>
                <c:pt idx="6">
                  <c:v>72.853358</c:v>
                </c:pt>
                <c:pt idx="7">
                  <c:v>72.857048000000006</c:v>
                </c:pt>
                <c:pt idx="8">
                  <c:v>72.863761999999994</c:v>
                </c:pt>
                <c:pt idx="9">
                  <c:v>72.857174000000001</c:v>
                </c:pt>
                <c:pt idx="10">
                  <c:v>72.847849999999994</c:v>
                </c:pt>
                <c:pt idx="11">
                  <c:v>72.848156000000003</c:v>
                </c:pt>
                <c:pt idx="12">
                  <c:v>72.840469999999996</c:v>
                </c:pt>
                <c:pt idx="13">
                  <c:v>72.846950000000007</c:v>
                </c:pt>
                <c:pt idx="14">
                  <c:v>72.850874000000005</c:v>
                </c:pt>
                <c:pt idx="15">
                  <c:v>72.854330000000004</c:v>
                </c:pt>
                <c:pt idx="16">
                  <c:v>72.843817999999999</c:v>
                </c:pt>
                <c:pt idx="17">
                  <c:v>72.851737999999997</c:v>
                </c:pt>
                <c:pt idx="18">
                  <c:v>72.853033999999994</c:v>
                </c:pt>
                <c:pt idx="19">
                  <c:v>72.855751999999995</c:v>
                </c:pt>
                <c:pt idx="20">
                  <c:v>72.848786000000004</c:v>
                </c:pt>
                <c:pt idx="21">
                  <c:v>72.860665999999995</c:v>
                </c:pt>
                <c:pt idx="22">
                  <c:v>72.859982000000002</c:v>
                </c:pt>
                <c:pt idx="23">
                  <c:v>72.862088</c:v>
                </c:pt>
                <c:pt idx="24">
                  <c:v>72.854888000000003</c:v>
                </c:pt>
                <c:pt idx="25">
                  <c:v>72.842324000000005</c:v>
                </c:pt>
                <c:pt idx="26">
                  <c:v>72.859369999999998</c:v>
                </c:pt>
                <c:pt idx="27">
                  <c:v>72.849542</c:v>
                </c:pt>
                <c:pt idx="28">
                  <c:v>72.838076000000001</c:v>
                </c:pt>
                <c:pt idx="29">
                  <c:v>72.856759999999994</c:v>
                </c:pt>
                <c:pt idx="30">
                  <c:v>72.861710000000002</c:v>
                </c:pt>
                <c:pt idx="31">
                  <c:v>72.853123999999994</c:v>
                </c:pt>
                <c:pt idx="32">
                  <c:v>72.854960000000005</c:v>
                </c:pt>
                <c:pt idx="33">
                  <c:v>72.867074000000002</c:v>
                </c:pt>
                <c:pt idx="34">
                  <c:v>72.872906</c:v>
                </c:pt>
                <c:pt idx="35">
                  <c:v>72.864536000000001</c:v>
                </c:pt>
                <c:pt idx="36">
                  <c:v>72.866804000000002</c:v>
                </c:pt>
                <c:pt idx="37">
                  <c:v>72.867434000000003</c:v>
                </c:pt>
                <c:pt idx="38">
                  <c:v>72.865256000000002</c:v>
                </c:pt>
                <c:pt idx="39">
                  <c:v>72.868352000000002</c:v>
                </c:pt>
                <c:pt idx="40">
                  <c:v>72.876019999999997</c:v>
                </c:pt>
                <c:pt idx="41">
                  <c:v>72.872456</c:v>
                </c:pt>
                <c:pt idx="42">
                  <c:v>72.875191999999998</c:v>
                </c:pt>
                <c:pt idx="43">
                  <c:v>72.854671999999994</c:v>
                </c:pt>
                <c:pt idx="44">
                  <c:v>72.861998</c:v>
                </c:pt>
                <c:pt idx="45">
                  <c:v>72.868315999999993</c:v>
                </c:pt>
                <c:pt idx="46">
                  <c:v>72.881276</c:v>
                </c:pt>
                <c:pt idx="47">
                  <c:v>72.868802000000002</c:v>
                </c:pt>
                <c:pt idx="48">
                  <c:v>72.875317999999993</c:v>
                </c:pt>
                <c:pt idx="49">
                  <c:v>72.905432000000005</c:v>
                </c:pt>
                <c:pt idx="50">
                  <c:v>72.928759999999997</c:v>
                </c:pt>
                <c:pt idx="51">
                  <c:v>72.996313999999998</c:v>
                </c:pt>
                <c:pt idx="52">
                  <c:v>73.107427999999999</c:v>
                </c:pt>
                <c:pt idx="53">
                  <c:v>73.250240000000005</c:v>
                </c:pt>
                <c:pt idx="54">
                  <c:v>73.434128000000001</c:v>
                </c:pt>
                <c:pt idx="55">
                  <c:v>73.662835999999999</c:v>
                </c:pt>
                <c:pt idx="56">
                  <c:v>73.957082</c:v>
                </c:pt>
                <c:pt idx="57">
                  <c:v>74.283044000000004</c:v>
                </c:pt>
                <c:pt idx="58">
                  <c:v>74.622703999999999</c:v>
                </c:pt>
                <c:pt idx="59">
                  <c:v>75.013754000000006</c:v>
                </c:pt>
                <c:pt idx="60">
                  <c:v>75.433496000000005</c:v>
                </c:pt>
                <c:pt idx="61">
                  <c:v>75.802496000000005</c:v>
                </c:pt>
                <c:pt idx="62">
                  <c:v>76.250516000000005</c:v>
                </c:pt>
                <c:pt idx="63">
                  <c:v>76.647416000000007</c:v>
                </c:pt>
                <c:pt idx="64">
                  <c:v>77.017802000000003</c:v>
                </c:pt>
                <c:pt idx="65">
                  <c:v>77.333089999999999</c:v>
                </c:pt>
                <c:pt idx="66">
                  <c:v>77.701207999999994</c:v>
                </c:pt>
                <c:pt idx="67">
                  <c:v>78.013418000000001</c:v>
                </c:pt>
                <c:pt idx="68">
                  <c:v>78.285560000000004</c:v>
                </c:pt>
                <c:pt idx="69">
                  <c:v>78.611360000000005</c:v>
                </c:pt>
                <c:pt idx="70">
                  <c:v>78.918242000000006</c:v>
                </c:pt>
                <c:pt idx="71">
                  <c:v>79.241954000000007</c:v>
                </c:pt>
                <c:pt idx="72">
                  <c:v>79.559473999999994</c:v>
                </c:pt>
                <c:pt idx="73">
                  <c:v>79.980350000000001</c:v>
                </c:pt>
                <c:pt idx="74">
                  <c:v>80.404375999999999</c:v>
                </c:pt>
                <c:pt idx="75">
                  <c:v>80.826133999999996</c:v>
                </c:pt>
                <c:pt idx="76">
                  <c:v>81.370435999999998</c:v>
                </c:pt>
                <c:pt idx="77">
                  <c:v>81.907898000000003</c:v>
                </c:pt>
                <c:pt idx="78">
                  <c:v>82.438519999999997</c:v>
                </c:pt>
                <c:pt idx="79">
                  <c:v>83.085403999999997</c:v>
                </c:pt>
                <c:pt idx="80">
                  <c:v>83.700590000000005</c:v>
                </c:pt>
                <c:pt idx="81">
                  <c:v>84.305552000000006</c:v>
                </c:pt>
                <c:pt idx="82">
                  <c:v>84.829082</c:v>
                </c:pt>
                <c:pt idx="83">
                  <c:v>85.458776</c:v>
                </c:pt>
                <c:pt idx="84">
                  <c:v>85.981262000000001</c:v>
                </c:pt>
                <c:pt idx="85">
                  <c:v>86.433043999999995</c:v>
                </c:pt>
                <c:pt idx="86">
                  <c:v>86.947664000000003</c:v>
                </c:pt>
                <c:pt idx="87">
                  <c:v>87.374768000000003</c:v>
                </c:pt>
                <c:pt idx="88">
                  <c:v>87.769183999999996</c:v>
                </c:pt>
                <c:pt idx="89">
                  <c:v>88.230487999999994</c:v>
                </c:pt>
                <c:pt idx="90">
                  <c:v>88.644307999999995</c:v>
                </c:pt>
                <c:pt idx="91">
                  <c:v>89.09402</c:v>
                </c:pt>
                <c:pt idx="92">
                  <c:v>89.504887999999994</c:v>
                </c:pt>
                <c:pt idx="93">
                  <c:v>90.029443999999998</c:v>
                </c:pt>
                <c:pt idx="94">
                  <c:v>90.558338000000006</c:v>
                </c:pt>
                <c:pt idx="95">
                  <c:v>91.058198000000004</c:v>
                </c:pt>
                <c:pt idx="96">
                  <c:v>91.691491999999997</c:v>
                </c:pt>
                <c:pt idx="97">
                  <c:v>92.286265999999998</c:v>
                </c:pt>
                <c:pt idx="98">
                  <c:v>92.845544000000004</c:v>
                </c:pt>
                <c:pt idx="99">
                  <c:v>93.546391999999997</c:v>
                </c:pt>
                <c:pt idx="100">
                  <c:v>94.175203999999994</c:v>
                </c:pt>
                <c:pt idx="101">
                  <c:v>94.834363999999994</c:v>
                </c:pt>
                <c:pt idx="102">
                  <c:v>95.403037999999995</c:v>
                </c:pt>
                <c:pt idx="103">
                  <c:v>96.055520000000001</c:v>
                </c:pt>
                <c:pt idx="104">
                  <c:v>96.641654000000003</c:v>
                </c:pt>
                <c:pt idx="105">
                  <c:v>97.136204000000006</c:v>
                </c:pt>
                <c:pt idx="106">
                  <c:v>97.703816000000003</c:v>
                </c:pt>
                <c:pt idx="107">
                  <c:v>98.200363999999993</c:v>
                </c:pt>
                <c:pt idx="108">
                  <c:v>98.627018000000007</c:v>
                </c:pt>
                <c:pt idx="109">
                  <c:v>99.143960000000007</c:v>
                </c:pt>
                <c:pt idx="110">
                  <c:v>99.621517999999995</c:v>
                </c:pt>
                <c:pt idx="111">
                  <c:v>100.10714</c:v>
                </c:pt>
                <c:pt idx="112">
                  <c:v>100.569434</c:v>
                </c:pt>
                <c:pt idx="113">
                  <c:v>101.15499199999999</c:v>
                </c:pt>
                <c:pt idx="114">
                  <c:v>101.72213600000001</c:v>
                </c:pt>
                <c:pt idx="115">
                  <c:v>102.259184</c:v>
                </c:pt>
                <c:pt idx="116">
                  <c:v>102.91676</c:v>
                </c:pt>
                <c:pt idx="117">
                  <c:v>103.532342</c:v>
                </c:pt>
                <c:pt idx="118">
                  <c:v>104.17658</c:v>
                </c:pt>
                <c:pt idx="119">
                  <c:v>104.767808</c:v>
                </c:pt>
                <c:pt idx="120">
                  <c:v>105.459782</c:v>
                </c:pt>
                <c:pt idx="121">
                  <c:v>106.092788</c:v>
                </c:pt>
                <c:pt idx="122">
                  <c:v>106.644182</c:v>
                </c:pt>
                <c:pt idx="123">
                  <c:v>107.281076</c:v>
                </c:pt>
                <c:pt idx="124">
                  <c:v>107.843756</c:v>
                </c:pt>
                <c:pt idx="125">
                  <c:v>108.31433</c:v>
                </c:pt>
                <c:pt idx="126">
                  <c:v>108.855554</c:v>
                </c:pt>
                <c:pt idx="127">
                  <c:v>109.329314</c:v>
                </c:pt>
                <c:pt idx="128">
                  <c:v>109.77916999999999</c:v>
                </c:pt>
                <c:pt idx="129">
                  <c:v>110.191874</c:v>
                </c:pt>
                <c:pt idx="130">
                  <c:v>110.706242</c:v>
                </c:pt>
                <c:pt idx="131">
                  <c:v>111.18943400000001</c:v>
                </c:pt>
                <c:pt idx="132">
                  <c:v>111.65226800000001</c:v>
                </c:pt>
                <c:pt idx="133">
                  <c:v>112.23323600000001</c:v>
                </c:pt>
                <c:pt idx="134">
                  <c:v>112.790066</c:v>
                </c:pt>
                <c:pt idx="135">
                  <c:v>113.370026</c:v>
                </c:pt>
                <c:pt idx="136">
                  <c:v>113.988074</c:v>
                </c:pt>
                <c:pt idx="137">
                  <c:v>114.62442799999999</c:v>
                </c:pt>
                <c:pt idx="138">
                  <c:v>115.286342</c:v>
                </c:pt>
                <c:pt idx="139">
                  <c:v>115.87609399999999</c:v>
                </c:pt>
                <c:pt idx="140">
                  <c:v>116.59568</c:v>
                </c:pt>
                <c:pt idx="141">
                  <c:v>117.23657</c:v>
                </c:pt>
                <c:pt idx="142">
                  <c:v>117.87976399999999</c:v>
                </c:pt>
                <c:pt idx="143">
                  <c:v>118.487804</c:v>
                </c:pt>
                <c:pt idx="144">
                  <c:v>119.05736</c:v>
                </c:pt>
                <c:pt idx="145">
                  <c:v>119.61077</c:v>
                </c:pt>
                <c:pt idx="146">
                  <c:v>120.080372</c:v>
                </c:pt>
                <c:pt idx="147">
                  <c:v>120.60464</c:v>
                </c:pt>
                <c:pt idx="148">
                  <c:v>121.082306</c:v>
                </c:pt>
                <c:pt idx="149">
                  <c:v>121.50483800000001</c:v>
                </c:pt>
                <c:pt idx="150">
                  <c:v>122.02034</c:v>
                </c:pt>
                <c:pt idx="151">
                  <c:v>122.537282</c:v>
                </c:pt>
                <c:pt idx="152">
                  <c:v>123.06248600000001</c:v>
                </c:pt>
                <c:pt idx="153">
                  <c:v>123.608462</c:v>
                </c:pt>
                <c:pt idx="154">
                  <c:v>124.188998</c:v>
                </c:pt>
                <c:pt idx="155">
                  <c:v>124.797938</c:v>
                </c:pt>
                <c:pt idx="156">
                  <c:v>125.36850200000001</c:v>
                </c:pt>
                <c:pt idx="157">
                  <c:v>126.083282</c:v>
                </c:pt>
                <c:pt idx="158">
                  <c:v>126.75837199999999</c:v>
                </c:pt>
                <c:pt idx="159">
                  <c:v>127.368482</c:v>
                </c:pt>
                <c:pt idx="160">
                  <c:v>128.08918399999999</c:v>
                </c:pt>
                <c:pt idx="161">
                  <c:v>128.74060399999999</c:v>
                </c:pt>
                <c:pt idx="162">
                  <c:v>129.359048</c:v>
                </c:pt>
                <c:pt idx="163">
                  <c:v>129.94385</c:v>
                </c:pt>
                <c:pt idx="164">
                  <c:v>130.486154</c:v>
                </c:pt>
                <c:pt idx="165">
                  <c:v>130.99683200000001</c:v>
                </c:pt>
                <c:pt idx="166">
                  <c:v>131.42568199999999</c:v>
                </c:pt>
                <c:pt idx="167">
                  <c:v>131.93267</c:v>
                </c:pt>
                <c:pt idx="168">
                  <c:v>132.38765599999999</c:v>
                </c:pt>
                <c:pt idx="169">
                  <c:v>132.795986</c:v>
                </c:pt>
                <c:pt idx="170">
                  <c:v>133.29831200000001</c:v>
                </c:pt>
                <c:pt idx="171">
                  <c:v>133.79842400000001</c:v>
                </c:pt>
                <c:pt idx="172">
                  <c:v>134.318444</c:v>
                </c:pt>
                <c:pt idx="173">
                  <c:v>134.86040600000001</c:v>
                </c:pt>
                <c:pt idx="174">
                  <c:v>135.425084</c:v>
                </c:pt>
                <c:pt idx="175">
                  <c:v>136.02909199999999</c:v>
                </c:pt>
                <c:pt idx="176">
                  <c:v>136.590746</c:v>
                </c:pt>
                <c:pt idx="177">
                  <c:v>137.28622999999999</c:v>
                </c:pt>
                <c:pt idx="178">
                  <c:v>137.95312999999999</c:v>
                </c:pt>
                <c:pt idx="179">
                  <c:v>138.61209199999999</c:v>
                </c:pt>
                <c:pt idx="180">
                  <c:v>139.25188399999999</c:v>
                </c:pt>
                <c:pt idx="181">
                  <c:v>139.882226</c:v>
                </c:pt>
                <c:pt idx="182">
                  <c:v>140.48105000000001</c:v>
                </c:pt>
                <c:pt idx="183">
                  <c:v>140.99327600000001</c:v>
                </c:pt>
                <c:pt idx="184">
                  <c:v>141.59125399999999</c:v>
                </c:pt>
                <c:pt idx="185">
                  <c:v>142.06582399999999</c:v>
                </c:pt>
                <c:pt idx="186">
                  <c:v>142.504988</c:v>
                </c:pt>
                <c:pt idx="187">
                  <c:v>142.99345400000001</c:v>
                </c:pt>
                <c:pt idx="188">
                  <c:v>143.430746</c:v>
                </c:pt>
                <c:pt idx="189">
                  <c:v>143.82532399999999</c:v>
                </c:pt>
                <c:pt idx="190">
                  <c:v>144.33699200000001</c:v>
                </c:pt>
                <c:pt idx="191">
                  <c:v>144.839012</c:v>
                </c:pt>
                <c:pt idx="192">
                  <c:v>145.33829600000001</c:v>
                </c:pt>
                <c:pt idx="193">
                  <c:v>145.83675199999999</c:v>
                </c:pt>
                <c:pt idx="194">
                  <c:v>146.44650200000001</c:v>
                </c:pt>
                <c:pt idx="195">
                  <c:v>147.03585799999999</c:v>
                </c:pt>
                <c:pt idx="196">
                  <c:v>147.64753400000001</c:v>
                </c:pt>
                <c:pt idx="197">
                  <c:v>148.27722800000001</c:v>
                </c:pt>
                <c:pt idx="198">
                  <c:v>148.95068000000001</c:v>
                </c:pt>
                <c:pt idx="199">
                  <c:v>149.60485399999999</c:v>
                </c:pt>
                <c:pt idx="200">
                  <c:v>150.25571600000001</c:v>
                </c:pt>
                <c:pt idx="201">
                  <c:v>150.89260999999999</c:v>
                </c:pt>
                <c:pt idx="202">
                  <c:v>151.50317000000001</c:v>
                </c:pt>
                <c:pt idx="203">
                  <c:v>152.02092200000001</c:v>
                </c:pt>
                <c:pt idx="204">
                  <c:v>152.62242800000001</c:v>
                </c:pt>
                <c:pt idx="205">
                  <c:v>153.15051199999999</c:v>
                </c:pt>
                <c:pt idx="206">
                  <c:v>153.58929800000001</c:v>
                </c:pt>
                <c:pt idx="207">
                  <c:v>154.117436</c:v>
                </c:pt>
                <c:pt idx="208">
                  <c:v>154.58287999999999</c:v>
                </c:pt>
                <c:pt idx="209">
                  <c:v>155.050466</c:v>
                </c:pt>
                <c:pt idx="210">
                  <c:v>155.5412</c:v>
                </c:pt>
                <c:pt idx="211">
                  <c:v>156.059438</c:v>
                </c:pt>
                <c:pt idx="212">
                  <c:v>156.60091399999999</c:v>
                </c:pt>
                <c:pt idx="213">
                  <c:v>157.111448</c:v>
                </c:pt>
                <c:pt idx="214">
                  <c:v>157.749404</c:v>
                </c:pt>
                <c:pt idx="215">
                  <c:v>158.35217</c:v>
                </c:pt>
                <c:pt idx="216">
                  <c:v>158.93668400000001</c:v>
                </c:pt>
                <c:pt idx="217">
                  <c:v>159.67126400000001</c:v>
                </c:pt>
                <c:pt idx="218">
                  <c:v>160.35169999999999</c:v>
                </c:pt>
                <c:pt idx="219">
                  <c:v>161.044376</c:v>
                </c:pt>
                <c:pt idx="220">
                  <c:v>161.74882400000001</c:v>
                </c:pt>
                <c:pt idx="221">
                  <c:v>162.42738800000001</c:v>
                </c:pt>
                <c:pt idx="222">
                  <c:v>163.06563199999999</c:v>
                </c:pt>
                <c:pt idx="223">
                  <c:v>163.62460400000001</c:v>
                </c:pt>
                <c:pt idx="224">
                  <c:v>164.270534</c:v>
                </c:pt>
                <c:pt idx="225">
                  <c:v>164.824592</c:v>
                </c:pt>
                <c:pt idx="226">
                  <c:v>165.34403599999999</c:v>
                </c:pt>
                <c:pt idx="227">
                  <c:v>165.84594799999999</c:v>
                </c:pt>
                <c:pt idx="228">
                  <c:v>166.352126</c:v>
                </c:pt>
                <c:pt idx="229">
                  <c:v>166.849988</c:v>
                </c:pt>
                <c:pt idx="230">
                  <c:v>167.355842</c:v>
                </c:pt>
                <c:pt idx="231">
                  <c:v>167.883926</c:v>
                </c:pt>
                <c:pt idx="232">
                  <c:v>168.44684000000001</c:v>
                </c:pt>
                <c:pt idx="233">
                  <c:v>168.96970400000001</c:v>
                </c:pt>
                <c:pt idx="234">
                  <c:v>169.613294</c:v>
                </c:pt>
                <c:pt idx="235">
                  <c:v>170.23056800000001</c:v>
                </c:pt>
                <c:pt idx="236">
                  <c:v>170.866094</c:v>
                </c:pt>
                <c:pt idx="237">
                  <c:v>171.51497599999999</c:v>
                </c:pt>
                <c:pt idx="238">
                  <c:v>172.175792</c:v>
                </c:pt>
                <c:pt idx="239">
                  <c:v>172.82084</c:v>
                </c:pt>
                <c:pt idx="240">
                  <c:v>173.390648</c:v>
                </c:pt>
                <c:pt idx="241">
                  <c:v>174.060914</c:v>
                </c:pt>
                <c:pt idx="242">
                  <c:v>174.625574</c:v>
                </c:pt>
                <c:pt idx="243">
                  <c:v>175.108082</c:v>
                </c:pt>
                <c:pt idx="244">
                  <c:v>175.62984800000001</c:v>
                </c:pt>
                <c:pt idx="245">
                  <c:v>176.08607599999999</c:v>
                </c:pt>
                <c:pt idx="246">
                  <c:v>176.517878</c:v>
                </c:pt>
                <c:pt idx="247">
                  <c:v>176.92406600000001</c:v>
                </c:pt>
                <c:pt idx="248">
                  <c:v>177.34056799999999</c:v>
                </c:pt>
                <c:pt idx="249">
                  <c:v>177.77512400000001</c:v>
                </c:pt>
                <c:pt idx="250">
                  <c:v>178.17774800000001</c:v>
                </c:pt>
                <c:pt idx="251">
                  <c:v>178.67885000000001</c:v>
                </c:pt>
                <c:pt idx="252">
                  <c:v>179.178944</c:v>
                </c:pt>
                <c:pt idx="253">
                  <c:v>179.67812000000001</c:v>
                </c:pt>
                <c:pt idx="254">
                  <c:v>180.208022</c:v>
                </c:pt>
                <c:pt idx="255">
                  <c:v>180.781916</c:v>
                </c:pt>
                <c:pt idx="256">
                  <c:v>181.36418</c:v>
                </c:pt>
                <c:pt idx="257">
                  <c:v>181.96930399999999</c:v>
                </c:pt>
                <c:pt idx="258">
                  <c:v>182.57914400000001</c:v>
                </c:pt>
                <c:pt idx="259">
                  <c:v>183.20766800000001</c:v>
                </c:pt>
                <c:pt idx="260">
                  <c:v>183.75218599999999</c:v>
                </c:pt>
                <c:pt idx="261">
                  <c:v>184.40655799999999</c:v>
                </c:pt>
                <c:pt idx="262">
                  <c:v>184.9838</c:v>
                </c:pt>
                <c:pt idx="263">
                  <c:v>185.50628599999999</c:v>
                </c:pt>
                <c:pt idx="264">
                  <c:v>185.98690400000001</c:v>
                </c:pt>
                <c:pt idx="265">
                  <c:v>186.444356</c:v>
                </c:pt>
                <c:pt idx="266">
                  <c:v>186.88542799999999</c:v>
                </c:pt>
                <c:pt idx="267">
                  <c:v>187.269836</c:v>
                </c:pt>
                <c:pt idx="268">
                  <c:v>187.74260599999999</c:v>
                </c:pt>
                <c:pt idx="269">
                  <c:v>188.18241800000001</c:v>
                </c:pt>
                <c:pt idx="270">
                  <c:v>188.62925000000001</c:v>
                </c:pt>
                <c:pt idx="271">
                  <c:v>189.09642199999999</c:v>
                </c:pt>
                <c:pt idx="272">
                  <c:v>189.61147399999999</c:v>
                </c:pt>
                <c:pt idx="273">
                  <c:v>190.13428400000001</c:v>
                </c:pt>
                <c:pt idx="274">
                  <c:v>190.67928800000001</c:v>
                </c:pt>
                <c:pt idx="275">
                  <c:v>191.23150999999999</c:v>
                </c:pt>
                <c:pt idx="276">
                  <c:v>191.806196</c:v>
                </c:pt>
                <c:pt idx="277">
                  <c:v>192.34331599999999</c:v>
                </c:pt>
                <c:pt idx="278">
                  <c:v>193.01484199999999</c:v>
                </c:pt>
                <c:pt idx="279">
                  <c:v>193.642484</c:v>
                </c:pt>
                <c:pt idx="280">
                  <c:v>194.236268</c:v>
                </c:pt>
                <c:pt idx="281">
                  <c:v>194.80965800000001</c:v>
                </c:pt>
                <c:pt idx="282">
                  <c:v>195.352934</c:v>
                </c:pt>
                <c:pt idx="283">
                  <c:v>195.86010200000001</c:v>
                </c:pt>
                <c:pt idx="284">
                  <c:v>196.344266</c:v>
                </c:pt>
                <c:pt idx="285">
                  <c:v>196.80036799999999</c:v>
                </c:pt>
                <c:pt idx="286">
                  <c:v>197.20288400000001</c:v>
                </c:pt>
                <c:pt idx="287">
                  <c:v>197.57003</c:v>
                </c:pt>
                <c:pt idx="288">
                  <c:v>198.04524799999999</c:v>
                </c:pt>
                <c:pt idx="289">
                  <c:v>198.46641199999999</c:v>
                </c:pt>
                <c:pt idx="290">
                  <c:v>198.90788000000001</c:v>
                </c:pt>
                <c:pt idx="291">
                  <c:v>199.372118</c:v>
                </c:pt>
                <c:pt idx="292">
                  <c:v>199.858532</c:v>
                </c:pt>
                <c:pt idx="293">
                  <c:v>200.36989399999999</c:v>
                </c:pt>
                <c:pt idx="294">
                  <c:v>200.90071399999999</c:v>
                </c:pt>
                <c:pt idx="295">
                  <c:v>201.45068599999999</c:v>
                </c:pt>
                <c:pt idx="296">
                  <c:v>202.01752400000001</c:v>
                </c:pt>
                <c:pt idx="297">
                  <c:v>202.60104799999999</c:v>
                </c:pt>
                <c:pt idx="298">
                  <c:v>203.21924000000001</c:v>
                </c:pt>
                <c:pt idx="299">
                  <c:v>203.83555999999999</c:v>
                </c:pt>
                <c:pt idx="300">
                  <c:v>204.43154000000001</c:v>
                </c:pt>
                <c:pt idx="301">
                  <c:v>205.01526200000001</c:v>
                </c:pt>
                <c:pt idx="302">
                  <c:v>205.56530599999999</c:v>
                </c:pt>
                <c:pt idx="303">
                  <c:v>206.10602600000001</c:v>
                </c:pt>
                <c:pt idx="304">
                  <c:v>206.611268</c:v>
                </c:pt>
                <c:pt idx="305">
                  <c:v>207.06616399999999</c:v>
                </c:pt>
                <c:pt idx="306">
                  <c:v>207.51497599999999</c:v>
                </c:pt>
                <c:pt idx="307">
                  <c:v>207.952808</c:v>
                </c:pt>
                <c:pt idx="308">
                  <c:v>208.38856999999999</c:v>
                </c:pt>
                <c:pt idx="309">
                  <c:v>208.85761400000001</c:v>
                </c:pt>
                <c:pt idx="310">
                  <c:v>209.326604</c:v>
                </c:pt>
                <c:pt idx="311">
                  <c:v>209.81969599999999</c:v>
                </c:pt>
                <c:pt idx="312">
                  <c:v>210.33015800000001</c:v>
                </c:pt>
                <c:pt idx="313">
                  <c:v>210.85631599999999</c:v>
                </c:pt>
                <c:pt idx="314">
                  <c:v>211.33598000000001</c:v>
                </c:pt>
                <c:pt idx="315">
                  <c:v>211.94906</c:v>
                </c:pt>
                <c:pt idx="316">
                  <c:v>212.51246</c:v>
                </c:pt>
                <c:pt idx="317">
                  <c:v>213.11887999999999</c:v>
                </c:pt>
                <c:pt idx="318">
                  <c:v>213.73537999999999</c:v>
                </c:pt>
                <c:pt idx="319">
                  <c:v>214.34414000000001</c:v>
                </c:pt>
                <c:pt idx="320">
                  <c:v>214.94983999999999</c:v>
                </c:pt>
                <c:pt idx="321">
                  <c:v>215.51251999999999</c:v>
                </c:pt>
                <c:pt idx="322">
                  <c:v>216.06116</c:v>
                </c:pt>
                <c:pt idx="323">
                  <c:v>216.57650000000001</c:v>
                </c:pt>
                <c:pt idx="324">
                  <c:v>217.05907999999999</c:v>
                </c:pt>
                <c:pt idx="325">
                  <c:v>217.51052000000001</c:v>
                </c:pt>
                <c:pt idx="326">
                  <c:v>217.94306</c:v>
                </c:pt>
                <c:pt idx="327">
                  <c:v>218.37956</c:v>
                </c:pt>
                <c:pt idx="328">
                  <c:v>218.8202</c:v>
                </c:pt>
                <c:pt idx="329">
                  <c:v>219.28262000000001</c:v>
                </c:pt>
                <c:pt idx="330">
                  <c:v>219.74647999999999</c:v>
                </c:pt>
                <c:pt idx="331">
                  <c:v>220.21304000000001</c:v>
                </c:pt>
                <c:pt idx="332">
                  <c:v>220.71596</c:v>
                </c:pt>
                <c:pt idx="333">
                  <c:v>221.23616000000001</c:v>
                </c:pt>
                <c:pt idx="334">
                  <c:v>221.78858</c:v>
                </c:pt>
                <c:pt idx="335">
                  <c:v>222.35612</c:v>
                </c:pt>
                <c:pt idx="336">
                  <c:v>222.92006000000001</c:v>
                </c:pt>
                <c:pt idx="337">
                  <c:v>223.49768</c:v>
                </c:pt>
                <c:pt idx="338">
                  <c:v>224.08214000000001</c:v>
                </c:pt>
                <c:pt idx="339">
                  <c:v>224.69108</c:v>
                </c:pt>
                <c:pt idx="340">
                  <c:v>225.31190000000001</c:v>
                </c:pt>
                <c:pt idx="341">
                  <c:v>225.92282</c:v>
                </c:pt>
                <c:pt idx="342">
                  <c:v>226.49629999999999</c:v>
                </c:pt>
                <c:pt idx="343">
                  <c:v>227.03396000000001</c:v>
                </c:pt>
                <c:pt idx="344">
                  <c:v>227.55866</c:v>
                </c:pt>
                <c:pt idx="345">
                  <c:v>228.0515</c:v>
                </c:pt>
                <c:pt idx="346">
                  <c:v>228.52976000000001</c:v>
                </c:pt>
                <c:pt idx="347">
                  <c:v>229.00478000000001</c:v>
                </c:pt>
                <c:pt idx="348">
                  <c:v>229.50265999999999</c:v>
                </c:pt>
                <c:pt idx="349">
                  <c:v>229.99010000000001</c:v>
                </c:pt>
                <c:pt idx="350">
                  <c:v>230.48707999999999</c:v>
                </c:pt>
                <c:pt idx="351">
                  <c:v>231.00242</c:v>
                </c:pt>
                <c:pt idx="352">
                  <c:v>231.53630000000001</c:v>
                </c:pt>
                <c:pt idx="353">
                  <c:v>232.09970000000001</c:v>
                </c:pt>
                <c:pt idx="354">
                  <c:v>232.66058000000001</c:v>
                </c:pt>
                <c:pt idx="355">
                  <c:v>233.23784000000001</c:v>
                </c:pt>
                <c:pt idx="356">
                  <c:v>233.8331</c:v>
                </c:pt>
                <c:pt idx="357">
                  <c:v>234.43124</c:v>
                </c:pt>
                <c:pt idx="358">
                  <c:v>235.05799999999999</c:v>
                </c:pt>
                <c:pt idx="359">
                  <c:v>235.66802000000001</c:v>
                </c:pt>
                <c:pt idx="360">
                  <c:v>236.29244</c:v>
                </c:pt>
                <c:pt idx="361">
                  <c:v>236.83135999999999</c:v>
                </c:pt>
                <c:pt idx="362">
                  <c:v>237.48439999999999</c:v>
                </c:pt>
                <c:pt idx="363">
                  <c:v>238.04203999999999</c:v>
                </c:pt>
                <c:pt idx="364">
                  <c:v>238.57213999999999</c:v>
                </c:pt>
                <c:pt idx="365">
                  <c:v>239.07794000000001</c:v>
                </c:pt>
                <c:pt idx="366">
                  <c:v>239.56934000000001</c:v>
                </c:pt>
                <c:pt idx="367">
                  <c:v>240.07406</c:v>
                </c:pt>
                <c:pt idx="368">
                  <c:v>240.55681999999999</c:v>
                </c:pt>
                <c:pt idx="369">
                  <c:v>241.06729999999999</c:v>
                </c:pt>
                <c:pt idx="370">
                  <c:v>241.57669999999999</c:v>
                </c:pt>
                <c:pt idx="371">
                  <c:v>242.11472000000001</c:v>
                </c:pt>
                <c:pt idx="372">
                  <c:v>242.65147999999999</c:v>
                </c:pt>
                <c:pt idx="373">
                  <c:v>243.20174</c:v>
                </c:pt>
                <c:pt idx="374">
                  <c:v>243.77090000000001</c:v>
                </c:pt>
                <c:pt idx="375">
                  <c:v>244.36202</c:v>
                </c:pt>
                <c:pt idx="376">
                  <c:v>244.94018</c:v>
                </c:pt>
                <c:pt idx="377">
                  <c:v>245.55001999999999</c:v>
                </c:pt>
                <c:pt idx="378">
                  <c:v>246.17246</c:v>
                </c:pt>
                <c:pt idx="379">
                  <c:v>246.79094000000001</c:v>
                </c:pt>
                <c:pt idx="380">
                  <c:v>247.43155999999999</c:v>
                </c:pt>
                <c:pt idx="381">
                  <c:v>248.07092</c:v>
                </c:pt>
                <c:pt idx="382">
                  <c:v>248.67859999999999</c:v>
                </c:pt>
                <c:pt idx="383">
                  <c:v>249.28304</c:v>
                </c:pt>
                <c:pt idx="384">
                  <c:v>249.88514000000001</c:v>
                </c:pt>
                <c:pt idx="385">
                  <c:v>250.48364000000001</c:v>
                </c:pt>
                <c:pt idx="386">
                  <c:v>251.06396000000001</c:v>
                </c:pt>
                <c:pt idx="387">
                  <c:v>251.6405</c:v>
                </c:pt>
                <c:pt idx="388">
                  <c:v>252.21487999999999</c:v>
                </c:pt>
                <c:pt idx="389">
                  <c:v>252.79916</c:v>
                </c:pt>
                <c:pt idx="390">
                  <c:v>253.40252000000001</c:v>
                </c:pt>
                <c:pt idx="391">
                  <c:v>254.01812000000001</c:v>
                </c:pt>
                <c:pt idx="392">
                  <c:v>254.59808000000001</c:v>
                </c:pt>
                <c:pt idx="393">
                  <c:v>255.21494000000001</c:v>
                </c:pt>
                <c:pt idx="394">
                  <c:v>255.82064</c:v>
                </c:pt>
                <c:pt idx="395">
                  <c:v>256.44254000000001</c:v>
                </c:pt>
                <c:pt idx="396">
                  <c:v>257.09071999999998</c:v>
                </c:pt>
                <c:pt idx="397">
                  <c:v>257.71982000000003</c:v>
                </c:pt>
                <c:pt idx="398">
                  <c:v>258.37898000000001</c:v>
                </c:pt>
                <c:pt idx="399">
                  <c:v>259.0394</c:v>
                </c:pt>
                <c:pt idx="400">
                  <c:v>259.68110000000001</c:v>
                </c:pt>
                <c:pt idx="401">
                  <c:v>260.32190000000003</c:v>
                </c:pt>
                <c:pt idx="402">
                  <c:v>260.93966</c:v>
                </c:pt>
                <c:pt idx="403">
                  <c:v>261.55759999999998</c:v>
                </c:pt>
                <c:pt idx="404">
                  <c:v>262.15177999999997</c:v>
                </c:pt>
                <c:pt idx="405">
                  <c:v>262.7276</c:v>
                </c:pt>
                <c:pt idx="406">
                  <c:v>263.29478</c:v>
                </c:pt>
                <c:pt idx="407">
                  <c:v>263.84737999999999</c:v>
                </c:pt>
                <c:pt idx="408">
                  <c:v>264.40717999999998</c:v>
                </c:pt>
                <c:pt idx="409">
                  <c:v>264.97796</c:v>
                </c:pt>
                <c:pt idx="410">
                  <c:v>265.56673999999998</c:v>
                </c:pt>
                <c:pt idx="411">
                  <c:v>266.14328</c:v>
                </c:pt>
                <c:pt idx="412">
                  <c:v>266.74124</c:v>
                </c:pt>
                <c:pt idx="413">
                  <c:v>267.34532000000002</c:v>
                </c:pt>
                <c:pt idx="414">
                  <c:v>267.95048000000003</c:v>
                </c:pt>
                <c:pt idx="415">
                  <c:v>268.56662</c:v>
                </c:pt>
                <c:pt idx="416">
                  <c:v>269.19067999999999</c:v>
                </c:pt>
                <c:pt idx="417">
                  <c:v>269.81815999999998</c:v>
                </c:pt>
                <c:pt idx="418">
                  <c:v>270.44330000000002</c:v>
                </c:pt>
                <c:pt idx="419">
                  <c:v>271.06448</c:v>
                </c:pt>
                <c:pt idx="420">
                  <c:v>271.69808</c:v>
                </c:pt>
                <c:pt idx="421">
                  <c:v>272.34122000000002</c:v>
                </c:pt>
                <c:pt idx="422">
                  <c:v>272.99534</c:v>
                </c:pt>
                <c:pt idx="423">
                  <c:v>273.61237999999997</c:v>
                </c:pt>
                <c:pt idx="424">
                  <c:v>274.23878000000002</c:v>
                </c:pt>
                <c:pt idx="425">
                  <c:v>274.87831999999997</c:v>
                </c:pt>
                <c:pt idx="426">
                  <c:v>275.50832000000003</c:v>
                </c:pt>
                <c:pt idx="427">
                  <c:v>276.14389999999997</c:v>
                </c:pt>
                <c:pt idx="428">
                  <c:v>276.78199999999998</c:v>
                </c:pt>
                <c:pt idx="429">
                  <c:v>277.40875999999997</c:v>
                </c:pt>
                <c:pt idx="430">
                  <c:v>278.04307999999997</c:v>
                </c:pt>
                <c:pt idx="431">
                  <c:v>278.68099999999998</c:v>
                </c:pt>
                <c:pt idx="432">
                  <c:v>279.31297999999998</c:v>
                </c:pt>
                <c:pt idx="433">
                  <c:v>279.9545</c:v>
                </c:pt>
                <c:pt idx="434">
                  <c:v>280.58341999999999</c:v>
                </c:pt>
                <c:pt idx="435">
                  <c:v>281.21575999999999</c:v>
                </c:pt>
                <c:pt idx="436">
                  <c:v>281.85890000000001</c:v>
                </c:pt>
                <c:pt idx="437">
                  <c:v>282.50042000000002</c:v>
                </c:pt>
                <c:pt idx="438">
                  <c:v>283.13762000000003</c:v>
                </c:pt>
                <c:pt idx="439">
                  <c:v>283.78291999999999</c:v>
                </c:pt>
                <c:pt idx="440">
                  <c:v>284.42318</c:v>
                </c:pt>
                <c:pt idx="441">
                  <c:v>285.06056000000001</c:v>
                </c:pt>
                <c:pt idx="442">
                  <c:v>285.71269999999998</c:v>
                </c:pt>
                <c:pt idx="443">
                  <c:v>286.35818</c:v>
                </c:pt>
                <c:pt idx="444">
                  <c:v>287.01013999999998</c:v>
                </c:pt>
                <c:pt idx="445">
                  <c:v>287.66624000000002</c:v>
                </c:pt>
                <c:pt idx="446">
                  <c:v>288.30973999999998</c:v>
                </c:pt>
                <c:pt idx="447">
                  <c:v>288.95882</c:v>
                </c:pt>
                <c:pt idx="448">
                  <c:v>289.61779999999999</c:v>
                </c:pt>
                <c:pt idx="449">
                  <c:v>290.28829999999999</c:v>
                </c:pt>
                <c:pt idx="450">
                  <c:v>290.93504000000001</c:v>
                </c:pt>
                <c:pt idx="451">
                  <c:v>291.59708000000001</c:v>
                </c:pt>
                <c:pt idx="452">
                  <c:v>292.25821999999999</c:v>
                </c:pt>
                <c:pt idx="453">
                  <c:v>292.91791999999998</c:v>
                </c:pt>
                <c:pt idx="454">
                  <c:v>293.57978000000003</c:v>
                </c:pt>
                <c:pt idx="455">
                  <c:v>294.24614000000003</c:v>
                </c:pt>
                <c:pt idx="456">
                  <c:v>294.91771999999997</c:v>
                </c:pt>
                <c:pt idx="457">
                  <c:v>295.60226</c:v>
                </c:pt>
                <c:pt idx="458">
                  <c:v>296.26375999999999</c:v>
                </c:pt>
                <c:pt idx="459">
                  <c:v>296.92705999999998</c:v>
                </c:pt>
                <c:pt idx="460">
                  <c:v>297.59485999999998</c:v>
                </c:pt>
                <c:pt idx="461">
                  <c:v>298.27094</c:v>
                </c:pt>
                <c:pt idx="462">
                  <c:v>298.97329999999999</c:v>
                </c:pt>
                <c:pt idx="463">
                  <c:v>299.68106</c:v>
                </c:pt>
                <c:pt idx="464">
                  <c:v>300.36523999999997</c:v>
                </c:pt>
                <c:pt idx="465">
                  <c:v>301.06004000000001</c:v>
                </c:pt>
                <c:pt idx="466">
                  <c:v>301.75772000000001</c:v>
                </c:pt>
                <c:pt idx="467">
                  <c:v>302.45107999999999</c:v>
                </c:pt>
                <c:pt idx="468">
                  <c:v>303.15577999999999</c:v>
                </c:pt>
                <c:pt idx="469">
                  <c:v>303.85939999999999</c:v>
                </c:pt>
                <c:pt idx="470">
                  <c:v>304.57886000000002</c:v>
                </c:pt>
                <c:pt idx="471">
                  <c:v>305.31092000000001</c:v>
                </c:pt>
                <c:pt idx="472">
                  <c:v>306.04640000000001</c:v>
                </c:pt>
                <c:pt idx="473">
                  <c:v>306.78962000000001</c:v>
                </c:pt>
                <c:pt idx="474">
                  <c:v>307.52816000000001</c:v>
                </c:pt>
                <c:pt idx="475">
                  <c:v>308.27929999999998</c:v>
                </c:pt>
                <c:pt idx="476">
                  <c:v>309.03782000000001</c:v>
                </c:pt>
                <c:pt idx="477">
                  <c:v>309.78662000000003</c:v>
                </c:pt>
                <c:pt idx="478">
                  <c:v>310.55054000000001</c:v>
                </c:pt>
                <c:pt idx="479">
                  <c:v>311.33102000000002</c:v>
                </c:pt>
                <c:pt idx="480">
                  <c:v>312.11833999999999</c:v>
                </c:pt>
                <c:pt idx="481">
                  <c:v>312.90476000000001</c:v>
                </c:pt>
                <c:pt idx="482">
                  <c:v>313.70107999999999</c:v>
                </c:pt>
                <c:pt idx="483">
                  <c:v>314.49434000000002</c:v>
                </c:pt>
                <c:pt idx="484">
                  <c:v>315.30038000000002</c:v>
                </c:pt>
                <c:pt idx="485">
                  <c:v>316.12477999999999</c:v>
                </c:pt>
                <c:pt idx="486">
                  <c:v>316.93423999999999</c:v>
                </c:pt>
                <c:pt idx="487">
                  <c:v>317.76871999999997</c:v>
                </c:pt>
                <c:pt idx="488">
                  <c:v>318.57332000000002</c:v>
                </c:pt>
                <c:pt idx="489">
                  <c:v>319.40924000000001</c:v>
                </c:pt>
                <c:pt idx="490">
                  <c:v>320.24191999999999</c:v>
                </c:pt>
                <c:pt idx="491">
                  <c:v>321.08305999999999</c:v>
                </c:pt>
                <c:pt idx="492">
                  <c:v>321.92581999999999</c:v>
                </c:pt>
                <c:pt idx="493">
                  <c:v>322.77794</c:v>
                </c:pt>
                <c:pt idx="494">
                  <c:v>323.63258000000002</c:v>
                </c:pt>
                <c:pt idx="495">
                  <c:v>324.49549999999999</c:v>
                </c:pt>
                <c:pt idx="496">
                  <c:v>325.36291999999997</c:v>
                </c:pt>
                <c:pt idx="497">
                  <c:v>326.22908000000001</c:v>
                </c:pt>
                <c:pt idx="498">
                  <c:v>327.09361999999999</c:v>
                </c:pt>
                <c:pt idx="499">
                  <c:v>327.96445999999997</c:v>
                </c:pt>
                <c:pt idx="500">
                  <c:v>328.82828000000001</c:v>
                </c:pt>
                <c:pt idx="501">
                  <c:v>329.64710000000002</c:v>
                </c:pt>
                <c:pt idx="502">
                  <c:v>330.44198</c:v>
                </c:pt>
                <c:pt idx="503">
                  <c:v>331.21904000000001</c:v>
                </c:pt>
                <c:pt idx="504">
                  <c:v>332.04937999999999</c:v>
                </c:pt>
                <c:pt idx="505">
                  <c:v>333.00445999999999</c:v>
                </c:pt>
                <c:pt idx="506">
                  <c:v>333.93686000000002</c:v>
                </c:pt>
                <c:pt idx="507">
                  <c:v>334.79473999999999</c:v>
                </c:pt>
                <c:pt idx="508">
                  <c:v>335.62220000000002</c:v>
                </c:pt>
                <c:pt idx="509">
                  <c:v>336.38252</c:v>
                </c:pt>
                <c:pt idx="510">
                  <c:v>337.19054</c:v>
                </c:pt>
                <c:pt idx="511">
                  <c:v>337.88875999999999</c:v>
                </c:pt>
                <c:pt idx="512">
                  <c:v>338.40356000000003</c:v>
                </c:pt>
                <c:pt idx="513">
                  <c:v>338.81900000000002</c:v>
                </c:pt>
                <c:pt idx="514">
                  <c:v>339.11293999999998</c:v>
                </c:pt>
                <c:pt idx="515">
                  <c:v>339.32011999999997</c:v>
                </c:pt>
                <c:pt idx="516">
                  <c:v>339.50659999999999</c:v>
                </c:pt>
                <c:pt idx="517">
                  <c:v>339.64195999999998</c:v>
                </c:pt>
                <c:pt idx="518">
                  <c:v>339.68642</c:v>
                </c:pt>
                <c:pt idx="519">
                  <c:v>339.58580000000001</c:v>
                </c:pt>
                <c:pt idx="520">
                  <c:v>339.37322</c:v>
                </c:pt>
                <c:pt idx="521">
                  <c:v>339.1259</c:v>
                </c:pt>
                <c:pt idx="522">
                  <c:v>338.92754000000002</c:v>
                </c:pt>
                <c:pt idx="523">
                  <c:v>338.79469999999998</c:v>
                </c:pt>
                <c:pt idx="524">
                  <c:v>338.75995999999998</c:v>
                </c:pt>
                <c:pt idx="525">
                  <c:v>338.8424</c:v>
                </c:pt>
                <c:pt idx="526">
                  <c:v>339.08233999999999</c:v>
                </c:pt>
                <c:pt idx="527">
                  <c:v>339.43964</c:v>
                </c:pt>
                <c:pt idx="528">
                  <c:v>339.87092000000001</c:v>
                </c:pt>
                <c:pt idx="529">
                  <c:v>340.38067999999998</c:v>
                </c:pt>
                <c:pt idx="530">
                  <c:v>340.92806000000002</c:v>
                </c:pt>
                <c:pt idx="531">
                  <c:v>341.53052000000002</c:v>
                </c:pt>
                <c:pt idx="532">
                  <c:v>342.18788000000001</c:v>
                </c:pt>
                <c:pt idx="533">
                  <c:v>342.87943999999999</c:v>
                </c:pt>
                <c:pt idx="534">
                  <c:v>343.58846</c:v>
                </c:pt>
                <c:pt idx="535">
                  <c:v>344.30540000000002</c:v>
                </c:pt>
                <c:pt idx="536">
                  <c:v>345.05923999999999</c:v>
                </c:pt>
                <c:pt idx="537">
                  <c:v>345.82711999999998</c:v>
                </c:pt>
                <c:pt idx="538">
                  <c:v>346.63279999999997</c:v>
                </c:pt>
                <c:pt idx="539">
                  <c:v>347.43938000000003</c:v>
                </c:pt>
                <c:pt idx="540">
                  <c:v>348.25099999999998</c:v>
                </c:pt>
                <c:pt idx="541">
                  <c:v>349.08260000000001</c:v>
                </c:pt>
                <c:pt idx="542">
                  <c:v>349.92716000000001</c:v>
                </c:pt>
                <c:pt idx="543">
                  <c:v>350.76758000000001</c:v>
                </c:pt>
                <c:pt idx="544">
                  <c:v>351.6377</c:v>
                </c:pt>
                <c:pt idx="545">
                  <c:v>352.50817999999998</c:v>
                </c:pt>
                <c:pt idx="546">
                  <c:v>353.37758000000002</c:v>
                </c:pt>
                <c:pt idx="547">
                  <c:v>354.23311999999999</c:v>
                </c:pt>
                <c:pt idx="548">
                  <c:v>355.10162000000003</c:v>
                </c:pt>
                <c:pt idx="549">
                  <c:v>355.96922000000001</c:v>
                </c:pt>
                <c:pt idx="550">
                  <c:v>356.85878000000002</c:v>
                </c:pt>
                <c:pt idx="551">
                  <c:v>357.74257999999998</c:v>
                </c:pt>
                <c:pt idx="552">
                  <c:v>358.65032000000002</c:v>
                </c:pt>
                <c:pt idx="553">
                  <c:v>359.56148000000002</c:v>
                </c:pt>
                <c:pt idx="554">
                  <c:v>360.47228000000001</c:v>
                </c:pt>
                <c:pt idx="555">
                  <c:v>361.41079999999999</c:v>
                </c:pt>
                <c:pt idx="556">
                  <c:v>362.34050000000002</c:v>
                </c:pt>
                <c:pt idx="557">
                  <c:v>363.26047999999997</c:v>
                </c:pt>
                <c:pt idx="558">
                  <c:v>364.20620000000002</c:v>
                </c:pt>
                <c:pt idx="559">
                  <c:v>365.13139999999999</c:v>
                </c:pt>
                <c:pt idx="560">
                  <c:v>366.05083999999999</c:v>
                </c:pt>
                <c:pt idx="561">
                  <c:v>366.97820000000002</c:v>
                </c:pt>
                <c:pt idx="562">
                  <c:v>367.88108</c:v>
                </c:pt>
                <c:pt idx="563">
                  <c:v>368.77460000000002</c:v>
                </c:pt>
                <c:pt idx="564">
                  <c:v>369.66001999999997</c:v>
                </c:pt>
                <c:pt idx="565">
                  <c:v>370.54273999999998</c:v>
                </c:pt>
                <c:pt idx="566">
                  <c:v>371.44112000000001</c:v>
                </c:pt>
                <c:pt idx="567">
                  <c:v>372.33247999999998</c:v>
                </c:pt>
                <c:pt idx="568">
                  <c:v>373.21771999999999</c:v>
                </c:pt>
                <c:pt idx="569">
                  <c:v>374.12977999999998</c:v>
                </c:pt>
                <c:pt idx="570">
                  <c:v>375.04831999999999</c:v>
                </c:pt>
                <c:pt idx="571">
                  <c:v>375.97136</c:v>
                </c:pt>
                <c:pt idx="572">
                  <c:v>376.9151</c:v>
                </c:pt>
                <c:pt idx="573">
                  <c:v>377.86766</c:v>
                </c:pt>
                <c:pt idx="574">
                  <c:v>378.90374000000003</c:v>
                </c:pt>
                <c:pt idx="575">
                  <c:v>379.96951999999999</c:v>
                </c:pt>
                <c:pt idx="576">
                  <c:v>381.02719999999999</c:v>
                </c:pt>
                <c:pt idx="577">
                  <c:v>382.08326</c:v>
                </c:pt>
                <c:pt idx="578">
                  <c:v>383.12132000000003</c:v>
                </c:pt>
                <c:pt idx="579">
                  <c:v>384.15325999999999</c:v>
                </c:pt>
                <c:pt idx="580">
                  <c:v>385.11932000000002</c:v>
                </c:pt>
                <c:pt idx="581">
                  <c:v>386.05892</c:v>
                </c:pt>
                <c:pt idx="582">
                  <c:v>386.94614000000001</c:v>
                </c:pt>
                <c:pt idx="583">
                  <c:v>387.7808</c:v>
                </c:pt>
                <c:pt idx="584">
                  <c:v>388.60771999999997</c:v>
                </c:pt>
                <c:pt idx="585">
                  <c:v>389.41214000000002</c:v>
                </c:pt>
                <c:pt idx="586">
                  <c:v>390.24266</c:v>
                </c:pt>
                <c:pt idx="587">
                  <c:v>391.06885999999997</c:v>
                </c:pt>
                <c:pt idx="588">
                  <c:v>391.90100000000001</c:v>
                </c:pt>
                <c:pt idx="589">
                  <c:v>392.69839999999999</c:v>
                </c:pt>
                <c:pt idx="590">
                  <c:v>393.42344000000003</c:v>
                </c:pt>
                <c:pt idx="591">
                  <c:v>394.12220000000002</c:v>
                </c:pt>
                <c:pt idx="592">
                  <c:v>394.82978000000003</c:v>
                </c:pt>
                <c:pt idx="593">
                  <c:v>395.55698000000001</c:v>
                </c:pt>
                <c:pt idx="594">
                  <c:v>396.28796</c:v>
                </c:pt>
                <c:pt idx="595">
                  <c:v>397.0301</c:v>
                </c:pt>
                <c:pt idx="596">
                  <c:v>397.76414</c:v>
                </c:pt>
                <c:pt idx="597">
                  <c:v>398.54156</c:v>
                </c:pt>
                <c:pt idx="598">
                  <c:v>399.29935999999998</c:v>
                </c:pt>
                <c:pt idx="599">
                  <c:v>400.03196000000003</c:v>
                </c:pt>
                <c:pt idx="600">
                  <c:v>400.74259999999998</c:v>
                </c:pt>
                <c:pt idx="601">
                  <c:v>401.44135999999997</c:v>
                </c:pt>
                <c:pt idx="602">
                  <c:v>402.10825999999997</c:v>
                </c:pt>
                <c:pt idx="603">
                  <c:v>402.75554</c:v>
                </c:pt>
                <c:pt idx="604">
                  <c:v>403.42009999999999</c:v>
                </c:pt>
                <c:pt idx="605">
                  <c:v>404.09816000000001</c:v>
                </c:pt>
                <c:pt idx="606">
                  <c:v>404.77154000000002</c:v>
                </c:pt>
                <c:pt idx="607">
                  <c:v>405.46436</c:v>
                </c:pt>
                <c:pt idx="608">
                  <c:v>406.14674000000002</c:v>
                </c:pt>
                <c:pt idx="609">
                  <c:v>406.83596</c:v>
                </c:pt>
                <c:pt idx="610">
                  <c:v>407.54678000000001</c:v>
                </c:pt>
                <c:pt idx="611">
                  <c:v>408.26947999999999</c:v>
                </c:pt>
                <c:pt idx="612">
                  <c:v>409.00513999999998</c:v>
                </c:pt>
                <c:pt idx="613">
                  <c:v>409.77175999999997</c:v>
                </c:pt>
                <c:pt idx="614">
                  <c:v>410.55962</c:v>
                </c:pt>
                <c:pt idx="615">
                  <c:v>411.35216000000003</c:v>
                </c:pt>
                <c:pt idx="616">
                  <c:v>412.15028000000001</c:v>
                </c:pt>
                <c:pt idx="617">
                  <c:v>412.91528</c:v>
                </c:pt>
                <c:pt idx="618">
                  <c:v>413.66066000000001</c:v>
                </c:pt>
                <c:pt idx="619">
                  <c:v>414.36518000000001</c:v>
                </c:pt>
                <c:pt idx="620">
                  <c:v>415.00328000000002</c:v>
                </c:pt>
                <c:pt idx="621">
                  <c:v>415.64281999999997</c:v>
                </c:pt>
                <c:pt idx="622">
                  <c:v>416.27695999999997</c:v>
                </c:pt>
                <c:pt idx="623">
                  <c:v>416.90893999999997</c:v>
                </c:pt>
                <c:pt idx="624">
                  <c:v>417.57494000000003</c:v>
                </c:pt>
                <c:pt idx="625">
                  <c:v>418.22167999999999</c:v>
                </c:pt>
                <c:pt idx="626">
                  <c:v>418.90406000000002</c:v>
                </c:pt>
                <c:pt idx="627">
                  <c:v>419.60210000000001</c:v>
                </c:pt>
                <c:pt idx="628">
                  <c:v>420.31544000000002</c:v>
                </c:pt>
                <c:pt idx="629">
                  <c:v>421.05182000000002</c:v>
                </c:pt>
                <c:pt idx="630">
                  <c:v>421.80763999999999</c:v>
                </c:pt>
                <c:pt idx="631">
                  <c:v>422.57011999999997</c:v>
                </c:pt>
                <c:pt idx="632">
                  <c:v>423.34213999999997</c:v>
                </c:pt>
                <c:pt idx="633">
                  <c:v>424.15573999999998</c:v>
                </c:pt>
                <c:pt idx="634">
                  <c:v>425.01506000000001</c:v>
                </c:pt>
                <c:pt idx="635">
                  <c:v>425.86250000000001</c:v>
                </c:pt>
                <c:pt idx="636">
                  <c:v>426.73424</c:v>
                </c:pt>
                <c:pt idx="637">
                  <c:v>427.57411999999999</c:v>
                </c:pt>
                <c:pt idx="638">
                  <c:v>428.37025999999997</c:v>
                </c:pt>
                <c:pt idx="639">
                  <c:v>429.11131999999998</c:v>
                </c:pt>
                <c:pt idx="640">
                  <c:v>429.83888000000002</c:v>
                </c:pt>
                <c:pt idx="641">
                  <c:v>430.57202000000001</c:v>
                </c:pt>
                <c:pt idx="642">
                  <c:v>431.27042</c:v>
                </c:pt>
                <c:pt idx="643">
                  <c:v>431.97224</c:v>
                </c:pt>
                <c:pt idx="644">
                  <c:v>432.69709999999998</c:v>
                </c:pt>
                <c:pt idx="645">
                  <c:v>433.44229999999999</c:v>
                </c:pt>
                <c:pt idx="646">
                  <c:v>434.21161999999998</c:v>
                </c:pt>
                <c:pt idx="647">
                  <c:v>435.00434000000001</c:v>
                </c:pt>
                <c:pt idx="648">
                  <c:v>435.85034000000002</c:v>
                </c:pt>
                <c:pt idx="649">
                  <c:v>436.70353999999998</c:v>
                </c:pt>
                <c:pt idx="650">
                  <c:v>437.59958</c:v>
                </c:pt>
                <c:pt idx="651">
                  <c:v>438.53197999999998</c:v>
                </c:pt>
                <c:pt idx="652">
                  <c:v>439.47374000000002</c:v>
                </c:pt>
                <c:pt idx="653">
                  <c:v>440.45330000000001</c:v>
                </c:pt>
                <c:pt idx="654">
                  <c:v>441.41845999999998</c:v>
                </c:pt>
                <c:pt idx="655">
                  <c:v>442.37984</c:v>
                </c:pt>
                <c:pt idx="656">
                  <c:v>443.31583999999998</c:v>
                </c:pt>
                <c:pt idx="657">
                  <c:v>444.22627999999997</c:v>
                </c:pt>
                <c:pt idx="658">
                  <c:v>445.13474000000002</c:v>
                </c:pt>
                <c:pt idx="659">
                  <c:v>445.99856</c:v>
                </c:pt>
                <c:pt idx="660">
                  <c:v>446.82889999999998</c:v>
                </c:pt>
                <c:pt idx="661">
                  <c:v>447.65258</c:v>
                </c:pt>
                <c:pt idx="662">
                  <c:v>448.50380000000001</c:v>
                </c:pt>
                <c:pt idx="663">
                  <c:v>449.37878000000001</c:v>
                </c:pt>
                <c:pt idx="664">
                  <c:v>450.29930000000002</c:v>
                </c:pt>
                <c:pt idx="665">
                  <c:v>451.24376000000001</c:v>
                </c:pt>
                <c:pt idx="666">
                  <c:v>452.2208</c:v>
                </c:pt>
                <c:pt idx="667">
                  <c:v>453.2432</c:v>
                </c:pt>
                <c:pt idx="668">
                  <c:v>454.28143999999998</c:v>
                </c:pt>
                <c:pt idx="669">
                  <c:v>455.37763999999999</c:v>
                </c:pt>
                <c:pt idx="670">
                  <c:v>456.49328000000003</c:v>
                </c:pt>
                <c:pt idx="671">
                  <c:v>457.61054000000001</c:v>
                </c:pt>
                <c:pt idx="672">
                  <c:v>458.72636</c:v>
                </c:pt>
                <c:pt idx="673">
                  <c:v>459.81734</c:v>
                </c:pt>
                <c:pt idx="674">
                  <c:v>460.89301999999998</c:v>
                </c:pt>
                <c:pt idx="675">
                  <c:v>461.91073999999998</c:v>
                </c:pt>
                <c:pt idx="676">
                  <c:v>462.88742000000002</c:v>
                </c:pt>
                <c:pt idx="677">
                  <c:v>463.80218000000002</c:v>
                </c:pt>
                <c:pt idx="678">
                  <c:v>464.69389999999999</c:v>
                </c:pt>
                <c:pt idx="679">
                  <c:v>465.55160000000001</c:v>
                </c:pt>
                <c:pt idx="680">
                  <c:v>466.34251999999998</c:v>
                </c:pt>
                <c:pt idx="681">
                  <c:v>467.10644000000002</c:v>
                </c:pt>
                <c:pt idx="682">
                  <c:v>467.88422000000003</c:v>
                </c:pt>
                <c:pt idx="683">
                  <c:v>468.63373999999999</c:v>
                </c:pt>
                <c:pt idx="684">
                  <c:v>469.39819999999997</c:v>
                </c:pt>
                <c:pt idx="685">
                  <c:v>470.14807999999999</c:v>
                </c:pt>
                <c:pt idx="686">
                  <c:v>470.90282000000002</c:v>
                </c:pt>
                <c:pt idx="687">
                  <c:v>471.66314</c:v>
                </c:pt>
                <c:pt idx="688">
                  <c:v>472.41680000000002</c:v>
                </c:pt>
                <c:pt idx="689">
                  <c:v>473.12545999999998</c:v>
                </c:pt>
                <c:pt idx="690">
                  <c:v>473.77886000000001</c:v>
                </c:pt>
                <c:pt idx="691">
                  <c:v>474.39193999999998</c:v>
                </c:pt>
                <c:pt idx="692">
                  <c:v>474.98414000000002</c:v>
                </c:pt>
                <c:pt idx="693">
                  <c:v>475.53980000000001</c:v>
                </c:pt>
                <c:pt idx="694">
                  <c:v>476.05063999999999</c:v>
                </c:pt>
                <c:pt idx="695">
                  <c:v>476.55248</c:v>
                </c:pt>
                <c:pt idx="696">
                  <c:v>477.05144000000001</c:v>
                </c:pt>
                <c:pt idx="697">
                  <c:v>477.55022000000002</c:v>
                </c:pt>
                <c:pt idx="698">
                  <c:v>478.05475999999999</c:v>
                </c:pt>
                <c:pt idx="699">
                  <c:v>478.56542000000002</c:v>
                </c:pt>
                <c:pt idx="700">
                  <c:v>479.08994000000001</c:v>
                </c:pt>
                <c:pt idx="701">
                  <c:v>479.6771</c:v>
                </c:pt>
                <c:pt idx="702">
                  <c:v>480.32078000000001</c:v>
                </c:pt>
                <c:pt idx="703">
                  <c:v>481.00567999999998</c:v>
                </c:pt>
                <c:pt idx="704">
                  <c:v>481.72082</c:v>
                </c:pt>
                <c:pt idx="705">
                  <c:v>482.47843999999998</c:v>
                </c:pt>
                <c:pt idx="706">
                  <c:v>483.28627999999998</c:v>
                </c:pt>
                <c:pt idx="707">
                  <c:v>484.10996</c:v>
                </c:pt>
                <c:pt idx="708">
                  <c:v>485.02760000000001</c:v>
                </c:pt>
                <c:pt idx="709">
                  <c:v>486.0419</c:v>
                </c:pt>
                <c:pt idx="710">
                  <c:v>487.10480000000001</c:v>
                </c:pt>
                <c:pt idx="711">
                  <c:v>488.12342000000001</c:v>
                </c:pt>
                <c:pt idx="712">
                  <c:v>489.07652000000002</c:v>
                </c:pt>
                <c:pt idx="713">
                  <c:v>489.99200000000002</c:v>
                </c:pt>
                <c:pt idx="714">
                  <c:v>490.92187999999999</c:v>
                </c:pt>
                <c:pt idx="715">
                  <c:v>491.82512000000003</c:v>
                </c:pt>
                <c:pt idx="716">
                  <c:v>492.69380000000001</c:v>
                </c:pt>
                <c:pt idx="717">
                  <c:v>493.52701999999999</c:v>
                </c:pt>
                <c:pt idx="718">
                  <c:v>494.29399999999998</c:v>
                </c:pt>
                <c:pt idx="719">
                  <c:v>495.00806</c:v>
                </c:pt>
                <c:pt idx="720">
                  <c:v>495.69943999999998</c:v>
                </c:pt>
                <c:pt idx="721">
                  <c:v>496.42214000000001</c:v>
                </c:pt>
                <c:pt idx="722">
                  <c:v>497.11333999999999</c:v>
                </c:pt>
                <c:pt idx="723">
                  <c:v>497.7851</c:v>
                </c:pt>
                <c:pt idx="724">
                  <c:v>498.51319999999998</c:v>
                </c:pt>
                <c:pt idx="725">
                  <c:v>499.26614000000001</c:v>
                </c:pt>
                <c:pt idx="726">
                  <c:v>500.01386000000002</c:v>
                </c:pt>
                <c:pt idx="727">
                  <c:v>500.74214000000001</c:v>
                </c:pt>
                <c:pt idx="728">
                  <c:v>501.4391</c:v>
                </c:pt>
                <c:pt idx="729">
                  <c:v>502.08278000000001</c:v>
                </c:pt>
                <c:pt idx="730">
                  <c:v>502.71620000000001</c:v>
                </c:pt>
                <c:pt idx="731">
                  <c:v>503.39263999999997</c:v>
                </c:pt>
                <c:pt idx="732">
                  <c:v>504.08582000000001</c:v>
                </c:pt>
                <c:pt idx="733">
                  <c:v>504.77683999999999</c:v>
                </c:pt>
                <c:pt idx="734">
                  <c:v>505.43185999999997</c:v>
                </c:pt>
                <c:pt idx="735">
                  <c:v>506.08058</c:v>
                </c:pt>
                <c:pt idx="736">
                  <c:v>506.71778</c:v>
                </c:pt>
                <c:pt idx="737">
                  <c:v>507.28892000000002</c:v>
                </c:pt>
                <c:pt idx="738">
                  <c:v>507.81020000000001</c:v>
                </c:pt>
                <c:pt idx="739">
                  <c:v>508.27766000000003</c:v>
                </c:pt>
                <c:pt idx="740">
                  <c:v>508.69256000000001</c:v>
                </c:pt>
                <c:pt idx="741">
                  <c:v>509.06407999999999</c:v>
                </c:pt>
                <c:pt idx="742">
                  <c:v>509.42696000000001</c:v>
                </c:pt>
                <c:pt idx="743">
                  <c:v>509.8415</c:v>
                </c:pt>
                <c:pt idx="744">
                  <c:v>510.27890000000002</c:v>
                </c:pt>
                <c:pt idx="745">
                  <c:v>510.75211999999999</c:v>
                </c:pt>
                <c:pt idx="746">
                  <c:v>511.22192000000001</c:v>
                </c:pt>
                <c:pt idx="747">
                  <c:v>511.66579999999999</c:v>
                </c:pt>
                <c:pt idx="748">
                  <c:v>512.08501999999999</c:v>
                </c:pt>
                <c:pt idx="749">
                  <c:v>512.53268000000003</c:v>
                </c:pt>
                <c:pt idx="750">
                  <c:v>513.00067999999999</c:v>
                </c:pt>
                <c:pt idx="751">
                  <c:v>513.47551999999996</c:v>
                </c:pt>
                <c:pt idx="752">
                  <c:v>513.94892000000004</c:v>
                </c:pt>
                <c:pt idx="753">
                  <c:v>514.43060000000003</c:v>
                </c:pt>
                <c:pt idx="754">
                  <c:v>514.90940000000001</c:v>
                </c:pt>
                <c:pt idx="755">
                  <c:v>515.39017999999999</c:v>
                </c:pt>
                <c:pt idx="756">
                  <c:v>515.84360000000004</c:v>
                </c:pt>
                <c:pt idx="757">
                  <c:v>516.32060000000001</c:v>
                </c:pt>
                <c:pt idx="758">
                  <c:v>516.80119999999999</c:v>
                </c:pt>
                <c:pt idx="759">
                  <c:v>517.25606000000005</c:v>
                </c:pt>
                <c:pt idx="760">
                  <c:v>517.66646000000003</c:v>
                </c:pt>
                <c:pt idx="761">
                  <c:v>518.12509999999997</c:v>
                </c:pt>
                <c:pt idx="762">
                  <c:v>518.5652</c:v>
                </c:pt>
                <c:pt idx="763">
                  <c:v>518.98766000000001</c:v>
                </c:pt>
                <c:pt idx="764">
                  <c:v>519.46915999999999</c:v>
                </c:pt>
                <c:pt idx="765">
                  <c:v>519.94705999999996</c:v>
                </c:pt>
                <c:pt idx="766">
                  <c:v>520.39400000000001</c:v>
                </c:pt>
                <c:pt idx="767">
                  <c:v>520.78171999999995</c:v>
                </c:pt>
                <c:pt idx="768">
                  <c:v>521.16656</c:v>
                </c:pt>
                <c:pt idx="769">
                  <c:v>521.56075999999996</c:v>
                </c:pt>
                <c:pt idx="770">
                  <c:v>521.9402</c:v>
                </c:pt>
                <c:pt idx="771">
                  <c:v>522.37346000000002</c:v>
                </c:pt>
                <c:pt idx="772">
                  <c:v>522.81841999999995</c:v>
                </c:pt>
                <c:pt idx="773">
                  <c:v>523.18849999999998</c:v>
                </c:pt>
                <c:pt idx="774">
                  <c:v>523.55552</c:v>
                </c:pt>
                <c:pt idx="775">
                  <c:v>523.92002000000002</c:v>
                </c:pt>
                <c:pt idx="776">
                  <c:v>524.28362000000004</c:v>
                </c:pt>
                <c:pt idx="777">
                  <c:v>524.68268</c:v>
                </c:pt>
                <c:pt idx="778">
                  <c:v>525.07885999999996</c:v>
                </c:pt>
                <c:pt idx="779">
                  <c:v>525.46226000000001</c:v>
                </c:pt>
                <c:pt idx="780">
                  <c:v>525.82964000000004</c:v>
                </c:pt>
                <c:pt idx="781">
                  <c:v>526.17128000000002</c:v>
                </c:pt>
                <c:pt idx="782">
                  <c:v>526.51112000000001</c:v>
                </c:pt>
                <c:pt idx="783">
                  <c:v>526.83079999999995</c:v>
                </c:pt>
                <c:pt idx="784">
                  <c:v>527.14940000000001</c:v>
                </c:pt>
                <c:pt idx="785">
                  <c:v>527.47357999999997</c:v>
                </c:pt>
                <c:pt idx="786">
                  <c:v>527.78012000000001</c:v>
                </c:pt>
                <c:pt idx="787">
                  <c:v>528.05642</c:v>
                </c:pt>
                <c:pt idx="788">
                  <c:v>528.34118000000001</c:v>
                </c:pt>
                <c:pt idx="789">
                  <c:v>528.64862000000005</c:v>
                </c:pt>
                <c:pt idx="790">
                  <c:v>528.99332000000004</c:v>
                </c:pt>
                <c:pt idx="791">
                  <c:v>529.34936000000005</c:v>
                </c:pt>
                <c:pt idx="792">
                  <c:v>529.65085999999997</c:v>
                </c:pt>
                <c:pt idx="793">
                  <c:v>529.92661999999996</c:v>
                </c:pt>
                <c:pt idx="794">
                  <c:v>530.19554000000005</c:v>
                </c:pt>
                <c:pt idx="795">
                  <c:v>530.43997999999999</c:v>
                </c:pt>
                <c:pt idx="796">
                  <c:v>530.65652</c:v>
                </c:pt>
                <c:pt idx="797">
                  <c:v>530.86496</c:v>
                </c:pt>
                <c:pt idx="798">
                  <c:v>531.11210000000005</c:v>
                </c:pt>
                <c:pt idx="799">
                  <c:v>531.3569</c:v>
                </c:pt>
                <c:pt idx="800">
                  <c:v>531.61393999999996</c:v>
                </c:pt>
                <c:pt idx="801">
                  <c:v>531.87404000000004</c:v>
                </c:pt>
                <c:pt idx="802">
                  <c:v>532.12099999999998</c:v>
                </c:pt>
                <c:pt idx="803">
                  <c:v>532.34474</c:v>
                </c:pt>
                <c:pt idx="804">
                  <c:v>532.56776000000002</c:v>
                </c:pt>
                <c:pt idx="805">
                  <c:v>532.77242000000001</c:v>
                </c:pt>
                <c:pt idx="806">
                  <c:v>532.96069999999997</c:v>
                </c:pt>
                <c:pt idx="807">
                  <c:v>533.14232000000004</c:v>
                </c:pt>
                <c:pt idx="808">
                  <c:v>533.31637999999998</c:v>
                </c:pt>
                <c:pt idx="809">
                  <c:v>533.51293999999996</c:v>
                </c:pt>
                <c:pt idx="810">
                  <c:v>533.72875999999997</c:v>
                </c:pt>
                <c:pt idx="811">
                  <c:v>533.95213999999999</c:v>
                </c:pt>
                <c:pt idx="812">
                  <c:v>534.20378000000005</c:v>
                </c:pt>
                <c:pt idx="813">
                  <c:v>534.45776000000001</c:v>
                </c:pt>
                <c:pt idx="814">
                  <c:v>534.71407999999997</c:v>
                </c:pt>
                <c:pt idx="815">
                  <c:v>534.99055999999996</c:v>
                </c:pt>
                <c:pt idx="816">
                  <c:v>535.26361999999995</c:v>
                </c:pt>
                <c:pt idx="817">
                  <c:v>535.53074000000004</c:v>
                </c:pt>
                <c:pt idx="818">
                  <c:v>535.78579999999999</c:v>
                </c:pt>
                <c:pt idx="819">
                  <c:v>535.97821999999996</c:v>
                </c:pt>
                <c:pt idx="820">
                  <c:v>536.12725999999998</c:v>
                </c:pt>
                <c:pt idx="821">
                  <c:v>536.26657999999998</c:v>
                </c:pt>
                <c:pt idx="822">
                  <c:v>536.42444</c:v>
                </c:pt>
                <c:pt idx="823">
                  <c:v>536.57474000000002</c:v>
                </c:pt>
                <c:pt idx="824">
                  <c:v>536.63792000000001</c:v>
                </c:pt>
                <c:pt idx="825">
                  <c:v>536.65088000000003</c:v>
                </c:pt>
                <c:pt idx="826">
                  <c:v>536.67877999999996</c:v>
                </c:pt>
                <c:pt idx="827">
                  <c:v>536.73566000000005</c:v>
                </c:pt>
                <c:pt idx="828">
                  <c:v>536.80028000000004</c:v>
                </c:pt>
                <c:pt idx="829">
                  <c:v>536.92466000000002</c:v>
                </c:pt>
                <c:pt idx="830">
                  <c:v>537.03733999999997</c:v>
                </c:pt>
                <c:pt idx="831">
                  <c:v>537.16459999999995</c:v>
                </c:pt>
                <c:pt idx="832">
                  <c:v>537.30751999999995</c:v>
                </c:pt>
                <c:pt idx="833">
                  <c:v>537.45619999999997</c:v>
                </c:pt>
                <c:pt idx="834">
                  <c:v>537.61784</c:v>
                </c:pt>
                <c:pt idx="835">
                  <c:v>537.81043999999997</c:v>
                </c:pt>
                <c:pt idx="836">
                  <c:v>538.01059999999995</c:v>
                </c:pt>
                <c:pt idx="837">
                  <c:v>538.25666000000001</c:v>
                </c:pt>
                <c:pt idx="838">
                  <c:v>538.49839999999995</c:v>
                </c:pt>
                <c:pt idx="839">
                  <c:v>538.71259999999995</c:v>
                </c:pt>
                <c:pt idx="840">
                  <c:v>538.87567999999999</c:v>
                </c:pt>
                <c:pt idx="841">
                  <c:v>539.00815999999998</c:v>
                </c:pt>
                <c:pt idx="842">
                  <c:v>539.16926000000001</c:v>
                </c:pt>
                <c:pt idx="843">
                  <c:v>539.37932000000001</c:v>
                </c:pt>
                <c:pt idx="844">
                  <c:v>539.60558000000003</c:v>
                </c:pt>
                <c:pt idx="845">
                  <c:v>539.82176000000004</c:v>
                </c:pt>
                <c:pt idx="846">
                  <c:v>540.05449999999996</c:v>
                </c:pt>
                <c:pt idx="847">
                  <c:v>540.24818000000005</c:v>
                </c:pt>
                <c:pt idx="848">
                  <c:v>540.40459999999996</c:v>
                </c:pt>
                <c:pt idx="849">
                  <c:v>540.55777999999998</c:v>
                </c:pt>
                <c:pt idx="850">
                  <c:v>540.71744000000001</c:v>
                </c:pt>
                <c:pt idx="851">
                  <c:v>540.90193999999997</c:v>
                </c:pt>
                <c:pt idx="852">
                  <c:v>541.10083999999995</c:v>
                </c:pt>
                <c:pt idx="853">
                  <c:v>541.30460000000005</c:v>
                </c:pt>
                <c:pt idx="854">
                  <c:v>541.51934000000006</c:v>
                </c:pt>
                <c:pt idx="855">
                  <c:v>541.74361999999996</c:v>
                </c:pt>
                <c:pt idx="856">
                  <c:v>541.97726</c:v>
                </c:pt>
                <c:pt idx="857">
                  <c:v>542.18516</c:v>
                </c:pt>
                <c:pt idx="858">
                  <c:v>542.38387999999998</c:v>
                </c:pt>
                <c:pt idx="859">
                  <c:v>542.55866000000003</c:v>
                </c:pt>
                <c:pt idx="860">
                  <c:v>542.75738000000001</c:v>
                </c:pt>
                <c:pt idx="861">
                  <c:v>542.97518000000002</c:v>
                </c:pt>
                <c:pt idx="862">
                  <c:v>543.19082000000003</c:v>
                </c:pt>
                <c:pt idx="863">
                  <c:v>543.36865999999998</c:v>
                </c:pt>
                <c:pt idx="864">
                  <c:v>543.51499999999999</c:v>
                </c:pt>
                <c:pt idx="865">
                  <c:v>543.7328</c:v>
                </c:pt>
                <c:pt idx="866">
                  <c:v>543.96140000000003</c:v>
                </c:pt>
                <c:pt idx="867">
                  <c:v>544.17758000000003</c:v>
                </c:pt>
                <c:pt idx="868">
                  <c:v>544.38098000000002</c:v>
                </c:pt>
                <c:pt idx="869">
                  <c:v>544.57574</c:v>
                </c:pt>
                <c:pt idx="870">
                  <c:v>544.77625999999998</c:v>
                </c:pt>
                <c:pt idx="871">
                  <c:v>545.01350000000002</c:v>
                </c:pt>
                <c:pt idx="872">
                  <c:v>545.26981999999998</c:v>
                </c:pt>
                <c:pt idx="873">
                  <c:v>545.53891999999996</c:v>
                </c:pt>
                <c:pt idx="874">
                  <c:v>545.80154000000005</c:v>
                </c:pt>
                <c:pt idx="875">
                  <c:v>546.02401999999995</c:v>
                </c:pt>
                <c:pt idx="876">
                  <c:v>546.23911999999996</c:v>
                </c:pt>
                <c:pt idx="877">
                  <c:v>546.48500000000001</c:v>
                </c:pt>
                <c:pt idx="878">
                  <c:v>546.75806</c:v>
                </c:pt>
                <c:pt idx="879">
                  <c:v>547.00519999999995</c:v>
                </c:pt>
                <c:pt idx="880">
                  <c:v>547.28312000000005</c:v>
                </c:pt>
                <c:pt idx="881">
                  <c:v>547.52557999999999</c:v>
                </c:pt>
                <c:pt idx="882">
                  <c:v>547.73293999999999</c:v>
                </c:pt>
                <c:pt idx="883">
                  <c:v>547.95038</c:v>
                </c:pt>
                <c:pt idx="884">
                  <c:v>548.15863999999999</c:v>
                </c:pt>
                <c:pt idx="885">
                  <c:v>548.35159999999996</c:v>
                </c:pt>
                <c:pt idx="886">
                  <c:v>548.58686</c:v>
                </c:pt>
                <c:pt idx="887">
                  <c:v>548.86496</c:v>
                </c:pt>
                <c:pt idx="888">
                  <c:v>549.15206000000001</c:v>
                </c:pt>
                <c:pt idx="889">
                  <c:v>549.42367999999999</c:v>
                </c:pt>
                <c:pt idx="890">
                  <c:v>549.70321999999999</c:v>
                </c:pt>
                <c:pt idx="891">
                  <c:v>549.98347999999999</c:v>
                </c:pt>
                <c:pt idx="892">
                  <c:v>550.25851999999998</c:v>
                </c:pt>
                <c:pt idx="893">
                  <c:v>550.52797999999996</c:v>
                </c:pt>
                <c:pt idx="894">
                  <c:v>550.78592000000003</c:v>
                </c:pt>
                <c:pt idx="895">
                  <c:v>551.01002000000005</c:v>
                </c:pt>
                <c:pt idx="896">
                  <c:v>551.18804</c:v>
                </c:pt>
                <c:pt idx="897">
                  <c:v>551.29531999999995</c:v>
                </c:pt>
                <c:pt idx="898">
                  <c:v>551.35508000000004</c:v>
                </c:pt>
                <c:pt idx="899">
                  <c:v>551.35724000000005</c:v>
                </c:pt>
                <c:pt idx="900">
                  <c:v>551.31727999999998</c:v>
                </c:pt>
                <c:pt idx="901">
                  <c:v>551.22457999999995</c:v>
                </c:pt>
                <c:pt idx="902">
                  <c:v>551.07320000000004</c:v>
                </c:pt>
                <c:pt idx="903">
                  <c:v>550.88455999999996</c:v>
                </c:pt>
                <c:pt idx="904">
                  <c:v>550.66783999999996</c:v>
                </c:pt>
                <c:pt idx="905">
                  <c:v>550.42052000000001</c:v>
                </c:pt>
                <c:pt idx="906">
                  <c:v>550.12657999999999</c:v>
                </c:pt>
                <c:pt idx="907">
                  <c:v>549.80996000000005</c:v>
                </c:pt>
                <c:pt idx="908">
                  <c:v>549.45554000000004</c:v>
                </c:pt>
                <c:pt idx="909">
                  <c:v>549.06961999999999</c:v>
                </c:pt>
                <c:pt idx="910">
                  <c:v>548.66012000000001</c:v>
                </c:pt>
                <c:pt idx="911">
                  <c:v>548.25242000000003</c:v>
                </c:pt>
                <c:pt idx="912">
                  <c:v>547.80493999999999</c:v>
                </c:pt>
                <c:pt idx="913">
                  <c:v>547.33208000000002</c:v>
                </c:pt>
                <c:pt idx="914">
                  <c:v>546.84968000000003</c:v>
                </c:pt>
                <c:pt idx="915">
                  <c:v>546.37573999999995</c:v>
                </c:pt>
                <c:pt idx="916">
                  <c:v>545.88019999999995</c:v>
                </c:pt>
                <c:pt idx="917">
                  <c:v>545.37386000000004</c:v>
                </c:pt>
                <c:pt idx="918">
                  <c:v>544.87850000000003</c:v>
                </c:pt>
                <c:pt idx="919">
                  <c:v>544.35595999999998</c:v>
                </c:pt>
                <c:pt idx="920">
                  <c:v>543.83846000000005</c:v>
                </c:pt>
                <c:pt idx="921">
                  <c:v>543.32330000000002</c:v>
                </c:pt>
                <c:pt idx="922">
                  <c:v>542.80057999999997</c:v>
                </c:pt>
                <c:pt idx="923">
                  <c:v>542.29945999999995</c:v>
                </c:pt>
                <c:pt idx="924">
                  <c:v>541.78790000000004</c:v>
                </c:pt>
                <c:pt idx="925">
                  <c:v>541.26157999999998</c:v>
                </c:pt>
                <c:pt idx="926">
                  <c:v>540.74480000000005</c:v>
                </c:pt>
                <c:pt idx="927">
                  <c:v>540.21776</c:v>
                </c:pt>
                <c:pt idx="928">
                  <c:v>539.69881999999996</c:v>
                </c:pt>
                <c:pt idx="929">
                  <c:v>539.14333999999997</c:v>
                </c:pt>
                <c:pt idx="930">
                  <c:v>538.61360000000002</c:v>
                </c:pt>
                <c:pt idx="931">
                  <c:v>538.06532000000004</c:v>
                </c:pt>
                <c:pt idx="932">
                  <c:v>537.50174000000004</c:v>
                </c:pt>
                <c:pt idx="933">
                  <c:v>536.94320000000005</c:v>
                </c:pt>
                <c:pt idx="934">
                  <c:v>536.39131999999995</c:v>
                </c:pt>
                <c:pt idx="935">
                  <c:v>535.83169999999996</c:v>
                </c:pt>
                <c:pt idx="936">
                  <c:v>535.28143999999998</c:v>
                </c:pt>
                <c:pt idx="937">
                  <c:v>534.74360000000001</c:v>
                </c:pt>
                <c:pt idx="938">
                  <c:v>534.20540000000005</c:v>
                </c:pt>
                <c:pt idx="939">
                  <c:v>533.64559999999994</c:v>
                </c:pt>
                <c:pt idx="940">
                  <c:v>533.07644000000005</c:v>
                </c:pt>
                <c:pt idx="941">
                  <c:v>532.51052000000004</c:v>
                </c:pt>
                <c:pt idx="942">
                  <c:v>531.94136000000003</c:v>
                </c:pt>
                <c:pt idx="943">
                  <c:v>531.37994000000003</c:v>
                </c:pt>
                <c:pt idx="944">
                  <c:v>530.81852000000003</c:v>
                </c:pt>
                <c:pt idx="945">
                  <c:v>530.27113999999995</c:v>
                </c:pt>
                <c:pt idx="946">
                  <c:v>529.74770000000001</c:v>
                </c:pt>
                <c:pt idx="947">
                  <c:v>529.20806000000005</c:v>
                </c:pt>
                <c:pt idx="948">
                  <c:v>528.66985999999997</c:v>
                </c:pt>
                <c:pt idx="949">
                  <c:v>528.11887999999999</c:v>
                </c:pt>
                <c:pt idx="950">
                  <c:v>527.57564000000002</c:v>
                </c:pt>
                <c:pt idx="951">
                  <c:v>527.02970000000005</c:v>
                </c:pt>
                <c:pt idx="952">
                  <c:v>526.48771999999997</c:v>
                </c:pt>
                <c:pt idx="953">
                  <c:v>525.94159999999999</c:v>
                </c:pt>
                <c:pt idx="954">
                  <c:v>525.38558</c:v>
                </c:pt>
                <c:pt idx="955">
                  <c:v>524.84810000000004</c:v>
                </c:pt>
                <c:pt idx="956">
                  <c:v>524.30683999999997</c:v>
                </c:pt>
                <c:pt idx="957">
                  <c:v>523.77998000000002</c:v>
                </c:pt>
                <c:pt idx="958">
                  <c:v>523.23997999999995</c:v>
                </c:pt>
                <c:pt idx="959">
                  <c:v>522.71582000000001</c:v>
                </c:pt>
                <c:pt idx="960">
                  <c:v>522.18302000000006</c:v>
                </c:pt>
                <c:pt idx="961">
                  <c:v>521.63545999999997</c:v>
                </c:pt>
                <c:pt idx="962">
                  <c:v>521.09564</c:v>
                </c:pt>
                <c:pt idx="963">
                  <c:v>520.57345999999995</c:v>
                </c:pt>
                <c:pt idx="964">
                  <c:v>520.02391999999998</c:v>
                </c:pt>
                <c:pt idx="965">
                  <c:v>519.49328000000003</c:v>
                </c:pt>
                <c:pt idx="966">
                  <c:v>518.96587999999997</c:v>
                </c:pt>
                <c:pt idx="967">
                  <c:v>518.44316000000003</c:v>
                </c:pt>
                <c:pt idx="968">
                  <c:v>517.92151999999999</c:v>
                </c:pt>
                <c:pt idx="969">
                  <c:v>517.38278000000003</c:v>
                </c:pt>
                <c:pt idx="970">
                  <c:v>516.85879999999997</c:v>
                </c:pt>
                <c:pt idx="971">
                  <c:v>516.32492000000002</c:v>
                </c:pt>
                <c:pt idx="972">
                  <c:v>515.80219999999997</c:v>
                </c:pt>
                <c:pt idx="973">
                  <c:v>515.26688000000001</c:v>
                </c:pt>
                <c:pt idx="974">
                  <c:v>514.73461999999995</c:v>
                </c:pt>
                <c:pt idx="975">
                  <c:v>514.21208000000001</c:v>
                </c:pt>
                <c:pt idx="976">
                  <c:v>513.68917999999996</c:v>
                </c:pt>
                <c:pt idx="977">
                  <c:v>513.17690000000005</c:v>
                </c:pt>
                <c:pt idx="978">
                  <c:v>512.65039999999999</c:v>
                </c:pt>
                <c:pt idx="979">
                  <c:v>512.12210000000005</c:v>
                </c:pt>
                <c:pt idx="980">
                  <c:v>511.62133999999998</c:v>
                </c:pt>
                <c:pt idx="981">
                  <c:v>511.11824000000001</c:v>
                </c:pt>
                <c:pt idx="982">
                  <c:v>510.59462000000002</c:v>
                </c:pt>
                <c:pt idx="983">
                  <c:v>510.07945999999998</c:v>
                </c:pt>
                <c:pt idx="984">
                  <c:v>509.56916000000001</c:v>
                </c:pt>
                <c:pt idx="985">
                  <c:v>509.05435999999997</c:v>
                </c:pt>
                <c:pt idx="986">
                  <c:v>508.54064</c:v>
                </c:pt>
                <c:pt idx="987">
                  <c:v>508.03268000000003</c:v>
                </c:pt>
                <c:pt idx="988">
                  <c:v>507.51517999999999</c:v>
                </c:pt>
                <c:pt idx="989">
                  <c:v>507.01621999999998</c:v>
                </c:pt>
                <c:pt idx="990">
                  <c:v>506.50124</c:v>
                </c:pt>
                <c:pt idx="991">
                  <c:v>505.97654</c:v>
                </c:pt>
                <c:pt idx="992">
                  <c:v>505.46731999999997</c:v>
                </c:pt>
                <c:pt idx="993">
                  <c:v>504.97034000000002</c:v>
                </c:pt>
                <c:pt idx="994">
                  <c:v>504.47570000000002</c:v>
                </c:pt>
                <c:pt idx="995">
                  <c:v>503.95963999999998</c:v>
                </c:pt>
                <c:pt idx="996">
                  <c:v>503.46445999999997</c:v>
                </c:pt>
                <c:pt idx="997">
                  <c:v>502.97845999999998</c:v>
                </c:pt>
                <c:pt idx="998">
                  <c:v>502.47859999999997</c:v>
                </c:pt>
                <c:pt idx="999">
                  <c:v>501.97964000000002</c:v>
                </c:pt>
                <c:pt idx="1000">
                  <c:v>501.50984</c:v>
                </c:pt>
                <c:pt idx="1001">
                  <c:v>501.02474000000001</c:v>
                </c:pt>
                <c:pt idx="1002">
                  <c:v>500.52722</c:v>
                </c:pt>
                <c:pt idx="1003">
                  <c:v>500.03798</c:v>
                </c:pt>
                <c:pt idx="1004">
                  <c:v>499.53433999999999</c:v>
                </c:pt>
                <c:pt idx="1005">
                  <c:v>499.03357999999997</c:v>
                </c:pt>
                <c:pt idx="1006">
                  <c:v>498.53606000000002</c:v>
                </c:pt>
                <c:pt idx="1007">
                  <c:v>498.02791999999999</c:v>
                </c:pt>
                <c:pt idx="1008">
                  <c:v>497.53111999999999</c:v>
                </c:pt>
                <c:pt idx="1009">
                  <c:v>497.02136000000002</c:v>
                </c:pt>
                <c:pt idx="1010">
                  <c:v>496.52456000000001</c:v>
                </c:pt>
                <c:pt idx="1011">
                  <c:v>496.04989999999998</c:v>
                </c:pt>
                <c:pt idx="1012">
                  <c:v>495.54122000000001</c:v>
                </c:pt>
                <c:pt idx="1013">
                  <c:v>495.05090000000001</c:v>
                </c:pt>
                <c:pt idx="1014">
                  <c:v>494.55266</c:v>
                </c:pt>
                <c:pt idx="1015">
                  <c:v>494.07386000000002</c:v>
                </c:pt>
                <c:pt idx="1016">
                  <c:v>493.60640000000001</c:v>
                </c:pt>
                <c:pt idx="1017">
                  <c:v>493.12490000000003</c:v>
                </c:pt>
                <c:pt idx="1018">
                  <c:v>492.64087999999998</c:v>
                </c:pt>
                <c:pt idx="1019">
                  <c:v>492.16856000000001</c:v>
                </c:pt>
                <c:pt idx="1020">
                  <c:v>491.69155999999998</c:v>
                </c:pt>
                <c:pt idx="1021">
                  <c:v>491.21978000000001</c:v>
                </c:pt>
                <c:pt idx="1022">
                  <c:v>490.74619999999999</c:v>
                </c:pt>
                <c:pt idx="1023">
                  <c:v>490.25767999999999</c:v>
                </c:pt>
                <c:pt idx="1024">
                  <c:v>489.77456000000001</c:v>
                </c:pt>
                <c:pt idx="1025">
                  <c:v>489.29593999999997</c:v>
                </c:pt>
                <c:pt idx="1026">
                  <c:v>488.81443999999999</c:v>
                </c:pt>
                <c:pt idx="1027">
                  <c:v>488.34140000000002</c:v>
                </c:pt>
                <c:pt idx="1028">
                  <c:v>487.84118000000001</c:v>
                </c:pt>
                <c:pt idx="1029">
                  <c:v>487.36471999999998</c:v>
                </c:pt>
                <c:pt idx="1030">
                  <c:v>486.90553999999997</c:v>
                </c:pt>
                <c:pt idx="1031">
                  <c:v>486.42133999999999</c:v>
                </c:pt>
                <c:pt idx="1032">
                  <c:v>485.96215999999998</c:v>
                </c:pt>
                <c:pt idx="1033">
                  <c:v>485.48498000000001</c:v>
                </c:pt>
                <c:pt idx="1034">
                  <c:v>484.99826000000002</c:v>
                </c:pt>
                <c:pt idx="1035">
                  <c:v>484.52161999999998</c:v>
                </c:pt>
                <c:pt idx="1036">
                  <c:v>484.05596000000003</c:v>
                </c:pt>
                <c:pt idx="1037">
                  <c:v>483.58544000000001</c:v>
                </c:pt>
                <c:pt idx="1038">
                  <c:v>483.13544000000002</c:v>
                </c:pt>
                <c:pt idx="1039">
                  <c:v>482.67896000000002</c:v>
                </c:pt>
                <c:pt idx="1040">
                  <c:v>482.20177999999999</c:v>
                </c:pt>
                <c:pt idx="1041">
                  <c:v>481.73072000000002</c:v>
                </c:pt>
                <c:pt idx="1042">
                  <c:v>481.24471999999997</c:v>
                </c:pt>
                <c:pt idx="1043">
                  <c:v>480.78122000000002</c:v>
                </c:pt>
                <c:pt idx="1044">
                  <c:v>480.32420000000002</c:v>
                </c:pt>
                <c:pt idx="1045">
                  <c:v>479.85494</c:v>
                </c:pt>
                <c:pt idx="1046">
                  <c:v>479.39485999999999</c:v>
                </c:pt>
                <c:pt idx="1047">
                  <c:v>478.93711999999999</c:v>
                </c:pt>
                <c:pt idx="1048">
                  <c:v>478.47307999999998</c:v>
                </c:pt>
                <c:pt idx="1049">
                  <c:v>478.01911999999999</c:v>
                </c:pt>
                <c:pt idx="1050">
                  <c:v>477.55453999999997</c:v>
                </c:pt>
                <c:pt idx="1051">
                  <c:v>477.09625999999997</c:v>
                </c:pt>
                <c:pt idx="1052">
                  <c:v>476.63744000000003</c:v>
                </c:pt>
                <c:pt idx="1053">
                  <c:v>476.18150000000003</c:v>
                </c:pt>
                <c:pt idx="1054">
                  <c:v>475.72681999999998</c:v>
                </c:pt>
                <c:pt idx="1055">
                  <c:v>475.26494000000002</c:v>
                </c:pt>
                <c:pt idx="1056">
                  <c:v>474.79676000000001</c:v>
                </c:pt>
                <c:pt idx="1057">
                  <c:v>474.34604000000002</c:v>
                </c:pt>
                <c:pt idx="1058">
                  <c:v>473.89064000000002</c:v>
                </c:pt>
                <c:pt idx="1059">
                  <c:v>473.43920000000003</c:v>
                </c:pt>
                <c:pt idx="1060">
                  <c:v>472.98847999999998</c:v>
                </c:pt>
                <c:pt idx="1061">
                  <c:v>472.52947999999998</c:v>
                </c:pt>
                <c:pt idx="1062">
                  <c:v>472.05932000000001</c:v>
                </c:pt>
                <c:pt idx="1063">
                  <c:v>471.61561999999998</c:v>
                </c:pt>
                <c:pt idx="1064">
                  <c:v>471.16345999999999</c:v>
                </c:pt>
                <c:pt idx="1065">
                  <c:v>470.71256</c:v>
                </c:pt>
                <c:pt idx="1066">
                  <c:v>470.27030000000002</c:v>
                </c:pt>
                <c:pt idx="1067">
                  <c:v>469.82425999999998</c:v>
                </c:pt>
                <c:pt idx="1068">
                  <c:v>469.38290000000001</c:v>
                </c:pt>
                <c:pt idx="1069">
                  <c:v>468.93920000000003</c:v>
                </c:pt>
                <c:pt idx="1070">
                  <c:v>468.48631999999998</c:v>
                </c:pt>
                <c:pt idx="1071">
                  <c:v>468.041</c:v>
                </c:pt>
                <c:pt idx="1072">
                  <c:v>467.59082000000001</c:v>
                </c:pt>
                <c:pt idx="1073">
                  <c:v>467.15503999999999</c:v>
                </c:pt>
                <c:pt idx="1074">
                  <c:v>466.70558</c:v>
                </c:pt>
                <c:pt idx="1075">
                  <c:v>466.26602000000003</c:v>
                </c:pt>
                <c:pt idx="1076">
                  <c:v>465.81655999999998</c:v>
                </c:pt>
                <c:pt idx="1077">
                  <c:v>465.38816000000003</c:v>
                </c:pt>
                <c:pt idx="1078">
                  <c:v>464.9468</c:v>
                </c:pt>
                <c:pt idx="1079">
                  <c:v>464.50364000000002</c:v>
                </c:pt>
                <c:pt idx="1080">
                  <c:v>464.07578000000001</c:v>
                </c:pt>
                <c:pt idx="1081">
                  <c:v>463.62920000000003</c:v>
                </c:pt>
                <c:pt idx="1082">
                  <c:v>463.18045999999998</c:v>
                </c:pt>
                <c:pt idx="1083">
                  <c:v>462.74108000000001</c:v>
                </c:pt>
                <c:pt idx="1084">
                  <c:v>462.29629999999997</c:v>
                </c:pt>
                <c:pt idx="1085">
                  <c:v>461.85187999999999</c:v>
                </c:pt>
                <c:pt idx="1086">
                  <c:v>461.40908000000002</c:v>
                </c:pt>
                <c:pt idx="1087">
                  <c:v>460.97582</c:v>
                </c:pt>
                <c:pt idx="1088">
                  <c:v>460.54165999999998</c:v>
                </c:pt>
                <c:pt idx="1089">
                  <c:v>460.10426000000001</c:v>
                </c:pt>
                <c:pt idx="1090">
                  <c:v>459.67442</c:v>
                </c:pt>
                <c:pt idx="1091">
                  <c:v>459.23306000000002</c:v>
                </c:pt>
                <c:pt idx="1092">
                  <c:v>458.80718000000002</c:v>
                </c:pt>
                <c:pt idx="1093">
                  <c:v>458.3759</c:v>
                </c:pt>
                <c:pt idx="1094">
                  <c:v>457.94263999999998</c:v>
                </c:pt>
                <c:pt idx="1095">
                  <c:v>457.51244000000003</c:v>
                </c:pt>
                <c:pt idx="1096">
                  <c:v>457.06261999999998</c:v>
                </c:pt>
                <c:pt idx="1097">
                  <c:v>456.63727999999998</c:v>
                </c:pt>
                <c:pt idx="1098">
                  <c:v>456.20006000000001</c:v>
                </c:pt>
                <c:pt idx="1099">
                  <c:v>455.78714000000002</c:v>
                </c:pt>
                <c:pt idx="1100">
                  <c:v>455.35640000000001</c:v>
                </c:pt>
                <c:pt idx="1101">
                  <c:v>454.92529999999999</c:v>
                </c:pt>
                <c:pt idx="1102">
                  <c:v>454.49491999999998</c:v>
                </c:pt>
                <c:pt idx="1103">
                  <c:v>454.0505</c:v>
                </c:pt>
                <c:pt idx="1104">
                  <c:v>453.63506000000001</c:v>
                </c:pt>
                <c:pt idx="1105">
                  <c:v>453.21548000000001</c:v>
                </c:pt>
                <c:pt idx="1106">
                  <c:v>452.79410000000001</c:v>
                </c:pt>
                <c:pt idx="1107">
                  <c:v>452.35453999999999</c:v>
                </c:pt>
                <c:pt idx="1108">
                  <c:v>451.93243999999999</c:v>
                </c:pt>
                <c:pt idx="1109">
                  <c:v>451.50655999999998</c:v>
                </c:pt>
                <c:pt idx="1110">
                  <c:v>451.08571999999998</c:v>
                </c:pt>
                <c:pt idx="1111">
                  <c:v>450.66019999999997</c:v>
                </c:pt>
                <c:pt idx="1112">
                  <c:v>450.24025999999998</c:v>
                </c:pt>
                <c:pt idx="1113">
                  <c:v>449.80664000000002</c:v>
                </c:pt>
                <c:pt idx="1114">
                  <c:v>449.38940000000002</c:v>
                </c:pt>
                <c:pt idx="1115">
                  <c:v>448.97323999999998</c:v>
                </c:pt>
                <c:pt idx="1116">
                  <c:v>448.55473999999998</c:v>
                </c:pt>
                <c:pt idx="1117">
                  <c:v>448.13263999999998</c:v>
                </c:pt>
                <c:pt idx="1118">
                  <c:v>447.69560000000001</c:v>
                </c:pt>
                <c:pt idx="1119">
                  <c:v>447.29005999999998</c:v>
                </c:pt>
                <c:pt idx="1120">
                  <c:v>446.86471999999998</c:v>
                </c:pt>
                <c:pt idx="1121">
                  <c:v>446.45648</c:v>
                </c:pt>
                <c:pt idx="1122">
                  <c:v>446.02933999999999</c:v>
                </c:pt>
                <c:pt idx="1123">
                  <c:v>445.60435999999999</c:v>
                </c:pt>
                <c:pt idx="1124">
                  <c:v>445.19</c:v>
                </c:pt>
                <c:pt idx="1125">
                  <c:v>444.76609999999999</c:v>
                </c:pt>
                <c:pt idx="1126">
                  <c:v>444.35192000000001</c:v>
                </c:pt>
                <c:pt idx="1127">
                  <c:v>443.92243999999999</c:v>
                </c:pt>
                <c:pt idx="1128">
                  <c:v>443.51510000000002</c:v>
                </c:pt>
                <c:pt idx="1129">
                  <c:v>443.11027999999999</c:v>
                </c:pt>
                <c:pt idx="1130">
                  <c:v>442.68709999999999</c:v>
                </c:pt>
                <c:pt idx="1131">
                  <c:v>442.25653999999997</c:v>
                </c:pt>
                <c:pt idx="1132">
                  <c:v>441.8519</c:v>
                </c:pt>
                <c:pt idx="1133">
                  <c:v>441.45157999999998</c:v>
                </c:pt>
                <c:pt idx="1134">
                  <c:v>441.04622000000001</c:v>
                </c:pt>
                <c:pt idx="1135">
                  <c:v>440.62664000000001</c:v>
                </c:pt>
                <c:pt idx="1136">
                  <c:v>440.21642000000003</c:v>
                </c:pt>
                <c:pt idx="1137">
                  <c:v>439.79450000000003</c:v>
                </c:pt>
                <c:pt idx="1138">
                  <c:v>439.37689999999998</c:v>
                </c:pt>
                <c:pt idx="1139">
                  <c:v>438.95857999999998</c:v>
                </c:pt>
                <c:pt idx="1140">
                  <c:v>438.55466000000001</c:v>
                </c:pt>
                <c:pt idx="1141">
                  <c:v>438.15379999999999</c:v>
                </c:pt>
                <c:pt idx="1142">
                  <c:v>437.73061999999999</c:v>
                </c:pt>
                <c:pt idx="1143">
                  <c:v>437.32634000000002</c:v>
                </c:pt>
                <c:pt idx="1144">
                  <c:v>436.92043999999999</c:v>
                </c:pt>
                <c:pt idx="1145">
                  <c:v>436.51976000000002</c:v>
                </c:pt>
                <c:pt idx="1146">
                  <c:v>436.10198000000003</c:v>
                </c:pt>
                <c:pt idx="1147">
                  <c:v>435.68707999999998</c:v>
                </c:pt>
                <c:pt idx="1148">
                  <c:v>435.28892000000002</c:v>
                </c:pt>
                <c:pt idx="1149">
                  <c:v>434.88643999999999</c:v>
                </c:pt>
                <c:pt idx="1150">
                  <c:v>434.47190000000001</c:v>
                </c:pt>
                <c:pt idx="1151">
                  <c:v>434.07661999999999</c:v>
                </c:pt>
                <c:pt idx="1152">
                  <c:v>433.67252000000002</c:v>
                </c:pt>
                <c:pt idx="1153">
                  <c:v>433.26175999999998</c:v>
                </c:pt>
                <c:pt idx="1154">
                  <c:v>432.85172</c:v>
                </c:pt>
                <c:pt idx="1155">
                  <c:v>432.46184</c:v>
                </c:pt>
                <c:pt idx="1156">
                  <c:v>432.05288000000002</c:v>
                </c:pt>
                <c:pt idx="1157">
                  <c:v>431.64121999999998</c:v>
                </c:pt>
                <c:pt idx="1158">
                  <c:v>431.23622</c:v>
                </c:pt>
                <c:pt idx="1159">
                  <c:v>430.83931999999999</c:v>
                </c:pt>
                <c:pt idx="1160">
                  <c:v>430.44421999999997</c:v>
                </c:pt>
                <c:pt idx="1161">
                  <c:v>430.04156</c:v>
                </c:pt>
                <c:pt idx="1162">
                  <c:v>429.63997999999998</c:v>
                </c:pt>
                <c:pt idx="1163">
                  <c:v>429.24146000000002</c:v>
                </c:pt>
                <c:pt idx="1164">
                  <c:v>428.8433</c:v>
                </c:pt>
                <c:pt idx="1165">
                  <c:v>428.45089999999999</c:v>
                </c:pt>
                <c:pt idx="1166">
                  <c:v>428.05309999999997</c:v>
                </c:pt>
                <c:pt idx="1167">
                  <c:v>427.64449999999999</c:v>
                </c:pt>
                <c:pt idx="1168">
                  <c:v>427.25389999999999</c:v>
                </c:pt>
                <c:pt idx="1169">
                  <c:v>426.86527999999998</c:v>
                </c:pt>
                <c:pt idx="1170">
                  <c:v>426.47827999999998</c:v>
                </c:pt>
                <c:pt idx="1171">
                  <c:v>426.07292000000001</c:v>
                </c:pt>
                <c:pt idx="1172">
                  <c:v>425.67655999999999</c:v>
                </c:pt>
                <c:pt idx="1173">
                  <c:v>425.28595999999999</c:v>
                </c:pt>
                <c:pt idx="1174">
                  <c:v>424.91030000000001</c:v>
                </c:pt>
                <c:pt idx="1175">
                  <c:v>424.50961999999998</c:v>
                </c:pt>
                <c:pt idx="1176">
                  <c:v>424.12459999999999</c:v>
                </c:pt>
                <c:pt idx="1177">
                  <c:v>423.72895999999997</c:v>
                </c:pt>
                <c:pt idx="1178">
                  <c:v>423.33674000000002</c:v>
                </c:pt>
                <c:pt idx="1179">
                  <c:v>422.93552</c:v>
                </c:pt>
                <c:pt idx="1180">
                  <c:v>422.54707999999999</c:v>
                </c:pt>
                <c:pt idx="1181">
                  <c:v>422.15989999999999</c:v>
                </c:pt>
                <c:pt idx="1182">
                  <c:v>421.77452</c:v>
                </c:pt>
                <c:pt idx="1183">
                  <c:v>421.39472000000001</c:v>
                </c:pt>
                <c:pt idx="1184">
                  <c:v>421.00898000000001</c:v>
                </c:pt>
                <c:pt idx="1185">
                  <c:v>420.62108000000001</c:v>
                </c:pt>
                <c:pt idx="1186">
                  <c:v>420.21481999999997</c:v>
                </c:pt>
                <c:pt idx="1187">
                  <c:v>419.83663999999999</c:v>
                </c:pt>
                <c:pt idx="1188">
                  <c:v>419.45215999999999</c:v>
                </c:pt>
                <c:pt idx="1189">
                  <c:v>419.06497999999999</c:v>
                </c:pt>
                <c:pt idx="1190">
                  <c:v>418.68446</c:v>
                </c:pt>
                <c:pt idx="1191">
                  <c:v>418.29512</c:v>
                </c:pt>
                <c:pt idx="1192">
                  <c:v>417.91694000000001</c:v>
                </c:pt>
                <c:pt idx="1193">
                  <c:v>417.54343999999998</c:v>
                </c:pt>
                <c:pt idx="1194">
                  <c:v>417.14618000000002</c:v>
                </c:pt>
                <c:pt idx="1195">
                  <c:v>416.75972000000002</c:v>
                </c:pt>
                <c:pt idx="1196">
                  <c:v>416.38171999999997</c:v>
                </c:pt>
                <c:pt idx="1197">
                  <c:v>416.01614000000001</c:v>
                </c:pt>
                <c:pt idx="1198">
                  <c:v>415.63562000000002</c:v>
                </c:pt>
                <c:pt idx="1199">
                  <c:v>415.25348000000002</c:v>
                </c:pt>
                <c:pt idx="1200">
                  <c:v>414.86971999999997</c:v>
                </c:pt>
                <c:pt idx="1201">
                  <c:v>414.50054</c:v>
                </c:pt>
                <c:pt idx="1202">
                  <c:v>414.12182000000001</c:v>
                </c:pt>
                <c:pt idx="1203">
                  <c:v>413.74885999999998</c:v>
                </c:pt>
                <c:pt idx="1204">
                  <c:v>413.37536</c:v>
                </c:pt>
                <c:pt idx="1205">
                  <c:v>413.00474000000003</c:v>
                </c:pt>
                <c:pt idx="1206">
                  <c:v>412.62223999999998</c:v>
                </c:pt>
                <c:pt idx="1207">
                  <c:v>412.24243999999999</c:v>
                </c:pt>
                <c:pt idx="1208">
                  <c:v>411.87380000000002</c:v>
                </c:pt>
                <c:pt idx="1209">
                  <c:v>411.49166000000002</c:v>
                </c:pt>
                <c:pt idx="1210">
                  <c:v>411.11977999999999</c:v>
                </c:pt>
                <c:pt idx="1211">
                  <c:v>410.74556000000001</c:v>
                </c:pt>
                <c:pt idx="1212">
                  <c:v>410.37259999999998</c:v>
                </c:pt>
                <c:pt idx="1213">
                  <c:v>410.00054</c:v>
                </c:pt>
                <c:pt idx="1214">
                  <c:v>409.6112</c:v>
                </c:pt>
                <c:pt idx="1215">
                  <c:v>409.24975999999998</c:v>
                </c:pt>
                <c:pt idx="1216">
                  <c:v>408.87338</c:v>
                </c:pt>
                <c:pt idx="1217">
                  <c:v>408.49970000000002</c:v>
                </c:pt>
                <c:pt idx="1218">
                  <c:v>408.14186000000001</c:v>
                </c:pt>
                <c:pt idx="1219">
                  <c:v>407.77789999999999</c:v>
                </c:pt>
                <c:pt idx="1220">
                  <c:v>407.39846</c:v>
                </c:pt>
                <c:pt idx="1221">
                  <c:v>407.03359999999998</c:v>
                </c:pt>
                <c:pt idx="1222">
                  <c:v>406.67576000000003</c:v>
                </c:pt>
                <c:pt idx="1223">
                  <c:v>406.30009999999999</c:v>
                </c:pt>
                <c:pt idx="1224">
                  <c:v>405.9203</c:v>
                </c:pt>
                <c:pt idx="1225">
                  <c:v>405.53834000000001</c:v>
                </c:pt>
                <c:pt idx="1226">
                  <c:v>405.17923999999999</c:v>
                </c:pt>
                <c:pt idx="1227">
                  <c:v>404.81941999999998</c:v>
                </c:pt>
                <c:pt idx="1228">
                  <c:v>404.46176000000003</c:v>
                </c:pt>
                <c:pt idx="1229">
                  <c:v>404.09636</c:v>
                </c:pt>
                <c:pt idx="1230">
                  <c:v>403.71728000000002</c:v>
                </c:pt>
                <c:pt idx="1231">
                  <c:v>403.32704000000001</c:v>
                </c:pt>
                <c:pt idx="1232">
                  <c:v>402.98647999999997</c:v>
                </c:pt>
                <c:pt idx="1233">
                  <c:v>402.63925999999998</c:v>
                </c:pt>
                <c:pt idx="1234">
                  <c:v>402.26324</c:v>
                </c:pt>
                <c:pt idx="1235">
                  <c:v>401.90233999999998</c:v>
                </c:pt>
                <c:pt idx="1236">
                  <c:v>401.54072000000002</c:v>
                </c:pt>
                <c:pt idx="1237">
                  <c:v>401.18540000000002</c:v>
                </c:pt>
                <c:pt idx="1238">
                  <c:v>400.82936000000001</c:v>
                </c:pt>
                <c:pt idx="1239">
                  <c:v>400.45262000000002</c:v>
                </c:pt>
                <c:pt idx="1240">
                  <c:v>400.09802000000002</c:v>
                </c:pt>
                <c:pt idx="1241">
                  <c:v>399.74630000000002</c:v>
                </c:pt>
                <c:pt idx="1242">
                  <c:v>399.38414</c:v>
                </c:pt>
                <c:pt idx="1243">
                  <c:v>399.02557999999999</c:v>
                </c:pt>
                <c:pt idx="1244">
                  <c:v>398.66683999999998</c:v>
                </c:pt>
                <c:pt idx="1245">
                  <c:v>398.30720000000002</c:v>
                </c:pt>
                <c:pt idx="1246">
                  <c:v>397.94756000000001</c:v>
                </c:pt>
                <c:pt idx="1247">
                  <c:v>397.58611999999999</c:v>
                </c:pt>
                <c:pt idx="1248">
                  <c:v>397.23746</c:v>
                </c:pt>
                <c:pt idx="1249">
                  <c:v>396.88105999999999</c:v>
                </c:pt>
                <c:pt idx="1250">
                  <c:v>396.52177999999998</c:v>
                </c:pt>
                <c:pt idx="1251">
                  <c:v>396.16789999999997</c:v>
                </c:pt>
                <c:pt idx="1252">
                  <c:v>395.80556000000001</c:v>
                </c:pt>
                <c:pt idx="1253">
                  <c:v>395.45240000000001</c:v>
                </c:pt>
                <c:pt idx="1254">
                  <c:v>395.10248000000001</c:v>
                </c:pt>
                <c:pt idx="1255">
                  <c:v>394.76281999999998</c:v>
                </c:pt>
                <c:pt idx="1256">
                  <c:v>394.40552000000002</c:v>
                </c:pt>
                <c:pt idx="1257">
                  <c:v>394.03381999999999</c:v>
                </c:pt>
                <c:pt idx="1258">
                  <c:v>393.69308000000001</c:v>
                </c:pt>
                <c:pt idx="1259">
                  <c:v>393.34622000000002</c:v>
                </c:pt>
                <c:pt idx="1260">
                  <c:v>392.99720000000002</c:v>
                </c:pt>
                <c:pt idx="1261">
                  <c:v>392.65843999999998</c:v>
                </c:pt>
                <c:pt idx="1262">
                  <c:v>392.30707999999998</c:v>
                </c:pt>
                <c:pt idx="1263">
                  <c:v>391.94438000000002</c:v>
                </c:pt>
                <c:pt idx="1264">
                  <c:v>391.59985999999998</c:v>
                </c:pt>
                <c:pt idx="1265">
                  <c:v>391.26362</c:v>
                </c:pt>
                <c:pt idx="1266">
                  <c:v>390.91874000000001</c:v>
                </c:pt>
                <c:pt idx="1267">
                  <c:v>390.57404000000002</c:v>
                </c:pt>
                <c:pt idx="1268">
                  <c:v>390.23383999999999</c:v>
                </c:pt>
                <c:pt idx="1269">
                  <c:v>389.87725999999998</c:v>
                </c:pt>
                <c:pt idx="1270">
                  <c:v>389.52535999999998</c:v>
                </c:pt>
                <c:pt idx="1271">
                  <c:v>389.18444</c:v>
                </c:pt>
                <c:pt idx="1272">
                  <c:v>388.82875999999999</c:v>
                </c:pt>
                <c:pt idx="1273">
                  <c:v>388.47325999999998</c:v>
                </c:pt>
                <c:pt idx="1274">
                  <c:v>388.13198</c:v>
                </c:pt>
                <c:pt idx="1275">
                  <c:v>387.80851999999999</c:v>
                </c:pt>
                <c:pt idx="1276">
                  <c:v>387.46652</c:v>
                </c:pt>
                <c:pt idx="1277">
                  <c:v>387.10579999999999</c:v>
                </c:pt>
                <c:pt idx="1278">
                  <c:v>386.77352000000002</c:v>
                </c:pt>
                <c:pt idx="1279">
                  <c:v>386.43349999999998</c:v>
                </c:pt>
                <c:pt idx="1280">
                  <c:v>386.09384</c:v>
                </c:pt>
                <c:pt idx="1281">
                  <c:v>385.75526000000002</c:v>
                </c:pt>
                <c:pt idx="1282">
                  <c:v>385.42063999999999</c:v>
                </c:pt>
                <c:pt idx="1283">
                  <c:v>385.07216</c:v>
                </c:pt>
                <c:pt idx="1284">
                  <c:v>384.72566</c:v>
                </c:pt>
                <c:pt idx="1285">
                  <c:v>384.39643999999998</c:v>
                </c:pt>
                <c:pt idx="1286">
                  <c:v>384.05966000000001</c:v>
                </c:pt>
                <c:pt idx="1287">
                  <c:v>383.71352000000002</c:v>
                </c:pt>
                <c:pt idx="1288">
                  <c:v>383.36828000000003</c:v>
                </c:pt>
                <c:pt idx="1289">
                  <c:v>383.03942000000001</c:v>
                </c:pt>
                <c:pt idx="1290">
                  <c:v>382.70353999999998</c:v>
                </c:pt>
                <c:pt idx="1291">
                  <c:v>382.37198000000001</c:v>
                </c:pt>
                <c:pt idx="1292">
                  <c:v>382.03196000000003</c:v>
                </c:pt>
                <c:pt idx="1293">
                  <c:v>381.70598000000001</c:v>
                </c:pt>
                <c:pt idx="1294">
                  <c:v>381.36506000000003</c:v>
                </c:pt>
                <c:pt idx="1295">
                  <c:v>381.02719999999999</c:v>
                </c:pt>
                <c:pt idx="1296">
                  <c:v>380.70211999999998</c:v>
                </c:pt>
                <c:pt idx="1297">
                  <c:v>380.37488000000002</c:v>
                </c:pt>
                <c:pt idx="1298">
                  <c:v>380.02892000000003</c:v>
                </c:pt>
                <c:pt idx="1299">
                  <c:v>379.70114000000001</c:v>
                </c:pt>
                <c:pt idx="1300">
                  <c:v>379.36004000000003</c:v>
                </c:pt>
                <c:pt idx="1301">
                  <c:v>379.04917999999998</c:v>
                </c:pt>
                <c:pt idx="1302">
                  <c:v>378.72032000000002</c:v>
                </c:pt>
                <c:pt idx="1303">
                  <c:v>378.37346000000002</c:v>
                </c:pt>
                <c:pt idx="1304">
                  <c:v>378.0419</c:v>
                </c:pt>
                <c:pt idx="1305">
                  <c:v>377.72744</c:v>
                </c:pt>
                <c:pt idx="1306">
                  <c:v>377.40523999999999</c:v>
                </c:pt>
                <c:pt idx="1307">
                  <c:v>377.07619999999997</c:v>
                </c:pt>
                <c:pt idx="1308">
                  <c:v>376.73401999999999</c:v>
                </c:pt>
                <c:pt idx="1309">
                  <c:v>376.41487999999998</c:v>
                </c:pt>
                <c:pt idx="1310">
                  <c:v>376.09303999999997</c:v>
                </c:pt>
                <c:pt idx="1311">
                  <c:v>375.76706000000001</c:v>
                </c:pt>
                <c:pt idx="1312">
                  <c:v>375.44396</c:v>
                </c:pt>
                <c:pt idx="1313">
                  <c:v>375.10088000000002</c:v>
                </c:pt>
                <c:pt idx="1314">
                  <c:v>374.77688000000001</c:v>
                </c:pt>
                <c:pt idx="1315">
                  <c:v>374.44891999999999</c:v>
                </c:pt>
                <c:pt idx="1316">
                  <c:v>374.14094</c:v>
                </c:pt>
                <c:pt idx="1317">
                  <c:v>373.82918000000001</c:v>
                </c:pt>
                <c:pt idx="1318">
                  <c:v>373.50103999999999</c:v>
                </c:pt>
                <c:pt idx="1319">
                  <c:v>373.17110000000002</c:v>
                </c:pt>
                <c:pt idx="1320">
                  <c:v>372.84548000000001</c:v>
                </c:pt>
                <c:pt idx="1321">
                  <c:v>372.52274</c:v>
                </c:pt>
                <c:pt idx="1322">
                  <c:v>372.20359999999999</c:v>
                </c:pt>
                <c:pt idx="1323">
                  <c:v>371.88391999999999</c:v>
                </c:pt>
                <c:pt idx="1324">
                  <c:v>371.5718</c:v>
                </c:pt>
                <c:pt idx="1325">
                  <c:v>371.25355999999999</c:v>
                </c:pt>
                <c:pt idx="1326">
                  <c:v>370.92200000000003</c:v>
                </c:pt>
                <c:pt idx="1327">
                  <c:v>370.59908000000001</c:v>
                </c:pt>
                <c:pt idx="1328">
                  <c:v>370.28300000000002</c:v>
                </c:pt>
                <c:pt idx="1329">
                  <c:v>369.96692000000002</c:v>
                </c:pt>
                <c:pt idx="1330">
                  <c:v>369.63589999999999</c:v>
                </c:pt>
                <c:pt idx="1331">
                  <c:v>369.33746000000002</c:v>
                </c:pt>
                <c:pt idx="1332">
                  <c:v>369.02372000000003</c:v>
                </c:pt>
                <c:pt idx="1333">
                  <c:v>368.70332000000002</c:v>
                </c:pt>
                <c:pt idx="1334">
                  <c:v>368.39893999999998</c:v>
                </c:pt>
                <c:pt idx="1335">
                  <c:v>368.0942</c:v>
                </c:pt>
                <c:pt idx="1336">
                  <c:v>367.78820000000002</c:v>
                </c:pt>
                <c:pt idx="1337">
                  <c:v>367.45988</c:v>
                </c:pt>
                <c:pt idx="1338">
                  <c:v>367.13659999999999</c:v>
                </c:pt>
                <c:pt idx="1339">
                  <c:v>366.82465999999999</c:v>
                </c:pt>
                <c:pt idx="1340">
                  <c:v>366.50317999999999</c:v>
                </c:pt>
                <c:pt idx="1341">
                  <c:v>366.20366000000001</c:v>
                </c:pt>
                <c:pt idx="1342">
                  <c:v>365.89783999999997</c:v>
                </c:pt>
                <c:pt idx="1343">
                  <c:v>365.58013999999997</c:v>
                </c:pt>
                <c:pt idx="1344">
                  <c:v>365.27431999999999</c:v>
                </c:pt>
                <c:pt idx="1345">
                  <c:v>364.97372000000001</c:v>
                </c:pt>
                <c:pt idx="1346">
                  <c:v>364.65764000000001</c:v>
                </c:pt>
                <c:pt idx="1347">
                  <c:v>364.33094</c:v>
                </c:pt>
                <c:pt idx="1348">
                  <c:v>364.02314000000001</c:v>
                </c:pt>
                <c:pt idx="1349">
                  <c:v>363.73316</c:v>
                </c:pt>
                <c:pt idx="1350">
                  <c:v>363.42248000000001</c:v>
                </c:pt>
                <c:pt idx="1351">
                  <c:v>363.11180000000002</c:v>
                </c:pt>
                <c:pt idx="1352">
                  <c:v>362.81587999999999</c:v>
                </c:pt>
                <c:pt idx="1353">
                  <c:v>362.50232</c:v>
                </c:pt>
                <c:pt idx="1354">
                  <c:v>362.19254000000001</c:v>
                </c:pt>
                <c:pt idx="1355">
                  <c:v>361.88114000000002</c:v>
                </c:pt>
                <c:pt idx="1356">
                  <c:v>361.58539999999999</c:v>
                </c:pt>
                <c:pt idx="1357">
                  <c:v>361.28156000000001</c:v>
                </c:pt>
                <c:pt idx="1358">
                  <c:v>360.95936</c:v>
                </c:pt>
                <c:pt idx="1359">
                  <c:v>360.66055999999998</c:v>
                </c:pt>
                <c:pt idx="1360">
                  <c:v>360.36374000000001</c:v>
                </c:pt>
                <c:pt idx="1361">
                  <c:v>360.05360000000002</c:v>
                </c:pt>
                <c:pt idx="1362">
                  <c:v>359.75713999999999</c:v>
                </c:pt>
                <c:pt idx="1363">
                  <c:v>359.45564000000002</c:v>
                </c:pt>
                <c:pt idx="1364">
                  <c:v>359.15935999999999</c:v>
                </c:pt>
                <c:pt idx="1365">
                  <c:v>358.86110000000002</c:v>
                </c:pt>
                <c:pt idx="1366">
                  <c:v>358.53620000000001</c:v>
                </c:pt>
                <c:pt idx="1367">
                  <c:v>358.24441999999999</c:v>
                </c:pt>
                <c:pt idx="1368">
                  <c:v>357.95371999999998</c:v>
                </c:pt>
                <c:pt idx="1369">
                  <c:v>357.65780000000001</c:v>
                </c:pt>
                <c:pt idx="1370">
                  <c:v>357.35431999999997</c:v>
                </c:pt>
                <c:pt idx="1371">
                  <c:v>357.05119999999999</c:v>
                </c:pt>
                <c:pt idx="1372">
                  <c:v>356.75833999999998</c:v>
                </c:pt>
                <c:pt idx="1373">
                  <c:v>356.46368000000001</c:v>
                </c:pt>
                <c:pt idx="1374">
                  <c:v>356.16847999999999</c:v>
                </c:pt>
                <c:pt idx="1375">
                  <c:v>355.87670000000003</c:v>
                </c:pt>
                <c:pt idx="1376">
                  <c:v>355.57015999999999</c:v>
                </c:pt>
                <c:pt idx="1377">
                  <c:v>355.27694000000002</c:v>
                </c:pt>
                <c:pt idx="1378">
                  <c:v>354.97651999999999</c:v>
                </c:pt>
                <c:pt idx="1379">
                  <c:v>354.68437999999998</c:v>
                </c:pt>
                <c:pt idx="1380">
                  <c:v>354.39476000000002</c:v>
                </c:pt>
                <c:pt idx="1381">
                  <c:v>354.10226</c:v>
                </c:pt>
                <c:pt idx="1382">
                  <c:v>353.80687999999998</c:v>
                </c:pt>
                <c:pt idx="1383">
                  <c:v>353.52050000000003</c:v>
                </c:pt>
                <c:pt idx="1384">
                  <c:v>353.23340000000002</c:v>
                </c:pt>
                <c:pt idx="1385">
                  <c:v>352.93423999999999</c:v>
                </c:pt>
                <c:pt idx="1386">
                  <c:v>352.62842000000001</c:v>
                </c:pt>
                <c:pt idx="1387">
                  <c:v>352.34708000000001</c:v>
                </c:pt>
                <c:pt idx="1388">
                  <c:v>352.07402000000002</c:v>
                </c:pt>
                <c:pt idx="1389">
                  <c:v>351.76603999999998</c:v>
                </c:pt>
                <c:pt idx="1390">
                  <c:v>351.47138000000001</c:v>
                </c:pt>
                <c:pt idx="1391">
                  <c:v>351.18968000000001</c:v>
                </c:pt>
                <c:pt idx="1392">
                  <c:v>350.90888000000001</c:v>
                </c:pt>
                <c:pt idx="1393">
                  <c:v>350.63024000000001</c:v>
                </c:pt>
                <c:pt idx="1394">
                  <c:v>350.32927999999998</c:v>
                </c:pt>
                <c:pt idx="1395">
                  <c:v>350.03498000000002</c:v>
                </c:pt>
                <c:pt idx="1396">
                  <c:v>349.75112000000001</c:v>
                </c:pt>
                <c:pt idx="1397">
                  <c:v>349.47284000000002</c:v>
                </c:pt>
                <c:pt idx="1398">
                  <c:v>349.18466000000001</c:v>
                </c:pt>
                <c:pt idx="1399">
                  <c:v>348.89377999999999</c:v>
                </c:pt>
                <c:pt idx="1400">
                  <c:v>348.61424</c:v>
                </c:pt>
                <c:pt idx="1401">
                  <c:v>348.32803999999999</c:v>
                </c:pt>
                <c:pt idx="1402">
                  <c:v>348.03787999999997</c:v>
                </c:pt>
                <c:pt idx="1403">
                  <c:v>347.77922000000001</c:v>
                </c:pt>
                <c:pt idx="1404">
                  <c:v>347.48293999999999</c:v>
                </c:pt>
                <c:pt idx="1405">
                  <c:v>347.19188000000003</c:v>
                </c:pt>
                <c:pt idx="1406">
                  <c:v>346.91377999999997</c:v>
                </c:pt>
                <c:pt idx="1407">
                  <c:v>346.63279999999997</c:v>
                </c:pt>
                <c:pt idx="1408">
                  <c:v>346.33850000000001</c:v>
                </c:pt>
                <c:pt idx="1409">
                  <c:v>346.05284</c:v>
                </c:pt>
                <c:pt idx="1410">
                  <c:v>345.78392000000002</c:v>
                </c:pt>
                <c:pt idx="1411">
                  <c:v>345.50024000000002</c:v>
                </c:pt>
                <c:pt idx="1412">
                  <c:v>345.21926000000002</c:v>
                </c:pt>
                <c:pt idx="1413">
                  <c:v>344.95159999999998</c:v>
                </c:pt>
                <c:pt idx="1414">
                  <c:v>344.66737999999998</c:v>
                </c:pt>
                <c:pt idx="1415">
                  <c:v>344.37668000000002</c:v>
                </c:pt>
                <c:pt idx="1416">
                  <c:v>344.09516000000002</c:v>
                </c:pt>
                <c:pt idx="1417">
                  <c:v>343.83163999999999</c:v>
                </c:pt>
                <c:pt idx="1418">
                  <c:v>343.54705999999999</c:v>
                </c:pt>
                <c:pt idx="1419">
                  <c:v>343.26463999999999</c:v>
                </c:pt>
                <c:pt idx="1420">
                  <c:v>342.99518</c:v>
                </c:pt>
                <c:pt idx="1421">
                  <c:v>342.70898</c:v>
                </c:pt>
                <c:pt idx="1422">
                  <c:v>342.44797999999997</c:v>
                </c:pt>
                <c:pt idx="1423">
                  <c:v>342.16843999999998</c:v>
                </c:pt>
                <c:pt idx="1424">
                  <c:v>341.88799999999998</c:v>
                </c:pt>
                <c:pt idx="1425">
                  <c:v>341.61421999999999</c:v>
                </c:pt>
                <c:pt idx="1426">
                  <c:v>341.34422000000001</c:v>
                </c:pt>
                <c:pt idx="1427">
                  <c:v>341.07062000000002</c:v>
                </c:pt>
                <c:pt idx="1428">
                  <c:v>340.79683999999997</c:v>
                </c:pt>
                <c:pt idx="1429">
                  <c:v>340.54448000000002</c:v>
                </c:pt>
                <c:pt idx="1430">
                  <c:v>340.26296000000002</c:v>
                </c:pt>
                <c:pt idx="1431">
                  <c:v>339.97622000000001</c:v>
                </c:pt>
                <c:pt idx="1432">
                  <c:v>339.70172000000002</c:v>
                </c:pt>
                <c:pt idx="1433">
                  <c:v>339.41714000000002</c:v>
                </c:pt>
                <c:pt idx="1434">
                  <c:v>339.15523999999999</c:v>
                </c:pt>
                <c:pt idx="1435">
                  <c:v>338.87876</c:v>
                </c:pt>
                <c:pt idx="1436">
                  <c:v>338.60588000000001</c:v>
                </c:pt>
                <c:pt idx="1437">
                  <c:v>338.34397999999999</c:v>
                </c:pt>
                <c:pt idx="1438">
                  <c:v>338.0693</c:v>
                </c:pt>
                <c:pt idx="1439">
                  <c:v>337.78994</c:v>
                </c:pt>
                <c:pt idx="1440">
                  <c:v>337.53055999999998</c:v>
                </c:pt>
                <c:pt idx="1441">
                  <c:v>337.27208000000002</c:v>
                </c:pt>
                <c:pt idx="1442">
                  <c:v>337.0127</c:v>
                </c:pt>
                <c:pt idx="1443">
                  <c:v>336.76105999999999</c:v>
                </c:pt>
                <c:pt idx="1444">
                  <c:v>336.47251999999997</c:v>
                </c:pt>
                <c:pt idx="1445">
                  <c:v>336.20846</c:v>
                </c:pt>
                <c:pt idx="1446">
                  <c:v>335.94296000000003</c:v>
                </c:pt>
                <c:pt idx="1447">
                  <c:v>335.67926</c:v>
                </c:pt>
                <c:pt idx="1448">
                  <c:v>335.39377999999999</c:v>
                </c:pt>
                <c:pt idx="1449">
                  <c:v>335.11928</c:v>
                </c:pt>
                <c:pt idx="1450">
                  <c:v>334.87106</c:v>
                </c:pt>
                <c:pt idx="1451">
                  <c:v>334.58738</c:v>
                </c:pt>
                <c:pt idx="1452">
                  <c:v>334.33555999999999</c:v>
                </c:pt>
                <c:pt idx="1453">
                  <c:v>334.06916000000001</c:v>
                </c:pt>
                <c:pt idx="1454">
                  <c:v>333.79628000000002</c:v>
                </c:pt>
                <c:pt idx="1455">
                  <c:v>333.54194000000001</c:v>
                </c:pt>
                <c:pt idx="1456">
                  <c:v>333.27733999999998</c:v>
                </c:pt>
                <c:pt idx="1457">
                  <c:v>333.00806</c:v>
                </c:pt>
                <c:pt idx="1458">
                  <c:v>332.74705999999998</c:v>
                </c:pt>
                <c:pt idx="1459">
                  <c:v>332.50225999999998</c:v>
                </c:pt>
                <c:pt idx="1460">
                  <c:v>332.25619999999998</c:v>
                </c:pt>
                <c:pt idx="1461">
                  <c:v>331.9889</c:v>
                </c:pt>
                <c:pt idx="1462">
                  <c:v>331.72214000000002</c:v>
                </c:pt>
                <c:pt idx="1463">
                  <c:v>331.45465999999999</c:v>
                </c:pt>
                <c:pt idx="1464">
                  <c:v>331.18862000000001</c:v>
                </c:pt>
                <c:pt idx="1465">
                  <c:v>330.92797999999999</c:v>
                </c:pt>
                <c:pt idx="1466">
                  <c:v>330.67615999999998</c:v>
                </c:pt>
                <c:pt idx="1467">
                  <c:v>330.41552000000001</c:v>
                </c:pt>
                <c:pt idx="1468">
                  <c:v>330.17360000000002</c:v>
                </c:pt>
                <c:pt idx="1469">
                  <c:v>329.90071999999998</c:v>
                </c:pt>
                <c:pt idx="1470">
                  <c:v>329.64620000000002</c:v>
                </c:pt>
                <c:pt idx="1471">
                  <c:v>329.40212000000002</c:v>
                </c:pt>
                <c:pt idx="1472">
                  <c:v>329.14886000000001</c:v>
                </c:pt>
                <c:pt idx="1473">
                  <c:v>328.87418000000002</c:v>
                </c:pt>
                <c:pt idx="1474">
                  <c:v>328.6121</c:v>
                </c:pt>
                <c:pt idx="1475">
                  <c:v>328.35307999999998</c:v>
                </c:pt>
                <c:pt idx="1476">
                  <c:v>328.10593999999998</c:v>
                </c:pt>
                <c:pt idx="1477">
                  <c:v>327.86833999999999</c:v>
                </c:pt>
                <c:pt idx="1478">
                  <c:v>327.60608000000002</c:v>
                </c:pt>
                <c:pt idx="1479">
                  <c:v>327.33661999999998</c:v>
                </c:pt>
                <c:pt idx="1480">
                  <c:v>327.08102000000002</c:v>
                </c:pt>
                <c:pt idx="1481">
                  <c:v>326.82380000000001</c:v>
                </c:pt>
                <c:pt idx="1482">
                  <c:v>326.57864000000001</c:v>
                </c:pt>
                <c:pt idx="1483">
                  <c:v>326.32754</c:v>
                </c:pt>
                <c:pt idx="1484">
                  <c:v>326.06725999999998</c:v>
                </c:pt>
                <c:pt idx="1485">
                  <c:v>325.81975999999997</c:v>
                </c:pt>
                <c:pt idx="1486">
                  <c:v>325.57297999999997</c:v>
                </c:pt>
                <c:pt idx="1487">
                  <c:v>325.31810000000002</c:v>
                </c:pt>
                <c:pt idx="1488">
                  <c:v>325.08679999999998</c:v>
                </c:pt>
                <c:pt idx="1489">
                  <c:v>324.82634000000002</c:v>
                </c:pt>
                <c:pt idx="1490">
                  <c:v>324.57524000000001</c:v>
                </c:pt>
                <c:pt idx="1491">
                  <c:v>324.32107999999999</c:v>
                </c:pt>
                <c:pt idx="1492">
                  <c:v>324.07159999999999</c:v>
                </c:pt>
                <c:pt idx="1493">
                  <c:v>323.82121999999998</c:v>
                </c:pt>
                <c:pt idx="1494">
                  <c:v>323.56472000000002</c:v>
                </c:pt>
                <c:pt idx="1495">
                  <c:v>323.33269999999999</c:v>
                </c:pt>
                <c:pt idx="1496">
                  <c:v>323.09041999999999</c:v>
                </c:pt>
                <c:pt idx="1497">
                  <c:v>322.83013999999997</c:v>
                </c:pt>
                <c:pt idx="1498">
                  <c:v>322.58102000000002</c:v>
                </c:pt>
                <c:pt idx="1499">
                  <c:v>322.35242</c:v>
                </c:pt>
                <c:pt idx="1500">
                  <c:v>322.10311999999999</c:v>
                </c:pt>
                <c:pt idx="1501">
                  <c:v>321.85021999999998</c:v>
                </c:pt>
                <c:pt idx="1502">
                  <c:v>321.59030000000001</c:v>
                </c:pt>
                <c:pt idx="1503">
                  <c:v>321.35342000000003</c:v>
                </c:pt>
                <c:pt idx="1504">
                  <c:v>321.10951999999997</c:v>
                </c:pt>
                <c:pt idx="1505">
                  <c:v>320.86579999999998</c:v>
                </c:pt>
                <c:pt idx="1506">
                  <c:v>320.61559999999997</c:v>
                </c:pt>
                <c:pt idx="1507">
                  <c:v>320.36935999999997</c:v>
                </c:pt>
                <c:pt idx="1508">
                  <c:v>320.12455999999997</c:v>
                </c:pt>
                <c:pt idx="1509">
                  <c:v>319.89001999999999</c:v>
                </c:pt>
                <c:pt idx="1510">
                  <c:v>319.63891999999998</c:v>
                </c:pt>
                <c:pt idx="1511">
                  <c:v>319.40978000000001</c:v>
                </c:pt>
                <c:pt idx="1512">
                  <c:v>319.16534000000001</c:v>
                </c:pt>
                <c:pt idx="1513">
                  <c:v>318.92198000000002</c:v>
                </c:pt>
                <c:pt idx="1514">
                  <c:v>318.68959999999998</c:v>
                </c:pt>
                <c:pt idx="1515">
                  <c:v>318.43220000000002</c:v>
                </c:pt>
                <c:pt idx="1516">
                  <c:v>318.19405999999998</c:v>
                </c:pt>
                <c:pt idx="1517">
                  <c:v>317.95285999999999</c:v>
                </c:pt>
                <c:pt idx="1518">
                  <c:v>317.7149</c:v>
                </c:pt>
                <c:pt idx="1519">
                  <c:v>317.48324000000002</c:v>
                </c:pt>
                <c:pt idx="1520">
                  <c:v>317.25211999999999</c:v>
                </c:pt>
                <c:pt idx="1521">
                  <c:v>317.00677999999999</c:v>
                </c:pt>
                <c:pt idx="1522">
                  <c:v>316.76342</c:v>
                </c:pt>
                <c:pt idx="1523">
                  <c:v>316.51303999999999</c:v>
                </c:pt>
                <c:pt idx="1524">
                  <c:v>316.26877999999999</c:v>
                </c:pt>
                <c:pt idx="1525">
                  <c:v>316.03694000000002</c:v>
                </c:pt>
                <c:pt idx="1526">
                  <c:v>315.80455999999998</c:v>
                </c:pt>
                <c:pt idx="1527">
                  <c:v>315.56533999999999</c:v>
                </c:pt>
                <c:pt idx="1528">
                  <c:v>315.32378</c:v>
                </c:pt>
                <c:pt idx="1529">
                  <c:v>315.09338000000002</c:v>
                </c:pt>
                <c:pt idx="1530">
                  <c:v>314.86045999999999</c:v>
                </c:pt>
                <c:pt idx="1531">
                  <c:v>314.61007999999998</c:v>
                </c:pt>
                <c:pt idx="1532">
                  <c:v>314.39551999999998</c:v>
                </c:pt>
                <c:pt idx="1533">
                  <c:v>314.16836000000001</c:v>
                </c:pt>
                <c:pt idx="1534">
                  <c:v>313.93418000000003</c:v>
                </c:pt>
                <c:pt idx="1535">
                  <c:v>313.67786000000001</c:v>
                </c:pt>
                <c:pt idx="1536">
                  <c:v>313.44709999999998</c:v>
                </c:pt>
                <c:pt idx="1537">
                  <c:v>313.21850000000001</c:v>
                </c:pt>
                <c:pt idx="1538">
                  <c:v>312.98576000000003</c:v>
                </c:pt>
                <c:pt idx="1539">
                  <c:v>312.75788</c:v>
                </c:pt>
                <c:pt idx="1540">
                  <c:v>312.52190000000002</c:v>
                </c:pt>
                <c:pt idx="1541">
                  <c:v>312.29203999999999</c:v>
                </c:pt>
                <c:pt idx="1542">
                  <c:v>312.05912000000001</c:v>
                </c:pt>
                <c:pt idx="1543">
                  <c:v>311.82763999999997</c:v>
                </c:pt>
                <c:pt idx="1544">
                  <c:v>311.58733999999998</c:v>
                </c:pt>
                <c:pt idx="1545">
                  <c:v>311.35208</c:v>
                </c:pt>
                <c:pt idx="1546">
                  <c:v>311.13067999999998</c:v>
                </c:pt>
                <c:pt idx="1547">
                  <c:v>310.89542</c:v>
                </c:pt>
                <c:pt idx="1548">
                  <c:v>310.64251999999999</c:v>
                </c:pt>
                <c:pt idx="1549">
                  <c:v>310.41734000000002</c:v>
                </c:pt>
                <c:pt idx="1550">
                  <c:v>310.19702000000001</c:v>
                </c:pt>
                <c:pt idx="1551">
                  <c:v>309.97111999999998</c:v>
                </c:pt>
                <c:pt idx="1552">
                  <c:v>309.73406</c:v>
                </c:pt>
                <c:pt idx="1553">
                  <c:v>309.51985999999999</c:v>
                </c:pt>
                <c:pt idx="1554">
                  <c:v>309.28838000000002</c:v>
                </c:pt>
                <c:pt idx="1555">
                  <c:v>309.0659</c:v>
                </c:pt>
                <c:pt idx="1556">
                  <c:v>308.82668000000001</c:v>
                </c:pt>
                <c:pt idx="1557">
                  <c:v>308.60599999999999</c:v>
                </c:pt>
                <c:pt idx="1558">
                  <c:v>308.38261999999997</c:v>
                </c:pt>
                <c:pt idx="1559">
                  <c:v>308.14465999999999</c:v>
                </c:pt>
                <c:pt idx="1560">
                  <c:v>307.92182000000003</c:v>
                </c:pt>
                <c:pt idx="1561">
                  <c:v>307.69754</c:v>
                </c:pt>
                <c:pt idx="1562">
                  <c:v>307.47973999999999</c:v>
                </c:pt>
                <c:pt idx="1563">
                  <c:v>307.23457999999999</c:v>
                </c:pt>
                <c:pt idx="1564">
                  <c:v>307.00796000000003</c:v>
                </c:pt>
                <c:pt idx="1565">
                  <c:v>306.79736000000003</c:v>
                </c:pt>
                <c:pt idx="1566">
                  <c:v>306.57362000000001</c:v>
                </c:pt>
                <c:pt idx="1567">
                  <c:v>306.34933999999998</c:v>
                </c:pt>
                <c:pt idx="1568">
                  <c:v>306.13207999999997</c:v>
                </c:pt>
                <c:pt idx="1569">
                  <c:v>305.89411999999999</c:v>
                </c:pt>
                <c:pt idx="1570">
                  <c:v>305.66462000000001</c:v>
                </c:pt>
                <c:pt idx="1571">
                  <c:v>305.44358</c:v>
                </c:pt>
                <c:pt idx="1572">
                  <c:v>305.21983999999998</c:v>
                </c:pt>
                <c:pt idx="1573">
                  <c:v>305.00761999999997</c:v>
                </c:pt>
                <c:pt idx="1574">
                  <c:v>304.78082000000001</c:v>
                </c:pt>
                <c:pt idx="1575">
                  <c:v>304.55887999999999</c:v>
                </c:pt>
                <c:pt idx="1576">
                  <c:v>304.33712000000003</c:v>
                </c:pt>
                <c:pt idx="1577">
                  <c:v>304.10996</c:v>
                </c:pt>
                <c:pt idx="1578">
                  <c:v>303.89882</c:v>
                </c:pt>
                <c:pt idx="1579">
                  <c:v>303.66500000000002</c:v>
                </c:pt>
                <c:pt idx="1580">
                  <c:v>303.44558000000001</c:v>
                </c:pt>
                <c:pt idx="1581">
                  <c:v>303.23876000000001</c:v>
                </c:pt>
                <c:pt idx="1582">
                  <c:v>303.01826</c:v>
                </c:pt>
                <c:pt idx="1583">
                  <c:v>302.78480000000002</c:v>
                </c:pt>
                <c:pt idx="1584">
                  <c:v>302.54809999999998</c:v>
                </c:pt>
                <c:pt idx="1585">
                  <c:v>302.34271999999999</c:v>
                </c:pt>
                <c:pt idx="1586">
                  <c:v>302.12617999999998</c:v>
                </c:pt>
                <c:pt idx="1587">
                  <c:v>301.89794000000001</c:v>
                </c:pt>
                <c:pt idx="1588">
                  <c:v>301.67455999999999</c:v>
                </c:pt>
                <c:pt idx="1589">
                  <c:v>301.46539999999999</c:v>
                </c:pt>
                <c:pt idx="1590">
                  <c:v>301.25803999999999</c:v>
                </c:pt>
                <c:pt idx="1591">
                  <c:v>301.04257999999999</c:v>
                </c:pt>
                <c:pt idx="1592">
                  <c:v>300.81650000000002</c:v>
                </c:pt>
                <c:pt idx="1593">
                  <c:v>300.59096</c:v>
                </c:pt>
                <c:pt idx="1594">
                  <c:v>300.38936000000001</c:v>
                </c:pt>
                <c:pt idx="1595">
                  <c:v>300.17102</c:v>
                </c:pt>
                <c:pt idx="1596">
                  <c:v>299.95213999999999</c:v>
                </c:pt>
                <c:pt idx="1597">
                  <c:v>299.74081999999999</c:v>
                </c:pt>
                <c:pt idx="1598">
                  <c:v>299.51528000000002</c:v>
                </c:pt>
                <c:pt idx="1599">
                  <c:v>299.30180000000001</c:v>
                </c:pt>
                <c:pt idx="1600">
                  <c:v>299.10019999999997</c:v>
                </c:pt>
                <c:pt idx="1601">
                  <c:v>298.87268</c:v>
                </c:pt>
                <c:pt idx="1602">
                  <c:v>298.66352000000001</c:v>
                </c:pt>
                <c:pt idx="1603">
                  <c:v>298.45652000000001</c:v>
                </c:pt>
                <c:pt idx="1604">
                  <c:v>298.2371</c:v>
                </c:pt>
                <c:pt idx="1605">
                  <c:v>298.02596</c:v>
                </c:pt>
                <c:pt idx="1606">
                  <c:v>297.82076000000001</c:v>
                </c:pt>
                <c:pt idx="1607">
                  <c:v>297.61142000000001</c:v>
                </c:pt>
                <c:pt idx="1608">
                  <c:v>297.39668</c:v>
                </c:pt>
                <c:pt idx="1609">
                  <c:v>297.19166000000001</c:v>
                </c:pt>
                <c:pt idx="1610">
                  <c:v>296.97998000000001</c:v>
                </c:pt>
                <c:pt idx="1611">
                  <c:v>296.7647</c:v>
                </c:pt>
                <c:pt idx="1612">
                  <c:v>296.55842000000001</c:v>
                </c:pt>
                <c:pt idx="1613">
                  <c:v>296.35286000000002</c:v>
                </c:pt>
                <c:pt idx="1614">
                  <c:v>296.12065999999999</c:v>
                </c:pt>
                <c:pt idx="1615">
                  <c:v>295.91798</c:v>
                </c:pt>
                <c:pt idx="1616">
                  <c:v>295.70377999999999</c:v>
                </c:pt>
                <c:pt idx="1617">
                  <c:v>295.49462</c:v>
                </c:pt>
                <c:pt idx="1618">
                  <c:v>295.29644000000002</c:v>
                </c:pt>
                <c:pt idx="1619">
                  <c:v>295.09591999999998</c:v>
                </c:pt>
                <c:pt idx="1620">
                  <c:v>294.88531999999998</c:v>
                </c:pt>
                <c:pt idx="1621">
                  <c:v>294.68191999999999</c:v>
                </c:pt>
                <c:pt idx="1622">
                  <c:v>294.48032000000001</c:v>
                </c:pt>
                <c:pt idx="1623">
                  <c:v>294.26161999999999</c:v>
                </c:pt>
                <c:pt idx="1624">
                  <c:v>294.04075999999998</c:v>
                </c:pt>
                <c:pt idx="1625">
                  <c:v>293.8415</c:v>
                </c:pt>
                <c:pt idx="1626">
                  <c:v>293.6336</c:v>
                </c:pt>
                <c:pt idx="1627">
                  <c:v>293.42174</c:v>
                </c:pt>
                <c:pt idx="1628">
                  <c:v>293.21114</c:v>
                </c:pt>
                <c:pt idx="1629">
                  <c:v>293.01746000000003</c:v>
                </c:pt>
                <c:pt idx="1630">
                  <c:v>292.81315999999998</c:v>
                </c:pt>
                <c:pt idx="1631">
                  <c:v>292.61858000000001</c:v>
                </c:pt>
                <c:pt idx="1632">
                  <c:v>292.40834000000001</c:v>
                </c:pt>
                <c:pt idx="1633">
                  <c:v>292.20332000000002</c:v>
                </c:pt>
                <c:pt idx="1634">
                  <c:v>291.99254000000002</c:v>
                </c:pt>
                <c:pt idx="1635">
                  <c:v>291.78967999999998</c:v>
                </c:pt>
                <c:pt idx="1636">
                  <c:v>291.58645999999999</c:v>
                </c:pt>
                <c:pt idx="1637">
                  <c:v>291.38234</c:v>
                </c:pt>
                <c:pt idx="1638">
                  <c:v>291.15050000000002</c:v>
                </c:pt>
                <c:pt idx="1639">
                  <c:v>290.96906000000001</c:v>
                </c:pt>
                <c:pt idx="1640">
                  <c:v>290.77393999999998</c:v>
                </c:pt>
                <c:pt idx="1641">
                  <c:v>290.55883999999998</c:v>
                </c:pt>
                <c:pt idx="1642">
                  <c:v>290.36011999999999</c:v>
                </c:pt>
                <c:pt idx="1643">
                  <c:v>290.16086000000001</c:v>
                </c:pt>
                <c:pt idx="1644">
                  <c:v>289.94810000000001</c:v>
                </c:pt>
                <c:pt idx="1645">
                  <c:v>289.75495999999998</c:v>
                </c:pt>
                <c:pt idx="1646">
                  <c:v>289.55282</c:v>
                </c:pt>
                <c:pt idx="1647">
                  <c:v>289.34078</c:v>
                </c:pt>
                <c:pt idx="1648">
                  <c:v>289.15105999999997</c:v>
                </c:pt>
                <c:pt idx="1649">
                  <c:v>288.94441999999998</c:v>
                </c:pt>
                <c:pt idx="1650">
                  <c:v>288.75578000000002</c:v>
                </c:pt>
                <c:pt idx="1651">
                  <c:v>288.54716000000002</c:v>
                </c:pt>
                <c:pt idx="1652">
                  <c:v>288.34088000000003</c:v>
                </c:pt>
                <c:pt idx="1653">
                  <c:v>288.14738</c:v>
                </c:pt>
                <c:pt idx="1654">
                  <c:v>287.95531999999997</c:v>
                </c:pt>
                <c:pt idx="1655">
                  <c:v>287.74759999999998</c:v>
                </c:pt>
                <c:pt idx="1656">
                  <c:v>287.55122</c:v>
                </c:pt>
                <c:pt idx="1657">
                  <c:v>287.36401999999998</c:v>
                </c:pt>
                <c:pt idx="1658">
                  <c:v>287.15413999999998</c:v>
                </c:pt>
                <c:pt idx="1659">
                  <c:v>286.94947999999999</c:v>
                </c:pt>
                <c:pt idx="1660">
                  <c:v>286.76227999999998</c:v>
                </c:pt>
                <c:pt idx="1661">
                  <c:v>286.55779999999999</c:v>
                </c:pt>
                <c:pt idx="1662">
                  <c:v>286.36268000000001</c:v>
                </c:pt>
                <c:pt idx="1663">
                  <c:v>286.17385999999999</c:v>
                </c:pt>
                <c:pt idx="1664">
                  <c:v>285.96812</c:v>
                </c:pt>
                <c:pt idx="1665">
                  <c:v>285.77336000000003</c:v>
                </c:pt>
                <c:pt idx="1666">
                  <c:v>285.56653999999997</c:v>
                </c:pt>
                <c:pt idx="1667">
                  <c:v>285.37502000000001</c:v>
                </c:pt>
                <c:pt idx="1668">
                  <c:v>285.19322</c:v>
                </c:pt>
                <c:pt idx="1669">
                  <c:v>284.99702000000002</c:v>
                </c:pt>
                <c:pt idx="1670">
                  <c:v>284.80892</c:v>
                </c:pt>
                <c:pt idx="1671">
                  <c:v>284.62027999999998</c:v>
                </c:pt>
                <c:pt idx="1672">
                  <c:v>284.41849999999999</c:v>
                </c:pt>
                <c:pt idx="1673">
                  <c:v>284.22716000000003</c:v>
                </c:pt>
                <c:pt idx="1674">
                  <c:v>284.01566000000003</c:v>
                </c:pt>
                <c:pt idx="1675">
                  <c:v>283.82828000000001</c:v>
                </c:pt>
                <c:pt idx="1676">
                  <c:v>283.64576</c:v>
                </c:pt>
                <c:pt idx="1677">
                  <c:v>283.45424000000003</c:v>
                </c:pt>
                <c:pt idx="1678">
                  <c:v>283.2629</c:v>
                </c:pt>
                <c:pt idx="1679">
                  <c:v>283.07047999999998</c:v>
                </c:pt>
                <c:pt idx="1680">
                  <c:v>282.88868000000002</c:v>
                </c:pt>
                <c:pt idx="1681">
                  <c:v>282.68887999999998</c:v>
                </c:pt>
                <c:pt idx="1682">
                  <c:v>282.50240000000002</c:v>
                </c:pt>
                <c:pt idx="1683">
                  <c:v>282.30889999999999</c:v>
                </c:pt>
                <c:pt idx="1684">
                  <c:v>282.12565999999998</c:v>
                </c:pt>
                <c:pt idx="1685">
                  <c:v>281.92406</c:v>
                </c:pt>
                <c:pt idx="1686">
                  <c:v>281.73865999999998</c:v>
                </c:pt>
                <c:pt idx="1687">
                  <c:v>281.55901999999998</c:v>
                </c:pt>
                <c:pt idx="1688">
                  <c:v>281.37326000000002</c:v>
                </c:pt>
                <c:pt idx="1689">
                  <c:v>281.17471999999998</c:v>
                </c:pt>
                <c:pt idx="1690">
                  <c:v>280.98464000000001</c:v>
                </c:pt>
                <c:pt idx="1691">
                  <c:v>280.80464000000001</c:v>
                </c:pt>
                <c:pt idx="1692">
                  <c:v>280.6241</c:v>
                </c:pt>
                <c:pt idx="1693">
                  <c:v>280.44409999999999</c:v>
                </c:pt>
                <c:pt idx="1694">
                  <c:v>280.25240000000002</c:v>
                </c:pt>
                <c:pt idx="1695">
                  <c:v>280.06610000000001</c:v>
                </c:pt>
                <c:pt idx="1696">
                  <c:v>279.88285999999999</c:v>
                </c:pt>
                <c:pt idx="1697">
                  <c:v>279.70033999999998</c:v>
                </c:pt>
                <c:pt idx="1698">
                  <c:v>279.50594000000001</c:v>
                </c:pt>
                <c:pt idx="1699">
                  <c:v>279.32071999999999</c:v>
                </c:pt>
                <c:pt idx="1700">
                  <c:v>279.14305999999999</c:v>
                </c:pt>
                <c:pt idx="1701">
                  <c:v>278.96179999999998</c:v>
                </c:pt>
                <c:pt idx="1702">
                  <c:v>278.77999999999997</c:v>
                </c:pt>
                <c:pt idx="1703">
                  <c:v>278.59640000000002</c:v>
                </c:pt>
                <c:pt idx="1704">
                  <c:v>278.41820000000001</c:v>
                </c:pt>
                <c:pt idx="1705">
                  <c:v>278.22577999999999</c:v>
                </c:pt>
                <c:pt idx="1706">
                  <c:v>278.0582</c:v>
                </c:pt>
                <c:pt idx="1707">
                  <c:v>277.8845</c:v>
                </c:pt>
                <c:pt idx="1708">
                  <c:v>277.7045</c:v>
                </c:pt>
                <c:pt idx="1709">
                  <c:v>277.53386</c:v>
                </c:pt>
                <c:pt idx="1710">
                  <c:v>277.35602</c:v>
                </c:pt>
                <c:pt idx="1711">
                  <c:v>277.16755999999998</c:v>
                </c:pt>
                <c:pt idx="1712">
                  <c:v>276.99421999999998</c:v>
                </c:pt>
                <c:pt idx="1713">
                  <c:v>276.81115999999997</c:v>
                </c:pt>
                <c:pt idx="1714">
                  <c:v>276.64159999999998</c:v>
                </c:pt>
                <c:pt idx="1715">
                  <c:v>276.45494000000002</c:v>
                </c:pt>
                <c:pt idx="1716">
                  <c:v>276.27458000000001</c:v>
                </c:pt>
                <c:pt idx="1717">
                  <c:v>276.11617999999999</c:v>
                </c:pt>
                <c:pt idx="1718">
                  <c:v>275.94121999999999</c:v>
                </c:pt>
                <c:pt idx="1719">
                  <c:v>275.76283999999998</c:v>
                </c:pt>
                <c:pt idx="1720">
                  <c:v>275.59598</c:v>
                </c:pt>
                <c:pt idx="1721">
                  <c:v>275.42552000000001</c:v>
                </c:pt>
                <c:pt idx="1722">
                  <c:v>275.23759999999999</c:v>
                </c:pt>
                <c:pt idx="1723">
                  <c:v>275.06335999999999</c:v>
                </c:pt>
                <c:pt idx="1724">
                  <c:v>274.90352000000001</c:v>
                </c:pt>
                <c:pt idx="1725">
                  <c:v>274.72946000000002</c:v>
                </c:pt>
                <c:pt idx="1726">
                  <c:v>274.55432000000002</c:v>
                </c:pt>
                <c:pt idx="1727">
                  <c:v>274.40906000000001</c:v>
                </c:pt>
                <c:pt idx="1728">
                  <c:v>274.23968000000002</c:v>
                </c:pt>
                <c:pt idx="1729">
                  <c:v>274.0523</c:v>
                </c:pt>
                <c:pt idx="1730">
                  <c:v>273.88760000000002</c:v>
                </c:pt>
                <c:pt idx="1731">
                  <c:v>273.7319</c:v>
                </c:pt>
                <c:pt idx="1732">
                  <c:v>273.55243999999999</c:v>
                </c:pt>
                <c:pt idx="1733">
                  <c:v>273.39080000000001</c:v>
                </c:pt>
                <c:pt idx="1734">
                  <c:v>273.22268000000003</c:v>
                </c:pt>
                <c:pt idx="1735">
                  <c:v>273.05887999999999</c:v>
                </c:pt>
                <c:pt idx="1736">
                  <c:v>272.89544000000001</c:v>
                </c:pt>
                <c:pt idx="1737">
                  <c:v>272.72786000000002</c:v>
                </c:pt>
                <c:pt idx="1738">
                  <c:v>272.55991999999998</c:v>
                </c:pt>
                <c:pt idx="1739">
                  <c:v>272.39269999999999</c:v>
                </c:pt>
                <c:pt idx="1740">
                  <c:v>272.22782000000001</c:v>
                </c:pt>
                <c:pt idx="1741">
                  <c:v>272.06797999999998</c:v>
                </c:pt>
                <c:pt idx="1742">
                  <c:v>271.90454</c:v>
                </c:pt>
                <c:pt idx="1743">
                  <c:v>271.74955999999997</c:v>
                </c:pt>
                <c:pt idx="1744">
                  <c:v>271.58521999999999</c:v>
                </c:pt>
                <c:pt idx="1745">
                  <c:v>271.40881999999999</c:v>
                </c:pt>
                <c:pt idx="1746">
                  <c:v>271.24952000000002</c:v>
                </c:pt>
                <c:pt idx="1747">
                  <c:v>271.09508</c:v>
                </c:pt>
                <c:pt idx="1748">
                  <c:v>270.93632000000002</c:v>
                </c:pt>
                <c:pt idx="1749">
                  <c:v>270.79016000000001</c:v>
                </c:pt>
                <c:pt idx="1750">
                  <c:v>270.62743999999998</c:v>
                </c:pt>
                <c:pt idx="1751">
                  <c:v>270.45733999999999</c:v>
                </c:pt>
                <c:pt idx="1752">
                  <c:v>270.30434000000002</c:v>
                </c:pt>
                <c:pt idx="1753">
                  <c:v>270.14287999999999</c:v>
                </c:pt>
                <c:pt idx="1754">
                  <c:v>269.99635999999998</c:v>
                </c:pt>
                <c:pt idx="1755">
                  <c:v>269.83652000000001</c:v>
                </c:pt>
                <c:pt idx="1756">
                  <c:v>269.68874</c:v>
                </c:pt>
                <c:pt idx="1757">
                  <c:v>269.54437999999999</c:v>
                </c:pt>
                <c:pt idx="1758">
                  <c:v>269.38832000000002</c:v>
                </c:pt>
                <c:pt idx="1759">
                  <c:v>269.23838000000001</c:v>
                </c:pt>
                <c:pt idx="1760">
                  <c:v>269.08519999999999</c:v>
                </c:pt>
                <c:pt idx="1761">
                  <c:v>268.91365999999999</c:v>
                </c:pt>
                <c:pt idx="1762">
                  <c:v>268.77542</c:v>
                </c:pt>
                <c:pt idx="1763">
                  <c:v>268.63898</c:v>
                </c:pt>
                <c:pt idx="1764">
                  <c:v>268.48543999999998</c:v>
                </c:pt>
                <c:pt idx="1765">
                  <c:v>268.33226000000002</c:v>
                </c:pt>
                <c:pt idx="1766">
                  <c:v>268.19078000000002</c:v>
                </c:pt>
                <c:pt idx="1767">
                  <c:v>268.04570000000001</c:v>
                </c:pt>
                <c:pt idx="1768">
                  <c:v>267.90890000000002</c:v>
                </c:pt>
                <c:pt idx="1769">
                  <c:v>267.76994000000002</c:v>
                </c:pt>
                <c:pt idx="1770">
                  <c:v>267.61964</c:v>
                </c:pt>
                <c:pt idx="1771">
                  <c:v>267.46267999999998</c:v>
                </c:pt>
                <c:pt idx="1772">
                  <c:v>267.32137999999998</c:v>
                </c:pt>
                <c:pt idx="1773">
                  <c:v>267.21086000000003</c:v>
                </c:pt>
                <c:pt idx="1774">
                  <c:v>267.07226000000003</c:v>
                </c:pt>
                <c:pt idx="1775">
                  <c:v>266.93689999999998</c:v>
                </c:pt>
                <c:pt idx="1776">
                  <c:v>266.80928</c:v>
                </c:pt>
                <c:pt idx="1777">
                  <c:v>266.67086</c:v>
                </c:pt>
                <c:pt idx="1778">
                  <c:v>266.53856000000002</c:v>
                </c:pt>
                <c:pt idx="1779">
                  <c:v>266.41147999999998</c:v>
                </c:pt>
                <c:pt idx="1780">
                  <c:v>266.27017999999998</c:v>
                </c:pt>
                <c:pt idx="1781">
                  <c:v>266.12545999999998</c:v>
                </c:pt>
                <c:pt idx="1782">
                  <c:v>265.99675999999999</c:v>
                </c:pt>
                <c:pt idx="1783">
                  <c:v>265.86698000000001</c:v>
                </c:pt>
                <c:pt idx="1784">
                  <c:v>265.73935999999998</c:v>
                </c:pt>
                <c:pt idx="1785">
                  <c:v>265.61624</c:v>
                </c:pt>
                <c:pt idx="1786">
                  <c:v>265.49725999999998</c:v>
                </c:pt>
                <c:pt idx="1787">
                  <c:v>265.36189999999999</c:v>
                </c:pt>
                <c:pt idx="1788">
                  <c:v>265.23788000000002</c:v>
                </c:pt>
                <c:pt idx="1789">
                  <c:v>265.10575999999998</c:v>
                </c:pt>
                <c:pt idx="1790">
                  <c:v>264.97832</c:v>
                </c:pt>
                <c:pt idx="1791">
                  <c:v>264.85736000000003</c:v>
                </c:pt>
                <c:pt idx="1792">
                  <c:v>264.73316</c:v>
                </c:pt>
                <c:pt idx="1793">
                  <c:v>264.61831999999998</c:v>
                </c:pt>
                <c:pt idx="1794">
                  <c:v>264.50204000000002</c:v>
                </c:pt>
                <c:pt idx="1795">
                  <c:v>264.37189999999998</c:v>
                </c:pt>
                <c:pt idx="1796">
                  <c:v>264.24014</c:v>
                </c:pt>
                <c:pt idx="1797">
                  <c:v>264.12619999999998</c:v>
                </c:pt>
                <c:pt idx="1798">
                  <c:v>263.99227999999999</c:v>
                </c:pt>
                <c:pt idx="1799">
                  <c:v>263.88049999999998</c:v>
                </c:pt>
                <c:pt idx="1800">
                  <c:v>263.76746000000003</c:v>
                </c:pt>
                <c:pt idx="1801">
                  <c:v>263.64146</c:v>
                </c:pt>
                <c:pt idx="1802">
                  <c:v>263.51780000000002</c:v>
                </c:pt>
                <c:pt idx="1803">
                  <c:v>263.38207999999997</c:v>
                </c:pt>
                <c:pt idx="1804">
                  <c:v>263.26526000000001</c:v>
                </c:pt>
                <c:pt idx="1805">
                  <c:v>263.14807999999999</c:v>
                </c:pt>
                <c:pt idx="1806">
                  <c:v>263.02370000000002</c:v>
                </c:pt>
                <c:pt idx="1807">
                  <c:v>262.89391999999998</c:v>
                </c:pt>
                <c:pt idx="1808">
                  <c:v>262.77332000000001</c:v>
                </c:pt>
                <c:pt idx="1809">
                  <c:v>262.65505999999999</c:v>
                </c:pt>
                <c:pt idx="1810">
                  <c:v>262.53644000000003</c:v>
                </c:pt>
                <c:pt idx="1811">
                  <c:v>262.40719999999999</c:v>
                </c:pt>
                <c:pt idx="1812">
                  <c:v>262.27508</c:v>
                </c:pt>
                <c:pt idx="1813">
                  <c:v>262.15339999999998</c:v>
                </c:pt>
                <c:pt idx="1814">
                  <c:v>262.04144000000002</c:v>
                </c:pt>
                <c:pt idx="1815">
                  <c:v>261.91958</c:v>
                </c:pt>
                <c:pt idx="1816">
                  <c:v>261.79682000000003</c:v>
                </c:pt>
                <c:pt idx="1817">
                  <c:v>261.68072000000001</c:v>
                </c:pt>
                <c:pt idx="1818">
                  <c:v>261.55291999999997</c:v>
                </c:pt>
                <c:pt idx="1819">
                  <c:v>261.41593999999998</c:v>
                </c:pt>
                <c:pt idx="1820">
                  <c:v>261.29444000000001</c:v>
                </c:pt>
                <c:pt idx="1821">
                  <c:v>261.16645999999997</c:v>
                </c:pt>
                <c:pt idx="1822">
                  <c:v>261.04262</c:v>
                </c:pt>
                <c:pt idx="1823">
                  <c:v>260.92669999999998</c:v>
                </c:pt>
                <c:pt idx="1824">
                  <c:v>260.81222000000002</c:v>
                </c:pt>
                <c:pt idx="1825">
                  <c:v>260.67559999999997</c:v>
                </c:pt>
                <c:pt idx="1826">
                  <c:v>260.55014</c:v>
                </c:pt>
                <c:pt idx="1827">
                  <c:v>260.42953999999997</c:v>
                </c:pt>
                <c:pt idx="1828">
                  <c:v>260.30408</c:v>
                </c:pt>
                <c:pt idx="1829">
                  <c:v>260.18114000000003</c:v>
                </c:pt>
                <c:pt idx="1830">
                  <c:v>260.04991999999999</c:v>
                </c:pt>
                <c:pt idx="1831">
                  <c:v>259.93094000000002</c:v>
                </c:pt>
                <c:pt idx="1832">
                  <c:v>259.79539999999997</c:v>
                </c:pt>
                <c:pt idx="1833">
                  <c:v>259.64690000000002</c:v>
                </c:pt>
                <c:pt idx="1834">
                  <c:v>259.53314</c:v>
                </c:pt>
                <c:pt idx="1835">
                  <c:v>259.41253999999998</c:v>
                </c:pt>
                <c:pt idx="1836">
                  <c:v>259.29230000000001</c:v>
                </c:pt>
                <c:pt idx="1837">
                  <c:v>259.16269999999997</c:v>
                </c:pt>
                <c:pt idx="1838">
                  <c:v>259.02823999999998</c:v>
                </c:pt>
                <c:pt idx="1839">
                  <c:v>258.90224000000001</c:v>
                </c:pt>
                <c:pt idx="1840">
                  <c:v>258.77677999999997</c:v>
                </c:pt>
                <c:pt idx="1841">
                  <c:v>258.63044000000002</c:v>
                </c:pt>
                <c:pt idx="1842">
                  <c:v>258.49633999999998</c:v>
                </c:pt>
                <c:pt idx="1843">
                  <c:v>258.36079999999998</c:v>
                </c:pt>
                <c:pt idx="1844">
                  <c:v>258.24254000000002</c:v>
                </c:pt>
                <c:pt idx="1845">
                  <c:v>258.12103999999999</c:v>
                </c:pt>
                <c:pt idx="1846">
                  <c:v>257.98568</c:v>
                </c:pt>
                <c:pt idx="1847">
                  <c:v>257.85104000000001</c:v>
                </c:pt>
                <c:pt idx="1848">
                  <c:v>257.72755999999998</c:v>
                </c:pt>
                <c:pt idx="1849">
                  <c:v>257.59399999999999</c:v>
                </c:pt>
                <c:pt idx="1850">
                  <c:v>257.46044000000001</c:v>
                </c:pt>
                <c:pt idx="1851">
                  <c:v>257.33641999999998</c:v>
                </c:pt>
                <c:pt idx="1852">
                  <c:v>257.19961999999998</c:v>
                </c:pt>
                <c:pt idx="1853">
                  <c:v>257.05957999999998</c:v>
                </c:pt>
                <c:pt idx="1854">
                  <c:v>256.91467999999998</c:v>
                </c:pt>
                <c:pt idx="1855">
                  <c:v>256.78165999999999</c:v>
                </c:pt>
                <c:pt idx="1856">
                  <c:v>256.63873999999998</c:v>
                </c:pt>
                <c:pt idx="1857">
                  <c:v>256.51904000000002</c:v>
                </c:pt>
                <c:pt idx="1858">
                  <c:v>256.39285999999998</c:v>
                </c:pt>
                <c:pt idx="1859">
                  <c:v>256.24112000000002</c:v>
                </c:pt>
                <c:pt idx="1860">
                  <c:v>256.10216000000003</c:v>
                </c:pt>
                <c:pt idx="1861">
                  <c:v>255.96662000000001</c:v>
                </c:pt>
                <c:pt idx="1862">
                  <c:v>255.83179999999999</c:v>
                </c:pt>
                <c:pt idx="1863">
                  <c:v>255.70274000000001</c:v>
                </c:pt>
                <c:pt idx="1864">
                  <c:v>255.57458</c:v>
                </c:pt>
                <c:pt idx="1865">
                  <c:v>255.42877999999999</c:v>
                </c:pt>
                <c:pt idx="1866">
                  <c:v>255.28496000000001</c:v>
                </c:pt>
                <c:pt idx="1867">
                  <c:v>255.15842000000001</c:v>
                </c:pt>
                <c:pt idx="1868">
                  <c:v>255.0155</c:v>
                </c:pt>
                <c:pt idx="1869">
                  <c:v>254.88014000000001</c:v>
                </c:pt>
                <c:pt idx="1870">
                  <c:v>254.74010000000001</c:v>
                </c:pt>
                <c:pt idx="1871">
                  <c:v>254.59016</c:v>
                </c:pt>
                <c:pt idx="1872">
                  <c:v>254.45444000000001</c:v>
                </c:pt>
                <c:pt idx="1873">
                  <c:v>254.3126</c:v>
                </c:pt>
                <c:pt idx="1874">
                  <c:v>254.17688000000001</c:v>
                </c:pt>
                <c:pt idx="1875">
                  <c:v>254.04043999999999</c:v>
                </c:pt>
                <c:pt idx="1876">
                  <c:v>253.89500000000001</c:v>
                </c:pt>
                <c:pt idx="1877">
                  <c:v>253.76179999999999</c:v>
                </c:pt>
                <c:pt idx="1878">
                  <c:v>253.62608</c:v>
                </c:pt>
                <c:pt idx="1879">
                  <c:v>253.47865999999999</c:v>
                </c:pt>
                <c:pt idx="1880">
                  <c:v>253.33987999999999</c:v>
                </c:pt>
                <c:pt idx="1881">
                  <c:v>253.19659999999999</c:v>
                </c:pt>
                <c:pt idx="1882">
                  <c:v>253.06322</c:v>
                </c:pt>
                <c:pt idx="1883">
                  <c:v>252.93289999999999</c:v>
                </c:pt>
                <c:pt idx="1884">
                  <c:v>252.79177999999999</c:v>
                </c:pt>
                <c:pt idx="1885">
                  <c:v>252.64742000000001</c:v>
                </c:pt>
                <c:pt idx="1886">
                  <c:v>252.51061999999999</c:v>
                </c:pt>
                <c:pt idx="1887">
                  <c:v>252.37147999999999</c:v>
                </c:pt>
                <c:pt idx="1888">
                  <c:v>252.22334000000001</c:v>
                </c:pt>
                <c:pt idx="1889">
                  <c:v>252.07321999999999</c:v>
                </c:pt>
                <c:pt idx="1890">
                  <c:v>251.94596000000001</c:v>
                </c:pt>
                <c:pt idx="1891">
                  <c:v>251.80825999999999</c:v>
                </c:pt>
                <c:pt idx="1892">
                  <c:v>251.66785999999999</c:v>
                </c:pt>
                <c:pt idx="1893">
                  <c:v>251.52691999999999</c:v>
                </c:pt>
                <c:pt idx="1894">
                  <c:v>251.37157999999999</c:v>
                </c:pt>
                <c:pt idx="1895">
                  <c:v>251.22739999999999</c:v>
                </c:pt>
                <c:pt idx="1896">
                  <c:v>251.08250000000001</c:v>
                </c:pt>
                <c:pt idx="1897">
                  <c:v>250.94354000000001</c:v>
                </c:pt>
                <c:pt idx="1898">
                  <c:v>250.80098000000001</c:v>
                </c:pt>
                <c:pt idx="1899">
                  <c:v>250.65518</c:v>
                </c:pt>
                <c:pt idx="1900">
                  <c:v>250.52503999999999</c:v>
                </c:pt>
                <c:pt idx="1901">
                  <c:v>250.38104000000001</c:v>
                </c:pt>
                <c:pt idx="1902">
                  <c:v>250.24748</c:v>
                </c:pt>
                <c:pt idx="1903">
                  <c:v>250.10527999999999</c:v>
                </c:pt>
                <c:pt idx="1904">
                  <c:v>249.95444000000001</c:v>
                </c:pt>
                <c:pt idx="1905">
                  <c:v>249.8081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5391-436C-A5AD-99719E03AF24}"/>
            </c:ext>
          </c:extLst>
        </c:ser>
        <c:ser>
          <c:idx val="1"/>
          <c:order val="1"/>
          <c:tx>
            <c:strRef>
              <c:f>'8-16-2022 10-06-53 AM'!$C$1</c:f>
              <c:strCache>
                <c:ptCount val="1"/>
                <c:pt idx="0">
                  <c:v>TC2</c:v>
                </c:pt>
              </c:strCache>
            </c:strRef>
          </c:tx>
          <c:spPr>
            <a:ln w="19050" cap="rnd">
              <a:solidFill>
                <a:schemeClr val="accent2"/>
              </a:solidFill>
              <a:round/>
            </a:ln>
            <a:effectLst/>
          </c:spPr>
          <c:marker>
            <c:symbol val="none"/>
          </c:marker>
          <c:xVal>
            <c:strRef>
              <c:f>'8-16-2022 10-06-53 AM'!$A$2:$A$1907</c:f>
              <c:strCache>
                <c:ptCount val="1906"/>
                <c:pt idx="0">
                  <c:v>1.01</c:v>
                </c:pt>
                <c:pt idx="1">
                  <c:v>1.99</c:v>
                </c:pt>
                <c:pt idx="2">
                  <c:v>3.00</c:v>
                </c:pt>
                <c:pt idx="3">
                  <c:v>4.00</c:v>
                </c:pt>
                <c:pt idx="4">
                  <c:v>5.00</c:v>
                </c:pt>
                <c:pt idx="5">
                  <c:v>1.01</c:v>
                </c:pt>
                <c:pt idx="6">
                  <c:v>2.01</c:v>
                </c:pt>
                <c:pt idx="7">
                  <c:v>3.00</c:v>
                </c:pt>
                <c:pt idx="8">
                  <c:v>4.00</c:v>
                </c:pt>
                <c:pt idx="9">
                  <c:v>5.01</c:v>
                </c:pt>
                <c:pt idx="10">
                  <c:v>6.00</c:v>
                </c:pt>
                <c:pt idx="11">
                  <c:v>7.00</c:v>
                </c:pt>
                <c:pt idx="12">
                  <c:v>8.01</c:v>
                </c:pt>
                <c:pt idx="13">
                  <c:v>9.01</c:v>
                </c:pt>
                <c:pt idx="14">
                  <c:v>10.00</c:v>
                </c:pt>
                <c:pt idx="15">
                  <c:v>11.00</c:v>
                </c:pt>
                <c:pt idx="16">
                  <c:v>12.01</c:v>
                </c:pt>
                <c:pt idx="17">
                  <c:v>13.00</c:v>
                </c:pt>
                <c:pt idx="18">
                  <c:v>14.00</c:v>
                </c:pt>
                <c:pt idx="19">
                  <c:v>15.01</c:v>
                </c:pt>
                <c:pt idx="20">
                  <c:v>16.00</c:v>
                </c:pt>
                <c:pt idx="21">
                  <c:v>17.00</c:v>
                </c:pt>
                <c:pt idx="22">
                  <c:v>18.01</c:v>
                </c:pt>
                <c:pt idx="23">
                  <c:v>19.01</c:v>
                </c:pt>
                <c:pt idx="24">
                  <c:v>20.00</c:v>
                </c:pt>
                <c:pt idx="25">
                  <c:v>21.00</c:v>
                </c:pt>
                <c:pt idx="26">
                  <c:v>22.01</c:v>
                </c:pt>
                <c:pt idx="27">
                  <c:v>23.00</c:v>
                </c:pt>
                <c:pt idx="28">
                  <c:v>24.00</c:v>
                </c:pt>
                <c:pt idx="29">
                  <c:v>25.01</c:v>
                </c:pt>
                <c:pt idx="30">
                  <c:v>26.00</c:v>
                </c:pt>
                <c:pt idx="31">
                  <c:v>27.00</c:v>
                </c:pt>
                <c:pt idx="32">
                  <c:v>28.01</c:v>
                </c:pt>
                <c:pt idx="33">
                  <c:v>29.01</c:v>
                </c:pt>
                <c:pt idx="34">
                  <c:v>30.00</c:v>
                </c:pt>
                <c:pt idx="35">
                  <c:v>31.00</c:v>
                </c:pt>
                <c:pt idx="36">
                  <c:v>32.01</c:v>
                </c:pt>
                <c:pt idx="37">
                  <c:v>33.00</c:v>
                </c:pt>
                <c:pt idx="38">
                  <c:v>34.00</c:v>
                </c:pt>
                <c:pt idx="39">
                  <c:v>35.01</c:v>
                </c:pt>
                <c:pt idx="40">
                  <c:v>36.00</c:v>
                </c:pt>
                <c:pt idx="41">
                  <c:v>37.00</c:v>
                </c:pt>
                <c:pt idx="42">
                  <c:v>38.01</c:v>
                </c:pt>
                <c:pt idx="43">
                  <c:v>39.01</c:v>
                </c:pt>
                <c:pt idx="44">
                  <c:v>40.00</c:v>
                </c:pt>
                <c:pt idx="45">
                  <c:v>41.00</c:v>
                </c:pt>
                <c:pt idx="46">
                  <c:v>42.01</c:v>
                </c:pt>
                <c:pt idx="47">
                  <c:v>43.00</c:v>
                </c:pt>
                <c:pt idx="48">
                  <c:v>44.00</c:v>
                </c:pt>
                <c:pt idx="49">
                  <c:v>45.01</c:v>
                </c:pt>
                <c:pt idx="50">
                  <c:v>46.01</c:v>
                </c:pt>
                <c:pt idx="51">
                  <c:v>47.00</c:v>
                </c:pt>
                <c:pt idx="52">
                  <c:v>48.01</c:v>
                </c:pt>
                <c:pt idx="53">
                  <c:v>49.01</c:v>
                </c:pt>
                <c:pt idx="54">
                  <c:v>50.00</c:v>
                </c:pt>
                <c:pt idx="55">
                  <c:v>51.00</c:v>
                </c:pt>
                <c:pt idx="56">
                  <c:v>52.01</c:v>
                </c:pt>
                <c:pt idx="57">
                  <c:v>53.00</c:v>
                </c:pt>
                <c:pt idx="58">
                  <c:v>54.00</c:v>
                </c:pt>
                <c:pt idx="59">
                  <c:v>55.01</c:v>
                </c:pt>
                <c:pt idx="60">
                  <c:v>56.01</c:v>
                </c:pt>
                <c:pt idx="61">
                  <c:v>57.00</c:v>
                </c:pt>
                <c:pt idx="62">
                  <c:v>58.01</c:v>
                </c:pt>
                <c:pt idx="63">
                  <c:v>59.01</c:v>
                </c:pt>
                <c:pt idx="64">
                  <c:v>60.00</c:v>
                </c:pt>
                <c:pt idx="65">
                  <c:v>61.00</c:v>
                </c:pt>
                <c:pt idx="66">
                  <c:v>62.01</c:v>
                </c:pt>
                <c:pt idx="67">
                  <c:v>63.00</c:v>
                </c:pt>
                <c:pt idx="68">
                  <c:v>64.00</c:v>
                </c:pt>
                <c:pt idx="69">
                  <c:v>65.01</c:v>
                </c:pt>
                <c:pt idx="70">
                  <c:v>66.01</c:v>
                </c:pt>
                <c:pt idx="71">
                  <c:v>67.00</c:v>
                </c:pt>
                <c:pt idx="72">
                  <c:v>68.00</c:v>
                </c:pt>
                <c:pt idx="73">
                  <c:v>69.01</c:v>
                </c:pt>
                <c:pt idx="74">
                  <c:v>70.00</c:v>
                </c:pt>
                <c:pt idx="75">
                  <c:v>71.00</c:v>
                </c:pt>
                <c:pt idx="76">
                  <c:v>72.01</c:v>
                </c:pt>
                <c:pt idx="77">
                  <c:v>73.00</c:v>
                </c:pt>
                <c:pt idx="78">
                  <c:v>74.00</c:v>
                </c:pt>
                <c:pt idx="79">
                  <c:v>75.01</c:v>
                </c:pt>
                <c:pt idx="80">
                  <c:v>76.01</c:v>
                </c:pt>
                <c:pt idx="81">
                  <c:v>77.00</c:v>
                </c:pt>
                <c:pt idx="82">
                  <c:v>78.00</c:v>
                </c:pt>
                <c:pt idx="83">
                  <c:v>79.01</c:v>
                </c:pt>
                <c:pt idx="84">
                  <c:v>80.00</c:v>
                </c:pt>
                <c:pt idx="85">
                  <c:v>81.00</c:v>
                </c:pt>
                <c:pt idx="86">
                  <c:v>82.01</c:v>
                </c:pt>
                <c:pt idx="87">
                  <c:v>83.01</c:v>
                </c:pt>
                <c:pt idx="88">
                  <c:v>84.00</c:v>
                </c:pt>
                <c:pt idx="89">
                  <c:v>85.01</c:v>
                </c:pt>
                <c:pt idx="90">
                  <c:v>86.01</c:v>
                </c:pt>
                <c:pt idx="91">
                  <c:v>87.00</c:v>
                </c:pt>
                <c:pt idx="92">
                  <c:v>88.00</c:v>
                </c:pt>
                <c:pt idx="93">
                  <c:v>89.01</c:v>
                </c:pt>
                <c:pt idx="94">
                  <c:v>90.00</c:v>
                </c:pt>
                <c:pt idx="95">
                  <c:v>91.00</c:v>
                </c:pt>
                <c:pt idx="96">
                  <c:v>92.01</c:v>
                </c:pt>
                <c:pt idx="97">
                  <c:v>93.01</c:v>
                </c:pt>
                <c:pt idx="98">
                  <c:v>94.00</c:v>
                </c:pt>
                <c:pt idx="99">
                  <c:v>95.01</c:v>
                </c:pt>
                <c:pt idx="100">
                  <c:v>96.01</c:v>
                </c:pt>
                <c:pt idx="101">
                  <c:v>97.00</c:v>
                </c:pt>
                <c:pt idx="102">
                  <c:v>98.00</c:v>
                </c:pt>
                <c:pt idx="103">
                  <c:v>99.01</c:v>
                </c:pt>
                <c:pt idx="104">
                  <c:v>100.00</c:v>
                </c:pt>
                <c:pt idx="105">
                  <c:v>101.00</c:v>
                </c:pt>
                <c:pt idx="106">
                  <c:v>102.01</c:v>
                </c:pt>
                <c:pt idx="107">
                  <c:v>103.01</c:v>
                </c:pt>
                <c:pt idx="108">
                  <c:v>104.00</c:v>
                </c:pt>
                <c:pt idx="109">
                  <c:v>105.01</c:v>
                </c:pt>
                <c:pt idx="110">
                  <c:v>106.01</c:v>
                </c:pt>
                <c:pt idx="111">
                  <c:v>107.00</c:v>
                </c:pt>
                <c:pt idx="112">
                  <c:v>108.00</c:v>
                </c:pt>
                <c:pt idx="113">
                  <c:v>109.01</c:v>
                </c:pt>
                <c:pt idx="114">
                  <c:v>110.00</c:v>
                </c:pt>
                <c:pt idx="115">
                  <c:v>111.00</c:v>
                </c:pt>
                <c:pt idx="116">
                  <c:v>112.01</c:v>
                </c:pt>
                <c:pt idx="117">
                  <c:v>113.01</c:v>
                </c:pt>
                <c:pt idx="118">
                  <c:v>114.00</c:v>
                </c:pt>
                <c:pt idx="119">
                  <c:v>115.00</c:v>
                </c:pt>
                <c:pt idx="120">
                  <c:v>116.01</c:v>
                </c:pt>
                <c:pt idx="121">
                  <c:v>117.00</c:v>
                </c:pt>
                <c:pt idx="122">
                  <c:v>118.00</c:v>
                </c:pt>
                <c:pt idx="123">
                  <c:v>119.01</c:v>
                </c:pt>
                <c:pt idx="124">
                  <c:v>120.00</c:v>
                </c:pt>
                <c:pt idx="125">
                  <c:v>121.00</c:v>
                </c:pt>
                <c:pt idx="126">
                  <c:v>122.01</c:v>
                </c:pt>
                <c:pt idx="127">
                  <c:v>123.01</c:v>
                </c:pt>
                <c:pt idx="128">
                  <c:v>124.00</c:v>
                </c:pt>
                <c:pt idx="129">
                  <c:v>125.00</c:v>
                </c:pt>
                <c:pt idx="130">
                  <c:v>126.01</c:v>
                </c:pt>
                <c:pt idx="131">
                  <c:v>127.00</c:v>
                </c:pt>
                <c:pt idx="132">
                  <c:v>128.00</c:v>
                </c:pt>
                <c:pt idx="133">
                  <c:v>129.01</c:v>
                </c:pt>
                <c:pt idx="134">
                  <c:v>130.00</c:v>
                </c:pt>
                <c:pt idx="135">
                  <c:v>131.00</c:v>
                </c:pt>
                <c:pt idx="136">
                  <c:v>132.01</c:v>
                </c:pt>
                <c:pt idx="137">
                  <c:v>133.01</c:v>
                </c:pt>
                <c:pt idx="138">
                  <c:v>134.00</c:v>
                </c:pt>
                <c:pt idx="139">
                  <c:v>135.00</c:v>
                </c:pt>
                <c:pt idx="140">
                  <c:v>136.01</c:v>
                </c:pt>
                <c:pt idx="141">
                  <c:v>137.00</c:v>
                </c:pt>
                <c:pt idx="142">
                  <c:v>138.00</c:v>
                </c:pt>
                <c:pt idx="143">
                  <c:v>139.01</c:v>
                </c:pt>
                <c:pt idx="144">
                  <c:v>140.01</c:v>
                </c:pt>
                <c:pt idx="145">
                  <c:v>141.00</c:v>
                </c:pt>
                <c:pt idx="146">
                  <c:v>142.00</c:v>
                </c:pt>
                <c:pt idx="147">
                  <c:v>143.01</c:v>
                </c:pt>
                <c:pt idx="148">
                  <c:v>144.00</c:v>
                </c:pt>
                <c:pt idx="149">
                  <c:v>145.00</c:v>
                </c:pt>
                <c:pt idx="150">
                  <c:v>146.01</c:v>
                </c:pt>
                <c:pt idx="151">
                  <c:v>147.01</c:v>
                </c:pt>
                <c:pt idx="152">
                  <c:v>148.00</c:v>
                </c:pt>
                <c:pt idx="153">
                  <c:v>149.01</c:v>
                </c:pt>
                <c:pt idx="154">
                  <c:v>150.01</c:v>
                </c:pt>
                <c:pt idx="155">
                  <c:v>151.00</c:v>
                </c:pt>
                <c:pt idx="156">
                  <c:v>152.00</c:v>
                </c:pt>
                <c:pt idx="157">
                  <c:v>153.01</c:v>
                </c:pt>
                <c:pt idx="158">
                  <c:v>154.00</c:v>
                </c:pt>
                <c:pt idx="159">
                  <c:v>155.00</c:v>
                </c:pt>
                <c:pt idx="160">
                  <c:v>156.01</c:v>
                </c:pt>
                <c:pt idx="161">
                  <c:v>157.01</c:v>
                </c:pt>
                <c:pt idx="162">
                  <c:v>158.00</c:v>
                </c:pt>
                <c:pt idx="163">
                  <c:v>159.01</c:v>
                </c:pt>
                <c:pt idx="164">
                  <c:v>160.01</c:v>
                </c:pt>
                <c:pt idx="165">
                  <c:v>161.00</c:v>
                </c:pt>
                <c:pt idx="166">
                  <c:v>162.00</c:v>
                </c:pt>
                <c:pt idx="167">
                  <c:v>163.01</c:v>
                </c:pt>
                <c:pt idx="168">
                  <c:v>164.00</c:v>
                </c:pt>
                <c:pt idx="169">
                  <c:v>165.00</c:v>
                </c:pt>
                <c:pt idx="170">
                  <c:v>166.01</c:v>
                </c:pt>
                <c:pt idx="171">
                  <c:v>167.01</c:v>
                </c:pt>
                <c:pt idx="172">
                  <c:v>168.00</c:v>
                </c:pt>
                <c:pt idx="173">
                  <c:v>169.01</c:v>
                </c:pt>
                <c:pt idx="174">
                  <c:v>170.01</c:v>
                </c:pt>
                <c:pt idx="175">
                  <c:v>171.00</c:v>
                </c:pt>
                <c:pt idx="176">
                  <c:v>172.00</c:v>
                </c:pt>
                <c:pt idx="177">
                  <c:v>173.01</c:v>
                </c:pt>
                <c:pt idx="178">
                  <c:v>174.00</c:v>
                </c:pt>
                <c:pt idx="179">
                  <c:v>175.00</c:v>
                </c:pt>
                <c:pt idx="180">
                  <c:v>176.01</c:v>
                </c:pt>
                <c:pt idx="181">
                  <c:v>177.01</c:v>
                </c:pt>
                <c:pt idx="182">
                  <c:v>178.00</c:v>
                </c:pt>
                <c:pt idx="183">
                  <c:v>179.00</c:v>
                </c:pt>
                <c:pt idx="184">
                  <c:v>180.01</c:v>
                </c:pt>
                <c:pt idx="185">
                  <c:v>181.00</c:v>
                </c:pt>
                <c:pt idx="186">
                  <c:v>182.00</c:v>
                </c:pt>
                <c:pt idx="187">
                  <c:v>183.01</c:v>
                </c:pt>
                <c:pt idx="188">
                  <c:v>184.00</c:v>
                </c:pt>
                <c:pt idx="189">
                  <c:v>185.00</c:v>
                </c:pt>
                <c:pt idx="190">
                  <c:v>186.01</c:v>
                </c:pt>
                <c:pt idx="191">
                  <c:v>187.01</c:v>
                </c:pt>
                <c:pt idx="192">
                  <c:v>188.00</c:v>
                </c:pt>
                <c:pt idx="193">
                  <c:v>189.00</c:v>
                </c:pt>
                <c:pt idx="194">
                  <c:v>190.01</c:v>
                </c:pt>
                <c:pt idx="195">
                  <c:v>191.00</c:v>
                </c:pt>
                <c:pt idx="196">
                  <c:v>192.00</c:v>
                </c:pt>
                <c:pt idx="197">
                  <c:v>193.01</c:v>
                </c:pt>
                <c:pt idx="198">
                  <c:v>194.00</c:v>
                </c:pt>
                <c:pt idx="199">
                  <c:v>195.00</c:v>
                </c:pt>
                <c:pt idx="200">
                  <c:v>196.01</c:v>
                </c:pt>
                <c:pt idx="201">
                  <c:v>197.01</c:v>
                </c:pt>
                <c:pt idx="202">
                  <c:v>198.00</c:v>
                </c:pt>
                <c:pt idx="203">
                  <c:v>199.00</c:v>
                </c:pt>
                <c:pt idx="204">
                  <c:v>200.01</c:v>
                </c:pt>
                <c:pt idx="205">
                  <c:v>201.00</c:v>
                </c:pt>
                <c:pt idx="206">
                  <c:v>202.00</c:v>
                </c:pt>
                <c:pt idx="207">
                  <c:v>203.01</c:v>
                </c:pt>
                <c:pt idx="208">
                  <c:v>204.01</c:v>
                </c:pt>
                <c:pt idx="209">
                  <c:v>205.00</c:v>
                </c:pt>
                <c:pt idx="210">
                  <c:v>206.01</c:v>
                </c:pt>
                <c:pt idx="211">
                  <c:v>207.01</c:v>
                </c:pt>
                <c:pt idx="212">
                  <c:v>208.00</c:v>
                </c:pt>
                <c:pt idx="213">
                  <c:v>209.00</c:v>
                </c:pt>
                <c:pt idx="214">
                  <c:v>210.01</c:v>
                </c:pt>
                <c:pt idx="215">
                  <c:v>211.00</c:v>
                </c:pt>
                <c:pt idx="216">
                  <c:v>212.00</c:v>
                </c:pt>
                <c:pt idx="217">
                  <c:v>213.01</c:v>
                </c:pt>
                <c:pt idx="218">
                  <c:v>214.01</c:v>
                </c:pt>
                <c:pt idx="219">
                  <c:v>215.00</c:v>
                </c:pt>
                <c:pt idx="220">
                  <c:v>216.01</c:v>
                </c:pt>
                <c:pt idx="221">
                  <c:v>217.01</c:v>
                </c:pt>
                <c:pt idx="222">
                  <c:v>218.00</c:v>
                </c:pt>
                <c:pt idx="223">
                  <c:v>219.00</c:v>
                </c:pt>
                <c:pt idx="224">
                  <c:v>220.01</c:v>
                </c:pt>
                <c:pt idx="225">
                  <c:v>221.00</c:v>
                </c:pt>
                <c:pt idx="226">
                  <c:v>222.00</c:v>
                </c:pt>
                <c:pt idx="227">
                  <c:v>223.01</c:v>
                </c:pt>
                <c:pt idx="228">
                  <c:v>224.01</c:v>
                </c:pt>
                <c:pt idx="229">
                  <c:v>225.00</c:v>
                </c:pt>
                <c:pt idx="230">
                  <c:v>226.01</c:v>
                </c:pt>
                <c:pt idx="231">
                  <c:v>227.01</c:v>
                </c:pt>
                <c:pt idx="232">
                  <c:v>228.00</c:v>
                </c:pt>
                <c:pt idx="233">
                  <c:v>229.00</c:v>
                </c:pt>
                <c:pt idx="234">
                  <c:v>230.01</c:v>
                </c:pt>
                <c:pt idx="235">
                  <c:v>231.00</c:v>
                </c:pt>
                <c:pt idx="236">
                  <c:v>232.00</c:v>
                </c:pt>
                <c:pt idx="237">
                  <c:v>233.01</c:v>
                </c:pt>
                <c:pt idx="238">
                  <c:v>234.01</c:v>
                </c:pt>
                <c:pt idx="239">
                  <c:v>235.00</c:v>
                </c:pt>
                <c:pt idx="240">
                  <c:v>236.00</c:v>
                </c:pt>
                <c:pt idx="241">
                  <c:v>237.01</c:v>
                </c:pt>
                <c:pt idx="242">
                  <c:v>238.00</c:v>
                </c:pt>
                <c:pt idx="243">
                  <c:v>239.00</c:v>
                </c:pt>
                <c:pt idx="244">
                  <c:v>240.01</c:v>
                </c:pt>
                <c:pt idx="245">
                  <c:v>241.00</c:v>
                </c:pt>
                <c:pt idx="246">
                  <c:v>242.00</c:v>
                </c:pt>
                <c:pt idx="247">
                  <c:v>243.01</c:v>
                </c:pt>
                <c:pt idx="248">
                  <c:v>244.01</c:v>
                </c:pt>
                <c:pt idx="249">
                  <c:v>245.00</c:v>
                </c:pt>
                <c:pt idx="250">
                  <c:v>246.00</c:v>
                </c:pt>
                <c:pt idx="251">
                  <c:v>247.01</c:v>
                </c:pt>
                <c:pt idx="252">
                  <c:v>248.00</c:v>
                </c:pt>
                <c:pt idx="253">
                  <c:v>249.00</c:v>
                </c:pt>
                <c:pt idx="254">
                  <c:v>250.01</c:v>
                </c:pt>
                <c:pt idx="255">
                  <c:v>251.01</c:v>
                </c:pt>
                <c:pt idx="256">
                  <c:v>252.00</c:v>
                </c:pt>
                <c:pt idx="257">
                  <c:v>253.01</c:v>
                </c:pt>
                <c:pt idx="258">
                  <c:v>254.01</c:v>
                </c:pt>
                <c:pt idx="259">
                  <c:v>255.00</c:v>
                </c:pt>
                <c:pt idx="260">
                  <c:v>256.00</c:v>
                </c:pt>
                <c:pt idx="261">
                  <c:v>257.01</c:v>
                </c:pt>
                <c:pt idx="262">
                  <c:v>258.00</c:v>
                </c:pt>
                <c:pt idx="263">
                  <c:v>259.00</c:v>
                </c:pt>
                <c:pt idx="264">
                  <c:v>260.01</c:v>
                </c:pt>
                <c:pt idx="265">
                  <c:v>261.01</c:v>
                </c:pt>
                <c:pt idx="266">
                  <c:v>262.00</c:v>
                </c:pt>
                <c:pt idx="267">
                  <c:v>263.00</c:v>
                </c:pt>
                <c:pt idx="268">
                  <c:v>264.01</c:v>
                </c:pt>
                <c:pt idx="269">
                  <c:v>265.00</c:v>
                </c:pt>
                <c:pt idx="270">
                  <c:v>266.00</c:v>
                </c:pt>
                <c:pt idx="271">
                  <c:v>267.01</c:v>
                </c:pt>
                <c:pt idx="272">
                  <c:v>268.00</c:v>
                </c:pt>
                <c:pt idx="273">
                  <c:v>269.00</c:v>
                </c:pt>
                <c:pt idx="274">
                  <c:v>270.01</c:v>
                </c:pt>
                <c:pt idx="275">
                  <c:v>271.01</c:v>
                </c:pt>
                <c:pt idx="276">
                  <c:v>272.00</c:v>
                </c:pt>
                <c:pt idx="277">
                  <c:v>273.00</c:v>
                </c:pt>
                <c:pt idx="278">
                  <c:v>274.01</c:v>
                </c:pt>
                <c:pt idx="279">
                  <c:v>275.00</c:v>
                </c:pt>
                <c:pt idx="280">
                  <c:v>276.00</c:v>
                </c:pt>
                <c:pt idx="281">
                  <c:v>277.01</c:v>
                </c:pt>
                <c:pt idx="282">
                  <c:v>278.01</c:v>
                </c:pt>
                <c:pt idx="283">
                  <c:v>279.00</c:v>
                </c:pt>
                <c:pt idx="284">
                  <c:v>280.01</c:v>
                </c:pt>
                <c:pt idx="285">
                  <c:v>281.01</c:v>
                </c:pt>
                <c:pt idx="286">
                  <c:v>282.00</c:v>
                </c:pt>
                <c:pt idx="287">
                  <c:v>283.00</c:v>
                </c:pt>
                <c:pt idx="288">
                  <c:v>284.01</c:v>
                </c:pt>
                <c:pt idx="289">
                  <c:v>285.00</c:v>
                </c:pt>
                <c:pt idx="290">
                  <c:v>286.00</c:v>
                </c:pt>
                <c:pt idx="291">
                  <c:v>287.01</c:v>
                </c:pt>
                <c:pt idx="292">
                  <c:v>288.01</c:v>
                </c:pt>
                <c:pt idx="293">
                  <c:v>289.00</c:v>
                </c:pt>
                <c:pt idx="294">
                  <c:v>290.01</c:v>
                </c:pt>
                <c:pt idx="295">
                  <c:v>291.01</c:v>
                </c:pt>
                <c:pt idx="296">
                  <c:v>292.00</c:v>
                </c:pt>
                <c:pt idx="297">
                  <c:v>293.00</c:v>
                </c:pt>
                <c:pt idx="298">
                  <c:v>294.01</c:v>
                </c:pt>
                <c:pt idx="299">
                  <c:v>295.00</c:v>
                </c:pt>
                <c:pt idx="300">
                  <c:v>296.00</c:v>
                </c:pt>
                <c:pt idx="301">
                  <c:v>297.01</c:v>
                </c:pt>
                <c:pt idx="302">
                  <c:v>298.01</c:v>
                </c:pt>
                <c:pt idx="303">
                  <c:v>299.00</c:v>
                </c:pt>
                <c:pt idx="304">
                  <c:v>300.01</c:v>
                </c:pt>
                <c:pt idx="305">
                  <c:v>301.01</c:v>
                </c:pt>
                <c:pt idx="306">
                  <c:v>302.00</c:v>
                </c:pt>
                <c:pt idx="307">
                  <c:v>303.00</c:v>
                </c:pt>
                <c:pt idx="308">
                  <c:v>304.01</c:v>
                </c:pt>
                <c:pt idx="309">
                  <c:v>305.00</c:v>
                </c:pt>
                <c:pt idx="310">
                  <c:v>306.00</c:v>
                </c:pt>
                <c:pt idx="311">
                  <c:v>307.01</c:v>
                </c:pt>
                <c:pt idx="312">
                  <c:v>308.01</c:v>
                </c:pt>
                <c:pt idx="313">
                  <c:v>309.00</c:v>
                </c:pt>
                <c:pt idx="314">
                  <c:v>310.00</c:v>
                </c:pt>
                <c:pt idx="315">
                  <c:v>311.01</c:v>
                </c:pt>
                <c:pt idx="316">
                  <c:v>312.00</c:v>
                </c:pt>
                <c:pt idx="317">
                  <c:v>313.00</c:v>
                </c:pt>
                <c:pt idx="318">
                  <c:v>314.01</c:v>
                </c:pt>
                <c:pt idx="319">
                  <c:v>315.00</c:v>
                </c:pt>
                <c:pt idx="320">
                  <c:v>316.00</c:v>
                </c:pt>
                <c:pt idx="321">
                  <c:v>317.01</c:v>
                </c:pt>
                <c:pt idx="322">
                  <c:v>318.01</c:v>
                </c:pt>
                <c:pt idx="323">
                  <c:v>319.00</c:v>
                </c:pt>
                <c:pt idx="324">
                  <c:v>320.00</c:v>
                </c:pt>
                <c:pt idx="325">
                  <c:v>321.01</c:v>
                </c:pt>
                <c:pt idx="326">
                  <c:v>322.00</c:v>
                </c:pt>
                <c:pt idx="327">
                  <c:v>323.00</c:v>
                </c:pt>
                <c:pt idx="328">
                  <c:v>324.01</c:v>
                </c:pt>
                <c:pt idx="329">
                  <c:v>325.00</c:v>
                </c:pt>
                <c:pt idx="330">
                  <c:v>326.00</c:v>
                </c:pt>
                <c:pt idx="331">
                  <c:v>327.01</c:v>
                </c:pt>
                <c:pt idx="332">
                  <c:v>328.01</c:v>
                </c:pt>
                <c:pt idx="333">
                  <c:v>329.00</c:v>
                </c:pt>
                <c:pt idx="334">
                  <c:v>330.00</c:v>
                </c:pt>
                <c:pt idx="335">
                  <c:v>331.01</c:v>
                </c:pt>
                <c:pt idx="336">
                  <c:v>332.00</c:v>
                </c:pt>
                <c:pt idx="337">
                  <c:v>333.00</c:v>
                </c:pt>
                <c:pt idx="338">
                  <c:v>334.01</c:v>
                </c:pt>
                <c:pt idx="339">
                  <c:v>335.01</c:v>
                </c:pt>
                <c:pt idx="340">
                  <c:v>336.00</c:v>
                </c:pt>
                <c:pt idx="341">
                  <c:v>337.01</c:v>
                </c:pt>
                <c:pt idx="342">
                  <c:v>338.01</c:v>
                </c:pt>
                <c:pt idx="343">
                  <c:v>339.00</c:v>
                </c:pt>
                <c:pt idx="344">
                  <c:v>340.00</c:v>
                </c:pt>
                <c:pt idx="345">
                  <c:v>341.01</c:v>
                </c:pt>
                <c:pt idx="346">
                  <c:v>342.00</c:v>
                </c:pt>
                <c:pt idx="347">
                  <c:v>343.00</c:v>
                </c:pt>
                <c:pt idx="348">
                  <c:v>344.01</c:v>
                </c:pt>
                <c:pt idx="349">
                  <c:v>345.01</c:v>
                </c:pt>
                <c:pt idx="350">
                  <c:v>346.00</c:v>
                </c:pt>
                <c:pt idx="351">
                  <c:v>347.01</c:v>
                </c:pt>
                <c:pt idx="352">
                  <c:v>348.01</c:v>
                </c:pt>
                <c:pt idx="353">
                  <c:v>349.00</c:v>
                </c:pt>
                <c:pt idx="354">
                  <c:v>350.00</c:v>
                </c:pt>
                <c:pt idx="355">
                  <c:v>351.01</c:v>
                </c:pt>
                <c:pt idx="356">
                  <c:v>352.00</c:v>
                </c:pt>
                <c:pt idx="357">
                  <c:v>353.00</c:v>
                </c:pt>
                <c:pt idx="358">
                  <c:v>354.01</c:v>
                </c:pt>
                <c:pt idx="359">
                  <c:v>355.01</c:v>
                </c:pt>
                <c:pt idx="360">
                  <c:v>356.00</c:v>
                </c:pt>
                <c:pt idx="361">
                  <c:v>357.00</c:v>
                </c:pt>
                <c:pt idx="362">
                  <c:v>358.01</c:v>
                </c:pt>
                <c:pt idx="363">
                  <c:v>359.00</c:v>
                </c:pt>
                <c:pt idx="364">
                  <c:v>360.00</c:v>
                </c:pt>
                <c:pt idx="365">
                  <c:v>361.01</c:v>
                </c:pt>
                <c:pt idx="366">
                  <c:v>362.00</c:v>
                </c:pt>
                <c:pt idx="367">
                  <c:v>363.00</c:v>
                </c:pt>
                <c:pt idx="368">
                  <c:v>364.01</c:v>
                </c:pt>
                <c:pt idx="369">
                  <c:v>365.01</c:v>
                </c:pt>
                <c:pt idx="370">
                  <c:v>366.00</c:v>
                </c:pt>
                <c:pt idx="371">
                  <c:v>367.00</c:v>
                </c:pt>
                <c:pt idx="372">
                  <c:v>368.01</c:v>
                </c:pt>
                <c:pt idx="373">
                  <c:v>369.00</c:v>
                </c:pt>
                <c:pt idx="374">
                  <c:v>370.00</c:v>
                </c:pt>
                <c:pt idx="375">
                  <c:v>371.01</c:v>
                </c:pt>
                <c:pt idx="376">
                  <c:v>372.01</c:v>
                </c:pt>
                <c:pt idx="377">
                  <c:v>373.00</c:v>
                </c:pt>
                <c:pt idx="378">
                  <c:v>374.01</c:v>
                </c:pt>
                <c:pt idx="379">
                  <c:v>375.01</c:v>
                </c:pt>
                <c:pt idx="380">
                  <c:v>376.00</c:v>
                </c:pt>
                <c:pt idx="381">
                  <c:v>377.00</c:v>
                </c:pt>
                <c:pt idx="382">
                  <c:v>378.01</c:v>
                </c:pt>
                <c:pt idx="383">
                  <c:v>379.00</c:v>
                </c:pt>
                <c:pt idx="384">
                  <c:v>380.00</c:v>
                </c:pt>
                <c:pt idx="385">
                  <c:v>381.01</c:v>
                </c:pt>
                <c:pt idx="386">
                  <c:v>382.01</c:v>
                </c:pt>
                <c:pt idx="387">
                  <c:v>383.00</c:v>
                </c:pt>
                <c:pt idx="388">
                  <c:v>384.01</c:v>
                </c:pt>
                <c:pt idx="389">
                  <c:v>385.01</c:v>
                </c:pt>
                <c:pt idx="390">
                  <c:v>386.00</c:v>
                </c:pt>
                <c:pt idx="391">
                  <c:v>387.00</c:v>
                </c:pt>
                <c:pt idx="392">
                  <c:v>388.01</c:v>
                </c:pt>
                <c:pt idx="393">
                  <c:v>389.00</c:v>
                </c:pt>
                <c:pt idx="394">
                  <c:v>390.00</c:v>
                </c:pt>
                <c:pt idx="395">
                  <c:v>391.01</c:v>
                </c:pt>
                <c:pt idx="396">
                  <c:v>392.01</c:v>
                </c:pt>
                <c:pt idx="397">
                  <c:v>393.00</c:v>
                </c:pt>
                <c:pt idx="398">
                  <c:v>394.01</c:v>
                </c:pt>
                <c:pt idx="399">
                  <c:v>395.01</c:v>
                </c:pt>
                <c:pt idx="400">
                  <c:v>396.00</c:v>
                </c:pt>
                <c:pt idx="401">
                  <c:v>397.00</c:v>
                </c:pt>
                <c:pt idx="402">
                  <c:v>398.01</c:v>
                </c:pt>
                <c:pt idx="403">
                  <c:v>399.00</c:v>
                </c:pt>
                <c:pt idx="404">
                  <c:v>400.00</c:v>
                </c:pt>
                <c:pt idx="405">
                  <c:v>401.01</c:v>
                </c:pt>
                <c:pt idx="406">
                  <c:v>402.01</c:v>
                </c:pt>
                <c:pt idx="407">
                  <c:v>403.00</c:v>
                </c:pt>
                <c:pt idx="408">
                  <c:v>404.00</c:v>
                </c:pt>
                <c:pt idx="409">
                  <c:v>405.01</c:v>
                </c:pt>
                <c:pt idx="410">
                  <c:v>406.00</c:v>
                </c:pt>
                <c:pt idx="411">
                  <c:v>407.00</c:v>
                </c:pt>
                <c:pt idx="412">
                  <c:v>408.01</c:v>
                </c:pt>
                <c:pt idx="413">
                  <c:v>409.00</c:v>
                </c:pt>
                <c:pt idx="414">
                  <c:v>410.00</c:v>
                </c:pt>
                <c:pt idx="415">
                  <c:v>411.01</c:v>
                </c:pt>
                <c:pt idx="416">
                  <c:v>412.01</c:v>
                </c:pt>
                <c:pt idx="417">
                  <c:v>413.00</c:v>
                </c:pt>
                <c:pt idx="418">
                  <c:v>414.00</c:v>
                </c:pt>
                <c:pt idx="419">
                  <c:v>415.01</c:v>
                </c:pt>
                <c:pt idx="420">
                  <c:v>416.00</c:v>
                </c:pt>
                <c:pt idx="421">
                  <c:v>417.00</c:v>
                </c:pt>
                <c:pt idx="422">
                  <c:v>418.01</c:v>
                </c:pt>
                <c:pt idx="423">
                  <c:v>419.00</c:v>
                </c:pt>
                <c:pt idx="424">
                  <c:v>420.00</c:v>
                </c:pt>
                <c:pt idx="425">
                  <c:v>421.01</c:v>
                </c:pt>
                <c:pt idx="426">
                  <c:v>422.01</c:v>
                </c:pt>
                <c:pt idx="427">
                  <c:v>423.00</c:v>
                </c:pt>
                <c:pt idx="428">
                  <c:v>424.00</c:v>
                </c:pt>
                <c:pt idx="429">
                  <c:v>425.01</c:v>
                </c:pt>
                <c:pt idx="430">
                  <c:v>426.00</c:v>
                </c:pt>
                <c:pt idx="431">
                  <c:v>427.00</c:v>
                </c:pt>
                <c:pt idx="432">
                  <c:v>428.01</c:v>
                </c:pt>
                <c:pt idx="433">
                  <c:v>429.01</c:v>
                </c:pt>
                <c:pt idx="434">
                  <c:v>430.00</c:v>
                </c:pt>
                <c:pt idx="435">
                  <c:v>431.01</c:v>
                </c:pt>
                <c:pt idx="436">
                  <c:v>432.01</c:v>
                </c:pt>
                <c:pt idx="437">
                  <c:v>433.00</c:v>
                </c:pt>
                <c:pt idx="438">
                  <c:v>434.00</c:v>
                </c:pt>
                <c:pt idx="439">
                  <c:v>435.01</c:v>
                </c:pt>
                <c:pt idx="440">
                  <c:v>436.00</c:v>
                </c:pt>
                <c:pt idx="441">
                  <c:v>437.00</c:v>
                </c:pt>
                <c:pt idx="442">
                  <c:v>438.01</c:v>
                </c:pt>
                <c:pt idx="443">
                  <c:v>439.01</c:v>
                </c:pt>
                <c:pt idx="444">
                  <c:v>440.00</c:v>
                </c:pt>
                <c:pt idx="445">
                  <c:v>441.01</c:v>
                </c:pt>
                <c:pt idx="446">
                  <c:v>442.01</c:v>
                </c:pt>
                <c:pt idx="447">
                  <c:v>443.00</c:v>
                </c:pt>
                <c:pt idx="448">
                  <c:v>444.00</c:v>
                </c:pt>
                <c:pt idx="449">
                  <c:v>445.01</c:v>
                </c:pt>
                <c:pt idx="450">
                  <c:v>446.00</c:v>
                </c:pt>
                <c:pt idx="451">
                  <c:v>447.00</c:v>
                </c:pt>
                <c:pt idx="452">
                  <c:v>448.01</c:v>
                </c:pt>
                <c:pt idx="453">
                  <c:v>449.01</c:v>
                </c:pt>
                <c:pt idx="454">
                  <c:v>450.00</c:v>
                </c:pt>
                <c:pt idx="455">
                  <c:v>451.01</c:v>
                </c:pt>
                <c:pt idx="456">
                  <c:v>452.01</c:v>
                </c:pt>
                <c:pt idx="457">
                  <c:v>453.00</c:v>
                </c:pt>
                <c:pt idx="458">
                  <c:v>454.00</c:v>
                </c:pt>
                <c:pt idx="459">
                  <c:v>455.01</c:v>
                </c:pt>
                <c:pt idx="460">
                  <c:v>456.00</c:v>
                </c:pt>
                <c:pt idx="461">
                  <c:v>457.00</c:v>
                </c:pt>
                <c:pt idx="462">
                  <c:v>458.01</c:v>
                </c:pt>
                <c:pt idx="463">
                  <c:v>459.01</c:v>
                </c:pt>
                <c:pt idx="464">
                  <c:v>460.00</c:v>
                </c:pt>
                <c:pt idx="465">
                  <c:v>461.00</c:v>
                </c:pt>
                <c:pt idx="466">
                  <c:v>462.01</c:v>
                </c:pt>
                <c:pt idx="467">
                  <c:v>463.00</c:v>
                </c:pt>
                <c:pt idx="468">
                  <c:v>464.00</c:v>
                </c:pt>
                <c:pt idx="469">
                  <c:v>465.01</c:v>
                </c:pt>
                <c:pt idx="470">
                  <c:v>466.00</c:v>
                </c:pt>
                <c:pt idx="471">
                  <c:v>467.00</c:v>
                </c:pt>
                <c:pt idx="472">
                  <c:v>468.01</c:v>
                </c:pt>
                <c:pt idx="473">
                  <c:v>469.01</c:v>
                </c:pt>
                <c:pt idx="474">
                  <c:v>470.00</c:v>
                </c:pt>
                <c:pt idx="475">
                  <c:v>471.00</c:v>
                </c:pt>
                <c:pt idx="476">
                  <c:v>472.01</c:v>
                </c:pt>
                <c:pt idx="477">
                  <c:v>473.00</c:v>
                </c:pt>
                <c:pt idx="478">
                  <c:v>474.00</c:v>
                </c:pt>
                <c:pt idx="479">
                  <c:v>475.01</c:v>
                </c:pt>
                <c:pt idx="480">
                  <c:v>476.01</c:v>
                </c:pt>
                <c:pt idx="481">
                  <c:v>477.00</c:v>
                </c:pt>
                <c:pt idx="482">
                  <c:v>478.01</c:v>
                </c:pt>
                <c:pt idx="483">
                  <c:v>479.01</c:v>
                </c:pt>
                <c:pt idx="484">
                  <c:v>480.00</c:v>
                </c:pt>
                <c:pt idx="485">
                  <c:v>481.00</c:v>
                </c:pt>
                <c:pt idx="486">
                  <c:v>482.01</c:v>
                </c:pt>
                <c:pt idx="487">
                  <c:v>483.00</c:v>
                </c:pt>
                <c:pt idx="488">
                  <c:v>484.00</c:v>
                </c:pt>
                <c:pt idx="489">
                  <c:v>485.01</c:v>
                </c:pt>
                <c:pt idx="490">
                  <c:v>486.01</c:v>
                </c:pt>
                <c:pt idx="491">
                  <c:v>487.00</c:v>
                </c:pt>
                <c:pt idx="492">
                  <c:v>488.01</c:v>
                </c:pt>
                <c:pt idx="493">
                  <c:v>489.01</c:v>
                </c:pt>
                <c:pt idx="494">
                  <c:v>490.00</c:v>
                </c:pt>
                <c:pt idx="495">
                  <c:v>491.00</c:v>
                </c:pt>
                <c:pt idx="496">
                  <c:v>492.01</c:v>
                </c:pt>
                <c:pt idx="497">
                  <c:v>493.00</c:v>
                </c:pt>
                <c:pt idx="498">
                  <c:v>494.00</c:v>
                </c:pt>
                <c:pt idx="499">
                  <c:v>495.01</c:v>
                </c:pt>
                <c:pt idx="500">
                  <c:v>496.01</c:v>
                </c:pt>
                <c:pt idx="501">
                  <c:v>497.00</c:v>
                </c:pt>
                <c:pt idx="502">
                  <c:v>498.01</c:v>
                </c:pt>
                <c:pt idx="503">
                  <c:v>499.01</c:v>
                </c:pt>
                <c:pt idx="504">
                  <c:v>500.00</c:v>
                </c:pt>
                <c:pt idx="505">
                  <c:v>501.00</c:v>
                </c:pt>
                <c:pt idx="506">
                  <c:v>502.01</c:v>
                </c:pt>
                <c:pt idx="507">
                  <c:v>503.00</c:v>
                </c:pt>
                <c:pt idx="508">
                  <c:v>504.00</c:v>
                </c:pt>
                <c:pt idx="509">
                  <c:v>505.01</c:v>
                </c:pt>
                <c:pt idx="510">
                  <c:v>506.01</c:v>
                </c:pt>
                <c:pt idx="511">
                  <c:v>507.00</c:v>
                </c:pt>
                <c:pt idx="512">
                  <c:v>508.00</c:v>
                </c:pt>
                <c:pt idx="513">
                  <c:v>509.01</c:v>
                </c:pt>
                <c:pt idx="514">
                  <c:v>510.00</c:v>
                </c:pt>
                <c:pt idx="515">
                  <c:v>511.00</c:v>
                </c:pt>
                <c:pt idx="516">
                  <c:v>512.01</c:v>
                </c:pt>
                <c:pt idx="517">
                  <c:v>513.00</c:v>
                </c:pt>
                <c:pt idx="518">
                  <c:v>514.00</c:v>
                </c:pt>
                <c:pt idx="519">
                  <c:v>515.01</c:v>
                </c:pt>
                <c:pt idx="520">
                  <c:v>516.01</c:v>
                </c:pt>
                <c:pt idx="521">
                  <c:v>517.00</c:v>
                </c:pt>
                <c:pt idx="522">
                  <c:v>518.00</c:v>
                </c:pt>
                <c:pt idx="523">
                  <c:v>519.01</c:v>
                </c:pt>
                <c:pt idx="524">
                  <c:v>520.00</c:v>
                </c:pt>
                <c:pt idx="525">
                  <c:v>521.00</c:v>
                </c:pt>
                <c:pt idx="526">
                  <c:v>522.01</c:v>
                </c:pt>
                <c:pt idx="527">
                  <c:v>523.01</c:v>
                </c:pt>
                <c:pt idx="528">
                  <c:v>524.00</c:v>
                </c:pt>
                <c:pt idx="529">
                  <c:v>525.01</c:v>
                </c:pt>
                <c:pt idx="530">
                  <c:v>526.01</c:v>
                </c:pt>
                <c:pt idx="531">
                  <c:v>527.00</c:v>
                </c:pt>
                <c:pt idx="532">
                  <c:v>528.00</c:v>
                </c:pt>
                <c:pt idx="533">
                  <c:v>529.01</c:v>
                </c:pt>
                <c:pt idx="534">
                  <c:v>530.00</c:v>
                </c:pt>
                <c:pt idx="535">
                  <c:v>531.00</c:v>
                </c:pt>
                <c:pt idx="536">
                  <c:v>532.01</c:v>
                </c:pt>
                <c:pt idx="537">
                  <c:v>533.01</c:v>
                </c:pt>
                <c:pt idx="538">
                  <c:v>534.00</c:v>
                </c:pt>
                <c:pt idx="539">
                  <c:v>535.01</c:v>
                </c:pt>
                <c:pt idx="540">
                  <c:v>536.01</c:v>
                </c:pt>
                <c:pt idx="541">
                  <c:v>537.00</c:v>
                </c:pt>
                <c:pt idx="542">
                  <c:v>538.00</c:v>
                </c:pt>
                <c:pt idx="543">
                  <c:v>539.01</c:v>
                </c:pt>
                <c:pt idx="544">
                  <c:v>540.00</c:v>
                </c:pt>
                <c:pt idx="545">
                  <c:v>541.00</c:v>
                </c:pt>
                <c:pt idx="546">
                  <c:v>542.01</c:v>
                </c:pt>
                <c:pt idx="547">
                  <c:v>543.01</c:v>
                </c:pt>
                <c:pt idx="548">
                  <c:v>544.00</c:v>
                </c:pt>
                <c:pt idx="549">
                  <c:v>545.01</c:v>
                </c:pt>
                <c:pt idx="550">
                  <c:v>546.01</c:v>
                </c:pt>
                <c:pt idx="551">
                  <c:v>547.00</c:v>
                </c:pt>
                <c:pt idx="552">
                  <c:v>548.00</c:v>
                </c:pt>
                <c:pt idx="553">
                  <c:v>549.01</c:v>
                </c:pt>
                <c:pt idx="554">
                  <c:v>550.00</c:v>
                </c:pt>
                <c:pt idx="555">
                  <c:v>551.00</c:v>
                </c:pt>
                <c:pt idx="556">
                  <c:v>552.01</c:v>
                </c:pt>
                <c:pt idx="557">
                  <c:v>553.01</c:v>
                </c:pt>
                <c:pt idx="558">
                  <c:v>554.00</c:v>
                </c:pt>
                <c:pt idx="559">
                  <c:v>555.00</c:v>
                </c:pt>
                <c:pt idx="560">
                  <c:v>556.01</c:v>
                </c:pt>
                <c:pt idx="561">
                  <c:v>557.00</c:v>
                </c:pt>
                <c:pt idx="562">
                  <c:v>558.00</c:v>
                </c:pt>
                <c:pt idx="563">
                  <c:v>559.01</c:v>
                </c:pt>
                <c:pt idx="564">
                  <c:v>560.00</c:v>
                </c:pt>
                <c:pt idx="565">
                  <c:v>561.00</c:v>
                </c:pt>
                <c:pt idx="566">
                  <c:v>562.01</c:v>
                </c:pt>
                <c:pt idx="567">
                  <c:v>563.01</c:v>
                </c:pt>
                <c:pt idx="568">
                  <c:v>564.00</c:v>
                </c:pt>
                <c:pt idx="569">
                  <c:v>565.00</c:v>
                </c:pt>
                <c:pt idx="570">
                  <c:v>566.01</c:v>
                </c:pt>
                <c:pt idx="571">
                  <c:v>567.00</c:v>
                </c:pt>
                <c:pt idx="572">
                  <c:v>568.00</c:v>
                </c:pt>
                <c:pt idx="573">
                  <c:v>569.01</c:v>
                </c:pt>
                <c:pt idx="574">
                  <c:v>570.00</c:v>
                </c:pt>
                <c:pt idx="575">
                  <c:v>571.00</c:v>
                </c:pt>
                <c:pt idx="576">
                  <c:v>572.01</c:v>
                </c:pt>
                <c:pt idx="577">
                  <c:v>573.01</c:v>
                </c:pt>
                <c:pt idx="578">
                  <c:v>574.00</c:v>
                </c:pt>
                <c:pt idx="579">
                  <c:v>575.00</c:v>
                </c:pt>
                <c:pt idx="580">
                  <c:v>576.01</c:v>
                </c:pt>
                <c:pt idx="581">
                  <c:v>577.00</c:v>
                </c:pt>
                <c:pt idx="582">
                  <c:v>578.00</c:v>
                </c:pt>
                <c:pt idx="583">
                  <c:v>579.01</c:v>
                </c:pt>
                <c:pt idx="584">
                  <c:v>580.01</c:v>
                </c:pt>
                <c:pt idx="585">
                  <c:v>581.00</c:v>
                </c:pt>
                <c:pt idx="586">
                  <c:v>582.01</c:v>
                </c:pt>
                <c:pt idx="587">
                  <c:v>583.01</c:v>
                </c:pt>
                <c:pt idx="588">
                  <c:v>584.00</c:v>
                </c:pt>
                <c:pt idx="589">
                  <c:v>585.00</c:v>
                </c:pt>
                <c:pt idx="590">
                  <c:v>586.01</c:v>
                </c:pt>
                <c:pt idx="591">
                  <c:v>587.00</c:v>
                </c:pt>
                <c:pt idx="592">
                  <c:v>588.00</c:v>
                </c:pt>
                <c:pt idx="593">
                  <c:v>589.01</c:v>
                </c:pt>
                <c:pt idx="594">
                  <c:v>590.01</c:v>
                </c:pt>
                <c:pt idx="595">
                  <c:v>591.00</c:v>
                </c:pt>
                <c:pt idx="596">
                  <c:v>592.01</c:v>
                </c:pt>
                <c:pt idx="597">
                  <c:v>593.01</c:v>
                </c:pt>
                <c:pt idx="598">
                  <c:v>594.00</c:v>
                </c:pt>
                <c:pt idx="599">
                  <c:v>595.00</c:v>
                </c:pt>
                <c:pt idx="600">
                  <c:v>596.01</c:v>
                </c:pt>
                <c:pt idx="601">
                  <c:v>597.00</c:v>
                </c:pt>
                <c:pt idx="602">
                  <c:v>598.00</c:v>
                </c:pt>
                <c:pt idx="603">
                  <c:v>599.01</c:v>
                </c:pt>
                <c:pt idx="604">
                  <c:v>600.01</c:v>
                </c:pt>
                <c:pt idx="605">
                  <c:v>601.00</c:v>
                </c:pt>
                <c:pt idx="606">
                  <c:v>602.01</c:v>
                </c:pt>
                <c:pt idx="607">
                  <c:v>603.01</c:v>
                </c:pt>
                <c:pt idx="608">
                  <c:v>604.00</c:v>
                </c:pt>
                <c:pt idx="609">
                  <c:v>605.00</c:v>
                </c:pt>
                <c:pt idx="610">
                  <c:v>606.01</c:v>
                </c:pt>
                <c:pt idx="611">
                  <c:v>607.00</c:v>
                </c:pt>
                <c:pt idx="612">
                  <c:v>608.00</c:v>
                </c:pt>
                <c:pt idx="613">
                  <c:v>609.01</c:v>
                </c:pt>
                <c:pt idx="614">
                  <c:v>610.01</c:v>
                </c:pt>
                <c:pt idx="615">
                  <c:v>611.00</c:v>
                </c:pt>
                <c:pt idx="616">
                  <c:v>612.00</c:v>
                </c:pt>
                <c:pt idx="617">
                  <c:v>613.01</c:v>
                </c:pt>
                <c:pt idx="618">
                  <c:v>614.00</c:v>
                </c:pt>
                <c:pt idx="619">
                  <c:v>615.00</c:v>
                </c:pt>
                <c:pt idx="620">
                  <c:v>616.01</c:v>
                </c:pt>
                <c:pt idx="621">
                  <c:v>617.00</c:v>
                </c:pt>
                <c:pt idx="622">
                  <c:v>618.00</c:v>
                </c:pt>
                <c:pt idx="623">
                  <c:v>619.01</c:v>
                </c:pt>
                <c:pt idx="624">
                  <c:v>620.01</c:v>
                </c:pt>
                <c:pt idx="625">
                  <c:v>621.00</c:v>
                </c:pt>
                <c:pt idx="626">
                  <c:v>622.00</c:v>
                </c:pt>
                <c:pt idx="627">
                  <c:v>623.01</c:v>
                </c:pt>
                <c:pt idx="628">
                  <c:v>624.00</c:v>
                </c:pt>
                <c:pt idx="629">
                  <c:v>625.00</c:v>
                </c:pt>
                <c:pt idx="630">
                  <c:v>626.01</c:v>
                </c:pt>
                <c:pt idx="631">
                  <c:v>627.01</c:v>
                </c:pt>
                <c:pt idx="632">
                  <c:v>628.00</c:v>
                </c:pt>
                <c:pt idx="633">
                  <c:v>629.01</c:v>
                </c:pt>
                <c:pt idx="634">
                  <c:v>630.01</c:v>
                </c:pt>
                <c:pt idx="635">
                  <c:v>631.00</c:v>
                </c:pt>
                <c:pt idx="636">
                  <c:v>632.00</c:v>
                </c:pt>
                <c:pt idx="637">
                  <c:v>633.01</c:v>
                </c:pt>
                <c:pt idx="638">
                  <c:v>634.00</c:v>
                </c:pt>
                <c:pt idx="639">
                  <c:v>635.00</c:v>
                </c:pt>
                <c:pt idx="640">
                  <c:v>636.01</c:v>
                </c:pt>
                <c:pt idx="641">
                  <c:v>637.01</c:v>
                </c:pt>
                <c:pt idx="642">
                  <c:v>638.00</c:v>
                </c:pt>
                <c:pt idx="643">
                  <c:v>639.01</c:v>
                </c:pt>
                <c:pt idx="644">
                  <c:v>640.01</c:v>
                </c:pt>
                <c:pt idx="645">
                  <c:v>641.00</c:v>
                </c:pt>
                <c:pt idx="646">
                  <c:v>642.00</c:v>
                </c:pt>
                <c:pt idx="647">
                  <c:v>643.01</c:v>
                </c:pt>
                <c:pt idx="648">
                  <c:v>644.00</c:v>
                </c:pt>
                <c:pt idx="649">
                  <c:v>645.00</c:v>
                </c:pt>
                <c:pt idx="650">
                  <c:v>646.01</c:v>
                </c:pt>
                <c:pt idx="651">
                  <c:v>647.01</c:v>
                </c:pt>
                <c:pt idx="652">
                  <c:v>648.00</c:v>
                </c:pt>
                <c:pt idx="653">
                  <c:v>649.01</c:v>
                </c:pt>
                <c:pt idx="654">
                  <c:v>650.01</c:v>
                </c:pt>
                <c:pt idx="655">
                  <c:v>651.00</c:v>
                </c:pt>
                <c:pt idx="656">
                  <c:v>652.00</c:v>
                </c:pt>
                <c:pt idx="657">
                  <c:v>653.01</c:v>
                </c:pt>
                <c:pt idx="658">
                  <c:v>654.00</c:v>
                </c:pt>
                <c:pt idx="659">
                  <c:v>655.00</c:v>
                </c:pt>
                <c:pt idx="660">
                  <c:v>656.01</c:v>
                </c:pt>
                <c:pt idx="661">
                  <c:v>657.01</c:v>
                </c:pt>
                <c:pt idx="662">
                  <c:v>658.00</c:v>
                </c:pt>
                <c:pt idx="663">
                  <c:v>659.00</c:v>
                </c:pt>
                <c:pt idx="664">
                  <c:v>660.01</c:v>
                </c:pt>
                <c:pt idx="665">
                  <c:v>661.00</c:v>
                </c:pt>
                <c:pt idx="666">
                  <c:v>662.00</c:v>
                </c:pt>
                <c:pt idx="667">
                  <c:v>663.01</c:v>
                </c:pt>
                <c:pt idx="668">
                  <c:v>664.00</c:v>
                </c:pt>
                <c:pt idx="669">
                  <c:v>665.00</c:v>
                </c:pt>
                <c:pt idx="670">
                  <c:v>666.01</c:v>
                </c:pt>
                <c:pt idx="671">
                  <c:v>667.01</c:v>
                </c:pt>
                <c:pt idx="672">
                  <c:v>668.00</c:v>
                </c:pt>
                <c:pt idx="673">
                  <c:v>669.00</c:v>
                </c:pt>
                <c:pt idx="674">
                  <c:v>670.01</c:v>
                </c:pt>
                <c:pt idx="675">
                  <c:v>671.00</c:v>
                </c:pt>
                <c:pt idx="676">
                  <c:v>672.00</c:v>
                </c:pt>
                <c:pt idx="677">
                  <c:v>673.01</c:v>
                </c:pt>
                <c:pt idx="678">
                  <c:v>674.01</c:v>
                </c:pt>
                <c:pt idx="679">
                  <c:v>675.00</c:v>
                </c:pt>
                <c:pt idx="680">
                  <c:v>676.01</c:v>
                </c:pt>
                <c:pt idx="681">
                  <c:v>677.01</c:v>
                </c:pt>
                <c:pt idx="682">
                  <c:v>678.00</c:v>
                </c:pt>
                <c:pt idx="683">
                  <c:v>679.00</c:v>
                </c:pt>
                <c:pt idx="684">
                  <c:v>680.01</c:v>
                </c:pt>
                <c:pt idx="685">
                  <c:v>681.00</c:v>
                </c:pt>
                <c:pt idx="686">
                  <c:v>682.00</c:v>
                </c:pt>
                <c:pt idx="687">
                  <c:v>683.01</c:v>
                </c:pt>
                <c:pt idx="688">
                  <c:v>684.01</c:v>
                </c:pt>
                <c:pt idx="689">
                  <c:v>685.00</c:v>
                </c:pt>
                <c:pt idx="690">
                  <c:v>686.01</c:v>
                </c:pt>
                <c:pt idx="691">
                  <c:v>687.01</c:v>
                </c:pt>
                <c:pt idx="692">
                  <c:v>688.00</c:v>
                </c:pt>
                <c:pt idx="693">
                  <c:v>689.00</c:v>
                </c:pt>
                <c:pt idx="694">
                  <c:v>690.01</c:v>
                </c:pt>
                <c:pt idx="695">
                  <c:v>691.00</c:v>
                </c:pt>
                <c:pt idx="696">
                  <c:v>692.00</c:v>
                </c:pt>
                <c:pt idx="697">
                  <c:v>693.01</c:v>
                </c:pt>
                <c:pt idx="698">
                  <c:v>694.01</c:v>
                </c:pt>
                <c:pt idx="699">
                  <c:v>695.00</c:v>
                </c:pt>
                <c:pt idx="700">
                  <c:v>696.01</c:v>
                </c:pt>
                <c:pt idx="701">
                  <c:v>697.01</c:v>
                </c:pt>
                <c:pt idx="702">
                  <c:v>698.00</c:v>
                </c:pt>
                <c:pt idx="703">
                  <c:v>699.00</c:v>
                </c:pt>
                <c:pt idx="704">
                  <c:v>700.01</c:v>
                </c:pt>
                <c:pt idx="705">
                  <c:v>701.00</c:v>
                </c:pt>
                <c:pt idx="706">
                  <c:v>702.00</c:v>
                </c:pt>
                <c:pt idx="707">
                  <c:v>703.01</c:v>
                </c:pt>
                <c:pt idx="708">
                  <c:v>704.01</c:v>
                </c:pt>
                <c:pt idx="709">
                  <c:v>705.00</c:v>
                </c:pt>
                <c:pt idx="710">
                  <c:v>706.00</c:v>
                </c:pt>
                <c:pt idx="711">
                  <c:v>707.01</c:v>
                </c:pt>
                <c:pt idx="712">
                  <c:v>708.00</c:v>
                </c:pt>
                <c:pt idx="713">
                  <c:v>709.00</c:v>
                </c:pt>
                <c:pt idx="714">
                  <c:v>710.01</c:v>
                </c:pt>
                <c:pt idx="715">
                  <c:v>711.00</c:v>
                </c:pt>
                <c:pt idx="716">
                  <c:v>712.00</c:v>
                </c:pt>
                <c:pt idx="717">
                  <c:v>713.01</c:v>
                </c:pt>
                <c:pt idx="718">
                  <c:v>714.01</c:v>
                </c:pt>
                <c:pt idx="719">
                  <c:v>715.00</c:v>
                </c:pt>
                <c:pt idx="720">
                  <c:v>716.00</c:v>
                </c:pt>
                <c:pt idx="721">
                  <c:v>717.01</c:v>
                </c:pt>
                <c:pt idx="722">
                  <c:v>718.00</c:v>
                </c:pt>
                <c:pt idx="723">
                  <c:v>719.00</c:v>
                </c:pt>
                <c:pt idx="724">
                  <c:v>720.01</c:v>
                </c:pt>
                <c:pt idx="725">
                  <c:v>721.00</c:v>
                </c:pt>
                <c:pt idx="726">
                  <c:v>722.00</c:v>
                </c:pt>
                <c:pt idx="727">
                  <c:v>723.01</c:v>
                </c:pt>
                <c:pt idx="728">
                  <c:v>724.01</c:v>
                </c:pt>
                <c:pt idx="729">
                  <c:v>725.00</c:v>
                </c:pt>
                <c:pt idx="730">
                  <c:v>726.00</c:v>
                </c:pt>
                <c:pt idx="731">
                  <c:v>727.01</c:v>
                </c:pt>
                <c:pt idx="732">
                  <c:v>728.00</c:v>
                </c:pt>
                <c:pt idx="733">
                  <c:v>729.00</c:v>
                </c:pt>
                <c:pt idx="734">
                  <c:v>730.01</c:v>
                </c:pt>
                <c:pt idx="735">
                  <c:v>731.01</c:v>
                </c:pt>
                <c:pt idx="736">
                  <c:v>732.00</c:v>
                </c:pt>
                <c:pt idx="737">
                  <c:v>733.01</c:v>
                </c:pt>
                <c:pt idx="738">
                  <c:v>734.01</c:v>
                </c:pt>
                <c:pt idx="739">
                  <c:v>735.00</c:v>
                </c:pt>
                <c:pt idx="740">
                  <c:v>736.00</c:v>
                </c:pt>
                <c:pt idx="741">
                  <c:v>737.01</c:v>
                </c:pt>
                <c:pt idx="742">
                  <c:v>738.00</c:v>
                </c:pt>
                <c:pt idx="743">
                  <c:v>739.00</c:v>
                </c:pt>
                <c:pt idx="744">
                  <c:v>740.01</c:v>
                </c:pt>
                <c:pt idx="745">
                  <c:v>741.01</c:v>
                </c:pt>
                <c:pt idx="746">
                  <c:v>742.00</c:v>
                </c:pt>
                <c:pt idx="747">
                  <c:v>743.01</c:v>
                </c:pt>
                <c:pt idx="748">
                  <c:v>744.01</c:v>
                </c:pt>
                <c:pt idx="749">
                  <c:v>745.00</c:v>
                </c:pt>
                <c:pt idx="750">
                  <c:v>746.00</c:v>
                </c:pt>
                <c:pt idx="751">
                  <c:v>747.01</c:v>
                </c:pt>
                <c:pt idx="752">
                  <c:v>748.00</c:v>
                </c:pt>
                <c:pt idx="753">
                  <c:v>749.00</c:v>
                </c:pt>
                <c:pt idx="754">
                  <c:v>750.01</c:v>
                </c:pt>
                <c:pt idx="755">
                  <c:v>751.01</c:v>
                </c:pt>
                <c:pt idx="756">
                  <c:v>752.00</c:v>
                </c:pt>
                <c:pt idx="757">
                  <c:v>753.01</c:v>
                </c:pt>
                <c:pt idx="758">
                  <c:v>754.01</c:v>
                </c:pt>
                <c:pt idx="759">
                  <c:v>755.00</c:v>
                </c:pt>
                <c:pt idx="760">
                  <c:v>756.00</c:v>
                </c:pt>
                <c:pt idx="761">
                  <c:v>757.01</c:v>
                </c:pt>
                <c:pt idx="762">
                  <c:v>758.00</c:v>
                </c:pt>
                <c:pt idx="763">
                  <c:v>759.00</c:v>
                </c:pt>
                <c:pt idx="764">
                  <c:v>760.01</c:v>
                </c:pt>
                <c:pt idx="765">
                  <c:v>761.01</c:v>
                </c:pt>
                <c:pt idx="766">
                  <c:v>762.00</c:v>
                </c:pt>
                <c:pt idx="767">
                  <c:v>763.00</c:v>
                </c:pt>
                <c:pt idx="768">
                  <c:v>764.01</c:v>
                </c:pt>
                <c:pt idx="769">
                  <c:v>765.00</c:v>
                </c:pt>
                <c:pt idx="770">
                  <c:v>766.00</c:v>
                </c:pt>
                <c:pt idx="771">
                  <c:v>767.01</c:v>
                </c:pt>
                <c:pt idx="772">
                  <c:v>768.00</c:v>
                </c:pt>
                <c:pt idx="773">
                  <c:v>769.00</c:v>
                </c:pt>
                <c:pt idx="774">
                  <c:v>770.01</c:v>
                </c:pt>
                <c:pt idx="775">
                  <c:v>771.01</c:v>
                </c:pt>
                <c:pt idx="776">
                  <c:v>772.00</c:v>
                </c:pt>
                <c:pt idx="777">
                  <c:v>773.00</c:v>
                </c:pt>
                <c:pt idx="778">
                  <c:v>774.01</c:v>
                </c:pt>
                <c:pt idx="779">
                  <c:v>775.00</c:v>
                </c:pt>
                <c:pt idx="780">
                  <c:v>776.00</c:v>
                </c:pt>
                <c:pt idx="781">
                  <c:v>777.01</c:v>
                </c:pt>
                <c:pt idx="782">
                  <c:v>778.01</c:v>
                </c:pt>
                <c:pt idx="783">
                  <c:v>779.00</c:v>
                </c:pt>
                <c:pt idx="784">
                  <c:v>780.01</c:v>
                </c:pt>
                <c:pt idx="785">
                  <c:v>781.01</c:v>
                </c:pt>
                <c:pt idx="786">
                  <c:v>782.00</c:v>
                </c:pt>
                <c:pt idx="787">
                  <c:v>783.00</c:v>
                </c:pt>
                <c:pt idx="788">
                  <c:v>784.01</c:v>
                </c:pt>
                <c:pt idx="789">
                  <c:v>785.00</c:v>
                </c:pt>
                <c:pt idx="790">
                  <c:v>786.00</c:v>
                </c:pt>
                <c:pt idx="791">
                  <c:v>787.01</c:v>
                </c:pt>
                <c:pt idx="792">
                  <c:v>788.01</c:v>
                </c:pt>
                <c:pt idx="793">
                  <c:v>789.00</c:v>
                </c:pt>
                <c:pt idx="794">
                  <c:v>790.01</c:v>
                </c:pt>
                <c:pt idx="795">
                  <c:v>791.01</c:v>
                </c:pt>
                <c:pt idx="796">
                  <c:v>792.00</c:v>
                </c:pt>
                <c:pt idx="797">
                  <c:v>793.00</c:v>
                </c:pt>
                <c:pt idx="798">
                  <c:v>794.01</c:v>
                </c:pt>
                <c:pt idx="799">
                  <c:v>795.00</c:v>
                </c:pt>
                <c:pt idx="800">
                  <c:v>796.00</c:v>
                </c:pt>
                <c:pt idx="801">
                  <c:v>797.01</c:v>
                </c:pt>
                <c:pt idx="802">
                  <c:v>798.01</c:v>
                </c:pt>
                <c:pt idx="803">
                  <c:v>799.00</c:v>
                </c:pt>
                <c:pt idx="804">
                  <c:v>800.01</c:v>
                </c:pt>
                <c:pt idx="805">
                  <c:v>801.01</c:v>
                </c:pt>
                <c:pt idx="806">
                  <c:v>802.00</c:v>
                </c:pt>
                <c:pt idx="807">
                  <c:v>803.00</c:v>
                </c:pt>
                <c:pt idx="808">
                  <c:v>804.01</c:v>
                </c:pt>
                <c:pt idx="809">
                  <c:v>805.00</c:v>
                </c:pt>
                <c:pt idx="810">
                  <c:v>806.00</c:v>
                </c:pt>
                <c:pt idx="811">
                  <c:v>807.01</c:v>
                </c:pt>
                <c:pt idx="812">
                  <c:v>808.01</c:v>
                </c:pt>
                <c:pt idx="813">
                  <c:v>809.00</c:v>
                </c:pt>
                <c:pt idx="814">
                  <c:v>810.00</c:v>
                </c:pt>
                <c:pt idx="815">
                  <c:v>811.01</c:v>
                </c:pt>
                <c:pt idx="816">
                  <c:v>812.00</c:v>
                </c:pt>
                <c:pt idx="817">
                  <c:v>813.00</c:v>
                </c:pt>
                <c:pt idx="818">
                  <c:v>814.01</c:v>
                </c:pt>
                <c:pt idx="819">
                  <c:v>815.00</c:v>
                </c:pt>
                <c:pt idx="820">
                  <c:v>816.00</c:v>
                </c:pt>
                <c:pt idx="821">
                  <c:v>817.01</c:v>
                </c:pt>
                <c:pt idx="822">
                  <c:v>818.01</c:v>
                </c:pt>
                <c:pt idx="823">
                  <c:v>819.00</c:v>
                </c:pt>
                <c:pt idx="824">
                  <c:v>820.00</c:v>
                </c:pt>
                <c:pt idx="825">
                  <c:v>821.01</c:v>
                </c:pt>
                <c:pt idx="826">
                  <c:v>822.00</c:v>
                </c:pt>
                <c:pt idx="827">
                  <c:v>823.00</c:v>
                </c:pt>
                <c:pt idx="828">
                  <c:v>824.01</c:v>
                </c:pt>
                <c:pt idx="829">
                  <c:v>825.01</c:v>
                </c:pt>
                <c:pt idx="830">
                  <c:v>826.00</c:v>
                </c:pt>
                <c:pt idx="831">
                  <c:v>827.01</c:v>
                </c:pt>
                <c:pt idx="832">
                  <c:v>828.01</c:v>
                </c:pt>
                <c:pt idx="833">
                  <c:v>829.00</c:v>
                </c:pt>
                <c:pt idx="834">
                  <c:v>830.00</c:v>
                </c:pt>
                <c:pt idx="835">
                  <c:v>831.01</c:v>
                </c:pt>
                <c:pt idx="836">
                  <c:v>832.00</c:v>
                </c:pt>
                <c:pt idx="837">
                  <c:v>833.00</c:v>
                </c:pt>
                <c:pt idx="838">
                  <c:v>834.01</c:v>
                </c:pt>
                <c:pt idx="839">
                  <c:v>835.01</c:v>
                </c:pt>
                <c:pt idx="840">
                  <c:v>836.00</c:v>
                </c:pt>
                <c:pt idx="841">
                  <c:v>837.01</c:v>
                </c:pt>
                <c:pt idx="842">
                  <c:v>838.01</c:v>
                </c:pt>
                <c:pt idx="843">
                  <c:v>839.00</c:v>
                </c:pt>
                <c:pt idx="844">
                  <c:v>840.00</c:v>
                </c:pt>
                <c:pt idx="845">
                  <c:v>841.01</c:v>
                </c:pt>
                <c:pt idx="846">
                  <c:v>842.00</c:v>
                </c:pt>
                <c:pt idx="847">
                  <c:v>843.00</c:v>
                </c:pt>
                <c:pt idx="848">
                  <c:v>844.01</c:v>
                </c:pt>
                <c:pt idx="849">
                  <c:v>845.01</c:v>
                </c:pt>
                <c:pt idx="850">
                  <c:v>846.00</c:v>
                </c:pt>
                <c:pt idx="851">
                  <c:v>847.01</c:v>
                </c:pt>
                <c:pt idx="852">
                  <c:v>848.01</c:v>
                </c:pt>
                <c:pt idx="853">
                  <c:v>849.00</c:v>
                </c:pt>
                <c:pt idx="854">
                  <c:v>850.00</c:v>
                </c:pt>
                <c:pt idx="855">
                  <c:v>851.01</c:v>
                </c:pt>
                <c:pt idx="856">
                  <c:v>852.00</c:v>
                </c:pt>
                <c:pt idx="857">
                  <c:v>853.00</c:v>
                </c:pt>
                <c:pt idx="858">
                  <c:v>854.01</c:v>
                </c:pt>
                <c:pt idx="859">
                  <c:v>855.01</c:v>
                </c:pt>
                <c:pt idx="860">
                  <c:v>856.00</c:v>
                </c:pt>
                <c:pt idx="861">
                  <c:v>857.00</c:v>
                </c:pt>
                <c:pt idx="862">
                  <c:v>858.01</c:v>
                </c:pt>
                <c:pt idx="863">
                  <c:v>859.00</c:v>
                </c:pt>
                <c:pt idx="864">
                  <c:v>860.00</c:v>
                </c:pt>
                <c:pt idx="865">
                  <c:v>861.01</c:v>
                </c:pt>
                <c:pt idx="866">
                  <c:v>862.00</c:v>
                </c:pt>
                <c:pt idx="867">
                  <c:v>863.00</c:v>
                </c:pt>
                <c:pt idx="868">
                  <c:v>864.01</c:v>
                </c:pt>
                <c:pt idx="869">
                  <c:v>865.01</c:v>
                </c:pt>
                <c:pt idx="870">
                  <c:v>866.00</c:v>
                </c:pt>
                <c:pt idx="871">
                  <c:v>867.00</c:v>
                </c:pt>
                <c:pt idx="872">
                  <c:v>868.01</c:v>
                </c:pt>
                <c:pt idx="873">
                  <c:v>869.00</c:v>
                </c:pt>
                <c:pt idx="874">
                  <c:v>870.00</c:v>
                </c:pt>
                <c:pt idx="875">
                  <c:v>871.01</c:v>
                </c:pt>
                <c:pt idx="876">
                  <c:v>872.00</c:v>
                </c:pt>
                <c:pt idx="877">
                  <c:v>873.00</c:v>
                </c:pt>
                <c:pt idx="878">
                  <c:v>874.01</c:v>
                </c:pt>
                <c:pt idx="879">
                  <c:v>875.01</c:v>
                </c:pt>
                <c:pt idx="880">
                  <c:v>876.00</c:v>
                </c:pt>
                <c:pt idx="881">
                  <c:v>877.00</c:v>
                </c:pt>
                <c:pt idx="882">
                  <c:v>878.01</c:v>
                </c:pt>
                <c:pt idx="883">
                  <c:v>879.00</c:v>
                </c:pt>
                <c:pt idx="884">
                  <c:v>880.00</c:v>
                </c:pt>
                <c:pt idx="885">
                  <c:v>881.01</c:v>
                </c:pt>
                <c:pt idx="886">
                  <c:v>882.01</c:v>
                </c:pt>
                <c:pt idx="887">
                  <c:v>883.00</c:v>
                </c:pt>
                <c:pt idx="888">
                  <c:v>884.01</c:v>
                </c:pt>
                <c:pt idx="889">
                  <c:v>885.01</c:v>
                </c:pt>
                <c:pt idx="890">
                  <c:v>886.00</c:v>
                </c:pt>
                <c:pt idx="891">
                  <c:v>887.00</c:v>
                </c:pt>
                <c:pt idx="892">
                  <c:v>888.01</c:v>
                </c:pt>
                <c:pt idx="893">
                  <c:v>889.00</c:v>
                </c:pt>
                <c:pt idx="894">
                  <c:v>890.00</c:v>
                </c:pt>
                <c:pt idx="895">
                  <c:v>891.01</c:v>
                </c:pt>
                <c:pt idx="896">
                  <c:v>892.01</c:v>
                </c:pt>
                <c:pt idx="897">
                  <c:v>893.00</c:v>
                </c:pt>
                <c:pt idx="898">
                  <c:v>894.01</c:v>
                </c:pt>
                <c:pt idx="899">
                  <c:v>895.01</c:v>
                </c:pt>
                <c:pt idx="900">
                  <c:v>896.00</c:v>
                </c:pt>
                <c:pt idx="901">
                  <c:v>897.00</c:v>
                </c:pt>
                <c:pt idx="902">
                  <c:v>898.01</c:v>
                </c:pt>
                <c:pt idx="903">
                  <c:v>899.00</c:v>
                </c:pt>
                <c:pt idx="904">
                  <c:v>900.00</c:v>
                </c:pt>
                <c:pt idx="905">
                  <c:v>901.01</c:v>
                </c:pt>
                <c:pt idx="906">
                  <c:v>902.01</c:v>
                </c:pt>
                <c:pt idx="907">
                  <c:v>903.00</c:v>
                </c:pt>
                <c:pt idx="908">
                  <c:v>904.01</c:v>
                </c:pt>
                <c:pt idx="909">
                  <c:v>905.01</c:v>
                </c:pt>
                <c:pt idx="910">
                  <c:v>906.00</c:v>
                </c:pt>
                <c:pt idx="911">
                  <c:v>907.00</c:v>
                </c:pt>
                <c:pt idx="912">
                  <c:v>908.01</c:v>
                </c:pt>
                <c:pt idx="913">
                  <c:v>909.00</c:v>
                </c:pt>
                <c:pt idx="914">
                  <c:v>910.00</c:v>
                </c:pt>
                <c:pt idx="915">
                  <c:v>911.01</c:v>
                </c:pt>
                <c:pt idx="916">
                  <c:v>912.01</c:v>
                </c:pt>
                <c:pt idx="917">
                  <c:v>913.00</c:v>
                </c:pt>
                <c:pt idx="918">
                  <c:v>914.00</c:v>
                </c:pt>
                <c:pt idx="919">
                  <c:v>915.01</c:v>
                </c:pt>
                <c:pt idx="920">
                  <c:v>916.00</c:v>
                </c:pt>
                <c:pt idx="921">
                  <c:v>917.00</c:v>
                </c:pt>
                <c:pt idx="922">
                  <c:v>918.01</c:v>
                </c:pt>
                <c:pt idx="923">
                  <c:v>919.01</c:v>
                </c:pt>
                <c:pt idx="924">
                  <c:v>920.00</c:v>
                </c:pt>
                <c:pt idx="925">
                  <c:v>921.00</c:v>
                </c:pt>
                <c:pt idx="926">
                  <c:v>922.01</c:v>
                </c:pt>
                <c:pt idx="927">
                  <c:v>923.00</c:v>
                </c:pt>
                <c:pt idx="928">
                  <c:v>924.00</c:v>
                </c:pt>
                <c:pt idx="929">
                  <c:v>925.01</c:v>
                </c:pt>
                <c:pt idx="930">
                  <c:v>926.00</c:v>
                </c:pt>
                <c:pt idx="931">
                  <c:v>927.00</c:v>
                </c:pt>
                <c:pt idx="932">
                  <c:v>928.01</c:v>
                </c:pt>
                <c:pt idx="933">
                  <c:v>929.01</c:v>
                </c:pt>
                <c:pt idx="934">
                  <c:v>930.00</c:v>
                </c:pt>
                <c:pt idx="935">
                  <c:v>931.00</c:v>
                </c:pt>
                <c:pt idx="936">
                  <c:v>932.01</c:v>
                </c:pt>
                <c:pt idx="937">
                  <c:v>933.00</c:v>
                </c:pt>
                <c:pt idx="938">
                  <c:v>934.00</c:v>
                </c:pt>
                <c:pt idx="939">
                  <c:v>935.01</c:v>
                </c:pt>
                <c:pt idx="940">
                  <c:v>936.00</c:v>
                </c:pt>
                <c:pt idx="941">
                  <c:v>937.00</c:v>
                </c:pt>
                <c:pt idx="942">
                  <c:v>938.01</c:v>
                </c:pt>
                <c:pt idx="943">
                  <c:v>939.01</c:v>
                </c:pt>
                <c:pt idx="944">
                  <c:v>940.00</c:v>
                </c:pt>
                <c:pt idx="945">
                  <c:v>941.00</c:v>
                </c:pt>
                <c:pt idx="946">
                  <c:v>942.01</c:v>
                </c:pt>
                <c:pt idx="947">
                  <c:v>943.00</c:v>
                </c:pt>
                <c:pt idx="948">
                  <c:v>944.00</c:v>
                </c:pt>
                <c:pt idx="949">
                  <c:v>945.01</c:v>
                </c:pt>
                <c:pt idx="950">
                  <c:v>946.01</c:v>
                </c:pt>
                <c:pt idx="951">
                  <c:v>947.00</c:v>
                </c:pt>
                <c:pt idx="952">
                  <c:v>948.01</c:v>
                </c:pt>
                <c:pt idx="953">
                  <c:v>949.01</c:v>
                </c:pt>
                <c:pt idx="954">
                  <c:v>950.00</c:v>
                </c:pt>
                <c:pt idx="955">
                  <c:v>951.00</c:v>
                </c:pt>
                <c:pt idx="956">
                  <c:v>952.01</c:v>
                </c:pt>
                <c:pt idx="957">
                  <c:v>953.00</c:v>
                </c:pt>
                <c:pt idx="958">
                  <c:v>954.00</c:v>
                </c:pt>
                <c:pt idx="959">
                  <c:v>955.01</c:v>
                </c:pt>
                <c:pt idx="960">
                  <c:v>956.01</c:v>
                </c:pt>
                <c:pt idx="961">
                  <c:v>957.00</c:v>
                </c:pt>
                <c:pt idx="962">
                  <c:v>958.01</c:v>
                </c:pt>
                <c:pt idx="963">
                  <c:v>959.01</c:v>
                </c:pt>
                <c:pt idx="964">
                  <c:v>960.00</c:v>
                </c:pt>
                <c:pt idx="965">
                  <c:v>961.00</c:v>
                </c:pt>
                <c:pt idx="966">
                  <c:v>962.01</c:v>
                </c:pt>
                <c:pt idx="967">
                  <c:v>963.00</c:v>
                </c:pt>
                <c:pt idx="968">
                  <c:v>964.00</c:v>
                </c:pt>
                <c:pt idx="969">
                  <c:v>965.01</c:v>
                </c:pt>
                <c:pt idx="970">
                  <c:v>966.01</c:v>
                </c:pt>
                <c:pt idx="971">
                  <c:v>967.00</c:v>
                </c:pt>
                <c:pt idx="972">
                  <c:v>968.01</c:v>
                </c:pt>
                <c:pt idx="973">
                  <c:v>969.01</c:v>
                </c:pt>
                <c:pt idx="974">
                  <c:v>970.00</c:v>
                </c:pt>
                <c:pt idx="975">
                  <c:v>971.00</c:v>
                </c:pt>
                <c:pt idx="976">
                  <c:v>972.01</c:v>
                </c:pt>
                <c:pt idx="977">
                  <c:v>973.00</c:v>
                </c:pt>
                <c:pt idx="978">
                  <c:v>974.00</c:v>
                </c:pt>
                <c:pt idx="979">
                  <c:v>975.01</c:v>
                </c:pt>
                <c:pt idx="980">
                  <c:v>976.01</c:v>
                </c:pt>
                <c:pt idx="981">
                  <c:v>977.00</c:v>
                </c:pt>
                <c:pt idx="982">
                  <c:v>978.00</c:v>
                </c:pt>
                <c:pt idx="983">
                  <c:v>979.01</c:v>
                </c:pt>
                <c:pt idx="984">
                  <c:v>980.00</c:v>
                </c:pt>
                <c:pt idx="985">
                  <c:v>981.00</c:v>
                </c:pt>
                <c:pt idx="986">
                  <c:v>982.01</c:v>
                </c:pt>
                <c:pt idx="987">
                  <c:v>983.00</c:v>
                </c:pt>
                <c:pt idx="988">
                  <c:v>984.00</c:v>
                </c:pt>
                <c:pt idx="989">
                  <c:v>985.01</c:v>
                </c:pt>
                <c:pt idx="990">
                  <c:v>986.01</c:v>
                </c:pt>
                <c:pt idx="991">
                  <c:v>987.00</c:v>
                </c:pt>
                <c:pt idx="992">
                  <c:v>988.00</c:v>
                </c:pt>
                <c:pt idx="993">
                  <c:v>989.01</c:v>
                </c:pt>
                <c:pt idx="994">
                  <c:v>990.00</c:v>
                </c:pt>
                <c:pt idx="995">
                  <c:v>991.00</c:v>
                </c:pt>
                <c:pt idx="996">
                  <c:v>992.01</c:v>
                </c:pt>
                <c:pt idx="997">
                  <c:v>993.01</c:v>
                </c:pt>
                <c:pt idx="998">
                  <c:v>994.00</c:v>
                </c:pt>
                <c:pt idx="999">
                  <c:v>995.01</c:v>
                </c:pt>
                <c:pt idx="1000">
                  <c:v>996.01</c:v>
                </c:pt>
                <c:pt idx="1001">
                  <c:v>997.00</c:v>
                </c:pt>
                <c:pt idx="1002">
                  <c:v>998.00</c:v>
                </c:pt>
                <c:pt idx="1003">
                  <c:v>999.01</c:v>
                </c:pt>
                <c:pt idx="1004">
                  <c:v>1,000.00</c:v>
                </c:pt>
                <c:pt idx="1005">
                  <c:v>1,001.00</c:v>
                </c:pt>
                <c:pt idx="1006">
                  <c:v>1,002.01</c:v>
                </c:pt>
                <c:pt idx="1007">
                  <c:v>1,003.01</c:v>
                </c:pt>
                <c:pt idx="1008">
                  <c:v>1,004.00</c:v>
                </c:pt>
                <c:pt idx="1009">
                  <c:v>1,005.01</c:v>
                </c:pt>
                <c:pt idx="1010">
                  <c:v>1,006.01</c:v>
                </c:pt>
                <c:pt idx="1011">
                  <c:v>1,007.00</c:v>
                </c:pt>
                <c:pt idx="1012">
                  <c:v>1,008.00</c:v>
                </c:pt>
                <c:pt idx="1013">
                  <c:v>1,009.01</c:v>
                </c:pt>
                <c:pt idx="1014">
                  <c:v>1,010.00</c:v>
                </c:pt>
                <c:pt idx="1015">
                  <c:v>1,011.00</c:v>
                </c:pt>
                <c:pt idx="1016">
                  <c:v>1,012.01</c:v>
                </c:pt>
                <c:pt idx="1017">
                  <c:v>1,013.01</c:v>
                </c:pt>
                <c:pt idx="1018">
                  <c:v>1,014.00</c:v>
                </c:pt>
                <c:pt idx="1019">
                  <c:v>1,015.01</c:v>
                </c:pt>
                <c:pt idx="1020">
                  <c:v>1,016.01</c:v>
                </c:pt>
                <c:pt idx="1021">
                  <c:v>1,017.00</c:v>
                </c:pt>
                <c:pt idx="1022">
                  <c:v>1,018.00</c:v>
                </c:pt>
                <c:pt idx="1023">
                  <c:v>1,019.01</c:v>
                </c:pt>
                <c:pt idx="1024">
                  <c:v>1,020.00</c:v>
                </c:pt>
                <c:pt idx="1025">
                  <c:v>1,021.00</c:v>
                </c:pt>
                <c:pt idx="1026">
                  <c:v>1,022.01</c:v>
                </c:pt>
                <c:pt idx="1027">
                  <c:v>1,023.01</c:v>
                </c:pt>
                <c:pt idx="1028">
                  <c:v>1,024.00</c:v>
                </c:pt>
                <c:pt idx="1029">
                  <c:v>1,025.00</c:v>
                </c:pt>
                <c:pt idx="1030">
                  <c:v>1,026.01</c:v>
                </c:pt>
                <c:pt idx="1031">
                  <c:v>1,027.00</c:v>
                </c:pt>
                <c:pt idx="1032">
                  <c:v>1,028.00</c:v>
                </c:pt>
                <c:pt idx="1033">
                  <c:v>1,029.01</c:v>
                </c:pt>
                <c:pt idx="1034">
                  <c:v>1,030.00</c:v>
                </c:pt>
                <c:pt idx="1035">
                  <c:v>1,031.00</c:v>
                </c:pt>
                <c:pt idx="1036">
                  <c:v>1,032.01</c:v>
                </c:pt>
                <c:pt idx="1037">
                  <c:v>1,033.01</c:v>
                </c:pt>
                <c:pt idx="1038">
                  <c:v>1,034.00</c:v>
                </c:pt>
                <c:pt idx="1039">
                  <c:v>1,035.00</c:v>
                </c:pt>
                <c:pt idx="1040">
                  <c:v>1,036.01</c:v>
                </c:pt>
                <c:pt idx="1041">
                  <c:v>1,037.00</c:v>
                </c:pt>
                <c:pt idx="1042">
                  <c:v>1,038.00</c:v>
                </c:pt>
                <c:pt idx="1043">
                  <c:v>1,039.01</c:v>
                </c:pt>
                <c:pt idx="1044">
                  <c:v>1,040.01</c:v>
                </c:pt>
                <c:pt idx="1045">
                  <c:v>1,041.00</c:v>
                </c:pt>
                <c:pt idx="1046">
                  <c:v>1,042.01</c:v>
                </c:pt>
                <c:pt idx="1047">
                  <c:v>1,043.01</c:v>
                </c:pt>
                <c:pt idx="1048">
                  <c:v>1,044.00</c:v>
                </c:pt>
                <c:pt idx="1049">
                  <c:v>1,045.00</c:v>
                </c:pt>
                <c:pt idx="1050">
                  <c:v>1,046.01</c:v>
                </c:pt>
                <c:pt idx="1051">
                  <c:v>1,047.00</c:v>
                </c:pt>
                <c:pt idx="1052">
                  <c:v>1,048.00</c:v>
                </c:pt>
                <c:pt idx="1053">
                  <c:v>1,049.01</c:v>
                </c:pt>
                <c:pt idx="1054">
                  <c:v>1,050.01</c:v>
                </c:pt>
                <c:pt idx="1055">
                  <c:v>1,051.00</c:v>
                </c:pt>
                <c:pt idx="1056">
                  <c:v>1,052.01</c:v>
                </c:pt>
                <c:pt idx="1057">
                  <c:v>1,053.01</c:v>
                </c:pt>
                <c:pt idx="1058">
                  <c:v>1,054.00</c:v>
                </c:pt>
                <c:pt idx="1059">
                  <c:v>1,055.00</c:v>
                </c:pt>
                <c:pt idx="1060">
                  <c:v>1,056.01</c:v>
                </c:pt>
                <c:pt idx="1061">
                  <c:v>1,057.00</c:v>
                </c:pt>
                <c:pt idx="1062">
                  <c:v>1,058.00</c:v>
                </c:pt>
                <c:pt idx="1063">
                  <c:v>1,059.01</c:v>
                </c:pt>
                <c:pt idx="1064">
                  <c:v>1,060.01</c:v>
                </c:pt>
                <c:pt idx="1065">
                  <c:v>1,061.00</c:v>
                </c:pt>
                <c:pt idx="1066">
                  <c:v>1,062.01</c:v>
                </c:pt>
                <c:pt idx="1067">
                  <c:v>1,063.01</c:v>
                </c:pt>
                <c:pt idx="1068">
                  <c:v>1,064.00</c:v>
                </c:pt>
                <c:pt idx="1069">
                  <c:v>1,065.00</c:v>
                </c:pt>
                <c:pt idx="1070">
                  <c:v>1,066.01</c:v>
                </c:pt>
                <c:pt idx="1071">
                  <c:v>1,067.00</c:v>
                </c:pt>
                <c:pt idx="1072">
                  <c:v>1,068.00</c:v>
                </c:pt>
                <c:pt idx="1073">
                  <c:v>1,069.01</c:v>
                </c:pt>
                <c:pt idx="1074">
                  <c:v>1,070.01</c:v>
                </c:pt>
                <c:pt idx="1075">
                  <c:v>1,071.00</c:v>
                </c:pt>
                <c:pt idx="1076">
                  <c:v>1,072.00</c:v>
                </c:pt>
                <c:pt idx="1077">
                  <c:v>1,073.01</c:v>
                </c:pt>
                <c:pt idx="1078">
                  <c:v>1,074.00</c:v>
                </c:pt>
                <c:pt idx="1079">
                  <c:v>1,075.00</c:v>
                </c:pt>
                <c:pt idx="1080">
                  <c:v>1,076.01</c:v>
                </c:pt>
                <c:pt idx="1081">
                  <c:v>1,077.00</c:v>
                </c:pt>
                <c:pt idx="1082">
                  <c:v>1,078.00</c:v>
                </c:pt>
                <c:pt idx="1083">
                  <c:v>1,079.01</c:v>
                </c:pt>
                <c:pt idx="1084">
                  <c:v>1,080.01</c:v>
                </c:pt>
                <c:pt idx="1085">
                  <c:v>1,081.00</c:v>
                </c:pt>
                <c:pt idx="1086">
                  <c:v>1,082.00</c:v>
                </c:pt>
                <c:pt idx="1087">
                  <c:v>1,083.01</c:v>
                </c:pt>
                <c:pt idx="1088">
                  <c:v>1,084.00</c:v>
                </c:pt>
                <c:pt idx="1089">
                  <c:v>1,085.00</c:v>
                </c:pt>
                <c:pt idx="1090">
                  <c:v>1,086.01</c:v>
                </c:pt>
                <c:pt idx="1091">
                  <c:v>1,087.00</c:v>
                </c:pt>
                <c:pt idx="1092">
                  <c:v>1,088.00</c:v>
                </c:pt>
                <c:pt idx="1093">
                  <c:v>1,089.01</c:v>
                </c:pt>
                <c:pt idx="1094">
                  <c:v>1,090.01</c:v>
                </c:pt>
                <c:pt idx="1095">
                  <c:v>1,091.00</c:v>
                </c:pt>
                <c:pt idx="1096">
                  <c:v>1,092.00</c:v>
                </c:pt>
                <c:pt idx="1097">
                  <c:v>1,093.01</c:v>
                </c:pt>
                <c:pt idx="1098">
                  <c:v>1,094.00</c:v>
                </c:pt>
                <c:pt idx="1099">
                  <c:v>1,095.00</c:v>
                </c:pt>
                <c:pt idx="1100">
                  <c:v>1,096.01</c:v>
                </c:pt>
                <c:pt idx="1101">
                  <c:v>1,097.01</c:v>
                </c:pt>
                <c:pt idx="1102">
                  <c:v>1,098.00</c:v>
                </c:pt>
                <c:pt idx="1103">
                  <c:v>1,099.01</c:v>
                </c:pt>
                <c:pt idx="1104">
                  <c:v>1,100.01</c:v>
                </c:pt>
                <c:pt idx="1105">
                  <c:v>1,101.00</c:v>
                </c:pt>
                <c:pt idx="1106">
                  <c:v>1,102.00</c:v>
                </c:pt>
                <c:pt idx="1107">
                  <c:v>1,103.01</c:v>
                </c:pt>
                <c:pt idx="1108">
                  <c:v>1,104.00</c:v>
                </c:pt>
                <c:pt idx="1109">
                  <c:v>1,105.00</c:v>
                </c:pt>
                <c:pt idx="1110">
                  <c:v>1,106.01</c:v>
                </c:pt>
                <c:pt idx="1111">
                  <c:v>1,107.01</c:v>
                </c:pt>
                <c:pt idx="1112">
                  <c:v>1,108.00</c:v>
                </c:pt>
                <c:pt idx="1113">
                  <c:v>1,109.01</c:v>
                </c:pt>
                <c:pt idx="1114">
                  <c:v>1,110.01</c:v>
                </c:pt>
                <c:pt idx="1115">
                  <c:v>1,111.00</c:v>
                </c:pt>
                <c:pt idx="1116">
                  <c:v>1,112.00</c:v>
                </c:pt>
                <c:pt idx="1117">
                  <c:v>1,113.01</c:v>
                </c:pt>
                <c:pt idx="1118">
                  <c:v>1,114.00</c:v>
                </c:pt>
                <c:pt idx="1119">
                  <c:v>1,115.00</c:v>
                </c:pt>
                <c:pt idx="1120">
                  <c:v>1,116.01</c:v>
                </c:pt>
                <c:pt idx="1121">
                  <c:v>1,117.01</c:v>
                </c:pt>
                <c:pt idx="1122">
                  <c:v>1,118.00</c:v>
                </c:pt>
                <c:pt idx="1123">
                  <c:v>1,119.01</c:v>
                </c:pt>
                <c:pt idx="1124">
                  <c:v>1,120.01</c:v>
                </c:pt>
                <c:pt idx="1125">
                  <c:v>1,121.00</c:v>
                </c:pt>
                <c:pt idx="1126">
                  <c:v>1,122.00</c:v>
                </c:pt>
                <c:pt idx="1127">
                  <c:v>1,123.01</c:v>
                </c:pt>
                <c:pt idx="1128">
                  <c:v>1,124.00</c:v>
                </c:pt>
                <c:pt idx="1129">
                  <c:v>1,125.00</c:v>
                </c:pt>
                <c:pt idx="1130">
                  <c:v>1,126.01</c:v>
                </c:pt>
                <c:pt idx="1131">
                  <c:v>1,127.01</c:v>
                </c:pt>
                <c:pt idx="1132">
                  <c:v>1,128.00</c:v>
                </c:pt>
                <c:pt idx="1133">
                  <c:v>1,129.00</c:v>
                </c:pt>
                <c:pt idx="1134">
                  <c:v>1,130.01</c:v>
                </c:pt>
                <c:pt idx="1135">
                  <c:v>1,131.00</c:v>
                </c:pt>
                <c:pt idx="1136">
                  <c:v>1,132.00</c:v>
                </c:pt>
                <c:pt idx="1137">
                  <c:v>1,133.01</c:v>
                </c:pt>
                <c:pt idx="1138">
                  <c:v>1,134.00</c:v>
                </c:pt>
                <c:pt idx="1139">
                  <c:v>1,135.00</c:v>
                </c:pt>
                <c:pt idx="1140">
                  <c:v>1,136.01</c:v>
                </c:pt>
                <c:pt idx="1141">
                  <c:v>1,137.01</c:v>
                </c:pt>
                <c:pt idx="1142">
                  <c:v>1,138.00</c:v>
                </c:pt>
                <c:pt idx="1143">
                  <c:v>1,139.00</c:v>
                </c:pt>
                <c:pt idx="1144">
                  <c:v>1,140.01</c:v>
                </c:pt>
                <c:pt idx="1145">
                  <c:v>1,141.00</c:v>
                </c:pt>
                <c:pt idx="1146">
                  <c:v>1,142.00</c:v>
                </c:pt>
                <c:pt idx="1147">
                  <c:v>1,143.01</c:v>
                </c:pt>
                <c:pt idx="1148">
                  <c:v>1,144.00</c:v>
                </c:pt>
                <c:pt idx="1149">
                  <c:v>1,145.00</c:v>
                </c:pt>
                <c:pt idx="1150">
                  <c:v>1,146.01</c:v>
                </c:pt>
                <c:pt idx="1151">
                  <c:v>1,147.01</c:v>
                </c:pt>
                <c:pt idx="1152">
                  <c:v>1,148.00</c:v>
                </c:pt>
                <c:pt idx="1153">
                  <c:v>1,149.00</c:v>
                </c:pt>
                <c:pt idx="1154">
                  <c:v>1,150.01</c:v>
                </c:pt>
                <c:pt idx="1155">
                  <c:v>1,151.00</c:v>
                </c:pt>
                <c:pt idx="1156">
                  <c:v>1,152.00</c:v>
                </c:pt>
                <c:pt idx="1157">
                  <c:v>1,153.01</c:v>
                </c:pt>
                <c:pt idx="1158">
                  <c:v>1,154.01</c:v>
                </c:pt>
                <c:pt idx="1159">
                  <c:v>1,155.00</c:v>
                </c:pt>
                <c:pt idx="1160">
                  <c:v>1,156.01</c:v>
                </c:pt>
                <c:pt idx="1161">
                  <c:v>1,157.01</c:v>
                </c:pt>
                <c:pt idx="1162">
                  <c:v>1,158.00</c:v>
                </c:pt>
                <c:pt idx="1163">
                  <c:v>1,159.00</c:v>
                </c:pt>
                <c:pt idx="1164">
                  <c:v>1,160.01</c:v>
                </c:pt>
                <c:pt idx="1165">
                  <c:v>1,161.00</c:v>
                </c:pt>
                <c:pt idx="1166">
                  <c:v>1,162.00</c:v>
                </c:pt>
                <c:pt idx="1167">
                  <c:v>1,163.01</c:v>
                </c:pt>
                <c:pt idx="1168">
                  <c:v>1,164.01</c:v>
                </c:pt>
                <c:pt idx="1169">
                  <c:v>1,165.00</c:v>
                </c:pt>
                <c:pt idx="1170">
                  <c:v>1,166.01</c:v>
                </c:pt>
                <c:pt idx="1171">
                  <c:v>1,167.01</c:v>
                </c:pt>
                <c:pt idx="1172">
                  <c:v>1,168.00</c:v>
                </c:pt>
                <c:pt idx="1173">
                  <c:v>1,169.00</c:v>
                </c:pt>
                <c:pt idx="1174">
                  <c:v>1,170.01</c:v>
                </c:pt>
                <c:pt idx="1175">
                  <c:v>1,171.00</c:v>
                </c:pt>
                <c:pt idx="1176">
                  <c:v>1,172.00</c:v>
                </c:pt>
                <c:pt idx="1177">
                  <c:v>1,173.01</c:v>
                </c:pt>
                <c:pt idx="1178">
                  <c:v>1,174.01</c:v>
                </c:pt>
                <c:pt idx="1179">
                  <c:v>1,175.00</c:v>
                </c:pt>
                <c:pt idx="1180">
                  <c:v>1,176.00</c:v>
                </c:pt>
                <c:pt idx="1181">
                  <c:v>1,177.01</c:v>
                </c:pt>
                <c:pt idx="1182">
                  <c:v>1,178.00</c:v>
                </c:pt>
                <c:pt idx="1183">
                  <c:v>1,179.00</c:v>
                </c:pt>
                <c:pt idx="1184">
                  <c:v>1,180.01</c:v>
                </c:pt>
                <c:pt idx="1185">
                  <c:v>1,181.00</c:v>
                </c:pt>
                <c:pt idx="1186">
                  <c:v>1,182.00</c:v>
                </c:pt>
                <c:pt idx="1187">
                  <c:v>1,183.01</c:v>
                </c:pt>
                <c:pt idx="1188">
                  <c:v>1,184.01</c:v>
                </c:pt>
                <c:pt idx="1189">
                  <c:v>1,185.00</c:v>
                </c:pt>
                <c:pt idx="1190">
                  <c:v>1,186.00</c:v>
                </c:pt>
                <c:pt idx="1191">
                  <c:v>1,187.01</c:v>
                </c:pt>
                <c:pt idx="1192">
                  <c:v>1,188.00</c:v>
                </c:pt>
                <c:pt idx="1193">
                  <c:v>1,189.00</c:v>
                </c:pt>
                <c:pt idx="1194">
                  <c:v>1,190.01</c:v>
                </c:pt>
                <c:pt idx="1195">
                  <c:v>1,191.01</c:v>
                </c:pt>
                <c:pt idx="1196">
                  <c:v>1,192.00</c:v>
                </c:pt>
                <c:pt idx="1197">
                  <c:v>1,193.01</c:v>
                </c:pt>
                <c:pt idx="1198">
                  <c:v>1,194.01</c:v>
                </c:pt>
                <c:pt idx="1199">
                  <c:v>1,195.00</c:v>
                </c:pt>
                <c:pt idx="1200">
                  <c:v>1,196.00</c:v>
                </c:pt>
                <c:pt idx="1201">
                  <c:v>1,197.01</c:v>
                </c:pt>
                <c:pt idx="1202">
                  <c:v>1,198.00</c:v>
                </c:pt>
                <c:pt idx="1203">
                  <c:v>1,199.00</c:v>
                </c:pt>
                <c:pt idx="1204">
                  <c:v>1,200.01</c:v>
                </c:pt>
                <c:pt idx="1205">
                  <c:v>1,201.01</c:v>
                </c:pt>
                <c:pt idx="1206">
                  <c:v>1,202.00</c:v>
                </c:pt>
                <c:pt idx="1207">
                  <c:v>1,203.01</c:v>
                </c:pt>
                <c:pt idx="1208">
                  <c:v>1,204.01</c:v>
                </c:pt>
                <c:pt idx="1209">
                  <c:v>1,205.00</c:v>
                </c:pt>
                <c:pt idx="1210">
                  <c:v>1,206.00</c:v>
                </c:pt>
                <c:pt idx="1211">
                  <c:v>1,207.01</c:v>
                </c:pt>
                <c:pt idx="1212">
                  <c:v>1,208.00</c:v>
                </c:pt>
                <c:pt idx="1213">
                  <c:v>1,209.00</c:v>
                </c:pt>
                <c:pt idx="1214">
                  <c:v>1,210.01</c:v>
                </c:pt>
                <c:pt idx="1215">
                  <c:v>1,211.01</c:v>
                </c:pt>
                <c:pt idx="1216">
                  <c:v>1,212.00</c:v>
                </c:pt>
                <c:pt idx="1217">
                  <c:v>1,213.01</c:v>
                </c:pt>
                <c:pt idx="1218">
                  <c:v>1,214.01</c:v>
                </c:pt>
                <c:pt idx="1219">
                  <c:v>1,215.00</c:v>
                </c:pt>
                <c:pt idx="1220">
                  <c:v>1,216.00</c:v>
                </c:pt>
                <c:pt idx="1221">
                  <c:v>1,217.01</c:v>
                </c:pt>
                <c:pt idx="1222">
                  <c:v>1,218.00</c:v>
                </c:pt>
                <c:pt idx="1223">
                  <c:v>1,219.00</c:v>
                </c:pt>
                <c:pt idx="1224">
                  <c:v>1,220.01</c:v>
                </c:pt>
                <c:pt idx="1225">
                  <c:v>1,221.01</c:v>
                </c:pt>
                <c:pt idx="1226">
                  <c:v>1,222.00</c:v>
                </c:pt>
                <c:pt idx="1227">
                  <c:v>1,223.00</c:v>
                </c:pt>
                <c:pt idx="1228">
                  <c:v>1,224.01</c:v>
                </c:pt>
                <c:pt idx="1229">
                  <c:v>1,225.00</c:v>
                </c:pt>
                <c:pt idx="1230">
                  <c:v>1,226.00</c:v>
                </c:pt>
                <c:pt idx="1231">
                  <c:v>1,227.01</c:v>
                </c:pt>
                <c:pt idx="1232">
                  <c:v>1,228.00</c:v>
                </c:pt>
                <c:pt idx="1233">
                  <c:v>1,229.00</c:v>
                </c:pt>
                <c:pt idx="1234">
                  <c:v>1,230.01</c:v>
                </c:pt>
                <c:pt idx="1235">
                  <c:v>1,231.01</c:v>
                </c:pt>
                <c:pt idx="1236">
                  <c:v>1,232.00</c:v>
                </c:pt>
                <c:pt idx="1237">
                  <c:v>1,233.00</c:v>
                </c:pt>
                <c:pt idx="1238">
                  <c:v>1,234.01</c:v>
                </c:pt>
                <c:pt idx="1239">
                  <c:v>1,235.00</c:v>
                </c:pt>
                <c:pt idx="1240">
                  <c:v>1,236.00</c:v>
                </c:pt>
                <c:pt idx="1241">
                  <c:v>1,237.01</c:v>
                </c:pt>
                <c:pt idx="1242">
                  <c:v>1,238.00</c:v>
                </c:pt>
                <c:pt idx="1243">
                  <c:v>1,239.00</c:v>
                </c:pt>
                <c:pt idx="1244">
                  <c:v>1,240.01</c:v>
                </c:pt>
                <c:pt idx="1245">
                  <c:v>1,241.01</c:v>
                </c:pt>
                <c:pt idx="1246">
                  <c:v>1,242.00</c:v>
                </c:pt>
                <c:pt idx="1247">
                  <c:v>1,243.00</c:v>
                </c:pt>
                <c:pt idx="1248">
                  <c:v>1,244.01</c:v>
                </c:pt>
                <c:pt idx="1249">
                  <c:v>1,245.00</c:v>
                </c:pt>
                <c:pt idx="1250">
                  <c:v>1,246.00</c:v>
                </c:pt>
                <c:pt idx="1251">
                  <c:v>1,247.01</c:v>
                </c:pt>
                <c:pt idx="1252">
                  <c:v>1,248.01</c:v>
                </c:pt>
                <c:pt idx="1253">
                  <c:v>1,249.00</c:v>
                </c:pt>
                <c:pt idx="1254">
                  <c:v>1,250.01</c:v>
                </c:pt>
                <c:pt idx="1255">
                  <c:v>1,251.01</c:v>
                </c:pt>
                <c:pt idx="1256">
                  <c:v>1,252.00</c:v>
                </c:pt>
                <c:pt idx="1257">
                  <c:v>1,253.00</c:v>
                </c:pt>
                <c:pt idx="1258">
                  <c:v>1,254.01</c:v>
                </c:pt>
                <c:pt idx="1259">
                  <c:v>1,255.00</c:v>
                </c:pt>
                <c:pt idx="1260">
                  <c:v>1,256.00</c:v>
                </c:pt>
                <c:pt idx="1261">
                  <c:v>1,257.01</c:v>
                </c:pt>
                <c:pt idx="1262">
                  <c:v>1,258.01</c:v>
                </c:pt>
                <c:pt idx="1263">
                  <c:v>1,259.00</c:v>
                </c:pt>
                <c:pt idx="1264">
                  <c:v>1,260.01</c:v>
                </c:pt>
                <c:pt idx="1265">
                  <c:v>1,261.01</c:v>
                </c:pt>
                <c:pt idx="1266">
                  <c:v>1,262.00</c:v>
                </c:pt>
                <c:pt idx="1267">
                  <c:v>1,263.00</c:v>
                </c:pt>
                <c:pt idx="1268">
                  <c:v>1,264.01</c:v>
                </c:pt>
                <c:pt idx="1269">
                  <c:v>1,265.00</c:v>
                </c:pt>
                <c:pt idx="1270">
                  <c:v>1,266.00</c:v>
                </c:pt>
                <c:pt idx="1271">
                  <c:v>1,267.01</c:v>
                </c:pt>
                <c:pt idx="1272">
                  <c:v>1,268.01</c:v>
                </c:pt>
                <c:pt idx="1273">
                  <c:v>1,269.00</c:v>
                </c:pt>
                <c:pt idx="1274">
                  <c:v>1,270.01</c:v>
                </c:pt>
                <c:pt idx="1275">
                  <c:v>1,271.01</c:v>
                </c:pt>
                <c:pt idx="1276">
                  <c:v>1,272.00</c:v>
                </c:pt>
                <c:pt idx="1277">
                  <c:v>1,273.00</c:v>
                </c:pt>
                <c:pt idx="1278">
                  <c:v>1,274.01</c:v>
                </c:pt>
                <c:pt idx="1279">
                  <c:v>1,275.00</c:v>
                </c:pt>
                <c:pt idx="1280">
                  <c:v>1,276.00</c:v>
                </c:pt>
                <c:pt idx="1281">
                  <c:v>1,277.01</c:v>
                </c:pt>
                <c:pt idx="1282">
                  <c:v>1,278.01</c:v>
                </c:pt>
                <c:pt idx="1283">
                  <c:v>1,279.00</c:v>
                </c:pt>
                <c:pt idx="1284">
                  <c:v>1,280.00</c:v>
                </c:pt>
                <c:pt idx="1285">
                  <c:v>1,281.01</c:v>
                </c:pt>
                <c:pt idx="1286">
                  <c:v>1,282.00</c:v>
                </c:pt>
                <c:pt idx="1287">
                  <c:v>1,283.00</c:v>
                </c:pt>
                <c:pt idx="1288">
                  <c:v>1,284.01</c:v>
                </c:pt>
                <c:pt idx="1289">
                  <c:v>1,285.01</c:v>
                </c:pt>
                <c:pt idx="1290">
                  <c:v>1,286.00</c:v>
                </c:pt>
                <c:pt idx="1291">
                  <c:v>1,287.01</c:v>
                </c:pt>
                <c:pt idx="1292">
                  <c:v>1,288.01</c:v>
                </c:pt>
                <c:pt idx="1293">
                  <c:v>1,289.00</c:v>
                </c:pt>
                <c:pt idx="1294">
                  <c:v>1,290.00</c:v>
                </c:pt>
                <c:pt idx="1295">
                  <c:v>1,291.01</c:v>
                </c:pt>
                <c:pt idx="1296">
                  <c:v>1,292.00</c:v>
                </c:pt>
                <c:pt idx="1297">
                  <c:v>1,293.00</c:v>
                </c:pt>
                <c:pt idx="1298">
                  <c:v>1,294.01</c:v>
                </c:pt>
                <c:pt idx="1299">
                  <c:v>1,295.01</c:v>
                </c:pt>
                <c:pt idx="1300">
                  <c:v>1,296.00</c:v>
                </c:pt>
                <c:pt idx="1301">
                  <c:v>1,297.01</c:v>
                </c:pt>
                <c:pt idx="1302">
                  <c:v>1,298.01</c:v>
                </c:pt>
                <c:pt idx="1303">
                  <c:v>1,299.00</c:v>
                </c:pt>
                <c:pt idx="1304">
                  <c:v>1,300.00</c:v>
                </c:pt>
                <c:pt idx="1305">
                  <c:v>1,301.01</c:v>
                </c:pt>
                <c:pt idx="1306">
                  <c:v>1,302.00</c:v>
                </c:pt>
                <c:pt idx="1307">
                  <c:v>1,303.00</c:v>
                </c:pt>
                <c:pt idx="1308">
                  <c:v>1,304.01</c:v>
                </c:pt>
                <c:pt idx="1309">
                  <c:v>1,305.01</c:v>
                </c:pt>
                <c:pt idx="1310">
                  <c:v>1,306.00</c:v>
                </c:pt>
                <c:pt idx="1311">
                  <c:v>1,307.00</c:v>
                </c:pt>
                <c:pt idx="1312">
                  <c:v>1,308.01</c:v>
                </c:pt>
                <c:pt idx="1313">
                  <c:v>1,309.00</c:v>
                </c:pt>
                <c:pt idx="1314">
                  <c:v>1,310.00</c:v>
                </c:pt>
                <c:pt idx="1315">
                  <c:v>1,311.01</c:v>
                </c:pt>
                <c:pt idx="1316">
                  <c:v>1,312.00</c:v>
                </c:pt>
                <c:pt idx="1317">
                  <c:v>1,313.00</c:v>
                </c:pt>
                <c:pt idx="1318">
                  <c:v>1,314.01</c:v>
                </c:pt>
                <c:pt idx="1319">
                  <c:v>1,315.01</c:v>
                </c:pt>
                <c:pt idx="1320">
                  <c:v>1,316.00</c:v>
                </c:pt>
                <c:pt idx="1321">
                  <c:v>1,317.00</c:v>
                </c:pt>
                <c:pt idx="1322">
                  <c:v>1,318.01</c:v>
                </c:pt>
                <c:pt idx="1323">
                  <c:v>1,319.00</c:v>
                </c:pt>
                <c:pt idx="1324">
                  <c:v>1,320.00</c:v>
                </c:pt>
                <c:pt idx="1325">
                  <c:v>1,321.01</c:v>
                </c:pt>
                <c:pt idx="1326">
                  <c:v>1,322.01</c:v>
                </c:pt>
                <c:pt idx="1327">
                  <c:v>1,323.00</c:v>
                </c:pt>
                <c:pt idx="1328">
                  <c:v>1,324.01</c:v>
                </c:pt>
                <c:pt idx="1329">
                  <c:v>1,325.01</c:v>
                </c:pt>
                <c:pt idx="1330">
                  <c:v>1,326.00</c:v>
                </c:pt>
                <c:pt idx="1331">
                  <c:v>1,327.00</c:v>
                </c:pt>
                <c:pt idx="1332">
                  <c:v>1,328.01</c:v>
                </c:pt>
                <c:pt idx="1333">
                  <c:v>1,329.00</c:v>
                </c:pt>
                <c:pt idx="1334">
                  <c:v>1,330.00</c:v>
                </c:pt>
                <c:pt idx="1335">
                  <c:v>1,331.01</c:v>
                </c:pt>
                <c:pt idx="1336">
                  <c:v>1,332.01</c:v>
                </c:pt>
                <c:pt idx="1337">
                  <c:v>1,333.00</c:v>
                </c:pt>
                <c:pt idx="1338">
                  <c:v>1,334.01</c:v>
                </c:pt>
                <c:pt idx="1339">
                  <c:v>1,335.01</c:v>
                </c:pt>
                <c:pt idx="1340">
                  <c:v>1,336.00</c:v>
                </c:pt>
                <c:pt idx="1341">
                  <c:v>1,337.00</c:v>
                </c:pt>
                <c:pt idx="1342">
                  <c:v>1,338.01</c:v>
                </c:pt>
                <c:pt idx="1343">
                  <c:v>1,339.00</c:v>
                </c:pt>
                <c:pt idx="1344">
                  <c:v>1,340.00</c:v>
                </c:pt>
                <c:pt idx="1345">
                  <c:v>1,341.01</c:v>
                </c:pt>
                <c:pt idx="1346">
                  <c:v>1,342.01</c:v>
                </c:pt>
                <c:pt idx="1347">
                  <c:v>1,343.00</c:v>
                </c:pt>
                <c:pt idx="1348">
                  <c:v>1,344.01</c:v>
                </c:pt>
                <c:pt idx="1349">
                  <c:v>1,345.01</c:v>
                </c:pt>
                <c:pt idx="1350">
                  <c:v>1,346.00</c:v>
                </c:pt>
                <c:pt idx="1351">
                  <c:v>1,347.00</c:v>
                </c:pt>
                <c:pt idx="1352">
                  <c:v>1,348.01</c:v>
                </c:pt>
                <c:pt idx="1353">
                  <c:v>1,349.00</c:v>
                </c:pt>
                <c:pt idx="1354">
                  <c:v>1,350.00</c:v>
                </c:pt>
                <c:pt idx="1355">
                  <c:v>1,351.01</c:v>
                </c:pt>
                <c:pt idx="1356">
                  <c:v>1,352.01</c:v>
                </c:pt>
                <c:pt idx="1357">
                  <c:v>1,353.00</c:v>
                </c:pt>
                <c:pt idx="1358">
                  <c:v>1,354.00</c:v>
                </c:pt>
                <c:pt idx="1359">
                  <c:v>1,355.01</c:v>
                </c:pt>
                <c:pt idx="1360">
                  <c:v>1,356.00</c:v>
                </c:pt>
                <c:pt idx="1361">
                  <c:v>1,357.00</c:v>
                </c:pt>
                <c:pt idx="1362">
                  <c:v>1,358.01</c:v>
                </c:pt>
                <c:pt idx="1363">
                  <c:v>1,359.00</c:v>
                </c:pt>
                <c:pt idx="1364">
                  <c:v>1,360.00</c:v>
                </c:pt>
                <c:pt idx="1365">
                  <c:v>1,361.01</c:v>
                </c:pt>
                <c:pt idx="1366">
                  <c:v>1,362.01</c:v>
                </c:pt>
                <c:pt idx="1367">
                  <c:v>1,363.00</c:v>
                </c:pt>
                <c:pt idx="1368">
                  <c:v>1,364.00</c:v>
                </c:pt>
                <c:pt idx="1369">
                  <c:v>1,365.01</c:v>
                </c:pt>
                <c:pt idx="1370">
                  <c:v>1,366.00</c:v>
                </c:pt>
                <c:pt idx="1371">
                  <c:v>1,367.00</c:v>
                </c:pt>
                <c:pt idx="1372">
                  <c:v>1,368.01</c:v>
                </c:pt>
                <c:pt idx="1373">
                  <c:v>1,369.01</c:v>
                </c:pt>
                <c:pt idx="1374">
                  <c:v>1,370.00</c:v>
                </c:pt>
                <c:pt idx="1375">
                  <c:v>1,371.01</c:v>
                </c:pt>
                <c:pt idx="1376">
                  <c:v>1,372.01</c:v>
                </c:pt>
                <c:pt idx="1377">
                  <c:v>1,373.00</c:v>
                </c:pt>
                <c:pt idx="1378">
                  <c:v>1,374.00</c:v>
                </c:pt>
                <c:pt idx="1379">
                  <c:v>1,375.01</c:v>
                </c:pt>
                <c:pt idx="1380">
                  <c:v>1,376.00</c:v>
                </c:pt>
                <c:pt idx="1381">
                  <c:v>1,377.00</c:v>
                </c:pt>
                <c:pt idx="1382">
                  <c:v>1,378.01</c:v>
                </c:pt>
                <c:pt idx="1383">
                  <c:v>1,379.01</c:v>
                </c:pt>
                <c:pt idx="1384">
                  <c:v>1,380.00</c:v>
                </c:pt>
                <c:pt idx="1385">
                  <c:v>1,381.01</c:v>
                </c:pt>
                <c:pt idx="1386">
                  <c:v>1,382.01</c:v>
                </c:pt>
                <c:pt idx="1387">
                  <c:v>1,383.00</c:v>
                </c:pt>
                <c:pt idx="1388">
                  <c:v>1,384.00</c:v>
                </c:pt>
                <c:pt idx="1389">
                  <c:v>1,385.01</c:v>
                </c:pt>
                <c:pt idx="1390">
                  <c:v>1,386.00</c:v>
                </c:pt>
                <c:pt idx="1391">
                  <c:v>1,387.00</c:v>
                </c:pt>
                <c:pt idx="1392">
                  <c:v>1,388.01</c:v>
                </c:pt>
                <c:pt idx="1393">
                  <c:v>1,389.01</c:v>
                </c:pt>
                <c:pt idx="1394">
                  <c:v>1,390.00</c:v>
                </c:pt>
                <c:pt idx="1395">
                  <c:v>1,391.01</c:v>
                </c:pt>
                <c:pt idx="1396">
                  <c:v>1,392.01</c:v>
                </c:pt>
                <c:pt idx="1397">
                  <c:v>1,393.00</c:v>
                </c:pt>
                <c:pt idx="1398">
                  <c:v>1,394.00</c:v>
                </c:pt>
                <c:pt idx="1399">
                  <c:v>1,395.01</c:v>
                </c:pt>
                <c:pt idx="1400">
                  <c:v>1,396.00</c:v>
                </c:pt>
                <c:pt idx="1401">
                  <c:v>1,397.00</c:v>
                </c:pt>
                <c:pt idx="1402">
                  <c:v>1,398.01</c:v>
                </c:pt>
                <c:pt idx="1403">
                  <c:v>1,399.01</c:v>
                </c:pt>
                <c:pt idx="1404">
                  <c:v>1,400.00</c:v>
                </c:pt>
                <c:pt idx="1405">
                  <c:v>1,401.00</c:v>
                </c:pt>
                <c:pt idx="1406">
                  <c:v>1,402.01</c:v>
                </c:pt>
                <c:pt idx="1407">
                  <c:v>1,403.00</c:v>
                </c:pt>
                <c:pt idx="1408">
                  <c:v>1,404.00</c:v>
                </c:pt>
                <c:pt idx="1409">
                  <c:v>1,405.01</c:v>
                </c:pt>
                <c:pt idx="1410">
                  <c:v>1,406.01</c:v>
                </c:pt>
                <c:pt idx="1411">
                  <c:v>1,407.00</c:v>
                </c:pt>
                <c:pt idx="1412">
                  <c:v>1,408.01</c:v>
                </c:pt>
                <c:pt idx="1413">
                  <c:v>1,409.01</c:v>
                </c:pt>
                <c:pt idx="1414">
                  <c:v>1,410.00</c:v>
                </c:pt>
                <c:pt idx="1415">
                  <c:v>1,411.00</c:v>
                </c:pt>
                <c:pt idx="1416">
                  <c:v>1,412.01</c:v>
                </c:pt>
                <c:pt idx="1417">
                  <c:v>1,413.00</c:v>
                </c:pt>
                <c:pt idx="1418">
                  <c:v>1,414.00</c:v>
                </c:pt>
                <c:pt idx="1419">
                  <c:v>1,415.01</c:v>
                </c:pt>
                <c:pt idx="1420">
                  <c:v>1,416.01</c:v>
                </c:pt>
                <c:pt idx="1421">
                  <c:v>1,417.00</c:v>
                </c:pt>
                <c:pt idx="1422">
                  <c:v>1,418.01</c:v>
                </c:pt>
                <c:pt idx="1423">
                  <c:v>1,419.01</c:v>
                </c:pt>
                <c:pt idx="1424">
                  <c:v>1,420.00</c:v>
                </c:pt>
                <c:pt idx="1425">
                  <c:v>1,421.00</c:v>
                </c:pt>
                <c:pt idx="1426">
                  <c:v>1,422.01</c:v>
                </c:pt>
                <c:pt idx="1427">
                  <c:v>1,423.00</c:v>
                </c:pt>
                <c:pt idx="1428">
                  <c:v>1,424.00</c:v>
                </c:pt>
                <c:pt idx="1429">
                  <c:v>1,425.01</c:v>
                </c:pt>
                <c:pt idx="1430">
                  <c:v>1,426.01</c:v>
                </c:pt>
                <c:pt idx="1431">
                  <c:v>1,427.00</c:v>
                </c:pt>
                <c:pt idx="1432">
                  <c:v>1,428.01</c:v>
                </c:pt>
                <c:pt idx="1433">
                  <c:v>1,429.01</c:v>
                </c:pt>
                <c:pt idx="1434">
                  <c:v>1,430.00</c:v>
                </c:pt>
                <c:pt idx="1435">
                  <c:v>1,431.00</c:v>
                </c:pt>
                <c:pt idx="1436">
                  <c:v>1,432.01</c:v>
                </c:pt>
                <c:pt idx="1437">
                  <c:v>1,433.00</c:v>
                </c:pt>
                <c:pt idx="1438">
                  <c:v>1,434.00</c:v>
                </c:pt>
                <c:pt idx="1439">
                  <c:v>1,435.01</c:v>
                </c:pt>
                <c:pt idx="1440">
                  <c:v>1,436.01</c:v>
                </c:pt>
                <c:pt idx="1441">
                  <c:v>1,437.00</c:v>
                </c:pt>
                <c:pt idx="1442">
                  <c:v>1,438.00</c:v>
                </c:pt>
                <c:pt idx="1443">
                  <c:v>1,439.01</c:v>
                </c:pt>
                <c:pt idx="1444">
                  <c:v>1,440.00</c:v>
                </c:pt>
                <c:pt idx="1445">
                  <c:v>1,441.00</c:v>
                </c:pt>
                <c:pt idx="1446">
                  <c:v>1,442.01</c:v>
                </c:pt>
                <c:pt idx="1447">
                  <c:v>1,443.00</c:v>
                </c:pt>
                <c:pt idx="1448">
                  <c:v>1,444.00</c:v>
                </c:pt>
                <c:pt idx="1449">
                  <c:v>1,445.01</c:v>
                </c:pt>
                <c:pt idx="1450">
                  <c:v>1,446.01</c:v>
                </c:pt>
                <c:pt idx="1451">
                  <c:v>1,447.00</c:v>
                </c:pt>
                <c:pt idx="1452">
                  <c:v>1,448.00</c:v>
                </c:pt>
                <c:pt idx="1453">
                  <c:v>1,449.01</c:v>
                </c:pt>
                <c:pt idx="1454">
                  <c:v>1,450.00</c:v>
                </c:pt>
                <c:pt idx="1455">
                  <c:v>1,451.00</c:v>
                </c:pt>
                <c:pt idx="1456">
                  <c:v>1,452.01</c:v>
                </c:pt>
                <c:pt idx="1457">
                  <c:v>1,453.01</c:v>
                </c:pt>
                <c:pt idx="1458">
                  <c:v>1,454.00</c:v>
                </c:pt>
                <c:pt idx="1459">
                  <c:v>1,455.01</c:v>
                </c:pt>
                <c:pt idx="1460">
                  <c:v>1,456.01</c:v>
                </c:pt>
                <c:pt idx="1461">
                  <c:v>1,457.00</c:v>
                </c:pt>
                <c:pt idx="1462">
                  <c:v>1,458.00</c:v>
                </c:pt>
                <c:pt idx="1463">
                  <c:v>1,459.01</c:v>
                </c:pt>
                <c:pt idx="1464">
                  <c:v>1,460.00</c:v>
                </c:pt>
                <c:pt idx="1465">
                  <c:v>1,461.00</c:v>
                </c:pt>
                <c:pt idx="1466">
                  <c:v>1,462.01</c:v>
                </c:pt>
                <c:pt idx="1467">
                  <c:v>1,463.01</c:v>
                </c:pt>
                <c:pt idx="1468">
                  <c:v>1,464.00</c:v>
                </c:pt>
                <c:pt idx="1469">
                  <c:v>1,465.01</c:v>
                </c:pt>
                <c:pt idx="1470">
                  <c:v>1,466.01</c:v>
                </c:pt>
                <c:pt idx="1471">
                  <c:v>1,467.00</c:v>
                </c:pt>
                <c:pt idx="1472">
                  <c:v>1,468.00</c:v>
                </c:pt>
                <c:pt idx="1473">
                  <c:v>1,469.01</c:v>
                </c:pt>
                <c:pt idx="1474">
                  <c:v>1,470.00</c:v>
                </c:pt>
                <c:pt idx="1475">
                  <c:v>1,471.00</c:v>
                </c:pt>
                <c:pt idx="1476">
                  <c:v>1,472.01</c:v>
                </c:pt>
                <c:pt idx="1477">
                  <c:v>1,473.01</c:v>
                </c:pt>
                <c:pt idx="1478">
                  <c:v>1,474.00</c:v>
                </c:pt>
                <c:pt idx="1479">
                  <c:v>1,475.01</c:v>
                </c:pt>
                <c:pt idx="1480">
                  <c:v>1,476.01</c:v>
                </c:pt>
                <c:pt idx="1481">
                  <c:v>1,477.00</c:v>
                </c:pt>
                <c:pt idx="1482">
                  <c:v>1,478.00</c:v>
                </c:pt>
                <c:pt idx="1483">
                  <c:v>1,479.01</c:v>
                </c:pt>
                <c:pt idx="1484">
                  <c:v>1,480.00</c:v>
                </c:pt>
                <c:pt idx="1485">
                  <c:v>1,481.00</c:v>
                </c:pt>
                <c:pt idx="1486">
                  <c:v>1,482.01</c:v>
                </c:pt>
                <c:pt idx="1487">
                  <c:v>1,483.01</c:v>
                </c:pt>
                <c:pt idx="1488">
                  <c:v>1,484.00</c:v>
                </c:pt>
                <c:pt idx="1489">
                  <c:v>1,485.00</c:v>
                </c:pt>
                <c:pt idx="1490">
                  <c:v>1,486.01</c:v>
                </c:pt>
                <c:pt idx="1491">
                  <c:v>1,487.00</c:v>
                </c:pt>
                <c:pt idx="1492">
                  <c:v>1,488.00</c:v>
                </c:pt>
                <c:pt idx="1493">
                  <c:v>1,489.01</c:v>
                </c:pt>
                <c:pt idx="1494">
                  <c:v>1,490.00</c:v>
                </c:pt>
                <c:pt idx="1495">
                  <c:v>1,491.00</c:v>
                </c:pt>
                <c:pt idx="1496">
                  <c:v>1,492.01</c:v>
                </c:pt>
                <c:pt idx="1497">
                  <c:v>1,493.01</c:v>
                </c:pt>
                <c:pt idx="1498">
                  <c:v>1,494.00</c:v>
                </c:pt>
                <c:pt idx="1499">
                  <c:v>1,495.00</c:v>
                </c:pt>
                <c:pt idx="1500">
                  <c:v>1,496.01</c:v>
                </c:pt>
                <c:pt idx="1501">
                  <c:v>1,497.00</c:v>
                </c:pt>
                <c:pt idx="1502">
                  <c:v>1,498.00</c:v>
                </c:pt>
                <c:pt idx="1503">
                  <c:v>1,499.01</c:v>
                </c:pt>
                <c:pt idx="1504">
                  <c:v>1,500.00</c:v>
                </c:pt>
                <c:pt idx="1505">
                  <c:v>1,501.00</c:v>
                </c:pt>
                <c:pt idx="1506">
                  <c:v>1,502.01</c:v>
                </c:pt>
                <c:pt idx="1507">
                  <c:v>1,503.01</c:v>
                </c:pt>
                <c:pt idx="1508">
                  <c:v>1,504.00</c:v>
                </c:pt>
                <c:pt idx="1509">
                  <c:v>1,505.00</c:v>
                </c:pt>
                <c:pt idx="1510">
                  <c:v>1,506.01</c:v>
                </c:pt>
                <c:pt idx="1511">
                  <c:v>1,507.00</c:v>
                </c:pt>
                <c:pt idx="1512">
                  <c:v>1,508.00</c:v>
                </c:pt>
                <c:pt idx="1513">
                  <c:v>1,509.01</c:v>
                </c:pt>
                <c:pt idx="1514">
                  <c:v>1,510.01</c:v>
                </c:pt>
                <c:pt idx="1515">
                  <c:v>1,511.00</c:v>
                </c:pt>
                <c:pt idx="1516">
                  <c:v>1,512.01</c:v>
                </c:pt>
                <c:pt idx="1517">
                  <c:v>1,513.01</c:v>
                </c:pt>
                <c:pt idx="1518">
                  <c:v>1,514.00</c:v>
                </c:pt>
                <c:pt idx="1519">
                  <c:v>1,515.00</c:v>
                </c:pt>
                <c:pt idx="1520">
                  <c:v>1,516.01</c:v>
                </c:pt>
                <c:pt idx="1521">
                  <c:v>1,517.00</c:v>
                </c:pt>
                <c:pt idx="1522">
                  <c:v>1,518.00</c:v>
                </c:pt>
                <c:pt idx="1523">
                  <c:v>1,519.01</c:v>
                </c:pt>
                <c:pt idx="1524">
                  <c:v>1,520.01</c:v>
                </c:pt>
                <c:pt idx="1525">
                  <c:v>1,521.00</c:v>
                </c:pt>
                <c:pt idx="1526">
                  <c:v>1,522.01</c:v>
                </c:pt>
                <c:pt idx="1527">
                  <c:v>1,523.01</c:v>
                </c:pt>
                <c:pt idx="1528">
                  <c:v>1,524.00</c:v>
                </c:pt>
                <c:pt idx="1529">
                  <c:v>1,525.00</c:v>
                </c:pt>
                <c:pt idx="1530">
                  <c:v>1,526.01</c:v>
                </c:pt>
                <c:pt idx="1531">
                  <c:v>1,527.00</c:v>
                </c:pt>
                <c:pt idx="1532">
                  <c:v>1,528.00</c:v>
                </c:pt>
                <c:pt idx="1533">
                  <c:v>1,529.01</c:v>
                </c:pt>
                <c:pt idx="1534">
                  <c:v>1,530.01</c:v>
                </c:pt>
                <c:pt idx="1535">
                  <c:v>1,531.00</c:v>
                </c:pt>
                <c:pt idx="1536">
                  <c:v>1,532.00</c:v>
                </c:pt>
                <c:pt idx="1537">
                  <c:v>1,533.01</c:v>
                </c:pt>
                <c:pt idx="1538">
                  <c:v>1,534.00</c:v>
                </c:pt>
                <c:pt idx="1539">
                  <c:v>1,535.00</c:v>
                </c:pt>
                <c:pt idx="1540">
                  <c:v>1,536.01</c:v>
                </c:pt>
                <c:pt idx="1541">
                  <c:v>1,537.01</c:v>
                </c:pt>
                <c:pt idx="1542">
                  <c:v>1,538.00</c:v>
                </c:pt>
                <c:pt idx="1543">
                  <c:v>1,539.01</c:v>
                </c:pt>
                <c:pt idx="1544">
                  <c:v>1,540.01</c:v>
                </c:pt>
                <c:pt idx="1545">
                  <c:v>1,541.00</c:v>
                </c:pt>
                <c:pt idx="1546">
                  <c:v>1,542.00</c:v>
                </c:pt>
                <c:pt idx="1547">
                  <c:v>1,543.01</c:v>
                </c:pt>
                <c:pt idx="1548">
                  <c:v>1,544.00</c:v>
                </c:pt>
                <c:pt idx="1549">
                  <c:v>1,545.00</c:v>
                </c:pt>
                <c:pt idx="1550">
                  <c:v>1,546.01</c:v>
                </c:pt>
                <c:pt idx="1551">
                  <c:v>1,547.01</c:v>
                </c:pt>
                <c:pt idx="1552">
                  <c:v>1,548.00</c:v>
                </c:pt>
                <c:pt idx="1553">
                  <c:v>1,549.01</c:v>
                </c:pt>
                <c:pt idx="1554">
                  <c:v>1,550.01</c:v>
                </c:pt>
                <c:pt idx="1555">
                  <c:v>1,551.00</c:v>
                </c:pt>
                <c:pt idx="1556">
                  <c:v>1,552.00</c:v>
                </c:pt>
                <c:pt idx="1557">
                  <c:v>1,553.01</c:v>
                </c:pt>
                <c:pt idx="1558">
                  <c:v>1,554.00</c:v>
                </c:pt>
                <c:pt idx="1559">
                  <c:v>1,555.00</c:v>
                </c:pt>
                <c:pt idx="1560">
                  <c:v>1,556.01</c:v>
                </c:pt>
                <c:pt idx="1561">
                  <c:v>1,557.01</c:v>
                </c:pt>
                <c:pt idx="1562">
                  <c:v>1,558.00</c:v>
                </c:pt>
                <c:pt idx="1563">
                  <c:v>1,559.00</c:v>
                </c:pt>
                <c:pt idx="1564">
                  <c:v>1,560.01</c:v>
                </c:pt>
                <c:pt idx="1565">
                  <c:v>1,561.00</c:v>
                </c:pt>
                <c:pt idx="1566">
                  <c:v>1,562.00</c:v>
                </c:pt>
                <c:pt idx="1567">
                  <c:v>1,563.01</c:v>
                </c:pt>
                <c:pt idx="1568">
                  <c:v>1,564.00</c:v>
                </c:pt>
                <c:pt idx="1569">
                  <c:v>1,565.00</c:v>
                </c:pt>
                <c:pt idx="1570">
                  <c:v>1,566.01</c:v>
                </c:pt>
                <c:pt idx="1571">
                  <c:v>1,567.01</c:v>
                </c:pt>
                <c:pt idx="1572">
                  <c:v>1,568.00</c:v>
                </c:pt>
                <c:pt idx="1573">
                  <c:v>1,569.00</c:v>
                </c:pt>
                <c:pt idx="1574">
                  <c:v>1,570.01</c:v>
                </c:pt>
                <c:pt idx="1575">
                  <c:v>1,571.00</c:v>
                </c:pt>
                <c:pt idx="1576">
                  <c:v>1,572.00</c:v>
                </c:pt>
                <c:pt idx="1577">
                  <c:v>1,573.01</c:v>
                </c:pt>
                <c:pt idx="1578">
                  <c:v>1,574.00</c:v>
                </c:pt>
                <c:pt idx="1579">
                  <c:v>1,575.00</c:v>
                </c:pt>
                <c:pt idx="1580">
                  <c:v>1,576.01</c:v>
                </c:pt>
                <c:pt idx="1581">
                  <c:v>1,577.01</c:v>
                </c:pt>
                <c:pt idx="1582">
                  <c:v>1,578.00</c:v>
                </c:pt>
                <c:pt idx="1583">
                  <c:v>1,579.00</c:v>
                </c:pt>
                <c:pt idx="1584">
                  <c:v>1,580.01</c:v>
                </c:pt>
                <c:pt idx="1585">
                  <c:v>1,581.00</c:v>
                </c:pt>
                <c:pt idx="1586">
                  <c:v>1,582.00</c:v>
                </c:pt>
                <c:pt idx="1587">
                  <c:v>1,583.01</c:v>
                </c:pt>
                <c:pt idx="1588">
                  <c:v>1,584.01</c:v>
                </c:pt>
                <c:pt idx="1589">
                  <c:v>1,585.00</c:v>
                </c:pt>
                <c:pt idx="1590">
                  <c:v>1,586.00</c:v>
                </c:pt>
                <c:pt idx="1591">
                  <c:v>1,587.01</c:v>
                </c:pt>
                <c:pt idx="1592">
                  <c:v>1,588.00</c:v>
                </c:pt>
                <c:pt idx="1593">
                  <c:v>1,589.00</c:v>
                </c:pt>
                <c:pt idx="1594">
                  <c:v>1,590.01</c:v>
                </c:pt>
                <c:pt idx="1595">
                  <c:v>1,591.01</c:v>
                </c:pt>
                <c:pt idx="1596">
                  <c:v>1,592.00</c:v>
                </c:pt>
                <c:pt idx="1597">
                  <c:v>1,593.01</c:v>
                </c:pt>
                <c:pt idx="1598">
                  <c:v>1,594.01</c:v>
                </c:pt>
                <c:pt idx="1599">
                  <c:v>1,595.00</c:v>
                </c:pt>
                <c:pt idx="1600">
                  <c:v>1,596.00</c:v>
                </c:pt>
                <c:pt idx="1601">
                  <c:v>1,597.01</c:v>
                </c:pt>
                <c:pt idx="1602">
                  <c:v>1,598.00</c:v>
                </c:pt>
                <c:pt idx="1603">
                  <c:v>1,599.00</c:v>
                </c:pt>
                <c:pt idx="1604">
                  <c:v>1,600.01</c:v>
                </c:pt>
                <c:pt idx="1605">
                  <c:v>1,601.01</c:v>
                </c:pt>
                <c:pt idx="1606">
                  <c:v>1,602.00</c:v>
                </c:pt>
                <c:pt idx="1607">
                  <c:v>1,603.01</c:v>
                </c:pt>
                <c:pt idx="1608">
                  <c:v>1,604.01</c:v>
                </c:pt>
                <c:pt idx="1609">
                  <c:v>1,605.00</c:v>
                </c:pt>
                <c:pt idx="1610">
                  <c:v>1,606.00</c:v>
                </c:pt>
                <c:pt idx="1611">
                  <c:v>1,607.01</c:v>
                </c:pt>
                <c:pt idx="1612">
                  <c:v>1,608.00</c:v>
                </c:pt>
                <c:pt idx="1613">
                  <c:v>1,609.00</c:v>
                </c:pt>
                <c:pt idx="1614">
                  <c:v>1,610.01</c:v>
                </c:pt>
                <c:pt idx="1615">
                  <c:v>1,611.01</c:v>
                </c:pt>
                <c:pt idx="1616">
                  <c:v>1,612.00</c:v>
                </c:pt>
                <c:pt idx="1617">
                  <c:v>1,613.01</c:v>
                </c:pt>
                <c:pt idx="1618">
                  <c:v>1,614.01</c:v>
                </c:pt>
                <c:pt idx="1619">
                  <c:v>1,615.00</c:v>
                </c:pt>
                <c:pt idx="1620">
                  <c:v>1,616.00</c:v>
                </c:pt>
                <c:pt idx="1621">
                  <c:v>1,617.01</c:v>
                </c:pt>
                <c:pt idx="1622">
                  <c:v>1,618.00</c:v>
                </c:pt>
                <c:pt idx="1623">
                  <c:v>1,619.00</c:v>
                </c:pt>
                <c:pt idx="1624">
                  <c:v>1,620.01</c:v>
                </c:pt>
                <c:pt idx="1625">
                  <c:v>1,621.01</c:v>
                </c:pt>
                <c:pt idx="1626">
                  <c:v>1,622.00</c:v>
                </c:pt>
                <c:pt idx="1627">
                  <c:v>1,623.00</c:v>
                </c:pt>
                <c:pt idx="1628">
                  <c:v>1,624.01</c:v>
                </c:pt>
                <c:pt idx="1629">
                  <c:v>1,625.00</c:v>
                </c:pt>
                <c:pt idx="1630">
                  <c:v>1,626.00</c:v>
                </c:pt>
                <c:pt idx="1631">
                  <c:v>1,627.01</c:v>
                </c:pt>
                <c:pt idx="1632">
                  <c:v>1,628.00</c:v>
                </c:pt>
                <c:pt idx="1633">
                  <c:v>1,629.00</c:v>
                </c:pt>
                <c:pt idx="1634">
                  <c:v>1,630.01</c:v>
                </c:pt>
                <c:pt idx="1635">
                  <c:v>1,631.01</c:v>
                </c:pt>
                <c:pt idx="1636">
                  <c:v>1,632.00</c:v>
                </c:pt>
                <c:pt idx="1637">
                  <c:v>1,633.00</c:v>
                </c:pt>
                <c:pt idx="1638">
                  <c:v>1,634.01</c:v>
                </c:pt>
                <c:pt idx="1639">
                  <c:v>1,635.00</c:v>
                </c:pt>
                <c:pt idx="1640">
                  <c:v>1,636.00</c:v>
                </c:pt>
                <c:pt idx="1641">
                  <c:v>1,637.01</c:v>
                </c:pt>
                <c:pt idx="1642">
                  <c:v>1,638.01</c:v>
                </c:pt>
                <c:pt idx="1643">
                  <c:v>1,639.00</c:v>
                </c:pt>
                <c:pt idx="1644">
                  <c:v>1,640.01</c:v>
                </c:pt>
                <c:pt idx="1645">
                  <c:v>1,641.01</c:v>
                </c:pt>
                <c:pt idx="1646">
                  <c:v>1,642.00</c:v>
                </c:pt>
                <c:pt idx="1647">
                  <c:v>1,643.00</c:v>
                </c:pt>
                <c:pt idx="1648">
                  <c:v>1,644.01</c:v>
                </c:pt>
                <c:pt idx="1649">
                  <c:v>1,645.00</c:v>
                </c:pt>
                <c:pt idx="1650">
                  <c:v>1,646.00</c:v>
                </c:pt>
                <c:pt idx="1651">
                  <c:v>1,647.01</c:v>
                </c:pt>
                <c:pt idx="1652">
                  <c:v>1,648.01</c:v>
                </c:pt>
                <c:pt idx="1653">
                  <c:v>1,649.00</c:v>
                </c:pt>
                <c:pt idx="1654">
                  <c:v>1,650.01</c:v>
                </c:pt>
                <c:pt idx="1655">
                  <c:v>1,651.01</c:v>
                </c:pt>
                <c:pt idx="1656">
                  <c:v>1,652.00</c:v>
                </c:pt>
                <c:pt idx="1657">
                  <c:v>1,653.00</c:v>
                </c:pt>
                <c:pt idx="1658">
                  <c:v>1,654.01</c:v>
                </c:pt>
                <c:pt idx="1659">
                  <c:v>1,655.00</c:v>
                </c:pt>
                <c:pt idx="1660">
                  <c:v>1,656.00</c:v>
                </c:pt>
                <c:pt idx="1661">
                  <c:v>1,657.01</c:v>
                </c:pt>
                <c:pt idx="1662">
                  <c:v>1,658.01</c:v>
                </c:pt>
                <c:pt idx="1663">
                  <c:v>1,659.00</c:v>
                </c:pt>
                <c:pt idx="1664">
                  <c:v>1,660.01</c:v>
                </c:pt>
                <c:pt idx="1665">
                  <c:v>1,661.01</c:v>
                </c:pt>
                <c:pt idx="1666">
                  <c:v>1,662.00</c:v>
                </c:pt>
                <c:pt idx="1667">
                  <c:v>1,663.00</c:v>
                </c:pt>
                <c:pt idx="1668">
                  <c:v>1,664.01</c:v>
                </c:pt>
                <c:pt idx="1669">
                  <c:v>1,665.00</c:v>
                </c:pt>
                <c:pt idx="1670">
                  <c:v>1,666.00</c:v>
                </c:pt>
                <c:pt idx="1671">
                  <c:v>1,667.01</c:v>
                </c:pt>
                <c:pt idx="1672">
                  <c:v>1,668.01</c:v>
                </c:pt>
                <c:pt idx="1673">
                  <c:v>1,669.00</c:v>
                </c:pt>
                <c:pt idx="1674">
                  <c:v>1,670.00</c:v>
                </c:pt>
                <c:pt idx="1675">
                  <c:v>1,671.01</c:v>
                </c:pt>
                <c:pt idx="1676">
                  <c:v>1,672.00</c:v>
                </c:pt>
                <c:pt idx="1677">
                  <c:v>1,673.00</c:v>
                </c:pt>
                <c:pt idx="1678">
                  <c:v>1,674.01</c:v>
                </c:pt>
                <c:pt idx="1679">
                  <c:v>1,675.00</c:v>
                </c:pt>
                <c:pt idx="1680">
                  <c:v>1,676.00</c:v>
                </c:pt>
                <c:pt idx="1681">
                  <c:v>1,677.01</c:v>
                </c:pt>
                <c:pt idx="1682">
                  <c:v>1,678.01</c:v>
                </c:pt>
                <c:pt idx="1683">
                  <c:v>1,679.00</c:v>
                </c:pt>
                <c:pt idx="1684">
                  <c:v>1,680.00</c:v>
                </c:pt>
                <c:pt idx="1685">
                  <c:v>1,681.01</c:v>
                </c:pt>
                <c:pt idx="1686">
                  <c:v>1,682.00</c:v>
                </c:pt>
                <c:pt idx="1687">
                  <c:v>1,683.00</c:v>
                </c:pt>
                <c:pt idx="1688">
                  <c:v>1,684.01</c:v>
                </c:pt>
                <c:pt idx="1689">
                  <c:v>1,685.01</c:v>
                </c:pt>
                <c:pt idx="1690">
                  <c:v>1,686.00</c:v>
                </c:pt>
                <c:pt idx="1691">
                  <c:v>1,687.01</c:v>
                </c:pt>
                <c:pt idx="1692">
                  <c:v>1,688.01</c:v>
                </c:pt>
                <c:pt idx="1693">
                  <c:v>1,689.00</c:v>
                </c:pt>
                <c:pt idx="1694">
                  <c:v>1,690.00</c:v>
                </c:pt>
                <c:pt idx="1695">
                  <c:v>1,691.01</c:v>
                </c:pt>
                <c:pt idx="1696">
                  <c:v>1,692.00</c:v>
                </c:pt>
                <c:pt idx="1697">
                  <c:v>1,693.00</c:v>
                </c:pt>
                <c:pt idx="1698">
                  <c:v>1,694.01</c:v>
                </c:pt>
                <c:pt idx="1699">
                  <c:v>1,695.01</c:v>
                </c:pt>
                <c:pt idx="1700">
                  <c:v>1,696.00</c:v>
                </c:pt>
                <c:pt idx="1701">
                  <c:v>1,697.01</c:v>
                </c:pt>
                <c:pt idx="1702">
                  <c:v>1,698.01</c:v>
                </c:pt>
                <c:pt idx="1703">
                  <c:v>1,699.00</c:v>
                </c:pt>
                <c:pt idx="1704">
                  <c:v>1,700.00</c:v>
                </c:pt>
                <c:pt idx="1705">
                  <c:v>1,701.01</c:v>
                </c:pt>
                <c:pt idx="1706">
                  <c:v>1,702.00</c:v>
                </c:pt>
                <c:pt idx="1707">
                  <c:v>1,703.00</c:v>
                </c:pt>
                <c:pt idx="1708">
                  <c:v>1,704.01</c:v>
                </c:pt>
                <c:pt idx="1709">
                  <c:v>1,705.01</c:v>
                </c:pt>
                <c:pt idx="1710">
                  <c:v>1,706.00</c:v>
                </c:pt>
                <c:pt idx="1711">
                  <c:v>1,707.01</c:v>
                </c:pt>
                <c:pt idx="1712">
                  <c:v>1,708.01</c:v>
                </c:pt>
                <c:pt idx="1713">
                  <c:v>1,709.00</c:v>
                </c:pt>
                <c:pt idx="1714">
                  <c:v>1,710.00</c:v>
                </c:pt>
                <c:pt idx="1715">
                  <c:v>1,711.01</c:v>
                </c:pt>
                <c:pt idx="1716">
                  <c:v>1,712.00</c:v>
                </c:pt>
                <c:pt idx="1717">
                  <c:v>1,713.00</c:v>
                </c:pt>
                <c:pt idx="1718">
                  <c:v>1,714.01</c:v>
                </c:pt>
                <c:pt idx="1719">
                  <c:v>1,715.01</c:v>
                </c:pt>
                <c:pt idx="1720">
                  <c:v>1,716.00</c:v>
                </c:pt>
                <c:pt idx="1721">
                  <c:v>1,717.00</c:v>
                </c:pt>
                <c:pt idx="1722">
                  <c:v>1,718.01</c:v>
                </c:pt>
                <c:pt idx="1723">
                  <c:v>1,719.00</c:v>
                </c:pt>
                <c:pt idx="1724">
                  <c:v>1,720.00</c:v>
                </c:pt>
                <c:pt idx="1725">
                  <c:v>1,721.01</c:v>
                </c:pt>
                <c:pt idx="1726">
                  <c:v>1,722.00</c:v>
                </c:pt>
                <c:pt idx="1727">
                  <c:v>1,723.00</c:v>
                </c:pt>
                <c:pt idx="1728">
                  <c:v>1,724.01</c:v>
                </c:pt>
                <c:pt idx="1729">
                  <c:v>1,725.01</c:v>
                </c:pt>
                <c:pt idx="1730">
                  <c:v>1,726.00</c:v>
                </c:pt>
                <c:pt idx="1731">
                  <c:v>1,727.00</c:v>
                </c:pt>
                <c:pt idx="1732">
                  <c:v>1,728.01</c:v>
                </c:pt>
                <c:pt idx="1733">
                  <c:v>1,729.00</c:v>
                </c:pt>
                <c:pt idx="1734">
                  <c:v>1,730.00</c:v>
                </c:pt>
                <c:pt idx="1735">
                  <c:v>1,731.01</c:v>
                </c:pt>
                <c:pt idx="1736">
                  <c:v>1,732.00</c:v>
                </c:pt>
                <c:pt idx="1737">
                  <c:v>1,733.00</c:v>
                </c:pt>
                <c:pt idx="1738">
                  <c:v>1,734.01</c:v>
                </c:pt>
                <c:pt idx="1739">
                  <c:v>1,735.01</c:v>
                </c:pt>
                <c:pt idx="1740">
                  <c:v>1,736.00</c:v>
                </c:pt>
                <c:pt idx="1741">
                  <c:v>1,737.00</c:v>
                </c:pt>
                <c:pt idx="1742">
                  <c:v>1,738.01</c:v>
                </c:pt>
                <c:pt idx="1743">
                  <c:v>1,739.00</c:v>
                </c:pt>
                <c:pt idx="1744">
                  <c:v>1,740.00</c:v>
                </c:pt>
                <c:pt idx="1745">
                  <c:v>1,741.01</c:v>
                </c:pt>
                <c:pt idx="1746">
                  <c:v>1,742.01</c:v>
                </c:pt>
                <c:pt idx="1747">
                  <c:v>1,743.00</c:v>
                </c:pt>
                <c:pt idx="1748">
                  <c:v>1,744.01</c:v>
                </c:pt>
                <c:pt idx="1749">
                  <c:v>1,745.01</c:v>
                </c:pt>
                <c:pt idx="1750">
                  <c:v>1,746.00</c:v>
                </c:pt>
                <c:pt idx="1751">
                  <c:v>1,747.00</c:v>
                </c:pt>
                <c:pt idx="1752">
                  <c:v>1,748.01</c:v>
                </c:pt>
                <c:pt idx="1753">
                  <c:v>1,749.00</c:v>
                </c:pt>
                <c:pt idx="1754">
                  <c:v>1,750.00</c:v>
                </c:pt>
                <c:pt idx="1755">
                  <c:v>1,751.01</c:v>
                </c:pt>
                <c:pt idx="1756">
                  <c:v>1,752.01</c:v>
                </c:pt>
                <c:pt idx="1757">
                  <c:v>1,753.00</c:v>
                </c:pt>
                <c:pt idx="1758">
                  <c:v>1,754.00</c:v>
                </c:pt>
                <c:pt idx="1759">
                  <c:v>1,755.01</c:v>
                </c:pt>
                <c:pt idx="1760">
                  <c:v>1,756.00</c:v>
                </c:pt>
                <c:pt idx="1761">
                  <c:v>1,757.00</c:v>
                </c:pt>
                <c:pt idx="1762">
                  <c:v>1,758.01</c:v>
                </c:pt>
                <c:pt idx="1763">
                  <c:v>1,759.00</c:v>
                </c:pt>
                <c:pt idx="1764">
                  <c:v>1,760.00</c:v>
                </c:pt>
                <c:pt idx="1765">
                  <c:v>1,761.01</c:v>
                </c:pt>
                <c:pt idx="1766">
                  <c:v>1,762.01</c:v>
                </c:pt>
                <c:pt idx="1767">
                  <c:v>1,763.00</c:v>
                </c:pt>
                <c:pt idx="1768">
                  <c:v>1,764.00</c:v>
                </c:pt>
                <c:pt idx="1769">
                  <c:v>1,765.01</c:v>
                </c:pt>
                <c:pt idx="1770">
                  <c:v>1,766.00</c:v>
                </c:pt>
                <c:pt idx="1771">
                  <c:v>1,767.00</c:v>
                </c:pt>
                <c:pt idx="1772">
                  <c:v>1,768.01</c:v>
                </c:pt>
                <c:pt idx="1773">
                  <c:v>1,769.00</c:v>
                </c:pt>
                <c:pt idx="1774">
                  <c:v>1,770.00</c:v>
                </c:pt>
                <c:pt idx="1775">
                  <c:v>1,771.01</c:v>
                </c:pt>
                <c:pt idx="1776">
                  <c:v>1,772.01</c:v>
                </c:pt>
                <c:pt idx="1777">
                  <c:v>1,773.00</c:v>
                </c:pt>
                <c:pt idx="1778">
                  <c:v>1,774.00</c:v>
                </c:pt>
                <c:pt idx="1779">
                  <c:v>1,775.01</c:v>
                </c:pt>
                <c:pt idx="1780">
                  <c:v>1,776.00</c:v>
                </c:pt>
                <c:pt idx="1781">
                  <c:v>1,777.00</c:v>
                </c:pt>
                <c:pt idx="1782">
                  <c:v>1,778.01</c:v>
                </c:pt>
                <c:pt idx="1783">
                  <c:v>1,779.01</c:v>
                </c:pt>
                <c:pt idx="1784">
                  <c:v>1,780.00</c:v>
                </c:pt>
                <c:pt idx="1785">
                  <c:v>1,781.01</c:v>
                </c:pt>
                <c:pt idx="1786">
                  <c:v>1,782.01</c:v>
                </c:pt>
                <c:pt idx="1787">
                  <c:v>1,783.00</c:v>
                </c:pt>
                <c:pt idx="1788">
                  <c:v>1,784.00</c:v>
                </c:pt>
                <c:pt idx="1789">
                  <c:v>1,785.01</c:v>
                </c:pt>
                <c:pt idx="1790">
                  <c:v>1,786.00</c:v>
                </c:pt>
                <c:pt idx="1791">
                  <c:v>1,787.00</c:v>
                </c:pt>
                <c:pt idx="1792">
                  <c:v>1,788.01</c:v>
                </c:pt>
                <c:pt idx="1793">
                  <c:v>1,789.01</c:v>
                </c:pt>
                <c:pt idx="1794">
                  <c:v>1,790.00</c:v>
                </c:pt>
                <c:pt idx="1795">
                  <c:v>1,791.01</c:v>
                </c:pt>
                <c:pt idx="1796">
                  <c:v>1,792.01</c:v>
                </c:pt>
                <c:pt idx="1797">
                  <c:v>1,793.00</c:v>
                </c:pt>
                <c:pt idx="1798">
                  <c:v>1,794.00</c:v>
                </c:pt>
                <c:pt idx="1799">
                  <c:v>1,795.01</c:v>
                </c:pt>
                <c:pt idx="1800">
                  <c:v>1,796.00</c:v>
                </c:pt>
                <c:pt idx="1801">
                  <c:v>1,797.00</c:v>
                </c:pt>
                <c:pt idx="1802">
                  <c:v>1,798.01</c:v>
                </c:pt>
                <c:pt idx="1803">
                  <c:v>1,799.01</c:v>
                </c:pt>
                <c:pt idx="1804">
                  <c:v>1,800.00</c:v>
                </c:pt>
                <c:pt idx="1805">
                  <c:v>1,801.00</c:v>
                </c:pt>
                <c:pt idx="1806">
                  <c:v>1,802.01</c:v>
                </c:pt>
                <c:pt idx="1807">
                  <c:v>1,803.00</c:v>
                </c:pt>
                <c:pt idx="1808">
                  <c:v>1,804.00</c:v>
                </c:pt>
                <c:pt idx="1809">
                  <c:v>1,805.01</c:v>
                </c:pt>
                <c:pt idx="1810">
                  <c:v>1,806.00</c:v>
                </c:pt>
                <c:pt idx="1811">
                  <c:v>1,807.00</c:v>
                </c:pt>
                <c:pt idx="1812">
                  <c:v>1,808.01</c:v>
                </c:pt>
                <c:pt idx="1813">
                  <c:v>1,809.01</c:v>
                </c:pt>
                <c:pt idx="1814">
                  <c:v>1,810.00</c:v>
                </c:pt>
                <c:pt idx="1815">
                  <c:v>1,811.00</c:v>
                </c:pt>
                <c:pt idx="1816">
                  <c:v>1,812.01</c:v>
                </c:pt>
                <c:pt idx="1817">
                  <c:v>1,813.00</c:v>
                </c:pt>
                <c:pt idx="1818">
                  <c:v>1,814.00</c:v>
                </c:pt>
                <c:pt idx="1819">
                  <c:v>1,815.01</c:v>
                </c:pt>
                <c:pt idx="1820">
                  <c:v>1,816.01</c:v>
                </c:pt>
                <c:pt idx="1821">
                  <c:v>1,817.00</c:v>
                </c:pt>
                <c:pt idx="1822">
                  <c:v>1,818.01</c:v>
                </c:pt>
                <c:pt idx="1823">
                  <c:v>1,819.01</c:v>
                </c:pt>
                <c:pt idx="1824">
                  <c:v>1,820.00</c:v>
                </c:pt>
                <c:pt idx="1825">
                  <c:v>1,821.00</c:v>
                </c:pt>
                <c:pt idx="1826">
                  <c:v>1,822.01</c:v>
                </c:pt>
                <c:pt idx="1827">
                  <c:v>1,823.00</c:v>
                </c:pt>
                <c:pt idx="1828">
                  <c:v>1,824.00</c:v>
                </c:pt>
                <c:pt idx="1829">
                  <c:v>1,825.01</c:v>
                </c:pt>
                <c:pt idx="1830">
                  <c:v>1,826.01</c:v>
                </c:pt>
                <c:pt idx="1831">
                  <c:v>1,827.00</c:v>
                </c:pt>
                <c:pt idx="1832">
                  <c:v>1,828.01</c:v>
                </c:pt>
                <c:pt idx="1833">
                  <c:v>1,829.01</c:v>
                </c:pt>
                <c:pt idx="1834">
                  <c:v>1,830.00</c:v>
                </c:pt>
                <c:pt idx="1835">
                  <c:v>1,831.00</c:v>
                </c:pt>
                <c:pt idx="1836">
                  <c:v>1,832.01</c:v>
                </c:pt>
                <c:pt idx="1837">
                  <c:v>1,833.00</c:v>
                </c:pt>
                <c:pt idx="1838">
                  <c:v>1,834.00</c:v>
                </c:pt>
                <c:pt idx="1839">
                  <c:v>1,835.01</c:v>
                </c:pt>
                <c:pt idx="1840">
                  <c:v>1,836.01</c:v>
                </c:pt>
                <c:pt idx="1841">
                  <c:v>1,837.00</c:v>
                </c:pt>
                <c:pt idx="1842">
                  <c:v>1,838.01</c:v>
                </c:pt>
                <c:pt idx="1843">
                  <c:v>1,839.01</c:v>
                </c:pt>
                <c:pt idx="1844">
                  <c:v>1,840.00</c:v>
                </c:pt>
                <c:pt idx="1845">
                  <c:v>1,841.00</c:v>
                </c:pt>
                <c:pt idx="1846">
                  <c:v>1,842.01</c:v>
                </c:pt>
                <c:pt idx="1847">
                  <c:v>1,843.00</c:v>
                </c:pt>
                <c:pt idx="1848">
                  <c:v>1,844.00</c:v>
                </c:pt>
                <c:pt idx="1849">
                  <c:v>1,845.01</c:v>
                </c:pt>
                <c:pt idx="1850">
                  <c:v>1,846.01</c:v>
                </c:pt>
                <c:pt idx="1851">
                  <c:v>1,847.00</c:v>
                </c:pt>
                <c:pt idx="1852">
                  <c:v>1,848.00</c:v>
                </c:pt>
                <c:pt idx="1853">
                  <c:v>1,849.01</c:v>
                </c:pt>
                <c:pt idx="1854">
                  <c:v>1,850.00</c:v>
                </c:pt>
                <c:pt idx="1855">
                  <c:v>1,851.00</c:v>
                </c:pt>
                <c:pt idx="1856">
                  <c:v>1,852.01</c:v>
                </c:pt>
                <c:pt idx="1857">
                  <c:v>1,853.00</c:v>
                </c:pt>
                <c:pt idx="1858">
                  <c:v>1,854.00</c:v>
                </c:pt>
                <c:pt idx="1859">
                  <c:v>1,855.01</c:v>
                </c:pt>
                <c:pt idx="1860">
                  <c:v>1,856.01</c:v>
                </c:pt>
                <c:pt idx="1861">
                  <c:v>1,857.00</c:v>
                </c:pt>
                <c:pt idx="1862">
                  <c:v>1,858.00</c:v>
                </c:pt>
                <c:pt idx="1863">
                  <c:v>1,859.01</c:v>
                </c:pt>
                <c:pt idx="1864">
                  <c:v>1,860.00</c:v>
                </c:pt>
                <c:pt idx="1865">
                  <c:v>1,861.00</c:v>
                </c:pt>
                <c:pt idx="1866">
                  <c:v>1,862.01</c:v>
                </c:pt>
                <c:pt idx="1867">
                  <c:v>1,863.01</c:v>
                </c:pt>
                <c:pt idx="1868">
                  <c:v>1,864.00</c:v>
                </c:pt>
                <c:pt idx="1869">
                  <c:v>1,865.01</c:v>
                </c:pt>
                <c:pt idx="1870">
                  <c:v>1,866.01</c:v>
                </c:pt>
                <c:pt idx="1871">
                  <c:v>1,867.00</c:v>
                </c:pt>
                <c:pt idx="1872">
                  <c:v>1,868.00</c:v>
                </c:pt>
                <c:pt idx="1873">
                  <c:v>1,869.01</c:v>
                </c:pt>
                <c:pt idx="1874">
                  <c:v>1,870.00</c:v>
                </c:pt>
                <c:pt idx="1875">
                  <c:v>1,871.00</c:v>
                </c:pt>
                <c:pt idx="1876">
                  <c:v>1,872.01</c:v>
                </c:pt>
                <c:pt idx="1877">
                  <c:v>1,873.01</c:v>
                </c:pt>
                <c:pt idx="1878">
                  <c:v>1,874.00</c:v>
                </c:pt>
                <c:pt idx="1879">
                  <c:v>1,875.00</c:v>
                </c:pt>
                <c:pt idx="1880">
                  <c:v>1,876.01</c:v>
                </c:pt>
                <c:pt idx="1881">
                  <c:v>1,877.00</c:v>
                </c:pt>
                <c:pt idx="1882">
                  <c:v>1,878.00</c:v>
                </c:pt>
                <c:pt idx="1883">
                  <c:v>1,879.01</c:v>
                </c:pt>
                <c:pt idx="1884">
                  <c:v>1,880.01</c:v>
                </c:pt>
                <c:pt idx="1885">
                  <c:v>1,881.00</c:v>
                </c:pt>
                <c:pt idx="1886">
                  <c:v>1,882.01</c:v>
                </c:pt>
                <c:pt idx="1887">
                  <c:v>1,883.01</c:v>
                </c:pt>
                <c:pt idx="1888">
                  <c:v>1,884.00</c:v>
                </c:pt>
                <c:pt idx="1889">
                  <c:v>1,885.00</c:v>
                </c:pt>
                <c:pt idx="1890">
                  <c:v>1,886.01</c:v>
                </c:pt>
                <c:pt idx="1891">
                  <c:v>1,887.00</c:v>
                </c:pt>
                <c:pt idx="1892">
                  <c:v>1,888.00</c:v>
                </c:pt>
                <c:pt idx="1893">
                  <c:v>1,889.01</c:v>
                </c:pt>
                <c:pt idx="1894">
                  <c:v>1,890.01</c:v>
                </c:pt>
                <c:pt idx="1895">
                  <c:v>1,891.00</c:v>
                </c:pt>
                <c:pt idx="1896">
                  <c:v>1,892.01</c:v>
                </c:pt>
                <c:pt idx="1897">
                  <c:v>1,893.01</c:v>
                </c:pt>
                <c:pt idx="1898">
                  <c:v>1,894.00</c:v>
                </c:pt>
                <c:pt idx="1899">
                  <c:v>1,895.00</c:v>
                </c:pt>
                <c:pt idx="1900">
                  <c:v>1,896.01</c:v>
                </c:pt>
                <c:pt idx="1901">
                  <c:v>1,897.00</c:v>
                </c:pt>
                <c:pt idx="1902">
                  <c:v>1,898.00</c:v>
                </c:pt>
                <c:pt idx="1903">
                  <c:v>1,899.01</c:v>
                </c:pt>
                <c:pt idx="1904">
                  <c:v>1,900.01</c:v>
                </c:pt>
                <c:pt idx="1905">
                  <c:v>1,901.00</c:v>
                </c:pt>
              </c:strCache>
            </c:strRef>
          </c:xVal>
          <c:yVal>
            <c:numRef>
              <c:f>'8-16-2022 10-06-53 AM'!$C$2:$C$1907</c:f>
              <c:numCache>
                <c:formatCode>General</c:formatCode>
                <c:ptCount val="1906"/>
                <c:pt idx="0">
                  <c:v>72.587714000000005</c:v>
                </c:pt>
                <c:pt idx="1">
                  <c:v>72.582638000000003</c:v>
                </c:pt>
                <c:pt idx="2">
                  <c:v>72.587605999999994</c:v>
                </c:pt>
                <c:pt idx="3">
                  <c:v>72.588380000000001</c:v>
                </c:pt>
                <c:pt idx="4">
                  <c:v>72.584996000000004</c:v>
                </c:pt>
                <c:pt idx="5">
                  <c:v>72.738517999999999</c:v>
                </c:pt>
                <c:pt idx="6">
                  <c:v>72.728887999999998</c:v>
                </c:pt>
                <c:pt idx="7">
                  <c:v>72.744044000000002</c:v>
                </c:pt>
                <c:pt idx="8">
                  <c:v>72.755077999999997</c:v>
                </c:pt>
                <c:pt idx="9">
                  <c:v>72.744439999999997</c:v>
                </c:pt>
                <c:pt idx="10">
                  <c:v>72.742784</c:v>
                </c:pt>
                <c:pt idx="11">
                  <c:v>72.744169999999997</c:v>
                </c:pt>
                <c:pt idx="12">
                  <c:v>72.735836000000006</c:v>
                </c:pt>
                <c:pt idx="13">
                  <c:v>72.744907999999995</c:v>
                </c:pt>
                <c:pt idx="14">
                  <c:v>72.737437999999997</c:v>
                </c:pt>
                <c:pt idx="15">
                  <c:v>72.737725999999995</c:v>
                </c:pt>
                <c:pt idx="16">
                  <c:v>72.745249999999999</c:v>
                </c:pt>
                <c:pt idx="17">
                  <c:v>72.741236000000001</c:v>
                </c:pt>
                <c:pt idx="18">
                  <c:v>72.734144000000001</c:v>
                </c:pt>
                <c:pt idx="19">
                  <c:v>72.735367999999994</c:v>
                </c:pt>
                <c:pt idx="20">
                  <c:v>72.746437999999998</c:v>
                </c:pt>
                <c:pt idx="21">
                  <c:v>72.747140000000002</c:v>
                </c:pt>
                <c:pt idx="22">
                  <c:v>72.743629999999996</c:v>
                </c:pt>
                <c:pt idx="23">
                  <c:v>72.749498000000003</c:v>
                </c:pt>
                <c:pt idx="24">
                  <c:v>72.740461999999994</c:v>
                </c:pt>
                <c:pt idx="25">
                  <c:v>72.747445999999997</c:v>
                </c:pt>
                <c:pt idx="26">
                  <c:v>72.742261999999997</c:v>
                </c:pt>
                <c:pt idx="27">
                  <c:v>72.740678000000003</c:v>
                </c:pt>
                <c:pt idx="28">
                  <c:v>72.749840000000006</c:v>
                </c:pt>
                <c:pt idx="29">
                  <c:v>72.743521999999999</c:v>
                </c:pt>
                <c:pt idx="30">
                  <c:v>72.732686000000001</c:v>
                </c:pt>
                <c:pt idx="31">
                  <c:v>72.744746000000006</c:v>
                </c:pt>
                <c:pt idx="32">
                  <c:v>72.759326000000001</c:v>
                </c:pt>
                <c:pt idx="33">
                  <c:v>72.745177999999996</c:v>
                </c:pt>
                <c:pt idx="34">
                  <c:v>72.736897999999997</c:v>
                </c:pt>
                <c:pt idx="35">
                  <c:v>72.734269999999995</c:v>
                </c:pt>
                <c:pt idx="36">
                  <c:v>72.745664000000005</c:v>
                </c:pt>
                <c:pt idx="37">
                  <c:v>72.753062</c:v>
                </c:pt>
                <c:pt idx="38">
                  <c:v>72.745106000000007</c:v>
                </c:pt>
                <c:pt idx="39">
                  <c:v>72.764150000000001</c:v>
                </c:pt>
                <c:pt idx="40">
                  <c:v>72.757795999999999</c:v>
                </c:pt>
                <c:pt idx="41">
                  <c:v>72.754249999999999</c:v>
                </c:pt>
                <c:pt idx="42">
                  <c:v>72.744872000000001</c:v>
                </c:pt>
                <c:pt idx="43">
                  <c:v>72.741848000000005</c:v>
                </c:pt>
                <c:pt idx="44">
                  <c:v>72.746095999999994</c:v>
                </c:pt>
                <c:pt idx="45">
                  <c:v>72.754412000000002</c:v>
                </c:pt>
                <c:pt idx="46">
                  <c:v>72.759433999999999</c:v>
                </c:pt>
                <c:pt idx="47">
                  <c:v>72.762997999999996</c:v>
                </c:pt>
                <c:pt idx="48">
                  <c:v>72.759020000000007</c:v>
                </c:pt>
                <c:pt idx="49">
                  <c:v>72.754394000000005</c:v>
                </c:pt>
                <c:pt idx="50">
                  <c:v>72.761972</c:v>
                </c:pt>
                <c:pt idx="51">
                  <c:v>72.760531999999998</c:v>
                </c:pt>
                <c:pt idx="52">
                  <c:v>72.755222000000003</c:v>
                </c:pt>
                <c:pt idx="53">
                  <c:v>72.754627999999997</c:v>
                </c:pt>
                <c:pt idx="54">
                  <c:v>72.762259999999998</c:v>
                </c:pt>
                <c:pt idx="55">
                  <c:v>72.746762000000004</c:v>
                </c:pt>
                <c:pt idx="56">
                  <c:v>72.737294000000006</c:v>
                </c:pt>
                <c:pt idx="57">
                  <c:v>72.748921999999993</c:v>
                </c:pt>
                <c:pt idx="58">
                  <c:v>72.756950000000003</c:v>
                </c:pt>
                <c:pt idx="59">
                  <c:v>72.767498000000003</c:v>
                </c:pt>
                <c:pt idx="60">
                  <c:v>72.773942000000005</c:v>
                </c:pt>
                <c:pt idx="61">
                  <c:v>72.770449999999997</c:v>
                </c:pt>
                <c:pt idx="62">
                  <c:v>72.785966000000002</c:v>
                </c:pt>
                <c:pt idx="63">
                  <c:v>72.787784000000002</c:v>
                </c:pt>
                <c:pt idx="64">
                  <c:v>72.788504000000003</c:v>
                </c:pt>
                <c:pt idx="65">
                  <c:v>72.793003999999996</c:v>
                </c:pt>
                <c:pt idx="66">
                  <c:v>72.803839999999994</c:v>
                </c:pt>
                <c:pt idx="67">
                  <c:v>72.818815999999998</c:v>
                </c:pt>
                <c:pt idx="68">
                  <c:v>72.826213999999993</c:v>
                </c:pt>
                <c:pt idx="69">
                  <c:v>72.834295999999995</c:v>
                </c:pt>
                <c:pt idx="70">
                  <c:v>72.848048000000006</c:v>
                </c:pt>
                <c:pt idx="71">
                  <c:v>72.855373999999998</c:v>
                </c:pt>
                <c:pt idx="72">
                  <c:v>72.860035999999994</c:v>
                </c:pt>
                <c:pt idx="73">
                  <c:v>72.880142000000006</c:v>
                </c:pt>
                <c:pt idx="74">
                  <c:v>72.909391999999997</c:v>
                </c:pt>
                <c:pt idx="75">
                  <c:v>72.908006</c:v>
                </c:pt>
                <c:pt idx="76">
                  <c:v>72.917726000000002</c:v>
                </c:pt>
                <c:pt idx="77">
                  <c:v>72.944726000000003</c:v>
                </c:pt>
                <c:pt idx="78">
                  <c:v>72.948920000000001</c:v>
                </c:pt>
                <c:pt idx="79">
                  <c:v>72.961951999999997</c:v>
                </c:pt>
                <c:pt idx="80">
                  <c:v>72.986270000000005</c:v>
                </c:pt>
                <c:pt idx="81">
                  <c:v>73.001282000000003</c:v>
                </c:pt>
                <c:pt idx="82">
                  <c:v>73.006429999999995</c:v>
                </c:pt>
                <c:pt idx="83">
                  <c:v>73.048423999999997</c:v>
                </c:pt>
                <c:pt idx="84">
                  <c:v>73.072147999999999</c:v>
                </c:pt>
                <c:pt idx="85">
                  <c:v>73.088294000000005</c:v>
                </c:pt>
                <c:pt idx="86">
                  <c:v>73.108850000000004</c:v>
                </c:pt>
                <c:pt idx="87">
                  <c:v>73.130647999999994</c:v>
                </c:pt>
                <c:pt idx="88">
                  <c:v>73.161068</c:v>
                </c:pt>
                <c:pt idx="89">
                  <c:v>73.201909999999998</c:v>
                </c:pt>
                <c:pt idx="90">
                  <c:v>73.231825999999998</c:v>
                </c:pt>
                <c:pt idx="91">
                  <c:v>73.257728</c:v>
                </c:pt>
                <c:pt idx="92">
                  <c:v>73.287769999999995</c:v>
                </c:pt>
                <c:pt idx="93">
                  <c:v>73.308937999999998</c:v>
                </c:pt>
                <c:pt idx="94">
                  <c:v>73.346810000000005</c:v>
                </c:pt>
                <c:pt idx="95">
                  <c:v>73.381765999999999</c:v>
                </c:pt>
                <c:pt idx="96">
                  <c:v>73.414705999999995</c:v>
                </c:pt>
                <c:pt idx="97">
                  <c:v>73.441922000000005</c:v>
                </c:pt>
                <c:pt idx="98">
                  <c:v>73.476590000000002</c:v>
                </c:pt>
                <c:pt idx="99">
                  <c:v>73.511942000000005</c:v>
                </c:pt>
                <c:pt idx="100">
                  <c:v>73.543999999999997</c:v>
                </c:pt>
                <c:pt idx="101">
                  <c:v>73.582538</c:v>
                </c:pt>
                <c:pt idx="102">
                  <c:v>73.612129999999993</c:v>
                </c:pt>
                <c:pt idx="103">
                  <c:v>73.654520000000005</c:v>
                </c:pt>
                <c:pt idx="104">
                  <c:v>73.708213999999998</c:v>
                </c:pt>
                <c:pt idx="105">
                  <c:v>73.736726000000004</c:v>
                </c:pt>
                <c:pt idx="106">
                  <c:v>73.782985999999994</c:v>
                </c:pt>
                <c:pt idx="107">
                  <c:v>73.826384000000004</c:v>
                </c:pt>
                <c:pt idx="108">
                  <c:v>73.859701999999999</c:v>
                </c:pt>
                <c:pt idx="109">
                  <c:v>73.921837999999994</c:v>
                </c:pt>
                <c:pt idx="110">
                  <c:v>73.969087999999999</c:v>
                </c:pt>
                <c:pt idx="111">
                  <c:v>74.003522000000004</c:v>
                </c:pt>
                <c:pt idx="112">
                  <c:v>74.045767999999995</c:v>
                </c:pt>
                <c:pt idx="113">
                  <c:v>74.098454000000004</c:v>
                </c:pt>
                <c:pt idx="114">
                  <c:v>74.156288000000004</c:v>
                </c:pt>
                <c:pt idx="115">
                  <c:v>74.196464000000006</c:v>
                </c:pt>
                <c:pt idx="116">
                  <c:v>74.244020000000006</c:v>
                </c:pt>
                <c:pt idx="117">
                  <c:v>74.297786000000002</c:v>
                </c:pt>
                <c:pt idx="118">
                  <c:v>74.346062000000003</c:v>
                </c:pt>
                <c:pt idx="119">
                  <c:v>74.401501999999994</c:v>
                </c:pt>
                <c:pt idx="120">
                  <c:v>74.444540000000003</c:v>
                </c:pt>
                <c:pt idx="121">
                  <c:v>74.505398</c:v>
                </c:pt>
                <c:pt idx="122">
                  <c:v>74.564149999999998</c:v>
                </c:pt>
                <c:pt idx="123">
                  <c:v>74.635447999999997</c:v>
                </c:pt>
                <c:pt idx="124">
                  <c:v>74.680700000000002</c:v>
                </c:pt>
                <c:pt idx="125">
                  <c:v>74.729264000000001</c:v>
                </c:pt>
                <c:pt idx="126">
                  <c:v>74.807671999999997</c:v>
                </c:pt>
                <c:pt idx="127">
                  <c:v>74.867936</c:v>
                </c:pt>
                <c:pt idx="128">
                  <c:v>74.917562000000004</c:v>
                </c:pt>
                <c:pt idx="129">
                  <c:v>74.965513999999999</c:v>
                </c:pt>
                <c:pt idx="130">
                  <c:v>75.033950000000004</c:v>
                </c:pt>
                <c:pt idx="131">
                  <c:v>75.109819999999999</c:v>
                </c:pt>
                <c:pt idx="132">
                  <c:v>75.181855999999996</c:v>
                </c:pt>
                <c:pt idx="133">
                  <c:v>75.227791999999994</c:v>
                </c:pt>
                <c:pt idx="134">
                  <c:v>75.297470000000004</c:v>
                </c:pt>
                <c:pt idx="135">
                  <c:v>75.366482000000005</c:v>
                </c:pt>
                <c:pt idx="136">
                  <c:v>75.419528</c:v>
                </c:pt>
                <c:pt idx="137">
                  <c:v>75.490825999999998</c:v>
                </c:pt>
                <c:pt idx="138">
                  <c:v>75.561530000000005</c:v>
                </c:pt>
                <c:pt idx="139">
                  <c:v>75.619525999999993</c:v>
                </c:pt>
                <c:pt idx="140">
                  <c:v>75.692353999999995</c:v>
                </c:pt>
                <c:pt idx="141">
                  <c:v>75.778897999999998</c:v>
                </c:pt>
                <c:pt idx="142">
                  <c:v>75.842491999999993</c:v>
                </c:pt>
                <c:pt idx="143">
                  <c:v>75.903188</c:v>
                </c:pt>
                <c:pt idx="144">
                  <c:v>75.980894000000006</c:v>
                </c:pt>
                <c:pt idx="145">
                  <c:v>76.073954000000001</c:v>
                </c:pt>
                <c:pt idx="146">
                  <c:v>76.140860000000004</c:v>
                </c:pt>
                <c:pt idx="147">
                  <c:v>76.206596000000005</c:v>
                </c:pt>
                <c:pt idx="148">
                  <c:v>76.287469999999999</c:v>
                </c:pt>
                <c:pt idx="149">
                  <c:v>76.356049999999996</c:v>
                </c:pt>
                <c:pt idx="150">
                  <c:v>76.437697999999997</c:v>
                </c:pt>
                <c:pt idx="151">
                  <c:v>76.505989999999997</c:v>
                </c:pt>
                <c:pt idx="152">
                  <c:v>76.601281999999998</c:v>
                </c:pt>
                <c:pt idx="153">
                  <c:v>76.692092000000002</c:v>
                </c:pt>
                <c:pt idx="154">
                  <c:v>76.761212</c:v>
                </c:pt>
                <c:pt idx="155">
                  <c:v>76.847108000000006</c:v>
                </c:pt>
                <c:pt idx="156">
                  <c:v>76.919377999999995</c:v>
                </c:pt>
                <c:pt idx="157">
                  <c:v>77.006966000000006</c:v>
                </c:pt>
                <c:pt idx="158">
                  <c:v>77.084924000000001</c:v>
                </c:pt>
                <c:pt idx="159">
                  <c:v>77.150084000000007</c:v>
                </c:pt>
                <c:pt idx="160">
                  <c:v>77.255617999999998</c:v>
                </c:pt>
                <c:pt idx="161">
                  <c:v>77.342234000000005</c:v>
                </c:pt>
                <c:pt idx="162">
                  <c:v>77.416898000000003</c:v>
                </c:pt>
                <c:pt idx="163">
                  <c:v>77.510660000000001</c:v>
                </c:pt>
                <c:pt idx="164">
                  <c:v>77.605249999999998</c:v>
                </c:pt>
                <c:pt idx="165">
                  <c:v>77.686645999999996</c:v>
                </c:pt>
                <c:pt idx="166">
                  <c:v>77.764297999999997</c:v>
                </c:pt>
                <c:pt idx="167">
                  <c:v>77.878562000000002</c:v>
                </c:pt>
                <c:pt idx="168">
                  <c:v>77.960318000000001</c:v>
                </c:pt>
                <c:pt idx="169">
                  <c:v>78.044809999999998</c:v>
                </c:pt>
                <c:pt idx="170">
                  <c:v>78.144962000000007</c:v>
                </c:pt>
                <c:pt idx="171">
                  <c:v>78.236564000000001</c:v>
                </c:pt>
                <c:pt idx="172">
                  <c:v>78.318932000000004</c:v>
                </c:pt>
                <c:pt idx="173">
                  <c:v>78.409255999999999</c:v>
                </c:pt>
                <c:pt idx="174">
                  <c:v>78.506420000000006</c:v>
                </c:pt>
                <c:pt idx="175">
                  <c:v>78.596149999999994</c:v>
                </c:pt>
                <c:pt idx="176">
                  <c:v>78.684781999999998</c:v>
                </c:pt>
                <c:pt idx="177">
                  <c:v>78.796741999999995</c:v>
                </c:pt>
                <c:pt idx="178">
                  <c:v>78.906865999999994</c:v>
                </c:pt>
                <c:pt idx="179">
                  <c:v>79.004390000000001</c:v>
                </c:pt>
                <c:pt idx="180">
                  <c:v>79.086451999999994</c:v>
                </c:pt>
                <c:pt idx="181">
                  <c:v>79.201436000000001</c:v>
                </c:pt>
                <c:pt idx="182">
                  <c:v>79.310012</c:v>
                </c:pt>
                <c:pt idx="183">
                  <c:v>79.383955999999998</c:v>
                </c:pt>
                <c:pt idx="184">
                  <c:v>79.498022000000006</c:v>
                </c:pt>
                <c:pt idx="185">
                  <c:v>79.604293999999996</c:v>
                </c:pt>
                <c:pt idx="186">
                  <c:v>79.694438000000005</c:v>
                </c:pt>
                <c:pt idx="187">
                  <c:v>79.799558000000005</c:v>
                </c:pt>
                <c:pt idx="188">
                  <c:v>79.908799999999999</c:v>
                </c:pt>
                <c:pt idx="189">
                  <c:v>80.004649999999998</c:v>
                </c:pt>
                <c:pt idx="190">
                  <c:v>80.122423999999995</c:v>
                </c:pt>
                <c:pt idx="191">
                  <c:v>80.226607999999999</c:v>
                </c:pt>
                <c:pt idx="192">
                  <c:v>80.331332000000003</c:v>
                </c:pt>
                <c:pt idx="193">
                  <c:v>80.427182000000002</c:v>
                </c:pt>
                <c:pt idx="194">
                  <c:v>80.528053999999997</c:v>
                </c:pt>
                <c:pt idx="195">
                  <c:v>80.647357999999997</c:v>
                </c:pt>
                <c:pt idx="196">
                  <c:v>80.750191999999998</c:v>
                </c:pt>
                <c:pt idx="197">
                  <c:v>80.854159999999993</c:v>
                </c:pt>
                <c:pt idx="198">
                  <c:v>80.959873999999999</c:v>
                </c:pt>
                <c:pt idx="199">
                  <c:v>81.078224000000006</c:v>
                </c:pt>
                <c:pt idx="200">
                  <c:v>81.188816000000003</c:v>
                </c:pt>
                <c:pt idx="201">
                  <c:v>81.308228</c:v>
                </c:pt>
                <c:pt idx="202">
                  <c:v>81.422077999999999</c:v>
                </c:pt>
                <c:pt idx="203">
                  <c:v>81.520861999999994</c:v>
                </c:pt>
                <c:pt idx="204">
                  <c:v>81.639446000000007</c:v>
                </c:pt>
                <c:pt idx="205">
                  <c:v>81.747500000000002</c:v>
                </c:pt>
                <c:pt idx="206">
                  <c:v>81.858866000000006</c:v>
                </c:pt>
                <c:pt idx="207">
                  <c:v>81.978710000000007</c:v>
                </c:pt>
                <c:pt idx="208">
                  <c:v>82.093603999999999</c:v>
                </c:pt>
                <c:pt idx="209">
                  <c:v>82.209056000000004</c:v>
                </c:pt>
                <c:pt idx="210">
                  <c:v>82.336153999999993</c:v>
                </c:pt>
                <c:pt idx="211">
                  <c:v>82.457924000000006</c:v>
                </c:pt>
                <c:pt idx="212">
                  <c:v>82.565545999999998</c:v>
                </c:pt>
                <c:pt idx="213">
                  <c:v>82.671493999999996</c:v>
                </c:pt>
                <c:pt idx="214">
                  <c:v>82.811785999999998</c:v>
                </c:pt>
                <c:pt idx="215">
                  <c:v>82.924880000000002</c:v>
                </c:pt>
                <c:pt idx="216">
                  <c:v>83.025248000000005</c:v>
                </c:pt>
                <c:pt idx="217">
                  <c:v>83.180713999999995</c:v>
                </c:pt>
                <c:pt idx="218">
                  <c:v>83.290819999999997</c:v>
                </c:pt>
                <c:pt idx="219">
                  <c:v>83.410411999999994</c:v>
                </c:pt>
                <c:pt idx="220">
                  <c:v>83.538374000000005</c:v>
                </c:pt>
                <c:pt idx="221">
                  <c:v>83.662124000000006</c:v>
                </c:pt>
                <c:pt idx="222">
                  <c:v>83.797951999999995</c:v>
                </c:pt>
                <c:pt idx="223">
                  <c:v>83.911873999999997</c:v>
                </c:pt>
                <c:pt idx="224">
                  <c:v>84.039512000000002</c:v>
                </c:pt>
                <c:pt idx="225">
                  <c:v>84.176546000000002</c:v>
                </c:pt>
                <c:pt idx="226">
                  <c:v>84.310394000000002</c:v>
                </c:pt>
                <c:pt idx="227">
                  <c:v>84.442657999999994</c:v>
                </c:pt>
                <c:pt idx="228">
                  <c:v>84.554546000000002</c:v>
                </c:pt>
                <c:pt idx="229">
                  <c:v>84.689474000000004</c:v>
                </c:pt>
                <c:pt idx="230">
                  <c:v>84.827911999999998</c:v>
                </c:pt>
                <c:pt idx="231">
                  <c:v>84.955892000000006</c:v>
                </c:pt>
                <c:pt idx="232">
                  <c:v>85.093574000000004</c:v>
                </c:pt>
                <c:pt idx="233">
                  <c:v>85.214804000000001</c:v>
                </c:pt>
                <c:pt idx="234">
                  <c:v>85.352233999999996</c:v>
                </c:pt>
                <c:pt idx="235">
                  <c:v>85.493083999999996</c:v>
                </c:pt>
                <c:pt idx="236">
                  <c:v>85.627309999999994</c:v>
                </c:pt>
                <c:pt idx="237">
                  <c:v>85.761049999999997</c:v>
                </c:pt>
                <c:pt idx="238">
                  <c:v>85.899146000000002</c:v>
                </c:pt>
                <c:pt idx="239">
                  <c:v>86.049031999999997</c:v>
                </c:pt>
                <c:pt idx="240">
                  <c:v>86.167075999999994</c:v>
                </c:pt>
                <c:pt idx="241">
                  <c:v>86.318672000000007</c:v>
                </c:pt>
                <c:pt idx="242">
                  <c:v>86.476802000000006</c:v>
                </c:pt>
                <c:pt idx="243">
                  <c:v>86.606924000000006</c:v>
                </c:pt>
                <c:pt idx="244">
                  <c:v>86.748853999999994</c:v>
                </c:pt>
                <c:pt idx="245">
                  <c:v>86.881693999999996</c:v>
                </c:pt>
                <c:pt idx="246">
                  <c:v>87.028897999999998</c:v>
                </c:pt>
                <c:pt idx="247">
                  <c:v>87.174949999999995</c:v>
                </c:pt>
                <c:pt idx="248">
                  <c:v>87.312811999999994</c:v>
                </c:pt>
                <c:pt idx="249">
                  <c:v>87.447308000000007</c:v>
                </c:pt>
                <c:pt idx="250">
                  <c:v>87.582685999999995</c:v>
                </c:pt>
                <c:pt idx="251">
                  <c:v>87.759175999999997</c:v>
                </c:pt>
                <c:pt idx="252">
                  <c:v>87.907532000000003</c:v>
                </c:pt>
                <c:pt idx="253">
                  <c:v>88.056265999999994</c:v>
                </c:pt>
                <c:pt idx="254">
                  <c:v>88.185524000000001</c:v>
                </c:pt>
                <c:pt idx="255">
                  <c:v>88.348640000000003</c:v>
                </c:pt>
                <c:pt idx="256">
                  <c:v>88.497895999999997</c:v>
                </c:pt>
                <c:pt idx="257">
                  <c:v>88.641986000000003</c:v>
                </c:pt>
                <c:pt idx="258">
                  <c:v>88.806361999999993</c:v>
                </c:pt>
                <c:pt idx="259">
                  <c:v>88.953152000000003</c:v>
                </c:pt>
                <c:pt idx="260">
                  <c:v>89.079583999999997</c:v>
                </c:pt>
                <c:pt idx="261">
                  <c:v>89.253572000000005</c:v>
                </c:pt>
                <c:pt idx="262">
                  <c:v>89.420197999999999</c:v>
                </c:pt>
                <c:pt idx="263">
                  <c:v>89.576312000000001</c:v>
                </c:pt>
                <c:pt idx="264">
                  <c:v>89.743855999999994</c:v>
                </c:pt>
                <c:pt idx="265">
                  <c:v>89.893435999999994</c:v>
                </c:pt>
                <c:pt idx="266">
                  <c:v>90.045985999999999</c:v>
                </c:pt>
                <c:pt idx="267">
                  <c:v>90.188671999999997</c:v>
                </c:pt>
                <c:pt idx="268">
                  <c:v>90.371983999999998</c:v>
                </c:pt>
                <c:pt idx="269">
                  <c:v>90.536180000000002</c:v>
                </c:pt>
                <c:pt idx="270">
                  <c:v>90.689881999999997</c:v>
                </c:pt>
                <c:pt idx="271">
                  <c:v>90.855500000000006</c:v>
                </c:pt>
                <c:pt idx="272">
                  <c:v>91.015987999999993</c:v>
                </c:pt>
                <c:pt idx="273">
                  <c:v>91.184342000000001</c:v>
                </c:pt>
                <c:pt idx="274">
                  <c:v>91.350572</c:v>
                </c:pt>
                <c:pt idx="275">
                  <c:v>91.506758000000005</c:v>
                </c:pt>
                <c:pt idx="276">
                  <c:v>91.679683999999995</c:v>
                </c:pt>
                <c:pt idx="277">
                  <c:v>91.82714</c:v>
                </c:pt>
                <c:pt idx="278">
                  <c:v>91.999958000000007</c:v>
                </c:pt>
                <c:pt idx="279">
                  <c:v>92.181451999999993</c:v>
                </c:pt>
                <c:pt idx="280">
                  <c:v>92.337242000000003</c:v>
                </c:pt>
                <c:pt idx="281">
                  <c:v>92.504750000000001</c:v>
                </c:pt>
                <c:pt idx="282">
                  <c:v>92.669017999999994</c:v>
                </c:pt>
                <c:pt idx="283">
                  <c:v>92.843348000000006</c:v>
                </c:pt>
                <c:pt idx="284">
                  <c:v>93.017750000000007</c:v>
                </c:pt>
                <c:pt idx="285">
                  <c:v>93.190045999999995</c:v>
                </c:pt>
                <c:pt idx="286">
                  <c:v>93.362881999999999</c:v>
                </c:pt>
                <c:pt idx="287">
                  <c:v>93.519824</c:v>
                </c:pt>
                <c:pt idx="288">
                  <c:v>93.709615999999997</c:v>
                </c:pt>
                <c:pt idx="289">
                  <c:v>93.877628000000001</c:v>
                </c:pt>
                <c:pt idx="290">
                  <c:v>94.044290000000004</c:v>
                </c:pt>
                <c:pt idx="291">
                  <c:v>94.216549999999998</c:v>
                </c:pt>
                <c:pt idx="292">
                  <c:v>94.388990000000007</c:v>
                </c:pt>
                <c:pt idx="293">
                  <c:v>94.557001999999997</c:v>
                </c:pt>
                <c:pt idx="294">
                  <c:v>94.728685999999996</c:v>
                </c:pt>
                <c:pt idx="295">
                  <c:v>94.910107999999994</c:v>
                </c:pt>
                <c:pt idx="296">
                  <c:v>95.087875999999994</c:v>
                </c:pt>
                <c:pt idx="297">
                  <c:v>95.262637999999995</c:v>
                </c:pt>
                <c:pt idx="298">
                  <c:v>95.440315999999996</c:v>
                </c:pt>
                <c:pt idx="299">
                  <c:v>95.623609999999999</c:v>
                </c:pt>
                <c:pt idx="300">
                  <c:v>95.798426000000006</c:v>
                </c:pt>
                <c:pt idx="301">
                  <c:v>95.963449999999995</c:v>
                </c:pt>
                <c:pt idx="302">
                  <c:v>96.159236000000007</c:v>
                </c:pt>
                <c:pt idx="303">
                  <c:v>96.343016000000006</c:v>
                </c:pt>
                <c:pt idx="304">
                  <c:v>96.528614000000005</c:v>
                </c:pt>
                <c:pt idx="305">
                  <c:v>96.712916000000007</c:v>
                </c:pt>
                <c:pt idx="306">
                  <c:v>96.874808000000002</c:v>
                </c:pt>
                <c:pt idx="307">
                  <c:v>97.051640000000006</c:v>
                </c:pt>
                <c:pt idx="308">
                  <c:v>97.245373999999998</c:v>
                </c:pt>
                <c:pt idx="309">
                  <c:v>97.416607999999997</c:v>
                </c:pt>
                <c:pt idx="310">
                  <c:v>97.611403999999993</c:v>
                </c:pt>
                <c:pt idx="311">
                  <c:v>97.805893999999995</c:v>
                </c:pt>
                <c:pt idx="312">
                  <c:v>97.985911999999999</c:v>
                </c:pt>
                <c:pt idx="313">
                  <c:v>98.171402</c:v>
                </c:pt>
                <c:pt idx="314">
                  <c:v>98.325121999999993</c:v>
                </c:pt>
                <c:pt idx="315">
                  <c:v>98.550014000000004</c:v>
                </c:pt>
                <c:pt idx="316">
                  <c:v>98.736475999999996</c:v>
                </c:pt>
                <c:pt idx="317">
                  <c:v>98.928842000000003</c:v>
                </c:pt>
                <c:pt idx="318">
                  <c:v>99.110714000000002</c:v>
                </c:pt>
                <c:pt idx="319">
                  <c:v>99.288985999999994</c:v>
                </c:pt>
                <c:pt idx="320">
                  <c:v>99.481514000000004</c:v>
                </c:pt>
                <c:pt idx="321">
                  <c:v>99.675787999999997</c:v>
                </c:pt>
                <c:pt idx="322">
                  <c:v>99.876127999999994</c:v>
                </c:pt>
                <c:pt idx="323">
                  <c:v>100.065146</c:v>
                </c:pt>
                <c:pt idx="324">
                  <c:v>100.259114</c:v>
                </c:pt>
                <c:pt idx="325">
                  <c:v>100.458068</c:v>
                </c:pt>
                <c:pt idx="326">
                  <c:v>100.646564</c:v>
                </c:pt>
                <c:pt idx="327">
                  <c:v>100.830776</c:v>
                </c:pt>
                <c:pt idx="328">
                  <c:v>101.034734</c:v>
                </c:pt>
                <c:pt idx="329">
                  <c:v>101.233958</c:v>
                </c:pt>
                <c:pt idx="330">
                  <c:v>101.424902</c:v>
                </c:pt>
                <c:pt idx="331">
                  <c:v>101.62436</c:v>
                </c:pt>
                <c:pt idx="332">
                  <c:v>101.816924</c:v>
                </c:pt>
                <c:pt idx="333">
                  <c:v>102.006446</c:v>
                </c:pt>
                <c:pt idx="334">
                  <c:v>102.219728</c:v>
                </c:pt>
                <c:pt idx="335">
                  <c:v>102.423866</c:v>
                </c:pt>
                <c:pt idx="336">
                  <c:v>102.623108</c:v>
                </c:pt>
                <c:pt idx="337">
                  <c:v>102.819092</c:v>
                </c:pt>
                <c:pt idx="338">
                  <c:v>103.027298</c:v>
                </c:pt>
                <c:pt idx="339">
                  <c:v>103.214534</c:v>
                </c:pt>
                <c:pt idx="340">
                  <c:v>103.406792</c:v>
                </c:pt>
                <c:pt idx="341">
                  <c:v>103.60131800000001</c:v>
                </c:pt>
                <c:pt idx="342">
                  <c:v>103.81209800000001</c:v>
                </c:pt>
                <c:pt idx="343">
                  <c:v>104.01602</c:v>
                </c:pt>
                <c:pt idx="344">
                  <c:v>104.22708799999999</c:v>
                </c:pt>
                <c:pt idx="345">
                  <c:v>104.44604</c:v>
                </c:pt>
                <c:pt idx="346">
                  <c:v>104.633492</c:v>
                </c:pt>
                <c:pt idx="347">
                  <c:v>104.836586</c:v>
                </c:pt>
                <c:pt idx="348">
                  <c:v>105.050642</c:v>
                </c:pt>
                <c:pt idx="349">
                  <c:v>105.244754</c:v>
                </c:pt>
                <c:pt idx="350">
                  <c:v>105.448532</c:v>
                </c:pt>
                <c:pt idx="351">
                  <c:v>105.658232</c:v>
                </c:pt>
                <c:pt idx="352">
                  <c:v>105.86489</c:v>
                </c:pt>
                <c:pt idx="353">
                  <c:v>106.075778</c:v>
                </c:pt>
                <c:pt idx="354">
                  <c:v>106.290176</c:v>
                </c:pt>
                <c:pt idx="355">
                  <c:v>106.50156800000001</c:v>
                </c:pt>
                <c:pt idx="356">
                  <c:v>106.719296</c:v>
                </c:pt>
                <c:pt idx="357">
                  <c:v>106.921094</c:v>
                </c:pt>
                <c:pt idx="358">
                  <c:v>107.113874</c:v>
                </c:pt>
                <c:pt idx="359">
                  <c:v>107.335148</c:v>
                </c:pt>
                <c:pt idx="360">
                  <c:v>107.54825</c:v>
                </c:pt>
                <c:pt idx="361">
                  <c:v>107.74259600000001</c:v>
                </c:pt>
                <c:pt idx="362">
                  <c:v>107.97400399999999</c:v>
                </c:pt>
                <c:pt idx="363">
                  <c:v>108.174362</c:v>
                </c:pt>
                <c:pt idx="364">
                  <c:v>108.400334</c:v>
                </c:pt>
                <c:pt idx="365">
                  <c:v>108.620312</c:v>
                </c:pt>
                <c:pt idx="366">
                  <c:v>108.81703400000001</c:v>
                </c:pt>
                <c:pt idx="367">
                  <c:v>109.06599199999999</c:v>
                </c:pt>
                <c:pt idx="368">
                  <c:v>109.288004</c:v>
                </c:pt>
                <c:pt idx="369">
                  <c:v>109.496984</c:v>
                </c:pt>
                <c:pt idx="370">
                  <c:v>109.710032</c:v>
                </c:pt>
                <c:pt idx="371">
                  <c:v>109.93458200000001</c:v>
                </c:pt>
                <c:pt idx="372">
                  <c:v>110.175746</c:v>
                </c:pt>
                <c:pt idx="373">
                  <c:v>110.389838</c:v>
                </c:pt>
                <c:pt idx="374">
                  <c:v>110.606504</c:v>
                </c:pt>
                <c:pt idx="375">
                  <c:v>110.825492</c:v>
                </c:pt>
                <c:pt idx="376">
                  <c:v>111.05356999999999</c:v>
                </c:pt>
                <c:pt idx="377">
                  <c:v>111.27572600000001</c:v>
                </c:pt>
                <c:pt idx="378">
                  <c:v>111.489728</c:v>
                </c:pt>
                <c:pt idx="379">
                  <c:v>111.722504</c:v>
                </c:pt>
                <c:pt idx="380">
                  <c:v>111.96015800000001</c:v>
                </c:pt>
                <c:pt idx="381">
                  <c:v>112.183358</c:v>
                </c:pt>
                <c:pt idx="382">
                  <c:v>112.407872</c:v>
                </c:pt>
                <c:pt idx="383">
                  <c:v>112.65904399999999</c:v>
                </c:pt>
                <c:pt idx="384">
                  <c:v>112.87769</c:v>
                </c:pt>
                <c:pt idx="385">
                  <c:v>113.097128</c:v>
                </c:pt>
                <c:pt idx="386">
                  <c:v>113.33175799999999</c:v>
                </c:pt>
                <c:pt idx="387">
                  <c:v>113.574614</c:v>
                </c:pt>
                <c:pt idx="388">
                  <c:v>113.810756</c:v>
                </c:pt>
                <c:pt idx="389">
                  <c:v>114.027404</c:v>
                </c:pt>
                <c:pt idx="390">
                  <c:v>114.263204</c:v>
                </c:pt>
                <c:pt idx="391">
                  <c:v>114.51959600000001</c:v>
                </c:pt>
                <c:pt idx="392">
                  <c:v>114.745226</c:v>
                </c:pt>
                <c:pt idx="393">
                  <c:v>114.98370799999999</c:v>
                </c:pt>
                <c:pt idx="394">
                  <c:v>115.21740200000001</c:v>
                </c:pt>
                <c:pt idx="395">
                  <c:v>115.47483800000001</c:v>
                </c:pt>
                <c:pt idx="396">
                  <c:v>115.710908</c:v>
                </c:pt>
                <c:pt idx="397">
                  <c:v>115.959362</c:v>
                </c:pt>
                <c:pt idx="398">
                  <c:v>116.203064</c:v>
                </c:pt>
                <c:pt idx="399">
                  <c:v>116.430944</c:v>
                </c:pt>
                <c:pt idx="400">
                  <c:v>116.687318</c:v>
                </c:pt>
                <c:pt idx="401">
                  <c:v>116.928014</c:v>
                </c:pt>
                <c:pt idx="402">
                  <c:v>117.16577599999999</c:v>
                </c:pt>
                <c:pt idx="403">
                  <c:v>117.413366</c:v>
                </c:pt>
                <c:pt idx="404">
                  <c:v>117.66200000000001</c:v>
                </c:pt>
                <c:pt idx="405">
                  <c:v>117.905</c:v>
                </c:pt>
                <c:pt idx="406">
                  <c:v>118.154624</c:v>
                </c:pt>
                <c:pt idx="407">
                  <c:v>118.428944</c:v>
                </c:pt>
                <c:pt idx="408">
                  <c:v>118.686272</c:v>
                </c:pt>
                <c:pt idx="409">
                  <c:v>118.926176</c:v>
                </c:pt>
                <c:pt idx="410">
                  <c:v>119.184026</c:v>
                </c:pt>
                <c:pt idx="411">
                  <c:v>119.427026</c:v>
                </c:pt>
                <c:pt idx="412">
                  <c:v>119.692436</c:v>
                </c:pt>
                <c:pt idx="413">
                  <c:v>119.951312</c:v>
                </c:pt>
                <c:pt idx="414">
                  <c:v>120.198866</c:v>
                </c:pt>
                <c:pt idx="415">
                  <c:v>120.463142</c:v>
                </c:pt>
                <c:pt idx="416">
                  <c:v>120.718508</c:v>
                </c:pt>
                <c:pt idx="417">
                  <c:v>120.97497199999999</c:v>
                </c:pt>
                <c:pt idx="418">
                  <c:v>121.254098</c:v>
                </c:pt>
                <c:pt idx="419">
                  <c:v>121.52528599999999</c:v>
                </c:pt>
                <c:pt idx="420">
                  <c:v>121.788554</c:v>
                </c:pt>
                <c:pt idx="421">
                  <c:v>122.060444</c:v>
                </c:pt>
                <c:pt idx="422">
                  <c:v>122.327726</c:v>
                </c:pt>
                <c:pt idx="423">
                  <c:v>122.60429600000001</c:v>
                </c:pt>
                <c:pt idx="424">
                  <c:v>122.864486</c:v>
                </c:pt>
                <c:pt idx="425">
                  <c:v>123.138032</c:v>
                </c:pt>
                <c:pt idx="426">
                  <c:v>123.426644</c:v>
                </c:pt>
                <c:pt idx="427">
                  <c:v>123.70072999999999</c:v>
                </c:pt>
                <c:pt idx="428">
                  <c:v>123.978002</c:v>
                </c:pt>
                <c:pt idx="429">
                  <c:v>124.254374</c:v>
                </c:pt>
                <c:pt idx="430">
                  <c:v>124.536182</c:v>
                </c:pt>
                <c:pt idx="431">
                  <c:v>124.82664800000001</c:v>
                </c:pt>
                <c:pt idx="432">
                  <c:v>125.101274</c:v>
                </c:pt>
                <c:pt idx="433">
                  <c:v>125.38423400000001</c:v>
                </c:pt>
                <c:pt idx="434">
                  <c:v>125.669174</c:v>
                </c:pt>
                <c:pt idx="435">
                  <c:v>125.94536600000001</c:v>
                </c:pt>
                <c:pt idx="436">
                  <c:v>126.234086</c:v>
                </c:pt>
                <c:pt idx="437">
                  <c:v>126.527018</c:v>
                </c:pt>
                <c:pt idx="438">
                  <c:v>126.812534</c:v>
                </c:pt>
                <c:pt idx="439">
                  <c:v>127.100174</c:v>
                </c:pt>
                <c:pt idx="440">
                  <c:v>127.400054</c:v>
                </c:pt>
                <c:pt idx="441">
                  <c:v>127.690898</c:v>
                </c:pt>
                <c:pt idx="442">
                  <c:v>127.988024</c:v>
                </c:pt>
                <c:pt idx="443">
                  <c:v>128.28210799999999</c:v>
                </c:pt>
                <c:pt idx="444">
                  <c:v>128.56337600000001</c:v>
                </c:pt>
                <c:pt idx="445">
                  <c:v>128.864642</c:v>
                </c:pt>
                <c:pt idx="446">
                  <c:v>129.15777199999999</c:v>
                </c:pt>
                <c:pt idx="447">
                  <c:v>129.461342</c:v>
                </c:pt>
                <c:pt idx="448">
                  <c:v>129.757532</c:v>
                </c:pt>
                <c:pt idx="449">
                  <c:v>130.05041</c:v>
                </c:pt>
                <c:pt idx="450">
                  <c:v>130.355096</c:v>
                </c:pt>
                <c:pt idx="451">
                  <c:v>130.66959199999999</c:v>
                </c:pt>
                <c:pt idx="452">
                  <c:v>130.965656</c:v>
                </c:pt>
                <c:pt idx="453">
                  <c:v>131.24823799999999</c:v>
                </c:pt>
                <c:pt idx="454">
                  <c:v>131.55198799999999</c:v>
                </c:pt>
                <c:pt idx="455">
                  <c:v>131.86792399999999</c:v>
                </c:pt>
                <c:pt idx="456">
                  <c:v>132.169172</c:v>
                </c:pt>
                <c:pt idx="457">
                  <c:v>132.46489399999999</c:v>
                </c:pt>
                <c:pt idx="458">
                  <c:v>132.77620400000001</c:v>
                </c:pt>
                <c:pt idx="459">
                  <c:v>133.078982</c:v>
                </c:pt>
                <c:pt idx="460">
                  <c:v>133.38507200000001</c:v>
                </c:pt>
                <c:pt idx="461">
                  <c:v>133.68777800000001</c:v>
                </c:pt>
                <c:pt idx="462">
                  <c:v>134.00760199999999</c:v>
                </c:pt>
                <c:pt idx="463">
                  <c:v>134.318174</c:v>
                </c:pt>
                <c:pt idx="464">
                  <c:v>134.625506</c:v>
                </c:pt>
                <c:pt idx="465">
                  <c:v>134.93786</c:v>
                </c:pt>
                <c:pt idx="466">
                  <c:v>135.24036799999999</c:v>
                </c:pt>
                <c:pt idx="467">
                  <c:v>135.562028</c:v>
                </c:pt>
                <c:pt idx="468">
                  <c:v>135.88572199999999</c:v>
                </c:pt>
                <c:pt idx="469">
                  <c:v>136.19875999999999</c:v>
                </c:pt>
                <c:pt idx="470">
                  <c:v>136.51307600000001</c:v>
                </c:pt>
                <c:pt idx="471">
                  <c:v>136.83831799999999</c:v>
                </c:pt>
                <c:pt idx="472">
                  <c:v>137.15605400000001</c:v>
                </c:pt>
                <c:pt idx="473">
                  <c:v>137.477228</c:v>
                </c:pt>
                <c:pt idx="474">
                  <c:v>137.801984</c:v>
                </c:pt>
                <c:pt idx="475">
                  <c:v>138.131114</c:v>
                </c:pt>
                <c:pt idx="476">
                  <c:v>138.44021000000001</c:v>
                </c:pt>
                <c:pt idx="477">
                  <c:v>138.77303000000001</c:v>
                </c:pt>
                <c:pt idx="478">
                  <c:v>139.11259999999999</c:v>
                </c:pt>
                <c:pt idx="479">
                  <c:v>139.42191199999999</c:v>
                </c:pt>
                <c:pt idx="480">
                  <c:v>139.75226599999999</c:v>
                </c:pt>
                <c:pt idx="481">
                  <c:v>140.08081999999999</c:v>
                </c:pt>
                <c:pt idx="482">
                  <c:v>140.40591800000001</c:v>
                </c:pt>
                <c:pt idx="483">
                  <c:v>140.741906</c:v>
                </c:pt>
                <c:pt idx="484">
                  <c:v>141.07913600000001</c:v>
                </c:pt>
                <c:pt idx="485">
                  <c:v>141.40295599999999</c:v>
                </c:pt>
                <c:pt idx="486">
                  <c:v>141.74218400000001</c:v>
                </c:pt>
                <c:pt idx="487">
                  <c:v>142.07129599999999</c:v>
                </c:pt>
                <c:pt idx="488">
                  <c:v>142.42548199999999</c:v>
                </c:pt>
                <c:pt idx="489">
                  <c:v>142.754378</c:v>
                </c:pt>
                <c:pt idx="490">
                  <c:v>143.09812400000001</c:v>
                </c:pt>
                <c:pt idx="491">
                  <c:v>143.443274</c:v>
                </c:pt>
                <c:pt idx="492">
                  <c:v>143.77764199999999</c:v>
                </c:pt>
                <c:pt idx="493">
                  <c:v>144.12824599999999</c:v>
                </c:pt>
                <c:pt idx="494">
                  <c:v>144.46661</c:v>
                </c:pt>
                <c:pt idx="495">
                  <c:v>144.82664600000001</c:v>
                </c:pt>
                <c:pt idx="496">
                  <c:v>145.16889800000001</c:v>
                </c:pt>
                <c:pt idx="497">
                  <c:v>145.52301199999999</c:v>
                </c:pt>
                <c:pt idx="498">
                  <c:v>145.865048</c:v>
                </c:pt>
                <c:pt idx="499">
                  <c:v>146.227586</c:v>
                </c:pt>
                <c:pt idx="500">
                  <c:v>146.59318400000001</c:v>
                </c:pt>
                <c:pt idx="501">
                  <c:v>146.94195199999999</c:v>
                </c:pt>
                <c:pt idx="502">
                  <c:v>147.299972</c:v>
                </c:pt>
                <c:pt idx="503">
                  <c:v>147.65908999999999</c:v>
                </c:pt>
                <c:pt idx="504">
                  <c:v>148.01291599999999</c:v>
                </c:pt>
                <c:pt idx="505">
                  <c:v>148.336862</c:v>
                </c:pt>
                <c:pt idx="506">
                  <c:v>148.684046</c:v>
                </c:pt>
                <c:pt idx="507">
                  <c:v>149.05025599999999</c:v>
                </c:pt>
                <c:pt idx="508">
                  <c:v>149.40422599999999</c:v>
                </c:pt>
                <c:pt idx="509">
                  <c:v>149.74885399999999</c:v>
                </c:pt>
                <c:pt idx="510">
                  <c:v>150.11312000000001</c:v>
                </c:pt>
                <c:pt idx="511">
                  <c:v>150.463112</c:v>
                </c:pt>
                <c:pt idx="512">
                  <c:v>150.81436400000001</c:v>
                </c:pt>
                <c:pt idx="513">
                  <c:v>151.18556000000001</c:v>
                </c:pt>
                <c:pt idx="514">
                  <c:v>151.561634</c:v>
                </c:pt>
                <c:pt idx="515">
                  <c:v>151.96904599999999</c:v>
                </c:pt>
                <c:pt idx="516">
                  <c:v>152.48449400000001</c:v>
                </c:pt>
                <c:pt idx="517">
                  <c:v>153.081986</c:v>
                </c:pt>
                <c:pt idx="518">
                  <c:v>153.73239799999999</c:v>
                </c:pt>
                <c:pt idx="519">
                  <c:v>154.48582400000001</c:v>
                </c:pt>
                <c:pt idx="520">
                  <c:v>155.31384199999999</c:v>
                </c:pt>
                <c:pt idx="521">
                  <c:v>156.08813000000001</c:v>
                </c:pt>
                <c:pt idx="522">
                  <c:v>156.73044200000001</c:v>
                </c:pt>
                <c:pt idx="523">
                  <c:v>157.21385000000001</c:v>
                </c:pt>
                <c:pt idx="524">
                  <c:v>157.56222199999999</c:v>
                </c:pt>
                <c:pt idx="525">
                  <c:v>157.80819199999999</c:v>
                </c:pt>
                <c:pt idx="526">
                  <c:v>158.03762</c:v>
                </c:pt>
                <c:pt idx="527">
                  <c:v>158.320796</c:v>
                </c:pt>
                <c:pt idx="528">
                  <c:v>158.60848999999999</c:v>
                </c:pt>
                <c:pt idx="529">
                  <c:v>158.9342</c:v>
                </c:pt>
                <c:pt idx="530">
                  <c:v>159.26657</c:v>
                </c:pt>
                <c:pt idx="531">
                  <c:v>159.63168200000001</c:v>
                </c:pt>
                <c:pt idx="532">
                  <c:v>160.017458</c:v>
                </c:pt>
                <c:pt idx="533">
                  <c:v>160.39617799999999</c:v>
                </c:pt>
                <c:pt idx="534">
                  <c:v>160.758014</c:v>
                </c:pt>
                <c:pt idx="535">
                  <c:v>161.10661999999999</c:v>
                </c:pt>
                <c:pt idx="536">
                  <c:v>161.46685400000001</c:v>
                </c:pt>
                <c:pt idx="537">
                  <c:v>161.85111800000001</c:v>
                </c:pt>
                <c:pt idx="538">
                  <c:v>162.21882199999999</c:v>
                </c:pt>
                <c:pt idx="539">
                  <c:v>162.576896</c:v>
                </c:pt>
                <c:pt idx="540">
                  <c:v>162.94008199999999</c:v>
                </c:pt>
                <c:pt idx="541">
                  <c:v>163.31678600000001</c:v>
                </c:pt>
                <c:pt idx="542">
                  <c:v>163.684202</c:v>
                </c:pt>
                <c:pt idx="543">
                  <c:v>164.05352600000001</c:v>
                </c:pt>
                <c:pt idx="544">
                  <c:v>164.41635199999999</c:v>
                </c:pt>
                <c:pt idx="545">
                  <c:v>164.813468</c:v>
                </c:pt>
                <c:pt idx="546">
                  <c:v>165.19569799999999</c:v>
                </c:pt>
                <c:pt idx="547">
                  <c:v>165.570944</c:v>
                </c:pt>
                <c:pt idx="548">
                  <c:v>165.933482</c:v>
                </c:pt>
                <c:pt idx="549">
                  <c:v>166.30493000000001</c:v>
                </c:pt>
                <c:pt idx="550">
                  <c:v>166.694954</c:v>
                </c:pt>
                <c:pt idx="551">
                  <c:v>167.09302400000001</c:v>
                </c:pt>
                <c:pt idx="552">
                  <c:v>167.46220400000001</c:v>
                </c:pt>
                <c:pt idx="553">
                  <c:v>167.84036599999999</c:v>
                </c:pt>
                <c:pt idx="554">
                  <c:v>168.21251599999999</c:v>
                </c:pt>
                <c:pt idx="555">
                  <c:v>168.60923600000001</c:v>
                </c:pt>
                <c:pt idx="556">
                  <c:v>169.00169</c:v>
                </c:pt>
                <c:pt idx="557">
                  <c:v>169.391696</c:v>
                </c:pt>
                <c:pt idx="558">
                  <c:v>169.78854200000001</c:v>
                </c:pt>
                <c:pt idx="559">
                  <c:v>170.177558</c:v>
                </c:pt>
                <c:pt idx="560">
                  <c:v>170.573972</c:v>
                </c:pt>
                <c:pt idx="561">
                  <c:v>170.959622</c:v>
                </c:pt>
                <c:pt idx="562">
                  <c:v>171.365486</c:v>
                </c:pt>
                <c:pt idx="563">
                  <c:v>171.75403399999999</c:v>
                </c:pt>
                <c:pt idx="564">
                  <c:v>172.14699200000001</c:v>
                </c:pt>
                <c:pt idx="565">
                  <c:v>172.53723199999999</c:v>
                </c:pt>
                <c:pt idx="566">
                  <c:v>172.93575200000001</c:v>
                </c:pt>
                <c:pt idx="567">
                  <c:v>173.334092</c:v>
                </c:pt>
                <c:pt idx="568">
                  <c:v>173.71914799999999</c:v>
                </c:pt>
                <c:pt idx="569">
                  <c:v>174.12467000000001</c:v>
                </c:pt>
                <c:pt idx="570">
                  <c:v>174.532982</c:v>
                </c:pt>
                <c:pt idx="571">
                  <c:v>174.93157400000001</c:v>
                </c:pt>
                <c:pt idx="572">
                  <c:v>175.32224600000001</c:v>
                </c:pt>
                <c:pt idx="573">
                  <c:v>175.72330400000001</c:v>
                </c:pt>
                <c:pt idx="574">
                  <c:v>176.12650400000001</c:v>
                </c:pt>
                <c:pt idx="575">
                  <c:v>176.52028999999999</c:v>
                </c:pt>
                <c:pt idx="576">
                  <c:v>176.92514600000001</c:v>
                </c:pt>
                <c:pt idx="577">
                  <c:v>177.32708600000001</c:v>
                </c:pt>
                <c:pt idx="578">
                  <c:v>177.72269</c:v>
                </c:pt>
                <c:pt idx="579">
                  <c:v>178.13170400000001</c:v>
                </c:pt>
                <c:pt idx="580">
                  <c:v>178.53814399999999</c:v>
                </c:pt>
                <c:pt idx="581">
                  <c:v>178.94431399999999</c:v>
                </c:pt>
                <c:pt idx="582">
                  <c:v>179.34665000000001</c:v>
                </c:pt>
                <c:pt idx="583">
                  <c:v>179.76133400000001</c:v>
                </c:pt>
                <c:pt idx="584">
                  <c:v>180.17429000000001</c:v>
                </c:pt>
                <c:pt idx="585">
                  <c:v>180.58391599999999</c:v>
                </c:pt>
                <c:pt idx="586">
                  <c:v>180.986198</c:v>
                </c:pt>
                <c:pt idx="587">
                  <c:v>181.39607599999999</c:v>
                </c:pt>
                <c:pt idx="588">
                  <c:v>181.80255199999999</c:v>
                </c:pt>
                <c:pt idx="589">
                  <c:v>182.22042200000001</c:v>
                </c:pt>
                <c:pt idx="590">
                  <c:v>182.637698</c:v>
                </c:pt>
                <c:pt idx="591">
                  <c:v>183.04599200000001</c:v>
                </c:pt>
                <c:pt idx="592">
                  <c:v>183.45594199999999</c:v>
                </c:pt>
                <c:pt idx="593">
                  <c:v>183.86909600000001</c:v>
                </c:pt>
                <c:pt idx="594">
                  <c:v>184.28935999999999</c:v>
                </c:pt>
                <c:pt idx="595">
                  <c:v>184.712468</c:v>
                </c:pt>
                <c:pt idx="596">
                  <c:v>185.12625199999999</c:v>
                </c:pt>
                <c:pt idx="597">
                  <c:v>185.54592199999999</c:v>
                </c:pt>
                <c:pt idx="598">
                  <c:v>185.96580800000001</c:v>
                </c:pt>
                <c:pt idx="599">
                  <c:v>186.37818799999999</c:v>
                </c:pt>
                <c:pt idx="600">
                  <c:v>186.80090000000001</c:v>
                </c:pt>
                <c:pt idx="601">
                  <c:v>187.235726</c:v>
                </c:pt>
                <c:pt idx="602">
                  <c:v>187.64761999999999</c:v>
                </c:pt>
                <c:pt idx="603">
                  <c:v>188.05533800000001</c:v>
                </c:pt>
                <c:pt idx="604">
                  <c:v>188.49185600000001</c:v>
                </c:pt>
                <c:pt idx="605">
                  <c:v>188.91283999999999</c:v>
                </c:pt>
                <c:pt idx="606">
                  <c:v>189.33618200000001</c:v>
                </c:pt>
                <c:pt idx="607">
                  <c:v>189.737942</c:v>
                </c:pt>
                <c:pt idx="608">
                  <c:v>190.17352399999999</c:v>
                </c:pt>
                <c:pt idx="609">
                  <c:v>190.61016799999999</c:v>
                </c:pt>
                <c:pt idx="610">
                  <c:v>191.04953</c:v>
                </c:pt>
                <c:pt idx="611">
                  <c:v>191.457662</c:v>
                </c:pt>
                <c:pt idx="612">
                  <c:v>191.88897800000001</c:v>
                </c:pt>
                <c:pt idx="613">
                  <c:v>192.315686</c:v>
                </c:pt>
                <c:pt idx="614">
                  <c:v>192.74575999999999</c:v>
                </c:pt>
                <c:pt idx="615">
                  <c:v>193.186184</c:v>
                </c:pt>
                <c:pt idx="616">
                  <c:v>193.62482600000001</c:v>
                </c:pt>
                <c:pt idx="617">
                  <c:v>194.06177600000001</c:v>
                </c:pt>
                <c:pt idx="618">
                  <c:v>194.49923000000001</c:v>
                </c:pt>
                <c:pt idx="619">
                  <c:v>194.94219200000001</c:v>
                </c:pt>
                <c:pt idx="620">
                  <c:v>195.36479600000001</c:v>
                </c:pt>
                <c:pt idx="621">
                  <c:v>195.802682</c:v>
                </c:pt>
                <c:pt idx="622">
                  <c:v>196.244708</c:v>
                </c:pt>
                <c:pt idx="623">
                  <c:v>196.672946</c:v>
                </c:pt>
                <c:pt idx="624">
                  <c:v>197.11389199999999</c:v>
                </c:pt>
                <c:pt idx="625">
                  <c:v>197.56931</c:v>
                </c:pt>
                <c:pt idx="626">
                  <c:v>198.02337800000001</c:v>
                </c:pt>
                <c:pt idx="627">
                  <c:v>198.46821199999999</c:v>
                </c:pt>
                <c:pt idx="628">
                  <c:v>198.93693200000001</c:v>
                </c:pt>
                <c:pt idx="629">
                  <c:v>199.39683199999999</c:v>
                </c:pt>
                <c:pt idx="630">
                  <c:v>199.85262800000001</c:v>
                </c:pt>
                <c:pt idx="631">
                  <c:v>200.30946800000001</c:v>
                </c:pt>
                <c:pt idx="632">
                  <c:v>200.766344</c:v>
                </c:pt>
                <c:pt idx="633">
                  <c:v>201.21911600000001</c:v>
                </c:pt>
                <c:pt idx="634">
                  <c:v>201.674228</c:v>
                </c:pt>
                <c:pt idx="635">
                  <c:v>202.126136</c:v>
                </c:pt>
                <c:pt idx="636">
                  <c:v>202.601732</c:v>
                </c:pt>
                <c:pt idx="637">
                  <c:v>203.06748200000001</c:v>
                </c:pt>
                <c:pt idx="638">
                  <c:v>203.54201599999999</c:v>
                </c:pt>
                <c:pt idx="639">
                  <c:v>204.013184</c:v>
                </c:pt>
                <c:pt idx="640">
                  <c:v>204.47547800000001</c:v>
                </c:pt>
                <c:pt idx="641">
                  <c:v>204.95298199999999</c:v>
                </c:pt>
                <c:pt idx="642">
                  <c:v>205.43858599999999</c:v>
                </c:pt>
                <c:pt idx="643">
                  <c:v>205.91675599999999</c:v>
                </c:pt>
                <c:pt idx="644">
                  <c:v>206.40729200000001</c:v>
                </c:pt>
                <c:pt idx="645">
                  <c:v>206.88720799999999</c:v>
                </c:pt>
                <c:pt idx="646">
                  <c:v>207.38427799999999</c:v>
                </c:pt>
                <c:pt idx="647">
                  <c:v>207.85722799999999</c:v>
                </c:pt>
                <c:pt idx="648">
                  <c:v>208.33196000000001</c:v>
                </c:pt>
                <c:pt idx="649">
                  <c:v>208.825682</c:v>
                </c:pt>
                <c:pt idx="650">
                  <c:v>209.32617200000001</c:v>
                </c:pt>
                <c:pt idx="651">
                  <c:v>209.831198</c:v>
                </c:pt>
                <c:pt idx="652">
                  <c:v>210.33541399999999</c:v>
                </c:pt>
                <c:pt idx="653">
                  <c:v>210.83871199999999</c:v>
                </c:pt>
                <c:pt idx="654">
                  <c:v>211.34589800000001</c:v>
                </c:pt>
                <c:pt idx="655">
                  <c:v>211.88363000000001</c:v>
                </c:pt>
                <c:pt idx="656">
                  <c:v>212.41507999999999</c:v>
                </c:pt>
                <c:pt idx="657">
                  <c:v>212.93114</c:v>
                </c:pt>
                <c:pt idx="658">
                  <c:v>213.48985999999999</c:v>
                </c:pt>
                <c:pt idx="659">
                  <c:v>214.02950000000001</c:v>
                </c:pt>
                <c:pt idx="660">
                  <c:v>214.58948000000001</c:v>
                </c:pt>
                <c:pt idx="661">
                  <c:v>215.15162000000001</c:v>
                </c:pt>
                <c:pt idx="662">
                  <c:v>215.73446000000001</c:v>
                </c:pt>
                <c:pt idx="663">
                  <c:v>216.29084</c:v>
                </c:pt>
                <c:pt idx="664">
                  <c:v>216.85892000000001</c:v>
                </c:pt>
                <c:pt idx="665">
                  <c:v>217.42934</c:v>
                </c:pt>
                <c:pt idx="666">
                  <c:v>217.994</c:v>
                </c:pt>
                <c:pt idx="667">
                  <c:v>218.56909999999999</c:v>
                </c:pt>
                <c:pt idx="668">
                  <c:v>219.16202000000001</c:v>
                </c:pt>
                <c:pt idx="669">
                  <c:v>219.86833999999999</c:v>
                </c:pt>
                <c:pt idx="670">
                  <c:v>220.65188000000001</c:v>
                </c:pt>
                <c:pt idx="671">
                  <c:v>221.37260000000001</c:v>
                </c:pt>
                <c:pt idx="672">
                  <c:v>222.0188</c:v>
                </c:pt>
                <c:pt idx="673">
                  <c:v>222.62504000000001</c:v>
                </c:pt>
                <c:pt idx="674">
                  <c:v>223.24225999999999</c:v>
                </c:pt>
                <c:pt idx="675">
                  <c:v>223.85875999999999</c:v>
                </c:pt>
                <c:pt idx="676">
                  <c:v>224.54150000000001</c:v>
                </c:pt>
                <c:pt idx="677">
                  <c:v>225.23486</c:v>
                </c:pt>
                <c:pt idx="678">
                  <c:v>225.92246</c:v>
                </c:pt>
                <c:pt idx="679">
                  <c:v>226.6421</c:v>
                </c:pt>
                <c:pt idx="680">
                  <c:v>227.33923999999999</c:v>
                </c:pt>
                <c:pt idx="681">
                  <c:v>228.04177999999999</c:v>
                </c:pt>
                <c:pt idx="682">
                  <c:v>228.76052000000001</c:v>
                </c:pt>
                <c:pt idx="683">
                  <c:v>229.47872000000001</c:v>
                </c:pt>
                <c:pt idx="684">
                  <c:v>230.20411999999999</c:v>
                </c:pt>
                <c:pt idx="685">
                  <c:v>230.92663999999999</c:v>
                </c:pt>
                <c:pt idx="686">
                  <c:v>231.63476</c:v>
                </c:pt>
                <c:pt idx="687">
                  <c:v>232.36088000000001</c:v>
                </c:pt>
                <c:pt idx="688">
                  <c:v>233.07692</c:v>
                </c:pt>
                <c:pt idx="689">
                  <c:v>233.76056</c:v>
                </c:pt>
                <c:pt idx="690">
                  <c:v>234.43700000000001</c:v>
                </c:pt>
                <c:pt idx="691">
                  <c:v>235.09976</c:v>
                </c:pt>
                <c:pt idx="692">
                  <c:v>235.75532000000001</c:v>
                </c:pt>
                <c:pt idx="693">
                  <c:v>236.41502</c:v>
                </c:pt>
                <c:pt idx="694">
                  <c:v>237.06896</c:v>
                </c:pt>
                <c:pt idx="695">
                  <c:v>237.72182000000001</c:v>
                </c:pt>
                <c:pt idx="696">
                  <c:v>238.38061999999999</c:v>
                </c:pt>
                <c:pt idx="697">
                  <c:v>239.04068000000001</c:v>
                </c:pt>
                <c:pt idx="698">
                  <c:v>239.70632000000001</c:v>
                </c:pt>
                <c:pt idx="699">
                  <c:v>240.36421999999999</c:v>
                </c:pt>
                <c:pt idx="700">
                  <c:v>241.02428</c:v>
                </c:pt>
                <c:pt idx="701">
                  <c:v>241.68595999999999</c:v>
                </c:pt>
                <c:pt idx="702">
                  <c:v>242.32496</c:v>
                </c:pt>
                <c:pt idx="703">
                  <c:v>242.97638000000001</c:v>
                </c:pt>
                <c:pt idx="704">
                  <c:v>243.64274</c:v>
                </c:pt>
                <c:pt idx="705">
                  <c:v>244.30333999999999</c:v>
                </c:pt>
                <c:pt idx="706">
                  <c:v>244.95385999999999</c:v>
                </c:pt>
                <c:pt idx="707">
                  <c:v>245.61446000000001</c:v>
                </c:pt>
                <c:pt idx="708">
                  <c:v>246.27343999999999</c:v>
                </c:pt>
                <c:pt idx="709">
                  <c:v>246.93134000000001</c:v>
                </c:pt>
                <c:pt idx="710">
                  <c:v>247.59536</c:v>
                </c:pt>
                <c:pt idx="711">
                  <c:v>248.24948000000001</c:v>
                </c:pt>
                <c:pt idx="712">
                  <c:v>248.90971999999999</c:v>
                </c:pt>
                <c:pt idx="713">
                  <c:v>249.58166</c:v>
                </c:pt>
                <c:pt idx="714">
                  <c:v>250.26836</c:v>
                </c:pt>
                <c:pt idx="715">
                  <c:v>250.93688</c:v>
                </c:pt>
                <c:pt idx="716">
                  <c:v>251.61026000000001</c:v>
                </c:pt>
                <c:pt idx="717">
                  <c:v>252.29426000000001</c:v>
                </c:pt>
                <c:pt idx="718">
                  <c:v>252.99644000000001</c:v>
                </c:pt>
                <c:pt idx="719">
                  <c:v>253.69159999999999</c:v>
                </c:pt>
                <c:pt idx="720">
                  <c:v>254.3801</c:v>
                </c:pt>
                <c:pt idx="721">
                  <c:v>255.06734</c:v>
                </c:pt>
                <c:pt idx="722">
                  <c:v>255.74972</c:v>
                </c:pt>
                <c:pt idx="723">
                  <c:v>256.45226000000002</c:v>
                </c:pt>
                <c:pt idx="724">
                  <c:v>257.13589999999999</c:v>
                </c:pt>
                <c:pt idx="725">
                  <c:v>257.81342000000001</c:v>
                </c:pt>
                <c:pt idx="726">
                  <c:v>258.49364000000003</c:v>
                </c:pt>
                <c:pt idx="727">
                  <c:v>259.16251999999997</c:v>
                </c:pt>
                <c:pt idx="728">
                  <c:v>259.83607999999998</c:v>
                </c:pt>
                <c:pt idx="729">
                  <c:v>260.50171999999998</c:v>
                </c:pt>
                <c:pt idx="730">
                  <c:v>261.09554000000003</c:v>
                </c:pt>
                <c:pt idx="731">
                  <c:v>261.572</c:v>
                </c:pt>
                <c:pt idx="732">
                  <c:v>262.02145999999999</c:v>
                </c:pt>
                <c:pt idx="733">
                  <c:v>262.50817999999998</c:v>
                </c:pt>
                <c:pt idx="734">
                  <c:v>263.01920000000001</c:v>
                </c:pt>
                <c:pt idx="735">
                  <c:v>263.55811999999997</c:v>
                </c:pt>
                <c:pt idx="736">
                  <c:v>264.11288000000002</c:v>
                </c:pt>
                <c:pt idx="737">
                  <c:v>264.67898000000002</c:v>
                </c:pt>
                <c:pt idx="738">
                  <c:v>265.25839999999999</c:v>
                </c:pt>
                <c:pt idx="739">
                  <c:v>265.84231999999997</c:v>
                </c:pt>
                <c:pt idx="740">
                  <c:v>266.40805999999998</c:v>
                </c:pt>
                <c:pt idx="741">
                  <c:v>266.97829999999999</c:v>
                </c:pt>
                <c:pt idx="742">
                  <c:v>267.55952000000002</c:v>
                </c:pt>
                <c:pt idx="743">
                  <c:v>268.13407999999998</c:v>
                </c:pt>
                <c:pt idx="744">
                  <c:v>268.72160000000002</c:v>
                </c:pt>
                <c:pt idx="745">
                  <c:v>269.30822000000001</c:v>
                </c:pt>
                <c:pt idx="746">
                  <c:v>269.89879999999999</c:v>
                </c:pt>
                <c:pt idx="747">
                  <c:v>270.50504000000001</c:v>
                </c:pt>
                <c:pt idx="748">
                  <c:v>271.11380000000003</c:v>
                </c:pt>
                <c:pt idx="749">
                  <c:v>271.72543999999999</c:v>
                </c:pt>
                <c:pt idx="750">
                  <c:v>272.34500000000003</c:v>
                </c:pt>
                <c:pt idx="751">
                  <c:v>272.94673999999998</c:v>
                </c:pt>
                <c:pt idx="752">
                  <c:v>273.57548000000003</c:v>
                </c:pt>
                <c:pt idx="753">
                  <c:v>274.20404000000002</c:v>
                </c:pt>
                <c:pt idx="754">
                  <c:v>274.83026000000001</c:v>
                </c:pt>
                <c:pt idx="755">
                  <c:v>275.45</c:v>
                </c:pt>
                <c:pt idx="756">
                  <c:v>276.05318</c:v>
                </c:pt>
                <c:pt idx="757">
                  <c:v>276.66050000000001</c:v>
                </c:pt>
                <c:pt idx="758">
                  <c:v>277.28384</c:v>
                </c:pt>
                <c:pt idx="759">
                  <c:v>277.92932000000002</c:v>
                </c:pt>
                <c:pt idx="760">
                  <c:v>278.55842000000001</c:v>
                </c:pt>
                <c:pt idx="761">
                  <c:v>279.17959999999999</c:v>
                </c:pt>
                <c:pt idx="762">
                  <c:v>279.80455999999998</c:v>
                </c:pt>
                <c:pt idx="763">
                  <c:v>280.43509999999998</c:v>
                </c:pt>
                <c:pt idx="764">
                  <c:v>281.05304000000001</c:v>
                </c:pt>
                <c:pt idx="765">
                  <c:v>281.66845999999998</c:v>
                </c:pt>
                <c:pt idx="766">
                  <c:v>282.29234000000002</c:v>
                </c:pt>
                <c:pt idx="767">
                  <c:v>282.92018000000002</c:v>
                </c:pt>
                <c:pt idx="768">
                  <c:v>283.54496</c:v>
                </c:pt>
                <c:pt idx="769">
                  <c:v>284.18018000000001</c:v>
                </c:pt>
                <c:pt idx="770">
                  <c:v>284.79325999999998</c:v>
                </c:pt>
                <c:pt idx="771">
                  <c:v>285.43063999999998</c:v>
                </c:pt>
                <c:pt idx="772">
                  <c:v>286.04678000000001</c:v>
                </c:pt>
                <c:pt idx="773">
                  <c:v>286.67318</c:v>
                </c:pt>
                <c:pt idx="774">
                  <c:v>287.29849999999999</c:v>
                </c:pt>
                <c:pt idx="775">
                  <c:v>287.93101999999999</c:v>
                </c:pt>
                <c:pt idx="776">
                  <c:v>288.56461999999999</c:v>
                </c:pt>
                <c:pt idx="777">
                  <c:v>289.17824000000002</c:v>
                </c:pt>
                <c:pt idx="778">
                  <c:v>289.79996</c:v>
                </c:pt>
                <c:pt idx="779">
                  <c:v>290.43248</c:v>
                </c:pt>
                <c:pt idx="780">
                  <c:v>291.04808000000003</c:v>
                </c:pt>
                <c:pt idx="781">
                  <c:v>291.68239999999997</c:v>
                </c:pt>
                <c:pt idx="782">
                  <c:v>292.32157999999998</c:v>
                </c:pt>
                <c:pt idx="783">
                  <c:v>292.93970000000002</c:v>
                </c:pt>
                <c:pt idx="784">
                  <c:v>293.57348000000002</c:v>
                </c:pt>
                <c:pt idx="785">
                  <c:v>294.23480000000001</c:v>
                </c:pt>
                <c:pt idx="786">
                  <c:v>294.94418000000002</c:v>
                </c:pt>
                <c:pt idx="787">
                  <c:v>295.65194000000002</c:v>
                </c:pt>
                <c:pt idx="788">
                  <c:v>296.49740000000003</c:v>
                </c:pt>
                <c:pt idx="789">
                  <c:v>297.82274000000001</c:v>
                </c:pt>
                <c:pt idx="790">
                  <c:v>299.32646</c:v>
                </c:pt>
                <c:pt idx="791">
                  <c:v>300.64855999999997</c:v>
                </c:pt>
                <c:pt idx="792">
                  <c:v>301.78688</c:v>
                </c:pt>
                <c:pt idx="793">
                  <c:v>302.82602000000003</c:v>
                </c:pt>
                <c:pt idx="794">
                  <c:v>303.77839999999998</c:v>
                </c:pt>
                <c:pt idx="795">
                  <c:v>304.66003999999998</c:v>
                </c:pt>
                <c:pt idx="796">
                  <c:v>305.51071999999999</c:v>
                </c:pt>
                <c:pt idx="797">
                  <c:v>306.33008000000001</c:v>
                </c:pt>
                <c:pt idx="798">
                  <c:v>307.16113999999999</c:v>
                </c:pt>
                <c:pt idx="799">
                  <c:v>307.99328000000003</c:v>
                </c:pt>
                <c:pt idx="800">
                  <c:v>308.83190000000002</c:v>
                </c:pt>
                <c:pt idx="801">
                  <c:v>309.65629999999999</c:v>
                </c:pt>
                <c:pt idx="802">
                  <c:v>310.48016000000001</c:v>
                </c:pt>
                <c:pt idx="803">
                  <c:v>311.32400000000001</c:v>
                </c:pt>
                <c:pt idx="804">
                  <c:v>312.17935999999997</c:v>
                </c:pt>
                <c:pt idx="805">
                  <c:v>313.03976</c:v>
                </c:pt>
                <c:pt idx="806">
                  <c:v>313.89836000000003</c:v>
                </c:pt>
                <c:pt idx="807">
                  <c:v>314.78485999999998</c:v>
                </c:pt>
                <c:pt idx="808">
                  <c:v>315.67189999999999</c:v>
                </c:pt>
                <c:pt idx="809">
                  <c:v>316.58071999999999</c:v>
                </c:pt>
                <c:pt idx="810">
                  <c:v>317.51132000000001</c:v>
                </c:pt>
                <c:pt idx="811">
                  <c:v>318.47593999999998</c:v>
                </c:pt>
                <c:pt idx="812">
                  <c:v>319.47836000000001</c:v>
                </c:pt>
                <c:pt idx="813">
                  <c:v>320.48779999999999</c:v>
                </c:pt>
                <c:pt idx="814">
                  <c:v>321.49435999999997</c:v>
                </c:pt>
                <c:pt idx="815">
                  <c:v>322.22390000000001</c:v>
                </c:pt>
                <c:pt idx="816">
                  <c:v>321.81709999999998</c:v>
                </c:pt>
                <c:pt idx="817">
                  <c:v>320.59616</c:v>
                </c:pt>
                <c:pt idx="818">
                  <c:v>319.63855999999998</c:v>
                </c:pt>
                <c:pt idx="819">
                  <c:v>319.24202000000002</c:v>
                </c:pt>
                <c:pt idx="820">
                  <c:v>319.22924</c:v>
                </c:pt>
                <c:pt idx="821">
                  <c:v>319.48016000000001</c:v>
                </c:pt>
                <c:pt idx="822">
                  <c:v>319.92043999999999</c:v>
                </c:pt>
                <c:pt idx="823">
                  <c:v>320.43740000000003</c:v>
                </c:pt>
                <c:pt idx="824">
                  <c:v>321.07855999999998</c:v>
                </c:pt>
                <c:pt idx="825">
                  <c:v>321.79568</c:v>
                </c:pt>
                <c:pt idx="826">
                  <c:v>322.55869999999999</c:v>
                </c:pt>
                <c:pt idx="827">
                  <c:v>323.34314000000001</c:v>
                </c:pt>
                <c:pt idx="828">
                  <c:v>324.15512000000001</c:v>
                </c:pt>
                <c:pt idx="829">
                  <c:v>324.95359999999999</c:v>
                </c:pt>
                <c:pt idx="830">
                  <c:v>325.79005999999998</c:v>
                </c:pt>
                <c:pt idx="831">
                  <c:v>326.65568000000002</c:v>
                </c:pt>
                <c:pt idx="832">
                  <c:v>327.5231</c:v>
                </c:pt>
                <c:pt idx="833">
                  <c:v>328.41644000000002</c:v>
                </c:pt>
                <c:pt idx="834">
                  <c:v>329.29718000000003</c:v>
                </c:pt>
                <c:pt idx="835">
                  <c:v>330.18565999999998</c:v>
                </c:pt>
                <c:pt idx="836">
                  <c:v>331.11068</c:v>
                </c:pt>
                <c:pt idx="837">
                  <c:v>332.00312000000002</c:v>
                </c:pt>
                <c:pt idx="838">
                  <c:v>332.88547999999997</c:v>
                </c:pt>
                <c:pt idx="839">
                  <c:v>333.74786</c:v>
                </c:pt>
                <c:pt idx="840">
                  <c:v>334.58269999999999</c:v>
                </c:pt>
                <c:pt idx="841">
                  <c:v>335.40656000000001</c:v>
                </c:pt>
                <c:pt idx="842">
                  <c:v>336.23401999999999</c:v>
                </c:pt>
                <c:pt idx="843">
                  <c:v>337.04221999999999</c:v>
                </c:pt>
                <c:pt idx="844">
                  <c:v>337.84825999999998</c:v>
                </c:pt>
                <c:pt idx="845">
                  <c:v>338.64692000000002</c:v>
                </c:pt>
                <c:pt idx="846">
                  <c:v>339.39319999999998</c:v>
                </c:pt>
                <c:pt idx="847">
                  <c:v>340.11032</c:v>
                </c:pt>
                <c:pt idx="848">
                  <c:v>340.79252000000002</c:v>
                </c:pt>
                <c:pt idx="849">
                  <c:v>341.44358</c:v>
                </c:pt>
                <c:pt idx="850">
                  <c:v>342.06097999999997</c:v>
                </c:pt>
                <c:pt idx="851">
                  <c:v>342.66361999999998</c:v>
                </c:pt>
                <c:pt idx="852">
                  <c:v>343.24916000000002</c:v>
                </c:pt>
                <c:pt idx="853">
                  <c:v>343.84874000000002</c:v>
                </c:pt>
                <c:pt idx="854">
                  <c:v>344.38297999999998</c:v>
                </c:pt>
                <c:pt idx="855">
                  <c:v>344.88229999999999</c:v>
                </c:pt>
                <c:pt idx="856">
                  <c:v>345.36020000000002</c:v>
                </c:pt>
                <c:pt idx="857">
                  <c:v>345.85646000000003</c:v>
                </c:pt>
                <c:pt idx="858">
                  <c:v>346.30574000000001</c:v>
                </c:pt>
                <c:pt idx="859">
                  <c:v>346.70281999999997</c:v>
                </c:pt>
                <c:pt idx="860">
                  <c:v>347.02537999999998</c:v>
                </c:pt>
                <c:pt idx="861">
                  <c:v>347.32130000000001</c:v>
                </c:pt>
                <c:pt idx="862">
                  <c:v>347.5994</c:v>
                </c:pt>
                <c:pt idx="863">
                  <c:v>347.85068000000001</c:v>
                </c:pt>
                <c:pt idx="864">
                  <c:v>348.07477999999998</c:v>
                </c:pt>
                <c:pt idx="865">
                  <c:v>348.27458000000001</c:v>
                </c:pt>
                <c:pt idx="866">
                  <c:v>348.48194000000001</c:v>
                </c:pt>
                <c:pt idx="867">
                  <c:v>348.69200000000001</c:v>
                </c:pt>
                <c:pt idx="868">
                  <c:v>348.93464</c:v>
                </c:pt>
                <c:pt idx="869">
                  <c:v>349.22804000000002</c:v>
                </c:pt>
                <c:pt idx="870">
                  <c:v>349.55761999999999</c:v>
                </c:pt>
                <c:pt idx="871">
                  <c:v>349.93669999999997</c:v>
                </c:pt>
                <c:pt idx="872">
                  <c:v>350.375</c:v>
                </c:pt>
                <c:pt idx="873">
                  <c:v>350.81743999999998</c:v>
                </c:pt>
                <c:pt idx="874">
                  <c:v>351.31315999999998</c:v>
                </c:pt>
                <c:pt idx="875">
                  <c:v>351.83497999999997</c:v>
                </c:pt>
                <c:pt idx="876">
                  <c:v>352.40395999999998</c:v>
                </c:pt>
                <c:pt idx="877">
                  <c:v>353.00894</c:v>
                </c:pt>
                <c:pt idx="878">
                  <c:v>353.65028000000001</c:v>
                </c:pt>
                <c:pt idx="879">
                  <c:v>354.28676000000002</c:v>
                </c:pt>
                <c:pt idx="880">
                  <c:v>354.91298</c:v>
                </c:pt>
                <c:pt idx="881">
                  <c:v>355.56349999999998</c:v>
                </c:pt>
                <c:pt idx="882">
                  <c:v>356.20321999999999</c:v>
                </c:pt>
                <c:pt idx="883">
                  <c:v>356.86867999999998</c:v>
                </c:pt>
                <c:pt idx="884">
                  <c:v>357.54476</c:v>
                </c:pt>
                <c:pt idx="885">
                  <c:v>358.19024000000002</c:v>
                </c:pt>
                <c:pt idx="886">
                  <c:v>358.87099999999998</c:v>
                </c:pt>
                <c:pt idx="887">
                  <c:v>359.54311999999999</c:v>
                </c:pt>
                <c:pt idx="888">
                  <c:v>360.21578</c:v>
                </c:pt>
                <c:pt idx="889">
                  <c:v>360.87277999999998</c:v>
                </c:pt>
                <c:pt idx="890">
                  <c:v>361.52366000000001</c:v>
                </c:pt>
                <c:pt idx="891">
                  <c:v>362.16302000000002</c:v>
                </c:pt>
                <c:pt idx="892">
                  <c:v>362.83748000000003</c:v>
                </c:pt>
                <c:pt idx="893">
                  <c:v>363.51049999999998</c:v>
                </c:pt>
                <c:pt idx="894">
                  <c:v>364.17577999999997</c:v>
                </c:pt>
                <c:pt idx="895">
                  <c:v>364.83980000000003</c:v>
                </c:pt>
                <c:pt idx="896">
                  <c:v>365.51137999999997</c:v>
                </c:pt>
                <c:pt idx="897">
                  <c:v>366.18331999999998</c:v>
                </c:pt>
                <c:pt idx="898">
                  <c:v>366.85363999999998</c:v>
                </c:pt>
                <c:pt idx="899">
                  <c:v>367.53836000000001</c:v>
                </c:pt>
                <c:pt idx="900">
                  <c:v>368.21408000000002</c:v>
                </c:pt>
                <c:pt idx="901">
                  <c:v>368.89375999999999</c:v>
                </c:pt>
                <c:pt idx="902">
                  <c:v>369.56677999999999</c:v>
                </c:pt>
                <c:pt idx="903">
                  <c:v>370.24574000000001</c:v>
                </c:pt>
                <c:pt idx="904">
                  <c:v>370.93189999999998</c:v>
                </c:pt>
                <c:pt idx="905">
                  <c:v>371.63821999999999</c:v>
                </c:pt>
                <c:pt idx="906">
                  <c:v>372.35462000000001</c:v>
                </c:pt>
                <c:pt idx="907">
                  <c:v>373.02620000000002</c:v>
                </c:pt>
                <c:pt idx="908">
                  <c:v>373.67491999999999</c:v>
                </c:pt>
                <c:pt idx="909">
                  <c:v>374.33893999999998</c:v>
                </c:pt>
                <c:pt idx="910">
                  <c:v>374.98658</c:v>
                </c:pt>
                <c:pt idx="911">
                  <c:v>375.64267999999998</c:v>
                </c:pt>
                <c:pt idx="912">
                  <c:v>376.29554000000002</c:v>
                </c:pt>
                <c:pt idx="913">
                  <c:v>376.9205</c:v>
                </c:pt>
                <c:pt idx="914">
                  <c:v>377.50729999999999</c:v>
                </c:pt>
                <c:pt idx="915">
                  <c:v>378.1148</c:v>
                </c:pt>
                <c:pt idx="916">
                  <c:v>378.70519999999999</c:v>
                </c:pt>
                <c:pt idx="917">
                  <c:v>379.27202</c:v>
                </c:pt>
                <c:pt idx="918">
                  <c:v>379.86727999999999</c:v>
                </c:pt>
                <c:pt idx="919">
                  <c:v>380.45227999999997</c:v>
                </c:pt>
                <c:pt idx="920">
                  <c:v>381.01585999999998</c:v>
                </c:pt>
                <c:pt idx="921">
                  <c:v>381.57584000000003</c:v>
                </c:pt>
                <c:pt idx="922">
                  <c:v>382.10881999999998</c:v>
                </c:pt>
                <c:pt idx="923">
                  <c:v>382.61858000000001</c:v>
                </c:pt>
                <c:pt idx="924">
                  <c:v>383.12311999999997</c:v>
                </c:pt>
                <c:pt idx="925">
                  <c:v>383.61865999999998</c:v>
                </c:pt>
                <c:pt idx="926">
                  <c:v>384.09044</c:v>
                </c:pt>
                <c:pt idx="927">
                  <c:v>384.57049999999998</c:v>
                </c:pt>
                <c:pt idx="928">
                  <c:v>385.07432</c:v>
                </c:pt>
                <c:pt idx="929">
                  <c:v>385.57364000000001</c:v>
                </c:pt>
                <c:pt idx="930">
                  <c:v>386.04919999999998</c:v>
                </c:pt>
                <c:pt idx="931">
                  <c:v>386.49901999999997</c:v>
                </c:pt>
                <c:pt idx="932">
                  <c:v>386.9708</c:v>
                </c:pt>
                <c:pt idx="933">
                  <c:v>387.43142</c:v>
                </c:pt>
                <c:pt idx="934">
                  <c:v>387.87583999999998</c:v>
                </c:pt>
                <c:pt idx="935">
                  <c:v>388.31144</c:v>
                </c:pt>
                <c:pt idx="936">
                  <c:v>388.74740000000003</c:v>
                </c:pt>
                <c:pt idx="937">
                  <c:v>389.17849999999999</c:v>
                </c:pt>
                <c:pt idx="938">
                  <c:v>389.59429999999998</c:v>
                </c:pt>
                <c:pt idx="939">
                  <c:v>389.98399999999998</c:v>
                </c:pt>
                <c:pt idx="940">
                  <c:v>390.35084000000001</c:v>
                </c:pt>
                <c:pt idx="941">
                  <c:v>390.72541999999999</c:v>
                </c:pt>
                <c:pt idx="942">
                  <c:v>391.07569999999998</c:v>
                </c:pt>
                <c:pt idx="943">
                  <c:v>391.40888000000001</c:v>
                </c:pt>
                <c:pt idx="944">
                  <c:v>391.73468000000003</c:v>
                </c:pt>
                <c:pt idx="945">
                  <c:v>392.09287999999998</c:v>
                </c:pt>
                <c:pt idx="946">
                  <c:v>392.42750000000001</c:v>
                </c:pt>
                <c:pt idx="947">
                  <c:v>392.72377999999998</c:v>
                </c:pt>
                <c:pt idx="948">
                  <c:v>393.01519999999999</c:v>
                </c:pt>
                <c:pt idx="949">
                  <c:v>393.32551999999998</c:v>
                </c:pt>
                <c:pt idx="950">
                  <c:v>393.63817999999998</c:v>
                </c:pt>
                <c:pt idx="951">
                  <c:v>393.96776</c:v>
                </c:pt>
                <c:pt idx="952">
                  <c:v>394.27519999999998</c:v>
                </c:pt>
                <c:pt idx="953">
                  <c:v>394.59199999999998</c:v>
                </c:pt>
                <c:pt idx="954">
                  <c:v>394.89746000000002</c:v>
                </c:pt>
                <c:pt idx="955">
                  <c:v>395.18815999999998</c:v>
                </c:pt>
                <c:pt idx="956">
                  <c:v>395.49524000000002</c:v>
                </c:pt>
                <c:pt idx="957">
                  <c:v>395.81402000000003</c:v>
                </c:pt>
                <c:pt idx="958">
                  <c:v>396.11822000000001</c:v>
                </c:pt>
                <c:pt idx="959">
                  <c:v>396.38695999999999</c:v>
                </c:pt>
                <c:pt idx="960">
                  <c:v>396.65947999999997</c:v>
                </c:pt>
                <c:pt idx="961">
                  <c:v>396.93218000000002</c:v>
                </c:pt>
                <c:pt idx="962">
                  <c:v>397.19407999999999</c:v>
                </c:pt>
                <c:pt idx="963">
                  <c:v>397.45238000000001</c:v>
                </c:pt>
                <c:pt idx="964">
                  <c:v>397.68781999999999</c:v>
                </c:pt>
                <c:pt idx="965">
                  <c:v>397.93531999999999</c:v>
                </c:pt>
                <c:pt idx="966">
                  <c:v>398.18696</c:v>
                </c:pt>
                <c:pt idx="967">
                  <c:v>398.43464</c:v>
                </c:pt>
                <c:pt idx="968">
                  <c:v>398.68358000000001</c:v>
                </c:pt>
                <c:pt idx="969">
                  <c:v>398.90929999999997</c:v>
                </c:pt>
                <c:pt idx="970">
                  <c:v>399.16255999999998</c:v>
                </c:pt>
                <c:pt idx="971">
                  <c:v>399.41185999999999</c:v>
                </c:pt>
                <c:pt idx="972">
                  <c:v>399.63614000000001</c:v>
                </c:pt>
                <c:pt idx="973">
                  <c:v>399.85052000000002</c:v>
                </c:pt>
                <c:pt idx="974">
                  <c:v>400.07569999999998</c:v>
                </c:pt>
                <c:pt idx="975">
                  <c:v>400.26650000000001</c:v>
                </c:pt>
                <c:pt idx="976">
                  <c:v>400.44938000000002</c:v>
                </c:pt>
                <c:pt idx="977">
                  <c:v>400.62740000000002</c:v>
                </c:pt>
                <c:pt idx="978">
                  <c:v>400.77697999999998</c:v>
                </c:pt>
                <c:pt idx="979">
                  <c:v>400.94186000000002</c:v>
                </c:pt>
                <c:pt idx="980">
                  <c:v>401.07830000000001</c:v>
                </c:pt>
                <c:pt idx="981">
                  <c:v>401.24101999999999</c:v>
                </c:pt>
                <c:pt idx="982">
                  <c:v>401.38916</c:v>
                </c:pt>
                <c:pt idx="983">
                  <c:v>401.53622000000001</c:v>
                </c:pt>
                <c:pt idx="984">
                  <c:v>401.65375999999998</c:v>
                </c:pt>
                <c:pt idx="985">
                  <c:v>401.78174000000001</c:v>
                </c:pt>
                <c:pt idx="986">
                  <c:v>401.88956000000002</c:v>
                </c:pt>
                <c:pt idx="987">
                  <c:v>401.98406</c:v>
                </c:pt>
                <c:pt idx="988">
                  <c:v>402.06992000000002</c:v>
                </c:pt>
                <c:pt idx="989">
                  <c:v>402.15325999999999</c:v>
                </c:pt>
                <c:pt idx="990">
                  <c:v>402.21751999999998</c:v>
                </c:pt>
                <c:pt idx="991">
                  <c:v>402.31166000000002</c:v>
                </c:pt>
                <c:pt idx="992">
                  <c:v>402.38312000000002</c:v>
                </c:pt>
                <c:pt idx="993">
                  <c:v>402.4436</c:v>
                </c:pt>
                <c:pt idx="994">
                  <c:v>402.50966</c:v>
                </c:pt>
                <c:pt idx="995">
                  <c:v>402.56491999999997</c:v>
                </c:pt>
                <c:pt idx="996">
                  <c:v>402.64123999999998</c:v>
                </c:pt>
                <c:pt idx="997">
                  <c:v>402.70424000000003</c:v>
                </c:pt>
                <c:pt idx="998">
                  <c:v>402.76652000000001</c:v>
                </c:pt>
                <c:pt idx="999">
                  <c:v>402.84302000000002</c:v>
                </c:pt>
                <c:pt idx="1000">
                  <c:v>402.90602000000001</c:v>
                </c:pt>
                <c:pt idx="1001">
                  <c:v>402.97514000000001</c:v>
                </c:pt>
                <c:pt idx="1002">
                  <c:v>403.05254000000002</c:v>
                </c:pt>
                <c:pt idx="1003">
                  <c:v>403.13695999999999</c:v>
                </c:pt>
                <c:pt idx="1004">
                  <c:v>403.19797999999997</c:v>
                </c:pt>
                <c:pt idx="1005">
                  <c:v>403.28131999999999</c:v>
                </c:pt>
                <c:pt idx="1006">
                  <c:v>403.37743999999998</c:v>
                </c:pt>
                <c:pt idx="1007">
                  <c:v>403.47104000000002</c:v>
                </c:pt>
                <c:pt idx="1008">
                  <c:v>403.54862000000003</c:v>
                </c:pt>
                <c:pt idx="1009">
                  <c:v>403.6352</c:v>
                </c:pt>
                <c:pt idx="1010">
                  <c:v>403.71800000000002</c:v>
                </c:pt>
                <c:pt idx="1011">
                  <c:v>403.79719999999998</c:v>
                </c:pt>
                <c:pt idx="1012">
                  <c:v>403.87945999999999</c:v>
                </c:pt>
                <c:pt idx="1013">
                  <c:v>403.9547</c:v>
                </c:pt>
                <c:pt idx="1014">
                  <c:v>404.02021999999999</c:v>
                </c:pt>
                <c:pt idx="1015">
                  <c:v>404.11309999999997</c:v>
                </c:pt>
                <c:pt idx="1016">
                  <c:v>404.19571999999999</c:v>
                </c:pt>
                <c:pt idx="1017">
                  <c:v>404.27546000000001</c:v>
                </c:pt>
                <c:pt idx="1018">
                  <c:v>404.34944000000002</c:v>
                </c:pt>
                <c:pt idx="1019">
                  <c:v>404.41118</c:v>
                </c:pt>
                <c:pt idx="1020">
                  <c:v>404.47615999999999</c:v>
                </c:pt>
                <c:pt idx="1021">
                  <c:v>404.53843999999998</c:v>
                </c:pt>
                <c:pt idx="1022">
                  <c:v>404.58794</c:v>
                </c:pt>
                <c:pt idx="1023">
                  <c:v>404.63024000000001</c:v>
                </c:pt>
                <c:pt idx="1024">
                  <c:v>404.66372000000001</c:v>
                </c:pt>
                <c:pt idx="1025">
                  <c:v>404.71177999999998</c:v>
                </c:pt>
                <c:pt idx="1026">
                  <c:v>404.74975999999998</c:v>
                </c:pt>
                <c:pt idx="1027">
                  <c:v>404.77622000000002</c:v>
                </c:pt>
                <c:pt idx="1028">
                  <c:v>404.80754000000002</c:v>
                </c:pt>
                <c:pt idx="1029">
                  <c:v>404.84876000000003</c:v>
                </c:pt>
                <c:pt idx="1030">
                  <c:v>404.87990000000002</c:v>
                </c:pt>
                <c:pt idx="1031">
                  <c:v>404.91824000000003</c:v>
                </c:pt>
                <c:pt idx="1032">
                  <c:v>404.93462</c:v>
                </c:pt>
                <c:pt idx="1033">
                  <c:v>404.92795999999998</c:v>
                </c:pt>
                <c:pt idx="1034">
                  <c:v>404.95585999999997</c:v>
                </c:pt>
                <c:pt idx="1035">
                  <c:v>404.96431999999999</c:v>
                </c:pt>
                <c:pt idx="1036">
                  <c:v>404.96809999999999</c:v>
                </c:pt>
                <c:pt idx="1037">
                  <c:v>404.97692000000001</c:v>
                </c:pt>
                <c:pt idx="1038">
                  <c:v>404.96665999999999</c:v>
                </c:pt>
                <c:pt idx="1039">
                  <c:v>404.96377999999999</c:v>
                </c:pt>
                <c:pt idx="1040">
                  <c:v>404.94524000000001</c:v>
                </c:pt>
                <c:pt idx="1041">
                  <c:v>404.92507999999998</c:v>
                </c:pt>
                <c:pt idx="1042">
                  <c:v>404.89609999999999</c:v>
                </c:pt>
                <c:pt idx="1043">
                  <c:v>404.87684000000002</c:v>
                </c:pt>
                <c:pt idx="1044">
                  <c:v>404.85055999999997</c:v>
                </c:pt>
                <c:pt idx="1045">
                  <c:v>404.81402000000003</c:v>
                </c:pt>
                <c:pt idx="1046">
                  <c:v>404.78251999999998</c:v>
                </c:pt>
                <c:pt idx="1047">
                  <c:v>404.73212000000001</c:v>
                </c:pt>
                <c:pt idx="1048">
                  <c:v>404.67272000000003</c:v>
                </c:pt>
                <c:pt idx="1049">
                  <c:v>404.62214</c:v>
                </c:pt>
                <c:pt idx="1050">
                  <c:v>404.56490000000002</c:v>
                </c:pt>
                <c:pt idx="1051">
                  <c:v>404.51522</c:v>
                </c:pt>
                <c:pt idx="1052">
                  <c:v>404.45348000000001</c:v>
                </c:pt>
                <c:pt idx="1053">
                  <c:v>404.38256000000001</c:v>
                </c:pt>
                <c:pt idx="1054">
                  <c:v>404.30840000000001</c:v>
                </c:pt>
                <c:pt idx="1055">
                  <c:v>404.24324000000001</c:v>
                </c:pt>
                <c:pt idx="1056">
                  <c:v>404.15593999999999</c:v>
                </c:pt>
                <c:pt idx="1057">
                  <c:v>404.07476000000003</c:v>
                </c:pt>
                <c:pt idx="1058">
                  <c:v>404.00132000000002</c:v>
                </c:pt>
                <c:pt idx="1059">
                  <c:v>403.91311999999999</c:v>
                </c:pt>
                <c:pt idx="1060">
                  <c:v>403.82456000000002</c:v>
                </c:pt>
                <c:pt idx="1061">
                  <c:v>403.72483999999997</c:v>
                </c:pt>
                <c:pt idx="1062">
                  <c:v>403.61900000000003</c:v>
                </c:pt>
                <c:pt idx="1063">
                  <c:v>403.52125999999998</c:v>
                </c:pt>
                <c:pt idx="1064">
                  <c:v>403.42135999999999</c:v>
                </c:pt>
                <c:pt idx="1065">
                  <c:v>403.31912</c:v>
                </c:pt>
                <c:pt idx="1066">
                  <c:v>403.21562</c:v>
                </c:pt>
                <c:pt idx="1067">
                  <c:v>403.09573999999998</c:v>
                </c:pt>
                <c:pt idx="1068">
                  <c:v>402.99727999999999</c:v>
                </c:pt>
                <c:pt idx="1069">
                  <c:v>402.90458000000001</c:v>
                </c:pt>
                <c:pt idx="1070">
                  <c:v>402.78073999999998</c:v>
                </c:pt>
                <c:pt idx="1071">
                  <c:v>402.65132</c:v>
                </c:pt>
                <c:pt idx="1072">
                  <c:v>402.52622000000002</c:v>
                </c:pt>
                <c:pt idx="1073">
                  <c:v>402.42146000000002</c:v>
                </c:pt>
                <c:pt idx="1074">
                  <c:v>402.29401999999999</c:v>
                </c:pt>
                <c:pt idx="1075">
                  <c:v>402.15559999999999</c:v>
                </c:pt>
                <c:pt idx="1076">
                  <c:v>402.02924000000002</c:v>
                </c:pt>
                <c:pt idx="1077">
                  <c:v>401.90341999999998</c:v>
                </c:pt>
                <c:pt idx="1078">
                  <c:v>401.77706000000001</c:v>
                </c:pt>
                <c:pt idx="1079">
                  <c:v>401.6327</c:v>
                </c:pt>
                <c:pt idx="1080">
                  <c:v>401.48131999999998</c:v>
                </c:pt>
                <c:pt idx="1081">
                  <c:v>401.33425999999997</c:v>
                </c:pt>
                <c:pt idx="1082">
                  <c:v>401.18990000000002</c:v>
                </c:pt>
                <c:pt idx="1083">
                  <c:v>401.02915999999999</c:v>
                </c:pt>
                <c:pt idx="1084">
                  <c:v>400.85906</c:v>
                </c:pt>
                <c:pt idx="1085">
                  <c:v>400.71325999999999</c:v>
                </c:pt>
                <c:pt idx="1086">
                  <c:v>400.55270000000002</c:v>
                </c:pt>
                <c:pt idx="1087">
                  <c:v>400.39159999999998</c:v>
                </c:pt>
                <c:pt idx="1088">
                  <c:v>400.22041999999999</c:v>
                </c:pt>
                <c:pt idx="1089">
                  <c:v>400.07389999999998</c:v>
                </c:pt>
                <c:pt idx="1090">
                  <c:v>399.90361999999999</c:v>
                </c:pt>
                <c:pt idx="1091">
                  <c:v>399.73910000000001</c:v>
                </c:pt>
                <c:pt idx="1092">
                  <c:v>399.55387999999999</c:v>
                </c:pt>
                <c:pt idx="1093">
                  <c:v>399.37531999999999</c:v>
                </c:pt>
                <c:pt idx="1094">
                  <c:v>399.20576</c:v>
                </c:pt>
                <c:pt idx="1095">
                  <c:v>399.02431999999999</c:v>
                </c:pt>
                <c:pt idx="1096">
                  <c:v>398.84719999999999</c:v>
                </c:pt>
                <c:pt idx="1097">
                  <c:v>398.67601999999999</c:v>
                </c:pt>
                <c:pt idx="1098">
                  <c:v>398.48306000000002</c:v>
                </c:pt>
                <c:pt idx="1099">
                  <c:v>398.29658000000001</c:v>
                </c:pt>
                <c:pt idx="1100">
                  <c:v>398.12396000000001</c:v>
                </c:pt>
                <c:pt idx="1101">
                  <c:v>397.93765999999999</c:v>
                </c:pt>
                <c:pt idx="1102">
                  <c:v>397.75315999999998</c:v>
                </c:pt>
                <c:pt idx="1103">
                  <c:v>397.56452000000002</c:v>
                </c:pt>
                <c:pt idx="1104">
                  <c:v>397.38578000000001</c:v>
                </c:pt>
                <c:pt idx="1105">
                  <c:v>397.20362</c:v>
                </c:pt>
                <c:pt idx="1106">
                  <c:v>396.99878000000001</c:v>
                </c:pt>
                <c:pt idx="1107">
                  <c:v>396.80329999999998</c:v>
                </c:pt>
                <c:pt idx="1108">
                  <c:v>396.62042000000002</c:v>
                </c:pt>
                <c:pt idx="1109">
                  <c:v>396.42133999999999</c:v>
                </c:pt>
                <c:pt idx="1110">
                  <c:v>396.22082</c:v>
                </c:pt>
                <c:pt idx="1111">
                  <c:v>396.03973999999999</c:v>
                </c:pt>
                <c:pt idx="1112">
                  <c:v>395.83976000000001</c:v>
                </c:pt>
                <c:pt idx="1113">
                  <c:v>395.64067999999997</c:v>
                </c:pt>
                <c:pt idx="1114">
                  <c:v>395.44358</c:v>
                </c:pt>
                <c:pt idx="1115">
                  <c:v>395.23712</c:v>
                </c:pt>
                <c:pt idx="1116">
                  <c:v>395.03642000000002</c:v>
                </c:pt>
                <c:pt idx="1117">
                  <c:v>394.82006000000001</c:v>
                </c:pt>
                <c:pt idx="1118">
                  <c:v>394.59992</c:v>
                </c:pt>
                <c:pt idx="1119">
                  <c:v>394.40606000000002</c:v>
                </c:pt>
                <c:pt idx="1120">
                  <c:v>394.18448000000001</c:v>
                </c:pt>
                <c:pt idx="1121">
                  <c:v>393.95839999999998</c:v>
                </c:pt>
                <c:pt idx="1122">
                  <c:v>393.73628000000002</c:v>
                </c:pt>
                <c:pt idx="1123">
                  <c:v>393.53269999999998</c:v>
                </c:pt>
                <c:pt idx="1124">
                  <c:v>393.31058000000002</c:v>
                </c:pt>
                <c:pt idx="1125">
                  <c:v>393.09512000000001</c:v>
                </c:pt>
                <c:pt idx="1126">
                  <c:v>392.87948</c:v>
                </c:pt>
                <c:pt idx="1127">
                  <c:v>392.64962000000003</c:v>
                </c:pt>
                <c:pt idx="1128">
                  <c:v>392.43758000000003</c:v>
                </c:pt>
                <c:pt idx="1129">
                  <c:v>392.20231999999999</c:v>
                </c:pt>
                <c:pt idx="1130">
                  <c:v>391.97588000000002</c:v>
                </c:pt>
                <c:pt idx="1131">
                  <c:v>391.75826000000001</c:v>
                </c:pt>
                <c:pt idx="1132">
                  <c:v>391.52228000000002</c:v>
                </c:pt>
                <c:pt idx="1133">
                  <c:v>391.28953999999999</c:v>
                </c:pt>
                <c:pt idx="1134">
                  <c:v>391.04635999999999</c:v>
                </c:pt>
                <c:pt idx="1135">
                  <c:v>390.81650000000002</c:v>
                </c:pt>
                <c:pt idx="1136">
                  <c:v>390.59582</c:v>
                </c:pt>
                <c:pt idx="1137">
                  <c:v>390.35480000000001</c:v>
                </c:pt>
                <c:pt idx="1138">
                  <c:v>390.09667999999999</c:v>
                </c:pt>
                <c:pt idx="1139">
                  <c:v>389.86682000000002</c:v>
                </c:pt>
                <c:pt idx="1140">
                  <c:v>389.62957999999998</c:v>
                </c:pt>
                <c:pt idx="1141">
                  <c:v>389.38261999999997</c:v>
                </c:pt>
                <c:pt idx="1142">
                  <c:v>389.15294</c:v>
                </c:pt>
                <c:pt idx="1143">
                  <c:v>388.91624000000002</c:v>
                </c:pt>
                <c:pt idx="1144">
                  <c:v>388.67126000000002</c:v>
                </c:pt>
                <c:pt idx="1145">
                  <c:v>388.42088000000001</c:v>
                </c:pt>
                <c:pt idx="1146">
                  <c:v>388.18040000000002</c:v>
                </c:pt>
                <c:pt idx="1147">
                  <c:v>387.94549999999998</c:v>
                </c:pt>
                <c:pt idx="1148">
                  <c:v>387.7124</c:v>
                </c:pt>
                <c:pt idx="1149">
                  <c:v>387.4631</c:v>
                </c:pt>
                <c:pt idx="1150">
                  <c:v>387.21578</c:v>
                </c:pt>
                <c:pt idx="1151">
                  <c:v>386.97116</c:v>
                </c:pt>
                <c:pt idx="1152">
                  <c:v>386.73392000000001</c:v>
                </c:pt>
                <c:pt idx="1153">
                  <c:v>386.48840000000001</c:v>
                </c:pt>
                <c:pt idx="1154">
                  <c:v>386.24324000000001</c:v>
                </c:pt>
                <c:pt idx="1155">
                  <c:v>386.00312000000002</c:v>
                </c:pt>
                <c:pt idx="1156">
                  <c:v>385.76443999999998</c:v>
                </c:pt>
                <c:pt idx="1157">
                  <c:v>385.50650000000002</c:v>
                </c:pt>
                <c:pt idx="1158">
                  <c:v>385.26853999999997</c:v>
                </c:pt>
                <c:pt idx="1159">
                  <c:v>385.01168000000001</c:v>
                </c:pt>
                <c:pt idx="1160">
                  <c:v>384.76742000000002</c:v>
                </c:pt>
                <c:pt idx="1161">
                  <c:v>384.52172000000002</c:v>
                </c:pt>
                <c:pt idx="1162">
                  <c:v>384.28034000000002</c:v>
                </c:pt>
                <c:pt idx="1163">
                  <c:v>384.04291999999998</c:v>
                </c:pt>
                <c:pt idx="1164">
                  <c:v>383.78588000000002</c:v>
                </c:pt>
                <c:pt idx="1165">
                  <c:v>383.54036000000002</c:v>
                </c:pt>
                <c:pt idx="1166">
                  <c:v>383.29016000000001</c:v>
                </c:pt>
                <c:pt idx="1167">
                  <c:v>383.04770000000002</c:v>
                </c:pt>
                <c:pt idx="1168">
                  <c:v>382.82035999999999</c:v>
                </c:pt>
                <c:pt idx="1169">
                  <c:v>382.56044000000003</c:v>
                </c:pt>
                <c:pt idx="1170">
                  <c:v>382.29764</c:v>
                </c:pt>
                <c:pt idx="1171">
                  <c:v>382.05248</c:v>
                </c:pt>
                <c:pt idx="1172">
                  <c:v>381.80840000000001</c:v>
                </c:pt>
                <c:pt idx="1173">
                  <c:v>381.55874</c:v>
                </c:pt>
                <c:pt idx="1174">
                  <c:v>381.31736000000001</c:v>
                </c:pt>
                <c:pt idx="1175">
                  <c:v>381.07292000000001</c:v>
                </c:pt>
                <c:pt idx="1176">
                  <c:v>380.81569999999999</c:v>
                </c:pt>
                <c:pt idx="1177">
                  <c:v>380.57972000000001</c:v>
                </c:pt>
                <c:pt idx="1178">
                  <c:v>380.32483999999999</c:v>
                </c:pt>
                <c:pt idx="1179">
                  <c:v>380.06276000000003</c:v>
                </c:pt>
                <c:pt idx="1180">
                  <c:v>379.80338</c:v>
                </c:pt>
                <c:pt idx="1181">
                  <c:v>379.55948000000001</c:v>
                </c:pt>
                <c:pt idx="1182">
                  <c:v>379.31540000000001</c:v>
                </c:pt>
                <c:pt idx="1183">
                  <c:v>379.05025999999998</c:v>
                </c:pt>
                <c:pt idx="1184">
                  <c:v>378.80689999999998</c:v>
                </c:pt>
                <c:pt idx="1185">
                  <c:v>378.56047999999998</c:v>
                </c:pt>
                <c:pt idx="1186">
                  <c:v>378.29390000000001</c:v>
                </c:pt>
                <c:pt idx="1187">
                  <c:v>378.04478</c:v>
                </c:pt>
                <c:pt idx="1188">
                  <c:v>377.79962</c:v>
                </c:pt>
                <c:pt idx="1189">
                  <c:v>377.53088000000002</c:v>
                </c:pt>
                <c:pt idx="1190">
                  <c:v>377.27636000000001</c:v>
                </c:pt>
                <c:pt idx="1191">
                  <c:v>377.0213</c:v>
                </c:pt>
                <c:pt idx="1192">
                  <c:v>376.76065999999997</c:v>
                </c:pt>
                <c:pt idx="1193">
                  <c:v>376.51262000000003</c:v>
                </c:pt>
                <c:pt idx="1194">
                  <c:v>376.25432000000001</c:v>
                </c:pt>
                <c:pt idx="1195">
                  <c:v>375.99997999999999</c:v>
                </c:pt>
                <c:pt idx="1196">
                  <c:v>375.74545999999998</c:v>
                </c:pt>
                <c:pt idx="1197">
                  <c:v>375.47996000000001</c:v>
                </c:pt>
                <c:pt idx="1198">
                  <c:v>375.22669999999999</c:v>
                </c:pt>
                <c:pt idx="1199">
                  <c:v>374.97487999999998</c:v>
                </c:pt>
                <c:pt idx="1200">
                  <c:v>374.70812000000001</c:v>
                </c:pt>
                <c:pt idx="1201">
                  <c:v>374.44045999999997</c:v>
                </c:pt>
                <c:pt idx="1202">
                  <c:v>374.19421999999997</c:v>
                </c:pt>
                <c:pt idx="1203">
                  <c:v>373.92746</c:v>
                </c:pt>
                <c:pt idx="1204">
                  <c:v>373.67473999999999</c:v>
                </c:pt>
                <c:pt idx="1205">
                  <c:v>373.41320000000002</c:v>
                </c:pt>
                <c:pt idx="1206">
                  <c:v>373.16066000000001</c:v>
                </c:pt>
                <c:pt idx="1207">
                  <c:v>372.88202000000001</c:v>
                </c:pt>
                <c:pt idx="1208">
                  <c:v>372.63344000000001</c:v>
                </c:pt>
                <c:pt idx="1209">
                  <c:v>372.37405999999999</c:v>
                </c:pt>
                <c:pt idx="1210">
                  <c:v>372.11684000000002</c:v>
                </c:pt>
                <c:pt idx="1211">
                  <c:v>371.86466000000001</c:v>
                </c:pt>
                <c:pt idx="1212">
                  <c:v>371.60527999999999</c:v>
                </c:pt>
                <c:pt idx="1213">
                  <c:v>371.33492000000001</c:v>
                </c:pt>
                <c:pt idx="1214">
                  <c:v>371.0822</c:v>
                </c:pt>
                <c:pt idx="1215">
                  <c:v>370.82065999999998</c:v>
                </c:pt>
                <c:pt idx="1216">
                  <c:v>370.56470000000002</c:v>
                </c:pt>
                <c:pt idx="1217">
                  <c:v>370.30279999999999</c:v>
                </c:pt>
                <c:pt idx="1218">
                  <c:v>370.04162000000002</c:v>
                </c:pt>
                <c:pt idx="1219">
                  <c:v>369.78674000000001</c:v>
                </c:pt>
                <c:pt idx="1220">
                  <c:v>369.51026000000002</c:v>
                </c:pt>
                <c:pt idx="1221">
                  <c:v>369.2552</c:v>
                </c:pt>
                <c:pt idx="1222">
                  <c:v>369.01418000000001</c:v>
                </c:pt>
                <c:pt idx="1223">
                  <c:v>368.75047999999998</c:v>
                </c:pt>
                <c:pt idx="1224">
                  <c:v>368.48390000000001</c:v>
                </c:pt>
                <c:pt idx="1225">
                  <c:v>368.21660000000003</c:v>
                </c:pt>
                <c:pt idx="1226">
                  <c:v>367.96424000000002</c:v>
                </c:pt>
                <c:pt idx="1227">
                  <c:v>367.7063</c:v>
                </c:pt>
                <c:pt idx="1228">
                  <c:v>367.44314000000003</c:v>
                </c:pt>
                <c:pt idx="1229">
                  <c:v>367.19060000000002</c:v>
                </c:pt>
                <c:pt idx="1230">
                  <c:v>366.93122</c:v>
                </c:pt>
                <c:pt idx="1231">
                  <c:v>366.65978000000001</c:v>
                </c:pt>
                <c:pt idx="1232">
                  <c:v>366.40364</c:v>
                </c:pt>
                <c:pt idx="1233">
                  <c:v>366.15253999999999</c:v>
                </c:pt>
                <c:pt idx="1234">
                  <c:v>365.89765999999997</c:v>
                </c:pt>
                <c:pt idx="1235">
                  <c:v>365.62765999999999</c:v>
                </c:pt>
                <c:pt idx="1236">
                  <c:v>365.37691999999998</c:v>
                </c:pt>
                <c:pt idx="1237">
                  <c:v>365.11970000000002</c:v>
                </c:pt>
                <c:pt idx="1238">
                  <c:v>364.84465999999998</c:v>
                </c:pt>
                <c:pt idx="1239">
                  <c:v>364.60021999999998</c:v>
                </c:pt>
                <c:pt idx="1240">
                  <c:v>364.34750000000003</c:v>
                </c:pt>
                <c:pt idx="1241">
                  <c:v>364.08668</c:v>
                </c:pt>
                <c:pt idx="1242">
                  <c:v>363.83251999999999</c:v>
                </c:pt>
                <c:pt idx="1243">
                  <c:v>363.57098000000002</c:v>
                </c:pt>
                <c:pt idx="1244">
                  <c:v>363.31448</c:v>
                </c:pt>
                <c:pt idx="1245">
                  <c:v>363.06968000000001</c:v>
                </c:pt>
                <c:pt idx="1246">
                  <c:v>362.79068000000001</c:v>
                </c:pt>
                <c:pt idx="1247">
                  <c:v>362.52823999999998</c:v>
                </c:pt>
                <c:pt idx="1248">
                  <c:v>362.27336000000003</c:v>
                </c:pt>
                <c:pt idx="1249">
                  <c:v>362.01038</c:v>
                </c:pt>
                <c:pt idx="1250">
                  <c:v>361.76143999999999</c:v>
                </c:pt>
                <c:pt idx="1251">
                  <c:v>361.50457999999998</c:v>
                </c:pt>
                <c:pt idx="1252">
                  <c:v>361.23656</c:v>
                </c:pt>
                <c:pt idx="1253">
                  <c:v>360.98635999999999</c:v>
                </c:pt>
                <c:pt idx="1254">
                  <c:v>360.73795999999999</c:v>
                </c:pt>
                <c:pt idx="1255">
                  <c:v>360.47876000000002</c:v>
                </c:pt>
                <c:pt idx="1256">
                  <c:v>360.22568000000001</c:v>
                </c:pt>
                <c:pt idx="1257">
                  <c:v>359.95442000000003</c:v>
                </c:pt>
                <c:pt idx="1258">
                  <c:v>359.71069999999997</c:v>
                </c:pt>
                <c:pt idx="1259">
                  <c:v>359.45474000000002</c:v>
                </c:pt>
                <c:pt idx="1260">
                  <c:v>359.2004</c:v>
                </c:pt>
                <c:pt idx="1261">
                  <c:v>358.94281999999998</c:v>
                </c:pt>
                <c:pt idx="1262">
                  <c:v>358.69153999999997</c:v>
                </c:pt>
                <c:pt idx="1263">
                  <c:v>358.42964000000001</c:v>
                </c:pt>
                <c:pt idx="1264">
                  <c:v>358.17511999999999</c:v>
                </c:pt>
                <c:pt idx="1265">
                  <c:v>357.93446</c:v>
                </c:pt>
                <c:pt idx="1266">
                  <c:v>357.68371999999999</c:v>
                </c:pt>
                <c:pt idx="1267">
                  <c:v>357.42326000000003</c:v>
                </c:pt>
                <c:pt idx="1268">
                  <c:v>357.16658000000001</c:v>
                </c:pt>
                <c:pt idx="1269">
                  <c:v>356.91944000000001</c:v>
                </c:pt>
                <c:pt idx="1270">
                  <c:v>356.66762</c:v>
                </c:pt>
                <c:pt idx="1271">
                  <c:v>356.40068000000002</c:v>
                </c:pt>
                <c:pt idx="1272">
                  <c:v>356.13914</c:v>
                </c:pt>
                <c:pt idx="1273">
                  <c:v>355.89218</c:v>
                </c:pt>
                <c:pt idx="1274">
                  <c:v>355.63405999999998</c:v>
                </c:pt>
                <c:pt idx="1275">
                  <c:v>355.37486000000001</c:v>
                </c:pt>
                <c:pt idx="1276">
                  <c:v>355.13744000000003</c:v>
                </c:pt>
                <c:pt idx="1277">
                  <c:v>354.87950000000001</c:v>
                </c:pt>
                <c:pt idx="1278">
                  <c:v>354.62047999999999</c:v>
                </c:pt>
                <c:pt idx="1279">
                  <c:v>354.38684000000001</c:v>
                </c:pt>
                <c:pt idx="1280">
                  <c:v>354.12907999999999</c:v>
                </c:pt>
                <c:pt idx="1281">
                  <c:v>353.87635999999998</c:v>
                </c:pt>
                <c:pt idx="1282">
                  <c:v>353.61860000000001</c:v>
                </c:pt>
                <c:pt idx="1283">
                  <c:v>353.35525999999999</c:v>
                </c:pt>
                <c:pt idx="1284">
                  <c:v>353.11207999999999</c:v>
                </c:pt>
                <c:pt idx="1285">
                  <c:v>352.86727999999999</c:v>
                </c:pt>
                <c:pt idx="1286">
                  <c:v>352.60286000000002</c:v>
                </c:pt>
                <c:pt idx="1287">
                  <c:v>352.35122000000001</c:v>
                </c:pt>
                <c:pt idx="1288">
                  <c:v>352.10336000000001</c:v>
                </c:pt>
                <c:pt idx="1289">
                  <c:v>351.84073999999998</c:v>
                </c:pt>
                <c:pt idx="1290">
                  <c:v>351.58819999999997</c:v>
                </c:pt>
                <c:pt idx="1291">
                  <c:v>351.34393999999998</c:v>
                </c:pt>
                <c:pt idx="1292">
                  <c:v>351.10057999999998</c:v>
                </c:pt>
                <c:pt idx="1293">
                  <c:v>350.84696000000002</c:v>
                </c:pt>
                <c:pt idx="1294">
                  <c:v>350.59856000000002</c:v>
                </c:pt>
                <c:pt idx="1295">
                  <c:v>350.34926000000002</c:v>
                </c:pt>
                <c:pt idx="1296">
                  <c:v>350.08519999999999</c:v>
                </c:pt>
                <c:pt idx="1297">
                  <c:v>349.84039999999999</c:v>
                </c:pt>
                <c:pt idx="1298">
                  <c:v>349.61126000000002</c:v>
                </c:pt>
                <c:pt idx="1299">
                  <c:v>349.37365999999997</c:v>
                </c:pt>
                <c:pt idx="1300">
                  <c:v>349.11860000000001</c:v>
                </c:pt>
                <c:pt idx="1301">
                  <c:v>348.85435999999999</c:v>
                </c:pt>
                <c:pt idx="1302">
                  <c:v>348.60685999999998</c:v>
                </c:pt>
                <c:pt idx="1303">
                  <c:v>348.35719999999998</c:v>
                </c:pt>
                <c:pt idx="1304">
                  <c:v>348.11527999999998</c:v>
                </c:pt>
                <c:pt idx="1305">
                  <c:v>347.86471999999998</c:v>
                </c:pt>
                <c:pt idx="1306">
                  <c:v>347.62621999999999</c:v>
                </c:pt>
                <c:pt idx="1307">
                  <c:v>347.37439999999998</c:v>
                </c:pt>
                <c:pt idx="1308">
                  <c:v>347.13355999999999</c:v>
                </c:pt>
                <c:pt idx="1309">
                  <c:v>346.89398</c:v>
                </c:pt>
                <c:pt idx="1310">
                  <c:v>346.64197999999999</c:v>
                </c:pt>
                <c:pt idx="1311">
                  <c:v>346.39465999999999</c:v>
                </c:pt>
                <c:pt idx="1312">
                  <c:v>346.13923999999997</c:v>
                </c:pt>
                <c:pt idx="1313">
                  <c:v>345.88580000000002</c:v>
                </c:pt>
                <c:pt idx="1314">
                  <c:v>345.65017999999998</c:v>
                </c:pt>
                <c:pt idx="1315">
                  <c:v>345.41744</c:v>
                </c:pt>
                <c:pt idx="1316">
                  <c:v>345.16399999999999</c:v>
                </c:pt>
                <c:pt idx="1317">
                  <c:v>344.92063999999999</c:v>
                </c:pt>
                <c:pt idx="1318">
                  <c:v>344.68322000000001</c:v>
                </c:pt>
                <c:pt idx="1319">
                  <c:v>344.42797999999999</c:v>
                </c:pt>
                <c:pt idx="1320">
                  <c:v>344.19344000000001</c:v>
                </c:pt>
                <c:pt idx="1321">
                  <c:v>343.94684000000001</c:v>
                </c:pt>
                <c:pt idx="1322">
                  <c:v>343.71158000000003</c:v>
                </c:pt>
                <c:pt idx="1323">
                  <c:v>343.47847999999999</c:v>
                </c:pt>
                <c:pt idx="1324">
                  <c:v>343.23638</c:v>
                </c:pt>
                <c:pt idx="1325">
                  <c:v>342.97969999999998</c:v>
                </c:pt>
                <c:pt idx="1326">
                  <c:v>342.73561999999998</c:v>
                </c:pt>
                <c:pt idx="1327">
                  <c:v>342.48056000000003</c:v>
                </c:pt>
                <c:pt idx="1328">
                  <c:v>342.24025999999998</c:v>
                </c:pt>
                <c:pt idx="1329">
                  <c:v>341.99527999999998</c:v>
                </c:pt>
                <c:pt idx="1330">
                  <c:v>341.7602</c:v>
                </c:pt>
                <c:pt idx="1331">
                  <c:v>341.52728000000002</c:v>
                </c:pt>
                <c:pt idx="1332">
                  <c:v>341.27960000000002</c:v>
                </c:pt>
                <c:pt idx="1333">
                  <c:v>341.04235999999997</c:v>
                </c:pt>
                <c:pt idx="1334">
                  <c:v>340.81106</c:v>
                </c:pt>
                <c:pt idx="1335">
                  <c:v>340.56536</c:v>
                </c:pt>
                <c:pt idx="1336">
                  <c:v>340.32740000000001</c:v>
                </c:pt>
                <c:pt idx="1337">
                  <c:v>340.06459999999998</c:v>
                </c:pt>
                <c:pt idx="1338">
                  <c:v>339.83546000000001</c:v>
                </c:pt>
                <c:pt idx="1339">
                  <c:v>339.59714000000002</c:v>
                </c:pt>
                <c:pt idx="1340">
                  <c:v>339.35611999999998</c:v>
                </c:pt>
                <c:pt idx="1341">
                  <c:v>339.11599999999999</c:v>
                </c:pt>
                <c:pt idx="1342">
                  <c:v>338.87714</c:v>
                </c:pt>
                <c:pt idx="1343">
                  <c:v>338.64512000000002</c:v>
                </c:pt>
                <c:pt idx="1344">
                  <c:v>338.40643999999998</c:v>
                </c:pt>
                <c:pt idx="1345">
                  <c:v>338.15839999999997</c:v>
                </c:pt>
                <c:pt idx="1346">
                  <c:v>337.92313999999999</c:v>
                </c:pt>
                <c:pt idx="1347">
                  <c:v>337.69382000000002</c:v>
                </c:pt>
                <c:pt idx="1348">
                  <c:v>337.43786</c:v>
                </c:pt>
                <c:pt idx="1349">
                  <c:v>337.19234</c:v>
                </c:pt>
                <c:pt idx="1350">
                  <c:v>336.97597999999999</c:v>
                </c:pt>
                <c:pt idx="1351">
                  <c:v>336.73802000000001</c:v>
                </c:pt>
                <c:pt idx="1352">
                  <c:v>336.49196000000001</c:v>
                </c:pt>
                <c:pt idx="1353">
                  <c:v>336.25760000000002</c:v>
                </c:pt>
                <c:pt idx="1354">
                  <c:v>336.03602000000001</c:v>
                </c:pt>
                <c:pt idx="1355">
                  <c:v>335.79716000000002</c:v>
                </c:pt>
                <c:pt idx="1356">
                  <c:v>335.56531999999999</c:v>
                </c:pt>
                <c:pt idx="1357">
                  <c:v>335.33078</c:v>
                </c:pt>
                <c:pt idx="1358">
                  <c:v>335.09354000000002</c:v>
                </c:pt>
                <c:pt idx="1359">
                  <c:v>334.85863999999998</c:v>
                </c:pt>
                <c:pt idx="1360">
                  <c:v>334.61311999999998</c:v>
                </c:pt>
                <c:pt idx="1361">
                  <c:v>334.37263999999999</c:v>
                </c:pt>
                <c:pt idx="1362">
                  <c:v>334.15375999999998</c:v>
                </c:pt>
                <c:pt idx="1363">
                  <c:v>333.91849999999999</c:v>
                </c:pt>
                <c:pt idx="1364">
                  <c:v>333.68450000000001</c:v>
                </c:pt>
                <c:pt idx="1365">
                  <c:v>333.45895999999999</c:v>
                </c:pt>
                <c:pt idx="1366">
                  <c:v>333.22946000000002</c:v>
                </c:pt>
                <c:pt idx="1367">
                  <c:v>332.98358000000002</c:v>
                </c:pt>
                <c:pt idx="1368">
                  <c:v>332.75317999999999</c:v>
                </c:pt>
                <c:pt idx="1369">
                  <c:v>332.50801999999999</c:v>
                </c:pt>
                <c:pt idx="1370">
                  <c:v>332.28482000000002</c:v>
                </c:pt>
                <c:pt idx="1371">
                  <c:v>332.05928</c:v>
                </c:pt>
                <c:pt idx="1372">
                  <c:v>331.81628000000001</c:v>
                </c:pt>
                <c:pt idx="1373">
                  <c:v>331.58264000000003</c:v>
                </c:pt>
                <c:pt idx="1374">
                  <c:v>331.34989999999999</c:v>
                </c:pt>
                <c:pt idx="1375">
                  <c:v>331.12670000000003</c:v>
                </c:pt>
                <c:pt idx="1376">
                  <c:v>330.90530000000001</c:v>
                </c:pt>
                <c:pt idx="1377">
                  <c:v>330.66536000000002</c:v>
                </c:pt>
                <c:pt idx="1378">
                  <c:v>330.43135999999998</c:v>
                </c:pt>
                <c:pt idx="1379">
                  <c:v>330.19574</c:v>
                </c:pt>
                <c:pt idx="1380">
                  <c:v>329.95832000000001</c:v>
                </c:pt>
                <c:pt idx="1381">
                  <c:v>329.74538000000001</c:v>
                </c:pt>
                <c:pt idx="1382">
                  <c:v>329.50814000000003</c:v>
                </c:pt>
                <c:pt idx="1383">
                  <c:v>329.29142000000002</c:v>
                </c:pt>
                <c:pt idx="1384">
                  <c:v>329.07974000000002</c:v>
                </c:pt>
                <c:pt idx="1385">
                  <c:v>328.83476000000002</c:v>
                </c:pt>
                <c:pt idx="1386">
                  <c:v>328.60381999999998</c:v>
                </c:pt>
                <c:pt idx="1387">
                  <c:v>328.37954000000002</c:v>
                </c:pt>
                <c:pt idx="1388">
                  <c:v>328.16264000000001</c:v>
                </c:pt>
                <c:pt idx="1389">
                  <c:v>327.94105999999999</c:v>
                </c:pt>
                <c:pt idx="1390">
                  <c:v>327.70256000000001</c:v>
                </c:pt>
                <c:pt idx="1391">
                  <c:v>327.46766000000002</c:v>
                </c:pt>
                <c:pt idx="1392">
                  <c:v>327.25166000000002</c:v>
                </c:pt>
                <c:pt idx="1393">
                  <c:v>327.00812000000002</c:v>
                </c:pt>
                <c:pt idx="1394">
                  <c:v>326.79068000000001</c:v>
                </c:pt>
                <c:pt idx="1395">
                  <c:v>326.57252</c:v>
                </c:pt>
                <c:pt idx="1396">
                  <c:v>326.35669999999999</c:v>
                </c:pt>
                <c:pt idx="1397">
                  <c:v>326.11496</c:v>
                </c:pt>
                <c:pt idx="1398">
                  <c:v>325.88977999999997</c:v>
                </c:pt>
                <c:pt idx="1399">
                  <c:v>325.66046</c:v>
                </c:pt>
                <c:pt idx="1400">
                  <c:v>325.44644</c:v>
                </c:pt>
                <c:pt idx="1401">
                  <c:v>325.22917999999999</c:v>
                </c:pt>
                <c:pt idx="1402">
                  <c:v>325.00616000000002</c:v>
                </c:pt>
                <c:pt idx="1403">
                  <c:v>324.78026</c:v>
                </c:pt>
                <c:pt idx="1404">
                  <c:v>324.55993999999998</c:v>
                </c:pt>
                <c:pt idx="1405">
                  <c:v>324.34645999999998</c:v>
                </c:pt>
                <c:pt idx="1406">
                  <c:v>324.11264</c:v>
                </c:pt>
                <c:pt idx="1407">
                  <c:v>323.89177999999998</c:v>
                </c:pt>
                <c:pt idx="1408">
                  <c:v>323.66912000000002</c:v>
                </c:pt>
                <c:pt idx="1409">
                  <c:v>323.44718</c:v>
                </c:pt>
                <c:pt idx="1410">
                  <c:v>323.22991999999999</c:v>
                </c:pt>
                <c:pt idx="1411">
                  <c:v>323.00168000000002</c:v>
                </c:pt>
                <c:pt idx="1412">
                  <c:v>322.78316000000001</c:v>
                </c:pt>
                <c:pt idx="1413">
                  <c:v>322.55779999999999</c:v>
                </c:pt>
                <c:pt idx="1414">
                  <c:v>322.32038</c:v>
                </c:pt>
                <c:pt idx="1415">
                  <c:v>322.09843999999998</c:v>
                </c:pt>
                <c:pt idx="1416">
                  <c:v>321.88279999999997</c:v>
                </c:pt>
                <c:pt idx="1417">
                  <c:v>321.67417999999998</c:v>
                </c:pt>
                <c:pt idx="1418">
                  <c:v>321.44882000000001</c:v>
                </c:pt>
                <c:pt idx="1419">
                  <c:v>321.22796</c:v>
                </c:pt>
                <c:pt idx="1420">
                  <c:v>321.02366000000001</c:v>
                </c:pt>
                <c:pt idx="1421">
                  <c:v>320.79955999999999</c:v>
                </c:pt>
                <c:pt idx="1422">
                  <c:v>320.56880000000001</c:v>
                </c:pt>
                <c:pt idx="1423">
                  <c:v>320.36306000000002</c:v>
                </c:pt>
                <c:pt idx="1424">
                  <c:v>320.12869999999998</c:v>
                </c:pt>
                <c:pt idx="1425">
                  <c:v>319.92547999999999</c:v>
                </c:pt>
                <c:pt idx="1426">
                  <c:v>319.71469999999999</c:v>
                </c:pt>
                <c:pt idx="1427">
                  <c:v>319.49311999999998</c:v>
                </c:pt>
                <c:pt idx="1428">
                  <c:v>319.25876</c:v>
                </c:pt>
                <c:pt idx="1429">
                  <c:v>319.06328000000002</c:v>
                </c:pt>
                <c:pt idx="1430">
                  <c:v>318.84278</c:v>
                </c:pt>
                <c:pt idx="1431">
                  <c:v>318.61651999999998</c:v>
                </c:pt>
                <c:pt idx="1432">
                  <c:v>318.41311999999999</c:v>
                </c:pt>
                <c:pt idx="1433">
                  <c:v>318.19981999999999</c:v>
                </c:pt>
                <c:pt idx="1434">
                  <c:v>317.98003999999997</c:v>
                </c:pt>
                <c:pt idx="1435">
                  <c:v>317.75342000000001</c:v>
                </c:pt>
                <c:pt idx="1436">
                  <c:v>317.54390000000001</c:v>
                </c:pt>
                <c:pt idx="1437">
                  <c:v>317.33474000000001</c:v>
                </c:pt>
                <c:pt idx="1438">
                  <c:v>317.10973999999999</c:v>
                </c:pt>
                <c:pt idx="1439">
                  <c:v>316.89175999999998</c:v>
                </c:pt>
                <c:pt idx="1440">
                  <c:v>316.67845999999997</c:v>
                </c:pt>
                <c:pt idx="1441">
                  <c:v>316.46821999999997</c:v>
                </c:pt>
                <c:pt idx="1442">
                  <c:v>316.26535999999999</c:v>
                </c:pt>
                <c:pt idx="1443">
                  <c:v>316.05583999999999</c:v>
                </c:pt>
                <c:pt idx="1444">
                  <c:v>315.84775999999999</c:v>
                </c:pt>
                <c:pt idx="1445">
                  <c:v>315.61916000000002</c:v>
                </c:pt>
                <c:pt idx="1446">
                  <c:v>315.39902000000001</c:v>
                </c:pt>
                <c:pt idx="1447">
                  <c:v>315.19310000000002</c:v>
                </c:pt>
                <c:pt idx="1448">
                  <c:v>314.98646000000002</c:v>
                </c:pt>
                <c:pt idx="1449">
                  <c:v>314.76722000000001</c:v>
                </c:pt>
                <c:pt idx="1450">
                  <c:v>314.56292000000002</c:v>
                </c:pt>
                <c:pt idx="1451">
                  <c:v>314.36707999999999</c:v>
                </c:pt>
                <c:pt idx="1452">
                  <c:v>314.14657999999997</c:v>
                </c:pt>
                <c:pt idx="1453">
                  <c:v>313.93490000000003</c:v>
                </c:pt>
                <c:pt idx="1454">
                  <c:v>313.73095999999998</c:v>
                </c:pt>
                <c:pt idx="1455">
                  <c:v>313.51262000000003</c:v>
                </c:pt>
                <c:pt idx="1456">
                  <c:v>313.30327999999997</c:v>
                </c:pt>
                <c:pt idx="1457">
                  <c:v>313.09807999999998</c:v>
                </c:pt>
                <c:pt idx="1458">
                  <c:v>312.88711999999998</c:v>
                </c:pt>
                <c:pt idx="1459">
                  <c:v>312.66608000000002</c:v>
                </c:pt>
                <c:pt idx="1460">
                  <c:v>312.46771999999999</c:v>
                </c:pt>
                <c:pt idx="1461">
                  <c:v>312.25297999999998</c:v>
                </c:pt>
                <c:pt idx="1462">
                  <c:v>312.03446000000002</c:v>
                </c:pt>
                <c:pt idx="1463">
                  <c:v>311.83375999999998</c:v>
                </c:pt>
                <c:pt idx="1464">
                  <c:v>311.62675999999999</c:v>
                </c:pt>
                <c:pt idx="1465">
                  <c:v>311.42102</c:v>
                </c:pt>
                <c:pt idx="1466">
                  <c:v>311.21798000000001</c:v>
                </c:pt>
                <c:pt idx="1467">
                  <c:v>310.99838</c:v>
                </c:pt>
                <c:pt idx="1468">
                  <c:v>310.80290000000002</c:v>
                </c:pt>
                <c:pt idx="1469">
                  <c:v>310.59050000000002</c:v>
                </c:pt>
                <c:pt idx="1470">
                  <c:v>310.37900000000002</c:v>
                </c:pt>
                <c:pt idx="1471">
                  <c:v>310.18261999999999</c:v>
                </c:pt>
                <c:pt idx="1472">
                  <c:v>309.98102</c:v>
                </c:pt>
                <c:pt idx="1473">
                  <c:v>309.77114</c:v>
                </c:pt>
                <c:pt idx="1474">
                  <c:v>309.57709999999997</c:v>
                </c:pt>
                <c:pt idx="1475">
                  <c:v>309.36146000000002</c:v>
                </c:pt>
                <c:pt idx="1476">
                  <c:v>309.14978000000002</c:v>
                </c:pt>
                <c:pt idx="1477">
                  <c:v>308.95069999999998</c:v>
                </c:pt>
                <c:pt idx="1478">
                  <c:v>308.73793999999998</c:v>
                </c:pt>
                <c:pt idx="1479">
                  <c:v>308.54624000000001</c:v>
                </c:pt>
                <c:pt idx="1480">
                  <c:v>308.33618000000001</c:v>
                </c:pt>
                <c:pt idx="1481">
                  <c:v>308.13925999999998</c:v>
                </c:pt>
                <c:pt idx="1482">
                  <c:v>307.92649999999998</c:v>
                </c:pt>
                <c:pt idx="1483">
                  <c:v>307.74560000000002</c:v>
                </c:pt>
                <c:pt idx="1484">
                  <c:v>307.52798000000001</c:v>
                </c:pt>
                <c:pt idx="1485">
                  <c:v>307.32494000000003</c:v>
                </c:pt>
                <c:pt idx="1486">
                  <c:v>307.1309</c:v>
                </c:pt>
                <c:pt idx="1487">
                  <c:v>306.9248</c:v>
                </c:pt>
                <c:pt idx="1488">
                  <c:v>306.71474000000001</c:v>
                </c:pt>
                <c:pt idx="1489">
                  <c:v>306.51530000000002</c:v>
                </c:pt>
                <c:pt idx="1490">
                  <c:v>306.32234</c:v>
                </c:pt>
                <c:pt idx="1491">
                  <c:v>306.12398000000002</c:v>
                </c:pt>
                <c:pt idx="1492">
                  <c:v>305.91104000000001</c:v>
                </c:pt>
                <c:pt idx="1493">
                  <c:v>305.70206000000002</c:v>
                </c:pt>
                <c:pt idx="1494">
                  <c:v>305.50711999999999</c:v>
                </c:pt>
                <c:pt idx="1495">
                  <c:v>305.29759999999999</c:v>
                </c:pt>
                <c:pt idx="1496">
                  <c:v>305.0924</c:v>
                </c:pt>
                <c:pt idx="1497">
                  <c:v>304.88792000000001</c:v>
                </c:pt>
                <c:pt idx="1498">
                  <c:v>304.70522</c:v>
                </c:pt>
                <c:pt idx="1499">
                  <c:v>304.51100000000002</c:v>
                </c:pt>
                <c:pt idx="1500">
                  <c:v>304.30759999999998</c:v>
                </c:pt>
                <c:pt idx="1501">
                  <c:v>304.09951999999998</c:v>
                </c:pt>
                <c:pt idx="1502">
                  <c:v>303.90548000000001</c:v>
                </c:pt>
                <c:pt idx="1503">
                  <c:v>303.71323999999998</c:v>
                </c:pt>
                <c:pt idx="1504">
                  <c:v>303.50623999999999</c:v>
                </c:pt>
                <c:pt idx="1505">
                  <c:v>303.30554000000001</c:v>
                </c:pt>
                <c:pt idx="1506">
                  <c:v>303.09602000000001</c:v>
                </c:pt>
                <c:pt idx="1507">
                  <c:v>302.90287999999998</c:v>
                </c:pt>
                <c:pt idx="1508">
                  <c:v>302.70776000000001</c:v>
                </c:pt>
                <c:pt idx="1509">
                  <c:v>302.50760000000002</c:v>
                </c:pt>
                <c:pt idx="1510">
                  <c:v>302.31121999999999</c:v>
                </c:pt>
                <c:pt idx="1511">
                  <c:v>302.10836</c:v>
                </c:pt>
                <c:pt idx="1512">
                  <c:v>301.91449999999998</c:v>
                </c:pt>
                <c:pt idx="1513">
                  <c:v>301.70785999999998</c:v>
                </c:pt>
                <c:pt idx="1514">
                  <c:v>301.52587999999997</c:v>
                </c:pt>
                <c:pt idx="1515">
                  <c:v>301.34552000000002</c:v>
                </c:pt>
                <c:pt idx="1516">
                  <c:v>301.13852000000003</c:v>
                </c:pt>
                <c:pt idx="1517">
                  <c:v>300.93565999999998</c:v>
                </c:pt>
                <c:pt idx="1518">
                  <c:v>300.74594000000002</c:v>
                </c:pt>
                <c:pt idx="1519">
                  <c:v>300.54811999999998</c:v>
                </c:pt>
                <c:pt idx="1520">
                  <c:v>300.35138000000001</c:v>
                </c:pt>
                <c:pt idx="1521">
                  <c:v>300.16489999999999</c:v>
                </c:pt>
                <c:pt idx="1522">
                  <c:v>299.96348</c:v>
                </c:pt>
                <c:pt idx="1523">
                  <c:v>299.76674000000003</c:v>
                </c:pt>
                <c:pt idx="1524">
                  <c:v>299.57522</c:v>
                </c:pt>
                <c:pt idx="1525">
                  <c:v>299.37416000000002</c:v>
                </c:pt>
                <c:pt idx="1526">
                  <c:v>299.19578000000001</c:v>
                </c:pt>
                <c:pt idx="1527">
                  <c:v>299.00245999999999</c:v>
                </c:pt>
                <c:pt idx="1528">
                  <c:v>298.81454000000002</c:v>
                </c:pt>
                <c:pt idx="1529">
                  <c:v>298.61185999999998</c:v>
                </c:pt>
                <c:pt idx="1530">
                  <c:v>298.43221999999997</c:v>
                </c:pt>
                <c:pt idx="1531">
                  <c:v>298.23079999999999</c:v>
                </c:pt>
                <c:pt idx="1532">
                  <c:v>298.02668</c:v>
                </c:pt>
                <c:pt idx="1533">
                  <c:v>297.83497999999997</c:v>
                </c:pt>
                <c:pt idx="1534">
                  <c:v>297.65264000000002</c:v>
                </c:pt>
                <c:pt idx="1535">
                  <c:v>297.45265999999998</c:v>
                </c:pt>
                <c:pt idx="1536">
                  <c:v>297.27175999999997</c:v>
                </c:pt>
                <c:pt idx="1537">
                  <c:v>297.07321999999999</c:v>
                </c:pt>
                <c:pt idx="1538">
                  <c:v>296.88134000000002</c:v>
                </c:pt>
                <c:pt idx="1539">
                  <c:v>296.70422000000002</c:v>
                </c:pt>
                <c:pt idx="1540">
                  <c:v>296.50441999999998</c:v>
                </c:pt>
                <c:pt idx="1541">
                  <c:v>296.29237999999998</c:v>
                </c:pt>
                <c:pt idx="1542">
                  <c:v>296.10572000000002</c:v>
                </c:pt>
                <c:pt idx="1543">
                  <c:v>295.93400000000003</c:v>
                </c:pt>
                <c:pt idx="1544">
                  <c:v>295.73978</c:v>
                </c:pt>
                <c:pt idx="1545">
                  <c:v>295.55689999999998</c:v>
                </c:pt>
                <c:pt idx="1546">
                  <c:v>295.37383999999997</c:v>
                </c:pt>
                <c:pt idx="1547">
                  <c:v>295.18664000000001</c:v>
                </c:pt>
                <c:pt idx="1548">
                  <c:v>294.98899999999998</c:v>
                </c:pt>
                <c:pt idx="1549">
                  <c:v>294.78793999999999</c:v>
                </c:pt>
                <c:pt idx="1550">
                  <c:v>294.59965999999997</c:v>
                </c:pt>
                <c:pt idx="1551">
                  <c:v>294.42092000000002</c:v>
                </c:pt>
                <c:pt idx="1552">
                  <c:v>294.23066</c:v>
                </c:pt>
                <c:pt idx="1553">
                  <c:v>294.04795999999999</c:v>
                </c:pt>
                <c:pt idx="1554">
                  <c:v>293.85320000000002</c:v>
                </c:pt>
                <c:pt idx="1555">
                  <c:v>293.66275999999999</c:v>
                </c:pt>
                <c:pt idx="1556">
                  <c:v>293.48545999999999</c:v>
                </c:pt>
                <c:pt idx="1557">
                  <c:v>293.29556000000002</c:v>
                </c:pt>
                <c:pt idx="1558">
                  <c:v>293.09701999999999</c:v>
                </c:pt>
                <c:pt idx="1559">
                  <c:v>292.91305999999997</c:v>
                </c:pt>
                <c:pt idx="1560">
                  <c:v>292.73719999999997</c:v>
                </c:pt>
                <c:pt idx="1561">
                  <c:v>292.55864000000003</c:v>
                </c:pt>
                <c:pt idx="1562">
                  <c:v>292.36207999999999</c:v>
                </c:pt>
                <c:pt idx="1563">
                  <c:v>292.17811999999998</c:v>
                </c:pt>
                <c:pt idx="1564">
                  <c:v>291.98066</c:v>
                </c:pt>
                <c:pt idx="1565">
                  <c:v>291.80174</c:v>
                </c:pt>
                <c:pt idx="1566">
                  <c:v>291.61723999999998</c:v>
                </c:pt>
                <c:pt idx="1567">
                  <c:v>291.44371999999998</c:v>
                </c:pt>
                <c:pt idx="1568">
                  <c:v>291.25832000000003</c:v>
                </c:pt>
                <c:pt idx="1569">
                  <c:v>291.06986000000001</c:v>
                </c:pt>
                <c:pt idx="1570">
                  <c:v>290.88553999999999</c:v>
                </c:pt>
                <c:pt idx="1571">
                  <c:v>290.70247999999998</c:v>
                </c:pt>
                <c:pt idx="1572">
                  <c:v>290.51492000000002</c:v>
                </c:pt>
                <c:pt idx="1573">
                  <c:v>290.32538</c:v>
                </c:pt>
                <c:pt idx="1574">
                  <c:v>290.14033999999998</c:v>
                </c:pt>
                <c:pt idx="1575">
                  <c:v>289.96789999999999</c:v>
                </c:pt>
                <c:pt idx="1576">
                  <c:v>289.78555999999998</c:v>
                </c:pt>
                <c:pt idx="1577">
                  <c:v>289.59188</c:v>
                </c:pt>
                <c:pt idx="1578">
                  <c:v>289.40665999999999</c:v>
                </c:pt>
                <c:pt idx="1579">
                  <c:v>289.23043999999999</c:v>
                </c:pt>
                <c:pt idx="1580">
                  <c:v>289.05367999999999</c:v>
                </c:pt>
                <c:pt idx="1581">
                  <c:v>288.87367999999998</c:v>
                </c:pt>
                <c:pt idx="1582">
                  <c:v>288.68378000000001</c:v>
                </c:pt>
                <c:pt idx="1583">
                  <c:v>288.4982</c:v>
                </c:pt>
                <c:pt idx="1584">
                  <c:v>288.31783999999999</c:v>
                </c:pt>
                <c:pt idx="1585">
                  <c:v>288.13639999999998</c:v>
                </c:pt>
                <c:pt idx="1586">
                  <c:v>287.95531999999997</c:v>
                </c:pt>
                <c:pt idx="1587">
                  <c:v>287.77262000000002</c:v>
                </c:pt>
                <c:pt idx="1588">
                  <c:v>287.58758</c:v>
                </c:pt>
                <c:pt idx="1589">
                  <c:v>287.40974</c:v>
                </c:pt>
                <c:pt idx="1590">
                  <c:v>287.22559999999999</c:v>
                </c:pt>
                <c:pt idx="1591">
                  <c:v>287.05802</c:v>
                </c:pt>
                <c:pt idx="1592">
                  <c:v>286.87945999999999</c:v>
                </c:pt>
                <c:pt idx="1593">
                  <c:v>286.69387999999998</c:v>
                </c:pt>
                <c:pt idx="1594">
                  <c:v>286.51477999999997</c:v>
                </c:pt>
                <c:pt idx="1595">
                  <c:v>286.33208000000002</c:v>
                </c:pt>
                <c:pt idx="1596">
                  <c:v>286.14434</c:v>
                </c:pt>
                <c:pt idx="1597">
                  <c:v>285.94364000000002</c:v>
                </c:pt>
                <c:pt idx="1598">
                  <c:v>285.76742000000002</c:v>
                </c:pt>
                <c:pt idx="1599">
                  <c:v>285.61297999999999</c:v>
                </c:pt>
                <c:pt idx="1600">
                  <c:v>285.41444000000001</c:v>
                </c:pt>
                <c:pt idx="1601">
                  <c:v>285.25027999999998</c:v>
                </c:pt>
                <c:pt idx="1602">
                  <c:v>285.07621999999998</c:v>
                </c:pt>
                <c:pt idx="1603">
                  <c:v>284.89693999999997</c:v>
                </c:pt>
                <c:pt idx="1604">
                  <c:v>284.72665999999998</c:v>
                </c:pt>
                <c:pt idx="1605">
                  <c:v>284.54000000000002</c:v>
                </c:pt>
                <c:pt idx="1606">
                  <c:v>284.36702000000002</c:v>
                </c:pt>
                <c:pt idx="1607">
                  <c:v>284.19601999999998</c:v>
                </c:pt>
                <c:pt idx="1608">
                  <c:v>284.01979999999998</c:v>
                </c:pt>
                <c:pt idx="1609">
                  <c:v>283.84663999999998</c:v>
                </c:pt>
                <c:pt idx="1610">
                  <c:v>283.66735999999997</c:v>
                </c:pt>
                <c:pt idx="1611">
                  <c:v>283.48592000000002</c:v>
                </c:pt>
                <c:pt idx="1612">
                  <c:v>283.30952000000002</c:v>
                </c:pt>
                <c:pt idx="1613">
                  <c:v>283.13744000000003</c:v>
                </c:pt>
                <c:pt idx="1614">
                  <c:v>282.97363999999999</c:v>
                </c:pt>
                <c:pt idx="1615">
                  <c:v>282.79579999999999</c:v>
                </c:pt>
                <c:pt idx="1616">
                  <c:v>282.63182</c:v>
                </c:pt>
                <c:pt idx="1617">
                  <c:v>282.44569999999999</c:v>
                </c:pt>
                <c:pt idx="1618">
                  <c:v>282.27163999999999</c:v>
                </c:pt>
                <c:pt idx="1619">
                  <c:v>282.09667999999999</c:v>
                </c:pt>
                <c:pt idx="1620">
                  <c:v>281.90911999999997</c:v>
                </c:pt>
                <c:pt idx="1621">
                  <c:v>281.74027999999998</c:v>
                </c:pt>
                <c:pt idx="1622">
                  <c:v>281.57972000000001</c:v>
                </c:pt>
                <c:pt idx="1623">
                  <c:v>281.39846</c:v>
                </c:pt>
                <c:pt idx="1624">
                  <c:v>281.22890000000001</c:v>
                </c:pt>
                <c:pt idx="1625">
                  <c:v>281.05772000000002</c:v>
                </c:pt>
                <c:pt idx="1626">
                  <c:v>280.87988000000001</c:v>
                </c:pt>
                <c:pt idx="1627">
                  <c:v>280.71859999999998</c:v>
                </c:pt>
                <c:pt idx="1628">
                  <c:v>280.54111999999998</c:v>
                </c:pt>
                <c:pt idx="1629">
                  <c:v>280.37624</c:v>
                </c:pt>
                <c:pt idx="1630">
                  <c:v>280.19533999999999</c:v>
                </c:pt>
                <c:pt idx="1631">
                  <c:v>280.00742000000002</c:v>
                </c:pt>
                <c:pt idx="1632">
                  <c:v>279.84775999999999</c:v>
                </c:pt>
                <c:pt idx="1633">
                  <c:v>279.66667999999999</c:v>
                </c:pt>
                <c:pt idx="1634">
                  <c:v>279.50162</c:v>
                </c:pt>
                <c:pt idx="1635">
                  <c:v>279.34213999999997</c:v>
                </c:pt>
                <c:pt idx="1636">
                  <c:v>279.17437999999999</c:v>
                </c:pt>
                <c:pt idx="1637">
                  <c:v>278.99599999999998</c:v>
                </c:pt>
                <c:pt idx="1638">
                  <c:v>278.82968</c:v>
                </c:pt>
                <c:pt idx="1639">
                  <c:v>278.65598</c:v>
                </c:pt>
                <c:pt idx="1640">
                  <c:v>278.48840000000001</c:v>
                </c:pt>
                <c:pt idx="1641">
                  <c:v>278.31812000000002</c:v>
                </c:pt>
                <c:pt idx="1642">
                  <c:v>278.14909999999998</c:v>
                </c:pt>
                <c:pt idx="1643">
                  <c:v>277.97575999999998</c:v>
                </c:pt>
                <c:pt idx="1644">
                  <c:v>277.80871999999999</c:v>
                </c:pt>
                <c:pt idx="1645">
                  <c:v>277.64330000000001</c:v>
                </c:pt>
                <c:pt idx="1646">
                  <c:v>277.48291999999998</c:v>
                </c:pt>
                <c:pt idx="1647">
                  <c:v>277.30993999999998</c:v>
                </c:pt>
                <c:pt idx="1648">
                  <c:v>277.14794000000001</c:v>
                </c:pt>
                <c:pt idx="1649">
                  <c:v>276.97496000000001</c:v>
                </c:pt>
                <c:pt idx="1650">
                  <c:v>276.80450000000002</c:v>
                </c:pt>
                <c:pt idx="1651">
                  <c:v>276.63565999999997</c:v>
                </c:pt>
                <c:pt idx="1652">
                  <c:v>276.45818000000003</c:v>
                </c:pt>
                <c:pt idx="1653">
                  <c:v>276.29888</c:v>
                </c:pt>
                <c:pt idx="1654">
                  <c:v>276.13544000000002</c:v>
                </c:pt>
                <c:pt idx="1655">
                  <c:v>275.97181999999998</c:v>
                </c:pt>
                <c:pt idx="1656">
                  <c:v>275.80369999999999</c:v>
                </c:pt>
                <c:pt idx="1657">
                  <c:v>275.65339999999998</c:v>
                </c:pt>
                <c:pt idx="1658">
                  <c:v>275.48311999999999</c:v>
                </c:pt>
                <c:pt idx="1659">
                  <c:v>275.31662</c:v>
                </c:pt>
                <c:pt idx="1660">
                  <c:v>275.14328</c:v>
                </c:pt>
                <c:pt idx="1661">
                  <c:v>274.98487999999998</c:v>
                </c:pt>
                <c:pt idx="1662">
                  <c:v>274.8218</c:v>
                </c:pt>
                <c:pt idx="1663">
                  <c:v>274.66358000000002</c:v>
                </c:pt>
                <c:pt idx="1664">
                  <c:v>274.48934000000003</c:v>
                </c:pt>
                <c:pt idx="1665">
                  <c:v>274.32553999999999</c:v>
                </c:pt>
                <c:pt idx="1666">
                  <c:v>274.16300000000001</c:v>
                </c:pt>
                <c:pt idx="1667">
                  <c:v>273.99722000000003</c:v>
                </c:pt>
                <c:pt idx="1668">
                  <c:v>273.82675999999998</c:v>
                </c:pt>
                <c:pt idx="1669">
                  <c:v>273.67142000000001</c:v>
                </c:pt>
                <c:pt idx="1670">
                  <c:v>273.51643999999999</c:v>
                </c:pt>
                <c:pt idx="1671">
                  <c:v>273.36074000000002</c:v>
                </c:pt>
                <c:pt idx="1672">
                  <c:v>273.20251999999999</c:v>
                </c:pt>
                <c:pt idx="1673">
                  <c:v>273.04556000000002</c:v>
                </c:pt>
                <c:pt idx="1674">
                  <c:v>272.87815999999998</c:v>
                </c:pt>
                <c:pt idx="1675">
                  <c:v>272.70265999999998</c:v>
                </c:pt>
                <c:pt idx="1676">
                  <c:v>272.55955999999998</c:v>
                </c:pt>
                <c:pt idx="1677">
                  <c:v>272.40170000000001</c:v>
                </c:pt>
                <c:pt idx="1678">
                  <c:v>272.24401999999998</c:v>
                </c:pt>
                <c:pt idx="1679">
                  <c:v>272.08526000000001</c:v>
                </c:pt>
                <c:pt idx="1680">
                  <c:v>271.92272000000003</c:v>
                </c:pt>
                <c:pt idx="1681">
                  <c:v>271.76954000000001</c:v>
                </c:pt>
                <c:pt idx="1682">
                  <c:v>271.60088000000002</c:v>
                </c:pt>
                <c:pt idx="1683">
                  <c:v>271.46767999999997</c:v>
                </c:pt>
                <c:pt idx="1684">
                  <c:v>271.31684000000001</c:v>
                </c:pt>
                <c:pt idx="1685">
                  <c:v>271.15375999999998</c:v>
                </c:pt>
                <c:pt idx="1686">
                  <c:v>270.995</c:v>
                </c:pt>
                <c:pt idx="1687">
                  <c:v>270.84938</c:v>
                </c:pt>
                <c:pt idx="1688">
                  <c:v>270.68252000000001</c:v>
                </c:pt>
                <c:pt idx="1689">
                  <c:v>270.53978000000001</c:v>
                </c:pt>
                <c:pt idx="1690">
                  <c:v>270.39055999999999</c:v>
                </c:pt>
                <c:pt idx="1691">
                  <c:v>270.25322</c:v>
                </c:pt>
                <c:pt idx="1692">
                  <c:v>270.10813999999999</c:v>
                </c:pt>
                <c:pt idx="1693">
                  <c:v>269.95226000000002</c:v>
                </c:pt>
                <c:pt idx="1694">
                  <c:v>269.79512</c:v>
                </c:pt>
                <c:pt idx="1695">
                  <c:v>269.64157999999998</c:v>
                </c:pt>
                <c:pt idx="1696">
                  <c:v>269.49955999999997</c:v>
                </c:pt>
                <c:pt idx="1697">
                  <c:v>269.36203999999998</c:v>
                </c:pt>
                <c:pt idx="1698">
                  <c:v>269.21246000000002</c:v>
                </c:pt>
                <c:pt idx="1699">
                  <c:v>269.06828000000002</c:v>
                </c:pt>
                <c:pt idx="1700">
                  <c:v>268.92968000000002</c:v>
                </c:pt>
                <c:pt idx="1701">
                  <c:v>268.7774</c:v>
                </c:pt>
                <c:pt idx="1702">
                  <c:v>268.65140000000002</c:v>
                </c:pt>
                <c:pt idx="1703">
                  <c:v>268.51783999999998</c:v>
                </c:pt>
                <c:pt idx="1704">
                  <c:v>268.36520000000002</c:v>
                </c:pt>
                <c:pt idx="1705">
                  <c:v>268.21850000000001</c:v>
                </c:pt>
                <c:pt idx="1706">
                  <c:v>268.06981999999999</c:v>
                </c:pt>
                <c:pt idx="1707">
                  <c:v>267.94022000000001</c:v>
                </c:pt>
                <c:pt idx="1708">
                  <c:v>267.80522000000002</c:v>
                </c:pt>
                <c:pt idx="1709">
                  <c:v>267.66464000000002</c:v>
                </c:pt>
                <c:pt idx="1710">
                  <c:v>267.53485999999998</c:v>
                </c:pt>
                <c:pt idx="1711">
                  <c:v>267.40904</c:v>
                </c:pt>
                <c:pt idx="1712">
                  <c:v>267.27170000000001</c:v>
                </c:pt>
                <c:pt idx="1713">
                  <c:v>267.1259</c:v>
                </c:pt>
                <c:pt idx="1714">
                  <c:v>266.99360000000001</c:v>
                </c:pt>
                <c:pt idx="1715">
                  <c:v>266.85392000000002</c:v>
                </c:pt>
                <c:pt idx="1716">
                  <c:v>266.73674</c:v>
                </c:pt>
                <c:pt idx="1717">
                  <c:v>266.5967</c:v>
                </c:pt>
                <c:pt idx="1718">
                  <c:v>266.4572</c:v>
                </c:pt>
                <c:pt idx="1719">
                  <c:v>266.33605999999997</c:v>
                </c:pt>
                <c:pt idx="1720">
                  <c:v>266.20844</c:v>
                </c:pt>
                <c:pt idx="1721">
                  <c:v>266.07362000000001</c:v>
                </c:pt>
                <c:pt idx="1722">
                  <c:v>265.95877999999999</c:v>
                </c:pt>
                <c:pt idx="1723">
                  <c:v>265.82738000000001</c:v>
                </c:pt>
                <c:pt idx="1724">
                  <c:v>265.69634000000002</c:v>
                </c:pt>
                <c:pt idx="1725">
                  <c:v>265.56223999999997</c:v>
                </c:pt>
                <c:pt idx="1726">
                  <c:v>265.44686000000002</c:v>
                </c:pt>
                <c:pt idx="1727">
                  <c:v>265.32319999999999</c:v>
                </c:pt>
                <c:pt idx="1728">
                  <c:v>265.19306</c:v>
                </c:pt>
                <c:pt idx="1729">
                  <c:v>265.07551999999998</c:v>
                </c:pt>
                <c:pt idx="1730">
                  <c:v>264.94808</c:v>
                </c:pt>
                <c:pt idx="1731">
                  <c:v>264.82495999999998</c:v>
                </c:pt>
                <c:pt idx="1732">
                  <c:v>264.70454000000001</c:v>
                </c:pt>
                <c:pt idx="1733">
                  <c:v>264.56108</c:v>
                </c:pt>
                <c:pt idx="1734">
                  <c:v>264.43202000000002</c:v>
                </c:pt>
                <c:pt idx="1735">
                  <c:v>264.31052</c:v>
                </c:pt>
                <c:pt idx="1736">
                  <c:v>264.20432</c:v>
                </c:pt>
                <c:pt idx="1737">
                  <c:v>264.07904000000002</c:v>
                </c:pt>
                <c:pt idx="1738">
                  <c:v>263.96006</c:v>
                </c:pt>
                <c:pt idx="1739">
                  <c:v>263.83424000000002</c:v>
                </c:pt>
                <c:pt idx="1740">
                  <c:v>263.71057999999999</c:v>
                </c:pt>
                <c:pt idx="1741">
                  <c:v>263.59411999999998</c:v>
                </c:pt>
                <c:pt idx="1742">
                  <c:v>263.45857999999998</c:v>
                </c:pt>
                <c:pt idx="1743">
                  <c:v>263.31259999999997</c:v>
                </c:pt>
                <c:pt idx="1744">
                  <c:v>263.19992000000002</c:v>
                </c:pt>
                <c:pt idx="1745">
                  <c:v>263.07896</c:v>
                </c:pt>
                <c:pt idx="1746">
                  <c:v>262.97293999999999</c:v>
                </c:pt>
                <c:pt idx="1747">
                  <c:v>262.84316000000001</c:v>
                </c:pt>
                <c:pt idx="1748">
                  <c:v>262.71158000000003</c:v>
                </c:pt>
                <c:pt idx="1749">
                  <c:v>262.59512000000001</c:v>
                </c:pt>
                <c:pt idx="1750">
                  <c:v>262.46947999999998</c:v>
                </c:pt>
                <c:pt idx="1751">
                  <c:v>262.34366</c:v>
                </c:pt>
                <c:pt idx="1752">
                  <c:v>262.21442000000002</c:v>
                </c:pt>
                <c:pt idx="1753">
                  <c:v>262.10300000000001</c:v>
                </c:pt>
                <c:pt idx="1754">
                  <c:v>261.97376000000003</c:v>
                </c:pt>
                <c:pt idx="1755">
                  <c:v>261.83767999999998</c:v>
                </c:pt>
                <c:pt idx="1756">
                  <c:v>261.71618000000001</c:v>
                </c:pt>
                <c:pt idx="1757">
                  <c:v>261.59413999999998</c:v>
                </c:pt>
                <c:pt idx="1758">
                  <c:v>261.46165999999999</c:v>
                </c:pt>
                <c:pt idx="1759">
                  <c:v>261.34016000000003</c:v>
                </c:pt>
                <c:pt idx="1760">
                  <c:v>261.21812</c:v>
                </c:pt>
                <c:pt idx="1761">
                  <c:v>261.08924000000002</c:v>
                </c:pt>
                <c:pt idx="1762">
                  <c:v>260.96161999999998</c:v>
                </c:pt>
                <c:pt idx="1763">
                  <c:v>260.82751999999999</c:v>
                </c:pt>
                <c:pt idx="1764">
                  <c:v>260.70782000000003</c:v>
                </c:pt>
                <c:pt idx="1765">
                  <c:v>260.58776</c:v>
                </c:pt>
                <c:pt idx="1766">
                  <c:v>260.45690000000002</c:v>
                </c:pt>
                <c:pt idx="1767">
                  <c:v>260.33413999999999</c:v>
                </c:pt>
                <c:pt idx="1768">
                  <c:v>260.19535999999999</c:v>
                </c:pt>
                <c:pt idx="1769">
                  <c:v>260.06720000000001</c:v>
                </c:pt>
                <c:pt idx="1770">
                  <c:v>259.95704000000001</c:v>
                </c:pt>
                <c:pt idx="1771">
                  <c:v>259.82456000000002</c:v>
                </c:pt>
                <c:pt idx="1772">
                  <c:v>259.68344000000002</c:v>
                </c:pt>
                <c:pt idx="1773">
                  <c:v>259.54700000000003</c:v>
                </c:pt>
                <c:pt idx="1774">
                  <c:v>259.42063999999999</c:v>
                </c:pt>
                <c:pt idx="1775">
                  <c:v>259.30148000000003</c:v>
                </c:pt>
                <c:pt idx="1776">
                  <c:v>259.17674</c:v>
                </c:pt>
                <c:pt idx="1777">
                  <c:v>259.06369999999998</c:v>
                </c:pt>
                <c:pt idx="1778">
                  <c:v>258.93716000000001</c:v>
                </c:pt>
                <c:pt idx="1779">
                  <c:v>258.81547999999998</c:v>
                </c:pt>
                <c:pt idx="1780">
                  <c:v>258.69002</c:v>
                </c:pt>
                <c:pt idx="1781">
                  <c:v>258.55286000000001</c:v>
                </c:pt>
                <c:pt idx="1782">
                  <c:v>258.41966000000002</c:v>
                </c:pt>
                <c:pt idx="1783">
                  <c:v>258.29239999999999</c:v>
                </c:pt>
                <c:pt idx="1784">
                  <c:v>258.16514000000001</c:v>
                </c:pt>
                <c:pt idx="1785">
                  <c:v>258.03841999999997</c:v>
                </c:pt>
                <c:pt idx="1786">
                  <c:v>257.92538000000002</c:v>
                </c:pt>
                <c:pt idx="1787">
                  <c:v>257.79451999999998</c:v>
                </c:pt>
                <c:pt idx="1788">
                  <c:v>257.67140000000001</c:v>
                </c:pt>
                <c:pt idx="1789">
                  <c:v>257.54216000000002</c:v>
                </c:pt>
                <c:pt idx="1790">
                  <c:v>257.41994</c:v>
                </c:pt>
                <c:pt idx="1791">
                  <c:v>257.29664000000002</c:v>
                </c:pt>
                <c:pt idx="1792">
                  <c:v>257.16685999999999</c:v>
                </c:pt>
                <c:pt idx="1793">
                  <c:v>257.04176000000001</c:v>
                </c:pt>
                <c:pt idx="1794">
                  <c:v>256.90874000000002</c:v>
                </c:pt>
                <c:pt idx="1795">
                  <c:v>256.79606000000001</c:v>
                </c:pt>
                <c:pt idx="1796">
                  <c:v>256.67707999999999</c:v>
                </c:pt>
                <c:pt idx="1797">
                  <c:v>256.53631999999999</c:v>
                </c:pt>
                <c:pt idx="1798">
                  <c:v>256.42615999999998</c:v>
                </c:pt>
                <c:pt idx="1799">
                  <c:v>256.29367999999999</c:v>
                </c:pt>
                <c:pt idx="1800">
                  <c:v>256.16606000000002</c:v>
                </c:pt>
                <c:pt idx="1801">
                  <c:v>256.01972000000001</c:v>
                </c:pt>
                <c:pt idx="1802">
                  <c:v>255.89930000000001</c:v>
                </c:pt>
                <c:pt idx="1803">
                  <c:v>255.80336</c:v>
                </c:pt>
                <c:pt idx="1804">
                  <c:v>255.67411999999999</c:v>
                </c:pt>
                <c:pt idx="1805">
                  <c:v>255.53192000000001</c:v>
                </c:pt>
                <c:pt idx="1806">
                  <c:v>255.42194000000001</c:v>
                </c:pt>
                <c:pt idx="1807">
                  <c:v>255.29684</c:v>
                </c:pt>
                <c:pt idx="1808">
                  <c:v>255.1712</c:v>
                </c:pt>
                <c:pt idx="1809">
                  <c:v>255.0497</c:v>
                </c:pt>
                <c:pt idx="1810">
                  <c:v>254.92406</c:v>
                </c:pt>
                <c:pt idx="1811">
                  <c:v>254.79158000000001</c:v>
                </c:pt>
                <c:pt idx="1812">
                  <c:v>254.66396</c:v>
                </c:pt>
                <c:pt idx="1813">
                  <c:v>254.53435999999999</c:v>
                </c:pt>
                <c:pt idx="1814">
                  <c:v>254.42420000000001</c:v>
                </c:pt>
                <c:pt idx="1815">
                  <c:v>254.3</c:v>
                </c:pt>
                <c:pt idx="1816">
                  <c:v>254.17202</c:v>
                </c:pt>
                <c:pt idx="1817">
                  <c:v>254.05358000000001</c:v>
                </c:pt>
                <c:pt idx="1818">
                  <c:v>253.93369999999999</c:v>
                </c:pt>
                <c:pt idx="1819">
                  <c:v>253.79707999999999</c:v>
                </c:pt>
                <c:pt idx="1820">
                  <c:v>253.66963999999999</c:v>
                </c:pt>
                <c:pt idx="1821">
                  <c:v>253.55155999999999</c:v>
                </c:pt>
                <c:pt idx="1822">
                  <c:v>253.41944000000001</c:v>
                </c:pt>
                <c:pt idx="1823">
                  <c:v>253.30423999999999</c:v>
                </c:pt>
                <c:pt idx="1824">
                  <c:v>253.17949999999999</c:v>
                </c:pt>
                <c:pt idx="1825">
                  <c:v>253.05691999999999</c:v>
                </c:pt>
                <c:pt idx="1826">
                  <c:v>252.92336</c:v>
                </c:pt>
                <c:pt idx="1827">
                  <c:v>252.80726000000001</c:v>
                </c:pt>
                <c:pt idx="1828">
                  <c:v>252.67298</c:v>
                </c:pt>
                <c:pt idx="1829">
                  <c:v>252.54320000000001</c:v>
                </c:pt>
                <c:pt idx="1830">
                  <c:v>252.43124</c:v>
                </c:pt>
                <c:pt idx="1831">
                  <c:v>252.30506</c:v>
                </c:pt>
                <c:pt idx="1832">
                  <c:v>252.17024000000001</c:v>
                </c:pt>
                <c:pt idx="1833">
                  <c:v>252.04622000000001</c:v>
                </c:pt>
                <c:pt idx="1834">
                  <c:v>251.92814000000001</c:v>
                </c:pt>
                <c:pt idx="1835">
                  <c:v>251.78899999999999</c:v>
                </c:pt>
                <c:pt idx="1836">
                  <c:v>251.67938000000001</c:v>
                </c:pt>
                <c:pt idx="1837">
                  <c:v>251.55770000000001</c:v>
                </c:pt>
                <c:pt idx="1838">
                  <c:v>251.41838000000001</c:v>
                </c:pt>
                <c:pt idx="1839">
                  <c:v>251.29687999999999</c:v>
                </c:pt>
                <c:pt idx="1840">
                  <c:v>251.16566</c:v>
                </c:pt>
                <c:pt idx="1841">
                  <c:v>251.03876</c:v>
                </c:pt>
                <c:pt idx="1842">
                  <c:v>250.91762</c:v>
                </c:pt>
                <c:pt idx="1843">
                  <c:v>250.79576</c:v>
                </c:pt>
                <c:pt idx="1844">
                  <c:v>250.66579999999999</c:v>
                </c:pt>
                <c:pt idx="1845">
                  <c:v>250.53764000000001</c:v>
                </c:pt>
                <c:pt idx="1846">
                  <c:v>250.41218000000001</c:v>
                </c:pt>
                <c:pt idx="1847">
                  <c:v>250.28654</c:v>
                </c:pt>
                <c:pt idx="1848">
                  <c:v>250.16126</c:v>
                </c:pt>
                <c:pt idx="1849">
                  <c:v>250.03706</c:v>
                </c:pt>
                <c:pt idx="1850">
                  <c:v>249.91682</c:v>
                </c:pt>
                <c:pt idx="1851">
                  <c:v>249.77876000000001</c:v>
                </c:pt>
                <c:pt idx="1852">
                  <c:v>249.65816000000001</c:v>
                </c:pt>
                <c:pt idx="1853">
                  <c:v>249.5291</c:v>
                </c:pt>
                <c:pt idx="1854">
                  <c:v>249.40886</c:v>
                </c:pt>
                <c:pt idx="1855">
                  <c:v>249.28196</c:v>
                </c:pt>
                <c:pt idx="1856">
                  <c:v>249.14408</c:v>
                </c:pt>
                <c:pt idx="1857">
                  <c:v>249.01772</c:v>
                </c:pt>
                <c:pt idx="1858">
                  <c:v>248.88362000000001</c:v>
                </c:pt>
                <c:pt idx="1859">
                  <c:v>248.76410000000001</c:v>
                </c:pt>
                <c:pt idx="1860">
                  <c:v>248.62316000000001</c:v>
                </c:pt>
                <c:pt idx="1861">
                  <c:v>248.49986000000001</c:v>
                </c:pt>
                <c:pt idx="1862">
                  <c:v>248.39581999999999</c:v>
                </c:pt>
                <c:pt idx="1863">
                  <c:v>248.27809999999999</c:v>
                </c:pt>
                <c:pt idx="1864">
                  <c:v>248.13751999999999</c:v>
                </c:pt>
                <c:pt idx="1865">
                  <c:v>247.99657999999999</c:v>
                </c:pt>
                <c:pt idx="1866">
                  <c:v>247.87634</c:v>
                </c:pt>
                <c:pt idx="1867">
                  <c:v>247.75412</c:v>
                </c:pt>
                <c:pt idx="1868">
                  <c:v>247.62235999999999</c:v>
                </c:pt>
                <c:pt idx="1869">
                  <c:v>247.48555999999999</c:v>
                </c:pt>
                <c:pt idx="1870">
                  <c:v>247.35164</c:v>
                </c:pt>
                <c:pt idx="1871">
                  <c:v>247.22762</c:v>
                </c:pt>
                <c:pt idx="1872">
                  <c:v>247.09262000000001</c:v>
                </c:pt>
                <c:pt idx="1873">
                  <c:v>246.96860000000001</c:v>
                </c:pt>
                <c:pt idx="1874">
                  <c:v>246.84386000000001</c:v>
                </c:pt>
                <c:pt idx="1875">
                  <c:v>246.72901999999999</c:v>
                </c:pt>
                <c:pt idx="1876">
                  <c:v>246.60715999999999</c:v>
                </c:pt>
                <c:pt idx="1877">
                  <c:v>246.4691</c:v>
                </c:pt>
                <c:pt idx="1878">
                  <c:v>246.33878000000001</c:v>
                </c:pt>
                <c:pt idx="1879">
                  <c:v>246.21745999999999</c:v>
                </c:pt>
                <c:pt idx="1880">
                  <c:v>246.09020000000001</c:v>
                </c:pt>
                <c:pt idx="1881">
                  <c:v>245.95160000000001</c:v>
                </c:pt>
                <c:pt idx="1882">
                  <c:v>245.82380000000001</c:v>
                </c:pt>
                <c:pt idx="1883">
                  <c:v>245.70607999999999</c:v>
                </c:pt>
                <c:pt idx="1884">
                  <c:v>245.58781999999999</c:v>
                </c:pt>
                <c:pt idx="1885">
                  <c:v>245.44795999999999</c:v>
                </c:pt>
                <c:pt idx="1886">
                  <c:v>245.31943999999999</c:v>
                </c:pt>
                <c:pt idx="1887">
                  <c:v>245.19757999999999</c:v>
                </c:pt>
                <c:pt idx="1888">
                  <c:v>245.06456</c:v>
                </c:pt>
                <c:pt idx="1889">
                  <c:v>244.93783999999999</c:v>
                </c:pt>
                <c:pt idx="1890">
                  <c:v>244.82192000000001</c:v>
                </c:pt>
                <c:pt idx="1891">
                  <c:v>244.68907999999999</c:v>
                </c:pt>
                <c:pt idx="1892">
                  <c:v>244.54831999999999</c:v>
                </c:pt>
                <c:pt idx="1893">
                  <c:v>244.41224</c:v>
                </c:pt>
                <c:pt idx="1894">
                  <c:v>244.27382</c:v>
                </c:pt>
                <c:pt idx="1895">
                  <c:v>244.16473999999999</c:v>
                </c:pt>
                <c:pt idx="1896">
                  <c:v>244.04035999999999</c:v>
                </c:pt>
                <c:pt idx="1897">
                  <c:v>243.90338</c:v>
                </c:pt>
                <c:pt idx="1898">
                  <c:v>243.77791999999999</c:v>
                </c:pt>
                <c:pt idx="1899">
                  <c:v>243.64814000000001</c:v>
                </c:pt>
                <c:pt idx="1900">
                  <c:v>243.5162</c:v>
                </c:pt>
                <c:pt idx="1901">
                  <c:v>243.39506</c:v>
                </c:pt>
                <c:pt idx="1902">
                  <c:v>243.26419999999999</c:v>
                </c:pt>
                <c:pt idx="1903">
                  <c:v>243.1472</c:v>
                </c:pt>
                <c:pt idx="1904">
                  <c:v>243.02029999999999</c:v>
                </c:pt>
                <c:pt idx="1905">
                  <c:v>242.87755999999999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1-5391-436C-A5AD-99719E03AF24}"/>
            </c:ext>
          </c:extLst>
        </c:ser>
        <c:ser>
          <c:idx val="2"/>
          <c:order val="2"/>
          <c:tx>
            <c:strRef>
              <c:f>'8-16-2022 10-06-53 AM'!$D$1</c:f>
              <c:strCache>
                <c:ptCount val="1"/>
                <c:pt idx="0">
                  <c:v>TC3</c:v>
                </c:pt>
              </c:strCache>
            </c:strRef>
          </c:tx>
          <c:spPr>
            <a:ln w="19050" cap="rnd">
              <a:solidFill>
                <a:schemeClr val="accent3"/>
              </a:solidFill>
              <a:round/>
            </a:ln>
            <a:effectLst/>
          </c:spPr>
          <c:marker>
            <c:symbol val="none"/>
          </c:marker>
          <c:xVal>
            <c:strRef>
              <c:f>'8-16-2022 10-06-53 AM'!$A$2:$A$1907</c:f>
              <c:strCache>
                <c:ptCount val="1906"/>
                <c:pt idx="0">
                  <c:v>1.01</c:v>
                </c:pt>
                <c:pt idx="1">
                  <c:v>1.99</c:v>
                </c:pt>
                <c:pt idx="2">
                  <c:v>3.00</c:v>
                </c:pt>
                <c:pt idx="3">
                  <c:v>4.00</c:v>
                </c:pt>
                <c:pt idx="4">
                  <c:v>5.00</c:v>
                </c:pt>
                <c:pt idx="5">
                  <c:v>1.01</c:v>
                </c:pt>
                <c:pt idx="6">
                  <c:v>2.01</c:v>
                </c:pt>
                <c:pt idx="7">
                  <c:v>3.00</c:v>
                </c:pt>
                <c:pt idx="8">
                  <c:v>4.00</c:v>
                </c:pt>
                <c:pt idx="9">
                  <c:v>5.01</c:v>
                </c:pt>
                <c:pt idx="10">
                  <c:v>6.00</c:v>
                </c:pt>
                <c:pt idx="11">
                  <c:v>7.00</c:v>
                </c:pt>
                <c:pt idx="12">
                  <c:v>8.01</c:v>
                </c:pt>
                <c:pt idx="13">
                  <c:v>9.01</c:v>
                </c:pt>
                <c:pt idx="14">
                  <c:v>10.00</c:v>
                </c:pt>
                <c:pt idx="15">
                  <c:v>11.00</c:v>
                </c:pt>
                <c:pt idx="16">
                  <c:v>12.01</c:v>
                </c:pt>
                <c:pt idx="17">
                  <c:v>13.00</c:v>
                </c:pt>
                <c:pt idx="18">
                  <c:v>14.00</c:v>
                </c:pt>
                <c:pt idx="19">
                  <c:v>15.01</c:v>
                </c:pt>
                <c:pt idx="20">
                  <c:v>16.00</c:v>
                </c:pt>
                <c:pt idx="21">
                  <c:v>17.00</c:v>
                </c:pt>
                <c:pt idx="22">
                  <c:v>18.01</c:v>
                </c:pt>
                <c:pt idx="23">
                  <c:v>19.01</c:v>
                </c:pt>
                <c:pt idx="24">
                  <c:v>20.00</c:v>
                </c:pt>
                <c:pt idx="25">
                  <c:v>21.00</c:v>
                </c:pt>
                <c:pt idx="26">
                  <c:v>22.01</c:v>
                </c:pt>
                <c:pt idx="27">
                  <c:v>23.00</c:v>
                </c:pt>
                <c:pt idx="28">
                  <c:v>24.00</c:v>
                </c:pt>
                <c:pt idx="29">
                  <c:v>25.01</c:v>
                </c:pt>
                <c:pt idx="30">
                  <c:v>26.00</c:v>
                </c:pt>
                <c:pt idx="31">
                  <c:v>27.00</c:v>
                </c:pt>
                <c:pt idx="32">
                  <c:v>28.01</c:v>
                </c:pt>
                <c:pt idx="33">
                  <c:v>29.01</c:v>
                </c:pt>
                <c:pt idx="34">
                  <c:v>30.00</c:v>
                </c:pt>
                <c:pt idx="35">
                  <c:v>31.00</c:v>
                </c:pt>
                <c:pt idx="36">
                  <c:v>32.01</c:v>
                </c:pt>
                <c:pt idx="37">
                  <c:v>33.00</c:v>
                </c:pt>
                <c:pt idx="38">
                  <c:v>34.00</c:v>
                </c:pt>
                <c:pt idx="39">
                  <c:v>35.01</c:v>
                </c:pt>
                <c:pt idx="40">
                  <c:v>36.00</c:v>
                </c:pt>
                <c:pt idx="41">
                  <c:v>37.00</c:v>
                </c:pt>
                <c:pt idx="42">
                  <c:v>38.01</c:v>
                </c:pt>
                <c:pt idx="43">
                  <c:v>39.01</c:v>
                </c:pt>
                <c:pt idx="44">
                  <c:v>40.00</c:v>
                </c:pt>
                <c:pt idx="45">
                  <c:v>41.00</c:v>
                </c:pt>
                <c:pt idx="46">
                  <c:v>42.01</c:v>
                </c:pt>
                <c:pt idx="47">
                  <c:v>43.00</c:v>
                </c:pt>
                <c:pt idx="48">
                  <c:v>44.00</c:v>
                </c:pt>
                <c:pt idx="49">
                  <c:v>45.01</c:v>
                </c:pt>
                <c:pt idx="50">
                  <c:v>46.01</c:v>
                </c:pt>
                <c:pt idx="51">
                  <c:v>47.00</c:v>
                </c:pt>
                <c:pt idx="52">
                  <c:v>48.01</c:v>
                </c:pt>
                <c:pt idx="53">
                  <c:v>49.01</c:v>
                </c:pt>
                <c:pt idx="54">
                  <c:v>50.00</c:v>
                </c:pt>
                <c:pt idx="55">
                  <c:v>51.00</c:v>
                </c:pt>
                <c:pt idx="56">
                  <c:v>52.01</c:v>
                </c:pt>
                <c:pt idx="57">
                  <c:v>53.00</c:v>
                </c:pt>
                <c:pt idx="58">
                  <c:v>54.00</c:v>
                </c:pt>
                <c:pt idx="59">
                  <c:v>55.01</c:v>
                </c:pt>
                <c:pt idx="60">
                  <c:v>56.01</c:v>
                </c:pt>
                <c:pt idx="61">
                  <c:v>57.00</c:v>
                </c:pt>
                <c:pt idx="62">
                  <c:v>58.01</c:v>
                </c:pt>
                <c:pt idx="63">
                  <c:v>59.01</c:v>
                </c:pt>
                <c:pt idx="64">
                  <c:v>60.00</c:v>
                </c:pt>
                <c:pt idx="65">
                  <c:v>61.00</c:v>
                </c:pt>
                <c:pt idx="66">
                  <c:v>62.01</c:v>
                </c:pt>
                <c:pt idx="67">
                  <c:v>63.00</c:v>
                </c:pt>
                <c:pt idx="68">
                  <c:v>64.00</c:v>
                </c:pt>
                <c:pt idx="69">
                  <c:v>65.01</c:v>
                </c:pt>
                <c:pt idx="70">
                  <c:v>66.01</c:v>
                </c:pt>
                <c:pt idx="71">
                  <c:v>67.00</c:v>
                </c:pt>
                <c:pt idx="72">
                  <c:v>68.00</c:v>
                </c:pt>
                <c:pt idx="73">
                  <c:v>69.01</c:v>
                </c:pt>
                <c:pt idx="74">
                  <c:v>70.00</c:v>
                </c:pt>
                <c:pt idx="75">
                  <c:v>71.00</c:v>
                </c:pt>
                <c:pt idx="76">
                  <c:v>72.01</c:v>
                </c:pt>
                <c:pt idx="77">
                  <c:v>73.00</c:v>
                </c:pt>
                <c:pt idx="78">
                  <c:v>74.00</c:v>
                </c:pt>
                <c:pt idx="79">
                  <c:v>75.01</c:v>
                </c:pt>
                <c:pt idx="80">
                  <c:v>76.01</c:v>
                </c:pt>
                <c:pt idx="81">
                  <c:v>77.00</c:v>
                </c:pt>
                <c:pt idx="82">
                  <c:v>78.00</c:v>
                </c:pt>
                <c:pt idx="83">
                  <c:v>79.01</c:v>
                </c:pt>
                <c:pt idx="84">
                  <c:v>80.00</c:v>
                </c:pt>
                <c:pt idx="85">
                  <c:v>81.00</c:v>
                </c:pt>
                <c:pt idx="86">
                  <c:v>82.01</c:v>
                </c:pt>
                <c:pt idx="87">
                  <c:v>83.01</c:v>
                </c:pt>
                <c:pt idx="88">
                  <c:v>84.00</c:v>
                </c:pt>
                <c:pt idx="89">
                  <c:v>85.01</c:v>
                </c:pt>
                <c:pt idx="90">
                  <c:v>86.01</c:v>
                </c:pt>
                <c:pt idx="91">
                  <c:v>87.00</c:v>
                </c:pt>
                <c:pt idx="92">
                  <c:v>88.00</c:v>
                </c:pt>
                <c:pt idx="93">
                  <c:v>89.01</c:v>
                </c:pt>
                <c:pt idx="94">
                  <c:v>90.00</c:v>
                </c:pt>
                <c:pt idx="95">
                  <c:v>91.00</c:v>
                </c:pt>
                <c:pt idx="96">
                  <c:v>92.01</c:v>
                </c:pt>
                <c:pt idx="97">
                  <c:v>93.01</c:v>
                </c:pt>
                <c:pt idx="98">
                  <c:v>94.00</c:v>
                </c:pt>
                <c:pt idx="99">
                  <c:v>95.01</c:v>
                </c:pt>
                <c:pt idx="100">
                  <c:v>96.01</c:v>
                </c:pt>
                <c:pt idx="101">
                  <c:v>97.00</c:v>
                </c:pt>
                <c:pt idx="102">
                  <c:v>98.00</c:v>
                </c:pt>
                <c:pt idx="103">
                  <c:v>99.01</c:v>
                </c:pt>
                <c:pt idx="104">
                  <c:v>100.00</c:v>
                </c:pt>
                <c:pt idx="105">
                  <c:v>101.00</c:v>
                </c:pt>
                <c:pt idx="106">
                  <c:v>102.01</c:v>
                </c:pt>
                <c:pt idx="107">
                  <c:v>103.01</c:v>
                </c:pt>
                <c:pt idx="108">
                  <c:v>104.00</c:v>
                </c:pt>
                <c:pt idx="109">
                  <c:v>105.01</c:v>
                </c:pt>
                <c:pt idx="110">
                  <c:v>106.01</c:v>
                </c:pt>
                <c:pt idx="111">
                  <c:v>107.00</c:v>
                </c:pt>
                <c:pt idx="112">
                  <c:v>108.00</c:v>
                </c:pt>
                <c:pt idx="113">
                  <c:v>109.01</c:v>
                </c:pt>
                <c:pt idx="114">
                  <c:v>110.00</c:v>
                </c:pt>
                <c:pt idx="115">
                  <c:v>111.00</c:v>
                </c:pt>
                <c:pt idx="116">
                  <c:v>112.01</c:v>
                </c:pt>
                <c:pt idx="117">
                  <c:v>113.01</c:v>
                </c:pt>
                <c:pt idx="118">
                  <c:v>114.00</c:v>
                </c:pt>
                <c:pt idx="119">
                  <c:v>115.00</c:v>
                </c:pt>
                <c:pt idx="120">
                  <c:v>116.01</c:v>
                </c:pt>
                <c:pt idx="121">
                  <c:v>117.00</c:v>
                </c:pt>
                <c:pt idx="122">
                  <c:v>118.00</c:v>
                </c:pt>
                <c:pt idx="123">
                  <c:v>119.01</c:v>
                </c:pt>
                <c:pt idx="124">
                  <c:v>120.00</c:v>
                </c:pt>
                <c:pt idx="125">
                  <c:v>121.00</c:v>
                </c:pt>
                <c:pt idx="126">
                  <c:v>122.01</c:v>
                </c:pt>
                <c:pt idx="127">
                  <c:v>123.01</c:v>
                </c:pt>
                <c:pt idx="128">
                  <c:v>124.00</c:v>
                </c:pt>
                <c:pt idx="129">
                  <c:v>125.00</c:v>
                </c:pt>
                <c:pt idx="130">
                  <c:v>126.01</c:v>
                </c:pt>
                <c:pt idx="131">
                  <c:v>127.00</c:v>
                </c:pt>
                <c:pt idx="132">
                  <c:v>128.00</c:v>
                </c:pt>
                <c:pt idx="133">
                  <c:v>129.01</c:v>
                </c:pt>
                <c:pt idx="134">
                  <c:v>130.00</c:v>
                </c:pt>
                <c:pt idx="135">
                  <c:v>131.00</c:v>
                </c:pt>
                <c:pt idx="136">
                  <c:v>132.01</c:v>
                </c:pt>
                <c:pt idx="137">
                  <c:v>133.01</c:v>
                </c:pt>
                <c:pt idx="138">
                  <c:v>134.00</c:v>
                </c:pt>
                <c:pt idx="139">
                  <c:v>135.00</c:v>
                </c:pt>
                <c:pt idx="140">
                  <c:v>136.01</c:v>
                </c:pt>
                <c:pt idx="141">
                  <c:v>137.00</c:v>
                </c:pt>
                <c:pt idx="142">
                  <c:v>138.00</c:v>
                </c:pt>
                <c:pt idx="143">
                  <c:v>139.01</c:v>
                </c:pt>
                <c:pt idx="144">
                  <c:v>140.01</c:v>
                </c:pt>
                <c:pt idx="145">
                  <c:v>141.00</c:v>
                </c:pt>
                <c:pt idx="146">
                  <c:v>142.00</c:v>
                </c:pt>
                <c:pt idx="147">
                  <c:v>143.01</c:v>
                </c:pt>
                <c:pt idx="148">
                  <c:v>144.00</c:v>
                </c:pt>
                <c:pt idx="149">
                  <c:v>145.00</c:v>
                </c:pt>
                <c:pt idx="150">
                  <c:v>146.01</c:v>
                </c:pt>
                <c:pt idx="151">
                  <c:v>147.01</c:v>
                </c:pt>
                <c:pt idx="152">
                  <c:v>148.00</c:v>
                </c:pt>
                <c:pt idx="153">
                  <c:v>149.01</c:v>
                </c:pt>
                <c:pt idx="154">
                  <c:v>150.01</c:v>
                </c:pt>
                <c:pt idx="155">
                  <c:v>151.00</c:v>
                </c:pt>
                <c:pt idx="156">
                  <c:v>152.00</c:v>
                </c:pt>
                <c:pt idx="157">
                  <c:v>153.01</c:v>
                </c:pt>
                <c:pt idx="158">
                  <c:v>154.00</c:v>
                </c:pt>
                <c:pt idx="159">
                  <c:v>155.00</c:v>
                </c:pt>
                <c:pt idx="160">
                  <c:v>156.01</c:v>
                </c:pt>
                <c:pt idx="161">
                  <c:v>157.01</c:v>
                </c:pt>
                <c:pt idx="162">
                  <c:v>158.00</c:v>
                </c:pt>
                <c:pt idx="163">
                  <c:v>159.01</c:v>
                </c:pt>
                <c:pt idx="164">
                  <c:v>160.01</c:v>
                </c:pt>
                <c:pt idx="165">
                  <c:v>161.00</c:v>
                </c:pt>
                <c:pt idx="166">
                  <c:v>162.00</c:v>
                </c:pt>
                <c:pt idx="167">
                  <c:v>163.01</c:v>
                </c:pt>
                <c:pt idx="168">
                  <c:v>164.00</c:v>
                </c:pt>
                <c:pt idx="169">
                  <c:v>165.00</c:v>
                </c:pt>
                <c:pt idx="170">
                  <c:v>166.01</c:v>
                </c:pt>
                <c:pt idx="171">
                  <c:v>167.01</c:v>
                </c:pt>
                <c:pt idx="172">
                  <c:v>168.00</c:v>
                </c:pt>
                <c:pt idx="173">
                  <c:v>169.01</c:v>
                </c:pt>
                <c:pt idx="174">
                  <c:v>170.01</c:v>
                </c:pt>
                <c:pt idx="175">
                  <c:v>171.00</c:v>
                </c:pt>
                <c:pt idx="176">
                  <c:v>172.00</c:v>
                </c:pt>
                <c:pt idx="177">
                  <c:v>173.01</c:v>
                </c:pt>
                <c:pt idx="178">
                  <c:v>174.00</c:v>
                </c:pt>
                <c:pt idx="179">
                  <c:v>175.00</c:v>
                </c:pt>
                <c:pt idx="180">
                  <c:v>176.01</c:v>
                </c:pt>
                <c:pt idx="181">
                  <c:v>177.01</c:v>
                </c:pt>
                <c:pt idx="182">
                  <c:v>178.00</c:v>
                </c:pt>
                <c:pt idx="183">
                  <c:v>179.00</c:v>
                </c:pt>
                <c:pt idx="184">
                  <c:v>180.01</c:v>
                </c:pt>
                <c:pt idx="185">
                  <c:v>181.00</c:v>
                </c:pt>
                <c:pt idx="186">
                  <c:v>182.00</c:v>
                </c:pt>
                <c:pt idx="187">
                  <c:v>183.01</c:v>
                </c:pt>
                <c:pt idx="188">
                  <c:v>184.00</c:v>
                </c:pt>
                <c:pt idx="189">
                  <c:v>185.00</c:v>
                </c:pt>
                <c:pt idx="190">
                  <c:v>186.01</c:v>
                </c:pt>
                <c:pt idx="191">
                  <c:v>187.01</c:v>
                </c:pt>
                <c:pt idx="192">
                  <c:v>188.00</c:v>
                </c:pt>
                <c:pt idx="193">
                  <c:v>189.00</c:v>
                </c:pt>
                <c:pt idx="194">
                  <c:v>190.01</c:v>
                </c:pt>
                <c:pt idx="195">
                  <c:v>191.00</c:v>
                </c:pt>
                <c:pt idx="196">
                  <c:v>192.00</c:v>
                </c:pt>
                <c:pt idx="197">
                  <c:v>193.01</c:v>
                </c:pt>
                <c:pt idx="198">
                  <c:v>194.00</c:v>
                </c:pt>
                <c:pt idx="199">
                  <c:v>195.00</c:v>
                </c:pt>
                <c:pt idx="200">
                  <c:v>196.01</c:v>
                </c:pt>
                <c:pt idx="201">
                  <c:v>197.01</c:v>
                </c:pt>
                <c:pt idx="202">
                  <c:v>198.00</c:v>
                </c:pt>
                <c:pt idx="203">
                  <c:v>199.00</c:v>
                </c:pt>
                <c:pt idx="204">
                  <c:v>200.01</c:v>
                </c:pt>
                <c:pt idx="205">
                  <c:v>201.00</c:v>
                </c:pt>
                <c:pt idx="206">
                  <c:v>202.00</c:v>
                </c:pt>
                <c:pt idx="207">
                  <c:v>203.01</c:v>
                </c:pt>
                <c:pt idx="208">
                  <c:v>204.01</c:v>
                </c:pt>
                <c:pt idx="209">
                  <c:v>205.00</c:v>
                </c:pt>
                <c:pt idx="210">
                  <c:v>206.01</c:v>
                </c:pt>
                <c:pt idx="211">
                  <c:v>207.01</c:v>
                </c:pt>
                <c:pt idx="212">
                  <c:v>208.00</c:v>
                </c:pt>
                <c:pt idx="213">
                  <c:v>209.00</c:v>
                </c:pt>
                <c:pt idx="214">
                  <c:v>210.01</c:v>
                </c:pt>
                <c:pt idx="215">
                  <c:v>211.00</c:v>
                </c:pt>
                <c:pt idx="216">
                  <c:v>212.00</c:v>
                </c:pt>
                <c:pt idx="217">
                  <c:v>213.01</c:v>
                </c:pt>
                <c:pt idx="218">
                  <c:v>214.01</c:v>
                </c:pt>
                <c:pt idx="219">
                  <c:v>215.00</c:v>
                </c:pt>
                <c:pt idx="220">
                  <c:v>216.01</c:v>
                </c:pt>
                <c:pt idx="221">
                  <c:v>217.01</c:v>
                </c:pt>
                <c:pt idx="222">
                  <c:v>218.00</c:v>
                </c:pt>
                <c:pt idx="223">
                  <c:v>219.00</c:v>
                </c:pt>
                <c:pt idx="224">
                  <c:v>220.01</c:v>
                </c:pt>
                <c:pt idx="225">
                  <c:v>221.00</c:v>
                </c:pt>
                <c:pt idx="226">
                  <c:v>222.00</c:v>
                </c:pt>
                <c:pt idx="227">
                  <c:v>223.01</c:v>
                </c:pt>
                <c:pt idx="228">
                  <c:v>224.01</c:v>
                </c:pt>
                <c:pt idx="229">
                  <c:v>225.00</c:v>
                </c:pt>
                <c:pt idx="230">
                  <c:v>226.01</c:v>
                </c:pt>
                <c:pt idx="231">
                  <c:v>227.01</c:v>
                </c:pt>
                <c:pt idx="232">
                  <c:v>228.00</c:v>
                </c:pt>
                <c:pt idx="233">
                  <c:v>229.00</c:v>
                </c:pt>
                <c:pt idx="234">
                  <c:v>230.01</c:v>
                </c:pt>
                <c:pt idx="235">
                  <c:v>231.00</c:v>
                </c:pt>
                <c:pt idx="236">
                  <c:v>232.00</c:v>
                </c:pt>
                <c:pt idx="237">
                  <c:v>233.01</c:v>
                </c:pt>
                <c:pt idx="238">
                  <c:v>234.01</c:v>
                </c:pt>
                <c:pt idx="239">
                  <c:v>235.00</c:v>
                </c:pt>
                <c:pt idx="240">
                  <c:v>236.00</c:v>
                </c:pt>
                <c:pt idx="241">
                  <c:v>237.01</c:v>
                </c:pt>
                <c:pt idx="242">
                  <c:v>238.00</c:v>
                </c:pt>
                <c:pt idx="243">
                  <c:v>239.00</c:v>
                </c:pt>
                <c:pt idx="244">
                  <c:v>240.01</c:v>
                </c:pt>
                <c:pt idx="245">
                  <c:v>241.00</c:v>
                </c:pt>
                <c:pt idx="246">
                  <c:v>242.00</c:v>
                </c:pt>
                <c:pt idx="247">
                  <c:v>243.01</c:v>
                </c:pt>
                <c:pt idx="248">
                  <c:v>244.01</c:v>
                </c:pt>
                <c:pt idx="249">
                  <c:v>245.00</c:v>
                </c:pt>
                <c:pt idx="250">
                  <c:v>246.00</c:v>
                </c:pt>
                <c:pt idx="251">
                  <c:v>247.01</c:v>
                </c:pt>
                <c:pt idx="252">
                  <c:v>248.00</c:v>
                </c:pt>
                <c:pt idx="253">
                  <c:v>249.00</c:v>
                </c:pt>
                <c:pt idx="254">
                  <c:v>250.01</c:v>
                </c:pt>
                <c:pt idx="255">
                  <c:v>251.01</c:v>
                </c:pt>
                <c:pt idx="256">
                  <c:v>252.00</c:v>
                </c:pt>
                <c:pt idx="257">
                  <c:v>253.01</c:v>
                </c:pt>
                <c:pt idx="258">
                  <c:v>254.01</c:v>
                </c:pt>
                <c:pt idx="259">
                  <c:v>255.00</c:v>
                </c:pt>
                <c:pt idx="260">
                  <c:v>256.00</c:v>
                </c:pt>
                <c:pt idx="261">
                  <c:v>257.01</c:v>
                </c:pt>
                <c:pt idx="262">
                  <c:v>258.00</c:v>
                </c:pt>
                <c:pt idx="263">
                  <c:v>259.00</c:v>
                </c:pt>
                <c:pt idx="264">
                  <c:v>260.01</c:v>
                </c:pt>
                <c:pt idx="265">
                  <c:v>261.01</c:v>
                </c:pt>
                <c:pt idx="266">
                  <c:v>262.00</c:v>
                </c:pt>
                <c:pt idx="267">
                  <c:v>263.00</c:v>
                </c:pt>
                <c:pt idx="268">
                  <c:v>264.01</c:v>
                </c:pt>
                <c:pt idx="269">
                  <c:v>265.00</c:v>
                </c:pt>
                <c:pt idx="270">
                  <c:v>266.00</c:v>
                </c:pt>
                <c:pt idx="271">
                  <c:v>267.01</c:v>
                </c:pt>
                <c:pt idx="272">
                  <c:v>268.00</c:v>
                </c:pt>
                <c:pt idx="273">
                  <c:v>269.00</c:v>
                </c:pt>
                <c:pt idx="274">
                  <c:v>270.01</c:v>
                </c:pt>
                <c:pt idx="275">
                  <c:v>271.01</c:v>
                </c:pt>
                <c:pt idx="276">
                  <c:v>272.00</c:v>
                </c:pt>
                <c:pt idx="277">
                  <c:v>273.00</c:v>
                </c:pt>
                <c:pt idx="278">
                  <c:v>274.01</c:v>
                </c:pt>
                <c:pt idx="279">
                  <c:v>275.00</c:v>
                </c:pt>
                <c:pt idx="280">
                  <c:v>276.00</c:v>
                </c:pt>
                <c:pt idx="281">
                  <c:v>277.01</c:v>
                </c:pt>
                <c:pt idx="282">
                  <c:v>278.01</c:v>
                </c:pt>
                <c:pt idx="283">
                  <c:v>279.00</c:v>
                </c:pt>
                <c:pt idx="284">
                  <c:v>280.01</c:v>
                </c:pt>
                <c:pt idx="285">
                  <c:v>281.01</c:v>
                </c:pt>
                <c:pt idx="286">
                  <c:v>282.00</c:v>
                </c:pt>
                <c:pt idx="287">
                  <c:v>283.00</c:v>
                </c:pt>
                <c:pt idx="288">
                  <c:v>284.01</c:v>
                </c:pt>
                <c:pt idx="289">
                  <c:v>285.00</c:v>
                </c:pt>
                <c:pt idx="290">
                  <c:v>286.00</c:v>
                </c:pt>
                <c:pt idx="291">
                  <c:v>287.01</c:v>
                </c:pt>
                <c:pt idx="292">
                  <c:v>288.01</c:v>
                </c:pt>
                <c:pt idx="293">
                  <c:v>289.00</c:v>
                </c:pt>
                <c:pt idx="294">
                  <c:v>290.01</c:v>
                </c:pt>
                <c:pt idx="295">
                  <c:v>291.01</c:v>
                </c:pt>
                <c:pt idx="296">
                  <c:v>292.00</c:v>
                </c:pt>
                <c:pt idx="297">
                  <c:v>293.00</c:v>
                </c:pt>
                <c:pt idx="298">
                  <c:v>294.01</c:v>
                </c:pt>
                <c:pt idx="299">
                  <c:v>295.00</c:v>
                </c:pt>
                <c:pt idx="300">
                  <c:v>296.00</c:v>
                </c:pt>
                <c:pt idx="301">
                  <c:v>297.01</c:v>
                </c:pt>
                <c:pt idx="302">
                  <c:v>298.01</c:v>
                </c:pt>
                <c:pt idx="303">
                  <c:v>299.00</c:v>
                </c:pt>
                <c:pt idx="304">
                  <c:v>300.01</c:v>
                </c:pt>
                <c:pt idx="305">
                  <c:v>301.01</c:v>
                </c:pt>
                <c:pt idx="306">
                  <c:v>302.00</c:v>
                </c:pt>
                <c:pt idx="307">
                  <c:v>303.00</c:v>
                </c:pt>
                <c:pt idx="308">
                  <c:v>304.01</c:v>
                </c:pt>
                <c:pt idx="309">
                  <c:v>305.00</c:v>
                </c:pt>
                <c:pt idx="310">
                  <c:v>306.00</c:v>
                </c:pt>
                <c:pt idx="311">
                  <c:v>307.01</c:v>
                </c:pt>
                <c:pt idx="312">
                  <c:v>308.01</c:v>
                </c:pt>
                <c:pt idx="313">
                  <c:v>309.00</c:v>
                </c:pt>
                <c:pt idx="314">
                  <c:v>310.00</c:v>
                </c:pt>
                <c:pt idx="315">
                  <c:v>311.01</c:v>
                </c:pt>
                <c:pt idx="316">
                  <c:v>312.00</c:v>
                </c:pt>
                <c:pt idx="317">
                  <c:v>313.00</c:v>
                </c:pt>
                <c:pt idx="318">
                  <c:v>314.01</c:v>
                </c:pt>
                <c:pt idx="319">
                  <c:v>315.00</c:v>
                </c:pt>
                <c:pt idx="320">
                  <c:v>316.00</c:v>
                </c:pt>
                <c:pt idx="321">
                  <c:v>317.01</c:v>
                </c:pt>
                <c:pt idx="322">
                  <c:v>318.01</c:v>
                </c:pt>
                <c:pt idx="323">
                  <c:v>319.00</c:v>
                </c:pt>
                <c:pt idx="324">
                  <c:v>320.00</c:v>
                </c:pt>
                <c:pt idx="325">
                  <c:v>321.01</c:v>
                </c:pt>
                <c:pt idx="326">
                  <c:v>322.00</c:v>
                </c:pt>
                <c:pt idx="327">
                  <c:v>323.00</c:v>
                </c:pt>
                <c:pt idx="328">
                  <c:v>324.01</c:v>
                </c:pt>
                <c:pt idx="329">
                  <c:v>325.00</c:v>
                </c:pt>
                <c:pt idx="330">
                  <c:v>326.00</c:v>
                </c:pt>
                <c:pt idx="331">
                  <c:v>327.01</c:v>
                </c:pt>
                <c:pt idx="332">
                  <c:v>328.01</c:v>
                </c:pt>
                <c:pt idx="333">
                  <c:v>329.00</c:v>
                </c:pt>
                <c:pt idx="334">
                  <c:v>330.00</c:v>
                </c:pt>
                <c:pt idx="335">
                  <c:v>331.01</c:v>
                </c:pt>
                <c:pt idx="336">
                  <c:v>332.00</c:v>
                </c:pt>
                <c:pt idx="337">
                  <c:v>333.00</c:v>
                </c:pt>
                <c:pt idx="338">
                  <c:v>334.01</c:v>
                </c:pt>
                <c:pt idx="339">
                  <c:v>335.01</c:v>
                </c:pt>
                <c:pt idx="340">
                  <c:v>336.00</c:v>
                </c:pt>
                <c:pt idx="341">
                  <c:v>337.01</c:v>
                </c:pt>
                <c:pt idx="342">
                  <c:v>338.01</c:v>
                </c:pt>
                <c:pt idx="343">
                  <c:v>339.00</c:v>
                </c:pt>
                <c:pt idx="344">
                  <c:v>340.00</c:v>
                </c:pt>
                <c:pt idx="345">
                  <c:v>341.01</c:v>
                </c:pt>
                <c:pt idx="346">
                  <c:v>342.00</c:v>
                </c:pt>
                <c:pt idx="347">
                  <c:v>343.00</c:v>
                </c:pt>
                <c:pt idx="348">
                  <c:v>344.01</c:v>
                </c:pt>
                <c:pt idx="349">
                  <c:v>345.01</c:v>
                </c:pt>
                <c:pt idx="350">
                  <c:v>346.00</c:v>
                </c:pt>
                <c:pt idx="351">
                  <c:v>347.01</c:v>
                </c:pt>
                <c:pt idx="352">
                  <c:v>348.01</c:v>
                </c:pt>
                <c:pt idx="353">
                  <c:v>349.00</c:v>
                </c:pt>
                <c:pt idx="354">
                  <c:v>350.00</c:v>
                </c:pt>
                <c:pt idx="355">
                  <c:v>351.01</c:v>
                </c:pt>
                <c:pt idx="356">
                  <c:v>352.00</c:v>
                </c:pt>
                <c:pt idx="357">
                  <c:v>353.00</c:v>
                </c:pt>
                <c:pt idx="358">
                  <c:v>354.01</c:v>
                </c:pt>
                <c:pt idx="359">
                  <c:v>355.01</c:v>
                </c:pt>
                <c:pt idx="360">
                  <c:v>356.00</c:v>
                </c:pt>
                <c:pt idx="361">
                  <c:v>357.00</c:v>
                </c:pt>
                <c:pt idx="362">
                  <c:v>358.01</c:v>
                </c:pt>
                <c:pt idx="363">
                  <c:v>359.00</c:v>
                </c:pt>
                <c:pt idx="364">
                  <c:v>360.00</c:v>
                </c:pt>
                <c:pt idx="365">
                  <c:v>361.01</c:v>
                </c:pt>
                <c:pt idx="366">
                  <c:v>362.00</c:v>
                </c:pt>
                <c:pt idx="367">
                  <c:v>363.00</c:v>
                </c:pt>
                <c:pt idx="368">
                  <c:v>364.01</c:v>
                </c:pt>
                <c:pt idx="369">
                  <c:v>365.01</c:v>
                </c:pt>
                <c:pt idx="370">
                  <c:v>366.00</c:v>
                </c:pt>
                <c:pt idx="371">
                  <c:v>367.00</c:v>
                </c:pt>
                <c:pt idx="372">
                  <c:v>368.01</c:v>
                </c:pt>
                <c:pt idx="373">
                  <c:v>369.00</c:v>
                </c:pt>
                <c:pt idx="374">
                  <c:v>370.00</c:v>
                </c:pt>
                <c:pt idx="375">
                  <c:v>371.01</c:v>
                </c:pt>
                <c:pt idx="376">
                  <c:v>372.01</c:v>
                </c:pt>
                <c:pt idx="377">
                  <c:v>373.00</c:v>
                </c:pt>
                <c:pt idx="378">
                  <c:v>374.01</c:v>
                </c:pt>
                <c:pt idx="379">
                  <c:v>375.01</c:v>
                </c:pt>
                <c:pt idx="380">
                  <c:v>376.00</c:v>
                </c:pt>
                <c:pt idx="381">
                  <c:v>377.00</c:v>
                </c:pt>
                <c:pt idx="382">
                  <c:v>378.01</c:v>
                </c:pt>
                <c:pt idx="383">
                  <c:v>379.00</c:v>
                </c:pt>
                <c:pt idx="384">
                  <c:v>380.00</c:v>
                </c:pt>
                <c:pt idx="385">
                  <c:v>381.01</c:v>
                </c:pt>
                <c:pt idx="386">
                  <c:v>382.01</c:v>
                </c:pt>
                <c:pt idx="387">
                  <c:v>383.00</c:v>
                </c:pt>
                <c:pt idx="388">
                  <c:v>384.01</c:v>
                </c:pt>
                <c:pt idx="389">
                  <c:v>385.01</c:v>
                </c:pt>
                <c:pt idx="390">
                  <c:v>386.00</c:v>
                </c:pt>
                <c:pt idx="391">
                  <c:v>387.00</c:v>
                </c:pt>
                <c:pt idx="392">
                  <c:v>388.01</c:v>
                </c:pt>
                <c:pt idx="393">
                  <c:v>389.00</c:v>
                </c:pt>
                <c:pt idx="394">
                  <c:v>390.00</c:v>
                </c:pt>
                <c:pt idx="395">
                  <c:v>391.01</c:v>
                </c:pt>
                <c:pt idx="396">
                  <c:v>392.01</c:v>
                </c:pt>
                <c:pt idx="397">
                  <c:v>393.00</c:v>
                </c:pt>
                <c:pt idx="398">
                  <c:v>394.01</c:v>
                </c:pt>
                <c:pt idx="399">
                  <c:v>395.01</c:v>
                </c:pt>
                <c:pt idx="400">
                  <c:v>396.00</c:v>
                </c:pt>
                <c:pt idx="401">
                  <c:v>397.00</c:v>
                </c:pt>
                <c:pt idx="402">
                  <c:v>398.01</c:v>
                </c:pt>
                <c:pt idx="403">
                  <c:v>399.00</c:v>
                </c:pt>
                <c:pt idx="404">
                  <c:v>400.00</c:v>
                </c:pt>
                <c:pt idx="405">
                  <c:v>401.01</c:v>
                </c:pt>
                <c:pt idx="406">
                  <c:v>402.01</c:v>
                </c:pt>
                <c:pt idx="407">
                  <c:v>403.00</c:v>
                </c:pt>
                <c:pt idx="408">
                  <c:v>404.00</c:v>
                </c:pt>
                <c:pt idx="409">
                  <c:v>405.01</c:v>
                </c:pt>
                <c:pt idx="410">
                  <c:v>406.00</c:v>
                </c:pt>
                <c:pt idx="411">
                  <c:v>407.00</c:v>
                </c:pt>
                <c:pt idx="412">
                  <c:v>408.01</c:v>
                </c:pt>
                <c:pt idx="413">
                  <c:v>409.00</c:v>
                </c:pt>
                <c:pt idx="414">
                  <c:v>410.00</c:v>
                </c:pt>
                <c:pt idx="415">
                  <c:v>411.01</c:v>
                </c:pt>
                <c:pt idx="416">
                  <c:v>412.01</c:v>
                </c:pt>
                <c:pt idx="417">
                  <c:v>413.00</c:v>
                </c:pt>
                <c:pt idx="418">
                  <c:v>414.00</c:v>
                </c:pt>
                <c:pt idx="419">
                  <c:v>415.01</c:v>
                </c:pt>
                <c:pt idx="420">
                  <c:v>416.00</c:v>
                </c:pt>
                <c:pt idx="421">
                  <c:v>417.00</c:v>
                </c:pt>
                <c:pt idx="422">
                  <c:v>418.01</c:v>
                </c:pt>
                <c:pt idx="423">
                  <c:v>419.00</c:v>
                </c:pt>
                <c:pt idx="424">
                  <c:v>420.00</c:v>
                </c:pt>
                <c:pt idx="425">
                  <c:v>421.01</c:v>
                </c:pt>
                <c:pt idx="426">
                  <c:v>422.01</c:v>
                </c:pt>
                <c:pt idx="427">
                  <c:v>423.00</c:v>
                </c:pt>
                <c:pt idx="428">
                  <c:v>424.00</c:v>
                </c:pt>
                <c:pt idx="429">
                  <c:v>425.01</c:v>
                </c:pt>
                <c:pt idx="430">
                  <c:v>426.00</c:v>
                </c:pt>
                <c:pt idx="431">
                  <c:v>427.00</c:v>
                </c:pt>
                <c:pt idx="432">
                  <c:v>428.01</c:v>
                </c:pt>
                <c:pt idx="433">
                  <c:v>429.01</c:v>
                </c:pt>
                <c:pt idx="434">
                  <c:v>430.00</c:v>
                </c:pt>
                <c:pt idx="435">
                  <c:v>431.01</c:v>
                </c:pt>
                <c:pt idx="436">
                  <c:v>432.01</c:v>
                </c:pt>
                <c:pt idx="437">
                  <c:v>433.00</c:v>
                </c:pt>
                <c:pt idx="438">
                  <c:v>434.00</c:v>
                </c:pt>
                <c:pt idx="439">
                  <c:v>435.01</c:v>
                </c:pt>
                <c:pt idx="440">
                  <c:v>436.00</c:v>
                </c:pt>
                <c:pt idx="441">
                  <c:v>437.00</c:v>
                </c:pt>
                <c:pt idx="442">
                  <c:v>438.01</c:v>
                </c:pt>
                <c:pt idx="443">
                  <c:v>439.01</c:v>
                </c:pt>
                <c:pt idx="444">
                  <c:v>440.00</c:v>
                </c:pt>
                <c:pt idx="445">
                  <c:v>441.01</c:v>
                </c:pt>
                <c:pt idx="446">
                  <c:v>442.01</c:v>
                </c:pt>
                <c:pt idx="447">
                  <c:v>443.00</c:v>
                </c:pt>
                <c:pt idx="448">
                  <c:v>444.00</c:v>
                </c:pt>
                <c:pt idx="449">
                  <c:v>445.01</c:v>
                </c:pt>
                <c:pt idx="450">
                  <c:v>446.00</c:v>
                </c:pt>
                <c:pt idx="451">
                  <c:v>447.00</c:v>
                </c:pt>
                <c:pt idx="452">
                  <c:v>448.01</c:v>
                </c:pt>
                <c:pt idx="453">
                  <c:v>449.01</c:v>
                </c:pt>
                <c:pt idx="454">
                  <c:v>450.00</c:v>
                </c:pt>
                <c:pt idx="455">
                  <c:v>451.01</c:v>
                </c:pt>
                <c:pt idx="456">
                  <c:v>452.01</c:v>
                </c:pt>
                <c:pt idx="457">
                  <c:v>453.00</c:v>
                </c:pt>
                <c:pt idx="458">
                  <c:v>454.00</c:v>
                </c:pt>
                <c:pt idx="459">
                  <c:v>455.01</c:v>
                </c:pt>
                <c:pt idx="460">
                  <c:v>456.00</c:v>
                </c:pt>
                <c:pt idx="461">
                  <c:v>457.00</c:v>
                </c:pt>
                <c:pt idx="462">
                  <c:v>458.01</c:v>
                </c:pt>
                <c:pt idx="463">
                  <c:v>459.01</c:v>
                </c:pt>
                <c:pt idx="464">
                  <c:v>460.00</c:v>
                </c:pt>
                <c:pt idx="465">
                  <c:v>461.00</c:v>
                </c:pt>
                <c:pt idx="466">
                  <c:v>462.01</c:v>
                </c:pt>
                <c:pt idx="467">
                  <c:v>463.00</c:v>
                </c:pt>
                <c:pt idx="468">
                  <c:v>464.00</c:v>
                </c:pt>
                <c:pt idx="469">
                  <c:v>465.01</c:v>
                </c:pt>
                <c:pt idx="470">
                  <c:v>466.00</c:v>
                </c:pt>
                <c:pt idx="471">
                  <c:v>467.00</c:v>
                </c:pt>
                <c:pt idx="472">
                  <c:v>468.01</c:v>
                </c:pt>
                <c:pt idx="473">
                  <c:v>469.01</c:v>
                </c:pt>
                <c:pt idx="474">
                  <c:v>470.00</c:v>
                </c:pt>
                <c:pt idx="475">
                  <c:v>471.00</c:v>
                </c:pt>
                <c:pt idx="476">
                  <c:v>472.01</c:v>
                </c:pt>
                <c:pt idx="477">
                  <c:v>473.00</c:v>
                </c:pt>
                <c:pt idx="478">
                  <c:v>474.00</c:v>
                </c:pt>
                <c:pt idx="479">
                  <c:v>475.01</c:v>
                </c:pt>
                <c:pt idx="480">
                  <c:v>476.01</c:v>
                </c:pt>
                <c:pt idx="481">
                  <c:v>477.00</c:v>
                </c:pt>
                <c:pt idx="482">
                  <c:v>478.01</c:v>
                </c:pt>
                <c:pt idx="483">
                  <c:v>479.01</c:v>
                </c:pt>
                <c:pt idx="484">
                  <c:v>480.00</c:v>
                </c:pt>
                <c:pt idx="485">
                  <c:v>481.00</c:v>
                </c:pt>
                <c:pt idx="486">
                  <c:v>482.01</c:v>
                </c:pt>
                <c:pt idx="487">
                  <c:v>483.00</c:v>
                </c:pt>
                <c:pt idx="488">
                  <c:v>484.00</c:v>
                </c:pt>
                <c:pt idx="489">
                  <c:v>485.01</c:v>
                </c:pt>
                <c:pt idx="490">
                  <c:v>486.01</c:v>
                </c:pt>
                <c:pt idx="491">
                  <c:v>487.00</c:v>
                </c:pt>
                <c:pt idx="492">
                  <c:v>488.01</c:v>
                </c:pt>
                <c:pt idx="493">
                  <c:v>489.01</c:v>
                </c:pt>
                <c:pt idx="494">
                  <c:v>490.00</c:v>
                </c:pt>
                <c:pt idx="495">
                  <c:v>491.00</c:v>
                </c:pt>
                <c:pt idx="496">
                  <c:v>492.01</c:v>
                </c:pt>
                <c:pt idx="497">
                  <c:v>493.00</c:v>
                </c:pt>
                <c:pt idx="498">
                  <c:v>494.00</c:v>
                </c:pt>
                <c:pt idx="499">
                  <c:v>495.01</c:v>
                </c:pt>
                <c:pt idx="500">
                  <c:v>496.01</c:v>
                </c:pt>
                <c:pt idx="501">
                  <c:v>497.00</c:v>
                </c:pt>
                <c:pt idx="502">
                  <c:v>498.01</c:v>
                </c:pt>
                <c:pt idx="503">
                  <c:v>499.01</c:v>
                </c:pt>
                <c:pt idx="504">
                  <c:v>500.00</c:v>
                </c:pt>
                <c:pt idx="505">
                  <c:v>501.00</c:v>
                </c:pt>
                <c:pt idx="506">
                  <c:v>502.01</c:v>
                </c:pt>
                <c:pt idx="507">
                  <c:v>503.00</c:v>
                </c:pt>
                <c:pt idx="508">
                  <c:v>504.00</c:v>
                </c:pt>
                <c:pt idx="509">
                  <c:v>505.01</c:v>
                </c:pt>
                <c:pt idx="510">
                  <c:v>506.01</c:v>
                </c:pt>
                <c:pt idx="511">
                  <c:v>507.00</c:v>
                </c:pt>
                <c:pt idx="512">
                  <c:v>508.00</c:v>
                </c:pt>
                <c:pt idx="513">
                  <c:v>509.01</c:v>
                </c:pt>
                <c:pt idx="514">
                  <c:v>510.00</c:v>
                </c:pt>
                <c:pt idx="515">
                  <c:v>511.00</c:v>
                </c:pt>
                <c:pt idx="516">
                  <c:v>512.01</c:v>
                </c:pt>
                <c:pt idx="517">
                  <c:v>513.00</c:v>
                </c:pt>
                <c:pt idx="518">
                  <c:v>514.00</c:v>
                </c:pt>
                <c:pt idx="519">
                  <c:v>515.01</c:v>
                </c:pt>
                <c:pt idx="520">
                  <c:v>516.01</c:v>
                </c:pt>
                <c:pt idx="521">
                  <c:v>517.00</c:v>
                </c:pt>
                <c:pt idx="522">
                  <c:v>518.00</c:v>
                </c:pt>
                <c:pt idx="523">
                  <c:v>519.01</c:v>
                </c:pt>
                <c:pt idx="524">
                  <c:v>520.00</c:v>
                </c:pt>
                <c:pt idx="525">
                  <c:v>521.00</c:v>
                </c:pt>
                <c:pt idx="526">
                  <c:v>522.01</c:v>
                </c:pt>
                <c:pt idx="527">
                  <c:v>523.01</c:v>
                </c:pt>
                <c:pt idx="528">
                  <c:v>524.00</c:v>
                </c:pt>
                <c:pt idx="529">
                  <c:v>525.01</c:v>
                </c:pt>
                <c:pt idx="530">
                  <c:v>526.01</c:v>
                </c:pt>
                <c:pt idx="531">
                  <c:v>527.00</c:v>
                </c:pt>
                <c:pt idx="532">
                  <c:v>528.00</c:v>
                </c:pt>
                <c:pt idx="533">
                  <c:v>529.01</c:v>
                </c:pt>
                <c:pt idx="534">
                  <c:v>530.00</c:v>
                </c:pt>
                <c:pt idx="535">
                  <c:v>531.00</c:v>
                </c:pt>
                <c:pt idx="536">
                  <c:v>532.01</c:v>
                </c:pt>
                <c:pt idx="537">
                  <c:v>533.01</c:v>
                </c:pt>
                <c:pt idx="538">
                  <c:v>534.00</c:v>
                </c:pt>
                <c:pt idx="539">
                  <c:v>535.01</c:v>
                </c:pt>
                <c:pt idx="540">
                  <c:v>536.01</c:v>
                </c:pt>
                <c:pt idx="541">
                  <c:v>537.00</c:v>
                </c:pt>
                <c:pt idx="542">
                  <c:v>538.00</c:v>
                </c:pt>
                <c:pt idx="543">
                  <c:v>539.01</c:v>
                </c:pt>
                <c:pt idx="544">
                  <c:v>540.00</c:v>
                </c:pt>
                <c:pt idx="545">
                  <c:v>541.00</c:v>
                </c:pt>
                <c:pt idx="546">
                  <c:v>542.01</c:v>
                </c:pt>
                <c:pt idx="547">
                  <c:v>543.01</c:v>
                </c:pt>
                <c:pt idx="548">
                  <c:v>544.00</c:v>
                </c:pt>
                <c:pt idx="549">
                  <c:v>545.01</c:v>
                </c:pt>
                <c:pt idx="550">
                  <c:v>546.01</c:v>
                </c:pt>
                <c:pt idx="551">
                  <c:v>547.00</c:v>
                </c:pt>
                <c:pt idx="552">
                  <c:v>548.00</c:v>
                </c:pt>
                <c:pt idx="553">
                  <c:v>549.01</c:v>
                </c:pt>
                <c:pt idx="554">
                  <c:v>550.00</c:v>
                </c:pt>
                <c:pt idx="555">
                  <c:v>551.00</c:v>
                </c:pt>
                <c:pt idx="556">
                  <c:v>552.01</c:v>
                </c:pt>
                <c:pt idx="557">
                  <c:v>553.01</c:v>
                </c:pt>
                <c:pt idx="558">
                  <c:v>554.00</c:v>
                </c:pt>
                <c:pt idx="559">
                  <c:v>555.00</c:v>
                </c:pt>
                <c:pt idx="560">
                  <c:v>556.01</c:v>
                </c:pt>
                <c:pt idx="561">
                  <c:v>557.00</c:v>
                </c:pt>
                <c:pt idx="562">
                  <c:v>558.00</c:v>
                </c:pt>
                <c:pt idx="563">
                  <c:v>559.01</c:v>
                </c:pt>
                <c:pt idx="564">
                  <c:v>560.00</c:v>
                </c:pt>
                <c:pt idx="565">
                  <c:v>561.00</c:v>
                </c:pt>
                <c:pt idx="566">
                  <c:v>562.01</c:v>
                </c:pt>
                <c:pt idx="567">
                  <c:v>563.01</c:v>
                </c:pt>
                <c:pt idx="568">
                  <c:v>564.00</c:v>
                </c:pt>
                <c:pt idx="569">
                  <c:v>565.00</c:v>
                </c:pt>
                <c:pt idx="570">
                  <c:v>566.01</c:v>
                </c:pt>
                <c:pt idx="571">
                  <c:v>567.00</c:v>
                </c:pt>
                <c:pt idx="572">
                  <c:v>568.00</c:v>
                </c:pt>
                <c:pt idx="573">
                  <c:v>569.01</c:v>
                </c:pt>
                <c:pt idx="574">
                  <c:v>570.00</c:v>
                </c:pt>
                <c:pt idx="575">
                  <c:v>571.00</c:v>
                </c:pt>
                <c:pt idx="576">
                  <c:v>572.01</c:v>
                </c:pt>
                <c:pt idx="577">
                  <c:v>573.01</c:v>
                </c:pt>
                <c:pt idx="578">
                  <c:v>574.00</c:v>
                </c:pt>
                <c:pt idx="579">
                  <c:v>575.00</c:v>
                </c:pt>
                <c:pt idx="580">
                  <c:v>576.01</c:v>
                </c:pt>
                <c:pt idx="581">
                  <c:v>577.00</c:v>
                </c:pt>
                <c:pt idx="582">
                  <c:v>578.00</c:v>
                </c:pt>
                <c:pt idx="583">
                  <c:v>579.01</c:v>
                </c:pt>
                <c:pt idx="584">
                  <c:v>580.01</c:v>
                </c:pt>
                <c:pt idx="585">
                  <c:v>581.00</c:v>
                </c:pt>
                <c:pt idx="586">
                  <c:v>582.01</c:v>
                </c:pt>
                <c:pt idx="587">
                  <c:v>583.01</c:v>
                </c:pt>
                <c:pt idx="588">
                  <c:v>584.00</c:v>
                </c:pt>
                <c:pt idx="589">
                  <c:v>585.00</c:v>
                </c:pt>
                <c:pt idx="590">
                  <c:v>586.01</c:v>
                </c:pt>
                <c:pt idx="591">
                  <c:v>587.00</c:v>
                </c:pt>
                <c:pt idx="592">
                  <c:v>588.00</c:v>
                </c:pt>
                <c:pt idx="593">
                  <c:v>589.01</c:v>
                </c:pt>
                <c:pt idx="594">
                  <c:v>590.01</c:v>
                </c:pt>
                <c:pt idx="595">
                  <c:v>591.00</c:v>
                </c:pt>
                <c:pt idx="596">
                  <c:v>592.01</c:v>
                </c:pt>
                <c:pt idx="597">
                  <c:v>593.01</c:v>
                </c:pt>
                <c:pt idx="598">
                  <c:v>594.00</c:v>
                </c:pt>
                <c:pt idx="599">
                  <c:v>595.00</c:v>
                </c:pt>
                <c:pt idx="600">
                  <c:v>596.01</c:v>
                </c:pt>
                <c:pt idx="601">
                  <c:v>597.00</c:v>
                </c:pt>
                <c:pt idx="602">
                  <c:v>598.00</c:v>
                </c:pt>
                <c:pt idx="603">
                  <c:v>599.01</c:v>
                </c:pt>
                <c:pt idx="604">
                  <c:v>600.01</c:v>
                </c:pt>
                <c:pt idx="605">
                  <c:v>601.00</c:v>
                </c:pt>
                <c:pt idx="606">
                  <c:v>602.01</c:v>
                </c:pt>
                <c:pt idx="607">
                  <c:v>603.01</c:v>
                </c:pt>
                <c:pt idx="608">
                  <c:v>604.00</c:v>
                </c:pt>
                <c:pt idx="609">
                  <c:v>605.00</c:v>
                </c:pt>
                <c:pt idx="610">
                  <c:v>606.01</c:v>
                </c:pt>
                <c:pt idx="611">
                  <c:v>607.00</c:v>
                </c:pt>
                <c:pt idx="612">
                  <c:v>608.00</c:v>
                </c:pt>
                <c:pt idx="613">
                  <c:v>609.01</c:v>
                </c:pt>
                <c:pt idx="614">
                  <c:v>610.01</c:v>
                </c:pt>
                <c:pt idx="615">
                  <c:v>611.00</c:v>
                </c:pt>
                <c:pt idx="616">
                  <c:v>612.00</c:v>
                </c:pt>
                <c:pt idx="617">
                  <c:v>613.01</c:v>
                </c:pt>
                <c:pt idx="618">
                  <c:v>614.00</c:v>
                </c:pt>
                <c:pt idx="619">
                  <c:v>615.00</c:v>
                </c:pt>
                <c:pt idx="620">
                  <c:v>616.01</c:v>
                </c:pt>
                <c:pt idx="621">
                  <c:v>617.00</c:v>
                </c:pt>
                <c:pt idx="622">
                  <c:v>618.00</c:v>
                </c:pt>
                <c:pt idx="623">
                  <c:v>619.01</c:v>
                </c:pt>
                <c:pt idx="624">
                  <c:v>620.01</c:v>
                </c:pt>
                <c:pt idx="625">
                  <c:v>621.00</c:v>
                </c:pt>
                <c:pt idx="626">
                  <c:v>622.00</c:v>
                </c:pt>
                <c:pt idx="627">
                  <c:v>623.01</c:v>
                </c:pt>
                <c:pt idx="628">
                  <c:v>624.00</c:v>
                </c:pt>
                <c:pt idx="629">
                  <c:v>625.00</c:v>
                </c:pt>
                <c:pt idx="630">
                  <c:v>626.01</c:v>
                </c:pt>
                <c:pt idx="631">
                  <c:v>627.01</c:v>
                </c:pt>
                <c:pt idx="632">
                  <c:v>628.00</c:v>
                </c:pt>
                <c:pt idx="633">
                  <c:v>629.01</c:v>
                </c:pt>
                <c:pt idx="634">
                  <c:v>630.01</c:v>
                </c:pt>
                <c:pt idx="635">
                  <c:v>631.00</c:v>
                </c:pt>
                <c:pt idx="636">
                  <c:v>632.00</c:v>
                </c:pt>
                <c:pt idx="637">
                  <c:v>633.01</c:v>
                </c:pt>
                <c:pt idx="638">
                  <c:v>634.00</c:v>
                </c:pt>
                <c:pt idx="639">
                  <c:v>635.00</c:v>
                </c:pt>
                <c:pt idx="640">
                  <c:v>636.01</c:v>
                </c:pt>
                <c:pt idx="641">
                  <c:v>637.01</c:v>
                </c:pt>
                <c:pt idx="642">
                  <c:v>638.00</c:v>
                </c:pt>
                <c:pt idx="643">
                  <c:v>639.01</c:v>
                </c:pt>
                <c:pt idx="644">
                  <c:v>640.01</c:v>
                </c:pt>
                <c:pt idx="645">
                  <c:v>641.00</c:v>
                </c:pt>
                <c:pt idx="646">
                  <c:v>642.00</c:v>
                </c:pt>
                <c:pt idx="647">
                  <c:v>643.01</c:v>
                </c:pt>
                <c:pt idx="648">
                  <c:v>644.00</c:v>
                </c:pt>
                <c:pt idx="649">
                  <c:v>645.00</c:v>
                </c:pt>
                <c:pt idx="650">
                  <c:v>646.01</c:v>
                </c:pt>
                <c:pt idx="651">
                  <c:v>647.01</c:v>
                </c:pt>
                <c:pt idx="652">
                  <c:v>648.00</c:v>
                </c:pt>
                <c:pt idx="653">
                  <c:v>649.01</c:v>
                </c:pt>
                <c:pt idx="654">
                  <c:v>650.01</c:v>
                </c:pt>
                <c:pt idx="655">
                  <c:v>651.00</c:v>
                </c:pt>
                <c:pt idx="656">
                  <c:v>652.00</c:v>
                </c:pt>
                <c:pt idx="657">
                  <c:v>653.01</c:v>
                </c:pt>
                <c:pt idx="658">
                  <c:v>654.00</c:v>
                </c:pt>
                <c:pt idx="659">
                  <c:v>655.00</c:v>
                </c:pt>
                <c:pt idx="660">
                  <c:v>656.01</c:v>
                </c:pt>
                <c:pt idx="661">
                  <c:v>657.01</c:v>
                </c:pt>
                <c:pt idx="662">
                  <c:v>658.00</c:v>
                </c:pt>
                <c:pt idx="663">
                  <c:v>659.00</c:v>
                </c:pt>
                <c:pt idx="664">
                  <c:v>660.01</c:v>
                </c:pt>
                <c:pt idx="665">
                  <c:v>661.00</c:v>
                </c:pt>
                <c:pt idx="666">
                  <c:v>662.00</c:v>
                </c:pt>
                <c:pt idx="667">
                  <c:v>663.01</c:v>
                </c:pt>
                <c:pt idx="668">
                  <c:v>664.00</c:v>
                </c:pt>
                <c:pt idx="669">
                  <c:v>665.00</c:v>
                </c:pt>
                <c:pt idx="670">
                  <c:v>666.01</c:v>
                </c:pt>
                <c:pt idx="671">
                  <c:v>667.01</c:v>
                </c:pt>
                <c:pt idx="672">
                  <c:v>668.00</c:v>
                </c:pt>
                <c:pt idx="673">
                  <c:v>669.00</c:v>
                </c:pt>
                <c:pt idx="674">
                  <c:v>670.01</c:v>
                </c:pt>
                <c:pt idx="675">
                  <c:v>671.00</c:v>
                </c:pt>
                <c:pt idx="676">
                  <c:v>672.00</c:v>
                </c:pt>
                <c:pt idx="677">
                  <c:v>673.01</c:v>
                </c:pt>
                <c:pt idx="678">
                  <c:v>674.01</c:v>
                </c:pt>
                <c:pt idx="679">
                  <c:v>675.00</c:v>
                </c:pt>
                <c:pt idx="680">
                  <c:v>676.01</c:v>
                </c:pt>
                <c:pt idx="681">
                  <c:v>677.01</c:v>
                </c:pt>
                <c:pt idx="682">
                  <c:v>678.00</c:v>
                </c:pt>
                <c:pt idx="683">
                  <c:v>679.00</c:v>
                </c:pt>
                <c:pt idx="684">
                  <c:v>680.01</c:v>
                </c:pt>
                <c:pt idx="685">
                  <c:v>681.00</c:v>
                </c:pt>
                <c:pt idx="686">
                  <c:v>682.00</c:v>
                </c:pt>
                <c:pt idx="687">
                  <c:v>683.01</c:v>
                </c:pt>
                <c:pt idx="688">
                  <c:v>684.01</c:v>
                </c:pt>
                <c:pt idx="689">
                  <c:v>685.00</c:v>
                </c:pt>
                <c:pt idx="690">
                  <c:v>686.01</c:v>
                </c:pt>
                <c:pt idx="691">
                  <c:v>687.01</c:v>
                </c:pt>
                <c:pt idx="692">
                  <c:v>688.00</c:v>
                </c:pt>
                <c:pt idx="693">
                  <c:v>689.00</c:v>
                </c:pt>
                <c:pt idx="694">
                  <c:v>690.01</c:v>
                </c:pt>
                <c:pt idx="695">
                  <c:v>691.00</c:v>
                </c:pt>
                <c:pt idx="696">
                  <c:v>692.00</c:v>
                </c:pt>
                <c:pt idx="697">
                  <c:v>693.01</c:v>
                </c:pt>
                <c:pt idx="698">
                  <c:v>694.01</c:v>
                </c:pt>
                <c:pt idx="699">
                  <c:v>695.00</c:v>
                </c:pt>
                <c:pt idx="700">
                  <c:v>696.01</c:v>
                </c:pt>
                <c:pt idx="701">
                  <c:v>697.01</c:v>
                </c:pt>
                <c:pt idx="702">
                  <c:v>698.00</c:v>
                </c:pt>
                <c:pt idx="703">
                  <c:v>699.00</c:v>
                </c:pt>
                <c:pt idx="704">
                  <c:v>700.01</c:v>
                </c:pt>
                <c:pt idx="705">
                  <c:v>701.00</c:v>
                </c:pt>
                <c:pt idx="706">
                  <c:v>702.00</c:v>
                </c:pt>
                <c:pt idx="707">
                  <c:v>703.01</c:v>
                </c:pt>
                <c:pt idx="708">
                  <c:v>704.01</c:v>
                </c:pt>
                <c:pt idx="709">
                  <c:v>705.00</c:v>
                </c:pt>
                <c:pt idx="710">
                  <c:v>706.00</c:v>
                </c:pt>
                <c:pt idx="711">
                  <c:v>707.01</c:v>
                </c:pt>
                <c:pt idx="712">
                  <c:v>708.00</c:v>
                </c:pt>
                <c:pt idx="713">
                  <c:v>709.00</c:v>
                </c:pt>
                <c:pt idx="714">
                  <c:v>710.01</c:v>
                </c:pt>
                <c:pt idx="715">
                  <c:v>711.00</c:v>
                </c:pt>
                <c:pt idx="716">
                  <c:v>712.00</c:v>
                </c:pt>
                <c:pt idx="717">
                  <c:v>713.01</c:v>
                </c:pt>
                <c:pt idx="718">
                  <c:v>714.01</c:v>
                </c:pt>
                <c:pt idx="719">
                  <c:v>715.00</c:v>
                </c:pt>
                <c:pt idx="720">
                  <c:v>716.00</c:v>
                </c:pt>
                <c:pt idx="721">
                  <c:v>717.01</c:v>
                </c:pt>
                <c:pt idx="722">
                  <c:v>718.00</c:v>
                </c:pt>
                <c:pt idx="723">
                  <c:v>719.00</c:v>
                </c:pt>
                <c:pt idx="724">
                  <c:v>720.01</c:v>
                </c:pt>
                <c:pt idx="725">
                  <c:v>721.00</c:v>
                </c:pt>
                <c:pt idx="726">
                  <c:v>722.00</c:v>
                </c:pt>
                <c:pt idx="727">
                  <c:v>723.01</c:v>
                </c:pt>
                <c:pt idx="728">
                  <c:v>724.01</c:v>
                </c:pt>
                <c:pt idx="729">
                  <c:v>725.00</c:v>
                </c:pt>
                <c:pt idx="730">
                  <c:v>726.00</c:v>
                </c:pt>
                <c:pt idx="731">
                  <c:v>727.01</c:v>
                </c:pt>
                <c:pt idx="732">
                  <c:v>728.00</c:v>
                </c:pt>
                <c:pt idx="733">
                  <c:v>729.00</c:v>
                </c:pt>
                <c:pt idx="734">
                  <c:v>730.01</c:v>
                </c:pt>
                <c:pt idx="735">
                  <c:v>731.01</c:v>
                </c:pt>
                <c:pt idx="736">
                  <c:v>732.00</c:v>
                </c:pt>
                <c:pt idx="737">
                  <c:v>733.01</c:v>
                </c:pt>
                <c:pt idx="738">
                  <c:v>734.01</c:v>
                </c:pt>
                <c:pt idx="739">
                  <c:v>735.00</c:v>
                </c:pt>
                <c:pt idx="740">
                  <c:v>736.00</c:v>
                </c:pt>
                <c:pt idx="741">
                  <c:v>737.01</c:v>
                </c:pt>
                <c:pt idx="742">
                  <c:v>738.00</c:v>
                </c:pt>
                <c:pt idx="743">
                  <c:v>739.00</c:v>
                </c:pt>
                <c:pt idx="744">
                  <c:v>740.01</c:v>
                </c:pt>
                <c:pt idx="745">
                  <c:v>741.01</c:v>
                </c:pt>
                <c:pt idx="746">
                  <c:v>742.00</c:v>
                </c:pt>
                <c:pt idx="747">
                  <c:v>743.01</c:v>
                </c:pt>
                <c:pt idx="748">
                  <c:v>744.01</c:v>
                </c:pt>
                <c:pt idx="749">
                  <c:v>745.00</c:v>
                </c:pt>
                <c:pt idx="750">
                  <c:v>746.00</c:v>
                </c:pt>
                <c:pt idx="751">
                  <c:v>747.01</c:v>
                </c:pt>
                <c:pt idx="752">
                  <c:v>748.00</c:v>
                </c:pt>
                <c:pt idx="753">
                  <c:v>749.00</c:v>
                </c:pt>
                <c:pt idx="754">
                  <c:v>750.01</c:v>
                </c:pt>
                <c:pt idx="755">
                  <c:v>751.01</c:v>
                </c:pt>
                <c:pt idx="756">
                  <c:v>752.00</c:v>
                </c:pt>
                <c:pt idx="757">
                  <c:v>753.01</c:v>
                </c:pt>
                <c:pt idx="758">
                  <c:v>754.01</c:v>
                </c:pt>
                <c:pt idx="759">
                  <c:v>755.00</c:v>
                </c:pt>
                <c:pt idx="760">
                  <c:v>756.00</c:v>
                </c:pt>
                <c:pt idx="761">
                  <c:v>757.01</c:v>
                </c:pt>
                <c:pt idx="762">
                  <c:v>758.00</c:v>
                </c:pt>
                <c:pt idx="763">
                  <c:v>759.00</c:v>
                </c:pt>
                <c:pt idx="764">
                  <c:v>760.01</c:v>
                </c:pt>
                <c:pt idx="765">
                  <c:v>761.01</c:v>
                </c:pt>
                <c:pt idx="766">
                  <c:v>762.00</c:v>
                </c:pt>
                <c:pt idx="767">
                  <c:v>763.00</c:v>
                </c:pt>
                <c:pt idx="768">
                  <c:v>764.01</c:v>
                </c:pt>
                <c:pt idx="769">
                  <c:v>765.00</c:v>
                </c:pt>
                <c:pt idx="770">
                  <c:v>766.00</c:v>
                </c:pt>
                <c:pt idx="771">
                  <c:v>767.01</c:v>
                </c:pt>
                <c:pt idx="772">
                  <c:v>768.00</c:v>
                </c:pt>
                <c:pt idx="773">
                  <c:v>769.00</c:v>
                </c:pt>
                <c:pt idx="774">
                  <c:v>770.01</c:v>
                </c:pt>
                <c:pt idx="775">
                  <c:v>771.01</c:v>
                </c:pt>
                <c:pt idx="776">
                  <c:v>772.00</c:v>
                </c:pt>
                <c:pt idx="777">
                  <c:v>773.00</c:v>
                </c:pt>
                <c:pt idx="778">
                  <c:v>774.01</c:v>
                </c:pt>
                <c:pt idx="779">
                  <c:v>775.00</c:v>
                </c:pt>
                <c:pt idx="780">
                  <c:v>776.00</c:v>
                </c:pt>
                <c:pt idx="781">
                  <c:v>777.01</c:v>
                </c:pt>
                <c:pt idx="782">
                  <c:v>778.01</c:v>
                </c:pt>
                <c:pt idx="783">
                  <c:v>779.00</c:v>
                </c:pt>
                <c:pt idx="784">
                  <c:v>780.01</c:v>
                </c:pt>
                <c:pt idx="785">
                  <c:v>781.01</c:v>
                </c:pt>
                <c:pt idx="786">
                  <c:v>782.00</c:v>
                </c:pt>
                <c:pt idx="787">
                  <c:v>783.00</c:v>
                </c:pt>
                <c:pt idx="788">
                  <c:v>784.01</c:v>
                </c:pt>
                <c:pt idx="789">
                  <c:v>785.00</c:v>
                </c:pt>
                <c:pt idx="790">
                  <c:v>786.00</c:v>
                </c:pt>
                <c:pt idx="791">
                  <c:v>787.01</c:v>
                </c:pt>
                <c:pt idx="792">
                  <c:v>788.01</c:v>
                </c:pt>
                <c:pt idx="793">
                  <c:v>789.00</c:v>
                </c:pt>
                <c:pt idx="794">
                  <c:v>790.01</c:v>
                </c:pt>
                <c:pt idx="795">
                  <c:v>791.01</c:v>
                </c:pt>
                <c:pt idx="796">
                  <c:v>792.00</c:v>
                </c:pt>
                <c:pt idx="797">
                  <c:v>793.00</c:v>
                </c:pt>
                <c:pt idx="798">
                  <c:v>794.01</c:v>
                </c:pt>
                <c:pt idx="799">
                  <c:v>795.00</c:v>
                </c:pt>
                <c:pt idx="800">
                  <c:v>796.00</c:v>
                </c:pt>
                <c:pt idx="801">
                  <c:v>797.01</c:v>
                </c:pt>
                <c:pt idx="802">
                  <c:v>798.01</c:v>
                </c:pt>
                <c:pt idx="803">
                  <c:v>799.00</c:v>
                </c:pt>
                <c:pt idx="804">
                  <c:v>800.01</c:v>
                </c:pt>
                <c:pt idx="805">
                  <c:v>801.01</c:v>
                </c:pt>
                <c:pt idx="806">
                  <c:v>802.00</c:v>
                </c:pt>
                <c:pt idx="807">
                  <c:v>803.00</c:v>
                </c:pt>
                <c:pt idx="808">
                  <c:v>804.01</c:v>
                </c:pt>
                <c:pt idx="809">
                  <c:v>805.00</c:v>
                </c:pt>
                <c:pt idx="810">
                  <c:v>806.00</c:v>
                </c:pt>
                <c:pt idx="811">
                  <c:v>807.01</c:v>
                </c:pt>
                <c:pt idx="812">
                  <c:v>808.01</c:v>
                </c:pt>
                <c:pt idx="813">
                  <c:v>809.00</c:v>
                </c:pt>
                <c:pt idx="814">
                  <c:v>810.00</c:v>
                </c:pt>
                <c:pt idx="815">
                  <c:v>811.01</c:v>
                </c:pt>
                <c:pt idx="816">
                  <c:v>812.00</c:v>
                </c:pt>
                <c:pt idx="817">
                  <c:v>813.00</c:v>
                </c:pt>
                <c:pt idx="818">
                  <c:v>814.01</c:v>
                </c:pt>
                <c:pt idx="819">
                  <c:v>815.00</c:v>
                </c:pt>
                <c:pt idx="820">
                  <c:v>816.00</c:v>
                </c:pt>
                <c:pt idx="821">
                  <c:v>817.01</c:v>
                </c:pt>
                <c:pt idx="822">
                  <c:v>818.01</c:v>
                </c:pt>
                <c:pt idx="823">
                  <c:v>819.00</c:v>
                </c:pt>
                <c:pt idx="824">
                  <c:v>820.00</c:v>
                </c:pt>
                <c:pt idx="825">
                  <c:v>821.01</c:v>
                </c:pt>
                <c:pt idx="826">
                  <c:v>822.00</c:v>
                </c:pt>
                <c:pt idx="827">
                  <c:v>823.00</c:v>
                </c:pt>
                <c:pt idx="828">
                  <c:v>824.01</c:v>
                </c:pt>
                <c:pt idx="829">
                  <c:v>825.01</c:v>
                </c:pt>
                <c:pt idx="830">
                  <c:v>826.00</c:v>
                </c:pt>
                <c:pt idx="831">
                  <c:v>827.01</c:v>
                </c:pt>
                <c:pt idx="832">
                  <c:v>828.01</c:v>
                </c:pt>
                <c:pt idx="833">
                  <c:v>829.00</c:v>
                </c:pt>
                <c:pt idx="834">
                  <c:v>830.00</c:v>
                </c:pt>
                <c:pt idx="835">
                  <c:v>831.01</c:v>
                </c:pt>
                <c:pt idx="836">
                  <c:v>832.00</c:v>
                </c:pt>
                <c:pt idx="837">
                  <c:v>833.00</c:v>
                </c:pt>
                <c:pt idx="838">
                  <c:v>834.01</c:v>
                </c:pt>
                <c:pt idx="839">
                  <c:v>835.01</c:v>
                </c:pt>
                <c:pt idx="840">
                  <c:v>836.00</c:v>
                </c:pt>
                <c:pt idx="841">
                  <c:v>837.01</c:v>
                </c:pt>
                <c:pt idx="842">
                  <c:v>838.01</c:v>
                </c:pt>
                <c:pt idx="843">
                  <c:v>839.00</c:v>
                </c:pt>
                <c:pt idx="844">
                  <c:v>840.00</c:v>
                </c:pt>
                <c:pt idx="845">
                  <c:v>841.01</c:v>
                </c:pt>
                <c:pt idx="846">
                  <c:v>842.00</c:v>
                </c:pt>
                <c:pt idx="847">
                  <c:v>843.00</c:v>
                </c:pt>
                <c:pt idx="848">
                  <c:v>844.01</c:v>
                </c:pt>
                <c:pt idx="849">
                  <c:v>845.01</c:v>
                </c:pt>
                <c:pt idx="850">
                  <c:v>846.00</c:v>
                </c:pt>
                <c:pt idx="851">
                  <c:v>847.01</c:v>
                </c:pt>
                <c:pt idx="852">
                  <c:v>848.01</c:v>
                </c:pt>
                <c:pt idx="853">
                  <c:v>849.00</c:v>
                </c:pt>
                <c:pt idx="854">
                  <c:v>850.00</c:v>
                </c:pt>
                <c:pt idx="855">
                  <c:v>851.01</c:v>
                </c:pt>
                <c:pt idx="856">
                  <c:v>852.00</c:v>
                </c:pt>
                <c:pt idx="857">
                  <c:v>853.00</c:v>
                </c:pt>
                <c:pt idx="858">
                  <c:v>854.01</c:v>
                </c:pt>
                <c:pt idx="859">
                  <c:v>855.01</c:v>
                </c:pt>
                <c:pt idx="860">
                  <c:v>856.00</c:v>
                </c:pt>
                <c:pt idx="861">
                  <c:v>857.00</c:v>
                </c:pt>
                <c:pt idx="862">
                  <c:v>858.01</c:v>
                </c:pt>
                <c:pt idx="863">
                  <c:v>859.00</c:v>
                </c:pt>
                <c:pt idx="864">
                  <c:v>860.00</c:v>
                </c:pt>
                <c:pt idx="865">
                  <c:v>861.01</c:v>
                </c:pt>
                <c:pt idx="866">
                  <c:v>862.00</c:v>
                </c:pt>
                <c:pt idx="867">
                  <c:v>863.00</c:v>
                </c:pt>
                <c:pt idx="868">
                  <c:v>864.01</c:v>
                </c:pt>
                <c:pt idx="869">
                  <c:v>865.01</c:v>
                </c:pt>
                <c:pt idx="870">
                  <c:v>866.00</c:v>
                </c:pt>
                <c:pt idx="871">
                  <c:v>867.00</c:v>
                </c:pt>
                <c:pt idx="872">
                  <c:v>868.01</c:v>
                </c:pt>
                <c:pt idx="873">
                  <c:v>869.00</c:v>
                </c:pt>
                <c:pt idx="874">
                  <c:v>870.00</c:v>
                </c:pt>
                <c:pt idx="875">
                  <c:v>871.01</c:v>
                </c:pt>
                <c:pt idx="876">
                  <c:v>872.00</c:v>
                </c:pt>
                <c:pt idx="877">
                  <c:v>873.00</c:v>
                </c:pt>
                <c:pt idx="878">
                  <c:v>874.01</c:v>
                </c:pt>
                <c:pt idx="879">
                  <c:v>875.01</c:v>
                </c:pt>
                <c:pt idx="880">
                  <c:v>876.00</c:v>
                </c:pt>
                <c:pt idx="881">
                  <c:v>877.00</c:v>
                </c:pt>
                <c:pt idx="882">
                  <c:v>878.01</c:v>
                </c:pt>
                <c:pt idx="883">
                  <c:v>879.00</c:v>
                </c:pt>
                <c:pt idx="884">
                  <c:v>880.00</c:v>
                </c:pt>
                <c:pt idx="885">
                  <c:v>881.01</c:v>
                </c:pt>
                <c:pt idx="886">
                  <c:v>882.01</c:v>
                </c:pt>
                <c:pt idx="887">
                  <c:v>883.00</c:v>
                </c:pt>
                <c:pt idx="888">
                  <c:v>884.01</c:v>
                </c:pt>
                <c:pt idx="889">
                  <c:v>885.01</c:v>
                </c:pt>
                <c:pt idx="890">
                  <c:v>886.00</c:v>
                </c:pt>
                <c:pt idx="891">
                  <c:v>887.00</c:v>
                </c:pt>
                <c:pt idx="892">
                  <c:v>888.01</c:v>
                </c:pt>
                <c:pt idx="893">
                  <c:v>889.00</c:v>
                </c:pt>
                <c:pt idx="894">
                  <c:v>890.00</c:v>
                </c:pt>
                <c:pt idx="895">
                  <c:v>891.01</c:v>
                </c:pt>
                <c:pt idx="896">
                  <c:v>892.01</c:v>
                </c:pt>
                <c:pt idx="897">
                  <c:v>893.00</c:v>
                </c:pt>
                <c:pt idx="898">
                  <c:v>894.01</c:v>
                </c:pt>
                <c:pt idx="899">
                  <c:v>895.01</c:v>
                </c:pt>
                <c:pt idx="900">
                  <c:v>896.00</c:v>
                </c:pt>
                <c:pt idx="901">
                  <c:v>897.00</c:v>
                </c:pt>
                <c:pt idx="902">
                  <c:v>898.01</c:v>
                </c:pt>
                <c:pt idx="903">
                  <c:v>899.00</c:v>
                </c:pt>
                <c:pt idx="904">
                  <c:v>900.00</c:v>
                </c:pt>
                <c:pt idx="905">
                  <c:v>901.01</c:v>
                </c:pt>
                <c:pt idx="906">
                  <c:v>902.01</c:v>
                </c:pt>
                <c:pt idx="907">
                  <c:v>903.00</c:v>
                </c:pt>
                <c:pt idx="908">
                  <c:v>904.01</c:v>
                </c:pt>
                <c:pt idx="909">
                  <c:v>905.01</c:v>
                </c:pt>
                <c:pt idx="910">
                  <c:v>906.00</c:v>
                </c:pt>
                <c:pt idx="911">
                  <c:v>907.00</c:v>
                </c:pt>
                <c:pt idx="912">
                  <c:v>908.01</c:v>
                </c:pt>
                <c:pt idx="913">
                  <c:v>909.00</c:v>
                </c:pt>
                <c:pt idx="914">
                  <c:v>910.00</c:v>
                </c:pt>
                <c:pt idx="915">
                  <c:v>911.01</c:v>
                </c:pt>
                <c:pt idx="916">
                  <c:v>912.01</c:v>
                </c:pt>
                <c:pt idx="917">
                  <c:v>913.00</c:v>
                </c:pt>
                <c:pt idx="918">
                  <c:v>914.00</c:v>
                </c:pt>
                <c:pt idx="919">
                  <c:v>915.01</c:v>
                </c:pt>
                <c:pt idx="920">
                  <c:v>916.00</c:v>
                </c:pt>
                <c:pt idx="921">
                  <c:v>917.00</c:v>
                </c:pt>
                <c:pt idx="922">
                  <c:v>918.01</c:v>
                </c:pt>
                <c:pt idx="923">
                  <c:v>919.01</c:v>
                </c:pt>
                <c:pt idx="924">
                  <c:v>920.00</c:v>
                </c:pt>
                <c:pt idx="925">
                  <c:v>921.00</c:v>
                </c:pt>
                <c:pt idx="926">
                  <c:v>922.01</c:v>
                </c:pt>
                <c:pt idx="927">
                  <c:v>923.00</c:v>
                </c:pt>
                <c:pt idx="928">
                  <c:v>924.00</c:v>
                </c:pt>
                <c:pt idx="929">
                  <c:v>925.01</c:v>
                </c:pt>
                <c:pt idx="930">
                  <c:v>926.00</c:v>
                </c:pt>
                <c:pt idx="931">
                  <c:v>927.00</c:v>
                </c:pt>
                <c:pt idx="932">
                  <c:v>928.01</c:v>
                </c:pt>
                <c:pt idx="933">
                  <c:v>929.01</c:v>
                </c:pt>
                <c:pt idx="934">
                  <c:v>930.00</c:v>
                </c:pt>
                <c:pt idx="935">
                  <c:v>931.00</c:v>
                </c:pt>
                <c:pt idx="936">
                  <c:v>932.01</c:v>
                </c:pt>
                <c:pt idx="937">
                  <c:v>933.00</c:v>
                </c:pt>
                <c:pt idx="938">
                  <c:v>934.00</c:v>
                </c:pt>
                <c:pt idx="939">
                  <c:v>935.01</c:v>
                </c:pt>
                <c:pt idx="940">
                  <c:v>936.00</c:v>
                </c:pt>
                <c:pt idx="941">
                  <c:v>937.00</c:v>
                </c:pt>
                <c:pt idx="942">
                  <c:v>938.01</c:v>
                </c:pt>
                <c:pt idx="943">
                  <c:v>939.01</c:v>
                </c:pt>
                <c:pt idx="944">
                  <c:v>940.00</c:v>
                </c:pt>
                <c:pt idx="945">
                  <c:v>941.00</c:v>
                </c:pt>
                <c:pt idx="946">
                  <c:v>942.01</c:v>
                </c:pt>
                <c:pt idx="947">
                  <c:v>943.00</c:v>
                </c:pt>
                <c:pt idx="948">
                  <c:v>944.00</c:v>
                </c:pt>
                <c:pt idx="949">
                  <c:v>945.01</c:v>
                </c:pt>
                <c:pt idx="950">
                  <c:v>946.01</c:v>
                </c:pt>
                <c:pt idx="951">
                  <c:v>947.00</c:v>
                </c:pt>
                <c:pt idx="952">
                  <c:v>948.01</c:v>
                </c:pt>
                <c:pt idx="953">
                  <c:v>949.01</c:v>
                </c:pt>
                <c:pt idx="954">
                  <c:v>950.00</c:v>
                </c:pt>
                <c:pt idx="955">
                  <c:v>951.00</c:v>
                </c:pt>
                <c:pt idx="956">
                  <c:v>952.01</c:v>
                </c:pt>
                <c:pt idx="957">
                  <c:v>953.00</c:v>
                </c:pt>
                <c:pt idx="958">
                  <c:v>954.00</c:v>
                </c:pt>
                <c:pt idx="959">
                  <c:v>955.01</c:v>
                </c:pt>
                <c:pt idx="960">
                  <c:v>956.01</c:v>
                </c:pt>
                <c:pt idx="961">
                  <c:v>957.00</c:v>
                </c:pt>
                <c:pt idx="962">
                  <c:v>958.01</c:v>
                </c:pt>
                <c:pt idx="963">
                  <c:v>959.01</c:v>
                </c:pt>
                <c:pt idx="964">
                  <c:v>960.00</c:v>
                </c:pt>
                <c:pt idx="965">
                  <c:v>961.00</c:v>
                </c:pt>
                <c:pt idx="966">
                  <c:v>962.01</c:v>
                </c:pt>
                <c:pt idx="967">
                  <c:v>963.00</c:v>
                </c:pt>
                <c:pt idx="968">
                  <c:v>964.00</c:v>
                </c:pt>
                <c:pt idx="969">
                  <c:v>965.01</c:v>
                </c:pt>
                <c:pt idx="970">
                  <c:v>966.01</c:v>
                </c:pt>
                <c:pt idx="971">
                  <c:v>967.00</c:v>
                </c:pt>
                <c:pt idx="972">
                  <c:v>968.01</c:v>
                </c:pt>
                <c:pt idx="973">
                  <c:v>969.01</c:v>
                </c:pt>
                <c:pt idx="974">
                  <c:v>970.00</c:v>
                </c:pt>
                <c:pt idx="975">
                  <c:v>971.00</c:v>
                </c:pt>
                <c:pt idx="976">
                  <c:v>972.01</c:v>
                </c:pt>
                <c:pt idx="977">
                  <c:v>973.00</c:v>
                </c:pt>
                <c:pt idx="978">
                  <c:v>974.00</c:v>
                </c:pt>
                <c:pt idx="979">
                  <c:v>975.01</c:v>
                </c:pt>
                <c:pt idx="980">
                  <c:v>976.01</c:v>
                </c:pt>
                <c:pt idx="981">
                  <c:v>977.00</c:v>
                </c:pt>
                <c:pt idx="982">
                  <c:v>978.00</c:v>
                </c:pt>
                <c:pt idx="983">
                  <c:v>979.01</c:v>
                </c:pt>
                <c:pt idx="984">
                  <c:v>980.00</c:v>
                </c:pt>
                <c:pt idx="985">
                  <c:v>981.00</c:v>
                </c:pt>
                <c:pt idx="986">
                  <c:v>982.01</c:v>
                </c:pt>
                <c:pt idx="987">
                  <c:v>983.00</c:v>
                </c:pt>
                <c:pt idx="988">
                  <c:v>984.00</c:v>
                </c:pt>
                <c:pt idx="989">
                  <c:v>985.01</c:v>
                </c:pt>
                <c:pt idx="990">
                  <c:v>986.01</c:v>
                </c:pt>
                <c:pt idx="991">
                  <c:v>987.00</c:v>
                </c:pt>
                <c:pt idx="992">
                  <c:v>988.00</c:v>
                </c:pt>
                <c:pt idx="993">
                  <c:v>989.01</c:v>
                </c:pt>
                <c:pt idx="994">
                  <c:v>990.00</c:v>
                </c:pt>
                <c:pt idx="995">
                  <c:v>991.00</c:v>
                </c:pt>
                <c:pt idx="996">
                  <c:v>992.01</c:v>
                </c:pt>
                <c:pt idx="997">
                  <c:v>993.01</c:v>
                </c:pt>
                <c:pt idx="998">
                  <c:v>994.00</c:v>
                </c:pt>
                <c:pt idx="999">
                  <c:v>995.01</c:v>
                </c:pt>
                <c:pt idx="1000">
                  <c:v>996.01</c:v>
                </c:pt>
                <c:pt idx="1001">
                  <c:v>997.00</c:v>
                </c:pt>
                <c:pt idx="1002">
                  <c:v>998.00</c:v>
                </c:pt>
                <c:pt idx="1003">
                  <c:v>999.01</c:v>
                </c:pt>
                <c:pt idx="1004">
                  <c:v>1,000.00</c:v>
                </c:pt>
                <c:pt idx="1005">
                  <c:v>1,001.00</c:v>
                </c:pt>
                <c:pt idx="1006">
                  <c:v>1,002.01</c:v>
                </c:pt>
                <c:pt idx="1007">
                  <c:v>1,003.01</c:v>
                </c:pt>
                <c:pt idx="1008">
                  <c:v>1,004.00</c:v>
                </c:pt>
                <c:pt idx="1009">
                  <c:v>1,005.01</c:v>
                </c:pt>
                <c:pt idx="1010">
                  <c:v>1,006.01</c:v>
                </c:pt>
                <c:pt idx="1011">
                  <c:v>1,007.00</c:v>
                </c:pt>
                <c:pt idx="1012">
                  <c:v>1,008.00</c:v>
                </c:pt>
                <c:pt idx="1013">
                  <c:v>1,009.01</c:v>
                </c:pt>
                <c:pt idx="1014">
                  <c:v>1,010.00</c:v>
                </c:pt>
                <c:pt idx="1015">
                  <c:v>1,011.00</c:v>
                </c:pt>
                <c:pt idx="1016">
                  <c:v>1,012.01</c:v>
                </c:pt>
                <c:pt idx="1017">
                  <c:v>1,013.01</c:v>
                </c:pt>
                <c:pt idx="1018">
                  <c:v>1,014.00</c:v>
                </c:pt>
                <c:pt idx="1019">
                  <c:v>1,015.01</c:v>
                </c:pt>
                <c:pt idx="1020">
                  <c:v>1,016.01</c:v>
                </c:pt>
                <c:pt idx="1021">
                  <c:v>1,017.00</c:v>
                </c:pt>
                <c:pt idx="1022">
                  <c:v>1,018.00</c:v>
                </c:pt>
                <c:pt idx="1023">
                  <c:v>1,019.01</c:v>
                </c:pt>
                <c:pt idx="1024">
                  <c:v>1,020.00</c:v>
                </c:pt>
                <c:pt idx="1025">
                  <c:v>1,021.00</c:v>
                </c:pt>
                <c:pt idx="1026">
                  <c:v>1,022.01</c:v>
                </c:pt>
                <c:pt idx="1027">
                  <c:v>1,023.01</c:v>
                </c:pt>
                <c:pt idx="1028">
                  <c:v>1,024.00</c:v>
                </c:pt>
                <c:pt idx="1029">
                  <c:v>1,025.00</c:v>
                </c:pt>
                <c:pt idx="1030">
                  <c:v>1,026.01</c:v>
                </c:pt>
                <c:pt idx="1031">
                  <c:v>1,027.00</c:v>
                </c:pt>
                <c:pt idx="1032">
                  <c:v>1,028.00</c:v>
                </c:pt>
                <c:pt idx="1033">
                  <c:v>1,029.01</c:v>
                </c:pt>
                <c:pt idx="1034">
                  <c:v>1,030.00</c:v>
                </c:pt>
                <c:pt idx="1035">
                  <c:v>1,031.00</c:v>
                </c:pt>
                <c:pt idx="1036">
                  <c:v>1,032.01</c:v>
                </c:pt>
                <c:pt idx="1037">
                  <c:v>1,033.01</c:v>
                </c:pt>
                <c:pt idx="1038">
                  <c:v>1,034.00</c:v>
                </c:pt>
                <c:pt idx="1039">
                  <c:v>1,035.00</c:v>
                </c:pt>
                <c:pt idx="1040">
                  <c:v>1,036.01</c:v>
                </c:pt>
                <c:pt idx="1041">
                  <c:v>1,037.00</c:v>
                </c:pt>
                <c:pt idx="1042">
                  <c:v>1,038.00</c:v>
                </c:pt>
                <c:pt idx="1043">
                  <c:v>1,039.01</c:v>
                </c:pt>
                <c:pt idx="1044">
                  <c:v>1,040.01</c:v>
                </c:pt>
                <c:pt idx="1045">
                  <c:v>1,041.00</c:v>
                </c:pt>
                <c:pt idx="1046">
                  <c:v>1,042.01</c:v>
                </c:pt>
                <c:pt idx="1047">
                  <c:v>1,043.01</c:v>
                </c:pt>
                <c:pt idx="1048">
                  <c:v>1,044.00</c:v>
                </c:pt>
                <c:pt idx="1049">
                  <c:v>1,045.00</c:v>
                </c:pt>
                <c:pt idx="1050">
                  <c:v>1,046.01</c:v>
                </c:pt>
                <c:pt idx="1051">
                  <c:v>1,047.00</c:v>
                </c:pt>
                <c:pt idx="1052">
                  <c:v>1,048.00</c:v>
                </c:pt>
                <c:pt idx="1053">
                  <c:v>1,049.01</c:v>
                </c:pt>
                <c:pt idx="1054">
                  <c:v>1,050.01</c:v>
                </c:pt>
                <c:pt idx="1055">
                  <c:v>1,051.00</c:v>
                </c:pt>
                <c:pt idx="1056">
                  <c:v>1,052.01</c:v>
                </c:pt>
                <c:pt idx="1057">
                  <c:v>1,053.01</c:v>
                </c:pt>
                <c:pt idx="1058">
                  <c:v>1,054.00</c:v>
                </c:pt>
                <c:pt idx="1059">
                  <c:v>1,055.00</c:v>
                </c:pt>
                <c:pt idx="1060">
                  <c:v>1,056.01</c:v>
                </c:pt>
                <c:pt idx="1061">
                  <c:v>1,057.00</c:v>
                </c:pt>
                <c:pt idx="1062">
                  <c:v>1,058.00</c:v>
                </c:pt>
                <c:pt idx="1063">
                  <c:v>1,059.01</c:v>
                </c:pt>
                <c:pt idx="1064">
                  <c:v>1,060.01</c:v>
                </c:pt>
                <c:pt idx="1065">
                  <c:v>1,061.00</c:v>
                </c:pt>
                <c:pt idx="1066">
                  <c:v>1,062.01</c:v>
                </c:pt>
                <c:pt idx="1067">
                  <c:v>1,063.01</c:v>
                </c:pt>
                <c:pt idx="1068">
                  <c:v>1,064.00</c:v>
                </c:pt>
                <c:pt idx="1069">
                  <c:v>1,065.00</c:v>
                </c:pt>
                <c:pt idx="1070">
                  <c:v>1,066.01</c:v>
                </c:pt>
                <c:pt idx="1071">
                  <c:v>1,067.00</c:v>
                </c:pt>
                <c:pt idx="1072">
                  <c:v>1,068.00</c:v>
                </c:pt>
                <c:pt idx="1073">
                  <c:v>1,069.01</c:v>
                </c:pt>
                <c:pt idx="1074">
                  <c:v>1,070.01</c:v>
                </c:pt>
                <c:pt idx="1075">
                  <c:v>1,071.00</c:v>
                </c:pt>
                <c:pt idx="1076">
                  <c:v>1,072.00</c:v>
                </c:pt>
                <c:pt idx="1077">
                  <c:v>1,073.01</c:v>
                </c:pt>
                <c:pt idx="1078">
                  <c:v>1,074.00</c:v>
                </c:pt>
                <c:pt idx="1079">
                  <c:v>1,075.00</c:v>
                </c:pt>
                <c:pt idx="1080">
                  <c:v>1,076.01</c:v>
                </c:pt>
                <c:pt idx="1081">
                  <c:v>1,077.00</c:v>
                </c:pt>
                <c:pt idx="1082">
                  <c:v>1,078.00</c:v>
                </c:pt>
                <c:pt idx="1083">
                  <c:v>1,079.01</c:v>
                </c:pt>
                <c:pt idx="1084">
                  <c:v>1,080.01</c:v>
                </c:pt>
                <c:pt idx="1085">
                  <c:v>1,081.00</c:v>
                </c:pt>
                <c:pt idx="1086">
                  <c:v>1,082.00</c:v>
                </c:pt>
                <c:pt idx="1087">
                  <c:v>1,083.01</c:v>
                </c:pt>
                <c:pt idx="1088">
                  <c:v>1,084.00</c:v>
                </c:pt>
                <c:pt idx="1089">
                  <c:v>1,085.00</c:v>
                </c:pt>
                <c:pt idx="1090">
                  <c:v>1,086.01</c:v>
                </c:pt>
                <c:pt idx="1091">
                  <c:v>1,087.00</c:v>
                </c:pt>
                <c:pt idx="1092">
                  <c:v>1,088.00</c:v>
                </c:pt>
                <c:pt idx="1093">
                  <c:v>1,089.01</c:v>
                </c:pt>
                <c:pt idx="1094">
                  <c:v>1,090.01</c:v>
                </c:pt>
                <c:pt idx="1095">
                  <c:v>1,091.00</c:v>
                </c:pt>
                <c:pt idx="1096">
                  <c:v>1,092.00</c:v>
                </c:pt>
                <c:pt idx="1097">
                  <c:v>1,093.01</c:v>
                </c:pt>
                <c:pt idx="1098">
                  <c:v>1,094.00</c:v>
                </c:pt>
                <c:pt idx="1099">
                  <c:v>1,095.00</c:v>
                </c:pt>
                <c:pt idx="1100">
                  <c:v>1,096.01</c:v>
                </c:pt>
                <c:pt idx="1101">
                  <c:v>1,097.01</c:v>
                </c:pt>
                <c:pt idx="1102">
                  <c:v>1,098.00</c:v>
                </c:pt>
                <c:pt idx="1103">
                  <c:v>1,099.01</c:v>
                </c:pt>
                <c:pt idx="1104">
                  <c:v>1,100.01</c:v>
                </c:pt>
                <c:pt idx="1105">
                  <c:v>1,101.00</c:v>
                </c:pt>
                <c:pt idx="1106">
                  <c:v>1,102.00</c:v>
                </c:pt>
                <c:pt idx="1107">
                  <c:v>1,103.01</c:v>
                </c:pt>
                <c:pt idx="1108">
                  <c:v>1,104.00</c:v>
                </c:pt>
                <c:pt idx="1109">
                  <c:v>1,105.00</c:v>
                </c:pt>
                <c:pt idx="1110">
                  <c:v>1,106.01</c:v>
                </c:pt>
                <c:pt idx="1111">
                  <c:v>1,107.01</c:v>
                </c:pt>
                <c:pt idx="1112">
                  <c:v>1,108.00</c:v>
                </c:pt>
                <c:pt idx="1113">
                  <c:v>1,109.01</c:v>
                </c:pt>
                <c:pt idx="1114">
                  <c:v>1,110.01</c:v>
                </c:pt>
                <c:pt idx="1115">
                  <c:v>1,111.00</c:v>
                </c:pt>
                <c:pt idx="1116">
                  <c:v>1,112.00</c:v>
                </c:pt>
                <c:pt idx="1117">
                  <c:v>1,113.01</c:v>
                </c:pt>
                <c:pt idx="1118">
                  <c:v>1,114.00</c:v>
                </c:pt>
                <c:pt idx="1119">
                  <c:v>1,115.00</c:v>
                </c:pt>
                <c:pt idx="1120">
                  <c:v>1,116.01</c:v>
                </c:pt>
                <c:pt idx="1121">
                  <c:v>1,117.01</c:v>
                </c:pt>
                <c:pt idx="1122">
                  <c:v>1,118.00</c:v>
                </c:pt>
                <c:pt idx="1123">
                  <c:v>1,119.01</c:v>
                </c:pt>
                <c:pt idx="1124">
                  <c:v>1,120.01</c:v>
                </c:pt>
                <c:pt idx="1125">
                  <c:v>1,121.00</c:v>
                </c:pt>
                <c:pt idx="1126">
                  <c:v>1,122.00</c:v>
                </c:pt>
                <c:pt idx="1127">
                  <c:v>1,123.01</c:v>
                </c:pt>
                <c:pt idx="1128">
                  <c:v>1,124.00</c:v>
                </c:pt>
                <c:pt idx="1129">
                  <c:v>1,125.00</c:v>
                </c:pt>
                <c:pt idx="1130">
                  <c:v>1,126.01</c:v>
                </c:pt>
                <c:pt idx="1131">
                  <c:v>1,127.01</c:v>
                </c:pt>
                <c:pt idx="1132">
                  <c:v>1,128.00</c:v>
                </c:pt>
                <c:pt idx="1133">
                  <c:v>1,129.00</c:v>
                </c:pt>
                <c:pt idx="1134">
                  <c:v>1,130.01</c:v>
                </c:pt>
                <c:pt idx="1135">
                  <c:v>1,131.00</c:v>
                </c:pt>
                <c:pt idx="1136">
                  <c:v>1,132.00</c:v>
                </c:pt>
                <c:pt idx="1137">
                  <c:v>1,133.01</c:v>
                </c:pt>
                <c:pt idx="1138">
                  <c:v>1,134.00</c:v>
                </c:pt>
                <c:pt idx="1139">
                  <c:v>1,135.00</c:v>
                </c:pt>
                <c:pt idx="1140">
                  <c:v>1,136.01</c:v>
                </c:pt>
                <c:pt idx="1141">
                  <c:v>1,137.01</c:v>
                </c:pt>
                <c:pt idx="1142">
                  <c:v>1,138.00</c:v>
                </c:pt>
                <c:pt idx="1143">
                  <c:v>1,139.00</c:v>
                </c:pt>
                <c:pt idx="1144">
                  <c:v>1,140.01</c:v>
                </c:pt>
                <c:pt idx="1145">
                  <c:v>1,141.00</c:v>
                </c:pt>
                <c:pt idx="1146">
                  <c:v>1,142.00</c:v>
                </c:pt>
                <c:pt idx="1147">
                  <c:v>1,143.01</c:v>
                </c:pt>
                <c:pt idx="1148">
                  <c:v>1,144.00</c:v>
                </c:pt>
                <c:pt idx="1149">
                  <c:v>1,145.00</c:v>
                </c:pt>
                <c:pt idx="1150">
                  <c:v>1,146.01</c:v>
                </c:pt>
                <c:pt idx="1151">
                  <c:v>1,147.01</c:v>
                </c:pt>
                <c:pt idx="1152">
                  <c:v>1,148.00</c:v>
                </c:pt>
                <c:pt idx="1153">
                  <c:v>1,149.00</c:v>
                </c:pt>
                <c:pt idx="1154">
                  <c:v>1,150.01</c:v>
                </c:pt>
                <c:pt idx="1155">
                  <c:v>1,151.00</c:v>
                </c:pt>
                <c:pt idx="1156">
                  <c:v>1,152.00</c:v>
                </c:pt>
                <c:pt idx="1157">
                  <c:v>1,153.01</c:v>
                </c:pt>
                <c:pt idx="1158">
                  <c:v>1,154.01</c:v>
                </c:pt>
                <c:pt idx="1159">
                  <c:v>1,155.00</c:v>
                </c:pt>
                <c:pt idx="1160">
                  <c:v>1,156.01</c:v>
                </c:pt>
                <c:pt idx="1161">
                  <c:v>1,157.01</c:v>
                </c:pt>
                <c:pt idx="1162">
                  <c:v>1,158.00</c:v>
                </c:pt>
                <c:pt idx="1163">
                  <c:v>1,159.00</c:v>
                </c:pt>
                <c:pt idx="1164">
                  <c:v>1,160.01</c:v>
                </c:pt>
                <c:pt idx="1165">
                  <c:v>1,161.00</c:v>
                </c:pt>
                <c:pt idx="1166">
                  <c:v>1,162.00</c:v>
                </c:pt>
                <c:pt idx="1167">
                  <c:v>1,163.01</c:v>
                </c:pt>
                <c:pt idx="1168">
                  <c:v>1,164.01</c:v>
                </c:pt>
                <c:pt idx="1169">
                  <c:v>1,165.00</c:v>
                </c:pt>
                <c:pt idx="1170">
                  <c:v>1,166.01</c:v>
                </c:pt>
                <c:pt idx="1171">
                  <c:v>1,167.01</c:v>
                </c:pt>
                <c:pt idx="1172">
                  <c:v>1,168.00</c:v>
                </c:pt>
                <c:pt idx="1173">
                  <c:v>1,169.00</c:v>
                </c:pt>
                <c:pt idx="1174">
                  <c:v>1,170.01</c:v>
                </c:pt>
                <c:pt idx="1175">
                  <c:v>1,171.00</c:v>
                </c:pt>
                <c:pt idx="1176">
                  <c:v>1,172.00</c:v>
                </c:pt>
                <c:pt idx="1177">
                  <c:v>1,173.01</c:v>
                </c:pt>
                <c:pt idx="1178">
                  <c:v>1,174.01</c:v>
                </c:pt>
                <c:pt idx="1179">
                  <c:v>1,175.00</c:v>
                </c:pt>
                <c:pt idx="1180">
                  <c:v>1,176.00</c:v>
                </c:pt>
                <c:pt idx="1181">
                  <c:v>1,177.01</c:v>
                </c:pt>
                <c:pt idx="1182">
                  <c:v>1,178.00</c:v>
                </c:pt>
                <c:pt idx="1183">
                  <c:v>1,179.00</c:v>
                </c:pt>
                <c:pt idx="1184">
                  <c:v>1,180.01</c:v>
                </c:pt>
                <c:pt idx="1185">
                  <c:v>1,181.00</c:v>
                </c:pt>
                <c:pt idx="1186">
                  <c:v>1,182.00</c:v>
                </c:pt>
                <c:pt idx="1187">
                  <c:v>1,183.01</c:v>
                </c:pt>
                <c:pt idx="1188">
                  <c:v>1,184.01</c:v>
                </c:pt>
                <c:pt idx="1189">
                  <c:v>1,185.00</c:v>
                </c:pt>
                <c:pt idx="1190">
                  <c:v>1,186.00</c:v>
                </c:pt>
                <c:pt idx="1191">
                  <c:v>1,187.01</c:v>
                </c:pt>
                <c:pt idx="1192">
                  <c:v>1,188.00</c:v>
                </c:pt>
                <c:pt idx="1193">
                  <c:v>1,189.00</c:v>
                </c:pt>
                <c:pt idx="1194">
                  <c:v>1,190.01</c:v>
                </c:pt>
                <c:pt idx="1195">
                  <c:v>1,191.01</c:v>
                </c:pt>
                <c:pt idx="1196">
                  <c:v>1,192.00</c:v>
                </c:pt>
                <c:pt idx="1197">
                  <c:v>1,193.01</c:v>
                </c:pt>
                <c:pt idx="1198">
                  <c:v>1,194.01</c:v>
                </c:pt>
                <c:pt idx="1199">
                  <c:v>1,195.00</c:v>
                </c:pt>
                <c:pt idx="1200">
                  <c:v>1,196.00</c:v>
                </c:pt>
                <c:pt idx="1201">
                  <c:v>1,197.01</c:v>
                </c:pt>
                <c:pt idx="1202">
                  <c:v>1,198.00</c:v>
                </c:pt>
                <c:pt idx="1203">
                  <c:v>1,199.00</c:v>
                </c:pt>
                <c:pt idx="1204">
                  <c:v>1,200.01</c:v>
                </c:pt>
                <c:pt idx="1205">
                  <c:v>1,201.01</c:v>
                </c:pt>
                <c:pt idx="1206">
                  <c:v>1,202.00</c:v>
                </c:pt>
                <c:pt idx="1207">
                  <c:v>1,203.01</c:v>
                </c:pt>
                <c:pt idx="1208">
                  <c:v>1,204.01</c:v>
                </c:pt>
                <c:pt idx="1209">
                  <c:v>1,205.00</c:v>
                </c:pt>
                <c:pt idx="1210">
                  <c:v>1,206.00</c:v>
                </c:pt>
                <c:pt idx="1211">
                  <c:v>1,207.01</c:v>
                </c:pt>
                <c:pt idx="1212">
                  <c:v>1,208.00</c:v>
                </c:pt>
                <c:pt idx="1213">
                  <c:v>1,209.00</c:v>
                </c:pt>
                <c:pt idx="1214">
                  <c:v>1,210.01</c:v>
                </c:pt>
                <c:pt idx="1215">
                  <c:v>1,211.01</c:v>
                </c:pt>
                <c:pt idx="1216">
                  <c:v>1,212.00</c:v>
                </c:pt>
                <c:pt idx="1217">
                  <c:v>1,213.01</c:v>
                </c:pt>
                <c:pt idx="1218">
                  <c:v>1,214.01</c:v>
                </c:pt>
                <c:pt idx="1219">
                  <c:v>1,215.00</c:v>
                </c:pt>
                <c:pt idx="1220">
                  <c:v>1,216.00</c:v>
                </c:pt>
                <c:pt idx="1221">
                  <c:v>1,217.01</c:v>
                </c:pt>
                <c:pt idx="1222">
                  <c:v>1,218.00</c:v>
                </c:pt>
                <c:pt idx="1223">
                  <c:v>1,219.00</c:v>
                </c:pt>
                <c:pt idx="1224">
                  <c:v>1,220.01</c:v>
                </c:pt>
                <c:pt idx="1225">
                  <c:v>1,221.01</c:v>
                </c:pt>
                <c:pt idx="1226">
                  <c:v>1,222.00</c:v>
                </c:pt>
                <c:pt idx="1227">
                  <c:v>1,223.00</c:v>
                </c:pt>
                <c:pt idx="1228">
                  <c:v>1,224.01</c:v>
                </c:pt>
                <c:pt idx="1229">
                  <c:v>1,225.00</c:v>
                </c:pt>
                <c:pt idx="1230">
                  <c:v>1,226.00</c:v>
                </c:pt>
                <c:pt idx="1231">
                  <c:v>1,227.01</c:v>
                </c:pt>
                <c:pt idx="1232">
                  <c:v>1,228.00</c:v>
                </c:pt>
                <c:pt idx="1233">
                  <c:v>1,229.00</c:v>
                </c:pt>
                <c:pt idx="1234">
                  <c:v>1,230.01</c:v>
                </c:pt>
                <c:pt idx="1235">
                  <c:v>1,231.01</c:v>
                </c:pt>
                <c:pt idx="1236">
                  <c:v>1,232.00</c:v>
                </c:pt>
                <c:pt idx="1237">
                  <c:v>1,233.00</c:v>
                </c:pt>
                <c:pt idx="1238">
                  <c:v>1,234.01</c:v>
                </c:pt>
                <c:pt idx="1239">
                  <c:v>1,235.00</c:v>
                </c:pt>
                <c:pt idx="1240">
                  <c:v>1,236.00</c:v>
                </c:pt>
                <c:pt idx="1241">
                  <c:v>1,237.01</c:v>
                </c:pt>
                <c:pt idx="1242">
                  <c:v>1,238.00</c:v>
                </c:pt>
                <c:pt idx="1243">
                  <c:v>1,239.00</c:v>
                </c:pt>
                <c:pt idx="1244">
                  <c:v>1,240.01</c:v>
                </c:pt>
                <c:pt idx="1245">
                  <c:v>1,241.01</c:v>
                </c:pt>
                <c:pt idx="1246">
                  <c:v>1,242.00</c:v>
                </c:pt>
                <c:pt idx="1247">
                  <c:v>1,243.00</c:v>
                </c:pt>
                <c:pt idx="1248">
                  <c:v>1,244.01</c:v>
                </c:pt>
                <c:pt idx="1249">
                  <c:v>1,245.00</c:v>
                </c:pt>
                <c:pt idx="1250">
                  <c:v>1,246.00</c:v>
                </c:pt>
                <c:pt idx="1251">
                  <c:v>1,247.01</c:v>
                </c:pt>
                <c:pt idx="1252">
                  <c:v>1,248.01</c:v>
                </c:pt>
                <c:pt idx="1253">
                  <c:v>1,249.00</c:v>
                </c:pt>
                <c:pt idx="1254">
                  <c:v>1,250.01</c:v>
                </c:pt>
                <c:pt idx="1255">
                  <c:v>1,251.01</c:v>
                </c:pt>
                <c:pt idx="1256">
                  <c:v>1,252.00</c:v>
                </c:pt>
                <c:pt idx="1257">
                  <c:v>1,253.00</c:v>
                </c:pt>
                <c:pt idx="1258">
                  <c:v>1,254.01</c:v>
                </c:pt>
                <c:pt idx="1259">
                  <c:v>1,255.00</c:v>
                </c:pt>
                <c:pt idx="1260">
                  <c:v>1,256.00</c:v>
                </c:pt>
                <c:pt idx="1261">
                  <c:v>1,257.01</c:v>
                </c:pt>
                <c:pt idx="1262">
                  <c:v>1,258.01</c:v>
                </c:pt>
                <c:pt idx="1263">
                  <c:v>1,259.00</c:v>
                </c:pt>
                <c:pt idx="1264">
                  <c:v>1,260.01</c:v>
                </c:pt>
                <c:pt idx="1265">
                  <c:v>1,261.01</c:v>
                </c:pt>
                <c:pt idx="1266">
                  <c:v>1,262.00</c:v>
                </c:pt>
                <c:pt idx="1267">
                  <c:v>1,263.00</c:v>
                </c:pt>
                <c:pt idx="1268">
                  <c:v>1,264.01</c:v>
                </c:pt>
                <c:pt idx="1269">
                  <c:v>1,265.00</c:v>
                </c:pt>
                <c:pt idx="1270">
                  <c:v>1,266.00</c:v>
                </c:pt>
                <c:pt idx="1271">
                  <c:v>1,267.01</c:v>
                </c:pt>
                <c:pt idx="1272">
                  <c:v>1,268.01</c:v>
                </c:pt>
                <c:pt idx="1273">
                  <c:v>1,269.00</c:v>
                </c:pt>
                <c:pt idx="1274">
                  <c:v>1,270.01</c:v>
                </c:pt>
                <c:pt idx="1275">
                  <c:v>1,271.01</c:v>
                </c:pt>
                <c:pt idx="1276">
                  <c:v>1,272.00</c:v>
                </c:pt>
                <c:pt idx="1277">
                  <c:v>1,273.00</c:v>
                </c:pt>
                <c:pt idx="1278">
                  <c:v>1,274.01</c:v>
                </c:pt>
                <c:pt idx="1279">
                  <c:v>1,275.00</c:v>
                </c:pt>
                <c:pt idx="1280">
                  <c:v>1,276.00</c:v>
                </c:pt>
                <c:pt idx="1281">
                  <c:v>1,277.01</c:v>
                </c:pt>
                <c:pt idx="1282">
                  <c:v>1,278.01</c:v>
                </c:pt>
                <c:pt idx="1283">
                  <c:v>1,279.00</c:v>
                </c:pt>
                <c:pt idx="1284">
                  <c:v>1,280.00</c:v>
                </c:pt>
                <c:pt idx="1285">
                  <c:v>1,281.01</c:v>
                </c:pt>
                <c:pt idx="1286">
                  <c:v>1,282.00</c:v>
                </c:pt>
                <c:pt idx="1287">
                  <c:v>1,283.00</c:v>
                </c:pt>
                <c:pt idx="1288">
                  <c:v>1,284.01</c:v>
                </c:pt>
                <c:pt idx="1289">
                  <c:v>1,285.01</c:v>
                </c:pt>
                <c:pt idx="1290">
                  <c:v>1,286.00</c:v>
                </c:pt>
                <c:pt idx="1291">
                  <c:v>1,287.01</c:v>
                </c:pt>
                <c:pt idx="1292">
                  <c:v>1,288.01</c:v>
                </c:pt>
                <c:pt idx="1293">
                  <c:v>1,289.00</c:v>
                </c:pt>
                <c:pt idx="1294">
                  <c:v>1,290.00</c:v>
                </c:pt>
                <c:pt idx="1295">
                  <c:v>1,291.01</c:v>
                </c:pt>
                <c:pt idx="1296">
                  <c:v>1,292.00</c:v>
                </c:pt>
                <c:pt idx="1297">
                  <c:v>1,293.00</c:v>
                </c:pt>
                <c:pt idx="1298">
                  <c:v>1,294.01</c:v>
                </c:pt>
                <c:pt idx="1299">
                  <c:v>1,295.01</c:v>
                </c:pt>
                <c:pt idx="1300">
                  <c:v>1,296.00</c:v>
                </c:pt>
                <c:pt idx="1301">
                  <c:v>1,297.01</c:v>
                </c:pt>
                <c:pt idx="1302">
                  <c:v>1,298.01</c:v>
                </c:pt>
                <c:pt idx="1303">
                  <c:v>1,299.00</c:v>
                </c:pt>
                <c:pt idx="1304">
                  <c:v>1,300.00</c:v>
                </c:pt>
                <c:pt idx="1305">
                  <c:v>1,301.01</c:v>
                </c:pt>
                <c:pt idx="1306">
                  <c:v>1,302.00</c:v>
                </c:pt>
                <c:pt idx="1307">
                  <c:v>1,303.00</c:v>
                </c:pt>
                <c:pt idx="1308">
                  <c:v>1,304.01</c:v>
                </c:pt>
                <c:pt idx="1309">
                  <c:v>1,305.01</c:v>
                </c:pt>
                <c:pt idx="1310">
                  <c:v>1,306.00</c:v>
                </c:pt>
                <c:pt idx="1311">
                  <c:v>1,307.00</c:v>
                </c:pt>
                <c:pt idx="1312">
                  <c:v>1,308.01</c:v>
                </c:pt>
                <c:pt idx="1313">
                  <c:v>1,309.00</c:v>
                </c:pt>
                <c:pt idx="1314">
                  <c:v>1,310.00</c:v>
                </c:pt>
                <c:pt idx="1315">
                  <c:v>1,311.01</c:v>
                </c:pt>
                <c:pt idx="1316">
                  <c:v>1,312.00</c:v>
                </c:pt>
                <c:pt idx="1317">
                  <c:v>1,313.00</c:v>
                </c:pt>
                <c:pt idx="1318">
                  <c:v>1,314.01</c:v>
                </c:pt>
                <c:pt idx="1319">
                  <c:v>1,315.01</c:v>
                </c:pt>
                <c:pt idx="1320">
                  <c:v>1,316.00</c:v>
                </c:pt>
                <c:pt idx="1321">
                  <c:v>1,317.00</c:v>
                </c:pt>
                <c:pt idx="1322">
                  <c:v>1,318.01</c:v>
                </c:pt>
                <c:pt idx="1323">
                  <c:v>1,319.00</c:v>
                </c:pt>
                <c:pt idx="1324">
                  <c:v>1,320.00</c:v>
                </c:pt>
                <c:pt idx="1325">
                  <c:v>1,321.01</c:v>
                </c:pt>
                <c:pt idx="1326">
                  <c:v>1,322.01</c:v>
                </c:pt>
                <c:pt idx="1327">
                  <c:v>1,323.00</c:v>
                </c:pt>
                <c:pt idx="1328">
                  <c:v>1,324.01</c:v>
                </c:pt>
                <c:pt idx="1329">
                  <c:v>1,325.01</c:v>
                </c:pt>
                <c:pt idx="1330">
                  <c:v>1,326.00</c:v>
                </c:pt>
                <c:pt idx="1331">
                  <c:v>1,327.00</c:v>
                </c:pt>
                <c:pt idx="1332">
                  <c:v>1,328.01</c:v>
                </c:pt>
                <c:pt idx="1333">
                  <c:v>1,329.00</c:v>
                </c:pt>
                <c:pt idx="1334">
                  <c:v>1,330.00</c:v>
                </c:pt>
                <c:pt idx="1335">
                  <c:v>1,331.01</c:v>
                </c:pt>
                <c:pt idx="1336">
                  <c:v>1,332.01</c:v>
                </c:pt>
                <c:pt idx="1337">
                  <c:v>1,333.00</c:v>
                </c:pt>
                <c:pt idx="1338">
                  <c:v>1,334.01</c:v>
                </c:pt>
                <c:pt idx="1339">
                  <c:v>1,335.01</c:v>
                </c:pt>
                <c:pt idx="1340">
                  <c:v>1,336.00</c:v>
                </c:pt>
                <c:pt idx="1341">
                  <c:v>1,337.00</c:v>
                </c:pt>
                <c:pt idx="1342">
                  <c:v>1,338.01</c:v>
                </c:pt>
                <c:pt idx="1343">
                  <c:v>1,339.00</c:v>
                </c:pt>
                <c:pt idx="1344">
                  <c:v>1,340.00</c:v>
                </c:pt>
                <c:pt idx="1345">
                  <c:v>1,341.01</c:v>
                </c:pt>
                <c:pt idx="1346">
                  <c:v>1,342.01</c:v>
                </c:pt>
                <c:pt idx="1347">
                  <c:v>1,343.00</c:v>
                </c:pt>
                <c:pt idx="1348">
                  <c:v>1,344.01</c:v>
                </c:pt>
                <c:pt idx="1349">
                  <c:v>1,345.01</c:v>
                </c:pt>
                <c:pt idx="1350">
                  <c:v>1,346.00</c:v>
                </c:pt>
                <c:pt idx="1351">
                  <c:v>1,347.00</c:v>
                </c:pt>
                <c:pt idx="1352">
                  <c:v>1,348.01</c:v>
                </c:pt>
                <c:pt idx="1353">
                  <c:v>1,349.00</c:v>
                </c:pt>
                <c:pt idx="1354">
                  <c:v>1,350.00</c:v>
                </c:pt>
                <c:pt idx="1355">
                  <c:v>1,351.01</c:v>
                </c:pt>
                <c:pt idx="1356">
                  <c:v>1,352.01</c:v>
                </c:pt>
                <c:pt idx="1357">
                  <c:v>1,353.00</c:v>
                </c:pt>
                <c:pt idx="1358">
                  <c:v>1,354.00</c:v>
                </c:pt>
                <c:pt idx="1359">
                  <c:v>1,355.01</c:v>
                </c:pt>
                <c:pt idx="1360">
                  <c:v>1,356.00</c:v>
                </c:pt>
                <c:pt idx="1361">
                  <c:v>1,357.00</c:v>
                </c:pt>
                <c:pt idx="1362">
                  <c:v>1,358.01</c:v>
                </c:pt>
                <c:pt idx="1363">
                  <c:v>1,359.00</c:v>
                </c:pt>
                <c:pt idx="1364">
                  <c:v>1,360.00</c:v>
                </c:pt>
                <c:pt idx="1365">
                  <c:v>1,361.01</c:v>
                </c:pt>
                <c:pt idx="1366">
                  <c:v>1,362.01</c:v>
                </c:pt>
                <c:pt idx="1367">
                  <c:v>1,363.00</c:v>
                </c:pt>
                <c:pt idx="1368">
                  <c:v>1,364.00</c:v>
                </c:pt>
                <c:pt idx="1369">
                  <c:v>1,365.01</c:v>
                </c:pt>
                <c:pt idx="1370">
                  <c:v>1,366.00</c:v>
                </c:pt>
                <c:pt idx="1371">
                  <c:v>1,367.00</c:v>
                </c:pt>
                <c:pt idx="1372">
                  <c:v>1,368.01</c:v>
                </c:pt>
                <c:pt idx="1373">
                  <c:v>1,369.01</c:v>
                </c:pt>
                <c:pt idx="1374">
                  <c:v>1,370.00</c:v>
                </c:pt>
                <c:pt idx="1375">
                  <c:v>1,371.01</c:v>
                </c:pt>
                <c:pt idx="1376">
                  <c:v>1,372.01</c:v>
                </c:pt>
                <c:pt idx="1377">
                  <c:v>1,373.00</c:v>
                </c:pt>
                <c:pt idx="1378">
                  <c:v>1,374.00</c:v>
                </c:pt>
                <c:pt idx="1379">
                  <c:v>1,375.01</c:v>
                </c:pt>
                <c:pt idx="1380">
                  <c:v>1,376.00</c:v>
                </c:pt>
                <c:pt idx="1381">
                  <c:v>1,377.00</c:v>
                </c:pt>
                <c:pt idx="1382">
                  <c:v>1,378.01</c:v>
                </c:pt>
                <c:pt idx="1383">
                  <c:v>1,379.01</c:v>
                </c:pt>
                <c:pt idx="1384">
                  <c:v>1,380.00</c:v>
                </c:pt>
                <c:pt idx="1385">
                  <c:v>1,381.01</c:v>
                </c:pt>
                <c:pt idx="1386">
                  <c:v>1,382.01</c:v>
                </c:pt>
                <c:pt idx="1387">
                  <c:v>1,383.00</c:v>
                </c:pt>
                <c:pt idx="1388">
                  <c:v>1,384.00</c:v>
                </c:pt>
                <c:pt idx="1389">
                  <c:v>1,385.01</c:v>
                </c:pt>
                <c:pt idx="1390">
                  <c:v>1,386.00</c:v>
                </c:pt>
                <c:pt idx="1391">
                  <c:v>1,387.00</c:v>
                </c:pt>
                <c:pt idx="1392">
                  <c:v>1,388.01</c:v>
                </c:pt>
                <c:pt idx="1393">
                  <c:v>1,389.01</c:v>
                </c:pt>
                <c:pt idx="1394">
                  <c:v>1,390.00</c:v>
                </c:pt>
                <c:pt idx="1395">
                  <c:v>1,391.01</c:v>
                </c:pt>
                <c:pt idx="1396">
                  <c:v>1,392.01</c:v>
                </c:pt>
                <c:pt idx="1397">
                  <c:v>1,393.00</c:v>
                </c:pt>
                <c:pt idx="1398">
                  <c:v>1,394.00</c:v>
                </c:pt>
                <c:pt idx="1399">
                  <c:v>1,395.01</c:v>
                </c:pt>
                <c:pt idx="1400">
                  <c:v>1,396.00</c:v>
                </c:pt>
                <c:pt idx="1401">
                  <c:v>1,397.00</c:v>
                </c:pt>
                <c:pt idx="1402">
                  <c:v>1,398.01</c:v>
                </c:pt>
                <c:pt idx="1403">
                  <c:v>1,399.01</c:v>
                </c:pt>
                <c:pt idx="1404">
                  <c:v>1,400.00</c:v>
                </c:pt>
                <c:pt idx="1405">
                  <c:v>1,401.00</c:v>
                </c:pt>
                <c:pt idx="1406">
                  <c:v>1,402.01</c:v>
                </c:pt>
                <c:pt idx="1407">
                  <c:v>1,403.00</c:v>
                </c:pt>
                <c:pt idx="1408">
                  <c:v>1,404.00</c:v>
                </c:pt>
                <c:pt idx="1409">
                  <c:v>1,405.01</c:v>
                </c:pt>
                <c:pt idx="1410">
                  <c:v>1,406.01</c:v>
                </c:pt>
                <c:pt idx="1411">
                  <c:v>1,407.00</c:v>
                </c:pt>
                <c:pt idx="1412">
                  <c:v>1,408.01</c:v>
                </c:pt>
                <c:pt idx="1413">
                  <c:v>1,409.01</c:v>
                </c:pt>
                <c:pt idx="1414">
                  <c:v>1,410.00</c:v>
                </c:pt>
                <c:pt idx="1415">
                  <c:v>1,411.00</c:v>
                </c:pt>
                <c:pt idx="1416">
                  <c:v>1,412.01</c:v>
                </c:pt>
                <c:pt idx="1417">
                  <c:v>1,413.00</c:v>
                </c:pt>
                <c:pt idx="1418">
                  <c:v>1,414.00</c:v>
                </c:pt>
                <c:pt idx="1419">
                  <c:v>1,415.01</c:v>
                </c:pt>
                <c:pt idx="1420">
                  <c:v>1,416.01</c:v>
                </c:pt>
                <c:pt idx="1421">
                  <c:v>1,417.00</c:v>
                </c:pt>
                <c:pt idx="1422">
                  <c:v>1,418.01</c:v>
                </c:pt>
                <c:pt idx="1423">
                  <c:v>1,419.01</c:v>
                </c:pt>
                <c:pt idx="1424">
                  <c:v>1,420.00</c:v>
                </c:pt>
                <c:pt idx="1425">
                  <c:v>1,421.00</c:v>
                </c:pt>
                <c:pt idx="1426">
                  <c:v>1,422.01</c:v>
                </c:pt>
                <c:pt idx="1427">
                  <c:v>1,423.00</c:v>
                </c:pt>
                <c:pt idx="1428">
                  <c:v>1,424.00</c:v>
                </c:pt>
                <c:pt idx="1429">
                  <c:v>1,425.01</c:v>
                </c:pt>
                <c:pt idx="1430">
                  <c:v>1,426.01</c:v>
                </c:pt>
                <c:pt idx="1431">
                  <c:v>1,427.00</c:v>
                </c:pt>
                <c:pt idx="1432">
                  <c:v>1,428.01</c:v>
                </c:pt>
                <c:pt idx="1433">
                  <c:v>1,429.01</c:v>
                </c:pt>
                <c:pt idx="1434">
                  <c:v>1,430.00</c:v>
                </c:pt>
                <c:pt idx="1435">
                  <c:v>1,431.00</c:v>
                </c:pt>
                <c:pt idx="1436">
                  <c:v>1,432.01</c:v>
                </c:pt>
                <c:pt idx="1437">
                  <c:v>1,433.00</c:v>
                </c:pt>
                <c:pt idx="1438">
                  <c:v>1,434.00</c:v>
                </c:pt>
                <c:pt idx="1439">
                  <c:v>1,435.01</c:v>
                </c:pt>
                <c:pt idx="1440">
                  <c:v>1,436.01</c:v>
                </c:pt>
                <c:pt idx="1441">
                  <c:v>1,437.00</c:v>
                </c:pt>
                <c:pt idx="1442">
                  <c:v>1,438.00</c:v>
                </c:pt>
                <c:pt idx="1443">
                  <c:v>1,439.01</c:v>
                </c:pt>
                <c:pt idx="1444">
                  <c:v>1,440.00</c:v>
                </c:pt>
                <c:pt idx="1445">
                  <c:v>1,441.00</c:v>
                </c:pt>
                <c:pt idx="1446">
                  <c:v>1,442.01</c:v>
                </c:pt>
                <c:pt idx="1447">
                  <c:v>1,443.00</c:v>
                </c:pt>
                <c:pt idx="1448">
                  <c:v>1,444.00</c:v>
                </c:pt>
                <c:pt idx="1449">
                  <c:v>1,445.01</c:v>
                </c:pt>
                <c:pt idx="1450">
                  <c:v>1,446.01</c:v>
                </c:pt>
                <c:pt idx="1451">
                  <c:v>1,447.00</c:v>
                </c:pt>
                <c:pt idx="1452">
                  <c:v>1,448.00</c:v>
                </c:pt>
                <c:pt idx="1453">
                  <c:v>1,449.01</c:v>
                </c:pt>
                <c:pt idx="1454">
                  <c:v>1,450.00</c:v>
                </c:pt>
                <c:pt idx="1455">
                  <c:v>1,451.00</c:v>
                </c:pt>
                <c:pt idx="1456">
                  <c:v>1,452.01</c:v>
                </c:pt>
                <c:pt idx="1457">
                  <c:v>1,453.01</c:v>
                </c:pt>
                <c:pt idx="1458">
                  <c:v>1,454.00</c:v>
                </c:pt>
                <c:pt idx="1459">
                  <c:v>1,455.01</c:v>
                </c:pt>
                <c:pt idx="1460">
                  <c:v>1,456.01</c:v>
                </c:pt>
                <c:pt idx="1461">
                  <c:v>1,457.00</c:v>
                </c:pt>
                <c:pt idx="1462">
                  <c:v>1,458.00</c:v>
                </c:pt>
                <c:pt idx="1463">
                  <c:v>1,459.01</c:v>
                </c:pt>
                <c:pt idx="1464">
                  <c:v>1,460.00</c:v>
                </c:pt>
                <c:pt idx="1465">
                  <c:v>1,461.00</c:v>
                </c:pt>
                <c:pt idx="1466">
                  <c:v>1,462.01</c:v>
                </c:pt>
                <c:pt idx="1467">
                  <c:v>1,463.01</c:v>
                </c:pt>
                <c:pt idx="1468">
                  <c:v>1,464.00</c:v>
                </c:pt>
                <c:pt idx="1469">
                  <c:v>1,465.01</c:v>
                </c:pt>
                <c:pt idx="1470">
                  <c:v>1,466.01</c:v>
                </c:pt>
                <c:pt idx="1471">
                  <c:v>1,467.00</c:v>
                </c:pt>
                <c:pt idx="1472">
                  <c:v>1,468.00</c:v>
                </c:pt>
                <c:pt idx="1473">
                  <c:v>1,469.01</c:v>
                </c:pt>
                <c:pt idx="1474">
                  <c:v>1,470.00</c:v>
                </c:pt>
                <c:pt idx="1475">
                  <c:v>1,471.00</c:v>
                </c:pt>
                <c:pt idx="1476">
                  <c:v>1,472.01</c:v>
                </c:pt>
                <c:pt idx="1477">
                  <c:v>1,473.01</c:v>
                </c:pt>
                <c:pt idx="1478">
                  <c:v>1,474.00</c:v>
                </c:pt>
                <c:pt idx="1479">
                  <c:v>1,475.01</c:v>
                </c:pt>
                <c:pt idx="1480">
                  <c:v>1,476.01</c:v>
                </c:pt>
                <c:pt idx="1481">
                  <c:v>1,477.00</c:v>
                </c:pt>
                <c:pt idx="1482">
                  <c:v>1,478.00</c:v>
                </c:pt>
                <c:pt idx="1483">
                  <c:v>1,479.01</c:v>
                </c:pt>
                <c:pt idx="1484">
                  <c:v>1,480.00</c:v>
                </c:pt>
                <c:pt idx="1485">
                  <c:v>1,481.00</c:v>
                </c:pt>
                <c:pt idx="1486">
                  <c:v>1,482.01</c:v>
                </c:pt>
                <c:pt idx="1487">
                  <c:v>1,483.01</c:v>
                </c:pt>
                <c:pt idx="1488">
                  <c:v>1,484.00</c:v>
                </c:pt>
                <c:pt idx="1489">
                  <c:v>1,485.00</c:v>
                </c:pt>
                <c:pt idx="1490">
                  <c:v>1,486.01</c:v>
                </c:pt>
                <c:pt idx="1491">
                  <c:v>1,487.00</c:v>
                </c:pt>
                <c:pt idx="1492">
                  <c:v>1,488.00</c:v>
                </c:pt>
                <c:pt idx="1493">
                  <c:v>1,489.01</c:v>
                </c:pt>
                <c:pt idx="1494">
                  <c:v>1,490.00</c:v>
                </c:pt>
                <c:pt idx="1495">
                  <c:v>1,491.00</c:v>
                </c:pt>
                <c:pt idx="1496">
                  <c:v>1,492.01</c:v>
                </c:pt>
                <c:pt idx="1497">
                  <c:v>1,493.01</c:v>
                </c:pt>
                <c:pt idx="1498">
                  <c:v>1,494.00</c:v>
                </c:pt>
                <c:pt idx="1499">
                  <c:v>1,495.00</c:v>
                </c:pt>
                <c:pt idx="1500">
                  <c:v>1,496.01</c:v>
                </c:pt>
                <c:pt idx="1501">
                  <c:v>1,497.00</c:v>
                </c:pt>
                <c:pt idx="1502">
                  <c:v>1,498.00</c:v>
                </c:pt>
                <c:pt idx="1503">
                  <c:v>1,499.01</c:v>
                </c:pt>
                <c:pt idx="1504">
                  <c:v>1,500.00</c:v>
                </c:pt>
                <c:pt idx="1505">
                  <c:v>1,501.00</c:v>
                </c:pt>
                <c:pt idx="1506">
                  <c:v>1,502.01</c:v>
                </c:pt>
                <c:pt idx="1507">
                  <c:v>1,503.01</c:v>
                </c:pt>
                <c:pt idx="1508">
                  <c:v>1,504.00</c:v>
                </c:pt>
                <c:pt idx="1509">
                  <c:v>1,505.00</c:v>
                </c:pt>
                <c:pt idx="1510">
                  <c:v>1,506.01</c:v>
                </c:pt>
                <c:pt idx="1511">
                  <c:v>1,507.00</c:v>
                </c:pt>
                <c:pt idx="1512">
                  <c:v>1,508.00</c:v>
                </c:pt>
                <c:pt idx="1513">
                  <c:v>1,509.01</c:v>
                </c:pt>
                <c:pt idx="1514">
                  <c:v>1,510.01</c:v>
                </c:pt>
                <c:pt idx="1515">
                  <c:v>1,511.00</c:v>
                </c:pt>
                <c:pt idx="1516">
                  <c:v>1,512.01</c:v>
                </c:pt>
                <c:pt idx="1517">
                  <c:v>1,513.01</c:v>
                </c:pt>
                <c:pt idx="1518">
                  <c:v>1,514.00</c:v>
                </c:pt>
                <c:pt idx="1519">
                  <c:v>1,515.00</c:v>
                </c:pt>
                <c:pt idx="1520">
                  <c:v>1,516.01</c:v>
                </c:pt>
                <c:pt idx="1521">
                  <c:v>1,517.00</c:v>
                </c:pt>
                <c:pt idx="1522">
                  <c:v>1,518.00</c:v>
                </c:pt>
                <c:pt idx="1523">
                  <c:v>1,519.01</c:v>
                </c:pt>
                <c:pt idx="1524">
                  <c:v>1,520.01</c:v>
                </c:pt>
                <c:pt idx="1525">
                  <c:v>1,521.00</c:v>
                </c:pt>
                <c:pt idx="1526">
                  <c:v>1,522.01</c:v>
                </c:pt>
                <c:pt idx="1527">
                  <c:v>1,523.01</c:v>
                </c:pt>
                <c:pt idx="1528">
                  <c:v>1,524.00</c:v>
                </c:pt>
                <c:pt idx="1529">
                  <c:v>1,525.00</c:v>
                </c:pt>
                <c:pt idx="1530">
                  <c:v>1,526.01</c:v>
                </c:pt>
                <c:pt idx="1531">
                  <c:v>1,527.00</c:v>
                </c:pt>
                <c:pt idx="1532">
                  <c:v>1,528.00</c:v>
                </c:pt>
                <c:pt idx="1533">
                  <c:v>1,529.01</c:v>
                </c:pt>
                <c:pt idx="1534">
                  <c:v>1,530.01</c:v>
                </c:pt>
                <c:pt idx="1535">
                  <c:v>1,531.00</c:v>
                </c:pt>
                <c:pt idx="1536">
                  <c:v>1,532.00</c:v>
                </c:pt>
                <c:pt idx="1537">
                  <c:v>1,533.01</c:v>
                </c:pt>
                <c:pt idx="1538">
                  <c:v>1,534.00</c:v>
                </c:pt>
                <c:pt idx="1539">
                  <c:v>1,535.00</c:v>
                </c:pt>
                <c:pt idx="1540">
                  <c:v>1,536.01</c:v>
                </c:pt>
                <c:pt idx="1541">
                  <c:v>1,537.01</c:v>
                </c:pt>
                <c:pt idx="1542">
                  <c:v>1,538.00</c:v>
                </c:pt>
                <c:pt idx="1543">
                  <c:v>1,539.01</c:v>
                </c:pt>
                <c:pt idx="1544">
                  <c:v>1,540.01</c:v>
                </c:pt>
                <c:pt idx="1545">
                  <c:v>1,541.00</c:v>
                </c:pt>
                <c:pt idx="1546">
                  <c:v>1,542.00</c:v>
                </c:pt>
                <c:pt idx="1547">
                  <c:v>1,543.01</c:v>
                </c:pt>
                <c:pt idx="1548">
                  <c:v>1,544.00</c:v>
                </c:pt>
                <c:pt idx="1549">
                  <c:v>1,545.00</c:v>
                </c:pt>
                <c:pt idx="1550">
                  <c:v>1,546.01</c:v>
                </c:pt>
                <c:pt idx="1551">
                  <c:v>1,547.01</c:v>
                </c:pt>
                <c:pt idx="1552">
                  <c:v>1,548.00</c:v>
                </c:pt>
                <c:pt idx="1553">
                  <c:v>1,549.01</c:v>
                </c:pt>
                <c:pt idx="1554">
                  <c:v>1,550.01</c:v>
                </c:pt>
                <c:pt idx="1555">
                  <c:v>1,551.00</c:v>
                </c:pt>
                <c:pt idx="1556">
                  <c:v>1,552.00</c:v>
                </c:pt>
                <c:pt idx="1557">
                  <c:v>1,553.01</c:v>
                </c:pt>
                <c:pt idx="1558">
                  <c:v>1,554.00</c:v>
                </c:pt>
                <c:pt idx="1559">
                  <c:v>1,555.00</c:v>
                </c:pt>
                <c:pt idx="1560">
                  <c:v>1,556.01</c:v>
                </c:pt>
                <c:pt idx="1561">
                  <c:v>1,557.01</c:v>
                </c:pt>
                <c:pt idx="1562">
                  <c:v>1,558.00</c:v>
                </c:pt>
                <c:pt idx="1563">
                  <c:v>1,559.00</c:v>
                </c:pt>
                <c:pt idx="1564">
                  <c:v>1,560.01</c:v>
                </c:pt>
                <c:pt idx="1565">
                  <c:v>1,561.00</c:v>
                </c:pt>
                <c:pt idx="1566">
                  <c:v>1,562.00</c:v>
                </c:pt>
                <c:pt idx="1567">
                  <c:v>1,563.01</c:v>
                </c:pt>
                <c:pt idx="1568">
                  <c:v>1,564.00</c:v>
                </c:pt>
                <c:pt idx="1569">
                  <c:v>1,565.00</c:v>
                </c:pt>
                <c:pt idx="1570">
                  <c:v>1,566.01</c:v>
                </c:pt>
                <c:pt idx="1571">
                  <c:v>1,567.01</c:v>
                </c:pt>
                <c:pt idx="1572">
                  <c:v>1,568.00</c:v>
                </c:pt>
                <c:pt idx="1573">
                  <c:v>1,569.00</c:v>
                </c:pt>
                <c:pt idx="1574">
                  <c:v>1,570.01</c:v>
                </c:pt>
                <c:pt idx="1575">
                  <c:v>1,571.00</c:v>
                </c:pt>
                <c:pt idx="1576">
                  <c:v>1,572.00</c:v>
                </c:pt>
                <c:pt idx="1577">
                  <c:v>1,573.01</c:v>
                </c:pt>
                <c:pt idx="1578">
                  <c:v>1,574.00</c:v>
                </c:pt>
                <c:pt idx="1579">
                  <c:v>1,575.00</c:v>
                </c:pt>
                <c:pt idx="1580">
                  <c:v>1,576.01</c:v>
                </c:pt>
                <c:pt idx="1581">
                  <c:v>1,577.01</c:v>
                </c:pt>
                <c:pt idx="1582">
                  <c:v>1,578.00</c:v>
                </c:pt>
                <c:pt idx="1583">
                  <c:v>1,579.00</c:v>
                </c:pt>
                <c:pt idx="1584">
                  <c:v>1,580.01</c:v>
                </c:pt>
                <c:pt idx="1585">
                  <c:v>1,581.00</c:v>
                </c:pt>
                <c:pt idx="1586">
                  <c:v>1,582.00</c:v>
                </c:pt>
                <c:pt idx="1587">
                  <c:v>1,583.01</c:v>
                </c:pt>
                <c:pt idx="1588">
                  <c:v>1,584.01</c:v>
                </c:pt>
                <c:pt idx="1589">
                  <c:v>1,585.00</c:v>
                </c:pt>
                <c:pt idx="1590">
                  <c:v>1,586.00</c:v>
                </c:pt>
                <c:pt idx="1591">
                  <c:v>1,587.01</c:v>
                </c:pt>
                <c:pt idx="1592">
                  <c:v>1,588.00</c:v>
                </c:pt>
                <c:pt idx="1593">
                  <c:v>1,589.00</c:v>
                </c:pt>
                <c:pt idx="1594">
                  <c:v>1,590.01</c:v>
                </c:pt>
                <c:pt idx="1595">
                  <c:v>1,591.01</c:v>
                </c:pt>
                <c:pt idx="1596">
                  <c:v>1,592.00</c:v>
                </c:pt>
                <c:pt idx="1597">
                  <c:v>1,593.01</c:v>
                </c:pt>
                <c:pt idx="1598">
                  <c:v>1,594.01</c:v>
                </c:pt>
                <c:pt idx="1599">
                  <c:v>1,595.00</c:v>
                </c:pt>
                <c:pt idx="1600">
                  <c:v>1,596.00</c:v>
                </c:pt>
                <c:pt idx="1601">
                  <c:v>1,597.01</c:v>
                </c:pt>
                <c:pt idx="1602">
                  <c:v>1,598.00</c:v>
                </c:pt>
                <c:pt idx="1603">
                  <c:v>1,599.00</c:v>
                </c:pt>
                <c:pt idx="1604">
                  <c:v>1,600.01</c:v>
                </c:pt>
                <c:pt idx="1605">
                  <c:v>1,601.01</c:v>
                </c:pt>
                <c:pt idx="1606">
                  <c:v>1,602.00</c:v>
                </c:pt>
                <c:pt idx="1607">
                  <c:v>1,603.01</c:v>
                </c:pt>
                <c:pt idx="1608">
                  <c:v>1,604.01</c:v>
                </c:pt>
                <c:pt idx="1609">
                  <c:v>1,605.00</c:v>
                </c:pt>
                <c:pt idx="1610">
                  <c:v>1,606.00</c:v>
                </c:pt>
                <c:pt idx="1611">
                  <c:v>1,607.01</c:v>
                </c:pt>
                <c:pt idx="1612">
                  <c:v>1,608.00</c:v>
                </c:pt>
                <c:pt idx="1613">
                  <c:v>1,609.00</c:v>
                </c:pt>
                <c:pt idx="1614">
                  <c:v>1,610.01</c:v>
                </c:pt>
                <c:pt idx="1615">
                  <c:v>1,611.01</c:v>
                </c:pt>
                <c:pt idx="1616">
                  <c:v>1,612.00</c:v>
                </c:pt>
                <c:pt idx="1617">
                  <c:v>1,613.01</c:v>
                </c:pt>
                <c:pt idx="1618">
                  <c:v>1,614.01</c:v>
                </c:pt>
                <c:pt idx="1619">
                  <c:v>1,615.00</c:v>
                </c:pt>
                <c:pt idx="1620">
                  <c:v>1,616.00</c:v>
                </c:pt>
                <c:pt idx="1621">
                  <c:v>1,617.01</c:v>
                </c:pt>
                <c:pt idx="1622">
                  <c:v>1,618.00</c:v>
                </c:pt>
                <c:pt idx="1623">
                  <c:v>1,619.00</c:v>
                </c:pt>
                <c:pt idx="1624">
                  <c:v>1,620.01</c:v>
                </c:pt>
                <c:pt idx="1625">
                  <c:v>1,621.01</c:v>
                </c:pt>
                <c:pt idx="1626">
                  <c:v>1,622.00</c:v>
                </c:pt>
                <c:pt idx="1627">
                  <c:v>1,623.00</c:v>
                </c:pt>
                <c:pt idx="1628">
                  <c:v>1,624.01</c:v>
                </c:pt>
                <c:pt idx="1629">
                  <c:v>1,625.00</c:v>
                </c:pt>
                <c:pt idx="1630">
                  <c:v>1,626.00</c:v>
                </c:pt>
                <c:pt idx="1631">
                  <c:v>1,627.01</c:v>
                </c:pt>
                <c:pt idx="1632">
                  <c:v>1,628.00</c:v>
                </c:pt>
                <c:pt idx="1633">
                  <c:v>1,629.00</c:v>
                </c:pt>
                <c:pt idx="1634">
                  <c:v>1,630.01</c:v>
                </c:pt>
                <c:pt idx="1635">
                  <c:v>1,631.01</c:v>
                </c:pt>
                <c:pt idx="1636">
                  <c:v>1,632.00</c:v>
                </c:pt>
                <c:pt idx="1637">
                  <c:v>1,633.00</c:v>
                </c:pt>
                <c:pt idx="1638">
                  <c:v>1,634.01</c:v>
                </c:pt>
                <c:pt idx="1639">
                  <c:v>1,635.00</c:v>
                </c:pt>
                <c:pt idx="1640">
                  <c:v>1,636.00</c:v>
                </c:pt>
                <c:pt idx="1641">
                  <c:v>1,637.01</c:v>
                </c:pt>
                <c:pt idx="1642">
                  <c:v>1,638.01</c:v>
                </c:pt>
                <c:pt idx="1643">
                  <c:v>1,639.00</c:v>
                </c:pt>
                <c:pt idx="1644">
                  <c:v>1,640.01</c:v>
                </c:pt>
                <c:pt idx="1645">
                  <c:v>1,641.01</c:v>
                </c:pt>
                <c:pt idx="1646">
                  <c:v>1,642.00</c:v>
                </c:pt>
                <c:pt idx="1647">
                  <c:v>1,643.00</c:v>
                </c:pt>
                <c:pt idx="1648">
                  <c:v>1,644.01</c:v>
                </c:pt>
                <c:pt idx="1649">
                  <c:v>1,645.00</c:v>
                </c:pt>
                <c:pt idx="1650">
                  <c:v>1,646.00</c:v>
                </c:pt>
                <c:pt idx="1651">
                  <c:v>1,647.01</c:v>
                </c:pt>
                <c:pt idx="1652">
                  <c:v>1,648.01</c:v>
                </c:pt>
                <c:pt idx="1653">
                  <c:v>1,649.00</c:v>
                </c:pt>
                <c:pt idx="1654">
                  <c:v>1,650.01</c:v>
                </c:pt>
                <c:pt idx="1655">
                  <c:v>1,651.01</c:v>
                </c:pt>
                <c:pt idx="1656">
                  <c:v>1,652.00</c:v>
                </c:pt>
                <c:pt idx="1657">
                  <c:v>1,653.00</c:v>
                </c:pt>
                <c:pt idx="1658">
                  <c:v>1,654.01</c:v>
                </c:pt>
                <c:pt idx="1659">
                  <c:v>1,655.00</c:v>
                </c:pt>
                <c:pt idx="1660">
                  <c:v>1,656.00</c:v>
                </c:pt>
                <c:pt idx="1661">
                  <c:v>1,657.01</c:v>
                </c:pt>
                <c:pt idx="1662">
                  <c:v>1,658.01</c:v>
                </c:pt>
                <c:pt idx="1663">
                  <c:v>1,659.00</c:v>
                </c:pt>
                <c:pt idx="1664">
                  <c:v>1,660.01</c:v>
                </c:pt>
                <c:pt idx="1665">
                  <c:v>1,661.01</c:v>
                </c:pt>
                <c:pt idx="1666">
                  <c:v>1,662.00</c:v>
                </c:pt>
                <c:pt idx="1667">
                  <c:v>1,663.00</c:v>
                </c:pt>
                <c:pt idx="1668">
                  <c:v>1,664.01</c:v>
                </c:pt>
                <c:pt idx="1669">
                  <c:v>1,665.00</c:v>
                </c:pt>
                <c:pt idx="1670">
                  <c:v>1,666.00</c:v>
                </c:pt>
                <c:pt idx="1671">
                  <c:v>1,667.01</c:v>
                </c:pt>
                <c:pt idx="1672">
                  <c:v>1,668.01</c:v>
                </c:pt>
                <c:pt idx="1673">
                  <c:v>1,669.00</c:v>
                </c:pt>
                <c:pt idx="1674">
                  <c:v>1,670.00</c:v>
                </c:pt>
                <c:pt idx="1675">
                  <c:v>1,671.01</c:v>
                </c:pt>
                <c:pt idx="1676">
                  <c:v>1,672.00</c:v>
                </c:pt>
                <c:pt idx="1677">
                  <c:v>1,673.00</c:v>
                </c:pt>
                <c:pt idx="1678">
                  <c:v>1,674.01</c:v>
                </c:pt>
                <c:pt idx="1679">
                  <c:v>1,675.00</c:v>
                </c:pt>
                <c:pt idx="1680">
                  <c:v>1,676.00</c:v>
                </c:pt>
                <c:pt idx="1681">
                  <c:v>1,677.01</c:v>
                </c:pt>
                <c:pt idx="1682">
                  <c:v>1,678.01</c:v>
                </c:pt>
                <c:pt idx="1683">
                  <c:v>1,679.00</c:v>
                </c:pt>
                <c:pt idx="1684">
                  <c:v>1,680.00</c:v>
                </c:pt>
                <c:pt idx="1685">
                  <c:v>1,681.01</c:v>
                </c:pt>
                <c:pt idx="1686">
                  <c:v>1,682.00</c:v>
                </c:pt>
                <c:pt idx="1687">
                  <c:v>1,683.00</c:v>
                </c:pt>
                <c:pt idx="1688">
                  <c:v>1,684.01</c:v>
                </c:pt>
                <c:pt idx="1689">
                  <c:v>1,685.01</c:v>
                </c:pt>
                <c:pt idx="1690">
                  <c:v>1,686.00</c:v>
                </c:pt>
                <c:pt idx="1691">
                  <c:v>1,687.01</c:v>
                </c:pt>
                <c:pt idx="1692">
                  <c:v>1,688.01</c:v>
                </c:pt>
                <c:pt idx="1693">
                  <c:v>1,689.00</c:v>
                </c:pt>
                <c:pt idx="1694">
                  <c:v>1,690.00</c:v>
                </c:pt>
                <c:pt idx="1695">
                  <c:v>1,691.01</c:v>
                </c:pt>
                <c:pt idx="1696">
                  <c:v>1,692.00</c:v>
                </c:pt>
                <c:pt idx="1697">
                  <c:v>1,693.00</c:v>
                </c:pt>
                <c:pt idx="1698">
                  <c:v>1,694.01</c:v>
                </c:pt>
                <c:pt idx="1699">
                  <c:v>1,695.01</c:v>
                </c:pt>
                <c:pt idx="1700">
                  <c:v>1,696.00</c:v>
                </c:pt>
                <c:pt idx="1701">
                  <c:v>1,697.01</c:v>
                </c:pt>
                <c:pt idx="1702">
                  <c:v>1,698.01</c:v>
                </c:pt>
                <c:pt idx="1703">
                  <c:v>1,699.00</c:v>
                </c:pt>
                <c:pt idx="1704">
                  <c:v>1,700.00</c:v>
                </c:pt>
                <c:pt idx="1705">
                  <c:v>1,701.01</c:v>
                </c:pt>
                <c:pt idx="1706">
                  <c:v>1,702.00</c:v>
                </c:pt>
                <c:pt idx="1707">
                  <c:v>1,703.00</c:v>
                </c:pt>
                <c:pt idx="1708">
                  <c:v>1,704.01</c:v>
                </c:pt>
                <c:pt idx="1709">
                  <c:v>1,705.01</c:v>
                </c:pt>
                <c:pt idx="1710">
                  <c:v>1,706.00</c:v>
                </c:pt>
                <c:pt idx="1711">
                  <c:v>1,707.01</c:v>
                </c:pt>
                <c:pt idx="1712">
                  <c:v>1,708.01</c:v>
                </c:pt>
                <c:pt idx="1713">
                  <c:v>1,709.00</c:v>
                </c:pt>
                <c:pt idx="1714">
                  <c:v>1,710.00</c:v>
                </c:pt>
                <c:pt idx="1715">
                  <c:v>1,711.01</c:v>
                </c:pt>
                <c:pt idx="1716">
                  <c:v>1,712.00</c:v>
                </c:pt>
                <c:pt idx="1717">
                  <c:v>1,713.00</c:v>
                </c:pt>
                <c:pt idx="1718">
                  <c:v>1,714.01</c:v>
                </c:pt>
                <c:pt idx="1719">
                  <c:v>1,715.01</c:v>
                </c:pt>
                <c:pt idx="1720">
                  <c:v>1,716.00</c:v>
                </c:pt>
                <c:pt idx="1721">
                  <c:v>1,717.00</c:v>
                </c:pt>
                <c:pt idx="1722">
                  <c:v>1,718.01</c:v>
                </c:pt>
                <c:pt idx="1723">
                  <c:v>1,719.00</c:v>
                </c:pt>
                <c:pt idx="1724">
                  <c:v>1,720.00</c:v>
                </c:pt>
                <c:pt idx="1725">
                  <c:v>1,721.01</c:v>
                </c:pt>
                <c:pt idx="1726">
                  <c:v>1,722.00</c:v>
                </c:pt>
                <c:pt idx="1727">
                  <c:v>1,723.00</c:v>
                </c:pt>
                <c:pt idx="1728">
                  <c:v>1,724.01</c:v>
                </c:pt>
                <c:pt idx="1729">
                  <c:v>1,725.01</c:v>
                </c:pt>
                <c:pt idx="1730">
                  <c:v>1,726.00</c:v>
                </c:pt>
                <c:pt idx="1731">
                  <c:v>1,727.00</c:v>
                </c:pt>
                <c:pt idx="1732">
                  <c:v>1,728.01</c:v>
                </c:pt>
                <c:pt idx="1733">
                  <c:v>1,729.00</c:v>
                </c:pt>
                <c:pt idx="1734">
                  <c:v>1,730.00</c:v>
                </c:pt>
                <c:pt idx="1735">
                  <c:v>1,731.01</c:v>
                </c:pt>
                <c:pt idx="1736">
                  <c:v>1,732.00</c:v>
                </c:pt>
                <c:pt idx="1737">
                  <c:v>1,733.00</c:v>
                </c:pt>
                <c:pt idx="1738">
                  <c:v>1,734.01</c:v>
                </c:pt>
                <c:pt idx="1739">
                  <c:v>1,735.01</c:v>
                </c:pt>
                <c:pt idx="1740">
                  <c:v>1,736.00</c:v>
                </c:pt>
                <c:pt idx="1741">
                  <c:v>1,737.00</c:v>
                </c:pt>
                <c:pt idx="1742">
                  <c:v>1,738.01</c:v>
                </c:pt>
                <c:pt idx="1743">
                  <c:v>1,739.00</c:v>
                </c:pt>
                <c:pt idx="1744">
                  <c:v>1,740.00</c:v>
                </c:pt>
                <c:pt idx="1745">
                  <c:v>1,741.01</c:v>
                </c:pt>
                <c:pt idx="1746">
                  <c:v>1,742.01</c:v>
                </c:pt>
                <c:pt idx="1747">
                  <c:v>1,743.00</c:v>
                </c:pt>
                <c:pt idx="1748">
                  <c:v>1,744.01</c:v>
                </c:pt>
                <c:pt idx="1749">
                  <c:v>1,745.01</c:v>
                </c:pt>
                <c:pt idx="1750">
                  <c:v>1,746.00</c:v>
                </c:pt>
                <c:pt idx="1751">
                  <c:v>1,747.00</c:v>
                </c:pt>
                <c:pt idx="1752">
                  <c:v>1,748.01</c:v>
                </c:pt>
                <c:pt idx="1753">
                  <c:v>1,749.00</c:v>
                </c:pt>
                <c:pt idx="1754">
                  <c:v>1,750.00</c:v>
                </c:pt>
                <c:pt idx="1755">
                  <c:v>1,751.01</c:v>
                </c:pt>
                <c:pt idx="1756">
                  <c:v>1,752.01</c:v>
                </c:pt>
                <c:pt idx="1757">
                  <c:v>1,753.00</c:v>
                </c:pt>
                <c:pt idx="1758">
                  <c:v>1,754.00</c:v>
                </c:pt>
                <c:pt idx="1759">
                  <c:v>1,755.01</c:v>
                </c:pt>
                <c:pt idx="1760">
                  <c:v>1,756.00</c:v>
                </c:pt>
                <c:pt idx="1761">
                  <c:v>1,757.00</c:v>
                </c:pt>
                <c:pt idx="1762">
                  <c:v>1,758.01</c:v>
                </c:pt>
                <c:pt idx="1763">
                  <c:v>1,759.00</c:v>
                </c:pt>
                <c:pt idx="1764">
                  <c:v>1,760.00</c:v>
                </c:pt>
                <c:pt idx="1765">
                  <c:v>1,761.01</c:v>
                </c:pt>
                <c:pt idx="1766">
                  <c:v>1,762.01</c:v>
                </c:pt>
                <c:pt idx="1767">
                  <c:v>1,763.00</c:v>
                </c:pt>
                <c:pt idx="1768">
                  <c:v>1,764.00</c:v>
                </c:pt>
                <c:pt idx="1769">
                  <c:v>1,765.01</c:v>
                </c:pt>
                <c:pt idx="1770">
                  <c:v>1,766.00</c:v>
                </c:pt>
                <c:pt idx="1771">
                  <c:v>1,767.00</c:v>
                </c:pt>
                <c:pt idx="1772">
                  <c:v>1,768.01</c:v>
                </c:pt>
                <c:pt idx="1773">
                  <c:v>1,769.00</c:v>
                </c:pt>
                <c:pt idx="1774">
                  <c:v>1,770.00</c:v>
                </c:pt>
                <c:pt idx="1775">
                  <c:v>1,771.01</c:v>
                </c:pt>
                <c:pt idx="1776">
                  <c:v>1,772.01</c:v>
                </c:pt>
                <c:pt idx="1777">
                  <c:v>1,773.00</c:v>
                </c:pt>
                <c:pt idx="1778">
                  <c:v>1,774.00</c:v>
                </c:pt>
                <c:pt idx="1779">
                  <c:v>1,775.01</c:v>
                </c:pt>
                <c:pt idx="1780">
                  <c:v>1,776.00</c:v>
                </c:pt>
                <c:pt idx="1781">
                  <c:v>1,777.00</c:v>
                </c:pt>
                <c:pt idx="1782">
                  <c:v>1,778.01</c:v>
                </c:pt>
                <c:pt idx="1783">
                  <c:v>1,779.01</c:v>
                </c:pt>
                <c:pt idx="1784">
                  <c:v>1,780.00</c:v>
                </c:pt>
                <c:pt idx="1785">
                  <c:v>1,781.01</c:v>
                </c:pt>
                <c:pt idx="1786">
                  <c:v>1,782.01</c:v>
                </c:pt>
                <c:pt idx="1787">
                  <c:v>1,783.00</c:v>
                </c:pt>
                <c:pt idx="1788">
                  <c:v>1,784.00</c:v>
                </c:pt>
                <c:pt idx="1789">
                  <c:v>1,785.01</c:v>
                </c:pt>
                <c:pt idx="1790">
                  <c:v>1,786.00</c:v>
                </c:pt>
                <c:pt idx="1791">
                  <c:v>1,787.00</c:v>
                </c:pt>
                <c:pt idx="1792">
                  <c:v>1,788.01</c:v>
                </c:pt>
                <c:pt idx="1793">
                  <c:v>1,789.01</c:v>
                </c:pt>
                <c:pt idx="1794">
                  <c:v>1,790.00</c:v>
                </c:pt>
                <c:pt idx="1795">
                  <c:v>1,791.01</c:v>
                </c:pt>
                <c:pt idx="1796">
                  <c:v>1,792.01</c:v>
                </c:pt>
                <c:pt idx="1797">
                  <c:v>1,793.00</c:v>
                </c:pt>
                <c:pt idx="1798">
                  <c:v>1,794.00</c:v>
                </c:pt>
                <c:pt idx="1799">
                  <c:v>1,795.01</c:v>
                </c:pt>
                <c:pt idx="1800">
                  <c:v>1,796.00</c:v>
                </c:pt>
                <c:pt idx="1801">
                  <c:v>1,797.00</c:v>
                </c:pt>
                <c:pt idx="1802">
                  <c:v>1,798.01</c:v>
                </c:pt>
                <c:pt idx="1803">
                  <c:v>1,799.01</c:v>
                </c:pt>
                <c:pt idx="1804">
                  <c:v>1,800.00</c:v>
                </c:pt>
                <c:pt idx="1805">
                  <c:v>1,801.00</c:v>
                </c:pt>
                <c:pt idx="1806">
                  <c:v>1,802.01</c:v>
                </c:pt>
                <c:pt idx="1807">
                  <c:v>1,803.00</c:v>
                </c:pt>
                <c:pt idx="1808">
                  <c:v>1,804.00</c:v>
                </c:pt>
                <c:pt idx="1809">
                  <c:v>1,805.01</c:v>
                </c:pt>
                <c:pt idx="1810">
                  <c:v>1,806.00</c:v>
                </c:pt>
                <c:pt idx="1811">
                  <c:v>1,807.00</c:v>
                </c:pt>
                <c:pt idx="1812">
                  <c:v>1,808.01</c:v>
                </c:pt>
                <c:pt idx="1813">
                  <c:v>1,809.01</c:v>
                </c:pt>
                <c:pt idx="1814">
                  <c:v>1,810.00</c:v>
                </c:pt>
                <c:pt idx="1815">
                  <c:v>1,811.00</c:v>
                </c:pt>
                <c:pt idx="1816">
                  <c:v>1,812.01</c:v>
                </c:pt>
                <c:pt idx="1817">
                  <c:v>1,813.00</c:v>
                </c:pt>
                <c:pt idx="1818">
                  <c:v>1,814.00</c:v>
                </c:pt>
                <c:pt idx="1819">
                  <c:v>1,815.01</c:v>
                </c:pt>
                <c:pt idx="1820">
                  <c:v>1,816.01</c:v>
                </c:pt>
                <c:pt idx="1821">
                  <c:v>1,817.00</c:v>
                </c:pt>
                <c:pt idx="1822">
                  <c:v>1,818.01</c:v>
                </c:pt>
                <c:pt idx="1823">
                  <c:v>1,819.01</c:v>
                </c:pt>
                <c:pt idx="1824">
                  <c:v>1,820.00</c:v>
                </c:pt>
                <c:pt idx="1825">
                  <c:v>1,821.00</c:v>
                </c:pt>
                <c:pt idx="1826">
                  <c:v>1,822.01</c:v>
                </c:pt>
                <c:pt idx="1827">
                  <c:v>1,823.00</c:v>
                </c:pt>
                <c:pt idx="1828">
                  <c:v>1,824.00</c:v>
                </c:pt>
                <c:pt idx="1829">
                  <c:v>1,825.01</c:v>
                </c:pt>
                <c:pt idx="1830">
                  <c:v>1,826.01</c:v>
                </c:pt>
                <c:pt idx="1831">
                  <c:v>1,827.00</c:v>
                </c:pt>
                <c:pt idx="1832">
                  <c:v>1,828.01</c:v>
                </c:pt>
                <c:pt idx="1833">
                  <c:v>1,829.01</c:v>
                </c:pt>
                <c:pt idx="1834">
                  <c:v>1,830.00</c:v>
                </c:pt>
                <c:pt idx="1835">
                  <c:v>1,831.00</c:v>
                </c:pt>
                <c:pt idx="1836">
                  <c:v>1,832.01</c:v>
                </c:pt>
                <c:pt idx="1837">
                  <c:v>1,833.00</c:v>
                </c:pt>
                <c:pt idx="1838">
                  <c:v>1,834.00</c:v>
                </c:pt>
                <c:pt idx="1839">
                  <c:v>1,835.01</c:v>
                </c:pt>
                <c:pt idx="1840">
                  <c:v>1,836.01</c:v>
                </c:pt>
                <c:pt idx="1841">
                  <c:v>1,837.00</c:v>
                </c:pt>
                <c:pt idx="1842">
                  <c:v>1,838.01</c:v>
                </c:pt>
                <c:pt idx="1843">
                  <c:v>1,839.01</c:v>
                </c:pt>
                <c:pt idx="1844">
                  <c:v>1,840.00</c:v>
                </c:pt>
                <c:pt idx="1845">
                  <c:v>1,841.00</c:v>
                </c:pt>
                <c:pt idx="1846">
                  <c:v>1,842.01</c:v>
                </c:pt>
                <c:pt idx="1847">
                  <c:v>1,843.00</c:v>
                </c:pt>
                <c:pt idx="1848">
                  <c:v>1,844.00</c:v>
                </c:pt>
                <c:pt idx="1849">
                  <c:v>1,845.01</c:v>
                </c:pt>
                <c:pt idx="1850">
                  <c:v>1,846.01</c:v>
                </c:pt>
                <c:pt idx="1851">
                  <c:v>1,847.00</c:v>
                </c:pt>
                <c:pt idx="1852">
                  <c:v>1,848.00</c:v>
                </c:pt>
                <c:pt idx="1853">
                  <c:v>1,849.01</c:v>
                </c:pt>
                <c:pt idx="1854">
                  <c:v>1,850.00</c:v>
                </c:pt>
                <c:pt idx="1855">
                  <c:v>1,851.00</c:v>
                </c:pt>
                <c:pt idx="1856">
                  <c:v>1,852.01</c:v>
                </c:pt>
                <c:pt idx="1857">
                  <c:v>1,853.00</c:v>
                </c:pt>
                <c:pt idx="1858">
                  <c:v>1,854.00</c:v>
                </c:pt>
                <c:pt idx="1859">
                  <c:v>1,855.01</c:v>
                </c:pt>
                <c:pt idx="1860">
                  <c:v>1,856.01</c:v>
                </c:pt>
                <c:pt idx="1861">
                  <c:v>1,857.00</c:v>
                </c:pt>
                <c:pt idx="1862">
                  <c:v>1,858.00</c:v>
                </c:pt>
                <c:pt idx="1863">
                  <c:v>1,859.01</c:v>
                </c:pt>
                <c:pt idx="1864">
                  <c:v>1,860.00</c:v>
                </c:pt>
                <c:pt idx="1865">
                  <c:v>1,861.00</c:v>
                </c:pt>
                <c:pt idx="1866">
                  <c:v>1,862.01</c:v>
                </c:pt>
                <c:pt idx="1867">
                  <c:v>1,863.01</c:v>
                </c:pt>
                <c:pt idx="1868">
                  <c:v>1,864.00</c:v>
                </c:pt>
                <c:pt idx="1869">
                  <c:v>1,865.01</c:v>
                </c:pt>
                <c:pt idx="1870">
                  <c:v>1,866.01</c:v>
                </c:pt>
                <c:pt idx="1871">
                  <c:v>1,867.00</c:v>
                </c:pt>
                <c:pt idx="1872">
                  <c:v>1,868.00</c:v>
                </c:pt>
                <c:pt idx="1873">
                  <c:v>1,869.01</c:v>
                </c:pt>
                <c:pt idx="1874">
                  <c:v>1,870.00</c:v>
                </c:pt>
                <c:pt idx="1875">
                  <c:v>1,871.00</c:v>
                </c:pt>
                <c:pt idx="1876">
                  <c:v>1,872.01</c:v>
                </c:pt>
                <c:pt idx="1877">
                  <c:v>1,873.01</c:v>
                </c:pt>
                <c:pt idx="1878">
                  <c:v>1,874.00</c:v>
                </c:pt>
                <c:pt idx="1879">
                  <c:v>1,875.00</c:v>
                </c:pt>
                <c:pt idx="1880">
                  <c:v>1,876.01</c:v>
                </c:pt>
                <c:pt idx="1881">
                  <c:v>1,877.00</c:v>
                </c:pt>
                <c:pt idx="1882">
                  <c:v>1,878.00</c:v>
                </c:pt>
                <c:pt idx="1883">
                  <c:v>1,879.01</c:v>
                </c:pt>
                <c:pt idx="1884">
                  <c:v>1,880.01</c:v>
                </c:pt>
                <c:pt idx="1885">
                  <c:v>1,881.00</c:v>
                </c:pt>
                <c:pt idx="1886">
                  <c:v>1,882.01</c:v>
                </c:pt>
                <c:pt idx="1887">
                  <c:v>1,883.01</c:v>
                </c:pt>
                <c:pt idx="1888">
                  <c:v>1,884.00</c:v>
                </c:pt>
                <c:pt idx="1889">
                  <c:v>1,885.00</c:v>
                </c:pt>
                <c:pt idx="1890">
                  <c:v>1,886.01</c:v>
                </c:pt>
                <c:pt idx="1891">
                  <c:v>1,887.00</c:v>
                </c:pt>
                <c:pt idx="1892">
                  <c:v>1,888.00</c:v>
                </c:pt>
                <c:pt idx="1893">
                  <c:v>1,889.01</c:v>
                </c:pt>
                <c:pt idx="1894">
                  <c:v>1,890.01</c:v>
                </c:pt>
                <c:pt idx="1895">
                  <c:v>1,891.00</c:v>
                </c:pt>
                <c:pt idx="1896">
                  <c:v>1,892.01</c:v>
                </c:pt>
                <c:pt idx="1897">
                  <c:v>1,893.01</c:v>
                </c:pt>
                <c:pt idx="1898">
                  <c:v>1,894.00</c:v>
                </c:pt>
                <c:pt idx="1899">
                  <c:v>1,895.00</c:v>
                </c:pt>
                <c:pt idx="1900">
                  <c:v>1,896.01</c:v>
                </c:pt>
                <c:pt idx="1901">
                  <c:v>1,897.00</c:v>
                </c:pt>
                <c:pt idx="1902">
                  <c:v>1,898.00</c:v>
                </c:pt>
                <c:pt idx="1903">
                  <c:v>1,899.01</c:v>
                </c:pt>
                <c:pt idx="1904">
                  <c:v>1,900.01</c:v>
                </c:pt>
                <c:pt idx="1905">
                  <c:v>1,901.00</c:v>
                </c:pt>
              </c:strCache>
            </c:strRef>
          </c:xVal>
          <c:yVal>
            <c:numRef>
              <c:f>'8-16-2022 10-06-53 AM'!$D$2:$D$1907</c:f>
              <c:numCache>
                <c:formatCode>General</c:formatCode>
                <c:ptCount val="1906"/>
                <c:pt idx="0">
                  <c:v>72.927931999999998</c:v>
                </c:pt>
                <c:pt idx="1">
                  <c:v>72.926221999999996</c:v>
                </c:pt>
                <c:pt idx="2">
                  <c:v>72.931982000000005</c:v>
                </c:pt>
                <c:pt idx="3">
                  <c:v>72.939217999999997</c:v>
                </c:pt>
                <c:pt idx="4">
                  <c:v>72.929156000000006</c:v>
                </c:pt>
                <c:pt idx="5">
                  <c:v>73.075226000000001</c:v>
                </c:pt>
                <c:pt idx="6">
                  <c:v>73.080914000000007</c:v>
                </c:pt>
                <c:pt idx="7">
                  <c:v>73.080590000000001</c:v>
                </c:pt>
                <c:pt idx="8">
                  <c:v>73.079582000000002</c:v>
                </c:pt>
                <c:pt idx="9">
                  <c:v>73.085971999999998</c:v>
                </c:pt>
                <c:pt idx="10">
                  <c:v>73.083721999999995</c:v>
                </c:pt>
                <c:pt idx="11">
                  <c:v>73.079509999999999</c:v>
                </c:pt>
                <c:pt idx="12">
                  <c:v>73.083433999999997</c:v>
                </c:pt>
                <c:pt idx="13">
                  <c:v>73.082480000000004</c:v>
                </c:pt>
                <c:pt idx="14">
                  <c:v>73.092758000000003</c:v>
                </c:pt>
                <c:pt idx="15">
                  <c:v>73.081922000000006</c:v>
                </c:pt>
                <c:pt idx="16">
                  <c:v>73.079672000000002</c:v>
                </c:pt>
                <c:pt idx="17">
                  <c:v>73.080175999999994</c:v>
                </c:pt>
                <c:pt idx="18">
                  <c:v>73.085414</c:v>
                </c:pt>
                <c:pt idx="19">
                  <c:v>73.083740000000006</c:v>
                </c:pt>
                <c:pt idx="20">
                  <c:v>73.089247999999998</c:v>
                </c:pt>
                <c:pt idx="21">
                  <c:v>73.082102000000006</c:v>
                </c:pt>
                <c:pt idx="22">
                  <c:v>73.092703999999998</c:v>
                </c:pt>
                <c:pt idx="23">
                  <c:v>73.087447999999995</c:v>
                </c:pt>
                <c:pt idx="24">
                  <c:v>73.088005999999993</c:v>
                </c:pt>
                <c:pt idx="25">
                  <c:v>73.089104000000006</c:v>
                </c:pt>
                <c:pt idx="26">
                  <c:v>73.084711999999996</c:v>
                </c:pt>
                <c:pt idx="27">
                  <c:v>73.082713999999996</c:v>
                </c:pt>
                <c:pt idx="28">
                  <c:v>73.084621999999996</c:v>
                </c:pt>
                <c:pt idx="29">
                  <c:v>73.085378000000006</c:v>
                </c:pt>
                <c:pt idx="30">
                  <c:v>73.088239999999999</c:v>
                </c:pt>
                <c:pt idx="31">
                  <c:v>73.088402000000002</c:v>
                </c:pt>
                <c:pt idx="32">
                  <c:v>73.090292000000005</c:v>
                </c:pt>
                <c:pt idx="33">
                  <c:v>73.105969999999999</c:v>
                </c:pt>
                <c:pt idx="34">
                  <c:v>73.096034000000003</c:v>
                </c:pt>
                <c:pt idx="35">
                  <c:v>73.089302000000004</c:v>
                </c:pt>
                <c:pt idx="36">
                  <c:v>73.089950000000002</c:v>
                </c:pt>
                <c:pt idx="37">
                  <c:v>73.086134000000001</c:v>
                </c:pt>
                <c:pt idx="38">
                  <c:v>73.087447999999995</c:v>
                </c:pt>
                <c:pt idx="39">
                  <c:v>73.101991999999996</c:v>
                </c:pt>
                <c:pt idx="40">
                  <c:v>73.102153999999999</c:v>
                </c:pt>
                <c:pt idx="41">
                  <c:v>73.091695999999999</c:v>
                </c:pt>
                <c:pt idx="42">
                  <c:v>73.090130000000002</c:v>
                </c:pt>
                <c:pt idx="43">
                  <c:v>73.093964</c:v>
                </c:pt>
                <c:pt idx="44">
                  <c:v>73.102801999999997</c:v>
                </c:pt>
                <c:pt idx="45">
                  <c:v>73.093423999999999</c:v>
                </c:pt>
                <c:pt idx="46">
                  <c:v>73.084100000000007</c:v>
                </c:pt>
                <c:pt idx="47">
                  <c:v>73.105897999999996</c:v>
                </c:pt>
                <c:pt idx="48">
                  <c:v>73.093243999999999</c:v>
                </c:pt>
                <c:pt idx="49">
                  <c:v>73.098302000000004</c:v>
                </c:pt>
                <c:pt idx="50">
                  <c:v>73.103054</c:v>
                </c:pt>
                <c:pt idx="51">
                  <c:v>73.078699999999998</c:v>
                </c:pt>
                <c:pt idx="52">
                  <c:v>73.096952000000002</c:v>
                </c:pt>
                <c:pt idx="53">
                  <c:v>73.099112000000005</c:v>
                </c:pt>
                <c:pt idx="54">
                  <c:v>73.085701999999998</c:v>
                </c:pt>
                <c:pt idx="55">
                  <c:v>73.092811999999995</c:v>
                </c:pt>
                <c:pt idx="56">
                  <c:v>73.105447999999996</c:v>
                </c:pt>
                <c:pt idx="57">
                  <c:v>73.097384000000005</c:v>
                </c:pt>
                <c:pt idx="58">
                  <c:v>73.102819999999994</c:v>
                </c:pt>
                <c:pt idx="59">
                  <c:v>73.100228000000001</c:v>
                </c:pt>
                <c:pt idx="60">
                  <c:v>73.088167999999996</c:v>
                </c:pt>
                <c:pt idx="61">
                  <c:v>73.103558000000007</c:v>
                </c:pt>
                <c:pt idx="62">
                  <c:v>73.103071999999997</c:v>
                </c:pt>
                <c:pt idx="63">
                  <c:v>73.105574000000004</c:v>
                </c:pt>
                <c:pt idx="64">
                  <c:v>73.095709999999997</c:v>
                </c:pt>
                <c:pt idx="65">
                  <c:v>73.096232000000001</c:v>
                </c:pt>
                <c:pt idx="66">
                  <c:v>73.103306000000003</c:v>
                </c:pt>
                <c:pt idx="67">
                  <c:v>73.103756000000004</c:v>
                </c:pt>
                <c:pt idx="68">
                  <c:v>73.098212000000004</c:v>
                </c:pt>
                <c:pt idx="69">
                  <c:v>73.113079999999997</c:v>
                </c:pt>
                <c:pt idx="70">
                  <c:v>73.116643999999994</c:v>
                </c:pt>
                <c:pt idx="71">
                  <c:v>73.103827999999993</c:v>
                </c:pt>
                <c:pt idx="72">
                  <c:v>73.090670000000003</c:v>
                </c:pt>
                <c:pt idx="73">
                  <c:v>73.110038000000003</c:v>
                </c:pt>
                <c:pt idx="74">
                  <c:v>73.119721999999996</c:v>
                </c:pt>
                <c:pt idx="75">
                  <c:v>73.113872000000001</c:v>
                </c:pt>
                <c:pt idx="76">
                  <c:v>73.109750000000005</c:v>
                </c:pt>
                <c:pt idx="77">
                  <c:v>73.104494000000003</c:v>
                </c:pt>
                <c:pt idx="78">
                  <c:v>73.117093999999994</c:v>
                </c:pt>
                <c:pt idx="79">
                  <c:v>73.120009999999994</c:v>
                </c:pt>
                <c:pt idx="80">
                  <c:v>73.106834000000006</c:v>
                </c:pt>
                <c:pt idx="81">
                  <c:v>73.108040000000003</c:v>
                </c:pt>
                <c:pt idx="82">
                  <c:v>73.116770000000002</c:v>
                </c:pt>
                <c:pt idx="83">
                  <c:v>73.110001999999994</c:v>
                </c:pt>
                <c:pt idx="84">
                  <c:v>73.117202000000006</c:v>
                </c:pt>
                <c:pt idx="85">
                  <c:v>73.114592000000002</c:v>
                </c:pt>
                <c:pt idx="86">
                  <c:v>73.112359999999995</c:v>
                </c:pt>
                <c:pt idx="87">
                  <c:v>73.114664000000005</c:v>
                </c:pt>
                <c:pt idx="88">
                  <c:v>73.105519999999999</c:v>
                </c:pt>
                <c:pt idx="89">
                  <c:v>73.110398000000004</c:v>
                </c:pt>
                <c:pt idx="90">
                  <c:v>73.117292000000006</c:v>
                </c:pt>
                <c:pt idx="91">
                  <c:v>73.119236000000001</c:v>
                </c:pt>
                <c:pt idx="92">
                  <c:v>73.124600000000001</c:v>
                </c:pt>
                <c:pt idx="93">
                  <c:v>73.118696</c:v>
                </c:pt>
                <c:pt idx="94">
                  <c:v>73.114627999999996</c:v>
                </c:pt>
                <c:pt idx="95">
                  <c:v>73.125500000000002</c:v>
                </c:pt>
                <c:pt idx="96">
                  <c:v>73.130719999999997</c:v>
                </c:pt>
                <c:pt idx="97">
                  <c:v>73.130647999999994</c:v>
                </c:pt>
                <c:pt idx="98">
                  <c:v>73.128973999999999</c:v>
                </c:pt>
                <c:pt idx="99">
                  <c:v>73.132124000000005</c:v>
                </c:pt>
                <c:pt idx="100">
                  <c:v>73.137488000000005</c:v>
                </c:pt>
                <c:pt idx="101">
                  <c:v>73.138928000000007</c:v>
                </c:pt>
                <c:pt idx="102">
                  <c:v>73.146416000000002</c:v>
                </c:pt>
                <c:pt idx="103">
                  <c:v>73.142870000000002</c:v>
                </c:pt>
                <c:pt idx="104">
                  <c:v>73.145786000000001</c:v>
                </c:pt>
                <c:pt idx="105">
                  <c:v>73.145623999999998</c:v>
                </c:pt>
                <c:pt idx="106">
                  <c:v>73.163336000000001</c:v>
                </c:pt>
                <c:pt idx="107">
                  <c:v>73.147946000000005</c:v>
                </c:pt>
                <c:pt idx="108">
                  <c:v>73.156441999999998</c:v>
                </c:pt>
                <c:pt idx="109">
                  <c:v>73.165819999999997</c:v>
                </c:pt>
                <c:pt idx="110">
                  <c:v>73.177105999999995</c:v>
                </c:pt>
                <c:pt idx="111">
                  <c:v>73.160960000000003</c:v>
                </c:pt>
                <c:pt idx="112">
                  <c:v>73.176494000000005</c:v>
                </c:pt>
                <c:pt idx="113">
                  <c:v>73.190839999999994</c:v>
                </c:pt>
                <c:pt idx="114">
                  <c:v>73.187690000000003</c:v>
                </c:pt>
                <c:pt idx="115">
                  <c:v>73.184755999999993</c:v>
                </c:pt>
                <c:pt idx="116">
                  <c:v>73.181606000000002</c:v>
                </c:pt>
                <c:pt idx="117">
                  <c:v>73.174046000000004</c:v>
                </c:pt>
                <c:pt idx="118">
                  <c:v>73.177465999999995</c:v>
                </c:pt>
                <c:pt idx="119">
                  <c:v>73.186897999999999</c:v>
                </c:pt>
                <c:pt idx="120">
                  <c:v>73.189633999999998</c:v>
                </c:pt>
                <c:pt idx="121">
                  <c:v>73.193467999999996</c:v>
                </c:pt>
                <c:pt idx="122">
                  <c:v>73.190048000000004</c:v>
                </c:pt>
                <c:pt idx="123">
                  <c:v>73.197841999999994</c:v>
                </c:pt>
                <c:pt idx="124">
                  <c:v>73.209811999999999</c:v>
                </c:pt>
                <c:pt idx="125">
                  <c:v>73.215266</c:v>
                </c:pt>
                <c:pt idx="126">
                  <c:v>73.211054000000004</c:v>
                </c:pt>
                <c:pt idx="127">
                  <c:v>73.223653999999996</c:v>
                </c:pt>
                <c:pt idx="128">
                  <c:v>73.230403999999993</c:v>
                </c:pt>
                <c:pt idx="129">
                  <c:v>73.231933999999995</c:v>
                </c:pt>
                <c:pt idx="130">
                  <c:v>73.243849999999995</c:v>
                </c:pt>
                <c:pt idx="131">
                  <c:v>73.243724</c:v>
                </c:pt>
                <c:pt idx="132">
                  <c:v>73.257673999999994</c:v>
                </c:pt>
                <c:pt idx="133">
                  <c:v>73.259563999999997</c:v>
                </c:pt>
                <c:pt idx="134">
                  <c:v>73.252184</c:v>
                </c:pt>
                <c:pt idx="135">
                  <c:v>73.243436000000003</c:v>
                </c:pt>
                <c:pt idx="136">
                  <c:v>73.262714000000003</c:v>
                </c:pt>
                <c:pt idx="137">
                  <c:v>73.271624000000003</c:v>
                </c:pt>
                <c:pt idx="138">
                  <c:v>73.280894000000004</c:v>
                </c:pt>
                <c:pt idx="139">
                  <c:v>73.295186000000001</c:v>
                </c:pt>
                <c:pt idx="140">
                  <c:v>73.289929999999998</c:v>
                </c:pt>
                <c:pt idx="141">
                  <c:v>73.294213999999997</c:v>
                </c:pt>
                <c:pt idx="142">
                  <c:v>73.303573999999998</c:v>
                </c:pt>
                <c:pt idx="143">
                  <c:v>73.304366000000002</c:v>
                </c:pt>
                <c:pt idx="144">
                  <c:v>73.316552000000001</c:v>
                </c:pt>
                <c:pt idx="145">
                  <c:v>73.321411999999995</c:v>
                </c:pt>
                <c:pt idx="146">
                  <c:v>73.311601999999993</c:v>
                </c:pt>
                <c:pt idx="147">
                  <c:v>73.325047999999995</c:v>
                </c:pt>
                <c:pt idx="148">
                  <c:v>73.328845999999999</c:v>
                </c:pt>
                <c:pt idx="149">
                  <c:v>73.339951999999997</c:v>
                </c:pt>
                <c:pt idx="150">
                  <c:v>73.356223999999997</c:v>
                </c:pt>
                <c:pt idx="151">
                  <c:v>73.352174000000005</c:v>
                </c:pt>
                <c:pt idx="152">
                  <c:v>73.366268000000005</c:v>
                </c:pt>
                <c:pt idx="153">
                  <c:v>73.377679999999998</c:v>
                </c:pt>
                <c:pt idx="154">
                  <c:v>73.377194000000003</c:v>
                </c:pt>
                <c:pt idx="155">
                  <c:v>73.393556000000004</c:v>
                </c:pt>
                <c:pt idx="156">
                  <c:v>73.39676</c:v>
                </c:pt>
                <c:pt idx="157">
                  <c:v>73.406660000000002</c:v>
                </c:pt>
                <c:pt idx="158">
                  <c:v>73.404086000000007</c:v>
                </c:pt>
                <c:pt idx="159">
                  <c:v>73.419368000000006</c:v>
                </c:pt>
                <c:pt idx="160">
                  <c:v>73.429556000000005</c:v>
                </c:pt>
                <c:pt idx="161">
                  <c:v>73.446871999999999</c:v>
                </c:pt>
                <c:pt idx="162">
                  <c:v>73.472396000000003</c:v>
                </c:pt>
                <c:pt idx="163">
                  <c:v>73.458913999999993</c:v>
                </c:pt>
                <c:pt idx="164">
                  <c:v>73.456952000000001</c:v>
                </c:pt>
                <c:pt idx="165">
                  <c:v>73.47542</c:v>
                </c:pt>
                <c:pt idx="166">
                  <c:v>73.492609999999999</c:v>
                </c:pt>
                <c:pt idx="167">
                  <c:v>73.488236000000001</c:v>
                </c:pt>
                <c:pt idx="168">
                  <c:v>73.504328000000001</c:v>
                </c:pt>
                <c:pt idx="169">
                  <c:v>73.517396000000005</c:v>
                </c:pt>
                <c:pt idx="170">
                  <c:v>73.527475999999993</c:v>
                </c:pt>
                <c:pt idx="171">
                  <c:v>73.527044000000004</c:v>
                </c:pt>
                <c:pt idx="172">
                  <c:v>73.542631999999998</c:v>
                </c:pt>
                <c:pt idx="173">
                  <c:v>73.544179999999997</c:v>
                </c:pt>
                <c:pt idx="174">
                  <c:v>73.556420000000003</c:v>
                </c:pt>
                <c:pt idx="175">
                  <c:v>73.582357999999999</c:v>
                </c:pt>
                <c:pt idx="176">
                  <c:v>73.589305999999993</c:v>
                </c:pt>
                <c:pt idx="177">
                  <c:v>73.596289999999996</c:v>
                </c:pt>
                <c:pt idx="178">
                  <c:v>73.590295999999995</c:v>
                </c:pt>
                <c:pt idx="179">
                  <c:v>73.607702000000003</c:v>
                </c:pt>
                <c:pt idx="180">
                  <c:v>73.627268000000001</c:v>
                </c:pt>
                <c:pt idx="181">
                  <c:v>73.634990000000002</c:v>
                </c:pt>
                <c:pt idx="182">
                  <c:v>73.639381999999998</c:v>
                </c:pt>
                <c:pt idx="183">
                  <c:v>73.644313999999994</c:v>
                </c:pt>
                <c:pt idx="184">
                  <c:v>73.676696000000007</c:v>
                </c:pt>
                <c:pt idx="185">
                  <c:v>73.693184000000002</c:v>
                </c:pt>
                <c:pt idx="186">
                  <c:v>73.696675999999997</c:v>
                </c:pt>
                <c:pt idx="187">
                  <c:v>73.712282000000002</c:v>
                </c:pt>
                <c:pt idx="188">
                  <c:v>73.732352000000006</c:v>
                </c:pt>
                <c:pt idx="189">
                  <c:v>73.741478000000001</c:v>
                </c:pt>
                <c:pt idx="190">
                  <c:v>73.738202000000001</c:v>
                </c:pt>
                <c:pt idx="191">
                  <c:v>73.755877999999996</c:v>
                </c:pt>
                <c:pt idx="192">
                  <c:v>73.766497999999999</c:v>
                </c:pt>
                <c:pt idx="193">
                  <c:v>73.774687999999998</c:v>
                </c:pt>
                <c:pt idx="194">
                  <c:v>73.792507999999998</c:v>
                </c:pt>
                <c:pt idx="195">
                  <c:v>73.807627999999994</c:v>
                </c:pt>
                <c:pt idx="196">
                  <c:v>73.816826000000006</c:v>
                </c:pt>
                <c:pt idx="197">
                  <c:v>73.828922000000006</c:v>
                </c:pt>
                <c:pt idx="198">
                  <c:v>73.866398000000004</c:v>
                </c:pt>
                <c:pt idx="199">
                  <c:v>73.857560000000007</c:v>
                </c:pt>
                <c:pt idx="200">
                  <c:v>73.877306000000004</c:v>
                </c:pt>
                <c:pt idx="201">
                  <c:v>73.900273999999996</c:v>
                </c:pt>
                <c:pt idx="202">
                  <c:v>73.914764000000005</c:v>
                </c:pt>
                <c:pt idx="203">
                  <c:v>73.922126000000006</c:v>
                </c:pt>
                <c:pt idx="204">
                  <c:v>73.955281999999997</c:v>
                </c:pt>
                <c:pt idx="205">
                  <c:v>73.963256000000001</c:v>
                </c:pt>
                <c:pt idx="206">
                  <c:v>73.972561999999996</c:v>
                </c:pt>
                <c:pt idx="207">
                  <c:v>73.968295999999995</c:v>
                </c:pt>
                <c:pt idx="208">
                  <c:v>73.993945999999994</c:v>
                </c:pt>
                <c:pt idx="209">
                  <c:v>74.016518000000005</c:v>
                </c:pt>
                <c:pt idx="210">
                  <c:v>74.039882000000006</c:v>
                </c:pt>
                <c:pt idx="211">
                  <c:v>74.050681999999995</c:v>
                </c:pt>
                <c:pt idx="212">
                  <c:v>74.067583999999997</c:v>
                </c:pt>
                <c:pt idx="213">
                  <c:v>74.076170000000005</c:v>
                </c:pt>
                <c:pt idx="214">
                  <c:v>74.104681999999997</c:v>
                </c:pt>
                <c:pt idx="215">
                  <c:v>74.119315999999998</c:v>
                </c:pt>
                <c:pt idx="216">
                  <c:v>74.139601999999996</c:v>
                </c:pt>
                <c:pt idx="217">
                  <c:v>74.16131</c:v>
                </c:pt>
                <c:pt idx="218">
                  <c:v>74.171173999999993</c:v>
                </c:pt>
                <c:pt idx="219">
                  <c:v>74.178085999999993</c:v>
                </c:pt>
                <c:pt idx="220">
                  <c:v>74.188850000000002</c:v>
                </c:pt>
                <c:pt idx="221">
                  <c:v>74.217308000000003</c:v>
                </c:pt>
                <c:pt idx="222">
                  <c:v>74.248465999999993</c:v>
                </c:pt>
                <c:pt idx="223">
                  <c:v>74.257987999999997</c:v>
                </c:pt>
                <c:pt idx="224">
                  <c:v>74.280704</c:v>
                </c:pt>
                <c:pt idx="225">
                  <c:v>74.298578000000006</c:v>
                </c:pt>
                <c:pt idx="226">
                  <c:v>74.311052000000004</c:v>
                </c:pt>
                <c:pt idx="227">
                  <c:v>74.345755999999994</c:v>
                </c:pt>
                <c:pt idx="228">
                  <c:v>74.345845999999995</c:v>
                </c:pt>
                <c:pt idx="229">
                  <c:v>74.365825999999998</c:v>
                </c:pt>
                <c:pt idx="230">
                  <c:v>74.385878000000005</c:v>
                </c:pt>
                <c:pt idx="231">
                  <c:v>74.408683999999994</c:v>
                </c:pt>
                <c:pt idx="232">
                  <c:v>74.434477999999999</c:v>
                </c:pt>
                <c:pt idx="233">
                  <c:v>74.459192000000002</c:v>
                </c:pt>
                <c:pt idx="234">
                  <c:v>74.476669999999999</c:v>
                </c:pt>
                <c:pt idx="235">
                  <c:v>74.486605999999995</c:v>
                </c:pt>
                <c:pt idx="236">
                  <c:v>74.517836000000003</c:v>
                </c:pt>
                <c:pt idx="237">
                  <c:v>74.545106000000004</c:v>
                </c:pt>
                <c:pt idx="238">
                  <c:v>74.556067999999996</c:v>
                </c:pt>
                <c:pt idx="239">
                  <c:v>74.560028000000003</c:v>
                </c:pt>
                <c:pt idx="240">
                  <c:v>74.583122000000003</c:v>
                </c:pt>
                <c:pt idx="241">
                  <c:v>74.61788</c:v>
                </c:pt>
                <c:pt idx="242">
                  <c:v>74.639966000000001</c:v>
                </c:pt>
                <c:pt idx="243">
                  <c:v>74.673140000000004</c:v>
                </c:pt>
                <c:pt idx="244">
                  <c:v>74.690960000000004</c:v>
                </c:pt>
                <c:pt idx="245">
                  <c:v>74.713604000000004</c:v>
                </c:pt>
                <c:pt idx="246">
                  <c:v>74.727518000000003</c:v>
                </c:pt>
                <c:pt idx="247">
                  <c:v>74.744240000000005</c:v>
                </c:pt>
                <c:pt idx="248">
                  <c:v>74.769710000000003</c:v>
                </c:pt>
                <c:pt idx="249">
                  <c:v>74.786683999999994</c:v>
                </c:pt>
                <c:pt idx="250">
                  <c:v>74.809039999999996</c:v>
                </c:pt>
                <c:pt idx="251">
                  <c:v>74.835769999999997</c:v>
                </c:pt>
                <c:pt idx="252">
                  <c:v>74.867431999999994</c:v>
                </c:pt>
                <c:pt idx="253">
                  <c:v>74.890777999999997</c:v>
                </c:pt>
                <c:pt idx="254">
                  <c:v>74.908507999999998</c:v>
                </c:pt>
                <c:pt idx="255">
                  <c:v>74.934914000000006</c:v>
                </c:pt>
                <c:pt idx="256">
                  <c:v>74.963245999999998</c:v>
                </c:pt>
                <c:pt idx="257">
                  <c:v>75.007760000000005</c:v>
                </c:pt>
                <c:pt idx="258">
                  <c:v>75.028981999999999</c:v>
                </c:pt>
                <c:pt idx="259">
                  <c:v>75.048457999999997</c:v>
                </c:pt>
                <c:pt idx="260">
                  <c:v>75.066727999999998</c:v>
                </c:pt>
                <c:pt idx="261">
                  <c:v>75.082729999999998</c:v>
                </c:pt>
                <c:pt idx="262">
                  <c:v>75.115561999999997</c:v>
                </c:pt>
                <c:pt idx="263">
                  <c:v>75.143857999999994</c:v>
                </c:pt>
                <c:pt idx="264">
                  <c:v>75.153829999999999</c:v>
                </c:pt>
                <c:pt idx="265">
                  <c:v>75.191323999999994</c:v>
                </c:pt>
                <c:pt idx="266">
                  <c:v>75.223382000000001</c:v>
                </c:pt>
                <c:pt idx="267">
                  <c:v>75.234235999999996</c:v>
                </c:pt>
                <c:pt idx="268">
                  <c:v>75.284239999999997</c:v>
                </c:pt>
                <c:pt idx="269">
                  <c:v>75.309169999999995</c:v>
                </c:pt>
                <c:pt idx="270">
                  <c:v>75.328196000000005</c:v>
                </c:pt>
                <c:pt idx="271">
                  <c:v>75.361928000000006</c:v>
                </c:pt>
                <c:pt idx="272">
                  <c:v>75.392384000000007</c:v>
                </c:pt>
                <c:pt idx="273">
                  <c:v>75.415514000000002</c:v>
                </c:pt>
                <c:pt idx="274">
                  <c:v>75.436070000000001</c:v>
                </c:pt>
                <c:pt idx="275">
                  <c:v>75.461845999999994</c:v>
                </c:pt>
                <c:pt idx="276">
                  <c:v>75.499268000000001</c:v>
                </c:pt>
                <c:pt idx="277">
                  <c:v>75.515737999999999</c:v>
                </c:pt>
                <c:pt idx="278">
                  <c:v>75.555769999999995</c:v>
                </c:pt>
                <c:pt idx="279">
                  <c:v>75.577622000000005</c:v>
                </c:pt>
                <c:pt idx="280">
                  <c:v>75.602245999999994</c:v>
                </c:pt>
                <c:pt idx="281">
                  <c:v>75.633836000000002</c:v>
                </c:pt>
                <c:pt idx="282">
                  <c:v>75.677683999999999</c:v>
                </c:pt>
                <c:pt idx="283">
                  <c:v>75.704378000000005</c:v>
                </c:pt>
                <c:pt idx="284">
                  <c:v>75.732656000000006</c:v>
                </c:pt>
                <c:pt idx="285">
                  <c:v>75.766946000000004</c:v>
                </c:pt>
                <c:pt idx="286">
                  <c:v>75.808346</c:v>
                </c:pt>
                <c:pt idx="287">
                  <c:v>75.819181999999998</c:v>
                </c:pt>
                <c:pt idx="288">
                  <c:v>75.846037999999993</c:v>
                </c:pt>
                <c:pt idx="289">
                  <c:v>75.879121999999995</c:v>
                </c:pt>
                <c:pt idx="290">
                  <c:v>75.910712000000004</c:v>
                </c:pt>
                <c:pt idx="291">
                  <c:v>75.949933999999999</c:v>
                </c:pt>
                <c:pt idx="292">
                  <c:v>75.991873999999996</c:v>
                </c:pt>
                <c:pt idx="293">
                  <c:v>76.006255999999993</c:v>
                </c:pt>
                <c:pt idx="294">
                  <c:v>76.033562000000003</c:v>
                </c:pt>
                <c:pt idx="295">
                  <c:v>76.070660000000004</c:v>
                </c:pt>
                <c:pt idx="296">
                  <c:v>76.101331999999999</c:v>
                </c:pt>
                <c:pt idx="297">
                  <c:v>76.141940000000005</c:v>
                </c:pt>
                <c:pt idx="298">
                  <c:v>76.173817999999997</c:v>
                </c:pt>
                <c:pt idx="299">
                  <c:v>76.207892000000001</c:v>
                </c:pt>
                <c:pt idx="300">
                  <c:v>76.235144000000005</c:v>
                </c:pt>
                <c:pt idx="301">
                  <c:v>76.264591999999993</c:v>
                </c:pt>
                <c:pt idx="302">
                  <c:v>76.311626000000004</c:v>
                </c:pt>
                <c:pt idx="303">
                  <c:v>76.358515999999995</c:v>
                </c:pt>
                <c:pt idx="304">
                  <c:v>76.394750000000002</c:v>
                </c:pt>
                <c:pt idx="305">
                  <c:v>76.415773999999999</c:v>
                </c:pt>
                <c:pt idx="306">
                  <c:v>76.44614</c:v>
                </c:pt>
                <c:pt idx="307">
                  <c:v>76.472707999999997</c:v>
                </c:pt>
                <c:pt idx="308">
                  <c:v>76.510418000000001</c:v>
                </c:pt>
                <c:pt idx="309">
                  <c:v>76.556443999999999</c:v>
                </c:pt>
                <c:pt idx="310">
                  <c:v>76.589402000000007</c:v>
                </c:pt>
                <c:pt idx="311">
                  <c:v>76.618706000000003</c:v>
                </c:pt>
                <c:pt idx="312">
                  <c:v>76.651160000000004</c:v>
                </c:pt>
                <c:pt idx="313">
                  <c:v>76.695368000000002</c:v>
                </c:pt>
                <c:pt idx="314">
                  <c:v>76.732268000000005</c:v>
                </c:pt>
                <c:pt idx="315">
                  <c:v>76.766126</c:v>
                </c:pt>
                <c:pt idx="316">
                  <c:v>76.810333999999997</c:v>
                </c:pt>
                <c:pt idx="317">
                  <c:v>76.847738000000007</c:v>
                </c:pt>
                <c:pt idx="318">
                  <c:v>76.8767</c:v>
                </c:pt>
                <c:pt idx="319">
                  <c:v>76.912880000000001</c:v>
                </c:pt>
                <c:pt idx="320">
                  <c:v>76.961191999999997</c:v>
                </c:pt>
                <c:pt idx="321">
                  <c:v>76.991342000000003</c:v>
                </c:pt>
                <c:pt idx="322">
                  <c:v>77.026172000000003</c:v>
                </c:pt>
                <c:pt idx="323">
                  <c:v>77.064926</c:v>
                </c:pt>
                <c:pt idx="324">
                  <c:v>77.115848</c:v>
                </c:pt>
                <c:pt idx="325">
                  <c:v>77.153666000000001</c:v>
                </c:pt>
                <c:pt idx="326">
                  <c:v>77.190169999999995</c:v>
                </c:pt>
                <c:pt idx="327">
                  <c:v>77.229625999999996</c:v>
                </c:pt>
                <c:pt idx="328">
                  <c:v>77.271872000000002</c:v>
                </c:pt>
                <c:pt idx="329">
                  <c:v>77.305784000000003</c:v>
                </c:pt>
                <c:pt idx="330">
                  <c:v>77.351485999999994</c:v>
                </c:pt>
                <c:pt idx="331">
                  <c:v>77.398898000000003</c:v>
                </c:pt>
                <c:pt idx="332">
                  <c:v>77.442818000000003</c:v>
                </c:pt>
                <c:pt idx="333">
                  <c:v>77.469188000000003</c:v>
                </c:pt>
                <c:pt idx="334">
                  <c:v>77.503280000000004</c:v>
                </c:pt>
                <c:pt idx="335">
                  <c:v>77.554435999999995</c:v>
                </c:pt>
                <c:pt idx="336">
                  <c:v>77.602189999999993</c:v>
                </c:pt>
                <c:pt idx="337">
                  <c:v>77.645821999999995</c:v>
                </c:pt>
                <c:pt idx="338">
                  <c:v>77.684432000000001</c:v>
                </c:pt>
                <c:pt idx="339">
                  <c:v>77.732401999999993</c:v>
                </c:pt>
                <c:pt idx="340">
                  <c:v>77.786779999999993</c:v>
                </c:pt>
                <c:pt idx="341">
                  <c:v>77.816174000000004</c:v>
                </c:pt>
                <c:pt idx="342">
                  <c:v>77.847781999999995</c:v>
                </c:pt>
                <c:pt idx="343">
                  <c:v>77.887544000000005</c:v>
                </c:pt>
                <c:pt idx="344">
                  <c:v>77.945018000000005</c:v>
                </c:pt>
                <c:pt idx="345">
                  <c:v>77.975887999999998</c:v>
                </c:pt>
                <c:pt idx="346">
                  <c:v>78.018007999999995</c:v>
                </c:pt>
                <c:pt idx="347">
                  <c:v>78.065563999999995</c:v>
                </c:pt>
                <c:pt idx="348">
                  <c:v>78.122389999999996</c:v>
                </c:pt>
                <c:pt idx="349">
                  <c:v>78.174788000000007</c:v>
                </c:pt>
                <c:pt idx="350">
                  <c:v>78.205820000000003</c:v>
                </c:pt>
                <c:pt idx="351">
                  <c:v>78.238309999999998</c:v>
                </c:pt>
                <c:pt idx="352">
                  <c:v>78.278413999999998</c:v>
                </c:pt>
                <c:pt idx="353">
                  <c:v>78.325862000000001</c:v>
                </c:pt>
                <c:pt idx="354">
                  <c:v>78.376531999999997</c:v>
                </c:pt>
                <c:pt idx="355">
                  <c:v>78.423817999999997</c:v>
                </c:pt>
                <c:pt idx="356">
                  <c:v>78.475586000000007</c:v>
                </c:pt>
                <c:pt idx="357">
                  <c:v>78.531332000000006</c:v>
                </c:pt>
                <c:pt idx="358">
                  <c:v>78.573560000000001</c:v>
                </c:pt>
                <c:pt idx="359">
                  <c:v>78.625004000000004</c:v>
                </c:pt>
                <c:pt idx="360">
                  <c:v>78.658844000000002</c:v>
                </c:pt>
                <c:pt idx="361">
                  <c:v>78.702637999999993</c:v>
                </c:pt>
                <c:pt idx="362">
                  <c:v>78.760273999999995</c:v>
                </c:pt>
                <c:pt idx="363">
                  <c:v>78.817927999999995</c:v>
                </c:pt>
                <c:pt idx="364">
                  <c:v>78.860498000000007</c:v>
                </c:pt>
                <c:pt idx="365">
                  <c:v>78.900170000000003</c:v>
                </c:pt>
                <c:pt idx="366">
                  <c:v>78.952963999999994</c:v>
                </c:pt>
                <c:pt idx="367">
                  <c:v>79.01258</c:v>
                </c:pt>
                <c:pt idx="368">
                  <c:v>79.053134</c:v>
                </c:pt>
                <c:pt idx="369">
                  <c:v>79.098692</c:v>
                </c:pt>
                <c:pt idx="370">
                  <c:v>79.142197999999993</c:v>
                </c:pt>
                <c:pt idx="371">
                  <c:v>79.190833999999995</c:v>
                </c:pt>
                <c:pt idx="372">
                  <c:v>79.238191999999998</c:v>
                </c:pt>
                <c:pt idx="373">
                  <c:v>79.274696000000006</c:v>
                </c:pt>
                <c:pt idx="374">
                  <c:v>79.349162000000007</c:v>
                </c:pt>
                <c:pt idx="375">
                  <c:v>79.395619999999994</c:v>
                </c:pt>
                <c:pt idx="376">
                  <c:v>79.449836000000005</c:v>
                </c:pt>
                <c:pt idx="377">
                  <c:v>79.498202000000006</c:v>
                </c:pt>
                <c:pt idx="378">
                  <c:v>79.544191999999995</c:v>
                </c:pt>
                <c:pt idx="379">
                  <c:v>79.597508000000005</c:v>
                </c:pt>
                <c:pt idx="380">
                  <c:v>79.645117999999997</c:v>
                </c:pt>
                <c:pt idx="381">
                  <c:v>79.704266000000004</c:v>
                </c:pt>
                <c:pt idx="382">
                  <c:v>79.758949999999999</c:v>
                </c:pt>
                <c:pt idx="383">
                  <c:v>79.820635999999993</c:v>
                </c:pt>
                <c:pt idx="384">
                  <c:v>79.870369999999994</c:v>
                </c:pt>
                <c:pt idx="385">
                  <c:v>79.915676000000005</c:v>
                </c:pt>
                <c:pt idx="386">
                  <c:v>79.965211999999994</c:v>
                </c:pt>
                <c:pt idx="387">
                  <c:v>80.015792000000005</c:v>
                </c:pt>
                <c:pt idx="388">
                  <c:v>80.073769999999996</c:v>
                </c:pt>
                <c:pt idx="389">
                  <c:v>80.135887999999994</c:v>
                </c:pt>
                <c:pt idx="390">
                  <c:v>80.187458000000007</c:v>
                </c:pt>
                <c:pt idx="391">
                  <c:v>80.237515999999999</c:v>
                </c:pt>
                <c:pt idx="392">
                  <c:v>80.297690000000003</c:v>
                </c:pt>
                <c:pt idx="393">
                  <c:v>80.354569999999995</c:v>
                </c:pt>
                <c:pt idx="394">
                  <c:v>80.411360000000002</c:v>
                </c:pt>
                <c:pt idx="395">
                  <c:v>80.453264000000004</c:v>
                </c:pt>
                <c:pt idx="396">
                  <c:v>80.505194000000003</c:v>
                </c:pt>
                <c:pt idx="397">
                  <c:v>80.56832</c:v>
                </c:pt>
                <c:pt idx="398">
                  <c:v>80.632705999999999</c:v>
                </c:pt>
                <c:pt idx="399">
                  <c:v>80.684833999999995</c:v>
                </c:pt>
                <c:pt idx="400">
                  <c:v>80.728843999999995</c:v>
                </c:pt>
                <c:pt idx="401">
                  <c:v>80.794867999999994</c:v>
                </c:pt>
                <c:pt idx="402">
                  <c:v>80.851568</c:v>
                </c:pt>
                <c:pt idx="403">
                  <c:v>80.904775999999998</c:v>
                </c:pt>
                <c:pt idx="404">
                  <c:v>80.962196000000006</c:v>
                </c:pt>
                <c:pt idx="405">
                  <c:v>81.028165999999999</c:v>
                </c:pt>
                <c:pt idx="406">
                  <c:v>81.081391999999994</c:v>
                </c:pt>
                <c:pt idx="407">
                  <c:v>81.147559999999999</c:v>
                </c:pt>
                <c:pt idx="408">
                  <c:v>81.202063999999993</c:v>
                </c:pt>
                <c:pt idx="409">
                  <c:v>81.264992000000007</c:v>
                </c:pt>
                <c:pt idx="410">
                  <c:v>81.337136000000001</c:v>
                </c:pt>
                <c:pt idx="411">
                  <c:v>81.384169999999997</c:v>
                </c:pt>
                <c:pt idx="412">
                  <c:v>81.441013999999996</c:v>
                </c:pt>
                <c:pt idx="413">
                  <c:v>81.508927999999997</c:v>
                </c:pt>
                <c:pt idx="414">
                  <c:v>81.558409999999995</c:v>
                </c:pt>
                <c:pt idx="415">
                  <c:v>81.618151999999995</c:v>
                </c:pt>
                <c:pt idx="416">
                  <c:v>81.680881999999997</c:v>
                </c:pt>
                <c:pt idx="417">
                  <c:v>81.736915999999994</c:v>
                </c:pt>
                <c:pt idx="418">
                  <c:v>81.801103999999995</c:v>
                </c:pt>
                <c:pt idx="419">
                  <c:v>81.861332000000004</c:v>
                </c:pt>
                <c:pt idx="420">
                  <c:v>81.925880000000006</c:v>
                </c:pt>
                <c:pt idx="421">
                  <c:v>81.997411999999997</c:v>
                </c:pt>
                <c:pt idx="422">
                  <c:v>82.052977999999996</c:v>
                </c:pt>
                <c:pt idx="423">
                  <c:v>82.124617999999998</c:v>
                </c:pt>
                <c:pt idx="424">
                  <c:v>82.185367999999997</c:v>
                </c:pt>
                <c:pt idx="425">
                  <c:v>82.254632000000001</c:v>
                </c:pt>
                <c:pt idx="426">
                  <c:v>82.315957999999995</c:v>
                </c:pt>
                <c:pt idx="427">
                  <c:v>82.380650000000003</c:v>
                </c:pt>
                <c:pt idx="428">
                  <c:v>82.432310000000001</c:v>
                </c:pt>
                <c:pt idx="429">
                  <c:v>82.495075999999997</c:v>
                </c:pt>
                <c:pt idx="430">
                  <c:v>82.567220000000006</c:v>
                </c:pt>
                <c:pt idx="431">
                  <c:v>82.637150000000005</c:v>
                </c:pt>
                <c:pt idx="432">
                  <c:v>82.700581999999997</c:v>
                </c:pt>
                <c:pt idx="433">
                  <c:v>82.766912000000005</c:v>
                </c:pt>
                <c:pt idx="434">
                  <c:v>82.833781999999999</c:v>
                </c:pt>
                <c:pt idx="435">
                  <c:v>82.894406000000004</c:v>
                </c:pt>
                <c:pt idx="436">
                  <c:v>82.975855999999993</c:v>
                </c:pt>
                <c:pt idx="437">
                  <c:v>83.039665999999997</c:v>
                </c:pt>
                <c:pt idx="438">
                  <c:v>83.097589999999997</c:v>
                </c:pt>
                <c:pt idx="439">
                  <c:v>83.170004000000006</c:v>
                </c:pt>
                <c:pt idx="440">
                  <c:v>83.229979999999998</c:v>
                </c:pt>
                <c:pt idx="441">
                  <c:v>83.303960000000004</c:v>
                </c:pt>
                <c:pt idx="442">
                  <c:v>83.368418000000005</c:v>
                </c:pt>
                <c:pt idx="443">
                  <c:v>83.445313999999996</c:v>
                </c:pt>
                <c:pt idx="444">
                  <c:v>83.513084000000006</c:v>
                </c:pt>
                <c:pt idx="445">
                  <c:v>83.575147999999999</c:v>
                </c:pt>
                <c:pt idx="446">
                  <c:v>83.656670000000005</c:v>
                </c:pt>
                <c:pt idx="447">
                  <c:v>83.725952000000007</c:v>
                </c:pt>
                <c:pt idx="448">
                  <c:v>83.778025999999997</c:v>
                </c:pt>
                <c:pt idx="449">
                  <c:v>83.843528000000006</c:v>
                </c:pt>
                <c:pt idx="450">
                  <c:v>83.937308000000002</c:v>
                </c:pt>
                <c:pt idx="451">
                  <c:v>84.009236000000001</c:v>
                </c:pt>
                <c:pt idx="452">
                  <c:v>84.079598000000004</c:v>
                </c:pt>
                <c:pt idx="453">
                  <c:v>84.147278</c:v>
                </c:pt>
                <c:pt idx="454">
                  <c:v>84.208153999999993</c:v>
                </c:pt>
                <c:pt idx="455">
                  <c:v>84.286652000000004</c:v>
                </c:pt>
                <c:pt idx="456">
                  <c:v>84.369811999999996</c:v>
                </c:pt>
                <c:pt idx="457">
                  <c:v>84.438373999999996</c:v>
                </c:pt>
                <c:pt idx="458">
                  <c:v>84.527366000000001</c:v>
                </c:pt>
                <c:pt idx="459">
                  <c:v>84.607411999999997</c:v>
                </c:pt>
                <c:pt idx="460">
                  <c:v>84.669728000000006</c:v>
                </c:pt>
                <c:pt idx="461">
                  <c:v>84.739856000000003</c:v>
                </c:pt>
                <c:pt idx="462">
                  <c:v>84.800191999999996</c:v>
                </c:pt>
                <c:pt idx="463">
                  <c:v>84.890137999999993</c:v>
                </c:pt>
                <c:pt idx="464">
                  <c:v>84.958826000000002</c:v>
                </c:pt>
                <c:pt idx="465">
                  <c:v>85.034605999999997</c:v>
                </c:pt>
                <c:pt idx="466">
                  <c:v>85.112185999999994</c:v>
                </c:pt>
                <c:pt idx="467">
                  <c:v>85.19135</c:v>
                </c:pt>
                <c:pt idx="468">
                  <c:v>85.268587999999994</c:v>
                </c:pt>
                <c:pt idx="469">
                  <c:v>85.337779999999995</c:v>
                </c:pt>
                <c:pt idx="470">
                  <c:v>85.418276000000006</c:v>
                </c:pt>
                <c:pt idx="471">
                  <c:v>85.501508000000001</c:v>
                </c:pt>
                <c:pt idx="472">
                  <c:v>85.588753999999994</c:v>
                </c:pt>
                <c:pt idx="473">
                  <c:v>85.661203999999998</c:v>
                </c:pt>
                <c:pt idx="474">
                  <c:v>85.729100000000003</c:v>
                </c:pt>
                <c:pt idx="475">
                  <c:v>85.823257999999996</c:v>
                </c:pt>
                <c:pt idx="476">
                  <c:v>85.877167999999998</c:v>
                </c:pt>
                <c:pt idx="477">
                  <c:v>85.973054000000005</c:v>
                </c:pt>
                <c:pt idx="478">
                  <c:v>86.057221999999996</c:v>
                </c:pt>
                <c:pt idx="479">
                  <c:v>86.136368000000004</c:v>
                </c:pt>
                <c:pt idx="480">
                  <c:v>86.208547999999993</c:v>
                </c:pt>
                <c:pt idx="481">
                  <c:v>86.302741999999995</c:v>
                </c:pt>
                <c:pt idx="482">
                  <c:v>86.380628000000002</c:v>
                </c:pt>
                <c:pt idx="483">
                  <c:v>86.457092000000003</c:v>
                </c:pt>
                <c:pt idx="484">
                  <c:v>86.539928000000003</c:v>
                </c:pt>
                <c:pt idx="485">
                  <c:v>86.613619999999997</c:v>
                </c:pt>
                <c:pt idx="486">
                  <c:v>86.693504000000004</c:v>
                </c:pt>
                <c:pt idx="487">
                  <c:v>86.775188</c:v>
                </c:pt>
                <c:pt idx="488">
                  <c:v>86.858239999999995</c:v>
                </c:pt>
                <c:pt idx="489">
                  <c:v>86.946944000000002</c:v>
                </c:pt>
                <c:pt idx="490">
                  <c:v>87.037087999999997</c:v>
                </c:pt>
                <c:pt idx="491">
                  <c:v>87.109123999999994</c:v>
                </c:pt>
                <c:pt idx="492">
                  <c:v>87.190898000000004</c:v>
                </c:pt>
                <c:pt idx="493">
                  <c:v>87.298519999999996</c:v>
                </c:pt>
                <c:pt idx="494">
                  <c:v>87.377936000000005</c:v>
                </c:pt>
                <c:pt idx="495">
                  <c:v>87.455588000000006</c:v>
                </c:pt>
                <c:pt idx="496">
                  <c:v>87.535148000000007</c:v>
                </c:pt>
                <c:pt idx="497">
                  <c:v>87.626822000000004</c:v>
                </c:pt>
                <c:pt idx="498">
                  <c:v>87.710791999999998</c:v>
                </c:pt>
                <c:pt idx="499">
                  <c:v>87.802987999999999</c:v>
                </c:pt>
                <c:pt idx="500">
                  <c:v>87.882458</c:v>
                </c:pt>
                <c:pt idx="501">
                  <c:v>87.958867999999995</c:v>
                </c:pt>
                <c:pt idx="502">
                  <c:v>88.056662000000003</c:v>
                </c:pt>
                <c:pt idx="503">
                  <c:v>88.142504000000002</c:v>
                </c:pt>
                <c:pt idx="504">
                  <c:v>88.215260000000001</c:v>
                </c:pt>
                <c:pt idx="505">
                  <c:v>88.315051999999994</c:v>
                </c:pt>
                <c:pt idx="506">
                  <c:v>88.396286000000003</c:v>
                </c:pt>
                <c:pt idx="507">
                  <c:v>88.484719999999996</c:v>
                </c:pt>
                <c:pt idx="508">
                  <c:v>88.579921999999996</c:v>
                </c:pt>
                <c:pt idx="509">
                  <c:v>88.672495999999995</c:v>
                </c:pt>
                <c:pt idx="510">
                  <c:v>88.768634000000006</c:v>
                </c:pt>
                <c:pt idx="511">
                  <c:v>88.852909999999994</c:v>
                </c:pt>
                <c:pt idx="512">
                  <c:v>88.945267999999999</c:v>
                </c:pt>
                <c:pt idx="513">
                  <c:v>89.045689999999993</c:v>
                </c:pt>
                <c:pt idx="514">
                  <c:v>89.154445999999993</c:v>
                </c:pt>
                <c:pt idx="515">
                  <c:v>89.287862000000004</c:v>
                </c:pt>
                <c:pt idx="516">
                  <c:v>89.562002000000007</c:v>
                </c:pt>
                <c:pt idx="517">
                  <c:v>89.844710000000006</c:v>
                </c:pt>
                <c:pt idx="518">
                  <c:v>90.107240000000004</c:v>
                </c:pt>
                <c:pt idx="519">
                  <c:v>90.488624000000002</c:v>
                </c:pt>
                <c:pt idx="520">
                  <c:v>90.990409999999997</c:v>
                </c:pt>
                <c:pt idx="521">
                  <c:v>91.49306</c:v>
                </c:pt>
                <c:pt idx="522">
                  <c:v>91.869746000000006</c:v>
                </c:pt>
                <c:pt idx="523">
                  <c:v>92.124859999999998</c:v>
                </c:pt>
                <c:pt idx="524">
                  <c:v>92.332418000000004</c:v>
                </c:pt>
                <c:pt idx="525">
                  <c:v>92.483186000000003</c:v>
                </c:pt>
                <c:pt idx="526">
                  <c:v>92.619085999999996</c:v>
                </c:pt>
                <c:pt idx="527">
                  <c:v>92.733170000000001</c:v>
                </c:pt>
                <c:pt idx="528">
                  <c:v>92.860123999999999</c:v>
                </c:pt>
                <c:pt idx="529">
                  <c:v>92.971543999999994</c:v>
                </c:pt>
                <c:pt idx="530">
                  <c:v>93.084727999999998</c:v>
                </c:pt>
                <c:pt idx="531">
                  <c:v>93.18974</c:v>
                </c:pt>
                <c:pt idx="532">
                  <c:v>93.287425999999996</c:v>
                </c:pt>
                <c:pt idx="533">
                  <c:v>93.403093999999996</c:v>
                </c:pt>
                <c:pt idx="534">
                  <c:v>93.503264000000001</c:v>
                </c:pt>
                <c:pt idx="535">
                  <c:v>93.60284</c:v>
                </c:pt>
                <c:pt idx="536">
                  <c:v>93.700813999999994</c:v>
                </c:pt>
                <c:pt idx="537">
                  <c:v>93.796555999999995</c:v>
                </c:pt>
                <c:pt idx="538">
                  <c:v>93.897536000000002</c:v>
                </c:pt>
                <c:pt idx="539">
                  <c:v>93.989714000000006</c:v>
                </c:pt>
                <c:pt idx="540">
                  <c:v>94.087435999999997</c:v>
                </c:pt>
                <c:pt idx="541">
                  <c:v>94.181432000000001</c:v>
                </c:pt>
                <c:pt idx="542">
                  <c:v>94.286569999999998</c:v>
                </c:pt>
                <c:pt idx="543">
                  <c:v>94.380746000000002</c:v>
                </c:pt>
                <c:pt idx="544">
                  <c:v>94.488547999999994</c:v>
                </c:pt>
                <c:pt idx="545">
                  <c:v>94.570952000000005</c:v>
                </c:pt>
                <c:pt idx="546">
                  <c:v>94.676180000000002</c:v>
                </c:pt>
                <c:pt idx="547">
                  <c:v>94.782038</c:v>
                </c:pt>
                <c:pt idx="548">
                  <c:v>94.883647999999994</c:v>
                </c:pt>
                <c:pt idx="549">
                  <c:v>94.973954000000006</c:v>
                </c:pt>
                <c:pt idx="550">
                  <c:v>95.055601999999993</c:v>
                </c:pt>
                <c:pt idx="551">
                  <c:v>95.166824000000005</c:v>
                </c:pt>
                <c:pt idx="552">
                  <c:v>95.259523999999999</c:v>
                </c:pt>
                <c:pt idx="553">
                  <c:v>95.344682000000006</c:v>
                </c:pt>
                <c:pt idx="554">
                  <c:v>95.456642000000002</c:v>
                </c:pt>
                <c:pt idx="555">
                  <c:v>95.565668000000002</c:v>
                </c:pt>
                <c:pt idx="556">
                  <c:v>95.687708000000001</c:v>
                </c:pt>
                <c:pt idx="557">
                  <c:v>95.784925999999999</c:v>
                </c:pt>
                <c:pt idx="558">
                  <c:v>95.903672</c:v>
                </c:pt>
                <c:pt idx="559">
                  <c:v>96.018386000000007</c:v>
                </c:pt>
                <c:pt idx="560">
                  <c:v>96.123866000000007</c:v>
                </c:pt>
                <c:pt idx="561">
                  <c:v>96.253736000000004</c:v>
                </c:pt>
                <c:pt idx="562">
                  <c:v>96.354985999999997</c:v>
                </c:pt>
                <c:pt idx="563">
                  <c:v>96.445976000000002</c:v>
                </c:pt>
                <c:pt idx="564">
                  <c:v>96.578744</c:v>
                </c:pt>
                <c:pt idx="565">
                  <c:v>96.698353999999995</c:v>
                </c:pt>
                <c:pt idx="566">
                  <c:v>96.811880000000002</c:v>
                </c:pt>
                <c:pt idx="567">
                  <c:v>96.916244000000006</c:v>
                </c:pt>
                <c:pt idx="568">
                  <c:v>97.045106000000004</c:v>
                </c:pt>
                <c:pt idx="569">
                  <c:v>97.161547999999996</c:v>
                </c:pt>
                <c:pt idx="570">
                  <c:v>97.275632000000002</c:v>
                </c:pt>
                <c:pt idx="571">
                  <c:v>97.390562000000003</c:v>
                </c:pt>
                <c:pt idx="572">
                  <c:v>97.506770000000003</c:v>
                </c:pt>
                <c:pt idx="573">
                  <c:v>97.628647999999998</c:v>
                </c:pt>
                <c:pt idx="574">
                  <c:v>97.755709999999993</c:v>
                </c:pt>
                <c:pt idx="575">
                  <c:v>97.859731999999994</c:v>
                </c:pt>
                <c:pt idx="576">
                  <c:v>97.960316000000006</c:v>
                </c:pt>
                <c:pt idx="577">
                  <c:v>98.081474</c:v>
                </c:pt>
                <c:pt idx="578">
                  <c:v>98.186413999999999</c:v>
                </c:pt>
                <c:pt idx="579">
                  <c:v>98.309066000000001</c:v>
                </c:pt>
                <c:pt idx="580">
                  <c:v>98.419657999999998</c:v>
                </c:pt>
                <c:pt idx="581">
                  <c:v>98.536370000000005</c:v>
                </c:pt>
                <c:pt idx="582">
                  <c:v>98.654719999999998</c:v>
                </c:pt>
                <c:pt idx="583">
                  <c:v>98.778127999999995</c:v>
                </c:pt>
                <c:pt idx="584">
                  <c:v>98.890951999999999</c:v>
                </c:pt>
                <c:pt idx="585">
                  <c:v>99.004801999999998</c:v>
                </c:pt>
                <c:pt idx="586">
                  <c:v>99.115178</c:v>
                </c:pt>
                <c:pt idx="587">
                  <c:v>99.227534000000006</c:v>
                </c:pt>
                <c:pt idx="588">
                  <c:v>99.347324</c:v>
                </c:pt>
                <c:pt idx="589">
                  <c:v>99.473269999999999</c:v>
                </c:pt>
                <c:pt idx="590">
                  <c:v>99.583448000000004</c:v>
                </c:pt>
                <c:pt idx="591">
                  <c:v>99.696523999999997</c:v>
                </c:pt>
                <c:pt idx="592">
                  <c:v>99.831326000000004</c:v>
                </c:pt>
                <c:pt idx="593">
                  <c:v>99.936284000000001</c:v>
                </c:pt>
                <c:pt idx="594">
                  <c:v>100.050836</c:v>
                </c:pt>
                <c:pt idx="595">
                  <c:v>100.15763</c:v>
                </c:pt>
                <c:pt idx="596">
                  <c:v>100.27858999999999</c:v>
                </c:pt>
                <c:pt idx="597">
                  <c:v>100.395932</c:v>
                </c:pt>
                <c:pt idx="598">
                  <c:v>100.513598</c:v>
                </c:pt>
                <c:pt idx="599">
                  <c:v>100.629482</c:v>
                </c:pt>
                <c:pt idx="600">
                  <c:v>100.74182</c:v>
                </c:pt>
                <c:pt idx="601">
                  <c:v>100.852268</c:v>
                </c:pt>
                <c:pt idx="602">
                  <c:v>100.96440800000001</c:v>
                </c:pt>
                <c:pt idx="603">
                  <c:v>101.08607000000001</c:v>
                </c:pt>
                <c:pt idx="604">
                  <c:v>101.20658</c:v>
                </c:pt>
                <c:pt idx="605">
                  <c:v>101.327324</c:v>
                </c:pt>
                <c:pt idx="606">
                  <c:v>101.44351399999999</c:v>
                </c:pt>
                <c:pt idx="607">
                  <c:v>101.552468</c:v>
                </c:pt>
                <c:pt idx="608">
                  <c:v>101.68230200000001</c:v>
                </c:pt>
                <c:pt idx="609">
                  <c:v>101.809004</c:v>
                </c:pt>
                <c:pt idx="610">
                  <c:v>101.935526</c:v>
                </c:pt>
                <c:pt idx="611">
                  <c:v>102.049286</c:v>
                </c:pt>
                <c:pt idx="612">
                  <c:v>102.16349599999999</c:v>
                </c:pt>
                <c:pt idx="613">
                  <c:v>102.280766</c:v>
                </c:pt>
                <c:pt idx="614">
                  <c:v>102.41130200000001</c:v>
                </c:pt>
                <c:pt idx="615">
                  <c:v>102.528158</c:v>
                </c:pt>
                <c:pt idx="616">
                  <c:v>102.650522</c:v>
                </c:pt>
                <c:pt idx="617">
                  <c:v>102.767342</c:v>
                </c:pt>
                <c:pt idx="618">
                  <c:v>102.905636</c:v>
                </c:pt>
                <c:pt idx="619">
                  <c:v>103.03088</c:v>
                </c:pt>
                <c:pt idx="620">
                  <c:v>103.16435</c:v>
                </c:pt>
                <c:pt idx="621">
                  <c:v>103.282124</c:v>
                </c:pt>
                <c:pt idx="622">
                  <c:v>103.39475</c:v>
                </c:pt>
                <c:pt idx="623">
                  <c:v>103.51291999999999</c:v>
                </c:pt>
                <c:pt idx="624">
                  <c:v>103.64833400000001</c:v>
                </c:pt>
                <c:pt idx="625">
                  <c:v>103.786376</c:v>
                </c:pt>
                <c:pt idx="626">
                  <c:v>103.890578</c:v>
                </c:pt>
                <c:pt idx="627">
                  <c:v>104.02550599999999</c:v>
                </c:pt>
                <c:pt idx="628">
                  <c:v>104.162324</c:v>
                </c:pt>
                <c:pt idx="629">
                  <c:v>104.294318</c:v>
                </c:pt>
                <c:pt idx="630">
                  <c:v>104.41517</c:v>
                </c:pt>
                <c:pt idx="631">
                  <c:v>104.533556</c:v>
                </c:pt>
                <c:pt idx="632">
                  <c:v>104.671526</c:v>
                </c:pt>
                <c:pt idx="633">
                  <c:v>104.79767</c:v>
                </c:pt>
                <c:pt idx="634">
                  <c:v>104.92527200000001</c:v>
                </c:pt>
                <c:pt idx="635">
                  <c:v>105.055898</c:v>
                </c:pt>
                <c:pt idx="636">
                  <c:v>105.188828</c:v>
                </c:pt>
                <c:pt idx="637">
                  <c:v>105.312434</c:v>
                </c:pt>
                <c:pt idx="638">
                  <c:v>105.431342</c:v>
                </c:pt>
                <c:pt idx="639">
                  <c:v>105.56333600000001</c:v>
                </c:pt>
                <c:pt idx="640">
                  <c:v>105.70353799999999</c:v>
                </c:pt>
                <c:pt idx="641">
                  <c:v>105.835748</c:v>
                </c:pt>
                <c:pt idx="642">
                  <c:v>105.966032</c:v>
                </c:pt>
                <c:pt idx="643">
                  <c:v>106.089422</c:v>
                </c:pt>
                <c:pt idx="644">
                  <c:v>106.22038999999999</c:v>
                </c:pt>
                <c:pt idx="645">
                  <c:v>106.370186</c:v>
                </c:pt>
                <c:pt idx="646">
                  <c:v>106.513232</c:v>
                </c:pt>
                <c:pt idx="647">
                  <c:v>106.63979</c:v>
                </c:pt>
                <c:pt idx="648">
                  <c:v>106.77686</c:v>
                </c:pt>
                <c:pt idx="649">
                  <c:v>106.900682</c:v>
                </c:pt>
                <c:pt idx="650">
                  <c:v>107.03751800000001</c:v>
                </c:pt>
                <c:pt idx="651">
                  <c:v>107.188754</c:v>
                </c:pt>
                <c:pt idx="652">
                  <c:v>107.32922600000001</c:v>
                </c:pt>
                <c:pt idx="653">
                  <c:v>107.45441599999999</c:v>
                </c:pt>
                <c:pt idx="654">
                  <c:v>107.59645399999999</c:v>
                </c:pt>
                <c:pt idx="655">
                  <c:v>107.727476</c:v>
                </c:pt>
                <c:pt idx="656">
                  <c:v>107.87052199999999</c:v>
                </c:pt>
                <c:pt idx="657">
                  <c:v>108.011948</c:v>
                </c:pt>
                <c:pt idx="658">
                  <c:v>108.16422799999999</c:v>
                </c:pt>
                <c:pt idx="659">
                  <c:v>108.311954</c:v>
                </c:pt>
                <c:pt idx="660">
                  <c:v>108.456728</c:v>
                </c:pt>
                <c:pt idx="661">
                  <c:v>108.59543600000001</c:v>
                </c:pt>
                <c:pt idx="662">
                  <c:v>108.73381999999999</c:v>
                </c:pt>
                <c:pt idx="663">
                  <c:v>108.88041200000001</c:v>
                </c:pt>
                <c:pt idx="664">
                  <c:v>109.03955000000001</c:v>
                </c:pt>
                <c:pt idx="665">
                  <c:v>109.197248</c:v>
                </c:pt>
                <c:pt idx="666">
                  <c:v>109.346</c:v>
                </c:pt>
                <c:pt idx="667">
                  <c:v>109.489352</c:v>
                </c:pt>
                <c:pt idx="668">
                  <c:v>109.649444</c:v>
                </c:pt>
                <c:pt idx="669">
                  <c:v>109.82199199999999</c:v>
                </c:pt>
                <c:pt idx="670">
                  <c:v>109.989266</c:v>
                </c:pt>
                <c:pt idx="671">
                  <c:v>110.16562999999999</c:v>
                </c:pt>
                <c:pt idx="672">
                  <c:v>110.337656</c:v>
                </c:pt>
                <c:pt idx="673">
                  <c:v>110.524496</c:v>
                </c:pt>
                <c:pt idx="674">
                  <c:v>110.736158</c:v>
                </c:pt>
                <c:pt idx="675">
                  <c:v>110.94036800000001</c:v>
                </c:pt>
                <c:pt idx="676">
                  <c:v>111.148826</c:v>
                </c:pt>
                <c:pt idx="677">
                  <c:v>111.385904</c:v>
                </c:pt>
                <c:pt idx="678">
                  <c:v>111.60203</c:v>
                </c:pt>
                <c:pt idx="679">
                  <c:v>111.817814</c:v>
                </c:pt>
                <c:pt idx="680">
                  <c:v>112.051292</c:v>
                </c:pt>
                <c:pt idx="681">
                  <c:v>112.28279000000001</c:v>
                </c:pt>
                <c:pt idx="682">
                  <c:v>112.49718799999999</c:v>
                </c:pt>
                <c:pt idx="683">
                  <c:v>112.740962</c:v>
                </c:pt>
                <c:pt idx="684">
                  <c:v>112.972874</c:v>
                </c:pt>
                <c:pt idx="685">
                  <c:v>113.18971999999999</c:v>
                </c:pt>
                <c:pt idx="686">
                  <c:v>113.42111</c:v>
                </c:pt>
                <c:pt idx="687">
                  <c:v>113.640818</c:v>
                </c:pt>
                <c:pt idx="688">
                  <c:v>113.84324599999999</c:v>
                </c:pt>
                <c:pt idx="689">
                  <c:v>114.041714</c:v>
                </c:pt>
                <c:pt idx="690">
                  <c:v>114.254204</c:v>
                </c:pt>
                <c:pt idx="691">
                  <c:v>114.443798</c:v>
                </c:pt>
                <c:pt idx="692">
                  <c:v>114.656828</c:v>
                </c:pt>
                <c:pt idx="693">
                  <c:v>114.850832</c:v>
                </c:pt>
                <c:pt idx="694">
                  <c:v>115.058516</c:v>
                </c:pt>
                <c:pt idx="695">
                  <c:v>115.273256</c:v>
                </c:pt>
                <c:pt idx="696">
                  <c:v>115.48697</c:v>
                </c:pt>
                <c:pt idx="697">
                  <c:v>115.70693</c:v>
                </c:pt>
                <c:pt idx="698">
                  <c:v>115.921238</c:v>
                </c:pt>
                <c:pt idx="699">
                  <c:v>116.14454600000001</c:v>
                </c:pt>
                <c:pt idx="700">
                  <c:v>116.383982</c:v>
                </c:pt>
                <c:pt idx="701">
                  <c:v>116.63527999999999</c:v>
                </c:pt>
                <c:pt idx="702">
                  <c:v>116.85178399999999</c:v>
                </c:pt>
                <c:pt idx="703">
                  <c:v>117.052898</c:v>
                </c:pt>
                <c:pt idx="704">
                  <c:v>117.289922</c:v>
                </c:pt>
                <c:pt idx="705">
                  <c:v>117.514652</c:v>
                </c:pt>
                <c:pt idx="706">
                  <c:v>117.728762</c:v>
                </c:pt>
                <c:pt idx="707">
                  <c:v>117.953906</c:v>
                </c:pt>
                <c:pt idx="708">
                  <c:v>118.18004000000001</c:v>
                </c:pt>
                <c:pt idx="709">
                  <c:v>118.401782</c:v>
                </c:pt>
                <c:pt idx="710">
                  <c:v>118.611608</c:v>
                </c:pt>
                <c:pt idx="711">
                  <c:v>118.84406</c:v>
                </c:pt>
                <c:pt idx="712">
                  <c:v>119.067494</c:v>
                </c:pt>
                <c:pt idx="713">
                  <c:v>119.28865999999999</c:v>
                </c:pt>
                <c:pt idx="714">
                  <c:v>119.52244399999999</c:v>
                </c:pt>
                <c:pt idx="715">
                  <c:v>119.749802</c:v>
                </c:pt>
                <c:pt idx="716">
                  <c:v>119.96400199999999</c:v>
                </c:pt>
                <c:pt idx="717">
                  <c:v>120.187022</c:v>
                </c:pt>
                <c:pt idx="718">
                  <c:v>120.402914</c:v>
                </c:pt>
                <c:pt idx="719">
                  <c:v>120.620462</c:v>
                </c:pt>
                <c:pt idx="720">
                  <c:v>120.83378</c:v>
                </c:pt>
                <c:pt idx="721">
                  <c:v>121.04888</c:v>
                </c:pt>
                <c:pt idx="722">
                  <c:v>121.27046</c:v>
                </c:pt>
                <c:pt idx="723">
                  <c:v>121.479692</c:v>
                </c:pt>
                <c:pt idx="724">
                  <c:v>121.699022</c:v>
                </c:pt>
                <c:pt idx="725">
                  <c:v>121.895582</c:v>
                </c:pt>
                <c:pt idx="726">
                  <c:v>122.08901</c:v>
                </c:pt>
                <c:pt idx="727">
                  <c:v>122.30085200000001</c:v>
                </c:pt>
                <c:pt idx="728">
                  <c:v>122.498456</c:v>
                </c:pt>
                <c:pt idx="729">
                  <c:v>122.696726</c:v>
                </c:pt>
                <c:pt idx="730">
                  <c:v>122.892314</c:v>
                </c:pt>
                <c:pt idx="731">
                  <c:v>123.092528</c:v>
                </c:pt>
                <c:pt idx="732">
                  <c:v>123.287378</c:v>
                </c:pt>
                <c:pt idx="733">
                  <c:v>123.495116</c:v>
                </c:pt>
                <c:pt idx="734">
                  <c:v>123.70072999999999</c:v>
                </c:pt>
                <c:pt idx="735">
                  <c:v>123.90251000000001</c:v>
                </c:pt>
                <c:pt idx="736">
                  <c:v>124.11647600000001</c:v>
                </c:pt>
                <c:pt idx="737">
                  <c:v>124.32137</c:v>
                </c:pt>
                <c:pt idx="738">
                  <c:v>124.522952</c:v>
                </c:pt>
                <c:pt idx="739">
                  <c:v>124.71917000000001</c:v>
                </c:pt>
                <c:pt idx="740">
                  <c:v>124.92057200000001</c:v>
                </c:pt>
                <c:pt idx="741">
                  <c:v>125.141288</c:v>
                </c:pt>
                <c:pt idx="742">
                  <c:v>125.33288</c:v>
                </c:pt>
                <c:pt idx="743">
                  <c:v>125.547656</c:v>
                </c:pt>
                <c:pt idx="744">
                  <c:v>125.75386399999999</c:v>
                </c:pt>
                <c:pt idx="745">
                  <c:v>125.95719200000001</c:v>
                </c:pt>
                <c:pt idx="746">
                  <c:v>126.156524</c:v>
                </c:pt>
                <c:pt idx="747">
                  <c:v>126.365216</c:v>
                </c:pt>
                <c:pt idx="748">
                  <c:v>126.571478</c:v>
                </c:pt>
                <c:pt idx="749">
                  <c:v>126.783266</c:v>
                </c:pt>
                <c:pt idx="750">
                  <c:v>126.99044600000001</c:v>
                </c:pt>
                <c:pt idx="751">
                  <c:v>127.203152</c:v>
                </c:pt>
                <c:pt idx="752">
                  <c:v>127.41458</c:v>
                </c:pt>
                <c:pt idx="753">
                  <c:v>127.63939999999999</c:v>
                </c:pt>
                <c:pt idx="754">
                  <c:v>127.848488</c:v>
                </c:pt>
                <c:pt idx="755">
                  <c:v>128.04573199999999</c:v>
                </c:pt>
                <c:pt idx="756">
                  <c:v>128.24918600000001</c:v>
                </c:pt>
                <c:pt idx="757">
                  <c:v>128.451956</c:v>
                </c:pt>
                <c:pt idx="758">
                  <c:v>128.67434600000001</c:v>
                </c:pt>
                <c:pt idx="759">
                  <c:v>128.91038</c:v>
                </c:pt>
                <c:pt idx="760">
                  <c:v>129.12225799999999</c:v>
                </c:pt>
                <c:pt idx="761">
                  <c:v>129.32365999999999</c:v>
                </c:pt>
                <c:pt idx="762">
                  <c:v>129.54077599999999</c:v>
                </c:pt>
                <c:pt idx="763">
                  <c:v>129.77002400000001</c:v>
                </c:pt>
                <c:pt idx="764">
                  <c:v>129.99491599999999</c:v>
                </c:pt>
                <c:pt idx="765">
                  <c:v>130.21471399999999</c:v>
                </c:pt>
                <c:pt idx="766">
                  <c:v>130.44533000000001</c:v>
                </c:pt>
                <c:pt idx="767">
                  <c:v>130.66269800000001</c:v>
                </c:pt>
                <c:pt idx="768">
                  <c:v>130.89434</c:v>
                </c:pt>
                <c:pt idx="769">
                  <c:v>131.09966600000001</c:v>
                </c:pt>
                <c:pt idx="770">
                  <c:v>131.33622199999999</c:v>
                </c:pt>
                <c:pt idx="771">
                  <c:v>131.55713600000001</c:v>
                </c:pt>
                <c:pt idx="772">
                  <c:v>131.79941600000001</c:v>
                </c:pt>
                <c:pt idx="773">
                  <c:v>132.02292199999999</c:v>
                </c:pt>
                <c:pt idx="774">
                  <c:v>132.23379199999999</c:v>
                </c:pt>
                <c:pt idx="775">
                  <c:v>132.45882800000001</c:v>
                </c:pt>
                <c:pt idx="776">
                  <c:v>132.70161200000001</c:v>
                </c:pt>
                <c:pt idx="777">
                  <c:v>132.92652200000001</c:v>
                </c:pt>
                <c:pt idx="778">
                  <c:v>133.158128</c:v>
                </c:pt>
                <c:pt idx="779">
                  <c:v>133.40091200000001</c:v>
                </c:pt>
                <c:pt idx="780">
                  <c:v>133.639196</c:v>
                </c:pt>
                <c:pt idx="781">
                  <c:v>133.872692</c:v>
                </c:pt>
                <c:pt idx="782">
                  <c:v>134.10914</c:v>
                </c:pt>
                <c:pt idx="783">
                  <c:v>134.35948400000001</c:v>
                </c:pt>
                <c:pt idx="784">
                  <c:v>134.593142</c:v>
                </c:pt>
                <c:pt idx="785">
                  <c:v>134.84233399999999</c:v>
                </c:pt>
                <c:pt idx="786">
                  <c:v>135.09103999999999</c:v>
                </c:pt>
                <c:pt idx="787">
                  <c:v>135.36228199999999</c:v>
                </c:pt>
                <c:pt idx="788">
                  <c:v>135.63932</c:v>
                </c:pt>
                <c:pt idx="789">
                  <c:v>135.91345999999999</c:v>
                </c:pt>
                <c:pt idx="790">
                  <c:v>136.190102</c:v>
                </c:pt>
                <c:pt idx="791">
                  <c:v>136.44964400000001</c:v>
                </c:pt>
                <c:pt idx="792">
                  <c:v>136.702742</c:v>
                </c:pt>
                <c:pt idx="793">
                  <c:v>136.94169199999999</c:v>
                </c:pt>
                <c:pt idx="794">
                  <c:v>137.19160400000001</c:v>
                </c:pt>
                <c:pt idx="795">
                  <c:v>137.43797000000001</c:v>
                </c:pt>
                <c:pt idx="796">
                  <c:v>137.686892</c:v>
                </c:pt>
                <c:pt idx="797">
                  <c:v>137.92353800000001</c:v>
                </c:pt>
                <c:pt idx="798">
                  <c:v>138.167438</c:v>
                </c:pt>
                <c:pt idx="799">
                  <c:v>138.42217400000001</c:v>
                </c:pt>
                <c:pt idx="800">
                  <c:v>138.64883</c:v>
                </c:pt>
                <c:pt idx="801">
                  <c:v>138.887888</c:v>
                </c:pt>
                <c:pt idx="802">
                  <c:v>139.130942</c:v>
                </c:pt>
                <c:pt idx="803">
                  <c:v>139.37374399999999</c:v>
                </c:pt>
                <c:pt idx="804">
                  <c:v>139.63206199999999</c:v>
                </c:pt>
                <c:pt idx="805">
                  <c:v>139.87661</c:v>
                </c:pt>
                <c:pt idx="806">
                  <c:v>140.12384</c:v>
                </c:pt>
                <c:pt idx="807">
                  <c:v>140.38698199999999</c:v>
                </c:pt>
                <c:pt idx="808">
                  <c:v>140.641232</c:v>
                </c:pt>
                <c:pt idx="809">
                  <c:v>140.88439399999999</c:v>
                </c:pt>
                <c:pt idx="810">
                  <c:v>141.11358799999999</c:v>
                </c:pt>
                <c:pt idx="811">
                  <c:v>141.37116800000001</c:v>
                </c:pt>
                <c:pt idx="812">
                  <c:v>141.645488</c:v>
                </c:pt>
                <c:pt idx="813">
                  <c:v>141.91727</c:v>
                </c:pt>
                <c:pt idx="814">
                  <c:v>142.18026800000001</c:v>
                </c:pt>
                <c:pt idx="815">
                  <c:v>142.73392999999999</c:v>
                </c:pt>
                <c:pt idx="816">
                  <c:v>144.41914399999999</c:v>
                </c:pt>
                <c:pt idx="817">
                  <c:v>146.39694800000001</c:v>
                </c:pt>
                <c:pt idx="818">
                  <c:v>147.69107600000001</c:v>
                </c:pt>
                <c:pt idx="819">
                  <c:v>148.42769000000001</c:v>
                </c:pt>
                <c:pt idx="820">
                  <c:v>148.89844400000001</c:v>
                </c:pt>
                <c:pt idx="821">
                  <c:v>149.29662200000001</c:v>
                </c:pt>
                <c:pt idx="822">
                  <c:v>149.56935799999999</c:v>
                </c:pt>
                <c:pt idx="823">
                  <c:v>149.74151000000001</c:v>
                </c:pt>
                <c:pt idx="824">
                  <c:v>149.887922</c:v>
                </c:pt>
                <c:pt idx="825">
                  <c:v>150.06903800000001</c:v>
                </c:pt>
                <c:pt idx="826">
                  <c:v>150.27830599999999</c:v>
                </c:pt>
                <c:pt idx="827">
                  <c:v>150.534626</c:v>
                </c:pt>
                <c:pt idx="828">
                  <c:v>150.84951799999999</c:v>
                </c:pt>
                <c:pt idx="829">
                  <c:v>151.20741200000001</c:v>
                </c:pt>
                <c:pt idx="830">
                  <c:v>151.60125199999999</c:v>
                </c:pt>
                <c:pt idx="831">
                  <c:v>152.02590799999999</c:v>
                </c:pt>
                <c:pt idx="832">
                  <c:v>152.45572999999999</c:v>
                </c:pt>
                <c:pt idx="833">
                  <c:v>152.91323600000001</c:v>
                </c:pt>
                <c:pt idx="834">
                  <c:v>153.371138</c:v>
                </c:pt>
                <c:pt idx="835">
                  <c:v>153.857462</c:v>
                </c:pt>
                <c:pt idx="836">
                  <c:v>154.31662399999999</c:v>
                </c:pt>
                <c:pt idx="837">
                  <c:v>154.67388800000001</c:v>
                </c:pt>
                <c:pt idx="838">
                  <c:v>154.98476600000001</c:v>
                </c:pt>
                <c:pt idx="839">
                  <c:v>155.26504399999999</c:v>
                </c:pt>
                <c:pt idx="840">
                  <c:v>155.545646</c:v>
                </c:pt>
                <c:pt idx="841">
                  <c:v>155.84324000000001</c:v>
                </c:pt>
                <c:pt idx="842">
                  <c:v>156.18909199999999</c:v>
                </c:pt>
                <c:pt idx="843">
                  <c:v>156.59591</c:v>
                </c:pt>
                <c:pt idx="844">
                  <c:v>157.10007200000001</c:v>
                </c:pt>
                <c:pt idx="845">
                  <c:v>157.599176</c:v>
                </c:pt>
                <c:pt idx="846">
                  <c:v>158.03587400000001</c:v>
                </c:pt>
                <c:pt idx="847">
                  <c:v>158.431082</c:v>
                </c:pt>
                <c:pt idx="848">
                  <c:v>158.80857800000001</c:v>
                </c:pt>
                <c:pt idx="849">
                  <c:v>159.168992</c:v>
                </c:pt>
                <c:pt idx="850">
                  <c:v>159.580814</c:v>
                </c:pt>
                <c:pt idx="851">
                  <c:v>160.01135600000001</c:v>
                </c:pt>
                <c:pt idx="852">
                  <c:v>160.39742000000001</c:v>
                </c:pt>
                <c:pt idx="853">
                  <c:v>160.813706</c:v>
                </c:pt>
                <c:pt idx="854">
                  <c:v>161.36429000000001</c:v>
                </c:pt>
                <c:pt idx="855">
                  <c:v>162.160754</c:v>
                </c:pt>
                <c:pt idx="856">
                  <c:v>162.97494800000001</c:v>
                </c:pt>
                <c:pt idx="857">
                  <c:v>163.53923</c:v>
                </c:pt>
                <c:pt idx="858">
                  <c:v>163.91148799999999</c:v>
                </c:pt>
                <c:pt idx="859">
                  <c:v>164.22746000000001</c:v>
                </c:pt>
                <c:pt idx="860">
                  <c:v>164.542856</c:v>
                </c:pt>
                <c:pt idx="861">
                  <c:v>164.856866</c:v>
                </c:pt>
                <c:pt idx="862">
                  <c:v>165.194996</c:v>
                </c:pt>
                <c:pt idx="863">
                  <c:v>165.495812</c:v>
                </c:pt>
                <c:pt idx="864">
                  <c:v>165.73569800000001</c:v>
                </c:pt>
                <c:pt idx="865">
                  <c:v>165.93323000000001</c:v>
                </c:pt>
                <c:pt idx="866">
                  <c:v>166.11792800000001</c:v>
                </c:pt>
                <c:pt idx="867">
                  <c:v>166.258994</c:v>
                </c:pt>
                <c:pt idx="868">
                  <c:v>166.38765799999999</c:v>
                </c:pt>
                <c:pt idx="869">
                  <c:v>166.49009599999999</c:v>
                </c:pt>
                <c:pt idx="870">
                  <c:v>166.59739400000001</c:v>
                </c:pt>
                <c:pt idx="871">
                  <c:v>166.70798600000001</c:v>
                </c:pt>
                <c:pt idx="872">
                  <c:v>166.81020799999999</c:v>
                </c:pt>
                <c:pt idx="873">
                  <c:v>166.90647200000001</c:v>
                </c:pt>
                <c:pt idx="874">
                  <c:v>167.00828000000001</c:v>
                </c:pt>
                <c:pt idx="875">
                  <c:v>167.114552</c:v>
                </c:pt>
                <c:pt idx="876">
                  <c:v>167.21036599999999</c:v>
                </c:pt>
                <c:pt idx="877">
                  <c:v>167.29930400000001</c:v>
                </c:pt>
                <c:pt idx="878">
                  <c:v>167.39369600000001</c:v>
                </c:pt>
                <c:pt idx="879">
                  <c:v>167.499122</c:v>
                </c:pt>
                <c:pt idx="880">
                  <c:v>167.61592400000001</c:v>
                </c:pt>
                <c:pt idx="881">
                  <c:v>167.73780199999999</c:v>
                </c:pt>
                <c:pt idx="882">
                  <c:v>167.833112</c:v>
                </c:pt>
                <c:pt idx="883">
                  <c:v>167.948384</c:v>
                </c:pt>
                <c:pt idx="884">
                  <c:v>168.07139599999999</c:v>
                </c:pt>
                <c:pt idx="885">
                  <c:v>168.18314000000001</c:v>
                </c:pt>
                <c:pt idx="886">
                  <c:v>168.29302999999999</c:v>
                </c:pt>
                <c:pt idx="887">
                  <c:v>168.406736</c:v>
                </c:pt>
                <c:pt idx="888">
                  <c:v>168.54895400000001</c:v>
                </c:pt>
                <c:pt idx="889">
                  <c:v>168.69479000000001</c:v>
                </c:pt>
                <c:pt idx="890">
                  <c:v>168.81083599999999</c:v>
                </c:pt>
                <c:pt idx="891">
                  <c:v>168.94866200000001</c:v>
                </c:pt>
                <c:pt idx="892">
                  <c:v>169.088054</c:v>
                </c:pt>
                <c:pt idx="893">
                  <c:v>169.244114</c:v>
                </c:pt>
                <c:pt idx="894">
                  <c:v>169.40044399999999</c:v>
                </c:pt>
                <c:pt idx="895">
                  <c:v>169.560194</c:v>
                </c:pt>
                <c:pt idx="896">
                  <c:v>169.72678400000001</c:v>
                </c:pt>
                <c:pt idx="897">
                  <c:v>169.90314799999999</c:v>
                </c:pt>
                <c:pt idx="898">
                  <c:v>170.05890199999999</c:v>
                </c:pt>
                <c:pt idx="899">
                  <c:v>170.226662</c:v>
                </c:pt>
                <c:pt idx="900">
                  <c:v>170.398976</c:v>
                </c:pt>
                <c:pt idx="901">
                  <c:v>170.59082000000001</c:v>
                </c:pt>
                <c:pt idx="902">
                  <c:v>170.77422200000001</c:v>
                </c:pt>
                <c:pt idx="903">
                  <c:v>170.95125200000001</c:v>
                </c:pt>
                <c:pt idx="904">
                  <c:v>171.141944</c:v>
                </c:pt>
                <c:pt idx="905">
                  <c:v>171.338774</c:v>
                </c:pt>
                <c:pt idx="906">
                  <c:v>171.540572</c:v>
                </c:pt>
                <c:pt idx="907">
                  <c:v>171.75012799999999</c:v>
                </c:pt>
                <c:pt idx="908">
                  <c:v>171.95486</c:v>
                </c:pt>
                <c:pt idx="909">
                  <c:v>172.15116800000001</c:v>
                </c:pt>
                <c:pt idx="910">
                  <c:v>172.367402</c:v>
                </c:pt>
                <c:pt idx="911">
                  <c:v>172.59312199999999</c:v>
                </c:pt>
                <c:pt idx="912">
                  <c:v>172.792058</c:v>
                </c:pt>
                <c:pt idx="913">
                  <c:v>173.01457400000001</c:v>
                </c:pt>
                <c:pt idx="914">
                  <c:v>173.22375199999999</c:v>
                </c:pt>
                <c:pt idx="915">
                  <c:v>173.437376</c:v>
                </c:pt>
                <c:pt idx="916">
                  <c:v>173.647616</c:v>
                </c:pt>
                <c:pt idx="917">
                  <c:v>173.86179799999999</c:v>
                </c:pt>
                <c:pt idx="918">
                  <c:v>174.07668200000001</c:v>
                </c:pt>
                <c:pt idx="919">
                  <c:v>174.29585</c:v>
                </c:pt>
                <c:pt idx="920">
                  <c:v>174.50194999999999</c:v>
                </c:pt>
                <c:pt idx="921">
                  <c:v>174.70772600000001</c:v>
                </c:pt>
                <c:pt idx="922">
                  <c:v>174.90887599999999</c:v>
                </c:pt>
                <c:pt idx="923">
                  <c:v>175.13180600000001</c:v>
                </c:pt>
                <c:pt idx="924">
                  <c:v>175.36045999999999</c:v>
                </c:pt>
                <c:pt idx="925">
                  <c:v>175.56794600000001</c:v>
                </c:pt>
                <c:pt idx="926">
                  <c:v>175.77726799999999</c:v>
                </c:pt>
                <c:pt idx="927">
                  <c:v>175.98673400000001</c:v>
                </c:pt>
                <c:pt idx="928">
                  <c:v>176.20097000000001</c:v>
                </c:pt>
                <c:pt idx="929">
                  <c:v>176.41723999999999</c:v>
                </c:pt>
                <c:pt idx="930">
                  <c:v>176.62670600000001</c:v>
                </c:pt>
                <c:pt idx="931">
                  <c:v>176.836262</c:v>
                </c:pt>
                <c:pt idx="932">
                  <c:v>177.05622199999999</c:v>
                </c:pt>
                <c:pt idx="933">
                  <c:v>177.28064599999999</c:v>
                </c:pt>
                <c:pt idx="934">
                  <c:v>177.4922</c:v>
                </c:pt>
                <c:pt idx="935">
                  <c:v>177.690056</c:v>
                </c:pt>
                <c:pt idx="936">
                  <c:v>177.906992</c:v>
                </c:pt>
                <c:pt idx="937">
                  <c:v>178.114892</c:v>
                </c:pt>
                <c:pt idx="938">
                  <c:v>178.329578</c:v>
                </c:pt>
                <c:pt idx="939">
                  <c:v>178.55954600000001</c:v>
                </c:pt>
                <c:pt idx="940">
                  <c:v>178.77279200000001</c:v>
                </c:pt>
                <c:pt idx="941">
                  <c:v>178.976192</c:v>
                </c:pt>
                <c:pt idx="942">
                  <c:v>179.194514</c:v>
                </c:pt>
                <c:pt idx="943">
                  <c:v>179.41438400000001</c:v>
                </c:pt>
                <c:pt idx="944">
                  <c:v>179.630618</c:v>
                </c:pt>
                <c:pt idx="945">
                  <c:v>179.85937999999999</c:v>
                </c:pt>
                <c:pt idx="946">
                  <c:v>180.06341</c:v>
                </c:pt>
                <c:pt idx="947">
                  <c:v>180.30486200000001</c:v>
                </c:pt>
                <c:pt idx="948">
                  <c:v>180.53369599999999</c:v>
                </c:pt>
                <c:pt idx="949">
                  <c:v>180.75011000000001</c:v>
                </c:pt>
                <c:pt idx="950">
                  <c:v>180.96508399999999</c:v>
                </c:pt>
                <c:pt idx="951">
                  <c:v>181.18518800000001</c:v>
                </c:pt>
                <c:pt idx="952">
                  <c:v>181.41688400000001</c:v>
                </c:pt>
                <c:pt idx="953">
                  <c:v>181.63511600000001</c:v>
                </c:pt>
                <c:pt idx="954">
                  <c:v>181.83938000000001</c:v>
                </c:pt>
                <c:pt idx="955">
                  <c:v>182.05642399999999</c:v>
                </c:pt>
                <c:pt idx="956">
                  <c:v>182.27598800000001</c:v>
                </c:pt>
                <c:pt idx="957">
                  <c:v>182.50035800000001</c:v>
                </c:pt>
                <c:pt idx="958">
                  <c:v>182.71394599999999</c:v>
                </c:pt>
                <c:pt idx="959">
                  <c:v>182.935418</c:v>
                </c:pt>
                <c:pt idx="960">
                  <c:v>183.15561199999999</c:v>
                </c:pt>
                <c:pt idx="961">
                  <c:v>183.35902999999999</c:v>
                </c:pt>
                <c:pt idx="962">
                  <c:v>183.555014</c:v>
                </c:pt>
                <c:pt idx="963">
                  <c:v>183.76770200000001</c:v>
                </c:pt>
                <c:pt idx="964">
                  <c:v>183.98507000000001</c:v>
                </c:pt>
                <c:pt idx="965">
                  <c:v>184.20798199999999</c:v>
                </c:pt>
                <c:pt idx="966">
                  <c:v>184.424432</c:v>
                </c:pt>
                <c:pt idx="967">
                  <c:v>184.63017199999999</c:v>
                </c:pt>
                <c:pt idx="968">
                  <c:v>184.86030199999999</c:v>
                </c:pt>
                <c:pt idx="969">
                  <c:v>185.06285600000001</c:v>
                </c:pt>
                <c:pt idx="970">
                  <c:v>185.275418</c:v>
                </c:pt>
                <c:pt idx="971">
                  <c:v>185.486954</c:v>
                </c:pt>
                <c:pt idx="972">
                  <c:v>185.70257599999999</c:v>
                </c:pt>
                <c:pt idx="973">
                  <c:v>185.90680399999999</c:v>
                </c:pt>
                <c:pt idx="974">
                  <c:v>186.12125599999999</c:v>
                </c:pt>
                <c:pt idx="975">
                  <c:v>186.346148</c:v>
                </c:pt>
                <c:pt idx="976">
                  <c:v>186.554912</c:v>
                </c:pt>
                <c:pt idx="977">
                  <c:v>186.753974</c:v>
                </c:pt>
                <c:pt idx="978">
                  <c:v>186.96541999999999</c:v>
                </c:pt>
                <c:pt idx="979">
                  <c:v>187.18969999999999</c:v>
                </c:pt>
                <c:pt idx="980">
                  <c:v>187.38789800000001</c:v>
                </c:pt>
                <c:pt idx="981">
                  <c:v>187.602476</c:v>
                </c:pt>
                <c:pt idx="982">
                  <c:v>187.80619999999999</c:v>
                </c:pt>
                <c:pt idx="983">
                  <c:v>188.017034</c:v>
                </c:pt>
                <c:pt idx="984">
                  <c:v>188.221892</c:v>
                </c:pt>
                <c:pt idx="985">
                  <c:v>188.436272</c:v>
                </c:pt>
                <c:pt idx="986">
                  <c:v>188.63765599999999</c:v>
                </c:pt>
                <c:pt idx="987">
                  <c:v>188.84030000000001</c:v>
                </c:pt>
                <c:pt idx="988">
                  <c:v>189.0608</c:v>
                </c:pt>
                <c:pt idx="989">
                  <c:v>189.267314</c:v>
                </c:pt>
                <c:pt idx="990">
                  <c:v>189.46803199999999</c:v>
                </c:pt>
                <c:pt idx="991">
                  <c:v>189.68455399999999</c:v>
                </c:pt>
                <c:pt idx="992">
                  <c:v>189.89891600000001</c:v>
                </c:pt>
                <c:pt idx="993">
                  <c:v>190.09374800000001</c:v>
                </c:pt>
                <c:pt idx="994">
                  <c:v>190.297652</c:v>
                </c:pt>
                <c:pt idx="995">
                  <c:v>190.50099800000001</c:v>
                </c:pt>
                <c:pt idx="996">
                  <c:v>190.72315399999999</c:v>
                </c:pt>
                <c:pt idx="997">
                  <c:v>190.93351999999999</c:v>
                </c:pt>
                <c:pt idx="998">
                  <c:v>191.15456</c:v>
                </c:pt>
                <c:pt idx="999">
                  <c:v>191.35382000000001</c:v>
                </c:pt>
                <c:pt idx="1000">
                  <c:v>191.561756</c:v>
                </c:pt>
                <c:pt idx="1001">
                  <c:v>191.77775600000001</c:v>
                </c:pt>
                <c:pt idx="1002">
                  <c:v>191.97762800000001</c:v>
                </c:pt>
                <c:pt idx="1003">
                  <c:v>192.18947</c:v>
                </c:pt>
                <c:pt idx="1004">
                  <c:v>192.38484199999999</c:v>
                </c:pt>
                <c:pt idx="1005">
                  <c:v>192.58151000000001</c:v>
                </c:pt>
                <c:pt idx="1006">
                  <c:v>192.7859</c:v>
                </c:pt>
                <c:pt idx="1007">
                  <c:v>192.99315200000001</c:v>
                </c:pt>
                <c:pt idx="1008">
                  <c:v>193.19721799999999</c:v>
                </c:pt>
                <c:pt idx="1009">
                  <c:v>193.40767399999999</c:v>
                </c:pt>
                <c:pt idx="1010">
                  <c:v>193.606358</c:v>
                </c:pt>
                <c:pt idx="1011">
                  <c:v>193.811792</c:v>
                </c:pt>
                <c:pt idx="1012">
                  <c:v>193.99423999999999</c:v>
                </c:pt>
                <c:pt idx="1013">
                  <c:v>194.190494</c:v>
                </c:pt>
                <c:pt idx="1014">
                  <c:v>194.38258999999999</c:v>
                </c:pt>
                <c:pt idx="1015">
                  <c:v>194.58842000000001</c:v>
                </c:pt>
                <c:pt idx="1016">
                  <c:v>194.80033399999999</c:v>
                </c:pt>
                <c:pt idx="1017">
                  <c:v>194.99539999999999</c:v>
                </c:pt>
                <c:pt idx="1018">
                  <c:v>195.18477799999999</c:v>
                </c:pt>
                <c:pt idx="1019">
                  <c:v>195.38591</c:v>
                </c:pt>
                <c:pt idx="1020">
                  <c:v>195.587042</c:v>
                </c:pt>
                <c:pt idx="1021">
                  <c:v>195.77483599999999</c:v>
                </c:pt>
                <c:pt idx="1022">
                  <c:v>195.98639</c:v>
                </c:pt>
                <c:pt idx="1023">
                  <c:v>196.19969</c:v>
                </c:pt>
                <c:pt idx="1024">
                  <c:v>196.38881599999999</c:v>
                </c:pt>
                <c:pt idx="1025">
                  <c:v>196.57693399999999</c:v>
                </c:pt>
                <c:pt idx="1026">
                  <c:v>196.77444800000001</c:v>
                </c:pt>
                <c:pt idx="1027">
                  <c:v>196.96931599999999</c:v>
                </c:pt>
                <c:pt idx="1028">
                  <c:v>197.17446200000001</c:v>
                </c:pt>
                <c:pt idx="1029">
                  <c:v>197.363966</c:v>
                </c:pt>
                <c:pt idx="1030">
                  <c:v>197.56110200000001</c:v>
                </c:pt>
                <c:pt idx="1031">
                  <c:v>197.754638</c:v>
                </c:pt>
                <c:pt idx="1032">
                  <c:v>197.95838000000001</c:v>
                </c:pt>
                <c:pt idx="1033">
                  <c:v>198.15265400000001</c:v>
                </c:pt>
                <c:pt idx="1034">
                  <c:v>198.335408</c:v>
                </c:pt>
                <c:pt idx="1035">
                  <c:v>198.535766</c:v>
                </c:pt>
                <c:pt idx="1036">
                  <c:v>198.73293799999999</c:v>
                </c:pt>
                <c:pt idx="1037">
                  <c:v>198.91695200000001</c:v>
                </c:pt>
                <c:pt idx="1038">
                  <c:v>199.101146</c:v>
                </c:pt>
                <c:pt idx="1039">
                  <c:v>199.29133400000001</c:v>
                </c:pt>
                <c:pt idx="1040">
                  <c:v>199.474808</c:v>
                </c:pt>
                <c:pt idx="1041">
                  <c:v>199.679396</c:v>
                </c:pt>
                <c:pt idx="1042">
                  <c:v>199.87037599999999</c:v>
                </c:pt>
                <c:pt idx="1043">
                  <c:v>200.056532</c:v>
                </c:pt>
                <c:pt idx="1044">
                  <c:v>200.23428200000001</c:v>
                </c:pt>
                <c:pt idx="1045">
                  <c:v>200.420186</c:v>
                </c:pt>
                <c:pt idx="1046">
                  <c:v>200.61728600000001</c:v>
                </c:pt>
                <c:pt idx="1047">
                  <c:v>200.79904999999999</c:v>
                </c:pt>
                <c:pt idx="1048">
                  <c:v>200.99218999999999</c:v>
                </c:pt>
                <c:pt idx="1049">
                  <c:v>201.17066</c:v>
                </c:pt>
                <c:pt idx="1050">
                  <c:v>201.352406</c:v>
                </c:pt>
                <c:pt idx="1051">
                  <c:v>201.53919200000001</c:v>
                </c:pt>
                <c:pt idx="1052">
                  <c:v>201.71877799999999</c:v>
                </c:pt>
                <c:pt idx="1053">
                  <c:v>201.90505999999999</c:v>
                </c:pt>
                <c:pt idx="1054">
                  <c:v>202.09024400000001</c:v>
                </c:pt>
                <c:pt idx="1055">
                  <c:v>202.27168399999999</c:v>
                </c:pt>
                <c:pt idx="1056">
                  <c:v>202.45631</c:v>
                </c:pt>
                <c:pt idx="1057">
                  <c:v>202.64637200000001</c:v>
                </c:pt>
                <c:pt idx="1058">
                  <c:v>202.814762</c:v>
                </c:pt>
                <c:pt idx="1059">
                  <c:v>202.987112</c:v>
                </c:pt>
                <c:pt idx="1060">
                  <c:v>203.18318600000001</c:v>
                </c:pt>
                <c:pt idx="1061">
                  <c:v>203.339246</c:v>
                </c:pt>
                <c:pt idx="1062">
                  <c:v>203.508734</c:v>
                </c:pt>
                <c:pt idx="1063">
                  <c:v>203.69188399999999</c:v>
                </c:pt>
                <c:pt idx="1064">
                  <c:v>203.86846399999999</c:v>
                </c:pt>
                <c:pt idx="1065">
                  <c:v>204.04624999999999</c:v>
                </c:pt>
                <c:pt idx="1066">
                  <c:v>204.20697200000001</c:v>
                </c:pt>
                <c:pt idx="1067">
                  <c:v>204.36346399999999</c:v>
                </c:pt>
                <c:pt idx="1068">
                  <c:v>204.54879199999999</c:v>
                </c:pt>
                <c:pt idx="1069">
                  <c:v>204.72249199999999</c:v>
                </c:pt>
                <c:pt idx="1070">
                  <c:v>204.90288799999999</c:v>
                </c:pt>
                <c:pt idx="1071">
                  <c:v>205.07369</c:v>
                </c:pt>
                <c:pt idx="1072">
                  <c:v>205.24400600000001</c:v>
                </c:pt>
                <c:pt idx="1073">
                  <c:v>205.423304</c:v>
                </c:pt>
                <c:pt idx="1074">
                  <c:v>205.59414200000001</c:v>
                </c:pt>
                <c:pt idx="1075">
                  <c:v>205.75106600000001</c:v>
                </c:pt>
                <c:pt idx="1076">
                  <c:v>205.90521799999999</c:v>
                </c:pt>
                <c:pt idx="1077">
                  <c:v>206.08187000000001</c:v>
                </c:pt>
                <c:pt idx="1078">
                  <c:v>206.240702</c:v>
                </c:pt>
                <c:pt idx="1079">
                  <c:v>206.414366</c:v>
                </c:pt>
                <c:pt idx="1080">
                  <c:v>206.581028</c:v>
                </c:pt>
                <c:pt idx="1081">
                  <c:v>206.73509000000001</c:v>
                </c:pt>
                <c:pt idx="1082">
                  <c:v>206.90070800000001</c:v>
                </c:pt>
                <c:pt idx="1083">
                  <c:v>207.064652</c:v>
                </c:pt>
                <c:pt idx="1084">
                  <c:v>207.21639200000001</c:v>
                </c:pt>
                <c:pt idx="1085">
                  <c:v>207.38242399999999</c:v>
                </c:pt>
                <c:pt idx="1086">
                  <c:v>207.54215600000001</c:v>
                </c:pt>
                <c:pt idx="1087">
                  <c:v>207.71292199999999</c:v>
                </c:pt>
                <c:pt idx="1088">
                  <c:v>207.86865800000001</c:v>
                </c:pt>
                <c:pt idx="1089">
                  <c:v>208.02347599999999</c:v>
                </c:pt>
                <c:pt idx="1090">
                  <c:v>208.17006799999999</c:v>
                </c:pt>
                <c:pt idx="1091">
                  <c:v>208.33188799999999</c:v>
                </c:pt>
                <c:pt idx="1092">
                  <c:v>208.48510400000001</c:v>
                </c:pt>
                <c:pt idx="1093">
                  <c:v>208.644566</c:v>
                </c:pt>
                <c:pt idx="1094">
                  <c:v>208.80172400000001</c:v>
                </c:pt>
                <c:pt idx="1095">
                  <c:v>208.95083600000001</c:v>
                </c:pt>
                <c:pt idx="1096">
                  <c:v>209.09703200000001</c:v>
                </c:pt>
                <c:pt idx="1097">
                  <c:v>209.257124</c:v>
                </c:pt>
                <c:pt idx="1098">
                  <c:v>209.41984400000001</c:v>
                </c:pt>
                <c:pt idx="1099">
                  <c:v>209.54674399999999</c:v>
                </c:pt>
                <c:pt idx="1100">
                  <c:v>209.70831200000001</c:v>
                </c:pt>
                <c:pt idx="1101">
                  <c:v>209.863202</c:v>
                </c:pt>
                <c:pt idx="1102">
                  <c:v>210.01116200000001</c:v>
                </c:pt>
                <c:pt idx="1103">
                  <c:v>210.16533200000001</c:v>
                </c:pt>
                <c:pt idx="1104">
                  <c:v>210.32243600000001</c:v>
                </c:pt>
                <c:pt idx="1105">
                  <c:v>210.459452</c:v>
                </c:pt>
                <c:pt idx="1106">
                  <c:v>210.59681</c:v>
                </c:pt>
                <c:pt idx="1107">
                  <c:v>210.76066399999999</c:v>
                </c:pt>
                <c:pt idx="1108">
                  <c:v>210.90950599999999</c:v>
                </c:pt>
                <c:pt idx="1109">
                  <c:v>211.05212</c:v>
                </c:pt>
                <c:pt idx="1110">
                  <c:v>211.196102</c:v>
                </c:pt>
                <c:pt idx="1111">
                  <c:v>211.33943600000001</c:v>
                </c:pt>
                <c:pt idx="1112">
                  <c:v>211.47645199999999</c:v>
                </c:pt>
                <c:pt idx="1113">
                  <c:v>211.61172199999999</c:v>
                </c:pt>
                <c:pt idx="1114">
                  <c:v>211.758836</c:v>
                </c:pt>
                <c:pt idx="1115">
                  <c:v>211.90648999999999</c:v>
                </c:pt>
                <c:pt idx="1116">
                  <c:v>212.0558</c:v>
                </c:pt>
                <c:pt idx="1117">
                  <c:v>212.19386</c:v>
                </c:pt>
                <c:pt idx="1118">
                  <c:v>212.32777999999999</c:v>
                </c:pt>
                <c:pt idx="1119">
                  <c:v>212.47808000000001</c:v>
                </c:pt>
                <c:pt idx="1120">
                  <c:v>212.62226000000001</c:v>
                </c:pt>
                <c:pt idx="1121">
                  <c:v>212.77076</c:v>
                </c:pt>
                <c:pt idx="1122">
                  <c:v>212.91458</c:v>
                </c:pt>
                <c:pt idx="1123">
                  <c:v>213.05822000000001</c:v>
                </c:pt>
                <c:pt idx="1124">
                  <c:v>213.19159999999999</c:v>
                </c:pt>
                <c:pt idx="1125">
                  <c:v>213.33614</c:v>
                </c:pt>
                <c:pt idx="1126">
                  <c:v>213.46861999999999</c:v>
                </c:pt>
                <c:pt idx="1127">
                  <c:v>213.60973999999999</c:v>
                </c:pt>
                <c:pt idx="1128">
                  <c:v>213.74708000000001</c:v>
                </c:pt>
                <c:pt idx="1129">
                  <c:v>213.87541999999999</c:v>
                </c:pt>
                <c:pt idx="1130">
                  <c:v>214.00664</c:v>
                </c:pt>
                <c:pt idx="1131">
                  <c:v>214.14254</c:v>
                </c:pt>
                <c:pt idx="1132">
                  <c:v>214.27088000000001</c:v>
                </c:pt>
                <c:pt idx="1133">
                  <c:v>214.38373999999999</c:v>
                </c:pt>
                <c:pt idx="1134">
                  <c:v>214.51766000000001</c:v>
                </c:pt>
                <c:pt idx="1135">
                  <c:v>214.64456000000001</c:v>
                </c:pt>
                <c:pt idx="1136">
                  <c:v>214.76983999999999</c:v>
                </c:pt>
                <c:pt idx="1137">
                  <c:v>214.90232</c:v>
                </c:pt>
                <c:pt idx="1138">
                  <c:v>215.02382</c:v>
                </c:pt>
                <c:pt idx="1139">
                  <c:v>215.14171999999999</c:v>
                </c:pt>
                <c:pt idx="1140">
                  <c:v>215.26483999999999</c:v>
                </c:pt>
                <c:pt idx="1141">
                  <c:v>215.38453999999999</c:v>
                </c:pt>
                <c:pt idx="1142">
                  <c:v>215.50891999999999</c:v>
                </c:pt>
                <c:pt idx="1143">
                  <c:v>215.61908</c:v>
                </c:pt>
                <c:pt idx="1144">
                  <c:v>215.73212000000001</c:v>
                </c:pt>
                <c:pt idx="1145">
                  <c:v>215.86387999999999</c:v>
                </c:pt>
                <c:pt idx="1146">
                  <c:v>215.97890000000001</c:v>
                </c:pt>
                <c:pt idx="1147">
                  <c:v>216.08600000000001</c:v>
                </c:pt>
                <c:pt idx="1148">
                  <c:v>216.19669999999999</c:v>
                </c:pt>
                <c:pt idx="1149">
                  <c:v>216.31549999999999</c:v>
                </c:pt>
                <c:pt idx="1150">
                  <c:v>216.43718000000001</c:v>
                </c:pt>
                <c:pt idx="1151">
                  <c:v>216.53672</c:v>
                </c:pt>
                <c:pt idx="1152">
                  <c:v>216.65786</c:v>
                </c:pt>
                <c:pt idx="1153">
                  <c:v>216.76136</c:v>
                </c:pt>
                <c:pt idx="1154">
                  <c:v>216.87134</c:v>
                </c:pt>
                <c:pt idx="1155">
                  <c:v>216.9914</c:v>
                </c:pt>
                <c:pt idx="1156">
                  <c:v>217.09165999999999</c:v>
                </c:pt>
                <c:pt idx="1157">
                  <c:v>217.20218</c:v>
                </c:pt>
                <c:pt idx="1158">
                  <c:v>217.31612000000001</c:v>
                </c:pt>
                <c:pt idx="1159">
                  <c:v>217.42303999999999</c:v>
                </c:pt>
                <c:pt idx="1160">
                  <c:v>217.52258</c:v>
                </c:pt>
                <c:pt idx="1161">
                  <c:v>217.62013999999999</c:v>
                </c:pt>
                <c:pt idx="1162">
                  <c:v>217.73372000000001</c:v>
                </c:pt>
                <c:pt idx="1163">
                  <c:v>217.83956000000001</c:v>
                </c:pt>
                <c:pt idx="1164">
                  <c:v>217.9427</c:v>
                </c:pt>
                <c:pt idx="1165">
                  <c:v>218.04548</c:v>
                </c:pt>
                <c:pt idx="1166">
                  <c:v>218.13494</c:v>
                </c:pt>
                <c:pt idx="1167">
                  <c:v>218.24186</c:v>
                </c:pt>
                <c:pt idx="1168">
                  <c:v>218.35274000000001</c:v>
                </c:pt>
                <c:pt idx="1169">
                  <c:v>218.44759999999999</c:v>
                </c:pt>
                <c:pt idx="1170">
                  <c:v>218.55866</c:v>
                </c:pt>
                <c:pt idx="1171">
                  <c:v>218.63480000000001</c:v>
                </c:pt>
                <c:pt idx="1172">
                  <c:v>218.74459999999999</c:v>
                </c:pt>
                <c:pt idx="1173">
                  <c:v>218.84971999999999</c:v>
                </c:pt>
                <c:pt idx="1174">
                  <c:v>218.95196000000001</c:v>
                </c:pt>
                <c:pt idx="1175">
                  <c:v>219.04231999999999</c:v>
                </c:pt>
                <c:pt idx="1176">
                  <c:v>219.13069999999999</c:v>
                </c:pt>
                <c:pt idx="1177">
                  <c:v>219.22123999999999</c:v>
                </c:pt>
                <c:pt idx="1178">
                  <c:v>219.32653999999999</c:v>
                </c:pt>
                <c:pt idx="1179">
                  <c:v>219.41365999999999</c:v>
                </c:pt>
                <c:pt idx="1180">
                  <c:v>219.49466000000001</c:v>
                </c:pt>
                <c:pt idx="1181">
                  <c:v>219.58232000000001</c:v>
                </c:pt>
                <c:pt idx="1182">
                  <c:v>219.6815</c:v>
                </c:pt>
                <c:pt idx="1183">
                  <c:v>219.78031999999999</c:v>
                </c:pt>
                <c:pt idx="1184">
                  <c:v>219.86204000000001</c:v>
                </c:pt>
                <c:pt idx="1185">
                  <c:v>219.95581999999999</c:v>
                </c:pt>
                <c:pt idx="1186">
                  <c:v>220.04581999999999</c:v>
                </c:pt>
                <c:pt idx="1187">
                  <c:v>220.1216</c:v>
                </c:pt>
                <c:pt idx="1188">
                  <c:v>220.20241999999999</c:v>
                </c:pt>
                <c:pt idx="1189">
                  <c:v>220.28899999999999</c:v>
                </c:pt>
                <c:pt idx="1190">
                  <c:v>220.38007999999999</c:v>
                </c:pt>
                <c:pt idx="1191">
                  <c:v>220.45874000000001</c:v>
                </c:pt>
                <c:pt idx="1192">
                  <c:v>220.55449999999999</c:v>
                </c:pt>
                <c:pt idx="1193">
                  <c:v>220.62397999999999</c:v>
                </c:pt>
                <c:pt idx="1194">
                  <c:v>220.70516000000001</c:v>
                </c:pt>
                <c:pt idx="1195">
                  <c:v>220.79228000000001</c:v>
                </c:pt>
                <c:pt idx="1196">
                  <c:v>220.87742</c:v>
                </c:pt>
                <c:pt idx="1197">
                  <c:v>220.95176000000001</c:v>
                </c:pt>
                <c:pt idx="1198">
                  <c:v>221.02789999999999</c:v>
                </c:pt>
                <c:pt idx="1199">
                  <c:v>221.11645999999999</c:v>
                </c:pt>
                <c:pt idx="1200">
                  <c:v>221.20555999999999</c:v>
                </c:pt>
                <c:pt idx="1201">
                  <c:v>221.27593999999999</c:v>
                </c:pt>
                <c:pt idx="1202">
                  <c:v>221.33894000000001</c:v>
                </c:pt>
                <c:pt idx="1203">
                  <c:v>221.4248</c:v>
                </c:pt>
                <c:pt idx="1204">
                  <c:v>221.50688</c:v>
                </c:pt>
                <c:pt idx="1205">
                  <c:v>221.57762</c:v>
                </c:pt>
                <c:pt idx="1206">
                  <c:v>221.65232</c:v>
                </c:pt>
                <c:pt idx="1207">
                  <c:v>221.71621999999999</c:v>
                </c:pt>
                <c:pt idx="1208">
                  <c:v>221.80676</c:v>
                </c:pt>
                <c:pt idx="1209">
                  <c:v>221.88146</c:v>
                </c:pt>
                <c:pt idx="1210">
                  <c:v>221.95022</c:v>
                </c:pt>
                <c:pt idx="1211">
                  <c:v>222.02959999999999</c:v>
                </c:pt>
                <c:pt idx="1212">
                  <c:v>222.10466</c:v>
                </c:pt>
                <c:pt idx="1213">
                  <c:v>222.17143999999999</c:v>
                </c:pt>
                <c:pt idx="1214">
                  <c:v>222.24217999999999</c:v>
                </c:pt>
                <c:pt idx="1215">
                  <c:v>222.30068</c:v>
                </c:pt>
                <c:pt idx="1216">
                  <c:v>222.37556000000001</c:v>
                </c:pt>
                <c:pt idx="1217">
                  <c:v>222.45583999999999</c:v>
                </c:pt>
                <c:pt idx="1218">
                  <c:v>222.50948</c:v>
                </c:pt>
                <c:pt idx="1219">
                  <c:v>222.57445999999999</c:v>
                </c:pt>
                <c:pt idx="1220">
                  <c:v>222.63962000000001</c:v>
                </c:pt>
                <c:pt idx="1221">
                  <c:v>222.70586</c:v>
                </c:pt>
                <c:pt idx="1222">
                  <c:v>222.76238000000001</c:v>
                </c:pt>
                <c:pt idx="1223">
                  <c:v>222.82538</c:v>
                </c:pt>
                <c:pt idx="1224">
                  <c:v>222.89359999999999</c:v>
                </c:pt>
                <c:pt idx="1225">
                  <c:v>222.9674</c:v>
                </c:pt>
                <c:pt idx="1226">
                  <c:v>223.03724</c:v>
                </c:pt>
                <c:pt idx="1227">
                  <c:v>223.08908</c:v>
                </c:pt>
                <c:pt idx="1228">
                  <c:v>223.142</c:v>
                </c:pt>
                <c:pt idx="1229">
                  <c:v>223.19113999999999</c:v>
                </c:pt>
                <c:pt idx="1230">
                  <c:v>223.24946</c:v>
                </c:pt>
                <c:pt idx="1231">
                  <c:v>223.30778000000001</c:v>
                </c:pt>
                <c:pt idx="1232">
                  <c:v>223.37114</c:v>
                </c:pt>
                <c:pt idx="1233">
                  <c:v>223.43306000000001</c:v>
                </c:pt>
                <c:pt idx="1234">
                  <c:v>223.49606</c:v>
                </c:pt>
                <c:pt idx="1235">
                  <c:v>223.54952</c:v>
                </c:pt>
                <c:pt idx="1236">
                  <c:v>223.59992</c:v>
                </c:pt>
                <c:pt idx="1237">
                  <c:v>223.64563999999999</c:v>
                </c:pt>
                <c:pt idx="1238">
                  <c:v>223.70359999999999</c:v>
                </c:pt>
                <c:pt idx="1239">
                  <c:v>223.76624000000001</c:v>
                </c:pt>
                <c:pt idx="1240">
                  <c:v>223.81376</c:v>
                </c:pt>
                <c:pt idx="1241">
                  <c:v>223.87118000000001</c:v>
                </c:pt>
                <c:pt idx="1242">
                  <c:v>223.90700000000001</c:v>
                </c:pt>
                <c:pt idx="1243">
                  <c:v>223.94875999999999</c:v>
                </c:pt>
                <c:pt idx="1244">
                  <c:v>224.01464000000001</c:v>
                </c:pt>
                <c:pt idx="1245">
                  <c:v>224.07638</c:v>
                </c:pt>
                <c:pt idx="1246">
                  <c:v>224.12714</c:v>
                </c:pt>
                <c:pt idx="1247">
                  <c:v>224.17645999999999</c:v>
                </c:pt>
                <c:pt idx="1248">
                  <c:v>224.23027999999999</c:v>
                </c:pt>
                <c:pt idx="1249">
                  <c:v>224.26736</c:v>
                </c:pt>
                <c:pt idx="1250">
                  <c:v>224.31577999999999</c:v>
                </c:pt>
                <c:pt idx="1251">
                  <c:v>224.3588</c:v>
                </c:pt>
                <c:pt idx="1252">
                  <c:v>224.40181999999999</c:v>
                </c:pt>
                <c:pt idx="1253">
                  <c:v>224.45366000000001</c:v>
                </c:pt>
                <c:pt idx="1254">
                  <c:v>224.49415999999999</c:v>
                </c:pt>
                <c:pt idx="1255">
                  <c:v>224.55032</c:v>
                </c:pt>
                <c:pt idx="1256">
                  <c:v>224.59082000000001</c:v>
                </c:pt>
                <c:pt idx="1257">
                  <c:v>224.63203999999999</c:v>
                </c:pt>
                <c:pt idx="1258">
                  <c:v>224.67794000000001</c:v>
                </c:pt>
                <c:pt idx="1259">
                  <c:v>224.73446000000001</c:v>
                </c:pt>
                <c:pt idx="1260">
                  <c:v>224.79061999999999</c:v>
                </c:pt>
                <c:pt idx="1261">
                  <c:v>224.81672</c:v>
                </c:pt>
                <c:pt idx="1262">
                  <c:v>224.85847999999999</c:v>
                </c:pt>
                <c:pt idx="1263">
                  <c:v>224.89268000000001</c:v>
                </c:pt>
                <c:pt idx="1264">
                  <c:v>224.94038</c:v>
                </c:pt>
                <c:pt idx="1265">
                  <c:v>224.97674000000001</c:v>
                </c:pt>
                <c:pt idx="1266">
                  <c:v>225.00536</c:v>
                </c:pt>
                <c:pt idx="1267">
                  <c:v>225.06854000000001</c:v>
                </c:pt>
                <c:pt idx="1268">
                  <c:v>225.0932</c:v>
                </c:pt>
                <c:pt idx="1269">
                  <c:v>225.12164000000001</c:v>
                </c:pt>
                <c:pt idx="1270">
                  <c:v>225.16952000000001</c:v>
                </c:pt>
                <c:pt idx="1271">
                  <c:v>225.21253999999999</c:v>
                </c:pt>
                <c:pt idx="1272">
                  <c:v>225.25484</c:v>
                </c:pt>
                <c:pt idx="1273">
                  <c:v>225.29012</c:v>
                </c:pt>
                <c:pt idx="1274">
                  <c:v>225.31747999999999</c:v>
                </c:pt>
                <c:pt idx="1275">
                  <c:v>225.36104</c:v>
                </c:pt>
                <c:pt idx="1276">
                  <c:v>225.39434</c:v>
                </c:pt>
                <c:pt idx="1277">
                  <c:v>225.42529999999999</c:v>
                </c:pt>
                <c:pt idx="1278">
                  <c:v>225.46165999999999</c:v>
                </c:pt>
                <c:pt idx="1279">
                  <c:v>225.47948</c:v>
                </c:pt>
                <c:pt idx="1280">
                  <c:v>225.53852000000001</c:v>
                </c:pt>
                <c:pt idx="1281">
                  <c:v>225.57182</c:v>
                </c:pt>
                <c:pt idx="1282">
                  <c:v>225.59881999999999</c:v>
                </c:pt>
                <c:pt idx="1283">
                  <c:v>225.63499999999999</c:v>
                </c:pt>
                <c:pt idx="1284">
                  <c:v>225.66290000000001</c:v>
                </c:pt>
                <c:pt idx="1285">
                  <c:v>225.68701999999999</c:v>
                </c:pt>
                <c:pt idx="1286">
                  <c:v>225.72031999999999</c:v>
                </c:pt>
                <c:pt idx="1287">
                  <c:v>225.74768</c:v>
                </c:pt>
                <c:pt idx="1288">
                  <c:v>225.76946000000001</c:v>
                </c:pt>
                <c:pt idx="1289">
                  <c:v>225.81932</c:v>
                </c:pt>
                <c:pt idx="1290">
                  <c:v>225.85514000000001</c:v>
                </c:pt>
                <c:pt idx="1291">
                  <c:v>225.87584000000001</c:v>
                </c:pt>
                <c:pt idx="1292">
                  <c:v>225.87764000000001</c:v>
                </c:pt>
                <c:pt idx="1293">
                  <c:v>225.90878000000001</c:v>
                </c:pt>
                <c:pt idx="1294">
                  <c:v>225.95414</c:v>
                </c:pt>
                <c:pt idx="1295">
                  <c:v>225.98006000000001</c:v>
                </c:pt>
                <c:pt idx="1296">
                  <c:v>226.00796</c:v>
                </c:pt>
                <c:pt idx="1297">
                  <c:v>226.02866</c:v>
                </c:pt>
                <c:pt idx="1298">
                  <c:v>226.06232</c:v>
                </c:pt>
                <c:pt idx="1299">
                  <c:v>226.08626000000001</c:v>
                </c:pt>
                <c:pt idx="1300">
                  <c:v>226.09508</c:v>
                </c:pt>
                <c:pt idx="1301">
                  <c:v>226.11596</c:v>
                </c:pt>
                <c:pt idx="1302">
                  <c:v>226.15376000000001</c:v>
                </c:pt>
                <c:pt idx="1303">
                  <c:v>226.17751999999999</c:v>
                </c:pt>
                <c:pt idx="1304">
                  <c:v>226.18994000000001</c:v>
                </c:pt>
                <c:pt idx="1305">
                  <c:v>226.21711999999999</c:v>
                </c:pt>
                <c:pt idx="1306">
                  <c:v>226.24304000000001</c:v>
                </c:pt>
                <c:pt idx="1307">
                  <c:v>226.25654</c:v>
                </c:pt>
                <c:pt idx="1308">
                  <c:v>226.28030000000001</c:v>
                </c:pt>
                <c:pt idx="1309">
                  <c:v>226.30622</c:v>
                </c:pt>
                <c:pt idx="1310">
                  <c:v>226.32007999999999</c:v>
                </c:pt>
                <c:pt idx="1311">
                  <c:v>226.34078</c:v>
                </c:pt>
                <c:pt idx="1312">
                  <c:v>226.36076</c:v>
                </c:pt>
                <c:pt idx="1313">
                  <c:v>226.36490000000001</c:v>
                </c:pt>
                <c:pt idx="1314">
                  <c:v>226.38182</c:v>
                </c:pt>
                <c:pt idx="1315">
                  <c:v>226.40018000000001</c:v>
                </c:pt>
                <c:pt idx="1316">
                  <c:v>226.4333</c:v>
                </c:pt>
                <c:pt idx="1317">
                  <c:v>226.43618000000001</c:v>
                </c:pt>
                <c:pt idx="1318">
                  <c:v>226.44445999999999</c:v>
                </c:pt>
                <c:pt idx="1319">
                  <c:v>226.46498</c:v>
                </c:pt>
                <c:pt idx="1320">
                  <c:v>226.48226</c:v>
                </c:pt>
                <c:pt idx="1321">
                  <c:v>226.50944000000001</c:v>
                </c:pt>
                <c:pt idx="1322">
                  <c:v>226.52672000000001</c:v>
                </c:pt>
                <c:pt idx="1323">
                  <c:v>226.52312000000001</c:v>
                </c:pt>
                <c:pt idx="1324">
                  <c:v>226.54022000000001</c:v>
                </c:pt>
                <c:pt idx="1325">
                  <c:v>226.55119999999999</c:v>
                </c:pt>
                <c:pt idx="1326">
                  <c:v>226.58215999999999</c:v>
                </c:pt>
                <c:pt idx="1327">
                  <c:v>226.57910000000001</c:v>
                </c:pt>
                <c:pt idx="1328">
                  <c:v>226.57532</c:v>
                </c:pt>
                <c:pt idx="1329">
                  <c:v>226.58665999999999</c:v>
                </c:pt>
                <c:pt idx="1330">
                  <c:v>226.60646</c:v>
                </c:pt>
                <c:pt idx="1331">
                  <c:v>226.61564000000001</c:v>
                </c:pt>
                <c:pt idx="1332">
                  <c:v>226.62464</c:v>
                </c:pt>
                <c:pt idx="1333">
                  <c:v>226.63022000000001</c:v>
                </c:pt>
                <c:pt idx="1334">
                  <c:v>226.62860000000001</c:v>
                </c:pt>
                <c:pt idx="1335">
                  <c:v>226.6421</c:v>
                </c:pt>
                <c:pt idx="1336">
                  <c:v>226.6628</c:v>
                </c:pt>
                <c:pt idx="1337">
                  <c:v>226.66766000000001</c:v>
                </c:pt>
                <c:pt idx="1338">
                  <c:v>226.67648</c:v>
                </c:pt>
                <c:pt idx="1339">
                  <c:v>226.68817999999999</c:v>
                </c:pt>
                <c:pt idx="1340">
                  <c:v>226.6808</c:v>
                </c:pt>
                <c:pt idx="1341">
                  <c:v>226.6925</c:v>
                </c:pt>
                <c:pt idx="1342">
                  <c:v>226.70294000000001</c:v>
                </c:pt>
                <c:pt idx="1343">
                  <c:v>226.70671999999999</c:v>
                </c:pt>
                <c:pt idx="1344">
                  <c:v>226.72796</c:v>
                </c:pt>
                <c:pt idx="1345">
                  <c:v>226.72922</c:v>
                </c:pt>
                <c:pt idx="1346">
                  <c:v>226.71806000000001</c:v>
                </c:pt>
                <c:pt idx="1347">
                  <c:v>226.72597999999999</c:v>
                </c:pt>
                <c:pt idx="1348">
                  <c:v>226.7294</c:v>
                </c:pt>
                <c:pt idx="1349">
                  <c:v>226.73965999999999</c:v>
                </c:pt>
                <c:pt idx="1350">
                  <c:v>226.74938</c:v>
                </c:pt>
                <c:pt idx="1351">
                  <c:v>226.7456</c:v>
                </c:pt>
                <c:pt idx="1352">
                  <c:v>226.7492</c:v>
                </c:pt>
                <c:pt idx="1353">
                  <c:v>226.75136000000001</c:v>
                </c:pt>
                <c:pt idx="1354">
                  <c:v>226.75226000000001</c:v>
                </c:pt>
                <c:pt idx="1355">
                  <c:v>226.7483</c:v>
                </c:pt>
                <c:pt idx="1356">
                  <c:v>226.76197999999999</c:v>
                </c:pt>
                <c:pt idx="1357">
                  <c:v>226.76954000000001</c:v>
                </c:pt>
                <c:pt idx="1358">
                  <c:v>226.75963999999999</c:v>
                </c:pt>
                <c:pt idx="1359">
                  <c:v>226.76071999999999</c:v>
                </c:pt>
                <c:pt idx="1360">
                  <c:v>226.751</c:v>
                </c:pt>
                <c:pt idx="1361">
                  <c:v>226.74451999999999</c:v>
                </c:pt>
                <c:pt idx="1362">
                  <c:v>226.75514000000001</c:v>
                </c:pt>
                <c:pt idx="1363">
                  <c:v>226.76666</c:v>
                </c:pt>
                <c:pt idx="1364">
                  <c:v>226.76576</c:v>
                </c:pt>
                <c:pt idx="1365">
                  <c:v>226.76</c:v>
                </c:pt>
                <c:pt idx="1366">
                  <c:v>226.76053999999999</c:v>
                </c:pt>
                <c:pt idx="1367">
                  <c:v>226.76161999999999</c:v>
                </c:pt>
                <c:pt idx="1368">
                  <c:v>226.74974</c:v>
                </c:pt>
                <c:pt idx="1369">
                  <c:v>226.74506</c:v>
                </c:pt>
                <c:pt idx="1370">
                  <c:v>226.74866</c:v>
                </c:pt>
                <c:pt idx="1371">
                  <c:v>226.75172000000001</c:v>
                </c:pt>
                <c:pt idx="1372">
                  <c:v>226.7456</c:v>
                </c:pt>
                <c:pt idx="1373">
                  <c:v>226.72723999999999</c:v>
                </c:pt>
                <c:pt idx="1374">
                  <c:v>226.70923999999999</c:v>
                </c:pt>
                <c:pt idx="1375">
                  <c:v>226.73282</c:v>
                </c:pt>
                <c:pt idx="1376">
                  <c:v>226.72417999999999</c:v>
                </c:pt>
                <c:pt idx="1377">
                  <c:v>226.71482</c:v>
                </c:pt>
                <c:pt idx="1378">
                  <c:v>226.69826</c:v>
                </c:pt>
                <c:pt idx="1379">
                  <c:v>226.697</c:v>
                </c:pt>
                <c:pt idx="1380">
                  <c:v>226.69898000000001</c:v>
                </c:pt>
                <c:pt idx="1381">
                  <c:v>226.70042000000001</c:v>
                </c:pt>
                <c:pt idx="1382">
                  <c:v>226.66784000000001</c:v>
                </c:pt>
                <c:pt idx="1383">
                  <c:v>226.65289999999999</c:v>
                </c:pt>
                <c:pt idx="1384">
                  <c:v>226.66298</c:v>
                </c:pt>
                <c:pt idx="1385">
                  <c:v>226.67377999999999</c:v>
                </c:pt>
                <c:pt idx="1386">
                  <c:v>226.65451999999999</c:v>
                </c:pt>
                <c:pt idx="1387">
                  <c:v>226.64966000000001</c:v>
                </c:pt>
                <c:pt idx="1388">
                  <c:v>226.63597999999999</c:v>
                </c:pt>
                <c:pt idx="1389">
                  <c:v>226.63615999999999</c:v>
                </c:pt>
                <c:pt idx="1390">
                  <c:v>226.62932000000001</c:v>
                </c:pt>
                <c:pt idx="1391">
                  <c:v>226.61977999999999</c:v>
                </c:pt>
                <c:pt idx="1392">
                  <c:v>226.60159999999999</c:v>
                </c:pt>
                <c:pt idx="1393">
                  <c:v>226.58972</c:v>
                </c:pt>
                <c:pt idx="1394">
                  <c:v>226.58611999999999</c:v>
                </c:pt>
                <c:pt idx="1395">
                  <c:v>226.57406</c:v>
                </c:pt>
                <c:pt idx="1396">
                  <c:v>226.56487999999999</c:v>
                </c:pt>
                <c:pt idx="1397">
                  <c:v>226.54795999999999</c:v>
                </c:pt>
                <c:pt idx="1398">
                  <c:v>226.5395</c:v>
                </c:pt>
                <c:pt idx="1399">
                  <c:v>226.52887999999999</c:v>
                </c:pt>
                <c:pt idx="1400">
                  <c:v>226.52384000000001</c:v>
                </c:pt>
                <c:pt idx="1401">
                  <c:v>226.52042</c:v>
                </c:pt>
                <c:pt idx="1402">
                  <c:v>226.50890000000001</c:v>
                </c:pt>
                <c:pt idx="1403">
                  <c:v>226.47991999999999</c:v>
                </c:pt>
                <c:pt idx="1404">
                  <c:v>226.46804</c:v>
                </c:pt>
                <c:pt idx="1405">
                  <c:v>226.47488000000001</c:v>
                </c:pt>
                <c:pt idx="1406">
                  <c:v>226.45382000000001</c:v>
                </c:pt>
                <c:pt idx="1407">
                  <c:v>226.43186</c:v>
                </c:pt>
                <c:pt idx="1408">
                  <c:v>226.41386</c:v>
                </c:pt>
                <c:pt idx="1409">
                  <c:v>226.39117999999999</c:v>
                </c:pt>
                <c:pt idx="1410">
                  <c:v>226.37984</c:v>
                </c:pt>
                <c:pt idx="1411">
                  <c:v>226.38344000000001</c:v>
                </c:pt>
                <c:pt idx="1412">
                  <c:v>226.36094</c:v>
                </c:pt>
                <c:pt idx="1413">
                  <c:v>226.33537999999999</c:v>
                </c:pt>
                <c:pt idx="1414">
                  <c:v>226.30171999999999</c:v>
                </c:pt>
                <c:pt idx="1415">
                  <c:v>226.30928</c:v>
                </c:pt>
                <c:pt idx="1416">
                  <c:v>226.29632000000001</c:v>
                </c:pt>
                <c:pt idx="1417">
                  <c:v>226.26985999999999</c:v>
                </c:pt>
                <c:pt idx="1418">
                  <c:v>226.25564</c:v>
                </c:pt>
                <c:pt idx="1419">
                  <c:v>226.23638</c:v>
                </c:pt>
                <c:pt idx="1420">
                  <c:v>226.23566</c:v>
                </c:pt>
                <c:pt idx="1421">
                  <c:v>226.21946</c:v>
                </c:pt>
                <c:pt idx="1422">
                  <c:v>226.18418</c:v>
                </c:pt>
                <c:pt idx="1423">
                  <c:v>226.15790000000001</c:v>
                </c:pt>
                <c:pt idx="1424">
                  <c:v>226.1498</c:v>
                </c:pt>
                <c:pt idx="1425">
                  <c:v>226.1336</c:v>
                </c:pt>
                <c:pt idx="1426">
                  <c:v>226.12280000000001</c:v>
                </c:pt>
                <c:pt idx="1427">
                  <c:v>226.10480000000001</c:v>
                </c:pt>
                <c:pt idx="1428">
                  <c:v>226.08644000000001</c:v>
                </c:pt>
                <c:pt idx="1429">
                  <c:v>226.06466</c:v>
                </c:pt>
                <c:pt idx="1430">
                  <c:v>226.03586000000001</c:v>
                </c:pt>
                <c:pt idx="1431">
                  <c:v>226.00579999999999</c:v>
                </c:pt>
                <c:pt idx="1432">
                  <c:v>225.99122</c:v>
                </c:pt>
                <c:pt idx="1433">
                  <c:v>225.96961999999999</c:v>
                </c:pt>
                <c:pt idx="1434">
                  <c:v>225.9554</c:v>
                </c:pt>
                <c:pt idx="1435">
                  <c:v>225.9203</c:v>
                </c:pt>
                <c:pt idx="1436">
                  <c:v>225.89384000000001</c:v>
                </c:pt>
                <c:pt idx="1437">
                  <c:v>225.87943999999999</c:v>
                </c:pt>
                <c:pt idx="1438">
                  <c:v>225.87206</c:v>
                </c:pt>
                <c:pt idx="1439">
                  <c:v>225.84164000000001</c:v>
                </c:pt>
                <c:pt idx="1440">
                  <c:v>225.81031999999999</c:v>
                </c:pt>
                <c:pt idx="1441">
                  <c:v>225.77162000000001</c:v>
                </c:pt>
                <c:pt idx="1442">
                  <c:v>225.75523999999999</c:v>
                </c:pt>
                <c:pt idx="1443">
                  <c:v>225.74930000000001</c:v>
                </c:pt>
                <c:pt idx="1444">
                  <c:v>225.72229999999999</c:v>
                </c:pt>
                <c:pt idx="1445">
                  <c:v>225.69908000000001</c:v>
                </c:pt>
                <c:pt idx="1446">
                  <c:v>225.67081999999999</c:v>
                </c:pt>
                <c:pt idx="1447">
                  <c:v>225.64490000000001</c:v>
                </c:pt>
                <c:pt idx="1448">
                  <c:v>225.6251</c:v>
                </c:pt>
                <c:pt idx="1449">
                  <c:v>225.59791999999999</c:v>
                </c:pt>
                <c:pt idx="1450">
                  <c:v>225.57668000000001</c:v>
                </c:pt>
                <c:pt idx="1451">
                  <c:v>225.55760000000001</c:v>
                </c:pt>
                <c:pt idx="1452">
                  <c:v>225.52502000000001</c:v>
                </c:pt>
                <c:pt idx="1453">
                  <c:v>225.49874</c:v>
                </c:pt>
                <c:pt idx="1454">
                  <c:v>225.47210000000001</c:v>
                </c:pt>
                <c:pt idx="1455">
                  <c:v>225.45248000000001</c:v>
                </c:pt>
                <c:pt idx="1456">
                  <c:v>225.42080000000001</c:v>
                </c:pt>
                <c:pt idx="1457">
                  <c:v>225.3767</c:v>
                </c:pt>
                <c:pt idx="1458">
                  <c:v>225.35636</c:v>
                </c:pt>
                <c:pt idx="1459">
                  <c:v>225.33188000000001</c:v>
                </c:pt>
                <c:pt idx="1460">
                  <c:v>225.31729999999999</c:v>
                </c:pt>
                <c:pt idx="1461">
                  <c:v>225.28994</c:v>
                </c:pt>
                <c:pt idx="1462">
                  <c:v>225.26186000000001</c:v>
                </c:pt>
                <c:pt idx="1463">
                  <c:v>225.22855999999999</c:v>
                </c:pt>
                <c:pt idx="1464">
                  <c:v>225.20552000000001</c:v>
                </c:pt>
                <c:pt idx="1465">
                  <c:v>225.17977999999999</c:v>
                </c:pt>
                <c:pt idx="1466">
                  <c:v>225.14684</c:v>
                </c:pt>
                <c:pt idx="1467">
                  <c:v>225.11858000000001</c:v>
                </c:pt>
                <c:pt idx="1468">
                  <c:v>225.0779</c:v>
                </c:pt>
                <c:pt idx="1469">
                  <c:v>225.04928000000001</c:v>
                </c:pt>
                <c:pt idx="1470">
                  <c:v>225.02894000000001</c:v>
                </c:pt>
                <c:pt idx="1471">
                  <c:v>224.99708000000001</c:v>
                </c:pt>
                <c:pt idx="1472">
                  <c:v>224.96701999999999</c:v>
                </c:pt>
                <c:pt idx="1473">
                  <c:v>224.93065999999999</c:v>
                </c:pt>
                <c:pt idx="1474">
                  <c:v>224.92310000000001</c:v>
                </c:pt>
                <c:pt idx="1475">
                  <c:v>224.90042</c:v>
                </c:pt>
                <c:pt idx="1476">
                  <c:v>224.85524000000001</c:v>
                </c:pt>
                <c:pt idx="1477">
                  <c:v>224.81996000000001</c:v>
                </c:pt>
                <c:pt idx="1478">
                  <c:v>224.78738000000001</c:v>
                </c:pt>
                <c:pt idx="1479">
                  <c:v>224.74688</c:v>
                </c:pt>
                <c:pt idx="1480">
                  <c:v>224.72167999999999</c:v>
                </c:pt>
                <c:pt idx="1481">
                  <c:v>224.69342</c:v>
                </c:pt>
                <c:pt idx="1482">
                  <c:v>224.65958000000001</c:v>
                </c:pt>
                <c:pt idx="1483">
                  <c:v>224.64590000000001</c:v>
                </c:pt>
                <c:pt idx="1484">
                  <c:v>224.60918000000001</c:v>
                </c:pt>
                <c:pt idx="1485">
                  <c:v>224.56544</c:v>
                </c:pt>
                <c:pt idx="1486">
                  <c:v>224.53178</c:v>
                </c:pt>
                <c:pt idx="1487">
                  <c:v>224.50244000000001</c:v>
                </c:pt>
                <c:pt idx="1488">
                  <c:v>224.47723999999999</c:v>
                </c:pt>
                <c:pt idx="1489">
                  <c:v>224.44412</c:v>
                </c:pt>
                <c:pt idx="1490">
                  <c:v>224.41460000000001</c:v>
                </c:pt>
                <c:pt idx="1491">
                  <c:v>224.36869999999999</c:v>
                </c:pt>
                <c:pt idx="1492">
                  <c:v>224.32802000000001</c:v>
                </c:pt>
                <c:pt idx="1493">
                  <c:v>224.30137999999999</c:v>
                </c:pt>
                <c:pt idx="1494">
                  <c:v>224.26034000000001</c:v>
                </c:pt>
                <c:pt idx="1495">
                  <c:v>224.2175</c:v>
                </c:pt>
                <c:pt idx="1496">
                  <c:v>224.19301999999999</c:v>
                </c:pt>
                <c:pt idx="1497">
                  <c:v>224.18762000000001</c:v>
                </c:pt>
                <c:pt idx="1498">
                  <c:v>224.15863999999999</c:v>
                </c:pt>
                <c:pt idx="1499">
                  <c:v>224.10535999999999</c:v>
                </c:pt>
                <c:pt idx="1500">
                  <c:v>224.07314</c:v>
                </c:pt>
                <c:pt idx="1501">
                  <c:v>224.03066000000001</c:v>
                </c:pt>
                <c:pt idx="1502">
                  <c:v>223.99286000000001</c:v>
                </c:pt>
                <c:pt idx="1503">
                  <c:v>223.95866000000001</c:v>
                </c:pt>
                <c:pt idx="1504">
                  <c:v>223.92410000000001</c:v>
                </c:pt>
                <c:pt idx="1505">
                  <c:v>223.89080000000001</c:v>
                </c:pt>
                <c:pt idx="1506">
                  <c:v>223.85012</c:v>
                </c:pt>
                <c:pt idx="1507">
                  <c:v>223.80944</c:v>
                </c:pt>
                <c:pt idx="1508">
                  <c:v>223.76786000000001</c:v>
                </c:pt>
                <c:pt idx="1509">
                  <c:v>223.73455999999999</c:v>
                </c:pt>
                <c:pt idx="1510">
                  <c:v>223.69891999999999</c:v>
                </c:pt>
                <c:pt idx="1511">
                  <c:v>223.65842000000001</c:v>
                </c:pt>
                <c:pt idx="1512">
                  <c:v>223.62746000000001</c:v>
                </c:pt>
                <c:pt idx="1513">
                  <c:v>223.59649999999999</c:v>
                </c:pt>
                <c:pt idx="1514">
                  <c:v>223.55672000000001</c:v>
                </c:pt>
                <c:pt idx="1515">
                  <c:v>223.5164</c:v>
                </c:pt>
                <c:pt idx="1516">
                  <c:v>223.46456000000001</c:v>
                </c:pt>
                <c:pt idx="1517">
                  <c:v>223.43270000000001</c:v>
                </c:pt>
                <c:pt idx="1518">
                  <c:v>223.40335999999999</c:v>
                </c:pt>
                <c:pt idx="1519">
                  <c:v>223.36483999999999</c:v>
                </c:pt>
                <c:pt idx="1520">
                  <c:v>223.32146</c:v>
                </c:pt>
                <c:pt idx="1521">
                  <c:v>223.27645999999999</c:v>
                </c:pt>
                <c:pt idx="1522">
                  <c:v>223.24243999999999</c:v>
                </c:pt>
                <c:pt idx="1523">
                  <c:v>223.22012000000001</c:v>
                </c:pt>
                <c:pt idx="1524">
                  <c:v>223.17908</c:v>
                </c:pt>
                <c:pt idx="1525">
                  <c:v>223.13372000000001</c:v>
                </c:pt>
                <c:pt idx="1526">
                  <c:v>223.08637999999999</c:v>
                </c:pt>
                <c:pt idx="1527">
                  <c:v>223.04839999999999</c:v>
                </c:pt>
                <c:pt idx="1528">
                  <c:v>223.02248</c:v>
                </c:pt>
                <c:pt idx="1529">
                  <c:v>222.97640000000001</c:v>
                </c:pt>
                <c:pt idx="1530">
                  <c:v>222.94976</c:v>
                </c:pt>
                <c:pt idx="1531">
                  <c:v>222.89305999999999</c:v>
                </c:pt>
                <c:pt idx="1532">
                  <c:v>222.85112000000001</c:v>
                </c:pt>
                <c:pt idx="1533">
                  <c:v>222.82826</c:v>
                </c:pt>
                <c:pt idx="1534">
                  <c:v>222.78272000000001</c:v>
                </c:pt>
                <c:pt idx="1535">
                  <c:v>222.73844</c:v>
                </c:pt>
                <c:pt idx="1536">
                  <c:v>222.71378000000001</c:v>
                </c:pt>
                <c:pt idx="1537">
                  <c:v>222.66157999999999</c:v>
                </c:pt>
                <c:pt idx="1538">
                  <c:v>222.6173</c:v>
                </c:pt>
                <c:pt idx="1539">
                  <c:v>222.56672</c:v>
                </c:pt>
                <c:pt idx="1540">
                  <c:v>222.53108</c:v>
                </c:pt>
                <c:pt idx="1541">
                  <c:v>222.48482000000001</c:v>
                </c:pt>
                <c:pt idx="1542">
                  <c:v>222.44414</c:v>
                </c:pt>
                <c:pt idx="1543">
                  <c:v>222.40093999999999</c:v>
                </c:pt>
                <c:pt idx="1544">
                  <c:v>222.34154000000001</c:v>
                </c:pt>
                <c:pt idx="1545">
                  <c:v>222.29473999999999</c:v>
                </c:pt>
                <c:pt idx="1546">
                  <c:v>222.26215999999999</c:v>
                </c:pt>
                <c:pt idx="1547">
                  <c:v>222.23714000000001</c:v>
                </c:pt>
                <c:pt idx="1548">
                  <c:v>222.18566000000001</c:v>
                </c:pt>
                <c:pt idx="1549">
                  <c:v>222.14048</c:v>
                </c:pt>
                <c:pt idx="1550">
                  <c:v>222.09278</c:v>
                </c:pt>
                <c:pt idx="1551">
                  <c:v>222.04562000000001</c:v>
                </c:pt>
                <c:pt idx="1552">
                  <c:v>222.01087999999999</c:v>
                </c:pt>
                <c:pt idx="1553">
                  <c:v>221.96984</c:v>
                </c:pt>
                <c:pt idx="1554">
                  <c:v>221.94121999999999</c:v>
                </c:pt>
                <c:pt idx="1555">
                  <c:v>221.87011999999999</c:v>
                </c:pt>
                <c:pt idx="1556">
                  <c:v>221.82764</c:v>
                </c:pt>
                <c:pt idx="1557">
                  <c:v>221.79074</c:v>
                </c:pt>
                <c:pt idx="1558">
                  <c:v>221.75402</c:v>
                </c:pt>
                <c:pt idx="1559">
                  <c:v>221.71172000000001</c:v>
                </c:pt>
                <c:pt idx="1560">
                  <c:v>221.67122000000001</c:v>
                </c:pt>
                <c:pt idx="1561">
                  <c:v>221.62405999999999</c:v>
                </c:pt>
                <c:pt idx="1562">
                  <c:v>221.57942</c:v>
                </c:pt>
                <c:pt idx="1563">
                  <c:v>221.53208000000001</c:v>
                </c:pt>
                <c:pt idx="1564">
                  <c:v>221.47628</c:v>
                </c:pt>
                <c:pt idx="1565">
                  <c:v>221.45</c:v>
                </c:pt>
                <c:pt idx="1566">
                  <c:v>221.40554</c:v>
                </c:pt>
                <c:pt idx="1567">
                  <c:v>221.3519</c:v>
                </c:pt>
                <c:pt idx="1568">
                  <c:v>221.30690000000001</c:v>
                </c:pt>
                <c:pt idx="1569">
                  <c:v>221.27828</c:v>
                </c:pt>
                <c:pt idx="1570">
                  <c:v>221.23238000000001</c:v>
                </c:pt>
                <c:pt idx="1571">
                  <c:v>221.18989999999999</c:v>
                </c:pt>
                <c:pt idx="1572">
                  <c:v>221.13355999999999</c:v>
                </c:pt>
                <c:pt idx="1573">
                  <c:v>221.08496</c:v>
                </c:pt>
                <c:pt idx="1574">
                  <c:v>221.03978000000001</c:v>
                </c:pt>
                <c:pt idx="1575">
                  <c:v>220.98884000000001</c:v>
                </c:pt>
                <c:pt idx="1576">
                  <c:v>220.93394000000001</c:v>
                </c:pt>
                <c:pt idx="1577">
                  <c:v>220.90172000000001</c:v>
                </c:pt>
                <c:pt idx="1578">
                  <c:v>220.85762</c:v>
                </c:pt>
                <c:pt idx="1579">
                  <c:v>220.80794</c:v>
                </c:pt>
                <c:pt idx="1580">
                  <c:v>220.76006000000001</c:v>
                </c:pt>
                <c:pt idx="1581">
                  <c:v>220.71487999999999</c:v>
                </c:pt>
                <c:pt idx="1582">
                  <c:v>220.68031999999999</c:v>
                </c:pt>
                <c:pt idx="1583">
                  <c:v>220.62703999999999</c:v>
                </c:pt>
                <c:pt idx="1584">
                  <c:v>220.57898</c:v>
                </c:pt>
                <c:pt idx="1585">
                  <c:v>220.53613999999999</c:v>
                </c:pt>
                <c:pt idx="1586">
                  <c:v>220.48718</c:v>
                </c:pt>
                <c:pt idx="1587">
                  <c:v>220.43245999999999</c:v>
                </c:pt>
                <c:pt idx="1588">
                  <c:v>220.37881999999999</c:v>
                </c:pt>
                <c:pt idx="1589">
                  <c:v>220.34191999999999</c:v>
                </c:pt>
                <c:pt idx="1590">
                  <c:v>220.29818</c:v>
                </c:pt>
                <c:pt idx="1591">
                  <c:v>220.2458</c:v>
                </c:pt>
                <c:pt idx="1592">
                  <c:v>220.19288</c:v>
                </c:pt>
                <c:pt idx="1593">
                  <c:v>220.14967999999999</c:v>
                </c:pt>
                <c:pt idx="1594">
                  <c:v>220.09747999999999</c:v>
                </c:pt>
                <c:pt idx="1595">
                  <c:v>220.04599999999999</c:v>
                </c:pt>
                <c:pt idx="1596">
                  <c:v>220.00136000000001</c:v>
                </c:pt>
                <c:pt idx="1597">
                  <c:v>219.94754</c:v>
                </c:pt>
                <c:pt idx="1598">
                  <c:v>219.90020000000001</c:v>
                </c:pt>
                <c:pt idx="1599">
                  <c:v>219.86564000000001</c:v>
                </c:pt>
                <c:pt idx="1600">
                  <c:v>219.82046</c:v>
                </c:pt>
                <c:pt idx="1601">
                  <c:v>219.77456000000001</c:v>
                </c:pt>
                <c:pt idx="1602">
                  <c:v>219.7157</c:v>
                </c:pt>
                <c:pt idx="1603">
                  <c:v>219.67214000000001</c:v>
                </c:pt>
                <c:pt idx="1604">
                  <c:v>219.61670000000001</c:v>
                </c:pt>
                <c:pt idx="1605">
                  <c:v>219.57872</c:v>
                </c:pt>
                <c:pt idx="1606">
                  <c:v>219.5204</c:v>
                </c:pt>
                <c:pt idx="1607">
                  <c:v>219.47540000000001</c:v>
                </c:pt>
                <c:pt idx="1608">
                  <c:v>219.42751999999999</c:v>
                </c:pt>
                <c:pt idx="1609">
                  <c:v>219.37136000000001</c:v>
                </c:pt>
                <c:pt idx="1610">
                  <c:v>219.32383999999999</c:v>
                </c:pt>
                <c:pt idx="1611">
                  <c:v>219.28550000000001</c:v>
                </c:pt>
                <c:pt idx="1612">
                  <c:v>219.23024000000001</c:v>
                </c:pt>
                <c:pt idx="1613">
                  <c:v>219.16904</c:v>
                </c:pt>
                <c:pt idx="1614">
                  <c:v>219.12044</c:v>
                </c:pt>
                <c:pt idx="1615">
                  <c:v>219.07382000000001</c:v>
                </c:pt>
                <c:pt idx="1616">
                  <c:v>219.011</c:v>
                </c:pt>
                <c:pt idx="1617">
                  <c:v>218.96870000000001</c:v>
                </c:pt>
                <c:pt idx="1618">
                  <c:v>218.93270000000001</c:v>
                </c:pt>
                <c:pt idx="1619">
                  <c:v>218.8706</c:v>
                </c:pt>
                <c:pt idx="1620">
                  <c:v>218.80796000000001</c:v>
                </c:pt>
                <c:pt idx="1621">
                  <c:v>218.75018</c:v>
                </c:pt>
                <c:pt idx="1622">
                  <c:v>218.70949999999999</c:v>
                </c:pt>
                <c:pt idx="1623">
                  <c:v>218.65891999999999</c:v>
                </c:pt>
                <c:pt idx="1624">
                  <c:v>218.60978</c:v>
                </c:pt>
                <c:pt idx="1625">
                  <c:v>218.55001999999999</c:v>
                </c:pt>
                <c:pt idx="1626">
                  <c:v>218.51653999999999</c:v>
                </c:pt>
                <c:pt idx="1627">
                  <c:v>218.47424000000001</c:v>
                </c:pt>
                <c:pt idx="1628">
                  <c:v>218.4161</c:v>
                </c:pt>
                <c:pt idx="1629">
                  <c:v>218.34950000000001</c:v>
                </c:pt>
                <c:pt idx="1630">
                  <c:v>218.29802000000001</c:v>
                </c:pt>
                <c:pt idx="1631">
                  <c:v>218.2568</c:v>
                </c:pt>
                <c:pt idx="1632">
                  <c:v>218.20514</c:v>
                </c:pt>
                <c:pt idx="1633">
                  <c:v>218.15276</c:v>
                </c:pt>
                <c:pt idx="1634">
                  <c:v>218.09389999999999</c:v>
                </c:pt>
                <c:pt idx="1635">
                  <c:v>218.04962</c:v>
                </c:pt>
                <c:pt idx="1636">
                  <c:v>218.00048000000001</c:v>
                </c:pt>
                <c:pt idx="1637">
                  <c:v>217.93765999999999</c:v>
                </c:pt>
                <c:pt idx="1638">
                  <c:v>217.88726</c:v>
                </c:pt>
                <c:pt idx="1639">
                  <c:v>217.84603999999999</c:v>
                </c:pt>
                <c:pt idx="1640">
                  <c:v>217.79168000000001</c:v>
                </c:pt>
                <c:pt idx="1641">
                  <c:v>217.72886</c:v>
                </c:pt>
                <c:pt idx="1642">
                  <c:v>217.67413999999999</c:v>
                </c:pt>
                <c:pt idx="1643">
                  <c:v>217.62752</c:v>
                </c:pt>
                <c:pt idx="1644">
                  <c:v>217.57946000000001</c:v>
                </c:pt>
                <c:pt idx="1645">
                  <c:v>217.51105999999999</c:v>
                </c:pt>
                <c:pt idx="1646">
                  <c:v>217.4666</c:v>
                </c:pt>
                <c:pt idx="1647">
                  <c:v>217.41872000000001</c:v>
                </c:pt>
                <c:pt idx="1648">
                  <c:v>217.34978000000001</c:v>
                </c:pt>
                <c:pt idx="1649">
                  <c:v>217.30207999999999</c:v>
                </c:pt>
                <c:pt idx="1650">
                  <c:v>217.26356000000001</c:v>
                </c:pt>
                <c:pt idx="1651">
                  <c:v>217.2029</c:v>
                </c:pt>
                <c:pt idx="1652">
                  <c:v>217.13342</c:v>
                </c:pt>
                <c:pt idx="1653">
                  <c:v>217.08698000000001</c:v>
                </c:pt>
                <c:pt idx="1654">
                  <c:v>217.0472</c:v>
                </c:pt>
                <c:pt idx="1655">
                  <c:v>217.00165999999999</c:v>
                </c:pt>
                <c:pt idx="1656">
                  <c:v>216.93631999999999</c:v>
                </c:pt>
                <c:pt idx="1657">
                  <c:v>216.8861</c:v>
                </c:pt>
                <c:pt idx="1658">
                  <c:v>216.83786000000001</c:v>
                </c:pt>
                <c:pt idx="1659">
                  <c:v>216.79177999999999</c:v>
                </c:pt>
                <c:pt idx="1660">
                  <c:v>216.74209999999999</c:v>
                </c:pt>
                <c:pt idx="1661">
                  <c:v>216.6737</c:v>
                </c:pt>
                <c:pt idx="1662">
                  <c:v>216.61465999999999</c:v>
                </c:pt>
                <c:pt idx="1663">
                  <c:v>216.55886000000001</c:v>
                </c:pt>
                <c:pt idx="1664">
                  <c:v>216.50810000000001</c:v>
                </c:pt>
                <c:pt idx="1665">
                  <c:v>216.45823999999999</c:v>
                </c:pt>
                <c:pt idx="1666">
                  <c:v>216.40064000000001</c:v>
                </c:pt>
                <c:pt idx="1667">
                  <c:v>216.35149999999999</c:v>
                </c:pt>
                <c:pt idx="1668">
                  <c:v>216.30307999999999</c:v>
                </c:pt>
                <c:pt idx="1669">
                  <c:v>216.23251999999999</c:v>
                </c:pt>
                <c:pt idx="1670">
                  <c:v>216.18644</c:v>
                </c:pt>
                <c:pt idx="1671">
                  <c:v>216.13748000000001</c:v>
                </c:pt>
                <c:pt idx="1672">
                  <c:v>216.07087999999999</c:v>
                </c:pt>
                <c:pt idx="1673">
                  <c:v>216.02282</c:v>
                </c:pt>
                <c:pt idx="1674">
                  <c:v>215.97062</c:v>
                </c:pt>
                <c:pt idx="1675">
                  <c:v>215.91481999999999</c:v>
                </c:pt>
                <c:pt idx="1676">
                  <c:v>215.85973999999999</c:v>
                </c:pt>
                <c:pt idx="1677">
                  <c:v>215.80214000000001</c:v>
                </c:pt>
                <c:pt idx="1678">
                  <c:v>215.74886000000001</c:v>
                </c:pt>
                <c:pt idx="1679">
                  <c:v>215.68423999999999</c:v>
                </c:pt>
                <c:pt idx="1680">
                  <c:v>215.63041999999999</c:v>
                </c:pt>
                <c:pt idx="1681">
                  <c:v>215.57228000000001</c:v>
                </c:pt>
                <c:pt idx="1682">
                  <c:v>215.51612</c:v>
                </c:pt>
                <c:pt idx="1683">
                  <c:v>215.46068</c:v>
                </c:pt>
                <c:pt idx="1684">
                  <c:v>215.40559999999999</c:v>
                </c:pt>
                <c:pt idx="1685">
                  <c:v>215.35448</c:v>
                </c:pt>
                <c:pt idx="1686">
                  <c:v>215.30444</c:v>
                </c:pt>
                <c:pt idx="1687">
                  <c:v>215.24252000000001</c:v>
                </c:pt>
                <c:pt idx="1688">
                  <c:v>215.18672000000001</c:v>
                </c:pt>
                <c:pt idx="1689">
                  <c:v>215.14171999999999</c:v>
                </c:pt>
                <c:pt idx="1690">
                  <c:v>215.08178000000001</c:v>
                </c:pt>
                <c:pt idx="1691">
                  <c:v>215.03084000000001</c:v>
                </c:pt>
                <c:pt idx="1692">
                  <c:v>214.97576000000001</c:v>
                </c:pt>
                <c:pt idx="1693">
                  <c:v>214.91275999999999</c:v>
                </c:pt>
                <c:pt idx="1694">
                  <c:v>214.85695999999999</c:v>
                </c:pt>
                <c:pt idx="1695">
                  <c:v>214.80655999999999</c:v>
                </c:pt>
                <c:pt idx="1696">
                  <c:v>214.74572000000001</c:v>
                </c:pt>
                <c:pt idx="1697">
                  <c:v>214.6865</c:v>
                </c:pt>
                <c:pt idx="1698">
                  <c:v>214.64528000000001</c:v>
                </c:pt>
                <c:pt idx="1699">
                  <c:v>214.59164000000001</c:v>
                </c:pt>
                <c:pt idx="1700">
                  <c:v>214.51892000000001</c:v>
                </c:pt>
                <c:pt idx="1701">
                  <c:v>214.47391999999999</c:v>
                </c:pt>
                <c:pt idx="1702">
                  <c:v>214.42171999999999</c:v>
                </c:pt>
                <c:pt idx="1703">
                  <c:v>214.36627999999999</c:v>
                </c:pt>
                <c:pt idx="1704">
                  <c:v>214.3022</c:v>
                </c:pt>
                <c:pt idx="1705">
                  <c:v>214.24477999999999</c:v>
                </c:pt>
                <c:pt idx="1706">
                  <c:v>214.19239999999999</c:v>
                </c:pt>
                <c:pt idx="1707">
                  <c:v>214.13318000000001</c:v>
                </c:pt>
                <c:pt idx="1708">
                  <c:v>214.07882000000001</c:v>
                </c:pt>
                <c:pt idx="1709">
                  <c:v>214.03543999999999</c:v>
                </c:pt>
                <c:pt idx="1710">
                  <c:v>213.97532000000001</c:v>
                </c:pt>
                <c:pt idx="1711">
                  <c:v>213.9179</c:v>
                </c:pt>
                <c:pt idx="1712">
                  <c:v>213.87092000000001</c:v>
                </c:pt>
                <c:pt idx="1713">
                  <c:v>213.81548000000001</c:v>
                </c:pt>
                <c:pt idx="1714">
                  <c:v>213.74923999999999</c:v>
                </c:pt>
                <c:pt idx="1715">
                  <c:v>213.69506000000001</c:v>
                </c:pt>
                <c:pt idx="1716">
                  <c:v>213.63728</c:v>
                </c:pt>
                <c:pt idx="1717">
                  <c:v>213.57679999999999</c:v>
                </c:pt>
                <c:pt idx="1718">
                  <c:v>213.51758000000001</c:v>
                </c:pt>
                <c:pt idx="1719">
                  <c:v>213.46592000000001</c:v>
                </c:pt>
                <c:pt idx="1720">
                  <c:v>213.41228000000001</c:v>
                </c:pt>
                <c:pt idx="1721">
                  <c:v>213.35720000000001</c:v>
                </c:pt>
                <c:pt idx="1722">
                  <c:v>213.28970000000001</c:v>
                </c:pt>
                <c:pt idx="1723">
                  <c:v>213.25136000000001</c:v>
                </c:pt>
                <c:pt idx="1724">
                  <c:v>213.19664</c:v>
                </c:pt>
                <c:pt idx="1725">
                  <c:v>213.13507999999999</c:v>
                </c:pt>
                <c:pt idx="1726">
                  <c:v>213.07730000000001</c:v>
                </c:pt>
                <c:pt idx="1727">
                  <c:v>213.00836000000001</c:v>
                </c:pt>
                <c:pt idx="1728">
                  <c:v>212.95760000000001</c:v>
                </c:pt>
                <c:pt idx="1729">
                  <c:v>212.90054000000001</c:v>
                </c:pt>
                <c:pt idx="1730">
                  <c:v>212.84780000000001</c:v>
                </c:pt>
                <c:pt idx="1731">
                  <c:v>212.78371999999999</c:v>
                </c:pt>
                <c:pt idx="1732">
                  <c:v>212.73602</c:v>
                </c:pt>
                <c:pt idx="1733">
                  <c:v>212.68147999999999</c:v>
                </c:pt>
                <c:pt idx="1734">
                  <c:v>212.62118000000001</c:v>
                </c:pt>
                <c:pt idx="1735">
                  <c:v>212.58662000000001</c:v>
                </c:pt>
                <c:pt idx="1736">
                  <c:v>212.53406000000001</c:v>
                </c:pt>
                <c:pt idx="1737">
                  <c:v>212.46727999999999</c:v>
                </c:pt>
                <c:pt idx="1738">
                  <c:v>212.39887999999999</c:v>
                </c:pt>
                <c:pt idx="1739">
                  <c:v>212.33444</c:v>
                </c:pt>
                <c:pt idx="1740">
                  <c:v>212.29393999999999</c:v>
                </c:pt>
                <c:pt idx="1741">
                  <c:v>212.24462</c:v>
                </c:pt>
                <c:pt idx="1742">
                  <c:v>212.19116</c:v>
                </c:pt>
                <c:pt idx="1743">
                  <c:v>212.126</c:v>
                </c:pt>
                <c:pt idx="1744">
                  <c:v>212.07866000000001</c:v>
                </c:pt>
                <c:pt idx="1745">
                  <c:v>212.01746</c:v>
                </c:pt>
                <c:pt idx="1746">
                  <c:v>211.97035399999999</c:v>
                </c:pt>
                <c:pt idx="1747">
                  <c:v>211.9118</c:v>
                </c:pt>
                <c:pt idx="1748">
                  <c:v>211.85248999999999</c:v>
                </c:pt>
                <c:pt idx="1749">
                  <c:v>211.80073999999999</c:v>
                </c:pt>
                <c:pt idx="1750">
                  <c:v>211.75115</c:v>
                </c:pt>
                <c:pt idx="1751">
                  <c:v>211.68357800000001</c:v>
                </c:pt>
                <c:pt idx="1752">
                  <c:v>211.63143199999999</c:v>
                </c:pt>
                <c:pt idx="1753">
                  <c:v>211.583966</c:v>
                </c:pt>
                <c:pt idx="1754">
                  <c:v>211.52424199999999</c:v>
                </c:pt>
                <c:pt idx="1755">
                  <c:v>211.46583200000001</c:v>
                </c:pt>
                <c:pt idx="1756">
                  <c:v>211.41382999999999</c:v>
                </c:pt>
                <c:pt idx="1757">
                  <c:v>211.36541</c:v>
                </c:pt>
                <c:pt idx="1758">
                  <c:v>211.31193200000001</c:v>
                </c:pt>
                <c:pt idx="1759">
                  <c:v>211.25636600000001</c:v>
                </c:pt>
                <c:pt idx="1760">
                  <c:v>211.205174</c:v>
                </c:pt>
                <c:pt idx="1761">
                  <c:v>211.146602</c:v>
                </c:pt>
                <c:pt idx="1762">
                  <c:v>211.09415000000001</c:v>
                </c:pt>
                <c:pt idx="1763">
                  <c:v>211.02934999999999</c:v>
                </c:pt>
                <c:pt idx="1764">
                  <c:v>210.97340600000001</c:v>
                </c:pt>
                <c:pt idx="1765">
                  <c:v>210.92775800000001</c:v>
                </c:pt>
                <c:pt idx="1766">
                  <c:v>210.87278599999999</c:v>
                </c:pt>
                <c:pt idx="1767">
                  <c:v>210.82510400000001</c:v>
                </c:pt>
                <c:pt idx="1768">
                  <c:v>210.764048</c:v>
                </c:pt>
                <c:pt idx="1769">
                  <c:v>210.70822999999999</c:v>
                </c:pt>
                <c:pt idx="1770">
                  <c:v>210.642098</c:v>
                </c:pt>
                <c:pt idx="1771">
                  <c:v>210.60625999999999</c:v>
                </c:pt>
                <c:pt idx="1772">
                  <c:v>210.54795799999999</c:v>
                </c:pt>
                <c:pt idx="1773">
                  <c:v>210.49412000000001</c:v>
                </c:pt>
                <c:pt idx="1774">
                  <c:v>210.446744</c:v>
                </c:pt>
                <c:pt idx="1775">
                  <c:v>210.39009799999999</c:v>
                </c:pt>
                <c:pt idx="1776">
                  <c:v>210.332156</c:v>
                </c:pt>
                <c:pt idx="1777">
                  <c:v>210.270938</c:v>
                </c:pt>
                <c:pt idx="1778">
                  <c:v>210.21796399999999</c:v>
                </c:pt>
                <c:pt idx="1779">
                  <c:v>210.169274</c:v>
                </c:pt>
                <c:pt idx="1780">
                  <c:v>210.12796399999999</c:v>
                </c:pt>
                <c:pt idx="1781">
                  <c:v>210.06829400000001</c:v>
                </c:pt>
                <c:pt idx="1782">
                  <c:v>210.009974</c:v>
                </c:pt>
                <c:pt idx="1783">
                  <c:v>209.94584</c:v>
                </c:pt>
                <c:pt idx="1784">
                  <c:v>209.898482</c:v>
                </c:pt>
                <c:pt idx="1785">
                  <c:v>209.85375199999999</c:v>
                </c:pt>
                <c:pt idx="1786">
                  <c:v>209.804036</c:v>
                </c:pt>
                <c:pt idx="1787">
                  <c:v>209.73731000000001</c:v>
                </c:pt>
                <c:pt idx="1788">
                  <c:v>209.676344</c:v>
                </c:pt>
                <c:pt idx="1789">
                  <c:v>209.64144200000001</c:v>
                </c:pt>
                <c:pt idx="1790">
                  <c:v>209.573024</c:v>
                </c:pt>
                <c:pt idx="1791">
                  <c:v>209.52309199999999</c:v>
                </c:pt>
                <c:pt idx="1792">
                  <c:v>209.46482599999999</c:v>
                </c:pt>
                <c:pt idx="1793">
                  <c:v>209.39664200000001</c:v>
                </c:pt>
                <c:pt idx="1794">
                  <c:v>209.33949200000001</c:v>
                </c:pt>
                <c:pt idx="1795">
                  <c:v>209.30054000000001</c:v>
                </c:pt>
                <c:pt idx="1796">
                  <c:v>209.24762000000001</c:v>
                </c:pt>
                <c:pt idx="1797">
                  <c:v>209.191892</c:v>
                </c:pt>
                <c:pt idx="1798">
                  <c:v>209.13801799999999</c:v>
                </c:pt>
                <c:pt idx="1799">
                  <c:v>209.07298399999999</c:v>
                </c:pt>
                <c:pt idx="1800">
                  <c:v>209.023574</c:v>
                </c:pt>
                <c:pt idx="1801">
                  <c:v>208.973084</c:v>
                </c:pt>
                <c:pt idx="1802">
                  <c:v>208.90945400000001</c:v>
                </c:pt>
                <c:pt idx="1803">
                  <c:v>208.86385999999999</c:v>
                </c:pt>
                <c:pt idx="1804">
                  <c:v>208.81596200000001</c:v>
                </c:pt>
                <c:pt idx="1805">
                  <c:v>208.74704</c:v>
                </c:pt>
                <c:pt idx="1806">
                  <c:v>208.70949200000001</c:v>
                </c:pt>
                <c:pt idx="1807">
                  <c:v>208.65828200000001</c:v>
                </c:pt>
                <c:pt idx="1808">
                  <c:v>208.60012399999999</c:v>
                </c:pt>
                <c:pt idx="1809">
                  <c:v>208.533344</c:v>
                </c:pt>
                <c:pt idx="1810">
                  <c:v>208.47640999999999</c:v>
                </c:pt>
                <c:pt idx="1811">
                  <c:v>208.417226</c:v>
                </c:pt>
                <c:pt idx="1812">
                  <c:v>208.37559200000001</c:v>
                </c:pt>
                <c:pt idx="1813">
                  <c:v>208.32020600000001</c:v>
                </c:pt>
                <c:pt idx="1814">
                  <c:v>208.27675400000001</c:v>
                </c:pt>
                <c:pt idx="1815">
                  <c:v>208.20974000000001</c:v>
                </c:pt>
                <c:pt idx="1816">
                  <c:v>208.14942199999999</c:v>
                </c:pt>
                <c:pt idx="1817">
                  <c:v>208.09718599999999</c:v>
                </c:pt>
                <c:pt idx="1818">
                  <c:v>208.03863200000001</c:v>
                </c:pt>
                <c:pt idx="1819">
                  <c:v>207.97516400000001</c:v>
                </c:pt>
                <c:pt idx="1820">
                  <c:v>207.93392600000001</c:v>
                </c:pt>
                <c:pt idx="1821">
                  <c:v>207.89578399999999</c:v>
                </c:pt>
                <c:pt idx="1822">
                  <c:v>207.83508800000001</c:v>
                </c:pt>
                <c:pt idx="1823">
                  <c:v>207.773438</c:v>
                </c:pt>
                <c:pt idx="1824">
                  <c:v>207.721688</c:v>
                </c:pt>
                <c:pt idx="1825">
                  <c:v>207.661766</c:v>
                </c:pt>
                <c:pt idx="1826">
                  <c:v>207.596318</c:v>
                </c:pt>
                <c:pt idx="1827">
                  <c:v>207.55587199999999</c:v>
                </c:pt>
                <c:pt idx="1828">
                  <c:v>207.49913599999999</c:v>
                </c:pt>
                <c:pt idx="1829">
                  <c:v>207.43359799999999</c:v>
                </c:pt>
                <c:pt idx="1830">
                  <c:v>207.37900400000001</c:v>
                </c:pt>
                <c:pt idx="1831">
                  <c:v>207.32648</c:v>
                </c:pt>
                <c:pt idx="1832">
                  <c:v>207.272156</c:v>
                </c:pt>
                <c:pt idx="1833">
                  <c:v>207.21750800000001</c:v>
                </c:pt>
                <c:pt idx="1834">
                  <c:v>207.16235599999999</c:v>
                </c:pt>
                <c:pt idx="1835">
                  <c:v>207.10216399999999</c:v>
                </c:pt>
                <c:pt idx="1836">
                  <c:v>207.047822</c:v>
                </c:pt>
                <c:pt idx="1837">
                  <c:v>206.99574799999999</c:v>
                </c:pt>
                <c:pt idx="1838">
                  <c:v>206.94363799999999</c:v>
                </c:pt>
                <c:pt idx="1839">
                  <c:v>206.89325600000001</c:v>
                </c:pt>
                <c:pt idx="1840">
                  <c:v>206.84231600000001</c:v>
                </c:pt>
                <c:pt idx="1841">
                  <c:v>206.78531000000001</c:v>
                </c:pt>
                <c:pt idx="1842">
                  <c:v>206.73580999999999</c:v>
                </c:pt>
                <c:pt idx="1843">
                  <c:v>206.675996</c:v>
                </c:pt>
                <c:pt idx="1844">
                  <c:v>206.62145599999999</c:v>
                </c:pt>
                <c:pt idx="1845">
                  <c:v>206.57265799999999</c:v>
                </c:pt>
                <c:pt idx="1846">
                  <c:v>206.49603200000001</c:v>
                </c:pt>
                <c:pt idx="1847">
                  <c:v>206.456684</c:v>
                </c:pt>
                <c:pt idx="1848">
                  <c:v>206.405204</c:v>
                </c:pt>
                <c:pt idx="1849">
                  <c:v>206.339</c:v>
                </c:pt>
                <c:pt idx="1850">
                  <c:v>206.28692599999999</c:v>
                </c:pt>
                <c:pt idx="1851">
                  <c:v>206.228768</c:v>
                </c:pt>
                <c:pt idx="1852">
                  <c:v>206.17852999999999</c:v>
                </c:pt>
                <c:pt idx="1853">
                  <c:v>206.123144</c:v>
                </c:pt>
                <c:pt idx="1854">
                  <c:v>206.07034999999999</c:v>
                </c:pt>
                <c:pt idx="1855">
                  <c:v>206.009096</c:v>
                </c:pt>
                <c:pt idx="1856">
                  <c:v>205.96504999999999</c:v>
                </c:pt>
                <c:pt idx="1857">
                  <c:v>205.912454</c:v>
                </c:pt>
                <c:pt idx="1858">
                  <c:v>205.848806</c:v>
                </c:pt>
                <c:pt idx="1859">
                  <c:v>205.788434</c:v>
                </c:pt>
                <c:pt idx="1860">
                  <c:v>205.72134800000001</c:v>
                </c:pt>
                <c:pt idx="1861">
                  <c:v>205.676042</c:v>
                </c:pt>
                <c:pt idx="1862">
                  <c:v>205.62902600000001</c:v>
                </c:pt>
                <c:pt idx="1863">
                  <c:v>205.56973400000001</c:v>
                </c:pt>
                <c:pt idx="1864">
                  <c:v>205.511504</c:v>
                </c:pt>
                <c:pt idx="1865">
                  <c:v>205.46088800000001</c:v>
                </c:pt>
                <c:pt idx="1866">
                  <c:v>205.39769000000001</c:v>
                </c:pt>
                <c:pt idx="1867">
                  <c:v>205.349324</c:v>
                </c:pt>
                <c:pt idx="1868">
                  <c:v>205.292372</c:v>
                </c:pt>
                <c:pt idx="1869">
                  <c:v>205.24665200000001</c:v>
                </c:pt>
                <c:pt idx="1870">
                  <c:v>205.18897999999999</c:v>
                </c:pt>
                <c:pt idx="1871">
                  <c:v>205.13417000000001</c:v>
                </c:pt>
                <c:pt idx="1872">
                  <c:v>205.07583199999999</c:v>
                </c:pt>
                <c:pt idx="1873">
                  <c:v>205.012562</c:v>
                </c:pt>
                <c:pt idx="1874">
                  <c:v>204.946394</c:v>
                </c:pt>
                <c:pt idx="1875">
                  <c:v>204.909008</c:v>
                </c:pt>
                <c:pt idx="1876">
                  <c:v>204.84431599999999</c:v>
                </c:pt>
                <c:pt idx="1877">
                  <c:v>204.78273799999999</c:v>
                </c:pt>
                <c:pt idx="1878">
                  <c:v>204.74000599999999</c:v>
                </c:pt>
                <c:pt idx="1879">
                  <c:v>204.69783200000001</c:v>
                </c:pt>
                <c:pt idx="1880">
                  <c:v>204.620756</c:v>
                </c:pt>
                <c:pt idx="1881">
                  <c:v>204.569006</c:v>
                </c:pt>
                <c:pt idx="1882">
                  <c:v>204.52596800000001</c:v>
                </c:pt>
                <c:pt idx="1883">
                  <c:v>204.46685600000001</c:v>
                </c:pt>
                <c:pt idx="1884">
                  <c:v>204.39984200000001</c:v>
                </c:pt>
                <c:pt idx="1885">
                  <c:v>204.337976</c:v>
                </c:pt>
                <c:pt idx="1886">
                  <c:v>204.29616200000001</c:v>
                </c:pt>
                <c:pt idx="1887">
                  <c:v>204.24451999999999</c:v>
                </c:pt>
                <c:pt idx="1888">
                  <c:v>204.178316</c:v>
                </c:pt>
                <c:pt idx="1889">
                  <c:v>204.122264</c:v>
                </c:pt>
                <c:pt idx="1890">
                  <c:v>204.06572600000001</c:v>
                </c:pt>
                <c:pt idx="1891">
                  <c:v>204.015074</c:v>
                </c:pt>
                <c:pt idx="1892">
                  <c:v>203.960354</c:v>
                </c:pt>
                <c:pt idx="1893">
                  <c:v>203.91364400000001</c:v>
                </c:pt>
                <c:pt idx="1894">
                  <c:v>203.840474</c:v>
                </c:pt>
                <c:pt idx="1895">
                  <c:v>203.77590799999999</c:v>
                </c:pt>
                <c:pt idx="1896">
                  <c:v>203.72878399999999</c:v>
                </c:pt>
                <c:pt idx="1897">
                  <c:v>203.68389199999999</c:v>
                </c:pt>
                <c:pt idx="1898">
                  <c:v>203.61920000000001</c:v>
                </c:pt>
                <c:pt idx="1899">
                  <c:v>203.56053800000001</c:v>
                </c:pt>
                <c:pt idx="1900">
                  <c:v>203.503604</c:v>
                </c:pt>
                <c:pt idx="1901">
                  <c:v>203.45070200000001</c:v>
                </c:pt>
                <c:pt idx="1902">
                  <c:v>203.39621600000001</c:v>
                </c:pt>
                <c:pt idx="1903">
                  <c:v>203.35287199999999</c:v>
                </c:pt>
                <c:pt idx="1904">
                  <c:v>203.28377</c:v>
                </c:pt>
                <c:pt idx="1905">
                  <c:v>203.22004999999999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2-5391-436C-A5AD-99719E03AF24}"/>
            </c:ext>
          </c:extLst>
        </c:ser>
        <c:ser>
          <c:idx val="3"/>
          <c:order val="3"/>
          <c:tx>
            <c:strRef>
              <c:f>'8-16-2022 10-06-53 AM'!$E$1</c:f>
              <c:strCache>
                <c:ptCount val="1"/>
                <c:pt idx="0">
                  <c:v>TC4</c:v>
                </c:pt>
              </c:strCache>
            </c:strRef>
          </c:tx>
          <c:spPr>
            <a:ln w="19050" cap="rnd">
              <a:solidFill>
                <a:schemeClr val="accent4"/>
              </a:solidFill>
              <a:round/>
            </a:ln>
            <a:effectLst/>
          </c:spPr>
          <c:marker>
            <c:symbol val="none"/>
          </c:marker>
          <c:xVal>
            <c:strRef>
              <c:f>'8-16-2022 10-06-53 AM'!$A$2:$A$1907</c:f>
              <c:strCache>
                <c:ptCount val="1906"/>
                <c:pt idx="0">
                  <c:v>1.01</c:v>
                </c:pt>
                <c:pt idx="1">
                  <c:v>1.99</c:v>
                </c:pt>
                <c:pt idx="2">
                  <c:v>3.00</c:v>
                </c:pt>
                <c:pt idx="3">
                  <c:v>4.00</c:v>
                </c:pt>
                <c:pt idx="4">
                  <c:v>5.00</c:v>
                </c:pt>
                <c:pt idx="5">
                  <c:v>1.01</c:v>
                </c:pt>
                <c:pt idx="6">
                  <c:v>2.01</c:v>
                </c:pt>
                <c:pt idx="7">
                  <c:v>3.00</c:v>
                </c:pt>
                <c:pt idx="8">
                  <c:v>4.00</c:v>
                </c:pt>
                <c:pt idx="9">
                  <c:v>5.01</c:v>
                </c:pt>
                <c:pt idx="10">
                  <c:v>6.00</c:v>
                </c:pt>
                <c:pt idx="11">
                  <c:v>7.00</c:v>
                </c:pt>
                <c:pt idx="12">
                  <c:v>8.01</c:v>
                </c:pt>
                <c:pt idx="13">
                  <c:v>9.01</c:v>
                </c:pt>
                <c:pt idx="14">
                  <c:v>10.00</c:v>
                </c:pt>
                <c:pt idx="15">
                  <c:v>11.00</c:v>
                </c:pt>
                <c:pt idx="16">
                  <c:v>12.01</c:v>
                </c:pt>
                <c:pt idx="17">
                  <c:v>13.00</c:v>
                </c:pt>
                <c:pt idx="18">
                  <c:v>14.00</c:v>
                </c:pt>
                <c:pt idx="19">
                  <c:v>15.01</c:v>
                </c:pt>
                <c:pt idx="20">
                  <c:v>16.00</c:v>
                </c:pt>
                <c:pt idx="21">
                  <c:v>17.00</c:v>
                </c:pt>
                <c:pt idx="22">
                  <c:v>18.01</c:v>
                </c:pt>
                <c:pt idx="23">
                  <c:v>19.01</c:v>
                </c:pt>
                <c:pt idx="24">
                  <c:v>20.00</c:v>
                </c:pt>
                <c:pt idx="25">
                  <c:v>21.00</c:v>
                </c:pt>
                <c:pt idx="26">
                  <c:v>22.01</c:v>
                </c:pt>
                <c:pt idx="27">
                  <c:v>23.00</c:v>
                </c:pt>
                <c:pt idx="28">
                  <c:v>24.00</c:v>
                </c:pt>
                <c:pt idx="29">
                  <c:v>25.01</c:v>
                </c:pt>
                <c:pt idx="30">
                  <c:v>26.00</c:v>
                </c:pt>
                <c:pt idx="31">
                  <c:v>27.00</c:v>
                </c:pt>
                <c:pt idx="32">
                  <c:v>28.01</c:v>
                </c:pt>
                <c:pt idx="33">
                  <c:v>29.01</c:v>
                </c:pt>
                <c:pt idx="34">
                  <c:v>30.00</c:v>
                </c:pt>
                <c:pt idx="35">
                  <c:v>31.00</c:v>
                </c:pt>
                <c:pt idx="36">
                  <c:v>32.01</c:v>
                </c:pt>
                <c:pt idx="37">
                  <c:v>33.00</c:v>
                </c:pt>
                <c:pt idx="38">
                  <c:v>34.00</c:v>
                </c:pt>
                <c:pt idx="39">
                  <c:v>35.01</c:v>
                </c:pt>
                <c:pt idx="40">
                  <c:v>36.00</c:v>
                </c:pt>
                <c:pt idx="41">
                  <c:v>37.00</c:v>
                </c:pt>
                <c:pt idx="42">
                  <c:v>38.01</c:v>
                </c:pt>
                <c:pt idx="43">
                  <c:v>39.01</c:v>
                </c:pt>
                <c:pt idx="44">
                  <c:v>40.00</c:v>
                </c:pt>
                <c:pt idx="45">
                  <c:v>41.00</c:v>
                </c:pt>
                <c:pt idx="46">
                  <c:v>42.01</c:v>
                </c:pt>
                <c:pt idx="47">
                  <c:v>43.00</c:v>
                </c:pt>
                <c:pt idx="48">
                  <c:v>44.00</c:v>
                </c:pt>
                <c:pt idx="49">
                  <c:v>45.01</c:v>
                </c:pt>
                <c:pt idx="50">
                  <c:v>46.01</c:v>
                </c:pt>
                <c:pt idx="51">
                  <c:v>47.00</c:v>
                </c:pt>
                <c:pt idx="52">
                  <c:v>48.01</c:v>
                </c:pt>
                <c:pt idx="53">
                  <c:v>49.01</c:v>
                </c:pt>
                <c:pt idx="54">
                  <c:v>50.00</c:v>
                </c:pt>
                <c:pt idx="55">
                  <c:v>51.00</c:v>
                </c:pt>
                <c:pt idx="56">
                  <c:v>52.01</c:v>
                </c:pt>
                <c:pt idx="57">
                  <c:v>53.00</c:v>
                </c:pt>
                <c:pt idx="58">
                  <c:v>54.00</c:v>
                </c:pt>
                <c:pt idx="59">
                  <c:v>55.01</c:v>
                </c:pt>
                <c:pt idx="60">
                  <c:v>56.01</c:v>
                </c:pt>
                <c:pt idx="61">
                  <c:v>57.00</c:v>
                </c:pt>
                <c:pt idx="62">
                  <c:v>58.01</c:v>
                </c:pt>
                <c:pt idx="63">
                  <c:v>59.01</c:v>
                </c:pt>
                <c:pt idx="64">
                  <c:v>60.00</c:v>
                </c:pt>
                <c:pt idx="65">
                  <c:v>61.00</c:v>
                </c:pt>
                <c:pt idx="66">
                  <c:v>62.01</c:v>
                </c:pt>
                <c:pt idx="67">
                  <c:v>63.00</c:v>
                </c:pt>
                <c:pt idx="68">
                  <c:v>64.00</c:v>
                </c:pt>
                <c:pt idx="69">
                  <c:v>65.01</c:v>
                </c:pt>
                <c:pt idx="70">
                  <c:v>66.01</c:v>
                </c:pt>
                <c:pt idx="71">
                  <c:v>67.00</c:v>
                </c:pt>
                <c:pt idx="72">
                  <c:v>68.00</c:v>
                </c:pt>
                <c:pt idx="73">
                  <c:v>69.01</c:v>
                </c:pt>
                <c:pt idx="74">
                  <c:v>70.00</c:v>
                </c:pt>
                <c:pt idx="75">
                  <c:v>71.00</c:v>
                </c:pt>
                <c:pt idx="76">
                  <c:v>72.01</c:v>
                </c:pt>
                <c:pt idx="77">
                  <c:v>73.00</c:v>
                </c:pt>
                <c:pt idx="78">
                  <c:v>74.00</c:v>
                </c:pt>
                <c:pt idx="79">
                  <c:v>75.01</c:v>
                </c:pt>
                <c:pt idx="80">
                  <c:v>76.01</c:v>
                </c:pt>
                <c:pt idx="81">
                  <c:v>77.00</c:v>
                </c:pt>
                <c:pt idx="82">
                  <c:v>78.00</c:v>
                </c:pt>
                <c:pt idx="83">
                  <c:v>79.01</c:v>
                </c:pt>
                <c:pt idx="84">
                  <c:v>80.00</c:v>
                </c:pt>
                <c:pt idx="85">
                  <c:v>81.00</c:v>
                </c:pt>
                <c:pt idx="86">
                  <c:v>82.01</c:v>
                </c:pt>
                <c:pt idx="87">
                  <c:v>83.01</c:v>
                </c:pt>
                <c:pt idx="88">
                  <c:v>84.00</c:v>
                </c:pt>
                <c:pt idx="89">
                  <c:v>85.01</c:v>
                </c:pt>
                <c:pt idx="90">
                  <c:v>86.01</c:v>
                </c:pt>
                <c:pt idx="91">
                  <c:v>87.00</c:v>
                </c:pt>
                <c:pt idx="92">
                  <c:v>88.00</c:v>
                </c:pt>
                <c:pt idx="93">
                  <c:v>89.01</c:v>
                </c:pt>
                <c:pt idx="94">
                  <c:v>90.00</c:v>
                </c:pt>
                <c:pt idx="95">
                  <c:v>91.00</c:v>
                </c:pt>
                <c:pt idx="96">
                  <c:v>92.01</c:v>
                </c:pt>
                <c:pt idx="97">
                  <c:v>93.01</c:v>
                </c:pt>
                <c:pt idx="98">
                  <c:v>94.00</c:v>
                </c:pt>
                <c:pt idx="99">
                  <c:v>95.01</c:v>
                </c:pt>
                <c:pt idx="100">
                  <c:v>96.01</c:v>
                </c:pt>
                <c:pt idx="101">
                  <c:v>97.00</c:v>
                </c:pt>
                <c:pt idx="102">
                  <c:v>98.00</c:v>
                </c:pt>
                <c:pt idx="103">
                  <c:v>99.01</c:v>
                </c:pt>
                <c:pt idx="104">
                  <c:v>100.00</c:v>
                </c:pt>
                <c:pt idx="105">
                  <c:v>101.00</c:v>
                </c:pt>
                <c:pt idx="106">
                  <c:v>102.01</c:v>
                </c:pt>
                <c:pt idx="107">
                  <c:v>103.01</c:v>
                </c:pt>
                <c:pt idx="108">
                  <c:v>104.00</c:v>
                </c:pt>
                <c:pt idx="109">
                  <c:v>105.01</c:v>
                </c:pt>
                <c:pt idx="110">
                  <c:v>106.01</c:v>
                </c:pt>
                <c:pt idx="111">
                  <c:v>107.00</c:v>
                </c:pt>
                <c:pt idx="112">
                  <c:v>108.00</c:v>
                </c:pt>
                <c:pt idx="113">
                  <c:v>109.01</c:v>
                </c:pt>
                <c:pt idx="114">
                  <c:v>110.00</c:v>
                </c:pt>
                <c:pt idx="115">
                  <c:v>111.00</c:v>
                </c:pt>
                <c:pt idx="116">
                  <c:v>112.01</c:v>
                </c:pt>
                <c:pt idx="117">
                  <c:v>113.01</c:v>
                </c:pt>
                <c:pt idx="118">
                  <c:v>114.00</c:v>
                </c:pt>
                <c:pt idx="119">
                  <c:v>115.00</c:v>
                </c:pt>
                <c:pt idx="120">
                  <c:v>116.01</c:v>
                </c:pt>
                <c:pt idx="121">
                  <c:v>117.00</c:v>
                </c:pt>
                <c:pt idx="122">
                  <c:v>118.00</c:v>
                </c:pt>
                <c:pt idx="123">
                  <c:v>119.01</c:v>
                </c:pt>
                <c:pt idx="124">
                  <c:v>120.00</c:v>
                </c:pt>
                <c:pt idx="125">
                  <c:v>121.00</c:v>
                </c:pt>
                <c:pt idx="126">
                  <c:v>122.01</c:v>
                </c:pt>
                <c:pt idx="127">
                  <c:v>123.01</c:v>
                </c:pt>
                <c:pt idx="128">
                  <c:v>124.00</c:v>
                </c:pt>
                <c:pt idx="129">
                  <c:v>125.00</c:v>
                </c:pt>
                <c:pt idx="130">
                  <c:v>126.01</c:v>
                </c:pt>
                <c:pt idx="131">
                  <c:v>127.00</c:v>
                </c:pt>
                <c:pt idx="132">
                  <c:v>128.00</c:v>
                </c:pt>
                <c:pt idx="133">
                  <c:v>129.01</c:v>
                </c:pt>
                <c:pt idx="134">
                  <c:v>130.00</c:v>
                </c:pt>
                <c:pt idx="135">
                  <c:v>131.00</c:v>
                </c:pt>
                <c:pt idx="136">
                  <c:v>132.01</c:v>
                </c:pt>
                <c:pt idx="137">
                  <c:v>133.01</c:v>
                </c:pt>
                <c:pt idx="138">
                  <c:v>134.00</c:v>
                </c:pt>
                <c:pt idx="139">
                  <c:v>135.00</c:v>
                </c:pt>
                <c:pt idx="140">
                  <c:v>136.01</c:v>
                </c:pt>
                <c:pt idx="141">
                  <c:v>137.00</c:v>
                </c:pt>
                <c:pt idx="142">
                  <c:v>138.00</c:v>
                </c:pt>
                <c:pt idx="143">
                  <c:v>139.01</c:v>
                </c:pt>
                <c:pt idx="144">
                  <c:v>140.01</c:v>
                </c:pt>
                <c:pt idx="145">
                  <c:v>141.00</c:v>
                </c:pt>
                <c:pt idx="146">
                  <c:v>142.00</c:v>
                </c:pt>
                <c:pt idx="147">
                  <c:v>143.01</c:v>
                </c:pt>
                <c:pt idx="148">
                  <c:v>144.00</c:v>
                </c:pt>
                <c:pt idx="149">
                  <c:v>145.00</c:v>
                </c:pt>
                <c:pt idx="150">
                  <c:v>146.01</c:v>
                </c:pt>
                <c:pt idx="151">
                  <c:v>147.01</c:v>
                </c:pt>
                <c:pt idx="152">
                  <c:v>148.00</c:v>
                </c:pt>
                <c:pt idx="153">
                  <c:v>149.01</c:v>
                </c:pt>
                <c:pt idx="154">
                  <c:v>150.01</c:v>
                </c:pt>
                <c:pt idx="155">
                  <c:v>151.00</c:v>
                </c:pt>
                <c:pt idx="156">
                  <c:v>152.00</c:v>
                </c:pt>
                <c:pt idx="157">
                  <c:v>153.01</c:v>
                </c:pt>
                <c:pt idx="158">
                  <c:v>154.00</c:v>
                </c:pt>
                <c:pt idx="159">
                  <c:v>155.00</c:v>
                </c:pt>
                <c:pt idx="160">
                  <c:v>156.01</c:v>
                </c:pt>
                <c:pt idx="161">
                  <c:v>157.01</c:v>
                </c:pt>
                <c:pt idx="162">
                  <c:v>158.00</c:v>
                </c:pt>
                <c:pt idx="163">
                  <c:v>159.01</c:v>
                </c:pt>
                <c:pt idx="164">
                  <c:v>160.01</c:v>
                </c:pt>
                <c:pt idx="165">
                  <c:v>161.00</c:v>
                </c:pt>
                <c:pt idx="166">
                  <c:v>162.00</c:v>
                </c:pt>
                <c:pt idx="167">
                  <c:v>163.01</c:v>
                </c:pt>
                <c:pt idx="168">
                  <c:v>164.00</c:v>
                </c:pt>
                <c:pt idx="169">
                  <c:v>165.00</c:v>
                </c:pt>
                <c:pt idx="170">
                  <c:v>166.01</c:v>
                </c:pt>
                <c:pt idx="171">
                  <c:v>167.01</c:v>
                </c:pt>
                <c:pt idx="172">
                  <c:v>168.00</c:v>
                </c:pt>
                <c:pt idx="173">
                  <c:v>169.01</c:v>
                </c:pt>
                <c:pt idx="174">
                  <c:v>170.01</c:v>
                </c:pt>
                <c:pt idx="175">
                  <c:v>171.00</c:v>
                </c:pt>
                <c:pt idx="176">
                  <c:v>172.00</c:v>
                </c:pt>
                <c:pt idx="177">
                  <c:v>173.01</c:v>
                </c:pt>
                <c:pt idx="178">
                  <c:v>174.00</c:v>
                </c:pt>
                <c:pt idx="179">
                  <c:v>175.00</c:v>
                </c:pt>
                <c:pt idx="180">
                  <c:v>176.01</c:v>
                </c:pt>
                <c:pt idx="181">
                  <c:v>177.01</c:v>
                </c:pt>
                <c:pt idx="182">
                  <c:v>178.00</c:v>
                </c:pt>
                <c:pt idx="183">
                  <c:v>179.00</c:v>
                </c:pt>
                <c:pt idx="184">
                  <c:v>180.01</c:v>
                </c:pt>
                <c:pt idx="185">
                  <c:v>181.00</c:v>
                </c:pt>
                <c:pt idx="186">
                  <c:v>182.00</c:v>
                </c:pt>
                <c:pt idx="187">
                  <c:v>183.01</c:v>
                </c:pt>
                <c:pt idx="188">
                  <c:v>184.00</c:v>
                </c:pt>
                <c:pt idx="189">
                  <c:v>185.00</c:v>
                </c:pt>
                <c:pt idx="190">
                  <c:v>186.01</c:v>
                </c:pt>
                <c:pt idx="191">
                  <c:v>187.01</c:v>
                </c:pt>
                <c:pt idx="192">
                  <c:v>188.00</c:v>
                </c:pt>
                <c:pt idx="193">
                  <c:v>189.00</c:v>
                </c:pt>
                <c:pt idx="194">
                  <c:v>190.01</c:v>
                </c:pt>
                <c:pt idx="195">
                  <c:v>191.00</c:v>
                </c:pt>
                <c:pt idx="196">
                  <c:v>192.00</c:v>
                </c:pt>
                <c:pt idx="197">
                  <c:v>193.01</c:v>
                </c:pt>
                <c:pt idx="198">
                  <c:v>194.00</c:v>
                </c:pt>
                <c:pt idx="199">
                  <c:v>195.00</c:v>
                </c:pt>
                <c:pt idx="200">
                  <c:v>196.01</c:v>
                </c:pt>
                <c:pt idx="201">
                  <c:v>197.01</c:v>
                </c:pt>
                <c:pt idx="202">
                  <c:v>198.00</c:v>
                </c:pt>
                <c:pt idx="203">
                  <c:v>199.00</c:v>
                </c:pt>
                <c:pt idx="204">
                  <c:v>200.01</c:v>
                </c:pt>
                <c:pt idx="205">
                  <c:v>201.00</c:v>
                </c:pt>
                <c:pt idx="206">
                  <c:v>202.00</c:v>
                </c:pt>
                <c:pt idx="207">
                  <c:v>203.01</c:v>
                </c:pt>
                <c:pt idx="208">
                  <c:v>204.01</c:v>
                </c:pt>
                <c:pt idx="209">
                  <c:v>205.00</c:v>
                </c:pt>
                <c:pt idx="210">
                  <c:v>206.01</c:v>
                </c:pt>
                <c:pt idx="211">
                  <c:v>207.01</c:v>
                </c:pt>
                <c:pt idx="212">
                  <c:v>208.00</c:v>
                </c:pt>
                <c:pt idx="213">
                  <c:v>209.00</c:v>
                </c:pt>
                <c:pt idx="214">
                  <c:v>210.01</c:v>
                </c:pt>
                <c:pt idx="215">
                  <c:v>211.00</c:v>
                </c:pt>
                <c:pt idx="216">
                  <c:v>212.00</c:v>
                </c:pt>
                <c:pt idx="217">
                  <c:v>213.01</c:v>
                </c:pt>
                <c:pt idx="218">
                  <c:v>214.01</c:v>
                </c:pt>
                <c:pt idx="219">
                  <c:v>215.00</c:v>
                </c:pt>
                <c:pt idx="220">
                  <c:v>216.01</c:v>
                </c:pt>
                <c:pt idx="221">
                  <c:v>217.01</c:v>
                </c:pt>
                <c:pt idx="222">
                  <c:v>218.00</c:v>
                </c:pt>
                <c:pt idx="223">
                  <c:v>219.00</c:v>
                </c:pt>
                <c:pt idx="224">
                  <c:v>220.01</c:v>
                </c:pt>
                <c:pt idx="225">
                  <c:v>221.00</c:v>
                </c:pt>
                <c:pt idx="226">
                  <c:v>222.00</c:v>
                </c:pt>
                <c:pt idx="227">
                  <c:v>223.01</c:v>
                </c:pt>
                <c:pt idx="228">
                  <c:v>224.01</c:v>
                </c:pt>
                <c:pt idx="229">
                  <c:v>225.00</c:v>
                </c:pt>
                <c:pt idx="230">
                  <c:v>226.01</c:v>
                </c:pt>
                <c:pt idx="231">
                  <c:v>227.01</c:v>
                </c:pt>
                <c:pt idx="232">
                  <c:v>228.00</c:v>
                </c:pt>
                <c:pt idx="233">
                  <c:v>229.00</c:v>
                </c:pt>
                <c:pt idx="234">
                  <c:v>230.01</c:v>
                </c:pt>
                <c:pt idx="235">
                  <c:v>231.00</c:v>
                </c:pt>
                <c:pt idx="236">
                  <c:v>232.00</c:v>
                </c:pt>
                <c:pt idx="237">
                  <c:v>233.01</c:v>
                </c:pt>
                <c:pt idx="238">
                  <c:v>234.01</c:v>
                </c:pt>
                <c:pt idx="239">
                  <c:v>235.00</c:v>
                </c:pt>
                <c:pt idx="240">
                  <c:v>236.00</c:v>
                </c:pt>
                <c:pt idx="241">
                  <c:v>237.01</c:v>
                </c:pt>
                <c:pt idx="242">
                  <c:v>238.00</c:v>
                </c:pt>
                <c:pt idx="243">
                  <c:v>239.00</c:v>
                </c:pt>
                <c:pt idx="244">
                  <c:v>240.01</c:v>
                </c:pt>
                <c:pt idx="245">
                  <c:v>241.00</c:v>
                </c:pt>
                <c:pt idx="246">
                  <c:v>242.00</c:v>
                </c:pt>
                <c:pt idx="247">
                  <c:v>243.01</c:v>
                </c:pt>
                <c:pt idx="248">
                  <c:v>244.01</c:v>
                </c:pt>
                <c:pt idx="249">
                  <c:v>245.00</c:v>
                </c:pt>
                <c:pt idx="250">
                  <c:v>246.00</c:v>
                </c:pt>
                <c:pt idx="251">
                  <c:v>247.01</c:v>
                </c:pt>
                <c:pt idx="252">
                  <c:v>248.00</c:v>
                </c:pt>
                <c:pt idx="253">
                  <c:v>249.00</c:v>
                </c:pt>
                <c:pt idx="254">
                  <c:v>250.01</c:v>
                </c:pt>
                <c:pt idx="255">
                  <c:v>251.01</c:v>
                </c:pt>
                <c:pt idx="256">
                  <c:v>252.00</c:v>
                </c:pt>
                <c:pt idx="257">
                  <c:v>253.01</c:v>
                </c:pt>
                <c:pt idx="258">
                  <c:v>254.01</c:v>
                </c:pt>
                <c:pt idx="259">
                  <c:v>255.00</c:v>
                </c:pt>
                <c:pt idx="260">
                  <c:v>256.00</c:v>
                </c:pt>
                <c:pt idx="261">
                  <c:v>257.01</c:v>
                </c:pt>
                <c:pt idx="262">
                  <c:v>258.00</c:v>
                </c:pt>
                <c:pt idx="263">
                  <c:v>259.00</c:v>
                </c:pt>
                <c:pt idx="264">
                  <c:v>260.01</c:v>
                </c:pt>
                <c:pt idx="265">
                  <c:v>261.01</c:v>
                </c:pt>
                <c:pt idx="266">
                  <c:v>262.00</c:v>
                </c:pt>
                <c:pt idx="267">
                  <c:v>263.00</c:v>
                </c:pt>
                <c:pt idx="268">
                  <c:v>264.01</c:v>
                </c:pt>
                <c:pt idx="269">
                  <c:v>265.00</c:v>
                </c:pt>
                <c:pt idx="270">
                  <c:v>266.00</c:v>
                </c:pt>
                <c:pt idx="271">
                  <c:v>267.01</c:v>
                </c:pt>
                <c:pt idx="272">
                  <c:v>268.00</c:v>
                </c:pt>
                <c:pt idx="273">
                  <c:v>269.00</c:v>
                </c:pt>
                <c:pt idx="274">
                  <c:v>270.01</c:v>
                </c:pt>
                <c:pt idx="275">
                  <c:v>271.01</c:v>
                </c:pt>
                <c:pt idx="276">
                  <c:v>272.00</c:v>
                </c:pt>
                <c:pt idx="277">
                  <c:v>273.00</c:v>
                </c:pt>
                <c:pt idx="278">
                  <c:v>274.01</c:v>
                </c:pt>
                <c:pt idx="279">
                  <c:v>275.00</c:v>
                </c:pt>
                <c:pt idx="280">
                  <c:v>276.00</c:v>
                </c:pt>
                <c:pt idx="281">
                  <c:v>277.01</c:v>
                </c:pt>
                <c:pt idx="282">
                  <c:v>278.01</c:v>
                </c:pt>
                <c:pt idx="283">
                  <c:v>279.00</c:v>
                </c:pt>
                <c:pt idx="284">
                  <c:v>280.01</c:v>
                </c:pt>
                <c:pt idx="285">
                  <c:v>281.01</c:v>
                </c:pt>
                <c:pt idx="286">
                  <c:v>282.00</c:v>
                </c:pt>
                <c:pt idx="287">
                  <c:v>283.00</c:v>
                </c:pt>
                <c:pt idx="288">
                  <c:v>284.01</c:v>
                </c:pt>
                <c:pt idx="289">
                  <c:v>285.00</c:v>
                </c:pt>
                <c:pt idx="290">
                  <c:v>286.00</c:v>
                </c:pt>
                <c:pt idx="291">
                  <c:v>287.01</c:v>
                </c:pt>
                <c:pt idx="292">
                  <c:v>288.01</c:v>
                </c:pt>
                <c:pt idx="293">
                  <c:v>289.00</c:v>
                </c:pt>
                <c:pt idx="294">
                  <c:v>290.01</c:v>
                </c:pt>
                <c:pt idx="295">
                  <c:v>291.01</c:v>
                </c:pt>
                <c:pt idx="296">
                  <c:v>292.00</c:v>
                </c:pt>
                <c:pt idx="297">
                  <c:v>293.00</c:v>
                </c:pt>
                <c:pt idx="298">
                  <c:v>294.01</c:v>
                </c:pt>
                <c:pt idx="299">
                  <c:v>295.00</c:v>
                </c:pt>
                <c:pt idx="300">
                  <c:v>296.00</c:v>
                </c:pt>
                <c:pt idx="301">
                  <c:v>297.01</c:v>
                </c:pt>
                <c:pt idx="302">
                  <c:v>298.01</c:v>
                </c:pt>
                <c:pt idx="303">
                  <c:v>299.00</c:v>
                </c:pt>
                <c:pt idx="304">
                  <c:v>300.01</c:v>
                </c:pt>
                <c:pt idx="305">
                  <c:v>301.01</c:v>
                </c:pt>
                <c:pt idx="306">
                  <c:v>302.00</c:v>
                </c:pt>
                <c:pt idx="307">
                  <c:v>303.00</c:v>
                </c:pt>
                <c:pt idx="308">
                  <c:v>304.01</c:v>
                </c:pt>
                <c:pt idx="309">
                  <c:v>305.00</c:v>
                </c:pt>
                <c:pt idx="310">
                  <c:v>306.00</c:v>
                </c:pt>
                <c:pt idx="311">
                  <c:v>307.01</c:v>
                </c:pt>
                <c:pt idx="312">
                  <c:v>308.01</c:v>
                </c:pt>
                <c:pt idx="313">
                  <c:v>309.00</c:v>
                </c:pt>
                <c:pt idx="314">
                  <c:v>310.00</c:v>
                </c:pt>
                <c:pt idx="315">
                  <c:v>311.01</c:v>
                </c:pt>
                <c:pt idx="316">
                  <c:v>312.00</c:v>
                </c:pt>
                <c:pt idx="317">
                  <c:v>313.00</c:v>
                </c:pt>
                <c:pt idx="318">
                  <c:v>314.01</c:v>
                </c:pt>
                <c:pt idx="319">
                  <c:v>315.00</c:v>
                </c:pt>
                <c:pt idx="320">
                  <c:v>316.00</c:v>
                </c:pt>
                <c:pt idx="321">
                  <c:v>317.01</c:v>
                </c:pt>
                <c:pt idx="322">
                  <c:v>318.01</c:v>
                </c:pt>
                <c:pt idx="323">
                  <c:v>319.00</c:v>
                </c:pt>
                <c:pt idx="324">
                  <c:v>320.00</c:v>
                </c:pt>
                <c:pt idx="325">
                  <c:v>321.01</c:v>
                </c:pt>
                <c:pt idx="326">
                  <c:v>322.00</c:v>
                </c:pt>
                <c:pt idx="327">
                  <c:v>323.00</c:v>
                </c:pt>
                <c:pt idx="328">
                  <c:v>324.01</c:v>
                </c:pt>
                <c:pt idx="329">
                  <c:v>325.00</c:v>
                </c:pt>
                <c:pt idx="330">
                  <c:v>326.00</c:v>
                </c:pt>
                <c:pt idx="331">
                  <c:v>327.01</c:v>
                </c:pt>
                <c:pt idx="332">
                  <c:v>328.01</c:v>
                </c:pt>
                <c:pt idx="333">
                  <c:v>329.00</c:v>
                </c:pt>
                <c:pt idx="334">
                  <c:v>330.00</c:v>
                </c:pt>
                <c:pt idx="335">
                  <c:v>331.01</c:v>
                </c:pt>
                <c:pt idx="336">
                  <c:v>332.00</c:v>
                </c:pt>
                <c:pt idx="337">
                  <c:v>333.00</c:v>
                </c:pt>
                <c:pt idx="338">
                  <c:v>334.01</c:v>
                </c:pt>
                <c:pt idx="339">
                  <c:v>335.01</c:v>
                </c:pt>
                <c:pt idx="340">
                  <c:v>336.00</c:v>
                </c:pt>
                <c:pt idx="341">
                  <c:v>337.01</c:v>
                </c:pt>
                <c:pt idx="342">
                  <c:v>338.01</c:v>
                </c:pt>
                <c:pt idx="343">
                  <c:v>339.00</c:v>
                </c:pt>
                <c:pt idx="344">
                  <c:v>340.00</c:v>
                </c:pt>
                <c:pt idx="345">
                  <c:v>341.01</c:v>
                </c:pt>
                <c:pt idx="346">
                  <c:v>342.00</c:v>
                </c:pt>
                <c:pt idx="347">
                  <c:v>343.00</c:v>
                </c:pt>
                <c:pt idx="348">
                  <c:v>344.01</c:v>
                </c:pt>
                <c:pt idx="349">
                  <c:v>345.01</c:v>
                </c:pt>
                <c:pt idx="350">
                  <c:v>346.00</c:v>
                </c:pt>
                <c:pt idx="351">
                  <c:v>347.01</c:v>
                </c:pt>
                <c:pt idx="352">
                  <c:v>348.01</c:v>
                </c:pt>
                <c:pt idx="353">
                  <c:v>349.00</c:v>
                </c:pt>
                <c:pt idx="354">
                  <c:v>350.00</c:v>
                </c:pt>
                <c:pt idx="355">
                  <c:v>351.01</c:v>
                </c:pt>
                <c:pt idx="356">
                  <c:v>352.00</c:v>
                </c:pt>
                <c:pt idx="357">
                  <c:v>353.00</c:v>
                </c:pt>
                <c:pt idx="358">
                  <c:v>354.01</c:v>
                </c:pt>
                <c:pt idx="359">
                  <c:v>355.01</c:v>
                </c:pt>
                <c:pt idx="360">
                  <c:v>356.00</c:v>
                </c:pt>
                <c:pt idx="361">
                  <c:v>357.00</c:v>
                </c:pt>
                <c:pt idx="362">
                  <c:v>358.01</c:v>
                </c:pt>
                <c:pt idx="363">
                  <c:v>359.00</c:v>
                </c:pt>
                <c:pt idx="364">
                  <c:v>360.00</c:v>
                </c:pt>
                <c:pt idx="365">
                  <c:v>361.01</c:v>
                </c:pt>
                <c:pt idx="366">
                  <c:v>362.00</c:v>
                </c:pt>
                <c:pt idx="367">
                  <c:v>363.00</c:v>
                </c:pt>
                <c:pt idx="368">
                  <c:v>364.01</c:v>
                </c:pt>
                <c:pt idx="369">
                  <c:v>365.01</c:v>
                </c:pt>
                <c:pt idx="370">
                  <c:v>366.00</c:v>
                </c:pt>
                <c:pt idx="371">
                  <c:v>367.00</c:v>
                </c:pt>
                <c:pt idx="372">
                  <c:v>368.01</c:v>
                </c:pt>
                <c:pt idx="373">
                  <c:v>369.00</c:v>
                </c:pt>
                <c:pt idx="374">
                  <c:v>370.00</c:v>
                </c:pt>
                <c:pt idx="375">
                  <c:v>371.01</c:v>
                </c:pt>
                <c:pt idx="376">
                  <c:v>372.01</c:v>
                </c:pt>
                <c:pt idx="377">
                  <c:v>373.00</c:v>
                </c:pt>
                <c:pt idx="378">
                  <c:v>374.01</c:v>
                </c:pt>
                <c:pt idx="379">
                  <c:v>375.01</c:v>
                </c:pt>
                <c:pt idx="380">
                  <c:v>376.00</c:v>
                </c:pt>
                <c:pt idx="381">
                  <c:v>377.00</c:v>
                </c:pt>
                <c:pt idx="382">
                  <c:v>378.01</c:v>
                </c:pt>
                <c:pt idx="383">
                  <c:v>379.00</c:v>
                </c:pt>
                <c:pt idx="384">
                  <c:v>380.00</c:v>
                </c:pt>
                <c:pt idx="385">
                  <c:v>381.01</c:v>
                </c:pt>
                <c:pt idx="386">
                  <c:v>382.01</c:v>
                </c:pt>
                <c:pt idx="387">
                  <c:v>383.00</c:v>
                </c:pt>
                <c:pt idx="388">
                  <c:v>384.01</c:v>
                </c:pt>
                <c:pt idx="389">
                  <c:v>385.01</c:v>
                </c:pt>
                <c:pt idx="390">
                  <c:v>386.00</c:v>
                </c:pt>
                <c:pt idx="391">
                  <c:v>387.00</c:v>
                </c:pt>
                <c:pt idx="392">
                  <c:v>388.01</c:v>
                </c:pt>
                <c:pt idx="393">
                  <c:v>389.00</c:v>
                </c:pt>
                <c:pt idx="394">
                  <c:v>390.00</c:v>
                </c:pt>
                <c:pt idx="395">
                  <c:v>391.01</c:v>
                </c:pt>
                <c:pt idx="396">
                  <c:v>392.01</c:v>
                </c:pt>
                <c:pt idx="397">
                  <c:v>393.00</c:v>
                </c:pt>
                <c:pt idx="398">
                  <c:v>394.01</c:v>
                </c:pt>
                <c:pt idx="399">
                  <c:v>395.01</c:v>
                </c:pt>
                <c:pt idx="400">
                  <c:v>396.00</c:v>
                </c:pt>
                <c:pt idx="401">
                  <c:v>397.00</c:v>
                </c:pt>
                <c:pt idx="402">
                  <c:v>398.01</c:v>
                </c:pt>
                <c:pt idx="403">
                  <c:v>399.00</c:v>
                </c:pt>
                <c:pt idx="404">
                  <c:v>400.00</c:v>
                </c:pt>
                <c:pt idx="405">
                  <c:v>401.01</c:v>
                </c:pt>
                <c:pt idx="406">
                  <c:v>402.01</c:v>
                </c:pt>
                <c:pt idx="407">
                  <c:v>403.00</c:v>
                </c:pt>
                <c:pt idx="408">
                  <c:v>404.00</c:v>
                </c:pt>
                <c:pt idx="409">
                  <c:v>405.01</c:v>
                </c:pt>
                <c:pt idx="410">
                  <c:v>406.00</c:v>
                </c:pt>
                <c:pt idx="411">
                  <c:v>407.00</c:v>
                </c:pt>
                <c:pt idx="412">
                  <c:v>408.01</c:v>
                </c:pt>
                <c:pt idx="413">
                  <c:v>409.00</c:v>
                </c:pt>
                <c:pt idx="414">
                  <c:v>410.00</c:v>
                </c:pt>
                <c:pt idx="415">
                  <c:v>411.01</c:v>
                </c:pt>
                <c:pt idx="416">
                  <c:v>412.01</c:v>
                </c:pt>
                <c:pt idx="417">
                  <c:v>413.00</c:v>
                </c:pt>
                <c:pt idx="418">
                  <c:v>414.00</c:v>
                </c:pt>
                <c:pt idx="419">
                  <c:v>415.01</c:v>
                </c:pt>
                <c:pt idx="420">
                  <c:v>416.00</c:v>
                </c:pt>
                <c:pt idx="421">
                  <c:v>417.00</c:v>
                </c:pt>
                <c:pt idx="422">
                  <c:v>418.01</c:v>
                </c:pt>
                <c:pt idx="423">
                  <c:v>419.00</c:v>
                </c:pt>
                <c:pt idx="424">
                  <c:v>420.00</c:v>
                </c:pt>
                <c:pt idx="425">
                  <c:v>421.01</c:v>
                </c:pt>
                <c:pt idx="426">
                  <c:v>422.01</c:v>
                </c:pt>
                <c:pt idx="427">
                  <c:v>423.00</c:v>
                </c:pt>
                <c:pt idx="428">
                  <c:v>424.00</c:v>
                </c:pt>
                <c:pt idx="429">
                  <c:v>425.01</c:v>
                </c:pt>
                <c:pt idx="430">
                  <c:v>426.00</c:v>
                </c:pt>
                <c:pt idx="431">
                  <c:v>427.00</c:v>
                </c:pt>
                <c:pt idx="432">
                  <c:v>428.01</c:v>
                </c:pt>
                <c:pt idx="433">
                  <c:v>429.01</c:v>
                </c:pt>
                <c:pt idx="434">
                  <c:v>430.00</c:v>
                </c:pt>
                <c:pt idx="435">
                  <c:v>431.01</c:v>
                </c:pt>
                <c:pt idx="436">
                  <c:v>432.01</c:v>
                </c:pt>
                <c:pt idx="437">
                  <c:v>433.00</c:v>
                </c:pt>
                <c:pt idx="438">
                  <c:v>434.00</c:v>
                </c:pt>
                <c:pt idx="439">
                  <c:v>435.01</c:v>
                </c:pt>
                <c:pt idx="440">
                  <c:v>436.00</c:v>
                </c:pt>
                <c:pt idx="441">
                  <c:v>437.00</c:v>
                </c:pt>
                <c:pt idx="442">
                  <c:v>438.01</c:v>
                </c:pt>
                <c:pt idx="443">
                  <c:v>439.01</c:v>
                </c:pt>
                <c:pt idx="444">
                  <c:v>440.00</c:v>
                </c:pt>
                <c:pt idx="445">
                  <c:v>441.01</c:v>
                </c:pt>
                <c:pt idx="446">
                  <c:v>442.01</c:v>
                </c:pt>
                <c:pt idx="447">
                  <c:v>443.00</c:v>
                </c:pt>
                <c:pt idx="448">
                  <c:v>444.00</c:v>
                </c:pt>
                <c:pt idx="449">
                  <c:v>445.01</c:v>
                </c:pt>
                <c:pt idx="450">
                  <c:v>446.00</c:v>
                </c:pt>
                <c:pt idx="451">
                  <c:v>447.00</c:v>
                </c:pt>
                <c:pt idx="452">
                  <c:v>448.01</c:v>
                </c:pt>
                <c:pt idx="453">
                  <c:v>449.01</c:v>
                </c:pt>
                <c:pt idx="454">
                  <c:v>450.00</c:v>
                </c:pt>
                <c:pt idx="455">
                  <c:v>451.01</c:v>
                </c:pt>
                <c:pt idx="456">
                  <c:v>452.01</c:v>
                </c:pt>
                <c:pt idx="457">
                  <c:v>453.00</c:v>
                </c:pt>
                <c:pt idx="458">
                  <c:v>454.00</c:v>
                </c:pt>
                <c:pt idx="459">
                  <c:v>455.01</c:v>
                </c:pt>
                <c:pt idx="460">
                  <c:v>456.00</c:v>
                </c:pt>
                <c:pt idx="461">
                  <c:v>457.00</c:v>
                </c:pt>
                <c:pt idx="462">
                  <c:v>458.01</c:v>
                </c:pt>
                <c:pt idx="463">
                  <c:v>459.01</c:v>
                </c:pt>
                <c:pt idx="464">
                  <c:v>460.00</c:v>
                </c:pt>
                <c:pt idx="465">
                  <c:v>461.00</c:v>
                </c:pt>
                <c:pt idx="466">
                  <c:v>462.01</c:v>
                </c:pt>
                <c:pt idx="467">
                  <c:v>463.00</c:v>
                </c:pt>
                <c:pt idx="468">
                  <c:v>464.00</c:v>
                </c:pt>
                <c:pt idx="469">
                  <c:v>465.01</c:v>
                </c:pt>
                <c:pt idx="470">
                  <c:v>466.00</c:v>
                </c:pt>
                <c:pt idx="471">
                  <c:v>467.00</c:v>
                </c:pt>
                <c:pt idx="472">
                  <c:v>468.01</c:v>
                </c:pt>
                <c:pt idx="473">
                  <c:v>469.01</c:v>
                </c:pt>
                <c:pt idx="474">
                  <c:v>470.00</c:v>
                </c:pt>
                <c:pt idx="475">
                  <c:v>471.00</c:v>
                </c:pt>
                <c:pt idx="476">
                  <c:v>472.01</c:v>
                </c:pt>
                <c:pt idx="477">
                  <c:v>473.00</c:v>
                </c:pt>
                <c:pt idx="478">
                  <c:v>474.00</c:v>
                </c:pt>
                <c:pt idx="479">
                  <c:v>475.01</c:v>
                </c:pt>
                <c:pt idx="480">
                  <c:v>476.01</c:v>
                </c:pt>
                <c:pt idx="481">
                  <c:v>477.00</c:v>
                </c:pt>
                <c:pt idx="482">
                  <c:v>478.01</c:v>
                </c:pt>
                <c:pt idx="483">
                  <c:v>479.01</c:v>
                </c:pt>
                <c:pt idx="484">
                  <c:v>480.00</c:v>
                </c:pt>
                <c:pt idx="485">
                  <c:v>481.00</c:v>
                </c:pt>
                <c:pt idx="486">
                  <c:v>482.01</c:v>
                </c:pt>
                <c:pt idx="487">
                  <c:v>483.00</c:v>
                </c:pt>
                <c:pt idx="488">
                  <c:v>484.00</c:v>
                </c:pt>
                <c:pt idx="489">
                  <c:v>485.01</c:v>
                </c:pt>
                <c:pt idx="490">
                  <c:v>486.01</c:v>
                </c:pt>
                <c:pt idx="491">
                  <c:v>487.00</c:v>
                </c:pt>
                <c:pt idx="492">
                  <c:v>488.01</c:v>
                </c:pt>
                <c:pt idx="493">
                  <c:v>489.01</c:v>
                </c:pt>
                <c:pt idx="494">
                  <c:v>490.00</c:v>
                </c:pt>
                <c:pt idx="495">
                  <c:v>491.00</c:v>
                </c:pt>
                <c:pt idx="496">
                  <c:v>492.01</c:v>
                </c:pt>
                <c:pt idx="497">
                  <c:v>493.00</c:v>
                </c:pt>
                <c:pt idx="498">
                  <c:v>494.00</c:v>
                </c:pt>
                <c:pt idx="499">
                  <c:v>495.01</c:v>
                </c:pt>
                <c:pt idx="500">
                  <c:v>496.01</c:v>
                </c:pt>
                <c:pt idx="501">
                  <c:v>497.00</c:v>
                </c:pt>
                <c:pt idx="502">
                  <c:v>498.01</c:v>
                </c:pt>
                <c:pt idx="503">
                  <c:v>499.01</c:v>
                </c:pt>
                <c:pt idx="504">
                  <c:v>500.00</c:v>
                </c:pt>
                <c:pt idx="505">
                  <c:v>501.00</c:v>
                </c:pt>
                <c:pt idx="506">
                  <c:v>502.01</c:v>
                </c:pt>
                <c:pt idx="507">
                  <c:v>503.00</c:v>
                </c:pt>
                <c:pt idx="508">
                  <c:v>504.00</c:v>
                </c:pt>
                <c:pt idx="509">
                  <c:v>505.01</c:v>
                </c:pt>
                <c:pt idx="510">
                  <c:v>506.01</c:v>
                </c:pt>
                <c:pt idx="511">
                  <c:v>507.00</c:v>
                </c:pt>
                <c:pt idx="512">
                  <c:v>508.00</c:v>
                </c:pt>
                <c:pt idx="513">
                  <c:v>509.01</c:v>
                </c:pt>
                <c:pt idx="514">
                  <c:v>510.00</c:v>
                </c:pt>
                <c:pt idx="515">
                  <c:v>511.00</c:v>
                </c:pt>
                <c:pt idx="516">
                  <c:v>512.01</c:v>
                </c:pt>
                <c:pt idx="517">
                  <c:v>513.00</c:v>
                </c:pt>
                <c:pt idx="518">
                  <c:v>514.00</c:v>
                </c:pt>
                <c:pt idx="519">
                  <c:v>515.01</c:v>
                </c:pt>
                <c:pt idx="520">
                  <c:v>516.01</c:v>
                </c:pt>
                <c:pt idx="521">
                  <c:v>517.00</c:v>
                </c:pt>
                <c:pt idx="522">
                  <c:v>518.00</c:v>
                </c:pt>
                <c:pt idx="523">
                  <c:v>519.01</c:v>
                </c:pt>
                <c:pt idx="524">
                  <c:v>520.00</c:v>
                </c:pt>
                <c:pt idx="525">
                  <c:v>521.00</c:v>
                </c:pt>
                <c:pt idx="526">
                  <c:v>522.01</c:v>
                </c:pt>
                <c:pt idx="527">
                  <c:v>523.01</c:v>
                </c:pt>
                <c:pt idx="528">
                  <c:v>524.00</c:v>
                </c:pt>
                <c:pt idx="529">
                  <c:v>525.01</c:v>
                </c:pt>
                <c:pt idx="530">
                  <c:v>526.01</c:v>
                </c:pt>
                <c:pt idx="531">
                  <c:v>527.00</c:v>
                </c:pt>
                <c:pt idx="532">
                  <c:v>528.00</c:v>
                </c:pt>
                <c:pt idx="533">
                  <c:v>529.01</c:v>
                </c:pt>
                <c:pt idx="534">
                  <c:v>530.00</c:v>
                </c:pt>
                <c:pt idx="535">
                  <c:v>531.00</c:v>
                </c:pt>
                <c:pt idx="536">
                  <c:v>532.01</c:v>
                </c:pt>
                <c:pt idx="537">
                  <c:v>533.01</c:v>
                </c:pt>
                <c:pt idx="538">
                  <c:v>534.00</c:v>
                </c:pt>
                <c:pt idx="539">
                  <c:v>535.01</c:v>
                </c:pt>
                <c:pt idx="540">
                  <c:v>536.01</c:v>
                </c:pt>
                <c:pt idx="541">
                  <c:v>537.00</c:v>
                </c:pt>
                <c:pt idx="542">
                  <c:v>538.00</c:v>
                </c:pt>
                <c:pt idx="543">
                  <c:v>539.01</c:v>
                </c:pt>
                <c:pt idx="544">
                  <c:v>540.00</c:v>
                </c:pt>
                <c:pt idx="545">
                  <c:v>541.00</c:v>
                </c:pt>
                <c:pt idx="546">
                  <c:v>542.01</c:v>
                </c:pt>
                <c:pt idx="547">
                  <c:v>543.01</c:v>
                </c:pt>
                <c:pt idx="548">
                  <c:v>544.00</c:v>
                </c:pt>
                <c:pt idx="549">
                  <c:v>545.01</c:v>
                </c:pt>
                <c:pt idx="550">
                  <c:v>546.01</c:v>
                </c:pt>
                <c:pt idx="551">
                  <c:v>547.00</c:v>
                </c:pt>
                <c:pt idx="552">
                  <c:v>548.00</c:v>
                </c:pt>
                <c:pt idx="553">
                  <c:v>549.01</c:v>
                </c:pt>
                <c:pt idx="554">
                  <c:v>550.00</c:v>
                </c:pt>
                <c:pt idx="555">
                  <c:v>551.00</c:v>
                </c:pt>
                <c:pt idx="556">
                  <c:v>552.01</c:v>
                </c:pt>
                <c:pt idx="557">
                  <c:v>553.01</c:v>
                </c:pt>
                <c:pt idx="558">
                  <c:v>554.00</c:v>
                </c:pt>
                <c:pt idx="559">
                  <c:v>555.00</c:v>
                </c:pt>
                <c:pt idx="560">
                  <c:v>556.01</c:v>
                </c:pt>
                <c:pt idx="561">
                  <c:v>557.00</c:v>
                </c:pt>
                <c:pt idx="562">
                  <c:v>558.00</c:v>
                </c:pt>
                <c:pt idx="563">
                  <c:v>559.01</c:v>
                </c:pt>
                <c:pt idx="564">
                  <c:v>560.00</c:v>
                </c:pt>
                <c:pt idx="565">
                  <c:v>561.00</c:v>
                </c:pt>
                <c:pt idx="566">
                  <c:v>562.01</c:v>
                </c:pt>
                <c:pt idx="567">
                  <c:v>563.01</c:v>
                </c:pt>
                <c:pt idx="568">
                  <c:v>564.00</c:v>
                </c:pt>
                <c:pt idx="569">
                  <c:v>565.00</c:v>
                </c:pt>
                <c:pt idx="570">
                  <c:v>566.01</c:v>
                </c:pt>
                <c:pt idx="571">
                  <c:v>567.00</c:v>
                </c:pt>
                <c:pt idx="572">
                  <c:v>568.00</c:v>
                </c:pt>
                <c:pt idx="573">
                  <c:v>569.01</c:v>
                </c:pt>
                <c:pt idx="574">
                  <c:v>570.00</c:v>
                </c:pt>
                <c:pt idx="575">
                  <c:v>571.00</c:v>
                </c:pt>
                <c:pt idx="576">
                  <c:v>572.01</c:v>
                </c:pt>
                <c:pt idx="577">
                  <c:v>573.01</c:v>
                </c:pt>
                <c:pt idx="578">
                  <c:v>574.00</c:v>
                </c:pt>
                <c:pt idx="579">
                  <c:v>575.00</c:v>
                </c:pt>
                <c:pt idx="580">
                  <c:v>576.01</c:v>
                </c:pt>
                <c:pt idx="581">
                  <c:v>577.00</c:v>
                </c:pt>
                <c:pt idx="582">
                  <c:v>578.00</c:v>
                </c:pt>
                <c:pt idx="583">
                  <c:v>579.01</c:v>
                </c:pt>
                <c:pt idx="584">
                  <c:v>580.01</c:v>
                </c:pt>
                <c:pt idx="585">
                  <c:v>581.00</c:v>
                </c:pt>
                <c:pt idx="586">
                  <c:v>582.01</c:v>
                </c:pt>
                <c:pt idx="587">
                  <c:v>583.01</c:v>
                </c:pt>
                <c:pt idx="588">
                  <c:v>584.00</c:v>
                </c:pt>
                <c:pt idx="589">
                  <c:v>585.00</c:v>
                </c:pt>
                <c:pt idx="590">
                  <c:v>586.01</c:v>
                </c:pt>
                <c:pt idx="591">
                  <c:v>587.00</c:v>
                </c:pt>
                <c:pt idx="592">
                  <c:v>588.00</c:v>
                </c:pt>
                <c:pt idx="593">
                  <c:v>589.01</c:v>
                </c:pt>
                <c:pt idx="594">
                  <c:v>590.01</c:v>
                </c:pt>
                <c:pt idx="595">
                  <c:v>591.00</c:v>
                </c:pt>
                <c:pt idx="596">
                  <c:v>592.01</c:v>
                </c:pt>
                <c:pt idx="597">
                  <c:v>593.01</c:v>
                </c:pt>
                <c:pt idx="598">
                  <c:v>594.00</c:v>
                </c:pt>
                <c:pt idx="599">
                  <c:v>595.00</c:v>
                </c:pt>
                <c:pt idx="600">
                  <c:v>596.01</c:v>
                </c:pt>
                <c:pt idx="601">
                  <c:v>597.00</c:v>
                </c:pt>
                <c:pt idx="602">
                  <c:v>598.00</c:v>
                </c:pt>
                <c:pt idx="603">
                  <c:v>599.01</c:v>
                </c:pt>
                <c:pt idx="604">
                  <c:v>600.01</c:v>
                </c:pt>
                <c:pt idx="605">
                  <c:v>601.00</c:v>
                </c:pt>
                <c:pt idx="606">
                  <c:v>602.01</c:v>
                </c:pt>
                <c:pt idx="607">
                  <c:v>603.01</c:v>
                </c:pt>
                <c:pt idx="608">
                  <c:v>604.00</c:v>
                </c:pt>
                <c:pt idx="609">
                  <c:v>605.00</c:v>
                </c:pt>
                <c:pt idx="610">
                  <c:v>606.01</c:v>
                </c:pt>
                <c:pt idx="611">
                  <c:v>607.00</c:v>
                </c:pt>
                <c:pt idx="612">
                  <c:v>608.00</c:v>
                </c:pt>
                <c:pt idx="613">
                  <c:v>609.01</c:v>
                </c:pt>
                <c:pt idx="614">
                  <c:v>610.01</c:v>
                </c:pt>
                <c:pt idx="615">
                  <c:v>611.00</c:v>
                </c:pt>
                <c:pt idx="616">
                  <c:v>612.00</c:v>
                </c:pt>
                <c:pt idx="617">
                  <c:v>613.01</c:v>
                </c:pt>
                <c:pt idx="618">
                  <c:v>614.00</c:v>
                </c:pt>
                <c:pt idx="619">
                  <c:v>615.00</c:v>
                </c:pt>
                <c:pt idx="620">
                  <c:v>616.01</c:v>
                </c:pt>
                <c:pt idx="621">
                  <c:v>617.00</c:v>
                </c:pt>
                <c:pt idx="622">
                  <c:v>618.00</c:v>
                </c:pt>
                <c:pt idx="623">
                  <c:v>619.01</c:v>
                </c:pt>
                <c:pt idx="624">
                  <c:v>620.01</c:v>
                </c:pt>
                <c:pt idx="625">
                  <c:v>621.00</c:v>
                </c:pt>
                <c:pt idx="626">
                  <c:v>622.00</c:v>
                </c:pt>
                <c:pt idx="627">
                  <c:v>623.01</c:v>
                </c:pt>
                <c:pt idx="628">
                  <c:v>624.00</c:v>
                </c:pt>
                <c:pt idx="629">
                  <c:v>625.00</c:v>
                </c:pt>
                <c:pt idx="630">
                  <c:v>626.01</c:v>
                </c:pt>
                <c:pt idx="631">
                  <c:v>627.01</c:v>
                </c:pt>
                <c:pt idx="632">
                  <c:v>628.00</c:v>
                </c:pt>
                <c:pt idx="633">
                  <c:v>629.01</c:v>
                </c:pt>
                <c:pt idx="634">
                  <c:v>630.01</c:v>
                </c:pt>
                <c:pt idx="635">
                  <c:v>631.00</c:v>
                </c:pt>
                <c:pt idx="636">
                  <c:v>632.00</c:v>
                </c:pt>
                <c:pt idx="637">
                  <c:v>633.01</c:v>
                </c:pt>
                <c:pt idx="638">
                  <c:v>634.00</c:v>
                </c:pt>
                <c:pt idx="639">
                  <c:v>635.00</c:v>
                </c:pt>
                <c:pt idx="640">
                  <c:v>636.01</c:v>
                </c:pt>
                <c:pt idx="641">
                  <c:v>637.01</c:v>
                </c:pt>
                <c:pt idx="642">
                  <c:v>638.00</c:v>
                </c:pt>
                <c:pt idx="643">
                  <c:v>639.01</c:v>
                </c:pt>
                <c:pt idx="644">
                  <c:v>640.01</c:v>
                </c:pt>
                <c:pt idx="645">
                  <c:v>641.00</c:v>
                </c:pt>
                <c:pt idx="646">
                  <c:v>642.00</c:v>
                </c:pt>
                <c:pt idx="647">
                  <c:v>643.01</c:v>
                </c:pt>
                <c:pt idx="648">
                  <c:v>644.00</c:v>
                </c:pt>
                <c:pt idx="649">
                  <c:v>645.00</c:v>
                </c:pt>
                <c:pt idx="650">
                  <c:v>646.01</c:v>
                </c:pt>
                <c:pt idx="651">
                  <c:v>647.01</c:v>
                </c:pt>
                <c:pt idx="652">
                  <c:v>648.00</c:v>
                </c:pt>
                <c:pt idx="653">
                  <c:v>649.01</c:v>
                </c:pt>
                <c:pt idx="654">
                  <c:v>650.01</c:v>
                </c:pt>
                <c:pt idx="655">
                  <c:v>651.00</c:v>
                </c:pt>
                <c:pt idx="656">
                  <c:v>652.00</c:v>
                </c:pt>
                <c:pt idx="657">
                  <c:v>653.01</c:v>
                </c:pt>
                <c:pt idx="658">
                  <c:v>654.00</c:v>
                </c:pt>
                <c:pt idx="659">
                  <c:v>655.00</c:v>
                </c:pt>
                <c:pt idx="660">
                  <c:v>656.01</c:v>
                </c:pt>
                <c:pt idx="661">
                  <c:v>657.01</c:v>
                </c:pt>
                <c:pt idx="662">
                  <c:v>658.00</c:v>
                </c:pt>
                <c:pt idx="663">
                  <c:v>659.00</c:v>
                </c:pt>
                <c:pt idx="664">
                  <c:v>660.01</c:v>
                </c:pt>
                <c:pt idx="665">
                  <c:v>661.00</c:v>
                </c:pt>
                <c:pt idx="666">
                  <c:v>662.00</c:v>
                </c:pt>
                <c:pt idx="667">
                  <c:v>663.01</c:v>
                </c:pt>
                <c:pt idx="668">
                  <c:v>664.00</c:v>
                </c:pt>
                <c:pt idx="669">
                  <c:v>665.00</c:v>
                </c:pt>
                <c:pt idx="670">
                  <c:v>666.01</c:v>
                </c:pt>
                <c:pt idx="671">
                  <c:v>667.01</c:v>
                </c:pt>
                <c:pt idx="672">
                  <c:v>668.00</c:v>
                </c:pt>
                <c:pt idx="673">
                  <c:v>669.00</c:v>
                </c:pt>
                <c:pt idx="674">
                  <c:v>670.01</c:v>
                </c:pt>
                <c:pt idx="675">
                  <c:v>671.00</c:v>
                </c:pt>
                <c:pt idx="676">
                  <c:v>672.00</c:v>
                </c:pt>
                <c:pt idx="677">
                  <c:v>673.01</c:v>
                </c:pt>
                <c:pt idx="678">
                  <c:v>674.01</c:v>
                </c:pt>
                <c:pt idx="679">
                  <c:v>675.00</c:v>
                </c:pt>
                <c:pt idx="680">
                  <c:v>676.01</c:v>
                </c:pt>
                <c:pt idx="681">
                  <c:v>677.01</c:v>
                </c:pt>
                <c:pt idx="682">
                  <c:v>678.00</c:v>
                </c:pt>
                <c:pt idx="683">
                  <c:v>679.00</c:v>
                </c:pt>
                <c:pt idx="684">
                  <c:v>680.01</c:v>
                </c:pt>
                <c:pt idx="685">
                  <c:v>681.00</c:v>
                </c:pt>
                <c:pt idx="686">
                  <c:v>682.00</c:v>
                </c:pt>
                <c:pt idx="687">
                  <c:v>683.01</c:v>
                </c:pt>
                <c:pt idx="688">
                  <c:v>684.01</c:v>
                </c:pt>
                <c:pt idx="689">
                  <c:v>685.00</c:v>
                </c:pt>
                <c:pt idx="690">
                  <c:v>686.01</c:v>
                </c:pt>
                <c:pt idx="691">
                  <c:v>687.01</c:v>
                </c:pt>
                <c:pt idx="692">
                  <c:v>688.00</c:v>
                </c:pt>
                <c:pt idx="693">
                  <c:v>689.00</c:v>
                </c:pt>
                <c:pt idx="694">
                  <c:v>690.01</c:v>
                </c:pt>
                <c:pt idx="695">
                  <c:v>691.00</c:v>
                </c:pt>
                <c:pt idx="696">
                  <c:v>692.00</c:v>
                </c:pt>
                <c:pt idx="697">
                  <c:v>693.01</c:v>
                </c:pt>
                <c:pt idx="698">
                  <c:v>694.01</c:v>
                </c:pt>
                <c:pt idx="699">
                  <c:v>695.00</c:v>
                </c:pt>
                <c:pt idx="700">
                  <c:v>696.01</c:v>
                </c:pt>
                <c:pt idx="701">
                  <c:v>697.01</c:v>
                </c:pt>
                <c:pt idx="702">
                  <c:v>698.00</c:v>
                </c:pt>
                <c:pt idx="703">
                  <c:v>699.00</c:v>
                </c:pt>
                <c:pt idx="704">
                  <c:v>700.01</c:v>
                </c:pt>
                <c:pt idx="705">
                  <c:v>701.00</c:v>
                </c:pt>
                <c:pt idx="706">
                  <c:v>702.00</c:v>
                </c:pt>
                <c:pt idx="707">
                  <c:v>703.01</c:v>
                </c:pt>
                <c:pt idx="708">
                  <c:v>704.01</c:v>
                </c:pt>
                <c:pt idx="709">
                  <c:v>705.00</c:v>
                </c:pt>
                <c:pt idx="710">
                  <c:v>706.00</c:v>
                </c:pt>
                <c:pt idx="711">
                  <c:v>707.01</c:v>
                </c:pt>
                <c:pt idx="712">
                  <c:v>708.00</c:v>
                </c:pt>
                <c:pt idx="713">
                  <c:v>709.00</c:v>
                </c:pt>
                <c:pt idx="714">
                  <c:v>710.01</c:v>
                </c:pt>
                <c:pt idx="715">
                  <c:v>711.00</c:v>
                </c:pt>
                <c:pt idx="716">
                  <c:v>712.00</c:v>
                </c:pt>
                <c:pt idx="717">
                  <c:v>713.01</c:v>
                </c:pt>
                <c:pt idx="718">
                  <c:v>714.01</c:v>
                </c:pt>
                <c:pt idx="719">
                  <c:v>715.00</c:v>
                </c:pt>
                <c:pt idx="720">
                  <c:v>716.00</c:v>
                </c:pt>
                <c:pt idx="721">
                  <c:v>717.01</c:v>
                </c:pt>
                <c:pt idx="722">
                  <c:v>718.00</c:v>
                </c:pt>
                <c:pt idx="723">
                  <c:v>719.00</c:v>
                </c:pt>
                <c:pt idx="724">
                  <c:v>720.01</c:v>
                </c:pt>
                <c:pt idx="725">
                  <c:v>721.00</c:v>
                </c:pt>
                <c:pt idx="726">
                  <c:v>722.00</c:v>
                </c:pt>
                <c:pt idx="727">
                  <c:v>723.01</c:v>
                </c:pt>
                <c:pt idx="728">
                  <c:v>724.01</c:v>
                </c:pt>
                <c:pt idx="729">
                  <c:v>725.00</c:v>
                </c:pt>
                <c:pt idx="730">
                  <c:v>726.00</c:v>
                </c:pt>
                <c:pt idx="731">
                  <c:v>727.01</c:v>
                </c:pt>
                <c:pt idx="732">
                  <c:v>728.00</c:v>
                </c:pt>
                <c:pt idx="733">
                  <c:v>729.00</c:v>
                </c:pt>
                <c:pt idx="734">
                  <c:v>730.01</c:v>
                </c:pt>
                <c:pt idx="735">
                  <c:v>731.01</c:v>
                </c:pt>
                <c:pt idx="736">
                  <c:v>732.00</c:v>
                </c:pt>
                <c:pt idx="737">
                  <c:v>733.01</c:v>
                </c:pt>
                <c:pt idx="738">
                  <c:v>734.01</c:v>
                </c:pt>
                <c:pt idx="739">
                  <c:v>735.00</c:v>
                </c:pt>
                <c:pt idx="740">
                  <c:v>736.00</c:v>
                </c:pt>
                <c:pt idx="741">
                  <c:v>737.01</c:v>
                </c:pt>
                <c:pt idx="742">
                  <c:v>738.00</c:v>
                </c:pt>
                <c:pt idx="743">
                  <c:v>739.00</c:v>
                </c:pt>
                <c:pt idx="744">
                  <c:v>740.01</c:v>
                </c:pt>
                <c:pt idx="745">
                  <c:v>741.01</c:v>
                </c:pt>
                <c:pt idx="746">
                  <c:v>742.00</c:v>
                </c:pt>
                <c:pt idx="747">
                  <c:v>743.01</c:v>
                </c:pt>
                <c:pt idx="748">
                  <c:v>744.01</c:v>
                </c:pt>
                <c:pt idx="749">
                  <c:v>745.00</c:v>
                </c:pt>
                <c:pt idx="750">
                  <c:v>746.00</c:v>
                </c:pt>
                <c:pt idx="751">
                  <c:v>747.01</c:v>
                </c:pt>
                <c:pt idx="752">
                  <c:v>748.00</c:v>
                </c:pt>
                <c:pt idx="753">
                  <c:v>749.00</c:v>
                </c:pt>
                <c:pt idx="754">
                  <c:v>750.01</c:v>
                </c:pt>
                <c:pt idx="755">
                  <c:v>751.01</c:v>
                </c:pt>
                <c:pt idx="756">
                  <c:v>752.00</c:v>
                </c:pt>
                <c:pt idx="757">
                  <c:v>753.01</c:v>
                </c:pt>
                <c:pt idx="758">
                  <c:v>754.01</c:v>
                </c:pt>
                <c:pt idx="759">
                  <c:v>755.00</c:v>
                </c:pt>
                <c:pt idx="760">
                  <c:v>756.00</c:v>
                </c:pt>
                <c:pt idx="761">
                  <c:v>757.01</c:v>
                </c:pt>
                <c:pt idx="762">
                  <c:v>758.00</c:v>
                </c:pt>
                <c:pt idx="763">
                  <c:v>759.00</c:v>
                </c:pt>
                <c:pt idx="764">
                  <c:v>760.01</c:v>
                </c:pt>
                <c:pt idx="765">
                  <c:v>761.01</c:v>
                </c:pt>
                <c:pt idx="766">
                  <c:v>762.00</c:v>
                </c:pt>
                <c:pt idx="767">
                  <c:v>763.00</c:v>
                </c:pt>
                <c:pt idx="768">
                  <c:v>764.01</c:v>
                </c:pt>
                <c:pt idx="769">
                  <c:v>765.00</c:v>
                </c:pt>
                <c:pt idx="770">
                  <c:v>766.00</c:v>
                </c:pt>
                <c:pt idx="771">
                  <c:v>767.01</c:v>
                </c:pt>
                <c:pt idx="772">
                  <c:v>768.00</c:v>
                </c:pt>
                <c:pt idx="773">
                  <c:v>769.00</c:v>
                </c:pt>
                <c:pt idx="774">
                  <c:v>770.01</c:v>
                </c:pt>
                <c:pt idx="775">
                  <c:v>771.01</c:v>
                </c:pt>
                <c:pt idx="776">
                  <c:v>772.00</c:v>
                </c:pt>
                <c:pt idx="777">
                  <c:v>773.00</c:v>
                </c:pt>
                <c:pt idx="778">
                  <c:v>774.01</c:v>
                </c:pt>
                <c:pt idx="779">
                  <c:v>775.00</c:v>
                </c:pt>
                <c:pt idx="780">
                  <c:v>776.00</c:v>
                </c:pt>
                <c:pt idx="781">
                  <c:v>777.01</c:v>
                </c:pt>
                <c:pt idx="782">
                  <c:v>778.01</c:v>
                </c:pt>
                <c:pt idx="783">
                  <c:v>779.00</c:v>
                </c:pt>
                <c:pt idx="784">
                  <c:v>780.01</c:v>
                </c:pt>
                <c:pt idx="785">
                  <c:v>781.01</c:v>
                </c:pt>
                <c:pt idx="786">
                  <c:v>782.00</c:v>
                </c:pt>
                <c:pt idx="787">
                  <c:v>783.00</c:v>
                </c:pt>
                <c:pt idx="788">
                  <c:v>784.01</c:v>
                </c:pt>
                <c:pt idx="789">
                  <c:v>785.00</c:v>
                </c:pt>
                <c:pt idx="790">
                  <c:v>786.00</c:v>
                </c:pt>
                <c:pt idx="791">
                  <c:v>787.01</c:v>
                </c:pt>
                <c:pt idx="792">
                  <c:v>788.01</c:v>
                </c:pt>
                <c:pt idx="793">
                  <c:v>789.00</c:v>
                </c:pt>
                <c:pt idx="794">
                  <c:v>790.01</c:v>
                </c:pt>
                <c:pt idx="795">
                  <c:v>791.01</c:v>
                </c:pt>
                <c:pt idx="796">
                  <c:v>792.00</c:v>
                </c:pt>
                <c:pt idx="797">
                  <c:v>793.00</c:v>
                </c:pt>
                <c:pt idx="798">
                  <c:v>794.01</c:v>
                </c:pt>
                <c:pt idx="799">
                  <c:v>795.00</c:v>
                </c:pt>
                <c:pt idx="800">
                  <c:v>796.00</c:v>
                </c:pt>
                <c:pt idx="801">
                  <c:v>797.01</c:v>
                </c:pt>
                <c:pt idx="802">
                  <c:v>798.01</c:v>
                </c:pt>
                <c:pt idx="803">
                  <c:v>799.00</c:v>
                </c:pt>
                <c:pt idx="804">
                  <c:v>800.01</c:v>
                </c:pt>
                <c:pt idx="805">
                  <c:v>801.01</c:v>
                </c:pt>
                <c:pt idx="806">
                  <c:v>802.00</c:v>
                </c:pt>
                <c:pt idx="807">
                  <c:v>803.00</c:v>
                </c:pt>
                <c:pt idx="808">
                  <c:v>804.01</c:v>
                </c:pt>
                <c:pt idx="809">
                  <c:v>805.00</c:v>
                </c:pt>
                <c:pt idx="810">
                  <c:v>806.00</c:v>
                </c:pt>
                <c:pt idx="811">
                  <c:v>807.01</c:v>
                </c:pt>
                <c:pt idx="812">
                  <c:v>808.01</c:v>
                </c:pt>
                <c:pt idx="813">
                  <c:v>809.00</c:v>
                </c:pt>
                <c:pt idx="814">
                  <c:v>810.00</c:v>
                </c:pt>
                <c:pt idx="815">
                  <c:v>811.01</c:v>
                </c:pt>
                <c:pt idx="816">
                  <c:v>812.00</c:v>
                </c:pt>
                <c:pt idx="817">
                  <c:v>813.00</c:v>
                </c:pt>
                <c:pt idx="818">
                  <c:v>814.01</c:v>
                </c:pt>
                <c:pt idx="819">
                  <c:v>815.00</c:v>
                </c:pt>
                <c:pt idx="820">
                  <c:v>816.00</c:v>
                </c:pt>
                <c:pt idx="821">
                  <c:v>817.01</c:v>
                </c:pt>
                <c:pt idx="822">
                  <c:v>818.01</c:v>
                </c:pt>
                <c:pt idx="823">
                  <c:v>819.00</c:v>
                </c:pt>
                <c:pt idx="824">
                  <c:v>820.00</c:v>
                </c:pt>
                <c:pt idx="825">
                  <c:v>821.01</c:v>
                </c:pt>
                <c:pt idx="826">
                  <c:v>822.00</c:v>
                </c:pt>
                <c:pt idx="827">
                  <c:v>823.00</c:v>
                </c:pt>
                <c:pt idx="828">
                  <c:v>824.01</c:v>
                </c:pt>
                <c:pt idx="829">
                  <c:v>825.01</c:v>
                </c:pt>
                <c:pt idx="830">
                  <c:v>826.00</c:v>
                </c:pt>
                <c:pt idx="831">
                  <c:v>827.01</c:v>
                </c:pt>
                <c:pt idx="832">
                  <c:v>828.01</c:v>
                </c:pt>
                <c:pt idx="833">
                  <c:v>829.00</c:v>
                </c:pt>
                <c:pt idx="834">
                  <c:v>830.00</c:v>
                </c:pt>
                <c:pt idx="835">
                  <c:v>831.01</c:v>
                </c:pt>
                <c:pt idx="836">
                  <c:v>832.00</c:v>
                </c:pt>
                <c:pt idx="837">
                  <c:v>833.00</c:v>
                </c:pt>
                <c:pt idx="838">
                  <c:v>834.01</c:v>
                </c:pt>
                <c:pt idx="839">
                  <c:v>835.01</c:v>
                </c:pt>
                <c:pt idx="840">
                  <c:v>836.00</c:v>
                </c:pt>
                <c:pt idx="841">
                  <c:v>837.01</c:v>
                </c:pt>
                <c:pt idx="842">
                  <c:v>838.01</c:v>
                </c:pt>
                <c:pt idx="843">
                  <c:v>839.00</c:v>
                </c:pt>
                <c:pt idx="844">
                  <c:v>840.00</c:v>
                </c:pt>
                <c:pt idx="845">
                  <c:v>841.01</c:v>
                </c:pt>
                <c:pt idx="846">
                  <c:v>842.00</c:v>
                </c:pt>
                <c:pt idx="847">
                  <c:v>843.00</c:v>
                </c:pt>
                <c:pt idx="848">
                  <c:v>844.01</c:v>
                </c:pt>
                <c:pt idx="849">
                  <c:v>845.01</c:v>
                </c:pt>
                <c:pt idx="850">
                  <c:v>846.00</c:v>
                </c:pt>
                <c:pt idx="851">
                  <c:v>847.01</c:v>
                </c:pt>
                <c:pt idx="852">
                  <c:v>848.01</c:v>
                </c:pt>
                <c:pt idx="853">
                  <c:v>849.00</c:v>
                </c:pt>
                <c:pt idx="854">
                  <c:v>850.00</c:v>
                </c:pt>
                <c:pt idx="855">
                  <c:v>851.01</c:v>
                </c:pt>
                <c:pt idx="856">
                  <c:v>852.00</c:v>
                </c:pt>
                <c:pt idx="857">
                  <c:v>853.00</c:v>
                </c:pt>
                <c:pt idx="858">
                  <c:v>854.01</c:v>
                </c:pt>
                <c:pt idx="859">
                  <c:v>855.01</c:v>
                </c:pt>
                <c:pt idx="860">
                  <c:v>856.00</c:v>
                </c:pt>
                <c:pt idx="861">
                  <c:v>857.00</c:v>
                </c:pt>
                <c:pt idx="862">
                  <c:v>858.01</c:v>
                </c:pt>
                <c:pt idx="863">
                  <c:v>859.00</c:v>
                </c:pt>
                <c:pt idx="864">
                  <c:v>860.00</c:v>
                </c:pt>
                <c:pt idx="865">
                  <c:v>861.01</c:v>
                </c:pt>
                <c:pt idx="866">
                  <c:v>862.00</c:v>
                </c:pt>
                <c:pt idx="867">
                  <c:v>863.00</c:v>
                </c:pt>
                <c:pt idx="868">
                  <c:v>864.01</c:v>
                </c:pt>
                <c:pt idx="869">
                  <c:v>865.01</c:v>
                </c:pt>
                <c:pt idx="870">
                  <c:v>866.00</c:v>
                </c:pt>
                <c:pt idx="871">
                  <c:v>867.00</c:v>
                </c:pt>
                <c:pt idx="872">
                  <c:v>868.01</c:v>
                </c:pt>
                <c:pt idx="873">
                  <c:v>869.00</c:v>
                </c:pt>
                <c:pt idx="874">
                  <c:v>870.00</c:v>
                </c:pt>
                <c:pt idx="875">
                  <c:v>871.01</c:v>
                </c:pt>
                <c:pt idx="876">
                  <c:v>872.00</c:v>
                </c:pt>
                <c:pt idx="877">
                  <c:v>873.00</c:v>
                </c:pt>
                <c:pt idx="878">
                  <c:v>874.01</c:v>
                </c:pt>
                <c:pt idx="879">
                  <c:v>875.01</c:v>
                </c:pt>
                <c:pt idx="880">
                  <c:v>876.00</c:v>
                </c:pt>
                <c:pt idx="881">
                  <c:v>877.00</c:v>
                </c:pt>
                <c:pt idx="882">
                  <c:v>878.01</c:v>
                </c:pt>
                <c:pt idx="883">
                  <c:v>879.00</c:v>
                </c:pt>
                <c:pt idx="884">
                  <c:v>880.00</c:v>
                </c:pt>
                <c:pt idx="885">
                  <c:v>881.01</c:v>
                </c:pt>
                <c:pt idx="886">
                  <c:v>882.01</c:v>
                </c:pt>
                <c:pt idx="887">
                  <c:v>883.00</c:v>
                </c:pt>
                <c:pt idx="888">
                  <c:v>884.01</c:v>
                </c:pt>
                <c:pt idx="889">
                  <c:v>885.01</c:v>
                </c:pt>
                <c:pt idx="890">
                  <c:v>886.00</c:v>
                </c:pt>
                <c:pt idx="891">
                  <c:v>887.00</c:v>
                </c:pt>
                <c:pt idx="892">
                  <c:v>888.01</c:v>
                </c:pt>
                <c:pt idx="893">
                  <c:v>889.00</c:v>
                </c:pt>
                <c:pt idx="894">
                  <c:v>890.00</c:v>
                </c:pt>
                <c:pt idx="895">
                  <c:v>891.01</c:v>
                </c:pt>
                <c:pt idx="896">
                  <c:v>892.01</c:v>
                </c:pt>
                <c:pt idx="897">
                  <c:v>893.00</c:v>
                </c:pt>
                <c:pt idx="898">
                  <c:v>894.01</c:v>
                </c:pt>
                <c:pt idx="899">
                  <c:v>895.01</c:v>
                </c:pt>
                <c:pt idx="900">
                  <c:v>896.00</c:v>
                </c:pt>
                <c:pt idx="901">
                  <c:v>897.00</c:v>
                </c:pt>
                <c:pt idx="902">
                  <c:v>898.01</c:v>
                </c:pt>
                <c:pt idx="903">
                  <c:v>899.00</c:v>
                </c:pt>
                <c:pt idx="904">
                  <c:v>900.00</c:v>
                </c:pt>
                <c:pt idx="905">
                  <c:v>901.01</c:v>
                </c:pt>
                <c:pt idx="906">
                  <c:v>902.01</c:v>
                </c:pt>
                <c:pt idx="907">
                  <c:v>903.00</c:v>
                </c:pt>
                <c:pt idx="908">
                  <c:v>904.01</c:v>
                </c:pt>
                <c:pt idx="909">
                  <c:v>905.01</c:v>
                </c:pt>
                <c:pt idx="910">
                  <c:v>906.00</c:v>
                </c:pt>
                <c:pt idx="911">
                  <c:v>907.00</c:v>
                </c:pt>
                <c:pt idx="912">
                  <c:v>908.01</c:v>
                </c:pt>
                <c:pt idx="913">
                  <c:v>909.00</c:v>
                </c:pt>
                <c:pt idx="914">
                  <c:v>910.00</c:v>
                </c:pt>
                <c:pt idx="915">
                  <c:v>911.01</c:v>
                </c:pt>
                <c:pt idx="916">
                  <c:v>912.01</c:v>
                </c:pt>
                <c:pt idx="917">
                  <c:v>913.00</c:v>
                </c:pt>
                <c:pt idx="918">
                  <c:v>914.00</c:v>
                </c:pt>
                <c:pt idx="919">
                  <c:v>915.01</c:v>
                </c:pt>
                <c:pt idx="920">
                  <c:v>916.00</c:v>
                </c:pt>
                <c:pt idx="921">
                  <c:v>917.00</c:v>
                </c:pt>
                <c:pt idx="922">
                  <c:v>918.01</c:v>
                </c:pt>
                <c:pt idx="923">
                  <c:v>919.01</c:v>
                </c:pt>
                <c:pt idx="924">
                  <c:v>920.00</c:v>
                </c:pt>
                <c:pt idx="925">
                  <c:v>921.00</c:v>
                </c:pt>
                <c:pt idx="926">
                  <c:v>922.01</c:v>
                </c:pt>
                <c:pt idx="927">
                  <c:v>923.00</c:v>
                </c:pt>
                <c:pt idx="928">
                  <c:v>924.00</c:v>
                </c:pt>
                <c:pt idx="929">
                  <c:v>925.01</c:v>
                </c:pt>
                <c:pt idx="930">
                  <c:v>926.00</c:v>
                </c:pt>
                <c:pt idx="931">
                  <c:v>927.00</c:v>
                </c:pt>
                <c:pt idx="932">
                  <c:v>928.01</c:v>
                </c:pt>
                <c:pt idx="933">
                  <c:v>929.01</c:v>
                </c:pt>
                <c:pt idx="934">
                  <c:v>930.00</c:v>
                </c:pt>
                <c:pt idx="935">
                  <c:v>931.00</c:v>
                </c:pt>
                <c:pt idx="936">
                  <c:v>932.01</c:v>
                </c:pt>
                <c:pt idx="937">
                  <c:v>933.00</c:v>
                </c:pt>
                <c:pt idx="938">
                  <c:v>934.00</c:v>
                </c:pt>
                <c:pt idx="939">
                  <c:v>935.01</c:v>
                </c:pt>
                <c:pt idx="940">
                  <c:v>936.00</c:v>
                </c:pt>
                <c:pt idx="941">
                  <c:v>937.00</c:v>
                </c:pt>
                <c:pt idx="942">
                  <c:v>938.01</c:v>
                </c:pt>
                <c:pt idx="943">
                  <c:v>939.01</c:v>
                </c:pt>
                <c:pt idx="944">
                  <c:v>940.00</c:v>
                </c:pt>
                <c:pt idx="945">
                  <c:v>941.00</c:v>
                </c:pt>
                <c:pt idx="946">
                  <c:v>942.01</c:v>
                </c:pt>
                <c:pt idx="947">
                  <c:v>943.00</c:v>
                </c:pt>
                <c:pt idx="948">
                  <c:v>944.00</c:v>
                </c:pt>
                <c:pt idx="949">
                  <c:v>945.01</c:v>
                </c:pt>
                <c:pt idx="950">
                  <c:v>946.01</c:v>
                </c:pt>
                <c:pt idx="951">
                  <c:v>947.00</c:v>
                </c:pt>
                <c:pt idx="952">
                  <c:v>948.01</c:v>
                </c:pt>
                <c:pt idx="953">
                  <c:v>949.01</c:v>
                </c:pt>
                <c:pt idx="954">
                  <c:v>950.00</c:v>
                </c:pt>
                <c:pt idx="955">
                  <c:v>951.00</c:v>
                </c:pt>
                <c:pt idx="956">
                  <c:v>952.01</c:v>
                </c:pt>
                <c:pt idx="957">
                  <c:v>953.00</c:v>
                </c:pt>
                <c:pt idx="958">
                  <c:v>954.00</c:v>
                </c:pt>
                <c:pt idx="959">
                  <c:v>955.01</c:v>
                </c:pt>
                <c:pt idx="960">
                  <c:v>956.01</c:v>
                </c:pt>
                <c:pt idx="961">
                  <c:v>957.00</c:v>
                </c:pt>
                <c:pt idx="962">
                  <c:v>958.01</c:v>
                </c:pt>
                <c:pt idx="963">
                  <c:v>959.01</c:v>
                </c:pt>
                <c:pt idx="964">
                  <c:v>960.00</c:v>
                </c:pt>
                <c:pt idx="965">
                  <c:v>961.00</c:v>
                </c:pt>
                <c:pt idx="966">
                  <c:v>962.01</c:v>
                </c:pt>
                <c:pt idx="967">
                  <c:v>963.00</c:v>
                </c:pt>
                <c:pt idx="968">
                  <c:v>964.00</c:v>
                </c:pt>
                <c:pt idx="969">
                  <c:v>965.01</c:v>
                </c:pt>
                <c:pt idx="970">
                  <c:v>966.01</c:v>
                </c:pt>
                <c:pt idx="971">
                  <c:v>967.00</c:v>
                </c:pt>
                <c:pt idx="972">
                  <c:v>968.01</c:v>
                </c:pt>
                <c:pt idx="973">
                  <c:v>969.01</c:v>
                </c:pt>
                <c:pt idx="974">
                  <c:v>970.00</c:v>
                </c:pt>
                <c:pt idx="975">
                  <c:v>971.00</c:v>
                </c:pt>
                <c:pt idx="976">
                  <c:v>972.01</c:v>
                </c:pt>
                <c:pt idx="977">
                  <c:v>973.00</c:v>
                </c:pt>
                <c:pt idx="978">
                  <c:v>974.00</c:v>
                </c:pt>
                <c:pt idx="979">
                  <c:v>975.01</c:v>
                </c:pt>
                <c:pt idx="980">
                  <c:v>976.01</c:v>
                </c:pt>
                <c:pt idx="981">
                  <c:v>977.00</c:v>
                </c:pt>
                <c:pt idx="982">
                  <c:v>978.00</c:v>
                </c:pt>
                <c:pt idx="983">
                  <c:v>979.01</c:v>
                </c:pt>
                <c:pt idx="984">
                  <c:v>980.00</c:v>
                </c:pt>
                <c:pt idx="985">
                  <c:v>981.00</c:v>
                </c:pt>
                <c:pt idx="986">
                  <c:v>982.01</c:v>
                </c:pt>
                <c:pt idx="987">
                  <c:v>983.00</c:v>
                </c:pt>
                <c:pt idx="988">
                  <c:v>984.00</c:v>
                </c:pt>
                <c:pt idx="989">
                  <c:v>985.01</c:v>
                </c:pt>
                <c:pt idx="990">
                  <c:v>986.01</c:v>
                </c:pt>
                <c:pt idx="991">
                  <c:v>987.00</c:v>
                </c:pt>
                <c:pt idx="992">
                  <c:v>988.00</c:v>
                </c:pt>
                <c:pt idx="993">
                  <c:v>989.01</c:v>
                </c:pt>
                <c:pt idx="994">
                  <c:v>990.00</c:v>
                </c:pt>
                <c:pt idx="995">
                  <c:v>991.00</c:v>
                </c:pt>
                <c:pt idx="996">
                  <c:v>992.01</c:v>
                </c:pt>
                <c:pt idx="997">
                  <c:v>993.01</c:v>
                </c:pt>
                <c:pt idx="998">
                  <c:v>994.00</c:v>
                </c:pt>
                <c:pt idx="999">
                  <c:v>995.01</c:v>
                </c:pt>
                <c:pt idx="1000">
                  <c:v>996.01</c:v>
                </c:pt>
                <c:pt idx="1001">
                  <c:v>997.00</c:v>
                </c:pt>
                <c:pt idx="1002">
                  <c:v>998.00</c:v>
                </c:pt>
                <c:pt idx="1003">
                  <c:v>999.01</c:v>
                </c:pt>
                <c:pt idx="1004">
                  <c:v>1,000.00</c:v>
                </c:pt>
                <c:pt idx="1005">
                  <c:v>1,001.00</c:v>
                </c:pt>
                <c:pt idx="1006">
                  <c:v>1,002.01</c:v>
                </c:pt>
                <c:pt idx="1007">
                  <c:v>1,003.01</c:v>
                </c:pt>
                <c:pt idx="1008">
                  <c:v>1,004.00</c:v>
                </c:pt>
                <c:pt idx="1009">
                  <c:v>1,005.01</c:v>
                </c:pt>
                <c:pt idx="1010">
                  <c:v>1,006.01</c:v>
                </c:pt>
                <c:pt idx="1011">
                  <c:v>1,007.00</c:v>
                </c:pt>
                <c:pt idx="1012">
                  <c:v>1,008.00</c:v>
                </c:pt>
                <c:pt idx="1013">
                  <c:v>1,009.01</c:v>
                </c:pt>
                <c:pt idx="1014">
                  <c:v>1,010.00</c:v>
                </c:pt>
                <c:pt idx="1015">
                  <c:v>1,011.00</c:v>
                </c:pt>
                <c:pt idx="1016">
                  <c:v>1,012.01</c:v>
                </c:pt>
                <c:pt idx="1017">
                  <c:v>1,013.01</c:v>
                </c:pt>
                <c:pt idx="1018">
                  <c:v>1,014.00</c:v>
                </c:pt>
                <c:pt idx="1019">
                  <c:v>1,015.01</c:v>
                </c:pt>
                <c:pt idx="1020">
                  <c:v>1,016.01</c:v>
                </c:pt>
                <c:pt idx="1021">
                  <c:v>1,017.00</c:v>
                </c:pt>
                <c:pt idx="1022">
                  <c:v>1,018.00</c:v>
                </c:pt>
                <c:pt idx="1023">
                  <c:v>1,019.01</c:v>
                </c:pt>
                <c:pt idx="1024">
                  <c:v>1,020.00</c:v>
                </c:pt>
                <c:pt idx="1025">
                  <c:v>1,021.00</c:v>
                </c:pt>
                <c:pt idx="1026">
                  <c:v>1,022.01</c:v>
                </c:pt>
                <c:pt idx="1027">
                  <c:v>1,023.01</c:v>
                </c:pt>
                <c:pt idx="1028">
                  <c:v>1,024.00</c:v>
                </c:pt>
                <c:pt idx="1029">
                  <c:v>1,025.00</c:v>
                </c:pt>
                <c:pt idx="1030">
                  <c:v>1,026.01</c:v>
                </c:pt>
                <c:pt idx="1031">
                  <c:v>1,027.00</c:v>
                </c:pt>
                <c:pt idx="1032">
                  <c:v>1,028.00</c:v>
                </c:pt>
                <c:pt idx="1033">
                  <c:v>1,029.01</c:v>
                </c:pt>
                <c:pt idx="1034">
                  <c:v>1,030.00</c:v>
                </c:pt>
                <c:pt idx="1035">
                  <c:v>1,031.00</c:v>
                </c:pt>
                <c:pt idx="1036">
                  <c:v>1,032.01</c:v>
                </c:pt>
                <c:pt idx="1037">
                  <c:v>1,033.01</c:v>
                </c:pt>
                <c:pt idx="1038">
                  <c:v>1,034.00</c:v>
                </c:pt>
                <c:pt idx="1039">
                  <c:v>1,035.00</c:v>
                </c:pt>
                <c:pt idx="1040">
                  <c:v>1,036.01</c:v>
                </c:pt>
                <c:pt idx="1041">
                  <c:v>1,037.00</c:v>
                </c:pt>
                <c:pt idx="1042">
                  <c:v>1,038.00</c:v>
                </c:pt>
                <c:pt idx="1043">
                  <c:v>1,039.01</c:v>
                </c:pt>
                <c:pt idx="1044">
                  <c:v>1,040.01</c:v>
                </c:pt>
                <c:pt idx="1045">
                  <c:v>1,041.00</c:v>
                </c:pt>
                <c:pt idx="1046">
                  <c:v>1,042.01</c:v>
                </c:pt>
                <c:pt idx="1047">
                  <c:v>1,043.01</c:v>
                </c:pt>
                <c:pt idx="1048">
                  <c:v>1,044.00</c:v>
                </c:pt>
                <c:pt idx="1049">
                  <c:v>1,045.00</c:v>
                </c:pt>
                <c:pt idx="1050">
                  <c:v>1,046.01</c:v>
                </c:pt>
                <c:pt idx="1051">
                  <c:v>1,047.00</c:v>
                </c:pt>
                <c:pt idx="1052">
                  <c:v>1,048.00</c:v>
                </c:pt>
                <c:pt idx="1053">
                  <c:v>1,049.01</c:v>
                </c:pt>
                <c:pt idx="1054">
                  <c:v>1,050.01</c:v>
                </c:pt>
                <c:pt idx="1055">
                  <c:v>1,051.00</c:v>
                </c:pt>
                <c:pt idx="1056">
                  <c:v>1,052.01</c:v>
                </c:pt>
                <c:pt idx="1057">
                  <c:v>1,053.01</c:v>
                </c:pt>
                <c:pt idx="1058">
                  <c:v>1,054.00</c:v>
                </c:pt>
                <c:pt idx="1059">
                  <c:v>1,055.00</c:v>
                </c:pt>
                <c:pt idx="1060">
                  <c:v>1,056.01</c:v>
                </c:pt>
                <c:pt idx="1061">
                  <c:v>1,057.00</c:v>
                </c:pt>
                <c:pt idx="1062">
                  <c:v>1,058.00</c:v>
                </c:pt>
                <c:pt idx="1063">
                  <c:v>1,059.01</c:v>
                </c:pt>
                <c:pt idx="1064">
                  <c:v>1,060.01</c:v>
                </c:pt>
                <c:pt idx="1065">
                  <c:v>1,061.00</c:v>
                </c:pt>
                <c:pt idx="1066">
                  <c:v>1,062.01</c:v>
                </c:pt>
                <c:pt idx="1067">
                  <c:v>1,063.01</c:v>
                </c:pt>
                <c:pt idx="1068">
                  <c:v>1,064.00</c:v>
                </c:pt>
                <c:pt idx="1069">
                  <c:v>1,065.00</c:v>
                </c:pt>
                <c:pt idx="1070">
                  <c:v>1,066.01</c:v>
                </c:pt>
                <c:pt idx="1071">
                  <c:v>1,067.00</c:v>
                </c:pt>
                <c:pt idx="1072">
                  <c:v>1,068.00</c:v>
                </c:pt>
                <c:pt idx="1073">
                  <c:v>1,069.01</c:v>
                </c:pt>
                <c:pt idx="1074">
                  <c:v>1,070.01</c:v>
                </c:pt>
                <c:pt idx="1075">
                  <c:v>1,071.00</c:v>
                </c:pt>
                <c:pt idx="1076">
                  <c:v>1,072.00</c:v>
                </c:pt>
                <c:pt idx="1077">
                  <c:v>1,073.01</c:v>
                </c:pt>
                <c:pt idx="1078">
                  <c:v>1,074.00</c:v>
                </c:pt>
                <c:pt idx="1079">
                  <c:v>1,075.00</c:v>
                </c:pt>
                <c:pt idx="1080">
                  <c:v>1,076.01</c:v>
                </c:pt>
                <c:pt idx="1081">
                  <c:v>1,077.00</c:v>
                </c:pt>
                <c:pt idx="1082">
                  <c:v>1,078.00</c:v>
                </c:pt>
                <c:pt idx="1083">
                  <c:v>1,079.01</c:v>
                </c:pt>
                <c:pt idx="1084">
                  <c:v>1,080.01</c:v>
                </c:pt>
                <c:pt idx="1085">
                  <c:v>1,081.00</c:v>
                </c:pt>
                <c:pt idx="1086">
                  <c:v>1,082.00</c:v>
                </c:pt>
                <c:pt idx="1087">
                  <c:v>1,083.01</c:v>
                </c:pt>
                <c:pt idx="1088">
                  <c:v>1,084.00</c:v>
                </c:pt>
                <c:pt idx="1089">
                  <c:v>1,085.00</c:v>
                </c:pt>
                <c:pt idx="1090">
                  <c:v>1,086.01</c:v>
                </c:pt>
                <c:pt idx="1091">
                  <c:v>1,087.00</c:v>
                </c:pt>
                <c:pt idx="1092">
                  <c:v>1,088.00</c:v>
                </c:pt>
                <c:pt idx="1093">
                  <c:v>1,089.01</c:v>
                </c:pt>
                <c:pt idx="1094">
                  <c:v>1,090.01</c:v>
                </c:pt>
                <c:pt idx="1095">
                  <c:v>1,091.00</c:v>
                </c:pt>
                <c:pt idx="1096">
                  <c:v>1,092.00</c:v>
                </c:pt>
                <c:pt idx="1097">
                  <c:v>1,093.01</c:v>
                </c:pt>
                <c:pt idx="1098">
                  <c:v>1,094.00</c:v>
                </c:pt>
                <c:pt idx="1099">
                  <c:v>1,095.00</c:v>
                </c:pt>
                <c:pt idx="1100">
                  <c:v>1,096.01</c:v>
                </c:pt>
                <c:pt idx="1101">
                  <c:v>1,097.01</c:v>
                </c:pt>
                <c:pt idx="1102">
                  <c:v>1,098.00</c:v>
                </c:pt>
                <c:pt idx="1103">
                  <c:v>1,099.01</c:v>
                </c:pt>
                <c:pt idx="1104">
                  <c:v>1,100.01</c:v>
                </c:pt>
                <c:pt idx="1105">
                  <c:v>1,101.00</c:v>
                </c:pt>
                <c:pt idx="1106">
                  <c:v>1,102.00</c:v>
                </c:pt>
                <c:pt idx="1107">
                  <c:v>1,103.01</c:v>
                </c:pt>
                <c:pt idx="1108">
                  <c:v>1,104.00</c:v>
                </c:pt>
                <c:pt idx="1109">
                  <c:v>1,105.00</c:v>
                </c:pt>
                <c:pt idx="1110">
                  <c:v>1,106.01</c:v>
                </c:pt>
                <c:pt idx="1111">
                  <c:v>1,107.01</c:v>
                </c:pt>
                <c:pt idx="1112">
                  <c:v>1,108.00</c:v>
                </c:pt>
                <c:pt idx="1113">
                  <c:v>1,109.01</c:v>
                </c:pt>
                <c:pt idx="1114">
                  <c:v>1,110.01</c:v>
                </c:pt>
                <c:pt idx="1115">
                  <c:v>1,111.00</c:v>
                </c:pt>
                <c:pt idx="1116">
                  <c:v>1,112.00</c:v>
                </c:pt>
                <c:pt idx="1117">
                  <c:v>1,113.01</c:v>
                </c:pt>
                <c:pt idx="1118">
                  <c:v>1,114.00</c:v>
                </c:pt>
                <c:pt idx="1119">
                  <c:v>1,115.00</c:v>
                </c:pt>
                <c:pt idx="1120">
                  <c:v>1,116.01</c:v>
                </c:pt>
                <c:pt idx="1121">
                  <c:v>1,117.01</c:v>
                </c:pt>
                <c:pt idx="1122">
                  <c:v>1,118.00</c:v>
                </c:pt>
                <c:pt idx="1123">
                  <c:v>1,119.01</c:v>
                </c:pt>
                <c:pt idx="1124">
                  <c:v>1,120.01</c:v>
                </c:pt>
                <c:pt idx="1125">
                  <c:v>1,121.00</c:v>
                </c:pt>
                <c:pt idx="1126">
                  <c:v>1,122.00</c:v>
                </c:pt>
                <c:pt idx="1127">
                  <c:v>1,123.01</c:v>
                </c:pt>
                <c:pt idx="1128">
                  <c:v>1,124.00</c:v>
                </c:pt>
                <c:pt idx="1129">
                  <c:v>1,125.00</c:v>
                </c:pt>
                <c:pt idx="1130">
                  <c:v>1,126.01</c:v>
                </c:pt>
                <c:pt idx="1131">
                  <c:v>1,127.01</c:v>
                </c:pt>
                <c:pt idx="1132">
                  <c:v>1,128.00</c:v>
                </c:pt>
                <c:pt idx="1133">
                  <c:v>1,129.00</c:v>
                </c:pt>
                <c:pt idx="1134">
                  <c:v>1,130.01</c:v>
                </c:pt>
                <c:pt idx="1135">
                  <c:v>1,131.00</c:v>
                </c:pt>
                <c:pt idx="1136">
                  <c:v>1,132.00</c:v>
                </c:pt>
                <c:pt idx="1137">
                  <c:v>1,133.01</c:v>
                </c:pt>
                <c:pt idx="1138">
                  <c:v>1,134.00</c:v>
                </c:pt>
                <c:pt idx="1139">
                  <c:v>1,135.00</c:v>
                </c:pt>
                <c:pt idx="1140">
                  <c:v>1,136.01</c:v>
                </c:pt>
                <c:pt idx="1141">
                  <c:v>1,137.01</c:v>
                </c:pt>
                <c:pt idx="1142">
                  <c:v>1,138.00</c:v>
                </c:pt>
                <c:pt idx="1143">
                  <c:v>1,139.00</c:v>
                </c:pt>
                <c:pt idx="1144">
                  <c:v>1,140.01</c:v>
                </c:pt>
                <c:pt idx="1145">
                  <c:v>1,141.00</c:v>
                </c:pt>
                <c:pt idx="1146">
                  <c:v>1,142.00</c:v>
                </c:pt>
                <c:pt idx="1147">
                  <c:v>1,143.01</c:v>
                </c:pt>
                <c:pt idx="1148">
                  <c:v>1,144.00</c:v>
                </c:pt>
                <c:pt idx="1149">
                  <c:v>1,145.00</c:v>
                </c:pt>
                <c:pt idx="1150">
                  <c:v>1,146.01</c:v>
                </c:pt>
                <c:pt idx="1151">
                  <c:v>1,147.01</c:v>
                </c:pt>
                <c:pt idx="1152">
                  <c:v>1,148.00</c:v>
                </c:pt>
                <c:pt idx="1153">
                  <c:v>1,149.00</c:v>
                </c:pt>
                <c:pt idx="1154">
                  <c:v>1,150.01</c:v>
                </c:pt>
                <c:pt idx="1155">
                  <c:v>1,151.00</c:v>
                </c:pt>
                <c:pt idx="1156">
                  <c:v>1,152.00</c:v>
                </c:pt>
                <c:pt idx="1157">
                  <c:v>1,153.01</c:v>
                </c:pt>
                <c:pt idx="1158">
                  <c:v>1,154.01</c:v>
                </c:pt>
                <c:pt idx="1159">
                  <c:v>1,155.00</c:v>
                </c:pt>
                <c:pt idx="1160">
                  <c:v>1,156.01</c:v>
                </c:pt>
                <c:pt idx="1161">
                  <c:v>1,157.01</c:v>
                </c:pt>
                <c:pt idx="1162">
                  <c:v>1,158.00</c:v>
                </c:pt>
                <c:pt idx="1163">
                  <c:v>1,159.00</c:v>
                </c:pt>
                <c:pt idx="1164">
                  <c:v>1,160.01</c:v>
                </c:pt>
                <c:pt idx="1165">
                  <c:v>1,161.00</c:v>
                </c:pt>
                <c:pt idx="1166">
                  <c:v>1,162.00</c:v>
                </c:pt>
                <c:pt idx="1167">
                  <c:v>1,163.01</c:v>
                </c:pt>
                <c:pt idx="1168">
                  <c:v>1,164.01</c:v>
                </c:pt>
                <c:pt idx="1169">
                  <c:v>1,165.00</c:v>
                </c:pt>
                <c:pt idx="1170">
                  <c:v>1,166.01</c:v>
                </c:pt>
                <c:pt idx="1171">
                  <c:v>1,167.01</c:v>
                </c:pt>
                <c:pt idx="1172">
                  <c:v>1,168.00</c:v>
                </c:pt>
                <c:pt idx="1173">
                  <c:v>1,169.00</c:v>
                </c:pt>
                <c:pt idx="1174">
                  <c:v>1,170.01</c:v>
                </c:pt>
                <c:pt idx="1175">
                  <c:v>1,171.00</c:v>
                </c:pt>
                <c:pt idx="1176">
                  <c:v>1,172.00</c:v>
                </c:pt>
                <c:pt idx="1177">
                  <c:v>1,173.01</c:v>
                </c:pt>
                <c:pt idx="1178">
                  <c:v>1,174.01</c:v>
                </c:pt>
                <c:pt idx="1179">
                  <c:v>1,175.00</c:v>
                </c:pt>
                <c:pt idx="1180">
                  <c:v>1,176.00</c:v>
                </c:pt>
                <c:pt idx="1181">
                  <c:v>1,177.01</c:v>
                </c:pt>
                <c:pt idx="1182">
                  <c:v>1,178.00</c:v>
                </c:pt>
                <c:pt idx="1183">
                  <c:v>1,179.00</c:v>
                </c:pt>
                <c:pt idx="1184">
                  <c:v>1,180.01</c:v>
                </c:pt>
                <c:pt idx="1185">
                  <c:v>1,181.00</c:v>
                </c:pt>
                <c:pt idx="1186">
                  <c:v>1,182.00</c:v>
                </c:pt>
                <c:pt idx="1187">
                  <c:v>1,183.01</c:v>
                </c:pt>
                <c:pt idx="1188">
                  <c:v>1,184.01</c:v>
                </c:pt>
                <c:pt idx="1189">
                  <c:v>1,185.00</c:v>
                </c:pt>
                <c:pt idx="1190">
                  <c:v>1,186.00</c:v>
                </c:pt>
                <c:pt idx="1191">
                  <c:v>1,187.01</c:v>
                </c:pt>
                <c:pt idx="1192">
                  <c:v>1,188.00</c:v>
                </c:pt>
                <c:pt idx="1193">
                  <c:v>1,189.00</c:v>
                </c:pt>
                <c:pt idx="1194">
                  <c:v>1,190.01</c:v>
                </c:pt>
                <c:pt idx="1195">
                  <c:v>1,191.01</c:v>
                </c:pt>
                <c:pt idx="1196">
                  <c:v>1,192.00</c:v>
                </c:pt>
                <c:pt idx="1197">
                  <c:v>1,193.01</c:v>
                </c:pt>
                <c:pt idx="1198">
                  <c:v>1,194.01</c:v>
                </c:pt>
                <c:pt idx="1199">
                  <c:v>1,195.00</c:v>
                </c:pt>
                <c:pt idx="1200">
                  <c:v>1,196.00</c:v>
                </c:pt>
                <c:pt idx="1201">
                  <c:v>1,197.01</c:v>
                </c:pt>
                <c:pt idx="1202">
                  <c:v>1,198.00</c:v>
                </c:pt>
                <c:pt idx="1203">
                  <c:v>1,199.00</c:v>
                </c:pt>
                <c:pt idx="1204">
                  <c:v>1,200.01</c:v>
                </c:pt>
                <c:pt idx="1205">
                  <c:v>1,201.01</c:v>
                </c:pt>
                <c:pt idx="1206">
                  <c:v>1,202.00</c:v>
                </c:pt>
                <c:pt idx="1207">
                  <c:v>1,203.01</c:v>
                </c:pt>
                <c:pt idx="1208">
                  <c:v>1,204.01</c:v>
                </c:pt>
                <c:pt idx="1209">
                  <c:v>1,205.00</c:v>
                </c:pt>
                <c:pt idx="1210">
                  <c:v>1,206.00</c:v>
                </c:pt>
                <c:pt idx="1211">
                  <c:v>1,207.01</c:v>
                </c:pt>
                <c:pt idx="1212">
                  <c:v>1,208.00</c:v>
                </c:pt>
                <c:pt idx="1213">
                  <c:v>1,209.00</c:v>
                </c:pt>
                <c:pt idx="1214">
                  <c:v>1,210.01</c:v>
                </c:pt>
                <c:pt idx="1215">
                  <c:v>1,211.01</c:v>
                </c:pt>
                <c:pt idx="1216">
                  <c:v>1,212.00</c:v>
                </c:pt>
                <c:pt idx="1217">
                  <c:v>1,213.01</c:v>
                </c:pt>
                <c:pt idx="1218">
                  <c:v>1,214.01</c:v>
                </c:pt>
                <c:pt idx="1219">
                  <c:v>1,215.00</c:v>
                </c:pt>
                <c:pt idx="1220">
                  <c:v>1,216.00</c:v>
                </c:pt>
                <c:pt idx="1221">
                  <c:v>1,217.01</c:v>
                </c:pt>
                <c:pt idx="1222">
                  <c:v>1,218.00</c:v>
                </c:pt>
                <c:pt idx="1223">
                  <c:v>1,219.00</c:v>
                </c:pt>
                <c:pt idx="1224">
                  <c:v>1,220.01</c:v>
                </c:pt>
                <c:pt idx="1225">
                  <c:v>1,221.01</c:v>
                </c:pt>
                <c:pt idx="1226">
                  <c:v>1,222.00</c:v>
                </c:pt>
                <c:pt idx="1227">
                  <c:v>1,223.00</c:v>
                </c:pt>
                <c:pt idx="1228">
                  <c:v>1,224.01</c:v>
                </c:pt>
                <c:pt idx="1229">
                  <c:v>1,225.00</c:v>
                </c:pt>
                <c:pt idx="1230">
                  <c:v>1,226.00</c:v>
                </c:pt>
                <c:pt idx="1231">
                  <c:v>1,227.01</c:v>
                </c:pt>
                <c:pt idx="1232">
                  <c:v>1,228.00</c:v>
                </c:pt>
                <c:pt idx="1233">
                  <c:v>1,229.00</c:v>
                </c:pt>
                <c:pt idx="1234">
                  <c:v>1,230.01</c:v>
                </c:pt>
                <c:pt idx="1235">
                  <c:v>1,231.01</c:v>
                </c:pt>
                <c:pt idx="1236">
                  <c:v>1,232.00</c:v>
                </c:pt>
                <c:pt idx="1237">
                  <c:v>1,233.00</c:v>
                </c:pt>
                <c:pt idx="1238">
                  <c:v>1,234.01</c:v>
                </c:pt>
                <c:pt idx="1239">
                  <c:v>1,235.00</c:v>
                </c:pt>
                <c:pt idx="1240">
                  <c:v>1,236.00</c:v>
                </c:pt>
                <c:pt idx="1241">
                  <c:v>1,237.01</c:v>
                </c:pt>
                <c:pt idx="1242">
                  <c:v>1,238.00</c:v>
                </c:pt>
                <c:pt idx="1243">
                  <c:v>1,239.00</c:v>
                </c:pt>
                <c:pt idx="1244">
                  <c:v>1,240.01</c:v>
                </c:pt>
                <c:pt idx="1245">
                  <c:v>1,241.01</c:v>
                </c:pt>
                <c:pt idx="1246">
                  <c:v>1,242.00</c:v>
                </c:pt>
                <c:pt idx="1247">
                  <c:v>1,243.00</c:v>
                </c:pt>
                <c:pt idx="1248">
                  <c:v>1,244.01</c:v>
                </c:pt>
                <c:pt idx="1249">
                  <c:v>1,245.00</c:v>
                </c:pt>
                <c:pt idx="1250">
                  <c:v>1,246.00</c:v>
                </c:pt>
                <c:pt idx="1251">
                  <c:v>1,247.01</c:v>
                </c:pt>
                <c:pt idx="1252">
                  <c:v>1,248.01</c:v>
                </c:pt>
                <c:pt idx="1253">
                  <c:v>1,249.00</c:v>
                </c:pt>
                <c:pt idx="1254">
                  <c:v>1,250.01</c:v>
                </c:pt>
                <c:pt idx="1255">
                  <c:v>1,251.01</c:v>
                </c:pt>
                <c:pt idx="1256">
                  <c:v>1,252.00</c:v>
                </c:pt>
                <c:pt idx="1257">
                  <c:v>1,253.00</c:v>
                </c:pt>
                <c:pt idx="1258">
                  <c:v>1,254.01</c:v>
                </c:pt>
                <c:pt idx="1259">
                  <c:v>1,255.00</c:v>
                </c:pt>
                <c:pt idx="1260">
                  <c:v>1,256.00</c:v>
                </c:pt>
                <c:pt idx="1261">
                  <c:v>1,257.01</c:v>
                </c:pt>
                <c:pt idx="1262">
                  <c:v>1,258.01</c:v>
                </c:pt>
                <c:pt idx="1263">
                  <c:v>1,259.00</c:v>
                </c:pt>
                <c:pt idx="1264">
                  <c:v>1,260.01</c:v>
                </c:pt>
                <c:pt idx="1265">
                  <c:v>1,261.01</c:v>
                </c:pt>
                <c:pt idx="1266">
                  <c:v>1,262.00</c:v>
                </c:pt>
                <c:pt idx="1267">
                  <c:v>1,263.00</c:v>
                </c:pt>
                <c:pt idx="1268">
                  <c:v>1,264.01</c:v>
                </c:pt>
                <c:pt idx="1269">
                  <c:v>1,265.00</c:v>
                </c:pt>
                <c:pt idx="1270">
                  <c:v>1,266.00</c:v>
                </c:pt>
                <c:pt idx="1271">
                  <c:v>1,267.01</c:v>
                </c:pt>
                <c:pt idx="1272">
                  <c:v>1,268.01</c:v>
                </c:pt>
                <c:pt idx="1273">
                  <c:v>1,269.00</c:v>
                </c:pt>
                <c:pt idx="1274">
                  <c:v>1,270.01</c:v>
                </c:pt>
                <c:pt idx="1275">
                  <c:v>1,271.01</c:v>
                </c:pt>
                <c:pt idx="1276">
                  <c:v>1,272.00</c:v>
                </c:pt>
                <c:pt idx="1277">
                  <c:v>1,273.00</c:v>
                </c:pt>
                <c:pt idx="1278">
                  <c:v>1,274.01</c:v>
                </c:pt>
                <c:pt idx="1279">
                  <c:v>1,275.00</c:v>
                </c:pt>
                <c:pt idx="1280">
                  <c:v>1,276.00</c:v>
                </c:pt>
                <c:pt idx="1281">
                  <c:v>1,277.01</c:v>
                </c:pt>
                <c:pt idx="1282">
                  <c:v>1,278.01</c:v>
                </c:pt>
                <c:pt idx="1283">
                  <c:v>1,279.00</c:v>
                </c:pt>
                <c:pt idx="1284">
                  <c:v>1,280.00</c:v>
                </c:pt>
                <c:pt idx="1285">
                  <c:v>1,281.01</c:v>
                </c:pt>
                <c:pt idx="1286">
                  <c:v>1,282.00</c:v>
                </c:pt>
                <c:pt idx="1287">
                  <c:v>1,283.00</c:v>
                </c:pt>
                <c:pt idx="1288">
                  <c:v>1,284.01</c:v>
                </c:pt>
                <c:pt idx="1289">
                  <c:v>1,285.01</c:v>
                </c:pt>
                <c:pt idx="1290">
                  <c:v>1,286.00</c:v>
                </c:pt>
                <c:pt idx="1291">
                  <c:v>1,287.01</c:v>
                </c:pt>
                <c:pt idx="1292">
                  <c:v>1,288.01</c:v>
                </c:pt>
                <c:pt idx="1293">
                  <c:v>1,289.00</c:v>
                </c:pt>
                <c:pt idx="1294">
                  <c:v>1,290.00</c:v>
                </c:pt>
                <c:pt idx="1295">
                  <c:v>1,291.01</c:v>
                </c:pt>
                <c:pt idx="1296">
                  <c:v>1,292.00</c:v>
                </c:pt>
                <c:pt idx="1297">
                  <c:v>1,293.00</c:v>
                </c:pt>
                <c:pt idx="1298">
                  <c:v>1,294.01</c:v>
                </c:pt>
                <c:pt idx="1299">
                  <c:v>1,295.01</c:v>
                </c:pt>
                <c:pt idx="1300">
                  <c:v>1,296.00</c:v>
                </c:pt>
                <c:pt idx="1301">
                  <c:v>1,297.01</c:v>
                </c:pt>
                <c:pt idx="1302">
                  <c:v>1,298.01</c:v>
                </c:pt>
                <c:pt idx="1303">
                  <c:v>1,299.00</c:v>
                </c:pt>
                <c:pt idx="1304">
                  <c:v>1,300.00</c:v>
                </c:pt>
                <c:pt idx="1305">
                  <c:v>1,301.01</c:v>
                </c:pt>
                <c:pt idx="1306">
                  <c:v>1,302.00</c:v>
                </c:pt>
                <c:pt idx="1307">
                  <c:v>1,303.00</c:v>
                </c:pt>
                <c:pt idx="1308">
                  <c:v>1,304.01</c:v>
                </c:pt>
                <c:pt idx="1309">
                  <c:v>1,305.01</c:v>
                </c:pt>
                <c:pt idx="1310">
                  <c:v>1,306.00</c:v>
                </c:pt>
                <c:pt idx="1311">
                  <c:v>1,307.00</c:v>
                </c:pt>
                <c:pt idx="1312">
                  <c:v>1,308.01</c:v>
                </c:pt>
                <c:pt idx="1313">
                  <c:v>1,309.00</c:v>
                </c:pt>
                <c:pt idx="1314">
                  <c:v>1,310.00</c:v>
                </c:pt>
                <c:pt idx="1315">
                  <c:v>1,311.01</c:v>
                </c:pt>
                <c:pt idx="1316">
                  <c:v>1,312.00</c:v>
                </c:pt>
                <c:pt idx="1317">
                  <c:v>1,313.00</c:v>
                </c:pt>
                <c:pt idx="1318">
                  <c:v>1,314.01</c:v>
                </c:pt>
                <c:pt idx="1319">
                  <c:v>1,315.01</c:v>
                </c:pt>
                <c:pt idx="1320">
                  <c:v>1,316.00</c:v>
                </c:pt>
                <c:pt idx="1321">
                  <c:v>1,317.00</c:v>
                </c:pt>
                <c:pt idx="1322">
                  <c:v>1,318.01</c:v>
                </c:pt>
                <c:pt idx="1323">
                  <c:v>1,319.00</c:v>
                </c:pt>
                <c:pt idx="1324">
                  <c:v>1,320.00</c:v>
                </c:pt>
                <c:pt idx="1325">
                  <c:v>1,321.01</c:v>
                </c:pt>
                <c:pt idx="1326">
                  <c:v>1,322.01</c:v>
                </c:pt>
                <c:pt idx="1327">
                  <c:v>1,323.00</c:v>
                </c:pt>
                <c:pt idx="1328">
                  <c:v>1,324.01</c:v>
                </c:pt>
                <c:pt idx="1329">
                  <c:v>1,325.01</c:v>
                </c:pt>
                <c:pt idx="1330">
                  <c:v>1,326.00</c:v>
                </c:pt>
                <c:pt idx="1331">
                  <c:v>1,327.00</c:v>
                </c:pt>
                <c:pt idx="1332">
                  <c:v>1,328.01</c:v>
                </c:pt>
                <c:pt idx="1333">
                  <c:v>1,329.00</c:v>
                </c:pt>
                <c:pt idx="1334">
                  <c:v>1,330.00</c:v>
                </c:pt>
                <c:pt idx="1335">
                  <c:v>1,331.01</c:v>
                </c:pt>
                <c:pt idx="1336">
                  <c:v>1,332.01</c:v>
                </c:pt>
                <c:pt idx="1337">
                  <c:v>1,333.00</c:v>
                </c:pt>
                <c:pt idx="1338">
                  <c:v>1,334.01</c:v>
                </c:pt>
                <c:pt idx="1339">
                  <c:v>1,335.01</c:v>
                </c:pt>
                <c:pt idx="1340">
                  <c:v>1,336.00</c:v>
                </c:pt>
                <c:pt idx="1341">
                  <c:v>1,337.00</c:v>
                </c:pt>
                <c:pt idx="1342">
                  <c:v>1,338.01</c:v>
                </c:pt>
                <c:pt idx="1343">
                  <c:v>1,339.00</c:v>
                </c:pt>
                <c:pt idx="1344">
                  <c:v>1,340.00</c:v>
                </c:pt>
                <c:pt idx="1345">
                  <c:v>1,341.01</c:v>
                </c:pt>
                <c:pt idx="1346">
                  <c:v>1,342.01</c:v>
                </c:pt>
                <c:pt idx="1347">
                  <c:v>1,343.00</c:v>
                </c:pt>
                <c:pt idx="1348">
                  <c:v>1,344.01</c:v>
                </c:pt>
                <c:pt idx="1349">
                  <c:v>1,345.01</c:v>
                </c:pt>
                <c:pt idx="1350">
                  <c:v>1,346.00</c:v>
                </c:pt>
                <c:pt idx="1351">
                  <c:v>1,347.00</c:v>
                </c:pt>
                <c:pt idx="1352">
                  <c:v>1,348.01</c:v>
                </c:pt>
                <c:pt idx="1353">
                  <c:v>1,349.00</c:v>
                </c:pt>
                <c:pt idx="1354">
                  <c:v>1,350.00</c:v>
                </c:pt>
                <c:pt idx="1355">
                  <c:v>1,351.01</c:v>
                </c:pt>
                <c:pt idx="1356">
                  <c:v>1,352.01</c:v>
                </c:pt>
                <c:pt idx="1357">
                  <c:v>1,353.00</c:v>
                </c:pt>
                <c:pt idx="1358">
                  <c:v>1,354.00</c:v>
                </c:pt>
                <c:pt idx="1359">
                  <c:v>1,355.01</c:v>
                </c:pt>
                <c:pt idx="1360">
                  <c:v>1,356.00</c:v>
                </c:pt>
                <c:pt idx="1361">
                  <c:v>1,357.00</c:v>
                </c:pt>
                <c:pt idx="1362">
                  <c:v>1,358.01</c:v>
                </c:pt>
                <c:pt idx="1363">
                  <c:v>1,359.00</c:v>
                </c:pt>
                <c:pt idx="1364">
                  <c:v>1,360.00</c:v>
                </c:pt>
                <c:pt idx="1365">
                  <c:v>1,361.01</c:v>
                </c:pt>
                <c:pt idx="1366">
                  <c:v>1,362.01</c:v>
                </c:pt>
                <c:pt idx="1367">
                  <c:v>1,363.00</c:v>
                </c:pt>
                <c:pt idx="1368">
                  <c:v>1,364.00</c:v>
                </c:pt>
                <c:pt idx="1369">
                  <c:v>1,365.01</c:v>
                </c:pt>
                <c:pt idx="1370">
                  <c:v>1,366.00</c:v>
                </c:pt>
                <c:pt idx="1371">
                  <c:v>1,367.00</c:v>
                </c:pt>
                <c:pt idx="1372">
                  <c:v>1,368.01</c:v>
                </c:pt>
                <c:pt idx="1373">
                  <c:v>1,369.01</c:v>
                </c:pt>
                <c:pt idx="1374">
                  <c:v>1,370.00</c:v>
                </c:pt>
                <c:pt idx="1375">
                  <c:v>1,371.01</c:v>
                </c:pt>
                <c:pt idx="1376">
                  <c:v>1,372.01</c:v>
                </c:pt>
                <c:pt idx="1377">
                  <c:v>1,373.00</c:v>
                </c:pt>
                <c:pt idx="1378">
                  <c:v>1,374.00</c:v>
                </c:pt>
                <c:pt idx="1379">
                  <c:v>1,375.01</c:v>
                </c:pt>
                <c:pt idx="1380">
                  <c:v>1,376.00</c:v>
                </c:pt>
                <c:pt idx="1381">
                  <c:v>1,377.00</c:v>
                </c:pt>
                <c:pt idx="1382">
                  <c:v>1,378.01</c:v>
                </c:pt>
                <c:pt idx="1383">
                  <c:v>1,379.01</c:v>
                </c:pt>
                <c:pt idx="1384">
                  <c:v>1,380.00</c:v>
                </c:pt>
                <c:pt idx="1385">
                  <c:v>1,381.01</c:v>
                </c:pt>
                <c:pt idx="1386">
                  <c:v>1,382.01</c:v>
                </c:pt>
                <c:pt idx="1387">
                  <c:v>1,383.00</c:v>
                </c:pt>
                <c:pt idx="1388">
                  <c:v>1,384.00</c:v>
                </c:pt>
                <c:pt idx="1389">
                  <c:v>1,385.01</c:v>
                </c:pt>
                <c:pt idx="1390">
                  <c:v>1,386.00</c:v>
                </c:pt>
                <c:pt idx="1391">
                  <c:v>1,387.00</c:v>
                </c:pt>
                <c:pt idx="1392">
                  <c:v>1,388.01</c:v>
                </c:pt>
                <c:pt idx="1393">
                  <c:v>1,389.01</c:v>
                </c:pt>
                <c:pt idx="1394">
                  <c:v>1,390.00</c:v>
                </c:pt>
                <c:pt idx="1395">
                  <c:v>1,391.01</c:v>
                </c:pt>
                <c:pt idx="1396">
                  <c:v>1,392.01</c:v>
                </c:pt>
                <c:pt idx="1397">
                  <c:v>1,393.00</c:v>
                </c:pt>
                <c:pt idx="1398">
                  <c:v>1,394.00</c:v>
                </c:pt>
                <c:pt idx="1399">
                  <c:v>1,395.01</c:v>
                </c:pt>
                <c:pt idx="1400">
                  <c:v>1,396.00</c:v>
                </c:pt>
                <c:pt idx="1401">
                  <c:v>1,397.00</c:v>
                </c:pt>
                <c:pt idx="1402">
                  <c:v>1,398.01</c:v>
                </c:pt>
                <c:pt idx="1403">
                  <c:v>1,399.01</c:v>
                </c:pt>
                <c:pt idx="1404">
                  <c:v>1,400.00</c:v>
                </c:pt>
                <c:pt idx="1405">
                  <c:v>1,401.00</c:v>
                </c:pt>
                <c:pt idx="1406">
                  <c:v>1,402.01</c:v>
                </c:pt>
                <c:pt idx="1407">
                  <c:v>1,403.00</c:v>
                </c:pt>
                <c:pt idx="1408">
                  <c:v>1,404.00</c:v>
                </c:pt>
                <c:pt idx="1409">
                  <c:v>1,405.01</c:v>
                </c:pt>
                <c:pt idx="1410">
                  <c:v>1,406.01</c:v>
                </c:pt>
                <c:pt idx="1411">
                  <c:v>1,407.00</c:v>
                </c:pt>
                <c:pt idx="1412">
                  <c:v>1,408.01</c:v>
                </c:pt>
                <c:pt idx="1413">
                  <c:v>1,409.01</c:v>
                </c:pt>
                <c:pt idx="1414">
                  <c:v>1,410.00</c:v>
                </c:pt>
                <c:pt idx="1415">
                  <c:v>1,411.00</c:v>
                </c:pt>
                <c:pt idx="1416">
                  <c:v>1,412.01</c:v>
                </c:pt>
                <c:pt idx="1417">
                  <c:v>1,413.00</c:v>
                </c:pt>
                <c:pt idx="1418">
                  <c:v>1,414.00</c:v>
                </c:pt>
                <c:pt idx="1419">
                  <c:v>1,415.01</c:v>
                </c:pt>
                <c:pt idx="1420">
                  <c:v>1,416.01</c:v>
                </c:pt>
                <c:pt idx="1421">
                  <c:v>1,417.00</c:v>
                </c:pt>
                <c:pt idx="1422">
                  <c:v>1,418.01</c:v>
                </c:pt>
                <c:pt idx="1423">
                  <c:v>1,419.01</c:v>
                </c:pt>
                <c:pt idx="1424">
                  <c:v>1,420.00</c:v>
                </c:pt>
                <c:pt idx="1425">
                  <c:v>1,421.00</c:v>
                </c:pt>
                <c:pt idx="1426">
                  <c:v>1,422.01</c:v>
                </c:pt>
                <c:pt idx="1427">
                  <c:v>1,423.00</c:v>
                </c:pt>
                <c:pt idx="1428">
                  <c:v>1,424.00</c:v>
                </c:pt>
                <c:pt idx="1429">
                  <c:v>1,425.01</c:v>
                </c:pt>
                <c:pt idx="1430">
                  <c:v>1,426.01</c:v>
                </c:pt>
                <c:pt idx="1431">
                  <c:v>1,427.00</c:v>
                </c:pt>
                <c:pt idx="1432">
                  <c:v>1,428.01</c:v>
                </c:pt>
                <c:pt idx="1433">
                  <c:v>1,429.01</c:v>
                </c:pt>
                <c:pt idx="1434">
                  <c:v>1,430.00</c:v>
                </c:pt>
                <c:pt idx="1435">
                  <c:v>1,431.00</c:v>
                </c:pt>
                <c:pt idx="1436">
                  <c:v>1,432.01</c:v>
                </c:pt>
                <c:pt idx="1437">
                  <c:v>1,433.00</c:v>
                </c:pt>
                <c:pt idx="1438">
                  <c:v>1,434.00</c:v>
                </c:pt>
                <c:pt idx="1439">
                  <c:v>1,435.01</c:v>
                </c:pt>
                <c:pt idx="1440">
                  <c:v>1,436.01</c:v>
                </c:pt>
                <c:pt idx="1441">
                  <c:v>1,437.00</c:v>
                </c:pt>
                <c:pt idx="1442">
                  <c:v>1,438.00</c:v>
                </c:pt>
                <c:pt idx="1443">
                  <c:v>1,439.01</c:v>
                </c:pt>
                <c:pt idx="1444">
                  <c:v>1,440.00</c:v>
                </c:pt>
                <c:pt idx="1445">
                  <c:v>1,441.00</c:v>
                </c:pt>
                <c:pt idx="1446">
                  <c:v>1,442.01</c:v>
                </c:pt>
                <c:pt idx="1447">
                  <c:v>1,443.00</c:v>
                </c:pt>
                <c:pt idx="1448">
                  <c:v>1,444.00</c:v>
                </c:pt>
                <c:pt idx="1449">
                  <c:v>1,445.01</c:v>
                </c:pt>
                <c:pt idx="1450">
                  <c:v>1,446.01</c:v>
                </c:pt>
                <c:pt idx="1451">
                  <c:v>1,447.00</c:v>
                </c:pt>
                <c:pt idx="1452">
                  <c:v>1,448.00</c:v>
                </c:pt>
                <c:pt idx="1453">
                  <c:v>1,449.01</c:v>
                </c:pt>
                <c:pt idx="1454">
                  <c:v>1,450.00</c:v>
                </c:pt>
                <c:pt idx="1455">
                  <c:v>1,451.00</c:v>
                </c:pt>
                <c:pt idx="1456">
                  <c:v>1,452.01</c:v>
                </c:pt>
                <c:pt idx="1457">
                  <c:v>1,453.01</c:v>
                </c:pt>
                <c:pt idx="1458">
                  <c:v>1,454.00</c:v>
                </c:pt>
                <c:pt idx="1459">
                  <c:v>1,455.01</c:v>
                </c:pt>
                <c:pt idx="1460">
                  <c:v>1,456.01</c:v>
                </c:pt>
                <c:pt idx="1461">
                  <c:v>1,457.00</c:v>
                </c:pt>
                <c:pt idx="1462">
                  <c:v>1,458.00</c:v>
                </c:pt>
                <c:pt idx="1463">
                  <c:v>1,459.01</c:v>
                </c:pt>
                <c:pt idx="1464">
                  <c:v>1,460.00</c:v>
                </c:pt>
                <c:pt idx="1465">
                  <c:v>1,461.00</c:v>
                </c:pt>
                <c:pt idx="1466">
                  <c:v>1,462.01</c:v>
                </c:pt>
                <c:pt idx="1467">
                  <c:v>1,463.01</c:v>
                </c:pt>
                <c:pt idx="1468">
                  <c:v>1,464.00</c:v>
                </c:pt>
                <c:pt idx="1469">
                  <c:v>1,465.01</c:v>
                </c:pt>
                <c:pt idx="1470">
                  <c:v>1,466.01</c:v>
                </c:pt>
                <c:pt idx="1471">
                  <c:v>1,467.00</c:v>
                </c:pt>
                <c:pt idx="1472">
                  <c:v>1,468.00</c:v>
                </c:pt>
                <c:pt idx="1473">
                  <c:v>1,469.01</c:v>
                </c:pt>
                <c:pt idx="1474">
                  <c:v>1,470.00</c:v>
                </c:pt>
                <c:pt idx="1475">
                  <c:v>1,471.00</c:v>
                </c:pt>
                <c:pt idx="1476">
                  <c:v>1,472.01</c:v>
                </c:pt>
                <c:pt idx="1477">
                  <c:v>1,473.01</c:v>
                </c:pt>
                <c:pt idx="1478">
                  <c:v>1,474.00</c:v>
                </c:pt>
                <c:pt idx="1479">
                  <c:v>1,475.01</c:v>
                </c:pt>
                <c:pt idx="1480">
                  <c:v>1,476.01</c:v>
                </c:pt>
                <c:pt idx="1481">
                  <c:v>1,477.00</c:v>
                </c:pt>
                <c:pt idx="1482">
                  <c:v>1,478.00</c:v>
                </c:pt>
                <c:pt idx="1483">
                  <c:v>1,479.01</c:v>
                </c:pt>
                <c:pt idx="1484">
                  <c:v>1,480.00</c:v>
                </c:pt>
                <c:pt idx="1485">
                  <c:v>1,481.00</c:v>
                </c:pt>
                <c:pt idx="1486">
                  <c:v>1,482.01</c:v>
                </c:pt>
                <c:pt idx="1487">
                  <c:v>1,483.01</c:v>
                </c:pt>
                <c:pt idx="1488">
                  <c:v>1,484.00</c:v>
                </c:pt>
                <c:pt idx="1489">
                  <c:v>1,485.00</c:v>
                </c:pt>
                <c:pt idx="1490">
                  <c:v>1,486.01</c:v>
                </c:pt>
                <c:pt idx="1491">
                  <c:v>1,487.00</c:v>
                </c:pt>
                <c:pt idx="1492">
                  <c:v>1,488.00</c:v>
                </c:pt>
                <c:pt idx="1493">
                  <c:v>1,489.01</c:v>
                </c:pt>
                <c:pt idx="1494">
                  <c:v>1,490.00</c:v>
                </c:pt>
                <c:pt idx="1495">
                  <c:v>1,491.00</c:v>
                </c:pt>
                <c:pt idx="1496">
                  <c:v>1,492.01</c:v>
                </c:pt>
                <c:pt idx="1497">
                  <c:v>1,493.01</c:v>
                </c:pt>
                <c:pt idx="1498">
                  <c:v>1,494.00</c:v>
                </c:pt>
                <c:pt idx="1499">
                  <c:v>1,495.00</c:v>
                </c:pt>
                <c:pt idx="1500">
                  <c:v>1,496.01</c:v>
                </c:pt>
                <c:pt idx="1501">
                  <c:v>1,497.00</c:v>
                </c:pt>
                <c:pt idx="1502">
                  <c:v>1,498.00</c:v>
                </c:pt>
                <c:pt idx="1503">
                  <c:v>1,499.01</c:v>
                </c:pt>
                <c:pt idx="1504">
                  <c:v>1,500.00</c:v>
                </c:pt>
                <c:pt idx="1505">
                  <c:v>1,501.00</c:v>
                </c:pt>
                <c:pt idx="1506">
                  <c:v>1,502.01</c:v>
                </c:pt>
                <c:pt idx="1507">
                  <c:v>1,503.01</c:v>
                </c:pt>
                <c:pt idx="1508">
                  <c:v>1,504.00</c:v>
                </c:pt>
                <c:pt idx="1509">
                  <c:v>1,505.00</c:v>
                </c:pt>
                <c:pt idx="1510">
                  <c:v>1,506.01</c:v>
                </c:pt>
                <c:pt idx="1511">
                  <c:v>1,507.00</c:v>
                </c:pt>
                <c:pt idx="1512">
                  <c:v>1,508.00</c:v>
                </c:pt>
                <c:pt idx="1513">
                  <c:v>1,509.01</c:v>
                </c:pt>
                <c:pt idx="1514">
                  <c:v>1,510.01</c:v>
                </c:pt>
                <c:pt idx="1515">
                  <c:v>1,511.00</c:v>
                </c:pt>
                <c:pt idx="1516">
                  <c:v>1,512.01</c:v>
                </c:pt>
                <c:pt idx="1517">
                  <c:v>1,513.01</c:v>
                </c:pt>
                <c:pt idx="1518">
                  <c:v>1,514.00</c:v>
                </c:pt>
                <c:pt idx="1519">
                  <c:v>1,515.00</c:v>
                </c:pt>
                <c:pt idx="1520">
                  <c:v>1,516.01</c:v>
                </c:pt>
                <c:pt idx="1521">
                  <c:v>1,517.00</c:v>
                </c:pt>
                <c:pt idx="1522">
                  <c:v>1,518.00</c:v>
                </c:pt>
                <c:pt idx="1523">
                  <c:v>1,519.01</c:v>
                </c:pt>
                <c:pt idx="1524">
                  <c:v>1,520.01</c:v>
                </c:pt>
                <c:pt idx="1525">
                  <c:v>1,521.00</c:v>
                </c:pt>
                <c:pt idx="1526">
                  <c:v>1,522.01</c:v>
                </c:pt>
                <c:pt idx="1527">
                  <c:v>1,523.01</c:v>
                </c:pt>
                <c:pt idx="1528">
                  <c:v>1,524.00</c:v>
                </c:pt>
                <c:pt idx="1529">
                  <c:v>1,525.00</c:v>
                </c:pt>
                <c:pt idx="1530">
                  <c:v>1,526.01</c:v>
                </c:pt>
                <c:pt idx="1531">
                  <c:v>1,527.00</c:v>
                </c:pt>
                <c:pt idx="1532">
                  <c:v>1,528.00</c:v>
                </c:pt>
                <c:pt idx="1533">
                  <c:v>1,529.01</c:v>
                </c:pt>
                <c:pt idx="1534">
                  <c:v>1,530.01</c:v>
                </c:pt>
                <c:pt idx="1535">
                  <c:v>1,531.00</c:v>
                </c:pt>
                <c:pt idx="1536">
                  <c:v>1,532.00</c:v>
                </c:pt>
                <c:pt idx="1537">
                  <c:v>1,533.01</c:v>
                </c:pt>
                <c:pt idx="1538">
                  <c:v>1,534.00</c:v>
                </c:pt>
                <c:pt idx="1539">
                  <c:v>1,535.00</c:v>
                </c:pt>
                <c:pt idx="1540">
                  <c:v>1,536.01</c:v>
                </c:pt>
                <c:pt idx="1541">
                  <c:v>1,537.01</c:v>
                </c:pt>
                <c:pt idx="1542">
                  <c:v>1,538.00</c:v>
                </c:pt>
                <c:pt idx="1543">
                  <c:v>1,539.01</c:v>
                </c:pt>
                <c:pt idx="1544">
                  <c:v>1,540.01</c:v>
                </c:pt>
                <c:pt idx="1545">
                  <c:v>1,541.00</c:v>
                </c:pt>
                <c:pt idx="1546">
                  <c:v>1,542.00</c:v>
                </c:pt>
                <c:pt idx="1547">
                  <c:v>1,543.01</c:v>
                </c:pt>
                <c:pt idx="1548">
                  <c:v>1,544.00</c:v>
                </c:pt>
                <c:pt idx="1549">
                  <c:v>1,545.00</c:v>
                </c:pt>
                <c:pt idx="1550">
                  <c:v>1,546.01</c:v>
                </c:pt>
                <c:pt idx="1551">
                  <c:v>1,547.01</c:v>
                </c:pt>
                <c:pt idx="1552">
                  <c:v>1,548.00</c:v>
                </c:pt>
                <c:pt idx="1553">
                  <c:v>1,549.01</c:v>
                </c:pt>
                <c:pt idx="1554">
                  <c:v>1,550.01</c:v>
                </c:pt>
                <c:pt idx="1555">
                  <c:v>1,551.00</c:v>
                </c:pt>
                <c:pt idx="1556">
                  <c:v>1,552.00</c:v>
                </c:pt>
                <c:pt idx="1557">
                  <c:v>1,553.01</c:v>
                </c:pt>
                <c:pt idx="1558">
                  <c:v>1,554.00</c:v>
                </c:pt>
                <c:pt idx="1559">
                  <c:v>1,555.00</c:v>
                </c:pt>
                <c:pt idx="1560">
                  <c:v>1,556.01</c:v>
                </c:pt>
                <c:pt idx="1561">
                  <c:v>1,557.01</c:v>
                </c:pt>
                <c:pt idx="1562">
                  <c:v>1,558.00</c:v>
                </c:pt>
                <c:pt idx="1563">
                  <c:v>1,559.00</c:v>
                </c:pt>
                <c:pt idx="1564">
                  <c:v>1,560.01</c:v>
                </c:pt>
                <c:pt idx="1565">
                  <c:v>1,561.00</c:v>
                </c:pt>
                <c:pt idx="1566">
                  <c:v>1,562.00</c:v>
                </c:pt>
                <c:pt idx="1567">
                  <c:v>1,563.01</c:v>
                </c:pt>
                <c:pt idx="1568">
                  <c:v>1,564.00</c:v>
                </c:pt>
                <c:pt idx="1569">
                  <c:v>1,565.00</c:v>
                </c:pt>
                <c:pt idx="1570">
                  <c:v>1,566.01</c:v>
                </c:pt>
                <c:pt idx="1571">
                  <c:v>1,567.01</c:v>
                </c:pt>
                <c:pt idx="1572">
                  <c:v>1,568.00</c:v>
                </c:pt>
                <c:pt idx="1573">
                  <c:v>1,569.00</c:v>
                </c:pt>
                <c:pt idx="1574">
                  <c:v>1,570.01</c:v>
                </c:pt>
                <c:pt idx="1575">
                  <c:v>1,571.00</c:v>
                </c:pt>
                <c:pt idx="1576">
                  <c:v>1,572.00</c:v>
                </c:pt>
                <c:pt idx="1577">
                  <c:v>1,573.01</c:v>
                </c:pt>
                <c:pt idx="1578">
                  <c:v>1,574.00</c:v>
                </c:pt>
                <c:pt idx="1579">
                  <c:v>1,575.00</c:v>
                </c:pt>
                <c:pt idx="1580">
                  <c:v>1,576.01</c:v>
                </c:pt>
                <c:pt idx="1581">
                  <c:v>1,577.01</c:v>
                </c:pt>
                <c:pt idx="1582">
                  <c:v>1,578.00</c:v>
                </c:pt>
                <c:pt idx="1583">
                  <c:v>1,579.00</c:v>
                </c:pt>
                <c:pt idx="1584">
                  <c:v>1,580.01</c:v>
                </c:pt>
                <c:pt idx="1585">
                  <c:v>1,581.00</c:v>
                </c:pt>
                <c:pt idx="1586">
                  <c:v>1,582.00</c:v>
                </c:pt>
                <c:pt idx="1587">
                  <c:v>1,583.01</c:v>
                </c:pt>
                <c:pt idx="1588">
                  <c:v>1,584.01</c:v>
                </c:pt>
                <c:pt idx="1589">
                  <c:v>1,585.00</c:v>
                </c:pt>
                <c:pt idx="1590">
                  <c:v>1,586.00</c:v>
                </c:pt>
                <c:pt idx="1591">
                  <c:v>1,587.01</c:v>
                </c:pt>
                <c:pt idx="1592">
                  <c:v>1,588.00</c:v>
                </c:pt>
                <c:pt idx="1593">
                  <c:v>1,589.00</c:v>
                </c:pt>
                <c:pt idx="1594">
                  <c:v>1,590.01</c:v>
                </c:pt>
                <c:pt idx="1595">
                  <c:v>1,591.01</c:v>
                </c:pt>
                <c:pt idx="1596">
                  <c:v>1,592.00</c:v>
                </c:pt>
                <c:pt idx="1597">
                  <c:v>1,593.01</c:v>
                </c:pt>
                <c:pt idx="1598">
                  <c:v>1,594.01</c:v>
                </c:pt>
                <c:pt idx="1599">
                  <c:v>1,595.00</c:v>
                </c:pt>
                <c:pt idx="1600">
                  <c:v>1,596.00</c:v>
                </c:pt>
                <c:pt idx="1601">
                  <c:v>1,597.01</c:v>
                </c:pt>
                <c:pt idx="1602">
                  <c:v>1,598.00</c:v>
                </c:pt>
                <c:pt idx="1603">
                  <c:v>1,599.00</c:v>
                </c:pt>
                <c:pt idx="1604">
                  <c:v>1,600.01</c:v>
                </c:pt>
                <c:pt idx="1605">
                  <c:v>1,601.01</c:v>
                </c:pt>
                <c:pt idx="1606">
                  <c:v>1,602.00</c:v>
                </c:pt>
                <c:pt idx="1607">
                  <c:v>1,603.01</c:v>
                </c:pt>
                <c:pt idx="1608">
                  <c:v>1,604.01</c:v>
                </c:pt>
                <c:pt idx="1609">
                  <c:v>1,605.00</c:v>
                </c:pt>
                <c:pt idx="1610">
                  <c:v>1,606.00</c:v>
                </c:pt>
                <c:pt idx="1611">
                  <c:v>1,607.01</c:v>
                </c:pt>
                <c:pt idx="1612">
                  <c:v>1,608.00</c:v>
                </c:pt>
                <c:pt idx="1613">
                  <c:v>1,609.00</c:v>
                </c:pt>
                <c:pt idx="1614">
                  <c:v>1,610.01</c:v>
                </c:pt>
                <c:pt idx="1615">
                  <c:v>1,611.01</c:v>
                </c:pt>
                <c:pt idx="1616">
                  <c:v>1,612.00</c:v>
                </c:pt>
                <c:pt idx="1617">
                  <c:v>1,613.01</c:v>
                </c:pt>
                <c:pt idx="1618">
                  <c:v>1,614.01</c:v>
                </c:pt>
                <c:pt idx="1619">
                  <c:v>1,615.00</c:v>
                </c:pt>
                <c:pt idx="1620">
                  <c:v>1,616.00</c:v>
                </c:pt>
                <c:pt idx="1621">
                  <c:v>1,617.01</c:v>
                </c:pt>
                <c:pt idx="1622">
                  <c:v>1,618.00</c:v>
                </c:pt>
                <c:pt idx="1623">
                  <c:v>1,619.00</c:v>
                </c:pt>
                <c:pt idx="1624">
                  <c:v>1,620.01</c:v>
                </c:pt>
                <c:pt idx="1625">
                  <c:v>1,621.01</c:v>
                </c:pt>
                <c:pt idx="1626">
                  <c:v>1,622.00</c:v>
                </c:pt>
                <c:pt idx="1627">
                  <c:v>1,623.00</c:v>
                </c:pt>
                <c:pt idx="1628">
                  <c:v>1,624.01</c:v>
                </c:pt>
                <c:pt idx="1629">
                  <c:v>1,625.00</c:v>
                </c:pt>
                <c:pt idx="1630">
                  <c:v>1,626.00</c:v>
                </c:pt>
                <c:pt idx="1631">
                  <c:v>1,627.01</c:v>
                </c:pt>
                <c:pt idx="1632">
                  <c:v>1,628.00</c:v>
                </c:pt>
                <c:pt idx="1633">
                  <c:v>1,629.00</c:v>
                </c:pt>
                <c:pt idx="1634">
                  <c:v>1,630.01</c:v>
                </c:pt>
                <c:pt idx="1635">
                  <c:v>1,631.01</c:v>
                </c:pt>
                <c:pt idx="1636">
                  <c:v>1,632.00</c:v>
                </c:pt>
                <c:pt idx="1637">
                  <c:v>1,633.00</c:v>
                </c:pt>
                <c:pt idx="1638">
                  <c:v>1,634.01</c:v>
                </c:pt>
                <c:pt idx="1639">
                  <c:v>1,635.00</c:v>
                </c:pt>
                <c:pt idx="1640">
                  <c:v>1,636.00</c:v>
                </c:pt>
                <c:pt idx="1641">
                  <c:v>1,637.01</c:v>
                </c:pt>
                <c:pt idx="1642">
                  <c:v>1,638.01</c:v>
                </c:pt>
                <c:pt idx="1643">
                  <c:v>1,639.00</c:v>
                </c:pt>
                <c:pt idx="1644">
                  <c:v>1,640.01</c:v>
                </c:pt>
                <c:pt idx="1645">
                  <c:v>1,641.01</c:v>
                </c:pt>
                <c:pt idx="1646">
                  <c:v>1,642.00</c:v>
                </c:pt>
                <c:pt idx="1647">
                  <c:v>1,643.00</c:v>
                </c:pt>
                <c:pt idx="1648">
                  <c:v>1,644.01</c:v>
                </c:pt>
                <c:pt idx="1649">
                  <c:v>1,645.00</c:v>
                </c:pt>
                <c:pt idx="1650">
                  <c:v>1,646.00</c:v>
                </c:pt>
                <c:pt idx="1651">
                  <c:v>1,647.01</c:v>
                </c:pt>
                <c:pt idx="1652">
                  <c:v>1,648.01</c:v>
                </c:pt>
                <c:pt idx="1653">
                  <c:v>1,649.00</c:v>
                </c:pt>
                <c:pt idx="1654">
                  <c:v>1,650.01</c:v>
                </c:pt>
                <c:pt idx="1655">
                  <c:v>1,651.01</c:v>
                </c:pt>
                <c:pt idx="1656">
                  <c:v>1,652.00</c:v>
                </c:pt>
                <c:pt idx="1657">
                  <c:v>1,653.00</c:v>
                </c:pt>
                <c:pt idx="1658">
                  <c:v>1,654.01</c:v>
                </c:pt>
                <c:pt idx="1659">
                  <c:v>1,655.00</c:v>
                </c:pt>
                <c:pt idx="1660">
                  <c:v>1,656.00</c:v>
                </c:pt>
                <c:pt idx="1661">
                  <c:v>1,657.01</c:v>
                </c:pt>
                <c:pt idx="1662">
                  <c:v>1,658.01</c:v>
                </c:pt>
                <c:pt idx="1663">
                  <c:v>1,659.00</c:v>
                </c:pt>
                <c:pt idx="1664">
                  <c:v>1,660.01</c:v>
                </c:pt>
                <c:pt idx="1665">
                  <c:v>1,661.01</c:v>
                </c:pt>
                <c:pt idx="1666">
                  <c:v>1,662.00</c:v>
                </c:pt>
                <c:pt idx="1667">
                  <c:v>1,663.00</c:v>
                </c:pt>
                <c:pt idx="1668">
                  <c:v>1,664.01</c:v>
                </c:pt>
                <c:pt idx="1669">
                  <c:v>1,665.00</c:v>
                </c:pt>
                <c:pt idx="1670">
                  <c:v>1,666.00</c:v>
                </c:pt>
                <c:pt idx="1671">
                  <c:v>1,667.01</c:v>
                </c:pt>
                <c:pt idx="1672">
                  <c:v>1,668.01</c:v>
                </c:pt>
                <c:pt idx="1673">
                  <c:v>1,669.00</c:v>
                </c:pt>
                <c:pt idx="1674">
                  <c:v>1,670.00</c:v>
                </c:pt>
                <c:pt idx="1675">
                  <c:v>1,671.01</c:v>
                </c:pt>
                <c:pt idx="1676">
                  <c:v>1,672.00</c:v>
                </c:pt>
                <c:pt idx="1677">
                  <c:v>1,673.00</c:v>
                </c:pt>
                <c:pt idx="1678">
                  <c:v>1,674.01</c:v>
                </c:pt>
                <c:pt idx="1679">
                  <c:v>1,675.00</c:v>
                </c:pt>
                <c:pt idx="1680">
                  <c:v>1,676.00</c:v>
                </c:pt>
                <c:pt idx="1681">
                  <c:v>1,677.01</c:v>
                </c:pt>
                <c:pt idx="1682">
                  <c:v>1,678.01</c:v>
                </c:pt>
                <c:pt idx="1683">
                  <c:v>1,679.00</c:v>
                </c:pt>
                <c:pt idx="1684">
                  <c:v>1,680.00</c:v>
                </c:pt>
                <c:pt idx="1685">
                  <c:v>1,681.01</c:v>
                </c:pt>
                <c:pt idx="1686">
                  <c:v>1,682.00</c:v>
                </c:pt>
                <c:pt idx="1687">
                  <c:v>1,683.00</c:v>
                </c:pt>
                <c:pt idx="1688">
                  <c:v>1,684.01</c:v>
                </c:pt>
                <c:pt idx="1689">
                  <c:v>1,685.01</c:v>
                </c:pt>
                <c:pt idx="1690">
                  <c:v>1,686.00</c:v>
                </c:pt>
                <c:pt idx="1691">
                  <c:v>1,687.01</c:v>
                </c:pt>
                <c:pt idx="1692">
                  <c:v>1,688.01</c:v>
                </c:pt>
                <c:pt idx="1693">
                  <c:v>1,689.00</c:v>
                </c:pt>
                <c:pt idx="1694">
                  <c:v>1,690.00</c:v>
                </c:pt>
                <c:pt idx="1695">
                  <c:v>1,691.01</c:v>
                </c:pt>
                <c:pt idx="1696">
                  <c:v>1,692.00</c:v>
                </c:pt>
                <c:pt idx="1697">
                  <c:v>1,693.00</c:v>
                </c:pt>
                <c:pt idx="1698">
                  <c:v>1,694.01</c:v>
                </c:pt>
                <c:pt idx="1699">
                  <c:v>1,695.01</c:v>
                </c:pt>
                <c:pt idx="1700">
                  <c:v>1,696.00</c:v>
                </c:pt>
                <c:pt idx="1701">
                  <c:v>1,697.01</c:v>
                </c:pt>
                <c:pt idx="1702">
                  <c:v>1,698.01</c:v>
                </c:pt>
                <c:pt idx="1703">
                  <c:v>1,699.00</c:v>
                </c:pt>
                <c:pt idx="1704">
                  <c:v>1,700.00</c:v>
                </c:pt>
                <c:pt idx="1705">
                  <c:v>1,701.01</c:v>
                </c:pt>
                <c:pt idx="1706">
                  <c:v>1,702.00</c:v>
                </c:pt>
                <c:pt idx="1707">
                  <c:v>1,703.00</c:v>
                </c:pt>
                <c:pt idx="1708">
                  <c:v>1,704.01</c:v>
                </c:pt>
                <c:pt idx="1709">
                  <c:v>1,705.01</c:v>
                </c:pt>
                <c:pt idx="1710">
                  <c:v>1,706.00</c:v>
                </c:pt>
                <c:pt idx="1711">
                  <c:v>1,707.01</c:v>
                </c:pt>
                <c:pt idx="1712">
                  <c:v>1,708.01</c:v>
                </c:pt>
                <c:pt idx="1713">
                  <c:v>1,709.00</c:v>
                </c:pt>
                <c:pt idx="1714">
                  <c:v>1,710.00</c:v>
                </c:pt>
                <c:pt idx="1715">
                  <c:v>1,711.01</c:v>
                </c:pt>
                <c:pt idx="1716">
                  <c:v>1,712.00</c:v>
                </c:pt>
                <c:pt idx="1717">
                  <c:v>1,713.00</c:v>
                </c:pt>
                <c:pt idx="1718">
                  <c:v>1,714.01</c:v>
                </c:pt>
                <c:pt idx="1719">
                  <c:v>1,715.01</c:v>
                </c:pt>
                <c:pt idx="1720">
                  <c:v>1,716.00</c:v>
                </c:pt>
                <c:pt idx="1721">
                  <c:v>1,717.00</c:v>
                </c:pt>
                <c:pt idx="1722">
                  <c:v>1,718.01</c:v>
                </c:pt>
                <c:pt idx="1723">
                  <c:v>1,719.00</c:v>
                </c:pt>
                <c:pt idx="1724">
                  <c:v>1,720.00</c:v>
                </c:pt>
                <c:pt idx="1725">
                  <c:v>1,721.01</c:v>
                </c:pt>
                <c:pt idx="1726">
                  <c:v>1,722.00</c:v>
                </c:pt>
                <c:pt idx="1727">
                  <c:v>1,723.00</c:v>
                </c:pt>
                <c:pt idx="1728">
                  <c:v>1,724.01</c:v>
                </c:pt>
                <c:pt idx="1729">
                  <c:v>1,725.01</c:v>
                </c:pt>
                <c:pt idx="1730">
                  <c:v>1,726.00</c:v>
                </c:pt>
                <c:pt idx="1731">
                  <c:v>1,727.00</c:v>
                </c:pt>
                <c:pt idx="1732">
                  <c:v>1,728.01</c:v>
                </c:pt>
                <c:pt idx="1733">
                  <c:v>1,729.00</c:v>
                </c:pt>
                <c:pt idx="1734">
                  <c:v>1,730.00</c:v>
                </c:pt>
                <c:pt idx="1735">
                  <c:v>1,731.01</c:v>
                </c:pt>
                <c:pt idx="1736">
                  <c:v>1,732.00</c:v>
                </c:pt>
                <c:pt idx="1737">
                  <c:v>1,733.00</c:v>
                </c:pt>
                <c:pt idx="1738">
                  <c:v>1,734.01</c:v>
                </c:pt>
                <c:pt idx="1739">
                  <c:v>1,735.01</c:v>
                </c:pt>
                <c:pt idx="1740">
                  <c:v>1,736.00</c:v>
                </c:pt>
                <c:pt idx="1741">
                  <c:v>1,737.00</c:v>
                </c:pt>
                <c:pt idx="1742">
                  <c:v>1,738.01</c:v>
                </c:pt>
                <c:pt idx="1743">
                  <c:v>1,739.00</c:v>
                </c:pt>
                <c:pt idx="1744">
                  <c:v>1,740.00</c:v>
                </c:pt>
                <c:pt idx="1745">
                  <c:v>1,741.01</c:v>
                </c:pt>
                <c:pt idx="1746">
                  <c:v>1,742.01</c:v>
                </c:pt>
                <c:pt idx="1747">
                  <c:v>1,743.00</c:v>
                </c:pt>
                <c:pt idx="1748">
                  <c:v>1,744.01</c:v>
                </c:pt>
                <c:pt idx="1749">
                  <c:v>1,745.01</c:v>
                </c:pt>
                <c:pt idx="1750">
                  <c:v>1,746.00</c:v>
                </c:pt>
                <c:pt idx="1751">
                  <c:v>1,747.00</c:v>
                </c:pt>
                <c:pt idx="1752">
                  <c:v>1,748.01</c:v>
                </c:pt>
                <c:pt idx="1753">
                  <c:v>1,749.00</c:v>
                </c:pt>
                <c:pt idx="1754">
                  <c:v>1,750.00</c:v>
                </c:pt>
                <c:pt idx="1755">
                  <c:v>1,751.01</c:v>
                </c:pt>
                <c:pt idx="1756">
                  <c:v>1,752.01</c:v>
                </c:pt>
                <c:pt idx="1757">
                  <c:v>1,753.00</c:v>
                </c:pt>
                <c:pt idx="1758">
                  <c:v>1,754.00</c:v>
                </c:pt>
                <c:pt idx="1759">
                  <c:v>1,755.01</c:v>
                </c:pt>
                <c:pt idx="1760">
                  <c:v>1,756.00</c:v>
                </c:pt>
                <c:pt idx="1761">
                  <c:v>1,757.00</c:v>
                </c:pt>
                <c:pt idx="1762">
                  <c:v>1,758.01</c:v>
                </c:pt>
                <c:pt idx="1763">
                  <c:v>1,759.00</c:v>
                </c:pt>
                <c:pt idx="1764">
                  <c:v>1,760.00</c:v>
                </c:pt>
                <c:pt idx="1765">
                  <c:v>1,761.01</c:v>
                </c:pt>
                <c:pt idx="1766">
                  <c:v>1,762.01</c:v>
                </c:pt>
                <c:pt idx="1767">
                  <c:v>1,763.00</c:v>
                </c:pt>
                <c:pt idx="1768">
                  <c:v>1,764.00</c:v>
                </c:pt>
                <c:pt idx="1769">
                  <c:v>1,765.01</c:v>
                </c:pt>
                <c:pt idx="1770">
                  <c:v>1,766.00</c:v>
                </c:pt>
                <c:pt idx="1771">
                  <c:v>1,767.00</c:v>
                </c:pt>
                <c:pt idx="1772">
                  <c:v>1,768.01</c:v>
                </c:pt>
                <c:pt idx="1773">
                  <c:v>1,769.00</c:v>
                </c:pt>
                <c:pt idx="1774">
                  <c:v>1,770.00</c:v>
                </c:pt>
                <c:pt idx="1775">
                  <c:v>1,771.01</c:v>
                </c:pt>
                <c:pt idx="1776">
                  <c:v>1,772.01</c:v>
                </c:pt>
                <c:pt idx="1777">
                  <c:v>1,773.00</c:v>
                </c:pt>
                <c:pt idx="1778">
                  <c:v>1,774.00</c:v>
                </c:pt>
                <c:pt idx="1779">
                  <c:v>1,775.01</c:v>
                </c:pt>
                <c:pt idx="1780">
                  <c:v>1,776.00</c:v>
                </c:pt>
                <c:pt idx="1781">
                  <c:v>1,777.00</c:v>
                </c:pt>
                <c:pt idx="1782">
                  <c:v>1,778.01</c:v>
                </c:pt>
                <c:pt idx="1783">
                  <c:v>1,779.01</c:v>
                </c:pt>
                <c:pt idx="1784">
                  <c:v>1,780.00</c:v>
                </c:pt>
                <c:pt idx="1785">
                  <c:v>1,781.01</c:v>
                </c:pt>
                <c:pt idx="1786">
                  <c:v>1,782.01</c:v>
                </c:pt>
                <c:pt idx="1787">
                  <c:v>1,783.00</c:v>
                </c:pt>
                <c:pt idx="1788">
                  <c:v>1,784.00</c:v>
                </c:pt>
                <c:pt idx="1789">
                  <c:v>1,785.01</c:v>
                </c:pt>
                <c:pt idx="1790">
                  <c:v>1,786.00</c:v>
                </c:pt>
                <c:pt idx="1791">
                  <c:v>1,787.00</c:v>
                </c:pt>
                <c:pt idx="1792">
                  <c:v>1,788.01</c:v>
                </c:pt>
                <c:pt idx="1793">
                  <c:v>1,789.01</c:v>
                </c:pt>
                <c:pt idx="1794">
                  <c:v>1,790.00</c:v>
                </c:pt>
                <c:pt idx="1795">
                  <c:v>1,791.01</c:v>
                </c:pt>
                <c:pt idx="1796">
                  <c:v>1,792.01</c:v>
                </c:pt>
                <c:pt idx="1797">
                  <c:v>1,793.00</c:v>
                </c:pt>
                <c:pt idx="1798">
                  <c:v>1,794.00</c:v>
                </c:pt>
                <c:pt idx="1799">
                  <c:v>1,795.01</c:v>
                </c:pt>
                <c:pt idx="1800">
                  <c:v>1,796.00</c:v>
                </c:pt>
                <c:pt idx="1801">
                  <c:v>1,797.00</c:v>
                </c:pt>
                <c:pt idx="1802">
                  <c:v>1,798.01</c:v>
                </c:pt>
                <c:pt idx="1803">
                  <c:v>1,799.01</c:v>
                </c:pt>
                <c:pt idx="1804">
                  <c:v>1,800.00</c:v>
                </c:pt>
                <c:pt idx="1805">
                  <c:v>1,801.00</c:v>
                </c:pt>
                <c:pt idx="1806">
                  <c:v>1,802.01</c:v>
                </c:pt>
                <c:pt idx="1807">
                  <c:v>1,803.00</c:v>
                </c:pt>
                <c:pt idx="1808">
                  <c:v>1,804.00</c:v>
                </c:pt>
                <c:pt idx="1809">
                  <c:v>1,805.01</c:v>
                </c:pt>
                <c:pt idx="1810">
                  <c:v>1,806.00</c:v>
                </c:pt>
                <c:pt idx="1811">
                  <c:v>1,807.00</c:v>
                </c:pt>
                <c:pt idx="1812">
                  <c:v>1,808.01</c:v>
                </c:pt>
                <c:pt idx="1813">
                  <c:v>1,809.01</c:v>
                </c:pt>
                <c:pt idx="1814">
                  <c:v>1,810.00</c:v>
                </c:pt>
                <c:pt idx="1815">
                  <c:v>1,811.00</c:v>
                </c:pt>
                <c:pt idx="1816">
                  <c:v>1,812.01</c:v>
                </c:pt>
                <c:pt idx="1817">
                  <c:v>1,813.00</c:v>
                </c:pt>
                <c:pt idx="1818">
                  <c:v>1,814.00</c:v>
                </c:pt>
                <c:pt idx="1819">
                  <c:v>1,815.01</c:v>
                </c:pt>
                <c:pt idx="1820">
                  <c:v>1,816.01</c:v>
                </c:pt>
                <c:pt idx="1821">
                  <c:v>1,817.00</c:v>
                </c:pt>
                <c:pt idx="1822">
                  <c:v>1,818.01</c:v>
                </c:pt>
                <c:pt idx="1823">
                  <c:v>1,819.01</c:v>
                </c:pt>
                <c:pt idx="1824">
                  <c:v>1,820.00</c:v>
                </c:pt>
                <c:pt idx="1825">
                  <c:v>1,821.00</c:v>
                </c:pt>
                <c:pt idx="1826">
                  <c:v>1,822.01</c:v>
                </c:pt>
                <c:pt idx="1827">
                  <c:v>1,823.00</c:v>
                </c:pt>
                <c:pt idx="1828">
                  <c:v>1,824.00</c:v>
                </c:pt>
                <c:pt idx="1829">
                  <c:v>1,825.01</c:v>
                </c:pt>
                <c:pt idx="1830">
                  <c:v>1,826.01</c:v>
                </c:pt>
                <c:pt idx="1831">
                  <c:v>1,827.00</c:v>
                </c:pt>
                <c:pt idx="1832">
                  <c:v>1,828.01</c:v>
                </c:pt>
                <c:pt idx="1833">
                  <c:v>1,829.01</c:v>
                </c:pt>
                <c:pt idx="1834">
                  <c:v>1,830.00</c:v>
                </c:pt>
                <c:pt idx="1835">
                  <c:v>1,831.00</c:v>
                </c:pt>
                <c:pt idx="1836">
                  <c:v>1,832.01</c:v>
                </c:pt>
                <c:pt idx="1837">
                  <c:v>1,833.00</c:v>
                </c:pt>
                <c:pt idx="1838">
                  <c:v>1,834.00</c:v>
                </c:pt>
                <c:pt idx="1839">
                  <c:v>1,835.01</c:v>
                </c:pt>
                <c:pt idx="1840">
                  <c:v>1,836.01</c:v>
                </c:pt>
                <c:pt idx="1841">
                  <c:v>1,837.00</c:v>
                </c:pt>
                <c:pt idx="1842">
                  <c:v>1,838.01</c:v>
                </c:pt>
                <c:pt idx="1843">
                  <c:v>1,839.01</c:v>
                </c:pt>
                <c:pt idx="1844">
                  <c:v>1,840.00</c:v>
                </c:pt>
                <c:pt idx="1845">
                  <c:v>1,841.00</c:v>
                </c:pt>
                <c:pt idx="1846">
                  <c:v>1,842.01</c:v>
                </c:pt>
                <c:pt idx="1847">
                  <c:v>1,843.00</c:v>
                </c:pt>
                <c:pt idx="1848">
                  <c:v>1,844.00</c:v>
                </c:pt>
                <c:pt idx="1849">
                  <c:v>1,845.01</c:v>
                </c:pt>
                <c:pt idx="1850">
                  <c:v>1,846.01</c:v>
                </c:pt>
                <c:pt idx="1851">
                  <c:v>1,847.00</c:v>
                </c:pt>
                <c:pt idx="1852">
                  <c:v>1,848.00</c:v>
                </c:pt>
                <c:pt idx="1853">
                  <c:v>1,849.01</c:v>
                </c:pt>
                <c:pt idx="1854">
                  <c:v>1,850.00</c:v>
                </c:pt>
                <c:pt idx="1855">
                  <c:v>1,851.00</c:v>
                </c:pt>
                <c:pt idx="1856">
                  <c:v>1,852.01</c:v>
                </c:pt>
                <c:pt idx="1857">
                  <c:v>1,853.00</c:v>
                </c:pt>
                <c:pt idx="1858">
                  <c:v>1,854.00</c:v>
                </c:pt>
                <c:pt idx="1859">
                  <c:v>1,855.01</c:v>
                </c:pt>
                <c:pt idx="1860">
                  <c:v>1,856.01</c:v>
                </c:pt>
                <c:pt idx="1861">
                  <c:v>1,857.00</c:v>
                </c:pt>
                <c:pt idx="1862">
                  <c:v>1,858.00</c:v>
                </c:pt>
                <c:pt idx="1863">
                  <c:v>1,859.01</c:v>
                </c:pt>
                <c:pt idx="1864">
                  <c:v>1,860.00</c:v>
                </c:pt>
                <c:pt idx="1865">
                  <c:v>1,861.00</c:v>
                </c:pt>
                <c:pt idx="1866">
                  <c:v>1,862.01</c:v>
                </c:pt>
                <c:pt idx="1867">
                  <c:v>1,863.01</c:v>
                </c:pt>
                <c:pt idx="1868">
                  <c:v>1,864.00</c:v>
                </c:pt>
                <c:pt idx="1869">
                  <c:v>1,865.01</c:v>
                </c:pt>
                <c:pt idx="1870">
                  <c:v>1,866.01</c:v>
                </c:pt>
                <c:pt idx="1871">
                  <c:v>1,867.00</c:v>
                </c:pt>
                <c:pt idx="1872">
                  <c:v>1,868.00</c:v>
                </c:pt>
                <c:pt idx="1873">
                  <c:v>1,869.01</c:v>
                </c:pt>
                <c:pt idx="1874">
                  <c:v>1,870.00</c:v>
                </c:pt>
                <c:pt idx="1875">
                  <c:v>1,871.00</c:v>
                </c:pt>
                <c:pt idx="1876">
                  <c:v>1,872.01</c:v>
                </c:pt>
                <c:pt idx="1877">
                  <c:v>1,873.01</c:v>
                </c:pt>
                <c:pt idx="1878">
                  <c:v>1,874.00</c:v>
                </c:pt>
                <c:pt idx="1879">
                  <c:v>1,875.00</c:v>
                </c:pt>
                <c:pt idx="1880">
                  <c:v>1,876.01</c:v>
                </c:pt>
                <c:pt idx="1881">
                  <c:v>1,877.00</c:v>
                </c:pt>
                <c:pt idx="1882">
                  <c:v>1,878.00</c:v>
                </c:pt>
                <c:pt idx="1883">
                  <c:v>1,879.01</c:v>
                </c:pt>
                <c:pt idx="1884">
                  <c:v>1,880.01</c:v>
                </c:pt>
                <c:pt idx="1885">
                  <c:v>1,881.00</c:v>
                </c:pt>
                <c:pt idx="1886">
                  <c:v>1,882.01</c:v>
                </c:pt>
                <c:pt idx="1887">
                  <c:v>1,883.01</c:v>
                </c:pt>
                <c:pt idx="1888">
                  <c:v>1,884.00</c:v>
                </c:pt>
                <c:pt idx="1889">
                  <c:v>1,885.00</c:v>
                </c:pt>
                <c:pt idx="1890">
                  <c:v>1,886.01</c:v>
                </c:pt>
                <c:pt idx="1891">
                  <c:v>1,887.00</c:v>
                </c:pt>
                <c:pt idx="1892">
                  <c:v>1,888.00</c:v>
                </c:pt>
                <c:pt idx="1893">
                  <c:v>1,889.01</c:v>
                </c:pt>
                <c:pt idx="1894">
                  <c:v>1,890.01</c:v>
                </c:pt>
                <c:pt idx="1895">
                  <c:v>1,891.00</c:v>
                </c:pt>
                <c:pt idx="1896">
                  <c:v>1,892.01</c:v>
                </c:pt>
                <c:pt idx="1897">
                  <c:v>1,893.01</c:v>
                </c:pt>
                <c:pt idx="1898">
                  <c:v>1,894.00</c:v>
                </c:pt>
                <c:pt idx="1899">
                  <c:v>1,895.00</c:v>
                </c:pt>
                <c:pt idx="1900">
                  <c:v>1,896.01</c:v>
                </c:pt>
                <c:pt idx="1901">
                  <c:v>1,897.00</c:v>
                </c:pt>
                <c:pt idx="1902">
                  <c:v>1,898.00</c:v>
                </c:pt>
                <c:pt idx="1903">
                  <c:v>1,899.01</c:v>
                </c:pt>
                <c:pt idx="1904">
                  <c:v>1,900.01</c:v>
                </c:pt>
                <c:pt idx="1905">
                  <c:v>1,901.00</c:v>
                </c:pt>
              </c:strCache>
            </c:strRef>
          </c:xVal>
          <c:yVal>
            <c:numRef>
              <c:f>'8-16-2022 10-06-53 AM'!$E$2:$E$1907</c:f>
              <c:numCache>
                <c:formatCode>General</c:formatCode>
                <c:ptCount val="1906"/>
                <c:pt idx="0">
                  <c:v>72.705956</c:v>
                </c:pt>
                <c:pt idx="1">
                  <c:v>72.707774000000001</c:v>
                </c:pt>
                <c:pt idx="2">
                  <c:v>72.699206000000004</c:v>
                </c:pt>
                <c:pt idx="3">
                  <c:v>72.715028000000004</c:v>
                </c:pt>
                <c:pt idx="4">
                  <c:v>72.712958</c:v>
                </c:pt>
                <c:pt idx="5">
                  <c:v>72.854618000000002</c:v>
                </c:pt>
                <c:pt idx="6">
                  <c:v>72.864608000000004</c:v>
                </c:pt>
                <c:pt idx="7">
                  <c:v>72.870440000000002</c:v>
                </c:pt>
                <c:pt idx="8">
                  <c:v>72.867236000000005</c:v>
                </c:pt>
                <c:pt idx="9">
                  <c:v>72.861044000000007</c:v>
                </c:pt>
                <c:pt idx="10">
                  <c:v>72.853952000000007</c:v>
                </c:pt>
                <c:pt idx="11">
                  <c:v>72.864608000000004</c:v>
                </c:pt>
                <c:pt idx="12">
                  <c:v>72.851882000000003</c:v>
                </c:pt>
                <c:pt idx="13">
                  <c:v>72.856436000000002</c:v>
                </c:pt>
                <c:pt idx="14">
                  <c:v>72.854401999999993</c:v>
                </c:pt>
                <c:pt idx="15">
                  <c:v>72.848011999999997</c:v>
                </c:pt>
                <c:pt idx="16">
                  <c:v>72.845888000000002</c:v>
                </c:pt>
                <c:pt idx="17">
                  <c:v>72.844988000000001</c:v>
                </c:pt>
                <c:pt idx="18">
                  <c:v>72.839659999999995</c:v>
                </c:pt>
                <c:pt idx="19">
                  <c:v>72.840812</c:v>
                </c:pt>
                <c:pt idx="20">
                  <c:v>72.847759999999994</c:v>
                </c:pt>
                <c:pt idx="21">
                  <c:v>72.847868000000005</c:v>
                </c:pt>
                <c:pt idx="22">
                  <c:v>72.861530000000002</c:v>
                </c:pt>
                <c:pt idx="23">
                  <c:v>72.868729999999999</c:v>
                </c:pt>
                <c:pt idx="24">
                  <c:v>72.864733999999999</c:v>
                </c:pt>
                <c:pt idx="25">
                  <c:v>72.848534000000001</c:v>
                </c:pt>
                <c:pt idx="26">
                  <c:v>72.852980000000002</c:v>
                </c:pt>
                <c:pt idx="27">
                  <c:v>72.844988000000001</c:v>
                </c:pt>
                <c:pt idx="28">
                  <c:v>72.850334000000004</c:v>
                </c:pt>
                <c:pt idx="29">
                  <c:v>72.850207999999995</c:v>
                </c:pt>
                <c:pt idx="30">
                  <c:v>72.850622000000001</c:v>
                </c:pt>
                <c:pt idx="31">
                  <c:v>72.855410000000006</c:v>
                </c:pt>
                <c:pt idx="32">
                  <c:v>72.858919999999998</c:v>
                </c:pt>
                <c:pt idx="33">
                  <c:v>72.863203999999996</c:v>
                </c:pt>
                <c:pt idx="34">
                  <c:v>72.856669999999994</c:v>
                </c:pt>
                <c:pt idx="35">
                  <c:v>72.859279999999998</c:v>
                </c:pt>
                <c:pt idx="36">
                  <c:v>72.866911999999999</c:v>
                </c:pt>
                <c:pt idx="37">
                  <c:v>72.871663999999996</c:v>
                </c:pt>
                <c:pt idx="38">
                  <c:v>72.859729999999999</c:v>
                </c:pt>
                <c:pt idx="39">
                  <c:v>72.861530000000002</c:v>
                </c:pt>
                <c:pt idx="40">
                  <c:v>72.861260000000001</c:v>
                </c:pt>
                <c:pt idx="41">
                  <c:v>72.876632000000001</c:v>
                </c:pt>
                <c:pt idx="42">
                  <c:v>72.858019999999996</c:v>
                </c:pt>
                <c:pt idx="43">
                  <c:v>72.848084</c:v>
                </c:pt>
                <c:pt idx="44">
                  <c:v>72.859334000000004</c:v>
                </c:pt>
                <c:pt idx="45">
                  <c:v>72.852745999999996</c:v>
                </c:pt>
                <c:pt idx="46">
                  <c:v>72.857354000000001</c:v>
                </c:pt>
                <c:pt idx="47">
                  <c:v>72.852835999999996</c:v>
                </c:pt>
                <c:pt idx="48">
                  <c:v>72.858776000000006</c:v>
                </c:pt>
                <c:pt idx="49">
                  <c:v>72.873103999999998</c:v>
                </c:pt>
                <c:pt idx="50">
                  <c:v>72.875479999999996</c:v>
                </c:pt>
                <c:pt idx="51">
                  <c:v>72.867542</c:v>
                </c:pt>
                <c:pt idx="52">
                  <c:v>72.851575999999994</c:v>
                </c:pt>
                <c:pt idx="53">
                  <c:v>72.856058000000004</c:v>
                </c:pt>
                <c:pt idx="54">
                  <c:v>72.861134000000007</c:v>
                </c:pt>
                <c:pt idx="55">
                  <c:v>72.863528000000002</c:v>
                </c:pt>
                <c:pt idx="56">
                  <c:v>72.858344000000002</c:v>
                </c:pt>
                <c:pt idx="57">
                  <c:v>72.861493999999993</c:v>
                </c:pt>
                <c:pt idx="58">
                  <c:v>72.869414000000006</c:v>
                </c:pt>
                <c:pt idx="59">
                  <c:v>72.865994000000001</c:v>
                </c:pt>
                <c:pt idx="60">
                  <c:v>72.863420000000005</c:v>
                </c:pt>
                <c:pt idx="61">
                  <c:v>72.873878000000005</c:v>
                </c:pt>
                <c:pt idx="62">
                  <c:v>72.873626000000002</c:v>
                </c:pt>
                <c:pt idx="63">
                  <c:v>72.884516000000005</c:v>
                </c:pt>
                <c:pt idx="64">
                  <c:v>72.885037999999994</c:v>
                </c:pt>
                <c:pt idx="65">
                  <c:v>72.874688000000006</c:v>
                </c:pt>
                <c:pt idx="66">
                  <c:v>72.865418000000005</c:v>
                </c:pt>
                <c:pt idx="67">
                  <c:v>72.870350000000002</c:v>
                </c:pt>
                <c:pt idx="68">
                  <c:v>72.862628000000001</c:v>
                </c:pt>
                <c:pt idx="69">
                  <c:v>72.860215999999994</c:v>
                </c:pt>
                <c:pt idx="70">
                  <c:v>72.857929999999996</c:v>
                </c:pt>
                <c:pt idx="71">
                  <c:v>72.861745999999997</c:v>
                </c:pt>
                <c:pt idx="72">
                  <c:v>72.867434000000003</c:v>
                </c:pt>
                <c:pt idx="73">
                  <c:v>72.866228000000007</c:v>
                </c:pt>
                <c:pt idx="74">
                  <c:v>72.861475999999996</c:v>
                </c:pt>
                <c:pt idx="75">
                  <c:v>72.869054000000006</c:v>
                </c:pt>
                <c:pt idx="76">
                  <c:v>72.878737999999998</c:v>
                </c:pt>
                <c:pt idx="77">
                  <c:v>72.878737999999998</c:v>
                </c:pt>
                <c:pt idx="78">
                  <c:v>72.879638</c:v>
                </c:pt>
                <c:pt idx="79">
                  <c:v>72.872383999999997</c:v>
                </c:pt>
                <c:pt idx="80">
                  <c:v>72.866444000000001</c:v>
                </c:pt>
                <c:pt idx="81">
                  <c:v>72.875876000000005</c:v>
                </c:pt>
                <c:pt idx="82">
                  <c:v>72.874454</c:v>
                </c:pt>
                <c:pt idx="83">
                  <c:v>72.872311999999994</c:v>
                </c:pt>
                <c:pt idx="84">
                  <c:v>72.873949999999994</c:v>
                </c:pt>
                <c:pt idx="85">
                  <c:v>72.882949999999994</c:v>
                </c:pt>
                <c:pt idx="86">
                  <c:v>72.888350000000003</c:v>
                </c:pt>
                <c:pt idx="87">
                  <c:v>72.884174000000002</c:v>
                </c:pt>
                <c:pt idx="88">
                  <c:v>72.882373999999999</c:v>
                </c:pt>
                <c:pt idx="89">
                  <c:v>72.880268000000001</c:v>
                </c:pt>
                <c:pt idx="90">
                  <c:v>72.893912</c:v>
                </c:pt>
                <c:pt idx="91">
                  <c:v>72.874129999999994</c:v>
                </c:pt>
                <c:pt idx="92">
                  <c:v>72.890563999999998</c:v>
                </c:pt>
                <c:pt idx="93">
                  <c:v>72.877477999999996</c:v>
                </c:pt>
                <c:pt idx="94">
                  <c:v>72.879763999999994</c:v>
                </c:pt>
                <c:pt idx="95">
                  <c:v>72.900841999999997</c:v>
                </c:pt>
                <c:pt idx="96">
                  <c:v>72.892526000000004</c:v>
                </c:pt>
                <c:pt idx="97">
                  <c:v>72.890636000000001</c:v>
                </c:pt>
                <c:pt idx="98">
                  <c:v>72.887792000000005</c:v>
                </c:pt>
                <c:pt idx="99">
                  <c:v>72.901058000000006</c:v>
                </c:pt>
                <c:pt idx="100">
                  <c:v>72.888223999999994</c:v>
                </c:pt>
                <c:pt idx="101">
                  <c:v>72.887162000000004</c:v>
                </c:pt>
                <c:pt idx="102">
                  <c:v>72.878</c:v>
                </c:pt>
                <c:pt idx="103">
                  <c:v>72.873769999999993</c:v>
                </c:pt>
                <c:pt idx="104">
                  <c:v>72.894974000000005</c:v>
                </c:pt>
                <c:pt idx="105">
                  <c:v>72.881491999999994</c:v>
                </c:pt>
                <c:pt idx="106">
                  <c:v>72.885667999999995</c:v>
                </c:pt>
                <c:pt idx="107">
                  <c:v>72.890096</c:v>
                </c:pt>
                <c:pt idx="108">
                  <c:v>72.890600000000006</c:v>
                </c:pt>
                <c:pt idx="109">
                  <c:v>72.886747999999997</c:v>
                </c:pt>
                <c:pt idx="110">
                  <c:v>72.888295999999997</c:v>
                </c:pt>
                <c:pt idx="111">
                  <c:v>72.890113999999997</c:v>
                </c:pt>
                <c:pt idx="112">
                  <c:v>72.869594000000006</c:v>
                </c:pt>
                <c:pt idx="113">
                  <c:v>72.873896000000002</c:v>
                </c:pt>
                <c:pt idx="114">
                  <c:v>72.880915999999999</c:v>
                </c:pt>
                <c:pt idx="115">
                  <c:v>72.881113999999997</c:v>
                </c:pt>
                <c:pt idx="116">
                  <c:v>72.883849999999995</c:v>
                </c:pt>
                <c:pt idx="117">
                  <c:v>72.890780000000007</c:v>
                </c:pt>
                <c:pt idx="118">
                  <c:v>72.892129999999995</c:v>
                </c:pt>
                <c:pt idx="119">
                  <c:v>72.901651999999999</c:v>
                </c:pt>
                <c:pt idx="120">
                  <c:v>72.905287999999999</c:v>
                </c:pt>
                <c:pt idx="121">
                  <c:v>72.910796000000005</c:v>
                </c:pt>
                <c:pt idx="122">
                  <c:v>72.908959999999993</c:v>
                </c:pt>
                <c:pt idx="123">
                  <c:v>72.888475999999997</c:v>
                </c:pt>
                <c:pt idx="124">
                  <c:v>72.896720000000002</c:v>
                </c:pt>
                <c:pt idx="125">
                  <c:v>72.896720000000002</c:v>
                </c:pt>
                <c:pt idx="126">
                  <c:v>72.896342000000004</c:v>
                </c:pt>
                <c:pt idx="127">
                  <c:v>72.904514000000006</c:v>
                </c:pt>
                <c:pt idx="128">
                  <c:v>72.889268000000001</c:v>
                </c:pt>
                <c:pt idx="129">
                  <c:v>72.888188</c:v>
                </c:pt>
                <c:pt idx="130">
                  <c:v>72.903542000000002</c:v>
                </c:pt>
                <c:pt idx="131">
                  <c:v>72.897548</c:v>
                </c:pt>
                <c:pt idx="132">
                  <c:v>72.894704000000004</c:v>
                </c:pt>
                <c:pt idx="133">
                  <c:v>72.895892000000003</c:v>
                </c:pt>
                <c:pt idx="134">
                  <c:v>72.901274000000001</c:v>
                </c:pt>
                <c:pt idx="135">
                  <c:v>72.920264000000003</c:v>
                </c:pt>
                <c:pt idx="136">
                  <c:v>72.910669999999996</c:v>
                </c:pt>
                <c:pt idx="137">
                  <c:v>72.906242000000006</c:v>
                </c:pt>
                <c:pt idx="138">
                  <c:v>72.900518000000005</c:v>
                </c:pt>
                <c:pt idx="139">
                  <c:v>72.910921999999999</c:v>
                </c:pt>
                <c:pt idx="140">
                  <c:v>72.906188</c:v>
                </c:pt>
                <c:pt idx="141">
                  <c:v>72.904820000000001</c:v>
                </c:pt>
                <c:pt idx="142">
                  <c:v>72.907898000000003</c:v>
                </c:pt>
                <c:pt idx="143">
                  <c:v>72.907268000000002</c:v>
                </c:pt>
                <c:pt idx="144">
                  <c:v>72.907141999999993</c:v>
                </c:pt>
                <c:pt idx="145">
                  <c:v>72.907753999999997</c:v>
                </c:pt>
                <c:pt idx="146">
                  <c:v>72.921002000000001</c:v>
                </c:pt>
                <c:pt idx="147">
                  <c:v>72.923882000000006</c:v>
                </c:pt>
                <c:pt idx="148">
                  <c:v>72.917581999999996</c:v>
                </c:pt>
                <c:pt idx="149">
                  <c:v>72.924835999999999</c:v>
                </c:pt>
                <c:pt idx="150">
                  <c:v>72.922045999999995</c:v>
                </c:pt>
                <c:pt idx="151">
                  <c:v>72.905755999999997</c:v>
                </c:pt>
                <c:pt idx="152">
                  <c:v>72.906313999999995</c:v>
                </c:pt>
                <c:pt idx="153">
                  <c:v>72.915800000000004</c:v>
                </c:pt>
                <c:pt idx="154">
                  <c:v>72.908851999999996</c:v>
                </c:pt>
                <c:pt idx="155">
                  <c:v>72.909949999999995</c:v>
                </c:pt>
                <c:pt idx="156">
                  <c:v>72.912559999999999</c:v>
                </c:pt>
                <c:pt idx="157">
                  <c:v>72.927266000000003</c:v>
                </c:pt>
                <c:pt idx="158">
                  <c:v>72.924835999999999</c:v>
                </c:pt>
                <c:pt idx="159">
                  <c:v>72.931027999999998</c:v>
                </c:pt>
                <c:pt idx="160">
                  <c:v>72.929174000000003</c:v>
                </c:pt>
                <c:pt idx="161">
                  <c:v>72.934196</c:v>
                </c:pt>
                <c:pt idx="162">
                  <c:v>72.931244000000007</c:v>
                </c:pt>
                <c:pt idx="163">
                  <c:v>72.928166000000004</c:v>
                </c:pt>
                <c:pt idx="164">
                  <c:v>72.914522000000005</c:v>
                </c:pt>
                <c:pt idx="165">
                  <c:v>72.916303999999997</c:v>
                </c:pt>
                <c:pt idx="166">
                  <c:v>72.928327999999993</c:v>
                </c:pt>
                <c:pt idx="167">
                  <c:v>72.936788000000007</c:v>
                </c:pt>
                <c:pt idx="168">
                  <c:v>72.928867999999994</c:v>
                </c:pt>
                <c:pt idx="169">
                  <c:v>72.927644000000001</c:v>
                </c:pt>
                <c:pt idx="170">
                  <c:v>72.920984000000004</c:v>
                </c:pt>
                <c:pt idx="171">
                  <c:v>72.939434000000006</c:v>
                </c:pt>
                <c:pt idx="172">
                  <c:v>72.946796000000006</c:v>
                </c:pt>
                <c:pt idx="173">
                  <c:v>72.939487999999997</c:v>
                </c:pt>
                <c:pt idx="174">
                  <c:v>72.950162000000006</c:v>
                </c:pt>
                <c:pt idx="175">
                  <c:v>72.955976000000007</c:v>
                </c:pt>
                <c:pt idx="176">
                  <c:v>72.949802000000005</c:v>
                </c:pt>
                <c:pt idx="177">
                  <c:v>72.940550000000002</c:v>
                </c:pt>
                <c:pt idx="178">
                  <c:v>72.939055999999994</c:v>
                </c:pt>
                <c:pt idx="179">
                  <c:v>72.951080000000005</c:v>
                </c:pt>
                <c:pt idx="180">
                  <c:v>72.948577999999998</c:v>
                </c:pt>
                <c:pt idx="181">
                  <c:v>72.946166000000005</c:v>
                </c:pt>
                <c:pt idx="182">
                  <c:v>72.951763999999997</c:v>
                </c:pt>
                <c:pt idx="183">
                  <c:v>72.955237999999994</c:v>
                </c:pt>
                <c:pt idx="184">
                  <c:v>72.961879999999994</c:v>
                </c:pt>
                <c:pt idx="185">
                  <c:v>72.955814000000004</c:v>
                </c:pt>
                <c:pt idx="186">
                  <c:v>72.963139999999996</c:v>
                </c:pt>
                <c:pt idx="187">
                  <c:v>72.950288</c:v>
                </c:pt>
                <c:pt idx="188">
                  <c:v>72.968198000000001</c:v>
                </c:pt>
                <c:pt idx="189">
                  <c:v>72.968360000000004</c:v>
                </c:pt>
                <c:pt idx="190">
                  <c:v>72.973724000000004</c:v>
                </c:pt>
                <c:pt idx="191">
                  <c:v>72.965624000000005</c:v>
                </c:pt>
                <c:pt idx="192">
                  <c:v>72.972752</c:v>
                </c:pt>
                <c:pt idx="193">
                  <c:v>72.979664</c:v>
                </c:pt>
                <c:pt idx="194">
                  <c:v>72.972014000000001</c:v>
                </c:pt>
                <c:pt idx="195">
                  <c:v>72.979339999999993</c:v>
                </c:pt>
                <c:pt idx="196">
                  <c:v>72.972319999999996</c:v>
                </c:pt>
                <c:pt idx="197">
                  <c:v>72.968881999999994</c:v>
                </c:pt>
                <c:pt idx="198">
                  <c:v>72.980564000000001</c:v>
                </c:pt>
                <c:pt idx="199">
                  <c:v>72.979213999999999</c:v>
                </c:pt>
                <c:pt idx="200">
                  <c:v>72.96602</c:v>
                </c:pt>
                <c:pt idx="201">
                  <c:v>72.981392</c:v>
                </c:pt>
                <c:pt idx="202">
                  <c:v>73.004000000000005</c:v>
                </c:pt>
                <c:pt idx="203">
                  <c:v>73.006016000000002</c:v>
                </c:pt>
                <c:pt idx="204">
                  <c:v>72.980384000000001</c:v>
                </c:pt>
                <c:pt idx="205">
                  <c:v>72.989726000000005</c:v>
                </c:pt>
                <c:pt idx="206">
                  <c:v>72.987781999999996</c:v>
                </c:pt>
                <c:pt idx="207">
                  <c:v>72.996026000000001</c:v>
                </c:pt>
                <c:pt idx="208">
                  <c:v>72.993902000000006</c:v>
                </c:pt>
                <c:pt idx="209">
                  <c:v>72.995503999999997</c:v>
                </c:pt>
                <c:pt idx="210">
                  <c:v>72.996043999999998</c:v>
                </c:pt>
                <c:pt idx="211">
                  <c:v>73.002650000000003</c:v>
                </c:pt>
                <c:pt idx="212">
                  <c:v>73.011740000000003</c:v>
                </c:pt>
                <c:pt idx="213">
                  <c:v>73.007527999999994</c:v>
                </c:pt>
                <c:pt idx="214">
                  <c:v>73.004468000000003</c:v>
                </c:pt>
                <c:pt idx="215">
                  <c:v>73.01867</c:v>
                </c:pt>
                <c:pt idx="216">
                  <c:v>73.01876</c:v>
                </c:pt>
                <c:pt idx="217">
                  <c:v>73.020505999999997</c:v>
                </c:pt>
                <c:pt idx="218">
                  <c:v>73.025077999999993</c:v>
                </c:pt>
                <c:pt idx="219">
                  <c:v>73.024016000000003</c:v>
                </c:pt>
                <c:pt idx="220">
                  <c:v>73.018075999999994</c:v>
                </c:pt>
                <c:pt idx="221">
                  <c:v>73.027435999999994</c:v>
                </c:pt>
                <c:pt idx="222">
                  <c:v>73.037732000000005</c:v>
                </c:pt>
                <c:pt idx="223">
                  <c:v>73.036867999999998</c:v>
                </c:pt>
                <c:pt idx="224">
                  <c:v>73.029991999999993</c:v>
                </c:pt>
                <c:pt idx="225">
                  <c:v>73.032026000000002</c:v>
                </c:pt>
                <c:pt idx="226">
                  <c:v>73.059746000000004</c:v>
                </c:pt>
                <c:pt idx="227">
                  <c:v>73.043654000000004</c:v>
                </c:pt>
                <c:pt idx="228">
                  <c:v>73.041584</c:v>
                </c:pt>
                <c:pt idx="229">
                  <c:v>73.043834000000004</c:v>
                </c:pt>
                <c:pt idx="230">
                  <c:v>73.053734000000006</c:v>
                </c:pt>
                <c:pt idx="231">
                  <c:v>73.054165999999995</c:v>
                </c:pt>
                <c:pt idx="232">
                  <c:v>73.061132000000001</c:v>
                </c:pt>
                <c:pt idx="233">
                  <c:v>73.062014000000005</c:v>
                </c:pt>
                <c:pt idx="234">
                  <c:v>73.052024000000003</c:v>
                </c:pt>
                <c:pt idx="235">
                  <c:v>73.069069999999996</c:v>
                </c:pt>
                <c:pt idx="236">
                  <c:v>73.069214000000002</c:v>
                </c:pt>
                <c:pt idx="237">
                  <c:v>73.076018000000005</c:v>
                </c:pt>
                <c:pt idx="238">
                  <c:v>73.075801999999996</c:v>
                </c:pt>
                <c:pt idx="239">
                  <c:v>73.081183999999993</c:v>
                </c:pt>
                <c:pt idx="240">
                  <c:v>73.087664000000004</c:v>
                </c:pt>
                <c:pt idx="241">
                  <c:v>73.075981999999996</c:v>
                </c:pt>
                <c:pt idx="242">
                  <c:v>73.092848000000004</c:v>
                </c:pt>
                <c:pt idx="243">
                  <c:v>73.086547999999993</c:v>
                </c:pt>
                <c:pt idx="244">
                  <c:v>73.085576000000003</c:v>
                </c:pt>
                <c:pt idx="245">
                  <c:v>73.090490000000003</c:v>
                </c:pt>
                <c:pt idx="246">
                  <c:v>73.091048000000001</c:v>
                </c:pt>
                <c:pt idx="247">
                  <c:v>73.106024000000005</c:v>
                </c:pt>
                <c:pt idx="248">
                  <c:v>73.105627999999996</c:v>
                </c:pt>
                <c:pt idx="249">
                  <c:v>73.098680000000002</c:v>
                </c:pt>
                <c:pt idx="250">
                  <c:v>73.111909999999995</c:v>
                </c:pt>
                <c:pt idx="251">
                  <c:v>73.113854000000003</c:v>
                </c:pt>
                <c:pt idx="252">
                  <c:v>73.119110000000006</c:v>
                </c:pt>
                <c:pt idx="253">
                  <c:v>73.121449999999996</c:v>
                </c:pt>
                <c:pt idx="254">
                  <c:v>73.124437999999998</c:v>
                </c:pt>
                <c:pt idx="255">
                  <c:v>73.130557999999994</c:v>
                </c:pt>
                <c:pt idx="256">
                  <c:v>73.128829999999994</c:v>
                </c:pt>
                <c:pt idx="257">
                  <c:v>73.129711999999998</c:v>
                </c:pt>
                <c:pt idx="258">
                  <c:v>73.134013999999993</c:v>
                </c:pt>
                <c:pt idx="259">
                  <c:v>73.148414000000002</c:v>
                </c:pt>
                <c:pt idx="260">
                  <c:v>73.149764000000005</c:v>
                </c:pt>
                <c:pt idx="261">
                  <c:v>73.164199999999994</c:v>
                </c:pt>
                <c:pt idx="262">
                  <c:v>73.154678000000004</c:v>
                </c:pt>
                <c:pt idx="263">
                  <c:v>73.152553999999995</c:v>
                </c:pt>
                <c:pt idx="264">
                  <c:v>73.168430000000001</c:v>
                </c:pt>
                <c:pt idx="265">
                  <c:v>73.166719999999998</c:v>
                </c:pt>
                <c:pt idx="266">
                  <c:v>73.165999999999997</c:v>
                </c:pt>
                <c:pt idx="267">
                  <c:v>73.176314000000005</c:v>
                </c:pt>
                <c:pt idx="268">
                  <c:v>73.183424000000002</c:v>
                </c:pt>
                <c:pt idx="269">
                  <c:v>73.186340000000001</c:v>
                </c:pt>
                <c:pt idx="270">
                  <c:v>73.190768000000006</c:v>
                </c:pt>
                <c:pt idx="271">
                  <c:v>73.199606000000003</c:v>
                </c:pt>
                <c:pt idx="272">
                  <c:v>73.201712000000001</c:v>
                </c:pt>
                <c:pt idx="273">
                  <c:v>73.211917999999997</c:v>
                </c:pt>
                <c:pt idx="274">
                  <c:v>73.208389999999994</c:v>
                </c:pt>
                <c:pt idx="275">
                  <c:v>73.221655999999996</c:v>
                </c:pt>
                <c:pt idx="276">
                  <c:v>73.226804000000001</c:v>
                </c:pt>
                <c:pt idx="277">
                  <c:v>73.236091999999999</c:v>
                </c:pt>
                <c:pt idx="278">
                  <c:v>73.245307999999994</c:v>
                </c:pt>
                <c:pt idx="279">
                  <c:v>73.246225999999993</c:v>
                </c:pt>
                <c:pt idx="280">
                  <c:v>73.248367999999999</c:v>
                </c:pt>
                <c:pt idx="281">
                  <c:v>73.253407999999993</c:v>
                </c:pt>
                <c:pt idx="282">
                  <c:v>73.247017999999997</c:v>
                </c:pt>
                <c:pt idx="283">
                  <c:v>73.262624000000002</c:v>
                </c:pt>
                <c:pt idx="284">
                  <c:v>73.268293999999997</c:v>
                </c:pt>
                <c:pt idx="285">
                  <c:v>73.264442000000003</c:v>
                </c:pt>
                <c:pt idx="286">
                  <c:v>73.262929999999997</c:v>
                </c:pt>
                <c:pt idx="287">
                  <c:v>73.277276000000001</c:v>
                </c:pt>
                <c:pt idx="288">
                  <c:v>73.295006000000001</c:v>
                </c:pt>
                <c:pt idx="289">
                  <c:v>73.286366000000001</c:v>
                </c:pt>
                <c:pt idx="290">
                  <c:v>73.291244000000006</c:v>
                </c:pt>
                <c:pt idx="291">
                  <c:v>73.295276000000001</c:v>
                </c:pt>
                <c:pt idx="292">
                  <c:v>73.300190000000001</c:v>
                </c:pt>
                <c:pt idx="293">
                  <c:v>73.310522000000006</c:v>
                </c:pt>
                <c:pt idx="294">
                  <c:v>73.310990000000004</c:v>
                </c:pt>
                <c:pt idx="295">
                  <c:v>73.304869999999994</c:v>
                </c:pt>
                <c:pt idx="296">
                  <c:v>73.325894000000005</c:v>
                </c:pt>
                <c:pt idx="297">
                  <c:v>73.337738000000002</c:v>
                </c:pt>
                <c:pt idx="298">
                  <c:v>73.342832000000001</c:v>
                </c:pt>
                <c:pt idx="299">
                  <c:v>73.339681999999996</c:v>
                </c:pt>
                <c:pt idx="300">
                  <c:v>73.349348000000006</c:v>
                </c:pt>
                <c:pt idx="301">
                  <c:v>73.346971999999994</c:v>
                </c:pt>
                <c:pt idx="302">
                  <c:v>73.361534000000006</c:v>
                </c:pt>
                <c:pt idx="303">
                  <c:v>73.391251999999994</c:v>
                </c:pt>
                <c:pt idx="304">
                  <c:v>73.380703999999994</c:v>
                </c:pt>
                <c:pt idx="305">
                  <c:v>73.372532000000007</c:v>
                </c:pt>
                <c:pt idx="306">
                  <c:v>73.385401999999999</c:v>
                </c:pt>
                <c:pt idx="307">
                  <c:v>73.403617999999994</c:v>
                </c:pt>
                <c:pt idx="308">
                  <c:v>73.392854</c:v>
                </c:pt>
                <c:pt idx="309">
                  <c:v>73.391090000000005</c:v>
                </c:pt>
                <c:pt idx="310">
                  <c:v>73.417316</c:v>
                </c:pt>
                <c:pt idx="311">
                  <c:v>73.425362000000007</c:v>
                </c:pt>
                <c:pt idx="312">
                  <c:v>73.425973999999997</c:v>
                </c:pt>
                <c:pt idx="313">
                  <c:v>73.415768</c:v>
                </c:pt>
                <c:pt idx="314">
                  <c:v>73.413157999999996</c:v>
                </c:pt>
                <c:pt idx="315">
                  <c:v>73.433155999999997</c:v>
                </c:pt>
                <c:pt idx="316">
                  <c:v>73.451318000000001</c:v>
                </c:pt>
                <c:pt idx="317">
                  <c:v>73.451318000000001</c:v>
                </c:pt>
                <c:pt idx="318">
                  <c:v>73.450705999999997</c:v>
                </c:pt>
                <c:pt idx="319">
                  <c:v>73.473331999999999</c:v>
                </c:pt>
                <c:pt idx="320">
                  <c:v>73.490108000000006</c:v>
                </c:pt>
                <c:pt idx="321">
                  <c:v>73.486975999999999</c:v>
                </c:pt>
                <c:pt idx="322">
                  <c:v>73.495435999999998</c:v>
                </c:pt>
                <c:pt idx="323">
                  <c:v>73.511942000000005</c:v>
                </c:pt>
                <c:pt idx="324">
                  <c:v>73.518925999999993</c:v>
                </c:pt>
                <c:pt idx="325">
                  <c:v>73.519970000000001</c:v>
                </c:pt>
                <c:pt idx="326">
                  <c:v>73.519124000000005</c:v>
                </c:pt>
                <c:pt idx="327">
                  <c:v>73.520294000000007</c:v>
                </c:pt>
                <c:pt idx="328">
                  <c:v>73.539212000000006</c:v>
                </c:pt>
                <c:pt idx="329">
                  <c:v>73.552999999999997</c:v>
                </c:pt>
                <c:pt idx="330">
                  <c:v>73.561819999999997</c:v>
                </c:pt>
                <c:pt idx="331">
                  <c:v>73.559551999999996</c:v>
                </c:pt>
                <c:pt idx="332">
                  <c:v>73.563079999999999</c:v>
                </c:pt>
                <c:pt idx="333">
                  <c:v>73.570712</c:v>
                </c:pt>
                <c:pt idx="334">
                  <c:v>73.584553999999997</c:v>
                </c:pt>
                <c:pt idx="335">
                  <c:v>73.591538</c:v>
                </c:pt>
                <c:pt idx="336">
                  <c:v>73.599170000000001</c:v>
                </c:pt>
                <c:pt idx="337">
                  <c:v>73.605074000000002</c:v>
                </c:pt>
                <c:pt idx="338">
                  <c:v>73.616144000000006</c:v>
                </c:pt>
                <c:pt idx="339">
                  <c:v>73.614199999999997</c:v>
                </c:pt>
                <c:pt idx="340">
                  <c:v>73.612886000000003</c:v>
                </c:pt>
                <c:pt idx="341">
                  <c:v>73.627358000000001</c:v>
                </c:pt>
                <c:pt idx="342">
                  <c:v>73.649372</c:v>
                </c:pt>
                <c:pt idx="343">
                  <c:v>73.654951999999994</c:v>
                </c:pt>
                <c:pt idx="344">
                  <c:v>73.661305999999996</c:v>
                </c:pt>
                <c:pt idx="345">
                  <c:v>73.674086000000003</c:v>
                </c:pt>
                <c:pt idx="346">
                  <c:v>73.685066000000006</c:v>
                </c:pt>
                <c:pt idx="347">
                  <c:v>73.692176000000003</c:v>
                </c:pt>
                <c:pt idx="348">
                  <c:v>73.693759999999997</c:v>
                </c:pt>
                <c:pt idx="349">
                  <c:v>73.701121999999998</c:v>
                </c:pt>
                <c:pt idx="350">
                  <c:v>73.713595999999995</c:v>
                </c:pt>
                <c:pt idx="351">
                  <c:v>73.721984000000006</c:v>
                </c:pt>
                <c:pt idx="352">
                  <c:v>73.739552000000003</c:v>
                </c:pt>
                <c:pt idx="353">
                  <c:v>73.728266000000005</c:v>
                </c:pt>
                <c:pt idx="354">
                  <c:v>73.753321999999997</c:v>
                </c:pt>
                <c:pt idx="355">
                  <c:v>73.754419999999996</c:v>
                </c:pt>
                <c:pt idx="356">
                  <c:v>73.762159999999994</c:v>
                </c:pt>
                <c:pt idx="357">
                  <c:v>73.775713999999994</c:v>
                </c:pt>
                <c:pt idx="358">
                  <c:v>73.780681999999999</c:v>
                </c:pt>
                <c:pt idx="359">
                  <c:v>73.786856</c:v>
                </c:pt>
                <c:pt idx="360">
                  <c:v>73.807069999999996</c:v>
                </c:pt>
                <c:pt idx="361">
                  <c:v>73.806061999999997</c:v>
                </c:pt>
                <c:pt idx="362">
                  <c:v>73.813316</c:v>
                </c:pt>
                <c:pt idx="363">
                  <c:v>73.823341999999997</c:v>
                </c:pt>
                <c:pt idx="364">
                  <c:v>73.846292000000005</c:v>
                </c:pt>
                <c:pt idx="365">
                  <c:v>73.852609999999999</c:v>
                </c:pt>
                <c:pt idx="366">
                  <c:v>73.857523999999998</c:v>
                </c:pt>
                <c:pt idx="367">
                  <c:v>73.871780000000001</c:v>
                </c:pt>
                <c:pt idx="368">
                  <c:v>73.875001999999995</c:v>
                </c:pt>
                <c:pt idx="369">
                  <c:v>73.89761</c:v>
                </c:pt>
                <c:pt idx="370">
                  <c:v>73.902884</c:v>
                </c:pt>
                <c:pt idx="371">
                  <c:v>73.911811999999998</c:v>
                </c:pt>
                <c:pt idx="372">
                  <c:v>73.913594000000003</c:v>
                </c:pt>
                <c:pt idx="373">
                  <c:v>73.934005999999997</c:v>
                </c:pt>
                <c:pt idx="374">
                  <c:v>73.942825999999997</c:v>
                </c:pt>
                <c:pt idx="375">
                  <c:v>73.954741999999996</c:v>
                </c:pt>
                <c:pt idx="376">
                  <c:v>73.959925999999996</c:v>
                </c:pt>
                <c:pt idx="377">
                  <c:v>73.957009999999997</c:v>
                </c:pt>
                <c:pt idx="378">
                  <c:v>73.981093999999999</c:v>
                </c:pt>
                <c:pt idx="379">
                  <c:v>73.977997999999999</c:v>
                </c:pt>
                <c:pt idx="380">
                  <c:v>73.992812000000001</c:v>
                </c:pt>
                <c:pt idx="381">
                  <c:v>74.011622000000003</c:v>
                </c:pt>
                <c:pt idx="382">
                  <c:v>74.047604000000007</c:v>
                </c:pt>
                <c:pt idx="383">
                  <c:v>74.031475999999998</c:v>
                </c:pt>
                <c:pt idx="384">
                  <c:v>74.050358000000003</c:v>
                </c:pt>
                <c:pt idx="385">
                  <c:v>74.062147999999993</c:v>
                </c:pt>
                <c:pt idx="386">
                  <c:v>74.075990000000004</c:v>
                </c:pt>
                <c:pt idx="387">
                  <c:v>74.084863999999996</c:v>
                </c:pt>
                <c:pt idx="388">
                  <c:v>74.105671999999998</c:v>
                </c:pt>
                <c:pt idx="389">
                  <c:v>74.116274000000004</c:v>
                </c:pt>
                <c:pt idx="390">
                  <c:v>74.117624000000006</c:v>
                </c:pt>
                <c:pt idx="391">
                  <c:v>74.131646000000003</c:v>
                </c:pt>
                <c:pt idx="392">
                  <c:v>74.139349999999993</c:v>
                </c:pt>
                <c:pt idx="393">
                  <c:v>74.159599999999998</c:v>
                </c:pt>
                <c:pt idx="394">
                  <c:v>74.170327999999998</c:v>
                </c:pt>
                <c:pt idx="395">
                  <c:v>74.173531999999994</c:v>
                </c:pt>
                <c:pt idx="396">
                  <c:v>74.183341999999996</c:v>
                </c:pt>
                <c:pt idx="397">
                  <c:v>74.205770000000001</c:v>
                </c:pt>
                <c:pt idx="398">
                  <c:v>74.214392000000004</c:v>
                </c:pt>
                <c:pt idx="399">
                  <c:v>74.218531999999996</c:v>
                </c:pt>
                <c:pt idx="400">
                  <c:v>74.242238</c:v>
                </c:pt>
                <c:pt idx="401">
                  <c:v>74.262398000000005</c:v>
                </c:pt>
                <c:pt idx="402">
                  <c:v>74.267887999999999</c:v>
                </c:pt>
                <c:pt idx="403">
                  <c:v>74.263244</c:v>
                </c:pt>
                <c:pt idx="404">
                  <c:v>74.285222000000005</c:v>
                </c:pt>
                <c:pt idx="405">
                  <c:v>74.306191999999996</c:v>
                </c:pt>
                <c:pt idx="406">
                  <c:v>74.316884000000002</c:v>
                </c:pt>
                <c:pt idx="407">
                  <c:v>74.317747999999995</c:v>
                </c:pt>
                <c:pt idx="408">
                  <c:v>74.335136000000006</c:v>
                </c:pt>
                <c:pt idx="409">
                  <c:v>74.342084</c:v>
                </c:pt>
                <c:pt idx="410">
                  <c:v>74.355044000000007</c:v>
                </c:pt>
                <c:pt idx="411">
                  <c:v>74.370164000000003</c:v>
                </c:pt>
                <c:pt idx="412">
                  <c:v>74.377724000000001</c:v>
                </c:pt>
                <c:pt idx="413">
                  <c:v>74.389082000000002</c:v>
                </c:pt>
                <c:pt idx="414">
                  <c:v>74.410538000000003</c:v>
                </c:pt>
                <c:pt idx="415">
                  <c:v>74.434135999999995</c:v>
                </c:pt>
                <c:pt idx="416">
                  <c:v>74.424722000000003</c:v>
                </c:pt>
                <c:pt idx="417">
                  <c:v>74.449021999999999</c:v>
                </c:pt>
                <c:pt idx="418">
                  <c:v>74.466824000000003</c:v>
                </c:pt>
                <c:pt idx="419">
                  <c:v>74.482339999999994</c:v>
                </c:pt>
                <c:pt idx="420">
                  <c:v>74.495624000000007</c:v>
                </c:pt>
                <c:pt idx="421">
                  <c:v>74.514758</c:v>
                </c:pt>
                <c:pt idx="422">
                  <c:v>74.529409999999999</c:v>
                </c:pt>
                <c:pt idx="423">
                  <c:v>74.548345999999995</c:v>
                </c:pt>
                <c:pt idx="424">
                  <c:v>74.562259999999995</c:v>
                </c:pt>
                <c:pt idx="425">
                  <c:v>74.569513999999998</c:v>
                </c:pt>
                <c:pt idx="426">
                  <c:v>74.585425999999998</c:v>
                </c:pt>
                <c:pt idx="427">
                  <c:v>74.607314000000002</c:v>
                </c:pt>
                <c:pt idx="428">
                  <c:v>74.625547999999995</c:v>
                </c:pt>
                <c:pt idx="429">
                  <c:v>74.629472000000007</c:v>
                </c:pt>
                <c:pt idx="430">
                  <c:v>74.636527999999998</c:v>
                </c:pt>
                <c:pt idx="431">
                  <c:v>74.658001999999996</c:v>
                </c:pt>
                <c:pt idx="432">
                  <c:v>74.684281999999996</c:v>
                </c:pt>
                <c:pt idx="433">
                  <c:v>74.693984</c:v>
                </c:pt>
                <c:pt idx="434">
                  <c:v>74.699420000000003</c:v>
                </c:pt>
                <c:pt idx="435">
                  <c:v>74.717222000000007</c:v>
                </c:pt>
                <c:pt idx="436">
                  <c:v>74.732125999999994</c:v>
                </c:pt>
                <c:pt idx="437">
                  <c:v>74.745068000000003</c:v>
                </c:pt>
                <c:pt idx="438">
                  <c:v>74.764166000000003</c:v>
                </c:pt>
                <c:pt idx="439">
                  <c:v>74.761123999999995</c:v>
                </c:pt>
                <c:pt idx="440">
                  <c:v>74.789581999999996</c:v>
                </c:pt>
                <c:pt idx="441">
                  <c:v>74.818777999999995</c:v>
                </c:pt>
                <c:pt idx="442">
                  <c:v>74.839045999999996</c:v>
                </c:pt>
                <c:pt idx="443">
                  <c:v>74.848838000000001</c:v>
                </c:pt>
                <c:pt idx="444">
                  <c:v>74.861384000000001</c:v>
                </c:pt>
                <c:pt idx="445">
                  <c:v>74.868691999999996</c:v>
                </c:pt>
                <c:pt idx="446">
                  <c:v>74.891822000000005</c:v>
                </c:pt>
                <c:pt idx="447">
                  <c:v>74.906509999999997</c:v>
                </c:pt>
                <c:pt idx="448">
                  <c:v>74.909713999999994</c:v>
                </c:pt>
                <c:pt idx="449">
                  <c:v>74.927822000000006</c:v>
                </c:pt>
                <c:pt idx="450">
                  <c:v>74.959322</c:v>
                </c:pt>
                <c:pt idx="451">
                  <c:v>74.975161999999997</c:v>
                </c:pt>
                <c:pt idx="452">
                  <c:v>74.974891999999997</c:v>
                </c:pt>
                <c:pt idx="453">
                  <c:v>75.001171999999997</c:v>
                </c:pt>
                <c:pt idx="454">
                  <c:v>75.017696000000001</c:v>
                </c:pt>
                <c:pt idx="455">
                  <c:v>75.041293999999994</c:v>
                </c:pt>
                <c:pt idx="456">
                  <c:v>75.058897999999999</c:v>
                </c:pt>
                <c:pt idx="457">
                  <c:v>75.073639999999997</c:v>
                </c:pt>
                <c:pt idx="458">
                  <c:v>75.100639999999999</c:v>
                </c:pt>
                <c:pt idx="459">
                  <c:v>75.121465999999998</c:v>
                </c:pt>
                <c:pt idx="460">
                  <c:v>75.120367999999999</c:v>
                </c:pt>
                <c:pt idx="461">
                  <c:v>75.136747999999997</c:v>
                </c:pt>
                <c:pt idx="462">
                  <c:v>75.148411999999993</c:v>
                </c:pt>
                <c:pt idx="463">
                  <c:v>75.178111999999999</c:v>
                </c:pt>
                <c:pt idx="464">
                  <c:v>75.182323999999994</c:v>
                </c:pt>
                <c:pt idx="465">
                  <c:v>75.215425999999994</c:v>
                </c:pt>
                <c:pt idx="466">
                  <c:v>75.234470000000002</c:v>
                </c:pt>
                <c:pt idx="467">
                  <c:v>75.246979999999994</c:v>
                </c:pt>
                <c:pt idx="468">
                  <c:v>75.266779999999997</c:v>
                </c:pt>
                <c:pt idx="469">
                  <c:v>75.277777999999998</c:v>
                </c:pt>
                <c:pt idx="470">
                  <c:v>75.302059999999997</c:v>
                </c:pt>
                <c:pt idx="471">
                  <c:v>75.325603999999998</c:v>
                </c:pt>
                <c:pt idx="472">
                  <c:v>75.342956000000001</c:v>
                </c:pt>
                <c:pt idx="473">
                  <c:v>75.366482000000005</c:v>
                </c:pt>
                <c:pt idx="474">
                  <c:v>75.374455999999995</c:v>
                </c:pt>
                <c:pt idx="475">
                  <c:v>75.377101999999994</c:v>
                </c:pt>
                <c:pt idx="476">
                  <c:v>75.406927999999994</c:v>
                </c:pt>
                <c:pt idx="477">
                  <c:v>75.424747999999994</c:v>
                </c:pt>
                <c:pt idx="478">
                  <c:v>75.436520000000002</c:v>
                </c:pt>
                <c:pt idx="479">
                  <c:v>75.469442000000001</c:v>
                </c:pt>
                <c:pt idx="480">
                  <c:v>75.481808000000001</c:v>
                </c:pt>
                <c:pt idx="481">
                  <c:v>75.517951999999994</c:v>
                </c:pt>
                <c:pt idx="482">
                  <c:v>75.533305999999996</c:v>
                </c:pt>
                <c:pt idx="483">
                  <c:v>75.552620000000005</c:v>
                </c:pt>
                <c:pt idx="484">
                  <c:v>75.579223999999996</c:v>
                </c:pt>
                <c:pt idx="485">
                  <c:v>75.591536000000005</c:v>
                </c:pt>
                <c:pt idx="486">
                  <c:v>75.614828000000003</c:v>
                </c:pt>
                <c:pt idx="487">
                  <c:v>75.636284000000003</c:v>
                </c:pt>
                <c:pt idx="488">
                  <c:v>75.649478000000002</c:v>
                </c:pt>
                <c:pt idx="489">
                  <c:v>75.674192000000005</c:v>
                </c:pt>
                <c:pt idx="490">
                  <c:v>75.687764000000001</c:v>
                </c:pt>
                <c:pt idx="491">
                  <c:v>75.711686</c:v>
                </c:pt>
                <c:pt idx="492">
                  <c:v>75.730171999999996</c:v>
                </c:pt>
                <c:pt idx="493">
                  <c:v>75.733124000000004</c:v>
                </c:pt>
                <c:pt idx="494">
                  <c:v>75.756308000000004</c:v>
                </c:pt>
                <c:pt idx="495">
                  <c:v>75.791138000000004</c:v>
                </c:pt>
                <c:pt idx="496">
                  <c:v>75.818894</c:v>
                </c:pt>
                <c:pt idx="497">
                  <c:v>75.839774000000006</c:v>
                </c:pt>
                <c:pt idx="498">
                  <c:v>75.850393999999994</c:v>
                </c:pt>
                <c:pt idx="499">
                  <c:v>75.886465999999999</c:v>
                </c:pt>
                <c:pt idx="500">
                  <c:v>75.908732000000001</c:v>
                </c:pt>
                <c:pt idx="501">
                  <c:v>75.923618000000005</c:v>
                </c:pt>
                <c:pt idx="502">
                  <c:v>75.940718000000004</c:v>
                </c:pt>
                <c:pt idx="503">
                  <c:v>75.967178000000004</c:v>
                </c:pt>
                <c:pt idx="504">
                  <c:v>76.002386000000001</c:v>
                </c:pt>
                <c:pt idx="505">
                  <c:v>76.014319999999998</c:v>
                </c:pt>
                <c:pt idx="506">
                  <c:v>76.031996000000007</c:v>
                </c:pt>
                <c:pt idx="507">
                  <c:v>76.059194000000005</c:v>
                </c:pt>
                <c:pt idx="508">
                  <c:v>76.072891999999996</c:v>
                </c:pt>
                <c:pt idx="509">
                  <c:v>76.103132000000002</c:v>
                </c:pt>
                <c:pt idx="510">
                  <c:v>76.134811999999997</c:v>
                </c:pt>
                <c:pt idx="511">
                  <c:v>76.133768000000003</c:v>
                </c:pt>
                <c:pt idx="512">
                  <c:v>76.164782000000002</c:v>
                </c:pt>
                <c:pt idx="513">
                  <c:v>76.208972000000003</c:v>
                </c:pt>
                <c:pt idx="514">
                  <c:v>76.236115999999996</c:v>
                </c:pt>
                <c:pt idx="515">
                  <c:v>76.255375999999998</c:v>
                </c:pt>
                <c:pt idx="516">
                  <c:v>76.310221999999996</c:v>
                </c:pt>
                <c:pt idx="517">
                  <c:v>76.352215999999999</c:v>
                </c:pt>
                <c:pt idx="518">
                  <c:v>76.371799999999993</c:v>
                </c:pt>
                <c:pt idx="519">
                  <c:v>76.409546000000006</c:v>
                </c:pt>
                <c:pt idx="520">
                  <c:v>76.449451999999994</c:v>
                </c:pt>
                <c:pt idx="521">
                  <c:v>76.500320000000002</c:v>
                </c:pt>
                <c:pt idx="522">
                  <c:v>76.560547999999997</c:v>
                </c:pt>
                <c:pt idx="523">
                  <c:v>76.624070000000003</c:v>
                </c:pt>
                <c:pt idx="524">
                  <c:v>76.704205999999999</c:v>
                </c:pt>
                <c:pt idx="525">
                  <c:v>76.761662000000001</c:v>
                </c:pt>
                <c:pt idx="526">
                  <c:v>76.864676000000003</c:v>
                </c:pt>
                <c:pt idx="527">
                  <c:v>76.968230000000005</c:v>
                </c:pt>
                <c:pt idx="528">
                  <c:v>77.044334000000006</c:v>
                </c:pt>
                <c:pt idx="529">
                  <c:v>77.136889999999994</c:v>
                </c:pt>
                <c:pt idx="530">
                  <c:v>77.207791999999998</c:v>
                </c:pt>
                <c:pt idx="531">
                  <c:v>77.293273999999997</c:v>
                </c:pt>
                <c:pt idx="532">
                  <c:v>77.346283999999997</c:v>
                </c:pt>
                <c:pt idx="533">
                  <c:v>77.394506000000007</c:v>
                </c:pt>
                <c:pt idx="534">
                  <c:v>77.458027999999999</c:v>
                </c:pt>
                <c:pt idx="535">
                  <c:v>77.516059999999996</c:v>
                </c:pt>
                <c:pt idx="536">
                  <c:v>77.558756000000002</c:v>
                </c:pt>
                <c:pt idx="537">
                  <c:v>77.602388000000005</c:v>
                </c:pt>
                <c:pt idx="538">
                  <c:v>77.636821999999995</c:v>
                </c:pt>
                <c:pt idx="539">
                  <c:v>77.675216000000006</c:v>
                </c:pt>
                <c:pt idx="540">
                  <c:v>77.712962000000005</c:v>
                </c:pt>
                <c:pt idx="541">
                  <c:v>77.750041999999993</c:v>
                </c:pt>
                <c:pt idx="542">
                  <c:v>77.771659999999997</c:v>
                </c:pt>
                <c:pt idx="543">
                  <c:v>77.808505999999994</c:v>
                </c:pt>
                <c:pt idx="544">
                  <c:v>77.836297999999999</c:v>
                </c:pt>
                <c:pt idx="545">
                  <c:v>77.866123999999999</c:v>
                </c:pt>
                <c:pt idx="546">
                  <c:v>77.890262000000007</c:v>
                </c:pt>
                <c:pt idx="547">
                  <c:v>77.924192000000005</c:v>
                </c:pt>
                <c:pt idx="548">
                  <c:v>77.964026000000004</c:v>
                </c:pt>
                <c:pt idx="549">
                  <c:v>77.999989999999997</c:v>
                </c:pt>
                <c:pt idx="550">
                  <c:v>78.040723999999997</c:v>
                </c:pt>
                <c:pt idx="551">
                  <c:v>78.065312000000006</c:v>
                </c:pt>
                <c:pt idx="552">
                  <c:v>78.081655999999995</c:v>
                </c:pt>
                <c:pt idx="553">
                  <c:v>78.112831999999997</c:v>
                </c:pt>
                <c:pt idx="554">
                  <c:v>78.138949999999994</c:v>
                </c:pt>
                <c:pt idx="555">
                  <c:v>78.187855999999996</c:v>
                </c:pt>
                <c:pt idx="556">
                  <c:v>78.205730000000003</c:v>
                </c:pt>
                <c:pt idx="557">
                  <c:v>78.243008000000003</c:v>
                </c:pt>
                <c:pt idx="558">
                  <c:v>78.287413999999998</c:v>
                </c:pt>
                <c:pt idx="559">
                  <c:v>78.335402000000002</c:v>
                </c:pt>
                <c:pt idx="560">
                  <c:v>78.347893999999997</c:v>
                </c:pt>
                <c:pt idx="561">
                  <c:v>78.376136000000002</c:v>
                </c:pt>
                <c:pt idx="562">
                  <c:v>78.407960000000003</c:v>
                </c:pt>
                <c:pt idx="563">
                  <c:v>78.448496000000006</c:v>
                </c:pt>
                <c:pt idx="564">
                  <c:v>78.495260000000002</c:v>
                </c:pt>
                <c:pt idx="565">
                  <c:v>78.521287999999998</c:v>
                </c:pt>
                <c:pt idx="566">
                  <c:v>78.544238000000007</c:v>
                </c:pt>
                <c:pt idx="567">
                  <c:v>78.571202</c:v>
                </c:pt>
                <c:pt idx="568">
                  <c:v>78.619298000000001</c:v>
                </c:pt>
                <c:pt idx="569">
                  <c:v>78.647630000000007</c:v>
                </c:pt>
                <c:pt idx="570">
                  <c:v>78.676321999999999</c:v>
                </c:pt>
                <c:pt idx="571">
                  <c:v>78.700873999999999</c:v>
                </c:pt>
                <c:pt idx="572">
                  <c:v>78.738602</c:v>
                </c:pt>
                <c:pt idx="573">
                  <c:v>78.772424000000001</c:v>
                </c:pt>
                <c:pt idx="574">
                  <c:v>78.80162</c:v>
                </c:pt>
                <c:pt idx="575">
                  <c:v>78.855692000000005</c:v>
                </c:pt>
                <c:pt idx="576">
                  <c:v>78.881035999999995</c:v>
                </c:pt>
                <c:pt idx="577">
                  <c:v>78.902456000000001</c:v>
                </c:pt>
                <c:pt idx="578">
                  <c:v>78.923786000000007</c:v>
                </c:pt>
                <c:pt idx="579">
                  <c:v>78.955448000000004</c:v>
                </c:pt>
                <c:pt idx="580">
                  <c:v>79.009501999999998</c:v>
                </c:pt>
                <c:pt idx="581">
                  <c:v>79.032685999999998</c:v>
                </c:pt>
                <c:pt idx="582">
                  <c:v>79.070036000000002</c:v>
                </c:pt>
                <c:pt idx="583">
                  <c:v>79.106179999999995</c:v>
                </c:pt>
                <c:pt idx="584">
                  <c:v>79.128770000000003</c:v>
                </c:pt>
                <c:pt idx="585">
                  <c:v>79.172473999999994</c:v>
                </c:pt>
                <c:pt idx="586">
                  <c:v>79.209031999999993</c:v>
                </c:pt>
                <c:pt idx="587">
                  <c:v>79.235240000000005</c:v>
                </c:pt>
                <c:pt idx="588">
                  <c:v>79.267352000000002</c:v>
                </c:pt>
                <c:pt idx="589">
                  <c:v>79.297771999999995</c:v>
                </c:pt>
                <c:pt idx="590">
                  <c:v>79.334401999999997</c:v>
                </c:pt>
                <c:pt idx="591">
                  <c:v>79.361006000000003</c:v>
                </c:pt>
                <c:pt idx="592">
                  <c:v>79.388816000000006</c:v>
                </c:pt>
                <c:pt idx="593">
                  <c:v>79.422421999999997</c:v>
                </c:pt>
                <c:pt idx="594">
                  <c:v>79.460167999999996</c:v>
                </c:pt>
                <c:pt idx="595">
                  <c:v>79.504195999999993</c:v>
                </c:pt>
                <c:pt idx="596">
                  <c:v>79.522142000000002</c:v>
                </c:pt>
                <c:pt idx="597">
                  <c:v>79.561238000000003</c:v>
                </c:pt>
                <c:pt idx="598">
                  <c:v>79.583935999999994</c:v>
                </c:pt>
                <c:pt idx="599">
                  <c:v>79.600099999999998</c:v>
                </c:pt>
                <c:pt idx="600">
                  <c:v>79.643462</c:v>
                </c:pt>
                <c:pt idx="601">
                  <c:v>79.676978000000005</c:v>
                </c:pt>
                <c:pt idx="602">
                  <c:v>79.707055999999994</c:v>
                </c:pt>
                <c:pt idx="603">
                  <c:v>79.745900000000006</c:v>
                </c:pt>
                <c:pt idx="604">
                  <c:v>79.770380000000003</c:v>
                </c:pt>
                <c:pt idx="605">
                  <c:v>79.793456000000006</c:v>
                </c:pt>
                <c:pt idx="606">
                  <c:v>79.832965999999999</c:v>
                </c:pt>
                <c:pt idx="607">
                  <c:v>79.862216000000004</c:v>
                </c:pt>
                <c:pt idx="608">
                  <c:v>79.905739999999994</c:v>
                </c:pt>
                <c:pt idx="609">
                  <c:v>79.945052000000004</c:v>
                </c:pt>
                <c:pt idx="610">
                  <c:v>79.965896000000001</c:v>
                </c:pt>
                <c:pt idx="611">
                  <c:v>80.001733999999999</c:v>
                </c:pt>
                <c:pt idx="612">
                  <c:v>80.036221999999995</c:v>
                </c:pt>
                <c:pt idx="613">
                  <c:v>80.075767999999997</c:v>
                </c:pt>
                <c:pt idx="614">
                  <c:v>80.115440000000007</c:v>
                </c:pt>
                <c:pt idx="615">
                  <c:v>80.137525999999994</c:v>
                </c:pt>
                <c:pt idx="616">
                  <c:v>80.173364000000007</c:v>
                </c:pt>
                <c:pt idx="617">
                  <c:v>80.209760000000003</c:v>
                </c:pt>
                <c:pt idx="618">
                  <c:v>80.234114000000005</c:v>
                </c:pt>
                <c:pt idx="619">
                  <c:v>80.259152</c:v>
                </c:pt>
                <c:pt idx="620">
                  <c:v>80.308921999999995</c:v>
                </c:pt>
                <c:pt idx="621">
                  <c:v>80.349637999999999</c:v>
                </c:pt>
                <c:pt idx="622">
                  <c:v>80.389129999999994</c:v>
                </c:pt>
                <c:pt idx="623">
                  <c:v>80.418362000000002</c:v>
                </c:pt>
                <c:pt idx="624">
                  <c:v>80.444822000000002</c:v>
                </c:pt>
                <c:pt idx="625">
                  <c:v>80.490002000000004</c:v>
                </c:pt>
                <c:pt idx="626">
                  <c:v>80.530879999999996</c:v>
                </c:pt>
                <c:pt idx="627">
                  <c:v>80.563081999999994</c:v>
                </c:pt>
                <c:pt idx="628">
                  <c:v>80.587975999999998</c:v>
                </c:pt>
                <c:pt idx="629">
                  <c:v>80.619656000000006</c:v>
                </c:pt>
                <c:pt idx="630">
                  <c:v>80.651660000000007</c:v>
                </c:pt>
                <c:pt idx="631">
                  <c:v>80.688056000000003</c:v>
                </c:pt>
                <c:pt idx="632">
                  <c:v>80.713130000000007</c:v>
                </c:pt>
                <c:pt idx="633">
                  <c:v>80.747221999999994</c:v>
                </c:pt>
                <c:pt idx="634">
                  <c:v>80.799638000000002</c:v>
                </c:pt>
                <c:pt idx="635">
                  <c:v>80.843342000000007</c:v>
                </c:pt>
                <c:pt idx="636">
                  <c:v>80.874572000000001</c:v>
                </c:pt>
                <c:pt idx="637">
                  <c:v>80.903065999999995</c:v>
                </c:pt>
                <c:pt idx="638">
                  <c:v>80.932316</c:v>
                </c:pt>
                <c:pt idx="639">
                  <c:v>80.975390000000004</c:v>
                </c:pt>
                <c:pt idx="640">
                  <c:v>81.005701999999999</c:v>
                </c:pt>
                <c:pt idx="641">
                  <c:v>81.037381999999994</c:v>
                </c:pt>
                <c:pt idx="642">
                  <c:v>81.077845999999994</c:v>
                </c:pt>
                <c:pt idx="643">
                  <c:v>81.113647999999998</c:v>
                </c:pt>
                <c:pt idx="644">
                  <c:v>81.154939999999996</c:v>
                </c:pt>
                <c:pt idx="645">
                  <c:v>81.196843999999999</c:v>
                </c:pt>
                <c:pt idx="646">
                  <c:v>81.217814000000004</c:v>
                </c:pt>
                <c:pt idx="647">
                  <c:v>81.249260000000007</c:v>
                </c:pt>
                <c:pt idx="648">
                  <c:v>81.299552000000006</c:v>
                </c:pt>
                <c:pt idx="649">
                  <c:v>81.334580000000003</c:v>
                </c:pt>
                <c:pt idx="650">
                  <c:v>81.358484000000004</c:v>
                </c:pt>
                <c:pt idx="651">
                  <c:v>81.412807999999998</c:v>
                </c:pt>
                <c:pt idx="652">
                  <c:v>81.452768000000006</c:v>
                </c:pt>
                <c:pt idx="653">
                  <c:v>81.481136000000006</c:v>
                </c:pt>
                <c:pt idx="654">
                  <c:v>81.518414000000007</c:v>
                </c:pt>
                <c:pt idx="655">
                  <c:v>81.549914000000001</c:v>
                </c:pt>
                <c:pt idx="656">
                  <c:v>81.583916000000002</c:v>
                </c:pt>
                <c:pt idx="657">
                  <c:v>81.624812000000006</c:v>
                </c:pt>
                <c:pt idx="658">
                  <c:v>81.669542000000007</c:v>
                </c:pt>
                <c:pt idx="659">
                  <c:v>81.707431999999997</c:v>
                </c:pt>
                <c:pt idx="660">
                  <c:v>81.735764000000003</c:v>
                </c:pt>
                <c:pt idx="661">
                  <c:v>81.778927999999993</c:v>
                </c:pt>
                <c:pt idx="662">
                  <c:v>81.825332000000003</c:v>
                </c:pt>
                <c:pt idx="663">
                  <c:v>81.862555999999998</c:v>
                </c:pt>
                <c:pt idx="664">
                  <c:v>81.907790000000006</c:v>
                </c:pt>
                <c:pt idx="665">
                  <c:v>81.940190000000001</c:v>
                </c:pt>
                <c:pt idx="666">
                  <c:v>81.984920000000002</c:v>
                </c:pt>
                <c:pt idx="667">
                  <c:v>82.038092000000006</c:v>
                </c:pt>
                <c:pt idx="668">
                  <c:v>82.087052</c:v>
                </c:pt>
                <c:pt idx="669">
                  <c:v>82.140116000000006</c:v>
                </c:pt>
                <c:pt idx="670">
                  <c:v>82.191901999999999</c:v>
                </c:pt>
                <c:pt idx="671">
                  <c:v>82.245937999999995</c:v>
                </c:pt>
                <c:pt idx="672">
                  <c:v>82.313798000000006</c:v>
                </c:pt>
                <c:pt idx="673">
                  <c:v>82.374008000000003</c:v>
                </c:pt>
                <c:pt idx="674">
                  <c:v>82.436576000000002</c:v>
                </c:pt>
                <c:pt idx="675">
                  <c:v>82.511617999999999</c:v>
                </c:pt>
                <c:pt idx="676">
                  <c:v>82.582105999999996</c:v>
                </c:pt>
                <c:pt idx="677">
                  <c:v>82.660622000000004</c:v>
                </c:pt>
                <c:pt idx="678">
                  <c:v>82.733630000000005</c:v>
                </c:pt>
                <c:pt idx="679">
                  <c:v>82.826365999999993</c:v>
                </c:pt>
                <c:pt idx="680">
                  <c:v>82.900363999999996</c:v>
                </c:pt>
                <c:pt idx="681">
                  <c:v>82.977655999999996</c:v>
                </c:pt>
                <c:pt idx="682">
                  <c:v>83.043266000000003</c:v>
                </c:pt>
                <c:pt idx="683">
                  <c:v>83.132167999999993</c:v>
                </c:pt>
                <c:pt idx="684">
                  <c:v>83.218549999999993</c:v>
                </c:pt>
                <c:pt idx="685">
                  <c:v>83.289559999999994</c:v>
                </c:pt>
                <c:pt idx="686">
                  <c:v>83.358121999999995</c:v>
                </c:pt>
                <c:pt idx="687">
                  <c:v>83.431184000000002</c:v>
                </c:pt>
                <c:pt idx="688">
                  <c:v>83.506675999999999</c:v>
                </c:pt>
                <c:pt idx="689">
                  <c:v>83.563087999999993</c:v>
                </c:pt>
                <c:pt idx="690">
                  <c:v>83.619842000000006</c:v>
                </c:pt>
                <c:pt idx="691">
                  <c:v>83.676541999999998</c:v>
                </c:pt>
                <c:pt idx="692">
                  <c:v>83.750755999999996</c:v>
                </c:pt>
                <c:pt idx="693">
                  <c:v>83.820685999999995</c:v>
                </c:pt>
                <c:pt idx="694">
                  <c:v>83.890129999999999</c:v>
                </c:pt>
                <c:pt idx="695">
                  <c:v>83.965388000000004</c:v>
                </c:pt>
                <c:pt idx="696">
                  <c:v>84.038666000000006</c:v>
                </c:pt>
                <c:pt idx="697">
                  <c:v>84.118477999999996</c:v>
                </c:pt>
                <c:pt idx="698">
                  <c:v>84.196219999999997</c:v>
                </c:pt>
                <c:pt idx="699">
                  <c:v>84.258122</c:v>
                </c:pt>
                <c:pt idx="700">
                  <c:v>84.336979999999997</c:v>
                </c:pt>
                <c:pt idx="701">
                  <c:v>84.409537999999998</c:v>
                </c:pt>
                <c:pt idx="702">
                  <c:v>84.474320000000006</c:v>
                </c:pt>
                <c:pt idx="703">
                  <c:v>84.544970000000006</c:v>
                </c:pt>
                <c:pt idx="704">
                  <c:v>84.629552000000004</c:v>
                </c:pt>
                <c:pt idx="705">
                  <c:v>84.683785999999998</c:v>
                </c:pt>
                <c:pt idx="706">
                  <c:v>84.750836000000007</c:v>
                </c:pt>
                <c:pt idx="707">
                  <c:v>84.817886000000001</c:v>
                </c:pt>
                <c:pt idx="708">
                  <c:v>84.883027999999996</c:v>
                </c:pt>
                <c:pt idx="709">
                  <c:v>84.936685999999995</c:v>
                </c:pt>
                <c:pt idx="710">
                  <c:v>85.012664000000001</c:v>
                </c:pt>
                <c:pt idx="711">
                  <c:v>85.074854000000002</c:v>
                </c:pt>
                <c:pt idx="712">
                  <c:v>85.128314000000003</c:v>
                </c:pt>
                <c:pt idx="713">
                  <c:v>85.196101999999996</c:v>
                </c:pt>
                <c:pt idx="714">
                  <c:v>85.251416000000006</c:v>
                </c:pt>
                <c:pt idx="715">
                  <c:v>85.320229999999995</c:v>
                </c:pt>
                <c:pt idx="716">
                  <c:v>85.382762</c:v>
                </c:pt>
                <c:pt idx="717">
                  <c:v>85.432298000000003</c:v>
                </c:pt>
                <c:pt idx="718">
                  <c:v>85.474238</c:v>
                </c:pt>
                <c:pt idx="719">
                  <c:v>85.527445999999998</c:v>
                </c:pt>
                <c:pt idx="720">
                  <c:v>85.588303999999994</c:v>
                </c:pt>
                <c:pt idx="721">
                  <c:v>85.640540000000001</c:v>
                </c:pt>
                <c:pt idx="722">
                  <c:v>85.689536000000004</c:v>
                </c:pt>
                <c:pt idx="723">
                  <c:v>85.734356000000005</c:v>
                </c:pt>
                <c:pt idx="724">
                  <c:v>85.797427999999996</c:v>
                </c:pt>
                <c:pt idx="725">
                  <c:v>85.853551999999993</c:v>
                </c:pt>
                <c:pt idx="726">
                  <c:v>85.897921999999994</c:v>
                </c:pt>
                <c:pt idx="727">
                  <c:v>85.946882000000002</c:v>
                </c:pt>
                <c:pt idx="728">
                  <c:v>86.011195999999998</c:v>
                </c:pt>
                <c:pt idx="729">
                  <c:v>86.044027999999997</c:v>
                </c:pt>
                <c:pt idx="730">
                  <c:v>86.104219999999998</c:v>
                </c:pt>
                <c:pt idx="731">
                  <c:v>86.156869999999998</c:v>
                </c:pt>
                <c:pt idx="732">
                  <c:v>86.201582000000002</c:v>
                </c:pt>
                <c:pt idx="733">
                  <c:v>86.253152</c:v>
                </c:pt>
                <c:pt idx="734">
                  <c:v>86.307727999999997</c:v>
                </c:pt>
                <c:pt idx="735">
                  <c:v>86.350586000000007</c:v>
                </c:pt>
                <c:pt idx="736">
                  <c:v>86.398105999999999</c:v>
                </c:pt>
                <c:pt idx="737">
                  <c:v>86.444851999999997</c:v>
                </c:pt>
                <c:pt idx="738">
                  <c:v>86.501245999999995</c:v>
                </c:pt>
                <c:pt idx="739">
                  <c:v>86.555480000000003</c:v>
                </c:pt>
                <c:pt idx="740">
                  <c:v>86.591210000000004</c:v>
                </c:pt>
                <c:pt idx="741">
                  <c:v>86.646776000000003</c:v>
                </c:pt>
                <c:pt idx="742">
                  <c:v>86.707201999999995</c:v>
                </c:pt>
                <c:pt idx="743">
                  <c:v>86.771966000000006</c:v>
                </c:pt>
                <c:pt idx="744">
                  <c:v>86.816462000000001</c:v>
                </c:pt>
                <c:pt idx="745">
                  <c:v>86.860184000000004</c:v>
                </c:pt>
                <c:pt idx="746">
                  <c:v>86.913319999999999</c:v>
                </c:pt>
                <c:pt idx="747">
                  <c:v>86.974376000000007</c:v>
                </c:pt>
                <c:pt idx="748">
                  <c:v>87.032263999999998</c:v>
                </c:pt>
                <c:pt idx="749">
                  <c:v>87.079567999999995</c:v>
                </c:pt>
                <c:pt idx="750">
                  <c:v>87.141397999999995</c:v>
                </c:pt>
                <c:pt idx="751">
                  <c:v>87.190141999999994</c:v>
                </c:pt>
                <c:pt idx="752">
                  <c:v>87.244934000000001</c:v>
                </c:pt>
                <c:pt idx="753">
                  <c:v>87.299294000000003</c:v>
                </c:pt>
                <c:pt idx="754">
                  <c:v>87.347443999999996</c:v>
                </c:pt>
                <c:pt idx="755">
                  <c:v>87.404216000000005</c:v>
                </c:pt>
                <c:pt idx="756">
                  <c:v>87.462608000000003</c:v>
                </c:pt>
                <c:pt idx="757">
                  <c:v>87.519254000000004</c:v>
                </c:pt>
                <c:pt idx="758">
                  <c:v>87.588446000000005</c:v>
                </c:pt>
                <c:pt idx="759">
                  <c:v>87.654740000000004</c:v>
                </c:pt>
                <c:pt idx="760">
                  <c:v>87.696787999999998</c:v>
                </c:pt>
                <c:pt idx="761">
                  <c:v>87.751363999999995</c:v>
                </c:pt>
                <c:pt idx="762">
                  <c:v>87.824281999999997</c:v>
                </c:pt>
                <c:pt idx="763">
                  <c:v>87.871369999999999</c:v>
                </c:pt>
                <c:pt idx="764">
                  <c:v>87.929186000000001</c:v>
                </c:pt>
                <c:pt idx="765">
                  <c:v>87.993806000000006</c:v>
                </c:pt>
                <c:pt idx="766">
                  <c:v>88.051190000000005</c:v>
                </c:pt>
                <c:pt idx="767">
                  <c:v>88.116979999999998</c:v>
                </c:pt>
                <c:pt idx="768">
                  <c:v>88.182140000000004</c:v>
                </c:pt>
                <c:pt idx="769">
                  <c:v>88.243105999999997</c:v>
                </c:pt>
                <c:pt idx="770">
                  <c:v>88.292137999999994</c:v>
                </c:pt>
                <c:pt idx="771">
                  <c:v>88.350151999999994</c:v>
                </c:pt>
                <c:pt idx="772">
                  <c:v>88.402783999999997</c:v>
                </c:pt>
                <c:pt idx="773">
                  <c:v>88.468069999999997</c:v>
                </c:pt>
                <c:pt idx="774">
                  <c:v>88.531537999999998</c:v>
                </c:pt>
                <c:pt idx="775">
                  <c:v>88.604311999999993</c:v>
                </c:pt>
                <c:pt idx="776">
                  <c:v>88.661029999999997</c:v>
                </c:pt>
                <c:pt idx="777">
                  <c:v>88.711609999999993</c:v>
                </c:pt>
                <c:pt idx="778">
                  <c:v>88.782043999999999</c:v>
                </c:pt>
                <c:pt idx="779">
                  <c:v>88.844828000000007</c:v>
                </c:pt>
                <c:pt idx="780">
                  <c:v>88.908817999999997</c:v>
                </c:pt>
                <c:pt idx="781">
                  <c:v>88.978099999999998</c:v>
                </c:pt>
                <c:pt idx="782">
                  <c:v>89.031775999999994</c:v>
                </c:pt>
                <c:pt idx="783">
                  <c:v>89.106781999999995</c:v>
                </c:pt>
                <c:pt idx="784">
                  <c:v>89.161376000000004</c:v>
                </c:pt>
                <c:pt idx="785">
                  <c:v>89.210048</c:v>
                </c:pt>
                <c:pt idx="786">
                  <c:v>89.282876000000002</c:v>
                </c:pt>
                <c:pt idx="787">
                  <c:v>89.356892000000002</c:v>
                </c:pt>
                <c:pt idx="788">
                  <c:v>89.426462000000001</c:v>
                </c:pt>
                <c:pt idx="789">
                  <c:v>89.498750000000001</c:v>
                </c:pt>
                <c:pt idx="790">
                  <c:v>89.554460000000006</c:v>
                </c:pt>
                <c:pt idx="791">
                  <c:v>89.623778000000001</c:v>
                </c:pt>
                <c:pt idx="792">
                  <c:v>89.688271999999998</c:v>
                </c:pt>
                <c:pt idx="793">
                  <c:v>89.771305999999996</c:v>
                </c:pt>
                <c:pt idx="794">
                  <c:v>89.842388</c:v>
                </c:pt>
                <c:pt idx="795">
                  <c:v>89.911580000000001</c:v>
                </c:pt>
                <c:pt idx="796">
                  <c:v>89.986514</c:v>
                </c:pt>
                <c:pt idx="797">
                  <c:v>90.063068000000001</c:v>
                </c:pt>
                <c:pt idx="798">
                  <c:v>90.120056000000005</c:v>
                </c:pt>
                <c:pt idx="799">
                  <c:v>90.203215999999998</c:v>
                </c:pt>
                <c:pt idx="800">
                  <c:v>90.277556000000004</c:v>
                </c:pt>
                <c:pt idx="801">
                  <c:v>90.350924000000006</c:v>
                </c:pt>
                <c:pt idx="802">
                  <c:v>90.433183999999997</c:v>
                </c:pt>
                <c:pt idx="803">
                  <c:v>90.496976000000004</c:v>
                </c:pt>
                <c:pt idx="804">
                  <c:v>90.565448000000004</c:v>
                </c:pt>
                <c:pt idx="805">
                  <c:v>90.643351999999993</c:v>
                </c:pt>
                <c:pt idx="806">
                  <c:v>90.715190000000007</c:v>
                </c:pt>
                <c:pt idx="807">
                  <c:v>90.782437999999999</c:v>
                </c:pt>
                <c:pt idx="808">
                  <c:v>90.848119999999994</c:v>
                </c:pt>
                <c:pt idx="809">
                  <c:v>90.920174000000003</c:v>
                </c:pt>
                <c:pt idx="810">
                  <c:v>90.990589999999997</c:v>
                </c:pt>
                <c:pt idx="811">
                  <c:v>91.060556000000005</c:v>
                </c:pt>
                <c:pt idx="812">
                  <c:v>91.129441999999997</c:v>
                </c:pt>
                <c:pt idx="813">
                  <c:v>91.209181999999998</c:v>
                </c:pt>
                <c:pt idx="814">
                  <c:v>91.283395999999996</c:v>
                </c:pt>
                <c:pt idx="815">
                  <c:v>91.444801999999996</c:v>
                </c:pt>
                <c:pt idx="816">
                  <c:v>92.180282000000005</c:v>
                </c:pt>
                <c:pt idx="817">
                  <c:v>93.400754000000006</c:v>
                </c:pt>
                <c:pt idx="818">
                  <c:v>94.344278000000003</c:v>
                </c:pt>
                <c:pt idx="819">
                  <c:v>94.903105999999994</c:v>
                </c:pt>
                <c:pt idx="820">
                  <c:v>95.203220000000002</c:v>
                </c:pt>
                <c:pt idx="821">
                  <c:v>95.319841999999994</c:v>
                </c:pt>
                <c:pt idx="822">
                  <c:v>95.377657999999997</c:v>
                </c:pt>
                <c:pt idx="823">
                  <c:v>95.382518000000005</c:v>
                </c:pt>
                <c:pt idx="824">
                  <c:v>95.37791</c:v>
                </c:pt>
                <c:pt idx="825">
                  <c:v>95.376542000000001</c:v>
                </c:pt>
                <c:pt idx="826">
                  <c:v>95.377927999999997</c:v>
                </c:pt>
                <c:pt idx="827">
                  <c:v>95.382859999999994</c:v>
                </c:pt>
                <c:pt idx="828">
                  <c:v>95.404297999999997</c:v>
                </c:pt>
                <c:pt idx="829">
                  <c:v>95.442295999999999</c:v>
                </c:pt>
                <c:pt idx="830">
                  <c:v>95.477125999999998</c:v>
                </c:pt>
                <c:pt idx="831">
                  <c:v>95.543816000000007</c:v>
                </c:pt>
                <c:pt idx="832">
                  <c:v>95.627696</c:v>
                </c:pt>
                <c:pt idx="833">
                  <c:v>95.694565999999995</c:v>
                </c:pt>
                <c:pt idx="834">
                  <c:v>95.764405999999994</c:v>
                </c:pt>
                <c:pt idx="835">
                  <c:v>95.854820000000004</c:v>
                </c:pt>
                <c:pt idx="836">
                  <c:v>95.961253999999997</c:v>
                </c:pt>
                <c:pt idx="837">
                  <c:v>96.080395999999993</c:v>
                </c:pt>
                <c:pt idx="838">
                  <c:v>96.202057999999994</c:v>
                </c:pt>
                <c:pt idx="839">
                  <c:v>96.287360000000007</c:v>
                </c:pt>
                <c:pt idx="840">
                  <c:v>96.382760000000005</c:v>
                </c:pt>
                <c:pt idx="841">
                  <c:v>96.488095999999999</c:v>
                </c:pt>
                <c:pt idx="842">
                  <c:v>96.588446000000005</c:v>
                </c:pt>
                <c:pt idx="843">
                  <c:v>96.675314</c:v>
                </c:pt>
                <c:pt idx="844">
                  <c:v>96.778561999999994</c:v>
                </c:pt>
                <c:pt idx="845">
                  <c:v>96.888667999999996</c:v>
                </c:pt>
                <c:pt idx="846">
                  <c:v>96.989611999999994</c:v>
                </c:pt>
                <c:pt idx="847">
                  <c:v>97.124216000000004</c:v>
                </c:pt>
                <c:pt idx="848">
                  <c:v>97.265011999999999</c:v>
                </c:pt>
                <c:pt idx="849">
                  <c:v>97.405466000000004</c:v>
                </c:pt>
                <c:pt idx="850">
                  <c:v>97.559113999999994</c:v>
                </c:pt>
                <c:pt idx="851">
                  <c:v>97.703366000000003</c:v>
                </c:pt>
                <c:pt idx="852">
                  <c:v>97.874923999999993</c:v>
                </c:pt>
                <c:pt idx="853">
                  <c:v>98.035195999999999</c:v>
                </c:pt>
                <c:pt idx="854">
                  <c:v>98.189042000000001</c:v>
                </c:pt>
                <c:pt idx="855">
                  <c:v>98.354749999999996</c:v>
                </c:pt>
                <c:pt idx="856">
                  <c:v>98.518730000000005</c:v>
                </c:pt>
                <c:pt idx="857">
                  <c:v>98.671118000000007</c:v>
                </c:pt>
                <c:pt idx="858">
                  <c:v>98.842820000000003</c:v>
                </c:pt>
                <c:pt idx="859">
                  <c:v>99.018068</c:v>
                </c:pt>
                <c:pt idx="860">
                  <c:v>99.172759999999997</c:v>
                </c:pt>
                <c:pt idx="861">
                  <c:v>99.341474000000005</c:v>
                </c:pt>
                <c:pt idx="862">
                  <c:v>99.506497999999993</c:v>
                </c:pt>
                <c:pt idx="863">
                  <c:v>99.710329999999999</c:v>
                </c:pt>
                <c:pt idx="864">
                  <c:v>99.926618000000005</c:v>
                </c:pt>
                <c:pt idx="865">
                  <c:v>100.14179</c:v>
                </c:pt>
                <c:pt idx="866">
                  <c:v>100.353776</c:v>
                </c:pt>
                <c:pt idx="867">
                  <c:v>100.561244</c:v>
                </c:pt>
                <c:pt idx="868">
                  <c:v>100.765562</c:v>
                </c:pt>
                <c:pt idx="869">
                  <c:v>100.958198</c:v>
                </c:pt>
                <c:pt idx="870">
                  <c:v>101.14979</c:v>
                </c:pt>
                <c:pt idx="871">
                  <c:v>101.327288</c:v>
                </c:pt>
                <c:pt idx="872">
                  <c:v>101.48579599999999</c:v>
                </c:pt>
                <c:pt idx="873">
                  <c:v>101.656958</c:v>
                </c:pt>
                <c:pt idx="874">
                  <c:v>101.80454</c:v>
                </c:pt>
                <c:pt idx="875">
                  <c:v>101.93062999999999</c:v>
                </c:pt>
                <c:pt idx="876">
                  <c:v>102.067826</c:v>
                </c:pt>
                <c:pt idx="877">
                  <c:v>102.18893</c:v>
                </c:pt>
                <c:pt idx="878">
                  <c:v>102.301016</c:v>
                </c:pt>
                <c:pt idx="879">
                  <c:v>102.426368</c:v>
                </c:pt>
                <c:pt idx="880">
                  <c:v>102.54137</c:v>
                </c:pt>
                <c:pt idx="881">
                  <c:v>102.67852999999999</c:v>
                </c:pt>
                <c:pt idx="882">
                  <c:v>102.81975799999999</c:v>
                </c:pt>
                <c:pt idx="883">
                  <c:v>102.951122</c:v>
                </c:pt>
                <c:pt idx="884">
                  <c:v>103.062326</c:v>
                </c:pt>
                <c:pt idx="885">
                  <c:v>103.180622</c:v>
                </c:pt>
                <c:pt idx="886">
                  <c:v>103.299674</c:v>
                </c:pt>
                <c:pt idx="887">
                  <c:v>103.425656</c:v>
                </c:pt>
                <c:pt idx="888">
                  <c:v>103.541954</c:v>
                </c:pt>
                <c:pt idx="889">
                  <c:v>103.64675</c:v>
                </c:pt>
                <c:pt idx="890">
                  <c:v>103.771958</c:v>
                </c:pt>
                <c:pt idx="891">
                  <c:v>103.895438</c:v>
                </c:pt>
                <c:pt idx="892">
                  <c:v>104.016542</c:v>
                </c:pt>
                <c:pt idx="893">
                  <c:v>104.118818</c:v>
                </c:pt>
                <c:pt idx="894">
                  <c:v>104.22291199999999</c:v>
                </c:pt>
                <c:pt idx="895">
                  <c:v>104.35253</c:v>
                </c:pt>
                <c:pt idx="896">
                  <c:v>104.470484</c:v>
                </c:pt>
                <c:pt idx="897">
                  <c:v>104.570384</c:v>
                </c:pt>
                <c:pt idx="898">
                  <c:v>104.657414</c:v>
                </c:pt>
                <c:pt idx="899">
                  <c:v>104.778086</c:v>
                </c:pt>
                <c:pt idx="900">
                  <c:v>104.880956</c:v>
                </c:pt>
                <c:pt idx="901">
                  <c:v>104.976626</c:v>
                </c:pt>
                <c:pt idx="902">
                  <c:v>105.07901</c:v>
                </c:pt>
                <c:pt idx="903">
                  <c:v>105.181808</c:v>
                </c:pt>
                <c:pt idx="904">
                  <c:v>105.286154</c:v>
                </c:pt>
                <c:pt idx="905">
                  <c:v>105.378764</c:v>
                </c:pt>
                <c:pt idx="906">
                  <c:v>105.470816</c:v>
                </c:pt>
                <c:pt idx="907">
                  <c:v>105.569294</c:v>
                </c:pt>
                <c:pt idx="908">
                  <c:v>105.666782</c:v>
                </c:pt>
                <c:pt idx="909">
                  <c:v>105.764774</c:v>
                </c:pt>
                <c:pt idx="910">
                  <c:v>105.85814000000001</c:v>
                </c:pt>
                <c:pt idx="911">
                  <c:v>105.94607000000001</c:v>
                </c:pt>
                <c:pt idx="912">
                  <c:v>106.02779</c:v>
                </c:pt>
                <c:pt idx="913">
                  <c:v>106.12545799999999</c:v>
                </c:pt>
                <c:pt idx="914">
                  <c:v>106.218104</c:v>
                </c:pt>
                <c:pt idx="915">
                  <c:v>106.307024</c:v>
                </c:pt>
                <c:pt idx="916">
                  <c:v>106.38289399999999</c:v>
                </c:pt>
                <c:pt idx="917">
                  <c:v>106.471778</c:v>
                </c:pt>
                <c:pt idx="918">
                  <c:v>106.575746</c:v>
                </c:pt>
                <c:pt idx="919">
                  <c:v>106.65913999999999</c:v>
                </c:pt>
                <c:pt idx="920">
                  <c:v>106.72971800000001</c:v>
                </c:pt>
                <c:pt idx="921">
                  <c:v>106.805246</c:v>
                </c:pt>
                <c:pt idx="922">
                  <c:v>106.929014</c:v>
                </c:pt>
                <c:pt idx="923">
                  <c:v>107.027258</c:v>
                </c:pt>
                <c:pt idx="924">
                  <c:v>107.10798800000001</c:v>
                </c:pt>
                <c:pt idx="925">
                  <c:v>107.185334</c:v>
                </c:pt>
                <c:pt idx="926">
                  <c:v>107.266784</c:v>
                </c:pt>
                <c:pt idx="927">
                  <c:v>107.367998</c:v>
                </c:pt>
                <c:pt idx="928">
                  <c:v>107.461562</c:v>
                </c:pt>
                <c:pt idx="929">
                  <c:v>107.54454200000001</c:v>
                </c:pt>
                <c:pt idx="930">
                  <c:v>107.61431</c:v>
                </c:pt>
                <c:pt idx="931">
                  <c:v>107.712626</c:v>
                </c:pt>
                <c:pt idx="932">
                  <c:v>107.803922</c:v>
                </c:pt>
                <c:pt idx="933">
                  <c:v>107.879396</c:v>
                </c:pt>
                <c:pt idx="934">
                  <c:v>107.974436</c:v>
                </c:pt>
                <c:pt idx="935">
                  <c:v>108.06166399999999</c:v>
                </c:pt>
                <c:pt idx="936">
                  <c:v>108.16613599999999</c:v>
                </c:pt>
                <c:pt idx="937">
                  <c:v>108.25637</c:v>
                </c:pt>
                <c:pt idx="938">
                  <c:v>108.3407</c:v>
                </c:pt>
                <c:pt idx="939">
                  <c:v>108.436172</c:v>
                </c:pt>
                <c:pt idx="940">
                  <c:v>108.52669400000001</c:v>
                </c:pt>
                <c:pt idx="941">
                  <c:v>108.621662</c:v>
                </c:pt>
                <c:pt idx="942">
                  <c:v>108.70385</c:v>
                </c:pt>
                <c:pt idx="943">
                  <c:v>108.787424</c:v>
                </c:pt>
                <c:pt idx="944">
                  <c:v>108.881348</c:v>
                </c:pt>
                <c:pt idx="945">
                  <c:v>108.97462400000001</c:v>
                </c:pt>
                <c:pt idx="946">
                  <c:v>109.06881799999999</c:v>
                </c:pt>
                <c:pt idx="947">
                  <c:v>109.148792</c:v>
                </c:pt>
                <c:pt idx="948">
                  <c:v>109.24709</c:v>
                </c:pt>
                <c:pt idx="949">
                  <c:v>109.347008</c:v>
                </c:pt>
                <c:pt idx="950">
                  <c:v>109.44797</c:v>
                </c:pt>
                <c:pt idx="951">
                  <c:v>109.527962</c:v>
                </c:pt>
                <c:pt idx="952">
                  <c:v>109.60420999999999</c:v>
                </c:pt>
                <c:pt idx="953">
                  <c:v>109.69624399999999</c:v>
                </c:pt>
                <c:pt idx="954">
                  <c:v>109.80788</c:v>
                </c:pt>
                <c:pt idx="955">
                  <c:v>109.891274</c:v>
                </c:pt>
                <c:pt idx="956">
                  <c:v>109.964786</c:v>
                </c:pt>
                <c:pt idx="957">
                  <c:v>110.074028</c:v>
                </c:pt>
                <c:pt idx="958">
                  <c:v>110.176754</c:v>
                </c:pt>
                <c:pt idx="959">
                  <c:v>110.270696</c:v>
                </c:pt>
                <c:pt idx="960">
                  <c:v>110.35129999999999</c:v>
                </c:pt>
                <c:pt idx="961">
                  <c:v>110.442848</c:v>
                </c:pt>
                <c:pt idx="962">
                  <c:v>110.52809600000001</c:v>
                </c:pt>
                <c:pt idx="963">
                  <c:v>110.620256</c:v>
                </c:pt>
                <c:pt idx="964">
                  <c:v>110.71576399999999</c:v>
                </c:pt>
                <c:pt idx="965">
                  <c:v>110.811938</c:v>
                </c:pt>
                <c:pt idx="966">
                  <c:v>110.904836</c:v>
                </c:pt>
                <c:pt idx="967">
                  <c:v>111.01073</c:v>
                </c:pt>
                <c:pt idx="968">
                  <c:v>111.118208</c:v>
                </c:pt>
                <c:pt idx="969">
                  <c:v>111.19924399999999</c:v>
                </c:pt>
                <c:pt idx="970">
                  <c:v>111.272846</c:v>
                </c:pt>
                <c:pt idx="971">
                  <c:v>111.36605</c:v>
                </c:pt>
                <c:pt idx="972">
                  <c:v>111.47430199999999</c:v>
                </c:pt>
                <c:pt idx="973">
                  <c:v>111.57405799999999</c:v>
                </c:pt>
                <c:pt idx="974">
                  <c:v>111.66434599999999</c:v>
                </c:pt>
                <c:pt idx="975">
                  <c:v>111.758</c:v>
                </c:pt>
                <c:pt idx="976">
                  <c:v>111.86031199999999</c:v>
                </c:pt>
                <c:pt idx="977">
                  <c:v>111.961022</c:v>
                </c:pt>
                <c:pt idx="978">
                  <c:v>112.064108</c:v>
                </c:pt>
                <c:pt idx="979">
                  <c:v>112.14793400000001</c:v>
                </c:pt>
                <c:pt idx="980">
                  <c:v>112.244</c:v>
                </c:pt>
                <c:pt idx="981">
                  <c:v>112.340354</c:v>
                </c:pt>
                <c:pt idx="982">
                  <c:v>112.438778</c:v>
                </c:pt>
                <c:pt idx="983">
                  <c:v>112.52462</c:v>
                </c:pt>
                <c:pt idx="984">
                  <c:v>112.62524000000001</c:v>
                </c:pt>
                <c:pt idx="985">
                  <c:v>112.719416</c:v>
                </c:pt>
                <c:pt idx="986">
                  <c:v>112.81517599999999</c:v>
                </c:pt>
                <c:pt idx="987">
                  <c:v>112.906976</c:v>
                </c:pt>
                <c:pt idx="988">
                  <c:v>113.00268199999999</c:v>
                </c:pt>
                <c:pt idx="989">
                  <c:v>113.102096</c:v>
                </c:pt>
                <c:pt idx="990">
                  <c:v>113.193806</c:v>
                </c:pt>
                <c:pt idx="991">
                  <c:v>113.275184</c:v>
                </c:pt>
                <c:pt idx="992">
                  <c:v>113.37836</c:v>
                </c:pt>
                <c:pt idx="993">
                  <c:v>113.474912</c:v>
                </c:pt>
                <c:pt idx="994">
                  <c:v>113.583794</c:v>
                </c:pt>
                <c:pt idx="995">
                  <c:v>113.67689</c:v>
                </c:pt>
                <c:pt idx="996">
                  <c:v>113.777276</c:v>
                </c:pt>
                <c:pt idx="997">
                  <c:v>113.865512</c:v>
                </c:pt>
                <c:pt idx="998">
                  <c:v>113.95769</c:v>
                </c:pt>
                <c:pt idx="999">
                  <c:v>114.072908</c:v>
                </c:pt>
                <c:pt idx="1000">
                  <c:v>114.16802</c:v>
                </c:pt>
                <c:pt idx="1001">
                  <c:v>114.26061199999999</c:v>
                </c:pt>
                <c:pt idx="1002">
                  <c:v>114.35279</c:v>
                </c:pt>
                <c:pt idx="1003">
                  <c:v>114.450962</c:v>
                </c:pt>
                <c:pt idx="1004">
                  <c:v>114.54351800000001</c:v>
                </c:pt>
                <c:pt idx="1005">
                  <c:v>114.63780199999999</c:v>
                </c:pt>
                <c:pt idx="1006">
                  <c:v>114.730142</c:v>
                </c:pt>
                <c:pt idx="1007">
                  <c:v>114.82638799999999</c:v>
                </c:pt>
                <c:pt idx="1008">
                  <c:v>114.91970000000001</c:v>
                </c:pt>
                <c:pt idx="1009">
                  <c:v>115.036196</c:v>
                </c:pt>
                <c:pt idx="1010">
                  <c:v>115.129184</c:v>
                </c:pt>
                <c:pt idx="1011">
                  <c:v>115.22150600000001</c:v>
                </c:pt>
                <c:pt idx="1012">
                  <c:v>115.333232</c:v>
                </c:pt>
                <c:pt idx="1013">
                  <c:v>115.422656</c:v>
                </c:pt>
                <c:pt idx="1014">
                  <c:v>115.523456</c:v>
                </c:pt>
                <c:pt idx="1015">
                  <c:v>115.608902</c:v>
                </c:pt>
                <c:pt idx="1016">
                  <c:v>115.71562400000001</c:v>
                </c:pt>
                <c:pt idx="1017">
                  <c:v>115.82653999999999</c:v>
                </c:pt>
                <c:pt idx="1018">
                  <c:v>115.90844</c:v>
                </c:pt>
                <c:pt idx="1019">
                  <c:v>116.003552</c:v>
                </c:pt>
                <c:pt idx="1020">
                  <c:v>116.10167</c:v>
                </c:pt>
                <c:pt idx="1021">
                  <c:v>116.194694</c:v>
                </c:pt>
                <c:pt idx="1022">
                  <c:v>116.300282</c:v>
                </c:pt>
                <c:pt idx="1023">
                  <c:v>116.40759799999999</c:v>
                </c:pt>
                <c:pt idx="1024">
                  <c:v>116.51</c:v>
                </c:pt>
                <c:pt idx="1025">
                  <c:v>116.61027799999999</c:v>
                </c:pt>
                <c:pt idx="1026">
                  <c:v>116.69721800000001</c:v>
                </c:pt>
                <c:pt idx="1027">
                  <c:v>116.794616</c:v>
                </c:pt>
                <c:pt idx="1028">
                  <c:v>116.877866</c:v>
                </c:pt>
                <c:pt idx="1029">
                  <c:v>116.981852</c:v>
                </c:pt>
                <c:pt idx="1030">
                  <c:v>117.103892</c:v>
                </c:pt>
                <c:pt idx="1031">
                  <c:v>117.204386</c:v>
                </c:pt>
                <c:pt idx="1032">
                  <c:v>117.299066</c:v>
                </c:pt>
                <c:pt idx="1033">
                  <c:v>117.393872</c:v>
                </c:pt>
                <c:pt idx="1034">
                  <c:v>117.49841600000001</c:v>
                </c:pt>
                <c:pt idx="1035">
                  <c:v>117.595202</c:v>
                </c:pt>
                <c:pt idx="1036">
                  <c:v>117.691052</c:v>
                </c:pt>
                <c:pt idx="1037">
                  <c:v>117.798728</c:v>
                </c:pt>
                <c:pt idx="1038">
                  <c:v>117.905396</c:v>
                </c:pt>
                <c:pt idx="1039">
                  <c:v>118.008662</c:v>
                </c:pt>
                <c:pt idx="1040">
                  <c:v>118.10939</c:v>
                </c:pt>
                <c:pt idx="1041">
                  <c:v>118.199786</c:v>
                </c:pt>
                <c:pt idx="1042">
                  <c:v>118.29604999999999</c:v>
                </c:pt>
                <c:pt idx="1043">
                  <c:v>118.39478</c:v>
                </c:pt>
                <c:pt idx="1044">
                  <c:v>118.49729000000001</c:v>
                </c:pt>
                <c:pt idx="1045">
                  <c:v>118.587506</c:v>
                </c:pt>
                <c:pt idx="1046">
                  <c:v>118.681088</c:v>
                </c:pt>
                <c:pt idx="1047">
                  <c:v>118.79195</c:v>
                </c:pt>
                <c:pt idx="1048">
                  <c:v>118.907348</c:v>
                </c:pt>
                <c:pt idx="1049">
                  <c:v>118.99439599999999</c:v>
                </c:pt>
                <c:pt idx="1050">
                  <c:v>119.08301</c:v>
                </c:pt>
                <c:pt idx="1051">
                  <c:v>119.186888</c:v>
                </c:pt>
                <c:pt idx="1052">
                  <c:v>119.292782</c:v>
                </c:pt>
                <c:pt idx="1053">
                  <c:v>119.38278200000001</c:v>
                </c:pt>
                <c:pt idx="1054">
                  <c:v>119.490764</c:v>
                </c:pt>
                <c:pt idx="1055">
                  <c:v>119.58636199999999</c:v>
                </c:pt>
                <c:pt idx="1056">
                  <c:v>119.69556799999999</c:v>
                </c:pt>
                <c:pt idx="1057">
                  <c:v>119.79069800000001</c:v>
                </c:pt>
                <c:pt idx="1058">
                  <c:v>119.894612</c:v>
                </c:pt>
                <c:pt idx="1059">
                  <c:v>119.98965200000001</c:v>
                </c:pt>
                <c:pt idx="1060">
                  <c:v>120.08947999999999</c:v>
                </c:pt>
                <c:pt idx="1061">
                  <c:v>120.19559</c:v>
                </c:pt>
                <c:pt idx="1062">
                  <c:v>120.296012</c:v>
                </c:pt>
                <c:pt idx="1063">
                  <c:v>120.396434</c:v>
                </c:pt>
                <c:pt idx="1064">
                  <c:v>120.49421</c:v>
                </c:pt>
                <c:pt idx="1065">
                  <c:v>120.5933</c:v>
                </c:pt>
                <c:pt idx="1066">
                  <c:v>120.712424</c:v>
                </c:pt>
                <c:pt idx="1067">
                  <c:v>120.808778</c:v>
                </c:pt>
                <c:pt idx="1068">
                  <c:v>120.91361000000001</c:v>
                </c:pt>
                <c:pt idx="1069">
                  <c:v>121.00589600000001</c:v>
                </c:pt>
                <c:pt idx="1070">
                  <c:v>121.106768</c:v>
                </c:pt>
                <c:pt idx="1071">
                  <c:v>121.21339999999999</c:v>
                </c:pt>
                <c:pt idx="1072">
                  <c:v>121.310294</c:v>
                </c:pt>
                <c:pt idx="1073">
                  <c:v>121.402112</c:v>
                </c:pt>
                <c:pt idx="1074">
                  <c:v>121.512992</c:v>
                </c:pt>
                <c:pt idx="1075">
                  <c:v>121.621262</c:v>
                </c:pt>
                <c:pt idx="1076">
                  <c:v>121.716122</c:v>
                </c:pt>
                <c:pt idx="1077">
                  <c:v>121.8092</c:v>
                </c:pt>
                <c:pt idx="1078">
                  <c:v>121.915454</c:v>
                </c:pt>
                <c:pt idx="1079">
                  <c:v>122.022464</c:v>
                </c:pt>
                <c:pt idx="1080">
                  <c:v>122.12833999999999</c:v>
                </c:pt>
                <c:pt idx="1081">
                  <c:v>122.226242</c:v>
                </c:pt>
                <c:pt idx="1082">
                  <c:v>122.31492799999999</c:v>
                </c:pt>
                <c:pt idx="1083">
                  <c:v>122.428832</c:v>
                </c:pt>
                <c:pt idx="1084">
                  <c:v>122.531522</c:v>
                </c:pt>
                <c:pt idx="1085">
                  <c:v>122.62618399999999</c:v>
                </c:pt>
                <c:pt idx="1086">
                  <c:v>122.73386000000001</c:v>
                </c:pt>
                <c:pt idx="1087">
                  <c:v>122.83570400000001</c:v>
                </c:pt>
                <c:pt idx="1088">
                  <c:v>122.942984</c:v>
                </c:pt>
                <c:pt idx="1089">
                  <c:v>123.043172</c:v>
                </c:pt>
                <c:pt idx="1090">
                  <c:v>123.138014</c:v>
                </c:pt>
                <c:pt idx="1091">
                  <c:v>123.24097399999999</c:v>
                </c:pt>
                <c:pt idx="1092">
                  <c:v>123.334502</c:v>
                </c:pt>
                <c:pt idx="1093">
                  <c:v>123.44048600000001</c:v>
                </c:pt>
                <c:pt idx="1094">
                  <c:v>123.542852</c:v>
                </c:pt>
                <c:pt idx="1095">
                  <c:v>123.63890000000001</c:v>
                </c:pt>
                <c:pt idx="1096">
                  <c:v>123.73952</c:v>
                </c:pt>
                <c:pt idx="1097">
                  <c:v>123.84536</c:v>
                </c:pt>
                <c:pt idx="1098">
                  <c:v>123.95796799999999</c:v>
                </c:pt>
                <c:pt idx="1099">
                  <c:v>124.04746400000001</c:v>
                </c:pt>
                <c:pt idx="1100">
                  <c:v>124.145366</c:v>
                </c:pt>
                <c:pt idx="1101">
                  <c:v>124.258892</c:v>
                </c:pt>
                <c:pt idx="1102">
                  <c:v>124.363724</c:v>
                </c:pt>
                <c:pt idx="1103">
                  <c:v>124.45169</c:v>
                </c:pt>
                <c:pt idx="1104">
                  <c:v>124.54376000000001</c:v>
                </c:pt>
                <c:pt idx="1105">
                  <c:v>124.641446</c:v>
                </c:pt>
                <c:pt idx="1106">
                  <c:v>124.76264</c:v>
                </c:pt>
                <c:pt idx="1107">
                  <c:v>124.871072</c:v>
                </c:pt>
                <c:pt idx="1108">
                  <c:v>124.969334</c:v>
                </c:pt>
                <c:pt idx="1109">
                  <c:v>125.06927</c:v>
                </c:pt>
                <c:pt idx="1110">
                  <c:v>125.16224</c:v>
                </c:pt>
                <c:pt idx="1111">
                  <c:v>125.26928599999999</c:v>
                </c:pt>
                <c:pt idx="1112">
                  <c:v>125.37644</c:v>
                </c:pt>
                <c:pt idx="1113">
                  <c:v>125.48696</c:v>
                </c:pt>
                <c:pt idx="1114">
                  <c:v>125.576888</c:v>
                </c:pt>
                <c:pt idx="1115">
                  <c:v>125.681954</c:v>
                </c:pt>
                <c:pt idx="1116">
                  <c:v>125.78768599999999</c:v>
                </c:pt>
                <c:pt idx="1117">
                  <c:v>125.88234799999999</c:v>
                </c:pt>
                <c:pt idx="1118">
                  <c:v>125.98223</c:v>
                </c:pt>
                <c:pt idx="1119">
                  <c:v>126.074048</c:v>
                </c:pt>
                <c:pt idx="1120">
                  <c:v>126.197294</c:v>
                </c:pt>
                <c:pt idx="1121">
                  <c:v>126.30108199999999</c:v>
                </c:pt>
                <c:pt idx="1122">
                  <c:v>126.38822</c:v>
                </c:pt>
                <c:pt idx="1123">
                  <c:v>126.489632</c:v>
                </c:pt>
                <c:pt idx="1124">
                  <c:v>126.574934</c:v>
                </c:pt>
                <c:pt idx="1125">
                  <c:v>126.689504</c:v>
                </c:pt>
                <c:pt idx="1126">
                  <c:v>126.809834</c:v>
                </c:pt>
                <c:pt idx="1127">
                  <c:v>126.9032</c:v>
                </c:pt>
                <c:pt idx="1128">
                  <c:v>126.998222</c:v>
                </c:pt>
                <c:pt idx="1129">
                  <c:v>127.10600599999999</c:v>
                </c:pt>
                <c:pt idx="1130">
                  <c:v>127.200452</c:v>
                </c:pt>
                <c:pt idx="1131">
                  <c:v>127.295366</c:v>
                </c:pt>
                <c:pt idx="1132">
                  <c:v>127.400594</c:v>
                </c:pt>
                <c:pt idx="1133">
                  <c:v>127.50409399999999</c:v>
                </c:pt>
                <c:pt idx="1134">
                  <c:v>127.589198</c:v>
                </c:pt>
                <c:pt idx="1135">
                  <c:v>127.69745</c:v>
                </c:pt>
                <c:pt idx="1136">
                  <c:v>127.804964</c:v>
                </c:pt>
                <c:pt idx="1137">
                  <c:v>127.8995</c:v>
                </c:pt>
                <c:pt idx="1138">
                  <c:v>128.00129000000001</c:v>
                </c:pt>
                <c:pt idx="1139">
                  <c:v>128.10191</c:v>
                </c:pt>
                <c:pt idx="1140">
                  <c:v>128.19709399999999</c:v>
                </c:pt>
                <c:pt idx="1141">
                  <c:v>128.299622</c:v>
                </c:pt>
                <c:pt idx="1142">
                  <c:v>128.39586800000001</c:v>
                </c:pt>
                <c:pt idx="1143">
                  <c:v>128.51787200000001</c:v>
                </c:pt>
                <c:pt idx="1144">
                  <c:v>128.61096800000001</c:v>
                </c:pt>
                <c:pt idx="1145">
                  <c:v>128.69643199999999</c:v>
                </c:pt>
                <c:pt idx="1146">
                  <c:v>128.79962599999999</c:v>
                </c:pt>
                <c:pt idx="1147">
                  <c:v>128.90552</c:v>
                </c:pt>
                <c:pt idx="1148">
                  <c:v>129.00959599999999</c:v>
                </c:pt>
                <c:pt idx="1149">
                  <c:v>129.09496999999999</c:v>
                </c:pt>
                <c:pt idx="1150">
                  <c:v>129.19523000000001</c:v>
                </c:pt>
                <c:pt idx="1151">
                  <c:v>129.308864</c:v>
                </c:pt>
                <c:pt idx="1152">
                  <c:v>129.40359799999999</c:v>
                </c:pt>
                <c:pt idx="1153">
                  <c:v>129.50477599999999</c:v>
                </c:pt>
                <c:pt idx="1154">
                  <c:v>129.607394</c:v>
                </c:pt>
                <c:pt idx="1155">
                  <c:v>129.696764</c:v>
                </c:pt>
                <c:pt idx="1156">
                  <c:v>129.80312599999999</c:v>
                </c:pt>
                <c:pt idx="1157">
                  <c:v>129.886124</c:v>
                </c:pt>
                <c:pt idx="1158">
                  <c:v>129.984512</c:v>
                </c:pt>
                <c:pt idx="1159">
                  <c:v>130.09249399999999</c:v>
                </c:pt>
                <c:pt idx="1160">
                  <c:v>130.20017000000001</c:v>
                </c:pt>
                <c:pt idx="1161">
                  <c:v>130.291268</c:v>
                </c:pt>
                <c:pt idx="1162">
                  <c:v>130.403426</c:v>
                </c:pt>
                <c:pt idx="1163">
                  <c:v>130.50418999999999</c:v>
                </c:pt>
                <c:pt idx="1164">
                  <c:v>130.604882</c:v>
                </c:pt>
                <c:pt idx="1165">
                  <c:v>130.693622</c:v>
                </c:pt>
                <c:pt idx="1166">
                  <c:v>130.79866999999999</c:v>
                </c:pt>
                <c:pt idx="1167">
                  <c:v>130.89372800000001</c:v>
                </c:pt>
                <c:pt idx="1168">
                  <c:v>130.984826</c:v>
                </c:pt>
                <c:pt idx="1169">
                  <c:v>131.0909</c:v>
                </c:pt>
                <c:pt idx="1170">
                  <c:v>131.197802</c:v>
                </c:pt>
                <c:pt idx="1171">
                  <c:v>131.28267199999999</c:v>
                </c:pt>
                <c:pt idx="1172">
                  <c:v>131.38649599999999</c:v>
                </c:pt>
                <c:pt idx="1173">
                  <c:v>131.499482</c:v>
                </c:pt>
                <c:pt idx="1174">
                  <c:v>131.60091199999999</c:v>
                </c:pt>
                <c:pt idx="1175">
                  <c:v>131.69470999999999</c:v>
                </c:pt>
                <c:pt idx="1176">
                  <c:v>131.779166</c:v>
                </c:pt>
                <c:pt idx="1177">
                  <c:v>131.88075799999999</c:v>
                </c:pt>
                <c:pt idx="1178">
                  <c:v>131.98146800000001</c:v>
                </c:pt>
                <c:pt idx="1179">
                  <c:v>132.09265400000001</c:v>
                </c:pt>
                <c:pt idx="1180">
                  <c:v>132.189368</c:v>
                </c:pt>
                <c:pt idx="1181">
                  <c:v>132.29299399999999</c:v>
                </c:pt>
                <c:pt idx="1182">
                  <c:v>132.382328</c:v>
                </c:pt>
                <c:pt idx="1183">
                  <c:v>132.47643199999999</c:v>
                </c:pt>
                <c:pt idx="1184">
                  <c:v>132.57185000000001</c:v>
                </c:pt>
                <c:pt idx="1185">
                  <c:v>132.67175</c:v>
                </c:pt>
                <c:pt idx="1186">
                  <c:v>132.75870800000001</c:v>
                </c:pt>
                <c:pt idx="1187">
                  <c:v>132.85304600000001</c:v>
                </c:pt>
                <c:pt idx="1188">
                  <c:v>132.962594</c:v>
                </c:pt>
                <c:pt idx="1189">
                  <c:v>133.05262999999999</c:v>
                </c:pt>
                <c:pt idx="1190">
                  <c:v>133.15427600000001</c:v>
                </c:pt>
                <c:pt idx="1191">
                  <c:v>133.26312200000001</c:v>
                </c:pt>
                <c:pt idx="1192">
                  <c:v>133.350458</c:v>
                </c:pt>
                <c:pt idx="1193">
                  <c:v>133.44310400000001</c:v>
                </c:pt>
                <c:pt idx="1194">
                  <c:v>133.54557800000001</c:v>
                </c:pt>
                <c:pt idx="1195">
                  <c:v>133.634804</c:v>
                </c:pt>
                <c:pt idx="1196">
                  <c:v>133.74518</c:v>
                </c:pt>
                <c:pt idx="1197">
                  <c:v>133.851056</c:v>
                </c:pt>
                <c:pt idx="1198">
                  <c:v>133.93383800000001</c:v>
                </c:pt>
                <c:pt idx="1199">
                  <c:v>134.02266800000001</c:v>
                </c:pt>
                <c:pt idx="1200">
                  <c:v>134.11625000000001</c:v>
                </c:pt>
                <c:pt idx="1201">
                  <c:v>134.228714</c:v>
                </c:pt>
                <c:pt idx="1202">
                  <c:v>134.32148599999999</c:v>
                </c:pt>
                <c:pt idx="1203">
                  <c:v>134.40705800000001</c:v>
                </c:pt>
                <c:pt idx="1204">
                  <c:v>134.49506</c:v>
                </c:pt>
                <c:pt idx="1205">
                  <c:v>134.60327599999999</c:v>
                </c:pt>
                <c:pt idx="1206">
                  <c:v>134.71138400000001</c:v>
                </c:pt>
                <c:pt idx="1207">
                  <c:v>134.79396800000001</c:v>
                </c:pt>
                <c:pt idx="1208">
                  <c:v>134.89654999999999</c:v>
                </c:pt>
                <c:pt idx="1209">
                  <c:v>135.00447800000001</c:v>
                </c:pt>
                <c:pt idx="1210">
                  <c:v>135.09035600000001</c:v>
                </c:pt>
                <c:pt idx="1211">
                  <c:v>135.175532</c:v>
                </c:pt>
                <c:pt idx="1212">
                  <c:v>135.27183199999999</c:v>
                </c:pt>
                <c:pt idx="1213">
                  <c:v>135.36761000000001</c:v>
                </c:pt>
                <c:pt idx="1214">
                  <c:v>135.44627</c:v>
                </c:pt>
                <c:pt idx="1215">
                  <c:v>135.545558</c:v>
                </c:pt>
                <c:pt idx="1216">
                  <c:v>135.642506</c:v>
                </c:pt>
                <c:pt idx="1217">
                  <c:v>135.74778800000001</c:v>
                </c:pt>
                <c:pt idx="1218">
                  <c:v>135.83867000000001</c:v>
                </c:pt>
                <c:pt idx="1219">
                  <c:v>135.92624000000001</c:v>
                </c:pt>
                <c:pt idx="1220">
                  <c:v>136.023854</c:v>
                </c:pt>
                <c:pt idx="1221">
                  <c:v>136.11957799999999</c:v>
                </c:pt>
                <c:pt idx="1222">
                  <c:v>136.19897599999999</c:v>
                </c:pt>
                <c:pt idx="1223">
                  <c:v>136.29389</c:v>
                </c:pt>
                <c:pt idx="1224">
                  <c:v>136.39677800000001</c:v>
                </c:pt>
                <c:pt idx="1225">
                  <c:v>136.488686</c:v>
                </c:pt>
                <c:pt idx="1226">
                  <c:v>136.57548199999999</c:v>
                </c:pt>
                <c:pt idx="1227">
                  <c:v>136.67615599999999</c:v>
                </c:pt>
                <c:pt idx="1228">
                  <c:v>136.77634399999999</c:v>
                </c:pt>
                <c:pt idx="1229">
                  <c:v>136.863248</c:v>
                </c:pt>
                <c:pt idx="1230">
                  <c:v>136.946822</c:v>
                </c:pt>
                <c:pt idx="1231">
                  <c:v>137.04276200000001</c:v>
                </c:pt>
                <c:pt idx="1232">
                  <c:v>137.13508400000001</c:v>
                </c:pt>
                <c:pt idx="1233">
                  <c:v>137.23649599999999</c:v>
                </c:pt>
                <c:pt idx="1234">
                  <c:v>137.32764800000001</c:v>
                </c:pt>
                <c:pt idx="1235">
                  <c:v>137.403032</c:v>
                </c:pt>
                <c:pt idx="1236">
                  <c:v>137.483834</c:v>
                </c:pt>
                <c:pt idx="1237">
                  <c:v>137.57763199999999</c:v>
                </c:pt>
                <c:pt idx="1238">
                  <c:v>137.680916</c:v>
                </c:pt>
                <c:pt idx="1239">
                  <c:v>137.77196000000001</c:v>
                </c:pt>
                <c:pt idx="1240">
                  <c:v>137.847092</c:v>
                </c:pt>
                <c:pt idx="1241">
                  <c:v>137.94227599999999</c:v>
                </c:pt>
                <c:pt idx="1242">
                  <c:v>138.05101400000001</c:v>
                </c:pt>
                <c:pt idx="1243">
                  <c:v>138.145118</c:v>
                </c:pt>
                <c:pt idx="1244">
                  <c:v>138.230132</c:v>
                </c:pt>
                <c:pt idx="1245">
                  <c:v>138.31383199999999</c:v>
                </c:pt>
                <c:pt idx="1246">
                  <c:v>138.39160999999999</c:v>
                </c:pt>
                <c:pt idx="1247">
                  <c:v>138.48567800000001</c:v>
                </c:pt>
                <c:pt idx="1248">
                  <c:v>138.58797200000001</c:v>
                </c:pt>
                <c:pt idx="1249">
                  <c:v>138.66368</c:v>
                </c:pt>
                <c:pt idx="1250">
                  <c:v>138.74111600000001</c:v>
                </c:pt>
                <c:pt idx="1251">
                  <c:v>138.84125</c:v>
                </c:pt>
                <c:pt idx="1252">
                  <c:v>138.950186</c:v>
                </c:pt>
                <c:pt idx="1253">
                  <c:v>139.04270600000001</c:v>
                </c:pt>
                <c:pt idx="1254">
                  <c:v>139.12903399999999</c:v>
                </c:pt>
                <c:pt idx="1255">
                  <c:v>139.20510200000001</c:v>
                </c:pt>
                <c:pt idx="1256">
                  <c:v>139.288082</c:v>
                </c:pt>
                <c:pt idx="1257">
                  <c:v>139.38227599999999</c:v>
                </c:pt>
                <c:pt idx="1258">
                  <c:v>139.458326</c:v>
                </c:pt>
                <c:pt idx="1259">
                  <c:v>139.550522</c:v>
                </c:pt>
                <c:pt idx="1260">
                  <c:v>139.644194</c:v>
                </c:pt>
                <c:pt idx="1261">
                  <c:v>139.742132</c:v>
                </c:pt>
                <c:pt idx="1262">
                  <c:v>139.818218</c:v>
                </c:pt>
                <c:pt idx="1263">
                  <c:v>139.90011799999999</c:v>
                </c:pt>
                <c:pt idx="1264">
                  <c:v>139.98417800000001</c:v>
                </c:pt>
                <c:pt idx="1265">
                  <c:v>140.07354799999999</c:v>
                </c:pt>
                <c:pt idx="1266">
                  <c:v>140.161766</c:v>
                </c:pt>
                <c:pt idx="1267">
                  <c:v>140.24746400000001</c:v>
                </c:pt>
                <c:pt idx="1268">
                  <c:v>140.34295399999999</c:v>
                </c:pt>
                <c:pt idx="1269">
                  <c:v>140.43714800000001</c:v>
                </c:pt>
                <c:pt idx="1270">
                  <c:v>140.51607799999999</c:v>
                </c:pt>
                <c:pt idx="1271">
                  <c:v>140.592884</c:v>
                </c:pt>
                <c:pt idx="1272">
                  <c:v>140.67163400000001</c:v>
                </c:pt>
                <c:pt idx="1273">
                  <c:v>140.75508199999999</c:v>
                </c:pt>
                <c:pt idx="1274">
                  <c:v>140.83696399999999</c:v>
                </c:pt>
                <c:pt idx="1275">
                  <c:v>140.92021399999999</c:v>
                </c:pt>
                <c:pt idx="1276">
                  <c:v>141.00396799999999</c:v>
                </c:pt>
                <c:pt idx="1277">
                  <c:v>141.079838</c:v>
                </c:pt>
                <c:pt idx="1278">
                  <c:v>141.16900999999999</c:v>
                </c:pt>
                <c:pt idx="1279">
                  <c:v>141.25613000000001</c:v>
                </c:pt>
                <c:pt idx="1280">
                  <c:v>141.330128</c:v>
                </c:pt>
                <c:pt idx="1281">
                  <c:v>141.423134</c:v>
                </c:pt>
                <c:pt idx="1282">
                  <c:v>141.513116</c:v>
                </c:pt>
                <c:pt idx="1283">
                  <c:v>141.60624799999999</c:v>
                </c:pt>
                <c:pt idx="1284">
                  <c:v>141.68595199999999</c:v>
                </c:pt>
                <c:pt idx="1285">
                  <c:v>141.75914</c:v>
                </c:pt>
                <c:pt idx="1286">
                  <c:v>141.834182</c:v>
                </c:pt>
                <c:pt idx="1287">
                  <c:v>141.927908</c:v>
                </c:pt>
                <c:pt idx="1288">
                  <c:v>142.00341800000001</c:v>
                </c:pt>
                <c:pt idx="1289">
                  <c:v>142.07309599999999</c:v>
                </c:pt>
                <c:pt idx="1290">
                  <c:v>142.14711199999999</c:v>
                </c:pt>
                <c:pt idx="1291">
                  <c:v>142.243664</c:v>
                </c:pt>
                <c:pt idx="1292">
                  <c:v>142.33198999999999</c:v>
                </c:pt>
                <c:pt idx="1293">
                  <c:v>142.40438599999999</c:v>
                </c:pt>
                <c:pt idx="1294">
                  <c:v>142.491974</c:v>
                </c:pt>
                <c:pt idx="1295">
                  <c:v>142.56734</c:v>
                </c:pt>
                <c:pt idx="1296">
                  <c:v>142.64351600000001</c:v>
                </c:pt>
                <c:pt idx="1297">
                  <c:v>142.72446199999999</c:v>
                </c:pt>
                <c:pt idx="1298">
                  <c:v>142.803212</c:v>
                </c:pt>
                <c:pt idx="1299">
                  <c:v>142.88460799999999</c:v>
                </c:pt>
                <c:pt idx="1300">
                  <c:v>142.96109000000001</c:v>
                </c:pt>
                <c:pt idx="1301">
                  <c:v>143.04624799999999</c:v>
                </c:pt>
                <c:pt idx="1302">
                  <c:v>143.11531400000001</c:v>
                </c:pt>
                <c:pt idx="1303">
                  <c:v>143.19139999999999</c:v>
                </c:pt>
                <c:pt idx="1304">
                  <c:v>143.27105</c:v>
                </c:pt>
                <c:pt idx="1305">
                  <c:v>143.35764800000001</c:v>
                </c:pt>
                <c:pt idx="1306">
                  <c:v>143.43925999999999</c:v>
                </c:pt>
                <c:pt idx="1307">
                  <c:v>143.51448199999999</c:v>
                </c:pt>
                <c:pt idx="1308">
                  <c:v>143.577428</c:v>
                </c:pt>
                <c:pt idx="1309">
                  <c:v>143.65848199999999</c:v>
                </c:pt>
                <c:pt idx="1310">
                  <c:v>143.74178599999999</c:v>
                </c:pt>
                <c:pt idx="1311">
                  <c:v>143.82262399999999</c:v>
                </c:pt>
                <c:pt idx="1312">
                  <c:v>143.89845800000001</c:v>
                </c:pt>
                <c:pt idx="1313">
                  <c:v>143.95956799999999</c:v>
                </c:pt>
                <c:pt idx="1314">
                  <c:v>144.04834399999999</c:v>
                </c:pt>
                <c:pt idx="1315">
                  <c:v>144.124934</c:v>
                </c:pt>
                <c:pt idx="1316">
                  <c:v>144.21181999999999</c:v>
                </c:pt>
                <c:pt idx="1317">
                  <c:v>144.27797000000001</c:v>
                </c:pt>
                <c:pt idx="1318">
                  <c:v>144.34403</c:v>
                </c:pt>
                <c:pt idx="1319">
                  <c:v>144.428594</c:v>
                </c:pt>
                <c:pt idx="1320">
                  <c:v>144.509792</c:v>
                </c:pt>
                <c:pt idx="1321">
                  <c:v>144.57815600000001</c:v>
                </c:pt>
                <c:pt idx="1322">
                  <c:v>144.65559200000001</c:v>
                </c:pt>
                <c:pt idx="1323">
                  <c:v>144.73207400000001</c:v>
                </c:pt>
                <c:pt idx="1324">
                  <c:v>144.79871</c:v>
                </c:pt>
                <c:pt idx="1325">
                  <c:v>144.87234799999999</c:v>
                </c:pt>
                <c:pt idx="1326">
                  <c:v>144.949748</c:v>
                </c:pt>
                <c:pt idx="1327">
                  <c:v>145.0283</c:v>
                </c:pt>
                <c:pt idx="1328">
                  <c:v>145.109084</c:v>
                </c:pt>
                <c:pt idx="1329">
                  <c:v>145.167314</c:v>
                </c:pt>
                <c:pt idx="1330">
                  <c:v>145.23056600000001</c:v>
                </c:pt>
                <c:pt idx="1331">
                  <c:v>145.32899</c:v>
                </c:pt>
                <c:pt idx="1332">
                  <c:v>145.40638999999999</c:v>
                </c:pt>
                <c:pt idx="1333">
                  <c:v>145.46353999999999</c:v>
                </c:pt>
                <c:pt idx="1334">
                  <c:v>145.54211000000001</c:v>
                </c:pt>
                <c:pt idx="1335">
                  <c:v>145.60968199999999</c:v>
                </c:pt>
                <c:pt idx="1336">
                  <c:v>145.682096</c:v>
                </c:pt>
                <c:pt idx="1337">
                  <c:v>145.75038799999999</c:v>
                </c:pt>
                <c:pt idx="1338">
                  <c:v>145.83432199999999</c:v>
                </c:pt>
                <c:pt idx="1339">
                  <c:v>145.89192199999999</c:v>
                </c:pt>
                <c:pt idx="1340">
                  <c:v>145.96439000000001</c:v>
                </c:pt>
                <c:pt idx="1341">
                  <c:v>146.051366</c:v>
                </c:pt>
                <c:pt idx="1342">
                  <c:v>146.11488800000001</c:v>
                </c:pt>
                <c:pt idx="1343">
                  <c:v>146.16834800000001</c:v>
                </c:pt>
                <c:pt idx="1344">
                  <c:v>146.242436</c:v>
                </c:pt>
                <c:pt idx="1345">
                  <c:v>146.318018</c:v>
                </c:pt>
                <c:pt idx="1346">
                  <c:v>146.388542</c:v>
                </c:pt>
                <c:pt idx="1347">
                  <c:v>146.44913</c:v>
                </c:pt>
                <c:pt idx="1348">
                  <c:v>146.52856399999999</c:v>
                </c:pt>
                <c:pt idx="1349">
                  <c:v>146.598872</c:v>
                </c:pt>
                <c:pt idx="1350">
                  <c:v>146.667362</c:v>
                </c:pt>
                <c:pt idx="1351">
                  <c:v>146.735456</c:v>
                </c:pt>
                <c:pt idx="1352">
                  <c:v>146.80517</c:v>
                </c:pt>
                <c:pt idx="1353">
                  <c:v>146.86816999999999</c:v>
                </c:pt>
                <c:pt idx="1354">
                  <c:v>146.951222</c:v>
                </c:pt>
                <c:pt idx="1355">
                  <c:v>147.01009999999999</c:v>
                </c:pt>
                <c:pt idx="1356">
                  <c:v>147.08112800000001</c:v>
                </c:pt>
                <c:pt idx="1357">
                  <c:v>147.145802</c:v>
                </c:pt>
                <c:pt idx="1358">
                  <c:v>147.21063799999999</c:v>
                </c:pt>
                <c:pt idx="1359">
                  <c:v>147.27180200000001</c:v>
                </c:pt>
                <c:pt idx="1360">
                  <c:v>147.338672</c:v>
                </c:pt>
                <c:pt idx="1361">
                  <c:v>147.40799000000001</c:v>
                </c:pt>
                <c:pt idx="1362">
                  <c:v>147.484058</c:v>
                </c:pt>
                <c:pt idx="1363">
                  <c:v>147.559226</c:v>
                </c:pt>
                <c:pt idx="1364">
                  <c:v>147.60959</c:v>
                </c:pt>
                <c:pt idx="1365">
                  <c:v>147.66364400000001</c:v>
                </c:pt>
                <c:pt idx="1366">
                  <c:v>147.738596</c:v>
                </c:pt>
                <c:pt idx="1367">
                  <c:v>147.80676199999999</c:v>
                </c:pt>
                <c:pt idx="1368">
                  <c:v>147.87784400000001</c:v>
                </c:pt>
                <c:pt idx="1369">
                  <c:v>147.94628</c:v>
                </c:pt>
                <c:pt idx="1370">
                  <c:v>147.99698599999999</c:v>
                </c:pt>
                <c:pt idx="1371">
                  <c:v>148.06572800000001</c:v>
                </c:pt>
                <c:pt idx="1372">
                  <c:v>148.135154</c:v>
                </c:pt>
                <c:pt idx="1373">
                  <c:v>148.192196</c:v>
                </c:pt>
                <c:pt idx="1374">
                  <c:v>148.25087600000001</c:v>
                </c:pt>
                <c:pt idx="1375">
                  <c:v>148.321562</c:v>
                </c:pt>
                <c:pt idx="1376">
                  <c:v>148.39525399999999</c:v>
                </c:pt>
                <c:pt idx="1377">
                  <c:v>148.461296</c:v>
                </c:pt>
                <c:pt idx="1378">
                  <c:v>148.512776</c:v>
                </c:pt>
                <c:pt idx="1379">
                  <c:v>148.56418400000001</c:v>
                </c:pt>
                <c:pt idx="1380">
                  <c:v>148.63919000000001</c:v>
                </c:pt>
                <c:pt idx="1381">
                  <c:v>148.70678000000001</c:v>
                </c:pt>
                <c:pt idx="1382">
                  <c:v>148.765964</c:v>
                </c:pt>
                <c:pt idx="1383">
                  <c:v>148.82703799999999</c:v>
                </c:pt>
                <c:pt idx="1384">
                  <c:v>148.90325000000001</c:v>
                </c:pt>
                <c:pt idx="1385">
                  <c:v>148.95701600000001</c:v>
                </c:pt>
                <c:pt idx="1386">
                  <c:v>149.03050999999999</c:v>
                </c:pt>
                <c:pt idx="1387">
                  <c:v>149.08715599999999</c:v>
                </c:pt>
                <c:pt idx="1388">
                  <c:v>149.14108400000001</c:v>
                </c:pt>
                <c:pt idx="1389">
                  <c:v>149.19387800000001</c:v>
                </c:pt>
                <c:pt idx="1390">
                  <c:v>149.26620199999999</c:v>
                </c:pt>
                <c:pt idx="1391">
                  <c:v>149.32293799999999</c:v>
                </c:pt>
                <c:pt idx="1392">
                  <c:v>149.38096999999999</c:v>
                </c:pt>
                <c:pt idx="1393">
                  <c:v>149.430452</c:v>
                </c:pt>
                <c:pt idx="1394">
                  <c:v>149.50605200000001</c:v>
                </c:pt>
                <c:pt idx="1395">
                  <c:v>149.57155399999999</c:v>
                </c:pt>
                <c:pt idx="1396">
                  <c:v>149.62688600000001</c:v>
                </c:pt>
                <c:pt idx="1397">
                  <c:v>149.68347800000001</c:v>
                </c:pt>
                <c:pt idx="1398">
                  <c:v>149.751374</c:v>
                </c:pt>
                <c:pt idx="1399">
                  <c:v>149.812736</c:v>
                </c:pt>
                <c:pt idx="1400">
                  <c:v>149.87550200000001</c:v>
                </c:pt>
                <c:pt idx="1401">
                  <c:v>149.92034000000001</c:v>
                </c:pt>
                <c:pt idx="1402">
                  <c:v>149.968346</c:v>
                </c:pt>
                <c:pt idx="1403">
                  <c:v>150.033434</c:v>
                </c:pt>
                <c:pt idx="1404">
                  <c:v>150.08802800000001</c:v>
                </c:pt>
                <c:pt idx="1405">
                  <c:v>150.140534</c:v>
                </c:pt>
                <c:pt idx="1406">
                  <c:v>150.19588400000001</c:v>
                </c:pt>
                <c:pt idx="1407">
                  <c:v>150.26910799999999</c:v>
                </c:pt>
                <c:pt idx="1408">
                  <c:v>150.33585199999999</c:v>
                </c:pt>
                <c:pt idx="1409">
                  <c:v>150.38090600000001</c:v>
                </c:pt>
                <c:pt idx="1410">
                  <c:v>150.437444</c:v>
                </c:pt>
                <c:pt idx="1411">
                  <c:v>150.49724000000001</c:v>
                </c:pt>
                <c:pt idx="1412">
                  <c:v>150.557468</c:v>
                </c:pt>
                <c:pt idx="1413">
                  <c:v>150.61893800000001</c:v>
                </c:pt>
                <c:pt idx="1414">
                  <c:v>150.67193</c:v>
                </c:pt>
                <c:pt idx="1415">
                  <c:v>150.728666</c:v>
                </c:pt>
                <c:pt idx="1416">
                  <c:v>150.784772</c:v>
                </c:pt>
                <c:pt idx="1417">
                  <c:v>150.85112000000001</c:v>
                </c:pt>
                <c:pt idx="1418">
                  <c:v>150.90364400000001</c:v>
                </c:pt>
                <c:pt idx="1419">
                  <c:v>150.96675200000001</c:v>
                </c:pt>
                <c:pt idx="1420">
                  <c:v>151.010132</c:v>
                </c:pt>
                <c:pt idx="1421">
                  <c:v>151.06720999999999</c:v>
                </c:pt>
                <c:pt idx="1422">
                  <c:v>151.12520599999999</c:v>
                </c:pt>
                <c:pt idx="1423">
                  <c:v>151.17443599999999</c:v>
                </c:pt>
                <c:pt idx="1424">
                  <c:v>151.213424</c:v>
                </c:pt>
                <c:pt idx="1425">
                  <c:v>151.26886400000001</c:v>
                </c:pt>
                <c:pt idx="1426">
                  <c:v>151.32779600000001</c:v>
                </c:pt>
                <c:pt idx="1427">
                  <c:v>151.39117400000001</c:v>
                </c:pt>
                <c:pt idx="1428">
                  <c:v>151.44681199999999</c:v>
                </c:pt>
                <c:pt idx="1429">
                  <c:v>151.49670800000001</c:v>
                </c:pt>
                <c:pt idx="1430">
                  <c:v>151.557458</c:v>
                </c:pt>
                <c:pt idx="1431">
                  <c:v>151.60749799999999</c:v>
                </c:pt>
                <c:pt idx="1432">
                  <c:v>151.65224599999999</c:v>
                </c:pt>
                <c:pt idx="1433">
                  <c:v>151.69877600000001</c:v>
                </c:pt>
                <c:pt idx="1434">
                  <c:v>151.75529599999999</c:v>
                </c:pt>
                <c:pt idx="1435">
                  <c:v>151.80645200000001</c:v>
                </c:pt>
                <c:pt idx="1436">
                  <c:v>151.857752</c:v>
                </c:pt>
                <c:pt idx="1437">
                  <c:v>151.904876</c:v>
                </c:pt>
                <c:pt idx="1438">
                  <c:v>151.96351999999999</c:v>
                </c:pt>
                <c:pt idx="1439">
                  <c:v>152.010536</c:v>
                </c:pt>
                <c:pt idx="1440">
                  <c:v>152.05877599999999</c:v>
                </c:pt>
                <c:pt idx="1441">
                  <c:v>152.10917599999999</c:v>
                </c:pt>
                <c:pt idx="1442">
                  <c:v>152.15194399999999</c:v>
                </c:pt>
                <c:pt idx="1443">
                  <c:v>152.22209000000001</c:v>
                </c:pt>
                <c:pt idx="1444">
                  <c:v>152.27052800000001</c:v>
                </c:pt>
                <c:pt idx="1445">
                  <c:v>152.30926400000001</c:v>
                </c:pt>
                <c:pt idx="1446">
                  <c:v>152.36204000000001</c:v>
                </c:pt>
                <c:pt idx="1447">
                  <c:v>152.39885000000001</c:v>
                </c:pt>
                <c:pt idx="1448">
                  <c:v>152.46662000000001</c:v>
                </c:pt>
                <c:pt idx="1449">
                  <c:v>152.523842</c:v>
                </c:pt>
                <c:pt idx="1450">
                  <c:v>152.57278400000001</c:v>
                </c:pt>
                <c:pt idx="1451">
                  <c:v>152.59585999999999</c:v>
                </c:pt>
                <c:pt idx="1452">
                  <c:v>152.65250599999999</c:v>
                </c:pt>
                <c:pt idx="1453">
                  <c:v>152.71530799999999</c:v>
                </c:pt>
                <c:pt idx="1454">
                  <c:v>152.76493400000001</c:v>
                </c:pt>
                <c:pt idx="1455">
                  <c:v>152.806442</c:v>
                </c:pt>
                <c:pt idx="1456">
                  <c:v>152.846564</c:v>
                </c:pt>
                <c:pt idx="1457">
                  <c:v>152.88490400000001</c:v>
                </c:pt>
                <c:pt idx="1458">
                  <c:v>152.95427599999999</c:v>
                </c:pt>
                <c:pt idx="1459">
                  <c:v>153.00591800000001</c:v>
                </c:pt>
                <c:pt idx="1460">
                  <c:v>153.04292599999999</c:v>
                </c:pt>
                <c:pt idx="1461">
                  <c:v>153.09375800000001</c:v>
                </c:pt>
                <c:pt idx="1462">
                  <c:v>153.14972</c:v>
                </c:pt>
                <c:pt idx="1463">
                  <c:v>153.18433400000001</c:v>
                </c:pt>
                <c:pt idx="1464">
                  <c:v>153.227318</c:v>
                </c:pt>
                <c:pt idx="1465">
                  <c:v>153.26999599999999</c:v>
                </c:pt>
                <c:pt idx="1466">
                  <c:v>153.315572</c:v>
                </c:pt>
                <c:pt idx="1467">
                  <c:v>153.37832</c:v>
                </c:pt>
                <c:pt idx="1468">
                  <c:v>153.41559799999999</c:v>
                </c:pt>
                <c:pt idx="1469">
                  <c:v>153.459554</c:v>
                </c:pt>
                <c:pt idx="1470">
                  <c:v>153.49749800000001</c:v>
                </c:pt>
                <c:pt idx="1471">
                  <c:v>153.54433399999999</c:v>
                </c:pt>
                <c:pt idx="1472">
                  <c:v>153.593402</c:v>
                </c:pt>
                <c:pt idx="1473">
                  <c:v>153.646646</c:v>
                </c:pt>
                <c:pt idx="1474">
                  <c:v>153.68117000000001</c:v>
                </c:pt>
                <c:pt idx="1475">
                  <c:v>153.73637600000001</c:v>
                </c:pt>
                <c:pt idx="1476">
                  <c:v>153.797054</c:v>
                </c:pt>
                <c:pt idx="1477">
                  <c:v>153.82866200000001</c:v>
                </c:pt>
                <c:pt idx="1478">
                  <c:v>153.854276</c:v>
                </c:pt>
                <c:pt idx="1479">
                  <c:v>153.90991399999999</c:v>
                </c:pt>
                <c:pt idx="1480">
                  <c:v>153.96938599999999</c:v>
                </c:pt>
                <c:pt idx="1481">
                  <c:v>154.004918</c:v>
                </c:pt>
                <c:pt idx="1482">
                  <c:v>154.03339399999999</c:v>
                </c:pt>
                <c:pt idx="1483">
                  <c:v>154.07423600000001</c:v>
                </c:pt>
                <c:pt idx="1484">
                  <c:v>154.12346600000001</c:v>
                </c:pt>
                <c:pt idx="1485">
                  <c:v>154.171796</c:v>
                </c:pt>
                <c:pt idx="1486">
                  <c:v>154.21105399999999</c:v>
                </c:pt>
                <c:pt idx="1487">
                  <c:v>154.25409200000001</c:v>
                </c:pt>
                <c:pt idx="1488">
                  <c:v>154.297112</c:v>
                </c:pt>
                <c:pt idx="1489">
                  <c:v>154.33635200000001</c:v>
                </c:pt>
                <c:pt idx="1490">
                  <c:v>154.384286</c:v>
                </c:pt>
                <c:pt idx="1491">
                  <c:v>154.42800800000001</c:v>
                </c:pt>
                <c:pt idx="1492">
                  <c:v>154.46787800000001</c:v>
                </c:pt>
                <c:pt idx="1493">
                  <c:v>154.516064</c:v>
                </c:pt>
                <c:pt idx="1494">
                  <c:v>154.551524</c:v>
                </c:pt>
                <c:pt idx="1495">
                  <c:v>154.59249199999999</c:v>
                </c:pt>
                <c:pt idx="1496">
                  <c:v>154.63162399999999</c:v>
                </c:pt>
                <c:pt idx="1497">
                  <c:v>154.666562</c:v>
                </c:pt>
                <c:pt idx="1498">
                  <c:v>154.71282199999999</c:v>
                </c:pt>
                <c:pt idx="1499">
                  <c:v>154.756058</c:v>
                </c:pt>
                <c:pt idx="1500">
                  <c:v>154.79751200000001</c:v>
                </c:pt>
                <c:pt idx="1501">
                  <c:v>154.825682</c:v>
                </c:pt>
                <c:pt idx="1502">
                  <c:v>154.87390400000001</c:v>
                </c:pt>
                <c:pt idx="1503">
                  <c:v>154.92709400000001</c:v>
                </c:pt>
                <c:pt idx="1504">
                  <c:v>154.95656</c:v>
                </c:pt>
                <c:pt idx="1505">
                  <c:v>154.98804200000001</c:v>
                </c:pt>
                <c:pt idx="1506">
                  <c:v>155.02144999999999</c:v>
                </c:pt>
                <c:pt idx="1507">
                  <c:v>155.07105799999999</c:v>
                </c:pt>
                <c:pt idx="1508">
                  <c:v>155.106212</c:v>
                </c:pt>
                <c:pt idx="1509">
                  <c:v>155.14156399999999</c:v>
                </c:pt>
                <c:pt idx="1510">
                  <c:v>155.17814000000001</c:v>
                </c:pt>
                <c:pt idx="1511">
                  <c:v>155.23237399999999</c:v>
                </c:pt>
                <c:pt idx="1512">
                  <c:v>155.273</c:v>
                </c:pt>
                <c:pt idx="1513">
                  <c:v>155.296922</c:v>
                </c:pt>
                <c:pt idx="1514">
                  <c:v>155.32325599999999</c:v>
                </c:pt>
                <c:pt idx="1515">
                  <c:v>155.37151399999999</c:v>
                </c:pt>
                <c:pt idx="1516">
                  <c:v>155.41948400000001</c:v>
                </c:pt>
                <c:pt idx="1517">
                  <c:v>155.445944</c:v>
                </c:pt>
                <c:pt idx="1518">
                  <c:v>155.47753399999999</c:v>
                </c:pt>
                <c:pt idx="1519">
                  <c:v>155.51338999999999</c:v>
                </c:pt>
                <c:pt idx="1520">
                  <c:v>155.54759000000001</c:v>
                </c:pt>
                <c:pt idx="1521">
                  <c:v>155.57640799999999</c:v>
                </c:pt>
                <c:pt idx="1522">
                  <c:v>155.60801599999999</c:v>
                </c:pt>
                <c:pt idx="1523">
                  <c:v>155.66448199999999</c:v>
                </c:pt>
                <c:pt idx="1524">
                  <c:v>155.691338</c:v>
                </c:pt>
                <c:pt idx="1525">
                  <c:v>155.72568200000001</c:v>
                </c:pt>
                <c:pt idx="1526">
                  <c:v>155.765084</c:v>
                </c:pt>
                <c:pt idx="1527">
                  <c:v>155.80205599999999</c:v>
                </c:pt>
                <c:pt idx="1528">
                  <c:v>155.83103600000001</c:v>
                </c:pt>
                <c:pt idx="1529">
                  <c:v>155.8733</c:v>
                </c:pt>
                <c:pt idx="1530">
                  <c:v>155.910776</c:v>
                </c:pt>
                <c:pt idx="1531">
                  <c:v>155.935832</c:v>
                </c:pt>
                <c:pt idx="1532">
                  <c:v>155.97807800000001</c:v>
                </c:pt>
                <c:pt idx="1533">
                  <c:v>156.01686799999999</c:v>
                </c:pt>
                <c:pt idx="1534">
                  <c:v>156.04754</c:v>
                </c:pt>
                <c:pt idx="1535">
                  <c:v>156.07216399999999</c:v>
                </c:pt>
                <c:pt idx="1536">
                  <c:v>156.11556200000001</c:v>
                </c:pt>
                <c:pt idx="1537">
                  <c:v>156.14022199999999</c:v>
                </c:pt>
                <c:pt idx="1538">
                  <c:v>156.177932</c:v>
                </c:pt>
                <c:pt idx="1539">
                  <c:v>156.22527199999999</c:v>
                </c:pt>
                <c:pt idx="1540">
                  <c:v>156.24330800000001</c:v>
                </c:pt>
                <c:pt idx="1541">
                  <c:v>156.27140600000001</c:v>
                </c:pt>
                <c:pt idx="1542">
                  <c:v>156.30072799999999</c:v>
                </c:pt>
                <c:pt idx="1543">
                  <c:v>156.341048</c:v>
                </c:pt>
                <c:pt idx="1544">
                  <c:v>156.377894</c:v>
                </c:pt>
                <c:pt idx="1545">
                  <c:v>156.39839599999999</c:v>
                </c:pt>
                <c:pt idx="1546">
                  <c:v>156.43436</c:v>
                </c:pt>
                <c:pt idx="1547">
                  <c:v>156.46459999999999</c:v>
                </c:pt>
                <c:pt idx="1548">
                  <c:v>156.50095999999999</c:v>
                </c:pt>
                <c:pt idx="1549">
                  <c:v>156.54615799999999</c:v>
                </c:pt>
                <c:pt idx="1550">
                  <c:v>156.567038</c:v>
                </c:pt>
                <c:pt idx="1551">
                  <c:v>156.59807000000001</c:v>
                </c:pt>
                <c:pt idx="1552">
                  <c:v>156.63027199999999</c:v>
                </c:pt>
                <c:pt idx="1553">
                  <c:v>156.65790200000001</c:v>
                </c:pt>
                <c:pt idx="1554">
                  <c:v>156.68843000000001</c:v>
                </c:pt>
                <c:pt idx="1555">
                  <c:v>156.720902</c:v>
                </c:pt>
                <c:pt idx="1556">
                  <c:v>156.75222199999999</c:v>
                </c:pt>
                <c:pt idx="1557">
                  <c:v>156.78134600000001</c:v>
                </c:pt>
                <c:pt idx="1558">
                  <c:v>156.80958799999999</c:v>
                </c:pt>
                <c:pt idx="1559">
                  <c:v>156.82888399999999</c:v>
                </c:pt>
                <c:pt idx="1560">
                  <c:v>156.86438000000001</c:v>
                </c:pt>
                <c:pt idx="1561">
                  <c:v>156.90687800000001</c:v>
                </c:pt>
                <c:pt idx="1562">
                  <c:v>156.942284</c:v>
                </c:pt>
                <c:pt idx="1563">
                  <c:v>156.957188</c:v>
                </c:pt>
                <c:pt idx="1564">
                  <c:v>156.985772</c:v>
                </c:pt>
                <c:pt idx="1565">
                  <c:v>157.01475199999999</c:v>
                </c:pt>
                <c:pt idx="1566">
                  <c:v>157.04945599999999</c:v>
                </c:pt>
                <c:pt idx="1567">
                  <c:v>157.065584</c:v>
                </c:pt>
                <c:pt idx="1568">
                  <c:v>157.09899200000001</c:v>
                </c:pt>
                <c:pt idx="1569">
                  <c:v>157.136</c:v>
                </c:pt>
                <c:pt idx="1570">
                  <c:v>157.169588</c:v>
                </c:pt>
                <c:pt idx="1571">
                  <c:v>157.20187999999999</c:v>
                </c:pt>
                <c:pt idx="1572">
                  <c:v>157.211546</c:v>
                </c:pt>
                <c:pt idx="1573">
                  <c:v>157.247456</c:v>
                </c:pt>
                <c:pt idx="1574">
                  <c:v>157.287722</c:v>
                </c:pt>
                <c:pt idx="1575">
                  <c:v>157.30394000000001</c:v>
                </c:pt>
                <c:pt idx="1576">
                  <c:v>157.333676</c:v>
                </c:pt>
                <c:pt idx="1577">
                  <c:v>157.35156799999999</c:v>
                </c:pt>
                <c:pt idx="1578">
                  <c:v>157.38454400000001</c:v>
                </c:pt>
                <c:pt idx="1579">
                  <c:v>157.42148</c:v>
                </c:pt>
                <c:pt idx="1580">
                  <c:v>157.460252</c:v>
                </c:pt>
                <c:pt idx="1581">
                  <c:v>157.48253600000001</c:v>
                </c:pt>
                <c:pt idx="1582">
                  <c:v>157.501958</c:v>
                </c:pt>
                <c:pt idx="1583">
                  <c:v>157.516268</c:v>
                </c:pt>
                <c:pt idx="1584">
                  <c:v>157.54143199999999</c:v>
                </c:pt>
                <c:pt idx="1585">
                  <c:v>157.57411999999999</c:v>
                </c:pt>
                <c:pt idx="1586">
                  <c:v>157.597916</c:v>
                </c:pt>
                <c:pt idx="1587">
                  <c:v>157.625744</c:v>
                </c:pt>
                <c:pt idx="1588">
                  <c:v>157.65701000000001</c:v>
                </c:pt>
                <c:pt idx="1589">
                  <c:v>157.68039200000001</c:v>
                </c:pt>
                <c:pt idx="1590">
                  <c:v>157.70935399999999</c:v>
                </c:pt>
                <c:pt idx="1591">
                  <c:v>157.71918199999999</c:v>
                </c:pt>
                <c:pt idx="1592">
                  <c:v>157.75376</c:v>
                </c:pt>
                <c:pt idx="1593">
                  <c:v>157.79138</c:v>
                </c:pt>
                <c:pt idx="1594">
                  <c:v>157.81990999999999</c:v>
                </c:pt>
                <c:pt idx="1595">
                  <c:v>157.836848</c:v>
                </c:pt>
                <c:pt idx="1596">
                  <c:v>157.86967999999999</c:v>
                </c:pt>
                <c:pt idx="1597">
                  <c:v>157.88730200000001</c:v>
                </c:pt>
                <c:pt idx="1598">
                  <c:v>157.91025200000001</c:v>
                </c:pt>
                <c:pt idx="1599">
                  <c:v>157.92881</c:v>
                </c:pt>
                <c:pt idx="1600">
                  <c:v>157.95625999999999</c:v>
                </c:pt>
                <c:pt idx="1601">
                  <c:v>157.971416</c:v>
                </c:pt>
                <c:pt idx="1602">
                  <c:v>157.995734</c:v>
                </c:pt>
                <c:pt idx="1603">
                  <c:v>158.03661199999999</c:v>
                </c:pt>
                <c:pt idx="1604">
                  <c:v>158.04841999999999</c:v>
                </c:pt>
                <c:pt idx="1605">
                  <c:v>158.07250400000001</c:v>
                </c:pt>
                <c:pt idx="1606">
                  <c:v>158.11604600000001</c:v>
                </c:pt>
                <c:pt idx="1607">
                  <c:v>158.12695400000001</c:v>
                </c:pt>
                <c:pt idx="1608">
                  <c:v>158.138924</c:v>
                </c:pt>
                <c:pt idx="1609">
                  <c:v>158.14931000000001</c:v>
                </c:pt>
                <c:pt idx="1610">
                  <c:v>158.18086400000001</c:v>
                </c:pt>
                <c:pt idx="1611">
                  <c:v>158.21591000000001</c:v>
                </c:pt>
                <c:pt idx="1612">
                  <c:v>158.24262200000001</c:v>
                </c:pt>
                <c:pt idx="1613">
                  <c:v>158.26413199999999</c:v>
                </c:pt>
                <c:pt idx="1614">
                  <c:v>158.28738799999999</c:v>
                </c:pt>
                <c:pt idx="1615">
                  <c:v>158.309798</c:v>
                </c:pt>
                <c:pt idx="1616">
                  <c:v>158.33607799999999</c:v>
                </c:pt>
                <c:pt idx="1617">
                  <c:v>158.34675200000001</c:v>
                </c:pt>
                <c:pt idx="1618">
                  <c:v>158.358542</c:v>
                </c:pt>
                <c:pt idx="1619">
                  <c:v>158.37925999999999</c:v>
                </c:pt>
                <c:pt idx="1620">
                  <c:v>158.421074</c:v>
                </c:pt>
                <c:pt idx="1621">
                  <c:v>158.43392600000001</c:v>
                </c:pt>
                <c:pt idx="1622">
                  <c:v>158.43912800000001</c:v>
                </c:pt>
                <c:pt idx="1623">
                  <c:v>158.475236</c:v>
                </c:pt>
                <c:pt idx="1624">
                  <c:v>158.50281200000001</c:v>
                </c:pt>
                <c:pt idx="1625">
                  <c:v>158.50799599999999</c:v>
                </c:pt>
                <c:pt idx="1626">
                  <c:v>158.52817400000001</c:v>
                </c:pt>
                <c:pt idx="1627">
                  <c:v>158.55202399999999</c:v>
                </c:pt>
                <c:pt idx="1628">
                  <c:v>158.57843</c:v>
                </c:pt>
                <c:pt idx="1629">
                  <c:v>158.60274799999999</c:v>
                </c:pt>
                <c:pt idx="1630">
                  <c:v>158.61790400000001</c:v>
                </c:pt>
                <c:pt idx="1631">
                  <c:v>158.63037800000001</c:v>
                </c:pt>
                <c:pt idx="1632">
                  <c:v>158.65350799999999</c:v>
                </c:pt>
                <c:pt idx="1633">
                  <c:v>158.68002200000001</c:v>
                </c:pt>
                <c:pt idx="1634">
                  <c:v>158.68508</c:v>
                </c:pt>
                <c:pt idx="1635">
                  <c:v>158.716994</c:v>
                </c:pt>
                <c:pt idx="1636">
                  <c:v>158.72786600000001</c:v>
                </c:pt>
                <c:pt idx="1637">
                  <c:v>158.740376</c:v>
                </c:pt>
                <c:pt idx="1638">
                  <c:v>158.772614</c:v>
                </c:pt>
                <c:pt idx="1639">
                  <c:v>158.79709399999999</c:v>
                </c:pt>
                <c:pt idx="1640">
                  <c:v>158.80956800000001</c:v>
                </c:pt>
                <c:pt idx="1641">
                  <c:v>158.82567800000001</c:v>
                </c:pt>
                <c:pt idx="1642">
                  <c:v>158.84411</c:v>
                </c:pt>
                <c:pt idx="1643">
                  <c:v>158.84672</c:v>
                </c:pt>
                <c:pt idx="1644">
                  <c:v>158.87065999999999</c:v>
                </c:pt>
                <c:pt idx="1645">
                  <c:v>158.887328</c:v>
                </c:pt>
                <c:pt idx="1646">
                  <c:v>158.92354399999999</c:v>
                </c:pt>
                <c:pt idx="1647">
                  <c:v>158.93682799999999</c:v>
                </c:pt>
                <c:pt idx="1648">
                  <c:v>158.949716</c:v>
                </c:pt>
                <c:pt idx="1649">
                  <c:v>158.965844</c:v>
                </c:pt>
                <c:pt idx="1650">
                  <c:v>158.99176399999999</c:v>
                </c:pt>
                <c:pt idx="1651">
                  <c:v>159.01392200000001</c:v>
                </c:pt>
                <c:pt idx="1652">
                  <c:v>159.020816</c:v>
                </c:pt>
                <c:pt idx="1653">
                  <c:v>159.03202999999999</c:v>
                </c:pt>
                <c:pt idx="1654">
                  <c:v>159.04378399999999</c:v>
                </c:pt>
                <c:pt idx="1655">
                  <c:v>159.06284600000001</c:v>
                </c:pt>
                <c:pt idx="1656">
                  <c:v>159.08077399999999</c:v>
                </c:pt>
                <c:pt idx="1657">
                  <c:v>159.11033</c:v>
                </c:pt>
                <c:pt idx="1658">
                  <c:v>159.11465000000001</c:v>
                </c:pt>
                <c:pt idx="1659">
                  <c:v>159.138104</c:v>
                </c:pt>
                <c:pt idx="1660">
                  <c:v>159.1628</c:v>
                </c:pt>
                <c:pt idx="1661">
                  <c:v>159.16886600000001</c:v>
                </c:pt>
                <c:pt idx="1662">
                  <c:v>159.180026</c:v>
                </c:pt>
                <c:pt idx="1663">
                  <c:v>159.19476800000001</c:v>
                </c:pt>
                <c:pt idx="1664">
                  <c:v>159.21725000000001</c:v>
                </c:pt>
                <c:pt idx="1665">
                  <c:v>159.23166800000001</c:v>
                </c:pt>
                <c:pt idx="1666">
                  <c:v>159.24947</c:v>
                </c:pt>
                <c:pt idx="1667">
                  <c:v>159.26201599999999</c:v>
                </c:pt>
                <c:pt idx="1668">
                  <c:v>159.28570400000001</c:v>
                </c:pt>
                <c:pt idx="1669">
                  <c:v>159.30026599999999</c:v>
                </c:pt>
                <c:pt idx="1670">
                  <c:v>159.30491000000001</c:v>
                </c:pt>
                <c:pt idx="1671">
                  <c:v>159.31682599999999</c:v>
                </c:pt>
                <c:pt idx="1672">
                  <c:v>159.31967</c:v>
                </c:pt>
                <c:pt idx="1673">
                  <c:v>159.34285399999999</c:v>
                </c:pt>
                <c:pt idx="1674">
                  <c:v>159.366398</c:v>
                </c:pt>
                <c:pt idx="1675">
                  <c:v>159.38562200000001</c:v>
                </c:pt>
                <c:pt idx="1676">
                  <c:v>159.38610800000001</c:v>
                </c:pt>
                <c:pt idx="1677">
                  <c:v>159.39764600000001</c:v>
                </c:pt>
                <c:pt idx="1678">
                  <c:v>159.41658200000001</c:v>
                </c:pt>
                <c:pt idx="1679">
                  <c:v>159.43114399999999</c:v>
                </c:pt>
                <c:pt idx="1680">
                  <c:v>159.44966600000001</c:v>
                </c:pt>
                <c:pt idx="1681">
                  <c:v>159.45097999999999</c:v>
                </c:pt>
                <c:pt idx="1682">
                  <c:v>159.468008</c:v>
                </c:pt>
                <c:pt idx="1683">
                  <c:v>159.48386600000001</c:v>
                </c:pt>
                <c:pt idx="1684">
                  <c:v>159.49418</c:v>
                </c:pt>
                <c:pt idx="1685">
                  <c:v>159.50161399999999</c:v>
                </c:pt>
                <c:pt idx="1686">
                  <c:v>159.520172</c:v>
                </c:pt>
                <c:pt idx="1687">
                  <c:v>159.54863</c:v>
                </c:pt>
                <c:pt idx="1688">
                  <c:v>159.55129400000001</c:v>
                </c:pt>
                <c:pt idx="1689">
                  <c:v>159.56243599999999</c:v>
                </c:pt>
                <c:pt idx="1690">
                  <c:v>159.563444</c:v>
                </c:pt>
                <c:pt idx="1691">
                  <c:v>159.57926599999999</c:v>
                </c:pt>
                <c:pt idx="1692">
                  <c:v>159.58653799999999</c:v>
                </c:pt>
                <c:pt idx="1693">
                  <c:v>159.60306199999999</c:v>
                </c:pt>
                <c:pt idx="1694">
                  <c:v>159.62212400000001</c:v>
                </c:pt>
                <c:pt idx="1695">
                  <c:v>159.64183399999999</c:v>
                </c:pt>
                <c:pt idx="1696">
                  <c:v>159.64959200000001</c:v>
                </c:pt>
                <c:pt idx="1697">
                  <c:v>159.66690800000001</c:v>
                </c:pt>
                <c:pt idx="1698">
                  <c:v>159.66899599999999</c:v>
                </c:pt>
                <c:pt idx="1699">
                  <c:v>159.676376</c:v>
                </c:pt>
                <c:pt idx="1700">
                  <c:v>159.696338</c:v>
                </c:pt>
                <c:pt idx="1701">
                  <c:v>159.70343</c:v>
                </c:pt>
                <c:pt idx="1702">
                  <c:v>159.714752</c:v>
                </c:pt>
                <c:pt idx="1703">
                  <c:v>159.72855799999999</c:v>
                </c:pt>
                <c:pt idx="1704">
                  <c:v>159.73028600000001</c:v>
                </c:pt>
                <c:pt idx="1705">
                  <c:v>159.75035600000001</c:v>
                </c:pt>
                <c:pt idx="1706">
                  <c:v>159.75382999999999</c:v>
                </c:pt>
                <c:pt idx="1707">
                  <c:v>159.774134</c:v>
                </c:pt>
                <c:pt idx="1708">
                  <c:v>159.77796799999999</c:v>
                </c:pt>
                <c:pt idx="1709">
                  <c:v>159.79163</c:v>
                </c:pt>
                <c:pt idx="1710">
                  <c:v>159.81463400000001</c:v>
                </c:pt>
                <c:pt idx="1711">
                  <c:v>159.80999</c:v>
                </c:pt>
                <c:pt idx="1712">
                  <c:v>159.82006999999999</c:v>
                </c:pt>
                <c:pt idx="1713">
                  <c:v>159.830366</c:v>
                </c:pt>
                <c:pt idx="1714">
                  <c:v>159.84741199999999</c:v>
                </c:pt>
                <c:pt idx="1715">
                  <c:v>159.84375800000001</c:v>
                </c:pt>
                <c:pt idx="1716">
                  <c:v>159.85630399999999</c:v>
                </c:pt>
                <c:pt idx="1717">
                  <c:v>159.858014</c:v>
                </c:pt>
                <c:pt idx="1718">
                  <c:v>159.87032600000001</c:v>
                </c:pt>
                <c:pt idx="1719">
                  <c:v>159.89756</c:v>
                </c:pt>
                <c:pt idx="1720">
                  <c:v>159.90870200000001</c:v>
                </c:pt>
                <c:pt idx="1721">
                  <c:v>159.911978</c:v>
                </c:pt>
                <c:pt idx="1722">
                  <c:v>159.913094</c:v>
                </c:pt>
                <c:pt idx="1723">
                  <c:v>159.92241799999999</c:v>
                </c:pt>
                <c:pt idx="1724">
                  <c:v>159.92747600000001</c:v>
                </c:pt>
                <c:pt idx="1725">
                  <c:v>159.941732</c:v>
                </c:pt>
                <c:pt idx="1726">
                  <c:v>159.94803200000001</c:v>
                </c:pt>
                <c:pt idx="1727">
                  <c:v>159.953126</c:v>
                </c:pt>
                <c:pt idx="1728">
                  <c:v>159.96839</c:v>
                </c:pt>
                <c:pt idx="1729">
                  <c:v>159.980468</c:v>
                </c:pt>
                <c:pt idx="1730">
                  <c:v>159.974636</c:v>
                </c:pt>
                <c:pt idx="1731">
                  <c:v>159.98631800000001</c:v>
                </c:pt>
                <c:pt idx="1732">
                  <c:v>159.98570599999999</c:v>
                </c:pt>
                <c:pt idx="1733">
                  <c:v>160.00266199999999</c:v>
                </c:pt>
                <c:pt idx="1734">
                  <c:v>160.01423600000001</c:v>
                </c:pt>
                <c:pt idx="1735">
                  <c:v>160.009142</c:v>
                </c:pt>
                <c:pt idx="1736">
                  <c:v>160.011482</c:v>
                </c:pt>
                <c:pt idx="1737">
                  <c:v>160.03135399999999</c:v>
                </c:pt>
                <c:pt idx="1738">
                  <c:v>160.04624000000001</c:v>
                </c:pt>
                <c:pt idx="1739">
                  <c:v>160.048148</c:v>
                </c:pt>
                <c:pt idx="1740">
                  <c:v>160.04692399999999</c:v>
                </c:pt>
                <c:pt idx="1741">
                  <c:v>160.06146799999999</c:v>
                </c:pt>
                <c:pt idx="1742">
                  <c:v>160.07102599999999</c:v>
                </c:pt>
                <c:pt idx="1743">
                  <c:v>160.07559800000001</c:v>
                </c:pt>
                <c:pt idx="1744">
                  <c:v>160.07520199999999</c:v>
                </c:pt>
                <c:pt idx="1745">
                  <c:v>160.08700999999999</c:v>
                </c:pt>
                <c:pt idx="1746">
                  <c:v>160.10427200000001</c:v>
                </c:pt>
                <c:pt idx="1747">
                  <c:v>160.10978</c:v>
                </c:pt>
                <c:pt idx="1748">
                  <c:v>160.09376</c:v>
                </c:pt>
                <c:pt idx="1749">
                  <c:v>160.09831399999999</c:v>
                </c:pt>
                <c:pt idx="1750">
                  <c:v>160.112336</c:v>
                </c:pt>
                <c:pt idx="1751">
                  <c:v>160.11883399999999</c:v>
                </c:pt>
                <c:pt idx="1752">
                  <c:v>160.11850999999999</c:v>
                </c:pt>
                <c:pt idx="1753">
                  <c:v>160.123514</c:v>
                </c:pt>
                <c:pt idx="1754">
                  <c:v>160.131722</c:v>
                </c:pt>
                <c:pt idx="1755">
                  <c:v>160.151612</c:v>
                </c:pt>
                <c:pt idx="1756">
                  <c:v>160.14929000000001</c:v>
                </c:pt>
                <c:pt idx="1757">
                  <c:v>160.139444</c:v>
                </c:pt>
                <c:pt idx="1758">
                  <c:v>160.15513999999999</c:v>
                </c:pt>
                <c:pt idx="1759">
                  <c:v>160.174688</c:v>
                </c:pt>
                <c:pt idx="1760">
                  <c:v>160.18354400000001</c:v>
                </c:pt>
                <c:pt idx="1761">
                  <c:v>160.18669399999999</c:v>
                </c:pt>
                <c:pt idx="1762">
                  <c:v>160.188998</c:v>
                </c:pt>
                <c:pt idx="1763">
                  <c:v>160.188908</c:v>
                </c:pt>
                <c:pt idx="1764">
                  <c:v>160.20231799999999</c:v>
                </c:pt>
                <c:pt idx="1765">
                  <c:v>160.206872</c:v>
                </c:pt>
                <c:pt idx="1766">
                  <c:v>160.20548600000001</c:v>
                </c:pt>
                <c:pt idx="1767">
                  <c:v>160.213514</c:v>
                </c:pt>
                <c:pt idx="1768">
                  <c:v>160.22695999999999</c:v>
                </c:pt>
                <c:pt idx="1769">
                  <c:v>160.23826399999999</c:v>
                </c:pt>
                <c:pt idx="1770">
                  <c:v>160.23403400000001</c:v>
                </c:pt>
                <c:pt idx="1771">
                  <c:v>160.23333199999999</c:v>
                </c:pt>
                <c:pt idx="1772">
                  <c:v>160.240568</c:v>
                </c:pt>
                <c:pt idx="1773">
                  <c:v>160.25145800000001</c:v>
                </c:pt>
                <c:pt idx="1774">
                  <c:v>160.25885600000001</c:v>
                </c:pt>
                <c:pt idx="1775">
                  <c:v>160.25307799999999</c:v>
                </c:pt>
                <c:pt idx="1776">
                  <c:v>160.24305200000001</c:v>
                </c:pt>
                <c:pt idx="1777">
                  <c:v>160.25133199999999</c:v>
                </c:pt>
                <c:pt idx="1778">
                  <c:v>160.26971</c:v>
                </c:pt>
                <c:pt idx="1779">
                  <c:v>160.26513800000001</c:v>
                </c:pt>
                <c:pt idx="1780">
                  <c:v>160.26841400000001</c:v>
                </c:pt>
                <c:pt idx="1781">
                  <c:v>160.290932</c:v>
                </c:pt>
                <c:pt idx="1782">
                  <c:v>160.286486</c:v>
                </c:pt>
                <c:pt idx="1783">
                  <c:v>160.275812</c:v>
                </c:pt>
                <c:pt idx="1784">
                  <c:v>160.279988</c:v>
                </c:pt>
                <c:pt idx="1785">
                  <c:v>160.30245199999999</c:v>
                </c:pt>
                <c:pt idx="1786">
                  <c:v>160.30797799999999</c:v>
                </c:pt>
                <c:pt idx="1787">
                  <c:v>160.29913999999999</c:v>
                </c:pt>
                <c:pt idx="1788">
                  <c:v>160.311542</c:v>
                </c:pt>
                <c:pt idx="1789">
                  <c:v>160.307006</c:v>
                </c:pt>
                <c:pt idx="1790">
                  <c:v>160.297394</c:v>
                </c:pt>
                <c:pt idx="1791">
                  <c:v>160.31897599999999</c:v>
                </c:pt>
                <c:pt idx="1792">
                  <c:v>160.333124</c:v>
                </c:pt>
                <c:pt idx="1793">
                  <c:v>160.31989400000001</c:v>
                </c:pt>
                <c:pt idx="1794">
                  <c:v>160.323026</c:v>
                </c:pt>
                <c:pt idx="1795">
                  <c:v>160.331414</c:v>
                </c:pt>
                <c:pt idx="1796">
                  <c:v>160.334654</c:v>
                </c:pt>
                <c:pt idx="1797">
                  <c:v>160.33423999999999</c:v>
                </c:pt>
                <c:pt idx="1798">
                  <c:v>160.33306999999999</c:v>
                </c:pt>
                <c:pt idx="1799">
                  <c:v>160.34109799999999</c:v>
                </c:pt>
                <c:pt idx="1800">
                  <c:v>160.35560599999999</c:v>
                </c:pt>
                <c:pt idx="1801">
                  <c:v>160.34921600000001</c:v>
                </c:pt>
                <c:pt idx="1802">
                  <c:v>160.33872199999999</c:v>
                </c:pt>
                <c:pt idx="1803">
                  <c:v>160.34975600000001</c:v>
                </c:pt>
                <c:pt idx="1804">
                  <c:v>160.358486</c:v>
                </c:pt>
                <c:pt idx="1805">
                  <c:v>160.36160000000001</c:v>
                </c:pt>
                <c:pt idx="1806">
                  <c:v>160.36381399999999</c:v>
                </c:pt>
                <c:pt idx="1807">
                  <c:v>160.35267200000001</c:v>
                </c:pt>
                <c:pt idx="1808">
                  <c:v>160.36788200000001</c:v>
                </c:pt>
                <c:pt idx="1809">
                  <c:v>160.35558800000001</c:v>
                </c:pt>
                <c:pt idx="1810">
                  <c:v>160.358306</c:v>
                </c:pt>
                <c:pt idx="1811">
                  <c:v>160.36394000000001</c:v>
                </c:pt>
                <c:pt idx="1812">
                  <c:v>160.35087200000001</c:v>
                </c:pt>
                <c:pt idx="1813">
                  <c:v>160.35733400000001</c:v>
                </c:pt>
                <c:pt idx="1814">
                  <c:v>160.37277800000001</c:v>
                </c:pt>
                <c:pt idx="1815">
                  <c:v>160.37582</c:v>
                </c:pt>
                <c:pt idx="1816">
                  <c:v>160.37016800000001</c:v>
                </c:pt>
                <c:pt idx="1817">
                  <c:v>160.37295800000001</c:v>
                </c:pt>
                <c:pt idx="1818">
                  <c:v>160.38683599999999</c:v>
                </c:pt>
                <c:pt idx="1819">
                  <c:v>160.379132</c:v>
                </c:pt>
                <c:pt idx="1820">
                  <c:v>160.36403000000001</c:v>
                </c:pt>
                <c:pt idx="1821">
                  <c:v>160.36757600000001</c:v>
                </c:pt>
                <c:pt idx="1822">
                  <c:v>160.377746</c:v>
                </c:pt>
                <c:pt idx="1823">
                  <c:v>160.37625199999999</c:v>
                </c:pt>
                <c:pt idx="1824">
                  <c:v>160.37852000000001</c:v>
                </c:pt>
                <c:pt idx="1825">
                  <c:v>160.38041000000001</c:v>
                </c:pt>
                <c:pt idx="1826">
                  <c:v>160.37457800000001</c:v>
                </c:pt>
                <c:pt idx="1827">
                  <c:v>160.37933000000001</c:v>
                </c:pt>
                <c:pt idx="1828">
                  <c:v>160.38570200000001</c:v>
                </c:pt>
                <c:pt idx="1829">
                  <c:v>160.38199399999999</c:v>
                </c:pt>
                <c:pt idx="1830">
                  <c:v>160.385468</c:v>
                </c:pt>
                <c:pt idx="1831">
                  <c:v>160.386134</c:v>
                </c:pt>
                <c:pt idx="1832">
                  <c:v>160.38692599999999</c:v>
                </c:pt>
                <c:pt idx="1833">
                  <c:v>160.37951000000001</c:v>
                </c:pt>
                <c:pt idx="1834">
                  <c:v>160.361186</c:v>
                </c:pt>
                <c:pt idx="1835">
                  <c:v>160.37384</c:v>
                </c:pt>
                <c:pt idx="1836">
                  <c:v>160.381652</c:v>
                </c:pt>
                <c:pt idx="1837">
                  <c:v>160.38314600000001</c:v>
                </c:pt>
                <c:pt idx="1838">
                  <c:v>160.379042</c:v>
                </c:pt>
                <c:pt idx="1839">
                  <c:v>160.37758400000001</c:v>
                </c:pt>
                <c:pt idx="1840">
                  <c:v>160.38888800000001</c:v>
                </c:pt>
                <c:pt idx="1841">
                  <c:v>160.38764599999999</c:v>
                </c:pt>
                <c:pt idx="1842">
                  <c:v>160.38032000000001</c:v>
                </c:pt>
                <c:pt idx="1843">
                  <c:v>160.36322000000001</c:v>
                </c:pt>
                <c:pt idx="1844">
                  <c:v>160.37391199999999</c:v>
                </c:pt>
                <c:pt idx="1845">
                  <c:v>160.381328</c:v>
                </c:pt>
                <c:pt idx="1846">
                  <c:v>160.37463199999999</c:v>
                </c:pt>
                <c:pt idx="1847">
                  <c:v>160.37346199999999</c:v>
                </c:pt>
                <c:pt idx="1848">
                  <c:v>160.37250800000001</c:v>
                </c:pt>
                <c:pt idx="1849">
                  <c:v>160.386098</c:v>
                </c:pt>
                <c:pt idx="1850">
                  <c:v>160.377872</c:v>
                </c:pt>
                <c:pt idx="1851">
                  <c:v>160.38181399999999</c:v>
                </c:pt>
                <c:pt idx="1852">
                  <c:v>160.37690000000001</c:v>
                </c:pt>
                <c:pt idx="1853">
                  <c:v>160.362662</c:v>
                </c:pt>
                <c:pt idx="1854">
                  <c:v>160.37763799999999</c:v>
                </c:pt>
                <c:pt idx="1855">
                  <c:v>160.37376800000001</c:v>
                </c:pt>
                <c:pt idx="1856">
                  <c:v>160.364138</c:v>
                </c:pt>
                <c:pt idx="1857">
                  <c:v>160.35900799999999</c:v>
                </c:pt>
                <c:pt idx="1858">
                  <c:v>160.35573199999999</c:v>
                </c:pt>
                <c:pt idx="1859">
                  <c:v>160.349468</c:v>
                </c:pt>
                <c:pt idx="1860">
                  <c:v>160.35051200000001</c:v>
                </c:pt>
                <c:pt idx="1861">
                  <c:v>160.34410399999999</c:v>
                </c:pt>
                <c:pt idx="1862">
                  <c:v>160.35153800000001</c:v>
                </c:pt>
                <c:pt idx="1863">
                  <c:v>160.35234800000001</c:v>
                </c:pt>
                <c:pt idx="1864">
                  <c:v>160.33778599999999</c:v>
                </c:pt>
                <c:pt idx="1865">
                  <c:v>160.33143200000001</c:v>
                </c:pt>
                <c:pt idx="1866">
                  <c:v>160.32597799999999</c:v>
                </c:pt>
                <c:pt idx="1867">
                  <c:v>160.333178</c:v>
                </c:pt>
                <c:pt idx="1868">
                  <c:v>160.33333999999999</c:v>
                </c:pt>
                <c:pt idx="1869">
                  <c:v>160.33607599999999</c:v>
                </c:pt>
                <c:pt idx="1870">
                  <c:v>160.329308</c:v>
                </c:pt>
                <c:pt idx="1871">
                  <c:v>160.32853399999999</c:v>
                </c:pt>
                <c:pt idx="1872">
                  <c:v>160.33125200000001</c:v>
                </c:pt>
                <c:pt idx="1873">
                  <c:v>160.324592</c:v>
                </c:pt>
                <c:pt idx="1874">
                  <c:v>160.31012000000001</c:v>
                </c:pt>
                <c:pt idx="1875">
                  <c:v>160.32547400000001</c:v>
                </c:pt>
                <c:pt idx="1876">
                  <c:v>160.32063199999999</c:v>
                </c:pt>
                <c:pt idx="1877">
                  <c:v>160.306286</c:v>
                </c:pt>
                <c:pt idx="1878">
                  <c:v>160.29868999999999</c:v>
                </c:pt>
                <c:pt idx="1879">
                  <c:v>160.29913999999999</c:v>
                </c:pt>
                <c:pt idx="1880">
                  <c:v>160.296854</c:v>
                </c:pt>
                <c:pt idx="1881">
                  <c:v>160.301174</c:v>
                </c:pt>
                <c:pt idx="1882">
                  <c:v>160.28790799999999</c:v>
                </c:pt>
                <c:pt idx="1883">
                  <c:v>160.28479400000001</c:v>
                </c:pt>
                <c:pt idx="1884">
                  <c:v>160.27586600000001</c:v>
                </c:pt>
                <c:pt idx="1885">
                  <c:v>160.280618</c:v>
                </c:pt>
                <c:pt idx="1886">
                  <c:v>160.27708999999999</c:v>
                </c:pt>
                <c:pt idx="1887">
                  <c:v>160.26623599999999</c:v>
                </c:pt>
                <c:pt idx="1888">
                  <c:v>160.25196199999999</c:v>
                </c:pt>
                <c:pt idx="1889">
                  <c:v>160.24301600000001</c:v>
                </c:pt>
                <c:pt idx="1890">
                  <c:v>160.244654</c:v>
                </c:pt>
                <c:pt idx="1891">
                  <c:v>160.24378999999999</c:v>
                </c:pt>
                <c:pt idx="1892">
                  <c:v>160.23228800000001</c:v>
                </c:pt>
                <c:pt idx="1893">
                  <c:v>160.23358400000001</c:v>
                </c:pt>
                <c:pt idx="1894">
                  <c:v>160.237292</c:v>
                </c:pt>
                <c:pt idx="1895">
                  <c:v>160.23059599999999</c:v>
                </c:pt>
                <c:pt idx="1896">
                  <c:v>160.222172</c:v>
                </c:pt>
                <c:pt idx="1897">
                  <c:v>160.21625</c:v>
                </c:pt>
                <c:pt idx="1898">
                  <c:v>160.208834</c:v>
                </c:pt>
                <c:pt idx="1899">
                  <c:v>160.20850999999999</c:v>
                </c:pt>
                <c:pt idx="1900">
                  <c:v>160.21209200000001</c:v>
                </c:pt>
                <c:pt idx="1901">
                  <c:v>160.20159799999999</c:v>
                </c:pt>
                <c:pt idx="1902">
                  <c:v>160.19555</c:v>
                </c:pt>
                <c:pt idx="1903">
                  <c:v>160.19376800000001</c:v>
                </c:pt>
                <c:pt idx="1904">
                  <c:v>160.196504</c:v>
                </c:pt>
                <c:pt idx="1905">
                  <c:v>160.19153600000001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3-5391-436C-A5AD-99719E03AF24}"/>
            </c:ext>
          </c:extLst>
        </c:ser>
        <c:ser>
          <c:idx val="4"/>
          <c:order val="4"/>
          <c:tx>
            <c:strRef>
              <c:f>'8-16-2022 10-06-53 AM'!$F$1</c:f>
              <c:strCache>
                <c:ptCount val="1"/>
                <c:pt idx="0">
                  <c:v>TC5</c:v>
                </c:pt>
              </c:strCache>
            </c:strRef>
          </c:tx>
          <c:spPr>
            <a:ln w="19050" cap="rnd">
              <a:solidFill>
                <a:schemeClr val="accent5"/>
              </a:solidFill>
              <a:round/>
            </a:ln>
            <a:effectLst/>
          </c:spPr>
          <c:marker>
            <c:symbol val="none"/>
          </c:marker>
          <c:xVal>
            <c:strRef>
              <c:f>'8-16-2022 10-06-53 AM'!$A$2:$A$1907</c:f>
              <c:strCache>
                <c:ptCount val="1906"/>
                <c:pt idx="0">
                  <c:v>1.01</c:v>
                </c:pt>
                <c:pt idx="1">
                  <c:v>1.99</c:v>
                </c:pt>
                <c:pt idx="2">
                  <c:v>3.00</c:v>
                </c:pt>
                <c:pt idx="3">
                  <c:v>4.00</c:v>
                </c:pt>
                <c:pt idx="4">
                  <c:v>5.00</c:v>
                </c:pt>
                <c:pt idx="5">
                  <c:v>1.01</c:v>
                </c:pt>
                <c:pt idx="6">
                  <c:v>2.01</c:v>
                </c:pt>
                <c:pt idx="7">
                  <c:v>3.00</c:v>
                </c:pt>
                <c:pt idx="8">
                  <c:v>4.00</c:v>
                </c:pt>
                <c:pt idx="9">
                  <c:v>5.01</c:v>
                </c:pt>
                <c:pt idx="10">
                  <c:v>6.00</c:v>
                </c:pt>
                <c:pt idx="11">
                  <c:v>7.00</c:v>
                </c:pt>
                <c:pt idx="12">
                  <c:v>8.01</c:v>
                </c:pt>
                <c:pt idx="13">
                  <c:v>9.01</c:v>
                </c:pt>
                <c:pt idx="14">
                  <c:v>10.00</c:v>
                </c:pt>
                <c:pt idx="15">
                  <c:v>11.00</c:v>
                </c:pt>
                <c:pt idx="16">
                  <c:v>12.01</c:v>
                </c:pt>
                <c:pt idx="17">
                  <c:v>13.00</c:v>
                </c:pt>
                <c:pt idx="18">
                  <c:v>14.00</c:v>
                </c:pt>
                <c:pt idx="19">
                  <c:v>15.01</c:v>
                </c:pt>
                <c:pt idx="20">
                  <c:v>16.00</c:v>
                </c:pt>
                <c:pt idx="21">
                  <c:v>17.00</c:v>
                </c:pt>
                <c:pt idx="22">
                  <c:v>18.01</c:v>
                </c:pt>
                <c:pt idx="23">
                  <c:v>19.01</c:v>
                </c:pt>
                <c:pt idx="24">
                  <c:v>20.00</c:v>
                </c:pt>
                <c:pt idx="25">
                  <c:v>21.00</c:v>
                </c:pt>
                <c:pt idx="26">
                  <c:v>22.01</c:v>
                </c:pt>
                <c:pt idx="27">
                  <c:v>23.00</c:v>
                </c:pt>
                <c:pt idx="28">
                  <c:v>24.00</c:v>
                </c:pt>
                <c:pt idx="29">
                  <c:v>25.01</c:v>
                </c:pt>
                <c:pt idx="30">
                  <c:v>26.00</c:v>
                </c:pt>
                <c:pt idx="31">
                  <c:v>27.00</c:v>
                </c:pt>
                <c:pt idx="32">
                  <c:v>28.01</c:v>
                </c:pt>
                <c:pt idx="33">
                  <c:v>29.01</c:v>
                </c:pt>
                <c:pt idx="34">
                  <c:v>30.00</c:v>
                </c:pt>
                <c:pt idx="35">
                  <c:v>31.00</c:v>
                </c:pt>
                <c:pt idx="36">
                  <c:v>32.01</c:v>
                </c:pt>
                <c:pt idx="37">
                  <c:v>33.00</c:v>
                </c:pt>
                <c:pt idx="38">
                  <c:v>34.00</c:v>
                </c:pt>
                <c:pt idx="39">
                  <c:v>35.01</c:v>
                </c:pt>
                <c:pt idx="40">
                  <c:v>36.00</c:v>
                </c:pt>
                <c:pt idx="41">
                  <c:v>37.00</c:v>
                </c:pt>
                <c:pt idx="42">
                  <c:v>38.01</c:v>
                </c:pt>
                <c:pt idx="43">
                  <c:v>39.01</c:v>
                </c:pt>
                <c:pt idx="44">
                  <c:v>40.00</c:v>
                </c:pt>
                <c:pt idx="45">
                  <c:v>41.00</c:v>
                </c:pt>
                <c:pt idx="46">
                  <c:v>42.01</c:v>
                </c:pt>
                <c:pt idx="47">
                  <c:v>43.00</c:v>
                </c:pt>
                <c:pt idx="48">
                  <c:v>44.00</c:v>
                </c:pt>
                <c:pt idx="49">
                  <c:v>45.01</c:v>
                </c:pt>
                <c:pt idx="50">
                  <c:v>46.01</c:v>
                </c:pt>
                <c:pt idx="51">
                  <c:v>47.00</c:v>
                </c:pt>
                <c:pt idx="52">
                  <c:v>48.01</c:v>
                </c:pt>
                <c:pt idx="53">
                  <c:v>49.01</c:v>
                </c:pt>
                <c:pt idx="54">
                  <c:v>50.00</c:v>
                </c:pt>
                <c:pt idx="55">
                  <c:v>51.00</c:v>
                </c:pt>
                <c:pt idx="56">
                  <c:v>52.01</c:v>
                </c:pt>
                <c:pt idx="57">
                  <c:v>53.00</c:v>
                </c:pt>
                <c:pt idx="58">
                  <c:v>54.00</c:v>
                </c:pt>
                <c:pt idx="59">
                  <c:v>55.01</c:v>
                </c:pt>
                <c:pt idx="60">
                  <c:v>56.01</c:v>
                </c:pt>
                <c:pt idx="61">
                  <c:v>57.00</c:v>
                </c:pt>
                <c:pt idx="62">
                  <c:v>58.01</c:v>
                </c:pt>
                <c:pt idx="63">
                  <c:v>59.01</c:v>
                </c:pt>
                <c:pt idx="64">
                  <c:v>60.00</c:v>
                </c:pt>
                <c:pt idx="65">
                  <c:v>61.00</c:v>
                </c:pt>
                <c:pt idx="66">
                  <c:v>62.01</c:v>
                </c:pt>
                <c:pt idx="67">
                  <c:v>63.00</c:v>
                </c:pt>
                <c:pt idx="68">
                  <c:v>64.00</c:v>
                </c:pt>
                <c:pt idx="69">
                  <c:v>65.01</c:v>
                </c:pt>
                <c:pt idx="70">
                  <c:v>66.01</c:v>
                </c:pt>
                <c:pt idx="71">
                  <c:v>67.00</c:v>
                </c:pt>
                <c:pt idx="72">
                  <c:v>68.00</c:v>
                </c:pt>
                <c:pt idx="73">
                  <c:v>69.01</c:v>
                </c:pt>
                <c:pt idx="74">
                  <c:v>70.00</c:v>
                </c:pt>
                <c:pt idx="75">
                  <c:v>71.00</c:v>
                </c:pt>
                <c:pt idx="76">
                  <c:v>72.01</c:v>
                </c:pt>
                <c:pt idx="77">
                  <c:v>73.00</c:v>
                </c:pt>
                <c:pt idx="78">
                  <c:v>74.00</c:v>
                </c:pt>
                <c:pt idx="79">
                  <c:v>75.01</c:v>
                </c:pt>
                <c:pt idx="80">
                  <c:v>76.01</c:v>
                </c:pt>
                <c:pt idx="81">
                  <c:v>77.00</c:v>
                </c:pt>
                <c:pt idx="82">
                  <c:v>78.00</c:v>
                </c:pt>
                <c:pt idx="83">
                  <c:v>79.01</c:v>
                </c:pt>
                <c:pt idx="84">
                  <c:v>80.00</c:v>
                </c:pt>
                <c:pt idx="85">
                  <c:v>81.00</c:v>
                </c:pt>
                <c:pt idx="86">
                  <c:v>82.01</c:v>
                </c:pt>
                <c:pt idx="87">
                  <c:v>83.01</c:v>
                </c:pt>
                <c:pt idx="88">
                  <c:v>84.00</c:v>
                </c:pt>
                <c:pt idx="89">
                  <c:v>85.01</c:v>
                </c:pt>
                <c:pt idx="90">
                  <c:v>86.01</c:v>
                </c:pt>
                <c:pt idx="91">
                  <c:v>87.00</c:v>
                </c:pt>
                <c:pt idx="92">
                  <c:v>88.00</c:v>
                </c:pt>
                <c:pt idx="93">
                  <c:v>89.01</c:v>
                </c:pt>
                <c:pt idx="94">
                  <c:v>90.00</c:v>
                </c:pt>
                <c:pt idx="95">
                  <c:v>91.00</c:v>
                </c:pt>
                <c:pt idx="96">
                  <c:v>92.01</c:v>
                </c:pt>
                <c:pt idx="97">
                  <c:v>93.01</c:v>
                </c:pt>
                <c:pt idx="98">
                  <c:v>94.00</c:v>
                </c:pt>
                <c:pt idx="99">
                  <c:v>95.01</c:v>
                </c:pt>
                <c:pt idx="100">
                  <c:v>96.01</c:v>
                </c:pt>
                <c:pt idx="101">
                  <c:v>97.00</c:v>
                </c:pt>
                <c:pt idx="102">
                  <c:v>98.00</c:v>
                </c:pt>
                <c:pt idx="103">
                  <c:v>99.01</c:v>
                </c:pt>
                <c:pt idx="104">
                  <c:v>100.00</c:v>
                </c:pt>
                <c:pt idx="105">
                  <c:v>101.00</c:v>
                </c:pt>
                <c:pt idx="106">
                  <c:v>102.01</c:v>
                </c:pt>
                <c:pt idx="107">
                  <c:v>103.01</c:v>
                </c:pt>
                <c:pt idx="108">
                  <c:v>104.00</c:v>
                </c:pt>
                <c:pt idx="109">
                  <c:v>105.01</c:v>
                </c:pt>
                <c:pt idx="110">
                  <c:v>106.01</c:v>
                </c:pt>
                <c:pt idx="111">
                  <c:v>107.00</c:v>
                </c:pt>
                <c:pt idx="112">
                  <c:v>108.00</c:v>
                </c:pt>
                <c:pt idx="113">
                  <c:v>109.01</c:v>
                </c:pt>
                <c:pt idx="114">
                  <c:v>110.00</c:v>
                </c:pt>
                <c:pt idx="115">
                  <c:v>111.00</c:v>
                </c:pt>
                <c:pt idx="116">
                  <c:v>112.01</c:v>
                </c:pt>
                <c:pt idx="117">
                  <c:v>113.01</c:v>
                </c:pt>
                <c:pt idx="118">
                  <c:v>114.00</c:v>
                </c:pt>
                <c:pt idx="119">
                  <c:v>115.00</c:v>
                </c:pt>
                <c:pt idx="120">
                  <c:v>116.01</c:v>
                </c:pt>
                <c:pt idx="121">
                  <c:v>117.00</c:v>
                </c:pt>
                <c:pt idx="122">
                  <c:v>118.00</c:v>
                </c:pt>
                <c:pt idx="123">
                  <c:v>119.01</c:v>
                </c:pt>
                <c:pt idx="124">
                  <c:v>120.00</c:v>
                </c:pt>
                <c:pt idx="125">
                  <c:v>121.00</c:v>
                </c:pt>
                <c:pt idx="126">
                  <c:v>122.01</c:v>
                </c:pt>
                <c:pt idx="127">
                  <c:v>123.01</c:v>
                </c:pt>
                <c:pt idx="128">
                  <c:v>124.00</c:v>
                </c:pt>
                <c:pt idx="129">
                  <c:v>125.00</c:v>
                </c:pt>
                <c:pt idx="130">
                  <c:v>126.01</c:v>
                </c:pt>
                <c:pt idx="131">
                  <c:v>127.00</c:v>
                </c:pt>
                <c:pt idx="132">
                  <c:v>128.00</c:v>
                </c:pt>
                <c:pt idx="133">
                  <c:v>129.01</c:v>
                </c:pt>
                <c:pt idx="134">
                  <c:v>130.00</c:v>
                </c:pt>
                <c:pt idx="135">
                  <c:v>131.00</c:v>
                </c:pt>
                <c:pt idx="136">
                  <c:v>132.01</c:v>
                </c:pt>
                <c:pt idx="137">
                  <c:v>133.01</c:v>
                </c:pt>
                <c:pt idx="138">
                  <c:v>134.00</c:v>
                </c:pt>
                <c:pt idx="139">
                  <c:v>135.00</c:v>
                </c:pt>
                <c:pt idx="140">
                  <c:v>136.01</c:v>
                </c:pt>
                <c:pt idx="141">
                  <c:v>137.00</c:v>
                </c:pt>
                <c:pt idx="142">
                  <c:v>138.00</c:v>
                </c:pt>
                <c:pt idx="143">
                  <c:v>139.01</c:v>
                </c:pt>
                <c:pt idx="144">
                  <c:v>140.01</c:v>
                </c:pt>
                <c:pt idx="145">
                  <c:v>141.00</c:v>
                </c:pt>
                <c:pt idx="146">
                  <c:v>142.00</c:v>
                </c:pt>
                <c:pt idx="147">
                  <c:v>143.01</c:v>
                </c:pt>
                <c:pt idx="148">
                  <c:v>144.00</c:v>
                </c:pt>
                <c:pt idx="149">
                  <c:v>145.00</c:v>
                </c:pt>
                <c:pt idx="150">
                  <c:v>146.01</c:v>
                </c:pt>
                <c:pt idx="151">
                  <c:v>147.01</c:v>
                </c:pt>
                <c:pt idx="152">
                  <c:v>148.00</c:v>
                </c:pt>
                <c:pt idx="153">
                  <c:v>149.01</c:v>
                </c:pt>
                <c:pt idx="154">
                  <c:v>150.01</c:v>
                </c:pt>
                <c:pt idx="155">
                  <c:v>151.00</c:v>
                </c:pt>
                <c:pt idx="156">
                  <c:v>152.00</c:v>
                </c:pt>
                <c:pt idx="157">
                  <c:v>153.01</c:v>
                </c:pt>
                <c:pt idx="158">
                  <c:v>154.00</c:v>
                </c:pt>
                <c:pt idx="159">
                  <c:v>155.00</c:v>
                </c:pt>
                <c:pt idx="160">
                  <c:v>156.01</c:v>
                </c:pt>
                <c:pt idx="161">
                  <c:v>157.01</c:v>
                </c:pt>
                <c:pt idx="162">
                  <c:v>158.00</c:v>
                </c:pt>
                <c:pt idx="163">
                  <c:v>159.01</c:v>
                </c:pt>
                <c:pt idx="164">
                  <c:v>160.01</c:v>
                </c:pt>
                <c:pt idx="165">
                  <c:v>161.00</c:v>
                </c:pt>
                <c:pt idx="166">
                  <c:v>162.00</c:v>
                </c:pt>
                <c:pt idx="167">
                  <c:v>163.01</c:v>
                </c:pt>
                <c:pt idx="168">
                  <c:v>164.00</c:v>
                </c:pt>
                <c:pt idx="169">
                  <c:v>165.00</c:v>
                </c:pt>
                <c:pt idx="170">
                  <c:v>166.01</c:v>
                </c:pt>
                <c:pt idx="171">
                  <c:v>167.01</c:v>
                </c:pt>
                <c:pt idx="172">
                  <c:v>168.00</c:v>
                </c:pt>
                <c:pt idx="173">
                  <c:v>169.01</c:v>
                </c:pt>
                <c:pt idx="174">
                  <c:v>170.01</c:v>
                </c:pt>
                <c:pt idx="175">
                  <c:v>171.00</c:v>
                </c:pt>
                <c:pt idx="176">
                  <c:v>172.00</c:v>
                </c:pt>
                <c:pt idx="177">
                  <c:v>173.01</c:v>
                </c:pt>
                <c:pt idx="178">
                  <c:v>174.00</c:v>
                </c:pt>
                <c:pt idx="179">
                  <c:v>175.00</c:v>
                </c:pt>
                <c:pt idx="180">
                  <c:v>176.01</c:v>
                </c:pt>
                <c:pt idx="181">
                  <c:v>177.01</c:v>
                </c:pt>
                <c:pt idx="182">
                  <c:v>178.00</c:v>
                </c:pt>
                <c:pt idx="183">
                  <c:v>179.00</c:v>
                </c:pt>
                <c:pt idx="184">
                  <c:v>180.01</c:v>
                </c:pt>
                <c:pt idx="185">
                  <c:v>181.00</c:v>
                </c:pt>
                <c:pt idx="186">
                  <c:v>182.00</c:v>
                </c:pt>
                <c:pt idx="187">
                  <c:v>183.01</c:v>
                </c:pt>
                <c:pt idx="188">
                  <c:v>184.00</c:v>
                </c:pt>
                <c:pt idx="189">
                  <c:v>185.00</c:v>
                </c:pt>
                <c:pt idx="190">
                  <c:v>186.01</c:v>
                </c:pt>
                <c:pt idx="191">
                  <c:v>187.01</c:v>
                </c:pt>
                <c:pt idx="192">
                  <c:v>188.00</c:v>
                </c:pt>
                <c:pt idx="193">
                  <c:v>189.00</c:v>
                </c:pt>
                <c:pt idx="194">
                  <c:v>190.01</c:v>
                </c:pt>
                <c:pt idx="195">
                  <c:v>191.00</c:v>
                </c:pt>
                <c:pt idx="196">
                  <c:v>192.00</c:v>
                </c:pt>
                <c:pt idx="197">
                  <c:v>193.01</c:v>
                </c:pt>
                <c:pt idx="198">
                  <c:v>194.00</c:v>
                </c:pt>
                <c:pt idx="199">
                  <c:v>195.00</c:v>
                </c:pt>
                <c:pt idx="200">
                  <c:v>196.01</c:v>
                </c:pt>
                <c:pt idx="201">
                  <c:v>197.01</c:v>
                </c:pt>
                <c:pt idx="202">
                  <c:v>198.00</c:v>
                </c:pt>
                <c:pt idx="203">
                  <c:v>199.00</c:v>
                </c:pt>
                <c:pt idx="204">
                  <c:v>200.01</c:v>
                </c:pt>
                <c:pt idx="205">
                  <c:v>201.00</c:v>
                </c:pt>
                <c:pt idx="206">
                  <c:v>202.00</c:v>
                </c:pt>
                <c:pt idx="207">
                  <c:v>203.01</c:v>
                </c:pt>
                <c:pt idx="208">
                  <c:v>204.01</c:v>
                </c:pt>
                <c:pt idx="209">
                  <c:v>205.00</c:v>
                </c:pt>
                <c:pt idx="210">
                  <c:v>206.01</c:v>
                </c:pt>
                <c:pt idx="211">
                  <c:v>207.01</c:v>
                </c:pt>
                <c:pt idx="212">
                  <c:v>208.00</c:v>
                </c:pt>
                <c:pt idx="213">
                  <c:v>209.00</c:v>
                </c:pt>
                <c:pt idx="214">
                  <c:v>210.01</c:v>
                </c:pt>
                <c:pt idx="215">
                  <c:v>211.00</c:v>
                </c:pt>
                <c:pt idx="216">
                  <c:v>212.00</c:v>
                </c:pt>
                <c:pt idx="217">
                  <c:v>213.01</c:v>
                </c:pt>
                <c:pt idx="218">
                  <c:v>214.01</c:v>
                </c:pt>
                <c:pt idx="219">
                  <c:v>215.00</c:v>
                </c:pt>
                <c:pt idx="220">
                  <c:v>216.01</c:v>
                </c:pt>
                <c:pt idx="221">
                  <c:v>217.01</c:v>
                </c:pt>
                <c:pt idx="222">
                  <c:v>218.00</c:v>
                </c:pt>
                <c:pt idx="223">
                  <c:v>219.00</c:v>
                </c:pt>
                <c:pt idx="224">
                  <c:v>220.01</c:v>
                </c:pt>
                <c:pt idx="225">
                  <c:v>221.00</c:v>
                </c:pt>
                <c:pt idx="226">
                  <c:v>222.00</c:v>
                </c:pt>
                <c:pt idx="227">
                  <c:v>223.01</c:v>
                </c:pt>
                <c:pt idx="228">
                  <c:v>224.01</c:v>
                </c:pt>
                <c:pt idx="229">
                  <c:v>225.00</c:v>
                </c:pt>
                <c:pt idx="230">
                  <c:v>226.01</c:v>
                </c:pt>
                <c:pt idx="231">
                  <c:v>227.01</c:v>
                </c:pt>
                <c:pt idx="232">
                  <c:v>228.00</c:v>
                </c:pt>
                <c:pt idx="233">
                  <c:v>229.00</c:v>
                </c:pt>
                <c:pt idx="234">
                  <c:v>230.01</c:v>
                </c:pt>
                <c:pt idx="235">
                  <c:v>231.00</c:v>
                </c:pt>
                <c:pt idx="236">
                  <c:v>232.00</c:v>
                </c:pt>
                <c:pt idx="237">
                  <c:v>233.01</c:v>
                </c:pt>
                <c:pt idx="238">
                  <c:v>234.01</c:v>
                </c:pt>
                <c:pt idx="239">
                  <c:v>235.00</c:v>
                </c:pt>
                <c:pt idx="240">
                  <c:v>236.00</c:v>
                </c:pt>
                <c:pt idx="241">
                  <c:v>237.01</c:v>
                </c:pt>
                <c:pt idx="242">
                  <c:v>238.00</c:v>
                </c:pt>
                <c:pt idx="243">
                  <c:v>239.00</c:v>
                </c:pt>
                <c:pt idx="244">
                  <c:v>240.01</c:v>
                </c:pt>
                <c:pt idx="245">
                  <c:v>241.00</c:v>
                </c:pt>
                <c:pt idx="246">
                  <c:v>242.00</c:v>
                </c:pt>
                <c:pt idx="247">
                  <c:v>243.01</c:v>
                </c:pt>
                <c:pt idx="248">
                  <c:v>244.01</c:v>
                </c:pt>
                <c:pt idx="249">
                  <c:v>245.00</c:v>
                </c:pt>
                <c:pt idx="250">
                  <c:v>246.00</c:v>
                </c:pt>
                <c:pt idx="251">
                  <c:v>247.01</c:v>
                </c:pt>
                <c:pt idx="252">
                  <c:v>248.00</c:v>
                </c:pt>
                <c:pt idx="253">
                  <c:v>249.00</c:v>
                </c:pt>
                <c:pt idx="254">
                  <c:v>250.01</c:v>
                </c:pt>
                <c:pt idx="255">
                  <c:v>251.01</c:v>
                </c:pt>
                <c:pt idx="256">
                  <c:v>252.00</c:v>
                </c:pt>
                <c:pt idx="257">
                  <c:v>253.01</c:v>
                </c:pt>
                <c:pt idx="258">
                  <c:v>254.01</c:v>
                </c:pt>
                <c:pt idx="259">
                  <c:v>255.00</c:v>
                </c:pt>
                <c:pt idx="260">
                  <c:v>256.00</c:v>
                </c:pt>
                <c:pt idx="261">
                  <c:v>257.01</c:v>
                </c:pt>
                <c:pt idx="262">
                  <c:v>258.00</c:v>
                </c:pt>
                <c:pt idx="263">
                  <c:v>259.00</c:v>
                </c:pt>
                <c:pt idx="264">
                  <c:v>260.01</c:v>
                </c:pt>
                <c:pt idx="265">
                  <c:v>261.01</c:v>
                </c:pt>
                <c:pt idx="266">
                  <c:v>262.00</c:v>
                </c:pt>
                <c:pt idx="267">
                  <c:v>263.00</c:v>
                </c:pt>
                <c:pt idx="268">
                  <c:v>264.01</c:v>
                </c:pt>
                <c:pt idx="269">
                  <c:v>265.00</c:v>
                </c:pt>
                <c:pt idx="270">
                  <c:v>266.00</c:v>
                </c:pt>
                <c:pt idx="271">
                  <c:v>267.01</c:v>
                </c:pt>
                <c:pt idx="272">
                  <c:v>268.00</c:v>
                </c:pt>
                <c:pt idx="273">
                  <c:v>269.00</c:v>
                </c:pt>
                <c:pt idx="274">
                  <c:v>270.01</c:v>
                </c:pt>
                <c:pt idx="275">
                  <c:v>271.01</c:v>
                </c:pt>
                <c:pt idx="276">
                  <c:v>272.00</c:v>
                </c:pt>
                <c:pt idx="277">
                  <c:v>273.00</c:v>
                </c:pt>
                <c:pt idx="278">
                  <c:v>274.01</c:v>
                </c:pt>
                <c:pt idx="279">
                  <c:v>275.00</c:v>
                </c:pt>
                <c:pt idx="280">
                  <c:v>276.00</c:v>
                </c:pt>
                <c:pt idx="281">
                  <c:v>277.01</c:v>
                </c:pt>
                <c:pt idx="282">
                  <c:v>278.01</c:v>
                </c:pt>
                <c:pt idx="283">
                  <c:v>279.00</c:v>
                </c:pt>
                <c:pt idx="284">
                  <c:v>280.01</c:v>
                </c:pt>
                <c:pt idx="285">
                  <c:v>281.01</c:v>
                </c:pt>
                <c:pt idx="286">
                  <c:v>282.00</c:v>
                </c:pt>
                <c:pt idx="287">
                  <c:v>283.00</c:v>
                </c:pt>
                <c:pt idx="288">
                  <c:v>284.01</c:v>
                </c:pt>
                <c:pt idx="289">
                  <c:v>285.00</c:v>
                </c:pt>
                <c:pt idx="290">
                  <c:v>286.00</c:v>
                </c:pt>
                <c:pt idx="291">
                  <c:v>287.01</c:v>
                </c:pt>
                <c:pt idx="292">
                  <c:v>288.01</c:v>
                </c:pt>
                <c:pt idx="293">
                  <c:v>289.00</c:v>
                </c:pt>
                <c:pt idx="294">
                  <c:v>290.01</c:v>
                </c:pt>
                <c:pt idx="295">
                  <c:v>291.01</c:v>
                </c:pt>
                <c:pt idx="296">
                  <c:v>292.00</c:v>
                </c:pt>
                <c:pt idx="297">
                  <c:v>293.00</c:v>
                </c:pt>
                <c:pt idx="298">
                  <c:v>294.01</c:v>
                </c:pt>
                <c:pt idx="299">
                  <c:v>295.00</c:v>
                </c:pt>
                <c:pt idx="300">
                  <c:v>296.00</c:v>
                </c:pt>
                <c:pt idx="301">
                  <c:v>297.01</c:v>
                </c:pt>
                <c:pt idx="302">
                  <c:v>298.01</c:v>
                </c:pt>
                <c:pt idx="303">
                  <c:v>299.00</c:v>
                </c:pt>
                <c:pt idx="304">
                  <c:v>300.01</c:v>
                </c:pt>
                <c:pt idx="305">
                  <c:v>301.01</c:v>
                </c:pt>
                <c:pt idx="306">
                  <c:v>302.00</c:v>
                </c:pt>
                <c:pt idx="307">
                  <c:v>303.00</c:v>
                </c:pt>
                <c:pt idx="308">
                  <c:v>304.01</c:v>
                </c:pt>
                <c:pt idx="309">
                  <c:v>305.00</c:v>
                </c:pt>
                <c:pt idx="310">
                  <c:v>306.00</c:v>
                </c:pt>
                <c:pt idx="311">
                  <c:v>307.01</c:v>
                </c:pt>
                <c:pt idx="312">
                  <c:v>308.01</c:v>
                </c:pt>
                <c:pt idx="313">
                  <c:v>309.00</c:v>
                </c:pt>
                <c:pt idx="314">
                  <c:v>310.00</c:v>
                </c:pt>
                <c:pt idx="315">
                  <c:v>311.01</c:v>
                </c:pt>
                <c:pt idx="316">
                  <c:v>312.00</c:v>
                </c:pt>
                <c:pt idx="317">
                  <c:v>313.00</c:v>
                </c:pt>
                <c:pt idx="318">
                  <c:v>314.01</c:v>
                </c:pt>
                <c:pt idx="319">
                  <c:v>315.00</c:v>
                </c:pt>
                <c:pt idx="320">
                  <c:v>316.00</c:v>
                </c:pt>
                <c:pt idx="321">
                  <c:v>317.01</c:v>
                </c:pt>
                <c:pt idx="322">
                  <c:v>318.01</c:v>
                </c:pt>
                <c:pt idx="323">
                  <c:v>319.00</c:v>
                </c:pt>
                <c:pt idx="324">
                  <c:v>320.00</c:v>
                </c:pt>
                <c:pt idx="325">
                  <c:v>321.01</c:v>
                </c:pt>
                <c:pt idx="326">
                  <c:v>322.00</c:v>
                </c:pt>
                <c:pt idx="327">
                  <c:v>323.00</c:v>
                </c:pt>
                <c:pt idx="328">
                  <c:v>324.01</c:v>
                </c:pt>
                <c:pt idx="329">
                  <c:v>325.00</c:v>
                </c:pt>
                <c:pt idx="330">
                  <c:v>326.00</c:v>
                </c:pt>
                <c:pt idx="331">
                  <c:v>327.01</c:v>
                </c:pt>
                <c:pt idx="332">
                  <c:v>328.01</c:v>
                </c:pt>
                <c:pt idx="333">
                  <c:v>329.00</c:v>
                </c:pt>
                <c:pt idx="334">
                  <c:v>330.00</c:v>
                </c:pt>
                <c:pt idx="335">
                  <c:v>331.01</c:v>
                </c:pt>
                <c:pt idx="336">
                  <c:v>332.00</c:v>
                </c:pt>
                <c:pt idx="337">
                  <c:v>333.00</c:v>
                </c:pt>
                <c:pt idx="338">
                  <c:v>334.01</c:v>
                </c:pt>
                <c:pt idx="339">
                  <c:v>335.01</c:v>
                </c:pt>
                <c:pt idx="340">
                  <c:v>336.00</c:v>
                </c:pt>
                <c:pt idx="341">
                  <c:v>337.01</c:v>
                </c:pt>
                <c:pt idx="342">
                  <c:v>338.01</c:v>
                </c:pt>
                <c:pt idx="343">
                  <c:v>339.00</c:v>
                </c:pt>
                <c:pt idx="344">
                  <c:v>340.00</c:v>
                </c:pt>
                <c:pt idx="345">
                  <c:v>341.01</c:v>
                </c:pt>
                <c:pt idx="346">
                  <c:v>342.00</c:v>
                </c:pt>
                <c:pt idx="347">
                  <c:v>343.00</c:v>
                </c:pt>
                <c:pt idx="348">
                  <c:v>344.01</c:v>
                </c:pt>
                <c:pt idx="349">
                  <c:v>345.01</c:v>
                </c:pt>
                <c:pt idx="350">
                  <c:v>346.00</c:v>
                </c:pt>
                <c:pt idx="351">
                  <c:v>347.01</c:v>
                </c:pt>
                <c:pt idx="352">
                  <c:v>348.01</c:v>
                </c:pt>
                <c:pt idx="353">
                  <c:v>349.00</c:v>
                </c:pt>
                <c:pt idx="354">
                  <c:v>350.00</c:v>
                </c:pt>
                <c:pt idx="355">
                  <c:v>351.01</c:v>
                </c:pt>
                <c:pt idx="356">
                  <c:v>352.00</c:v>
                </c:pt>
                <c:pt idx="357">
                  <c:v>353.00</c:v>
                </c:pt>
                <c:pt idx="358">
                  <c:v>354.01</c:v>
                </c:pt>
                <c:pt idx="359">
                  <c:v>355.01</c:v>
                </c:pt>
                <c:pt idx="360">
                  <c:v>356.00</c:v>
                </c:pt>
                <c:pt idx="361">
                  <c:v>357.00</c:v>
                </c:pt>
                <c:pt idx="362">
                  <c:v>358.01</c:v>
                </c:pt>
                <c:pt idx="363">
                  <c:v>359.00</c:v>
                </c:pt>
                <c:pt idx="364">
                  <c:v>360.00</c:v>
                </c:pt>
                <c:pt idx="365">
                  <c:v>361.01</c:v>
                </c:pt>
                <c:pt idx="366">
                  <c:v>362.00</c:v>
                </c:pt>
                <c:pt idx="367">
                  <c:v>363.00</c:v>
                </c:pt>
                <c:pt idx="368">
                  <c:v>364.01</c:v>
                </c:pt>
                <c:pt idx="369">
                  <c:v>365.01</c:v>
                </c:pt>
                <c:pt idx="370">
                  <c:v>366.00</c:v>
                </c:pt>
                <c:pt idx="371">
                  <c:v>367.00</c:v>
                </c:pt>
                <c:pt idx="372">
                  <c:v>368.01</c:v>
                </c:pt>
                <c:pt idx="373">
                  <c:v>369.00</c:v>
                </c:pt>
                <c:pt idx="374">
                  <c:v>370.00</c:v>
                </c:pt>
                <c:pt idx="375">
                  <c:v>371.01</c:v>
                </c:pt>
                <c:pt idx="376">
                  <c:v>372.01</c:v>
                </c:pt>
                <c:pt idx="377">
                  <c:v>373.00</c:v>
                </c:pt>
                <c:pt idx="378">
                  <c:v>374.01</c:v>
                </c:pt>
                <c:pt idx="379">
                  <c:v>375.01</c:v>
                </c:pt>
                <c:pt idx="380">
                  <c:v>376.00</c:v>
                </c:pt>
                <c:pt idx="381">
                  <c:v>377.00</c:v>
                </c:pt>
                <c:pt idx="382">
                  <c:v>378.01</c:v>
                </c:pt>
                <c:pt idx="383">
                  <c:v>379.00</c:v>
                </c:pt>
                <c:pt idx="384">
                  <c:v>380.00</c:v>
                </c:pt>
                <c:pt idx="385">
                  <c:v>381.01</c:v>
                </c:pt>
                <c:pt idx="386">
                  <c:v>382.01</c:v>
                </c:pt>
                <c:pt idx="387">
                  <c:v>383.00</c:v>
                </c:pt>
                <c:pt idx="388">
                  <c:v>384.01</c:v>
                </c:pt>
                <c:pt idx="389">
                  <c:v>385.01</c:v>
                </c:pt>
                <c:pt idx="390">
                  <c:v>386.00</c:v>
                </c:pt>
                <c:pt idx="391">
                  <c:v>387.00</c:v>
                </c:pt>
                <c:pt idx="392">
                  <c:v>388.01</c:v>
                </c:pt>
                <c:pt idx="393">
                  <c:v>389.00</c:v>
                </c:pt>
                <c:pt idx="394">
                  <c:v>390.00</c:v>
                </c:pt>
                <c:pt idx="395">
                  <c:v>391.01</c:v>
                </c:pt>
                <c:pt idx="396">
                  <c:v>392.01</c:v>
                </c:pt>
                <c:pt idx="397">
                  <c:v>393.00</c:v>
                </c:pt>
                <c:pt idx="398">
                  <c:v>394.01</c:v>
                </c:pt>
                <c:pt idx="399">
                  <c:v>395.01</c:v>
                </c:pt>
                <c:pt idx="400">
                  <c:v>396.00</c:v>
                </c:pt>
                <c:pt idx="401">
                  <c:v>397.00</c:v>
                </c:pt>
                <c:pt idx="402">
                  <c:v>398.01</c:v>
                </c:pt>
                <c:pt idx="403">
                  <c:v>399.00</c:v>
                </c:pt>
                <c:pt idx="404">
                  <c:v>400.00</c:v>
                </c:pt>
                <c:pt idx="405">
                  <c:v>401.01</c:v>
                </c:pt>
                <c:pt idx="406">
                  <c:v>402.01</c:v>
                </c:pt>
                <c:pt idx="407">
                  <c:v>403.00</c:v>
                </c:pt>
                <c:pt idx="408">
                  <c:v>404.00</c:v>
                </c:pt>
                <c:pt idx="409">
                  <c:v>405.01</c:v>
                </c:pt>
                <c:pt idx="410">
                  <c:v>406.00</c:v>
                </c:pt>
                <c:pt idx="411">
                  <c:v>407.00</c:v>
                </c:pt>
                <c:pt idx="412">
                  <c:v>408.01</c:v>
                </c:pt>
                <c:pt idx="413">
                  <c:v>409.00</c:v>
                </c:pt>
                <c:pt idx="414">
                  <c:v>410.00</c:v>
                </c:pt>
                <c:pt idx="415">
                  <c:v>411.01</c:v>
                </c:pt>
                <c:pt idx="416">
                  <c:v>412.01</c:v>
                </c:pt>
                <c:pt idx="417">
                  <c:v>413.00</c:v>
                </c:pt>
                <c:pt idx="418">
                  <c:v>414.00</c:v>
                </c:pt>
                <c:pt idx="419">
                  <c:v>415.01</c:v>
                </c:pt>
                <c:pt idx="420">
                  <c:v>416.00</c:v>
                </c:pt>
                <c:pt idx="421">
                  <c:v>417.00</c:v>
                </c:pt>
                <c:pt idx="422">
                  <c:v>418.01</c:v>
                </c:pt>
                <c:pt idx="423">
                  <c:v>419.00</c:v>
                </c:pt>
                <c:pt idx="424">
                  <c:v>420.00</c:v>
                </c:pt>
                <c:pt idx="425">
                  <c:v>421.01</c:v>
                </c:pt>
                <c:pt idx="426">
                  <c:v>422.01</c:v>
                </c:pt>
                <c:pt idx="427">
                  <c:v>423.00</c:v>
                </c:pt>
                <c:pt idx="428">
                  <c:v>424.00</c:v>
                </c:pt>
                <c:pt idx="429">
                  <c:v>425.01</c:v>
                </c:pt>
                <c:pt idx="430">
                  <c:v>426.00</c:v>
                </c:pt>
                <c:pt idx="431">
                  <c:v>427.00</c:v>
                </c:pt>
                <c:pt idx="432">
                  <c:v>428.01</c:v>
                </c:pt>
                <c:pt idx="433">
                  <c:v>429.01</c:v>
                </c:pt>
                <c:pt idx="434">
                  <c:v>430.00</c:v>
                </c:pt>
                <c:pt idx="435">
                  <c:v>431.01</c:v>
                </c:pt>
                <c:pt idx="436">
                  <c:v>432.01</c:v>
                </c:pt>
                <c:pt idx="437">
                  <c:v>433.00</c:v>
                </c:pt>
                <c:pt idx="438">
                  <c:v>434.00</c:v>
                </c:pt>
                <c:pt idx="439">
                  <c:v>435.01</c:v>
                </c:pt>
                <c:pt idx="440">
                  <c:v>436.00</c:v>
                </c:pt>
                <c:pt idx="441">
                  <c:v>437.00</c:v>
                </c:pt>
                <c:pt idx="442">
                  <c:v>438.01</c:v>
                </c:pt>
                <c:pt idx="443">
                  <c:v>439.01</c:v>
                </c:pt>
                <c:pt idx="444">
                  <c:v>440.00</c:v>
                </c:pt>
                <c:pt idx="445">
                  <c:v>441.01</c:v>
                </c:pt>
                <c:pt idx="446">
                  <c:v>442.01</c:v>
                </c:pt>
                <c:pt idx="447">
                  <c:v>443.00</c:v>
                </c:pt>
                <c:pt idx="448">
                  <c:v>444.00</c:v>
                </c:pt>
                <c:pt idx="449">
                  <c:v>445.01</c:v>
                </c:pt>
                <c:pt idx="450">
                  <c:v>446.00</c:v>
                </c:pt>
                <c:pt idx="451">
                  <c:v>447.00</c:v>
                </c:pt>
                <c:pt idx="452">
                  <c:v>448.01</c:v>
                </c:pt>
                <c:pt idx="453">
                  <c:v>449.01</c:v>
                </c:pt>
                <c:pt idx="454">
                  <c:v>450.00</c:v>
                </c:pt>
                <c:pt idx="455">
                  <c:v>451.01</c:v>
                </c:pt>
                <c:pt idx="456">
                  <c:v>452.01</c:v>
                </c:pt>
                <c:pt idx="457">
                  <c:v>453.00</c:v>
                </c:pt>
                <c:pt idx="458">
                  <c:v>454.00</c:v>
                </c:pt>
                <c:pt idx="459">
                  <c:v>455.01</c:v>
                </c:pt>
                <c:pt idx="460">
                  <c:v>456.00</c:v>
                </c:pt>
                <c:pt idx="461">
                  <c:v>457.00</c:v>
                </c:pt>
                <c:pt idx="462">
                  <c:v>458.01</c:v>
                </c:pt>
                <c:pt idx="463">
                  <c:v>459.01</c:v>
                </c:pt>
                <c:pt idx="464">
                  <c:v>460.00</c:v>
                </c:pt>
                <c:pt idx="465">
                  <c:v>461.00</c:v>
                </c:pt>
                <c:pt idx="466">
                  <c:v>462.01</c:v>
                </c:pt>
                <c:pt idx="467">
                  <c:v>463.00</c:v>
                </c:pt>
                <c:pt idx="468">
                  <c:v>464.00</c:v>
                </c:pt>
                <c:pt idx="469">
                  <c:v>465.01</c:v>
                </c:pt>
                <c:pt idx="470">
                  <c:v>466.00</c:v>
                </c:pt>
                <c:pt idx="471">
                  <c:v>467.00</c:v>
                </c:pt>
                <c:pt idx="472">
                  <c:v>468.01</c:v>
                </c:pt>
                <c:pt idx="473">
                  <c:v>469.01</c:v>
                </c:pt>
                <c:pt idx="474">
                  <c:v>470.00</c:v>
                </c:pt>
                <c:pt idx="475">
                  <c:v>471.00</c:v>
                </c:pt>
                <c:pt idx="476">
                  <c:v>472.01</c:v>
                </c:pt>
                <c:pt idx="477">
                  <c:v>473.00</c:v>
                </c:pt>
                <c:pt idx="478">
                  <c:v>474.00</c:v>
                </c:pt>
                <c:pt idx="479">
                  <c:v>475.01</c:v>
                </c:pt>
                <c:pt idx="480">
                  <c:v>476.01</c:v>
                </c:pt>
                <c:pt idx="481">
                  <c:v>477.00</c:v>
                </c:pt>
                <c:pt idx="482">
                  <c:v>478.01</c:v>
                </c:pt>
                <c:pt idx="483">
                  <c:v>479.01</c:v>
                </c:pt>
                <c:pt idx="484">
                  <c:v>480.00</c:v>
                </c:pt>
                <c:pt idx="485">
                  <c:v>481.00</c:v>
                </c:pt>
                <c:pt idx="486">
                  <c:v>482.01</c:v>
                </c:pt>
                <c:pt idx="487">
                  <c:v>483.00</c:v>
                </c:pt>
                <c:pt idx="488">
                  <c:v>484.00</c:v>
                </c:pt>
                <c:pt idx="489">
                  <c:v>485.01</c:v>
                </c:pt>
                <c:pt idx="490">
                  <c:v>486.01</c:v>
                </c:pt>
                <c:pt idx="491">
                  <c:v>487.00</c:v>
                </c:pt>
                <c:pt idx="492">
                  <c:v>488.01</c:v>
                </c:pt>
                <c:pt idx="493">
                  <c:v>489.01</c:v>
                </c:pt>
                <c:pt idx="494">
                  <c:v>490.00</c:v>
                </c:pt>
                <c:pt idx="495">
                  <c:v>491.00</c:v>
                </c:pt>
                <c:pt idx="496">
                  <c:v>492.01</c:v>
                </c:pt>
                <c:pt idx="497">
                  <c:v>493.00</c:v>
                </c:pt>
                <c:pt idx="498">
                  <c:v>494.00</c:v>
                </c:pt>
                <c:pt idx="499">
                  <c:v>495.01</c:v>
                </c:pt>
                <c:pt idx="500">
                  <c:v>496.01</c:v>
                </c:pt>
                <c:pt idx="501">
                  <c:v>497.00</c:v>
                </c:pt>
                <c:pt idx="502">
                  <c:v>498.01</c:v>
                </c:pt>
                <c:pt idx="503">
                  <c:v>499.01</c:v>
                </c:pt>
                <c:pt idx="504">
                  <c:v>500.00</c:v>
                </c:pt>
                <c:pt idx="505">
                  <c:v>501.00</c:v>
                </c:pt>
                <c:pt idx="506">
                  <c:v>502.01</c:v>
                </c:pt>
                <c:pt idx="507">
                  <c:v>503.00</c:v>
                </c:pt>
                <c:pt idx="508">
                  <c:v>504.00</c:v>
                </c:pt>
                <c:pt idx="509">
                  <c:v>505.01</c:v>
                </c:pt>
                <c:pt idx="510">
                  <c:v>506.01</c:v>
                </c:pt>
                <c:pt idx="511">
                  <c:v>507.00</c:v>
                </c:pt>
                <c:pt idx="512">
                  <c:v>508.00</c:v>
                </c:pt>
                <c:pt idx="513">
                  <c:v>509.01</c:v>
                </c:pt>
                <c:pt idx="514">
                  <c:v>510.00</c:v>
                </c:pt>
                <c:pt idx="515">
                  <c:v>511.00</c:v>
                </c:pt>
                <c:pt idx="516">
                  <c:v>512.01</c:v>
                </c:pt>
                <c:pt idx="517">
                  <c:v>513.00</c:v>
                </c:pt>
                <c:pt idx="518">
                  <c:v>514.00</c:v>
                </c:pt>
                <c:pt idx="519">
                  <c:v>515.01</c:v>
                </c:pt>
                <c:pt idx="520">
                  <c:v>516.01</c:v>
                </c:pt>
                <c:pt idx="521">
                  <c:v>517.00</c:v>
                </c:pt>
                <c:pt idx="522">
                  <c:v>518.00</c:v>
                </c:pt>
                <c:pt idx="523">
                  <c:v>519.01</c:v>
                </c:pt>
                <c:pt idx="524">
                  <c:v>520.00</c:v>
                </c:pt>
                <c:pt idx="525">
                  <c:v>521.00</c:v>
                </c:pt>
                <c:pt idx="526">
                  <c:v>522.01</c:v>
                </c:pt>
                <c:pt idx="527">
                  <c:v>523.01</c:v>
                </c:pt>
                <c:pt idx="528">
                  <c:v>524.00</c:v>
                </c:pt>
                <c:pt idx="529">
                  <c:v>525.01</c:v>
                </c:pt>
                <c:pt idx="530">
                  <c:v>526.01</c:v>
                </c:pt>
                <c:pt idx="531">
                  <c:v>527.00</c:v>
                </c:pt>
                <c:pt idx="532">
                  <c:v>528.00</c:v>
                </c:pt>
                <c:pt idx="533">
                  <c:v>529.01</c:v>
                </c:pt>
                <c:pt idx="534">
                  <c:v>530.00</c:v>
                </c:pt>
                <c:pt idx="535">
                  <c:v>531.00</c:v>
                </c:pt>
                <c:pt idx="536">
                  <c:v>532.01</c:v>
                </c:pt>
                <c:pt idx="537">
                  <c:v>533.01</c:v>
                </c:pt>
                <c:pt idx="538">
                  <c:v>534.00</c:v>
                </c:pt>
                <c:pt idx="539">
                  <c:v>535.01</c:v>
                </c:pt>
                <c:pt idx="540">
                  <c:v>536.01</c:v>
                </c:pt>
                <c:pt idx="541">
                  <c:v>537.00</c:v>
                </c:pt>
                <c:pt idx="542">
                  <c:v>538.00</c:v>
                </c:pt>
                <c:pt idx="543">
                  <c:v>539.01</c:v>
                </c:pt>
                <c:pt idx="544">
                  <c:v>540.00</c:v>
                </c:pt>
                <c:pt idx="545">
                  <c:v>541.00</c:v>
                </c:pt>
                <c:pt idx="546">
                  <c:v>542.01</c:v>
                </c:pt>
                <c:pt idx="547">
                  <c:v>543.01</c:v>
                </c:pt>
                <c:pt idx="548">
                  <c:v>544.00</c:v>
                </c:pt>
                <c:pt idx="549">
                  <c:v>545.01</c:v>
                </c:pt>
                <c:pt idx="550">
                  <c:v>546.01</c:v>
                </c:pt>
                <c:pt idx="551">
                  <c:v>547.00</c:v>
                </c:pt>
                <c:pt idx="552">
                  <c:v>548.00</c:v>
                </c:pt>
                <c:pt idx="553">
                  <c:v>549.01</c:v>
                </c:pt>
                <c:pt idx="554">
                  <c:v>550.00</c:v>
                </c:pt>
                <c:pt idx="555">
                  <c:v>551.00</c:v>
                </c:pt>
                <c:pt idx="556">
                  <c:v>552.01</c:v>
                </c:pt>
                <c:pt idx="557">
                  <c:v>553.01</c:v>
                </c:pt>
                <c:pt idx="558">
                  <c:v>554.00</c:v>
                </c:pt>
                <c:pt idx="559">
                  <c:v>555.00</c:v>
                </c:pt>
                <c:pt idx="560">
                  <c:v>556.01</c:v>
                </c:pt>
                <c:pt idx="561">
                  <c:v>557.00</c:v>
                </c:pt>
                <c:pt idx="562">
                  <c:v>558.00</c:v>
                </c:pt>
                <c:pt idx="563">
                  <c:v>559.01</c:v>
                </c:pt>
                <c:pt idx="564">
                  <c:v>560.00</c:v>
                </c:pt>
                <c:pt idx="565">
                  <c:v>561.00</c:v>
                </c:pt>
                <c:pt idx="566">
                  <c:v>562.01</c:v>
                </c:pt>
                <c:pt idx="567">
                  <c:v>563.01</c:v>
                </c:pt>
                <c:pt idx="568">
                  <c:v>564.00</c:v>
                </c:pt>
                <c:pt idx="569">
                  <c:v>565.00</c:v>
                </c:pt>
                <c:pt idx="570">
                  <c:v>566.01</c:v>
                </c:pt>
                <c:pt idx="571">
                  <c:v>567.00</c:v>
                </c:pt>
                <c:pt idx="572">
                  <c:v>568.00</c:v>
                </c:pt>
                <c:pt idx="573">
                  <c:v>569.01</c:v>
                </c:pt>
                <c:pt idx="574">
                  <c:v>570.00</c:v>
                </c:pt>
                <c:pt idx="575">
                  <c:v>571.00</c:v>
                </c:pt>
                <c:pt idx="576">
                  <c:v>572.01</c:v>
                </c:pt>
                <c:pt idx="577">
                  <c:v>573.01</c:v>
                </c:pt>
                <c:pt idx="578">
                  <c:v>574.00</c:v>
                </c:pt>
                <c:pt idx="579">
                  <c:v>575.00</c:v>
                </c:pt>
                <c:pt idx="580">
                  <c:v>576.01</c:v>
                </c:pt>
                <c:pt idx="581">
                  <c:v>577.00</c:v>
                </c:pt>
                <c:pt idx="582">
                  <c:v>578.00</c:v>
                </c:pt>
                <c:pt idx="583">
                  <c:v>579.01</c:v>
                </c:pt>
                <c:pt idx="584">
                  <c:v>580.01</c:v>
                </c:pt>
                <c:pt idx="585">
                  <c:v>581.00</c:v>
                </c:pt>
                <c:pt idx="586">
                  <c:v>582.01</c:v>
                </c:pt>
                <c:pt idx="587">
                  <c:v>583.01</c:v>
                </c:pt>
                <c:pt idx="588">
                  <c:v>584.00</c:v>
                </c:pt>
                <c:pt idx="589">
                  <c:v>585.00</c:v>
                </c:pt>
                <c:pt idx="590">
                  <c:v>586.01</c:v>
                </c:pt>
                <c:pt idx="591">
                  <c:v>587.00</c:v>
                </c:pt>
                <c:pt idx="592">
                  <c:v>588.00</c:v>
                </c:pt>
                <c:pt idx="593">
                  <c:v>589.01</c:v>
                </c:pt>
                <c:pt idx="594">
                  <c:v>590.01</c:v>
                </c:pt>
                <c:pt idx="595">
                  <c:v>591.00</c:v>
                </c:pt>
                <c:pt idx="596">
                  <c:v>592.01</c:v>
                </c:pt>
                <c:pt idx="597">
                  <c:v>593.01</c:v>
                </c:pt>
                <c:pt idx="598">
                  <c:v>594.00</c:v>
                </c:pt>
                <c:pt idx="599">
                  <c:v>595.00</c:v>
                </c:pt>
                <c:pt idx="600">
                  <c:v>596.01</c:v>
                </c:pt>
                <c:pt idx="601">
                  <c:v>597.00</c:v>
                </c:pt>
                <c:pt idx="602">
                  <c:v>598.00</c:v>
                </c:pt>
                <c:pt idx="603">
                  <c:v>599.01</c:v>
                </c:pt>
                <c:pt idx="604">
                  <c:v>600.01</c:v>
                </c:pt>
                <c:pt idx="605">
                  <c:v>601.00</c:v>
                </c:pt>
                <c:pt idx="606">
                  <c:v>602.01</c:v>
                </c:pt>
                <c:pt idx="607">
                  <c:v>603.01</c:v>
                </c:pt>
                <c:pt idx="608">
                  <c:v>604.00</c:v>
                </c:pt>
                <c:pt idx="609">
                  <c:v>605.00</c:v>
                </c:pt>
                <c:pt idx="610">
                  <c:v>606.01</c:v>
                </c:pt>
                <c:pt idx="611">
                  <c:v>607.00</c:v>
                </c:pt>
                <c:pt idx="612">
                  <c:v>608.00</c:v>
                </c:pt>
                <c:pt idx="613">
                  <c:v>609.01</c:v>
                </c:pt>
                <c:pt idx="614">
                  <c:v>610.01</c:v>
                </c:pt>
                <c:pt idx="615">
                  <c:v>611.00</c:v>
                </c:pt>
                <c:pt idx="616">
                  <c:v>612.00</c:v>
                </c:pt>
                <c:pt idx="617">
                  <c:v>613.01</c:v>
                </c:pt>
                <c:pt idx="618">
                  <c:v>614.00</c:v>
                </c:pt>
                <c:pt idx="619">
                  <c:v>615.00</c:v>
                </c:pt>
                <c:pt idx="620">
                  <c:v>616.01</c:v>
                </c:pt>
                <c:pt idx="621">
                  <c:v>617.00</c:v>
                </c:pt>
                <c:pt idx="622">
                  <c:v>618.00</c:v>
                </c:pt>
                <c:pt idx="623">
                  <c:v>619.01</c:v>
                </c:pt>
                <c:pt idx="624">
                  <c:v>620.01</c:v>
                </c:pt>
                <c:pt idx="625">
                  <c:v>621.00</c:v>
                </c:pt>
                <c:pt idx="626">
                  <c:v>622.00</c:v>
                </c:pt>
                <c:pt idx="627">
                  <c:v>623.01</c:v>
                </c:pt>
                <c:pt idx="628">
                  <c:v>624.00</c:v>
                </c:pt>
                <c:pt idx="629">
                  <c:v>625.00</c:v>
                </c:pt>
                <c:pt idx="630">
                  <c:v>626.01</c:v>
                </c:pt>
                <c:pt idx="631">
                  <c:v>627.01</c:v>
                </c:pt>
                <c:pt idx="632">
                  <c:v>628.00</c:v>
                </c:pt>
                <c:pt idx="633">
                  <c:v>629.01</c:v>
                </c:pt>
                <c:pt idx="634">
                  <c:v>630.01</c:v>
                </c:pt>
                <c:pt idx="635">
                  <c:v>631.00</c:v>
                </c:pt>
                <c:pt idx="636">
                  <c:v>632.00</c:v>
                </c:pt>
                <c:pt idx="637">
                  <c:v>633.01</c:v>
                </c:pt>
                <c:pt idx="638">
                  <c:v>634.00</c:v>
                </c:pt>
                <c:pt idx="639">
                  <c:v>635.00</c:v>
                </c:pt>
                <c:pt idx="640">
                  <c:v>636.01</c:v>
                </c:pt>
                <c:pt idx="641">
                  <c:v>637.01</c:v>
                </c:pt>
                <c:pt idx="642">
                  <c:v>638.00</c:v>
                </c:pt>
                <c:pt idx="643">
                  <c:v>639.01</c:v>
                </c:pt>
                <c:pt idx="644">
                  <c:v>640.01</c:v>
                </c:pt>
                <c:pt idx="645">
                  <c:v>641.00</c:v>
                </c:pt>
                <c:pt idx="646">
                  <c:v>642.00</c:v>
                </c:pt>
                <c:pt idx="647">
                  <c:v>643.01</c:v>
                </c:pt>
                <c:pt idx="648">
                  <c:v>644.00</c:v>
                </c:pt>
                <c:pt idx="649">
                  <c:v>645.00</c:v>
                </c:pt>
                <c:pt idx="650">
                  <c:v>646.01</c:v>
                </c:pt>
                <c:pt idx="651">
                  <c:v>647.01</c:v>
                </c:pt>
                <c:pt idx="652">
                  <c:v>648.00</c:v>
                </c:pt>
                <c:pt idx="653">
                  <c:v>649.01</c:v>
                </c:pt>
                <c:pt idx="654">
                  <c:v>650.01</c:v>
                </c:pt>
                <c:pt idx="655">
                  <c:v>651.00</c:v>
                </c:pt>
                <c:pt idx="656">
                  <c:v>652.00</c:v>
                </c:pt>
                <c:pt idx="657">
                  <c:v>653.01</c:v>
                </c:pt>
                <c:pt idx="658">
                  <c:v>654.00</c:v>
                </c:pt>
                <c:pt idx="659">
                  <c:v>655.00</c:v>
                </c:pt>
                <c:pt idx="660">
                  <c:v>656.01</c:v>
                </c:pt>
                <c:pt idx="661">
                  <c:v>657.01</c:v>
                </c:pt>
                <c:pt idx="662">
                  <c:v>658.00</c:v>
                </c:pt>
                <c:pt idx="663">
                  <c:v>659.00</c:v>
                </c:pt>
                <c:pt idx="664">
                  <c:v>660.01</c:v>
                </c:pt>
                <c:pt idx="665">
                  <c:v>661.00</c:v>
                </c:pt>
                <c:pt idx="666">
                  <c:v>662.00</c:v>
                </c:pt>
                <c:pt idx="667">
                  <c:v>663.01</c:v>
                </c:pt>
                <c:pt idx="668">
                  <c:v>664.00</c:v>
                </c:pt>
                <c:pt idx="669">
                  <c:v>665.00</c:v>
                </c:pt>
                <c:pt idx="670">
                  <c:v>666.01</c:v>
                </c:pt>
                <c:pt idx="671">
                  <c:v>667.01</c:v>
                </c:pt>
                <c:pt idx="672">
                  <c:v>668.00</c:v>
                </c:pt>
                <c:pt idx="673">
                  <c:v>669.00</c:v>
                </c:pt>
                <c:pt idx="674">
                  <c:v>670.01</c:v>
                </c:pt>
                <c:pt idx="675">
                  <c:v>671.00</c:v>
                </c:pt>
                <c:pt idx="676">
                  <c:v>672.00</c:v>
                </c:pt>
                <c:pt idx="677">
                  <c:v>673.01</c:v>
                </c:pt>
                <c:pt idx="678">
                  <c:v>674.01</c:v>
                </c:pt>
                <c:pt idx="679">
                  <c:v>675.00</c:v>
                </c:pt>
                <c:pt idx="680">
                  <c:v>676.01</c:v>
                </c:pt>
                <c:pt idx="681">
                  <c:v>677.01</c:v>
                </c:pt>
                <c:pt idx="682">
                  <c:v>678.00</c:v>
                </c:pt>
                <c:pt idx="683">
                  <c:v>679.00</c:v>
                </c:pt>
                <c:pt idx="684">
                  <c:v>680.01</c:v>
                </c:pt>
                <c:pt idx="685">
                  <c:v>681.00</c:v>
                </c:pt>
                <c:pt idx="686">
                  <c:v>682.00</c:v>
                </c:pt>
                <c:pt idx="687">
                  <c:v>683.01</c:v>
                </c:pt>
                <c:pt idx="688">
                  <c:v>684.01</c:v>
                </c:pt>
                <c:pt idx="689">
                  <c:v>685.00</c:v>
                </c:pt>
                <c:pt idx="690">
                  <c:v>686.01</c:v>
                </c:pt>
                <c:pt idx="691">
                  <c:v>687.01</c:v>
                </c:pt>
                <c:pt idx="692">
                  <c:v>688.00</c:v>
                </c:pt>
                <c:pt idx="693">
                  <c:v>689.00</c:v>
                </c:pt>
                <c:pt idx="694">
                  <c:v>690.01</c:v>
                </c:pt>
                <c:pt idx="695">
                  <c:v>691.00</c:v>
                </c:pt>
                <c:pt idx="696">
                  <c:v>692.00</c:v>
                </c:pt>
                <c:pt idx="697">
                  <c:v>693.01</c:v>
                </c:pt>
                <c:pt idx="698">
                  <c:v>694.01</c:v>
                </c:pt>
                <c:pt idx="699">
                  <c:v>695.00</c:v>
                </c:pt>
                <c:pt idx="700">
                  <c:v>696.01</c:v>
                </c:pt>
                <c:pt idx="701">
                  <c:v>697.01</c:v>
                </c:pt>
                <c:pt idx="702">
                  <c:v>698.00</c:v>
                </c:pt>
                <c:pt idx="703">
                  <c:v>699.00</c:v>
                </c:pt>
                <c:pt idx="704">
                  <c:v>700.01</c:v>
                </c:pt>
                <c:pt idx="705">
                  <c:v>701.00</c:v>
                </c:pt>
                <c:pt idx="706">
                  <c:v>702.00</c:v>
                </c:pt>
                <c:pt idx="707">
                  <c:v>703.01</c:v>
                </c:pt>
                <c:pt idx="708">
                  <c:v>704.01</c:v>
                </c:pt>
                <c:pt idx="709">
                  <c:v>705.00</c:v>
                </c:pt>
                <c:pt idx="710">
                  <c:v>706.00</c:v>
                </c:pt>
                <c:pt idx="711">
                  <c:v>707.01</c:v>
                </c:pt>
                <c:pt idx="712">
                  <c:v>708.00</c:v>
                </c:pt>
                <c:pt idx="713">
                  <c:v>709.00</c:v>
                </c:pt>
                <c:pt idx="714">
                  <c:v>710.01</c:v>
                </c:pt>
                <c:pt idx="715">
                  <c:v>711.00</c:v>
                </c:pt>
                <c:pt idx="716">
                  <c:v>712.00</c:v>
                </c:pt>
                <c:pt idx="717">
                  <c:v>713.01</c:v>
                </c:pt>
                <c:pt idx="718">
                  <c:v>714.01</c:v>
                </c:pt>
                <c:pt idx="719">
                  <c:v>715.00</c:v>
                </c:pt>
                <c:pt idx="720">
                  <c:v>716.00</c:v>
                </c:pt>
                <c:pt idx="721">
                  <c:v>717.01</c:v>
                </c:pt>
                <c:pt idx="722">
                  <c:v>718.00</c:v>
                </c:pt>
                <c:pt idx="723">
                  <c:v>719.00</c:v>
                </c:pt>
                <c:pt idx="724">
                  <c:v>720.01</c:v>
                </c:pt>
                <c:pt idx="725">
                  <c:v>721.00</c:v>
                </c:pt>
                <c:pt idx="726">
                  <c:v>722.00</c:v>
                </c:pt>
                <c:pt idx="727">
                  <c:v>723.01</c:v>
                </c:pt>
                <c:pt idx="728">
                  <c:v>724.01</c:v>
                </c:pt>
                <c:pt idx="729">
                  <c:v>725.00</c:v>
                </c:pt>
                <c:pt idx="730">
                  <c:v>726.00</c:v>
                </c:pt>
                <c:pt idx="731">
                  <c:v>727.01</c:v>
                </c:pt>
                <c:pt idx="732">
                  <c:v>728.00</c:v>
                </c:pt>
                <c:pt idx="733">
                  <c:v>729.00</c:v>
                </c:pt>
                <c:pt idx="734">
                  <c:v>730.01</c:v>
                </c:pt>
                <c:pt idx="735">
                  <c:v>731.01</c:v>
                </c:pt>
                <c:pt idx="736">
                  <c:v>732.00</c:v>
                </c:pt>
                <c:pt idx="737">
                  <c:v>733.01</c:v>
                </c:pt>
                <c:pt idx="738">
                  <c:v>734.01</c:v>
                </c:pt>
                <c:pt idx="739">
                  <c:v>735.00</c:v>
                </c:pt>
                <c:pt idx="740">
                  <c:v>736.00</c:v>
                </c:pt>
                <c:pt idx="741">
                  <c:v>737.01</c:v>
                </c:pt>
                <c:pt idx="742">
                  <c:v>738.00</c:v>
                </c:pt>
                <c:pt idx="743">
                  <c:v>739.00</c:v>
                </c:pt>
                <c:pt idx="744">
                  <c:v>740.01</c:v>
                </c:pt>
                <c:pt idx="745">
                  <c:v>741.01</c:v>
                </c:pt>
                <c:pt idx="746">
                  <c:v>742.00</c:v>
                </c:pt>
                <c:pt idx="747">
                  <c:v>743.01</c:v>
                </c:pt>
                <c:pt idx="748">
                  <c:v>744.01</c:v>
                </c:pt>
                <c:pt idx="749">
                  <c:v>745.00</c:v>
                </c:pt>
                <c:pt idx="750">
                  <c:v>746.00</c:v>
                </c:pt>
                <c:pt idx="751">
                  <c:v>747.01</c:v>
                </c:pt>
                <c:pt idx="752">
                  <c:v>748.00</c:v>
                </c:pt>
                <c:pt idx="753">
                  <c:v>749.00</c:v>
                </c:pt>
                <c:pt idx="754">
                  <c:v>750.01</c:v>
                </c:pt>
                <c:pt idx="755">
                  <c:v>751.01</c:v>
                </c:pt>
                <c:pt idx="756">
                  <c:v>752.00</c:v>
                </c:pt>
                <c:pt idx="757">
                  <c:v>753.01</c:v>
                </c:pt>
                <c:pt idx="758">
                  <c:v>754.01</c:v>
                </c:pt>
                <c:pt idx="759">
                  <c:v>755.00</c:v>
                </c:pt>
                <c:pt idx="760">
                  <c:v>756.00</c:v>
                </c:pt>
                <c:pt idx="761">
                  <c:v>757.01</c:v>
                </c:pt>
                <c:pt idx="762">
                  <c:v>758.00</c:v>
                </c:pt>
                <c:pt idx="763">
                  <c:v>759.00</c:v>
                </c:pt>
                <c:pt idx="764">
                  <c:v>760.01</c:v>
                </c:pt>
                <c:pt idx="765">
                  <c:v>761.01</c:v>
                </c:pt>
                <c:pt idx="766">
                  <c:v>762.00</c:v>
                </c:pt>
                <c:pt idx="767">
                  <c:v>763.00</c:v>
                </c:pt>
                <c:pt idx="768">
                  <c:v>764.01</c:v>
                </c:pt>
                <c:pt idx="769">
                  <c:v>765.00</c:v>
                </c:pt>
                <c:pt idx="770">
                  <c:v>766.00</c:v>
                </c:pt>
                <c:pt idx="771">
                  <c:v>767.01</c:v>
                </c:pt>
                <c:pt idx="772">
                  <c:v>768.00</c:v>
                </c:pt>
                <c:pt idx="773">
                  <c:v>769.00</c:v>
                </c:pt>
                <c:pt idx="774">
                  <c:v>770.01</c:v>
                </c:pt>
                <c:pt idx="775">
                  <c:v>771.01</c:v>
                </c:pt>
                <c:pt idx="776">
                  <c:v>772.00</c:v>
                </c:pt>
                <c:pt idx="777">
                  <c:v>773.00</c:v>
                </c:pt>
                <c:pt idx="778">
                  <c:v>774.01</c:v>
                </c:pt>
                <c:pt idx="779">
                  <c:v>775.00</c:v>
                </c:pt>
                <c:pt idx="780">
                  <c:v>776.00</c:v>
                </c:pt>
                <c:pt idx="781">
                  <c:v>777.01</c:v>
                </c:pt>
                <c:pt idx="782">
                  <c:v>778.01</c:v>
                </c:pt>
                <c:pt idx="783">
                  <c:v>779.00</c:v>
                </c:pt>
                <c:pt idx="784">
                  <c:v>780.01</c:v>
                </c:pt>
                <c:pt idx="785">
                  <c:v>781.01</c:v>
                </c:pt>
                <c:pt idx="786">
                  <c:v>782.00</c:v>
                </c:pt>
                <c:pt idx="787">
                  <c:v>783.00</c:v>
                </c:pt>
                <c:pt idx="788">
                  <c:v>784.01</c:v>
                </c:pt>
                <c:pt idx="789">
                  <c:v>785.00</c:v>
                </c:pt>
                <c:pt idx="790">
                  <c:v>786.00</c:v>
                </c:pt>
                <c:pt idx="791">
                  <c:v>787.01</c:v>
                </c:pt>
                <c:pt idx="792">
                  <c:v>788.01</c:v>
                </c:pt>
                <c:pt idx="793">
                  <c:v>789.00</c:v>
                </c:pt>
                <c:pt idx="794">
                  <c:v>790.01</c:v>
                </c:pt>
                <c:pt idx="795">
                  <c:v>791.01</c:v>
                </c:pt>
                <c:pt idx="796">
                  <c:v>792.00</c:v>
                </c:pt>
                <c:pt idx="797">
                  <c:v>793.00</c:v>
                </c:pt>
                <c:pt idx="798">
                  <c:v>794.01</c:v>
                </c:pt>
                <c:pt idx="799">
                  <c:v>795.00</c:v>
                </c:pt>
                <c:pt idx="800">
                  <c:v>796.00</c:v>
                </c:pt>
                <c:pt idx="801">
                  <c:v>797.01</c:v>
                </c:pt>
                <c:pt idx="802">
                  <c:v>798.01</c:v>
                </c:pt>
                <c:pt idx="803">
                  <c:v>799.00</c:v>
                </c:pt>
                <c:pt idx="804">
                  <c:v>800.01</c:v>
                </c:pt>
                <c:pt idx="805">
                  <c:v>801.01</c:v>
                </c:pt>
                <c:pt idx="806">
                  <c:v>802.00</c:v>
                </c:pt>
                <c:pt idx="807">
                  <c:v>803.00</c:v>
                </c:pt>
                <c:pt idx="808">
                  <c:v>804.01</c:v>
                </c:pt>
                <c:pt idx="809">
                  <c:v>805.00</c:v>
                </c:pt>
                <c:pt idx="810">
                  <c:v>806.00</c:v>
                </c:pt>
                <c:pt idx="811">
                  <c:v>807.01</c:v>
                </c:pt>
                <c:pt idx="812">
                  <c:v>808.01</c:v>
                </c:pt>
                <c:pt idx="813">
                  <c:v>809.00</c:v>
                </c:pt>
                <c:pt idx="814">
                  <c:v>810.00</c:v>
                </c:pt>
                <c:pt idx="815">
                  <c:v>811.01</c:v>
                </c:pt>
                <c:pt idx="816">
                  <c:v>812.00</c:v>
                </c:pt>
                <c:pt idx="817">
                  <c:v>813.00</c:v>
                </c:pt>
                <c:pt idx="818">
                  <c:v>814.01</c:v>
                </c:pt>
                <c:pt idx="819">
                  <c:v>815.00</c:v>
                </c:pt>
                <c:pt idx="820">
                  <c:v>816.00</c:v>
                </c:pt>
                <c:pt idx="821">
                  <c:v>817.01</c:v>
                </c:pt>
                <c:pt idx="822">
                  <c:v>818.01</c:v>
                </c:pt>
                <c:pt idx="823">
                  <c:v>819.00</c:v>
                </c:pt>
                <c:pt idx="824">
                  <c:v>820.00</c:v>
                </c:pt>
                <c:pt idx="825">
                  <c:v>821.01</c:v>
                </c:pt>
                <c:pt idx="826">
                  <c:v>822.00</c:v>
                </c:pt>
                <c:pt idx="827">
                  <c:v>823.00</c:v>
                </c:pt>
                <c:pt idx="828">
                  <c:v>824.01</c:v>
                </c:pt>
                <c:pt idx="829">
                  <c:v>825.01</c:v>
                </c:pt>
                <c:pt idx="830">
                  <c:v>826.00</c:v>
                </c:pt>
                <c:pt idx="831">
                  <c:v>827.01</c:v>
                </c:pt>
                <c:pt idx="832">
                  <c:v>828.01</c:v>
                </c:pt>
                <c:pt idx="833">
                  <c:v>829.00</c:v>
                </c:pt>
                <c:pt idx="834">
                  <c:v>830.00</c:v>
                </c:pt>
                <c:pt idx="835">
                  <c:v>831.01</c:v>
                </c:pt>
                <c:pt idx="836">
                  <c:v>832.00</c:v>
                </c:pt>
                <c:pt idx="837">
                  <c:v>833.00</c:v>
                </c:pt>
                <c:pt idx="838">
                  <c:v>834.01</c:v>
                </c:pt>
                <c:pt idx="839">
                  <c:v>835.01</c:v>
                </c:pt>
                <c:pt idx="840">
                  <c:v>836.00</c:v>
                </c:pt>
                <c:pt idx="841">
                  <c:v>837.01</c:v>
                </c:pt>
                <c:pt idx="842">
                  <c:v>838.01</c:v>
                </c:pt>
                <c:pt idx="843">
                  <c:v>839.00</c:v>
                </c:pt>
                <c:pt idx="844">
                  <c:v>840.00</c:v>
                </c:pt>
                <c:pt idx="845">
                  <c:v>841.01</c:v>
                </c:pt>
                <c:pt idx="846">
                  <c:v>842.00</c:v>
                </c:pt>
                <c:pt idx="847">
                  <c:v>843.00</c:v>
                </c:pt>
                <c:pt idx="848">
                  <c:v>844.01</c:v>
                </c:pt>
                <c:pt idx="849">
                  <c:v>845.01</c:v>
                </c:pt>
                <c:pt idx="850">
                  <c:v>846.00</c:v>
                </c:pt>
                <c:pt idx="851">
                  <c:v>847.01</c:v>
                </c:pt>
                <c:pt idx="852">
                  <c:v>848.01</c:v>
                </c:pt>
                <c:pt idx="853">
                  <c:v>849.00</c:v>
                </c:pt>
                <c:pt idx="854">
                  <c:v>850.00</c:v>
                </c:pt>
                <c:pt idx="855">
                  <c:v>851.01</c:v>
                </c:pt>
                <c:pt idx="856">
                  <c:v>852.00</c:v>
                </c:pt>
                <c:pt idx="857">
                  <c:v>853.00</c:v>
                </c:pt>
                <c:pt idx="858">
                  <c:v>854.01</c:v>
                </c:pt>
                <c:pt idx="859">
                  <c:v>855.01</c:v>
                </c:pt>
                <c:pt idx="860">
                  <c:v>856.00</c:v>
                </c:pt>
                <c:pt idx="861">
                  <c:v>857.00</c:v>
                </c:pt>
                <c:pt idx="862">
                  <c:v>858.01</c:v>
                </c:pt>
                <c:pt idx="863">
                  <c:v>859.00</c:v>
                </c:pt>
                <c:pt idx="864">
                  <c:v>860.00</c:v>
                </c:pt>
                <c:pt idx="865">
                  <c:v>861.01</c:v>
                </c:pt>
                <c:pt idx="866">
                  <c:v>862.00</c:v>
                </c:pt>
                <c:pt idx="867">
                  <c:v>863.00</c:v>
                </c:pt>
                <c:pt idx="868">
                  <c:v>864.01</c:v>
                </c:pt>
                <c:pt idx="869">
                  <c:v>865.01</c:v>
                </c:pt>
                <c:pt idx="870">
                  <c:v>866.00</c:v>
                </c:pt>
                <c:pt idx="871">
                  <c:v>867.00</c:v>
                </c:pt>
                <c:pt idx="872">
                  <c:v>868.01</c:v>
                </c:pt>
                <c:pt idx="873">
                  <c:v>869.00</c:v>
                </c:pt>
                <c:pt idx="874">
                  <c:v>870.00</c:v>
                </c:pt>
                <c:pt idx="875">
                  <c:v>871.01</c:v>
                </c:pt>
                <c:pt idx="876">
                  <c:v>872.00</c:v>
                </c:pt>
                <c:pt idx="877">
                  <c:v>873.00</c:v>
                </c:pt>
                <c:pt idx="878">
                  <c:v>874.01</c:v>
                </c:pt>
                <c:pt idx="879">
                  <c:v>875.01</c:v>
                </c:pt>
                <c:pt idx="880">
                  <c:v>876.00</c:v>
                </c:pt>
                <c:pt idx="881">
                  <c:v>877.00</c:v>
                </c:pt>
                <c:pt idx="882">
                  <c:v>878.01</c:v>
                </c:pt>
                <c:pt idx="883">
                  <c:v>879.00</c:v>
                </c:pt>
                <c:pt idx="884">
                  <c:v>880.00</c:v>
                </c:pt>
                <c:pt idx="885">
                  <c:v>881.01</c:v>
                </c:pt>
                <c:pt idx="886">
                  <c:v>882.01</c:v>
                </c:pt>
                <c:pt idx="887">
                  <c:v>883.00</c:v>
                </c:pt>
                <c:pt idx="888">
                  <c:v>884.01</c:v>
                </c:pt>
                <c:pt idx="889">
                  <c:v>885.01</c:v>
                </c:pt>
                <c:pt idx="890">
                  <c:v>886.00</c:v>
                </c:pt>
                <c:pt idx="891">
                  <c:v>887.00</c:v>
                </c:pt>
                <c:pt idx="892">
                  <c:v>888.01</c:v>
                </c:pt>
                <c:pt idx="893">
                  <c:v>889.00</c:v>
                </c:pt>
                <c:pt idx="894">
                  <c:v>890.00</c:v>
                </c:pt>
                <c:pt idx="895">
                  <c:v>891.01</c:v>
                </c:pt>
                <c:pt idx="896">
                  <c:v>892.01</c:v>
                </c:pt>
                <c:pt idx="897">
                  <c:v>893.00</c:v>
                </c:pt>
                <c:pt idx="898">
                  <c:v>894.01</c:v>
                </c:pt>
                <c:pt idx="899">
                  <c:v>895.01</c:v>
                </c:pt>
                <c:pt idx="900">
                  <c:v>896.00</c:v>
                </c:pt>
                <c:pt idx="901">
                  <c:v>897.00</c:v>
                </c:pt>
                <c:pt idx="902">
                  <c:v>898.01</c:v>
                </c:pt>
                <c:pt idx="903">
                  <c:v>899.00</c:v>
                </c:pt>
                <c:pt idx="904">
                  <c:v>900.00</c:v>
                </c:pt>
                <c:pt idx="905">
                  <c:v>901.01</c:v>
                </c:pt>
                <c:pt idx="906">
                  <c:v>902.01</c:v>
                </c:pt>
                <c:pt idx="907">
                  <c:v>903.00</c:v>
                </c:pt>
                <c:pt idx="908">
                  <c:v>904.01</c:v>
                </c:pt>
                <c:pt idx="909">
                  <c:v>905.01</c:v>
                </c:pt>
                <c:pt idx="910">
                  <c:v>906.00</c:v>
                </c:pt>
                <c:pt idx="911">
                  <c:v>907.00</c:v>
                </c:pt>
                <c:pt idx="912">
                  <c:v>908.01</c:v>
                </c:pt>
                <c:pt idx="913">
                  <c:v>909.00</c:v>
                </c:pt>
                <c:pt idx="914">
                  <c:v>910.00</c:v>
                </c:pt>
                <c:pt idx="915">
                  <c:v>911.01</c:v>
                </c:pt>
                <c:pt idx="916">
                  <c:v>912.01</c:v>
                </c:pt>
                <c:pt idx="917">
                  <c:v>913.00</c:v>
                </c:pt>
                <c:pt idx="918">
                  <c:v>914.00</c:v>
                </c:pt>
                <c:pt idx="919">
                  <c:v>915.01</c:v>
                </c:pt>
                <c:pt idx="920">
                  <c:v>916.00</c:v>
                </c:pt>
                <c:pt idx="921">
                  <c:v>917.00</c:v>
                </c:pt>
                <c:pt idx="922">
                  <c:v>918.01</c:v>
                </c:pt>
                <c:pt idx="923">
                  <c:v>919.01</c:v>
                </c:pt>
                <c:pt idx="924">
                  <c:v>920.00</c:v>
                </c:pt>
                <c:pt idx="925">
                  <c:v>921.00</c:v>
                </c:pt>
                <c:pt idx="926">
                  <c:v>922.01</c:v>
                </c:pt>
                <c:pt idx="927">
                  <c:v>923.00</c:v>
                </c:pt>
                <c:pt idx="928">
                  <c:v>924.00</c:v>
                </c:pt>
                <c:pt idx="929">
                  <c:v>925.01</c:v>
                </c:pt>
                <c:pt idx="930">
                  <c:v>926.00</c:v>
                </c:pt>
                <c:pt idx="931">
                  <c:v>927.00</c:v>
                </c:pt>
                <c:pt idx="932">
                  <c:v>928.01</c:v>
                </c:pt>
                <c:pt idx="933">
                  <c:v>929.01</c:v>
                </c:pt>
                <c:pt idx="934">
                  <c:v>930.00</c:v>
                </c:pt>
                <c:pt idx="935">
                  <c:v>931.00</c:v>
                </c:pt>
                <c:pt idx="936">
                  <c:v>932.01</c:v>
                </c:pt>
                <c:pt idx="937">
                  <c:v>933.00</c:v>
                </c:pt>
                <c:pt idx="938">
                  <c:v>934.00</c:v>
                </c:pt>
                <c:pt idx="939">
                  <c:v>935.01</c:v>
                </c:pt>
                <c:pt idx="940">
                  <c:v>936.00</c:v>
                </c:pt>
                <c:pt idx="941">
                  <c:v>937.00</c:v>
                </c:pt>
                <c:pt idx="942">
                  <c:v>938.01</c:v>
                </c:pt>
                <c:pt idx="943">
                  <c:v>939.01</c:v>
                </c:pt>
                <c:pt idx="944">
                  <c:v>940.00</c:v>
                </c:pt>
                <c:pt idx="945">
                  <c:v>941.00</c:v>
                </c:pt>
                <c:pt idx="946">
                  <c:v>942.01</c:v>
                </c:pt>
                <c:pt idx="947">
                  <c:v>943.00</c:v>
                </c:pt>
                <c:pt idx="948">
                  <c:v>944.00</c:v>
                </c:pt>
                <c:pt idx="949">
                  <c:v>945.01</c:v>
                </c:pt>
                <c:pt idx="950">
                  <c:v>946.01</c:v>
                </c:pt>
                <c:pt idx="951">
                  <c:v>947.00</c:v>
                </c:pt>
                <c:pt idx="952">
                  <c:v>948.01</c:v>
                </c:pt>
                <c:pt idx="953">
                  <c:v>949.01</c:v>
                </c:pt>
                <c:pt idx="954">
                  <c:v>950.00</c:v>
                </c:pt>
                <c:pt idx="955">
                  <c:v>951.00</c:v>
                </c:pt>
                <c:pt idx="956">
                  <c:v>952.01</c:v>
                </c:pt>
                <c:pt idx="957">
                  <c:v>953.00</c:v>
                </c:pt>
                <c:pt idx="958">
                  <c:v>954.00</c:v>
                </c:pt>
                <c:pt idx="959">
                  <c:v>955.01</c:v>
                </c:pt>
                <c:pt idx="960">
                  <c:v>956.01</c:v>
                </c:pt>
                <c:pt idx="961">
                  <c:v>957.00</c:v>
                </c:pt>
                <c:pt idx="962">
                  <c:v>958.01</c:v>
                </c:pt>
                <c:pt idx="963">
                  <c:v>959.01</c:v>
                </c:pt>
                <c:pt idx="964">
                  <c:v>960.00</c:v>
                </c:pt>
                <c:pt idx="965">
                  <c:v>961.00</c:v>
                </c:pt>
                <c:pt idx="966">
                  <c:v>962.01</c:v>
                </c:pt>
                <c:pt idx="967">
                  <c:v>963.00</c:v>
                </c:pt>
                <c:pt idx="968">
                  <c:v>964.00</c:v>
                </c:pt>
                <c:pt idx="969">
                  <c:v>965.01</c:v>
                </c:pt>
                <c:pt idx="970">
                  <c:v>966.01</c:v>
                </c:pt>
                <c:pt idx="971">
                  <c:v>967.00</c:v>
                </c:pt>
                <c:pt idx="972">
                  <c:v>968.01</c:v>
                </c:pt>
                <c:pt idx="973">
                  <c:v>969.01</c:v>
                </c:pt>
                <c:pt idx="974">
                  <c:v>970.00</c:v>
                </c:pt>
                <c:pt idx="975">
                  <c:v>971.00</c:v>
                </c:pt>
                <c:pt idx="976">
                  <c:v>972.01</c:v>
                </c:pt>
                <c:pt idx="977">
                  <c:v>973.00</c:v>
                </c:pt>
                <c:pt idx="978">
                  <c:v>974.00</c:v>
                </c:pt>
                <c:pt idx="979">
                  <c:v>975.01</c:v>
                </c:pt>
                <c:pt idx="980">
                  <c:v>976.01</c:v>
                </c:pt>
                <c:pt idx="981">
                  <c:v>977.00</c:v>
                </c:pt>
                <c:pt idx="982">
                  <c:v>978.00</c:v>
                </c:pt>
                <c:pt idx="983">
                  <c:v>979.01</c:v>
                </c:pt>
                <c:pt idx="984">
                  <c:v>980.00</c:v>
                </c:pt>
                <c:pt idx="985">
                  <c:v>981.00</c:v>
                </c:pt>
                <c:pt idx="986">
                  <c:v>982.01</c:v>
                </c:pt>
                <c:pt idx="987">
                  <c:v>983.00</c:v>
                </c:pt>
                <c:pt idx="988">
                  <c:v>984.00</c:v>
                </c:pt>
                <c:pt idx="989">
                  <c:v>985.01</c:v>
                </c:pt>
                <c:pt idx="990">
                  <c:v>986.01</c:v>
                </c:pt>
                <c:pt idx="991">
                  <c:v>987.00</c:v>
                </c:pt>
                <c:pt idx="992">
                  <c:v>988.00</c:v>
                </c:pt>
                <c:pt idx="993">
                  <c:v>989.01</c:v>
                </c:pt>
                <c:pt idx="994">
                  <c:v>990.00</c:v>
                </c:pt>
                <c:pt idx="995">
                  <c:v>991.00</c:v>
                </c:pt>
                <c:pt idx="996">
                  <c:v>992.01</c:v>
                </c:pt>
                <c:pt idx="997">
                  <c:v>993.01</c:v>
                </c:pt>
                <c:pt idx="998">
                  <c:v>994.00</c:v>
                </c:pt>
                <c:pt idx="999">
                  <c:v>995.01</c:v>
                </c:pt>
                <c:pt idx="1000">
                  <c:v>996.01</c:v>
                </c:pt>
                <c:pt idx="1001">
                  <c:v>997.00</c:v>
                </c:pt>
                <c:pt idx="1002">
                  <c:v>998.00</c:v>
                </c:pt>
                <c:pt idx="1003">
                  <c:v>999.01</c:v>
                </c:pt>
                <c:pt idx="1004">
                  <c:v>1,000.00</c:v>
                </c:pt>
                <c:pt idx="1005">
                  <c:v>1,001.00</c:v>
                </c:pt>
                <c:pt idx="1006">
                  <c:v>1,002.01</c:v>
                </c:pt>
                <c:pt idx="1007">
                  <c:v>1,003.01</c:v>
                </c:pt>
                <c:pt idx="1008">
                  <c:v>1,004.00</c:v>
                </c:pt>
                <c:pt idx="1009">
                  <c:v>1,005.01</c:v>
                </c:pt>
                <c:pt idx="1010">
                  <c:v>1,006.01</c:v>
                </c:pt>
                <c:pt idx="1011">
                  <c:v>1,007.00</c:v>
                </c:pt>
                <c:pt idx="1012">
                  <c:v>1,008.00</c:v>
                </c:pt>
                <c:pt idx="1013">
                  <c:v>1,009.01</c:v>
                </c:pt>
                <c:pt idx="1014">
                  <c:v>1,010.00</c:v>
                </c:pt>
                <c:pt idx="1015">
                  <c:v>1,011.00</c:v>
                </c:pt>
                <c:pt idx="1016">
                  <c:v>1,012.01</c:v>
                </c:pt>
                <c:pt idx="1017">
                  <c:v>1,013.01</c:v>
                </c:pt>
                <c:pt idx="1018">
                  <c:v>1,014.00</c:v>
                </c:pt>
                <c:pt idx="1019">
                  <c:v>1,015.01</c:v>
                </c:pt>
                <c:pt idx="1020">
                  <c:v>1,016.01</c:v>
                </c:pt>
                <c:pt idx="1021">
                  <c:v>1,017.00</c:v>
                </c:pt>
                <c:pt idx="1022">
                  <c:v>1,018.00</c:v>
                </c:pt>
                <c:pt idx="1023">
                  <c:v>1,019.01</c:v>
                </c:pt>
                <c:pt idx="1024">
                  <c:v>1,020.00</c:v>
                </c:pt>
                <c:pt idx="1025">
                  <c:v>1,021.00</c:v>
                </c:pt>
                <c:pt idx="1026">
                  <c:v>1,022.01</c:v>
                </c:pt>
                <c:pt idx="1027">
                  <c:v>1,023.01</c:v>
                </c:pt>
                <c:pt idx="1028">
                  <c:v>1,024.00</c:v>
                </c:pt>
                <c:pt idx="1029">
                  <c:v>1,025.00</c:v>
                </c:pt>
                <c:pt idx="1030">
                  <c:v>1,026.01</c:v>
                </c:pt>
                <c:pt idx="1031">
                  <c:v>1,027.00</c:v>
                </c:pt>
                <c:pt idx="1032">
                  <c:v>1,028.00</c:v>
                </c:pt>
                <c:pt idx="1033">
                  <c:v>1,029.01</c:v>
                </c:pt>
                <c:pt idx="1034">
                  <c:v>1,030.00</c:v>
                </c:pt>
                <c:pt idx="1035">
                  <c:v>1,031.00</c:v>
                </c:pt>
                <c:pt idx="1036">
                  <c:v>1,032.01</c:v>
                </c:pt>
                <c:pt idx="1037">
                  <c:v>1,033.01</c:v>
                </c:pt>
                <c:pt idx="1038">
                  <c:v>1,034.00</c:v>
                </c:pt>
                <c:pt idx="1039">
                  <c:v>1,035.00</c:v>
                </c:pt>
                <c:pt idx="1040">
                  <c:v>1,036.01</c:v>
                </c:pt>
                <c:pt idx="1041">
                  <c:v>1,037.00</c:v>
                </c:pt>
                <c:pt idx="1042">
                  <c:v>1,038.00</c:v>
                </c:pt>
                <c:pt idx="1043">
                  <c:v>1,039.01</c:v>
                </c:pt>
                <c:pt idx="1044">
                  <c:v>1,040.01</c:v>
                </c:pt>
                <c:pt idx="1045">
                  <c:v>1,041.00</c:v>
                </c:pt>
                <c:pt idx="1046">
                  <c:v>1,042.01</c:v>
                </c:pt>
                <c:pt idx="1047">
                  <c:v>1,043.01</c:v>
                </c:pt>
                <c:pt idx="1048">
                  <c:v>1,044.00</c:v>
                </c:pt>
                <c:pt idx="1049">
                  <c:v>1,045.00</c:v>
                </c:pt>
                <c:pt idx="1050">
                  <c:v>1,046.01</c:v>
                </c:pt>
                <c:pt idx="1051">
                  <c:v>1,047.00</c:v>
                </c:pt>
                <c:pt idx="1052">
                  <c:v>1,048.00</c:v>
                </c:pt>
                <c:pt idx="1053">
                  <c:v>1,049.01</c:v>
                </c:pt>
                <c:pt idx="1054">
                  <c:v>1,050.01</c:v>
                </c:pt>
                <c:pt idx="1055">
                  <c:v>1,051.00</c:v>
                </c:pt>
                <c:pt idx="1056">
                  <c:v>1,052.01</c:v>
                </c:pt>
                <c:pt idx="1057">
                  <c:v>1,053.01</c:v>
                </c:pt>
                <c:pt idx="1058">
                  <c:v>1,054.00</c:v>
                </c:pt>
                <c:pt idx="1059">
                  <c:v>1,055.00</c:v>
                </c:pt>
                <c:pt idx="1060">
                  <c:v>1,056.01</c:v>
                </c:pt>
                <c:pt idx="1061">
                  <c:v>1,057.00</c:v>
                </c:pt>
                <c:pt idx="1062">
                  <c:v>1,058.00</c:v>
                </c:pt>
                <c:pt idx="1063">
                  <c:v>1,059.01</c:v>
                </c:pt>
                <c:pt idx="1064">
                  <c:v>1,060.01</c:v>
                </c:pt>
                <c:pt idx="1065">
                  <c:v>1,061.00</c:v>
                </c:pt>
                <c:pt idx="1066">
                  <c:v>1,062.01</c:v>
                </c:pt>
                <c:pt idx="1067">
                  <c:v>1,063.01</c:v>
                </c:pt>
                <c:pt idx="1068">
                  <c:v>1,064.00</c:v>
                </c:pt>
                <c:pt idx="1069">
                  <c:v>1,065.00</c:v>
                </c:pt>
                <c:pt idx="1070">
                  <c:v>1,066.01</c:v>
                </c:pt>
                <c:pt idx="1071">
                  <c:v>1,067.00</c:v>
                </c:pt>
                <c:pt idx="1072">
                  <c:v>1,068.00</c:v>
                </c:pt>
                <c:pt idx="1073">
                  <c:v>1,069.01</c:v>
                </c:pt>
                <c:pt idx="1074">
                  <c:v>1,070.01</c:v>
                </c:pt>
                <c:pt idx="1075">
                  <c:v>1,071.00</c:v>
                </c:pt>
                <c:pt idx="1076">
                  <c:v>1,072.00</c:v>
                </c:pt>
                <c:pt idx="1077">
                  <c:v>1,073.01</c:v>
                </c:pt>
                <c:pt idx="1078">
                  <c:v>1,074.00</c:v>
                </c:pt>
                <c:pt idx="1079">
                  <c:v>1,075.00</c:v>
                </c:pt>
                <c:pt idx="1080">
                  <c:v>1,076.01</c:v>
                </c:pt>
                <c:pt idx="1081">
                  <c:v>1,077.00</c:v>
                </c:pt>
                <c:pt idx="1082">
                  <c:v>1,078.00</c:v>
                </c:pt>
                <c:pt idx="1083">
                  <c:v>1,079.01</c:v>
                </c:pt>
                <c:pt idx="1084">
                  <c:v>1,080.01</c:v>
                </c:pt>
                <c:pt idx="1085">
                  <c:v>1,081.00</c:v>
                </c:pt>
                <c:pt idx="1086">
                  <c:v>1,082.00</c:v>
                </c:pt>
                <c:pt idx="1087">
                  <c:v>1,083.01</c:v>
                </c:pt>
                <c:pt idx="1088">
                  <c:v>1,084.00</c:v>
                </c:pt>
                <c:pt idx="1089">
                  <c:v>1,085.00</c:v>
                </c:pt>
                <c:pt idx="1090">
                  <c:v>1,086.01</c:v>
                </c:pt>
                <c:pt idx="1091">
                  <c:v>1,087.00</c:v>
                </c:pt>
                <c:pt idx="1092">
                  <c:v>1,088.00</c:v>
                </c:pt>
                <c:pt idx="1093">
                  <c:v>1,089.01</c:v>
                </c:pt>
                <c:pt idx="1094">
                  <c:v>1,090.01</c:v>
                </c:pt>
                <c:pt idx="1095">
                  <c:v>1,091.00</c:v>
                </c:pt>
                <c:pt idx="1096">
                  <c:v>1,092.00</c:v>
                </c:pt>
                <c:pt idx="1097">
                  <c:v>1,093.01</c:v>
                </c:pt>
                <c:pt idx="1098">
                  <c:v>1,094.00</c:v>
                </c:pt>
                <c:pt idx="1099">
                  <c:v>1,095.00</c:v>
                </c:pt>
                <c:pt idx="1100">
                  <c:v>1,096.01</c:v>
                </c:pt>
                <c:pt idx="1101">
                  <c:v>1,097.01</c:v>
                </c:pt>
                <c:pt idx="1102">
                  <c:v>1,098.00</c:v>
                </c:pt>
                <c:pt idx="1103">
                  <c:v>1,099.01</c:v>
                </c:pt>
                <c:pt idx="1104">
                  <c:v>1,100.01</c:v>
                </c:pt>
                <c:pt idx="1105">
                  <c:v>1,101.00</c:v>
                </c:pt>
                <c:pt idx="1106">
                  <c:v>1,102.00</c:v>
                </c:pt>
                <c:pt idx="1107">
                  <c:v>1,103.01</c:v>
                </c:pt>
                <c:pt idx="1108">
                  <c:v>1,104.00</c:v>
                </c:pt>
                <c:pt idx="1109">
                  <c:v>1,105.00</c:v>
                </c:pt>
                <c:pt idx="1110">
                  <c:v>1,106.01</c:v>
                </c:pt>
                <c:pt idx="1111">
                  <c:v>1,107.01</c:v>
                </c:pt>
                <c:pt idx="1112">
                  <c:v>1,108.00</c:v>
                </c:pt>
                <c:pt idx="1113">
                  <c:v>1,109.01</c:v>
                </c:pt>
                <c:pt idx="1114">
                  <c:v>1,110.01</c:v>
                </c:pt>
                <c:pt idx="1115">
                  <c:v>1,111.00</c:v>
                </c:pt>
                <c:pt idx="1116">
                  <c:v>1,112.00</c:v>
                </c:pt>
                <c:pt idx="1117">
                  <c:v>1,113.01</c:v>
                </c:pt>
                <c:pt idx="1118">
                  <c:v>1,114.00</c:v>
                </c:pt>
                <c:pt idx="1119">
                  <c:v>1,115.00</c:v>
                </c:pt>
                <c:pt idx="1120">
                  <c:v>1,116.01</c:v>
                </c:pt>
                <c:pt idx="1121">
                  <c:v>1,117.01</c:v>
                </c:pt>
                <c:pt idx="1122">
                  <c:v>1,118.00</c:v>
                </c:pt>
                <c:pt idx="1123">
                  <c:v>1,119.01</c:v>
                </c:pt>
                <c:pt idx="1124">
                  <c:v>1,120.01</c:v>
                </c:pt>
                <c:pt idx="1125">
                  <c:v>1,121.00</c:v>
                </c:pt>
                <c:pt idx="1126">
                  <c:v>1,122.00</c:v>
                </c:pt>
                <c:pt idx="1127">
                  <c:v>1,123.01</c:v>
                </c:pt>
                <c:pt idx="1128">
                  <c:v>1,124.00</c:v>
                </c:pt>
                <c:pt idx="1129">
                  <c:v>1,125.00</c:v>
                </c:pt>
                <c:pt idx="1130">
                  <c:v>1,126.01</c:v>
                </c:pt>
                <c:pt idx="1131">
                  <c:v>1,127.01</c:v>
                </c:pt>
                <c:pt idx="1132">
                  <c:v>1,128.00</c:v>
                </c:pt>
                <c:pt idx="1133">
                  <c:v>1,129.00</c:v>
                </c:pt>
                <c:pt idx="1134">
                  <c:v>1,130.01</c:v>
                </c:pt>
                <c:pt idx="1135">
                  <c:v>1,131.00</c:v>
                </c:pt>
                <c:pt idx="1136">
                  <c:v>1,132.00</c:v>
                </c:pt>
                <c:pt idx="1137">
                  <c:v>1,133.01</c:v>
                </c:pt>
                <c:pt idx="1138">
                  <c:v>1,134.00</c:v>
                </c:pt>
                <c:pt idx="1139">
                  <c:v>1,135.00</c:v>
                </c:pt>
                <c:pt idx="1140">
                  <c:v>1,136.01</c:v>
                </c:pt>
                <c:pt idx="1141">
                  <c:v>1,137.01</c:v>
                </c:pt>
                <c:pt idx="1142">
                  <c:v>1,138.00</c:v>
                </c:pt>
                <c:pt idx="1143">
                  <c:v>1,139.00</c:v>
                </c:pt>
                <c:pt idx="1144">
                  <c:v>1,140.01</c:v>
                </c:pt>
                <c:pt idx="1145">
                  <c:v>1,141.00</c:v>
                </c:pt>
                <c:pt idx="1146">
                  <c:v>1,142.00</c:v>
                </c:pt>
                <c:pt idx="1147">
                  <c:v>1,143.01</c:v>
                </c:pt>
                <c:pt idx="1148">
                  <c:v>1,144.00</c:v>
                </c:pt>
                <c:pt idx="1149">
                  <c:v>1,145.00</c:v>
                </c:pt>
                <c:pt idx="1150">
                  <c:v>1,146.01</c:v>
                </c:pt>
                <c:pt idx="1151">
                  <c:v>1,147.01</c:v>
                </c:pt>
                <c:pt idx="1152">
                  <c:v>1,148.00</c:v>
                </c:pt>
                <c:pt idx="1153">
                  <c:v>1,149.00</c:v>
                </c:pt>
                <c:pt idx="1154">
                  <c:v>1,150.01</c:v>
                </c:pt>
                <c:pt idx="1155">
                  <c:v>1,151.00</c:v>
                </c:pt>
                <c:pt idx="1156">
                  <c:v>1,152.00</c:v>
                </c:pt>
                <c:pt idx="1157">
                  <c:v>1,153.01</c:v>
                </c:pt>
                <c:pt idx="1158">
                  <c:v>1,154.01</c:v>
                </c:pt>
                <c:pt idx="1159">
                  <c:v>1,155.00</c:v>
                </c:pt>
                <c:pt idx="1160">
                  <c:v>1,156.01</c:v>
                </c:pt>
                <c:pt idx="1161">
                  <c:v>1,157.01</c:v>
                </c:pt>
                <c:pt idx="1162">
                  <c:v>1,158.00</c:v>
                </c:pt>
                <c:pt idx="1163">
                  <c:v>1,159.00</c:v>
                </c:pt>
                <c:pt idx="1164">
                  <c:v>1,160.01</c:v>
                </c:pt>
                <c:pt idx="1165">
                  <c:v>1,161.00</c:v>
                </c:pt>
                <c:pt idx="1166">
                  <c:v>1,162.00</c:v>
                </c:pt>
                <c:pt idx="1167">
                  <c:v>1,163.01</c:v>
                </c:pt>
                <c:pt idx="1168">
                  <c:v>1,164.01</c:v>
                </c:pt>
                <c:pt idx="1169">
                  <c:v>1,165.00</c:v>
                </c:pt>
                <c:pt idx="1170">
                  <c:v>1,166.01</c:v>
                </c:pt>
                <c:pt idx="1171">
                  <c:v>1,167.01</c:v>
                </c:pt>
                <c:pt idx="1172">
                  <c:v>1,168.00</c:v>
                </c:pt>
                <c:pt idx="1173">
                  <c:v>1,169.00</c:v>
                </c:pt>
                <c:pt idx="1174">
                  <c:v>1,170.01</c:v>
                </c:pt>
                <c:pt idx="1175">
                  <c:v>1,171.00</c:v>
                </c:pt>
                <c:pt idx="1176">
                  <c:v>1,172.00</c:v>
                </c:pt>
                <c:pt idx="1177">
                  <c:v>1,173.01</c:v>
                </c:pt>
                <c:pt idx="1178">
                  <c:v>1,174.01</c:v>
                </c:pt>
                <c:pt idx="1179">
                  <c:v>1,175.00</c:v>
                </c:pt>
                <c:pt idx="1180">
                  <c:v>1,176.00</c:v>
                </c:pt>
                <c:pt idx="1181">
                  <c:v>1,177.01</c:v>
                </c:pt>
                <c:pt idx="1182">
                  <c:v>1,178.00</c:v>
                </c:pt>
                <c:pt idx="1183">
                  <c:v>1,179.00</c:v>
                </c:pt>
                <c:pt idx="1184">
                  <c:v>1,180.01</c:v>
                </c:pt>
                <c:pt idx="1185">
                  <c:v>1,181.00</c:v>
                </c:pt>
                <c:pt idx="1186">
                  <c:v>1,182.00</c:v>
                </c:pt>
                <c:pt idx="1187">
                  <c:v>1,183.01</c:v>
                </c:pt>
                <c:pt idx="1188">
                  <c:v>1,184.01</c:v>
                </c:pt>
                <c:pt idx="1189">
                  <c:v>1,185.00</c:v>
                </c:pt>
                <c:pt idx="1190">
                  <c:v>1,186.00</c:v>
                </c:pt>
                <c:pt idx="1191">
                  <c:v>1,187.01</c:v>
                </c:pt>
                <c:pt idx="1192">
                  <c:v>1,188.00</c:v>
                </c:pt>
                <c:pt idx="1193">
                  <c:v>1,189.00</c:v>
                </c:pt>
                <c:pt idx="1194">
                  <c:v>1,190.01</c:v>
                </c:pt>
                <c:pt idx="1195">
                  <c:v>1,191.01</c:v>
                </c:pt>
                <c:pt idx="1196">
                  <c:v>1,192.00</c:v>
                </c:pt>
                <c:pt idx="1197">
                  <c:v>1,193.01</c:v>
                </c:pt>
                <c:pt idx="1198">
                  <c:v>1,194.01</c:v>
                </c:pt>
                <c:pt idx="1199">
                  <c:v>1,195.00</c:v>
                </c:pt>
                <c:pt idx="1200">
                  <c:v>1,196.00</c:v>
                </c:pt>
                <c:pt idx="1201">
                  <c:v>1,197.01</c:v>
                </c:pt>
                <c:pt idx="1202">
                  <c:v>1,198.00</c:v>
                </c:pt>
                <c:pt idx="1203">
                  <c:v>1,199.00</c:v>
                </c:pt>
                <c:pt idx="1204">
                  <c:v>1,200.01</c:v>
                </c:pt>
                <c:pt idx="1205">
                  <c:v>1,201.01</c:v>
                </c:pt>
                <c:pt idx="1206">
                  <c:v>1,202.00</c:v>
                </c:pt>
                <c:pt idx="1207">
                  <c:v>1,203.01</c:v>
                </c:pt>
                <c:pt idx="1208">
                  <c:v>1,204.01</c:v>
                </c:pt>
                <c:pt idx="1209">
                  <c:v>1,205.00</c:v>
                </c:pt>
                <c:pt idx="1210">
                  <c:v>1,206.00</c:v>
                </c:pt>
                <c:pt idx="1211">
                  <c:v>1,207.01</c:v>
                </c:pt>
                <c:pt idx="1212">
                  <c:v>1,208.00</c:v>
                </c:pt>
                <c:pt idx="1213">
                  <c:v>1,209.00</c:v>
                </c:pt>
                <c:pt idx="1214">
                  <c:v>1,210.01</c:v>
                </c:pt>
                <c:pt idx="1215">
                  <c:v>1,211.01</c:v>
                </c:pt>
                <c:pt idx="1216">
                  <c:v>1,212.00</c:v>
                </c:pt>
                <c:pt idx="1217">
                  <c:v>1,213.01</c:v>
                </c:pt>
                <c:pt idx="1218">
                  <c:v>1,214.01</c:v>
                </c:pt>
                <c:pt idx="1219">
                  <c:v>1,215.00</c:v>
                </c:pt>
                <c:pt idx="1220">
                  <c:v>1,216.00</c:v>
                </c:pt>
                <c:pt idx="1221">
                  <c:v>1,217.01</c:v>
                </c:pt>
                <c:pt idx="1222">
                  <c:v>1,218.00</c:v>
                </c:pt>
                <c:pt idx="1223">
                  <c:v>1,219.00</c:v>
                </c:pt>
                <c:pt idx="1224">
                  <c:v>1,220.01</c:v>
                </c:pt>
                <c:pt idx="1225">
                  <c:v>1,221.01</c:v>
                </c:pt>
                <c:pt idx="1226">
                  <c:v>1,222.00</c:v>
                </c:pt>
                <c:pt idx="1227">
                  <c:v>1,223.00</c:v>
                </c:pt>
                <c:pt idx="1228">
                  <c:v>1,224.01</c:v>
                </c:pt>
                <c:pt idx="1229">
                  <c:v>1,225.00</c:v>
                </c:pt>
                <c:pt idx="1230">
                  <c:v>1,226.00</c:v>
                </c:pt>
                <c:pt idx="1231">
                  <c:v>1,227.01</c:v>
                </c:pt>
                <c:pt idx="1232">
                  <c:v>1,228.00</c:v>
                </c:pt>
                <c:pt idx="1233">
                  <c:v>1,229.00</c:v>
                </c:pt>
                <c:pt idx="1234">
                  <c:v>1,230.01</c:v>
                </c:pt>
                <c:pt idx="1235">
                  <c:v>1,231.01</c:v>
                </c:pt>
                <c:pt idx="1236">
                  <c:v>1,232.00</c:v>
                </c:pt>
                <c:pt idx="1237">
                  <c:v>1,233.00</c:v>
                </c:pt>
                <c:pt idx="1238">
                  <c:v>1,234.01</c:v>
                </c:pt>
                <c:pt idx="1239">
                  <c:v>1,235.00</c:v>
                </c:pt>
                <c:pt idx="1240">
                  <c:v>1,236.00</c:v>
                </c:pt>
                <c:pt idx="1241">
                  <c:v>1,237.01</c:v>
                </c:pt>
                <c:pt idx="1242">
                  <c:v>1,238.00</c:v>
                </c:pt>
                <c:pt idx="1243">
                  <c:v>1,239.00</c:v>
                </c:pt>
                <c:pt idx="1244">
                  <c:v>1,240.01</c:v>
                </c:pt>
                <c:pt idx="1245">
                  <c:v>1,241.01</c:v>
                </c:pt>
                <c:pt idx="1246">
                  <c:v>1,242.00</c:v>
                </c:pt>
                <c:pt idx="1247">
                  <c:v>1,243.00</c:v>
                </c:pt>
                <c:pt idx="1248">
                  <c:v>1,244.01</c:v>
                </c:pt>
                <c:pt idx="1249">
                  <c:v>1,245.00</c:v>
                </c:pt>
                <c:pt idx="1250">
                  <c:v>1,246.00</c:v>
                </c:pt>
                <c:pt idx="1251">
                  <c:v>1,247.01</c:v>
                </c:pt>
                <c:pt idx="1252">
                  <c:v>1,248.01</c:v>
                </c:pt>
                <c:pt idx="1253">
                  <c:v>1,249.00</c:v>
                </c:pt>
                <c:pt idx="1254">
                  <c:v>1,250.01</c:v>
                </c:pt>
                <c:pt idx="1255">
                  <c:v>1,251.01</c:v>
                </c:pt>
                <c:pt idx="1256">
                  <c:v>1,252.00</c:v>
                </c:pt>
                <c:pt idx="1257">
                  <c:v>1,253.00</c:v>
                </c:pt>
                <c:pt idx="1258">
                  <c:v>1,254.01</c:v>
                </c:pt>
                <c:pt idx="1259">
                  <c:v>1,255.00</c:v>
                </c:pt>
                <c:pt idx="1260">
                  <c:v>1,256.00</c:v>
                </c:pt>
                <c:pt idx="1261">
                  <c:v>1,257.01</c:v>
                </c:pt>
                <c:pt idx="1262">
                  <c:v>1,258.01</c:v>
                </c:pt>
                <c:pt idx="1263">
                  <c:v>1,259.00</c:v>
                </c:pt>
                <c:pt idx="1264">
                  <c:v>1,260.01</c:v>
                </c:pt>
                <c:pt idx="1265">
                  <c:v>1,261.01</c:v>
                </c:pt>
                <c:pt idx="1266">
                  <c:v>1,262.00</c:v>
                </c:pt>
                <c:pt idx="1267">
                  <c:v>1,263.00</c:v>
                </c:pt>
                <c:pt idx="1268">
                  <c:v>1,264.01</c:v>
                </c:pt>
                <c:pt idx="1269">
                  <c:v>1,265.00</c:v>
                </c:pt>
                <c:pt idx="1270">
                  <c:v>1,266.00</c:v>
                </c:pt>
                <c:pt idx="1271">
                  <c:v>1,267.01</c:v>
                </c:pt>
                <c:pt idx="1272">
                  <c:v>1,268.01</c:v>
                </c:pt>
                <c:pt idx="1273">
                  <c:v>1,269.00</c:v>
                </c:pt>
                <c:pt idx="1274">
                  <c:v>1,270.01</c:v>
                </c:pt>
                <c:pt idx="1275">
                  <c:v>1,271.01</c:v>
                </c:pt>
                <c:pt idx="1276">
                  <c:v>1,272.00</c:v>
                </c:pt>
                <c:pt idx="1277">
                  <c:v>1,273.00</c:v>
                </c:pt>
                <c:pt idx="1278">
                  <c:v>1,274.01</c:v>
                </c:pt>
                <c:pt idx="1279">
                  <c:v>1,275.00</c:v>
                </c:pt>
                <c:pt idx="1280">
                  <c:v>1,276.00</c:v>
                </c:pt>
                <c:pt idx="1281">
                  <c:v>1,277.01</c:v>
                </c:pt>
                <c:pt idx="1282">
                  <c:v>1,278.01</c:v>
                </c:pt>
                <c:pt idx="1283">
                  <c:v>1,279.00</c:v>
                </c:pt>
                <c:pt idx="1284">
                  <c:v>1,280.00</c:v>
                </c:pt>
                <c:pt idx="1285">
                  <c:v>1,281.01</c:v>
                </c:pt>
                <c:pt idx="1286">
                  <c:v>1,282.00</c:v>
                </c:pt>
                <c:pt idx="1287">
                  <c:v>1,283.00</c:v>
                </c:pt>
                <c:pt idx="1288">
                  <c:v>1,284.01</c:v>
                </c:pt>
                <c:pt idx="1289">
                  <c:v>1,285.01</c:v>
                </c:pt>
                <c:pt idx="1290">
                  <c:v>1,286.00</c:v>
                </c:pt>
                <c:pt idx="1291">
                  <c:v>1,287.01</c:v>
                </c:pt>
                <c:pt idx="1292">
                  <c:v>1,288.01</c:v>
                </c:pt>
                <c:pt idx="1293">
                  <c:v>1,289.00</c:v>
                </c:pt>
                <c:pt idx="1294">
                  <c:v>1,290.00</c:v>
                </c:pt>
                <c:pt idx="1295">
                  <c:v>1,291.01</c:v>
                </c:pt>
                <c:pt idx="1296">
                  <c:v>1,292.00</c:v>
                </c:pt>
                <c:pt idx="1297">
                  <c:v>1,293.00</c:v>
                </c:pt>
                <c:pt idx="1298">
                  <c:v>1,294.01</c:v>
                </c:pt>
                <c:pt idx="1299">
                  <c:v>1,295.01</c:v>
                </c:pt>
                <c:pt idx="1300">
                  <c:v>1,296.00</c:v>
                </c:pt>
                <c:pt idx="1301">
                  <c:v>1,297.01</c:v>
                </c:pt>
                <c:pt idx="1302">
                  <c:v>1,298.01</c:v>
                </c:pt>
                <c:pt idx="1303">
                  <c:v>1,299.00</c:v>
                </c:pt>
                <c:pt idx="1304">
                  <c:v>1,300.00</c:v>
                </c:pt>
                <c:pt idx="1305">
                  <c:v>1,301.01</c:v>
                </c:pt>
                <c:pt idx="1306">
                  <c:v>1,302.00</c:v>
                </c:pt>
                <c:pt idx="1307">
                  <c:v>1,303.00</c:v>
                </c:pt>
                <c:pt idx="1308">
                  <c:v>1,304.01</c:v>
                </c:pt>
                <c:pt idx="1309">
                  <c:v>1,305.01</c:v>
                </c:pt>
                <c:pt idx="1310">
                  <c:v>1,306.00</c:v>
                </c:pt>
                <c:pt idx="1311">
                  <c:v>1,307.00</c:v>
                </c:pt>
                <c:pt idx="1312">
                  <c:v>1,308.01</c:v>
                </c:pt>
                <c:pt idx="1313">
                  <c:v>1,309.00</c:v>
                </c:pt>
                <c:pt idx="1314">
                  <c:v>1,310.00</c:v>
                </c:pt>
                <c:pt idx="1315">
                  <c:v>1,311.01</c:v>
                </c:pt>
                <c:pt idx="1316">
                  <c:v>1,312.00</c:v>
                </c:pt>
                <c:pt idx="1317">
                  <c:v>1,313.00</c:v>
                </c:pt>
                <c:pt idx="1318">
                  <c:v>1,314.01</c:v>
                </c:pt>
                <c:pt idx="1319">
                  <c:v>1,315.01</c:v>
                </c:pt>
                <c:pt idx="1320">
                  <c:v>1,316.00</c:v>
                </c:pt>
                <c:pt idx="1321">
                  <c:v>1,317.00</c:v>
                </c:pt>
                <c:pt idx="1322">
                  <c:v>1,318.01</c:v>
                </c:pt>
                <c:pt idx="1323">
                  <c:v>1,319.00</c:v>
                </c:pt>
                <c:pt idx="1324">
                  <c:v>1,320.00</c:v>
                </c:pt>
                <c:pt idx="1325">
                  <c:v>1,321.01</c:v>
                </c:pt>
                <c:pt idx="1326">
                  <c:v>1,322.01</c:v>
                </c:pt>
                <c:pt idx="1327">
                  <c:v>1,323.00</c:v>
                </c:pt>
                <c:pt idx="1328">
                  <c:v>1,324.01</c:v>
                </c:pt>
                <c:pt idx="1329">
                  <c:v>1,325.01</c:v>
                </c:pt>
                <c:pt idx="1330">
                  <c:v>1,326.00</c:v>
                </c:pt>
                <c:pt idx="1331">
                  <c:v>1,327.00</c:v>
                </c:pt>
                <c:pt idx="1332">
                  <c:v>1,328.01</c:v>
                </c:pt>
                <c:pt idx="1333">
                  <c:v>1,329.00</c:v>
                </c:pt>
                <c:pt idx="1334">
                  <c:v>1,330.00</c:v>
                </c:pt>
                <c:pt idx="1335">
                  <c:v>1,331.01</c:v>
                </c:pt>
                <c:pt idx="1336">
                  <c:v>1,332.01</c:v>
                </c:pt>
                <c:pt idx="1337">
                  <c:v>1,333.00</c:v>
                </c:pt>
                <c:pt idx="1338">
                  <c:v>1,334.01</c:v>
                </c:pt>
                <c:pt idx="1339">
                  <c:v>1,335.01</c:v>
                </c:pt>
                <c:pt idx="1340">
                  <c:v>1,336.00</c:v>
                </c:pt>
                <c:pt idx="1341">
                  <c:v>1,337.00</c:v>
                </c:pt>
                <c:pt idx="1342">
                  <c:v>1,338.01</c:v>
                </c:pt>
                <c:pt idx="1343">
                  <c:v>1,339.00</c:v>
                </c:pt>
                <c:pt idx="1344">
                  <c:v>1,340.00</c:v>
                </c:pt>
                <c:pt idx="1345">
                  <c:v>1,341.01</c:v>
                </c:pt>
                <c:pt idx="1346">
                  <c:v>1,342.01</c:v>
                </c:pt>
                <c:pt idx="1347">
                  <c:v>1,343.00</c:v>
                </c:pt>
                <c:pt idx="1348">
                  <c:v>1,344.01</c:v>
                </c:pt>
                <c:pt idx="1349">
                  <c:v>1,345.01</c:v>
                </c:pt>
                <c:pt idx="1350">
                  <c:v>1,346.00</c:v>
                </c:pt>
                <c:pt idx="1351">
                  <c:v>1,347.00</c:v>
                </c:pt>
                <c:pt idx="1352">
                  <c:v>1,348.01</c:v>
                </c:pt>
                <c:pt idx="1353">
                  <c:v>1,349.00</c:v>
                </c:pt>
                <c:pt idx="1354">
                  <c:v>1,350.00</c:v>
                </c:pt>
                <c:pt idx="1355">
                  <c:v>1,351.01</c:v>
                </c:pt>
                <c:pt idx="1356">
                  <c:v>1,352.01</c:v>
                </c:pt>
                <c:pt idx="1357">
                  <c:v>1,353.00</c:v>
                </c:pt>
                <c:pt idx="1358">
                  <c:v>1,354.00</c:v>
                </c:pt>
                <c:pt idx="1359">
                  <c:v>1,355.01</c:v>
                </c:pt>
                <c:pt idx="1360">
                  <c:v>1,356.00</c:v>
                </c:pt>
                <c:pt idx="1361">
                  <c:v>1,357.00</c:v>
                </c:pt>
                <c:pt idx="1362">
                  <c:v>1,358.01</c:v>
                </c:pt>
                <c:pt idx="1363">
                  <c:v>1,359.00</c:v>
                </c:pt>
                <c:pt idx="1364">
                  <c:v>1,360.00</c:v>
                </c:pt>
                <c:pt idx="1365">
                  <c:v>1,361.01</c:v>
                </c:pt>
                <c:pt idx="1366">
                  <c:v>1,362.01</c:v>
                </c:pt>
                <c:pt idx="1367">
                  <c:v>1,363.00</c:v>
                </c:pt>
                <c:pt idx="1368">
                  <c:v>1,364.00</c:v>
                </c:pt>
                <c:pt idx="1369">
                  <c:v>1,365.01</c:v>
                </c:pt>
                <c:pt idx="1370">
                  <c:v>1,366.00</c:v>
                </c:pt>
                <c:pt idx="1371">
                  <c:v>1,367.00</c:v>
                </c:pt>
                <c:pt idx="1372">
                  <c:v>1,368.01</c:v>
                </c:pt>
                <c:pt idx="1373">
                  <c:v>1,369.01</c:v>
                </c:pt>
                <c:pt idx="1374">
                  <c:v>1,370.00</c:v>
                </c:pt>
                <c:pt idx="1375">
                  <c:v>1,371.01</c:v>
                </c:pt>
                <c:pt idx="1376">
                  <c:v>1,372.01</c:v>
                </c:pt>
                <c:pt idx="1377">
                  <c:v>1,373.00</c:v>
                </c:pt>
                <c:pt idx="1378">
                  <c:v>1,374.00</c:v>
                </c:pt>
                <c:pt idx="1379">
                  <c:v>1,375.01</c:v>
                </c:pt>
                <c:pt idx="1380">
                  <c:v>1,376.00</c:v>
                </c:pt>
                <c:pt idx="1381">
                  <c:v>1,377.00</c:v>
                </c:pt>
                <c:pt idx="1382">
                  <c:v>1,378.01</c:v>
                </c:pt>
                <c:pt idx="1383">
                  <c:v>1,379.01</c:v>
                </c:pt>
                <c:pt idx="1384">
                  <c:v>1,380.00</c:v>
                </c:pt>
                <c:pt idx="1385">
                  <c:v>1,381.01</c:v>
                </c:pt>
                <c:pt idx="1386">
                  <c:v>1,382.01</c:v>
                </c:pt>
                <c:pt idx="1387">
                  <c:v>1,383.00</c:v>
                </c:pt>
                <c:pt idx="1388">
                  <c:v>1,384.00</c:v>
                </c:pt>
                <c:pt idx="1389">
                  <c:v>1,385.01</c:v>
                </c:pt>
                <c:pt idx="1390">
                  <c:v>1,386.00</c:v>
                </c:pt>
                <c:pt idx="1391">
                  <c:v>1,387.00</c:v>
                </c:pt>
                <c:pt idx="1392">
                  <c:v>1,388.01</c:v>
                </c:pt>
                <c:pt idx="1393">
                  <c:v>1,389.01</c:v>
                </c:pt>
                <c:pt idx="1394">
                  <c:v>1,390.00</c:v>
                </c:pt>
                <c:pt idx="1395">
                  <c:v>1,391.01</c:v>
                </c:pt>
                <c:pt idx="1396">
                  <c:v>1,392.01</c:v>
                </c:pt>
                <c:pt idx="1397">
                  <c:v>1,393.00</c:v>
                </c:pt>
                <c:pt idx="1398">
                  <c:v>1,394.00</c:v>
                </c:pt>
                <c:pt idx="1399">
                  <c:v>1,395.01</c:v>
                </c:pt>
                <c:pt idx="1400">
                  <c:v>1,396.00</c:v>
                </c:pt>
                <c:pt idx="1401">
                  <c:v>1,397.00</c:v>
                </c:pt>
                <c:pt idx="1402">
                  <c:v>1,398.01</c:v>
                </c:pt>
                <c:pt idx="1403">
                  <c:v>1,399.01</c:v>
                </c:pt>
                <c:pt idx="1404">
                  <c:v>1,400.00</c:v>
                </c:pt>
                <c:pt idx="1405">
                  <c:v>1,401.00</c:v>
                </c:pt>
                <c:pt idx="1406">
                  <c:v>1,402.01</c:v>
                </c:pt>
                <c:pt idx="1407">
                  <c:v>1,403.00</c:v>
                </c:pt>
                <c:pt idx="1408">
                  <c:v>1,404.00</c:v>
                </c:pt>
                <c:pt idx="1409">
                  <c:v>1,405.01</c:v>
                </c:pt>
                <c:pt idx="1410">
                  <c:v>1,406.01</c:v>
                </c:pt>
                <c:pt idx="1411">
                  <c:v>1,407.00</c:v>
                </c:pt>
                <c:pt idx="1412">
                  <c:v>1,408.01</c:v>
                </c:pt>
                <c:pt idx="1413">
                  <c:v>1,409.01</c:v>
                </c:pt>
                <c:pt idx="1414">
                  <c:v>1,410.00</c:v>
                </c:pt>
                <c:pt idx="1415">
                  <c:v>1,411.00</c:v>
                </c:pt>
                <c:pt idx="1416">
                  <c:v>1,412.01</c:v>
                </c:pt>
                <c:pt idx="1417">
                  <c:v>1,413.00</c:v>
                </c:pt>
                <c:pt idx="1418">
                  <c:v>1,414.00</c:v>
                </c:pt>
                <c:pt idx="1419">
                  <c:v>1,415.01</c:v>
                </c:pt>
                <c:pt idx="1420">
                  <c:v>1,416.01</c:v>
                </c:pt>
                <c:pt idx="1421">
                  <c:v>1,417.00</c:v>
                </c:pt>
                <c:pt idx="1422">
                  <c:v>1,418.01</c:v>
                </c:pt>
                <c:pt idx="1423">
                  <c:v>1,419.01</c:v>
                </c:pt>
                <c:pt idx="1424">
                  <c:v>1,420.00</c:v>
                </c:pt>
                <c:pt idx="1425">
                  <c:v>1,421.00</c:v>
                </c:pt>
                <c:pt idx="1426">
                  <c:v>1,422.01</c:v>
                </c:pt>
                <c:pt idx="1427">
                  <c:v>1,423.00</c:v>
                </c:pt>
                <c:pt idx="1428">
                  <c:v>1,424.00</c:v>
                </c:pt>
                <c:pt idx="1429">
                  <c:v>1,425.01</c:v>
                </c:pt>
                <c:pt idx="1430">
                  <c:v>1,426.01</c:v>
                </c:pt>
                <c:pt idx="1431">
                  <c:v>1,427.00</c:v>
                </c:pt>
                <c:pt idx="1432">
                  <c:v>1,428.01</c:v>
                </c:pt>
                <c:pt idx="1433">
                  <c:v>1,429.01</c:v>
                </c:pt>
                <c:pt idx="1434">
                  <c:v>1,430.00</c:v>
                </c:pt>
                <c:pt idx="1435">
                  <c:v>1,431.00</c:v>
                </c:pt>
                <c:pt idx="1436">
                  <c:v>1,432.01</c:v>
                </c:pt>
                <c:pt idx="1437">
                  <c:v>1,433.00</c:v>
                </c:pt>
                <c:pt idx="1438">
                  <c:v>1,434.00</c:v>
                </c:pt>
                <c:pt idx="1439">
                  <c:v>1,435.01</c:v>
                </c:pt>
                <c:pt idx="1440">
                  <c:v>1,436.01</c:v>
                </c:pt>
                <c:pt idx="1441">
                  <c:v>1,437.00</c:v>
                </c:pt>
                <c:pt idx="1442">
                  <c:v>1,438.00</c:v>
                </c:pt>
                <c:pt idx="1443">
                  <c:v>1,439.01</c:v>
                </c:pt>
                <c:pt idx="1444">
                  <c:v>1,440.00</c:v>
                </c:pt>
                <c:pt idx="1445">
                  <c:v>1,441.00</c:v>
                </c:pt>
                <c:pt idx="1446">
                  <c:v>1,442.01</c:v>
                </c:pt>
                <c:pt idx="1447">
                  <c:v>1,443.00</c:v>
                </c:pt>
                <c:pt idx="1448">
                  <c:v>1,444.00</c:v>
                </c:pt>
                <c:pt idx="1449">
                  <c:v>1,445.01</c:v>
                </c:pt>
                <c:pt idx="1450">
                  <c:v>1,446.01</c:v>
                </c:pt>
                <c:pt idx="1451">
                  <c:v>1,447.00</c:v>
                </c:pt>
                <c:pt idx="1452">
                  <c:v>1,448.00</c:v>
                </c:pt>
                <c:pt idx="1453">
                  <c:v>1,449.01</c:v>
                </c:pt>
                <c:pt idx="1454">
                  <c:v>1,450.00</c:v>
                </c:pt>
                <c:pt idx="1455">
                  <c:v>1,451.00</c:v>
                </c:pt>
                <c:pt idx="1456">
                  <c:v>1,452.01</c:v>
                </c:pt>
                <c:pt idx="1457">
                  <c:v>1,453.01</c:v>
                </c:pt>
                <c:pt idx="1458">
                  <c:v>1,454.00</c:v>
                </c:pt>
                <c:pt idx="1459">
                  <c:v>1,455.01</c:v>
                </c:pt>
                <c:pt idx="1460">
                  <c:v>1,456.01</c:v>
                </c:pt>
                <c:pt idx="1461">
                  <c:v>1,457.00</c:v>
                </c:pt>
                <c:pt idx="1462">
                  <c:v>1,458.00</c:v>
                </c:pt>
                <c:pt idx="1463">
                  <c:v>1,459.01</c:v>
                </c:pt>
                <c:pt idx="1464">
                  <c:v>1,460.00</c:v>
                </c:pt>
                <c:pt idx="1465">
                  <c:v>1,461.00</c:v>
                </c:pt>
                <c:pt idx="1466">
                  <c:v>1,462.01</c:v>
                </c:pt>
                <c:pt idx="1467">
                  <c:v>1,463.01</c:v>
                </c:pt>
                <c:pt idx="1468">
                  <c:v>1,464.00</c:v>
                </c:pt>
                <c:pt idx="1469">
                  <c:v>1,465.01</c:v>
                </c:pt>
                <c:pt idx="1470">
                  <c:v>1,466.01</c:v>
                </c:pt>
                <c:pt idx="1471">
                  <c:v>1,467.00</c:v>
                </c:pt>
                <c:pt idx="1472">
                  <c:v>1,468.00</c:v>
                </c:pt>
                <c:pt idx="1473">
                  <c:v>1,469.01</c:v>
                </c:pt>
                <c:pt idx="1474">
                  <c:v>1,470.00</c:v>
                </c:pt>
                <c:pt idx="1475">
                  <c:v>1,471.00</c:v>
                </c:pt>
                <c:pt idx="1476">
                  <c:v>1,472.01</c:v>
                </c:pt>
                <c:pt idx="1477">
                  <c:v>1,473.01</c:v>
                </c:pt>
                <c:pt idx="1478">
                  <c:v>1,474.00</c:v>
                </c:pt>
                <c:pt idx="1479">
                  <c:v>1,475.01</c:v>
                </c:pt>
                <c:pt idx="1480">
                  <c:v>1,476.01</c:v>
                </c:pt>
                <c:pt idx="1481">
                  <c:v>1,477.00</c:v>
                </c:pt>
                <c:pt idx="1482">
                  <c:v>1,478.00</c:v>
                </c:pt>
                <c:pt idx="1483">
                  <c:v>1,479.01</c:v>
                </c:pt>
                <c:pt idx="1484">
                  <c:v>1,480.00</c:v>
                </c:pt>
                <c:pt idx="1485">
                  <c:v>1,481.00</c:v>
                </c:pt>
                <c:pt idx="1486">
                  <c:v>1,482.01</c:v>
                </c:pt>
                <c:pt idx="1487">
                  <c:v>1,483.01</c:v>
                </c:pt>
                <c:pt idx="1488">
                  <c:v>1,484.00</c:v>
                </c:pt>
                <c:pt idx="1489">
                  <c:v>1,485.00</c:v>
                </c:pt>
                <c:pt idx="1490">
                  <c:v>1,486.01</c:v>
                </c:pt>
                <c:pt idx="1491">
                  <c:v>1,487.00</c:v>
                </c:pt>
                <c:pt idx="1492">
                  <c:v>1,488.00</c:v>
                </c:pt>
                <c:pt idx="1493">
                  <c:v>1,489.01</c:v>
                </c:pt>
                <c:pt idx="1494">
                  <c:v>1,490.00</c:v>
                </c:pt>
                <c:pt idx="1495">
                  <c:v>1,491.00</c:v>
                </c:pt>
                <c:pt idx="1496">
                  <c:v>1,492.01</c:v>
                </c:pt>
                <c:pt idx="1497">
                  <c:v>1,493.01</c:v>
                </c:pt>
                <c:pt idx="1498">
                  <c:v>1,494.00</c:v>
                </c:pt>
                <c:pt idx="1499">
                  <c:v>1,495.00</c:v>
                </c:pt>
                <c:pt idx="1500">
                  <c:v>1,496.01</c:v>
                </c:pt>
                <c:pt idx="1501">
                  <c:v>1,497.00</c:v>
                </c:pt>
                <c:pt idx="1502">
                  <c:v>1,498.00</c:v>
                </c:pt>
                <c:pt idx="1503">
                  <c:v>1,499.01</c:v>
                </c:pt>
                <c:pt idx="1504">
                  <c:v>1,500.00</c:v>
                </c:pt>
                <c:pt idx="1505">
                  <c:v>1,501.00</c:v>
                </c:pt>
                <c:pt idx="1506">
                  <c:v>1,502.01</c:v>
                </c:pt>
                <c:pt idx="1507">
                  <c:v>1,503.01</c:v>
                </c:pt>
                <c:pt idx="1508">
                  <c:v>1,504.00</c:v>
                </c:pt>
                <c:pt idx="1509">
                  <c:v>1,505.00</c:v>
                </c:pt>
                <c:pt idx="1510">
                  <c:v>1,506.01</c:v>
                </c:pt>
                <c:pt idx="1511">
                  <c:v>1,507.00</c:v>
                </c:pt>
                <c:pt idx="1512">
                  <c:v>1,508.00</c:v>
                </c:pt>
                <c:pt idx="1513">
                  <c:v>1,509.01</c:v>
                </c:pt>
                <c:pt idx="1514">
                  <c:v>1,510.01</c:v>
                </c:pt>
                <c:pt idx="1515">
                  <c:v>1,511.00</c:v>
                </c:pt>
                <c:pt idx="1516">
                  <c:v>1,512.01</c:v>
                </c:pt>
                <c:pt idx="1517">
                  <c:v>1,513.01</c:v>
                </c:pt>
                <c:pt idx="1518">
                  <c:v>1,514.00</c:v>
                </c:pt>
                <c:pt idx="1519">
                  <c:v>1,515.00</c:v>
                </c:pt>
                <c:pt idx="1520">
                  <c:v>1,516.01</c:v>
                </c:pt>
                <c:pt idx="1521">
                  <c:v>1,517.00</c:v>
                </c:pt>
                <c:pt idx="1522">
                  <c:v>1,518.00</c:v>
                </c:pt>
                <c:pt idx="1523">
                  <c:v>1,519.01</c:v>
                </c:pt>
                <c:pt idx="1524">
                  <c:v>1,520.01</c:v>
                </c:pt>
                <c:pt idx="1525">
                  <c:v>1,521.00</c:v>
                </c:pt>
                <c:pt idx="1526">
                  <c:v>1,522.01</c:v>
                </c:pt>
                <c:pt idx="1527">
                  <c:v>1,523.01</c:v>
                </c:pt>
                <c:pt idx="1528">
                  <c:v>1,524.00</c:v>
                </c:pt>
                <c:pt idx="1529">
                  <c:v>1,525.00</c:v>
                </c:pt>
                <c:pt idx="1530">
                  <c:v>1,526.01</c:v>
                </c:pt>
                <c:pt idx="1531">
                  <c:v>1,527.00</c:v>
                </c:pt>
                <c:pt idx="1532">
                  <c:v>1,528.00</c:v>
                </c:pt>
                <c:pt idx="1533">
                  <c:v>1,529.01</c:v>
                </c:pt>
                <c:pt idx="1534">
                  <c:v>1,530.01</c:v>
                </c:pt>
                <c:pt idx="1535">
                  <c:v>1,531.00</c:v>
                </c:pt>
                <c:pt idx="1536">
                  <c:v>1,532.00</c:v>
                </c:pt>
                <c:pt idx="1537">
                  <c:v>1,533.01</c:v>
                </c:pt>
                <c:pt idx="1538">
                  <c:v>1,534.00</c:v>
                </c:pt>
                <c:pt idx="1539">
                  <c:v>1,535.00</c:v>
                </c:pt>
                <c:pt idx="1540">
                  <c:v>1,536.01</c:v>
                </c:pt>
                <c:pt idx="1541">
                  <c:v>1,537.01</c:v>
                </c:pt>
                <c:pt idx="1542">
                  <c:v>1,538.00</c:v>
                </c:pt>
                <c:pt idx="1543">
                  <c:v>1,539.01</c:v>
                </c:pt>
                <c:pt idx="1544">
                  <c:v>1,540.01</c:v>
                </c:pt>
                <c:pt idx="1545">
                  <c:v>1,541.00</c:v>
                </c:pt>
                <c:pt idx="1546">
                  <c:v>1,542.00</c:v>
                </c:pt>
                <c:pt idx="1547">
                  <c:v>1,543.01</c:v>
                </c:pt>
                <c:pt idx="1548">
                  <c:v>1,544.00</c:v>
                </c:pt>
                <c:pt idx="1549">
                  <c:v>1,545.00</c:v>
                </c:pt>
                <c:pt idx="1550">
                  <c:v>1,546.01</c:v>
                </c:pt>
                <c:pt idx="1551">
                  <c:v>1,547.01</c:v>
                </c:pt>
                <c:pt idx="1552">
                  <c:v>1,548.00</c:v>
                </c:pt>
                <c:pt idx="1553">
                  <c:v>1,549.01</c:v>
                </c:pt>
                <c:pt idx="1554">
                  <c:v>1,550.01</c:v>
                </c:pt>
                <c:pt idx="1555">
                  <c:v>1,551.00</c:v>
                </c:pt>
                <c:pt idx="1556">
                  <c:v>1,552.00</c:v>
                </c:pt>
                <c:pt idx="1557">
                  <c:v>1,553.01</c:v>
                </c:pt>
                <c:pt idx="1558">
                  <c:v>1,554.00</c:v>
                </c:pt>
                <c:pt idx="1559">
                  <c:v>1,555.00</c:v>
                </c:pt>
                <c:pt idx="1560">
                  <c:v>1,556.01</c:v>
                </c:pt>
                <c:pt idx="1561">
                  <c:v>1,557.01</c:v>
                </c:pt>
                <c:pt idx="1562">
                  <c:v>1,558.00</c:v>
                </c:pt>
                <c:pt idx="1563">
                  <c:v>1,559.00</c:v>
                </c:pt>
                <c:pt idx="1564">
                  <c:v>1,560.01</c:v>
                </c:pt>
                <c:pt idx="1565">
                  <c:v>1,561.00</c:v>
                </c:pt>
                <c:pt idx="1566">
                  <c:v>1,562.00</c:v>
                </c:pt>
                <c:pt idx="1567">
                  <c:v>1,563.01</c:v>
                </c:pt>
                <c:pt idx="1568">
                  <c:v>1,564.00</c:v>
                </c:pt>
                <c:pt idx="1569">
                  <c:v>1,565.00</c:v>
                </c:pt>
                <c:pt idx="1570">
                  <c:v>1,566.01</c:v>
                </c:pt>
                <c:pt idx="1571">
                  <c:v>1,567.01</c:v>
                </c:pt>
                <c:pt idx="1572">
                  <c:v>1,568.00</c:v>
                </c:pt>
                <c:pt idx="1573">
                  <c:v>1,569.00</c:v>
                </c:pt>
                <c:pt idx="1574">
                  <c:v>1,570.01</c:v>
                </c:pt>
                <c:pt idx="1575">
                  <c:v>1,571.00</c:v>
                </c:pt>
                <c:pt idx="1576">
                  <c:v>1,572.00</c:v>
                </c:pt>
                <c:pt idx="1577">
                  <c:v>1,573.01</c:v>
                </c:pt>
                <c:pt idx="1578">
                  <c:v>1,574.00</c:v>
                </c:pt>
                <c:pt idx="1579">
                  <c:v>1,575.00</c:v>
                </c:pt>
                <c:pt idx="1580">
                  <c:v>1,576.01</c:v>
                </c:pt>
                <c:pt idx="1581">
                  <c:v>1,577.01</c:v>
                </c:pt>
                <c:pt idx="1582">
                  <c:v>1,578.00</c:v>
                </c:pt>
                <c:pt idx="1583">
                  <c:v>1,579.00</c:v>
                </c:pt>
                <c:pt idx="1584">
                  <c:v>1,580.01</c:v>
                </c:pt>
                <c:pt idx="1585">
                  <c:v>1,581.00</c:v>
                </c:pt>
                <c:pt idx="1586">
                  <c:v>1,582.00</c:v>
                </c:pt>
                <c:pt idx="1587">
                  <c:v>1,583.01</c:v>
                </c:pt>
                <c:pt idx="1588">
                  <c:v>1,584.01</c:v>
                </c:pt>
                <c:pt idx="1589">
                  <c:v>1,585.00</c:v>
                </c:pt>
                <c:pt idx="1590">
                  <c:v>1,586.00</c:v>
                </c:pt>
                <c:pt idx="1591">
                  <c:v>1,587.01</c:v>
                </c:pt>
                <c:pt idx="1592">
                  <c:v>1,588.00</c:v>
                </c:pt>
                <c:pt idx="1593">
                  <c:v>1,589.00</c:v>
                </c:pt>
                <c:pt idx="1594">
                  <c:v>1,590.01</c:v>
                </c:pt>
                <c:pt idx="1595">
                  <c:v>1,591.01</c:v>
                </c:pt>
                <c:pt idx="1596">
                  <c:v>1,592.00</c:v>
                </c:pt>
                <c:pt idx="1597">
                  <c:v>1,593.01</c:v>
                </c:pt>
                <c:pt idx="1598">
                  <c:v>1,594.01</c:v>
                </c:pt>
                <c:pt idx="1599">
                  <c:v>1,595.00</c:v>
                </c:pt>
                <c:pt idx="1600">
                  <c:v>1,596.00</c:v>
                </c:pt>
                <c:pt idx="1601">
                  <c:v>1,597.01</c:v>
                </c:pt>
                <c:pt idx="1602">
                  <c:v>1,598.00</c:v>
                </c:pt>
                <c:pt idx="1603">
                  <c:v>1,599.00</c:v>
                </c:pt>
                <c:pt idx="1604">
                  <c:v>1,600.01</c:v>
                </c:pt>
                <c:pt idx="1605">
                  <c:v>1,601.01</c:v>
                </c:pt>
                <c:pt idx="1606">
                  <c:v>1,602.00</c:v>
                </c:pt>
                <c:pt idx="1607">
                  <c:v>1,603.01</c:v>
                </c:pt>
                <c:pt idx="1608">
                  <c:v>1,604.01</c:v>
                </c:pt>
                <c:pt idx="1609">
                  <c:v>1,605.00</c:v>
                </c:pt>
                <c:pt idx="1610">
                  <c:v>1,606.00</c:v>
                </c:pt>
                <c:pt idx="1611">
                  <c:v>1,607.01</c:v>
                </c:pt>
                <c:pt idx="1612">
                  <c:v>1,608.00</c:v>
                </c:pt>
                <c:pt idx="1613">
                  <c:v>1,609.00</c:v>
                </c:pt>
                <c:pt idx="1614">
                  <c:v>1,610.01</c:v>
                </c:pt>
                <c:pt idx="1615">
                  <c:v>1,611.01</c:v>
                </c:pt>
                <c:pt idx="1616">
                  <c:v>1,612.00</c:v>
                </c:pt>
                <c:pt idx="1617">
                  <c:v>1,613.01</c:v>
                </c:pt>
                <c:pt idx="1618">
                  <c:v>1,614.01</c:v>
                </c:pt>
                <c:pt idx="1619">
                  <c:v>1,615.00</c:v>
                </c:pt>
                <c:pt idx="1620">
                  <c:v>1,616.00</c:v>
                </c:pt>
                <c:pt idx="1621">
                  <c:v>1,617.01</c:v>
                </c:pt>
                <c:pt idx="1622">
                  <c:v>1,618.00</c:v>
                </c:pt>
                <c:pt idx="1623">
                  <c:v>1,619.00</c:v>
                </c:pt>
                <c:pt idx="1624">
                  <c:v>1,620.01</c:v>
                </c:pt>
                <c:pt idx="1625">
                  <c:v>1,621.01</c:v>
                </c:pt>
                <c:pt idx="1626">
                  <c:v>1,622.00</c:v>
                </c:pt>
                <c:pt idx="1627">
                  <c:v>1,623.00</c:v>
                </c:pt>
                <c:pt idx="1628">
                  <c:v>1,624.01</c:v>
                </c:pt>
                <c:pt idx="1629">
                  <c:v>1,625.00</c:v>
                </c:pt>
                <c:pt idx="1630">
                  <c:v>1,626.00</c:v>
                </c:pt>
                <c:pt idx="1631">
                  <c:v>1,627.01</c:v>
                </c:pt>
                <c:pt idx="1632">
                  <c:v>1,628.00</c:v>
                </c:pt>
                <c:pt idx="1633">
                  <c:v>1,629.00</c:v>
                </c:pt>
                <c:pt idx="1634">
                  <c:v>1,630.01</c:v>
                </c:pt>
                <c:pt idx="1635">
                  <c:v>1,631.01</c:v>
                </c:pt>
                <c:pt idx="1636">
                  <c:v>1,632.00</c:v>
                </c:pt>
                <c:pt idx="1637">
                  <c:v>1,633.00</c:v>
                </c:pt>
                <c:pt idx="1638">
                  <c:v>1,634.01</c:v>
                </c:pt>
                <c:pt idx="1639">
                  <c:v>1,635.00</c:v>
                </c:pt>
                <c:pt idx="1640">
                  <c:v>1,636.00</c:v>
                </c:pt>
                <c:pt idx="1641">
                  <c:v>1,637.01</c:v>
                </c:pt>
                <c:pt idx="1642">
                  <c:v>1,638.01</c:v>
                </c:pt>
                <c:pt idx="1643">
                  <c:v>1,639.00</c:v>
                </c:pt>
                <c:pt idx="1644">
                  <c:v>1,640.01</c:v>
                </c:pt>
                <c:pt idx="1645">
                  <c:v>1,641.01</c:v>
                </c:pt>
                <c:pt idx="1646">
                  <c:v>1,642.00</c:v>
                </c:pt>
                <c:pt idx="1647">
                  <c:v>1,643.00</c:v>
                </c:pt>
                <c:pt idx="1648">
                  <c:v>1,644.01</c:v>
                </c:pt>
                <c:pt idx="1649">
                  <c:v>1,645.00</c:v>
                </c:pt>
                <c:pt idx="1650">
                  <c:v>1,646.00</c:v>
                </c:pt>
                <c:pt idx="1651">
                  <c:v>1,647.01</c:v>
                </c:pt>
                <c:pt idx="1652">
                  <c:v>1,648.01</c:v>
                </c:pt>
                <c:pt idx="1653">
                  <c:v>1,649.00</c:v>
                </c:pt>
                <c:pt idx="1654">
                  <c:v>1,650.01</c:v>
                </c:pt>
                <c:pt idx="1655">
                  <c:v>1,651.01</c:v>
                </c:pt>
                <c:pt idx="1656">
                  <c:v>1,652.00</c:v>
                </c:pt>
                <c:pt idx="1657">
                  <c:v>1,653.00</c:v>
                </c:pt>
                <c:pt idx="1658">
                  <c:v>1,654.01</c:v>
                </c:pt>
                <c:pt idx="1659">
                  <c:v>1,655.00</c:v>
                </c:pt>
                <c:pt idx="1660">
                  <c:v>1,656.00</c:v>
                </c:pt>
                <c:pt idx="1661">
                  <c:v>1,657.01</c:v>
                </c:pt>
                <c:pt idx="1662">
                  <c:v>1,658.01</c:v>
                </c:pt>
                <c:pt idx="1663">
                  <c:v>1,659.00</c:v>
                </c:pt>
                <c:pt idx="1664">
                  <c:v>1,660.01</c:v>
                </c:pt>
                <c:pt idx="1665">
                  <c:v>1,661.01</c:v>
                </c:pt>
                <c:pt idx="1666">
                  <c:v>1,662.00</c:v>
                </c:pt>
                <c:pt idx="1667">
                  <c:v>1,663.00</c:v>
                </c:pt>
                <c:pt idx="1668">
                  <c:v>1,664.01</c:v>
                </c:pt>
                <c:pt idx="1669">
                  <c:v>1,665.00</c:v>
                </c:pt>
                <c:pt idx="1670">
                  <c:v>1,666.00</c:v>
                </c:pt>
                <c:pt idx="1671">
                  <c:v>1,667.01</c:v>
                </c:pt>
                <c:pt idx="1672">
                  <c:v>1,668.01</c:v>
                </c:pt>
                <c:pt idx="1673">
                  <c:v>1,669.00</c:v>
                </c:pt>
                <c:pt idx="1674">
                  <c:v>1,670.00</c:v>
                </c:pt>
                <c:pt idx="1675">
                  <c:v>1,671.01</c:v>
                </c:pt>
                <c:pt idx="1676">
                  <c:v>1,672.00</c:v>
                </c:pt>
                <c:pt idx="1677">
                  <c:v>1,673.00</c:v>
                </c:pt>
                <c:pt idx="1678">
                  <c:v>1,674.01</c:v>
                </c:pt>
                <c:pt idx="1679">
                  <c:v>1,675.00</c:v>
                </c:pt>
                <c:pt idx="1680">
                  <c:v>1,676.00</c:v>
                </c:pt>
                <c:pt idx="1681">
                  <c:v>1,677.01</c:v>
                </c:pt>
                <c:pt idx="1682">
                  <c:v>1,678.01</c:v>
                </c:pt>
                <c:pt idx="1683">
                  <c:v>1,679.00</c:v>
                </c:pt>
                <c:pt idx="1684">
                  <c:v>1,680.00</c:v>
                </c:pt>
                <c:pt idx="1685">
                  <c:v>1,681.01</c:v>
                </c:pt>
                <c:pt idx="1686">
                  <c:v>1,682.00</c:v>
                </c:pt>
                <c:pt idx="1687">
                  <c:v>1,683.00</c:v>
                </c:pt>
                <c:pt idx="1688">
                  <c:v>1,684.01</c:v>
                </c:pt>
                <c:pt idx="1689">
                  <c:v>1,685.01</c:v>
                </c:pt>
                <c:pt idx="1690">
                  <c:v>1,686.00</c:v>
                </c:pt>
                <c:pt idx="1691">
                  <c:v>1,687.01</c:v>
                </c:pt>
                <c:pt idx="1692">
                  <c:v>1,688.01</c:v>
                </c:pt>
                <c:pt idx="1693">
                  <c:v>1,689.00</c:v>
                </c:pt>
                <c:pt idx="1694">
                  <c:v>1,690.00</c:v>
                </c:pt>
                <c:pt idx="1695">
                  <c:v>1,691.01</c:v>
                </c:pt>
                <c:pt idx="1696">
                  <c:v>1,692.00</c:v>
                </c:pt>
                <c:pt idx="1697">
                  <c:v>1,693.00</c:v>
                </c:pt>
                <c:pt idx="1698">
                  <c:v>1,694.01</c:v>
                </c:pt>
                <c:pt idx="1699">
                  <c:v>1,695.01</c:v>
                </c:pt>
                <c:pt idx="1700">
                  <c:v>1,696.00</c:v>
                </c:pt>
                <c:pt idx="1701">
                  <c:v>1,697.01</c:v>
                </c:pt>
                <c:pt idx="1702">
                  <c:v>1,698.01</c:v>
                </c:pt>
                <c:pt idx="1703">
                  <c:v>1,699.00</c:v>
                </c:pt>
                <c:pt idx="1704">
                  <c:v>1,700.00</c:v>
                </c:pt>
                <c:pt idx="1705">
                  <c:v>1,701.01</c:v>
                </c:pt>
                <c:pt idx="1706">
                  <c:v>1,702.00</c:v>
                </c:pt>
                <c:pt idx="1707">
                  <c:v>1,703.00</c:v>
                </c:pt>
                <c:pt idx="1708">
                  <c:v>1,704.01</c:v>
                </c:pt>
                <c:pt idx="1709">
                  <c:v>1,705.01</c:v>
                </c:pt>
                <c:pt idx="1710">
                  <c:v>1,706.00</c:v>
                </c:pt>
                <c:pt idx="1711">
                  <c:v>1,707.01</c:v>
                </c:pt>
                <c:pt idx="1712">
                  <c:v>1,708.01</c:v>
                </c:pt>
                <c:pt idx="1713">
                  <c:v>1,709.00</c:v>
                </c:pt>
                <c:pt idx="1714">
                  <c:v>1,710.00</c:v>
                </c:pt>
                <c:pt idx="1715">
                  <c:v>1,711.01</c:v>
                </c:pt>
                <c:pt idx="1716">
                  <c:v>1,712.00</c:v>
                </c:pt>
                <c:pt idx="1717">
                  <c:v>1,713.00</c:v>
                </c:pt>
                <c:pt idx="1718">
                  <c:v>1,714.01</c:v>
                </c:pt>
                <c:pt idx="1719">
                  <c:v>1,715.01</c:v>
                </c:pt>
                <c:pt idx="1720">
                  <c:v>1,716.00</c:v>
                </c:pt>
                <c:pt idx="1721">
                  <c:v>1,717.00</c:v>
                </c:pt>
                <c:pt idx="1722">
                  <c:v>1,718.01</c:v>
                </c:pt>
                <c:pt idx="1723">
                  <c:v>1,719.00</c:v>
                </c:pt>
                <c:pt idx="1724">
                  <c:v>1,720.00</c:v>
                </c:pt>
                <c:pt idx="1725">
                  <c:v>1,721.01</c:v>
                </c:pt>
                <c:pt idx="1726">
                  <c:v>1,722.00</c:v>
                </c:pt>
                <c:pt idx="1727">
                  <c:v>1,723.00</c:v>
                </c:pt>
                <c:pt idx="1728">
                  <c:v>1,724.01</c:v>
                </c:pt>
                <c:pt idx="1729">
                  <c:v>1,725.01</c:v>
                </c:pt>
                <c:pt idx="1730">
                  <c:v>1,726.00</c:v>
                </c:pt>
                <c:pt idx="1731">
                  <c:v>1,727.00</c:v>
                </c:pt>
                <c:pt idx="1732">
                  <c:v>1,728.01</c:v>
                </c:pt>
                <c:pt idx="1733">
                  <c:v>1,729.00</c:v>
                </c:pt>
                <c:pt idx="1734">
                  <c:v>1,730.00</c:v>
                </c:pt>
                <c:pt idx="1735">
                  <c:v>1,731.01</c:v>
                </c:pt>
                <c:pt idx="1736">
                  <c:v>1,732.00</c:v>
                </c:pt>
                <c:pt idx="1737">
                  <c:v>1,733.00</c:v>
                </c:pt>
                <c:pt idx="1738">
                  <c:v>1,734.01</c:v>
                </c:pt>
                <c:pt idx="1739">
                  <c:v>1,735.01</c:v>
                </c:pt>
                <c:pt idx="1740">
                  <c:v>1,736.00</c:v>
                </c:pt>
                <c:pt idx="1741">
                  <c:v>1,737.00</c:v>
                </c:pt>
                <c:pt idx="1742">
                  <c:v>1,738.01</c:v>
                </c:pt>
                <c:pt idx="1743">
                  <c:v>1,739.00</c:v>
                </c:pt>
                <c:pt idx="1744">
                  <c:v>1,740.00</c:v>
                </c:pt>
                <c:pt idx="1745">
                  <c:v>1,741.01</c:v>
                </c:pt>
                <c:pt idx="1746">
                  <c:v>1,742.01</c:v>
                </c:pt>
                <c:pt idx="1747">
                  <c:v>1,743.00</c:v>
                </c:pt>
                <c:pt idx="1748">
                  <c:v>1,744.01</c:v>
                </c:pt>
                <c:pt idx="1749">
                  <c:v>1,745.01</c:v>
                </c:pt>
                <c:pt idx="1750">
                  <c:v>1,746.00</c:v>
                </c:pt>
                <c:pt idx="1751">
                  <c:v>1,747.00</c:v>
                </c:pt>
                <c:pt idx="1752">
                  <c:v>1,748.01</c:v>
                </c:pt>
                <c:pt idx="1753">
                  <c:v>1,749.00</c:v>
                </c:pt>
                <c:pt idx="1754">
                  <c:v>1,750.00</c:v>
                </c:pt>
                <c:pt idx="1755">
                  <c:v>1,751.01</c:v>
                </c:pt>
                <c:pt idx="1756">
                  <c:v>1,752.01</c:v>
                </c:pt>
                <c:pt idx="1757">
                  <c:v>1,753.00</c:v>
                </c:pt>
                <c:pt idx="1758">
                  <c:v>1,754.00</c:v>
                </c:pt>
                <c:pt idx="1759">
                  <c:v>1,755.01</c:v>
                </c:pt>
                <c:pt idx="1760">
                  <c:v>1,756.00</c:v>
                </c:pt>
                <c:pt idx="1761">
                  <c:v>1,757.00</c:v>
                </c:pt>
                <c:pt idx="1762">
                  <c:v>1,758.01</c:v>
                </c:pt>
                <c:pt idx="1763">
                  <c:v>1,759.00</c:v>
                </c:pt>
                <c:pt idx="1764">
                  <c:v>1,760.00</c:v>
                </c:pt>
                <c:pt idx="1765">
                  <c:v>1,761.01</c:v>
                </c:pt>
                <c:pt idx="1766">
                  <c:v>1,762.01</c:v>
                </c:pt>
                <c:pt idx="1767">
                  <c:v>1,763.00</c:v>
                </c:pt>
                <c:pt idx="1768">
                  <c:v>1,764.00</c:v>
                </c:pt>
                <c:pt idx="1769">
                  <c:v>1,765.01</c:v>
                </c:pt>
                <c:pt idx="1770">
                  <c:v>1,766.00</c:v>
                </c:pt>
                <c:pt idx="1771">
                  <c:v>1,767.00</c:v>
                </c:pt>
                <c:pt idx="1772">
                  <c:v>1,768.01</c:v>
                </c:pt>
                <c:pt idx="1773">
                  <c:v>1,769.00</c:v>
                </c:pt>
                <c:pt idx="1774">
                  <c:v>1,770.00</c:v>
                </c:pt>
                <c:pt idx="1775">
                  <c:v>1,771.01</c:v>
                </c:pt>
                <c:pt idx="1776">
                  <c:v>1,772.01</c:v>
                </c:pt>
                <c:pt idx="1777">
                  <c:v>1,773.00</c:v>
                </c:pt>
                <c:pt idx="1778">
                  <c:v>1,774.00</c:v>
                </c:pt>
                <c:pt idx="1779">
                  <c:v>1,775.01</c:v>
                </c:pt>
                <c:pt idx="1780">
                  <c:v>1,776.00</c:v>
                </c:pt>
                <c:pt idx="1781">
                  <c:v>1,777.00</c:v>
                </c:pt>
                <c:pt idx="1782">
                  <c:v>1,778.01</c:v>
                </c:pt>
                <c:pt idx="1783">
                  <c:v>1,779.01</c:v>
                </c:pt>
                <c:pt idx="1784">
                  <c:v>1,780.00</c:v>
                </c:pt>
                <c:pt idx="1785">
                  <c:v>1,781.01</c:v>
                </c:pt>
                <c:pt idx="1786">
                  <c:v>1,782.01</c:v>
                </c:pt>
                <c:pt idx="1787">
                  <c:v>1,783.00</c:v>
                </c:pt>
                <c:pt idx="1788">
                  <c:v>1,784.00</c:v>
                </c:pt>
                <c:pt idx="1789">
                  <c:v>1,785.01</c:v>
                </c:pt>
                <c:pt idx="1790">
                  <c:v>1,786.00</c:v>
                </c:pt>
                <c:pt idx="1791">
                  <c:v>1,787.00</c:v>
                </c:pt>
                <c:pt idx="1792">
                  <c:v>1,788.01</c:v>
                </c:pt>
                <c:pt idx="1793">
                  <c:v>1,789.01</c:v>
                </c:pt>
                <c:pt idx="1794">
                  <c:v>1,790.00</c:v>
                </c:pt>
                <c:pt idx="1795">
                  <c:v>1,791.01</c:v>
                </c:pt>
                <c:pt idx="1796">
                  <c:v>1,792.01</c:v>
                </c:pt>
                <c:pt idx="1797">
                  <c:v>1,793.00</c:v>
                </c:pt>
                <c:pt idx="1798">
                  <c:v>1,794.00</c:v>
                </c:pt>
                <c:pt idx="1799">
                  <c:v>1,795.01</c:v>
                </c:pt>
                <c:pt idx="1800">
                  <c:v>1,796.00</c:v>
                </c:pt>
                <c:pt idx="1801">
                  <c:v>1,797.00</c:v>
                </c:pt>
                <c:pt idx="1802">
                  <c:v>1,798.01</c:v>
                </c:pt>
                <c:pt idx="1803">
                  <c:v>1,799.01</c:v>
                </c:pt>
                <c:pt idx="1804">
                  <c:v>1,800.00</c:v>
                </c:pt>
                <c:pt idx="1805">
                  <c:v>1,801.00</c:v>
                </c:pt>
                <c:pt idx="1806">
                  <c:v>1,802.01</c:v>
                </c:pt>
                <c:pt idx="1807">
                  <c:v>1,803.00</c:v>
                </c:pt>
                <c:pt idx="1808">
                  <c:v>1,804.00</c:v>
                </c:pt>
                <c:pt idx="1809">
                  <c:v>1,805.01</c:v>
                </c:pt>
                <c:pt idx="1810">
                  <c:v>1,806.00</c:v>
                </c:pt>
                <c:pt idx="1811">
                  <c:v>1,807.00</c:v>
                </c:pt>
                <c:pt idx="1812">
                  <c:v>1,808.01</c:v>
                </c:pt>
                <c:pt idx="1813">
                  <c:v>1,809.01</c:v>
                </c:pt>
                <c:pt idx="1814">
                  <c:v>1,810.00</c:v>
                </c:pt>
                <c:pt idx="1815">
                  <c:v>1,811.00</c:v>
                </c:pt>
                <c:pt idx="1816">
                  <c:v>1,812.01</c:v>
                </c:pt>
                <c:pt idx="1817">
                  <c:v>1,813.00</c:v>
                </c:pt>
                <c:pt idx="1818">
                  <c:v>1,814.00</c:v>
                </c:pt>
                <c:pt idx="1819">
                  <c:v>1,815.01</c:v>
                </c:pt>
                <c:pt idx="1820">
                  <c:v>1,816.01</c:v>
                </c:pt>
                <c:pt idx="1821">
                  <c:v>1,817.00</c:v>
                </c:pt>
                <c:pt idx="1822">
                  <c:v>1,818.01</c:v>
                </c:pt>
                <c:pt idx="1823">
                  <c:v>1,819.01</c:v>
                </c:pt>
                <c:pt idx="1824">
                  <c:v>1,820.00</c:v>
                </c:pt>
                <c:pt idx="1825">
                  <c:v>1,821.00</c:v>
                </c:pt>
                <c:pt idx="1826">
                  <c:v>1,822.01</c:v>
                </c:pt>
                <c:pt idx="1827">
                  <c:v>1,823.00</c:v>
                </c:pt>
                <c:pt idx="1828">
                  <c:v>1,824.00</c:v>
                </c:pt>
                <c:pt idx="1829">
                  <c:v>1,825.01</c:v>
                </c:pt>
                <c:pt idx="1830">
                  <c:v>1,826.01</c:v>
                </c:pt>
                <c:pt idx="1831">
                  <c:v>1,827.00</c:v>
                </c:pt>
                <c:pt idx="1832">
                  <c:v>1,828.01</c:v>
                </c:pt>
                <c:pt idx="1833">
                  <c:v>1,829.01</c:v>
                </c:pt>
                <c:pt idx="1834">
                  <c:v>1,830.00</c:v>
                </c:pt>
                <c:pt idx="1835">
                  <c:v>1,831.00</c:v>
                </c:pt>
                <c:pt idx="1836">
                  <c:v>1,832.01</c:v>
                </c:pt>
                <c:pt idx="1837">
                  <c:v>1,833.00</c:v>
                </c:pt>
                <c:pt idx="1838">
                  <c:v>1,834.00</c:v>
                </c:pt>
                <c:pt idx="1839">
                  <c:v>1,835.01</c:v>
                </c:pt>
                <c:pt idx="1840">
                  <c:v>1,836.01</c:v>
                </c:pt>
                <c:pt idx="1841">
                  <c:v>1,837.00</c:v>
                </c:pt>
                <c:pt idx="1842">
                  <c:v>1,838.01</c:v>
                </c:pt>
                <c:pt idx="1843">
                  <c:v>1,839.01</c:v>
                </c:pt>
                <c:pt idx="1844">
                  <c:v>1,840.00</c:v>
                </c:pt>
                <c:pt idx="1845">
                  <c:v>1,841.00</c:v>
                </c:pt>
                <c:pt idx="1846">
                  <c:v>1,842.01</c:v>
                </c:pt>
                <c:pt idx="1847">
                  <c:v>1,843.00</c:v>
                </c:pt>
                <c:pt idx="1848">
                  <c:v>1,844.00</c:v>
                </c:pt>
                <c:pt idx="1849">
                  <c:v>1,845.01</c:v>
                </c:pt>
                <c:pt idx="1850">
                  <c:v>1,846.01</c:v>
                </c:pt>
                <c:pt idx="1851">
                  <c:v>1,847.00</c:v>
                </c:pt>
                <c:pt idx="1852">
                  <c:v>1,848.00</c:v>
                </c:pt>
                <c:pt idx="1853">
                  <c:v>1,849.01</c:v>
                </c:pt>
                <c:pt idx="1854">
                  <c:v>1,850.00</c:v>
                </c:pt>
                <c:pt idx="1855">
                  <c:v>1,851.00</c:v>
                </c:pt>
                <c:pt idx="1856">
                  <c:v>1,852.01</c:v>
                </c:pt>
                <c:pt idx="1857">
                  <c:v>1,853.00</c:v>
                </c:pt>
                <c:pt idx="1858">
                  <c:v>1,854.00</c:v>
                </c:pt>
                <c:pt idx="1859">
                  <c:v>1,855.01</c:v>
                </c:pt>
                <c:pt idx="1860">
                  <c:v>1,856.01</c:v>
                </c:pt>
                <c:pt idx="1861">
                  <c:v>1,857.00</c:v>
                </c:pt>
                <c:pt idx="1862">
                  <c:v>1,858.00</c:v>
                </c:pt>
                <c:pt idx="1863">
                  <c:v>1,859.01</c:v>
                </c:pt>
                <c:pt idx="1864">
                  <c:v>1,860.00</c:v>
                </c:pt>
                <c:pt idx="1865">
                  <c:v>1,861.00</c:v>
                </c:pt>
                <c:pt idx="1866">
                  <c:v>1,862.01</c:v>
                </c:pt>
                <c:pt idx="1867">
                  <c:v>1,863.01</c:v>
                </c:pt>
                <c:pt idx="1868">
                  <c:v>1,864.00</c:v>
                </c:pt>
                <c:pt idx="1869">
                  <c:v>1,865.01</c:v>
                </c:pt>
                <c:pt idx="1870">
                  <c:v>1,866.01</c:v>
                </c:pt>
                <c:pt idx="1871">
                  <c:v>1,867.00</c:v>
                </c:pt>
                <c:pt idx="1872">
                  <c:v>1,868.00</c:v>
                </c:pt>
                <c:pt idx="1873">
                  <c:v>1,869.01</c:v>
                </c:pt>
                <c:pt idx="1874">
                  <c:v>1,870.00</c:v>
                </c:pt>
                <c:pt idx="1875">
                  <c:v>1,871.00</c:v>
                </c:pt>
                <c:pt idx="1876">
                  <c:v>1,872.01</c:v>
                </c:pt>
                <c:pt idx="1877">
                  <c:v>1,873.01</c:v>
                </c:pt>
                <c:pt idx="1878">
                  <c:v>1,874.00</c:v>
                </c:pt>
                <c:pt idx="1879">
                  <c:v>1,875.00</c:v>
                </c:pt>
                <c:pt idx="1880">
                  <c:v>1,876.01</c:v>
                </c:pt>
                <c:pt idx="1881">
                  <c:v>1,877.00</c:v>
                </c:pt>
                <c:pt idx="1882">
                  <c:v>1,878.00</c:v>
                </c:pt>
                <c:pt idx="1883">
                  <c:v>1,879.01</c:v>
                </c:pt>
                <c:pt idx="1884">
                  <c:v>1,880.01</c:v>
                </c:pt>
                <c:pt idx="1885">
                  <c:v>1,881.00</c:v>
                </c:pt>
                <c:pt idx="1886">
                  <c:v>1,882.01</c:v>
                </c:pt>
                <c:pt idx="1887">
                  <c:v>1,883.01</c:v>
                </c:pt>
                <c:pt idx="1888">
                  <c:v>1,884.00</c:v>
                </c:pt>
                <c:pt idx="1889">
                  <c:v>1,885.00</c:v>
                </c:pt>
                <c:pt idx="1890">
                  <c:v>1,886.01</c:v>
                </c:pt>
                <c:pt idx="1891">
                  <c:v>1,887.00</c:v>
                </c:pt>
                <c:pt idx="1892">
                  <c:v>1,888.00</c:v>
                </c:pt>
                <c:pt idx="1893">
                  <c:v>1,889.01</c:v>
                </c:pt>
                <c:pt idx="1894">
                  <c:v>1,890.01</c:v>
                </c:pt>
                <c:pt idx="1895">
                  <c:v>1,891.00</c:v>
                </c:pt>
                <c:pt idx="1896">
                  <c:v>1,892.01</c:v>
                </c:pt>
                <c:pt idx="1897">
                  <c:v>1,893.01</c:v>
                </c:pt>
                <c:pt idx="1898">
                  <c:v>1,894.00</c:v>
                </c:pt>
                <c:pt idx="1899">
                  <c:v>1,895.00</c:v>
                </c:pt>
                <c:pt idx="1900">
                  <c:v>1,896.01</c:v>
                </c:pt>
                <c:pt idx="1901">
                  <c:v>1,897.00</c:v>
                </c:pt>
                <c:pt idx="1902">
                  <c:v>1,898.00</c:v>
                </c:pt>
                <c:pt idx="1903">
                  <c:v>1,899.01</c:v>
                </c:pt>
                <c:pt idx="1904">
                  <c:v>1,900.01</c:v>
                </c:pt>
                <c:pt idx="1905">
                  <c:v>1,901.00</c:v>
                </c:pt>
              </c:strCache>
            </c:strRef>
          </c:xVal>
          <c:yVal>
            <c:numRef>
              <c:f>'8-16-2022 10-06-53 AM'!$F$2:$F$1907</c:f>
              <c:numCache>
                <c:formatCode>General</c:formatCode>
                <c:ptCount val="1906"/>
                <c:pt idx="0">
                  <c:v>72.737257999999997</c:v>
                </c:pt>
                <c:pt idx="1">
                  <c:v>72.756175999999996</c:v>
                </c:pt>
                <c:pt idx="2">
                  <c:v>72.758246</c:v>
                </c:pt>
                <c:pt idx="3">
                  <c:v>72.750686000000002</c:v>
                </c:pt>
                <c:pt idx="4">
                  <c:v>72.744439999999997</c:v>
                </c:pt>
                <c:pt idx="5">
                  <c:v>72.908491999999995</c:v>
                </c:pt>
                <c:pt idx="6">
                  <c:v>72.905900000000003</c:v>
                </c:pt>
                <c:pt idx="7">
                  <c:v>72.914143999999993</c:v>
                </c:pt>
                <c:pt idx="8">
                  <c:v>72.911642000000001</c:v>
                </c:pt>
                <c:pt idx="9">
                  <c:v>72.902749999999997</c:v>
                </c:pt>
                <c:pt idx="10">
                  <c:v>72.904405999999994</c:v>
                </c:pt>
                <c:pt idx="11">
                  <c:v>72.893084000000002</c:v>
                </c:pt>
                <c:pt idx="12">
                  <c:v>72.897980000000004</c:v>
                </c:pt>
                <c:pt idx="13">
                  <c:v>72.895892000000003</c:v>
                </c:pt>
                <c:pt idx="14">
                  <c:v>72.901346000000004</c:v>
                </c:pt>
                <c:pt idx="15">
                  <c:v>72.900824</c:v>
                </c:pt>
                <c:pt idx="16">
                  <c:v>72.898195999999999</c:v>
                </c:pt>
                <c:pt idx="17">
                  <c:v>72.905090000000001</c:v>
                </c:pt>
                <c:pt idx="18">
                  <c:v>72.891949999999994</c:v>
                </c:pt>
                <c:pt idx="19">
                  <c:v>72.887360000000001</c:v>
                </c:pt>
                <c:pt idx="20">
                  <c:v>72.904045999999994</c:v>
                </c:pt>
                <c:pt idx="21">
                  <c:v>72.916015999999999</c:v>
                </c:pt>
                <c:pt idx="22">
                  <c:v>72.896234000000007</c:v>
                </c:pt>
                <c:pt idx="23">
                  <c:v>72.885704000000004</c:v>
                </c:pt>
                <c:pt idx="24">
                  <c:v>72.889088000000001</c:v>
                </c:pt>
                <c:pt idx="25">
                  <c:v>72.915673999999996</c:v>
                </c:pt>
                <c:pt idx="26">
                  <c:v>72.912847999999997</c:v>
                </c:pt>
                <c:pt idx="27">
                  <c:v>72.894596000000007</c:v>
                </c:pt>
                <c:pt idx="28">
                  <c:v>72.897710000000004</c:v>
                </c:pt>
                <c:pt idx="29">
                  <c:v>72.90455</c:v>
                </c:pt>
                <c:pt idx="30">
                  <c:v>72.911011999999999</c:v>
                </c:pt>
                <c:pt idx="31">
                  <c:v>72.910904000000002</c:v>
                </c:pt>
                <c:pt idx="32">
                  <c:v>72.911282</c:v>
                </c:pt>
                <c:pt idx="33">
                  <c:v>72.924043999999995</c:v>
                </c:pt>
                <c:pt idx="34">
                  <c:v>72.914432000000005</c:v>
                </c:pt>
                <c:pt idx="35">
                  <c:v>72.912577999999996</c:v>
                </c:pt>
                <c:pt idx="36">
                  <c:v>72.903577999999996</c:v>
                </c:pt>
                <c:pt idx="37">
                  <c:v>72.900013999999999</c:v>
                </c:pt>
                <c:pt idx="38">
                  <c:v>72.900031999999996</c:v>
                </c:pt>
                <c:pt idx="39">
                  <c:v>72.908636000000001</c:v>
                </c:pt>
                <c:pt idx="40">
                  <c:v>72.890761999999995</c:v>
                </c:pt>
                <c:pt idx="41">
                  <c:v>72.898700000000005</c:v>
                </c:pt>
                <c:pt idx="42">
                  <c:v>72.918428000000006</c:v>
                </c:pt>
                <c:pt idx="43">
                  <c:v>72.899330000000006</c:v>
                </c:pt>
                <c:pt idx="44">
                  <c:v>72.900158000000005</c:v>
                </c:pt>
                <c:pt idx="45">
                  <c:v>72.907448000000002</c:v>
                </c:pt>
                <c:pt idx="46">
                  <c:v>72.904117999999997</c:v>
                </c:pt>
                <c:pt idx="47">
                  <c:v>72.902929999999998</c:v>
                </c:pt>
                <c:pt idx="48">
                  <c:v>72.906602000000007</c:v>
                </c:pt>
                <c:pt idx="49">
                  <c:v>72.911479999999997</c:v>
                </c:pt>
                <c:pt idx="50">
                  <c:v>72.908978000000005</c:v>
                </c:pt>
                <c:pt idx="51">
                  <c:v>72.895189999999999</c:v>
                </c:pt>
                <c:pt idx="52">
                  <c:v>72.901939999999996</c:v>
                </c:pt>
                <c:pt idx="53">
                  <c:v>72.905773999999994</c:v>
                </c:pt>
                <c:pt idx="54">
                  <c:v>72.905125999999996</c:v>
                </c:pt>
                <c:pt idx="55">
                  <c:v>72.898988000000003</c:v>
                </c:pt>
                <c:pt idx="56">
                  <c:v>72.906872000000007</c:v>
                </c:pt>
                <c:pt idx="57">
                  <c:v>72.916736</c:v>
                </c:pt>
                <c:pt idx="58">
                  <c:v>72.916105999999999</c:v>
                </c:pt>
                <c:pt idx="59">
                  <c:v>72.901616000000004</c:v>
                </c:pt>
                <c:pt idx="60">
                  <c:v>72.901256000000004</c:v>
                </c:pt>
                <c:pt idx="61">
                  <c:v>72.908150000000006</c:v>
                </c:pt>
                <c:pt idx="62">
                  <c:v>72.910364000000001</c:v>
                </c:pt>
                <c:pt idx="63">
                  <c:v>72.896863999999994</c:v>
                </c:pt>
                <c:pt idx="64">
                  <c:v>72.901381999999998</c:v>
                </c:pt>
                <c:pt idx="65">
                  <c:v>72.906403999999995</c:v>
                </c:pt>
                <c:pt idx="66">
                  <c:v>72.913927999999999</c:v>
                </c:pt>
                <c:pt idx="67">
                  <c:v>72.896287999999998</c:v>
                </c:pt>
                <c:pt idx="68">
                  <c:v>72.901201999999998</c:v>
                </c:pt>
                <c:pt idx="69">
                  <c:v>72.928652</c:v>
                </c:pt>
                <c:pt idx="70">
                  <c:v>72.919904000000002</c:v>
                </c:pt>
                <c:pt idx="71">
                  <c:v>72.910831999999999</c:v>
                </c:pt>
                <c:pt idx="72">
                  <c:v>72.921397999999996</c:v>
                </c:pt>
                <c:pt idx="73">
                  <c:v>72.925573999999997</c:v>
                </c:pt>
                <c:pt idx="74">
                  <c:v>72.922550000000001</c:v>
                </c:pt>
                <c:pt idx="75">
                  <c:v>72.915350000000004</c:v>
                </c:pt>
                <c:pt idx="76">
                  <c:v>72.902084000000002</c:v>
                </c:pt>
                <c:pt idx="77">
                  <c:v>72.917816000000002</c:v>
                </c:pt>
                <c:pt idx="78">
                  <c:v>72.920282</c:v>
                </c:pt>
                <c:pt idx="79">
                  <c:v>72.912272000000002</c:v>
                </c:pt>
                <c:pt idx="80">
                  <c:v>72.917383999999998</c:v>
                </c:pt>
                <c:pt idx="81">
                  <c:v>72.919651999999999</c:v>
                </c:pt>
                <c:pt idx="82">
                  <c:v>72.910957999999994</c:v>
                </c:pt>
                <c:pt idx="83">
                  <c:v>72.920696000000007</c:v>
                </c:pt>
                <c:pt idx="84">
                  <c:v>72.910849999999996</c:v>
                </c:pt>
                <c:pt idx="85">
                  <c:v>72.927824000000001</c:v>
                </c:pt>
                <c:pt idx="86">
                  <c:v>72.923863999999995</c:v>
                </c:pt>
                <c:pt idx="87">
                  <c:v>72.904514000000006</c:v>
                </c:pt>
                <c:pt idx="88">
                  <c:v>72.921757999999997</c:v>
                </c:pt>
                <c:pt idx="89">
                  <c:v>72.934520000000006</c:v>
                </c:pt>
                <c:pt idx="90">
                  <c:v>72.925538000000003</c:v>
                </c:pt>
                <c:pt idx="91">
                  <c:v>72.917150000000007</c:v>
                </c:pt>
                <c:pt idx="92">
                  <c:v>72.916466</c:v>
                </c:pt>
                <c:pt idx="93">
                  <c:v>72.928076000000004</c:v>
                </c:pt>
                <c:pt idx="94">
                  <c:v>72.926528000000005</c:v>
                </c:pt>
                <c:pt idx="95">
                  <c:v>72.915368000000001</c:v>
                </c:pt>
                <c:pt idx="96">
                  <c:v>72.943951999999996</c:v>
                </c:pt>
                <c:pt idx="97">
                  <c:v>72.941413999999995</c:v>
                </c:pt>
                <c:pt idx="98">
                  <c:v>72.927626000000004</c:v>
                </c:pt>
                <c:pt idx="99">
                  <c:v>72.919094000000001</c:v>
                </c:pt>
                <c:pt idx="100">
                  <c:v>72.915422000000007</c:v>
                </c:pt>
                <c:pt idx="101">
                  <c:v>72.928832</c:v>
                </c:pt>
                <c:pt idx="102">
                  <c:v>72.937994000000003</c:v>
                </c:pt>
                <c:pt idx="103">
                  <c:v>72.914522000000005</c:v>
                </c:pt>
                <c:pt idx="104">
                  <c:v>72.920012</c:v>
                </c:pt>
                <c:pt idx="105">
                  <c:v>72.935996000000003</c:v>
                </c:pt>
                <c:pt idx="106">
                  <c:v>72.936644000000001</c:v>
                </c:pt>
                <c:pt idx="107">
                  <c:v>72.910867999999994</c:v>
                </c:pt>
                <c:pt idx="108">
                  <c:v>72.925411999999994</c:v>
                </c:pt>
                <c:pt idx="109">
                  <c:v>72.927374</c:v>
                </c:pt>
                <c:pt idx="110">
                  <c:v>72.938209999999998</c:v>
                </c:pt>
                <c:pt idx="111">
                  <c:v>72.919886000000005</c:v>
                </c:pt>
                <c:pt idx="112">
                  <c:v>72.922694000000007</c:v>
                </c:pt>
                <c:pt idx="113">
                  <c:v>72.930092000000002</c:v>
                </c:pt>
                <c:pt idx="114">
                  <c:v>72.932360000000003</c:v>
                </c:pt>
                <c:pt idx="115">
                  <c:v>72.931225999999995</c:v>
                </c:pt>
                <c:pt idx="116">
                  <c:v>72.922765999999996</c:v>
                </c:pt>
                <c:pt idx="117">
                  <c:v>72.920947999999996</c:v>
                </c:pt>
                <c:pt idx="118">
                  <c:v>72.934700000000007</c:v>
                </c:pt>
                <c:pt idx="119">
                  <c:v>72.925015999999999</c:v>
                </c:pt>
                <c:pt idx="120">
                  <c:v>72.918086000000002</c:v>
                </c:pt>
                <c:pt idx="121">
                  <c:v>72.916070000000005</c:v>
                </c:pt>
                <c:pt idx="122">
                  <c:v>72.922567999999998</c:v>
                </c:pt>
                <c:pt idx="123">
                  <c:v>72.920264000000003</c:v>
                </c:pt>
                <c:pt idx="124">
                  <c:v>72.920156000000006</c:v>
                </c:pt>
                <c:pt idx="125">
                  <c:v>72.933601999999993</c:v>
                </c:pt>
                <c:pt idx="126">
                  <c:v>72.932665999999998</c:v>
                </c:pt>
                <c:pt idx="127">
                  <c:v>72.935293999999999</c:v>
                </c:pt>
                <c:pt idx="128">
                  <c:v>72.931334000000007</c:v>
                </c:pt>
                <c:pt idx="129">
                  <c:v>72.928327999999993</c:v>
                </c:pt>
                <c:pt idx="130">
                  <c:v>72.931315999999995</c:v>
                </c:pt>
                <c:pt idx="131">
                  <c:v>72.935401999999996</c:v>
                </c:pt>
                <c:pt idx="132">
                  <c:v>72.923017999999999</c:v>
                </c:pt>
                <c:pt idx="133">
                  <c:v>72.936554000000001</c:v>
                </c:pt>
                <c:pt idx="134">
                  <c:v>72.940442000000004</c:v>
                </c:pt>
                <c:pt idx="135">
                  <c:v>72.934646000000001</c:v>
                </c:pt>
                <c:pt idx="136">
                  <c:v>72.942008000000001</c:v>
                </c:pt>
                <c:pt idx="137">
                  <c:v>72.944888000000006</c:v>
                </c:pt>
                <c:pt idx="138">
                  <c:v>72.935851999999997</c:v>
                </c:pt>
                <c:pt idx="139">
                  <c:v>72.943196</c:v>
                </c:pt>
                <c:pt idx="140">
                  <c:v>72.945374000000001</c:v>
                </c:pt>
                <c:pt idx="141">
                  <c:v>72.949442000000005</c:v>
                </c:pt>
                <c:pt idx="142">
                  <c:v>72.944329999999994</c:v>
                </c:pt>
                <c:pt idx="143">
                  <c:v>72.929642000000001</c:v>
                </c:pt>
                <c:pt idx="144">
                  <c:v>72.919526000000005</c:v>
                </c:pt>
                <c:pt idx="145">
                  <c:v>72.932540000000003</c:v>
                </c:pt>
                <c:pt idx="146">
                  <c:v>72.937166000000005</c:v>
                </c:pt>
                <c:pt idx="147">
                  <c:v>72.941252000000006</c:v>
                </c:pt>
                <c:pt idx="148">
                  <c:v>72.921559999999999</c:v>
                </c:pt>
                <c:pt idx="149">
                  <c:v>72.934430000000006</c:v>
                </c:pt>
                <c:pt idx="150">
                  <c:v>72.953869999999995</c:v>
                </c:pt>
                <c:pt idx="151">
                  <c:v>72.944329999999994</c:v>
                </c:pt>
                <c:pt idx="152">
                  <c:v>72.936248000000006</c:v>
                </c:pt>
                <c:pt idx="153">
                  <c:v>72.937237999999994</c:v>
                </c:pt>
                <c:pt idx="154">
                  <c:v>72.950215999999998</c:v>
                </c:pt>
                <c:pt idx="155">
                  <c:v>72.950288</c:v>
                </c:pt>
                <c:pt idx="156">
                  <c:v>72.939902000000004</c:v>
                </c:pt>
                <c:pt idx="157">
                  <c:v>72.934861999999995</c:v>
                </c:pt>
                <c:pt idx="158">
                  <c:v>72.942943999999997</c:v>
                </c:pt>
                <c:pt idx="159">
                  <c:v>72.938407999999995</c:v>
                </c:pt>
                <c:pt idx="160">
                  <c:v>72.929984000000005</c:v>
                </c:pt>
                <c:pt idx="161">
                  <c:v>72.929246000000006</c:v>
                </c:pt>
                <c:pt idx="162">
                  <c:v>72.941432000000006</c:v>
                </c:pt>
                <c:pt idx="163">
                  <c:v>72.943861999999996</c:v>
                </c:pt>
                <c:pt idx="164">
                  <c:v>72.934430000000006</c:v>
                </c:pt>
                <c:pt idx="165">
                  <c:v>72.944581999999997</c:v>
                </c:pt>
                <c:pt idx="166">
                  <c:v>72.949640000000002</c:v>
                </c:pt>
                <c:pt idx="167">
                  <c:v>72.953564</c:v>
                </c:pt>
                <c:pt idx="168">
                  <c:v>72.951656</c:v>
                </c:pt>
                <c:pt idx="169">
                  <c:v>72.941288</c:v>
                </c:pt>
                <c:pt idx="170">
                  <c:v>72.944941999999998</c:v>
                </c:pt>
                <c:pt idx="171">
                  <c:v>72.94847</c:v>
                </c:pt>
                <c:pt idx="172">
                  <c:v>72.945896000000005</c:v>
                </c:pt>
                <c:pt idx="173">
                  <c:v>72.947479999999999</c:v>
                </c:pt>
                <c:pt idx="174">
                  <c:v>72.953203999999999</c:v>
                </c:pt>
                <c:pt idx="175">
                  <c:v>72.953384</c:v>
                </c:pt>
                <c:pt idx="176">
                  <c:v>72.954284000000001</c:v>
                </c:pt>
                <c:pt idx="177">
                  <c:v>72.946454000000003</c:v>
                </c:pt>
                <c:pt idx="178">
                  <c:v>72.960133999999996</c:v>
                </c:pt>
                <c:pt idx="179">
                  <c:v>72.953726000000003</c:v>
                </c:pt>
                <c:pt idx="180">
                  <c:v>72.942836</c:v>
                </c:pt>
                <c:pt idx="181">
                  <c:v>72.951115999999999</c:v>
                </c:pt>
                <c:pt idx="182">
                  <c:v>72.949262000000004</c:v>
                </c:pt>
                <c:pt idx="183">
                  <c:v>72.958748</c:v>
                </c:pt>
                <c:pt idx="184">
                  <c:v>72.967225999999997</c:v>
                </c:pt>
                <c:pt idx="185">
                  <c:v>72.967370000000003</c:v>
                </c:pt>
                <c:pt idx="186">
                  <c:v>72.967495999999997</c:v>
                </c:pt>
                <c:pt idx="187">
                  <c:v>72.959558000000001</c:v>
                </c:pt>
                <c:pt idx="188">
                  <c:v>72.962294</c:v>
                </c:pt>
                <c:pt idx="189">
                  <c:v>72.949352000000005</c:v>
                </c:pt>
                <c:pt idx="190">
                  <c:v>72.955759999999998</c:v>
                </c:pt>
                <c:pt idx="191">
                  <c:v>72.966200000000001</c:v>
                </c:pt>
                <c:pt idx="192">
                  <c:v>72.959935999999999</c:v>
                </c:pt>
                <c:pt idx="193">
                  <c:v>72.958622000000005</c:v>
                </c:pt>
                <c:pt idx="194">
                  <c:v>72.945229999999995</c:v>
                </c:pt>
                <c:pt idx="195">
                  <c:v>72.958675999999997</c:v>
                </c:pt>
                <c:pt idx="196">
                  <c:v>72.969530000000006</c:v>
                </c:pt>
                <c:pt idx="197">
                  <c:v>72.963319999999996</c:v>
                </c:pt>
                <c:pt idx="198">
                  <c:v>72.963014000000001</c:v>
                </c:pt>
                <c:pt idx="199">
                  <c:v>72.960223999999997</c:v>
                </c:pt>
                <c:pt idx="200">
                  <c:v>72.967207999999999</c:v>
                </c:pt>
                <c:pt idx="201">
                  <c:v>72.975920000000002</c:v>
                </c:pt>
                <c:pt idx="202">
                  <c:v>72.967315999999997</c:v>
                </c:pt>
                <c:pt idx="203">
                  <c:v>72.962564</c:v>
                </c:pt>
                <c:pt idx="204">
                  <c:v>72.958532000000005</c:v>
                </c:pt>
                <c:pt idx="205">
                  <c:v>72.958820000000003</c:v>
                </c:pt>
                <c:pt idx="206">
                  <c:v>72.972769999999997</c:v>
                </c:pt>
                <c:pt idx="207">
                  <c:v>72.958370000000002</c:v>
                </c:pt>
                <c:pt idx="208">
                  <c:v>72.962708000000006</c:v>
                </c:pt>
                <c:pt idx="209">
                  <c:v>72.965282000000002</c:v>
                </c:pt>
                <c:pt idx="210">
                  <c:v>72.974822000000003</c:v>
                </c:pt>
                <c:pt idx="211">
                  <c:v>72.962419999999995</c:v>
                </c:pt>
                <c:pt idx="212">
                  <c:v>72.958855999999997</c:v>
                </c:pt>
                <c:pt idx="213">
                  <c:v>72.968413999999996</c:v>
                </c:pt>
                <c:pt idx="214">
                  <c:v>72.978206</c:v>
                </c:pt>
                <c:pt idx="215">
                  <c:v>72.982867999999996</c:v>
                </c:pt>
                <c:pt idx="216">
                  <c:v>72.977198000000001</c:v>
                </c:pt>
                <c:pt idx="217">
                  <c:v>72.963716000000005</c:v>
                </c:pt>
                <c:pt idx="218">
                  <c:v>72.971744000000001</c:v>
                </c:pt>
                <c:pt idx="219">
                  <c:v>72.978296</c:v>
                </c:pt>
                <c:pt idx="220">
                  <c:v>72.973867999999996</c:v>
                </c:pt>
                <c:pt idx="221">
                  <c:v>72.979969999999994</c:v>
                </c:pt>
                <c:pt idx="222">
                  <c:v>72.986666</c:v>
                </c:pt>
                <c:pt idx="223">
                  <c:v>72.982795999999993</c:v>
                </c:pt>
                <c:pt idx="224">
                  <c:v>72.975110000000001</c:v>
                </c:pt>
                <c:pt idx="225">
                  <c:v>72.959900000000005</c:v>
                </c:pt>
                <c:pt idx="226">
                  <c:v>72.974714000000006</c:v>
                </c:pt>
                <c:pt idx="227">
                  <c:v>72.983065999999994</c:v>
                </c:pt>
                <c:pt idx="228">
                  <c:v>72.982795999999993</c:v>
                </c:pt>
                <c:pt idx="229">
                  <c:v>72.977413999999996</c:v>
                </c:pt>
                <c:pt idx="230">
                  <c:v>72.973544000000004</c:v>
                </c:pt>
                <c:pt idx="231">
                  <c:v>72.984560000000002</c:v>
                </c:pt>
                <c:pt idx="232">
                  <c:v>72.977468000000002</c:v>
                </c:pt>
                <c:pt idx="233">
                  <c:v>72.983642000000003</c:v>
                </c:pt>
                <c:pt idx="234">
                  <c:v>72.984650000000002</c:v>
                </c:pt>
                <c:pt idx="235">
                  <c:v>73.000274000000005</c:v>
                </c:pt>
                <c:pt idx="236">
                  <c:v>73.003783999999996</c:v>
                </c:pt>
                <c:pt idx="237">
                  <c:v>72.97439</c:v>
                </c:pt>
                <c:pt idx="238">
                  <c:v>72.979483999999999</c:v>
                </c:pt>
                <c:pt idx="239">
                  <c:v>72.994765999999998</c:v>
                </c:pt>
                <c:pt idx="240">
                  <c:v>72.997286000000003</c:v>
                </c:pt>
                <c:pt idx="241">
                  <c:v>72.986323999999996</c:v>
                </c:pt>
                <c:pt idx="242">
                  <c:v>72.989816000000005</c:v>
                </c:pt>
                <c:pt idx="243">
                  <c:v>72.993722000000005</c:v>
                </c:pt>
                <c:pt idx="244">
                  <c:v>72.996583999999999</c:v>
                </c:pt>
                <c:pt idx="245">
                  <c:v>72.997321999999997</c:v>
                </c:pt>
                <c:pt idx="246">
                  <c:v>72.996368000000004</c:v>
                </c:pt>
                <c:pt idx="247">
                  <c:v>72.979934</c:v>
                </c:pt>
                <c:pt idx="248">
                  <c:v>72.974930000000001</c:v>
                </c:pt>
                <c:pt idx="249">
                  <c:v>72.999392</c:v>
                </c:pt>
                <c:pt idx="250">
                  <c:v>73.014836000000003</c:v>
                </c:pt>
                <c:pt idx="251">
                  <c:v>73.012352000000007</c:v>
                </c:pt>
                <c:pt idx="252">
                  <c:v>73.007078000000007</c:v>
                </c:pt>
                <c:pt idx="253">
                  <c:v>72.999176000000006</c:v>
                </c:pt>
                <c:pt idx="254">
                  <c:v>72.998221999999998</c:v>
                </c:pt>
                <c:pt idx="255">
                  <c:v>73.019425999999996</c:v>
                </c:pt>
                <c:pt idx="256">
                  <c:v>72.997231999999997</c:v>
                </c:pt>
                <c:pt idx="257">
                  <c:v>73.005026000000001</c:v>
                </c:pt>
                <c:pt idx="258">
                  <c:v>73.012082000000007</c:v>
                </c:pt>
                <c:pt idx="259">
                  <c:v>73.009705999999994</c:v>
                </c:pt>
                <c:pt idx="260">
                  <c:v>73.005188000000004</c:v>
                </c:pt>
                <c:pt idx="261">
                  <c:v>73.006159999999994</c:v>
                </c:pt>
                <c:pt idx="262">
                  <c:v>73.012693999999996</c:v>
                </c:pt>
                <c:pt idx="263">
                  <c:v>73.021315999999999</c:v>
                </c:pt>
                <c:pt idx="264">
                  <c:v>73.020002000000005</c:v>
                </c:pt>
                <c:pt idx="265">
                  <c:v>72.999806000000007</c:v>
                </c:pt>
                <c:pt idx="266">
                  <c:v>73.004468000000003</c:v>
                </c:pt>
                <c:pt idx="267">
                  <c:v>73.015159999999995</c:v>
                </c:pt>
                <c:pt idx="268">
                  <c:v>73.018544000000006</c:v>
                </c:pt>
                <c:pt idx="269">
                  <c:v>73.027147999999997</c:v>
                </c:pt>
                <c:pt idx="270">
                  <c:v>73.012478000000002</c:v>
                </c:pt>
                <c:pt idx="271">
                  <c:v>73.021441999999993</c:v>
                </c:pt>
                <c:pt idx="272">
                  <c:v>73.022953999999999</c:v>
                </c:pt>
                <c:pt idx="273">
                  <c:v>73.023151999999996</c:v>
                </c:pt>
                <c:pt idx="274">
                  <c:v>73.016294000000002</c:v>
                </c:pt>
                <c:pt idx="275">
                  <c:v>73.025186000000005</c:v>
                </c:pt>
                <c:pt idx="276">
                  <c:v>73.028803999999994</c:v>
                </c:pt>
                <c:pt idx="277">
                  <c:v>73.025564000000003</c:v>
                </c:pt>
                <c:pt idx="278">
                  <c:v>73.020362000000006</c:v>
                </c:pt>
                <c:pt idx="279">
                  <c:v>73.027075999999994</c:v>
                </c:pt>
                <c:pt idx="280">
                  <c:v>73.034329999999997</c:v>
                </c:pt>
                <c:pt idx="281">
                  <c:v>73.028425999999996</c:v>
                </c:pt>
                <c:pt idx="282">
                  <c:v>73.022738000000004</c:v>
                </c:pt>
                <c:pt idx="283">
                  <c:v>73.024681999999999</c:v>
                </c:pt>
                <c:pt idx="284">
                  <c:v>73.019983999999994</c:v>
                </c:pt>
                <c:pt idx="285">
                  <c:v>73.033231999999998</c:v>
                </c:pt>
                <c:pt idx="286">
                  <c:v>73.032349999999994</c:v>
                </c:pt>
                <c:pt idx="287">
                  <c:v>73.026967999999997</c:v>
                </c:pt>
                <c:pt idx="288">
                  <c:v>73.017104000000003</c:v>
                </c:pt>
                <c:pt idx="289">
                  <c:v>73.035374000000004</c:v>
                </c:pt>
                <c:pt idx="290">
                  <c:v>73.059854000000001</c:v>
                </c:pt>
                <c:pt idx="291">
                  <c:v>73.040863999999999</c:v>
                </c:pt>
                <c:pt idx="292">
                  <c:v>73.006736000000004</c:v>
                </c:pt>
                <c:pt idx="293">
                  <c:v>73.029308</c:v>
                </c:pt>
                <c:pt idx="294">
                  <c:v>73.049126000000001</c:v>
                </c:pt>
                <c:pt idx="295">
                  <c:v>73.045670000000001</c:v>
                </c:pt>
                <c:pt idx="296">
                  <c:v>73.036832000000004</c:v>
                </c:pt>
                <c:pt idx="297">
                  <c:v>73.038488000000001</c:v>
                </c:pt>
                <c:pt idx="298">
                  <c:v>73.052042</c:v>
                </c:pt>
                <c:pt idx="299">
                  <c:v>73.052707999999996</c:v>
                </c:pt>
                <c:pt idx="300">
                  <c:v>73.041619999999995</c:v>
                </c:pt>
                <c:pt idx="301">
                  <c:v>73.035284000000004</c:v>
                </c:pt>
                <c:pt idx="302">
                  <c:v>73.054615999999996</c:v>
                </c:pt>
                <c:pt idx="303">
                  <c:v>73.068386000000004</c:v>
                </c:pt>
                <c:pt idx="304">
                  <c:v>73.071175999999994</c:v>
                </c:pt>
                <c:pt idx="305">
                  <c:v>73.072255999999996</c:v>
                </c:pt>
                <c:pt idx="306">
                  <c:v>73.052474000000004</c:v>
                </c:pt>
                <c:pt idx="307">
                  <c:v>73.051051999999999</c:v>
                </c:pt>
                <c:pt idx="308">
                  <c:v>73.050224</c:v>
                </c:pt>
                <c:pt idx="309">
                  <c:v>73.060682</c:v>
                </c:pt>
                <c:pt idx="310">
                  <c:v>73.054075999999995</c:v>
                </c:pt>
                <c:pt idx="311">
                  <c:v>73.065901999999994</c:v>
                </c:pt>
                <c:pt idx="312">
                  <c:v>73.067431999999997</c:v>
                </c:pt>
                <c:pt idx="313">
                  <c:v>73.071985999999995</c:v>
                </c:pt>
                <c:pt idx="314">
                  <c:v>73.079437999999996</c:v>
                </c:pt>
                <c:pt idx="315">
                  <c:v>73.074613999999997</c:v>
                </c:pt>
                <c:pt idx="316">
                  <c:v>73.083218000000002</c:v>
                </c:pt>
                <c:pt idx="317">
                  <c:v>73.089842000000004</c:v>
                </c:pt>
                <c:pt idx="318">
                  <c:v>73.073570000000004</c:v>
                </c:pt>
                <c:pt idx="319">
                  <c:v>73.072652000000005</c:v>
                </c:pt>
                <c:pt idx="320">
                  <c:v>73.062157999999997</c:v>
                </c:pt>
                <c:pt idx="321">
                  <c:v>73.070312000000001</c:v>
                </c:pt>
                <c:pt idx="322">
                  <c:v>73.080895999999996</c:v>
                </c:pt>
                <c:pt idx="323">
                  <c:v>73.072868</c:v>
                </c:pt>
                <c:pt idx="324">
                  <c:v>73.078304000000003</c:v>
                </c:pt>
                <c:pt idx="325">
                  <c:v>73.086691999999999</c:v>
                </c:pt>
                <c:pt idx="326">
                  <c:v>73.090345999999997</c:v>
                </c:pt>
                <c:pt idx="327">
                  <c:v>73.089445999999995</c:v>
                </c:pt>
                <c:pt idx="328">
                  <c:v>73.093928000000005</c:v>
                </c:pt>
                <c:pt idx="329">
                  <c:v>73.094881999999998</c:v>
                </c:pt>
                <c:pt idx="330">
                  <c:v>73.106474000000006</c:v>
                </c:pt>
                <c:pt idx="331">
                  <c:v>73.105862000000002</c:v>
                </c:pt>
                <c:pt idx="332">
                  <c:v>73.099130000000002</c:v>
                </c:pt>
                <c:pt idx="333">
                  <c:v>73.097222000000002</c:v>
                </c:pt>
                <c:pt idx="334">
                  <c:v>73.106384000000006</c:v>
                </c:pt>
                <c:pt idx="335">
                  <c:v>73.108220000000003</c:v>
                </c:pt>
                <c:pt idx="336">
                  <c:v>73.114682000000002</c:v>
                </c:pt>
                <c:pt idx="337">
                  <c:v>73.107212000000004</c:v>
                </c:pt>
                <c:pt idx="338">
                  <c:v>73.114357999999996</c:v>
                </c:pt>
                <c:pt idx="339">
                  <c:v>73.124852000000004</c:v>
                </c:pt>
                <c:pt idx="340">
                  <c:v>73.120118000000005</c:v>
                </c:pt>
                <c:pt idx="341">
                  <c:v>73.108598000000001</c:v>
                </c:pt>
                <c:pt idx="342">
                  <c:v>73.093999999999994</c:v>
                </c:pt>
                <c:pt idx="343">
                  <c:v>73.110056</c:v>
                </c:pt>
                <c:pt idx="344">
                  <c:v>73.116230000000002</c:v>
                </c:pt>
                <c:pt idx="345">
                  <c:v>73.113817999999995</c:v>
                </c:pt>
                <c:pt idx="346">
                  <c:v>73.103558000000007</c:v>
                </c:pt>
                <c:pt idx="347">
                  <c:v>73.113386000000006</c:v>
                </c:pt>
                <c:pt idx="348">
                  <c:v>73.125698</c:v>
                </c:pt>
                <c:pt idx="349">
                  <c:v>73.12424</c:v>
                </c:pt>
                <c:pt idx="350">
                  <c:v>73.117868000000001</c:v>
                </c:pt>
                <c:pt idx="351">
                  <c:v>73.107985999999997</c:v>
                </c:pt>
                <c:pt idx="352">
                  <c:v>73.129766000000004</c:v>
                </c:pt>
                <c:pt idx="353">
                  <c:v>73.145696000000001</c:v>
                </c:pt>
                <c:pt idx="354">
                  <c:v>73.136930000000007</c:v>
                </c:pt>
                <c:pt idx="355">
                  <c:v>73.134625999999997</c:v>
                </c:pt>
                <c:pt idx="356">
                  <c:v>73.140727999999996</c:v>
                </c:pt>
                <c:pt idx="357">
                  <c:v>73.146398000000005</c:v>
                </c:pt>
                <c:pt idx="358">
                  <c:v>73.145300000000006</c:v>
                </c:pt>
                <c:pt idx="359">
                  <c:v>73.158655999999993</c:v>
                </c:pt>
                <c:pt idx="360">
                  <c:v>73.168700000000001</c:v>
                </c:pt>
                <c:pt idx="361">
                  <c:v>73.166882000000001</c:v>
                </c:pt>
                <c:pt idx="362">
                  <c:v>73.160383999999993</c:v>
                </c:pt>
                <c:pt idx="363">
                  <c:v>73.165279999999996</c:v>
                </c:pt>
                <c:pt idx="364">
                  <c:v>73.148882</c:v>
                </c:pt>
                <c:pt idx="365">
                  <c:v>73.152805999999998</c:v>
                </c:pt>
                <c:pt idx="366">
                  <c:v>73.168682000000004</c:v>
                </c:pt>
                <c:pt idx="367">
                  <c:v>73.179931999999994</c:v>
                </c:pt>
                <c:pt idx="368">
                  <c:v>73.168177999999997</c:v>
                </c:pt>
                <c:pt idx="369">
                  <c:v>73.164236000000002</c:v>
                </c:pt>
                <c:pt idx="370">
                  <c:v>73.170158000000001</c:v>
                </c:pt>
                <c:pt idx="371">
                  <c:v>73.175647999999995</c:v>
                </c:pt>
                <c:pt idx="372">
                  <c:v>73.173074</c:v>
                </c:pt>
                <c:pt idx="373">
                  <c:v>73.183694000000003</c:v>
                </c:pt>
                <c:pt idx="374">
                  <c:v>73.190138000000005</c:v>
                </c:pt>
                <c:pt idx="375">
                  <c:v>73.196563999999995</c:v>
                </c:pt>
                <c:pt idx="376">
                  <c:v>73.205420000000004</c:v>
                </c:pt>
                <c:pt idx="377">
                  <c:v>73.195375999999996</c:v>
                </c:pt>
                <c:pt idx="378">
                  <c:v>73.182019999999994</c:v>
                </c:pt>
                <c:pt idx="379">
                  <c:v>73.189976000000001</c:v>
                </c:pt>
                <c:pt idx="380">
                  <c:v>73.215716</c:v>
                </c:pt>
                <c:pt idx="381">
                  <c:v>73.208714000000001</c:v>
                </c:pt>
                <c:pt idx="382">
                  <c:v>73.199606000000003</c:v>
                </c:pt>
                <c:pt idx="383">
                  <c:v>73.210262</c:v>
                </c:pt>
                <c:pt idx="384">
                  <c:v>73.220162000000002</c:v>
                </c:pt>
                <c:pt idx="385">
                  <c:v>73.219334000000003</c:v>
                </c:pt>
                <c:pt idx="386">
                  <c:v>73.217659999999995</c:v>
                </c:pt>
                <c:pt idx="387">
                  <c:v>73.217011999999997</c:v>
                </c:pt>
                <c:pt idx="388">
                  <c:v>73.216381999999996</c:v>
                </c:pt>
                <c:pt idx="389">
                  <c:v>73.238017999999997</c:v>
                </c:pt>
                <c:pt idx="390">
                  <c:v>73.244587999999993</c:v>
                </c:pt>
                <c:pt idx="391">
                  <c:v>73.226156000000003</c:v>
                </c:pt>
                <c:pt idx="392">
                  <c:v>73.216346000000001</c:v>
                </c:pt>
                <c:pt idx="393">
                  <c:v>73.233716000000001</c:v>
                </c:pt>
                <c:pt idx="394">
                  <c:v>73.256125999999995</c:v>
                </c:pt>
                <c:pt idx="395">
                  <c:v>73.248872000000006</c:v>
                </c:pt>
                <c:pt idx="396">
                  <c:v>73.247792000000004</c:v>
                </c:pt>
                <c:pt idx="397">
                  <c:v>73.244534000000002</c:v>
                </c:pt>
                <c:pt idx="398">
                  <c:v>73.247162000000003</c:v>
                </c:pt>
                <c:pt idx="399">
                  <c:v>73.263992000000002</c:v>
                </c:pt>
                <c:pt idx="400">
                  <c:v>73.246585999999994</c:v>
                </c:pt>
                <c:pt idx="401">
                  <c:v>73.260158000000004</c:v>
                </c:pt>
                <c:pt idx="402">
                  <c:v>73.274900000000002</c:v>
                </c:pt>
                <c:pt idx="403">
                  <c:v>73.272379999999998</c:v>
                </c:pt>
                <c:pt idx="404">
                  <c:v>73.269788000000005</c:v>
                </c:pt>
                <c:pt idx="405">
                  <c:v>73.261291999999997</c:v>
                </c:pt>
                <c:pt idx="406">
                  <c:v>73.260769999999994</c:v>
                </c:pt>
                <c:pt idx="407">
                  <c:v>73.262516000000005</c:v>
                </c:pt>
                <c:pt idx="408">
                  <c:v>73.278751999999997</c:v>
                </c:pt>
                <c:pt idx="409">
                  <c:v>73.277348000000003</c:v>
                </c:pt>
                <c:pt idx="410">
                  <c:v>73.281667999999996</c:v>
                </c:pt>
                <c:pt idx="411">
                  <c:v>73.294898000000003</c:v>
                </c:pt>
                <c:pt idx="412">
                  <c:v>73.312141999999994</c:v>
                </c:pt>
                <c:pt idx="413">
                  <c:v>73.314716000000004</c:v>
                </c:pt>
                <c:pt idx="414">
                  <c:v>73.284835999999999</c:v>
                </c:pt>
                <c:pt idx="415">
                  <c:v>73.288957999999994</c:v>
                </c:pt>
                <c:pt idx="416">
                  <c:v>73.303663999999998</c:v>
                </c:pt>
                <c:pt idx="417">
                  <c:v>73.295419999999993</c:v>
                </c:pt>
                <c:pt idx="418">
                  <c:v>73.301953999999995</c:v>
                </c:pt>
                <c:pt idx="419">
                  <c:v>73.309207999999998</c:v>
                </c:pt>
                <c:pt idx="420">
                  <c:v>73.316317999999995</c:v>
                </c:pt>
                <c:pt idx="421">
                  <c:v>73.313618000000005</c:v>
                </c:pt>
                <c:pt idx="422">
                  <c:v>73.317577999999997</c:v>
                </c:pt>
                <c:pt idx="423">
                  <c:v>73.314356000000004</c:v>
                </c:pt>
                <c:pt idx="424">
                  <c:v>73.326055999999994</c:v>
                </c:pt>
                <c:pt idx="425">
                  <c:v>73.328845999999999</c:v>
                </c:pt>
                <c:pt idx="426">
                  <c:v>73.329781999999994</c:v>
                </c:pt>
                <c:pt idx="427">
                  <c:v>73.334479999999999</c:v>
                </c:pt>
                <c:pt idx="428">
                  <c:v>73.343389999999999</c:v>
                </c:pt>
                <c:pt idx="429">
                  <c:v>73.347403999999997</c:v>
                </c:pt>
                <c:pt idx="430">
                  <c:v>73.355503999999996</c:v>
                </c:pt>
                <c:pt idx="431">
                  <c:v>73.364756</c:v>
                </c:pt>
                <c:pt idx="432">
                  <c:v>73.352605999999994</c:v>
                </c:pt>
                <c:pt idx="433">
                  <c:v>73.367689999999996</c:v>
                </c:pt>
                <c:pt idx="434">
                  <c:v>73.360346000000007</c:v>
                </c:pt>
                <c:pt idx="435">
                  <c:v>73.374116000000001</c:v>
                </c:pt>
                <c:pt idx="436">
                  <c:v>73.373683999999997</c:v>
                </c:pt>
                <c:pt idx="437">
                  <c:v>73.379587999999998</c:v>
                </c:pt>
                <c:pt idx="438">
                  <c:v>73.389092000000005</c:v>
                </c:pt>
                <c:pt idx="439">
                  <c:v>73.391180000000006</c:v>
                </c:pt>
                <c:pt idx="440">
                  <c:v>73.395446000000007</c:v>
                </c:pt>
                <c:pt idx="441">
                  <c:v>73.384106000000003</c:v>
                </c:pt>
                <c:pt idx="442">
                  <c:v>73.397425999999996</c:v>
                </c:pt>
                <c:pt idx="443">
                  <c:v>73.403077999999994</c:v>
                </c:pt>
                <c:pt idx="444">
                  <c:v>73.411051999999998</c:v>
                </c:pt>
                <c:pt idx="445">
                  <c:v>73.406335999999996</c:v>
                </c:pt>
                <c:pt idx="446">
                  <c:v>73.406840000000003</c:v>
                </c:pt>
                <c:pt idx="447">
                  <c:v>73.419746000000004</c:v>
                </c:pt>
                <c:pt idx="448">
                  <c:v>73.417711999999995</c:v>
                </c:pt>
                <c:pt idx="449">
                  <c:v>73.418863999999999</c:v>
                </c:pt>
                <c:pt idx="450">
                  <c:v>73.423580000000001</c:v>
                </c:pt>
                <c:pt idx="451">
                  <c:v>73.422877999999997</c:v>
                </c:pt>
                <c:pt idx="452">
                  <c:v>73.445611999999997</c:v>
                </c:pt>
                <c:pt idx="453">
                  <c:v>73.444891999999996</c:v>
                </c:pt>
                <c:pt idx="454">
                  <c:v>73.432957999999999</c:v>
                </c:pt>
                <c:pt idx="455">
                  <c:v>73.441435999999996</c:v>
                </c:pt>
                <c:pt idx="456">
                  <c:v>73.473259999999996</c:v>
                </c:pt>
                <c:pt idx="457">
                  <c:v>73.467877999999999</c:v>
                </c:pt>
                <c:pt idx="458">
                  <c:v>73.480226000000002</c:v>
                </c:pt>
                <c:pt idx="459">
                  <c:v>73.466744000000006</c:v>
                </c:pt>
                <c:pt idx="460">
                  <c:v>73.465466000000006</c:v>
                </c:pt>
                <c:pt idx="461">
                  <c:v>73.480316000000002</c:v>
                </c:pt>
                <c:pt idx="462">
                  <c:v>73.469192000000007</c:v>
                </c:pt>
                <c:pt idx="463">
                  <c:v>73.474034000000003</c:v>
                </c:pt>
                <c:pt idx="464">
                  <c:v>73.488110000000006</c:v>
                </c:pt>
                <c:pt idx="465">
                  <c:v>73.497848000000005</c:v>
                </c:pt>
                <c:pt idx="466">
                  <c:v>73.497218000000004</c:v>
                </c:pt>
                <c:pt idx="467">
                  <c:v>73.502294000000006</c:v>
                </c:pt>
                <c:pt idx="468">
                  <c:v>73.502005999999994</c:v>
                </c:pt>
                <c:pt idx="469">
                  <c:v>73.506991999999997</c:v>
                </c:pt>
                <c:pt idx="470">
                  <c:v>73.508737999999994</c:v>
                </c:pt>
                <c:pt idx="471">
                  <c:v>73.519195999999994</c:v>
                </c:pt>
                <c:pt idx="472">
                  <c:v>73.530050000000003</c:v>
                </c:pt>
                <c:pt idx="473">
                  <c:v>73.542001999999997</c:v>
                </c:pt>
                <c:pt idx="474">
                  <c:v>73.549796000000001</c:v>
                </c:pt>
                <c:pt idx="475">
                  <c:v>73.543964000000003</c:v>
                </c:pt>
                <c:pt idx="476">
                  <c:v>73.536116000000007</c:v>
                </c:pt>
                <c:pt idx="477">
                  <c:v>73.549561999999995</c:v>
                </c:pt>
                <c:pt idx="478">
                  <c:v>73.562414000000004</c:v>
                </c:pt>
                <c:pt idx="479">
                  <c:v>73.560541999999998</c:v>
                </c:pt>
                <c:pt idx="480">
                  <c:v>73.551074</c:v>
                </c:pt>
                <c:pt idx="481">
                  <c:v>73.561136000000005</c:v>
                </c:pt>
                <c:pt idx="482">
                  <c:v>73.576490000000007</c:v>
                </c:pt>
                <c:pt idx="483">
                  <c:v>73.571504000000004</c:v>
                </c:pt>
                <c:pt idx="484">
                  <c:v>73.589449999999999</c:v>
                </c:pt>
                <c:pt idx="485">
                  <c:v>73.601491999999993</c:v>
                </c:pt>
                <c:pt idx="486">
                  <c:v>73.587974000000003</c:v>
                </c:pt>
                <c:pt idx="487">
                  <c:v>73.596434000000002</c:v>
                </c:pt>
                <c:pt idx="488">
                  <c:v>73.608602000000005</c:v>
                </c:pt>
                <c:pt idx="489">
                  <c:v>73.609682000000006</c:v>
                </c:pt>
                <c:pt idx="490">
                  <c:v>73.613354000000001</c:v>
                </c:pt>
                <c:pt idx="491">
                  <c:v>73.615585999999993</c:v>
                </c:pt>
                <c:pt idx="492">
                  <c:v>73.619888000000003</c:v>
                </c:pt>
                <c:pt idx="493">
                  <c:v>73.631138000000007</c:v>
                </c:pt>
                <c:pt idx="494">
                  <c:v>73.622497999999993</c:v>
                </c:pt>
                <c:pt idx="495">
                  <c:v>73.640642</c:v>
                </c:pt>
                <c:pt idx="496">
                  <c:v>73.673419999999993</c:v>
                </c:pt>
                <c:pt idx="497">
                  <c:v>73.665284</c:v>
                </c:pt>
                <c:pt idx="498">
                  <c:v>73.654430000000005</c:v>
                </c:pt>
                <c:pt idx="499">
                  <c:v>73.653350000000003</c:v>
                </c:pt>
                <c:pt idx="500">
                  <c:v>73.668362000000002</c:v>
                </c:pt>
                <c:pt idx="501">
                  <c:v>73.671710000000004</c:v>
                </c:pt>
                <c:pt idx="502">
                  <c:v>73.674049999999994</c:v>
                </c:pt>
                <c:pt idx="503">
                  <c:v>73.672483999999997</c:v>
                </c:pt>
                <c:pt idx="504">
                  <c:v>73.689152000000007</c:v>
                </c:pt>
                <c:pt idx="505">
                  <c:v>73.699988000000005</c:v>
                </c:pt>
                <c:pt idx="506">
                  <c:v>73.695775999999995</c:v>
                </c:pt>
                <c:pt idx="507">
                  <c:v>73.702382</c:v>
                </c:pt>
                <c:pt idx="508">
                  <c:v>73.710589999999996</c:v>
                </c:pt>
                <c:pt idx="509">
                  <c:v>73.727294000000001</c:v>
                </c:pt>
                <c:pt idx="510">
                  <c:v>73.736528000000007</c:v>
                </c:pt>
                <c:pt idx="511">
                  <c:v>73.739462000000003</c:v>
                </c:pt>
                <c:pt idx="512">
                  <c:v>73.733558000000002</c:v>
                </c:pt>
                <c:pt idx="513">
                  <c:v>73.743926000000002</c:v>
                </c:pt>
                <c:pt idx="514">
                  <c:v>73.761673999999999</c:v>
                </c:pt>
                <c:pt idx="515">
                  <c:v>73.770728000000005</c:v>
                </c:pt>
                <c:pt idx="516">
                  <c:v>73.769846000000001</c:v>
                </c:pt>
                <c:pt idx="517">
                  <c:v>73.782499999999999</c:v>
                </c:pt>
                <c:pt idx="518">
                  <c:v>73.798519999999996</c:v>
                </c:pt>
                <c:pt idx="519">
                  <c:v>73.788764</c:v>
                </c:pt>
                <c:pt idx="520">
                  <c:v>73.774075999999994</c:v>
                </c:pt>
                <c:pt idx="521">
                  <c:v>73.776613999999995</c:v>
                </c:pt>
                <c:pt idx="522">
                  <c:v>73.773157999999995</c:v>
                </c:pt>
                <c:pt idx="523">
                  <c:v>73.789214000000001</c:v>
                </c:pt>
                <c:pt idx="524">
                  <c:v>73.816646000000006</c:v>
                </c:pt>
                <c:pt idx="525">
                  <c:v>73.842008000000007</c:v>
                </c:pt>
                <c:pt idx="526">
                  <c:v>73.885459999999995</c:v>
                </c:pt>
                <c:pt idx="527">
                  <c:v>73.944913999999997</c:v>
                </c:pt>
                <c:pt idx="528">
                  <c:v>73.991947999999994</c:v>
                </c:pt>
                <c:pt idx="529">
                  <c:v>74.036587999999995</c:v>
                </c:pt>
                <c:pt idx="530">
                  <c:v>74.075702000000007</c:v>
                </c:pt>
                <c:pt idx="531">
                  <c:v>74.131196000000003</c:v>
                </c:pt>
                <c:pt idx="532">
                  <c:v>74.166494</c:v>
                </c:pt>
                <c:pt idx="533">
                  <c:v>74.205464000000006</c:v>
                </c:pt>
                <c:pt idx="534">
                  <c:v>74.227676000000002</c:v>
                </c:pt>
                <c:pt idx="535">
                  <c:v>74.249204000000006</c:v>
                </c:pt>
                <c:pt idx="536">
                  <c:v>74.278706</c:v>
                </c:pt>
                <c:pt idx="537">
                  <c:v>74.302663999999993</c:v>
                </c:pt>
                <c:pt idx="538">
                  <c:v>74.327126000000007</c:v>
                </c:pt>
                <c:pt idx="539">
                  <c:v>74.341471999999996</c:v>
                </c:pt>
                <c:pt idx="540">
                  <c:v>74.338663999999994</c:v>
                </c:pt>
                <c:pt idx="541">
                  <c:v>74.366365999999999</c:v>
                </c:pt>
                <c:pt idx="542">
                  <c:v>74.382080000000002</c:v>
                </c:pt>
                <c:pt idx="543">
                  <c:v>74.401430000000005</c:v>
                </c:pt>
                <c:pt idx="544">
                  <c:v>74.414984000000004</c:v>
                </c:pt>
                <c:pt idx="545">
                  <c:v>74.419015999999999</c:v>
                </c:pt>
                <c:pt idx="546">
                  <c:v>74.438023999999999</c:v>
                </c:pt>
                <c:pt idx="547">
                  <c:v>74.455321999999995</c:v>
                </c:pt>
                <c:pt idx="548">
                  <c:v>74.454025999999999</c:v>
                </c:pt>
                <c:pt idx="549">
                  <c:v>74.45975</c:v>
                </c:pt>
                <c:pt idx="550">
                  <c:v>74.478127999999998</c:v>
                </c:pt>
                <c:pt idx="551">
                  <c:v>74.483977999999993</c:v>
                </c:pt>
                <c:pt idx="552">
                  <c:v>74.480378000000002</c:v>
                </c:pt>
                <c:pt idx="553">
                  <c:v>74.495767999999998</c:v>
                </c:pt>
                <c:pt idx="554">
                  <c:v>74.506783999999996</c:v>
                </c:pt>
                <c:pt idx="555">
                  <c:v>74.504893999999993</c:v>
                </c:pt>
                <c:pt idx="556">
                  <c:v>74.521832000000003</c:v>
                </c:pt>
                <c:pt idx="557">
                  <c:v>74.544349999999994</c:v>
                </c:pt>
                <c:pt idx="558">
                  <c:v>74.534881999999996</c:v>
                </c:pt>
                <c:pt idx="559">
                  <c:v>74.550253999999995</c:v>
                </c:pt>
                <c:pt idx="560">
                  <c:v>74.567155999999997</c:v>
                </c:pt>
                <c:pt idx="561">
                  <c:v>74.568451999999994</c:v>
                </c:pt>
                <c:pt idx="562">
                  <c:v>74.566670000000002</c:v>
                </c:pt>
                <c:pt idx="563">
                  <c:v>74.576948000000002</c:v>
                </c:pt>
                <c:pt idx="564">
                  <c:v>74.591042000000002</c:v>
                </c:pt>
                <c:pt idx="565">
                  <c:v>74.608142000000001</c:v>
                </c:pt>
                <c:pt idx="566">
                  <c:v>74.605568000000005</c:v>
                </c:pt>
                <c:pt idx="567">
                  <c:v>74.601392000000004</c:v>
                </c:pt>
                <c:pt idx="568">
                  <c:v>74.625782000000001</c:v>
                </c:pt>
                <c:pt idx="569">
                  <c:v>74.645833999999994</c:v>
                </c:pt>
                <c:pt idx="570">
                  <c:v>74.655445999999998</c:v>
                </c:pt>
                <c:pt idx="571">
                  <c:v>74.654653999999994</c:v>
                </c:pt>
                <c:pt idx="572">
                  <c:v>74.650406000000004</c:v>
                </c:pt>
                <c:pt idx="573">
                  <c:v>74.677892</c:v>
                </c:pt>
                <c:pt idx="574">
                  <c:v>74.671232000000003</c:v>
                </c:pt>
                <c:pt idx="575">
                  <c:v>74.674886000000001</c:v>
                </c:pt>
                <c:pt idx="576">
                  <c:v>74.694847999999993</c:v>
                </c:pt>
                <c:pt idx="577">
                  <c:v>74.703541999999999</c:v>
                </c:pt>
                <c:pt idx="578">
                  <c:v>74.723252000000002</c:v>
                </c:pt>
                <c:pt idx="579">
                  <c:v>74.735528000000002</c:v>
                </c:pt>
                <c:pt idx="580">
                  <c:v>74.731999999999999</c:v>
                </c:pt>
                <c:pt idx="581">
                  <c:v>74.744743999999997</c:v>
                </c:pt>
                <c:pt idx="582">
                  <c:v>74.749352000000002</c:v>
                </c:pt>
                <c:pt idx="583">
                  <c:v>74.754428000000004</c:v>
                </c:pt>
                <c:pt idx="584">
                  <c:v>74.764598000000007</c:v>
                </c:pt>
                <c:pt idx="585">
                  <c:v>74.765426000000005</c:v>
                </c:pt>
                <c:pt idx="586">
                  <c:v>74.779880000000006</c:v>
                </c:pt>
                <c:pt idx="587">
                  <c:v>74.801839999999999</c:v>
                </c:pt>
                <c:pt idx="588">
                  <c:v>74.817806000000004</c:v>
                </c:pt>
                <c:pt idx="589">
                  <c:v>74.814565999999999</c:v>
                </c:pt>
                <c:pt idx="590">
                  <c:v>74.812190000000001</c:v>
                </c:pt>
                <c:pt idx="591">
                  <c:v>74.826194000000001</c:v>
                </c:pt>
                <c:pt idx="592">
                  <c:v>74.845687999999996</c:v>
                </c:pt>
                <c:pt idx="593">
                  <c:v>74.852528000000007</c:v>
                </c:pt>
                <c:pt idx="594">
                  <c:v>74.859350000000006</c:v>
                </c:pt>
                <c:pt idx="595">
                  <c:v>74.872184000000004</c:v>
                </c:pt>
                <c:pt idx="596">
                  <c:v>74.887879999999996</c:v>
                </c:pt>
                <c:pt idx="597">
                  <c:v>74.900317999999999</c:v>
                </c:pt>
                <c:pt idx="598">
                  <c:v>74.884873999999996</c:v>
                </c:pt>
                <c:pt idx="599">
                  <c:v>74.905178000000006</c:v>
                </c:pt>
                <c:pt idx="600">
                  <c:v>74.929513999999998</c:v>
                </c:pt>
                <c:pt idx="601">
                  <c:v>74.914969999999997</c:v>
                </c:pt>
                <c:pt idx="602">
                  <c:v>74.927983999999995</c:v>
                </c:pt>
                <c:pt idx="603">
                  <c:v>74.950646000000006</c:v>
                </c:pt>
                <c:pt idx="604">
                  <c:v>74.957036000000002</c:v>
                </c:pt>
                <c:pt idx="605">
                  <c:v>74.958206000000004</c:v>
                </c:pt>
                <c:pt idx="606">
                  <c:v>74.966324</c:v>
                </c:pt>
                <c:pt idx="607">
                  <c:v>74.986267999999995</c:v>
                </c:pt>
                <c:pt idx="608">
                  <c:v>74.985151999999999</c:v>
                </c:pt>
                <c:pt idx="609">
                  <c:v>75.006590000000003</c:v>
                </c:pt>
                <c:pt idx="610">
                  <c:v>75.006230000000002</c:v>
                </c:pt>
                <c:pt idx="611">
                  <c:v>75.013195999999994</c:v>
                </c:pt>
                <c:pt idx="612">
                  <c:v>75.021296000000007</c:v>
                </c:pt>
                <c:pt idx="613">
                  <c:v>75.034543999999997</c:v>
                </c:pt>
                <c:pt idx="614">
                  <c:v>75.044263999999998</c:v>
                </c:pt>
                <c:pt idx="615">
                  <c:v>75.057007999999996</c:v>
                </c:pt>
                <c:pt idx="616">
                  <c:v>75.063866000000004</c:v>
                </c:pt>
                <c:pt idx="617">
                  <c:v>75.073027999999994</c:v>
                </c:pt>
                <c:pt idx="618">
                  <c:v>75.086635999999999</c:v>
                </c:pt>
                <c:pt idx="619">
                  <c:v>75.100945999999993</c:v>
                </c:pt>
                <c:pt idx="620">
                  <c:v>75.104365999999999</c:v>
                </c:pt>
                <c:pt idx="621">
                  <c:v>75.121898000000002</c:v>
                </c:pt>
                <c:pt idx="622">
                  <c:v>75.135919999999999</c:v>
                </c:pt>
                <c:pt idx="623">
                  <c:v>75.137414000000007</c:v>
                </c:pt>
                <c:pt idx="624">
                  <c:v>75.140906000000001</c:v>
                </c:pt>
                <c:pt idx="625">
                  <c:v>75.154784000000006</c:v>
                </c:pt>
                <c:pt idx="626">
                  <c:v>75.163442000000003</c:v>
                </c:pt>
                <c:pt idx="627">
                  <c:v>75.184520000000006</c:v>
                </c:pt>
                <c:pt idx="628">
                  <c:v>75.184826000000001</c:v>
                </c:pt>
                <c:pt idx="629">
                  <c:v>75.178417999999994</c:v>
                </c:pt>
                <c:pt idx="630">
                  <c:v>75.196616000000006</c:v>
                </c:pt>
                <c:pt idx="631">
                  <c:v>75.207145999999995</c:v>
                </c:pt>
                <c:pt idx="632">
                  <c:v>75.211123999999998</c:v>
                </c:pt>
                <c:pt idx="633">
                  <c:v>75.219223999999997</c:v>
                </c:pt>
                <c:pt idx="634">
                  <c:v>75.229519999999994</c:v>
                </c:pt>
                <c:pt idx="635">
                  <c:v>75.241544000000005</c:v>
                </c:pt>
                <c:pt idx="636">
                  <c:v>75.261775999999998</c:v>
                </c:pt>
                <c:pt idx="637">
                  <c:v>75.277255999999994</c:v>
                </c:pt>
                <c:pt idx="638">
                  <c:v>75.281396000000001</c:v>
                </c:pt>
                <c:pt idx="639">
                  <c:v>75.279542000000006</c:v>
                </c:pt>
                <c:pt idx="640">
                  <c:v>75.286472000000003</c:v>
                </c:pt>
                <c:pt idx="641">
                  <c:v>75.309997999999993</c:v>
                </c:pt>
                <c:pt idx="642">
                  <c:v>75.325118000000003</c:v>
                </c:pt>
                <c:pt idx="643">
                  <c:v>75.331130000000002</c:v>
                </c:pt>
                <c:pt idx="644">
                  <c:v>75.33878</c:v>
                </c:pt>
                <c:pt idx="645">
                  <c:v>75.359101999999993</c:v>
                </c:pt>
                <c:pt idx="646">
                  <c:v>75.375392000000005</c:v>
                </c:pt>
                <c:pt idx="647">
                  <c:v>75.368821999999994</c:v>
                </c:pt>
                <c:pt idx="648">
                  <c:v>75.388819999999996</c:v>
                </c:pt>
                <c:pt idx="649">
                  <c:v>75.395696000000001</c:v>
                </c:pt>
                <c:pt idx="650">
                  <c:v>75.395768000000004</c:v>
                </c:pt>
                <c:pt idx="651">
                  <c:v>75.417529999999999</c:v>
                </c:pt>
                <c:pt idx="652">
                  <c:v>75.430993999999998</c:v>
                </c:pt>
                <c:pt idx="653">
                  <c:v>75.448058000000003</c:v>
                </c:pt>
                <c:pt idx="654">
                  <c:v>75.460964000000004</c:v>
                </c:pt>
                <c:pt idx="655">
                  <c:v>75.462565999999995</c:v>
                </c:pt>
                <c:pt idx="656">
                  <c:v>75.464528000000001</c:v>
                </c:pt>
                <c:pt idx="657">
                  <c:v>75.476857999999993</c:v>
                </c:pt>
                <c:pt idx="658">
                  <c:v>75.503839999999997</c:v>
                </c:pt>
                <c:pt idx="659">
                  <c:v>75.513056000000006</c:v>
                </c:pt>
                <c:pt idx="660">
                  <c:v>75.520886000000004</c:v>
                </c:pt>
                <c:pt idx="661">
                  <c:v>75.526843999999997</c:v>
                </c:pt>
                <c:pt idx="662">
                  <c:v>75.544483999999997</c:v>
                </c:pt>
                <c:pt idx="663">
                  <c:v>75.545006000000001</c:v>
                </c:pt>
                <c:pt idx="664">
                  <c:v>75.55883</c:v>
                </c:pt>
                <c:pt idx="665">
                  <c:v>75.576650000000001</c:v>
                </c:pt>
                <c:pt idx="666">
                  <c:v>75.585397999999998</c:v>
                </c:pt>
                <c:pt idx="667">
                  <c:v>75.592526000000007</c:v>
                </c:pt>
                <c:pt idx="668">
                  <c:v>75.623648000000003</c:v>
                </c:pt>
                <c:pt idx="669">
                  <c:v>75.637417999999997</c:v>
                </c:pt>
                <c:pt idx="670">
                  <c:v>75.649550000000005</c:v>
                </c:pt>
                <c:pt idx="671">
                  <c:v>75.674948000000001</c:v>
                </c:pt>
                <c:pt idx="672">
                  <c:v>75.686396000000002</c:v>
                </c:pt>
                <c:pt idx="673">
                  <c:v>75.699805999999995</c:v>
                </c:pt>
                <c:pt idx="674">
                  <c:v>75.723889999999997</c:v>
                </c:pt>
                <c:pt idx="675">
                  <c:v>75.738919999999993</c:v>
                </c:pt>
                <c:pt idx="676">
                  <c:v>75.777925999999994</c:v>
                </c:pt>
                <c:pt idx="677">
                  <c:v>75.811622</c:v>
                </c:pt>
                <c:pt idx="678">
                  <c:v>75.824383999999995</c:v>
                </c:pt>
                <c:pt idx="679">
                  <c:v>75.847297999999995</c:v>
                </c:pt>
                <c:pt idx="680">
                  <c:v>75.886340000000004</c:v>
                </c:pt>
                <c:pt idx="681">
                  <c:v>75.923563999999999</c:v>
                </c:pt>
                <c:pt idx="682">
                  <c:v>75.946423999999993</c:v>
                </c:pt>
                <c:pt idx="683">
                  <c:v>75.968041999999997</c:v>
                </c:pt>
                <c:pt idx="684">
                  <c:v>75.996157999999994</c:v>
                </c:pt>
                <c:pt idx="685">
                  <c:v>76.014734000000004</c:v>
                </c:pt>
                <c:pt idx="686">
                  <c:v>76.052695999999997</c:v>
                </c:pt>
                <c:pt idx="687">
                  <c:v>76.090676000000002</c:v>
                </c:pt>
                <c:pt idx="688">
                  <c:v>76.113337999999999</c:v>
                </c:pt>
                <c:pt idx="689">
                  <c:v>76.127467999999993</c:v>
                </c:pt>
                <c:pt idx="690">
                  <c:v>76.145396000000005</c:v>
                </c:pt>
                <c:pt idx="691">
                  <c:v>76.163719999999998</c:v>
                </c:pt>
                <c:pt idx="692">
                  <c:v>76.186940000000007</c:v>
                </c:pt>
                <c:pt idx="693">
                  <c:v>76.221320000000006</c:v>
                </c:pt>
                <c:pt idx="694">
                  <c:v>76.257283999999999</c:v>
                </c:pt>
                <c:pt idx="695">
                  <c:v>76.27901</c:v>
                </c:pt>
                <c:pt idx="696">
                  <c:v>76.298863999999995</c:v>
                </c:pt>
                <c:pt idx="697">
                  <c:v>76.325108</c:v>
                </c:pt>
                <c:pt idx="698">
                  <c:v>76.342370000000003</c:v>
                </c:pt>
                <c:pt idx="699">
                  <c:v>76.386092000000005</c:v>
                </c:pt>
                <c:pt idx="700">
                  <c:v>76.423081999999994</c:v>
                </c:pt>
                <c:pt idx="701">
                  <c:v>76.436564000000004</c:v>
                </c:pt>
                <c:pt idx="702">
                  <c:v>76.458560000000006</c:v>
                </c:pt>
                <c:pt idx="703">
                  <c:v>76.492273999999995</c:v>
                </c:pt>
                <c:pt idx="704">
                  <c:v>76.518950000000004</c:v>
                </c:pt>
                <c:pt idx="705">
                  <c:v>76.545625999999999</c:v>
                </c:pt>
                <c:pt idx="706">
                  <c:v>76.555831999999995</c:v>
                </c:pt>
                <c:pt idx="707">
                  <c:v>76.581031999999993</c:v>
                </c:pt>
                <c:pt idx="708">
                  <c:v>76.602686000000006</c:v>
                </c:pt>
                <c:pt idx="709">
                  <c:v>76.638524000000004</c:v>
                </c:pt>
                <c:pt idx="710">
                  <c:v>76.653031999999996</c:v>
                </c:pt>
                <c:pt idx="711">
                  <c:v>76.662716000000003</c:v>
                </c:pt>
                <c:pt idx="712">
                  <c:v>76.697869999999995</c:v>
                </c:pt>
                <c:pt idx="713">
                  <c:v>76.714736000000002</c:v>
                </c:pt>
                <c:pt idx="714">
                  <c:v>76.726939999999999</c:v>
                </c:pt>
                <c:pt idx="715">
                  <c:v>76.740566000000001</c:v>
                </c:pt>
                <c:pt idx="716">
                  <c:v>76.756801999999993</c:v>
                </c:pt>
                <c:pt idx="717">
                  <c:v>76.783928000000003</c:v>
                </c:pt>
                <c:pt idx="718">
                  <c:v>76.815770000000001</c:v>
                </c:pt>
                <c:pt idx="719">
                  <c:v>76.834003999999993</c:v>
                </c:pt>
                <c:pt idx="720">
                  <c:v>76.854920000000007</c:v>
                </c:pt>
                <c:pt idx="721">
                  <c:v>76.875349999999997</c:v>
                </c:pt>
                <c:pt idx="722">
                  <c:v>76.894322000000003</c:v>
                </c:pt>
                <c:pt idx="723">
                  <c:v>76.908649999999994</c:v>
                </c:pt>
                <c:pt idx="724">
                  <c:v>76.921772000000004</c:v>
                </c:pt>
                <c:pt idx="725">
                  <c:v>76.940888000000001</c:v>
                </c:pt>
                <c:pt idx="726">
                  <c:v>76.958438000000001</c:v>
                </c:pt>
                <c:pt idx="727">
                  <c:v>76.964792000000003</c:v>
                </c:pt>
                <c:pt idx="728">
                  <c:v>76.969814</c:v>
                </c:pt>
                <c:pt idx="729">
                  <c:v>77.000737999999998</c:v>
                </c:pt>
                <c:pt idx="730">
                  <c:v>77.033624000000003</c:v>
                </c:pt>
                <c:pt idx="731">
                  <c:v>77.050471999999999</c:v>
                </c:pt>
                <c:pt idx="732">
                  <c:v>77.066581999999997</c:v>
                </c:pt>
                <c:pt idx="733">
                  <c:v>77.073403999999996</c:v>
                </c:pt>
                <c:pt idx="734">
                  <c:v>77.098892000000006</c:v>
                </c:pt>
                <c:pt idx="735">
                  <c:v>77.113237999999996</c:v>
                </c:pt>
                <c:pt idx="736">
                  <c:v>77.125981999999993</c:v>
                </c:pt>
                <c:pt idx="737">
                  <c:v>77.134118000000001</c:v>
                </c:pt>
                <c:pt idx="738">
                  <c:v>77.154169999999993</c:v>
                </c:pt>
                <c:pt idx="739">
                  <c:v>77.185094000000007</c:v>
                </c:pt>
                <c:pt idx="740">
                  <c:v>77.200142</c:v>
                </c:pt>
                <c:pt idx="741">
                  <c:v>77.216108000000006</c:v>
                </c:pt>
                <c:pt idx="742">
                  <c:v>77.226241999999999</c:v>
                </c:pt>
                <c:pt idx="743">
                  <c:v>77.242028000000005</c:v>
                </c:pt>
                <c:pt idx="744">
                  <c:v>77.258876000000001</c:v>
                </c:pt>
                <c:pt idx="745">
                  <c:v>77.279287999999994</c:v>
                </c:pt>
                <c:pt idx="746">
                  <c:v>77.311238000000003</c:v>
                </c:pt>
                <c:pt idx="747">
                  <c:v>77.315324000000004</c:v>
                </c:pt>
                <c:pt idx="748">
                  <c:v>77.343547999999998</c:v>
                </c:pt>
                <c:pt idx="749">
                  <c:v>77.354528000000002</c:v>
                </c:pt>
                <c:pt idx="750">
                  <c:v>77.370097999999999</c:v>
                </c:pt>
                <c:pt idx="751">
                  <c:v>77.379710000000003</c:v>
                </c:pt>
                <c:pt idx="752">
                  <c:v>77.395945999999995</c:v>
                </c:pt>
                <c:pt idx="753">
                  <c:v>77.427806000000004</c:v>
                </c:pt>
                <c:pt idx="754">
                  <c:v>77.452088000000003</c:v>
                </c:pt>
                <c:pt idx="755">
                  <c:v>77.469151999999994</c:v>
                </c:pt>
                <c:pt idx="756">
                  <c:v>77.474965999999995</c:v>
                </c:pt>
                <c:pt idx="757">
                  <c:v>77.493793999999994</c:v>
                </c:pt>
                <c:pt idx="758">
                  <c:v>77.526247999999995</c:v>
                </c:pt>
                <c:pt idx="759">
                  <c:v>77.540953999999999</c:v>
                </c:pt>
                <c:pt idx="760">
                  <c:v>77.548658000000003</c:v>
                </c:pt>
                <c:pt idx="761">
                  <c:v>77.573498000000001</c:v>
                </c:pt>
                <c:pt idx="762">
                  <c:v>77.602351999999996</c:v>
                </c:pt>
                <c:pt idx="763">
                  <c:v>77.621161999999998</c:v>
                </c:pt>
                <c:pt idx="764">
                  <c:v>77.647568000000007</c:v>
                </c:pt>
                <c:pt idx="765">
                  <c:v>77.659645999999995</c:v>
                </c:pt>
                <c:pt idx="766">
                  <c:v>77.681929999999994</c:v>
                </c:pt>
                <c:pt idx="767">
                  <c:v>77.696563999999995</c:v>
                </c:pt>
                <c:pt idx="768">
                  <c:v>77.732023999999996</c:v>
                </c:pt>
                <c:pt idx="769">
                  <c:v>77.732726</c:v>
                </c:pt>
                <c:pt idx="770">
                  <c:v>77.756305999999995</c:v>
                </c:pt>
                <c:pt idx="771">
                  <c:v>77.778481999999997</c:v>
                </c:pt>
                <c:pt idx="772">
                  <c:v>77.796464</c:v>
                </c:pt>
                <c:pt idx="773">
                  <c:v>77.803051999999994</c:v>
                </c:pt>
                <c:pt idx="774">
                  <c:v>77.827622000000005</c:v>
                </c:pt>
                <c:pt idx="775">
                  <c:v>77.862865999999997</c:v>
                </c:pt>
                <c:pt idx="776">
                  <c:v>77.893069999999994</c:v>
                </c:pt>
                <c:pt idx="777">
                  <c:v>77.909791999999996</c:v>
                </c:pt>
                <c:pt idx="778">
                  <c:v>77.914544000000006</c:v>
                </c:pt>
                <c:pt idx="779">
                  <c:v>77.936756000000003</c:v>
                </c:pt>
                <c:pt idx="780">
                  <c:v>77.974825999999993</c:v>
                </c:pt>
                <c:pt idx="781">
                  <c:v>77.997829999999993</c:v>
                </c:pt>
                <c:pt idx="782">
                  <c:v>78.000116000000006</c:v>
                </c:pt>
                <c:pt idx="783">
                  <c:v>78.007099999999994</c:v>
                </c:pt>
                <c:pt idx="784">
                  <c:v>78.027439999999999</c:v>
                </c:pt>
                <c:pt idx="785">
                  <c:v>78.054565999999994</c:v>
                </c:pt>
                <c:pt idx="786">
                  <c:v>78.091538</c:v>
                </c:pt>
                <c:pt idx="787">
                  <c:v>78.095138000000006</c:v>
                </c:pt>
                <c:pt idx="788">
                  <c:v>78.103904</c:v>
                </c:pt>
                <c:pt idx="789">
                  <c:v>78.136951999999994</c:v>
                </c:pt>
                <c:pt idx="790">
                  <c:v>78.164869999999993</c:v>
                </c:pt>
                <c:pt idx="791">
                  <c:v>78.180440000000004</c:v>
                </c:pt>
                <c:pt idx="792">
                  <c:v>78.198188000000002</c:v>
                </c:pt>
                <c:pt idx="793">
                  <c:v>78.233773999999997</c:v>
                </c:pt>
                <c:pt idx="794">
                  <c:v>78.264194000000003</c:v>
                </c:pt>
                <c:pt idx="795">
                  <c:v>78.281437999999994</c:v>
                </c:pt>
                <c:pt idx="796">
                  <c:v>78.297368000000006</c:v>
                </c:pt>
                <c:pt idx="797">
                  <c:v>78.323251999999997</c:v>
                </c:pt>
                <c:pt idx="798">
                  <c:v>78.342584000000002</c:v>
                </c:pt>
                <c:pt idx="799">
                  <c:v>78.37106</c:v>
                </c:pt>
                <c:pt idx="800">
                  <c:v>78.392048000000003</c:v>
                </c:pt>
                <c:pt idx="801">
                  <c:v>78.424555999999995</c:v>
                </c:pt>
                <c:pt idx="802">
                  <c:v>78.449287999999996</c:v>
                </c:pt>
                <c:pt idx="803">
                  <c:v>78.467467999999997</c:v>
                </c:pt>
                <c:pt idx="804">
                  <c:v>78.487033999999994</c:v>
                </c:pt>
                <c:pt idx="805">
                  <c:v>78.495638</c:v>
                </c:pt>
                <c:pt idx="806">
                  <c:v>78.517184</c:v>
                </c:pt>
                <c:pt idx="807">
                  <c:v>78.560023999999999</c:v>
                </c:pt>
                <c:pt idx="808">
                  <c:v>78.594998000000004</c:v>
                </c:pt>
                <c:pt idx="809">
                  <c:v>78.622699999999995</c:v>
                </c:pt>
                <c:pt idx="810">
                  <c:v>78.631448000000006</c:v>
                </c:pt>
                <c:pt idx="811">
                  <c:v>78.662372000000005</c:v>
                </c:pt>
                <c:pt idx="812">
                  <c:v>78.682333999999997</c:v>
                </c:pt>
                <c:pt idx="813">
                  <c:v>78.705337999999998</c:v>
                </c:pt>
                <c:pt idx="814">
                  <c:v>78.731762000000003</c:v>
                </c:pt>
                <c:pt idx="815">
                  <c:v>78.748034000000004</c:v>
                </c:pt>
                <c:pt idx="816">
                  <c:v>78.784807999999998</c:v>
                </c:pt>
                <c:pt idx="817">
                  <c:v>78.826262</c:v>
                </c:pt>
                <c:pt idx="818">
                  <c:v>78.869066000000004</c:v>
                </c:pt>
                <c:pt idx="819">
                  <c:v>78.937771999999995</c:v>
                </c:pt>
                <c:pt idx="820">
                  <c:v>79.028041999999999</c:v>
                </c:pt>
                <c:pt idx="821">
                  <c:v>79.122883999999999</c:v>
                </c:pt>
                <c:pt idx="822">
                  <c:v>79.207015999999996</c:v>
                </c:pt>
                <c:pt idx="823">
                  <c:v>79.280203999999998</c:v>
                </c:pt>
                <c:pt idx="824">
                  <c:v>79.362229999999997</c:v>
                </c:pt>
                <c:pt idx="825">
                  <c:v>79.465873999999999</c:v>
                </c:pt>
                <c:pt idx="826">
                  <c:v>79.553894</c:v>
                </c:pt>
                <c:pt idx="827">
                  <c:v>79.629548</c:v>
                </c:pt>
                <c:pt idx="828">
                  <c:v>79.706714000000005</c:v>
                </c:pt>
                <c:pt idx="829">
                  <c:v>79.774771999999999</c:v>
                </c:pt>
                <c:pt idx="830">
                  <c:v>79.844251999999997</c:v>
                </c:pt>
                <c:pt idx="831">
                  <c:v>79.898917999999995</c:v>
                </c:pt>
                <c:pt idx="832">
                  <c:v>79.971457999999998</c:v>
                </c:pt>
                <c:pt idx="833">
                  <c:v>80.035898000000003</c:v>
                </c:pt>
                <c:pt idx="834">
                  <c:v>80.090564000000001</c:v>
                </c:pt>
                <c:pt idx="835">
                  <c:v>80.147155999999995</c:v>
                </c:pt>
                <c:pt idx="836">
                  <c:v>80.189959999999999</c:v>
                </c:pt>
                <c:pt idx="837">
                  <c:v>80.230423999999999</c:v>
                </c:pt>
                <c:pt idx="838">
                  <c:v>80.287952000000004</c:v>
                </c:pt>
                <c:pt idx="839">
                  <c:v>80.350213999999994</c:v>
                </c:pt>
                <c:pt idx="840">
                  <c:v>80.393503999999993</c:v>
                </c:pt>
                <c:pt idx="841">
                  <c:v>80.425796000000005</c:v>
                </c:pt>
                <c:pt idx="842">
                  <c:v>80.472812000000005</c:v>
                </c:pt>
                <c:pt idx="843">
                  <c:v>80.534552000000005</c:v>
                </c:pt>
                <c:pt idx="844">
                  <c:v>80.583566000000005</c:v>
                </c:pt>
                <c:pt idx="845">
                  <c:v>80.626891999999998</c:v>
                </c:pt>
                <c:pt idx="846">
                  <c:v>80.679344</c:v>
                </c:pt>
                <c:pt idx="847">
                  <c:v>80.737735999999998</c:v>
                </c:pt>
                <c:pt idx="848">
                  <c:v>80.805164000000005</c:v>
                </c:pt>
                <c:pt idx="849">
                  <c:v>80.849642000000003</c:v>
                </c:pt>
                <c:pt idx="850">
                  <c:v>80.900654000000003</c:v>
                </c:pt>
                <c:pt idx="851">
                  <c:v>80.949200000000005</c:v>
                </c:pt>
                <c:pt idx="852">
                  <c:v>80.991445999999996</c:v>
                </c:pt>
                <c:pt idx="853">
                  <c:v>81.041144000000003</c:v>
                </c:pt>
                <c:pt idx="854">
                  <c:v>81.093181999999999</c:v>
                </c:pt>
                <c:pt idx="855">
                  <c:v>81.124682000000007</c:v>
                </c:pt>
                <c:pt idx="856">
                  <c:v>81.182696000000007</c:v>
                </c:pt>
                <c:pt idx="857">
                  <c:v>81.240961999999996</c:v>
                </c:pt>
                <c:pt idx="858">
                  <c:v>81.300235999999998</c:v>
                </c:pt>
                <c:pt idx="859">
                  <c:v>81.360805999999997</c:v>
                </c:pt>
                <c:pt idx="860">
                  <c:v>81.418136000000004</c:v>
                </c:pt>
                <c:pt idx="861">
                  <c:v>81.482467999999997</c:v>
                </c:pt>
                <c:pt idx="862">
                  <c:v>81.543434000000005</c:v>
                </c:pt>
                <c:pt idx="863">
                  <c:v>81.612716000000006</c:v>
                </c:pt>
                <c:pt idx="864">
                  <c:v>81.674762000000001</c:v>
                </c:pt>
                <c:pt idx="865">
                  <c:v>81.764780000000002</c:v>
                </c:pt>
                <c:pt idx="866">
                  <c:v>81.855751999999995</c:v>
                </c:pt>
                <c:pt idx="867">
                  <c:v>81.928796000000006</c:v>
                </c:pt>
                <c:pt idx="868">
                  <c:v>82.028822000000005</c:v>
                </c:pt>
                <c:pt idx="869">
                  <c:v>82.130414000000002</c:v>
                </c:pt>
                <c:pt idx="870">
                  <c:v>82.220144000000005</c:v>
                </c:pt>
                <c:pt idx="871">
                  <c:v>82.309280000000001</c:v>
                </c:pt>
                <c:pt idx="872">
                  <c:v>82.393789999999996</c:v>
                </c:pt>
                <c:pt idx="873">
                  <c:v>82.484257999999997</c:v>
                </c:pt>
                <c:pt idx="874">
                  <c:v>82.580917999999997</c:v>
                </c:pt>
                <c:pt idx="875">
                  <c:v>82.667606000000006</c:v>
                </c:pt>
                <c:pt idx="876">
                  <c:v>82.761746000000002</c:v>
                </c:pt>
                <c:pt idx="877">
                  <c:v>82.855705999999998</c:v>
                </c:pt>
                <c:pt idx="878">
                  <c:v>82.941385999999994</c:v>
                </c:pt>
                <c:pt idx="879">
                  <c:v>83.054192</c:v>
                </c:pt>
                <c:pt idx="880">
                  <c:v>83.155441999999994</c:v>
                </c:pt>
                <c:pt idx="881">
                  <c:v>83.245748000000006</c:v>
                </c:pt>
                <c:pt idx="882">
                  <c:v>83.328115999999994</c:v>
                </c:pt>
                <c:pt idx="883">
                  <c:v>83.415452000000002</c:v>
                </c:pt>
                <c:pt idx="884">
                  <c:v>83.502986000000007</c:v>
                </c:pt>
                <c:pt idx="885">
                  <c:v>83.585785999999999</c:v>
                </c:pt>
                <c:pt idx="886">
                  <c:v>83.665111999999993</c:v>
                </c:pt>
                <c:pt idx="887">
                  <c:v>83.739506000000006</c:v>
                </c:pt>
                <c:pt idx="888">
                  <c:v>83.825599999999994</c:v>
                </c:pt>
                <c:pt idx="889">
                  <c:v>83.886691999999996</c:v>
                </c:pt>
                <c:pt idx="890">
                  <c:v>83.970967999999999</c:v>
                </c:pt>
                <c:pt idx="891">
                  <c:v>84.041312000000005</c:v>
                </c:pt>
                <c:pt idx="892">
                  <c:v>84.119755999999995</c:v>
                </c:pt>
                <c:pt idx="893">
                  <c:v>84.167366000000001</c:v>
                </c:pt>
                <c:pt idx="894">
                  <c:v>84.222211999999999</c:v>
                </c:pt>
                <c:pt idx="895">
                  <c:v>84.291134</c:v>
                </c:pt>
                <c:pt idx="896">
                  <c:v>84.352748000000005</c:v>
                </c:pt>
                <c:pt idx="897">
                  <c:v>84.408206000000007</c:v>
                </c:pt>
                <c:pt idx="898">
                  <c:v>84.469874000000004</c:v>
                </c:pt>
                <c:pt idx="899">
                  <c:v>84.510733999999999</c:v>
                </c:pt>
                <c:pt idx="900">
                  <c:v>84.564644000000001</c:v>
                </c:pt>
                <c:pt idx="901">
                  <c:v>84.630703999999994</c:v>
                </c:pt>
                <c:pt idx="902">
                  <c:v>84.685658000000004</c:v>
                </c:pt>
                <c:pt idx="903">
                  <c:v>84.743780000000001</c:v>
                </c:pt>
                <c:pt idx="904">
                  <c:v>84.800408000000004</c:v>
                </c:pt>
                <c:pt idx="905">
                  <c:v>84.843806000000001</c:v>
                </c:pt>
                <c:pt idx="906">
                  <c:v>84.886448000000001</c:v>
                </c:pt>
                <c:pt idx="907">
                  <c:v>84.935984000000005</c:v>
                </c:pt>
                <c:pt idx="908">
                  <c:v>84.974108000000001</c:v>
                </c:pt>
                <c:pt idx="909">
                  <c:v>85.011098000000004</c:v>
                </c:pt>
                <c:pt idx="910">
                  <c:v>85.074836000000005</c:v>
                </c:pt>
                <c:pt idx="911">
                  <c:v>85.117658000000006</c:v>
                </c:pt>
                <c:pt idx="912">
                  <c:v>85.160749999999993</c:v>
                </c:pt>
                <c:pt idx="913">
                  <c:v>85.205641999999997</c:v>
                </c:pt>
                <c:pt idx="914">
                  <c:v>85.250336000000004</c:v>
                </c:pt>
                <c:pt idx="915">
                  <c:v>85.296092000000002</c:v>
                </c:pt>
                <c:pt idx="916">
                  <c:v>85.350685999999996</c:v>
                </c:pt>
                <c:pt idx="917">
                  <c:v>85.379648000000003</c:v>
                </c:pt>
                <c:pt idx="918">
                  <c:v>85.414063999999996</c:v>
                </c:pt>
                <c:pt idx="919">
                  <c:v>85.470151999999999</c:v>
                </c:pt>
                <c:pt idx="920">
                  <c:v>85.501238000000001</c:v>
                </c:pt>
                <c:pt idx="921">
                  <c:v>85.537058000000002</c:v>
                </c:pt>
                <c:pt idx="922">
                  <c:v>85.579952000000006</c:v>
                </c:pt>
                <c:pt idx="923">
                  <c:v>85.611344000000003</c:v>
                </c:pt>
                <c:pt idx="924">
                  <c:v>85.662338000000005</c:v>
                </c:pt>
                <c:pt idx="925">
                  <c:v>85.717796000000007</c:v>
                </c:pt>
                <c:pt idx="926">
                  <c:v>85.750429999999994</c:v>
                </c:pt>
                <c:pt idx="927">
                  <c:v>85.788445999999993</c:v>
                </c:pt>
                <c:pt idx="928">
                  <c:v>85.841564000000005</c:v>
                </c:pt>
                <c:pt idx="929">
                  <c:v>85.870202000000006</c:v>
                </c:pt>
                <c:pt idx="930">
                  <c:v>85.907731999999996</c:v>
                </c:pt>
                <c:pt idx="931">
                  <c:v>85.939214000000007</c:v>
                </c:pt>
                <c:pt idx="932">
                  <c:v>85.972694000000004</c:v>
                </c:pt>
                <c:pt idx="933">
                  <c:v>86.024227999999994</c:v>
                </c:pt>
                <c:pt idx="934">
                  <c:v>86.063000000000002</c:v>
                </c:pt>
                <c:pt idx="935">
                  <c:v>86.091781999999995</c:v>
                </c:pt>
                <c:pt idx="936">
                  <c:v>86.138996000000006</c:v>
                </c:pt>
                <c:pt idx="937">
                  <c:v>86.180611999999996</c:v>
                </c:pt>
                <c:pt idx="938">
                  <c:v>86.230400000000003</c:v>
                </c:pt>
                <c:pt idx="939">
                  <c:v>86.257472000000007</c:v>
                </c:pt>
                <c:pt idx="940">
                  <c:v>86.298962000000003</c:v>
                </c:pt>
                <c:pt idx="941">
                  <c:v>86.345132000000007</c:v>
                </c:pt>
                <c:pt idx="942">
                  <c:v>86.402587999999994</c:v>
                </c:pt>
                <c:pt idx="943">
                  <c:v>86.425628000000003</c:v>
                </c:pt>
                <c:pt idx="944">
                  <c:v>86.465119999999999</c:v>
                </c:pt>
                <c:pt idx="945">
                  <c:v>86.503172000000006</c:v>
                </c:pt>
                <c:pt idx="946">
                  <c:v>86.553445999999994</c:v>
                </c:pt>
                <c:pt idx="947">
                  <c:v>86.592343999999997</c:v>
                </c:pt>
                <c:pt idx="948">
                  <c:v>86.609803999999997</c:v>
                </c:pt>
                <c:pt idx="949">
                  <c:v>86.656154000000001</c:v>
                </c:pt>
                <c:pt idx="950">
                  <c:v>86.705923999999996</c:v>
                </c:pt>
                <c:pt idx="951">
                  <c:v>86.752958000000007</c:v>
                </c:pt>
                <c:pt idx="952">
                  <c:v>86.790667999999997</c:v>
                </c:pt>
                <c:pt idx="953">
                  <c:v>86.822059999999993</c:v>
                </c:pt>
                <c:pt idx="954">
                  <c:v>86.869562000000002</c:v>
                </c:pt>
                <c:pt idx="955">
                  <c:v>86.917351999999994</c:v>
                </c:pt>
                <c:pt idx="956">
                  <c:v>86.948186000000007</c:v>
                </c:pt>
                <c:pt idx="957">
                  <c:v>86.975834000000006</c:v>
                </c:pt>
                <c:pt idx="958">
                  <c:v>87.017396000000005</c:v>
                </c:pt>
                <c:pt idx="959">
                  <c:v>87.055465999999996</c:v>
                </c:pt>
                <c:pt idx="960">
                  <c:v>87.101708000000002</c:v>
                </c:pt>
                <c:pt idx="961">
                  <c:v>87.153710000000004</c:v>
                </c:pt>
                <c:pt idx="962">
                  <c:v>87.176462000000001</c:v>
                </c:pt>
                <c:pt idx="963">
                  <c:v>87.220759999999999</c:v>
                </c:pt>
                <c:pt idx="964">
                  <c:v>87.270151999999996</c:v>
                </c:pt>
                <c:pt idx="965">
                  <c:v>87.312956</c:v>
                </c:pt>
                <c:pt idx="966">
                  <c:v>87.339361999999994</c:v>
                </c:pt>
                <c:pt idx="967">
                  <c:v>87.378097999999994</c:v>
                </c:pt>
                <c:pt idx="968">
                  <c:v>87.425132000000005</c:v>
                </c:pt>
                <c:pt idx="969">
                  <c:v>87.477745999999996</c:v>
                </c:pt>
                <c:pt idx="970">
                  <c:v>87.511135999999993</c:v>
                </c:pt>
                <c:pt idx="971">
                  <c:v>87.554516000000007</c:v>
                </c:pt>
                <c:pt idx="972">
                  <c:v>87.578671999999997</c:v>
                </c:pt>
                <c:pt idx="973">
                  <c:v>87.625742000000002</c:v>
                </c:pt>
                <c:pt idx="974">
                  <c:v>87.67022</c:v>
                </c:pt>
                <c:pt idx="975">
                  <c:v>87.705445999999995</c:v>
                </c:pt>
                <c:pt idx="976">
                  <c:v>87.756889999999999</c:v>
                </c:pt>
                <c:pt idx="977">
                  <c:v>87.804770000000005</c:v>
                </c:pt>
                <c:pt idx="978">
                  <c:v>87.847412000000006</c:v>
                </c:pt>
                <c:pt idx="979">
                  <c:v>87.876373999999998</c:v>
                </c:pt>
                <c:pt idx="980">
                  <c:v>87.904544000000001</c:v>
                </c:pt>
                <c:pt idx="981">
                  <c:v>87.947996000000003</c:v>
                </c:pt>
                <c:pt idx="982">
                  <c:v>88.006478000000001</c:v>
                </c:pt>
                <c:pt idx="983">
                  <c:v>88.053439999999995</c:v>
                </c:pt>
                <c:pt idx="984">
                  <c:v>88.085353999999995</c:v>
                </c:pt>
                <c:pt idx="985">
                  <c:v>88.123136000000002</c:v>
                </c:pt>
                <c:pt idx="986">
                  <c:v>88.171034000000006</c:v>
                </c:pt>
                <c:pt idx="987">
                  <c:v>88.217473999999996</c:v>
                </c:pt>
                <c:pt idx="988">
                  <c:v>88.259972000000005</c:v>
                </c:pt>
                <c:pt idx="989">
                  <c:v>88.289618000000004</c:v>
                </c:pt>
                <c:pt idx="990">
                  <c:v>88.315520000000006</c:v>
                </c:pt>
                <c:pt idx="991">
                  <c:v>88.372724000000005</c:v>
                </c:pt>
                <c:pt idx="992">
                  <c:v>88.413349999999994</c:v>
                </c:pt>
                <c:pt idx="993">
                  <c:v>88.458206000000004</c:v>
                </c:pt>
                <c:pt idx="994">
                  <c:v>88.490876</c:v>
                </c:pt>
                <c:pt idx="995">
                  <c:v>88.516561999999993</c:v>
                </c:pt>
                <c:pt idx="996">
                  <c:v>88.579471999999996</c:v>
                </c:pt>
                <c:pt idx="997">
                  <c:v>88.629277999999999</c:v>
                </c:pt>
                <c:pt idx="998">
                  <c:v>88.660849999999996</c:v>
                </c:pt>
                <c:pt idx="999">
                  <c:v>88.701673999999997</c:v>
                </c:pt>
                <c:pt idx="1000">
                  <c:v>88.746511999999996</c:v>
                </c:pt>
                <c:pt idx="1001">
                  <c:v>88.789693999999997</c:v>
                </c:pt>
                <c:pt idx="1002">
                  <c:v>88.836727999999994</c:v>
                </c:pt>
                <c:pt idx="1003">
                  <c:v>88.873249999999999</c:v>
                </c:pt>
                <c:pt idx="1004">
                  <c:v>88.912958000000003</c:v>
                </c:pt>
                <c:pt idx="1005">
                  <c:v>88.967659999999995</c:v>
                </c:pt>
                <c:pt idx="1006">
                  <c:v>89.00591</c:v>
                </c:pt>
                <c:pt idx="1007">
                  <c:v>89.045186000000001</c:v>
                </c:pt>
                <c:pt idx="1008">
                  <c:v>89.079980000000006</c:v>
                </c:pt>
                <c:pt idx="1009">
                  <c:v>89.117941999999999</c:v>
                </c:pt>
                <c:pt idx="1010">
                  <c:v>89.167316</c:v>
                </c:pt>
                <c:pt idx="1011">
                  <c:v>89.203819999999993</c:v>
                </c:pt>
                <c:pt idx="1012">
                  <c:v>89.236885999999998</c:v>
                </c:pt>
                <c:pt idx="1013">
                  <c:v>89.283469999999994</c:v>
                </c:pt>
                <c:pt idx="1014">
                  <c:v>89.340007999999997</c:v>
                </c:pt>
                <c:pt idx="1015">
                  <c:v>89.371706000000003</c:v>
                </c:pt>
                <c:pt idx="1016">
                  <c:v>89.423330000000007</c:v>
                </c:pt>
                <c:pt idx="1017">
                  <c:v>89.464225999999996</c:v>
                </c:pt>
                <c:pt idx="1018">
                  <c:v>89.514787999999996</c:v>
                </c:pt>
                <c:pt idx="1019">
                  <c:v>89.557231999999999</c:v>
                </c:pt>
                <c:pt idx="1020">
                  <c:v>89.598920000000007</c:v>
                </c:pt>
                <c:pt idx="1021">
                  <c:v>89.634793999999999</c:v>
                </c:pt>
                <c:pt idx="1022">
                  <c:v>89.685553999999996</c:v>
                </c:pt>
                <c:pt idx="1023">
                  <c:v>89.740111999999996</c:v>
                </c:pt>
                <c:pt idx="1024">
                  <c:v>89.774168000000003</c:v>
                </c:pt>
                <c:pt idx="1025">
                  <c:v>89.804029999999997</c:v>
                </c:pt>
                <c:pt idx="1026">
                  <c:v>89.841487999999998</c:v>
                </c:pt>
                <c:pt idx="1027">
                  <c:v>89.895272000000006</c:v>
                </c:pt>
                <c:pt idx="1028">
                  <c:v>89.940740000000005</c:v>
                </c:pt>
                <c:pt idx="1029">
                  <c:v>89.975785999999999</c:v>
                </c:pt>
                <c:pt idx="1030">
                  <c:v>90.014719999999997</c:v>
                </c:pt>
                <c:pt idx="1031">
                  <c:v>90.065768000000006</c:v>
                </c:pt>
                <c:pt idx="1032">
                  <c:v>90.109021999999996</c:v>
                </c:pt>
                <c:pt idx="1033">
                  <c:v>90.154651999999999</c:v>
                </c:pt>
                <c:pt idx="1034">
                  <c:v>90.202352000000005</c:v>
                </c:pt>
                <c:pt idx="1035">
                  <c:v>90.238675999999998</c:v>
                </c:pt>
                <c:pt idx="1036">
                  <c:v>90.281155999999996</c:v>
                </c:pt>
                <c:pt idx="1037">
                  <c:v>90.337316000000001</c:v>
                </c:pt>
                <c:pt idx="1038">
                  <c:v>90.371948000000003</c:v>
                </c:pt>
                <c:pt idx="1039">
                  <c:v>90.411944000000005</c:v>
                </c:pt>
                <c:pt idx="1040">
                  <c:v>90.459590000000006</c:v>
                </c:pt>
                <c:pt idx="1041">
                  <c:v>90.511970000000005</c:v>
                </c:pt>
                <c:pt idx="1042">
                  <c:v>90.548779999999994</c:v>
                </c:pt>
                <c:pt idx="1043">
                  <c:v>90.581773999999996</c:v>
                </c:pt>
                <c:pt idx="1044">
                  <c:v>90.625405999999998</c:v>
                </c:pt>
                <c:pt idx="1045">
                  <c:v>90.669452000000007</c:v>
                </c:pt>
                <c:pt idx="1046">
                  <c:v>90.728672000000003</c:v>
                </c:pt>
                <c:pt idx="1047">
                  <c:v>90.775921999999994</c:v>
                </c:pt>
                <c:pt idx="1048">
                  <c:v>90.809672000000006</c:v>
                </c:pt>
                <c:pt idx="1049">
                  <c:v>90.850244000000004</c:v>
                </c:pt>
                <c:pt idx="1050">
                  <c:v>90.905360000000002</c:v>
                </c:pt>
                <c:pt idx="1051">
                  <c:v>90.946994000000004</c:v>
                </c:pt>
                <c:pt idx="1052">
                  <c:v>90.981104000000002</c:v>
                </c:pt>
                <c:pt idx="1053">
                  <c:v>91.020343999999994</c:v>
                </c:pt>
                <c:pt idx="1054">
                  <c:v>91.073012000000006</c:v>
                </c:pt>
                <c:pt idx="1055">
                  <c:v>91.110020000000006</c:v>
                </c:pt>
                <c:pt idx="1056">
                  <c:v>91.152338</c:v>
                </c:pt>
                <c:pt idx="1057">
                  <c:v>91.192676000000006</c:v>
                </c:pt>
                <c:pt idx="1058">
                  <c:v>91.235479999999995</c:v>
                </c:pt>
                <c:pt idx="1059">
                  <c:v>91.289156000000006</c:v>
                </c:pt>
                <c:pt idx="1060">
                  <c:v>91.346035999999998</c:v>
                </c:pt>
                <c:pt idx="1061">
                  <c:v>91.377337999999995</c:v>
                </c:pt>
                <c:pt idx="1062">
                  <c:v>91.417225999999999</c:v>
                </c:pt>
                <c:pt idx="1063">
                  <c:v>91.461956000000001</c:v>
                </c:pt>
                <c:pt idx="1064">
                  <c:v>91.510447999999997</c:v>
                </c:pt>
                <c:pt idx="1065">
                  <c:v>91.557535999999999</c:v>
                </c:pt>
                <c:pt idx="1066">
                  <c:v>91.598179999999999</c:v>
                </c:pt>
                <c:pt idx="1067">
                  <c:v>91.647463999999999</c:v>
                </c:pt>
                <c:pt idx="1068">
                  <c:v>91.702237999999994</c:v>
                </c:pt>
                <c:pt idx="1069">
                  <c:v>91.743818000000005</c:v>
                </c:pt>
                <c:pt idx="1070">
                  <c:v>91.785775999999998</c:v>
                </c:pt>
                <c:pt idx="1071">
                  <c:v>91.824079999999995</c:v>
                </c:pt>
                <c:pt idx="1072">
                  <c:v>91.879537999999997</c:v>
                </c:pt>
                <c:pt idx="1073">
                  <c:v>91.928156000000001</c:v>
                </c:pt>
                <c:pt idx="1074">
                  <c:v>91.966982000000002</c:v>
                </c:pt>
                <c:pt idx="1075">
                  <c:v>92.002046000000007</c:v>
                </c:pt>
                <c:pt idx="1076">
                  <c:v>92.053544000000002</c:v>
                </c:pt>
                <c:pt idx="1077">
                  <c:v>92.111810000000006</c:v>
                </c:pt>
                <c:pt idx="1078">
                  <c:v>92.155081999999993</c:v>
                </c:pt>
                <c:pt idx="1079">
                  <c:v>92.195042000000001</c:v>
                </c:pt>
                <c:pt idx="1080">
                  <c:v>92.233453999999995</c:v>
                </c:pt>
                <c:pt idx="1081">
                  <c:v>92.283799999999999</c:v>
                </c:pt>
                <c:pt idx="1082">
                  <c:v>92.331733999999997</c:v>
                </c:pt>
                <c:pt idx="1083">
                  <c:v>92.382007999999999</c:v>
                </c:pt>
                <c:pt idx="1084">
                  <c:v>92.419483999999997</c:v>
                </c:pt>
                <c:pt idx="1085">
                  <c:v>92.459822000000003</c:v>
                </c:pt>
                <c:pt idx="1086">
                  <c:v>92.518214</c:v>
                </c:pt>
                <c:pt idx="1087">
                  <c:v>92.566292000000004</c:v>
                </c:pt>
                <c:pt idx="1088">
                  <c:v>92.593183999999994</c:v>
                </c:pt>
                <c:pt idx="1089">
                  <c:v>92.629183999999995</c:v>
                </c:pt>
                <c:pt idx="1090">
                  <c:v>92.696594000000005</c:v>
                </c:pt>
                <c:pt idx="1091">
                  <c:v>92.759144000000006</c:v>
                </c:pt>
                <c:pt idx="1092">
                  <c:v>92.799176000000003</c:v>
                </c:pt>
                <c:pt idx="1093">
                  <c:v>92.834474</c:v>
                </c:pt>
                <c:pt idx="1094">
                  <c:v>92.872957999999997</c:v>
                </c:pt>
                <c:pt idx="1095">
                  <c:v>92.918858</c:v>
                </c:pt>
                <c:pt idx="1096">
                  <c:v>92.970860000000002</c:v>
                </c:pt>
                <c:pt idx="1097">
                  <c:v>93.020449999999997</c:v>
                </c:pt>
                <c:pt idx="1098">
                  <c:v>93.069841999999994</c:v>
                </c:pt>
                <c:pt idx="1099">
                  <c:v>93.11045</c:v>
                </c:pt>
                <c:pt idx="1100">
                  <c:v>93.158186000000001</c:v>
                </c:pt>
                <c:pt idx="1101">
                  <c:v>93.206767999999997</c:v>
                </c:pt>
                <c:pt idx="1102">
                  <c:v>93.248168000000007</c:v>
                </c:pt>
                <c:pt idx="1103">
                  <c:v>93.307280000000006</c:v>
                </c:pt>
                <c:pt idx="1104">
                  <c:v>93.360758000000004</c:v>
                </c:pt>
                <c:pt idx="1105">
                  <c:v>93.408872000000002</c:v>
                </c:pt>
                <c:pt idx="1106">
                  <c:v>93.454105999999996</c:v>
                </c:pt>
                <c:pt idx="1107">
                  <c:v>93.486956000000006</c:v>
                </c:pt>
                <c:pt idx="1108">
                  <c:v>93.543961999999993</c:v>
                </c:pt>
                <c:pt idx="1109">
                  <c:v>93.591896000000006</c:v>
                </c:pt>
                <c:pt idx="1110">
                  <c:v>93.631765999999999</c:v>
                </c:pt>
                <c:pt idx="1111">
                  <c:v>93.679862</c:v>
                </c:pt>
                <c:pt idx="1112">
                  <c:v>93.728408000000002</c:v>
                </c:pt>
                <c:pt idx="1113">
                  <c:v>93.783614</c:v>
                </c:pt>
                <c:pt idx="1114">
                  <c:v>93.834373999999997</c:v>
                </c:pt>
                <c:pt idx="1115">
                  <c:v>93.876692000000006</c:v>
                </c:pt>
                <c:pt idx="1116">
                  <c:v>93.914923999999999</c:v>
                </c:pt>
                <c:pt idx="1117">
                  <c:v>93.969896000000006</c:v>
                </c:pt>
                <c:pt idx="1118">
                  <c:v>94.022779999999997</c:v>
                </c:pt>
                <c:pt idx="1119">
                  <c:v>94.064954</c:v>
                </c:pt>
                <c:pt idx="1120">
                  <c:v>94.104607999999999</c:v>
                </c:pt>
                <c:pt idx="1121">
                  <c:v>94.148797999999999</c:v>
                </c:pt>
                <c:pt idx="1122">
                  <c:v>94.201753999999994</c:v>
                </c:pt>
                <c:pt idx="1123">
                  <c:v>94.257121999999995</c:v>
                </c:pt>
                <c:pt idx="1124">
                  <c:v>94.286587999999995</c:v>
                </c:pt>
                <c:pt idx="1125">
                  <c:v>94.346456000000003</c:v>
                </c:pt>
                <c:pt idx="1126">
                  <c:v>94.411867999999998</c:v>
                </c:pt>
                <c:pt idx="1127">
                  <c:v>94.443961999999999</c:v>
                </c:pt>
                <c:pt idx="1128">
                  <c:v>94.494433999999998</c:v>
                </c:pt>
                <c:pt idx="1129">
                  <c:v>94.536320000000003</c:v>
                </c:pt>
                <c:pt idx="1130">
                  <c:v>94.592246000000003</c:v>
                </c:pt>
                <c:pt idx="1131">
                  <c:v>94.644859999999994</c:v>
                </c:pt>
                <c:pt idx="1132">
                  <c:v>94.686205999999999</c:v>
                </c:pt>
                <c:pt idx="1133">
                  <c:v>94.727047999999996</c:v>
                </c:pt>
                <c:pt idx="1134">
                  <c:v>94.776926000000003</c:v>
                </c:pt>
                <c:pt idx="1135">
                  <c:v>94.842715999999996</c:v>
                </c:pt>
                <c:pt idx="1136">
                  <c:v>94.895690000000002</c:v>
                </c:pt>
                <c:pt idx="1137">
                  <c:v>94.935758000000007</c:v>
                </c:pt>
                <c:pt idx="1138">
                  <c:v>94.986823999999999</c:v>
                </c:pt>
                <c:pt idx="1139">
                  <c:v>95.03528</c:v>
                </c:pt>
                <c:pt idx="1140">
                  <c:v>95.079920000000001</c:v>
                </c:pt>
                <c:pt idx="1141">
                  <c:v>95.123534000000006</c:v>
                </c:pt>
                <c:pt idx="1142">
                  <c:v>95.183924000000005</c:v>
                </c:pt>
                <c:pt idx="1143">
                  <c:v>95.223991999999996</c:v>
                </c:pt>
                <c:pt idx="1144">
                  <c:v>95.267893999999998</c:v>
                </c:pt>
                <c:pt idx="1145">
                  <c:v>95.325385999999995</c:v>
                </c:pt>
                <c:pt idx="1146">
                  <c:v>95.373626000000002</c:v>
                </c:pt>
                <c:pt idx="1147">
                  <c:v>95.411282</c:v>
                </c:pt>
                <c:pt idx="1148">
                  <c:v>95.462581999999998</c:v>
                </c:pt>
                <c:pt idx="1149">
                  <c:v>95.527975999999995</c:v>
                </c:pt>
                <c:pt idx="1150">
                  <c:v>95.580374000000006</c:v>
                </c:pt>
                <c:pt idx="1151">
                  <c:v>95.624437999999998</c:v>
                </c:pt>
                <c:pt idx="1152">
                  <c:v>95.661032000000006</c:v>
                </c:pt>
                <c:pt idx="1153">
                  <c:v>95.707706000000002</c:v>
                </c:pt>
                <c:pt idx="1154">
                  <c:v>95.773387999999997</c:v>
                </c:pt>
                <c:pt idx="1155">
                  <c:v>95.824634000000003</c:v>
                </c:pt>
                <c:pt idx="1156">
                  <c:v>95.854172000000005</c:v>
                </c:pt>
                <c:pt idx="1157">
                  <c:v>95.904554000000005</c:v>
                </c:pt>
                <c:pt idx="1158">
                  <c:v>95.968742000000006</c:v>
                </c:pt>
                <c:pt idx="1159">
                  <c:v>96.008846000000005</c:v>
                </c:pt>
                <c:pt idx="1160">
                  <c:v>96.059048000000004</c:v>
                </c:pt>
                <c:pt idx="1161">
                  <c:v>96.120481999999996</c:v>
                </c:pt>
                <c:pt idx="1162">
                  <c:v>96.185947999999996</c:v>
                </c:pt>
                <c:pt idx="1163">
                  <c:v>96.224665999999999</c:v>
                </c:pt>
                <c:pt idx="1164">
                  <c:v>96.263239999999996</c:v>
                </c:pt>
                <c:pt idx="1165">
                  <c:v>96.320732000000007</c:v>
                </c:pt>
                <c:pt idx="1166">
                  <c:v>96.363050000000001</c:v>
                </c:pt>
                <c:pt idx="1167">
                  <c:v>96.423817999999997</c:v>
                </c:pt>
                <c:pt idx="1168">
                  <c:v>96.456416000000004</c:v>
                </c:pt>
                <c:pt idx="1169">
                  <c:v>96.502352000000002</c:v>
                </c:pt>
                <c:pt idx="1170">
                  <c:v>96.561499999999995</c:v>
                </c:pt>
                <c:pt idx="1171">
                  <c:v>96.603763999999998</c:v>
                </c:pt>
                <c:pt idx="1172">
                  <c:v>96.671965999999998</c:v>
                </c:pt>
                <c:pt idx="1173">
                  <c:v>96.720224000000002</c:v>
                </c:pt>
                <c:pt idx="1174">
                  <c:v>96.763604000000001</c:v>
                </c:pt>
                <c:pt idx="1175">
                  <c:v>96.810044000000005</c:v>
                </c:pt>
                <c:pt idx="1176">
                  <c:v>96.869569999999996</c:v>
                </c:pt>
                <c:pt idx="1177">
                  <c:v>96.927043999999995</c:v>
                </c:pt>
                <c:pt idx="1178">
                  <c:v>96.967849999999999</c:v>
                </c:pt>
                <c:pt idx="1179">
                  <c:v>97.015801999999994</c:v>
                </c:pt>
                <c:pt idx="1180">
                  <c:v>97.069316000000001</c:v>
                </c:pt>
                <c:pt idx="1181">
                  <c:v>97.126987999999997</c:v>
                </c:pt>
                <c:pt idx="1182">
                  <c:v>97.166911999999996</c:v>
                </c:pt>
                <c:pt idx="1183">
                  <c:v>97.212434000000002</c:v>
                </c:pt>
                <c:pt idx="1184">
                  <c:v>97.268792000000005</c:v>
                </c:pt>
                <c:pt idx="1185">
                  <c:v>97.326338000000007</c:v>
                </c:pt>
                <c:pt idx="1186">
                  <c:v>97.378754000000001</c:v>
                </c:pt>
                <c:pt idx="1187">
                  <c:v>97.419758000000002</c:v>
                </c:pt>
                <c:pt idx="1188">
                  <c:v>97.478024000000005</c:v>
                </c:pt>
                <c:pt idx="1189">
                  <c:v>97.520972</c:v>
                </c:pt>
                <c:pt idx="1190">
                  <c:v>97.570220000000006</c:v>
                </c:pt>
                <c:pt idx="1191">
                  <c:v>97.631348000000003</c:v>
                </c:pt>
                <c:pt idx="1192">
                  <c:v>97.659841999999998</c:v>
                </c:pt>
                <c:pt idx="1193">
                  <c:v>97.723687999999996</c:v>
                </c:pt>
                <c:pt idx="1194">
                  <c:v>97.791206000000003</c:v>
                </c:pt>
                <c:pt idx="1195">
                  <c:v>97.825190000000006</c:v>
                </c:pt>
                <c:pt idx="1196">
                  <c:v>97.872457999999995</c:v>
                </c:pt>
                <c:pt idx="1197">
                  <c:v>97.918880000000001</c:v>
                </c:pt>
                <c:pt idx="1198">
                  <c:v>97.988342000000003</c:v>
                </c:pt>
                <c:pt idx="1199">
                  <c:v>98.035573999999997</c:v>
                </c:pt>
                <c:pt idx="1200">
                  <c:v>98.080393999999998</c:v>
                </c:pt>
                <c:pt idx="1201">
                  <c:v>98.134159999999994</c:v>
                </c:pt>
                <c:pt idx="1202">
                  <c:v>98.183858000000001</c:v>
                </c:pt>
                <c:pt idx="1203">
                  <c:v>98.230351999999996</c:v>
                </c:pt>
                <c:pt idx="1204">
                  <c:v>98.299976000000001</c:v>
                </c:pt>
                <c:pt idx="1205">
                  <c:v>98.352266</c:v>
                </c:pt>
                <c:pt idx="1206">
                  <c:v>98.386520000000004</c:v>
                </c:pt>
                <c:pt idx="1207">
                  <c:v>98.444569999999999</c:v>
                </c:pt>
                <c:pt idx="1208">
                  <c:v>98.492630000000005</c:v>
                </c:pt>
                <c:pt idx="1209">
                  <c:v>98.545171999999994</c:v>
                </c:pt>
                <c:pt idx="1210">
                  <c:v>98.589811999999995</c:v>
                </c:pt>
                <c:pt idx="1211">
                  <c:v>98.644891999999999</c:v>
                </c:pt>
                <c:pt idx="1212">
                  <c:v>98.719033999999994</c:v>
                </c:pt>
                <c:pt idx="1213">
                  <c:v>98.772692000000006</c:v>
                </c:pt>
                <c:pt idx="1214">
                  <c:v>98.820716000000004</c:v>
                </c:pt>
                <c:pt idx="1215">
                  <c:v>98.855599999999995</c:v>
                </c:pt>
                <c:pt idx="1216">
                  <c:v>98.909474000000003</c:v>
                </c:pt>
                <c:pt idx="1217">
                  <c:v>98.972329999999999</c:v>
                </c:pt>
                <c:pt idx="1218">
                  <c:v>99.006457999999995</c:v>
                </c:pt>
                <c:pt idx="1219">
                  <c:v>99.041899999999998</c:v>
                </c:pt>
                <c:pt idx="1220">
                  <c:v>99.098240000000004</c:v>
                </c:pt>
                <c:pt idx="1221">
                  <c:v>99.152186</c:v>
                </c:pt>
                <c:pt idx="1222">
                  <c:v>99.213961999999995</c:v>
                </c:pt>
                <c:pt idx="1223">
                  <c:v>99.257990000000007</c:v>
                </c:pt>
                <c:pt idx="1224">
                  <c:v>99.326623999999995</c:v>
                </c:pt>
                <c:pt idx="1225">
                  <c:v>99.376682000000002</c:v>
                </c:pt>
                <c:pt idx="1226">
                  <c:v>99.426938000000007</c:v>
                </c:pt>
                <c:pt idx="1227">
                  <c:v>99.486283999999998</c:v>
                </c:pt>
                <c:pt idx="1228">
                  <c:v>99.528800000000004</c:v>
                </c:pt>
                <c:pt idx="1229">
                  <c:v>99.578965999999994</c:v>
                </c:pt>
                <c:pt idx="1230">
                  <c:v>99.627583999999999</c:v>
                </c:pt>
                <c:pt idx="1231">
                  <c:v>99.693572000000003</c:v>
                </c:pt>
                <c:pt idx="1232">
                  <c:v>99.740461999999994</c:v>
                </c:pt>
                <c:pt idx="1233">
                  <c:v>99.799484000000007</c:v>
                </c:pt>
                <c:pt idx="1234">
                  <c:v>99.857191999999998</c:v>
                </c:pt>
                <c:pt idx="1235">
                  <c:v>99.908348000000004</c:v>
                </c:pt>
                <c:pt idx="1236">
                  <c:v>99.955184000000003</c:v>
                </c:pt>
                <c:pt idx="1237">
                  <c:v>100.01145200000001</c:v>
                </c:pt>
                <c:pt idx="1238">
                  <c:v>100.06219400000001</c:v>
                </c:pt>
                <c:pt idx="1239">
                  <c:v>100.123088</c:v>
                </c:pt>
                <c:pt idx="1240">
                  <c:v>100.172156</c:v>
                </c:pt>
                <c:pt idx="1241">
                  <c:v>100.22378</c:v>
                </c:pt>
                <c:pt idx="1242">
                  <c:v>100.267916</c:v>
                </c:pt>
                <c:pt idx="1243">
                  <c:v>100.335776</c:v>
                </c:pt>
                <c:pt idx="1244">
                  <c:v>100.381748</c:v>
                </c:pt>
                <c:pt idx="1245">
                  <c:v>100.427504</c:v>
                </c:pt>
                <c:pt idx="1246">
                  <c:v>100.475402</c:v>
                </c:pt>
                <c:pt idx="1247">
                  <c:v>100.53575600000001</c:v>
                </c:pt>
                <c:pt idx="1248">
                  <c:v>100.577786</c:v>
                </c:pt>
                <c:pt idx="1249">
                  <c:v>100.64579000000001</c:v>
                </c:pt>
                <c:pt idx="1250">
                  <c:v>100.69707200000001</c:v>
                </c:pt>
                <c:pt idx="1251">
                  <c:v>100.738454</c:v>
                </c:pt>
                <c:pt idx="1252">
                  <c:v>100.80145400000001</c:v>
                </c:pt>
                <c:pt idx="1253">
                  <c:v>100.85109799999999</c:v>
                </c:pt>
                <c:pt idx="1254">
                  <c:v>100.910192</c:v>
                </c:pt>
                <c:pt idx="1255">
                  <c:v>100.950152</c:v>
                </c:pt>
                <c:pt idx="1256">
                  <c:v>101.00534</c:v>
                </c:pt>
                <c:pt idx="1257">
                  <c:v>101.067296</c:v>
                </c:pt>
                <c:pt idx="1258">
                  <c:v>101.11613</c:v>
                </c:pt>
                <c:pt idx="1259">
                  <c:v>101.165108</c:v>
                </c:pt>
                <c:pt idx="1260">
                  <c:v>101.222078</c:v>
                </c:pt>
                <c:pt idx="1261">
                  <c:v>101.27692399999999</c:v>
                </c:pt>
                <c:pt idx="1262">
                  <c:v>101.34395600000001</c:v>
                </c:pt>
                <c:pt idx="1263">
                  <c:v>101.390918</c:v>
                </c:pt>
                <c:pt idx="1264">
                  <c:v>101.43859999999999</c:v>
                </c:pt>
                <c:pt idx="1265">
                  <c:v>101.49897199999999</c:v>
                </c:pt>
                <c:pt idx="1266">
                  <c:v>101.548976</c:v>
                </c:pt>
                <c:pt idx="1267">
                  <c:v>101.59781</c:v>
                </c:pt>
                <c:pt idx="1268">
                  <c:v>101.65073</c:v>
                </c:pt>
                <c:pt idx="1269">
                  <c:v>101.696072</c:v>
                </c:pt>
                <c:pt idx="1270">
                  <c:v>101.74722800000001</c:v>
                </c:pt>
                <c:pt idx="1271">
                  <c:v>101.807276</c:v>
                </c:pt>
                <c:pt idx="1272">
                  <c:v>101.877566</c:v>
                </c:pt>
                <c:pt idx="1273">
                  <c:v>101.918426</c:v>
                </c:pt>
                <c:pt idx="1274">
                  <c:v>101.953706</c:v>
                </c:pt>
                <c:pt idx="1275">
                  <c:v>102.01947800000001</c:v>
                </c:pt>
                <c:pt idx="1276">
                  <c:v>102.07140800000001</c:v>
                </c:pt>
                <c:pt idx="1277">
                  <c:v>102.120728</c:v>
                </c:pt>
                <c:pt idx="1278">
                  <c:v>102.1739</c:v>
                </c:pt>
                <c:pt idx="1279">
                  <c:v>102.23033</c:v>
                </c:pt>
                <c:pt idx="1280">
                  <c:v>102.29799199999999</c:v>
                </c:pt>
                <c:pt idx="1281">
                  <c:v>102.350624</c:v>
                </c:pt>
                <c:pt idx="1282">
                  <c:v>102.394526</c:v>
                </c:pt>
                <c:pt idx="1283">
                  <c:v>102.444368</c:v>
                </c:pt>
                <c:pt idx="1284">
                  <c:v>102.503084</c:v>
                </c:pt>
                <c:pt idx="1285">
                  <c:v>102.548552</c:v>
                </c:pt>
                <c:pt idx="1286">
                  <c:v>102.60392</c:v>
                </c:pt>
                <c:pt idx="1287">
                  <c:v>102.65561599999999</c:v>
                </c:pt>
                <c:pt idx="1288">
                  <c:v>102.713576</c:v>
                </c:pt>
                <c:pt idx="1289">
                  <c:v>102.755714</c:v>
                </c:pt>
                <c:pt idx="1290">
                  <c:v>102.808814</c:v>
                </c:pt>
                <c:pt idx="1291">
                  <c:v>102.867098</c:v>
                </c:pt>
                <c:pt idx="1292">
                  <c:v>102.915266</c:v>
                </c:pt>
                <c:pt idx="1293">
                  <c:v>102.97333399999999</c:v>
                </c:pt>
                <c:pt idx="1294">
                  <c:v>103.034048</c:v>
                </c:pt>
                <c:pt idx="1295">
                  <c:v>103.08848</c:v>
                </c:pt>
                <c:pt idx="1296">
                  <c:v>103.136</c:v>
                </c:pt>
                <c:pt idx="1297">
                  <c:v>103.18121600000001</c:v>
                </c:pt>
                <c:pt idx="1298">
                  <c:v>103.243082</c:v>
                </c:pt>
                <c:pt idx="1299">
                  <c:v>103.32107600000001</c:v>
                </c:pt>
                <c:pt idx="1300">
                  <c:v>103.35808400000001</c:v>
                </c:pt>
                <c:pt idx="1301">
                  <c:v>103.407116</c:v>
                </c:pt>
                <c:pt idx="1302">
                  <c:v>103.46183600000001</c:v>
                </c:pt>
                <c:pt idx="1303">
                  <c:v>103.512002</c:v>
                </c:pt>
                <c:pt idx="1304">
                  <c:v>103.58114</c:v>
                </c:pt>
                <c:pt idx="1305">
                  <c:v>103.626446</c:v>
                </c:pt>
                <c:pt idx="1306">
                  <c:v>103.691264</c:v>
                </c:pt>
                <c:pt idx="1307">
                  <c:v>103.747766</c:v>
                </c:pt>
                <c:pt idx="1308">
                  <c:v>103.78680799999999</c:v>
                </c:pt>
                <c:pt idx="1309">
                  <c:v>103.84156400000001</c:v>
                </c:pt>
                <c:pt idx="1310">
                  <c:v>103.890794</c:v>
                </c:pt>
                <c:pt idx="1311">
                  <c:v>103.960112</c:v>
                </c:pt>
                <c:pt idx="1312">
                  <c:v>104.009882</c:v>
                </c:pt>
                <c:pt idx="1313">
                  <c:v>104.062478</c:v>
                </c:pt>
                <c:pt idx="1314">
                  <c:v>104.09405</c:v>
                </c:pt>
                <c:pt idx="1315">
                  <c:v>104.141516</c:v>
                </c:pt>
                <c:pt idx="1316">
                  <c:v>104.211392</c:v>
                </c:pt>
                <c:pt idx="1317">
                  <c:v>104.26002800000001</c:v>
                </c:pt>
                <c:pt idx="1318">
                  <c:v>104.30428999999999</c:v>
                </c:pt>
                <c:pt idx="1319">
                  <c:v>104.37159200000001</c:v>
                </c:pt>
                <c:pt idx="1320">
                  <c:v>104.43615800000001</c:v>
                </c:pt>
                <c:pt idx="1321">
                  <c:v>104.481194</c:v>
                </c:pt>
                <c:pt idx="1322">
                  <c:v>104.527202</c:v>
                </c:pt>
                <c:pt idx="1323">
                  <c:v>104.586512</c:v>
                </c:pt>
                <c:pt idx="1324">
                  <c:v>104.64875600000001</c:v>
                </c:pt>
                <c:pt idx="1325">
                  <c:v>104.707094</c:v>
                </c:pt>
                <c:pt idx="1326">
                  <c:v>104.755622</c:v>
                </c:pt>
                <c:pt idx="1327">
                  <c:v>104.78532199999999</c:v>
                </c:pt>
                <c:pt idx="1328">
                  <c:v>104.849762</c:v>
                </c:pt>
                <c:pt idx="1329">
                  <c:v>104.909414</c:v>
                </c:pt>
                <c:pt idx="1330">
                  <c:v>104.959616</c:v>
                </c:pt>
                <c:pt idx="1331">
                  <c:v>105.006416</c:v>
                </c:pt>
                <c:pt idx="1332">
                  <c:v>105.05629399999999</c:v>
                </c:pt>
                <c:pt idx="1333">
                  <c:v>105.115694</c:v>
                </c:pt>
                <c:pt idx="1334">
                  <c:v>105.16942400000001</c:v>
                </c:pt>
                <c:pt idx="1335">
                  <c:v>105.23035400000001</c:v>
                </c:pt>
                <c:pt idx="1336">
                  <c:v>105.28259</c:v>
                </c:pt>
                <c:pt idx="1337">
                  <c:v>105.33758</c:v>
                </c:pt>
                <c:pt idx="1338">
                  <c:v>105.379682</c:v>
                </c:pt>
                <c:pt idx="1339">
                  <c:v>105.422612</c:v>
                </c:pt>
                <c:pt idx="1340">
                  <c:v>105.46950200000001</c:v>
                </c:pt>
                <c:pt idx="1341">
                  <c:v>105.538766</c:v>
                </c:pt>
                <c:pt idx="1342">
                  <c:v>105.60342199999999</c:v>
                </c:pt>
                <c:pt idx="1343">
                  <c:v>105.64655</c:v>
                </c:pt>
                <c:pt idx="1344">
                  <c:v>105.69819200000001</c:v>
                </c:pt>
                <c:pt idx="1345">
                  <c:v>105.75793400000001</c:v>
                </c:pt>
                <c:pt idx="1346">
                  <c:v>105.80331200000001</c:v>
                </c:pt>
                <c:pt idx="1347">
                  <c:v>105.83942</c:v>
                </c:pt>
                <c:pt idx="1348">
                  <c:v>105.906542</c:v>
                </c:pt>
                <c:pt idx="1349">
                  <c:v>105.96002</c:v>
                </c:pt>
                <c:pt idx="1350">
                  <c:v>106.016918</c:v>
                </c:pt>
                <c:pt idx="1351">
                  <c:v>106.068974</c:v>
                </c:pt>
                <c:pt idx="1352">
                  <c:v>106.131218</c:v>
                </c:pt>
                <c:pt idx="1353">
                  <c:v>106.171988</c:v>
                </c:pt>
                <c:pt idx="1354">
                  <c:v>106.235384</c:v>
                </c:pt>
                <c:pt idx="1355">
                  <c:v>106.281464</c:v>
                </c:pt>
                <c:pt idx="1356">
                  <c:v>106.32961400000001</c:v>
                </c:pt>
                <c:pt idx="1357">
                  <c:v>106.386548</c:v>
                </c:pt>
                <c:pt idx="1358">
                  <c:v>106.435166</c:v>
                </c:pt>
                <c:pt idx="1359">
                  <c:v>106.4759</c:v>
                </c:pt>
                <c:pt idx="1360">
                  <c:v>106.53395</c:v>
                </c:pt>
                <c:pt idx="1361">
                  <c:v>106.596878</c:v>
                </c:pt>
                <c:pt idx="1362">
                  <c:v>106.65177799999999</c:v>
                </c:pt>
                <c:pt idx="1363">
                  <c:v>106.69816400000001</c:v>
                </c:pt>
                <c:pt idx="1364">
                  <c:v>106.74428</c:v>
                </c:pt>
                <c:pt idx="1365">
                  <c:v>106.813598</c:v>
                </c:pt>
                <c:pt idx="1366">
                  <c:v>106.850984</c:v>
                </c:pt>
                <c:pt idx="1367">
                  <c:v>106.89310399999999</c:v>
                </c:pt>
                <c:pt idx="1368">
                  <c:v>106.94192</c:v>
                </c:pt>
                <c:pt idx="1369">
                  <c:v>107.01177800000001</c:v>
                </c:pt>
                <c:pt idx="1370">
                  <c:v>107.061566</c:v>
                </c:pt>
                <c:pt idx="1371">
                  <c:v>107.108834</c:v>
                </c:pt>
                <c:pt idx="1372">
                  <c:v>107.15217800000001</c:v>
                </c:pt>
                <c:pt idx="1373">
                  <c:v>107.19582800000001</c:v>
                </c:pt>
                <c:pt idx="1374">
                  <c:v>107.261168</c:v>
                </c:pt>
                <c:pt idx="1375">
                  <c:v>107.32265599999999</c:v>
                </c:pt>
                <c:pt idx="1376">
                  <c:v>107.38039999999999</c:v>
                </c:pt>
                <c:pt idx="1377">
                  <c:v>107.41731799999999</c:v>
                </c:pt>
                <c:pt idx="1378">
                  <c:v>107.47976</c:v>
                </c:pt>
                <c:pt idx="1379">
                  <c:v>107.53538</c:v>
                </c:pt>
                <c:pt idx="1380">
                  <c:v>107.582774</c:v>
                </c:pt>
                <c:pt idx="1381">
                  <c:v>107.633444</c:v>
                </c:pt>
                <c:pt idx="1382">
                  <c:v>107.67558200000001</c:v>
                </c:pt>
                <c:pt idx="1383">
                  <c:v>107.73103999999999</c:v>
                </c:pt>
                <c:pt idx="1384">
                  <c:v>107.791718</c:v>
                </c:pt>
                <c:pt idx="1385">
                  <c:v>107.842226</c:v>
                </c:pt>
                <c:pt idx="1386">
                  <c:v>107.887694</c:v>
                </c:pt>
                <c:pt idx="1387">
                  <c:v>107.933522</c:v>
                </c:pt>
                <c:pt idx="1388">
                  <c:v>107.984498</c:v>
                </c:pt>
                <c:pt idx="1389">
                  <c:v>108.03533</c:v>
                </c:pt>
                <c:pt idx="1390">
                  <c:v>108.086468</c:v>
                </c:pt>
                <c:pt idx="1391">
                  <c:v>108.142088</c:v>
                </c:pt>
                <c:pt idx="1392">
                  <c:v>108.18532399999999</c:v>
                </c:pt>
                <c:pt idx="1393">
                  <c:v>108.26025799999999</c:v>
                </c:pt>
                <c:pt idx="1394">
                  <c:v>108.309218</c:v>
                </c:pt>
                <c:pt idx="1395">
                  <c:v>108.35092400000001</c:v>
                </c:pt>
                <c:pt idx="1396">
                  <c:v>108.40199</c:v>
                </c:pt>
                <c:pt idx="1397">
                  <c:v>108.46382</c:v>
                </c:pt>
                <c:pt idx="1398">
                  <c:v>108.51062</c:v>
                </c:pt>
                <c:pt idx="1399">
                  <c:v>108.56505199999999</c:v>
                </c:pt>
                <c:pt idx="1400">
                  <c:v>108.60344600000001</c:v>
                </c:pt>
                <c:pt idx="1401">
                  <c:v>108.663008</c:v>
                </c:pt>
                <c:pt idx="1402">
                  <c:v>108.724766</c:v>
                </c:pt>
                <c:pt idx="1403">
                  <c:v>108.773186</c:v>
                </c:pt>
                <c:pt idx="1404">
                  <c:v>108.809078</c:v>
                </c:pt>
                <c:pt idx="1405">
                  <c:v>108.87085399999999</c:v>
                </c:pt>
                <c:pt idx="1406">
                  <c:v>108.91499</c:v>
                </c:pt>
                <c:pt idx="1407">
                  <c:v>108.97689200000001</c:v>
                </c:pt>
                <c:pt idx="1408">
                  <c:v>109.031864</c:v>
                </c:pt>
                <c:pt idx="1409">
                  <c:v>109.085522</c:v>
                </c:pt>
                <c:pt idx="1410">
                  <c:v>109.12557200000001</c:v>
                </c:pt>
                <c:pt idx="1411">
                  <c:v>109.168736</c:v>
                </c:pt>
                <c:pt idx="1412">
                  <c:v>109.22638999999999</c:v>
                </c:pt>
                <c:pt idx="1413">
                  <c:v>109.27121</c:v>
                </c:pt>
                <c:pt idx="1414">
                  <c:v>109.31768599999999</c:v>
                </c:pt>
                <c:pt idx="1415">
                  <c:v>109.37003</c:v>
                </c:pt>
                <c:pt idx="1416">
                  <c:v>109.42590199999999</c:v>
                </c:pt>
                <c:pt idx="1417">
                  <c:v>109.47659</c:v>
                </c:pt>
                <c:pt idx="1418">
                  <c:v>109.534406</c:v>
                </c:pt>
                <c:pt idx="1419">
                  <c:v>109.583168</c:v>
                </c:pt>
                <c:pt idx="1420">
                  <c:v>109.63214600000001</c:v>
                </c:pt>
                <c:pt idx="1421">
                  <c:v>109.668218</c:v>
                </c:pt>
                <c:pt idx="1422">
                  <c:v>109.727096</c:v>
                </c:pt>
                <c:pt idx="1423">
                  <c:v>109.783958</c:v>
                </c:pt>
                <c:pt idx="1424">
                  <c:v>109.829228</c:v>
                </c:pt>
                <c:pt idx="1425">
                  <c:v>109.88310199999999</c:v>
                </c:pt>
                <c:pt idx="1426">
                  <c:v>109.92892999999999</c:v>
                </c:pt>
                <c:pt idx="1427">
                  <c:v>109.98698</c:v>
                </c:pt>
                <c:pt idx="1428">
                  <c:v>110.03988200000001</c:v>
                </c:pt>
                <c:pt idx="1429">
                  <c:v>110.086754</c:v>
                </c:pt>
                <c:pt idx="1430">
                  <c:v>110.129576</c:v>
                </c:pt>
                <c:pt idx="1431">
                  <c:v>110.171498</c:v>
                </c:pt>
                <c:pt idx="1432">
                  <c:v>110.239808</c:v>
                </c:pt>
                <c:pt idx="1433">
                  <c:v>110.29091</c:v>
                </c:pt>
                <c:pt idx="1434">
                  <c:v>110.32754</c:v>
                </c:pt>
                <c:pt idx="1435">
                  <c:v>110.37667999999999</c:v>
                </c:pt>
                <c:pt idx="1436">
                  <c:v>110.426072</c:v>
                </c:pt>
                <c:pt idx="1437">
                  <c:v>110.488964</c:v>
                </c:pt>
                <c:pt idx="1438">
                  <c:v>110.533244</c:v>
                </c:pt>
                <c:pt idx="1439">
                  <c:v>110.56973000000001</c:v>
                </c:pt>
                <c:pt idx="1440">
                  <c:v>110.615486</c:v>
                </c:pt>
                <c:pt idx="1441">
                  <c:v>110.67098</c:v>
                </c:pt>
                <c:pt idx="1442">
                  <c:v>110.72552</c:v>
                </c:pt>
                <c:pt idx="1443">
                  <c:v>110.773904</c:v>
                </c:pt>
                <c:pt idx="1444">
                  <c:v>110.82068599999999</c:v>
                </c:pt>
                <c:pt idx="1445">
                  <c:v>110.86331</c:v>
                </c:pt>
                <c:pt idx="1446">
                  <c:v>110.905772</c:v>
                </c:pt>
                <c:pt idx="1447">
                  <c:v>110.97246199999999</c:v>
                </c:pt>
                <c:pt idx="1448">
                  <c:v>111.043364</c:v>
                </c:pt>
                <c:pt idx="1449">
                  <c:v>111.070238</c:v>
                </c:pt>
                <c:pt idx="1450">
                  <c:v>111.11882</c:v>
                </c:pt>
                <c:pt idx="1451">
                  <c:v>111.179408</c:v>
                </c:pt>
                <c:pt idx="1452">
                  <c:v>111.218288</c:v>
                </c:pt>
                <c:pt idx="1453">
                  <c:v>111.263396</c:v>
                </c:pt>
                <c:pt idx="1454">
                  <c:v>111.308936</c:v>
                </c:pt>
                <c:pt idx="1455">
                  <c:v>111.34354999999999</c:v>
                </c:pt>
                <c:pt idx="1456">
                  <c:v>111.386444</c:v>
                </c:pt>
                <c:pt idx="1457">
                  <c:v>111.44676200000001</c:v>
                </c:pt>
                <c:pt idx="1458">
                  <c:v>111.49696400000001</c:v>
                </c:pt>
                <c:pt idx="1459">
                  <c:v>111.533846</c:v>
                </c:pt>
                <c:pt idx="1460">
                  <c:v>111.592742</c:v>
                </c:pt>
                <c:pt idx="1461">
                  <c:v>111.646022</c:v>
                </c:pt>
                <c:pt idx="1462">
                  <c:v>111.68218400000001</c:v>
                </c:pt>
                <c:pt idx="1463">
                  <c:v>111.747344</c:v>
                </c:pt>
                <c:pt idx="1464">
                  <c:v>111.799598</c:v>
                </c:pt>
                <c:pt idx="1465">
                  <c:v>111.83448199999999</c:v>
                </c:pt>
                <c:pt idx="1466">
                  <c:v>111.883208</c:v>
                </c:pt>
                <c:pt idx="1467">
                  <c:v>111.93241999999999</c:v>
                </c:pt>
                <c:pt idx="1468">
                  <c:v>111.98687</c:v>
                </c:pt>
                <c:pt idx="1469">
                  <c:v>112.04072600000001</c:v>
                </c:pt>
                <c:pt idx="1470">
                  <c:v>112.08713</c:v>
                </c:pt>
                <c:pt idx="1471">
                  <c:v>112.132724</c:v>
                </c:pt>
                <c:pt idx="1472">
                  <c:v>112.1837</c:v>
                </c:pt>
                <c:pt idx="1473">
                  <c:v>112.23347</c:v>
                </c:pt>
                <c:pt idx="1474">
                  <c:v>112.266716</c:v>
                </c:pt>
                <c:pt idx="1475">
                  <c:v>112.29989</c:v>
                </c:pt>
                <c:pt idx="1476">
                  <c:v>112.34066</c:v>
                </c:pt>
                <c:pt idx="1477">
                  <c:v>112.41302</c:v>
                </c:pt>
                <c:pt idx="1478">
                  <c:v>112.47665000000001</c:v>
                </c:pt>
                <c:pt idx="1479">
                  <c:v>112.508276</c:v>
                </c:pt>
                <c:pt idx="1480">
                  <c:v>112.552538</c:v>
                </c:pt>
                <c:pt idx="1481">
                  <c:v>112.60652</c:v>
                </c:pt>
                <c:pt idx="1482">
                  <c:v>112.654202</c:v>
                </c:pt>
                <c:pt idx="1483">
                  <c:v>112.702298</c:v>
                </c:pt>
                <c:pt idx="1484">
                  <c:v>112.745876</c:v>
                </c:pt>
                <c:pt idx="1485">
                  <c:v>112.77971599999999</c:v>
                </c:pt>
                <c:pt idx="1486">
                  <c:v>112.835678</c:v>
                </c:pt>
                <c:pt idx="1487">
                  <c:v>112.897274</c:v>
                </c:pt>
                <c:pt idx="1488">
                  <c:v>112.943516</c:v>
                </c:pt>
                <c:pt idx="1489">
                  <c:v>112.982972</c:v>
                </c:pt>
                <c:pt idx="1490">
                  <c:v>113.01758599999999</c:v>
                </c:pt>
                <c:pt idx="1491">
                  <c:v>113.081396</c:v>
                </c:pt>
                <c:pt idx="1492">
                  <c:v>113.12160799999999</c:v>
                </c:pt>
                <c:pt idx="1493">
                  <c:v>113.15948</c:v>
                </c:pt>
                <c:pt idx="1494">
                  <c:v>113.208116</c:v>
                </c:pt>
                <c:pt idx="1495">
                  <c:v>113.26173799999999</c:v>
                </c:pt>
                <c:pt idx="1496">
                  <c:v>113.32567400000001</c:v>
                </c:pt>
                <c:pt idx="1497">
                  <c:v>113.36675</c:v>
                </c:pt>
                <c:pt idx="1498">
                  <c:v>113.39569400000001</c:v>
                </c:pt>
                <c:pt idx="1499">
                  <c:v>113.436734</c:v>
                </c:pt>
                <c:pt idx="1500">
                  <c:v>113.48353400000001</c:v>
                </c:pt>
                <c:pt idx="1501">
                  <c:v>113.530478</c:v>
                </c:pt>
                <c:pt idx="1502">
                  <c:v>113.57384</c:v>
                </c:pt>
                <c:pt idx="1503">
                  <c:v>113.62265600000001</c:v>
                </c:pt>
                <c:pt idx="1504">
                  <c:v>113.671274</c:v>
                </c:pt>
                <c:pt idx="1505">
                  <c:v>113.72054</c:v>
                </c:pt>
                <c:pt idx="1506">
                  <c:v>113.759744</c:v>
                </c:pt>
                <c:pt idx="1507">
                  <c:v>113.809838</c:v>
                </c:pt>
                <c:pt idx="1508">
                  <c:v>113.858024</c:v>
                </c:pt>
                <c:pt idx="1509">
                  <c:v>113.905292</c:v>
                </c:pt>
                <c:pt idx="1510">
                  <c:v>113.955566</c:v>
                </c:pt>
                <c:pt idx="1511">
                  <c:v>113.98247600000001</c:v>
                </c:pt>
                <c:pt idx="1512">
                  <c:v>114.028088</c:v>
                </c:pt>
                <c:pt idx="1513">
                  <c:v>114.073448</c:v>
                </c:pt>
                <c:pt idx="1514">
                  <c:v>114.124658</c:v>
                </c:pt>
                <c:pt idx="1515">
                  <c:v>114.174824</c:v>
                </c:pt>
                <c:pt idx="1516">
                  <c:v>114.217178</c:v>
                </c:pt>
                <c:pt idx="1517">
                  <c:v>114.26081000000001</c:v>
                </c:pt>
                <c:pt idx="1518">
                  <c:v>114.301328</c:v>
                </c:pt>
                <c:pt idx="1519">
                  <c:v>114.359306</c:v>
                </c:pt>
                <c:pt idx="1520">
                  <c:v>114.39555799999999</c:v>
                </c:pt>
                <c:pt idx="1521">
                  <c:v>114.429074</c:v>
                </c:pt>
                <c:pt idx="1522">
                  <c:v>114.483524</c:v>
                </c:pt>
                <c:pt idx="1523">
                  <c:v>114.541826</c:v>
                </c:pt>
                <c:pt idx="1524">
                  <c:v>114.579536</c:v>
                </c:pt>
                <c:pt idx="1525">
                  <c:v>114.61181000000001</c:v>
                </c:pt>
                <c:pt idx="1526">
                  <c:v>114.65312</c:v>
                </c:pt>
                <c:pt idx="1527">
                  <c:v>114.71099</c:v>
                </c:pt>
                <c:pt idx="1528">
                  <c:v>114.75302000000001</c:v>
                </c:pt>
                <c:pt idx="1529">
                  <c:v>114.787364</c:v>
                </c:pt>
                <c:pt idx="1530">
                  <c:v>114.840896</c:v>
                </c:pt>
                <c:pt idx="1531">
                  <c:v>114.875654</c:v>
                </c:pt>
                <c:pt idx="1532">
                  <c:v>114.92643200000001</c:v>
                </c:pt>
                <c:pt idx="1533">
                  <c:v>114.97721</c:v>
                </c:pt>
                <c:pt idx="1534">
                  <c:v>115.01936600000001</c:v>
                </c:pt>
                <c:pt idx="1535">
                  <c:v>115.0655</c:v>
                </c:pt>
                <c:pt idx="1536">
                  <c:v>115.108448</c:v>
                </c:pt>
                <c:pt idx="1537">
                  <c:v>115.145402</c:v>
                </c:pt>
                <c:pt idx="1538">
                  <c:v>115.19365999999999</c:v>
                </c:pt>
                <c:pt idx="1539">
                  <c:v>115.22631199999999</c:v>
                </c:pt>
                <c:pt idx="1540">
                  <c:v>115.272266</c:v>
                </c:pt>
                <c:pt idx="1541">
                  <c:v>115.323314</c:v>
                </c:pt>
                <c:pt idx="1542">
                  <c:v>115.361726</c:v>
                </c:pt>
                <c:pt idx="1543">
                  <c:v>115.399058</c:v>
                </c:pt>
                <c:pt idx="1544">
                  <c:v>115.454696</c:v>
                </c:pt>
                <c:pt idx="1545">
                  <c:v>115.486268</c:v>
                </c:pt>
                <c:pt idx="1546">
                  <c:v>115.532168</c:v>
                </c:pt>
                <c:pt idx="1547">
                  <c:v>115.56939199999999</c:v>
                </c:pt>
                <c:pt idx="1548">
                  <c:v>115.61557999999999</c:v>
                </c:pt>
                <c:pt idx="1549">
                  <c:v>115.67024600000001</c:v>
                </c:pt>
                <c:pt idx="1550">
                  <c:v>115.70898200000001</c:v>
                </c:pt>
                <c:pt idx="1551">
                  <c:v>115.755008</c:v>
                </c:pt>
                <c:pt idx="1552">
                  <c:v>115.78535599999999</c:v>
                </c:pt>
                <c:pt idx="1553">
                  <c:v>115.833416</c:v>
                </c:pt>
                <c:pt idx="1554">
                  <c:v>115.88457200000001</c:v>
                </c:pt>
                <c:pt idx="1555">
                  <c:v>115.92491</c:v>
                </c:pt>
                <c:pt idx="1556">
                  <c:v>115.954088</c:v>
                </c:pt>
                <c:pt idx="1557">
                  <c:v>115.98989</c:v>
                </c:pt>
                <c:pt idx="1558">
                  <c:v>116.03487199999999</c:v>
                </c:pt>
                <c:pt idx="1559">
                  <c:v>116.085776</c:v>
                </c:pt>
                <c:pt idx="1560">
                  <c:v>116.12912</c:v>
                </c:pt>
                <c:pt idx="1561">
                  <c:v>116.17025</c:v>
                </c:pt>
                <c:pt idx="1562">
                  <c:v>116.20435999999999</c:v>
                </c:pt>
                <c:pt idx="1563">
                  <c:v>116.25233</c:v>
                </c:pt>
                <c:pt idx="1564">
                  <c:v>116.29688</c:v>
                </c:pt>
                <c:pt idx="1565">
                  <c:v>116.33584999999999</c:v>
                </c:pt>
                <c:pt idx="1566">
                  <c:v>116.36033</c:v>
                </c:pt>
                <c:pt idx="1567">
                  <c:v>116.41208</c:v>
                </c:pt>
                <c:pt idx="1568">
                  <c:v>116.46215599999999</c:v>
                </c:pt>
                <c:pt idx="1569">
                  <c:v>116.48273</c:v>
                </c:pt>
                <c:pt idx="1570">
                  <c:v>116.53363400000001</c:v>
                </c:pt>
                <c:pt idx="1571">
                  <c:v>116.58864199999999</c:v>
                </c:pt>
                <c:pt idx="1572">
                  <c:v>116.63319199999999</c:v>
                </c:pt>
                <c:pt idx="1573">
                  <c:v>116.665052</c:v>
                </c:pt>
                <c:pt idx="1574">
                  <c:v>116.707514</c:v>
                </c:pt>
                <c:pt idx="1575">
                  <c:v>116.73950000000001</c:v>
                </c:pt>
                <c:pt idx="1576">
                  <c:v>116.78440999999999</c:v>
                </c:pt>
                <c:pt idx="1577">
                  <c:v>116.836682</c:v>
                </c:pt>
                <c:pt idx="1578">
                  <c:v>116.881322</c:v>
                </c:pt>
                <c:pt idx="1579">
                  <c:v>116.910644</c:v>
                </c:pt>
                <c:pt idx="1580">
                  <c:v>116.95388</c:v>
                </c:pt>
                <c:pt idx="1581">
                  <c:v>117.004334</c:v>
                </c:pt>
                <c:pt idx="1582">
                  <c:v>117.04334</c:v>
                </c:pt>
                <c:pt idx="1583">
                  <c:v>117.08139199999999</c:v>
                </c:pt>
                <c:pt idx="1584">
                  <c:v>117.12003799999999</c:v>
                </c:pt>
                <c:pt idx="1585">
                  <c:v>117.15872</c:v>
                </c:pt>
                <c:pt idx="1586">
                  <c:v>117.20087599999999</c:v>
                </c:pt>
                <c:pt idx="1587">
                  <c:v>117.22735400000001</c:v>
                </c:pt>
                <c:pt idx="1588">
                  <c:v>117.258332</c:v>
                </c:pt>
                <c:pt idx="1589">
                  <c:v>117.31793</c:v>
                </c:pt>
                <c:pt idx="1590">
                  <c:v>117.365972</c:v>
                </c:pt>
                <c:pt idx="1591">
                  <c:v>117.39455599999999</c:v>
                </c:pt>
                <c:pt idx="1592">
                  <c:v>117.43674799999999</c:v>
                </c:pt>
                <c:pt idx="1593">
                  <c:v>117.468194</c:v>
                </c:pt>
                <c:pt idx="1594">
                  <c:v>117.513032</c:v>
                </c:pt>
                <c:pt idx="1595">
                  <c:v>117.547394</c:v>
                </c:pt>
                <c:pt idx="1596">
                  <c:v>117.59361800000001</c:v>
                </c:pt>
                <c:pt idx="1597">
                  <c:v>117.63176</c:v>
                </c:pt>
                <c:pt idx="1598">
                  <c:v>117.670784</c:v>
                </c:pt>
                <c:pt idx="1599">
                  <c:v>117.722606</c:v>
                </c:pt>
                <c:pt idx="1600">
                  <c:v>117.75810199999999</c:v>
                </c:pt>
                <c:pt idx="1601">
                  <c:v>117.797774</c:v>
                </c:pt>
                <c:pt idx="1602">
                  <c:v>117.832748</c:v>
                </c:pt>
                <c:pt idx="1603">
                  <c:v>117.867848</c:v>
                </c:pt>
                <c:pt idx="1604">
                  <c:v>117.916484</c:v>
                </c:pt>
                <c:pt idx="1605">
                  <c:v>117.94046</c:v>
                </c:pt>
                <c:pt idx="1606">
                  <c:v>117.98378599999999</c:v>
                </c:pt>
                <c:pt idx="1607">
                  <c:v>118.031702</c:v>
                </c:pt>
                <c:pt idx="1608">
                  <c:v>118.084262</c:v>
                </c:pt>
                <c:pt idx="1609">
                  <c:v>118.112342</c:v>
                </c:pt>
                <c:pt idx="1610">
                  <c:v>118.13189</c:v>
                </c:pt>
                <c:pt idx="1611">
                  <c:v>118.17402800000001</c:v>
                </c:pt>
                <c:pt idx="1612">
                  <c:v>118.224806</c:v>
                </c:pt>
                <c:pt idx="1613">
                  <c:v>118.27194799999999</c:v>
                </c:pt>
                <c:pt idx="1614">
                  <c:v>118.300028</c:v>
                </c:pt>
                <c:pt idx="1615">
                  <c:v>118.336658</c:v>
                </c:pt>
                <c:pt idx="1616">
                  <c:v>118.38632</c:v>
                </c:pt>
                <c:pt idx="1617">
                  <c:v>118.41764000000001</c:v>
                </c:pt>
                <c:pt idx="1618">
                  <c:v>118.44896</c:v>
                </c:pt>
                <c:pt idx="1619">
                  <c:v>118.48438400000001</c:v>
                </c:pt>
                <c:pt idx="1620">
                  <c:v>118.52801599999999</c:v>
                </c:pt>
                <c:pt idx="1621">
                  <c:v>118.574078</c:v>
                </c:pt>
                <c:pt idx="1622">
                  <c:v>118.6079</c:v>
                </c:pt>
                <c:pt idx="1623">
                  <c:v>118.647212</c:v>
                </c:pt>
                <c:pt idx="1624">
                  <c:v>118.67422999999999</c:v>
                </c:pt>
                <c:pt idx="1625">
                  <c:v>118.71143600000001</c:v>
                </c:pt>
                <c:pt idx="1626">
                  <c:v>118.74471800000001</c:v>
                </c:pt>
                <c:pt idx="1627">
                  <c:v>118.787738</c:v>
                </c:pt>
                <c:pt idx="1628">
                  <c:v>118.82683400000001</c:v>
                </c:pt>
                <c:pt idx="1629">
                  <c:v>118.85520200000001</c:v>
                </c:pt>
                <c:pt idx="1630">
                  <c:v>118.89930200000001</c:v>
                </c:pt>
                <c:pt idx="1631">
                  <c:v>118.945382</c:v>
                </c:pt>
                <c:pt idx="1632">
                  <c:v>118.982894</c:v>
                </c:pt>
                <c:pt idx="1633">
                  <c:v>119.012072</c:v>
                </c:pt>
                <c:pt idx="1634">
                  <c:v>119.04623599999999</c:v>
                </c:pt>
                <c:pt idx="1635">
                  <c:v>119.094584</c:v>
                </c:pt>
                <c:pt idx="1636">
                  <c:v>119.130026</c:v>
                </c:pt>
                <c:pt idx="1637">
                  <c:v>119.163398</c:v>
                </c:pt>
                <c:pt idx="1638">
                  <c:v>119.197238</c:v>
                </c:pt>
                <c:pt idx="1639">
                  <c:v>119.225714</c:v>
                </c:pt>
                <c:pt idx="1640">
                  <c:v>119.265278</c:v>
                </c:pt>
                <c:pt idx="1641">
                  <c:v>119.306336</c:v>
                </c:pt>
                <c:pt idx="1642">
                  <c:v>119.349716</c:v>
                </c:pt>
                <c:pt idx="1643">
                  <c:v>119.387192</c:v>
                </c:pt>
                <c:pt idx="1644">
                  <c:v>119.414444</c:v>
                </c:pt>
                <c:pt idx="1645">
                  <c:v>119.44842800000001</c:v>
                </c:pt>
                <c:pt idx="1646">
                  <c:v>119.49024199999999</c:v>
                </c:pt>
                <c:pt idx="1647">
                  <c:v>119.52807799999999</c:v>
                </c:pt>
                <c:pt idx="1648">
                  <c:v>119.559668</c:v>
                </c:pt>
                <c:pt idx="1649">
                  <c:v>119.603336</c:v>
                </c:pt>
                <c:pt idx="1650">
                  <c:v>119.628158</c:v>
                </c:pt>
                <c:pt idx="1651">
                  <c:v>119.657732</c:v>
                </c:pt>
                <c:pt idx="1652">
                  <c:v>119.69374999999999</c:v>
                </c:pt>
                <c:pt idx="1653">
                  <c:v>119.751386</c:v>
                </c:pt>
                <c:pt idx="1654">
                  <c:v>119.785712</c:v>
                </c:pt>
                <c:pt idx="1655">
                  <c:v>119.80914799999999</c:v>
                </c:pt>
                <c:pt idx="1656">
                  <c:v>119.840396</c:v>
                </c:pt>
                <c:pt idx="1657">
                  <c:v>119.87952799999999</c:v>
                </c:pt>
                <c:pt idx="1658">
                  <c:v>119.9102</c:v>
                </c:pt>
                <c:pt idx="1659">
                  <c:v>119.948576</c:v>
                </c:pt>
                <c:pt idx="1660">
                  <c:v>119.983856</c:v>
                </c:pt>
                <c:pt idx="1661">
                  <c:v>120.018452</c:v>
                </c:pt>
                <c:pt idx="1662">
                  <c:v>120.05166199999999</c:v>
                </c:pt>
                <c:pt idx="1663">
                  <c:v>120.09576199999999</c:v>
                </c:pt>
                <c:pt idx="1664">
                  <c:v>120.13826</c:v>
                </c:pt>
                <c:pt idx="1665">
                  <c:v>120.158654</c:v>
                </c:pt>
                <c:pt idx="1666">
                  <c:v>120.192134</c:v>
                </c:pt>
                <c:pt idx="1667">
                  <c:v>120.238034</c:v>
                </c:pt>
                <c:pt idx="1668">
                  <c:v>120.272936</c:v>
                </c:pt>
                <c:pt idx="1669">
                  <c:v>120.31016</c:v>
                </c:pt>
                <c:pt idx="1670">
                  <c:v>120.33941</c:v>
                </c:pt>
                <c:pt idx="1671">
                  <c:v>120.38775800000001</c:v>
                </c:pt>
                <c:pt idx="1672">
                  <c:v>120.40808</c:v>
                </c:pt>
                <c:pt idx="1673">
                  <c:v>120.441776</c:v>
                </c:pt>
                <c:pt idx="1674">
                  <c:v>120.474824</c:v>
                </c:pt>
                <c:pt idx="1675">
                  <c:v>120.505748</c:v>
                </c:pt>
                <c:pt idx="1676">
                  <c:v>120.54124400000001</c:v>
                </c:pt>
                <c:pt idx="1677">
                  <c:v>120.573032</c:v>
                </c:pt>
                <c:pt idx="1678">
                  <c:v>120.616772</c:v>
                </c:pt>
                <c:pt idx="1679">
                  <c:v>120.657614</c:v>
                </c:pt>
                <c:pt idx="1680">
                  <c:v>120.687602</c:v>
                </c:pt>
                <c:pt idx="1681">
                  <c:v>120.710678</c:v>
                </c:pt>
                <c:pt idx="1682">
                  <c:v>120.75296</c:v>
                </c:pt>
                <c:pt idx="1683">
                  <c:v>120.785432</c:v>
                </c:pt>
                <c:pt idx="1684">
                  <c:v>120.804872</c:v>
                </c:pt>
                <c:pt idx="1685">
                  <c:v>120.85151</c:v>
                </c:pt>
                <c:pt idx="1686">
                  <c:v>120.87671</c:v>
                </c:pt>
                <c:pt idx="1687">
                  <c:v>120.89785999999999</c:v>
                </c:pt>
                <c:pt idx="1688">
                  <c:v>120.934184</c:v>
                </c:pt>
                <c:pt idx="1689">
                  <c:v>120.98208200000001</c:v>
                </c:pt>
                <c:pt idx="1690">
                  <c:v>121.00451</c:v>
                </c:pt>
                <c:pt idx="1691">
                  <c:v>121.036244</c:v>
                </c:pt>
                <c:pt idx="1692">
                  <c:v>121.07753599999999</c:v>
                </c:pt>
                <c:pt idx="1693">
                  <c:v>121.106948</c:v>
                </c:pt>
                <c:pt idx="1694">
                  <c:v>121.13753</c:v>
                </c:pt>
                <c:pt idx="1695">
                  <c:v>121.177454</c:v>
                </c:pt>
                <c:pt idx="1696">
                  <c:v>121.208792</c:v>
                </c:pt>
                <c:pt idx="1697">
                  <c:v>121.252622</c:v>
                </c:pt>
                <c:pt idx="1698">
                  <c:v>121.291016</c:v>
                </c:pt>
                <c:pt idx="1699">
                  <c:v>121.31339</c:v>
                </c:pt>
                <c:pt idx="1700">
                  <c:v>121.337546</c:v>
                </c:pt>
                <c:pt idx="1701">
                  <c:v>121.36685</c:v>
                </c:pt>
                <c:pt idx="1702">
                  <c:v>121.407116</c:v>
                </c:pt>
                <c:pt idx="1703">
                  <c:v>121.444034</c:v>
                </c:pt>
                <c:pt idx="1704">
                  <c:v>121.475336</c:v>
                </c:pt>
                <c:pt idx="1705">
                  <c:v>121.499582</c:v>
                </c:pt>
                <c:pt idx="1706">
                  <c:v>121.52856199999999</c:v>
                </c:pt>
                <c:pt idx="1707">
                  <c:v>121.559414</c:v>
                </c:pt>
                <c:pt idx="1708">
                  <c:v>121.602992</c:v>
                </c:pt>
                <c:pt idx="1709">
                  <c:v>121.62739999999999</c:v>
                </c:pt>
                <c:pt idx="1710">
                  <c:v>121.67033000000001</c:v>
                </c:pt>
                <c:pt idx="1711">
                  <c:v>121.70804</c:v>
                </c:pt>
                <c:pt idx="1712">
                  <c:v>121.73698400000001</c:v>
                </c:pt>
                <c:pt idx="1713">
                  <c:v>121.762508</c:v>
                </c:pt>
                <c:pt idx="1714">
                  <c:v>121.790192</c:v>
                </c:pt>
                <c:pt idx="1715">
                  <c:v>121.812602</c:v>
                </c:pt>
                <c:pt idx="1716">
                  <c:v>121.85736799999999</c:v>
                </c:pt>
                <c:pt idx="1717">
                  <c:v>121.888166</c:v>
                </c:pt>
                <c:pt idx="1718">
                  <c:v>121.91511199999999</c:v>
                </c:pt>
                <c:pt idx="1719">
                  <c:v>121.944362</c:v>
                </c:pt>
                <c:pt idx="1720">
                  <c:v>121.976528</c:v>
                </c:pt>
                <c:pt idx="1721">
                  <c:v>122.00261</c:v>
                </c:pt>
                <c:pt idx="1722">
                  <c:v>122.029538</c:v>
                </c:pt>
                <c:pt idx="1723">
                  <c:v>122.05652000000001</c:v>
                </c:pt>
                <c:pt idx="1724">
                  <c:v>122.09653400000001</c:v>
                </c:pt>
                <c:pt idx="1725">
                  <c:v>122.13122</c:v>
                </c:pt>
                <c:pt idx="1726">
                  <c:v>122.160326</c:v>
                </c:pt>
                <c:pt idx="1727">
                  <c:v>122.19036800000001</c:v>
                </c:pt>
                <c:pt idx="1728">
                  <c:v>122.219204</c:v>
                </c:pt>
                <c:pt idx="1729">
                  <c:v>122.24281999999999</c:v>
                </c:pt>
                <c:pt idx="1730">
                  <c:v>122.275796</c:v>
                </c:pt>
                <c:pt idx="1731">
                  <c:v>122.299178</c:v>
                </c:pt>
                <c:pt idx="1732">
                  <c:v>122.323874</c:v>
                </c:pt>
                <c:pt idx="1733">
                  <c:v>122.371664</c:v>
                </c:pt>
                <c:pt idx="1734">
                  <c:v>122.41513399999999</c:v>
                </c:pt>
                <c:pt idx="1735">
                  <c:v>122.43263</c:v>
                </c:pt>
                <c:pt idx="1736">
                  <c:v>122.46026000000001</c:v>
                </c:pt>
                <c:pt idx="1737">
                  <c:v>122.49473</c:v>
                </c:pt>
                <c:pt idx="1738">
                  <c:v>122.523422</c:v>
                </c:pt>
                <c:pt idx="1739">
                  <c:v>122.54471599999999</c:v>
                </c:pt>
                <c:pt idx="1740">
                  <c:v>122.569052</c:v>
                </c:pt>
                <c:pt idx="1741">
                  <c:v>122.59967</c:v>
                </c:pt>
                <c:pt idx="1742">
                  <c:v>122.63369</c:v>
                </c:pt>
                <c:pt idx="1743">
                  <c:v>122.65403000000001</c:v>
                </c:pt>
                <c:pt idx="1744">
                  <c:v>122.69575399999999</c:v>
                </c:pt>
                <c:pt idx="1745">
                  <c:v>122.730116</c:v>
                </c:pt>
                <c:pt idx="1746">
                  <c:v>122.756162</c:v>
                </c:pt>
                <c:pt idx="1747">
                  <c:v>122.786258</c:v>
                </c:pt>
                <c:pt idx="1748">
                  <c:v>122.810018</c:v>
                </c:pt>
                <c:pt idx="1749">
                  <c:v>122.83635200000001</c:v>
                </c:pt>
                <c:pt idx="1750">
                  <c:v>122.86216400000001</c:v>
                </c:pt>
                <c:pt idx="1751">
                  <c:v>122.87957</c:v>
                </c:pt>
                <c:pt idx="1752">
                  <c:v>122.924156</c:v>
                </c:pt>
                <c:pt idx="1753">
                  <c:v>122.955026</c:v>
                </c:pt>
                <c:pt idx="1754">
                  <c:v>122.975528</c:v>
                </c:pt>
                <c:pt idx="1755">
                  <c:v>123.001322</c:v>
                </c:pt>
                <c:pt idx="1756">
                  <c:v>123.037556</c:v>
                </c:pt>
                <c:pt idx="1757">
                  <c:v>123.062918</c:v>
                </c:pt>
                <c:pt idx="1758">
                  <c:v>123.07919</c:v>
                </c:pt>
                <c:pt idx="1759">
                  <c:v>123.093464</c:v>
                </c:pt>
                <c:pt idx="1760">
                  <c:v>123.1241</c:v>
                </c:pt>
                <c:pt idx="1761">
                  <c:v>123.177938</c:v>
                </c:pt>
                <c:pt idx="1762">
                  <c:v>123.203858</c:v>
                </c:pt>
                <c:pt idx="1763">
                  <c:v>123.22895</c:v>
                </c:pt>
                <c:pt idx="1764">
                  <c:v>123.254042</c:v>
                </c:pt>
                <c:pt idx="1765">
                  <c:v>123.28809800000001</c:v>
                </c:pt>
                <c:pt idx="1766">
                  <c:v>123.318662</c:v>
                </c:pt>
                <c:pt idx="1767">
                  <c:v>123.341684</c:v>
                </c:pt>
                <c:pt idx="1768">
                  <c:v>123.35273599999999</c:v>
                </c:pt>
                <c:pt idx="1769">
                  <c:v>123.393146</c:v>
                </c:pt>
                <c:pt idx="1770">
                  <c:v>123.420524</c:v>
                </c:pt>
                <c:pt idx="1771">
                  <c:v>123.44748800000001</c:v>
                </c:pt>
                <c:pt idx="1772">
                  <c:v>123.46703599999999</c:v>
                </c:pt>
                <c:pt idx="1773">
                  <c:v>123.501884</c:v>
                </c:pt>
                <c:pt idx="1774">
                  <c:v>123.528704</c:v>
                </c:pt>
                <c:pt idx="1775">
                  <c:v>123.55059199999999</c:v>
                </c:pt>
                <c:pt idx="1776">
                  <c:v>123.58115599999999</c:v>
                </c:pt>
                <c:pt idx="1777">
                  <c:v>123.60761599999999</c:v>
                </c:pt>
                <c:pt idx="1778">
                  <c:v>123.648962</c:v>
                </c:pt>
                <c:pt idx="1779">
                  <c:v>123.67308199999999</c:v>
                </c:pt>
                <c:pt idx="1780">
                  <c:v>123.68462</c:v>
                </c:pt>
                <c:pt idx="1781">
                  <c:v>123.707228</c:v>
                </c:pt>
                <c:pt idx="1782">
                  <c:v>123.74200399999999</c:v>
                </c:pt>
                <c:pt idx="1783">
                  <c:v>123.77892199999999</c:v>
                </c:pt>
                <c:pt idx="1784">
                  <c:v>123.807056</c:v>
                </c:pt>
                <c:pt idx="1785">
                  <c:v>123.82793599999999</c:v>
                </c:pt>
                <c:pt idx="1786">
                  <c:v>123.843254</c:v>
                </c:pt>
                <c:pt idx="1787">
                  <c:v>123.883196</c:v>
                </c:pt>
                <c:pt idx="1788">
                  <c:v>123.91404799999999</c:v>
                </c:pt>
                <c:pt idx="1789">
                  <c:v>123.931166</c:v>
                </c:pt>
                <c:pt idx="1790">
                  <c:v>123.955736</c:v>
                </c:pt>
                <c:pt idx="1791">
                  <c:v>123.981944</c:v>
                </c:pt>
                <c:pt idx="1792">
                  <c:v>124.015586</c:v>
                </c:pt>
                <c:pt idx="1793">
                  <c:v>124.03536800000001</c:v>
                </c:pt>
                <c:pt idx="1794">
                  <c:v>124.06271</c:v>
                </c:pt>
                <c:pt idx="1795">
                  <c:v>124.07271799999999</c:v>
                </c:pt>
                <c:pt idx="1796">
                  <c:v>124.112696</c:v>
                </c:pt>
                <c:pt idx="1797">
                  <c:v>124.14464599999999</c:v>
                </c:pt>
                <c:pt idx="1798">
                  <c:v>124.15665199999999</c:v>
                </c:pt>
                <c:pt idx="1799">
                  <c:v>124.17341</c:v>
                </c:pt>
                <c:pt idx="1800">
                  <c:v>124.198592</c:v>
                </c:pt>
                <c:pt idx="1801">
                  <c:v>124.240082</c:v>
                </c:pt>
                <c:pt idx="1802">
                  <c:v>124.26951200000001</c:v>
                </c:pt>
                <c:pt idx="1803">
                  <c:v>124.285802</c:v>
                </c:pt>
                <c:pt idx="1804">
                  <c:v>124.31345</c:v>
                </c:pt>
                <c:pt idx="1805">
                  <c:v>124.346048</c:v>
                </c:pt>
                <c:pt idx="1806">
                  <c:v>124.375388</c:v>
                </c:pt>
                <c:pt idx="1807">
                  <c:v>124.399778</c:v>
                </c:pt>
                <c:pt idx="1808">
                  <c:v>124.42658</c:v>
                </c:pt>
                <c:pt idx="1809">
                  <c:v>124.428578</c:v>
                </c:pt>
                <c:pt idx="1810">
                  <c:v>124.461572</c:v>
                </c:pt>
                <c:pt idx="1811">
                  <c:v>124.49393600000001</c:v>
                </c:pt>
                <c:pt idx="1812">
                  <c:v>124.51775000000001</c:v>
                </c:pt>
                <c:pt idx="1813">
                  <c:v>124.538432</c:v>
                </c:pt>
                <c:pt idx="1814">
                  <c:v>124.55911399999999</c:v>
                </c:pt>
                <c:pt idx="1815">
                  <c:v>124.599434</c:v>
                </c:pt>
                <c:pt idx="1816">
                  <c:v>124.62567799999999</c:v>
                </c:pt>
                <c:pt idx="1817">
                  <c:v>124.646018</c:v>
                </c:pt>
                <c:pt idx="1818">
                  <c:v>124.66616</c:v>
                </c:pt>
                <c:pt idx="1819">
                  <c:v>124.697588</c:v>
                </c:pt>
                <c:pt idx="1820">
                  <c:v>124.720952</c:v>
                </c:pt>
                <c:pt idx="1821">
                  <c:v>124.73951</c:v>
                </c:pt>
                <c:pt idx="1822">
                  <c:v>124.756304</c:v>
                </c:pt>
                <c:pt idx="1823">
                  <c:v>124.77790400000001</c:v>
                </c:pt>
                <c:pt idx="1824">
                  <c:v>124.82411</c:v>
                </c:pt>
                <c:pt idx="1825">
                  <c:v>124.84963399999999</c:v>
                </c:pt>
                <c:pt idx="1826">
                  <c:v>124.863602</c:v>
                </c:pt>
                <c:pt idx="1827">
                  <c:v>124.892906</c:v>
                </c:pt>
                <c:pt idx="1828">
                  <c:v>124.913552</c:v>
                </c:pt>
                <c:pt idx="1829">
                  <c:v>124.93643</c:v>
                </c:pt>
                <c:pt idx="1830">
                  <c:v>124.970162</c:v>
                </c:pt>
                <c:pt idx="1831">
                  <c:v>124.988846</c:v>
                </c:pt>
                <c:pt idx="1832">
                  <c:v>125.012102</c:v>
                </c:pt>
                <c:pt idx="1833">
                  <c:v>125.04297200000001</c:v>
                </c:pt>
                <c:pt idx="1834">
                  <c:v>125.065094</c:v>
                </c:pt>
                <c:pt idx="1835">
                  <c:v>125.08305799999999</c:v>
                </c:pt>
                <c:pt idx="1836">
                  <c:v>125.09860999999999</c:v>
                </c:pt>
                <c:pt idx="1837">
                  <c:v>125.133782</c:v>
                </c:pt>
                <c:pt idx="1838">
                  <c:v>125.151476</c:v>
                </c:pt>
                <c:pt idx="1839">
                  <c:v>125.159864</c:v>
                </c:pt>
                <c:pt idx="1840">
                  <c:v>125.18891600000001</c:v>
                </c:pt>
                <c:pt idx="1841">
                  <c:v>125.22668</c:v>
                </c:pt>
                <c:pt idx="1842">
                  <c:v>125.25917</c:v>
                </c:pt>
                <c:pt idx="1843">
                  <c:v>125.287862</c:v>
                </c:pt>
                <c:pt idx="1844">
                  <c:v>125.305178</c:v>
                </c:pt>
                <c:pt idx="1845">
                  <c:v>125.32920799999999</c:v>
                </c:pt>
                <c:pt idx="1846">
                  <c:v>125.34971</c:v>
                </c:pt>
                <c:pt idx="1847">
                  <c:v>125.367746</c:v>
                </c:pt>
                <c:pt idx="1848">
                  <c:v>125.38679</c:v>
                </c:pt>
                <c:pt idx="1849">
                  <c:v>125.40164</c:v>
                </c:pt>
                <c:pt idx="1850">
                  <c:v>125.42621</c:v>
                </c:pt>
                <c:pt idx="1851">
                  <c:v>125.46033799999999</c:v>
                </c:pt>
                <c:pt idx="1852">
                  <c:v>125.48152399999999</c:v>
                </c:pt>
                <c:pt idx="1853">
                  <c:v>125.491694</c:v>
                </c:pt>
                <c:pt idx="1854">
                  <c:v>125.51916199999999</c:v>
                </c:pt>
                <c:pt idx="1855">
                  <c:v>125.547872</c:v>
                </c:pt>
                <c:pt idx="1856">
                  <c:v>125.56958</c:v>
                </c:pt>
                <c:pt idx="1857">
                  <c:v>125.595626</c:v>
                </c:pt>
                <c:pt idx="1858">
                  <c:v>125.608676</c:v>
                </c:pt>
                <c:pt idx="1859">
                  <c:v>125.620772</c:v>
                </c:pt>
                <c:pt idx="1860">
                  <c:v>125.648582</c:v>
                </c:pt>
                <c:pt idx="1861">
                  <c:v>125.697092</c:v>
                </c:pt>
                <c:pt idx="1862">
                  <c:v>125.716622</c:v>
                </c:pt>
                <c:pt idx="1863">
                  <c:v>125.71577600000001</c:v>
                </c:pt>
                <c:pt idx="1864">
                  <c:v>125.74095800000001</c:v>
                </c:pt>
                <c:pt idx="1865">
                  <c:v>125.76333200000001</c:v>
                </c:pt>
                <c:pt idx="1866">
                  <c:v>125.785724</c:v>
                </c:pt>
                <c:pt idx="1867">
                  <c:v>125.81796199999999</c:v>
                </c:pt>
                <c:pt idx="1868">
                  <c:v>125.83043600000001</c:v>
                </c:pt>
                <c:pt idx="1869">
                  <c:v>125.86190000000001</c:v>
                </c:pt>
                <c:pt idx="1870">
                  <c:v>125.89529</c:v>
                </c:pt>
                <c:pt idx="1871">
                  <c:v>125.90535199999999</c:v>
                </c:pt>
                <c:pt idx="1872">
                  <c:v>125.920436</c:v>
                </c:pt>
                <c:pt idx="1873">
                  <c:v>125.942072</c:v>
                </c:pt>
                <c:pt idx="1874">
                  <c:v>125.965886</c:v>
                </c:pt>
                <c:pt idx="1875">
                  <c:v>125.99400199999999</c:v>
                </c:pt>
                <c:pt idx="1876">
                  <c:v>126.01491799999999</c:v>
                </c:pt>
                <c:pt idx="1877">
                  <c:v>126.036878</c:v>
                </c:pt>
                <c:pt idx="1878">
                  <c:v>126.06278</c:v>
                </c:pt>
                <c:pt idx="1879">
                  <c:v>126.073778</c:v>
                </c:pt>
                <c:pt idx="1880">
                  <c:v>126.090932</c:v>
                </c:pt>
                <c:pt idx="1881">
                  <c:v>126.11440399999999</c:v>
                </c:pt>
                <c:pt idx="1882">
                  <c:v>126.149036</c:v>
                </c:pt>
                <c:pt idx="1883">
                  <c:v>126.16577599999999</c:v>
                </c:pt>
                <c:pt idx="1884">
                  <c:v>126.185306</c:v>
                </c:pt>
                <c:pt idx="1885">
                  <c:v>126.208004</c:v>
                </c:pt>
                <c:pt idx="1886">
                  <c:v>126.22037</c:v>
                </c:pt>
                <c:pt idx="1887">
                  <c:v>126.247046</c:v>
                </c:pt>
                <c:pt idx="1888">
                  <c:v>126.260276</c:v>
                </c:pt>
                <c:pt idx="1889">
                  <c:v>126.278294</c:v>
                </c:pt>
                <c:pt idx="1890">
                  <c:v>126.300308</c:v>
                </c:pt>
                <c:pt idx="1891">
                  <c:v>126.335858</c:v>
                </c:pt>
                <c:pt idx="1892">
                  <c:v>126.33935</c:v>
                </c:pt>
                <c:pt idx="1893">
                  <c:v>126.36519800000001</c:v>
                </c:pt>
                <c:pt idx="1894">
                  <c:v>126.39127999999999</c:v>
                </c:pt>
                <c:pt idx="1895">
                  <c:v>126.41477</c:v>
                </c:pt>
                <c:pt idx="1896">
                  <c:v>126.429782</c:v>
                </c:pt>
                <c:pt idx="1897">
                  <c:v>126.439988</c:v>
                </c:pt>
                <c:pt idx="1898">
                  <c:v>126.461012</c:v>
                </c:pt>
                <c:pt idx="1899">
                  <c:v>126.48560000000001</c:v>
                </c:pt>
                <c:pt idx="1900">
                  <c:v>126.510818</c:v>
                </c:pt>
                <c:pt idx="1901">
                  <c:v>126.530492</c:v>
                </c:pt>
                <c:pt idx="1902">
                  <c:v>126.547358</c:v>
                </c:pt>
                <c:pt idx="1903">
                  <c:v>126.570128</c:v>
                </c:pt>
                <c:pt idx="1904">
                  <c:v>126.588866</c:v>
                </c:pt>
                <c:pt idx="1905">
                  <c:v>126.60488599999999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4-5391-436C-A5AD-99719E03AF24}"/>
            </c:ext>
          </c:extLst>
        </c:ser>
        <c:ser>
          <c:idx val="5"/>
          <c:order val="5"/>
          <c:tx>
            <c:strRef>
              <c:f>'8-16-2022 10-06-53 AM'!$G$1</c:f>
              <c:strCache>
                <c:ptCount val="1"/>
                <c:pt idx="0">
                  <c:v>TC6</c:v>
                </c:pt>
              </c:strCache>
            </c:strRef>
          </c:tx>
          <c:spPr>
            <a:ln w="19050" cap="rnd">
              <a:solidFill>
                <a:schemeClr val="accent6"/>
              </a:solidFill>
              <a:round/>
            </a:ln>
            <a:effectLst/>
          </c:spPr>
          <c:marker>
            <c:symbol val="none"/>
          </c:marker>
          <c:xVal>
            <c:strRef>
              <c:f>'8-16-2022 10-06-53 AM'!$A$2:$A$1907</c:f>
              <c:strCache>
                <c:ptCount val="1906"/>
                <c:pt idx="0">
                  <c:v>1.01</c:v>
                </c:pt>
                <c:pt idx="1">
                  <c:v>1.99</c:v>
                </c:pt>
                <c:pt idx="2">
                  <c:v>3.00</c:v>
                </c:pt>
                <c:pt idx="3">
                  <c:v>4.00</c:v>
                </c:pt>
                <c:pt idx="4">
                  <c:v>5.00</c:v>
                </c:pt>
                <c:pt idx="5">
                  <c:v>1.01</c:v>
                </c:pt>
                <c:pt idx="6">
                  <c:v>2.01</c:v>
                </c:pt>
                <c:pt idx="7">
                  <c:v>3.00</c:v>
                </c:pt>
                <c:pt idx="8">
                  <c:v>4.00</c:v>
                </c:pt>
                <c:pt idx="9">
                  <c:v>5.01</c:v>
                </c:pt>
                <c:pt idx="10">
                  <c:v>6.00</c:v>
                </c:pt>
                <c:pt idx="11">
                  <c:v>7.00</c:v>
                </c:pt>
                <c:pt idx="12">
                  <c:v>8.01</c:v>
                </c:pt>
                <c:pt idx="13">
                  <c:v>9.01</c:v>
                </c:pt>
                <c:pt idx="14">
                  <c:v>10.00</c:v>
                </c:pt>
                <c:pt idx="15">
                  <c:v>11.00</c:v>
                </c:pt>
                <c:pt idx="16">
                  <c:v>12.01</c:v>
                </c:pt>
                <c:pt idx="17">
                  <c:v>13.00</c:v>
                </c:pt>
                <c:pt idx="18">
                  <c:v>14.00</c:v>
                </c:pt>
                <c:pt idx="19">
                  <c:v>15.01</c:v>
                </c:pt>
                <c:pt idx="20">
                  <c:v>16.00</c:v>
                </c:pt>
                <c:pt idx="21">
                  <c:v>17.00</c:v>
                </c:pt>
                <c:pt idx="22">
                  <c:v>18.01</c:v>
                </c:pt>
                <c:pt idx="23">
                  <c:v>19.01</c:v>
                </c:pt>
                <c:pt idx="24">
                  <c:v>20.00</c:v>
                </c:pt>
                <c:pt idx="25">
                  <c:v>21.00</c:v>
                </c:pt>
                <c:pt idx="26">
                  <c:v>22.01</c:v>
                </c:pt>
                <c:pt idx="27">
                  <c:v>23.00</c:v>
                </c:pt>
                <c:pt idx="28">
                  <c:v>24.00</c:v>
                </c:pt>
                <c:pt idx="29">
                  <c:v>25.01</c:v>
                </c:pt>
                <c:pt idx="30">
                  <c:v>26.00</c:v>
                </c:pt>
                <c:pt idx="31">
                  <c:v>27.00</c:v>
                </c:pt>
                <c:pt idx="32">
                  <c:v>28.01</c:v>
                </c:pt>
                <c:pt idx="33">
                  <c:v>29.01</c:v>
                </c:pt>
                <c:pt idx="34">
                  <c:v>30.00</c:v>
                </c:pt>
                <c:pt idx="35">
                  <c:v>31.00</c:v>
                </c:pt>
                <c:pt idx="36">
                  <c:v>32.01</c:v>
                </c:pt>
                <c:pt idx="37">
                  <c:v>33.00</c:v>
                </c:pt>
                <c:pt idx="38">
                  <c:v>34.00</c:v>
                </c:pt>
                <c:pt idx="39">
                  <c:v>35.01</c:v>
                </c:pt>
                <c:pt idx="40">
                  <c:v>36.00</c:v>
                </c:pt>
                <c:pt idx="41">
                  <c:v>37.00</c:v>
                </c:pt>
                <c:pt idx="42">
                  <c:v>38.01</c:v>
                </c:pt>
                <c:pt idx="43">
                  <c:v>39.01</c:v>
                </c:pt>
                <c:pt idx="44">
                  <c:v>40.00</c:v>
                </c:pt>
                <c:pt idx="45">
                  <c:v>41.00</c:v>
                </c:pt>
                <c:pt idx="46">
                  <c:v>42.01</c:v>
                </c:pt>
                <c:pt idx="47">
                  <c:v>43.00</c:v>
                </c:pt>
                <c:pt idx="48">
                  <c:v>44.00</c:v>
                </c:pt>
                <c:pt idx="49">
                  <c:v>45.01</c:v>
                </c:pt>
                <c:pt idx="50">
                  <c:v>46.01</c:v>
                </c:pt>
                <c:pt idx="51">
                  <c:v>47.00</c:v>
                </c:pt>
                <c:pt idx="52">
                  <c:v>48.01</c:v>
                </c:pt>
                <c:pt idx="53">
                  <c:v>49.01</c:v>
                </c:pt>
                <c:pt idx="54">
                  <c:v>50.00</c:v>
                </c:pt>
                <c:pt idx="55">
                  <c:v>51.00</c:v>
                </c:pt>
                <c:pt idx="56">
                  <c:v>52.01</c:v>
                </c:pt>
                <c:pt idx="57">
                  <c:v>53.00</c:v>
                </c:pt>
                <c:pt idx="58">
                  <c:v>54.00</c:v>
                </c:pt>
                <c:pt idx="59">
                  <c:v>55.01</c:v>
                </c:pt>
                <c:pt idx="60">
                  <c:v>56.01</c:v>
                </c:pt>
                <c:pt idx="61">
                  <c:v>57.00</c:v>
                </c:pt>
                <c:pt idx="62">
                  <c:v>58.01</c:v>
                </c:pt>
                <c:pt idx="63">
                  <c:v>59.01</c:v>
                </c:pt>
                <c:pt idx="64">
                  <c:v>60.00</c:v>
                </c:pt>
                <c:pt idx="65">
                  <c:v>61.00</c:v>
                </c:pt>
                <c:pt idx="66">
                  <c:v>62.01</c:v>
                </c:pt>
                <c:pt idx="67">
                  <c:v>63.00</c:v>
                </c:pt>
                <c:pt idx="68">
                  <c:v>64.00</c:v>
                </c:pt>
                <c:pt idx="69">
                  <c:v>65.01</c:v>
                </c:pt>
                <c:pt idx="70">
                  <c:v>66.01</c:v>
                </c:pt>
                <c:pt idx="71">
                  <c:v>67.00</c:v>
                </c:pt>
                <c:pt idx="72">
                  <c:v>68.00</c:v>
                </c:pt>
                <c:pt idx="73">
                  <c:v>69.01</c:v>
                </c:pt>
                <c:pt idx="74">
                  <c:v>70.00</c:v>
                </c:pt>
                <c:pt idx="75">
                  <c:v>71.00</c:v>
                </c:pt>
                <c:pt idx="76">
                  <c:v>72.01</c:v>
                </c:pt>
                <c:pt idx="77">
                  <c:v>73.00</c:v>
                </c:pt>
                <c:pt idx="78">
                  <c:v>74.00</c:v>
                </c:pt>
                <c:pt idx="79">
                  <c:v>75.01</c:v>
                </c:pt>
                <c:pt idx="80">
                  <c:v>76.01</c:v>
                </c:pt>
                <c:pt idx="81">
                  <c:v>77.00</c:v>
                </c:pt>
                <c:pt idx="82">
                  <c:v>78.00</c:v>
                </c:pt>
                <c:pt idx="83">
                  <c:v>79.01</c:v>
                </c:pt>
                <c:pt idx="84">
                  <c:v>80.00</c:v>
                </c:pt>
                <c:pt idx="85">
                  <c:v>81.00</c:v>
                </c:pt>
                <c:pt idx="86">
                  <c:v>82.01</c:v>
                </c:pt>
                <c:pt idx="87">
                  <c:v>83.01</c:v>
                </c:pt>
                <c:pt idx="88">
                  <c:v>84.00</c:v>
                </c:pt>
                <c:pt idx="89">
                  <c:v>85.01</c:v>
                </c:pt>
                <c:pt idx="90">
                  <c:v>86.01</c:v>
                </c:pt>
                <c:pt idx="91">
                  <c:v>87.00</c:v>
                </c:pt>
                <c:pt idx="92">
                  <c:v>88.00</c:v>
                </c:pt>
                <c:pt idx="93">
                  <c:v>89.01</c:v>
                </c:pt>
                <c:pt idx="94">
                  <c:v>90.00</c:v>
                </c:pt>
                <c:pt idx="95">
                  <c:v>91.00</c:v>
                </c:pt>
                <c:pt idx="96">
                  <c:v>92.01</c:v>
                </c:pt>
                <c:pt idx="97">
                  <c:v>93.01</c:v>
                </c:pt>
                <c:pt idx="98">
                  <c:v>94.00</c:v>
                </c:pt>
                <c:pt idx="99">
                  <c:v>95.01</c:v>
                </c:pt>
                <c:pt idx="100">
                  <c:v>96.01</c:v>
                </c:pt>
                <c:pt idx="101">
                  <c:v>97.00</c:v>
                </c:pt>
                <c:pt idx="102">
                  <c:v>98.00</c:v>
                </c:pt>
                <c:pt idx="103">
                  <c:v>99.01</c:v>
                </c:pt>
                <c:pt idx="104">
                  <c:v>100.00</c:v>
                </c:pt>
                <c:pt idx="105">
                  <c:v>101.00</c:v>
                </c:pt>
                <c:pt idx="106">
                  <c:v>102.01</c:v>
                </c:pt>
                <c:pt idx="107">
                  <c:v>103.01</c:v>
                </c:pt>
                <c:pt idx="108">
                  <c:v>104.00</c:v>
                </c:pt>
                <c:pt idx="109">
                  <c:v>105.01</c:v>
                </c:pt>
                <c:pt idx="110">
                  <c:v>106.01</c:v>
                </c:pt>
                <c:pt idx="111">
                  <c:v>107.00</c:v>
                </c:pt>
                <c:pt idx="112">
                  <c:v>108.00</c:v>
                </c:pt>
                <c:pt idx="113">
                  <c:v>109.01</c:v>
                </c:pt>
                <c:pt idx="114">
                  <c:v>110.00</c:v>
                </c:pt>
                <c:pt idx="115">
                  <c:v>111.00</c:v>
                </c:pt>
                <c:pt idx="116">
                  <c:v>112.01</c:v>
                </c:pt>
                <c:pt idx="117">
                  <c:v>113.01</c:v>
                </c:pt>
                <c:pt idx="118">
                  <c:v>114.00</c:v>
                </c:pt>
                <c:pt idx="119">
                  <c:v>115.00</c:v>
                </c:pt>
                <c:pt idx="120">
                  <c:v>116.01</c:v>
                </c:pt>
                <c:pt idx="121">
                  <c:v>117.00</c:v>
                </c:pt>
                <c:pt idx="122">
                  <c:v>118.00</c:v>
                </c:pt>
                <c:pt idx="123">
                  <c:v>119.01</c:v>
                </c:pt>
                <c:pt idx="124">
                  <c:v>120.00</c:v>
                </c:pt>
                <c:pt idx="125">
                  <c:v>121.00</c:v>
                </c:pt>
                <c:pt idx="126">
                  <c:v>122.01</c:v>
                </c:pt>
                <c:pt idx="127">
                  <c:v>123.01</c:v>
                </c:pt>
                <c:pt idx="128">
                  <c:v>124.00</c:v>
                </c:pt>
                <c:pt idx="129">
                  <c:v>125.00</c:v>
                </c:pt>
                <c:pt idx="130">
                  <c:v>126.01</c:v>
                </c:pt>
                <c:pt idx="131">
                  <c:v>127.00</c:v>
                </c:pt>
                <c:pt idx="132">
                  <c:v>128.00</c:v>
                </c:pt>
                <c:pt idx="133">
                  <c:v>129.01</c:v>
                </c:pt>
                <c:pt idx="134">
                  <c:v>130.00</c:v>
                </c:pt>
                <c:pt idx="135">
                  <c:v>131.00</c:v>
                </c:pt>
                <c:pt idx="136">
                  <c:v>132.01</c:v>
                </c:pt>
                <c:pt idx="137">
                  <c:v>133.01</c:v>
                </c:pt>
                <c:pt idx="138">
                  <c:v>134.00</c:v>
                </c:pt>
                <c:pt idx="139">
                  <c:v>135.00</c:v>
                </c:pt>
                <c:pt idx="140">
                  <c:v>136.01</c:v>
                </c:pt>
                <c:pt idx="141">
                  <c:v>137.00</c:v>
                </c:pt>
                <c:pt idx="142">
                  <c:v>138.00</c:v>
                </c:pt>
                <c:pt idx="143">
                  <c:v>139.01</c:v>
                </c:pt>
                <c:pt idx="144">
                  <c:v>140.01</c:v>
                </c:pt>
                <c:pt idx="145">
                  <c:v>141.00</c:v>
                </c:pt>
                <c:pt idx="146">
                  <c:v>142.00</c:v>
                </c:pt>
                <c:pt idx="147">
                  <c:v>143.01</c:v>
                </c:pt>
                <c:pt idx="148">
                  <c:v>144.00</c:v>
                </c:pt>
                <c:pt idx="149">
                  <c:v>145.00</c:v>
                </c:pt>
                <c:pt idx="150">
                  <c:v>146.01</c:v>
                </c:pt>
                <c:pt idx="151">
                  <c:v>147.01</c:v>
                </c:pt>
                <c:pt idx="152">
                  <c:v>148.00</c:v>
                </c:pt>
                <c:pt idx="153">
                  <c:v>149.01</c:v>
                </c:pt>
                <c:pt idx="154">
                  <c:v>150.01</c:v>
                </c:pt>
                <c:pt idx="155">
                  <c:v>151.00</c:v>
                </c:pt>
                <c:pt idx="156">
                  <c:v>152.00</c:v>
                </c:pt>
                <c:pt idx="157">
                  <c:v>153.01</c:v>
                </c:pt>
                <c:pt idx="158">
                  <c:v>154.00</c:v>
                </c:pt>
                <c:pt idx="159">
                  <c:v>155.00</c:v>
                </c:pt>
                <c:pt idx="160">
                  <c:v>156.01</c:v>
                </c:pt>
                <c:pt idx="161">
                  <c:v>157.01</c:v>
                </c:pt>
                <c:pt idx="162">
                  <c:v>158.00</c:v>
                </c:pt>
                <c:pt idx="163">
                  <c:v>159.01</c:v>
                </c:pt>
                <c:pt idx="164">
                  <c:v>160.01</c:v>
                </c:pt>
                <c:pt idx="165">
                  <c:v>161.00</c:v>
                </c:pt>
                <c:pt idx="166">
                  <c:v>162.00</c:v>
                </c:pt>
                <c:pt idx="167">
                  <c:v>163.01</c:v>
                </c:pt>
                <c:pt idx="168">
                  <c:v>164.00</c:v>
                </c:pt>
                <c:pt idx="169">
                  <c:v>165.00</c:v>
                </c:pt>
                <c:pt idx="170">
                  <c:v>166.01</c:v>
                </c:pt>
                <c:pt idx="171">
                  <c:v>167.01</c:v>
                </c:pt>
                <c:pt idx="172">
                  <c:v>168.00</c:v>
                </c:pt>
                <c:pt idx="173">
                  <c:v>169.01</c:v>
                </c:pt>
                <c:pt idx="174">
                  <c:v>170.01</c:v>
                </c:pt>
                <c:pt idx="175">
                  <c:v>171.00</c:v>
                </c:pt>
                <c:pt idx="176">
                  <c:v>172.00</c:v>
                </c:pt>
                <c:pt idx="177">
                  <c:v>173.01</c:v>
                </c:pt>
                <c:pt idx="178">
                  <c:v>174.00</c:v>
                </c:pt>
                <c:pt idx="179">
                  <c:v>175.00</c:v>
                </c:pt>
                <c:pt idx="180">
                  <c:v>176.01</c:v>
                </c:pt>
                <c:pt idx="181">
                  <c:v>177.01</c:v>
                </c:pt>
                <c:pt idx="182">
                  <c:v>178.00</c:v>
                </c:pt>
                <c:pt idx="183">
                  <c:v>179.00</c:v>
                </c:pt>
                <c:pt idx="184">
                  <c:v>180.01</c:v>
                </c:pt>
                <c:pt idx="185">
                  <c:v>181.00</c:v>
                </c:pt>
                <c:pt idx="186">
                  <c:v>182.00</c:v>
                </c:pt>
                <c:pt idx="187">
                  <c:v>183.01</c:v>
                </c:pt>
                <c:pt idx="188">
                  <c:v>184.00</c:v>
                </c:pt>
                <c:pt idx="189">
                  <c:v>185.00</c:v>
                </c:pt>
                <c:pt idx="190">
                  <c:v>186.01</c:v>
                </c:pt>
                <c:pt idx="191">
                  <c:v>187.01</c:v>
                </c:pt>
                <c:pt idx="192">
                  <c:v>188.00</c:v>
                </c:pt>
                <c:pt idx="193">
                  <c:v>189.00</c:v>
                </c:pt>
                <c:pt idx="194">
                  <c:v>190.01</c:v>
                </c:pt>
                <c:pt idx="195">
                  <c:v>191.00</c:v>
                </c:pt>
                <c:pt idx="196">
                  <c:v>192.00</c:v>
                </c:pt>
                <c:pt idx="197">
                  <c:v>193.01</c:v>
                </c:pt>
                <c:pt idx="198">
                  <c:v>194.00</c:v>
                </c:pt>
                <c:pt idx="199">
                  <c:v>195.00</c:v>
                </c:pt>
                <c:pt idx="200">
                  <c:v>196.01</c:v>
                </c:pt>
                <c:pt idx="201">
                  <c:v>197.01</c:v>
                </c:pt>
                <c:pt idx="202">
                  <c:v>198.00</c:v>
                </c:pt>
                <c:pt idx="203">
                  <c:v>199.00</c:v>
                </c:pt>
                <c:pt idx="204">
                  <c:v>200.01</c:v>
                </c:pt>
                <c:pt idx="205">
                  <c:v>201.00</c:v>
                </c:pt>
                <c:pt idx="206">
                  <c:v>202.00</c:v>
                </c:pt>
                <c:pt idx="207">
                  <c:v>203.01</c:v>
                </c:pt>
                <c:pt idx="208">
                  <c:v>204.01</c:v>
                </c:pt>
                <c:pt idx="209">
                  <c:v>205.00</c:v>
                </c:pt>
                <c:pt idx="210">
                  <c:v>206.01</c:v>
                </c:pt>
                <c:pt idx="211">
                  <c:v>207.01</c:v>
                </c:pt>
                <c:pt idx="212">
                  <c:v>208.00</c:v>
                </c:pt>
                <c:pt idx="213">
                  <c:v>209.00</c:v>
                </c:pt>
                <c:pt idx="214">
                  <c:v>210.01</c:v>
                </c:pt>
                <c:pt idx="215">
                  <c:v>211.00</c:v>
                </c:pt>
                <c:pt idx="216">
                  <c:v>212.00</c:v>
                </c:pt>
                <c:pt idx="217">
                  <c:v>213.01</c:v>
                </c:pt>
                <c:pt idx="218">
                  <c:v>214.01</c:v>
                </c:pt>
                <c:pt idx="219">
                  <c:v>215.00</c:v>
                </c:pt>
                <c:pt idx="220">
                  <c:v>216.01</c:v>
                </c:pt>
                <c:pt idx="221">
                  <c:v>217.01</c:v>
                </c:pt>
                <c:pt idx="222">
                  <c:v>218.00</c:v>
                </c:pt>
                <c:pt idx="223">
                  <c:v>219.00</c:v>
                </c:pt>
                <c:pt idx="224">
                  <c:v>220.01</c:v>
                </c:pt>
                <c:pt idx="225">
                  <c:v>221.00</c:v>
                </c:pt>
                <c:pt idx="226">
                  <c:v>222.00</c:v>
                </c:pt>
                <c:pt idx="227">
                  <c:v>223.01</c:v>
                </c:pt>
                <c:pt idx="228">
                  <c:v>224.01</c:v>
                </c:pt>
                <c:pt idx="229">
                  <c:v>225.00</c:v>
                </c:pt>
                <c:pt idx="230">
                  <c:v>226.01</c:v>
                </c:pt>
                <c:pt idx="231">
                  <c:v>227.01</c:v>
                </c:pt>
                <c:pt idx="232">
                  <c:v>228.00</c:v>
                </c:pt>
                <c:pt idx="233">
                  <c:v>229.00</c:v>
                </c:pt>
                <c:pt idx="234">
                  <c:v>230.01</c:v>
                </c:pt>
                <c:pt idx="235">
                  <c:v>231.00</c:v>
                </c:pt>
                <c:pt idx="236">
                  <c:v>232.00</c:v>
                </c:pt>
                <c:pt idx="237">
                  <c:v>233.01</c:v>
                </c:pt>
                <c:pt idx="238">
                  <c:v>234.01</c:v>
                </c:pt>
                <c:pt idx="239">
                  <c:v>235.00</c:v>
                </c:pt>
                <c:pt idx="240">
                  <c:v>236.00</c:v>
                </c:pt>
                <c:pt idx="241">
                  <c:v>237.01</c:v>
                </c:pt>
                <c:pt idx="242">
                  <c:v>238.00</c:v>
                </c:pt>
                <c:pt idx="243">
                  <c:v>239.00</c:v>
                </c:pt>
                <c:pt idx="244">
                  <c:v>240.01</c:v>
                </c:pt>
                <c:pt idx="245">
                  <c:v>241.00</c:v>
                </c:pt>
                <c:pt idx="246">
                  <c:v>242.00</c:v>
                </c:pt>
                <c:pt idx="247">
                  <c:v>243.01</c:v>
                </c:pt>
                <c:pt idx="248">
                  <c:v>244.01</c:v>
                </c:pt>
                <c:pt idx="249">
                  <c:v>245.00</c:v>
                </c:pt>
                <c:pt idx="250">
                  <c:v>246.00</c:v>
                </c:pt>
                <c:pt idx="251">
                  <c:v>247.01</c:v>
                </c:pt>
                <c:pt idx="252">
                  <c:v>248.00</c:v>
                </c:pt>
                <c:pt idx="253">
                  <c:v>249.00</c:v>
                </c:pt>
                <c:pt idx="254">
                  <c:v>250.01</c:v>
                </c:pt>
                <c:pt idx="255">
                  <c:v>251.01</c:v>
                </c:pt>
                <c:pt idx="256">
                  <c:v>252.00</c:v>
                </c:pt>
                <c:pt idx="257">
                  <c:v>253.01</c:v>
                </c:pt>
                <c:pt idx="258">
                  <c:v>254.01</c:v>
                </c:pt>
                <c:pt idx="259">
                  <c:v>255.00</c:v>
                </c:pt>
                <c:pt idx="260">
                  <c:v>256.00</c:v>
                </c:pt>
                <c:pt idx="261">
                  <c:v>257.01</c:v>
                </c:pt>
                <c:pt idx="262">
                  <c:v>258.00</c:v>
                </c:pt>
                <c:pt idx="263">
                  <c:v>259.00</c:v>
                </c:pt>
                <c:pt idx="264">
                  <c:v>260.01</c:v>
                </c:pt>
                <c:pt idx="265">
                  <c:v>261.01</c:v>
                </c:pt>
                <c:pt idx="266">
                  <c:v>262.00</c:v>
                </c:pt>
                <c:pt idx="267">
                  <c:v>263.00</c:v>
                </c:pt>
                <c:pt idx="268">
                  <c:v>264.01</c:v>
                </c:pt>
                <c:pt idx="269">
                  <c:v>265.00</c:v>
                </c:pt>
                <c:pt idx="270">
                  <c:v>266.00</c:v>
                </c:pt>
                <c:pt idx="271">
                  <c:v>267.01</c:v>
                </c:pt>
                <c:pt idx="272">
                  <c:v>268.00</c:v>
                </c:pt>
                <c:pt idx="273">
                  <c:v>269.00</c:v>
                </c:pt>
                <c:pt idx="274">
                  <c:v>270.01</c:v>
                </c:pt>
                <c:pt idx="275">
                  <c:v>271.01</c:v>
                </c:pt>
                <c:pt idx="276">
                  <c:v>272.00</c:v>
                </c:pt>
                <c:pt idx="277">
                  <c:v>273.00</c:v>
                </c:pt>
                <c:pt idx="278">
                  <c:v>274.01</c:v>
                </c:pt>
                <c:pt idx="279">
                  <c:v>275.00</c:v>
                </c:pt>
                <c:pt idx="280">
                  <c:v>276.00</c:v>
                </c:pt>
                <c:pt idx="281">
                  <c:v>277.01</c:v>
                </c:pt>
                <c:pt idx="282">
                  <c:v>278.01</c:v>
                </c:pt>
                <c:pt idx="283">
                  <c:v>279.00</c:v>
                </c:pt>
                <c:pt idx="284">
                  <c:v>280.01</c:v>
                </c:pt>
                <c:pt idx="285">
                  <c:v>281.01</c:v>
                </c:pt>
                <c:pt idx="286">
                  <c:v>282.00</c:v>
                </c:pt>
                <c:pt idx="287">
                  <c:v>283.00</c:v>
                </c:pt>
                <c:pt idx="288">
                  <c:v>284.01</c:v>
                </c:pt>
                <c:pt idx="289">
                  <c:v>285.00</c:v>
                </c:pt>
                <c:pt idx="290">
                  <c:v>286.00</c:v>
                </c:pt>
                <c:pt idx="291">
                  <c:v>287.01</c:v>
                </c:pt>
                <c:pt idx="292">
                  <c:v>288.01</c:v>
                </c:pt>
                <c:pt idx="293">
                  <c:v>289.00</c:v>
                </c:pt>
                <c:pt idx="294">
                  <c:v>290.01</c:v>
                </c:pt>
                <c:pt idx="295">
                  <c:v>291.01</c:v>
                </c:pt>
                <c:pt idx="296">
                  <c:v>292.00</c:v>
                </c:pt>
                <c:pt idx="297">
                  <c:v>293.00</c:v>
                </c:pt>
                <c:pt idx="298">
                  <c:v>294.01</c:v>
                </c:pt>
                <c:pt idx="299">
                  <c:v>295.00</c:v>
                </c:pt>
                <c:pt idx="300">
                  <c:v>296.00</c:v>
                </c:pt>
                <c:pt idx="301">
                  <c:v>297.01</c:v>
                </c:pt>
                <c:pt idx="302">
                  <c:v>298.01</c:v>
                </c:pt>
                <c:pt idx="303">
                  <c:v>299.00</c:v>
                </c:pt>
                <c:pt idx="304">
                  <c:v>300.01</c:v>
                </c:pt>
                <c:pt idx="305">
                  <c:v>301.01</c:v>
                </c:pt>
                <c:pt idx="306">
                  <c:v>302.00</c:v>
                </c:pt>
                <c:pt idx="307">
                  <c:v>303.00</c:v>
                </c:pt>
                <c:pt idx="308">
                  <c:v>304.01</c:v>
                </c:pt>
                <c:pt idx="309">
                  <c:v>305.00</c:v>
                </c:pt>
                <c:pt idx="310">
                  <c:v>306.00</c:v>
                </c:pt>
                <c:pt idx="311">
                  <c:v>307.01</c:v>
                </c:pt>
                <c:pt idx="312">
                  <c:v>308.01</c:v>
                </c:pt>
                <c:pt idx="313">
                  <c:v>309.00</c:v>
                </c:pt>
                <c:pt idx="314">
                  <c:v>310.00</c:v>
                </c:pt>
                <c:pt idx="315">
                  <c:v>311.01</c:v>
                </c:pt>
                <c:pt idx="316">
                  <c:v>312.00</c:v>
                </c:pt>
                <c:pt idx="317">
                  <c:v>313.00</c:v>
                </c:pt>
                <c:pt idx="318">
                  <c:v>314.01</c:v>
                </c:pt>
                <c:pt idx="319">
                  <c:v>315.00</c:v>
                </c:pt>
                <c:pt idx="320">
                  <c:v>316.00</c:v>
                </c:pt>
                <c:pt idx="321">
                  <c:v>317.01</c:v>
                </c:pt>
                <c:pt idx="322">
                  <c:v>318.01</c:v>
                </c:pt>
                <c:pt idx="323">
                  <c:v>319.00</c:v>
                </c:pt>
                <c:pt idx="324">
                  <c:v>320.00</c:v>
                </c:pt>
                <c:pt idx="325">
                  <c:v>321.01</c:v>
                </c:pt>
                <c:pt idx="326">
                  <c:v>322.00</c:v>
                </c:pt>
                <c:pt idx="327">
                  <c:v>323.00</c:v>
                </c:pt>
                <c:pt idx="328">
                  <c:v>324.01</c:v>
                </c:pt>
                <c:pt idx="329">
                  <c:v>325.00</c:v>
                </c:pt>
                <c:pt idx="330">
                  <c:v>326.00</c:v>
                </c:pt>
                <c:pt idx="331">
                  <c:v>327.01</c:v>
                </c:pt>
                <c:pt idx="332">
                  <c:v>328.01</c:v>
                </c:pt>
                <c:pt idx="333">
                  <c:v>329.00</c:v>
                </c:pt>
                <c:pt idx="334">
                  <c:v>330.00</c:v>
                </c:pt>
                <c:pt idx="335">
                  <c:v>331.01</c:v>
                </c:pt>
                <c:pt idx="336">
                  <c:v>332.00</c:v>
                </c:pt>
                <c:pt idx="337">
                  <c:v>333.00</c:v>
                </c:pt>
                <c:pt idx="338">
                  <c:v>334.01</c:v>
                </c:pt>
                <c:pt idx="339">
                  <c:v>335.01</c:v>
                </c:pt>
                <c:pt idx="340">
                  <c:v>336.00</c:v>
                </c:pt>
                <c:pt idx="341">
                  <c:v>337.01</c:v>
                </c:pt>
                <c:pt idx="342">
                  <c:v>338.01</c:v>
                </c:pt>
                <c:pt idx="343">
                  <c:v>339.00</c:v>
                </c:pt>
                <c:pt idx="344">
                  <c:v>340.00</c:v>
                </c:pt>
                <c:pt idx="345">
                  <c:v>341.01</c:v>
                </c:pt>
                <c:pt idx="346">
                  <c:v>342.00</c:v>
                </c:pt>
                <c:pt idx="347">
                  <c:v>343.00</c:v>
                </c:pt>
                <c:pt idx="348">
                  <c:v>344.01</c:v>
                </c:pt>
                <c:pt idx="349">
                  <c:v>345.01</c:v>
                </c:pt>
                <c:pt idx="350">
                  <c:v>346.00</c:v>
                </c:pt>
                <c:pt idx="351">
                  <c:v>347.01</c:v>
                </c:pt>
                <c:pt idx="352">
                  <c:v>348.01</c:v>
                </c:pt>
                <c:pt idx="353">
                  <c:v>349.00</c:v>
                </c:pt>
                <c:pt idx="354">
                  <c:v>350.00</c:v>
                </c:pt>
                <c:pt idx="355">
                  <c:v>351.01</c:v>
                </c:pt>
                <c:pt idx="356">
                  <c:v>352.00</c:v>
                </c:pt>
                <c:pt idx="357">
                  <c:v>353.00</c:v>
                </c:pt>
                <c:pt idx="358">
                  <c:v>354.01</c:v>
                </c:pt>
                <c:pt idx="359">
                  <c:v>355.01</c:v>
                </c:pt>
                <c:pt idx="360">
                  <c:v>356.00</c:v>
                </c:pt>
                <c:pt idx="361">
                  <c:v>357.00</c:v>
                </c:pt>
                <c:pt idx="362">
                  <c:v>358.01</c:v>
                </c:pt>
                <c:pt idx="363">
                  <c:v>359.00</c:v>
                </c:pt>
                <c:pt idx="364">
                  <c:v>360.00</c:v>
                </c:pt>
                <c:pt idx="365">
                  <c:v>361.01</c:v>
                </c:pt>
                <c:pt idx="366">
                  <c:v>362.00</c:v>
                </c:pt>
                <c:pt idx="367">
                  <c:v>363.00</c:v>
                </c:pt>
                <c:pt idx="368">
                  <c:v>364.01</c:v>
                </c:pt>
                <c:pt idx="369">
                  <c:v>365.01</c:v>
                </c:pt>
                <c:pt idx="370">
                  <c:v>366.00</c:v>
                </c:pt>
                <c:pt idx="371">
                  <c:v>367.00</c:v>
                </c:pt>
                <c:pt idx="372">
                  <c:v>368.01</c:v>
                </c:pt>
                <c:pt idx="373">
                  <c:v>369.00</c:v>
                </c:pt>
                <c:pt idx="374">
                  <c:v>370.00</c:v>
                </c:pt>
                <c:pt idx="375">
                  <c:v>371.01</c:v>
                </c:pt>
                <c:pt idx="376">
                  <c:v>372.01</c:v>
                </c:pt>
                <c:pt idx="377">
                  <c:v>373.00</c:v>
                </c:pt>
                <c:pt idx="378">
                  <c:v>374.01</c:v>
                </c:pt>
                <c:pt idx="379">
                  <c:v>375.01</c:v>
                </c:pt>
                <c:pt idx="380">
                  <c:v>376.00</c:v>
                </c:pt>
                <c:pt idx="381">
                  <c:v>377.00</c:v>
                </c:pt>
                <c:pt idx="382">
                  <c:v>378.01</c:v>
                </c:pt>
                <c:pt idx="383">
                  <c:v>379.00</c:v>
                </c:pt>
                <c:pt idx="384">
                  <c:v>380.00</c:v>
                </c:pt>
                <c:pt idx="385">
                  <c:v>381.01</c:v>
                </c:pt>
                <c:pt idx="386">
                  <c:v>382.01</c:v>
                </c:pt>
                <c:pt idx="387">
                  <c:v>383.00</c:v>
                </c:pt>
                <c:pt idx="388">
                  <c:v>384.01</c:v>
                </c:pt>
                <c:pt idx="389">
                  <c:v>385.01</c:v>
                </c:pt>
                <c:pt idx="390">
                  <c:v>386.00</c:v>
                </c:pt>
                <c:pt idx="391">
                  <c:v>387.00</c:v>
                </c:pt>
                <c:pt idx="392">
                  <c:v>388.01</c:v>
                </c:pt>
                <c:pt idx="393">
                  <c:v>389.00</c:v>
                </c:pt>
                <c:pt idx="394">
                  <c:v>390.00</c:v>
                </c:pt>
                <c:pt idx="395">
                  <c:v>391.01</c:v>
                </c:pt>
                <c:pt idx="396">
                  <c:v>392.01</c:v>
                </c:pt>
                <c:pt idx="397">
                  <c:v>393.00</c:v>
                </c:pt>
                <c:pt idx="398">
                  <c:v>394.01</c:v>
                </c:pt>
                <c:pt idx="399">
                  <c:v>395.01</c:v>
                </c:pt>
                <c:pt idx="400">
                  <c:v>396.00</c:v>
                </c:pt>
                <c:pt idx="401">
                  <c:v>397.00</c:v>
                </c:pt>
                <c:pt idx="402">
                  <c:v>398.01</c:v>
                </c:pt>
                <c:pt idx="403">
                  <c:v>399.00</c:v>
                </c:pt>
                <c:pt idx="404">
                  <c:v>400.00</c:v>
                </c:pt>
                <c:pt idx="405">
                  <c:v>401.01</c:v>
                </c:pt>
                <c:pt idx="406">
                  <c:v>402.01</c:v>
                </c:pt>
                <c:pt idx="407">
                  <c:v>403.00</c:v>
                </c:pt>
                <c:pt idx="408">
                  <c:v>404.00</c:v>
                </c:pt>
                <c:pt idx="409">
                  <c:v>405.01</c:v>
                </c:pt>
                <c:pt idx="410">
                  <c:v>406.00</c:v>
                </c:pt>
                <c:pt idx="411">
                  <c:v>407.00</c:v>
                </c:pt>
                <c:pt idx="412">
                  <c:v>408.01</c:v>
                </c:pt>
                <c:pt idx="413">
                  <c:v>409.00</c:v>
                </c:pt>
                <c:pt idx="414">
                  <c:v>410.00</c:v>
                </c:pt>
                <c:pt idx="415">
                  <c:v>411.01</c:v>
                </c:pt>
                <c:pt idx="416">
                  <c:v>412.01</c:v>
                </c:pt>
                <c:pt idx="417">
                  <c:v>413.00</c:v>
                </c:pt>
                <c:pt idx="418">
                  <c:v>414.00</c:v>
                </c:pt>
                <c:pt idx="419">
                  <c:v>415.01</c:v>
                </c:pt>
                <c:pt idx="420">
                  <c:v>416.00</c:v>
                </c:pt>
                <c:pt idx="421">
                  <c:v>417.00</c:v>
                </c:pt>
                <c:pt idx="422">
                  <c:v>418.01</c:v>
                </c:pt>
                <c:pt idx="423">
                  <c:v>419.00</c:v>
                </c:pt>
                <c:pt idx="424">
                  <c:v>420.00</c:v>
                </c:pt>
                <c:pt idx="425">
                  <c:v>421.01</c:v>
                </c:pt>
                <c:pt idx="426">
                  <c:v>422.01</c:v>
                </c:pt>
                <c:pt idx="427">
                  <c:v>423.00</c:v>
                </c:pt>
                <c:pt idx="428">
                  <c:v>424.00</c:v>
                </c:pt>
                <c:pt idx="429">
                  <c:v>425.01</c:v>
                </c:pt>
                <c:pt idx="430">
                  <c:v>426.00</c:v>
                </c:pt>
                <c:pt idx="431">
                  <c:v>427.00</c:v>
                </c:pt>
                <c:pt idx="432">
                  <c:v>428.01</c:v>
                </c:pt>
                <c:pt idx="433">
                  <c:v>429.01</c:v>
                </c:pt>
                <c:pt idx="434">
                  <c:v>430.00</c:v>
                </c:pt>
                <c:pt idx="435">
                  <c:v>431.01</c:v>
                </c:pt>
                <c:pt idx="436">
                  <c:v>432.01</c:v>
                </c:pt>
                <c:pt idx="437">
                  <c:v>433.00</c:v>
                </c:pt>
                <c:pt idx="438">
                  <c:v>434.00</c:v>
                </c:pt>
                <c:pt idx="439">
                  <c:v>435.01</c:v>
                </c:pt>
                <c:pt idx="440">
                  <c:v>436.00</c:v>
                </c:pt>
                <c:pt idx="441">
                  <c:v>437.00</c:v>
                </c:pt>
                <c:pt idx="442">
                  <c:v>438.01</c:v>
                </c:pt>
                <c:pt idx="443">
                  <c:v>439.01</c:v>
                </c:pt>
                <c:pt idx="444">
                  <c:v>440.00</c:v>
                </c:pt>
                <c:pt idx="445">
                  <c:v>441.01</c:v>
                </c:pt>
                <c:pt idx="446">
                  <c:v>442.01</c:v>
                </c:pt>
                <c:pt idx="447">
                  <c:v>443.00</c:v>
                </c:pt>
                <c:pt idx="448">
                  <c:v>444.00</c:v>
                </c:pt>
                <c:pt idx="449">
                  <c:v>445.01</c:v>
                </c:pt>
                <c:pt idx="450">
                  <c:v>446.00</c:v>
                </c:pt>
                <c:pt idx="451">
                  <c:v>447.00</c:v>
                </c:pt>
                <c:pt idx="452">
                  <c:v>448.01</c:v>
                </c:pt>
                <c:pt idx="453">
                  <c:v>449.01</c:v>
                </c:pt>
                <c:pt idx="454">
                  <c:v>450.00</c:v>
                </c:pt>
                <c:pt idx="455">
                  <c:v>451.01</c:v>
                </c:pt>
                <c:pt idx="456">
                  <c:v>452.01</c:v>
                </c:pt>
                <c:pt idx="457">
                  <c:v>453.00</c:v>
                </c:pt>
                <c:pt idx="458">
                  <c:v>454.00</c:v>
                </c:pt>
                <c:pt idx="459">
                  <c:v>455.01</c:v>
                </c:pt>
                <c:pt idx="460">
                  <c:v>456.00</c:v>
                </c:pt>
                <c:pt idx="461">
                  <c:v>457.00</c:v>
                </c:pt>
                <c:pt idx="462">
                  <c:v>458.01</c:v>
                </c:pt>
                <c:pt idx="463">
                  <c:v>459.01</c:v>
                </c:pt>
                <c:pt idx="464">
                  <c:v>460.00</c:v>
                </c:pt>
                <c:pt idx="465">
                  <c:v>461.00</c:v>
                </c:pt>
                <c:pt idx="466">
                  <c:v>462.01</c:v>
                </c:pt>
                <c:pt idx="467">
                  <c:v>463.00</c:v>
                </c:pt>
                <c:pt idx="468">
                  <c:v>464.00</c:v>
                </c:pt>
                <c:pt idx="469">
                  <c:v>465.01</c:v>
                </c:pt>
                <c:pt idx="470">
                  <c:v>466.00</c:v>
                </c:pt>
                <c:pt idx="471">
                  <c:v>467.00</c:v>
                </c:pt>
                <c:pt idx="472">
                  <c:v>468.01</c:v>
                </c:pt>
                <c:pt idx="473">
                  <c:v>469.01</c:v>
                </c:pt>
                <c:pt idx="474">
                  <c:v>470.00</c:v>
                </c:pt>
                <c:pt idx="475">
                  <c:v>471.00</c:v>
                </c:pt>
                <c:pt idx="476">
                  <c:v>472.01</c:v>
                </c:pt>
                <c:pt idx="477">
                  <c:v>473.00</c:v>
                </c:pt>
                <c:pt idx="478">
                  <c:v>474.00</c:v>
                </c:pt>
                <c:pt idx="479">
                  <c:v>475.01</c:v>
                </c:pt>
                <c:pt idx="480">
                  <c:v>476.01</c:v>
                </c:pt>
                <c:pt idx="481">
                  <c:v>477.00</c:v>
                </c:pt>
                <c:pt idx="482">
                  <c:v>478.01</c:v>
                </c:pt>
                <c:pt idx="483">
                  <c:v>479.01</c:v>
                </c:pt>
                <c:pt idx="484">
                  <c:v>480.00</c:v>
                </c:pt>
                <c:pt idx="485">
                  <c:v>481.00</c:v>
                </c:pt>
                <c:pt idx="486">
                  <c:v>482.01</c:v>
                </c:pt>
                <c:pt idx="487">
                  <c:v>483.00</c:v>
                </c:pt>
                <c:pt idx="488">
                  <c:v>484.00</c:v>
                </c:pt>
                <c:pt idx="489">
                  <c:v>485.01</c:v>
                </c:pt>
                <c:pt idx="490">
                  <c:v>486.01</c:v>
                </c:pt>
                <c:pt idx="491">
                  <c:v>487.00</c:v>
                </c:pt>
                <c:pt idx="492">
                  <c:v>488.01</c:v>
                </c:pt>
                <c:pt idx="493">
                  <c:v>489.01</c:v>
                </c:pt>
                <c:pt idx="494">
                  <c:v>490.00</c:v>
                </c:pt>
                <c:pt idx="495">
                  <c:v>491.00</c:v>
                </c:pt>
                <c:pt idx="496">
                  <c:v>492.01</c:v>
                </c:pt>
                <c:pt idx="497">
                  <c:v>493.00</c:v>
                </c:pt>
                <c:pt idx="498">
                  <c:v>494.00</c:v>
                </c:pt>
                <c:pt idx="499">
                  <c:v>495.01</c:v>
                </c:pt>
                <c:pt idx="500">
                  <c:v>496.01</c:v>
                </c:pt>
                <c:pt idx="501">
                  <c:v>497.00</c:v>
                </c:pt>
                <c:pt idx="502">
                  <c:v>498.01</c:v>
                </c:pt>
                <c:pt idx="503">
                  <c:v>499.01</c:v>
                </c:pt>
                <c:pt idx="504">
                  <c:v>500.00</c:v>
                </c:pt>
                <c:pt idx="505">
                  <c:v>501.00</c:v>
                </c:pt>
                <c:pt idx="506">
                  <c:v>502.01</c:v>
                </c:pt>
                <c:pt idx="507">
                  <c:v>503.00</c:v>
                </c:pt>
                <c:pt idx="508">
                  <c:v>504.00</c:v>
                </c:pt>
                <c:pt idx="509">
                  <c:v>505.01</c:v>
                </c:pt>
                <c:pt idx="510">
                  <c:v>506.01</c:v>
                </c:pt>
                <c:pt idx="511">
                  <c:v>507.00</c:v>
                </c:pt>
                <c:pt idx="512">
                  <c:v>508.00</c:v>
                </c:pt>
                <c:pt idx="513">
                  <c:v>509.01</c:v>
                </c:pt>
                <c:pt idx="514">
                  <c:v>510.00</c:v>
                </c:pt>
                <c:pt idx="515">
                  <c:v>511.00</c:v>
                </c:pt>
                <c:pt idx="516">
                  <c:v>512.01</c:v>
                </c:pt>
                <c:pt idx="517">
                  <c:v>513.00</c:v>
                </c:pt>
                <c:pt idx="518">
                  <c:v>514.00</c:v>
                </c:pt>
                <c:pt idx="519">
                  <c:v>515.01</c:v>
                </c:pt>
                <c:pt idx="520">
                  <c:v>516.01</c:v>
                </c:pt>
                <c:pt idx="521">
                  <c:v>517.00</c:v>
                </c:pt>
                <c:pt idx="522">
                  <c:v>518.00</c:v>
                </c:pt>
                <c:pt idx="523">
                  <c:v>519.01</c:v>
                </c:pt>
                <c:pt idx="524">
                  <c:v>520.00</c:v>
                </c:pt>
                <c:pt idx="525">
                  <c:v>521.00</c:v>
                </c:pt>
                <c:pt idx="526">
                  <c:v>522.01</c:v>
                </c:pt>
                <c:pt idx="527">
                  <c:v>523.01</c:v>
                </c:pt>
                <c:pt idx="528">
                  <c:v>524.00</c:v>
                </c:pt>
                <c:pt idx="529">
                  <c:v>525.01</c:v>
                </c:pt>
                <c:pt idx="530">
                  <c:v>526.01</c:v>
                </c:pt>
                <c:pt idx="531">
                  <c:v>527.00</c:v>
                </c:pt>
                <c:pt idx="532">
                  <c:v>528.00</c:v>
                </c:pt>
                <c:pt idx="533">
                  <c:v>529.01</c:v>
                </c:pt>
                <c:pt idx="534">
                  <c:v>530.00</c:v>
                </c:pt>
                <c:pt idx="535">
                  <c:v>531.00</c:v>
                </c:pt>
                <c:pt idx="536">
                  <c:v>532.01</c:v>
                </c:pt>
                <c:pt idx="537">
                  <c:v>533.01</c:v>
                </c:pt>
                <c:pt idx="538">
                  <c:v>534.00</c:v>
                </c:pt>
                <c:pt idx="539">
                  <c:v>535.01</c:v>
                </c:pt>
                <c:pt idx="540">
                  <c:v>536.01</c:v>
                </c:pt>
                <c:pt idx="541">
                  <c:v>537.00</c:v>
                </c:pt>
                <c:pt idx="542">
                  <c:v>538.00</c:v>
                </c:pt>
                <c:pt idx="543">
                  <c:v>539.01</c:v>
                </c:pt>
                <c:pt idx="544">
                  <c:v>540.00</c:v>
                </c:pt>
                <c:pt idx="545">
                  <c:v>541.00</c:v>
                </c:pt>
                <c:pt idx="546">
                  <c:v>542.01</c:v>
                </c:pt>
                <c:pt idx="547">
                  <c:v>543.01</c:v>
                </c:pt>
                <c:pt idx="548">
                  <c:v>544.00</c:v>
                </c:pt>
                <c:pt idx="549">
                  <c:v>545.01</c:v>
                </c:pt>
                <c:pt idx="550">
                  <c:v>546.01</c:v>
                </c:pt>
                <c:pt idx="551">
                  <c:v>547.00</c:v>
                </c:pt>
                <c:pt idx="552">
                  <c:v>548.00</c:v>
                </c:pt>
                <c:pt idx="553">
                  <c:v>549.01</c:v>
                </c:pt>
                <c:pt idx="554">
                  <c:v>550.00</c:v>
                </c:pt>
                <c:pt idx="555">
                  <c:v>551.00</c:v>
                </c:pt>
                <c:pt idx="556">
                  <c:v>552.01</c:v>
                </c:pt>
                <c:pt idx="557">
                  <c:v>553.01</c:v>
                </c:pt>
                <c:pt idx="558">
                  <c:v>554.00</c:v>
                </c:pt>
                <c:pt idx="559">
                  <c:v>555.00</c:v>
                </c:pt>
                <c:pt idx="560">
                  <c:v>556.01</c:v>
                </c:pt>
                <c:pt idx="561">
                  <c:v>557.00</c:v>
                </c:pt>
                <c:pt idx="562">
                  <c:v>558.00</c:v>
                </c:pt>
                <c:pt idx="563">
                  <c:v>559.01</c:v>
                </c:pt>
                <c:pt idx="564">
                  <c:v>560.00</c:v>
                </c:pt>
                <c:pt idx="565">
                  <c:v>561.00</c:v>
                </c:pt>
                <c:pt idx="566">
                  <c:v>562.01</c:v>
                </c:pt>
                <c:pt idx="567">
                  <c:v>563.01</c:v>
                </c:pt>
                <c:pt idx="568">
                  <c:v>564.00</c:v>
                </c:pt>
                <c:pt idx="569">
                  <c:v>565.00</c:v>
                </c:pt>
                <c:pt idx="570">
                  <c:v>566.01</c:v>
                </c:pt>
                <c:pt idx="571">
                  <c:v>567.00</c:v>
                </c:pt>
                <c:pt idx="572">
                  <c:v>568.00</c:v>
                </c:pt>
                <c:pt idx="573">
                  <c:v>569.01</c:v>
                </c:pt>
                <c:pt idx="574">
                  <c:v>570.00</c:v>
                </c:pt>
                <c:pt idx="575">
                  <c:v>571.00</c:v>
                </c:pt>
                <c:pt idx="576">
                  <c:v>572.01</c:v>
                </c:pt>
                <c:pt idx="577">
                  <c:v>573.01</c:v>
                </c:pt>
                <c:pt idx="578">
                  <c:v>574.00</c:v>
                </c:pt>
                <c:pt idx="579">
                  <c:v>575.00</c:v>
                </c:pt>
                <c:pt idx="580">
                  <c:v>576.01</c:v>
                </c:pt>
                <c:pt idx="581">
                  <c:v>577.00</c:v>
                </c:pt>
                <c:pt idx="582">
                  <c:v>578.00</c:v>
                </c:pt>
                <c:pt idx="583">
                  <c:v>579.01</c:v>
                </c:pt>
                <c:pt idx="584">
                  <c:v>580.01</c:v>
                </c:pt>
                <c:pt idx="585">
                  <c:v>581.00</c:v>
                </c:pt>
                <c:pt idx="586">
                  <c:v>582.01</c:v>
                </c:pt>
                <c:pt idx="587">
                  <c:v>583.01</c:v>
                </c:pt>
                <c:pt idx="588">
                  <c:v>584.00</c:v>
                </c:pt>
                <c:pt idx="589">
                  <c:v>585.00</c:v>
                </c:pt>
                <c:pt idx="590">
                  <c:v>586.01</c:v>
                </c:pt>
                <c:pt idx="591">
                  <c:v>587.00</c:v>
                </c:pt>
                <c:pt idx="592">
                  <c:v>588.00</c:v>
                </c:pt>
                <c:pt idx="593">
                  <c:v>589.01</c:v>
                </c:pt>
                <c:pt idx="594">
                  <c:v>590.01</c:v>
                </c:pt>
                <c:pt idx="595">
                  <c:v>591.00</c:v>
                </c:pt>
                <c:pt idx="596">
                  <c:v>592.01</c:v>
                </c:pt>
                <c:pt idx="597">
                  <c:v>593.01</c:v>
                </c:pt>
                <c:pt idx="598">
                  <c:v>594.00</c:v>
                </c:pt>
                <c:pt idx="599">
                  <c:v>595.00</c:v>
                </c:pt>
                <c:pt idx="600">
                  <c:v>596.01</c:v>
                </c:pt>
                <c:pt idx="601">
                  <c:v>597.00</c:v>
                </c:pt>
                <c:pt idx="602">
                  <c:v>598.00</c:v>
                </c:pt>
                <c:pt idx="603">
                  <c:v>599.01</c:v>
                </c:pt>
                <c:pt idx="604">
                  <c:v>600.01</c:v>
                </c:pt>
                <c:pt idx="605">
                  <c:v>601.00</c:v>
                </c:pt>
                <c:pt idx="606">
                  <c:v>602.01</c:v>
                </c:pt>
                <c:pt idx="607">
                  <c:v>603.01</c:v>
                </c:pt>
                <c:pt idx="608">
                  <c:v>604.00</c:v>
                </c:pt>
                <c:pt idx="609">
                  <c:v>605.00</c:v>
                </c:pt>
                <c:pt idx="610">
                  <c:v>606.01</c:v>
                </c:pt>
                <c:pt idx="611">
                  <c:v>607.00</c:v>
                </c:pt>
                <c:pt idx="612">
                  <c:v>608.00</c:v>
                </c:pt>
                <c:pt idx="613">
                  <c:v>609.01</c:v>
                </c:pt>
                <c:pt idx="614">
                  <c:v>610.01</c:v>
                </c:pt>
                <c:pt idx="615">
                  <c:v>611.00</c:v>
                </c:pt>
                <c:pt idx="616">
                  <c:v>612.00</c:v>
                </c:pt>
                <c:pt idx="617">
                  <c:v>613.01</c:v>
                </c:pt>
                <c:pt idx="618">
                  <c:v>614.00</c:v>
                </c:pt>
                <c:pt idx="619">
                  <c:v>615.00</c:v>
                </c:pt>
                <c:pt idx="620">
                  <c:v>616.01</c:v>
                </c:pt>
                <c:pt idx="621">
                  <c:v>617.00</c:v>
                </c:pt>
                <c:pt idx="622">
                  <c:v>618.00</c:v>
                </c:pt>
                <c:pt idx="623">
                  <c:v>619.01</c:v>
                </c:pt>
                <c:pt idx="624">
                  <c:v>620.01</c:v>
                </c:pt>
                <c:pt idx="625">
                  <c:v>621.00</c:v>
                </c:pt>
                <c:pt idx="626">
                  <c:v>622.00</c:v>
                </c:pt>
                <c:pt idx="627">
                  <c:v>623.01</c:v>
                </c:pt>
                <c:pt idx="628">
                  <c:v>624.00</c:v>
                </c:pt>
                <c:pt idx="629">
                  <c:v>625.00</c:v>
                </c:pt>
                <c:pt idx="630">
                  <c:v>626.01</c:v>
                </c:pt>
                <c:pt idx="631">
                  <c:v>627.01</c:v>
                </c:pt>
                <c:pt idx="632">
                  <c:v>628.00</c:v>
                </c:pt>
                <c:pt idx="633">
                  <c:v>629.01</c:v>
                </c:pt>
                <c:pt idx="634">
                  <c:v>630.01</c:v>
                </c:pt>
                <c:pt idx="635">
                  <c:v>631.00</c:v>
                </c:pt>
                <c:pt idx="636">
                  <c:v>632.00</c:v>
                </c:pt>
                <c:pt idx="637">
                  <c:v>633.01</c:v>
                </c:pt>
                <c:pt idx="638">
                  <c:v>634.00</c:v>
                </c:pt>
                <c:pt idx="639">
                  <c:v>635.00</c:v>
                </c:pt>
                <c:pt idx="640">
                  <c:v>636.01</c:v>
                </c:pt>
                <c:pt idx="641">
                  <c:v>637.01</c:v>
                </c:pt>
                <c:pt idx="642">
                  <c:v>638.00</c:v>
                </c:pt>
                <c:pt idx="643">
                  <c:v>639.01</c:v>
                </c:pt>
                <c:pt idx="644">
                  <c:v>640.01</c:v>
                </c:pt>
                <c:pt idx="645">
                  <c:v>641.00</c:v>
                </c:pt>
                <c:pt idx="646">
                  <c:v>642.00</c:v>
                </c:pt>
                <c:pt idx="647">
                  <c:v>643.01</c:v>
                </c:pt>
                <c:pt idx="648">
                  <c:v>644.00</c:v>
                </c:pt>
                <c:pt idx="649">
                  <c:v>645.00</c:v>
                </c:pt>
                <c:pt idx="650">
                  <c:v>646.01</c:v>
                </c:pt>
                <c:pt idx="651">
                  <c:v>647.01</c:v>
                </c:pt>
                <c:pt idx="652">
                  <c:v>648.00</c:v>
                </c:pt>
                <c:pt idx="653">
                  <c:v>649.01</c:v>
                </c:pt>
                <c:pt idx="654">
                  <c:v>650.01</c:v>
                </c:pt>
                <c:pt idx="655">
                  <c:v>651.00</c:v>
                </c:pt>
                <c:pt idx="656">
                  <c:v>652.00</c:v>
                </c:pt>
                <c:pt idx="657">
                  <c:v>653.01</c:v>
                </c:pt>
                <c:pt idx="658">
                  <c:v>654.00</c:v>
                </c:pt>
                <c:pt idx="659">
                  <c:v>655.00</c:v>
                </c:pt>
                <c:pt idx="660">
                  <c:v>656.01</c:v>
                </c:pt>
                <c:pt idx="661">
                  <c:v>657.01</c:v>
                </c:pt>
                <c:pt idx="662">
                  <c:v>658.00</c:v>
                </c:pt>
                <c:pt idx="663">
                  <c:v>659.00</c:v>
                </c:pt>
                <c:pt idx="664">
                  <c:v>660.01</c:v>
                </c:pt>
                <c:pt idx="665">
                  <c:v>661.00</c:v>
                </c:pt>
                <c:pt idx="666">
                  <c:v>662.00</c:v>
                </c:pt>
                <c:pt idx="667">
                  <c:v>663.01</c:v>
                </c:pt>
                <c:pt idx="668">
                  <c:v>664.00</c:v>
                </c:pt>
                <c:pt idx="669">
                  <c:v>665.00</c:v>
                </c:pt>
                <c:pt idx="670">
                  <c:v>666.01</c:v>
                </c:pt>
                <c:pt idx="671">
                  <c:v>667.01</c:v>
                </c:pt>
                <c:pt idx="672">
                  <c:v>668.00</c:v>
                </c:pt>
                <c:pt idx="673">
                  <c:v>669.00</c:v>
                </c:pt>
                <c:pt idx="674">
                  <c:v>670.01</c:v>
                </c:pt>
                <c:pt idx="675">
                  <c:v>671.00</c:v>
                </c:pt>
                <c:pt idx="676">
                  <c:v>672.00</c:v>
                </c:pt>
                <c:pt idx="677">
                  <c:v>673.01</c:v>
                </c:pt>
                <c:pt idx="678">
                  <c:v>674.01</c:v>
                </c:pt>
                <c:pt idx="679">
                  <c:v>675.00</c:v>
                </c:pt>
                <c:pt idx="680">
                  <c:v>676.01</c:v>
                </c:pt>
                <c:pt idx="681">
                  <c:v>677.01</c:v>
                </c:pt>
                <c:pt idx="682">
                  <c:v>678.00</c:v>
                </c:pt>
                <c:pt idx="683">
                  <c:v>679.00</c:v>
                </c:pt>
                <c:pt idx="684">
                  <c:v>680.01</c:v>
                </c:pt>
                <c:pt idx="685">
                  <c:v>681.00</c:v>
                </c:pt>
                <c:pt idx="686">
                  <c:v>682.00</c:v>
                </c:pt>
                <c:pt idx="687">
                  <c:v>683.01</c:v>
                </c:pt>
                <c:pt idx="688">
                  <c:v>684.01</c:v>
                </c:pt>
                <c:pt idx="689">
                  <c:v>685.00</c:v>
                </c:pt>
                <c:pt idx="690">
                  <c:v>686.01</c:v>
                </c:pt>
                <c:pt idx="691">
                  <c:v>687.01</c:v>
                </c:pt>
                <c:pt idx="692">
                  <c:v>688.00</c:v>
                </c:pt>
                <c:pt idx="693">
                  <c:v>689.00</c:v>
                </c:pt>
                <c:pt idx="694">
                  <c:v>690.01</c:v>
                </c:pt>
                <c:pt idx="695">
                  <c:v>691.00</c:v>
                </c:pt>
                <c:pt idx="696">
                  <c:v>692.00</c:v>
                </c:pt>
                <c:pt idx="697">
                  <c:v>693.01</c:v>
                </c:pt>
                <c:pt idx="698">
                  <c:v>694.01</c:v>
                </c:pt>
                <c:pt idx="699">
                  <c:v>695.00</c:v>
                </c:pt>
                <c:pt idx="700">
                  <c:v>696.01</c:v>
                </c:pt>
                <c:pt idx="701">
                  <c:v>697.01</c:v>
                </c:pt>
                <c:pt idx="702">
                  <c:v>698.00</c:v>
                </c:pt>
                <c:pt idx="703">
                  <c:v>699.00</c:v>
                </c:pt>
                <c:pt idx="704">
                  <c:v>700.01</c:v>
                </c:pt>
                <c:pt idx="705">
                  <c:v>701.00</c:v>
                </c:pt>
                <c:pt idx="706">
                  <c:v>702.00</c:v>
                </c:pt>
                <c:pt idx="707">
                  <c:v>703.01</c:v>
                </c:pt>
                <c:pt idx="708">
                  <c:v>704.01</c:v>
                </c:pt>
                <c:pt idx="709">
                  <c:v>705.00</c:v>
                </c:pt>
                <c:pt idx="710">
                  <c:v>706.00</c:v>
                </c:pt>
                <c:pt idx="711">
                  <c:v>707.01</c:v>
                </c:pt>
                <c:pt idx="712">
                  <c:v>708.00</c:v>
                </c:pt>
                <c:pt idx="713">
                  <c:v>709.00</c:v>
                </c:pt>
                <c:pt idx="714">
                  <c:v>710.01</c:v>
                </c:pt>
                <c:pt idx="715">
                  <c:v>711.00</c:v>
                </c:pt>
                <c:pt idx="716">
                  <c:v>712.00</c:v>
                </c:pt>
                <c:pt idx="717">
                  <c:v>713.01</c:v>
                </c:pt>
                <c:pt idx="718">
                  <c:v>714.01</c:v>
                </c:pt>
                <c:pt idx="719">
                  <c:v>715.00</c:v>
                </c:pt>
                <c:pt idx="720">
                  <c:v>716.00</c:v>
                </c:pt>
                <c:pt idx="721">
                  <c:v>717.01</c:v>
                </c:pt>
                <c:pt idx="722">
                  <c:v>718.00</c:v>
                </c:pt>
                <c:pt idx="723">
                  <c:v>719.00</c:v>
                </c:pt>
                <c:pt idx="724">
                  <c:v>720.01</c:v>
                </c:pt>
                <c:pt idx="725">
                  <c:v>721.00</c:v>
                </c:pt>
                <c:pt idx="726">
                  <c:v>722.00</c:v>
                </c:pt>
                <c:pt idx="727">
                  <c:v>723.01</c:v>
                </c:pt>
                <c:pt idx="728">
                  <c:v>724.01</c:v>
                </c:pt>
                <c:pt idx="729">
                  <c:v>725.00</c:v>
                </c:pt>
                <c:pt idx="730">
                  <c:v>726.00</c:v>
                </c:pt>
                <c:pt idx="731">
                  <c:v>727.01</c:v>
                </c:pt>
                <c:pt idx="732">
                  <c:v>728.00</c:v>
                </c:pt>
                <c:pt idx="733">
                  <c:v>729.00</c:v>
                </c:pt>
                <c:pt idx="734">
                  <c:v>730.01</c:v>
                </c:pt>
                <c:pt idx="735">
                  <c:v>731.01</c:v>
                </c:pt>
                <c:pt idx="736">
                  <c:v>732.00</c:v>
                </c:pt>
                <c:pt idx="737">
                  <c:v>733.01</c:v>
                </c:pt>
                <c:pt idx="738">
                  <c:v>734.01</c:v>
                </c:pt>
                <c:pt idx="739">
                  <c:v>735.00</c:v>
                </c:pt>
                <c:pt idx="740">
                  <c:v>736.00</c:v>
                </c:pt>
                <c:pt idx="741">
                  <c:v>737.01</c:v>
                </c:pt>
                <c:pt idx="742">
                  <c:v>738.00</c:v>
                </c:pt>
                <c:pt idx="743">
                  <c:v>739.00</c:v>
                </c:pt>
                <c:pt idx="744">
                  <c:v>740.01</c:v>
                </c:pt>
                <c:pt idx="745">
                  <c:v>741.01</c:v>
                </c:pt>
                <c:pt idx="746">
                  <c:v>742.00</c:v>
                </c:pt>
                <c:pt idx="747">
                  <c:v>743.01</c:v>
                </c:pt>
                <c:pt idx="748">
                  <c:v>744.01</c:v>
                </c:pt>
                <c:pt idx="749">
                  <c:v>745.00</c:v>
                </c:pt>
                <c:pt idx="750">
                  <c:v>746.00</c:v>
                </c:pt>
                <c:pt idx="751">
                  <c:v>747.01</c:v>
                </c:pt>
                <c:pt idx="752">
                  <c:v>748.00</c:v>
                </c:pt>
                <c:pt idx="753">
                  <c:v>749.00</c:v>
                </c:pt>
                <c:pt idx="754">
                  <c:v>750.01</c:v>
                </c:pt>
                <c:pt idx="755">
                  <c:v>751.01</c:v>
                </c:pt>
                <c:pt idx="756">
                  <c:v>752.00</c:v>
                </c:pt>
                <c:pt idx="757">
                  <c:v>753.01</c:v>
                </c:pt>
                <c:pt idx="758">
                  <c:v>754.01</c:v>
                </c:pt>
                <c:pt idx="759">
                  <c:v>755.00</c:v>
                </c:pt>
                <c:pt idx="760">
                  <c:v>756.00</c:v>
                </c:pt>
                <c:pt idx="761">
                  <c:v>757.01</c:v>
                </c:pt>
                <c:pt idx="762">
                  <c:v>758.00</c:v>
                </c:pt>
                <c:pt idx="763">
                  <c:v>759.00</c:v>
                </c:pt>
                <c:pt idx="764">
                  <c:v>760.01</c:v>
                </c:pt>
                <c:pt idx="765">
                  <c:v>761.01</c:v>
                </c:pt>
                <c:pt idx="766">
                  <c:v>762.00</c:v>
                </c:pt>
                <c:pt idx="767">
                  <c:v>763.00</c:v>
                </c:pt>
                <c:pt idx="768">
                  <c:v>764.01</c:v>
                </c:pt>
                <c:pt idx="769">
                  <c:v>765.00</c:v>
                </c:pt>
                <c:pt idx="770">
                  <c:v>766.00</c:v>
                </c:pt>
                <c:pt idx="771">
                  <c:v>767.01</c:v>
                </c:pt>
                <c:pt idx="772">
                  <c:v>768.00</c:v>
                </c:pt>
                <c:pt idx="773">
                  <c:v>769.00</c:v>
                </c:pt>
                <c:pt idx="774">
                  <c:v>770.01</c:v>
                </c:pt>
                <c:pt idx="775">
                  <c:v>771.01</c:v>
                </c:pt>
                <c:pt idx="776">
                  <c:v>772.00</c:v>
                </c:pt>
                <c:pt idx="777">
                  <c:v>773.00</c:v>
                </c:pt>
                <c:pt idx="778">
                  <c:v>774.01</c:v>
                </c:pt>
                <c:pt idx="779">
                  <c:v>775.00</c:v>
                </c:pt>
                <c:pt idx="780">
                  <c:v>776.00</c:v>
                </c:pt>
                <c:pt idx="781">
                  <c:v>777.01</c:v>
                </c:pt>
                <c:pt idx="782">
                  <c:v>778.01</c:v>
                </c:pt>
                <c:pt idx="783">
                  <c:v>779.00</c:v>
                </c:pt>
                <c:pt idx="784">
                  <c:v>780.01</c:v>
                </c:pt>
                <c:pt idx="785">
                  <c:v>781.01</c:v>
                </c:pt>
                <c:pt idx="786">
                  <c:v>782.00</c:v>
                </c:pt>
                <c:pt idx="787">
                  <c:v>783.00</c:v>
                </c:pt>
                <c:pt idx="788">
                  <c:v>784.01</c:v>
                </c:pt>
                <c:pt idx="789">
                  <c:v>785.00</c:v>
                </c:pt>
                <c:pt idx="790">
                  <c:v>786.00</c:v>
                </c:pt>
                <c:pt idx="791">
                  <c:v>787.01</c:v>
                </c:pt>
                <c:pt idx="792">
                  <c:v>788.01</c:v>
                </c:pt>
                <c:pt idx="793">
                  <c:v>789.00</c:v>
                </c:pt>
                <c:pt idx="794">
                  <c:v>790.01</c:v>
                </c:pt>
                <c:pt idx="795">
                  <c:v>791.01</c:v>
                </c:pt>
                <c:pt idx="796">
                  <c:v>792.00</c:v>
                </c:pt>
                <c:pt idx="797">
                  <c:v>793.00</c:v>
                </c:pt>
                <c:pt idx="798">
                  <c:v>794.01</c:v>
                </c:pt>
                <c:pt idx="799">
                  <c:v>795.00</c:v>
                </c:pt>
                <c:pt idx="800">
                  <c:v>796.00</c:v>
                </c:pt>
                <c:pt idx="801">
                  <c:v>797.01</c:v>
                </c:pt>
                <c:pt idx="802">
                  <c:v>798.01</c:v>
                </c:pt>
                <c:pt idx="803">
                  <c:v>799.00</c:v>
                </c:pt>
                <c:pt idx="804">
                  <c:v>800.01</c:v>
                </c:pt>
                <c:pt idx="805">
                  <c:v>801.01</c:v>
                </c:pt>
                <c:pt idx="806">
                  <c:v>802.00</c:v>
                </c:pt>
                <c:pt idx="807">
                  <c:v>803.00</c:v>
                </c:pt>
                <c:pt idx="808">
                  <c:v>804.01</c:v>
                </c:pt>
                <c:pt idx="809">
                  <c:v>805.00</c:v>
                </c:pt>
                <c:pt idx="810">
                  <c:v>806.00</c:v>
                </c:pt>
                <c:pt idx="811">
                  <c:v>807.01</c:v>
                </c:pt>
                <c:pt idx="812">
                  <c:v>808.01</c:v>
                </c:pt>
                <c:pt idx="813">
                  <c:v>809.00</c:v>
                </c:pt>
                <c:pt idx="814">
                  <c:v>810.00</c:v>
                </c:pt>
                <c:pt idx="815">
                  <c:v>811.01</c:v>
                </c:pt>
                <c:pt idx="816">
                  <c:v>812.00</c:v>
                </c:pt>
                <c:pt idx="817">
                  <c:v>813.00</c:v>
                </c:pt>
                <c:pt idx="818">
                  <c:v>814.01</c:v>
                </c:pt>
                <c:pt idx="819">
                  <c:v>815.00</c:v>
                </c:pt>
                <c:pt idx="820">
                  <c:v>816.00</c:v>
                </c:pt>
                <c:pt idx="821">
                  <c:v>817.01</c:v>
                </c:pt>
                <c:pt idx="822">
                  <c:v>818.01</c:v>
                </c:pt>
                <c:pt idx="823">
                  <c:v>819.00</c:v>
                </c:pt>
                <c:pt idx="824">
                  <c:v>820.00</c:v>
                </c:pt>
                <c:pt idx="825">
                  <c:v>821.01</c:v>
                </c:pt>
                <c:pt idx="826">
                  <c:v>822.00</c:v>
                </c:pt>
                <c:pt idx="827">
                  <c:v>823.00</c:v>
                </c:pt>
                <c:pt idx="828">
                  <c:v>824.01</c:v>
                </c:pt>
                <c:pt idx="829">
                  <c:v>825.01</c:v>
                </c:pt>
                <c:pt idx="830">
                  <c:v>826.00</c:v>
                </c:pt>
                <c:pt idx="831">
                  <c:v>827.01</c:v>
                </c:pt>
                <c:pt idx="832">
                  <c:v>828.01</c:v>
                </c:pt>
                <c:pt idx="833">
                  <c:v>829.00</c:v>
                </c:pt>
                <c:pt idx="834">
                  <c:v>830.00</c:v>
                </c:pt>
                <c:pt idx="835">
                  <c:v>831.01</c:v>
                </c:pt>
                <c:pt idx="836">
                  <c:v>832.00</c:v>
                </c:pt>
                <c:pt idx="837">
                  <c:v>833.00</c:v>
                </c:pt>
                <c:pt idx="838">
                  <c:v>834.01</c:v>
                </c:pt>
                <c:pt idx="839">
                  <c:v>835.01</c:v>
                </c:pt>
                <c:pt idx="840">
                  <c:v>836.00</c:v>
                </c:pt>
                <c:pt idx="841">
                  <c:v>837.01</c:v>
                </c:pt>
                <c:pt idx="842">
                  <c:v>838.01</c:v>
                </c:pt>
                <c:pt idx="843">
                  <c:v>839.00</c:v>
                </c:pt>
                <c:pt idx="844">
                  <c:v>840.00</c:v>
                </c:pt>
                <c:pt idx="845">
                  <c:v>841.01</c:v>
                </c:pt>
                <c:pt idx="846">
                  <c:v>842.00</c:v>
                </c:pt>
                <c:pt idx="847">
                  <c:v>843.00</c:v>
                </c:pt>
                <c:pt idx="848">
                  <c:v>844.01</c:v>
                </c:pt>
                <c:pt idx="849">
                  <c:v>845.01</c:v>
                </c:pt>
                <c:pt idx="850">
                  <c:v>846.00</c:v>
                </c:pt>
                <c:pt idx="851">
                  <c:v>847.01</c:v>
                </c:pt>
                <c:pt idx="852">
                  <c:v>848.01</c:v>
                </c:pt>
                <c:pt idx="853">
                  <c:v>849.00</c:v>
                </c:pt>
                <c:pt idx="854">
                  <c:v>850.00</c:v>
                </c:pt>
                <c:pt idx="855">
                  <c:v>851.01</c:v>
                </c:pt>
                <c:pt idx="856">
                  <c:v>852.00</c:v>
                </c:pt>
                <c:pt idx="857">
                  <c:v>853.00</c:v>
                </c:pt>
                <c:pt idx="858">
                  <c:v>854.01</c:v>
                </c:pt>
                <c:pt idx="859">
                  <c:v>855.01</c:v>
                </c:pt>
                <c:pt idx="860">
                  <c:v>856.00</c:v>
                </c:pt>
                <c:pt idx="861">
                  <c:v>857.00</c:v>
                </c:pt>
                <c:pt idx="862">
                  <c:v>858.01</c:v>
                </c:pt>
                <c:pt idx="863">
                  <c:v>859.00</c:v>
                </c:pt>
                <c:pt idx="864">
                  <c:v>860.00</c:v>
                </c:pt>
                <c:pt idx="865">
                  <c:v>861.01</c:v>
                </c:pt>
                <c:pt idx="866">
                  <c:v>862.00</c:v>
                </c:pt>
                <c:pt idx="867">
                  <c:v>863.00</c:v>
                </c:pt>
                <c:pt idx="868">
                  <c:v>864.01</c:v>
                </c:pt>
                <c:pt idx="869">
                  <c:v>865.01</c:v>
                </c:pt>
                <c:pt idx="870">
                  <c:v>866.00</c:v>
                </c:pt>
                <c:pt idx="871">
                  <c:v>867.00</c:v>
                </c:pt>
                <c:pt idx="872">
                  <c:v>868.01</c:v>
                </c:pt>
                <c:pt idx="873">
                  <c:v>869.00</c:v>
                </c:pt>
                <c:pt idx="874">
                  <c:v>870.00</c:v>
                </c:pt>
                <c:pt idx="875">
                  <c:v>871.01</c:v>
                </c:pt>
                <c:pt idx="876">
                  <c:v>872.00</c:v>
                </c:pt>
                <c:pt idx="877">
                  <c:v>873.00</c:v>
                </c:pt>
                <c:pt idx="878">
                  <c:v>874.01</c:v>
                </c:pt>
                <c:pt idx="879">
                  <c:v>875.01</c:v>
                </c:pt>
                <c:pt idx="880">
                  <c:v>876.00</c:v>
                </c:pt>
                <c:pt idx="881">
                  <c:v>877.00</c:v>
                </c:pt>
                <c:pt idx="882">
                  <c:v>878.01</c:v>
                </c:pt>
                <c:pt idx="883">
                  <c:v>879.00</c:v>
                </c:pt>
                <c:pt idx="884">
                  <c:v>880.00</c:v>
                </c:pt>
                <c:pt idx="885">
                  <c:v>881.01</c:v>
                </c:pt>
                <c:pt idx="886">
                  <c:v>882.01</c:v>
                </c:pt>
                <c:pt idx="887">
                  <c:v>883.00</c:v>
                </c:pt>
                <c:pt idx="888">
                  <c:v>884.01</c:v>
                </c:pt>
                <c:pt idx="889">
                  <c:v>885.01</c:v>
                </c:pt>
                <c:pt idx="890">
                  <c:v>886.00</c:v>
                </c:pt>
                <c:pt idx="891">
                  <c:v>887.00</c:v>
                </c:pt>
                <c:pt idx="892">
                  <c:v>888.01</c:v>
                </c:pt>
                <c:pt idx="893">
                  <c:v>889.00</c:v>
                </c:pt>
                <c:pt idx="894">
                  <c:v>890.00</c:v>
                </c:pt>
                <c:pt idx="895">
                  <c:v>891.01</c:v>
                </c:pt>
                <c:pt idx="896">
                  <c:v>892.01</c:v>
                </c:pt>
                <c:pt idx="897">
                  <c:v>893.00</c:v>
                </c:pt>
                <c:pt idx="898">
                  <c:v>894.01</c:v>
                </c:pt>
                <c:pt idx="899">
                  <c:v>895.01</c:v>
                </c:pt>
                <c:pt idx="900">
                  <c:v>896.00</c:v>
                </c:pt>
                <c:pt idx="901">
                  <c:v>897.00</c:v>
                </c:pt>
                <c:pt idx="902">
                  <c:v>898.01</c:v>
                </c:pt>
                <c:pt idx="903">
                  <c:v>899.00</c:v>
                </c:pt>
                <c:pt idx="904">
                  <c:v>900.00</c:v>
                </c:pt>
                <c:pt idx="905">
                  <c:v>901.01</c:v>
                </c:pt>
                <c:pt idx="906">
                  <c:v>902.01</c:v>
                </c:pt>
                <c:pt idx="907">
                  <c:v>903.00</c:v>
                </c:pt>
                <c:pt idx="908">
                  <c:v>904.01</c:v>
                </c:pt>
                <c:pt idx="909">
                  <c:v>905.01</c:v>
                </c:pt>
                <c:pt idx="910">
                  <c:v>906.00</c:v>
                </c:pt>
                <c:pt idx="911">
                  <c:v>907.00</c:v>
                </c:pt>
                <c:pt idx="912">
                  <c:v>908.01</c:v>
                </c:pt>
                <c:pt idx="913">
                  <c:v>909.00</c:v>
                </c:pt>
                <c:pt idx="914">
                  <c:v>910.00</c:v>
                </c:pt>
                <c:pt idx="915">
                  <c:v>911.01</c:v>
                </c:pt>
                <c:pt idx="916">
                  <c:v>912.01</c:v>
                </c:pt>
                <c:pt idx="917">
                  <c:v>913.00</c:v>
                </c:pt>
                <c:pt idx="918">
                  <c:v>914.00</c:v>
                </c:pt>
                <c:pt idx="919">
                  <c:v>915.01</c:v>
                </c:pt>
                <c:pt idx="920">
                  <c:v>916.00</c:v>
                </c:pt>
                <c:pt idx="921">
                  <c:v>917.00</c:v>
                </c:pt>
                <c:pt idx="922">
                  <c:v>918.01</c:v>
                </c:pt>
                <c:pt idx="923">
                  <c:v>919.01</c:v>
                </c:pt>
                <c:pt idx="924">
                  <c:v>920.00</c:v>
                </c:pt>
                <c:pt idx="925">
                  <c:v>921.00</c:v>
                </c:pt>
                <c:pt idx="926">
                  <c:v>922.01</c:v>
                </c:pt>
                <c:pt idx="927">
                  <c:v>923.00</c:v>
                </c:pt>
                <c:pt idx="928">
                  <c:v>924.00</c:v>
                </c:pt>
                <c:pt idx="929">
                  <c:v>925.01</c:v>
                </c:pt>
                <c:pt idx="930">
                  <c:v>926.00</c:v>
                </c:pt>
                <c:pt idx="931">
                  <c:v>927.00</c:v>
                </c:pt>
                <c:pt idx="932">
                  <c:v>928.01</c:v>
                </c:pt>
                <c:pt idx="933">
                  <c:v>929.01</c:v>
                </c:pt>
                <c:pt idx="934">
                  <c:v>930.00</c:v>
                </c:pt>
                <c:pt idx="935">
                  <c:v>931.00</c:v>
                </c:pt>
                <c:pt idx="936">
                  <c:v>932.01</c:v>
                </c:pt>
                <c:pt idx="937">
                  <c:v>933.00</c:v>
                </c:pt>
                <c:pt idx="938">
                  <c:v>934.00</c:v>
                </c:pt>
                <c:pt idx="939">
                  <c:v>935.01</c:v>
                </c:pt>
                <c:pt idx="940">
                  <c:v>936.00</c:v>
                </c:pt>
                <c:pt idx="941">
                  <c:v>937.00</c:v>
                </c:pt>
                <c:pt idx="942">
                  <c:v>938.01</c:v>
                </c:pt>
                <c:pt idx="943">
                  <c:v>939.01</c:v>
                </c:pt>
                <c:pt idx="944">
                  <c:v>940.00</c:v>
                </c:pt>
                <c:pt idx="945">
                  <c:v>941.00</c:v>
                </c:pt>
                <c:pt idx="946">
                  <c:v>942.01</c:v>
                </c:pt>
                <c:pt idx="947">
                  <c:v>943.00</c:v>
                </c:pt>
                <c:pt idx="948">
                  <c:v>944.00</c:v>
                </c:pt>
                <c:pt idx="949">
                  <c:v>945.01</c:v>
                </c:pt>
                <c:pt idx="950">
                  <c:v>946.01</c:v>
                </c:pt>
                <c:pt idx="951">
                  <c:v>947.00</c:v>
                </c:pt>
                <c:pt idx="952">
                  <c:v>948.01</c:v>
                </c:pt>
                <c:pt idx="953">
                  <c:v>949.01</c:v>
                </c:pt>
                <c:pt idx="954">
                  <c:v>950.00</c:v>
                </c:pt>
                <c:pt idx="955">
                  <c:v>951.00</c:v>
                </c:pt>
                <c:pt idx="956">
                  <c:v>952.01</c:v>
                </c:pt>
                <c:pt idx="957">
                  <c:v>953.00</c:v>
                </c:pt>
                <c:pt idx="958">
                  <c:v>954.00</c:v>
                </c:pt>
                <c:pt idx="959">
                  <c:v>955.01</c:v>
                </c:pt>
                <c:pt idx="960">
                  <c:v>956.01</c:v>
                </c:pt>
                <c:pt idx="961">
                  <c:v>957.00</c:v>
                </c:pt>
                <c:pt idx="962">
                  <c:v>958.01</c:v>
                </c:pt>
                <c:pt idx="963">
                  <c:v>959.01</c:v>
                </c:pt>
                <c:pt idx="964">
                  <c:v>960.00</c:v>
                </c:pt>
                <c:pt idx="965">
                  <c:v>961.00</c:v>
                </c:pt>
                <c:pt idx="966">
                  <c:v>962.01</c:v>
                </c:pt>
                <c:pt idx="967">
                  <c:v>963.00</c:v>
                </c:pt>
                <c:pt idx="968">
                  <c:v>964.00</c:v>
                </c:pt>
                <c:pt idx="969">
                  <c:v>965.01</c:v>
                </c:pt>
                <c:pt idx="970">
                  <c:v>966.01</c:v>
                </c:pt>
                <c:pt idx="971">
                  <c:v>967.00</c:v>
                </c:pt>
                <c:pt idx="972">
                  <c:v>968.01</c:v>
                </c:pt>
                <c:pt idx="973">
                  <c:v>969.01</c:v>
                </c:pt>
                <c:pt idx="974">
                  <c:v>970.00</c:v>
                </c:pt>
                <c:pt idx="975">
                  <c:v>971.00</c:v>
                </c:pt>
                <c:pt idx="976">
                  <c:v>972.01</c:v>
                </c:pt>
                <c:pt idx="977">
                  <c:v>973.00</c:v>
                </c:pt>
                <c:pt idx="978">
                  <c:v>974.00</c:v>
                </c:pt>
                <c:pt idx="979">
                  <c:v>975.01</c:v>
                </c:pt>
                <c:pt idx="980">
                  <c:v>976.01</c:v>
                </c:pt>
                <c:pt idx="981">
                  <c:v>977.00</c:v>
                </c:pt>
                <c:pt idx="982">
                  <c:v>978.00</c:v>
                </c:pt>
                <c:pt idx="983">
                  <c:v>979.01</c:v>
                </c:pt>
                <c:pt idx="984">
                  <c:v>980.00</c:v>
                </c:pt>
                <c:pt idx="985">
                  <c:v>981.00</c:v>
                </c:pt>
                <c:pt idx="986">
                  <c:v>982.01</c:v>
                </c:pt>
                <c:pt idx="987">
                  <c:v>983.00</c:v>
                </c:pt>
                <c:pt idx="988">
                  <c:v>984.00</c:v>
                </c:pt>
                <c:pt idx="989">
                  <c:v>985.01</c:v>
                </c:pt>
                <c:pt idx="990">
                  <c:v>986.01</c:v>
                </c:pt>
                <c:pt idx="991">
                  <c:v>987.00</c:v>
                </c:pt>
                <c:pt idx="992">
                  <c:v>988.00</c:v>
                </c:pt>
                <c:pt idx="993">
                  <c:v>989.01</c:v>
                </c:pt>
                <c:pt idx="994">
                  <c:v>990.00</c:v>
                </c:pt>
                <c:pt idx="995">
                  <c:v>991.00</c:v>
                </c:pt>
                <c:pt idx="996">
                  <c:v>992.01</c:v>
                </c:pt>
                <c:pt idx="997">
                  <c:v>993.01</c:v>
                </c:pt>
                <c:pt idx="998">
                  <c:v>994.00</c:v>
                </c:pt>
                <c:pt idx="999">
                  <c:v>995.01</c:v>
                </c:pt>
                <c:pt idx="1000">
                  <c:v>996.01</c:v>
                </c:pt>
                <c:pt idx="1001">
                  <c:v>997.00</c:v>
                </c:pt>
                <c:pt idx="1002">
                  <c:v>998.00</c:v>
                </c:pt>
                <c:pt idx="1003">
                  <c:v>999.01</c:v>
                </c:pt>
                <c:pt idx="1004">
                  <c:v>1,000.00</c:v>
                </c:pt>
                <c:pt idx="1005">
                  <c:v>1,001.00</c:v>
                </c:pt>
                <c:pt idx="1006">
                  <c:v>1,002.01</c:v>
                </c:pt>
                <c:pt idx="1007">
                  <c:v>1,003.01</c:v>
                </c:pt>
                <c:pt idx="1008">
                  <c:v>1,004.00</c:v>
                </c:pt>
                <c:pt idx="1009">
                  <c:v>1,005.01</c:v>
                </c:pt>
                <c:pt idx="1010">
                  <c:v>1,006.01</c:v>
                </c:pt>
                <c:pt idx="1011">
                  <c:v>1,007.00</c:v>
                </c:pt>
                <c:pt idx="1012">
                  <c:v>1,008.00</c:v>
                </c:pt>
                <c:pt idx="1013">
                  <c:v>1,009.01</c:v>
                </c:pt>
                <c:pt idx="1014">
                  <c:v>1,010.00</c:v>
                </c:pt>
                <c:pt idx="1015">
                  <c:v>1,011.00</c:v>
                </c:pt>
                <c:pt idx="1016">
                  <c:v>1,012.01</c:v>
                </c:pt>
                <c:pt idx="1017">
                  <c:v>1,013.01</c:v>
                </c:pt>
                <c:pt idx="1018">
                  <c:v>1,014.00</c:v>
                </c:pt>
                <c:pt idx="1019">
                  <c:v>1,015.01</c:v>
                </c:pt>
                <c:pt idx="1020">
                  <c:v>1,016.01</c:v>
                </c:pt>
                <c:pt idx="1021">
                  <c:v>1,017.00</c:v>
                </c:pt>
                <c:pt idx="1022">
                  <c:v>1,018.00</c:v>
                </c:pt>
                <c:pt idx="1023">
                  <c:v>1,019.01</c:v>
                </c:pt>
                <c:pt idx="1024">
                  <c:v>1,020.00</c:v>
                </c:pt>
                <c:pt idx="1025">
                  <c:v>1,021.00</c:v>
                </c:pt>
                <c:pt idx="1026">
                  <c:v>1,022.01</c:v>
                </c:pt>
                <c:pt idx="1027">
                  <c:v>1,023.01</c:v>
                </c:pt>
                <c:pt idx="1028">
                  <c:v>1,024.00</c:v>
                </c:pt>
                <c:pt idx="1029">
                  <c:v>1,025.00</c:v>
                </c:pt>
                <c:pt idx="1030">
                  <c:v>1,026.01</c:v>
                </c:pt>
                <c:pt idx="1031">
                  <c:v>1,027.00</c:v>
                </c:pt>
                <c:pt idx="1032">
                  <c:v>1,028.00</c:v>
                </c:pt>
                <c:pt idx="1033">
                  <c:v>1,029.01</c:v>
                </c:pt>
                <c:pt idx="1034">
                  <c:v>1,030.00</c:v>
                </c:pt>
                <c:pt idx="1035">
                  <c:v>1,031.00</c:v>
                </c:pt>
                <c:pt idx="1036">
                  <c:v>1,032.01</c:v>
                </c:pt>
                <c:pt idx="1037">
                  <c:v>1,033.01</c:v>
                </c:pt>
                <c:pt idx="1038">
                  <c:v>1,034.00</c:v>
                </c:pt>
                <c:pt idx="1039">
                  <c:v>1,035.00</c:v>
                </c:pt>
                <c:pt idx="1040">
                  <c:v>1,036.01</c:v>
                </c:pt>
                <c:pt idx="1041">
                  <c:v>1,037.00</c:v>
                </c:pt>
                <c:pt idx="1042">
                  <c:v>1,038.00</c:v>
                </c:pt>
                <c:pt idx="1043">
                  <c:v>1,039.01</c:v>
                </c:pt>
                <c:pt idx="1044">
                  <c:v>1,040.01</c:v>
                </c:pt>
                <c:pt idx="1045">
                  <c:v>1,041.00</c:v>
                </c:pt>
                <c:pt idx="1046">
                  <c:v>1,042.01</c:v>
                </c:pt>
                <c:pt idx="1047">
                  <c:v>1,043.01</c:v>
                </c:pt>
                <c:pt idx="1048">
                  <c:v>1,044.00</c:v>
                </c:pt>
                <c:pt idx="1049">
                  <c:v>1,045.00</c:v>
                </c:pt>
                <c:pt idx="1050">
                  <c:v>1,046.01</c:v>
                </c:pt>
                <c:pt idx="1051">
                  <c:v>1,047.00</c:v>
                </c:pt>
                <c:pt idx="1052">
                  <c:v>1,048.00</c:v>
                </c:pt>
                <c:pt idx="1053">
                  <c:v>1,049.01</c:v>
                </c:pt>
                <c:pt idx="1054">
                  <c:v>1,050.01</c:v>
                </c:pt>
                <c:pt idx="1055">
                  <c:v>1,051.00</c:v>
                </c:pt>
                <c:pt idx="1056">
                  <c:v>1,052.01</c:v>
                </c:pt>
                <c:pt idx="1057">
                  <c:v>1,053.01</c:v>
                </c:pt>
                <c:pt idx="1058">
                  <c:v>1,054.00</c:v>
                </c:pt>
                <c:pt idx="1059">
                  <c:v>1,055.00</c:v>
                </c:pt>
                <c:pt idx="1060">
                  <c:v>1,056.01</c:v>
                </c:pt>
                <c:pt idx="1061">
                  <c:v>1,057.00</c:v>
                </c:pt>
                <c:pt idx="1062">
                  <c:v>1,058.00</c:v>
                </c:pt>
                <c:pt idx="1063">
                  <c:v>1,059.01</c:v>
                </c:pt>
                <c:pt idx="1064">
                  <c:v>1,060.01</c:v>
                </c:pt>
                <c:pt idx="1065">
                  <c:v>1,061.00</c:v>
                </c:pt>
                <c:pt idx="1066">
                  <c:v>1,062.01</c:v>
                </c:pt>
                <c:pt idx="1067">
                  <c:v>1,063.01</c:v>
                </c:pt>
                <c:pt idx="1068">
                  <c:v>1,064.00</c:v>
                </c:pt>
                <c:pt idx="1069">
                  <c:v>1,065.00</c:v>
                </c:pt>
                <c:pt idx="1070">
                  <c:v>1,066.01</c:v>
                </c:pt>
                <c:pt idx="1071">
                  <c:v>1,067.00</c:v>
                </c:pt>
                <c:pt idx="1072">
                  <c:v>1,068.00</c:v>
                </c:pt>
                <c:pt idx="1073">
                  <c:v>1,069.01</c:v>
                </c:pt>
                <c:pt idx="1074">
                  <c:v>1,070.01</c:v>
                </c:pt>
                <c:pt idx="1075">
                  <c:v>1,071.00</c:v>
                </c:pt>
                <c:pt idx="1076">
                  <c:v>1,072.00</c:v>
                </c:pt>
                <c:pt idx="1077">
                  <c:v>1,073.01</c:v>
                </c:pt>
                <c:pt idx="1078">
                  <c:v>1,074.00</c:v>
                </c:pt>
                <c:pt idx="1079">
                  <c:v>1,075.00</c:v>
                </c:pt>
                <c:pt idx="1080">
                  <c:v>1,076.01</c:v>
                </c:pt>
                <c:pt idx="1081">
                  <c:v>1,077.00</c:v>
                </c:pt>
                <c:pt idx="1082">
                  <c:v>1,078.00</c:v>
                </c:pt>
                <c:pt idx="1083">
                  <c:v>1,079.01</c:v>
                </c:pt>
                <c:pt idx="1084">
                  <c:v>1,080.01</c:v>
                </c:pt>
                <c:pt idx="1085">
                  <c:v>1,081.00</c:v>
                </c:pt>
                <c:pt idx="1086">
                  <c:v>1,082.00</c:v>
                </c:pt>
                <c:pt idx="1087">
                  <c:v>1,083.01</c:v>
                </c:pt>
                <c:pt idx="1088">
                  <c:v>1,084.00</c:v>
                </c:pt>
                <c:pt idx="1089">
                  <c:v>1,085.00</c:v>
                </c:pt>
                <c:pt idx="1090">
                  <c:v>1,086.01</c:v>
                </c:pt>
                <c:pt idx="1091">
                  <c:v>1,087.00</c:v>
                </c:pt>
                <c:pt idx="1092">
                  <c:v>1,088.00</c:v>
                </c:pt>
                <c:pt idx="1093">
                  <c:v>1,089.01</c:v>
                </c:pt>
                <c:pt idx="1094">
                  <c:v>1,090.01</c:v>
                </c:pt>
                <c:pt idx="1095">
                  <c:v>1,091.00</c:v>
                </c:pt>
                <c:pt idx="1096">
                  <c:v>1,092.00</c:v>
                </c:pt>
                <c:pt idx="1097">
                  <c:v>1,093.01</c:v>
                </c:pt>
                <c:pt idx="1098">
                  <c:v>1,094.00</c:v>
                </c:pt>
                <c:pt idx="1099">
                  <c:v>1,095.00</c:v>
                </c:pt>
                <c:pt idx="1100">
                  <c:v>1,096.01</c:v>
                </c:pt>
                <c:pt idx="1101">
                  <c:v>1,097.01</c:v>
                </c:pt>
                <c:pt idx="1102">
                  <c:v>1,098.00</c:v>
                </c:pt>
                <c:pt idx="1103">
                  <c:v>1,099.01</c:v>
                </c:pt>
                <c:pt idx="1104">
                  <c:v>1,100.01</c:v>
                </c:pt>
                <c:pt idx="1105">
                  <c:v>1,101.00</c:v>
                </c:pt>
                <c:pt idx="1106">
                  <c:v>1,102.00</c:v>
                </c:pt>
                <c:pt idx="1107">
                  <c:v>1,103.01</c:v>
                </c:pt>
                <c:pt idx="1108">
                  <c:v>1,104.00</c:v>
                </c:pt>
                <c:pt idx="1109">
                  <c:v>1,105.00</c:v>
                </c:pt>
                <c:pt idx="1110">
                  <c:v>1,106.01</c:v>
                </c:pt>
                <c:pt idx="1111">
                  <c:v>1,107.01</c:v>
                </c:pt>
                <c:pt idx="1112">
                  <c:v>1,108.00</c:v>
                </c:pt>
                <c:pt idx="1113">
                  <c:v>1,109.01</c:v>
                </c:pt>
                <c:pt idx="1114">
                  <c:v>1,110.01</c:v>
                </c:pt>
                <c:pt idx="1115">
                  <c:v>1,111.00</c:v>
                </c:pt>
                <c:pt idx="1116">
                  <c:v>1,112.00</c:v>
                </c:pt>
                <c:pt idx="1117">
                  <c:v>1,113.01</c:v>
                </c:pt>
                <c:pt idx="1118">
                  <c:v>1,114.00</c:v>
                </c:pt>
                <c:pt idx="1119">
                  <c:v>1,115.00</c:v>
                </c:pt>
                <c:pt idx="1120">
                  <c:v>1,116.01</c:v>
                </c:pt>
                <c:pt idx="1121">
                  <c:v>1,117.01</c:v>
                </c:pt>
                <c:pt idx="1122">
                  <c:v>1,118.00</c:v>
                </c:pt>
                <c:pt idx="1123">
                  <c:v>1,119.01</c:v>
                </c:pt>
                <c:pt idx="1124">
                  <c:v>1,120.01</c:v>
                </c:pt>
                <c:pt idx="1125">
                  <c:v>1,121.00</c:v>
                </c:pt>
                <c:pt idx="1126">
                  <c:v>1,122.00</c:v>
                </c:pt>
                <c:pt idx="1127">
                  <c:v>1,123.01</c:v>
                </c:pt>
                <c:pt idx="1128">
                  <c:v>1,124.00</c:v>
                </c:pt>
                <c:pt idx="1129">
                  <c:v>1,125.00</c:v>
                </c:pt>
                <c:pt idx="1130">
                  <c:v>1,126.01</c:v>
                </c:pt>
                <c:pt idx="1131">
                  <c:v>1,127.01</c:v>
                </c:pt>
                <c:pt idx="1132">
                  <c:v>1,128.00</c:v>
                </c:pt>
                <c:pt idx="1133">
                  <c:v>1,129.00</c:v>
                </c:pt>
                <c:pt idx="1134">
                  <c:v>1,130.01</c:v>
                </c:pt>
                <c:pt idx="1135">
                  <c:v>1,131.00</c:v>
                </c:pt>
                <c:pt idx="1136">
                  <c:v>1,132.00</c:v>
                </c:pt>
                <c:pt idx="1137">
                  <c:v>1,133.01</c:v>
                </c:pt>
                <c:pt idx="1138">
                  <c:v>1,134.00</c:v>
                </c:pt>
                <c:pt idx="1139">
                  <c:v>1,135.00</c:v>
                </c:pt>
                <c:pt idx="1140">
                  <c:v>1,136.01</c:v>
                </c:pt>
                <c:pt idx="1141">
                  <c:v>1,137.01</c:v>
                </c:pt>
                <c:pt idx="1142">
                  <c:v>1,138.00</c:v>
                </c:pt>
                <c:pt idx="1143">
                  <c:v>1,139.00</c:v>
                </c:pt>
                <c:pt idx="1144">
                  <c:v>1,140.01</c:v>
                </c:pt>
                <c:pt idx="1145">
                  <c:v>1,141.00</c:v>
                </c:pt>
                <c:pt idx="1146">
                  <c:v>1,142.00</c:v>
                </c:pt>
                <c:pt idx="1147">
                  <c:v>1,143.01</c:v>
                </c:pt>
                <c:pt idx="1148">
                  <c:v>1,144.00</c:v>
                </c:pt>
                <c:pt idx="1149">
                  <c:v>1,145.00</c:v>
                </c:pt>
                <c:pt idx="1150">
                  <c:v>1,146.01</c:v>
                </c:pt>
                <c:pt idx="1151">
                  <c:v>1,147.01</c:v>
                </c:pt>
                <c:pt idx="1152">
                  <c:v>1,148.00</c:v>
                </c:pt>
                <c:pt idx="1153">
                  <c:v>1,149.00</c:v>
                </c:pt>
                <c:pt idx="1154">
                  <c:v>1,150.01</c:v>
                </c:pt>
                <c:pt idx="1155">
                  <c:v>1,151.00</c:v>
                </c:pt>
                <c:pt idx="1156">
                  <c:v>1,152.00</c:v>
                </c:pt>
                <c:pt idx="1157">
                  <c:v>1,153.01</c:v>
                </c:pt>
                <c:pt idx="1158">
                  <c:v>1,154.01</c:v>
                </c:pt>
                <c:pt idx="1159">
                  <c:v>1,155.00</c:v>
                </c:pt>
                <c:pt idx="1160">
                  <c:v>1,156.01</c:v>
                </c:pt>
                <c:pt idx="1161">
                  <c:v>1,157.01</c:v>
                </c:pt>
                <c:pt idx="1162">
                  <c:v>1,158.00</c:v>
                </c:pt>
                <c:pt idx="1163">
                  <c:v>1,159.00</c:v>
                </c:pt>
                <c:pt idx="1164">
                  <c:v>1,160.01</c:v>
                </c:pt>
                <c:pt idx="1165">
                  <c:v>1,161.00</c:v>
                </c:pt>
                <c:pt idx="1166">
                  <c:v>1,162.00</c:v>
                </c:pt>
                <c:pt idx="1167">
                  <c:v>1,163.01</c:v>
                </c:pt>
                <c:pt idx="1168">
                  <c:v>1,164.01</c:v>
                </c:pt>
                <c:pt idx="1169">
                  <c:v>1,165.00</c:v>
                </c:pt>
                <c:pt idx="1170">
                  <c:v>1,166.01</c:v>
                </c:pt>
                <c:pt idx="1171">
                  <c:v>1,167.01</c:v>
                </c:pt>
                <c:pt idx="1172">
                  <c:v>1,168.00</c:v>
                </c:pt>
                <c:pt idx="1173">
                  <c:v>1,169.00</c:v>
                </c:pt>
                <c:pt idx="1174">
                  <c:v>1,170.01</c:v>
                </c:pt>
                <c:pt idx="1175">
                  <c:v>1,171.00</c:v>
                </c:pt>
                <c:pt idx="1176">
                  <c:v>1,172.00</c:v>
                </c:pt>
                <c:pt idx="1177">
                  <c:v>1,173.01</c:v>
                </c:pt>
                <c:pt idx="1178">
                  <c:v>1,174.01</c:v>
                </c:pt>
                <c:pt idx="1179">
                  <c:v>1,175.00</c:v>
                </c:pt>
                <c:pt idx="1180">
                  <c:v>1,176.00</c:v>
                </c:pt>
                <c:pt idx="1181">
                  <c:v>1,177.01</c:v>
                </c:pt>
                <c:pt idx="1182">
                  <c:v>1,178.00</c:v>
                </c:pt>
                <c:pt idx="1183">
                  <c:v>1,179.00</c:v>
                </c:pt>
                <c:pt idx="1184">
                  <c:v>1,180.01</c:v>
                </c:pt>
                <c:pt idx="1185">
                  <c:v>1,181.00</c:v>
                </c:pt>
                <c:pt idx="1186">
                  <c:v>1,182.00</c:v>
                </c:pt>
                <c:pt idx="1187">
                  <c:v>1,183.01</c:v>
                </c:pt>
                <c:pt idx="1188">
                  <c:v>1,184.01</c:v>
                </c:pt>
                <c:pt idx="1189">
                  <c:v>1,185.00</c:v>
                </c:pt>
                <c:pt idx="1190">
                  <c:v>1,186.00</c:v>
                </c:pt>
                <c:pt idx="1191">
                  <c:v>1,187.01</c:v>
                </c:pt>
                <c:pt idx="1192">
                  <c:v>1,188.00</c:v>
                </c:pt>
                <c:pt idx="1193">
                  <c:v>1,189.00</c:v>
                </c:pt>
                <c:pt idx="1194">
                  <c:v>1,190.01</c:v>
                </c:pt>
                <c:pt idx="1195">
                  <c:v>1,191.01</c:v>
                </c:pt>
                <c:pt idx="1196">
                  <c:v>1,192.00</c:v>
                </c:pt>
                <c:pt idx="1197">
                  <c:v>1,193.01</c:v>
                </c:pt>
                <c:pt idx="1198">
                  <c:v>1,194.01</c:v>
                </c:pt>
                <c:pt idx="1199">
                  <c:v>1,195.00</c:v>
                </c:pt>
                <c:pt idx="1200">
                  <c:v>1,196.00</c:v>
                </c:pt>
                <c:pt idx="1201">
                  <c:v>1,197.01</c:v>
                </c:pt>
                <c:pt idx="1202">
                  <c:v>1,198.00</c:v>
                </c:pt>
                <c:pt idx="1203">
                  <c:v>1,199.00</c:v>
                </c:pt>
                <c:pt idx="1204">
                  <c:v>1,200.01</c:v>
                </c:pt>
                <c:pt idx="1205">
                  <c:v>1,201.01</c:v>
                </c:pt>
                <c:pt idx="1206">
                  <c:v>1,202.00</c:v>
                </c:pt>
                <c:pt idx="1207">
                  <c:v>1,203.01</c:v>
                </c:pt>
                <c:pt idx="1208">
                  <c:v>1,204.01</c:v>
                </c:pt>
                <c:pt idx="1209">
                  <c:v>1,205.00</c:v>
                </c:pt>
                <c:pt idx="1210">
                  <c:v>1,206.00</c:v>
                </c:pt>
                <c:pt idx="1211">
                  <c:v>1,207.01</c:v>
                </c:pt>
                <c:pt idx="1212">
                  <c:v>1,208.00</c:v>
                </c:pt>
                <c:pt idx="1213">
                  <c:v>1,209.00</c:v>
                </c:pt>
                <c:pt idx="1214">
                  <c:v>1,210.01</c:v>
                </c:pt>
                <c:pt idx="1215">
                  <c:v>1,211.01</c:v>
                </c:pt>
                <c:pt idx="1216">
                  <c:v>1,212.00</c:v>
                </c:pt>
                <c:pt idx="1217">
                  <c:v>1,213.01</c:v>
                </c:pt>
                <c:pt idx="1218">
                  <c:v>1,214.01</c:v>
                </c:pt>
                <c:pt idx="1219">
                  <c:v>1,215.00</c:v>
                </c:pt>
                <c:pt idx="1220">
                  <c:v>1,216.00</c:v>
                </c:pt>
                <c:pt idx="1221">
                  <c:v>1,217.01</c:v>
                </c:pt>
                <c:pt idx="1222">
                  <c:v>1,218.00</c:v>
                </c:pt>
                <c:pt idx="1223">
                  <c:v>1,219.00</c:v>
                </c:pt>
                <c:pt idx="1224">
                  <c:v>1,220.01</c:v>
                </c:pt>
                <c:pt idx="1225">
                  <c:v>1,221.01</c:v>
                </c:pt>
                <c:pt idx="1226">
                  <c:v>1,222.00</c:v>
                </c:pt>
                <c:pt idx="1227">
                  <c:v>1,223.00</c:v>
                </c:pt>
                <c:pt idx="1228">
                  <c:v>1,224.01</c:v>
                </c:pt>
                <c:pt idx="1229">
                  <c:v>1,225.00</c:v>
                </c:pt>
                <c:pt idx="1230">
                  <c:v>1,226.00</c:v>
                </c:pt>
                <c:pt idx="1231">
                  <c:v>1,227.01</c:v>
                </c:pt>
                <c:pt idx="1232">
                  <c:v>1,228.00</c:v>
                </c:pt>
                <c:pt idx="1233">
                  <c:v>1,229.00</c:v>
                </c:pt>
                <c:pt idx="1234">
                  <c:v>1,230.01</c:v>
                </c:pt>
                <c:pt idx="1235">
                  <c:v>1,231.01</c:v>
                </c:pt>
                <c:pt idx="1236">
                  <c:v>1,232.00</c:v>
                </c:pt>
                <c:pt idx="1237">
                  <c:v>1,233.00</c:v>
                </c:pt>
                <c:pt idx="1238">
                  <c:v>1,234.01</c:v>
                </c:pt>
                <c:pt idx="1239">
                  <c:v>1,235.00</c:v>
                </c:pt>
                <c:pt idx="1240">
                  <c:v>1,236.00</c:v>
                </c:pt>
                <c:pt idx="1241">
                  <c:v>1,237.01</c:v>
                </c:pt>
                <c:pt idx="1242">
                  <c:v>1,238.00</c:v>
                </c:pt>
                <c:pt idx="1243">
                  <c:v>1,239.00</c:v>
                </c:pt>
                <c:pt idx="1244">
                  <c:v>1,240.01</c:v>
                </c:pt>
                <c:pt idx="1245">
                  <c:v>1,241.01</c:v>
                </c:pt>
                <c:pt idx="1246">
                  <c:v>1,242.00</c:v>
                </c:pt>
                <c:pt idx="1247">
                  <c:v>1,243.00</c:v>
                </c:pt>
                <c:pt idx="1248">
                  <c:v>1,244.01</c:v>
                </c:pt>
                <c:pt idx="1249">
                  <c:v>1,245.00</c:v>
                </c:pt>
                <c:pt idx="1250">
                  <c:v>1,246.00</c:v>
                </c:pt>
                <c:pt idx="1251">
                  <c:v>1,247.01</c:v>
                </c:pt>
                <c:pt idx="1252">
                  <c:v>1,248.01</c:v>
                </c:pt>
                <c:pt idx="1253">
                  <c:v>1,249.00</c:v>
                </c:pt>
                <c:pt idx="1254">
                  <c:v>1,250.01</c:v>
                </c:pt>
                <c:pt idx="1255">
                  <c:v>1,251.01</c:v>
                </c:pt>
                <c:pt idx="1256">
                  <c:v>1,252.00</c:v>
                </c:pt>
                <c:pt idx="1257">
                  <c:v>1,253.00</c:v>
                </c:pt>
                <c:pt idx="1258">
                  <c:v>1,254.01</c:v>
                </c:pt>
                <c:pt idx="1259">
                  <c:v>1,255.00</c:v>
                </c:pt>
                <c:pt idx="1260">
                  <c:v>1,256.00</c:v>
                </c:pt>
                <c:pt idx="1261">
                  <c:v>1,257.01</c:v>
                </c:pt>
                <c:pt idx="1262">
                  <c:v>1,258.01</c:v>
                </c:pt>
                <c:pt idx="1263">
                  <c:v>1,259.00</c:v>
                </c:pt>
                <c:pt idx="1264">
                  <c:v>1,260.01</c:v>
                </c:pt>
                <c:pt idx="1265">
                  <c:v>1,261.01</c:v>
                </c:pt>
                <c:pt idx="1266">
                  <c:v>1,262.00</c:v>
                </c:pt>
                <c:pt idx="1267">
                  <c:v>1,263.00</c:v>
                </c:pt>
                <c:pt idx="1268">
                  <c:v>1,264.01</c:v>
                </c:pt>
                <c:pt idx="1269">
                  <c:v>1,265.00</c:v>
                </c:pt>
                <c:pt idx="1270">
                  <c:v>1,266.00</c:v>
                </c:pt>
                <c:pt idx="1271">
                  <c:v>1,267.01</c:v>
                </c:pt>
                <c:pt idx="1272">
                  <c:v>1,268.01</c:v>
                </c:pt>
                <c:pt idx="1273">
                  <c:v>1,269.00</c:v>
                </c:pt>
                <c:pt idx="1274">
                  <c:v>1,270.01</c:v>
                </c:pt>
                <c:pt idx="1275">
                  <c:v>1,271.01</c:v>
                </c:pt>
                <c:pt idx="1276">
                  <c:v>1,272.00</c:v>
                </c:pt>
                <c:pt idx="1277">
                  <c:v>1,273.00</c:v>
                </c:pt>
                <c:pt idx="1278">
                  <c:v>1,274.01</c:v>
                </c:pt>
                <c:pt idx="1279">
                  <c:v>1,275.00</c:v>
                </c:pt>
                <c:pt idx="1280">
                  <c:v>1,276.00</c:v>
                </c:pt>
                <c:pt idx="1281">
                  <c:v>1,277.01</c:v>
                </c:pt>
                <c:pt idx="1282">
                  <c:v>1,278.01</c:v>
                </c:pt>
                <c:pt idx="1283">
                  <c:v>1,279.00</c:v>
                </c:pt>
                <c:pt idx="1284">
                  <c:v>1,280.00</c:v>
                </c:pt>
                <c:pt idx="1285">
                  <c:v>1,281.01</c:v>
                </c:pt>
                <c:pt idx="1286">
                  <c:v>1,282.00</c:v>
                </c:pt>
                <c:pt idx="1287">
                  <c:v>1,283.00</c:v>
                </c:pt>
                <c:pt idx="1288">
                  <c:v>1,284.01</c:v>
                </c:pt>
                <c:pt idx="1289">
                  <c:v>1,285.01</c:v>
                </c:pt>
                <c:pt idx="1290">
                  <c:v>1,286.00</c:v>
                </c:pt>
                <c:pt idx="1291">
                  <c:v>1,287.01</c:v>
                </c:pt>
                <c:pt idx="1292">
                  <c:v>1,288.01</c:v>
                </c:pt>
                <c:pt idx="1293">
                  <c:v>1,289.00</c:v>
                </c:pt>
                <c:pt idx="1294">
                  <c:v>1,290.00</c:v>
                </c:pt>
                <c:pt idx="1295">
                  <c:v>1,291.01</c:v>
                </c:pt>
                <c:pt idx="1296">
                  <c:v>1,292.00</c:v>
                </c:pt>
                <c:pt idx="1297">
                  <c:v>1,293.00</c:v>
                </c:pt>
                <c:pt idx="1298">
                  <c:v>1,294.01</c:v>
                </c:pt>
                <c:pt idx="1299">
                  <c:v>1,295.01</c:v>
                </c:pt>
                <c:pt idx="1300">
                  <c:v>1,296.00</c:v>
                </c:pt>
                <c:pt idx="1301">
                  <c:v>1,297.01</c:v>
                </c:pt>
                <c:pt idx="1302">
                  <c:v>1,298.01</c:v>
                </c:pt>
                <c:pt idx="1303">
                  <c:v>1,299.00</c:v>
                </c:pt>
                <c:pt idx="1304">
                  <c:v>1,300.00</c:v>
                </c:pt>
                <c:pt idx="1305">
                  <c:v>1,301.01</c:v>
                </c:pt>
                <c:pt idx="1306">
                  <c:v>1,302.00</c:v>
                </c:pt>
                <c:pt idx="1307">
                  <c:v>1,303.00</c:v>
                </c:pt>
                <c:pt idx="1308">
                  <c:v>1,304.01</c:v>
                </c:pt>
                <c:pt idx="1309">
                  <c:v>1,305.01</c:v>
                </c:pt>
                <c:pt idx="1310">
                  <c:v>1,306.00</c:v>
                </c:pt>
                <c:pt idx="1311">
                  <c:v>1,307.00</c:v>
                </c:pt>
                <c:pt idx="1312">
                  <c:v>1,308.01</c:v>
                </c:pt>
                <c:pt idx="1313">
                  <c:v>1,309.00</c:v>
                </c:pt>
                <c:pt idx="1314">
                  <c:v>1,310.00</c:v>
                </c:pt>
                <c:pt idx="1315">
                  <c:v>1,311.01</c:v>
                </c:pt>
                <c:pt idx="1316">
                  <c:v>1,312.00</c:v>
                </c:pt>
                <c:pt idx="1317">
                  <c:v>1,313.00</c:v>
                </c:pt>
                <c:pt idx="1318">
                  <c:v>1,314.01</c:v>
                </c:pt>
                <c:pt idx="1319">
                  <c:v>1,315.01</c:v>
                </c:pt>
                <c:pt idx="1320">
                  <c:v>1,316.00</c:v>
                </c:pt>
                <c:pt idx="1321">
                  <c:v>1,317.00</c:v>
                </c:pt>
                <c:pt idx="1322">
                  <c:v>1,318.01</c:v>
                </c:pt>
                <c:pt idx="1323">
                  <c:v>1,319.00</c:v>
                </c:pt>
                <c:pt idx="1324">
                  <c:v>1,320.00</c:v>
                </c:pt>
                <c:pt idx="1325">
                  <c:v>1,321.01</c:v>
                </c:pt>
                <c:pt idx="1326">
                  <c:v>1,322.01</c:v>
                </c:pt>
                <c:pt idx="1327">
                  <c:v>1,323.00</c:v>
                </c:pt>
                <c:pt idx="1328">
                  <c:v>1,324.01</c:v>
                </c:pt>
                <c:pt idx="1329">
                  <c:v>1,325.01</c:v>
                </c:pt>
                <c:pt idx="1330">
                  <c:v>1,326.00</c:v>
                </c:pt>
                <c:pt idx="1331">
                  <c:v>1,327.00</c:v>
                </c:pt>
                <c:pt idx="1332">
                  <c:v>1,328.01</c:v>
                </c:pt>
                <c:pt idx="1333">
                  <c:v>1,329.00</c:v>
                </c:pt>
                <c:pt idx="1334">
                  <c:v>1,330.00</c:v>
                </c:pt>
                <c:pt idx="1335">
                  <c:v>1,331.01</c:v>
                </c:pt>
                <c:pt idx="1336">
                  <c:v>1,332.01</c:v>
                </c:pt>
                <c:pt idx="1337">
                  <c:v>1,333.00</c:v>
                </c:pt>
                <c:pt idx="1338">
                  <c:v>1,334.01</c:v>
                </c:pt>
                <c:pt idx="1339">
                  <c:v>1,335.01</c:v>
                </c:pt>
                <c:pt idx="1340">
                  <c:v>1,336.00</c:v>
                </c:pt>
                <c:pt idx="1341">
                  <c:v>1,337.00</c:v>
                </c:pt>
                <c:pt idx="1342">
                  <c:v>1,338.01</c:v>
                </c:pt>
                <c:pt idx="1343">
                  <c:v>1,339.00</c:v>
                </c:pt>
                <c:pt idx="1344">
                  <c:v>1,340.00</c:v>
                </c:pt>
                <c:pt idx="1345">
                  <c:v>1,341.01</c:v>
                </c:pt>
                <c:pt idx="1346">
                  <c:v>1,342.01</c:v>
                </c:pt>
                <c:pt idx="1347">
                  <c:v>1,343.00</c:v>
                </c:pt>
                <c:pt idx="1348">
                  <c:v>1,344.01</c:v>
                </c:pt>
                <c:pt idx="1349">
                  <c:v>1,345.01</c:v>
                </c:pt>
                <c:pt idx="1350">
                  <c:v>1,346.00</c:v>
                </c:pt>
                <c:pt idx="1351">
                  <c:v>1,347.00</c:v>
                </c:pt>
                <c:pt idx="1352">
                  <c:v>1,348.01</c:v>
                </c:pt>
                <c:pt idx="1353">
                  <c:v>1,349.00</c:v>
                </c:pt>
                <c:pt idx="1354">
                  <c:v>1,350.00</c:v>
                </c:pt>
                <c:pt idx="1355">
                  <c:v>1,351.01</c:v>
                </c:pt>
                <c:pt idx="1356">
                  <c:v>1,352.01</c:v>
                </c:pt>
                <c:pt idx="1357">
                  <c:v>1,353.00</c:v>
                </c:pt>
                <c:pt idx="1358">
                  <c:v>1,354.00</c:v>
                </c:pt>
                <c:pt idx="1359">
                  <c:v>1,355.01</c:v>
                </c:pt>
                <c:pt idx="1360">
                  <c:v>1,356.00</c:v>
                </c:pt>
                <c:pt idx="1361">
                  <c:v>1,357.00</c:v>
                </c:pt>
                <c:pt idx="1362">
                  <c:v>1,358.01</c:v>
                </c:pt>
                <c:pt idx="1363">
                  <c:v>1,359.00</c:v>
                </c:pt>
                <c:pt idx="1364">
                  <c:v>1,360.00</c:v>
                </c:pt>
                <c:pt idx="1365">
                  <c:v>1,361.01</c:v>
                </c:pt>
                <c:pt idx="1366">
                  <c:v>1,362.01</c:v>
                </c:pt>
                <c:pt idx="1367">
                  <c:v>1,363.00</c:v>
                </c:pt>
                <c:pt idx="1368">
                  <c:v>1,364.00</c:v>
                </c:pt>
                <c:pt idx="1369">
                  <c:v>1,365.01</c:v>
                </c:pt>
                <c:pt idx="1370">
                  <c:v>1,366.00</c:v>
                </c:pt>
                <c:pt idx="1371">
                  <c:v>1,367.00</c:v>
                </c:pt>
                <c:pt idx="1372">
                  <c:v>1,368.01</c:v>
                </c:pt>
                <c:pt idx="1373">
                  <c:v>1,369.01</c:v>
                </c:pt>
                <c:pt idx="1374">
                  <c:v>1,370.00</c:v>
                </c:pt>
                <c:pt idx="1375">
                  <c:v>1,371.01</c:v>
                </c:pt>
                <c:pt idx="1376">
                  <c:v>1,372.01</c:v>
                </c:pt>
                <c:pt idx="1377">
                  <c:v>1,373.00</c:v>
                </c:pt>
                <c:pt idx="1378">
                  <c:v>1,374.00</c:v>
                </c:pt>
                <c:pt idx="1379">
                  <c:v>1,375.01</c:v>
                </c:pt>
                <c:pt idx="1380">
                  <c:v>1,376.00</c:v>
                </c:pt>
                <c:pt idx="1381">
                  <c:v>1,377.00</c:v>
                </c:pt>
                <c:pt idx="1382">
                  <c:v>1,378.01</c:v>
                </c:pt>
                <c:pt idx="1383">
                  <c:v>1,379.01</c:v>
                </c:pt>
                <c:pt idx="1384">
                  <c:v>1,380.00</c:v>
                </c:pt>
                <c:pt idx="1385">
                  <c:v>1,381.01</c:v>
                </c:pt>
                <c:pt idx="1386">
                  <c:v>1,382.01</c:v>
                </c:pt>
                <c:pt idx="1387">
                  <c:v>1,383.00</c:v>
                </c:pt>
                <c:pt idx="1388">
                  <c:v>1,384.00</c:v>
                </c:pt>
                <c:pt idx="1389">
                  <c:v>1,385.01</c:v>
                </c:pt>
                <c:pt idx="1390">
                  <c:v>1,386.00</c:v>
                </c:pt>
                <c:pt idx="1391">
                  <c:v>1,387.00</c:v>
                </c:pt>
                <c:pt idx="1392">
                  <c:v>1,388.01</c:v>
                </c:pt>
                <c:pt idx="1393">
                  <c:v>1,389.01</c:v>
                </c:pt>
                <c:pt idx="1394">
                  <c:v>1,390.00</c:v>
                </c:pt>
                <c:pt idx="1395">
                  <c:v>1,391.01</c:v>
                </c:pt>
                <c:pt idx="1396">
                  <c:v>1,392.01</c:v>
                </c:pt>
                <c:pt idx="1397">
                  <c:v>1,393.00</c:v>
                </c:pt>
                <c:pt idx="1398">
                  <c:v>1,394.00</c:v>
                </c:pt>
                <c:pt idx="1399">
                  <c:v>1,395.01</c:v>
                </c:pt>
                <c:pt idx="1400">
                  <c:v>1,396.00</c:v>
                </c:pt>
                <c:pt idx="1401">
                  <c:v>1,397.00</c:v>
                </c:pt>
                <c:pt idx="1402">
                  <c:v>1,398.01</c:v>
                </c:pt>
                <c:pt idx="1403">
                  <c:v>1,399.01</c:v>
                </c:pt>
                <c:pt idx="1404">
                  <c:v>1,400.00</c:v>
                </c:pt>
                <c:pt idx="1405">
                  <c:v>1,401.00</c:v>
                </c:pt>
                <c:pt idx="1406">
                  <c:v>1,402.01</c:v>
                </c:pt>
                <c:pt idx="1407">
                  <c:v>1,403.00</c:v>
                </c:pt>
                <c:pt idx="1408">
                  <c:v>1,404.00</c:v>
                </c:pt>
                <c:pt idx="1409">
                  <c:v>1,405.01</c:v>
                </c:pt>
                <c:pt idx="1410">
                  <c:v>1,406.01</c:v>
                </c:pt>
                <c:pt idx="1411">
                  <c:v>1,407.00</c:v>
                </c:pt>
                <c:pt idx="1412">
                  <c:v>1,408.01</c:v>
                </c:pt>
                <c:pt idx="1413">
                  <c:v>1,409.01</c:v>
                </c:pt>
                <c:pt idx="1414">
                  <c:v>1,410.00</c:v>
                </c:pt>
                <c:pt idx="1415">
                  <c:v>1,411.00</c:v>
                </c:pt>
                <c:pt idx="1416">
                  <c:v>1,412.01</c:v>
                </c:pt>
                <c:pt idx="1417">
                  <c:v>1,413.00</c:v>
                </c:pt>
                <c:pt idx="1418">
                  <c:v>1,414.00</c:v>
                </c:pt>
                <c:pt idx="1419">
                  <c:v>1,415.01</c:v>
                </c:pt>
                <c:pt idx="1420">
                  <c:v>1,416.01</c:v>
                </c:pt>
                <c:pt idx="1421">
                  <c:v>1,417.00</c:v>
                </c:pt>
                <c:pt idx="1422">
                  <c:v>1,418.01</c:v>
                </c:pt>
                <c:pt idx="1423">
                  <c:v>1,419.01</c:v>
                </c:pt>
                <c:pt idx="1424">
                  <c:v>1,420.00</c:v>
                </c:pt>
                <c:pt idx="1425">
                  <c:v>1,421.00</c:v>
                </c:pt>
                <c:pt idx="1426">
                  <c:v>1,422.01</c:v>
                </c:pt>
                <c:pt idx="1427">
                  <c:v>1,423.00</c:v>
                </c:pt>
                <c:pt idx="1428">
                  <c:v>1,424.00</c:v>
                </c:pt>
                <c:pt idx="1429">
                  <c:v>1,425.01</c:v>
                </c:pt>
                <c:pt idx="1430">
                  <c:v>1,426.01</c:v>
                </c:pt>
                <c:pt idx="1431">
                  <c:v>1,427.00</c:v>
                </c:pt>
                <c:pt idx="1432">
                  <c:v>1,428.01</c:v>
                </c:pt>
                <c:pt idx="1433">
                  <c:v>1,429.01</c:v>
                </c:pt>
                <c:pt idx="1434">
                  <c:v>1,430.00</c:v>
                </c:pt>
                <c:pt idx="1435">
                  <c:v>1,431.00</c:v>
                </c:pt>
                <c:pt idx="1436">
                  <c:v>1,432.01</c:v>
                </c:pt>
                <c:pt idx="1437">
                  <c:v>1,433.00</c:v>
                </c:pt>
                <c:pt idx="1438">
                  <c:v>1,434.00</c:v>
                </c:pt>
                <c:pt idx="1439">
                  <c:v>1,435.01</c:v>
                </c:pt>
                <c:pt idx="1440">
                  <c:v>1,436.01</c:v>
                </c:pt>
                <c:pt idx="1441">
                  <c:v>1,437.00</c:v>
                </c:pt>
                <c:pt idx="1442">
                  <c:v>1,438.00</c:v>
                </c:pt>
                <c:pt idx="1443">
                  <c:v>1,439.01</c:v>
                </c:pt>
                <c:pt idx="1444">
                  <c:v>1,440.00</c:v>
                </c:pt>
                <c:pt idx="1445">
                  <c:v>1,441.00</c:v>
                </c:pt>
                <c:pt idx="1446">
                  <c:v>1,442.01</c:v>
                </c:pt>
                <c:pt idx="1447">
                  <c:v>1,443.00</c:v>
                </c:pt>
                <c:pt idx="1448">
                  <c:v>1,444.00</c:v>
                </c:pt>
                <c:pt idx="1449">
                  <c:v>1,445.01</c:v>
                </c:pt>
                <c:pt idx="1450">
                  <c:v>1,446.01</c:v>
                </c:pt>
                <c:pt idx="1451">
                  <c:v>1,447.00</c:v>
                </c:pt>
                <c:pt idx="1452">
                  <c:v>1,448.00</c:v>
                </c:pt>
                <c:pt idx="1453">
                  <c:v>1,449.01</c:v>
                </c:pt>
                <c:pt idx="1454">
                  <c:v>1,450.00</c:v>
                </c:pt>
                <c:pt idx="1455">
                  <c:v>1,451.00</c:v>
                </c:pt>
                <c:pt idx="1456">
                  <c:v>1,452.01</c:v>
                </c:pt>
                <c:pt idx="1457">
                  <c:v>1,453.01</c:v>
                </c:pt>
                <c:pt idx="1458">
                  <c:v>1,454.00</c:v>
                </c:pt>
                <c:pt idx="1459">
                  <c:v>1,455.01</c:v>
                </c:pt>
                <c:pt idx="1460">
                  <c:v>1,456.01</c:v>
                </c:pt>
                <c:pt idx="1461">
                  <c:v>1,457.00</c:v>
                </c:pt>
                <c:pt idx="1462">
                  <c:v>1,458.00</c:v>
                </c:pt>
                <c:pt idx="1463">
                  <c:v>1,459.01</c:v>
                </c:pt>
                <c:pt idx="1464">
                  <c:v>1,460.00</c:v>
                </c:pt>
                <c:pt idx="1465">
                  <c:v>1,461.00</c:v>
                </c:pt>
                <c:pt idx="1466">
                  <c:v>1,462.01</c:v>
                </c:pt>
                <c:pt idx="1467">
                  <c:v>1,463.01</c:v>
                </c:pt>
                <c:pt idx="1468">
                  <c:v>1,464.00</c:v>
                </c:pt>
                <c:pt idx="1469">
                  <c:v>1,465.01</c:v>
                </c:pt>
                <c:pt idx="1470">
                  <c:v>1,466.01</c:v>
                </c:pt>
                <c:pt idx="1471">
                  <c:v>1,467.00</c:v>
                </c:pt>
                <c:pt idx="1472">
                  <c:v>1,468.00</c:v>
                </c:pt>
                <c:pt idx="1473">
                  <c:v>1,469.01</c:v>
                </c:pt>
                <c:pt idx="1474">
                  <c:v>1,470.00</c:v>
                </c:pt>
                <c:pt idx="1475">
                  <c:v>1,471.00</c:v>
                </c:pt>
                <c:pt idx="1476">
                  <c:v>1,472.01</c:v>
                </c:pt>
                <c:pt idx="1477">
                  <c:v>1,473.01</c:v>
                </c:pt>
                <c:pt idx="1478">
                  <c:v>1,474.00</c:v>
                </c:pt>
                <c:pt idx="1479">
                  <c:v>1,475.01</c:v>
                </c:pt>
                <c:pt idx="1480">
                  <c:v>1,476.01</c:v>
                </c:pt>
                <c:pt idx="1481">
                  <c:v>1,477.00</c:v>
                </c:pt>
                <c:pt idx="1482">
                  <c:v>1,478.00</c:v>
                </c:pt>
                <c:pt idx="1483">
                  <c:v>1,479.01</c:v>
                </c:pt>
                <c:pt idx="1484">
                  <c:v>1,480.00</c:v>
                </c:pt>
                <c:pt idx="1485">
                  <c:v>1,481.00</c:v>
                </c:pt>
                <c:pt idx="1486">
                  <c:v>1,482.01</c:v>
                </c:pt>
                <c:pt idx="1487">
                  <c:v>1,483.01</c:v>
                </c:pt>
                <c:pt idx="1488">
                  <c:v>1,484.00</c:v>
                </c:pt>
                <c:pt idx="1489">
                  <c:v>1,485.00</c:v>
                </c:pt>
                <c:pt idx="1490">
                  <c:v>1,486.01</c:v>
                </c:pt>
                <c:pt idx="1491">
                  <c:v>1,487.00</c:v>
                </c:pt>
                <c:pt idx="1492">
                  <c:v>1,488.00</c:v>
                </c:pt>
                <c:pt idx="1493">
                  <c:v>1,489.01</c:v>
                </c:pt>
                <c:pt idx="1494">
                  <c:v>1,490.00</c:v>
                </c:pt>
                <c:pt idx="1495">
                  <c:v>1,491.00</c:v>
                </c:pt>
                <c:pt idx="1496">
                  <c:v>1,492.01</c:v>
                </c:pt>
                <c:pt idx="1497">
                  <c:v>1,493.01</c:v>
                </c:pt>
                <c:pt idx="1498">
                  <c:v>1,494.00</c:v>
                </c:pt>
                <c:pt idx="1499">
                  <c:v>1,495.00</c:v>
                </c:pt>
                <c:pt idx="1500">
                  <c:v>1,496.01</c:v>
                </c:pt>
                <c:pt idx="1501">
                  <c:v>1,497.00</c:v>
                </c:pt>
                <c:pt idx="1502">
                  <c:v>1,498.00</c:v>
                </c:pt>
                <c:pt idx="1503">
                  <c:v>1,499.01</c:v>
                </c:pt>
                <c:pt idx="1504">
                  <c:v>1,500.00</c:v>
                </c:pt>
                <c:pt idx="1505">
                  <c:v>1,501.00</c:v>
                </c:pt>
                <c:pt idx="1506">
                  <c:v>1,502.01</c:v>
                </c:pt>
                <c:pt idx="1507">
                  <c:v>1,503.01</c:v>
                </c:pt>
                <c:pt idx="1508">
                  <c:v>1,504.00</c:v>
                </c:pt>
                <c:pt idx="1509">
                  <c:v>1,505.00</c:v>
                </c:pt>
                <c:pt idx="1510">
                  <c:v>1,506.01</c:v>
                </c:pt>
                <c:pt idx="1511">
                  <c:v>1,507.00</c:v>
                </c:pt>
                <c:pt idx="1512">
                  <c:v>1,508.00</c:v>
                </c:pt>
                <c:pt idx="1513">
                  <c:v>1,509.01</c:v>
                </c:pt>
                <c:pt idx="1514">
                  <c:v>1,510.01</c:v>
                </c:pt>
                <c:pt idx="1515">
                  <c:v>1,511.00</c:v>
                </c:pt>
                <c:pt idx="1516">
                  <c:v>1,512.01</c:v>
                </c:pt>
                <c:pt idx="1517">
                  <c:v>1,513.01</c:v>
                </c:pt>
                <c:pt idx="1518">
                  <c:v>1,514.00</c:v>
                </c:pt>
                <c:pt idx="1519">
                  <c:v>1,515.00</c:v>
                </c:pt>
                <c:pt idx="1520">
                  <c:v>1,516.01</c:v>
                </c:pt>
                <c:pt idx="1521">
                  <c:v>1,517.00</c:v>
                </c:pt>
                <c:pt idx="1522">
                  <c:v>1,518.00</c:v>
                </c:pt>
                <c:pt idx="1523">
                  <c:v>1,519.01</c:v>
                </c:pt>
                <c:pt idx="1524">
                  <c:v>1,520.01</c:v>
                </c:pt>
                <c:pt idx="1525">
                  <c:v>1,521.00</c:v>
                </c:pt>
                <c:pt idx="1526">
                  <c:v>1,522.01</c:v>
                </c:pt>
                <c:pt idx="1527">
                  <c:v>1,523.01</c:v>
                </c:pt>
                <c:pt idx="1528">
                  <c:v>1,524.00</c:v>
                </c:pt>
                <c:pt idx="1529">
                  <c:v>1,525.00</c:v>
                </c:pt>
                <c:pt idx="1530">
                  <c:v>1,526.01</c:v>
                </c:pt>
                <c:pt idx="1531">
                  <c:v>1,527.00</c:v>
                </c:pt>
                <c:pt idx="1532">
                  <c:v>1,528.00</c:v>
                </c:pt>
                <c:pt idx="1533">
                  <c:v>1,529.01</c:v>
                </c:pt>
                <c:pt idx="1534">
                  <c:v>1,530.01</c:v>
                </c:pt>
                <c:pt idx="1535">
                  <c:v>1,531.00</c:v>
                </c:pt>
                <c:pt idx="1536">
                  <c:v>1,532.00</c:v>
                </c:pt>
                <c:pt idx="1537">
                  <c:v>1,533.01</c:v>
                </c:pt>
                <c:pt idx="1538">
                  <c:v>1,534.00</c:v>
                </c:pt>
                <c:pt idx="1539">
                  <c:v>1,535.00</c:v>
                </c:pt>
                <c:pt idx="1540">
                  <c:v>1,536.01</c:v>
                </c:pt>
                <c:pt idx="1541">
                  <c:v>1,537.01</c:v>
                </c:pt>
                <c:pt idx="1542">
                  <c:v>1,538.00</c:v>
                </c:pt>
                <c:pt idx="1543">
                  <c:v>1,539.01</c:v>
                </c:pt>
                <c:pt idx="1544">
                  <c:v>1,540.01</c:v>
                </c:pt>
                <c:pt idx="1545">
                  <c:v>1,541.00</c:v>
                </c:pt>
                <c:pt idx="1546">
                  <c:v>1,542.00</c:v>
                </c:pt>
                <c:pt idx="1547">
                  <c:v>1,543.01</c:v>
                </c:pt>
                <c:pt idx="1548">
                  <c:v>1,544.00</c:v>
                </c:pt>
                <c:pt idx="1549">
                  <c:v>1,545.00</c:v>
                </c:pt>
                <c:pt idx="1550">
                  <c:v>1,546.01</c:v>
                </c:pt>
                <c:pt idx="1551">
                  <c:v>1,547.01</c:v>
                </c:pt>
                <c:pt idx="1552">
                  <c:v>1,548.00</c:v>
                </c:pt>
                <c:pt idx="1553">
                  <c:v>1,549.01</c:v>
                </c:pt>
                <c:pt idx="1554">
                  <c:v>1,550.01</c:v>
                </c:pt>
                <c:pt idx="1555">
                  <c:v>1,551.00</c:v>
                </c:pt>
                <c:pt idx="1556">
                  <c:v>1,552.00</c:v>
                </c:pt>
                <c:pt idx="1557">
                  <c:v>1,553.01</c:v>
                </c:pt>
                <c:pt idx="1558">
                  <c:v>1,554.00</c:v>
                </c:pt>
                <c:pt idx="1559">
                  <c:v>1,555.00</c:v>
                </c:pt>
                <c:pt idx="1560">
                  <c:v>1,556.01</c:v>
                </c:pt>
                <c:pt idx="1561">
                  <c:v>1,557.01</c:v>
                </c:pt>
                <c:pt idx="1562">
                  <c:v>1,558.00</c:v>
                </c:pt>
                <c:pt idx="1563">
                  <c:v>1,559.00</c:v>
                </c:pt>
                <c:pt idx="1564">
                  <c:v>1,560.01</c:v>
                </c:pt>
                <c:pt idx="1565">
                  <c:v>1,561.00</c:v>
                </c:pt>
                <c:pt idx="1566">
                  <c:v>1,562.00</c:v>
                </c:pt>
                <c:pt idx="1567">
                  <c:v>1,563.01</c:v>
                </c:pt>
                <c:pt idx="1568">
                  <c:v>1,564.00</c:v>
                </c:pt>
                <c:pt idx="1569">
                  <c:v>1,565.00</c:v>
                </c:pt>
                <c:pt idx="1570">
                  <c:v>1,566.01</c:v>
                </c:pt>
                <c:pt idx="1571">
                  <c:v>1,567.01</c:v>
                </c:pt>
                <c:pt idx="1572">
                  <c:v>1,568.00</c:v>
                </c:pt>
                <c:pt idx="1573">
                  <c:v>1,569.00</c:v>
                </c:pt>
                <c:pt idx="1574">
                  <c:v>1,570.01</c:v>
                </c:pt>
                <c:pt idx="1575">
                  <c:v>1,571.00</c:v>
                </c:pt>
                <c:pt idx="1576">
                  <c:v>1,572.00</c:v>
                </c:pt>
                <c:pt idx="1577">
                  <c:v>1,573.01</c:v>
                </c:pt>
                <c:pt idx="1578">
                  <c:v>1,574.00</c:v>
                </c:pt>
                <c:pt idx="1579">
                  <c:v>1,575.00</c:v>
                </c:pt>
                <c:pt idx="1580">
                  <c:v>1,576.01</c:v>
                </c:pt>
                <c:pt idx="1581">
                  <c:v>1,577.01</c:v>
                </c:pt>
                <c:pt idx="1582">
                  <c:v>1,578.00</c:v>
                </c:pt>
                <c:pt idx="1583">
                  <c:v>1,579.00</c:v>
                </c:pt>
                <c:pt idx="1584">
                  <c:v>1,580.01</c:v>
                </c:pt>
                <c:pt idx="1585">
                  <c:v>1,581.00</c:v>
                </c:pt>
                <c:pt idx="1586">
                  <c:v>1,582.00</c:v>
                </c:pt>
                <c:pt idx="1587">
                  <c:v>1,583.01</c:v>
                </c:pt>
                <c:pt idx="1588">
                  <c:v>1,584.01</c:v>
                </c:pt>
                <c:pt idx="1589">
                  <c:v>1,585.00</c:v>
                </c:pt>
                <c:pt idx="1590">
                  <c:v>1,586.00</c:v>
                </c:pt>
                <c:pt idx="1591">
                  <c:v>1,587.01</c:v>
                </c:pt>
                <c:pt idx="1592">
                  <c:v>1,588.00</c:v>
                </c:pt>
                <c:pt idx="1593">
                  <c:v>1,589.00</c:v>
                </c:pt>
                <c:pt idx="1594">
                  <c:v>1,590.01</c:v>
                </c:pt>
                <c:pt idx="1595">
                  <c:v>1,591.01</c:v>
                </c:pt>
                <c:pt idx="1596">
                  <c:v>1,592.00</c:v>
                </c:pt>
                <c:pt idx="1597">
                  <c:v>1,593.01</c:v>
                </c:pt>
                <c:pt idx="1598">
                  <c:v>1,594.01</c:v>
                </c:pt>
                <c:pt idx="1599">
                  <c:v>1,595.00</c:v>
                </c:pt>
                <c:pt idx="1600">
                  <c:v>1,596.00</c:v>
                </c:pt>
                <c:pt idx="1601">
                  <c:v>1,597.01</c:v>
                </c:pt>
                <c:pt idx="1602">
                  <c:v>1,598.00</c:v>
                </c:pt>
                <c:pt idx="1603">
                  <c:v>1,599.00</c:v>
                </c:pt>
                <c:pt idx="1604">
                  <c:v>1,600.01</c:v>
                </c:pt>
                <c:pt idx="1605">
                  <c:v>1,601.01</c:v>
                </c:pt>
                <c:pt idx="1606">
                  <c:v>1,602.00</c:v>
                </c:pt>
                <c:pt idx="1607">
                  <c:v>1,603.01</c:v>
                </c:pt>
                <c:pt idx="1608">
                  <c:v>1,604.01</c:v>
                </c:pt>
                <c:pt idx="1609">
                  <c:v>1,605.00</c:v>
                </c:pt>
                <c:pt idx="1610">
                  <c:v>1,606.00</c:v>
                </c:pt>
                <c:pt idx="1611">
                  <c:v>1,607.01</c:v>
                </c:pt>
                <c:pt idx="1612">
                  <c:v>1,608.00</c:v>
                </c:pt>
                <c:pt idx="1613">
                  <c:v>1,609.00</c:v>
                </c:pt>
                <c:pt idx="1614">
                  <c:v>1,610.01</c:v>
                </c:pt>
                <c:pt idx="1615">
                  <c:v>1,611.01</c:v>
                </c:pt>
                <c:pt idx="1616">
                  <c:v>1,612.00</c:v>
                </c:pt>
                <c:pt idx="1617">
                  <c:v>1,613.01</c:v>
                </c:pt>
                <c:pt idx="1618">
                  <c:v>1,614.01</c:v>
                </c:pt>
                <c:pt idx="1619">
                  <c:v>1,615.00</c:v>
                </c:pt>
                <c:pt idx="1620">
                  <c:v>1,616.00</c:v>
                </c:pt>
                <c:pt idx="1621">
                  <c:v>1,617.01</c:v>
                </c:pt>
                <c:pt idx="1622">
                  <c:v>1,618.00</c:v>
                </c:pt>
                <c:pt idx="1623">
                  <c:v>1,619.00</c:v>
                </c:pt>
                <c:pt idx="1624">
                  <c:v>1,620.01</c:v>
                </c:pt>
                <c:pt idx="1625">
                  <c:v>1,621.01</c:v>
                </c:pt>
                <c:pt idx="1626">
                  <c:v>1,622.00</c:v>
                </c:pt>
                <c:pt idx="1627">
                  <c:v>1,623.00</c:v>
                </c:pt>
                <c:pt idx="1628">
                  <c:v>1,624.01</c:v>
                </c:pt>
                <c:pt idx="1629">
                  <c:v>1,625.00</c:v>
                </c:pt>
                <c:pt idx="1630">
                  <c:v>1,626.00</c:v>
                </c:pt>
                <c:pt idx="1631">
                  <c:v>1,627.01</c:v>
                </c:pt>
                <c:pt idx="1632">
                  <c:v>1,628.00</c:v>
                </c:pt>
                <c:pt idx="1633">
                  <c:v>1,629.00</c:v>
                </c:pt>
                <c:pt idx="1634">
                  <c:v>1,630.01</c:v>
                </c:pt>
                <c:pt idx="1635">
                  <c:v>1,631.01</c:v>
                </c:pt>
                <c:pt idx="1636">
                  <c:v>1,632.00</c:v>
                </c:pt>
                <c:pt idx="1637">
                  <c:v>1,633.00</c:v>
                </c:pt>
                <c:pt idx="1638">
                  <c:v>1,634.01</c:v>
                </c:pt>
                <c:pt idx="1639">
                  <c:v>1,635.00</c:v>
                </c:pt>
                <c:pt idx="1640">
                  <c:v>1,636.00</c:v>
                </c:pt>
                <c:pt idx="1641">
                  <c:v>1,637.01</c:v>
                </c:pt>
                <c:pt idx="1642">
                  <c:v>1,638.01</c:v>
                </c:pt>
                <c:pt idx="1643">
                  <c:v>1,639.00</c:v>
                </c:pt>
                <c:pt idx="1644">
                  <c:v>1,640.01</c:v>
                </c:pt>
                <c:pt idx="1645">
                  <c:v>1,641.01</c:v>
                </c:pt>
                <c:pt idx="1646">
                  <c:v>1,642.00</c:v>
                </c:pt>
                <c:pt idx="1647">
                  <c:v>1,643.00</c:v>
                </c:pt>
                <c:pt idx="1648">
                  <c:v>1,644.01</c:v>
                </c:pt>
                <c:pt idx="1649">
                  <c:v>1,645.00</c:v>
                </c:pt>
                <c:pt idx="1650">
                  <c:v>1,646.00</c:v>
                </c:pt>
                <c:pt idx="1651">
                  <c:v>1,647.01</c:v>
                </c:pt>
                <c:pt idx="1652">
                  <c:v>1,648.01</c:v>
                </c:pt>
                <c:pt idx="1653">
                  <c:v>1,649.00</c:v>
                </c:pt>
                <c:pt idx="1654">
                  <c:v>1,650.01</c:v>
                </c:pt>
                <c:pt idx="1655">
                  <c:v>1,651.01</c:v>
                </c:pt>
                <c:pt idx="1656">
                  <c:v>1,652.00</c:v>
                </c:pt>
                <c:pt idx="1657">
                  <c:v>1,653.00</c:v>
                </c:pt>
                <c:pt idx="1658">
                  <c:v>1,654.01</c:v>
                </c:pt>
                <c:pt idx="1659">
                  <c:v>1,655.00</c:v>
                </c:pt>
                <c:pt idx="1660">
                  <c:v>1,656.00</c:v>
                </c:pt>
                <c:pt idx="1661">
                  <c:v>1,657.01</c:v>
                </c:pt>
                <c:pt idx="1662">
                  <c:v>1,658.01</c:v>
                </c:pt>
                <c:pt idx="1663">
                  <c:v>1,659.00</c:v>
                </c:pt>
                <c:pt idx="1664">
                  <c:v>1,660.01</c:v>
                </c:pt>
                <c:pt idx="1665">
                  <c:v>1,661.01</c:v>
                </c:pt>
                <c:pt idx="1666">
                  <c:v>1,662.00</c:v>
                </c:pt>
                <c:pt idx="1667">
                  <c:v>1,663.00</c:v>
                </c:pt>
                <c:pt idx="1668">
                  <c:v>1,664.01</c:v>
                </c:pt>
                <c:pt idx="1669">
                  <c:v>1,665.00</c:v>
                </c:pt>
                <c:pt idx="1670">
                  <c:v>1,666.00</c:v>
                </c:pt>
                <c:pt idx="1671">
                  <c:v>1,667.01</c:v>
                </c:pt>
                <c:pt idx="1672">
                  <c:v>1,668.01</c:v>
                </c:pt>
                <c:pt idx="1673">
                  <c:v>1,669.00</c:v>
                </c:pt>
                <c:pt idx="1674">
                  <c:v>1,670.00</c:v>
                </c:pt>
                <c:pt idx="1675">
                  <c:v>1,671.01</c:v>
                </c:pt>
                <c:pt idx="1676">
                  <c:v>1,672.00</c:v>
                </c:pt>
                <c:pt idx="1677">
                  <c:v>1,673.00</c:v>
                </c:pt>
                <c:pt idx="1678">
                  <c:v>1,674.01</c:v>
                </c:pt>
                <c:pt idx="1679">
                  <c:v>1,675.00</c:v>
                </c:pt>
                <c:pt idx="1680">
                  <c:v>1,676.00</c:v>
                </c:pt>
                <c:pt idx="1681">
                  <c:v>1,677.01</c:v>
                </c:pt>
                <c:pt idx="1682">
                  <c:v>1,678.01</c:v>
                </c:pt>
                <c:pt idx="1683">
                  <c:v>1,679.00</c:v>
                </c:pt>
                <c:pt idx="1684">
                  <c:v>1,680.00</c:v>
                </c:pt>
                <c:pt idx="1685">
                  <c:v>1,681.01</c:v>
                </c:pt>
                <c:pt idx="1686">
                  <c:v>1,682.00</c:v>
                </c:pt>
                <c:pt idx="1687">
                  <c:v>1,683.00</c:v>
                </c:pt>
                <c:pt idx="1688">
                  <c:v>1,684.01</c:v>
                </c:pt>
                <c:pt idx="1689">
                  <c:v>1,685.01</c:v>
                </c:pt>
                <c:pt idx="1690">
                  <c:v>1,686.00</c:v>
                </c:pt>
                <c:pt idx="1691">
                  <c:v>1,687.01</c:v>
                </c:pt>
                <c:pt idx="1692">
                  <c:v>1,688.01</c:v>
                </c:pt>
                <c:pt idx="1693">
                  <c:v>1,689.00</c:v>
                </c:pt>
                <c:pt idx="1694">
                  <c:v>1,690.00</c:v>
                </c:pt>
                <c:pt idx="1695">
                  <c:v>1,691.01</c:v>
                </c:pt>
                <c:pt idx="1696">
                  <c:v>1,692.00</c:v>
                </c:pt>
                <c:pt idx="1697">
                  <c:v>1,693.00</c:v>
                </c:pt>
                <c:pt idx="1698">
                  <c:v>1,694.01</c:v>
                </c:pt>
                <c:pt idx="1699">
                  <c:v>1,695.01</c:v>
                </c:pt>
                <c:pt idx="1700">
                  <c:v>1,696.00</c:v>
                </c:pt>
                <c:pt idx="1701">
                  <c:v>1,697.01</c:v>
                </c:pt>
                <c:pt idx="1702">
                  <c:v>1,698.01</c:v>
                </c:pt>
                <c:pt idx="1703">
                  <c:v>1,699.00</c:v>
                </c:pt>
                <c:pt idx="1704">
                  <c:v>1,700.00</c:v>
                </c:pt>
                <c:pt idx="1705">
                  <c:v>1,701.01</c:v>
                </c:pt>
                <c:pt idx="1706">
                  <c:v>1,702.00</c:v>
                </c:pt>
                <c:pt idx="1707">
                  <c:v>1,703.00</c:v>
                </c:pt>
                <c:pt idx="1708">
                  <c:v>1,704.01</c:v>
                </c:pt>
                <c:pt idx="1709">
                  <c:v>1,705.01</c:v>
                </c:pt>
                <c:pt idx="1710">
                  <c:v>1,706.00</c:v>
                </c:pt>
                <c:pt idx="1711">
                  <c:v>1,707.01</c:v>
                </c:pt>
                <c:pt idx="1712">
                  <c:v>1,708.01</c:v>
                </c:pt>
                <c:pt idx="1713">
                  <c:v>1,709.00</c:v>
                </c:pt>
                <c:pt idx="1714">
                  <c:v>1,710.00</c:v>
                </c:pt>
                <c:pt idx="1715">
                  <c:v>1,711.01</c:v>
                </c:pt>
                <c:pt idx="1716">
                  <c:v>1,712.00</c:v>
                </c:pt>
                <c:pt idx="1717">
                  <c:v>1,713.00</c:v>
                </c:pt>
                <c:pt idx="1718">
                  <c:v>1,714.01</c:v>
                </c:pt>
                <c:pt idx="1719">
                  <c:v>1,715.01</c:v>
                </c:pt>
                <c:pt idx="1720">
                  <c:v>1,716.00</c:v>
                </c:pt>
                <c:pt idx="1721">
                  <c:v>1,717.00</c:v>
                </c:pt>
                <c:pt idx="1722">
                  <c:v>1,718.01</c:v>
                </c:pt>
                <c:pt idx="1723">
                  <c:v>1,719.00</c:v>
                </c:pt>
                <c:pt idx="1724">
                  <c:v>1,720.00</c:v>
                </c:pt>
                <c:pt idx="1725">
                  <c:v>1,721.01</c:v>
                </c:pt>
                <c:pt idx="1726">
                  <c:v>1,722.00</c:v>
                </c:pt>
                <c:pt idx="1727">
                  <c:v>1,723.00</c:v>
                </c:pt>
                <c:pt idx="1728">
                  <c:v>1,724.01</c:v>
                </c:pt>
                <c:pt idx="1729">
                  <c:v>1,725.01</c:v>
                </c:pt>
                <c:pt idx="1730">
                  <c:v>1,726.00</c:v>
                </c:pt>
                <c:pt idx="1731">
                  <c:v>1,727.00</c:v>
                </c:pt>
                <c:pt idx="1732">
                  <c:v>1,728.01</c:v>
                </c:pt>
                <c:pt idx="1733">
                  <c:v>1,729.00</c:v>
                </c:pt>
                <c:pt idx="1734">
                  <c:v>1,730.00</c:v>
                </c:pt>
                <c:pt idx="1735">
                  <c:v>1,731.01</c:v>
                </c:pt>
                <c:pt idx="1736">
                  <c:v>1,732.00</c:v>
                </c:pt>
                <c:pt idx="1737">
                  <c:v>1,733.00</c:v>
                </c:pt>
                <c:pt idx="1738">
                  <c:v>1,734.01</c:v>
                </c:pt>
                <c:pt idx="1739">
                  <c:v>1,735.01</c:v>
                </c:pt>
                <c:pt idx="1740">
                  <c:v>1,736.00</c:v>
                </c:pt>
                <c:pt idx="1741">
                  <c:v>1,737.00</c:v>
                </c:pt>
                <c:pt idx="1742">
                  <c:v>1,738.01</c:v>
                </c:pt>
                <c:pt idx="1743">
                  <c:v>1,739.00</c:v>
                </c:pt>
                <c:pt idx="1744">
                  <c:v>1,740.00</c:v>
                </c:pt>
                <c:pt idx="1745">
                  <c:v>1,741.01</c:v>
                </c:pt>
                <c:pt idx="1746">
                  <c:v>1,742.01</c:v>
                </c:pt>
                <c:pt idx="1747">
                  <c:v>1,743.00</c:v>
                </c:pt>
                <c:pt idx="1748">
                  <c:v>1,744.01</c:v>
                </c:pt>
                <c:pt idx="1749">
                  <c:v>1,745.01</c:v>
                </c:pt>
                <c:pt idx="1750">
                  <c:v>1,746.00</c:v>
                </c:pt>
                <c:pt idx="1751">
                  <c:v>1,747.00</c:v>
                </c:pt>
                <c:pt idx="1752">
                  <c:v>1,748.01</c:v>
                </c:pt>
                <c:pt idx="1753">
                  <c:v>1,749.00</c:v>
                </c:pt>
                <c:pt idx="1754">
                  <c:v>1,750.00</c:v>
                </c:pt>
                <c:pt idx="1755">
                  <c:v>1,751.01</c:v>
                </c:pt>
                <c:pt idx="1756">
                  <c:v>1,752.01</c:v>
                </c:pt>
                <c:pt idx="1757">
                  <c:v>1,753.00</c:v>
                </c:pt>
                <c:pt idx="1758">
                  <c:v>1,754.00</c:v>
                </c:pt>
                <c:pt idx="1759">
                  <c:v>1,755.01</c:v>
                </c:pt>
                <c:pt idx="1760">
                  <c:v>1,756.00</c:v>
                </c:pt>
                <c:pt idx="1761">
                  <c:v>1,757.00</c:v>
                </c:pt>
                <c:pt idx="1762">
                  <c:v>1,758.01</c:v>
                </c:pt>
                <c:pt idx="1763">
                  <c:v>1,759.00</c:v>
                </c:pt>
                <c:pt idx="1764">
                  <c:v>1,760.00</c:v>
                </c:pt>
                <c:pt idx="1765">
                  <c:v>1,761.01</c:v>
                </c:pt>
                <c:pt idx="1766">
                  <c:v>1,762.01</c:v>
                </c:pt>
                <c:pt idx="1767">
                  <c:v>1,763.00</c:v>
                </c:pt>
                <c:pt idx="1768">
                  <c:v>1,764.00</c:v>
                </c:pt>
                <c:pt idx="1769">
                  <c:v>1,765.01</c:v>
                </c:pt>
                <c:pt idx="1770">
                  <c:v>1,766.00</c:v>
                </c:pt>
                <c:pt idx="1771">
                  <c:v>1,767.00</c:v>
                </c:pt>
                <c:pt idx="1772">
                  <c:v>1,768.01</c:v>
                </c:pt>
                <c:pt idx="1773">
                  <c:v>1,769.00</c:v>
                </c:pt>
                <c:pt idx="1774">
                  <c:v>1,770.00</c:v>
                </c:pt>
                <c:pt idx="1775">
                  <c:v>1,771.01</c:v>
                </c:pt>
                <c:pt idx="1776">
                  <c:v>1,772.01</c:v>
                </c:pt>
                <c:pt idx="1777">
                  <c:v>1,773.00</c:v>
                </c:pt>
                <c:pt idx="1778">
                  <c:v>1,774.00</c:v>
                </c:pt>
                <c:pt idx="1779">
                  <c:v>1,775.01</c:v>
                </c:pt>
                <c:pt idx="1780">
                  <c:v>1,776.00</c:v>
                </c:pt>
                <c:pt idx="1781">
                  <c:v>1,777.00</c:v>
                </c:pt>
                <c:pt idx="1782">
                  <c:v>1,778.01</c:v>
                </c:pt>
                <c:pt idx="1783">
                  <c:v>1,779.01</c:v>
                </c:pt>
                <c:pt idx="1784">
                  <c:v>1,780.00</c:v>
                </c:pt>
                <c:pt idx="1785">
                  <c:v>1,781.01</c:v>
                </c:pt>
                <c:pt idx="1786">
                  <c:v>1,782.01</c:v>
                </c:pt>
                <c:pt idx="1787">
                  <c:v>1,783.00</c:v>
                </c:pt>
                <c:pt idx="1788">
                  <c:v>1,784.00</c:v>
                </c:pt>
                <c:pt idx="1789">
                  <c:v>1,785.01</c:v>
                </c:pt>
                <c:pt idx="1790">
                  <c:v>1,786.00</c:v>
                </c:pt>
                <c:pt idx="1791">
                  <c:v>1,787.00</c:v>
                </c:pt>
                <c:pt idx="1792">
                  <c:v>1,788.01</c:v>
                </c:pt>
                <c:pt idx="1793">
                  <c:v>1,789.01</c:v>
                </c:pt>
                <c:pt idx="1794">
                  <c:v>1,790.00</c:v>
                </c:pt>
                <c:pt idx="1795">
                  <c:v>1,791.01</c:v>
                </c:pt>
                <c:pt idx="1796">
                  <c:v>1,792.01</c:v>
                </c:pt>
                <c:pt idx="1797">
                  <c:v>1,793.00</c:v>
                </c:pt>
                <c:pt idx="1798">
                  <c:v>1,794.00</c:v>
                </c:pt>
                <c:pt idx="1799">
                  <c:v>1,795.01</c:v>
                </c:pt>
                <c:pt idx="1800">
                  <c:v>1,796.00</c:v>
                </c:pt>
                <c:pt idx="1801">
                  <c:v>1,797.00</c:v>
                </c:pt>
                <c:pt idx="1802">
                  <c:v>1,798.01</c:v>
                </c:pt>
                <c:pt idx="1803">
                  <c:v>1,799.01</c:v>
                </c:pt>
                <c:pt idx="1804">
                  <c:v>1,800.00</c:v>
                </c:pt>
                <c:pt idx="1805">
                  <c:v>1,801.00</c:v>
                </c:pt>
                <c:pt idx="1806">
                  <c:v>1,802.01</c:v>
                </c:pt>
                <c:pt idx="1807">
                  <c:v>1,803.00</c:v>
                </c:pt>
                <c:pt idx="1808">
                  <c:v>1,804.00</c:v>
                </c:pt>
                <c:pt idx="1809">
                  <c:v>1,805.01</c:v>
                </c:pt>
                <c:pt idx="1810">
                  <c:v>1,806.00</c:v>
                </c:pt>
                <c:pt idx="1811">
                  <c:v>1,807.00</c:v>
                </c:pt>
                <c:pt idx="1812">
                  <c:v>1,808.01</c:v>
                </c:pt>
                <c:pt idx="1813">
                  <c:v>1,809.01</c:v>
                </c:pt>
                <c:pt idx="1814">
                  <c:v>1,810.00</c:v>
                </c:pt>
                <c:pt idx="1815">
                  <c:v>1,811.00</c:v>
                </c:pt>
                <c:pt idx="1816">
                  <c:v>1,812.01</c:v>
                </c:pt>
                <c:pt idx="1817">
                  <c:v>1,813.00</c:v>
                </c:pt>
                <c:pt idx="1818">
                  <c:v>1,814.00</c:v>
                </c:pt>
                <c:pt idx="1819">
                  <c:v>1,815.01</c:v>
                </c:pt>
                <c:pt idx="1820">
                  <c:v>1,816.01</c:v>
                </c:pt>
                <c:pt idx="1821">
                  <c:v>1,817.00</c:v>
                </c:pt>
                <c:pt idx="1822">
                  <c:v>1,818.01</c:v>
                </c:pt>
                <c:pt idx="1823">
                  <c:v>1,819.01</c:v>
                </c:pt>
                <c:pt idx="1824">
                  <c:v>1,820.00</c:v>
                </c:pt>
                <c:pt idx="1825">
                  <c:v>1,821.00</c:v>
                </c:pt>
                <c:pt idx="1826">
                  <c:v>1,822.01</c:v>
                </c:pt>
                <c:pt idx="1827">
                  <c:v>1,823.00</c:v>
                </c:pt>
                <c:pt idx="1828">
                  <c:v>1,824.00</c:v>
                </c:pt>
                <c:pt idx="1829">
                  <c:v>1,825.01</c:v>
                </c:pt>
                <c:pt idx="1830">
                  <c:v>1,826.01</c:v>
                </c:pt>
                <c:pt idx="1831">
                  <c:v>1,827.00</c:v>
                </c:pt>
                <c:pt idx="1832">
                  <c:v>1,828.01</c:v>
                </c:pt>
                <c:pt idx="1833">
                  <c:v>1,829.01</c:v>
                </c:pt>
                <c:pt idx="1834">
                  <c:v>1,830.00</c:v>
                </c:pt>
                <c:pt idx="1835">
                  <c:v>1,831.00</c:v>
                </c:pt>
                <c:pt idx="1836">
                  <c:v>1,832.01</c:v>
                </c:pt>
                <c:pt idx="1837">
                  <c:v>1,833.00</c:v>
                </c:pt>
                <c:pt idx="1838">
                  <c:v>1,834.00</c:v>
                </c:pt>
                <c:pt idx="1839">
                  <c:v>1,835.01</c:v>
                </c:pt>
                <c:pt idx="1840">
                  <c:v>1,836.01</c:v>
                </c:pt>
                <c:pt idx="1841">
                  <c:v>1,837.00</c:v>
                </c:pt>
                <c:pt idx="1842">
                  <c:v>1,838.01</c:v>
                </c:pt>
                <c:pt idx="1843">
                  <c:v>1,839.01</c:v>
                </c:pt>
                <c:pt idx="1844">
                  <c:v>1,840.00</c:v>
                </c:pt>
                <c:pt idx="1845">
                  <c:v>1,841.00</c:v>
                </c:pt>
                <c:pt idx="1846">
                  <c:v>1,842.01</c:v>
                </c:pt>
                <c:pt idx="1847">
                  <c:v>1,843.00</c:v>
                </c:pt>
                <c:pt idx="1848">
                  <c:v>1,844.00</c:v>
                </c:pt>
                <c:pt idx="1849">
                  <c:v>1,845.01</c:v>
                </c:pt>
                <c:pt idx="1850">
                  <c:v>1,846.01</c:v>
                </c:pt>
                <c:pt idx="1851">
                  <c:v>1,847.00</c:v>
                </c:pt>
                <c:pt idx="1852">
                  <c:v>1,848.00</c:v>
                </c:pt>
                <c:pt idx="1853">
                  <c:v>1,849.01</c:v>
                </c:pt>
                <c:pt idx="1854">
                  <c:v>1,850.00</c:v>
                </c:pt>
                <c:pt idx="1855">
                  <c:v>1,851.00</c:v>
                </c:pt>
                <c:pt idx="1856">
                  <c:v>1,852.01</c:v>
                </c:pt>
                <c:pt idx="1857">
                  <c:v>1,853.00</c:v>
                </c:pt>
                <c:pt idx="1858">
                  <c:v>1,854.00</c:v>
                </c:pt>
                <c:pt idx="1859">
                  <c:v>1,855.01</c:v>
                </c:pt>
                <c:pt idx="1860">
                  <c:v>1,856.01</c:v>
                </c:pt>
                <c:pt idx="1861">
                  <c:v>1,857.00</c:v>
                </c:pt>
                <c:pt idx="1862">
                  <c:v>1,858.00</c:v>
                </c:pt>
                <c:pt idx="1863">
                  <c:v>1,859.01</c:v>
                </c:pt>
                <c:pt idx="1864">
                  <c:v>1,860.00</c:v>
                </c:pt>
                <c:pt idx="1865">
                  <c:v>1,861.00</c:v>
                </c:pt>
                <c:pt idx="1866">
                  <c:v>1,862.01</c:v>
                </c:pt>
                <c:pt idx="1867">
                  <c:v>1,863.01</c:v>
                </c:pt>
                <c:pt idx="1868">
                  <c:v>1,864.00</c:v>
                </c:pt>
                <c:pt idx="1869">
                  <c:v>1,865.01</c:v>
                </c:pt>
                <c:pt idx="1870">
                  <c:v>1,866.01</c:v>
                </c:pt>
                <c:pt idx="1871">
                  <c:v>1,867.00</c:v>
                </c:pt>
                <c:pt idx="1872">
                  <c:v>1,868.00</c:v>
                </c:pt>
                <c:pt idx="1873">
                  <c:v>1,869.01</c:v>
                </c:pt>
                <c:pt idx="1874">
                  <c:v>1,870.00</c:v>
                </c:pt>
                <c:pt idx="1875">
                  <c:v>1,871.00</c:v>
                </c:pt>
                <c:pt idx="1876">
                  <c:v>1,872.01</c:v>
                </c:pt>
                <c:pt idx="1877">
                  <c:v>1,873.01</c:v>
                </c:pt>
                <c:pt idx="1878">
                  <c:v>1,874.00</c:v>
                </c:pt>
                <c:pt idx="1879">
                  <c:v>1,875.00</c:v>
                </c:pt>
                <c:pt idx="1880">
                  <c:v>1,876.01</c:v>
                </c:pt>
                <c:pt idx="1881">
                  <c:v>1,877.00</c:v>
                </c:pt>
                <c:pt idx="1882">
                  <c:v>1,878.00</c:v>
                </c:pt>
                <c:pt idx="1883">
                  <c:v>1,879.01</c:v>
                </c:pt>
                <c:pt idx="1884">
                  <c:v>1,880.01</c:v>
                </c:pt>
                <c:pt idx="1885">
                  <c:v>1,881.00</c:v>
                </c:pt>
                <c:pt idx="1886">
                  <c:v>1,882.01</c:v>
                </c:pt>
                <c:pt idx="1887">
                  <c:v>1,883.01</c:v>
                </c:pt>
                <c:pt idx="1888">
                  <c:v>1,884.00</c:v>
                </c:pt>
                <c:pt idx="1889">
                  <c:v>1,885.00</c:v>
                </c:pt>
                <c:pt idx="1890">
                  <c:v>1,886.01</c:v>
                </c:pt>
                <c:pt idx="1891">
                  <c:v>1,887.00</c:v>
                </c:pt>
                <c:pt idx="1892">
                  <c:v>1,888.00</c:v>
                </c:pt>
                <c:pt idx="1893">
                  <c:v>1,889.01</c:v>
                </c:pt>
                <c:pt idx="1894">
                  <c:v>1,890.01</c:v>
                </c:pt>
                <c:pt idx="1895">
                  <c:v>1,891.00</c:v>
                </c:pt>
                <c:pt idx="1896">
                  <c:v>1,892.01</c:v>
                </c:pt>
                <c:pt idx="1897">
                  <c:v>1,893.01</c:v>
                </c:pt>
                <c:pt idx="1898">
                  <c:v>1,894.00</c:v>
                </c:pt>
                <c:pt idx="1899">
                  <c:v>1,895.00</c:v>
                </c:pt>
                <c:pt idx="1900">
                  <c:v>1,896.01</c:v>
                </c:pt>
                <c:pt idx="1901">
                  <c:v>1,897.00</c:v>
                </c:pt>
                <c:pt idx="1902">
                  <c:v>1,898.00</c:v>
                </c:pt>
                <c:pt idx="1903">
                  <c:v>1,899.01</c:v>
                </c:pt>
                <c:pt idx="1904">
                  <c:v>1,900.01</c:v>
                </c:pt>
                <c:pt idx="1905">
                  <c:v>1,901.00</c:v>
                </c:pt>
              </c:strCache>
            </c:strRef>
          </c:xVal>
          <c:yVal>
            <c:numRef>
              <c:f>'8-16-2022 10-06-53 AM'!$G$2:$G$1907</c:f>
              <c:numCache>
                <c:formatCode>General</c:formatCode>
                <c:ptCount val="1906"/>
                <c:pt idx="0">
                  <c:v>72.700394000000003</c:v>
                </c:pt>
                <c:pt idx="1">
                  <c:v>72.700789999999998</c:v>
                </c:pt>
                <c:pt idx="2">
                  <c:v>72.704065999999997</c:v>
                </c:pt>
                <c:pt idx="3">
                  <c:v>72.703183999999993</c:v>
                </c:pt>
                <c:pt idx="4">
                  <c:v>72.687020000000004</c:v>
                </c:pt>
                <c:pt idx="5">
                  <c:v>72.848281999999998</c:v>
                </c:pt>
                <c:pt idx="6">
                  <c:v>72.843295999999995</c:v>
                </c:pt>
                <c:pt idx="7">
                  <c:v>72.847058000000004</c:v>
                </c:pt>
                <c:pt idx="8">
                  <c:v>72.860287999999997</c:v>
                </c:pt>
                <c:pt idx="9">
                  <c:v>72.875371999999999</c:v>
                </c:pt>
                <c:pt idx="10">
                  <c:v>72.874831999999998</c:v>
                </c:pt>
                <c:pt idx="11">
                  <c:v>72.869684000000007</c:v>
                </c:pt>
                <c:pt idx="12">
                  <c:v>72.861007999999998</c:v>
                </c:pt>
                <c:pt idx="13">
                  <c:v>72.871645999999998</c:v>
                </c:pt>
                <c:pt idx="14">
                  <c:v>72.863401999999994</c:v>
                </c:pt>
                <c:pt idx="15">
                  <c:v>72.860395999999994</c:v>
                </c:pt>
                <c:pt idx="16">
                  <c:v>72.869125999999994</c:v>
                </c:pt>
                <c:pt idx="17">
                  <c:v>72.866029999999995</c:v>
                </c:pt>
                <c:pt idx="18">
                  <c:v>72.864769999999993</c:v>
                </c:pt>
                <c:pt idx="19">
                  <c:v>72.852980000000002</c:v>
                </c:pt>
                <c:pt idx="20">
                  <c:v>72.859027999999995</c:v>
                </c:pt>
                <c:pt idx="21">
                  <c:v>72.869972000000004</c:v>
                </c:pt>
                <c:pt idx="22">
                  <c:v>72.878575999999995</c:v>
                </c:pt>
                <c:pt idx="23">
                  <c:v>72.883021999999997</c:v>
                </c:pt>
                <c:pt idx="24">
                  <c:v>72.866119999999995</c:v>
                </c:pt>
                <c:pt idx="25">
                  <c:v>72.859082000000001</c:v>
                </c:pt>
                <c:pt idx="26">
                  <c:v>72.857174000000001</c:v>
                </c:pt>
                <c:pt idx="27">
                  <c:v>72.868369999999999</c:v>
                </c:pt>
                <c:pt idx="28">
                  <c:v>72.869647999999998</c:v>
                </c:pt>
                <c:pt idx="29">
                  <c:v>72.861457999999999</c:v>
                </c:pt>
                <c:pt idx="30">
                  <c:v>72.863618000000002</c:v>
                </c:pt>
                <c:pt idx="31">
                  <c:v>72.871340000000004</c:v>
                </c:pt>
                <c:pt idx="32">
                  <c:v>72.861493999999993</c:v>
                </c:pt>
                <c:pt idx="33">
                  <c:v>72.838040000000007</c:v>
                </c:pt>
                <c:pt idx="34">
                  <c:v>72.860575999999995</c:v>
                </c:pt>
                <c:pt idx="35">
                  <c:v>72.872293999999997</c:v>
                </c:pt>
                <c:pt idx="36">
                  <c:v>72.883831999999998</c:v>
                </c:pt>
                <c:pt idx="37">
                  <c:v>72.875569999999996</c:v>
                </c:pt>
                <c:pt idx="38">
                  <c:v>72.858037999999993</c:v>
                </c:pt>
                <c:pt idx="39">
                  <c:v>72.856039999999993</c:v>
                </c:pt>
                <c:pt idx="40">
                  <c:v>72.867469999999997</c:v>
                </c:pt>
                <c:pt idx="41">
                  <c:v>72.871735999999999</c:v>
                </c:pt>
                <c:pt idx="42">
                  <c:v>72.865868000000006</c:v>
                </c:pt>
                <c:pt idx="43">
                  <c:v>72.854708000000002</c:v>
                </c:pt>
                <c:pt idx="44">
                  <c:v>72.849164000000002</c:v>
                </c:pt>
                <c:pt idx="45">
                  <c:v>72.853178</c:v>
                </c:pt>
                <c:pt idx="46">
                  <c:v>72.836941999999993</c:v>
                </c:pt>
                <c:pt idx="47">
                  <c:v>72.860612000000003</c:v>
                </c:pt>
                <c:pt idx="48">
                  <c:v>72.868837999999997</c:v>
                </c:pt>
                <c:pt idx="49">
                  <c:v>72.864643999999998</c:v>
                </c:pt>
                <c:pt idx="50">
                  <c:v>72.856256000000002</c:v>
                </c:pt>
                <c:pt idx="51">
                  <c:v>72.856256000000002</c:v>
                </c:pt>
                <c:pt idx="52">
                  <c:v>72.858307999999994</c:v>
                </c:pt>
                <c:pt idx="53">
                  <c:v>72.866264000000001</c:v>
                </c:pt>
                <c:pt idx="54">
                  <c:v>72.881186</c:v>
                </c:pt>
                <c:pt idx="55">
                  <c:v>72.874508000000006</c:v>
                </c:pt>
                <c:pt idx="56">
                  <c:v>72.850945999999993</c:v>
                </c:pt>
                <c:pt idx="57">
                  <c:v>72.850136000000006</c:v>
                </c:pt>
                <c:pt idx="58">
                  <c:v>72.859046000000006</c:v>
                </c:pt>
                <c:pt idx="59">
                  <c:v>72.865238000000005</c:v>
                </c:pt>
                <c:pt idx="60">
                  <c:v>72.867812000000001</c:v>
                </c:pt>
                <c:pt idx="61">
                  <c:v>72.872923999999998</c:v>
                </c:pt>
                <c:pt idx="62">
                  <c:v>72.867776000000006</c:v>
                </c:pt>
                <c:pt idx="63">
                  <c:v>72.870638</c:v>
                </c:pt>
                <c:pt idx="64">
                  <c:v>72.866786000000005</c:v>
                </c:pt>
                <c:pt idx="65">
                  <c:v>72.85127</c:v>
                </c:pt>
                <c:pt idx="66">
                  <c:v>72.866228000000007</c:v>
                </c:pt>
                <c:pt idx="67">
                  <c:v>72.863293999999996</c:v>
                </c:pt>
                <c:pt idx="68">
                  <c:v>72.872311999999994</c:v>
                </c:pt>
                <c:pt idx="69">
                  <c:v>72.865886000000003</c:v>
                </c:pt>
                <c:pt idx="70">
                  <c:v>72.864356000000001</c:v>
                </c:pt>
                <c:pt idx="71">
                  <c:v>72.869035999999994</c:v>
                </c:pt>
                <c:pt idx="72">
                  <c:v>72.873626000000002</c:v>
                </c:pt>
                <c:pt idx="73">
                  <c:v>72.862970000000004</c:v>
                </c:pt>
                <c:pt idx="74">
                  <c:v>72.865706000000003</c:v>
                </c:pt>
                <c:pt idx="75">
                  <c:v>72.880880000000005</c:v>
                </c:pt>
                <c:pt idx="76">
                  <c:v>72.877064000000004</c:v>
                </c:pt>
                <c:pt idx="77">
                  <c:v>72.861152000000004</c:v>
                </c:pt>
                <c:pt idx="78">
                  <c:v>72.876596000000006</c:v>
                </c:pt>
                <c:pt idx="79">
                  <c:v>72.873266000000001</c:v>
                </c:pt>
                <c:pt idx="80">
                  <c:v>72.868064000000004</c:v>
                </c:pt>
                <c:pt idx="81">
                  <c:v>72.866569999999996</c:v>
                </c:pt>
                <c:pt idx="82">
                  <c:v>72.861493999999993</c:v>
                </c:pt>
                <c:pt idx="83">
                  <c:v>72.865921999999998</c:v>
                </c:pt>
                <c:pt idx="84">
                  <c:v>72.869215999999994</c:v>
                </c:pt>
                <c:pt idx="85">
                  <c:v>72.882121999999995</c:v>
                </c:pt>
                <c:pt idx="86">
                  <c:v>72.883688000000006</c:v>
                </c:pt>
                <c:pt idx="87">
                  <c:v>72.853700000000003</c:v>
                </c:pt>
                <c:pt idx="88">
                  <c:v>72.855661999999995</c:v>
                </c:pt>
                <c:pt idx="89">
                  <c:v>72.881978000000004</c:v>
                </c:pt>
                <c:pt idx="90">
                  <c:v>72.873878000000005</c:v>
                </c:pt>
                <c:pt idx="91">
                  <c:v>72.869522000000003</c:v>
                </c:pt>
                <c:pt idx="92">
                  <c:v>72.878</c:v>
                </c:pt>
                <c:pt idx="93">
                  <c:v>72.883418000000006</c:v>
                </c:pt>
                <c:pt idx="94">
                  <c:v>72.889628000000002</c:v>
                </c:pt>
                <c:pt idx="95">
                  <c:v>72.893264000000002</c:v>
                </c:pt>
                <c:pt idx="96">
                  <c:v>72.873878000000005</c:v>
                </c:pt>
                <c:pt idx="97">
                  <c:v>72.875569999999996</c:v>
                </c:pt>
                <c:pt idx="98">
                  <c:v>72.882914</c:v>
                </c:pt>
                <c:pt idx="99">
                  <c:v>72.890906000000001</c:v>
                </c:pt>
                <c:pt idx="100">
                  <c:v>72.885542000000001</c:v>
                </c:pt>
                <c:pt idx="101">
                  <c:v>72.886279999999999</c:v>
                </c:pt>
                <c:pt idx="102">
                  <c:v>72.874544</c:v>
                </c:pt>
                <c:pt idx="103">
                  <c:v>72.871825999999999</c:v>
                </c:pt>
                <c:pt idx="104">
                  <c:v>72.881420000000006</c:v>
                </c:pt>
                <c:pt idx="105">
                  <c:v>72.880052000000006</c:v>
                </c:pt>
                <c:pt idx="106">
                  <c:v>72.886532000000003</c:v>
                </c:pt>
                <c:pt idx="107">
                  <c:v>72.880303999999995</c:v>
                </c:pt>
                <c:pt idx="108">
                  <c:v>72.882986000000002</c:v>
                </c:pt>
                <c:pt idx="109">
                  <c:v>72.878125999999995</c:v>
                </c:pt>
                <c:pt idx="110">
                  <c:v>72.876667999999995</c:v>
                </c:pt>
                <c:pt idx="111">
                  <c:v>72.882553999999999</c:v>
                </c:pt>
                <c:pt idx="112">
                  <c:v>72.886945999999995</c:v>
                </c:pt>
                <c:pt idx="113">
                  <c:v>72.887522000000004</c:v>
                </c:pt>
                <c:pt idx="114">
                  <c:v>72.880322000000007</c:v>
                </c:pt>
                <c:pt idx="115">
                  <c:v>72.873931999999996</c:v>
                </c:pt>
                <c:pt idx="116">
                  <c:v>72.881653999999997</c:v>
                </c:pt>
                <c:pt idx="117">
                  <c:v>72.891769999999994</c:v>
                </c:pt>
                <c:pt idx="118">
                  <c:v>72.886334000000005</c:v>
                </c:pt>
                <c:pt idx="119">
                  <c:v>72.892058000000006</c:v>
                </c:pt>
                <c:pt idx="120">
                  <c:v>72.894199999999998</c:v>
                </c:pt>
                <c:pt idx="121">
                  <c:v>72.879260000000002</c:v>
                </c:pt>
                <c:pt idx="122">
                  <c:v>72.874418000000006</c:v>
                </c:pt>
                <c:pt idx="123">
                  <c:v>72.866714000000002</c:v>
                </c:pt>
                <c:pt idx="124">
                  <c:v>72.890851999999995</c:v>
                </c:pt>
                <c:pt idx="125">
                  <c:v>72.898555999999999</c:v>
                </c:pt>
                <c:pt idx="126">
                  <c:v>72.885379999999998</c:v>
                </c:pt>
                <c:pt idx="127">
                  <c:v>72.879512000000005</c:v>
                </c:pt>
                <c:pt idx="128">
                  <c:v>72.890563999999998</c:v>
                </c:pt>
                <c:pt idx="129">
                  <c:v>72.886027999999996</c:v>
                </c:pt>
                <c:pt idx="130">
                  <c:v>72.899563999999998</c:v>
                </c:pt>
                <c:pt idx="131">
                  <c:v>72.893569999999997</c:v>
                </c:pt>
                <c:pt idx="132">
                  <c:v>72.887252000000004</c:v>
                </c:pt>
                <c:pt idx="133">
                  <c:v>72.876272</c:v>
                </c:pt>
                <c:pt idx="134">
                  <c:v>72.880052000000006</c:v>
                </c:pt>
                <c:pt idx="135">
                  <c:v>72.883724000000001</c:v>
                </c:pt>
                <c:pt idx="136">
                  <c:v>72.872510000000005</c:v>
                </c:pt>
                <c:pt idx="137">
                  <c:v>72.888458</c:v>
                </c:pt>
                <c:pt idx="138">
                  <c:v>72.891931999999997</c:v>
                </c:pt>
                <c:pt idx="139">
                  <c:v>72.884587999999994</c:v>
                </c:pt>
                <c:pt idx="140">
                  <c:v>72.877207999999996</c:v>
                </c:pt>
                <c:pt idx="141">
                  <c:v>72.871753999999996</c:v>
                </c:pt>
                <c:pt idx="142">
                  <c:v>72.892508000000007</c:v>
                </c:pt>
                <c:pt idx="143">
                  <c:v>72.894542000000001</c:v>
                </c:pt>
                <c:pt idx="144">
                  <c:v>72.882301999999996</c:v>
                </c:pt>
                <c:pt idx="145">
                  <c:v>72.874706000000003</c:v>
                </c:pt>
                <c:pt idx="146">
                  <c:v>72.881041999999994</c:v>
                </c:pt>
                <c:pt idx="147">
                  <c:v>72.899978000000004</c:v>
                </c:pt>
                <c:pt idx="148">
                  <c:v>72.895604000000006</c:v>
                </c:pt>
                <c:pt idx="149">
                  <c:v>72.902839999999998</c:v>
                </c:pt>
                <c:pt idx="150">
                  <c:v>72.889142000000007</c:v>
                </c:pt>
                <c:pt idx="151">
                  <c:v>72.878522000000004</c:v>
                </c:pt>
                <c:pt idx="152">
                  <c:v>72.892238000000006</c:v>
                </c:pt>
                <c:pt idx="153">
                  <c:v>72.893534000000002</c:v>
                </c:pt>
                <c:pt idx="154">
                  <c:v>72.882733999999999</c:v>
                </c:pt>
                <c:pt idx="155">
                  <c:v>72.887215999999995</c:v>
                </c:pt>
                <c:pt idx="156">
                  <c:v>72.90419</c:v>
                </c:pt>
                <c:pt idx="157">
                  <c:v>72.897853999999995</c:v>
                </c:pt>
                <c:pt idx="158">
                  <c:v>72.883688000000006</c:v>
                </c:pt>
                <c:pt idx="159">
                  <c:v>72.88655</c:v>
                </c:pt>
                <c:pt idx="160">
                  <c:v>72.894884000000005</c:v>
                </c:pt>
                <c:pt idx="161">
                  <c:v>72.905665999999997</c:v>
                </c:pt>
                <c:pt idx="162">
                  <c:v>72.895244000000005</c:v>
                </c:pt>
                <c:pt idx="163">
                  <c:v>72.886064000000005</c:v>
                </c:pt>
                <c:pt idx="164">
                  <c:v>72.891716000000002</c:v>
                </c:pt>
                <c:pt idx="165">
                  <c:v>72.903056000000007</c:v>
                </c:pt>
                <c:pt idx="166">
                  <c:v>72.907105999999999</c:v>
                </c:pt>
                <c:pt idx="167">
                  <c:v>72.899708000000004</c:v>
                </c:pt>
                <c:pt idx="168">
                  <c:v>72.894452000000001</c:v>
                </c:pt>
                <c:pt idx="169">
                  <c:v>72.890401999999995</c:v>
                </c:pt>
                <c:pt idx="170">
                  <c:v>72.89546</c:v>
                </c:pt>
                <c:pt idx="171">
                  <c:v>72.890960000000007</c:v>
                </c:pt>
                <c:pt idx="172">
                  <c:v>72.896953999999994</c:v>
                </c:pt>
                <c:pt idx="173">
                  <c:v>72.898483999999996</c:v>
                </c:pt>
                <c:pt idx="174">
                  <c:v>72.896485999999996</c:v>
                </c:pt>
                <c:pt idx="175">
                  <c:v>72.910094000000001</c:v>
                </c:pt>
                <c:pt idx="176">
                  <c:v>72.893804000000003</c:v>
                </c:pt>
                <c:pt idx="177">
                  <c:v>72.876776000000007</c:v>
                </c:pt>
                <c:pt idx="178">
                  <c:v>72.888152000000005</c:v>
                </c:pt>
                <c:pt idx="179">
                  <c:v>72.903434000000004</c:v>
                </c:pt>
                <c:pt idx="180">
                  <c:v>72.909319999999994</c:v>
                </c:pt>
                <c:pt idx="181">
                  <c:v>72.891121999999996</c:v>
                </c:pt>
                <c:pt idx="182">
                  <c:v>72.89573</c:v>
                </c:pt>
                <c:pt idx="183">
                  <c:v>72.897872000000007</c:v>
                </c:pt>
                <c:pt idx="184">
                  <c:v>72.900103999999999</c:v>
                </c:pt>
                <c:pt idx="185">
                  <c:v>72.901561999999998</c:v>
                </c:pt>
                <c:pt idx="186">
                  <c:v>72.916843999999998</c:v>
                </c:pt>
                <c:pt idx="187">
                  <c:v>72.910544000000002</c:v>
                </c:pt>
                <c:pt idx="188">
                  <c:v>72.899798000000004</c:v>
                </c:pt>
                <c:pt idx="189">
                  <c:v>72.884876000000006</c:v>
                </c:pt>
                <c:pt idx="190">
                  <c:v>72.893929999999997</c:v>
                </c:pt>
                <c:pt idx="191">
                  <c:v>72.894722000000002</c:v>
                </c:pt>
                <c:pt idx="192">
                  <c:v>72.907808000000003</c:v>
                </c:pt>
                <c:pt idx="193">
                  <c:v>72.906313999999995</c:v>
                </c:pt>
                <c:pt idx="194">
                  <c:v>72.906062000000006</c:v>
                </c:pt>
                <c:pt idx="195">
                  <c:v>72.872366</c:v>
                </c:pt>
                <c:pt idx="196">
                  <c:v>72.887197999999998</c:v>
                </c:pt>
                <c:pt idx="197">
                  <c:v>72.904262000000003</c:v>
                </c:pt>
                <c:pt idx="198">
                  <c:v>72.902264000000002</c:v>
                </c:pt>
                <c:pt idx="199">
                  <c:v>72.903937999999997</c:v>
                </c:pt>
                <c:pt idx="200">
                  <c:v>72.911192</c:v>
                </c:pt>
                <c:pt idx="201">
                  <c:v>72.903812000000002</c:v>
                </c:pt>
                <c:pt idx="202">
                  <c:v>72.906620000000004</c:v>
                </c:pt>
                <c:pt idx="203">
                  <c:v>72.907213999999996</c:v>
                </c:pt>
                <c:pt idx="204">
                  <c:v>72.903002000000001</c:v>
                </c:pt>
                <c:pt idx="205">
                  <c:v>72.905972000000006</c:v>
                </c:pt>
                <c:pt idx="206">
                  <c:v>72.895694000000006</c:v>
                </c:pt>
                <c:pt idx="207">
                  <c:v>72.896917999999999</c:v>
                </c:pt>
                <c:pt idx="208">
                  <c:v>72.909626000000003</c:v>
                </c:pt>
                <c:pt idx="209">
                  <c:v>72.906170000000003</c:v>
                </c:pt>
                <c:pt idx="210">
                  <c:v>72.912217999999996</c:v>
                </c:pt>
                <c:pt idx="211">
                  <c:v>72.921289999999999</c:v>
                </c:pt>
                <c:pt idx="212">
                  <c:v>72.910346000000004</c:v>
                </c:pt>
                <c:pt idx="213">
                  <c:v>72.900679999999994</c:v>
                </c:pt>
                <c:pt idx="214">
                  <c:v>72.891121999999996</c:v>
                </c:pt>
                <c:pt idx="215">
                  <c:v>72.910418000000007</c:v>
                </c:pt>
                <c:pt idx="216">
                  <c:v>72.913910000000001</c:v>
                </c:pt>
                <c:pt idx="217">
                  <c:v>72.904747999999998</c:v>
                </c:pt>
                <c:pt idx="218">
                  <c:v>72.909356000000002</c:v>
                </c:pt>
                <c:pt idx="219">
                  <c:v>72.902497999999994</c:v>
                </c:pt>
                <c:pt idx="220">
                  <c:v>72.902156000000005</c:v>
                </c:pt>
                <c:pt idx="221">
                  <c:v>72.919004000000001</c:v>
                </c:pt>
                <c:pt idx="222">
                  <c:v>72.920804000000004</c:v>
                </c:pt>
                <c:pt idx="223">
                  <c:v>72.912452000000002</c:v>
                </c:pt>
                <c:pt idx="224">
                  <c:v>72.92165</c:v>
                </c:pt>
                <c:pt idx="225">
                  <c:v>72.910471999999999</c:v>
                </c:pt>
                <c:pt idx="226">
                  <c:v>72.911749999999998</c:v>
                </c:pt>
                <c:pt idx="227">
                  <c:v>72.923738</c:v>
                </c:pt>
                <c:pt idx="228">
                  <c:v>72.934286</c:v>
                </c:pt>
                <c:pt idx="229">
                  <c:v>72.920174000000003</c:v>
                </c:pt>
                <c:pt idx="230">
                  <c:v>72.914702000000005</c:v>
                </c:pt>
                <c:pt idx="231">
                  <c:v>72.908330000000007</c:v>
                </c:pt>
                <c:pt idx="232">
                  <c:v>72.909716000000003</c:v>
                </c:pt>
                <c:pt idx="233">
                  <c:v>72.913747999999998</c:v>
                </c:pt>
                <c:pt idx="234">
                  <c:v>72.929624000000004</c:v>
                </c:pt>
                <c:pt idx="235">
                  <c:v>72.919399999999996</c:v>
                </c:pt>
                <c:pt idx="236">
                  <c:v>72.934861999999995</c:v>
                </c:pt>
                <c:pt idx="237">
                  <c:v>72.919796000000005</c:v>
                </c:pt>
                <c:pt idx="238">
                  <c:v>72.919291999999999</c:v>
                </c:pt>
                <c:pt idx="239">
                  <c:v>72.904640000000001</c:v>
                </c:pt>
                <c:pt idx="240">
                  <c:v>72.911299999999997</c:v>
                </c:pt>
                <c:pt idx="241">
                  <c:v>72.920552000000001</c:v>
                </c:pt>
                <c:pt idx="242">
                  <c:v>72.931100000000001</c:v>
                </c:pt>
                <c:pt idx="243">
                  <c:v>72.925231999999994</c:v>
                </c:pt>
                <c:pt idx="244">
                  <c:v>72.910741999999999</c:v>
                </c:pt>
                <c:pt idx="245">
                  <c:v>72.918499999999995</c:v>
                </c:pt>
                <c:pt idx="246">
                  <c:v>72.919076000000004</c:v>
                </c:pt>
                <c:pt idx="247">
                  <c:v>72.917851999999996</c:v>
                </c:pt>
                <c:pt idx="248">
                  <c:v>72.922712000000004</c:v>
                </c:pt>
                <c:pt idx="249">
                  <c:v>72.919832</c:v>
                </c:pt>
                <c:pt idx="250">
                  <c:v>72.910634000000002</c:v>
                </c:pt>
                <c:pt idx="251">
                  <c:v>72.930415999999994</c:v>
                </c:pt>
                <c:pt idx="252">
                  <c:v>72.943051999999994</c:v>
                </c:pt>
                <c:pt idx="253">
                  <c:v>72.934970000000007</c:v>
                </c:pt>
                <c:pt idx="254">
                  <c:v>72.920282</c:v>
                </c:pt>
                <c:pt idx="255">
                  <c:v>72.926366000000002</c:v>
                </c:pt>
                <c:pt idx="256">
                  <c:v>72.928597999999994</c:v>
                </c:pt>
                <c:pt idx="257">
                  <c:v>72.926798000000005</c:v>
                </c:pt>
                <c:pt idx="258">
                  <c:v>72.919939999999997</c:v>
                </c:pt>
                <c:pt idx="259">
                  <c:v>72.920804000000004</c:v>
                </c:pt>
                <c:pt idx="260">
                  <c:v>72.920119999999997</c:v>
                </c:pt>
                <c:pt idx="261">
                  <c:v>72.932612000000006</c:v>
                </c:pt>
                <c:pt idx="262">
                  <c:v>72.937634000000003</c:v>
                </c:pt>
                <c:pt idx="263">
                  <c:v>72.933548000000002</c:v>
                </c:pt>
                <c:pt idx="264">
                  <c:v>72.934718000000004</c:v>
                </c:pt>
                <c:pt idx="265">
                  <c:v>72.924043999999995</c:v>
                </c:pt>
                <c:pt idx="266">
                  <c:v>72.935456000000002</c:v>
                </c:pt>
                <c:pt idx="267">
                  <c:v>72.934970000000007</c:v>
                </c:pt>
                <c:pt idx="268">
                  <c:v>72.943033999999997</c:v>
                </c:pt>
                <c:pt idx="269">
                  <c:v>72.949910000000003</c:v>
                </c:pt>
                <c:pt idx="270">
                  <c:v>72.933062000000007</c:v>
                </c:pt>
                <c:pt idx="271">
                  <c:v>72.940423999999993</c:v>
                </c:pt>
                <c:pt idx="272">
                  <c:v>72.927301999999997</c:v>
                </c:pt>
                <c:pt idx="273">
                  <c:v>72.934106</c:v>
                </c:pt>
                <c:pt idx="274">
                  <c:v>72.939505999999994</c:v>
                </c:pt>
                <c:pt idx="275">
                  <c:v>72.931927999999999</c:v>
                </c:pt>
                <c:pt idx="276">
                  <c:v>72.913802000000004</c:v>
                </c:pt>
                <c:pt idx="277">
                  <c:v>72.917438000000004</c:v>
                </c:pt>
                <c:pt idx="278">
                  <c:v>72.936338000000006</c:v>
                </c:pt>
                <c:pt idx="279">
                  <c:v>72.935996000000003</c:v>
                </c:pt>
                <c:pt idx="280">
                  <c:v>72.934483999999998</c:v>
                </c:pt>
                <c:pt idx="281">
                  <c:v>72.931064000000006</c:v>
                </c:pt>
                <c:pt idx="282">
                  <c:v>72.938282000000001</c:v>
                </c:pt>
                <c:pt idx="283">
                  <c:v>72.925286</c:v>
                </c:pt>
                <c:pt idx="284">
                  <c:v>72.929264000000003</c:v>
                </c:pt>
                <c:pt idx="285">
                  <c:v>72.935779999999994</c:v>
                </c:pt>
                <c:pt idx="286">
                  <c:v>72.942458000000002</c:v>
                </c:pt>
                <c:pt idx="287">
                  <c:v>72.934970000000007</c:v>
                </c:pt>
                <c:pt idx="288">
                  <c:v>72.935401999999996</c:v>
                </c:pt>
                <c:pt idx="289">
                  <c:v>72.939434000000006</c:v>
                </c:pt>
                <c:pt idx="290">
                  <c:v>72.946472</c:v>
                </c:pt>
                <c:pt idx="291">
                  <c:v>72.933295999999999</c:v>
                </c:pt>
                <c:pt idx="292">
                  <c:v>72.932378</c:v>
                </c:pt>
                <c:pt idx="293">
                  <c:v>72.932107999999999</c:v>
                </c:pt>
                <c:pt idx="294">
                  <c:v>72.938426000000007</c:v>
                </c:pt>
                <c:pt idx="295">
                  <c:v>72.940693999999993</c:v>
                </c:pt>
                <c:pt idx="296">
                  <c:v>72.946544000000003</c:v>
                </c:pt>
                <c:pt idx="297">
                  <c:v>72.951223999999996</c:v>
                </c:pt>
                <c:pt idx="298">
                  <c:v>72.935599999999994</c:v>
                </c:pt>
                <c:pt idx="299">
                  <c:v>72.944671999999997</c:v>
                </c:pt>
                <c:pt idx="300">
                  <c:v>72.952160000000006</c:v>
                </c:pt>
                <c:pt idx="301">
                  <c:v>72.943340000000006</c:v>
                </c:pt>
                <c:pt idx="302">
                  <c:v>72.942440000000005</c:v>
                </c:pt>
                <c:pt idx="303">
                  <c:v>72.940064000000007</c:v>
                </c:pt>
                <c:pt idx="304">
                  <c:v>72.952826000000002</c:v>
                </c:pt>
                <c:pt idx="305">
                  <c:v>72.948937999999998</c:v>
                </c:pt>
                <c:pt idx="306">
                  <c:v>72.938119999999998</c:v>
                </c:pt>
                <c:pt idx="307">
                  <c:v>72.951601999999994</c:v>
                </c:pt>
                <c:pt idx="308">
                  <c:v>72.964417999999995</c:v>
                </c:pt>
                <c:pt idx="309">
                  <c:v>72.970628000000005</c:v>
                </c:pt>
                <c:pt idx="310">
                  <c:v>72.965335999999994</c:v>
                </c:pt>
                <c:pt idx="311">
                  <c:v>72.941143999999994</c:v>
                </c:pt>
                <c:pt idx="312">
                  <c:v>72.933385999999999</c:v>
                </c:pt>
                <c:pt idx="313">
                  <c:v>72.944059999999993</c:v>
                </c:pt>
                <c:pt idx="314">
                  <c:v>72.954266000000004</c:v>
                </c:pt>
                <c:pt idx="315">
                  <c:v>72.968630000000005</c:v>
                </c:pt>
                <c:pt idx="316">
                  <c:v>72.953419999999994</c:v>
                </c:pt>
                <c:pt idx="317">
                  <c:v>72.959558000000001</c:v>
                </c:pt>
                <c:pt idx="318">
                  <c:v>72.967460000000003</c:v>
                </c:pt>
                <c:pt idx="319">
                  <c:v>72.964687999999995</c:v>
                </c:pt>
                <c:pt idx="320">
                  <c:v>72.943736000000001</c:v>
                </c:pt>
                <c:pt idx="321">
                  <c:v>72.943843999999999</c:v>
                </c:pt>
                <c:pt idx="322">
                  <c:v>72.961088000000004</c:v>
                </c:pt>
                <c:pt idx="323">
                  <c:v>72.979574</c:v>
                </c:pt>
                <c:pt idx="324">
                  <c:v>72.970213999999999</c:v>
                </c:pt>
                <c:pt idx="325">
                  <c:v>72.957487999999998</c:v>
                </c:pt>
                <c:pt idx="326">
                  <c:v>72.950665999999998</c:v>
                </c:pt>
                <c:pt idx="327">
                  <c:v>72.955382</c:v>
                </c:pt>
                <c:pt idx="328">
                  <c:v>72.964867999999996</c:v>
                </c:pt>
                <c:pt idx="329">
                  <c:v>72.969926000000001</c:v>
                </c:pt>
                <c:pt idx="330">
                  <c:v>72.969673999999998</c:v>
                </c:pt>
                <c:pt idx="331">
                  <c:v>72.969223999999997</c:v>
                </c:pt>
                <c:pt idx="332">
                  <c:v>72.958945999999997</c:v>
                </c:pt>
                <c:pt idx="333">
                  <c:v>72.966595999999996</c:v>
                </c:pt>
                <c:pt idx="334">
                  <c:v>72.954734000000002</c:v>
                </c:pt>
                <c:pt idx="335">
                  <c:v>72.957434000000006</c:v>
                </c:pt>
                <c:pt idx="336">
                  <c:v>72.972446000000005</c:v>
                </c:pt>
                <c:pt idx="337">
                  <c:v>72.970861999999997</c:v>
                </c:pt>
                <c:pt idx="338">
                  <c:v>72.975613999999993</c:v>
                </c:pt>
                <c:pt idx="339">
                  <c:v>72.964634000000004</c:v>
                </c:pt>
                <c:pt idx="340">
                  <c:v>72.962096000000003</c:v>
                </c:pt>
                <c:pt idx="341">
                  <c:v>72.969241999999994</c:v>
                </c:pt>
                <c:pt idx="342">
                  <c:v>72.971258000000006</c:v>
                </c:pt>
                <c:pt idx="343">
                  <c:v>72.965624000000005</c:v>
                </c:pt>
                <c:pt idx="344">
                  <c:v>72.978943999999998</c:v>
                </c:pt>
                <c:pt idx="345">
                  <c:v>72.984757999999999</c:v>
                </c:pt>
                <c:pt idx="346">
                  <c:v>72.980329999999995</c:v>
                </c:pt>
                <c:pt idx="347">
                  <c:v>72.974642000000003</c:v>
                </c:pt>
                <c:pt idx="348">
                  <c:v>72.972536000000005</c:v>
                </c:pt>
                <c:pt idx="349">
                  <c:v>72.971509999999995</c:v>
                </c:pt>
                <c:pt idx="350">
                  <c:v>72.971851999999998</c:v>
                </c:pt>
                <c:pt idx="351">
                  <c:v>72.961879999999994</c:v>
                </c:pt>
                <c:pt idx="352">
                  <c:v>72.974317999999997</c:v>
                </c:pt>
                <c:pt idx="353">
                  <c:v>72.981176000000005</c:v>
                </c:pt>
                <c:pt idx="354">
                  <c:v>72.989779999999996</c:v>
                </c:pt>
                <c:pt idx="355">
                  <c:v>72.986720000000005</c:v>
                </c:pt>
                <c:pt idx="356">
                  <c:v>72.977143999999996</c:v>
                </c:pt>
                <c:pt idx="357">
                  <c:v>72.972896000000006</c:v>
                </c:pt>
                <c:pt idx="358">
                  <c:v>72.989509999999996</c:v>
                </c:pt>
                <c:pt idx="359">
                  <c:v>72.993290000000002</c:v>
                </c:pt>
                <c:pt idx="360">
                  <c:v>72.983857999999998</c:v>
                </c:pt>
                <c:pt idx="361">
                  <c:v>72.988898000000006</c:v>
                </c:pt>
                <c:pt idx="362">
                  <c:v>73.003370000000004</c:v>
                </c:pt>
                <c:pt idx="363">
                  <c:v>72.999626000000006</c:v>
                </c:pt>
                <c:pt idx="364">
                  <c:v>72.988016000000002</c:v>
                </c:pt>
                <c:pt idx="365">
                  <c:v>72.980491999999998</c:v>
                </c:pt>
                <c:pt idx="366">
                  <c:v>72.975830000000002</c:v>
                </c:pt>
                <c:pt idx="367">
                  <c:v>72.995431999999994</c:v>
                </c:pt>
                <c:pt idx="368">
                  <c:v>72.990337999999994</c:v>
                </c:pt>
                <c:pt idx="369">
                  <c:v>72.990859999999998</c:v>
                </c:pt>
                <c:pt idx="370">
                  <c:v>72.996386000000001</c:v>
                </c:pt>
                <c:pt idx="371">
                  <c:v>73.001444000000006</c:v>
                </c:pt>
                <c:pt idx="372">
                  <c:v>73.012262000000007</c:v>
                </c:pt>
                <c:pt idx="373">
                  <c:v>72.999464000000003</c:v>
                </c:pt>
                <c:pt idx="374">
                  <c:v>72.992750000000001</c:v>
                </c:pt>
                <c:pt idx="375">
                  <c:v>72.984415999999996</c:v>
                </c:pt>
                <c:pt idx="376">
                  <c:v>72.996853999999999</c:v>
                </c:pt>
                <c:pt idx="377">
                  <c:v>72.990517999999994</c:v>
                </c:pt>
                <c:pt idx="378">
                  <c:v>73.004378000000003</c:v>
                </c:pt>
                <c:pt idx="379">
                  <c:v>73.001407999999998</c:v>
                </c:pt>
                <c:pt idx="380">
                  <c:v>72.995143999999996</c:v>
                </c:pt>
                <c:pt idx="381">
                  <c:v>73.011703999999995</c:v>
                </c:pt>
                <c:pt idx="382">
                  <c:v>72.998294000000001</c:v>
                </c:pt>
                <c:pt idx="383">
                  <c:v>72.993703999999994</c:v>
                </c:pt>
                <c:pt idx="384">
                  <c:v>72.993307999999999</c:v>
                </c:pt>
                <c:pt idx="385">
                  <c:v>72.996818000000005</c:v>
                </c:pt>
                <c:pt idx="386">
                  <c:v>73.002163999999993</c:v>
                </c:pt>
                <c:pt idx="387">
                  <c:v>72.994981999999993</c:v>
                </c:pt>
                <c:pt idx="388">
                  <c:v>72.994765999999998</c:v>
                </c:pt>
                <c:pt idx="389">
                  <c:v>73.010137999999998</c:v>
                </c:pt>
                <c:pt idx="390">
                  <c:v>73.013053999999997</c:v>
                </c:pt>
                <c:pt idx="391">
                  <c:v>73.026932000000002</c:v>
                </c:pt>
                <c:pt idx="392">
                  <c:v>73.013306</c:v>
                </c:pt>
                <c:pt idx="393">
                  <c:v>73.006861999999998</c:v>
                </c:pt>
                <c:pt idx="394">
                  <c:v>73.017607999999996</c:v>
                </c:pt>
                <c:pt idx="395">
                  <c:v>73.016977999999995</c:v>
                </c:pt>
                <c:pt idx="396">
                  <c:v>73.016474000000002</c:v>
                </c:pt>
                <c:pt idx="397">
                  <c:v>73.003478000000001</c:v>
                </c:pt>
                <c:pt idx="398">
                  <c:v>73.013576</c:v>
                </c:pt>
                <c:pt idx="399">
                  <c:v>73.004233999999997</c:v>
                </c:pt>
                <c:pt idx="400">
                  <c:v>72.99203</c:v>
                </c:pt>
                <c:pt idx="401">
                  <c:v>73.004216</c:v>
                </c:pt>
                <c:pt idx="402">
                  <c:v>73.006088000000005</c:v>
                </c:pt>
                <c:pt idx="403">
                  <c:v>73.015034</c:v>
                </c:pt>
                <c:pt idx="404">
                  <c:v>73.019174000000007</c:v>
                </c:pt>
                <c:pt idx="405">
                  <c:v>73.028084000000007</c:v>
                </c:pt>
                <c:pt idx="406">
                  <c:v>73.035355999999993</c:v>
                </c:pt>
                <c:pt idx="407">
                  <c:v>73.034474000000003</c:v>
                </c:pt>
                <c:pt idx="408">
                  <c:v>73.032439999999994</c:v>
                </c:pt>
                <c:pt idx="409">
                  <c:v>73.035139999999998</c:v>
                </c:pt>
                <c:pt idx="410">
                  <c:v>73.029038</c:v>
                </c:pt>
                <c:pt idx="411">
                  <c:v>73.030081999999993</c:v>
                </c:pt>
                <c:pt idx="412">
                  <c:v>73.019155999999995</c:v>
                </c:pt>
                <c:pt idx="413">
                  <c:v>73.013990000000007</c:v>
                </c:pt>
                <c:pt idx="414">
                  <c:v>73.029128</c:v>
                </c:pt>
                <c:pt idx="415">
                  <c:v>73.024717999999993</c:v>
                </c:pt>
                <c:pt idx="416">
                  <c:v>73.012621999999993</c:v>
                </c:pt>
                <c:pt idx="417">
                  <c:v>73.019390000000001</c:v>
                </c:pt>
                <c:pt idx="418">
                  <c:v>73.03604</c:v>
                </c:pt>
                <c:pt idx="419">
                  <c:v>73.031611999999996</c:v>
                </c:pt>
                <c:pt idx="420">
                  <c:v>73.027904000000007</c:v>
                </c:pt>
                <c:pt idx="421">
                  <c:v>73.041926000000004</c:v>
                </c:pt>
                <c:pt idx="422">
                  <c:v>73.057423999999997</c:v>
                </c:pt>
                <c:pt idx="423">
                  <c:v>73.045993999999993</c:v>
                </c:pt>
                <c:pt idx="424">
                  <c:v>73.0364</c:v>
                </c:pt>
                <c:pt idx="425">
                  <c:v>73.048208000000002</c:v>
                </c:pt>
                <c:pt idx="426">
                  <c:v>73.040738000000005</c:v>
                </c:pt>
                <c:pt idx="427">
                  <c:v>73.040936000000002</c:v>
                </c:pt>
                <c:pt idx="428">
                  <c:v>73.045885999999996</c:v>
                </c:pt>
                <c:pt idx="429">
                  <c:v>73.042447999999993</c:v>
                </c:pt>
                <c:pt idx="430">
                  <c:v>73.041944000000001</c:v>
                </c:pt>
                <c:pt idx="431">
                  <c:v>73.05368</c:v>
                </c:pt>
                <c:pt idx="432">
                  <c:v>73.054165999999995</c:v>
                </c:pt>
                <c:pt idx="433">
                  <c:v>73.055263999999994</c:v>
                </c:pt>
                <c:pt idx="434">
                  <c:v>73.049846000000002</c:v>
                </c:pt>
                <c:pt idx="435">
                  <c:v>73.036922000000004</c:v>
                </c:pt>
                <c:pt idx="436">
                  <c:v>73.044842000000003</c:v>
                </c:pt>
                <c:pt idx="437">
                  <c:v>73.052402000000001</c:v>
                </c:pt>
                <c:pt idx="438">
                  <c:v>73.045400000000001</c:v>
                </c:pt>
                <c:pt idx="439">
                  <c:v>73.043797999999995</c:v>
                </c:pt>
                <c:pt idx="440">
                  <c:v>73.048891999999995</c:v>
                </c:pt>
                <c:pt idx="441">
                  <c:v>73.045634000000007</c:v>
                </c:pt>
                <c:pt idx="442">
                  <c:v>73.036057999999997</c:v>
                </c:pt>
                <c:pt idx="443">
                  <c:v>73.057801999999995</c:v>
                </c:pt>
                <c:pt idx="444">
                  <c:v>73.063400000000001</c:v>
                </c:pt>
                <c:pt idx="445">
                  <c:v>73.059044</c:v>
                </c:pt>
                <c:pt idx="446">
                  <c:v>73.060592</c:v>
                </c:pt>
                <c:pt idx="447">
                  <c:v>73.056343999999996</c:v>
                </c:pt>
                <c:pt idx="448">
                  <c:v>73.069304000000002</c:v>
                </c:pt>
                <c:pt idx="449">
                  <c:v>73.072022000000004</c:v>
                </c:pt>
                <c:pt idx="450">
                  <c:v>73.064353999999994</c:v>
                </c:pt>
                <c:pt idx="451">
                  <c:v>73.065560000000005</c:v>
                </c:pt>
                <c:pt idx="452">
                  <c:v>73.063687999999999</c:v>
                </c:pt>
                <c:pt idx="453">
                  <c:v>73.069789999999998</c:v>
                </c:pt>
                <c:pt idx="454">
                  <c:v>73.080895999999996</c:v>
                </c:pt>
                <c:pt idx="455">
                  <c:v>73.081075999999996</c:v>
                </c:pt>
                <c:pt idx="456">
                  <c:v>73.072237999999999</c:v>
                </c:pt>
                <c:pt idx="457">
                  <c:v>73.081273999999993</c:v>
                </c:pt>
                <c:pt idx="458">
                  <c:v>73.084081999999995</c:v>
                </c:pt>
                <c:pt idx="459">
                  <c:v>73.081057999999999</c:v>
                </c:pt>
                <c:pt idx="460">
                  <c:v>73.075963999999999</c:v>
                </c:pt>
                <c:pt idx="461">
                  <c:v>73.075711999999996</c:v>
                </c:pt>
                <c:pt idx="462">
                  <c:v>73.084496000000001</c:v>
                </c:pt>
                <c:pt idx="463">
                  <c:v>73.070042000000001</c:v>
                </c:pt>
                <c:pt idx="464">
                  <c:v>73.083686</c:v>
                </c:pt>
                <c:pt idx="465">
                  <c:v>73.094396000000003</c:v>
                </c:pt>
                <c:pt idx="466">
                  <c:v>73.080265999999995</c:v>
                </c:pt>
                <c:pt idx="467">
                  <c:v>73.081472000000005</c:v>
                </c:pt>
                <c:pt idx="468">
                  <c:v>73.085126000000002</c:v>
                </c:pt>
                <c:pt idx="469">
                  <c:v>73.078267999999994</c:v>
                </c:pt>
                <c:pt idx="470">
                  <c:v>73.084388000000004</c:v>
                </c:pt>
                <c:pt idx="471">
                  <c:v>73.110811999999996</c:v>
                </c:pt>
                <c:pt idx="472">
                  <c:v>73.105592000000001</c:v>
                </c:pt>
                <c:pt idx="473">
                  <c:v>73.103558000000007</c:v>
                </c:pt>
                <c:pt idx="474">
                  <c:v>73.098662000000004</c:v>
                </c:pt>
                <c:pt idx="475">
                  <c:v>73.103198000000006</c:v>
                </c:pt>
                <c:pt idx="476">
                  <c:v>73.113692</c:v>
                </c:pt>
                <c:pt idx="477">
                  <c:v>73.116607999999999</c:v>
                </c:pt>
                <c:pt idx="478">
                  <c:v>73.116733999999994</c:v>
                </c:pt>
                <c:pt idx="479">
                  <c:v>73.120189999999994</c:v>
                </c:pt>
                <c:pt idx="480">
                  <c:v>73.116212000000004</c:v>
                </c:pt>
                <c:pt idx="481">
                  <c:v>73.119308000000004</c:v>
                </c:pt>
                <c:pt idx="482">
                  <c:v>73.109911999999994</c:v>
                </c:pt>
                <c:pt idx="483">
                  <c:v>73.109948000000003</c:v>
                </c:pt>
                <c:pt idx="484">
                  <c:v>73.119541999999996</c:v>
                </c:pt>
                <c:pt idx="485">
                  <c:v>73.122187999999994</c:v>
                </c:pt>
                <c:pt idx="486">
                  <c:v>73.107662000000005</c:v>
                </c:pt>
                <c:pt idx="487">
                  <c:v>73.104854000000003</c:v>
                </c:pt>
                <c:pt idx="488">
                  <c:v>73.112576000000004</c:v>
                </c:pt>
                <c:pt idx="489">
                  <c:v>73.118966</c:v>
                </c:pt>
                <c:pt idx="490">
                  <c:v>73.114789999999999</c:v>
                </c:pt>
                <c:pt idx="491">
                  <c:v>73.123052000000001</c:v>
                </c:pt>
                <c:pt idx="492">
                  <c:v>73.118228000000002</c:v>
                </c:pt>
                <c:pt idx="493">
                  <c:v>73.135885999999999</c:v>
                </c:pt>
                <c:pt idx="494">
                  <c:v>73.144651999999994</c:v>
                </c:pt>
                <c:pt idx="495">
                  <c:v>73.141717999999997</c:v>
                </c:pt>
                <c:pt idx="496">
                  <c:v>73.123574000000005</c:v>
                </c:pt>
                <c:pt idx="497">
                  <c:v>73.131277999999995</c:v>
                </c:pt>
                <c:pt idx="498">
                  <c:v>73.127318000000002</c:v>
                </c:pt>
                <c:pt idx="499">
                  <c:v>73.129388000000006</c:v>
                </c:pt>
                <c:pt idx="500">
                  <c:v>73.125788</c:v>
                </c:pt>
                <c:pt idx="501">
                  <c:v>73.115942000000004</c:v>
                </c:pt>
                <c:pt idx="502">
                  <c:v>73.13288</c:v>
                </c:pt>
                <c:pt idx="503">
                  <c:v>73.165351999999999</c:v>
                </c:pt>
                <c:pt idx="504">
                  <c:v>73.169185999999996</c:v>
                </c:pt>
                <c:pt idx="505">
                  <c:v>73.163191999999995</c:v>
                </c:pt>
                <c:pt idx="506">
                  <c:v>73.154606000000001</c:v>
                </c:pt>
                <c:pt idx="507">
                  <c:v>73.143733999999995</c:v>
                </c:pt>
                <c:pt idx="508">
                  <c:v>73.143788000000001</c:v>
                </c:pt>
                <c:pt idx="509">
                  <c:v>73.147909999999996</c:v>
                </c:pt>
                <c:pt idx="510">
                  <c:v>73.161590000000004</c:v>
                </c:pt>
                <c:pt idx="511">
                  <c:v>73.167475999999994</c:v>
                </c:pt>
                <c:pt idx="512">
                  <c:v>73.164001999999996</c:v>
                </c:pt>
                <c:pt idx="513">
                  <c:v>73.172786000000002</c:v>
                </c:pt>
                <c:pt idx="514">
                  <c:v>73.164289999999994</c:v>
                </c:pt>
                <c:pt idx="515">
                  <c:v>73.157414000000003</c:v>
                </c:pt>
                <c:pt idx="516">
                  <c:v>73.173721999999998</c:v>
                </c:pt>
                <c:pt idx="517">
                  <c:v>73.177357999999998</c:v>
                </c:pt>
                <c:pt idx="518">
                  <c:v>73.179283999999996</c:v>
                </c:pt>
                <c:pt idx="519">
                  <c:v>73.178582000000006</c:v>
                </c:pt>
                <c:pt idx="520">
                  <c:v>73.183927999999995</c:v>
                </c:pt>
                <c:pt idx="521">
                  <c:v>73.181191999999996</c:v>
                </c:pt>
                <c:pt idx="522">
                  <c:v>73.183927999999995</c:v>
                </c:pt>
                <c:pt idx="523">
                  <c:v>73.199354</c:v>
                </c:pt>
                <c:pt idx="524">
                  <c:v>73.227974000000003</c:v>
                </c:pt>
                <c:pt idx="525">
                  <c:v>73.232510000000005</c:v>
                </c:pt>
                <c:pt idx="526">
                  <c:v>73.235659999999996</c:v>
                </c:pt>
                <c:pt idx="527">
                  <c:v>73.247414000000006</c:v>
                </c:pt>
                <c:pt idx="528">
                  <c:v>73.273082000000002</c:v>
                </c:pt>
                <c:pt idx="529">
                  <c:v>73.280011999999999</c:v>
                </c:pt>
                <c:pt idx="530">
                  <c:v>73.305554000000001</c:v>
                </c:pt>
                <c:pt idx="531">
                  <c:v>73.311493999999996</c:v>
                </c:pt>
                <c:pt idx="532">
                  <c:v>73.310432000000006</c:v>
                </c:pt>
                <c:pt idx="533">
                  <c:v>73.323266000000004</c:v>
                </c:pt>
                <c:pt idx="534">
                  <c:v>73.331689999999995</c:v>
                </c:pt>
                <c:pt idx="535">
                  <c:v>73.350949999999997</c:v>
                </c:pt>
                <c:pt idx="536">
                  <c:v>73.347961999999995</c:v>
                </c:pt>
                <c:pt idx="537">
                  <c:v>73.341356000000005</c:v>
                </c:pt>
                <c:pt idx="538">
                  <c:v>73.353865999999996</c:v>
                </c:pt>
                <c:pt idx="539">
                  <c:v>73.361912000000004</c:v>
                </c:pt>
                <c:pt idx="540">
                  <c:v>73.366898000000006</c:v>
                </c:pt>
                <c:pt idx="541">
                  <c:v>73.372513999999995</c:v>
                </c:pt>
                <c:pt idx="542">
                  <c:v>73.367581999999999</c:v>
                </c:pt>
                <c:pt idx="543">
                  <c:v>73.377859999999998</c:v>
                </c:pt>
                <c:pt idx="544">
                  <c:v>73.391630000000006</c:v>
                </c:pt>
                <c:pt idx="545">
                  <c:v>73.385599999999997</c:v>
                </c:pt>
                <c:pt idx="546">
                  <c:v>73.379282000000003</c:v>
                </c:pt>
                <c:pt idx="547">
                  <c:v>73.395914000000005</c:v>
                </c:pt>
                <c:pt idx="548">
                  <c:v>73.410296000000002</c:v>
                </c:pt>
                <c:pt idx="549">
                  <c:v>73.406372000000005</c:v>
                </c:pt>
                <c:pt idx="550">
                  <c:v>73.411556000000004</c:v>
                </c:pt>
                <c:pt idx="551">
                  <c:v>73.410169999999994</c:v>
                </c:pt>
                <c:pt idx="552">
                  <c:v>73.411736000000005</c:v>
                </c:pt>
                <c:pt idx="553">
                  <c:v>73.429177999999993</c:v>
                </c:pt>
                <c:pt idx="554">
                  <c:v>73.427629999999994</c:v>
                </c:pt>
                <c:pt idx="555">
                  <c:v>73.413067999999996</c:v>
                </c:pt>
                <c:pt idx="556">
                  <c:v>73.428151999999997</c:v>
                </c:pt>
                <c:pt idx="557">
                  <c:v>73.435370000000006</c:v>
                </c:pt>
                <c:pt idx="558">
                  <c:v>73.422337999999996</c:v>
                </c:pt>
                <c:pt idx="559">
                  <c:v>73.432940000000002</c:v>
                </c:pt>
                <c:pt idx="560">
                  <c:v>73.426406</c:v>
                </c:pt>
                <c:pt idx="561">
                  <c:v>73.442983999999996</c:v>
                </c:pt>
                <c:pt idx="562">
                  <c:v>73.455098000000007</c:v>
                </c:pt>
                <c:pt idx="563">
                  <c:v>73.448582000000002</c:v>
                </c:pt>
                <c:pt idx="564">
                  <c:v>73.449590000000001</c:v>
                </c:pt>
                <c:pt idx="565">
                  <c:v>73.445846000000003</c:v>
                </c:pt>
                <c:pt idx="566">
                  <c:v>73.452325999999999</c:v>
                </c:pt>
                <c:pt idx="567">
                  <c:v>73.452038000000002</c:v>
                </c:pt>
                <c:pt idx="568">
                  <c:v>73.452848000000003</c:v>
                </c:pt>
                <c:pt idx="569">
                  <c:v>73.457995999999994</c:v>
                </c:pt>
                <c:pt idx="570">
                  <c:v>73.465159999999997</c:v>
                </c:pt>
                <c:pt idx="571">
                  <c:v>73.468112000000005</c:v>
                </c:pt>
                <c:pt idx="572">
                  <c:v>73.471261999999996</c:v>
                </c:pt>
                <c:pt idx="573">
                  <c:v>73.449842000000004</c:v>
                </c:pt>
                <c:pt idx="574">
                  <c:v>73.457707999999997</c:v>
                </c:pt>
                <c:pt idx="575">
                  <c:v>73.487966</c:v>
                </c:pt>
                <c:pt idx="576">
                  <c:v>73.481936000000005</c:v>
                </c:pt>
                <c:pt idx="577">
                  <c:v>73.458517999999998</c:v>
                </c:pt>
                <c:pt idx="578">
                  <c:v>73.466185999999993</c:v>
                </c:pt>
                <c:pt idx="579">
                  <c:v>73.488470000000007</c:v>
                </c:pt>
                <c:pt idx="580">
                  <c:v>73.503067999999999</c:v>
                </c:pt>
                <c:pt idx="581">
                  <c:v>73.490647999999993</c:v>
                </c:pt>
                <c:pt idx="582">
                  <c:v>73.489784</c:v>
                </c:pt>
                <c:pt idx="583">
                  <c:v>73.485050000000001</c:v>
                </c:pt>
                <c:pt idx="584">
                  <c:v>73.490774000000002</c:v>
                </c:pt>
                <c:pt idx="585">
                  <c:v>73.498766000000003</c:v>
                </c:pt>
                <c:pt idx="586">
                  <c:v>73.512895999999998</c:v>
                </c:pt>
                <c:pt idx="587">
                  <c:v>73.514713999999998</c:v>
                </c:pt>
                <c:pt idx="588">
                  <c:v>73.511564000000007</c:v>
                </c:pt>
                <c:pt idx="589">
                  <c:v>73.527259999999998</c:v>
                </c:pt>
                <c:pt idx="590">
                  <c:v>73.535449999999997</c:v>
                </c:pt>
                <c:pt idx="591">
                  <c:v>73.527134000000004</c:v>
                </c:pt>
                <c:pt idx="592">
                  <c:v>73.532336000000001</c:v>
                </c:pt>
                <c:pt idx="593">
                  <c:v>73.532408000000004</c:v>
                </c:pt>
                <c:pt idx="594">
                  <c:v>73.543424000000002</c:v>
                </c:pt>
                <c:pt idx="595">
                  <c:v>73.534784000000002</c:v>
                </c:pt>
                <c:pt idx="596">
                  <c:v>73.530895999999998</c:v>
                </c:pt>
                <c:pt idx="597">
                  <c:v>73.556545999999997</c:v>
                </c:pt>
                <c:pt idx="598">
                  <c:v>73.555663999999993</c:v>
                </c:pt>
                <c:pt idx="599">
                  <c:v>73.549993999999998</c:v>
                </c:pt>
                <c:pt idx="600">
                  <c:v>73.547563999999994</c:v>
                </c:pt>
                <c:pt idx="601">
                  <c:v>73.545925999999994</c:v>
                </c:pt>
                <c:pt idx="602">
                  <c:v>73.561261999999999</c:v>
                </c:pt>
                <c:pt idx="603">
                  <c:v>73.579729999999998</c:v>
                </c:pt>
                <c:pt idx="604">
                  <c:v>73.562072000000001</c:v>
                </c:pt>
                <c:pt idx="605">
                  <c:v>73.561694000000003</c:v>
                </c:pt>
                <c:pt idx="606">
                  <c:v>73.566968000000003</c:v>
                </c:pt>
                <c:pt idx="607">
                  <c:v>73.574815999999998</c:v>
                </c:pt>
                <c:pt idx="608">
                  <c:v>73.586876000000004</c:v>
                </c:pt>
                <c:pt idx="609">
                  <c:v>73.582915999999997</c:v>
                </c:pt>
                <c:pt idx="610">
                  <c:v>73.577839999999995</c:v>
                </c:pt>
                <c:pt idx="611">
                  <c:v>73.583078</c:v>
                </c:pt>
                <c:pt idx="612">
                  <c:v>73.585688000000005</c:v>
                </c:pt>
                <c:pt idx="613">
                  <c:v>73.57235</c:v>
                </c:pt>
                <c:pt idx="614">
                  <c:v>73.577876000000003</c:v>
                </c:pt>
                <c:pt idx="615">
                  <c:v>73.592870000000005</c:v>
                </c:pt>
                <c:pt idx="616">
                  <c:v>73.586461999999997</c:v>
                </c:pt>
                <c:pt idx="617">
                  <c:v>73.582988</c:v>
                </c:pt>
                <c:pt idx="618">
                  <c:v>73.591358</c:v>
                </c:pt>
                <c:pt idx="619">
                  <c:v>73.606279999999998</c:v>
                </c:pt>
                <c:pt idx="620">
                  <c:v>73.608962000000005</c:v>
                </c:pt>
                <c:pt idx="621">
                  <c:v>73.608853999999994</c:v>
                </c:pt>
                <c:pt idx="622">
                  <c:v>73.606747999999996</c:v>
                </c:pt>
                <c:pt idx="623">
                  <c:v>73.617835999999997</c:v>
                </c:pt>
                <c:pt idx="624">
                  <c:v>73.630381999999997</c:v>
                </c:pt>
                <c:pt idx="625">
                  <c:v>73.615207999999996</c:v>
                </c:pt>
                <c:pt idx="626">
                  <c:v>73.612544</c:v>
                </c:pt>
                <c:pt idx="627">
                  <c:v>73.613641999999999</c:v>
                </c:pt>
                <c:pt idx="628">
                  <c:v>73.624225999999993</c:v>
                </c:pt>
                <c:pt idx="629">
                  <c:v>73.626440000000002</c:v>
                </c:pt>
                <c:pt idx="630">
                  <c:v>73.643827999999999</c:v>
                </c:pt>
                <c:pt idx="631">
                  <c:v>73.630579999999995</c:v>
                </c:pt>
                <c:pt idx="632">
                  <c:v>73.639868000000007</c:v>
                </c:pt>
                <c:pt idx="633">
                  <c:v>73.651622000000003</c:v>
                </c:pt>
                <c:pt idx="634">
                  <c:v>73.661143999999993</c:v>
                </c:pt>
                <c:pt idx="635">
                  <c:v>73.660910000000001</c:v>
                </c:pt>
                <c:pt idx="636">
                  <c:v>73.647121999999996</c:v>
                </c:pt>
                <c:pt idx="637">
                  <c:v>73.662565999999998</c:v>
                </c:pt>
                <c:pt idx="638">
                  <c:v>73.670738</c:v>
                </c:pt>
                <c:pt idx="639">
                  <c:v>73.673761999999996</c:v>
                </c:pt>
                <c:pt idx="640">
                  <c:v>73.677722000000003</c:v>
                </c:pt>
                <c:pt idx="641">
                  <c:v>73.693994000000004</c:v>
                </c:pt>
                <c:pt idx="642">
                  <c:v>73.702057999999994</c:v>
                </c:pt>
                <c:pt idx="643">
                  <c:v>73.694767999999996</c:v>
                </c:pt>
                <c:pt idx="644">
                  <c:v>73.689746</c:v>
                </c:pt>
                <c:pt idx="645">
                  <c:v>73.679953999999995</c:v>
                </c:pt>
                <c:pt idx="646">
                  <c:v>73.688035999999997</c:v>
                </c:pt>
                <c:pt idx="647">
                  <c:v>73.687334000000007</c:v>
                </c:pt>
                <c:pt idx="648">
                  <c:v>73.696315999999996</c:v>
                </c:pt>
                <c:pt idx="649">
                  <c:v>73.710787999999994</c:v>
                </c:pt>
                <c:pt idx="650">
                  <c:v>73.718096000000003</c:v>
                </c:pt>
                <c:pt idx="651">
                  <c:v>73.729094000000003</c:v>
                </c:pt>
                <c:pt idx="652">
                  <c:v>73.728284000000002</c:v>
                </c:pt>
                <c:pt idx="653">
                  <c:v>73.731002000000004</c:v>
                </c:pt>
                <c:pt idx="654">
                  <c:v>73.725188000000003</c:v>
                </c:pt>
                <c:pt idx="655">
                  <c:v>73.725691999999995</c:v>
                </c:pt>
                <c:pt idx="656">
                  <c:v>73.738849999999999</c:v>
                </c:pt>
                <c:pt idx="657">
                  <c:v>73.748065999999994</c:v>
                </c:pt>
                <c:pt idx="658">
                  <c:v>73.747597999999996</c:v>
                </c:pt>
                <c:pt idx="659">
                  <c:v>73.755157999999994</c:v>
                </c:pt>
                <c:pt idx="660">
                  <c:v>73.772869999999998</c:v>
                </c:pt>
                <c:pt idx="661">
                  <c:v>73.772672</c:v>
                </c:pt>
                <c:pt idx="662">
                  <c:v>73.763707999999994</c:v>
                </c:pt>
                <c:pt idx="663">
                  <c:v>73.75676</c:v>
                </c:pt>
                <c:pt idx="664">
                  <c:v>73.770746000000003</c:v>
                </c:pt>
                <c:pt idx="665">
                  <c:v>73.784695999999997</c:v>
                </c:pt>
                <c:pt idx="666">
                  <c:v>73.784353999999993</c:v>
                </c:pt>
                <c:pt idx="667">
                  <c:v>73.775570000000002</c:v>
                </c:pt>
                <c:pt idx="668">
                  <c:v>73.771231999999998</c:v>
                </c:pt>
                <c:pt idx="669">
                  <c:v>73.787396000000001</c:v>
                </c:pt>
                <c:pt idx="670">
                  <c:v>73.794613999999996</c:v>
                </c:pt>
                <c:pt idx="671">
                  <c:v>73.794235999999998</c:v>
                </c:pt>
                <c:pt idx="672">
                  <c:v>73.796989999999994</c:v>
                </c:pt>
                <c:pt idx="673">
                  <c:v>73.814413999999999</c:v>
                </c:pt>
                <c:pt idx="674">
                  <c:v>73.829678000000001</c:v>
                </c:pt>
                <c:pt idx="675">
                  <c:v>73.830271999999994</c:v>
                </c:pt>
                <c:pt idx="676">
                  <c:v>73.819742000000005</c:v>
                </c:pt>
                <c:pt idx="677">
                  <c:v>73.834772000000001</c:v>
                </c:pt>
                <c:pt idx="678">
                  <c:v>73.847353999999996</c:v>
                </c:pt>
                <c:pt idx="679">
                  <c:v>73.869422</c:v>
                </c:pt>
                <c:pt idx="680">
                  <c:v>73.872572000000005</c:v>
                </c:pt>
                <c:pt idx="681">
                  <c:v>73.860674000000003</c:v>
                </c:pt>
                <c:pt idx="682">
                  <c:v>73.866866000000002</c:v>
                </c:pt>
                <c:pt idx="683">
                  <c:v>73.884739999999994</c:v>
                </c:pt>
                <c:pt idx="684">
                  <c:v>73.896817999999996</c:v>
                </c:pt>
                <c:pt idx="685">
                  <c:v>73.885009999999994</c:v>
                </c:pt>
                <c:pt idx="686">
                  <c:v>73.901876000000001</c:v>
                </c:pt>
                <c:pt idx="687">
                  <c:v>73.919173999999998</c:v>
                </c:pt>
                <c:pt idx="688">
                  <c:v>73.925743999999995</c:v>
                </c:pt>
                <c:pt idx="689">
                  <c:v>73.923817999999997</c:v>
                </c:pt>
                <c:pt idx="690">
                  <c:v>73.917122000000006</c:v>
                </c:pt>
                <c:pt idx="691">
                  <c:v>73.927453999999997</c:v>
                </c:pt>
                <c:pt idx="692">
                  <c:v>73.951502000000005</c:v>
                </c:pt>
                <c:pt idx="693">
                  <c:v>73.953878000000003</c:v>
                </c:pt>
                <c:pt idx="694">
                  <c:v>73.957604000000003</c:v>
                </c:pt>
                <c:pt idx="695">
                  <c:v>73.964461999999997</c:v>
                </c:pt>
                <c:pt idx="696">
                  <c:v>73.977512000000004</c:v>
                </c:pt>
                <c:pt idx="697">
                  <c:v>73.980373999999998</c:v>
                </c:pt>
                <c:pt idx="698">
                  <c:v>73.986025999999995</c:v>
                </c:pt>
                <c:pt idx="699">
                  <c:v>73.986547999999999</c:v>
                </c:pt>
                <c:pt idx="700">
                  <c:v>74.006653999999997</c:v>
                </c:pt>
                <c:pt idx="701">
                  <c:v>74.028127999999995</c:v>
                </c:pt>
                <c:pt idx="702">
                  <c:v>74.021755999999996</c:v>
                </c:pt>
                <c:pt idx="703">
                  <c:v>74.039467999999999</c:v>
                </c:pt>
                <c:pt idx="704">
                  <c:v>74.050880000000006</c:v>
                </c:pt>
                <c:pt idx="705">
                  <c:v>74.045642000000001</c:v>
                </c:pt>
                <c:pt idx="706">
                  <c:v>74.062129999999996</c:v>
                </c:pt>
                <c:pt idx="707">
                  <c:v>74.056640000000002</c:v>
                </c:pt>
                <c:pt idx="708">
                  <c:v>74.063209999999998</c:v>
                </c:pt>
                <c:pt idx="709">
                  <c:v>74.072156000000007</c:v>
                </c:pt>
                <c:pt idx="710">
                  <c:v>74.079787999999994</c:v>
                </c:pt>
                <c:pt idx="711">
                  <c:v>74.086411999999996</c:v>
                </c:pt>
                <c:pt idx="712">
                  <c:v>74.078186000000002</c:v>
                </c:pt>
                <c:pt idx="713">
                  <c:v>74.088679999999997</c:v>
                </c:pt>
                <c:pt idx="714">
                  <c:v>74.118470000000002</c:v>
                </c:pt>
                <c:pt idx="715">
                  <c:v>74.125129999999999</c:v>
                </c:pt>
                <c:pt idx="716">
                  <c:v>74.115337999999994</c:v>
                </c:pt>
                <c:pt idx="717">
                  <c:v>74.125039999999998</c:v>
                </c:pt>
                <c:pt idx="718">
                  <c:v>74.131771999999998</c:v>
                </c:pt>
                <c:pt idx="719">
                  <c:v>74.143724000000006</c:v>
                </c:pt>
                <c:pt idx="720">
                  <c:v>74.148043999999999</c:v>
                </c:pt>
                <c:pt idx="721">
                  <c:v>74.154883999999996</c:v>
                </c:pt>
                <c:pt idx="722">
                  <c:v>74.154758000000001</c:v>
                </c:pt>
                <c:pt idx="723">
                  <c:v>74.170742000000004</c:v>
                </c:pt>
                <c:pt idx="724">
                  <c:v>74.163002000000006</c:v>
                </c:pt>
                <c:pt idx="725">
                  <c:v>74.177257999999995</c:v>
                </c:pt>
                <c:pt idx="726">
                  <c:v>74.184079999999994</c:v>
                </c:pt>
                <c:pt idx="727">
                  <c:v>74.198713999999995</c:v>
                </c:pt>
                <c:pt idx="728">
                  <c:v>74.207263999999995</c:v>
                </c:pt>
                <c:pt idx="729">
                  <c:v>74.204132000000001</c:v>
                </c:pt>
                <c:pt idx="730">
                  <c:v>74.210431999999997</c:v>
                </c:pt>
                <c:pt idx="731">
                  <c:v>74.214625999999996</c:v>
                </c:pt>
                <c:pt idx="732">
                  <c:v>74.222365999999994</c:v>
                </c:pt>
                <c:pt idx="733">
                  <c:v>74.234210000000004</c:v>
                </c:pt>
                <c:pt idx="734">
                  <c:v>74.243750000000006</c:v>
                </c:pt>
                <c:pt idx="735">
                  <c:v>74.243101999999993</c:v>
                </c:pt>
                <c:pt idx="736">
                  <c:v>74.252786</c:v>
                </c:pt>
                <c:pt idx="737">
                  <c:v>74.266862000000003</c:v>
                </c:pt>
                <c:pt idx="738">
                  <c:v>74.267114000000007</c:v>
                </c:pt>
                <c:pt idx="739">
                  <c:v>74.280776000000003</c:v>
                </c:pt>
                <c:pt idx="740">
                  <c:v>74.284394000000006</c:v>
                </c:pt>
                <c:pt idx="741">
                  <c:v>74.278201999999993</c:v>
                </c:pt>
                <c:pt idx="742">
                  <c:v>74.289038000000005</c:v>
                </c:pt>
                <c:pt idx="743">
                  <c:v>74.296453999999997</c:v>
                </c:pt>
                <c:pt idx="744">
                  <c:v>74.290046000000004</c:v>
                </c:pt>
                <c:pt idx="745">
                  <c:v>74.302267999999998</c:v>
                </c:pt>
                <c:pt idx="746">
                  <c:v>74.314490000000006</c:v>
                </c:pt>
                <c:pt idx="747">
                  <c:v>74.317802</c:v>
                </c:pt>
                <c:pt idx="748">
                  <c:v>74.323310000000006</c:v>
                </c:pt>
                <c:pt idx="749">
                  <c:v>74.337025999999994</c:v>
                </c:pt>
                <c:pt idx="750">
                  <c:v>74.355314000000007</c:v>
                </c:pt>
                <c:pt idx="751">
                  <c:v>74.367986000000002</c:v>
                </c:pt>
                <c:pt idx="752">
                  <c:v>74.367986000000002</c:v>
                </c:pt>
                <c:pt idx="753">
                  <c:v>74.358158000000003</c:v>
                </c:pt>
                <c:pt idx="754">
                  <c:v>74.376266000000001</c:v>
                </c:pt>
                <c:pt idx="755">
                  <c:v>74.377166000000003</c:v>
                </c:pt>
                <c:pt idx="756">
                  <c:v>74.390432000000004</c:v>
                </c:pt>
                <c:pt idx="757">
                  <c:v>74.395688000000007</c:v>
                </c:pt>
                <c:pt idx="758">
                  <c:v>74.397542000000001</c:v>
                </c:pt>
                <c:pt idx="759">
                  <c:v>74.416424000000006</c:v>
                </c:pt>
                <c:pt idx="760">
                  <c:v>74.419556</c:v>
                </c:pt>
                <c:pt idx="761">
                  <c:v>74.426378</c:v>
                </c:pt>
                <c:pt idx="762">
                  <c:v>74.437718000000004</c:v>
                </c:pt>
                <c:pt idx="763">
                  <c:v>74.429150000000007</c:v>
                </c:pt>
                <c:pt idx="764">
                  <c:v>74.438636000000002</c:v>
                </c:pt>
                <c:pt idx="765">
                  <c:v>74.460470000000001</c:v>
                </c:pt>
                <c:pt idx="766">
                  <c:v>74.458147999999994</c:v>
                </c:pt>
                <c:pt idx="767">
                  <c:v>74.470478</c:v>
                </c:pt>
                <c:pt idx="768">
                  <c:v>74.468875999999995</c:v>
                </c:pt>
                <c:pt idx="769">
                  <c:v>74.487380000000002</c:v>
                </c:pt>
                <c:pt idx="770">
                  <c:v>74.493014000000002</c:v>
                </c:pt>
                <c:pt idx="771">
                  <c:v>74.488172000000006</c:v>
                </c:pt>
                <c:pt idx="772">
                  <c:v>74.503022000000001</c:v>
                </c:pt>
                <c:pt idx="773">
                  <c:v>74.516683999999998</c:v>
                </c:pt>
                <c:pt idx="774">
                  <c:v>74.527141999999998</c:v>
                </c:pt>
                <c:pt idx="775">
                  <c:v>74.523613999999995</c:v>
                </c:pt>
                <c:pt idx="776">
                  <c:v>74.532703999999995</c:v>
                </c:pt>
                <c:pt idx="777">
                  <c:v>74.553854000000001</c:v>
                </c:pt>
                <c:pt idx="778">
                  <c:v>74.543216000000001</c:v>
                </c:pt>
                <c:pt idx="779">
                  <c:v>74.563357999999994</c:v>
                </c:pt>
                <c:pt idx="780">
                  <c:v>74.565284000000005</c:v>
                </c:pt>
                <c:pt idx="781">
                  <c:v>74.578388000000004</c:v>
                </c:pt>
                <c:pt idx="782">
                  <c:v>74.596190000000007</c:v>
                </c:pt>
                <c:pt idx="783">
                  <c:v>74.590627999999995</c:v>
                </c:pt>
                <c:pt idx="784">
                  <c:v>74.589746000000005</c:v>
                </c:pt>
                <c:pt idx="785">
                  <c:v>74.597611999999998</c:v>
                </c:pt>
                <c:pt idx="786">
                  <c:v>74.616889999999998</c:v>
                </c:pt>
                <c:pt idx="787">
                  <c:v>74.623369999999994</c:v>
                </c:pt>
                <c:pt idx="788">
                  <c:v>74.629040000000003</c:v>
                </c:pt>
                <c:pt idx="789">
                  <c:v>74.622001999999995</c:v>
                </c:pt>
                <c:pt idx="790">
                  <c:v>74.640379999999993</c:v>
                </c:pt>
                <c:pt idx="791">
                  <c:v>74.661619999999999</c:v>
                </c:pt>
                <c:pt idx="792">
                  <c:v>74.666191999999995</c:v>
                </c:pt>
                <c:pt idx="793">
                  <c:v>74.672383999999994</c:v>
                </c:pt>
                <c:pt idx="794">
                  <c:v>74.690492000000006</c:v>
                </c:pt>
                <c:pt idx="795">
                  <c:v>74.694038000000006</c:v>
                </c:pt>
                <c:pt idx="796">
                  <c:v>74.714179999999999</c:v>
                </c:pt>
                <c:pt idx="797">
                  <c:v>74.703739999999996</c:v>
                </c:pt>
                <c:pt idx="798">
                  <c:v>74.699941999999993</c:v>
                </c:pt>
                <c:pt idx="799">
                  <c:v>74.698862000000005</c:v>
                </c:pt>
                <c:pt idx="800">
                  <c:v>74.716735999999997</c:v>
                </c:pt>
                <c:pt idx="801">
                  <c:v>74.739289999999997</c:v>
                </c:pt>
                <c:pt idx="802">
                  <c:v>74.737634</c:v>
                </c:pt>
                <c:pt idx="803">
                  <c:v>74.746328000000005</c:v>
                </c:pt>
                <c:pt idx="804">
                  <c:v>74.763589999999994</c:v>
                </c:pt>
                <c:pt idx="805">
                  <c:v>74.779483999999997</c:v>
                </c:pt>
                <c:pt idx="806">
                  <c:v>74.785820000000001</c:v>
                </c:pt>
                <c:pt idx="807">
                  <c:v>74.785334000000006</c:v>
                </c:pt>
                <c:pt idx="808">
                  <c:v>74.790391999999997</c:v>
                </c:pt>
                <c:pt idx="809">
                  <c:v>74.799481999999998</c:v>
                </c:pt>
                <c:pt idx="810">
                  <c:v>74.799301999999997</c:v>
                </c:pt>
                <c:pt idx="811">
                  <c:v>74.805943999999997</c:v>
                </c:pt>
                <c:pt idx="812">
                  <c:v>74.819479999999999</c:v>
                </c:pt>
                <c:pt idx="813">
                  <c:v>74.837444000000005</c:v>
                </c:pt>
                <c:pt idx="814">
                  <c:v>74.846534000000005</c:v>
                </c:pt>
                <c:pt idx="815">
                  <c:v>74.854742000000002</c:v>
                </c:pt>
                <c:pt idx="816">
                  <c:v>74.859493999999998</c:v>
                </c:pt>
                <c:pt idx="817">
                  <c:v>74.863615999999993</c:v>
                </c:pt>
                <c:pt idx="818">
                  <c:v>74.889194000000003</c:v>
                </c:pt>
                <c:pt idx="819">
                  <c:v>74.920568000000003</c:v>
                </c:pt>
                <c:pt idx="820">
                  <c:v>74.965999999999994</c:v>
                </c:pt>
                <c:pt idx="821">
                  <c:v>75.028154000000001</c:v>
                </c:pt>
                <c:pt idx="822">
                  <c:v>75.099361999999999</c:v>
                </c:pt>
                <c:pt idx="823">
                  <c:v>75.156385999999998</c:v>
                </c:pt>
                <c:pt idx="824">
                  <c:v>75.207182000000003</c:v>
                </c:pt>
                <c:pt idx="825">
                  <c:v>75.241472000000002</c:v>
                </c:pt>
                <c:pt idx="826">
                  <c:v>75.293276000000006</c:v>
                </c:pt>
                <c:pt idx="827">
                  <c:v>75.339302000000004</c:v>
                </c:pt>
                <c:pt idx="828">
                  <c:v>75.381889999999999</c:v>
                </c:pt>
                <c:pt idx="829">
                  <c:v>75.408602000000002</c:v>
                </c:pt>
                <c:pt idx="830">
                  <c:v>75.449749999999995</c:v>
                </c:pt>
                <c:pt idx="831">
                  <c:v>75.493651999999997</c:v>
                </c:pt>
                <c:pt idx="832">
                  <c:v>75.518653999999998</c:v>
                </c:pt>
                <c:pt idx="833">
                  <c:v>75.524234000000007</c:v>
                </c:pt>
                <c:pt idx="834">
                  <c:v>75.539029999999997</c:v>
                </c:pt>
                <c:pt idx="835">
                  <c:v>75.572779999999995</c:v>
                </c:pt>
                <c:pt idx="836">
                  <c:v>75.599726000000004</c:v>
                </c:pt>
                <c:pt idx="837">
                  <c:v>75.606296</c:v>
                </c:pt>
                <c:pt idx="838">
                  <c:v>75.626671999999999</c:v>
                </c:pt>
                <c:pt idx="839">
                  <c:v>75.653366000000005</c:v>
                </c:pt>
                <c:pt idx="840">
                  <c:v>75.676568000000003</c:v>
                </c:pt>
                <c:pt idx="841">
                  <c:v>75.700975999999997</c:v>
                </c:pt>
                <c:pt idx="842">
                  <c:v>75.705188000000007</c:v>
                </c:pt>
                <c:pt idx="843">
                  <c:v>75.708662000000004</c:v>
                </c:pt>
                <c:pt idx="844">
                  <c:v>75.718940000000003</c:v>
                </c:pt>
                <c:pt idx="845">
                  <c:v>75.758089999999996</c:v>
                </c:pt>
                <c:pt idx="846">
                  <c:v>75.793694000000002</c:v>
                </c:pt>
                <c:pt idx="847">
                  <c:v>75.798302000000007</c:v>
                </c:pt>
                <c:pt idx="848">
                  <c:v>75.807445999999999</c:v>
                </c:pt>
                <c:pt idx="849">
                  <c:v>75.830449999999999</c:v>
                </c:pt>
                <c:pt idx="850">
                  <c:v>75.845821999999998</c:v>
                </c:pt>
                <c:pt idx="851">
                  <c:v>75.849170000000001</c:v>
                </c:pt>
                <c:pt idx="852">
                  <c:v>75.86636</c:v>
                </c:pt>
                <c:pt idx="853">
                  <c:v>75.887581999999995</c:v>
                </c:pt>
                <c:pt idx="854">
                  <c:v>75.905851999999996</c:v>
                </c:pt>
                <c:pt idx="855">
                  <c:v>75.925867999999994</c:v>
                </c:pt>
                <c:pt idx="856">
                  <c:v>75.943687999999995</c:v>
                </c:pt>
                <c:pt idx="857">
                  <c:v>75.962804000000006</c:v>
                </c:pt>
                <c:pt idx="858">
                  <c:v>75.981092000000004</c:v>
                </c:pt>
                <c:pt idx="859">
                  <c:v>76.001251999999994</c:v>
                </c:pt>
                <c:pt idx="860">
                  <c:v>76.012429999999995</c:v>
                </c:pt>
                <c:pt idx="861">
                  <c:v>76.020583999999999</c:v>
                </c:pt>
                <c:pt idx="862">
                  <c:v>76.044290000000004</c:v>
                </c:pt>
                <c:pt idx="863">
                  <c:v>76.059049999999999</c:v>
                </c:pt>
                <c:pt idx="864">
                  <c:v>76.072406000000001</c:v>
                </c:pt>
                <c:pt idx="865">
                  <c:v>76.090856000000002</c:v>
                </c:pt>
                <c:pt idx="866">
                  <c:v>76.115768000000003</c:v>
                </c:pt>
                <c:pt idx="867">
                  <c:v>76.143073999999999</c:v>
                </c:pt>
                <c:pt idx="868">
                  <c:v>76.172342</c:v>
                </c:pt>
                <c:pt idx="869">
                  <c:v>76.179344</c:v>
                </c:pt>
                <c:pt idx="870">
                  <c:v>76.184132000000005</c:v>
                </c:pt>
                <c:pt idx="871">
                  <c:v>76.217449999999999</c:v>
                </c:pt>
                <c:pt idx="872">
                  <c:v>76.258489999999995</c:v>
                </c:pt>
                <c:pt idx="873">
                  <c:v>76.270964000000006</c:v>
                </c:pt>
                <c:pt idx="874">
                  <c:v>76.276994000000002</c:v>
                </c:pt>
                <c:pt idx="875">
                  <c:v>76.292006000000001</c:v>
                </c:pt>
                <c:pt idx="876">
                  <c:v>76.331912000000003</c:v>
                </c:pt>
                <c:pt idx="877">
                  <c:v>76.355834000000002</c:v>
                </c:pt>
                <c:pt idx="878">
                  <c:v>76.373906000000005</c:v>
                </c:pt>
                <c:pt idx="879">
                  <c:v>76.398008000000004</c:v>
                </c:pt>
                <c:pt idx="880">
                  <c:v>76.411417999999998</c:v>
                </c:pt>
                <c:pt idx="881">
                  <c:v>76.431398000000002</c:v>
                </c:pt>
                <c:pt idx="882">
                  <c:v>76.476290000000006</c:v>
                </c:pt>
                <c:pt idx="883">
                  <c:v>76.488457999999994</c:v>
                </c:pt>
                <c:pt idx="884">
                  <c:v>76.516375999999994</c:v>
                </c:pt>
                <c:pt idx="885">
                  <c:v>76.531874000000002</c:v>
                </c:pt>
                <c:pt idx="886">
                  <c:v>76.568719999999999</c:v>
                </c:pt>
                <c:pt idx="887">
                  <c:v>76.581463999999997</c:v>
                </c:pt>
                <c:pt idx="888">
                  <c:v>76.593992</c:v>
                </c:pt>
                <c:pt idx="889">
                  <c:v>76.624412000000007</c:v>
                </c:pt>
                <c:pt idx="890">
                  <c:v>76.665487999999996</c:v>
                </c:pt>
                <c:pt idx="891">
                  <c:v>76.675585999999996</c:v>
                </c:pt>
                <c:pt idx="892">
                  <c:v>76.682354000000004</c:v>
                </c:pt>
                <c:pt idx="893">
                  <c:v>76.716031999999998</c:v>
                </c:pt>
                <c:pt idx="894">
                  <c:v>76.753292000000002</c:v>
                </c:pt>
                <c:pt idx="895">
                  <c:v>76.779086000000007</c:v>
                </c:pt>
                <c:pt idx="896">
                  <c:v>76.785511999999997</c:v>
                </c:pt>
                <c:pt idx="897">
                  <c:v>76.796276000000006</c:v>
                </c:pt>
                <c:pt idx="898">
                  <c:v>76.825292000000005</c:v>
                </c:pt>
                <c:pt idx="899">
                  <c:v>76.831429999999997</c:v>
                </c:pt>
                <c:pt idx="900">
                  <c:v>76.868222000000003</c:v>
                </c:pt>
                <c:pt idx="901">
                  <c:v>76.900424000000001</c:v>
                </c:pt>
                <c:pt idx="902">
                  <c:v>76.916983999999999</c:v>
                </c:pt>
                <c:pt idx="903">
                  <c:v>76.942021999999994</c:v>
                </c:pt>
                <c:pt idx="904">
                  <c:v>76.950806</c:v>
                </c:pt>
                <c:pt idx="905">
                  <c:v>76.973017999999996</c:v>
                </c:pt>
                <c:pt idx="906">
                  <c:v>76.980829999999997</c:v>
                </c:pt>
                <c:pt idx="907">
                  <c:v>77.008874000000006</c:v>
                </c:pt>
                <c:pt idx="908">
                  <c:v>77.044172000000003</c:v>
                </c:pt>
                <c:pt idx="909">
                  <c:v>77.065393999999998</c:v>
                </c:pt>
                <c:pt idx="910">
                  <c:v>77.072270000000003</c:v>
                </c:pt>
                <c:pt idx="911">
                  <c:v>77.088920000000002</c:v>
                </c:pt>
                <c:pt idx="912">
                  <c:v>77.122957999999997</c:v>
                </c:pt>
                <c:pt idx="913">
                  <c:v>77.137159999999994</c:v>
                </c:pt>
                <c:pt idx="914">
                  <c:v>77.140975999999995</c:v>
                </c:pt>
                <c:pt idx="915">
                  <c:v>77.163241999999997</c:v>
                </c:pt>
                <c:pt idx="916">
                  <c:v>77.192114000000004</c:v>
                </c:pt>
                <c:pt idx="917">
                  <c:v>77.213930000000005</c:v>
                </c:pt>
                <c:pt idx="918">
                  <c:v>77.241146000000001</c:v>
                </c:pt>
                <c:pt idx="919">
                  <c:v>77.2376</c:v>
                </c:pt>
                <c:pt idx="920">
                  <c:v>77.249443999999997</c:v>
                </c:pt>
                <c:pt idx="921">
                  <c:v>77.274248</c:v>
                </c:pt>
                <c:pt idx="922">
                  <c:v>77.293453999999997</c:v>
                </c:pt>
                <c:pt idx="923">
                  <c:v>77.323334000000003</c:v>
                </c:pt>
                <c:pt idx="924">
                  <c:v>77.330408000000006</c:v>
                </c:pt>
                <c:pt idx="925">
                  <c:v>77.350279999999998</c:v>
                </c:pt>
                <c:pt idx="926">
                  <c:v>77.359567999999996</c:v>
                </c:pt>
                <c:pt idx="927">
                  <c:v>77.391931999999997</c:v>
                </c:pt>
                <c:pt idx="928">
                  <c:v>77.414810000000003</c:v>
                </c:pt>
                <c:pt idx="929">
                  <c:v>77.425358000000003</c:v>
                </c:pt>
                <c:pt idx="930">
                  <c:v>77.441485999999998</c:v>
                </c:pt>
                <c:pt idx="931">
                  <c:v>77.463859999999997</c:v>
                </c:pt>
                <c:pt idx="932">
                  <c:v>77.48321</c:v>
                </c:pt>
                <c:pt idx="933">
                  <c:v>77.489221999999998</c:v>
                </c:pt>
                <c:pt idx="934">
                  <c:v>77.500039999999998</c:v>
                </c:pt>
                <c:pt idx="935">
                  <c:v>77.531161999999995</c:v>
                </c:pt>
                <c:pt idx="936">
                  <c:v>77.559169999999995</c:v>
                </c:pt>
                <c:pt idx="937">
                  <c:v>77.575819999999993</c:v>
                </c:pt>
                <c:pt idx="938">
                  <c:v>77.590580000000003</c:v>
                </c:pt>
                <c:pt idx="939">
                  <c:v>77.611801999999997</c:v>
                </c:pt>
                <c:pt idx="940">
                  <c:v>77.627083999999996</c:v>
                </c:pt>
                <c:pt idx="941">
                  <c:v>77.648737999999994</c:v>
                </c:pt>
                <c:pt idx="942">
                  <c:v>77.661535999999998</c:v>
                </c:pt>
                <c:pt idx="943">
                  <c:v>77.676439999999999</c:v>
                </c:pt>
                <c:pt idx="944">
                  <c:v>77.704393999999994</c:v>
                </c:pt>
                <c:pt idx="945">
                  <c:v>77.720755999999994</c:v>
                </c:pt>
                <c:pt idx="946">
                  <c:v>77.721817999999999</c:v>
                </c:pt>
                <c:pt idx="947">
                  <c:v>77.748223999999993</c:v>
                </c:pt>
                <c:pt idx="948">
                  <c:v>77.776700000000005</c:v>
                </c:pt>
                <c:pt idx="949">
                  <c:v>77.791927999999999</c:v>
                </c:pt>
                <c:pt idx="950">
                  <c:v>77.808884000000006</c:v>
                </c:pt>
                <c:pt idx="951">
                  <c:v>77.817632000000003</c:v>
                </c:pt>
                <c:pt idx="952">
                  <c:v>77.835865999999996</c:v>
                </c:pt>
                <c:pt idx="953">
                  <c:v>77.868319999999997</c:v>
                </c:pt>
                <c:pt idx="954">
                  <c:v>77.882503999999997</c:v>
                </c:pt>
                <c:pt idx="955">
                  <c:v>77.898848000000001</c:v>
                </c:pt>
                <c:pt idx="956">
                  <c:v>77.91395</c:v>
                </c:pt>
                <c:pt idx="957">
                  <c:v>77.939239999999998</c:v>
                </c:pt>
                <c:pt idx="958">
                  <c:v>77.947214000000002</c:v>
                </c:pt>
                <c:pt idx="959">
                  <c:v>77.968363999999994</c:v>
                </c:pt>
                <c:pt idx="960">
                  <c:v>77.979181999999994</c:v>
                </c:pt>
                <c:pt idx="961">
                  <c:v>77.996551999999994</c:v>
                </c:pt>
                <c:pt idx="962">
                  <c:v>78.019052000000002</c:v>
                </c:pt>
                <c:pt idx="963">
                  <c:v>78.048140000000004</c:v>
                </c:pt>
                <c:pt idx="964">
                  <c:v>78.061171999999999</c:v>
                </c:pt>
                <c:pt idx="965">
                  <c:v>78.074005999999997</c:v>
                </c:pt>
                <c:pt idx="966">
                  <c:v>78.099242000000004</c:v>
                </c:pt>
                <c:pt idx="967">
                  <c:v>78.115927999999997</c:v>
                </c:pt>
                <c:pt idx="968">
                  <c:v>78.132739999999998</c:v>
                </c:pt>
                <c:pt idx="969">
                  <c:v>78.147608000000005</c:v>
                </c:pt>
                <c:pt idx="970">
                  <c:v>78.164113999999998</c:v>
                </c:pt>
                <c:pt idx="971">
                  <c:v>78.186847999999998</c:v>
                </c:pt>
                <c:pt idx="972">
                  <c:v>78.213434000000007</c:v>
                </c:pt>
                <c:pt idx="973">
                  <c:v>78.220327999999995</c:v>
                </c:pt>
                <c:pt idx="974">
                  <c:v>78.236401999999998</c:v>
                </c:pt>
                <c:pt idx="975">
                  <c:v>78.270421999999996</c:v>
                </c:pt>
                <c:pt idx="976">
                  <c:v>78.272149999999996</c:v>
                </c:pt>
                <c:pt idx="977">
                  <c:v>78.304730000000006</c:v>
                </c:pt>
                <c:pt idx="978">
                  <c:v>78.320912000000007</c:v>
                </c:pt>
                <c:pt idx="979">
                  <c:v>78.325609999999998</c:v>
                </c:pt>
                <c:pt idx="980">
                  <c:v>78.354230000000001</c:v>
                </c:pt>
                <c:pt idx="981">
                  <c:v>78.372193999999993</c:v>
                </c:pt>
                <c:pt idx="982">
                  <c:v>78.387817999999996</c:v>
                </c:pt>
                <c:pt idx="983">
                  <c:v>78.418040000000005</c:v>
                </c:pt>
                <c:pt idx="984">
                  <c:v>78.422324000000003</c:v>
                </c:pt>
                <c:pt idx="985">
                  <c:v>78.455821999999998</c:v>
                </c:pt>
                <c:pt idx="986">
                  <c:v>78.478375999999997</c:v>
                </c:pt>
                <c:pt idx="987">
                  <c:v>78.476342000000002</c:v>
                </c:pt>
                <c:pt idx="988">
                  <c:v>78.497653999999997</c:v>
                </c:pt>
                <c:pt idx="989">
                  <c:v>78.538657999999998</c:v>
                </c:pt>
                <c:pt idx="990">
                  <c:v>78.561031999999997</c:v>
                </c:pt>
                <c:pt idx="991">
                  <c:v>78.564595999999995</c:v>
                </c:pt>
                <c:pt idx="992">
                  <c:v>78.569689999999994</c:v>
                </c:pt>
                <c:pt idx="993">
                  <c:v>78.600110000000001</c:v>
                </c:pt>
                <c:pt idx="994">
                  <c:v>78.620990000000006</c:v>
                </c:pt>
                <c:pt idx="995">
                  <c:v>78.631861999999998</c:v>
                </c:pt>
                <c:pt idx="996">
                  <c:v>78.650239999999997</c:v>
                </c:pt>
                <c:pt idx="997">
                  <c:v>78.666799999999995</c:v>
                </c:pt>
                <c:pt idx="998">
                  <c:v>78.691298000000003</c:v>
                </c:pt>
                <c:pt idx="999">
                  <c:v>78.715363999999994</c:v>
                </c:pt>
                <c:pt idx="1000">
                  <c:v>78.735613999999998</c:v>
                </c:pt>
                <c:pt idx="1001">
                  <c:v>78.755792</c:v>
                </c:pt>
                <c:pt idx="1002">
                  <c:v>78.787886</c:v>
                </c:pt>
                <c:pt idx="1003">
                  <c:v>78.803258</c:v>
                </c:pt>
                <c:pt idx="1004">
                  <c:v>78.808567999999994</c:v>
                </c:pt>
                <c:pt idx="1005">
                  <c:v>78.824821999999998</c:v>
                </c:pt>
                <c:pt idx="1006">
                  <c:v>78.849410000000006</c:v>
                </c:pt>
                <c:pt idx="1007">
                  <c:v>78.873530000000002</c:v>
                </c:pt>
                <c:pt idx="1008">
                  <c:v>78.905209999999997</c:v>
                </c:pt>
                <c:pt idx="1009">
                  <c:v>78.911833999999999</c:v>
                </c:pt>
                <c:pt idx="1010">
                  <c:v>78.927511999999993</c:v>
                </c:pt>
                <c:pt idx="1011">
                  <c:v>78.950732000000002</c:v>
                </c:pt>
                <c:pt idx="1012">
                  <c:v>78.970153999999994</c:v>
                </c:pt>
                <c:pt idx="1013">
                  <c:v>78.981098000000003</c:v>
                </c:pt>
                <c:pt idx="1014">
                  <c:v>78.994795999999994</c:v>
                </c:pt>
                <c:pt idx="1015">
                  <c:v>79.024513999999996</c:v>
                </c:pt>
                <c:pt idx="1016">
                  <c:v>79.052611999999996</c:v>
                </c:pt>
                <c:pt idx="1017">
                  <c:v>79.068073999999996</c:v>
                </c:pt>
                <c:pt idx="1018">
                  <c:v>79.093453999999994</c:v>
                </c:pt>
                <c:pt idx="1019">
                  <c:v>79.104326</c:v>
                </c:pt>
                <c:pt idx="1020">
                  <c:v>79.126124000000004</c:v>
                </c:pt>
                <c:pt idx="1021">
                  <c:v>79.149128000000005</c:v>
                </c:pt>
                <c:pt idx="1022">
                  <c:v>79.171790000000001</c:v>
                </c:pt>
                <c:pt idx="1023">
                  <c:v>79.177657999999994</c:v>
                </c:pt>
                <c:pt idx="1024">
                  <c:v>79.198124000000007</c:v>
                </c:pt>
                <c:pt idx="1025">
                  <c:v>79.245230000000006</c:v>
                </c:pt>
                <c:pt idx="1026">
                  <c:v>79.253293999999997</c:v>
                </c:pt>
                <c:pt idx="1027">
                  <c:v>79.258712000000003</c:v>
                </c:pt>
                <c:pt idx="1028">
                  <c:v>79.292857999999995</c:v>
                </c:pt>
                <c:pt idx="1029">
                  <c:v>79.312442000000004</c:v>
                </c:pt>
                <c:pt idx="1030">
                  <c:v>79.326374000000001</c:v>
                </c:pt>
                <c:pt idx="1031">
                  <c:v>79.348405999999997</c:v>
                </c:pt>
                <c:pt idx="1032">
                  <c:v>79.351718000000005</c:v>
                </c:pt>
                <c:pt idx="1033">
                  <c:v>79.373822000000004</c:v>
                </c:pt>
                <c:pt idx="1034">
                  <c:v>79.404259999999994</c:v>
                </c:pt>
                <c:pt idx="1035">
                  <c:v>79.423249999999996</c:v>
                </c:pt>
                <c:pt idx="1036">
                  <c:v>79.445930000000004</c:v>
                </c:pt>
                <c:pt idx="1037">
                  <c:v>79.461913999999993</c:v>
                </c:pt>
                <c:pt idx="1038">
                  <c:v>79.478852000000003</c:v>
                </c:pt>
                <c:pt idx="1039">
                  <c:v>79.506572000000006</c:v>
                </c:pt>
                <c:pt idx="1040">
                  <c:v>79.523473999999993</c:v>
                </c:pt>
                <c:pt idx="1041">
                  <c:v>79.523275999999996</c:v>
                </c:pt>
                <c:pt idx="1042">
                  <c:v>79.546297999999993</c:v>
                </c:pt>
                <c:pt idx="1043">
                  <c:v>79.570148000000003</c:v>
                </c:pt>
                <c:pt idx="1044">
                  <c:v>79.596391999999994</c:v>
                </c:pt>
                <c:pt idx="1045">
                  <c:v>79.609297999999995</c:v>
                </c:pt>
                <c:pt idx="1046">
                  <c:v>79.630358000000001</c:v>
                </c:pt>
                <c:pt idx="1047">
                  <c:v>79.673648</c:v>
                </c:pt>
                <c:pt idx="1048">
                  <c:v>79.691522000000006</c:v>
                </c:pt>
                <c:pt idx="1049">
                  <c:v>79.705814000000004</c:v>
                </c:pt>
                <c:pt idx="1050">
                  <c:v>79.716434000000007</c:v>
                </c:pt>
                <c:pt idx="1051">
                  <c:v>79.761343999999994</c:v>
                </c:pt>
                <c:pt idx="1052">
                  <c:v>79.781899999999993</c:v>
                </c:pt>
                <c:pt idx="1053">
                  <c:v>79.798621999999995</c:v>
                </c:pt>
                <c:pt idx="1054">
                  <c:v>79.813274000000007</c:v>
                </c:pt>
                <c:pt idx="1055">
                  <c:v>79.817341999999996</c:v>
                </c:pt>
                <c:pt idx="1056">
                  <c:v>79.840202000000005</c:v>
                </c:pt>
                <c:pt idx="1057">
                  <c:v>79.874960000000002</c:v>
                </c:pt>
                <c:pt idx="1058">
                  <c:v>79.890367999999995</c:v>
                </c:pt>
                <c:pt idx="1059">
                  <c:v>79.899835999999993</c:v>
                </c:pt>
                <c:pt idx="1060">
                  <c:v>79.921561999999994</c:v>
                </c:pt>
                <c:pt idx="1061">
                  <c:v>79.948040000000006</c:v>
                </c:pt>
                <c:pt idx="1062">
                  <c:v>79.977326000000005</c:v>
                </c:pt>
                <c:pt idx="1063">
                  <c:v>80.000618000000003</c:v>
                </c:pt>
                <c:pt idx="1064">
                  <c:v>80.013667999999996</c:v>
                </c:pt>
                <c:pt idx="1065">
                  <c:v>80.035105999999999</c:v>
                </c:pt>
                <c:pt idx="1066">
                  <c:v>80.074184000000002</c:v>
                </c:pt>
                <c:pt idx="1067">
                  <c:v>80.092957999999996</c:v>
                </c:pt>
                <c:pt idx="1068">
                  <c:v>80.10275</c:v>
                </c:pt>
                <c:pt idx="1069">
                  <c:v>80.12885</c:v>
                </c:pt>
                <c:pt idx="1070">
                  <c:v>80.160908000000006</c:v>
                </c:pt>
                <c:pt idx="1071">
                  <c:v>80.180276000000006</c:v>
                </c:pt>
                <c:pt idx="1072">
                  <c:v>80.200922000000006</c:v>
                </c:pt>
                <c:pt idx="1073">
                  <c:v>80.219245999999998</c:v>
                </c:pt>
                <c:pt idx="1074">
                  <c:v>80.249126000000004</c:v>
                </c:pt>
                <c:pt idx="1075">
                  <c:v>80.254310000000004</c:v>
                </c:pt>
                <c:pt idx="1076">
                  <c:v>80.279402000000005</c:v>
                </c:pt>
                <c:pt idx="1077">
                  <c:v>80.293261999999999</c:v>
                </c:pt>
                <c:pt idx="1078">
                  <c:v>80.311909999999997</c:v>
                </c:pt>
                <c:pt idx="1079">
                  <c:v>80.355974000000003</c:v>
                </c:pt>
                <c:pt idx="1080">
                  <c:v>80.379751999999996</c:v>
                </c:pt>
                <c:pt idx="1081">
                  <c:v>80.396528000000004</c:v>
                </c:pt>
                <c:pt idx="1082">
                  <c:v>80.413880000000006</c:v>
                </c:pt>
                <c:pt idx="1083">
                  <c:v>80.433356000000003</c:v>
                </c:pt>
                <c:pt idx="1084">
                  <c:v>80.446712000000005</c:v>
                </c:pt>
                <c:pt idx="1085">
                  <c:v>80.473910000000004</c:v>
                </c:pt>
                <c:pt idx="1086">
                  <c:v>80.489642000000003</c:v>
                </c:pt>
                <c:pt idx="1087">
                  <c:v>80.513599999999997</c:v>
                </c:pt>
                <c:pt idx="1088">
                  <c:v>80.549689999999998</c:v>
                </c:pt>
                <c:pt idx="1089">
                  <c:v>80.564864</c:v>
                </c:pt>
                <c:pt idx="1090">
                  <c:v>80.581460000000007</c:v>
                </c:pt>
                <c:pt idx="1091">
                  <c:v>80.610602</c:v>
                </c:pt>
                <c:pt idx="1092">
                  <c:v>80.634938000000005</c:v>
                </c:pt>
                <c:pt idx="1093">
                  <c:v>80.661848000000006</c:v>
                </c:pt>
                <c:pt idx="1094">
                  <c:v>80.684113999999994</c:v>
                </c:pt>
                <c:pt idx="1095">
                  <c:v>80.698819999999998</c:v>
                </c:pt>
                <c:pt idx="1096">
                  <c:v>80.716369999999998</c:v>
                </c:pt>
                <c:pt idx="1097">
                  <c:v>80.746970000000005</c:v>
                </c:pt>
                <c:pt idx="1098">
                  <c:v>80.774203999999997</c:v>
                </c:pt>
                <c:pt idx="1099">
                  <c:v>80.795894000000004</c:v>
                </c:pt>
                <c:pt idx="1100">
                  <c:v>80.817062000000007</c:v>
                </c:pt>
                <c:pt idx="1101">
                  <c:v>80.845519999999993</c:v>
                </c:pt>
                <c:pt idx="1102">
                  <c:v>80.866274000000004</c:v>
                </c:pt>
                <c:pt idx="1103">
                  <c:v>80.892626000000007</c:v>
                </c:pt>
                <c:pt idx="1104">
                  <c:v>80.893202000000002</c:v>
                </c:pt>
                <c:pt idx="1105">
                  <c:v>80.921335999999997</c:v>
                </c:pt>
                <c:pt idx="1106">
                  <c:v>80.954419999999999</c:v>
                </c:pt>
                <c:pt idx="1107">
                  <c:v>80.974615999999997</c:v>
                </c:pt>
                <c:pt idx="1108">
                  <c:v>80.995081999999996</c:v>
                </c:pt>
                <c:pt idx="1109">
                  <c:v>81.022748000000007</c:v>
                </c:pt>
                <c:pt idx="1110">
                  <c:v>81.046598000000003</c:v>
                </c:pt>
                <c:pt idx="1111">
                  <c:v>81.067261999999999</c:v>
                </c:pt>
                <c:pt idx="1112">
                  <c:v>81.088555999999997</c:v>
                </c:pt>
                <c:pt idx="1113">
                  <c:v>81.100040000000007</c:v>
                </c:pt>
                <c:pt idx="1114">
                  <c:v>81.140792000000005</c:v>
                </c:pt>
                <c:pt idx="1115">
                  <c:v>81.173426000000006</c:v>
                </c:pt>
                <c:pt idx="1116">
                  <c:v>81.200335999999993</c:v>
                </c:pt>
                <c:pt idx="1117">
                  <c:v>81.218119999999999</c:v>
                </c:pt>
                <c:pt idx="1118">
                  <c:v>81.238981999999993</c:v>
                </c:pt>
                <c:pt idx="1119">
                  <c:v>81.275108000000003</c:v>
                </c:pt>
                <c:pt idx="1120">
                  <c:v>81.270409999999998</c:v>
                </c:pt>
                <c:pt idx="1121">
                  <c:v>81.295447999999993</c:v>
                </c:pt>
                <c:pt idx="1122">
                  <c:v>81.323815999999994</c:v>
                </c:pt>
                <c:pt idx="1123">
                  <c:v>81.341077999999996</c:v>
                </c:pt>
                <c:pt idx="1124">
                  <c:v>81.370742000000007</c:v>
                </c:pt>
                <c:pt idx="1125">
                  <c:v>81.407191999999995</c:v>
                </c:pt>
                <c:pt idx="1126">
                  <c:v>81.420134000000004</c:v>
                </c:pt>
                <c:pt idx="1127">
                  <c:v>81.449455999999998</c:v>
                </c:pt>
                <c:pt idx="1128">
                  <c:v>81.489632</c:v>
                </c:pt>
                <c:pt idx="1129">
                  <c:v>81.507974000000004</c:v>
                </c:pt>
                <c:pt idx="1130">
                  <c:v>81.524299999999997</c:v>
                </c:pt>
                <c:pt idx="1131">
                  <c:v>81.535585999999995</c:v>
                </c:pt>
                <c:pt idx="1132">
                  <c:v>81.565231999999995</c:v>
                </c:pt>
                <c:pt idx="1133">
                  <c:v>81.601988000000006</c:v>
                </c:pt>
                <c:pt idx="1134">
                  <c:v>81.623462000000004</c:v>
                </c:pt>
                <c:pt idx="1135">
                  <c:v>81.626576</c:v>
                </c:pt>
                <c:pt idx="1136">
                  <c:v>81.656779999999998</c:v>
                </c:pt>
                <c:pt idx="1137">
                  <c:v>81.696218000000002</c:v>
                </c:pt>
                <c:pt idx="1138">
                  <c:v>81.707053999999999</c:v>
                </c:pt>
                <c:pt idx="1139">
                  <c:v>81.732073999999997</c:v>
                </c:pt>
                <c:pt idx="1140">
                  <c:v>81.755330000000001</c:v>
                </c:pt>
                <c:pt idx="1141">
                  <c:v>81.781537999999998</c:v>
                </c:pt>
                <c:pt idx="1142">
                  <c:v>81.812119999999993</c:v>
                </c:pt>
                <c:pt idx="1143">
                  <c:v>81.849326000000005</c:v>
                </c:pt>
                <c:pt idx="1144">
                  <c:v>81.857641999999998</c:v>
                </c:pt>
                <c:pt idx="1145">
                  <c:v>81.876919999999998</c:v>
                </c:pt>
                <c:pt idx="1146">
                  <c:v>81.919544000000002</c:v>
                </c:pt>
                <c:pt idx="1147">
                  <c:v>81.932252000000005</c:v>
                </c:pt>
                <c:pt idx="1148">
                  <c:v>81.955994000000004</c:v>
                </c:pt>
                <c:pt idx="1149">
                  <c:v>81.987656000000001</c:v>
                </c:pt>
                <c:pt idx="1150">
                  <c:v>81.998851999999999</c:v>
                </c:pt>
                <c:pt idx="1151">
                  <c:v>82.043456000000006</c:v>
                </c:pt>
                <c:pt idx="1152">
                  <c:v>82.06232</c:v>
                </c:pt>
                <c:pt idx="1153">
                  <c:v>82.068314000000001</c:v>
                </c:pt>
                <c:pt idx="1154">
                  <c:v>82.1066</c:v>
                </c:pt>
                <c:pt idx="1155">
                  <c:v>82.146056000000002</c:v>
                </c:pt>
                <c:pt idx="1156">
                  <c:v>82.170590000000004</c:v>
                </c:pt>
                <c:pt idx="1157">
                  <c:v>82.174226000000004</c:v>
                </c:pt>
                <c:pt idx="1158">
                  <c:v>82.201784000000004</c:v>
                </c:pt>
                <c:pt idx="1159">
                  <c:v>82.239367999999999</c:v>
                </c:pt>
                <c:pt idx="1160">
                  <c:v>82.275782000000007</c:v>
                </c:pt>
                <c:pt idx="1161">
                  <c:v>82.295888000000005</c:v>
                </c:pt>
                <c:pt idx="1162">
                  <c:v>82.317307999999997</c:v>
                </c:pt>
                <c:pt idx="1163">
                  <c:v>82.333202</c:v>
                </c:pt>
                <c:pt idx="1164">
                  <c:v>82.360795999999993</c:v>
                </c:pt>
                <c:pt idx="1165">
                  <c:v>82.389578</c:v>
                </c:pt>
                <c:pt idx="1166">
                  <c:v>82.410043999999999</c:v>
                </c:pt>
                <c:pt idx="1167">
                  <c:v>82.426531999999995</c:v>
                </c:pt>
                <c:pt idx="1168">
                  <c:v>82.458500000000001</c:v>
                </c:pt>
                <c:pt idx="1169">
                  <c:v>82.502474000000007</c:v>
                </c:pt>
                <c:pt idx="1170">
                  <c:v>82.521950000000004</c:v>
                </c:pt>
                <c:pt idx="1171">
                  <c:v>82.537447999999998</c:v>
                </c:pt>
                <c:pt idx="1172">
                  <c:v>82.56353</c:v>
                </c:pt>
                <c:pt idx="1173">
                  <c:v>82.598035999999993</c:v>
                </c:pt>
                <c:pt idx="1174">
                  <c:v>82.626692000000006</c:v>
                </c:pt>
                <c:pt idx="1175">
                  <c:v>82.650505999999993</c:v>
                </c:pt>
                <c:pt idx="1176">
                  <c:v>82.678334000000007</c:v>
                </c:pt>
                <c:pt idx="1177">
                  <c:v>82.699879999999993</c:v>
                </c:pt>
                <c:pt idx="1178">
                  <c:v>82.729256000000007</c:v>
                </c:pt>
                <c:pt idx="1179">
                  <c:v>82.746877999999995</c:v>
                </c:pt>
                <c:pt idx="1180">
                  <c:v>82.780591999999999</c:v>
                </c:pt>
                <c:pt idx="1181">
                  <c:v>82.809194000000005</c:v>
                </c:pt>
                <c:pt idx="1182">
                  <c:v>82.833511999999999</c:v>
                </c:pt>
                <c:pt idx="1183">
                  <c:v>82.848541999999995</c:v>
                </c:pt>
                <c:pt idx="1184">
                  <c:v>82.87961</c:v>
                </c:pt>
                <c:pt idx="1185">
                  <c:v>82.893506000000002</c:v>
                </c:pt>
                <c:pt idx="1186">
                  <c:v>82.921676000000005</c:v>
                </c:pt>
                <c:pt idx="1187">
                  <c:v>82.946911999999998</c:v>
                </c:pt>
                <c:pt idx="1188">
                  <c:v>82.973228000000006</c:v>
                </c:pt>
                <c:pt idx="1189">
                  <c:v>82.997546</c:v>
                </c:pt>
                <c:pt idx="1190">
                  <c:v>83.032700000000006</c:v>
                </c:pt>
                <c:pt idx="1191">
                  <c:v>83.069726000000003</c:v>
                </c:pt>
                <c:pt idx="1192">
                  <c:v>83.087059999999994</c:v>
                </c:pt>
                <c:pt idx="1193">
                  <c:v>83.116256000000007</c:v>
                </c:pt>
                <c:pt idx="1194">
                  <c:v>83.138738000000004</c:v>
                </c:pt>
                <c:pt idx="1195">
                  <c:v>83.156233999999998</c:v>
                </c:pt>
                <c:pt idx="1196">
                  <c:v>83.201684</c:v>
                </c:pt>
                <c:pt idx="1197">
                  <c:v>83.231924000000006</c:v>
                </c:pt>
                <c:pt idx="1198">
                  <c:v>83.255251999999999</c:v>
                </c:pt>
                <c:pt idx="1199">
                  <c:v>83.282972000000001</c:v>
                </c:pt>
                <c:pt idx="1200">
                  <c:v>83.318054000000004</c:v>
                </c:pt>
                <c:pt idx="1201">
                  <c:v>83.338483999999994</c:v>
                </c:pt>
                <c:pt idx="1202">
                  <c:v>83.349770000000007</c:v>
                </c:pt>
                <c:pt idx="1203">
                  <c:v>83.373440000000002</c:v>
                </c:pt>
                <c:pt idx="1204">
                  <c:v>83.413886000000005</c:v>
                </c:pt>
                <c:pt idx="1205">
                  <c:v>83.443370000000002</c:v>
                </c:pt>
                <c:pt idx="1206">
                  <c:v>83.469110000000001</c:v>
                </c:pt>
                <c:pt idx="1207">
                  <c:v>83.492977999999994</c:v>
                </c:pt>
                <c:pt idx="1208">
                  <c:v>83.524460000000005</c:v>
                </c:pt>
                <c:pt idx="1209">
                  <c:v>83.557400000000001</c:v>
                </c:pt>
                <c:pt idx="1210">
                  <c:v>83.582887999999997</c:v>
                </c:pt>
                <c:pt idx="1211">
                  <c:v>83.607404000000002</c:v>
                </c:pt>
                <c:pt idx="1212">
                  <c:v>83.626555999999994</c:v>
                </c:pt>
                <c:pt idx="1213">
                  <c:v>83.658199999999994</c:v>
                </c:pt>
                <c:pt idx="1214">
                  <c:v>83.690780000000004</c:v>
                </c:pt>
                <c:pt idx="1215">
                  <c:v>83.711696000000003</c:v>
                </c:pt>
                <c:pt idx="1216">
                  <c:v>83.725573999999995</c:v>
                </c:pt>
                <c:pt idx="1217">
                  <c:v>83.759485999999995</c:v>
                </c:pt>
                <c:pt idx="1218">
                  <c:v>83.798816000000002</c:v>
                </c:pt>
                <c:pt idx="1219">
                  <c:v>83.817499999999995</c:v>
                </c:pt>
                <c:pt idx="1220">
                  <c:v>83.844752</c:v>
                </c:pt>
                <c:pt idx="1221">
                  <c:v>83.866460000000004</c:v>
                </c:pt>
                <c:pt idx="1222">
                  <c:v>83.905214000000001</c:v>
                </c:pt>
                <c:pt idx="1223">
                  <c:v>83.946920000000006</c:v>
                </c:pt>
                <c:pt idx="1224">
                  <c:v>83.952247999999997</c:v>
                </c:pt>
                <c:pt idx="1225">
                  <c:v>83.970932000000005</c:v>
                </c:pt>
                <c:pt idx="1226">
                  <c:v>84.026083999999997</c:v>
                </c:pt>
                <c:pt idx="1227">
                  <c:v>84.065702000000002</c:v>
                </c:pt>
                <c:pt idx="1228">
                  <c:v>84.081559999999996</c:v>
                </c:pt>
                <c:pt idx="1229">
                  <c:v>84.088831999999996</c:v>
                </c:pt>
                <c:pt idx="1230">
                  <c:v>84.118315999999993</c:v>
                </c:pt>
                <c:pt idx="1231">
                  <c:v>84.165025999999997</c:v>
                </c:pt>
                <c:pt idx="1232">
                  <c:v>84.191558000000001</c:v>
                </c:pt>
                <c:pt idx="1233">
                  <c:v>84.203023999999999</c:v>
                </c:pt>
                <c:pt idx="1234">
                  <c:v>84.216775999999996</c:v>
                </c:pt>
                <c:pt idx="1235">
                  <c:v>84.266221999999999</c:v>
                </c:pt>
                <c:pt idx="1236">
                  <c:v>84.307406</c:v>
                </c:pt>
                <c:pt idx="1237">
                  <c:v>84.324001999999993</c:v>
                </c:pt>
                <c:pt idx="1238">
                  <c:v>84.356960000000001</c:v>
                </c:pt>
                <c:pt idx="1239">
                  <c:v>84.366770000000002</c:v>
                </c:pt>
                <c:pt idx="1240">
                  <c:v>84.412003999999996</c:v>
                </c:pt>
                <c:pt idx="1241">
                  <c:v>84.443432000000001</c:v>
                </c:pt>
                <c:pt idx="1242">
                  <c:v>84.461954000000006</c:v>
                </c:pt>
                <c:pt idx="1243">
                  <c:v>84.486164000000002</c:v>
                </c:pt>
                <c:pt idx="1244">
                  <c:v>84.52373</c:v>
                </c:pt>
                <c:pt idx="1245">
                  <c:v>84.551612000000006</c:v>
                </c:pt>
                <c:pt idx="1246">
                  <c:v>84.581726000000003</c:v>
                </c:pt>
                <c:pt idx="1247">
                  <c:v>84.607538000000005</c:v>
                </c:pt>
                <c:pt idx="1248">
                  <c:v>84.637129999999999</c:v>
                </c:pt>
                <c:pt idx="1249">
                  <c:v>84.660206000000002</c:v>
                </c:pt>
                <c:pt idx="1250">
                  <c:v>84.687494000000001</c:v>
                </c:pt>
                <c:pt idx="1251">
                  <c:v>84.718310000000002</c:v>
                </c:pt>
                <c:pt idx="1252">
                  <c:v>84.743797999999998</c:v>
                </c:pt>
                <c:pt idx="1253">
                  <c:v>84.765236000000002</c:v>
                </c:pt>
                <c:pt idx="1254">
                  <c:v>84.814627999999999</c:v>
                </c:pt>
                <c:pt idx="1255">
                  <c:v>84.843590000000006</c:v>
                </c:pt>
                <c:pt idx="1256">
                  <c:v>84.872246000000004</c:v>
                </c:pt>
                <c:pt idx="1257">
                  <c:v>84.880004</c:v>
                </c:pt>
                <c:pt idx="1258">
                  <c:v>84.909775999999994</c:v>
                </c:pt>
                <c:pt idx="1259">
                  <c:v>84.960446000000005</c:v>
                </c:pt>
                <c:pt idx="1260">
                  <c:v>84.997417999999996</c:v>
                </c:pt>
                <c:pt idx="1261">
                  <c:v>85.013924000000003</c:v>
                </c:pt>
                <c:pt idx="1262">
                  <c:v>85.035128</c:v>
                </c:pt>
                <c:pt idx="1263">
                  <c:v>85.065296000000004</c:v>
                </c:pt>
                <c:pt idx="1264">
                  <c:v>85.110206000000005</c:v>
                </c:pt>
                <c:pt idx="1265">
                  <c:v>85.132903999999996</c:v>
                </c:pt>
                <c:pt idx="1266">
                  <c:v>85.153621999999999</c:v>
                </c:pt>
                <c:pt idx="1267">
                  <c:v>85.195651999999995</c:v>
                </c:pt>
                <c:pt idx="1268">
                  <c:v>85.220581999999993</c:v>
                </c:pt>
                <c:pt idx="1269">
                  <c:v>85.251847999999995</c:v>
                </c:pt>
                <c:pt idx="1270">
                  <c:v>85.280522000000005</c:v>
                </c:pt>
                <c:pt idx="1271">
                  <c:v>85.306297999999998</c:v>
                </c:pt>
                <c:pt idx="1272">
                  <c:v>85.333963999999995</c:v>
                </c:pt>
                <c:pt idx="1273">
                  <c:v>85.369963999999996</c:v>
                </c:pt>
                <c:pt idx="1274">
                  <c:v>85.386523999999994</c:v>
                </c:pt>
                <c:pt idx="1275">
                  <c:v>85.422668000000002</c:v>
                </c:pt>
                <c:pt idx="1276">
                  <c:v>85.459010000000006</c:v>
                </c:pt>
                <c:pt idx="1277">
                  <c:v>85.490744000000007</c:v>
                </c:pt>
                <c:pt idx="1278">
                  <c:v>85.505827999999994</c:v>
                </c:pt>
                <c:pt idx="1279">
                  <c:v>85.525394000000006</c:v>
                </c:pt>
                <c:pt idx="1280">
                  <c:v>85.568107999999995</c:v>
                </c:pt>
                <c:pt idx="1281">
                  <c:v>85.616420000000005</c:v>
                </c:pt>
                <c:pt idx="1282">
                  <c:v>85.646246000000005</c:v>
                </c:pt>
                <c:pt idx="1283">
                  <c:v>85.662176000000002</c:v>
                </c:pt>
                <c:pt idx="1284">
                  <c:v>85.69238</c:v>
                </c:pt>
                <c:pt idx="1285">
                  <c:v>85.719470000000001</c:v>
                </c:pt>
                <c:pt idx="1286">
                  <c:v>85.750339999999994</c:v>
                </c:pt>
                <c:pt idx="1287">
                  <c:v>85.777376000000004</c:v>
                </c:pt>
                <c:pt idx="1288">
                  <c:v>85.804699999999997</c:v>
                </c:pt>
                <c:pt idx="1289">
                  <c:v>85.846748000000005</c:v>
                </c:pt>
                <c:pt idx="1290">
                  <c:v>85.866134000000002</c:v>
                </c:pt>
                <c:pt idx="1291">
                  <c:v>85.900028000000006</c:v>
                </c:pt>
                <c:pt idx="1292">
                  <c:v>85.936136000000005</c:v>
                </c:pt>
                <c:pt idx="1293">
                  <c:v>85.957915999999997</c:v>
                </c:pt>
                <c:pt idx="1294">
                  <c:v>85.991882000000004</c:v>
                </c:pt>
                <c:pt idx="1295">
                  <c:v>86.025649999999999</c:v>
                </c:pt>
                <c:pt idx="1296">
                  <c:v>86.056196</c:v>
                </c:pt>
                <c:pt idx="1297">
                  <c:v>86.076679999999996</c:v>
                </c:pt>
                <c:pt idx="1298">
                  <c:v>86.104957999999996</c:v>
                </c:pt>
                <c:pt idx="1299">
                  <c:v>86.148014000000003</c:v>
                </c:pt>
                <c:pt idx="1300">
                  <c:v>86.161496</c:v>
                </c:pt>
                <c:pt idx="1301">
                  <c:v>86.197441999999995</c:v>
                </c:pt>
                <c:pt idx="1302">
                  <c:v>86.216738000000007</c:v>
                </c:pt>
                <c:pt idx="1303">
                  <c:v>86.246545999999995</c:v>
                </c:pt>
                <c:pt idx="1304">
                  <c:v>86.283950000000004</c:v>
                </c:pt>
                <c:pt idx="1305">
                  <c:v>86.323694000000003</c:v>
                </c:pt>
                <c:pt idx="1306">
                  <c:v>86.354023999999995</c:v>
                </c:pt>
                <c:pt idx="1307">
                  <c:v>86.395045999999994</c:v>
                </c:pt>
                <c:pt idx="1308">
                  <c:v>86.429767999999996</c:v>
                </c:pt>
                <c:pt idx="1309">
                  <c:v>86.447282000000001</c:v>
                </c:pt>
                <c:pt idx="1310">
                  <c:v>86.471834000000001</c:v>
                </c:pt>
                <c:pt idx="1311">
                  <c:v>86.49239</c:v>
                </c:pt>
                <c:pt idx="1312">
                  <c:v>86.523674</c:v>
                </c:pt>
                <c:pt idx="1313">
                  <c:v>86.556578000000002</c:v>
                </c:pt>
                <c:pt idx="1314">
                  <c:v>86.595061999999999</c:v>
                </c:pt>
                <c:pt idx="1315">
                  <c:v>86.622224000000003</c:v>
                </c:pt>
                <c:pt idx="1316">
                  <c:v>86.637974</c:v>
                </c:pt>
                <c:pt idx="1317">
                  <c:v>86.686807999999999</c:v>
                </c:pt>
                <c:pt idx="1318">
                  <c:v>86.724823999999998</c:v>
                </c:pt>
                <c:pt idx="1319">
                  <c:v>86.754632000000001</c:v>
                </c:pt>
                <c:pt idx="1320">
                  <c:v>86.758250000000004</c:v>
                </c:pt>
                <c:pt idx="1321">
                  <c:v>86.803016</c:v>
                </c:pt>
                <c:pt idx="1322">
                  <c:v>86.844200000000001</c:v>
                </c:pt>
                <c:pt idx="1323">
                  <c:v>86.867671999999999</c:v>
                </c:pt>
                <c:pt idx="1324">
                  <c:v>86.883043999999998</c:v>
                </c:pt>
                <c:pt idx="1325">
                  <c:v>86.933623999999995</c:v>
                </c:pt>
                <c:pt idx="1326">
                  <c:v>86.965627999999995</c:v>
                </c:pt>
                <c:pt idx="1327">
                  <c:v>86.988110000000006</c:v>
                </c:pt>
                <c:pt idx="1328">
                  <c:v>87.01979</c:v>
                </c:pt>
                <c:pt idx="1329">
                  <c:v>87.032371999999995</c:v>
                </c:pt>
                <c:pt idx="1330">
                  <c:v>87.070567999999994</c:v>
                </c:pt>
                <c:pt idx="1331">
                  <c:v>87.111391999999995</c:v>
                </c:pt>
                <c:pt idx="1332">
                  <c:v>87.150595999999993</c:v>
                </c:pt>
                <c:pt idx="1333">
                  <c:v>87.171781999999993</c:v>
                </c:pt>
                <c:pt idx="1334">
                  <c:v>87.208196000000001</c:v>
                </c:pt>
                <c:pt idx="1335">
                  <c:v>87.254131999999998</c:v>
                </c:pt>
                <c:pt idx="1336">
                  <c:v>87.272114000000002</c:v>
                </c:pt>
                <c:pt idx="1337">
                  <c:v>87.293065999999996</c:v>
                </c:pt>
                <c:pt idx="1338">
                  <c:v>87.326744000000005</c:v>
                </c:pt>
                <c:pt idx="1339">
                  <c:v>87.365353999999996</c:v>
                </c:pt>
                <c:pt idx="1340">
                  <c:v>87.387656000000007</c:v>
                </c:pt>
                <c:pt idx="1341">
                  <c:v>87.44</c:v>
                </c:pt>
                <c:pt idx="1342">
                  <c:v>87.456721999999999</c:v>
                </c:pt>
                <c:pt idx="1343">
                  <c:v>87.48554</c:v>
                </c:pt>
                <c:pt idx="1344">
                  <c:v>87.523718000000002</c:v>
                </c:pt>
                <c:pt idx="1345">
                  <c:v>87.550141999999994</c:v>
                </c:pt>
                <c:pt idx="1346">
                  <c:v>87.570391999999998</c:v>
                </c:pt>
                <c:pt idx="1347">
                  <c:v>87.601532000000006</c:v>
                </c:pt>
                <c:pt idx="1348">
                  <c:v>87.629828000000003</c:v>
                </c:pt>
                <c:pt idx="1349">
                  <c:v>87.667609999999996</c:v>
                </c:pt>
                <c:pt idx="1350">
                  <c:v>87.714265999999995</c:v>
                </c:pt>
                <c:pt idx="1351">
                  <c:v>87.736478000000005</c:v>
                </c:pt>
                <c:pt idx="1352">
                  <c:v>87.762416000000002</c:v>
                </c:pt>
                <c:pt idx="1353">
                  <c:v>87.811682000000005</c:v>
                </c:pt>
                <c:pt idx="1354">
                  <c:v>87.839671999999993</c:v>
                </c:pt>
                <c:pt idx="1355">
                  <c:v>87.857563999999996</c:v>
                </c:pt>
                <c:pt idx="1356">
                  <c:v>87.889135999999993</c:v>
                </c:pt>
                <c:pt idx="1357">
                  <c:v>87.926035999999996</c:v>
                </c:pt>
                <c:pt idx="1358">
                  <c:v>87.948806000000005</c:v>
                </c:pt>
                <c:pt idx="1359">
                  <c:v>87.984121999999999</c:v>
                </c:pt>
                <c:pt idx="1360">
                  <c:v>88.008061999999995</c:v>
                </c:pt>
                <c:pt idx="1361">
                  <c:v>88.035241999999997</c:v>
                </c:pt>
                <c:pt idx="1362">
                  <c:v>88.074860000000001</c:v>
                </c:pt>
                <c:pt idx="1363">
                  <c:v>88.118870000000001</c:v>
                </c:pt>
                <c:pt idx="1364">
                  <c:v>88.158218000000005</c:v>
                </c:pt>
                <c:pt idx="1365">
                  <c:v>88.170224000000005</c:v>
                </c:pt>
                <c:pt idx="1366">
                  <c:v>88.199078</c:v>
                </c:pt>
                <c:pt idx="1367">
                  <c:v>88.250107999999997</c:v>
                </c:pt>
                <c:pt idx="1368">
                  <c:v>88.270970000000005</c:v>
                </c:pt>
                <c:pt idx="1369">
                  <c:v>88.297070000000005</c:v>
                </c:pt>
                <c:pt idx="1370">
                  <c:v>88.331953999999996</c:v>
                </c:pt>
                <c:pt idx="1371">
                  <c:v>88.366585999999998</c:v>
                </c:pt>
                <c:pt idx="1372">
                  <c:v>88.389302000000001</c:v>
                </c:pt>
                <c:pt idx="1373">
                  <c:v>88.420676</c:v>
                </c:pt>
                <c:pt idx="1374">
                  <c:v>88.451744000000005</c:v>
                </c:pt>
                <c:pt idx="1375">
                  <c:v>88.485926000000006</c:v>
                </c:pt>
                <c:pt idx="1376">
                  <c:v>88.530097999999995</c:v>
                </c:pt>
                <c:pt idx="1377">
                  <c:v>88.560751999999994</c:v>
                </c:pt>
                <c:pt idx="1378">
                  <c:v>88.573567999999995</c:v>
                </c:pt>
                <c:pt idx="1379">
                  <c:v>88.612573999999995</c:v>
                </c:pt>
                <c:pt idx="1380">
                  <c:v>88.649168000000003</c:v>
                </c:pt>
                <c:pt idx="1381">
                  <c:v>88.672370000000001</c:v>
                </c:pt>
                <c:pt idx="1382">
                  <c:v>88.701800000000006</c:v>
                </c:pt>
                <c:pt idx="1383">
                  <c:v>88.723939999999999</c:v>
                </c:pt>
                <c:pt idx="1384">
                  <c:v>88.768255999999994</c:v>
                </c:pt>
                <c:pt idx="1385">
                  <c:v>88.805065999999997</c:v>
                </c:pt>
                <c:pt idx="1386">
                  <c:v>88.829887999999997</c:v>
                </c:pt>
                <c:pt idx="1387">
                  <c:v>88.859228000000002</c:v>
                </c:pt>
                <c:pt idx="1388">
                  <c:v>88.903183999999996</c:v>
                </c:pt>
                <c:pt idx="1389">
                  <c:v>88.93553</c:v>
                </c:pt>
                <c:pt idx="1390">
                  <c:v>88.966633999999999</c:v>
                </c:pt>
                <c:pt idx="1391">
                  <c:v>88.995667999999995</c:v>
                </c:pt>
                <c:pt idx="1392">
                  <c:v>89.027276000000001</c:v>
                </c:pt>
                <c:pt idx="1393">
                  <c:v>89.063941999999997</c:v>
                </c:pt>
                <c:pt idx="1394">
                  <c:v>89.103542000000004</c:v>
                </c:pt>
                <c:pt idx="1395">
                  <c:v>89.130938</c:v>
                </c:pt>
                <c:pt idx="1396">
                  <c:v>89.160656000000003</c:v>
                </c:pt>
                <c:pt idx="1397">
                  <c:v>89.202506</c:v>
                </c:pt>
                <c:pt idx="1398">
                  <c:v>89.229470000000006</c:v>
                </c:pt>
                <c:pt idx="1399">
                  <c:v>89.267197999999993</c:v>
                </c:pt>
                <c:pt idx="1400">
                  <c:v>89.298355999999998</c:v>
                </c:pt>
                <c:pt idx="1401">
                  <c:v>89.309173999999999</c:v>
                </c:pt>
                <c:pt idx="1402">
                  <c:v>89.349277999999998</c:v>
                </c:pt>
                <c:pt idx="1403">
                  <c:v>89.388013999999998</c:v>
                </c:pt>
                <c:pt idx="1404">
                  <c:v>89.407256000000004</c:v>
                </c:pt>
                <c:pt idx="1405">
                  <c:v>89.440141999999994</c:v>
                </c:pt>
                <c:pt idx="1406">
                  <c:v>89.490505999999996</c:v>
                </c:pt>
                <c:pt idx="1407">
                  <c:v>89.517650000000003</c:v>
                </c:pt>
                <c:pt idx="1408">
                  <c:v>89.557214000000002</c:v>
                </c:pt>
                <c:pt idx="1409">
                  <c:v>89.585509999999999</c:v>
                </c:pt>
                <c:pt idx="1410">
                  <c:v>89.608208000000005</c:v>
                </c:pt>
                <c:pt idx="1411">
                  <c:v>89.653586000000004</c:v>
                </c:pt>
                <c:pt idx="1412">
                  <c:v>89.693978000000001</c:v>
                </c:pt>
                <c:pt idx="1413">
                  <c:v>89.714156000000003</c:v>
                </c:pt>
                <c:pt idx="1414">
                  <c:v>89.739968000000005</c:v>
                </c:pt>
                <c:pt idx="1415">
                  <c:v>89.767471999999998</c:v>
                </c:pt>
                <c:pt idx="1416">
                  <c:v>89.802806000000004</c:v>
                </c:pt>
                <c:pt idx="1417">
                  <c:v>89.847139999999996</c:v>
                </c:pt>
                <c:pt idx="1418">
                  <c:v>89.888503999999998</c:v>
                </c:pt>
                <c:pt idx="1419">
                  <c:v>89.900204000000002</c:v>
                </c:pt>
                <c:pt idx="1420">
                  <c:v>89.939875999999998</c:v>
                </c:pt>
                <c:pt idx="1421">
                  <c:v>89.971106000000006</c:v>
                </c:pt>
                <c:pt idx="1422">
                  <c:v>89.998664000000005</c:v>
                </c:pt>
                <c:pt idx="1423">
                  <c:v>90.046940000000006</c:v>
                </c:pt>
                <c:pt idx="1424">
                  <c:v>90.073706000000001</c:v>
                </c:pt>
                <c:pt idx="1425">
                  <c:v>90.113342000000003</c:v>
                </c:pt>
                <c:pt idx="1426">
                  <c:v>90.146156000000005</c:v>
                </c:pt>
                <c:pt idx="1427">
                  <c:v>90.169051999999994</c:v>
                </c:pt>
                <c:pt idx="1428">
                  <c:v>90.193855999999997</c:v>
                </c:pt>
                <c:pt idx="1429">
                  <c:v>90.239323999999996</c:v>
                </c:pt>
                <c:pt idx="1430">
                  <c:v>90.265262000000007</c:v>
                </c:pt>
                <c:pt idx="1431">
                  <c:v>90.291200000000003</c:v>
                </c:pt>
                <c:pt idx="1432">
                  <c:v>90.337243999999998</c:v>
                </c:pt>
                <c:pt idx="1433">
                  <c:v>90.366494000000003</c:v>
                </c:pt>
                <c:pt idx="1434">
                  <c:v>90.402854000000005</c:v>
                </c:pt>
                <c:pt idx="1435">
                  <c:v>90.426578000000006</c:v>
                </c:pt>
                <c:pt idx="1436">
                  <c:v>90.459248000000002</c:v>
                </c:pt>
                <c:pt idx="1437">
                  <c:v>90.491485999999995</c:v>
                </c:pt>
                <c:pt idx="1438">
                  <c:v>90.533767999999995</c:v>
                </c:pt>
                <c:pt idx="1439">
                  <c:v>90.571333999999993</c:v>
                </c:pt>
                <c:pt idx="1440">
                  <c:v>90.591853999999998</c:v>
                </c:pt>
                <c:pt idx="1441">
                  <c:v>90.624002000000004</c:v>
                </c:pt>
                <c:pt idx="1442">
                  <c:v>90.671629999999993</c:v>
                </c:pt>
                <c:pt idx="1443">
                  <c:v>90.691412</c:v>
                </c:pt>
                <c:pt idx="1444">
                  <c:v>90.732973999999999</c:v>
                </c:pt>
                <c:pt idx="1445">
                  <c:v>90.760496000000003</c:v>
                </c:pt>
                <c:pt idx="1446">
                  <c:v>90.786361999999997</c:v>
                </c:pt>
                <c:pt idx="1447">
                  <c:v>90.816944000000007</c:v>
                </c:pt>
                <c:pt idx="1448">
                  <c:v>90.855608000000004</c:v>
                </c:pt>
                <c:pt idx="1449">
                  <c:v>90.895694000000006</c:v>
                </c:pt>
                <c:pt idx="1450">
                  <c:v>90.934160000000006</c:v>
                </c:pt>
                <c:pt idx="1451">
                  <c:v>90.967298</c:v>
                </c:pt>
                <c:pt idx="1452">
                  <c:v>91.001372000000003</c:v>
                </c:pt>
                <c:pt idx="1453">
                  <c:v>91.032368000000005</c:v>
                </c:pt>
                <c:pt idx="1454">
                  <c:v>91.072202000000004</c:v>
                </c:pt>
                <c:pt idx="1455">
                  <c:v>91.094288000000006</c:v>
                </c:pt>
                <c:pt idx="1456">
                  <c:v>91.126058</c:v>
                </c:pt>
                <c:pt idx="1457">
                  <c:v>91.170913999999996</c:v>
                </c:pt>
                <c:pt idx="1458">
                  <c:v>91.201334000000003</c:v>
                </c:pt>
                <c:pt idx="1459">
                  <c:v>91.222573999999994</c:v>
                </c:pt>
                <c:pt idx="1460">
                  <c:v>91.263632000000001</c:v>
                </c:pt>
                <c:pt idx="1461">
                  <c:v>91.302818000000002</c:v>
                </c:pt>
                <c:pt idx="1462">
                  <c:v>91.335290000000001</c:v>
                </c:pt>
                <c:pt idx="1463">
                  <c:v>91.362560000000002</c:v>
                </c:pt>
                <c:pt idx="1464">
                  <c:v>91.390981999999994</c:v>
                </c:pt>
                <c:pt idx="1465">
                  <c:v>91.434685999999999</c:v>
                </c:pt>
                <c:pt idx="1466">
                  <c:v>91.476122000000004</c:v>
                </c:pt>
                <c:pt idx="1467">
                  <c:v>91.499198000000007</c:v>
                </c:pt>
                <c:pt idx="1468">
                  <c:v>91.542974000000001</c:v>
                </c:pt>
                <c:pt idx="1469">
                  <c:v>91.562414000000004</c:v>
                </c:pt>
                <c:pt idx="1470">
                  <c:v>91.599134000000006</c:v>
                </c:pt>
                <c:pt idx="1471">
                  <c:v>91.622876000000005</c:v>
                </c:pt>
                <c:pt idx="1472">
                  <c:v>91.657328000000007</c:v>
                </c:pt>
                <c:pt idx="1473">
                  <c:v>91.680620000000005</c:v>
                </c:pt>
                <c:pt idx="1474">
                  <c:v>91.724180000000004</c:v>
                </c:pt>
                <c:pt idx="1475">
                  <c:v>91.778053999999997</c:v>
                </c:pt>
                <c:pt idx="1476">
                  <c:v>91.802803999999995</c:v>
                </c:pt>
                <c:pt idx="1477">
                  <c:v>91.838210000000004</c:v>
                </c:pt>
                <c:pt idx="1478">
                  <c:v>91.867549999999994</c:v>
                </c:pt>
                <c:pt idx="1479">
                  <c:v>91.894459999999995</c:v>
                </c:pt>
                <c:pt idx="1480">
                  <c:v>91.933232000000004</c:v>
                </c:pt>
                <c:pt idx="1481">
                  <c:v>91.964821999999998</c:v>
                </c:pt>
                <c:pt idx="1482">
                  <c:v>91.999831999999998</c:v>
                </c:pt>
                <c:pt idx="1483">
                  <c:v>92.033366000000001</c:v>
                </c:pt>
                <c:pt idx="1484">
                  <c:v>92.060041999999996</c:v>
                </c:pt>
                <c:pt idx="1485">
                  <c:v>92.084000000000003</c:v>
                </c:pt>
                <c:pt idx="1486">
                  <c:v>92.122088000000005</c:v>
                </c:pt>
                <c:pt idx="1487">
                  <c:v>92.167897999999994</c:v>
                </c:pt>
                <c:pt idx="1488">
                  <c:v>92.203609999999998</c:v>
                </c:pt>
                <c:pt idx="1489">
                  <c:v>92.237558000000007</c:v>
                </c:pt>
                <c:pt idx="1490">
                  <c:v>92.262721999999997</c:v>
                </c:pt>
                <c:pt idx="1491">
                  <c:v>92.298901999999998</c:v>
                </c:pt>
                <c:pt idx="1492">
                  <c:v>92.340878000000004</c:v>
                </c:pt>
                <c:pt idx="1493">
                  <c:v>92.364170000000001</c:v>
                </c:pt>
                <c:pt idx="1494">
                  <c:v>92.394283999999999</c:v>
                </c:pt>
                <c:pt idx="1495">
                  <c:v>92.421589999999995</c:v>
                </c:pt>
                <c:pt idx="1496">
                  <c:v>92.454763999999997</c:v>
                </c:pt>
                <c:pt idx="1497">
                  <c:v>92.510599999999997</c:v>
                </c:pt>
                <c:pt idx="1498">
                  <c:v>92.554087999999993</c:v>
                </c:pt>
                <c:pt idx="1499">
                  <c:v>92.573905999999994</c:v>
                </c:pt>
                <c:pt idx="1500">
                  <c:v>92.589404000000002</c:v>
                </c:pt>
                <c:pt idx="1501">
                  <c:v>92.637067999999999</c:v>
                </c:pt>
                <c:pt idx="1502">
                  <c:v>92.677874000000003</c:v>
                </c:pt>
                <c:pt idx="1503">
                  <c:v>92.719489999999993</c:v>
                </c:pt>
                <c:pt idx="1504">
                  <c:v>92.738606000000004</c:v>
                </c:pt>
                <c:pt idx="1505">
                  <c:v>92.773616000000004</c:v>
                </c:pt>
                <c:pt idx="1506">
                  <c:v>92.804503999999994</c:v>
                </c:pt>
                <c:pt idx="1507">
                  <c:v>92.839100000000002</c:v>
                </c:pt>
                <c:pt idx="1508">
                  <c:v>92.876090000000005</c:v>
                </c:pt>
                <c:pt idx="1509">
                  <c:v>92.902658000000002</c:v>
                </c:pt>
                <c:pt idx="1510">
                  <c:v>92.942006000000006</c:v>
                </c:pt>
                <c:pt idx="1511">
                  <c:v>92.992748000000006</c:v>
                </c:pt>
                <c:pt idx="1512">
                  <c:v>93.017246</c:v>
                </c:pt>
                <c:pt idx="1513">
                  <c:v>93.043111999999994</c:v>
                </c:pt>
                <c:pt idx="1514">
                  <c:v>93.071156000000002</c:v>
                </c:pt>
                <c:pt idx="1515">
                  <c:v>93.109549999999999</c:v>
                </c:pt>
                <c:pt idx="1516">
                  <c:v>93.140096</c:v>
                </c:pt>
                <c:pt idx="1517">
                  <c:v>93.167563999999999</c:v>
                </c:pt>
                <c:pt idx="1518">
                  <c:v>93.200773999999996</c:v>
                </c:pt>
                <c:pt idx="1519">
                  <c:v>93.245431999999994</c:v>
                </c:pt>
                <c:pt idx="1520">
                  <c:v>93.281701999999996</c:v>
                </c:pt>
                <c:pt idx="1521">
                  <c:v>93.319969999999998</c:v>
                </c:pt>
                <c:pt idx="1522">
                  <c:v>93.347437999999997</c:v>
                </c:pt>
                <c:pt idx="1523">
                  <c:v>93.394868000000002</c:v>
                </c:pt>
                <c:pt idx="1524">
                  <c:v>93.419852000000006</c:v>
                </c:pt>
                <c:pt idx="1525">
                  <c:v>93.457183999999998</c:v>
                </c:pt>
                <c:pt idx="1526">
                  <c:v>93.477056000000005</c:v>
                </c:pt>
                <c:pt idx="1527">
                  <c:v>93.493291999999997</c:v>
                </c:pt>
                <c:pt idx="1528">
                  <c:v>93.546139999999994</c:v>
                </c:pt>
                <c:pt idx="1529">
                  <c:v>93.593389999999999</c:v>
                </c:pt>
                <c:pt idx="1530">
                  <c:v>93.62894</c:v>
                </c:pt>
                <c:pt idx="1531">
                  <c:v>93.642493999999999</c:v>
                </c:pt>
                <c:pt idx="1532">
                  <c:v>93.665083999999993</c:v>
                </c:pt>
                <c:pt idx="1533">
                  <c:v>93.717265999999995</c:v>
                </c:pt>
                <c:pt idx="1534">
                  <c:v>93.757081999999997</c:v>
                </c:pt>
                <c:pt idx="1535">
                  <c:v>93.781093999999996</c:v>
                </c:pt>
                <c:pt idx="1536">
                  <c:v>93.801254</c:v>
                </c:pt>
                <c:pt idx="1537">
                  <c:v>93.844363999999999</c:v>
                </c:pt>
                <c:pt idx="1538">
                  <c:v>93.893324000000007</c:v>
                </c:pt>
                <c:pt idx="1539">
                  <c:v>93.919892000000004</c:v>
                </c:pt>
                <c:pt idx="1540">
                  <c:v>93.941618000000005</c:v>
                </c:pt>
                <c:pt idx="1541">
                  <c:v>93.979867999999996</c:v>
                </c:pt>
                <c:pt idx="1542">
                  <c:v>94.019270000000006</c:v>
                </c:pt>
                <c:pt idx="1543">
                  <c:v>94.052983999999995</c:v>
                </c:pt>
                <c:pt idx="1544">
                  <c:v>94.083134000000001</c:v>
                </c:pt>
                <c:pt idx="1545">
                  <c:v>94.114832000000007</c:v>
                </c:pt>
                <c:pt idx="1546">
                  <c:v>94.151821999999996</c:v>
                </c:pt>
                <c:pt idx="1547">
                  <c:v>94.188109999999995</c:v>
                </c:pt>
                <c:pt idx="1548">
                  <c:v>94.223084</c:v>
                </c:pt>
                <c:pt idx="1549">
                  <c:v>94.246970000000005</c:v>
                </c:pt>
                <c:pt idx="1550">
                  <c:v>94.287632000000002</c:v>
                </c:pt>
                <c:pt idx="1551">
                  <c:v>94.327879999999993</c:v>
                </c:pt>
                <c:pt idx="1552">
                  <c:v>94.363033999999999</c:v>
                </c:pt>
                <c:pt idx="1553">
                  <c:v>94.383392000000001</c:v>
                </c:pt>
                <c:pt idx="1554">
                  <c:v>94.407116000000002</c:v>
                </c:pt>
                <c:pt idx="1555">
                  <c:v>94.444412</c:v>
                </c:pt>
                <c:pt idx="1556">
                  <c:v>94.480249999999998</c:v>
                </c:pt>
                <c:pt idx="1557">
                  <c:v>94.514864000000003</c:v>
                </c:pt>
                <c:pt idx="1558">
                  <c:v>94.532594000000003</c:v>
                </c:pt>
                <c:pt idx="1559">
                  <c:v>94.572788000000003</c:v>
                </c:pt>
                <c:pt idx="1560">
                  <c:v>94.628048000000007</c:v>
                </c:pt>
                <c:pt idx="1561">
                  <c:v>94.659692000000007</c:v>
                </c:pt>
                <c:pt idx="1562">
                  <c:v>94.694828000000001</c:v>
                </c:pt>
                <c:pt idx="1563">
                  <c:v>94.716427999999993</c:v>
                </c:pt>
                <c:pt idx="1564">
                  <c:v>94.760131999999999</c:v>
                </c:pt>
                <c:pt idx="1565">
                  <c:v>94.798760000000001</c:v>
                </c:pt>
                <c:pt idx="1566">
                  <c:v>94.817443999999995</c:v>
                </c:pt>
                <c:pt idx="1567">
                  <c:v>94.827721999999994</c:v>
                </c:pt>
                <c:pt idx="1568">
                  <c:v>94.876664000000005</c:v>
                </c:pt>
                <c:pt idx="1569">
                  <c:v>94.922330000000002</c:v>
                </c:pt>
                <c:pt idx="1570">
                  <c:v>94.954406000000006</c:v>
                </c:pt>
                <c:pt idx="1571">
                  <c:v>94.981514000000004</c:v>
                </c:pt>
                <c:pt idx="1572">
                  <c:v>95.010440000000003</c:v>
                </c:pt>
                <c:pt idx="1573">
                  <c:v>95.046601999999993</c:v>
                </c:pt>
                <c:pt idx="1574">
                  <c:v>95.095867999999996</c:v>
                </c:pt>
                <c:pt idx="1575">
                  <c:v>95.127583999999999</c:v>
                </c:pt>
                <c:pt idx="1576">
                  <c:v>95.153989999999993</c:v>
                </c:pt>
                <c:pt idx="1577">
                  <c:v>95.186353999999994</c:v>
                </c:pt>
                <c:pt idx="1578">
                  <c:v>95.210402000000002</c:v>
                </c:pt>
                <c:pt idx="1579">
                  <c:v>95.258228000000003</c:v>
                </c:pt>
                <c:pt idx="1580">
                  <c:v>95.300473999999994</c:v>
                </c:pt>
                <c:pt idx="1581">
                  <c:v>95.322254000000001</c:v>
                </c:pt>
                <c:pt idx="1582">
                  <c:v>95.356021999999996</c:v>
                </c:pt>
                <c:pt idx="1583">
                  <c:v>95.393839999999997</c:v>
                </c:pt>
                <c:pt idx="1584">
                  <c:v>95.417546000000002</c:v>
                </c:pt>
                <c:pt idx="1585">
                  <c:v>95.451008000000002</c:v>
                </c:pt>
                <c:pt idx="1586">
                  <c:v>95.485748000000001</c:v>
                </c:pt>
                <c:pt idx="1587">
                  <c:v>95.525689999999997</c:v>
                </c:pt>
                <c:pt idx="1588">
                  <c:v>95.562194000000005</c:v>
                </c:pt>
                <c:pt idx="1589">
                  <c:v>95.586134000000001</c:v>
                </c:pt>
                <c:pt idx="1590">
                  <c:v>95.625535999999997</c:v>
                </c:pt>
                <c:pt idx="1591">
                  <c:v>95.661158</c:v>
                </c:pt>
                <c:pt idx="1592">
                  <c:v>95.704267999999999</c:v>
                </c:pt>
                <c:pt idx="1593">
                  <c:v>95.736344000000003</c:v>
                </c:pt>
                <c:pt idx="1594">
                  <c:v>95.750798000000003</c:v>
                </c:pt>
                <c:pt idx="1595">
                  <c:v>95.778139999999993</c:v>
                </c:pt>
                <c:pt idx="1596">
                  <c:v>95.821916000000002</c:v>
                </c:pt>
                <c:pt idx="1597">
                  <c:v>95.865763999999999</c:v>
                </c:pt>
                <c:pt idx="1598">
                  <c:v>95.892638000000005</c:v>
                </c:pt>
                <c:pt idx="1599">
                  <c:v>95.909450000000007</c:v>
                </c:pt>
                <c:pt idx="1600">
                  <c:v>95.953873999999999</c:v>
                </c:pt>
                <c:pt idx="1601">
                  <c:v>95.983196000000007</c:v>
                </c:pt>
                <c:pt idx="1602">
                  <c:v>96.024469999999994</c:v>
                </c:pt>
                <c:pt idx="1603">
                  <c:v>96.058183999999997</c:v>
                </c:pt>
                <c:pt idx="1604">
                  <c:v>96.087379999999996</c:v>
                </c:pt>
                <c:pt idx="1605">
                  <c:v>96.132884000000004</c:v>
                </c:pt>
                <c:pt idx="1606">
                  <c:v>96.166507999999993</c:v>
                </c:pt>
                <c:pt idx="1607">
                  <c:v>96.197270000000003</c:v>
                </c:pt>
                <c:pt idx="1608">
                  <c:v>96.216926000000001</c:v>
                </c:pt>
                <c:pt idx="1609">
                  <c:v>96.250243999999995</c:v>
                </c:pt>
                <c:pt idx="1610">
                  <c:v>96.293083999999993</c:v>
                </c:pt>
                <c:pt idx="1611">
                  <c:v>96.326852000000002</c:v>
                </c:pt>
                <c:pt idx="1612">
                  <c:v>96.357991999999996</c:v>
                </c:pt>
                <c:pt idx="1613">
                  <c:v>96.399518</c:v>
                </c:pt>
                <c:pt idx="1614">
                  <c:v>96.440377999999995</c:v>
                </c:pt>
                <c:pt idx="1615">
                  <c:v>96.449594000000005</c:v>
                </c:pt>
                <c:pt idx="1616">
                  <c:v>96.462121999999994</c:v>
                </c:pt>
                <c:pt idx="1617">
                  <c:v>96.505861999999993</c:v>
                </c:pt>
                <c:pt idx="1618">
                  <c:v>96.552338000000006</c:v>
                </c:pt>
                <c:pt idx="1619">
                  <c:v>96.598579999999998</c:v>
                </c:pt>
                <c:pt idx="1620">
                  <c:v>96.636488</c:v>
                </c:pt>
                <c:pt idx="1621">
                  <c:v>96.657799999999995</c:v>
                </c:pt>
                <c:pt idx="1622">
                  <c:v>96.67841</c:v>
                </c:pt>
                <c:pt idx="1623">
                  <c:v>96.724562000000006</c:v>
                </c:pt>
                <c:pt idx="1624">
                  <c:v>96.755504000000002</c:v>
                </c:pt>
                <c:pt idx="1625">
                  <c:v>96.790226000000004</c:v>
                </c:pt>
                <c:pt idx="1626">
                  <c:v>96.828097999999997</c:v>
                </c:pt>
                <c:pt idx="1627">
                  <c:v>96.851336000000003</c:v>
                </c:pt>
                <c:pt idx="1628">
                  <c:v>96.889784000000006</c:v>
                </c:pt>
                <c:pt idx="1629">
                  <c:v>96.913976000000005</c:v>
                </c:pt>
                <c:pt idx="1630">
                  <c:v>96.942974000000007</c:v>
                </c:pt>
                <c:pt idx="1631">
                  <c:v>96.978847999999999</c:v>
                </c:pt>
                <c:pt idx="1632">
                  <c:v>97.014650000000003</c:v>
                </c:pt>
                <c:pt idx="1633">
                  <c:v>97.064617999999996</c:v>
                </c:pt>
                <c:pt idx="1634">
                  <c:v>97.100402000000003</c:v>
                </c:pt>
                <c:pt idx="1635">
                  <c:v>97.114298000000005</c:v>
                </c:pt>
                <c:pt idx="1636">
                  <c:v>97.138075999999998</c:v>
                </c:pt>
                <c:pt idx="1637">
                  <c:v>97.176704000000001</c:v>
                </c:pt>
                <c:pt idx="1638">
                  <c:v>97.216322000000005</c:v>
                </c:pt>
                <c:pt idx="1639">
                  <c:v>97.250972000000004</c:v>
                </c:pt>
                <c:pt idx="1640">
                  <c:v>97.269782000000006</c:v>
                </c:pt>
                <c:pt idx="1641">
                  <c:v>97.320362000000003</c:v>
                </c:pt>
                <c:pt idx="1642">
                  <c:v>97.345436000000007</c:v>
                </c:pt>
                <c:pt idx="1643">
                  <c:v>97.376378000000003</c:v>
                </c:pt>
                <c:pt idx="1644">
                  <c:v>97.403180000000006</c:v>
                </c:pt>
                <c:pt idx="1645">
                  <c:v>97.460257999999996</c:v>
                </c:pt>
                <c:pt idx="1646">
                  <c:v>97.497247999999999</c:v>
                </c:pt>
                <c:pt idx="1647">
                  <c:v>97.514347999999998</c:v>
                </c:pt>
                <c:pt idx="1648">
                  <c:v>97.546316000000004</c:v>
                </c:pt>
                <c:pt idx="1649">
                  <c:v>97.570363999999998</c:v>
                </c:pt>
                <c:pt idx="1650">
                  <c:v>97.598606000000004</c:v>
                </c:pt>
                <c:pt idx="1651">
                  <c:v>97.640096</c:v>
                </c:pt>
                <c:pt idx="1652">
                  <c:v>97.681855999999996</c:v>
                </c:pt>
                <c:pt idx="1653">
                  <c:v>97.700035999999997</c:v>
                </c:pt>
                <c:pt idx="1654">
                  <c:v>97.732994000000005</c:v>
                </c:pt>
                <c:pt idx="1655">
                  <c:v>97.767752000000002</c:v>
                </c:pt>
                <c:pt idx="1656">
                  <c:v>97.794589999999999</c:v>
                </c:pt>
                <c:pt idx="1657">
                  <c:v>97.828592</c:v>
                </c:pt>
                <c:pt idx="1658">
                  <c:v>97.872727999999995</c:v>
                </c:pt>
                <c:pt idx="1659">
                  <c:v>97.899062000000001</c:v>
                </c:pt>
                <c:pt idx="1660">
                  <c:v>97.933982</c:v>
                </c:pt>
                <c:pt idx="1661">
                  <c:v>97.971295999999995</c:v>
                </c:pt>
                <c:pt idx="1662">
                  <c:v>97.996639999999999</c:v>
                </c:pt>
                <c:pt idx="1663">
                  <c:v>98.028841999999997</c:v>
                </c:pt>
                <c:pt idx="1664">
                  <c:v>98.053250000000006</c:v>
                </c:pt>
                <c:pt idx="1665">
                  <c:v>98.096018000000001</c:v>
                </c:pt>
                <c:pt idx="1666">
                  <c:v>98.131172000000007</c:v>
                </c:pt>
                <c:pt idx="1667">
                  <c:v>98.154824000000005</c:v>
                </c:pt>
                <c:pt idx="1668">
                  <c:v>98.192750000000004</c:v>
                </c:pt>
                <c:pt idx="1669">
                  <c:v>98.234222000000003</c:v>
                </c:pt>
                <c:pt idx="1670">
                  <c:v>98.268529999999998</c:v>
                </c:pt>
                <c:pt idx="1671">
                  <c:v>98.292704000000001</c:v>
                </c:pt>
                <c:pt idx="1672">
                  <c:v>98.329729999999998</c:v>
                </c:pt>
                <c:pt idx="1673">
                  <c:v>98.357864000000006</c:v>
                </c:pt>
                <c:pt idx="1674">
                  <c:v>98.390066000000004</c:v>
                </c:pt>
                <c:pt idx="1675">
                  <c:v>98.422286</c:v>
                </c:pt>
                <c:pt idx="1676">
                  <c:v>98.461382</c:v>
                </c:pt>
                <c:pt idx="1677">
                  <c:v>98.489750000000001</c:v>
                </c:pt>
                <c:pt idx="1678">
                  <c:v>98.515597999999997</c:v>
                </c:pt>
                <c:pt idx="1679">
                  <c:v>98.546449999999993</c:v>
                </c:pt>
                <c:pt idx="1680">
                  <c:v>98.563531999999995</c:v>
                </c:pt>
                <c:pt idx="1681">
                  <c:v>98.611124000000004</c:v>
                </c:pt>
                <c:pt idx="1682">
                  <c:v>98.645774000000003</c:v>
                </c:pt>
                <c:pt idx="1683">
                  <c:v>98.681017999999995</c:v>
                </c:pt>
                <c:pt idx="1684">
                  <c:v>98.711095999999998</c:v>
                </c:pt>
                <c:pt idx="1685">
                  <c:v>98.741984000000002</c:v>
                </c:pt>
                <c:pt idx="1686">
                  <c:v>98.771450000000002</c:v>
                </c:pt>
                <c:pt idx="1687">
                  <c:v>98.799278000000001</c:v>
                </c:pt>
                <c:pt idx="1688">
                  <c:v>98.842280000000002</c:v>
                </c:pt>
                <c:pt idx="1689">
                  <c:v>98.857562000000001</c:v>
                </c:pt>
                <c:pt idx="1690">
                  <c:v>98.895398</c:v>
                </c:pt>
                <c:pt idx="1691">
                  <c:v>98.941513999999998</c:v>
                </c:pt>
                <c:pt idx="1692">
                  <c:v>98.978234</c:v>
                </c:pt>
                <c:pt idx="1693">
                  <c:v>98.999257999999998</c:v>
                </c:pt>
                <c:pt idx="1694">
                  <c:v>99.017347999999998</c:v>
                </c:pt>
                <c:pt idx="1695">
                  <c:v>99.065569999999994</c:v>
                </c:pt>
                <c:pt idx="1696">
                  <c:v>99.102056000000005</c:v>
                </c:pt>
                <c:pt idx="1697">
                  <c:v>99.126031999999995</c:v>
                </c:pt>
                <c:pt idx="1698">
                  <c:v>99.142160000000004</c:v>
                </c:pt>
                <c:pt idx="1699">
                  <c:v>99.182084000000003</c:v>
                </c:pt>
                <c:pt idx="1700">
                  <c:v>99.218425999999994</c:v>
                </c:pt>
                <c:pt idx="1701">
                  <c:v>99.256730000000005</c:v>
                </c:pt>
                <c:pt idx="1702">
                  <c:v>99.293378000000004</c:v>
                </c:pt>
                <c:pt idx="1703">
                  <c:v>99.328496000000001</c:v>
                </c:pt>
                <c:pt idx="1704">
                  <c:v>99.356684000000001</c:v>
                </c:pt>
                <c:pt idx="1705">
                  <c:v>99.370670000000004</c:v>
                </c:pt>
                <c:pt idx="1706">
                  <c:v>99.404545999999996</c:v>
                </c:pt>
                <c:pt idx="1707">
                  <c:v>99.427586000000005</c:v>
                </c:pt>
                <c:pt idx="1708">
                  <c:v>99.461318000000006</c:v>
                </c:pt>
                <c:pt idx="1709">
                  <c:v>99.508334000000005</c:v>
                </c:pt>
                <c:pt idx="1710">
                  <c:v>99.545017999999999</c:v>
                </c:pt>
                <c:pt idx="1711">
                  <c:v>99.5702</c:v>
                </c:pt>
                <c:pt idx="1712">
                  <c:v>99.586364000000003</c:v>
                </c:pt>
                <c:pt idx="1713">
                  <c:v>99.627728000000005</c:v>
                </c:pt>
                <c:pt idx="1714">
                  <c:v>99.678362000000007</c:v>
                </c:pt>
                <c:pt idx="1715">
                  <c:v>99.697010000000006</c:v>
                </c:pt>
                <c:pt idx="1716">
                  <c:v>99.71105</c:v>
                </c:pt>
                <c:pt idx="1717">
                  <c:v>99.748868000000002</c:v>
                </c:pt>
                <c:pt idx="1718">
                  <c:v>99.786326000000003</c:v>
                </c:pt>
                <c:pt idx="1719">
                  <c:v>99.818168</c:v>
                </c:pt>
                <c:pt idx="1720">
                  <c:v>99.837841999999995</c:v>
                </c:pt>
                <c:pt idx="1721">
                  <c:v>99.878287999999998</c:v>
                </c:pt>
                <c:pt idx="1722">
                  <c:v>99.918571999999998</c:v>
                </c:pt>
                <c:pt idx="1723">
                  <c:v>99.957362000000003</c:v>
                </c:pt>
                <c:pt idx="1724">
                  <c:v>99.984002000000004</c:v>
                </c:pt>
                <c:pt idx="1725">
                  <c:v>100.009274</c:v>
                </c:pt>
                <c:pt idx="1726">
                  <c:v>100.04208800000001</c:v>
                </c:pt>
                <c:pt idx="1727">
                  <c:v>100.078844</c:v>
                </c:pt>
                <c:pt idx="1728">
                  <c:v>100.104872</c:v>
                </c:pt>
                <c:pt idx="1729">
                  <c:v>100.131134</c:v>
                </c:pt>
                <c:pt idx="1730">
                  <c:v>100.174244</c:v>
                </c:pt>
                <c:pt idx="1731">
                  <c:v>100.202234</c:v>
                </c:pt>
                <c:pt idx="1732">
                  <c:v>100.229468</c:v>
                </c:pt>
                <c:pt idx="1733">
                  <c:v>100.262354</c:v>
                </c:pt>
                <c:pt idx="1734">
                  <c:v>100.29142400000001</c:v>
                </c:pt>
                <c:pt idx="1735">
                  <c:v>100.310666</c:v>
                </c:pt>
                <c:pt idx="1736">
                  <c:v>100.35760999999999</c:v>
                </c:pt>
                <c:pt idx="1737">
                  <c:v>100.391468</c:v>
                </c:pt>
                <c:pt idx="1738">
                  <c:v>100.415678</c:v>
                </c:pt>
                <c:pt idx="1739">
                  <c:v>100.441256</c:v>
                </c:pt>
                <c:pt idx="1740">
                  <c:v>100.476986</c:v>
                </c:pt>
                <c:pt idx="1741">
                  <c:v>100.501358</c:v>
                </c:pt>
                <c:pt idx="1742">
                  <c:v>100.51847600000001</c:v>
                </c:pt>
                <c:pt idx="1743">
                  <c:v>100.55211799999999</c:v>
                </c:pt>
                <c:pt idx="1744">
                  <c:v>100.599548</c:v>
                </c:pt>
                <c:pt idx="1745">
                  <c:v>100.63695199999999</c:v>
                </c:pt>
                <c:pt idx="1746">
                  <c:v>100.65353</c:v>
                </c:pt>
                <c:pt idx="1747">
                  <c:v>100.682654</c:v>
                </c:pt>
                <c:pt idx="1748">
                  <c:v>100.72761800000001</c:v>
                </c:pt>
                <c:pt idx="1749">
                  <c:v>100.755482</c:v>
                </c:pt>
                <c:pt idx="1750">
                  <c:v>100.77997999999999</c:v>
                </c:pt>
                <c:pt idx="1751">
                  <c:v>100.798466</c:v>
                </c:pt>
                <c:pt idx="1752">
                  <c:v>100.82111</c:v>
                </c:pt>
                <c:pt idx="1753">
                  <c:v>100.86736999999999</c:v>
                </c:pt>
                <c:pt idx="1754">
                  <c:v>100.896782</c:v>
                </c:pt>
                <c:pt idx="1755">
                  <c:v>100.917806</c:v>
                </c:pt>
                <c:pt idx="1756">
                  <c:v>100.95576800000001</c:v>
                </c:pt>
                <c:pt idx="1757">
                  <c:v>100.98494599999999</c:v>
                </c:pt>
                <c:pt idx="1758">
                  <c:v>101.012306</c:v>
                </c:pt>
                <c:pt idx="1759">
                  <c:v>101.041106</c:v>
                </c:pt>
                <c:pt idx="1760">
                  <c:v>101.087906</c:v>
                </c:pt>
                <c:pt idx="1761">
                  <c:v>101.107328</c:v>
                </c:pt>
                <c:pt idx="1762">
                  <c:v>101.134652</c:v>
                </c:pt>
                <c:pt idx="1763">
                  <c:v>101.160968</c:v>
                </c:pt>
                <c:pt idx="1764">
                  <c:v>101.193962</c:v>
                </c:pt>
                <c:pt idx="1765">
                  <c:v>101.23109599999999</c:v>
                </c:pt>
                <c:pt idx="1766">
                  <c:v>101.25617</c:v>
                </c:pt>
                <c:pt idx="1767">
                  <c:v>101.298974</c:v>
                </c:pt>
                <c:pt idx="1768">
                  <c:v>101.328782</c:v>
                </c:pt>
                <c:pt idx="1769">
                  <c:v>101.348438</c:v>
                </c:pt>
                <c:pt idx="1770">
                  <c:v>101.383736</c:v>
                </c:pt>
                <c:pt idx="1771">
                  <c:v>101.42677399999999</c:v>
                </c:pt>
                <c:pt idx="1772">
                  <c:v>101.449364</c:v>
                </c:pt>
                <c:pt idx="1773">
                  <c:v>101.466482</c:v>
                </c:pt>
                <c:pt idx="1774">
                  <c:v>101.504678</c:v>
                </c:pt>
                <c:pt idx="1775">
                  <c:v>101.52809600000001</c:v>
                </c:pt>
                <c:pt idx="1776">
                  <c:v>101.569298</c:v>
                </c:pt>
                <c:pt idx="1777">
                  <c:v>101.599592</c:v>
                </c:pt>
                <c:pt idx="1778">
                  <c:v>101.62628599999999</c:v>
                </c:pt>
                <c:pt idx="1779">
                  <c:v>101.64502400000001</c:v>
                </c:pt>
                <c:pt idx="1780">
                  <c:v>101.667866</c:v>
                </c:pt>
                <c:pt idx="1781">
                  <c:v>101.72013800000001</c:v>
                </c:pt>
                <c:pt idx="1782">
                  <c:v>101.75171</c:v>
                </c:pt>
                <c:pt idx="1783">
                  <c:v>101.770178</c:v>
                </c:pt>
                <c:pt idx="1784">
                  <c:v>101.798996</c:v>
                </c:pt>
                <c:pt idx="1785">
                  <c:v>101.84824399999999</c:v>
                </c:pt>
                <c:pt idx="1786">
                  <c:v>101.86637</c:v>
                </c:pt>
                <c:pt idx="1787">
                  <c:v>101.88212</c:v>
                </c:pt>
                <c:pt idx="1788">
                  <c:v>101.92598599999999</c:v>
                </c:pt>
                <c:pt idx="1789">
                  <c:v>101.942258</c:v>
                </c:pt>
                <c:pt idx="1790">
                  <c:v>101.964056</c:v>
                </c:pt>
                <c:pt idx="1791">
                  <c:v>102.003314</c:v>
                </c:pt>
                <c:pt idx="1792">
                  <c:v>102.030962</c:v>
                </c:pt>
                <c:pt idx="1793">
                  <c:v>102.05915</c:v>
                </c:pt>
                <c:pt idx="1794">
                  <c:v>102.098606</c:v>
                </c:pt>
                <c:pt idx="1795">
                  <c:v>102.130358</c:v>
                </c:pt>
                <c:pt idx="1796">
                  <c:v>102.144074</c:v>
                </c:pt>
                <c:pt idx="1797">
                  <c:v>102.16813999999999</c:v>
                </c:pt>
                <c:pt idx="1798">
                  <c:v>102.216308</c:v>
                </c:pt>
                <c:pt idx="1799">
                  <c:v>102.24897799999999</c:v>
                </c:pt>
                <c:pt idx="1800">
                  <c:v>102.280316</c:v>
                </c:pt>
                <c:pt idx="1801">
                  <c:v>102.301844</c:v>
                </c:pt>
                <c:pt idx="1802">
                  <c:v>102.33863599999999</c:v>
                </c:pt>
                <c:pt idx="1803">
                  <c:v>102.355682</c:v>
                </c:pt>
                <c:pt idx="1804">
                  <c:v>102.38099</c:v>
                </c:pt>
                <c:pt idx="1805">
                  <c:v>102.42230000000001</c:v>
                </c:pt>
                <c:pt idx="1806">
                  <c:v>102.440318</c:v>
                </c:pt>
                <c:pt idx="1807">
                  <c:v>102.48231199999999</c:v>
                </c:pt>
                <c:pt idx="1808">
                  <c:v>102.527816</c:v>
                </c:pt>
                <c:pt idx="1809">
                  <c:v>102.543098</c:v>
                </c:pt>
                <c:pt idx="1810">
                  <c:v>102.55613</c:v>
                </c:pt>
                <c:pt idx="1811">
                  <c:v>102.576488</c:v>
                </c:pt>
                <c:pt idx="1812">
                  <c:v>102.61994</c:v>
                </c:pt>
                <c:pt idx="1813">
                  <c:v>102.659828</c:v>
                </c:pt>
                <c:pt idx="1814">
                  <c:v>102.67298599999999</c:v>
                </c:pt>
                <c:pt idx="1815">
                  <c:v>102.700778</c:v>
                </c:pt>
                <c:pt idx="1816">
                  <c:v>102.74664199999999</c:v>
                </c:pt>
                <c:pt idx="1817">
                  <c:v>102.767774</c:v>
                </c:pt>
                <c:pt idx="1818">
                  <c:v>102.784352</c:v>
                </c:pt>
                <c:pt idx="1819">
                  <c:v>102.827084</c:v>
                </c:pt>
                <c:pt idx="1820">
                  <c:v>102.870446</c:v>
                </c:pt>
                <c:pt idx="1821">
                  <c:v>102.898724</c:v>
                </c:pt>
                <c:pt idx="1822">
                  <c:v>102.924644</c:v>
                </c:pt>
                <c:pt idx="1823">
                  <c:v>102.93659599999999</c:v>
                </c:pt>
                <c:pt idx="1824">
                  <c:v>102.954596</c:v>
                </c:pt>
                <c:pt idx="1825">
                  <c:v>102.99415999999999</c:v>
                </c:pt>
                <c:pt idx="1826">
                  <c:v>103.04090600000001</c:v>
                </c:pt>
                <c:pt idx="1827">
                  <c:v>103.068302</c:v>
                </c:pt>
                <c:pt idx="1828">
                  <c:v>103.091144</c:v>
                </c:pt>
                <c:pt idx="1829">
                  <c:v>103.11938600000001</c:v>
                </c:pt>
                <c:pt idx="1830">
                  <c:v>103.15257800000001</c:v>
                </c:pt>
                <c:pt idx="1831">
                  <c:v>103.174808</c:v>
                </c:pt>
                <c:pt idx="1832">
                  <c:v>103.2008</c:v>
                </c:pt>
                <c:pt idx="1833">
                  <c:v>103.22475799999999</c:v>
                </c:pt>
                <c:pt idx="1834">
                  <c:v>103.26432200000001</c:v>
                </c:pt>
                <c:pt idx="1835">
                  <c:v>103.2962</c:v>
                </c:pt>
                <c:pt idx="1836">
                  <c:v>103.319906</c:v>
                </c:pt>
                <c:pt idx="1837">
                  <c:v>103.344548</c:v>
                </c:pt>
                <c:pt idx="1838">
                  <c:v>103.38825199999999</c:v>
                </c:pt>
                <c:pt idx="1839">
                  <c:v>103.421678</c:v>
                </c:pt>
                <c:pt idx="1840">
                  <c:v>103.446338</c:v>
                </c:pt>
                <c:pt idx="1841">
                  <c:v>103.469792</c:v>
                </c:pt>
                <c:pt idx="1842">
                  <c:v>103.487522</c:v>
                </c:pt>
                <c:pt idx="1843">
                  <c:v>103.510094</c:v>
                </c:pt>
                <c:pt idx="1844">
                  <c:v>103.547156</c:v>
                </c:pt>
                <c:pt idx="1845">
                  <c:v>103.58020399999999</c:v>
                </c:pt>
                <c:pt idx="1846">
                  <c:v>103.607456</c:v>
                </c:pt>
                <c:pt idx="1847">
                  <c:v>103.635482</c:v>
                </c:pt>
                <c:pt idx="1848">
                  <c:v>103.65686599999999</c:v>
                </c:pt>
                <c:pt idx="1849">
                  <c:v>103.681166</c:v>
                </c:pt>
                <c:pt idx="1850">
                  <c:v>103.71570800000001</c:v>
                </c:pt>
                <c:pt idx="1851">
                  <c:v>103.742042</c:v>
                </c:pt>
                <c:pt idx="1852">
                  <c:v>103.77917600000001</c:v>
                </c:pt>
                <c:pt idx="1853">
                  <c:v>103.80680599999999</c:v>
                </c:pt>
                <c:pt idx="1854">
                  <c:v>103.83582199999999</c:v>
                </c:pt>
                <c:pt idx="1855">
                  <c:v>103.873046</c:v>
                </c:pt>
                <c:pt idx="1856">
                  <c:v>103.89257600000001</c:v>
                </c:pt>
                <c:pt idx="1857">
                  <c:v>103.92917</c:v>
                </c:pt>
                <c:pt idx="1858">
                  <c:v>103.949168</c:v>
                </c:pt>
                <c:pt idx="1859">
                  <c:v>103.96520599999999</c:v>
                </c:pt>
                <c:pt idx="1860">
                  <c:v>103.981514</c:v>
                </c:pt>
                <c:pt idx="1861">
                  <c:v>104.027486</c:v>
                </c:pt>
                <c:pt idx="1862">
                  <c:v>104.070452</c:v>
                </c:pt>
                <c:pt idx="1863">
                  <c:v>104.08307000000001</c:v>
                </c:pt>
                <c:pt idx="1864">
                  <c:v>104.109692</c:v>
                </c:pt>
                <c:pt idx="1865">
                  <c:v>104.142596</c:v>
                </c:pt>
                <c:pt idx="1866">
                  <c:v>104.176778</c:v>
                </c:pt>
                <c:pt idx="1867">
                  <c:v>104.212796</c:v>
                </c:pt>
                <c:pt idx="1868">
                  <c:v>104.23009399999999</c:v>
                </c:pt>
                <c:pt idx="1869">
                  <c:v>104.23965200000001</c:v>
                </c:pt>
                <c:pt idx="1870">
                  <c:v>104.28530000000001</c:v>
                </c:pt>
                <c:pt idx="1871">
                  <c:v>104.315378</c:v>
                </c:pt>
                <c:pt idx="1872">
                  <c:v>104.333198</c:v>
                </c:pt>
                <c:pt idx="1873">
                  <c:v>104.341442</c:v>
                </c:pt>
                <c:pt idx="1874">
                  <c:v>104.382014</c:v>
                </c:pt>
                <c:pt idx="1875">
                  <c:v>104.419454</c:v>
                </c:pt>
                <c:pt idx="1876">
                  <c:v>104.457866</c:v>
                </c:pt>
                <c:pt idx="1877">
                  <c:v>104.47561399999999</c:v>
                </c:pt>
                <c:pt idx="1878">
                  <c:v>104.47781000000001</c:v>
                </c:pt>
                <c:pt idx="1879">
                  <c:v>104.515196</c:v>
                </c:pt>
                <c:pt idx="1880">
                  <c:v>104.56527199999999</c:v>
                </c:pt>
                <c:pt idx="1881">
                  <c:v>104.57990599999999</c:v>
                </c:pt>
                <c:pt idx="1882">
                  <c:v>104.60100199999999</c:v>
                </c:pt>
                <c:pt idx="1883">
                  <c:v>104.629154</c:v>
                </c:pt>
                <c:pt idx="1884">
                  <c:v>104.655704</c:v>
                </c:pt>
                <c:pt idx="1885">
                  <c:v>104.690696</c:v>
                </c:pt>
                <c:pt idx="1886">
                  <c:v>104.719982</c:v>
                </c:pt>
                <c:pt idx="1887">
                  <c:v>104.74077200000001</c:v>
                </c:pt>
                <c:pt idx="1888">
                  <c:v>104.760536</c:v>
                </c:pt>
                <c:pt idx="1889">
                  <c:v>104.788562</c:v>
                </c:pt>
                <c:pt idx="1890">
                  <c:v>104.818928</c:v>
                </c:pt>
                <c:pt idx="1891">
                  <c:v>104.837738</c:v>
                </c:pt>
                <c:pt idx="1892">
                  <c:v>104.871668</c:v>
                </c:pt>
                <c:pt idx="1893">
                  <c:v>104.91566</c:v>
                </c:pt>
                <c:pt idx="1894">
                  <c:v>104.945522</c:v>
                </c:pt>
                <c:pt idx="1895">
                  <c:v>104.954846</c:v>
                </c:pt>
                <c:pt idx="1896">
                  <c:v>104.969876</c:v>
                </c:pt>
                <c:pt idx="1897">
                  <c:v>105.006956</c:v>
                </c:pt>
                <c:pt idx="1898">
                  <c:v>105.034136</c:v>
                </c:pt>
                <c:pt idx="1899">
                  <c:v>105.062288</c:v>
                </c:pt>
                <c:pt idx="1900">
                  <c:v>105.078722</c:v>
                </c:pt>
                <c:pt idx="1901">
                  <c:v>105.10658599999999</c:v>
                </c:pt>
                <c:pt idx="1902">
                  <c:v>105.13742000000001</c:v>
                </c:pt>
                <c:pt idx="1903">
                  <c:v>105.167822</c:v>
                </c:pt>
                <c:pt idx="1904">
                  <c:v>105.18906200000001</c:v>
                </c:pt>
                <c:pt idx="1905">
                  <c:v>105.21284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5-5391-436C-A5AD-99719E03AF2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575041336"/>
        <c:axId val="575040352"/>
      </c:scatterChart>
      <c:valAx>
        <c:axId val="575041336"/>
        <c:scaling>
          <c:orientation val="minMax"/>
          <c:max val="2000"/>
        </c:scaling>
        <c:delete val="0"/>
        <c:axPos val="b"/>
        <c:majorGridlines>
          <c:spPr>
            <a:ln w="9525" cap="flat" cmpd="sng" algn="ctr">
              <a:noFill/>
              <a:round/>
            </a:ln>
            <a:effectLst/>
          </c:spPr>
        </c:majorGridlines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1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en-US"/>
                  <a:t>Time (s)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1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en-US"/>
            </a:p>
          </c:txPr>
        </c:title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25000"/>
                <a:lumOff val="7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575040352"/>
        <c:crosses val="autoZero"/>
        <c:crossBetween val="midCat"/>
      </c:valAx>
      <c:valAx>
        <c:axId val="575040352"/>
        <c:scaling>
          <c:orientation val="minMax"/>
          <c:max val="700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1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en-US"/>
                  <a:t>Temperature (°F)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1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en-US"/>
            </a:p>
          </c:txPr>
        </c:title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25000"/>
                <a:lumOff val="7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575041336"/>
        <c:crosses val="autoZero"/>
        <c:crossBetween val="midCat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</c:chart>
  <c:spPr>
    <a:noFill/>
    <a:ln>
      <a:solidFill>
        <a:srgbClr val="000000"/>
      </a:solidFill>
    </a:ln>
    <a:effectLst/>
  </c:spPr>
  <c:txPr>
    <a:bodyPr/>
    <a:lstStyle/>
    <a:p>
      <a:pPr>
        <a:defRPr sz="1100"/>
      </a:pPr>
      <a:endParaRPr lang="en-US"/>
    </a:p>
  </c:txPr>
  <c:externalData r:id="rId4">
    <c:autoUpdate val="0"/>
  </c:externalData>
</c:chartSpace>
</file>

<file path=ppt/charts/chart1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title>
      <c:tx>
        <c:rich>
          <a:bodyPr rot="0" spcFirstLastPara="1" vertOverflow="ellipsis" vert="horz" wrap="square" anchor="ctr" anchorCtr="1"/>
          <a:lstStyle/>
          <a:p>
            <a:pPr>
              <a:defRPr sz="1320" b="0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en-US"/>
              <a:t>LFP 14500 Battery Propagation Test 2</a:t>
            </a:r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320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title>
    <c:autoTitleDeleted val="0"/>
    <c:plotArea>
      <c:layout/>
      <c:scatterChart>
        <c:scatterStyle val="lineMarker"/>
        <c:varyColors val="0"/>
        <c:ser>
          <c:idx val="0"/>
          <c:order val="0"/>
          <c:tx>
            <c:strRef>
              <c:f>'8-17-2022 11-04-05 AM'!$B$1</c:f>
              <c:strCache>
                <c:ptCount val="1"/>
                <c:pt idx="0">
                  <c:v>TC1</c:v>
                </c:pt>
              </c:strCache>
            </c:strRef>
          </c:tx>
          <c:spPr>
            <a:ln w="19050" cap="rnd">
              <a:solidFill>
                <a:schemeClr val="accent1"/>
              </a:solidFill>
              <a:round/>
            </a:ln>
            <a:effectLst/>
          </c:spPr>
          <c:marker>
            <c:symbol val="none"/>
          </c:marker>
          <c:xVal>
            <c:strRef>
              <c:f>'8-17-2022 11-04-05 AM'!$A$2:$A$3357</c:f>
              <c:strCache>
                <c:ptCount val="3356"/>
                <c:pt idx="0">
                  <c:v>1.01</c:v>
                </c:pt>
                <c:pt idx="1">
                  <c:v>1.01</c:v>
                </c:pt>
                <c:pt idx="2">
                  <c:v>2.01</c:v>
                </c:pt>
                <c:pt idx="3">
                  <c:v>1.00</c:v>
                </c:pt>
                <c:pt idx="4">
                  <c:v>2.00</c:v>
                </c:pt>
                <c:pt idx="5">
                  <c:v>2.99</c:v>
                </c:pt>
                <c:pt idx="6">
                  <c:v>4.00</c:v>
                </c:pt>
                <c:pt idx="7">
                  <c:v>5.00</c:v>
                </c:pt>
                <c:pt idx="8">
                  <c:v>5.99</c:v>
                </c:pt>
                <c:pt idx="9">
                  <c:v>6.99</c:v>
                </c:pt>
                <c:pt idx="10">
                  <c:v>8.00</c:v>
                </c:pt>
                <c:pt idx="11">
                  <c:v>9.00</c:v>
                </c:pt>
                <c:pt idx="12">
                  <c:v>9.99</c:v>
                </c:pt>
                <c:pt idx="13">
                  <c:v>10.99</c:v>
                </c:pt>
                <c:pt idx="14">
                  <c:v>12.00</c:v>
                </c:pt>
                <c:pt idx="15">
                  <c:v>13.00</c:v>
                </c:pt>
                <c:pt idx="16">
                  <c:v>13.99</c:v>
                </c:pt>
                <c:pt idx="17">
                  <c:v>15.00</c:v>
                </c:pt>
                <c:pt idx="18">
                  <c:v>16.00</c:v>
                </c:pt>
                <c:pt idx="19">
                  <c:v>16.99</c:v>
                </c:pt>
                <c:pt idx="20">
                  <c:v>17.99</c:v>
                </c:pt>
                <c:pt idx="21">
                  <c:v>19.00</c:v>
                </c:pt>
                <c:pt idx="22">
                  <c:v>20.00</c:v>
                </c:pt>
                <c:pt idx="23">
                  <c:v>20.99</c:v>
                </c:pt>
                <c:pt idx="24">
                  <c:v>21.99</c:v>
                </c:pt>
                <c:pt idx="25">
                  <c:v>23.00</c:v>
                </c:pt>
                <c:pt idx="26">
                  <c:v>24.00</c:v>
                </c:pt>
                <c:pt idx="27">
                  <c:v>24.99</c:v>
                </c:pt>
                <c:pt idx="28">
                  <c:v>26.00</c:v>
                </c:pt>
                <c:pt idx="29">
                  <c:v>27.00</c:v>
                </c:pt>
                <c:pt idx="30">
                  <c:v>27.99</c:v>
                </c:pt>
                <c:pt idx="31">
                  <c:v>28.99</c:v>
                </c:pt>
                <c:pt idx="32">
                  <c:v>30.00</c:v>
                </c:pt>
                <c:pt idx="33">
                  <c:v>31.00</c:v>
                </c:pt>
                <c:pt idx="34">
                  <c:v>31.99</c:v>
                </c:pt>
                <c:pt idx="35">
                  <c:v>32.99</c:v>
                </c:pt>
                <c:pt idx="36">
                  <c:v>34.00</c:v>
                </c:pt>
                <c:pt idx="37">
                  <c:v>35.00</c:v>
                </c:pt>
                <c:pt idx="38">
                  <c:v>35.99</c:v>
                </c:pt>
                <c:pt idx="39">
                  <c:v>37.00</c:v>
                </c:pt>
                <c:pt idx="40">
                  <c:v>38.00</c:v>
                </c:pt>
                <c:pt idx="41">
                  <c:v>38.99</c:v>
                </c:pt>
                <c:pt idx="42">
                  <c:v>39.99</c:v>
                </c:pt>
                <c:pt idx="43">
                  <c:v>41.00</c:v>
                </c:pt>
                <c:pt idx="44">
                  <c:v>42.00</c:v>
                </c:pt>
                <c:pt idx="45">
                  <c:v>42.99</c:v>
                </c:pt>
                <c:pt idx="46">
                  <c:v>43.99</c:v>
                </c:pt>
                <c:pt idx="47">
                  <c:v>45.00</c:v>
                </c:pt>
                <c:pt idx="48">
                  <c:v>45.99</c:v>
                </c:pt>
                <c:pt idx="49">
                  <c:v>46.99</c:v>
                </c:pt>
                <c:pt idx="50">
                  <c:v>48.00</c:v>
                </c:pt>
                <c:pt idx="51">
                  <c:v>49.00</c:v>
                </c:pt>
                <c:pt idx="52">
                  <c:v>49.99</c:v>
                </c:pt>
                <c:pt idx="53">
                  <c:v>50.99</c:v>
                </c:pt>
                <c:pt idx="54">
                  <c:v>52.00</c:v>
                </c:pt>
                <c:pt idx="55">
                  <c:v>53.00</c:v>
                </c:pt>
                <c:pt idx="56">
                  <c:v>53.99</c:v>
                </c:pt>
                <c:pt idx="57">
                  <c:v>55.00</c:v>
                </c:pt>
                <c:pt idx="58">
                  <c:v>56.00</c:v>
                </c:pt>
                <c:pt idx="59">
                  <c:v>56.99</c:v>
                </c:pt>
                <c:pt idx="60">
                  <c:v>57.99</c:v>
                </c:pt>
                <c:pt idx="61">
                  <c:v>59.00</c:v>
                </c:pt>
                <c:pt idx="62">
                  <c:v>60.00</c:v>
                </c:pt>
                <c:pt idx="63">
                  <c:v>60.99</c:v>
                </c:pt>
                <c:pt idx="64">
                  <c:v>61.99</c:v>
                </c:pt>
                <c:pt idx="65">
                  <c:v>63.00</c:v>
                </c:pt>
                <c:pt idx="66">
                  <c:v>64.00</c:v>
                </c:pt>
                <c:pt idx="67">
                  <c:v>64.99</c:v>
                </c:pt>
                <c:pt idx="68">
                  <c:v>66.00</c:v>
                </c:pt>
                <c:pt idx="69">
                  <c:v>67.00</c:v>
                </c:pt>
                <c:pt idx="70">
                  <c:v>67.99</c:v>
                </c:pt>
                <c:pt idx="71">
                  <c:v>68.99</c:v>
                </c:pt>
                <c:pt idx="72">
                  <c:v>70.00</c:v>
                </c:pt>
                <c:pt idx="73">
                  <c:v>71.00</c:v>
                </c:pt>
                <c:pt idx="74">
                  <c:v>71.99</c:v>
                </c:pt>
                <c:pt idx="75">
                  <c:v>72.99</c:v>
                </c:pt>
                <c:pt idx="76">
                  <c:v>74.00</c:v>
                </c:pt>
                <c:pt idx="77">
                  <c:v>75.00</c:v>
                </c:pt>
                <c:pt idx="78">
                  <c:v>75.99</c:v>
                </c:pt>
                <c:pt idx="79">
                  <c:v>77.00</c:v>
                </c:pt>
                <c:pt idx="80">
                  <c:v>78.00</c:v>
                </c:pt>
                <c:pt idx="81">
                  <c:v>78.99</c:v>
                </c:pt>
                <c:pt idx="82">
                  <c:v>79.99</c:v>
                </c:pt>
                <c:pt idx="83">
                  <c:v>81.00</c:v>
                </c:pt>
                <c:pt idx="84">
                  <c:v>82.00</c:v>
                </c:pt>
                <c:pt idx="85">
                  <c:v>82.99</c:v>
                </c:pt>
                <c:pt idx="86">
                  <c:v>83.99</c:v>
                </c:pt>
                <c:pt idx="87">
                  <c:v>85.00</c:v>
                </c:pt>
                <c:pt idx="88">
                  <c:v>85.99</c:v>
                </c:pt>
                <c:pt idx="89">
                  <c:v>86.99</c:v>
                </c:pt>
                <c:pt idx="90">
                  <c:v>88.00</c:v>
                </c:pt>
                <c:pt idx="91">
                  <c:v>89.00</c:v>
                </c:pt>
                <c:pt idx="92">
                  <c:v>89.99</c:v>
                </c:pt>
                <c:pt idx="93">
                  <c:v>90.99</c:v>
                </c:pt>
                <c:pt idx="94">
                  <c:v>92.00</c:v>
                </c:pt>
                <c:pt idx="95">
                  <c:v>93.00</c:v>
                </c:pt>
                <c:pt idx="96">
                  <c:v>93.99</c:v>
                </c:pt>
                <c:pt idx="97">
                  <c:v>94.99</c:v>
                </c:pt>
                <c:pt idx="98">
                  <c:v>96.00</c:v>
                </c:pt>
                <c:pt idx="99">
                  <c:v>96.99</c:v>
                </c:pt>
                <c:pt idx="100">
                  <c:v>97.99</c:v>
                </c:pt>
                <c:pt idx="101">
                  <c:v>99.00</c:v>
                </c:pt>
                <c:pt idx="102">
                  <c:v>100.00</c:v>
                </c:pt>
                <c:pt idx="103">
                  <c:v>100.99</c:v>
                </c:pt>
                <c:pt idx="104">
                  <c:v>101.99</c:v>
                </c:pt>
                <c:pt idx="105">
                  <c:v>103.00</c:v>
                </c:pt>
                <c:pt idx="106">
                  <c:v>104.00</c:v>
                </c:pt>
                <c:pt idx="107">
                  <c:v>104.99</c:v>
                </c:pt>
                <c:pt idx="108">
                  <c:v>105.99</c:v>
                </c:pt>
                <c:pt idx="109">
                  <c:v>107.00</c:v>
                </c:pt>
                <c:pt idx="110">
                  <c:v>107.99</c:v>
                </c:pt>
                <c:pt idx="111">
                  <c:v>108.99</c:v>
                </c:pt>
                <c:pt idx="112">
                  <c:v>110.00</c:v>
                </c:pt>
                <c:pt idx="113">
                  <c:v>111.00</c:v>
                </c:pt>
                <c:pt idx="114">
                  <c:v>111.99</c:v>
                </c:pt>
                <c:pt idx="115">
                  <c:v>112.99</c:v>
                </c:pt>
                <c:pt idx="116">
                  <c:v>114.00</c:v>
                </c:pt>
                <c:pt idx="117">
                  <c:v>115.00</c:v>
                </c:pt>
                <c:pt idx="118">
                  <c:v>115.99</c:v>
                </c:pt>
                <c:pt idx="119">
                  <c:v>117.00</c:v>
                </c:pt>
                <c:pt idx="120">
                  <c:v>118.00</c:v>
                </c:pt>
                <c:pt idx="121">
                  <c:v>118.99</c:v>
                </c:pt>
                <c:pt idx="122">
                  <c:v>119.99</c:v>
                </c:pt>
                <c:pt idx="123">
                  <c:v>121.00</c:v>
                </c:pt>
                <c:pt idx="124">
                  <c:v>122.00</c:v>
                </c:pt>
                <c:pt idx="125">
                  <c:v>122.99</c:v>
                </c:pt>
                <c:pt idx="126">
                  <c:v>123.99</c:v>
                </c:pt>
                <c:pt idx="127">
                  <c:v>125.00</c:v>
                </c:pt>
                <c:pt idx="128">
                  <c:v>126.00</c:v>
                </c:pt>
                <c:pt idx="129">
                  <c:v>126.99</c:v>
                </c:pt>
                <c:pt idx="130">
                  <c:v>128.00</c:v>
                </c:pt>
                <c:pt idx="131">
                  <c:v>129.00</c:v>
                </c:pt>
                <c:pt idx="132">
                  <c:v>129.99</c:v>
                </c:pt>
                <c:pt idx="133">
                  <c:v>130.99</c:v>
                </c:pt>
                <c:pt idx="134">
                  <c:v>132.00</c:v>
                </c:pt>
                <c:pt idx="135">
                  <c:v>133.00</c:v>
                </c:pt>
                <c:pt idx="136">
                  <c:v>133.99</c:v>
                </c:pt>
                <c:pt idx="137">
                  <c:v>134.99</c:v>
                </c:pt>
                <c:pt idx="138">
                  <c:v>136.00</c:v>
                </c:pt>
                <c:pt idx="139">
                  <c:v>136.99</c:v>
                </c:pt>
                <c:pt idx="140">
                  <c:v>137.99</c:v>
                </c:pt>
                <c:pt idx="141">
                  <c:v>139.00</c:v>
                </c:pt>
                <c:pt idx="142">
                  <c:v>140.00</c:v>
                </c:pt>
                <c:pt idx="143">
                  <c:v>140.99</c:v>
                </c:pt>
                <c:pt idx="144">
                  <c:v>141.99</c:v>
                </c:pt>
                <c:pt idx="145">
                  <c:v>143.00</c:v>
                </c:pt>
                <c:pt idx="146">
                  <c:v>144.00</c:v>
                </c:pt>
                <c:pt idx="147">
                  <c:v>144.99</c:v>
                </c:pt>
                <c:pt idx="148">
                  <c:v>146.00</c:v>
                </c:pt>
                <c:pt idx="149">
                  <c:v>147.00</c:v>
                </c:pt>
                <c:pt idx="150">
                  <c:v>147.99</c:v>
                </c:pt>
                <c:pt idx="151">
                  <c:v>148.99</c:v>
                </c:pt>
                <c:pt idx="152">
                  <c:v>150.00</c:v>
                </c:pt>
                <c:pt idx="153">
                  <c:v>151.00</c:v>
                </c:pt>
                <c:pt idx="154">
                  <c:v>151.99</c:v>
                </c:pt>
                <c:pt idx="155">
                  <c:v>152.99</c:v>
                </c:pt>
                <c:pt idx="156">
                  <c:v>154.00</c:v>
                </c:pt>
                <c:pt idx="157">
                  <c:v>155.00</c:v>
                </c:pt>
                <c:pt idx="158">
                  <c:v>155.99</c:v>
                </c:pt>
                <c:pt idx="159">
                  <c:v>157.00</c:v>
                </c:pt>
                <c:pt idx="160">
                  <c:v>158.00</c:v>
                </c:pt>
                <c:pt idx="161">
                  <c:v>158.99</c:v>
                </c:pt>
                <c:pt idx="162">
                  <c:v>159.99</c:v>
                </c:pt>
                <c:pt idx="163">
                  <c:v>161.00</c:v>
                </c:pt>
                <c:pt idx="164">
                  <c:v>162.00</c:v>
                </c:pt>
                <c:pt idx="165">
                  <c:v>162.99</c:v>
                </c:pt>
                <c:pt idx="166">
                  <c:v>163.99</c:v>
                </c:pt>
                <c:pt idx="167">
                  <c:v>165.00</c:v>
                </c:pt>
                <c:pt idx="168">
                  <c:v>166.00</c:v>
                </c:pt>
                <c:pt idx="169">
                  <c:v>166.99</c:v>
                </c:pt>
                <c:pt idx="170">
                  <c:v>168.00</c:v>
                </c:pt>
                <c:pt idx="171">
                  <c:v>169.00</c:v>
                </c:pt>
                <c:pt idx="172">
                  <c:v>169.99</c:v>
                </c:pt>
                <c:pt idx="173">
                  <c:v>170.99</c:v>
                </c:pt>
                <c:pt idx="174">
                  <c:v>172.00</c:v>
                </c:pt>
                <c:pt idx="175">
                  <c:v>173.00</c:v>
                </c:pt>
                <c:pt idx="176">
                  <c:v>173.99</c:v>
                </c:pt>
                <c:pt idx="177">
                  <c:v>174.99</c:v>
                </c:pt>
                <c:pt idx="178">
                  <c:v>176.00</c:v>
                </c:pt>
                <c:pt idx="179">
                  <c:v>176.99</c:v>
                </c:pt>
                <c:pt idx="180">
                  <c:v>177.99</c:v>
                </c:pt>
                <c:pt idx="181">
                  <c:v>179.00</c:v>
                </c:pt>
                <c:pt idx="182">
                  <c:v>180.00</c:v>
                </c:pt>
                <c:pt idx="183">
                  <c:v>180.99</c:v>
                </c:pt>
                <c:pt idx="184">
                  <c:v>181.99</c:v>
                </c:pt>
                <c:pt idx="185">
                  <c:v>183.00</c:v>
                </c:pt>
                <c:pt idx="186">
                  <c:v>184.00</c:v>
                </c:pt>
                <c:pt idx="187">
                  <c:v>184.99</c:v>
                </c:pt>
                <c:pt idx="188">
                  <c:v>186.00</c:v>
                </c:pt>
                <c:pt idx="189">
                  <c:v>187.00</c:v>
                </c:pt>
                <c:pt idx="190">
                  <c:v>187.99</c:v>
                </c:pt>
                <c:pt idx="191">
                  <c:v>188.99</c:v>
                </c:pt>
                <c:pt idx="192">
                  <c:v>190.00</c:v>
                </c:pt>
                <c:pt idx="193">
                  <c:v>191.00</c:v>
                </c:pt>
                <c:pt idx="194">
                  <c:v>191.99</c:v>
                </c:pt>
                <c:pt idx="195">
                  <c:v>192.99</c:v>
                </c:pt>
                <c:pt idx="196">
                  <c:v>194.00</c:v>
                </c:pt>
                <c:pt idx="197">
                  <c:v>195.00</c:v>
                </c:pt>
                <c:pt idx="198">
                  <c:v>195.99</c:v>
                </c:pt>
                <c:pt idx="199">
                  <c:v>197.00</c:v>
                </c:pt>
                <c:pt idx="200">
                  <c:v>198.00</c:v>
                </c:pt>
                <c:pt idx="201">
                  <c:v>198.99</c:v>
                </c:pt>
                <c:pt idx="202">
                  <c:v>199.99</c:v>
                </c:pt>
                <c:pt idx="203">
                  <c:v>201.00</c:v>
                </c:pt>
                <c:pt idx="204">
                  <c:v>202.00</c:v>
                </c:pt>
                <c:pt idx="205">
                  <c:v>202.99</c:v>
                </c:pt>
                <c:pt idx="206">
                  <c:v>203.99</c:v>
                </c:pt>
                <c:pt idx="207">
                  <c:v>205.00</c:v>
                </c:pt>
                <c:pt idx="208">
                  <c:v>206.00</c:v>
                </c:pt>
                <c:pt idx="209">
                  <c:v>206.99</c:v>
                </c:pt>
                <c:pt idx="210">
                  <c:v>208.00</c:v>
                </c:pt>
                <c:pt idx="211">
                  <c:v>209.00</c:v>
                </c:pt>
                <c:pt idx="212">
                  <c:v>209.99</c:v>
                </c:pt>
                <c:pt idx="213">
                  <c:v>210.99</c:v>
                </c:pt>
                <c:pt idx="214">
                  <c:v>212.00</c:v>
                </c:pt>
                <c:pt idx="215">
                  <c:v>213.00</c:v>
                </c:pt>
                <c:pt idx="216">
                  <c:v>213.99</c:v>
                </c:pt>
                <c:pt idx="217">
                  <c:v>214.99</c:v>
                </c:pt>
                <c:pt idx="218">
                  <c:v>216.00</c:v>
                </c:pt>
                <c:pt idx="219">
                  <c:v>216.99</c:v>
                </c:pt>
                <c:pt idx="220">
                  <c:v>217.99</c:v>
                </c:pt>
                <c:pt idx="221">
                  <c:v>219.00</c:v>
                </c:pt>
                <c:pt idx="222">
                  <c:v>220.00</c:v>
                </c:pt>
                <c:pt idx="223">
                  <c:v>220.99</c:v>
                </c:pt>
                <c:pt idx="224">
                  <c:v>221.99</c:v>
                </c:pt>
                <c:pt idx="225">
                  <c:v>223.00</c:v>
                </c:pt>
                <c:pt idx="226">
                  <c:v>224.00</c:v>
                </c:pt>
                <c:pt idx="227">
                  <c:v>224.99</c:v>
                </c:pt>
                <c:pt idx="228">
                  <c:v>226.00</c:v>
                </c:pt>
                <c:pt idx="229">
                  <c:v>227.00</c:v>
                </c:pt>
                <c:pt idx="230">
                  <c:v>227.99</c:v>
                </c:pt>
                <c:pt idx="231">
                  <c:v>228.99</c:v>
                </c:pt>
                <c:pt idx="232">
                  <c:v>230.00</c:v>
                </c:pt>
                <c:pt idx="233">
                  <c:v>231.00</c:v>
                </c:pt>
                <c:pt idx="234">
                  <c:v>231.99</c:v>
                </c:pt>
                <c:pt idx="235">
                  <c:v>232.99</c:v>
                </c:pt>
                <c:pt idx="236">
                  <c:v>234.00</c:v>
                </c:pt>
                <c:pt idx="237">
                  <c:v>235.00</c:v>
                </c:pt>
                <c:pt idx="238">
                  <c:v>235.99</c:v>
                </c:pt>
                <c:pt idx="239">
                  <c:v>237.00</c:v>
                </c:pt>
                <c:pt idx="240">
                  <c:v>238.00</c:v>
                </c:pt>
                <c:pt idx="241">
                  <c:v>238.99</c:v>
                </c:pt>
                <c:pt idx="242">
                  <c:v>239.99</c:v>
                </c:pt>
                <c:pt idx="243">
                  <c:v>241.00</c:v>
                </c:pt>
                <c:pt idx="244">
                  <c:v>242.00</c:v>
                </c:pt>
                <c:pt idx="245">
                  <c:v>242.99</c:v>
                </c:pt>
                <c:pt idx="246">
                  <c:v>243.99</c:v>
                </c:pt>
                <c:pt idx="247">
                  <c:v>245.00</c:v>
                </c:pt>
                <c:pt idx="248">
                  <c:v>246.00</c:v>
                </c:pt>
                <c:pt idx="249">
                  <c:v>246.99</c:v>
                </c:pt>
                <c:pt idx="250">
                  <c:v>248.00</c:v>
                </c:pt>
                <c:pt idx="251">
                  <c:v>249.00</c:v>
                </c:pt>
                <c:pt idx="252">
                  <c:v>249.99</c:v>
                </c:pt>
                <c:pt idx="253">
                  <c:v>250.99</c:v>
                </c:pt>
                <c:pt idx="254">
                  <c:v>252.00</c:v>
                </c:pt>
                <c:pt idx="255">
                  <c:v>253.00</c:v>
                </c:pt>
                <c:pt idx="256">
                  <c:v>253.99</c:v>
                </c:pt>
                <c:pt idx="257">
                  <c:v>255.00</c:v>
                </c:pt>
                <c:pt idx="258">
                  <c:v>256.00</c:v>
                </c:pt>
                <c:pt idx="259">
                  <c:v>256.99</c:v>
                </c:pt>
                <c:pt idx="260">
                  <c:v>257.99</c:v>
                </c:pt>
                <c:pt idx="261">
                  <c:v>259.00</c:v>
                </c:pt>
                <c:pt idx="262">
                  <c:v>260.00</c:v>
                </c:pt>
                <c:pt idx="263">
                  <c:v>260.99</c:v>
                </c:pt>
                <c:pt idx="264">
                  <c:v>261.99</c:v>
                </c:pt>
                <c:pt idx="265">
                  <c:v>263.00</c:v>
                </c:pt>
                <c:pt idx="266">
                  <c:v>264.00</c:v>
                </c:pt>
                <c:pt idx="267">
                  <c:v>264.99</c:v>
                </c:pt>
                <c:pt idx="268">
                  <c:v>266.00</c:v>
                </c:pt>
                <c:pt idx="269">
                  <c:v>267.00</c:v>
                </c:pt>
                <c:pt idx="270">
                  <c:v>267.99</c:v>
                </c:pt>
                <c:pt idx="271">
                  <c:v>268.99</c:v>
                </c:pt>
                <c:pt idx="272">
                  <c:v>270.00</c:v>
                </c:pt>
                <c:pt idx="273">
                  <c:v>271.00</c:v>
                </c:pt>
                <c:pt idx="274">
                  <c:v>271.99</c:v>
                </c:pt>
                <c:pt idx="275">
                  <c:v>272.99</c:v>
                </c:pt>
                <c:pt idx="276">
                  <c:v>274.00</c:v>
                </c:pt>
                <c:pt idx="277">
                  <c:v>274.99</c:v>
                </c:pt>
                <c:pt idx="278">
                  <c:v>275.99</c:v>
                </c:pt>
                <c:pt idx="279">
                  <c:v>277.00</c:v>
                </c:pt>
                <c:pt idx="280">
                  <c:v>278.00</c:v>
                </c:pt>
                <c:pt idx="281">
                  <c:v>278.99</c:v>
                </c:pt>
                <c:pt idx="282">
                  <c:v>279.99</c:v>
                </c:pt>
                <c:pt idx="283">
                  <c:v>281.00</c:v>
                </c:pt>
                <c:pt idx="284">
                  <c:v>282.00</c:v>
                </c:pt>
                <c:pt idx="285">
                  <c:v>282.99</c:v>
                </c:pt>
                <c:pt idx="286">
                  <c:v>283.99</c:v>
                </c:pt>
                <c:pt idx="287">
                  <c:v>285.00</c:v>
                </c:pt>
                <c:pt idx="288">
                  <c:v>285.99</c:v>
                </c:pt>
                <c:pt idx="289">
                  <c:v>286.99</c:v>
                </c:pt>
                <c:pt idx="290">
                  <c:v>288.00</c:v>
                </c:pt>
                <c:pt idx="291">
                  <c:v>289.00</c:v>
                </c:pt>
                <c:pt idx="292">
                  <c:v>289.99</c:v>
                </c:pt>
                <c:pt idx="293">
                  <c:v>290.99</c:v>
                </c:pt>
                <c:pt idx="294">
                  <c:v>292.00</c:v>
                </c:pt>
                <c:pt idx="295">
                  <c:v>293.00</c:v>
                </c:pt>
                <c:pt idx="296">
                  <c:v>293.99</c:v>
                </c:pt>
                <c:pt idx="297">
                  <c:v>295.00</c:v>
                </c:pt>
                <c:pt idx="298">
                  <c:v>296.00</c:v>
                </c:pt>
                <c:pt idx="299">
                  <c:v>296.99</c:v>
                </c:pt>
                <c:pt idx="300">
                  <c:v>297.99</c:v>
                </c:pt>
                <c:pt idx="301">
                  <c:v>299.00</c:v>
                </c:pt>
                <c:pt idx="302">
                  <c:v>300.00</c:v>
                </c:pt>
                <c:pt idx="303">
                  <c:v>300.99</c:v>
                </c:pt>
                <c:pt idx="304">
                  <c:v>301.99</c:v>
                </c:pt>
                <c:pt idx="305">
                  <c:v>303.00</c:v>
                </c:pt>
                <c:pt idx="306">
                  <c:v>304.00</c:v>
                </c:pt>
                <c:pt idx="307">
                  <c:v>304.99</c:v>
                </c:pt>
                <c:pt idx="308">
                  <c:v>306.00</c:v>
                </c:pt>
                <c:pt idx="309">
                  <c:v>307.00</c:v>
                </c:pt>
                <c:pt idx="310">
                  <c:v>307.99</c:v>
                </c:pt>
                <c:pt idx="311">
                  <c:v>308.99</c:v>
                </c:pt>
                <c:pt idx="312">
                  <c:v>310.00</c:v>
                </c:pt>
                <c:pt idx="313">
                  <c:v>311.00</c:v>
                </c:pt>
                <c:pt idx="314">
                  <c:v>311.99</c:v>
                </c:pt>
                <c:pt idx="315">
                  <c:v>312.99</c:v>
                </c:pt>
                <c:pt idx="316">
                  <c:v>314.00</c:v>
                </c:pt>
                <c:pt idx="317">
                  <c:v>314.99</c:v>
                </c:pt>
                <c:pt idx="318">
                  <c:v>315.99</c:v>
                </c:pt>
                <c:pt idx="319">
                  <c:v>317.00</c:v>
                </c:pt>
                <c:pt idx="320">
                  <c:v>318.00</c:v>
                </c:pt>
                <c:pt idx="321">
                  <c:v>318.99</c:v>
                </c:pt>
                <c:pt idx="322">
                  <c:v>319.99</c:v>
                </c:pt>
                <c:pt idx="323">
                  <c:v>321.00</c:v>
                </c:pt>
                <c:pt idx="324">
                  <c:v>322.00</c:v>
                </c:pt>
                <c:pt idx="325">
                  <c:v>322.99</c:v>
                </c:pt>
                <c:pt idx="326">
                  <c:v>323.99</c:v>
                </c:pt>
                <c:pt idx="327">
                  <c:v>325.00</c:v>
                </c:pt>
                <c:pt idx="328">
                  <c:v>325.99</c:v>
                </c:pt>
                <c:pt idx="329">
                  <c:v>326.99</c:v>
                </c:pt>
                <c:pt idx="330">
                  <c:v>328.00</c:v>
                </c:pt>
                <c:pt idx="331">
                  <c:v>329.00</c:v>
                </c:pt>
                <c:pt idx="332">
                  <c:v>329.99</c:v>
                </c:pt>
                <c:pt idx="333">
                  <c:v>330.99</c:v>
                </c:pt>
                <c:pt idx="334">
                  <c:v>332.00</c:v>
                </c:pt>
                <c:pt idx="335">
                  <c:v>333.00</c:v>
                </c:pt>
                <c:pt idx="336">
                  <c:v>333.99</c:v>
                </c:pt>
                <c:pt idx="337">
                  <c:v>335.00</c:v>
                </c:pt>
                <c:pt idx="338">
                  <c:v>336.00</c:v>
                </c:pt>
                <c:pt idx="339">
                  <c:v>336.99</c:v>
                </c:pt>
                <c:pt idx="340">
                  <c:v>337.99</c:v>
                </c:pt>
                <c:pt idx="341">
                  <c:v>339.00</c:v>
                </c:pt>
                <c:pt idx="342">
                  <c:v>340.00</c:v>
                </c:pt>
                <c:pt idx="343">
                  <c:v>340.99</c:v>
                </c:pt>
                <c:pt idx="344">
                  <c:v>341.99</c:v>
                </c:pt>
                <c:pt idx="345">
                  <c:v>343.00</c:v>
                </c:pt>
                <c:pt idx="346">
                  <c:v>344.00</c:v>
                </c:pt>
                <c:pt idx="347">
                  <c:v>344.99</c:v>
                </c:pt>
                <c:pt idx="348">
                  <c:v>346.00</c:v>
                </c:pt>
                <c:pt idx="349">
                  <c:v>347.00</c:v>
                </c:pt>
                <c:pt idx="350">
                  <c:v>347.99</c:v>
                </c:pt>
                <c:pt idx="351">
                  <c:v>348.99</c:v>
                </c:pt>
                <c:pt idx="352">
                  <c:v>350.00</c:v>
                </c:pt>
                <c:pt idx="353">
                  <c:v>351.00</c:v>
                </c:pt>
                <c:pt idx="354">
                  <c:v>351.99</c:v>
                </c:pt>
                <c:pt idx="355">
                  <c:v>352.99</c:v>
                </c:pt>
                <c:pt idx="356">
                  <c:v>354.00</c:v>
                </c:pt>
                <c:pt idx="357">
                  <c:v>354.99</c:v>
                </c:pt>
                <c:pt idx="358">
                  <c:v>355.99</c:v>
                </c:pt>
                <c:pt idx="359">
                  <c:v>357.00</c:v>
                </c:pt>
                <c:pt idx="360">
                  <c:v>358.00</c:v>
                </c:pt>
                <c:pt idx="361">
                  <c:v>358.99</c:v>
                </c:pt>
                <c:pt idx="362">
                  <c:v>359.99</c:v>
                </c:pt>
                <c:pt idx="363">
                  <c:v>361.00</c:v>
                </c:pt>
                <c:pt idx="364">
                  <c:v>362.00</c:v>
                </c:pt>
                <c:pt idx="365">
                  <c:v>362.99</c:v>
                </c:pt>
                <c:pt idx="366">
                  <c:v>364.00</c:v>
                </c:pt>
                <c:pt idx="367">
                  <c:v>365.00</c:v>
                </c:pt>
                <c:pt idx="368">
                  <c:v>365.99</c:v>
                </c:pt>
                <c:pt idx="369">
                  <c:v>366.99</c:v>
                </c:pt>
                <c:pt idx="370">
                  <c:v>368.00</c:v>
                </c:pt>
                <c:pt idx="371">
                  <c:v>369.00</c:v>
                </c:pt>
                <c:pt idx="372">
                  <c:v>369.99</c:v>
                </c:pt>
                <c:pt idx="373">
                  <c:v>370.99</c:v>
                </c:pt>
                <c:pt idx="374">
                  <c:v>372.00</c:v>
                </c:pt>
                <c:pt idx="375">
                  <c:v>373.00</c:v>
                </c:pt>
                <c:pt idx="376">
                  <c:v>373.99</c:v>
                </c:pt>
                <c:pt idx="377">
                  <c:v>375.00</c:v>
                </c:pt>
                <c:pt idx="378">
                  <c:v>376.00</c:v>
                </c:pt>
                <c:pt idx="379">
                  <c:v>376.99</c:v>
                </c:pt>
                <c:pt idx="380">
                  <c:v>377.99</c:v>
                </c:pt>
                <c:pt idx="381">
                  <c:v>379.00</c:v>
                </c:pt>
                <c:pt idx="382">
                  <c:v>380.00</c:v>
                </c:pt>
                <c:pt idx="383">
                  <c:v>380.99</c:v>
                </c:pt>
                <c:pt idx="384">
                  <c:v>381.99</c:v>
                </c:pt>
                <c:pt idx="385">
                  <c:v>383.00</c:v>
                </c:pt>
                <c:pt idx="386">
                  <c:v>384.00</c:v>
                </c:pt>
                <c:pt idx="387">
                  <c:v>384.99</c:v>
                </c:pt>
                <c:pt idx="388">
                  <c:v>386.00</c:v>
                </c:pt>
                <c:pt idx="389">
                  <c:v>387.00</c:v>
                </c:pt>
                <c:pt idx="390">
                  <c:v>387.99</c:v>
                </c:pt>
                <c:pt idx="391">
                  <c:v>388.99</c:v>
                </c:pt>
                <c:pt idx="392">
                  <c:v>390.00</c:v>
                </c:pt>
                <c:pt idx="393">
                  <c:v>391.00</c:v>
                </c:pt>
                <c:pt idx="394">
                  <c:v>391.99</c:v>
                </c:pt>
                <c:pt idx="395">
                  <c:v>392.99</c:v>
                </c:pt>
                <c:pt idx="396">
                  <c:v>394.00</c:v>
                </c:pt>
                <c:pt idx="397">
                  <c:v>394.99</c:v>
                </c:pt>
                <c:pt idx="398">
                  <c:v>395.99</c:v>
                </c:pt>
                <c:pt idx="399">
                  <c:v>397.00</c:v>
                </c:pt>
                <c:pt idx="400">
                  <c:v>398.00</c:v>
                </c:pt>
                <c:pt idx="401">
                  <c:v>398.99</c:v>
                </c:pt>
                <c:pt idx="402">
                  <c:v>399.99</c:v>
                </c:pt>
                <c:pt idx="403">
                  <c:v>401.00</c:v>
                </c:pt>
                <c:pt idx="404">
                  <c:v>402.00</c:v>
                </c:pt>
                <c:pt idx="405">
                  <c:v>402.99</c:v>
                </c:pt>
                <c:pt idx="406">
                  <c:v>404.00</c:v>
                </c:pt>
                <c:pt idx="407">
                  <c:v>405.00</c:v>
                </c:pt>
                <c:pt idx="408">
                  <c:v>405.99</c:v>
                </c:pt>
                <c:pt idx="409">
                  <c:v>406.99</c:v>
                </c:pt>
                <c:pt idx="410">
                  <c:v>408.00</c:v>
                </c:pt>
                <c:pt idx="411">
                  <c:v>409.00</c:v>
                </c:pt>
                <c:pt idx="412">
                  <c:v>409.99</c:v>
                </c:pt>
                <c:pt idx="413">
                  <c:v>410.99</c:v>
                </c:pt>
                <c:pt idx="414">
                  <c:v>412.00</c:v>
                </c:pt>
                <c:pt idx="415">
                  <c:v>413.00</c:v>
                </c:pt>
                <c:pt idx="416">
                  <c:v>413.99</c:v>
                </c:pt>
                <c:pt idx="417">
                  <c:v>415.00</c:v>
                </c:pt>
                <c:pt idx="418">
                  <c:v>416.00</c:v>
                </c:pt>
                <c:pt idx="419">
                  <c:v>416.99</c:v>
                </c:pt>
                <c:pt idx="420">
                  <c:v>417.99</c:v>
                </c:pt>
                <c:pt idx="421">
                  <c:v>419.00</c:v>
                </c:pt>
                <c:pt idx="422">
                  <c:v>420.00</c:v>
                </c:pt>
                <c:pt idx="423">
                  <c:v>420.99</c:v>
                </c:pt>
                <c:pt idx="424">
                  <c:v>421.99</c:v>
                </c:pt>
                <c:pt idx="425">
                  <c:v>423.00</c:v>
                </c:pt>
                <c:pt idx="426">
                  <c:v>424.00</c:v>
                </c:pt>
                <c:pt idx="427">
                  <c:v>424.99</c:v>
                </c:pt>
                <c:pt idx="428">
                  <c:v>426.00</c:v>
                </c:pt>
                <c:pt idx="429">
                  <c:v>427.00</c:v>
                </c:pt>
                <c:pt idx="430">
                  <c:v>427.99</c:v>
                </c:pt>
                <c:pt idx="431">
                  <c:v>428.99</c:v>
                </c:pt>
                <c:pt idx="432">
                  <c:v>430.00</c:v>
                </c:pt>
                <c:pt idx="433">
                  <c:v>431.00</c:v>
                </c:pt>
                <c:pt idx="434">
                  <c:v>431.99</c:v>
                </c:pt>
                <c:pt idx="435">
                  <c:v>432.99</c:v>
                </c:pt>
                <c:pt idx="436">
                  <c:v>434.00</c:v>
                </c:pt>
                <c:pt idx="437">
                  <c:v>434.99</c:v>
                </c:pt>
                <c:pt idx="438">
                  <c:v>435.99</c:v>
                </c:pt>
                <c:pt idx="439">
                  <c:v>437.00</c:v>
                </c:pt>
                <c:pt idx="440">
                  <c:v>438.00</c:v>
                </c:pt>
                <c:pt idx="441">
                  <c:v>438.99</c:v>
                </c:pt>
                <c:pt idx="442">
                  <c:v>439.99</c:v>
                </c:pt>
                <c:pt idx="443">
                  <c:v>441.00</c:v>
                </c:pt>
                <c:pt idx="444">
                  <c:v>442.00</c:v>
                </c:pt>
                <c:pt idx="445">
                  <c:v>442.99</c:v>
                </c:pt>
                <c:pt idx="446">
                  <c:v>443.99</c:v>
                </c:pt>
                <c:pt idx="447">
                  <c:v>445.00</c:v>
                </c:pt>
                <c:pt idx="448">
                  <c:v>445.99</c:v>
                </c:pt>
                <c:pt idx="449">
                  <c:v>446.99</c:v>
                </c:pt>
                <c:pt idx="450">
                  <c:v>448.00</c:v>
                </c:pt>
                <c:pt idx="451">
                  <c:v>449.00</c:v>
                </c:pt>
                <c:pt idx="452">
                  <c:v>449.99</c:v>
                </c:pt>
                <c:pt idx="453">
                  <c:v>450.99</c:v>
                </c:pt>
                <c:pt idx="454">
                  <c:v>452.00</c:v>
                </c:pt>
                <c:pt idx="455">
                  <c:v>453.00</c:v>
                </c:pt>
                <c:pt idx="456">
                  <c:v>453.99</c:v>
                </c:pt>
                <c:pt idx="457">
                  <c:v>455.00</c:v>
                </c:pt>
                <c:pt idx="458">
                  <c:v>456.00</c:v>
                </c:pt>
                <c:pt idx="459">
                  <c:v>456.99</c:v>
                </c:pt>
                <c:pt idx="460">
                  <c:v>457.99</c:v>
                </c:pt>
                <c:pt idx="461">
                  <c:v>459.00</c:v>
                </c:pt>
                <c:pt idx="462">
                  <c:v>460.00</c:v>
                </c:pt>
                <c:pt idx="463">
                  <c:v>460.99</c:v>
                </c:pt>
                <c:pt idx="464">
                  <c:v>461.99</c:v>
                </c:pt>
                <c:pt idx="465">
                  <c:v>463.00</c:v>
                </c:pt>
                <c:pt idx="466">
                  <c:v>464.00</c:v>
                </c:pt>
                <c:pt idx="467">
                  <c:v>464.99</c:v>
                </c:pt>
                <c:pt idx="468">
                  <c:v>466.00</c:v>
                </c:pt>
                <c:pt idx="469">
                  <c:v>467.00</c:v>
                </c:pt>
                <c:pt idx="470">
                  <c:v>467.99</c:v>
                </c:pt>
                <c:pt idx="471">
                  <c:v>468.99</c:v>
                </c:pt>
                <c:pt idx="472">
                  <c:v>470.00</c:v>
                </c:pt>
                <c:pt idx="473">
                  <c:v>471.00</c:v>
                </c:pt>
                <c:pt idx="474">
                  <c:v>471.99</c:v>
                </c:pt>
                <c:pt idx="475">
                  <c:v>472.99</c:v>
                </c:pt>
                <c:pt idx="476">
                  <c:v>474.00</c:v>
                </c:pt>
                <c:pt idx="477">
                  <c:v>474.99</c:v>
                </c:pt>
                <c:pt idx="478">
                  <c:v>475.99</c:v>
                </c:pt>
                <c:pt idx="479">
                  <c:v>477.00</c:v>
                </c:pt>
                <c:pt idx="480">
                  <c:v>478.00</c:v>
                </c:pt>
                <c:pt idx="481">
                  <c:v>478.99</c:v>
                </c:pt>
                <c:pt idx="482">
                  <c:v>479.99</c:v>
                </c:pt>
                <c:pt idx="483">
                  <c:v>481.00</c:v>
                </c:pt>
                <c:pt idx="484">
                  <c:v>482.00</c:v>
                </c:pt>
                <c:pt idx="485">
                  <c:v>482.99</c:v>
                </c:pt>
                <c:pt idx="486">
                  <c:v>483.99</c:v>
                </c:pt>
                <c:pt idx="487">
                  <c:v>485.00</c:v>
                </c:pt>
                <c:pt idx="488">
                  <c:v>485.99</c:v>
                </c:pt>
                <c:pt idx="489">
                  <c:v>486.99</c:v>
                </c:pt>
                <c:pt idx="490">
                  <c:v>488.00</c:v>
                </c:pt>
                <c:pt idx="491">
                  <c:v>489.00</c:v>
                </c:pt>
                <c:pt idx="492">
                  <c:v>489.99</c:v>
                </c:pt>
                <c:pt idx="493">
                  <c:v>490.99</c:v>
                </c:pt>
                <c:pt idx="494">
                  <c:v>492.00</c:v>
                </c:pt>
                <c:pt idx="495">
                  <c:v>493.00</c:v>
                </c:pt>
                <c:pt idx="496">
                  <c:v>493.99</c:v>
                </c:pt>
                <c:pt idx="497">
                  <c:v>495.00</c:v>
                </c:pt>
                <c:pt idx="498">
                  <c:v>496.00</c:v>
                </c:pt>
                <c:pt idx="499">
                  <c:v>496.99</c:v>
                </c:pt>
                <c:pt idx="500">
                  <c:v>497.99</c:v>
                </c:pt>
                <c:pt idx="501">
                  <c:v>499.00</c:v>
                </c:pt>
                <c:pt idx="502">
                  <c:v>500.00</c:v>
                </c:pt>
                <c:pt idx="503">
                  <c:v>500.99</c:v>
                </c:pt>
                <c:pt idx="504">
                  <c:v>501.99</c:v>
                </c:pt>
                <c:pt idx="505">
                  <c:v>503.00</c:v>
                </c:pt>
                <c:pt idx="506">
                  <c:v>504.00</c:v>
                </c:pt>
                <c:pt idx="507">
                  <c:v>504.99</c:v>
                </c:pt>
                <c:pt idx="508">
                  <c:v>506.00</c:v>
                </c:pt>
                <c:pt idx="509">
                  <c:v>507.00</c:v>
                </c:pt>
                <c:pt idx="510">
                  <c:v>507.99</c:v>
                </c:pt>
                <c:pt idx="511">
                  <c:v>508.99</c:v>
                </c:pt>
                <c:pt idx="512">
                  <c:v>510.00</c:v>
                </c:pt>
                <c:pt idx="513">
                  <c:v>511.00</c:v>
                </c:pt>
                <c:pt idx="514">
                  <c:v>511.99</c:v>
                </c:pt>
                <c:pt idx="515">
                  <c:v>512.99</c:v>
                </c:pt>
                <c:pt idx="516">
                  <c:v>514.00</c:v>
                </c:pt>
                <c:pt idx="517">
                  <c:v>514.99</c:v>
                </c:pt>
                <c:pt idx="518">
                  <c:v>515.99</c:v>
                </c:pt>
                <c:pt idx="519">
                  <c:v>517.00</c:v>
                </c:pt>
                <c:pt idx="520">
                  <c:v>518.00</c:v>
                </c:pt>
                <c:pt idx="521">
                  <c:v>518.99</c:v>
                </c:pt>
                <c:pt idx="522">
                  <c:v>519.99</c:v>
                </c:pt>
                <c:pt idx="523">
                  <c:v>521.00</c:v>
                </c:pt>
                <c:pt idx="524">
                  <c:v>522.00</c:v>
                </c:pt>
                <c:pt idx="525">
                  <c:v>522.99</c:v>
                </c:pt>
                <c:pt idx="526">
                  <c:v>524.00</c:v>
                </c:pt>
                <c:pt idx="527">
                  <c:v>525.00</c:v>
                </c:pt>
                <c:pt idx="528">
                  <c:v>525.99</c:v>
                </c:pt>
                <c:pt idx="529">
                  <c:v>526.99</c:v>
                </c:pt>
                <c:pt idx="530">
                  <c:v>528.00</c:v>
                </c:pt>
                <c:pt idx="531">
                  <c:v>529.00</c:v>
                </c:pt>
                <c:pt idx="532">
                  <c:v>529.99</c:v>
                </c:pt>
                <c:pt idx="533">
                  <c:v>530.99</c:v>
                </c:pt>
                <c:pt idx="534">
                  <c:v>532.00</c:v>
                </c:pt>
                <c:pt idx="535">
                  <c:v>533.00</c:v>
                </c:pt>
                <c:pt idx="536">
                  <c:v>533.99</c:v>
                </c:pt>
                <c:pt idx="537">
                  <c:v>535.00</c:v>
                </c:pt>
                <c:pt idx="538">
                  <c:v>536.00</c:v>
                </c:pt>
                <c:pt idx="539">
                  <c:v>536.99</c:v>
                </c:pt>
                <c:pt idx="540">
                  <c:v>537.99</c:v>
                </c:pt>
                <c:pt idx="541">
                  <c:v>539.00</c:v>
                </c:pt>
                <c:pt idx="542">
                  <c:v>540.00</c:v>
                </c:pt>
                <c:pt idx="543">
                  <c:v>540.99</c:v>
                </c:pt>
                <c:pt idx="544">
                  <c:v>541.99</c:v>
                </c:pt>
                <c:pt idx="545">
                  <c:v>543.00</c:v>
                </c:pt>
                <c:pt idx="546">
                  <c:v>544.00</c:v>
                </c:pt>
                <c:pt idx="547">
                  <c:v>544.99</c:v>
                </c:pt>
                <c:pt idx="548">
                  <c:v>546.00</c:v>
                </c:pt>
                <c:pt idx="549">
                  <c:v>547.00</c:v>
                </c:pt>
                <c:pt idx="550">
                  <c:v>547.99</c:v>
                </c:pt>
                <c:pt idx="551">
                  <c:v>548.99</c:v>
                </c:pt>
                <c:pt idx="552">
                  <c:v>550.00</c:v>
                </c:pt>
                <c:pt idx="553">
                  <c:v>551.00</c:v>
                </c:pt>
                <c:pt idx="554">
                  <c:v>551.99</c:v>
                </c:pt>
                <c:pt idx="555">
                  <c:v>552.99</c:v>
                </c:pt>
                <c:pt idx="556">
                  <c:v>554.00</c:v>
                </c:pt>
                <c:pt idx="557">
                  <c:v>555.00</c:v>
                </c:pt>
                <c:pt idx="558">
                  <c:v>555.99</c:v>
                </c:pt>
                <c:pt idx="559">
                  <c:v>557.00</c:v>
                </c:pt>
                <c:pt idx="560">
                  <c:v>558.00</c:v>
                </c:pt>
                <c:pt idx="561">
                  <c:v>558.99</c:v>
                </c:pt>
                <c:pt idx="562">
                  <c:v>559.99</c:v>
                </c:pt>
                <c:pt idx="563">
                  <c:v>561.00</c:v>
                </c:pt>
                <c:pt idx="564">
                  <c:v>562.00</c:v>
                </c:pt>
                <c:pt idx="565">
                  <c:v>562.99</c:v>
                </c:pt>
                <c:pt idx="566">
                  <c:v>563.99</c:v>
                </c:pt>
                <c:pt idx="567">
                  <c:v>565.00</c:v>
                </c:pt>
                <c:pt idx="568">
                  <c:v>565.99</c:v>
                </c:pt>
                <c:pt idx="569">
                  <c:v>566.99</c:v>
                </c:pt>
                <c:pt idx="570">
                  <c:v>568.00</c:v>
                </c:pt>
                <c:pt idx="571">
                  <c:v>569.00</c:v>
                </c:pt>
                <c:pt idx="572">
                  <c:v>569.99</c:v>
                </c:pt>
                <c:pt idx="573">
                  <c:v>570.99</c:v>
                </c:pt>
                <c:pt idx="574">
                  <c:v>572.00</c:v>
                </c:pt>
                <c:pt idx="575">
                  <c:v>573.00</c:v>
                </c:pt>
                <c:pt idx="576">
                  <c:v>573.99</c:v>
                </c:pt>
                <c:pt idx="577">
                  <c:v>574.99</c:v>
                </c:pt>
                <c:pt idx="578">
                  <c:v>576.00</c:v>
                </c:pt>
                <c:pt idx="579">
                  <c:v>576.99</c:v>
                </c:pt>
                <c:pt idx="580">
                  <c:v>577.99</c:v>
                </c:pt>
                <c:pt idx="581">
                  <c:v>579.00</c:v>
                </c:pt>
                <c:pt idx="582">
                  <c:v>580.00</c:v>
                </c:pt>
                <c:pt idx="583">
                  <c:v>580.99</c:v>
                </c:pt>
                <c:pt idx="584">
                  <c:v>581.99</c:v>
                </c:pt>
                <c:pt idx="585">
                  <c:v>583.00</c:v>
                </c:pt>
                <c:pt idx="586">
                  <c:v>584.00</c:v>
                </c:pt>
                <c:pt idx="587">
                  <c:v>584.99</c:v>
                </c:pt>
                <c:pt idx="588">
                  <c:v>586.00</c:v>
                </c:pt>
                <c:pt idx="589">
                  <c:v>587.00</c:v>
                </c:pt>
                <c:pt idx="590">
                  <c:v>587.99</c:v>
                </c:pt>
                <c:pt idx="591">
                  <c:v>588.99</c:v>
                </c:pt>
                <c:pt idx="592">
                  <c:v>590.00</c:v>
                </c:pt>
                <c:pt idx="593">
                  <c:v>591.00</c:v>
                </c:pt>
                <c:pt idx="594">
                  <c:v>591.99</c:v>
                </c:pt>
                <c:pt idx="595">
                  <c:v>592.99</c:v>
                </c:pt>
                <c:pt idx="596">
                  <c:v>594.00</c:v>
                </c:pt>
                <c:pt idx="597">
                  <c:v>595.00</c:v>
                </c:pt>
                <c:pt idx="598">
                  <c:v>595.99</c:v>
                </c:pt>
                <c:pt idx="599">
                  <c:v>597.00</c:v>
                </c:pt>
                <c:pt idx="600">
                  <c:v>598.00</c:v>
                </c:pt>
                <c:pt idx="601">
                  <c:v>598.99</c:v>
                </c:pt>
                <c:pt idx="602">
                  <c:v>599.99</c:v>
                </c:pt>
                <c:pt idx="603">
                  <c:v>601.00</c:v>
                </c:pt>
                <c:pt idx="604">
                  <c:v>602.00</c:v>
                </c:pt>
                <c:pt idx="605">
                  <c:v>602.99</c:v>
                </c:pt>
                <c:pt idx="606">
                  <c:v>603.99</c:v>
                </c:pt>
                <c:pt idx="607">
                  <c:v>605.00</c:v>
                </c:pt>
                <c:pt idx="608">
                  <c:v>605.99</c:v>
                </c:pt>
                <c:pt idx="609">
                  <c:v>606.99</c:v>
                </c:pt>
                <c:pt idx="610">
                  <c:v>608.00</c:v>
                </c:pt>
                <c:pt idx="611">
                  <c:v>609.00</c:v>
                </c:pt>
                <c:pt idx="612">
                  <c:v>609.99</c:v>
                </c:pt>
                <c:pt idx="613">
                  <c:v>610.99</c:v>
                </c:pt>
                <c:pt idx="614">
                  <c:v>612.00</c:v>
                </c:pt>
                <c:pt idx="615">
                  <c:v>613.00</c:v>
                </c:pt>
                <c:pt idx="616">
                  <c:v>613.99</c:v>
                </c:pt>
                <c:pt idx="617">
                  <c:v>615.00</c:v>
                </c:pt>
                <c:pt idx="618">
                  <c:v>616.00</c:v>
                </c:pt>
                <c:pt idx="619">
                  <c:v>616.99</c:v>
                </c:pt>
                <c:pt idx="620">
                  <c:v>617.99</c:v>
                </c:pt>
                <c:pt idx="621">
                  <c:v>619.00</c:v>
                </c:pt>
                <c:pt idx="622">
                  <c:v>620.00</c:v>
                </c:pt>
                <c:pt idx="623">
                  <c:v>620.99</c:v>
                </c:pt>
                <c:pt idx="624">
                  <c:v>621.99</c:v>
                </c:pt>
                <c:pt idx="625">
                  <c:v>623.00</c:v>
                </c:pt>
                <c:pt idx="626">
                  <c:v>624.00</c:v>
                </c:pt>
                <c:pt idx="627">
                  <c:v>624.99</c:v>
                </c:pt>
                <c:pt idx="628">
                  <c:v>626.00</c:v>
                </c:pt>
                <c:pt idx="629">
                  <c:v>627.00</c:v>
                </c:pt>
                <c:pt idx="630">
                  <c:v>627.99</c:v>
                </c:pt>
                <c:pt idx="631">
                  <c:v>628.99</c:v>
                </c:pt>
                <c:pt idx="632">
                  <c:v>630.00</c:v>
                </c:pt>
                <c:pt idx="633">
                  <c:v>631.00</c:v>
                </c:pt>
                <c:pt idx="634">
                  <c:v>631.99</c:v>
                </c:pt>
                <c:pt idx="635">
                  <c:v>632.99</c:v>
                </c:pt>
                <c:pt idx="636">
                  <c:v>634.00</c:v>
                </c:pt>
                <c:pt idx="637">
                  <c:v>634.99</c:v>
                </c:pt>
                <c:pt idx="638">
                  <c:v>635.99</c:v>
                </c:pt>
                <c:pt idx="639">
                  <c:v>637.00</c:v>
                </c:pt>
                <c:pt idx="640">
                  <c:v>638.00</c:v>
                </c:pt>
                <c:pt idx="641">
                  <c:v>638.99</c:v>
                </c:pt>
                <c:pt idx="642">
                  <c:v>639.99</c:v>
                </c:pt>
                <c:pt idx="643">
                  <c:v>641.00</c:v>
                </c:pt>
                <c:pt idx="644">
                  <c:v>642.00</c:v>
                </c:pt>
                <c:pt idx="645">
                  <c:v>642.99</c:v>
                </c:pt>
                <c:pt idx="646">
                  <c:v>643.99</c:v>
                </c:pt>
                <c:pt idx="647">
                  <c:v>645.00</c:v>
                </c:pt>
                <c:pt idx="648">
                  <c:v>645.99</c:v>
                </c:pt>
                <c:pt idx="649">
                  <c:v>646.99</c:v>
                </c:pt>
                <c:pt idx="650">
                  <c:v>648.00</c:v>
                </c:pt>
                <c:pt idx="651">
                  <c:v>649.00</c:v>
                </c:pt>
                <c:pt idx="652">
                  <c:v>649.99</c:v>
                </c:pt>
                <c:pt idx="653">
                  <c:v>650.99</c:v>
                </c:pt>
                <c:pt idx="654">
                  <c:v>652.00</c:v>
                </c:pt>
                <c:pt idx="655">
                  <c:v>653.00</c:v>
                </c:pt>
                <c:pt idx="656">
                  <c:v>653.99</c:v>
                </c:pt>
                <c:pt idx="657">
                  <c:v>655.00</c:v>
                </c:pt>
                <c:pt idx="658">
                  <c:v>656.00</c:v>
                </c:pt>
                <c:pt idx="659">
                  <c:v>656.99</c:v>
                </c:pt>
                <c:pt idx="660">
                  <c:v>657.99</c:v>
                </c:pt>
                <c:pt idx="661">
                  <c:v>659.00</c:v>
                </c:pt>
                <c:pt idx="662">
                  <c:v>660.00</c:v>
                </c:pt>
                <c:pt idx="663">
                  <c:v>660.99</c:v>
                </c:pt>
                <c:pt idx="664">
                  <c:v>661.99</c:v>
                </c:pt>
                <c:pt idx="665">
                  <c:v>663.00</c:v>
                </c:pt>
                <c:pt idx="666">
                  <c:v>664.00</c:v>
                </c:pt>
                <c:pt idx="667">
                  <c:v>664.99</c:v>
                </c:pt>
                <c:pt idx="668">
                  <c:v>666.00</c:v>
                </c:pt>
                <c:pt idx="669">
                  <c:v>667.00</c:v>
                </c:pt>
                <c:pt idx="670">
                  <c:v>667.99</c:v>
                </c:pt>
                <c:pt idx="671">
                  <c:v>668.99</c:v>
                </c:pt>
                <c:pt idx="672">
                  <c:v>670.00</c:v>
                </c:pt>
                <c:pt idx="673">
                  <c:v>671.00</c:v>
                </c:pt>
                <c:pt idx="674">
                  <c:v>671.99</c:v>
                </c:pt>
                <c:pt idx="675">
                  <c:v>672.99</c:v>
                </c:pt>
                <c:pt idx="676">
                  <c:v>674.00</c:v>
                </c:pt>
                <c:pt idx="677">
                  <c:v>675.00</c:v>
                </c:pt>
                <c:pt idx="678">
                  <c:v>675.99</c:v>
                </c:pt>
                <c:pt idx="679">
                  <c:v>677.00</c:v>
                </c:pt>
                <c:pt idx="680">
                  <c:v>678.00</c:v>
                </c:pt>
                <c:pt idx="681">
                  <c:v>678.99</c:v>
                </c:pt>
                <c:pt idx="682">
                  <c:v>679.99</c:v>
                </c:pt>
                <c:pt idx="683">
                  <c:v>681.00</c:v>
                </c:pt>
                <c:pt idx="684">
                  <c:v>682.00</c:v>
                </c:pt>
                <c:pt idx="685">
                  <c:v>682.99</c:v>
                </c:pt>
                <c:pt idx="686">
                  <c:v>683.99</c:v>
                </c:pt>
                <c:pt idx="687">
                  <c:v>685.00</c:v>
                </c:pt>
                <c:pt idx="688">
                  <c:v>686.00</c:v>
                </c:pt>
                <c:pt idx="689">
                  <c:v>686.99</c:v>
                </c:pt>
                <c:pt idx="690">
                  <c:v>688.00</c:v>
                </c:pt>
                <c:pt idx="691">
                  <c:v>689.00</c:v>
                </c:pt>
                <c:pt idx="692">
                  <c:v>689.99</c:v>
                </c:pt>
                <c:pt idx="693">
                  <c:v>690.99</c:v>
                </c:pt>
                <c:pt idx="694">
                  <c:v>692.00</c:v>
                </c:pt>
                <c:pt idx="695">
                  <c:v>693.00</c:v>
                </c:pt>
                <c:pt idx="696">
                  <c:v>693.99</c:v>
                </c:pt>
                <c:pt idx="697">
                  <c:v>694.99</c:v>
                </c:pt>
                <c:pt idx="698">
                  <c:v>696.00</c:v>
                </c:pt>
                <c:pt idx="699">
                  <c:v>696.99</c:v>
                </c:pt>
                <c:pt idx="700">
                  <c:v>697.99</c:v>
                </c:pt>
                <c:pt idx="701">
                  <c:v>699.00</c:v>
                </c:pt>
                <c:pt idx="702">
                  <c:v>700.00</c:v>
                </c:pt>
                <c:pt idx="703">
                  <c:v>700.99</c:v>
                </c:pt>
                <c:pt idx="704">
                  <c:v>701.99</c:v>
                </c:pt>
                <c:pt idx="705">
                  <c:v>703.00</c:v>
                </c:pt>
                <c:pt idx="706">
                  <c:v>704.00</c:v>
                </c:pt>
                <c:pt idx="707">
                  <c:v>704.99</c:v>
                </c:pt>
                <c:pt idx="708">
                  <c:v>705.99</c:v>
                </c:pt>
                <c:pt idx="709">
                  <c:v>707.00</c:v>
                </c:pt>
                <c:pt idx="710">
                  <c:v>707.99</c:v>
                </c:pt>
                <c:pt idx="711">
                  <c:v>708.99</c:v>
                </c:pt>
                <c:pt idx="712">
                  <c:v>710.00</c:v>
                </c:pt>
                <c:pt idx="713">
                  <c:v>711.00</c:v>
                </c:pt>
                <c:pt idx="714">
                  <c:v>711.99</c:v>
                </c:pt>
                <c:pt idx="715">
                  <c:v>712.99</c:v>
                </c:pt>
                <c:pt idx="716">
                  <c:v>714.00</c:v>
                </c:pt>
                <c:pt idx="717">
                  <c:v>715.00</c:v>
                </c:pt>
                <c:pt idx="718">
                  <c:v>715.99</c:v>
                </c:pt>
                <c:pt idx="719">
                  <c:v>717.00</c:v>
                </c:pt>
                <c:pt idx="720">
                  <c:v>718.00</c:v>
                </c:pt>
                <c:pt idx="721">
                  <c:v>718.99</c:v>
                </c:pt>
                <c:pt idx="722">
                  <c:v>719.99</c:v>
                </c:pt>
                <c:pt idx="723">
                  <c:v>721.00</c:v>
                </c:pt>
                <c:pt idx="724">
                  <c:v>722.00</c:v>
                </c:pt>
                <c:pt idx="725">
                  <c:v>722.99</c:v>
                </c:pt>
                <c:pt idx="726">
                  <c:v>723.99</c:v>
                </c:pt>
                <c:pt idx="727">
                  <c:v>725.00</c:v>
                </c:pt>
                <c:pt idx="728">
                  <c:v>726.00</c:v>
                </c:pt>
                <c:pt idx="729">
                  <c:v>726.99</c:v>
                </c:pt>
                <c:pt idx="730">
                  <c:v>728.00</c:v>
                </c:pt>
                <c:pt idx="731">
                  <c:v>729.00</c:v>
                </c:pt>
                <c:pt idx="732">
                  <c:v>729.99</c:v>
                </c:pt>
                <c:pt idx="733">
                  <c:v>730.99</c:v>
                </c:pt>
                <c:pt idx="734">
                  <c:v>732.00</c:v>
                </c:pt>
                <c:pt idx="735">
                  <c:v>733.00</c:v>
                </c:pt>
                <c:pt idx="736">
                  <c:v>733.99</c:v>
                </c:pt>
                <c:pt idx="737">
                  <c:v>734.99</c:v>
                </c:pt>
                <c:pt idx="738">
                  <c:v>736.00</c:v>
                </c:pt>
                <c:pt idx="739">
                  <c:v>736.99</c:v>
                </c:pt>
                <c:pt idx="740">
                  <c:v>737.99</c:v>
                </c:pt>
                <c:pt idx="741">
                  <c:v>739.00</c:v>
                </c:pt>
                <c:pt idx="742">
                  <c:v>740.00</c:v>
                </c:pt>
                <c:pt idx="743">
                  <c:v>740.99</c:v>
                </c:pt>
                <c:pt idx="744">
                  <c:v>741.99</c:v>
                </c:pt>
                <c:pt idx="745">
                  <c:v>743.00</c:v>
                </c:pt>
                <c:pt idx="746">
                  <c:v>744.00</c:v>
                </c:pt>
                <c:pt idx="747">
                  <c:v>744.99</c:v>
                </c:pt>
                <c:pt idx="748">
                  <c:v>746.00</c:v>
                </c:pt>
                <c:pt idx="749">
                  <c:v>747.00</c:v>
                </c:pt>
                <c:pt idx="750">
                  <c:v>747.99</c:v>
                </c:pt>
                <c:pt idx="751">
                  <c:v>748.99</c:v>
                </c:pt>
                <c:pt idx="752">
                  <c:v>750.00</c:v>
                </c:pt>
                <c:pt idx="753">
                  <c:v>751.00</c:v>
                </c:pt>
                <c:pt idx="754">
                  <c:v>751.99</c:v>
                </c:pt>
                <c:pt idx="755">
                  <c:v>752.99</c:v>
                </c:pt>
                <c:pt idx="756">
                  <c:v>754.00</c:v>
                </c:pt>
                <c:pt idx="757">
                  <c:v>755.00</c:v>
                </c:pt>
                <c:pt idx="758">
                  <c:v>755.99</c:v>
                </c:pt>
                <c:pt idx="759">
                  <c:v>757.00</c:v>
                </c:pt>
                <c:pt idx="760">
                  <c:v>758.00</c:v>
                </c:pt>
                <c:pt idx="761">
                  <c:v>758.99</c:v>
                </c:pt>
                <c:pt idx="762">
                  <c:v>759.99</c:v>
                </c:pt>
                <c:pt idx="763">
                  <c:v>761.00</c:v>
                </c:pt>
                <c:pt idx="764">
                  <c:v>762.00</c:v>
                </c:pt>
                <c:pt idx="765">
                  <c:v>762.99</c:v>
                </c:pt>
                <c:pt idx="766">
                  <c:v>763.99</c:v>
                </c:pt>
                <c:pt idx="767">
                  <c:v>765.00</c:v>
                </c:pt>
                <c:pt idx="768">
                  <c:v>766.00</c:v>
                </c:pt>
                <c:pt idx="769">
                  <c:v>766.99</c:v>
                </c:pt>
                <c:pt idx="770">
                  <c:v>768.00</c:v>
                </c:pt>
                <c:pt idx="771">
                  <c:v>769.00</c:v>
                </c:pt>
                <c:pt idx="772">
                  <c:v>769.99</c:v>
                </c:pt>
                <c:pt idx="773">
                  <c:v>770.99</c:v>
                </c:pt>
                <c:pt idx="774">
                  <c:v>772.00</c:v>
                </c:pt>
                <c:pt idx="775">
                  <c:v>773.00</c:v>
                </c:pt>
                <c:pt idx="776">
                  <c:v>773.99</c:v>
                </c:pt>
                <c:pt idx="777">
                  <c:v>774.99</c:v>
                </c:pt>
                <c:pt idx="778">
                  <c:v>776.00</c:v>
                </c:pt>
                <c:pt idx="779">
                  <c:v>776.99</c:v>
                </c:pt>
                <c:pt idx="780">
                  <c:v>777.99</c:v>
                </c:pt>
                <c:pt idx="781">
                  <c:v>779.00</c:v>
                </c:pt>
                <c:pt idx="782">
                  <c:v>780.00</c:v>
                </c:pt>
                <c:pt idx="783">
                  <c:v>780.99</c:v>
                </c:pt>
                <c:pt idx="784">
                  <c:v>781.99</c:v>
                </c:pt>
                <c:pt idx="785">
                  <c:v>783.00</c:v>
                </c:pt>
                <c:pt idx="786">
                  <c:v>784.00</c:v>
                </c:pt>
                <c:pt idx="787">
                  <c:v>784.99</c:v>
                </c:pt>
                <c:pt idx="788">
                  <c:v>786.00</c:v>
                </c:pt>
                <c:pt idx="789">
                  <c:v>787.00</c:v>
                </c:pt>
                <c:pt idx="790">
                  <c:v>787.99</c:v>
                </c:pt>
                <c:pt idx="791">
                  <c:v>788.99</c:v>
                </c:pt>
                <c:pt idx="792">
                  <c:v>790.00</c:v>
                </c:pt>
                <c:pt idx="793">
                  <c:v>791.00</c:v>
                </c:pt>
                <c:pt idx="794">
                  <c:v>791.99</c:v>
                </c:pt>
                <c:pt idx="795">
                  <c:v>792.99</c:v>
                </c:pt>
                <c:pt idx="796">
                  <c:v>794.00</c:v>
                </c:pt>
                <c:pt idx="797">
                  <c:v>795.00</c:v>
                </c:pt>
                <c:pt idx="798">
                  <c:v>795.99</c:v>
                </c:pt>
                <c:pt idx="799">
                  <c:v>797.00</c:v>
                </c:pt>
                <c:pt idx="800">
                  <c:v>798.00</c:v>
                </c:pt>
                <c:pt idx="801">
                  <c:v>798.99</c:v>
                </c:pt>
                <c:pt idx="802">
                  <c:v>799.99</c:v>
                </c:pt>
                <c:pt idx="803">
                  <c:v>801.00</c:v>
                </c:pt>
                <c:pt idx="804">
                  <c:v>802.00</c:v>
                </c:pt>
                <c:pt idx="805">
                  <c:v>802.99</c:v>
                </c:pt>
                <c:pt idx="806">
                  <c:v>803.99</c:v>
                </c:pt>
                <c:pt idx="807">
                  <c:v>805.00</c:v>
                </c:pt>
                <c:pt idx="808">
                  <c:v>806.00</c:v>
                </c:pt>
                <c:pt idx="809">
                  <c:v>806.99</c:v>
                </c:pt>
                <c:pt idx="810">
                  <c:v>808.00</c:v>
                </c:pt>
                <c:pt idx="811">
                  <c:v>809.00</c:v>
                </c:pt>
                <c:pt idx="812">
                  <c:v>809.99</c:v>
                </c:pt>
                <c:pt idx="813">
                  <c:v>810.99</c:v>
                </c:pt>
                <c:pt idx="814">
                  <c:v>812.00</c:v>
                </c:pt>
                <c:pt idx="815">
                  <c:v>813.00</c:v>
                </c:pt>
                <c:pt idx="816">
                  <c:v>813.99</c:v>
                </c:pt>
                <c:pt idx="817">
                  <c:v>814.99</c:v>
                </c:pt>
                <c:pt idx="818">
                  <c:v>816.00</c:v>
                </c:pt>
                <c:pt idx="819">
                  <c:v>816.99</c:v>
                </c:pt>
                <c:pt idx="820">
                  <c:v>817.99</c:v>
                </c:pt>
                <c:pt idx="821">
                  <c:v>819.00</c:v>
                </c:pt>
                <c:pt idx="822">
                  <c:v>820.00</c:v>
                </c:pt>
                <c:pt idx="823">
                  <c:v>820.99</c:v>
                </c:pt>
                <c:pt idx="824">
                  <c:v>821.99</c:v>
                </c:pt>
                <c:pt idx="825">
                  <c:v>823.00</c:v>
                </c:pt>
                <c:pt idx="826">
                  <c:v>824.00</c:v>
                </c:pt>
                <c:pt idx="827">
                  <c:v>824.99</c:v>
                </c:pt>
                <c:pt idx="828">
                  <c:v>826.00</c:v>
                </c:pt>
                <c:pt idx="829">
                  <c:v>827.00</c:v>
                </c:pt>
                <c:pt idx="830">
                  <c:v>827.99</c:v>
                </c:pt>
                <c:pt idx="831">
                  <c:v>828.99</c:v>
                </c:pt>
                <c:pt idx="832">
                  <c:v>830.00</c:v>
                </c:pt>
                <c:pt idx="833">
                  <c:v>831.00</c:v>
                </c:pt>
                <c:pt idx="834">
                  <c:v>831.99</c:v>
                </c:pt>
                <c:pt idx="835">
                  <c:v>832.99</c:v>
                </c:pt>
                <c:pt idx="836">
                  <c:v>834.00</c:v>
                </c:pt>
                <c:pt idx="837">
                  <c:v>835.00</c:v>
                </c:pt>
                <c:pt idx="838">
                  <c:v>835.99</c:v>
                </c:pt>
                <c:pt idx="839">
                  <c:v>837.00</c:v>
                </c:pt>
                <c:pt idx="840">
                  <c:v>838.00</c:v>
                </c:pt>
                <c:pt idx="841">
                  <c:v>838.99</c:v>
                </c:pt>
                <c:pt idx="842">
                  <c:v>839.99</c:v>
                </c:pt>
                <c:pt idx="843">
                  <c:v>841.00</c:v>
                </c:pt>
                <c:pt idx="844">
                  <c:v>842.00</c:v>
                </c:pt>
                <c:pt idx="845">
                  <c:v>842.99</c:v>
                </c:pt>
                <c:pt idx="846">
                  <c:v>843.99</c:v>
                </c:pt>
                <c:pt idx="847">
                  <c:v>845.00</c:v>
                </c:pt>
                <c:pt idx="848">
                  <c:v>846.00</c:v>
                </c:pt>
                <c:pt idx="849">
                  <c:v>846.99</c:v>
                </c:pt>
                <c:pt idx="850">
                  <c:v>848.00</c:v>
                </c:pt>
                <c:pt idx="851">
                  <c:v>849.00</c:v>
                </c:pt>
                <c:pt idx="852">
                  <c:v>849.99</c:v>
                </c:pt>
                <c:pt idx="853">
                  <c:v>850.99</c:v>
                </c:pt>
                <c:pt idx="854">
                  <c:v>852.00</c:v>
                </c:pt>
                <c:pt idx="855">
                  <c:v>853.00</c:v>
                </c:pt>
                <c:pt idx="856">
                  <c:v>853.99</c:v>
                </c:pt>
                <c:pt idx="857">
                  <c:v>854.99</c:v>
                </c:pt>
                <c:pt idx="858">
                  <c:v>856.00</c:v>
                </c:pt>
                <c:pt idx="859">
                  <c:v>856.99</c:v>
                </c:pt>
                <c:pt idx="860">
                  <c:v>857.99</c:v>
                </c:pt>
                <c:pt idx="861">
                  <c:v>859.00</c:v>
                </c:pt>
                <c:pt idx="862">
                  <c:v>860.00</c:v>
                </c:pt>
                <c:pt idx="863">
                  <c:v>860.99</c:v>
                </c:pt>
                <c:pt idx="864">
                  <c:v>861.99</c:v>
                </c:pt>
                <c:pt idx="865">
                  <c:v>863.00</c:v>
                </c:pt>
                <c:pt idx="866">
                  <c:v>864.00</c:v>
                </c:pt>
                <c:pt idx="867">
                  <c:v>864.99</c:v>
                </c:pt>
                <c:pt idx="868">
                  <c:v>866.00</c:v>
                </c:pt>
                <c:pt idx="869">
                  <c:v>867.00</c:v>
                </c:pt>
                <c:pt idx="870">
                  <c:v>867.99</c:v>
                </c:pt>
                <c:pt idx="871">
                  <c:v>868.99</c:v>
                </c:pt>
                <c:pt idx="872">
                  <c:v>870.00</c:v>
                </c:pt>
                <c:pt idx="873">
                  <c:v>871.00</c:v>
                </c:pt>
                <c:pt idx="874">
                  <c:v>871.99</c:v>
                </c:pt>
                <c:pt idx="875">
                  <c:v>872.99</c:v>
                </c:pt>
                <c:pt idx="876">
                  <c:v>874.00</c:v>
                </c:pt>
                <c:pt idx="877">
                  <c:v>875.00</c:v>
                </c:pt>
                <c:pt idx="878">
                  <c:v>875.99</c:v>
                </c:pt>
                <c:pt idx="879">
                  <c:v>877.00</c:v>
                </c:pt>
                <c:pt idx="880">
                  <c:v>878.00</c:v>
                </c:pt>
                <c:pt idx="881">
                  <c:v>878.99</c:v>
                </c:pt>
                <c:pt idx="882">
                  <c:v>879.99</c:v>
                </c:pt>
                <c:pt idx="883">
                  <c:v>881.00</c:v>
                </c:pt>
                <c:pt idx="884">
                  <c:v>882.00</c:v>
                </c:pt>
                <c:pt idx="885">
                  <c:v>882.99</c:v>
                </c:pt>
                <c:pt idx="886">
                  <c:v>883.99</c:v>
                </c:pt>
                <c:pt idx="887">
                  <c:v>885.00</c:v>
                </c:pt>
                <c:pt idx="888">
                  <c:v>886.00</c:v>
                </c:pt>
                <c:pt idx="889">
                  <c:v>886.99</c:v>
                </c:pt>
                <c:pt idx="890">
                  <c:v>888.00</c:v>
                </c:pt>
                <c:pt idx="891">
                  <c:v>889.00</c:v>
                </c:pt>
                <c:pt idx="892">
                  <c:v>889.99</c:v>
                </c:pt>
                <c:pt idx="893">
                  <c:v>890.99</c:v>
                </c:pt>
                <c:pt idx="894">
                  <c:v>892.00</c:v>
                </c:pt>
                <c:pt idx="895">
                  <c:v>893.00</c:v>
                </c:pt>
                <c:pt idx="896">
                  <c:v>893.99</c:v>
                </c:pt>
                <c:pt idx="897">
                  <c:v>894.99</c:v>
                </c:pt>
                <c:pt idx="898">
                  <c:v>896.00</c:v>
                </c:pt>
                <c:pt idx="899">
                  <c:v>896.99</c:v>
                </c:pt>
                <c:pt idx="900">
                  <c:v>897.99</c:v>
                </c:pt>
                <c:pt idx="901">
                  <c:v>899.00</c:v>
                </c:pt>
                <c:pt idx="902">
                  <c:v>900.00</c:v>
                </c:pt>
                <c:pt idx="903">
                  <c:v>900.99</c:v>
                </c:pt>
                <c:pt idx="904">
                  <c:v>901.99</c:v>
                </c:pt>
                <c:pt idx="905">
                  <c:v>903.00</c:v>
                </c:pt>
                <c:pt idx="906">
                  <c:v>904.00</c:v>
                </c:pt>
                <c:pt idx="907">
                  <c:v>904.99</c:v>
                </c:pt>
                <c:pt idx="908">
                  <c:v>906.00</c:v>
                </c:pt>
                <c:pt idx="909">
                  <c:v>907.00</c:v>
                </c:pt>
                <c:pt idx="910">
                  <c:v>907.99</c:v>
                </c:pt>
                <c:pt idx="911">
                  <c:v>908.99</c:v>
                </c:pt>
                <c:pt idx="912">
                  <c:v>910.00</c:v>
                </c:pt>
                <c:pt idx="913">
                  <c:v>911.00</c:v>
                </c:pt>
                <c:pt idx="914">
                  <c:v>911.99</c:v>
                </c:pt>
                <c:pt idx="915">
                  <c:v>912.99</c:v>
                </c:pt>
                <c:pt idx="916">
                  <c:v>914.00</c:v>
                </c:pt>
                <c:pt idx="917">
                  <c:v>915.00</c:v>
                </c:pt>
                <c:pt idx="918">
                  <c:v>915.99</c:v>
                </c:pt>
                <c:pt idx="919">
                  <c:v>917.00</c:v>
                </c:pt>
                <c:pt idx="920">
                  <c:v>918.00</c:v>
                </c:pt>
                <c:pt idx="921">
                  <c:v>918.99</c:v>
                </c:pt>
                <c:pt idx="922">
                  <c:v>919.99</c:v>
                </c:pt>
                <c:pt idx="923">
                  <c:v>921.00</c:v>
                </c:pt>
                <c:pt idx="924">
                  <c:v>922.00</c:v>
                </c:pt>
                <c:pt idx="925">
                  <c:v>922.99</c:v>
                </c:pt>
                <c:pt idx="926">
                  <c:v>923.99</c:v>
                </c:pt>
                <c:pt idx="927">
                  <c:v>925.00</c:v>
                </c:pt>
                <c:pt idx="928">
                  <c:v>925.99</c:v>
                </c:pt>
                <c:pt idx="929">
                  <c:v>926.99</c:v>
                </c:pt>
                <c:pt idx="930">
                  <c:v>928.00</c:v>
                </c:pt>
                <c:pt idx="931">
                  <c:v>929.00</c:v>
                </c:pt>
                <c:pt idx="932">
                  <c:v>929.99</c:v>
                </c:pt>
                <c:pt idx="933">
                  <c:v>930.99</c:v>
                </c:pt>
                <c:pt idx="934">
                  <c:v>932.00</c:v>
                </c:pt>
                <c:pt idx="935">
                  <c:v>933.00</c:v>
                </c:pt>
                <c:pt idx="936">
                  <c:v>933.99</c:v>
                </c:pt>
                <c:pt idx="937">
                  <c:v>934.99</c:v>
                </c:pt>
                <c:pt idx="938">
                  <c:v>936.00</c:v>
                </c:pt>
                <c:pt idx="939">
                  <c:v>936.99</c:v>
                </c:pt>
                <c:pt idx="940">
                  <c:v>937.99</c:v>
                </c:pt>
                <c:pt idx="941">
                  <c:v>939.00</c:v>
                </c:pt>
                <c:pt idx="942">
                  <c:v>940.00</c:v>
                </c:pt>
                <c:pt idx="943">
                  <c:v>940.99</c:v>
                </c:pt>
                <c:pt idx="944">
                  <c:v>941.99</c:v>
                </c:pt>
                <c:pt idx="945">
                  <c:v>943.00</c:v>
                </c:pt>
                <c:pt idx="946">
                  <c:v>944.00</c:v>
                </c:pt>
                <c:pt idx="947">
                  <c:v>944.99</c:v>
                </c:pt>
                <c:pt idx="948">
                  <c:v>946.00</c:v>
                </c:pt>
                <c:pt idx="949">
                  <c:v>947.00</c:v>
                </c:pt>
                <c:pt idx="950">
                  <c:v>947.99</c:v>
                </c:pt>
                <c:pt idx="951">
                  <c:v>948.99</c:v>
                </c:pt>
                <c:pt idx="952">
                  <c:v>950.00</c:v>
                </c:pt>
                <c:pt idx="953">
                  <c:v>951.00</c:v>
                </c:pt>
                <c:pt idx="954">
                  <c:v>951.99</c:v>
                </c:pt>
                <c:pt idx="955">
                  <c:v>952.99</c:v>
                </c:pt>
                <c:pt idx="956">
                  <c:v>954.00</c:v>
                </c:pt>
                <c:pt idx="957">
                  <c:v>955.00</c:v>
                </c:pt>
                <c:pt idx="958">
                  <c:v>955.99</c:v>
                </c:pt>
                <c:pt idx="959">
                  <c:v>957.00</c:v>
                </c:pt>
                <c:pt idx="960">
                  <c:v>958.00</c:v>
                </c:pt>
                <c:pt idx="961">
                  <c:v>958.99</c:v>
                </c:pt>
                <c:pt idx="962">
                  <c:v>959.99</c:v>
                </c:pt>
                <c:pt idx="963">
                  <c:v>961.00</c:v>
                </c:pt>
                <c:pt idx="964">
                  <c:v>962.00</c:v>
                </c:pt>
                <c:pt idx="965">
                  <c:v>962.99</c:v>
                </c:pt>
                <c:pt idx="966">
                  <c:v>963.99</c:v>
                </c:pt>
                <c:pt idx="967">
                  <c:v>965.00</c:v>
                </c:pt>
                <c:pt idx="968">
                  <c:v>965.99</c:v>
                </c:pt>
                <c:pt idx="969">
                  <c:v>966.99</c:v>
                </c:pt>
                <c:pt idx="970">
                  <c:v>968.00</c:v>
                </c:pt>
                <c:pt idx="971">
                  <c:v>969.00</c:v>
                </c:pt>
                <c:pt idx="972">
                  <c:v>969.99</c:v>
                </c:pt>
                <c:pt idx="973">
                  <c:v>970.99</c:v>
                </c:pt>
                <c:pt idx="974">
                  <c:v>972.00</c:v>
                </c:pt>
                <c:pt idx="975">
                  <c:v>973.00</c:v>
                </c:pt>
                <c:pt idx="976">
                  <c:v>973.99</c:v>
                </c:pt>
                <c:pt idx="977">
                  <c:v>974.99</c:v>
                </c:pt>
                <c:pt idx="978">
                  <c:v>976.00</c:v>
                </c:pt>
                <c:pt idx="979">
                  <c:v>976.99</c:v>
                </c:pt>
                <c:pt idx="980">
                  <c:v>977.99</c:v>
                </c:pt>
                <c:pt idx="981">
                  <c:v>979.00</c:v>
                </c:pt>
                <c:pt idx="982">
                  <c:v>980.00</c:v>
                </c:pt>
                <c:pt idx="983">
                  <c:v>980.99</c:v>
                </c:pt>
                <c:pt idx="984">
                  <c:v>981.99</c:v>
                </c:pt>
                <c:pt idx="985">
                  <c:v>983.00</c:v>
                </c:pt>
                <c:pt idx="986">
                  <c:v>984.00</c:v>
                </c:pt>
                <c:pt idx="987">
                  <c:v>984.99</c:v>
                </c:pt>
                <c:pt idx="988">
                  <c:v>985.99</c:v>
                </c:pt>
                <c:pt idx="989">
                  <c:v>987.00</c:v>
                </c:pt>
                <c:pt idx="990">
                  <c:v>987.99</c:v>
                </c:pt>
                <c:pt idx="991">
                  <c:v>988.99</c:v>
                </c:pt>
                <c:pt idx="992">
                  <c:v>990.00</c:v>
                </c:pt>
                <c:pt idx="993">
                  <c:v>991.00</c:v>
                </c:pt>
                <c:pt idx="994">
                  <c:v>991.99</c:v>
                </c:pt>
                <c:pt idx="995">
                  <c:v>992.99</c:v>
                </c:pt>
                <c:pt idx="996">
                  <c:v>994.00</c:v>
                </c:pt>
                <c:pt idx="997">
                  <c:v>995.00</c:v>
                </c:pt>
                <c:pt idx="998">
                  <c:v>995.99</c:v>
                </c:pt>
                <c:pt idx="999">
                  <c:v>997.00</c:v>
                </c:pt>
                <c:pt idx="1000">
                  <c:v>998.00</c:v>
                </c:pt>
                <c:pt idx="1001">
                  <c:v>998.99</c:v>
                </c:pt>
                <c:pt idx="1002">
                  <c:v>999.99</c:v>
                </c:pt>
                <c:pt idx="1003">
                  <c:v>1,001.00</c:v>
                </c:pt>
                <c:pt idx="1004">
                  <c:v>1,002.00</c:v>
                </c:pt>
                <c:pt idx="1005">
                  <c:v>1,002.99</c:v>
                </c:pt>
                <c:pt idx="1006">
                  <c:v>1,003.99</c:v>
                </c:pt>
                <c:pt idx="1007">
                  <c:v>1,005.00</c:v>
                </c:pt>
                <c:pt idx="1008">
                  <c:v>1,006.00</c:v>
                </c:pt>
                <c:pt idx="1009">
                  <c:v>1,006.99</c:v>
                </c:pt>
                <c:pt idx="1010">
                  <c:v>1,008.00</c:v>
                </c:pt>
                <c:pt idx="1011">
                  <c:v>1,009.00</c:v>
                </c:pt>
                <c:pt idx="1012">
                  <c:v>1,009.99</c:v>
                </c:pt>
                <c:pt idx="1013">
                  <c:v>1,010.99</c:v>
                </c:pt>
                <c:pt idx="1014">
                  <c:v>1,012.00</c:v>
                </c:pt>
                <c:pt idx="1015">
                  <c:v>1,013.00</c:v>
                </c:pt>
                <c:pt idx="1016">
                  <c:v>1,013.99</c:v>
                </c:pt>
                <c:pt idx="1017">
                  <c:v>1,014.99</c:v>
                </c:pt>
                <c:pt idx="1018">
                  <c:v>1,016.00</c:v>
                </c:pt>
                <c:pt idx="1019">
                  <c:v>1,016.99</c:v>
                </c:pt>
                <c:pt idx="1020">
                  <c:v>1,017.99</c:v>
                </c:pt>
                <c:pt idx="1021">
                  <c:v>1,019.00</c:v>
                </c:pt>
                <c:pt idx="1022">
                  <c:v>1,020.00</c:v>
                </c:pt>
                <c:pt idx="1023">
                  <c:v>1,020.99</c:v>
                </c:pt>
                <c:pt idx="1024">
                  <c:v>1,021.99</c:v>
                </c:pt>
                <c:pt idx="1025">
                  <c:v>1,023.00</c:v>
                </c:pt>
                <c:pt idx="1026">
                  <c:v>1,024.00</c:v>
                </c:pt>
                <c:pt idx="1027">
                  <c:v>1,024.99</c:v>
                </c:pt>
                <c:pt idx="1028">
                  <c:v>1,026.00</c:v>
                </c:pt>
                <c:pt idx="1029">
                  <c:v>1,027.00</c:v>
                </c:pt>
                <c:pt idx="1030">
                  <c:v>1,027.99</c:v>
                </c:pt>
                <c:pt idx="1031">
                  <c:v>1,028.99</c:v>
                </c:pt>
                <c:pt idx="1032">
                  <c:v>1,030.00</c:v>
                </c:pt>
                <c:pt idx="1033">
                  <c:v>1,031.00</c:v>
                </c:pt>
                <c:pt idx="1034">
                  <c:v>1,031.99</c:v>
                </c:pt>
                <c:pt idx="1035">
                  <c:v>1,032.99</c:v>
                </c:pt>
                <c:pt idx="1036">
                  <c:v>1,034.00</c:v>
                </c:pt>
                <c:pt idx="1037">
                  <c:v>1,035.00</c:v>
                </c:pt>
                <c:pt idx="1038">
                  <c:v>1,035.99</c:v>
                </c:pt>
                <c:pt idx="1039">
                  <c:v>1,036.99</c:v>
                </c:pt>
                <c:pt idx="1040">
                  <c:v>1,038.00</c:v>
                </c:pt>
                <c:pt idx="1041">
                  <c:v>1,038.99</c:v>
                </c:pt>
                <c:pt idx="1042">
                  <c:v>1,039.99</c:v>
                </c:pt>
                <c:pt idx="1043">
                  <c:v>1,041.00</c:v>
                </c:pt>
                <c:pt idx="1044">
                  <c:v>1,042.00</c:v>
                </c:pt>
                <c:pt idx="1045">
                  <c:v>1,042.99</c:v>
                </c:pt>
                <c:pt idx="1046">
                  <c:v>1,043.99</c:v>
                </c:pt>
                <c:pt idx="1047">
                  <c:v>1,045.00</c:v>
                </c:pt>
                <c:pt idx="1048">
                  <c:v>1,046.00</c:v>
                </c:pt>
                <c:pt idx="1049">
                  <c:v>1,046.99</c:v>
                </c:pt>
                <c:pt idx="1050">
                  <c:v>1,048.00</c:v>
                </c:pt>
                <c:pt idx="1051">
                  <c:v>1,049.00</c:v>
                </c:pt>
                <c:pt idx="1052">
                  <c:v>1,049.99</c:v>
                </c:pt>
                <c:pt idx="1053">
                  <c:v>1,050.99</c:v>
                </c:pt>
                <c:pt idx="1054">
                  <c:v>1,052.00</c:v>
                </c:pt>
                <c:pt idx="1055">
                  <c:v>1,053.00</c:v>
                </c:pt>
                <c:pt idx="1056">
                  <c:v>1,053.99</c:v>
                </c:pt>
                <c:pt idx="1057">
                  <c:v>1,054.99</c:v>
                </c:pt>
                <c:pt idx="1058">
                  <c:v>1,056.00</c:v>
                </c:pt>
                <c:pt idx="1059">
                  <c:v>1,057.00</c:v>
                </c:pt>
                <c:pt idx="1060">
                  <c:v>1,057.99</c:v>
                </c:pt>
                <c:pt idx="1061">
                  <c:v>1,059.00</c:v>
                </c:pt>
                <c:pt idx="1062">
                  <c:v>1,060.00</c:v>
                </c:pt>
                <c:pt idx="1063">
                  <c:v>1,060.99</c:v>
                </c:pt>
                <c:pt idx="1064">
                  <c:v>1,061.99</c:v>
                </c:pt>
                <c:pt idx="1065">
                  <c:v>1,063.00</c:v>
                </c:pt>
                <c:pt idx="1066">
                  <c:v>1,064.00</c:v>
                </c:pt>
                <c:pt idx="1067">
                  <c:v>1,064.99</c:v>
                </c:pt>
                <c:pt idx="1068">
                  <c:v>1,065.99</c:v>
                </c:pt>
                <c:pt idx="1069">
                  <c:v>1,067.00</c:v>
                </c:pt>
                <c:pt idx="1070">
                  <c:v>1,067.99</c:v>
                </c:pt>
                <c:pt idx="1071">
                  <c:v>1,068.99</c:v>
                </c:pt>
                <c:pt idx="1072">
                  <c:v>1,070.00</c:v>
                </c:pt>
                <c:pt idx="1073">
                  <c:v>1,071.00</c:v>
                </c:pt>
                <c:pt idx="1074">
                  <c:v>1,071.99</c:v>
                </c:pt>
                <c:pt idx="1075">
                  <c:v>1,072.99</c:v>
                </c:pt>
                <c:pt idx="1076">
                  <c:v>1,074.00</c:v>
                </c:pt>
                <c:pt idx="1077">
                  <c:v>1,075.00</c:v>
                </c:pt>
                <c:pt idx="1078">
                  <c:v>1,075.99</c:v>
                </c:pt>
                <c:pt idx="1079">
                  <c:v>1,076.99</c:v>
                </c:pt>
                <c:pt idx="1080">
                  <c:v>1,078.00</c:v>
                </c:pt>
                <c:pt idx="1081">
                  <c:v>1,078.99</c:v>
                </c:pt>
                <c:pt idx="1082">
                  <c:v>1,079.99</c:v>
                </c:pt>
                <c:pt idx="1083">
                  <c:v>1,081.00</c:v>
                </c:pt>
                <c:pt idx="1084">
                  <c:v>1,082.00</c:v>
                </c:pt>
                <c:pt idx="1085">
                  <c:v>1,082.99</c:v>
                </c:pt>
                <c:pt idx="1086">
                  <c:v>1,083.99</c:v>
                </c:pt>
                <c:pt idx="1087">
                  <c:v>1,085.00</c:v>
                </c:pt>
                <c:pt idx="1088">
                  <c:v>1,086.00</c:v>
                </c:pt>
                <c:pt idx="1089">
                  <c:v>1,086.99</c:v>
                </c:pt>
                <c:pt idx="1090">
                  <c:v>1,088.00</c:v>
                </c:pt>
                <c:pt idx="1091">
                  <c:v>1,089.00</c:v>
                </c:pt>
                <c:pt idx="1092">
                  <c:v>1,089.99</c:v>
                </c:pt>
                <c:pt idx="1093">
                  <c:v>1,090.99</c:v>
                </c:pt>
                <c:pt idx="1094">
                  <c:v>1,092.00</c:v>
                </c:pt>
                <c:pt idx="1095">
                  <c:v>1,093.00</c:v>
                </c:pt>
                <c:pt idx="1096">
                  <c:v>1,093.99</c:v>
                </c:pt>
                <c:pt idx="1097">
                  <c:v>1,094.99</c:v>
                </c:pt>
                <c:pt idx="1098">
                  <c:v>1,096.00</c:v>
                </c:pt>
                <c:pt idx="1099">
                  <c:v>1,097.00</c:v>
                </c:pt>
                <c:pt idx="1100">
                  <c:v>1,097.99</c:v>
                </c:pt>
                <c:pt idx="1101">
                  <c:v>1,099.00</c:v>
                </c:pt>
                <c:pt idx="1102">
                  <c:v>1,100.00</c:v>
                </c:pt>
                <c:pt idx="1103">
                  <c:v>1,100.99</c:v>
                </c:pt>
                <c:pt idx="1104">
                  <c:v>1,101.99</c:v>
                </c:pt>
                <c:pt idx="1105">
                  <c:v>1,103.00</c:v>
                </c:pt>
                <c:pt idx="1106">
                  <c:v>1,104.00</c:v>
                </c:pt>
                <c:pt idx="1107">
                  <c:v>1,104.99</c:v>
                </c:pt>
                <c:pt idx="1108">
                  <c:v>1,105.99</c:v>
                </c:pt>
                <c:pt idx="1109">
                  <c:v>1,107.00</c:v>
                </c:pt>
                <c:pt idx="1110">
                  <c:v>1,108.00</c:v>
                </c:pt>
                <c:pt idx="1111">
                  <c:v>1,108.99</c:v>
                </c:pt>
                <c:pt idx="1112">
                  <c:v>1,110.00</c:v>
                </c:pt>
                <c:pt idx="1113">
                  <c:v>1,111.00</c:v>
                </c:pt>
                <c:pt idx="1114">
                  <c:v>1,111.99</c:v>
                </c:pt>
                <c:pt idx="1115">
                  <c:v>1,112.99</c:v>
                </c:pt>
                <c:pt idx="1116">
                  <c:v>1,114.00</c:v>
                </c:pt>
                <c:pt idx="1117">
                  <c:v>1,115.00</c:v>
                </c:pt>
                <c:pt idx="1118">
                  <c:v>1,115.99</c:v>
                </c:pt>
                <c:pt idx="1119">
                  <c:v>1,116.99</c:v>
                </c:pt>
                <c:pt idx="1120">
                  <c:v>1,118.00</c:v>
                </c:pt>
                <c:pt idx="1121">
                  <c:v>1,118.99</c:v>
                </c:pt>
                <c:pt idx="1122">
                  <c:v>1,119.99</c:v>
                </c:pt>
                <c:pt idx="1123">
                  <c:v>1,121.00</c:v>
                </c:pt>
                <c:pt idx="1124">
                  <c:v>1,122.00</c:v>
                </c:pt>
                <c:pt idx="1125">
                  <c:v>1,122.99</c:v>
                </c:pt>
                <c:pt idx="1126">
                  <c:v>1,123.99</c:v>
                </c:pt>
                <c:pt idx="1127">
                  <c:v>1,125.00</c:v>
                </c:pt>
                <c:pt idx="1128">
                  <c:v>1,126.00</c:v>
                </c:pt>
                <c:pt idx="1129">
                  <c:v>1,126.99</c:v>
                </c:pt>
                <c:pt idx="1130">
                  <c:v>1,128.00</c:v>
                </c:pt>
                <c:pt idx="1131">
                  <c:v>1,129.00</c:v>
                </c:pt>
                <c:pt idx="1132">
                  <c:v>1,129.99</c:v>
                </c:pt>
                <c:pt idx="1133">
                  <c:v>1,130.99</c:v>
                </c:pt>
                <c:pt idx="1134">
                  <c:v>1,132.00</c:v>
                </c:pt>
                <c:pt idx="1135">
                  <c:v>1,133.00</c:v>
                </c:pt>
                <c:pt idx="1136">
                  <c:v>1,133.99</c:v>
                </c:pt>
                <c:pt idx="1137">
                  <c:v>1,134.99</c:v>
                </c:pt>
                <c:pt idx="1138">
                  <c:v>1,136.00</c:v>
                </c:pt>
                <c:pt idx="1139">
                  <c:v>1,137.00</c:v>
                </c:pt>
                <c:pt idx="1140">
                  <c:v>1,137.99</c:v>
                </c:pt>
                <c:pt idx="1141">
                  <c:v>1,139.00</c:v>
                </c:pt>
                <c:pt idx="1142">
                  <c:v>1,140.00</c:v>
                </c:pt>
                <c:pt idx="1143">
                  <c:v>1,140.99</c:v>
                </c:pt>
                <c:pt idx="1144">
                  <c:v>1,141.99</c:v>
                </c:pt>
                <c:pt idx="1145">
                  <c:v>1,143.00</c:v>
                </c:pt>
                <c:pt idx="1146">
                  <c:v>1,144.00</c:v>
                </c:pt>
                <c:pt idx="1147">
                  <c:v>1,144.99</c:v>
                </c:pt>
                <c:pt idx="1148">
                  <c:v>1,145.99</c:v>
                </c:pt>
                <c:pt idx="1149">
                  <c:v>1,147.00</c:v>
                </c:pt>
                <c:pt idx="1150">
                  <c:v>1,148.00</c:v>
                </c:pt>
                <c:pt idx="1151">
                  <c:v>1,148.99</c:v>
                </c:pt>
                <c:pt idx="1152">
                  <c:v>1,150.00</c:v>
                </c:pt>
                <c:pt idx="1153">
                  <c:v>1,151.00</c:v>
                </c:pt>
                <c:pt idx="1154">
                  <c:v>1,151.99</c:v>
                </c:pt>
                <c:pt idx="1155">
                  <c:v>1,152.99</c:v>
                </c:pt>
                <c:pt idx="1156">
                  <c:v>1,154.00</c:v>
                </c:pt>
                <c:pt idx="1157">
                  <c:v>1,155.00</c:v>
                </c:pt>
                <c:pt idx="1158">
                  <c:v>1,155.99</c:v>
                </c:pt>
                <c:pt idx="1159">
                  <c:v>1,156.99</c:v>
                </c:pt>
                <c:pt idx="1160">
                  <c:v>1,158.00</c:v>
                </c:pt>
                <c:pt idx="1161">
                  <c:v>1,158.99</c:v>
                </c:pt>
                <c:pt idx="1162">
                  <c:v>1,159.99</c:v>
                </c:pt>
                <c:pt idx="1163">
                  <c:v>1,161.00</c:v>
                </c:pt>
                <c:pt idx="1164">
                  <c:v>1,162.00</c:v>
                </c:pt>
                <c:pt idx="1165">
                  <c:v>1,162.99</c:v>
                </c:pt>
                <c:pt idx="1166">
                  <c:v>1,163.99</c:v>
                </c:pt>
                <c:pt idx="1167">
                  <c:v>1,165.00</c:v>
                </c:pt>
                <c:pt idx="1168">
                  <c:v>1,166.00</c:v>
                </c:pt>
                <c:pt idx="1169">
                  <c:v>1,166.99</c:v>
                </c:pt>
                <c:pt idx="1170">
                  <c:v>1,168.00</c:v>
                </c:pt>
                <c:pt idx="1171">
                  <c:v>1,169.00</c:v>
                </c:pt>
                <c:pt idx="1172">
                  <c:v>1,169.99</c:v>
                </c:pt>
                <c:pt idx="1173">
                  <c:v>1,170.99</c:v>
                </c:pt>
                <c:pt idx="1174">
                  <c:v>1,172.00</c:v>
                </c:pt>
                <c:pt idx="1175">
                  <c:v>1,173.00</c:v>
                </c:pt>
                <c:pt idx="1176">
                  <c:v>1,173.99</c:v>
                </c:pt>
                <c:pt idx="1177">
                  <c:v>1,174.99</c:v>
                </c:pt>
                <c:pt idx="1178">
                  <c:v>1,176.00</c:v>
                </c:pt>
                <c:pt idx="1179">
                  <c:v>1,177.00</c:v>
                </c:pt>
                <c:pt idx="1180">
                  <c:v>1,177.99</c:v>
                </c:pt>
                <c:pt idx="1181">
                  <c:v>1,179.00</c:v>
                </c:pt>
                <c:pt idx="1182">
                  <c:v>1,180.00</c:v>
                </c:pt>
                <c:pt idx="1183">
                  <c:v>1,180.99</c:v>
                </c:pt>
                <c:pt idx="1184">
                  <c:v>1,181.99</c:v>
                </c:pt>
                <c:pt idx="1185">
                  <c:v>1,183.00</c:v>
                </c:pt>
                <c:pt idx="1186">
                  <c:v>1,184.00</c:v>
                </c:pt>
                <c:pt idx="1187">
                  <c:v>1,184.99</c:v>
                </c:pt>
                <c:pt idx="1188">
                  <c:v>1,185.99</c:v>
                </c:pt>
                <c:pt idx="1189">
                  <c:v>1,187.00</c:v>
                </c:pt>
                <c:pt idx="1190">
                  <c:v>1,188.00</c:v>
                </c:pt>
                <c:pt idx="1191">
                  <c:v>1,188.99</c:v>
                </c:pt>
                <c:pt idx="1192">
                  <c:v>1,190.00</c:v>
                </c:pt>
                <c:pt idx="1193">
                  <c:v>1,191.00</c:v>
                </c:pt>
                <c:pt idx="1194">
                  <c:v>1,191.99</c:v>
                </c:pt>
                <c:pt idx="1195">
                  <c:v>1,192.99</c:v>
                </c:pt>
                <c:pt idx="1196">
                  <c:v>1,194.00</c:v>
                </c:pt>
                <c:pt idx="1197">
                  <c:v>1,195.00</c:v>
                </c:pt>
                <c:pt idx="1198">
                  <c:v>1,195.99</c:v>
                </c:pt>
                <c:pt idx="1199">
                  <c:v>1,196.99</c:v>
                </c:pt>
                <c:pt idx="1200">
                  <c:v>1,198.00</c:v>
                </c:pt>
                <c:pt idx="1201">
                  <c:v>1,198.99</c:v>
                </c:pt>
                <c:pt idx="1202">
                  <c:v>1,199.99</c:v>
                </c:pt>
                <c:pt idx="1203">
                  <c:v>1,201.00</c:v>
                </c:pt>
                <c:pt idx="1204">
                  <c:v>1,202.00</c:v>
                </c:pt>
                <c:pt idx="1205">
                  <c:v>1,202.99</c:v>
                </c:pt>
                <c:pt idx="1206">
                  <c:v>1,203.99</c:v>
                </c:pt>
                <c:pt idx="1207">
                  <c:v>1,205.00</c:v>
                </c:pt>
                <c:pt idx="1208">
                  <c:v>1,206.00</c:v>
                </c:pt>
                <c:pt idx="1209">
                  <c:v>1,206.99</c:v>
                </c:pt>
                <c:pt idx="1210">
                  <c:v>1,208.00</c:v>
                </c:pt>
                <c:pt idx="1211">
                  <c:v>1,209.00</c:v>
                </c:pt>
                <c:pt idx="1212">
                  <c:v>1,209.99</c:v>
                </c:pt>
                <c:pt idx="1213">
                  <c:v>1,210.99</c:v>
                </c:pt>
                <c:pt idx="1214">
                  <c:v>1,212.00</c:v>
                </c:pt>
                <c:pt idx="1215">
                  <c:v>1,213.00</c:v>
                </c:pt>
                <c:pt idx="1216">
                  <c:v>1,213.99</c:v>
                </c:pt>
                <c:pt idx="1217">
                  <c:v>1,214.99</c:v>
                </c:pt>
                <c:pt idx="1218">
                  <c:v>1,216.00</c:v>
                </c:pt>
                <c:pt idx="1219">
                  <c:v>1,217.00</c:v>
                </c:pt>
                <c:pt idx="1220">
                  <c:v>1,217.99</c:v>
                </c:pt>
                <c:pt idx="1221">
                  <c:v>1,219.00</c:v>
                </c:pt>
                <c:pt idx="1222">
                  <c:v>1,220.00</c:v>
                </c:pt>
                <c:pt idx="1223">
                  <c:v>1,220.99</c:v>
                </c:pt>
                <c:pt idx="1224">
                  <c:v>1,221.99</c:v>
                </c:pt>
                <c:pt idx="1225">
                  <c:v>1,223.00</c:v>
                </c:pt>
                <c:pt idx="1226">
                  <c:v>1,224.00</c:v>
                </c:pt>
                <c:pt idx="1227">
                  <c:v>1,224.99</c:v>
                </c:pt>
                <c:pt idx="1228">
                  <c:v>1,225.99</c:v>
                </c:pt>
                <c:pt idx="1229">
                  <c:v>1,227.00</c:v>
                </c:pt>
                <c:pt idx="1230">
                  <c:v>1,228.00</c:v>
                </c:pt>
                <c:pt idx="1231">
                  <c:v>1,228.99</c:v>
                </c:pt>
                <c:pt idx="1232">
                  <c:v>1,230.00</c:v>
                </c:pt>
                <c:pt idx="1233">
                  <c:v>1,231.00</c:v>
                </c:pt>
                <c:pt idx="1234">
                  <c:v>1,231.99</c:v>
                </c:pt>
                <c:pt idx="1235">
                  <c:v>1,232.99</c:v>
                </c:pt>
                <c:pt idx="1236">
                  <c:v>1,234.00</c:v>
                </c:pt>
                <c:pt idx="1237">
                  <c:v>1,235.00</c:v>
                </c:pt>
                <c:pt idx="1238">
                  <c:v>1,235.99</c:v>
                </c:pt>
                <c:pt idx="1239">
                  <c:v>1,236.99</c:v>
                </c:pt>
                <c:pt idx="1240">
                  <c:v>1,238.00</c:v>
                </c:pt>
                <c:pt idx="1241">
                  <c:v>1,238.99</c:v>
                </c:pt>
                <c:pt idx="1242">
                  <c:v>1,239.99</c:v>
                </c:pt>
                <c:pt idx="1243">
                  <c:v>1,241.00</c:v>
                </c:pt>
                <c:pt idx="1244">
                  <c:v>1,242.00</c:v>
                </c:pt>
                <c:pt idx="1245">
                  <c:v>1,242.99</c:v>
                </c:pt>
                <c:pt idx="1246">
                  <c:v>1,243.99</c:v>
                </c:pt>
                <c:pt idx="1247">
                  <c:v>1,245.00</c:v>
                </c:pt>
                <c:pt idx="1248">
                  <c:v>1,246.00</c:v>
                </c:pt>
                <c:pt idx="1249">
                  <c:v>1,246.99</c:v>
                </c:pt>
                <c:pt idx="1250">
                  <c:v>1,248.00</c:v>
                </c:pt>
                <c:pt idx="1251">
                  <c:v>1,249.00</c:v>
                </c:pt>
                <c:pt idx="1252">
                  <c:v>1,249.99</c:v>
                </c:pt>
                <c:pt idx="1253">
                  <c:v>1,250.99</c:v>
                </c:pt>
                <c:pt idx="1254">
                  <c:v>1,252.00</c:v>
                </c:pt>
                <c:pt idx="1255">
                  <c:v>1,253.00</c:v>
                </c:pt>
                <c:pt idx="1256">
                  <c:v>1,253.99</c:v>
                </c:pt>
                <c:pt idx="1257">
                  <c:v>1,254.99</c:v>
                </c:pt>
                <c:pt idx="1258">
                  <c:v>1,256.00</c:v>
                </c:pt>
                <c:pt idx="1259">
                  <c:v>1,257.00</c:v>
                </c:pt>
                <c:pt idx="1260">
                  <c:v>1,257.99</c:v>
                </c:pt>
                <c:pt idx="1261">
                  <c:v>1,259.00</c:v>
                </c:pt>
                <c:pt idx="1262">
                  <c:v>1,260.00</c:v>
                </c:pt>
                <c:pt idx="1263">
                  <c:v>1,260.99</c:v>
                </c:pt>
                <c:pt idx="1264">
                  <c:v>1,261.99</c:v>
                </c:pt>
                <c:pt idx="1265">
                  <c:v>1,263.00</c:v>
                </c:pt>
                <c:pt idx="1266">
                  <c:v>1,264.00</c:v>
                </c:pt>
                <c:pt idx="1267">
                  <c:v>1,264.99</c:v>
                </c:pt>
                <c:pt idx="1268">
                  <c:v>1,265.99</c:v>
                </c:pt>
                <c:pt idx="1269">
                  <c:v>1,267.00</c:v>
                </c:pt>
                <c:pt idx="1270">
                  <c:v>1,268.00</c:v>
                </c:pt>
                <c:pt idx="1271">
                  <c:v>1,268.99</c:v>
                </c:pt>
                <c:pt idx="1272">
                  <c:v>1,270.00</c:v>
                </c:pt>
                <c:pt idx="1273">
                  <c:v>1,271.00</c:v>
                </c:pt>
                <c:pt idx="1274">
                  <c:v>1,271.99</c:v>
                </c:pt>
                <c:pt idx="1275">
                  <c:v>1,272.99</c:v>
                </c:pt>
                <c:pt idx="1276">
                  <c:v>1,274.00</c:v>
                </c:pt>
                <c:pt idx="1277">
                  <c:v>1,275.00</c:v>
                </c:pt>
                <c:pt idx="1278">
                  <c:v>1,275.99</c:v>
                </c:pt>
                <c:pt idx="1279">
                  <c:v>1,276.99</c:v>
                </c:pt>
                <c:pt idx="1280">
                  <c:v>1,278.00</c:v>
                </c:pt>
                <c:pt idx="1281">
                  <c:v>1,278.99</c:v>
                </c:pt>
                <c:pt idx="1282">
                  <c:v>1,279.99</c:v>
                </c:pt>
                <c:pt idx="1283">
                  <c:v>1,281.00</c:v>
                </c:pt>
                <c:pt idx="1284">
                  <c:v>1,282.00</c:v>
                </c:pt>
                <c:pt idx="1285">
                  <c:v>1,282.99</c:v>
                </c:pt>
                <c:pt idx="1286">
                  <c:v>1,283.99</c:v>
                </c:pt>
                <c:pt idx="1287">
                  <c:v>1,285.00</c:v>
                </c:pt>
                <c:pt idx="1288">
                  <c:v>1,286.00</c:v>
                </c:pt>
                <c:pt idx="1289">
                  <c:v>1,286.99</c:v>
                </c:pt>
                <c:pt idx="1290">
                  <c:v>1,288.00</c:v>
                </c:pt>
                <c:pt idx="1291">
                  <c:v>1,289.00</c:v>
                </c:pt>
                <c:pt idx="1292">
                  <c:v>1,289.99</c:v>
                </c:pt>
                <c:pt idx="1293">
                  <c:v>1,290.99</c:v>
                </c:pt>
                <c:pt idx="1294">
                  <c:v>1,292.00</c:v>
                </c:pt>
                <c:pt idx="1295">
                  <c:v>1,293.00</c:v>
                </c:pt>
                <c:pt idx="1296">
                  <c:v>1,293.99</c:v>
                </c:pt>
                <c:pt idx="1297">
                  <c:v>1,294.99</c:v>
                </c:pt>
                <c:pt idx="1298">
                  <c:v>1,296.00</c:v>
                </c:pt>
                <c:pt idx="1299">
                  <c:v>1,297.00</c:v>
                </c:pt>
                <c:pt idx="1300">
                  <c:v>1,297.99</c:v>
                </c:pt>
                <c:pt idx="1301">
                  <c:v>1,299.00</c:v>
                </c:pt>
                <c:pt idx="1302">
                  <c:v>1,300.00</c:v>
                </c:pt>
                <c:pt idx="1303">
                  <c:v>1,300.99</c:v>
                </c:pt>
                <c:pt idx="1304">
                  <c:v>1,301.99</c:v>
                </c:pt>
                <c:pt idx="1305">
                  <c:v>1,303.00</c:v>
                </c:pt>
                <c:pt idx="1306">
                  <c:v>1,304.00</c:v>
                </c:pt>
                <c:pt idx="1307">
                  <c:v>1,304.99</c:v>
                </c:pt>
                <c:pt idx="1308">
                  <c:v>1,305.99</c:v>
                </c:pt>
                <c:pt idx="1309">
                  <c:v>1,307.00</c:v>
                </c:pt>
                <c:pt idx="1310">
                  <c:v>1,308.00</c:v>
                </c:pt>
                <c:pt idx="1311">
                  <c:v>1,308.99</c:v>
                </c:pt>
                <c:pt idx="1312">
                  <c:v>1,310.00</c:v>
                </c:pt>
                <c:pt idx="1313">
                  <c:v>1,311.00</c:v>
                </c:pt>
                <c:pt idx="1314">
                  <c:v>1,311.99</c:v>
                </c:pt>
                <c:pt idx="1315">
                  <c:v>1,312.99</c:v>
                </c:pt>
                <c:pt idx="1316">
                  <c:v>1,314.00</c:v>
                </c:pt>
                <c:pt idx="1317">
                  <c:v>1,315.00</c:v>
                </c:pt>
                <c:pt idx="1318">
                  <c:v>1,315.99</c:v>
                </c:pt>
                <c:pt idx="1319">
                  <c:v>1,316.99</c:v>
                </c:pt>
                <c:pt idx="1320">
                  <c:v>1,318.00</c:v>
                </c:pt>
                <c:pt idx="1321">
                  <c:v>1,318.99</c:v>
                </c:pt>
                <c:pt idx="1322">
                  <c:v>1,319.99</c:v>
                </c:pt>
                <c:pt idx="1323">
                  <c:v>1,321.00</c:v>
                </c:pt>
                <c:pt idx="1324">
                  <c:v>1,322.00</c:v>
                </c:pt>
                <c:pt idx="1325">
                  <c:v>1,322.99</c:v>
                </c:pt>
                <c:pt idx="1326">
                  <c:v>1,323.99</c:v>
                </c:pt>
                <c:pt idx="1327">
                  <c:v>1,325.00</c:v>
                </c:pt>
                <c:pt idx="1328">
                  <c:v>1,326.00</c:v>
                </c:pt>
                <c:pt idx="1329">
                  <c:v>1,326.99</c:v>
                </c:pt>
                <c:pt idx="1330">
                  <c:v>1,328.00</c:v>
                </c:pt>
                <c:pt idx="1331">
                  <c:v>1,329.00</c:v>
                </c:pt>
                <c:pt idx="1332">
                  <c:v>1,329.99</c:v>
                </c:pt>
                <c:pt idx="1333">
                  <c:v>1,330.99</c:v>
                </c:pt>
                <c:pt idx="1334">
                  <c:v>1,332.00</c:v>
                </c:pt>
                <c:pt idx="1335">
                  <c:v>1,333.00</c:v>
                </c:pt>
                <c:pt idx="1336">
                  <c:v>1,333.99</c:v>
                </c:pt>
                <c:pt idx="1337">
                  <c:v>1,334.99</c:v>
                </c:pt>
                <c:pt idx="1338">
                  <c:v>1,336.00</c:v>
                </c:pt>
                <c:pt idx="1339">
                  <c:v>1,337.00</c:v>
                </c:pt>
                <c:pt idx="1340">
                  <c:v>1,337.99</c:v>
                </c:pt>
                <c:pt idx="1341">
                  <c:v>1,339.00</c:v>
                </c:pt>
                <c:pt idx="1342">
                  <c:v>1,340.00</c:v>
                </c:pt>
                <c:pt idx="1343">
                  <c:v>1,340.99</c:v>
                </c:pt>
                <c:pt idx="1344">
                  <c:v>1,341.99</c:v>
                </c:pt>
                <c:pt idx="1345">
                  <c:v>1,343.00</c:v>
                </c:pt>
                <c:pt idx="1346">
                  <c:v>1,344.00</c:v>
                </c:pt>
                <c:pt idx="1347">
                  <c:v>1,344.99</c:v>
                </c:pt>
                <c:pt idx="1348">
                  <c:v>1,345.99</c:v>
                </c:pt>
                <c:pt idx="1349">
                  <c:v>1,347.00</c:v>
                </c:pt>
                <c:pt idx="1350">
                  <c:v>1,348.00</c:v>
                </c:pt>
                <c:pt idx="1351">
                  <c:v>1,348.99</c:v>
                </c:pt>
                <c:pt idx="1352">
                  <c:v>1,350.00</c:v>
                </c:pt>
                <c:pt idx="1353">
                  <c:v>1,351.00</c:v>
                </c:pt>
                <c:pt idx="1354">
                  <c:v>1,351.99</c:v>
                </c:pt>
                <c:pt idx="1355">
                  <c:v>1,352.99</c:v>
                </c:pt>
                <c:pt idx="1356">
                  <c:v>1,354.00</c:v>
                </c:pt>
                <c:pt idx="1357">
                  <c:v>1,355.00</c:v>
                </c:pt>
                <c:pt idx="1358">
                  <c:v>1,355.99</c:v>
                </c:pt>
                <c:pt idx="1359">
                  <c:v>1,356.99</c:v>
                </c:pt>
                <c:pt idx="1360">
                  <c:v>1,358.00</c:v>
                </c:pt>
                <c:pt idx="1361">
                  <c:v>1,359.00</c:v>
                </c:pt>
                <c:pt idx="1362">
                  <c:v>1,359.99</c:v>
                </c:pt>
                <c:pt idx="1363">
                  <c:v>1,361.00</c:v>
                </c:pt>
                <c:pt idx="1364">
                  <c:v>1,362.00</c:v>
                </c:pt>
                <c:pt idx="1365">
                  <c:v>1,362.99</c:v>
                </c:pt>
                <c:pt idx="1366">
                  <c:v>1,363.99</c:v>
                </c:pt>
                <c:pt idx="1367">
                  <c:v>1,365.00</c:v>
                </c:pt>
                <c:pt idx="1368">
                  <c:v>1,366.00</c:v>
                </c:pt>
                <c:pt idx="1369">
                  <c:v>1,366.99</c:v>
                </c:pt>
                <c:pt idx="1370">
                  <c:v>1,367.99</c:v>
                </c:pt>
                <c:pt idx="1371">
                  <c:v>1,369.00</c:v>
                </c:pt>
                <c:pt idx="1372">
                  <c:v>1,369.99</c:v>
                </c:pt>
                <c:pt idx="1373">
                  <c:v>1,370.99</c:v>
                </c:pt>
                <c:pt idx="1374">
                  <c:v>1,372.00</c:v>
                </c:pt>
                <c:pt idx="1375">
                  <c:v>1,373.00</c:v>
                </c:pt>
                <c:pt idx="1376">
                  <c:v>1,373.99</c:v>
                </c:pt>
                <c:pt idx="1377">
                  <c:v>1,374.99</c:v>
                </c:pt>
                <c:pt idx="1378">
                  <c:v>1,376.00</c:v>
                </c:pt>
                <c:pt idx="1379">
                  <c:v>1,377.00</c:v>
                </c:pt>
                <c:pt idx="1380">
                  <c:v>1,377.99</c:v>
                </c:pt>
                <c:pt idx="1381">
                  <c:v>1,379.00</c:v>
                </c:pt>
                <c:pt idx="1382">
                  <c:v>1,380.00</c:v>
                </c:pt>
                <c:pt idx="1383">
                  <c:v>1,380.99</c:v>
                </c:pt>
                <c:pt idx="1384">
                  <c:v>1,381.99</c:v>
                </c:pt>
                <c:pt idx="1385">
                  <c:v>1,383.00</c:v>
                </c:pt>
                <c:pt idx="1386">
                  <c:v>1,384.00</c:v>
                </c:pt>
                <c:pt idx="1387">
                  <c:v>1,384.99</c:v>
                </c:pt>
                <c:pt idx="1388">
                  <c:v>1,385.99</c:v>
                </c:pt>
                <c:pt idx="1389">
                  <c:v>1,387.00</c:v>
                </c:pt>
                <c:pt idx="1390">
                  <c:v>1,388.00</c:v>
                </c:pt>
                <c:pt idx="1391">
                  <c:v>1,388.99</c:v>
                </c:pt>
                <c:pt idx="1392">
                  <c:v>1,390.00</c:v>
                </c:pt>
                <c:pt idx="1393">
                  <c:v>1,391.00</c:v>
                </c:pt>
                <c:pt idx="1394">
                  <c:v>1,391.99</c:v>
                </c:pt>
                <c:pt idx="1395">
                  <c:v>1,392.99</c:v>
                </c:pt>
                <c:pt idx="1396">
                  <c:v>1,394.00</c:v>
                </c:pt>
                <c:pt idx="1397">
                  <c:v>1,395.00</c:v>
                </c:pt>
                <c:pt idx="1398">
                  <c:v>1,395.99</c:v>
                </c:pt>
                <c:pt idx="1399">
                  <c:v>1,396.99</c:v>
                </c:pt>
                <c:pt idx="1400">
                  <c:v>1,398.00</c:v>
                </c:pt>
                <c:pt idx="1401">
                  <c:v>1,399.00</c:v>
                </c:pt>
                <c:pt idx="1402">
                  <c:v>1,399.99</c:v>
                </c:pt>
                <c:pt idx="1403">
                  <c:v>1,401.00</c:v>
                </c:pt>
                <c:pt idx="1404">
                  <c:v>1,402.00</c:v>
                </c:pt>
                <c:pt idx="1405">
                  <c:v>1,402.99</c:v>
                </c:pt>
                <c:pt idx="1406">
                  <c:v>1,403.99</c:v>
                </c:pt>
                <c:pt idx="1407">
                  <c:v>1,405.00</c:v>
                </c:pt>
                <c:pt idx="1408">
                  <c:v>1,406.00</c:v>
                </c:pt>
                <c:pt idx="1409">
                  <c:v>1,406.99</c:v>
                </c:pt>
                <c:pt idx="1410">
                  <c:v>1,407.99</c:v>
                </c:pt>
                <c:pt idx="1411">
                  <c:v>1,409.00</c:v>
                </c:pt>
                <c:pt idx="1412">
                  <c:v>1,410.00</c:v>
                </c:pt>
                <c:pt idx="1413">
                  <c:v>1,410.99</c:v>
                </c:pt>
                <c:pt idx="1414">
                  <c:v>1,412.00</c:v>
                </c:pt>
                <c:pt idx="1415">
                  <c:v>1,413.00</c:v>
                </c:pt>
                <c:pt idx="1416">
                  <c:v>1,413.99</c:v>
                </c:pt>
                <c:pt idx="1417">
                  <c:v>1,414.99</c:v>
                </c:pt>
                <c:pt idx="1418">
                  <c:v>1,416.00</c:v>
                </c:pt>
                <c:pt idx="1419">
                  <c:v>1,417.00</c:v>
                </c:pt>
                <c:pt idx="1420">
                  <c:v>1,417.99</c:v>
                </c:pt>
                <c:pt idx="1421">
                  <c:v>1,418.99</c:v>
                </c:pt>
                <c:pt idx="1422">
                  <c:v>1,420.00</c:v>
                </c:pt>
                <c:pt idx="1423">
                  <c:v>1,420.99</c:v>
                </c:pt>
                <c:pt idx="1424">
                  <c:v>1,421.99</c:v>
                </c:pt>
                <c:pt idx="1425">
                  <c:v>1,423.00</c:v>
                </c:pt>
                <c:pt idx="1426">
                  <c:v>1,424.00</c:v>
                </c:pt>
                <c:pt idx="1427">
                  <c:v>1,424.99</c:v>
                </c:pt>
                <c:pt idx="1428">
                  <c:v>1,425.99</c:v>
                </c:pt>
                <c:pt idx="1429">
                  <c:v>1,427.00</c:v>
                </c:pt>
                <c:pt idx="1430">
                  <c:v>1,428.00</c:v>
                </c:pt>
                <c:pt idx="1431">
                  <c:v>1,428.99</c:v>
                </c:pt>
                <c:pt idx="1432">
                  <c:v>1,429.99</c:v>
                </c:pt>
                <c:pt idx="1433">
                  <c:v>1,431.00</c:v>
                </c:pt>
                <c:pt idx="1434">
                  <c:v>1,431.99</c:v>
                </c:pt>
                <c:pt idx="1435">
                  <c:v>1,432.99</c:v>
                </c:pt>
                <c:pt idx="1436">
                  <c:v>1,434.00</c:v>
                </c:pt>
                <c:pt idx="1437">
                  <c:v>1,435.00</c:v>
                </c:pt>
                <c:pt idx="1438">
                  <c:v>1,435.99</c:v>
                </c:pt>
                <c:pt idx="1439">
                  <c:v>1,436.99</c:v>
                </c:pt>
                <c:pt idx="1440">
                  <c:v>1,438.00</c:v>
                </c:pt>
                <c:pt idx="1441">
                  <c:v>1,439.00</c:v>
                </c:pt>
                <c:pt idx="1442">
                  <c:v>1,439.99</c:v>
                </c:pt>
                <c:pt idx="1443">
                  <c:v>1,441.00</c:v>
                </c:pt>
                <c:pt idx="1444">
                  <c:v>1,442.00</c:v>
                </c:pt>
                <c:pt idx="1445">
                  <c:v>1,442.99</c:v>
                </c:pt>
                <c:pt idx="1446">
                  <c:v>1,443.99</c:v>
                </c:pt>
                <c:pt idx="1447">
                  <c:v>1,445.00</c:v>
                </c:pt>
                <c:pt idx="1448">
                  <c:v>1,446.00</c:v>
                </c:pt>
                <c:pt idx="1449">
                  <c:v>1,446.99</c:v>
                </c:pt>
                <c:pt idx="1450">
                  <c:v>1,447.99</c:v>
                </c:pt>
                <c:pt idx="1451">
                  <c:v>1,449.00</c:v>
                </c:pt>
                <c:pt idx="1452">
                  <c:v>1,450.00</c:v>
                </c:pt>
                <c:pt idx="1453">
                  <c:v>1,450.99</c:v>
                </c:pt>
                <c:pt idx="1454">
                  <c:v>1,452.00</c:v>
                </c:pt>
                <c:pt idx="1455">
                  <c:v>1,453.00</c:v>
                </c:pt>
                <c:pt idx="1456">
                  <c:v>1,453.99</c:v>
                </c:pt>
                <c:pt idx="1457">
                  <c:v>1,454.99</c:v>
                </c:pt>
                <c:pt idx="1458">
                  <c:v>1,456.00</c:v>
                </c:pt>
                <c:pt idx="1459">
                  <c:v>1,457.00</c:v>
                </c:pt>
                <c:pt idx="1460">
                  <c:v>1,457.99</c:v>
                </c:pt>
                <c:pt idx="1461">
                  <c:v>1,458.99</c:v>
                </c:pt>
                <c:pt idx="1462">
                  <c:v>1,460.00</c:v>
                </c:pt>
                <c:pt idx="1463">
                  <c:v>1,460.99</c:v>
                </c:pt>
                <c:pt idx="1464">
                  <c:v>1,461.99</c:v>
                </c:pt>
                <c:pt idx="1465">
                  <c:v>1,463.00</c:v>
                </c:pt>
                <c:pt idx="1466">
                  <c:v>1,464.00</c:v>
                </c:pt>
                <c:pt idx="1467">
                  <c:v>1,464.99</c:v>
                </c:pt>
                <c:pt idx="1468">
                  <c:v>1,465.99</c:v>
                </c:pt>
                <c:pt idx="1469">
                  <c:v>1,467.00</c:v>
                </c:pt>
                <c:pt idx="1470">
                  <c:v>1,468.00</c:v>
                </c:pt>
                <c:pt idx="1471">
                  <c:v>1,468.99</c:v>
                </c:pt>
                <c:pt idx="1472">
                  <c:v>1,470.00</c:v>
                </c:pt>
                <c:pt idx="1473">
                  <c:v>1,471.00</c:v>
                </c:pt>
                <c:pt idx="1474">
                  <c:v>1,471.99</c:v>
                </c:pt>
                <c:pt idx="1475">
                  <c:v>1,472.99</c:v>
                </c:pt>
                <c:pt idx="1476">
                  <c:v>1,474.00</c:v>
                </c:pt>
                <c:pt idx="1477">
                  <c:v>1,475.00</c:v>
                </c:pt>
                <c:pt idx="1478">
                  <c:v>1,475.99</c:v>
                </c:pt>
                <c:pt idx="1479">
                  <c:v>1,476.99</c:v>
                </c:pt>
                <c:pt idx="1480">
                  <c:v>1,478.00</c:v>
                </c:pt>
                <c:pt idx="1481">
                  <c:v>1,479.00</c:v>
                </c:pt>
                <c:pt idx="1482">
                  <c:v>1,479.99</c:v>
                </c:pt>
                <c:pt idx="1483">
                  <c:v>1,481.00</c:v>
                </c:pt>
                <c:pt idx="1484">
                  <c:v>1,482.00</c:v>
                </c:pt>
                <c:pt idx="1485">
                  <c:v>1,482.99</c:v>
                </c:pt>
                <c:pt idx="1486">
                  <c:v>1,483.99</c:v>
                </c:pt>
                <c:pt idx="1487">
                  <c:v>1,485.00</c:v>
                </c:pt>
                <c:pt idx="1488">
                  <c:v>1,486.00</c:v>
                </c:pt>
                <c:pt idx="1489">
                  <c:v>1,486.99</c:v>
                </c:pt>
                <c:pt idx="1490">
                  <c:v>1,487.99</c:v>
                </c:pt>
                <c:pt idx="1491">
                  <c:v>1,489.00</c:v>
                </c:pt>
                <c:pt idx="1492">
                  <c:v>1,490.00</c:v>
                </c:pt>
                <c:pt idx="1493">
                  <c:v>1,490.99</c:v>
                </c:pt>
                <c:pt idx="1494">
                  <c:v>1,492.00</c:v>
                </c:pt>
                <c:pt idx="1495">
                  <c:v>1,493.00</c:v>
                </c:pt>
                <c:pt idx="1496">
                  <c:v>1,493.99</c:v>
                </c:pt>
                <c:pt idx="1497">
                  <c:v>1,494.99</c:v>
                </c:pt>
                <c:pt idx="1498">
                  <c:v>1,496.00</c:v>
                </c:pt>
                <c:pt idx="1499">
                  <c:v>1,497.00</c:v>
                </c:pt>
                <c:pt idx="1500">
                  <c:v>1,497.99</c:v>
                </c:pt>
                <c:pt idx="1501">
                  <c:v>1,498.99</c:v>
                </c:pt>
                <c:pt idx="1502">
                  <c:v>1,500.00</c:v>
                </c:pt>
                <c:pt idx="1503">
                  <c:v>1,500.99</c:v>
                </c:pt>
                <c:pt idx="1504">
                  <c:v>1,501.99</c:v>
                </c:pt>
                <c:pt idx="1505">
                  <c:v>1,503.00</c:v>
                </c:pt>
                <c:pt idx="1506">
                  <c:v>1,504.00</c:v>
                </c:pt>
                <c:pt idx="1507">
                  <c:v>1,504.99</c:v>
                </c:pt>
                <c:pt idx="1508">
                  <c:v>1,505.99</c:v>
                </c:pt>
                <c:pt idx="1509">
                  <c:v>1,507.00</c:v>
                </c:pt>
                <c:pt idx="1510">
                  <c:v>1,508.00</c:v>
                </c:pt>
                <c:pt idx="1511">
                  <c:v>1,508.99</c:v>
                </c:pt>
                <c:pt idx="1512">
                  <c:v>1,510.00</c:v>
                </c:pt>
                <c:pt idx="1513">
                  <c:v>1,511.00</c:v>
                </c:pt>
                <c:pt idx="1514">
                  <c:v>1,511.99</c:v>
                </c:pt>
                <c:pt idx="1515">
                  <c:v>1,512.99</c:v>
                </c:pt>
                <c:pt idx="1516">
                  <c:v>1,514.00</c:v>
                </c:pt>
                <c:pt idx="1517">
                  <c:v>1,515.00</c:v>
                </c:pt>
                <c:pt idx="1518">
                  <c:v>1,515.99</c:v>
                </c:pt>
                <c:pt idx="1519">
                  <c:v>1,516.99</c:v>
                </c:pt>
                <c:pt idx="1520">
                  <c:v>1,518.00</c:v>
                </c:pt>
                <c:pt idx="1521">
                  <c:v>1,519.00</c:v>
                </c:pt>
                <c:pt idx="1522">
                  <c:v>1,519.99</c:v>
                </c:pt>
                <c:pt idx="1523">
                  <c:v>1,521.00</c:v>
                </c:pt>
                <c:pt idx="1524">
                  <c:v>1,522.00</c:v>
                </c:pt>
                <c:pt idx="1525">
                  <c:v>1,522.99</c:v>
                </c:pt>
                <c:pt idx="1526">
                  <c:v>1,523.99</c:v>
                </c:pt>
                <c:pt idx="1527">
                  <c:v>1,525.00</c:v>
                </c:pt>
                <c:pt idx="1528">
                  <c:v>1,526.00</c:v>
                </c:pt>
                <c:pt idx="1529">
                  <c:v>1,526.99</c:v>
                </c:pt>
                <c:pt idx="1530">
                  <c:v>1,527.99</c:v>
                </c:pt>
                <c:pt idx="1531">
                  <c:v>1,529.00</c:v>
                </c:pt>
                <c:pt idx="1532">
                  <c:v>1,530.00</c:v>
                </c:pt>
                <c:pt idx="1533">
                  <c:v>1,530.99</c:v>
                </c:pt>
                <c:pt idx="1534">
                  <c:v>1,532.00</c:v>
                </c:pt>
                <c:pt idx="1535">
                  <c:v>1,533.00</c:v>
                </c:pt>
                <c:pt idx="1536">
                  <c:v>1,533.99</c:v>
                </c:pt>
                <c:pt idx="1537">
                  <c:v>1,534.99</c:v>
                </c:pt>
                <c:pt idx="1538">
                  <c:v>1,536.00</c:v>
                </c:pt>
                <c:pt idx="1539">
                  <c:v>1,537.00</c:v>
                </c:pt>
                <c:pt idx="1540">
                  <c:v>1,537.99</c:v>
                </c:pt>
                <c:pt idx="1541">
                  <c:v>1,538.99</c:v>
                </c:pt>
                <c:pt idx="1542">
                  <c:v>1,540.00</c:v>
                </c:pt>
                <c:pt idx="1543">
                  <c:v>1,540.99</c:v>
                </c:pt>
                <c:pt idx="1544">
                  <c:v>1,541.99</c:v>
                </c:pt>
                <c:pt idx="1545">
                  <c:v>1,543.00</c:v>
                </c:pt>
                <c:pt idx="1546">
                  <c:v>1,544.00</c:v>
                </c:pt>
                <c:pt idx="1547">
                  <c:v>1,544.99</c:v>
                </c:pt>
                <c:pt idx="1548">
                  <c:v>1,545.99</c:v>
                </c:pt>
                <c:pt idx="1549">
                  <c:v>1,547.00</c:v>
                </c:pt>
                <c:pt idx="1550">
                  <c:v>1,548.00</c:v>
                </c:pt>
                <c:pt idx="1551">
                  <c:v>1,548.99</c:v>
                </c:pt>
                <c:pt idx="1552">
                  <c:v>1,550.00</c:v>
                </c:pt>
                <c:pt idx="1553">
                  <c:v>1,551.00</c:v>
                </c:pt>
                <c:pt idx="1554">
                  <c:v>1,551.99</c:v>
                </c:pt>
                <c:pt idx="1555">
                  <c:v>1,552.99</c:v>
                </c:pt>
                <c:pt idx="1556">
                  <c:v>1,554.00</c:v>
                </c:pt>
                <c:pt idx="1557">
                  <c:v>1,555.00</c:v>
                </c:pt>
                <c:pt idx="1558">
                  <c:v>1,555.99</c:v>
                </c:pt>
                <c:pt idx="1559">
                  <c:v>1,556.99</c:v>
                </c:pt>
                <c:pt idx="1560">
                  <c:v>1,558.00</c:v>
                </c:pt>
                <c:pt idx="1561">
                  <c:v>1,559.00</c:v>
                </c:pt>
                <c:pt idx="1562">
                  <c:v>1,559.99</c:v>
                </c:pt>
                <c:pt idx="1563">
                  <c:v>1,561.00</c:v>
                </c:pt>
                <c:pt idx="1564">
                  <c:v>1,562.00</c:v>
                </c:pt>
                <c:pt idx="1565">
                  <c:v>1,562.99</c:v>
                </c:pt>
                <c:pt idx="1566">
                  <c:v>1,563.99</c:v>
                </c:pt>
                <c:pt idx="1567">
                  <c:v>1,565.00</c:v>
                </c:pt>
                <c:pt idx="1568">
                  <c:v>1,566.00</c:v>
                </c:pt>
                <c:pt idx="1569">
                  <c:v>1,566.99</c:v>
                </c:pt>
                <c:pt idx="1570">
                  <c:v>1,567.99</c:v>
                </c:pt>
                <c:pt idx="1571">
                  <c:v>1,569.00</c:v>
                </c:pt>
                <c:pt idx="1572">
                  <c:v>1,570.00</c:v>
                </c:pt>
                <c:pt idx="1573">
                  <c:v>1,570.99</c:v>
                </c:pt>
                <c:pt idx="1574">
                  <c:v>1,572.00</c:v>
                </c:pt>
                <c:pt idx="1575">
                  <c:v>1,573.00</c:v>
                </c:pt>
                <c:pt idx="1576">
                  <c:v>1,573.99</c:v>
                </c:pt>
                <c:pt idx="1577">
                  <c:v>1,574.99</c:v>
                </c:pt>
                <c:pt idx="1578">
                  <c:v>1,576.00</c:v>
                </c:pt>
                <c:pt idx="1579">
                  <c:v>1,577.00</c:v>
                </c:pt>
                <c:pt idx="1580">
                  <c:v>1,577.99</c:v>
                </c:pt>
                <c:pt idx="1581">
                  <c:v>1,578.99</c:v>
                </c:pt>
                <c:pt idx="1582">
                  <c:v>1,580.00</c:v>
                </c:pt>
                <c:pt idx="1583">
                  <c:v>1,580.99</c:v>
                </c:pt>
                <c:pt idx="1584">
                  <c:v>1,581.99</c:v>
                </c:pt>
                <c:pt idx="1585">
                  <c:v>1,583.00</c:v>
                </c:pt>
                <c:pt idx="1586">
                  <c:v>1,584.00</c:v>
                </c:pt>
                <c:pt idx="1587">
                  <c:v>1,584.99</c:v>
                </c:pt>
                <c:pt idx="1588">
                  <c:v>1,585.99</c:v>
                </c:pt>
                <c:pt idx="1589">
                  <c:v>1,587.00</c:v>
                </c:pt>
                <c:pt idx="1590">
                  <c:v>1,588.00</c:v>
                </c:pt>
                <c:pt idx="1591">
                  <c:v>1,588.99</c:v>
                </c:pt>
                <c:pt idx="1592">
                  <c:v>1,590.00</c:v>
                </c:pt>
                <c:pt idx="1593">
                  <c:v>1,591.00</c:v>
                </c:pt>
                <c:pt idx="1594">
                  <c:v>1,591.99</c:v>
                </c:pt>
                <c:pt idx="1595">
                  <c:v>1,592.99</c:v>
                </c:pt>
                <c:pt idx="1596">
                  <c:v>1,594.00</c:v>
                </c:pt>
                <c:pt idx="1597">
                  <c:v>1,595.00</c:v>
                </c:pt>
                <c:pt idx="1598">
                  <c:v>1,595.99</c:v>
                </c:pt>
                <c:pt idx="1599">
                  <c:v>1,596.99</c:v>
                </c:pt>
                <c:pt idx="1600">
                  <c:v>1,598.00</c:v>
                </c:pt>
                <c:pt idx="1601">
                  <c:v>1,599.00</c:v>
                </c:pt>
                <c:pt idx="1602">
                  <c:v>1,599.99</c:v>
                </c:pt>
                <c:pt idx="1603">
                  <c:v>1,601.00</c:v>
                </c:pt>
                <c:pt idx="1604">
                  <c:v>1,602.00</c:v>
                </c:pt>
                <c:pt idx="1605">
                  <c:v>1,602.99</c:v>
                </c:pt>
                <c:pt idx="1606">
                  <c:v>1,603.99</c:v>
                </c:pt>
                <c:pt idx="1607">
                  <c:v>1,605.00</c:v>
                </c:pt>
                <c:pt idx="1608">
                  <c:v>1,606.00</c:v>
                </c:pt>
                <c:pt idx="1609">
                  <c:v>1,606.99</c:v>
                </c:pt>
                <c:pt idx="1610">
                  <c:v>1,607.99</c:v>
                </c:pt>
                <c:pt idx="1611">
                  <c:v>1,609.00</c:v>
                </c:pt>
                <c:pt idx="1612">
                  <c:v>1,609.99</c:v>
                </c:pt>
                <c:pt idx="1613">
                  <c:v>1,610.99</c:v>
                </c:pt>
                <c:pt idx="1614">
                  <c:v>1,612.00</c:v>
                </c:pt>
                <c:pt idx="1615">
                  <c:v>1,613.00</c:v>
                </c:pt>
                <c:pt idx="1616">
                  <c:v>1,613.99</c:v>
                </c:pt>
                <c:pt idx="1617">
                  <c:v>1,614.99</c:v>
                </c:pt>
                <c:pt idx="1618">
                  <c:v>1,616.00</c:v>
                </c:pt>
                <c:pt idx="1619">
                  <c:v>1,617.00</c:v>
                </c:pt>
                <c:pt idx="1620">
                  <c:v>1,617.99</c:v>
                </c:pt>
                <c:pt idx="1621">
                  <c:v>1,618.99</c:v>
                </c:pt>
                <c:pt idx="1622">
                  <c:v>1,620.00</c:v>
                </c:pt>
                <c:pt idx="1623">
                  <c:v>1,620.99</c:v>
                </c:pt>
                <c:pt idx="1624">
                  <c:v>1,621.99</c:v>
                </c:pt>
                <c:pt idx="1625">
                  <c:v>1,623.00</c:v>
                </c:pt>
                <c:pt idx="1626">
                  <c:v>1,624.00</c:v>
                </c:pt>
                <c:pt idx="1627">
                  <c:v>1,624.99</c:v>
                </c:pt>
                <c:pt idx="1628">
                  <c:v>1,625.99</c:v>
                </c:pt>
                <c:pt idx="1629">
                  <c:v>1,627.00</c:v>
                </c:pt>
                <c:pt idx="1630">
                  <c:v>1,628.00</c:v>
                </c:pt>
                <c:pt idx="1631">
                  <c:v>1,628.99</c:v>
                </c:pt>
                <c:pt idx="1632">
                  <c:v>1,630.00</c:v>
                </c:pt>
                <c:pt idx="1633">
                  <c:v>1,631.00</c:v>
                </c:pt>
                <c:pt idx="1634">
                  <c:v>1,631.99</c:v>
                </c:pt>
                <c:pt idx="1635">
                  <c:v>1,632.99</c:v>
                </c:pt>
                <c:pt idx="1636">
                  <c:v>1,634.00</c:v>
                </c:pt>
                <c:pt idx="1637">
                  <c:v>1,635.00</c:v>
                </c:pt>
                <c:pt idx="1638">
                  <c:v>1,635.99</c:v>
                </c:pt>
                <c:pt idx="1639">
                  <c:v>1,636.99</c:v>
                </c:pt>
                <c:pt idx="1640">
                  <c:v>1,638.00</c:v>
                </c:pt>
                <c:pt idx="1641">
                  <c:v>1,639.00</c:v>
                </c:pt>
                <c:pt idx="1642">
                  <c:v>1,639.99</c:v>
                </c:pt>
                <c:pt idx="1643">
                  <c:v>1,641.00</c:v>
                </c:pt>
                <c:pt idx="1644">
                  <c:v>1,642.00</c:v>
                </c:pt>
                <c:pt idx="1645">
                  <c:v>1,642.99</c:v>
                </c:pt>
                <c:pt idx="1646">
                  <c:v>1,643.99</c:v>
                </c:pt>
                <c:pt idx="1647">
                  <c:v>1,645.00</c:v>
                </c:pt>
                <c:pt idx="1648">
                  <c:v>1,646.00</c:v>
                </c:pt>
                <c:pt idx="1649">
                  <c:v>1,646.99</c:v>
                </c:pt>
                <c:pt idx="1650">
                  <c:v>1,647.99</c:v>
                </c:pt>
                <c:pt idx="1651">
                  <c:v>1,649.00</c:v>
                </c:pt>
                <c:pt idx="1652">
                  <c:v>1,649.99</c:v>
                </c:pt>
                <c:pt idx="1653">
                  <c:v>1,650.99</c:v>
                </c:pt>
                <c:pt idx="1654">
                  <c:v>1,652.00</c:v>
                </c:pt>
                <c:pt idx="1655">
                  <c:v>1,653.00</c:v>
                </c:pt>
                <c:pt idx="1656">
                  <c:v>1,653.99</c:v>
                </c:pt>
                <c:pt idx="1657">
                  <c:v>1,654.99</c:v>
                </c:pt>
                <c:pt idx="1658">
                  <c:v>1,656.00</c:v>
                </c:pt>
                <c:pt idx="1659">
                  <c:v>1,657.00</c:v>
                </c:pt>
                <c:pt idx="1660">
                  <c:v>1,657.99</c:v>
                </c:pt>
                <c:pt idx="1661">
                  <c:v>1,658.99</c:v>
                </c:pt>
                <c:pt idx="1662">
                  <c:v>1,660.00</c:v>
                </c:pt>
                <c:pt idx="1663">
                  <c:v>1,660.99</c:v>
                </c:pt>
                <c:pt idx="1664">
                  <c:v>1,661.99</c:v>
                </c:pt>
                <c:pt idx="1665">
                  <c:v>1,663.00</c:v>
                </c:pt>
                <c:pt idx="1666">
                  <c:v>1,664.00</c:v>
                </c:pt>
                <c:pt idx="1667">
                  <c:v>1,664.99</c:v>
                </c:pt>
                <c:pt idx="1668">
                  <c:v>1,665.99</c:v>
                </c:pt>
                <c:pt idx="1669">
                  <c:v>1,667.00</c:v>
                </c:pt>
                <c:pt idx="1670">
                  <c:v>1,668.00</c:v>
                </c:pt>
                <c:pt idx="1671">
                  <c:v>1,668.99</c:v>
                </c:pt>
                <c:pt idx="1672">
                  <c:v>1,670.00</c:v>
                </c:pt>
                <c:pt idx="1673">
                  <c:v>1,671.00</c:v>
                </c:pt>
                <c:pt idx="1674">
                  <c:v>1,671.99</c:v>
                </c:pt>
                <c:pt idx="1675">
                  <c:v>1,672.99</c:v>
                </c:pt>
                <c:pt idx="1676">
                  <c:v>1,674.00</c:v>
                </c:pt>
                <c:pt idx="1677">
                  <c:v>1,675.00</c:v>
                </c:pt>
                <c:pt idx="1678">
                  <c:v>1,675.99</c:v>
                </c:pt>
                <c:pt idx="1679">
                  <c:v>1,676.99</c:v>
                </c:pt>
                <c:pt idx="1680">
                  <c:v>1,678.00</c:v>
                </c:pt>
                <c:pt idx="1681">
                  <c:v>1,679.00</c:v>
                </c:pt>
                <c:pt idx="1682">
                  <c:v>1,679.99</c:v>
                </c:pt>
                <c:pt idx="1683">
                  <c:v>1,681.00</c:v>
                </c:pt>
                <c:pt idx="1684">
                  <c:v>1,682.00</c:v>
                </c:pt>
                <c:pt idx="1685">
                  <c:v>1,682.99</c:v>
                </c:pt>
                <c:pt idx="1686">
                  <c:v>1,683.99</c:v>
                </c:pt>
                <c:pt idx="1687">
                  <c:v>1,685.00</c:v>
                </c:pt>
                <c:pt idx="1688">
                  <c:v>1,686.00</c:v>
                </c:pt>
                <c:pt idx="1689">
                  <c:v>1,686.99</c:v>
                </c:pt>
                <c:pt idx="1690">
                  <c:v>1,687.99</c:v>
                </c:pt>
                <c:pt idx="1691">
                  <c:v>1,689.00</c:v>
                </c:pt>
                <c:pt idx="1692">
                  <c:v>1,689.99</c:v>
                </c:pt>
                <c:pt idx="1693">
                  <c:v>1,690.99</c:v>
                </c:pt>
                <c:pt idx="1694">
                  <c:v>1,692.00</c:v>
                </c:pt>
                <c:pt idx="1695">
                  <c:v>1,693.00</c:v>
                </c:pt>
                <c:pt idx="1696">
                  <c:v>1,693.99</c:v>
                </c:pt>
                <c:pt idx="1697">
                  <c:v>1,694.99</c:v>
                </c:pt>
                <c:pt idx="1698">
                  <c:v>1,696.00</c:v>
                </c:pt>
                <c:pt idx="1699">
                  <c:v>1,697.00</c:v>
                </c:pt>
                <c:pt idx="1700">
                  <c:v>1,697.99</c:v>
                </c:pt>
                <c:pt idx="1701">
                  <c:v>1,698.99</c:v>
                </c:pt>
                <c:pt idx="1702">
                  <c:v>1,700.00</c:v>
                </c:pt>
                <c:pt idx="1703">
                  <c:v>1,700.99</c:v>
                </c:pt>
                <c:pt idx="1704">
                  <c:v>1,701.99</c:v>
                </c:pt>
                <c:pt idx="1705">
                  <c:v>1,703.00</c:v>
                </c:pt>
                <c:pt idx="1706">
                  <c:v>1,704.00</c:v>
                </c:pt>
                <c:pt idx="1707">
                  <c:v>1,704.99</c:v>
                </c:pt>
                <c:pt idx="1708">
                  <c:v>1,705.99</c:v>
                </c:pt>
                <c:pt idx="1709">
                  <c:v>1,707.00</c:v>
                </c:pt>
                <c:pt idx="1710">
                  <c:v>1,708.00</c:v>
                </c:pt>
                <c:pt idx="1711">
                  <c:v>1,708.99</c:v>
                </c:pt>
                <c:pt idx="1712">
                  <c:v>1,710.00</c:v>
                </c:pt>
                <c:pt idx="1713">
                  <c:v>1,711.00</c:v>
                </c:pt>
                <c:pt idx="1714">
                  <c:v>1,711.99</c:v>
                </c:pt>
                <c:pt idx="1715">
                  <c:v>1,712.99</c:v>
                </c:pt>
                <c:pt idx="1716">
                  <c:v>1,714.00</c:v>
                </c:pt>
                <c:pt idx="1717">
                  <c:v>1,715.00</c:v>
                </c:pt>
                <c:pt idx="1718">
                  <c:v>1,715.99</c:v>
                </c:pt>
                <c:pt idx="1719">
                  <c:v>1,716.99</c:v>
                </c:pt>
                <c:pt idx="1720">
                  <c:v>1,718.00</c:v>
                </c:pt>
                <c:pt idx="1721">
                  <c:v>1,719.00</c:v>
                </c:pt>
                <c:pt idx="1722">
                  <c:v>1,719.99</c:v>
                </c:pt>
                <c:pt idx="1723">
                  <c:v>1,721.00</c:v>
                </c:pt>
                <c:pt idx="1724">
                  <c:v>1,722.00</c:v>
                </c:pt>
                <c:pt idx="1725">
                  <c:v>1,722.99</c:v>
                </c:pt>
                <c:pt idx="1726">
                  <c:v>1,723.99</c:v>
                </c:pt>
                <c:pt idx="1727">
                  <c:v>1,725.00</c:v>
                </c:pt>
                <c:pt idx="1728">
                  <c:v>1,726.00</c:v>
                </c:pt>
                <c:pt idx="1729">
                  <c:v>1,726.99</c:v>
                </c:pt>
                <c:pt idx="1730">
                  <c:v>1,727.99</c:v>
                </c:pt>
                <c:pt idx="1731">
                  <c:v>1,729.00</c:v>
                </c:pt>
                <c:pt idx="1732">
                  <c:v>1,729.99</c:v>
                </c:pt>
                <c:pt idx="1733">
                  <c:v>1,730.99</c:v>
                </c:pt>
                <c:pt idx="1734">
                  <c:v>1,732.00</c:v>
                </c:pt>
                <c:pt idx="1735">
                  <c:v>1,733.00</c:v>
                </c:pt>
                <c:pt idx="1736">
                  <c:v>1,733.99</c:v>
                </c:pt>
                <c:pt idx="1737">
                  <c:v>1,734.99</c:v>
                </c:pt>
                <c:pt idx="1738">
                  <c:v>1,736.00</c:v>
                </c:pt>
                <c:pt idx="1739">
                  <c:v>1,737.00</c:v>
                </c:pt>
                <c:pt idx="1740">
                  <c:v>1,737.99</c:v>
                </c:pt>
                <c:pt idx="1741">
                  <c:v>1,739.00</c:v>
                </c:pt>
                <c:pt idx="1742">
                  <c:v>1,740.00</c:v>
                </c:pt>
                <c:pt idx="1743">
                  <c:v>1,740.99</c:v>
                </c:pt>
                <c:pt idx="1744">
                  <c:v>1,741.99</c:v>
                </c:pt>
                <c:pt idx="1745">
                  <c:v>1,743.00</c:v>
                </c:pt>
                <c:pt idx="1746">
                  <c:v>1,744.00</c:v>
                </c:pt>
                <c:pt idx="1747">
                  <c:v>1,744.99</c:v>
                </c:pt>
                <c:pt idx="1748">
                  <c:v>1,745.99</c:v>
                </c:pt>
                <c:pt idx="1749">
                  <c:v>1,747.00</c:v>
                </c:pt>
                <c:pt idx="1750">
                  <c:v>1,748.00</c:v>
                </c:pt>
                <c:pt idx="1751">
                  <c:v>1,748.99</c:v>
                </c:pt>
                <c:pt idx="1752">
                  <c:v>1,750.00</c:v>
                </c:pt>
                <c:pt idx="1753">
                  <c:v>1,751.00</c:v>
                </c:pt>
                <c:pt idx="1754">
                  <c:v>1,751.99</c:v>
                </c:pt>
                <c:pt idx="1755">
                  <c:v>1,752.99</c:v>
                </c:pt>
                <c:pt idx="1756">
                  <c:v>1,754.00</c:v>
                </c:pt>
                <c:pt idx="1757">
                  <c:v>1,755.00</c:v>
                </c:pt>
                <c:pt idx="1758">
                  <c:v>1,755.99</c:v>
                </c:pt>
                <c:pt idx="1759">
                  <c:v>1,756.99</c:v>
                </c:pt>
                <c:pt idx="1760">
                  <c:v>1,758.00</c:v>
                </c:pt>
                <c:pt idx="1761">
                  <c:v>1,759.00</c:v>
                </c:pt>
                <c:pt idx="1762">
                  <c:v>1,759.99</c:v>
                </c:pt>
                <c:pt idx="1763">
                  <c:v>1,761.00</c:v>
                </c:pt>
                <c:pt idx="1764">
                  <c:v>1,762.00</c:v>
                </c:pt>
                <c:pt idx="1765">
                  <c:v>1,762.99</c:v>
                </c:pt>
                <c:pt idx="1766">
                  <c:v>1,763.99</c:v>
                </c:pt>
                <c:pt idx="1767">
                  <c:v>1,765.00</c:v>
                </c:pt>
                <c:pt idx="1768">
                  <c:v>1,766.00</c:v>
                </c:pt>
                <c:pt idx="1769">
                  <c:v>1,766.99</c:v>
                </c:pt>
                <c:pt idx="1770">
                  <c:v>1,767.99</c:v>
                </c:pt>
                <c:pt idx="1771">
                  <c:v>1,769.00</c:v>
                </c:pt>
                <c:pt idx="1772">
                  <c:v>1,770.00</c:v>
                </c:pt>
                <c:pt idx="1773">
                  <c:v>1,770.99</c:v>
                </c:pt>
                <c:pt idx="1774">
                  <c:v>1,772.00</c:v>
                </c:pt>
                <c:pt idx="1775">
                  <c:v>1,773.00</c:v>
                </c:pt>
                <c:pt idx="1776">
                  <c:v>1,773.99</c:v>
                </c:pt>
                <c:pt idx="1777">
                  <c:v>1,774.99</c:v>
                </c:pt>
                <c:pt idx="1778">
                  <c:v>1,776.00</c:v>
                </c:pt>
                <c:pt idx="1779">
                  <c:v>1,777.00</c:v>
                </c:pt>
                <c:pt idx="1780">
                  <c:v>1,777.99</c:v>
                </c:pt>
                <c:pt idx="1781">
                  <c:v>1,778.99</c:v>
                </c:pt>
                <c:pt idx="1782">
                  <c:v>1,780.00</c:v>
                </c:pt>
                <c:pt idx="1783">
                  <c:v>1,780.99</c:v>
                </c:pt>
                <c:pt idx="1784">
                  <c:v>1,781.99</c:v>
                </c:pt>
                <c:pt idx="1785">
                  <c:v>1,783.00</c:v>
                </c:pt>
                <c:pt idx="1786">
                  <c:v>1,784.00</c:v>
                </c:pt>
                <c:pt idx="1787">
                  <c:v>1,784.99</c:v>
                </c:pt>
                <c:pt idx="1788">
                  <c:v>1,785.99</c:v>
                </c:pt>
                <c:pt idx="1789">
                  <c:v>1,787.00</c:v>
                </c:pt>
                <c:pt idx="1790">
                  <c:v>1,788.00</c:v>
                </c:pt>
                <c:pt idx="1791">
                  <c:v>1,788.99</c:v>
                </c:pt>
                <c:pt idx="1792">
                  <c:v>1,790.00</c:v>
                </c:pt>
                <c:pt idx="1793">
                  <c:v>1,791.00</c:v>
                </c:pt>
                <c:pt idx="1794">
                  <c:v>1,791.99</c:v>
                </c:pt>
                <c:pt idx="1795">
                  <c:v>1,792.99</c:v>
                </c:pt>
                <c:pt idx="1796">
                  <c:v>1,794.00</c:v>
                </c:pt>
                <c:pt idx="1797">
                  <c:v>1,795.00</c:v>
                </c:pt>
                <c:pt idx="1798">
                  <c:v>1,795.99</c:v>
                </c:pt>
                <c:pt idx="1799">
                  <c:v>1,796.99</c:v>
                </c:pt>
                <c:pt idx="1800">
                  <c:v>1,798.00</c:v>
                </c:pt>
                <c:pt idx="1801">
                  <c:v>1,799.00</c:v>
                </c:pt>
                <c:pt idx="1802">
                  <c:v>1,799.99</c:v>
                </c:pt>
                <c:pt idx="1803">
                  <c:v>1,801.00</c:v>
                </c:pt>
                <c:pt idx="1804">
                  <c:v>1,802.00</c:v>
                </c:pt>
                <c:pt idx="1805">
                  <c:v>1,802.99</c:v>
                </c:pt>
                <c:pt idx="1806">
                  <c:v>1,803.99</c:v>
                </c:pt>
                <c:pt idx="1807">
                  <c:v>1,805.00</c:v>
                </c:pt>
                <c:pt idx="1808">
                  <c:v>1,806.00</c:v>
                </c:pt>
                <c:pt idx="1809">
                  <c:v>1,806.99</c:v>
                </c:pt>
                <c:pt idx="1810">
                  <c:v>1,807.99</c:v>
                </c:pt>
                <c:pt idx="1811">
                  <c:v>1,809.00</c:v>
                </c:pt>
                <c:pt idx="1812">
                  <c:v>1,809.99</c:v>
                </c:pt>
                <c:pt idx="1813">
                  <c:v>1,810.99</c:v>
                </c:pt>
                <c:pt idx="1814">
                  <c:v>1,812.00</c:v>
                </c:pt>
                <c:pt idx="1815">
                  <c:v>1,813.00</c:v>
                </c:pt>
                <c:pt idx="1816">
                  <c:v>1,813.99</c:v>
                </c:pt>
                <c:pt idx="1817">
                  <c:v>1,814.99</c:v>
                </c:pt>
                <c:pt idx="1818">
                  <c:v>1,816.00</c:v>
                </c:pt>
                <c:pt idx="1819">
                  <c:v>1,817.00</c:v>
                </c:pt>
                <c:pt idx="1820">
                  <c:v>1,817.99</c:v>
                </c:pt>
                <c:pt idx="1821">
                  <c:v>1,818.99</c:v>
                </c:pt>
                <c:pt idx="1822">
                  <c:v>1,820.00</c:v>
                </c:pt>
                <c:pt idx="1823">
                  <c:v>1,820.99</c:v>
                </c:pt>
                <c:pt idx="1824">
                  <c:v>1,821.99</c:v>
                </c:pt>
                <c:pt idx="1825">
                  <c:v>1,823.00</c:v>
                </c:pt>
                <c:pt idx="1826">
                  <c:v>1,824.00</c:v>
                </c:pt>
                <c:pt idx="1827">
                  <c:v>1,824.99</c:v>
                </c:pt>
                <c:pt idx="1828">
                  <c:v>1,825.99</c:v>
                </c:pt>
                <c:pt idx="1829">
                  <c:v>1,827.00</c:v>
                </c:pt>
                <c:pt idx="1830">
                  <c:v>1,828.00</c:v>
                </c:pt>
                <c:pt idx="1831">
                  <c:v>1,828.99</c:v>
                </c:pt>
                <c:pt idx="1832">
                  <c:v>1,830.00</c:v>
                </c:pt>
                <c:pt idx="1833">
                  <c:v>1,831.00</c:v>
                </c:pt>
                <c:pt idx="1834">
                  <c:v>1,831.99</c:v>
                </c:pt>
                <c:pt idx="1835">
                  <c:v>1,832.99</c:v>
                </c:pt>
                <c:pt idx="1836">
                  <c:v>1,834.00</c:v>
                </c:pt>
                <c:pt idx="1837">
                  <c:v>1,835.00</c:v>
                </c:pt>
                <c:pt idx="1838">
                  <c:v>1,835.99</c:v>
                </c:pt>
                <c:pt idx="1839">
                  <c:v>1,836.99</c:v>
                </c:pt>
                <c:pt idx="1840">
                  <c:v>1,838.00</c:v>
                </c:pt>
                <c:pt idx="1841">
                  <c:v>1,839.00</c:v>
                </c:pt>
                <c:pt idx="1842">
                  <c:v>1,839.99</c:v>
                </c:pt>
                <c:pt idx="1843">
                  <c:v>1,841.00</c:v>
                </c:pt>
                <c:pt idx="1844">
                  <c:v>1,842.00</c:v>
                </c:pt>
                <c:pt idx="1845">
                  <c:v>1,842.99</c:v>
                </c:pt>
                <c:pt idx="1846">
                  <c:v>1,843.99</c:v>
                </c:pt>
                <c:pt idx="1847">
                  <c:v>1,845.00</c:v>
                </c:pt>
                <c:pt idx="1848">
                  <c:v>1,846.00</c:v>
                </c:pt>
                <c:pt idx="1849">
                  <c:v>1,846.99</c:v>
                </c:pt>
                <c:pt idx="1850">
                  <c:v>1,847.99</c:v>
                </c:pt>
                <c:pt idx="1851">
                  <c:v>1,849.00</c:v>
                </c:pt>
                <c:pt idx="1852">
                  <c:v>1,849.99</c:v>
                </c:pt>
                <c:pt idx="1853">
                  <c:v>1,850.99</c:v>
                </c:pt>
                <c:pt idx="1854">
                  <c:v>1,852.00</c:v>
                </c:pt>
                <c:pt idx="1855">
                  <c:v>1,853.00</c:v>
                </c:pt>
                <c:pt idx="1856">
                  <c:v>1,853.99</c:v>
                </c:pt>
                <c:pt idx="1857">
                  <c:v>1,854.99</c:v>
                </c:pt>
                <c:pt idx="1858">
                  <c:v>1,856.00</c:v>
                </c:pt>
                <c:pt idx="1859">
                  <c:v>1,857.00</c:v>
                </c:pt>
                <c:pt idx="1860">
                  <c:v>1,857.99</c:v>
                </c:pt>
                <c:pt idx="1861">
                  <c:v>1,858.99</c:v>
                </c:pt>
                <c:pt idx="1862">
                  <c:v>1,860.00</c:v>
                </c:pt>
                <c:pt idx="1863">
                  <c:v>1,860.99</c:v>
                </c:pt>
                <c:pt idx="1864">
                  <c:v>1,861.99</c:v>
                </c:pt>
                <c:pt idx="1865">
                  <c:v>1,863.00</c:v>
                </c:pt>
                <c:pt idx="1866">
                  <c:v>1,864.00</c:v>
                </c:pt>
                <c:pt idx="1867">
                  <c:v>1,864.99</c:v>
                </c:pt>
                <c:pt idx="1868">
                  <c:v>1,865.99</c:v>
                </c:pt>
                <c:pt idx="1869">
                  <c:v>1,867.00</c:v>
                </c:pt>
                <c:pt idx="1870">
                  <c:v>1,868.00</c:v>
                </c:pt>
                <c:pt idx="1871">
                  <c:v>1,868.99</c:v>
                </c:pt>
                <c:pt idx="1872">
                  <c:v>1,870.00</c:v>
                </c:pt>
                <c:pt idx="1873">
                  <c:v>1,871.00</c:v>
                </c:pt>
                <c:pt idx="1874">
                  <c:v>1,871.99</c:v>
                </c:pt>
                <c:pt idx="1875">
                  <c:v>1,872.99</c:v>
                </c:pt>
                <c:pt idx="1876">
                  <c:v>1,874.00</c:v>
                </c:pt>
                <c:pt idx="1877">
                  <c:v>1,875.00</c:v>
                </c:pt>
                <c:pt idx="1878">
                  <c:v>1,875.99</c:v>
                </c:pt>
                <c:pt idx="1879">
                  <c:v>1,876.99</c:v>
                </c:pt>
                <c:pt idx="1880">
                  <c:v>1,878.00</c:v>
                </c:pt>
                <c:pt idx="1881">
                  <c:v>1,879.00</c:v>
                </c:pt>
                <c:pt idx="1882">
                  <c:v>1,879.99</c:v>
                </c:pt>
                <c:pt idx="1883">
                  <c:v>1,880.99</c:v>
                </c:pt>
                <c:pt idx="1884">
                  <c:v>1,882.00</c:v>
                </c:pt>
                <c:pt idx="1885">
                  <c:v>1,882.99</c:v>
                </c:pt>
                <c:pt idx="1886">
                  <c:v>1,883.99</c:v>
                </c:pt>
                <c:pt idx="1887">
                  <c:v>1,885.00</c:v>
                </c:pt>
                <c:pt idx="1888">
                  <c:v>1,886.00</c:v>
                </c:pt>
                <c:pt idx="1889">
                  <c:v>1,886.99</c:v>
                </c:pt>
                <c:pt idx="1890">
                  <c:v>1,887.99</c:v>
                </c:pt>
                <c:pt idx="1891">
                  <c:v>1,889.00</c:v>
                </c:pt>
                <c:pt idx="1892">
                  <c:v>1,890.00</c:v>
                </c:pt>
                <c:pt idx="1893">
                  <c:v>1,890.99</c:v>
                </c:pt>
                <c:pt idx="1894">
                  <c:v>1,892.00</c:v>
                </c:pt>
                <c:pt idx="1895">
                  <c:v>1,893.00</c:v>
                </c:pt>
                <c:pt idx="1896">
                  <c:v>1,893.99</c:v>
                </c:pt>
                <c:pt idx="1897">
                  <c:v>1,894.99</c:v>
                </c:pt>
                <c:pt idx="1898">
                  <c:v>1,896.00</c:v>
                </c:pt>
                <c:pt idx="1899">
                  <c:v>1,897.00</c:v>
                </c:pt>
                <c:pt idx="1900">
                  <c:v>1,897.99</c:v>
                </c:pt>
                <c:pt idx="1901">
                  <c:v>1,898.99</c:v>
                </c:pt>
                <c:pt idx="1902">
                  <c:v>1,900.00</c:v>
                </c:pt>
                <c:pt idx="1903">
                  <c:v>1,901.00</c:v>
                </c:pt>
                <c:pt idx="1904">
                  <c:v>1,901.99</c:v>
                </c:pt>
                <c:pt idx="1905">
                  <c:v>1,903.00</c:v>
                </c:pt>
                <c:pt idx="1906">
                  <c:v>1,904.00</c:v>
                </c:pt>
                <c:pt idx="1907">
                  <c:v>1,904.99</c:v>
                </c:pt>
                <c:pt idx="1908">
                  <c:v>1,905.99</c:v>
                </c:pt>
                <c:pt idx="1909">
                  <c:v>1,907.00</c:v>
                </c:pt>
                <c:pt idx="1910">
                  <c:v>1,908.00</c:v>
                </c:pt>
                <c:pt idx="1911">
                  <c:v>1,908.99</c:v>
                </c:pt>
                <c:pt idx="1912">
                  <c:v>1,909.99</c:v>
                </c:pt>
                <c:pt idx="1913">
                  <c:v>1,911.00</c:v>
                </c:pt>
                <c:pt idx="1914">
                  <c:v>1,911.99</c:v>
                </c:pt>
                <c:pt idx="1915">
                  <c:v>1,912.99</c:v>
                </c:pt>
                <c:pt idx="1916">
                  <c:v>1,914.00</c:v>
                </c:pt>
                <c:pt idx="1917">
                  <c:v>1,915.00</c:v>
                </c:pt>
                <c:pt idx="1918">
                  <c:v>1,915.99</c:v>
                </c:pt>
                <c:pt idx="1919">
                  <c:v>1,916.99</c:v>
                </c:pt>
                <c:pt idx="1920">
                  <c:v>1,918.00</c:v>
                </c:pt>
                <c:pt idx="1921">
                  <c:v>1,919.00</c:v>
                </c:pt>
                <c:pt idx="1922">
                  <c:v>1,919.99</c:v>
                </c:pt>
                <c:pt idx="1923">
                  <c:v>1,920.99</c:v>
                </c:pt>
                <c:pt idx="1924">
                  <c:v>1,922.00</c:v>
                </c:pt>
                <c:pt idx="1925">
                  <c:v>1,922.99</c:v>
                </c:pt>
                <c:pt idx="1926">
                  <c:v>1,923.99</c:v>
                </c:pt>
                <c:pt idx="1927">
                  <c:v>1,925.00</c:v>
                </c:pt>
                <c:pt idx="1928">
                  <c:v>1,926.00</c:v>
                </c:pt>
                <c:pt idx="1929">
                  <c:v>1,926.99</c:v>
                </c:pt>
                <c:pt idx="1930">
                  <c:v>1,927.99</c:v>
                </c:pt>
                <c:pt idx="1931">
                  <c:v>1,929.00</c:v>
                </c:pt>
                <c:pt idx="1932">
                  <c:v>1,930.00</c:v>
                </c:pt>
                <c:pt idx="1933">
                  <c:v>1,930.99</c:v>
                </c:pt>
                <c:pt idx="1934">
                  <c:v>1,932.00</c:v>
                </c:pt>
                <c:pt idx="1935">
                  <c:v>1,933.00</c:v>
                </c:pt>
                <c:pt idx="1936">
                  <c:v>1,933.99</c:v>
                </c:pt>
                <c:pt idx="1937">
                  <c:v>1,934.99</c:v>
                </c:pt>
                <c:pt idx="1938">
                  <c:v>1,936.00</c:v>
                </c:pt>
                <c:pt idx="1939">
                  <c:v>1,937.00</c:v>
                </c:pt>
                <c:pt idx="1940">
                  <c:v>1,937.99</c:v>
                </c:pt>
                <c:pt idx="1941">
                  <c:v>1,938.99</c:v>
                </c:pt>
                <c:pt idx="1942">
                  <c:v>1,940.00</c:v>
                </c:pt>
                <c:pt idx="1943">
                  <c:v>1,941.00</c:v>
                </c:pt>
                <c:pt idx="1944">
                  <c:v>1,941.99</c:v>
                </c:pt>
                <c:pt idx="1945">
                  <c:v>1,943.00</c:v>
                </c:pt>
                <c:pt idx="1946">
                  <c:v>1,944.00</c:v>
                </c:pt>
                <c:pt idx="1947">
                  <c:v>1,944.99</c:v>
                </c:pt>
                <c:pt idx="1948">
                  <c:v>1,945.99</c:v>
                </c:pt>
                <c:pt idx="1949">
                  <c:v>1,947.00</c:v>
                </c:pt>
                <c:pt idx="1950">
                  <c:v>1,948.00</c:v>
                </c:pt>
                <c:pt idx="1951">
                  <c:v>1,948.99</c:v>
                </c:pt>
                <c:pt idx="1952">
                  <c:v>1,949.99</c:v>
                </c:pt>
                <c:pt idx="1953">
                  <c:v>1,951.00</c:v>
                </c:pt>
                <c:pt idx="1954">
                  <c:v>1,951.99</c:v>
                </c:pt>
                <c:pt idx="1955">
                  <c:v>1,952.99</c:v>
                </c:pt>
                <c:pt idx="1956">
                  <c:v>1,954.00</c:v>
                </c:pt>
                <c:pt idx="1957">
                  <c:v>1,955.00</c:v>
                </c:pt>
                <c:pt idx="1958">
                  <c:v>1,955.99</c:v>
                </c:pt>
                <c:pt idx="1959">
                  <c:v>1,956.99</c:v>
                </c:pt>
                <c:pt idx="1960">
                  <c:v>1,958.00</c:v>
                </c:pt>
                <c:pt idx="1961">
                  <c:v>1,959.00</c:v>
                </c:pt>
                <c:pt idx="1962">
                  <c:v>1,959.99</c:v>
                </c:pt>
                <c:pt idx="1963">
                  <c:v>1,961.00</c:v>
                </c:pt>
                <c:pt idx="1964">
                  <c:v>1,962.00</c:v>
                </c:pt>
                <c:pt idx="1965">
                  <c:v>1,962.99</c:v>
                </c:pt>
                <c:pt idx="1966">
                  <c:v>1,963.99</c:v>
                </c:pt>
                <c:pt idx="1967">
                  <c:v>1,965.00</c:v>
                </c:pt>
                <c:pt idx="1968">
                  <c:v>1,966.00</c:v>
                </c:pt>
                <c:pt idx="1969">
                  <c:v>1,966.99</c:v>
                </c:pt>
                <c:pt idx="1970">
                  <c:v>1,967.99</c:v>
                </c:pt>
                <c:pt idx="1971">
                  <c:v>1,969.00</c:v>
                </c:pt>
                <c:pt idx="1972">
                  <c:v>1,970.00</c:v>
                </c:pt>
                <c:pt idx="1973">
                  <c:v>1,970.99</c:v>
                </c:pt>
                <c:pt idx="1974">
                  <c:v>1,972.00</c:v>
                </c:pt>
                <c:pt idx="1975">
                  <c:v>1,973.00</c:v>
                </c:pt>
                <c:pt idx="1976">
                  <c:v>1,973.99</c:v>
                </c:pt>
                <c:pt idx="1977">
                  <c:v>1,974.99</c:v>
                </c:pt>
                <c:pt idx="1978">
                  <c:v>1,976.00</c:v>
                </c:pt>
                <c:pt idx="1979">
                  <c:v>1,977.00</c:v>
                </c:pt>
                <c:pt idx="1980">
                  <c:v>1,977.99</c:v>
                </c:pt>
                <c:pt idx="1981">
                  <c:v>1,978.99</c:v>
                </c:pt>
                <c:pt idx="1982">
                  <c:v>1,980.00</c:v>
                </c:pt>
                <c:pt idx="1983">
                  <c:v>1,981.00</c:v>
                </c:pt>
                <c:pt idx="1984">
                  <c:v>1,981.99</c:v>
                </c:pt>
                <c:pt idx="1985">
                  <c:v>1,983.00</c:v>
                </c:pt>
                <c:pt idx="1986">
                  <c:v>1,984.00</c:v>
                </c:pt>
                <c:pt idx="1987">
                  <c:v>1,984.99</c:v>
                </c:pt>
                <c:pt idx="1988">
                  <c:v>1,985.99</c:v>
                </c:pt>
                <c:pt idx="1989">
                  <c:v>1,987.00</c:v>
                </c:pt>
                <c:pt idx="1990">
                  <c:v>1,988.00</c:v>
                </c:pt>
                <c:pt idx="1991">
                  <c:v>1,988.99</c:v>
                </c:pt>
                <c:pt idx="1992">
                  <c:v>1,989.99</c:v>
                </c:pt>
                <c:pt idx="1993">
                  <c:v>1,991.00</c:v>
                </c:pt>
                <c:pt idx="1994">
                  <c:v>1,992.00</c:v>
                </c:pt>
                <c:pt idx="1995">
                  <c:v>1,992.99</c:v>
                </c:pt>
                <c:pt idx="1996">
                  <c:v>1,994.00</c:v>
                </c:pt>
                <c:pt idx="1997">
                  <c:v>1,995.00</c:v>
                </c:pt>
                <c:pt idx="1998">
                  <c:v>1,995.99</c:v>
                </c:pt>
                <c:pt idx="1999">
                  <c:v>1,996.99</c:v>
                </c:pt>
                <c:pt idx="2000">
                  <c:v>1,998.00</c:v>
                </c:pt>
                <c:pt idx="2001">
                  <c:v>1,999.00</c:v>
                </c:pt>
                <c:pt idx="2002">
                  <c:v>1,999.99</c:v>
                </c:pt>
                <c:pt idx="2003">
                  <c:v>2,000.99</c:v>
                </c:pt>
                <c:pt idx="2004">
                  <c:v>2,002.00</c:v>
                </c:pt>
                <c:pt idx="2005">
                  <c:v>2,002.99</c:v>
                </c:pt>
                <c:pt idx="2006">
                  <c:v>2,003.99</c:v>
                </c:pt>
                <c:pt idx="2007">
                  <c:v>2,005.00</c:v>
                </c:pt>
                <c:pt idx="2008">
                  <c:v>2,006.00</c:v>
                </c:pt>
                <c:pt idx="2009">
                  <c:v>2,006.99</c:v>
                </c:pt>
                <c:pt idx="2010">
                  <c:v>2,007.99</c:v>
                </c:pt>
                <c:pt idx="2011">
                  <c:v>2,009.00</c:v>
                </c:pt>
                <c:pt idx="2012">
                  <c:v>2,010.00</c:v>
                </c:pt>
                <c:pt idx="2013">
                  <c:v>2,010.99</c:v>
                </c:pt>
                <c:pt idx="2014">
                  <c:v>2,012.00</c:v>
                </c:pt>
                <c:pt idx="2015">
                  <c:v>2,013.00</c:v>
                </c:pt>
                <c:pt idx="2016">
                  <c:v>2,013.99</c:v>
                </c:pt>
                <c:pt idx="2017">
                  <c:v>2,014.99</c:v>
                </c:pt>
                <c:pt idx="2018">
                  <c:v>2,016.00</c:v>
                </c:pt>
                <c:pt idx="2019">
                  <c:v>2,017.00</c:v>
                </c:pt>
                <c:pt idx="2020">
                  <c:v>2,017.99</c:v>
                </c:pt>
                <c:pt idx="2021">
                  <c:v>2,018.99</c:v>
                </c:pt>
                <c:pt idx="2022">
                  <c:v>2,020.00</c:v>
                </c:pt>
                <c:pt idx="2023">
                  <c:v>2,021.00</c:v>
                </c:pt>
                <c:pt idx="2024">
                  <c:v>2,021.99</c:v>
                </c:pt>
                <c:pt idx="2025">
                  <c:v>2,023.00</c:v>
                </c:pt>
                <c:pt idx="2026">
                  <c:v>2,024.00</c:v>
                </c:pt>
                <c:pt idx="2027">
                  <c:v>2,024.99</c:v>
                </c:pt>
                <c:pt idx="2028">
                  <c:v>2,025.99</c:v>
                </c:pt>
                <c:pt idx="2029">
                  <c:v>2,027.00</c:v>
                </c:pt>
                <c:pt idx="2030">
                  <c:v>2,028.00</c:v>
                </c:pt>
                <c:pt idx="2031">
                  <c:v>2,028.99</c:v>
                </c:pt>
                <c:pt idx="2032">
                  <c:v>2,029.99</c:v>
                </c:pt>
                <c:pt idx="2033">
                  <c:v>2,031.00</c:v>
                </c:pt>
                <c:pt idx="2034">
                  <c:v>2,032.00</c:v>
                </c:pt>
                <c:pt idx="2035">
                  <c:v>2,032.99</c:v>
                </c:pt>
                <c:pt idx="2036">
                  <c:v>2,034.00</c:v>
                </c:pt>
                <c:pt idx="2037">
                  <c:v>2,035.00</c:v>
                </c:pt>
                <c:pt idx="2038">
                  <c:v>2,035.99</c:v>
                </c:pt>
                <c:pt idx="2039">
                  <c:v>2,036.99</c:v>
                </c:pt>
                <c:pt idx="2040">
                  <c:v>2,038.00</c:v>
                </c:pt>
                <c:pt idx="2041">
                  <c:v>2,039.00</c:v>
                </c:pt>
                <c:pt idx="2042">
                  <c:v>2,039.99</c:v>
                </c:pt>
                <c:pt idx="2043">
                  <c:v>2,040.99</c:v>
                </c:pt>
                <c:pt idx="2044">
                  <c:v>2,042.00</c:v>
                </c:pt>
                <c:pt idx="2045">
                  <c:v>2,042.99</c:v>
                </c:pt>
                <c:pt idx="2046">
                  <c:v>2,043.99</c:v>
                </c:pt>
                <c:pt idx="2047">
                  <c:v>2,045.00</c:v>
                </c:pt>
                <c:pt idx="2048">
                  <c:v>2,046.00</c:v>
                </c:pt>
                <c:pt idx="2049">
                  <c:v>2,046.99</c:v>
                </c:pt>
                <c:pt idx="2050">
                  <c:v>2,047.99</c:v>
                </c:pt>
                <c:pt idx="2051">
                  <c:v>2,049.00</c:v>
                </c:pt>
                <c:pt idx="2052">
                  <c:v>2,050.00</c:v>
                </c:pt>
                <c:pt idx="2053">
                  <c:v>2,050.99</c:v>
                </c:pt>
                <c:pt idx="2054">
                  <c:v>2,051.99</c:v>
                </c:pt>
                <c:pt idx="2055">
                  <c:v>2,053.00</c:v>
                </c:pt>
                <c:pt idx="2056">
                  <c:v>2,054.00</c:v>
                </c:pt>
                <c:pt idx="2057">
                  <c:v>2,054.99</c:v>
                </c:pt>
                <c:pt idx="2058">
                  <c:v>2,056.00</c:v>
                </c:pt>
                <c:pt idx="2059">
                  <c:v>2,057.00</c:v>
                </c:pt>
                <c:pt idx="2060">
                  <c:v>2,057.99</c:v>
                </c:pt>
                <c:pt idx="2061">
                  <c:v>2,058.99</c:v>
                </c:pt>
                <c:pt idx="2062">
                  <c:v>2,060.00</c:v>
                </c:pt>
                <c:pt idx="2063">
                  <c:v>2,061.00</c:v>
                </c:pt>
                <c:pt idx="2064">
                  <c:v>2,061.99</c:v>
                </c:pt>
                <c:pt idx="2065">
                  <c:v>2,062.99</c:v>
                </c:pt>
                <c:pt idx="2066">
                  <c:v>2,064.00</c:v>
                </c:pt>
                <c:pt idx="2067">
                  <c:v>2,064.99</c:v>
                </c:pt>
                <c:pt idx="2068">
                  <c:v>2,065.99</c:v>
                </c:pt>
                <c:pt idx="2069">
                  <c:v>2,067.00</c:v>
                </c:pt>
                <c:pt idx="2070">
                  <c:v>2,068.00</c:v>
                </c:pt>
                <c:pt idx="2071">
                  <c:v>2,068.99</c:v>
                </c:pt>
                <c:pt idx="2072">
                  <c:v>2,069.99</c:v>
                </c:pt>
                <c:pt idx="2073">
                  <c:v>2,071.00</c:v>
                </c:pt>
                <c:pt idx="2074">
                  <c:v>2,072.00</c:v>
                </c:pt>
                <c:pt idx="2075">
                  <c:v>2,072.99</c:v>
                </c:pt>
                <c:pt idx="2076">
                  <c:v>2,074.00</c:v>
                </c:pt>
                <c:pt idx="2077">
                  <c:v>2,075.00</c:v>
                </c:pt>
                <c:pt idx="2078">
                  <c:v>2,075.99</c:v>
                </c:pt>
                <c:pt idx="2079">
                  <c:v>2,076.99</c:v>
                </c:pt>
                <c:pt idx="2080">
                  <c:v>2,078.00</c:v>
                </c:pt>
                <c:pt idx="2081">
                  <c:v>2,079.00</c:v>
                </c:pt>
                <c:pt idx="2082">
                  <c:v>2,079.99</c:v>
                </c:pt>
                <c:pt idx="2083">
                  <c:v>2,080.99</c:v>
                </c:pt>
                <c:pt idx="2084">
                  <c:v>2,082.00</c:v>
                </c:pt>
                <c:pt idx="2085">
                  <c:v>2,083.00</c:v>
                </c:pt>
                <c:pt idx="2086">
                  <c:v>2,083.99</c:v>
                </c:pt>
                <c:pt idx="2087">
                  <c:v>2,085.00</c:v>
                </c:pt>
                <c:pt idx="2088">
                  <c:v>2,086.00</c:v>
                </c:pt>
                <c:pt idx="2089">
                  <c:v>2,086.99</c:v>
                </c:pt>
                <c:pt idx="2090">
                  <c:v>2,087.99</c:v>
                </c:pt>
                <c:pt idx="2091">
                  <c:v>2,089.00</c:v>
                </c:pt>
                <c:pt idx="2092">
                  <c:v>2,090.00</c:v>
                </c:pt>
                <c:pt idx="2093">
                  <c:v>2,090.99</c:v>
                </c:pt>
                <c:pt idx="2094">
                  <c:v>2,091.99</c:v>
                </c:pt>
                <c:pt idx="2095">
                  <c:v>2,093.00</c:v>
                </c:pt>
                <c:pt idx="2096">
                  <c:v>2,094.00</c:v>
                </c:pt>
                <c:pt idx="2097">
                  <c:v>2,094.99</c:v>
                </c:pt>
                <c:pt idx="2098">
                  <c:v>2,096.00</c:v>
                </c:pt>
                <c:pt idx="2099">
                  <c:v>2,097.00</c:v>
                </c:pt>
                <c:pt idx="2100">
                  <c:v>2,097.99</c:v>
                </c:pt>
                <c:pt idx="2101">
                  <c:v>2,098.99</c:v>
                </c:pt>
                <c:pt idx="2102">
                  <c:v>2,100.00</c:v>
                </c:pt>
                <c:pt idx="2103">
                  <c:v>2,101.00</c:v>
                </c:pt>
                <c:pt idx="2104">
                  <c:v>2,101.99</c:v>
                </c:pt>
                <c:pt idx="2105">
                  <c:v>2,102.99</c:v>
                </c:pt>
                <c:pt idx="2106">
                  <c:v>2,104.00</c:v>
                </c:pt>
                <c:pt idx="2107">
                  <c:v>2,104.99</c:v>
                </c:pt>
                <c:pt idx="2108">
                  <c:v>2,105.99</c:v>
                </c:pt>
                <c:pt idx="2109">
                  <c:v>2,107.00</c:v>
                </c:pt>
                <c:pt idx="2110">
                  <c:v>2,108.00</c:v>
                </c:pt>
                <c:pt idx="2111">
                  <c:v>2,108.99</c:v>
                </c:pt>
                <c:pt idx="2112">
                  <c:v>2,109.99</c:v>
                </c:pt>
                <c:pt idx="2113">
                  <c:v>2,111.00</c:v>
                </c:pt>
                <c:pt idx="2114">
                  <c:v>2,112.00</c:v>
                </c:pt>
                <c:pt idx="2115">
                  <c:v>2,112.99</c:v>
                </c:pt>
                <c:pt idx="2116">
                  <c:v>2,114.00</c:v>
                </c:pt>
                <c:pt idx="2117">
                  <c:v>2,115.00</c:v>
                </c:pt>
                <c:pt idx="2118">
                  <c:v>2,115.99</c:v>
                </c:pt>
                <c:pt idx="2119">
                  <c:v>2,116.99</c:v>
                </c:pt>
                <c:pt idx="2120">
                  <c:v>2,118.00</c:v>
                </c:pt>
                <c:pt idx="2121">
                  <c:v>2,119.00</c:v>
                </c:pt>
                <c:pt idx="2122">
                  <c:v>2,119.99</c:v>
                </c:pt>
                <c:pt idx="2123">
                  <c:v>2,120.99</c:v>
                </c:pt>
                <c:pt idx="2124">
                  <c:v>2,122.00</c:v>
                </c:pt>
                <c:pt idx="2125">
                  <c:v>2,123.00</c:v>
                </c:pt>
                <c:pt idx="2126">
                  <c:v>2,123.99</c:v>
                </c:pt>
                <c:pt idx="2127">
                  <c:v>2,125.00</c:v>
                </c:pt>
                <c:pt idx="2128">
                  <c:v>2,126.00</c:v>
                </c:pt>
                <c:pt idx="2129">
                  <c:v>2,126.99</c:v>
                </c:pt>
                <c:pt idx="2130">
                  <c:v>2,127.99</c:v>
                </c:pt>
                <c:pt idx="2131">
                  <c:v>2,129.00</c:v>
                </c:pt>
                <c:pt idx="2132">
                  <c:v>2,130.00</c:v>
                </c:pt>
                <c:pt idx="2133">
                  <c:v>2,130.99</c:v>
                </c:pt>
                <c:pt idx="2134">
                  <c:v>2,131.99</c:v>
                </c:pt>
                <c:pt idx="2135">
                  <c:v>2,133.00</c:v>
                </c:pt>
                <c:pt idx="2136">
                  <c:v>2,133.99</c:v>
                </c:pt>
                <c:pt idx="2137">
                  <c:v>2,134.99</c:v>
                </c:pt>
                <c:pt idx="2138">
                  <c:v>2,136.00</c:v>
                </c:pt>
                <c:pt idx="2139">
                  <c:v>2,137.00</c:v>
                </c:pt>
                <c:pt idx="2140">
                  <c:v>2,137.99</c:v>
                </c:pt>
                <c:pt idx="2141">
                  <c:v>2,138.99</c:v>
                </c:pt>
                <c:pt idx="2142">
                  <c:v>2,140.00</c:v>
                </c:pt>
                <c:pt idx="2143">
                  <c:v>2,141.00</c:v>
                </c:pt>
                <c:pt idx="2144">
                  <c:v>2,141.99</c:v>
                </c:pt>
                <c:pt idx="2145">
                  <c:v>2,142.99</c:v>
                </c:pt>
                <c:pt idx="2146">
                  <c:v>2,144.00</c:v>
                </c:pt>
                <c:pt idx="2147">
                  <c:v>2,144.99</c:v>
                </c:pt>
                <c:pt idx="2148">
                  <c:v>2,145.99</c:v>
                </c:pt>
                <c:pt idx="2149">
                  <c:v>2,147.00</c:v>
                </c:pt>
                <c:pt idx="2150">
                  <c:v>2,148.00</c:v>
                </c:pt>
                <c:pt idx="2151">
                  <c:v>2,148.99</c:v>
                </c:pt>
                <c:pt idx="2152">
                  <c:v>2,149.99</c:v>
                </c:pt>
                <c:pt idx="2153">
                  <c:v>2,151.00</c:v>
                </c:pt>
                <c:pt idx="2154">
                  <c:v>2,152.00</c:v>
                </c:pt>
                <c:pt idx="2155">
                  <c:v>2,152.99</c:v>
                </c:pt>
                <c:pt idx="2156">
                  <c:v>2,154.00</c:v>
                </c:pt>
                <c:pt idx="2157">
                  <c:v>2,155.00</c:v>
                </c:pt>
                <c:pt idx="2158">
                  <c:v>2,155.99</c:v>
                </c:pt>
                <c:pt idx="2159">
                  <c:v>2,156.99</c:v>
                </c:pt>
                <c:pt idx="2160">
                  <c:v>2,158.00</c:v>
                </c:pt>
                <c:pt idx="2161">
                  <c:v>2,159.00</c:v>
                </c:pt>
                <c:pt idx="2162">
                  <c:v>2,159.99</c:v>
                </c:pt>
                <c:pt idx="2163">
                  <c:v>2,160.99</c:v>
                </c:pt>
                <c:pt idx="2164">
                  <c:v>2,162.00</c:v>
                </c:pt>
                <c:pt idx="2165">
                  <c:v>2,163.00</c:v>
                </c:pt>
                <c:pt idx="2166">
                  <c:v>2,163.99</c:v>
                </c:pt>
                <c:pt idx="2167">
                  <c:v>2,165.00</c:v>
                </c:pt>
                <c:pt idx="2168">
                  <c:v>2,166.00</c:v>
                </c:pt>
                <c:pt idx="2169">
                  <c:v>2,166.99</c:v>
                </c:pt>
                <c:pt idx="2170">
                  <c:v>2,167.99</c:v>
                </c:pt>
                <c:pt idx="2171">
                  <c:v>2,169.00</c:v>
                </c:pt>
                <c:pt idx="2172">
                  <c:v>2,170.00</c:v>
                </c:pt>
                <c:pt idx="2173">
                  <c:v>2,170.99</c:v>
                </c:pt>
                <c:pt idx="2174">
                  <c:v>2,171.99</c:v>
                </c:pt>
                <c:pt idx="2175">
                  <c:v>2,173.00</c:v>
                </c:pt>
                <c:pt idx="2176">
                  <c:v>2,173.99</c:v>
                </c:pt>
                <c:pt idx="2177">
                  <c:v>2,174.99</c:v>
                </c:pt>
                <c:pt idx="2178">
                  <c:v>2,176.00</c:v>
                </c:pt>
                <c:pt idx="2179">
                  <c:v>2,177.00</c:v>
                </c:pt>
                <c:pt idx="2180">
                  <c:v>2,177.99</c:v>
                </c:pt>
                <c:pt idx="2181">
                  <c:v>2,178.99</c:v>
                </c:pt>
                <c:pt idx="2182">
                  <c:v>2,180.00</c:v>
                </c:pt>
                <c:pt idx="2183">
                  <c:v>2,181.00</c:v>
                </c:pt>
                <c:pt idx="2184">
                  <c:v>2,181.99</c:v>
                </c:pt>
                <c:pt idx="2185">
                  <c:v>2,182.99</c:v>
                </c:pt>
                <c:pt idx="2186">
                  <c:v>2,184.00</c:v>
                </c:pt>
                <c:pt idx="2187">
                  <c:v>2,184.99</c:v>
                </c:pt>
                <c:pt idx="2188">
                  <c:v>2,185.99</c:v>
                </c:pt>
                <c:pt idx="2189">
                  <c:v>2,187.00</c:v>
                </c:pt>
                <c:pt idx="2190">
                  <c:v>2,188.00</c:v>
                </c:pt>
                <c:pt idx="2191">
                  <c:v>2,188.99</c:v>
                </c:pt>
                <c:pt idx="2192">
                  <c:v>2,189.99</c:v>
                </c:pt>
                <c:pt idx="2193">
                  <c:v>2,191.00</c:v>
                </c:pt>
                <c:pt idx="2194">
                  <c:v>2,192.00</c:v>
                </c:pt>
                <c:pt idx="2195">
                  <c:v>2,192.99</c:v>
                </c:pt>
                <c:pt idx="2196">
                  <c:v>2,194.00</c:v>
                </c:pt>
                <c:pt idx="2197">
                  <c:v>2,195.00</c:v>
                </c:pt>
                <c:pt idx="2198">
                  <c:v>2,195.99</c:v>
                </c:pt>
                <c:pt idx="2199">
                  <c:v>2,196.99</c:v>
                </c:pt>
                <c:pt idx="2200">
                  <c:v>2,198.00</c:v>
                </c:pt>
                <c:pt idx="2201">
                  <c:v>2,199.00</c:v>
                </c:pt>
                <c:pt idx="2202">
                  <c:v>2,199.99</c:v>
                </c:pt>
                <c:pt idx="2203">
                  <c:v>2,200.99</c:v>
                </c:pt>
                <c:pt idx="2204">
                  <c:v>2,202.00</c:v>
                </c:pt>
                <c:pt idx="2205">
                  <c:v>2,203.00</c:v>
                </c:pt>
                <c:pt idx="2206">
                  <c:v>2,203.99</c:v>
                </c:pt>
                <c:pt idx="2207">
                  <c:v>2,205.00</c:v>
                </c:pt>
                <c:pt idx="2208">
                  <c:v>2,206.00</c:v>
                </c:pt>
                <c:pt idx="2209">
                  <c:v>2,206.99</c:v>
                </c:pt>
                <c:pt idx="2210">
                  <c:v>2,207.99</c:v>
                </c:pt>
                <c:pt idx="2211">
                  <c:v>2,209.00</c:v>
                </c:pt>
                <c:pt idx="2212">
                  <c:v>2,210.00</c:v>
                </c:pt>
                <c:pt idx="2213">
                  <c:v>2,210.99</c:v>
                </c:pt>
                <c:pt idx="2214">
                  <c:v>2,211.99</c:v>
                </c:pt>
                <c:pt idx="2215">
                  <c:v>2,213.00</c:v>
                </c:pt>
                <c:pt idx="2216">
                  <c:v>2,213.99</c:v>
                </c:pt>
                <c:pt idx="2217">
                  <c:v>2,214.99</c:v>
                </c:pt>
                <c:pt idx="2218">
                  <c:v>2,216.00</c:v>
                </c:pt>
                <c:pt idx="2219">
                  <c:v>2,217.00</c:v>
                </c:pt>
                <c:pt idx="2220">
                  <c:v>2,217.99</c:v>
                </c:pt>
                <c:pt idx="2221">
                  <c:v>2,218.99</c:v>
                </c:pt>
                <c:pt idx="2222">
                  <c:v>2,220.00</c:v>
                </c:pt>
                <c:pt idx="2223">
                  <c:v>2,221.00</c:v>
                </c:pt>
                <c:pt idx="2224">
                  <c:v>2,221.99</c:v>
                </c:pt>
                <c:pt idx="2225">
                  <c:v>2,222.99</c:v>
                </c:pt>
                <c:pt idx="2226">
                  <c:v>2,224.00</c:v>
                </c:pt>
                <c:pt idx="2227">
                  <c:v>2,224.99</c:v>
                </c:pt>
                <c:pt idx="2228">
                  <c:v>2,225.99</c:v>
                </c:pt>
                <c:pt idx="2229">
                  <c:v>2,227.00</c:v>
                </c:pt>
                <c:pt idx="2230">
                  <c:v>2,228.00</c:v>
                </c:pt>
                <c:pt idx="2231">
                  <c:v>2,228.99</c:v>
                </c:pt>
                <c:pt idx="2232">
                  <c:v>2,229.99</c:v>
                </c:pt>
                <c:pt idx="2233">
                  <c:v>2,231.00</c:v>
                </c:pt>
                <c:pt idx="2234">
                  <c:v>2,232.00</c:v>
                </c:pt>
                <c:pt idx="2235">
                  <c:v>2,232.99</c:v>
                </c:pt>
                <c:pt idx="2236">
                  <c:v>2,233.99</c:v>
                </c:pt>
                <c:pt idx="2237">
                  <c:v>2,235.00</c:v>
                </c:pt>
                <c:pt idx="2238">
                  <c:v>2,235.99</c:v>
                </c:pt>
                <c:pt idx="2239">
                  <c:v>2,236.99</c:v>
                </c:pt>
                <c:pt idx="2240">
                  <c:v>2,238.00</c:v>
                </c:pt>
                <c:pt idx="2241">
                  <c:v>2,239.00</c:v>
                </c:pt>
                <c:pt idx="2242">
                  <c:v>2,239.99</c:v>
                </c:pt>
                <c:pt idx="2243">
                  <c:v>2,240.99</c:v>
                </c:pt>
                <c:pt idx="2244">
                  <c:v>2,242.00</c:v>
                </c:pt>
                <c:pt idx="2245">
                  <c:v>2,243.00</c:v>
                </c:pt>
                <c:pt idx="2246">
                  <c:v>2,243.99</c:v>
                </c:pt>
                <c:pt idx="2247">
                  <c:v>2,244.99</c:v>
                </c:pt>
                <c:pt idx="2248">
                  <c:v>2,246.00</c:v>
                </c:pt>
                <c:pt idx="2249">
                  <c:v>2,246.99</c:v>
                </c:pt>
                <c:pt idx="2250">
                  <c:v>2,247.99</c:v>
                </c:pt>
                <c:pt idx="2251">
                  <c:v>2,249.00</c:v>
                </c:pt>
                <c:pt idx="2252">
                  <c:v>2,250.00</c:v>
                </c:pt>
                <c:pt idx="2253">
                  <c:v>2,250.99</c:v>
                </c:pt>
                <c:pt idx="2254">
                  <c:v>2,251.99</c:v>
                </c:pt>
                <c:pt idx="2255">
                  <c:v>2,253.00</c:v>
                </c:pt>
                <c:pt idx="2256">
                  <c:v>2,254.00</c:v>
                </c:pt>
                <c:pt idx="2257">
                  <c:v>2,254.99</c:v>
                </c:pt>
                <c:pt idx="2258">
                  <c:v>2,256.00</c:v>
                </c:pt>
                <c:pt idx="2259">
                  <c:v>2,257.00</c:v>
                </c:pt>
                <c:pt idx="2260">
                  <c:v>2,257.99</c:v>
                </c:pt>
                <c:pt idx="2261">
                  <c:v>2,258.99</c:v>
                </c:pt>
                <c:pt idx="2262">
                  <c:v>2,260.00</c:v>
                </c:pt>
                <c:pt idx="2263">
                  <c:v>2,261.00</c:v>
                </c:pt>
                <c:pt idx="2264">
                  <c:v>2,261.99</c:v>
                </c:pt>
                <c:pt idx="2265">
                  <c:v>2,262.99</c:v>
                </c:pt>
                <c:pt idx="2266">
                  <c:v>2,264.00</c:v>
                </c:pt>
                <c:pt idx="2267">
                  <c:v>2,265.00</c:v>
                </c:pt>
                <c:pt idx="2268">
                  <c:v>2,265.99</c:v>
                </c:pt>
                <c:pt idx="2269">
                  <c:v>2,267.00</c:v>
                </c:pt>
                <c:pt idx="2270">
                  <c:v>2,268.00</c:v>
                </c:pt>
                <c:pt idx="2271">
                  <c:v>2,268.99</c:v>
                </c:pt>
                <c:pt idx="2272">
                  <c:v>2,269.99</c:v>
                </c:pt>
                <c:pt idx="2273">
                  <c:v>2,271.00</c:v>
                </c:pt>
                <c:pt idx="2274">
                  <c:v>2,272.00</c:v>
                </c:pt>
                <c:pt idx="2275">
                  <c:v>2,272.99</c:v>
                </c:pt>
                <c:pt idx="2276">
                  <c:v>2,273.99</c:v>
                </c:pt>
                <c:pt idx="2277">
                  <c:v>2,275.00</c:v>
                </c:pt>
                <c:pt idx="2278">
                  <c:v>2,275.99</c:v>
                </c:pt>
                <c:pt idx="2279">
                  <c:v>2,276.99</c:v>
                </c:pt>
                <c:pt idx="2280">
                  <c:v>2,278.00</c:v>
                </c:pt>
                <c:pt idx="2281">
                  <c:v>2,279.00</c:v>
                </c:pt>
                <c:pt idx="2282">
                  <c:v>2,279.99</c:v>
                </c:pt>
                <c:pt idx="2283">
                  <c:v>2,280.99</c:v>
                </c:pt>
                <c:pt idx="2284">
                  <c:v>2,282.00</c:v>
                </c:pt>
                <c:pt idx="2285">
                  <c:v>2,283.00</c:v>
                </c:pt>
                <c:pt idx="2286">
                  <c:v>2,283.99</c:v>
                </c:pt>
                <c:pt idx="2287">
                  <c:v>2,285.00</c:v>
                </c:pt>
                <c:pt idx="2288">
                  <c:v>2,286.00</c:v>
                </c:pt>
                <c:pt idx="2289">
                  <c:v>2,286.99</c:v>
                </c:pt>
                <c:pt idx="2290">
                  <c:v>2,287.99</c:v>
                </c:pt>
                <c:pt idx="2291">
                  <c:v>2,289.00</c:v>
                </c:pt>
                <c:pt idx="2292">
                  <c:v>2,290.00</c:v>
                </c:pt>
                <c:pt idx="2293">
                  <c:v>2,290.99</c:v>
                </c:pt>
                <c:pt idx="2294">
                  <c:v>2,291.99</c:v>
                </c:pt>
                <c:pt idx="2295">
                  <c:v>2,293.00</c:v>
                </c:pt>
                <c:pt idx="2296">
                  <c:v>2,294.00</c:v>
                </c:pt>
                <c:pt idx="2297">
                  <c:v>2,294.99</c:v>
                </c:pt>
                <c:pt idx="2298">
                  <c:v>2,295.99</c:v>
                </c:pt>
                <c:pt idx="2299">
                  <c:v>2,297.00</c:v>
                </c:pt>
                <c:pt idx="2300">
                  <c:v>2,297.99</c:v>
                </c:pt>
                <c:pt idx="2301">
                  <c:v>2,298.99</c:v>
                </c:pt>
                <c:pt idx="2302">
                  <c:v>2,300.00</c:v>
                </c:pt>
                <c:pt idx="2303">
                  <c:v>2,301.00</c:v>
                </c:pt>
                <c:pt idx="2304">
                  <c:v>2,301.99</c:v>
                </c:pt>
                <c:pt idx="2305">
                  <c:v>2,302.99</c:v>
                </c:pt>
                <c:pt idx="2306">
                  <c:v>2,304.00</c:v>
                </c:pt>
                <c:pt idx="2307">
                  <c:v>2,305.00</c:v>
                </c:pt>
                <c:pt idx="2308">
                  <c:v>2,305.99</c:v>
                </c:pt>
                <c:pt idx="2309">
                  <c:v>2,307.00</c:v>
                </c:pt>
                <c:pt idx="2310">
                  <c:v>2,308.00</c:v>
                </c:pt>
                <c:pt idx="2311">
                  <c:v>2,308.99</c:v>
                </c:pt>
                <c:pt idx="2312">
                  <c:v>2,309.99</c:v>
                </c:pt>
                <c:pt idx="2313">
                  <c:v>2,311.00</c:v>
                </c:pt>
                <c:pt idx="2314">
                  <c:v>2,312.00</c:v>
                </c:pt>
                <c:pt idx="2315">
                  <c:v>2,312.99</c:v>
                </c:pt>
                <c:pt idx="2316">
                  <c:v>2,313.99</c:v>
                </c:pt>
                <c:pt idx="2317">
                  <c:v>2,315.00</c:v>
                </c:pt>
                <c:pt idx="2318">
                  <c:v>2,316.00</c:v>
                </c:pt>
                <c:pt idx="2319">
                  <c:v>2,316.99</c:v>
                </c:pt>
                <c:pt idx="2320">
                  <c:v>2,318.00</c:v>
                </c:pt>
                <c:pt idx="2321">
                  <c:v>2,319.00</c:v>
                </c:pt>
                <c:pt idx="2322">
                  <c:v>2,319.99</c:v>
                </c:pt>
                <c:pt idx="2323">
                  <c:v>2,320.99</c:v>
                </c:pt>
                <c:pt idx="2324">
                  <c:v>2,322.00</c:v>
                </c:pt>
                <c:pt idx="2325">
                  <c:v>2,323.00</c:v>
                </c:pt>
                <c:pt idx="2326">
                  <c:v>2,323.99</c:v>
                </c:pt>
                <c:pt idx="2327">
                  <c:v>2,324.99</c:v>
                </c:pt>
                <c:pt idx="2328">
                  <c:v>2,326.00</c:v>
                </c:pt>
                <c:pt idx="2329">
                  <c:v>2,326.99</c:v>
                </c:pt>
                <c:pt idx="2330">
                  <c:v>2,327.99</c:v>
                </c:pt>
                <c:pt idx="2331">
                  <c:v>2,329.00</c:v>
                </c:pt>
                <c:pt idx="2332">
                  <c:v>2,330.00</c:v>
                </c:pt>
                <c:pt idx="2333">
                  <c:v>2,330.99</c:v>
                </c:pt>
                <c:pt idx="2334">
                  <c:v>2,331.99</c:v>
                </c:pt>
                <c:pt idx="2335">
                  <c:v>2,333.00</c:v>
                </c:pt>
                <c:pt idx="2336">
                  <c:v>2,334.00</c:v>
                </c:pt>
                <c:pt idx="2337">
                  <c:v>2,334.99</c:v>
                </c:pt>
                <c:pt idx="2338">
                  <c:v>2,335.99</c:v>
                </c:pt>
                <c:pt idx="2339">
                  <c:v>2,337.00</c:v>
                </c:pt>
                <c:pt idx="2340">
                  <c:v>2,337.99</c:v>
                </c:pt>
                <c:pt idx="2341">
                  <c:v>2,338.99</c:v>
                </c:pt>
                <c:pt idx="2342">
                  <c:v>2,340.00</c:v>
                </c:pt>
                <c:pt idx="2343">
                  <c:v>2,341.00</c:v>
                </c:pt>
                <c:pt idx="2344">
                  <c:v>2,341.99</c:v>
                </c:pt>
                <c:pt idx="2345">
                  <c:v>2,342.99</c:v>
                </c:pt>
                <c:pt idx="2346">
                  <c:v>2,344.00</c:v>
                </c:pt>
                <c:pt idx="2347">
                  <c:v>2,345.00</c:v>
                </c:pt>
                <c:pt idx="2348">
                  <c:v>2,345.99</c:v>
                </c:pt>
                <c:pt idx="2349">
                  <c:v>2,347.00</c:v>
                </c:pt>
                <c:pt idx="2350">
                  <c:v>2,348.00</c:v>
                </c:pt>
                <c:pt idx="2351">
                  <c:v>2,348.99</c:v>
                </c:pt>
                <c:pt idx="2352">
                  <c:v>2,349.99</c:v>
                </c:pt>
                <c:pt idx="2353">
                  <c:v>2,351.00</c:v>
                </c:pt>
                <c:pt idx="2354">
                  <c:v>2,352.00</c:v>
                </c:pt>
                <c:pt idx="2355">
                  <c:v>2,352.99</c:v>
                </c:pt>
                <c:pt idx="2356">
                  <c:v>2,353.99</c:v>
                </c:pt>
                <c:pt idx="2357">
                  <c:v>2,355.00</c:v>
                </c:pt>
                <c:pt idx="2358">
                  <c:v>2,356.00</c:v>
                </c:pt>
                <c:pt idx="2359">
                  <c:v>2,356.99</c:v>
                </c:pt>
                <c:pt idx="2360">
                  <c:v>2,358.00</c:v>
                </c:pt>
                <c:pt idx="2361">
                  <c:v>2,359.00</c:v>
                </c:pt>
                <c:pt idx="2362">
                  <c:v>2,359.99</c:v>
                </c:pt>
                <c:pt idx="2363">
                  <c:v>2,360.99</c:v>
                </c:pt>
                <c:pt idx="2364">
                  <c:v>2,362.00</c:v>
                </c:pt>
                <c:pt idx="2365">
                  <c:v>2,363.00</c:v>
                </c:pt>
                <c:pt idx="2366">
                  <c:v>2,363.99</c:v>
                </c:pt>
                <c:pt idx="2367">
                  <c:v>2,364.99</c:v>
                </c:pt>
                <c:pt idx="2368">
                  <c:v>2,366.00</c:v>
                </c:pt>
                <c:pt idx="2369">
                  <c:v>2,366.99</c:v>
                </c:pt>
                <c:pt idx="2370">
                  <c:v>2,367.99</c:v>
                </c:pt>
                <c:pt idx="2371">
                  <c:v>2,369.00</c:v>
                </c:pt>
                <c:pt idx="2372">
                  <c:v>2,370.00</c:v>
                </c:pt>
                <c:pt idx="2373">
                  <c:v>2,370.99</c:v>
                </c:pt>
                <c:pt idx="2374">
                  <c:v>2,371.99</c:v>
                </c:pt>
                <c:pt idx="2375">
                  <c:v>2,373.00</c:v>
                </c:pt>
                <c:pt idx="2376">
                  <c:v>2,374.00</c:v>
                </c:pt>
                <c:pt idx="2377">
                  <c:v>2,374.99</c:v>
                </c:pt>
                <c:pt idx="2378">
                  <c:v>2,375.99</c:v>
                </c:pt>
                <c:pt idx="2379">
                  <c:v>2,377.00</c:v>
                </c:pt>
                <c:pt idx="2380">
                  <c:v>2,377.99</c:v>
                </c:pt>
                <c:pt idx="2381">
                  <c:v>2,378.99</c:v>
                </c:pt>
                <c:pt idx="2382">
                  <c:v>2,380.00</c:v>
                </c:pt>
                <c:pt idx="2383">
                  <c:v>2,381.00</c:v>
                </c:pt>
                <c:pt idx="2384">
                  <c:v>2,381.99</c:v>
                </c:pt>
                <c:pt idx="2385">
                  <c:v>2,382.99</c:v>
                </c:pt>
                <c:pt idx="2386">
                  <c:v>2,384.00</c:v>
                </c:pt>
                <c:pt idx="2387">
                  <c:v>2,385.00</c:v>
                </c:pt>
                <c:pt idx="2388">
                  <c:v>2,385.99</c:v>
                </c:pt>
                <c:pt idx="2389">
                  <c:v>2,387.00</c:v>
                </c:pt>
                <c:pt idx="2390">
                  <c:v>2,388.00</c:v>
                </c:pt>
                <c:pt idx="2391">
                  <c:v>2,388.99</c:v>
                </c:pt>
                <c:pt idx="2392">
                  <c:v>2,389.99</c:v>
                </c:pt>
                <c:pt idx="2393">
                  <c:v>2,391.00</c:v>
                </c:pt>
                <c:pt idx="2394">
                  <c:v>2,392.00</c:v>
                </c:pt>
                <c:pt idx="2395">
                  <c:v>2,392.99</c:v>
                </c:pt>
                <c:pt idx="2396">
                  <c:v>2,393.99</c:v>
                </c:pt>
                <c:pt idx="2397">
                  <c:v>2,395.00</c:v>
                </c:pt>
                <c:pt idx="2398">
                  <c:v>2,396.00</c:v>
                </c:pt>
                <c:pt idx="2399">
                  <c:v>2,396.99</c:v>
                </c:pt>
                <c:pt idx="2400">
                  <c:v>2,398.00</c:v>
                </c:pt>
                <c:pt idx="2401">
                  <c:v>2,399.00</c:v>
                </c:pt>
                <c:pt idx="2402">
                  <c:v>2,399.99</c:v>
                </c:pt>
                <c:pt idx="2403">
                  <c:v>2,400.99</c:v>
                </c:pt>
                <c:pt idx="2404">
                  <c:v>2,402.00</c:v>
                </c:pt>
                <c:pt idx="2405">
                  <c:v>2,403.00</c:v>
                </c:pt>
                <c:pt idx="2406">
                  <c:v>2,403.99</c:v>
                </c:pt>
                <c:pt idx="2407">
                  <c:v>2,404.99</c:v>
                </c:pt>
                <c:pt idx="2408">
                  <c:v>2,406.00</c:v>
                </c:pt>
                <c:pt idx="2409">
                  <c:v>2,406.99</c:v>
                </c:pt>
                <c:pt idx="2410">
                  <c:v>2,407.99</c:v>
                </c:pt>
                <c:pt idx="2411">
                  <c:v>2,409.00</c:v>
                </c:pt>
                <c:pt idx="2412">
                  <c:v>2,410.00</c:v>
                </c:pt>
                <c:pt idx="2413">
                  <c:v>2,410.99</c:v>
                </c:pt>
                <c:pt idx="2414">
                  <c:v>2,411.99</c:v>
                </c:pt>
                <c:pt idx="2415">
                  <c:v>2,413.00</c:v>
                </c:pt>
                <c:pt idx="2416">
                  <c:v>2,414.00</c:v>
                </c:pt>
                <c:pt idx="2417">
                  <c:v>2,414.99</c:v>
                </c:pt>
                <c:pt idx="2418">
                  <c:v>2,415.99</c:v>
                </c:pt>
                <c:pt idx="2419">
                  <c:v>2,417.00</c:v>
                </c:pt>
                <c:pt idx="2420">
                  <c:v>2,418.00</c:v>
                </c:pt>
                <c:pt idx="2421">
                  <c:v>2,418.99</c:v>
                </c:pt>
                <c:pt idx="2422">
                  <c:v>2,420.00</c:v>
                </c:pt>
                <c:pt idx="2423">
                  <c:v>2,421.00</c:v>
                </c:pt>
                <c:pt idx="2424">
                  <c:v>2,421.99</c:v>
                </c:pt>
                <c:pt idx="2425">
                  <c:v>2,422.99</c:v>
                </c:pt>
                <c:pt idx="2426">
                  <c:v>2,424.00</c:v>
                </c:pt>
                <c:pt idx="2427">
                  <c:v>2,425.00</c:v>
                </c:pt>
                <c:pt idx="2428">
                  <c:v>2,425.99</c:v>
                </c:pt>
                <c:pt idx="2429">
                  <c:v>2,426.99</c:v>
                </c:pt>
                <c:pt idx="2430">
                  <c:v>2,428.00</c:v>
                </c:pt>
                <c:pt idx="2431">
                  <c:v>2,428.99</c:v>
                </c:pt>
                <c:pt idx="2432">
                  <c:v>2,429.99</c:v>
                </c:pt>
                <c:pt idx="2433">
                  <c:v>2,431.00</c:v>
                </c:pt>
                <c:pt idx="2434">
                  <c:v>2,432.00</c:v>
                </c:pt>
                <c:pt idx="2435">
                  <c:v>2,432.99</c:v>
                </c:pt>
                <c:pt idx="2436">
                  <c:v>2,433.99</c:v>
                </c:pt>
                <c:pt idx="2437">
                  <c:v>2,435.00</c:v>
                </c:pt>
                <c:pt idx="2438">
                  <c:v>2,436.00</c:v>
                </c:pt>
                <c:pt idx="2439">
                  <c:v>2,436.99</c:v>
                </c:pt>
                <c:pt idx="2440">
                  <c:v>2,437.99</c:v>
                </c:pt>
                <c:pt idx="2441">
                  <c:v>2,439.00</c:v>
                </c:pt>
                <c:pt idx="2442">
                  <c:v>2,439.99</c:v>
                </c:pt>
                <c:pt idx="2443">
                  <c:v>2,440.99</c:v>
                </c:pt>
                <c:pt idx="2444">
                  <c:v>2,442.00</c:v>
                </c:pt>
                <c:pt idx="2445">
                  <c:v>2,443.00</c:v>
                </c:pt>
                <c:pt idx="2446">
                  <c:v>2,443.99</c:v>
                </c:pt>
                <c:pt idx="2447">
                  <c:v>2,444.99</c:v>
                </c:pt>
                <c:pt idx="2448">
                  <c:v>2,446.00</c:v>
                </c:pt>
                <c:pt idx="2449">
                  <c:v>2,447.00</c:v>
                </c:pt>
                <c:pt idx="2450">
                  <c:v>2,447.99</c:v>
                </c:pt>
                <c:pt idx="2451">
                  <c:v>2,449.00</c:v>
                </c:pt>
                <c:pt idx="2452">
                  <c:v>2,450.00</c:v>
                </c:pt>
                <c:pt idx="2453">
                  <c:v>2,450.99</c:v>
                </c:pt>
                <c:pt idx="2454">
                  <c:v>2,451.99</c:v>
                </c:pt>
                <c:pt idx="2455">
                  <c:v>2,453.00</c:v>
                </c:pt>
                <c:pt idx="2456">
                  <c:v>2,454.00</c:v>
                </c:pt>
                <c:pt idx="2457">
                  <c:v>2,454.99</c:v>
                </c:pt>
                <c:pt idx="2458">
                  <c:v>2,455.99</c:v>
                </c:pt>
                <c:pt idx="2459">
                  <c:v>2,457.00</c:v>
                </c:pt>
                <c:pt idx="2460">
                  <c:v>2,458.00</c:v>
                </c:pt>
                <c:pt idx="2461">
                  <c:v>2,458.99</c:v>
                </c:pt>
                <c:pt idx="2462">
                  <c:v>2,460.00</c:v>
                </c:pt>
                <c:pt idx="2463">
                  <c:v>2,461.00</c:v>
                </c:pt>
                <c:pt idx="2464">
                  <c:v>2,461.99</c:v>
                </c:pt>
                <c:pt idx="2465">
                  <c:v>2,462.99</c:v>
                </c:pt>
                <c:pt idx="2466">
                  <c:v>2,464.00</c:v>
                </c:pt>
                <c:pt idx="2467">
                  <c:v>2,465.00</c:v>
                </c:pt>
                <c:pt idx="2468">
                  <c:v>2,465.99</c:v>
                </c:pt>
                <c:pt idx="2469">
                  <c:v>2,466.99</c:v>
                </c:pt>
                <c:pt idx="2470">
                  <c:v>2,468.00</c:v>
                </c:pt>
                <c:pt idx="2471">
                  <c:v>2,468.99</c:v>
                </c:pt>
                <c:pt idx="2472">
                  <c:v>2,469.99</c:v>
                </c:pt>
                <c:pt idx="2473">
                  <c:v>2,471.00</c:v>
                </c:pt>
                <c:pt idx="2474">
                  <c:v>2,472.00</c:v>
                </c:pt>
                <c:pt idx="2475">
                  <c:v>2,472.99</c:v>
                </c:pt>
                <c:pt idx="2476">
                  <c:v>2,473.99</c:v>
                </c:pt>
                <c:pt idx="2477">
                  <c:v>2,475.00</c:v>
                </c:pt>
                <c:pt idx="2478">
                  <c:v>2,476.00</c:v>
                </c:pt>
                <c:pt idx="2479">
                  <c:v>2,476.99</c:v>
                </c:pt>
                <c:pt idx="2480">
                  <c:v>2,478.00</c:v>
                </c:pt>
                <c:pt idx="2481">
                  <c:v>2,479.00</c:v>
                </c:pt>
                <c:pt idx="2482">
                  <c:v>2,479.99</c:v>
                </c:pt>
                <c:pt idx="2483">
                  <c:v>2,480.99</c:v>
                </c:pt>
                <c:pt idx="2484">
                  <c:v>2,482.00</c:v>
                </c:pt>
                <c:pt idx="2485">
                  <c:v>2,483.00</c:v>
                </c:pt>
                <c:pt idx="2486">
                  <c:v>2,483.99</c:v>
                </c:pt>
                <c:pt idx="2487">
                  <c:v>2,484.99</c:v>
                </c:pt>
                <c:pt idx="2488">
                  <c:v>2,486.00</c:v>
                </c:pt>
                <c:pt idx="2489">
                  <c:v>2,487.00</c:v>
                </c:pt>
                <c:pt idx="2490">
                  <c:v>2,487.99</c:v>
                </c:pt>
                <c:pt idx="2491">
                  <c:v>2,489.00</c:v>
                </c:pt>
                <c:pt idx="2492">
                  <c:v>2,490.00</c:v>
                </c:pt>
                <c:pt idx="2493">
                  <c:v>2,490.99</c:v>
                </c:pt>
                <c:pt idx="2494">
                  <c:v>2,491.99</c:v>
                </c:pt>
                <c:pt idx="2495">
                  <c:v>2,493.00</c:v>
                </c:pt>
                <c:pt idx="2496">
                  <c:v>2,494.00</c:v>
                </c:pt>
                <c:pt idx="2497">
                  <c:v>2,494.99</c:v>
                </c:pt>
                <c:pt idx="2498">
                  <c:v>2,495.99</c:v>
                </c:pt>
                <c:pt idx="2499">
                  <c:v>2,497.00</c:v>
                </c:pt>
                <c:pt idx="2500">
                  <c:v>2,498.00</c:v>
                </c:pt>
                <c:pt idx="2501">
                  <c:v>2,498.99</c:v>
                </c:pt>
                <c:pt idx="2502">
                  <c:v>2,500.00</c:v>
                </c:pt>
                <c:pt idx="2503">
                  <c:v>2,501.00</c:v>
                </c:pt>
                <c:pt idx="2504">
                  <c:v>2,501.99</c:v>
                </c:pt>
                <c:pt idx="2505">
                  <c:v>2,502.99</c:v>
                </c:pt>
                <c:pt idx="2506">
                  <c:v>2,504.00</c:v>
                </c:pt>
                <c:pt idx="2507">
                  <c:v>2,505.00</c:v>
                </c:pt>
                <c:pt idx="2508">
                  <c:v>2,505.99</c:v>
                </c:pt>
                <c:pt idx="2509">
                  <c:v>2,506.99</c:v>
                </c:pt>
                <c:pt idx="2510">
                  <c:v>2,508.00</c:v>
                </c:pt>
                <c:pt idx="2511">
                  <c:v>2,508.99</c:v>
                </c:pt>
                <c:pt idx="2512">
                  <c:v>2,509.99</c:v>
                </c:pt>
                <c:pt idx="2513">
                  <c:v>2,511.00</c:v>
                </c:pt>
                <c:pt idx="2514">
                  <c:v>2,512.00</c:v>
                </c:pt>
                <c:pt idx="2515">
                  <c:v>2,512.99</c:v>
                </c:pt>
                <c:pt idx="2516">
                  <c:v>2,513.99</c:v>
                </c:pt>
                <c:pt idx="2517">
                  <c:v>2,515.00</c:v>
                </c:pt>
                <c:pt idx="2518">
                  <c:v>2,516.00</c:v>
                </c:pt>
                <c:pt idx="2519">
                  <c:v>2,516.99</c:v>
                </c:pt>
                <c:pt idx="2520">
                  <c:v>2,518.00</c:v>
                </c:pt>
                <c:pt idx="2521">
                  <c:v>2,519.00</c:v>
                </c:pt>
                <c:pt idx="2522">
                  <c:v>2,519.99</c:v>
                </c:pt>
                <c:pt idx="2523">
                  <c:v>2,520.99</c:v>
                </c:pt>
                <c:pt idx="2524">
                  <c:v>2,522.00</c:v>
                </c:pt>
                <c:pt idx="2525">
                  <c:v>2,523.00</c:v>
                </c:pt>
                <c:pt idx="2526">
                  <c:v>2,523.99</c:v>
                </c:pt>
                <c:pt idx="2527">
                  <c:v>2,524.99</c:v>
                </c:pt>
                <c:pt idx="2528">
                  <c:v>2,526.00</c:v>
                </c:pt>
                <c:pt idx="2529">
                  <c:v>2,527.00</c:v>
                </c:pt>
                <c:pt idx="2530">
                  <c:v>2,527.99</c:v>
                </c:pt>
                <c:pt idx="2531">
                  <c:v>2,529.00</c:v>
                </c:pt>
                <c:pt idx="2532">
                  <c:v>2,530.00</c:v>
                </c:pt>
                <c:pt idx="2533">
                  <c:v>2,530.99</c:v>
                </c:pt>
                <c:pt idx="2534">
                  <c:v>2,531.99</c:v>
                </c:pt>
                <c:pt idx="2535">
                  <c:v>2,533.00</c:v>
                </c:pt>
                <c:pt idx="2536">
                  <c:v>2,534.00</c:v>
                </c:pt>
                <c:pt idx="2537">
                  <c:v>2,534.99</c:v>
                </c:pt>
                <c:pt idx="2538">
                  <c:v>2,535.99</c:v>
                </c:pt>
                <c:pt idx="2539">
                  <c:v>2,537.00</c:v>
                </c:pt>
                <c:pt idx="2540">
                  <c:v>2,538.00</c:v>
                </c:pt>
                <c:pt idx="2541">
                  <c:v>2,538.99</c:v>
                </c:pt>
                <c:pt idx="2542">
                  <c:v>2,540.00</c:v>
                </c:pt>
                <c:pt idx="2543">
                  <c:v>2,541.00</c:v>
                </c:pt>
                <c:pt idx="2544">
                  <c:v>2,541.99</c:v>
                </c:pt>
                <c:pt idx="2545">
                  <c:v>2,542.99</c:v>
                </c:pt>
                <c:pt idx="2546">
                  <c:v>2,544.00</c:v>
                </c:pt>
                <c:pt idx="2547">
                  <c:v>2,545.00</c:v>
                </c:pt>
                <c:pt idx="2548">
                  <c:v>2,545.99</c:v>
                </c:pt>
                <c:pt idx="2549">
                  <c:v>2,546.99</c:v>
                </c:pt>
                <c:pt idx="2550">
                  <c:v>2,548.00</c:v>
                </c:pt>
                <c:pt idx="2551">
                  <c:v>2,548.99</c:v>
                </c:pt>
                <c:pt idx="2552">
                  <c:v>2,549.99</c:v>
                </c:pt>
                <c:pt idx="2553">
                  <c:v>2,551.00</c:v>
                </c:pt>
                <c:pt idx="2554">
                  <c:v>2,552.00</c:v>
                </c:pt>
                <c:pt idx="2555">
                  <c:v>2,552.99</c:v>
                </c:pt>
                <c:pt idx="2556">
                  <c:v>2,553.99</c:v>
                </c:pt>
                <c:pt idx="2557">
                  <c:v>2,555.00</c:v>
                </c:pt>
                <c:pt idx="2558">
                  <c:v>2,556.00</c:v>
                </c:pt>
                <c:pt idx="2559">
                  <c:v>2,556.99</c:v>
                </c:pt>
                <c:pt idx="2560">
                  <c:v>2,558.00</c:v>
                </c:pt>
                <c:pt idx="2561">
                  <c:v>2,559.00</c:v>
                </c:pt>
                <c:pt idx="2562">
                  <c:v>2,559.99</c:v>
                </c:pt>
                <c:pt idx="2563">
                  <c:v>2,560.99</c:v>
                </c:pt>
                <c:pt idx="2564">
                  <c:v>2,562.00</c:v>
                </c:pt>
                <c:pt idx="2565">
                  <c:v>2,563.00</c:v>
                </c:pt>
                <c:pt idx="2566">
                  <c:v>2,563.99</c:v>
                </c:pt>
                <c:pt idx="2567">
                  <c:v>2,564.99</c:v>
                </c:pt>
                <c:pt idx="2568">
                  <c:v>2,566.00</c:v>
                </c:pt>
                <c:pt idx="2569">
                  <c:v>2,567.00</c:v>
                </c:pt>
                <c:pt idx="2570">
                  <c:v>2,567.99</c:v>
                </c:pt>
                <c:pt idx="2571">
                  <c:v>2,569.00</c:v>
                </c:pt>
                <c:pt idx="2572">
                  <c:v>2,570.00</c:v>
                </c:pt>
                <c:pt idx="2573">
                  <c:v>2,570.99</c:v>
                </c:pt>
                <c:pt idx="2574">
                  <c:v>2,571.99</c:v>
                </c:pt>
                <c:pt idx="2575">
                  <c:v>2,573.00</c:v>
                </c:pt>
                <c:pt idx="2576">
                  <c:v>2,574.00</c:v>
                </c:pt>
                <c:pt idx="2577">
                  <c:v>2,574.99</c:v>
                </c:pt>
                <c:pt idx="2578">
                  <c:v>2,575.99</c:v>
                </c:pt>
                <c:pt idx="2579">
                  <c:v>2,577.00</c:v>
                </c:pt>
                <c:pt idx="2580">
                  <c:v>2,577.99</c:v>
                </c:pt>
                <c:pt idx="2581">
                  <c:v>2,578.99</c:v>
                </c:pt>
                <c:pt idx="2582">
                  <c:v>2,580.00</c:v>
                </c:pt>
                <c:pt idx="2583">
                  <c:v>2,581.00</c:v>
                </c:pt>
                <c:pt idx="2584">
                  <c:v>2,581.99</c:v>
                </c:pt>
                <c:pt idx="2585">
                  <c:v>2,582.99</c:v>
                </c:pt>
                <c:pt idx="2586">
                  <c:v>2,584.00</c:v>
                </c:pt>
                <c:pt idx="2587">
                  <c:v>2,585.00</c:v>
                </c:pt>
                <c:pt idx="2588">
                  <c:v>2,585.99</c:v>
                </c:pt>
                <c:pt idx="2589">
                  <c:v>2,586.99</c:v>
                </c:pt>
                <c:pt idx="2590">
                  <c:v>2,588.00</c:v>
                </c:pt>
                <c:pt idx="2591">
                  <c:v>2,588.99</c:v>
                </c:pt>
                <c:pt idx="2592">
                  <c:v>2,589.99</c:v>
                </c:pt>
                <c:pt idx="2593">
                  <c:v>2,591.00</c:v>
                </c:pt>
                <c:pt idx="2594">
                  <c:v>2,592.00</c:v>
                </c:pt>
                <c:pt idx="2595">
                  <c:v>2,592.99</c:v>
                </c:pt>
                <c:pt idx="2596">
                  <c:v>2,593.99</c:v>
                </c:pt>
                <c:pt idx="2597">
                  <c:v>2,595.00</c:v>
                </c:pt>
                <c:pt idx="2598">
                  <c:v>2,595.99</c:v>
                </c:pt>
                <c:pt idx="2599">
                  <c:v>2,596.99</c:v>
                </c:pt>
                <c:pt idx="2600">
                  <c:v>2,598.00</c:v>
                </c:pt>
                <c:pt idx="2601">
                  <c:v>2,599.00</c:v>
                </c:pt>
                <c:pt idx="2602">
                  <c:v>2,599.99</c:v>
                </c:pt>
                <c:pt idx="2603">
                  <c:v>2,600.99</c:v>
                </c:pt>
                <c:pt idx="2604">
                  <c:v>2,602.00</c:v>
                </c:pt>
                <c:pt idx="2605">
                  <c:v>2,603.00</c:v>
                </c:pt>
                <c:pt idx="2606">
                  <c:v>2,603.99</c:v>
                </c:pt>
                <c:pt idx="2607">
                  <c:v>2,605.00</c:v>
                </c:pt>
                <c:pt idx="2608">
                  <c:v>2,606.00</c:v>
                </c:pt>
                <c:pt idx="2609">
                  <c:v>2,606.99</c:v>
                </c:pt>
                <c:pt idx="2610">
                  <c:v>2,607.99</c:v>
                </c:pt>
                <c:pt idx="2611">
                  <c:v>2,609.00</c:v>
                </c:pt>
                <c:pt idx="2612">
                  <c:v>2,610.00</c:v>
                </c:pt>
                <c:pt idx="2613">
                  <c:v>2,610.99</c:v>
                </c:pt>
                <c:pt idx="2614">
                  <c:v>2,611.99</c:v>
                </c:pt>
                <c:pt idx="2615">
                  <c:v>2,613.00</c:v>
                </c:pt>
                <c:pt idx="2616">
                  <c:v>2,614.00</c:v>
                </c:pt>
                <c:pt idx="2617">
                  <c:v>2,614.99</c:v>
                </c:pt>
                <c:pt idx="2618">
                  <c:v>2,616.00</c:v>
                </c:pt>
                <c:pt idx="2619">
                  <c:v>2,617.00</c:v>
                </c:pt>
                <c:pt idx="2620">
                  <c:v>2,617.99</c:v>
                </c:pt>
                <c:pt idx="2621">
                  <c:v>2,618.99</c:v>
                </c:pt>
                <c:pt idx="2622">
                  <c:v>2,620.00</c:v>
                </c:pt>
                <c:pt idx="2623">
                  <c:v>2,621.00</c:v>
                </c:pt>
                <c:pt idx="2624">
                  <c:v>2,621.99</c:v>
                </c:pt>
                <c:pt idx="2625">
                  <c:v>2,622.99</c:v>
                </c:pt>
                <c:pt idx="2626">
                  <c:v>2,624.00</c:v>
                </c:pt>
                <c:pt idx="2627">
                  <c:v>2,624.99</c:v>
                </c:pt>
                <c:pt idx="2628">
                  <c:v>2,625.99</c:v>
                </c:pt>
                <c:pt idx="2629">
                  <c:v>2,627.00</c:v>
                </c:pt>
                <c:pt idx="2630">
                  <c:v>2,628.00</c:v>
                </c:pt>
                <c:pt idx="2631">
                  <c:v>2,628.99</c:v>
                </c:pt>
                <c:pt idx="2632">
                  <c:v>2,629.99</c:v>
                </c:pt>
                <c:pt idx="2633">
                  <c:v>2,631.00</c:v>
                </c:pt>
                <c:pt idx="2634">
                  <c:v>2,632.00</c:v>
                </c:pt>
                <c:pt idx="2635">
                  <c:v>2,632.99</c:v>
                </c:pt>
                <c:pt idx="2636">
                  <c:v>2,633.99</c:v>
                </c:pt>
                <c:pt idx="2637">
                  <c:v>2,635.00</c:v>
                </c:pt>
                <c:pt idx="2638">
                  <c:v>2,635.99</c:v>
                </c:pt>
                <c:pt idx="2639">
                  <c:v>2,636.99</c:v>
                </c:pt>
                <c:pt idx="2640">
                  <c:v>2,638.00</c:v>
                </c:pt>
                <c:pt idx="2641">
                  <c:v>2,639.00</c:v>
                </c:pt>
                <c:pt idx="2642">
                  <c:v>2,639.99</c:v>
                </c:pt>
                <c:pt idx="2643">
                  <c:v>2,640.99</c:v>
                </c:pt>
                <c:pt idx="2644">
                  <c:v>2,642.00</c:v>
                </c:pt>
                <c:pt idx="2645">
                  <c:v>2,643.00</c:v>
                </c:pt>
                <c:pt idx="2646">
                  <c:v>2,643.99</c:v>
                </c:pt>
                <c:pt idx="2647">
                  <c:v>2,645.00</c:v>
                </c:pt>
                <c:pt idx="2648">
                  <c:v>2,646.00</c:v>
                </c:pt>
                <c:pt idx="2649">
                  <c:v>2,646.99</c:v>
                </c:pt>
                <c:pt idx="2650">
                  <c:v>2,647.99</c:v>
                </c:pt>
                <c:pt idx="2651">
                  <c:v>2,649.00</c:v>
                </c:pt>
                <c:pt idx="2652">
                  <c:v>2,650.00</c:v>
                </c:pt>
                <c:pt idx="2653">
                  <c:v>2,650.99</c:v>
                </c:pt>
                <c:pt idx="2654">
                  <c:v>2,651.99</c:v>
                </c:pt>
                <c:pt idx="2655">
                  <c:v>2,653.00</c:v>
                </c:pt>
                <c:pt idx="2656">
                  <c:v>2,654.00</c:v>
                </c:pt>
                <c:pt idx="2657">
                  <c:v>2,654.99</c:v>
                </c:pt>
                <c:pt idx="2658">
                  <c:v>2,656.00</c:v>
                </c:pt>
                <c:pt idx="2659">
                  <c:v>2,657.00</c:v>
                </c:pt>
                <c:pt idx="2660">
                  <c:v>2,657.99</c:v>
                </c:pt>
                <c:pt idx="2661">
                  <c:v>2,658.99</c:v>
                </c:pt>
                <c:pt idx="2662">
                  <c:v>2,660.00</c:v>
                </c:pt>
                <c:pt idx="2663">
                  <c:v>2,661.00</c:v>
                </c:pt>
                <c:pt idx="2664">
                  <c:v>2,661.99</c:v>
                </c:pt>
                <c:pt idx="2665">
                  <c:v>2,662.99</c:v>
                </c:pt>
                <c:pt idx="2666">
                  <c:v>2,664.00</c:v>
                </c:pt>
                <c:pt idx="2667">
                  <c:v>2,665.00</c:v>
                </c:pt>
                <c:pt idx="2668">
                  <c:v>2,665.99</c:v>
                </c:pt>
                <c:pt idx="2669">
                  <c:v>2,667.00</c:v>
                </c:pt>
                <c:pt idx="2670">
                  <c:v>2,668.00</c:v>
                </c:pt>
                <c:pt idx="2671">
                  <c:v>2,668.99</c:v>
                </c:pt>
                <c:pt idx="2672">
                  <c:v>2,669.99</c:v>
                </c:pt>
                <c:pt idx="2673">
                  <c:v>2,671.00</c:v>
                </c:pt>
                <c:pt idx="2674">
                  <c:v>2,672.00</c:v>
                </c:pt>
                <c:pt idx="2675">
                  <c:v>2,672.99</c:v>
                </c:pt>
                <c:pt idx="2676">
                  <c:v>2,673.99</c:v>
                </c:pt>
                <c:pt idx="2677">
                  <c:v>2,675.00</c:v>
                </c:pt>
                <c:pt idx="2678">
                  <c:v>2,676.00</c:v>
                </c:pt>
                <c:pt idx="2679">
                  <c:v>2,676.99</c:v>
                </c:pt>
                <c:pt idx="2680">
                  <c:v>2,678.00</c:v>
                </c:pt>
                <c:pt idx="2681">
                  <c:v>2,679.00</c:v>
                </c:pt>
                <c:pt idx="2682">
                  <c:v>2,679.99</c:v>
                </c:pt>
                <c:pt idx="2683">
                  <c:v>2,680.99</c:v>
                </c:pt>
                <c:pt idx="2684">
                  <c:v>2,682.00</c:v>
                </c:pt>
                <c:pt idx="2685">
                  <c:v>2,683.00</c:v>
                </c:pt>
                <c:pt idx="2686">
                  <c:v>2,683.99</c:v>
                </c:pt>
                <c:pt idx="2687">
                  <c:v>2,684.99</c:v>
                </c:pt>
                <c:pt idx="2688">
                  <c:v>2,686.00</c:v>
                </c:pt>
                <c:pt idx="2689">
                  <c:v>2,686.99</c:v>
                </c:pt>
                <c:pt idx="2690">
                  <c:v>2,687.99</c:v>
                </c:pt>
                <c:pt idx="2691">
                  <c:v>2,689.00</c:v>
                </c:pt>
                <c:pt idx="2692">
                  <c:v>2,690.00</c:v>
                </c:pt>
                <c:pt idx="2693">
                  <c:v>2,690.99</c:v>
                </c:pt>
                <c:pt idx="2694">
                  <c:v>2,691.99</c:v>
                </c:pt>
                <c:pt idx="2695">
                  <c:v>2,693.00</c:v>
                </c:pt>
                <c:pt idx="2696">
                  <c:v>2,694.00</c:v>
                </c:pt>
                <c:pt idx="2697">
                  <c:v>2,694.99</c:v>
                </c:pt>
                <c:pt idx="2698">
                  <c:v>2,696.00</c:v>
                </c:pt>
                <c:pt idx="2699">
                  <c:v>2,697.00</c:v>
                </c:pt>
                <c:pt idx="2700">
                  <c:v>2,697.99</c:v>
                </c:pt>
                <c:pt idx="2701">
                  <c:v>2,698.99</c:v>
                </c:pt>
                <c:pt idx="2702">
                  <c:v>2,700.00</c:v>
                </c:pt>
                <c:pt idx="2703">
                  <c:v>2,701.00</c:v>
                </c:pt>
                <c:pt idx="2704">
                  <c:v>2,701.99</c:v>
                </c:pt>
                <c:pt idx="2705">
                  <c:v>2,702.99</c:v>
                </c:pt>
                <c:pt idx="2706">
                  <c:v>2,704.00</c:v>
                </c:pt>
                <c:pt idx="2707">
                  <c:v>2,705.00</c:v>
                </c:pt>
                <c:pt idx="2708">
                  <c:v>2,705.99</c:v>
                </c:pt>
                <c:pt idx="2709">
                  <c:v>2,707.00</c:v>
                </c:pt>
                <c:pt idx="2710">
                  <c:v>2,708.00</c:v>
                </c:pt>
                <c:pt idx="2711">
                  <c:v>2,708.99</c:v>
                </c:pt>
                <c:pt idx="2712">
                  <c:v>2,709.99</c:v>
                </c:pt>
                <c:pt idx="2713">
                  <c:v>2,711.00</c:v>
                </c:pt>
                <c:pt idx="2714">
                  <c:v>2,712.00</c:v>
                </c:pt>
                <c:pt idx="2715">
                  <c:v>2,712.99</c:v>
                </c:pt>
                <c:pt idx="2716">
                  <c:v>2,713.99</c:v>
                </c:pt>
                <c:pt idx="2717">
                  <c:v>2,715.00</c:v>
                </c:pt>
                <c:pt idx="2718">
                  <c:v>2,716.00</c:v>
                </c:pt>
                <c:pt idx="2719">
                  <c:v>2,716.99</c:v>
                </c:pt>
                <c:pt idx="2720">
                  <c:v>2,718.00</c:v>
                </c:pt>
                <c:pt idx="2721">
                  <c:v>2,719.00</c:v>
                </c:pt>
                <c:pt idx="2722">
                  <c:v>2,719.99</c:v>
                </c:pt>
                <c:pt idx="2723">
                  <c:v>2,720.99</c:v>
                </c:pt>
                <c:pt idx="2724">
                  <c:v>2,722.00</c:v>
                </c:pt>
                <c:pt idx="2725">
                  <c:v>2,723.00</c:v>
                </c:pt>
                <c:pt idx="2726">
                  <c:v>2,723.99</c:v>
                </c:pt>
                <c:pt idx="2727">
                  <c:v>2,724.99</c:v>
                </c:pt>
                <c:pt idx="2728">
                  <c:v>2,726.00</c:v>
                </c:pt>
                <c:pt idx="2729">
                  <c:v>2,726.99</c:v>
                </c:pt>
                <c:pt idx="2730">
                  <c:v>2,727.99</c:v>
                </c:pt>
                <c:pt idx="2731">
                  <c:v>2,729.00</c:v>
                </c:pt>
                <c:pt idx="2732">
                  <c:v>2,730.00</c:v>
                </c:pt>
                <c:pt idx="2733">
                  <c:v>2,730.99</c:v>
                </c:pt>
                <c:pt idx="2734">
                  <c:v>2,731.99</c:v>
                </c:pt>
                <c:pt idx="2735">
                  <c:v>2,733.00</c:v>
                </c:pt>
                <c:pt idx="2736">
                  <c:v>2,734.00</c:v>
                </c:pt>
                <c:pt idx="2737">
                  <c:v>2,734.99</c:v>
                </c:pt>
                <c:pt idx="2738">
                  <c:v>2,736.00</c:v>
                </c:pt>
                <c:pt idx="2739">
                  <c:v>2,737.00</c:v>
                </c:pt>
                <c:pt idx="2740">
                  <c:v>2,737.99</c:v>
                </c:pt>
                <c:pt idx="2741">
                  <c:v>2,738.99</c:v>
                </c:pt>
                <c:pt idx="2742">
                  <c:v>2,740.00</c:v>
                </c:pt>
                <c:pt idx="2743">
                  <c:v>2,741.00</c:v>
                </c:pt>
                <c:pt idx="2744">
                  <c:v>2,741.99</c:v>
                </c:pt>
                <c:pt idx="2745">
                  <c:v>2,742.99</c:v>
                </c:pt>
                <c:pt idx="2746">
                  <c:v>2,744.00</c:v>
                </c:pt>
                <c:pt idx="2747">
                  <c:v>2,745.00</c:v>
                </c:pt>
                <c:pt idx="2748">
                  <c:v>2,745.99</c:v>
                </c:pt>
                <c:pt idx="2749">
                  <c:v>2,747.00</c:v>
                </c:pt>
                <c:pt idx="2750">
                  <c:v>2,748.00</c:v>
                </c:pt>
                <c:pt idx="2751">
                  <c:v>2,748.99</c:v>
                </c:pt>
                <c:pt idx="2752">
                  <c:v>2,749.99</c:v>
                </c:pt>
                <c:pt idx="2753">
                  <c:v>2,751.00</c:v>
                </c:pt>
                <c:pt idx="2754">
                  <c:v>2,752.00</c:v>
                </c:pt>
                <c:pt idx="2755">
                  <c:v>2,752.99</c:v>
                </c:pt>
                <c:pt idx="2756">
                  <c:v>2,753.99</c:v>
                </c:pt>
                <c:pt idx="2757">
                  <c:v>2,755.00</c:v>
                </c:pt>
                <c:pt idx="2758">
                  <c:v>2,756.00</c:v>
                </c:pt>
                <c:pt idx="2759">
                  <c:v>2,756.99</c:v>
                </c:pt>
                <c:pt idx="2760">
                  <c:v>2,758.00</c:v>
                </c:pt>
                <c:pt idx="2761">
                  <c:v>2,759.00</c:v>
                </c:pt>
                <c:pt idx="2762">
                  <c:v>2,759.99</c:v>
                </c:pt>
                <c:pt idx="2763">
                  <c:v>2,760.99</c:v>
                </c:pt>
                <c:pt idx="2764">
                  <c:v>2,762.00</c:v>
                </c:pt>
                <c:pt idx="2765">
                  <c:v>2,763.00</c:v>
                </c:pt>
                <c:pt idx="2766">
                  <c:v>2,763.99</c:v>
                </c:pt>
                <c:pt idx="2767">
                  <c:v>2,764.99</c:v>
                </c:pt>
                <c:pt idx="2768">
                  <c:v>2,766.00</c:v>
                </c:pt>
                <c:pt idx="2769">
                  <c:v>2,766.99</c:v>
                </c:pt>
                <c:pt idx="2770">
                  <c:v>2,767.99</c:v>
                </c:pt>
                <c:pt idx="2771">
                  <c:v>2,769.00</c:v>
                </c:pt>
                <c:pt idx="2772">
                  <c:v>2,770.00</c:v>
                </c:pt>
                <c:pt idx="2773">
                  <c:v>2,770.99</c:v>
                </c:pt>
                <c:pt idx="2774">
                  <c:v>2,771.99</c:v>
                </c:pt>
                <c:pt idx="2775">
                  <c:v>2,773.00</c:v>
                </c:pt>
                <c:pt idx="2776">
                  <c:v>2,774.00</c:v>
                </c:pt>
                <c:pt idx="2777">
                  <c:v>2,774.99</c:v>
                </c:pt>
                <c:pt idx="2778">
                  <c:v>2,775.99</c:v>
                </c:pt>
                <c:pt idx="2779">
                  <c:v>2,777.00</c:v>
                </c:pt>
                <c:pt idx="2780">
                  <c:v>2,777.99</c:v>
                </c:pt>
                <c:pt idx="2781">
                  <c:v>2,778.99</c:v>
                </c:pt>
                <c:pt idx="2782">
                  <c:v>2,780.00</c:v>
                </c:pt>
                <c:pt idx="2783">
                  <c:v>2,781.00</c:v>
                </c:pt>
                <c:pt idx="2784">
                  <c:v>2,781.99</c:v>
                </c:pt>
                <c:pt idx="2785">
                  <c:v>2,782.99</c:v>
                </c:pt>
                <c:pt idx="2786">
                  <c:v>2,784.00</c:v>
                </c:pt>
                <c:pt idx="2787">
                  <c:v>2,785.00</c:v>
                </c:pt>
                <c:pt idx="2788">
                  <c:v>2,785.99</c:v>
                </c:pt>
                <c:pt idx="2789">
                  <c:v>2,787.00</c:v>
                </c:pt>
                <c:pt idx="2790">
                  <c:v>2,788.00</c:v>
                </c:pt>
                <c:pt idx="2791">
                  <c:v>2,788.99</c:v>
                </c:pt>
                <c:pt idx="2792">
                  <c:v>2,789.99</c:v>
                </c:pt>
                <c:pt idx="2793">
                  <c:v>2,791.00</c:v>
                </c:pt>
                <c:pt idx="2794">
                  <c:v>2,792.00</c:v>
                </c:pt>
                <c:pt idx="2795">
                  <c:v>2,792.99</c:v>
                </c:pt>
                <c:pt idx="2796">
                  <c:v>2,793.99</c:v>
                </c:pt>
                <c:pt idx="2797">
                  <c:v>2,795.00</c:v>
                </c:pt>
                <c:pt idx="2798">
                  <c:v>2,796.00</c:v>
                </c:pt>
                <c:pt idx="2799">
                  <c:v>2,796.99</c:v>
                </c:pt>
                <c:pt idx="2800">
                  <c:v>2,798.00</c:v>
                </c:pt>
                <c:pt idx="2801">
                  <c:v>2,799.00</c:v>
                </c:pt>
                <c:pt idx="2802">
                  <c:v>2,799.99</c:v>
                </c:pt>
                <c:pt idx="2803">
                  <c:v>2,800.99</c:v>
                </c:pt>
                <c:pt idx="2804">
                  <c:v>2,802.00</c:v>
                </c:pt>
                <c:pt idx="2805">
                  <c:v>2,803.00</c:v>
                </c:pt>
                <c:pt idx="2806">
                  <c:v>2,803.99</c:v>
                </c:pt>
                <c:pt idx="2807">
                  <c:v>2,804.99</c:v>
                </c:pt>
                <c:pt idx="2808">
                  <c:v>2,806.00</c:v>
                </c:pt>
                <c:pt idx="2809">
                  <c:v>2,806.99</c:v>
                </c:pt>
                <c:pt idx="2810">
                  <c:v>2,807.99</c:v>
                </c:pt>
                <c:pt idx="2811">
                  <c:v>2,809.00</c:v>
                </c:pt>
                <c:pt idx="2812">
                  <c:v>2,810.00</c:v>
                </c:pt>
                <c:pt idx="2813">
                  <c:v>2,810.99</c:v>
                </c:pt>
                <c:pt idx="2814">
                  <c:v>2,811.99</c:v>
                </c:pt>
                <c:pt idx="2815">
                  <c:v>2,813.00</c:v>
                </c:pt>
                <c:pt idx="2816">
                  <c:v>2,814.00</c:v>
                </c:pt>
                <c:pt idx="2817">
                  <c:v>2,814.99</c:v>
                </c:pt>
                <c:pt idx="2818">
                  <c:v>2,815.99</c:v>
                </c:pt>
                <c:pt idx="2819">
                  <c:v>2,817.00</c:v>
                </c:pt>
                <c:pt idx="2820">
                  <c:v>2,817.99</c:v>
                </c:pt>
                <c:pt idx="2821">
                  <c:v>2,818.99</c:v>
                </c:pt>
                <c:pt idx="2822">
                  <c:v>2,820.00</c:v>
                </c:pt>
                <c:pt idx="2823">
                  <c:v>2,821.00</c:v>
                </c:pt>
                <c:pt idx="2824">
                  <c:v>2,821.99</c:v>
                </c:pt>
                <c:pt idx="2825">
                  <c:v>2,822.99</c:v>
                </c:pt>
                <c:pt idx="2826">
                  <c:v>2,824.00</c:v>
                </c:pt>
                <c:pt idx="2827">
                  <c:v>2,825.00</c:v>
                </c:pt>
                <c:pt idx="2828">
                  <c:v>2,825.99</c:v>
                </c:pt>
                <c:pt idx="2829">
                  <c:v>2,827.00</c:v>
                </c:pt>
                <c:pt idx="2830">
                  <c:v>2,828.00</c:v>
                </c:pt>
                <c:pt idx="2831">
                  <c:v>2,828.99</c:v>
                </c:pt>
                <c:pt idx="2832">
                  <c:v>2,829.99</c:v>
                </c:pt>
                <c:pt idx="2833">
                  <c:v>2,831.00</c:v>
                </c:pt>
                <c:pt idx="2834">
                  <c:v>2,832.00</c:v>
                </c:pt>
                <c:pt idx="2835">
                  <c:v>2,832.99</c:v>
                </c:pt>
                <c:pt idx="2836">
                  <c:v>2,833.99</c:v>
                </c:pt>
                <c:pt idx="2837">
                  <c:v>2,835.00</c:v>
                </c:pt>
                <c:pt idx="2838">
                  <c:v>2,836.00</c:v>
                </c:pt>
                <c:pt idx="2839">
                  <c:v>2,836.99</c:v>
                </c:pt>
                <c:pt idx="2840">
                  <c:v>2,837.99</c:v>
                </c:pt>
                <c:pt idx="2841">
                  <c:v>2,839.00</c:v>
                </c:pt>
                <c:pt idx="2842">
                  <c:v>2,839.99</c:v>
                </c:pt>
                <c:pt idx="2843">
                  <c:v>2,840.99</c:v>
                </c:pt>
                <c:pt idx="2844">
                  <c:v>2,842.00</c:v>
                </c:pt>
                <c:pt idx="2845">
                  <c:v>2,843.00</c:v>
                </c:pt>
                <c:pt idx="2846">
                  <c:v>2,843.99</c:v>
                </c:pt>
                <c:pt idx="2847">
                  <c:v>2,844.99</c:v>
                </c:pt>
                <c:pt idx="2848">
                  <c:v>2,846.00</c:v>
                </c:pt>
                <c:pt idx="2849">
                  <c:v>2,847.00</c:v>
                </c:pt>
                <c:pt idx="2850">
                  <c:v>2,847.99</c:v>
                </c:pt>
                <c:pt idx="2851">
                  <c:v>2,849.00</c:v>
                </c:pt>
                <c:pt idx="2852">
                  <c:v>2,850.00</c:v>
                </c:pt>
                <c:pt idx="2853">
                  <c:v>2,850.99</c:v>
                </c:pt>
                <c:pt idx="2854">
                  <c:v>2,851.99</c:v>
                </c:pt>
                <c:pt idx="2855">
                  <c:v>2,853.00</c:v>
                </c:pt>
                <c:pt idx="2856">
                  <c:v>2,854.00</c:v>
                </c:pt>
                <c:pt idx="2857">
                  <c:v>2,854.99</c:v>
                </c:pt>
                <c:pt idx="2858">
                  <c:v>2,855.99</c:v>
                </c:pt>
                <c:pt idx="2859">
                  <c:v>2,857.00</c:v>
                </c:pt>
                <c:pt idx="2860">
                  <c:v>2,858.00</c:v>
                </c:pt>
                <c:pt idx="2861">
                  <c:v>2,858.99</c:v>
                </c:pt>
                <c:pt idx="2862">
                  <c:v>2,860.00</c:v>
                </c:pt>
                <c:pt idx="2863">
                  <c:v>2,861.00</c:v>
                </c:pt>
                <c:pt idx="2864">
                  <c:v>2,861.99</c:v>
                </c:pt>
                <c:pt idx="2865">
                  <c:v>2,862.99</c:v>
                </c:pt>
                <c:pt idx="2866">
                  <c:v>2,864.00</c:v>
                </c:pt>
                <c:pt idx="2867">
                  <c:v>2,865.00</c:v>
                </c:pt>
                <c:pt idx="2868">
                  <c:v>2,865.99</c:v>
                </c:pt>
                <c:pt idx="2869">
                  <c:v>2,866.99</c:v>
                </c:pt>
                <c:pt idx="2870">
                  <c:v>2,868.00</c:v>
                </c:pt>
                <c:pt idx="2871">
                  <c:v>2,868.99</c:v>
                </c:pt>
                <c:pt idx="2872">
                  <c:v>2,869.99</c:v>
                </c:pt>
                <c:pt idx="2873">
                  <c:v>2,871.00</c:v>
                </c:pt>
                <c:pt idx="2874">
                  <c:v>2,872.00</c:v>
                </c:pt>
                <c:pt idx="2875">
                  <c:v>2,872.99</c:v>
                </c:pt>
                <c:pt idx="2876">
                  <c:v>2,873.99</c:v>
                </c:pt>
                <c:pt idx="2877">
                  <c:v>2,875.00</c:v>
                </c:pt>
                <c:pt idx="2878">
                  <c:v>2,876.00</c:v>
                </c:pt>
                <c:pt idx="2879">
                  <c:v>2,876.99</c:v>
                </c:pt>
                <c:pt idx="2880">
                  <c:v>2,877.99</c:v>
                </c:pt>
                <c:pt idx="2881">
                  <c:v>2,879.00</c:v>
                </c:pt>
                <c:pt idx="2882">
                  <c:v>2,879.99</c:v>
                </c:pt>
                <c:pt idx="2883">
                  <c:v>2,880.99</c:v>
                </c:pt>
                <c:pt idx="2884">
                  <c:v>2,882.00</c:v>
                </c:pt>
                <c:pt idx="2885">
                  <c:v>2,883.00</c:v>
                </c:pt>
                <c:pt idx="2886">
                  <c:v>2,883.99</c:v>
                </c:pt>
                <c:pt idx="2887">
                  <c:v>2,884.99</c:v>
                </c:pt>
                <c:pt idx="2888">
                  <c:v>2,886.00</c:v>
                </c:pt>
                <c:pt idx="2889">
                  <c:v>2,887.00</c:v>
                </c:pt>
                <c:pt idx="2890">
                  <c:v>2,887.99</c:v>
                </c:pt>
                <c:pt idx="2891">
                  <c:v>2,889.00</c:v>
                </c:pt>
                <c:pt idx="2892">
                  <c:v>2,890.00</c:v>
                </c:pt>
                <c:pt idx="2893">
                  <c:v>2,890.99</c:v>
                </c:pt>
                <c:pt idx="2894">
                  <c:v>2,891.99</c:v>
                </c:pt>
                <c:pt idx="2895">
                  <c:v>2,893.00</c:v>
                </c:pt>
                <c:pt idx="2896">
                  <c:v>2,894.00</c:v>
                </c:pt>
                <c:pt idx="2897">
                  <c:v>2,894.99</c:v>
                </c:pt>
                <c:pt idx="2898">
                  <c:v>2,895.99</c:v>
                </c:pt>
                <c:pt idx="2899">
                  <c:v>2,897.00</c:v>
                </c:pt>
                <c:pt idx="2900">
                  <c:v>2,898.00</c:v>
                </c:pt>
                <c:pt idx="2901">
                  <c:v>2,898.99</c:v>
                </c:pt>
                <c:pt idx="2902">
                  <c:v>2,900.00</c:v>
                </c:pt>
                <c:pt idx="2903">
                  <c:v>2,901.00</c:v>
                </c:pt>
                <c:pt idx="2904">
                  <c:v>2,901.99</c:v>
                </c:pt>
                <c:pt idx="2905">
                  <c:v>2,902.99</c:v>
                </c:pt>
                <c:pt idx="2906">
                  <c:v>2,904.00</c:v>
                </c:pt>
                <c:pt idx="2907">
                  <c:v>2,905.00</c:v>
                </c:pt>
                <c:pt idx="2908">
                  <c:v>2,905.99</c:v>
                </c:pt>
                <c:pt idx="2909">
                  <c:v>2,906.99</c:v>
                </c:pt>
                <c:pt idx="2910">
                  <c:v>2,908.00</c:v>
                </c:pt>
                <c:pt idx="2911">
                  <c:v>2,909.00</c:v>
                </c:pt>
                <c:pt idx="2912">
                  <c:v>2,909.99</c:v>
                </c:pt>
                <c:pt idx="2913">
                  <c:v>2,911.00</c:v>
                </c:pt>
                <c:pt idx="2914">
                  <c:v>2,912.00</c:v>
                </c:pt>
                <c:pt idx="2915">
                  <c:v>2,912.99</c:v>
                </c:pt>
                <c:pt idx="2916">
                  <c:v>2,913.99</c:v>
                </c:pt>
                <c:pt idx="2917">
                  <c:v>2,915.00</c:v>
                </c:pt>
                <c:pt idx="2918">
                  <c:v>2,916.00</c:v>
                </c:pt>
                <c:pt idx="2919">
                  <c:v>2,916.99</c:v>
                </c:pt>
                <c:pt idx="2920">
                  <c:v>2,917.99</c:v>
                </c:pt>
                <c:pt idx="2921">
                  <c:v>2,919.00</c:v>
                </c:pt>
                <c:pt idx="2922">
                  <c:v>2,919.99</c:v>
                </c:pt>
                <c:pt idx="2923">
                  <c:v>2,920.99</c:v>
                </c:pt>
                <c:pt idx="2924">
                  <c:v>2,922.00</c:v>
                </c:pt>
                <c:pt idx="2925">
                  <c:v>2,923.00</c:v>
                </c:pt>
                <c:pt idx="2926">
                  <c:v>2,923.99</c:v>
                </c:pt>
                <c:pt idx="2927">
                  <c:v>2,924.99</c:v>
                </c:pt>
                <c:pt idx="2928">
                  <c:v>2,926.00</c:v>
                </c:pt>
                <c:pt idx="2929">
                  <c:v>2,927.00</c:v>
                </c:pt>
                <c:pt idx="2930">
                  <c:v>2,927.99</c:v>
                </c:pt>
                <c:pt idx="2931">
                  <c:v>2,929.00</c:v>
                </c:pt>
                <c:pt idx="2932">
                  <c:v>2,930.00</c:v>
                </c:pt>
                <c:pt idx="2933">
                  <c:v>2,930.99</c:v>
                </c:pt>
                <c:pt idx="2934">
                  <c:v>2,931.99</c:v>
                </c:pt>
                <c:pt idx="2935">
                  <c:v>2,933.00</c:v>
                </c:pt>
                <c:pt idx="2936">
                  <c:v>2,934.00</c:v>
                </c:pt>
                <c:pt idx="2937">
                  <c:v>2,934.99</c:v>
                </c:pt>
                <c:pt idx="2938">
                  <c:v>2,935.99</c:v>
                </c:pt>
                <c:pt idx="2939">
                  <c:v>2,937.00</c:v>
                </c:pt>
                <c:pt idx="2940">
                  <c:v>2,938.00</c:v>
                </c:pt>
                <c:pt idx="2941">
                  <c:v>2,938.99</c:v>
                </c:pt>
                <c:pt idx="2942">
                  <c:v>2,940.00</c:v>
                </c:pt>
                <c:pt idx="2943">
                  <c:v>2,941.00</c:v>
                </c:pt>
                <c:pt idx="2944">
                  <c:v>2,941.99</c:v>
                </c:pt>
                <c:pt idx="2945">
                  <c:v>2,942.99</c:v>
                </c:pt>
                <c:pt idx="2946">
                  <c:v>2,944.00</c:v>
                </c:pt>
                <c:pt idx="2947">
                  <c:v>2,945.00</c:v>
                </c:pt>
                <c:pt idx="2948">
                  <c:v>2,945.99</c:v>
                </c:pt>
                <c:pt idx="2949">
                  <c:v>2,946.99</c:v>
                </c:pt>
                <c:pt idx="2950">
                  <c:v>2,948.00</c:v>
                </c:pt>
                <c:pt idx="2951">
                  <c:v>2,949.00</c:v>
                </c:pt>
                <c:pt idx="2952">
                  <c:v>2,949.99</c:v>
                </c:pt>
                <c:pt idx="2953">
                  <c:v>2,951.00</c:v>
                </c:pt>
                <c:pt idx="2954">
                  <c:v>2,952.00</c:v>
                </c:pt>
                <c:pt idx="2955">
                  <c:v>2,952.99</c:v>
                </c:pt>
                <c:pt idx="2956">
                  <c:v>2,953.99</c:v>
                </c:pt>
                <c:pt idx="2957">
                  <c:v>2,955.00</c:v>
                </c:pt>
                <c:pt idx="2958">
                  <c:v>2,955.99</c:v>
                </c:pt>
                <c:pt idx="2959">
                  <c:v>2,956.99</c:v>
                </c:pt>
                <c:pt idx="2960">
                  <c:v>2,958.00</c:v>
                </c:pt>
                <c:pt idx="2961">
                  <c:v>2,959.00</c:v>
                </c:pt>
                <c:pt idx="2962">
                  <c:v>2,959.99</c:v>
                </c:pt>
                <c:pt idx="2963">
                  <c:v>2,960.99</c:v>
                </c:pt>
                <c:pt idx="2964">
                  <c:v>2,962.00</c:v>
                </c:pt>
                <c:pt idx="2965">
                  <c:v>2,963.00</c:v>
                </c:pt>
                <c:pt idx="2966">
                  <c:v>2,963.99</c:v>
                </c:pt>
                <c:pt idx="2967">
                  <c:v>2,964.99</c:v>
                </c:pt>
                <c:pt idx="2968">
                  <c:v>2,966.00</c:v>
                </c:pt>
                <c:pt idx="2969">
                  <c:v>2,966.99</c:v>
                </c:pt>
                <c:pt idx="2970">
                  <c:v>2,967.99</c:v>
                </c:pt>
                <c:pt idx="2971">
                  <c:v>2,969.00</c:v>
                </c:pt>
                <c:pt idx="2972">
                  <c:v>2,970.00</c:v>
                </c:pt>
                <c:pt idx="2973">
                  <c:v>2,970.99</c:v>
                </c:pt>
                <c:pt idx="2974">
                  <c:v>2,971.99</c:v>
                </c:pt>
                <c:pt idx="2975">
                  <c:v>2,973.00</c:v>
                </c:pt>
                <c:pt idx="2976">
                  <c:v>2,974.00</c:v>
                </c:pt>
                <c:pt idx="2977">
                  <c:v>2,974.99</c:v>
                </c:pt>
                <c:pt idx="2978">
                  <c:v>2,976.00</c:v>
                </c:pt>
                <c:pt idx="2979">
                  <c:v>2,977.00</c:v>
                </c:pt>
                <c:pt idx="2980">
                  <c:v>2,977.99</c:v>
                </c:pt>
                <c:pt idx="2981">
                  <c:v>2,978.99</c:v>
                </c:pt>
                <c:pt idx="2982">
                  <c:v>2,980.00</c:v>
                </c:pt>
                <c:pt idx="2983">
                  <c:v>2,981.00</c:v>
                </c:pt>
                <c:pt idx="2984">
                  <c:v>2,981.99</c:v>
                </c:pt>
                <c:pt idx="2985">
                  <c:v>2,982.99</c:v>
                </c:pt>
                <c:pt idx="2986">
                  <c:v>2,984.00</c:v>
                </c:pt>
                <c:pt idx="2987">
                  <c:v>2,985.00</c:v>
                </c:pt>
                <c:pt idx="2988">
                  <c:v>2,985.99</c:v>
                </c:pt>
                <c:pt idx="2989">
                  <c:v>2,987.00</c:v>
                </c:pt>
                <c:pt idx="2990">
                  <c:v>2,988.00</c:v>
                </c:pt>
                <c:pt idx="2991">
                  <c:v>2,988.99</c:v>
                </c:pt>
                <c:pt idx="2992">
                  <c:v>2,989.99</c:v>
                </c:pt>
                <c:pt idx="2993">
                  <c:v>2,991.00</c:v>
                </c:pt>
                <c:pt idx="2994">
                  <c:v>2,992.00</c:v>
                </c:pt>
                <c:pt idx="2995">
                  <c:v>2,992.99</c:v>
                </c:pt>
                <c:pt idx="2996">
                  <c:v>2,993.99</c:v>
                </c:pt>
                <c:pt idx="2997">
                  <c:v>2,995.00</c:v>
                </c:pt>
                <c:pt idx="2998">
                  <c:v>2,995.99</c:v>
                </c:pt>
                <c:pt idx="2999">
                  <c:v>2,996.99</c:v>
                </c:pt>
                <c:pt idx="3000">
                  <c:v>2,998.00</c:v>
                </c:pt>
                <c:pt idx="3001">
                  <c:v>2,999.00</c:v>
                </c:pt>
                <c:pt idx="3002">
                  <c:v>2,999.99</c:v>
                </c:pt>
                <c:pt idx="3003">
                  <c:v>3,000.99</c:v>
                </c:pt>
                <c:pt idx="3004">
                  <c:v>3,002.00</c:v>
                </c:pt>
                <c:pt idx="3005">
                  <c:v>3,003.00</c:v>
                </c:pt>
                <c:pt idx="3006">
                  <c:v>3,003.99</c:v>
                </c:pt>
                <c:pt idx="3007">
                  <c:v>3,004.99</c:v>
                </c:pt>
                <c:pt idx="3008">
                  <c:v>3,006.00</c:v>
                </c:pt>
                <c:pt idx="3009">
                  <c:v>3,006.99</c:v>
                </c:pt>
                <c:pt idx="3010">
                  <c:v>3,007.99</c:v>
                </c:pt>
                <c:pt idx="3011">
                  <c:v>3,009.00</c:v>
                </c:pt>
                <c:pt idx="3012">
                  <c:v>3,010.00</c:v>
                </c:pt>
                <c:pt idx="3013">
                  <c:v>3,010.99</c:v>
                </c:pt>
                <c:pt idx="3014">
                  <c:v>3,011.99</c:v>
                </c:pt>
                <c:pt idx="3015">
                  <c:v>3,013.00</c:v>
                </c:pt>
                <c:pt idx="3016">
                  <c:v>3,014.00</c:v>
                </c:pt>
                <c:pt idx="3017">
                  <c:v>3,014.99</c:v>
                </c:pt>
                <c:pt idx="3018">
                  <c:v>3,016.00</c:v>
                </c:pt>
                <c:pt idx="3019">
                  <c:v>3,017.00</c:v>
                </c:pt>
                <c:pt idx="3020">
                  <c:v>3,017.99</c:v>
                </c:pt>
                <c:pt idx="3021">
                  <c:v>3,018.99</c:v>
                </c:pt>
                <c:pt idx="3022">
                  <c:v>3,020.00</c:v>
                </c:pt>
                <c:pt idx="3023">
                  <c:v>3,021.00</c:v>
                </c:pt>
                <c:pt idx="3024">
                  <c:v>3,021.99</c:v>
                </c:pt>
                <c:pt idx="3025">
                  <c:v>3,022.99</c:v>
                </c:pt>
                <c:pt idx="3026">
                  <c:v>3,024.00</c:v>
                </c:pt>
                <c:pt idx="3027">
                  <c:v>3,024.99</c:v>
                </c:pt>
                <c:pt idx="3028">
                  <c:v>3,025.99</c:v>
                </c:pt>
                <c:pt idx="3029">
                  <c:v>3,027.00</c:v>
                </c:pt>
                <c:pt idx="3030">
                  <c:v>3,028.00</c:v>
                </c:pt>
                <c:pt idx="3031">
                  <c:v>3,028.99</c:v>
                </c:pt>
                <c:pt idx="3032">
                  <c:v>3,029.99</c:v>
                </c:pt>
                <c:pt idx="3033">
                  <c:v>3,031.00</c:v>
                </c:pt>
                <c:pt idx="3034">
                  <c:v>3,032.00</c:v>
                </c:pt>
                <c:pt idx="3035">
                  <c:v>3,032.99</c:v>
                </c:pt>
                <c:pt idx="3036">
                  <c:v>3,033.99</c:v>
                </c:pt>
                <c:pt idx="3037">
                  <c:v>3,035.00</c:v>
                </c:pt>
                <c:pt idx="3038">
                  <c:v>3,035.99</c:v>
                </c:pt>
                <c:pt idx="3039">
                  <c:v>3,036.99</c:v>
                </c:pt>
                <c:pt idx="3040">
                  <c:v>3,038.00</c:v>
                </c:pt>
                <c:pt idx="3041">
                  <c:v>3,039.00</c:v>
                </c:pt>
                <c:pt idx="3042">
                  <c:v>3,039.99</c:v>
                </c:pt>
                <c:pt idx="3043">
                  <c:v>3,040.99</c:v>
                </c:pt>
                <c:pt idx="3044">
                  <c:v>3,042.00</c:v>
                </c:pt>
                <c:pt idx="3045">
                  <c:v>3,043.00</c:v>
                </c:pt>
                <c:pt idx="3046">
                  <c:v>3,043.99</c:v>
                </c:pt>
                <c:pt idx="3047">
                  <c:v>3,044.99</c:v>
                </c:pt>
                <c:pt idx="3048">
                  <c:v>3,046.00</c:v>
                </c:pt>
                <c:pt idx="3049">
                  <c:v>3,046.99</c:v>
                </c:pt>
                <c:pt idx="3050">
                  <c:v>3,047.99</c:v>
                </c:pt>
                <c:pt idx="3051">
                  <c:v>3,049.00</c:v>
                </c:pt>
                <c:pt idx="3052">
                  <c:v>3,050.00</c:v>
                </c:pt>
                <c:pt idx="3053">
                  <c:v>3,050.99</c:v>
                </c:pt>
                <c:pt idx="3054">
                  <c:v>3,051.99</c:v>
                </c:pt>
                <c:pt idx="3055">
                  <c:v>3,053.00</c:v>
                </c:pt>
                <c:pt idx="3056">
                  <c:v>3,054.00</c:v>
                </c:pt>
                <c:pt idx="3057">
                  <c:v>3,054.99</c:v>
                </c:pt>
                <c:pt idx="3058">
                  <c:v>3,056.00</c:v>
                </c:pt>
                <c:pt idx="3059">
                  <c:v>3,057.00</c:v>
                </c:pt>
                <c:pt idx="3060">
                  <c:v>3,057.99</c:v>
                </c:pt>
                <c:pt idx="3061">
                  <c:v>3,058.99</c:v>
                </c:pt>
                <c:pt idx="3062">
                  <c:v>3,060.00</c:v>
                </c:pt>
                <c:pt idx="3063">
                  <c:v>3,061.00</c:v>
                </c:pt>
                <c:pt idx="3064">
                  <c:v>3,061.99</c:v>
                </c:pt>
                <c:pt idx="3065">
                  <c:v>3,062.99</c:v>
                </c:pt>
                <c:pt idx="3066">
                  <c:v>3,064.00</c:v>
                </c:pt>
                <c:pt idx="3067">
                  <c:v>3,065.00</c:v>
                </c:pt>
                <c:pt idx="3068">
                  <c:v>3,065.99</c:v>
                </c:pt>
                <c:pt idx="3069">
                  <c:v>3,067.00</c:v>
                </c:pt>
                <c:pt idx="3070">
                  <c:v>3,068.00</c:v>
                </c:pt>
                <c:pt idx="3071">
                  <c:v>3,068.99</c:v>
                </c:pt>
                <c:pt idx="3072">
                  <c:v>3,069.99</c:v>
                </c:pt>
                <c:pt idx="3073">
                  <c:v>3,071.00</c:v>
                </c:pt>
                <c:pt idx="3074">
                  <c:v>3,072.00</c:v>
                </c:pt>
                <c:pt idx="3075">
                  <c:v>3,072.99</c:v>
                </c:pt>
                <c:pt idx="3076">
                  <c:v>3,073.99</c:v>
                </c:pt>
                <c:pt idx="3077">
                  <c:v>3,075.00</c:v>
                </c:pt>
                <c:pt idx="3078">
                  <c:v>3,075.99</c:v>
                </c:pt>
                <c:pt idx="3079">
                  <c:v>3,076.99</c:v>
                </c:pt>
                <c:pt idx="3080">
                  <c:v>3,078.00</c:v>
                </c:pt>
                <c:pt idx="3081">
                  <c:v>3,079.00</c:v>
                </c:pt>
                <c:pt idx="3082">
                  <c:v>3,079.99</c:v>
                </c:pt>
                <c:pt idx="3083">
                  <c:v>3,080.99</c:v>
                </c:pt>
                <c:pt idx="3084">
                  <c:v>3,082.00</c:v>
                </c:pt>
                <c:pt idx="3085">
                  <c:v>3,083.00</c:v>
                </c:pt>
                <c:pt idx="3086">
                  <c:v>3,083.99</c:v>
                </c:pt>
                <c:pt idx="3087">
                  <c:v>3,085.00</c:v>
                </c:pt>
                <c:pt idx="3088">
                  <c:v>3,086.00</c:v>
                </c:pt>
                <c:pt idx="3089">
                  <c:v>3,086.99</c:v>
                </c:pt>
                <c:pt idx="3090">
                  <c:v>3,087.99</c:v>
                </c:pt>
                <c:pt idx="3091">
                  <c:v>3,089.00</c:v>
                </c:pt>
                <c:pt idx="3092">
                  <c:v>3,090.00</c:v>
                </c:pt>
                <c:pt idx="3093">
                  <c:v>3,090.99</c:v>
                </c:pt>
                <c:pt idx="3094">
                  <c:v>3,091.99</c:v>
                </c:pt>
                <c:pt idx="3095">
                  <c:v>3,093.00</c:v>
                </c:pt>
                <c:pt idx="3096">
                  <c:v>3,094.00</c:v>
                </c:pt>
                <c:pt idx="3097">
                  <c:v>3,094.99</c:v>
                </c:pt>
                <c:pt idx="3098">
                  <c:v>3,096.00</c:v>
                </c:pt>
                <c:pt idx="3099">
                  <c:v>3,097.00</c:v>
                </c:pt>
                <c:pt idx="3100">
                  <c:v>3,097.99</c:v>
                </c:pt>
                <c:pt idx="3101">
                  <c:v>3,098.99</c:v>
                </c:pt>
                <c:pt idx="3102">
                  <c:v>3,100.00</c:v>
                </c:pt>
                <c:pt idx="3103">
                  <c:v>3,101.00</c:v>
                </c:pt>
                <c:pt idx="3104">
                  <c:v>3,101.99</c:v>
                </c:pt>
                <c:pt idx="3105">
                  <c:v>3,102.99</c:v>
                </c:pt>
                <c:pt idx="3106">
                  <c:v>3,104.00</c:v>
                </c:pt>
                <c:pt idx="3107">
                  <c:v>3,105.00</c:v>
                </c:pt>
                <c:pt idx="3108">
                  <c:v>3,105.99</c:v>
                </c:pt>
                <c:pt idx="3109">
                  <c:v>3,107.00</c:v>
                </c:pt>
                <c:pt idx="3110">
                  <c:v>3,108.00</c:v>
                </c:pt>
                <c:pt idx="3111">
                  <c:v>3,108.99</c:v>
                </c:pt>
                <c:pt idx="3112">
                  <c:v>3,109.99</c:v>
                </c:pt>
                <c:pt idx="3113">
                  <c:v>3,111.00</c:v>
                </c:pt>
                <c:pt idx="3114">
                  <c:v>3,112.00</c:v>
                </c:pt>
                <c:pt idx="3115">
                  <c:v>3,112.99</c:v>
                </c:pt>
                <c:pt idx="3116">
                  <c:v>3,113.99</c:v>
                </c:pt>
                <c:pt idx="3117">
                  <c:v>3,115.00</c:v>
                </c:pt>
                <c:pt idx="3118">
                  <c:v>3,115.99</c:v>
                </c:pt>
                <c:pt idx="3119">
                  <c:v>3,116.99</c:v>
                </c:pt>
                <c:pt idx="3120">
                  <c:v>3,118.00</c:v>
                </c:pt>
                <c:pt idx="3121">
                  <c:v>3,119.00</c:v>
                </c:pt>
                <c:pt idx="3122">
                  <c:v>3,119.99</c:v>
                </c:pt>
                <c:pt idx="3123">
                  <c:v>3,120.99</c:v>
                </c:pt>
                <c:pt idx="3124">
                  <c:v>3,122.00</c:v>
                </c:pt>
                <c:pt idx="3125">
                  <c:v>3,123.00</c:v>
                </c:pt>
                <c:pt idx="3126">
                  <c:v>3,123.99</c:v>
                </c:pt>
                <c:pt idx="3127">
                  <c:v>3,125.00</c:v>
                </c:pt>
                <c:pt idx="3128">
                  <c:v>3,126.00</c:v>
                </c:pt>
                <c:pt idx="3129">
                  <c:v>3,126.99</c:v>
                </c:pt>
                <c:pt idx="3130">
                  <c:v>3,127.99</c:v>
                </c:pt>
                <c:pt idx="3131">
                  <c:v>3,129.00</c:v>
                </c:pt>
                <c:pt idx="3132">
                  <c:v>3,130.00</c:v>
                </c:pt>
                <c:pt idx="3133">
                  <c:v>3,130.99</c:v>
                </c:pt>
                <c:pt idx="3134">
                  <c:v>3,131.99</c:v>
                </c:pt>
                <c:pt idx="3135">
                  <c:v>3,133.00</c:v>
                </c:pt>
                <c:pt idx="3136">
                  <c:v>3,134.00</c:v>
                </c:pt>
                <c:pt idx="3137">
                  <c:v>3,134.99</c:v>
                </c:pt>
                <c:pt idx="3138">
                  <c:v>3,136.00</c:v>
                </c:pt>
                <c:pt idx="3139">
                  <c:v>3,137.00</c:v>
                </c:pt>
                <c:pt idx="3140">
                  <c:v>3,137.99</c:v>
                </c:pt>
                <c:pt idx="3141">
                  <c:v>3,138.99</c:v>
                </c:pt>
                <c:pt idx="3142">
                  <c:v>3,140.00</c:v>
                </c:pt>
                <c:pt idx="3143">
                  <c:v>3,141.00</c:v>
                </c:pt>
                <c:pt idx="3144">
                  <c:v>3,141.99</c:v>
                </c:pt>
                <c:pt idx="3145">
                  <c:v>3,142.99</c:v>
                </c:pt>
                <c:pt idx="3146">
                  <c:v>3,144.00</c:v>
                </c:pt>
                <c:pt idx="3147">
                  <c:v>3,145.00</c:v>
                </c:pt>
                <c:pt idx="3148">
                  <c:v>3,145.99</c:v>
                </c:pt>
                <c:pt idx="3149">
                  <c:v>3,147.00</c:v>
                </c:pt>
                <c:pt idx="3150">
                  <c:v>3,148.00</c:v>
                </c:pt>
                <c:pt idx="3151">
                  <c:v>3,148.99</c:v>
                </c:pt>
                <c:pt idx="3152">
                  <c:v>3,149.99</c:v>
                </c:pt>
                <c:pt idx="3153">
                  <c:v>3,151.00</c:v>
                </c:pt>
                <c:pt idx="3154">
                  <c:v>3,152.00</c:v>
                </c:pt>
                <c:pt idx="3155">
                  <c:v>3,152.99</c:v>
                </c:pt>
                <c:pt idx="3156">
                  <c:v>3,153.99</c:v>
                </c:pt>
                <c:pt idx="3157">
                  <c:v>3,155.00</c:v>
                </c:pt>
                <c:pt idx="3158">
                  <c:v>3,155.99</c:v>
                </c:pt>
                <c:pt idx="3159">
                  <c:v>3,156.99</c:v>
                </c:pt>
                <c:pt idx="3160">
                  <c:v>3,158.00</c:v>
                </c:pt>
                <c:pt idx="3161">
                  <c:v>3,159.00</c:v>
                </c:pt>
                <c:pt idx="3162">
                  <c:v>3,159.99</c:v>
                </c:pt>
                <c:pt idx="3163">
                  <c:v>3,160.99</c:v>
                </c:pt>
                <c:pt idx="3164">
                  <c:v>3,162.00</c:v>
                </c:pt>
                <c:pt idx="3165">
                  <c:v>3,163.00</c:v>
                </c:pt>
                <c:pt idx="3166">
                  <c:v>3,163.99</c:v>
                </c:pt>
                <c:pt idx="3167">
                  <c:v>3,165.00</c:v>
                </c:pt>
                <c:pt idx="3168">
                  <c:v>3,166.00</c:v>
                </c:pt>
                <c:pt idx="3169">
                  <c:v>3,166.99</c:v>
                </c:pt>
                <c:pt idx="3170">
                  <c:v>3,167.99</c:v>
                </c:pt>
                <c:pt idx="3171">
                  <c:v>3,169.00</c:v>
                </c:pt>
                <c:pt idx="3172">
                  <c:v>3,170.00</c:v>
                </c:pt>
                <c:pt idx="3173">
                  <c:v>3,170.99</c:v>
                </c:pt>
                <c:pt idx="3174">
                  <c:v>3,171.99</c:v>
                </c:pt>
                <c:pt idx="3175">
                  <c:v>3,173.00</c:v>
                </c:pt>
                <c:pt idx="3176">
                  <c:v>3,174.00</c:v>
                </c:pt>
                <c:pt idx="3177">
                  <c:v>3,174.99</c:v>
                </c:pt>
                <c:pt idx="3178">
                  <c:v>3,176.00</c:v>
                </c:pt>
                <c:pt idx="3179">
                  <c:v>3,177.00</c:v>
                </c:pt>
                <c:pt idx="3180">
                  <c:v>3,177.99</c:v>
                </c:pt>
                <c:pt idx="3181">
                  <c:v>3,178.99</c:v>
                </c:pt>
                <c:pt idx="3182">
                  <c:v>3,180.00</c:v>
                </c:pt>
                <c:pt idx="3183">
                  <c:v>3,181.00</c:v>
                </c:pt>
                <c:pt idx="3184">
                  <c:v>3,181.99</c:v>
                </c:pt>
                <c:pt idx="3185">
                  <c:v>3,182.99</c:v>
                </c:pt>
                <c:pt idx="3186">
                  <c:v>3,184.00</c:v>
                </c:pt>
                <c:pt idx="3187">
                  <c:v>3,185.00</c:v>
                </c:pt>
                <c:pt idx="3188">
                  <c:v>3,185.99</c:v>
                </c:pt>
                <c:pt idx="3189">
                  <c:v>3,187.00</c:v>
                </c:pt>
                <c:pt idx="3190">
                  <c:v>3,188.00</c:v>
                </c:pt>
                <c:pt idx="3191">
                  <c:v>3,188.99</c:v>
                </c:pt>
                <c:pt idx="3192">
                  <c:v>3,189.99</c:v>
                </c:pt>
                <c:pt idx="3193">
                  <c:v>3,191.00</c:v>
                </c:pt>
                <c:pt idx="3194">
                  <c:v>3,192.00</c:v>
                </c:pt>
                <c:pt idx="3195">
                  <c:v>3,192.99</c:v>
                </c:pt>
                <c:pt idx="3196">
                  <c:v>3,193.99</c:v>
                </c:pt>
                <c:pt idx="3197">
                  <c:v>3,195.00</c:v>
                </c:pt>
                <c:pt idx="3198">
                  <c:v>3,195.99</c:v>
                </c:pt>
                <c:pt idx="3199">
                  <c:v>3,196.99</c:v>
                </c:pt>
                <c:pt idx="3200">
                  <c:v>3,198.00</c:v>
                </c:pt>
                <c:pt idx="3201">
                  <c:v>3,199.00</c:v>
                </c:pt>
                <c:pt idx="3202">
                  <c:v>3,199.99</c:v>
                </c:pt>
                <c:pt idx="3203">
                  <c:v>3,200.99</c:v>
                </c:pt>
                <c:pt idx="3204">
                  <c:v>3,202.00</c:v>
                </c:pt>
                <c:pt idx="3205">
                  <c:v>3,203.00</c:v>
                </c:pt>
                <c:pt idx="3206">
                  <c:v>3,203.99</c:v>
                </c:pt>
                <c:pt idx="3207">
                  <c:v>3,205.00</c:v>
                </c:pt>
                <c:pt idx="3208">
                  <c:v>3,206.00</c:v>
                </c:pt>
                <c:pt idx="3209">
                  <c:v>3,206.99</c:v>
                </c:pt>
                <c:pt idx="3210">
                  <c:v>3,207.99</c:v>
                </c:pt>
                <c:pt idx="3211">
                  <c:v>3,209.00</c:v>
                </c:pt>
                <c:pt idx="3212">
                  <c:v>3,210.00</c:v>
                </c:pt>
                <c:pt idx="3213">
                  <c:v>3,210.99</c:v>
                </c:pt>
                <c:pt idx="3214">
                  <c:v>3,211.99</c:v>
                </c:pt>
                <c:pt idx="3215">
                  <c:v>3,213.00</c:v>
                </c:pt>
                <c:pt idx="3216">
                  <c:v>3,214.00</c:v>
                </c:pt>
                <c:pt idx="3217">
                  <c:v>3,214.99</c:v>
                </c:pt>
                <c:pt idx="3218">
                  <c:v>3,216.00</c:v>
                </c:pt>
                <c:pt idx="3219">
                  <c:v>3,217.00</c:v>
                </c:pt>
                <c:pt idx="3220">
                  <c:v>3,217.99</c:v>
                </c:pt>
                <c:pt idx="3221">
                  <c:v>3,218.99</c:v>
                </c:pt>
                <c:pt idx="3222">
                  <c:v>3,220.00</c:v>
                </c:pt>
                <c:pt idx="3223">
                  <c:v>3,221.00</c:v>
                </c:pt>
                <c:pt idx="3224">
                  <c:v>3,221.99</c:v>
                </c:pt>
                <c:pt idx="3225">
                  <c:v>3,222.99</c:v>
                </c:pt>
                <c:pt idx="3226">
                  <c:v>3,224.00</c:v>
                </c:pt>
                <c:pt idx="3227">
                  <c:v>3,225.00</c:v>
                </c:pt>
                <c:pt idx="3228">
                  <c:v>3,225.99</c:v>
                </c:pt>
                <c:pt idx="3229">
                  <c:v>3,227.00</c:v>
                </c:pt>
                <c:pt idx="3230">
                  <c:v>3,228.00</c:v>
                </c:pt>
                <c:pt idx="3231">
                  <c:v>3,228.99</c:v>
                </c:pt>
                <c:pt idx="3232">
                  <c:v>3,229.99</c:v>
                </c:pt>
                <c:pt idx="3233">
                  <c:v>3,231.00</c:v>
                </c:pt>
                <c:pt idx="3234">
                  <c:v>3,232.00</c:v>
                </c:pt>
                <c:pt idx="3235">
                  <c:v>3,232.99</c:v>
                </c:pt>
                <c:pt idx="3236">
                  <c:v>3,233.99</c:v>
                </c:pt>
                <c:pt idx="3237">
                  <c:v>3,235.00</c:v>
                </c:pt>
                <c:pt idx="3238">
                  <c:v>3,235.99</c:v>
                </c:pt>
                <c:pt idx="3239">
                  <c:v>3,236.99</c:v>
                </c:pt>
                <c:pt idx="3240">
                  <c:v>3,238.00</c:v>
                </c:pt>
                <c:pt idx="3241">
                  <c:v>3,239.00</c:v>
                </c:pt>
                <c:pt idx="3242">
                  <c:v>3,239.99</c:v>
                </c:pt>
                <c:pt idx="3243">
                  <c:v>3,240.99</c:v>
                </c:pt>
                <c:pt idx="3244">
                  <c:v>3,242.00</c:v>
                </c:pt>
                <c:pt idx="3245">
                  <c:v>3,243.00</c:v>
                </c:pt>
                <c:pt idx="3246">
                  <c:v>3,243.99</c:v>
                </c:pt>
                <c:pt idx="3247">
                  <c:v>3,245.00</c:v>
                </c:pt>
                <c:pt idx="3248">
                  <c:v>3,246.00</c:v>
                </c:pt>
                <c:pt idx="3249">
                  <c:v>3,246.99</c:v>
                </c:pt>
                <c:pt idx="3250">
                  <c:v>3,247.99</c:v>
                </c:pt>
                <c:pt idx="3251">
                  <c:v>3,249.00</c:v>
                </c:pt>
                <c:pt idx="3252">
                  <c:v>3,250.00</c:v>
                </c:pt>
                <c:pt idx="3253">
                  <c:v>3,250.99</c:v>
                </c:pt>
                <c:pt idx="3254">
                  <c:v>3,251.99</c:v>
                </c:pt>
                <c:pt idx="3255">
                  <c:v>3,253.00</c:v>
                </c:pt>
                <c:pt idx="3256">
                  <c:v>3,254.00</c:v>
                </c:pt>
                <c:pt idx="3257">
                  <c:v>3,254.99</c:v>
                </c:pt>
                <c:pt idx="3258">
                  <c:v>3,256.00</c:v>
                </c:pt>
                <c:pt idx="3259">
                  <c:v>3,257.00</c:v>
                </c:pt>
                <c:pt idx="3260">
                  <c:v>3,257.99</c:v>
                </c:pt>
                <c:pt idx="3261">
                  <c:v>3,258.99</c:v>
                </c:pt>
                <c:pt idx="3262">
                  <c:v>3,260.00</c:v>
                </c:pt>
                <c:pt idx="3263">
                  <c:v>3,261.00</c:v>
                </c:pt>
                <c:pt idx="3264">
                  <c:v>3,261.99</c:v>
                </c:pt>
                <c:pt idx="3265">
                  <c:v>3,262.99</c:v>
                </c:pt>
                <c:pt idx="3266">
                  <c:v>3,264.00</c:v>
                </c:pt>
                <c:pt idx="3267">
                  <c:v>3,265.00</c:v>
                </c:pt>
                <c:pt idx="3268">
                  <c:v>3,265.99</c:v>
                </c:pt>
                <c:pt idx="3269">
                  <c:v>3,267.00</c:v>
                </c:pt>
                <c:pt idx="3270">
                  <c:v>3,268.00</c:v>
                </c:pt>
                <c:pt idx="3271">
                  <c:v>3,268.99</c:v>
                </c:pt>
                <c:pt idx="3272">
                  <c:v>3,269.99</c:v>
                </c:pt>
                <c:pt idx="3273">
                  <c:v>3,271.00</c:v>
                </c:pt>
                <c:pt idx="3274">
                  <c:v>3,272.00</c:v>
                </c:pt>
                <c:pt idx="3275">
                  <c:v>3,272.99</c:v>
                </c:pt>
                <c:pt idx="3276">
                  <c:v>3,273.99</c:v>
                </c:pt>
                <c:pt idx="3277">
                  <c:v>3,275.00</c:v>
                </c:pt>
                <c:pt idx="3278">
                  <c:v>3,275.99</c:v>
                </c:pt>
                <c:pt idx="3279">
                  <c:v>3,276.99</c:v>
                </c:pt>
                <c:pt idx="3280">
                  <c:v>3,278.00</c:v>
                </c:pt>
                <c:pt idx="3281">
                  <c:v>3,279.00</c:v>
                </c:pt>
                <c:pt idx="3282">
                  <c:v>3,279.99</c:v>
                </c:pt>
                <c:pt idx="3283">
                  <c:v>3,280.99</c:v>
                </c:pt>
                <c:pt idx="3284">
                  <c:v>3,282.00</c:v>
                </c:pt>
                <c:pt idx="3285">
                  <c:v>3,283.00</c:v>
                </c:pt>
                <c:pt idx="3286">
                  <c:v>3,283.99</c:v>
                </c:pt>
                <c:pt idx="3287">
                  <c:v>3,285.00</c:v>
                </c:pt>
                <c:pt idx="3288">
                  <c:v>3,286.00</c:v>
                </c:pt>
                <c:pt idx="3289">
                  <c:v>3,286.99</c:v>
                </c:pt>
                <c:pt idx="3290">
                  <c:v>3,287.99</c:v>
                </c:pt>
                <c:pt idx="3291">
                  <c:v>3,289.00</c:v>
                </c:pt>
                <c:pt idx="3292">
                  <c:v>3,290.00</c:v>
                </c:pt>
                <c:pt idx="3293">
                  <c:v>3,290.99</c:v>
                </c:pt>
                <c:pt idx="3294">
                  <c:v>3,291.99</c:v>
                </c:pt>
                <c:pt idx="3295">
                  <c:v>3,293.00</c:v>
                </c:pt>
                <c:pt idx="3296">
                  <c:v>3,294.00</c:v>
                </c:pt>
                <c:pt idx="3297">
                  <c:v>3,294.99</c:v>
                </c:pt>
                <c:pt idx="3298">
                  <c:v>3,296.00</c:v>
                </c:pt>
                <c:pt idx="3299">
                  <c:v>3,297.00</c:v>
                </c:pt>
                <c:pt idx="3300">
                  <c:v>3,297.99</c:v>
                </c:pt>
                <c:pt idx="3301">
                  <c:v>3,298.99</c:v>
                </c:pt>
                <c:pt idx="3302">
                  <c:v>3,300.00</c:v>
                </c:pt>
                <c:pt idx="3303">
                  <c:v>3,301.00</c:v>
                </c:pt>
                <c:pt idx="3304">
                  <c:v>3,301.99</c:v>
                </c:pt>
                <c:pt idx="3305">
                  <c:v>3,302.99</c:v>
                </c:pt>
                <c:pt idx="3306">
                  <c:v>3,304.00</c:v>
                </c:pt>
                <c:pt idx="3307">
                  <c:v>3,305.00</c:v>
                </c:pt>
                <c:pt idx="3308">
                  <c:v>3,305.99</c:v>
                </c:pt>
                <c:pt idx="3309">
                  <c:v>3,307.00</c:v>
                </c:pt>
                <c:pt idx="3310">
                  <c:v>3,308.00</c:v>
                </c:pt>
                <c:pt idx="3311">
                  <c:v>3,308.99</c:v>
                </c:pt>
                <c:pt idx="3312">
                  <c:v>3,309.99</c:v>
                </c:pt>
                <c:pt idx="3313">
                  <c:v>3,311.00</c:v>
                </c:pt>
                <c:pt idx="3314">
                  <c:v>3,312.00</c:v>
                </c:pt>
                <c:pt idx="3315">
                  <c:v>3,312.99</c:v>
                </c:pt>
                <c:pt idx="3316">
                  <c:v>3,313.99</c:v>
                </c:pt>
                <c:pt idx="3317">
                  <c:v>3,315.00</c:v>
                </c:pt>
                <c:pt idx="3318">
                  <c:v>3,315.99</c:v>
                </c:pt>
                <c:pt idx="3319">
                  <c:v>3,316.99</c:v>
                </c:pt>
                <c:pt idx="3320">
                  <c:v>3,318.00</c:v>
                </c:pt>
                <c:pt idx="3321">
                  <c:v>3,319.00</c:v>
                </c:pt>
                <c:pt idx="3322">
                  <c:v>3,319.99</c:v>
                </c:pt>
                <c:pt idx="3323">
                  <c:v>3,320.99</c:v>
                </c:pt>
                <c:pt idx="3324">
                  <c:v>3,322.00</c:v>
                </c:pt>
                <c:pt idx="3325">
                  <c:v>3,323.00</c:v>
                </c:pt>
                <c:pt idx="3326">
                  <c:v>3,323.99</c:v>
                </c:pt>
                <c:pt idx="3327">
                  <c:v>3,325.00</c:v>
                </c:pt>
                <c:pt idx="3328">
                  <c:v>3,326.00</c:v>
                </c:pt>
                <c:pt idx="3329">
                  <c:v>3,326.99</c:v>
                </c:pt>
                <c:pt idx="3330">
                  <c:v>3,327.99</c:v>
                </c:pt>
                <c:pt idx="3331">
                  <c:v>3,329.00</c:v>
                </c:pt>
                <c:pt idx="3332">
                  <c:v>3,330.00</c:v>
                </c:pt>
                <c:pt idx="3333">
                  <c:v>3,330.99</c:v>
                </c:pt>
                <c:pt idx="3334">
                  <c:v>3,331.99</c:v>
                </c:pt>
                <c:pt idx="3335">
                  <c:v>3,333.00</c:v>
                </c:pt>
                <c:pt idx="3336">
                  <c:v>3,334.00</c:v>
                </c:pt>
                <c:pt idx="3337">
                  <c:v>3,334.99</c:v>
                </c:pt>
                <c:pt idx="3338">
                  <c:v>3,336.00</c:v>
                </c:pt>
                <c:pt idx="3339">
                  <c:v>3,337.00</c:v>
                </c:pt>
                <c:pt idx="3340">
                  <c:v>3,337.99</c:v>
                </c:pt>
                <c:pt idx="3341">
                  <c:v>3,338.99</c:v>
                </c:pt>
                <c:pt idx="3342">
                  <c:v>3,340.00</c:v>
                </c:pt>
                <c:pt idx="3343">
                  <c:v>3,341.00</c:v>
                </c:pt>
                <c:pt idx="3344">
                  <c:v>3,341.99</c:v>
                </c:pt>
                <c:pt idx="3345">
                  <c:v>3,342.99</c:v>
                </c:pt>
                <c:pt idx="3346">
                  <c:v>3,344.00</c:v>
                </c:pt>
                <c:pt idx="3347">
                  <c:v>3,345.00</c:v>
                </c:pt>
                <c:pt idx="3348">
                  <c:v>3,345.99</c:v>
                </c:pt>
                <c:pt idx="3349">
                  <c:v>3,347.00</c:v>
                </c:pt>
                <c:pt idx="3350">
                  <c:v>3,348.00</c:v>
                </c:pt>
                <c:pt idx="3351">
                  <c:v>3,348.99</c:v>
                </c:pt>
                <c:pt idx="3352">
                  <c:v>3,349.99</c:v>
                </c:pt>
                <c:pt idx="3353">
                  <c:v>3,351.00</c:v>
                </c:pt>
                <c:pt idx="3354">
                  <c:v>3,352.00</c:v>
                </c:pt>
                <c:pt idx="3355">
                  <c:v>3,352.99</c:v>
                </c:pt>
              </c:strCache>
            </c:strRef>
          </c:xVal>
          <c:yVal>
            <c:numRef>
              <c:f>'8-17-2022 11-04-05 AM'!$B$2:$B$3357</c:f>
              <c:numCache>
                <c:formatCode>General</c:formatCode>
                <c:ptCount val="3356"/>
                <c:pt idx="0">
                  <c:v>74.136002000000005</c:v>
                </c:pt>
                <c:pt idx="1">
                  <c:v>72.219452000000004</c:v>
                </c:pt>
                <c:pt idx="2">
                  <c:v>72.213583999999997</c:v>
                </c:pt>
                <c:pt idx="3">
                  <c:v>73.176332000000002</c:v>
                </c:pt>
                <c:pt idx="4">
                  <c:v>73.185115999999994</c:v>
                </c:pt>
                <c:pt idx="5">
                  <c:v>73.188535999999999</c:v>
                </c:pt>
                <c:pt idx="6">
                  <c:v>73.185079999999999</c:v>
                </c:pt>
                <c:pt idx="7">
                  <c:v>73.184467999999995</c:v>
                </c:pt>
                <c:pt idx="8">
                  <c:v>73.187672000000006</c:v>
                </c:pt>
                <c:pt idx="9">
                  <c:v>73.179175999999998</c:v>
                </c:pt>
                <c:pt idx="10">
                  <c:v>73.181804</c:v>
                </c:pt>
                <c:pt idx="11">
                  <c:v>73.182451999999998</c:v>
                </c:pt>
                <c:pt idx="12">
                  <c:v>73.186555999999996</c:v>
                </c:pt>
                <c:pt idx="13">
                  <c:v>73.186105999999995</c:v>
                </c:pt>
                <c:pt idx="14">
                  <c:v>73.174406000000005</c:v>
                </c:pt>
                <c:pt idx="15">
                  <c:v>73.191038000000006</c:v>
                </c:pt>
                <c:pt idx="16">
                  <c:v>73.189471999999995</c:v>
                </c:pt>
                <c:pt idx="17">
                  <c:v>73.176907999999997</c:v>
                </c:pt>
                <c:pt idx="18">
                  <c:v>73.175882000000001</c:v>
                </c:pt>
                <c:pt idx="19">
                  <c:v>73.175557999999995</c:v>
                </c:pt>
                <c:pt idx="20">
                  <c:v>73.178545999999997</c:v>
                </c:pt>
                <c:pt idx="21">
                  <c:v>73.186970000000002</c:v>
                </c:pt>
                <c:pt idx="22">
                  <c:v>73.177627999999999</c:v>
                </c:pt>
                <c:pt idx="23">
                  <c:v>73.177250000000001</c:v>
                </c:pt>
                <c:pt idx="24">
                  <c:v>73.195124000000007</c:v>
                </c:pt>
                <c:pt idx="25">
                  <c:v>73.187455999999997</c:v>
                </c:pt>
                <c:pt idx="26">
                  <c:v>73.193864000000005</c:v>
                </c:pt>
                <c:pt idx="27">
                  <c:v>73.184594000000004</c:v>
                </c:pt>
                <c:pt idx="28">
                  <c:v>73.185205999999994</c:v>
                </c:pt>
                <c:pt idx="29">
                  <c:v>73.175377999999995</c:v>
                </c:pt>
                <c:pt idx="30">
                  <c:v>73.175972000000002</c:v>
                </c:pt>
                <c:pt idx="31">
                  <c:v>73.174964000000003</c:v>
                </c:pt>
                <c:pt idx="32">
                  <c:v>73.177502000000004</c:v>
                </c:pt>
                <c:pt idx="33">
                  <c:v>73.165496000000005</c:v>
                </c:pt>
                <c:pt idx="34">
                  <c:v>73.170841999999993</c:v>
                </c:pt>
                <c:pt idx="35">
                  <c:v>73.178582000000006</c:v>
                </c:pt>
                <c:pt idx="36">
                  <c:v>73.178510000000003</c:v>
                </c:pt>
                <c:pt idx="37">
                  <c:v>73.167007999999996</c:v>
                </c:pt>
                <c:pt idx="38">
                  <c:v>73.171471999999994</c:v>
                </c:pt>
                <c:pt idx="39">
                  <c:v>73.172659999999993</c:v>
                </c:pt>
                <c:pt idx="40">
                  <c:v>73.167062000000001</c:v>
                </c:pt>
                <c:pt idx="41">
                  <c:v>73.176727999999997</c:v>
                </c:pt>
                <c:pt idx="42">
                  <c:v>73.188986</c:v>
                </c:pt>
                <c:pt idx="43">
                  <c:v>73.180850000000007</c:v>
                </c:pt>
                <c:pt idx="44">
                  <c:v>73.181804</c:v>
                </c:pt>
                <c:pt idx="45">
                  <c:v>73.188428000000002</c:v>
                </c:pt>
                <c:pt idx="46">
                  <c:v>73.178258</c:v>
                </c:pt>
                <c:pt idx="47">
                  <c:v>73.201406000000006</c:v>
                </c:pt>
                <c:pt idx="48">
                  <c:v>73.249015999999997</c:v>
                </c:pt>
                <c:pt idx="49">
                  <c:v>73.320115999999999</c:v>
                </c:pt>
                <c:pt idx="50">
                  <c:v>73.432705999999996</c:v>
                </c:pt>
                <c:pt idx="51">
                  <c:v>73.599997999999999</c:v>
                </c:pt>
                <c:pt idx="52">
                  <c:v>73.805341999999996</c:v>
                </c:pt>
                <c:pt idx="53">
                  <c:v>74.062994000000003</c:v>
                </c:pt>
                <c:pt idx="54">
                  <c:v>74.368364</c:v>
                </c:pt>
                <c:pt idx="55">
                  <c:v>74.681960000000004</c:v>
                </c:pt>
                <c:pt idx="56">
                  <c:v>74.990911999999994</c:v>
                </c:pt>
                <c:pt idx="57">
                  <c:v>75.322922000000005</c:v>
                </c:pt>
                <c:pt idx="58">
                  <c:v>75.609499999999997</c:v>
                </c:pt>
                <c:pt idx="59">
                  <c:v>75.863011999999998</c:v>
                </c:pt>
                <c:pt idx="60">
                  <c:v>76.124210000000005</c:v>
                </c:pt>
                <c:pt idx="61">
                  <c:v>76.368523999999994</c:v>
                </c:pt>
                <c:pt idx="62">
                  <c:v>76.601947999999993</c:v>
                </c:pt>
                <c:pt idx="63">
                  <c:v>76.810460000000006</c:v>
                </c:pt>
                <c:pt idx="64">
                  <c:v>76.991612000000003</c:v>
                </c:pt>
                <c:pt idx="65">
                  <c:v>77.160218</c:v>
                </c:pt>
                <c:pt idx="66">
                  <c:v>77.334295999999995</c:v>
                </c:pt>
                <c:pt idx="67">
                  <c:v>77.504701999999995</c:v>
                </c:pt>
                <c:pt idx="68">
                  <c:v>77.682884000000001</c:v>
                </c:pt>
                <c:pt idx="69">
                  <c:v>77.900810000000007</c:v>
                </c:pt>
                <c:pt idx="70">
                  <c:v>78.165428000000006</c:v>
                </c:pt>
                <c:pt idx="71">
                  <c:v>78.453193999999996</c:v>
                </c:pt>
                <c:pt idx="72">
                  <c:v>78.792817999999997</c:v>
                </c:pt>
                <c:pt idx="73">
                  <c:v>79.163978</c:v>
                </c:pt>
                <c:pt idx="74">
                  <c:v>79.613203999999996</c:v>
                </c:pt>
                <c:pt idx="75">
                  <c:v>80.084479999999999</c:v>
                </c:pt>
                <c:pt idx="76">
                  <c:v>80.599874</c:v>
                </c:pt>
                <c:pt idx="77">
                  <c:v>81.1571</c:v>
                </c:pt>
                <c:pt idx="78">
                  <c:v>81.743594000000002</c:v>
                </c:pt>
                <c:pt idx="79">
                  <c:v>82.359806000000006</c:v>
                </c:pt>
                <c:pt idx="80">
                  <c:v>83.005412000000007</c:v>
                </c:pt>
                <c:pt idx="81">
                  <c:v>83.619805999999997</c:v>
                </c:pt>
                <c:pt idx="82">
                  <c:v>84.228386</c:v>
                </c:pt>
                <c:pt idx="83">
                  <c:v>84.820999999999998</c:v>
                </c:pt>
                <c:pt idx="84">
                  <c:v>85.384129999999999</c:v>
                </c:pt>
                <c:pt idx="85">
                  <c:v>85.912214000000006</c:v>
                </c:pt>
                <c:pt idx="86">
                  <c:v>86.416195999999999</c:v>
                </c:pt>
                <c:pt idx="87">
                  <c:v>86.890153999999995</c:v>
                </c:pt>
                <c:pt idx="88">
                  <c:v>87.371942000000004</c:v>
                </c:pt>
                <c:pt idx="89">
                  <c:v>87.845792000000003</c:v>
                </c:pt>
                <c:pt idx="90">
                  <c:v>88.362499999999997</c:v>
                </c:pt>
                <c:pt idx="91">
                  <c:v>88.894651999999994</c:v>
                </c:pt>
                <c:pt idx="92">
                  <c:v>89.449303999999998</c:v>
                </c:pt>
                <c:pt idx="93">
                  <c:v>90.050719999999998</c:v>
                </c:pt>
                <c:pt idx="94">
                  <c:v>90.656059999999997</c:v>
                </c:pt>
                <c:pt idx="95">
                  <c:v>91.295078000000004</c:v>
                </c:pt>
                <c:pt idx="96">
                  <c:v>91.956181999999998</c:v>
                </c:pt>
                <c:pt idx="97">
                  <c:v>92.649001999999996</c:v>
                </c:pt>
                <c:pt idx="98">
                  <c:v>93.339482000000004</c:v>
                </c:pt>
                <c:pt idx="99">
                  <c:v>94.050464000000005</c:v>
                </c:pt>
                <c:pt idx="100">
                  <c:v>94.775323999999998</c:v>
                </c:pt>
                <c:pt idx="101">
                  <c:v>95.478908000000004</c:v>
                </c:pt>
                <c:pt idx="102">
                  <c:v>96.164978000000005</c:v>
                </c:pt>
                <c:pt idx="103">
                  <c:v>96.81908</c:v>
                </c:pt>
                <c:pt idx="104">
                  <c:v>97.437145999999998</c:v>
                </c:pt>
                <c:pt idx="105">
                  <c:v>98.003786000000005</c:v>
                </c:pt>
                <c:pt idx="106">
                  <c:v>98.557646000000005</c:v>
                </c:pt>
                <c:pt idx="107">
                  <c:v>99.102344000000002</c:v>
                </c:pt>
                <c:pt idx="108">
                  <c:v>99.641030000000001</c:v>
                </c:pt>
                <c:pt idx="109">
                  <c:v>100.189616</c:v>
                </c:pt>
                <c:pt idx="110">
                  <c:v>100.756418</c:v>
                </c:pt>
                <c:pt idx="111">
                  <c:v>101.35939999999999</c:v>
                </c:pt>
                <c:pt idx="112">
                  <c:v>101.98119199999999</c:v>
                </c:pt>
                <c:pt idx="113">
                  <c:v>102.63047</c:v>
                </c:pt>
                <c:pt idx="114">
                  <c:v>103.308044</c:v>
                </c:pt>
                <c:pt idx="115">
                  <c:v>104.000918</c:v>
                </c:pt>
                <c:pt idx="116">
                  <c:v>104.698526</c:v>
                </c:pt>
                <c:pt idx="117">
                  <c:v>105.451628</c:v>
                </c:pt>
                <c:pt idx="118">
                  <c:v>106.226618</c:v>
                </c:pt>
                <c:pt idx="119">
                  <c:v>106.990844</c:v>
                </c:pt>
                <c:pt idx="120">
                  <c:v>107.755574</c:v>
                </c:pt>
                <c:pt idx="121">
                  <c:v>108.518936</c:v>
                </c:pt>
                <c:pt idx="122">
                  <c:v>109.27023800000001</c:v>
                </c:pt>
                <c:pt idx="123">
                  <c:v>109.953284</c:v>
                </c:pt>
                <c:pt idx="124">
                  <c:v>110.620958</c:v>
                </c:pt>
                <c:pt idx="125">
                  <c:v>111.241868</c:v>
                </c:pt>
                <c:pt idx="126">
                  <c:v>111.83640800000001</c:v>
                </c:pt>
                <c:pt idx="127">
                  <c:v>112.41807799999999</c:v>
                </c:pt>
                <c:pt idx="128">
                  <c:v>113.00792</c:v>
                </c:pt>
                <c:pt idx="129">
                  <c:v>113.602352</c:v>
                </c:pt>
                <c:pt idx="130">
                  <c:v>114.22508000000001</c:v>
                </c:pt>
                <c:pt idx="131">
                  <c:v>114.876986</c:v>
                </c:pt>
                <c:pt idx="132">
                  <c:v>115.54066400000001</c:v>
                </c:pt>
                <c:pt idx="133">
                  <c:v>116.23748000000001</c:v>
                </c:pt>
                <c:pt idx="134">
                  <c:v>116.947112</c:v>
                </c:pt>
                <c:pt idx="135">
                  <c:v>117.701402</c:v>
                </c:pt>
                <c:pt idx="136">
                  <c:v>118.46818399999999</c:v>
                </c:pt>
                <c:pt idx="137">
                  <c:v>119.265692</c:v>
                </c:pt>
                <c:pt idx="138">
                  <c:v>120.07293799999999</c:v>
                </c:pt>
                <c:pt idx="139">
                  <c:v>120.914132</c:v>
                </c:pt>
                <c:pt idx="140">
                  <c:v>121.721144</c:v>
                </c:pt>
                <c:pt idx="141">
                  <c:v>122.483048</c:v>
                </c:pt>
                <c:pt idx="142">
                  <c:v>123.204488</c:v>
                </c:pt>
                <c:pt idx="143">
                  <c:v>123.89792</c:v>
                </c:pt>
                <c:pt idx="144">
                  <c:v>124.546532</c:v>
                </c:pt>
                <c:pt idx="145">
                  <c:v>125.136032</c:v>
                </c:pt>
                <c:pt idx="146">
                  <c:v>125.697092</c:v>
                </c:pt>
                <c:pt idx="147">
                  <c:v>126.27077</c:v>
                </c:pt>
                <c:pt idx="148">
                  <c:v>126.856544</c:v>
                </c:pt>
                <c:pt idx="149">
                  <c:v>127.44091400000001</c:v>
                </c:pt>
                <c:pt idx="150">
                  <c:v>128.073488</c:v>
                </c:pt>
                <c:pt idx="151">
                  <c:v>128.71743799999999</c:v>
                </c:pt>
                <c:pt idx="152">
                  <c:v>129.39756800000001</c:v>
                </c:pt>
                <c:pt idx="153">
                  <c:v>130.09486999999999</c:v>
                </c:pt>
                <c:pt idx="154">
                  <c:v>130.83762200000001</c:v>
                </c:pt>
                <c:pt idx="155">
                  <c:v>131.60444000000001</c:v>
                </c:pt>
                <c:pt idx="156">
                  <c:v>132.42119</c:v>
                </c:pt>
                <c:pt idx="157">
                  <c:v>133.266884</c:v>
                </c:pt>
                <c:pt idx="158">
                  <c:v>134.13178400000001</c:v>
                </c:pt>
                <c:pt idx="159">
                  <c:v>134.98898</c:v>
                </c:pt>
                <c:pt idx="160">
                  <c:v>135.79998800000001</c:v>
                </c:pt>
                <c:pt idx="161">
                  <c:v>136.56977599999999</c:v>
                </c:pt>
                <c:pt idx="162">
                  <c:v>137.304554</c:v>
                </c:pt>
                <c:pt idx="163">
                  <c:v>137.97752</c:v>
                </c:pt>
                <c:pt idx="164">
                  <c:v>138.609284</c:v>
                </c:pt>
                <c:pt idx="165">
                  <c:v>139.218098</c:v>
                </c:pt>
                <c:pt idx="166">
                  <c:v>139.77827600000001</c:v>
                </c:pt>
                <c:pt idx="167">
                  <c:v>140.339066</c:v>
                </c:pt>
                <c:pt idx="168">
                  <c:v>140.91546199999999</c:v>
                </c:pt>
                <c:pt idx="169">
                  <c:v>141.51403400000001</c:v>
                </c:pt>
                <c:pt idx="170">
                  <c:v>142.13044400000001</c:v>
                </c:pt>
                <c:pt idx="171">
                  <c:v>142.76242400000001</c:v>
                </c:pt>
                <c:pt idx="172">
                  <c:v>143.41852399999999</c:v>
                </c:pt>
                <c:pt idx="173">
                  <c:v>144.115286</c:v>
                </c:pt>
                <c:pt idx="174">
                  <c:v>144.85148599999999</c:v>
                </c:pt>
                <c:pt idx="175">
                  <c:v>145.59213199999999</c:v>
                </c:pt>
                <c:pt idx="176">
                  <c:v>146.36505199999999</c:v>
                </c:pt>
                <c:pt idx="177">
                  <c:v>147.13475</c:v>
                </c:pt>
                <c:pt idx="178">
                  <c:v>147.88673600000001</c:v>
                </c:pt>
                <c:pt idx="179">
                  <c:v>148.62900200000001</c:v>
                </c:pt>
                <c:pt idx="180">
                  <c:v>149.33395400000001</c:v>
                </c:pt>
                <c:pt idx="181">
                  <c:v>149.998874</c:v>
                </c:pt>
                <c:pt idx="182">
                  <c:v>150.612944</c:v>
                </c:pt>
                <c:pt idx="183">
                  <c:v>151.21684400000001</c:v>
                </c:pt>
                <c:pt idx="184">
                  <c:v>151.76211799999999</c:v>
                </c:pt>
                <c:pt idx="185">
                  <c:v>152.26604599999999</c:v>
                </c:pt>
                <c:pt idx="186">
                  <c:v>152.77748</c:v>
                </c:pt>
                <c:pt idx="187">
                  <c:v>153.27104</c:v>
                </c:pt>
                <c:pt idx="188">
                  <c:v>153.791258</c:v>
                </c:pt>
                <c:pt idx="189">
                  <c:v>154.331402</c:v>
                </c:pt>
                <c:pt idx="190">
                  <c:v>154.88553200000001</c:v>
                </c:pt>
                <c:pt idx="191">
                  <c:v>155.48919799999999</c:v>
                </c:pt>
                <c:pt idx="192">
                  <c:v>156.11619200000001</c:v>
                </c:pt>
                <c:pt idx="193">
                  <c:v>156.74485999999999</c:v>
                </c:pt>
                <c:pt idx="194">
                  <c:v>157.42540399999999</c:v>
                </c:pt>
                <c:pt idx="195">
                  <c:v>158.12528</c:v>
                </c:pt>
                <c:pt idx="196">
                  <c:v>158.84582</c:v>
                </c:pt>
                <c:pt idx="197">
                  <c:v>159.58306400000001</c:v>
                </c:pt>
                <c:pt idx="198">
                  <c:v>160.32696799999999</c:v>
                </c:pt>
                <c:pt idx="199">
                  <c:v>161.066588</c:v>
                </c:pt>
                <c:pt idx="200">
                  <c:v>161.79213200000001</c:v>
                </c:pt>
                <c:pt idx="201">
                  <c:v>162.46589</c:v>
                </c:pt>
                <c:pt idx="202">
                  <c:v>163.09488200000001</c:v>
                </c:pt>
                <c:pt idx="203">
                  <c:v>163.69689199999999</c:v>
                </c:pt>
                <c:pt idx="204">
                  <c:v>164.25867199999999</c:v>
                </c:pt>
                <c:pt idx="205">
                  <c:v>164.797808</c:v>
                </c:pt>
                <c:pt idx="206">
                  <c:v>165.297326</c:v>
                </c:pt>
                <c:pt idx="207">
                  <c:v>165.83602999999999</c:v>
                </c:pt>
                <c:pt idx="208">
                  <c:v>166.379828</c:v>
                </c:pt>
                <c:pt idx="209">
                  <c:v>166.93165400000001</c:v>
                </c:pt>
                <c:pt idx="210">
                  <c:v>167.53065799999999</c:v>
                </c:pt>
                <c:pt idx="211">
                  <c:v>168.141884</c:v>
                </c:pt>
                <c:pt idx="212">
                  <c:v>168.78421399999999</c:v>
                </c:pt>
                <c:pt idx="213">
                  <c:v>169.47192200000001</c:v>
                </c:pt>
                <c:pt idx="214">
                  <c:v>170.20211</c:v>
                </c:pt>
                <c:pt idx="215">
                  <c:v>170.95103599999999</c:v>
                </c:pt>
                <c:pt idx="216">
                  <c:v>171.742964</c:v>
                </c:pt>
                <c:pt idx="217">
                  <c:v>172.55301800000001</c:v>
                </c:pt>
                <c:pt idx="218">
                  <c:v>173.36804000000001</c:v>
                </c:pt>
                <c:pt idx="219">
                  <c:v>174.21288799999999</c:v>
                </c:pt>
                <c:pt idx="220">
                  <c:v>175.02089000000001</c:v>
                </c:pt>
                <c:pt idx="221">
                  <c:v>175.795286</c:v>
                </c:pt>
                <c:pt idx="222">
                  <c:v>176.517212</c:v>
                </c:pt>
                <c:pt idx="223">
                  <c:v>177.202022</c:v>
                </c:pt>
                <c:pt idx="224">
                  <c:v>177.84752</c:v>
                </c:pt>
                <c:pt idx="225">
                  <c:v>178.45635200000001</c:v>
                </c:pt>
                <c:pt idx="226">
                  <c:v>179.03195600000001</c:v>
                </c:pt>
                <c:pt idx="227">
                  <c:v>179.62341799999999</c:v>
                </c:pt>
                <c:pt idx="228">
                  <c:v>180.228092</c:v>
                </c:pt>
                <c:pt idx="229">
                  <c:v>180.857516</c:v>
                </c:pt>
                <c:pt idx="230">
                  <c:v>181.48587800000001</c:v>
                </c:pt>
                <c:pt idx="231">
                  <c:v>182.13737</c:v>
                </c:pt>
                <c:pt idx="232">
                  <c:v>182.80504400000001</c:v>
                </c:pt>
                <c:pt idx="233">
                  <c:v>183.529166</c:v>
                </c:pt>
                <c:pt idx="234">
                  <c:v>184.267886</c:v>
                </c:pt>
                <c:pt idx="235">
                  <c:v>184.99216999999999</c:v>
                </c:pt>
                <c:pt idx="236">
                  <c:v>185.74071799999999</c:v>
                </c:pt>
                <c:pt idx="237">
                  <c:v>186.52063999999999</c:v>
                </c:pt>
                <c:pt idx="238">
                  <c:v>187.302164</c:v>
                </c:pt>
                <c:pt idx="239">
                  <c:v>188.06617399999999</c:v>
                </c:pt>
                <c:pt idx="240">
                  <c:v>188.79798199999999</c:v>
                </c:pt>
                <c:pt idx="241">
                  <c:v>189.50550799999999</c:v>
                </c:pt>
                <c:pt idx="242">
                  <c:v>190.140242</c:v>
                </c:pt>
                <c:pt idx="243">
                  <c:v>190.74073999999999</c:v>
                </c:pt>
                <c:pt idx="244">
                  <c:v>191.29897399999999</c:v>
                </c:pt>
                <c:pt idx="245">
                  <c:v>191.83477999999999</c:v>
                </c:pt>
                <c:pt idx="246">
                  <c:v>192.34731199999999</c:v>
                </c:pt>
                <c:pt idx="247">
                  <c:v>192.87822199999999</c:v>
                </c:pt>
                <c:pt idx="248">
                  <c:v>193.429742</c:v>
                </c:pt>
                <c:pt idx="249">
                  <c:v>193.98849799999999</c:v>
                </c:pt>
                <c:pt idx="250">
                  <c:v>194.58338000000001</c:v>
                </c:pt>
                <c:pt idx="251">
                  <c:v>195.19118599999999</c:v>
                </c:pt>
                <c:pt idx="252">
                  <c:v>195.823598</c:v>
                </c:pt>
                <c:pt idx="253">
                  <c:v>196.49373800000001</c:v>
                </c:pt>
                <c:pt idx="254">
                  <c:v>197.18198599999999</c:v>
                </c:pt>
                <c:pt idx="255">
                  <c:v>197.88549800000001</c:v>
                </c:pt>
                <c:pt idx="256">
                  <c:v>198.61161799999999</c:v>
                </c:pt>
                <c:pt idx="257">
                  <c:v>199.356638</c:v>
                </c:pt>
                <c:pt idx="258">
                  <c:v>200.11598599999999</c:v>
                </c:pt>
                <c:pt idx="259">
                  <c:v>200.86998800000001</c:v>
                </c:pt>
                <c:pt idx="260">
                  <c:v>201.60977</c:v>
                </c:pt>
                <c:pt idx="261">
                  <c:v>202.320752</c:v>
                </c:pt>
                <c:pt idx="262">
                  <c:v>202.98714799999999</c:v>
                </c:pt>
                <c:pt idx="263">
                  <c:v>203.62046000000001</c:v>
                </c:pt>
                <c:pt idx="264">
                  <c:v>204.21681799999999</c:v>
                </c:pt>
                <c:pt idx="265">
                  <c:v>204.77786</c:v>
                </c:pt>
                <c:pt idx="266">
                  <c:v>205.34190799999999</c:v>
                </c:pt>
                <c:pt idx="267">
                  <c:v>205.90023199999999</c:v>
                </c:pt>
                <c:pt idx="268">
                  <c:v>206.49659</c:v>
                </c:pt>
                <c:pt idx="269">
                  <c:v>207.096926</c:v>
                </c:pt>
                <c:pt idx="270">
                  <c:v>207.69909799999999</c:v>
                </c:pt>
                <c:pt idx="271">
                  <c:v>208.34380400000001</c:v>
                </c:pt>
                <c:pt idx="272">
                  <c:v>209.001938</c:v>
                </c:pt>
                <c:pt idx="273">
                  <c:v>209.68610000000001</c:v>
                </c:pt>
                <c:pt idx="274">
                  <c:v>210.38239400000001</c:v>
                </c:pt>
                <c:pt idx="275">
                  <c:v>211.07395399999999</c:v>
                </c:pt>
                <c:pt idx="276">
                  <c:v>211.81460000000001</c:v>
                </c:pt>
                <c:pt idx="277">
                  <c:v>212.57167999999999</c:v>
                </c:pt>
                <c:pt idx="278">
                  <c:v>213.33163999999999</c:v>
                </c:pt>
                <c:pt idx="279">
                  <c:v>214.10275999999999</c:v>
                </c:pt>
                <c:pt idx="280">
                  <c:v>214.85300000000001</c:v>
                </c:pt>
                <c:pt idx="281">
                  <c:v>215.55806000000001</c:v>
                </c:pt>
                <c:pt idx="282">
                  <c:v>216.22981999999999</c:v>
                </c:pt>
                <c:pt idx="283">
                  <c:v>216.86125999999999</c:v>
                </c:pt>
                <c:pt idx="284">
                  <c:v>217.46426</c:v>
                </c:pt>
                <c:pt idx="285">
                  <c:v>218.05394000000001</c:v>
                </c:pt>
                <c:pt idx="286">
                  <c:v>218.62111999999999</c:v>
                </c:pt>
                <c:pt idx="287">
                  <c:v>219.2072</c:v>
                </c:pt>
                <c:pt idx="288">
                  <c:v>219.8201</c:v>
                </c:pt>
                <c:pt idx="289">
                  <c:v>220.41283999999999</c:v>
                </c:pt>
                <c:pt idx="290">
                  <c:v>221.01962</c:v>
                </c:pt>
                <c:pt idx="291">
                  <c:v>221.66329999999999</c:v>
                </c:pt>
                <c:pt idx="292">
                  <c:v>222.32911999999999</c:v>
                </c:pt>
                <c:pt idx="293">
                  <c:v>223.01401999999999</c:v>
                </c:pt>
                <c:pt idx="294">
                  <c:v>223.71655999999999</c:v>
                </c:pt>
                <c:pt idx="295">
                  <c:v>224.42558</c:v>
                </c:pt>
                <c:pt idx="296">
                  <c:v>225.15206000000001</c:v>
                </c:pt>
                <c:pt idx="297">
                  <c:v>225.89779999999999</c:v>
                </c:pt>
                <c:pt idx="298">
                  <c:v>226.65469999999999</c:v>
                </c:pt>
                <c:pt idx="299">
                  <c:v>227.40440000000001</c:v>
                </c:pt>
                <c:pt idx="300">
                  <c:v>228.15049999999999</c:v>
                </c:pt>
                <c:pt idx="301">
                  <c:v>228.86564000000001</c:v>
                </c:pt>
                <c:pt idx="302">
                  <c:v>229.51508000000001</c:v>
                </c:pt>
                <c:pt idx="303">
                  <c:v>230.14562000000001</c:v>
                </c:pt>
                <c:pt idx="304">
                  <c:v>230.73241999999999</c:v>
                </c:pt>
                <c:pt idx="305">
                  <c:v>231.31039999999999</c:v>
                </c:pt>
                <c:pt idx="306">
                  <c:v>231.88316</c:v>
                </c:pt>
                <c:pt idx="307">
                  <c:v>232.46942000000001</c:v>
                </c:pt>
                <c:pt idx="308">
                  <c:v>233.07115999999999</c:v>
                </c:pt>
                <c:pt idx="309">
                  <c:v>233.6711</c:v>
                </c:pt>
                <c:pt idx="310">
                  <c:v>234.30001999999999</c:v>
                </c:pt>
                <c:pt idx="311">
                  <c:v>234.95197999999999</c:v>
                </c:pt>
                <c:pt idx="312">
                  <c:v>235.63058000000001</c:v>
                </c:pt>
                <c:pt idx="313">
                  <c:v>236.30918</c:v>
                </c:pt>
                <c:pt idx="314">
                  <c:v>236.99299999999999</c:v>
                </c:pt>
                <c:pt idx="315">
                  <c:v>237.70760000000001</c:v>
                </c:pt>
                <c:pt idx="316">
                  <c:v>238.43371999999999</c:v>
                </c:pt>
                <c:pt idx="317">
                  <c:v>239.16614000000001</c:v>
                </c:pt>
                <c:pt idx="318">
                  <c:v>239.91566</c:v>
                </c:pt>
                <c:pt idx="319">
                  <c:v>240.6686</c:v>
                </c:pt>
                <c:pt idx="320">
                  <c:v>241.41632000000001</c:v>
                </c:pt>
                <c:pt idx="321">
                  <c:v>242.13775999999999</c:v>
                </c:pt>
                <c:pt idx="322">
                  <c:v>242.82481999999999</c:v>
                </c:pt>
                <c:pt idx="323">
                  <c:v>243.46129999999999</c:v>
                </c:pt>
                <c:pt idx="324">
                  <c:v>244.10264000000001</c:v>
                </c:pt>
                <c:pt idx="325">
                  <c:v>244.71086</c:v>
                </c:pt>
                <c:pt idx="326">
                  <c:v>245.31782000000001</c:v>
                </c:pt>
                <c:pt idx="327">
                  <c:v>245.92388</c:v>
                </c:pt>
                <c:pt idx="328">
                  <c:v>246.54272</c:v>
                </c:pt>
                <c:pt idx="329">
                  <c:v>247.20728</c:v>
                </c:pt>
                <c:pt idx="330">
                  <c:v>247.85167999999999</c:v>
                </c:pt>
                <c:pt idx="331">
                  <c:v>248.51048</c:v>
                </c:pt>
                <c:pt idx="332">
                  <c:v>249.1925</c:v>
                </c:pt>
                <c:pt idx="333">
                  <c:v>249.89323999999999</c:v>
                </c:pt>
                <c:pt idx="334">
                  <c:v>250.60820000000001</c:v>
                </c:pt>
                <c:pt idx="335">
                  <c:v>251.32694000000001</c:v>
                </c:pt>
                <c:pt idx="336">
                  <c:v>252.05485999999999</c:v>
                </c:pt>
                <c:pt idx="337">
                  <c:v>252.80815999999999</c:v>
                </c:pt>
                <c:pt idx="338">
                  <c:v>253.55029999999999</c:v>
                </c:pt>
                <c:pt idx="339">
                  <c:v>254.30413999999999</c:v>
                </c:pt>
                <c:pt idx="340">
                  <c:v>255.04988</c:v>
                </c:pt>
                <c:pt idx="341">
                  <c:v>255.78373999999999</c:v>
                </c:pt>
                <c:pt idx="342">
                  <c:v>256.49509999999998</c:v>
                </c:pt>
                <c:pt idx="343">
                  <c:v>257.17766</c:v>
                </c:pt>
                <c:pt idx="344">
                  <c:v>257.83177999999998</c:v>
                </c:pt>
                <c:pt idx="345">
                  <c:v>258.49310000000003</c:v>
                </c:pt>
                <c:pt idx="346">
                  <c:v>259.14848000000001</c:v>
                </c:pt>
                <c:pt idx="347">
                  <c:v>259.80187999999998</c:v>
                </c:pt>
                <c:pt idx="348">
                  <c:v>260.45906000000002</c:v>
                </c:pt>
                <c:pt idx="349">
                  <c:v>261.11912000000001</c:v>
                </c:pt>
                <c:pt idx="350">
                  <c:v>261.79664000000002</c:v>
                </c:pt>
                <c:pt idx="351">
                  <c:v>262.48928000000001</c:v>
                </c:pt>
                <c:pt idx="352">
                  <c:v>263.17381999999998</c:v>
                </c:pt>
                <c:pt idx="353">
                  <c:v>263.88391999999999</c:v>
                </c:pt>
                <c:pt idx="354">
                  <c:v>264.62065999999999</c:v>
                </c:pt>
                <c:pt idx="355">
                  <c:v>265.35559999999998</c:v>
                </c:pt>
                <c:pt idx="356">
                  <c:v>266.09035999999998</c:v>
                </c:pt>
                <c:pt idx="357">
                  <c:v>266.8451</c:v>
                </c:pt>
                <c:pt idx="358">
                  <c:v>267.60415999999998</c:v>
                </c:pt>
                <c:pt idx="359">
                  <c:v>268.358</c:v>
                </c:pt>
                <c:pt idx="360">
                  <c:v>269.10950000000003</c:v>
                </c:pt>
                <c:pt idx="361">
                  <c:v>269.85037999999997</c:v>
                </c:pt>
                <c:pt idx="362">
                  <c:v>270.54158000000001</c:v>
                </c:pt>
                <c:pt idx="363">
                  <c:v>271.23277999999999</c:v>
                </c:pt>
                <c:pt idx="364">
                  <c:v>271.92397999999997</c:v>
                </c:pt>
                <c:pt idx="365">
                  <c:v>272.59897999999998</c:v>
                </c:pt>
                <c:pt idx="366">
                  <c:v>273.25202000000002</c:v>
                </c:pt>
                <c:pt idx="367">
                  <c:v>273.91424000000001</c:v>
                </c:pt>
                <c:pt idx="368">
                  <c:v>274.59679999999997</c:v>
                </c:pt>
                <c:pt idx="369">
                  <c:v>275.28692000000001</c:v>
                </c:pt>
                <c:pt idx="370">
                  <c:v>275.98172</c:v>
                </c:pt>
                <c:pt idx="371">
                  <c:v>276.68371999999999</c:v>
                </c:pt>
                <c:pt idx="372">
                  <c:v>277.39742000000001</c:v>
                </c:pt>
                <c:pt idx="373">
                  <c:v>278.10914000000002</c:v>
                </c:pt>
                <c:pt idx="374">
                  <c:v>278.82968</c:v>
                </c:pt>
                <c:pt idx="375">
                  <c:v>279.57524000000001</c:v>
                </c:pt>
                <c:pt idx="376">
                  <c:v>280.32619999999997</c:v>
                </c:pt>
                <c:pt idx="377">
                  <c:v>281.06653999999997</c:v>
                </c:pt>
                <c:pt idx="378">
                  <c:v>281.80723999999998</c:v>
                </c:pt>
                <c:pt idx="379">
                  <c:v>282.55604</c:v>
                </c:pt>
                <c:pt idx="380">
                  <c:v>283.29151999999999</c:v>
                </c:pt>
                <c:pt idx="381">
                  <c:v>284.01674000000003</c:v>
                </c:pt>
                <c:pt idx="382">
                  <c:v>284.71244000000002</c:v>
                </c:pt>
                <c:pt idx="383">
                  <c:v>285.38204000000002</c:v>
                </c:pt>
                <c:pt idx="384">
                  <c:v>286.02913999999998</c:v>
                </c:pt>
                <c:pt idx="385">
                  <c:v>286.68488000000002</c:v>
                </c:pt>
                <c:pt idx="386">
                  <c:v>287.32675999999998</c:v>
                </c:pt>
                <c:pt idx="387">
                  <c:v>287.97188</c:v>
                </c:pt>
                <c:pt idx="388">
                  <c:v>288.63679999999999</c:v>
                </c:pt>
                <c:pt idx="389">
                  <c:v>289.30225999999999</c:v>
                </c:pt>
                <c:pt idx="390">
                  <c:v>289.96663999999998</c:v>
                </c:pt>
                <c:pt idx="391">
                  <c:v>290.64452</c:v>
                </c:pt>
                <c:pt idx="392">
                  <c:v>291.34922</c:v>
                </c:pt>
                <c:pt idx="393">
                  <c:v>292.06562000000002</c:v>
                </c:pt>
                <c:pt idx="394">
                  <c:v>292.78399999999999</c:v>
                </c:pt>
                <c:pt idx="395">
                  <c:v>293.50562000000002</c:v>
                </c:pt>
                <c:pt idx="396">
                  <c:v>294.22651999999999</c:v>
                </c:pt>
                <c:pt idx="397">
                  <c:v>294.95299999999997</c:v>
                </c:pt>
                <c:pt idx="398">
                  <c:v>295.7072</c:v>
                </c:pt>
                <c:pt idx="399">
                  <c:v>296.43907999999999</c:v>
                </c:pt>
                <c:pt idx="400">
                  <c:v>297.17383999999998</c:v>
                </c:pt>
                <c:pt idx="401">
                  <c:v>297.88267999999999</c:v>
                </c:pt>
                <c:pt idx="402">
                  <c:v>298.57513999999998</c:v>
                </c:pt>
                <c:pt idx="403">
                  <c:v>299.23340000000002</c:v>
                </c:pt>
                <c:pt idx="404">
                  <c:v>299.88679999999999</c:v>
                </c:pt>
                <c:pt idx="405">
                  <c:v>300.55063999999999</c:v>
                </c:pt>
                <c:pt idx="406">
                  <c:v>301.22239999999999</c:v>
                </c:pt>
                <c:pt idx="407">
                  <c:v>301.90136000000001</c:v>
                </c:pt>
                <c:pt idx="408">
                  <c:v>302.56178</c:v>
                </c:pt>
                <c:pt idx="409">
                  <c:v>303.24865999999997</c:v>
                </c:pt>
                <c:pt idx="410">
                  <c:v>303.93608</c:v>
                </c:pt>
                <c:pt idx="411">
                  <c:v>304.64474000000001</c:v>
                </c:pt>
                <c:pt idx="412">
                  <c:v>305.38526000000002</c:v>
                </c:pt>
                <c:pt idx="413">
                  <c:v>306.11011999999999</c:v>
                </c:pt>
                <c:pt idx="414">
                  <c:v>306.84073999999998</c:v>
                </c:pt>
                <c:pt idx="415">
                  <c:v>307.58287999999999</c:v>
                </c:pt>
                <c:pt idx="416">
                  <c:v>308.33168000000001</c:v>
                </c:pt>
                <c:pt idx="417">
                  <c:v>309.09343999999999</c:v>
                </c:pt>
                <c:pt idx="418">
                  <c:v>309.84998000000002</c:v>
                </c:pt>
                <c:pt idx="419">
                  <c:v>310.613</c:v>
                </c:pt>
                <c:pt idx="420">
                  <c:v>311.35802000000001</c:v>
                </c:pt>
                <c:pt idx="421">
                  <c:v>312.10160000000002</c:v>
                </c:pt>
                <c:pt idx="422">
                  <c:v>312.82213999999999</c:v>
                </c:pt>
                <c:pt idx="423">
                  <c:v>313.52287999999999</c:v>
                </c:pt>
                <c:pt idx="424">
                  <c:v>314.22127999999998</c:v>
                </c:pt>
                <c:pt idx="425">
                  <c:v>314.92435999999998</c:v>
                </c:pt>
                <c:pt idx="426">
                  <c:v>315.62365999999997</c:v>
                </c:pt>
                <c:pt idx="427">
                  <c:v>316.31972000000002</c:v>
                </c:pt>
                <c:pt idx="428">
                  <c:v>317.04313999999999</c:v>
                </c:pt>
                <c:pt idx="429">
                  <c:v>317.76692000000003</c:v>
                </c:pt>
                <c:pt idx="430">
                  <c:v>318.49286000000001</c:v>
                </c:pt>
                <c:pt idx="431">
                  <c:v>319.23302000000001</c:v>
                </c:pt>
                <c:pt idx="432">
                  <c:v>319.99099999999999</c:v>
                </c:pt>
                <c:pt idx="433">
                  <c:v>320.75330000000002</c:v>
                </c:pt>
                <c:pt idx="434">
                  <c:v>321.53989999999999</c:v>
                </c:pt>
                <c:pt idx="435">
                  <c:v>322.30903999999998</c:v>
                </c:pt>
                <c:pt idx="436">
                  <c:v>323.08393999999998</c:v>
                </c:pt>
                <c:pt idx="437">
                  <c:v>323.88835999999998</c:v>
                </c:pt>
                <c:pt idx="438">
                  <c:v>324.69457999999997</c:v>
                </c:pt>
                <c:pt idx="439">
                  <c:v>325.48910000000001</c:v>
                </c:pt>
                <c:pt idx="440">
                  <c:v>326.2604</c:v>
                </c:pt>
                <c:pt idx="441">
                  <c:v>327.02269999999999</c:v>
                </c:pt>
                <c:pt idx="442">
                  <c:v>327.77762000000001</c:v>
                </c:pt>
                <c:pt idx="443">
                  <c:v>328.52174000000002</c:v>
                </c:pt>
                <c:pt idx="444">
                  <c:v>329.25578000000002</c:v>
                </c:pt>
                <c:pt idx="445">
                  <c:v>329.99396000000002</c:v>
                </c:pt>
                <c:pt idx="446">
                  <c:v>330.73844000000003</c:v>
                </c:pt>
                <c:pt idx="447">
                  <c:v>331.51028000000002</c:v>
                </c:pt>
                <c:pt idx="448">
                  <c:v>332.29309999999998</c:v>
                </c:pt>
                <c:pt idx="449">
                  <c:v>333.05954000000003</c:v>
                </c:pt>
                <c:pt idx="450">
                  <c:v>333.86288000000002</c:v>
                </c:pt>
                <c:pt idx="451">
                  <c:v>334.65848</c:v>
                </c:pt>
                <c:pt idx="452">
                  <c:v>335.46199999999999</c:v>
                </c:pt>
                <c:pt idx="453">
                  <c:v>336.25796000000003</c:v>
                </c:pt>
                <c:pt idx="454">
                  <c:v>337.09550000000002</c:v>
                </c:pt>
                <c:pt idx="455">
                  <c:v>337.92872</c:v>
                </c:pt>
                <c:pt idx="456">
                  <c:v>338.77508</c:v>
                </c:pt>
                <c:pt idx="457">
                  <c:v>339.64861999999999</c:v>
                </c:pt>
                <c:pt idx="458">
                  <c:v>340.49714</c:v>
                </c:pt>
                <c:pt idx="459">
                  <c:v>341.30966000000001</c:v>
                </c:pt>
                <c:pt idx="460">
                  <c:v>342.10975999999999</c:v>
                </c:pt>
                <c:pt idx="461">
                  <c:v>342.89204000000001</c:v>
                </c:pt>
                <c:pt idx="462">
                  <c:v>343.66064</c:v>
                </c:pt>
                <c:pt idx="463">
                  <c:v>344.40188000000001</c:v>
                </c:pt>
                <c:pt idx="464">
                  <c:v>345.14744000000002</c:v>
                </c:pt>
                <c:pt idx="465">
                  <c:v>345.90073999999998</c:v>
                </c:pt>
                <c:pt idx="466">
                  <c:v>346.65170000000001</c:v>
                </c:pt>
                <c:pt idx="467">
                  <c:v>347.42678000000001</c:v>
                </c:pt>
                <c:pt idx="468">
                  <c:v>348.21140000000003</c:v>
                </c:pt>
                <c:pt idx="469">
                  <c:v>349.01096000000001</c:v>
                </c:pt>
                <c:pt idx="470">
                  <c:v>349.83823999999998</c:v>
                </c:pt>
                <c:pt idx="471">
                  <c:v>350.68819999999999</c:v>
                </c:pt>
                <c:pt idx="472">
                  <c:v>351.52951999999999</c:v>
                </c:pt>
                <c:pt idx="473">
                  <c:v>352.37443999999999</c:v>
                </c:pt>
                <c:pt idx="474">
                  <c:v>353.23754000000002</c:v>
                </c:pt>
                <c:pt idx="475">
                  <c:v>354.12727999999998</c:v>
                </c:pt>
                <c:pt idx="476">
                  <c:v>354.99146000000002</c:v>
                </c:pt>
                <c:pt idx="477">
                  <c:v>355.82089999999999</c:v>
                </c:pt>
                <c:pt idx="478">
                  <c:v>356.62009999999998</c:v>
                </c:pt>
                <c:pt idx="479">
                  <c:v>357.37286</c:v>
                </c:pt>
                <c:pt idx="480">
                  <c:v>358.07468</c:v>
                </c:pt>
                <c:pt idx="481">
                  <c:v>358.74698000000001</c:v>
                </c:pt>
                <c:pt idx="482">
                  <c:v>359.38526000000002</c:v>
                </c:pt>
                <c:pt idx="483">
                  <c:v>359.99797999999998</c:v>
                </c:pt>
                <c:pt idx="484">
                  <c:v>360.62941999999998</c:v>
                </c:pt>
                <c:pt idx="485">
                  <c:v>361.27346</c:v>
                </c:pt>
                <c:pt idx="486">
                  <c:v>361.92865999999998</c:v>
                </c:pt>
                <c:pt idx="487">
                  <c:v>362.55667999999997</c:v>
                </c:pt>
                <c:pt idx="488">
                  <c:v>363.20954</c:v>
                </c:pt>
                <c:pt idx="489">
                  <c:v>363.88058000000001</c:v>
                </c:pt>
                <c:pt idx="490">
                  <c:v>364.54928000000001</c:v>
                </c:pt>
                <c:pt idx="491">
                  <c:v>365.20988</c:v>
                </c:pt>
                <c:pt idx="492">
                  <c:v>365.91926000000001</c:v>
                </c:pt>
                <c:pt idx="493">
                  <c:v>366.59336000000002</c:v>
                </c:pt>
                <c:pt idx="494">
                  <c:v>367.26080000000002</c:v>
                </c:pt>
                <c:pt idx="495">
                  <c:v>367.952</c:v>
                </c:pt>
                <c:pt idx="496">
                  <c:v>368.62556000000001</c:v>
                </c:pt>
                <c:pt idx="497">
                  <c:v>369.26654000000002</c:v>
                </c:pt>
                <c:pt idx="498">
                  <c:v>369.84541999999999</c:v>
                </c:pt>
                <c:pt idx="499">
                  <c:v>370.39568000000003</c:v>
                </c:pt>
                <c:pt idx="500">
                  <c:v>370.98716000000002</c:v>
                </c:pt>
                <c:pt idx="501">
                  <c:v>371.66018000000003</c:v>
                </c:pt>
                <c:pt idx="502">
                  <c:v>372.29881999999998</c:v>
                </c:pt>
                <c:pt idx="503">
                  <c:v>372.96913999999998</c:v>
                </c:pt>
                <c:pt idx="504">
                  <c:v>373.66376000000002</c:v>
                </c:pt>
                <c:pt idx="505">
                  <c:v>374.33120000000002</c:v>
                </c:pt>
                <c:pt idx="506">
                  <c:v>375.02834000000001</c:v>
                </c:pt>
                <c:pt idx="507">
                  <c:v>375.75662</c:v>
                </c:pt>
                <c:pt idx="508">
                  <c:v>376.47518000000002</c:v>
                </c:pt>
                <c:pt idx="509">
                  <c:v>377.19842</c:v>
                </c:pt>
                <c:pt idx="510">
                  <c:v>377.96269999999998</c:v>
                </c:pt>
                <c:pt idx="511">
                  <c:v>378.72734000000003</c:v>
                </c:pt>
                <c:pt idx="512">
                  <c:v>379.46372000000002</c:v>
                </c:pt>
                <c:pt idx="513">
                  <c:v>379.96969999999999</c:v>
                </c:pt>
                <c:pt idx="514">
                  <c:v>380.50322</c:v>
                </c:pt>
                <c:pt idx="515">
                  <c:v>381.00056000000001</c:v>
                </c:pt>
                <c:pt idx="516">
                  <c:v>381.47431999999998</c:v>
                </c:pt>
                <c:pt idx="517">
                  <c:v>381.91982000000002</c:v>
                </c:pt>
                <c:pt idx="518">
                  <c:v>382.28215999999998</c:v>
                </c:pt>
                <c:pt idx="519">
                  <c:v>382.53541999999999</c:v>
                </c:pt>
                <c:pt idx="520">
                  <c:v>382.67059999999998</c:v>
                </c:pt>
                <c:pt idx="521">
                  <c:v>382.66502000000003</c:v>
                </c:pt>
                <c:pt idx="522">
                  <c:v>382.56547999999998</c:v>
                </c:pt>
                <c:pt idx="523">
                  <c:v>382.39447999999999</c:v>
                </c:pt>
                <c:pt idx="524">
                  <c:v>382.16120000000001</c:v>
                </c:pt>
                <c:pt idx="525">
                  <c:v>381.87013999999999</c:v>
                </c:pt>
                <c:pt idx="526">
                  <c:v>381.52472</c:v>
                </c:pt>
                <c:pt idx="527">
                  <c:v>381.16543999999999</c:v>
                </c:pt>
                <c:pt idx="528">
                  <c:v>380.76674000000003</c:v>
                </c:pt>
                <c:pt idx="529">
                  <c:v>380.3963</c:v>
                </c:pt>
                <c:pt idx="530">
                  <c:v>380.11261999999999</c:v>
                </c:pt>
                <c:pt idx="531">
                  <c:v>379.95170000000002</c:v>
                </c:pt>
                <c:pt idx="532">
                  <c:v>379.94648000000001</c:v>
                </c:pt>
                <c:pt idx="533">
                  <c:v>380.06905999999998</c:v>
                </c:pt>
                <c:pt idx="534">
                  <c:v>380.32844</c:v>
                </c:pt>
                <c:pt idx="535">
                  <c:v>380.68520000000001</c:v>
                </c:pt>
                <c:pt idx="536">
                  <c:v>381.15715999999998</c:v>
                </c:pt>
                <c:pt idx="537">
                  <c:v>381.69607999999999</c:v>
                </c:pt>
                <c:pt idx="538">
                  <c:v>382.29386</c:v>
                </c:pt>
                <c:pt idx="539">
                  <c:v>382.96922000000001</c:v>
                </c:pt>
                <c:pt idx="540">
                  <c:v>383.67914000000002</c:v>
                </c:pt>
                <c:pt idx="541">
                  <c:v>384.43027999999998</c:v>
                </c:pt>
                <c:pt idx="542">
                  <c:v>385.22138000000001</c:v>
                </c:pt>
                <c:pt idx="543">
                  <c:v>386.02832000000001</c:v>
                </c:pt>
                <c:pt idx="544">
                  <c:v>386.85721999999998</c:v>
                </c:pt>
                <c:pt idx="545">
                  <c:v>387.68</c:v>
                </c:pt>
                <c:pt idx="546">
                  <c:v>388.49918000000002</c:v>
                </c:pt>
                <c:pt idx="547">
                  <c:v>389.34715999999997</c:v>
                </c:pt>
                <c:pt idx="548">
                  <c:v>390.20143999999999</c:v>
                </c:pt>
                <c:pt idx="549">
                  <c:v>391.06436000000002</c:v>
                </c:pt>
                <c:pt idx="550">
                  <c:v>391.91323999999997</c:v>
                </c:pt>
                <c:pt idx="551">
                  <c:v>392.76139999999998</c:v>
                </c:pt>
                <c:pt idx="552">
                  <c:v>393.61387999999999</c:v>
                </c:pt>
                <c:pt idx="553">
                  <c:v>394.47770000000003</c:v>
                </c:pt>
                <c:pt idx="554">
                  <c:v>395.33395999999999</c:v>
                </c:pt>
                <c:pt idx="555">
                  <c:v>396.15746000000001</c:v>
                </c:pt>
                <c:pt idx="556">
                  <c:v>396.99122</c:v>
                </c:pt>
                <c:pt idx="557">
                  <c:v>397.84424000000001</c:v>
                </c:pt>
                <c:pt idx="558">
                  <c:v>398.71508</c:v>
                </c:pt>
                <c:pt idx="559">
                  <c:v>399.56666000000001</c:v>
                </c:pt>
                <c:pt idx="560">
                  <c:v>400.39123999999998</c:v>
                </c:pt>
                <c:pt idx="561">
                  <c:v>401.22356000000002</c:v>
                </c:pt>
                <c:pt idx="562">
                  <c:v>402.03967999999998</c:v>
                </c:pt>
                <c:pt idx="563">
                  <c:v>402.87956000000003</c:v>
                </c:pt>
                <c:pt idx="564">
                  <c:v>403.72555999999997</c:v>
                </c:pt>
                <c:pt idx="565">
                  <c:v>404.59478000000001</c:v>
                </c:pt>
                <c:pt idx="566">
                  <c:v>405.47102000000001</c:v>
                </c:pt>
                <c:pt idx="567">
                  <c:v>406.33879999999999</c:v>
                </c:pt>
                <c:pt idx="568">
                  <c:v>407.21179999999998</c:v>
                </c:pt>
                <c:pt idx="569">
                  <c:v>408.09307999999999</c:v>
                </c:pt>
                <c:pt idx="570">
                  <c:v>408.99344000000002</c:v>
                </c:pt>
                <c:pt idx="571">
                  <c:v>409.90172000000001</c:v>
                </c:pt>
                <c:pt idx="572">
                  <c:v>410.82745999999997</c:v>
                </c:pt>
                <c:pt idx="573">
                  <c:v>411.72782000000001</c:v>
                </c:pt>
                <c:pt idx="574">
                  <c:v>412.62871999999999</c:v>
                </c:pt>
                <c:pt idx="575">
                  <c:v>413.54221999999999</c:v>
                </c:pt>
                <c:pt idx="576">
                  <c:v>414.43934000000002</c:v>
                </c:pt>
                <c:pt idx="577">
                  <c:v>415.32548000000003</c:v>
                </c:pt>
                <c:pt idx="578">
                  <c:v>416.22602000000001</c:v>
                </c:pt>
                <c:pt idx="579">
                  <c:v>417.11810000000003</c:v>
                </c:pt>
                <c:pt idx="580">
                  <c:v>418.00009999999997</c:v>
                </c:pt>
                <c:pt idx="581">
                  <c:v>418.86842000000001</c:v>
                </c:pt>
                <c:pt idx="582">
                  <c:v>419.71046000000001</c:v>
                </c:pt>
                <c:pt idx="583">
                  <c:v>420.53359999999998</c:v>
                </c:pt>
                <c:pt idx="584">
                  <c:v>421.38373999999999</c:v>
                </c:pt>
                <c:pt idx="585">
                  <c:v>422.22181999999998</c:v>
                </c:pt>
                <c:pt idx="586">
                  <c:v>423.02605999999997</c:v>
                </c:pt>
                <c:pt idx="587">
                  <c:v>423.83443999999997</c:v>
                </c:pt>
                <c:pt idx="588">
                  <c:v>424.6592</c:v>
                </c:pt>
                <c:pt idx="589">
                  <c:v>425.52050000000003</c:v>
                </c:pt>
                <c:pt idx="590">
                  <c:v>426.37171999999998</c:v>
                </c:pt>
                <c:pt idx="591">
                  <c:v>427.2251</c:v>
                </c:pt>
                <c:pt idx="592">
                  <c:v>428.09881999999999</c:v>
                </c:pt>
                <c:pt idx="593">
                  <c:v>428.96030000000002</c:v>
                </c:pt>
                <c:pt idx="594">
                  <c:v>429.82754</c:v>
                </c:pt>
                <c:pt idx="595">
                  <c:v>430.66417999999999</c:v>
                </c:pt>
                <c:pt idx="596">
                  <c:v>431.50243999999998</c:v>
                </c:pt>
                <c:pt idx="597">
                  <c:v>432.32738000000001</c:v>
                </c:pt>
                <c:pt idx="598">
                  <c:v>433.16383999999999</c:v>
                </c:pt>
                <c:pt idx="599">
                  <c:v>434.00371999999999</c:v>
                </c:pt>
                <c:pt idx="600">
                  <c:v>434.86214000000001</c:v>
                </c:pt>
                <c:pt idx="601">
                  <c:v>435.73117999999999</c:v>
                </c:pt>
                <c:pt idx="602">
                  <c:v>436.63315999999998</c:v>
                </c:pt>
                <c:pt idx="603">
                  <c:v>437.53280000000001</c:v>
                </c:pt>
                <c:pt idx="604">
                  <c:v>438.44432</c:v>
                </c:pt>
                <c:pt idx="605">
                  <c:v>439.34737999999999</c:v>
                </c:pt>
                <c:pt idx="606">
                  <c:v>440.23532</c:v>
                </c:pt>
                <c:pt idx="607">
                  <c:v>441.13099999999997</c:v>
                </c:pt>
                <c:pt idx="608">
                  <c:v>442.01155999999997</c:v>
                </c:pt>
                <c:pt idx="609">
                  <c:v>442.88078000000002</c:v>
                </c:pt>
                <c:pt idx="610">
                  <c:v>443.75882000000001</c:v>
                </c:pt>
                <c:pt idx="611">
                  <c:v>444.65053999999998</c:v>
                </c:pt>
                <c:pt idx="612">
                  <c:v>445.55558000000002</c:v>
                </c:pt>
                <c:pt idx="613">
                  <c:v>446.47465999999997</c:v>
                </c:pt>
                <c:pt idx="614">
                  <c:v>447.41480000000001</c:v>
                </c:pt>
                <c:pt idx="615">
                  <c:v>448.38391999999999</c:v>
                </c:pt>
                <c:pt idx="616">
                  <c:v>449.39407999999997</c:v>
                </c:pt>
                <c:pt idx="617">
                  <c:v>450.40118000000001</c:v>
                </c:pt>
                <c:pt idx="618">
                  <c:v>451.42178000000001</c:v>
                </c:pt>
                <c:pt idx="619">
                  <c:v>452.42941999999999</c:v>
                </c:pt>
                <c:pt idx="620">
                  <c:v>453.46352000000002</c:v>
                </c:pt>
                <c:pt idx="621">
                  <c:v>454.54064</c:v>
                </c:pt>
                <c:pt idx="622">
                  <c:v>455.59255999999999</c:v>
                </c:pt>
                <c:pt idx="623">
                  <c:v>456.6497</c:v>
                </c:pt>
                <c:pt idx="624">
                  <c:v>457.72951999999998</c:v>
                </c:pt>
                <c:pt idx="625">
                  <c:v>458.81204000000002</c:v>
                </c:pt>
                <c:pt idx="626">
                  <c:v>459.86180000000002</c:v>
                </c:pt>
                <c:pt idx="627">
                  <c:v>460.88887999999997</c:v>
                </c:pt>
                <c:pt idx="628">
                  <c:v>461.93684000000002</c:v>
                </c:pt>
                <c:pt idx="629">
                  <c:v>463.01143999999999</c:v>
                </c:pt>
                <c:pt idx="630">
                  <c:v>464.10169999999999</c:v>
                </c:pt>
                <c:pt idx="631">
                  <c:v>465.21355999999997</c:v>
                </c:pt>
                <c:pt idx="632">
                  <c:v>466.35386</c:v>
                </c:pt>
                <c:pt idx="633">
                  <c:v>467.51143999999999</c:v>
                </c:pt>
                <c:pt idx="634">
                  <c:v>468.6386</c:v>
                </c:pt>
                <c:pt idx="635">
                  <c:v>469.77530000000002</c:v>
                </c:pt>
                <c:pt idx="636">
                  <c:v>470.91073999999998</c:v>
                </c:pt>
                <c:pt idx="637">
                  <c:v>472.02944000000002</c:v>
                </c:pt>
                <c:pt idx="638">
                  <c:v>473.15300000000002</c:v>
                </c:pt>
                <c:pt idx="639">
                  <c:v>474.26954000000001</c:v>
                </c:pt>
                <c:pt idx="640">
                  <c:v>475.39112</c:v>
                </c:pt>
                <c:pt idx="641">
                  <c:v>476.50639999999999</c:v>
                </c:pt>
                <c:pt idx="642">
                  <c:v>477.63337999999999</c:v>
                </c:pt>
                <c:pt idx="643">
                  <c:v>478.75225999999998</c:v>
                </c:pt>
                <c:pt idx="644">
                  <c:v>479.8931</c:v>
                </c:pt>
                <c:pt idx="645">
                  <c:v>481.07371999999998</c:v>
                </c:pt>
                <c:pt idx="646">
                  <c:v>482.27755999999999</c:v>
                </c:pt>
                <c:pt idx="647">
                  <c:v>483.46105999999997</c:v>
                </c:pt>
                <c:pt idx="648">
                  <c:v>484.66291999999999</c:v>
                </c:pt>
                <c:pt idx="649">
                  <c:v>485.89105999999998</c:v>
                </c:pt>
                <c:pt idx="650">
                  <c:v>487.12621999999999</c:v>
                </c:pt>
                <c:pt idx="651">
                  <c:v>488.40044</c:v>
                </c:pt>
                <c:pt idx="652">
                  <c:v>489.69103999999999</c:v>
                </c:pt>
                <c:pt idx="653">
                  <c:v>491.0009</c:v>
                </c:pt>
                <c:pt idx="654">
                  <c:v>492.30914000000001</c:v>
                </c:pt>
                <c:pt idx="655">
                  <c:v>493.62205999999998</c:v>
                </c:pt>
                <c:pt idx="656">
                  <c:v>494.94470000000001</c:v>
                </c:pt>
                <c:pt idx="657">
                  <c:v>496.28570000000002</c:v>
                </c:pt>
                <c:pt idx="658">
                  <c:v>497.63425999999998</c:v>
                </c:pt>
                <c:pt idx="659">
                  <c:v>499.01648</c:v>
                </c:pt>
                <c:pt idx="660">
                  <c:v>500.39582000000001</c:v>
                </c:pt>
                <c:pt idx="661">
                  <c:v>501.78343999999998</c:v>
                </c:pt>
                <c:pt idx="662">
                  <c:v>503.19986</c:v>
                </c:pt>
                <c:pt idx="663">
                  <c:v>504.61610000000002</c:v>
                </c:pt>
                <c:pt idx="664">
                  <c:v>506.04259999999999</c:v>
                </c:pt>
                <c:pt idx="665">
                  <c:v>507.47539999999998</c:v>
                </c:pt>
                <c:pt idx="666">
                  <c:v>508.95031999999998</c:v>
                </c:pt>
                <c:pt idx="667">
                  <c:v>510.45602000000002</c:v>
                </c:pt>
                <c:pt idx="668">
                  <c:v>511.96982000000003</c:v>
                </c:pt>
                <c:pt idx="669">
                  <c:v>513.50018</c:v>
                </c:pt>
                <c:pt idx="670">
                  <c:v>515.07446000000004</c:v>
                </c:pt>
                <c:pt idx="671">
                  <c:v>516.70237999999995</c:v>
                </c:pt>
                <c:pt idx="672">
                  <c:v>518.35064</c:v>
                </c:pt>
                <c:pt idx="673">
                  <c:v>520.01311999999996</c:v>
                </c:pt>
                <c:pt idx="674">
                  <c:v>521.69395999999995</c:v>
                </c:pt>
                <c:pt idx="675">
                  <c:v>523.40989999999999</c:v>
                </c:pt>
                <c:pt idx="676">
                  <c:v>525.15139999999997</c:v>
                </c:pt>
                <c:pt idx="677">
                  <c:v>526.90891999999997</c:v>
                </c:pt>
                <c:pt idx="678">
                  <c:v>528.67111999999997</c:v>
                </c:pt>
                <c:pt idx="679">
                  <c:v>530.46068000000002</c:v>
                </c:pt>
                <c:pt idx="680">
                  <c:v>532.27922000000001</c:v>
                </c:pt>
                <c:pt idx="681">
                  <c:v>534.12944000000005</c:v>
                </c:pt>
                <c:pt idx="682">
                  <c:v>536.01026000000002</c:v>
                </c:pt>
                <c:pt idx="683">
                  <c:v>537.92546000000004</c:v>
                </c:pt>
                <c:pt idx="684">
                  <c:v>539.86766</c:v>
                </c:pt>
                <c:pt idx="685">
                  <c:v>541.84226000000001</c:v>
                </c:pt>
                <c:pt idx="686">
                  <c:v>543.82784000000004</c:v>
                </c:pt>
                <c:pt idx="687">
                  <c:v>545.85338000000002</c:v>
                </c:pt>
                <c:pt idx="688">
                  <c:v>547.93903999999998</c:v>
                </c:pt>
                <c:pt idx="689">
                  <c:v>550.06934000000001</c:v>
                </c:pt>
                <c:pt idx="690">
                  <c:v>552.22735999999998</c:v>
                </c:pt>
                <c:pt idx="691">
                  <c:v>554.43272000000002</c:v>
                </c:pt>
                <c:pt idx="692">
                  <c:v>556.71493999999996</c:v>
                </c:pt>
                <c:pt idx="693">
                  <c:v>559.07024000000001</c:v>
                </c:pt>
                <c:pt idx="694">
                  <c:v>561.48188000000005</c:v>
                </c:pt>
                <c:pt idx="695">
                  <c:v>563.94680000000005</c:v>
                </c:pt>
                <c:pt idx="696">
                  <c:v>566.43367999999998</c:v>
                </c:pt>
                <c:pt idx="697">
                  <c:v>568.93280000000004</c:v>
                </c:pt>
                <c:pt idx="698">
                  <c:v>571.45388000000003</c:v>
                </c:pt>
                <c:pt idx="699">
                  <c:v>574.00124000000005</c:v>
                </c:pt>
                <c:pt idx="700">
                  <c:v>576.57578000000001</c:v>
                </c:pt>
                <c:pt idx="701">
                  <c:v>579.17858000000001</c:v>
                </c:pt>
                <c:pt idx="702">
                  <c:v>581.80100000000004</c:v>
                </c:pt>
                <c:pt idx="703">
                  <c:v>584.43943999999999</c:v>
                </c:pt>
                <c:pt idx="704">
                  <c:v>587.11387999999999</c:v>
                </c:pt>
                <c:pt idx="705">
                  <c:v>589.83007999999995</c:v>
                </c:pt>
                <c:pt idx="706">
                  <c:v>592.56679999999994</c:v>
                </c:pt>
                <c:pt idx="707">
                  <c:v>595.31179999999995</c:v>
                </c:pt>
                <c:pt idx="708">
                  <c:v>598.03196000000003</c:v>
                </c:pt>
                <c:pt idx="709">
                  <c:v>600.69776000000002</c:v>
                </c:pt>
                <c:pt idx="710">
                  <c:v>603.27931999999998</c:v>
                </c:pt>
                <c:pt idx="711">
                  <c:v>605.76152000000002</c:v>
                </c:pt>
                <c:pt idx="712">
                  <c:v>608.10853999999995</c:v>
                </c:pt>
                <c:pt idx="713">
                  <c:v>610.19204000000002</c:v>
                </c:pt>
                <c:pt idx="714">
                  <c:v>611.85901999999999</c:v>
                </c:pt>
                <c:pt idx="715">
                  <c:v>613.14746000000002</c:v>
                </c:pt>
                <c:pt idx="716">
                  <c:v>614.29333999999994</c:v>
                </c:pt>
                <c:pt idx="717">
                  <c:v>615.35569999999996</c:v>
                </c:pt>
                <c:pt idx="718">
                  <c:v>616.33040000000005</c:v>
                </c:pt>
                <c:pt idx="719">
                  <c:v>617.28836000000001</c:v>
                </c:pt>
                <c:pt idx="720">
                  <c:v>618.18061999999998</c:v>
                </c:pt>
                <c:pt idx="721">
                  <c:v>619.04498000000001</c:v>
                </c:pt>
                <c:pt idx="722">
                  <c:v>619.87855999999999</c:v>
                </c:pt>
                <c:pt idx="723">
                  <c:v>620.65454</c:v>
                </c:pt>
                <c:pt idx="724">
                  <c:v>621.41359999999997</c:v>
                </c:pt>
                <c:pt idx="725">
                  <c:v>622.14854000000003</c:v>
                </c:pt>
                <c:pt idx="726">
                  <c:v>622.84550000000002</c:v>
                </c:pt>
                <c:pt idx="727">
                  <c:v>623.50987999999995</c:v>
                </c:pt>
                <c:pt idx="728">
                  <c:v>624.13556000000005</c:v>
                </c:pt>
                <c:pt idx="729">
                  <c:v>624.72937999999999</c:v>
                </c:pt>
                <c:pt idx="730">
                  <c:v>625.32068000000004</c:v>
                </c:pt>
                <c:pt idx="731">
                  <c:v>625.88156000000004</c:v>
                </c:pt>
                <c:pt idx="732">
                  <c:v>626.42012</c:v>
                </c:pt>
                <c:pt idx="733">
                  <c:v>626.93636000000004</c:v>
                </c:pt>
                <c:pt idx="734">
                  <c:v>627.41822000000002</c:v>
                </c:pt>
                <c:pt idx="735">
                  <c:v>627.85742000000005</c:v>
                </c:pt>
                <c:pt idx="736">
                  <c:v>628.28653999999995</c:v>
                </c:pt>
                <c:pt idx="737">
                  <c:v>628.69082000000003</c:v>
                </c:pt>
                <c:pt idx="738">
                  <c:v>629.06449999999995</c:v>
                </c:pt>
                <c:pt idx="739">
                  <c:v>629.41297999999995</c:v>
                </c:pt>
                <c:pt idx="740">
                  <c:v>629.74382000000003</c:v>
                </c:pt>
                <c:pt idx="741">
                  <c:v>630.05935999999997</c:v>
                </c:pt>
                <c:pt idx="742">
                  <c:v>630.34627999999998</c:v>
                </c:pt>
                <c:pt idx="743">
                  <c:v>630.59468000000004</c:v>
                </c:pt>
                <c:pt idx="744">
                  <c:v>630.85352</c:v>
                </c:pt>
                <c:pt idx="745">
                  <c:v>631.07582000000002</c:v>
                </c:pt>
                <c:pt idx="746">
                  <c:v>631.29218000000003</c:v>
                </c:pt>
                <c:pt idx="747">
                  <c:v>631.49702000000002</c:v>
                </c:pt>
                <c:pt idx="748">
                  <c:v>631.69682</c:v>
                </c:pt>
                <c:pt idx="749">
                  <c:v>631.89499999999998</c:v>
                </c:pt>
                <c:pt idx="750">
                  <c:v>632.09281999999996</c:v>
                </c:pt>
                <c:pt idx="751">
                  <c:v>632.29585999999995</c:v>
                </c:pt>
                <c:pt idx="752">
                  <c:v>632.50519999999995</c:v>
                </c:pt>
                <c:pt idx="753">
                  <c:v>632.67331999999999</c:v>
                </c:pt>
                <c:pt idx="754">
                  <c:v>632.81948</c:v>
                </c:pt>
                <c:pt idx="755">
                  <c:v>632.95141999999998</c:v>
                </c:pt>
                <c:pt idx="756">
                  <c:v>633.08749999999998</c:v>
                </c:pt>
                <c:pt idx="757">
                  <c:v>633.22051999999996</c:v>
                </c:pt>
                <c:pt idx="758">
                  <c:v>633.34670000000006</c:v>
                </c:pt>
                <c:pt idx="759">
                  <c:v>633.43651999999997</c:v>
                </c:pt>
                <c:pt idx="760">
                  <c:v>633.53516000000002</c:v>
                </c:pt>
                <c:pt idx="761">
                  <c:v>633.61094000000003</c:v>
                </c:pt>
                <c:pt idx="762">
                  <c:v>633.69752000000005</c:v>
                </c:pt>
                <c:pt idx="763">
                  <c:v>633.76844000000006</c:v>
                </c:pt>
                <c:pt idx="764">
                  <c:v>633.82532000000003</c:v>
                </c:pt>
                <c:pt idx="765">
                  <c:v>633.89282000000003</c:v>
                </c:pt>
                <c:pt idx="766">
                  <c:v>633.93673999999999</c:v>
                </c:pt>
                <c:pt idx="767">
                  <c:v>633.98245999999995</c:v>
                </c:pt>
                <c:pt idx="768">
                  <c:v>634.03664000000003</c:v>
                </c:pt>
                <c:pt idx="769">
                  <c:v>634.04456000000005</c:v>
                </c:pt>
                <c:pt idx="770">
                  <c:v>634.06381999999996</c:v>
                </c:pt>
                <c:pt idx="771">
                  <c:v>634.07263999999998</c:v>
                </c:pt>
                <c:pt idx="772">
                  <c:v>634.09514000000001</c:v>
                </c:pt>
                <c:pt idx="773">
                  <c:v>634.10666000000003</c:v>
                </c:pt>
                <c:pt idx="774">
                  <c:v>634.11710000000005</c:v>
                </c:pt>
                <c:pt idx="775">
                  <c:v>634.12016000000006</c:v>
                </c:pt>
                <c:pt idx="776">
                  <c:v>634.12897999999996</c:v>
                </c:pt>
                <c:pt idx="777">
                  <c:v>634.12285999999995</c:v>
                </c:pt>
                <c:pt idx="778">
                  <c:v>634.11134000000004</c:v>
                </c:pt>
                <c:pt idx="779">
                  <c:v>634.12681999999995</c:v>
                </c:pt>
                <c:pt idx="780">
                  <c:v>634.10432000000003</c:v>
                </c:pt>
                <c:pt idx="781">
                  <c:v>634.08055999999999</c:v>
                </c:pt>
                <c:pt idx="782">
                  <c:v>634.06831999999997</c:v>
                </c:pt>
                <c:pt idx="783">
                  <c:v>634.03592000000003</c:v>
                </c:pt>
                <c:pt idx="784">
                  <c:v>634.01414</c:v>
                </c:pt>
                <c:pt idx="785">
                  <c:v>634.00369999999998</c:v>
                </c:pt>
                <c:pt idx="786">
                  <c:v>633.97526000000005</c:v>
                </c:pt>
                <c:pt idx="787">
                  <c:v>633.94970000000001</c:v>
                </c:pt>
                <c:pt idx="788">
                  <c:v>633.93025999999998</c:v>
                </c:pt>
                <c:pt idx="789">
                  <c:v>633.89642000000003</c:v>
                </c:pt>
                <c:pt idx="790">
                  <c:v>633.84799999999996</c:v>
                </c:pt>
                <c:pt idx="791">
                  <c:v>633.83018000000004</c:v>
                </c:pt>
                <c:pt idx="792">
                  <c:v>633.79579999999999</c:v>
                </c:pt>
                <c:pt idx="793">
                  <c:v>633.76538000000005</c:v>
                </c:pt>
                <c:pt idx="794">
                  <c:v>633.75224000000003</c:v>
                </c:pt>
                <c:pt idx="795">
                  <c:v>633.75080000000003</c:v>
                </c:pt>
                <c:pt idx="796">
                  <c:v>633.74180000000001</c:v>
                </c:pt>
                <c:pt idx="797">
                  <c:v>633.76034000000004</c:v>
                </c:pt>
                <c:pt idx="798">
                  <c:v>633.75980000000004</c:v>
                </c:pt>
                <c:pt idx="799">
                  <c:v>633.73658</c:v>
                </c:pt>
                <c:pt idx="800">
                  <c:v>633.71893999999998</c:v>
                </c:pt>
                <c:pt idx="801">
                  <c:v>633.66458</c:v>
                </c:pt>
                <c:pt idx="802">
                  <c:v>633.60590000000002</c:v>
                </c:pt>
                <c:pt idx="803">
                  <c:v>633.54344000000003</c:v>
                </c:pt>
                <c:pt idx="804">
                  <c:v>633.45416</c:v>
                </c:pt>
                <c:pt idx="805">
                  <c:v>633.34652000000006</c:v>
                </c:pt>
                <c:pt idx="806">
                  <c:v>633.26462000000004</c:v>
                </c:pt>
                <c:pt idx="807">
                  <c:v>633.1712</c:v>
                </c:pt>
                <c:pt idx="808">
                  <c:v>633.04466000000002</c:v>
                </c:pt>
                <c:pt idx="809">
                  <c:v>632.92873999999995</c:v>
                </c:pt>
                <c:pt idx="810">
                  <c:v>632.83424000000002</c:v>
                </c:pt>
                <c:pt idx="811">
                  <c:v>632.73667999999998</c:v>
                </c:pt>
                <c:pt idx="812">
                  <c:v>632.62778000000003</c:v>
                </c:pt>
                <c:pt idx="813">
                  <c:v>632.50142000000005</c:v>
                </c:pt>
                <c:pt idx="814">
                  <c:v>632.38873999999998</c:v>
                </c:pt>
                <c:pt idx="815">
                  <c:v>632.26004</c:v>
                </c:pt>
                <c:pt idx="816">
                  <c:v>632.13782000000003</c:v>
                </c:pt>
                <c:pt idx="817">
                  <c:v>632.01343999999995</c:v>
                </c:pt>
                <c:pt idx="818">
                  <c:v>631.90219999999999</c:v>
                </c:pt>
                <c:pt idx="819">
                  <c:v>631.77764000000002</c:v>
                </c:pt>
                <c:pt idx="820">
                  <c:v>631.62644</c:v>
                </c:pt>
                <c:pt idx="821">
                  <c:v>631.50710000000004</c:v>
                </c:pt>
                <c:pt idx="822">
                  <c:v>631.40323999999998</c:v>
                </c:pt>
                <c:pt idx="823">
                  <c:v>631.29362000000003</c:v>
                </c:pt>
                <c:pt idx="824">
                  <c:v>631.16492000000005</c:v>
                </c:pt>
                <c:pt idx="825">
                  <c:v>631.03945999999996</c:v>
                </c:pt>
                <c:pt idx="826">
                  <c:v>630.92516000000001</c:v>
                </c:pt>
                <c:pt idx="827">
                  <c:v>630.82993999999997</c:v>
                </c:pt>
                <c:pt idx="828">
                  <c:v>630.76441999999997</c:v>
                </c:pt>
                <c:pt idx="829">
                  <c:v>630.7079</c:v>
                </c:pt>
                <c:pt idx="830">
                  <c:v>630.63067999999998</c:v>
                </c:pt>
                <c:pt idx="831">
                  <c:v>630.52646000000004</c:v>
                </c:pt>
                <c:pt idx="832">
                  <c:v>630.41395999999997</c:v>
                </c:pt>
                <c:pt idx="833">
                  <c:v>630.25681999999995</c:v>
                </c:pt>
                <c:pt idx="834">
                  <c:v>630.04657999999995</c:v>
                </c:pt>
                <c:pt idx="835">
                  <c:v>629.76217999999994</c:v>
                </c:pt>
                <c:pt idx="836">
                  <c:v>629.41063999999994</c:v>
                </c:pt>
                <c:pt idx="837">
                  <c:v>628.98026000000004</c:v>
                </c:pt>
                <c:pt idx="838">
                  <c:v>628.48544000000004</c:v>
                </c:pt>
                <c:pt idx="839">
                  <c:v>627.90656000000001</c:v>
                </c:pt>
                <c:pt idx="840">
                  <c:v>627.28286000000003</c:v>
                </c:pt>
                <c:pt idx="841">
                  <c:v>626.61037999999996</c:v>
                </c:pt>
                <c:pt idx="842">
                  <c:v>625.85347999999999</c:v>
                </c:pt>
                <c:pt idx="843">
                  <c:v>625.06885999999997</c:v>
                </c:pt>
                <c:pt idx="844">
                  <c:v>624.25094000000001</c:v>
                </c:pt>
                <c:pt idx="845">
                  <c:v>623.42942000000005</c:v>
                </c:pt>
                <c:pt idx="846">
                  <c:v>622.54867999999999</c:v>
                </c:pt>
                <c:pt idx="847">
                  <c:v>621.65696000000003</c:v>
                </c:pt>
                <c:pt idx="848">
                  <c:v>620.74130000000002</c:v>
                </c:pt>
                <c:pt idx="849">
                  <c:v>619.79323999999997</c:v>
                </c:pt>
                <c:pt idx="850">
                  <c:v>618.82808</c:v>
                </c:pt>
                <c:pt idx="851">
                  <c:v>617.83465999999999</c:v>
                </c:pt>
                <c:pt idx="852">
                  <c:v>616.81406000000004</c:v>
                </c:pt>
                <c:pt idx="853">
                  <c:v>615.79993999999999</c:v>
                </c:pt>
                <c:pt idx="854">
                  <c:v>614.76782000000003</c:v>
                </c:pt>
                <c:pt idx="855">
                  <c:v>613.71662000000003</c:v>
                </c:pt>
                <c:pt idx="856">
                  <c:v>612.68251999999995</c:v>
                </c:pt>
                <c:pt idx="857">
                  <c:v>611.66804000000002</c:v>
                </c:pt>
                <c:pt idx="858">
                  <c:v>610.61882000000003</c:v>
                </c:pt>
                <c:pt idx="859">
                  <c:v>609.57140000000004</c:v>
                </c:pt>
                <c:pt idx="860">
                  <c:v>608.53423999999995</c:v>
                </c:pt>
                <c:pt idx="861">
                  <c:v>607.49689999999998</c:v>
                </c:pt>
                <c:pt idx="862">
                  <c:v>606.45668000000001</c:v>
                </c:pt>
                <c:pt idx="863">
                  <c:v>605.38549999999998</c:v>
                </c:pt>
                <c:pt idx="864">
                  <c:v>604.31467999999995</c:v>
                </c:pt>
                <c:pt idx="865">
                  <c:v>603.26131999999996</c:v>
                </c:pt>
                <c:pt idx="866">
                  <c:v>602.20507999999995</c:v>
                </c:pt>
                <c:pt idx="867">
                  <c:v>601.14020000000005</c:v>
                </c:pt>
                <c:pt idx="868">
                  <c:v>600.08828000000005</c:v>
                </c:pt>
                <c:pt idx="869">
                  <c:v>599.03797999999995</c:v>
                </c:pt>
                <c:pt idx="870">
                  <c:v>597.99037999999996</c:v>
                </c:pt>
                <c:pt idx="871">
                  <c:v>596.94025999999997</c:v>
                </c:pt>
                <c:pt idx="872">
                  <c:v>595.90976000000001</c:v>
                </c:pt>
                <c:pt idx="873">
                  <c:v>594.87638000000004</c:v>
                </c:pt>
                <c:pt idx="874">
                  <c:v>593.85631999999998</c:v>
                </c:pt>
                <c:pt idx="875">
                  <c:v>592.84436000000005</c:v>
                </c:pt>
                <c:pt idx="876">
                  <c:v>591.82826</c:v>
                </c:pt>
                <c:pt idx="877">
                  <c:v>590.82745999999997</c:v>
                </c:pt>
                <c:pt idx="878">
                  <c:v>589.83439999999996</c:v>
                </c:pt>
                <c:pt idx="879">
                  <c:v>588.82514000000003</c:v>
                </c:pt>
                <c:pt idx="880">
                  <c:v>587.83928000000003</c:v>
                </c:pt>
                <c:pt idx="881">
                  <c:v>586.87016000000006</c:v>
                </c:pt>
                <c:pt idx="882">
                  <c:v>585.88610000000006</c:v>
                </c:pt>
                <c:pt idx="883">
                  <c:v>584.90851999999995</c:v>
                </c:pt>
                <c:pt idx="884">
                  <c:v>583.93363999999997</c:v>
                </c:pt>
                <c:pt idx="885">
                  <c:v>582.97712000000001</c:v>
                </c:pt>
                <c:pt idx="886">
                  <c:v>582.00944000000004</c:v>
                </c:pt>
                <c:pt idx="887">
                  <c:v>581.04517999999996</c:v>
                </c:pt>
                <c:pt idx="888">
                  <c:v>580.09838000000002</c:v>
                </c:pt>
                <c:pt idx="889">
                  <c:v>579.14617999999996</c:v>
                </c:pt>
                <c:pt idx="890">
                  <c:v>578.20910000000003</c:v>
                </c:pt>
                <c:pt idx="891">
                  <c:v>577.26337999999998</c:v>
                </c:pt>
                <c:pt idx="892">
                  <c:v>576.34231999999997</c:v>
                </c:pt>
                <c:pt idx="893">
                  <c:v>575.40704000000005</c:v>
                </c:pt>
                <c:pt idx="894">
                  <c:v>574.48346000000004</c:v>
                </c:pt>
                <c:pt idx="895">
                  <c:v>573.55628000000002</c:v>
                </c:pt>
                <c:pt idx="896">
                  <c:v>572.62639999999999</c:v>
                </c:pt>
                <c:pt idx="897">
                  <c:v>571.70983999999999</c:v>
                </c:pt>
                <c:pt idx="898">
                  <c:v>570.80588</c:v>
                </c:pt>
                <c:pt idx="899">
                  <c:v>569.89076</c:v>
                </c:pt>
                <c:pt idx="900">
                  <c:v>568.97816</c:v>
                </c:pt>
                <c:pt idx="901">
                  <c:v>568.08554000000004</c:v>
                </c:pt>
                <c:pt idx="902">
                  <c:v>567.18859999999995</c:v>
                </c:pt>
                <c:pt idx="903">
                  <c:v>566.29147999999998</c:v>
                </c:pt>
                <c:pt idx="904">
                  <c:v>565.41236000000004</c:v>
                </c:pt>
                <c:pt idx="905">
                  <c:v>564.53719999999998</c:v>
                </c:pt>
                <c:pt idx="906">
                  <c:v>563.65448000000004</c:v>
                </c:pt>
                <c:pt idx="907">
                  <c:v>562.7876</c:v>
                </c:pt>
                <c:pt idx="908">
                  <c:v>561.90614000000005</c:v>
                </c:pt>
                <c:pt idx="909">
                  <c:v>561.02809999999999</c:v>
                </c:pt>
                <c:pt idx="910">
                  <c:v>560.17093999999997</c:v>
                </c:pt>
                <c:pt idx="911">
                  <c:v>559.31341999999995</c:v>
                </c:pt>
                <c:pt idx="912">
                  <c:v>558.44546000000003</c:v>
                </c:pt>
                <c:pt idx="913">
                  <c:v>557.60396000000003</c:v>
                </c:pt>
                <c:pt idx="914">
                  <c:v>556.75994000000003</c:v>
                </c:pt>
                <c:pt idx="915">
                  <c:v>555.90980000000002</c:v>
                </c:pt>
                <c:pt idx="916">
                  <c:v>555.06326000000001</c:v>
                </c:pt>
                <c:pt idx="917">
                  <c:v>554.22248000000002</c:v>
                </c:pt>
                <c:pt idx="918">
                  <c:v>553.37954000000002</c:v>
                </c:pt>
                <c:pt idx="919">
                  <c:v>552.55622000000005</c:v>
                </c:pt>
                <c:pt idx="920">
                  <c:v>551.71975999999995</c:v>
                </c:pt>
                <c:pt idx="921">
                  <c:v>550.89211999999998</c:v>
                </c:pt>
                <c:pt idx="922">
                  <c:v>550.06718000000001</c:v>
                </c:pt>
                <c:pt idx="923">
                  <c:v>549.24026000000003</c:v>
                </c:pt>
                <c:pt idx="924">
                  <c:v>548.42503999999997</c:v>
                </c:pt>
                <c:pt idx="925">
                  <c:v>547.60802000000001</c:v>
                </c:pt>
                <c:pt idx="926">
                  <c:v>546.81817999999998</c:v>
                </c:pt>
                <c:pt idx="927">
                  <c:v>546.00044000000003</c:v>
                </c:pt>
                <c:pt idx="928">
                  <c:v>545.19673999999998</c:v>
                </c:pt>
                <c:pt idx="929">
                  <c:v>544.39412000000004</c:v>
                </c:pt>
                <c:pt idx="930">
                  <c:v>543.59438</c:v>
                </c:pt>
                <c:pt idx="931">
                  <c:v>542.79589999999996</c:v>
                </c:pt>
                <c:pt idx="932">
                  <c:v>541.99220000000003</c:v>
                </c:pt>
                <c:pt idx="933">
                  <c:v>541.21388000000002</c:v>
                </c:pt>
                <c:pt idx="934">
                  <c:v>540.42692</c:v>
                </c:pt>
                <c:pt idx="935">
                  <c:v>539.62537999999995</c:v>
                </c:pt>
                <c:pt idx="936">
                  <c:v>538.85713999999996</c:v>
                </c:pt>
                <c:pt idx="937">
                  <c:v>538.08151999999995</c:v>
                </c:pt>
                <c:pt idx="938">
                  <c:v>537.29762000000005</c:v>
                </c:pt>
                <c:pt idx="939">
                  <c:v>536.52452000000005</c:v>
                </c:pt>
                <c:pt idx="940">
                  <c:v>535.75915999999995</c:v>
                </c:pt>
                <c:pt idx="941">
                  <c:v>534.99559999999997</c:v>
                </c:pt>
                <c:pt idx="942">
                  <c:v>534.22249999999997</c:v>
                </c:pt>
                <c:pt idx="943">
                  <c:v>533.44561999999996</c:v>
                </c:pt>
                <c:pt idx="944">
                  <c:v>532.68547999999998</c:v>
                </c:pt>
                <c:pt idx="945">
                  <c:v>531.91327999999999</c:v>
                </c:pt>
                <c:pt idx="946">
                  <c:v>531.15566000000001</c:v>
                </c:pt>
                <c:pt idx="947">
                  <c:v>530.41081999999994</c:v>
                </c:pt>
                <c:pt idx="948">
                  <c:v>529.67984000000001</c:v>
                </c:pt>
                <c:pt idx="949">
                  <c:v>528.92852000000005</c:v>
                </c:pt>
                <c:pt idx="950">
                  <c:v>528.19141999999999</c:v>
                </c:pt>
                <c:pt idx="951">
                  <c:v>527.44028000000003</c:v>
                </c:pt>
                <c:pt idx="952">
                  <c:v>526.68751999999995</c:v>
                </c:pt>
                <c:pt idx="953">
                  <c:v>525.95636000000002</c:v>
                </c:pt>
                <c:pt idx="954">
                  <c:v>525.22375999999997</c:v>
                </c:pt>
                <c:pt idx="955">
                  <c:v>524.48342000000002</c:v>
                </c:pt>
                <c:pt idx="956">
                  <c:v>523.76035999999999</c:v>
                </c:pt>
                <c:pt idx="957">
                  <c:v>523.04197999999997</c:v>
                </c:pt>
                <c:pt idx="958">
                  <c:v>522.32234000000005</c:v>
                </c:pt>
                <c:pt idx="959">
                  <c:v>521.60090000000002</c:v>
                </c:pt>
                <c:pt idx="960">
                  <c:v>520.87657999999999</c:v>
                </c:pt>
                <c:pt idx="961">
                  <c:v>520.17385999999999</c:v>
                </c:pt>
                <c:pt idx="962">
                  <c:v>519.46483999999998</c:v>
                </c:pt>
                <c:pt idx="963">
                  <c:v>518.75293999999997</c:v>
                </c:pt>
                <c:pt idx="964">
                  <c:v>518.03671999999995</c:v>
                </c:pt>
                <c:pt idx="965">
                  <c:v>517.33831999999995</c:v>
                </c:pt>
                <c:pt idx="966">
                  <c:v>516.65485999999999</c:v>
                </c:pt>
                <c:pt idx="967">
                  <c:v>515.96780000000001</c:v>
                </c:pt>
                <c:pt idx="968">
                  <c:v>515.27012000000002</c:v>
                </c:pt>
                <c:pt idx="969">
                  <c:v>514.56920000000002</c:v>
                </c:pt>
                <c:pt idx="970">
                  <c:v>513.88933999999995</c:v>
                </c:pt>
                <c:pt idx="971">
                  <c:v>513.19291999999996</c:v>
                </c:pt>
                <c:pt idx="972">
                  <c:v>512.50819999999999</c:v>
                </c:pt>
                <c:pt idx="973">
                  <c:v>511.83895999999999</c:v>
                </c:pt>
                <c:pt idx="974">
                  <c:v>511.16521999999998</c:v>
                </c:pt>
                <c:pt idx="975">
                  <c:v>510.50479999999999</c:v>
                </c:pt>
                <c:pt idx="976">
                  <c:v>509.83267999999998</c:v>
                </c:pt>
                <c:pt idx="977">
                  <c:v>509.15929999999997</c:v>
                </c:pt>
                <c:pt idx="978">
                  <c:v>508.49707999999998</c:v>
                </c:pt>
                <c:pt idx="979">
                  <c:v>507.82351999999997</c:v>
                </c:pt>
                <c:pt idx="980">
                  <c:v>507.16057999999998</c:v>
                </c:pt>
                <c:pt idx="981">
                  <c:v>506.51762000000002</c:v>
                </c:pt>
                <c:pt idx="982">
                  <c:v>505.86926</c:v>
                </c:pt>
                <c:pt idx="983">
                  <c:v>505.21154000000001</c:v>
                </c:pt>
                <c:pt idx="984">
                  <c:v>504.56623999999999</c:v>
                </c:pt>
                <c:pt idx="985">
                  <c:v>503.91518000000002</c:v>
                </c:pt>
                <c:pt idx="986">
                  <c:v>503.27942000000002</c:v>
                </c:pt>
                <c:pt idx="987">
                  <c:v>502.64564000000001</c:v>
                </c:pt>
                <c:pt idx="988">
                  <c:v>502.00502</c:v>
                </c:pt>
                <c:pt idx="989">
                  <c:v>501.35611999999998</c:v>
                </c:pt>
                <c:pt idx="990">
                  <c:v>500.73836</c:v>
                </c:pt>
                <c:pt idx="991">
                  <c:v>500.11988000000002</c:v>
                </c:pt>
                <c:pt idx="992">
                  <c:v>499.49185999999997</c:v>
                </c:pt>
                <c:pt idx="993">
                  <c:v>498.85951999999997</c:v>
                </c:pt>
                <c:pt idx="994">
                  <c:v>498.24392</c:v>
                </c:pt>
                <c:pt idx="995">
                  <c:v>497.61950000000002</c:v>
                </c:pt>
                <c:pt idx="996">
                  <c:v>497.0093</c:v>
                </c:pt>
                <c:pt idx="997">
                  <c:v>496.37551999999999</c:v>
                </c:pt>
                <c:pt idx="998">
                  <c:v>495.75974000000002</c:v>
                </c:pt>
                <c:pt idx="999">
                  <c:v>495.15476000000001</c:v>
                </c:pt>
                <c:pt idx="1000">
                  <c:v>494.53483999999997</c:v>
                </c:pt>
                <c:pt idx="1001">
                  <c:v>493.92662000000001</c:v>
                </c:pt>
                <c:pt idx="1002">
                  <c:v>493.33352000000002</c:v>
                </c:pt>
                <c:pt idx="1003">
                  <c:v>492.73502000000002</c:v>
                </c:pt>
                <c:pt idx="1004">
                  <c:v>492.13112000000001</c:v>
                </c:pt>
                <c:pt idx="1005">
                  <c:v>491.53406000000001</c:v>
                </c:pt>
                <c:pt idx="1006">
                  <c:v>490.93286000000001</c:v>
                </c:pt>
                <c:pt idx="1007">
                  <c:v>490.3349</c:v>
                </c:pt>
                <c:pt idx="1008">
                  <c:v>489.74504000000002</c:v>
                </c:pt>
                <c:pt idx="1009">
                  <c:v>489.16615999999999</c:v>
                </c:pt>
                <c:pt idx="1010">
                  <c:v>488.5763</c:v>
                </c:pt>
                <c:pt idx="1011">
                  <c:v>487.99274000000003</c:v>
                </c:pt>
                <c:pt idx="1012">
                  <c:v>487.40503999999999</c:v>
                </c:pt>
                <c:pt idx="1013">
                  <c:v>486.82058000000001</c:v>
                </c:pt>
                <c:pt idx="1014">
                  <c:v>486.23881999999998</c:v>
                </c:pt>
                <c:pt idx="1015">
                  <c:v>485.65652</c:v>
                </c:pt>
                <c:pt idx="1016">
                  <c:v>485.08249999999998</c:v>
                </c:pt>
                <c:pt idx="1017">
                  <c:v>484.50650000000002</c:v>
                </c:pt>
                <c:pt idx="1018">
                  <c:v>483.94256000000001</c:v>
                </c:pt>
                <c:pt idx="1019">
                  <c:v>483.36908</c:v>
                </c:pt>
                <c:pt idx="1020">
                  <c:v>482.80892</c:v>
                </c:pt>
                <c:pt idx="1021">
                  <c:v>482.23741999999999</c:v>
                </c:pt>
                <c:pt idx="1022">
                  <c:v>481.67113999999998</c:v>
                </c:pt>
                <c:pt idx="1023">
                  <c:v>481.11457999999999</c:v>
                </c:pt>
                <c:pt idx="1024">
                  <c:v>480.54559999999998</c:v>
                </c:pt>
                <c:pt idx="1025">
                  <c:v>479.98903999999999</c:v>
                </c:pt>
                <c:pt idx="1026">
                  <c:v>479.42707999999999</c:v>
                </c:pt>
                <c:pt idx="1027">
                  <c:v>478.87034</c:v>
                </c:pt>
                <c:pt idx="1028">
                  <c:v>478.31504000000001</c:v>
                </c:pt>
                <c:pt idx="1029">
                  <c:v>477.77719999999999</c:v>
                </c:pt>
                <c:pt idx="1030">
                  <c:v>477.23647999999997</c:v>
                </c:pt>
                <c:pt idx="1031">
                  <c:v>476.68946</c:v>
                </c:pt>
                <c:pt idx="1032">
                  <c:v>476.12948</c:v>
                </c:pt>
                <c:pt idx="1033">
                  <c:v>475.58983999999998</c:v>
                </c:pt>
                <c:pt idx="1034">
                  <c:v>475.04750000000001</c:v>
                </c:pt>
                <c:pt idx="1035">
                  <c:v>474.50245999999999</c:v>
                </c:pt>
                <c:pt idx="1036">
                  <c:v>473.9153</c:v>
                </c:pt>
                <c:pt idx="1037">
                  <c:v>473.43110000000001</c:v>
                </c:pt>
                <c:pt idx="1038">
                  <c:v>472.89704</c:v>
                </c:pt>
                <c:pt idx="1039">
                  <c:v>472.36027999999999</c:v>
                </c:pt>
                <c:pt idx="1040">
                  <c:v>471.83395999999999</c:v>
                </c:pt>
                <c:pt idx="1041">
                  <c:v>471.30133999999998</c:v>
                </c:pt>
                <c:pt idx="1042">
                  <c:v>470.77051999999998</c:v>
                </c:pt>
                <c:pt idx="1043">
                  <c:v>470.24707999999998</c:v>
                </c:pt>
                <c:pt idx="1044">
                  <c:v>469.71535999999998</c:v>
                </c:pt>
                <c:pt idx="1045">
                  <c:v>469.19353999999998</c:v>
                </c:pt>
                <c:pt idx="1046">
                  <c:v>468.68882000000002</c:v>
                </c:pt>
                <c:pt idx="1047">
                  <c:v>468.16645999999997</c:v>
                </c:pt>
                <c:pt idx="1048">
                  <c:v>467.63564000000002</c:v>
                </c:pt>
                <c:pt idx="1049">
                  <c:v>467.12389999999999</c:v>
                </c:pt>
                <c:pt idx="1050">
                  <c:v>466.59956</c:v>
                </c:pt>
                <c:pt idx="1051">
                  <c:v>466.08152000000001</c:v>
                </c:pt>
                <c:pt idx="1052">
                  <c:v>465.57085999999998</c:v>
                </c:pt>
                <c:pt idx="1053">
                  <c:v>465.06200000000001</c:v>
                </c:pt>
                <c:pt idx="1054">
                  <c:v>464.55385999999999</c:v>
                </c:pt>
                <c:pt idx="1055">
                  <c:v>464.03744</c:v>
                </c:pt>
                <c:pt idx="1056">
                  <c:v>463.53829999999999</c:v>
                </c:pt>
                <c:pt idx="1057">
                  <c:v>463.02908000000002</c:v>
                </c:pt>
                <c:pt idx="1058">
                  <c:v>462.51409999999998</c:v>
                </c:pt>
                <c:pt idx="1059">
                  <c:v>462.00542000000002</c:v>
                </c:pt>
                <c:pt idx="1060">
                  <c:v>461.50898000000001</c:v>
                </c:pt>
                <c:pt idx="1061">
                  <c:v>461.00713999999999</c:v>
                </c:pt>
                <c:pt idx="1062">
                  <c:v>460.49918000000002</c:v>
                </c:pt>
                <c:pt idx="1063">
                  <c:v>460.01695999999998</c:v>
                </c:pt>
                <c:pt idx="1064">
                  <c:v>459.52609999999999</c:v>
                </c:pt>
                <c:pt idx="1065">
                  <c:v>459.02947999999998</c:v>
                </c:pt>
                <c:pt idx="1066">
                  <c:v>458.52602000000002</c:v>
                </c:pt>
                <c:pt idx="1067">
                  <c:v>458.03030000000001</c:v>
                </c:pt>
                <c:pt idx="1068">
                  <c:v>457.53026</c:v>
                </c:pt>
                <c:pt idx="1069">
                  <c:v>457.04012</c:v>
                </c:pt>
                <c:pt idx="1070">
                  <c:v>456.54926</c:v>
                </c:pt>
                <c:pt idx="1071">
                  <c:v>456.06614000000002</c:v>
                </c:pt>
                <c:pt idx="1072">
                  <c:v>455.58409999999998</c:v>
                </c:pt>
                <c:pt idx="1073">
                  <c:v>455.09719999999999</c:v>
                </c:pt>
                <c:pt idx="1074">
                  <c:v>454.59607999999997</c:v>
                </c:pt>
                <c:pt idx="1075">
                  <c:v>454.1234</c:v>
                </c:pt>
                <c:pt idx="1076">
                  <c:v>453.62912</c:v>
                </c:pt>
                <c:pt idx="1077">
                  <c:v>453.15230000000003</c:v>
                </c:pt>
                <c:pt idx="1078">
                  <c:v>452.68034</c:v>
                </c:pt>
                <c:pt idx="1079">
                  <c:v>452.20837999999998</c:v>
                </c:pt>
                <c:pt idx="1080">
                  <c:v>451.733</c:v>
                </c:pt>
                <c:pt idx="1081">
                  <c:v>451.25923999999998</c:v>
                </c:pt>
                <c:pt idx="1082">
                  <c:v>450.7808</c:v>
                </c:pt>
                <c:pt idx="1083">
                  <c:v>450.31477999999998</c:v>
                </c:pt>
                <c:pt idx="1084">
                  <c:v>449.84660000000002</c:v>
                </c:pt>
                <c:pt idx="1085">
                  <c:v>449.36275999999998</c:v>
                </c:pt>
                <c:pt idx="1086">
                  <c:v>448.90105999999997</c:v>
                </c:pt>
                <c:pt idx="1087">
                  <c:v>448.42496</c:v>
                </c:pt>
                <c:pt idx="1088">
                  <c:v>447.96541999999999</c:v>
                </c:pt>
                <c:pt idx="1089">
                  <c:v>447.50011999999998</c:v>
                </c:pt>
                <c:pt idx="1090">
                  <c:v>447.03913999999997</c:v>
                </c:pt>
                <c:pt idx="1091">
                  <c:v>446.57816000000003</c:v>
                </c:pt>
                <c:pt idx="1092">
                  <c:v>446.12168000000003</c:v>
                </c:pt>
                <c:pt idx="1093">
                  <c:v>445.65800000000002</c:v>
                </c:pt>
                <c:pt idx="1094">
                  <c:v>445.1909</c:v>
                </c:pt>
                <c:pt idx="1095">
                  <c:v>444.71408000000002</c:v>
                </c:pt>
                <c:pt idx="1096">
                  <c:v>444.25292000000002</c:v>
                </c:pt>
                <c:pt idx="1097">
                  <c:v>443.81443999999999</c:v>
                </c:pt>
                <c:pt idx="1098">
                  <c:v>443.35399999999998</c:v>
                </c:pt>
                <c:pt idx="1099">
                  <c:v>442.90472</c:v>
                </c:pt>
                <c:pt idx="1100">
                  <c:v>442.4468</c:v>
                </c:pt>
                <c:pt idx="1101">
                  <c:v>441.99644000000001</c:v>
                </c:pt>
                <c:pt idx="1102">
                  <c:v>441.54176000000001</c:v>
                </c:pt>
                <c:pt idx="1103">
                  <c:v>441.10255999999998</c:v>
                </c:pt>
                <c:pt idx="1104">
                  <c:v>440.64139999999998</c:v>
                </c:pt>
                <c:pt idx="1105">
                  <c:v>440.19788</c:v>
                </c:pt>
                <c:pt idx="1106">
                  <c:v>439.74950000000001</c:v>
                </c:pt>
                <c:pt idx="1107">
                  <c:v>439.29356000000001</c:v>
                </c:pt>
                <c:pt idx="1108">
                  <c:v>438.84823999999998</c:v>
                </c:pt>
                <c:pt idx="1109">
                  <c:v>438.39319999999998</c:v>
                </c:pt>
                <c:pt idx="1110">
                  <c:v>437.95364000000001</c:v>
                </c:pt>
                <c:pt idx="1111">
                  <c:v>437.52001999999999</c:v>
                </c:pt>
                <c:pt idx="1112">
                  <c:v>437.08064000000002</c:v>
                </c:pt>
                <c:pt idx="1113">
                  <c:v>436.63603999999998</c:v>
                </c:pt>
                <c:pt idx="1114">
                  <c:v>436.20314000000002</c:v>
                </c:pt>
                <c:pt idx="1115">
                  <c:v>435.76213999999999</c:v>
                </c:pt>
                <c:pt idx="1116">
                  <c:v>435.32564000000002</c:v>
                </c:pt>
                <c:pt idx="1117">
                  <c:v>434.88806</c:v>
                </c:pt>
                <c:pt idx="1118">
                  <c:v>434.44742000000002</c:v>
                </c:pt>
                <c:pt idx="1119">
                  <c:v>434.01488000000001</c:v>
                </c:pt>
                <c:pt idx="1120">
                  <c:v>433.57513999999998</c:v>
                </c:pt>
                <c:pt idx="1121">
                  <c:v>433.14962000000003</c:v>
                </c:pt>
                <c:pt idx="1122">
                  <c:v>432.72985999999997</c:v>
                </c:pt>
                <c:pt idx="1123">
                  <c:v>432.29876000000002</c:v>
                </c:pt>
                <c:pt idx="1124">
                  <c:v>431.86658</c:v>
                </c:pt>
                <c:pt idx="1125">
                  <c:v>431.43655999999999</c:v>
                </c:pt>
                <c:pt idx="1126">
                  <c:v>431.00510000000003</c:v>
                </c:pt>
                <c:pt idx="1127">
                  <c:v>430.57976000000002</c:v>
                </c:pt>
                <c:pt idx="1128">
                  <c:v>430.16090000000003</c:v>
                </c:pt>
                <c:pt idx="1129">
                  <c:v>429.73502000000002</c:v>
                </c:pt>
                <c:pt idx="1130">
                  <c:v>429.31364000000002</c:v>
                </c:pt>
                <c:pt idx="1131">
                  <c:v>428.87696</c:v>
                </c:pt>
                <c:pt idx="1132">
                  <c:v>428.45</c:v>
                </c:pt>
                <c:pt idx="1133">
                  <c:v>428.02267999999998</c:v>
                </c:pt>
                <c:pt idx="1134">
                  <c:v>427.60363999999998</c:v>
                </c:pt>
                <c:pt idx="1135">
                  <c:v>427.18153999999998</c:v>
                </c:pt>
                <c:pt idx="1136">
                  <c:v>426.77654000000001</c:v>
                </c:pt>
                <c:pt idx="1137">
                  <c:v>426.36829999999998</c:v>
                </c:pt>
                <c:pt idx="1138">
                  <c:v>425.93792000000002</c:v>
                </c:pt>
                <c:pt idx="1139">
                  <c:v>425.51600000000002</c:v>
                </c:pt>
                <c:pt idx="1140">
                  <c:v>425.11081999999999</c:v>
                </c:pt>
                <c:pt idx="1141">
                  <c:v>424.69574</c:v>
                </c:pt>
                <c:pt idx="1142">
                  <c:v>424.27940000000001</c:v>
                </c:pt>
                <c:pt idx="1143">
                  <c:v>423.85208</c:v>
                </c:pt>
                <c:pt idx="1144">
                  <c:v>423.43340000000001</c:v>
                </c:pt>
                <c:pt idx="1145">
                  <c:v>423.03649999999999</c:v>
                </c:pt>
                <c:pt idx="1146">
                  <c:v>422.62088</c:v>
                </c:pt>
                <c:pt idx="1147">
                  <c:v>422.22775999999999</c:v>
                </c:pt>
                <c:pt idx="1148">
                  <c:v>421.81898000000001</c:v>
                </c:pt>
                <c:pt idx="1149">
                  <c:v>421.39112</c:v>
                </c:pt>
                <c:pt idx="1150">
                  <c:v>420.98234000000002</c:v>
                </c:pt>
                <c:pt idx="1151">
                  <c:v>420.57571999999999</c:v>
                </c:pt>
                <c:pt idx="1152">
                  <c:v>420.1583</c:v>
                </c:pt>
                <c:pt idx="1153">
                  <c:v>419.76229999999998</c:v>
                </c:pt>
                <c:pt idx="1154">
                  <c:v>419.35604000000001</c:v>
                </c:pt>
                <c:pt idx="1155">
                  <c:v>418.93808000000001</c:v>
                </c:pt>
                <c:pt idx="1156">
                  <c:v>418.54604</c:v>
                </c:pt>
                <c:pt idx="1157">
                  <c:v>418.15706</c:v>
                </c:pt>
                <c:pt idx="1158">
                  <c:v>417.75817999999998</c:v>
                </c:pt>
                <c:pt idx="1159">
                  <c:v>417.35120000000001</c:v>
                </c:pt>
                <c:pt idx="1160">
                  <c:v>416.94961999999998</c:v>
                </c:pt>
                <c:pt idx="1161">
                  <c:v>416.54480000000001</c:v>
                </c:pt>
                <c:pt idx="1162">
                  <c:v>416.14411999999999</c:v>
                </c:pt>
                <c:pt idx="1163">
                  <c:v>415.75945999999999</c:v>
                </c:pt>
                <c:pt idx="1164">
                  <c:v>415.35212000000001</c:v>
                </c:pt>
                <c:pt idx="1165">
                  <c:v>414.94027999999997</c:v>
                </c:pt>
                <c:pt idx="1166">
                  <c:v>414.55004000000002</c:v>
                </c:pt>
                <c:pt idx="1167">
                  <c:v>414.17275999999998</c:v>
                </c:pt>
                <c:pt idx="1168">
                  <c:v>413.77262000000002</c:v>
                </c:pt>
                <c:pt idx="1169">
                  <c:v>413.36905999999999</c:v>
                </c:pt>
                <c:pt idx="1170">
                  <c:v>412.99268000000001</c:v>
                </c:pt>
                <c:pt idx="1171">
                  <c:v>412.59343999999999</c:v>
                </c:pt>
                <c:pt idx="1172">
                  <c:v>412.19654000000003</c:v>
                </c:pt>
                <c:pt idx="1173">
                  <c:v>411.80252000000002</c:v>
                </c:pt>
                <c:pt idx="1174">
                  <c:v>411.41894000000002</c:v>
                </c:pt>
                <c:pt idx="1175">
                  <c:v>411.03518000000003</c:v>
                </c:pt>
                <c:pt idx="1176">
                  <c:v>410.63774000000001</c:v>
                </c:pt>
                <c:pt idx="1177">
                  <c:v>410.24047999999999</c:v>
                </c:pt>
                <c:pt idx="1178">
                  <c:v>409.86068</c:v>
                </c:pt>
                <c:pt idx="1179">
                  <c:v>409.49149999999997</c:v>
                </c:pt>
                <c:pt idx="1180">
                  <c:v>409.10252000000003</c:v>
                </c:pt>
                <c:pt idx="1181">
                  <c:v>408.72397999999998</c:v>
                </c:pt>
                <c:pt idx="1182">
                  <c:v>408.33841999999999</c:v>
                </c:pt>
                <c:pt idx="1183">
                  <c:v>407.92766</c:v>
                </c:pt>
                <c:pt idx="1184">
                  <c:v>407.56027999999998</c:v>
                </c:pt>
                <c:pt idx="1185">
                  <c:v>407.17705999999998</c:v>
                </c:pt>
                <c:pt idx="1186">
                  <c:v>406.78232000000003</c:v>
                </c:pt>
                <c:pt idx="1187">
                  <c:v>406.40161999999998</c:v>
                </c:pt>
                <c:pt idx="1188">
                  <c:v>406.02974</c:v>
                </c:pt>
                <c:pt idx="1189">
                  <c:v>405.65516000000002</c:v>
                </c:pt>
                <c:pt idx="1190">
                  <c:v>405.27589999999998</c:v>
                </c:pt>
                <c:pt idx="1191">
                  <c:v>404.89555999999999</c:v>
                </c:pt>
                <c:pt idx="1192">
                  <c:v>404.52134000000001</c:v>
                </c:pt>
                <c:pt idx="1193">
                  <c:v>404.15485999999999</c:v>
                </c:pt>
                <c:pt idx="1194">
                  <c:v>403.75976000000003</c:v>
                </c:pt>
                <c:pt idx="1195">
                  <c:v>403.37851999999998</c:v>
                </c:pt>
                <c:pt idx="1196">
                  <c:v>403.01024000000001</c:v>
                </c:pt>
                <c:pt idx="1197">
                  <c:v>402.64699999999999</c:v>
                </c:pt>
                <c:pt idx="1198">
                  <c:v>402.26882000000001</c:v>
                </c:pt>
                <c:pt idx="1199">
                  <c:v>401.90503999999999</c:v>
                </c:pt>
                <c:pt idx="1200">
                  <c:v>401.52415999999999</c:v>
                </c:pt>
                <c:pt idx="1201">
                  <c:v>401.15138000000002</c:v>
                </c:pt>
                <c:pt idx="1202">
                  <c:v>400.78093999999999</c:v>
                </c:pt>
                <c:pt idx="1203">
                  <c:v>400.41860000000003</c:v>
                </c:pt>
                <c:pt idx="1204">
                  <c:v>400.03807999999998</c:v>
                </c:pt>
                <c:pt idx="1205">
                  <c:v>399.66602</c:v>
                </c:pt>
                <c:pt idx="1206">
                  <c:v>399.30187999999998</c:v>
                </c:pt>
                <c:pt idx="1207">
                  <c:v>398.94134000000003</c:v>
                </c:pt>
                <c:pt idx="1208">
                  <c:v>398.56729999999999</c:v>
                </c:pt>
                <c:pt idx="1209">
                  <c:v>398.20226000000002</c:v>
                </c:pt>
                <c:pt idx="1210">
                  <c:v>397.83235999999999</c:v>
                </c:pt>
                <c:pt idx="1211">
                  <c:v>397.47181999999998</c:v>
                </c:pt>
                <c:pt idx="1212">
                  <c:v>397.10570000000001</c:v>
                </c:pt>
                <c:pt idx="1213">
                  <c:v>396.73867999999999</c:v>
                </c:pt>
                <c:pt idx="1214">
                  <c:v>396.36968000000002</c:v>
                </c:pt>
                <c:pt idx="1215">
                  <c:v>396.01670000000001</c:v>
                </c:pt>
                <c:pt idx="1216">
                  <c:v>395.65724</c:v>
                </c:pt>
                <c:pt idx="1217">
                  <c:v>395.29165999999998</c:v>
                </c:pt>
                <c:pt idx="1218">
                  <c:v>394.92554000000001</c:v>
                </c:pt>
                <c:pt idx="1219">
                  <c:v>394.5686</c:v>
                </c:pt>
                <c:pt idx="1220">
                  <c:v>394.20733999999999</c:v>
                </c:pt>
                <c:pt idx="1221">
                  <c:v>393.82411999999999</c:v>
                </c:pt>
                <c:pt idx="1222">
                  <c:v>393.50245999999999</c:v>
                </c:pt>
                <c:pt idx="1223">
                  <c:v>393.14030000000002</c:v>
                </c:pt>
                <c:pt idx="1224">
                  <c:v>392.78480000000002</c:v>
                </c:pt>
                <c:pt idx="1225">
                  <c:v>392.42336</c:v>
                </c:pt>
                <c:pt idx="1226">
                  <c:v>392.06822</c:v>
                </c:pt>
                <c:pt idx="1227">
                  <c:v>391.71091999999999</c:v>
                </c:pt>
                <c:pt idx="1228">
                  <c:v>391.35775999999998</c:v>
                </c:pt>
                <c:pt idx="1229">
                  <c:v>390.99794000000003</c:v>
                </c:pt>
                <c:pt idx="1230">
                  <c:v>390.63632000000001</c:v>
                </c:pt>
                <c:pt idx="1231">
                  <c:v>390.28334000000001</c:v>
                </c:pt>
                <c:pt idx="1232">
                  <c:v>389.93252000000001</c:v>
                </c:pt>
                <c:pt idx="1233">
                  <c:v>389.58206000000001</c:v>
                </c:pt>
                <c:pt idx="1234">
                  <c:v>389.24113999999997</c:v>
                </c:pt>
                <c:pt idx="1235">
                  <c:v>388.88654000000002</c:v>
                </c:pt>
                <c:pt idx="1236">
                  <c:v>388.53392000000002</c:v>
                </c:pt>
                <c:pt idx="1237">
                  <c:v>388.18849999999998</c:v>
                </c:pt>
                <c:pt idx="1238">
                  <c:v>387.84577999999999</c:v>
                </c:pt>
                <c:pt idx="1239">
                  <c:v>387.48541999999998</c:v>
                </c:pt>
                <c:pt idx="1240">
                  <c:v>387.13387999999998</c:v>
                </c:pt>
                <c:pt idx="1241">
                  <c:v>386.78053999999997</c:v>
                </c:pt>
                <c:pt idx="1242">
                  <c:v>386.44141999999999</c:v>
                </c:pt>
                <c:pt idx="1243">
                  <c:v>386.10392000000002</c:v>
                </c:pt>
                <c:pt idx="1244">
                  <c:v>385.76893999999999</c:v>
                </c:pt>
                <c:pt idx="1245">
                  <c:v>385.42261999999999</c:v>
                </c:pt>
                <c:pt idx="1246">
                  <c:v>385.06621999999999</c:v>
                </c:pt>
                <c:pt idx="1247">
                  <c:v>384.70388000000003</c:v>
                </c:pt>
                <c:pt idx="1248">
                  <c:v>384.37520000000001</c:v>
                </c:pt>
                <c:pt idx="1249">
                  <c:v>384.03805999999997</c:v>
                </c:pt>
                <c:pt idx="1250">
                  <c:v>383.67788000000002</c:v>
                </c:pt>
                <c:pt idx="1251">
                  <c:v>383.32922000000002</c:v>
                </c:pt>
                <c:pt idx="1252">
                  <c:v>383.00288</c:v>
                </c:pt>
                <c:pt idx="1253">
                  <c:v>382.66753999999997</c:v>
                </c:pt>
                <c:pt idx="1254">
                  <c:v>382.32859999999999</c:v>
                </c:pt>
                <c:pt idx="1255">
                  <c:v>381.99218000000002</c:v>
                </c:pt>
                <c:pt idx="1256">
                  <c:v>381.64909999999998</c:v>
                </c:pt>
                <c:pt idx="1257">
                  <c:v>381.30799999999999</c:v>
                </c:pt>
                <c:pt idx="1258">
                  <c:v>380.95717999999999</c:v>
                </c:pt>
                <c:pt idx="1259">
                  <c:v>380.62741999999997</c:v>
                </c:pt>
                <c:pt idx="1260">
                  <c:v>380.28937999999999</c:v>
                </c:pt>
                <c:pt idx="1261">
                  <c:v>379.94684000000001</c:v>
                </c:pt>
                <c:pt idx="1262">
                  <c:v>379.62446</c:v>
                </c:pt>
                <c:pt idx="1263">
                  <c:v>379.29109999999997</c:v>
                </c:pt>
                <c:pt idx="1264">
                  <c:v>378.94351999999998</c:v>
                </c:pt>
                <c:pt idx="1265">
                  <c:v>378.61340000000001</c:v>
                </c:pt>
                <c:pt idx="1266">
                  <c:v>378.28724</c:v>
                </c:pt>
                <c:pt idx="1267">
                  <c:v>377.96323999999998</c:v>
                </c:pt>
                <c:pt idx="1268">
                  <c:v>377.62214</c:v>
                </c:pt>
                <c:pt idx="1269">
                  <c:v>377.29507999999998</c:v>
                </c:pt>
                <c:pt idx="1270">
                  <c:v>376.96478000000002</c:v>
                </c:pt>
                <c:pt idx="1271">
                  <c:v>376.62277999999998</c:v>
                </c:pt>
                <c:pt idx="1272">
                  <c:v>376.30561999999998</c:v>
                </c:pt>
                <c:pt idx="1273">
                  <c:v>375.96559999999999</c:v>
                </c:pt>
                <c:pt idx="1274">
                  <c:v>375.63673999999997</c:v>
                </c:pt>
                <c:pt idx="1275">
                  <c:v>375.31040000000002</c:v>
                </c:pt>
                <c:pt idx="1276">
                  <c:v>374.98568</c:v>
                </c:pt>
                <c:pt idx="1277">
                  <c:v>374.65087999999997</c:v>
                </c:pt>
                <c:pt idx="1278">
                  <c:v>374.31950000000001</c:v>
                </c:pt>
                <c:pt idx="1279">
                  <c:v>374.01242000000002</c:v>
                </c:pt>
                <c:pt idx="1280">
                  <c:v>373.68158</c:v>
                </c:pt>
                <c:pt idx="1281">
                  <c:v>373.34192000000002</c:v>
                </c:pt>
                <c:pt idx="1282">
                  <c:v>373.00729999999999</c:v>
                </c:pt>
                <c:pt idx="1283">
                  <c:v>372.69085999999999</c:v>
                </c:pt>
                <c:pt idx="1284">
                  <c:v>372.37927999999999</c:v>
                </c:pt>
                <c:pt idx="1285">
                  <c:v>372.04142000000002</c:v>
                </c:pt>
                <c:pt idx="1286">
                  <c:v>371.72246000000001</c:v>
                </c:pt>
                <c:pt idx="1287">
                  <c:v>371.39485999999999</c:v>
                </c:pt>
                <c:pt idx="1288">
                  <c:v>371.07499999999999</c:v>
                </c:pt>
                <c:pt idx="1289">
                  <c:v>370.77512000000002</c:v>
                </c:pt>
                <c:pt idx="1290">
                  <c:v>370.45238000000001</c:v>
                </c:pt>
                <c:pt idx="1291">
                  <c:v>370.11074000000002</c:v>
                </c:pt>
                <c:pt idx="1292">
                  <c:v>369.79214000000002</c:v>
                </c:pt>
                <c:pt idx="1293">
                  <c:v>369.47192000000001</c:v>
                </c:pt>
                <c:pt idx="1294">
                  <c:v>369.15836000000002</c:v>
                </c:pt>
                <c:pt idx="1295">
                  <c:v>368.8295</c:v>
                </c:pt>
                <c:pt idx="1296">
                  <c:v>368.50981999999999</c:v>
                </c:pt>
                <c:pt idx="1297">
                  <c:v>368.18096000000003</c:v>
                </c:pt>
                <c:pt idx="1298">
                  <c:v>367.87027999999998</c:v>
                </c:pt>
                <c:pt idx="1299">
                  <c:v>367.55761999999999</c:v>
                </c:pt>
                <c:pt idx="1300">
                  <c:v>367.25108</c:v>
                </c:pt>
                <c:pt idx="1301">
                  <c:v>366.94184000000001</c:v>
                </c:pt>
                <c:pt idx="1302">
                  <c:v>366.60487999999998</c:v>
                </c:pt>
                <c:pt idx="1303">
                  <c:v>366.28663999999998</c:v>
                </c:pt>
                <c:pt idx="1304">
                  <c:v>365.97307999999998</c:v>
                </c:pt>
                <c:pt idx="1305">
                  <c:v>365.68292000000002</c:v>
                </c:pt>
                <c:pt idx="1306">
                  <c:v>365.34956</c:v>
                </c:pt>
                <c:pt idx="1307">
                  <c:v>365.03582</c:v>
                </c:pt>
                <c:pt idx="1308">
                  <c:v>364.74529999999999</c:v>
                </c:pt>
                <c:pt idx="1309">
                  <c:v>364.41788000000003</c:v>
                </c:pt>
                <c:pt idx="1310">
                  <c:v>364.10863999999998</c:v>
                </c:pt>
                <c:pt idx="1311">
                  <c:v>363.79435999999998</c:v>
                </c:pt>
                <c:pt idx="1312">
                  <c:v>363.46802000000002</c:v>
                </c:pt>
                <c:pt idx="1313">
                  <c:v>363.16525999999999</c:v>
                </c:pt>
                <c:pt idx="1314">
                  <c:v>362.86268000000001</c:v>
                </c:pt>
                <c:pt idx="1315">
                  <c:v>362.55362000000002</c:v>
                </c:pt>
                <c:pt idx="1316">
                  <c:v>362.24599999999998</c:v>
                </c:pt>
                <c:pt idx="1317">
                  <c:v>361.94468000000001</c:v>
                </c:pt>
                <c:pt idx="1318">
                  <c:v>361.63094000000001</c:v>
                </c:pt>
                <c:pt idx="1319">
                  <c:v>361.31558000000001</c:v>
                </c:pt>
                <c:pt idx="1320">
                  <c:v>361.01965999999999</c:v>
                </c:pt>
                <c:pt idx="1321">
                  <c:v>360.71834000000001</c:v>
                </c:pt>
                <c:pt idx="1322">
                  <c:v>360.39938000000001</c:v>
                </c:pt>
                <c:pt idx="1323">
                  <c:v>360.10363999999998</c:v>
                </c:pt>
                <c:pt idx="1324">
                  <c:v>359.79692</c:v>
                </c:pt>
                <c:pt idx="1325">
                  <c:v>359.50027999999998</c:v>
                </c:pt>
                <c:pt idx="1326">
                  <c:v>359.19427999999999</c:v>
                </c:pt>
                <c:pt idx="1327">
                  <c:v>358.90177999999997</c:v>
                </c:pt>
                <c:pt idx="1328">
                  <c:v>358.59577999999999</c:v>
                </c:pt>
                <c:pt idx="1329">
                  <c:v>358.26997999999998</c:v>
                </c:pt>
                <c:pt idx="1330">
                  <c:v>357.97640000000001</c:v>
                </c:pt>
                <c:pt idx="1331">
                  <c:v>357.67453999999998</c:v>
                </c:pt>
                <c:pt idx="1332">
                  <c:v>357.38726000000003</c:v>
                </c:pt>
                <c:pt idx="1333">
                  <c:v>357.07873999999998</c:v>
                </c:pt>
                <c:pt idx="1334">
                  <c:v>356.76841999999999</c:v>
                </c:pt>
                <c:pt idx="1335">
                  <c:v>356.48725999999999</c:v>
                </c:pt>
                <c:pt idx="1336">
                  <c:v>356.18342000000001</c:v>
                </c:pt>
                <c:pt idx="1337">
                  <c:v>355.89127999999999</c:v>
                </c:pt>
                <c:pt idx="1338">
                  <c:v>355.58816000000002</c:v>
                </c:pt>
                <c:pt idx="1339">
                  <c:v>355.28629999999998</c:v>
                </c:pt>
                <c:pt idx="1340">
                  <c:v>354.97093999999998</c:v>
                </c:pt>
                <c:pt idx="1341">
                  <c:v>354.68024000000003</c:v>
                </c:pt>
                <c:pt idx="1342">
                  <c:v>354.39620000000002</c:v>
                </c:pt>
                <c:pt idx="1343">
                  <c:v>354.10514000000001</c:v>
                </c:pt>
                <c:pt idx="1344">
                  <c:v>353.81569999999999</c:v>
                </c:pt>
                <c:pt idx="1345">
                  <c:v>353.51456000000002</c:v>
                </c:pt>
                <c:pt idx="1346">
                  <c:v>353.21287999999998</c:v>
                </c:pt>
                <c:pt idx="1347">
                  <c:v>352.93045999999998</c:v>
                </c:pt>
                <c:pt idx="1348">
                  <c:v>352.62212</c:v>
                </c:pt>
                <c:pt idx="1349">
                  <c:v>352.31684000000001</c:v>
                </c:pt>
                <c:pt idx="1350">
                  <c:v>352.03298000000001</c:v>
                </c:pt>
                <c:pt idx="1351">
                  <c:v>351.75128000000001</c:v>
                </c:pt>
                <c:pt idx="1352">
                  <c:v>351.45787999999999</c:v>
                </c:pt>
                <c:pt idx="1353">
                  <c:v>351.15548000000001</c:v>
                </c:pt>
                <c:pt idx="1354">
                  <c:v>350.86442</c:v>
                </c:pt>
                <c:pt idx="1355">
                  <c:v>350.58109999999999</c:v>
                </c:pt>
                <c:pt idx="1356">
                  <c:v>350.28787999999997</c:v>
                </c:pt>
                <c:pt idx="1357">
                  <c:v>350.00348000000002</c:v>
                </c:pt>
                <c:pt idx="1358">
                  <c:v>349.71440000000001</c:v>
                </c:pt>
                <c:pt idx="1359">
                  <c:v>349.44691999999998</c:v>
                </c:pt>
                <c:pt idx="1360">
                  <c:v>349.15046000000001</c:v>
                </c:pt>
                <c:pt idx="1361">
                  <c:v>348.83330000000001</c:v>
                </c:pt>
                <c:pt idx="1362">
                  <c:v>348.53791999999999</c:v>
                </c:pt>
                <c:pt idx="1363">
                  <c:v>348.22507999999999</c:v>
                </c:pt>
                <c:pt idx="1364">
                  <c:v>347.9819</c:v>
                </c:pt>
                <c:pt idx="1365">
                  <c:v>347.72054000000003</c:v>
                </c:pt>
                <c:pt idx="1366">
                  <c:v>347.42318</c:v>
                </c:pt>
                <c:pt idx="1367">
                  <c:v>347.12491999999997</c:v>
                </c:pt>
                <c:pt idx="1368">
                  <c:v>346.83098000000001</c:v>
                </c:pt>
                <c:pt idx="1369">
                  <c:v>346.55810000000002</c:v>
                </c:pt>
                <c:pt idx="1370">
                  <c:v>346.27820000000003</c:v>
                </c:pt>
                <c:pt idx="1371">
                  <c:v>345.99614000000003</c:v>
                </c:pt>
                <c:pt idx="1372">
                  <c:v>345.69607999999999</c:v>
                </c:pt>
                <c:pt idx="1373">
                  <c:v>345.42590000000001</c:v>
                </c:pt>
                <c:pt idx="1374">
                  <c:v>345.15320000000003</c:v>
                </c:pt>
                <c:pt idx="1375">
                  <c:v>344.87437999999997</c:v>
                </c:pt>
                <c:pt idx="1376">
                  <c:v>344.59070000000003</c:v>
                </c:pt>
                <c:pt idx="1377">
                  <c:v>344.30558000000002</c:v>
                </c:pt>
                <c:pt idx="1378">
                  <c:v>344.02658000000002</c:v>
                </c:pt>
                <c:pt idx="1379">
                  <c:v>343.74614000000003</c:v>
                </c:pt>
                <c:pt idx="1380">
                  <c:v>343.46642000000003</c:v>
                </c:pt>
                <c:pt idx="1381">
                  <c:v>343.17662000000001</c:v>
                </c:pt>
                <c:pt idx="1382">
                  <c:v>342.89204000000001</c:v>
                </c:pt>
                <c:pt idx="1383">
                  <c:v>342.61898000000002</c:v>
                </c:pt>
                <c:pt idx="1384">
                  <c:v>342.34088000000003</c:v>
                </c:pt>
                <c:pt idx="1385">
                  <c:v>342.06133999999997</c:v>
                </c:pt>
                <c:pt idx="1386">
                  <c:v>341.79025999999999</c:v>
                </c:pt>
                <c:pt idx="1387">
                  <c:v>341.50765999999999</c:v>
                </c:pt>
                <c:pt idx="1388">
                  <c:v>341.23045999999999</c:v>
                </c:pt>
                <c:pt idx="1389">
                  <c:v>340.94695999999999</c:v>
                </c:pt>
                <c:pt idx="1390">
                  <c:v>340.67624000000001</c:v>
                </c:pt>
                <c:pt idx="1391">
                  <c:v>340.38031999999998</c:v>
                </c:pt>
                <c:pt idx="1392">
                  <c:v>340.13083999999998</c:v>
                </c:pt>
                <c:pt idx="1393">
                  <c:v>339.86011999999999</c:v>
                </c:pt>
                <c:pt idx="1394">
                  <c:v>339.57625999999999</c:v>
                </c:pt>
                <c:pt idx="1395">
                  <c:v>339.30950000000001</c:v>
                </c:pt>
                <c:pt idx="1396">
                  <c:v>339.03374000000002</c:v>
                </c:pt>
                <c:pt idx="1397">
                  <c:v>338.75725999999997</c:v>
                </c:pt>
                <c:pt idx="1398">
                  <c:v>338.49482</c:v>
                </c:pt>
                <c:pt idx="1399">
                  <c:v>338.21456000000001</c:v>
                </c:pt>
                <c:pt idx="1400">
                  <c:v>337.93106</c:v>
                </c:pt>
                <c:pt idx="1401">
                  <c:v>337.66753999999997</c:v>
                </c:pt>
                <c:pt idx="1402">
                  <c:v>337.4024</c:v>
                </c:pt>
                <c:pt idx="1403">
                  <c:v>337.11007999999998</c:v>
                </c:pt>
                <c:pt idx="1404">
                  <c:v>336.85987999999998</c:v>
                </c:pt>
                <c:pt idx="1405">
                  <c:v>336.60086000000001</c:v>
                </c:pt>
                <c:pt idx="1406">
                  <c:v>336.32150000000001</c:v>
                </c:pt>
                <c:pt idx="1407">
                  <c:v>336.05653999999998</c:v>
                </c:pt>
                <c:pt idx="1408">
                  <c:v>335.78131999999999</c:v>
                </c:pt>
                <c:pt idx="1409">
                  <c:v>335.52229999999997</c:v>
                </c:pt>
                <c:pt idx="1410">
                  <c:v>335.24509999999998</c:v>
                </c:pt>
                <c:pt idx="1411">
                  <c:v>334.98176000000001</c:v>
                </c:pt>
                <c:pt idx="1412">
                  <c:v>334.71967999999998</c:v>
                </c:pt>
                <c:pt idx="1413">
                  <c:v>334.44031999999999</c:v>
                </c:pt>
                <c:pt idx="1414">
                  <c:v>334.18849999999998</c:v>
                </c:pt>
                <c:pt idx="1415">
                  <c:v>333.92660000000001</c:v>
                </c:pt>
                <c:pt idx="1416">
                  <c:v>333.65264000000002</c:v>
                </c:pt>
                <c:pt idx="1417">
                  <c:v>333.37634000000003</c:v>
                </c:pt>
                <c:pt idx="1418">
                  <c:v>333.09787999999998</c:v>
                </c:pt>
                <c:pt idx="1419">
                  <c:v>332.82517999999999</c:v>
                </c:pt>
                <c:pt idx="1420">
                  <c:v>332.57533999999998</c:v>
                </c:pt>
                <c:pt idx="1421">
                  <c:v>332.32855999999998</c:v>
                </c:pt>
                <c:pt idx="1422">
                  <c:v>332.05982</c:v>
                </c:pt>
                <c:pt idx="1423">
                  <c:v>331.78964000000002</c:v>
                </c:pt>
                <c:pt idx="1424">
                  <c:v>331.52233999999999</c:v>
                </c:pt>
                <c:pt idx="1425">
                  <c:v>331.2851</c:v>
                </c:pt>
                <c:pt idx="1426">
                  <c:v>331.01762000000002</c:v>
                </c:pt>
                <c:pt idx="1427">
                  <c:v>330.74851999999998</c:v>
                </c:pt>
                <c:pt idx="1428">
                  <c:v>330.48230000000001</c:v>
                </c:pt>
                <c:pt idx="1429">
                  <c:v>330.22093999999998</c:v>
                </c:pt>
                <c:pt idx="1430">
                  <c:v>329.96480000000003</c:v>
                </c:pt>
                <c:pt idx="1431">
                  <c:v>329.70362</c:v>
                </c:pt>
                <c:pt idx="1432">
                  <c:v>329.44963999999999</c:v>
                </c:pt>
                <c:pt idx="1433">
                  <c:v>329.18648000000002</c:v>
                </c:pt>
                <c:pt idx="1434">
                  <c:v>328.92241999999999</c:v>
                </c:pt>
                <c:pt idx="1435">
                  <c:v>328.67383999999998</c:v>
                </c:pt>
                <c:pt idx="1436">
                  <c:v>328.38008000000002</c:v>
                </c:pt>
                <c:pt idx="1437">
                  <c:v>328.15544</c:v>
                </c:pt>
                <c:pt idx="1438">
                  <c:v>327.89839999999998</c:v>
                </c:pt>
                <c:pt idx="1439">
                  <c:v>327.65881999999999</c:v>
                </c:pt>
                <c:pt idx="1440">
                  <c:v>327.40411999999998</c:v>
                </c:pt>
                <c:pt idx="1441">
                  <c:v>327.14654000000002</c:v>
                </c:pt>
                <c:pt idx="1442">
                  <c:v>326.87797999999998</c:v>
                </c:pt>
                <c:pt idx="1443">
                  <c:v>326.62310000000002</c:v>
                </c:pt>
                <c:pt idx="1444">
                  <c:v>326.36858000000001</c:v>
                </c:pt>
                <c:pt idx="1445">
                  <c:v>326.11964</c:v>
                </c:pt>
                <c:pt idx="1446">
                  <c:v>325.86097999999998</c:v>
                </c:pt>
                <c:pt idx="1447">
                  <c:v>325.60628000000003</c:v>
                </c:pt>
                <c:pt idx="1448">
                  <c:v>325.36471999999998</c:v>
                </c:pt>
                <c:pt idx="1449">
                  <c:v>325.10948000000002</c:v>
                </c:pt>
                <c:pt idx="1450">
                  <c:v>324.83551999999997</c:v>
                </c:pt>
                <c:pt idx="1451">
                  <c:v>324.59071999999998</c:v>
                </c:pt>
                <c:pt idx="1452">
                  <c:v>324.35545999999999</c:v>
                </c:pt>
                <c:pt idx="1453">
                  <c:v>324.09823999999998</c:v>
                </c:pt>
                <c:pt idx="1454">
                  <c:v>323.81276000000003</c:v>
                </c:pt>
                <c:pt idx="1455">
                  <c:v>323.58920000000001</c:v>
                </c:pt>
                <c:pt idx="1456">
                  <c:v>323.34386000000001</c:v>
                </c:pt>
                <c:pt idx="1457">
                  <c:v>323.09204</c:v>
                </c:pt>
                <c:pt idx="1458">
                  <c:v>322.83679999999998</c:v>
                </c:pt>
                <c:pt idx="1459">
                  <c:v>322.58569999999997</c:v>
                </c:pt>
                <c:pt idx="1460">
                  <c:v>322.33298000000002</c:v>
                </c:pt>
                <c:pt idx="1461">
                  <c:v>322.08170000000001</c:v>
                </c:pt>
                <c:pt idx="1462">
                  <c:v>321.83132000000001</c:v>
                </c:pt>
                <c:pt idx="1463">
                  <c:v>321.59120000000001</c:v>
                </c:pt>
                <c:pt idx="1464">
                  <c:v>321.34028000000001</c:v>
                </c:pt>
                <c:pt idx="1465">
                  <c:v>321.09512000000001</c:v>
                </c:pt>
                <c:pt idx="1466">
                  <c:v>320.84888000000001</c:v>
                </c:pt>
                <c:pt idx="1467">
                  <c:v>320.58841999999999</c:v>
                </c:pt>
                <c:pt idx="1468">
                  <c:v>320.34613999999999</c:v>
                </c:pt>
                <c:pt idx="1469">
                  <c:v>320.08694000000003</c:v>
                </c:pt>
                <c:pt idx="1470">
                  <c:v>319.86032</c:v>
                </c:pt>
                <c:pt idx="1471">
                  <c:v>319.62992000000003</c:v>
                </c:pt>
                <c:pt idx="1472">
                  <c:v>319.34912000000003</c:v>
                </c:pt>
                <c:pt idx="1473">
                  <c:v>319.13222000000002</c:v>
                </c:pt>
                <c:pt idx="1474">
                  <c:v>318.89587999999998</c:v>
                </c:pt>
                <c:pt idx="1475">
                  <c:v>318.64693999999997</c:v>
                </c:pt>
                <c:pt idx="1476">
                  <c:v>318.36434000000003</c:v>
                </c:pt>
                <c:pt idx="1477">
                  <c:v>318.15410000000003</c:v>
                </c:pt>
                <c:pt idx="1478">
                  <c:v>317.91127999999998</c:v>
                </c:pt>
                <c:pt idx="1479">
                  <c:v>317.67115999999999</c:v>
                </c:pt>
                <c:pt idx="1480">
                  <c:v>317.42923999999999</c:v>
                </c:pt>
                <c:pt idx="1481">
                  <c:v>317.18389999999999</c:v>
                </c:pt>
                <c:pt idx="1482">
                  <c:v>316.95044000000001</c:v>
                </c:pt>
                <c:pt idx="1483">
                  <c:v>316.68421999999998</c:v>
                </c:pt>
                <c:pt idx="1484">
                  <c:v>316.48045999999999</c:v>
                </c:pt>
                <c:pt idx="1485">
                  <c:v>316.22935999999999</c:v>
                </c:pt>
                <c:pt idx="1486">
                  <c:v>315.98221999999998</c:v>
                </c:pt>
                <c:pt idx="1487">
                  <c:v>315.73399999999998</c:v>
                </c:pt>
                <c:pt idx="1488">
                  <c:v>315.49982</c:v>
                </c:pt>
                <c:pt idx="1489">
                  <c:v>315.26942000000003</c:v>
                </c:pt>
                <c:pt idx="1490">
                  <c:v>315.02821999999998</c:v>
                </c:pt>
                <c:pt idx="1491">
                  <c:v>314.78575999999998</c:v>
                </c:pt>
                <c:pt idx="1492">
                  <c:v>314.54798</c:v>
                </c:pt>
                <c:pt idx="1493">
                  <c:v>314.31704000000002</c:v>
                </c:pt>
                <c:pt idx="1494">
                  <c:v>314.06054</c:v>
                </c:pt>
                <c:pt idx="1495">
                  <c:v>313.84742</c:v>
                </c:pt>
                <c:pt idx="1496">
                  <c:v>313.60568000000001</c:v>
                </c:pt>
                <c:pt idx="1497">
                  <c:v>313.37311999999997</c:v>
                </c:pt>
                <c:pt idx="1498">
                  <c:v>313.12634000000003</c:v>
                </c:pt>
                <c:pt idx="1499">
                  <c:v>312.89756</c:v>
                </c:pt>
                <c:pt idx="1500">
                  <c:v>312.65186</c:v>
                </c:pt>
                <c:pt idx="1501">
                  <c:v>312.39625999999998</c:v>
                </c:pt>
                <c:pt idx="1502">
                  <c:v>312.18025999999998</c:v>
                </c:pt>
                <c:pt idx="1503">
                  <c:v>311.94409999999999</c:v>
                </c:pt>
                <c:pt idx="1504">
                  <c:v>311.70614</c:v>
                </c:pt>
                <c:pt idx="1505">
                  <c:v>311.47232000000002</c:v>
                </c:pt>
                <c:pt idx="1506">
                  <c:v>311.24101999999999</c:v>
                </c:pt>
                <c:pt idx="1507">
                  <c:v>311.00234</c:v>
                </c:pt>
                <c:pt idx="1508">
                  <c:v>310.76726000000002</c:v>
                </c:pt>
                <c:pt idx="1509">
                  <c:v>310.53577999999999</c:v>
                </c:pt>
                <c:pt idx="1510">
                  <c:v>310.29404</c:v>
                </c:pt>
                <c:pt idx="1511">
                  <c:v>310.06652000000003</c:v>
                </c:pt>
                <c:pt idx="1512">
                  <c:v>309.79759999999999</c:v>
                </c:pt>
                <c:pt idx="1513">
                  <c:v>309.58321999999998</c:v>
                </c:pt>
                <c:pt idx="1514">
                  <c:v>309.36973999999998</c:v>
                </c:pt>
                <c:pt idx="1515">
                  <c:v>309.14366000000001</c:v>
                </c:pt>
                <c:pt idx="1516">
                  <c:v>308.88229999999999</c:v>
                </c:pt>
                <c:pt idx="1517">
                  <c:v>308.67025999999998</c:v>
                </c:pt>
                <c:pt idx="1518">
                  <c:v>308.45695999999998</c:v>
                </c:pt>
                <c:pt idx="1519">
                  <c:v>308.21539999999999</c:v>
                </c:pt>
                <c:pt idx="1520">
                  <c:v>307.99166000000002</c:v>
                </c:pt>
                <c:pt idx="1521">
                  <c:v>307.75513999999998</c:v>
                </c:pt>
                <c:pt idx="1522">
                  <c:v>307.51591999999999</c:v>
                </c:pt>
                <c:pt idx="1523">
                  <c:v>307.27958000000001</c:v>
                </c:pt>
                <c:pt idx="1524">
                  <c:v>307.07474000000002</c:v>
                </c:pt>
                <c:pt idx="1525">
                  <c:v>306.85244</c:v>
                </c:pt>
                <c:pt idx="1526">
                  <c:v>306.63031999999998</c:v>
                </c:pt>
                <c:pt idx="1527">
                  <c:v>306.40226000000001</c:v>
                </c:pt>
                <c:pt idx="1528">
                  <c:v>306.15584000000001</c:v>
                </c:pt>
                <c:pt idx="1529">
                  <c:v>305.92291999999998</c:v>
                </c:pt>
                <c:pt idx="1530">
                  <c:v>305.71231999999998</c:v>
                </c:pt>
                <c:pt idx="1531">
                  <c:v>305.49254000000002</c:v>
                </c:pt>
                <c:pt idx="1532">
                  <c:v>305.25727999999998</c:v>
                </c:pt>
                <c:pt idx="1533">
                  <c:v>305.03948000000003</c:v>
                </c:pt>
                <c:pt idx="1534">
                  <c:v>304.78928000000002</c:v>
                </c:pt>
                <c:pt idx="1535">
                  <c:v>304.59757999999999</c:v>
                </c:pt>
                <c:pt idx="1536">
                  <c:v>304.36178000000001</c:v>
                </c:pt>
                <c:pt idx="1537">
                  <c:v>304.13677999999999</c:v>
                </c:pt>
                <c:pt idx="1538">
                  <c:v>303.91879999999998</c:v>
                </c:pt>
                <c:pt idx="1539">
                  <c:v>303.69542000000001</c:v>
                </c:pt>
                <c:pt idx="1540">
                  <c:v>303.46753999999999</c:v>
                </c:pt>
                <c:pt idx="1541">
                  <c:v>303.24344000000002</c:v>
                </c:pt>
                <c:pt idx="1542">
                  <c:v>302.99270000000001</c:v>
                </c:pt>
                <c:pt idx="1543">
                  <c:v>302.78066000000001</c:v>
                </c:pt>
                <c:pt idx="1544">
                  <c:v>302.56196</c:v>
                </c:pt>
                <c:pt idx="1545">
                  <c:v>302.32238000000001</c:v>
                </c:pt>
                <c:pt idx="1546">
                  <c:v>302.12437999999997</c:v>
                </c:pt>
                <c:pt idx="1547">
                  <c:v>301.90262000000001</c:v>
                </c:pt>
                <c:pt idx="1548">
                  <c:v>301.67923999999999</c:v>
                </c:pt>
                <c:pt idx="1549">
                  <c:v>301.45765999999998</c:v>
                </c:pt>
                <c:pt idx="1550">
                  <c:v>301.24417999999997</c:v>
                </c:pt>
                <c:pt idx="1551">
                  <c:v>301.02008000000001</c:v>
                </c:pt>
                <c:pt idx="1552">
                  <c:v>300.77546000000001</c:v>
                </c:pt>
                <c:pt idx="1553">
                  <c:v>300.58429999999998</c:v>
                </c:pt>
                <c:pt idx="1554">
                  <c:v>300.36901999999998</c:v>
                </c:pt>
                <c:pt idx="1555">
                  <c:v>300.15805999999998</c:v>
                </c:pt>
                <c:pt idx="1556">
                  <c:v>299.89940000000001</c:v>
                </c:pt>
                <c:pt idx="1557">
                  <c:v>299.70229999999998</c:v>
                </c:pt>
                <c:pt idx="1558">
                  <c:v>299.49979999999999</c:v>
                </c:pt>
                <c:pt idx="1559">
                  <c:v>299.2928</c:v>
                </c:pt>
                <c:pt idx="1560">
                  <c:v>299.07067999999998</c:v>
                </c:pt>
                <c:pt idx="1561">
                  <c:v>298.85216000000003</c:v>
                </c:pt>
                <c:pt idx="1562">
                  <c:v>298.64210000000003</c:v>
                </c:pt>
                <c:pt idx="1563">
                  <c:v>298.40647999999999</c:v>
                </c:pt>
                <c:pt idx="1564">
                  <c:v>298.20956000000001</c:v>
                </c:pt>
                <c:pt idx="1565">
                  <c:v>297.99266</c:v>
                </c:pt>
                <c:pt idx="1566">
                  <c:v>297.78044</c:v>
                </c:pt>
                <c:pt idx="1567">
                  <c:v>297.56299999999999</c:v>
                </c:pt>
                <c:pt idx="1568">
                  <c:v>297.33224000000001</c:v>
                </c:pt>
                <c:pt idx="1569">
                  <c:v>297.12686000000002</c:v>
                </c:pt>
                <c:pt idx="1570">
                  <c:v>296.92471999999998</c:v>
                </c:pt>
                <c:pt idx="1571">
                  <c:v>296.71591999999998</c:v>
                </c:pt>
                <c:pt idx="1572">
                  <c:v>296.50045999999998</c:v>
                </c:pt>
                <c:pt idx="1573">
                  <c:v>296.28140000000002</c:v>
                </c:pt>
                <c:pt idx="1574">
                  <c:v>296.06180000000001</c:v>
                </c:pt>
                <c:pt idx="1575">
                  <c:v>295.86416000000003</c:v>
                </c:pt>
                <c:pt idx="1576">
                  <c:v>295.64708000000002</c:v>
                </c:pt>
                <c:pt idx="1577">
                  <c:v>295.43234000000001</c:v>
                </c:pt>
                <c:pt idx="1578">
                  <c:v>295.22156000000001</c:v>
                </c:pt>
                <c:pt idx="1579">
                  <c:v>295.00952000000001</c:v>
                </c:pt>
                <c:pt idx="1580">
                  <c:v>294.7901</c:v>
                </c:pt>
                <c:pt idx="1581">
                  <c:v>294.59066000000001</c:v>
                </c:pt>
                <c:pt idx="1582">
                  <c:v>294.37034</c:v>
                </c:pt>
                <c:pt idx="1583">
                  <c:v>294.16784000000001</c:v>
                </c:pt>
                <c:pt idx="1584">
                  <c:v>293.94842</c:v>
                </c:pt>
                <c:pt idx="1585">
                  <c:v>293.71442000000002</c:v>
                </c:pt>
                <c:pt idx="1586">
                  <c:v>293.5301</c:v>
                </c:pt>
                <c:pt idx="1587">
                  <c:v>293.32832000000002</c:v>
                </c:pt>
                <c:pt idx="1588">
                  <c:v>293.11412000000001</c:v>
                </c:pt>
                <c:pt idx="1589">
                  <c:v>292.90676000000002</c:v>
                </c:pt>
                <c:pt idx="1590">
                  <c:v>292.68428</c:v>
                </c:pt>
                <c:pt idx="1591">
                  <c:v>292.48178000000001</c:v>
                </c:pt>
                <c:pt idx="1592">
                  <c:v>292.25371999999999</c:v>
                </c:pt>
                <c:pt idx="1593">
                  <c:v>292.05428000000001</c:v>
                </c:pt>
                <c:pt idx="1594">
                  <c:v>291.87428</c:v>
                </c:pt>
                <c:pt idx="1595">
                  <c:v>291.66278</c:v>
                </c:pt>
                <c:pt idx="1596">
                  <c:v>291.42572000000001</c:v>
                </c:pt>
                <c:pt idx="1597">
                  <c:v>291.24014</c:v>
                </c:pt>
                <c:pt idx="1598">
                  <c:v>291.03620000000001</c:v>
                </c:pt>
                <c:pt idx="1599">
                  <c:v>290.82416000000001</c:v>
                </c:pt>
                <c:pt idx="1600">
                  <c:v>290.60888</c:v>
                </c:pt>
                <c:pt idx="1601">
                  <c:v>290.42347999999998</c:v>
                </c:pt>
                <c:pt idx="1602">
                  <c:v>290.20190000000002</c:v>
                </c:pt>
                <c:pt idx="1603">
                  <c:v>289.96879999999999</c:v>
                </c:pt>
                <c:pt idx="1604">
                  <c:v>289.76468</c:v>
                </c:pt>
                <c:pt idx="1605">
                  <c:v>289.59242</c:v>
                </c:pt>
                <c:pt idx="1606">
                  <c:v>289.39837999999997</c:v>
                </c:pt>
                <c:pt idx="1607">
                  <c:v>289.16672</c:v>
                </c:pt>
                <c:pt idx="1608">
                  <c:v>288.98149999999998</c:v>
                </c:pt>
                <c:pt idx="1609">
                  <c:v>288.78440000000001</c:v>
                </c:pt>
                <c:pt idx="1610">
                  <c:v>288.59143999999998</c:v>
                </c:pt>
                <c:pt idx="1611">
                  <c:v>288.37472000000002</c:v>
                </c:pt>
                <c:pt idx="1612">
                  <c:v>288.17509999999999</c:v>
                </c:pt>
                <c:pt idx="1613">
                  <c:v>287.97314</c:v>
                </c:pt>
                <c:pt idx="1614">
                  <c:v>287.74633999999998</c:v>
                </c:pt>
                <c:pt idx="1615">
                  <c:v>287.58848</c:v>
                </c:pt>
                <c:pt idx="1616">
                  <c:v>287.37842000000001</c:v>
                </c:pt>
                <c:pt idx="1617">
                  <c:v>287.14927999999998</c:v>
                </c:pt>
                <c:pt idx="1618">
                  <c:v>286.94965999999999</c:v>
                </c:pt>
                <c:pt idx="1619">
                  <c:v>286.76587999999998</c:v>
                </c:pt>
                <c:pt idx="1620">
                  <c:v>286.57346000000001</c:v>
                </c:pt>
                <c:pt idx="1621">
                  <c:v>286.36448000000001</c:v>
                </c:pt>
                <c:pt idx="1622">
                  <c:v>286.14632</c:v>
                </c:pt>
                <c:pt idx="1623">
                  <c:v>285.95533999999998</c:v>
                </c:pt>
                <c:pt idx="1624">
                  <c:v>285.74977999999999</c:v>
                </c:pt>
                <c:pt idx="1625">
                  <c:v>285.52676000000002</c:v>
                </c:pt>
                <c:pt idx="1626">
                  <c:v>285.35827999999998</c:v>
                </c:pt>
                <c:pt idx="1627">
                  <c:v>285.15884</c:v>
                </c:pt>
                <c:pt idx="1628">
                  <c:v>284.95976000000002</c:v>
                </c:pt>
                <c:pt idx="1629">
                  <c:v>284.73421999999999</c:v>
                </c:pt>
                <c:pt idx="1630">
                  <c:v>284.55097999999998</c:v>
                </c:pt>
                <c:pt idx="1631">
                  <c:v>284.34956</c:v>
                </c:pt>
                <c:pt idx="1632">
                  <c:v>284.13661999999999</c:v>
                </c:pt>
                <c:pt idx="1633">
                  <c:v>283.96039999999999</c:v>
                </c:pt>
                <c:pt idx="1634">
                  <c:v>283.76564000000002</c:v>
                </c:pt>
                <c:pt idx="1635">
                  <c:v>283.56403999999998</c:v>
                </c:pt>
                <c:pt idx="1636">
                  <c:v>283.35739999999998</c:v>
                </c:pt>
                <c:pt idx="1637">
                  <c:v>283.17667999999998</c:v>
                </c:pt>
                <c:pt idx="1638">
                  <c:v>282.97994</c:v>
                </c:pt>
                <c:pt idx="1639">
                  <c:v>282.78194000000002</c:v>
                </c:pt>
                <c:pt idx="1640">
                  <c:v>282.5591</c:v>
                </c:pt>
                <c:pt idx="1641">
                  <c:v>282.39674000000002</c:v>
                </c:pt>
                <c:pt idx="1642">
                  <c:v>282.20269999999999</c:v>
                </c:pt>
                <c:pt idx="1643">
                  <c:v>281.98471999999998</c:v>
                </c:pt>
                <c:pt idx="1644">
                  <c:v>281.80202000000003</c:v>
                </c:pt>
                <c:pt idx="1645">
                  <c:v>281.61968000000002</c:v>
                </c:pt>
                <c:pt idx="1646">
                  <c:v>281.42455999999999</c:v>
                </c:pt>
                <c:pt idx="1647">
                  <c:v>281.21107999999998</c:v>
                </c:pt>
                <c:pt idx="1648">
                  <c:v>281.04097999999999</c:v>
                </c:pt>
                <c:pt idx="1649">
                  <c:v>280.83758</c:v>
                </c:pt>
                <c:pt idx="1650">
                  <c:v>280.64299999999997</c:v>
                </c:pt>
                <c:pt idx="1651">
                  <c:v>280.43761999999998</c:v>
                </c:pt>
                <c:pt idx="1652">
                  <c:v>280.26895999999999</c:v>
                </c:pt>
                <c:pt idx="1653">
                  <c:v>280.07330000000002</c:v>
                </c:pt>
                <c:pt idx="1654">
                  <c:v>279.88087999999999</c:v>
                </c:pt>
                <c:pt idx="1655">
                  <c:v>279.71132</c:v>
                </c:pt>
                <c:pt idx="1656">
                  <c:v>279.50216</c:v>
                </c:pt>
                <c:pt idx="1657">
                  <c:v>279.31657999999999</c:v>
                </c:pt>
                <c:pt idx="1658">
                  <c:v>279.11408</c:v>
                </c:pt>
                <c:pt idx="1659">
                  <c:v>278.95118000000002</c:v>
                </c:pt>
                <c:pt idx="1660">
                  <c:v>278.76362</c:v>
                </c:pt>
                <c:pt idx="1661">
                  <c:v>278.56975999999997</c:v>
                </c:pt>
                <c:pt idx="1662">
                  <c:v>278.35142000000002</c:v>
                </c:pt>
                <c:pt idx="1663">
                  <c:v>278.18473999999998</c:v>
                </c:pt>
                <c:pt idx="1664">
                  <c:v>278.00276000000002</c:v>
                </c:pt>
                <c:pt idx="1665">
                  <c:v>277.78838000000002</c:v>
                </c:pt>
                <c:pt idx="1666">
                  <c:v>277.61720000000003</c:v>
                </c:pt>
                <c:pt idx="1667">
                  <c:v>277.44080000000002</c:v>
                </c:pt>
                <c:pt idx="1668">
                  <c:v>277.26350000000002</c:v>
                </c:pt>
                <c:pt idx="1669">
                  <c:v>277.05703999999997</c:v>
                </c:pt>
                <c:pt idx="1670">
                  <c:v>276.88441999999998</c:v>
                </c:pt>
                <c:pt idx="1671">
                  <c:v>276.69506000000001</c:v>
                </c:pt>
                <c:pt idx="1672">
                  <c:v>276.48428000000001</c:v>
                </c:pt>
                <c:pt idx="1673">
                  <c:v>276.29888</c:v>
                </c:pt>
                <c:pt idx="1674">
                  <c:v>276.12914000000001</c:v>
                </c:pt>
                <c:pt idx="1675">
                  <c:v>275.94553999999999</c:v>
                </c:pt>
                <c:pt idx="1676">
                  <c:v>275.74232000000001</c:v>
                </c:pt>
                <c:pt idx="1677">
                  <c:v>275.56592000000001</c:v>
                </c:pt>
                <c:pt idx="1678">
                  <c:v>275.38538</c:v>
                </c:pt>
                <c:pt idx="1679">
                  <c:v>275.20213999999999</c:v>
                </c:pt>
                <c:pt idx="1680">
                  <c:v>275.00324000000001</c:v>
                </c:pt>
                <c:pt idx="1681">
                  <c:v>274.84034000000003</c:v>
                </c:pt>
                <c:pt idx="1682">
                  <c:v>274.66502000000003</c:v>
                </c:pt>
                <c:pt idx="1683">
                  <c:v>274.45603999999997</c:v>
                </c:pt>
                <c:pt idx="1684">
                  <c:v>274.26686000000001</c:v>
                </c:pt>
                <c:pt idx="1685">
                  <c:v>274.07605999999998</c:v>
                </c:pt>
                <c:pt idx="1686">
                  <c:v>273.92953999999997</c:v>
                </c:pt>
                <c:pt idx="1687">
                  <c:v>273.7373</c:v>
                </c:pt>
                <c:pt idx="1688">
                  <c:v>273.55009999999999</c:v>
                </c:pt>
                <c:pt idx="1689">
                  <c:v>273.37063999999998</c:v>
                </c:pt>
                <c:pt idx="1690">
                  <c:v>273.21530000000001</c:v>
                </c:pt>
                <c:pt idx="1691">
                  <c:v>272.99966000000001</c:v>
                </c:pt>
                <c:pt idx="1692">
                  <c:v>272.83873999999997</c:v>
                </c:pt>
                <c:pt idx="1693">
                  <c:v>272.66647999999998</c:v>
                </c:pt>
                <c:pt idx="1694">
                  <c:v>272.47694000000001</c:v>
                </c:pt>
                <c:pt idx="1695">
                  <c:v>272.32087999999999</c:v>
                </c:pt>
                <c:pt idx="1696">
                  <c:v>272.13170000000002</c:v>
                </c:pt>
                <c:pt idx="1697">
                  <c:v>271.96393999999998</c:v>
                </c:pt>
                <c:pt idx="1698">
                  <c:v>271.77818000000002</c:v>
                </c:pt>
                <c:pt idx="1699">
                  <c:v>271.60646000000003</c:v>
                </c:pt>
                <c:pt idx="1700">
                  <c:v>271.42808000000002</c:v>
                </c:pt>
                <c:pt idx="1701">
                  <c:v>271.24916000000002</c:v>
                </c:pt>
                <c:pt idx="1702">
                  <c:v>271.05061999999998</c:v>
                </c:pt>
                <c:pt idx="1703">
                  <c:v>270.90553999999997</c:v>
                </c:pt>
                <c:pt idx="1704">
                  <c:v>270.71438000000001</c:v>
                </c:pt>
                <c:pt idx="1705">
                  <c:v>270.51943999999997</c:v>
                </c:pt>
                <c:pt idx="1706">
                  <c:v>270.37058000000002</c:v>
                </c:pt>
                <c:pt idx="1707">
                  <c:v>270.19976000000003</c:v>
                </c:pt>
                <c:pt idx="1708">
                  <c:v>270.03199999999998</c:v>
                </c:pt>
                <c:pt idx="1709">
                  <c:v>269.85577999999998</c:v>
                </c:pt>
                <c:pt idx="1710">
                  <c:v>269.69864000000001</c:v>
                </c:pt>
                <c:pt idx="1711">
                  <c:v>269.5163</c:v>
                </c:pt>
                <c:pt idx="1712">
                  <c:v>269.32477999999998</c:v>
                </c:pt>
                <c:pt idx="1713">
                  <c:v>269.15881999999999</c:v>
                </c:pt>
                <c:pt idx="1714">
                  <c:v>269.00761999999997</c:v>
                </c:pt>
                <c:pt idx="1715">
                  <c:v>268.85372000000001</c:v>
                </c:pt>
                <c:pt idx="1716">
                  <c:v>268.65841999999998</c:v>
                </c:pt>
                <c:pt idx="1717">
                  <c:v>268.51262000000003</c:v>
                </c:pt>
                <c:pt idx="1718">
                  <c:v>268.35133999999999</c:v>
                </c:pt>
                <c:pt idx="1719">
                  <c:v>268.17295999999999</c:v>
                </c:pt>
                <c:pt idx="1720">
                  <c:v>267.99223999999998</c:v>
                </c:pt>
                <c:pt idx="1721">
                  <c:v>267.84176000000002</c:v>
                </c:pt>
                <c:pt idx="1722">
                  <c:v>267.68173999999999</c:v>
                </c:pt>
                <c:pt idx="1723">
                  <c:v>267.50047999999998</c:v>
                </c:pt>
                <c:pt idx="1724">
                  <c:v>267.32785999999999</c:v>
                </c:pt>
                <c:pt idx="1725">
                  <c:v>267.18691999999999</c:v>
                </c:pt>
                <c:pt idx="1726">
                  <c:v>267.01898</c:v>
                </c:pt>
                <c:pt idx="1727">
                  <c:v>266.85338000000002</c:v>
                </c:pt>
                <c:pt idx="1728">
                  <c:v>266.71928000000003</c:v>
                </c:pt>
                <c:pt idx="1729">
                  <c:v>266.56736000000001</c:v>
                </c:pt>
                <c:pt idx="1730">
                  <c:v>266.39474000000001</c:v>
                </c:pt>
                <c:pt idx="1731">
                  <c:v>266.22626000000002</c:v>
                </c:pt>
                <c:pt idx="1732">
                  <c:v>266.07776000000001</c:v>
                </c:pt>
                <c:pt idx="1733">
                  <c:v>265.92926</c:v>
                </c:pt>
                <c:pt idx="1734">
                  <c:v>265.75952000000001</c:v>
                </c:pt>
                <c:pt idx="1735">
                  <c:v>265.60273999999998</c:v>
                </c:pt>
                <c:pt idx="1736">
                  <c:v>265.46233999999998</c:v>
                </c:pt>
                <c:pt idx="1737">
                  <c:v>265.32247999999998</c:v>
                </c:pt>
                <c:pt idx="1738">
                  <c:v>265.15706</c:v>
                </c:pt>
                <c:pt idx="1739">
                  <c:v>265.02746000000002</c:v>
                </c:pt>
                <c:pt idx="1740">
                  <c:v>264.88940000000002</c:v>
                </c:pt>
                <c:pt idx="1741">
                  <c:v>264.72199999999998</c:v>
                </c:pt>
                <c:pt idx="1742">
                  <c:v>264.58231999999998</c:v>
                </c:pt>
                <c:pt idx="1743">
                  <c:v>264.44731999999999</c:v>
                </c:pt>
                <c:pt idx="1744">
                  <c:v>264.30691999999999</c:v>
                </c:pt>
                <c:pt idx="1745">
                  <c:v>264.15787999999998</c:v>
                </c:pt>
                <c:pt idx="1746">
                  <c:v>264.02665999999999</c:v>
                </c:pt>
                <c:pt idx="1747">
                  <c:v>263.89292</c:v>
                </c:pt>
                <c:pt idx="1748">
                  <c:v>263.75522000000001</c:v>
                </c:pt>
                <c:pt idx="1749">
                  <c:v>263.59771999999998</c:v>
                </c:pt>
                <c:pt idx="1750">
                  <c:v>263.48827999999997</c:v>
                </c:pt>
                <c:pt idx="1751">
                  <c:v>263.34104000000002</c:v>
                </c:pt>
                <c:pt idx="1752">
                  <c:v>263.20478000000003</c:v>
                </c:pt>
                <c:pt idx="1753">
                  <c:v>263.07932</c:v>
                </c:pt>
                <c:pt idx="1754">
                  <c:v>262.96141999999998</c:v>
                </c:pt>
                <c:pt idx="1755">
                  <c:v>262.82443999999998</c:v>
                </c:pt>
                <c:pt idx="1756">
                  <c:v>262.66928000000001</c:v>
                </c:pt>
                <c:pt idx="1757">
                  <c:v>262.55228</c:v>
                </c:pt>
                <c:pt idx="1758">
                  <c:v>262.43132000000003</c:v>
                </c:pt>
                <c:pt idx="1759">
                  <c:v>262.31756000000001</c:v>
                </c:pt>
                <c:pt idx="1760">
                  <c:v>262.18813999999998</c:v>
                </c:pt>
                <c:pt idx="1761">
                  <c:v>262.06412</c:v>
                </c:pt>
                <c:pt idx="1762">
                  <c:v>261.93830000000003</c:v>
                </c:pt>
                <c:pt idx="1763">
                  <c:v>261.81752</c:v>
                </c:pt>
                <c:pt idx="1764">
                  <c:v>261.69475999999997</c:v>
                </c:pt>
                <c:pt idx="1765">
                  <c:v>261.57056</c:v>
                </c:pt>
                <c:pt idx="1766">
                  <c:v>261.43808000000001</c:v>
                </c:pt>
                <c:pt idx="1767">
                  <c:v>261.30056000000002</c:v>
                </c:pt>
                <c:pt idx="1768">
                  <c:v>261.19886000000002</c:v>
                </c:pt>
                <c:pt idx="1769">
                  <c:v>261.07411999999999</c:v>
                </c:pt>
                <c:pt idx="1770">
                  <c:v>260.95513999999997</c:v>
                </c:pt>
                <c:pt idx="1771">
                  <c:v>260.81527999999997</c:v>
                </c:pt>
                <c:pt idx="1772">
                  <c:v>260.70188000000002</c:v>
                </c:pt>
                <c:pt idx="1773">
                  <c:v>260.57533999999998</c:v>
                </c:pt>
                <c:pt idx="1774">
                  <c:v>260.45852000000002</c:v>
                </c:pt>
                <c:pt idx="1775">
                  <c:v>260.33936</c:v>
                </c:pt>
                <c:pt idx="1776">
                  <c:v>260.21462000000002</c:v>
                </c:pt>
                <c:pt idx="1777">
                  <c:v>260.08969999999999</c:v>
                </c:pt>
                <c:pt idx="1778">
                  <c:v>259.96028000000001</c:v>
                </c:pt>
                <c:pt idx="1779">
                  <c:v>259.85282000000001</c:v>
                </c:pt>
                <c:pt idx="1780">
                  <c:v>259.73491999999999</c:v>
                </c:pt>
                <c:pt idx="1781">
                  <c:v>259.61144000000002</c:v>
                </c:pt>
                <c:pt idx="1782">
                  <c:v>259.48075999999998</c:v>
                </c:pt>
                <c:pt idx="1783">
                  <c:v>259.35692</c:v>
                </c:pt>
                <c:pt idx="1784">
                  <c:v>259.23721999999998</c:v>
                </c:pt>
                <c:pt idx="1785">
                  <c:v>259.10203999999999</c:v>
                </c:pt>
                <c:pt idx="1786">
                  <c:v>258.97262000000001</c:v>
                </c:pt>
                <c:pt idx="1787">
                  <c:v>258.85021999999998</c:v>
                </c:pt>
                <c:pt idx="1788">
                  <c:v>258.72746000000001</c:v>
                </c:pt>
                <c:pt idx="1789">
                  <c:v>258.59660000000002</c:v>
                </c:pt>
                <c:pt idx="1790">
                  <c:v>258.48860000000002</c:v>
                </c:pt>
                <c:pt idx="1791">
                  <c:v>258.37466000000001</c:v>
                </c:pt>
                <c:pt idx="1792">
                  <c:v>258.22561999999999</c:v>
                </c:pt>
                <c:pt idx="1793">
                  <c:v>258.10052000000002</c:v>
                </c:pt>
                <c:pt idx="1794">
                  <c:v>257.99648000000002</c:v>
                </c:pt>
                <c:pt idx="1795">
                  <c:v>257.86723999999998</c:v>
                </c:pt>
                <c:pt idx="1796">
                  <c:v>257.73638</c:v>
                </c:pt>
                <c:pt idx="1797">
                  <c:v>257.61416000000003</c:v>
                </c:pt>
                <c:pt idx="1798">
                  <c:v>257.48996</c:v>
                </c:pt>
                <c:pt idx="1799">
                  <c:v>257.35658000000001</c:v>
                </c:pt>
                <c:pt idx="1800">
                  <c:v>257.21582000000001</c:v>
                </c:pt>
                <c:pt idx="1801">
                  <c:v>257.10566</c:v>
                </c:pt>
                <c:pt idx="1802">
                  <c:v>256.97804000000002</c:v>
                </c:pt>
                <c:pt idx="1803">
                  <c:v>256.85906</c:v>
                </c:pt>
                <c:pt idx="1804">
                  <c:v>256.72604000000001</c:v>
                </c:pt>
                <c:pt idx="1805">
                  <c:v>256.59068000000002</c:v>
                </c:pt>
                <c:pt idx="1806">
                  <c:v>256.47296</c:v>
                </c:pt>
                <c:pt idx="1807">
                  <c:v>256.34228000000002</c:v>
                </c:pt>
                <c:pt idx="1808">
                  <c:v>256.20602000000002</c:v>
                </c:pt>
                <c:pt idx="1809">
                  <c:v>256.09658000000002</c:v>
                </c:pt>
                <c:pt idx="1810">
                  <c:v>255.96266</c:v>
                </c:pt>
                <c:pt idx="1811">
                  <c:v>255.8237</c:v>
                </c:pt>
                <c:pt idx="1812">
                  <c:v>255.7184</c:v>
                </c:pt>
                <c:pt idx="1813">
                  <c:v>255.5771</c:v>
                </c:pt>
                <c:pt idx="1814">
                  <c:v>255.4349</c:v>
                </c:pt>
                <c:pt idx="1815">
                  <c:v>255.31808000000001</c:v>
                </c:pt>
                <c:pt idx="1816">
                  <c:v>255.19927999999999</c:v>
                </c:pt>
                <c:pt idx="1817">
                  <c:v>255.06806</c:v>
                </c:pt>
                <c:pt idx="1818">
                  <c:v>254.91632000000001</c:v>
                </c:pt>
                <c:pt idx="1819">
                  <c:v>254.81984</c:v>
                </c:pt>
                <c:pt idx="1820">
                  <c:v>254.67223999999999</c:v>
                </c:pt>
                <c:pt idx="1821">
                  <c:v>254.54192</c:v>
                </c:pt>
                <c:pt idx="1822">
                  <c:v>254.4134</c:v>
                </c:pt>
                <c:pt idx="1823">
                  <c:v>254.30774</c:v>
                </c:pt>
                <c:pt idx="1824">
                  <c:v>254.18317999999999</c:v>
                </c:pt>
                <c:pt idx="1825">
                  <c:v>254.03396000000001</c:v>
                </c:pt>
                <c:pt idx="1826">
                  <c:v>253.89248000000001</c:v>
                </c:pt>
                <c:pt idx="1827">
                  <c:v>253.79401999999999</c:v>
                </c:pt>
                <c:pt idx="1828">
                  <c:v>253.67648</c:v>
                </c:pt>
                <c:pt idx="1829">
                  <c:v>253.52132</c:v>
                </c:pt>
                <c:pt idx="1830">
                  <c:v>253.40432000000001</c:v>
                </c:pt>
                <c:pt idx="1831">
                  <c:v>253.27418</c:v>
                </c:pt>
                <c:pt idx="1832">
                  <c:v>253.13198</c:v>
                </c:pt>
                <c:pt idx="1833">
                  <c:v>253.00688</c:v>
                </c:pt>
                <c:pt idx="1834">
                  <c:v>252.89995999999999</c:v>
                </c:pt>
                <c:pt idx="1835">
                  <c:v>252.75380000000001</c:v>
                </c:pt>
                <c:pt idx="1836">
                  <c:v>252.61052000000001</c:v>
                </c:pt>
                <c:pt idx="1837">
                  <c:v>252.49297999999999</c:v>
                </c:pt>
                <c:pt idx="1838">
                  <c:v>252.38390000000001</c:v>
                </c:pt>
                <c:pt idx="1839">
                  <c:v>252.24979999999999</c:v>
                </c:pt>
                <c:pt idx="1840">
                  <c:v>252.09626</c:v>
                </c:pt>
                <c:pt idx="1841">
                  <c:v>251.98070000000001</c:v>
                </c:pt>
                <c:pt idx="1842">
                  <c:v>251.83418</c:v>
                </c:pt>
                <c:pt idx="1843">
                  <c:v>251.68693999999999</c:v>
                </c:pt>
                <c:pt idx="1844">
                  <c:v>251.58362</c:v>
                </c:pt>
                <c:pt idx="1845">
                  <c:v>251.45977999999999</c:v>
                </c:pt>
                <c:pt idx="1846">
                  <c:v>251.31074000000001</c:v>
                </c:pt>
                <c:pt idx="1847">
                  <c:v>251.18024</c:v>
                </c:pt>
                <c:pt idx="1848">
                  <c:v>251.05171999999999</c:v>
                </c:pt>
                <c:pt idx="1849">
                  <c:v>250.95542</c:v>
                </c:pt>
                <c:pt idx="1850">
                  <c:v>250.82024000000001</c:v>
                </c:pt>
                <c:pt idx="1851">
                  <c:v>250.66687999999999</c:v>
                </c:pt>
                <c:pt idx="1852">
                  <c:v>250.55420000000001</c:v>
                </c:pt>
                <c:pt idx="1853">
                  <c:v>250.41074</c:v>
                </c:pt>
                <c:pt idx="1854">
                  <c:v>250.27663999999999</c:v>
                </c:pt>
                <c:pt idx="1855">
                  <c:v>250.13372000000001</c:v>
                </c:pt>
                <c:pt idx="1856">
                  <c:v>250.01437999999999</c:v>
                </c:pt>
                <c:pt idx="1857">
                  <c:v>249.89756</c:v>
                </c:pt>
                <c:pt idx="1858">
                  <c:v>249.75662</c:v>
                </c:pt>
                <c:pt idx="1859">
                  <c:v>249.61045999999999</c:v>
                </c:pt>
                <c:pt idx="1860">
                  <c:v>249.48859999999999</c:v>
                </c:pt>
                <c:pt idx="1861">
                  <c:v>249.37448000000001</c:v>
                </c:pt>
                <c:pt idx="1862">
                  <c:v>249.2312</c:v>
                </c:pt>
                <c:pt idx="1863">
                  <c:v>249.10339999999999</c:v>
                </c:pt>
                <c:pt idx="1864">
                  <c:v>248.96335999999999</c:v>
                </c:pt>
                <c:pt idx="1865">
                  <c:v>248.82259999999999</c:v>
                </c:pt>
                <c:pt idx="1866">
                  <c:v>248.70254</c:v>
                </c:pt>
                <c:pt idx="1867">
                  <c:v>248.59075999999999</c:v>
                </c:pt>
                <c:pt idx="1868">
                  <c:v>248.46530000000001</c:v>
                </c:pt>
                <c:pt idx="1869">
                  <c:v>248.30492000000001</c:v>
                </c:pt>
                <c:pt idx="1870">
                  <c:v>248.17874</c:v>
                </c:pt>
                <c:pt idx="1871">
                  <c:v>248.04877999999999</c:v>
                </c:pt>
                <c:pt idx="1872">
                  <c:v>247.89992000000001</c:v>
                </c:pt>
                <c:pt idx="1873">
                  <c:v>247.78111999999999</c:v>
                </c:pt>
                <c:pt idx="1874">
                  <c:v>247.65638000000001</c:v>
                </c:pt>
                <c:pt idx="1875">
                  <c:v>247.52822</c:v>
                </c:pt>
                <c:pt idx="1876">
                  <c:v>247.37450000000001</c:v>
                </c:pt>
                <c:pt idx="1877">
                  <c:v>247.23500000000001</c:v>
                </c:pt>
                <c:pt idx="1878">
                  <c:v>247.14284000000001</c:v>
                </c:pt>
                <c:pt idx="1879">
                  <c:v>247.00604000000001</c:v>
                </c:pt>
                <c:pt idx="1880">
                  <c:v>246.85411999999999</c:v>
                </c:pt>
                <c:pt idx="1881">
                  <c:v>246.72092000000001</c:v>
                </c:pt>
                <c:pt idx="1882">
                  <c:v>246.61904000000001</c:v>
                </c:pt>
                <c:pt idx="1883">
                  <c:v>246.48656</c:v>
                </c:pt>
                <c:pt idx="1884">
                  <c:v>246.34183999999999</c:v>
                </c:pt>
                <c:pt idx="1885">
                  <c:v>246.21889999999999</c:v>
                </c:pt>
                <c:pt idx="1886">
                  <c:v>246.0848</c:v>
                </c:pt>
                <c:pt idx="1887">
                  <c:v>245.9435</c:v>
                </c:pt>
                <c:pt idx="1888">
                  <c:v>245.8175</c:v>
                </c:pt>
                <c:pt idx="1889">
                  <c:v>245.68736000000001</c:v>
                </c:pt>
                <c:pt idx="1890">
                  <c:v>245.55812</c:v>
                </c:pt>
                <c:pt idx="1891">
                  <c:v>245.40925999999999</c:v>
                </c:pt>
                <c:pt idx="1892">
                  <c:v>245.28146000000001</c:v>
                </c:pt>
                <c:pt idx="1893">
                  <c:v>245.16337999999999</c:v>
                </c:pt>
                <c:pt idx="1894">
                  <c:v>245.00623999999999</c:v>
                </c:pt>
                <c:pt idx="1895">
                  <c:v>244.87574000000001</c:v>
                </c:pt>
                <c:pt idx="1896">
                  <c:v>244.76071999999999</c:v>
                </c:pt>
                <c:pt idx="1897">
                  <c:v>244.62356</c:v>
                </c:pt>
                <c:pt idx="1898">
                  <c:v>244.47488000000001</c:v>
                </c:pt>
                <c:pt idx="1899">
                  <c:v>244.34366</c:v>
                </c:pt>
                <c:pt idx="1900">
                  <c:v>244.23998</c:v>
                </c:pt>
                <c:pt idx="1901">
                  <c:v>244.10677999999999</c:v>
                </c:pt>
                <c:pt idx="1902">
                  <c:v>243.96566000000001</c:v>
                </c:pt>
                <c:pt idx="1903">
                  <c:v>243.84074000000001</c:v>
                </c:pt>
                <c:pt idx="1904">
                  <c:v>243.69566</c:v>
                </c:pt>
                <c:pt idx="1905">
                  <c:v>243.56120000000001</c:v>
                </c:pt>
                <c:pt idx="1906">
                  <c:v>243.4298</c:v>
                </c:pt>
                <c:pt idx="1907">
                  <c:v>243.31172000000001</c:v>
                </c:pt>
                <c:pt idx="1908">
                  <c:v>243.17276000000001</c:v>
                </c:pt>
                <c:pt idx="1909">
                  <c:v>243.02984000000001</c:v>
                </c:pt>
                <c:pt idx="1910">
                  <c:v>242.90618000000001</c:v>
                </c:pt>
                <c:pt idx="1911">
                  <c:v>242.79548</c:v>
                </c:pt>
                <c:pt idx="1912">
                  <c:v>242.65832</c:v>
                </c:pt>
                <c:pt idx="1913">
                  <c:v>242.50711999999999</c:v>
                </c:pt>
                <c:pt idx="1914">
                  <c:v>242.3723</c:v>
                </c:pt>
                <c:pt idx="1915">
                  <c:v>242.26429999999999</c:v>
                </c:pt>
                <c:pt idx="1916">
                  <c:v>242.11922000000001</c:v>
                </c:pt>
                <c:pt idx="1917">
                  <c:v>241.96172000000001</c:v>
                </c:pt>
                <c:pt idx="1918">
                  <c:v>241.84453999999999</c:v>
                </c:pt>
                <c:pt idx="1919">
                  <c:v>241.7261</c:v>
                </c:pt>
                <c:pt idx="1920">
                  <c:v>241.57705999999999</c:v>
                </c:pt>
                <c:pt idx="1921">
                  <c:v>241.45016000000001</c:v>
                </c:pt>
                <c:pt idx="1922">
                  <c:v>241.33225999999999</c:v>
                </c:pt>
                <c:pt idx="1923">
                  <c:v>241.19564</c:v>
                </c:pt>
                <c:pt idx="1924">
                  <c:v>241.04048</c:v>
                </c:pt>
                <c:pt idx="1925">
                  <c:v>240.92599999999999</c:v>
                </c:pt>
                <c:pt idx="1926">
                  <c:v>240.79604</c:v>
                </c:pt>
                <c:pt idx="1927">
                  <c:v>240.64825999999999</c:v>
                </c:pt>
                <c:pt idx="1928">
                  <c:v>240.50659999999999</c:v>
                </c:pt>
                <c:pt idx="1929">
                  <c:v>240.38419999999999</c:v>
                </c:pt>
                <c:pt idx="1930">
                  <c:v>240.24974</c:v>
                </c:pt>
                <c:pt idx="1931">
                  <c:v>240.11528000000001</c:v>
                </c:pt>
                <c:pt idx="1932">
                  <c:v>239.98406</c:v>
                </c:pt>
                <c:pt idx="1933">
                  <c:v>239.86544000000001</c:v>
                </c:pt>
                <c:pt idx="1934">
                  <c:v>239.72504000000001</c:v>
                </c:pt>
                <c:pt idx="1935">
                  <c:v>239.59201999999999</c:v>
                </c:pt>
                <c:pt idx="1936">
                  <c:v>239.48060000000001</c:v>
                </c:pt>
                <c:pt idx="1937">
                  <c:v>239.32741999999999</c:v>
                </c:pt>
                <c:pt idx="1938">
                  <c:v>239.18</c:v>
                </c:pt>
                <c:pt idx="1939">
                  <c:v>239.04968</c:v>
                </c:pt>
                <c:pt idx="1940">
                  <c:v>238.92421999999999</c:v>
                </c:pt>
                <c:pt idx="1941">
                  <c:v>238.79803999999999</c:v>
                </c:pt>
                <c:pt idx="1942">
                  <c:v>238.65044</c:v>
                </c:pt>
                <c:pt idx="1943">
                  <c:v>238.51652000000001</c:v>
                </c:pt>
                <c:pt idx="1944">
                  <c:v>238.40402</c:v>
                </c:pt>
                <c:pt idx="1945">
                  <c:v>238.25317999999999</c:v>
                </c:pt>
                <c:pt idx="1946">
                  <c:v>238.11152000000001</c:v>
                </c:pt>
                <c:pt idx="1947">
                  <c:v>237.99686</c:v>
                </c:pt>
                <c:pt idx="1948">
                  <c:v>237.86851999999999</c:v>
                </c:pt>
                <c:pt idx="1949">
                  <c:v>237.73117999999999</c:v>
                </c:pt>
                <c:pt idx="1950">
                  <c:v>237.59312</c:v>
                </c:pt>
                <c:pt idx="1951">
                  <c:v>237.47396000000001</c:v>
                </c:pt>
                <c:pt idx="1952">
                  <c:v>237.35192000000001</c:v>
                </c:pt>
                <c:pt idx="1953">
                  <c:v>237.209</c:v>
                </c:pt>
                <c:pt idx="1954">
                  <c:v>237.07094000000001</c:v>
                </c:pt>
                <c:pt idx="1955">
                  <c:v>236.95034000000001</c:v>
                </c:pt>
                <c:pt idx="1956">
                  <c:v>236.80994000000001</c:v>
                </c:pt>
                <c:pt idx="1957">
                  <c:v>236.69257999999999</c:v>
                </c:pt>
                <c:pt idx="1958">
                  <c:v>236.56657999999999</c:v>
                </c:pt>
                <c:pt idx="1959">
                  <c:v>236.43950000000001</c:v>
                </c:pt>
                <c:pt idx="1960">
                  <c:v>236.30413999999999</c:v>
                </c:pt>
                <c:pt idx="1961">
                  <c:v>236.16463999999999</c:v>
                </c:pt>
                <c:pt idx="1962">
                  <c:v>236.03845999999999</c:v>
                </c:pt>
                <c:pt idx="1963">
                  <c:v>235.88978</c:v>
                </c:pt>
                <c:pt idx="1964">
                  <c:v>235.76828</c:v>
                </c:pt>
                <c:pt idx="1965">
                  <c:v>235.64084</c:v>
                </c:pt>
                <c:pt idx="1966">
                  <c:v>235.52546000000001</c:v>
                </c:pt>
                <c:pt idx="1967">
                  <c:v>235.37065999999999</c:v>
                </c:pt>
                <c:pt idx="1968">
                  <c:v>235.22414000000001</c:v>
                </c:pt>
                <c:pt idx="1969">
                  <c:v>235.10174000000001</c:v>
                </c:pt>
                <c:pt idx="1970">
                  <c:v>234.95846</c:v>
                </c:pt>
                <c:pt idx="1971">
                  <c:v>234.8366</c:v>
                </c:pt>
                <c:pt idx="1972">
                  <c:v>234.6962</c:v>
                </c:pt>
                <c:pt idx="1973">
                  <c:v>234.56425999999999</c:v>
                </c:pt>
                <c:pt idx="1974">
                  <c:v>234.44474</c:v>
                </c:pt>
                <c:pt idx="1975">
                  <c:v>234.31675999999999</c:v>
                </c:pt>
                <c:pt idx="1976">
                  <c:v>234.17815999999999</c:v>
                </c:pt>
                <c:pt idx="1977">
                  <c:v>234.04208</c:v>
                </c:pt>
                <c:pt idx="1978">
                  <c:v>233.8997</c:v>
                </c:pt>
                <c:pt idx="1979">
                  <c:v>233.77153999999999</c:v>
                </c:pt>
                <c:pt idx="1980">
                  <c:v>233.64356000000001</c:v>
                </c:pt>
                <c:pt idx="1981">
                  <c:v>233.5325</c:v>
                </c:pt>
                <c:pt idx="1982">
                  <c:v>233.37626</c:v>
                </c:pt>
                <c:pt idx="1983">
                  <c:v>233.23748000000001</c:v>
                </c:pt>
                <c:pt idx="1984">
                  <c:v>233.11490000000001</c:v>
                </c:pt>
                <c:pt idx="1985">
                  <c:v>232.97918000000001</c:v>
                </c:pt>
                <c:pt idx="1986">
                  <c:v>232.85192000000001</c:v>
                </c:pt>
                <c:pt idx="1987">
                  <c:v>232.71997999999999</c:v>
                </c:pt>
                <c:pt idx="1988">
                  <c:v>232.58984000000001</c:v>
                </c:pt>
                <c:pt idx="1989">
                  <c:v>232.44872000000001</c:v>
                </c:pt>
                <c:pt idx="1990">
                  <c:v>232.33459999999999</c:v>
                </c:pt>
                <c:pt idx="1991">
                  <c:v>232.22156000000001</c:v>
                </c:pt>
                <c:pt idx="1992">
                  <c:v>232.09646000000001</c:v>
                </c:pt>
                <c:pt idx="1993">
                  <c:v>231.94832</c:v>
                </c:pt>
                <c:pt idx="1994">
                  <c:v>231.81152</c:v>
                </c:pt>
                <c:pt idx="1995">
                  <c:v>231.70982000000001</c:v>
                </c:pt>
                <c:pt idx="1996">
                  <c:v>231.57589999999999</c:v>
                </c:pt>
                <c:pt idx="1997">
                  <c:v>231.43154000000001</c:v>
                </c:pt>
                <c:pt idx="1998">
                  <c:v>231.32426000000001</c:v>
                </c:pt>
                <c:pt idx="1999">
                  <c:v>231.18458000000001</c:v>
                </c:pt>
                <c:pt idx="2000">
                  <c:v>231.04346000000001</c:v>
                </c:pt>
                <c:pt idx="2001">
                  <c:v>230.91854000000001</c:v>
                </c:pt>
                <c:pt idx="2002">
                  <c:v>230.81216000000001</c:v>
                </c:pt>
                <c:pt idx="2003">
                  <c:v>230.68742</c:v>
                </c:pt>
                <c:pt idx="2004">
                  <c:v>230.53837999999999</c:v>
                </c:pt>
                <c:pt idx="2005">
                  <c:v>230.41489999999999</c:v>
                </c:pt>
                <c:pt idx="2006">
                  <c:v>230.27557999999999</c:v>
                </c:pt>
                <c:pt idx="2007">
                  <c:v>230.14922000000001</c:v>
                </c:pt>
                <c:pt idx="2008">
                  <c:v>230.02322000000001</c:v>
                </c:pt>
                <c:pt idx="2009">
                  <c:v>229.89596</c:v>
                </c:pt>
                <c:pt idx="2010">
                  <c:v>229.79192</c:v>
                </c:pt>
                <c:pt idx="2011">
                  <c:v>229.65386000000001</c:v>
                </c:pt>
                <c:pt idx="2012">
                  <c:v>229.53649999999999</c:v>
                </c:pt>
                <c:pt idx="2013">
                  <c:v>229.40978000000001</c:v>
                </c:pt>
                <c:pt idx="2014">
                  <c:v>229.27351999999999</c:v>
                </c:pt>
                <c:pt idx="2015">
                  <c:v>229.15291999999999</c:v>
                </c:pt>
                <c:pt idx="2016">
                  <c:v>229.03142</c:v>
                </c:pt>
                <c:pt idx="2017">
                  <c:v>228.911</c:v>
                </c:pt>
                <c:pt idx="2018">
                  <c:v>228.76141999999999</c:v>
                </c:pt>
                <c:pt idx="2019">
                  <c:v>228.64946</c:v>
                </c:pt>
                <c:pt idx="2020">
                  <c:v>228.54686000000001</c:v>
                </c:pt>
                <c:pt idx="2021">
                  <c:v>228.41492</c:v>
                </c:pt>
                <c:pt idx="2022">
                  <c:v>228.27073999999999</c:v>
                </c:pt>
                <c:pt idx="2023">
                  <c:v>228.14923999999999</c:v>
                </c:pt>
                <c:pt idx="2024">
                  <c:v>228.04393999999999</c:v>
                </c:pt>
                <c:pt idx="2025">
                  <c:v>227.91416000000001</c:v>
                </c:pt>
                <c:pt idx="2026">
                  <c:v>227.78149999999999</c:v>
                </c:pt>
                <c:pt idx="2027">
                  <c:v>227.66594000000001</c:v>
                </c:pt>
                <c:pt idx="2028">
                  <c:v>227.54228000000001</c:v>
                </c:pt>
                <c:pt idx="2029">
                  <c:v>227.41970000000001</c:v>
                </c:pt>
                <c:pt idx="2030">
                  <c:v>227.28164000000001</c:v>
                </c:pt>
                <c:pt idx="2031">
                  <c:v>227.17202</c:v>
                </c:pt>
                <c:pt idx="2032">
                  <c:v>227.04818</c:v>
                </c:pt>
                <c:pt idx="2033">
                  <c:v>226.91821999999999</c:v>
                </c:pt>
                <c:pt idx="2034">
                  <c:v>226.80356</c:v>
                </c:pt>
                <c:pt idx="2035">
                  <c:v>226.69394</c:v>
                </c:pt>
                <c:pt idx="2036">
                  <c:v>226.54076000000001</c:v>
                </c:pt>
                <c:pt idx="2037">
                  <c:v>226.40629999999999</c:v>
                </c:pt>
                <c:pt idx="2038">
                  <c:v>226.28695999999999</c:v>
                </c:pt>
                <c:pt idx="2039">
                  <c:v>226.19677999999999</c:v>
                </c:pt>
                <c:pt idx="2040">
                  <c:v>226.07024000000001</c:v>
                </c:pt>
                <c:pt idx="2041">
                  <c:v>225.94424000000001</c:v>
                </c:pt>
                <c:pt idx="2042">
                  <c:v>225.82615999999999</c:v>
                </c:pt>
                <c:pt idx="2043">
                  <c:v>225.6944</c:v>
                </c:pt>
                <c:pt idx="2044">
                  <c:v>225.56623999999999</c:v>
                </c:pt>
                <c:pt idx="2045">
                  <c:v>225.45086000000001</c:v>
                </c:pt>
                <c:pt idx="2046">
                  <c:v>225.34520000000001</c:v>
                </c:pt>
                <c:pt idx="2047">
                  <c:v>225.21632</c:v>
                </c:pt>
                <c:pt idx="2048">
                  <c:v>225.10777999999999</c:v>
                </c:pt>
                <c:pt idx="2049">
                  <c:v>224.98303999999999</c:v>
                </c:pt>
                <c:pt idx="2050">
                  <c:v>224.86171999999999</c:v>
                </c:pt>
                <c:pt idx="2051">
                  <c:v>224.72852</c:v>
                </c:pt>
                <c:pt idx="2052">
                  <c:v>224.62610000000001</c:v>
                </c:pt>
                <c:pt idx="2053">
                  <c:v>224.50064</c:v>
                </c:pt>
                <c:pt idx="2054">
                  <c:v>224.38292000000001</c:v>
                </c:pt>
                <c:pt idx="2055">
                  <c:v>224.25044</c:v>
                </c:pt>
                <c:pt idx="2056">
                  <c:v>224.12281999999999</c:v>
                </c:pt>
                <c:pt idx="2057">
                  <c:v>224.00708</c:v>
                </c:pt>
                <c:pt idx="2058">
                  <c:v>223.87963999999999</c:v>
                </c:pt>
                <c:pt idx="2059">
                  <c:v>223.76354000000001</c:v>
                </c:pt>
                <c:pt idx="2060">
                  <c:v>223.64276000000001</c:v>
                </c:pt>
                <c:pt idx="2061">
                  <c:v>223.53782000000001</c:v>
                </c:pt>
                <c:pt idx="2062">
                  <c:v>223.41164000000001</c:v>
                </c:pt>
                <c:pt idx="2063">
                  <c:v>223.29374000000001</c:v>
                </c:pt>
                <c:pt idx="2064">
                  <c:v>223.16666000000001</c:v>
                </c:pt>
                <c:pt idx="2065">
                  <c:v>223.04947999999999</c:v>
                </c:pt>
                <c:pt idx="2066">
                  <c:v>222.92186000000001</c:v>
                </c:pt>
                <c:pt idx="2067">
                  <c:v>222.8081</c:v>
                </c:pt>
                <c:pt idx="2068">
                  <c:v>222.68876</c:v>
                </c:pt>
                <c:pt idx="2069">
                  <c:v>222.56942000000001</c:v>
                </c:pt>
                <c:pt idx="2070">
                  <c:v>222.44684000000001</c:v>
                </c:pt>
                <c:pt idx="2071">
                  <c:v>222.32192000000001</c:v>
                </c:pt>
                <c:pt idx="2072">
                  <c:v>222.22453999999999</c:v>
                </c:pt>
                <c:pt idx="2073">
                  <c:v>222.09296000000001</c:v>
                </c:pt>
                <c:pt idx="2074">
                  <c:v>221.98388</c:v>
                </c:pt>
                <c:pt idx="2075">
                  <c:v>221.85769999999999</c:v>
                </c:pt>
                <c:pt idx="2076">
                  <c:v>221.74592000000001</c:v>
                </c:pt>
                <c:pt idx="2077">
                  <c:v>221.64403999999999</c:v>
                </c:pt>
                <c:pt idx="2078">
                  <c:v>221.5067</c:v>
                </c:pt>
                <c:pt idx="2079">
                  <c:v>221.39923999999999</c:v>
                </c:pt>
                <c:pt idx="2080">
                  <c:v>221.2808</c:v>
                </c:pt>
                <c:pt idx="2081">
                  <c:v>221.14993999999999</c:v>
                </c:pt>
                <c:pt idx="2082">
                  <c:v>221.02232000000001</c:v>
                </c:pt>
                <c:pt idx="2083">
                  <c:v>220.91324</c:v>
                </c:pt>
                <c:pt idx="2084">
                  <c:v>220.79354000000001</c:v>
                </c:pt>
                <c:pt idx="2085">
                  <c:v>220.667</c:v>
                </c:pt>
                <c:pt idx="2086">
                  <c:v>220.55467999999999</c:v>
                </c:pt>
                <c:pt idx="2087">
                  <c:v>220.45622</c:v>
                </c:pt>
                <c:pt idx="2088">
                  <c:v>220.33382</c:v>
                </c:pt>
                <c:pt idx="2089">
                  <c:v>220.20674</c:v>
                </c:pt>
                <c:pt idx="2090">
                  <c:v>220.1</c:v>
                </c:pt>
                <c:pt idx="2091">
                  <c:v>219.97130000000001</c:v>
                </c:pt>
                <c:pt idx="2092">
                  <c:v>219.84458000000001</c:v>
                </c:pt>
                <c:pt idx="2093">
                  <c:v>219.74449999999999</c:v>
                </c:pt>
                <c:pt idx="2094">
                  <c:v>219.64171999999999</c:v>
                </c:pt>
                <c:pt idx="2095">
                  <c:v>219.50582</c:v>
                </c:pt>
                <c:pt idx="2096">
                  <c:v>219.39944</c:v>
                </c:pt>
                <c:pt idx="2097">
                  <c:v>219.28927999999999</c:v>
                </c:pt>
                <c:pt idx="2098">
                  <c:v>219.17138</c:v>
                </c:pt>
                <c:pt idx="2099">
                  <c:v>219.05995999999999</c:v>
                </c:pt>
                <c:pt idx="2100">
                  <c:v>218.94386</c:v>
                </c:pt>
                <c:pt idx="2101">
                  <c:v>218.83297999999999</c:v>
                </c:pt>
                <c:pt idx="2102">
                  <c:v>218.70841999999999</c:v>
                </c:pt>
                <c:pt idx="2103">
                  <c:v>218.5889</c:v>
                </c:pt>
                <c:pt idx="2104">
                  <c:v>218.49080000000001</c:v>
                </c:pt>
                <c:pt idx="2105">
                  <c:v>218.38172</c:v>
                </c:pt>
                <c:pt idx="2106">
                  <c:v>218.24474000000001</c:v>
                </c:pt>
                <c:pt idx="2107">
                  <c:v>218.14196000000001</c:v>
                </c:pt>
                <c:pt idx="2108">
                  <c:v>218.02135999999999</c:v>
                </c:pt>
                <c:pt idx="2109">
                  <c:v>217.90634</c:v>
                </c:pt>
                <c:pt idx="2110">
                  <c:v>217.78484</c:v>
                </c:pt>
                <c:pt idx="2111">
                  <c:v>217.66909999999999</c:v>
                </c:pt>
                <c:pt idx="2112">
                  <c:v>217.57406</c:v>
                </c:pt>
                <c:pt idx="2113">
                  <c:v>217.44716</c:v>
                </c:pt>
                <c:pt idx="2114">
                  <c:v>217.3424</c:v>
                </c:pt>
                <c:pt idx="2115">
                  <c:v>217.22540000000001</c:v>
                </c:pt>
                <c:pt idx="2116">
                  <c:v>217.11218</c:v>
                </c:pt>
                <c:pt idx="2117">
                  <c:v>217.00994</c:v>
                </c:pt>
                <c:pt idx="2118">
                  <c:v>216.89671999999999</c:v>
                </c:pt>
                <c:pt idx="2119">
                  <c:v>216.78566000000001</c:v>
                </c:pt>
                <c:pt idx="2120">
                  <c:v>216.67784</c:v>
                </c:pt>
                <c:pt idx="2121">
                  <c:v>216.54661999999999</c:v>
                </c:pt>
                <c:pt idx="2122">
                  <c:v>216.45338000000001</c:v>
                </c:pt>
                <c:pt idx="2123">
                  <c:v>216.3596</c:v>
                </c:pt>
                <c:pt idx="2124">
                  <c:v>216.22370000000001</c:v>
                </c:pt>
                <c:pt idx="2125">
                  <c:v>216.09986000000001</c:v>
                </c:pt>
                <c:pt idx="2126">
                  <c:v>216.00518</c:v>
                </c:pt>
                <c:pt idx="2127">
                  <c:v>215.90114</c:v>
                </c:pt>
                <c:pt idx="2128">
                  <c:v>215.80070000000001</c:v>
                </c:pt>
                <c:pt idx="2129">
                  <c:v>215.67488</c:v>
                </c:pt>
                <c:pt idx="2130">
                  <c:v>215.55698000000001</c:v>
                </c:pt>
                <c:pt idx="2131">
                  <c:v>215.44412</c:v>
                </c:pt>
                <c:pt idx="2132">
                  <c:v>215.32892000000001</c:v>
                </c:pt>
                <c:pt idx="2133">
                  <c:v>215.21894</c:v>
                </c:pt>
                <c:pt idx="2134">
                  <c:v>215.11742000000001</c:v>
                </c:pt>
                <c:pt idx="2135">
                  <c:v>214.98746</c:v>
                </c:pt>
                <c:pt idx="2136">
                  <c:v>214.87855999999999</c:v>
                </c:pt>
                <c:pt idx="2137">
                  <c:v>214.76246</c:v>
                </c:pt>
                <c:pt idx="2138">
                  <c:v>214.67408</c:v>
                </c:pt>
                <c:pt idx="2139">
                  <c:v>214.5686</c:v>
                </c:pt>
                <c:pt idx="2140">
                  <c:v>214.45465999999999</c:v>
                </c:pt>
                <c:pt idx="2141">
                  <c:v>214.34252000000001</c:v>
                </c:pt>
                <c:pt idx="2142">
                  <c:v>214.21814000000001</c:v>
                </c:pt>
                <c:pt idx="2143">
                  <c:v>214.1078</c:v>
                </c:pt>
                <c:pt idx="2144">
                  <c:v>214.00412</c:v>
                </c:pt>
                <c:pt idx="2145">
                  <c:v>213.91015999999999</c:v>
                </c:pt>
                <c:pt idx="2146">
                  <c:v>213.78164000000001</c:v>
                </c:pt>
                <c:pt idx="2147">
                  <c:v>213.66319999999999</c:v>
                </c:pt>
                <c:pt idx="2148">
                  <c:v>213.56672</c:v>
                </c:pt>
                <c:pt idx="2149">
                  <c:v>213.45908</c:v>
                </c:pt>
                <c:pt idx="2150">
                  <c:v>213.34603999999999</c:v>
                </c:pt>
                <c:pt idx="2151">
                  <c:v>213.23876000000001</c:v>
                </c:pt>
                <c:pt idx="2152">
                  <c:v>213.14282</c:v>
                </c:pt>
                <c:pt idx="2153">
                  <c:v>213.01177999999999</c:v>
                </c:pt>
                <c:pt idx="2154">
                  <c:v>212.90881999999999</c:v>
                </c:pt>
                <c:pt idx="2155">
                  <c:v>212.79668000000001</c:v>
                </c:pt>
                <c:pt idx="2156">
                  <c:v>212.69138000000001</c:v>
                </c:pt>
                <c:pt idx="2157">
                  <c:v>212.58985999999999</c:v>
                </c:pt>
                <c:pt idx="2158">
                  <c:v>212.4743</c:v>
                </c:pt>
                <c:pt idx="2159">
                  <c:v>212.36557999999999</c:v>
                </c:pt>
                <c:pt idx="2160">
                  <c:v>212.25883999999999</c:v>
                </c:pt>
                <c:pt idx="2161">
                  <c:v>212.14742000000001</c:v>
                </c:pt>
                <c:pt idx="2162">
                  <c:v>212.03167999999999</c:v>
                </c:pt>
                <c:pt idx="2163">
                  <c:v>211.940258</c:v>
                </c:pt>
                <c:pt idx="2164">
                  <c:v>211.82799199999999</c:v>
                </c:pt>
                <c:pt idx="2165">
                  <c:v>211.71849800000001</c:v>
                </c:pt>
                <c:pt idx="2166">
                  <c:v>211.60705999999999</c:v>
                </c:pt>
                <c:pt idx="2167">
                  <c:v>211.496522</c:v>
                </c:pt>
                <c:pt idx="2168">
                  <c:v>211.39586600000001</c:v>
                </c:pt>
                <c:pt idx="2169">
                  <c:v>211.28257400000001</c:v>
                </c:pt>
                <c:pt idx="2170">
                  <c:v>211.19720000000001</c:v>
                </c:pt>
                <c:pt idx="2171">
                  <c:v>211.081928</c:v>
                </c:pt>
                <c:pt idx="2172">
                  <c:v>210.96392</c:v>
                </c:pt>
                <c:pt idx="2173">
                  <c:v>210.86254400000001</c:v>
                </c:pt>
                <c:pt idx="2174">
                  <c:v>210.77497399999999</c:v>
                </c:pt>
                <c:pt idx="2175">
                  <c:v>210.650216</c:v>
                </c:pt>
                <c:pt idx="2176">
                  <c:v>210.54543799999999</c:v>
                </c:pt>
                <c:pt idx="2177">
                  <c:v>210.44170399999999</c:v>
                </c:pt>
                <c:pt idx="2178">
                  <c:v>210.32612599999999</c:v>
                </c:pt>
                <c:pt idx="2179">
                  <c:v>210.22435400000001</c:v>
                </c:pt>
                <c:pt idx="2180">
                  <c:v>210.13289599999999</c:v>
                </c:pt>
                <c:pt idx="2181">
                  <c:v>210.040142</c:v>
                </c:pt>
                <c:pt idx="2182">
                  <c:v>209.92234999999999</c:v>
                </c:pt>
                <c:pt idx="2183">
                  <c:v>209.809292</c:v>
                </c:pt>
                <c:pt idx="2184">
                  <c:v>209.71254200000001</c:v>
                </c:pt>
                <c:pt idx="2185">
                  <c:v>209.61931999999999</c:v>
                </c:pt>
                <c:pt idx="2186">
                  <c:v>209.50408400000001</c:v>
                </c:pt>
                <c:pt idx="2187">
                  <c:v>209.400656</c:v>
                </c:pt>
                <c:pt idx="2188">
                  <c:v>209.29578799999999</c:v>
                </c:pt>
                <c:pt idx="2189">
                  <c:v>209.186024</c:v>
                </c:pt>
                <c:pt idx="2190">
                  <c:v>209.077394</c:v>
                </c:pt>
                <c:pt idx="2191">
                  <c:v>208.984442</c:v>
                </c:pt>
                <c:pt idx="2192">
                  <c:v>208.88482999999999</c:v>
                </c:pt>
                <c:pt idx="2193">
                  <c:v>208.770242</c:v>
                </c:pt>
                <c:pt idx="2194">
                  <c:v>208.66442000000001</c:v>
                </c:pt>
                <c:pt idx="2195">
                  <c:v>208.56594200000001</c:v>
                </c:pt>
                <c:pt idx="2196">
                  <c:v>208.46047999999999</c:v>
                </c:pt>
                <c:pt idx="2197">
                  <c:v>208.35697999999999</c:v>
                </c:pt>
                <c:pt idx="2198">
                  <c:v>208.26395600000001</c:v>
                </c:pt>
                <c:pt idx="2199">
                  <c:v>208.16297599999999</c:v>
                </c:pt>
                <c:pt idx="2200">
                  <c:v>208.05807200000001</c:v>
                </c:pt>
                <c:pt idx="2201">
                  <c:v>207.95820800000001</c:v>
                </c:pt>
                <c:pt idx="2202">
                  <c:v>207.84604999999999</c:v>
                </c:pt>
                <c:pt idx="2203">
                  <c:v>207.74976799999999</c:v>
                </c:pt>
                <c:pt idx="2204">
                  <c:v>207.63422600000001</c:v>
                </c:pt>
                <c:pt idx="2205">
                  <c:v>207.54078799999999</c:v>
                </c:pt>
                <c:pt idx="2206">
                  <c:v>207.43516399999999</c:v>
                </c:pt>
                <c:pt idx="2207">
                  <c:v>207.34620799999999</c:v>
                </c:pt>
                <c:pt idx="2208">
                  <c:v>207.23842400000001</c:v>
                </c:pt>
                <c:pt idx="2209">
                  <c:v>207.13094599999999</c:v>
                </c:pt>
                <c:pt idx="2210">
                  <c:v>207.02944400000001</c:v>
                </c:pt>
                <c:pt idx="2211">
                  <c:v>206.92531399999999</c:v>
                </c:pt>
                <c:pt idx="2212">
                  <c:v>206.82404600000001</c:v>
                </c:pt>
                <c:pt idx="2213">
                  <c:v>206.72405599999999</c:v>
                </c:pt>
                <c:pt idx="2214">
                  <c:v>206.64388400000001</c:v>
                </c:pt>
                <c:pt idx="2215">
                  <c:v>206.528954</c:v>
                </c:pt>
                <c:pt idx="2216">
                  <c:v>206.42331200000001</c:v>
                </c:pt>
                <c:pt idx="2217">
                  <c:v>206.32913600000001</c:v>
                </c:pt>
                <c:pt idx="2218">
                  <c:v>206.21865199999999</c:v>
                </c:pt>
                <c:pt idx="2219">
                  <c:v>206.12807599999999</c:v>
                </c:pt>
                <c:pt idx="2220">
                  <c:v>206.017394</c:v>
                </c:pt>
                <c:pt idx="2221">
                  <c:v>205.916144</c:v>
                </c:pt>
                <c:pt idx="2222">
                  <c:v>205.82513599999999</c:v>
                </c:pt>
                <c:pt idx="2223">
                  <c:v>205.72451599999999</c:v>
                </c:pt>
                <c:pt idx="2224">
                  <c:v>205.603646</c:v>
                </c:pt>
                <c:pt idx="2225">
                  <c:v>205.52374399999999</c:v>
                </c:pt>
                <c:pt idx="2226">
                  <c:v>205.40984</c:v>
                </c:pt>
                <c:pt idx="2227">
                  <c:v>205.31287399999999</c:v>
                </c:pt>
                <c:pt idx="2228">
                  <c:v>205.20710600000001</c:v>
                </c:pt>
                <c:pt idx="2229">
                  <c:v>205.10266999999999</c:v>
                </c:pt>
                <c:pt idx="2230">
                  <c:v>205.01880800000001</c:v>
                </c:pt>
                <c:pt idx="2231">
                  <c:v>204.918836</c:v>
                </c:pt>
                <c:pt idx="2232">
                  <c:v>204.816812</c:v>
                </c:pt>
                <c:pt idx="2233">
                  <c:v>204.72432800000001</c:v>
                </c:pt>
                <c:pt idx="2234">
                  <c:v>204.61866800000001</c:v>
                </c:pt>
                <c:pt idx="2235">
                  <c:v>204.52665200000001</c:v>
                </c:pt>
                <c:pt idx="2236">
                  <c:v>204.42524</c:v>
                </c:pt>
                <c:pt idx="2237">
                  <c:v>204.316574</c:v>
                </c:pt>
                <c:pt idx="2238">
                  <c:v>204.20963599999999</c:v>
                </c:pt>
                <c:pt idx="2239">
                  <c:v>204.11007799999999</c:v>
                </c:pt>
                <c:pt idx="2240">
                  <c:v>204.024416</c:v>
                </c:pt>
                <c:pt idx="2241">
                  <c:v>203.927378</c:v>
                </c:pt>
                <c:pt idx="2242">
                  <c:v>203.81642600000001</c:v>
                </c:pt>
                <c:pt idx="2243">
                  <c:v>203.732078</c:v>
                </c:pt>
                <c:pt idx="2244">
                  <c:v>203.630414</c:v>
                </c:pt>
                <c:pt idx="2245">
                  <c:v>203.521028</c:v>
                </c:pt>
                <c:pt idx="2246">
                  <c:v>203.41950800000001</c:v>
                </c:pt>
                <c:pt idx="2247">
                  <c:v>203.33255</c:v>
                </c:pt>
                <c:pt idx="2248">
                  <c:v>203.22890599999999</c:v>
                </c:pt>
                <c:pt idx="2249">
                  <c:v>203.12672000000001</c:v>
                </c:pt>
                <c:pt idx="2250">
                  <c:v>203.04338000000001</c:v>
                </c:pt>
                <c:pt idx="2251">
                  <c:v>202.93939399999999</c:v>
                </c:pt>
                <c:pt idx="2252">
                  <c:v>202.84912399999999</c:v>
                </c:pt>
                <c:pt idx="2253">
                  <c:v>202.75385</c:v>
                </c:pt>
                <c:pt idx="2254">
                  <c:v>202.63874000000001</c:v>
                </c:pt>
                <c:pt idx="2255">
                  <c:v>202.555274</c:v>
                </c:pt>
                <c:pt idx="2256">
                  <c:v>202.45820000000001</c:v>
                </c:pt>
                <c:pt idx="2257">
                  <c:v>202.35435799999999</c:v>
                </c:pt>
                <c:pt idx="2258">
                  <c:v>202.26032599999999</c:v>
                </c:pt>
                <c:pt idx="2259">
                  <c:v>202.16188399999999</c:v>
                </c:pt>
                <c:pt idx="2260">
                  <c:v>202.05456799999999</c:v>
                </c:pt>
                <c:pt idx="2261">
                  <c:v>201.95398399999999</c:v>
                </c:pt>
                <c:pt idx="2262">
                  <c:v>201.84647000000001</c:v>
                </c:pt>
                <c:pt idx="2263">
                  <c:v>201.75947600000001</c:v>
                </c:pt>
                <c:pt idx="2264">
                  <c:v>201.671762</c:v>
                </c:pt>
                <c:pt idx="2265">
                  <c:v>201.57823400000001</c:v>
                </c:pt>
                <c:pt idx="2266">
                  <c:v>201.46973</c:v>
                </c:pt>
                <c:pt idx="2267">
                  <c:v>201.37715600000001</c:v>
                </c:pt>
                <c:pt idx="2268">
                  <c:v>201.27025399999999</c:v>
                </c:pt>
                <c:pt idx="2269">
                  <c:v>201.17742799999999</c:v>
                </c:pt>
                <c:pt idx="2270">
                  <c:v>201.08786000000001</c:v>
                </c:pt>
                <c:pt idx="2271">
                  <c:v>200.99051600000001</c:v>
                </c:pt>
                <c:pt idx="2272">
                  <c:v>200.88588200000001</c:v>
                </c:pt>
                <c:pt idx="2273">
                  <c:v>200.78695400000001</c:v>
                </c:pt>
                <c:pt idx="2274">
                  <c:v>200.70557600000001</c:v>
                </c:pt>
                <c:pt idx="2275">
                  <c:v>200.60495599999999</c:v>
                </c:pt>
                <c:pt idx="2276">
                  <c:v>200.512868</c:v>
                </c:pt>
                <c:pt idx="2277">
                  <c:v>200.41970000000001</c:v>
                </c:pt>
                <c:pt idx="2278">
                  <c:v>200.318432</c:v>
                </c:pt>
                <c:pt idx="2279">
                  <c:v>200.22517400000001</c:v>
                </c:pt>
                <c:pt idx="2280">
                  <c:v>200.13895400000001</c:v>
                </c:pt>
                <c:pt idx="2281">
                  <c:v>200.04594800000001</c:v>
                </c:pt>
                <c:pt idx="2282">
                  <c:v>199.944176</c:v>
                </c:pt>
                <c:pt idx="2283">
                  <c:v>199.85300599999999</c:v>
                </c:pt>
                <c:pt idx="2284">
                  <c:v>199.760378</c:v>
                </c:pt>
                <c:pt idx="2285">
                  <c:v>199.65280999999999</c:v>
                </c:pt>
                <c:pt idx="2286">
                  <c:v>199.56520399999999</c:v>
                </c:pt>
                <c:pt idx="2287">
                  <c:v>199.46433200000001</c:v>
                </c:pt>
                <c:pt idx="2288">
                  <c:v>199.36943600000001</c:v>
                </c:pt>
                <c:pt idx="2289">
                  <c:v>199.27353199999999</c:v>
                </c:pt>
                <c:pt idx="2290">
                  <c:v>199.16844800000001</c:v>
                </c:pt>
                <c:pt idx="2291">
                  <c:v>199.09792400000001</c:v>
                </c:pt>
                <c:pt idx="2292">
                  <c:v>199.00799599999999</c:v>
                </c:pt>
                <c:pt idx="2293">
                  <c:v>198.91439600000001</c:v>
                </c:pt>
                <c:pt idx="2294">
                  <c:v>198.80887999999999</c:v>
                </c:pt>
                <c:pt idx="2295">
                  <c:v>198.70734200000001</c:v>
                </c:pt>
                <c:pt idx="2296">
                  <c:v>198.613508</c:v>
                </c:pt>
                <c:pt idx="2297">
                  <c:v>198.529628</c:v>
                </c:pt>
                <c:pt idx="2298">
                  <c:v>198.440168</c:v>
                </c:pt>
                <c:pt idx="2299">
                  <c:v>198.34844000000001</c:v>
                </c:pt>
                <c:pt idx="2300">
                  <c:v>198.245318</c:v>
                </c:pt>
                <c:pt idx="2301">
                  <c:v>198.141728</c:v>
                </c:pt>
                <c:pt idx="2302">
                  <c:v>198.05901800000001</c:v>
                </c:pt>
                <c:pt idx="2303">
                  <c:v>197.95992799999999</c:v>
                </c:pt>
                <c:pt idx="2304">
                  <c:v>197.86983799999999</c:v>
                </c:pt>
                <c:pt idx="2305">
                  <c:v>197.78158400000001</c:v>
                </c:pt>
                <c:pt idx="2306">
                  <c:v>197.70076399999999</c:v>
                </c:pt>
                <c:pt idx="2307">
                  <c:v>197.60594</c:v>
                </c:pt>
                <c:pt idx="2308">
                  <c:v>197.51435599999999</c:v>
                </c:pt>
                <c:pt idx="2309">
                  <c:v>197.42178200000001</c:v>
                </c:pt>
                <c:pt idx="2310">
                  <c:v>197.32179199999999</c:v>
                </c:pt>
                <c:pt idx="2311">
                  <c:v>197.221712</c:v>
                </c:pt>
                <c:pt idx="2312">
                  <c:v>197.14512199999999</c:v>
                </c:pt>
                <c:pt idx="2313">
                  <c:v>197.042576</c:v>
                </c:pt>
                <c:pt idx="2314">
                  <c:v>196.94955200000001</c:v>
                </c:pt>
                <c:pt idx="2315">
                  <c:v>196.866626</c:v>
                </c:pt>
                <c:pt idx="2316">
                  <c:v>196.77306200000001</c:v>
                </c:pt>
                <c:pt idx="2317">
                  <c:v>196.683944</c:v>
                </c:pt>
                <c:pt idx="2318">
                  <c:v>196.585556</c:v>
                </c:pt>
                <c:pt idx="2319">
                  <c:v>196.48464799999999</c:v>
                </c:pt>
                <c:pt idx="2320">
                  <c:v>196.391516</c:v>
                </c:pt>
                <c:pt idx="2321">
                  <c:v>196.30527799999999</c:v>
                </c:pt>
                <c:pt idx="2322">
                  <c:v>196.21383800000001</c:v>
                </c:pt>
                <c:pt idx="2323">
                  <c:v>196.12380200000001</c:v>
                </c:pt>
                <c:pt idx="2324">
                  <c:v>196.03817599999999</c:v>
                </c:pt>
                <c:pt idx="2325">
                  <c:v>195.95751799999999</c:v>
                </c:pt>
                <c:pt idx="2326">
                  <c:v>195.861794</c:v>
                </c:pt>
                <c:pt idx="2327">
                  <c:v>195.747512</c:v>
                </c:pt>
                <c:pt idx="2328">
                  <c:v>195.66986</c:v>
                </c:pt>
                <c:pt idx="2329">
                  <c:v>195.58077800000001</c:v>
                </c:pt>
                <c:pt idx="2330">
                  <c:v>195.46511000000001</c:v>
                </c:pt>
                <c:pt idx="2331">
                  <c:v>195.384344</c:v>
                </c:pt>
                <c:pt idx="2332">
                  <c:v>195.30390199999999</c:v>
                </c:pt>
                <c:pt idx="2333">
                  <c:v>195.21968000000001</c:v>
                </c:pt>
                <c:pt idx="2334">
                  <c:v>195.13292000000001</c:v>
                </c:pt>
                <c:pt idx="2335">
                  <c:v>195.04857200000001</c:v>
                </c:pt>
                <c:pt idx="2336">
                  <c:v>194.952956</c:v>
                </c:pt>
                <c:pt idx="2337">
                  <c:v>194.869328</c:v>
                </c:pt>
                <c:pt idx="2338">
                  <c:v>194.778266</c:v>
                </c:pt>
                <c:pt idx="2339">
                  <c:v>194.68607</c:v>
                </c:pt>
                <c:pt idx="2340">
                  <c:v>194.59165999999999</c:v>
                </c:pt>
                <c:pt idx="2341">
                  <c:v>194.49725000000001</c:v>
                </c:pt>
                <c:pt idx="2342">
                  <c:v>194.40768199999999</c:v>
                </c:pt>
                <c:pt idx="2343">
                  <c:v>194.32490000000001</c:v>
                </c:pt>
                <c:pt idx="2344">
                  <c:v>194.241344</c:v>
                </c:pt>
                <c:pt idx="2345">
                  <c:v>194.147096</c:v>
                </c:pt>
                <c:pt idx="2346">
                  <c:v>194.05275800000001</c:v>
                </c:pt>
                <c:pt idx="2347">
                  <c:v>193.96347800000001</c:v>
                </c:pt>
                <c:pt idx="2348">
                  <c:v>193.88026400000001</c:v>
                </c:pt>
                <c:pt idx="2349">
                  <c:v>193.78916599999999</c:v>
                </c:pt>
                <c:pt idx="2350">
                  <c:v>193.70948000000001</c:v>
                </c:pt>
                <c:pt idx="2351">
                  <c:v>193.630334</c:v>
                </c:pt>
                <c:pt idx="2352">
                  <c:v>193.53662600000001</c:v>
                </c:pt>
                <c:pt idx="2353">
                  <c:v>193.449308</c:v>
                </c:pt>
                <c:pt idx="2354">
                  <c:v>193.34688800000001</c:v>
                </c:pt>
                <c:pt idx="2355">
                  <c:v>193.25879599999999</c:v>
                </c:pt>
                <c:pt idx="2356">
                  <c:v>193.17198200000001</c:v>
                </c:pt>
                <c:pt idx="2357">
                  <c:v>193.08497</c:v>
                </c:pt>
                <c:pt idx="2358">
                  <c:v>192.98683399999999</c:v>
                </c:pt>
                <c:pt idx="2359">
                  <c:v>192.898976</c:v>
                </c:pt>
                <c:pt idx="2360">
                  <c:v>192.82161199999999</c:v>
                </c:pt>
                <c:pt idx="2361">
                  <c:v>192.738902</c:v>
                </c:pt>
                <c:pt idx="2362">
                  <c:v>192.66164599999999</c:v>
                </c:pt>
                <c:pt idx="2363">
                  <c:v>192.566822</c:v>
                </c:pt>
                <c:pt idx="2364">
                  <c:v>192.48128600000001</c:v>
                </c:pt>
                <c:pt idx="2365">
                  <c:v>192.39011600000001</c:v>
                </c:pt>
                <c:pt idx="2366">
                  <c:v>192.29743400000001</c:v>
                </c:pt>
                <c:pt idx="2367">
                  <c:v>192.20174600000001</c:v>
                </c:pt>
                <c:pt idx="2368">
                  <c:v>192.117164</c:v>
                </c:pt>
                <c:pt idx="2369">
                  <c:v>192.02682200000001</c:v>
                </c:pt>
                <c:pt idx="2370">
                  <c:v>191.94161</c:v>
                </c:pt>
                <c:pt idx="2371">
                  <c:v>191.85362599999999</c:v>
                </c:pt>
                <c:pt idx="2372">
                  <c:v>191.779988</c:v>
                </c:pt>
                <c:pt idx="2373">
                  <c:v>191.68619000000001</c:v>
                </c:pt>
                <c:pt idx="2374">
                  <c:v>191.60738599999999</c:v>
                </c:pt>
                <c:pt idx="2375">
                  <c:v>191.525846</c:v>
                </c:pt>
                <c:pt idx="2376">
                  <c:v>191.445638</c:v>
                </c:pt>
                <c:pt idx="2377">
                  <c:v>191.34973400000001</c:v>
                </c:pt>
                <c:pt idx="2378">
                  <c:v>191.258726</c:v>
                </c:pt>
                <c:pt idx="2379">
                  <c:v>191.171966</c:v>
                </c:pt>
                <c:pt idx="2380">
                  <c:v>191.07589999999999</c:v>
                </c:pt>
                <c:pt idx="2381">
                  <c:v>191.00093000000001</c:v>
                </c:pt>
                <c:pt idx="2382">
                  <c:v>190.924376</c:v>
                </c:pt>
                <c:pt idx="2383">
                  <c:v>190.829858</c:v>
                </c:pt>
                <c:pt idx="2384">
                  <c:v>190.74316999999999</c:v>
                </c:pt>
                <c:pt idx="2385">
                  <c:v>190.65369200000001</c:v>
                </c:pt>
                <c:pt idx="2386">
                  <c:v>190.56120799999999</c:v>
                </c:pt>
                <c:pt idx="2387">
                  <c:v>190.473602</c:v>
                </c:pt>
                <c:pt idx="2388">
                  <c:v>190.39362800000001</c:v>
                </c:pt>
                <c:pt idx="2389">
                  <c:v>190.30568</c:v>
                </c:pt>
                <c:pt idx="2390">
                  <c:v>190.22747000000001</c:v>
                </c:pt>
                <c:pt idx="2391">
                  <c:v>190.13927000000001</c:v>
                </c:pt>
                <c:pt idx="2392">
                  <c:v>190.04352800000001</c:v>
                </c:pt>
                <c:pt idx="2393">
                  <c:v>189.95793800000001</c:v>
                </c:pt>
                <c:pt idx="2394">
                  <c:v>189.87015199999999</c:v>
                </c:pt>
                <c:pt idx="2395">
                  <c:v>189.79221200000001</c:v>
                </c:pt>
                <c:pt idx="2396">
                  <c:v>189.702842</c:v>
                </c:pt>
                <c:pt idx="2397">
                  <c:v>189.61345399999999</c:v>
                </c:pt>
                <c:pt idx="2398">
                  <c:v>189.528188</c:v>
                </c:pt>
                <c:pt idx="2399">
                  <c:v>189.44731400000001</c:v>
                </c:pt>
                <c:pt idx="2400">
                  <c:v>189.36401000000001</c:v>
                </c:pt>
                <c:pt idx="2401">
                  <c:v>189.28778</c:v>
                </c:pt>
                <c:pt idx="2402">
                  <c:v>189.20105599999999</c:v>
                </c:pt>
                <c:pt idx="2403">
                  <c:v>189.10193000000001</c:v>
                </c:pt>
                <c:pt idx="2404">
                  <c:v>189.02588</c:v>
                </c:pt>
                <c:pt idx="2405">
                  <c:v>188.94462799999999</c:v>
                </c:pt>
                <c:pt idx="2406">
                  <c:v>188.855906</c:v>
                </c:pt>
                <c:pt idx="2407">
                  <c:v>188.78387000000001</c:v>
                </c:pt>
                <c:pt idx="2408">
                  <c:v>188.694446</c:v>
                </c:pt>
                <c:pt idx="2409">
                  <c:v>188.61238399999999</c:v>
                </c:pt>
                <c:pt idx="2410">
                  <c:v>188.53435400000001</c:v>
                </c:pt>
                <c:pt idx="2411">
                  <c:v>188.43524600000001</c:v>
                </c:pt>
                <c:pt idx="2412">
                  <c:v>188.34679399999999</c:v>
                </c:pt>
                <c:pt idx="2413">
                  <c:v>188.27821399999999</c:v>
                </c:pt>
                <c:pt idx="2414">
                  <c:v>188.191328</c:v>
                </c:pt>
                <c:pt idx="2415">
                  <c:v>188.11137199999999</c:v>
                </c:pt>
                <c:pt idx="2416">
                  <c:v>188.020454</c:v>
                </c:pt>
                <c:pt idx="2417">
                  <c:v>187.92827600000001</c:v>
                </c:pt>
                <c:pt idx="2418">
                  <c:v>187.86655400000001</c:v>
                </c:pt>
                <c:pt idx="2419">
                  <c:v>187.78778600000001</c:v>
                </c:pt>
                <c:pt idx="2420">
                  <c:v>187.70523800000001</c:v>
                </c:pt>
                <c:pt idx="2421">
                  <c:v>187.62351799999999</c:v>
                </c:pt>
                <c:pt idx="2422">
                  <c:v>187.53886399999999</c:v>
                </c:pt>
                <c:pt idx="2423">
                  <c:v>187.44945799999999</c:v>
                </c:pt>
                <c:pt idx="2424">
                  <c:v>187.37916799999999</c:v>
                </c:pt>
                <c:pt idx="2425">
                  <c:v>187.28153599999999</c:v>
                </c:pt>
                <c:pt idx="2426">
                  <c:v>187.219616</c:v>
                </c:pt>
                <c:pt idx="2427">
                  <c:v>187.127456</c:v>
                </c:pt>
                <c:pt idx="2428">
                  <c:v>187.03569200000001</c:v>
                </c:pt>
                <c:pt idx="2429">
                  <c:v>186.96695</c:v>
                </c:pt>
                <c:pt idx="2430">
                  <c:v>186.87586999999999</c:v>
                </c:pt>
                <c:pt idx="2431">
                  <c:v>186.801818</c:v>
                </c:pt>
                <c:pt idx="2432">
                  <c:v>186.71347399999999</c:v>
                </c:pt>
                <c:pt idx="2433">
                  <c:v>186.62549000000001</c:v>
                </c:pt>
                <c:pt idx="2434">
                  <c:v>186.56249</c:v>
                </c:pt>
                <c:pt idx="2435">
                  <c:v>186.485882</c:v>
                </c:pt>
                <c:pt idx="2436">
                  <c:v>186.395702</c:v>
                </c:pt>
                <c:pt idx="2437">
                  <c:v>186.29880800000001</c:v>
                </c:pt>
                <c:pt idx="2438">
                  <c:v>186.222812</c:v>
                </c:pt>
                <c:pt idx="2439">
                  <c:v>186.141704</c:v>
                </c:pt>
                <c:pt idx="2440">
                  <c:v>186.06504200000001</c:v>
                </c:pt>
                <c:pt idx="2441">
                  <c:v>185.98884799999999</c:v>
                </c:pt>
                <c:pt idx="2442">
                  <c:v>185.89785800000001</c:v>
                </c:pt>
                <c:pt idx="2443">
                  <c:v>185.820224</c:v>
                </c:pt>
                <c:pt idx="2444">
                  <c:v>185.73029600000001</c:v>
                </c:pt>
                <c:pt idx="2445">
                  <c:v>185.64600200000001</c:v>
                </c:pt>
                <c:pt idx="2446">
                  <c:v>185.58275</c:v>
                </c:pt>
                <c:pt idx="2447">
                  <c:v>185.49681799999999</c:v>
                </c:pt>
                <c:pt idx="2448">
                  <c:v>185.40946400000001</c:v>
                </c:pt>
                <c:pt idx="2449">
                  <c:v>185.320256</c:v>
                </c:pt>
                <c:pt idx="2450">
                  <c:v>185.25425000000001</c:v>
                </c:pt>
                <c:pt idx="2451">
                  <c:v>185.172494</c:v>
                </c:pt>
                <c:pt idx="2452">
                  <c:v>185.09356399999999</c:v>
                </c:pt>
                <c:pt idx="2453">
                  <c:v>185.00712799999999</c:v>
                </c:pt>
                <c:pt idx="2454">
                  <c:v>184.920602</c:v>
                </c:pt>
                <c:pt idx="2455">
                  <c:v>184.848026</c:v>
                </c:pt>
                <c:pt idx="2456">
                  <c:v>184.77392</c:v>
                </c:pt>
                <c:pt idx="2457">
                  <c:v>184.70006599999999</c:v>
                </c:pt>
                <c:pt idx="2458">
                  <c:v>184.614386</c:v>
                </c:pt>
                <c:pt idx="2459">
                  <c:v>184.54272800000001</c:v>
                </c:pt>
                <c:pt idx="2460">
                  <c:v>184.458236</c:v>
                </c:pt>
                <c:pt idx="2461">
                  <c:v>184.37953999999999</c:v>
                </c:pt>
                <c:pt idx="2462">
                  <c:v>184.292474</c:v>
                </c:pt>
                <c:pt idx="2463">
                  <c:v>184.21176199999999</c:v>
                </c:pt>
                <c:pt idx="2464">
                  <c:v>184.12970000000001</c:v>
                </c:pt>
                <c:pt idx="2465">
                  <c:v>184.05618799999999</c:v>
                </c:pt>
                <c:pt idx="2466">
                  <c:v>183.96986000000001</c:v>
                </c:pt>
                <c:pt idx="2467">
                  <c:v>183.885458</c:v>
                </c:pt>
                <c:pt idx="2468">
                  <c:v>183.81070399999999</c:v>
                </c:pt>
                <c:pt idx="2469">
                  <c:v>183.738722</c:v>
                </c:pt>
                <c:pt idx="2470">
                  <c:v>183.659054</c:v>
                </c:pt>
                <c:pt idx="2471">
                  <c:v>183.59142800000001</c:v>
                </c:pt>
                <c:pt idx="2472">
                  <c:v>183.49089799999999</c:v>
                </c:pt>
                <c:pt idx="2473">
                  <c:v>183.40367000000001</c:v>
                </c:pt>
                <c:pt idx="2474">
                  <c:v>183.34201999999999</c:v>
                </c:pt>
                <c:pt idx="2475">
                  <c:v>183.276464</c:v>
                </c:pt>
                <c:pt idx="2476">
                  <c:v>183.19177400000001</c:v>
                </c:pt>
                <c:pt idx="2477">
                  <c:v>183.11232200000001</c:v>
                </c:pt>
                <c:pt idx="2478">
                  <c:v>183.025328</c:v>
                </c:pt>
                <c:pt idx="2479">
                  <c:v>182.94015200000001</c:v>
                </c:pt>
                <c:pt idx="2480">
                  <c:v>182.86784599999999</c:v>
                </c:pt>
                <c:pt idx="2481">
                  <c:v>182.79535999999999</c:v>
                </c:pt>
                <c:pt idx="2482">
                  <c:v>182.720876</c:v>
                </c:pt>
                <c:pt idx="2483">
                  <c:v>182.64687799999999</c:v>
                </c:pt>
                <c:pt idx="2484">
                  <c:v>182.57297</c:v>
                </c:pt>
                <c:pt idx="2485">
                  <c:v>182.478578</c:v>
                </c:pt>
                <c:pt idx="2486">
                  <c:v>182.402276</c:v>
                </c:pt>
                <c:pt idx="2487">
                  <c:v>182.34672800000001</c:v>
                </c:pt>
                <c:pt idx="2488">
                  <c:v>182.26148000000001</c:v>
                </c:pt>
                <c:pt idx="2489">
                  <c:v>182.177708</c:v>
                </c:pt>
                <c:pt idx="2490">
                  <c:v>182.10324199999999</c:v>
                </c:pt>
                <c:pt idx="2491">
                  <c:v>182.02468999999999</c:v>
                </c:pt>
                <c:pt idx="2492">
                  <c:v>181.94957600000001</c:v>
                </c:pt>
                <c:pt idx="2493">
                  <c:v>181.87286</c:v>
                </c:pt>
                <c:pt idx="2494">
                  <c:v>181.79801599999999</c:v>
                </c:pt>
                <c:pt idx="2495">
                  <c:v>181.71861799999999</c:v>
                </c:pt>
                <c:pt idx="2496">
                  <c:v>181.64733799999999</c:v>
                </c:pt>
                <c:pt idx="2497">
                  <c:v>181.57208</c:v>
                </c:pt>
                <c:pt idx="2498">
                  <c:v>181.49700200000001</c:v>
                </c:pt>
                <c:pt idx="2499">
                  <c:v>181.40737999999999</c:v>
                </c:pt>
                <c:pt idx="2500">
                  <c:v>181.34232800000001</c:v>
                </c:pt>
                <c:pt idx="2501">
                  <c:v>181.266908</c:v>
                </c:pt>
                <c:pt idx="2502">
                  <c:v>181.19175799999999</c:v>
                </c:pt>
                <c:pt idx="2503">
                  <c:v>181.12249399999999</c:v>
                </c:pt>
                <c:pt idx="2504">
                  <c:v>181.03747999999999</c:v>
                </c:pt>
                <c:pt idx="2505">
                  <c:v>180.965642</c:v>
                </c:pt>
                <c:pt idx="2506">
                  <c:v>180.87589399999999</c:v>
                </c:pt>
                <c:pt idx="2507">
                  <c:v>180.80322799999999</c:v>
                </c:pt>
                <c:pt idx="2508">
                  <c:v>180.72845599999999</c:v>
                </c:pt>
                <c:pt idx="2509">
                  <c:v>180.65451200000001</c:v>
                </c:pt>
                <c:pt idx="2510">
                  <c:v>180.58107200000001</c:v>
                </c:pt>
                <c:pt idx="2511">
                  <c:v>180.50509400000001</c:v>
                </c:pt>
                <c:pt idx="2512">
                  <c:v>180.434876</c:v>
                </c:pt>
                <c:pt idx="2513">
                  <c:v>180.37727599999999</c:v>
                </c:pt>
                <c:pt idx="2514">
                  <c:v>180.29238799999999</c:v>
                </c:pt>
                <c:pt idx="2515">
                  <c:v>180.22019</c:v>
                </c:pt>
                <c:pt idx="2516">
                  <c:v>180.14098999999999</c:v>
                </c:pt>
                <c:pt idx="2517">
                  <c:v>180.054068</c:v>
                </c:pt>
                <c:pt idx="2518">
                  <c:v>179.97900799999999</c:v>
                </c:pt>
                <c:pt idx="2519">
                  <c:v>179.90304800000001</c:v>
                </c:pt>
                <c:pt idx="2520">
                  <c:v>179.85725600000001</c:v>
                </c:pt>
                <c:pt idx="2521">
                  <c:v>179.766626</c:v>
                </c:pt>
                <c:pt idx="2522">
                  <c:v>179.69243</c:v>
                </c:pt>
                <c:pt idx="2523">
                  <c:v>179.62007</c:v>
                </c:pt>
                <c:pt idx="2524">
                  <c:v>179.55073400000001</c:v>
                </c:pt>
                <c:pt idx="2525">
                  <c:v>179.47130000000001</c:v>
                </c:pt>
                <c:pt idx="2526">
                  <c:v>179.39976799999999</c:v>
                </c:pt>
                <c:pt idx="2527">
                  <c:v>179.32542799999999</c:v>
                </c:pt>
                <c:pt idx="2528">
                  <c:v>179.246048</c:v>
                </c:pt>
                <c:pt idx="2529">
                  <c:v>179.16701</c:v>
                </c:pt>
                <c:pt idx="2530">
                  <c:v>179.10789800000001</c:v>
                </c:pt>
                <c:pt idx="2531">
                  <c:v>179.013902</c:v>
                </c:pt>
                <c:pt idx="2532">
                  <c:v>178.940642</c:v>
                </c:pt>
                <c:pt idx="2533">
                  <c:v>178.873088</c:v>
                </c:pt>
                <c:pt idx="2534">
                  <c:v>178.79259200000001</c:v>
                </c:pt>
                <c:pt idx="2535">
                  <c:v>178.72268</c:v>
                </c:pt>
                <c:pt idx="2536">
                  <c:v>178.652534</c:v>
                </c:pt>
                <c:pt idx="2537">
                  <c:v>178.57157000000001</c:v>
                </c:pt>
                <c:pt idx="2538">
                  <c:v>178.48898600000001</c:v>
                </c:pt>
                <c:pt idx="2539">
                  <c:v>178.42692199999999</c:v>
                </c:pt>
                <c:pt idx="2540">
                  <c:v>178.349018</c:v>
                </c:pt>
                <c:pt idx="2541">
                  <c:v>178.27431799999999</c:v>
                </c:pt>
                <c:pt idx="2542">
                  <c:v>178.19194999999999</c:v>
                </c:pt>
                <c:pt idx="2543">
                  <c:v>178.11946399999999</c:v>
                </c:pt>
                <c:pt idx="2544">
                  <c:v>178.04363000000001</c:v>
                </c:pt>
                <c:pt idx="2545">
                  <c:v>177.98093600000001</c:v>
                </c:pt>
                <c:pt idx="2546">
                  <c:v>177.90540799999999</c:v>
                </c:pt>
                <c:pt idx="2547">
                  <c:v>177.81746000000001</c:v>
                </c:pt>
                <c:pt idx="2548">
                  <c:v>177.749438</c:v>
                </c:pt>
                <c:pt idx="2549">
                  <c:v>177.67356799999999</c:v>
                </c:pt>
                <c:pt idx="2550">
                  <c:v>177.588356</c:v>
                </c:pt>
                <c:pt idx="2551">
                  <c:v>177.524978</c:v>
                </c:pt>
                <c:pt idx="2552">
                  <c:v>177.45877400000001</c:v>
                </c:pt>
                <c:pt idx="2553">
                  <c:v>177.37763000000001</c:v>
                </c:pt>
                <c:pt idx="2554">
                  <c:v>177.29585599999999</c:v>
                </c:pt>
                <c:pt idx="2555">
                  <c:v>177.22426999999999</c:v>
                </c:pt>
                <c:pt idx="2556">
                  <c:v>177.16155800000001</c:v>
                </c:pt>
                <c:pt idx="2557">
                  <c:v>177.09409400000001</c:v>
                </c:pt>
                <c:pt idx="2558">
                  <c:v>177.02367799999999</c:v>
                </c:pt>
                <c:pt idx="2559">
                  <c:v>176.933336</c:v>
                </c:pt>
                <c:pt idx="2560">
                  <c:v>176.86545799999999</c:v>
                </c:pt>
                <c:pt idx="2561">
                  <c:v>176.77605199999999</c:v>
                </c:pt>
                <c:pt idx="2562">
                  <c:v>176.707562</c:v>
                </c:pt>
                <c:pt idx="2563">
                  <c:v>176.645318</c:v>
                </c:pt>
                <c:pt idx="2564">
                  <c:v>176.57326399999999</c:v>
                </c:pt>
                <c:pt idx="2565">
                  <c:v>176.508014</c:v>
                </c:pt>
                <c:pt idx="2566">
                  <c:v>176.44618399999999</c:v>
                </c:pt>
                <c:pt idx="2567">
                  <c:v>176.37724399999999</c:v>
                </c:pt>
                <c:pt idx="2568">
                  <c:v>176.29352600000001</c:v>
                </c:pt>
                <c:pt idx="2569">
                  <c:v>176.21085199999999</c:v>
                </c:pt>
                <c:pt idx="2570">
                  <c:v>176.149382</c:v>
                </c:pt>
                <c:pt idx="2571">
                  <c:v>176.06332399999999</c:v>
                </c:pt>
                <c:pt idx="2572">
                  <c:v>176.00205199999999</c:v>
                </c:pt>
                <c:pt idx="2573">
                  <c:v>175.935056</c:v>
                </c:pt>
                <c:pt idx="2574">
                  <c:v>175.84687400000001</c:v>
                </c:pt>
                <c:pt idx="2575">
                  <c:v>175.78466599999999</c:v>
                </c:pt>
                <c:pt idx="2576">
                  <c:v>175.712648</c:v>
                </c:pt>
                <c:pt idx="2577">
                  <c:v>175.63055</c:v>
                </c:pt>
                <c:pt idx="2578">
                  <c:v>175.568162</c:v>
                </c:pt>
                <c:pt idx="2579">
                  <c:v>175.51473799999999</c:v>
                </c:pt>
                <c:pt idx="2580">
                  <c:v>175.43757199999999</c:v>
                </c:pt>
                <c:pt idx="2581">
                  <c:v>175.35407000000001</c:v>
                </c:pt>
                <c:pt idx="2582">
                  <c:v>175.27998199999999</c:v>
                </c:pt>
                <c:pt idx="2583">
                  <c:v>175.22520800000001</c:v>
                </c:pt>
                <c:pt idx="2584">
                  <c:v>175.15409</c:v>
                </c:pt>
                <c:pt idx="2585">
                  <c:v>175.073036</c:v>
                </c:pt>
                <c:pt idx="2586">
                  <c:v>175.00073</c:v>
                </c:pt>
                <c:pt idx="2587">
                  <c:v>174.95061799999999</c:v>
                </c:pt>
                <c:pt idx="2588">
                  <c:v>174.863966</c:v>
                </c:pt>
                <c:pt idx="2589">
                  <c:v>174.79427000000001</c:v>
                </c:pt>
                <c:pt idx="2590">
                  <c:v>174.73398800000001</c:v>
                </c:pt>
                <c:pt idx="2591">
                  <c:v>174.66353599999999</c:v>
                </c:pt>
                <c:pt idx="2592">
                  <c:v>174.59632400000001</c:v>
                </c:pt>
                <c:pt idx="2593">
                  <c:v>174.52567400000001</c:v>
                </c:pt>
                <c:pt idx="2594">
                  <c:v>174.45003800000001</c:v>
                </c:pt>
                <c:pt idx="2595">
                  <c:v>174.38383400000001</c:v>
                </c:pt>
                <c:pt idx="2596">
                  <c:v>174.32324600000001</c:v>
                </c:pt>
                <c:pt idx="2597">
                  <c:v>174.251768</c:v>
                </c:pt>
                <c:pt idx="2598">
                  <c:v>174.17361199999999</c:v>
                </c:pt>
                <c:pt idx="2599">
                  <c:v>174.10506799999999</c:v>
                </c:pt>
                <c:pt idx="2600">
                  <c:v>174.04806199999999</c:v>
                </c:pt>
                <c:pt idx="2601">
                  <c:v>173.95905200000001</c:v>
                </c:pt>
                <c:pt idx="2602">
                  <c:v>173.896052</c:v>
                </c:pt>
                <c:pt idx="2603">
                  <c:v>173.833808</c:v>
                </c:pt>
                <c:pt idx="2604">
                  <c:v>173.75342000000001</c:v>
                </c:pt>
                <c:pt idx="2605">
                  <c:v>173.68874600000001</c:v>
                </c:pt>
                <c:pt idx="2606">
                  <c:v>173.610716</c:v>
                </c:pt>
                <c:pt idx="2607">
                  <c:v>173.54870600000001</c:v>
                </c:pt>
                <c:pt idx="2608">
                  <c:v>173.489576</c:v>
                </c:pt>
                <c:pt idx="2609">
                  <c:v>173.422202</c:v>
                </c:pt>
                <c:pt idx="2610">
                  <c:v>173.33821399999999</c:v>
                </c:pt>
                <c:pt idx="2611">
                  <c:v>173.277896</c:v>
                </c:pt>
                <c:pt idx="2612">
                  <c:v>173.21534600000001</c:v>
                </c:pt>
                <c:pt idx="2613">
                  <c:v>173.140106</c:v>
                </c:pt>
                <c:pt idx="2614">
                  <c:v>173.06751199999999</c:v>
                </c:pt>
                <c:pt idx="2615">
                  <c:v>173.000066</c:v>
                </c:pt>
                <c:pt idx="2616">
                  <c:v>172.92468199999999</c:v>
                </c:pt>
                <c:pt idx="2617">
                  <c:v>172.86056600000001</c:v>
                </c:pt>
                <c:pt idx="2618">
                  <c:v>172.79123000000001</c:v>
                </c:pt>
                <c:pt idx="2619">
                  <c:v>172.73046199999999</c:v>
                </c:pt>
                <c:pt idx="2620">
                  <c:v>172.665122</c:v>
                </c:pt>
                <c:pt idx="2621">
                  <c:v>172.579748</c:v>
                </c:pt>
                <c:pt idx="2622">
                  <c:v>172.51102399999999</c:v>
                </c:pt>
                <c:pt idx="2623">
                  <c:v>172.45173199999999</c:v>
                </c:pt>
                <c:pt idx="2624">
                  <c:v>172.39315999999999</c:v>
                </c:pt>
                <c:pt idx="2625">
                  <c:v>172.32132200000001</c:v>
                </c:pt>
                <c:pt idx="2626">
                  <c:v>172.24950200000001</c:v>
                </c:pt>
                <c:pt idx="2627">
                  <c:v>172.19622200000001</c:v>
                </c:pt>
                <c:pt idx="2628">
                  <c:v>172.123898</c:v>
                </c:pt>
                <c:pt idx="2629">
                  <c:v>172.05475999999999</c:v>
                </c:pt>
                <c:pt idx="2630">
                  <c:v>171.996422</c:v>
                </c:pt>
                <c:pt idx="2631">
                  <c:v>171.90986000000001</c:v>
                </c:pt>
                <c:pt idx="2632">
                  <c:v>171.839966</c:v>
                </c:pt>
                <c:pt idx="2633">
                  <c:v>171.77763200000001</c:v>
                </c:pt>
                <c:pt idx="2634">
                  <c:v>171.71668399999999</c:v>
                </c:pt>
                <c:pt idx="2635">
                  <c:v>171.65370200000001</c:v>
                </c:pt>
                <c:pt idx="2636">
                  <c:v>171.56775200000001</c:v>
                </c:pt>
                <c:pt idx="2637">
                  <c:v>171.50279</c:v>
                </c:pt>
                <c:pt idx="2638">
                  <c:v>171.438332</c:v>
                </c:pt>
                <c:pt idx="2639">
                  <c:v>171.361526</c:v>
                </c:pt>
                <c:pt idx="2640">
                  <c:v>171.315608</c:v>
                </c:pt>
                <c:pt idx="2641">
                  <c:v>171.24605600000001</c:v>
                </c:pt>
                <c:pt idx="2642">
                  <c:v>171.16804400000001</c:v>
                </c:pt>
                <c:pt idx="2643">
                  <c:v>171.11271199999999</c:v>
                </c:pt>
                <c:pt idx="2644">
                  <c:v>171.05525600000001</c:v>
                </c:pt>
                <c:pt idx="2645">
                  <c:v>170.97420199999999</c:v>
                </c:pt>
                <c:pt idx="2646">
                  <c:v>170.90565799999999</c:v>
                </c:pt>
                <c:pt idx="2647">
                  <c:v>170.84964199999999</c:v>
                </c:pt>
                <c:pt idx="2648">
                  <c:v>170.78333000000001</c:v>
                </c:pt>
                <c:pt idx="2649">
                  <c:v>170.711726</c:v>
                </c:pt>
                <c:pt idx="2650">
                  <c:v>170.65652</c:v>
                </c:pt>
                <c:pt idx="2651">
                  <c:v>170.56990400000001</c:v>
                </c:pt>
                <c:pt idx="2652">
                  <c:v>170.51684</c:v>
                </c:pt>
                <c:pt idx="2653">
                  <c:v>170.446856</c:v>
                </c:pt>
                <c:pt idx="2654">
                  <c:v>170.37332599999999</c:v>
                </c:pt>
                <c:pt idx="2655">
                  <c:v>170.32260199999999</c:v>
                </c:pt>
                <c:pt idx="2656">
                  <c:v>170.26010600000001</c:v>
                </c:pt>
                <c:pt idx="2657">
                  <c:v>170.18623400000001</c:v>
                </c:pt>
                <c:pt idx="2658">
                  <c:v>170.117582</c:v>
                </c:pt>
                <c:pt idx="2659">
                  <c:v>170.05486999999999</c:v>
                </c:pt>
                <c:pt idx="2660">
                  <c:v>169.99050199999999</c:v>
                </c:pt>
                <c:pt idx="2661">
                  <c:v>169.922372</c:v>
                </c:pt>
                <c:pt idx="2662">
                  <c:v>169.868696</c:v>
                </c:pt>
                <c:pt idx="2663">
                  <c:v>169.80013400000001</c:v>
                </c:pt>
                <c:pt idx="2664">
                  <c:v>169.72800799999999</c:v>
                </c:pt>
                <c:pt idx="2665">
                  <c:v>169.66754599999999</c:v>
                </c:pt>
                <c:pt idx="2666">
                  <c:v>169.61140399999999</c:v>
                </c:pt>
                <c:pt idx="2667">
                  <c:v>169.52777599999999</c:v>
                </c:pt>
                <c:pt idx="2668">
                  <c:v>169.45730599999999</c:v>
                </c:pt>
                <c:pt idx="2669">
                  <c:v>169.40190200000001</c:v>
                </c:pt>
                <c:pt idx="2670">
                  <c:v>169.34010799999999</c:v>
                </c:pt>
                <c:pt idx="2671">
                  <c:v>169.26578599999999</c:v>
                </c:pt>
                <c:pt idx="2672">
                  <c:v>169.19472200000001</c:v>
                </c:pt>
                <c:pt idx="2673">
                  <c:v>169.149542</c:v>
                </c:pt>
                <c:pt idx="2674">
                  <c:v>169.08717200000001</c:v>
                </c:pt>
                <c:pt idx="2675">
                  <c:v>168.99706399999999</c:v>
                </c:pt>
                <c:pt idx="2676">
                  <c:v>168.924758</c:v>
                </c:pt>
                <c:pt idx="2677">
                  <c:v>168.87828200000001</c:v>
                </c:pt>
                <c:pt idx="2678">
                  <c:v>168.81078199999999</c:v>
                </c:pt>
                <c:pt idx="2679">
                  <c:v>168.741626</c:v>
                </c:pt>
                <c:pt idx="2680">
                  <c:v>168.678428</c:v>
                </c:pt>
                <c:pt idx="2681">
                  <c:v>168.617876</c:v>
                </c:pt>
                <c:pt idx="2682">
                  <c:v>168.55915999999999</c:v>
                </c:pt>
                <c:pt idx="2683">
                  <c:v>168.50447600000001</c:v>
                </c:pt>
                <c:pt idx="2684">
                  <c:v>168.43463600000001</c:v>
                </c:pt>
                <c:pt idx="2685">
                  <c:v>168.363302</c:v>
                </c:pt>
                <c:pt idx="2686">
                  <c:v>168.28656799999999</c:v>
                </c:pt>
                <c:pt idx="2687">
                  <c:v>168.23028199999999</c:v>
                </c:pt>
                <c:pt idx="2688">
                  <c:v>168.186092</c:v>
                </c:pt>
                <c:pt idx="2689">
                  <c:v>168.12381199999999</c:v>
                </c:pt>
                <c:pt idx="2690">
                  <c:v>168.04011199999999</c:v>
                </c:pt>
                <c:pt idx="2691">
                  <c:v>167.968886</c:v>
                </c:pt>
                <c:pt idx="2692">
                  <c:v>167.89920799999999</c:v>
                </c:pt>
                <c:pt idx="2693">
                  <c:v>167.83653200000001</c:v>
                </c:pt>
                <c:pt idx="2694">
                  <c:v>167.780642</c:v>
                </c:pt>
                <c:pt idx="2695">
                  <c:v>167.71881200000001</c:v>
                </c:pt>
                <c:pt idx="2696">
                  <c:v>167.65781000000001</c:v>
                </c:pt>
                <c:pt idx="2697">
                  <c:v>167.58744799999999</c:v>
                </c:pt>
                <c:pt idx="2698">
                  <c:v>167.536022</c:v>
                </c:pt>
                <c:pt idx="2699">
                  <c:v>167.470448</c:v>
                </c:pt>
                <c:pt idx="2700">
                  <c:v>167.40347</c:v>
                </c:pt>
                <c:pt idx="2701">
                  <c:v>167.35017199999999</c:v>
                </c:pt>
                <c:pt idx="2702">
                  <c:v>167.29100600000001</c:v>
                </c:pt>
                <c:pt idx="2703">
                  <c:v>167.21564000000001</c:v>
                </c:pt>
                <c:pt idx="2704">
                  <c:v>167.160326</c:v>
                </c:pt>
                <c:pt idx="2705">
                  <c:v>167.075366</c:v>
                </c:pt>
                <c:pt idx="2706">
                  <c:v>167.03868199999999</c:v>
                </c:pt>
                <c:pt idx="2707">
                  <c:v>166.98113599999999</c:v>
                </c:pt>
                <c:pt idx="2708">
                  <c:v>166.91120599999999</c:v>
                </c:pt>
                <c:pt idx="2709">
                  <c:v>166.85265200000001</c:v>
                </c:pt>
                <c:pt idx="2710">
                  <c:v>166.776926</c:v>
                </c:pt>
                <c:pt idx="2711">
                  <c:v>166.70960600000001</c:v>
                </c:pt>
                <c:pt idx="2712">
                  <c:v>166.653392</c:v>
                </c:pt>
                <c:pt idx="2713">
                  <c:v>166.57449800000001</c:v>
                </c:pt>
                <c:pt idx="2714">
                  <c:v>166.51423399999999</c:v>
                </c:pt>
                <c:pt idx="2715">
                  <c:v>166.46086399999999</c:v>
                </c:pt>
                <c:pt idx="2716">
                  <c:v>166.405046</c:v>
                </c:pt>
                <c:pt idx="2717">
                  <c:v>166.34287399999999</c:v>
                </c:pt>
                <c:pt idx="2718">
                  <c:v>166.272944</c:v>
                </c:pt>
                <c:pt idx="2719">
                  <c:v>166.20407599999999</c:v>
                </c:pt>
                <c:pt idx="2720">
                  <c:v>166.154864</c:v>
                </c:pt>
                <c:pt idx="2721">
                  <c:v>166.08972199999999</c:v>
                </c:pt>
                <c:pt idx="2722">
                  <c:v>166.02072799999999</c:v>
                </c:pt>
                <c:pt idx="2723">
                  <c:v>165.95734999999999</c:v>
                </c:pt>
                <c:pt idx="2724">
                  <c:v>165.899012</c:v>
                </c:pt>
                <c:pt idx="2725">
                  <c:v>165.83790200000001</c:v>
                </c:pt>
                <c:pt idx="2726">
                  <c:v>165.77447000000001</c:v>
                </c:pt>
                <c:pt idx="2727">
                  <c:v>165.70853600000001</c:v>
                </c:pt>
                <c:pt idx="2728">
                  <c:v>165.652412</c:v>
                </c:pt>
                <c:pt idx="2729">
                  <c:v>165.58408399999999</c:v>
                </c:pt>
                <c:pt idx="2730">
                  <c:v>165.52913000000001</c:v>
                </c:pt>
                <c:pt idx="2731">
                  <c:v>165.48065600000001</c:v>
                </c:pt>
                <c:pt idx="2732">
                  <c:v>165.40561400000001</c:v>
                </c:pt>
                <c:pt idx="2733">
                  <c:v>165.34241599999999</c:v>
                </c:pt>
                <c:pt idx="2734">
                  <c:v>165.28253000000001</c:v>
                </c:pt>
                <c:pt idx="2735">
                  <c:v>165.216128</c:v>
                </c:pt>
                <c:pt idx="2736">
                  <c:v>165.155</c:v>
                </c:pt>
                <c:pt idx="2737">
                  <c:v>165.10080199999999</c:v>
                </c:pt>
                <c:pt idx="2738">
                  <c:v>165.041132</c:v>
                </c:pt>
                <c:pt idx="2739">
                  <c:v>164.97930199999999</c:v>
                </c:pt>
                <c:pt idx="2740">
                  <c:v>164.92263800000001</c:v>
                </c:pt>
                <c:pt idx="2741">
                  <c:v>164.87214800000001</c:v>
                </c:pt>
                <c:pt idx="2742">
                  <c:v>164.81352200000001</c:v>
                </c:pt>
                <c:pt idx="2743">
                  <c:v>164.739362</c:v>
                </c:pt>
                <c:pt idx="2744">
                  <c:v>164.67344600000001</c:v>
                </c:pt>
                <c:pt idx="2745">
                  <c:v>164.619302</c:v>
                </c:pt>
                <c:pt idx="2746">
                  <c:v>164.53986800000001</c:v>
                </c:pt>
                <c:pt idx="2747">
                  <c:v>164.47017199999999</c:v>
                </c:pt>
                <c:pt idx="2748">
                  <c:v>164.41606400000001</c:v>
                </c:pt>
                <c:pt idx="2749">
                  <c:v>164.37208999999999</c:v>
                </c:pt>
                <c:pt idx="2750">
                  <c:v>164.30367200000001</c:v>
                </c:pt>
                <c:pt idx="2751">
                  <c:v>164.23052000000001</c:v>
                </c:pt>
                <c:pt idx="2752">
                  <c:v>164.17554799999999</c:v>
                </c:pt>
                <c:pt idx="2753">
                  <c:v>164.122016</c:v>
                </c:pt>
                <c:pt idx="2754">
                  <c:v>164.07480200000001</c:v>
                </c:pt>
                <c:pt idx="2755">
                  <c:v>164.01081199999999</c:v>
                </c:pt>
                <c:pt idx="2756">
                  <c:v>163.94433799999999</c:v>
                </c:pt>
                <c:pt idx="2757">
                  <c:v>163.88351599999999</c:v>
                </c:pt>
                <c:pt idx="2758">
                  <c:v>163.829588</c:v>
                </c:pt>
                <c:pt idx="2759">
                  <c:v>163.757372</c:v>
                </c:pt>
                <c:pt idx="2760">
                  <c:v>163.69512800000001</c:v>
                </c:pt>
                <c:pt idx="2761">
                  <c:v>163.64319800000001</c:v>
                </c:pt>
                <c:pt idx="2762">
                  <c:v>163.588244</c:v>
                </c:pt>
                <c:pt idx="2763">
                  <c:v>163.53350599999999</c:v>
                </c:pt>
                <c:pt idx="2764">
                  <c:v>163.45736600000001</c:v>
                </c:pt>
                <c:pt idx="2765">
                  <c:v>163.39333999999999</c:v>
                </c:pt>
                <c:pt idx="2766">
                  <c:v>163.34465</c:v>
                </c:pt>
                <c:pt idx="2767">
                  <c:v>163.28582599999999</c:v>
                </c:pt>
                <c:pt idx="2768">
                  <c:v>163.22559799999999</c:v>
                </c:pt>
                <c:pt idx="2769">
                  <c:v>163.15503799999999</c:v>
                </c:pt>
                <c:pt idx="2770">
                  <c:v>163.09372999999999</c:v>
                </c:pt>
                <c:pt idx="2771">
                  <c:v>163.03389799999999</c:v>
                </c:pt>
                <c:pt idx="2772">
                  <c:v>162.99107599999999</c:v>
                </c:pt>
                <c:pt idx="2773">
                  <c:v>162.92517799999999</c:v>
                </c:pt>
                <c:pt idx="2774">
                  <c:v>162.86548999999999</c:v>
                </c:pt>
                <c:pt idx="2775">
                  <c:v>162.804632</c:v>
                </c:pt>
                <c:pt idx="2776">
                  <c:v>162.74658199999999</c:v>
                </c:pt>
                <c:pt idx="2777">
                  <c:v>162.68646200000001</c:v>
                </c:pt>
                <c:pt idx="2778">
                  <c:v>162.624056</c:v>
                </c:pt>
                <c:pt idx="2779">
                  <c:v>162.56537599999999</c:v>
                </c:pt>
                <c:pt idx="2780">
                  <c:v>162.49481599999999</c:v>
                </c:pt>
                <c:pt idx="2781">
                  <c:v>162.44257999999999</c:v>
                </c:pt>
                <c:pt idx="2782">
                  <c:v>162.3929</c:v>
                </c:pt>
                <c:pt idx="2783">
                  <c:v>162.32837000000001</c:v>
                </c:pt>
                <c:pt idx="2784">
                  <c:v>162.27125599999999</c:v>
                </c:pt>
                <c:pt idx="2785">
                  <c:v>162.213044</c:v>
                </c:pt>
                <c:pt idx="2786">
                  <c:v>162.15130400000001</c:v>
                </c:pt>
                <c:pt idx="2787">
                  <c:v>162.08855600000001</c:v>
                </c:pt>
                <c:pt idx="2788">
                  <c:v>162.03590600000001</c:v>
                </c:pt>
                <c:pt idx="2789">
                  <c:v>161.97499400000001</c:v>
                </c:pt>
                <c:pt idx="2790">
                  <c:v>161.91046399999999</c:v>
                </c:pt>
                <c:pt idx="2791">
                  <c:v>161.84796800000001</c:v>
                </c:pt>
                <c:pt idx="2792">
                  <c:v>161.78509399999999</c:v>
                </c:pt>
                <c:pt idx="2793">
                  <c:v>161.74178599999999</c:v>
                </c:pt>
                <c:pt idx="2794">
                  <c:v>161.68265600000001</c:v>
                </c:pt>
                <c:pt idx="2795">
                  <c:v>161.62260800000001</c:v>
                </c:pt>
                <c:pt idx="2796">
                  <c:v>161.55725000000001</c:v>
                </c:pt>
                <c:pt idx="2797">
                  <c:v>161.48409799999999</c:v>
                </c:pt>
                <c:pt idx="2798">
                  <c:v>161.43459799999999</c:v>
                </c:pt>
                <c:pt idx="2799">
                  <c:v>161.38214600000001</c:v>
                </c:pt>
                <c:pt idx="2800">
                  <c:v>161.31586999999999</c:v>
                </c:pt>
                <c:pt idx="2801">
                  <c:v>161.26779199999999</c:v>
                </c:pt>
                <c:pt idx="2802">
                  <c:v>161.21163200000001</c:v>
                </c:pt>
                <c:pt idx="2803">
                  <c:v>161.15034199999999</c:v>
                </c:pt>
                <c:pt idx="2804">
                  <c:v>161.080232</c:v>
                </c:pt>
                <c:pt idx="2805">
                  <c:v>161.03156000000001</c:v>
                </c:pt>
                <c:pt idx="2806">
                  <c:v>160.97977399999999</c:v>
                </c:pt>
                <c:pt idx="2807">
                  <c:v>160.931174</c:v>
                </c:pt>
                <c:pt idx="2808">
                  <c:v>160.86488</c:v>
                </c:pt>
                <c:pt idx="2809">
                  <c:v>160.80407600000001</c:v>
                </c:pt>
                <c:pt idx="2810">
                  <c:v>160.75997599999999</c:v>
                </c:pt>
                <c:pt idx="2811">
                  <c:v>160.69262000000001</c:v>
                </c:pt>
                <c:pt idx="2812">
                  <c:v>160.62463399999999</c:v>
                </c:pt>
                <c:pt idx="2813">
                  <c:v>160.573712</c:v>
                </c:pt>
                <c:pt idx="2814">
                  <c:v>160.511414</c:v>
                </c:pt>
                <c:pt idx="2815">
                  <c:v>160.46115800000001</c:v>
                </c:pt>
                <c:pt idx="2816">
                  <c:v>160.39382000000001</c:v>
                </c:pt>
                <c:pt idx="2817">
                  <c:v>160.328732</c:v>
                </c:pt>
                <c:pt idx="2818">
                  <c:v>160.28286800000001</c:v>
                </c:pt>
                <c:pt idx="2819">
                  <c:v>160.221632</c:v>
                </c:pt>
                <c:pt idx="2820">
                  <c:v>160.16046800000001</c:v>
                </c:pt>
                <c:pt idx="2821">
                  <c:v>160.10916800000001</c:v>
                </c:pt>
                <c:pt idx="2822">
                  <c:v>160.03851800000001</c:v>
                </c:pt>
                <c:pt idx="2823">
                  <c:v>159.98597599999999</c:v>
                </c:pt>
                <c:pt idx="2824">
                  <c:v>159.938276</c:v>
                </c:pt>
                <c:pt idx="2825">
                  <c:v>159.87947</c:v>
                </c:pt>
                <c:pt idx="2826">
                  <c:v>159.82066399999999</c:v>
                </c:pt>
                <c:pt idx="2827">
                  <c:v>159.7604</c:v>
                </c:pt>
                <c:pt idx="2828">
                  <c:v>159.70431199999999</c:v>
                </c:pt>
                <c:pt idx="2829">
                  <c:v>159.65376800000001</c:v>
                </c:pt>
                <c:pt idx="2830">
                  <c:v>159.594818</c:v>
                </c:pt>
                <c:pt idx="2831">
                  <c:v>159.537092</c:v>
                </c:pt>
                <c:pt idx="2832">
                  <c:v>159.488258</c:v>
                </c:pt>
                <c:pt idx="2833">
                  <c:v>159.417698</c:v>
                </c:pt>
                <c:pt idx="2834">
                  <c:v>159.35590400000001</c:v>
                </c:pt>
                <c:pt idx="2835">
                  <c:v>159.30654799999999</c:v>
                </c:pt>
                <c:pt idx="2836">
                  <c:v>159.252242</c:v>
                </c:pt>
                <c:pt idx="2837">
                  <c:v>159.194174</c:v>
                </c:pt>
                <c:pt idx="2838">
                  <c:v>159.15029000000001</c:v>
                </c:pt>
                <c:pt idx="2839">
                  <c:v>159.07834399999999</c:v>
                </c:pt>
                <c:pt idx="2840">
                  <c:v>159.027998</c:v>
                </c:pt>
                <c:pt idx="2841">
                  <c:v>158.972666</c:v>
                </c:pt>
                <c:pt idx="2842">
                  <c:v>158.91958399999999</c:v>
                </c:pt>
                <c:pt idx="2843">
                  <c:v>158.851688</c:v>
                </c:pt>
                <c:pt idx="2844">
                  <c:v>158.784674</c:v>
                </c:pt>
                <c:pt idx="2845">
                  <c:v>158.742176</c:v>
                </c:pt>
                <c:pt idx="2846">
                  <c:v>158.694548</c:v>
                </c:pt>
                <c:pt idx="2847">
                  <c:v>158.627768</c:v>
                </c:pt>
                <c:pt idx="2848">
                  <c:v>158.572778</c:v>
                </c:pt>
                <c:pt idx="2849">
                  <c:v>158.52036200000001</c:v>
                </c:pt>
                <c:pt idx="2850">
                  <c:v>158.47123999999999</c:v>
                </c:pt>
                <c:pt idx="2851">
                  <c:v>158.40843799999999</c:v>
                </c:pt>
                <c:pt idx="2852">
                  <c:v>158.35780399999999</c:v>
                </c:pt>
                <c:pt idx="2853">
                  <c:v>158.30340799999999</c:v>
                </c:pt>
                <c:pt idx="2854">
                  <c:v>158.241398</c:v>
                </c:pt>
                <c:pt idx="2855">
                  <c:v>158.214146</c:v>
                </c:pt>
                <c:pt idx="2856">
                  <c:v>158.157734</c:v>
                </c:pt>
                <c:pt idx="2857">
                  <c:v>158.08794800000001</c:v>
                </c:pt>
                <c:pt idx="2858">
                  <c:v>158.02385000000001</c:v>
                </c:pt>
                <c:pt idx="2859">
                  <c:v>157.98288199999999</c:v>
                </c:pt>
                <c:pt idx="2860">
                  <c:v>157.925408</c:v>
                </c:pt>
                <c:pt idx="2861">
                  <c:v>157.874954</c:v>
                </c:pt>
                <c:pt idx="2862">
                  <c:v>157.82729</c:v>
                </c:pt>
                <c:pt idx="2863">
                  <c:v>157.77069800000001</c:v>
                </c:pt>
                <c:pt idx="2864">
                  <c:v>157.69875200000001</c:v>
                </c:pt>
                <c:pt idx="2865">
                  <c:v>157.64804599999999</c:v>
                </c:pt>
                <c:pt idx="2866">
                  <c:v>157.583426</c:v>
                </c:pt>
                <c:pt idx="2867">
                  <c:v>157.53761600000001</c:v>
                </c:pt>
                <c:pt idx="2868">
                  <c:v>157.488674</c:v>
                </c:pt>
                <c:pt idx="2869">
                  <c:v>157.42122800000001</c:v>
                </c:pt>
                <c:pt idx="2870">
                  <c:v>157.360658</c:v>
                </c:pt>
                <c:pt idx="2871">
                  <c:v>157.30941200000001</c:v>
                </c:pt>
                <c:pt idx="2872">
                  <c:v>157.25478200000001</c:v>
                </c:pt>
                <c:pt idx="2873">
                  <c:v>157.21757600000001</c:v>
                </c:pt>
                <c:pt idx="2874">
                  <c:v>157.169264</c:v>
                </c:pt>
                <c:pt idx="2875">
                  <c:v>157.10403199999999</c:v>
                </c:pt>
                <c:pt idx="2876">
                  <c:v>157.05375799999999</c:v>
                </c:pt>
                <c:pt idx="2877">
                  <c:v>156.986762</c:v>
                </c:pt>
                <c:pt idx="2878">
                  <c:v>156.921548</c:v>
                </c:pt>
                <c:pt idx="2879">
                  <c:v>156.88214600000001</c:v>
                </c:pt>
                <c:pt idx="2880">
                  <c:v>156.83287999999999</c:v>
                </c:pt>
                <c:pt idx="2881">
                  <c:v>156.77744000000001</c:v>
                </c:pt>
                <c:pt idx="2882">
                  <c:v>156.727418</c:v>
                </c:pt>
                <c:pt idx="2883">
                  <c:v>156.66402199999999</c:v>
                </c:pt>
                <c:pt idx="2884">
                  <c:v>156.618032</c:v>
                </c:pt>
                <c:pt idx="2885">
                  <c:v>156.55587800000001</c:v>
                </c:pt>
                <c:pt idx="2886">
                  <c:v>156.518078</c:v>
                </c:pt>
                <c:pt idx="2887">
                  <c:v>156.45273800000001</c:v>
                </c:pt>
                <c:pt idx="2888">
                  <c:v>156.403706</c:v>
                </c:pt>
                <c:pt idx="2889">
                  <c:v>156.337772</c:v>
                </c:pt>
                <c:pt idx="2890">
                  <c:v>156.28109000000001</c:v>
                </c:pt>
                <c:pt idx="2891">
                  <c:v>156.22719799999999</c:v>
                </c:pt>
                <c:pt idx="2892">
                  <c:v>156.17746399999999</c:v>
                </c:pt>
                <c:pt idx="2893">
                  <c:v>156.13842199999999</c:v>
                </c:pt>
                <c:pt idx="2894">
                  <c:v>156.07270399999999</c:v>
                </c:pt>
                <c:pt idx="2895">
                  <c:v>156.02140399999999</c:v>
                </c:pt>
                <c:pt idx="2896">
                  <c:v>155.96807000000001</c:v>
                </c:pt>
                <c:pt idx="2897">
                  <c:v>155.92452800000001</c:v>
                </c:pt>
                <c:pt idx="2898">
                  <c:v>155.877746</c:v>
                </c:pt>
                <c:pt idx="2899">
                  <c:v>155.809292</c:v>
                </c:pt>
                <c:pt idx="2900">
                  <c:v>155.75329400000001</c:v>
                </c:pt>
                <c:pt idx="2901">
                  <c:v>155.68721600000001</c:v>
                </c:pt>
                <c:pt idx="2902">
                  <c:v>155.64646400000001</c:v>
                </c:pt>
                <c:pt idx="2903">
                  <c:v>155.58918800000001</c:v>
                </c:pt>
                <c:pt idx="2904">
                  <c:v>155.527322</c:v>
                </c:pt>
                <c:pt idx="2905">
                  <c:v>155.485724</c:v>
                </c:pt>
                <c:pt idx="2906">
                  <c:v>155.429834</c:v>
                </c:pt>
                <c:pt idx="2907">
                  <c:v>155.37914599999999</c:v>
                </c:pt>
                <c:pt idx="2908">
                  <c:v>155.32095200000001</c:v>
                </c:pt>
                <c:pt idx="2909">
                  <c:v>155.261786</c:v>
                </c:pt>
                <c:pt idx="2910">
                  <c:v>155.21557999999999</c:v>
                </c:pt>
                <c:pt idx="2911">
                  <c:v>155.16566599999999</c:v>
                </c:pt>
                <c:pt idx="2912">
                  <c:v>155.11144999999999</c:v>
                </c:pt>
                <c:pt idx="2913">
                  <c:v>155.06099599999999</c:v>
                </c:pt>
                <c:pt idx="2914">
                  <c:v>155.01183800000001</c:v>
                </c:pt>
                <c:pt idx="2915">
                  <c:v>154.950242</c:v>
                </c:pt>
                <c:pt idx="2916">
                  <c:v>154.894622</c:v>
                </c:pt>
                <c:pt idx="2917">
                  <c:v>154.84218799999999</c:v>
                </c:pt>
                <c:pt idx="2918">
                  <c:v>154.796738</c:v>
                </c:pt>
                <c:pt idx="2919">
                  <c:v>154.741388</c:v>
                </c:pt>
                <c:pt idx="2920">
                  <c:v>154.690538</c:v>
                </c:pt>
                <c:pt idx="2921">
                  <c:v>154.64724799999999</c:v>
                </c:pt>
                <c:pt idx="2922">
                  <c:v>154.58048600000001</c:v>
                </c:pt>
                <c:pt idx="2923">
                  <c:v>154.52511799999999</c:v>
                </c:pt>
                <c:pt idx="2924">
                  <c:v>154.496084</c:v>
                </c:pt>
                <c:pt idx="2925">
                  <c:v>154.439348</c:v>
                </c:pt>
                <c:pt idx="2926">
                  <c:v>154.38403400000001</c:v>
                </c:pt>
                <c:pt idx="2927">
                  <c:v>154.334858</c:v>
                </c:pt>
                <c:pt idx="2928">
                  <c:v>154.27373</c:v>
                </c:pt>
                <c:pt idx="2929">
                  <c:v>154.218254</c:v>
                </c:pt>
                <c:pt idx="2930">
                  <c:v>154.160492</c:v>
                </c:pt>
                <c:pt idx="2931">
                  <c:v>154.11623</c:v>
                </c:pt>
                <c:pt idx="2932">
                  <c:v>154.074794</c:v>
                </c:pt>
                <c:pt idx="2933">
                  <c:v>154.01816600000001</c:v>
                </c:pt>
                <c:pt idx="2934">
                  <c:v>153.97064599999999</c:v>
                </c:pt>
                <c:pt idx="2935">
                  <c:v>153.912182</c:v>
                </c:pt>
                <c:pt idx="2936">
                  <c:v>153.85519400000001</c:v>
                </c:pt>
                <c:pt idx="2937">
                  <c:v>153.81518</c:v>
                </c:pt>
                <c:pt idx="2938">
                  <c:v>153.760694</c:v>
                </c:pt>
                <c:pt idx="2939">
                  <c:v>153.70273399999999</c:v>
                </c:pt>
                <c:pt idx="2940">
                  <c:v>153.66529399999999</c:v>
                </c:pt>
                <c:pt idx="2941">
                  <c:v>153.617954</c:v>
                </c:pt>
                <c:pt idx="2942">
                  <c:v>153.57133400000001</c:v>
                </c:pt>
                <c:pt idx="2943">
                  <c:v>153.510998</c:v>
                </c:pt>
                <c:pt idx="2944">
                  <c:v>153.44843</c:v>
                </c:pt>
                <c:pt idx="2945">
                  <c:v>153.40643600000001</c:v>
                </c:pt>
                <c:pt idx="2946">
                  <c:v>153.354038</c:v>
                </c:pt>
                <c:pt idx="2947">
                  <c:v>153.303404</c:v>
                </c:pt>
                <c:pt idx="2948">
                  <c:v>153.264488</c:v>
                </c:pt>
                <c:pt idx="2949">
                  <c:v>153.20350400000001</c:v>
                </c:pt>
                <c:pt idx="2950">
                  <c:v>153.146984</c:v>
                </c:pt>
                <c:pt idx="2951">
                  <c:v>153.08950999999999</c:v>
                </c:pt>
                <c:pt idx="2952">
                  <c:v>153.05032399999999</c:v>
                </c:pt>
                <c:pt idx="2953">
                  <c:v>153.016052</c:v>
                </c:pt>
                <c:pt idx="2954">
                  <c:v>152.95470800000001</c:v>
                </c:pt>
                <c:pt idx="2955">
                  <c:v>152.89480399999999</c:v>
                </c:pt>
                <c:pt idx="2956">
                  <c:v>152.85027199999999</c:v>
                </c:pt>
                <c:pt idx="2957">
                  <c:v>152.78720000000001</c:v>
                </c:pt>
                <c:pt idx="2958">
                  <c:v>152.736242</c:v>
                </c:pt>
                <c:pt idx="2959">
                  <c:v>152.69504000000001</c:v>
                </c:pt>
                <c:pt idx="2960">
                  <c:v>152.64023</c:v>
                </c:pt>
                <c:pt idx="2961">
                  <c:v>152.59531999999999</c:v>
                </c:pt>
                <c:pt idx="2962">
                  <c:v>152.560688</c:v>
                </c:pt>
                <c:pt idx="2963">
                  <c:v>152.503286</c:v>
                </c:pt>
                <c:pt idx="2964">
                  <c:v>152.436218</c:v>
                </c:pt>
                <c:pt idx="2965">
                  <c:v>152.41083800000001</c:v>
                </c:pt>
                <c:pt idx="2966">
                  <c:v>152.34171799999999</c:v>
                </c:pt>
                <c:pt idx="2967">
                  <c:v>152.29894999999999</c:v>
                </c:pt>
                <c:pt idx="2968">
                  <c:v>152.24131399999999</c:v>
                </c:pt>
                <c:pt idx="2969">
                  <c:v>152.181194</c:v>
                </c:pt>
                <c:pt idx="2970">
                  <c:v>152.12865199999999</c:v>
                </c:pt>
                <c:pt idx="2971">
                  <c:v>152.10170600000001</c:v>
                </c:pt>
                <c:pt idx="2972">
                  <c:v>152.052584</c:v>
                </c:pt>
                <c:pt idx="2973">
                  <c:v>151.98927800000001</c:v>
                </c:pt>
                <c:pt idx="2974">
                  <c:v>151.94084000000001</c:v>
                </c:pt>
                <c:pt idx="2975">
                  <c:v>151.88433800000001</c:v>
                </c:pt>
                <c:pt idx="2976">
                  <c:v>151.860038</c:v>
                </c:pt>
                <c:pt idx="2977">
                  <c:v>151.817342</c:v>
                </c:pt>
                <c:pt idx="2978">
                  <c:v>151.76055199999999</c:v>
                </c:pt>
                <c:pt idx="2979">
                  <c:v>151.70523800000001</c:v>
                </c:pt>
                <c:pt idx="2980">
                  <c:v>151.64560399999999</c:v>
                </c:pt>
                <c:pt idx="2981">
                  <c:v>151.596518</c:v>
                </c:pt>
                <c:pt idx="2982">
                  <c:v>151.547144</c:v>
                </c:pt>
                <c:pt idx="2983">
                  <c:v>151.50964999999999</c:v>
                </c:pt>
                <c:pt idx="2984">
                  <c:v>151.45008799999999</c:v>
                </c:pt>
                <c:pt idx="2985">
                  <c:v>151.40976800000001</c:v>
                </c:pt>
                <c:pt idx="2986">
                  <c:v>151.36111399999999</c:v>
                </c:pt>
                <c:pt idx="2987">
                  <c:v>151.29168799999999</c:v>
                </c:pt>
                <c:pt idx="2988">
                  <c:v>151.24585999999999</c:v>
                </c:pt>
                <c:pt idx="2989">
                  <c:v>151.20212000000001</c:v>
                </c:pt>
                <c:pt idx="2990">
                  <c:v>151.157084</c:v>
                </c:pt>
                <c:pt idx="2991">
                  <c:v>151.09309400000001</c:v>
                </c:pt>
                <c:pt idx="2992">
                  <c:v>151.06001000000001</c:v>
                </c:pt>
                <c:pt idx="2993">
                  <c:v>151.00464199999999</c:v>
                </c:pt>
                <c:pt idx="2994">
                  <c:v>150.95238800000001</c:v>
                </c:pt>
                <c:pt idx="2995">
                  <c:v>150.91809799999999</c:v>
                </c:pt>
                <c:pt idx="2996">
                  <c:v>150.86462</c:v>
                </c:pt>
                <c:pt idx="2997">
                  <c:v>150.81553400000001</c:v>
                </c:pt>
                <c:pt idx="2998">
                  <c:v>150.748322</c:v>
                </c:pt>
                <c:pt idx="2999">
                  <c:v>150.70317800000001</c:v>
                </c:pt>
                <c:pt idx="3000">
                  <c:v>150.667934</c:v>
                </c:pt>
                <c:pt idx="3001">
                  <c:v>150.61274599999999</c:v>
                </c:pt>
                <c:pt idx="3002">
                  <c:v>150.56250800000001</c:v>
                </c:pt>
                <c:pt idx="3003">
                  <c:v>150.51844399999999</c:v>
                </c:pt>
                <c:pt idx="3004">
                  <c:v>150.45344600000001</c:v>
                </c:pt>
                <c:pt idx="3005">
                  <c:v>150.42543800000001</c:v>
                </c:pt>
                <c:pt idx="3006">
                  <c:v>150.37811600000001</c:v>
                </c:pt>
                <c:pt idx="3007">
                  <c:v>150.320066</c:v>
                </c:pt>
                <c:pt idx="3008">
                  <c:v>150.28026800000001</c:v>
                </c:pt>
                <c:pt idx="3009">
                  <c:v>150.236456</c:v>
                </c:pt>
                <c:pt idx="3010">
                  <c:v>150.17486</c:v>
                </c:pt>
                <c:pt idx="3011">
                  <c:v>150.13157000000001</c:v>
                </c:pt>
                <c:pt idx="3012">
                  <c:v>150.09713600000001</c:v>
                </c:pt>
                <c:pt idx="3013">
                  <c:v>150.0359</c:v>
                </c:pt>
                <c:pt idx="3014">
                  <c:v>149.98744400000001</c:v>
                </c:pt>
                <c:pt idx="3015">
                  <c:v>149.95256000000001</c:v>
                </c:pt>
                <c:pt idx="3016">
                  <c:v>149.89638199999999</c:v>
                </c:pt>
                <c:pt idx="3017">
                  <c:v>149.84247199999999</c:v>
                </c:pt>
                <c:pt idx="3018">
                  <c:v>149.79057800000001</c:v>
                </c:pt>
                <c:pt idx="3019">
                  <c:v>149.747162</c:v>
                </c:pt>
                <c:pt idx="3020">
                  <c:v>149.70965000000001</c:v>
                </c:pt>
                <c:pt idx="3021">
                  <c:v>149.65838600000001</c:v>
                </c:pt>
                <c:pt idx="3022">
                  <c:v>149.585936</c:v>
                </c:pt>
                <c:pt idx="3023">
                  <c:v>149.52889400000001</c:v>
                </c:pt>
                <c:pt idx="3024">
                  <c:v>149.50049000000001</c:v>
                </c:pt>
                <c:pt idx="3025">
                  <c:v>149.452448</c:v>
                </c:pt>
                <c:pt idx="3026">
                  <c:v>149.42069599999999</c:v>
                </c:pt>
                <c:pt idx="3027">
                  <c:v>149.35420400000001</c:v>
                </c:pt>
                <c:pt idx="3028">
                  <c:v>149.324378</c:v>
                </c:pt>
                <c:pt idx="3029">
                  <c:v>149.28150199999999</c:v>
                </c:pt>
                <c:pt idx="3030">
                  <c:v>149.23266799999999</c:v>
                </c:pt>
                <c:pt idx="3031">
                  <c:v>149.18423000000001</c:v>
                </c:pt>
                <c:pt idx="3032">
                  <c:v>149.12681000000001</c:v>
                </c:pt>
                <c:pt idx="3033">
                  <c:v>149.08036999999999</c:v>
                </c:pt>
                <c:pt idx="3034">
                  <c:v>149.03717</c:v>
                </c:pt>
                <c:pt idx="3035">
                  <c:v>148.98389</c:v>
                </c:pt>
                <c:pt idx="3036">
                  <c:v>148.92940400000001</c:v>
                </c:pt>
                <c:pt idx="3037">
                  <c:v>148.87936400000001</c:v>
                </c:pt>
                <c:pt idx="3038">
                  <c:v>148.833572</c:v>
                </c:pt>
                <c:pt idx="3039">
                  <c:v>148.781858</c:v>
                </c:pt>
                <c:pt idx="3040">
                  <c:v>148.73743400000001</c:v>
                </c:pt>
                <c:pt idx="3041">
                  <c:v>148.70379199999999</c:v>
                </c:pt>
                <c:pt idx="3042">
                  <c:v>148.660214</c:v>
                </c:pt>
                <c:pt idx="3043">
                  <c:v>148.617572</c:v>
                </c:pt>
                <c:pt idx="3044">
                  <c:v>148.55891</c:v>
                </c:pt>
                <c:pt idx="3045">
                  <c:v>148.50399200000001</c:v>
                </c:pt>
                <c:pt idx="3046">
                  <c:v>148.46981</c:v>
                </c:pt>
                <c:pt idx="3047">
                  <c:v>148.425206</c:v>
                </c:pt>
                <c:pt idx="3048">
                  <c:v>148.36515800000001</c:v>
                </c:pt>
                <c:pt idx="3049">
                  <c:v>148.31627</c:v>
                </c:pt>
                <c:pt idx="3050">
                  <c:v>148.25841800000001</c:v>
                </c:pt>
                <c:pt idx="3051">
                  <c:v>148.22085200000001</c:v>
                </c:pt>
                <c:pt idx="3052">
                  <c:v>148.19100800000001</c:v>
                </c:pt>
                <c:pt idx="3053">
                  <c:v>148.144856</c:v>
                </c:pt>
                <c:pt idx="3054">
                  <c:v>148.08875</c:v>
                </c:pt>
                <c:pt idx="3055">
                  <c:v>148.04092399999999</c:v>
                </c:pt>
                <c:pt idx="3056">
                  <c:v>148.00652600000001</c:v>
                </c:pt>
                <c:pt idx="3057">
                  <c:v>147.94518199999999</c:v>
                </c:pt>
                <c:pt idx="3058">
                  <c:v>147.89454799999999</c:v>
                </c:pt>
                <c:pt idx="3059">
                  <c:v>147.84378799999999</c:v>
                </c:pt>
                <c:pt idx="3060">
                  <c:v>147.80748199999999</c:v>
                </c:pt>
                <c:pt idx="3061">
                  <c:v>147.772076</c:v>
                </c:pt>
                <c:pt idx="3062">
                  <c:v>147.711848</c:v>
                </c:pt>
                <c:pt idx="3063">
                  <c:v>147.67145600000001</c:v>
                </c:pt>
                <c:pt idx="3064">
                  <c:v>147.62044399999999</c:v>
                </c:pt>
                <c:pt idx="3065">
                  <c:v>147.57711800000001</c:v>
                </c:pt>
                <c:pt idx="3066">
                  <c:v>147.529292</c:v>
                </c:pt>
                <c:pt idx="3067">
                  <c:v>147.480188</c:v>
                </c:pt>
                <c:pt idx="3068">
                  <c:v>147.44327000000001</c:v>
                </c:pt>
                <c:pt idx="3069">
                  <c:v>147.39071000000001</c:v>
                </c:pt>
                <c:pt idx="3070">
                  <c:v>147.35400799999999</c:v>
                </c:pt>
                <c:pt idx="3071">
                  <c:v>147.29919799999999</c:v>
                </c:pt>
                <c:pt idx="3072">
                  <c:v>147.25117399999999</c:v>
                </c:pt>
                <c:pt idx="3073">
                  <c:v>147.19146799999999</c:v>
                </c:pt>
                <c:pt idx="3074">
                  <c:v>147.13876400000001</c:v>
                </c:pt>
                <c:pt idx="3075">
                  <c:v>147.1028</c:v>
                </c:pt>
                <c:pt idx="3076">
                  <c:v>147.06314599999999</c:v>
                </c:pt>
                <c:pt idx="3077">
                  <c:v>147.01166599999999</c:v>
                </c:pt>
                <c:pt idx="3078">
                  <c:v>146.969762</c:v>
                </c:pt>
                <c:pt idx="3079">
                  <c:v>146.93140399999999</c:v>
                </c:pt>
                <c:pt idx="3080">
                  <c:v>146.88789800000001</c:v>
                </c:pt>
                <c:pt idx="3081">
                  <c:v>146.843906</c:v>
                </c:pt>
                <c:pt idx="3082">
                  <c:v>146.78862799999999</c:v>
                </c:pt>
                <c:pt idx="3083">
                  <c:v>146.74625599999999</c:v>
                </c:pt>
                <c:pt idx="3084">
                  <c:v>146.69529800000001</c:v>
                </c:pt>
                <c:pt idx="3085">
                  <c:v>146.65204399999999</c:v>
                </c:pt>
                <c:pt idx="3086">
                  <c:v>146.599808</c:v>
                </c:pt>
                <c:pt idx="3087">
                  <c:v>146.55673400000001</c:v>
                </c:pt>
                <c:pt idx="3088">
                  <c:v>146.50287800000001</c:v>
                </c:pt>
                <c:pt idx="3089">
                  <c:v>146.466644</c:v>
                </c:pt>
                <c:pt idx="3090">
                  <c:v>146.42294000000001</c:v>
                </c:pt>
                <c:pt idx="3091">
                  <c:v>146.389262</c:v>
                </c:pt>
                <c:pt idx="3092">
                  <c:v>146.34075200000001</c:v>
                </c:pt>
                <c:pt idx="3093">
                  <c:v>146.28774200000001</c:v>
                </c:pt>
                <c:pt idx="3094">
                  <c:v>146.23595599999999</c:v>
                </c:pt>
                <c:pt idx="3095">
                  <c:v>146.197382</c:v>
                </c:pt>
                <c:pt idx="3096">
                  <c:v>146.144948</c:v>
                </c:pt>
                <c:pt idx="3097">
                  <c:v>146.09798599999999</c:v>
                </c:pt>
                <c:pt idx="3098">
                  <c:v>146.06214800000001</c:v>
                </c:pt>
                <c:pt idx="3099">
                  <c:v>146.021612</c:v>
                </c:pt>
                <c:pt idx="3100">
                  <c:v>145.96237400000001</c:v>
                </c:pt>
                <c:pt idx="3101">
                  <c:v>145.92606799999999</c:v>
                </c:pt>
                <c:pt idx="3102">
                  <c:v>145.88517200000001</c:v>
                </c:pt>
                <c:pt idx="3103">
                  <c:v>145.83966799999999</c:v>
                </c:pt>
                <c:pt idx="3104">
                  <c:v>145.79895200000001</c:v>
                </c:pt>
                <c:pt idx="3105">
                  <c:v>145.75434799999999</c:v>
                </c:pt>
                <c:pt idx="3106">
                  <c:v>145.69646</c:v>
                </c:pt>
                <c:pt idx="3107">
                  <c:v>145.63867999999999</c:v>
                </c:pt>
                <c:pt idx="3108">
                  <c:v>145.606154</c:v>
                </c:pt>
                <c:pt idx="3109">
                  <c:v>145.557716</c:v>
                </c:pt>
                <c:pt idx="3110">
                  <c:v>145.53575599999999</c:v>
                </c:pt>
                <c:pt idx="3111">
                  <c:v>145.480964</c:v>
                </c:pt>
                <c:pt idx="3112">
                  <c:v>145.435712</c:v>
                </c:pt>
                <c:pt idx="3113">
                  <c:v>145.38182</c:v>
                </c:pt>
                <c:pt idx="3114">
                  <c:v>145.32609199999999</c:v>
                </c:pt>
                <c:pt idx="3115">
                  <c:v>145.29669799999999</c:v>
                </c:pt>
                <c:pt idx="3116">
                  <c:v>145.24631600000001</c:v>
                </c:pt>
                <c:pt idx="3117">
                  <c:v>145.21087399999999</c:v>
                </c:pt>
                <c:pt idx="3118">
                  <c:v>145.17474799999999</c:v>
                </c:pt>
                <c:pt idx="3119">
                  <c:v>145.12468999999999</c:v>
                </c:pt>
                <c:pt idx="3120">
                  <c:v>145.07382200000001</c:v>
                </c:pt>
                <c:pt idx="3121">
                  <c:v>145.020668</c:v>
                </c:pt>
                <c:pt idx="3122">
                  <c:v>144.980816</c:v>
                </c:pt>
                <c:pt idx="3123">
                  <c:v>144.93428599999999</c:v>
                </c:pt>
                <c:pt idx="3124">
                  <c:v>144.89052799999999</c:v>
                </c:pt>
                <c:pt idx="3125">
                  <c:v>144.86273600000001</c:v>
                </c:pt>
                <c:pt idx="3126">
                  <c:v>144.80002400000001</c:v>
                </c:pt>
                <c:pt idx="3127">
                  <c:v>144.771152</c:v>
                </c:pt>
                <c:pt idx="3128">
                  <c:v>144.73029199999999</c:v>
                </c:pt>
                <c:pt idx="3129">
                  <c:v>144.68673200000001</c:v>
                </c:pt>
                <c:pt idx="3130">
                  <c:v>144.64158800000001</c:v>
                </c:pt>
                <c:pt idx="3131">
                  <c:v>144.60011600000001</c:v>
                </c:pt>
                <c:pt idx="3132">
                  <c:v>144.54760999999999</c:v>
                </c:pt>
                <c:pt idx="3133">
                  <c:v>144.50523799999999</c:v>
                </c:pt>
                <c:pt idx="3134">
                  <c:v>144.46110200000001</c:v>
                </c:pt>
                <c:pt idx="3135">
                  <c:v>144.40792999999999</c:v>
                </c:pt>
                <c:pt idx="3136">
                  <c:v>144.35405600000001</c:v>
                </c:pt>
                <c:pt idx="3137">
                  <c:v>144.32462599999999</c:v>
                </c:pt>
                <c:pt idx="3138">
                  <c:v>144.288374</c:v>
                </c:pt>
                <c:pt idx="3139">
                  <c:v>144.25214</c:v>
                </c:pt>
                <c:pt idx="3140">
                  <c:v>144.19525999999999</c:v>
                </c:pt>
                <c:pt idx="3141">
                  <c:v>144.151286</c:v>
                </c:pt>
                <c:pt idx="3142">
                  <c:v>144.09498199999999</c:v>
                </c:pt>
                <c:pt idx="3143">
                  <c:v>144.05765</c:v>
                </c:pt>
                <c:pt idx="3144">
                  <c:v>144.01873399999999</c:v>
                </c:pt>
                <c:pt idx="3145">
                  <c:v>143.97593000000001</c:v>
                </c:pt>
                <c:pt idx="3146">
                  <c:v>143.943602</c:v>
                </c:pt>
                <c:pt idx="3147">
                  <c:v>143.897414</c:v>
                </c:pt>
                <c:pt idx="3148">
                  <c:v>143.83851799999999</c:v>
                </c:pt>
                <c:pt idx="3149">
                  <c:v>143.805218</c:v>
                </c:pt>
                <c:pt idx="3150">
                  <c:v>143.761244</c:v>
                </c:pt>
                <c:pt idx="3151">
                  <c:v>143.724884</c:v>
                </c:pt>
                <c:pt idx="3152">
                  <c:v>143.67776000000001</c:v>
                </c:pt>
                <c:pt idx="3153">
                  <c:v>143.62543400000001</c:v>
                </c:pt>
                <c:pt idx="3154">
                  <c:v>143.58632</c:v>
                </c:pt>
                <c:pt idx="3155">
                  <c:v>143.54873599999999</c:v>
                </c:pt>
                <c:pt idx="3156">
                  <c:v>143.51070200000001</c:v>
                </c:pt>
                <c:pt idx="3157">
                  <c:v>143.461364</c:v>
                </c:pt>
                <c:pt idx="3158">
                  <c:v>143.423744</c:v>
                </c:pt>
                <c:pt idx="3159">
                  <c:v>143.36394799999999</c:v>
                </c:pt>
                <c:pt idx="3160">
                  <c:v>143.33970199999999</c:v>
                </c:pt>
                <c:pt idx="3161">
                  <c:v>143.30701400000001</c:v>
                </c:pt>
                <c:pt idx="3162">
                  <c:v>143.24027000000001</c:v>
                </c:pt>
                <c:pt idx="3163">
                  <c:v>143.206052</c:v>
                </c:pt>
                <c:pt idx="3164">
                  <c:v>143.172878</c:v>
                </c:pt>
                <c:pt idx="3165">
                  <c:v>143.12669</c:v>
                </c:pt>
                <c:pt idx="3166">
                  <c:v>143.07886400000001</c:v>
                </c:pt>
                <c:pt idx="3167">
                  <c:v>143.04597799999999</c:v>
                </c:pt>
                <c:pt idx="3168">
                  <c:v>143.001608</c:v>
                </c:pt>
                <c:pt idx="3169">
                  <c:v>142.953836</c:v>
                </c:pt>
                <c:pt idx="3170">
                  <c:v>142.91414599999999</c:v>
                </c:pt>
                <c:pt idx="3171">
                  <c:v>142.8665</c:v>
                </c:pt>
                <c:pt idx="3172">
                  <c:v>142.83030199999999</c:v>
                </c:pt>
                <c:pt idx="3173">
                  <c:v>142.787318</c:v>
                </c:pt>
                <c:pt idx="3174">
                  <c:v>142.73916800000001</c:v>
                </c:pt>
                <c:pt idx="3175">
                  <c:v>142.700558</c:v>
                </c:pt>
                <c:pt idx="3176">
                  <c:v>142.67327</c:v>
                </c:pt>
                <c:pt idx="3177">
                  <c:v>142.626002</c:v>
                </c:pt>
                <c:pt idx="3178">
                  <c:v>142.58836400000001</c:v>
                </c:pt>
                <c:pt idx="3179">
                  <c:v>142.53396799999999</c:v>
                </c:pt>
                <c:pt idx="3180">
                  <c:v>142.49327</c:v>
                </c:pt>
                <c:pt idx="3181">
                  <c:v>142.44562400000001</c:v>
                </c:pt>
                <c:pt idx="3182">
                  <c:v>142.39463000000001</c:v>
                </c:pt>
                <c:pt idx="3183">
                  <c:v>142.36345399999999</c:v>
                </c:pt>
                <c:pt idx="3184">
                  <c:v>142.32016400000001</c:v>
                </c:pt>
                <c:pt idx="3185">
                  <c:v>142.28126599999999</c:v>
                </c:pt>
                <c:pt idx="3186">
                  <c:v>142.23372800000001</c:v>
                </c:pt>
                <c:pt idx="3187">
                  <c:v>142.20670999999999</c:v>
                </c:pt>
                <c:pt idx="3188">
                  <c:v>142.157858</c:v>
                </c:pt>
                <c:pt idx="3189">
                  <c:v>142.100798</c:v>
                </c:pt>
                <c:pt idx="3190">
                  <c:v>142.07169200000001</c:v>
                </c:pt>
                <c:pt idx="3191">
                  <c:v>142.02527000000001</c:v>
                </c:pt>
                <c:pt idx="3192">
                  <c:v>141.99598399999999</c:v>
                </c:pt>
                <c:pt idx="3193">
                  <c:v>141.94306399999999</c:v>
                </c:pt>
                <c:pt idx="3194">
                  <c:v>141.904292</c:v>
                </c:pt>
                <c:pt idx="3195">
                  <c:v>141.85112000000001</c:v>
                </c:pt>
                <c:pt idx="3196">
                  <c:v>141.81751399999999</c:v>
                </c:pt>
                <c:pt idx="3197">
                  <c:v>141.77537599999999</c:v>
                </c:pt>
                <c:pt idx="3198">
                  <c:v>141.73519999999999</c:v>
                </c:pt>
                <c:pt idx="3199">
                  <c:v>141.68903</c:v>
                </c:pt>
                <c:pt idx="3200">
                  <c:v>141.67007599999999</c:v>
                </c:pt>
                <c:pt idx="3201">
                  <c:v>141.61845199999999</c:v>
                </c:pt>
                <c:pt idx="3202">
                  <c:v>141.57487399999999</c:v>
                </c:pt>
                <c:pt idx="3203">
                  <c:v>141.53696600000001</c:v>
                </c:pt>
                <c:pt idx="3204">
                  <c:v>141.48732200000001</c:v>
                </c:pt>
                <c:pt idx="3205">
                  <c:v>141.455804</c:v>
                </c:pt>
                <c:pt idx="3206">
                  <c:v>141.40866199999999</c:v>
                </c:pt>
                <c:pt idx="3207">
                  <c:v>141.36112399999999</c:v>
                </c:pt>
                <c:pt idx="3208">
                  <c:v>141.31565599999999</c:v>
                </c:pt>
                <c:pt idx="3209">
                  <c:v>141.279404</c:v>
                </c:pt>
                <c:pt idx="3210">
                  <c:v>141.23831000000001</c:v>
                </c:pt>
                <c:pt idx="3211">
                  <c:v>141.19280599999999</c:v>
                </c:pt>
                <c:pt idx="3212">
                  <c:v>141.1421</c:v>
                </c:pt>
                <c:pt idx="3213">
                  <c:v>141.11024</c:v>
                </c:pt>
                <c:pt idx="3214">
                  <c:v>141.06864200000001</c:v>
                </c:pt>
                <c:pt idx="3215">
                  <c:v>141.027422</c:v>
                </c:pt>
                <c:pt idx="3216">
                  <c:v>140.98208</c:v>
                </c:pt>
                <c:pt idx="3217">
                  <c:v>140.958482</c:v>
                </c:pt>
                <c:pt idx="3218">
                  <c:v>140.90732600000001</c:v>
                </c:pt>
                <c:pt idx="3219">
                  <c:v>140.86639400000001</c:v>
                </c:pt>
                <c:pt idx="3220">
                  <c:v>140.827766</c:v>
                </c:pt>
                <c:pt idx="3221">
                  <c:v>140.784548</c:v>
                </c:pt>
                <c:pt idx="3222">
                  <c:v>140.75221999999999</c:v>
                </c:pt>
                <c:pt idx="3223">
                  <c:v>140.70237800000001</c:v>
                </c:pt>
                <c:pt idx="3224">
                  <c:v>140.67131000000001</c:v>
                </c:pt>
                <c:pt idx="3225">
                  <c:v>140.626364</c:v>
                </c:pt>
                <c:pt idx="3226">
                  <c:v>140.568746</c:v>
                </c:pt>
                <c:pt idx="3227">
                  <c:v>140.53416799999999</c:v>
                </c:pt>
                <c:pt idx="3228">
                  <c:v>140.49280400000001</c:v>
                </c:pt>
                <c:pt idx="3229">
                  <c:v>140.44730000000001</c:v>
                </c:pt>
                <c:pt idx="3230">
                  <c:v>140.40186800000001</c:v>
                </c:pt>
                <c:pt idx="3231">
                  <c:v>140.36693</c:v>
                </c:pt>
                <c:pt idx="3232">
                  <c:v>140.32876999999999</c:v>
                </c:pt>
                <c:pt idx="3233">
                  <c:v>140.27674999999999</c:v>
                </c:pt>
                <c:pt idx="3234">
                  <c:v>140.234396</c:v>
                </c:pt>
                <c:pt idx="3235">
                  <c:v>140.18732600000001</c:v>
                </c:pt>
                <c:pt idx="3236">
                  <c:v>140.16340400000001</c:v>
                </c:pt>
                <c:pt idx="3237">
                  <c:v>140.13373999999999</c:v>
                </c:pt>
                <c:pt idx="3238">
                  <c:v>140.09487799999999</c:v>
                </c:pt>
                <c:pt idx="3239">
                  <c:v>140.06533999999999</c:v>
                </c:pt>
                <c:pt idx="3240">
                  <c:v>140.00959399999999</c:v>
                </c:pt>
                <c:pt idx="3241">
                  <c:v>139.961084</c:v>
                </c:pt>
                <c:pt idx="3242">
                  <c:v>139.91154800000001</c:v>
                </c:pt>
                <c:pt idx="3243">
                  <c:v>139.88663600000001</c:v>
                </c:pt>
                <c:pt idx="3244">
                  <c:v>139.851608</c:v>
                </c:pt>
                <c:pt idx="3245">
                  <c:v>139.80072200000001</c:v>
                </c:pt>
                <c:pt idx="3246">
                  <c:v>139.759376</c:v>
                </c:pt>
                <c:pt idx="3247">
                  <c:v>139.713584</c:v>
                </c:pt>
                <c:pt idx="3248">
                  <c:v>139.694594</c:v>
                </c:pt>
                <c:pt idx="3249">
                  <c:v>139.64891</c:v>
                </c:pt>
                <c:pt idx="3250">
                  <c:v>139.60471999999999</c:v>
                </c:pt>
                <c:pt idx="3251">
                  <c:v>139.563266</c:v>
                </c:pt>
                <c:pt idx="3252">
                  <c:v>139.52881400000001</c:v>
                </c:pt>
                <c:pt idx="3253">
                  <c:v>139.485344</c:v>
                </c:pt>
                <c:pt idx="3254">
                  <c:v>139.45386199999999</c:v>
                </c:pt>
                <c:pt idx="3255">
                  <c:v>139.41215600000001</c:v>
                </c:pt>
                <c:pt idx="3256">
                  <c:v>139.37081000000001</c:v>
                </c:pt>
                <c:pt idx="3257">
                  <c:v>139.33162400000001</c:v>
                </c:pt>
                <c:pt idx="3258">
                  <c:v>139.30314799999999</c:v>
                </c:pt>
                <c:pt idx="3259">
                  <c:v>139.26131599999999</c:v>
                </c:pt>
                <c:pt idx="3260">
                  <c:v>139.22108600000001</c:v>
                </c:pt>
                <c:pt idx="3261">
                  <c:v>139.18472600000001</c:v>
                </c:pt>
                <c:pt idx="3262">
                  <c:v>139.15012999999999</c:v>
                </c:pt>
                <c:pt idx="3263">
                  <c:v>139.09469000000001</c:v>
                </c:pt>
                <c:pt idx="3264">
                  <c:v>139.06066999999999</c:v>
                </c:pt>
                <c:pt idx="3265">
                  <c:v>139.01246599999999</c:v>
                </c:pt>
                <c:pt idx="3266">
                  <c:v>138.96708799999999</c:v>
                </c:pt>
                <c:pt idx="3267">
                  <c:v>138.93468799999999</c:v>
                </c:pt>
                <c:pt idx="3268">
                  <c:v>138.89118199999999</c:v>
                </c:pt>
                <c:pt idx="3269">
                  <c:v>138.862742</c:v>
                </c:pt>
                <c:pt idx="3270">
                  <c:v>138.82199</c:v>
                </c:pt>
                <c:pt idx="3271">
                  <c:v>138.79131799999999</c:v>
                </c:pt>
                <c:pt idx="3272">
                  <c:v>138.74615600000001</c:v>
                </c:pt>
                <c:pt idx="3273">
                  <c:v>138.704612</c:v>
                </c:pt>
                <c:pt idx="3274">
                  <c:v>138.672698</c:v>
                </c:pt>
                <c:pt idx="3275">
                  <c:v>138.61333400000001</c:v>
                </c:pt>
                <c:pt idx="3276">
                  <c:v>138.58680200000001</c:v>
                </c:pt>
                <c:pt idx="3277">
                  <c:v>138.55067600000001</c:v>
                </c:pt>
                <c:pt idx="3278">
                  <c:v>138.51805999999999</c:v>
                </c:pt>
                <c:pt idx="3279">
                  <c:v>138.47878399999999</c:v>
                </c:pt>
                <c:pt idx="3280">
                  <c:v>138.434414</c:v>
                </c:pt>
                <c:pt idx="3281">
                  <c:v>138.38495</c:v>
                </c:pt>
                <c:pt idx="3282">
                  <c:v>138.36104599999999</c:v>
                </c:pt>
                <c:pt idx="3283">
                  <c:v>138.321302</c:v>
                </c:pt>
                <c:pt idx="3284">
                  <c:v>138.271694</c:v>
                </c:pt>
                <c:pt idx="3285">
                  <c:v>138.233372</c:v>
                </c:pt>
                <c:pt idx="3286">
                  <c:v>138.193592</c:v>
                </c:pt>
                <c:pt idx="3287">
                  <c:v>138.14648600000001</c:v>
                </c:pt>
                <c:pt idx="3288">
                  <c:v>138.121466</c:v>
                </c:pt>
                <c:pt idx="3289">
                  <c:v>138.08192</c:v>
                </c:pt>
                <c:pt idx="3290">
                  <c:v>138.03648799999999</c:v>
                </c:pt>
                <c:pt idx="3291">
                  <c:v>137.99606</c:v>
                </c:pt>
                <c:pt idx="3292">
                  <c:v>137.95982599999999</c:v>
                </c:pt>
                <c:pt idx="3293">
                  <c:v>137.92233200000001</c:v>
                </c:pt>
                <c:pt idx="3294">
                  <c:v>137.887124</c:v>
                </c:pt>
                <c:pt idx="3295">
                  <c:v>137.85180800000001</c:v>
                </c:pt>
                <c:pt idx="3296">
                  <c:v>137.797268</c:v>
                </c:pt>
                <c:pt idx="3297">
                  <c:v>137.769566</c:v>
                </c:pt>
                <c:pt idx="3298">
                  <c:v>137.741882</c:v>
                </c:pt>
                <c:pt idx="3299">
                  <c:v>137.683706</c:v>
                </c:pt>
                <c:pt idx="3300">
                  <c:v>137.66075599999999</c:v>
                </c:pt>
                <c:pt idx="3301">
                  <c:v>137.62047200000001</c:v>
                </c:pt>
                <c:pt idx="3302">
                  <c:v>137.57210599999999</c:v>
                </c:pt>
                <c:pt idx="3303">
                  <c:v>137.54046199999999</c:v>
                </c:pt>
                <c:pt idx="3304">
                  <c:v>137.51783599999999</c:v>
                </c:pt>
                <c:pt idx="3305">
                  <c:v>137.48507599999999</c:v>
                </c:pt>
                <c:pt idx="3306">
                  <c:v>137.44560200000001</c:v>
                </c:pt>
                <c:pt idx="3307">
                  <c:v>137.39923400000001</c:v>
                </c:pt>
                <c:pt idx="3308">
                  <c:v>137.341184</c:v>
                </c:pt>
                <c:pt idx="3309">
                  <c:v>137.318198</c:v>
                </c:pt>
                <c:pt idx="3310">
                  <c:v>137.27056999999999</c:v>
                </c:pt>
                <c:pt idx="3311">
                  <c:v>137.22949399999999</c:v>
                </c:pt>
                <c:pt idx="3312">
                  <c:v>137.18912</c:v>
                </c:pt>
                <c:pt idx="3313">
                  <c:v>137.16309200000001</c:v>
                </c:pt>
                <c:pt idx="3314">
                  <c:v>137.11620199999999</c:v>
                </c:pt>
                <c:pt idx="3315">
                  <c:v>137.08698799999999</c:v>
                </c:pt>
                <c:pt idx="3316">
                  <c:v>137.05363399999999</c:v>
                </c:pt>
                <c:pt idx="3317">
                  <c:v>137.01396199999999</c:v>
                </c:pt>
                <c:pt idx="3318">
                  <c:v>136.98302000000001</c:v>
                </c:pt>
                <c:pt idx="3319">
                  <c:v>136.95254600000001</c:v>
                </c:pt>
                <c:pt idx="3320">
                  <c:v>136.911236</c:v>
                </c:pt>
                <c:pt idx="3321">
                  <c:v>136.86520999999999</c:v>
                </c:pt>
                <c:pt idx="3322">
                  <c:v>136.82066</c:v>
                </c:pt>
                <c:pt idx="3323">
                  <c:v>136.79216600000001</c:v>
                </c:pt>
                <c:pt idx="3324">
                  <c:v>136.75127000000001</c:v>
                </c:pt>
                <c:pt idx="3325">
                  <c:v>136.71473</c:v>
                </c:pt>
                <c:pt idx="3326">
                  <c:v>136.681106</c:v>
                </c:pt>
                <c:pt idx="3327">
                  <c:v>136.645826</c:v>
                </c:pt>
                <c:pt idx="3328">
                  <c:v>136.60710800000001</c:v>
                </c:pt>
                <c:pt idx="3329">
                  <c:v>136.56983</c:v>
                </c:pt>
                <c:pt idx="3330">
                  <c:v>136.535234</c:v>
                </c:pt>
                <c:pt idx="3331">
                  <c:v>136.48398800000001</c:v>
                </c:pt>
                <c:pt idx="3332">
                  <c:v>136.46015600000001</c:v>
                </c:pt>
                <c:pt idx="3333">
                  <c:v>136.426784</c:v>
                </c:pt>
                <c:pt idx="3334">
                  <c:v>136.38682399999999</c:v>
                </c:pt>
                <c:pt idx="3335">
                  <c:v>136.34641400000001</c:v>
                </c:pt>
                <c:pt idx="3336">
                  <c:v>136.30784</c:v>
                </c:pt>
                <c:pt idx="3337">
                  <c:v>136.26978800000001</c:v>
                </c:pt>
                <c:pt idx="3338">
                  <c:v>136.21793</c:v>
                </c:pt>
                <c:pt idx="3339">
                  <c:v>136.17658399999999</c:v>
                </c:pt>
                <c:pt idx="3340">
                  <c:v>136.15525400000001</c:v>
                </c:pt>
                <c:pt idx="3341">
                  <c:v>136.12361000000001</c:v>
                </c:pt>
                <c:pt idx="3342">
                  <c:v>136.09389200000001</c:v>
                </c:pt>
                <c:pt idx="3343">
                  <c:v>136.055984</c:v>
                </c:pt>
                <c:pt idx="3344">
                  <c:v>136.00740200000001</c:v>
                </c:pt>
                <c:pt idx="3345">
                  <c:v>135.976766</c:v>
                </c:pt>
                <c:pt idx="3346">
                  <c:v>135.93595999999999</c:v>
                </c:pt>
                <c:pt idx="3347">
                  <c:v>135.89702600000001</c:v>
                </c:pt>
                <c:pt idx="3348">
                  <c:v>135.86507599999999</c:v>
                </c:pt>
                <c:pt idx="3349">
                  <c:v>135.828158</c:v>
                </c:pt>
                <c:pt idx="3350">
                  <c:v>135.789098</c:v>
                </c:pt>
                <c:pt idx="3351">
                  <c:v>135.748436</c:v>
                </c:pt>
                <c:pt idx="3352">
                  <c:v>135.722444</c:v>
                </c:pt>
                <c:pt idx="3353">
                  <c:v>135.683348</c:v>
                </c:pt>
                <c:pt idx="3354">
                  <c:v>135.65676199999999</c:v>
                </c:pt>
                <c:pt idx="3355">
                  <c:v>135.61048400000001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A559-4B05-9422-582922006EFC}"/>
            </c:ext>
          </c:extLst>
        </c:ser>
        <c:ser>
          <c:idx val="1"/>
          <c:order val="1"/>
          <c:tx>
            <c:strRef>
              <c:f>'8-17-2022 11-04-05 AM'!$C$1</c:f>
              <c:strCache>
                <c:ptCount val="1"/>
                <c:pt idx="0">
                  <c:v>TC2</c:v>
                </c:pt>
              </c:strCache>
            </c:strRef>
          </c:tx>
          <c:spPr>
            <a:ln w="19050" cap="rnd">
              <a:solidFill>
                <a:schemeClr val="accent2"/>
              </a:solidFill>
              <a:round/>
            </a:ln>
            <a:effectLst/>
          </c:spPr>
          <c:marker>
            <c:symbol val="none"/>
          </c:marker>
          <c:xVal>
            <c:strRef>
              <c:f>'8-17-2022 11-04-05 AM'!$A$2:$A$3357</c:f>
              <c:strCache>
                <c:ptCount val="3356"/>
                <c:pt idx="0">
                  <c:v>1.01</c:v>
                </c:pt>
                <c:pt idx="1">
                  <c:v>1.01</c:v>
                </c:pt>
                <c:pt idx="2">
                  <c:v>2.01</c:v>
                </c:pt>
                <c:pt idx="3">
                  <c:v>1.00</c:v>
                </c:pt>
                <c:pt idx="4">
                  <c:v>2.00</c:v>
                </c:pt>
                <c:pt idx="5">
                  <c:v>2.99</c:v>
                </c:pt>
                <c:pt idx="6">
                  <c:v>4.00</c:v>
                </c:pt>
                <c:pt idx="7">
                  <c:v>5.00</c:v>
                </c:pt>
                <c:pt idx="8">
                  <c:v>5.99</c:v>
                </c:pt>
                <c:pt idx="9">
                  <c:v>6.99</c:v>
                </c:pt>
                <c:pt idx="10">
                  <c:v>8.00</c:v>
                </c:pt>
                <c:pt idx="11">
                  <c:v>9.00</c:v>
                </c:pt>
                <c:pt idx="12">
                  <c:v>9.99</c:v>
                </c:pt>
                <c:pt idx="13">
                  <c:v>10.99</c:v>
                </c:pt>
                <c:pt idx="14">
                  <c:v>12.00</c:v>
                </c:pt>
                <c:pt idx="15">
                  <c:v>13.00</c:v>
                </c:pt>
                <c:pt idx="16">
                  <c:v>13.99</c:v>
                </c:pt>
                <c:pt idx="17">
                  <c:v>15.00</c:v>
                </c:pt>
                <c:pt idx="18">
                  <c:v>16.00</c:v>
                </c:pt>
                <c:pt idx="19">
                  <c:v>16.99</c:v>
                </c:pt>
                <c:pt idx="20">
                  <c:v>17.99</c:v>
                </c:pt>
                <c:pt idx="21">
                  <c:v>19.00</c:v>
                </c:pt>
                <c:pt idx="22">
                  <c:v>20.00</c:v>
                </c:pt>
                <c:pt idx="23">
                  <c:v>20.99</c:v>
                </c:pt>
                <c:pt idx="24">
                  <c:v>21.99</c:v>
                </c:pt>
                <c:pt idx="25">
                  <c:v>23.00</c:v>
                </c:pt>
                <c:pt idx="26">
                  <c:v>24.00</c:v>
                </c:pt>
                <c:pt idx="27">
                  <c:v>24.99</c:v>
                </c:pt>
                <c:pt idx="28">
                  <c:v>26.00</c:v>
                </c:pt>
                <c:pt idx="29">
                  <c:v>27.00</c:v>
                </c:pt>
                <c:pt idx="30">
                  <c:v>27.99</c:v>
                </c:pt>
                <c:pt idx="31">
                  <c:v>28.99</c:v>
                </c:pt>
                <c:pt idx="32">
                  <c:v>30.00</c:v>
                </c:pt>
                <c:pt idx="33">
                  <c:v>31.00</c:v>
                </c:pt>
                <c:pt idx="34">
                  <c:v>31.99</c:v>
                </c:pt>
                <c:pt idx="35">
                  <c:v>32.99</c:v>
                </c:pt>
                <c:pt idx="36">
                  <c:v>34.00</c:v>
                </c:pt>
                <c:pt idx="37">
                  <c:v>35.00</c:v>
                </c:pt>
                <c:pt idx="38">
                  <c:v>35.99</c:v>
                </c:pt>
                <c:pt idx="39">
                  <c:v>37.00</c:v>
                </c:pt>
                <c:pt idx="40">
                  <c:v>38.00</c:v>
                </c:pt>
                <c:pt idx="41">
                  <c:v>38.99</c:v>
                </c:pt>
                <c:pt idx="42">
                  <c:v>39.99</c:v>
                </c:pt>
                <c:pt idx="43">
                  <c:v>41.00</c:v>
                </c:pt>
                <c:pt idx="44">
                  <c:v>42.00</c:v>
                </c:pt>
                <c:pt idx="45">
                  <c:v>42.99</c:v>
                </c:pt>
                <c:pt idx="46">
                  <c:v>43.99</c:v>
                </c:pt>
                <c:pt idx="47">
                  <c:v>45.00</c:v>
                </c:pt>
                <c:pt idx="48">
                  <c:v>45.99</c:v>
                </c:pt>
                <c:pt idx="49">
                  <c:v>46.99</c:v>
                </c:pt>
                <c:pt idx="50">
                  <c:v>48.00</c:v>
                </c:pt>
                <c:pt idx="51">
                  <c:v>49.00</c:v>
                </c:pt>
                <c:pt idx="52">
                  <c:v>49.99</c:v>
                </c:pt>
                <c:pt idx="53">
                  <c:v>50.99</c:v>
                </c:pt>
                <c:pt idx="54">
                  <c:v>52.00</c:v>
                </c:pt>
                <c:pt idx="55">
                  <c:v>53.00</c:v>
                </c:pt>
                <c:pt idx="56">
                  <c:v>53.99</c:v>
                </c:pt>
                <c:pt idx="57">
                  <c:v>55.00</c:v>
                </c:pt>
                <c:pt idx="58">
                  <c:v>56.00</c:v>
                </c:pt>
                <c:pt idx="59">
                  <c:v>56.99</c:v>
                </c:pt>
                <c:pt idx="60">
                  <c:v>57.99</c:v>
                </c:pt>
                <c:pt idx="61">
                  <c:v>59.00</c:v>
                </c:pt>
                <c:pt idx="62">
                  <c:v>60.00</c:v>
                </c:pt>
                <c:pt idx="63">
                  <c:v>60.99</c:v>
                </c:pt>
                <c:pt idx="64">
                  <c:v>61.99</c:v>
                </c:pt>
                <c:pt idx="65">
                  <c:v>63.00</c:v>
                </c:pt>
                <c:pt idx="66">
                  <c:v>64.00</c:v>
                </c:pt>
                <c:pt idx="67">
                  <c:v>64.99</c:v>
                </c:pt>
                <c:pt idx="68">
                  <c:v>66.00</c:v>
                </c:pt>
                <c:pt idx="69">
                  <c:v>67.00</c:v>
                </c:pt>
                <c:pt idx="70">
                  <c:v>67.99</c:v>
                </c:pt>
                <c:pt idx="71">
                  <c:v>68.99</c:v>
                </c:pt>
                <c:pt idx="72">
                  <c:v>70.00</c:v>
                </c:pt>
                <c:pt idx="73">
                  <c:v>71.00</c:v>
                </c:pt>
                <c:pt idx="74">
                  <c:v>71.99</c:v>
                </c:pt>
                <c:pt idx="75">
                  <c:v>72.99</c:v>
                </c:pt>
                <c:pt idx="76">
                  <c:v>74.00</c:v>
                </c:pt>
                <c:pt idx="77">
                  <c:v>75.00</c:v>
                </c:pt>
                <c:pt idx="78">
                  <c:v>75.99</c:v>
                </c:pt>
                <c:pt idx="79">
                  <c:v>77.00</c:v>
                </c:pt>
                <c:pt idx="80">
                  <c:v>78.00</c:v>
                </c:pt>
                <c:pt idx="81">
                  <c:v>78.99</c:v>
                </c:pt>
                <c:pt idx="82">
                  <c:v>79.99</c:v>
                </c:pt>
                <c:pt idx="83">
                  <c:v>81.00</c:v>
                </c:pt>
                <c:pt idx="84">
                  <c:v>82.00</c:v>
                </c:pt>
                <c:pt idx="85">
                  <c:v>82.99</c:v>
                </c:pt>
                <c:pt idx="86">
                  <c:v>83.99</c:v>
                </c:pt>
                <c:pt idx="87">
                  <c:v>85.00</c:v>
                </c:pt>
                <c:pt idx="88">
                  <c:v>85.99</c:v>
                </c:pt>
                <c:pt idx="89">
                  <c:v>86.99</c:v>
                </c:pt>
                <c:pt idx="90">
                  <c:v>88.00</c:v>
                </c:pt>
                <c:pt idx="91">
                  <c:v>89.00</c:v>
                </c:pt>
                <c:pt idx="92">
                  <c:v>89.99</c:v>
                </c:pt>
                <c:pt idx="93">
                  <c:v>90.99</c:v>
                </c:pt>
                <c:pt idx="94">
                  <c:v>92.00</c:v>
                </c:pt>
                <c:pt idx="95">
                  <c:v>93.00</c:v>
                </c:pt>
                <c:pt idx="96">
                  <c:v>93.99</c:v>
                </c:pt>
                <c:pt idx="97">
                  <c:v>94.99</c:v>
                </c:pt>
                <c:pt idx="98">
                  <c:v>96.00</c:v>
                </c:pt>
                <c:pt idx="99">
                  <c:v>96.99</c:v>
                </c:pt>
                <c:pt idx="100">
                  <c:v>97.99</c:v>
                </c:pt>
                <c:pt idx="101">
                  <c:v>99.00</c:v>
                </c:pt>
                <c:pt idx="102">
                  <c:v>100.00</c:v>
                </c:pt>
                <c:pt idx="103">
                  <c:v>100.99</c:v>
                </c:pt>
                <c:pt idx="104">
                  <c:v>101.99</c:v>
                </c:pt>
                <c:pt idx="105">
                  <c:v>103.00</c:v>
                </c:pt>
                <c:pt idx="106">
                  <c:v>104.00</c:v>
                </c:pt>
                <c:pt idx="107">
                  <c:v>104.99</c:v>
                </c:pt>
                <c:pt idx="108">
                  <c:v>105.99</c:v>
                </c:pt>
                <c:pt idx="109">
                  <c:v>107.00</c:v>
                </c:pt>
                <c:pt idx="110">
                  <c:v>107.99</c:v>
                </c:pt>
                <c:pt idx="111">
                  <c:v>108.99</c:v>
                </c:pt>
                <c:pt idx="112">
                  <c:v>110.00</c:v>
                </c:pt>
                <c:pt idx="113">
                  <c:v>111.00</c:v>
                </c:pt>
                <c:pt idx="114">
                  <c:v>111.99</c:v>
                </c:pt>
                <c:pt idx="115">
                  <c:v>112.99</c:v>
                </c:pt>
                <c:pt idx="116">
                  <c:v>114.00</c:v>
                </c:pt>
                <c:pt idx="117">
                  <c:v>115.00</c:v>
                </c:pt>
                <c:pt idx="118">
                  <c:v>115.99</c:v>
                </c:pt>
                <c:pt idx="119">
                  <c:v>117.00</c:v>
                </c:pt>
                <c:pt idx="120">
                  <c:v>118.00</c:v>
                </c:pt>
                <c:pt idx="121">
                  <c:v>118.99</c:v>
                </c:pt>
                <c:pt idx="122">
                  <c:v>119.99</c:v>
                </c:pt>
                <c:pt idx="123">
                  <c:v>121.00</c:v>
                </c:pt>
                <c:pt idx="124">
                  <c:v>122.00</c:v>
                </c:pt>
                <c:pt idx="125">
                  <c:v>122.99</c:v>
                </c:pt>
                <c:pt idx="126">
                  <c:v>123.99</c:v>
                </c:pt>
                <c:pt idx="127">
                  <c:v>125.00</c:v>
                </c:pt>
                <c:pt idx="128">
                  <c:v>126.00</c:v>
                </c:pt>
                <c:pt idx="129">
                  <c:v>126.99</c:v>
                </c:pt>
                <c:pt idx="130">
                  <c:v>128.00</c:v>
                </c:pt>
                <c:pt idx="131">
                  <c:v>129.00</c:v>
                </c:pt>
                <c:pt idx="132">
                  <c:v>129.99</c:v>
                </c:pt>
                <c:pt idx="133">
                  <c:v>130.99</c:v>
                </c:pt>
                <c:pt idx="134">
                  <c:v>132.00</c:v>
                </c:pt>
                <c:pt idx="135">
                  <c:v>133.00</c:v>
                </c:pt>
                <c:pt idx="136">
                  <c:v>133.99</c:v>
                </c:pt>
                <c:pt idx="137">
                  <c:v>134.99</c:v>
                </c:pt>
                <c:pt idx="138">
                  <c:v>136.00</c:v>
                </c:pt>
                <c:pt idx="139">
                  <c:v>136.99</c:v>
                </c:pt>
                <c:pt idx="140">
                  <c:v>137.99</c:v>
                </c:pt>
                <c:pt idx="141">
                  <c:v>139.00</c:v>
                </c:pt>
                <c:pt idx="142">
                  <c:v>140.00</c:v>
                </c:pt>
                <c:pt idx="143">
                  <c:v>140.99</c:v>
                </c:pt>
                <c:pt idx="144">
                  <c:v>141.99</c:v>
                </c:pt>
                <c:pt idx="145">
                  <c:v>143.00</c:v>
                </c:pt>
                <c:pt idx="146">
                  <c:v>144.00</c:v>
                </c:pt>
                <c:pt idx="147">
                  <c:v>144.99</c:v>
                </c:pt>
                <c:pt idx="148">
                  <c:v>146.00</c:v>
                </c:pt>
                <c:pt idx="149">
                  <c:v>147.00</c:v>
                </c:pt>
                <c:pt idx="150">
                  <c:v>147.99</c:v>
                </c:pt>
                <c:pt idx="151">
                  <c:v>148.99</c:v>
                </c:pt>
                <c:pt idx="152">
                  <c:v>150.00</c:v>
                </c:pt>
                <c:pt idx="153">
                  <c:v>151.00</c:v>
                </c:pt>
                <c:pt idx="154">
                  <c:v>151.99</c:v>
                </c:pt>
                <c:pt idx="155">
                  <c:v>152.99</c:v>
                </c:pt>
                <c:pt idx="156">
                  <c:v>154.00</c:v>
                </c:pt>
                <c:pt idx="157">
                  <c:v>155.00</c:v>
                </c:pt>
                <c:pt idx="158">
                  <c:v>155.99</c:v>
                </c:pt>
                <c:pt idx="159">
                  <c:v>157.00</c:v>
                </c:pt>
                <c:pt idx="160">
                  <c:v>158.00</c:v>
                </c:pt>
                <c:pt idx="161">
                  <c:v>158.99</c:v>
                </c:pt>
                <c:pt idx="162">
                  <c:v>159.99</c:v>
                </c:pt>
                <c:pt idx="163">
                  <c:v>161.00</c:v>
                </c:pt>
                <c:pt idx="164">
                  <c:v>162.00</c:v>
                </c:pt>
                <c:pt idx="165">
                  <c:v>162.99</c:v>
                </c:pt>
                <c:pt idx="166">
                  <c:v>163.99</c:v>
                </c:pt>
                <c:pt idx="167">
                  <c:v>165.00</c:v>
                </c:pt>
                <c:pt idx="168">
                  <c:v>166.00</c:v>
                </c:pt>
                <c:pt idx="169">
                  <c:v>166.99</c:v>
                </c:pt>
                <c:pt idx="170">
                  <c:v>168.00</c:v>
                </c:pt>
                <c:pt idx="171">
                  <c:v>169.00</c:v>
                </c:pt>
                <c:pt idx="172">
                  <c:v>169.99</c:v>
                </c:pt>
                <c:pt idx="173">
                  <c:v>170.99</c:v>
                </c:pt>
                <c:pt idx="174">
                  <c:v>172.00</c:v>
                </c:pt>
                <c:pt idx="175">
                  <c:v>173.00</c:v>
                </c:pt>
                <c:pt idx="176">
                  <c:v>173.99</c:v>
                </c:pt>
                <c:pt idx="177">
                  <c:v>174.99</c:v>
                </c:pt>
                <c:pt idx="178">
                  <c:v>176.00</c:v>
                </c:pt>
                <c:pt idx="179">
                  <c:v>176.99</c:v>
                </c:pt>
                <c:pt idx="180">
                  <c:v>177.99</c:v>
                </c:pt>
                <c:pt idx="181">
                  <c:v>179.00</c:v>
                </c:pt>
                <c:pt idx="182">
                  <c:v>180.00</c:v>
                </c:pt>
                <c:pt idx="183">
                  <c:v>180.99</c:v>
                </c:pt>
                <c:pt idx="184">
                  <c:v>181.99</c:v>
                </c:pt>
                <c:pt idx="185">
                  <c:v>183.00</c:v>
                </c:pt>
                <c:pt idx="186">
                  <c:v>184.00</c:v>
                </c:pt>
                <c:pt idx="187">
                  <c:v>184.99</c:v>
                </c:pt>
                <c:pt idx="188">
                  <c:v>186.00</c:v>
                </c:pt>
                <c:pt idx="189">
                  <c:v>187.00</c:v>
                </c:pt>
                <c:pt idx="190">
                  <c:v>187.99</c:v>
                </c:pt>
                <c:pt idx="191">
                  <c:v>188.99</c:v>
                </c:pt>
                <c:pt idx="192">
                  <c:v>190.00</c:v>
                </c:pt>
                <c:pt idx="193">
                  <c:v>191.00</c:v>
                </c:pt>
                <c:pt idx="194">
                  <c:v>191.99</c:v>
                </c:pt>
                <c:pt idx="195">
                  <c:v>192.99</c:v>
                </c:pt>
                <c:pt idx="196">
                  <c:v>194.00</c:v>
                </c:pt>
                <c:pt idx="197">
                  <c:v>195.00</c:v>
                </c:pt>
                <c:pt idx="198">
                  <c:v>195.99</c:v>
                </c:pt>
                <c:pt idx="199">
                  <c:v>197.00</c:v>
                </c:pt>
                <c:pt idx="200">
                  <c:v>198.00</c:v>
                </c:pt>
                <c:pt idx="201">
                  <c:v>198.99</c:v>
                </c:pt>
                <c:pt idx="202">
                  <c:v>199.99</c:v>
                </c:pt>
                <c:pt idx="203">
                  <c:v>201.00</c:v>
                </c:pt>
                <c:pt idx="204">
                  <c:v>202.00</c:v>
                </c:pt>
                <c:pt idx="205">
                  <c:v>202.99</c:v>
                </c:pt>
                <c:pt idx="206">
                  <c:v>203.99</c:v>
                </c:pt>
                <c:pt idx="207">
                  <c:v>205.00</c:v>
                </c:pt>
                <c:pt idx="208">
                  <c:v>206.00</c:v>
                </c:pt>
                <c:pt idx="209">
                  <c:v>206.99</c:v>
                </c:pt>
                <c:pt idx="210">
                  <c:v>208.00</c:v>
                </c:pt>
                <c:pt idx="211">
                  <c:v>209.00</c:v>
                </c:pt>
                <c:pt idx="212">
                  <c:v>209.99</c:v>
                </c:pt>
                <c:pt idx="213">
                  <c:v>210.99</c:v>
                </c:pt>
                <c:pt idx="214">
                  <c:v>212.00</c:v>
                </c:pt>
                <c:pt idx="215">
                  <c:v>213.00</c:v>
                </c:pt>
                <c:pt idx="216">
                  <c:v>213.99</c:v>
                </c:pt>
                <c:pt idx="217">
                  <c:v>214.99</c:v>
                </c:pt>
                <c:pt idx="218">
                  <c:v>216.00</c:v>
                </c:pt>
                <c:pt idx="219">
                  <c:v>216.99</c:v>
                </c:pt>
                <c:pt idx="220">
                  <c:v>217.99</c:v>
                </c:pt>
                <c:pt idx="221">
                  <c:v>219.00</c:v>
                </c:pt>
                <c:pt idx="222">
                  <c:v>220.00</c:v>
                </c:pt>
                <c:pt idx="223">
                  <c:v>220.99</c:v>
                </c:pt>
                <c:pt idx="224">
                  <c:v>221.99</c:v>
                </c:pt>
                <c:pt idx="225">
                  <c:v>223.00</c:v>
                </c:pt>
                <c:pt idx="226">
                  <c:v>224.00</c:v>
                </c:pt>
                <c:pt idx="227">
                  <c:v>224.99</c:v>
                </c:pt>
                <c:pt idx="228">
                  <c:v>226.00</c:v>
                </c:pt>
                <c:pt idx="229">
                  <c:v>227.00</c:v>
                </c:pt>
                <c:pt idx="230">
                  <c:v>227.99</c:v>
                </c:pt>
                <c:pt idx="231">
                  <c:v>228.99</c:v>
                </c:pt>
                <c:pt idx="232">
                  <c:v>230.00</c:v>
                </c:pt>
                <c:pt idx="233">
                  <c:v>231.00</c:v>
                </c:pt>
                <c:pt idx="234">
                  <c:v>231.99</c:v>
                </c:pt>
                <c:pt idx="235">
                  <c:v>232.99</c:v>
                </c:pt>
                <c:pt idx="236">
                  <c:v>234.00</c:v>
                </c:pt>
                <c:pt idx="237">
                  <c:v>235.00</c:v>
                </c:pt>
                <c:pt idx="238">
                  <c:v>235.99</c:v>
                </c:pt>
                <c:pt idx="239">
                  <c:v>237.00</c:v>
                </c:pt>
                <c:pt idx="240">
                  <c:v>238.00</c:v>
                </c:pt>
                <c:pt idx="241">
                  <c:v>238.99</c:v>
                </c:pt>
                <c:pt idx="242">
                  <c:v>239.99</c:v>
                </c:pt>
                <c:pt idx="243">
                  <c:v>241.00</c:v>
                </c:pt>
                <c:pt idx="244">
                  <c:v>242.00</c:v>
                </c:pt>
                <c:pt idx="245">
                  <c:v>242.99</c:v>
                </c:pt>
                <c:pt idx="246">
                  <c:v>243.99</c:v>
                </c:pt>
                <c:pt idx="247">
                  <c:v>245.00</c:v>
                </c:pt>
                <c:pt idx="248">
                  <c:v>246.00</c:v>
                </c:pt>
                <c:pt idx="249">
                  <c:v>246.99</c:v>
                </c:pt>
                <c:pt idx="250">
                  <c:v>248.00</c:v>
                </c:pt>
                <c:pt idx="251">
                  <c:v>249.00</c:v>
                </c:pt>
                <c:pt idx="252">
                  <c:v>249.99</c:v>
                </c:pt>
                <c:pt idx="253">
                  <c:v>250.99</c:v>
                </c:pt>
                <c:pt idx="254">
                  <c:v>252.00</c:v>
                </c:pt>
                <c:pt idx="255">
                  <c:v>253.00</c:v>
                </c:pt>
                <c:pt idx="256">
                  <c:v>253.99</c:v>
                </c:pt>
                <c:pt idx="257">
                  <c:v>255.00</c:v>
                </c:pt>
                <c:pt idx="258">
                  <c:v>256.00</c:v>
                </c:pt>
                <c:pt idx="259">
                  <c:v>256.99</c:v>
                </c:pt>
                <c:pt idx="260">
                  <c:v>257.99</c:v>
                </c:pt>
                <c:pt idx="261">
                  <c:v>259.00</c:v>
                </c:pt>
                <c:pt idx="262">
                  <c:v>260.00</c:v>
                </c:pt>
                <c:pt idx="263">
                  <c:v>260.99</c:v>
                </c:pt>
                <c:pt idx="264">
                  <c:v>261.99</c:v>
                </c:pt>
                <c:pt idx="265">
                  <c:v>263.00</c:v>
                </c:pt>
                <c:pt idx="266">
                  <c:v>264.00</c:v>
                </c:pt>
                <c:pt idx="267">
                  <c:v>264.99</c:v>
                </c:pt>
                <c:pt idx="268">
                  <c:v>266.00</c:v>
                </c:pt>
                <c:pt idx="269">
                  <c:v>267.00</c:v>
                </c:pt>
                <c:pt idx="270">
                  <c:v>267.99</c:v>
                </c:pt>
                <c:pt idx="271">
                  <c:v>268.99</c:v>
                </c:pt>
                <c:pt idx="272">
                  <c:v>270.00</c:v>
                </c:pt>
                <c:pt idx="273">
                  <c:v>271.00</c:v>
                </c:pt>
                <c:pt idx="274">
                  <c:v>271.99</c:v>
                </c:pt>
                <c:pt idx="275">
                  <c:v>272.99</c:v>
                </c:pt>
                <c:pt idx="276">
                  <c:v>274.00</c:v>
                </c:pt>
                <c:pt idx="277">
                  <c:v>274.99</c:v>
                </c:pt>
                <c:pt idx="278">
                  <c:v>275.99</c:v>
                </c:pt>
                <c:pt idx="279">
                  <c:v>277.00</c:v>
                </c:pt>
                <c:pt idx="280">
                  <c:v>278.00</c:v>
                </c:pt>
                <c:pt idx="281">
                  <c:v>278.99</c:v>
                </c:pt>
                <c:pt idx="282">
                  <c:v>279.99</c:v>
                </c:pt>
                <c:pt idx="283">
                  <c:v>281.00</c:v>
                </c:pt>
                <c:pt idx="284">
                  <c:v>282.00</c:v>
                </c:pt>
                <c:pt idx="285">
                  <c:v>282.99</c:v>
                </c:pt>
                <c:pt idx="286">
                  <c:v>283.99</c:v>
                </c:pt>
                <c:pt idx="287">
                  <c:v>285.00</c:v>
                </c:pt>
                <c:pt idx="288">
                  <c:v>285.99</c:v>
                </c:pt>
                <c:pt idx="289">
                  <c:v>286.99</c:v>
                </c:pt>
                <c:pt idx="290">
                  <c:v>288.00</c:v>
                </c:pt>
                <c:pt idx="291">
                  <c:v>289.00</c:v>
                </c:pt>
                <c:pt idx="292">
                  <c:v>289.99</c:v>
                </c:pt>
                <c:pt idx="293">
                  <c:v>290.99</c:v>
                </c:pt>
                <c:pt idx="294">
                  <c:v>292.00</c:v>
                </c:pt>
                <c:pt idx="295">
                  <c:v>293.00</c:v>
                </c:pt>
                <c:pt idx="296">
                  <c:v>293.99</c:v>
                </c:pt>
                <c:pt idx="297">
                  <c:v>295.00</c:v>
                </c:pt>
                <c:pt idx="298">
                  <c:v>296.00</c:v>
                </c:pt>
                <c:pt idx="299">
                  <c:v>296.99</c:v>
                </c:pt>
                <c:pt idx="300">
                  <c:v>297.99</c:v>
                </c:pt>
                <c:pt idx="301">
                  <c:v>299.00</c:v>
                </c:pt>
                <c:pt idx="302">
                  <c:v>300.00</c:v>
                </c:pt>
                <c:pt idx="303">
                  <c:v>300.99</c:v>
                </c:pt>
                <c:pt idx="304">
                  <c:v>301.99</c:v>
                </c:pt>
                <c:pt idx="305">
                  <c:v>303.00</c:v>
                </c:pt>
                <c:pt idx="306">
                  <c:v>304.00</c:v>
                </c:pt>
                <c:pt idx="307">
                  <c:v>304.99</c:v>
                </c:pt>
                <c:pt idx="308">
                  <c:v>306.00</c:v>
                </c:pt>
                <c:pt idx="309">
                  <c:v>307.00</c:v>
                </c:pt>
                <c:pt idx="310">
                  <c:v>307.99</c:v>
                </c:pt>
                <c:pt idx="311">
                  <c:v>308.99</c:v>
                </c:pt>
                <c:pt idx="312">
                  <c:v>310.00</c:v>
                </c:pt>
                <c:pt idx="313">
                  <c:v>311.00</c:v>
                </c:pt>
                <c:pt idx="314">
                  <c:v>311.99</c:v>
                </c:pt>
                <c:pt idx="315">
                  <c:v>312.99</c:v>
                </c:pt>
                <c:pt idx="316">
                  <c:v>314.00</c:v>
                </c:pt>
                <c:pt idx="317">
                  <c:v>314.99</c:v>
                </c:pt>
                <c:pt idx="318">
                  <c:v>315.99</c:v>
                </c:pt>
                <c:pt idx="319">
                  <c:v>317.00</c:v>
                </c:pt>
                <c:pt idx="320">
                  <c:v>318.00</c:v>
                </c:pt>
                <c:pt idx="321">
                  <c:v>318.99</c:v>
                </c:pt>
                <c:pt idx="322">
                  <c:v>319.99</c:v>
                </c:pt>
                <c:pt idx="323">
                  <c:v>321.00</c:v>
                </c:pt>
                <c:pt idx="324">
                  <c:v>322.00</c:v>
                </c:pt>
                <c:pt idx="325">
                  <c:v>322.99</c:v>
                </c:pt>
                <c:pt idx="326">
                  <c:v>323.99</c:v>
                </c:pt>
                <c:pt idx="327">
                  <c:v>325.00</c:v>
                </c:pt>
                <c:pt idx="328">
                  <c:v>325.99</c:v>
                </c:pt>
                <c:pt idx="329">
                  <c:v>326.99</c:v>
                </c:pt>
                <c:pt idx="330">
                  <c:v>328.00</c:v>
                </c:pt>
                <c:pt idx="331">
                  <c:v>329.00</c:v>
                </c:pt>
                <c:pt idx="332">
                  <c:v>329.99</c:v>
                </c:pt>
                <c:pt idx="333">
                  <c:v>330.99</c:v>
                </c:pt>
                <c:pt idx="334">
                  <c:v>332.00</c:v>
                </c:pt>
                <c:pt idx="335">
                  <c:v>333.00</c:v>
                </c:pt>
                <c:pt idx="336">
                  <c:v>333.99</c:v>
                </c:pt>
                <c:pt idx="337">
                  <c:v>335.00</c:v>
                </c:pt>
                <c:pt idx="338">
                  <c:v>336.00</c:v>
                </c:pt>
                <c:pt idx="339">
                  <c:v>336.99</c:v>
                </c:pt>
                <c:pt idx="340">
                  <c:v>337.99</c:v>
                </c:pt>
                <c:pt idx="341">
                  <c:v>339.00</c:v>
                </c:pt>
                <c:pt idx="342">
                  <c:v>340.00</c:v>
                </c:pt>
                <c:pt idx="343">
                  <c:v>340.99</c:v>
                </c:pt>
                <c:pt idx="344">
                  <c:v>341.99</c:v>
                </c:pt>
                <c:pt idx="345">
                  <c:v>343.00</c:v>
                </c:pt>
                <c:pt idx="346">
                  <c:v>344.00</c:v>
                </c:pt>
                <c:pt idx="347">
                  <c:v>344.99</c:v>
                </c:pt>
                <c:pt idx="348">
                  <c:v>346.00</c:v>
                </c:pt>
                <c:pt idx="349">
                  <c:v>347.00</c:v>
                </c:pt>
                <c:pt idx="350">
                  <c:v>347.99</c:v>
                </c:pt>
                <c:pt idx="351">
                  <c:v>348.99</c:v>
                </c:pt>
                <c:pt idx="352">
                  <c:v>350.00</c:v>
                </c:pt>
                <c:pt idx="353">
                  <c:v>351.00</c:v>
                </c:pt>
                <c:pt idx="354">
                  <c:v>351.99</c:v>
                </c:pt>
                <c:pt idx="355">
                  <c:v>352.99</c:v>
                </c:pt>
                <c:pt idx="356">
                  <c:v>354.00</c:v>
                </c:pt>
                <c:pt idx="357">
                  <c:v>354.99</c:v>
                </c:pt>
                <c:pt idx="358">
                  <c:v>355.99</c:v>
                </c:pt>
                <c:pt idx="359">
                  <c:v>357.00</c:v>
                </c:pt>
                <c:pt idx="360">
                  <c:v>358.00</c:v>
                </c:pt>
                <c:pt idx="361">
                  <c:v>358.99</c:v>
                </c:pt>
                <c:pt idx="362">
                  <c:v>359.99</c:v>
                </c:pt>
                <c:pt idx="363">
                  <c:v>361.00</c:v>
                </c:pt>
                <c:pt idx="364">
                  <c:v>362.00</c:v>
                </c:pt>
                <c:pt idx="365">
                  <c:v>362.99</c:v>
                </c:pt>
                <c:pt idx="366">
                  <c:v>364.00</c:v>
                </c:pt>
                <c:pt idx="367">
                  <c:v>365.00</c:v>
                </c:pt>
                <c:pt idx="368">
                  <c:v>365.99</c:v>
                </c:pt>
                <c:pt idx="369">
                  <c:v>366.99</c:v>
                </c:pt>
                <c:pt idx="370">
                  <c:v>368.00</c:v>
                </c:pt>
                <c:pt idx="371">
                  <c:v>369.00</c:v>
                </c:pt>
                <c:pt idx="372">
                  <c:v>369.99</c:v>
                </c:pt>
                <c:pt idx="373">
                  <c:v>370.99</c:v>
                </c:pt>
                <c:pt idx="374">
                  <c:v>372.00</c:v>
                </c:pt>
                <c:pt idx="375">
                  <c:v>373.00</c:v>
                </c:pt>
                <c:pt idx="376">
                  <c:v>373.99</c:v>
                </c:pt>
                <c:pt idx="377">
                  <c:v>375.00</c:v>
                </c:pt>
                <c:pt idx="378">
                  <c:v>376.00</c:v>
                </c:pt>
                <c:pt idx="379">
                  <c:v>376.99</c:v>
                </c:pt>
                <c:pt idx="380">
                  <c:v>377.99</c:v>
                </c:pt>
                <c:pt idx="381">
                  <c:v>379.00</c:v>
                </c:pt>
                <c:pt idx="382">
                  <c:v>380.00</c:v>
                </c:pt>
                <c:pt idx="383">
                  <c:v>380.99</c:v>
                </c:pt>
                <c:pt idx="384">
                  <c:v>381.99</c:v>
                </c:pt>
                <c:pt idx="385">
                  <c:v>383.00</c:v>
                </c:pt>
                <c:pt idx="386">
                  <c:v>384.00</c:v>
                </c:pt>
                <c:pt idx="387">
                  <c:v>384.99</c:v>
                </c:pt>
                <c:pt idx="388">
                  <c:v>386.00</c:v>
                </c:pt>
                <c:pt idx="389">
                  <c:v>387.00</c:v>
                </c:pt>
                <c:pt idx="390">
                  <c:v>387.99</c:v>
                </c:pt>
                <c:pt idx="391">
                  <c:v>388.99</c:v>
                </c:pt>
                <c:pt idx="392">
                  <c:v>390.00</c:v>
                </c:pt>
                <c:pt idx="393">
                  <c:v>391.00</c:v>
                </c:pt>
                <c:pt idx="394">
                  <c:v>391.99</c:v>
                </c:pt>
                <c:pt idx="395">
                  <c:v>392.99</c:v>
                </c:pt>
                <c:pt idx="396">
                  <c:v>394.00</c:v>
                </c:pt>
                <c:pt idx="397">
                  <c:v>394.99</c:v>
                </c:pt>
                <c:pt idx="398">
                  <c:v>395.99</c:v>
                </c:pt>
                <c:pt idx="399">
                  <c:v>397.00</c:v>
                </c:pt>
                <c:pt idx="400">
                  <c:v>398.00</c:v>
                </c:pt>
                <c:pt idx="401">
                  <c:v>398.99</c:v>
                </c:pt>
                <c:pt idx="402">
                  <c:v>399.99</c:v>
                </c:pt>
                <c:pt idx="403">
                  <c:v>401.00</c:v>
                </c:pt>
                <c:pt idx="404">
                  <c:v>402.00</c:v>
                </c:pt>
                <c:pt idx="405">
                  <c:v>402.99</c:v>
                </c:pt>
                <c:pt idx="406">
                  <c:v>404.00</c:v>
                </c:pt>
                <c:pt idx="407">
                  <c:v>405.00</c:v>
                </c:pt>
                <c:pt idx="408">
                  <c:v>405.99</c:v>
                </c:pt>
                <c:pt idx="409">
                  <c:v>406.99</c:v>
                </c:pt>
                <c:pt idx="410">
                  <c:v>408.00</c:v>
                </c:pt>
                <c:pt idx="411">
                  <c:v>409.00</c:v>
                </c:pt>
                <c:pt idx="412">
                  <c:v>409.99</c:v>
                </c:pt>
                <c:pt idx="413">
                  <c:v>410.99</c:v>
                </c:pt>
                <c:pt idx="414">
                  <c:v>412.00</c:v>
                </c:pt>
                <c:pt idx="415">
                  <c:v>413.00</c:v>
                </c:pt>
                <c:pt idx="416">
                  <c:v>413.99</c:v>
                </c:pt>
                <c:pt idx="417">
                  <c:v>415.00</c:v>
                </c:pt>
                <c:pt idx="418">
                  <c:v>416.00</c:v>
                </c:pt>
                <c:pt idx="419">
                  <c:v>416.99</c:v>
                </c:pt>
                <c:pt idx="420">
                  <c:v>417.99</c:v>
                </c:pt>
                <c:pt idx="421">
                  <c:v>419.00</c:v>
                </c:pt>
                <c:pt idx="422">
                  <c:v>420.00</c:v>
                </c:pt>
                <c:pt idx="423">
                  <c:v>420.99</c:v>
                </c:pt>
                <c:pt idx="424">
                  <c:v>421.99</c:v>
                </c:pt>
                <c:pt idx="425">
                  <c:v>423.00</c:v>
                </c:pt>
                <c:pt idx="426">
                  <c:v>424.00</c:v>
                </c:pt>
                <c:pt idx="427">
                  <c:v>424.99</c:v>
                </c:pt>
                <c:pt idx="428">
                  <c:v>426.00</c:v>
                </c:pt>
                <c:pt idx="429">
                  <c:v>427.00</c:v>
                </c:pt>
                <c:pt idx="430">
                  <c:v>427.99</c:v>
                </c:pt>
                <c:pt idx="431">
                  <c:v>428.99</c:v>
                </c:pt>
                <c:pt idx="432">
                  <c:v>430.00</c:v>
                </c:pt>
                <c:pt idx="433">
                  <c:v>431.00</c:v>
                </c:pt>
                <c:pt idx="434">
                  <c:v>431.99</c:v>
                </c:pt>
                <c:pt idx="435">
                  <c:v>432.99</c:v>
                </c:pt>
                <c:pt idx="436">
                  <c:v>434.00</c:v>
                </c:pt>
                <c:pt idx="437">
                  <c:v>434.99</c:v>
                </c:pt>
                <c:pt idx="438">
                  <c:v>435.99</c:v>
                </c:pt>
                <c:pt idx="439">
                  <c:v>437.00</c:v>
                </c:pt>
                <c:pt idx="440">
                  <c:v>438.00</c:v>
                </c:pt>
                <c:pt idx="441">
                  <c:v>438.99</c:v>
                </c:pt>
                <c:pt idx="442">
                  <c:v>439.99</c:v>
                </c:pt>
                <c:pt idx="443">
                  <c:v>441.00</c:v>
                </c:pt>
                <c:pt idx="444">
                  <c:v>442.00</c:v>
                </c:pt>
                <c:pt idx="445">
                  <c:v>442.99</c:v>
                </c:pt>
                <c:pt idx="446">
                  <c:v>443.99</c:v>
                </c:pt>
                <c:pt idx="447">
                  <c:v>445.00</c:v>
                </c:pt>
                <c:pt idx="448">
                  <c:v>445.99</c:v>
                </c:pt>
                <c:pt idx="449">
                  <c:v>446.99</c:v>
                </c:pt>
                <c:pt idx="450">
                  <c:v>448.00</c:v>
                </c:pt>
                <c:pt idx="451">
                  <c:v>449.00</c:v>
                </c:pt>
                <c:pt idx="452">
                  <c:v>449.99</c:v>
                </c:pt>
                <c:pt idx="453">
                  <c:v>450.99</c:v>
                </c:pt>
                <c:pt idx="454">
                  <c:v>452.00</c:v>
                </c:pt>
                <c:pt idx="455">
                  <c:v>453.00</c:v>
                </c:pt>
                <c:pt idx="456">
                  <c:v>453.99</c:v>
                </c:pt>
                <c:pt idx="457">
                  <c:v>455.00</c:v>
                </c:pt>
                <c:pt idx="458">
                  <c:v>456.00</c:v>
                </c:pt>
                <c:pt idx="459">
                  <c:v>456.99</c:v>
                </c:pt>
                <c:pt idx="460">
                  <c:v>457.99</c:v>
                </c:pt>
                <c:pt idx="461">
                  <c:v>459.00</c:v>
                </c:pt>
                <c:pt idx="462">
                  <c:v>460.00</c:v>
                </c:pt>
                <c:pt idx="463">
                  <c:v>460.99</c:v>
                </c:pt>
                <c:pt idx="464">
                  <c:v>461.99</c:v>
                </c:pt>
                <c:pt idx="465">
                  <c:v>463.00</c:v>
                </c:pt>
                <c:pt idx="466">
                  <c:v>464.00</c:v>
                </c:pt>
                <c:pt idx="467">
                  <c:v>464.99</c:v>
                </c:pt>
                <c:pt idx="468">
                  <c:v>466.00</c:v>
                </c:pt>
                <c:pt idx="469">
                  <c:v>467.00</c:v>
                </c:pt>
                <c:pt idx="470">
                  <c:v>467.99</c:v>
                </c:pt>
                <c:pt idx="471">
                  <c:v>468.99</c:v>
                </c:pt>
                <c:pt idx="472">
                  <c:v>470.00</c:v>
                </c:pt>
                <c:pt idx="473">
                  <c:v>471.00</c:v>
                </c:pt>
                <c:pt idx="474">
                  <c:v>471.99</c:v>
                </c:pt>
                <c:pt idx="475">
                  <c:v>472.99</c:v>
                </c:pt>
                <c:pt idx="476">
                  <c:v>474.00</c:v>
                </c:pt>
                <c:pt idx="477">
                  <c:v>474.99</c:v>
                </c:pt>
                <c:pt idx="478">
                  <c:v>475.99</c:v>
                </c:pt>
                <c:pt idx="479">
                  <c:v>477.00</c:v>
                </c:pt>
                <c:pt idx="480">
                  <c:v>478.00</c:v>
                </c:pt>
                <c:pt idx="481">
                  <c:v>478.99</c:v>
                </c:pt>
                <c:pt idx="482">
                  <c:v>479.99</c:v>
                </c:pt>
                <c:pt idx="483">
                  <c:v>481.00</c:v>
                </c:pt>
                <c:pt idx="484">
                  <c:v>482.00</c:v>
                </c:pt>
                <c:pt idx="485">
                  <c:v>482.99</c:v>
                </c:pt>
                <c:pt idx="486">
                  <c:v>483.99</c:v>
                </c:pt>
                <c:pt idx="487">
                  <c:v>485.00</c:v>
                </c:pt>
                <c:pt idx="488">
                  <c:v>485.99</c:v>
                </c:pt>
                <c:pt idx="489">
                  <c:v>486.99</c:v>
                </c:pt>
                <c:pt idx="490">
                  <c:v>488.00</c:v>
                </c:pt>
                <c:pt idx="491">
                  <c:v>489.00</c:v>
                </c:pt>
                <c:pt idx="492">
                  <c:v>489.99</c:v>
                </c:pt>
                <c:pt idx="493">
                  <c:v>490.99</c:v>
                </c:pt>
                <c:pt idx="494">
                  <c:v>492.00</c:v>
                </c:pt>
                <c:pt idx="495">
                  <c:v>493.00</c:v>
                </c:pt>
                <c:pt idx="496">
                  <c:v>493.99</c:v>
                </c:pt>
                <c:pt idx="497">
                  <c:v>495.00</c:v>
                </c:pt>
                <c:pt idx="498">
                  <c:v>496.00</c:v>
                </c:pt>
                <c:pt idx="499">
                  <c:v>496.99</c:v>
                </c:pt>
                <c:pt idx="500">
                  <c:v>497.99</c:v>
                </c:pt>
                <c:pt idx="501">
                  <c:v>499.00</c:v>
                </c:pt>
                <c:pt idx="502">
                  <c:v>500.00</c:v>
                </c:pt>
                <c:pt idx="503">
                  <c:v>500.99</c:v>
                </c:pt>
                <c:pt idx="504">
                  <c:v>501.99</c:v>
                </c:pt>
                <c:pt idx="505">
                  <c:v>503.00</c:v>
                </c:pt>
                <c:pt idx="506">
                  <c:v>504.00</c:v>
                </c:pt>
                <c:pt idx="507">
                  <c:v>504.99</c:v>
                </c:pt>
                <c:pt idx="508">
                  <c:v>506.00</c:v>
                </c:pt>
                <c:pt idx="509">
                  <c:v>507.00</c:v>
                </c:pt>
                <c:pt idx="510">
                  <c:v>507.99</c:v>
                </c:pt>
                <c:pt idx="511">
                  <c:v>508.99</c:v>
                </c:pt>
                <c:pt idx="512">
                  <c:v>510.00</c:v>
                </c:pt>
                <c:pt idx="513">
                  <c:v>511.00</c:v>
                </c:pt>
                <c:pt idx="514">
                  <c:v>511.99</c:v>
                </c:pt>
                <c:pt idx="515">
                  <c:v>512.99</c:v>
                </c:pt>
                <c:pt idx="516">
                  <c:v>514.00</c:v>
                </c:pt>
                <c:pt idx="517">
                  <c:v>514.99</c:v>
                </c:pt>
                <c:pt idx="518">
                  <c:v>515.99</c:v>
                </c:pt>
                <c:pt idx="519">
                  <c:v>517.00</c:v>
                </c:pt>
                <c:pt idx="520">
                  <c:v>518.00</c:v>
                </c:pt>
                <c:pt idx="521">
                  <c:v>518.99</c:v>
                </c:pt>
                <c:pt idx="522">
                  <c:v>519.99</c:v>
                </c:pt>
                <c:pt idx="523">
                  <c:v>521.00</c:v>
                </c:pt>
                <c:pt idx="524">
                  <c:v>522.00</c:v>
                </c:pt>
                <c:pt idx="525">
                  <c:v>522.99</c:v>
                </c:pt>
                <c:pt idx="526">
                  <c:v>524.00</c:v>
                </c:pt>
                <c:pt idx="527">
                  <c:v>525.00</c:v>
                </c:pt>
                <c:pt idx="528">
                  <c:v>525.99</c:v>
                </c:pt>
                <c:pt idx="529">
                  <c:v>526.99</c:v>
                </c:pt>
                <c:pt idx="530">
                  <c:v>528.00</c:v>
                </c:pt>
                <c:pt idx="531">
                  <c:v>529.00</c:v>
                </c:pt>
                <c:pt idx="532">
                  <c:v>529.99</c:v>
                </c:pt>
                <c:pt idx="533">
                  <c:v>530.99</c:v>
                </c:pt>
                <c:pt idx="534">
                  <c:v>532.00</c:v>
                </c:pt>
                <c:pt idx="535">
                  <c:v>533.00</c:v>
                </c:pt>
                <c:pt idx="536">
                  <c:v>533.99</c:v>
                </c:pt>
                <c:pt idx="537">
                  <c:v>535.00</c:v>
                </c:pt>
                <c:pt idx="538">
                  <c:v>536.00</c:v>
                </c:pt>
                <c:pt idx="539">
                  <c:v>536.99</c:v>
                </c:pt>
                <c:pt idx="540">
                  <c:v>537.99</c:v>
                </c:pt>
                <c:pt idx="541">
                  <c:v>539.00</c:v>
                </c:pt>
                <c:pt idx="542">
                  <c:v>540.00</c:v>
                </c:pt>
                <c:pt idx="543">
                  <c:v>540.99</c:v>
                </c:pt>
                <c:pt idx="544">
                  <c:v>541.99</c:v>
                </c:pt>
                <c:pt idx="545">
                  <c:v>543.00</c:v>
                </c:pt>
                <c:pt idx="546">
                  <c:v>544.00</c:v>
                </c:pt>
                <c:pt idx="547">
                  <c:v>544.99</c:v>
                </c:pt>
                <c:pt idx="548">
                  <c:v>546.00</c:v>
                </c:pt>
                <c:pt idx="549">
                  <c:v>547.00</c:v>
                </c:pt>
                <c:pt idx="550">
                  <c:v>547.99</c:v>
                </c:pt>
                <c:pt idx="551">
                  <c:v>548.99</c:v>
                </c:pt>
                <c:pt idx="552">
                  <c:v>550.00</c:v>
                </c:pt>
                <c:pt idx="553">
                  <c:v>551.00</c:v>
                </c:pt>
                <c:pt idx="554">
                  <c:v>551.99</c:v>
                </c:pt>
                <c:pt idx="555">
                  <c:v>552.99</c:v>
                </c:pt>
                <c:pt idx="556">
                  <c:v>554.00</c:v>
                </c:pt>
                <c:pt idx="557">
                  <c:v>555.00</c:v>
                </c:pt>
                <c:pt idx="558">
                  <c:v>555.99</c:v>
                </c:pt>
                <c:pt idx="559">
                  <c:v>557.00</c:v>
                </c:pt>
                <c:pt idx="560">
                  <c:v>558.00</c:v>
                </c:pt>
                <c:pt idx="561">
                  <c:v>558.99</c:v>
                </c:pt>
                <c:pt idx="562">
                  <c:v>559.99</c:v>
                </c:pt>
                <c:pt idx="563">
                  <c:v>561.00</c:v>
                </c:pt>
                <c:pt idx="564">
                  <c:v>562.00</c:v>
                </c:pt>
                <c:pt idx="565">
                  <c:v>562.99</c:v>
                </c:pt>
                <c:pt idx="566">
                  <c:v>563.99</c:v>
                </c:pt>
                <c:pt idx="567">
                  <c:v>565.00</c:v>
                </c:pt>
                <c:pt idx="568">
                  <c:v>565.99</c:v>
                </c:pt>
                <c:pt idx="569">
                  <c:v>566.99</c:v>
                </c:pt>
                <c:pt idx="570">
                  <c:v>568.00</c:v>
                </c:pt>
                <c:pt idx="571">
                  <c:v>569.00</c:v>
                </c:pt>
                <c:pt idx="572">
                  <c:v>569.99</c:v>
                </c:pt>
                <c:pt idx="573">
                  <c:v>570.99</c:v>
                </c:pt>
                <c:pt idx="574">
                  <c:v>572.00</c:v>
                </c:pt>
                <c:pt idx="575">
                  <c:v>573.00</c:v>
                </c:pt>
                <c:pt idx="576">
                  <c:v>573.99</c:v>
                </c:pt>
                <c:pt idx="577">
                  <c:v>574.99</c:v>
                </c:pt>
                <c:pt idx="578">
                  <c:v>576.00</c:v>
                </c:pt>
                <c:pt idx="579">
                  <c:v>576.99</c:v>
                </c:pt>
                <c:pt idx="580">
                  <c:v>577.99</c:v>
                </c:pt>
                <c:pt idx="581">
                  <c:v>579.00</c:v>
                </c:pt>
                <c:pt idx="582">
                  <c:v>580.00</c:v>
                </c:pt>
                <c:pt idx="583">
                  <c:v>580.99</c:v>
                </c:pt>
                <c:pt idx="584">
                  <c:v>581.99</c:v>
                </c:pt>
                <c:pt idx="585">
                  <c:v>583.00</c:v>
                </c:pt>
                <c:pt idx="586">
                  <c:v>584.00</c:v>
                </c:pt>
                <c:pt idx="587">
                  <c:v>584.99</c:v>
                </c:pt>
                <c:pt idx="588">
                  <c:v>586.00</c:v>
                </c:pt>
                <c:pt idx="589">
                  <c:v>587.00</c:v>
                </c:pt>
                <c:pt idx="590">
                  <c:v>587.99</c:v>
                </c:pt>
                <c:pt idx="591">
                  <c:v>588.99</c:v>
                </c:pt>
                <c:pt idx="592">
                  <c:v>590.00</c:v>
                </c:pt>
                <c:pt idx="593">
                  <c:v>591.00</c:v>
                </c:pt>
                <c:pt idx="594">
                  <c:v>591.99</c:v>
                </c:pt>
                <c:pt idx="595">
                  <c:v>592.99</c:v>
                </c:pt>
                <c:pt idx="596">
                  <c:v>594.00</c:v>
                </c:pt>
                <c:pt idx="597">
                  <c:v>595.00</c:v>
                </c:pt>
                <c:pt idx="598">
                  <c:v>595.99</c:v>
                </c:pt>
                <c:pt idx="599">
                  <c:v>597.00</c:v>
                </c:pt>
                <c:pt idx="600">
                  <c:v>598.00</c:v>
                </c:pt>
                <c:pt idx="601">
                  <c:v>598.99</c:v>
                </c:pt>
                <c:pt idx="602">
                  <c:v>599.99</c:v>
                </c:pt>
                <c:pt idx="603">
                  <c:v>601.00</c:v>
                </c:pt>
                <c:pt idx="604">
                  <c:v>602.00</c:v>
                </c:pt>
                <c:pt idx="605">
                  <c:v>602.99</c:v>
                </c:pt>
                <c:pt idx="606">
                  <c:v>603.99</c:v>
                </c:pt>
                <c:pt idx="607">
                  <c:v>605.00</c:v>
                </c:pt>
                <c:pt idx="608">
                  <c:v>605.99</c:v>
                </c:pt>
                <c:pt idx="609">
                  <c:v>606.99</c:v>
                </c:pt>
                <c:pt idx="610">
                  <c:v>608.00</c:v>
                </c:pt>
                <c:pt idx="611">
                  <c:v>609.00</c:v>
                </c:pt>
                <c:pt idx="612">
                  <c:v>609.99</c:v>
                </c:pt>
                <c:pt idx="613">
                  <c:v>610.99</c:v>
                </c:pt>
                <c:pt idx="614">
                  <c:v>612.00</c:v>
                </c:pt>
                <c:pt idx="615">
                  <c:v>613.00</c:v>
                </c:pt>
                <c:pt idx="616">
                  <c:v>613.99</c:v>
                </c:pt>
                <c:pt idx="617">
                  <c:v>615.00</c:v>
                </c:pt>
                <c:pt idx="618">
                  <c:v>616.00</c:v>
                </c:pt>
                <c:pt idx="619">
                  <c:v>616.99</c:v>
                </c:pt>
                <c:pt idx="620">
                  <c:v>617.99</c:v>
                </c:pt>
                <c:pt idx="621">
                  <c:v>619.00</c:v>
                </c:pt>
                <c:pt idx="622">
                  <c:v>620.00</c:v>
                </c:pt>
                <c:pt idx="623">
                  <c:v>620.99</c:v>
                </c:pt>
                <c:pt idx="624">
                  <c:v>621.99</c:v>
                </c:pt>
                <c:pt idx="625">
                  <c:v>623.00</c:v>
                </c:pt>
                <c:pt idx="626">
                  <c:v>624.00</c:v>
                </c:pt>
                <c:pt idx="627">
                  <c:v>624.99</c:v>
                </c:pt>
                <c:pt idx="628">
                  <c:v>626.00</c:v>
                </c:pt>
                <c:pt idx="629">
                  <c:v>627.00</c:v>
                </c:pt>
                <c:pt idx="630">
                  <c:v>627.99</c:v>
                </c:pt>
                <c:pt idx="631">
                  <c:v>628.99</c:v>
                </c:pt>
                <c:pt idx="632">
                  <c:v>630.00</c:v>
                </c:pt>
                <c:pt idx="633">
                  <c:v>631.00</c:v>
                </c:pt>
                <c:pt idx="634">
                  <c:v>631.99</c:v>
                </c:pt>
                <c:pt idx="635">
                  <c:v>632.99</c:v>
                </c:pt>
                <c:pt idx="636">
                  <c:v>634.00</c:v>
                </c:pt>
                <c:pt idx="637">
                  <c:v>634.99</c:v>
                </c:pt>
                <c:pt idx="638">
                  <c:v>635.99</c:v>
                </c:pt>
                <c:pt idx="639">
                  <c:v>637.00</c:v>
                </c:pt>
                <c:pt idx="640">
                  <c:v>638.00</c:v>
                </c:pt>
                <c:pt idx="641">
                  <c:v>638.99</c:v>
                </c:pt>
                <c:pt idx="642">
                  <c:v>639.99</c:v>
                </c:pt>
                <c:pt idx="643">
                  <c:v>641.00</c:v>
                </c:pt>
                <c:pt idx="644">
                  <c:v>642.00</c:v>
                </c:pt>
                <c:pt idx="645">
                  <c:v>642.99</c:v>
                </c:pt>
                <c:pt idx="646">
                  <c:v>643.99</c:v>
                </c:pt>
                <c:pt idx="647">
                  <c:v>645.00</c:v>
                </c:pt>
                <c:pt idx="648">
                  <c:v>645.99</c:v>
                </c:pt>
                <c:pt idx="649">
                  <c:v>646.99</c:v>
                </c:pt>
                <c:pt idx="650">
                  <c:v>648.00</c:v>
                </c:pt>
                <c:pt idx="651">
                  <c:v>649.00</c:v>
                </c:pt>
                <c:pt idx="652">
                  <c:v>649.99</c:v>
                </c:pt>
                <c:pt idx="653">
                  <c:v>650.99</c:v>
                </c:pt>
                <c:pt idx="654">
                  <c:v>652.00</c:v>
                </c:pt>
                <c:pt idx="655">
                  <c:v>653.00</c:v>
                </c:pt>
                <c:pt idx="656">
                  <c:v>653.99</c:v>
                </c:pt>
                <c:pt idx="657">
                  <c:v>655.00</c:v>
                </c:pt>
                <c:pt idx="658">
                  <c:v>656.00</c:v>
                </c:pt>
                <c:pt idx="659">
                  <c:v>656.99</c:v>
                </c:pt>
                <c:pt idx="660">
                  <c:v>657.99</c:v>
                </c:pt>
                <c:pt idx="661">
                  <c:v>659.00</c:v>
                </c:pt>
                <c:pt idx="662">
                  <c:v>660.00</c:v>
                </c:pt>
                <c:pt idx="663">
                  <c:v>660.99</c:v>
                </c:pt>
                <c:pt idx="664">
                  <c:v>661.99</c:v>
                </c:pt>
                <c:pt idx="665">
                  <c:v>663.00</c:v>
                </c:pt>
                <c:pt idx="666">
                  <c:v>664.00</c:v>
                </c:pt>
                <c:pt idx="667">
                  <c:v>664.99</c:v>
                </c:pt>
                <c:pt idx="668">
                  <c:v>666.00</c:v>
                </c:pt>
                <c:pt idx="669">
                  <c:v>667.00</c:v>
                </c:pt>
                <c:pt idx="670">
                  <c:v>667.99</c:v>
                </c:pt>
                <c:pt idx="671">
                  <c:v>668.99</c:v>
                </c:pt>
                <c:pt idx="672">
                  <c:v>670.00</c:v>
                </c:pt>
                <c:pt idx="673">
                  <c:v>671.00</c:v>
                </c:pt>
                <c:pt idx="674">
                  <c:v>671.99</c:v>
                </c:pt>
                <c:pt idx="675">
                  <c:v>672.99</c:v>
                </c:pt>
                <c:pt idx="676">
                  <c:v>674.00</c:v>
                </c:pt>
                <c:pt idx="677">
                  <c:v>675.00</c:v>
                </c:pt>
                <c:pt idx="678">
                  <c:v>675.99</c:v>
                </c:pt>
                <c:pt idx="679">
                  <c:v>677.00</c:v>
                </c:pt>
                <c:pt idx="680">
                  <c:v>678.00</c:v>
                </c:pt>
                <c:pt idx="681">
                  <c:v>678.99</c:v>
                </c:pt>
                <c:pt idx="682">
                  <c:v>679.99</c:v>
                </c:pt>
                <c:pt idx="683">
                  <c:v>681.00</c:v>
                </c:pt>
                <c:pt idx="684">
                  <c:v>682.00</c:v>
                </c:pt>
                <c:pt idx="685">
                  <c:v>682.99</c:v>
                </c:pt>
                <c:pt idx="686">
                  <c:v>683.99</c:v>
                </c:pt>
                <c:pt idx="687">
                  <c:v>685.00</c:v>
                </c:pt>
                <c:pt idx="688">
                  <c:v>686.00</c:v>
                </c:pt>
                <c:pt idx="689">
                  <c:v>686.99</c:v>
                </c:pt>
                <c:pt idx="690">
                  <c:v>688.00</c:v>
                </c:pt>
                <c:pt idx="691">
                  <c:v>689.00</c:v>
                </c:pt>
                <c:pt idx="692">
                  <c:v>689.99</c:v>
                </c:pt>
                <c:pt idx="693">
                  <c:v>690.99</c:v>
                </c:pt>
                <c:pt idx="694">
                  <c:v>692.00</c:v>
                </c:pt>
                <c:pt idx="695">
                  <c:v>693.00</c:v>
                </c:pt>
                <c:pt idx="696">
                  <c:v>693.99</c:v>
                </c:pt>
                <c:pt idx="697">
                  <c:v>694.99</c:v>
                </c:pt>
                <c:pt idx="698">
                  <c:v>696.00</c:v>
                </c:pt>
                <c:pt idx="699">
                  <c:v>696.99</c:v>
                </c:pt>
                <c:pt idx="700">
                  <c:v>697.99</c:v>
                </c:pt>
                <c:pt idx="701">
                  <c:v>699.00</c:v>
                </c:pt>
                <c:pt idx="702">
                  <c:v>700.00</c:v>
                </c:pt>
                <c:pt idx="703">
                  <c:v>700.99</c:v>
                </c:pt>
                <c:pt idx="704">
                  <c:v>701.99</c:v>
                </c:pt>
                <c:pt idx="705">
                  <c:v>703.00</c:v>
                </c:pt>
                <c:pt idx="706">
                  <c:v>704.00</c:v>
                </c:pt>
                <c:pt idx="707">
                  <c:v>704.99</c:v>
                </c:pt>
                <c:pt idx="708">
                  <c:v>705.99</c:v>
                </c:pt>
                <c:pt idx="709">
                  <c:v>707.00</c:v>
                </c:pt>
                <c:pt idx="710">
                  <c:v>707.99</c:v>
                </c:pt>
                <c:pt idx="711">
                  <c:v>708.99</c:v>
                </c:pt>
                <c:pt idx="712">
                  <c:v>710.00</c:v>
                </c:pt>
                <c:pt idx="713">
                  <c:v>711.00</c:v>
                </c:pt>
                <c:pt idx="714">
                  <c:v>711.99</c:v>
                </c:pt>
                <c:pt idx="715">
                  <c:v>712.99</c:v>
                </c:pt>
                <c:pt idx="716">
                  <c:v>714.00</c:v>
                </c:pt>
                <c:pt idx="717">
                  <c:v>715.00</c:v>
                </c:pt>
                <c:pt idx="718">
                  <c:v>715.99</c:v>
                </c:pt>
                <c:pt idx="719">
                  <c:v>717.00</c:v>
                </c:pt>
                <c:pt idx="720">
                  <c:v>718.00</c:v>
                </c:pt>
                <c:pt idx="721">
                  <c:v>718.99</c:v>
                </c:pt>
                <c:pt idx="722">
                  <c:v>719.99</c:v>
                </c:pt>
                <c:pt idx="723">
                  <c:v>721.00</c:v>
                </c:pt>
                <c:pt idx="724">
                  <c:v>722.00</c:v>
                </c:pt>
                <c:pt idx="725">
                  <c:v>722.99</c:v>
                </c:pt>
                <c:pt idx="726">
                  <c:v>723.99</c:v>
                </c:pt>
                <c:pt idx="727">
                  <c:v>725.00</c:v>
                </c:pt>
                <c:pt idx="728">
                  <c:v>726.00</c:v>
                </c:pt>
                <c:pt idx="729">
                  <c:v>726.99</c:v>
                </c:pt>
                <c:pt idx="730">
                  <c:v>728.00</c:v>
                </c:pt>
                <c:pt idx="731">
                  <c:v>729.00</c:v>
                </c:pt>
                <c:pt idx="732">
                  <c:v>729.99</c:v>
                </c:pt>
                <c:pt idx="733">
                  <c:v>730.99</c:v>
                </c:pt>
                <c:pt idx="734">
                  <c:v>732.00</c:v>
                </c:pt>
                <c:pt idx="735">
                  <c:v>733.00</c:v>
                </c:pt>
                <c:pt idx="736">
                  <c:v>733.99</c:v>
                </c:pt>
                <c:pt idx="737">
                  <c:v>734.99</c:v>
                </c:pt>
                <c:pt idx="738">
                  <c:v>736.00</c:v>
                </c:pt>
                <c:pt idx="739">
                  <c:v>736.99</c:v>
                </c:pt>
                <c:pt idx="740">
                  <c:v>737.99</c:v>
                </c:pt>
                <c:pt idx="741">
                  <c:v>739.00</c:v>
                </c:pt>
                <c:pt idx="742">
                  <c:v>740.00</c:v>
                </c:pt>
                <c:pt idx="743">
                  <c:v>740.99</c:v>
                </c:pt>
                <c:pt idx="744">
                  <c:v>741.99</c:v>
                </c:pt>
                <c:pt idx="745">
                  <c:v>743.00</c:v>
                </c:pt>
                <c:pt idx="746">
                  <c:v>744.00</c:v>
                </c:pt>
                <c:pt idx="747">
                  <c:v>744.99</c:v>
                </c:pt>
                <c:pt idx="748">
                  <c:v>746.00</c:v>
                </c:pt>
                <c:pt idx="749">
                  <c:v>747.00</c:v>
                </c:pt>
                <c:pt idx="750">
                  <c:v>747.99</c:v>
                </c:pt>
                <c:pt idx="751">
                  <c:v>748.99</c:v>
                </c:pt>
                <c:pt idx="752">
                  <c:v>750.00</c:v>
                </c:pt>
                <c:pt idx="753">
                  <c:v>751.00</c:v>
                </c:pt>
                <c:pt idx="754">
                  <c:v>751.99</c:v>
                </c:pt>
                <c:pt idx="755">
                  <c:v>752.99</c:v>
                </c:pt>
                <c:pt idx="756">
                  <c:v>754.00</c:v>
                </c:pt>
                <c:pt idx="757">
                  <c:v>755.00</c:v>
                </c:pt>
                <c:pt idx="758">
                  <c:v>755.99</c:v>
                </c:pt>
                <c:pt idx="759">
                  <c:v>757.00</c:v>
                </c:pt>
                <c:pt idx="760">
                  <c:v>758.00</c:v>
                </c:pt>
                <c:pt idx="761">
                  <c:v>758.99</c:v>
                </c:pt>
                <c:pt idx="762">
                  <c:v>759.99</c:v>
                </c:pt>
                <c:pt idx="763">
                  <c:v>761.00</c:v>
                </c:pt>
                <c:pt idx="764">
                  <c:v>762.00</c:v>
                </c:pt>
                <c:pt idx="765">
                  <c:v>762.99</c:v>
                </c:pt>
                <c:pt idx="766">
                  <c:v>763.99</c:v>
                </c:pt>
                <c:pt idx="767">
                  <c:v>765.00</c:v>
                </c:pt>
                <c:pt idx="768">
                  <c:v>766.00</c:v>
                </c:pt>
                <c:pt idx="769">
                  <c:v>766.99</c:v>
                </c:pt>
                <c:pt idx="770">
                  <c:v>768.00</c:v>
                </c:pt>
                <c:pt idx="771">
                  <c:v>769.00</c:v>
                </c:pt>
                <c:pt idx="772">
                  <c:v>769.99</c:v>
                </c:pt>
                <c:pt idx="773">
                  <c:v>770.99</c:v>
                </c:pt>
                <c:pt idx="774">
                  <c:v>772.00</c:v>
                </c:pt>
                <c:pt idx="775">
                  <c:v>773.00</c:v>
                </c:pt>
                <c:pt idx="776">
                  <c:v>773.99</c:v>
                </c:pt>
                <c:pt idx="777">
                  <c:v>774.99</c:v>
                </c:pt>
                <c:pt idx="778">
                  <c:v>776.00</c:v>
                </c:pt>
                <c:pt idx="779">
                  <c:v>776.99</c:v>
                </c:pt>
                <c:pt idx="780">
                  <c:v>777.99</c:v>
                </c:pt>
                <c:pt idx="781">
                  <c:v>779.00</c:v>
                </c:pt>
                <c:pt idx="782">
                  <c:v>780.00</c:v>
                </c:pt>
                <c:pt idx="783">
                  <c:v>780.99</c:v>
                </c:pt>
                <c:pt idx="784">
                  <c:v>781.99</c:v>
                </c:pt>
                <c:pt idx="785">
                  <c:v>783.00</c:v>
                </c:pt>
                <c:pt idx="786">
                  <c:v>784.00</c:v>
                </c:pt>
                <c:pt idx="787">
                  <c:v>784.99</c:v>
                </c:pt>
                <c:pt idx="788">
                  <c:v>786.00</c:v>
                </c:pt>
                <c:pt idx="789">
                  <c:v>787.00</c:v>
                </c:pt>
                <c:pt idx="790">
                  <c:v>787.99</c:v>
                </c:pt>
                <c:pt idx="791">
                  <c:v>788.99</c:v>
                </c:pt>
                <c:pt idx="792">
                  <c:v>790.00</c:v>
                </c:pt>
                <c:pt idx="793">
                  <c:v>791.00</c:v>
                </c:pt>
                <c:pt idx="794">
                  <c:v>791.99</c:v>
                </c:pt>
                <c:pt idx="795">
                  <c:v>792.99</c:v>
                </c:pt>
                <c:pt idx="796">
                  <c:v>794.00</c:v>
                </c:pt>
                <c:pt idx="797">
                  <c:v>795.00</c:v>
                </c:pt>
                <c:pt idx="798">
                  <c:v>795.99</c:v>
                </c:pt>
                <c:pt idx="799">
                  <c:v>797.00</c:v>
                </c:pt>
                <c:pt idx="800">
                  <c:v>798.00</c:v>
                </c:pt>
                <c:pt idx="801">
                  <c:v>798.99</c:v>
                </c:pt>
                <c:pt idx="802">
                  <c:v>799.99</c:v>
                </c:pt>
                <c:pt idx="803">
                  <c:v>801.00</c:v>
                </c:pt>
                <c:pt idx="804">
                  <c:v>802.00</c:v>
                </c:pt>
                <c:pt idx="805">
                  <c:v>802.99</c:v>
                </c:pt>
                <c:pt idx="806">
                  <c:v>803.99</c:v>
                </c:pt>
                <c:pt idx="807">
                  <c:v>805.00</c:v>
                </c:pt>
                <c:pt idx="808">
                  <c:v>806.00</c:v>
                </c:pt>
                <c:pt idx="809">
                  <c:v>806.99</c:v>
                </c:pt>
                <c:pt idx="810">
                  <c:v>808.00</c:v>
                </c:pt>
                <c:pt idx="811">
                  <c:v>809.00</c:v>
                </c:pt>
                <c:pt idx="812">
                  <c:v>809.99</c:v>
                </c:pt>
                <c:pt idx="813">
                  <c:v>810.99</c:v>
                </c:pt>
                <c:pt idx="814">
                  <c:v>812.00</c:v>
                </c:pt>
                <c:pt idx="815">
                  <c:v>813.00</c:v>
                </c:pt>
                <c:pt idx="816">
                  <c:v>813.99</c:v>
                </c:pt>
                <c:pt idx="817">
                  <c:v>814.99</c:v>
                </c:pt>
                <c:pt idx="818">
                  <c:v>816.00</c:v>
                </c:pt>
                <c:pt idx="819">
                  <c:v>816.99</c:v>
                </c:pt>
                <c:pt idx="820">
                  <c:v>817.99</c:v>
                </c:pt>
                <c:pt idx="821">
                  <c:v>819.00</c:v>
                </c:pt>
                <c:pt idx="822">
                  <c:v>820.00</c:v>
                </c:pt>
                <c:pt idx="823">
                  <c:v>820.99</c:v>
                </c:pt>
                <c:pt idx="824">
                  <c:v>821.99</c:v>
                </c:pt>
                <c:pt idx="825">
                  <c:v>823.00</c:v>
                </c:pt>
                <c:pt idx="826">
                  <c:v>824.00</c:v>
                </c:pt>
                <c:pt idx="827">
                  <c:v>824.99</c:v>
                </c:pt>
                <c:pt idx="828">
                  <c:v>826.00</c:v>
                </c:pt>
                <c:pt idx="829">
                  <c:v>827.00</c:v>
                </c:pt>
                <c:pt idx="830">
                  <c:v>827.99</c:v>
                </c:pt>
                <c:pt idx="831">
                  <c:v>828.99</c:v>
                </c:pt>
                <c:pt idx="832">
                  <c:v>830.00</c:v>
                </c:pt>
                <c:pt idx="833">
                  <c:v>831.00</c:v>
                </c:pt>
                <c:pt idx="834">
                  <c:v>831.99</c:v>
                </c:pt>
                <c:pt idx="835">
                  <c:v>832.99</c:v>
                </c:pt>
                <c:pt idx="836">
                  <c:v>834.00</c:v>
                </c:pt>
                <c:pt idx="837">
                  <c:v>835.00</c:v>
                </c:pt>
                <c:pt idx="838">
                  <c:v>835.99</c:v>
                </c:pt>
                <c:pt idx="839">
                  <c:v>837.00</c:v>
                </c:pt>
                <c:pt idx="840">
                  <c:v>838.00</c:v>
                </c:pt>
                <c:pt idx="841">
                  <c:v>838.99</c:v>
                </c:pt>
                <c:pt idx="842">
                  <c:v>839.99</c:v>
                </c:pt>
                <c:pt idx="843">
                  <c:v>841.00</c:v>
                </c:pt>
                <c:pt idx="844">
                  <c:v>842.00</c:v>
                </c:pt>
                <c:pt idx="845">
                  <c:v>842.99</c:v>
                </c:pt>
                <c:pt idx="846">
                  <c:v>843.99</c:v>
                </c:pt>
                <c:pt idx="847">
                  <c:v>845.00</c:v>
                </c:pt>
                <c:pt idx="848">
                  <c:v>846.00</c:v>
                </c:pt>
                <c:pt idx="849">
                  <c:v>846.99</c:v>
                </c:pt>
                <c:pt idx="850">
                  <c:v>848.00</c:v>
                </c:pt>
                <c:pt idx="851">
                  <c:v>849.00</c:v>
                </c:pt>
                <c:pt idx="852">
                  <c:v>849.99</c:v>
                </c:pt>
                <c:pt idx="853">
                  <c:v>850.99</c:v>
                </c:pt>
                <c:pt idx="854">
                  <c:v>852.00</c:v>
                </c:pt>
                <c:pt idx="855">
                  <c:v>853.00</c:v>
                </c:pt>
                <c:pt idx="856">
                  <c:v>853.99</c:v>
                </c:pt>
                <c:pt idx="857">
                  <c:v>854.99</c:v>
                </c:pt>
                <c:pt idx="858">
                  <c:v>856.00</c:v>
                </c:pt>
                <c:pt idx="859">
                  <c:v>856.99</c:v>
                </c:pt>
                <c:pt idx="860">
                  <c:v>857.99</c:v>
                </c:pt>
                <c:pt idx="861">
                  <c:v>859.00</c:v>
                </c:pt>
                <c:pt idx="862">
                  <c:v>860.00</c:v>
                </c:pt>
                <c:pt idx="863">
                  <c:v>860.99</c:v>
                </c:pt>
                <c:pt idx="864">
                  <c:v>861.99</c:v>
                </c:pt>
                <c:pt idx="865">
                  <c:v>863.00</c:v>
                </c:pt>
                <c:pt idx="866">
                  <c:v>864.00</c:v>
                </c:pt>
                <c:pt idx="867">
                  <c:v>864.99</c:v>
                </c:pt>
                <c:pt idx="868">
                  <c:v>866.00</c:v>
                </c:pt>
                <c:pt idx="869">
                  <c:v>867.00</c:v>
                </c:pt>
                <c:pt idx="870">
                  <c:v>867.99</c:v>
                </c:pt>
                <c:pt idx="871">
                  <c:v>868.99</c:v>
                </c:pt>
                <c:pt idx="872">
                  <c:v>870.00</c:v>
                </c:pt>
                <c:pt idx="873">
                  <c:v>871.00</c:v>
                </c:pt>
                <c:pt idx="874">
                  <c:v>871.99</c:v>
                </c:pt>
                <c:pt idx="875">
                  <c:v>872.99</c:v>
                </c:pt>
                <c:pt idx="876">
                  <c:v>874.00</c:v>
                </c:pt>
                <c:pt idx="877">
                  <c:v>875.00</c:v>
                </c:pt>
                <c:pt idx="878">
                  <c:v>875.99</c:v>
                </c:pt>
                <c:pt idx="879">
                  <c:v>877.00</c:v>
                </c:pt>
                <c:pt idx="880">
                  <c:v>878.00</c:v>
                </c:pt>
                <c:pt idx="881">
                  <c:v>878.99</c:v>
                </c:pt>
                <c:pt idx="882">
                  <c:v>879.99</c:v>
                </c:pt>
                <c:pt idx="883">
                  <c:v>881.00</c:v>
                </c:pt>
                <c:pt idx="884">
                  <c:v>882.00</c:v>
                </c:pt>
                <c:pt idx="885">
                  <c:v>882.99</c:v>
                </c:pt>
                <c:pt idx="886">
                  <c:v>883.99</c:v>
                </c:pt>
                <c:pt idx="887">
                  <c:v>885.00</c:v>
                </c:pt>
                <c:pt idx="888">
                  <c:v>886.00</c:v>
                </c:pt>
                <c:pt idx="889">
                  <c:v>886.99</c:v>
                </c:pt>
                <c:pt idx="890">
                  <c:v>888.00</c:v>
                </c:pt>
                <c:pt idx="891">
                  <c:v>889.00</c:v>
                </c:pt>
                <c:pt idx="892">
                  <c:v>889.99</c:v>
                </c:pt>
                <c:pt idx="893">
                  <c:v>890.99</c:v>
                </c:pt>
                <c:pt idx="894">
                  <c:v>892.00</c:v>
                </c:pt>
                <c:pt idx="895">
                  <c:v>893.00</c:v>
                </c:pt>
                <c:pt idx="896">
                  <c:v>893.99</c:v>
                </c:pt>
                <c:pt idx="897">
                  <c:v>894.99</c:v>
                </c:pt>
                <c:pt idx="898">
                  <c:v>896.00</c:v>
                </c:pt>
                <c:pt idx="899">
                  <c:v>896.99</c:v>
                </c:pt>
                <c:pt idx="900">
                  <c:v>897.99</c:v>
                </c:pt>
                <c:pt idx="901">
                  <c:v>899.00</c:v>
                </c:pt>
                <c:pt idx="902">
                  <c:v>900.00</c:v>
                </c:pt>
                <c:pt idx="903">
                  <c:v>900.99</c:v>
                </c:pt>
                <c:pt idx="904">
                  <c:v>901.99</c:v>
                </c:pt>
                <c:pt idx="905">
                  <c:v>903.00</c:v>
                </c:pt>
                <c:pt idx="906">
                  <c:v>904.00</c:v>
                </c:pt>
                <c:pt idx="907">
                  <c:v>904.99</c:v>
                </c:pt>
                <c:pt idx="908">
                  <c:v>906.00</c:v>
                </c:pt>
                <c:pt idx="909">
                  <c:v>907.00</c:v>
                </c:pt>
                <c:pt idx="910">
                  <c:v>907.99</c:v>
                </c:pt>
                <c:pt idx="911">
                  <c:v>908.99</c:v>
                </c:pt>
                <c:pt idx="912">
                  <c:v>910.00</c:v>
                </c:pt>
                <c:pt idx="913">
                  <c:v>911.00</c:v>
                </c:pt>
                <c:pt idx="914">
                  <c:v>911.99</c:v>
                </c:pt>
                <c:pt idx="915">
                  <c:v>912.99</c:v>
                </c:pt>
                <c:pt idx="916">
                  <c:v>914.00</c:v>
                </c:pt>
                <c:pt idx="917">
                  <c:v>915.00</c:v>
                </c:pt>
                <c:pt idx="918">
                  <c:v>915.99</c:v>
                </c:pt>
                <c:pt idx="919">
                  <c:v>917.00</c:v>
                </c:pt>
                <c:pt idx="920">
                  <c:v>918.00</c:v>
                </c:pt>
                <c:pt idx="921">
                  <c:v>918.99</c:v>
                </c:pt>
                <c:pt idx="922">
                  <c:v>919.99</c:v>
                </c:pt>
                <c:pt idx="923">
                  <c:v>921.00</c:v>
                </c:pt>
                <c:pt idx="924">
                  <c:v>922.00</c:v>
                </c:pt>
                <c:pt idx="925">
                  <c:v>922.99</c:v>
                </c:pt>
                <c:pt idx="926">
                  <c:v>923.99</c:v>
                </c:pt>
                <c:pt idx="927">
                  <c:v>925.00</c:v>
                </c:pt>
                <c:pt idx="928">
                  <c:v>925.99</c:v>
                </c:pt>
                <c:pt idx="929">
                  <c:v>926.99</c:v>
                </c:pt>
                <c:pt idx="930">
                  <c:v>928.00</c:v>
                </c:pt>
                <c:pt idx="931">
                  <c:v>929.00</c:v>
                </c:pt>
                <c:pt idx="932">
                  <c:v>929.99</c:v>
                </c:pt>
                <c:pt idx="933">
                  <c:v>930.99</c:v>
                </c:pt>
                <c:pt idx="934">
                  <c:v>932.00</c:v>
                </c:pt>
                <c:pt idx="935">
                  <c:v>933.00</c:v>
                </c:pt>
                <c:pt idx="936">
                  <c:v>933.99</c:v>
                </c:pt>
                <c:pt idx="937">
                  <c:v>934.99</c:v>
                </c:pt>
                <c:pt idx="938">
                  <c:v>936.00</c:v>
                </c:pt>
                <c:pt idx="939">
                  <c:v>936.99</c:v>
                </c:pt>
                <c:pt idx="940">
                  <c:v>937.99</c:v>
                </c:pt>
                <c:pt idx="941">
                  <c:v>939.00</c:v>
                </c:pt>
                <c:pt idx="942">
                  <c:v>940.00</c:v>
                </c:pt>
                <c:pt idx="943">
                  <c:v>940.99</c:v>
                </c:pt>
                <c:pt idx="944">
                  <c:v>941.99</c:v>
                </c:pt>
                <c:pt idx="945">
                  <c:v>943.00</c:v>
                </c:pt>
                <c:pt idx="946">
                  <c:v>944.00</c:v>
                </c:pt>
                <c:pt idx="947">
                  <c:v>944.99</c:v>
                </c:pt>
                <c:pt idx="948">
                  <c:v>946.00</c:v>
                </c:pt>
                <c:pt idx="949">
                  <c:v>947.00</c:v>
                </c:pt>
                <c:pt idx="950">
                  <c:v>947.99</c:v>
                </c:pt>
                <c:pt idx="951">
                  <c:v>948.99</c:v>
                </c:pt>
                <c:pt idx="952">
                  <c:v>950.00</c:v>
                </c:pt>
                <c:pt idx="953">
                  <c:v>951.00</c:v>
                </c:pt>
                <c:pt idx="954">
                  <c:v>951.99</c:v>
                </c:pt>
                <c:pt idx="955">
                  <c:v>952.99</c:v>
                </c:pt>
                <c:pt idx="956">
                  <c:v>954.00</c:v>
                </c:pt>
                <c:pt idx="957">
                  <c:v>955.00</c:v>
                </c:pt>
                <c:pt idx="958">
                  <c:v>955.99</c:v>
                </c:pt>
                <c:pt idx="959">
                  <c:v>957.00</c:v>
                </c:pt>
                <c:pt idx="960">
                  <c:v>958.00</c:v>
                </c:pt>
                <c:pt idx="961">
                  <c:v>958.99</c:v>
                </c:pt>
                <c:pt idx="962">
                  <c:v>959.99</c:v>
                </c:pt>
                <c:pt idx="963">
                  <c:v>961.00</c:v>
                </c:pt>
                <c:pt idx="964">
                  <c:v>962.00</c:v>
                </c:pt>
                <c:pt idx="965">
                  <c:v>962.99</c:v>
                </c:pt>
                <c:pt idx="966">
                  <c:v>963.99</c:v>
                </c:pt>
                <c:pt idx="967">
                  <c:v>965.00</c:v>
                </c:pt>
                <c:pt idx="968">
                  <c:v>965.99</c:v>
                </c:pt>
                <c:pt idx="969">
                  <c:v>966.99</c:v>
                </c:pt>
                <c:pt idx="970">
                  <c:v>968.00</c:v>
                </c:pt>
                <c:pt idx="971">
                  <c:v>969.00</c:v>
                </c:pt>
                <c:pt idx="972">
                  <c:v>969.99</c:v>
                </c:pt>
                <c:pt idx="973">
                  <c:v>970.99</c:v>
                </c:pt>
                <c:pt idx="974">
                  <c:v>972.00</c:v>
                </c:pt>
                <c:pt idx="975">
                  <c:v>973.00</c:v>
                </c:pt>
                <c:pt idx="976">
                  <c:v>973.99</c:v>
                </c:pt>
                <c:pt idx="977">
                  <c:v>974.99</c:v>
                </c:pt>
                <c:pt idx="978">
                  <c:v>976.00</c:v>
                </c:pt>
                <c:pt idx="979">
                  <c:v>976.99</c:v>
                </c:pt>
                <c:pt idx="980">
                  <c:v>977.99</c:v>
                </c:pt>
                <c:pt idx="981">
                  <c:v>979.00</c:v>
                </c:pt>
                <c:pt idx="982">
                  <c:v>980.00</c:v>
                </c:pt>
                <c:pt idx="983">
                  <c:v>980.99</c:v>
                </c:pt>
                <c:pt idx="984">
                  <c:v>981.99</c:v>
                </c:pt>
                <c:pt idx="985">
                  <c:v>983.00</c:v>
                </c:pt>
                <c:pt idx="986">
                  <c:v>984.00</c:v>
                </c:pt>
                <c:pt idx="987">
                  <c:v>984.99</c:v>
                </c:pt>
                <c:pt idx="988">
                  <c:v>985.99</c:v>
                </c:pt>
                <c:pt idx="989">
                  <c:v>987.00</c:v>
                </c:pt>
                <c:pt idx="990">
                  <c:v>987.99</c:v>
                </c:pt>
                <c:pt idx="991">
                  <c:v>988.99</c:v>
                </c:pt>
                <c:pt idx="992">
                  <c:v>990.00</c:v>
                </c:pt>
                <c:pt idx="993">
                  <c:v>991.00</c:v>
                </c:pt>
                <c:pt idx="994">
                  <c:v>991.99</c:v>
                </c:pt>
                <c:pt idx="995">
                  <c:v>992.99</c:v>
                </c:pt>
                <c:pt idx="996">
                  <c:v>994.00</c:v>
                </c:pt>
                <c:pt idx="997">
                  <c:v>995.00</c:v>
                </c:pt>
                <c:pt idx="998">
                  <c:v>995.99</c:v>
                </c:pt>
                <c:pt idx="999">
                  <c:v>997.00</c:v>
                </c:pt>
                <c:pt idx="1000">
                  <c:v>998.00</c:v>
                </c:pt>
                <c:pt idx="1001">
                  <c:v>998.99</c:v>
                </c:pt>
                <c:pt idx="1002">
                  <c:v>999.99</c:v>
                </c:pt>
                <c:pt idx="1003">
                  <c:v>1,001.00</c:v>
                </c:pt>
                <c:pt idx="1004">
                  <c:v>1,002.00</c:v>
                </c:pt>
                <c:pt idx="1005">
                  <c:v>1,002.99</c:v>
                </c:pt>
                <c:pt idx="1006">
                  <c:v>1,003.99</c:v>
                </c:pt>
                <c:pt idx="1007">
                  <c:v>1,005.00</c:v>
                </c:pt>
                <c:pt idx="1008">
                  <c:v>1,006.00</c:v>
                </c:pt>
                <c:pt idx="1009">
                  <c:v>1,006.99</c:v>
                </c:pt>
                <c:pt idx="1010">
                  <c:v>1,008.00</c:v>
                </c:pt>
                <c:pt idx="1011">
                  <c:v>1,009.00</c:v>
                </c:pt>
                <c:pt idx="1012">
                  <c:v>1,009.99</c:v>
                </c:pt>
                <c:pt idx="1013">
                  <c:v>1,010.99</c:v>
                </c:pt>
                <c:pt idx="1014">
                  <c:v>1,012.00</c:v>
                </c:pt>
                <c:pt idx="1015">
                  <c:v>1,013.00</c:v>
                </c:pt>
                <c:pt idx="1016">
                  <c:v>1,013.99</c:v>
                </c:pt>
                <c:pt idx="1017">
                  <c:v>1,014.99</c:v>
                </c:pt>
                <c:pt idx="1018">
                  <c:v>1,016.00</c:v>
                </c:pt>
                <c:pt idx="1019">
                  <c:v>1,016.99</c:v>
                </c:pt>
                <c:pt idx="1020">
                  <c:v>1,017.99</c:v>
                </c:pt>
                <c:pt idx="1021">
                  <c:v>1,019.00</c:v>
                </c:pt>
                <c:pt idx="1022">
                  <c:v>1,020.00</c:v>
                </c:pt>
                <c:pt idx="1023">
                  <c:v>1,020.99</c:v>
                </c:pt>
                <c:pt idx="1024">
                  <c:v>1,021.99</c:v>
                </c:pt>
                <c:pt idx="1025">
                  <c:v>1,023.00</c:v>
                </c:pt>
                <c:pt idx="1026">
                  <c:v>1,024.00</c:v>
                </c:pt>
                <c:pt idx="1027">
                  <c:v>1,024.99</c:v>
                </c:pt>
                <c:pt idx="1028">
                  <c:v>1,026.00</c:v>
                </c:pt>
                <c:pt idx="1029">
                  <c:v>1,027.00</c:v>
                </c:pt>
                <c:pt idx="1030">
                  <c:v>1,027.99</c:v>
                </c:pt>
                <c:pt idx="1031">
                  <c:v>1,028.99</c:v>
                </c:pt>
                <c:pt idx="1032">
                  <c:v>1,030.00</c:v>
                </c:pt>
                <c:pt idx="1033">
                  <c:v>1,031.00</c:v>
                </c:pt>
                <c:pt idx="1034">
                  <c:v>1,031.99</c:v>
                </c:pt>
                <c:pt idx="1035">
                  <c:v>1,032.99</c:v>
                </c:pt>
                <c:pt idx="1036">
                  <c:v>1,034.00</c:v>
                </c:pt>
                <c:pt idx="1037">
                  <c:v>1,035.00</c:v>
                </c:pt>
                <c:pt idx="1038">
                  <c:v>1,035.99</c:v>
                </c:pt>
                <c:pt idx="1039">
                  <c:v>1,036.99</c:v>
                </c:pt>
                <c:pt idx="1040">
                  <c:v>1,038.00</c:v>
                </c:pt>
                <c:pt idx="1041">
                  <c:v>1,038.99</c:v>
                </c:pt>
                <c:pt idx="1042">
                  <c:v>1,039.99</c:v>
                </c:pt>
                <c:pt idx="1043">
                  <c:v>1,041.00</c:v>
                </c:pt>
                <c:pt idx="1044">
                  <c:v>1,042.00</c:v>
                </c:pt>
                <c:pt idx="1045">
                  <c:v>1,042.99</c:v>
                </c:pt>
                <c:pt idx="1046">
                  <c:v>1,043.99</c:v>
                </c:pt>
                <c:pt idx="1047">
                  <c:v>1,045.00</c:v>
                </c:pt>
                <c:pt idx="1048">
                  <c:v>1,046.00</c:v>
                </c:pt>
                <c:pt idx="1049">
                  <c:v>1,046.99</c:v>
                </c:pt>
                <c:pt idx="1050">
                  <c:v>1,048.00</c:v>
                </c:pt>
                <c:pt idx="1051">
                  <c:v>1,049.00</c:v>
                </c:pt>
                <c:pt idx="1052">
                  <c:v>1,049.99</c:v>
                </c:pt>
                <c:pt idx="1053">
                  <c:v>1,050.99</c:v>
                </c:pt>
                <c:pt idx="1054">
                  <c:v>1,052.00</c:v>
                </c:pt>
                <c:pt idx="1055">
                  <c:v>1,053.00</c:v>
                </c:pt>
                <c:pt idx="1056">
                  <c:v>1,053.99</c:v>
                </c:pt>
                <c:pt idx="1057">
                  <c:v>1,054.99</c:v>
                </c:pt>
                <c:pt idx="1058">
                  <c:v>1,056.00</c:v>
                </c:pt>
                <c:pt idx="1059">
                  <c:v>1,057.00</c:v>
                </c:pt>
                <c:pt idx="1060">
                  <c:v>1,057.99</c:v>
                </c:pt>
                <c:pt idx="1061">
                  <c:v>1,059.00</c:v>
                </c:pt>
                <c:pt idx="1062">
                  <c:v>1,060.00</c:v>
                </c:pt>
                <c:pt idx="1063">
                  <c:v>1,060.99</c:v>
                </c:pt>
                <c:pt idx="1064">
                  <c:v>1,061.99</c:v>
                </c:pt>
                <c:pt idx="1065">
                  <c:v>1,063.00</c:v>
                </c:pt>
                <c:pt idx="1066">
                  <c:v>1,064.00</c:v>
                </c:pt>
                <c:pt idx="1067">
                  <c:v>1,064.99</c:v>
                </c:pt>
                <c:pt idx="1068">
                  <c:v>1,065.99</c:v>
                </c:pt>
                <c:pt idx="1069">
                  <c:v>1,067.00</c:v>
                </c:pt>
                <c:pt idx="1070">
                  <c:v>1,067.99</c:v>
                </c:pt>
                <c:pt idx="1071">
                  <c:v>1,068.99</c:v>
                </c:pt>
                <c:pt idx="1072">
                  <c:v>1,070.00</c:v>
                </c:pt>
                <c:pt idx="1073">
                  <c:v>1,071.00</c:v>
                </c:pt>
                <c:pt idx="1074">
                  <c:v>1,071.99</c:v>
                </c:pt>
                <c:pt idx="1075">
                  <c:v>1,072.99</c:v>
                </c:pt>
                <c:pt idx="1076">
                  <c:v>1,074.00</c:v>
                </c:pt>
                <c:pt idx="1077">
                  <c:v>1,075.00</c:v>
                </c:pt>
                <c:pt idx="1078">
                  <c:v>1,075.99</c:v>
                </c:pt>
                <c:pt idx="1079">
                  <c:v>1,076.99</c:v>
                </c:pt>
                <c:pt idx="1080">
                  <c:v>1,078.00</c:v>
                </c:pt>
                <c:pt idx="1081">
                  <c:v>1,078.99</c:v>
                </c:pt>
                <c:pt idx="1082">
                  <c:v>1,079.99</c:v>
                </c:pt>
                <c:pt idx="1083">
                  <c:v>1,081.00</c:v>
                </c:pt>
                <c:pt idx="1084">
                  <c:v>1,082.00</c:v>
                </c:pt>
                <c:pt idx="1085">
                  <c:v>1,082.99</c:v>
                </c:pt>
                <c:pt idx="1086">
                  <c:v>1,083.99</c:v>
                </c:pt>
                <c:pt idx="1087">
                  <c:v>1,085.00</c:v>
                </c:pt>
                <c:pt idx="1088">
                  <c:v>1,086.00</c:v>
                </c:pt>
                <c:pt idx="1089">
                  <c:v>1,086.99</c:v>
                </c:pt>
                <c:pt idx="1090">
                  <c:v>1,088.00</c:v>
                </c:pt>
                <c:pt idx="1091">
                  <c:v>1,089.00</c:v>
                </c:pt>
                <c:pt idx="1092">
                  <c:v>1,089.99</c:v>
                </c:pt>
                <c:pt idx="1093">
                  <c:v>1,090.99</c:v>
                </c:pt>
                <c:pt idx="1094">
                  <c:v>1,092.00</c:v>
                </c:pt>
                <c:pt idx="1095">
                  <c:v>1,093.00</c:v>
                </c:pt>
                <c:pt idx="1096">
                  <c:v>1,093.99</c:v>
                </c:pt>
                <c:pt idx="1097">
                  <c:v>1,094.99</c:v>
                </c:pt>
                <c:pt idx="1098">
                  <c:v>1,096.00</c:v>
                </c:pt>
                <c:pt idx="1099">
                  <c:v>1,097.00</c:v>
                </c:pt>
                <c:pt idx="1100">
                  <c:v>1,097.99</c:v>
                </c:pt>
                <c:pt idx="1101">
                  <c:v>1,099.00</c:v>
                </c:pt>
                <c:pt idx="1102">
                  <c:v>1,100.00</c:v>
                </c:pt>
                <c:pt idx="1103">
                  <c:v>1,100.99</c:v>
                </c:pt>
                <c:pt idx="1104">
                  <c:v>1,101.99</c:v>
                </c:pt>
                <c:pt idx="1105">
                  <c:v>1,103.00</c:v>
                </c:pt>
                <c:pt idx="1106">
                  <c:v>1,104.00</c:v>
                </c:pt>
                <c:pt idx="1107">
                  <c:v>1,104.99</c:v>
                </c:pt>
                <c:pt idx="1108">
                  <c:v>1,105.99</c:v>
                </c:pt>
                <c:pt idx="1109">
                  <c:v>1,107.00</c:v>
                </c:pt>
                <c:pt idx="1110">
                  <c:v>1,108.00</c:v>
                </c:pt>
                <c:pt idx="1111">
                  <c:v>1,108.99</c:v>
                </c:pt>
                <c:pt idx="1112">
                  <c:v>1,110.00</c:v>
                </c:pt>
                <c:pt idx="1113">
                  <c:v>1,111.00</c:v>
                </c:pt>
                <c:pt idx="1114">
                  <c:v>1,111.99</c:v>
                </c:pt>
                <c:pt idx="1115">
                  <c:v>1,112.99</c:v>
                </c:pt>
                <c:pt idx="1116">
                  <c:v>1,114.00</c:v>
                </c:pt>
                <c:pt idx="1117">
                  <c:v>1,115.00</c:v>
                </c:pt>
                <c:pt idx="1118">
                  <c:v>1,115.99</c:v>
                </c:pt>
                <c:pt idx="1119">
                  <c:v>1,116.99</c:v>
                </c:pt>
                <c:pt idx="1120">
                  <c:v>1,118.00</c:v>
                </c:pt>
                <c:pt idx="1121">
                  <c:v>1,118.99</c:v>
                </c:pt>
                <c:pt idx="1122">
                  <c:v>1,119.99</c:v>
                </c:pt>
                <c:pt idx="1123">
                  <c:v>1,121.00</c:v>
                </c:pt>
                <c:pt idx="1124">
                  <c:v>1,122.00</c:v>
                </c:pt>
                <c:pt idx="1125">
                  <c:v>1,122.99</c:v>
                </c:pt>
                <c:pt idx="1126">
                  <c:v>1,123.99</c:v>
                </c:pt>
                <c:pt idx="1127">
                  <c:v>1,125.00</c:v>
                </c:pt>
                <c:pt idx="1128">
                  <c:v>1,126.00</c:v>
                </c:pt>
                <c:pt idx="1129">
                  <c:v>1,126.99</c:v>
                </c:pt>
                <c:pt idx="1130">
                  <c:v>1,128.00</c:v>
                </c:pt>
                <c:pt idx="1131">
                  <c:v>1,129.00</c:v>
                </c:pt>
                <c:pt idx="1132">
                  <c:v>1,129.99</c:v>
                </c:pt>
                <c:pt idx="1133">
                  <c:v>1,130.99</c:v>
                </c:pt>
                <c:pt idx="1134">
                  <c:v>1,132.00</c:v>
                </c:pt>
                <c:pt idx="1135">
                  <c:v>1,133.00</c:v>
                </c:pt>
                <c:pt idx="1136">
                  <c:v>1,133.99</c:v>
                </c:pt>
                <c:pt idx="1137">
                  <c:v>1,134.99</c:v>
                </c:pt>
                <c:pt idx="1138">
                  <c:v>1,136.00</c:v>
                </c:pt>
                <c:pt idx="1139">
                  <c:v>1,137.00</c:v>
                </c:pt>
                <c:pt idx="1140">
                  <c:v>1,137.99</c:v>
                </c:pt>
                <c:pt idx="1141">
                  <c:v>1,139.00</c:v>
                </c:pt>
                <c:pt idx="1142">
                  <c:v>1,140.00</c:v>
                </c:pt>
                <c:pt idx="1143">
                  <c:v>1,140.99</c:v>
                </c:pt>
                <c:pt idx="1144">
                  <c:v>1,141.99</c:v>
                </c:pt>
                <c:pt idx="1145">
                  <c:v>1,143.00</c:v>
                </c:pt>
                <c:pt idx="1146">
                  <c:v>1,144.00</c:v>
                </c:pt>
                <c:pt idx="1147">
                  <c:v>1,144.99</c:v>
                </c:pt>
                <c:pt idx="1148">
                  <c:v>1,145.99</c:v>
                </c:pt>
                <c:pt idx="1149">
                  <c:v>1,147.00</c:v>
                </c:pt>
                <c:pt idx="1150">
                  <c:v>1,148.00</c:v>
                </c:pt>
                <c:pt idx="1151">
                  <c:v>1,148.99</c:v>
                </c:pt>
                <c:pt idx="1152">
                  <c:v>1,150.00</c:v>
                </c:pt>
                <c:pt idx="1153">
                  <c:v>1,151.00</c:v>
                </c:pt>
                <c:pt idx="1154">
                  <c:v>1,151.99</c:v>
                </c:pt>
                <c:pt idx="1155">
                  <c:v>1,152.99</c:v>
                </c:pt>
                <c:pt idx="1156">
                  <c:v>1,154.00</c:v>
                </c:pt>
                <c:pt idx="1157">
                  <c:v>1,155.00</c:v>
                </c:pt>
                <c:pt idx="1158">
                  <c:v>1,155.99</c:v>
                </c:pt>
                <c:pt idx="1159">
                  <c:v>1,156.99</c:v>
                </c:pt>
                <c:pt idx="1160">
                  <c:v>1,158.00</c:v>
                </c:pt>
                <c:pt idx="1161">
                  <c:v>1,158.99</c:v>
                </c:pt>
                <c:pt idx="1162">
                  <c:v>1,159.99</c:v>
                </c:pt>
                <c:pt idx="1163">
                  <c:v>1,161.00</c:v>
                </c:pt>
                <c:pt idx="1164">
                  <c:v>1,162.00</c:v>
                </c:pt>
                <c:pt idx="1165">
                  <c:v>1,162.99</c:v>
                </c:pt>
                <c:pt idx="1166">
                  <c:v>1,163.99</c:v>
                </c:pt>
                <c:pt idx="1167">
                  <c:v>1,165.00</c:v>
                </c:pt>
                <c:pt idx="1168">
                  <c:v>1,166.00</c:v>
                </c:pt>
                <c:pt idx="1169">
                  <c:v>1,166.99</c:v>
                </c:pt>
                <c:pt idx="1170">
                  <c:v>1,168.00</c:v>
                </c:pt>
                <c:pt idx="1171">
                  <c:v>1,169.00</c:v>
                </c:pt>
                <c:pt idx="1172">
                  <c:v>1,169.99</c:v>
                </c:pt>
                <c:pt idx="1173">
                  <c:v>1,170.99</c:v>
                </c:pt>
                <c:pt idx="1174">
                  <c:v>1,172.00</c:v>
                </c:pt>
                <c:pt idx="1175">
                  <c:v>1,173.00</c:v>
                </c:pt>
                <c:pt idx="1176">
                  <c:v>1,173.99</c:v>
                </c:pt>
                <c:pt idx="1177">
                  <c:v>1,174.99</c:v>
                </c:pt>
                <c:pt idx="1178">
                  <c:v>1,176.00</c:v>
                </c:pt>
                <c:pt idx="1179">
                  <c:v>1,177.00</c:v>
                </c:pt>
                <c:pt idx="1180">
                  <c:v>1,177.99</c:v>
                </c:pt>
                <c:pt idx="1181">
                  <c:v>1,179.00</c:v>
                </c:pt>
                <c:pt idx="1182">
                  <c:v>1,180.00</c:v>
                </c:pt>
                <c:pt idx="1183">
                  <c:v>1,180.99</c:v>
                </c:pt>
                <c:pt idx="1184">
                  <c:v>1,181.99</c:v>
                </c:pt>
                <c:pt idx="1185">
                  <c:v>1,183.00</c:v>
                </c:pt>
                <c:pt idx="1186">
                  <c:v>1,184.00</c:v>
                </c:pt>
                <c:pt idx="1187">
                  <c:v>1,184.99</c:v>
                </c:pt>
                <c:pt idx="1188">
                  <c:v>1,185.99</c:v>
                </c:pt>
                <c:pt idx="1189">
                  <c:v>1,187.00</c:v>
                </c:pt>
                <c:pt idx="1190">
                  <c:v>1,188.00</c:v>
                </c:pt>
                <c:pt idx="1191">
                  <c:v>1,188.99</c:v>
                </c:pt>
                <c:pt idx="1192">
                  <c:v>1,190.00</c:v>
                </c:pt>
                <c:pt idx="1193">
                  <c:v>1,191.00</c:v>
                </c:pt>
                <c:pt idx="1194">
                  <c:v>1,191.99</c:v>
                </c:pt>
                <c:pt idx="1195">
                  <c:v>1,192.99</c:v>
                </c:pt>
                <c:pt idx="1196">
                  <c:v>1,194.00</c:v>
                </c:pt>
                <c:pt idx="1197">
                  <c:v>1,195.00</c:v>
                </c:pt>
                <c:pt idx="1198">
                  <c:v>1,195.99</c:v>
                </c:pt>
                <c:pt idx="1199">
                  <c:v>1,196.99</c:v>
                </c:pt>
                <c:pt idx="1200">
                  <c:v>1,198.00</c:v>
                </c:pt>
                <c:pt idx="1201">
                  <c:v>1,198.99</c:v>
                </c:pt>
                <c:pt idx="1202">
                  <c:v>1,199.99</c:v>
                </c:pt>
                <c:pt idx="1203">
                  <c:v>1,201.00</c:v>
                </c:pt>
                <c:pt idx="1204">
                  <c:v>1,202.00</c:v>
                </c:pt>
                <c:pt idx="1205">
                  <c:v>1,202.99</c:v>
                </c:pt>
                <c:pt idx="1206">
                  <c:v>1,203.99</c:v>
                </c:pt>
                <c:pt idx="1207">
                  <c:v>1,205.00</c:v>
                </c:pt>
                <c:pt idx="1208">
                  <c:v>1,206.00</c:v>
                </c:pt>
                <c:pt idx="1209">
                  <c:v>1,206.99</c:v>
                </c:pt>
                <c:pt idx="1210">
                  <c:v>1,208.00</c:v>
                </c:pt>
                <c:pt idx="1211">
                  <c:v>1,209.00</c:v>
                </c:pt>
                <c:pt idx="1212">
                  <c:v>1,209.99</c:v>
                </c:pt>
                <c:pt idx="1213">
                  <c:v>1,210.99</c:v>
                </c:pt>
                <c:pt idx="1214">
                  <c:v>1,212.00</c:v>
                </c:pt>
                <c:pt idx="1215">
                  <c:v>1,213.00</c:v>
                </c:pt>
                <c:pt idx="1216">
                  <c:v>1,213.99</c:v>
                </c:pt>
                <c:pt idx="1217">
                  <c:v>1,214.99</c:v>
                </c:pt>
                <c:pt idx="1218">
                  <c:v>1,216.00</c:v>
                </c:pt>
                <c:pt idx="1219">
                  <c:v>1,217.00</c:v>
                </c:pt>
                <c:pt idx="1220">
                  <c:v>1,217.99</c:v>
                </c:pt>
                <c:pt idx="1221">
                  <c:v>1,219.00</c:v>
                </c:pt>
                <c:pt idx="1222">
                  <c:v>1,220.00</c:v>
                </c:pt>
                <c:pt idx="1223">
                  <c:v>1,220.99</c:v>
                </c:pt>
                <c:pt idx="1224">
                  <c:v>1,221.99</c:v>
                </c:pt>
                <c:pt idx="1225">
                  <c:v>1,223.00</c:v>
                </c:pt>
                <c:pt idx="1226">
                  <c:v>1,224.00</c:v>
                </c:pt>
                <c:pt idx="1227">
                  <c:v>1,224.99</c:v>
                </c:pt>
                <c:pt idx="1228">
                  <c:v>1,225.99</c:v>
                </c:pt>
                <c:pt idx="1229">
                  <c:v>1,227.00</c:v>
                </c:pt>
                <c:pt idx="1230">
                  <c:v>1,228.00</c:v>
                </c:pt>
                <c:pt idx="1231">
                  <c:v>1,228.99</c:v>
                </c:pt>
                <c:pt idx="1232">
                  <c:v>1,230.00</c:v>
                </c:pt>
                <c:pt idx="1233">
                  <c:v>1,231.00</c:v>
                </c:pt>
                <c:pt idx="1234">
                  <c:v>1,231.99</c:v>
                </c:pt>
                <c:pt idx="1235">
                  <c:v>1,232.99</c:v>
                </c:pt>
                <c:pt idx="1236">
                  <c:v>1,234.00</c:v>
                </c:pt>
                <c:pt idx="1237">
                  <c:v>1,235.00</c:v>
                </c:pt>
                <c:pt idx="1238">
                  <c:v>1,235.99</c:v>
                </c:pt>
                <c:pt idx="1239">
                  <c:v>1,236.99</c:v>
                </c:pt>
                <c:pt idx="1240">
                  <c:v>1,238.00</c:v>
                </c:pt>
                <c:pt idx="1241">
                  <c:v>1,238.99</c:v>
                </c:pt>
                <c:pt idx="1242">
                  <c:v>1,239.99</c:v>
                </c:pt>
                <c:pt idx="1243">
                  <c:v>1,241.00</c:v>
                </c:pt>
                <c:pt idx="1244">
                  <c:v>1,242.00</c:v>
                </c:pt>
                <c:pt idx="1245">
                  <c:v>1,242.99</c:v>
                </c:pt>
                <c:pt idx="1246">
                  <c:v>1,243.99</c:v>
                </c:pt>
                <c:pt idx="1247">
                  <c:v>1,245.00</c:v>
                </c:pt>
                <c:pt idx="1248">
                  <c:v>1,246.00</c:v>
                </c:pt>
                <c:pt idx="1249">
                  <c:v>1,246.99</c:v>
                </c:pt>
                <c:pt idx="1250">
                  <c:v>1,248.00</c:v>
                </c:pt>
                <c:pt idx="1251">
                  <c:v>1,249.00</c:v>
                </c:pt>
                <c:pt idx="1252">
                  <c:v>1,249.99</c:v>
                </c:pt>
                <c:pt idx="1253">
                  <c:v>1,250.99</c:v>
                </c:pt>
                <c:pt idx="1254">
                  <c:v>1,252.00</c:v>
                </c:pt>
                <c:pt idx="1255">
                  <c:v>1,253.00</c:v>
                </c:pt>
                <c:pt idx="1256">
                  <c:v>1,253.99</c:v>
                </c:pt>
                <c:pt idx="1257">
                  <c:v>1,254.99</c:v>
                </c:pt>
                <c:pt idx="1258">
                  <c:v>1,256.00</c:v>
                </c:pt>
                <c:pt idx="1259">
                  <c:v>1,257.00</c:v>
                </c:pt>
                <c:pt idx="1260">
                  <c:v>1,257.99</c:v>
                </c:pt>
                <c:pt idx="1261">
                  <c:v>1,259.00</c:v>
                </c:pt>
                <c:pt idx="1262">
                  <c:v>1,260.00</c:v>
                </c:pt>
                <c:pt idx="1263">
                  <c:v>1,260.99</c:v>
                </c:pt>
                <c:pt idx="1264">
                  <c:v>1,261.99</c:v>
                </c:pt>
                <c:pt idx="1265">
                  <c:v>1,263.00</c:v>
                </c:pt>
                <c:pt idx="1266">
                  <c:v>1,264.00</c:v>
                </c:pt>
                <c:pt idx="1267">
                  <c:v>1,264.99</c:v>
                </c:pt>
                <c:pt idx="1268">
                  <c:v>1,265.99</c:v>
                </c:pt>
                <c:pt idx="1269">
                  <c:v>1,267.00</c:v>
                </c:pt>
                <c:pt idx="1270">
                  <c:v>1,268.00</c:v>
                </c:pt>
                <c:pt idx="1271">
                  <c:v>1,268.99</c:v>
                </c:pt>
                <c:pt idx="1272">
                  <c:v>1,270.00</c:v>
                </c:pt>
                <c:pt idx="1273">
                  <c:v>1,271.00</c:v>
                </c:pt>
                <c:pt idx="1274">
                  <c:v>1,271.99</c:v>
                </c:pt>
                <c:pt idx="1275">
                  <c:v>1,272.99</c:v>
                </c:pt>
                <c:pt idx="1276">
                  <c:v>1,274.00</c:v>
                </c:pt>
                <c:pt idx="1277">
                  <c:v>1,275.00</c:v>
                </c:pt>
                <c:pt idx="1278">
                  <c:v>1,275.99</c:v>
                </c:pt>
                <c:pt idx="1279">
                  <c:v>1,276.99</c:v>
                </c:pt>
                <c:pt idx="1280">
                  <c:v>1,278.00</c:v>
                </c:pt>
                <c:pt idx="1281">
                  <c:v>1,278.99</c:v>
                </c:pt>
                <c:pt idx="1282">
                  <c:v>1,279.99</c:v>
                </c:pt>
                <c:pt idx="1283">
                  <c:v>1,281.00</c:v>
                </c:pt>
                <c:pt idx="1284">
                  <c:v>1,282.00</c:v>
                </c:pt>
                <c:pt idx="1285">
                  <c:v>1,282.99</c:v>
                </c:pt>
                <c:pt idx="1286">
                  <c:v>1,283.99</c:v>
                </c:pt>
                <c:pt idx="1287">
                  <c:v>1,285.00</c:v>
                </c:pt>
                <c:pt idx="1288">
                  <c:v>1,286.00</c:v>
                </c:pt>
                <c:pt idx="1289">
                  <c:v>1,286.99</c:v>
                </c:pt>
                <c:pt idx="1290">
                  <c:v>1,288.00</c:v>
                </c:pt>
                <c:pt idx="1291">
                  <c:v>1,289.00</c:v>
                </c:pt>
                <c:pt idx="1292">
                  <c:v>1,289.99</c:v>
                </c:pt>
                <c:pt idx="1293">
                  <c:v>1,290.99</c:v>
                </c:pt>
                <c:pt idx="1294">
                  <c:v>1,292.00</c:v>
                </c:pt>
                <c:pt idx="1295">
                  <c:v>1,293.00</c:v>
                </c:pt>
                <c:pt idx="1296">
                  <c:v>1,293.99</c:v>
                </c:pt>
                <c:pt idx="1297">
                  <c:v>1,294.99</c:v>
                </c:pt>
                <c:pt idx="1298">
                  <c:v>1,296.00</c:v>
                </c:pt>
                <c:pt idx="1299">
                  <c:v>1,297.00</c:v>
                </c:pt>
                <c:pt idx="1300">
                  <c:v>1,297.99</c:v>
                </c:pt>
                <c:pt idx="1301">
                  <c:v>1,299.00</c:v>
                </c:pt>
                <c:pt idx="1302">
                  <c:v>1,300.00</c:v>
                </c:pt>
                <c:pt idx="1303">
                  <c:v>1,300.99</c:v>
                </c:pt>
                <c:pt idx="1304">
                  <c:v>1,301.99</c:v>
                </c:pt>
                <c:pt idx="1305">
                  <c:v>1,303.00</c:v>
                </c:pt>
                <c:pt idx="1306">
                  <c:v>1,304.00</c:v>
                </c:pt>
                <c:pt idx="1307">
                  <c:v>1,304.99</c:v>
                </c:pt>
                <c:pt idx="1308">
                  <c:v>1,305.99</c:v>
                </c:pt>
                <c:pt idx="1309">
                  <c:v>1,307.00</c:v>
                </c:pt>
                <c:pt idx="1310">
                  <c:v>1,308.00</c:v>
                </c:pt>
                <c:pt idx="1311">
                  <c:v>1,308.99</c:v>
                </c:pt>
                <c:pt idx="1312">
                  <c:v>1,310.00</c:v>
                </c:pt>
                <c:pt idx="1313">
                  <c:v>1,311.00</c:v>
                </c:pt>
                <c:pt idx="1314">
                  <c:v>1,311.99</c:v>
                </c:pt>
                <c:pt idx="1315">
                  <c:v>1,312.99</c:v>
                </c:pt>
                <c:pt idx="1316">
                  <c:v>1,314.00</c:v>
                </c:pt>
                <c:pt idx="1317">
                  <c:v>1,315.00</c:v>
                </c:pt>
                <c:pt idx="1318">
                  <c:v>1,315.99</c:v>
                </c:pt>
                <c:pt idx="1319">
                  <c:v>1,316.99</c:v>
                </c:pt>
                <c:pt idx="1320">
                  <c:v>1,318.00</c:v>
                </c:pt>
                <c:pt idx="1321">
                  <c:v>1,318.99</c:v>
                </c:pt>
                <c:pt idx="1322">
                  <c:v>1,319.99</c:v>
                </c:pt>
                <c:pt idx="1323">
                  <c:v>1,321.00</c:v>
                </c:pt>
                <c:pt idx="1324">
                  <c:v>1,322.00</c:v>
                </c:pt>
                <c:pt idx="1325">
                  <c:v>1,322.99</c:v>
                </c:pt>
                <c:pt idx="1326">
                  <c:v>1,323.99</c:v>
                </c:pt>
                <c:pt idx="1327">
                  <c:v>1,325.00</c:v>
                </c:pt>
                <c:pt idx="1328">
                  <c:v>1,326.00</c:v>
                </c:pt>
                <c:pt idx="1329">
                  <c:v>1,326.99</c:v>
                </c:pt>
                <c:pt idx="1330">
                  <c:v>1,328.00</c:v>
                </c:pt>
                <c:pt idx="1331">
                  <c:v>1,329.00</c:v>
                </c:pt>
                <c:pt idx="1332">
                  <c:v>1,329.99</c:v>
                </c:pt>
                <c:pt idx="1333">
                  <c:v>1,330.99</c:v>
                </c:pt>
                <c:pt idx="1334">
                  <c:v>1,332.00</c:v>
                </c:pt>
                <c:pt idx="1335">
                  <c:v>1,333.00</c:v>
                </c:pt>
                <c:pt idx="1336">
                  <c:v>1,333.99</c:v>
                </c:pt>
                <c:pt idx="1337">
                  <c:v>1,334.99</c:v>
                </c:pt>
                <c:pt idx="1338">
                  <c:v>1,336.00</c:v>
                </c:pt>
                <c:pt idx="1339">
                  <c:v>1,337.00</c:v>
                </c:pt>
                <c:pt idx="1340">
                  <c:v>1,337.99</c:v>
                </c:pt>
                <c:pt idx="1341">
                  <c:v>1,339.00</c:v>
                </c:pt>
                <c:pt idx="1342">
                  <c:v>1,340.00</c:v>
                </c:pt>
                <c:pt idx="1343">
                  <c:v>1,340.99</c:v>
                </c:pt>
                <c:pt idx="1344">
                  <c:v>1,341.99</c:v>
                </c:pt>
                <c:pt idx="1345">
                  <c:v>1,343.00</c:v>
                </c:pt>
                <c:pt idx="1346">
                  <c:v>1,344.00</c:v>
                </c:pt>
                <c:pt idx="1347">
                  <c:v>1,344.99</c:v>
                </c:pt>
                <c:pt idx="1348">
                  <c:v>1,345.99</c:v>
                </c:pt>
                <c:pt idx="1349">
                  <c:v>1,347.00</c:v>
                </c:pt>
                <c:pt idx="1350">
                  <c:v>1,348.00</c:v>
                </c:pt>
                <c:pt idx="1351">
                  <c:v>1,348.99</c:v>
                </c:pt>
                <c:pt idx="1352">
                  <c:v>1,350.00</c:v>
                </c:pt>
                <c:pt idx="1353">
                  <c:v>1,351.00</c:v>
                </c:pt>
                <c:pt idx="1354">
                  <c:v>1,351.99</c:v>
                </c:pt>
                <c:pt idx="1355">
                  <c:v>1,352.99</c:v>
                </c:pt>
                <c:pt idx="1356">
                  <c:v>1,354.00</c:v>
                </c:pt>
                <c:pt idx="1357">
                  <c:v>1,355.00</c:v>
                </c:pt>
                <c:pt idx="1358">
                  <c:v>1,355.99</c:v>
                </c:pt>
                <c:pt idx="1359">
                  <c:v>1,356.99</c:v>
                </c:pt>
                <c:pt idx="1360">
                  <c:v>1,358.00</c:v>
                </c:pt>
                <c:pt idx="1361">
                  <c:v>1,359.00</c:v>
                </c:pt>
                <c:pt idx="1362">
                  <c:v>1,359.99</c:v>
                </c:pt>
                <c:pt idx="1363">
                  <c:v>1,361.00</c:v>
                </c:pt>
                <c:pt idx="1364">
                  <c:v>1,362.00</c:v>
                </c:pt>
                <c:pt idx="1365">
                  <c:v>1,362.99</c:v>
                </c:pt>
                <c:pt idx="1366">
                  <c:v>1,363.99</c:v>
                </c:pt>
                <c:pt idx="1367">
                  <c:v>1,365.00</c:v>
                </c:pt>
                <c:pt idx="1368">
                  <c:v>1,366.00</c:v>
                </c:pt>
                <c:pt idx="1369">
                  <c:v>1,366.99</c:v>
                </c:pt>
                <c:pt idx="1370">
                  <c:v>1,367.99</c:v>
                </c:pt>
                <c:pt idx="1371">
                  <c:v>1,369.00</c:v>
                </c:pt>
                <c:pt idx="1372">
                  <c:v>1,369.99</c:v>
                </c:pt>
                <c:pt idx="1373">
                  <c:v>1,370.99</c:v>
                </c:pt>
                <c:pt idx="1374">
                  <c:v>1,372.00</c:v>
                </c:pt>
                <c:pt idx="1375">
                  <c:v>1,373.00</c:v>
                </c:pt>
                <c:pt idx="1376">
                  <c:v>1,373.99</c:v>
                </c:pt>
                <c:pt idx="1377">
                  <c:v>1,374.99</c:v>
                </c:pt>
                <c:pt idx="1378">
                  <c:v>1,376.00</c:v>
                </c:pt>
                <c:pt idx="1379">
                  <c:v>1,377.00</c:v>
                </c:pt>
                <c:pt idx="1380">
                  <c:v>1,377.99</c:v>
                </c:pt>
                <c:pt idx="1381">
                  <c:v>1,379.00</c:v>
                </c:pt>
                <c:pt idx="1382">
                  <c:v>1,380.00</c:v>
                </c:pt>
                <c:pt idx="1383">
                  <c:v>1,380.99</c:v>
                </c:pt>
                <c:pt idx="1384">
                  <c:v>1,381.99</c:v>
                </c:pt>
                <c:pt idx="1385">
                  <c:v>1,383.00</c:v>
                </c:pt>
                <c:pt idx="1386">
                  <c:v>1,384.00</c:v>
                </c:pt>
                <c:pt idx="1387">
                  <c:v>1,384.99</c:v>
                </c:pt>
                <c:pt idx="1388">
                  <c:v>1,385.99</c:v>
                </c:pt>
                <c:pt idx="1389">
                  <c:v>1,387.00</c:v>
                </c:pt>
                <c:pt idx="1390">
                  <c:v>1,388.00</c:v>
                </c:pt>
                <c:pt idx="1391">
                  <c:v>1,388.99</c:v>
                </c:pt>
                <c:pt idx="1392">
                  <c:v>1,390.00</c:v>
                </c:pt>
                <c:pt idx="1393">
                  <c:v>1,391.00</c:v>
                </c:pt>
                <c:pt idx="1394">
                  <c:v>1,391.99</c:v>
                </c:pt>
                <c:pt idx="1395">
                  <c:v>1,392.99</c:v>
                </c:pt>
                <c:pt idx="1396">
                  <c:v>1,394.00</c:v>
                </c:pt>
                <c:pt idx="1397">
                  <c:v>1,395.00</c:v>
                </c:pt>
                <c:pt idx="1398">
                  <c:v>1,395.99</c:v>
                </c:pt>
                <c:pt idx="1399">
                  <c:v>1,396.99</c:v>
                </c:pt>
                <c:pt idx="1400">
                  <c:v>1,398.00</c:v>
                </c:pt>
                <c:pt idx="1401">
                  <c:v>1,399.00</c:v>
                </c:pt>
                <c:pt idx="1402">
                  <c:v>1,399.99</c:v>
                </c:pt>
                <c:pt idx="1403">
                  <c:v>1,401.00</c:v>
                </c:pt>
                <c:pt idx="1404">
                  <c:v>1,402.00</c:v>
                </c:pt>
                <c:pt idx="1405">
                  <c:v>1,402.99</c:v>
                </c:pt>
                <c:pt idx="1406">
                  <c:v>1,403.99</c:v>
                </c:pt>
                <c:pt idx="1407">
                  <c:v>1,405.00</c:v>
                </c:pt>
                <c:pt idx="1408">
                  <c:v>1,406.00</c:v>
                </c:pt>
                <c:pt idx="1409">
                  <c:v>1,406.99</c:v>
                </c:pt>
                <c:pt idx="1410">
                  <c:v>1,407.99</c:v>
                </c:pt>
                <c:pt idx="1411">
                  <c:v>1,409.00</c:v>
                </c:pt>
                <c:pt idx="1412">
                  <c:v>1,410.00</c:v>
                </c:pt>
                <c:pt idx="1413">
                  <c:v>1,410.99</c:v>
                </c:pt>
                <c:pt idx="1414">
                  <c:v>1,412.00</c:v>
                </c:pt>
                <c:pt idx="1415">
                  <c:v>1,413.00</c:v>
                </c:pt>
                <c:pt idx="1416">
                  <c:v>1,413.99</c:v>
                </c:pt>
                <c:pt idx="1417">
                  <c:v>1,414.99</c:v>
                </c:pt>
                <c:pt idx="1418">
                  <c:v>1,416.00</c:v>
                </c:pt>
                <c:pt idx="1419">
                  <c:v>1,417.00</c:v>
                </c:pt>
                <c:pt idx="1420">
                  <c:v>1,417.99</c:v>
                </c:pt>
                <c:pt idx="1421">
                  <c:v>1,418.99</c:v>
                </c:pt>
                <c:pt idx="1422">
                  <c:v>1,420.00</c:v>
                </c:pt>
                <c:pt idx="1423">
                  <c:v>1,420.99</c:v>
                </c:pt>
                <c:pt idx="1424">
                  <c:v>1,421.99</c:v>
                </c:pt>
                <c:pt idx="1425">
                  <c:v>1,423.00</c:v>
                </c:pt>
                <c:pt idx="1426">
                  <c:v>1,424.00</c:v>
                </c:pt>
                <c:pt idx="1427">
                  <c:v>1,424.99</c:v>
                </c:pt>
                <c:pt idx="1428">
                  <c:v>1,425.99</c:v>
                </c:pt>
                <c:pt idx="1429">
                  <c:v>1,427.00</c:v>
                </c:pt>
                <c:pt idx="1430">
                  <c:v>1,428.00</c:v>
                </c:pt>
                <c:pt idx="1431">
                  <c:v>1,428.99</c:v>
                </c:pt>
                <c:pt idx="1432">
                  <c:v>1,429.99</c:v>
                </c:pt>
                <c:pt idx="1433">
                  <c:v>1,431.00</c:v>
                </c:pt>
                <c:pt idx="1434">
                  <c:v>1,431.99</c:v>
                </c:pt>
                <c:pt idx="1435">
                  <c:v>1,432.99</c:v>
                </c:pt>
                <c:pt idx="1436">
                  <c:v>1,434.00</c:v>
                </c:pt>
                <c:pt idx="1437">
                  <c:v>1,435.00</c:v>
                </c:pt>
                <c:pt idx="1438">
                  <c:v>1,435.99</c:v>
                </c:pt>
                <c:pt idx="1439">
                  <c:v>1,436.99</c:v>
                </c:pt>
                <c:pt idx="1440">
                  <c:v>1,438.00</c:v>
                </c:pt>
                <c:pt idx="1441">
                  <c:v>1,439.00</c:v>
                </c:pt>
                <c:pt idx="1442">
                  <c:v>1,439.99</c:v>
                </c:pt>
                <c:pt idx="1443">
                  <c:v>1,441.00</c:v>
                </c:pt>
                <c:pt idx="1444">
                  <c:v>1,442.00</c:v>
                </c:pt>
                <c:pt idx="1445">
                  <c:v>1,442.99</c:v>
                </c:pt>
                <c:pt idx="1446">
                  <c:v>1,443.99</c:v>
                </c:pt>
                <c:pt idx="1447">
                  <c:v>1,445.00</c:v>
                </c:pt>
                <c:pt idx="1448">
                  <c:v>1,446.00</c:v>
                </c:pt>
                <c:pt idx="1449">
                  <c:v>1,446.99</c:v>
                </c:pt>
                <c:pt idx="1450">
                  <c:v>1,447.99</c:v>
                </c:pt>
                <c:pt idx="1451">
                  <c:v>1,449.00</c:v>
                </c:pt>
                <c:pt idx="1452">
                  <c:v>1,450.00</c:v>
                </c:pt>
                <c:pt idx="1453">
                  <c:v>1,450.99</c:v>
                </c:pt>
                <c:pt idx="1454">
                  <c:v>1,452.00</c:v>
                </c:pt>
                <c:pt idx="1455">
                  <c:v>1,453.00</c:v>
                </c:pt>
                <c:pt idx="1456">
                  <c:v>1,453.99</c:v>
                </c:pt>
                <c:pt idx="1457">
                  <c:v>1,454.99</c:v>
                </c:pt>
                <c:pt idx="1458">
                  <c:v>1,456.00</c:v>
                </c:pt>
                <c:pt idx="1459">
                  <c:v>1,457.00</c:v>
                </c:pt>
                <c:pt idx="1460">
                  <c:v>1,457.99</c:v>
                </c:pt>
                <c:pt idx="1461">
                  <c:v>1,458.99</c:v>
                </c:pt>
                <c:pt idx="1462">
                  <c:v>1,460.00</c:v>
                </c:pt>
                <c:pt idx="1463">
                  <c:v>1,460.99</c:v>
                </c:pt>
                <c:pt idx="1464">
                  <c:v>1,461.99</c:v>
                </c:pt>
                <c:pt idx="1465">
                  <c:v>1,463.00</c:v>
                </c:pt>
                <c:pt idx="1466">
                  <c:v>1,464.00</c:v>
                </c:pt>
                <c:pt idx="1467">
                  <c:v>1,464.99</c:v>
                </c:pt>
                <c:pt idx="1468">
                  <c:v>1,465.99</c:v>
                </c:pt>
                <c:pt idx="1469">
                  <c:v>1,467.00</c:v>
                </c:pt>
                <c:pt idx="1470">
                  <c:v>1,468.00</c:v>
                </c:pt>
                <c:pt idx="1471">
                  <c:v>1,468.99</c:v>
                </c:pt>
                <c:pt idx="1472">
                  <c:v>1,470.00</c:v>
                </c:pt>
                <c:pt idx="1473">
                  <c:v>1,471.00</c:v>
                </c:pt>
                <c:pt idx="1474">
                  <c:v>1,471.99</c:v>
                </c:pt>
                <c:pt idx="1475">
                  <c:v>1,472.99</c:v>
                </c:pt>
                <c:pt idx="1476">
                  <c:v>1,474.00</c:v>
                </c:pt>
                <c:pt idx="1477">
                  <c:v>1,475.00</c:v>
                </c:pt>
                <c:pt idx="1478">
                  <c:v>1,475.99</c:v>
                </c:pt>
                <c:pt idx="1479">
                  <c:v>1,476.99</c:v>
                </c:pt>
                <c:pt idx="1480">
                  <c:v>1,478.00</c:v>
                </c:pt>
                <c:pt idx="1481">
                  <c:v>1,479.00</c:v>
                </c:pt>
                <c:pt idx="1482">
                  <c:v>1,479.99</c:v>
                </c:pt>
                <c:pt idx="1483">
                  <c:v>1,481.00</c:v>
                </c:pt>
                <c:pt idx="1484">
                  <c:v>1,482.00</c:v>
                </c:pt>
                <c:pt idx="1485">
                  <c:v>1,482.99</c:v>
                </c:pt>
                <c:pt idx="1486">
                  <c:v>1,483.99</c:v>
                </c:pt>
                <c:pt idx="1487">
                  <c:v>1,485.00</c:v>
                </c:pt>
                <c:pt idx="1488">
                  <c:v>1,486.00</c:v>
                </c:pt>
                <c:pt idx="1489">
                  <c:v>1,486.99</c:v>
                </c:pt>
                <c:pt idx="1490">
                  <c:v>1,487.99</c:v>
                </c:pt>
                <c:pt idx="1491">
                  <c:v>1,489.00</c:v>
                </c:pt>
                <c:pt idx="1492">
                  <c:v>1,490.00</c:v>
                </c:pt>
                <c:pt idx="1493">
                  <c:v>1,490.99</c:v>
                </c:pt>
                <c:pt idx="1494">
                  <c:v>1,492.00</c:v>
                </c:pt>
                <c:pt idx="1495">
                  <c:v>1,493.00</c:v>
                </c:pt>
                <c:pt idx="1496">
                  <c:v>1,493.99</c:v>
                </c:pt>
                <c:pt idx="1497">
                  <c:v>1,494.99</c:v>
                </c:pt>
                <c:pt idx="1498">
                  <c:v>1,496.00</c:v>
                </c:pt>
                <c:pt idx="1499">
                  <c:v>1,497.00</c:v>
                </c:pt>
                <c:pt idx="1500">
                  <c:v>1,497.99</c:v>
                </c:pt>
                <c:pt idx="1501">
                  <c:v>1,498.99</c:v>
                </c:pt>
                <c:pt idx="1502">
                  <c:v>1,500.00</c:v>
                </c:pt>
                <c:pt idx="1503">
                  <c:v>1,500.99</c:v>
                </c:pt>
                <c:pt idx="1504">
                  <c:v>1,501.99</c:v>
                </c:pt>
                <c:pt idx="1505">
                  <c:v>1,503.00</c:v>
                </c:pt>
                <c:pt idx="1506">
                  <c:v>1,504.00</c:v>
                </c:pt>
                <c:pt idx="1507">
                  <c:v>1,504.99</c:v>
                </c:pt>
                <c:pt idx="1508">
                  <c:v>1,505.99</c:v>
                </c:pt>
                <c:pt idx="1509">
                  <c:v>1,507.00</c:v>
                </c:pt>
                <c:pt idx="1510">
                  <c:v>1,508.00</c:v>
                </c:pt>
                <c:pt idx="1511">
                  <c:v>1,508.99</c:v>
                </c:pt>
                <c:pt idx="1512">
                  <c:v>1,510.00</c:v>
                </c:pt>
                <c:pt idx="1513">
                  <c:v>1,511.00</c:v>
                </c:pt>
                <c:pt idx="1514">
                  <c:v>1,511.99</c:v>
                </c:pt>
                <c:pt idx="1515">
                  <c:v>1,512.99</c:v>
                </c:pt>
                <c:pt idx="1516">
                  <c:v>1,514.00</c:v>
                </c:pt>
                <c:pt idx="1517">
                  <c:v>1,515.00</c:v>
                </c:pt>
                <c:pt idx="1518">
                  <c:v>1,515.99</c:v>
                </c:pt>
                <c:pt idx="1519">
                  <c:v>1,516.99</c:v>
                </c:pt>
                <c:pt idx="1520">
                  <c:v>1,518.00</c:v>
                </c:pt>
                <c:pt idx="1521">
                  <c:v>1,519.00</c:v>
                </c:pt>
                <c:pt idx="1522">
                  <c:v>1,519.99</c:v>
                </c:pt>
                <c:pt idx="1523">
                  <c:v>1,521.00</c:v>
                </c:pt>
                <c:pt idx="1524">
                  <c:v>1,522.00</c:v>
                </c:pt>
                <c:pt idx="1525">
                  <c:v>1,522.99</c:v>
                </c:pt>
                <c:pt idx="1526">
                  <c:v>1,523.99</c:v>
                </c:pt>
                <c:pt idx="1527">
                  <c:v>1,525.00</c:v>
                </c:pt>
                <c:pt idx="1528">
                  <c:v>1,526.00</c:v>
                </c:pt>
                <c:pt idx="1529">
                  <c:v>1,526.99</c:v>
                </c:pt>
                <c:pt idx="1530">
                  <c:v>1,527.99</c:v>
                </c:pt>
                <c:pt idx="1531">
                  <c:v>1,529.00</c:v>
                </c:pt>
                <c:pt idx="1532">
                  <c:v>1,530.00</c:v>
                </c:pt>
                <c:pt idx="1533">
                  <c:v>1,530.99</c:v>
                </c:pt>
                <c:pt idx="1534">
                  <c:v>1,532.00</c:v>
                </c:pt>
                <c:pt idx="1535">
                  <c:v>1,533.00</c:v>
                </c:pt>
                <c:pt idx="1536">
                  <c:v>1,533.99</c:v>
                </c:pt>
                <c:pt idx="1537">
                  <c:v>1,534.99</c:v>
                </c:pt>
                <c:pt idx="1538">
                  <c:v>1,536.00</c:v>
                </c:pt>
                <c:pt idx="1539">
                  <c:v>1,537.00</c:v>
                </c:pt>
                <c:pt idx="1540">
                  <c:v>1,537.99</c:v>
                </c:pt>
                <c:pt idx="1541">
                  <c:v>1,538.99</c:v>
                </c:pt>
                <c:pt idx="1542">
                  <c:v>1,540.00</c:v>
                </c:pt>
                <c:pt idx="1543">
                  <c:v>1,540.99</c:v>
                </c:pt>
                <c:pt idx="1544">
                  <c:v>1,541.99</c:v>
                </c:pt>
                <c:pt idx="1545">
                  <c:v>1,543.00</c:v>
                </c:pt>
                <c:pt idx="1546">
                  <c:v>1,544.00</c:v>
                </c:pt>
                <c:pt idx="1547">
                  <c:v>1,544.99</c:v>
                </c:pt>
                <c:pt idx="1548">
                  <c:v>1,545.99</c:v>
                </c:pt>
                <c:pt idx="1549">
                  <c:v>1,547.00</c:v>
                </c:pt>
                <c:pt idx="1550">
                  <c:v>1,548.00</c:v>
                </c:pt>
                <c:pt idx="1551">
                  <c:v>1,548.99</c:v>
                </c:pt>
                <c:pt idx="1552">
                  <c:v>1,550.00</c:v>
                </c:pt>
                <c:pt idx="1553">
                  <c:v>1,551.00</c:v>
                </c:pt>
                <c:pt idx="1554">
                  <c:v>1,551.99</c:v>
                </c:pt>
                <c:pt idx="1555">
                  <c:v>1,552.99</c:v>
                </c:pt>
                <c:pt idx="1556">
                  <c:v>1,554.00</c:v>
                </c:pt>
                <c:pt idx="1557">
                  <c:v>1,555.00</c:v>
                </c:pt>
                <c:pt idx="1558">
                  <c:v>1,555.99</c:v>
                </c:pt>
                <c:pt idx="1559">
                  <c:v>1,556.99</c:v>
                </c:pt>
                <c:pt idx="1560">
                  <c:v>1,558.00</c:v>
                </c:pt>
                <c:pt idx="1561">
                  <c:v>1,559.00</c:v>
                </c:pt>
                <c:pt idx="1562">
                  <c:v>1,559.99</c:v>
                </c:pt>
                <c:pt idx="1563">
                  <c:v>1,561.00</c:v>
                </c:pt>
                <c:pt idx="1564">
                  <c:v>1,562.00</c:v>
                </c:pt>
                <c:pt idx="1565">
                  <c:v>1,562.99</c:v>
                </c:pt>
                <c:pt idx="1566">
                  <c:v>1,563.99</c:v>
                </c:pt>
                <c:pt idx="1567">
                  <c:v>1,565.00</c:v>
                </c:pt>
                <c:pt idx="1568">
                  <c:v>1,566.00</c:v>
                </c:pt>
                <c:pt idx="1569">
                  <c:v>1,566.99</c:v>
                </c:pt>
                <c:pt idx="1570">
                  <c:v>1,567.99</c:v>
                </c:pt>
                <c:pt idx="1571">
                  <c:v>1,569.00</c:v>
                </c:pt>
                <c:pt idx="1572">
                  <c:v>1,570.00</c:v>
                </c:pt>
                <c:pt idx="1573">
                  <c:v>1,570.99</c:v>
                </c:pt>
                <c:pt idx="1574">
                  <c:v>1,572.00</c:v>
                </c:pt>
                <c:pt idx="1575">
                  <c:v>1,573.00</c:v>
                </c:pt>
                <c:pt idx="1576">
                  <c:v>1,573.99</c:v>
                </c:pt>
                <c:pt idx="1577">
                  <c:v>1,574.99</c:v>
                </c:pt>
                <c:pt idx="1578">
                  <c:v>1,576.00</c:v>
                </c:pt>
                <c:pt idx="1579">
                  <c:v>1,577.00</c:v>
                </c:pt>
                <c:pt idx="1580">
                  <c:v>1,577.99</c:v>
                </c:pt>
                <c:pt idx="1581">
                  <c:v>1,578.99</c:v>
                </c:pt>
                <c:pt idx="1582">
                  <c:v>1,580.00</c:v>
                </c:pt>
                <c:pt idx="1583">
                  <c:v>1,580.99</c:v>
                </c:pt>
                <c:pt idx="1584">
                  <c:v>1,581.99</c:v>
                </c:pt>
                <c:pt idx="1585">
                  <c:v>1,583.00</c:v>
                </c:pt>
                <c:pt idx="1586">
                  <c:v>1,584.00</c:v>
                </c:pt>
                <c:pt idx="1587">
                  <c:v>1,584.99</c:v>
                </c:pt>
                <c:pt idx="1588">
                  <c:v>1,585.99</c:v>
                </c:pt>
                <c:pt idx="1589">
                  <c:v>1,587.00</c:v>
                </c:pt>
                <c:pt idx="1590">
                  <c:v>1,588.00</c:v>
                </c:pt>
                <c:pt idx="1591">
                  <c:v>1,588.99</c:v>
                </c:pt>
                <c:pt idx="1592">
                  <c:v>1,590.00</c:v>
                </c:pt>
                <c:pt idx="1593">
                  <c:v>1,591.00</c:v>
                </c:pt>
                <c:pt idx="1594">
                  <c:v>1,591.99</c:v>
                </c:pt>
                <c:pt idx="1595">
                  <c:v>1,592.99</c:v>
                </c:pt>
                <c:pt idx="1596">
                  <c:v>1,594.00</c:v>
                </c:pt>
                <c:pt idx="1597">
                  <c:v>1,595.00</c:v>
                </c:pt>
                <c:pt idx="1598">
                  <c:v>1,595.99</c:v>
                </c:pt>
                <c:pt idx="1599">
                  <c:v>1,596.99</c:v>
                </c:pt>
                <c:pt idx="1600">
                  <c:v>1,598.00</c:v>
                </c:pt>
                <c:pt idx="1601">
                  <c:v>1,599.00</c:v>
                </c:pt>
                <c:pt idx="1602">
                  <c:v>1,599.99</c:v>
                </c:pt>
                <c:pt idx="1603">
                  <c:v>1,601.00</c:v>
                </c:pt>
                <c:pt idx="1604">
                  <c:v>1,602.00</c:v>
                </c:pt>
                <c:pt idx="1605">
                  <c:v>1,602.99</c:v>
                </c:pt>
                <c:pt idx="1606">
                  <c:v>1,603.99</c:v>
                </c:pt>
                <c:pt idx="1607">
                  <c:v>1,605.00</c:v>
                </c:pt>
                <c:pt idx="1608">
                  <c:v>1,606.00</c:v>
                </c:pt>
                <c:pt idx="1609">
                  <c:v>1,606.99</c:v>
                </c:pt>
                <c:pt idx="1610">
                  <c:v>1,607.99</c:v>
                </c:pt>
                <c:pt idx="1611">
                  <c:v>1,609.00</c:v>
                </c:pt>
                <c:pt idx="1612">
                  <c:v>1,609.99</c:v>
                </c:pt>
                <c:pt idx="1613">
                  <c:v>1,610.99</c:v>
                </c:pt>
                <c:pt idx="1614">
                  <c:v>1,612.00</c:v>
                </c:pt>
                <c:pt idx="1615">
                  <c:v>1,613.00</c:v>
                </c:pt>
                <c:pt idx="1616">
                  <c:v>1,613.99</c:v>
                </c:pt>
                <c:pt idx="1617">
                  <c:v>1,614.99</c:v>
                </c:pt>
                <c:pt idx="1618">
                  <c:v>1,616.00</c:v>
                </c:pt>
                <c:pt idx="1619">
                  <c:v>1,617.00</c:v>
                </c:pt>
                <c:pt idx="1620">
                  <c:v>1,617.99</c:v>
                </c:pt>
                <c:pt idx="1621">
                  <c:v>1,618.99</c:v>
                </c:pt>
                <c:pt idx="1622">
                  <c:v>1,620.00</c:v>
                </c:pt>
                <c:pt idx="1623">
                  <c:v>1,620.99</c:v>
                </c:pt>
                <c:pt idx="1624">
                  <c:v>1,621.99</c:v>
                </c:pt>
                <c:pt idx="1625">
                  <c:v>1,623.00</c:v>
                </c:pt>
                <c:pt idx="1626">
                  <c:v>1,624.00</c:v>
                </c:pt>
                <c:pt idx="1627">
                  <c:v>1,624.99</c:v>
                </c:pt>
                <c:pt idx="1628">
                  <c:v>1,625.99</c:v>
                </c:pt>
                <c:pt idx="1629">
                  <c:v>1,627.00</c:v>
                </c:pt>
                <c:pt idx="1630">
                  <c:v>1,628.00</c:v>
                </c:pt>
                <c:pt idx="1631">
                  <c:v>1,628.99</c:v>
                </c:pt>
                <c:pt idx="1632">
                  <c:v>1,630.00</c:v>
                </c:pt>
                <c:pt idx="1633">
                  <c:v>1,631.00</c:v>
                </c:pt>
                <c:pt idx="1634">
                  <c:v>1,631.99</c:v>
                </c:pt>
                <c:pt idx="1635">
                  <c:v>1,632.99</c:v>
                </c:pt>
                <c:pt idx="1636">
                  <c:v>1,634.00</c:v>
                </c:pt>
                <c:pt idx="1637">
                  <c:v>1,635.00</c:v>
                </c:pt>
                <c:pt idx="1638">
                  <c:v>1,635.99</c:v>
                </c:pt>
                <c:pt idx="1639">
                  <c:v>1,636.99</c:v>
                </c:pt>
                <c:pt idx="1640">
                  <c:v>1,638.00</c:v>
                </c:pt>
                <c:pt idx="1641">
                  <c:v>1,639.00</c:v>
                </c:pt>
                <c:pt idx="1642">
                  <c:v>1,639.99</c:v>
                </c:pt>
                <c:pt idx="1643">
                  <c:v>1,641.00</c:v>
                </c:pt>
                <c:pt idx="1644">
                  <c:v>1,642.00</c:v>
                </c:pt>
                <c:pt idx="1645">
                  <c:v>1,642.99</c:v>
                </c:pt>
                <c:pt idx="1646">
                  <c:v>1,643.99</c:v>
                </c:pt>
                <c:pt idx="1647">
                  <c:v>1,645.00</c:v>
                </c:pt>
                <c:pt idx="1648">
                  <c:v>1,646.00</c:v>
                </c:pt>
                <c:pt idx="1649">
                  <c:v>1,646.99</c:v>
                </c:pt>
                <c:pt idx="1650">
                  <c:v>1,647.99</c:v>
                </c:pt>
                <c:pt idx="1651">
                  <c:v>1,649.00</c:v>
                </c:pt>
                <c:pt idx="1652">
                  <c:v>1,649.99</c:v>
                </c:pt>
                <c:pt idx="1653">
                  <c:v>1,650.99</c:v>
                </c:pt>
                <c:pt idx="1654">
                  <c:v>1,652.00</c:v>
                </c:pt>
                <c:pt idx="1655">
                  <c:v>1,653.00</c:v>
                </c:pt>
                <c:pt idx="1656">
                  <c:v>1,653.99</c:v>
                </c:pt>
                <c:pt idx="1657">
                  <c:v>1,654.99</c:v>
                </c:pt>
                <c:pt idx="1658">
                  <c:v>1,656.00</c:v>
                </c:pt>
                <c:pt idx="1659">
                  <c:v>1,657.00</c:v>
                </c:pt>
                <c:pt idx="1660">
                  <c:v>1,657.99</c:v>
                </c:pt>
                <c:pt idx="1661">
                  <c:v>1,658.99</c:v>
                </c:pt>
                <c:pt idx="1662">
                  <c:v>1,660.00</c:v>
                </c:pt>
                <c:pt idx="1663">
                  <c:v>1,660.99</c:v>
                </c:pt>
                <c:pt idx="1664">
                  <c:v>1,661.99</c:v>
                </c:pt>
                <c:pt idx="1665">
                  <c:v>1,663.00</c:v>
                </c:pt>
                <c:pt idx="1666">
                  <c:v>1,664.00</c:v>
                </c:pt>
                <c:pt idx="1667">
                  <c:v>1,664.99</c:v>
                </c:pt>
                <c:pt idx="1668">
                  <c:v>1,665.99</c:v>
                </c:pt>
                <c:pt idx="1669">
                  <c:v>1,667.00</c:v>
                </c:pt>
                <c:pt idx="1670">
                  <c:v>1,668.00</c:v>
                </c:pt>
                <c:pt idx="1671">
                  <c:v>1,668.99</c:v>
                </c:pt>
                <c:pt idx="1672">
                  <c:v>1,670.00</c:v>
                </c:pt>
                <c:pt idx="1673">
                  <c:v>1,671.00</c:v>
                </c:pt>
                <c:pt idx="1674">
                  <c:v>1,671.99</c:v>
                </c:pt>
                <c:pt idx="1675">
                  <c:v>1,672.99</c:v>
                </c:pt>
                <c:pt idx="1676">
                  <c:v>1,674.00</c:v>
                </c:pt>
                <c:pt idx="1677">
                  <c:v>1,675.00</c:v>
                </c:pt>
                <c:pt idx="1678">
                  <c:v>1,675.99</c:v>
                </c:pt>
                <c:pt idx="1679">
                  <c:v>1,676.99</c:v>
                </c:pt>
                <c:pt idx="1680">
                  <c:v>1,678.00</c:v>
                </c:pt>
                <c:pt idx="1681">
                  <c:v>1,679.00</c:v>
                </c:pt>
                <c:pt idx="1682">
                  <c:v>1,679.99</c:v>
                </c:pt>
                <c:pt idx="1683">
                  <c:v>1,681.00</c:v>
                </c:pt>
                <c:pt idx="1684">
                  <c:v>1,682.00</c:v>
                </c:pt>
                <c:pt idx="1685">
                  <c:v>1,682.99</c:v>
                </c:pt>
                <c:pt idx="1686">
                  <c:v>1,683.99</c:v>
                </c:pt>
                <c:pt idx="1687">
                  <c:v>1,685.00</c:v>
                </c:pt>
                <c:pt idx="1688">
                  <c:v>1,686.00</c:v>
                </c:pt>
                <c:pt idx="1689">
                  <c:v>1,686.99</c:v>
                </c:pt>
                <c:pt idx="1690">
                  <c:v>1,687.99</c:v>
                </c:pt>
                <c:pt idx="1691">
                  <c:v>1,689.00</c:v>
                </c:pt>
                <c:pt idx="1692">
                  <c:v>1,689.99</c:v>
                </c:pt>
                <c:pt idx="1693">
                  <c:v>1,690.99</c:v>
                </c:pt>
                <c:pt idx="1694">
                  <c:v>1,692.00</c:v>
                </c:pt>
                <c:pt idx="1695">
                  <c:v>1,693.00</c:v>
                </c:pt>
                <c:pt idx="1696">
                  <c:v>1,693.99</c:v>
                </c:pt>
                <c:pt idx="1697">
                  <c:v>1,694.99</c:v>
                </c:pt>
                <c:pt idx="1698">
                  <c:v>1,696.00</c:v>
                </c:pt>
                <c:pt idx="1699">
                  <c:v>1,697.00</c:v>
                </c:pt>
                <c:pt idx="1700">
                  <c:v>1,697.99</c:v>
                </c:pt>
                <c:pt idx="1701">
                  <c:v>1,698.99</c:v>
                </c:pt>
                <c:pt idx="1702">
                  <c:v>1,700.00</c:v>
                </c:pt>
                <c:pt idx="1703">
                  <c:v>1,700.99</c:v>
                </c:pt>
                <c:pt idx="1704">
                  <c:v>1,701.99</c:v>
                </c:pt>
                <c:pt idx="1705">
                  <c:v>1,703.00</c:v>
                </c:pt>
                <c:pt idx="1706">
                  <c:v>1,704.00</c:v>
                </c:pt>
                <c:pt idx="1707">
                  <c:v>1,704.99</c:v>
                </c:pt>
                <c:pt idx="1708">
                  <c:v>1,705.99</c:v>
                </c:pt>
                <c:pt idx="1709">
                  <c:v>1,707.00</c:v>
                </c:pt>
                <c:pt idx="1710">
                  <c:v>1,708.00</c:v>
                </c:pt>
                <c:pt idx="1711">
                  <c:v>1,708.99</c:v>
                </c:pt>
                <c:pt idx="1712">
                  <c:v>1,710.00</c:v>
                </c:pt>
                <c:pt idx="1713">
                  <c:v>1,711.00</c:v>
                </c:pt>
                <c:pt idx="1714">
                  <c:v>1,711.99</c:v>
                </c:pt>
                <c:pt idx="1715">
                  <c:v>1,712.99</c:v>
                </c:pt>
                <c:pt idx="1716">
                  <c:v>1,714.00</c:v>
                </c:pt>
                <c:pt idx="1717">
                  <c:v>1,715.00</c:v>
                </c:pt>
                <c:pt idx="1718">
                  <c:v>1,715.99</c:v>
                </c:pt>
                <c:pt idx="1719">
                  <c:v>1,716.99</c:v>
                </c:pt>
                <c:pt idx="1720">
                  <c:v>1,718.00</c:v>
                </c:pt>
                <c:pt idx="1721">
                  <c:v>1,719.00</c:v>
                </c:pt>
                <c:pt idx="1722">
                  <c:v>1,719.99</c:v>
                </c:pt>
                <c:pt idx="1723">
                  <c:v>1,721.00</c:v>
                </c:pt>
                <c:pt idx="1724">
                  <c:v>1,722.00</c:v>
                </c:pt>
                <c:pt idx="1725">
                  <c:v>1,722.99</c:v>
                </c:pt>
                <c:pt idx="1726">
                  <c:v>1,723.99</c:v>
                </c:pt>
                <c:pt idx="1727">
                  <c:v>1,725.00</c:v>
                </c:pt>
                <c:pt idx="1728">
                  <c:v>1,726.00</c:v>
                </c:pt>
                <c:pt idx="1729">
                  <c:v>1,726.99</c:v>
                </c:pt>
                <c:pt idx="1730">
                  <c:v>1,727.99</c:v>
                </c:pt>
                <c:pt idx="1731">
                  <c:v>1,729.00</c:v>
                </c:pt>
                <c:pt idx="1732">
                  <c:v>1,729.99</c:v>
                </c:pt>
                <c:pt idx="1733">
                  <c:v>1,730.99</c:v>
                </c:pt>
                <c:pt idx="1734">
                  <c:v>1,732.00</c:v>
                </c:pt>
                <c:pt idx="1735">
                  <c:v>1,733.00</c:v>
                </c:pt>
                <c:pt idx="1736">
                  <c:v>1,733.99</c:v>
                </c:pt>
                <c:pt idx="1737">
                  <c:v>1,734.99</c:v>
                </c:pt>
                <c:pt idx="1738">
                  <c:v>1,736.00</c:v>
                </c:pt>
                <c:pt idx="1739">
                  <c:v>1,737.00</c:v>
                </c:pt>
                <c:pt idx="1740">
                  <c:v>1,737.99</c:v>
                </c:pt>
                <c:pt idx="1741">
                  <c:v>1,739.00</c:v>
                </c:pt>
                <c:pt idx="1742">
                  <c:v>1,740.00</c:v>
                </c:pt>
                <c:pt idx="1743">
                  <c:v>1,740.99</c:v>
                </c:pt>
                <c:pt idx="1744">
                  <c:v>1,741.99</c:v>
                </c:pt>
                <c:pt idx="1745">
                  <c:v>1,743.00</c:v>
                </c:pt>
                <c:pt idx="1746">
                  <c:v>1,744.00</c:v>
                </c:pt>
                <c:pt idx="1747">
                  <c:v>1,744.99</c:v>
                </c:pt>
                <c:pt idx="1748">
                  <c:v>1,745.99</c:v>
                </c:pt>
                <c:pt idx="1749">
                  <c:v>1,747.00</c:v>
                </c:pt>
                <c:pt idx="1750">
                  <c:v>1,748.00</c:v>
                </c:pt>
                <c:pt idx="1751">
                  <c:v>1,748.99</c:v>
                </c:pt>
                <c:pt idx="1752">
                  <c:v>1,750.00</c:v>
                </c:pt>
                <c:pt idx="1753">
                  <c:v>1,751.00</c:v>
                </c:pt>
                <c:pt idx="1754">
                  <c:v>1,751.99</c:v>
                </c:pt>
                <c:pt idx="1755">
                  <c:v>1,752.99</c:v>
                </c:pt>
                <c:pt idx="1756">
                  <c:v>1,754.00</c:v>
                </c:pt>
                <c:pt idx="1757">
                  <c:v>1,755.00</c:v>
                </c:pt>
                <c:pt idx="1758">
                  <c:v>1,755.99</c:v>
                </c:pt>
                <c:pt idx="1759">
                  <c:v>1,756.99</c:v>
                </c:pt>
                <c:pt idx="1760">
                  <c:v>1,758.00</c:v>
                </c:pt>
                <c:pt idx="1761">
                  <c:v>1,759.00</c:v>
                </c:pt>
                <c:pt idx="1762">
                  <c:v>1,759.99</c:v>
                </c:pt>
                <c:pt idx="1763">
                  <c:v>1,761.00</c:v>
                </c:pt>
                <c:pt idx="1764">
                  <c:v>1,762.00</c:v>
                </c:pt>
                <c:pt idx="1765">
                  <c:v>1,762.99</c:v>
                </c:pt>
                <c:pt idx="1766">
                  <c:v>1,763.99</c:v>
                </c:pt>
                <c:pt idx="1767">
                  <c:v>1,765.00</c:v>
                </c:pt>
                <c:pt idx="1768">
                  <c:v>1,766.00</c:v>
                </c:pt>
                <c:pt idx="1769">
                  <c:v>1,766.99</c:v>
                </c:pt>
                <c:pt idx="1770">
                  <c:v>1,767.99</c:v>
                </c:pt>
                <c:pt idx="1771">
                  <c:v>1,769.00</c:v>
                </c:pt>
                <c:pt idx="1772">
                  <c:v>1,770.00</c:v>
                </c:pt>
                <c:pt idx="1773">
                  <c:v>1,770.99</c:v>
                </c:pt>
                <c:pt idx="1774">
                  <c:v>1,772.00</c:v>
                </c:pt>
                <c:pt idx="1775">
                  <c:v>1,773.00</c:v>
                </c:pt>
                <c:pt idx="1776">
                  <c:v>1,773.99</c:v>
                </c:pt>
                <c:pt idx="1777">
                  <c:v>1,774.99</c:v>
                </c:pt>
                <c:pt idx="1778">
                  <c:v>1,776.00</c:v>
                </c:pt>
                <c:pt idx="1779">
                  <c:v>1,777.00</c:v>
                </c:pt>
                <c:pt idx="1780">
                  <c:v>1,777.99</c:v>
                </c:pt>
                <c:pt idx="1781">
                  <c:v>1,778.99</c:v>
                </c:pt>
                <c:pt idx="1782">
                  <c:v>1,780.00</c:v>
                </c:pt>
                <c:pt idx="1783">
                  <c:v>1,780.99</c:v>
                </c:pt>
                <c:pt idx="1784">
                  <c:v>1,781.99</c:v>
                </c:pt>
                <c:pt idx="1785">
                  <c:v>1,783.00</c:v>
                </c:pt>
                <c:pt idx="1786">
                  <c:v>1,784.00</c:v>
                </c:pt>
                <c:pt idx="1787">
                  <c:v>1,784.99</c:v>
                </c:pt>
                <c:pt idx="1788">
                  <c:v>1,785.99</c:v>
                </c:pt>
                <c:pt idx="1789">
                  <c:v>1,787.00</c:v>
                </c:pt>
                <c:pt idx="1790">
                  <c:v>1,788.00</c:v>
                </c:pt>
                <c:pt idx="1791">
                  <c:v>1,788.99</c:v>
                </c:pt>
                <c:pt idx="1792">
                  <c:v>1,790.00</c:v>
                </c:pt>
                <c:pt idx="1793">
                  <c:v>1,791.00</c:v>
                </c:pt>
                <c:pt idx="1794">
                  <c:v>1,791.99</c:v>
                </c:pt>
                <c:pt idx="1795">
                  <c:v>1,792.99</c:v>
                </c:pt>
                <c:pt idx="1796">
                  <c:v>1,794.00</c:v>
                </c:pt>
                <c:pt idx="1797">
                  <c:v>1,795.00</c:v>
                </c:pt>
                <c:pt idx="1798">
                  <c:v>1,795.99</c:v>
                </c:pt>
                <c:pt idx="1799">
                  <c:v>1,796.99</c:v>
                </c:pt>
                <c:pt idx="1800">
                  <c:v>1,798.00</c:v>
                </c:pt>
                <c:pt idx="1801">
                  <c:v>1,799.00</c:v>
                </c:pt>
                <c:pt idx="1802">
                  <c:v>1,799.99</c:v>
                </c:pt>
                <c:pt idx="1803">
                  <c:v>1,801.00</c:v>
                </c:pt>
                <c:pt idx="1804">
                  <c:v>1,802.00</c:v>
                </c:pt>
                <c:pt idx="1805">
                  <c:v>1,802.99</c:v>
                </c:pt>
                <c:pt idx="1806">
                  <c:v>1,803.99</c:v>
                </c:pt>
                <c:pt idx="1807">
                  <c:v>1,805.00</c:v>
                </c:pt>
                <c:pt idx="1808">
                  <c:v>1,806.00</c:v>
                </c:pt>
                <c:pt idx="1809">
                  <c:v>1,806.99</c:v>
                </c:pt>
                <c:pt idx="1810">
                  <c:v>1,807.99</c:v>
                </c:pt>
                <c:pt idx="1811">
                  <c:v>1,809.00</c:v>
                </c:pt>
                <c:pt idx="1812">
                  <c:v>1,809.99</c:v>
                </c:pt>
                <c:pt idx="1813">
                  <c:v>1,810.99</c:v>
                </c:pt>
                <c:pt idx="1814">
                  <c:v>1,812.00</c:v>
                </c:pt>
                <c:pt idx="1815">
                  <c:v>1,813.00</c:v>
                </c:pt>
                <c:pt idx="1816">
                  <c:v>1,813.99</c:v>
                </c:pt>
                <c:pt idx="1817">
                  <c:v>1,814.99</c:v>
                </c:pt>
                <c:pt idx="1818">
                  <c:v>1,816.00</c:v>
                </c:pt>
                <c:pt idx="1819">
                  <c:v>1,817.00</c:v>
                </c:pt>
                <c:pt idx="1820">
                  <c:v>1,817.99</c:v>
                </c:pt>
                <c:pt idx="1821">
                  <c:v>1,818.99</c:v>
                </c:pt>
                <c:pt idx="1822">
                  <c:v>1,820.00</c:v>
                </c:pt>
                <c:pt idx="1823">
                  <c:v>1,820.99</c:v>
                </c:pt>
                <c:pt idx="1824">
                  <c:v>1,821.99</c:v>
                </c:pt>
                <c:pt idx="1825">
                  <c:v>1,823.00</c:v>
                </c:pt>
                <c:pt idx="1826">
                  <c:v>1,824.00</c:v>
                </c:pt>
                <c:pt idx="1827">
                  <c:v>1,824.99</c:v>
                </c:pt>
                <c:pt idx="1828">
                  <c:v>1,825.99</c:v>
                </c:pt>
                <c:pt idx="1829">
                  <c:v>1,827.00</c:v>
                </c:pt>
                <c:pt idx="1830">
                  <c:v>1,828.00</c:v>
                </c:pt>
                <c:pt idx="1831">
                  <c:v>1,828.99</c:v>
                </c:pt>
                <c:pt idx="1832">
                  <c:v>1,830.00</c:v>
                </c:pt>
                <c:pt idx="1833">
                  <c:v>1,831.00</c:v>
                </c:pt>
                <c:pt idx="1834">
                  <c:v>1,831.99</c:v>
                </c:pt>
                <c:pt idx="1835">
                  <c:v>1,832.99</c:v>
                </c:pt>
                <c:pt idx="1836">
                  <c:v>1,834.00</c:v>
                </c:pt>
                <c:pt idx="1837">
                  <c:v>1,835.00</c:v>
                </c:pt>
                <c:pt idx="1838">
                  <c:v>1,835.99</c:v>
                </c:pt>
                <c:pt idx="1839">
                  <c:v>1,836.99</c:v>
                </c:pt>
                <c:pt idx="1840">
                  <c:v>1,838.00</c:v>
                </c:pt>
                <c:pt idx="1841">
                  <c:v>1,839.00</c:v>
                </c:pt>
                <c:pt idx="1842">
                  <c:v>1,839.99</c:v>
                </c:pt>
                <c:pt idx="1843">
                  <c:v>1,841.00</c:v>
                </c:pt>
                <c:pt idx="1844">
                  <c:v>1,842.00</c:v>
                </c:pt>
                <c:pt idx="1845">
                  <c:v>1,842.99</c:v>
                </c:pt>
                <c:pt idx="1846">
                  <c:v>1,843.99</c:v>
                </c:pt>
                <c:pt idx="1847">
                  <c:v>1,845.00</c:v>
                </c:pt>
                <c:pt idx="1848">
                  <c:v>1,846.00</c:v>
                </c:pt>
                <c:pt idx="1849">
                  <c:v>1,846.99</c:v>
                </c:pt>
                <c:pt idx="1850">
                  <c:v>1,847.99</c:v>
                </c:pt>
                <c:pt idx="1851">
                  <c:v>1,849.00</c:v>
                </c:pt>
                <c:pt idx="1852">
                  <c:v>1,849.99</c:v>
                </c:pt>
                <c:pt idx="1853">
                  <c:v>1,850.99</c:v>
                </c:pt>
                <c:pt idx="1854">
                  <c:v>1,852.00</c:v>
                </c:pt>
                <c:pt idx="1855">
                  <c:v>1,853.00</c:v>
                </c:pt>
                <c:pt idx="1856">
                  <c:v>1,853.99</c:v>
                </c:pt>
                <c:pt idx="1857">
                  <c:v>1,854.99</c:v>
                </c:pt>
                <c:pt idx="1858">
                  <c:v>1,856.00</c:v>
                </c:pt>
                <c:pt idx="1859">
                  <c:v>1,857.00</c:v>
                </c:pt>
                <c:pt idx="1860">
                  <c:v>1,857.99</c:v>
                </c:pt>
                <c:pt idx="1861">
                  <c:v>1,858.99</c:v>
                </c:pt>
                <c:pt idx="1862">
                  <c:v>1,860.00</c:v>
                </c:pt>
                <c:pt idx="1863">
                  <c:v>1,860.99</c:v>
                </c:pt>
                <c:pt idx="1864">
                  <c:v>1,861.99</c:v>
                </c:pt>
                <c:pt idx="1865">
                  <c:v>1,863.00</c:v>
                </c:pt>
                <c:pt idx="1866">
                  <c:v>1,864.00</c:v>
                </c:pt>
                <c:pt idx="1867">
                  <c:v>1,864.99</c:v>
                </c:pt>
                <c:pt idx="1868">
                  <c:v>1,865.99</c:v>
                </c:pt>
                <c:pt idx="1869">
                  <c:v>1,867.00</c:v>
                </c:pt>
                <c:pt idx="1870">
                  <c:v>1,868.00</c:v>
                </c:pt>
                <c:pt idx="1871">
                  <c:v>1,868.99</c:v>
                </c:pt>
                <c:pt idx="1872">
                  <c:v>1,870.00</c:v>
                </c:pt>
                <c:pt idx="1873">
                  <c:v>1,871.00</c:v>
                </c:pt>
                <c:pt idx="1874">
                  <c:v>1,871.99</c:v>
                </c:pt>
                <c:pt idx="1875">
                  <c:v>1,872.99</c:v>
                </c:pt>
                <c:pt idx="1876">
                  <c:v>1,874.00</c:v>
                </c:pt>
                <c:pt idx="1877">
                  <c:v>1,875.00</c:v>
                </c:pt>
                <c:pt idx="1878">
                  <c:v>1,875.99</c:v>
                </c:pt>
                <c:pt idx="1879">
                  <c:v>1,876.99</c:v>
                </c:pt>
                <c:pt idx="1880">
                  <c:v>1,878.00</c:v>
                </c:pt>
                <c:pt idx="1881">
                  <c:v>1,879.00</c:v>
                </c:pt>
                <c:pt idx="1882">
                  <c:v>1,879.99</c:v>
                </c:pt>
                <c:pt idx="1883">
                  <c:v>1,880.99</c:v>
                </c:pt>
                <c:pt idx="1884">
                  <c:v>1,882.00</c:v>
                </c:pt>
                <c:pt idx="1885">
                  <c:v>1,882.99</c:v>
                </c:pt>
                <c:pt idx="1886">
                  <c:v>1,883.99</c:v>
                </c:pt>
                <c:pt idx="1887">
                  <c:v>1,885.00</c:v>
                </c:pt>
                <c:pt idx="1888">
                  <c:v>1,886.00</c:v>
                </c:pt>
                <c:pt idx="1889">
                  <c:v>1,886.99</c:v>
                </c:pt>
                <c:pt idx="1890">
                  <c:v>1,887.99</c:v>
                </c:pt>
                <c:pt idx="1891">
                  <c:v>1,889.00</c:v>
                </c:pt>
                <c:pt idx="1892">
                  <c:v>1,890.00</c:v>
                </c:pt>
                <c:pt idx="1893">
                  <c:v>1,890.99</c:v>
                </c:pt>
                <c:pt idx="1894">
                  <c:v>1,892.00</c:v>
                </c:pt>
                <c:pt idx="1895">
                  <c:v>1,893.00</c:v>
                </c:pt>
                <c:pt idx="1896">
                  <c:v>1,893.99</c:v>
                </c:pt>
                <c:pt idx="1897">
                  <c:v>1,894.99</c:v>
                </c:pt>
                <c:pt idx="1898">
                  <c:v>1,896.00</c:v>
                </c:pt>
                <c:pt idx="1899">
                  <c:v>1,897.00</c:v>
                </c:pt>
                <c:pt idx="1900">
                  <c:v>1,897.99</c:v>
                </c:pt>
                <c:pt idx="1901">
                  <c:v>1,898.99</c:v>
                </c:pt>
                <c:pt idx="1902">
                  <c:v>1,900.00</c:v>
                </c:pt>
                <c:pt idx="1903">
                  <c:v>1,901.00</c:v>
                </c:pt>
                <c:pt idx="1904">
                  <c:v>1,901.99</c:v>
                </c:pt>
                <c:pt idx="1905">
                  <c:v>1,903.00</c:v>
                </c:pt>
                <c:pt idx="1906">
                  <c:v>1,904.00</c:v>
                </c:pt>
                <c:pt idx="1907">
                  <c:v>1,904.99</c:v>
                </c:pt>
                <c:pt idx="1908">
                  <c:v>1,905.99</c:v>
                </c:pt>
                <c:pt idx="1909">
                  <c:v>1,907.00</c:v>
                </c:pt>
                <c:pt idx="1910">
                  <c:v>1,908.00</c:v>
                </c:pt>
                <c:pt idx="1911">
                  <c:v>1,908.99</c:v>
                </c:pt>
                <c:pt idx="1912">
                  <c:v>1,909.99</c:v>
                </c:pt>
                <c:pt idx="1913">
                  <c:v>1,911.00</c:v>
                </c:pt>
                <c:pt idx="1914">
                  <c:v>1,911.99</c:v>
                </c:pt>
                <c:pt idx="1915">
                  <c:v>1,912.99</c:v>
                </c:pt>
                <c:pt idx="1916">
                  <c:v>1,914.00</c:v>
                </c:pt>
                <c:pt idx="1917">
                  <c:v>1,915.00</c:v>
                </c:pt>
                <c:pt idx="1918">
                  <c:v>1,915.99</c:v>
                </c:pt>
                <c:pt idx="1919">
                  <c:v>1,916.99</c:v>
                </c:pt>
                <c:pt idx="1920">
                  <c:v>1,918.00</c:v>
                </c:pt>
                <c:pt idx="1921">
                  <c:v>1,919.00</c:v>
                </c:pt>
                <c:pt idx="1922">
                  <c:v>1,919.99</c:v>
                </c:pt>
                <c:pt idx="1923">
                  <c:v>1,920.99</c:v>
                </c:pt>
                <c:pt idx="1924">
                  <c:v>1,922.00</c:v>
                </c:pt>
                <c:pt idx="1925">
                  <c:v>1,922.99</c:v>
                </c:pt>
                <c:pt idx="1926">
                  <c:v>1,923.99</c:v>
                </c:pt>
                <c:pt idx="1927">
                  <c:v>1,925.00</c:v>
                </c:pt>
                <c:pt idx="1928">
                  <c:v>1,926.00</c:v>
                </c:pt>
                <c:pt idx="1929">
                  <c:v>1,926.99</c:v>
                </c:pt>
                <c:pt idx="1930">
                  <c:v>1,927.99</c:v>
                </c:pt>
                <c:pt idx="1931">
                  <c:v>1,929.00</c:v>
                </c:pt>
                <c:pt idx="1932">
                  <c:v>1,930.00</c:v>
                </c:pt>
                <c:pt idx="1933">
                  <c:v>1,930.99</c:v>
                </c:pt>
                <c:pt idx="1934">
                  <c:v>1,932.00</c:v>
                </c:pt>
                <c:pt idx="1935">
                  <c:v>1,933.00</c:v>
                </c:pt>
                <c:pt idx="1936">
                  <c:v>1,933.99</c:v>
                </c:pt>
                <c:pt idx="1937">
                  <c:v>1,934.99</c:v>
                </c:pt>
                <c:pt idx="1938">
                  <c:v>1,936.00</c:v>
                </c:pt>
                <c:pt idx="1939">
                  <c:v>1,937.00</c:v>
                </c:pt>
                <c:pt idx="1940">
                  <c:v>1,937.99</c:v>
                </c:pt>
                <c:pt idx="1941">
                  <c:v>1,938.99</c:v>
                </c:pt>
                <c:pt idx="1942">
                  <c:v>1,940.00</c:v>
                </c:pt>
                <c:pt idx="1943">
                  <c:v>1,941.00</c:v>
                </c:pt>
                <c:pt idx="1944">
                  <c:v>1,941.99</c:v>
                </c:pt>
                <c:pt idx="1945">
                  <c:v>1,943.00</c:v>
                </c:pt>
                <c:pt idx="1946">
                  <c:v>1,944.00</c:v>
                </c:pt>
                <c:pt idx="1947">
                  <c:v>1,944.99</c:v>
                </c:pt>
                <c:pt idx="1948">
                  <c:v>1,945.99</c:v>
                </c:pt>
                <c:pt idx="1949">
                  <c:v>1,947.00</c:v>
                </c:pt>
                <c:pt idx="1950">
                  <c:v>1,948.00</c:v>
                </c:pt>
                <c:pt idx="1951">
                  <c:v>1,948.99</c:v>
                </c:pt>
                <c:pt idx="1952">
                  <c:v>1,949.99</c:v>
                </c:pt>
                <c:pt idx="1953">
                  <c:v>1,951.00</c:v>
                </c:pt>
                <c:pt idx="1954">
                  <c:v>1,951.99</c:v>
                </c:pt>
                <c:pt idx="1955">
                  <c:v>1,952.99</c:v>
                </c:pt>
                <c:pt idx="1956">
                  <c:v>1,954.00</c:v>
                </c:pt>
                <c:pt idx="1957">
                  <c:v>1,955.00</c:v>
                </c:pt>
                <c:pt idx="1958">
                  <c:v>1,955.99</c:v>
                </c:pt>
                <c:pt idx="1959">
                  <c:v>1,956.99</c:v>
                </c:pt>
                <c:pt idx="1960">
                  <c:v>1,958.00</c:v>
                </c:pt>
                <c:pt idx="1961">
                  <c:v>1,959.00</c:v>
                </c:pt>
                <c:pt idx="1962">
                  <c:v>1,959.99</c:v>
                </c:pt>
                <c:pt idx="1963">
                  <c:v>1,961.00</c:v>
                </c:pt>
                <c:pt idx="1964">
                  <c:v>1,962.00</c:v>
                </c:pt>
                <c:pt idx="1965">
                  <c:v>1,962.99</c:v>
                </c:pt>
                <c:pt idx="1966">
                  <c:v>1,963.99</c:v>
                </c:pt>
                <c:pt idx="1967">
                  <c:v>1,965.00</c:v>
                </c:pt>
                <c:pt idx="1968">
                  <c:v>1,966.00</c:v>
                </c:pt>
                <c:pt idx="1969">
                  <c:v>1,966.99</c:v>
                </c:pt>
                <c:pt idx="1970">
                  <c:v>1,967.99</c:v>
                </c:pt>
                <c:pt idx="1971">
                  <c:v>1,969.00</c:v>
                </c:pt>
                <c:pt idx="1972">
                  <c:v>1,970.00</c:v>
                </c:pt>
                <c:pt idx="1973">
                  <c:v>1,970.99</c:v>
                </c:pt>
                <c:pt idx="1974">
                  <c:v>1,972.00</c:v>
                </c:pt>
                <c:pt idx="1975">
                  <c:v>1,973.00</c:v>
                </c:pt>
                <c:pt idx="1976">
                  <c:v>1,973.99</c:v>
                </c:pt>
                <c:pt idx="1977">
                  <c:v>1,974.99</c:v>
                </c:pt>
                <c:pt idx="1978">
                  <c:v>1,976.00</c:v>
                </c:pt>
                <c:pt idx="1979">
                  <c:v>1,977.00</c:v>
                </c:pt>
                <c:pt idx="1980">
                  <c:v>1,977.99</c:v>
                </c:pt>
                <c:pt idx="1981">
                  <c:v>1,978.99</c:v>
                </c:pt>
                <c:pt idx="1982">
                  <c:v>1,980.00</c:v>
                </c:pt>
                <c:pt idx="1983">
                  <c:v>1,981.00</c:v>
                </c:pt>
                <c:pt idx="1984">
                  <c:v>1,981.99</c:v>
                </c:pt>
                <c:pt idx="1985">
                  <c:v>1,983.00</c:v>
                </c:pt>
                <c:pt idx="1986">
                  <c:v>1,984.00</c:v>
                </c:pt>
                <c:pt idx="1987">
                  <c:v>1,984.99</c:v>
                </c:pt>
                <c:pt idx="1988">
                  <c:v>1,985.99</c:v>
                </c:pt>
                <c:pt idx="1989">
                  <c:v>1,987.00</c:v>
                </c:pt>
                <c:pt idx="1990">
                  <c:v>1,988.00</c:v>
                </c:pt>
                <c:pt idx="1991">
                  <c:v>1,988.99</c:v>
                </c:pt>
                <c:pt idx="1992">
                  <c:v>1,989.99</c:v>
                </c:pt>
                <c:pt idx="1993">
                  <c:v>1,991.00</c:v>
                </c:pt>
                <c:pt idx="1994">
                  <c:v>1,992.00</c:v>
                </c:pt>
                <c:pt idx="1995">
                  <c:v>1,992.99</c:v>
                </c:pt>
                <c:pt idx="1996">
                  <c:v>1,994.00</c:v>
                </c:pt>
                <c:pt idx="1997">
                  <c:v>1,995.00</c:v>
                </c:pt>
                <c:pt idx="1998">
                  <c:v>1,995.99</c:v>
                </c:pt>
                <c:pt idx="1999">
                  <c:v>1,996.99</c:v>
                </c:pt>
                <c:pt idx="2000">
                  <c:v>1,998.00</c:v>
                </c:pt>
                <c:pt idx="2001">
                  <c:v>1,999.00</c:v>
                </c:pt>
                <c:pt idx="2002">
                  <c:v>1,999.99</c:v>
                </c:pt>
                <c:pt idx="2003">
                  <c:v>2,000.99</c:v>
                </c:pt>
                <c:pt idx="2004">
                  <c:v>2,002.00</c:v>
                </c:pt>
                <c:pt idx="2005">
                  <c:v>2,002.99</c:v>
                </c:pt>
                <c:pt idx="2006">
                  <c:v>2,003.99</c:v>
                </c:pt>
                <c:pt idx="2007">
                  <c:v>2,005.00</c:v>
                </c:pt>
                <c:pt idx="2008">
                  <c:v>2,006.00</c:v>
                </c:pt>
                <c:pt idx="2009">
                  <c:v>2,006.99</c:v>
                </c:pt>
                <c:pt idx="2010">
                  <c:v>2,007.99</c:v>
                </c:pt>
                <c:pt idx="2011">
                  <c:v>2,009.00</c:v>
                </c:pt>
                <c:pt idx="2012">
                  <c:v>2,010.00</c:v>
                </c:pt>
                <c:pt idx="2013">
                  <c:v>2,010.99</c:v>
                </c:pt>
                <c:pt idx="2014">
                  <c:v>2,012.00</c:v>
                </c:pt>
                <c:pt idx="2015">
                  <c:v>2,013.00</c:v>
                </c:pt>
                <c:pt idx="2016">
                  <c:v>2,013.99</c:v>
                </c:pt>
                <c:pt idx="2017">
                  <c:v>2,014.99</c:v>
                </c:pt>
                <c:pt idx="2018">
                  <c:v>2,016.00</c:v>
                </c:pt>
                <c:pt idx="2019">
                  <c:v>2,017.00</c:v>
                </c:pt>
                <c:pt idx="2020">
                  <c:v>2,017.99</c:v>
                </c:pt>
                <c:pt idx="2021">
                  <c:v>2,018.99</c:v>
                </c:pt>
                <c:pt idx="2022">
                  <c:v>2,020.00</c:v>
                </c:pt>
                <c:pt idx="2023">
                  <c:v>2,021.00</c:v>
                </c:pt>
                <c:pt idx="2024">
                  <c:v>2,021.99</c:v>
                </c:pt>
                <c:pt idx="2025">
                  <c:v>2,023.00</c:v>
                </c:pt>
                <c:pt idx="2026">
                  <c:v>2,024.00</c:v>
                </c:pt>
                <c:pt idx="2027">
                  <c:v>2,024.99</c:v>
                </c:pt>
                <c:pt idx="2028">
                  <c:v>2,025.99</c:v>
                </c:pt>
                <c:pt idx="2029">
                  <c:v>2,027.00</c:v>
                </c:pt>
                <c:pt idx="2030">
                  <c:v>2,028.00</c:v>
                </c:pt>
                <c:pt idx="2031">
                  <c:v>2,028.99</c:v>
                </c:pt>
                <c:pt idx="2032">
                  <c:v>2,029.99</c:v>
                </c:pt>
                <c:pt idx="2033">
                  <c:v>2,031.00</c:v>
                </c:pt>
                <c:pt idx="2034">
                  <c:v>2,032.00</c:v>
                </c:pt>
                <c:pt idx="2035">
                  <c:v>2,032.99</c:v>
                </c:pt>
                <c:pt idx="2036">
                  <c:v>2,034.00</c:v>
                </c:pt>
                <c:pt idx="2037">
                  <c:v>2,035.00</c:v>
                </c:pt>
                <c:pt idx="2038">
                  <c:v>2,035.99</c:v>
                </c:pt>
                <c:pt idx="2039">
                  <c:v>2,036.99</c:v>
                </c:pt>
                <c:pt idx="2040">
                  <c:v>2,038.00</c:v>
                </c:pt>
                <c:pt idx="2041">
                  <c:v>2,039.00</c:v>
                </c:pt>
                <c:pt idx="2042">
                  <c:v>2,039.99</c:v>
                </c:pt>
                <c:pt idx="2043">
                  <c:v>2,040.99</c:v>
                </c:pt>
                <c:pt idx="2044">
                  <c:v>2,042.00</c:v>
                </c:pt>
                <c:pt idx="2045">
                  <c:v>2,042.99</c:v>
                </c:pt>
                <c:pt idx="2046">
                  <c:v>2,043.99</c:v>
                </c:pt>
                <c:pt idx="2047">
                  <c:v>2,045.00</c:v>
                </c:pt>
                <c:pt idx="2048">
                  <c:v>2,046.00</c:v>
                </c:pt>
                <c:pt idx="2049">
                  <c:v>2,046.99</c:v>
                </c:pt>
                <c:pt idx="2050">
                  <c:v>2,047.99</c:v>
                </c:pt>
                <c:pt idx="2051">
                  <c:v>2,049.00</c:v>
                </c:pt>
                <c:pt idx="2052">
                  <c:v>2,050.00</c:v>
                </c:pt>
                <c:pt idx="2053">
                  <c:v>2,050.99</c:v>
                </c:pt>
                <c:pt idx="2054">
                  <c:v>2,051.99</c:v>
                </c:pt>
                <c:pt idx="2055">
                  <c:v>2,053.00</c:v>
                </c:pt>
                <c:pt idx="2056">
                  <c:v>2,054.00</c:v>
                </c:pt>
                <c:pt idx="2057">
                  <c:v>2,054.99</c:v>
                </c:pt>
                <c:pt idx="2058">
                  <c:v>2,056.00</c:v>
                </c:pt>
                <c:pt idx="2059">
                  <c:v>2,057.00</c:v>
                </c:pt>
                <c:pt idx="2060">
                  <c:v>2,057.99</c:v>
                </c:pt>
                <c:pt idx="2061">
                  <c:v>2,058.99</c:v>
                </c:pt>
                <c:pt idx="2062">
                  <c:v>2,060.00</c:v>
                </c:pt>
                <c:pt idx="2063">
                  <c:v>2,061.00</c:v>
                </c:pt>
                <c:pt idx="2064">
                  <c:v>2,061.99</c:v>
                </c:pt>
                <c:pt idx="2065">
                  <c:v>2,062.99</c:v>
                </c:pt>
                <c:pt idx="2066">
                  <c:v>2,064.00</c:v>
                </c:pt>
                <c:pt idx="2067">
                  <c:v>2,064.99</c:v>
                </c:pt>
                <c:pt idx="2068">
                  <c:v>2,065.99</c:v>
                </c:pt>
                <c:pt idx="2069">
                  <c:v>2,067.00</c:v>
                </c:pt>
                <c:pt idx="2070">
                  <c:v>2,068.00</c:v>
                </c:pt>
                <c:pt idx="2071">
                  <c:v>2,068.99</c:v>
                </c:pt>
                <c:pt idx="2072">
                  <c:v>2,069.99</c:v>
                </c:pt>
                <c:pt idx="2073">
                  <c:v>2,071.00</c:v>
                </c:pt>
                <c:pt idx="2074">
                  <c:v>2,072.00</c:v>
                </c:pt>
                <c:pt idx="2075">
                  <c:v>2,072.99</c:v>
                </c:pt>
                <c:pt idx="2076">
                  <c:v>2,074.00</c:v>
                </c:pt>
                <c:pt idx="2077">
                  <c:v>2,075.00</c:v>
                </c:pt>
                <c:pt idx="2078">
                  <c:v>2,075.99</c:v>
                </c:pt>
                <c:pt idx="2079">
                  <c:v>2,076.99</c:v>
                </c:pt>
                <c:pt idx="2080">
                  <c:v>2,078.00</c:v>
                </c:pt>
                <c:pt idx="2081">
                  <c:v>2,079.00</c:v>
                </c:pt>
                <c:pt idx="2082">
                  <c:v>2,079.99</c:v>
                </c:pt>
                <c:pt idx="2083">
                  <c:v>2,080.99</c:v>
                </c:pt>
                <c:pt idx="2084">
                  <c:v>2,082.00</c:v>
                </c:pt>
                <c:pt idx="2085">
                  <c:v>2,083.00</c:v>
                </c:pt>
                <c:pt idx="2086">
                  <c:v>2,083.99</c:v>
                </c:pt>
                <c:pt idx="2087">
                  <c:v>2,085.00</c:v>
                </c:pt>
                <c:pt idx="2088">
                  <c:v>2,086.00</c:v>
                </c:pt>
                <c:pt idx="2089">
                  <c:v>2,086.99</c:v>
                </c:pt>
                <c:pt idx="2090">
                  <c:v>2,087.99</c:v>
                </c:pt>
                <c:pt idx="2091">
                  <c:v>2,089.00</c:v>
                </c:pt>
                <c:pt idx="2092">
                  <c:v>2,090.00</c:v>
                </c:pt>
                <c:pt idx="2093">
                  <c:v>2,090.99</c:v>
                </c:pt>
                <c:pt idx="2094">
                  <c:v>2,091.99</c:v>
                </c:pt>
                <c:pt idx="2095">
                  <c:v>2,093.00</c:v>
                </c:pt>
                <c:pt idx="2096">
                  <c:v>2,094.00</c:v>
                </c:pt>
                <c:pt idx="2097">
                  <c:v>2,094.99</c:v>
                </c:pt>
                <c:pt idx="2098">
                  <c:v>2,096.00</c:v>
                </c:pt>
                <c:pt idx="2099">
                  <c:v>2,097.00</c:v>
                </c:pt>
                <c:pt idx="2100">
                  <c:v>2,097.99</c:v>
                </c:pt>
                <c:pt idx="2101">
                  <c:v>2,098.99</c:v>
                </c:pt>
                <c:pt idx="2102">
                  <c:v>2,100.00</c:v>
                </c:pt>
                <c:pt idx="2103">
                  <c:v>2,101.00</c:v>
                </c:pt>
                <c:pt idx="2104">
                  <c:v>2,101.99</c:v>
                </c:pt>
                <c:pt idx="2105">
                  <c:v>2,102.99</c:v>
                </c:pt>
                <c:pt idx="2106">
                  <c:v>2,104.00</c:v>
                </c:pt>
                <c:pt idx="2107">
                  <c:v>2,104.99</c:v>
                </c:pt>
                <c:pt idx="2108">
                  <c:v>2,105.99</c:v>
                </c:pt>
                <c:pt idx="2109">
                  <c:v>2,107.00</c:v>
                </c:pt>
                <c:pt idx="2110">
                  <c:v>2,108.00</c:v>
                </c:pt>
                <c:pt idx="2111">
                  <c:v>2,108.99</c:v>
                </c:pt>
                <c:pt idx="2112">
                  <c:v>2,109.99</c:v>
                </c:pt>
                <c:pt idx="2113">
                  <c:v>2,111.00</c:v>
                </c:pt>
                <c:pt idx="2114">
                  <c:v>2,112.00</c:v>
                </c:pt>
                <c:pt idx="2115">
                  <c:v>2,112.99</c:v>
                </c:pt>
                <c:pt idx="2116">
                  <c:v>2,114.00</c:v>
                </c:pt>
                <c:pt idx="2117">
                  <c:v>2,115.00</c:v>
                </c:pt>
                <c:pt idx="2118">
                  <c:v>2,115.99</c:v>
                </c:pt>
                <c:pt idx="2119">
                  <c:v>2,116.99</c:v>
                </c:pt>
                <c:pt idx="2120">
                  <c:v>2,118.00</c:v>
                </c:pt>
                <c:pt idx="2121">
                  <c:v>2,119.00</c:v>
                </c:pt>
                <c:pt idx="2122">
                  <c:v>2,119.99</c:v>
                </c:pt>
                <c:pt idx="2123">
                  <c:v>2,120.99</c:v>
                </c:pt>
                <c:pt idx="2124">
                  <c:v>2,122.00</c:v>
                </c:pt>
                <c:pt idx="2125">
                  <c:v>2,123.00</c:v>
                </c:pt>
                <c:pt idx="2126">
                  <c:v>2,123.99</c:v>
                </c:pt>
                <c:pt idx="2127">
                  <c:v>2,125.00</c:v>
                </c:pt>
                <c:pt idx="2128">
                  <c:v>2,126.00</c:v>
                </c:pt>
                <c:pt idx="2129">
                  <c:v>2,126.99</c:v>
                </c:pt>
                <c:pt idx="2130">
                  <c:v>2,127.99</c:v>
                </c:pt>
                <c:pt idx="2131">
                  <c:v>2,129.00</c:v>
                </c:pt>
                <c:pt idx="2132">
                  <c:v>2,130.00</c:v>
                </c:pt>
                <c:pt idx="2133">
                  <c:v>2,130.99</c:v>
                </c:pt>
                <c:pt idx="2134">
                  <c:v>2,131.99</c:v>
                </c:pt>
                <c:pt idx="2135">
                  <c:v>2,133.00</c:v>
                </c:pt>
                <c:pt idx="2136">
                  <c:v>2,133.99</c:v>
                </c:pt>
                <c:pt idx="2137">
                  <c:v>2,134.99</c:v>
                </c:pt>
                <c:pt idx="2138">
                  <c:v>2,136.00</c:v>
                </c:pt>
                <c:pt idx="2139">
                  <c:v>2,137.00</c:v>
                </c:pt>
                <c:pt idx="2140">
                  <c:v>2,137.99</c:v>
                </c:pt>
                <c:pt idx="2141">
                  <c:v>2,138.99</c:v>
                </c:pt>
                <c:pt idx="2142">
                  <c:v>2,140.00</c:v>
                </c:pt>
                <c:pt idx="2143">
                  <c:v>2,141.00</c:v>
                </c:pt>
                <c:pt idx="2144">
                  <c:v>2,141.99</c:v>
                </c:pt>
                <c:pt idx="2145">
                  <c:v>2,142.99</c:v>
                </c:pt>
                <c:pt idx="2146">
                  <c:v>2,144.00</c:v>
                </c:pt>
                <c:pt idx="2147">
                  <c:v>2,144.99</c:v>
                </c:pt>
                <c:pt idx="2148">
                  <c:v>2,145.99</c:v>
                </c:pt>
                <c:pt idx="2149">
                  <c:v>2,147.00</c:v>
                </c:pt>
                <c:pt idx="2150">
                  <c:v>2,148.00</c:v>
                </c:pt>
                <c:pt idx="2151">
                  <c:v>2,148.99</c:v>
                </c:pt>
                <c:pt idx="2152">
                  <c:v>2,149.99</c:v>
                </c:pt>
                <c:pt idx="2153">
                  <c:v>2,151.00</c:v>
                </c:pt>
                <c:pt idx="2154">
                  <c:v>2,152.00</c:v>
                </c:pt>
                <c:pt idx="2155">
                  <c:v>2,152.99</c:v>
                </c:pt>
                <c:pt idx="2156">
                  <c:v>2,154.00</c:v>
                </c:pt>
                <c:pt idx="2157">
                  <c:v>2,155.00</c:v>
                </c:pt>
                <c:pt idx="2158">
                  <c:v>2,155.99</c:v>
                </c:pt>
                <c:pt idx="2159">
                  <c:v>2,156.99</c:v>
                </c:pt>
                <c:pt idx="2160">
                  <c:v>2,158.00</c:v>
                </c:pt>
                <c:pt idx="2161">
                  <c:v>2,159.00</c:v>
                </c:pt>
                <c:pt idx="2162">
                  <c:v>2,159.99</c:v>
                </c:pt>
                <c:pt idx="2163">
                  <c:v>2,160.99</c:v>
                </c:pt>
                <c:pt idx="2164">
                  <c:v>2,162.00</c:v>
                </c:pt>
                <c:pt idx="2165">
                  <c:v>2,163.00</c:v>
                </c:pt>
                <c:pt idx="2166">
                  <c:v>2,163.99</c:v>
                </c:pt>
                <c:pt idx="2167">
                  <c:v>2,165.00</c:v>
                </c:pt>
                <c:pt idx="2168">
                  <c:v>2,166.00</c:v>
                </c:pt>
                <c:pt idx="2169">
                  <c:v>2,166.99</c:v>
                </c:pt>
                <c:pt idx="2170">
                  <c:v>2,167.99</c:v>
                </c:pt>
                <c:pt idx="2171">
                  <c:v>2,169.00</c:v>
                </c:pt>
                <c:pt idx="2172">
                  <c:v>2,170.00</c:v>
                </c:pt>
                <c:pt idx="2173">
                  <c:v>2,170.99</c:v>
                </c:pt>
                <c:pt idx="2174">
                  <c:v>2,171.99</c:v>
                </c:pt>
                <c:pt idx="2175">
                  <c:v>2,173.00</c:v>
                </c:pt>
                <c:pt idx="2176">
                  <c:v>2,173.99</c:v>
                </c:pt>
                <c:pt idx="2177">
                  <c:v>2,174.99</c:v>
                </c:pt>
                <c:pt idx="2178">
                  <c:v>2,176.00</c:v>
                </c:pt>
                <c:pt idx="2179">
                  <c:v>2,177.00</c:v>
                </c:pt>
                <c:pt idx="2180">
                  <c:v>2,177.99</c:v>
                </c:pt>
                <c:pt idx="2181">
                  <c:v>2,178.99</c:v>
                </c:pt>
                <c:pt idx="2182">
                  <c:v>2,180.00</c:v>
                </c:pt>
                <c:pt idx="2183">
                  <c:v>2,181.00</c:v>
                </c:pt>
                <c:pt idx="2184">
                  <c:v>2,181.99</c:v>
                </c:pt>
                <c:pt idx="2185">
                  <c:v>2,182.99</c:v>
                </c:pt>
                <c:pt idx="2186">
                  <c:v>2,184.00</c:v>
                </c:pt>
                <c:pt idx="2187">
                  <c:v>2,184.99</c:v>
                </c:pt>
                <c:pt idx="2188">
                  <c:v>2,185.99</c:v>
                </c:pt>
                <c:pt idx="2189">
                  <c:v>2,187.00</c:v>
                </c:pt>
                <c:pt idx="2190">
                  <c:v>2,188.00</c:v>
                </c:pt>
                <c:pt idx="2191">
                  <c:v>2,188.99</c:v>
                </c:pt>
                <c:pt idx="2192">
                  <c:v>2,189.99</c:v>
                </c:pt>
                <c:pt idx="2193">
                  <c:v>2,191.00</c:v>
                </c:pt>
                <c:pt idx="2194">
                  <c:v>2,192.00</c:v>
                </c:pt>
                <c:pt idx="2195">
                  <c:v>2,192.99</c:v>
                </c:pt>
                <c:pt idx="2196">
                  <c:v>2,194.00</c:v>
                </c:pt>
                <c:pt idx="2197">
                  <c:v>2,195.00</c:v>
                </c:pt>
                <c:pt idx="2198">
                  <c:v>2,195.99</c:v>
                </c:pt>
                <c:pt idx="2199">
                  <c:v>2,196.99</c:v>
                </c:pt>
                <c:pt idx="2200">
                  <c:v>2,198.00</c:v>
                </c:pt>
                <c:pt idx="2201">
                  <c:v>2,199.00</c:v>
                </c:pt>
                <c:pt idx="2202">
                  <c:v>2,199.99</c:v>
                </c:pt>
                <c:pt idx="2203">
                  <c:v>2,200.99</c:v>
                </c:pt>
                <c:pt idx="2204">
                  <c:v>2,202.00</c:v>
                </c:pt>
                <c:pt idx="2205">
                  <c:v>2,203.00</c:v>
                </c:pt>
                <c:pt idx="2206">
                  <c:v>2,203.99</c:v>
                </c:pt>
                <c:pt idx="2207">
                  <c:v>2,205.00</c:v>
                </c:pt>
                <c:pt idx="2208">
                  <c:v>2,206.00</c:v>
                </c:pt>
                <c:pt idx="2209">
                  <c:v>2,206.99</c:v>
                </c:pt>
                <c:pt idx="2210">
                  <c:v>2,207.99</c:v>
                </c:pt>
                <c:pt idx="2211">
                  <c:v>2,209.00</c:v>
                </c:pt>
                <c:pt idx="2212">
                  <c:v>2,210.00</c:v>
                </c:pt>
                <c:pt idx="2213">
                  <c:v>2,210.99</c:v>
                </c:pt>
                <c:pt idx="2214">
                  <c:v>2,211.99</c:v>
                </c:pt>
                <c:pt idx="2215">
                  <c:v>2,213.00</c:v>
                </c:pt>
                <c:pt idx="2216">
                  <c:v>2,213.99</c:v>
                </c:pt>
                <c:pt idx="2217">
                  <c:v>2,214.99</c:v>
                </c:pt>
                <c:pt idx="2218">
                  <c:v>2,216.00</c:v>
                </c:pt>
                <c:pt idx="2219">
                  <c:v>2,217.00</c:v>
                </c:pt>
                <c:pt idx="2220">
                  <c:v>2,217.99</c:v>
                </c:pt>
                <c:pt idx="2221">
                  <c:v>2,218.99</c:v>
                </c:pt>
                <c:pt idx="2222">
                  <c:v>2,220.00</c:v>
                </c:pt>
                <c:pt idx="2223">
                  <c:v>2,221.00</c:v>
                </c:pt>
                <c:pt idx="2224">
                  <c:v>2,221.99</c:v>
                </c:pt>
                <c:pt idx="2225">
                  <c:v>2,222.99</c:v>
                </c:pt>
                <c:pt idx="2226">
                  <c:v>2,224.00</c:v>
                </c:pt>
                <c:pt idx="2227">
                  <c:v>2,224.99</c:v>
                </c:pt>
                <c:pt idx="2228">
                  <c:v>2,225.99</c:v>
                </c:pt>
                <c:pt idx="2229">
                  <c:v>2,227.00</c:v>
                </c:pt>
                <c:pt idx="2230">
                  <c:v>2,228.00</c:v>
                </c:pt>
                <c:pt idx="2231">
                  <c:v>2,228.99</c:v>
                </c:pt>
                <c:pt idx="2232">
                  <c:v>2,229.99</c:v>
                </c:pt>
                <c:pt idx="2233">
                  <c:v>2,231.00</c:v>
                </c:pt>
                <c:pt idx="2234">
                  <c:v>2,232.00</c:v>
                </c:pt>
                <c:pt idx="2235">
                  <c:v>2,232.99</c:v>
                </c:pt>
                <c:pt idx="2236">
                  <c:v>2,233.99</c:v>
                </c:pt>
                <c:pt idx="2237">
                  <c:v>2,235.00</c:v>
                </c:pt>
                <c:pt idx="2238">
                  <c:v>2,235.99</c:v>
                </c:pt>
                <c:pt idx="2239">
                  <c:v>2,236.99</c:v>
                </c:pt>
                <c:pt idx="2240">
                  <c:v>2,238.00</c:v>
                </c:pt>
                <c:pt idx="2241">
                  <c:v>2,239.00</c:v>
                </c:pt>
                <c:pt idx="2242">
                  <c:v>2,239.99</c:v>
                </c:pt>
                <c:pt idx="2243">
                  <c:v>2,240.99</c:v>
                </c:pt>
                <c:pt idx="2244">
                  <c:v>2,242.00</c:v>
                </c:pt>
                <c:pt idx="2245">
                  <c:v>2,243.00</c:v>
                </c:pt>
                <c:pt idx="2246">
                  <c:v>2,243.99</c:v>
                </c:pt>
                <c:pt idx="2247">
                  <c:v>2,244.99</c:v>
                </c:pt>
                <c:pt idx="2248">
                  <c:v>2,246.00</c:v>
                </c:pt>
                <c:pt idx="2249">
                  <c:v>2,246.99</c:v>
                </c:pt>
                <c:pt idx="2250">
                  <c:v>2,247.99</c:v>
                </c:pt>
                <c:pt idx="2251">
                  <c:v>2,249.00</c:v>
                </c:pt>
                <c:pt idx="2252">
                  <c:v>2,250.00</c:v>
                </c:pt>
                <c:pt idx="2253">
                  <c:v>2,250.99</c:v>
                </c:pt>
                <c:pt idx="2254">
                  <c:v>2,251.99</c:v>
                </c:pt>
                <c:pt idx="2255">
                  <c:v>2,253.00</c:v>
                </c:pt>
                <c:pt idx="2256">
                  <c:v>2,254.00</c:v>
                </c:pt>
                <c:pt idx="2257">
                  <c:v>2,254.99</c:v>
                </c:pt>
                <c:pt idx="2258">
                  <c:v>2,256.00</c:v>
                </c:pt>
                <c:pt idx="2259">
                  <c:v>2,257.00</c:v>
                </c:pt>
                <c:pt idx="2260">
                  <c:v>2,257.99</c:v>
                </c:pt>
                <c:pt idx="2261">
                  <c:v>2,258.99</c:v>
                </c:pt>
                <c:pt idx="2262">
                  <c:v>2,260.00</c:v>
                </c:pt>
                <c:pt idx="2263">
                  <c:v>2,261.00</c:v>
                </c:pt>
                <c:pt idx="2264">
                  <c:v>2,261.99</c:v>
                </c:pt>
                <c:pt idx="2265">
                  <c:v>2,262.99</c:v>
                </c:pt>
                <c:pt idx="2266">
                  <c:v>2,264.00</c:v>
                </c:pt>
                <c:pt idx="2267">
                  <c:v>2,265.00</c:v>
                </c:pt>
                <c:pt idx="2268">
                  <c:v>2,265.99</c:v>
                </c:pt>
                <c:pt idx="2269">
                  <c:v>2,267.00</c:v>
                </c:pt>
                <c:pt idx="2270">
                  <c:v>2,268.00</c:v>
                </c:pt>
                <c:pt idx="2271">
                  <c:v>2,268.99</c:v>
                </c:pt>
                <c:pt idx="2272">
                  <c:v>2,269.99</c:v>
                </c:pt>
                <c:pt idx="2273">
                  <c:v>2,271.00</c:v>
                </c:pt>
                <c:pt idx="2274">
                  <c:v>2,272.00</c:v>
                </c:pt>
                <c:pt idx="2275">
                  <c:v>2,272.99</c:v>
                </c:pt>
                <c:pt idx="2276">
                  <c:v>2,273.99</c:v>
                </c:pt>
                <c:pt idx="2277">
                  <c:v>2,275.00</c:v>
                </c:pt>
                <c:pt idx="2278">
                  <c:v>2,275.99</c:v>
                </c:pt>
                <c:pt idx="2279">
                  <c:v>2,276.99</c:v>
                </c:pt>
                <c:pt idx="2280">
                  <c:v>2,278.00</c:v>
                </c:pt>
                <c:pt idx="2281">
                  <c:v>2,279.00</c:v>
                </c:pt>
                <c:pt idx="2282">
                  <c:v>2,279.99</c:v>
                </c:pt>
                <c:pt idx="2283">
                  <c:v>2,280.99</c:v>
                </c:pt>
                <c:pt idx="2284">
                  <c:v>2,282.00</c:v>
                </c:pt>
                <c:pt idx="2285">
                  <c:v>2,283.00</c:v>
                </c:pt>
                <c:pt idx="2286">
                  <c:v>2,283.99</c:v>
                </c:pt>
                <c:pt idx="2287">
                  <c:v>2,285.00</c:v>
                </c:pt>
                <c:pt idx="2288">
                  <c:v>2,286.00</c:v>
                </c:pt>
                <c:pt idx="2289">
                  <c:v>2,286.99</c:v>
                </c:pt>
                <c:pt idx="2290">
                  <c:v>2,287.99</c:v>
                </c:pt>
                <c:pt idx="2291">
                  <c:v>2,289.00</c:v>
                </c:pt>
                <c:pt idx="2292">
                  <c:v>2,290.00</c:v>
                </c:pt>
                <c:pt idx="2293">
                  <c:v>2,290.99</c:v>
                </c:pt>
                <c:pt idx="2294">
                  <c:v>2,291.99</c:v>
                </c:pt>
                <c:pt idx="2295">
                  <c:v>2,293.00</c:v>
                </c:pt>
                <c:pt idx="2296">
                  <c:v>2,294.00</c:v>
                </c:pt>
                <c:pt idx="2297">
                  <c:v>2,294.99</c:v>
                </c:pt>
                <c:pt idx="2298">
                  <c:v>2,295.99</c:v>
                </c:pt>
                <c:pt idx="2299">
                  <c:v>2,297.00</c:v>
                </c:pt>
                <c:pt idx="2300">
                  <c:v>2,297.99</c:v>
                </c:pt>
                <c:pt idx="2301">
                  <c:v>2,298.99</c:v>
                </c:pt>
                <c:pt idx="2302">
                  <c:v>2,300.00</c:v>
                </c:pt>
                <c:pt idx="2303">
                  <c:v>2,301.00</c:v>
                </c:pt>
                <c:pt idx="2304">
                  <c:v>2,301.99</c:v>
                </c:pt>
                <c:pt idx="2305">
                  <c:v>2,302.99</c:v>
                </c:pt>
                <c:pt idx="2306">
                  <c:v>2,304.00</c:v>
                </c:pt>
                <c:pt idx="2307">
                  <c:v>2,305.00</c:v>
                </c:pt>
                <c:pt idx="2308">
                  <c:v>2,305.99</c:v>
                </c:pt>
                <c:pt idx="2309">
                  <c:v>2,307.00</c:v>
                </c:pt>
                <c:pt idx="2310">
                  <c:v>2,308.00</c:v>
                </c:pt>
                <c:pt idx="2311">
                  <c:v>2,308.99</c:v>
                </c:pt>
                <c:pt idx="2312">
                  <c:v>2,309.99</c:v>
                </c:pt>
                <c:pt idx="2313">
                  <c:v>2,311.00</c:v>
                </c:pt>
                <c:pt idx="2314">
                  <c:v>2,312.00</c:v>
                </c:pt>
                <c:pt idx="2315">
                  <c:v>2,312.99</c:v>
                </c:pt>
                <c:pt idx="2316">
                  <c:v>2,313.99</c:v>
                </c:pt>
                <c:pt idx="2317">
                  <c:v>2,315.00</c:v>
                </c:pt>
                <c:pt idx="2318">
                  <c:v>2,316.00</c:v>
                </c:pt>
                <c:pt idx="2319">
                  <c:v>2,316.99</c:v>
                </c:pt>
                <c:pt idx="2320">
                  <c:v>2,318.00</c:v>
                </c:pt>
                <c:pt idx="2321">
                  <c:v>2,319.00</c:v>
                </c:pt>
                <c:pt idx="2322">
                  <c:v>2,319.99</c:v>
                </c:pt>
                <c:pt idx="2323">
                  <c:v>2,320.99</c:v>
                </c:pt>
                <c:pt idx="2324">
                  <c:v>2,322.00</c:v>
                </c:pt>
                <c:pt idx="2325">
                  <c:v>2,323.00</c:v>
                </c:pt>
                <c:pt idx="2326">
                  <c:v>2,323.99</c:v>
                </c:pt>
                <c:pt idx="2327">
                  <c:v>2,324.99</c:v>
                </c:pt>
                <c:pt idx="2328">
                  <c:v>2,326.00</c:v>
                </c:pt>
                <c:pt idx="2329">
                  <c:v>2,326.99</c:v>
                </c:pt>
                <c:pt idx="2330">
                  <c:v>2,327.99</c:v>
                </c:pt>
                <c:pt idx="2331">
                  <c:v>2,329.00</c:v>
                </c:pt>
                <c:pt idx="2332">
                  <c:v>2,330.00</c:v>
                </c:pt>
                <c:pt idx="2333">
                  <c:v>2,330.99</c:v>
                </c:pt>
                <c:pt idx="2334">
                  <c:v>2,331.99</c:v>
                </c:pt>
                <c:pt idx="2335">
                  <c:v>2,333.00</c:v>
                </c:pt>
                <c:pt idx="2336">
                  <c:v>2,334.00</c:v>
                </c:pt>
                <c:pt idx="2337">
                  <c:v>2,334.99</c:v>
                </c:pt>
                <c:pt idx="2338">
                  <c:v>2,335.99</c:v>
                </c:pt>
                <c:pt idx="2339">
                  <c:v>2,337.00</c:v>
                </c:pt>
                <c:pt idx="2340">
                  <c:v>2,337.99</c:v>
                </c:pt>
                <c:pt idx="2341">
                  <c:v>2,338.99</c:v>
                </c:pt>
                <c:pt idx="2342">
                  <c:v>2,340.00</c:v>
                </c:pt>
                <c:pt idx="2343">
                  <c:v>2,341.00</c:v>
                </c:pt>
                <c:pt idx="2344">
                  <c:v>2,341.99</c:v>
                </c:pt>
                <c:pt idx="2345">
                  <c:v>2,342.99</c:v>
                </c:pt>
                <c:pt idx="2346">
                  <c:v>2,344.00</c:v>
                </c:pt>
                <c:pt idx="2347">
                  <c:v>2,345.00</c:v>
                </c:pt>
                <c:pt idx="2348">
                  <c:v>2,345.99</c:v>
                </c:pt>
                <c:pt idx="2349">
                  <c:v>2,347.00</c:v>
                </c:pt>
                <c:pt idx="2350">
                  <c:v>2,348.00</c:v>
                </c:pt>
                <c:pt idx="2351">
                  <c:v>2,348.99</c:v>
                </c:pt>
                <c:pt idx="2352">
                  <c:v>2,349.99</c:v>
                </c:pt>
                <c:pt idx="2353">
                  <c:v>2,351.00</c:v>
                </c:pt>
                <c:pt idx="2354">
                  <c:v>2,352.00</c:v>
                </c:pt>
                <c:pt idx="2355">
                  <c:v>2,352.99</c:v>
                </c:pt>
                <c:pt idx="2356">
                  <c:v>2,353.99</c:v>
                </c:pt>
                <c:pt idx="2357">
                  <c:v>2,355.00</c:v>
                </c:pt>
                <c:pt idx="2358">
                  <c:v>2,356.00</c:v>
                </c:pt>
                <c:pt idx="2359">
                  <c:v>2,356.99</c:v>
                </c:pt>
                <c:pt idx="2360">
                  <c:v>2,358.00</c:v>
                </c:pt>
                <c:pt idx="2361">
                  <c:v>2,359.00</c:v>
                </c:pt>
                <c:pt idx="2362">
                  <c:v>2,359.99</c:v>
                </c:pt>
                <c:pt idx="2363">
                  <c:v>2,360.99</c:v>
                </c:pt>
                <c:pt idx="2364">
                  <c:v>2,362.00</c:v>
                </c:pt>
                <c:pt idx="2365">
                  <c:v>2,363.00</c:v>
                </c:pt>
                <c:pt idx="2366">
                  <c:v>2,363.99</c:v>
                </c:pt>
                <c:pt idx="2367">
                  <c:v>2,364.99</c:v>
                </c:pt>
                <c:pt idx="2368">
                  <c:v>2,366.00</c:v>
                </c:pt>
                <c:pt idx="2369">
                  <c:v>2,366.99</c:v>
                </c:pt>
                <c:pt idx="2370">
                  <c:v>2,367.99</c:v>
                </c:pt>
                <c:pt idx="2371">
                  <c:v>2,369.00</c:v>
                </c:pt>
                <c:pt idx="2372">
                  <c:v>2,370.00</c:v>
                </c:pt>
                <c:pt idx="2373">
                  <c:v>2,370.99</c:v>
                </c:pt>
                <c:pt idx="2374">
                  <c:v>2,371.99</c:v>
                </c:pt>
                <c:pt idx="2375">
                  <c:v>2,373.00</c:v>
                </c:pt>
                <c:pt idx="2376">
                  <c:v>2,374.00</c:v>
                </c:pt>
                <c:pt idx="2377">
                  <c:v>2,374.99</c:v>
                </c:pt>
                <c:pt idx="2378">
                  <c:v>2,375.99</c:v>
                </c:pt>
                <c:pt idx="2379">
                  <c:v>2,377.00</c:v>
                </c:pt>
                <c:pt idx="2380">
                  <c:v>2,377.99</c:v>
                </c:pt>
                <c:pt idx="2381">
                  <c:v>2,378.99</c:v>
                </c:pt>
                <c:pt idx="2382">
                  <c:v>2,380.00</c:v>
                </c:pt>
                <c:pt idx="2383">
                  <c:v>2,381.00</c:v>
                </c:pt>
                <c:pt idx="2384">
                  <c:v>2,381.99</c:v>
                </c:pt>
                <c:pt idx="2385">
                  <c:v>2,382.99</c:v>
                </c:pt>
                <c:pt idx="2386">
                  <c:v>2,384.00</c:v>
                </c:pt>
                <c:pt idx="2387">
                  <c:v>2,385.00</c:v>
                </c:pt>
                <c:pt idx="2388">
                  <c:v>2,385.99</c:v>
                </c:pt>
                <c:pt idx="2389">
                  <c:v>2,387.00</c:v>
                </c:pt>
                <c:pt idx="2390">
                  <c:v>2,388.00</c:v>
                </c:pt>
                <c:pt idx="2391">
                  <c:v>2,388.99</c:v>
                </c:pt>
                <c:pt idx="2392">
                  <c:v>2,389.99</c:v>
                </c:pt>
                <c:pt idx="2393">
                  <c:v>2,391.00</c:v>
                </c:pt>
                <c:pt idx="2394">
                  <c:v>2,392.00</c:v>
                </c:pt>
                <c:pt idx="2395">
                  <c:v>2,392.99</c:v>
                </c:pt>
                <c:pt idx="2396">
                  <c:v>2,393.99</c:v>
                </c:pt>
                <c:pt idx="2397">
                  <c:v>2,395.00</c:v>
                </c:pt>
                <c:pt idx="2398">
                  <c:v>2,396.00</c:v>
                </c:pt>
                <c:pt idx="2399">
                  <c:v>2,396.99</c:v>
                </c:pt>
                <c:pt idx="2400">
                  <c:v>2,398.00</c:v>
                </c:pt>
                <c:pt idx="2401">
                  <c:v>2,399.00</c:v>
                </c:pt>
                <c:pt idx="2402">
                  <c:v>2,399.99</c:v>
                </c:pt>
                <c:pt idx="2403">
                  <c:v>2,400.99</c:v>
                </c:pt>
                <c:pt idx="2404">
                  <c:v>2,402.00</c:v>
                </c:pt>
                <c:pt idx="2405">
                  <c:v>2,403.00</c:v>
                </c:pt>
                <c:pt idx="2406">
                  <c:v>2,403.99</c:v>
                </c:pt>
                <c:pt idx="2407">
                  <c:v>2,404.99</c:v>
                </c:pt>
                <c:pt idx="2408">
                  <c:v>2,406.00</c:v>
                </c:pt>
                <c:pt idx="2409">
                  <c:v>2,406.99</c:v>
                </c:pt>
                <c:pt idx="2410">
                  <c:v>2,407.99</c:v>
                </c:pt>
                <c:pt idx="2411">
                  <c:v>2,409.00</c:v>
                </c:pt>
                <c:pt idx="2412">
                  <c:v>2,410.00</c:v>
                </c:pt>
                <c:pt idx="2413">
                  <c:v>2,410.99</c:v>
                </c:pt>
                <c:pt idx="2414">
                  <c:v>2,411.99</c:v>
                </c:pt>
                <c:pt idx="2415">
                  <c:v>2,413.00</c:v>
                </c:pt>
                <c:pt idx="2416">
                  <c:v>2,414.00</c:v>
                </c:pt>
                <c:pt idx="2417">
                  <c:v>2,414.99</c:v>
                </c:pt>
                <c:pt idx="2418">
                  <c:v>2,415.99</c:v>
                </c:pt>
                <c:pt idx="2419">
                  <c:v>2,417.00</c:v>
                </c:pt>
                <c:pt idx="2420">
                  <c:v>2,418.00</c:v>
                </c:pt>
                <c:pt idx="2421">
                  <c:v>2,418.99</c:v>
                </c:pt>
                <c:pt idx="2422">
                  <c:v>2,420.00</c:v>
                </c:pt>
                <c:pt idx="2423">
                  <c:v>2,421.00</c:v>
                </c:pt>
                <c:pt idx="2424">
                  <c:v>2,421.99</c:v>
                </c:pt>
                <c:pt idx="2425">
                  <c:v>2,422.99</c:v>
                </c:pt>
                <c:pt idx="2426">
                  <c:v>2,424.00</c:v>
                </c:pt>
                <c:pt idx="2427">
                  <c:v>2,425.00</c:v>
                </c:pt>
                <c:pt idx="2428">
                  <c:v>2,425.99</c:v>
                </c:pt>
                <c:pt idx="2429">
                  <c:v>2,426.99</c:v>
                </c:pt>
                <c:pt idx="2430">
                  <c:v>2,428.00</c:v>
                </c:pt>
                <c:pt idx="2431">
                  <c:v>2,428.99</c:v>
                </c:pt>
                <c:pt idx="2432">
                  <c:v>2,429.99</c:v>
                </c:pt>
                <c:pt idx="2433">
                  <c:v>2,431.00</c:v>
                </c:pt>
                <c:pt idx="2434">
                  <c:v>2,432.00</c:v>
                </c:pt>
                <c:pt idx="2435">
                  <c:v>2,432.99</c:v>
                </c:pt>
                <c:pt idx="2436">
                  <c:v>2,433.99</c:v>
                </c:pt>
                <c:pt idx="2437">
                  <c:v>2,435.00</c:v>
                </c:pt>
                <c:pt idx="2438">
                  <c:v>2,436.00</c:v>
                </c:pt>
                <c:pt idx="2439">
                  <c:v>2,436.99</c:v>
                </c:pt>
                <c:pt idx="2440">
                  <c:v>2,437.99</c:v>
                </c:pt>
                <c:pt idx="2441">
                  <c:v>2,439.00</c:v>
                </c:pt>
                <c:pt idx="2442">
                  <c:v>2,439.99</c:v>
                </c:pt>
                <c:pt idx="2443">
                  <c:v>2,440.99</c:v>
                </c:pt>
                <c:pt idx="2444">
                  <c:v>2,442.00</c:v>
                </c:pt>
                <c:pt idx="2445">
                  <c:v>2,443.00</c:v>
                </c:pt>
                <c:pt idx="2446">
                  <c:v>2,443.99</c:v>
                </c:pt>
                <c:pt idx="2447">
                  <c:v>2,444.99</c:v>
                </c:pt>
                <c:pt idx="2448">
                  <c:v>2,446.00</c:v>
                </c:pt>
                <c:pt idx="2449">
                  <c:v>2,447.00</c:v>
                </c:pt>
                <c:pt idx="2450">
                  <c:v>2,447.99</c:v>
                </c:pt>
                <c:pt idx="2451">
                  <c:v>2,449.00</c:v>
                </c:pt>
                <c:pt idx="2452">
                  <c:v>2,450.00</c:v>
                </c:pt>
                <c:pt idx="2453">
                  <c:v>2,450.99</c:v>
                </c:pt>
                <c:pt idx="2454">
                  <c:v>2,451.99</c:v>
                </c:pt>
                <c:pt idx="2455">
                  <c:v>2,453.00</c:v>
                </c:pt>
                <c:pt idx="2456">
                  <c:v>2,454.00</c:v>
                </c:pt>
                <c:pt idx="2457">
                  <c:v>2,454.99</c:v>
                </c:pt>
                <c:pt idx="2458">
                  <c:v>2,455.99</c:v>
                </c:pt>
                <c:pt idx="2459">
                  <c:v>2,457.00</c:v>
                </c:pt>
                <c:pt idx="2460">
                  <c:v>2,458.00</c:v>
                </c:pt>
                <c:pt idx="2461">
                  <c:v>2,458.99</c:v>
                </c:pt>
                <c:pt idx="2462">
                  <c:v>2,460.00</c:v>
                </c:pt>
                <c:pt idx="2463">
                  <c:v>2,461.00</c:v>
                </c:pt>
                <c:pt idx="2464">
                  <c:v>2,461.99</c:v>
                </c:pt>
                <c:pt idx="2465">
                  <c:v>2,462.99</c:v>
                </c:pt>
                <c:pt idx="2466">
                  <c:v>2,464.00</c:v>
                </c:pt>
                <c:pt idx="2467">
                  <c:v>2,465.00</c:v>
                </c:pt>
                <c:pt idx="2468">
                  <c:v>2,465.99</c:v>
                </c:pt>
                <c:pt idx="2469">
                  <c:v>2,466.99</c:v>
                </c:pt>
                <c:pt idx="2470">
                  <c:v>2,468.00</c:v>
                </c:pt>
                <c:pt idx="2471">
                  <c:v>2,468.99</c:v>
                </c:pt>
                <c:pt idx="2472">
                  <c:v>2,469.99</c:v>
                </c:pt>
                <c:pt idx="2473">
                  <c:v>2,471.00</c:v>
                </c:pt>
                <c:pt idx="2474">
                  <c:v>2,472.00</c:v>
                </c:pt>
                <c:pt idx="2475">
                  <c:v>2,472.99</c:v>
                </c:pt>
                <c:pt idx="2476">
                  <c:v>2,473.99</c:v>
                </c:pt>
                <c:pt idx="2477">
                  <c:v>2,475.00</c:v>
                </c:pt>
                <c:pt idx="2478">
                  <c:v>2,476.00</c:v>
                </c:pt>
                <c:pt idx="2479">
                  <c:v>2,476.99</c:v>
                </c:pt>
                <c:pt idx="2480">
                  <c:v>2,478.00</c:v>
                </c:pt>
                <c:pt idx="2481">
                  <c:v>2,479.00</c:v>
                </c:pt>
                <c:pt idx="2482">
                  <c:v>2,479.99</c:v>
                </c:pt>
                <c:pt idx="2483">
                  <c:v>2,480.99</c:v>
                </c:pt>
                <c:pt idx="2484">
                  <c:v>2,482.00</c:v>
                </c:pt>
                <c:pt idx="2485">
                  <c:v>2,483.00</c:v>
                </c:pt>
                <c:pt idx="2486">
                  <c:v>2,483.99</c:v>
                </c:pt>
                <c:pt idx="2487">
                  <c:v>2,484.99</c:v>
                </c:pt>
                <c:pt idx="2488">
                  <c:v>2,486.00</c:v>
                </c:pt>
                <c:pt idx="2489">
                  <c:v>2,487.00</c:v>
                </c:pt>
                <c:pt idx="2490">
                  <c:v>2,487.99</c:v>
                </c:pt>
                <c:pt idx="2491">
                  <c:v>2,489.00</c:v>
                </c:pt>
                <c:pt idx="2492">
                  <c:v>2,490.00</c:v>
                </c:pt>
                <c:pt idx="2493">
                  <c:v>2,490.99</c:v>
                </c:pt>
                <c:pt idx="2494">
                  <c:v>2,491.99</c:v>
                </c:pt>
                <c:pt idx="2495">
                  <c:v>2,493.00</c:v>
                </c:pt>
                <c:pt idx="2496">
                  <c:v>2,494.00</c:v>
                </c:pt>
                <c:pt idx="2497">
                  <c:v>2,494.99</c:v>
                </c:pt>
                <c:pt idx="2498">
                  <c:v>2,495.99</c:v>
                </c:pt>
                <c:pt idx="2499">
                  <c:v>2,497.00</c:v>
                </c:pt>
                <c:pt idx="2500">
                  <c:v>2,498.00</c:v>
                </c:pt>
                <c:pt idx="2501">
                  <c:v>2,498.99</c:v>
                </c:pt>
                <c:pt idx="2502">
                  <c:v>2,500.00</c:v>
                </c:pt>
                <c:pt idx="2503">
                  <c:v>2,501.00</c:v>
                </c:pt>
                <c:pt idx="2504">
                  <c:v>2,501.99</c:v>
                </c:pt>
                <c:pt idx="2505">
                  <c:v>2,502.99</c:v>
                </c:pt>
                <c:pt idx="2506">
                  <c:v>2,504.00</c:v>
                </c:pt>
                <c:pt idx="2507">
                  <c:v>2,505.00</c:v>
                </c:pt>
                <c:pt idx="2508">
                  <c:v>2,505.99</c:v>
                </c:pt>
                <c:pt idx="2509">
                  <c:v>2,506.99</c:v>
                </c:pt>
                <c:pt idx="2510">
                  <c:v>2,508.00</c:v>
                </c:pt>
                <c:pt idx="2511">
                  <c:v>2,508.99</c:v>
                </c:pt>
                <c:pt idx="2512">
                  <c:v>2,509.99</c:v>
                </c:pt>
                <c:pt idx="2513">
                  <c:v>2,511.00</c:v>
                </c:pt>
                <c:pt idx="2514">
                  <c:v>2,512.00</c:v>
                </c:pt>
                <c:pt idx="2515">
                  <c:v>2,512.99</c:v>
                </c:pt>
                <c:pt idx="2516">
                  <c:v>2,513.99</c:v>
                </c:pt>
                <c:pt idx="2517">
                  <c:v>2,515.00</c:v>
                </c:pt>
                <c:pt idx="2518">
                  <c:v>2,516.00</c:v>
                </c:pt>
                <c:pt idx="2519">
                  <c:v>2,516.99</c:v>
                </c:pt>
                <c:pt idx="2520">
                  <c:v>2,518.00</c:v>
                </c:pt>
                <c:pt idx="2521">
                  <c:v>2,519.00</c:v>
                </c:pt>
                <c:pt idx="2522">
                  <c:v>2,519.99</c:v>
                </c:pt>
                <c:pt idx="2523">
                  <c:v>2,520.99</c:v>
                </c:pt>
                <c:pt idx="2524">
                  <c:v>2,522.00</c:v>
                </c:pt>
                <c:pt idx="2525">
                  <c:v>2,523.00</c:v>
                </c:pt>
                <c:pt idx="2526">
                  <c:v>2,523.99</c:v>
                </c:pt>
                <c:pt idx="2527">
                  <c:v>2,524.99</c:v>
                </c:pt>
                <c:pt idx="2528">
                  <c:v>2,526.00</c:v>
                </c:pt>
                <c:pt idx="2529">
                  <c:v>2,527.00</c:v>
                </c:pt>
                <c:pt idx="2530">
                  <c:v>2,527.99</c:v>
                </c:pt>
                <c:pt idx="2531">
                  <c:v>2,529.00</c:v>
                </c:pt>
                <c:pt idx="2532">
                  <c:v>2,530.00</c:v>
                </c:pt>
                <c:pt idx="2533">
                  <c:v>2,530.99</c:v>
                </c:pt>
                <c:pt idx="2534">
                  <c:v>2,531.99</c:v>
                </c:pt>
                <c:pt idx="2535">
                  <c:v>2,533.00</c:v>
                </c:pt>
                <c:pt idx="2536">
                  <c:v>2,534.00</c:v>
                </c:pt>
                <c:pt idx="2537">
                  <c:v>2,534.99</c:v>
                </c:pt>
                <c:pt idx="2538">
                  <c:v>2,535.99</c:v>
                </c:pt>
                <c:pt idx="2539">
                  <c:v>2,537.00</c:v>
                </c:pt>
                <c:pt idx="2540">
                  <c:v>2,538.00</c:v>
                </c:pt>
                <c:pt idx="2541">
                  <c:v>2,538.99</c:v>
                </c:pt>
                <c:pt idx="2542">
                  <c:v>2,540.00</c:v>
                </c:pt>
                <c:pt idx="2543">
                  <c:v>2,541.00</c:v>
                </c:pt>
                <c:pt idx="2544">
                  <c:v>2,541.99</c:v>
                </c:pt>
                <c:pt idx="2545">
                  <c:v>2,542.99</c:v>
                </c:pt>
                <c:pt idx="2546">
                  <c:v>2,544.00</c:v>
                </c:pt>
                <c:pt idx="2547">
                  <c:v>2,545.00</c:v>
                </c:pt>
                <c:pt idx="2548">
                  <c:v>2,545.99</c:v>
                </c:pt>
                <c:pt idx="2549">
                  <c:v>2,546.99</c:v>
                </c:pt>
                <c:pt idx="2550">
                  <c:v>2,548.00</c:v>
                </c:pt>
                <c:pt idx="2551">
                  <c:v>2,548.99</c:v>
                </c:pt>
                <c:pt idx="2552">
                  <c:v>2,549.99</c:v>
                </c:pt>
                <c:pt idx="2553">
                  <c:v>2,551.00</c:v>
                </c:pt>
                <c:pt idx="2554">
                  <c:v>2,552.00</c:v>
                </c:pt>
                <c:pt idx="2555">
                  <c:v>2,552.99</c:v>
                </c:pt>
                <c:pt idx="2556">
                  <c:v>2,553.99</c:v>
                </c:pt>
                <c:pt idx="2557">
                  <c:v>2,555.00</c:v>
                </c:pt>
                <c:pt idx="2558">
                  <c:v>2,556.00</c:v>
                </c:pt>
                <c:pt idx="2559">
                  <c:v>2,556.99</c:v>
                </c:pt>
                <c:pt idx="2560">
                  <c:v>2,558.00</c:v>
                </c:pt>
                <c:pt idx="2561">
                  <c:v>2,559.00</c:v>
                </c:pt>
                <c:pt idx="2562">
                  <c:v>2,559.99</c:v>
                </c:pt>
                <c:pt idx="2563">
                  <c:v>2,560.99</c:v>
                </c:pt>
                <c:pt idx="2564">
                  <c:v>2,562.00</c:v>
                </c:pt>
                <c:pt idx="2565">
                  <c:v>2,563.00</c:v>
                </c:pt>
                <c:pt idx="2566">
                  <c:v>2,563.99</c:v>
                </c:pt>
                <c:pt idx="2567">
                  <c:v>2,564.99</c:v>
                </c:pt>
                <c:pt idx="2568">
                  <c:v>2,566.00</c:v>
                </c:pt>
                <c:pt idx="2569">
                  <c:v>2,567.00</c:v>
                </c:pt>
                <c:pt idx="2570">
                  <c:v>2,567.99</c:v>
                </c:pt>
                <c:pt idx="2571">
                  <c:v>2,569.00</c:v>
                </c:pt>
                <c:pt idx="2572">
                  <c:v>2,570.00</c:v>
                </c:pt>
                <c:pt idx="2573">
                  <c:v>2,570.99</c:v>
                </c:pt>
                <c:pt idx="2574">
                  <c:v>2,571.99</c:v>
                </c:pt>
                <c:pt idx="2575">
                  <c:v>2,573.00</c:v>
                </c:pt>
                <c:pt idx="2576">
                  <c:v>2,574.00</c:v>
                </c:pt>
                <c:pt idx="2577">
                  <c:v>2,574.99</c:v>
                </c:pt>
                <c:pt idx="2578">
                  <c:v>2,575.99</c:v>
                </c:pt>
                <c:pt idx="2579">
                  <c:v>2,577.00</c:v>
                </c:pt>
                <c:pt idx="2580">
                  <c:v>2,577.99</c:v>
                </c:pt>
                <c:pt idx="2581">
                  <c:v>2,578.99</c:v>
                </c:pt>
                <c:pt idx="2582">
                  <c:v>2,580.00</c:v>
                </c:pt>
                <c:pt idx="2583">
                  <c:v>2,581.00</c:v>
                </c:pt>
                <c:pt idx="2584">
                  <c:v>2,581.99</c:v>
                </c:pt>
                <c:pt idx="2585">
                  <c:v>2,582.99</c:v>
                </c:pt>
                <c:pt idx="2586">
                  <c:v>2,584.00</c:v>
                </c:pt>
                <c:pt idx="2587">
                  <c:v>2,585.00</c:v>
                </c:pt>
                <c:pt idx="2588">
                  <c:v>2,585.99</c:v>
                </c:pt>
                <c:pt idx="2589">
                  <c:v>2,586.99</c:v>
                </c:pt>
                <c:pt idx="2590">
                  <c:v>2,588.00</c:v>
                </c:pt>
                <c:pt idx="2591">
                  <c:v>2,588.99</c:v>
                </c:pt>
                <c:pt idx="2592">
                  <c:v>2,589.99</c:v>
                </c:pt>
                <c:pt idx="2593">
                  <c:v>2,591.00</c:v>
                </c:pt>
                <c:pt idx="2594">
                  <c:v>2,592.00</c:v>
                </c:pt>
                <c:pt idx="2595">
                  <c:v>2,592.99</c:v>
                </c:pt>
                <c:pt idx="2596">
                  <c:v>2,593.99</c:v>
                </c:pt>
                <c:pt idx="2597">
                  <c:v>2,595.00</c:v>
                </c:pt>
                <c:pt idx="2598">
                  <c:v>2,595.99</c:v>
                </c:pt>
                <c:pt idx="2599">
                  <c:v>2,596.99</c:v>
                </c:pt>
                <c:pt idx="2600">
                  <c:v>2,598.00</c:v>
                </c:pt>
                <c:pt idx="2601">
                  <c:v>2,599.00</c:v>
                </c:pt>
                <c:pt idx="2602">
                  <c:v>2,599.99</c:v>
                </c:pt>
                <c:pt idx="2603">
                  <c:v>2,600.99</c:v>
                </c:pt>
                <c:pt idx="2604">
                  <c:v>2,602.00</c:v>
                </c:pt>
                <c:pt idx="2605">
                  <c:v>2,603.00</c:v>
                </c:pt>
                <c:pt idx="2606">
                  <c:v>2,603.99</c:v>
                </c:pt>
                <c:pt idx="2607">
                  <c:v>2,605.00</c:v>
                </c:pt>
                <c:pt idx="2608">
                  <c:v>2,606.00</c:v>
                </c:pt>
                <c:pt idx="2609">
                  <c:v>2,606.99</c:v>
                </c:pt>
                <c:pt idx="2610">
                  <c:v>2,607.99</c:v>
                </c:pt>
                <c:pt idx="2611">
                  <c:v>2,609.00</c:v>
                </c:pt>
                <c:pt idx="2612">
                  <c:v>2,610.00</c:v>
                </c:pt>
                <c:pt idx="2613">
                  <c:v>2,610.99</c:v>
                </c:pt>
                <c:pt idx="2614">
                  <c:v>2,611.99</c:v>
                </c:pt>
                <c:pt idx="2615">
                  <c:v>2,613.00</c:v>
                </c:pt>
                <c:pt idx="2616">
                  <c:v>2,614.00</c:v>
                </c:pt>
                <c:pt idx="2617">
                  <c:v>2,614.99</c:v>
                </c:pt>
                <c:pt idx="2618">
                  <c:v>2,616.00</c:v>
                </c:pt>
                <c:pt idx="2619">
                  <c:v>2,617.00</c:v>
                </c:pt>
                <c:pt idx="2620">
                  <c:v>2,617.99</c:v>
                </c:pt>
                <c:pt idx="2621">
                  <c:v>2,618.99</c:v>
                </c:pt>
                <c:pt idx="2622">
                  <c:v>2,620.00</c:v>
                </c:pt>
                <c:pt idx="2623">
                  <c:v>2,621.00</c:v>
                </c:pt>
                <c:pt idx="2624">
                  <c:v>2,621.99</c:v>
                </c:pt>
                <c:pt idx="2625">
                  <c:v>2,622.99</c:v>
                </c:pt>
                <c:pt idx="2626">
                  <c:v>2,624.00</c:v>
                </c:pt>
                <c:pt idx="2627">
                  <c:v>2,624.99</c:v>
                </c:pt>
                <c:pt idx="2628">
                  <c:v>2,625.99</c:v>
                </c:pt>
                <c:pt idx="2629">
                  <c:v>2,627.00</c:v>
                </c:pt>
                <c:pt idx="2630">
                  <c:v>2,628.00</c:v>
                </c:pt>
                <c:pt idx="2631">
                  <c:v>2,628.99</c:v>
                </c:pt>
                <c:pt idx="2632">
                  <c:v>2,629.99</c:v>
                </c:pt>
                <c:pt idx="2633">
                  <c:v>2,631.00</c:v>
                </c:pt>
                <c:pt idx="2634">
                  <c:v>2,632.00</c:v>
                </c:pt>
                <c:pt idx="2635">
                  <c:v>2,632.99</c:v>
                </c:pt>
                <c:pt idx="2636">
                  <c:v>2,633.99</c:v>
                </c:pt>
                <c:pt idx="2637">
                  <c:v>2,635.00</c:v>
                </c:pt>
                <c:pt idx="2638">
                  <c:v>2,635.99</c:v>
                </c:pt>
                <c:pt idx="2639">
                  <c:v>2,636.99</c:v>
                </c:pt>
                <c:pt idx="2640">
                  <c:v>2,638.00</c:v>
                </c:pt>
                <c:pt idx="2641">
                  <c:v>2,639.00</c:v>
                </c:pt>
                <c:pt idx="2642">
                  <c:v>2,639.99</c:v>
                </c:pt>
                <c:pt idx="2643">
                  <c:v>2,640.99</c:v>
                </c:pt>
                <c:pt idx="2644">
                  <c:v>2,642.00</c:v>
                </c:pt>
                <c:pt idx="2645">
                  <c:v>2,643.00</c:v>
                </c:pt>
                <c:pt idx="2646">
                  <c:v>2,643.99</c:v>
                </c:pt>
                <c:pt idx="2647">
                  <c:v>2,645.00</c:v>
                </c:pt>
                <c:pt idx="2648">
                  <c:v>2,646.00</c:v>
                </c:pt>
                <c:pt idx="2649">
                  <c:v>2,646.99</c:v>
                </c:pt>
                <c:pt idx="2650">
                  <c:v>2,647.99</c:v>
                </c:pt>
                <c:pt idx="2651">
                  <c:v>2,649.00</c:v>
                </c:pt>
                <c:pt idx="2652">
                  <c:v>2,650.00</c:v>
                </c:pt>
                <c:pt idx="2653">
                  <c:v>2,650.99</c:v>
                </c:pt>
                <c:pt idx="2654">
                  <c:v>2,651.99</c:v>
                </c:pt>
                <c:pt idx="2655">
                  <c:v>2,653.00</c:v>
                </c:pt>
                <c:pt idx="2656">
                  <c:v>2,654.00</c:v>
                </c:pt>
                <c:pt idx="2657">
                  <c:v>2,654.99</c:v>
                </c:pt>
                <c:pt idx="2658">
                  <c:v>2,656.00</c:v>
                </c:pt>
                <c:pt idx="2659">
                  <c:v>2,657.00</c:v>
                </c:pt>
                <c:pt idx="2660">
                  <c:v>2,657.99</c:v>
                </c:pt>
                <c:pt idx="2661">
                  <c:v>2,658.99</c:v>
                </c:pt>
                <c:pt idx="2662">
                  <c:v>2,660.00</c:v>
                </c:pt>
                <c:pt idx="2663">
                  <c:v>2,661.00</c:v>
                </c:pt>
                <c:pt idx="2664">
                  <c:v>2,661.99</c:v>
                </c:pt>
                <c:pt idx="2665">
                  <c:v>2,662.99</c:v>
                </c:pt>
                <c:pt idx="2666">
                  <c:v>2,664.00</c:v>
                </c:pt>
                <c:pt idx="2667">
                  <c:v>2,665.00</c:v>
                </c:pt>
                <c:pt idx="2668">
                  <c:v>2,665.99</c:v>
                </c:pt>
                <c:pt idx="2669">
                  <c:v>2,667.00</c:v>
                </c:pt>
                <c:pt idx="2670">
                  <c:v>2,668.00</c:v>
                </c:pt>
                <c:pt idx="2671">
                  <c:v>2,668.99</c:v>
                </c:pt>
                <c:pt idx="2672">
                  <c:v>2,669.99</c:v>
                </c:pt>
                <c:pt idx="2673">
                  <c:v>2,671.00</c:v>
                </c:pt>
                <c:pt idx="2674">
                  <c:v>2,672.00</c:v>
                </c:pt>
                <c:pt idx="2675">
                  <c:v>2,672.99</c:v>
                </c:pt>
                <c:pt idx="2676">
                  <c:v>2,673.99</c:v>
                </c:pt>
                <c:pt idx="2677">
                  <c:v>2,675.00</c:v>
                </c:pt>
                <c:pt idx="2678">
                  <c:v>2,676.00</c:v>
                </c:pt>
                <c:pt idx="2679">
                  <c:v>2,676.99</c:v>
                </c:pt>
                <c:pt idx="2680">
                  <c:v>2,678.00</c:v>
                </c:pt>
                <c:pt idx="2681">
                  <c:v>2,679.00</c:v>
                </c:pt>
                <c:pt idx="2682">
                  <c:v>2,679.99</c:v>
                </c:pt>
                <c:pt idx="2683">
                  <c:v>2,680.99</c:v>
                </c:pt>
                <c:pt idx="2684">
                  <c:v>2,682.00</c:v>
                </c:pt>
                <c:pt idx="2685">
                  <c:v>2,683.00</c:v>
                </c:pt>
                <c:pt idx="2686">
                  <c:v>2,683.99</c:v>
                </c:pt>
                <c:pt idx="2687">
                  <c:v>2,684.99</c:v>
                </c:pt>
                <c:pt idx="2688">
                  <c:v>2,686.00</c:v>
                </c:pt>
                <c:pt idx="2689">
                  <c:v>2,686.99</c:v>
                </c:pt>
                <c:pt idx="2690">
                  <c:v>2,687.99</c:v>
                </c:pt>
                <c:pt idx="2691">
                  <c:v>2,689.00</c:v>
                </c:pt>
                <c:pt idx="2692">
                  <c:v>2,690.00</c:v>
                </c:pt>
                <c:pt idx="2693">
                  <c:v>2,690.99</c:v>
                </c:pt>
                <c:pt idx="2694">
                  <c:v>2,691.99</c:v>
                </c:pt>
                <c:pt idx="2695">
                  <c:v>2,693.00</c:v>
                </c:pt>
                <c:pt idx="2696">
                  <c:v>2,694.00</c:v>
                </c:pt>
                <c:pt idx="2697">
                  <c:v>2,694.99</c:v>
                </c:pt>
                <c:pt idx="2698">
                  <c:v>2,696.00</c:v>
                </c:pt>
                <c:pt idx="2699">
                  <c:v>2,697.00</c:v>
                </c:pt>
                <c:pt idx="2700">
                  <c:v>2,697.99</c:v>
                </c:pt>
                <c:pt idx="2701">
                  <c:v>2,698.99</c:v>
                </c:pt>
                <c:pt idx="2702">
                  <c:v>2,700.00</c:v>
                </c:pt>
                <c:pt idx="2703">
                  <c:v>2,701.00</c:v>
                </c:pt>
                <c:pt idx="2704">
                  <c:v>2,701.99</c:v>
                </c:pt>
                <c:pt idx="2705">
                  <c:v>2,702.99</c:v>
                </c:pt>
                <c:pt idx="2706">
                  <c:v>2,704.00</c:v>
                </c:pt>
                <c:pt idx="2707">
                  <c:v>2,705.00</c:v>
                </c:pt>
                <c:pt idx="2708">
                  <c:v>2,705.99</c:v>
                </c:pt>
                <c:pt idx="2709">
                  <c:v>2,707.00</c:v>
                </c:pt>
                <c:pt idx="2710">
                  <c:v>2,708.00</c:v>
                </c:pt>
                <c:pt idx="2711">
                  <c:v>2,708.99</c:v>
                </c:pt>
                <c:pt idx="2712">
                  <c:v>2,709.99</c:v>
                </c:pt>
                <c:pt idx="2713">
                  <c:v>2,711.00</c:v>
                </c:pt>
                <c:pt idx="2714">
                  <c:v>2,712.00</c:v>
                </c:pt>
                <c:pt idx="2715">
                  <c:v>2,712.99</c:v>
                </c:pt>
                <c:pt idx="2716">
                  <c:v>2,713.99</c:v>
                </c:pt>
                <c:pt idx="2717">
                  <c:v>2,715.00</c:v>
                </c:pt>
                <c:pt idx="2718">
                  <c:v>2,716.00</c:v>
                </c:pt>
                <c:pt idx="2719">
                  <c:v>2,716.99</c:v>
                </c:pt>
                <c:pt idx="2720">
                  <c:v>2,718.00</c:v>
                </c:pt>
                <c:pt idx="2721">
                  <c:v>2,719.00</c:v>
                </c:pt>
                <c:pt idx="2722">
                  <c:v>2,719.99</c:v>
                </c:pt>
                <c:pt idx="2723">
                  <c:v>2,720.99</c:v>
                </c:pt>
                <c:pt idx="2724">
                  <c:v>2,722.00</c:v>
                </c:pt>
                <c:pt idx="2725">
                  <c:v>2,723.00</c:v>
                </c:pt>
                <c:pt idx="2726">
                  <c:v>2,723.99</c:v>
                </c:pt>
                <c:pt idx="2727">
                  <c:v>2,724.99</c:v>
                </c:pt>
                <c:pt idx="2728">
                  <c:v>2,726.00</c:v>
                </c:pt>
                <c:pt idx="2729">
                  <c:v>2,726.99</c:v>
                </c:pt>
                <c:pt idx="2730">
                  <c:v>2,727.99</c:v>
                </c:pt>
                <c:pt idx="2731">
                  <c:v>2,729.00</c:v>
                </c:pt>
                <c:pt idx="2732">
                  <c:v>2,730.00</c:v>
                </c:pt>
                <c:pt idx="2733">
                  <c:v>2,730.99</c:v>
                </c:pt>
                <c:pt idx="2734">
                  <c:v>2,731.99</c:v>
                </c:pt>
                <c:pt idx="2735">
                  <c:v>2,733.00</c:v>
                </c:pt>
                <c:pt idx="2736">
                  <c:v>2,734.00</c:v>
                </c:pt>
                <c:pt idx="2737">
                  <c:v>2,734.99</c:v>
                </c:pt>
                <c:pt idx="2738">
                  <c:v>2,736.00</c:v>
                </c:pt>
                <c:pt idx="2739">
                  <c:v>2,737.00</c:v>
                </c:pt>
                <c:pt idx="2740">
                  <c:v>2,737.99</c:v>
                </c:pt>
                <c:pt idx="2741">
                  <c:v>2,738.99</c:v>
                </c:pt>
                <c:pt idx="2742">
                  <c:v>2,740.00</c:v>
                </c:pt>
                <c:pt idx="2743">
                  <c:v>2,741.00</c:v>
                </c:pt>
                <c:pt idx="2744">
                  <c:v>2,741.99</c:v>
                </c:pt>
                <c:pt idx="2745">
                  <c:v>2,742.99</c:v>
                </c:pt>
                <c:pt idx="2746">
                  <c:v>2,744.00</c:v>
                </c:pt>
                <c:pt idx="2747">
                  <c:v>2,745.00</c:v>
                </c:pt>
                <c:pt idx="2748">
                  <c:v>2,745.99</c:v>
                </c:pt>
                <c:pt idx="2749">
                  <c:v>2,747.00</c:v>
                </c:pt>
                <c:pt idx="2750">
                  <c:v>2,748.00</c:v>
                </c:pt>
                <c:pt idx="2751">
                  <c:v>2,748.99</c:v>
                </c:pt>
                <c:pt idx="2752">
                  <c:v>2,749.99</c:v>
                </c:pt>
                <c:pt idx="2753">
                  <c:v>2,751.00</c:v>
                </c:pt>
                <c:pt idx="2754">
                  <c:v>2,752.00</c:v>
                </c:pt>
                <c:pt idx="2755">
                  <c:v>2,752.99</c:v>
                </c:pt>
                <c:pt idx="2756">
                  <c:v>2,753.99</c:v>
                </c:pt>
                <c:pt idx="2757">
                  <c:v>2,755.00</c:v>
                </c:pt>
                <c:pt idx="2758">
                  <c:v>2,756.00</c:v>
                </c:pt>
                <c:pt idx="2759">
                  <c:v>2,756.99</c:v>
                </c:pt>
                <c:pt idx="2760">
                  <c:v>2,758.00</c:v>
                </c:pt>
                <c:pt idx="2761">
                  <c:v>2,759.00</c:v>
                </c:pt>
                <c:pt idx="2762">
                  <c:v>2,759.99</c:v>
                </c:pt>
                <c:pt idx="2763">
                  <c:v>2,760.99</c:v>
                </c:pt>
                <c:pt idx="2764">
                  <c:v>2,762.00</c:v>
                </c:pt>
                <c:pt idx="2765">
                  <c:v>2,763.00</c:v>
                </c:pt>
                <c:pt idx="2766">
                  <c:v>2,763.99</c:v>
                </c:pt>
                <c:pt idx="2767">
                  <c:v>2,764.99</c:v>
                </c:pt>
                <c:pt idx="2768">
                  <c:v>2,766.00</c:v>
                </c:pt>
                <c:pt idx="2769">
                  <c:v>2,766.99</c:v>
                </c:pt>
                <c:pt idx="2770">
                  <c:v>2,767.99</c:v>
                </c:pt>
                <c:pt idx="2771">
                  <c:v>2,769.00</c:v>
                </c:pt>
                <c:pt idx="2772">
                  <c:v>2,770.00</c:v>
                </c:pt>
                <c:pt idx="2773">
                  <c:v>2,770.99</c:v>
                </c:pt>
                <c:pt idx="2774">
                  <c:v>2,771.99</c:v>
                </c:pt>
                <c:pt idx="2775">
                  <c:v>2,773.00</c:v>
                </c:pt>
                <c:pt idx="2776">
                  <c:v>2,774.00</c:v>
                </c:pt>
                <c:pt idx="2777">
                  <c:v>2,774.99</c:v>
                </c:pt>
                <c:pt idx="2778">
                  <c:v>2,775.99</c:v>
                </c:pt>
                <c:pt idx="2779">
                  <c:v>2,777.00</c:v>
                </c:pt>
                <c:pt idx="2780">
                  <c:v>2,777.99</c:v>
                </c:pt>
                <c:pt idx="2781">
                  <c:v>2,778.99</c:v>
                </c:pt>
                <c:pt idx="2782">
                  <c:v>2,780.00</c:v>
                </c:pt>
                <c:pt idx="2783">
                  <c:v>2,781.00</c:v>
                </c:pt>
                <c:pt idx="2784">
                  <c:v>2,781.99</c:v>
                </c:pt>
                <c:pt idx="2785">
                  <c:v>2,782.99</c:v>
                </c:pt>
                <c:pt idx="2786">
                  <c:v>2,784.00</c:v>
                </c:pt>
                <c:pt idx="2787">
                  <c:v>2,785.00</c:v>
                </c:pt>
                <c:pt idx="2788">
                  <c:v>2,785.99</c:v>
                </c:pt>
                <c:pt idx="2789">
                  <c:v>2,787.00</c:v>
                </c:pt>
                <c:pt idx="2790">
                  <c:v>2,788.00</c:v>
                </c:pt>
                <c:pt idx="2791">
                  <c:v>2,788.99</c:v>
                </c:pt>
                <c:pt idx="2792">
                  <c:v>2,789.99</c:v>
                </c:pt>
                <c:pt idx="2793">
                  <c:v>2,791.00</c:v>
                </c:pt>
                <c:pt idx="2794">
                  <c:v>2,792.00</c:v>
                </c:pt>
                <c:pt idx="2795">
                  <c:v>2,792.99</c:v>
                </c:pt>
                <c:pt idx="2796">
                  <c:v>2,793.99</c:v>
                </c:pt>
                <c:pt idx="2797">
                  <c:v>2,795.00</c:v>
                </c:pt>
                <c:pt idx="2798">
                  <c:v>2,796.00</c:v>
                </c:pt>
                <c:pt idx="2799">
                  <c:v>2,796.99</c:v>
                </c:pt>
                <c:pt idx="2800">
                  <c:v>2,798.00</c:v>
                </c:pt>
                <c:pt idx="2801">
                  <c:v>2,799.00</c:v>
                </c:pt>
                <c:pt idx="2802">
                  <c:v>2,799.99</c:v>
                </c:pt>
                <c:pt idx="2803">
                  <c:v>2,800.99</c:v>
                </c:pt>
                <c:pt idx="2804">
                  <c:v>2,802.00</c:v>
                </c:pt>
                <c:pt idx="2805">
                  <c:v>2,803.00</c:v>
                </c:pt>
                <c:pt idx="2806">
                  <c:v>2,803.99</c:v>
                </c:pt>
                <c:pt idx="2807">
                  <c:v>2,804.99</c:v>
                </c:pt>
                <c:pt idx="2808">
                  <c:v>2,806.00</c:v>
                </c:pt>
                <c:pt idx="2809">
                  <c:v>2,806.99</c:v>
                </c:pt>
                <c:pt idx="2810">
                  <c:v>2,807.99</c:v>
                </c:pt>
                <c:pt idx="2811">
                  <c:v>2,809.00</c:v>
                </c:pt>
                <c:pt idx="2812">
                  <c:v>2,810.00</c:v>
                </c:pt>
                <c:pt idx="2813">
                  <c:v>2,810.99</c:v>
                </c:pt>
                <c:pt idx="2814">
                  <c:v>2,811.99</c:v>
                </c:pt>
                <c:pt idx="2815">
                  <c:v>2,813.00</c:v>
                </c:pt>
                <c:pt idx="2816">
                  <c:v>2,814.00</c:v>
                </c:pt>
                <c:pt idx="2817">
                  <c:v>2,814.99</c:v>
                </c:pt>
                <c:pt idx="2818">
                  <c:v>2,815.99</c:v>
                </c:pt>
                <c:pt idx="2819">
                  <c:v>2,817.00</c:v>
                </c:pt>
                <c:pt idx="2820">
                  <c:v>2,817.99</c:v>
                </c:pt>
                <c:pt idx="2821">
                  <c:v>2,818.99</c:v>
                </c:pt>
                <c:pt idx="2822">
                  <c:v>2,820.00</c:v>
                </c:pt>
                <c:pt idx="2823">
                  <c:v>2,821.00</c:v>
                </c:pt>
                <c:pt idx="2824">
                  <c:v>2,821.99</c:v>
                </c:pt>
                <c:pt idx="2825">
                  <c:v>2,822.99</c:v>
                </c:pt>
                <c:pt idx="2826">
                  <c:v>2,824.00</c:v>
                </c:pt>
                <c:pt idx="2827">
                  <c:v>2,825.00</c:v>
                </c:pt>
                <c:pt idx="2828">
                  <c:v>2,825.99</c:v>
                </c:pt>
                <c:pt idx="2829">
                  <c:v>2,827.00</c:v>
                </c:pt>
                <c:pt idx="2830">
                  <c:v>2,828.00</c:v>
                </c:pt>
                <c:pt idx="2831">
                  <c:v>2,828.99</c:v>
                </c:pt>
                <c:pt idx="2832">
                  <c:v>2,829.99</c:v>
                </c:pt>
                <c:pt idx="2833">
                  <c:v>2,831.00</c:v>
                </c:pt>
                <c:pt idx="2834">
                  <c:v>2,832.00</c:v>
                </c:pt>
                <c:pt idx="2835">
                  <c:v>2,832.99</c:v>
                </c:pt>
                <c:pt idx="2836">
                  <c:v>2,833.99</c:v>
                </c:pt>
                <c:pt idx="2837">
                  <c:v>2,835.00</c:v>
                </c:pt>
                <c:pt idx="2838">
                  <c:v>2,836.00</c:v>
                </c:pt>
                <c:pt idx="2839">
                  <c:v>2,836.99</c:v>
                </c:pt>
                <c:pt idx="2840">
                  <c:v>2,837.99</c:v>
                </c:pt>
                <c:pt idx="2841">
                  <c:v>2,839.00</c:v>
                </c:pt>
                <c:pt idx="2842">
                  <c:v>2,839.99</c:v>
                </c:pt>
                <c:pt idx="2843">
                  <c:v>2,840.99</c:v>
                </c:pt>
                <c:pt idx="2844">
                  <c:v>2,842.00</c:v>
                </c:pt>
                <c:pt idx="2845">
                  <c:v>2,843.00</c:v>
                </c:pt>
                <c:pt idx="2846">
                  <c:v>2,843.99</c:v>
                </c:pt>
                <c:pt idx="2847">
                  <c:v>2,844.99</c:v>
                </c:pt>
                <c:pt idx="2848">
                  <c:v>2,846.00</c:v>
                </c:pt>
                <c:pt idx="2849">
                  <c:v>2,847.00</c:v>
                </c:pt>
                <c:pt idx="2850">
                  <c:v>2,847.99</c:v>
                </c:pt>
                <c:pt idx="2851">
                  <c:v>2,849.00</c:v>
                </c:pt>
                <c:pt idx="2852">
                  <c:v>2,850.00</c:v>
                </c:pt>
                <c:pt idx="2853">
                  <c:v>2,850.99</c:v>
                </c:pt>
                <c:pt idx="2854">
                  <c:v>2,851.99</c:v>
                </c:pt>
                <c:pt idx="2855">
                  <c:v>2,853.00</c:v>
                </c:pt>
                <c:pt idx="2856">
                  <c:v>2,854.00</c:v>
                </c:pt>
                <c:pt idx="2857">
                  <c:v>2,854.99</c:v>
                </c:pt>
                <c:pt idx="2858">
                  <c:v>2,855.99</c:v>
                </c:pt>
                <c:pt idx="2859">
                  <c:v>2,857.00</c:v>
                </c:pt>
                <c:pt idx="2860">
                  <c:v>2,858.00</c:v>
                </c:pt>
                <c:pt idx="2861">
                  <c:v>2,858.99</c:v>
                </c:pt>
                <c:pt idx="2862">
                  <c:v>2,860.00</c:v>
                </c:pt>
                <c:pt idx="2863">
                  <c:v>2,861.00</c:v>
                </c:pt>
                <c:pt idx="2864">
                  <c:v>2,861.99</c:v>
                </c:pt>
                <c:pt idx="2865">
                  <c:v>2,862.99</c:v>
                </c:pt>
                <c:pt idx="2866">
                  <c:v>2,864.00</c:v>
                </c:pt>
                <c:pt idx="2867">
                  <c:v>2,865.00</c:v>
                </c:pt>
                <c:pt idx="2868">
                  <c:v>2,865.99</c:v>
                </c:pt>
                <c:pt idx="2869">
                  <c:v>2,866.99</c:v>
                </c:pt>
                <c:pt idx="2870">
                  <c:v>2,868.00</c:v>
                </c:pt>
                <c:pt idx="2871">
                  <c:v>2,868.99</c:v>
                </c:pt>
                <c:pt idx="2872">
                  <c:v>2,869.99</c:v>
                </c:pt>
                <c:pt idx="2873">
                  <c:v>2,871.00</c:v>
                </c:pt>
                <c:pt idx="2874">
                  <c:v>2,872.00</c:v>
                </c:pt>
                <c:pt idx="2875">
                  <c:v>2,872.99</c:v>
                </c:pt>
                <c:pt idx="2876">
                  <c:v>2,873.99</c:v>
                </c:pt>
                <c:pt idx="2877">
                  <c:v>2,875.00</c:v>
                </c:pt>
                <c:pt idx="2878">
                  <c:v>2,876.00</c:v>
                </c:pt>
                <c:pt idx="2879">
                  <c:v>2,876.99</c:v>
                </c:pt>
                <c:pt idx="2880">
                  <c:v>2,877.99</c:v>
                </c:pt>
                <c:pt idx="2881">
                  <c:v>2,879.00</c:v>
                </c:pt>
                <c:pt idx="2882">
                  <c:v>2,879.99</c:v>
                </c:pt>
                <c:pt idx="2883">
                  <c:v>2,880.99</c:v>
                </c:pt>
                <c:pt idx="2884">
                  <c:v>2,882.00</c:v>
                </c:pt>
                <c:pt idx="2885">
                  <c:v>2,883.00</c:v>
                </c:pt>
                <c:pt idx="2886">
                  <c:v>2,883.99</c:v>
                </c:pt>
                <c:pt idx="2887">
                  <c:v>2,884.99</c:v>
                </c:pt>
                <c:pt idx="2888">
                  <c:v>2,886.00</c:v>
                </c:pt>
                <c:pt idx="2889">
                  <c:v>2,887.00</c:v>
                </c:pt>
                <c:pt idx="2890">
                  <c:v>2,887.99</c:v>
                </c:pt>
                <c:pt idx="2891">
                  <c:v>2,889.00</c:v>
                </c:pt>
                <c:pt idx="2892">
                  <c:v>2,890.00</c:v>
                </c:pt>
                <c:pt idx="2893">
                  <c:v>2,890.99</c:v>
                </c:pt>
                <c:pt idx="2894">
                  <c:v>2,891.99</c:v>
                </c:pt>
                <c:pt idx="2895">
                  <c:v>2,893.00</c:v>
                </c:pt>
                <c:pt idx="2896">
                  <c:v>2,894.00</c:v>
                </c:pt>
                <c:pt idx="2897">
                  <c:v>2,894.99</c:v>
                </c:pt>
                <c:pt idx="2898">
                  <c:v>2,895.99</c:v>
                </c:pt>
                <c:pt idx="2899">
                  <c:v>2,897.00</c:v>
                </c:pt>
                <c:pt idx="2900">
                  <c:v>2,898.00</c:v>
                </c:pt>
                <c:pt idx="2901">
                  <c:v>2,898.99</c:v>
                </c:pt>
                <c:pt idx="2902">
                  <c:v>2,900.00</c:v>
                </c:pt>
                <c:pt idx="2903">
                  <c:v>2,901.00</c:v>
                </c:pt>
                <c:pt idx="2904">
                  <c:v>2,901.99</c:v>
                </c:pt>
                <c:pt idx="2905">
                  <c:v>2,902.99</c:v>
                </c:pt>
                <c:pt idx="2906">
                  <c:v>2,904.00</c:v>
                </c:pt>
                <c:pt idx="2907">
                  <c:v>2,905.00</c:v>
                </c:pt>
                <c:pt idx="2908">
                  <c:v>2,905.99</c:v>
                </c:pt>
                <c:pt idx="2909">
                  <c:v>2,906.99</c:v>
                </c:pt>
                <c:pt idx="2910">
                  <c:v>2,908.00</c:v>
                </c:pt>
                <c:pt idx="2911">
                  <c:v>2,909.00</c:v>
                </c:pt>
                <c:pt idx="2912">
                  <c:v>2,909.99</c:v>
                </c:pt>
                <c:pt idx="2913">
                  <c:v>2,911.00</c:v>
                </c:pt>
                <c:pt idx="2914">
                  <c:v>2,912.00</c:v>
                </c:pt>
                <c:pt idx="2915">
                  <c:v>2,912.99</c:v>
                </c:pt>
                <c:pt idx="2916">
                  <c:v>2,913.99</c:v>
                </c:pt>
                <c:pt idx="2917">
                  <c:v>2,915.00</c:v>
                </c:pt>
                <c:pt idx="2918">
                  <c:v>2,916.00</c:v>
                </c:pt>
                <c:pt idx="2919">
                  <c:v>2,916.99</c:v>
                </c:pt>
                <c:pt idx="2920">
                  <c:v>2,917.99</c:v>
                </c:pt>
                <c:pt idx="2921">
                  <c:v>2,919.00</c:v>
                </c:pt>
                <c:pt idx="2922">
                  <c:v>2,919.99</c:v>
                </c:pt>
                <c:pt idx="2923">
                  <c:v>2,920.99</c:v>
                </c:pt>
                <c:pt idx="2924">
                  <c:v>2,922.00</c:v>
                </c:pt>
                <c:pt idx="2925">
                  <c:v>2,923.00</c:v>
                </c:pt>
                <c:pt idx="2926">
                  <c:v>2,923.99</c:v>
                </c:pt>
                <c:pt idx="2927">
                  <c:v>2,924.99</c:v>
                </c:pt>
                <c:pt idx="2928">
                  <c:v>2,926.00</c:v>
                </c:pt>
                <c:pt idx="2929">
                  <c:v>2,927.00</c:v>
                </c:pt>
                <c:pt idx="2930">
                  <c:v>2,927.99</c:v>
                </c:pt>
                <c:pt idx="2931">
                  <c:v>2,929.00</c:v>
                </c:pt>
                <c:pt idx="2932">
                  <c:v>2,930.00</c:v>
                </c:pt>
                <c:pt idx="2933">
                  <c:v>2,930.99</c:v>
                </c:pt>
                <c:pt idx="2934">
                  <c:v>2,931.99</c:v>
                </c:pt>
                <c:pt idx="2935">
                  <c:v>2,933.00</c:v>
                </c:pt>
                <c:pt idx="2936">
                  <c:v>2,934.00</c:v>
                </c:pt>
                <c:pt idx="2937">
                  <c:v>2,934.99</c:v>
                </c:pt>
                <c:pt idx="2938">
                  <c:v>2,935.99</c:v>
                </c:pt>
                <c:pt idx="2939">
                  <c:v>2,937.00</c:v>
                </c:pt>
                <c:pt idx="2940">
                  <c:v>2,938.00</c:v>
                </c:pt>
                <c:pt idx="2941">
                  <c:v>2,938.99</c:v>
                </c:pt>
                <c:pt idx="2942">
                  <c:v>2,940.00</c:v>
                </c:pt>
                <c:pt idx="2943">
                  <c:v>2,941.00</c:v>
                </c:pt>
                <c:pt idx="2944">
                  <c:v>2,941.99</c:v>
                </c:pt>
                <c:pt idx="2945">
                  <c:v>2,942.99</c:v>
                </c:pt>
                <c:pt idx="2946">
                  <c:v>2,944.00</c:v>
                </c:pt>
                <c:pt idx="2947">
                  <c:v>2,945.00</c:v>
                </c:pt>
                <c:pt idx="2948">
                  <c:v>2,945.99</c:v>
                </c:pt>
                <c:pt idx="2949">
                  <c:v>2,946.99</c:v>
                </c:pt>
                <c:pt idx="2950">
                  <c:v>2,948.00</c:v>
                </c:pt>
                <c:pt idx="2951">
                  <c:v>2,949.00</c:v>
                </c:pt>
                <c:pt idx="2952">
                  <c:v>2,949.99</c:v>
                </c:pt>
                <c:pt idx="2953">
                  <c:v>2,951.00</c:v>
                </c:pt>
                <c:pt idx="2954">
                  <c:v>2,952.00</c:v>
                </c:pt>
                <c:pt idx="2955">
                  <c:v>2,952.99</c:v>
                </c:pt>
                <c:pt idx="2956">
                  <c:v>2,953.99</c:v>
                </c:pt>
                <c:pt idx="2957">
                  <c:v>2,955.00</c:v>
                </c:pt>
                <c:pt idx="2958">
                  <c:v>2,955.99</c:v>
                </c:pt>
                <c:pt idx="2959">
                  <c:v>2,956.99</c:v>
                </c:pt>
                <c:pt idx="2960">
                  <c:v>2,958.00</c:v>
                </c:pt>
                <c:pt idx="2961">
                  <c:v>2,959.00</c:v>
                </c:pt>
                <c:pt idx="2962">
                  <c:v>2,959.99</c:v>
                </c:pt>
                <c:pt idx="2963">
                  <c:v>2,960.99</c:v>
                </c:pt>
                <c:pt idx="2964">
                  <c:v>2,962.00</c:v>
                </c:pt>
                <c:pt idx="2965">
                  <c:v>2,963.00</c:v>
                </c:pt>
                <c:pt idx="2966">
                  <c:v>2,963.99</c:v>
                </c:pt>
                <c:pt idx="2967">
                  <c:v>2,964.99</c:v>
                </c:pt>
                <c:pt idx="2968">
                  <c:v>2,966.00</c:v>
                </c:pt>
                <c:pt idx="2969">
                  <c:v>2,966.99</c:v>
                </c:pt>
                <c:pt idx="2970">
                  <c:v>2,967.99</c:v>
                </c:pt>
                <c:pt idx="2971">
                  <c:v>2,969.00</c:v>
                </c:pt>
                <c:pt idx="2972">
                  <c:v>2,970.00</c:v>
                </c:pt>
                <c:pt idx="2973">
                  <c:v>2,970.99</c:v>
                </c:pt>
                <c:pt idx="2974">
                  <c:v>2,971.99</c:v>
                </c:pt>
                <c:pt idx="2975">
                  <c:v>2,973.00</c:v>
                </c:pt>
                <c:pt idx="2976">
                  <c:v>2,974.00</c:v>
                </c:pt>
                <c:pt idx="2977">
                  <c:v>2,974.99</c:v>
                </c:pt>
                <c:pt idx="2978">
                  <c:v>2,976.00</c:v>
                </c:pt>
                <c:pt idx="2979">
                  <c:v>2,977.00</c:v>
                </c:pt>
                <c:pt idx="2980">
                  <c:v>2,977.99</c:v>
                </c:pt>
                <c:pt idx="2981">
                  <c:v>2,978.99</c:v>
                </c:pt>
                <c:pt idx="2982">
                  <c:v>2,980.00</c:v>
                </c:pt>
                <c:pt idx="2983">
                  <c:v>2,981.00</c:v>
                </c:pt>
                <c:pt idx="2984">
                  <c:v>2,981.99</c:v>
                </c:pt>
                <c:pt idx="2985">
                  <c:v>2,982.99</c:v>
                </c:pt>
                <c:pt idx="2986">
                  <c:v>2,984.00</c:v>
                </c:pt>
                <c:pt idx="2987">
                  <c:v>2,985.00</c:v>
                </c:pt>
                <c:pt idx="2988">
                  <c:v>2,985.99</c:v>
                </c:pt>
                <c:pt idx="2989">
                  <c:v>2,987.00</c:v>
                </c:pt>
                <c:pt idx="2990">
                  <c:v>2,988.00</c:v>
                </c:pt>
                <c:pt idx="2991">
                  <c:v>2,988.99</c:v>
                </c:pt>
                <c:pt idx="2992">
                  <c:v>2,989.99</c:v>
                </c:pt>
                <c:pt idx="2993">
                  <c:v>2,991.00</c:v>
                </c:pt>
                <c:pt idx="2994">
                  <c:v>2,992.00</c:v>
                </c:pt>
                <c:pt idx="2995">
                  <c:v>2,992.99</c:v>
                </c:pt>
                <c:pt idx="2996">
                  <c:v>2,993.99</c:v>
                </c:pt>
                <c:pt idx="2997">
                  <c:v>2,995.00</c:v>
                </c:pt>
                <c:pt idx="2998">
                  <c:v>2,995.99</c:v>
                </c:pt>
                <c:pt idx="2999">
                  <c:v>2,996.99</c:v>
                </c:pt>
                <c:pt idx="3000">
                  <c:v>2,998.00</c:v>
                </c:pt>
                <c:pt idx="3001">
                  <c:v>2,999.00</c:v>
                </c:pt>
                <c:pt idx="3002">
                  <c:v>2,999.99</c:v>
                </c:pt>
                <c:pt idx="3003">
                  <c:v>3,000.99</c:v>
                </c:pt>
                <c:pt idx="3004">
                  <c:v>3,002.00</c:v>
                </c:pt>
                <c:pt idx="3005">
                  <c:v>3,003.00</c:v>
                </c:pt>
                <c:pt idx="3006">
                  <c:v>3,003.99</c:v>
                </c:pt>
                <c:pt idx="3007">
                  <c:v>3,004.99</c:v>
                </c:pt>
                <c:pt idx="3008">
                  <c:v>3,006.00</c:v>
                </c:pt>
                <c:pt idx="3009">
                  <c:v>3,006.99</c:v>
                </c:pt>
                <c:pt idx="3010">
                  <c:v>3,007.99</c:v>
                </c:pt>
                <c:pt idx="3011">
                  <c:v>3,009.00</c:v>
                </c:pt>
                <c:pt idx="3012">
                  <c:v>3,010.00</c:v>
                </c:pt>
                <c:pt idx="3013">
                  <c:v>3,010.99</c:v>
                </c:pt>
                <c:pt idx="3014">
                  <c:v>3,011.99</c:v>
                </c:pt>
                <c:pt idx="3015">
                  <c:v>3,013.00</c:v>
                </c:pt>
                <c:pt idx="3016">
                  <c:v>3,014.00</c:v>
                </c:pt>
                <c:pt idx="3017">
                  <c:v>3,014.99</c:v>
                </c:pt>
                <c:pt idx="3018">
                  <c:v>3,016.00</c:v>
                </c:pt>
                <c:pt idx="3019">
                  <c:v>3,017.00</c:v>
                </c:pt>
                <c:pt idx="3020">
                  <c:v>3,017.99</c:v>
                </c:pt>
                <c:pt idx="3021">
                  <c:v>3,018.99</c:v>
                </c:pt>
                <c:pt idx="3022">
                  <c:v>3,020.00</c:v>
                </c:pt>
                <c:pt idx="3023">
                  <c:v>3,021.00</c:v>
                </c:pt>
                <c:pt idx="3024">
                  <c:v>3,021.99</c:v>
                </c:pt>
                <c:pt idx="3025">
                  <c:v>3,022.99</c:v>
                </c:pt>
                <c:pt idx="3026">
                  <c:v>3,024.00</c:v>
                </c:pt>
                <c:pt idx="3027">
                  <c:v>3,024.99</c:v>
                </c:pt>
                <c:pt idx="3028">
                  <c:v>3,025.99</c:v>
                </c:pt>
                <c:pt idx="3029">
                  <c:v>3,027.00</c:v>
                </c:pt>
                <c:pt idx="3030">
                  <c:v>3,028.00</c:v>
                </c:pt>
                <c:pt idx="3031">
                  <c:v>3,028.99</c:v>
                </c:pt>
                <c:pt idx="3032">
                  <c:v>3,029.99</c:v>
                </c:pt>
                <c:pt idx="3033">
                  <c:v>3,031.00</c:v>
                </c:pt>
                <c:pt idx="3034">
                  <c:v>3,032.00</c:v>
                </c:pt>
                <c:pt idx="3035">
                  <c:v>3,032.99</c:v>
                </c:pt>
                <c:pt idx="3036">
                  <c:v>3,033.99</c:v>
                </c:pt>
                <c:pt idx="3037">
                  <c:v>3,035.00</c:v>
                </c:pt>
                <c:pt idx="3038">
                  <c:v>3,035.99</c:v>
                </c:pt>
                <c:pt idx="3039">
                  <c:v>3,036.99</c:v>
                </c:pt>
                <c:pt idx="3040">
                  <c:v>3,038.00</c:v>
                </c:pt>
                <c:pt idx="3041">
                  <c:v>3,039.00</c:v>
                </c:pt>
                <c:pt idx="3042">
                  <c:v>3,039.99</c:v>
                </c:pt>
                <c:pt idx="3043">
                  <c:v>3,040.99</c:v>
                </c:pt>
                <c:pt idx="3044">
                  <c:v>3,042.00</c:v>
                </c:pt>
                <c:pt idx="3045">
                  <c:v>3,043.00</c:v>
                </c:pt>
                <c:pt idx="3046">
                  <c:v>3,043.99</c:v>
                </c:pt>
                <c:pt idx="3047">
                  <c:v>3,044.99</c:v>
                </c:pt>
                <c:pt idx="3048">
                  <c:v>3,046.00</c:v>
                </c:pt>
                <c:pt idx="3049">
                  <c:v>3,046.99</c:v>
                </c:pt>
                <c:pt idx="3050">
                  <c:v>3,047.99</c:v>
                </c:pt>
                <c:pt idx="3051">
                  <c:v>3,049.00</c:v>
                </c:pt>
                <c:pt idx="3052">
                  <c:v>3,050.00</c:v>
                </c:pt>
                <c:pt idx="3053">
                  <c:v>3,050.99</c:v>
                </c:pt>
                <c:pt idx="3054">
                  <c:v>3,051.99</c:v>
                </c:pt>
                <c:pt idx="3055">
                  <c:v>3,053.00</c:v>
                </c:pt>
                <c:pt idx="3056">
                  <c:v>3,054.00</c:v>
                </c:pt>
                <c:pt idx="3057">
                  <c:v>3,054.99</c:v>
                </c:pt>
                <c:pt idx="3058">
                  <c:v>3,056.00</c:v>
                </c:pt>
                <c:pt idx="3059">
                  <c:v>3,057.00</c:v>
                </c:pt>
                <c:pt idx="3060">
                  <c:v>3,057.99</c:v>
                </c:pt>
                <c:pt idx="3061">
                  <c:v>3,058.99</c:v>
                </c:pt>
                <c:pt idx="3062">
                  <c:v>3,060.00</c:v>
                </c:pt>
                <c:pt idx="3063">
                  <c:v>3,061.00</c:v>
                </c:pt>
                <c:pt idx="3064">
                  <c:v>3,061.99</c:v>
                </c:pt>
                <c:pt idx="3065">
                  <c:v>3,062.99</c:v>
                </c:pt>
                <c:pt idx="3066">
                  <c:v>3,064.00</c:v>
                </c:pt>
                <c:pt idx="3067">
                  <c:v>3,065.00</c:v>
                </c:pt>
                <c:pt idx="3068">
                  <c:v>3,065.99</c:v>
                </c:pt>
                <c:pt idx="3069">
                  <c:v>3,067.00</c:v>
                </c:pt>
                <c:pt idx="3070">
                  <c:v>3,068.00</c:v>
                </c:pt>
                <c:pt idx="3071">
                  <c:v>3,068.99</c:v>
                </c:pt>
                <c:pt idx="3072">
                  <c:v>3,069.99</c:v>
                </c:pt>
                <c:pt idx="3073">
                  <c:v>3,071.00</c:v>
                </c:pt>
                <c:pt idx="3074">
                  <c:v>3,072.00</c:v>
                </c:pt>
                <c:pt idx="3075">
                  <c:v>3,072.99</c:v>
                </c:pt>
                <c:pt idx="3076">
                  <c:v>3,073.99</c:v>
                </c:pt>
                <c:pt idx="3077">
                  <c:v>3,075.00</c:v>
                </c:pt>
                <c:pt idx="3078">
                  <c:v>3,075.99</c:v>
                </c:pt>
                <c:pt idx="3079">
                  <c:v>3,076.99</c:v>
                </c:pt>
                <c:pt idx="3080">
                  <c:v>3,078.00</c:v>
                </c:pt>
                <c:pt idx="3081">
                  <c:v>3,079.00</c:v>
                </c:pt>
                <c:pt idx="3082">
                  <c:v>3,079.99</c:v>
                </c:pt>
                <c:pt idx="3083">
                  <c:v>3,080.99</c:v>
                </c:pt>
                <c:pt idx="3084">
                  <c:v>3,082.00</c:v>
                </c:pt>
                <c:pt idx="3085">
                  <c:v>3,083.00</c:v>
                </c:pt>
                <c:pt idx="3086">
                  <c:v>3,083.99</c:v>
                </c:pt>
                <c:pt idx="3087">
                  <c:v>3,085.00</c:v>
                </c:pt>
                <c:pt idx="3088">
                  <c:v>3,086.00</c:v>
                </c:pt>
                <c:pt idx="3089">
                  <c:v>3,086.99</c:v>
                </c:pt>
                <c:pt idx="3090">
                  <c:v>3,087.99</c:v>
                </c:pt>
                <c:pt idx="3091">
                  <c:v>3,089.00</c:v>
                </c:pt>
                <c:pt idx="3092">
                  <c:v>3,090.00</c:v>
                </c:pt>
                <c:pt idx="3093">
                  <c:v>3,090.99</c:v>
                </c:pt>
                <c:pt idx="3094">
                  <c:v>3,091.99</c:v>
                </c:pt>
                <c:pt idx="3095">
                  <c:v>3,093.00</c:v>
                </c:pt>
                <c:pt idx="3096">
                  <c:v>3,094.00</c:v>
                </c:pt>
                <c:pt idx="3097">
                  <c:v>3,094.99</c:v>
                </c:pt>
                <c:pt idx="3098">
                  <c:v>3,096.00</c:v>
                </c:pt>
                <c:pt idx="3099">
                  <c:v>3,097.00</c:v>
                </c:pt>
                <c:pt idx="3100">
                  <c:v>3,097.99</c:v>
                </c:pt>
                <c:pt idx="3101">
                  <c:v>3,098.99</c:v>
                </c:pt>
                <c:pt idx="3102">
                  <c:v>3,100.00</c:v>
                </c:pt>
                <c:pt idx="3103">
                  <c:v>3,101.00</c:v>
                </c:pt>
                <c:pt idx="3104">
                  <c:v>3,101.99</c:v>
                </c:pt>
                <c:pt idx="3105">
                  <c:v>3,102.99</c:v>
                </c:pt>
                <c:pt idx="3106">
                  <c:v>3,104.00</c:v>
                </c:pt>
                <c:pt idx="3107">
                  <c:v>3,105.00</c:v>
                </c:pt>
                <c:pt idx="3108">
                  <c:v>3,105.99</c:v>
                </c:pt>
                <c:pt idx="3109">
                  <c:v>3,107.00</c:v>
                </c:pt>
                <c:pt idx="3110">
                  <c:v>3,108.00</c:v>
                </c:pt>
                <c:pt idx="3111">
                  <c:v>3,108.99</c:v>
                </c:pt>
                <c:pt idx="3112">
                  <c:v>3,109.99</c:v>
                </c:pt>
                <c:pt idx="3113">
                  <c:v>3,111.00</c:v>
                </c:pt>
                <c:pt idx="3114">
                  <c:v>3,112.00</c:v>
                </c:pt>
                <c:pt idx="3115">
                  <c:v>3,112.99</c:v>
                </c:pt>
                <c:pt idx="3116">
                  <c:v>3,113.99</c:v>
                </c:pt>
                <c:pt idx="3117">
                  <c:v>3,115.00</c:v>
                </c:pt>
                <c:pt idx="3118">
                  <c:v>3,115.99</c:v>
                </c:pt>
                <c:pt idx="3119">
                  <c:v>3,116.99</c:v>
                </c:pt>
                <c:pt idx="3120">
                  <c:v>3,118.00</c:v>
                </c:pt>
                <c:pt idx="3121">
                  <c:v>3,119.00</c:v>
                </c:pt>
                <c:pt idx="3122">
                  <c:v>3,119.99</c:v>
                </c:pt>
                <c:pt idx="3123">
                  <c:v>3,120.99</c:v>
                </c:pt>
                <c:pt idx="3124">
                  <c:v>3,122.00</c:v>
                </c:pt>
                <c:pt idx="3125">
                  <c:v>3,123.00</c:v>
                </c:pt>
                <c:pt idx="3126">
                  <c:v>3,123.99</c:v>
                </c:pt>
                <c:pt idx="3127">
                  <c:v>3,125.00</c:v>
                </c:pt>
                <c:pt idx="3128">
                  <c:v>3,126.00</c:v>
                </c:pt>
                <c:pt idx="3129">
                  <c:v>3,126.99</c:v>
                </c:pt>
                <c:pt idx="3130">
                  <c:v>3,127.99</c:v>
                </c:pt>
                <c:pt idx="3131">
                  <c:v>3,129.00</c:v>
                </c:pt>
                <c:pt idx="3132">
                  <c:v>3,130.00</c:v>
                </c:pt>
                <c:pt idx="3133">
                  <c:v>3,130.99</c:v>
                </c:pt>
                <c:pt idx="3134">
                  <c:v>3,131.99</c:v>
                </c:pt>
                <c:pt idx="3135">
                  <c:v>3,133.00</c:v>
                </c:pt>
                <c:pt idx="3136">
                  <c:v>3,134.00</c:v>
                </c:pt>
                <c:pt idx="3137">
                  <c:v>3,134.99</c:v>
                </c:pt>
                <c:pt idx="3138">
                  <c:v>3,136.00</c:v>
                </c:pt>
                <c:pt idx="3139">
                  <c:v>3,137.00</c:v>
                </c:pt>
                <c:pt idx="3140">
                  <c:v>3,137.99</c:v>
                </c:pt>
                <c:pt idx="3141">
                  <c:v>3,138.99</c:v>
                </c:pt>
                <c:pt idx="3142">
                  <c:v>3,140.00</c:v>
                </c:pt>
                <c:pt idx="3143">
                  <c:v>3,141.00</c:v>
                </c:pt>
                <c:pt idx="3144">
                  <c:v>3,141.99</c:v>
                </c:pt>
                <c:pt idx="3145">
                  <c:v>3,142.99</c:v>
                </c:pt>
                <c:pt idx="3146">
                  <c:v>3,144.00</c:v>
                </c:pt>
                <c:pt idx="3147">
                  <c:v>3,145.00</c:v>
                </c:pt>
                <c:pt idx="3148">
                  <c:v>3,145.99</c:v>
                </c:pt>
                <c:pt idx="3149">
                  <c:v>3,147.00</c:v>
                </c:pt>
                <c:pt idx="3150">
                  <c:v>3,148.00</c:v>
                </c:pt>
                <c:pt idx="3151">
                  <c:v>3,148.99</c:v>
                </c:pt>
                <c:pt idx="3152">
                  <c:v>3,149.99</c:v>
                </c:pt>
                <c:pt idx="3153">
                  <c:v>3,151.00</c:v>
                </c:pt>
                <c:pt idx="3154">
                  <c:v>3,152.00</c:v>
                </c:pt>
                <c:pt idx="3155">
                  <c:v>3,152.99</c:v>
                </c:pt>
                <c:pt idx="3156">
                  <c:v>3,153.99</c:v>
                </c:pt>
                <c:pt idx="3157">
                  <c:v>3,155.00</c:v>
                </c:pt>
                <c:pt idx="3158">
                  <c:v>3,155.99</c:v>
                </c:pt>
                <c:pt idx="3159">
                  <c:v>3,156.99</c:v>
                </c:pt>
                <c:pt idx="3160">
                  <c:v>3,158.00</c:v>
                </c:pt>
                <c:pt idx="3161">
                  <c:v>3,159.00</c:v>
                </c:pt>
                <c:pt idx="3162">
                  <c:v>3,159.99</c:v>
                </c:pt>
                <c:pt idx="3163">
                  <c:v>3,160.99</c:v>
                </c:pt>
                <c:pt idx="3164">
                  <c:v>3,162.00</c:v>
                </c:pt>
                <c:pt idx="3165">
                  <c:v>3,163.00</c:v>
                </c:pt>
                <c:pt idx="3166">
                  <c:v>3,163.99</c:v>
                </c:pt>
                <c:pt idx="3167">
                  <c:v>3,165.00</c:v>
                </c:pt>
                <c:pt idx="3168">
                  <c:v>3,166.00</c:v>
                </c:pt>
                <c:pt idx="3169">
                  <c:v>3,166.99</c:v>
                </c:pt>
                <c:pt idx="3170">
                  <c:v>3,167.99</c:v>
                </c:pt>
                <c:pt idx="3171">
                  <c:v>3,169.00</c:v>
                </c:pt>
                <c:pt idx="3172">
                  <c:v>3,170.00</c:v>
                </c:pt>
                <c:pt idx="3173">
                  <c:v>3,170.99</c:v>
                </c:pt>
                <c:pt idx="3174">
                  <c:v>3,171.99</c:v>
                </c:pt>
                <c:pt idx="3175">
                  <c:v>3,173.00</c:v>
                </c:pt>
                <c:pt idx="3176">
                  <c:v>3,174.00</c:v>
                </c:pt>
                <c:pt idx="3177">
                  <c:v>3,174.99</c:v>
                </c:pt>
                <c:pt idx="3178">
                  <c:v>3,176.00</c:v>
                </c:pt>
                <c:pt idx="3179">
                  <c:v>3,177.00</c:v>
                </c:pt>
                <c:pt idx="3180">
                  <c:v>3,177.99</c:v>
                </c:pt>
                <c:pt idx="3181">
                  <c:v>3,178.99</c:v>
                </c:pt>
                <c:pt idx="3182">
                  <c:v>3,180.00</c:v>
                </c:pt>
                <c:pt idx="3183">
                  <c:v>3,181.00</c:v>
                </c:pt>
                <c:pt idx="3184">
                  <c:v>3,181.99</c:v>
                </c:pt>
                <c:pt idx="3185">
                  <c:v>3,182.99</c:v>
                </c:pt>
                <c:pt idx="3186">
                  <c:v>3,184.00</c:v>
                </c:pt>
                <c:pt idx="3187">
                  <c:v>3,185.00</c:v>
                </c:pt>
                <c:pt idx="3188">
                  <c:v>3,185.99</c:v>
                </c:pt>
                <c:pt idx="3189">
                  <c:v>3,187.00</c:v>
                </c:pt>
                <c:pt idx="3190">
                  <c:v>3,188.00</c:v>
                </c:pt>
                <c:pt idx="3191">
                  <c:v>3,188.99</c:v>
                </c:pt>
                <c:pt idx="3192">
                  <c:v>3,189.99</c:v>
                </c:pt>
                <c:pt idx="3193">
                  <c:v>3,191.00</c:v>
                </c:pt>
                <c:pt idx="3194">
                  <c:v>3,192.00</c:v>
                </c:pt>
                <c:pt idx="3195">
                  <c:v>3,192.99</c:v>
                </c:pt>
                <c:pt idx="3196">
                  <c:v>3,193.99</c:v>
                </c:pt>
                <c:pt idx="3197">
                  <c:v>3,195.00</c:v>
                </c:pt>
                <c:pt idx="3198">
                  <c:v>3,195.99</c:v>
                </c:pt>
                <c:pt idx="3199">
                  <c:v>3,196.99</c:v>
                </c:pt>
                <c:pt idx="3200">
                  <c:v>3,198.00</c:v>
                </c:pt>
                <c:pt idx="3201">
                  <c:v>3,199.00</c:v>
                </c:pt>
                <c:pt idx="3202">
                  <c:v>3,199.99</c:v>
                </c:pt>
                <c:pt idx="3203">
                  <c:v>3,200.99</c:v>
                </c:pt>
                <c:pt idx="3204">
                  <c:v>3,202.00</c:v>
                </c:pt>
                <c:pt idx="3205">
                  <c:v>3,203.00</c:v>
                </c:pt>
                <c:pt idx="3206">
                  <c:v>3,203.99</c:v>
                </c:pt>
                <c:pt idx="3207">
                  <c:v>3,205.00</c:v>
                </c:pt>
                <c:pt idx="3208">
                  <c:v>3,206.00</c:v>
                </c:pt>
                <c:pt idx="3209">
                  <c:v>3,206.99</c:v>
                </c:pt>
                <c:pt idx="3210">
                  <c:v>3,207.99</c:v>
                </c:pt>
                <c:pt idx="3211">
                  <c:v>3,209.00</c:v>
                </c:pt>
                <c:pt idx="3212">
                  <c:v>3,210.00</c:v>
                </c:pt>
                <c:pt idx="3213">
                  <c:v>3,210.99</c:v>
                </c:pt>
                <c:pt idx="3214">
                  <c:v>3,211.99</c:v>
                </c:pt>
                <c:pt idx="3215">
                  <c:v>3,213.00</c:v>
                </c:pt>
                <c:pt idx="3216">
                  <c:v>3,214.00</c:v>
                </c:pt>
                <c:pt idx="3217">
                  <c:v>3,214.99</c:v>
                </c:pt>
                <c:pt idx="3218">
                  <c:v>3,216.00</c:v>
                </c:pt>
                <c:pt idx="3219">
                  <c:v>3,217.00</c:v>
                </c:pt>
                <c:pt idx="3220">
                  <c:v>3,217.99</c:v>
                </c:pt>
                <c:pt idx="3221">
                  <c:v>3,218.99</c:v>
                </c:pt>
                <c:pt idx="3222">
                  <c:v>3,220.00</c:v>
                </c:pt>
                <c:pt idx="3223">
                  <c:v>3,221.00</c:v>
                </c:pt>
                <c:pt idx="3224">
                  <c:v>3,221.99</c:v>
                </c:pt>
                <c:pt idx="3225">
                  <c:v>3,222.99</c:v>
                </c:pt>
                <c:pt idx="3226">
                  <c:v>3,224.00</c:v>
                </c:pt>
                <c:pt idx="3227">
                  <c:v>3,225.00</c:v>
                </c:pt>
                <c:pt idx="3228">
                  <c:v>3,225.99</c:v>
                </c:pt>
                <c:pt idx="3229">
                  <c:v>3,227.00</c:v>
                </c:pt>
                <c:pt idx="3230">
                  <c:v>3,228.00</c:v>
                </c:pt>
                <c:pt idx="3231">
                  <c:v>3,228.99</c:v>
                </c:pt>
                <c:pt idx="3232">
                  <c:v>3,229.99</c:v>
                </c:pt>
                <c:pt idx="3233">
                  <c:v>3,231.00</c:v>
                </c:pt>
                <c:pt idx="3234">
                  <c:v>3,232.00</c:v>
                </c:pt>
                <c:pt idx="3235">
                  <c:v>3,232.99</c:v>
                </c:pt>
                <c:pt idx="3236">
                  <c:v>3,233.99</c:v>
                </c:pt>
                <c:pt idx="3237">
                  <c:v>3,235.00</c:v>
                </c:pt>
                <c:pt idx="3238">
                  <c:v>3,235.99</c:v>
                </c:pt>
                <c:pt idx="3239">
                  <c:v>3,236.99</c:v>
                </c:pt>
                <c:pt idx="3240">
                  <c:v>3,238.00</c:v>
                </c:pt>
                <c:pt idx="3241">
                  <c:v>3,239.00</c:v>
                </c:pt>
                <c:pt idx="3242">
                  <c:v>3,239.99</c:v>
                </c:pt>
                <c:pt idx="3243">
                  <c:v>3,240.99</c:v>
                </c:pt>
                <c:pt idx="3244">
                  <c:v>3,242.00</c:v>
                </c:pt>
                <c:pt idx="3245">
                  <c:v>3,243.00</c:v>
                </c:pt>
                <c:pt idx="3246">
                  <c:v>3,243.99</c:v>
                </c:pt>
                <c:pt idx="3247">
                  <c:v>3,245.00</c:v>
                </c:pt>
                <c:pt idx="3248">
                  <c:v>3,246.00</c:v>
                </c:pt>
                <c:pt idx="3249">
                  <c:v>3,246.99</c:v>
                </c:pt>
                <c:pt idx="3250">
                  <c:v>3,247.99</c:v>
                </c:pt>
                <c:pt idx="3251">
                  <c:v>3,249.00</c:v>
                </c:pt>
                <c:pt idx="3252">
                  <c:v>3,250.00</c:v>
                </c:pt>
                <c:pt idx="3253">
                  <c:v>3,250.99</c:v>
                </c:pt>
                <c:pt idx="3254">
                  <c:v>3,251.99</c:v>
                </c:pt>
                <c:pt idx="3255">
                  <c:v>3,253.00</c:v>
                </c:pt>
                <c:pt idx="3256">
                  <c:v>3,254.00</c:v>
                </c:pt>
                <c:pt idx="3257">
                  <c:v>3,254.99</c:v>
                </c:pt>
                <c:pt idx="3258">
                  <c:v>3,256.00</c:v>
                </c:pt>
                <c:pt idx="3259">
                  <c:v>3,257.00</c:v>
                </c:pt>
                <c:pt idx="3260">
                  <c:v>3,257.99</c:v>
                </c:pt>
                <c:pt idx="3261">
                  <c:v>3,258.99</c:v>
                </c:pt>
                <c:pt idx="3262">
                  <c:v>3,260.00</c:v>
                </c:pt>
                <c:pt idx="3263">
                  <c:v>3,261.00</c:v>
                </c:pt>
                <c:pt idx="3264">
                  <c:v>3,261.99</c:v>
                </c:pt>
                <c:pt idx="3265">
                  <c:v>3,262.99</c:v>
                </c:pt>
                <c:pt idx="3266">
                  <c:v>3,264.00</c:v>
                </c:pt>
                <c:pt idx="3267">
                  <c:v>3,265.00</c:v>
                </c:pt>
                <c:pt idx="3268">
                  <c:v>3,265.99</c:v>
                </c:pt>
                <c:pt idx="3269">
                  <c:v>3,267.00</c:v>
                </c:pt>
                <c:pt idx="3270">
                  <c:v>3,268.00</c:v>
                </c:pt>
                <c:pt idx="3271">
                  <c:v>3,268.99</c:v>
                </c:pt>
                <c:pt idx="3272">
                  <c:v>3,269.99</c:v>
                </c:pt>
                <c:pt idx="3273">
                  <c:v>3,271.00</c:v>
                </c:pt>
                <c:pt idx="3274">
                  <c:v>3,272.00</c:v>
                </c:pt>
                <c:pt idx="3275">
                  <c:v>3,272.99</c:v>
                </c:pt>
                <c:pt idx="3276">
                  <c:v>3,273.99</c:v>
                </c:pt>
                <c:pt idx="3277">
                  <c:v>3,275.00</c:v>
                </c:pt>
                <c:pt idx="3278">
                  <c:v>3,275.99</c:v>
                </c:pt>
                <c:pt idx="3279">
                  <c:v>3,276.99</c:v>
                </c:pt>
                <c:pt idx="3280">
                  <c:v>3,278.00</c:v>
                </c:pt>
                <c:pt idx="3281">
                  <c:v>3,279.00</c:v>
                </c:pt>
                <c:pt idx="3282">
                  <c:v>3,279.99</c:v>
                </c:pt>
                <c:pt idx="3283">
                  <c:v>3,280.99</c:v>
                </c:pt>
                <c:pt idx="3284">
                  <c:v>3,282.00</c:v>
                </c:pt>
                <c:pt idx="3285">
                  <c:v>3,283.00</c:v>
                </c:pt>
                <c:pt idx="3286">
                  <c:v>3,283.99</c:v>
                </c:pt>
                <c:pt idx="3287">
                  <c:v>3,285.00</c:v>
                </c:pt>
                <c:pt idx="3288">
                  <c:v>3,286.00</c:v>
                </c:pt>
                <c:pt idx="3289">
                  <c:v>3,286.99</c:v>
                </c:pt>
                <c:pt idx="3290">
                  <c:v>3,287.99</c:v>
                </c:pt>
                <c:pt idx="3291">
                  <c:v>3,289.00</c:v>
                </c:pt>
                <c:pt idx="3292">
                  <c:v>3,290.00</c:v>
                </c:pt>
                <c:pt idx="3293">
                  <c:v>3,290.99</c:v>
                </c:pt>
                <c:pt idx="3294">
                  <c:v>3,291.99</c:v>
                </c:pt>
                <c:pt idx="3295">
                  <c:v>3,293.00</c:v>
                </c:pt>
                <c:pt idx="3296">
                  <c:v>3,294.00</c:v>
                </c:pt>
                <c:pt idx="3297">
                  <c:v>3,294.99</c:v>
                </c:pt>
                <c:pt idx="3298">
                  <c:v>3,296.00</c:v>
                </c:pt>
                <c:pt idx="3299">
                  <c:v>3,297.00</c:v>
                </c:pt>
                <c:pt idx="3300">
                  <c:v>3,297.99</c:v>
                </c:pt>
                <c:pt idx="3301">
                  <c:v>3,298.99</c:v>
                </c:pt>
                <c:pt idx="3302">
                  <c:v>3,300.00</c:v>
                </c:pt>
                <c:pt idx="3303">
                  <c:v>3,301.00</c:v>
                </c:pt>
                <c:pt idx="3304">
                  <c:v>3,301.99</c:v>
                </c:pt>
                <c:pt idx="3305">
                  <c:v>3,302.99</c:v>
                </c:pt>
                <c:pt idx="3306">
                  <c:v>3,304.00</c:v>
                </c:pt>
                <c:pt idx="3307">
                  <c:v>3,305.00</c:v>
                </c:pt>
                <c:pt idx="3308">
                  <c:v>3,305.99</c:v>
                </c:pt>
                <c:pt idx="3309">
                  <c:v>3,307.00</c:v>
                </c:pt>
                <c:pt idx="3310">
                  <c:v>3,308.00</c:v>
                </c:pt>
                <c:pt idx="3311">
                  <c:v>3,308.99</c:v>
                </c:pt>
                <c:pt idx="3312">
                  <c:v>3,309.99</c:v>
                </c:pt>
                <c:pt idx="3313">
                  <c:v>3,311.00</c:v>
                </c:pt>
                <c:pt idx="3314">
                  <c:v>3,312.00</c:v>
                </c:pt>
                <c:pt idx="3315">
                  <c:v>3,312.99</c:v>
                </c:pt>
                <c:pt idx="3316">
                  <c:v>3,313.99</c:v>
                </c:pt>
                <c:pt idx="3317">
                  <c:v>3,315.00</c:v>
                </c:pt>
                <c:pt idx="3318">
                  <c:v>3,315.99</c:v>
                </c:pt>
                <c:pt idx="3319">
                  <c:v>3,316.99</c:v>
                </c:pt>
                <c:pt idx="3320">
                  <c:v>3,318.00</c:v>
                </c:pt>
                <c:pt idx="3321">
                  <c:v>3,319.00</c:v>
                </c:pt>
                <c:pt idx="3322">
                  <c:v>3,319.99</c:v>
                </c:pt>
                <c:pt idx="3323">
                  <c:v>3,320.99</c:v>
                </c:pt>
                <c:pt idx="3324">
                  <c:v>3,322.00</c:v>
                </c:pt>
                <c:pt idx="3325">
                  <c:v>3,323.00</c:v>
                </c:pt>
                <c:pt idx="3326">
                  <c:v>3,323.99</c:v>
                </c:pt>
                <c:pt idx="3327">
                  <c:v>3,325.00</c:v>
                </c:pt>
                <c:pt idx="3328">
                  <c:v>3,326.00</c:v>
                </c:pt>
                <c:pt idx="3329">
                  <c:v>3,326.99</c:v>
                </c:pt>
                <c:pt idx="3330">
                  <c:v>3,327.99</c:v>
                </c:pt>
                <c:pt idx="3331">
                  <c:v>3,329.00</c:v>
                </c:pt>
                <c:pt idx="3332">
                  <c:v>3,330.00</c:v>
                </c:pt>
                <c:pt idx="3333">
                  <c:v>3,330.99</c:v>
                </c:pt>
                <c:pt idx="3334">
                  <c:v>3,331.99</c:v>
                </c:pt>
                <c:pt idx="3335">
                  <c:v>3,333.00</c:v>
                </c:pt>
                <c:pt idx="3336">
                  <c:v>3,334.00</c:v>
                </c:pt>
                <c:pt idx="3337">
                  <c:v>3,334.99</c:v>
                </c:pt>
                <c:pt idx="3338">
                  <c:v>3,336.00</c:v>
                </c:pt>
                <c:pt idx="3339">
                  <c:v>3,337.00</c:v>
                </c:pt>
                <c:pt idx="3340">
                  <c:v>3,337.99</c:v>
                </c:pt>
                <c:pt idx="3341">
                  <c:v>3,338.99</c:v>
                </c:pt>
                <c:pt idx="3342">
                  <c:v>3,340.00</c:v>
                </c:pt>
                <c:pt idx="3343">
                  <c:v>3,341.00</c:v>
                </c:pt>
                <c:pt idx="3344">
                  <c:v>3,341.99</c:v>
                </c:pt>
                <c:pt idx="3345">
                  <c:v>3,342.99</c:v>
                </c:pt>
                <c:pt idx="3346">
                  <c:v>3,344.00</c:v>
                </c:pt>
                <c:pt idx="3347">
                  <c:v>3,345.00</c:v>
                </c:pt>
                <c:pt idx="3348">
                  <c:v>3,345.99</c:v>
                </c:pt>
                <c:pt idx="3349">
                  <c:v>3,347.00</c:v>
                </c:pt>
                <c:pt idx="3350">
                  <c:v>3,348.00</c:v>
                </c:pt>
                <c:pt idx="3351">
                  <c:v>3,348.99</c:v>
                </c:pt>
                <c:pt idx="3352">
                  <c:v>3,349.99</c:v>
                </c:pt>
                <c:pt idx="3353">
                  <c:v>3,351.00</c:v>
                </c:pt>
                <c:pt idx="3354">
                  <c:v>3,352.00</c:v>
                </c:pt>
                <c:pt idx="3355">
                  <c:v>3,352.99</c:v>
                </c:pt>
              </c:strCache>
            </c:strRef>
          </c:xVal>
          <c:yVal>
            <c:numRef>
              <c:f>'8-17-2022 11-04-05 AM'!$C$2:$C$3357</c:f>
              <c:numCache>
                <c:formatCode>General</c:formatCode>
                <c:ptCount val="3356"/>
                <c:pt idx="0">
                  <c:v>73.896512000000001</c:v>
                </c:pt>
                <c:pt idx="1">
                  <c:v>72.087422000000004</c:v>
                </c:pt>
                <c:pt idx="2">
                  <c:v>72.081986000000001</c:v>
                </c:pt>
                <c:pt idx="3">
                  <c:v>73.058846000000003</c:v>
                </c:pt>
                <c:pt idx="4">
                  <c:v>73.054472000000004</c:v>
                </c:pt>
                <c:pt idx="5">
                  <c:v>73.046030000000002</c:v>
                </c:pt>
                <c:pt idx="6">
                  <c:v>73.048333999999997</c:v>
                </c:pt>
                <c:pt idx="7">
                  <c:v>73.057856000000001</c:v>
                </c:pt>
                <c:pt idx="8">
                  <c:v>73.054040000000001</c:v>
                </c:pt>
                <c:pt idx="9">
                  <c:v>73.055983999999995</c:v>
                </c:pt>
                <c:pt idx="10">
                  <c:v>73.057531999999995</c:v>
                </c:pt>
                <c:pt idx="11">
                  <c:v>73.057028000000003</c:v>
                </c:pt>
                <c:pt idx="12">
                  <c:v>73.049359999999993</c:v>
                </c:pt>
                <c:pt idx="13">
                  <c:v>73.048550000000006</c:v>
                </c:pt>
                <c:pt idx="14">
                  <c:v>73.054004000000006</c:v>
                </c:pt>
                <c:pt idx="15">
                  <c:v>73.066820000000007</c:v>
                </c:pt>
                <c:pt idx="16">
                  <c:v>73.047721999999993</c:v>
                </c:pt>
                <c:pt idx="17">
                  <c:v>73.041043999999999</c:v>
                </c:pt>
                <c:pt idx="18">
                  <c:v>73.058539999999994</c:v>
                </c:pt>
                <c:pt idx="19">
                  <c:v>73.068278000000007</c:v>
                </c:pt>
                <c:pt idx="20">
                  <c:v>73.058036000000001</c:v>
                </c:pt>
                <c:pt idx="21">
                  <c:v>73.051772</c:v>
                </c:pt>
                <c:pt idx="22">
                  <c:v>73.051124000000002</c:v>
                </c:pt>
                <c:pt idx="23">
                  <c:v>73.050349999999995</c:v>
                </c:pt>
                <c:pt idx="24">
                  <c:v>73.040756000000002</c:v>
                </c:pt>
                <c:pt idx="25">
                  <c:v>73.046498</c:v>
                </c:pt>
                <c:pt idx="26">
                  <c:v>73.060664000000003</c:v>
                </c:pt>
                <c:pt idx="27">
                  <c:v>73.062392000000003</c:v>
                </c:pt>
                <c:pt idx="28">
                  <c:v>73.061959999999999</c:v>
                </c:pt>
                <c:pt idx="29">
                  <c:v>73.064695999999998</c:v>
                </c:pt>
                <c:pt idx="30">
                  <c:v>73.063310000000001</c:v>
                </c:pt>
                <c:pt idx="31">
                  <c:v>73.054993999999994</c:v>
                </c:pt>
                <c:pt idx="32">
                  <c:v>73.062445999999994</c:v>
                </c:pt>
                <c:pt idx="33">
                  <c:v>73.049090000000007</c:v>
                </c:pt>
                <c:pt idx="34">
                  <c:v>73.051789999999997</c:v>
                </c:pt>
                <c:pt idx="35">
                  <c:v>73.043492000000001</c:v>
                </c:pt>
                <c:pt idx="36">
                  <c:v>73.035139999999998</c:v>
                </c:pt>
                <c:pt idx="37">
                  <c:v>73.051159999999996</c:v>
                </c:pt>
                <c:pt idx="38">
                  <c:v>73.041224</c:v>
                </c:pt>
                <c:pt idx="39">
                  <c:v>73.050961999999998</c:v>
                </c:pt>
                <c:pt idx="40">
                  <c:v>73.054022000000003</c:v>
                </c:pt>
                <c:pt idx="41">
                  <c:v>73.055047999999999</c:v>
                </c:pt>
                <c:pt idx="42">
                  <c:v>73.06268</c:v>
                </c:pt>
                <c:pt idx="43">
                  <c:v>73.068098000000006</c:v>
                </c:pt>
                <c:pt idx="44">
                  <c:v>73.068638000000007</c:v>
                </c:pt>
                <c:pt idx="45">
                  <c:v>73.070672000000002</c:v>
                </c:pt>
                <c:pt idx="46">
                  <c:v>73.049503999999999</c:v>
                </c:pt>
                <c:pt idx="47">
                  <c:v>73.053194000000005</c:v>
                </c:pt>
                <c:pt idx="48">
                  <c:v>73.055875999999998</c:v>
                </c:pt>
                <c:pt idx="49">
                  <c:v>73.062337999999997</c:v>
                </c:pt>
                <c:pt idx="50">
                  <c:v>73.070654000000005</c:v>
                </c:pt>
                <c:pt idx="51">
                  <c:v>73.068907999999993</c:v>
                </c:pt>
                <c:pt idx="52">
                  <c:v>73.057820000000007</c:v>
                </c:pt>
                <c:pt idx="53">
                  <c:v>73.072040000000001</c:v>
                </c:pt>
                <c:pt idx="54">
                  <c:v>73.065073999999996</c:v>
                </c:pt>
                <c:pt idx="55">
                  <c:v>73.066550000000007</c:v>
                </c:pt>
                <c:pt idx="56">
                  <c:v>73.081543999999994</c:v>
                </c:pt>
                <c:pt idx="57">
                  <c:v>73.089787999999999</c:v>
                </c:pt>
                <c:pt idx="58">
                  <c:v>73.085234</c:v>
                </c:pt>
                <c:pt idx="59">
                  <c:v>73.071985999999995</c:v>
                </c:pt>
                <c:pt idx="60">
                  <c:v>73.079617999999996</c:v>
                </c:pt>
                <c:pt idx="61">
                  <c:v>73.083883999999998</c:v>
                </c:pt>
                <c:pt idx="62">
                  <c:v>73.088312000000002</c:v>
                </c:pt>
                <c:pt idx="63">
                  <c:v>73.090903999999995</c:v>
                </c:pt>
                <c:pt idx="64">
                  <c:v>73.107392000000004</c:v>
                </c:pt>
                <c:pt idx="65">
                  <c:v>73.114915999999994</c:v>
                </c:pt>
                <c:pt idx="66">
                  <c:v>73.116320000000002</c:v>
                </c:pt>
                <c:pt idx="67">
                  <c:v>73.123952000000003</c:v>
                </c:pt>
                <c:pt idx="68">
                  <c:v>73.121774000000002</c:v>
                </c:pt>
                <c:pt idx="69">
                  <c:v>73.126453999999995</c:v>
                </c:pt>
                <c:pt idx="70">
                  <c:v>73.147009999999995</c:v>
                </c:pt>
                <c:pt idx="71">
                  <c:v>73.152230000000003</c:v>
                </c:pt>
                <c:pt idx="72">
                  <c:v>73.153201999999993</c:v>
                </c:pt>
                <c:pt idx="73">
                  <c:v>73.172066000000001</c:v>
                </c:pt>
                <c:pt idx="74">
                  <c:v>73.173794000000001</c:v>
                </c:pt>
                <c:pt idx="75">
                  <c:v>73.194494000000006</c:v>
                </c:pt>
                <c:pt idx="76">
                  <c:v>73.214042000000006</c:v>
                </c:pt>
                <c:pt idx="77">
                  <c:v>73.230457999999999</c:v>
                </c:pt>
                <c:pt idx="78">
                  <c:v>73.247594000000007</c:v>
                </c:pt>
                <c:pt idx="79">
                  <c:v>73.235318000000007</c:v>
                </c:pt>
                <c:pt idx="80">
                  <c:v>73.246784000000005</c:v>
                </c:pt>
                <c:pt idx="81">
                  <c:v>73.273027999999996</c:v>
                </c:pt>
                <c:pt idx="82">
                  <c:v>73.288346000000004</c:v>
                </c:pt>
                <c:pt idx="83">
                  <c:v>73.297651999999999</c:v>
                </c:pt>
                <c:pt idx="84">
                  <c:v>73.325192000000001</c:v>
                </c:pt>
                <c:pt idx="85">
                  <c:v>73.339466000000002</c:v>
                </c:pt>
                <c:pt idx="86">
                  <c:v>73.353200000000001</c:v>
                </c:pt>
                <c:pt idx="87">
                  <c:v>73.381855999999999</c:v>
                </c:pt>
                <c:pt idx="88">
                  <c:v>73.405507999999998</c:v>
                </c:pt>
                <c:pt idx="89">
                  <c:v>73.426478000000003</c:v>
                </c:pt>
                <c:pt idx="90">
                  <c:v>73.444891999999996</c:v>
                </c:pt>
                <c:pt idx="91">
                  <c:v>73.471136000000001</c:v>
                </c:pt>
                <c:pt idx="92">
                  <c:v>73.500997999999996</c:v>
                </c:pt>
                <c:pt idx="93">
                  <c:v>73.521770000000004</c:v>
                </c:pt>
                <c:pt idx="94">
                  <c:v>73.551919999999996</c:v>
                </c:pt>
                <c:pt idx="95">
                  <c:v>73.584770000000006</c:v>
                </c:pt>
                <c:pt idx="96">
                  <c:v>73.611931999999996</c:v>
                </c:pt>
                <c:pt idx="97">
                  <c:v>73.638608000000005</c:v>
                </c:pt>
                <c:pt idx="98">
                  <c:v>73.664438000000004</c:v>
                </c:pt>
                <c:pt idx="99">
                  <c:v>73.703192000000001</c:v>
                </c:pt>
                <c:pt idx="100">
                  <c:v>73.737842000000001</c:v>
                </c:pt>
                <c:pt idx="101">
                  <c:v>73.780771999999999</c:v>
                </c:pt>
                <c:pt idx="102">
                  <c:v>73.812523999999996</c:v>
                </c:pt>
                <c:pt idx="103">
                  <c:v>73.850449999999995</c:v>
                </c:pt>
                <c:pt idx="104">
                  <c:v>73.896692000000002</c:v>
                </c:pt>
                <c:pt idx="105">
                  <c:v>73.918723999999997</c:v>
                </c:pt>
                <c:pt idx="106">
                  <c:v>73.956992</c:v>
                </c:pt>
                <c:pt idx="107">
                  <c:v>74.004620000000003</c:v>
                </c:pt>
                <c:pt idx="108">
                  <c:v>74.04683</c:v>
                </c:pt>
                <c:pt idx="109">
                  <c:v>74.08193</c:v>
                </c:pt>
                <c:pt idx="110">
                  <c:v>74.126192000000003</c:v>
                </c:pt>
                <c:pt idx="111">
                  <c:v>74.178607999999997</c:v>
                </c:pt>
                <c:pt idx="112">
                  <c:v>74.227099999999993</c:v>
                </c:pt>
                <c:pt idx="113">
                  <c:v>74.270678000000004</c:v>
                </c:pt>
                <c:pt idx="114">
                  <c:v>74.303293999999994</c:v>
                </c:pt>
                <c:pt idx="115">
                  <c:v>74.365753999999995</c:v>
                </c:pt>
                <c:pt idx="116">
                  <c:v>74.421194</c:v>
                </c:pt>
                <c:pt idx="117">
                  <c:v>74.478254000000007</c:v>
                </c:pt>
                <c:pt idx="118">
                  <c:v>74.519401999999999</c:v>
                </c:pt>
                <c:pt idx="119">
                  <c:v>74.566543999999993</c:v>
                </c:pt>
                <c:pt idx="120">
                  <c:v>74.618185999999994</c:v>
                </c:pt>
                <c:pt idx="121">
                  <c:v>74.668028000000007</c:v>
                </c:pt>
                <c:pt idx="122">
                  <c:v>74.724907999999999</c:v>
                </c:pt>
                <c:pt idx="123">
                  <c:v>74.790446000000003</c:v>
                </c:pt>
                <c:pt idx="124">
                  <c:v>74.834581999999997</c:v>
                </c:pt>
                <c:pt idx="125">
                  <c:v>74.88167</c:v>
                </c:pt>
                <c:pt idx="126">
                  <c:v>74.955020000000005</c:v>
                </c:pt>
                <c:pt idx="127">
                  <c:v>75.026948000000004</c:v>
                </c:pt>
                <c:pt idx="128">
                  <c:v>75.098641999999998</c:v>
                </c:pt>
                <c:pt idx="129">
                  <c:v>75.144164000000004</c:v>
                </c:pt>
                <c:pt idx="130">
                  <c:v>75.189434000000006</c:v>
                </c:pt>
                <c:pt idx="131">
                  <c:v>75.258787999999996</c:v>
                </c:pt>
                <c:pt idx="132">
                  <c:v>75.339104000000006</c:v>
                </c:pt>
                <c:pt idx="133">
                  <c:v>75.406657999999993</c:v>
                </c:pt>
                <c:pt idx="134">
                  <c:v>75.472033999999994</c:v>
                </c:pt>
                <c:pt idx="135">
                  <c:v>75.532945999999995</c:v>
                </c:pt>
                <c:pt idx="136">
                  <c:v>75.605665999999999</c:v>
                </c:pt>
                <c:pt idx="137">
                  <c:v>75.666073999999995</c:v>
                </c:pt>
                <c:pt idx="138">
                  <c:v>75.742574000000005</c:v>
                </c:pt>
                <c:pt idx="139">
                  <c:v>75.812216000000006</c:v>
                </c:pt>
                <c:pt idx="140">
                  <c:v>75.883045999999993</c:v>
                </c:pt>
                <c:pt idx="141">
                  <c:v>75.951787999999993</c:v>
                </c:pt>
                <c:pt idx="142">
                  <c:v>76.030196000000004</c:v>
                </c:pt>
                <c:pt idx="143">
                  <c:v>76.101979999999998</c:v>
                </c:pt>
                <c:pt idx="144">
                  <c:v>76.179631999999998</c:v>
                </c:pt>
                <c:pt idx="145">
                  <c:v>76.270892000000003</c:v>
                </c:pt>
                <c:pt idx="146">
                  <c:v>76.343215999999998</c:v>
                </c:pt>
                <c:pt idx="147">
                  <c:v>76.414333999999997</c:v>
                </c:pt>
                <c:pt idx="148">
                  <c:v>76.505324000000002</c:v>
                </c:pt>
                <c:pt idx="149">
                  <c:v>76.587440000000001</c:v>
                </c:pt>
                <c:pt idx="150">
                  <c:v>76.668080000000003</c:v>
                </c:pt>
                <c:pt idx="151">
                  <c:v>76.747963999999996</c:v>
                </c:pt>
                <c:pt idx="152">
                  <c:v>76.842374000000007</c:v>
                </c:pt>
                <c:pt idx="153">
                  <c:v>76.909496000000004</c:v>
                </c:pt>
                <c:pt idx="154">
                  <c:v>76.996489999999994</c:v>
                </c:pt>
                <c:pt idx="155">
                  <c:v>77.082961999999995</c:v>
                </c:pt>
                <c:pt idx="156">
                  <c:v>77.172619999999995</c:v>
                </c:pt>
                <c:pt idx="157">
                  <c:v>77.256662000000006</c:v>
                </c:pt>
                <c:pt idx="158">
                  <c:v>77.358506000000006</c:v>
                </c:pt>
                <c:pt idx="159">
                  <c:v>77.450918000000001</c:v>
                </c:pt>
                <c:pt idx="160">
                  <c:v>77.542754000000002</c:v>
                </c:pt>
                <c:pt idx="161">
                  <c:v>77.633185999999995</c:v>
                </c:pt>
                <c:pt idx="162">
                  <c:v>77.714365999999998</c:v>
                </c:pt>
                <c:pt idx="163">
                  <c:v>77.818387999999999</c:v>
                </c:pt>
                <c:pt idx="164">
                  <c:v>77.907703999999995</c:v>
                </c:pt>
                <c:pt idx="165">
                  <c:v>78.009349999999998</c:v>
                </c:pt>
                <c:pt idx="166">
                  <c:v>78.110510000000005</c:v>
                </c:pt>
                <c:pt idx="167">
                  <c:v>78.193742</c:v>
                </c:pt>
                <c:pt idx="168">
                  <c:v>78.302858000000001</c:v>
                </c:pt>
                <c:pt idx="169">
                  <c:v>78.410731999999996</c:v>
                </c:pt>
                <c:pt idx="170">
                  <c:v>78.500606000000005</c:v>
                </c:pt>
                <c:pt idx="171">
                  <c:v>78.615139999999997</c:v>
                </c:pt>
                <c:pt idx="172">
                  <c:v>78.711331999999999</c:v>
                </c:pt>
                <c:pt idx="173">
                  <c:v>78.808459999999997</c:v>
                </c:pt>
                <c:pt idx="174">
                  <c:v>78.907874000000007</c:v>
                </c:pt>
                <c:pt idx="175">
                  <c:v>79.022732000000005</c:v>
                </c:pt>
                <c:pt idx="176">
                  <c:v>79.131649999999993</c:v>
                </c:pt>
                <c:pt idx="177">
                  <c:v>79.221812</c:v>
                </c:pt>
                <c:pt idx="178">
                  <c:v>79.347865999999996</c:v>
                </c:pt>
                <c:pt idx="179">
                  <c:v>79.450159999999997</c:v>
                </c:pt>
                <c:pt idx="180">
                  <c:v>79.535480000000007</c:v>
                </c:pt>
                <c:pt idx="181">
                  <c:v>79.654352000000003</c:v>
                </c:pt>
                <c:pt idx="182">
                  <c:v>79.764116000000001</c:v>
                </c:pt>
                <c:pt idx="183">
                  <c:v>79.876345999999998</c:v>
                </c:pt>
                <c:pt idx="184">
                  <c:v>79.981178</c:v>
                </c:pt>
                <c:pt idx="185">
                  <c:v>80.096720000000005</c:v>
                </c:pt>
                <c:pt idx="186">
                  <c:v>80.212028000000004</c:v>
                </c:pt>
                <c:pt idx="187">
                  <c:v>80.327389999999994</c:v>
                </c:pt>
                <c:pt idx="188">
                  <c:v>80.442571999999998</c:v>
                </c:pt>
                <c:pt idx="189">
                  <c:v>80.553362000000007</c:v>
                </c:pt>
                <c:pt idx="190">
                  <c:v>80.677238000000003</c:v>
                </c:pt>
                <c:pt idx="191">
                  <c:v>80.795552000000001</c:v>
                </c:pt>
                <c:pt idx="192">
                  <c:v>80.898331999999996</c:v>
                </c:pt>
                <c:pt idx="193">
                  <c:v>81.019760000000005</c:v>
                </c:pt>
                <c:pt idx="194">
                  <c:v>81.142195999999998</c:v>
                </c:pt>
                <c:pt idx="195">
                  <c:v>81.264163999999994</c:v>
                </c:pt>
                <c:pt idx="196">
                  <c:v>81.378265999999996</c:v>
                </c:pt>
                <c:pt idx="197">
                  <c:v>81.491612000000003</c:v>
                </c:pt>
                <c:pt idx="198">
                  <c:v>81.617863999999997</c:v>
                </c:pt>
                <c:pt idx="199">
                  <c:v>81.730850000000004</c:v>
                </c:pt>
                <c:pt idx="200">
                  <c:v>81.859837999999996</c:v>
                </c:pt>
                <c:pt idx="201">
                  <c:v>81.988844</c:v>
                </c:pt>
                <c:pt idx="202">
                  <c:v>82.107050000000001</c:v>
                </c:pt>
                <c:pt idx="203">
                  <c:v>82.235624000000001</c:v>
                </c:pt>
                <c:pt idx="204">
                  <c:v>82.356583999999998</c:v>
                </c:pt>
                <c:pt idx="205">
                  <c:v>82.475204000000005</c:v>
                </c:pt>
                <c:pt idx="206">
                  <c:v>82.600592000000006</c:v>
                </c:pt>
                <c:pt idx="207">
                  <c:v>82.739947999999998</c:v>
                </c:pt>
                <c:pt idx="208">
                  <c:v>82.887439999999998</c:v>
                </c:pt>
                <c:pt idx="209">
                  <c:v>82.999039999999994</c:v>
                </c:pt>
                <c:pt idx="210">
                  <c:v>83.120990000000006</c:v>
                </c:pt>
                <c:pt idx="211">
                  <c:v>83.246324000000001</c:v>
                </c:pt>
                <c:pt idx="212">
                  <c:v>83.365483999999995</c:v>
                </c:pt>
                <c:pt idx="213">
                  <c:v>83.493554000000003</c:v>
                </c:pt>
                <c:pt idx="214">
                  <c:v>83.624846000000005</c:v>
                </c:pt>
                <c:pt idx="215">
                  <c:v>83.764291999999998</c:v>
                </c:pt>
                <c:pt idx="216">
                  <c:v>83.914321999999999</c:v>
                </c:pt>
                <c:pt idx="217">
                  <c:v>84.047162</c:v>
                </c:pt>
                <c:pt idx="218">
                  <c:v>84.182575999999997</c:v>
                </c:pt>
                <c:pt idx="219">
                  <c:v>84.323263999999995</c:v>
                </c:pt>
                <c:pt idx="220">
                  <c:v>84.454412000000005</c:v>
                </c:pt>
                <c:pt idx="221">
                  <c:v>84.586982000000006</c:v>
                </c:pt>
                <c:pt idx="222">
                  <c:v>84.728605999999999</c:v>
                </c:pt>
                <c:pt idx="223">
                  <c:v>84.863857999999993</c:v>
                </c:pt>
                <c:pt idx="224">
                  <c:v>85.002116000000001</c:v>
                </c:pt>
                <c:pt idx="225">
                  <c:v>85.138142000000002</c:v>
                </c:pt>
                <c:pt idx="226">
                  <c:v>85.291250000000005</c:v>
                </c:pt>
                <c:pt idx="227">
                  <c:v>85.429130000000001</c:v>
                </c:pt>
                <c:pt idx="228">
                  <c:v>85.571023999999994</c:v>
                </c:pt>
                <c:pt idx="229">
                  <c:v>85.723969999999994</c:v>
                </c:pt>
                <c:pt idx="230">
                  <c:v>85.858915999999994</c:v>
                </c:pt>
                <c:pt idx="231">
                  <c:v>86.016146000000006</c:v>
                </c:pt>
                <c:pt idx="232">
                  <c:v>86.160973999999996</c:v>
                </c:pt>
                <c:pt idx="233">
                  <c:v>86.299250000000001</c:v>
                </c:pt>
                <c:pt idx="234">
                  <c:v>86.437796000000006</c:v>
                </c:pt>
                <c:pt idx="235">
                  <c:v>86.591083999999995</c:v>
                </c:pt>
                <c:pt idx="236">
                  <c:v>86.748475999999997</c:v>
                </c:pt>
                <c:pt idx="237">
                  <c:v>86.885527999999994</c:v>
                </c:pt>
                <c:pt idx="238">
                  <c:v>87.030248</c:v>
                </c:pt>
                <c:pt idx="239">
                  <c:v>87.189565999999999</c:v>
                </c:pt>
                <c:pt idx="240">
                  <c:v>87.339650000000006</c:v>
                </c:pt>
                <c:pt idx="241">
                  <c:v>87.492632</c:v>
                </c:pt>
                <c:pt idx="242">
                  <c:v>87.655100000000004</c:v>
                </c:pt>
                <c:pt idx="243">
                  <c:v>87.816398000000007</c:v>
                </c:pt>
                <c:pt idx="244">
                  <c:v>87.962881999999993</c:v>
                </c:pt>
                <c:pt idx="245">
                  <c:v>88.129975999999999</c:v>
                </c:pt>
                <c:pt idx="246">
                  <c:v>88.279141999999993</c:v>
                </c:pt>
                <c:pt idx="247">
                  <c:v>88.428182000000007</c:v>
                </c:pt>
                <c:pt idx="248">
                  <c:v>88.584655999999995</c:v>
                </c:pt>
                <c:pt idx="249">
                  <c:v>88.738429999999994</c:v>
                </c:pt>
                <c:pt idx="250">
                  <c:v>88.898486000000005</c:v>
                </c:pt>
                <c:pt idx="251">
                  <c:v>89.063546000000002</c:v>
                </c:pt>
                <c:pt idx="252">
                  <c:v>89.218615999999997</c:v>
                </c:pt>
                <c:pt idx="253">
                  <c:v>89.368538000000001</c:v>
                </c:pt>
                <c:pt idx="254">
                  <c:v>89.532427999999996</c:v>
                </c:pt>
                <c:pt idx="255">
                  <c:v>89.699629999999999</c:v>
                </c:pt>
                <c:pt idx="256">
                  <c:v>89.849912000000003</c:v>
                </c:pt>
                <c:pt idx="257">
                  <c:v>90.010310000000004</c:v>
                </c:pt>
                <c:pt idx="258">
                  <c:v>90.174884000000006</c:v>
                </c:pt>
                <c:pt idx="259">
                  <c:v>90.337909999999994</c:v>
                </c:pt>
                <c:pt idx="260">
                  <c:v>90.508009999999999</c:v>
                </c:pt>
                <c:pt idx="261">
                  <c:v>90.671090000000007</c:v>
                </c:pt>
                <c:pt idx="262">
                  <c:v>90.827653999999995</c:v>
                </c:pt>
                <c:pt idx="263">
                  <c:v>90.997321999999997</c:v>
                </c:pt>
                <c:pt idx="264">
                  <c:v>91.169312000000005</c:v>
                </c:pt>
                <c:pt idx="265">
                  <c:v>91.335973999999993</c:v>
                </c:pt>
                <c:pt idx="266">
                  <c:v>91.507874000000001</c:v>
                </c:pt>
                <c:pt idx="267">
                  <c:v>91.677847999999997</c:v>
                </c:pt>
                <c:pt idx="268">
                  <c:v>91.847282000000007</c:v>
                </c:pt>
                <c:pt idx="269">
                  <c:v>92.026544000000001</c:v>
                </c:pt>
                <c:pt idx="270">
                  <c:v>92.180948000000001</c:v>
                </c:pt>
                <c:pt idx="271">
                  <c:v>92.362099999999998</c:v>
                </c:pt>
                <c:pt idx="272">
                  <c:v>92.534521999999996</c:v>
                </c:pt>
                <c:pt idx="273">
                  <c:v>92.688692000000003</c:v>
                </c:pt>
                <c:pt idx="274">
                  <c:v>92.871499999999997</c:v>
                </c:pt>
                <c:pt idx="275">
                  <c:v>93.042302000000007</c:v>
                </c:pt>
                <c:pt idx="276">
                  <c:v>93.216200000000001</c:v>
                </c:pt>
                <c:pt idx="277">
                  <c:v>93.394291999999993</c:v>
                </c:pt>
                <c:pt idx="278">
                  <c:v>93.571663999999998</c:v>
                </c:pt>
                <c:pt idx="279">
                  <c:v>93.743995999999996</c:v>
                </c:pt>
                <c:pt idx="280">
                  <c:v>93.928730000000002</c:v>
                </c:pt>
                <c:pt idx="281">
                  <c:v>94.114670000000004</c:v>
                </c:pt>
                <c:pt idx="282">
                  <c:v>94.285561999999999</c:v>
                </c:pt>
                <c:pt idx="283">
                  <c:v>94.457083999999995</c:v>
                </c:pt>
                <c:pt idx="284">
                  <c:v>94.636796000000004</c:v>
                </c:pt>
                <c:pt idx="285">
                  <c:v>94.821116000000004</c:v>
                </c:pt>
                <c:pt idx="286">
                  <c:v>95.013266000000002</c:v>
                </c:pt>
                <c:pt idx="287">
                  <c:v>95.194958</c:v>
                </c:pt>
                <c:pt idx="288">
                  <c:v>95.367704000000003</c:v>
                </c:pt>
                <c:pt idx="289">
                  <c:v>95.546390000000002</c:v>
                </c:pt>
                <c:pt idx="290">
                  <c:v>95.731268</c:v>
                </c:pt>
                <c:pt idx="291">
                  <c:v>95.918306000000001</c:v>
                </c:pt>
                <c:pt idx="292">
                  <c:v>96.094508000000005</c:v>
                </c:pt>
                <c:pt idx="293">
                  <c:v>96.284948</c:v>
                </c:pt>
                <c:pt idx="294">
                  <c:v>96.478772000000006</c:v>
                </c:pt>
                <c:pt idx="295">
                  <c:v>96.662155999999996</c:v>
                </c:pt>
                <c:pt idx="296">
                  <c:v>96.858733999999998</c:v>
                </c:pt>
                <c:pt idx="297">
                  <c:v>97.046204000000003</c:v>
                </c:pt>
                <c:pt idx="298">
                  <c:v>97.224385999999996</c:v>
                </c:pt>
                <c:pt idx="299">
                  <c:v>97.412018000000003</c:v>
                </c:pt>
                <c:pt idx="300">
                  <c:v>97.616264000000001</c:v>
                </c:pt>
                <c:pt idx="301">
                  <c:v>97.821985999999995</c:v>
                </c:pt>
                <c:pt idx="302">
                  <c:v>97.990465999999998</c:v>
                </c:pt>
                <c:pt idx="303">
                  <c:v>98.175020000000004</c:v>
                </c:pt>
                <c:pt idx="304">
                  <c:v>98.382812000000001</c:v>
                </c:pt>
                <c:pt idx="305">
                  <c:v>98.568644000000006</c:v>
                </c:pt>
                <c:pt idx="306">
                  <c:v>98.762647999999999</c:v>
                </c:pt>
                <c:pt idx="307">
                  <c:v>98.960521999999997</c:v>
                </c:pt>
                <c:pt idx="308">
                  <c:v>99.142015999999998</c:v>
                </c:pt>
                <c:pt idx="309">
                  <c:v>99.34196</c:v>
                </c:pt>
                <c:pt idx="310">
                  <c:v>99.537332000000006</c:v>
                </c:pt>
                <c:pt idx="311">
                  <c:v>99.733856000000003</c:v>
                </c:pt>
                <c:pt idx="312">
                  <c:v>99.946274000000003</c:v>
                </c:pt>
                <c:pt idx="313">
                  <c:v>100.134122</c:v>
                </c:pt>
                <c:pt idx="314">
                  <c:v>100.32789200000001</c:v>
                </c:pt>
                <c:pt idx="315">
                  <c:v>100.52684600000001</c:v>
                </c:pt>
                <c:pt idx="316">
                  <c:v>100.71464</c:v>
                </c:pt>
                <c:pt idx="317">
                  <c:v>100.918958</c:v>
                </c:pt>
                <c:pt idx="318">
                  <c:v>101.128928</c:v>
                </c:pt>
                <c:pt idx="319">
                  <c:v>101.321366</c:v>
                </c:pt>
                <c:pt idx="320">
                  <c:v>101.523038</c:v>
                </c:pt>
                <c:pt idx="321">
                  <c:v>101.730704</c:v>
                </c:pt>
                <c:pt idx="322">
                  <c:v>101.92496</c:v>
                </c:pt>
                <c:pt idx="323">
                  <c:v>102.12258199999999</c:v>
                </c:pt>
                <c:pt idx="324">
                  <c:v>102.33158</c:v>
                </c:pt>
                <c:pt idx="325">
                  <c:v>102.54333200000001</c:v>
                </c:pt>
                <c:pt idx="326">
                  <c:v>102.753068</c:v>
                </c:pt>
                <c:pt idx="327">
                  <c:v>102.964586</c:v>
                </c:pt>
                <c:pt idx="328">
                  <c:v>103.167734</c:v>
                </c:pt>
                <c:pt idx="329">
                  <c:v>103.37045000000001</c:v>
                </c:pt>
                <c:pt idx="330">
                  <c:v>103.58031200000001</c:v>
                </c:pt>
                <c:pt idx="331">
                  <c:v>103.785872</c:v>
                </c:pt>
                <c:pt idx="332">
                  <c:v>104.006066</c:v>
                </c:pt>
                <c:pt idx="333">
                  <c:v>104.200574</c:v>
                </c:pt>
                <c:pt idx="334">
                  <c:v>104.406818</c:v>
                </c:pt>
                <c:pt idx="335">
                  <c:v>104.632808</c:v>
                </c:pt>
                <c:pt idx="336">
                  <c:v>104.85077</c:v>
                </c:pt>
                <c:pt idx="337">
                  <c:v>105.05229799999999</c:v>
                </c:pt>
                <c:pt idx="338">
                  <c:v>105.25532</c:v>
                </c:pt>
                <c:pt idx="339">
                  <c:v>105.473372</c:v>
                </c:pt>
                <c:pt idx="340">
                  <c:v>105.685772</c:v>
                </c:pt>
                <c:pt idx="341">
                  <c:v>105.899216</c:v>
                </c:pt>
                <c:pt idx="342">
                  <c:v>106.11842</c:v>
                </c:pt>
                <c:pt idx="343">
                  <c:v>106.33951399999999</c:v>
                </c:pt>
                <c:pt idx="344">
                  <c:v>106.549448</c:v>
                </c:pt>
                <c:pt idx="345">
                  <c:v>106.762028</c:v>
                </c:pt>
                <c:pt idx="346">
                  <c:v>106.991366</c:v>
                </c:pt>
                <c:pt idx="347">
                  <c:v>107.19221</c:v>
                </c:pt>
                <c:pt idx="348">
                  <c:v>107.42187199999999</c:v>
                </c:pt>
                <c:pt idx="349">
                  <c:v>107.65101199999999</c:v>
                </c:pt>
                <c:pt idx="350">
                  <c:v>107.853026</c:v>
                </c:pt>
                <c:pt idx="351">
                  <c:v>108.090086</c:v>
                </c:pt>
                <c:pt idx="352">
                  <c:v>108.314438</c:v>
                </c:pt>
                <c:pt idx="353">
                  <c:v>108.51746</c:v>
                </c:pt>
                <c:pt idx="354">
                  <c:v>108.737222</c:v>
                </c:pt>
                <c:pt idx="355">
                  <c:v>108.970772</c:v>
                </c:pt>
                <c:pt idx="356">
                  <c:v>109.181804</c:v>
                </c:pt>
                <c:pt idx="357">
                  <c:v>109.407884</c:v>
                </c:pt>
                <c:pt idx="358">
                  <c:v>109.644818</c:v>
                </c:pt>
                <c:pt idx="359">
                  <c:v>109.87997</c:v>
                </c:pt>
                <c:pt idx="360">
                  <c:v>110.09397199999999</c:v>
                </c:pt>
                <c:pt idx="361">
                  <c:v>110.326424</c:v>
                </c:pt>
                <c:pt idx="362">
                  <c:v>110.55632</c:v>
                </c:pt>
                <c:pt idx="363">
                  <c:v>110.77442600000001</c:v>
                </c:pt>
                <c:pt idx="364">
                  <c:v>111.00605</c:v>
                </c:pt>
                <c:pt idx="365">
                  <c:v>111.22547</c:v>
                </c:pt>
                <c:pt idx="366">
                  <c:v>111.465014</c:v>
                </c:pt>
                <c:pt idx="367">
                  <c:v>111.69908599999999</c:v>
                </c:pt>
                <c:pt idx="368">
                  <c:v>111.925364</c:v>
                </c:pt>
                <c:pt idx="369">
                  <c:v>112.155062</c:v>
                </c:pt>
                <c:pt idx="370">
                  <c:v>112.400222</c:v>
                </c:pt>
                <c:pt idx="371">
                  <c:v>112.61184799999999</c:v>
                </c:pt>
                <c:pt idx="372">
                  <c:v>112.85105</c:v>
                </c:pt>
                <c:pt idx="373">
                  <c:v>113.09558</c:v>
                </c:pt>
                <c:pt idx="374">
                  <c:v>113.327384</c:v>
                </c:pt>
                <c:pt idx="375">
                  <c:v>113.57033</c:v>
                </c:pt>
                <c:pt idx="376">
                  <c:v>113.80915400000001</c:v>
                </c:pt>
                <c:pt idx="377">
                  <c:v>114.02873599999999</c:v>
                </c:pt>
                <c:pt idx="378">
                  <c:v>114.269486</c:v>
                </c:pt>
                <c:pt idx="379">
                  <c:v>114.50859800000001</c:v>
                </c:pt>
                <c:pt idx="380">
                  <c:v>114.761804</c:v>
                </c:pt>
                <c:pt idx="381">
                  <c:v>115.003652</c:v>
                </c:pt>
                <c:pt idx="382">
                  <c:v>115.241648</c:v>
                </c:pt>
                <c:pt idx="383">
                  <c:v>115.472948</c:v>
                </c:pt>
                <c:pt idx="384">
                  <c:v>115.71953000000001</c:v>
                </c:pt>
                <c:pt idx="385">
                  <c:v>115.970162</c:v>
                </c:pt>
                <c:pt idx="386">
                  <c:v>116.202344</c:v>
                </c:pt>
                <c:pt idx="387">
                  <c:v>116.44905199999999</c:v>
                </c:pt>
                <c:pt idx="388">
                  <c:v>116.703014</c:v>
                </c:pt>
                <c:pt idx="389">
                  <c:v>116.942612</c:v>
                </c:pt>
                <c:pt idx="390">
                  <c:v>117.185126</c:v>
                </c:pt>
                <c:pt idx="391">
                  <c:v>117.428432</c:v>
                </c:pt>
                <c:pt idx="392">
                  <c:v>117.67809200000001</c:v>
                </c:pt>
                <c:pt idx="393">
                  <c:v>117.93052400000001</c:v>
                </c:pt>
                <c:pt idx="394">
                  <c:v>118.185548</c:v>
                </c:pt>
                <c:pt idx="395">
                  <c:v>118.448312</c:v>
                </c:pt>
                <c:pt idx="396">
                  <c:v>118.681556</c:v>
                </c:pt>
                <c:pt idx="397">
                  <c:v>118.92374599999999</c:v>
                </c:pt>
                <c:pt idx="398">
                  <c:v>119.175404</c:v>
                </c:pt>
                <c:pt idx="399">
                  <c:v>119.42906000000001</c:v>
                </c:pt>
                <c:pt idx="400">
                  <c:v>119.678702</c:v>
                </c:pt>
                <c:pt idx="401">
                  <c:v>119.94153799999999</c:v>
                </c:pt>
                <c:pt idx="402">
                  <c:v>120.195392</c:v>
                </c:pt>
                <c:pt idx="403">
                  <c:v>120.439562</c:v>
                </c:pt>
                <c:pt idx="404">
                  <c:v>120.69535999999999</c:v>
                </c:pt>
                <c:pt idx="405">
                  <c:v>120.958232</c:v>
                </c:pt>
                <c:pt idx="406">
                  <c:v>121.225082</c:v>
                </c:pt>
                <c:pt idx="407">
                  <c:v>121.4726</c:v>
                </c:pt>
                <c:pt idx="408">
                  <c:v>121.738676</c:v>
                </c:pt>
                <c:pt idx="409">
                  <c:v>122.005454</c:v>
                </c:pt>
                <c:pt idx="410">
                  <c:v>122.24719399999999</c:v>
                </c:pt>
                <c:pt idx="411">
                  <c:v>122.506502</c:v>
                </c:pt>
                <c:pt idx="412">
                  <c:v>122.76067999999999</c:v>
                </c:pt>
                <c:pt idx="413">
                  <c:v>123.02419999999999</c:v>
                </c:pt>
                <c:pt idx="414">
                  <c:v>123.28214</c:v>
                </c:pt>
                <c:pt idx="415">
                  <c:v>123.53918</c:v>
                </c:pt>
                <c:pt idx="416">
                  <c:v>123.804644</c:v>
                </c:pt>
                <c:pt idx="417">
                  <c:v>124.076696</c:v>
                </c:pt>
                <c:pt idx="418">
                  <c:v>124.338128</c:v>
                </c:pt>
                <c:pt idx="419">
                  <c:v>124.60154</c:v>
                </c:pt>
                <c:pt idx="420">
                  <c:v>124.87501399999999</c:v>
                </c:pt>
                <c:pt idx="421">
                  <c:v>125.14134199999999</c:v>
                </c:pt>
                <c:pt idx="422">
                  <c:v>125.394116</c:v>
                </c:pt>
                <c:pt idx="423">
                  <c:v>125.655044</c:v>
                </c:pt>
                <c:pt idx="424">
                  <c:v>125.931776</c:v>
                </c:pt>
                <c:pt idx="425">
                  <c:v>126.21360199999999</c:v>
                </c:pt>
                <c:pt idx="426">
                  <c:v>126.48317</c:v>
                </c:pt>
                <c:pt idx="427">
                  <c:v>126.74597</c:v>
                </c:pt>
                <c:pt idx="428">
                  <c:v>127.019768</c:v>
                </c:pt>
                <c:pt idx="429">
                  <c:v>127.290362</c:v>
                </c:pt>
                <c:pt idx="430">
                  <c:v>127.56281</c:v>
                </c:pt>
                <c:pt idx="431">
                  <c:v>127.85100799999999</c:v>
                </c:pt>
                <c:pt idx="432">
                  <c:v>128.12552600000001</c:v>
                </c:pt>
                <c:pt idx="433">
                  <c:v>128.39696599999999</c:v>
                </c:pt>
                <c:pt idx="434">
                  <c:v>128.67443599999999</c:v>
                </c:pt>
                <c:pt idx="435">
                  <c:v>128.95383200000001</c:v>
                </c:pt>
                <c:pt idx="436">
                  <c:v>129.23365999999999</c:v>
                </c:pt>
                <c:pt idx="437">
                  <c:v>129.522254</c:v>
                </c:pt>
                <c:pt idx="438">
                  <c:v>129.81313399999999</c:v>
                </c:pt>
                <c:pt idx="439">
                  <c:v>130.08180200000001</c:v>
                </c:pt>
                <c:pt idx="440">
                  <c:v>130.35389000000001</c:v>
                </c:pt>
                <c:pt idx="441">
                  <c:v>130.63094599999999</c:v>
                </c:pt>
                <c:pt idx="442">
                  <c:v>130.94157200000001</c:v>
                </c:pt>
                <c:pt idx="443">
                  <c:v>131.22152600000001</c:v>
                </c:pt>
                <c:pt idx="444">
                  <c:v>131.50007600000001</c:v>
                </c:pt>
                <c:pt idx="445">
                  <c:v>131.803358</c:v>
                </c:pt>
                <c:pt idx="446">
                  <c:v>132.10190600000001</c:v>
                </c:pt>
                <c:pt idx="447">
                  <c:v>132.39868999999999</c:v>
                </c:pt>
                <c:pt idx="448">
                  <c:v>132.67405400000001</c:v>
                </c:pt>
                <c:pt idx="449">
                  <c:v>132.96324200000001</c:v>
                </c:pt>
                <c:pt idx="450">
                  <c:v>133.26796400000001</c:v>
                </c:pt>
                <c:pt idx="451">
                  <c:v>133.56897799999999</c:v>
                </c:pt>
                <c:pt idx="452">
                  <c:v>133.86705799999999</c:v>
                </c:pt>
                <c:pt idx="453">
                  <c:v>134.154338</c:v>
                </c:pt>
                <c:pt idx="454">
                  <c:v>134.44795400000001</c:v>
                </c:pt>
                <c:pt idx="455">
                  <c:v>134.75096600000001</c:v>
                </c:pt>
                <c:pt idx="456">
                  <c:v>135.04416800000001</c:v>
                </c:pt>
                <c:pt idx="457">
                  <c:v>135.353498</c:v>
                </c:pt>
                <c:pt idx="458">
                  <c:v>135.65053399999999</c:v>
                </c:pt>
                <c:pt idx="459">
                  <c:v>135.94976600000001</c:v>
                </c:pt>
                <c:pt idx="460">
                  <c:v>136.26051799999999</c:v>
                </c:pt>
                <c:pt idx="461">
                  <c:v>136.57731799999999</c:v>
                </c:pt>
                <c:pt idx="462">
                  <c:v>136.878638</c:v>
                </c:pt>
                <c:pt idx="463">
                  <c:v>137.18141600000001</c:v>
                </c:pt>
                <c:pt idx="464">
                  <c:v>137.48151200000001</c:v>
                </c:pt>
                <c:pt idx="465">
                  <c:v>137.78992400000001</c:v>
                </c:pt>
                <c:pt idx="466">
                  <c:v>138.11269999999999</c:v>
                </c:pt>
                <c:pt idx="467">
                  <c:v>138.42912200000001</c:v>
                </c:pt>
                <c:pt idx="468">
                  <c:v>138.732314</c:v>
                </c:pt>
                <c:pt idx="469">
                  <c:v>139.04060000000001</c:v>
                </c:pt>
                <c:pt idx="470">
                  <c:v>139.35304400000001</c:v>
                </c:pt>
                <c:pt idx="471">
                  <c:v>139.66761199999999</c:v>
                </c:pt>
                <c:pt idx="472">
                  <c:v>139.97375600000001</c:v>
                </c:pt>
                <c:pt idx="473">
                  <c:v>140.28438199999999</c:v>
                </c:pt>
                <c:pt idx="474">
                  <c:v>140.60955200000001</c:v>
                </c:pt>
                <c:pt idx="475">
                  <c:v>140.93006</c:v>
                </c:pt>
                <c:pt idx="476">
                  <c:v>141.261008</c:v>
                </c:pt>
                <c:pt idx="477">
                  <c:v>141.58518799999999</c:v>
                </c:pt>
                <c:pt idx="478">
                  <c:v>141.897974</c:v>
                </c:pt>
                <c:pt idx="479">
                  <c:v>142.24064000000001</c:v>
                </c:pt>
                <c:pt idx="480">
                  <c:v>142.591748</c:v>
                </c:pt>
                <c:pt idx="481">
                  <c:v>142.94303600000001</c:v>
                </c:pt>
                <c:pt idx="482">
                  <c:v>143.31263000000001</c:v>
                </c:pt>
                <c:pt idx="483">
                  <c:v>143.688974</c:v>
                </c:pt>
                <c:pt idx="484">
                  <c:v>144.06652399999999</c:v>
                </c:pt>
                <c:pt idx="485">
                  <c:v>144.46536800000001</c:v>
                </c:pt>
                <c:pt idx="486">
                  <c:v>144.85071199999999</c:v>
                </c:pt>
                <c:pt idx="487">
                  <c:v>145.25637800000001</c:v>
                </c:pt>
                <c:pt idx="488">
                  <c:v>145.676894</c:v>
                </c:pt>
                <c:pt idx="489">
                  <c:v>146.11541</c:v>
                </c:pt>
                <c:pt idx="490">
                  <c:v>146.56447399999999</c:v>
                </c:pt>
                <c:pt idx="491">
                  <c:v>147.00946999999999</c:v>
                </c:pt>
                <c:pt idx="492">
                  <c:v>147.47414000000001</c:v>
                </c:pt>
                <c:pt idx="493">
                  <c:v>147.90999199999999</c:v>
                </c:pt>
                <c:pt idx="494">
                  <c:v>148.35887600000001</c:v>
                </c:pt>
                <c:pt idx="495">
                  <c:v>148.819928</c:v>
                </c:pt>
                <c:pt idx="496">
                  <c:v>149.29370599999999</c:v>
                </c:pt>
                <c:pt idx="497">
                  <c:v>149.76773600000001</c:v>
                </c:pt>
                <c:pt idx="498">
                  <c:v>150.232406</c:v>
                </c:pt>
                <c:pt idx="499">
                  <c:v>150.74004199999999</c:v>
                </c:pt>
                <c:pt idx="500">
                  <c:v>151.23930799999999</c:v>
                </c:pt>
                <c:pt idx="501">
                  <c:v>151.73218399999999</c:v>
                </c:pt>
                <c:pt idx="502">
                  <c:v>152.21838199999999</c:v>
                </c:pt>
                <c:pt idx="503">
                  <c:v>152.727836</c:v>
                </c:pt>
                <c:pt idx="504">
                  <c:v>153.23576</c:v>
                </c:pt>
                <c:pt idx="505">
                  <c:v>153.75039799999999</c:v>
                </c:pt>
                <c:pt idx="506">
                  <c:v>154.261076</c:v>
                </c:pt>
                <c:pt idx="507">
                  <c:v>154.78185199999999</c:v>
                </c:pt>
                <c:pt idx="508">
                  <c:v>155.29278199999999</c:v>
                </c:pt>
                <c:pt idx="509">
                  <c:v>155.7842</c:v>
                </c:pt>
                <c:pt idx="510">
                  <c:v>156.25479200000001</c:v>
                </c:pt>
                <c:pt idx="511">
                  <c:v>156.796628</c:v>
                </c:pt>
                <c:pt idx="512">
                  <c:v>157.55898199999999</c:v>
                </c:pt>
                <c:pt idx="513">
                  <c:v>158.716634</c:v>
                </c:pt>
                <c:pt idx="514">
                  <c:v>159.64761200000001</c:v>
                </c:pt>
                <c:pt idx="515">
                  <c:v>160.129076</c:v>
                </c:pt>
                <c:pt idx="516">
                  <c:v>160.43858599999999</c:v>
                </c:pt>
                <c:pt idx="517">
                  <c:v>160.710746</c:v>
                </c:pt>
                <c:pt idx="518">
                  <c:v>161.005154</c:v>
                </c:pt>
                <c:pt idx="519">
                  <c:v>161.345696</c:v>
                </c:pt>
                <c:pt idx="520">
                  <c:v>161.713382</c:v>
                </c:pt>
                <c:pt idx="521">
                  <c:v>162.112424</c:v>
                </c:pt>
                <c:pt idx="522">
                  <c:v>162.52075400000001</c:v>
                </c:pt>
                <c:pt idx="523">
                  <c:v>162.96742399999999</c:v>
                </c:pt>
                <c:pt idx="524">
                  <c:v>163.404032</c:v>
                </c:pt>
                <c:pt idx="525">
                  <c:v>163.819436</c:v>
                </c:pt>
                <c:pt idx="526">
                  <c:v>164.24349799999999</c:v>
                </c:pt>
                <c:pt idx="527">
                  <c:v>164.66262800000001</c:v>
                </c:pt>
                <c:pt idx="528">
                  <c:v>165.06750199999999</c:v>
                </c:pt>
                <c:pt idx="529">
                  <c:v>165.459146</c:v>
                </c:pt>
                <c:pt idx="530">
                  <c:v>165.87375800000001</c:v>
                </c:pt>
                <c:pt idx="531">
                  <c:v>166.26943399999999</c:v>
                </c:pt>
                <c:pt idx="532">
                  <c:v>166.67407399999999</c:v>
                </c:pt>
                <c:pt idx="533">
                  <c:v>167.09525600000001</c:v>
                </c:pt>
                <c:pt idx="534">
                  <c:v>167.47842199999999</c:v>
                </c:pt>
                <c:pt idx="535">
                  <c:v>167.88160400000001</c:v>
                </c:pt>
                <c:pt idx="536">
                  <c:v>168.31160600000001</c:v>
                </c:pt>
                <c:pt idx="537">
                  <c:v>168.723626</c:v>
                </c:pt>
                <c:pt idx="538">
                  <c:v>169.12572800000001</c:v>
                </c:pt>
                <c:pt idx="539">
                  <c:v>169.54084399999999</c:v>
                </c:pt>
                <c:pt idx="540">
                  <c:v>169.94035400000001</c:v>
                </c:pt>
                <c:pt idx="541">
                  <c:v>170.33430200000001</c:v>
                </c:pt>
                <c:pt idx="542">
                  <c:v>170.74347800000001</c:v>
                </c:pt>
                <c:pt idx="543">
                  <c:v>171.12990199999999</c:v>
                </c:pt>
                <c:pt idx="544">
                  <c:v>171.54532399999999</c:v>
                </c:pt>
                <c:pt idx="545">
                  <c:v>171.937454</c:v>
                </c:pt>
                <c:pt idx="546">
                  <c:v>172.31711000000001</c:v>
                </c:pt>
                <c:pt idx="547">
                  <c:v>172.69876400000001</c:v>
                </c:pt>
                <c:pt idx="548">
                  <c:v>173.075558</c:v>
                </c:pt>
                <c:pt idx="549">
                  <c:v>173.44832</c:v>
                </c:pt>
                <c:pt idx="550">
                  <c:v>173.824772</c:v>
                </c:pt>
                <c:pt idx="551">
                  <c:v>174.200558</c:v>
                </c:pt>
                <c:pt idx="552">
                  <c:v>174.59105</c:v>
                </c:pt>
                <c:pt idx="553">
                  <c:v>174.958034</c:v>
                </c:pt>
                <c:pt idx="554">
                  <c:v>175.33097599999999</c:v>
                </c:pt>
                <c:pt idx="555">
                  <c:v>175.705142</c:v>
                </c:pt>
                <c:pt idx="556">
                  <c:v>176.07059599999999</c:v>
                </c:pt>
                <c:pt idx="557">
                  <c:v>176.452178</c:v>
                </c:pt>
                <c:pt idx="558">
                  <c:v>176.84115800000001</c:v>
                </c:pt>
                <c:pt idx="559">
                  <c:v>177.22362200000001</c:v>
                </c:pt>
                <c:pt idx="560">
                  <c:v>177.58657400000001</c:v>
                </c:pt>
                <c:pt idx="561">
                  <c:v>177.957266</c:v>
                </c:pt>
                <c:pt idx="562">
                  <c:v>178.33220600000001</c:v>
                </c:pt>
                <c:pt idx="563">
                  <c:v>178.701134</c:v>
                </c:pt>
                <c:pt idx="564">
                  <c:v>179.05641800000001</c:v>
                </c:pt>
                <c:pt idx="565">
                  <c:v>179.43132199999999</c:v>
                </c:pt>
                <c:pt idx="566">
                  <c:v>179.804462</c:v>
                </c:pt>
                <c:pt idx="567">
                  <c:v>180.16673</c:v>
                </c:pt>
                <c:pt idx="568">
                  <c:v>180.51868400000001</c:v>
                </c:pt>
                <c:pt idx="569">
                  <c:v>180.882374</c:v>
                </c:pt>
                <c:pt idx="570">
                  <c:v>181.22971999999999</c:v>
                </c:pt>
                <c:pt idx="571">
                  <c:v>181.57109</c:v>
                </c:pt>
                <c:pt idx="572">
                  <c:v>181.92183800000001</c:v>
                </c:pt>
                <c:pt idx="573">
                  <c:v>182.26952600000001</c:v>
                </c:pt>
                <c:pt idx="574">
                  <c:v>182.60760200000001</c:v>
                </c:pt>
                <c:pt idx="575">
                  <c:v>182.956604</c:v>
                </c:pt>
                <c:pt idx="576">
                  <c:v>183.30551600000001</c:v>
                </c:pt>
                <c:pt idx="577">
                  <c:v>183.65795600000001</c:v>
                </c:pt>
                <c:pt idx="578">
                  <c:v>184.00469000000001</c:v>
                </c:pt>
                <c:pt idx="579">
                  <c:v>184.34361200000001</c:v>
                </c:pt>
                <c:pt idx="580">
                  <c:v>184.67995999999999</c:v>
                </c:pt>
                <c:pt idx="581">
                  <c:v>185.025362</c:v>
                </c:pt>
                <c:pt idx="582">
                  <c:v>185.354366</c:v>
                </c:pt>
                <c:pt idx="583">
                  <c:v>185.71261999999999</c:v>
                </c:pt>
                <c:pt idx="584">
                  <c:v>186.050264</c:v>
                </c:pt>
                <c:pt idx="585">
                  <c:v>186.376892</c:v>
                </c:pt>
                <c:pt idx="586">
                  <c:v>186.72274400000001</c:v>
                </c:pt>
                <c:pt idx="587">
                  <c:v>187.06564399999999</c:v>
                </c:pt>
                <c:pt idx="588">
                  <c:v>187.38140000000001</c:v>
                </c:pt>
                <c:pt idx="589">
                  <c:v>187.72205</c:v>
                </c:pt>
                <c:pt idx="590">
                  <c:v>188.059316</c:v>
                </c:pt>
                <c:pt idx="591">
                  <c:v>188.378726</c:v>
                </c:pt>
                <c:pt idx="592">
                  <c:v>188.715812</c:v>
                </c:pt>
                <c:pt idx="593">
                  <c:v>189.03936200000001</c:v>
                </c:pt>
                <c:pt idx="594">
                  <c:v>189.37129999999999</c:v>
                </c:pt>
                <c:pt idx="595">
                  <c:v>189.700862</c:v>
                </c:pt>
                <c:pt idx="596">
                  <c:v>190.03670600000001</c:v>
                </c:pt>
                <c:pt idx="597">
                  <c:v>190.34803400000001</c:v>
                </c:pt>
                <c:pt idx="598">
                  <c:v>190.68143000000001</c:v>
                </c:pt>
                <c:pt idx="599">
                  <c:v>191.02436599999999</c:v>
                </c:pt>
                <c:pt idx="600">
                  <c:v>191.32854800000001</c:v>
                </c:pt>
                <c:pt idx="601">
                  <c:v>191.65692200000001</c:v>
                </c:pt>
                <c:pt idx="602">
                  <c:v>191.99507</c:v>
                </c:pt>
                <c:pt idx="603">
                  <c:v>192.31500199999999</c:v>
                </c:pt>
                <c:pt idx="604">
                  <c:v>192.64544599999999</c:v>
                </c:pt>
                <c:pt idx="605">
                  <c:v>193.00609399999999</c:v>
                </c:pt>
                <c:pt idx="606">
                  <c:v>193.33945399999999</c:v>
                </c:pt>
                <c:pt idx="607">
                  <c:v>193.657028</c:v>
                </c:pt>
                <c:pt idx="608">
                  <c:v>193.997444</c:v>
                </c:pt>
                <c:pt idx="609">
                  <c:v>194.345168</c:v>
                </c:pt>
                <c:pt idx="610">
                  <c:v>194.68887799999999</c:v>
                </c:pt>
                <c:pt idx="611">
                  <c:v>195.02974399999999</c:v>
                </c:pt>
                <c:pt idx="612">
                  <c:v>195.37673000000001</c:v>
                </c:pt>
                <c:pt idx="613">
                  <c:v>195.71509399999999</c:v>
                </c:pt>
                <c:pt idx="614">
                  <c:v>196.06998200000001</c:v>
                </c:pt>
                <c:pt idx="615">
                  <c:v>196.42470800000001</c:v>
                </c:pt>
                <c:pt idx="616">
                  <c:v>196.764386</c:v>
                </c:pt>
                <c:pt idx="617">
                  <c:v>197.122514</c:v>
                </c:pt>
                <c:pt idx="618">
                  <c:v>197.48325199999999</c:v>
                </c:pt>
                <c:pt idx="619">
                  <c:v>197.82872599999999</c:v>
                </c:pt>
                <c:pt idx="620">
                  <c:v>198.16633400000001</c:v>
                </c:pt>
                <c:pt idx="621">
                  <c:v>198.530618</c:v>
                </c:pt>
                <c:pt idx="622">
                  <c:v>198.88374200000001</c:v>
                </c:pt>
                <c:pt idx="623">
                  <c:v>199.243202</c:v>
                </c:pt>
                <c:pt idx="624">
                  <c:v>199.60683800000001</c:v>
                </c:pt>
                <c:pt idx="625">
                  <c:v>199.96453399999999</c:v>
                </c:pt>
                <c:pt idx="626">
                  <c:v>200.344694</c:v>
                </c:pt>
                <c:pt idx="627">
                  <c:v>200.69369599999999</c:v>
                </c:pt>
                <c:pt idx="628">
                  <c:v>201.07767200000001</c:v>
                </c:pt>
                <c:pt idx="629">
                  <c:v>201.446168</c:v>
                </c:pt>
                <c:pt idx="630">
                  <c:v>201.81124399999999</c:v>
                </c:pt>
                <c:pt idx="631">
                  <c:v>202.19921600000001</c:v>
                </c:pt>
                <c:pt idx="632">
                  <c:v>202.590788</c:v>
                </c:pt>
                <c:pt idx="633">
                  <c:v>202.971146</c:v>
                </c:pt>
                <c:pt idx="634">
                  <c:v>203.35850600000001</c:v>
                </c:pt>
                <c:pt idx="635">
                  <c:v>203.741456</c:v>
                </c:pt>
                <c:pt idx="636">
                  <c:v>204.11830399999999</c:v>
                </c:pt>
                <c:pt idx="637">
                  <c:v>204.504242</c:v>
                </c:pt>
                <c:pt idx="638">
                  <c:v>204.88877600000001</c:v>
                </c:pt>
                <c:pt idx="639">
                  <c:v>205.27421000000001</c:v>
                </c:pt>
                <c:pt idx="640">
                  <c:v>205.678256</c:v>
                </c:pt>
                <c:pt idx="641">
                  <c:v>206.06971999999999</c:v>
                </c:pt>
                <c:pt idx="642">
                  <c:v>206.48049800000001</c:v>
                </c:pt>
                <c:pt idx="643">
                  <c:v>206.89874599999999</c:v>
                </c:pt>
                <c:pt idx="644">
                  <c:v>207.29992999999999</c:v>
                </c:pt>
                <c:pt idx="645">
                  <c:v>207.70775599999999</c:v>
                </c:pt>
                <c:pt idx="646">
                  <c:v>208.12891999999999</c:v>
                </c:pt>
                <c:pt idx="647">
                  <c:v>208.57224199999999</c:v>
                </c:pt>
                <c:pt idx="648">
                  <c:v>209.01279199999999</c:v>
                </c:pt>
                <c:pt idx="649">
                  <c:v>209.43671000000001</c:v>
                </c:pt>
                <c:pt idx="650">
                  <c:v>209.874956</c:v>
                </c:pt>
                <c:pt idx="651">
                  <c:v>210.34039999999999</c:v>
                </c:pt>
                <c:pt idx="652">
                  <c:v>210.78111200000001</c:v>
                </c:pt>
                <c:pt idx="653">
                  <c:v>211.227476</c:v>
                </c:pt>
                <c:pt idx="654">
                  <c:v>211.69556600000001</c:v>
                </c:pt>
                <c:pt idx="655">
                  <c:v>212.14922000000001</c:v>
                </c:pt>
                <c:pt idx="656">
                  <c:v>212.60947999999999</c:v>
                </c:pt>
                <c:pt idx="657">
                  <c:v>213.09746000000001</c:v>
                </c:pt>
                <c:pt idx="658">
                  <c:v>213.56942000000001</c:v>
                </c:pt>
                <c:pt idx="659">
                  <c:v>214.03724</c:v>
                </c:pt>
                <c:pt idx="660">
                  <c:v>214.53386</c:v>
                </c:pt>
                <c:pt idx="661">
                  <c:v>215.006</c:v>
                </c:pt>
                <c:pt idx="662">
                  <c:v>215.47309999999999</c:v>
                </c:pt>
                <c:pt idx="663">
                  <c:v>215.94919999999999</c:v>
                </c:pt>
                <c:pt idx="664">
                  <c:v>216.42529999999999</c:v>
                </c:pt>
                <c:pt idx="665">
                  <c:v>216.9032</c:v>
                </c:pt>
                <c:pt idx="666">
                  <c:v>217.38560000000001</c:v>
                </c:pt>
                <c:pt idx="667">
                  <c:v>217.88455999999999</c:v>
                </c:pt>
                <c:pt idx="668">
                  <c:v>218.38046</c:v>
                </c:pt>
                <c:pt idx="669">
                  <c:v>218.89760000000001</c:v>
                </c:pt>
                <c:pt idx="670">
                  <c:v>219.42248000000001</c:v>
                </c:pt>
                <c:pt idx="671">
                  <c:v>219.96986000000001</c:v>
                </c:pt>
                <c:pt idx="672">
                  <c:v>220.51004</c:v>
                </c:pt>
                <c:pt idx="673">
                  <c:v>221.06515999999999</c:v>
                </c:pt>
                <c:pt idx="674">
                  <c:v>221.62837999999999</c:v>
                </c:pt>
                <c:pt idx="675">
                  <c:v>222.20581999999999</c:v>
                </c:pt>
                <c:pt idx="676">
                  <c:v>222.78362000000001</c:v>
                </c:pt>
                <c:pt idx="677">
                  <c:v>223.34719999999999</c:v>
                </c:pt>
                <c:pt idx="678">
                  <c:v>223.90610000000001</c:v>
                </c:pt>
                <c:pt idx="679">
                  <c:v>224.46968000000001</c:v>
                </c:pt>
                <c:pt idx="680">
                  <c:v>225.04334</c:v>
                </c:pt>
                <c:pt idx="681">
                  <c:v>225.62852000000001</c:v>
                </c:pt>
                <c:pt idx="682">
                  <c:v>226.19497999999999</c:v>
                </c:pt>
                <c:pt idx="683">
                  <c:v>226.75496000000001</c:v>
                </c:pt>
                <c:pt idx="684">
                  <c:v>227.32447999999999</c:v>
                </c:pt>
                <c:pt idx="685">
                  <c:v>227.88824</c:v>
                </c:pt>
                <c:pt idx="686">
                  <c:v>228.45812000000001</c:v>
                </c:pt>
                <c:pt idx="687">
                  <c:v>229.0334</c:v>
                </c:pt>
                <c:pt idx="688">
                  <c:v>229.62379999999999</c:v>
                </c:pt>
                <c:pt idx="689">
                  <c:v>230.20627999999999</c:v>
                </c:pt>
                <c:pt idx="690">
                  <c:v>230.79632000000001</c:v>
                </c:pt>
                <c:pt idx="691">
                  <c:v>231.39338000000001</c:v>
                </c:pt>
                <c:pt idx="692">
                  <c:v>232.00988000000001</c:v>
                </c:pt>
                <c:pt idx="693">
                  <c:v>232.66166000000001</c:v>
                </c:pt>
                <c:pt idx="694">
                  <c:v>233.31272000000001</c:v>
                </c:pt>
                <c:pt idx="695">
                  <c:v>233.99384000000001</c:v>
                </c:pt>
                <c:pt idx="696">
                  <c:v>234.66074</c:v>
                </c:pt>
                <c:pt idx="697">
                  <c:v>235.32764</c:v>
                </c:pt>
                <c:pt idx="698">
                  <c:v>235.99003999999999</c:v>
                </c:pt>
                <c:pt idx="699">
                  <c:v>236.68142</c:v>
                </c:pt>
                <c:pt idx="700">
                  <c:v>237.35767999999999</c:v>
                </c:pt>
                <c:pt idx="701">
                  <c:v>238.04096000000001</c:v>
                </c:pt>
                <c:pt idx="702">
                  <c:v>238.74853999999999</c:v>
                </c:pt>
                <c:pt idx="703">
                  <c:v>239.45702</c:v>
                </c:pt>
                <c:pt idx="704">
                  <c:v>240.17792</c:v>
                </c:pt>
                <c:pt idx="705">
                  <c:v>240.89143999999999</c:v>
                </c:pt>
                <c:pt idx="706">
                  <c:v>241.60730000000001</c:v>
                </c:pt>
                <c:pt idx="707">
                  <c:v>242.33431999999999</c:v>
                </c:pt>
                <c:pt idx="708">
                  <c:v>243.06926000000001</c:v>
                </c:pt>
                <c:pt idx="709">
                  <c:v>243.82615999999999</c:v>
                </c:pt>
                <c:pt idx="710">
                  <c:v>244.58107999999999</c:v>
                </c:pt>
                <c:pt idx="711">
                  <c:v>245.33690000000001</c:v>
                </c:pt>
                <c:pt idx="712">
                  <c:v>246.09505999999999</c:v>
                </c:pt>
                <c:pt idx="713">
                  <c:v>246.85177999999999</c:v>
                </c:pt>
                <c:pt idx="714">
                  <c:v>247.60669999999999</c:v>
                </c:pt>
                <c:pt idx="715">
                  <c:v>248.38898</c:v>
                </c:pt>
                <c:pt idx="716">
                  <c:v>249.161</c:v>
                </c:pt>
                <c:pt idx="717">
                  <c:v>249.93734000000001</c:v>
                </c:pt>
                <c:pt idx="718">
                  <c:v>250.70918</c:v>
                </c:pt>
                <c:pt idx="719">
                  <c:v>251.48156</c:v>
                </c:pt>
                <c:pt idx="720">
                  <c:v>252.25988000000001</c:v>
                </c:pt>
                <c:pt idx="721">
                  <c:v>253.05278000000001</c:v>
                </c:pt>
                <c:pt idx="722">
                  <c:v>253.83181999999999</c:v>
                </c:pt>
                <c:pt idx="723">
                  <c:v>254.61554000000001</c:v>
                </c:pt>
                <c:pt idx="724">
                  <c:v>255.41473999999999</c:v>
                </c:pt>
                <c:pt idx="725">
                  <c:v>256.19072</c:v>
                </c:pt>
                <c:pt idx="726">
                  <c:v>256.97030000000001</c:v>
                </c:pt>
                <c:pt idx="727">
                  <c:v>257.75743999999997</c:v>
                </c:pt>
                <c:pt idx="728">
                  <c:v>258.52892000000003</c:v>
                </c:pt>
                <c:pt idx="729">
                  <c:v>259.31191999999999</c:v>
                </c:pt>
                <c:pt idx="730">
                  <c:v>260.07961999999998</c:v>
                </c:pt>
                <c:pt idx="731">
                  <c:v>260.84714000000002</c:v>
                </c:pt>
                <c:pt idx="732">
                  <c:v>261.62240000000003</c:v>
                </c:pt>
                <c:pt idx="733">
                  <c:v>262.39136000000002</c:v>
                </c:pt>
                <c:pt idx="734">
                  <c:v>263.1524</c:v>
                </c:pt>
                <c:pt idx="735">
                  <c:v>263.91829999999999</c:v>
                </c:pt>
                <c:pt idx="736">
                  <c:v>264.67304000000001</c:v>
                </c:pt>
                <c:pt idx="737">
                  <c:v>265.43588</c:v>
                </c:pt>
                <c:pt idx="738">
                  <c:v>266.19727999999998</c:v>
                </c:pt>
                <c:pt idx="739">
                  <c:v>266.95346000000001</c:v>
                </c:pt>
                <c:pt idx="740">
                  <c:v>267.71899999999999</c:v>
                </c:pt>
                <c:pt idx="741">
                  <c:v>268.48075999999998</c:v>
                </c:pt>
                <c:pt idx="742">
                  <c:v>269.25134000000003</c:v>
                </c:pt>
                <c:pt idx="743">
                  <c:v>269.99293999999998</c:v>
                </c:pt>
                <c:pt idx="744">
                  <c:v>270.74299999999999</c:v>
                </c:pt>
                <c:pt idx="745">
                  <c:v>271.49108000000001</c:v>
                </c:pt>
                <c:pt idx="746">
                  <c:v>272.23502000000002</c:v>
                </c:pt>
                <c:pt idx="747">
                  <c:v>272.98435999999998</c:v>
                </c:pt>
                <c:pt idx="748">
                  <c:v>273.71749999999997</c:v>
                </c:pt>
                <c:pt idx="749">
                  <c:v>274.44542000000001</c:v>
                </c:pt>
                <c:pt idx="750">
                  <c:v>275.17766</c:v>
                </c:pt>
                <c:pt idx="751">
                  <c:v>275.92754000000002</c:v>
                </c:pt>
                <c:pt idx="752">
                  <c:v>276.67453999999998</c:v>
                </c:pt>
                <c:pt idx="753">
                  <c:v>277.39580000000001</c:v>
                </c:pt>
                <c:pt idx="754">
                  <c:v>278.13056</c:v>
                </c:pt>
                <c:pt idx="755">
                  <c:v>278.86748</c:v>
                </c:pt>
                <c:pt idx="756">
                  <c:v>279.57722000000001</c:v>
                </c:pt>
                <c:pt idx="757">
                  <c:v>280.30694</c:v>
                </c:pt>
                <c:pt idx="758">
                  <c:v>281.03737999999998</c:v>
                </c:pt>
                <c:pt idx="759">
                  <c:v>281.78942000000001</c:v>
                </c:pt>
                <c:pt idx="760">
                  <c:v>282.54217999999997</c:v>
                </c:pt>
                <c:pt idx="761">
                  <c:v>283.27586000000002</c:v>
                </c:pt>
                <c:pt idx="762">
                  <c:v>284.01332000000002</c:v>
                </c:pt>
                <c:pt idx="763">
                  <c:v>284.76211999999998</c:v>
                </c:pt>
                <c:pt idx="764">
                  <c:v>285.50966</c:v>
                </c:pt>
                <c:pt idx="765">
                  <c:v>286.25486000000001</c:v>
                </c:pt>
                <c:pt idx="766">
                  <c:v>287.01805999999999</c:v>
                </c:pt>
                <c:pt idx="767">
                  <c:v>287.77784000000003</c:v>
                </c:pt>
                <c:pt idx="768">
                  <c:v>288.54302000000001</c:v>
                </c:pt>
                <c:pt idx="769">
                  <c:v>289.31</c:v>
                </c:pt>
                <c:pt idx="770">
                  <c:v>290.07859999999999</c:v>
                </c:pt>
                <c:pt idx="771">
                  <c:v>290.8553</c:v>
                </c:pt>
                <c:pt idx="772">
                  <c:v>291.63560000000001</c:v>
                </c:pt>
                <c:pt idx="773">
                  <c:v>292.40960000000001</c:v>
                </c:pt>
                <c:pt idx="774">
                  <c:v>293.18234000000001</c:v>
                </c:pt>
                <c:pt idx="775">
                  <c:v>293.97073999999998</c:v>
                </c:pt>
                <c:pt idx="776">
                  <c:v>294.75806</c:v>
                </c:pt>
                <c:pt idx="777">
                  <c:v>295.54520000000002</c:v>
                </c:pt>
                <c:pt idx="778">
                  <c:v>296.34368000000001</c:v>
                </c:pt>
                <c:pt idx="779">
                  <c:v>297.13117999999997</c:v>
                </c:pt>
                <c:pt idx="780">
                  <c:v>297.90481999999997</c:v>
                </c:pt>
                <c:pt idx="781">
                  <c:v>298.70762000000002</c:v>
                </c:pt>
                <c:pt idx="782">
                  <c:v>299.50664</c:v>
                </c:pt>
                <c:pt idx="783">
                  <c:v>300.30889999999999</c:v>
                </c:pt>
                <c:pt idx="784">
                  <c:v>301.10270000000003</c:v>
                </c:pt>
                <c:pt idx="785">
                  <c:v>301.91323999999997</c:v>
                </c:pt>
                <c:pt idx="786">
                  <c:v>302.72629999999998</c:v>
                </c:pt>
                <c:pt idx="787">
                  <c:v>303.55826000000002</c:v>
                </c:pt>
                <c:pt idx="788">
                  <c:v>304.39868000000001</c:v>
                </c:pt>
                <c:pt idx="789">
                  <c:v>305.26898</c:v>
                </c:pt>
                <c:pt idx="790">
                  <c:v>306.16232000000002</c:v>
                </c:pt>
                <c:pt idx="791">
                  <c:v>307.08445999999998</c:v>
                </c:pt>
                <c:pt idx="792">
                  <c:v>307.99328000000003</c:v>
                </c:pt>
                <c:pt idx="793">
                  <c:v>308.8922</c:v>
                </c:pt>
                <c:pt idx="794">
                  <c:v>309.79723999999999</c:v>
                </c:pt>
                <c:pt idx="795">
                  <c:v>310.68374</c:v>
                </c:pt>
                <c:pt idx="796">
                  <c:v>311.57582000000002</c:v>
                </c:pt>
                <c:pt idx="797">
                  <c:v>312.43099999999998</c:v>
                </c:pt>
                <c:pt idx="798">
                  <c:v>313.08566000000002</c:v>
                </c:pt>
                <c:pt idx="799">
                  <c:v>313.52719999999999</c:v>
                </c:pt>
                <c:pt idx="800">
                  <c:v>313.71620000000001</c:v>
                </c:pt>
                <c:pt idx="801">
                  <c:v>313.64996000000002</c:v>
                </c:pt>
                <c:pt idx="802">
                  <c:v>313.51405999999997</c:v>
                </c:pt>
                <c:pt idx="803">
                  <c:v>313.41127999999998</c:v>
                </c:pt>
                <c:pt idx="804">
                  <c:v>313.39328</c:v>
                </c:pt>
                <c:pt idx="805">
                  <c:v>313.41901999999999</c:v>
                </c:pt>
                <c:pt idx="806">
                  <c:v>313.43108000000001</c:v>
                </c:pt>
                <c:pt idx="807">
                  <c:v>313.43810000000002</c:v>
                </c:pt>
                <c:pt idx="808">
                  <c:v>313.41757999999999</c:v>
                </c:pt>
                <c:pt idx="809">
                  <c:v>313.38337999999999</c:v>
                </c:pt>
                <c:pt idx="810">
                  <c:v>313.30651999999998</c:v>
                </c:pt>
                <c:pt idx="811">
                  <c:v>313.21256</c:v>
                </c:pt>
                <c:pt idx="812">
                  <c:v>313.12741999999997</c:v>
                </c:pt>
                <c:pt idx="813">
                  <c:v>313.02391999999998</c:v>
                </c:pt>
                <c:pt idx="814">
                  <c:v>312.91538000000003</c:v>
                </c:pt>
                <c:pt idx="815">
                  <c:v>312.85273999999998</c:v>
                </c:pt>
                <c:pt idx="816">
                  <c:v>312.81044000000003</c:v>
                </c:pt>
                <c:pt idx="817">
                  <c:v>312.78019999999998</c:v>
                </c:pt>
                <c:pt idx="818">
                  <c:v>312.82141999999999</c:v>
                </c:pt>
                <c:pt idx="819">
                  <c:v>312.90548000000001</c:v>
                </c:pt>
                <c:pt idx="820">
                  <c:v>313.01384000000002</c:v>
                </c:pt>
                <c:pt idx="821">
                  <c:v>313.19150000000002</c:v>
                </c:pt>
                <c:pt idx="822">
                  <c:v>313.43738000000002</c:v>
                </c:pt>
                <c:pt idx="823">
                  <c:v>313.71098000000001</c:v>
                </c:pt>
                <c:pt idx="824">
                  <c:v>314.04289999999997</c:v>
                </c:pt>
                <c:pt idx="825">
                  <c:v>314.41784000000001</c:v>
                </c:pt>
                <c:pt idx="826">
                  <c:v>314.82571999999999</c:v>
                </c:pt>
                <c:pt idx="827">
                  <c:v>315.31423999999998</c:v>
                </c:pt>
                <c:pt idx="828">
                  <c:v>315.83048000000002</c:v>
                </c:pt>
                <c:pt idx="829">
                  <c:v>316.37263999999999</c:v>
                </c:pt>
                <c:pt idx="830">
                  <c:v>316.93946</c:v>
                </c:pt>
                <c:pt idx="831">
                  <c:v>317.55200000000002</c:v>
                </c:pt>
                <c:pt idx="832">
                  <c:v>318.19315999999998</c:v>
                </c:pt>
                <c:pt idx="833">
                  <c:v>318.83431999999999</c:v>
                </c:pt>
                <c:pt idx="834">
                  <c:v>319.48430000000002</c:v>
                </c:pt>
                <c:pt idx="835">
                  <c:v>320.16217999999998</c:v>
                </c:pt>
                <c:pt idx="836">
                  <c:v>320.83681999999999</c:v>
                </c:pt>
                <c:pt idx="837">
                  <c:v>321.54331999999999</c:v>
                </c:pt>
                <c:pt idx="838">
                  <c:v>322.27177999999998</c:v>
                </c:pt>
                <c:pt idx="839">
                  <c:v>323.00474000000003</c:v>
                </c:pt>
                <c:pt idx="840">
                  <c:v>323.75533999999999</c:v>
                </c:pt>
                <c:pt idx="841">
                  <c:v>324.50990000000002</c:v>
                </c:pt>
                <c:pt idx="842">
                  <c:v>325.25168000000002</c:v>
                </c:pt>
                <c:pt idx="843">
                  <c:v>326.00119999999998</c:v>
                </c:pt>
                <c:pt idx="844">
                  <c:v>326.74639999999999</c:v>
                </c:pt>
                <c:pt idx="845">
                  <c:v>327.49178000000001</c:v>
                </c:pt>
                <c:pt idx="846">
                  <c:v>328.24382000000003</c:v>
                </c:pt>
                <c:pt idx="847">
                  <c:v>328.9676</c:v>
                </c:pt>
                <c:pt idx="848">
                  <c:v>329.71136000000001</c:v>
                </c:pt>
                <c:pt idx="849">
                  <c:v>330.43117999999998</c:v>
                </c:pt>
                <c:pt idx="850">
                  <c:v>331.14830000000001</c:v>
                </c:pt>
                <c:pt idx="851">
                  <c:v>331.87099999999998</c:v>
                </c:pt>
                <c:pt idx="852">
                  <c:v>332.57047999999998</c:v>
                </c:pt>
                <c:pt idx="853">
                  <c:v>333.29516000000001</c:v>
                </c:pt>
                <c:pt idx="854">
                  <c:v>334.00976000000003</c:v>
                </c:pt>
                <c:pt idx="855">
                  <c:v>334.73606000000001</c:v>
                </c:pt>
                <c:pt idx="856">
                  <c:v>335.47190000000001</c:v>
                </c:pt>
                <c:pt idx="857">
                  <c:v>336.22448000000003</c:v>
                </c:pt>
                <c:pt idx="858">
                  <c:v>336.93277999999998</c:v>
                </c:pt>
                <c:pt idx="859">
                  <c:v>337.64</c:v>
                </c:pt>
                <c:pt idx="860">
                  <c:v>338.34884</c:v>
                </c:pt>
                <c:pt idx="861">
                  <c:v>339.07747999999998</c:v>
                </c:pt>
                <c:pt idx="862">
                  <c:v>339.79694000000001</c:v>
                </c:pt>
                <c:pt idx="863">
                  <c:v>340.48741999999999</c:v>
                </c:pt>
                <c:pt idx="864">
                  <c:v>341.15449999999998</c:v>
                </c:pt>
                <c:pt idx="865">
                  <c:v>341.82715999999999</c:v>
                </c:pt>
                <c:pt idx="866">
                  <c:v>342.50036</c:v>
                </c:pt>
                <c:pt idx="867">
                  <c:v>343.17680000000001</c:v>
                </c:pt>
                <c:pt idx="868">
                  <c:v>343.86205999999999</c:v>
                </c:pt>
                <c:pt idx="869">
                  <c:v>344.53201999999999</c:v>
                </c:pt>
                <c:pt idx="870">
                  <c:v>345.20738</c:v>
                </c:pt>
                <c:pt idx="871">
                  <c:v>345.87302</c:v>
                </c:pt>
                <c:pt idx="872">
                  <c:v>346.51076</c:v>
                </c:pt>
                <c:pt idx="873">
                  <c:v>347.15318000000002</c:v>
                </c:pt>
                <c:pt idx="874">
                  <c:v>347.80856</c:v>
                </c:pt>
                <c:pt idx="875">
                  <c:v>348.47329999999999</c:v>
                </c:pt>
                <c:pt idx="876">
                  <c:v>349.11572000000001</c:v>
                </c:pt>
                <c:pt idx="877">
                  <c:v>349.72483999999997</c:v>
                </c:pt>
                <c:pt idx="878">
                  <c:v>350.33395999999999</c:v>
                </c:pt>
                <c:pt idx="879">
                  <c:v>350.93299999999999</c:v>
                </c:pt>
                <c:pt idx="880">
                  <c:v>351.55453999999997</c:v>
                </c:pt>
                <c:pt idx="881">
                  <c:v>352.17518000000001</c:v>
                </c:pt>
                <c:pt idx="882">
                  <c:v>352.78573999999998</c:v>
                </c:pt>
                <c:pt idx="883">
                  <c:v>353.42293999999998</c:v>
                </c:pt>
                <c:pt idx="884">
                  <c:v>354.0659</c:v>
                </c:pt>
                <c:pt idx="885">
                  <c:v>354.7013</c:v>
                </c:pt>
                <c:pt idx="886">
                  <c:v>355.32968</c:v>
                </c:pt>
                <c:pt idx="887">
                  <c:v>355.95733999999999</c:v>
                </c:pt>
                <c:pt idx="888">
                  <c:v>356.58859999999999</c:v>
                </c:pt>
                <c:pt idx="889">
                  <c:v>357.20942000000002</c:v>
                </c:pt>
                <c:pt idx="890">
                  <c:v>357.83906000000002</c:v>
                </c:pt>
                <c:pt idx="891">
                  <c:v>358.47266000000002</c:v>
                </c:pt>
                <c:pt idx="892">
                  <c:v>359.08861999999999</c:v>
                </c:pt>
                <c:pt idx="893">
                  <c:v>359.67469999999997</c:v>
                </c:pt>
                <c:pt idx="894">
                  <c:v>360.21758</c:v>
                </c:pt>
                <c:pt idx="895">
                  <c:v>360.71510000000001</c:v>
                </c:pt>
                <c:pt idx="896">
                  <c:v>361.20398</c:v>
                </c:pt>
                <c:pt idx="897">
                  <c:v>361.68529999999998</c:v>
                </c:pt>
                <c:pt idx="898">
                  <c:v>362.13224000000002</c:v>
                </c:pt>
                <c:pt idx="899">
                  <c:v>362.57396</c:v>
                </c:pt>
                <c:pt idx="900">
                  <c:v>363.01801999999998</c:v>
                </c:pt>
                <c:pt idx="901">
                  <c:v>363.47449999999998</c:v>
                </c:pt>
                <c:pt idx="902">
                  <c:v>363.92720000000003</c:v>
                </c:pt>
                <c:pt idx="903">
                  <c:v>364.36369999999999</c:v>
                </c:pt>
                <c:pt idx="904">
                  <c:v>364.82522</c:v>
                </c:pt>
                <c:pt idx="905">
                  <c:v>365.27954</c:v>
                </c:pt>
                <c:pt idx="906">
                  <c:v>365.7002</c:v>
                </c:pt>
                <c:pt idx="907">
                  <c:v>366.10124000000002</c:v>
                </c:pt>
                <c:pt idx="908">
                  <c:v>366.49471999999997</c:v>
                </c:pt>
                <c:pt idx="909">
                  <c:v>366.90800000000002</c:v>
                </c:pt>
                <c:pt idx="910">
                  <c:v>367.32848000000001</c:v>
                </c:pt>
                <c:pt idx="911">
                  <c:v>367.77452</c:v>
                </c:pt>
                <c:pt idx="912">
                  <c:v>368.21983999999998</c:v>
                </c:pt>
                <c:pt idx="913">
                  <c:v>368.66606000000002</c:v>
                </c:pt>
                <c:pt idx="914">
                  <c:v>369.08906000000002</c:v>
                </c:pt>
                <c:pt idx="915">
                  <c:v>369.51026000000002</c:v>
                </c:pt>
                <c:pt idx="916">
                  <c:v>369.89546000000001</c:v>
                </c:pt>
                <c:pt idx="917">
                  <c:v>370.24826000000002</c:v>
                </c:pt>
                <c:pt idx="918">
                  <c:v>370.59584000000001</c:v>
                </c:pt>
                <c:pt idx="919">
                  <c:v>370.93946</c:v>
                </c:pt>
                <c:pt idx="920">
                  <c:v>371.28901999999999</c:v>
                </c:pt>
                <c:pt idx="921">
                  <c:v>371.64326</c:v>
                </c:pt>
                <c:pt idx="922">
                  <c:v>371.99606</c:v>
                </c:pt>
                <c:pt idx="923">
                  <c:v>372.34453999999999</c:v>
                </c:pt>
                <c:pt idx="924">
                  <c:v>372.68401999999998</c:v>
                </c:pt>
                <c:pt idx="925">
                  <c:v>373.01233999999999</c:v>
                </c:pt>
                <c:pt idx="926">
                  <c:v>373.32841999999999</c:v>
                </c:pt>
                <c:pt idx="927">
                  <c:v>373.63477999999998</c:v>
                </c:pt>
                <c:pt idx="928">
                  <c:v>373.9631</c:v>
                </c:pt>
                <c:pt idx="929">
                  <c:v>374.30005999999997</c:v>
                </c:pt>
                <c:pt idx="930">
                  <c:v>374.65123999999997</c:v>
                </c:pt>
                <c:pt idx="931">
                  <c:v>375.00709999999998</c:v>
                </c:pt>
                <c:pt idx="932">
                  <c:v>375.35719999999998</c:v>
                </c:pt>
                <c:pt idx="933">
                  <c:v>375.71737999999999</c:v>
                </c:pt>
                <c:pt idx="934">
                  <c:v>376.08062000000001</c:v>
                </c:pt>
                <c:pt idx="935">
                  <c:v>376.42388</c:v>
                </c:pt>
                <c:pt idx="936">
                  <c:v>376.75760000000002</c:v>
                </c:pt>
                <c:pt idx="937">
                  <c:v>377.10248000000001</c:v>
                </c:pt>
                <c:pt idx="938">
                  <c:v>377.44538</c:v>
                </c:pt>
                <c:pt idx="939">
                  <c:v>377.78161999999998</c:v>
                </c:pt>
                <c:pt idx="940">
                  <c:v>378.11768000000001</c:v>
                </c:pt>
                <c:pt idx="941">
                  <c:v>378.48829999999998</c:v>
                </c:pt>
                <c:pt idx="942">
                  <c:v>378.83102000000002</c:v>
                </c:pt>
                <c:pt idx="943">
                  <c:v>379.15843999999998</c:v>
                </c:pt>
                <c:pt idx="944">
                  <c:v>379.49180000000001</c:v>
                </c:pt>
                <c:pt idx="945">
                  <c:v>379.82119999999998</c:v>
                </c:pt>
                <c:pt idx="946">
                  <c:v>380.13547999999997</c:v>
                </c:pt>
                <c:pt idx="947">
                  <c:v>380.47334000000001</c:v>
                </c:pt>
                <c:pt idx="948">
                  <c:v>380.79068000000001</c:v>
                </c:pt>
                <c:pt idx="949">
                  <c:v>381.09902</c:v>
                </c:pt>
                <c:pt idx="950">
                  <c:v>381.40393999999998</c:v>
                </c:pt>
                <c:pt idx="951">
                  <c:v>381.70184</c:v>
                </c:pt>
                <c:pt idx="952">
                  <c:v>381.97976</c:v>
                </c:pt>
                <c:pt idx="953">
                  <c:v>382.20134000000002</c:v>
                </c:pt>
                <c:pt idx="954">
                  <c:v>382.43498</c:v>
                </c:pt>
                <c:pt idx="955">
                  <c:v>382.65242000000001</c:v>
                </c:pt>
                <c:pt idx="956">
                  <c:v>382.86086</c:v>
                </c:pt>
                <c:pt idx="957">
                  <c:v>383.09</c:v>
                </c:pt>
                <c:pt idx="958">
                  <c:v>383.31698</c:v>
                </c:pt>
                <c:pt idx="959">
                  <c:v>383.53766000000002</c:v>
                </c:pt>
                <c:pt idx="960">
                  <c:v>383.75599999999997</c:v>
                </c:pt>
                <c:pt idx="961">
                  <c:v>383.99396000000002</c:v>
                </c:pt>
                <c:pt idx="962">
                  <c:v>384.21787999999998</c:v>
                </c:pt>
                <c:pt idx="963">
                  <c:v>384.45979999999997</c:v>
                </c:pt>
                <c:pt idx="964">
                  <c:v>384.68804</c:v>
                </c:pt>
                <c:pt idx="965">
                  <c:v>384.88981999999999</c:v>
                </c:pt>
                <c:pt idx="966">
                  <c:v>385.13731999999999</c:v>
                </c:pt>
                <c:pt idx="967">
                  <c:v>385.37491999999997</c:v>
                </c:pt>
                <c:pt idx="968">
                  <c:v>385.62745999999999</c:v>
                </c:pt>
                <c:pt idx="969">
                  <c:v>385.88666000000001</c:v>
                </c:pt>
                <c:pt idx="970">
                  <c:v>386.12948</c:v>
                </c:pt>
                <c:pt idx="971">
                  <c:v>386.34476000000001</c:v>
                </c:pt>
                <c:pt idx="972">
                  <c:v>386.56328000000002</c:v>
                </c:pt>
                <c:pt idx="973">
                  <c:v>386.75948</c:v>
                </c:pt>
                <c:pt idx="974">
                  <c:v>386.92813999999998</c:v>
                </c:pt>
                <c:pt idx="975">
                  <c:v>387.10381999999998</c:v>
                </c:pt>
                <c:pt idx="976">
                  <c:v>387.28579999999999</c:v>
                </c:pt>
                <c:pt idx="977">
                  <c:v>387.45859999999999</c:v>
                </c:pt>
                <c:pt idx="978">
                  <c:v>387.63679999999999</c:v>
                </c:pt>
                <c:pt idx="979">
                  <c:v>387.82148000000001</c:v>
                </c:pt>
                <c:pt idx="980">
                  <c:v>388.01263999999998</c:v>
                </c:pt>
                <c:pt idx="981">
                  <c:v>388.19209999999998</c:v>
                </c:pt>
                <c:pt idx="982">
                  <c:v>388.36417999999998</c:v>
                </c:pt>
                <c:pt idx="983">
                  <c:v>388.52924000000002</c:v>
                </c:pt>
                <c:pt idx="984">
                  <c:v>388.70114000000001</c:v>
                </c:pt>
                <c:pt idx="985">
                  <c:v>388.8338</c:v>
                </c:pt>
                <c:pt idx="986">
                  <c:v>388.94990000000001</c:v>
                </c:pt>
                <c:pt idx="987">
                  <c:v>389.06455999999997</c:v>
                </c:pt>
                <c:pt idx="988">
                  <c:v>389.16860000000003</c:v>
                </c:pt>
                <c:pt idx="989">
                  <c:v>389.2901</c:v>
                </c:pt>
                <c:pt idx="990">
                  <c:v>389.38855999999998</c:v>
                </c:pt>
                <c:pt idx="991">
                  <c:v>389.47532000000001</c:v>
                </c:pt>
                <c:pt idx="992">
                  <c:v>389.56837999999999</c:v>
                </c:pt>
                <c:pt idx="993">
                  <c:v>389.62652000000003</c:v>
                </c:pt>
                <c:pt idx="994">
                  <c:v>389.69672000000003</c:v>
                </c:pt>
                <c:pt idx="995">
                  <c:v>389.75774000000001</c:v>
                </c:pt>
                <c:pt idx="996">
                  <c:v>389.78942000000001</c:v>
                </c:pt>
                <c:pt idx="997">
                  <c:v>389.81695999999999</c:v>
                </c:pt>
                <c:pt idx="998">
                  <c:v>389.84</c:v>
                </c:pt>
                <c:pt idx="999">
                  <c:v>389.85926000000001</c:v>
                </c:pt>
                <c:pt idx="1000">
                  <c:v>389.89166</c:v>
                </c:pt>
                <c:pt idx="1001">
                  <c:v>389.93360000000001</c:v>
                </c:pt>
                <c:pt idx="1002">
                  <c:v>389.98759999999999</c:v>
                </c:pt>
                <c:pt idx="1003">
                  <c:v>390.01549999999997</c:v>
                </c:pt>
                <c:pt idx="1004">
                  <c:v>390.03674000000001</c:v>
                </c:pt>
                <c:pt idx="1005">
                  <c:v>390.08138000000002</c:v>
                </c:pt>
                <c:pt idx="1006">
                  <c:v>390.10892000000001</c:v>
                </c:pt>
                <c:pt idx="1007">
                  <c:v>390.14636000000002</c:v>
                </c:pt>
                <c:pt idx="1008">
                  <c:v>390.16219999999998</c:v>
                </c:pt>
                <c:pt idx="1009">
                  <c:v>390.17840000000001</c:v>
                </c:pt>
                <c:pt idx="1010">
                  <c:v>390.19747999999998</c:v>
                </c:pt>
                <c:pt idx="1011">
                  <c:v>390.21152000000001</c:v>
                </c:pt>
                <c:pt idx="1012">
                  <c:v>390.21926000000002</c:v>
                </c:pt>
                <c:pt idx="1013">
                  <c:v>390.22537999999997</c:v>
                </c:pt>
                <c:pt idx="1014">
                  <c:v>390.23761999999999</c:v>
                </c:pt>
                <c:pt idx="1015">
                  <c:v>390.25760000000002</c:v>
                </c:pt>
                <c:pt idx="1016">
                  <c:v>390.28370000000001</c:v>
                </c:pt>
                <c:pt idx="1017">
                  <c:v>390.32510000000002</c:v>
                </c:pt>
                <c:pt idx="1018">
                  <c:v>390.34309999999999</c:v>
                </c:pt>
                <c:pt idx="1019">
                  <c:v>390.37873999999999</c:v>
                </c:pt>
                <c:pt idx="1020">
                  <c:v>390.39314000000002</c:v>
                </c:pt>
                <c:pt idx="1021">
                  <c:v>390.40267999999998</c:v>
                </c:pt>
                <c:pt idx="1022">
                  <c:v>390.41618</c:v>
                </c:pt>
                <c:pt idx="1023">
                  <c:v>390.44983999999999</c:v>
                </c:pt>
                <c:pt idx="1024">
                  <c:v>390.46154000000001</c:v>
                </c:pt>
                <c:pt idx="1025">
                  <c:v>390.45362</c:v>
                </c:pt>
                <c:pt idx="1026">
                  <c:v>390.45182</c:v>
                </c:pt>
                <c:pt idx="1027">
                  <c:v>390.45938000000001</c:v>
                </c:pt>
                <c:pt idx="1028">
                  <c:v>390.43040000000002</c:v>
                </c:pt>
                <c:pt idx="1029">
                  <c:v>390.40933999999999</c:v>
                </c:pt>
                <c:pt idx="1030">
                  <c:v>390.37801999999999</c:v>
                </c:pt>
                <c:pt idx="1031">
                  <c:v>390.34075999999999</c:v>
                </c:pt>
                <c:pt idx="1032">
                  <c:v>390.28388000000001</c:v>
                </c:pt>
                <c:pt idx="1033">
                  <c:v>390.21332000000001</c:v>
                </c:pt>
                <c:pt idx="1034">
                  <c:v>390.12511999999998</c:v>
                </c:pt>
                <c:pt idx="1035">
                  <c:v>390.03962000000001</c:v>
                </c:pt>
                <c:pt idx="1036">
                  <c:v>389.93486000000001</c:v>
                </c:pt>
                <c:pt idx="1037">
                  <c:v>389.84737999999999</c:v>
                </c:pt>
                <c:pt idx="1038">
                  <c:v>389.75756000000001</c:v>
                </c:pt>
                <c:pt idx="1039">
                  <c:v>389.66503999999998</c:v>
                </c:pt>
                <c:pt idx="1040">
                  <c:v>389.56927999999999</c:v>
                </c:pt>
                <c:pt idx="1041">
                  <c:v>389.46614</c:v>
                </c:pt>
                <c:pt idx="1042">
                  <c:v>389.35075999999998</c:v>
                </c:pt>
                <c:pt idx="1043">
                  <c:v>389.24959999999999</c:v>
                </c:pt>
                <c:pt idx="1044">
                  <c:v>389.15222</c:v>
                </c:pt>
                <c:pt idx="1045">
                  <c:v>389.06851999999998</c:v>
                </c:pt>
                <c:pt idx="1046">
                  <c:v>388.97456</c:v>
                </c:pt>
                <c:pt idx="1047">
                  <c:v>388.86295999999999</c:v>
                </c:pt>
                <c:pt idx="1048">
                  <c:v>388.75567999999998</c:v>
                </c:pt>
                <c:pt idx="1049">
                  <c:v>388.65848</c:v>
                </c:pt>
                <c:pt idx="1050">
                  <c:v>388.52834000000001</c:v>
                </c:pt>
                <c:pt idx="1051">
                  <c:v>388.39172000000002</c:v>
                </c:pt>
                <c:pt idx="1052">
                  <c:v>388.28354000000002</c:v>
                </c:pt>
                <c:pt idx="1053">
                  <c:v>388.15501999999998</c:v>
                </c:pt>
                <c:pt idx="1054">
                  <c:v>388.05295999999998</c:v>
                </c:pt>
                <c:pt idx="1055">
                  <c:v>387.92354</c:v>
                </c:pt>
                <c:pt idx="1056">
                  <c:v>387.78890000000001</c:v>
                </c:pt>
                <c:pt idx="1057">
                  <c:v>387.6728</c:v>
                </c:pt>
                <c:pt idx="1058">
                  <c:v>387.54104000000001</c:v>
                </c:pt>
                <c:pt idx="1059">
                  <c:v>387.41395999999997</c:v>
                </c:pt>
                <c:pt idx="1060">
                  <c:v>387.29372000000001</c:v>
                </c:pt>
                <c:pt idx="1061">
                  <c:v>387.14107999999999</c:v>
                </c:pt>
                <c:pt idx="1062">
                  <c:v>387.01454000000001</c:v>
                </c:pt>
                <c:pt idx="1063">
                  <c:v>386.87882000000002</c:v>
                </c:pt>
                <c:pt idx="1064">
                  <c:v>386.74148000000002</c:v>
                </c:pt>
                <c:pt idx="1065">
                  <c:v>386.61079999999998</c:v>
                </c:pt>
                <c:pt idx="1066">
                  <c:v>386.46967999999998</c:v>
                </c:pt>
                <c:pt idx="1067">
                  <c:v>386.32333999999997</c:v>
                </c:pt>
                <c:pt idx="1068">
                  <c:v>386.18599999999998</c:v>
                </c:pt>
                <c:pt idx="1069">
                  <c:v>386.05784</c:v>
                </c:pt>
                <c:pt idx="1070">
                  <c:v>385.90141999999997</c:v>
                </c:pt>
                <c:pt idx="1071">
                  <c:v>385.77794</c:v>
                </c:pt>
                <c:pt idx="1072">
                  <c:v>385.64096000000001</c:v>
                </c:pt>
                <c:pt idx="1073">
                  <c:v>385.49011999999999</c:v>
                </c:pt>
                <c:pt idx="1074">
                  <c:v>385.34323999999998</c:v>
                </c:pt>
                <c:pt idx="1075">
                  <c:v>385.19168000000002</c:v>
                </c:pt>
                <c:pt idx="1076">
                  <c:v>385.03327999999999</c:v>
                </c:pt>
                <c:pt idx="1077">
                  <c:v>384.88441999999998</c:v>
                </c:pt>
                <c:pt idx="1078">
                  <c:v>384.73790000000002</c:v>
                </c:pt>
                <c:pt idx="1079">
                  <c:v>384.58292</c:v>
                </c:pt>
                <c:pt idx="1080">
                  <c:v>384.38402000000002</c:v>
                </c:pt>
                <c:pt idx="1081">
                  <c:v>384.22255999999999</c:v>
                </c:pt>
                <c:pt idx="1082">
                  <c:v>384.05768</c:v>
                </c:pt>
                <c:pt idx="1083">
                  <c:v>383.89657999999997</c:v>
                </c:pt>
                <c:pt idx="1084">
                  <c:v>383.72863999999998</c:v>
                </c:pt>
                <c:pt idx="1085">
                  <c:v>383.57006000000001</c:v>
                </c:pt>
                <c:pt idx="1086">
                  <c:v>383.42804000000001</c:v>
                </c:pt>
                <c:pt idx="1087">
                  <c:v>383.24137999999999</c:v>
                </c:pt>
                <c:pt idx="1088">
                  <c:v>383.08388000000002</c:v>
                </c:pt>
                <c:pt idx="1089">
                  <c:v>382.91180000000003</c:v>
                </c:pt>
                <c:pt idx="1090">
                  <c:v>382.74781999999999</c:v>
                </c:pt>
                <c:pt idx="1091">
                  <c:v>382.58726000000001</c:v>
                </c:pt>
                <c:pt idx="1092">
                  <c:v>382.41500000000002</c:v>
                </c:pt>
                <c:pt idx="1093">
                  <c:v>382.25317999999999</c:v>
                </c:pt>
                <c:pt idx="1094">
                  <c:v>382.07227999999998</c:v>
                </c:pt>
                <c:pt idx="1095">
                  <c:v>381.90109999999999</c:v>
                </c:pt>
                <c:pt idx="1096">
                  <c:v>381.71893999999998</c:v>
                </c:pt>
                <c:pt idx="1097">
                  <c:v>381.55387999999999</c:v>
                </c:pt>
                <c:pt idx="1098">
                  <c:v>381.37459999999999</c:v>
                </c:pt>
                <c:pt idx="1099">
                  <c:v>381.20017999999999</c:v>
                </c:pt>
                <c:pt idx="1100">
                  <c:v>381.02251999999999</c:v>
                </c:pt>
                <c:pt idx="1101">
                  <c:v>380.84503999999998</c:v>
                </c:pt>
                <c:pt idx="1102">
                  <c:v>380.66341999999997</c:v>
                </c:pt>
                <c:pt idx="1103">
                  <c:v>380.47676000000001</c:v>
                </c:pt>
                <c:pt idx="1104">
                  <c:v>380.28523999999999</c:v>
                </c:pt>
                <c:pt idx="1105">
                  <c:v>380.09894000000003</c:v>
                </c:pt>
                <c:pt idx="1106">
                  <c:v>379.88852000000003</c:v>
                </c:pt>
                <c:pt idx="1107">
                  <c:v>379.68619999999999</c:v>
                </c:pt>
                <c:pt idx="1108">
                  <c:v>379.49270000000001</c:v>
                </c:pt>
                <c:pt idx="1109">
                  <c:v>379.29020000000003</c:v>
                </c:pt>
                <c:pt idx="1110">
                  <c:v>379.09688</c:v>
                </c:pt>
                <c:pt idx="1111">
                  <c:v>378.89366000000001</c:v>
                </c:pt>
                <c:pt idx="1112">
                  <c:v>378.68666000000002</c:v>
                </c:pt>
                <c:pt idx="1113">
                  <c:v>378.47984000000002</c:v>
                </c:pt>
                <c:pt idx="1114">
                  <c:v>378.29606000000001</c:v>
                </c:pt>
                <c:pt idx="1115">
                  <c:v>378.08834000000002</c:v>
                </c:pt>
                <c:pt idx="1116">
                  <c:v>377.88386000000003</c:v>
                </c:pt>
                <c:pt idx="1117">
                  <c:v>377.68874</c:v>
                </c:pt>
                <c:pt idx="1118">
                  <c:v>377.48678000000001</c:v>
                </c:pt>
                <c:pt idx="1119">
                  <c:v>377.30786000000001</c:v>
                </c:pt>
                <c:pt idx="1120">
                  <c:v>377.10770000000002</c:v>
                </c:pt>
                <c:pt idx="1121">
                  <c:v>376.90411999999998</c:v>
                </c:pt>
                <c:pt idx="1122">
                  <c:v>376.70684</c:v>
                </c:pt>
                <c:pt idx="1123">
                  <c:v>376.50146000000001</c:v>
                </c:pt>
                <c:pt idx="1124">
                  <c:v>376.29284000000001</c:v>
                </c:pt>
                <c:pt idx="1125">
                  <c:v>376.10509999999999</c:v>
                </c:pt>
                <c:pt idx="1126">
                  <c:v>375.90332000000001</c:v>
                </c:pt>
                <c:pt idx="1127">
                  <c:v>375.66860000000003</c:v>
                </c:pt>
                <c:pt idx="1128">
                  <c:v>375.46609999999998</c:v>
                </c:pt>
                <c:pt idx="1129">
                  <c:v>375.26324</c:v>
                </c:pt>
                <c:pt idx="1130">
                  <c:v>375.04615999999999</c:v>
                </c:pt>
                <c:pt idx="1131">
                  <c:v>374.83141999999998</c:v>
                </c:pt>
                <c:pt idx="1132">
                  <c:v>374.61613999999997</c:v>
                </c:pt>
                <c:pt idx="1133">
                  <c:v>374.42264</c:v>
                </c:pt>
                <c:pt idx="1134">
                  <c:v>374.20429999999999</c:v>
                </c:pt>
                <c:pt idx="1135">
                  <c:v>373.99279999999999</c:v>
                </c:pt>
                <c:pt idx="1136">
                  <c:v>373.77733999999998</c:v>
                </c:pt>
                <c:pt idx="1137">
                  <c:v>373.56529999999998</c:v>
                </c:pt>
                <c:pt idx="1138">
                  <c:v>373.36063999999999</c:v>
                </c:pt>
                <c:pt idx="1139">
                  <c:v>373.14211999999998</c:v>
                </c:pt>
                <c:pt idx="1140">
                  <c:v>372.94159999999999</c:v>
                </c:pt>
                <c:pt idx="1141">
                  <c:v>372.73316</c:v>
                </c:pt>
                <c:pt idx="1142">
                  <c:v>372.52436</c:v>
                </c:pt>
                <c:pt idx="1143">
                  <c:v>372.31142</c:v>
                </c:pt>
                <c:pt idx="1144">
                  <c:v>372.11594000000002</c:v>
                </c:pt>
                <c:pt idx="1145">
                  <c:v>371.89418000000001</c:v>
                </c:pt>
                <c:pt idx="1146">
                  <c:v>371.67421999999999</c:v>
                </c:pt>
                <c:pt idx="1147">
                  <c:v>371.47604000000001</c:v>
                </c:pt>
                <c:pt idx="1148">
                  <c:v>371.26832000000002</c:v>
                </c:pt>
                <c:pt idx="1149">
                  <c:v>371.05772000000002</c:v>
                </c:pt>
                <c:pt idx="1150">
                  <c:v>370.83434</c:v>
                </c:pt>
                <c:pt idx="1151">
                  <c:v>370.62752</c:v>
                </c:pt>
                <c:pt idx="1152">
                  <c:v>370.42610000000002</c:v>
                </c:pt>
                <c:pt idx="1153">
                  <c:v>370.20452</c:v>
                </c:pt>
                <c:pt idx="1154">
                  <c:v>370.00256000000002</c:v>
                </c:pt>
                <c:pt idx="1155">
                  <c:v>369.77972</c:v>
                </c:pt>
                <c:pt idx="1156">
                  <c:v>369.55417999999997</c:v>
                </c:pt>
                <c:pt idx="1157">
                  <c:v>369.34124000000003</c:v>
                </c:pt>
                <c:pt idx="1158">
                  <c:v>369.12920000000003</c:v>
                </c:pt>
                <c:pt idx="1159">
                  <c:v>368.91338000000002</c:v>
                </c:pt>
                <c:pt idx="1160">
                  <c:v>368.70404000000002</c:v>
                </c:pt>
                <c:pt idx="1161">
                  <c:v>368.48498000000001</c:v>
                </c:pt>
                <c:pt idx="1162">
                  <c:v>368.27744000000001</c:v>
                </c:pt>
                <c:pt idx="1163">
                  <c:v>368.05964</c:v>
                </c:pt>
                <c:pt idx="1164">
                  <c:v>367.84075999999999</c:v>
                </c:pt>
                <c:pt idx="1165">
                  <c:v>367.637</c:v>
                </c:pt>
                <c:pt idx="1166">
                  <c:v>367.42117999999999</c:v>
                </c:pt>
                <c:pt idx="1167">
                  <c:v>367.19186000000002</c:v>
                </c:pt>
                <c:pt idx="1168">
                  <c:v>366.97136</c:v>
                </c:pt>
                <c:pt idx="1169">
                  <c:v>366.75788</c:v>
                </c:pt>
                <c:pt idx="1170">
                  <c:v>366.53863999999999</c:v>
                </c:pt>
                <c:pt idx="1171">
                  <c:v>366.31724000000003</c:v>
                </c:pt>
                <c:pt idx="1172">
                  <c:v>366.10070000000002</c:v>
                </c:pt>
                <c:pt idx="1173">
                  <c:v>365.88794000000001</c:v>
                </c:pt>
                <c:pt idx="1174">
                  <c:v>365.6669</c:v>
                </c:pt>
                <c:pt idx="1175">
                  <c:v>365.42552000000001</c:v>
                </c:pt>
                <c:pt idx="1176">
                  <c:v>365.20988</c:v>
                </c:pt>
                <c:pt idx="1177">
                  <c:v>364.99675999999999</c:v>
                </c:pt>
                <c:pt idx="1178">
                  <c:v>364.77841999999998</c:v>
                </c:pt>
                <c:pt idx="1179">
                  <c:v>364.54946000000001</c:v>
                </c:pt>
                <c:pt idx="1180">
                  <c:v>364.31330000000003</c:v>
                </c:pt>
                <c:pt idx="1181">
                  <c:v>364.11007999999998</c:v>
                </c:pt>
                <c:pt idx="1182">
                  <c:v>363.89210000000003</c:v>
                </c:pt>
                <c:pt idx="1183">
                  <c:v>363.64801999999997</c:v>
                </c:pt>
                <c:pt idx="1184">
                  <c:v>363.42248000000001</c:v>
                </c:pt>
                <c:pt idx="1185">
                  <c:v>363.20143999999999</c:v>
                </c:pt>
                <c:pt idx="1186">
                  <c:v>362.97212000000002</c:v>
                </c:pt>
                <c:pt idx="1187">
                  <c:v>362.74333999999999</c:v>
                </c:pt>
                <c:pt idx="1188">
                  <c:v>362.52607999999998</c:v>
                </c:pt>
                <c:pt idx="1189">
                  <c:v>362.31008000000003</c:v>
                </c:pt>
                <c:pt idx="1190">
                  <c:v>362.08688000000001</c:v>
                </c:pt>
                <c:pt idx="1191">
                  <c:v>361.85234000000003</c:v>
                </c:pt>
                <c:pt idx="1192">
                  <c:v>361.62338</c:v>
                </c:pt>
                <c:pt idx="1193">
                  <c:v>361.39136000000002</c:v>
                </c:pt>
                <c:pt idx="1194">
                  <c:v>361.15987999999999</c:v>
                </c:pt>
                <c:pt idx="1195">
                  <c:v>360.93524000000002</c:v>
                </c:pt>
                <c:pt idx="1196">
                  <c:v>360.70051999999998</c:v>
                </c:pt>
                <c:pt idx="1197">
                  <c:v>360.48343999999997</c:v>
                </c:pt>
                <c:pt idx="1198">
                  <c:v>360.25376</c:v>
                </c:pt>
                <c:pt idx="1199">
                  <c:v>360.02498000000003</c:v>
                </c:pt>
                <c:pt idx="1200">
                  <c:v>359.79386</c:v>
                </c:pt>
                <c:pt idx="1201">
                  <c:v>359.55860000000001</c:v>
                </c:pt>
                <c:pt idx="1202">
                  <c:v>359.34764000000001</c:v>
                </c:pt>
                <c:pt idx="1203">
                  <c:v>359.09474</c:v>
                </c:pt>
                <c:pt idx="1204">
                  <c:v>358.87513999999999</c:v>
                </c:pt>
                <c:pt idx="1205">
                  <c:v>358.64960000000002</c:v>
                </c:pt>
                <c:pt idx="1206">
                  <c:v>358.41397999999998</c:v>
                </c:pt>
                <c:pt idx="1207">
                  <c:v>358.17746</c:v>
                </c:pt>
                <c:pt idx="1208">
                  <c:v>357.95119999999997</c:v>
                </c:pt>
                <c:pt idx="1209">
                  <c:v>357.71503999999999</c:v>
                </c:pt>
                <c:pt idx="1210">
                  <c:v>357.47582</c:v>
                </c:pt>
                <c:pt idx="1211">
                  <c:v>357.26342</c:v>
                </c:pt>
                <c:pt idx="1212">
                  <c:v>357.00925999999998</c:v>
                </c:pt>
                <c:pt idx="1213">
                  <c:v>356.77454</c:v>
                </c:pt>
                <c:pt idx="1214">
                  <c:v>356.55601999999999</c:v>
                </c:pt>
                <c:pt idx="1215">
                  <c:v>356.33030000000002</c:v>
                </c:pt>
                <c:pt idx="1216">
                  <c:v>356.09323999999998</c:v>
                </c:pt>
                <c:pt idx="1217">
                  <c:v>355.85239999999999</c:v>
                </c:pt>
                <c:pt idx="1218">
                  <c:v>355.62038000000001</c:v>
                </c:pt>
                <c:pt idx="1219">
                  <c:v>355.4033</c:v>
                </c:pt>
                <c:pt idx="1220">
                  <c:v>355.15976000000001</c:v>
                </c:pt>
                <c:pt idx="1221">
                  <c:v>354.90001999999998</c:v>
                </c:pt>
                <c:pt idx="1222">
                  <c:v>354.68851999999998</c:v>
                </c:pt>
                <c:pt idx="1223">
                  <c:v>354.45254</c:v>
                </c:pt>
                <c:pt idx="1224">
                  <c:v>354.22591999999997</c:v>
                </c:pt>
                <c:pt idx="1225">
                  <c:v>354.00740000000002</c:v>
                </c:pt>
                <c:pt idx="1226">
                  <c:v>353.75918000000001</c:v>
                </c:pt>
                <c:pt idx="1227">
                  <c:v>353.51960000000003</c:v>
                </c:pt>
                <c:pt idx="1228">
                  <c:v>353.29712000000001</c:v>
                </c:pt>
                <c:pt idx="1229">
                  <c:v>353.06869999999998</c:v>
                </c:pt>
                <c:pt idx="1230">
                  <c:v>352.85072000000002</c:v>
                </c:pt>
                <c:pt idx="1231">
                  <c:v>352.61131999999998</c:v>
                </c:pt>
                <c:pt idx="1232">
                  <c:v>352.40179999999998</c:v>
                </c:pt>
                <c:pt idx="1233">
                  <c:v>352.17572000000001</c:v>
                </c:pt>
                <c:pt idx="1234">
                  <c:v>351.93740000000003</c:v>
                </c:pt>
                <c:pt idx="1235">
                  <c:v>351.71312</c:v>
                </c:pt>
                <c:pt idx="1236">
                  <c:v>351.48469999999998</c:v>
                </c:pt>
                <c:pt idx="1237">
                  <c:v>351.26726000000002</c:v>
                </c:pt>
                <c:pt idx="1238">
                  <c:v>351.04964000000001</c:v>
                </c:pt>
                <c:pt idx="1239">
                  <c:v>350.82211999999998</c:v>
                </c:pt>
                <c:pt idx="1240">
                  <c:v>350.59262000000001</c:v>
                </c:pt>
                <c:pt idx="1241">
                  <c:v>350.36815999999999</c:v>
                </c:pt>
                <c:pt idx="1242">
                  <c:v>350.15089999999998</c:v>
                </c:pt>
                <c:pt idx="1243">
                  <c:v>349.91473999999999</c:v>
                </c:pt>
                <c:pt idx="1244">
                  <c:v>349.67696000000001</c:v>
                </c:pt>
                <c:pt idx="1245">
                  <c:v>349.46078</c:v>
                </c:pt>
                <c:pt idx="1246">
                  <c:v>349.23056000000003</c:v>
                </c:pt>
                <c:pt idx="1247">
                  <c:v>349.00286</c:v>
                </c:pt>
                <c:pt idx="1248">
                  <c:v>348.77857999999998</c:v>
                </c:pt>
                <c:pt idx="1249">
                  <c:v>348.56599999999997</c:v>
                </c:pt>
                <c:pt idx="1250">
                  <c:v>348.33884</c:v>
                </c:pt>
                <c:pt idx="1251">
                  <c:v>348.10052000000002</c:v>
                </c:pt>
                <c:pt idx="1252">
                  <c:v>347.87443999999999</c:v>
                </c:pt>
                <c:pt idx="1253">
                  <c:v>347.65051999999997</c:v>
                </c:pt>
                <c:pt idx="1254">
                  <c:v>347.41561999999999</c:v>
                </c:pt>
                <c:pt idx="1255">
                  <c:v>347.17568</c:v>
                </c:pt>
                <c:pt idx="1256">
                  <c:v>346.96147999999999</c:v>
                </c:pt>
                <c:pt idx="1257">
                  <c:v>346.73108000000002</c:v>
                </c:pt>
                <c:pt idx="1258">
                  <c:v>346.50932</c:v>
                </c:pt>
                <c:pt idx="1259">
                  <c:v>346.27766000000003</c:v>
                </c:pt>
                <c:pt idx="1260">
                  <c:v>346.05338</c:v>
                </c:pt>
                <c:pt idx="1261">
                  <c:v>345.82801999999998</c:v>
                </c:pt>
                <c:pt idx="1262">
                  <c:v>345.60698000000002</c:v>
                </c:pt>
                <c:pt idx="1263">
                  <c:v>345.38144</c:v>
                </c:pt>
                <c:pt idx="1264">
                  <c:v>345.16057999999998</c:v>
                </c:pt>
                <c:pt idx="1265">
                  <c:v>344.94098000000002</c:v>
                </c:pt>
                <c:pt idx="1266">
                  <c:v>344.71364</c:v>
                </c:pt>
                <c:pt idx="1267">
                  <c:v>344.49529999999999</c:v>
                </c:pt>
                <c:pt idx="1268">
                  <c:v>344.25626</c:v>
                </c:pt>
                <c:pt idx="1269">
                  <c:v>344.03125999999997</c:v>
                </c:pt>
                <c:pt idx="1270">
                  <c:v>343.80248</c:v>
                </c:pt>
                <c:pt idx="1271">
                  <c:v>343.57333999999997</c:v>
                </c:pt>
                <c:pt idx="1272">
                  <c:v>343.36561999999998</c:v>
                </c:pt>
                <c:pt idx="1273">
                  <c:v>343.14116000000001</c:v>
                </c:pt>
                <c:pt idx="1274">
                  <c:v>342.90050000000002</c:v>
                </c:pt>
                <c:pt idx="1275">
                  <c:v>342.68486000000001</c:v>
                </c:pt>
                <c:pt idx="1276">
                  <c:v>342.45661999999999</c:v>
                </c:pt>
                <c:pt idx="1277">
                  <c:v>342.23378000000002</c:v>
                </c:pt>
                <c:pt idx="1278">
                  <c:v>341.99545999999998</c:v>
                </c:pt>
                <c:pt idx="1279">
                  <c:v>341.78467999999998</c:v>
                </c:pt>
                <c:pt idx="1280">
                  <c:v>341.55806000000001</c:v>
                </c:pt>
                <c:pt idx="1281">
                  <c:v>341.32621999999998</c:v>
                </c:pt>
                <c:pt idx="1282">
                  <c:v>341.12011999999999</c:v>
                </c:pt>
                <c:pt idx="1283">
                  <c:v>340.90897999999999</c:v>
                </c:pt>
                <c:pt idx="1284">
                  <c:v>340.69225999999998</c:v>
                </c:pt>
                <c:pt idx="1285">
                  <c:v>340.46114</c:v>
                </c:pt>
                <c:pt idx="1286">
                  <c:v>340.22264000000001</c:v>
                </c:pt>
                <c:pt idx="1287">
                  <c:v>340.01528000000002</c:v>
                </c:pt>
                <c:pt idx="1288">
                  <c:v>339.79316</c:v>
                </c:pt>
                <c:pt idx="1289">
                  <c:v>339.55106000000001</c:v>
                </c:pt>
                <c:pt idx="1290">
                  <c:v>339.32533999999998</c:v>
                </c:pt>
                <c:pt idx="1291">
                  <c:v>339.11563999999998</c:v>
                </c:pt>
                <c:pt idx="1292">
                  <c:v>338.89352000000002</c:v>
                </c:pt>
                <c:pt idx="1293">
                  <c:v>338.66582</c:v>
                </c:pt>
                <c:pt idx="1294">
                  <c:v>338.44135999999997</c:v>
                </c:pt>
                <c:pt idx="1295">
                  <c:v>338.22913999999997</c:v>
                </c:pt>
                <c:pt idx="1296">
                  <c:v>337.99657999999999</c:v>
                </c:pt>
                <c:pt idx="1297">
                  <c:v>337.78796</c:v>
                </c:pt>
                <c:pt idx="1298">
                  <c:v>337.57213999999999</c:v>
                </c:pt>
                <c:pt idx="1299">
                  <c:v>337.35883999999999</c:v>
                </c:pt>
                <c:pt idx="1300">
                  <c:v>337.14283999999998</c:v>
                </c:pt>
                <c:pt idx="1301">
                  <c:v>336.89479999999998</c:v>
                </c:pt>
                <c:pt idx="1302">
                  <c:v>336.67772000000002</c:v>
                </c:pt>
                <c:pt idx="1303">
                  <c:v>336.47377999999998</c:v>
                </c:pt>
                <c:pt idx="1304">
                  <c:v>336.24932000000001</c:v>
                </c:pt>
                <c:pt idx="1305">
                  <c:v>336.02431999999999</c:v>
                </c:pt>
                <c:pt idx="1306">
                  <c:v>335.80309999999997</c:v>
                </c:pt>
                <c:pt idx="1307">
                  <c:v>335.59285999999997</c:v>
                </c:pt>
                <c:pt idx="1308">
                  <c:v>335.36084</c:v>
                </c:pt>
                <c:pt idx="1309">
                  <c:v>335.13296000000003</c:v>
                </c:pt>
                <c:pt idx="1310">
                  <c:v>334.92973999999998</c:v>
                </c:pt>
                <c:pt idx="1311">
                  <c:v>334.71122000000003</c:v>
                </c:pt>
                <c:pt idx="1312">
                  <c:v>334.49432000000002</c:v>
                </c:pt>
                <c:pt idx="1313">
                  <c:v>334.26769999999999</c:v>
                </c:pt>
                <c:pt idx="1314">
                  <c:v>334.04629999999997</c:v>
                </c:pt>
                <c:pt idx="1315">
                  <c:v>333.84433999999999</c:v>
                </c:pt>
                <c:pt idx="1316">
                  <c:v>333.6395</c:v>
                </c:pt>
                <c:pt idx="1317">
                  <c:v>333.41953999999998</c:v>
                </c:pt>
                <c:pt idx="1318">
                  <c:v>333.17653999999999</c:v>
                </c:pt>
                <c:pt idx="1319">
                  <c:v>332.96557999999999</c:v>
                </c:pt>
                <c:pt idx="1320">
                  <c:v>332.75767999999999</c:v>
                </c:pt>
                <c:pt idx="1321">
                  <c:v>332.55104</c:v>
                </c:pt>
                <c:pt idx="1322">
                  <c:v>332.32423999999997</c:v>
                </c:pt>
                <c:pt idx="1323">
                  <c:v>332.10626000000002</c:v>
                </c:pt>
                <c:pt idx="1324">
                  <c:v>331.89746000000002</c:v>
                </c:pt>
                <c:pt idx="1325">
                  <c:v>331.68614000000002</c:v>
                </c:pt>
                <c:pt idx="1326">
                  <c:v>331.4588</c:v>
                </c:pt>
                <c:pt idx="1327">
                  <c:v>331.25486000000001</c:v>
                </c:pt>
                <c:pt idx="1328">
                  <c:v>331.05164000000002</c:v>
                </c:pt>
                <c:pt idx="1329">
                  <c:v>330.81817999999998</c:v>
                </c:pt>
                <c:pt idx="1330">
                  <c:v>330.59120000000001</c:v>
                </c:pt>
                <c:pt idx="1331">
                  <c:v>330.38564000000002</c:v>
                </c:pt>
                <c:pt idx="1332">
                  <c:v>330.17630000000003</c:v>
                </c:pt>
                <c:pt idx="1333">
                  <c:v>329.95868000000002</c:v>
                </c:pt>
                <c:pt idx="1334">
                  <c:v>329.7353</c:v>
                </c:pt>
                <c:pt idx="1335">
                  <c:v>329.52037999999999</c:v>
                </c:pt>
                <c:pt idx="1336">
                  <c:v>329.32652000000002</c:v>
                </c:pt>
                <c:pt idx="1337">
                  <c:v>329.09575999999998</c:v>
                </c:pt>
                <c:pt idx="1338">
                  <c:v>328.88317999999998</c:v>
                </c:pt>
                <c:pt idx="1339">
                  <c:v>328.67167999999998</c:v>
                </c:pt>
                <c:pt idx="1340">
                  <c:v>328.46017999999998</c:v>
                </c:pt>
                <c:pt idx="1341">
                  <c:v>328.24993999999998</c:v>
                </c:pt>
                <c:pt idx="1342">
                  <c:v>328.05086</c:v>
                </c:pt>
                <c:pt idx="1343">
                  <c:v>327.83215999999999</c:v>
                </c:pt>
                <c:pt idx="1344">
                  <c:v>327.62317999999999</c:v>
                </c:pt>
                <c:pt idx="1345">
                  <c:v>327.40879999999999</c:v>
                </c:pt>
                <c:pt idx="1346">
                  <c:v>327.20287999999999</c:v>
                </c:pt>
                <c:pt idx="1347">
                  <c:v>326.98831999999999</c:v>
                </c:pt>
                <c:pt idx="1348">
                  <c:v>326.77771999999999</c:v>
                </c:pt>
                <c:pt idx="1349">
                  <c:v>326.5718</c:v>
                </c:pt>
                <c:pt idx="1350">
                  <c:v>326.35633999999999</c:v>
                </c:pt>
                <c:pt idx="1351">
                  <c:v>326.13440000000003</c:v>
                </c:pt>
                <c:pt idx="1352">
                  <c:v>325.91210000000001</c:v>
                </c:pt>
                <c:pt idx="1353">
                  <c:v>325.70816000000002</c:v>
                </c:pt>
                <c:pt idx="1354">
                  <c:v>325.50026000000003</c:v>
                </c:pt>
                <c:pt idx="1355">
                  <c:v>325.28750000000002</c:v>
                </c:pt>
                <c:pt idx="1356">
                  <c:v>325.08013999999997</c:v>
                </c:pt>
                <c:pt idx="1357">
                  <c:v>324.85802000000001</c:v>
                </c:pt>
                <c:pt idx="1358">
                  <c:v>324.65156000000002</c:v>
                </c:pt>
                <c:pt idx="1359">
                  <c:v>324.44959999999998</c:v>
                </c:pt>
                <c:pt idx="1360">
                  <c:v>324.23180000000002</c:v>
                </c:pt>
                <c:pt idx="1361">
                  <c:v>324.01994000000002</c:v>
                </c:pt>
                <c:pt idx="1362">
                  <c:v>323.82049999999998</c:v>
                </c:pt>
                <c:pt idx="1363">
                  <c:v>323.58271999999999</c:v>
                </c:pt>
                <c:pt idx="1364">
                  <c:v>323.39983999999998</c:v>
                </c:pt>
                <c:pt idx="1365">
                  <c:v>323.19229999999999</c:v>
                </c:pt>
                <c:pt idx="1366">
                  <c:v>322.96496000000002</c:v>
                </c:pt>
                <c:pt idx="1367">
                  <c:v>322.76011999999997</c:v>
                </c:pt>
                <c:pt idx="1368">
                  <c:v>322.55671999999998</c:v>
                </c:pt>
                <c:pt idx="1369">
                  <c:v>322.34071999999998</c:v>
                </c:pt>
                <c:pt idx="1370">
                  <c:v>322.14218</c:v>
                </c:pt>
                <c:pt idx="1371">
                  <c:v>321.94040000000001</c:v>
                </c:pt>
                <c:pt idx="1372">
                  <c:v>321.74851999999998</c:v>
                </c:pt>
                <c:pt idx="1373">
                  <c:v>321.53737999999998</c:v>
                </c:pt>
                <c:pt idx="1374">
                  <c:v>321.32101999999998</c:v>
                </c:pt>
                <c:pt idx="1375">
                  <c:v>321.11527999999998</c:v>
                </c:pt>
                <c:pt idx="1376">
                  <c:v>320.90539999999999</c:v>
                </c:pt>
                <c:pt idx="1377">
                  <c:v>320.70001999999999</c:v>
                </c:pt>
                <c:pt idx="1378">
                  <c:v>320.48851999999999</c:v>
                </c:pt>
                <c:pt idx="1379">
                  <c:v>320.28008</c:v>
                </c:pt>
                <c:pt idx="1380">
                  <c:v>320.08424000000002</c:v>
                </c:pt>
                <c:pt idx="1381">
                  <c:v>319.87831999999997</c:v>
                </c:pt>
                <c:pt idx="1382">
                  <c:v>319.66663999999997</c:v>
                </c:pt>
                <c:pt idx="1383">
                  <c:v>319.47944000000001</c:v>
                </c:pt>
                <c:pt idx="1384">
                  <c:v>319.26704000000001</c:v>
                </c:pt>
                <c:pt idx="1385">
                  <c:v>319.04671999999999</c:v>
                </c:pt>
                <c:pt idx="1386">
                  <c:v>318.84890000000001</c:v>
                </c:pt>
                <c:pt idx="1387">
                  <c:v>318.64352000000002</c:v>
                </c:pt>
                <c:pt idx="1388">
                  <c:v>318.44371999999998</c:v>
                </c:pt>
                <c:pt idx="1389">
                  <c:v>318.22034000000002</c:v>
                </c:pt>
                <c:pt idx="1390">
                  <c:v>318.02809999999999</c:v>
                </c:pt>
                <c:pt idx="1391">
                  <c:v>317.83855999999997</c:v>
                </c:pt>
                <c:pt idx="1392">
                  <c:v>317.63191999999998</c:v>
                </c:pt>
                <c:pt idx="1393">
                  <c:v>317.43716000000001</c:v>
                </c:pt>
                <c:pt idx="1394">
                  <c:v>317.22188</c:v>
                </c:pt>
                <c:pt idx="1395">
                  <c:v>317.01326</c:v>
                </c:pt>
                <c:pt idx="1396">
                  <c:v>316.82101999999998</c:v>
                </c:pt>
                <c:pt idx="1397">
                  <c:v>316.61923999999999</c:v>
                </c:pt>
                <c:pt idx="1398">
                  <c:v>316.41584</c:v>
                </c:pt>
                <c:pt idx="1399">
                  <c:v>316.21280000000002</c:v>
                </c:pt>
                <c:pt idx="1400">
                  <c:v>315.99878000000001</c:v>
                </c:pt>
                <c:pt idx="1401">
                  <c:v>315.79502000000002</c:v>
                </c:pt>
                <c:pt idx="1402">
                  <c:v>315.59197999999998</c:v>
                </c:pt>
                <c:pt idx="1403">
                  <c:v>315.36032</c:v>
                </c:pt>
                <c:pt idx="1404">
                  <c:v>315.20191999999997</c:v>
                </c:pt>
                <c:pt idx="1405">
                  <c:v>314.99365999999998</c:v>
                </c:pt>
                <c:pt idx="1406">
                  <c:v>314.77568000000002</c:v>
                </c:pt>
                <c:pt idx="1407">
                  <c:v>314.58722</c:v>
                </c:pt>
                <c:pt idx="1408">
                  <c:v>314.39497999999998</c:v>
                </c:pt>
                <c:pt idx="1409">
                  <c:v>314.20580000000001</c:v>
                </c:pt>
                <c:pt idx="1410">
                  <c:v>313.99556000000001</c:v>
                </c:pt>
                <c:pt idx="1411">
                  <c:v>313.78802000000002</c:v>
                </c:pt>
                <c:pt idx="1412">
                  <c:v>313.59325999999999</c:v>
                </c:pt>
                <c:pt idx="1413">
                  <c:v>313.39076</c:v>
                </c:pt>
                <c:pt idx="1414">
                  <c:v>313.19060000000002</c:v>
                </c:pt>
                <c:pt idx="1415">
                  <c:v>312.99079999999998</c:v>
                </c:pt>
                <c:pt idx="1416">
                  <c:v>312.78289999999998</c:v>
                </c:pt>
                <c:pt idx="1417">
                  <c:v>312.58346</c:v>
                </c:pt>
                <c:pt idx="1418">
                  <c:v>312.38905999999997</c:v>
                </c:pt>
                <c:pt idx="1419">
                  <c:v>312.18169999999998</c:v>
                </c:pt>
                <c:pt idx="1420">
                  <c:v>311.98045999999999</c:v>
                </c:pt>
                <c:pt idx="1421">
                  <c:v>311.78084000000001</c:v>
                </c:pt>
                <c:pt idx="1422">
                  <c:v>311.59922</c:v>
                </c:pt>
                <c:pt idx="1423">
                  <c:v>311.38736</c:v>
                </c:pt>
                <c:pt idx="1424">
                  <c:v>311.17982000000001</c:v>
                </c:pt>
                <c:pt idx="1425">
                  <c:v>310.98146000000003</c:v>
                </c:pt>
                <c:pt idx="1426">
                  <c:v>310.79156</c:v>
                </c:pt>
                <c:pt idx="1427">
                  <c:v>310.60093999999998</c:v>
                </c:pt>
                <c:pt idx="1428">
                  <c:v>310.39843999999999</c:v>
                </c:pt>
                <c:pt idx="1429">
                  <c:v>310.19576000000001</c:v>
                </c:pt>
                <c:pt idx="1430">
                  <c:v>309.99578000000002</c:v>
                </c:pt>
                <c:pt idx="1431">
                  <c:v>309.79903999999999</c:v>
                </c:pt>
                <c:pt idx="1432">
                  <c:v>309.61130000000003</c:v>
                </c:pt>
                <c:pt idx="1433">
                  <c:v>309.41365999999999</c:v>
                </c:pt>
                <c:pt idx="1434">
                  <c:v>309.21278000000001</c:v>
                </c:pt>
                <c:pt idx="1435">
                  <c:v>309.01981999999998</c:v>
                </c:pt>
                <c:pt idx="1436">
                  <c:v>308.79878000000002</c:v>
                </c:pt>
                <c:pt idx="1437">
                  <c:v>308.62454000000002</c:v>
                </c:pt>
                <c:pt idx="1438">
                  <c:v>308.44094000000001</c:v>
                </c:pt>
                <c:pt idx="1439">
                  <c:v>308.24581999999998</c:v>
                </c:pt>
                <c:pt idx="1440">
                  <c:v>308.04187999999999</c:v>
                </c:pt>
                <c:pt idx="1441">
                  <c:v>307.83866</c:v>
                </c:pt>
                <c:pt idx="1442">
                  <c:v>307.64497999999998</c:v>
                </c:pt>
                <c:pt idx="1443">
                  <c:v>307.44085999999999</c:v>
                </c:pt>
                <c:pt idx="1444">
                  <c:v>307.25582000000003</c:v>
                </c:pt>
                <c:pt idx="1445">
                  <c:v>307.07006000000001</c:v>
                </c:pt>
                <c:pt idx="1446">
                  <c:v>306.86252000000002</c:v>
                </c:pt>
                <c:pt idx="1447">
                  <c:v>306.66469999999998</c:v>
                </c:pt>
                <c:pt idx="1448">
                  <c:v>306.46958000000001</c:v>
                </c:pt>
                <c:pt idx="1449">
                  <c:v>306.28273999999999</c:v>
                </c:pt>
                <c:pt idx="1450">
                  <c:v>306.07916</c:v>
                </c:pt>
                <c:pt idx="1451">
                  <c:v>305.89357999999999</c:v>
                </c:pt>
                <c:pt idx="1452">
                  <c:v>305.69702000000001</c:v>
                </c:pt>
                <c:pt idx="1453">
                  <c:v>305.50477999999998</c:v>
                </c:pt>
                <c:pt idx="1454">
                  <c:v>305.29723999999999</c:v>
                </c:pt>
                <c:pt idx="1455">
                  <c:v>305.12696</c:v>
                </c:pt>
                <c:pt idx="1456">
                  <c:v>304.92896000000002</c:v>
                </c:pt>
                <c:pt idx="1457">
                  <c:v>304.72753999999998</c:v>
                </c:pt>
                <c:pt idx="1458">
                  <c:v>304.53512000000001</c:v>
                </c:pt>
                <c:pt idx="1459">
                  <c:v>304.35332</c:v>
                </c:pt>
                <c:pt idx="1460">
                  <c:v>304.16485999999998</c:v>
                </c:pt>
                <c:pt idx="1461">
                  <c:v>303.97604000000001</c:v>
                </c:pt>
                <c:pt idx="1462">
                  <c:v>303.77821999999998</c:v>
                </c:pt>
                <c:pt idx="1463">
                  <c:v>303.57715999999999</c:v>
                </c:pt>
                <c:pt idx="1464">
                  <c:v>303.39913999999999</c:v>
                </c:pt>
                <c:pt idx="1465">
                  <c:v>303.19844000000001</c:v>
                </c:pt>
                <c:pt idx="1466">
                  <c:v>303.00799999999998</c:v>
                </c:pt>
                <c:pt idx="1467">
                  <c:v>302.82368000000002</c:v>
                </c:pt>
                <c:pt idx="1468">
                  <c:v>302.62513999999999</c:v>
                </c:pt>
                <c:pt idx="1469">
                  <c:v>302.42822000000001</c:v>
                </c:pt>
                <c:pt idx="1470">
                  <c:v>302.24029999999999</c:v>
                </c:pt>
                <c:pt idx="1471">
                  <c:v>302.06029999999998</c:v>
                </c:pt>
                <c:pt idx="1472">
                  <c:v>301.84861999999998</c:v>
                </c:pt>
                <c:pt idx="1473">
                  <c:v>301.68716000000001</c:v>
                </c:pt>
                <c:pt idx="1474">
                  <c:v>301.49995999999999</c:v>
                </c:pt>
                <c:pt idx="1475">
                  <c:v>301.31078000000002</c:v>
                </c:pt>
                <c:pt idx="1476">
                  <c:v>301.09172000000001</c:v>
                </c:pt>
                <c:pt idx="1477">
                  <c:v>300.92396000000002</c:v>
                </c:pt>
                <c:pt idx="1478">
                  <c:v>300.74198000000001</c:v>
                </c:pt>
                <c:pt idx="1479">
                  <c:v>300.55604</c:v>
                </c:pt>
                <c:pt idx="1480">
                  <c:v>300.36883999999998</c:v>
                </c:pt>
                <c:pt idx="1481">
                  <c:v>300.18092000000001</c:v>
                </c:pt>
                <c:pt idx="1482">
                  <c:v>300.00200000000001</c:v>
                </c:pt>
                <c:pt idx="1483">
                  <c:v>299.78492</c:v>
                </c:pt>
                <c:pt idx="1484">
                  <c:v>299.62472000000002</c:v>
                </c:pt>
                <c:pt idx="1485">
                  <c:v>299.42689999999999</c:v>
                </c:pt>
                <c:pt idx="1486">
                  <c:v>299.23754000000002</c:v>
                </c:pt>
                <c:pt idx="1487">
                  <c:v>299.05808000000002</c:v>
                </c:pt>
                <c:pt idx="1488">
                  <c:v>298.86313999999999</c:v>
                </c:pt>
                <c:pt idx="1489">
                  <c:v>298.66604000000001</c:v>
                </c:pt>
                <c:pt idx="1490">
                  <c:v>298.48676</c:v>
                </c:pt>
                <c:pt idx="1491">
                  <c:v>298.30369999999999</c:v>
                </c:pt>
                <c:pt idx="1492">
                  <c:v>298.11272000000002</c:v>
                </c:pt>
                <c:pt idx="1493">
                  <c:v>297.93560000000002</c:v>
                </c:pt>
                <c:pt idx="1494">
                  <c:v>297.74245999999999</c:v>
                </c:pt>
                <c:pt idx="1495">
                  <c:v>297.57416000000001</c:v>
                </c:pt>
                <c:pt idx="1496">
                  <c:v>297.38083999999998</c:v>
                </c:pt>
                <c:pt idx="1497">
                  <c:v>297.18680000000001</c:v>
                </c:pt>
                <c:pt idx="1498">
                  <c:v>297.02318000000002</c:v>
                </c:pt>
                <c:pt idx="1499">
                  <c:v>296.84174000000002</c:v>
                </c:pt>
                <c:pt idx="1500">
                  <c:v>296.65724</c:v>
                </c:pt>
                <c:pt idx="1501">
                  <c:v>296.46266000000003</c:v>
                </c:pt>
                <c:pt idx="1502">
                  <c:v>296.26772</c:v>
                </c:pt>
                <c:pt idx="1503">
                  <c:v>296.09528</c:v>
                </c:pt>
                <c:pt idx="1504">
                  <c:v>295.9151</c:v>
                </c:pt>
                <c:pt idx="1505">
                  <c:v>295.73419999999999</c:v>
                </c:pt>
                <c:pt idx="1506">
                  <c:v>295.54736000000003</c:v>
                </c:pt>
                <c:pt idx="1507">
                  <c:v>295.36484000000002</c:v>
                </c:pt>
                <c:pt idx="1508">
                  <c:v>295.17187999999999</c:v>
                </c:pt>
                <c:pt idx="1509">
                  <c:v>294.97946000000002</c:v>
                </c:pt>
                <c:pt idx="1510">
                  <c:v>294.79604</c:v>
                </c:pt>
                <c:pt idx="1511">
                  <c:v>294.61856</c:v>
                </c:pt>
                <c:pt idx="1512">
                  <c:v>294.40364</c:v>
                </c:pt>
                <c:pt idx="1513">
                  <c:v>294.25567999999998</c:v>
                </c:pt>
                <c:pt idx="1514">
                  <c:v>294.07010000000002</c:v>
                </c:pt>
                <c:pt idx="1515">
                  <c:v>293.89154000000002</c:v>
                </c:pt>
                <c:pt idx="1516">
                  <c:v>293.69785999999999</c:v>
                </c:pt>
                <c:pt idx="1517">
                  <c:v>293.52902</c:v>
                </c:pt>
                <c:pt idx="1518">
                  <c:v>293.35622000000001</c:v>
                </c:pt>
                <c:pt idx="1519">
                  <c:v>293.17712</c:v>
                </c:pt>
                <c:pt idx="1520">
                  <c:v>292.99369999999999</c:v>
                </c:pt>
                <c:pt idx="1521">
                  <c:v>292.80542000000003</c:v>
                </c:pt>
                <c:pt idx="1522">
                  <c:v>292.62452000000002</c:v>
                </c:pt>
                <c:pt idx="1523">
                  <c:v>292.41248000000002</c:v>
                </c:pt>
                <c:pt idx="1524">
                  <c:v>292.24400000000003</c:v>
                </c:pt>
                <c:pt idx="1525">
                  <c:v>292.07443999999998</c:v>
                </c:pt>
                <c:pt idx="1526">
                  <c:v>291.89066000000003</c:v>
                </c:pt>
                <c:pt idx="1527">
                  <c:v>291.70454000000001</c:v>
                </c:pt>
                <c:pt idx="1528">
                  <c:v>291.53372000000002</c:v>
                </c:pt>
                <c:pt idx="1529">
                  <c:v>291.37513999999999</c:v>
                </c:pt>
                <c:pt idx="1530">
                  <c:v>291.18973999999997</c:v>
                </c:pt>
                <c:pt idx="1531">
                  <c:v>291.01873999999998</c:v>
                </c:pt>
                <c:pt idx="1532">
                  <c:v>290.81966</c:v>
                </c:pt>
                <c:pt idx="1533">
                  <c:v>290.64236</c:v>
                </c:pt>
                <c:pt idx="1534">
                  <c:v>290.44634000000002</c:v>
                </c:pt>
                <c:pt idx="1535">
                  <c:v>290.28019999999998</c:v>
                </c:pt>
                <c:pt idx="1536">
                  <c:v>290.09912000000003</c:v>
                </c:pt>
                <c:pt idx="1537">
                  <c:v>289.93369999999999</c:v>
                </c:pt>
                <c:pt idx="1538">
                  <c:v>289.74326000000002</c:v>
                </c:pt>
                <c:pt idx="1539">
                  <c:v>289.56740000000002</c:v>
                </c:pt>
                <c:pt idx="1540">
                  <c:v>289.39711999999997</c:v>
                </c:pt>
                <c:pt idx="1541">
                  <c:v>289.21514000000002</c:v>
                </c:pt>
                <c:pt idx="1542">
                  <c:v>289.02578</c:v>
                </c:pt>
                <c:pt idx="1543">
                  <c:v>288.86162000000002</c:v>
                </c:pt>
                <c:pt idx="1544">
                  <c:v>288.68612000000002</c:v>
                </c:pt>
                <c:pt idx="1545">
                  <c:v>288.49675999999999</c:v>
                </c:pt>
                <c:pt idx="1546">
                  <c:v>288.33188000000001</c:v>
                </c:pt>
                <c:pt idx="1547">
                  <c:v>288.15836000000002</c:v>
                </c:pt>
                <c:pt idx="1548">
                  <c:v>287.97998000000001</c:v>
                </c:pt>
                <c:pt idx="1549">
                  <c:v>287.81222000000002</c:v>
                </c:pt>
                <c:pt idx="1550">
                  <c:v>287.63780000000003</c:v>
                </c:pt>
                <c:pt idx="1551">
                  <c:v>287.46427999999997</c:v>
                </c:pt>
                <c:pt idx="1552">
                  <c:v>287.27348000000001</c:v>
                </c:pt>
                <c:pt idx="1553">
                  <c:v>287.10230000000001</c:v>
                </c:pt>
                <c:pt idx="1554">
                  <c:v>286.92338000000001</c:v>
                </c:pt>
                <c:pt idx="1555">
                  <c:v>286.75976000000003</c:v>
                </c:pt>
                <c:pt idx="1556">
                  <c:v>286.56698</c:v>
                </c:pt>
                <c:pt idx="1557">
                  <c:v>286.40030000000002</c:v>
                </c:pt>
                <c:pt idx="1558">
                  <c:v>286.21814000000001</c:v>
                </c:pt>
                <c:pt idx="1559">
                  <c:v>286.04750000000001</c:v>
                </c:pt>
                <c:pt idx="1560">
                  <c:v>285.89413999999999</c:v>
                </c:pt>
                <c:pt idx="1561">
                  <c:v>285.70747999999998</c:v>
                </c:pt>
                <c:pt idx="1562">
                  <c:v>285.54908</c:v>
                </c:pt>
                <c:pt idx="1563">
                  <c:v>285.34550000000002</c:v>
                </c:pt>
                <c:pt idx="1564">
                  <c:v>285.19844000000001</c:v>
                </c:pt>
                <c:pt idx="1565">
                  <c:v>285.02906000000002</c:v>
                </c:pt>
                <c:pt idx="1566">
                  <c:v>284.84744000000001</c:v>
                </c:pt>
                <c:pt idx="1567">
                  <c:v>284.67140000000001</c:v>
                </c:pt>
                <c:pt idx="1568">
                  <c:v>284.48509999999999</c:v>
                </c:pt>
                <c:pt idx="1569">
                  <c:v>284.33084000000002</c:v>
                </c:pt>
                <c:pt idx="1570">
                  <c:v>284.16487999999998</c:v>
                </c:pt>
                <c:pt idx="1571">
                  <c:v>283.98757999999998</c:v>
                </c:pt>
                <c:pt idx="1572">
                  <c:v>283.79480000000001</c:v>
                </c:pt>
                <c:pt idx="1573">
                  <c:v>283.63909999999998</c:v>
                </c:pt>
                <c:pt idx="1574">
                  <c:v>283.44758000000002</c:v>
                </c:pt>
                <c:pt idx="1575">
                  <c:v>283.28485999999998</c:v>
                </c:pt>
                <c:pt idx="1576">
                  <c:v>283.12214</c:v>
                </c:pt>
                <c:pt idx="1577">
                  <c:v>282.95852000000002</c:v>
                </c:pt>
                <c:pt idx="1578">
                  <c:v>282.79435999999998</c:v>
                </c:pt>
                <c:pt idx="1579">
                  <c:v>282.61381999999998</c:v>
                </c:pt>
                <c:pt idx="1580">
                  <c:v>282.44101999999998</c:v>
                </c:pt>
                <c:pt idx="1581">
                  <c:v>282.28388000000001</c:v>
                </c:pt>
                <c:pt idx="1582">
                  <c:v>282.10172</c:v>
                </c:pt>
                <c:pt idx="1583">
                  <c:v>281.92874</c:v>
                </c:pt>
                <c:pt idx="1584">
                  <c:v>281.75522000000001</c:v>
                </c:pt>
                <c:pt idx="1585">
                  <c:v>281.58260000000001</c:v>
                </c:pt>
                <c:pt idx="1586">
                  <c:v>281.44022000000001</c:v>
                </c:pt>
                <c:pt idx="1587">
                  <c:v>281.25986</c:v>
                </c:pt>
                <c:pt idx="1588">
                  <c:v>281.10127999999997</c:v>
                </c:pt>
                <c:pt idx="1589">
                  <c:v>280.94702000000001</c:v>
                </c:pt>
                <c:pt idx="1590">
                  <c:v>280.77332000000001</c:v>
                </c:pt>
                <c:pt idx="1591">
                  <c:v>280.59638000000001</c:v>
                </c:pt>
                <c:pt idx="1592">
                  <c:v>280.39442000000003</c:v>
                </c:pt>
                <c:pt idx="1593">
                  <c:v>280.24250000000001</c:v>
                </c:pt>
                <c:pt idx="1594">
                  <c:v>280.08157999999997</c:v>
                </c:pt>
                <c:pt idx="1595">
                  <c:v>279.93344000000002</c:v>
                </c:pt>
                <c:pt idx="1596">
                  <c:v>279.72518000000002</c:v>
                </c:pt>
                <c:pt idx="1597">
                  <c:v>279.57578000000001</c:v>
                </c:pt>
                <c:pt idx="1598">
                  <c:v>279.41917999999998</c:v>
                </c:pt>
                <c:pt idx="1599">
                  <c:v>279.25754000000001</c:v>
                </c:pt>
                <c:pt idx="1600">
                  <c:v>279.06835999999998</c:v>
                </c:pt>
                <c:pt idx="1601">
                  <c:v>278.92201999999997</c:v>
                </c:pt>
                <c:pt idx="1602">
                  <c:v>278.75101999999998</c:v>
                </c:pt>
                <c:pt idx="1603">
                  <c:v>278.57587999999998</c:v>
                </c:pt>
                <c:pt idx="1604">
                  <c:v>278.40253999999999</c:v>
                </c:pt>
                <c:pt idx="1605">
                  <c:v>278.26159999999999</c:v>
                </c:pt>
                <c:pt idx="1606">
                  <c:v>278.09276</c:v>
                </c:pt>
                <c:pt idx="1607">
                  <c:v>277.90915999999999</c:v>
                </c:pt>
                <c:pt idx="1608">
                  <c:v>277.76335999999998</c:v>
                </c:pt>
                <c:pt idx="1609">
                  <c:v>277.58803999999998</c:v>
                </c:pt>
                <c:pt idx="1610">
                  <c:v>277.42099999999999</c:v>
                </c:pt>
                <c:pt idx="1611">
                  <c:v>277.26440000000002</c:v>
                </c:pt>
                <c:pt idx="1612">
                  <c:v>277.09519999999998</c:v>
                </c:pt>
                <c:pt idx="1613">
                  <c:v>276.93842000000001</c:v>
                </c:pt>
                <c:pt idx="1614">
                  <c:v>276.74923999999999</c:v>
                </c:pt>
                <c:pt idx="1615">
                  <c:v>276.59660000000002</c:v>
                </c:pt>
                <c:pt idx="1616">
                  <c:v>276.45044000000001</c:v>
                </c:pt>
                <c:pt idx="1617">
                  <c:v>276.27872000000002</c:v>
                </c:pt>
                <c:pt idx="1618">
                  <c:v>276.11095999999998</c:v>
                </c:pt>
                <c:pt idx="1619">
                  <c:v>275.96138000000002</c:v>
                </c:pt>
                <c:pt idx="1620">
                  <c:v>275.79038000000003</c:v>
                </c:pt>
                <c:pt idx="1621">
                  <c:v>275.62495999999999</c:v>
                </c:pt>
                <c:pt idx="1622">
                  <c:v>275.46746000000002</c:v>
                </c:pt>
                <c:pt idx="1623">
                  <c:v>275.32742000000002</c:v>
                </c:pt>
                <c:pt idx="1624">
                  <c:v>275.16091999999998</c:v>
                </c:pt>
                <c:pt idx="1625">
                  <c:v>274.96922000000001</c:v>
                </c:pt>
                <c:pt idx="1626">
                  <c:v>274.81387999999998</c:v>
                </c:pt>
                <c:pt idx="1627">
                  <c:v>274.64377999999999</c:v>
                </c:pt>
                <c:pt idx="1628">
                  <c:v>274.47818000000001</c:v>
                </c:pt>
                <c:pt idx="1629">
                  <c:v>274.31887999999998</c:v>
                </c:pt>
                <c:pt idx="1630">
                  <c:v>274.18783999999999</c:v>
                </c:pt>
                <c:pt idx="1631">
                  <c:v>274.03034000000002</c:v>
                </c:pt>
                <c:pt idx="1632">
                  <c:v>273.84746000000001</c:v>
                </c:pt>
                <c:pt idx="1633">
                  <c:v>273.70022</c:v>
                </c:pt>
                <c:pt idx="1634">
                  <c:v>273.53678000000002</c:v>
                </c:pt>
                <c:pt idx="1635">
                  <c:v>273.38198</c:v>
                </c:pt>
                <c:pt idx="1636">
                  <c:v>273.2072</c:v>
                </c:pt>
                <c:pt idx="1637">
                  <c:v>273.07346000000001</c:v>
                </c:pt>
                <c:pt idx="1638">
                  <c:v>272.91451999999998</c:v>
                </c:pt>
                <c:pt idx="1639">
                  <c:v>272.76799999999997</c:v>
                </c:pt>
                <c:pt idx="1640">
                  <c:v>272.59016000000003</c:v>
                </c:pt>
                <c:pt idx="1641">
                  <c:v>272.43680000000001</c:v>
                </c:pt>
                <c:pt idx="1642">
                  <c:v>272.27516000000003</c:v>
                </c:pt>
                <c:pt idx="1643">
                  <c:v>272.11405999999999</c:v>
                </c:pt>
                <c:pt idx="1644">
                  <c:v>271.96969999999999</c:v>
                </c:pt>
                <c:pt idx="1645">
                  <c:v>271.81400000000002</c:v>
                </c:pt>
                <c:pt idx="1646">
                  <c:v>271.64731999999998</c:v>
                </c:pt>
                <c:pt idx="1647">
                  <c:v>271.48424</c:v>
                </c:pt>
                <c:pt idx="1648">
                  <c:v>271.36507999999998</c:v>
                </c:pt>
                <c:pt idx="1649">
                  <c:v>271.19929999999999</c:v>
                </c:pt>
                <c:pt idx="1650">
                  <c:v>271.04665999999997</c:v>
                </c:pt>
                <c:pt idx="1651">
                  <c:v>270.8843</c:v>
                </c:pt>
                <c:pt idx="1652">
                  <c:v>270.75128000000001</c:v>
                </c:pt>
                <c:pt idx="1653">
                  <c:v>270.59953999999999</c:v>
                </c:pt>
                <c:pt idx="1654">
                  <c:v>270.42529999999999</c:v>
                </c:pt>
                <c:pt idx="1655">
                  <c:v>270.29624000000001</c:v>
                </c:pt>
                <c:pt idx="1656">
                  <c:v>270.1499</c:v>
                </c:pt>
                <c:pt idx="1657">
                  <c:v>269.98916000000003</c:v>
                </c:pt>
                <c:pt idx="1658">
                  <c:v>269.82535999999999</c:v>
                </c:pt>
                <c:pt idx="1659">
                  <c:v>269.67775999999998</c:v>
                </c:pt>
                <c:pt idx="1660">
                  <c:v>269.53717999999998</c:v>
                </c:pt>
                <c:pt idx="1661">
                  <c:v>269.38994000000002</c:v>
                </c:pt>
                <c:pt idx="1662">
                  <c:v>269.22793999999999</c:v>
                </c:pt>
                <c:pt idx="1663">
                  <c:v>269.09492</c:v>
                </c:pt>
                <c:pt idx="1664">
                  <c:v>268.95128</c:v>
                </c:pt>
                <c:pt idx="1665">
                  <c:v>268.78280000000001</c:v>
                </c:pt>
                <c:pt idx="1666">
                  <c:v>268.66021999999998</c:v>
                </c:pt>
                <c:pt idx="1667">
                  <c:v>268.52431999999999</c:v>
                </c:pt>
                <c:pt idx="1668">
                  <c:v>268.36700000000002</c:v>
                </c:pt>
                <c:pt idx="1669">
                  <c:v>268.22138000000001</c:v>
                </c:pt>
                <c:pt idx="1670">
                  <c:v>268.08584000000002</c:v>
                </c:pt>
                <c:pt idx="1671">
                  <c:v>267.94922000000003</c:v>
                </c:pt>
                <c:pt idx="1672">
                  <c:v>267.78992</c:v>
                </c:pt>
                <c:pt idx="1673">
                  <c:v>267.63709999999998</c:v>
                </c:pt>
                <c:pt idx="1674">
                  <c:v>267.50984</c:v>
                </c:pt>
                <c:pt idx="1675">
                  <c:v>267.36944</c:v>
                </c:pt>
                <c:pt idx="1676">
                  <c:v>267.20564000000002</c:v>
                </c:pt>
                <c:pt idx="1677">
                  <c:v>267.09458000000001</c:v>
                </c:pt>
                <c:pt idx="1678">
                  <c:v>266.97397999999998</c:v>
                </c:pt>
                <c:pt idx="1679">
                  <c:v>266.82296000000002</c:v>
                </c:pt>
                <c:pt idx="1680">
                  <c:v>266.67302000000001</c:v>
                </c:pt>
                <c:pt idx="1681">
                  <c:v>266.53478000000001</c:v>
                </c:pt>
                <c:pt idx="1682">
                  <c:v>266.39582000000001</c:v>
                </c:pt>
                <c:pt idx="1683">
                  <c:v>266.25218000000001</c:v>
                </c:pt>
                <c:pt idx="1684">
                  <c:v>266.12509999999997</c:v>
                </c:pt>
                <c:pt idx="1685">
                  <c:v>265.98451999999997</c:v>
                </c:pt>
                <c:pt idx="1686">
                  <c:v>265.85798</c:v>
                </c:pt>
                <c:pt idx="1687">
                  <c:v>265.73737999999997</c:v>
                </c:pt>
                <c:pt idx="1688">
                  <c:v>265.60147999999998</c:v>
                </c:pt>
                <c:pt idx="1689">
                  <c:v>265.47800000000001</c:v>
                </c:pt>
                <c:pt idx="1690">
                  <c:v>265.35559999999998</c:v>
                </c:pt>
                <c:pt idx="1691">
                  <c:v>265.21771999999999</c:v>
                </c:pt>
                <c:pt idx="1692">
                  <c:v>265.09748000000002</c:v>
                </c:pt>
                <c:pt idx="1693">
                  <c:v>264.95420000000001</c:v>
                </c:pt>
                <c:pt idx="1694">
                  <c:v>264.82172000000003</c:v>
                </c:pt>
                <c:pt idx="1695">
                  <c:v>264.72019999999998</c:v>
                </c:pt>
                <c:pt idx="1696">
                  <c:v>264.58177999999998</c:v>
                </c:pt>
                <c:pt idx="1697">
                  <c:v>264.45776000000001</c:v>
                </c:pt>
                <c:pt idx="1698">
                  <c:v>264.32096000000001</c:v>
                </c:pt>
                <c:pt idx="1699">
                  <c:v>264.20972</c:v>
                </c:pt>
                <c:pt idx="1700">
                  <c:v>264.07976000000002</c:v>
                </c:pt>
                <c:pt idx="1701">
                  <c:v>263.96690000000001</c:v>
                </c:pt>
                <c:pt idx="1702">
                  <c:v>263.83334000000002</c:v>
                </c:pt>
                <c:pt idx="1703">
                  <c:v>263.71165999999999</c:v>
                </c:pt>
                <c:pt idx="1704">
                  <c:v>263.59735999999998</c:v>
                </c:pt>
                <c:pt idx="1705">
                  <c:v>263.46505999999999</c:v>
                </c:pt>
                <c:pt idx="1706">
                  <c:v>263.34805999999998</c:v>
                </c:pt>
                <c:pt idx="1707">
                  <c:v>263.23646000000002</c:v>
                </c:pt>
                <c:pt idx="1708">
                  <c:v>263.13026000000002</c:v>
                </c:pt>
                <c:pt idx="1709">
                  <c:v>262.99543999999997</c:v>
                </c:pt>
                <c:pt idx="1710">
                  <c:v>262.89643999999998</c:v>
                </c:pt>
                <c:pt idx="1711">
                  <c:v>262.76666</c:v>
                </c:pt>
                <c:pt idx="1712">
                  <c:v>262.64030000000002</c:v>
                </c:pt>
                <c:pt idx="1713">
                  <c:v>262.51916</c:v>
                </c:pt>
                <c:pt idx="1714">
                  <c:v>262.41638</c:v>
                </c:pt>
                <c:pt idx="1715">
                  <c:v>262.29739999999998</c:v>
                </c:pt>
                <c:pt idx="1716">
                  <c:v>262.16582</c:v>
                </c:pt>
                <c:pt idx="1717">
                  <c:v>262.06880000000001</c:v>
                </c:pt>
                <c:pt idx="1718">
                  <c:v>261.94315999999998</c:v>
                </c:pt>
                <c:pt idx="1719">
                  <c:v>261.82364000000001</c:v>
                </c:pt>
                <c:pt idx="1720">
                  <c:v>261.70213999999999</c:v>
                </c:pt>
                <c:pt idx="1721">
                  <c:v>261.58694000000003</c:v>
                </c:pt>
                <c:pt idx="1722">
                  <c:v>261.4676</c:v>
                </c:pt>
                <c:pt idx="1723">
                  <c:v>261.35545999999999</c:v>
                </c:pt>
                <c:pt idx="1724">
                  <c:v>261.25448</c:v>
                </c:pt>
                <c:pt idx="1725">
                  <c:v>261.13477999999998</c:v>
                </c:pt>
                <c:pt idx="1726">
                  <c:v>261.00986</c:v>
                </c:pt>
                <c:pt idx="1727">
                  <c:v>260.88709999999998</c:v>
                </c:pt>
                <c:pt idx="1728">
                  <c:v>260.77748000000003</c:v>
                </c:pt>
                <c:pt idx="1729">
                  <c:v>260.66084000000001</c:v>
                </c:pt>
                <c:pt idx="1730">
                  <c:v>260.54707999999999</c:v>
                </c:pt>
                <c:pt idx="1731">
                  <c:v>260.42198000000002</c:v>
                </c:pt>
                <c:pt idx="1732">
                  <c:v>260.32315999999997</c:v>
                </c:pt>
                <c:pt idx="1733">
                  <c:v>260.22127999999998</c:v>
                </c:pt>
                <c:pt idx="1734">
                  <c:v>260.09978000000001</c:v>
                </c:pt>
                <c:pt idx="1735">
                  <c:v>259.98566</c:v>
                </c:pt>
                <c:pt idx="1736">
                  <c:v>259.88252</c:v>
                </c:pt>
                <c:pt idx="1737">
                  <c:v>259.76101999999997</c:v>
                </c:pt>
                <c:pt idx="1738">
                  <c:v>259.64222000000001</c:v>
                </c:pt>
                <c:pt idx="1739">
                  <c:v>259.54538000000002</c:v>
                </c:pt>
                <c:pt idx="1740">
                  <c:v>259.42802</c:v>
                </c:pt>
                <c:pt idx="1741">
                  <c:v>259.30885999999998</c:v>
                </c:pt>
                <c:pt idx="1742">
                  <c:v>259.21111999999999</c:v>
                </c:pt>
                <c:pt idx="1743">
                  <c:v>259.10942</c:v>
                </c:pt>
                <c:pt idx="1744">
                  <c:v>258.98288000000002</c:v>
                </c:pt>
                <c:pt idx="1745">
                  <c:v>258.85615999999999</c:v>
                </c:pt>
                <c:pt idx="1746">
                  <c:v>258.76562000000001</c:v>
                </c:pt>
                <c:pt idx="1747">
                  <c:v>258.65078</c:v>
                </c:pt>
                <c:pt idx="1748">
                  <c:v>258.54169999999999</c:v>
                </c:pt>
                <c:pt idx="1749">
                  <c:v>258.43135999999998</c:v>
                </c:pt>
                <c:pt idx="1750">
                  <c:v>258.33326</c:v>
                </c:pt>
                <c:pt idx="1751">
                  <c:v>258.21050000000002</c:v>
                </c:pt>
                <c:pt idx="1752">
                  <c:v>258.08774</c:v>
                </c:pt>
                <c:pt idx="1753">
                  <c:v>257.98856000000001</c:v>
                </c:pt>
                <c:pt idx="1754">
                  <c:v>257.87876</c:v>
                </c:pt>
                <c:pt idx="1755">
                  <c:v>257.78732000000002</c:v>
                </c:pt>
                <c:pt idx="1756">
                  <c:v>257.66546</c:v>
                </c:pt>
                <c:pt idx="1757">
                  <c:v>257.55673999999999</c:v>
                </c:pt>
                <c:pt idx="1758">
                  <c:v>257.44243999999998</c:v>
                </c:pt>
                <c:pt idx="1759">
                  <c:v>257.33641999999998</c:v>
                </c:pt>
                <c:pt idx="1760">
                  <c:v>257.21492000000001</c:v>
                </c:pt>
                <c:pt idx="1761">
                  <c:v>257.12024000000002</c:v>
                </c:pt>
                <c:pt idx="1762">
                  <c:v>257.01763999999997</c:v>
                </c:pt>
                <c:pt idx="1763">
                  <c:v>256.88047999999998</c:v>
                </c:pt>
                <c:pt idx="1764">
                  <c:v>256.76726000000002</c:v>
                </c:pt>
                <c:pt idx="1765">
                  <c:v>256.67635999999999</c:v>
                </c:pt>
                <c:pt idx="1766">
                  <c:v>256.55918000000003</c:v>
                </c:pt>
                <c:pt idx="1767">
                  <c:v>256.4375</c:v>
                </c:pt>
                <c:pt idx="1768">
                  <c:v>256.34965999999997</c:v>
                </c:pt>
                <c:pt idx="1769">
                  <c:v>256.21861999999999</c:v>
                </c:pt>
                <c:pt idx="1770">
                  <c:v>256.11763999999999</c:v>
                </c:pt>
                <c:pt idx="1771">
                  <c:v>255.99758</c:v>
                </c:pt>
                <c:pt idx="1772">
                  <c:v>255.90325999999999</c:v>
                </c:pt>
                <c:pt idx="1773">
                  <c:v>255.77887999999999</c:v>
                </c:pt>
                <c:pt idx="1774">
                  <c:v>255.65432000000001</c:v>
                </c:pt>
                <c:pt idx="1775">
                  <c:v>255.55892</c:v>
                </c:pt>
                <c:pt idx="1776">
                  <c:v>255.45758000000001</c:v>
                </c:pt>
                <c:pt idx="1777">
                  <c:v>255.33626000000001</c:v>
                </c:pt>
                <c:pt idx="1778">
                  <c:v>255.23617999999999</c:v>
                </c:pt>
                <c:pt idx="1779">
                  <c:v>255.13123999999999</c:v>
                </c:pt>
                <c:pt idx="1780">
                  <c:v>255.00559999999999</c:v>
                </c:pt>
                <c:pt idx="1781">
                  <c:v>254.89796000000001</c:v>
                </c:pt>
                <c:pt idx="1782">
                  <c:v>254.7878</c:v>
                </c:pt>
                <c:pt idx="1783">
                  <c:v>254.66720000000001</c:v>
                </c:pt>
                <c:pt idx="1784">
                  <c:v>254.58098000000001</c:v>
                </c:pt>
                <c:pt idx="1785">
                  <c:v>254.45858000000001</c:v>
                </c:pt>
                <c:pt idx="1786">
                  <c:v>254.32988</c:v>
                </c:pt>
                <c:pt idx="1787">
                  <c:v>254.22764000000001</c:v>
                </c:pt>
                <c:pt idx="1788">
                  <c:v>254.14322000000001</c:v>
                </c:pt>
                <c:pt idx="1789">
                  <c:v>254.0291</c:v>
                </c:pt>
                <c:pt idx="1790">
                  <c:v>253.90976000000001</c:v>
                </c:pt>
                <c:pt idx="1791">
                  <c:v>253.79509999999999</c:v>
                </c:pt>
                <c:pt idx="1792">
                  <c:v>253.68368000000001</c:v>
                </c:pt>
                <c:pt idx="1793">
                  <c:v>253.58179999999999</c:v>
                </c:pt>
                <c:pt idx="1794">
                  <c:v>253.46858</c:v>
                </c:pt>
                <c:pt idx="1795">
                  <c:v>253.34834000000001</c:v>
                </c:pt>
                <c:pt idx="1796">
                  <c:v>253.21928</c:v>
                </c:pt>
                <c:pt idx="1797">
                  <c:v>253.12873999999999</c:v>
                </c:pt>
                <c:pt idx="1798">
                  <c:v>253.02127999999999</c:v>
                </c:pt>
                <c:pt idx="1799">
                  <c:v>252.91004000000001</c:v>
                </c:pt>
                <c:pt idx="1800">
                  <c:v>252.78314</c:v>
                </c:pt>
                <c:pt idx="1801">
                  <c:v>252.68701999999999</c:v>
                </c:pt>
                <c:pt idx="1802">
                  <c:v>252.58477999999999</c:v>
                </c:pt>
                <c:pt idx="1803">
                  <c:v>252.45733999999999</c:v>
                </c:pt>
                <c:pt idx="1804">
                  <c:v>252.3389</c:v>
                </c:pt>
                <c:pt idx="1805">
                  <c:v>252.24781999999999</c:v>
                </c:pt>
                <c:pt idx="1806">
                  <c:v>252.14395999999999</c:v>
                </c:pt>
                <c:pt idx="1807">
                  <c:v>252.01777999999999</c:v>
                </c:pt>
                <c:pt idx="1808">
                  <c:v>251.90222</c:v>
                </c:pt>
                <c:pt idx="1809">
                  <c:v>251.80178000000001</c:v>
                </c:pt>
                <c:pt idx="1810">
                  <c:v>251.69054</c:v>
                </c:pt>
                <c:pt idx="1811">
                  <c:v>251.55824000000001</c:v>
                </c:pt>
                <c:pt idx="1812">
                  <c:v>251.45977999999999</c:v>
                </c:pt>
                <c:pt idx="1813">
                  <c:v>251.34674000000001</c:v>
                </c:pt>
                <c:pt idx="1814">
                  <c:v>251.22380000000001</c:v>
                </c:pt>
                <c:pt idx="1815">
                  <c:v>251.12624</c:v>
                </c:pt>
                <c:pt idx="1816">
                  <c:v>251.02364</c:v>
                </c:pt>
                <c:pt idx="1817">
                  <c:v>250.91546</c:v>
                </c:pt>
                <c:pt idx="1818">
                  <c:v>250.77704</c:v>
                </c:pt>
                <c:pt idx="1819">
                  <c:v>250.68884</c:v>
                </c:pt>
                <c:pt idx="1820">
                  <c:v>250.56932</c:v>
                </c:pt>
                <c:pt idx="1821">
                  <c:v>250.4624</c:v>
                </c:pt>
                <c:pt idx="1822">
                  <c:v>250.34234000000001</c:v>
                </c:pt>
                <c:pt idx="1823">
                  <c:v>250.24243999999999</c:v>
                </c:pt>
                <c:pt idx="1824">
                  <c:v>250.13426000000001</c:v>
                </c:pt>
                <c:pt idx="1825">
                  <c:v>250.01311999999999</c:v>
                </c:pt>
                <c:pt idx="1826">
                  <c:v>249.89377999999999</c:v>
                </c:pt>
                <c:pt idx="1827">
                  <c:v>249.78326000000001</c:v>
                </c:pt>
                <c:pt idx="1828">
                  <c:v>249.66373999999999</c:v>
                </c:pt>
                <c:pt idx="1829">
                  <c:v>249.53270000000001</c:v>
                </c:pt>
                <c:pt idx="1830">
                  <c:v>249.43982</c:v>
                </c:pt>
                <c:pt idx="1831">
                  <c:v>249.31598</c:v>
                </c:pt>
                <c:pt idx="1832">
                  <c:v>249.19988000000001</c:v>
                </c:pt>
                <c:pt idx="1833">
                  <c:v>249.09620000000001</c:v>
                </c:pt>
                <c:pt idx="1834">
                  <c:v>248.98406</c:v>
                </c:pt>
                <c:pt idx="1835">
                  <c:v>248.86958000000001</c:v>
                </c:pt>
                <c:pt idx="1836">
                  <c:v>248.75239999999999</c:v>
                </c:pt>
                <c:pt idx="1837">
                  <c:v>248.65214</c:v>
                </c:pt>
                <c:pt idx="1838">
                  <c:v>248.52956</c:v>
                </c:pt>
                <c:pt idx="1839">
                  <c:v>248.41076000000001</c:v>
                </c:pt>
                <c:pt idx="1840">
                  <c:v>248.30078</c:v>
                </c:pt>
                <c:pt idx="1841">
                  <c:v>248.19044</c:v>
                </c:pt>
                <c:pt idx="1842">
                  <c:v>248.06155999999999</c:v>
                </c:pt>
                <c:pt idx="1843">
                  <c:v>247.93394000000001</c:v>
                </c:pt>
                <c:pt idx="1844">
                  <c:v>247.81532000000001</c:v>
                </c:pt>
                <c:pt idx="1845">
                  <c:v>247.71127999999999</c:v>
                </c:pt>
                <c:pt idx="1846">
                  <c:v>247.59608</c:v>
                </c:pt>
                <c:pt idx="1847">
                  <c:v>247.48106000000001</c:v>
                </c:pt>
                <c:pt idx="1848">
                  <c:v>247.37072000000001</c:v>
                </c:pt>
                <c:pt idx="1849">
                  <c:v>247.26956000000001</c:v>
                </c:pt>
                <c:pt idx="1850">
                  <c:v>247.15039999999999</c:v>
                </c:pt>
                <c:pt idx="1851">
                  <c:v>247.01666</c:v>
                </c:pt>
                <c:pt idx="1852">
                  <c:v>246.90613999999999</c:v>
                </c:pt>
                <c:pt idx="1853">
                  <c:v>246.79004</c:v>
                </c:pt>
                <c:pt idx="1854">
                  <c:v>246.66278</c:v>
                </c:pt>
                <c:pt idx="1855">
                  <c:v>246.54434000000001</c:v>
                </c:pt>
                <c:pt idx="1856">
                  <c:v>246.44839999999999</c:v>
                </c:pt>
                <c:pt idx="1857">
                  <c:v>246.33590000000001</c:v>
                </c:pt>
                <c:pt idx="1858">
                  <c:v>246.2081</c:v>
                </c:pt>
                <c:pt idx="1859">
                  <c:v>246.09092000000001</c:v>
                </c:pt>
                <c:pt idx="1860">
                  <c:v>246.00272000000001</c:v>
                </c:pt>
                <c:pt idx="1861">
                  <c:v>245.87960000000001</c:v>
                </c:pt>
                <c:pt idx="1862">
                  <c:v>245.73938000000001</c:v>
                </c:pt>
                <c:pt idx="1863">
                  <c:v>245.63785999999999</c:v>
                </c:pt>
                <c:pt idx="1864">
                  <c:v>245.52590000000001</c:v>
                </c:pt>
                <c:pt idx="1865">
                  <c:v>245.38208</c:v>
                </c:pt>
                <c:pt idx="1866">
                  <c:v>245.27678</c:v>
                </c:pt>
                <c:pt idx="1867">
                  <c:v>245.1902</c:v>
                </c:pt>
                <c:pt idx="1868">
                  <c:v>245.06294</c:v>
                </c:pt>
                <c:pt idx="1869">
                  <c:v>244.93441999999999</c:v>
                </c:pt>
                <c:pt idx="1870">
                  <c:v>244.8329</c:v>
                </c:pt>
                <c:pt idx="1871">
                  <c:v>244.69988000000001</c:v>
                </c:pt>
                <c:pt idx="1872">
                  <c:v>244.57874000000001</c:v>
                </c:pt>
                <c:pt idx="1873">
                  <c:v>244.46642</c:v>
                </c:pt>
                <c:pt idx="1874">
                  <c:v>244.35715999999999</c:v>
                </c:pt>
                <c:pt idx="1875">
                  <c:v>244.24124</c:v>
                </c:pt>
                <c:pt idx="1876">
                  <c:v>244.13396</c:v>
                </c:pt>
                <c:pt idx="1877">
                  <c:v>244.02109999999999</c:v>
                </c:pt>
                <c:pt idx="1878">
                  <c:v>243.91813999999999</c:v>
                </c:pt>
                <c:pt idx="1879">
                  <c:v>243.79465999999999</c:v>
                </c:pt>
                <c:pt idx="1880">
                  <c:v>243.64688000000001</c:v>
                </c:pt>
                <c:pt idx="1881">
                  <c:v>243.52358000000001</c:v>
                </c:pt>
                <c:pt idx="1882">
                  <c:v>243.42529999999999</c:v>
                </c:pt>
                <c:pt idx="1883">
                  <c:v>243.32972000000001</c:v>
                </c:pt>
                <c:pt idx="1884">
                  <c:v>243.20534000000001</c:v>
                </c:pt>
                <c:pt idx="1885">
                  <c:v>243.09752</c:v>
                </c:pt>
                <c:pt idx="1886">
                  <c:v>242.97728000000001</c:v>
                </c:pt>
                <c:pt idx="1887">
                  <c:v>242.84786</c:v>
                </c:pt>
                <c:pt idx="1888">
                  <c:v>242.72131999999999</c:v>
                </c:pt>
                <c:pt idx="1889">
                  <c:v>242.62196</c:v>
                </c:pt>
                <c:pt idx="1890">
                  <c:v>242.50262000000001</c:v>
                </c:pt>
                <c:pt idx="1891">
                  <c:v>242.36618000000001</c:v>
                </c:pt>
                <c:pt idx="1892">
                  <c:v>242.25836000000001</c:v>
                </c:pt>
                <c:pt idx="1893">
                  <c:v>242.14279999999999</c:v>
                </c:pt>
                <c:pt idx="1894">
                  <c:v>242.02094</c:v>
                </c:pt>
                <c:pt idx="1895">
                  <c:v>241.90844000000001</c:v>
                </c:pt>
                <c:pt idx="1896">
                  <c:v>241.80673999999999</c:v>
                </c:pt>
                <c:pt idx="1897">
                  <c:v>241.69316000000001</c:v>
                </c:pt>
                <c:pt idx="1898">
                  <c:v>241.55366000000001</c:v>
                </c:pt>
                <c:pt idx="1899">
                  <c:v>241.43611999999999</c:v>
                </c:pt>
                <c:pt idx="1900">
                  <c:v>241.32884000000001</c:v>
                </c:pt>
                <c:pt idx="1901">
                  <c:v>241.2158</c:v>
                </c:pt>
                <c:pt idx="1902">
                  <c:v>241.08817999999999</c:v>
                </c:pt>
                <c:pt idx="1903">
                  <c:v>240.97082</c:v>
                </c:pt>
                <c:pt idx="1904">
                  <c:v>240.86282</c:v>
                </c:pt>
                <c:pt idx="1905">
                  <c:v>240.74474000000001</c:v>
                </c:pt>
                <c:pt idx="1906">
                  <c:v>240.61604</c:v>
                </c:pt>
                <c:pt idx="1907">
                  <c:v>240.51920000000001</c:v>
                </c:pt>
                <c:pt idx="1908">
                  <c:v>240.40652</c:v>
                </c:pt>
                <c:pt idx="1909">
                  <c:v>240.27296000000001</c:v>
                </c:pt>
                <c:pt idx="1910">
                  <c:v>240.15505999999999</c:v>
                </c:pt>
                <c:pt idx="1911">
                  <c:v>240.05912000000001</c:v>
                </c:pt>
                <c:pt idx="1912">
                  <c:v>239.94193999999999</c:v>
                </c:pt>
                <c:pt idx="1913">
                  <c:v>239.8082</c:v>
                </c:pt>
                <c:pt idx="1914">
                  <c:v>239.69839999999999</c:v>
                </c:pt>
                <c:pt idx="1915">
                  <c:v>239.59165999999999</c:v>
                </c:pt>
                <c:pt idx="1916">
                  <c:v>239.46278000000001</c:v>
                </c:pt>
                <c:pt idx="1917">
                  <c:v>239.34361999999999</c:v>
                </c:pt>
                <c:pt idx="1918">
                  <c:v>239.23831999999999</c:v>
                </c:pt>
                <c:pt idx="1919">
                  <c:v>239.12996000000001</c:v>
                </c:pt>
                <c:pt idx="1920">
                  <c:v>239.00504000000001</c:v>
                </c:pt>
                <c:pt idx="1921">
                  <c:v>238.86967999999999</c:v>
                </c:pt>
                <c:pt idx="1922">
                  <c:v>238.75412</c:v>
                </c:pt>
                <c:pt idx="1923">
                  <c:v>238.649</c:v>
                </c:pt>
                <c:pt idx="1924">
                  <c:v>238.51723999999999</c:v>
                </c:pt>
                <c:pt idx="1925">
                  <c:v>238.42544000000001</c:v>
                </c:pt>
                <c:pt idx="1926">
                  <c:v>238.29043999999999</c:v>
                </c:pt>
                <c:pt idx="1927">
                  <c:v>238.16623999999999</c:v>
                </c:pt>
                <c:pt idx="1928">
                  <c:v>238.05967999999999</c:v>
                </c:pt>
                <c:pt idx="1929">
                  <c:v>237.95455999999999</c:v>
                </c:pt>
                <c:pt idx="1930">
                  <c:v>237.83018000000001</c:v>
                </c:pt>
                <c:pt idx="1931">
                  <c:v>237.71876</c:v>
                </c:pt>
                <c:pt idx="1932">
                  <c:v>237.58825999999999</c:v>
                </c:pt>
                <c:pt idx="1933">
                  <c:v>237.47953999999999</c:v>
                </c:pt>
                <c:pt idx="1934">
                  <c:v>237.35767999999999</c:v>
                </c:pt>
                <c:pt idx="1935">
                  <c:v>237.2396</c:v>
                </c:pt>
                <c:pt idx="1936">
                  <c:v>237.13177999999999</c:v>
                </c:pt>
                <c:pt idx="1937">
                  <c:v>237.0299</c:v>
                </c:pt>
                <c:pt idx="1938">
                  <c:v>236.91829999999999</c:v>
                </c:pt>
                <c:pt idx="1939">
                  <c:v>236.78438</c:v>
                </c:pt>
                <c:pt idx="1940">
                  <c:v>236.66036</c:v>
                </c:pt>
                <c:pt idx="1941">
                  <c:v>236.55686</c:v>
                </c:pt>
                <c:pt idx="1942">
                  <c:v>236.43608</c:v>
                </c:pt>
                <c:pt idx="1943">
                  <c:v>236.31188</c:v>
                </c:pt>
                <c:pt idx="1944">
                  <c:v>236.20658</c:v>
                </c:pt>
                <c:pt idx="1945">
                  <c:v>236.08238</c:v>
                </c:pt>
                <c:pt idx="1946">
                  <c:v>235.96268000000001</c:v>
                </c:pt>
                <c:pt idx="1947">
                  <c:v>235.85846000000001</c:v>
                </c:pt>
                <c:pt idx="1948">
                  <c:v>235.73947999999999</c:v>
                </c:pt>
                <c:pt idx="1949">
                  <c:v>235.59656000000001</c:v>
                </c:pt>
                <c:pt idx="1950">
                  <c:v>235.49</c:v>
                </c:pt>
                <c:pt idx="1951">
                  <c:v>235.39315999999999</c:v>
                </c:pt>
                <c:pt idx="1952">
                  <c:v>235.28894</c:v>
                </c:pt>
                <c:pt idx="1953">
                  <c:v>235.15880000000001</c:v>
                </c:pt>
                <c:pt idx="1954">
                  <c:v>235.03028</c:v>
                </c:pt>
                <c:pt idx="1955">
                  <c:v>234.91309999999999</c:v>
                </c:pt>
                <c:pt idx="1956">
                  <c:v>234.78332</c:v>
                </c:pt>
                <c:pt idx="1957">
                  <c:v>234.68126000000001</c:v>
                </c:pt>
                <c:pt idx="1958">
                  <c:v>234.57308</c:v>
                </c:pt>
                <c:pt idx="1959">
                  <c:v>234.46364</c:v>
                </c:pt>
                <c:pt idx="1960">
                  <c:v>234.33709999999999</c:v>
                </c:pt>
                <c:pt idx="1961">
                  <c:v>234.21307999999999</c:v>
                </c:pt>
                <c:pt idx="1962">
                  <c:v>234.11462</c:v>
                </c:pt>
                <c:pt idx="1963">
                  <c:v>233.97872000000001</c:v>
                </c:pt>
                <c:pt idx="1964">
                  <c:v>233.86514</c:v>
                </c:pt>
                <c:pt idx="1965">
                  <c:v>233.74364</c:v>
                </c:pt>
                <c:pt idx="1966">
                  <c:v>233.63437999999999</c:v>
                </c:pt>
                <c:pt idx="1967">
                  <c:v>233.52278000000001</c:v>
                </c:pt>
                <c:pt idx="1968">
                  <c:v>233.39570000000001</c:v>
                </c:pt>
                <c:pt idx="1969">
                  <c:v>233.2895</c:v>
                </c:pt>
                <c:pt idx="1970">
                  <c:v>233.16944000000001</c:v>
                </c:pt>
                <c:pt idx="1971">
                  <c:v>233.04254</c:v>
                </c:pt>
                <c:pt idx="1972">
                  <c:v>232.93328</c:v>
                </c:pt>
                <c:pt idx="1973">
                  <c:v>232.83500000000001</c:v>
                </c:pt>
                <c:pt idx="1974">
                  <c:v>232.71386000000001</c:v>
                </c:pt>
                <c:pt idx="1975">
                  <c:v>232.59128000000001</c:v>
                </c:pt>
                <c:pt idx="1976">
                  <c:v>232.48472000000001</c:v>
                </c:pt>
                <c:pt idx="1977">
                  <c:v>232.37402</c:v>
                </c:pt>
                <c:pt idx="1978">
                  <c:v>232.23992000000001</c:v>
                </c:pt>
                <c:pt idx="1979">
                  <c:v>232.10798</c:v>
                </c:pt>
                <c:pt idx="1980">
                  <c:v>231.99997999999999</c:v>
                </c:pt>
                <c:pt idx="1981">
                  <c:v>231.90458000000001</c:v>
                </c:pt>
                <c:pt idx="1982">
                  <c:v>231.78218000000001</c:v>
                </c:pt>
                <c:pt idx="1983">
                  <c:v>231.66607999999999</c:v>
                </c:pt>
                <c:pt idx="1984">
                  <c:v>231.55951999999999</c:v>
                </c:pt>
                <c:pt idx="1985">
                  <c:v>231.43172000000001</c:v>
                </c:pt>
                <c:pt idx="1986">
                  <c:v>231.30985999999999</c:v>
                </c:pt>
                <c:pt idx="1987">
                  <c:v>231.19123999999999</c:v>
                </c:pt>
                <c:pt idx="1988">
                  <c:v>231.08972</c:v>
                </c:pt>
                <c:pt idx="1989">
                  <c:v>230.96588</c:v>
                </c:pt>
                <c:pt idx="1990">
                  <c:v>230.85553999999999</c:v>
                </c:pt>
                <c:pt idx="1991">
                  <c:v>230.72504000000001</c:v>
                </c:pt>
                <c:pt idx="1992">
                  <c:v>230.62567999999999</c:v>
                </c:pt>
                <c:pt idx="1993">
                  <c:v>230.51516000000001</c:v>
                </c:pt>
                <c:pt idx="1994">
                  <c:v>230.405</c:v>
                </c:pt>
                <c:pt idx="1995">
                  <c:v>230.29321999999999</c:v>
                </c:pt>
                <c:pt idx="1996">
                  <c:v>230.18306000000001</c:v>
                </c:pt>
                <c:pt idx="1997">
                  <c:v>230.06659999999999</c:v>
                </c:pt>
                <c:pt idx="1998">
                  <c:v>229.94239999999999</c:v>
                </c:pt>
                <c:pt idx="1999">
                  <c:v>229.84232</c:v>
                </c:pt>
                <c:pt idx="2000">
                  <c:v>229.72460000000001</c:v>
                </c:pt>
                <c:pt idx="2001">
                  <c:v>229.60921999999999</c:v>
                </c:pt>
                <c:pt idx="2002">
                  <c:v>229.50013999999999</c:v>
                </c:pt>
                <c:pt idx="2003">
                  <c:v>229.38476</c:v>
                </c:pt>
                <c:pt idx="2004">
                  <c:v>229.27028000000001</c:v>
                </c:pt>
                <c:pt idx="2005">
                  <c:v>229.16012000000001</c:v>
                </c:pt>
                <c:pt idx="2006">
                  <c:v>229.05752000000001</c:v>
                </c:pt>
                <c:pt idx="2007">
                  <c:v>228.94159999999999</c:v>
                </c:pt>
                <c:pt idx="2008">
                  <c:v>228.82604000000001</c:v>
                </c:pt>
                <c:pt idx="2009">
                  <c:v>228.6968</c:v>
                </c:pt>
                <c:pt idx="2010">
                  <c:v>228.596</c:v>
                </c:pt>
                <c:pt idx="2011">
                  <c:v>228.46585999999999</c:v>
                </c:pt>
                <c:pt idx="2012">
                  <c:v>228.35875999999999</c:v>
                </c:pt>
                <c:pt idx="2013">
                  <c:v>228.26857999999999</c:v>
                </c:pt>
                <c:pt idx="2014">
                  <c:v>228.15049999999999</c:v>
                </c:pt>
                <c:pt idx="2015">
                  <c:v>228.03692000000001</c:v>
                </c:pt>
                <c:pt idx="2016">
                  <c:v>227.91829999999999</c:v>
                </c:pt>
                <c:pt idx="2017">
                  <c:v>227.82002</c:v>
                </c:pt>
                <c:pt idx="2018">
                  <c:v>227.69852</c:v>
                </c:pt>
                <c:pt idx="2019">
                  <c:v>227.59268</c:v>
                </c:pt>
                <c:pt idx="2020">
                  <c:v>227.48666</c:v>
                </c:pt>
                <c:pt idx="2021">
                  <c:v>227.37343999999999</c:v>
                </c:pt>
                <c:pt idx="2022">
                  <c:v>227.25463999999999</c:v>
                </c:pt>
                <c:pt idx="2023">
                  <c:v>227.13656</c:v>
                </c:pt>
                <c:pt idx="2024">
                  <c:v>227.05142000000001</c:v>
                </c:pt>
                <c:pt idx="2025">
                  <c:v>226.92830000000001</c:v>
                </c:pt>
                <c:pt idx="2026">
                  <c:v>226.81237999999999</c:v>
                </c:pt>
                <c:pt idx="2027">
                  <c:v>226.71536</c:v>
                </c:pt>
                <c:pt idx="2028">
                  <c:v>226.61995999999999</c:v>
                </c:pt>
                <c:pt idx="2029">
                  <c:v>226.48424</c:v>
                </c:pt>
                <c:pt idx="2030">
                  <c:v>226.3784</c:v>
                </c:pt>
                <c:pt idx="2031">
                  <c:v>226.27058</c:v>
                </c:pt>
                <c:pt idx="2032">
                  <c:v>226.16978</c:v>
                </c:pt>
                <c:pt idx="2033">
                  <c:v>226.05170000000001</c:v>
                </c:pt>
                <c:pt idx="2034">
                  <c:v>225.92624000000001</c:v>
                </c:pt>
                <c:pt idx="2035">
                  <c:v>225.82579999999999</c:v>
                </c:pt>
                <c:pt idx="2036">
                  <c:v>225.71654000000001</c:v>
                </c:pt>
                <c:pt idx="2037">
                  <c:v>225.59971999999999</c:v>
                </c:pt>
                <c:pt idx="2038">
                  <c:v>225.49135999999999</c:v>
                </c:pt>
                <c:pt idx="2039">
                  <c:v>225.39866000000001</c:v>
                </c:pt>
                <c:pt idx="2040">
                  <c:v>225.26563999999999</c:v>
                </c:pt>
                <c:pt idx="2041">
                  <c:v>225.14828</c:v>
                </c:pt>
                <c:pt idx="2042">
                  <c:v>225.05593999999999</c:v>
                </c:pt>
                <c:pt idx="2043">
                  <c:v>224.95442</c:v>
                </c:pt>
                <c:pt idx="2044">
                  <c:v>224.8304</c:v>
                </c:pt>
                <c:pt idx="2045">
                  <c:v>224.72402</c:v>
                </c:pt>
                <c:pt idx="2046">
                  <c:v>224.62646000000001</c:v>
                </c:pt>
                <c:pt idx="2047">
                  <c:v>224.5136</c:v>
                </c:pt>
                <c:pt idx="2048">
                  <c:v>224.39642000000001</c:v>
                </c:pt>
                <c:pt idx="2049">
                  <c:v>224.27708000000001</c:v>
                </c:pt>
                <c:pt idx="2050">
                  <c:v>224.18384</c:v>
                </c:pt>
                <c:pt idx="2051">
                  <c:v>224.06989999999999</c:v>
                </c:pt>
                <c:pt idx="2052">
                  <c:v>223.96567999999999</c:v>
                </c:pt>
                <c:pt idx="2053">
                  <c:v>223.86362</c:v>
                </c:pt>
                <c:pt idx="2054">
                  <c:v>223.77181999999999</c:v>
                </c:pt>
                <c:pt idx="2055">
                  <c:v>223.65266</c:v>
                </c:pt>
                <c:pt idx="2056">
                  <c:v>223.53458000000001</c:v>
                </c:pt>
                <c:pt idx="2057">
                  <c:v>223.4228</c:v>
                </c:pt>
                <c:pt idx="2058">
                  <c:v>223.30670000000001</c:v>
                </c:pt>
                <c:pt idx="2059">
                  <c:v>223.21418</c:v>
                </c:pt>
                <c:pt idx="2060">
                  <c:v>223.09520000000001</c:v>
                </c:pt>
                <c:pt idx="2061">
                  <c:v>223.00646</c:v>
                </c:pt>
                <c:pt idx="2062">
                  <c:v>222.88640000000001</c:v>
                </c:pt>
                <c:pt idx="2063">
                  <c:v>222.77642</c:v>
                </c:pt>
                <c:pt idx="2064">
                  <c:v>222.67454000000001</c:v>
                </c:pt>
                <c:pt idx="2065">
                  <c:v>222.56618</c:v>
                </c:pt>
                <c:pt idx="2066">
                  <c:v>222.45638</c:v>
                </c:pt>
                <c:pt idx="2067">
                  <c:v>222.35720000000001</c:v>
                </c:pt>
                <c:pt idx="2068">
                  <c:v>222.2501</c:v>
                </c:pt>
                <c:pt idx="2069">
                  <c:v>222.12950000000001</c:v>
                </c:pt>
                <c:pt idx="2070">
                  <c:v>222.02258</c:v>
                </c:pt>
                <c:pt idx="2071">
                  <c:v>221.92645999999999</c:v>
                </c:pt>
                <c:pt idx="2072">
                  <c:v>221.82818</c:v>
                </c:pt>
                <c:pt idx="2073">
                  <c:v>221.71279999999999</c:v>
                </c:pt>
                <c:pt idx="2074">
                  <c:v>221.60120000000001</c:v>
                </c:pt>
                <c:pt idx="2075">
                  <c:v>221.50255999999999</c:v>
                </c:pt>
                <c:pt idx="2076">
                  <c:v>221.38448</c:v>
                </c:pt>
                <c:pt idx="2077">
                  <c:v>221.27755999999999</c:v>
                </c:pt>
                <c:pt idx="2078">
                  <c:v>221.17153999999999</c:v>
                </c:pt>
                <c:pt idx="2079">
                  <c:v>221.08928</c:v>
                </c:pt>
                <c:pt idx="2080">
                  <c:v>220.97623999999999</c:v>
                </c:pt>
                <c:pt idx="2081">
                  <c:v>220.85491999999999</c:v>
                </c:pt>
                <c:pt idx="2082">
                  <c:v>220.74188000000001</c:v>
                </c:pt>
                <c:pt idx="2083">
                  <c:v>220.64918</c:v>
                </c:pt>
                <c:pt idx="2084">
                  <c:v>220.52894000000001</c:v>
                </c:pt>
                <c:pt idx="2085">
                  <c:v>220.42742000000001</c:v>
                </c:pt>
                <c:pt idx="2086">
                  <c:v>220.33886000000001</c:v>
                </c:pt>
                <c:pt idx="2087">
                  <c:v>220.22167999999999</c:v>
                </c:pt>
                <c:pt idx="2088">
                  <c:v>220.11962</c:v>
                </c:pt>
                <c:pt idx="2089">
                  <c:v>220.00190000000001</c:v>
                </c:pt>
                <c:pt idx="2090">
                  <c:v>219.91298</c:v>
                </c:pt>
                <c:pt idx="2091">
                  <c:v>219.79112000000001</c:v>
                </c:pt>
                <c:pt idx="2092">
                  <c:v>219.68402</c:v>
                </c:pt>
                <c:pt idx="2093">
                  <c:v>219.59222</c:v>
                </c:pt>
                <c:pt idx="2094">
                  <c:v>219.48926</c:v>
                </c:pt>
                <c:pt idx="2095">
                  <c:v>219.37208000000001</c:v>
                </c:pt>
                <c:pt idx="2096">
                  <c:v>219.27271999999999</c:v>
                </c:pt>
                <c:pt idx="2097">
                  <c:v>219.18091999999999</c:v>
                </c:pt>
                <c:pt idx="2098">
                  <c:v>219.06175999999999</c:v>
                </c:pt>
                <c:pt idx="2099">
                  <c:v>218.95916</c:v>
                </c:pt>
                <c:pt idx="2100">
                  <c:v>218.84881999999999</c:v>
                </c:pt>
                <c:pt idx="2101">
                  <c:v>218.7491</c:v>
                </c:pt>
                <c:pt idx="2102">
                  <c:v>218.63552000000001</c:v>
                </c:pt>
                <c:pt idx="2103">
                  <c:v>218.54246000000001</c:v>
                </c:pt>
                <c:pt idx="2104">
                  <c:v>218.43392</c:v>
                </c:pt>
                <c:pt idx="2105">
                  <c:v>218.34518</c:v>
                </c:pt>
                <c:pt idx="2106">
                  <c:v>218.22476</c:v>
                </c:pt>
                <c:pt idx="2107">
                  <c:v>218.11333999999999</c:v>
                </c:pt>
                <c:pt idx="2108">
                  <c:v>218.01758000000001</c:v>
                </c:pt>
                <c:pt idx="2109">
                  <c:v>217.91372000000001</c:v>
                </c:pt>
                <c:pt idx="2110">
                  <c:v>217.80608000000001</c:v>
                </c:pt>
                <c:pt idx="2111">
                  <c:v>217.70132000000001</c:v>
                </c:pt>
                <c:pt idx="2112">
                  <c:v>217.61384000000001</c:v>
                </c:pt>
                <c:pt idx="2113">
                  <c:v>217.49954</c:v>
                </c:pt>
                <c:pt idx="2114">
                  <c:v>217.39586</c:v>
                </c:pt>
                <c:pt idx="2115">
                  <c:v>217.28713999999999</c:v>
                </c:pt>
                <c:pt idx="2116">
                  <c:v>217.19264000000001</c:v>
                </c:pt>
                <c:pt idx="2117">
                  <c:v>217.08482000000001</c:v>
                </c:pt>
                <c:pt idx="2118">
                  <c:v>216.9734</c:v>
                </c:pt>
                <c:pt idx="2119">
                  <c:v>216.87530000000001</c:v>
                </c:pt>
                <c:pt idx="2120">
                  <c:v>216.77287999999999</c:v>
                </c:pt>
                <c:pt idx="2121">
                  <c:v>216.67243999999999</c:v>
                </c:pt>
                <c:pt idx="2122">
                  <c:v>216.57740000000001</c:v>
                </c:pt>
                <c:pt idx="2123">
                  <c:v>216.47389999999999</c:v>
                </c:pt>
                <c:pt idx="2124">
                  <c:v>216.36122</c:v>
                </c:pt>
                <c:pt idx="2125">
                  <c:v>216.28616</c:v>
                </c:pt>
                <c:pt idx="2126">
                  <c:v>216.18572</c:v>
                </c:pt>
                <c:pt idx="2127">
                  <c:v>216.07303999999999</c:v>
                </c:pt>
                <c:pt idx="2128">
                  <c:v>215.97764000000001</c:v>
                </c:pt>
                <c:pt idx="2129">
                  <c:v>215.86081999999999</c:v>
                </c:pt>
                <c:pt idx="2130">
                  <c:v>215.75857999999999</c:v>
                </c:pt>
                <c:pt idx="2131">
                  <c:v>215.65976000000001</c:v>
                </c:pt>
                <c:pt idx="2132">
                  <c:v>215.56544</c:v>
                </c:pt>
                <c:pt idx="2133">
                  <c:v>215.45851999999999</c:v>
                </c:pt>
                <c:pt idx="2134">
                  <c:v>215.36546000000001</c:v>
                </c:pt>
                <c:pt idx="2135">
                  <c:v>215.25188</c:v>
                </c:pt>
                <c:pt idx="2136">
                  <c:v>215.14532</c:v>
                </c:pt>
                <c:pt idx="2137">
                  <c:v>215.04272</c:v>
                </c:pt>
                <c:pt idx="2138">
                  <c:v>214.94947999999999</c:v>
                </c:pt>
                <c:pt idx="2139">
                  <c:v>214.84562</c:v>
                </c:pt>
                <c:pt idx="2140">
                  <c:v>214.74194</c:v>
                </c:pt>
                <c:pt idx="2141">
                  <c:v>214.64959999999999</c:v>
                </c:pt>
                <c:pt idx="2142">
                  <c:v>214.53962000000001</c:v>
                </c:pt>
                <c:pt idx="2143">
                  <c:v>214.44188</c:v>
                </c:pt>
                <c:pt idx="2144">
                  <c:v>214.34216000000001</c:v>
                </c:pt>
                <c:pt idx="2145">
                  <c:v>214.25612000000001</c:v>
                </c:pt>
                <c:pt idx="2146">
                  <c:v>214.13444000000001</c:v>
                </c:pt>
                <c:pt idx="2147">
                  <c:v>214.03345999999999</c:v>
                </c:pt>
                <c:pt idx="2148">
                  <c:v>213.95480000000001</c:v>
                </c:pt>
                <c:pt idx="2149">
                  <c:v>213.84986000000001</c:v>
                </c:pt>
                <c:pt idx="2150">
                  <c:v>213.7379</c:v>
                </c:pt>
                <c:pt idx="2151">
                  <c:v>213.64519999999999</c:v>
                </c:pt>
                <c:pt idx="2152">
                  <c:v>213.55807999999999</c:v>
                </c:pt>
                <c:pt idx="2153">
                  <c:v>213.44450000000001</c:v>
                </c:pt>
                <c:pt idx="2154">
                  <c:v>213.33812</c:v>
                </c:pt>
                <c:pt idx="2155">
                  <c:v>213.24524</c:v>
                </c:pt>
                <c:pt idx="2156">
                  <c:v>213.15307999999999</c:v>
                </c:pt>
                <c:pt idx="2157">
                  <c:v>213.04885999999999</c:v>
                </c:pt>
                <c:pt idx="2158">
                  <c:v>212.93996000000001</c:v>
                </c:pt>
                <c:pt idx="2159">
                  <c:v>212.85787999999999</c:v>
                </c:pt>
                <c:pt idx="2160">
                  <c:v>212.75402</c:v>
                </c:pt>
                <c:pt idx="2161">
                  <c:v>212.65268</c:v>
                </c:pt>
                <c:pt idx="2162">
                  <c:v>212.55278000000001</c:v>
                </c:pt>
                <c:pt idx="2163">
                  <c:v>212.44172</c:v>
                </c:pt>
                <c:pt idx="2164">
                  <c:v>212.34523999999999</c:v>
                </c:pt>
                <c:pt idx="2165">
                  <c:v>212.23472000000001</c:v>
                </c:pt>
                <c:pt idx="2166">
                  <c:v>212.15389999999999</c:v>
                </c:pt>
                <c:pt idx="2167">
                  <c:v>212.05634000000001</c:v>
                </c:pt>
                <c:pt idx="2168">
                  <c:v>211.95908600000001</c:v>
                </c:pt>
                <c:pt idx="2169">
                  <c:v>211.86222799999999</c:v>
                </c:pt>
                <c:pt idx="2170">
                  <c:v>211.758206</c:v>
                </c:pt>
                <c:pt idx="2171">
                  <c:v>211.670456</c:v>
                </c:pt>
                <c:pt idx="2172">
                  <c:v>211.57303999999999</c:v>
                </c:pt>
                <c:pt idx="2173">
                  <c:v>211.46944999999999</c:v>
                </c:pt>
                <c:pt idx="2174">
                  <c:v>211.38549800000001</c:v>
                </c:pt>
                <c:pt idx="2175">
                  <c:v>211.288658</c:v>
                </c:pt>
                <c:pt idx="2176">
                  <c:v>211.19559799999999</c:v>
                </c:pt>
                <c:pt idx="2177">
                  <c:v>211.0829</c:v>
                </c:pt>
                <c:pt idx="2178">
                  <c:v>210.98598799999999</c:v>
                </c:pt>
                <c:pt idx="2179">
                  <c:v>210.884288</c:v>
                </c:pt>
                <c:pt idx="2180">
                  <c:v>210.79885999999999</c:v>
                </c:pt>
                <c:pt idx="2181">
                  <c:v>210.71078600000001</c:v>
                </c:pt>
                <c:pt idx="2182">
                  <c:v>210.60109399999999</c:v>
                </c:pt>
                <c:pt idx="2183">
                  <c:v>210.50171599999999</c:v>
                </c:pt>
                <c:pt idx="2184">
                  <c:v>210.40296799999999</c:v>
                </c:pt>
                <c:pt idx="2185">
                  <c:v>210.31206800000001</c:v>
                </c:pt>
                <c:pt idx="2186">
                  <c:v>210.20316800000001</c:v>
                </c:pt>
                <c:pt idx="2187">
                  <c:v>210.109028</c:v>
                </c:pt>
                <c:pt idx="2188">
                  <c:v>210.00883999999999</c:v>
                </c:pt>
                <c:pt idx="2189">
                  <c:v>209.90994800000001</c:v>
                </c:pt>
                <c:pt idx="2190">
                  <c:v>209.826086</c:v>
                </c:pt>
                <c:pt idx="2191">
                  <c:v>209.72111000000001</c:v>
                </c:pt>
                <c:pt idx="2192">
                  <c:v>209.61820399999999</c:v>
                </c:pt>
                <c:pt idx="2193">
                  <c:v>209.53727599999999</c:v>
                </c:pt>
                <c:pt idx="2194">
                  <c:v>209.44198399999999</c:v>
                </c:pt>
                <c:pt idx="2195">
                  <c:v>209.33927600000001</c:v>
                </c:pt>
                <c:pt idx="2196">
                  <c:v>209.25264200000001</c:v>
                </c:pt>
                <c:pt idx="2197">
                  <c:v>209.163758</c:v>
                </c:pt>
                <c:pt idx="2198">
                  <c:v>209.07368600000001</c:v>
                </c:pt>
                <c:pt idx="2199">
                  <c:v>208.98568399999999</c:v>
                </c:pt>
                <c:pt idx="2200">
                  <c:v>208.86938599999999</c:v>
                </c:pt>
                <c:pt idx="2201">
                  <c:v>208.77807200000001</c:v>
                </c:pt>
                <c:pt idx="2202">
                  <c:v>208.68952999999999</c:v>
                </c:pt>
                <c:pt idx="2203">
                  <c:v>208.60602800000001</c:v>
                </c:pt>
                <c:pt idx="2204">
                  <c:v>208.50548000000001</c:v>
                </c:pt>
                <c:pt idx="2205">
                  <c:v>208.40692999999999</c:v>
                </c:pt>
                <c:pt idx="2206">
                  <c:v>208.30512200000001</c:v>
                </c:pt>
                <c:pt idx="2207">
                  <c:v>208.21648999999999</c:v>
                </c:pt>
                <c:pt idx="2208">
                  <c:v>208.11880400000001</c:v>
                </c:pt>
                <c:pt idx="2209">
                  <c:v>208.03245799999999</c:v>
                </c:pt>
                <c:pt idx="2210">
                  <c:v>207.93405200000001</c:v>
                </c:pt>
                <c:pt idx="2211">
                  <c:v>207.84554600000001</c:v>
                </c:pt>
                <c:pt idx="2212">
                  <c:v>207.751082</c:v>
                </c:pt>
                <c:pt idx="2213">
                  <c:v>207.667598</c:v>
                </c:pt>
                <c:pt idx="2214">
                  <c:v>207.58081999999999</c:v>
                </c:pt>
                <c:pt idx="2215">
                  <c:v>207.46457599999999</c:v>
                </c:pt>
                <c:pt idx="2216">
                  <c:v>207.35868199999999</c:v>
                </c:pt>
                <c:pt idx="2217">
                  <c:v>207.263948</c:v>
                </c:pt>
                <c:pt idx="2218">
                  <c:v>207.17047400000001</c:v>
                </c:pt>
                <c:pt idx="2219">
                  <c:v>207.08222000000001</c:v>
                </c:pt>
                <c:pt idx="2220">
                  <c:v>206.992796</c:v>
                </c:pt>
                <c:pt idx="2221">
                  <c:v>206.91071600000001</c:v>
                </c:pt>
                <c:pt idx="2222">
                  <c:v>206.809034</c:v>
                </c:pt>
                <c:pt idx="2223">
                  <c:v>206.720078</c:v>
                </c:pt>
                <c:pt idx="2224">
                  <c:v>206.61866599999999</c:v>
                </c:pt>
                <c:pt idx="2225">
                  <c:v>206.53350800000001</c:v>
                </c:pt>
                <c:pt idx="2226">
                  <c:v>206.43350000000001</c:v>
                </c:pt>
                <c:pt idx="2227">
                  <c:v>206.33575999999999</c:v>
                </c:pt>
                <c:pt idx="2228">
                  <c:v>206.24867599999999</c:v>
                </c:pt>
                <c:pt idx="2229">
                  <c:v>206.160098</c:v>
                </c:pt>
                <c:pt idx="2230">
                  <c:v>206.071358</c:v>
                </c:pt>
                <c:pt idx="2231">
                  <c:v>205.97021599999999</c:v>
                </c:pt>
                <c:pt idx="2232">
                  <c:v>205.86754400000001</c:v>
                </c:pt>
                <c:pt idx="2233">
                  <c:v>205.79016200000001</c:v>
                </c:pt>
                <c:pt idx="2234">
                  <c:v>205.69694000000001</c:v>
                </c:pt>
                <c:pt idx="2235">
                  <c:v>205.59689599999999</c:v>
                </c:pt>
                <c:pt idx="2236">
                  <c:v>205.52194399999999</c:v>
                </c:pt>
                <c:pt idx="2237">
                  <c:v>205.427786</c:v>
                </c:pt>
                <c:pt idx="2238">
                  <c:v>205.333844</c:v>
                </c:pt>
                <c:pt idx="2239">
                  <c:v>205.23003800000001</c:v>
                </c:pt>
                <c:pt idx="2240">
                  <c:v>205.15069399999999</c:v>
                </c:pt>
                <c:pt idx="2241">
                  <c:v>205.04127199999999</c:v>
                </c:pt>
                <c:pt idx="2242">
                  <c:v>204.94826599999999</c:v>
                </c:pt>
                <c:pt idx="2243">
                  <c:v>204.87203600000001</c:v>
                </c:pt>
                <c:pt idx="2244">
                  <c:v>204.78344000000001</c:v>
                </c:pt>
                <c:pt idx="2245">
                  <c:v>204.679508</c:v>
                </c:pt>
                <c:pt idx="2246">
                  <c:v>204.591722</c:v>
                </c:pt>
                <c:pt idx="2247">
                  <c:v>204.519542</c:v>
                </c:pt>
                <c:pt idx="2248">
                  <c:v>204.413252</c:v>
                </c:pt>
                <c:pt idx="2249">
                  <c:v>204.31734800000001</c:v>
                </c:pt>
                <c:pt idx="2250">
                  <c:v>204.22817599999999</c:v>
                </c:pt>
                <c:pt idx="2251">
                  <c:v>204.14024599999999</c:v>
                </c:pt>
                <c:pt idx="2252">
                  <c:v>204.04839200000001</c:v>
                </c:pt>
                <c:pt idx="2253">
                  <c:v>203.95211</c:v>
                </c:pt>
                <c:pt idx="2254">
                  <c:v>203.86860799999999</c:v>
                </c:pt>
                <c:pt idx="2255">
                  <c:v>203.77209199999999</c:v>
                </c:pt>
                <c:pt idx="2256">
                  <c:v>203.67662000000001</c:v>
                </c:pt>
                <c:pt idx="2257">
                  <c:v>203.59072399999999</c:v>
                </c:pt>
                <c:pt idx="2258">
                  <c:v>203.500202</c:v>
                </c:pt>
                <c:pt idx="2259">
                  <c:v>203.41497200000001</c:v>
                </c:pt>
                <c:pt idx="2260">
                  <c:v>203.326628</c:v>
                </c:pt>
                <c:pt idx="2261">
                  <c:v>203.23601600000001</c:v>
                </c:pt>
                <c:pt idx="2262">
                  <c:v>203.14074199999999</c:v>
                </c:pt>
                <c:pt idx="2263">
                  <c:v>203.04895999999999</c:v>
                </c:pt>
                <c:pt idx="2264">
                  <c:v>202.96176800000001</c:v>
                </c:pt>
                <c:pt idx="2265">
                  <c:v>202.88003</c:v>
                </c:pt>
                <c:pt idx="2266">
                  <c:v>202.778042</c:v>
                </c:pt>
                <c:pt idx="2267">
                  <c:v>202.68969799999999</c:v>
                </c:pt>
                <c:pt idx="2268">
                  <c:v>202.61010200000001</c:v>
                </c:pt>
                <c:pt idx="2269">
                  <c:v>202.51857200000001</c:v>
                </c:pt>
                <c:pt idx="2270">
                  <c:v>202.43568200000001</c:v>
                </c:pt>
                <c:pt idx="2271">
                  <c:v>202.34251399999999</c:v>
                </c:pt>
                <c:pt idx="2272">
                  <c:v>202.24448599999999</c:v>
                </c:pt>
                <c:pt idx="2273">
                  <c:v>202.15914799999999</c:v>
                </c:pt>
                <c:pt idx="2274">
                  <c:v>202.06542200000001</c:v>
                </c:pt>
                <c:pt idx="2275">
                  <c:v>201.97796</c:v>
                </c:pt>
                <c:pt idx="2276">
                  <c:v>201.89048</c:v>
                </c:pt>
                <c:pt idx="2277">
                  <c:v>201.80602400000001</c:v>
                </c:pt>
                <c:pt idx="2278">
                  <c:v>201.70670000000001</c:v>
                </c:pt>
                <c:pt idx="2279">
                  <c:v>201.628094</c:v>
                </c:pt>
                <c:pt idx="2280">
                  <c:v>201.551918</c:v>
                </c:pt>
                <c:pt idx="2281">
                  <c:v>201.45363800000001</c:v>
                </c:pt>
                <c:pt idx="2282">
                  <c:v>201.36862400000001</c:v>
                </c:pt>
                <c:pt idx="2283">
                  <c:v>201.28011799999999</c:v>
                </c:pt>
                <c:pt idx="2284">
                  <c:v>201.17969600000001</c:v>
                </c:pt>
                <c:pt idx="2285">
                  <c:v>201.10717399999999</c:v>
                </c:pt>
                <c:pt idx="2286">
                  <c:v>201.02440999999999</c:v>
                </c:pt>
                <c:pt idx="2287">
                  <c:v>200.916068</c:v>
                </c:pt>
                <c:pt idx="2288">
                  <c:v>200.834474</c:v>
                </c:pt>
                <c:pt idx="2289">
                  <c:v>200.74929800000001</c:v>
                </c:pt>
                <c:pt idx="2290">
                  <c:v>200.66045</c:v>
                </c:pt>
                <c:pt idx="2291">
                  <c:v>200.57322199999999</c:v>
                </c:pt>
                <c:pt idx="2292">
                  <c:v>200.491466</c:v>
                </c:pt>
                <c:pt idx="2293">
                  <c:v>200.39458999999999</c:v>
                </c:pt>
                <c:pt idx="2294">
                  <c:v>200.30871200000001</c:v>
                </c:pt>
                <c:pt idx="2295">
                  <c:v>200.21948599999999</c:v>
                </c:pt>
                <c:pt idx="2296">
                  <c:v>200.13353599999999</c:v>
                </c:pt>
                <c:pt idx="2297">
                  <c:v>200.03482399999999</c:v>
                </c:pt>
                <c:pt idx="2298">
                  <c:v>199.95755</c:v>
                </c:pt>
                <c:pt idx="2299">
                  <c:v>199.87071800000001</c:v>
                </c:pt>
                <c:pt idx="2300">
                  <c:v>199.78592</c:v>
                </c:pt>
                <c:pt idx="2301">
                  <c:v>199.68785600000001</c:v>
                </c:pt>
                <c:pt idx="2302">
                  <c:v>199.593086</c:v>
                </c:pt>
                <c:pt idx="2303">
                  <c:v>199.51725200000001</c:v>
                </c:pt>
                <c:pt idx="2304">
                  <c:v>199.43965399999999</c:v>
                </c:pt>
                <c:pt idx="2305">
                  <c:v>199.354784</c:v>
                </c:pt>
                <c:pt idx="2306">
                  <c:v>199.26217399999999</c:v>
                </c:pt>
                <c:pt idx="2307">
                  <c:v>199.17931999999999</c:v>
                </c:pt>
                <c:pt idx="2308">
                  <c:v>199.07972599999999</c:v>
                </c:pt>
                <c:pt idx="2309">
                  <c:v>198.99982399999999</c:v>
                </c:pt>
                <c:pt idx="2310">
                  <c:v>198.92607799999999</c:v>
                </c:pt>
                <c:pt idx="2311">
                  <c:v>198.83436800000001</c:v>
                </c:pt>
                <c:pt idx="2312">
                  <c:v>198.74218999999999</c:v>
                </c:pt>
                <c:pt idx="2313">
                  <c:v>198.668318</c:v>
                </c:pt>
                <c:pt idx="2314">
                  <c:v>198.573656</c:v>
                </c:pt>
                <c:pt idx="2315">
                  <c:v>198.485366</c:v>
                </c:pt>
                <c:pt idx="2316">
                  <c:v>198.395906</c:v>
                </c:pt>
                <c:pt idx="2317">
                  <c:v>198.32259199999999</c:v>
                </c:pt>
                <c:pt idx="2318">
                  <c:v>198.23882</c:v>
                </c:pt>
                <c:pt idx="2319">
                  <c:v>198.14156600000001</c:v>
                </c:pt>
                <c:pt idx="2320">
                  <c:v>198.062096</c:v>
                </c:pt>
                <c:pt idx="2321">
                  <c:v>197.963942</c:v>
                </c:pt>
                <c:pt idx="2322">
                  <c:v>197.875778</c:v>
                </c:pt>
                <c:pt idx="2323">
                  <c:v>197.80678399999999</c:v>
                </c:pt>
                <c:pt idx="2324">
                  <c:v>197.71721600000001</c:v>
                </c:pt>
                <c:pt idx="2325">
                  <c:v>197.62305799999999</c:v>
                </c:pt>
                <c:pt idx="2326">
                  <c:v>197.537522</c:v>
                </c:pt>
                <c:pt idx="2327">
                  <c:v>197.46041</c:v>
                </c:pt>
                <c:pt idx="2328">
                  <c:v>197.37572</c:v>
                </c:pt>
                <c:pt idx="2329">
                  <c:v>197.27229199999999</c:v>
                </c:pt>
                <c:pt idx="2330">
                  <c:v>197.188016</c:v>
                </c:pt>
                <c:pt idx="2331">
                  <c:v>197.10433399999999</c:v>
                </c:pt>
                <c:pt idx="2332">
                  <c:v>197.012462</c:v>
                </c:pt>
                <c:pt idx="2333">
                  <c:v>196.951064</c:v>
                </c:pt>
                <c:pt idx="2334">
                  <c:v>196.86136999999999</c:v>
                </c:pt>
                <c:pt idx="2335">
                  <c:v>196.77893</c:v>
                </c:pt>
                <c:pt idx="2336">
                  <c:v>196.69452799999999</c:v>
                </c:pt>
                <c:pt idx="2337">
                  <c:v>196.61174600000001</c:v>
                </c:pt>
                <c:pt idx="2338">
                  <c:v>196.525724</c:v>
                </c:pt>
                <c:pt idx="2339">
                  <c:v>196.44310400000001</c:v>
                </c:pt>
                <c:pt idx="2340">
                  <c:v>196.36424600000001</c:v>
                </c:pt>
                <c:pt idx="2341">
                  <c:v>196.27806200000001</c:v>
                </c:pt>
                <c:pt idx="2342">
                  <c:v>196.17785599999999</c:v>
                </c:pt>
                <c:pt idx="2343">
                  <c:v>196.09556000000001</c:v>
                </c:pt>
                <c:pt idx="2344">
                  <c:v>196.02820399999999</c:v>
                </c:pt>
                <c:pt idx="2345">
                  <c:v>195.95359400000001</c:v>
                </c:pt>
                <c:pt idx="2346">
                  <c:v>195.85961599999999</c:v>
                </c:pt>
                <c:pt idx="2347">
                  <c:v>195.76790600000001</c:v>
                </c:pt>
                <c:pt idx="2348">
                  <c:v>195.69587000000001</c:v>
                </c:pt>
                <c:pt idx="2349">
                  <c:v>195.61704800000001</c:v>
                </c:pt>
                <c:pt idx="2350">
                  <c:v>195.52868599999999</c:v>
                </c:pt>
                <c:pt idx="2351">
                  <c:v>195.43859599999999</c:v>
                </c:pt>
                <c:pt idx="2352">
                  <c:v>195.35554400000001</c:v>
                </c:pt>
                <c:pt idx="2353">
                  <c:v>195.27179000000001</c:v>
                </c:pt>
                <c:pt idx="2354">
                  <c:v>195.20366000000001</c:v>
                </c:pt>
                <c:pt idx="2355">
                  <c:v>195.10923199999999</c:v>
                </c:pt>
                <c:pt idx="2356">
                  <c:v>195.020906</c:v>
                </c:pt>
                <c:pt idx="2357">
                  <c:v>194.926388</c:v>
                </c:pt>
                <c:pt idx="2358">
                  <c:v>194.84454199999999</c:v>
                </c:pt>
                <c:pt idx="2359">
                  <c:v>194.767358</c:v>
                </c:pt>
                <c:pt idx="2360">
                  <c:v>194.69605999999999</c:v>
                </c:pt>
                <c:pt idx="2361">
                  <c:v>194.60791399999999</c:v>
                </c:pt>
                <c:pt idx="2362">
                  <c:v>194.53571600000001</c:v>
                </c:pt>
                <c:pt idx="2363">
                  <c:v>194.44110800000001</c:v>
                </c:pt>
                <c:pt idx="2364">
                  <c:v>194.35847000000001</c:v>
                </c:pt>
                <c:pt idx="2365">
                  <c:v>194.28035</c:v>
                </c:pt>
                <c:pt idx="2366">
                  <c:v>194.19195199999999</c:v>
                </c:pt>
                <c:pt idx="2367">
                  <c:v>194.10765799999999</c:v>
                </c:pt>
                <c:pt idx="2368">
                  <c:v>194.03367800000001</c:v>
                </c:pt>
                <c:pt idx="2369">
                  <c:v>193.95994999999999</c:v>
                </c:pt>
                <c:pt idx="2370">
                  <c:v>193.86685399999999</c:v>
                </c:pt>
                <c:pt idx="2371">
                  <c:v>193.776602</c:v>
                </c:pt>
                <c:pt idx="2372">
                  <c:v>193.69610599999999</c:v>
                </c:pt>
                <c:pt idx="2373">
                  <c:v>193.619552</c:v>
                </c:pt>
                <c:pt idx="2374">
                  <c:v>193.55421200000001</c:v>
                </c:pt>
                <c:pt idx="2375">
                  <c:v>193.46462600000001</c:v>
                </c:pt>
                <c:pt idx="2376">
                  <c:v>193.376822</c:v>
                </c:pt>
                <c:pt idx="2377">
                  <c:v>193.29272599999999</c:v>
                </c:pt>
                <c:pt idx="2378">
                  <c:v>193.208234</c:v>
                </c:pt>
                <c:pt idx="2379">
                  <c:v>193.12440799999999</c:v>
                </c:pt>
                <c:pt idx="2380">
                  <c:v>193.04482999999999</c:v>
                </c:pt>
                <c:pt idx="2381">
                  <c:v>192.96678199999999</c:v>
                </c:pt>
                <c:pt idx="2382">
                  <c:v>192.90473600000001</c:v>
                </c:pt>
                <c:pt idx="2383">
                  <c:v>192.80523199999999</c:v>
                </c:pt>
                <c:pt idx="2384">
                  <c:v>192.724322</c:v>
                </c:pt>
                <c:pt idx="2385">
                  <c:v>192.64388</c:v>
                </c:pt>
                <c:pt idx="2386">
                  <c:v>192.56239400000001</c:v>
                </c:pt>
                <c:pt idx="2387">
                  <c:v>192.48819800000001</c:v>
                </c:pt>
                <c:pt idx="2388">
                  <c:v>192.40781000000001</c:v>
                </c:pt>
                <c:pt idx="2389">
                  <c:v>192.31736000000001</c:v>
                </c:pt>
                <c:pt idx="2390">
                  <c:v>192.237404</c:v>
                </c:pt>
                <c:pt idx="2391">
                  <c:v>192.14882600000001</c:v>
                </c:pt>
                <c:pt idx="2392">
                  <c:v>192.06847400000001</c:v>
                </c:pt>
                <c:pt idx="2393">
                  <c:v>191.99339599999999</c:v>
                </c:pt>
                <c:pt idx="2394">
                  <c:v>191.90958800000001</c:v>
                </c:pt>
                <c:pt idx="2395">
                  <c:v>191.83407800000001</c:v>
                </c:pt>
                <c:pt idx="2396">
                  <c:v>191.74562599999999</c:v>
                </c:pt>
                <c:pt idx="2397">
                  <c:v>191.67250999999999</c:v>
                </c:pt>
                <c:pt idx="2398">
                  <c:v>191.59181599999999</c:v>
                </c:pt>
                <c:pt idx="2399">
                  <c:v>191.51833999999999</c:v>
                </c:pt>
                <c:pt idx="2400">
                  <c:v>191.44166000000001</c:v>
                </c:pt>
                <c:pt idx="2401">
                  <c:v>191.35477399999999</c:v>
                </c:pt>
                <c:pt idx="2402">
                  <c:v>191.27935400000001</c:v>
                </c:pt>
                <c:pt idx="2403">
                  <c:v>191.19810200000001</c:v>
                </c:pt>
                <c:pt idx="2404">
                  <c:v>191.11974799999999</c:v>
                </c:pt>
                <c:pt idx="2405">
                  <c:v>191.05169000000001</c:v>
                </c:pt>
                <c:pt idx="2406">
                  <c:v>190.95567800000001</c:v>
                </c:pt>
                <c:pt idx="2407">
                  <c:v>190.887854</c:v>
                </c:pt>
                <c:pt idx="2408">
                  <c:v>190.795388</c:v>
                </c:pt>
                <c:pt idx="2409">
                  <c:v>190.706774</c:v>
                </c:pt>
                <c:pt idx="2410">
                  <c:v>190.634882</c:v>
                </c:pt>
                <c:pt idx="2411">
                  <c:v>190.55496199999999</c:v>
                </c:pt>
                <c:pt idx="2412">
                  <c:v>190.47635600000001</c:v>
                </c:pt>
                <c:pt idx="2413">
                  <c:v>190.406048</c:v>
                </c:pt>
                <c:pt idx="2414">
                  <c:v>190.32038600000001</c:v>
                </c:pt>
                <c:pt idx="2415">
                  <c:v>190.24892600000001</c:v>
                </c:pt>
                <c:pt idx="2416">
                  <c:v>190.17392000000001</c:v>
                </c:pt>
                <c:pt idx="2417">
                  <c:v>190.09273999999999</c:v>
                </c:pt>
                <c:pt idx="2418">
                  <c:v>190.00198399999999</c:v>
                </c:pt>
                <c:pt idx="2419">
                  <c:v>189.92625799999999</c:v>
                </c:pt>
                <c:pt idx="2420">
                  <c:v>189.85440199999999</c:v>
                </c:pt>
                <c:pt idx="2421">
                  <c:v>189.78036800000001</c:v>
                </c:pt>
                <c:pt idx="2422">
                  <c:v>189.69657799999999</c:v>
                </c:pt>
                <c:pt idx="2423">
                  <c:v>189.62115800000001</c:v>
                </c:pt>
                <c:pt idx="2424">
                  <c:v>189.539366</c:v>
                </c:pt>
                <c:pt idx="2425">
                  <c:v>189.456602</c:v>
                </c:pt>
                <c:pt idx="2426">
                  <c:v>189.37581800000001</c:v>
                </c:pt>
                <c:pt idx="2427">
                  <c:v>189.304574</c:v>
                </c:pt>
                <c:pt idx="2428">
                  <c:v>189.21992</c:v>
                </c:pt>
                <c:pt idx="2429">
                  <c:v>189.16203200000001</c:v>
                </c:pt>
                <c:pt idx="2430">
                  <c:v>189.075434</c:v>
                </c:pt>
                <c:pt idx="2431">
                  <c:v>188.99006</c:v>
                </c:pt>
                <c:pt idx="2432">
                  <c:v>188.910662</c:v>
                </c:pt>
                <c:pt idx="2433">
                  <c:v>188.84616800000001</c:v>
                </c:pt>
                <c:pt idx="2434">
                  <c:v>188.77440200000001</c:v>
                </c:pt>
                <c:pt idx="2435">
                  <c:v>188.69869399999999</c:v>
                </c:pt>
                <c:pt idx="2436">
                  <c:v>188.61155600000001</c:v>
                </c:pt>
                <c:pt idx="2437">
                  <c:v>188.50670600000001</c:v>
                </c:pt>
                <c:pt idx="2438">
                  <c:v>188.43283400000001</c:v>
                </c:pt>
                <c:pt idx="2439">
                  <c:v>188.380652</c:v>
                </c:pt>
                <c:pt idx="2440">
                  <c:v>188.29423399999999</c:v>
                </c:pt>
                <c:pt idx="2441">
                  <c:v>188.21362999999999</c:v>
                </c:pt>
                <c:pt idx="2442">
                  <c:v>188.12352200000001</c:v>
                </c:pt>
                <c:pt idx="2443">
                  <c:v>188.06536399999999</c:v>
                </c:pt>
                <c:pt idx="2444">
                  <c:v>187.98425599999999</c:v>
                </c:pt>
                <c:pt idx="2445">
                  <c:v>187.91628800000001</c:v>
                </c:pt>
                <c:pt idx="2446">
                  <c:v>187.82906</c:v>
                </c:pt>
                <c:pt idx="2447">
                  <c:v>187.74451400000001</c:v>
                </c:pt>
                <c:pt idx="2448">
                  <c:v>187.68140600000001</c:v>
                </c:pt>
                <c:pt idx="2449">
                  <c:v>187.600334</c:v>
                </c:pt>
                <c:pt idx="2450">
                  <c:v>187.521998</c:v>
                </c:pt>
                <c:pt idx="2451">
                  <c:v>187.45109600000001</c:v>
                </c:pt>
                <c:pt idx="2452">
                  <c:v>187.36802599999999</c:v>
                </c:pt>
                <c:pt idx="2453">
                  <c:v>187.28659400000001</c:v>
                </c:pt>
                <c:pt idx="2454">
                  <c:v>187.21686199999999</c:v>
                </c:pt>
                <c:pt idx="2455">
                  <c:v>187.14237800000001</c:v>
                </c:pt>
                <c:pt idx="2456">
                  <c:v>187.08672200000001</c:v>
                </c:pt>
                <c:pt idx="2457">
                  <c:v>186.98106200000001</c:v>
                </c:pt>
                <c:pt idx="2458">
                  <c:v>186.896714</c:v>
                </c:pt>
                <c:pt idx="2459">
                  <c:v>186.83088799999999</c:v>
                </c:pt>
                <c:pt idx="2460">
                  <c:v>186.75319999999999</c:v>
                </c:pt>
                <c:pt idx="2461">
                  <c:v>186.67254199999999</c:v>
                </c:pt>
                <c:pt idx="2462">
                  <c:v>186.61153999999999</c:v>
                </c:pt>
                <c:pt idx="2463">
                  <c:v>186.528254</c:v>
                </c:pt>
                <c:pt idx="2464">
                  <c:v>186.45227600000001</c:v>
                </c:pt>
                <c:pt idx="2465">
                  <c:v>186.37498400000001</c:v>
                </c:pt>
                <c:pt idx="2466">
                  <c:v>186.29837599999999</c:v>
                </c:pt>
                <c:pt idx="2467">
                  <c:v>186.22228999999999</c:v>
                </c:pt>
                <c:pt idx="2468">
                  <c:v>186.14415199999999</c:v>
                </c:pt>
                <c:pt idx="2469">
                  <c:v>186.070514</c:v>
                </c:pt>
                <c:pt idx="2470">
                  <c:v>185.99457200000001</c:v>
                </c:pt>
                <c:pt idx="2471">
                  <c:v>185.92708999999999</c:v>
                </c:pt>
                <c:pt idx="2472">
                  <c:v>185.855414</c:v>
                </c:pt>
                <c:pt idx="2473">
                  <c:v>185.78451200000001</c:v>
                </c:pt>
                <c:pt idx="2474">
                  <c:v>185.697734</c:v>
                </c:pt>
                <c:pt idx="2475">
                  <c:v>185.624438</c:v>
                </c:pt>
                <c:pt idx="2476">
                  <c:v>185.55155600000001</c:v>
                </c:pt>
                <c:pt idx="2477">
                  <c:v>185.47629800000001</c:v>
                </c:pt>
                <c:pt idx="2478">
                  <c:v>185.39932999999999</c:v>
                </c:pt>
                <c:pt idx="2479">
                  <c:v>185.322182</c:v>
                </c:pt>
                <c:pt idx="2480">
                  <c:v>185.252162</c:v>
                </c:pt>
                <c:pt idx="2481">
                  <c:v>185.16936200000001</c:v>
                </c:pt>
                <c:pt idx="2482">
                  <c:v>185.101754</c:v>
                </c:pt>
                <c:pt idx="2483">
                  <c:v>185.01312200000001</c:v>
                </c:pt>
                <c:pt idx="2484">
                  <c:v>184.935146</c:v>
                </c:pt>
                <c:pt idx="2485">
                  <c:v>184.88346799999999</c:v>
                </c:pt>
                <c:pt idx="2486">
                  <c:v>184.815662</c:v>
                </c:pt>
                <c:pt idx="2487">
                  <c:v>184.727012</c:v>
                </c:pt>
                <c:pt idx="2488">
                  <c:v>184.657208</c:v>
                </c:pt>
                <c:pt idx="2489">
                  <c:v>184.58268799999999</c:v>
                </c:pt>
                <c:pt idx="2490">
                  <c:v>184.51401799999999</c:v>
                </c:pt>
                <c:pt idx="2491">
                  <c:v>184.42880600000001</c:v>
                </c:pt>
                <c:pt idx="2492">
                  <c:v>184.35851600000001</c:v>
                </c:pt>
                <c:pt idx="2493">
                  <c:v>184.28979200000001</c:v>
                </c:pt>
                <c:pt idx="2494">
                  <c:v>184.220384</c:v>
                </c:pt>
                <c:pt idx="2495">
                  <c:v>184.143326</c:v>
                </c:pt>
                <c:pt idx="2496">
                  <c:v>184.06671800000001</c:v>
                </c:pt>
                <c:pt idx="2497">
                  <c:v>183.99801199999999</c:v>
                </c:pt>
                <c:pt idx="2498">
                  <c:v>183.91915399999999</c:v>
                </c:pt>
                <c:pt idx="2499">
                  <c:v>183.85185200000001</c:v>
                </c:pt>
                <c:pt idx="2500">
                  <c:v>183.77348000000001</c:v>
                </c:pt>
                <c:pt idx="2501">
                  <c:v>183.69463999999999</c:v>
                </c:pt>
                <c:pt idx="2502">
                  <c:v>183.63781399999999</c:v>
                </c:pt>
                <c:pt idx="2503">
                  <c:v>183.563042</c:v>
                </c:pt>
                <c:pt idx="2504">
                  <c:v>183.47397799999999</c:v>
                </c:pt>
                <c:pt idx="2505">
                  <c:v>183.40511000000001</c:v>
                </c:pt>
                <c:pt idx="2506">
                  <c:v>183.33680000000001</c:v>
                </c:pt>
                <c:pt idx="2507">
                  <c:v>183.258554</c:v>
                </c:pt>
                <c:pt idx="2508">
                  <c:v>183.17809399999999</c:v>
                </c:pt>
                <c:pt idx="2509">
                  <c:v>183.10636400000001</c:v>
                </c:pt>
                <c:pt idx="2510">
                  <c:v>183.04156399999999</c:v>
                </c:pt>
                <c:pt idx="2511">
                  <c:v>182.97120200000001</c:v>
                </c:pt>
                <c:pt idx="2512">
                  <c:v>182.90227999999999</c:v>
                </c:pt>
                <c:pt idx="2513">
                  <c:v>182.83033399999999</c:v>
                </c:pt>
                <c:pt idx="2514">
                  <c:v>182.758082</c:v>
                </c:pt>
                <c:pt idx="2515">
                  <c:v>182.68376000000001</c:v>
                </c:pt>
                <c:pt idx="2516">
                  <c:v>182.61096800000001</c:v>
                </c:pt>
                <c:pt idx="2517">
                  <c:v>182.53335200000001</c:v>
                </c:pt>
                <c:pt idx="2518">
                  <c:v>182.46356599999999</c:v>
                </c:pt>
                <c:pt idx="2519">
                  <c:v>182.388452</c:v>
                </c:pt>
                <c:pt idx="2520">
                  <c:v>182.32467800000001</c:v>
                </c:pt>
                <c:pt idx="2521">
                  <c:v>182.254784</c:v>
                </c:pt>
                <c:pt idx="2522">
                  <c:v>182.17500799999999</c:v>
                </c:pt>
                <c:pt idx="2523">
                  <c:v>182.10704000000001</c:v>
                </c:pt>
                <c:pt idx="2524">
                  <c:v>182.040404</c:v>
                </c:pt>
                <c:pt idx="2525">
                  <c:v>181.96251799999999</c:v>
                </c:pt>
                <c:pt idx="2526">
                  <c:v>181.88886199999999</c:v>
                </c:pt>
                <c:pt idx="2527">
                  <c:v>181.81990400000001</c:v>
                </c:pt>
                <c:pt idx="2528">
                  <c:v>181.75245799999999</c:v>
                </c:pt>
                <c:pt idx="2529">
                  <c:v>181.68443600000001</c:v>
                </c:pt>
                <c:pt idx="2530">
                  <c:v>181.62582800000001</c:v>
                </c:pt>
                <c:pt idx="2531">
                  <c:v>181.54045400000001</c:v>
                </c:pt>
                <c:pt idx="2532">
                  <c:v>181.456412</c:v>
                </c:pt>
                <c:pt idx="2533">
                  <c:v>181.39252999999999</c:v>
                </c:pt>
                <c:pt idx="2534">
                  <c:v>181.321988</c:v>
                </c:pt>
                <c:pt idx="2535">
                  <c:v>181.25072599999999</c:v>
                </c:pt>
                <c:pt idx="2536">
                  <c:v>181.19246000000001</c:v>
                </c:pt>
                <c:pt idx="2537">
                  <c:v>181.106492</c:v>
                </c:pt>
                <c:pt idx="2538">
                  <c:v>181.03425799999999</c:v>
                </c:pt>
                <c:pt idx="2539">
                  <c:v>180.97737799999999</c:v>
                </c:pt>
                <c:pt idx="2540">
                  <c:v>180.89747600000001</c:v>
                </c:pt>
                <c:pt idx="2541">
                  <c:v>180.82439600000001</c:v>
                </c:pt>
                <c:pt idx="2542">
                  <c:v>180.753332</c:v>
                </c:pt>
                <c:pt idx="2543">
                  <c:v>180.681566</c:v>
                </c:pt>
                <c:pt idx="2544">
                  <c:v>180.62727799999999</c:v>
                </c:pt>
                <c:pt idx="2545">
                  <c:v>180.55765400000001</c:v>
                </c:pt>
                <c:pt idx="2546">
                  <c:v>180.48381800000001</c:v>
                </c:pt>
                <c:pt idx="2547">
                  <c:v>180.39898400000001</c:v>
                </c:pt>
                <c:pt idx="2548">
                  <c:v>180.323204</c:v>
                </c:pt>
                <c:pt idx="2549">
                  <c:v>180.24699200000001</c:v>
                </c:pt>
                <c:pt idx="2550">
                  <c:v>180.18134599999999</c:v>
                </c:pt>
                <c:pt idx="2551">
                  <c:v>180.11073200000001</c:v>
                </c:pt>
                <c:pt idx="2552">
                  <c:v>180.05575999999999</c:v>
                </c:pt>
                <c:pt idx="2553">
                  <c:v>179.96926999999999</c:v>
                </c:pt>
                <c:pt idx="2554">
                  <c:v>179.89178000000001</c:v>
                </c:pt>
                <c:pt idx="2555">
                  <c:v>179.82733999999999</c:v>
                </c:pt>
                <c:pt idx="2556">
                  <c:v>179.76498799999999</c:v>
                </c:pt>
                <c:pt idx="2557">
                  <c:v>179.68265600000001</c:v>
                </c:pt>
                <c:pt idx="2558">
                  <c:v>179.61259999999999</c:v>
                </c:pt>
                <c:pt idx="2559">
                  <c:v>179.547134</c:v>
                </c:pt>
                <c:pt idx="2560">
                  <c:v>179.46435199999999</c:v>
                </c:pt>
                <c:pt idx="2561">
                  <c:v>179.39966000000001</c:v>
                </c:pt>
                <c:pt idx="2562">
                  <c:v>179.33278999999999</c:v>
                </c:pt>
                <c:pt idx="2563">
                  <c:v>179.26456999999999</c:v>
                </c:pt>
                <c:pt idx="2564">
                  <c:v>179.190302</c:v>
                </c:pt>
                <c:pt idx="2565">
                  <c:v>179.12661800000001</c:v>
                </c:pt>
                <c:pt idx="2566">
                  <c:v>179.05531999999999</c:v>
                </c:pt>
                <c:pt idx="2567">
                  <c:v>178.98809</c:v>
                </c:pt>
                <c:pt idx="2568">
                  <c:v>178.91958199999999</c:v>
                </c:pt>
                <c:pt idx="2569">
                  <c:v>178.84092200000001</c:v>
                </c:pt>
                <c:pt idx="2570">
                  <c:v>178.78096400000001</c:v>
                </c:pt>
                <c:pt idx="2571">
                  <c:v>178.71467000000001</c:v>
                </c:pt>
                <c:pt idx="2572">
                  <c:v>178.646792</c:v>
                </c:pt>
                <c:pt idx="2573">
                  <c:v>178.57135400000001</c:v>
                </c:pt>
                <c:pt idx="2574">
                  <c:v>178.51314199999999</c:v>
                </c:pt>
                <c:pt idx="2575">
                  <c:v>178.44503</c:v>
                </c:pt>
                <c:pt idx="2576">
                  <c:v>178.36280600000001</c:v>
                </c:pt>
                <c:pt idx="2577">
                  <c:v>178.28670199999999</c:v>
                </c:pt>
                <c:pt idx="2578">
                  <c:v>178.23056</c:v>
                </c:pt>
                <c:pt idx="2579">
                  <c:v>178.16747000000001</c:v>
                </c:pt>
                <c:pt idx="2580">
                  <c:v>178.08935</c:v>
                </c:pt>
                <c:pt idx="2581">
                  <c:v>178.01853800000001</c:v>
                </c:pt>
                <c:pt idx="2582">
                  <c:v>177.95535799999999</c:v>
                </c:pt>
                <c:pt idx="2583">
                  <c:v>177.89648</c:v>
                </c:pt>
                <c:pt idx="2584">
                  <c:v>177.825434</c:v>
                </c:pt>
                <c:pt idx="2585">
                  <c:v>177.75170600000001</c:v>
                </c:pt>
                <c:pt idx="2586">
                  <c:v>177.68809400000001</c:v>
                </c:pt>
                <c:pt idx="2587">
                  <c:v>177.608588</c:v>
                </c:pt>
                <c:pt idx="2588">
                  <c:v>177.554822</c:v>
                </c:pt>
                <c:pt idx="2589">
                  <c:v>177.48127400000001</c:v>
                </c:pt>
                <c:pt idx="2590">
                  <c:v>177.42108200000001</c:v>
                </c:pt>
                <c:pt idx="2591">
                  <c:v>177.359522</c:v>
                </c:pt>
                <c:pt idx="2592">
                  <c:v>177.27745999999999</c:v>
                </c:pt>
                <c:pt idx="2593">
                  <c:v>177.21735799999999</c:v>
                </c:pt>
                <c:pt idx="2594">
                  <c:v>177.14544799999999</c:v>
                </c:pt>
                <c:pt idx="2595">
                  <c:v>177.07294400000001</c:v>
                </c:pt>
                <c:pt idx="2596">
                  <c:v>177.00247400000001</c:v>
                </c:pt>
                <c:pt idx="2597">
                  <c:v>176.93889799999999</c:v>
                </c:pt>
                <c:pt idx="2598">
                  <c:v>176.86481000000001</c:v>
                </c:pt>
                <c:pt idx="2599">
                  <c:v>176.81324000000001</c:v>
                </c:pt>
                <c:pt idx="2600">
                  <c:v>176.74286000000001</c:v>
                </c:pt>
                <c:pt idx="2601">
                  <c:v>176.68245200000001</c:v>
                </c:pt>
                <c:pt idx="2602">
                  <c:v>176.599976</c:v>
                </c:pt>
                <c:pt idx="2603">
                  <c:v>176.51852600000001</c:v>
                </c:pt>
                <c:pt idx="2604">
                  <c:v>176.463752</c:v>
                </c:pt>
                <c:pt idx="2605">
                  <c:v>176.40609799999999</c:v>
                </c:pt>
                <c:pt idx="2606">
                  <c:v>176.32394600000001</c:v>
                </c:pt>
                <c:pt idx="2607">
                  <c:v>176.2637</c:v>
                </c:pt>
                <c:pt idx="2608">
                  <c:v>176.202338</c:v>
                </c:pt>
                <c:pt idx="2609">
                  <c:v>176.14027400000001</c:v>
                </c:pt>
                <c:pt idx="2610">
                  <c:v>176.07326</c:v>
                </c:pt>
                <c:pt idx="2611">
                  <c:v>175.99661599999999</c:v>
                </c:pt>
                <c:pt idx="2612">
                  <c:v>175.926434</c:v>
                </c:pt>
                <c:pt idx="2613">
                  <c:v>175.86797000000001</c:v>
                </c:pt>
                <c:pt idx="2614">
                  <c:v>175.79773399999999</c:v>
                </c:pt>
                <c:pt idx="2615">
                  <c:v>175.731674</c:v>
                </c:pt>
                <c:pt idx="2616">
                  <c:v>175.66617199999999</c:v>
                </c:pt>
                <c:pt idx="2617">
                  <c:v>175.60022000000001</c:v>
                </c:pt>
                <c:pt idx="2618">
                  <c:v>175.530632</c:v>
                </c:pt>
                <c:pt idx="2619">
                  <c:v>175.46064799999999</c:v>
                </c:pt>
                <c:pt idx="2620">
                  <c:v>175.39842200000001</c:v>
                </c:pt>
                <c:pt idx="2621">
                  <c:v>175.327394</c:v>
                </c:pt>
                <c:pt idx="2622">
                  <c:v>175.27132399999999</c:v>
                </c:pt>
                <c:pt idx="2623">
                  <c:v>175.20872</c:v>
                </c:pt>
                <c:pt idx="2624">
                  <c:v>175.135334</c:v>
                </c:pt>
                <c:pt idx="2625">
                  <c:v>175.07183000000001</c:v>
                </c:pt>
                <c:pt idx="2626">
                  <c:v>175.00967600000001</c:v>
                </c:pt>
                <c:pt idx="2627">
                  <c:v>174.95317399999999</c:v>
                </c:pt>
                <c:pt idx="2628">
                  <c:v>174.868358</c:v>
                </c:pt>
                <c:pt idx="2629">
                  <c:v>174.81266600000001</c:v>
                </c:pt>
                <c:pt idx="2630">
                  <c:v>174.747074</c:v>
                </c:pt>
                <c:pt idx="2631">
                  <c:v>174.67644200000001</c:v>
                </c:pt>
                <c:pt idx="2632">
                  <c:v>174.61209199999999</c:v>
                </c:pt>
                <c:pt idx="2633">
                  <c:v>174.53973199999999</c:v>
                </c:pt>
                <c:pt idx="2634">
                  <c:v>174.474536</c:v>
                </c:pt>
                <c:pt idx="2635">
                  <c:v>174.40080800000001</c:v>
                </c:pt>
                <c:pt idx="2636">
                  <c:v>174.34724</c:v>
                </c:pt>
                <c:pt idx="2637">
                  <c:v>174.28222400000001</c:v>
                </c:pt>
                <c:pt idx="2638">
                  <c:v>174.22134800000001</c:v>
                </c:pt>
                <c:pt idx="2639">
                  <c:v>174.151184</c:v>
                </c:pt>
                <c:pt idx="2640">
                  <c:v>174.08348599999999</c:v>
                </c:pt>
                <c:pt idx="2641">
                  <c:v>174.01355599999999</c:v>
                </c:pt>
                <c:pt idx="2642">
                  <c:v>173.94303199999999</c:v>
                </c:pt>
                <c:pt idx="2643">
                  <c:v>173.89540400000001</c:v>
                </c:pt>
                <c:pt idx="2644">
                  <c:v>173.82907399999999</c:v>
                </c:pt>
                <c:pt idx="2645">
                  <c:v>173.75594000000001</c:v>
                </c:pt>
                <c:pt idx="2646">
                  <c:v>173.69852</c:v>
                </c:pt>
                <c:pt idx="2647">
                  <c:v>173.64147800000001</c:v>
                </c:pt>
                <c:pt idx="2648">
                  <c:v>173.56652600000001</c:v>
                </c:pt>
                <c:pt idx="2649">
                  <c:v>173.494832</c:v>
                </c:pt>
                <c:pt idx="2650">
                  <c:v>173.42321000000001</c:v>
                </c:pt>
                <c:pt idx="2651">
                  <c:v>173.36507</c:v>
                </c:pt>
                <c:pt idx="2652">
                  <c:v>173.31675799999999</c:v>
                </c:pt>
                <c:pt idx="2653">
                  <c:v>173.24684600000001</c:v>
                </c:pt>
                <c:pt idx="2654">
                  <c:v>173.17020199999999</c:v>
                </c:pt>
                <c:pt idx="2655">
                  <c:v>173.10081199999999</c:v>
                </c:pt>
                <c:pt idx="2656">
                  <c:v>173.041088</c:v>
                </c:pt>
                <c:pt idx="2657">
                  <c:v>172.98393799999999</c:v>
                </c:pt>
                <c:pt idx="2658">
                  <c:v>172.929182</c:v>
                </c:pt>
                <c:pt idx="2659">
                  <c:v>172.862708</c:v>
                </c:pt>
                <c:pt idx="2660">
                  <c:v>172.792022</c:v>
                </c:pt>
                <c:pt idx="2661">
                  <c:v>172.735106</c:v>
                </c:pt>
                <c:pt idx="2662">
                  <c:v>172.66366400000001</c:v>
                </c:pt>
                <c:pt idx="2663">
                  <c:v>172.60420999999999</c:v>
                </c:pt>
                <c:pt idx="2664">
                  <c:v>172.544072</c:v>
                </c:pt>
                <c:pt idx="2665">
                  <c:v>172.471442</c:v>
                </c:pt>
                <c:pt idx="2666">
                  <c:v>172.41173599999999</c:v>
                </c:pt>
                <c:pt idx="2667">
                  <c:v>172.34376800000001</c:v>
                </c:pt>
                <c:pt idx="2668">
                  <c:v>172.28600599999999</c:v>
                </c:pt>
                <c:pt idx="2669">
                  <c:v>172.22221400000001</c:v>
                </c:pt>
                <c:pt idx="2670">
                  <c:v>172.15037599999999</c:v>
                </c:pt>
                <c:pt idx="2671">
                  <c:v>172.09453999999999</c:v>
                </c:pt>
                <c:pt idx="2672">
                  <c:v>172.03244000000001</c:v>
                </c:pt>
                <c:pt idx="2673">
                  <c:v>171.972014</c:v>
                </c:pt>
                <c:pt idx="2674">
                  <c:v>171.90676400000001</c:v>
                </c:pt>
                <c:pt idx="2675">
                  <c:v>171.83976799999999</c:v>
                </c:pt>
                <c:pt idx="2676">
                  <c:v>171.77918</c:v>
                </c:pt>
                <c:pt idx="2677">
                  <c:v>171.72581</c:v>
                </c:pt>
                <c:pt idx="2678">
                  <c:v>171.658886</c:v>
                </c:pt>
                <c:pt idx="2679">
                  <c:v>171.58580599999999</c:v>
                </c:pt>
                <c:pt idx="2680">
                  <c:v>171.52017799999999</c:v>
                </c:pt>
                <c:pt idx="2681">
                  <c:v>171.44502800000001</c:v>
                </c:pt>
                <c:pt idx="2682">
                  <c:v>171.390218</c:v>
                </c:pt>
                <c:pt idx="2683">
                  <c:v>171.32174599999999</c:v>
                </c:pt>
                <c:pt idx="2684">
                  <c:v>171.26662999999999</c:v>
                </c:pt>
                <c:pt idx="2685">
                  <c:v>171.209228</c:v>
                </c:pt>
                <c:pt idx="2686">
                  <c:v>171.144428</c:v>
                </c:pt>
                <c:pt idx="2687">
                  <c:v>171.09678199999999</c:v>
                </c:pt>
                <c:pt idx="2688">
                  <c:v>171.03428600000001</c:v>
                </c:pt>
                <c:pt idx="2689">
                  <c:v>170.96023400000001</c:v>
                </c:pt>
                <c:pt idx="2690">
                  <c:v>170.90195</c:v>
                </c:pt>
                <c:pt idx="2691">
                  <c:v>170.839022</c:v>
                </c:pt>
                <c:pt idx="2692">
                  <c:v>170.77225999999999</c:v>
                </c:pt>
                <c:pt idx="2693">
                  <c:v>170.712266</c:v>
                </c:pt>
                <c:pt idx="2694">
                  <c:v>170.65511599999999</c:v>
                </c:pt>
                <c:pt idx="2695">
                  <c:v>170.58536599999999</c:v>
                </c:pt>
                <c:pt idx="2696">
                  <c:v>170.51729</c:v>
                </c:pt>
                <c:pt idx="2697">
                  <c:v>170.46599000000001</c:v>
                </c:pt>
                <c:pt idx="2698">
                  <c:v>170.40932599999999</c:v>
                </c:pt>
                <c:pt idx="2699">
                  <c:v>170.34755000000001</c:v>
                </c:pt>
                <c:pt idx="2700">
                  <c:v>170.282804</c:v>
                </c:pt>
                <c:pt idx="2701">
                  <c:v>170.206682</c:v>
                </c:pt>
                <c:pt idx="2702">
                  <c:v>170.15194399999999</c:v>
                </c:pt>
                <c:pt idx="2703">
                  <c:v>170.09751199999999</c:v>
                </c:pt>
                <c:pt idx="2704">
                  <c:v>170.02945399999999</c:v>
                </c:pt>
                <c:pt idx="2705">
                  <c:v>169.97775799999999</c:v>
                </c:pt>
                <c:pt idx="2706">
                  <c:v>169.91513599999999</c:v>
                </c:pt>
                <c:pt idx="2707">
                  <c:v>169.85539399999999</c:v>
                </c:pt>
                <c:pt idx="2708">
                  <c:v>169.78735399999999</c:v>
                </c:pt>
                <c:pt idx="2709">
                  <c:v>169.71762200000001</c:v>
                </c:pt>
                <c:pt idx="2710">
                  <c:v>169.66018399999999</c:v>
                </c:pt>
                <c:pt idx="2711">
                  <c:v>169.604816</c:v>
                </c:pt>
                <c:pt idx="2712">
                  <c:v>169.54910599999999</c:v>
                </c:pt>
                <c:pt idx="2713">
                  <c:v>169.48441399999999</c:v>
                </c:pt>
                <c:pt idx="2714">
                  <c:v>169.41671600000001</c:v>
                </c:pt>
                <c:pt idx="2715">
                  <c:v>169.36183399999999</c:v>
                </c:pt>
                <c:pt idx="2716">
                  <c:v>169.301264</c:v>
                </c:pt>
                <c:pt idx="2717">
                  <c:v>169.23776000000001</c:v>
                </c:pt>
                <c:pt idx="2718">
                  <c:v>169.17591200000001</c:v>
                </c:pt>
                <c:pt idx="2719">
                  <c:v>169.10626999999999</c:v>
                </c:pt>
                <c:pt idx="2720">
                  <c:v>169.044296</c:v>
                </c:pt>
                <c:pt idx="2721">
                  <c:v>168.990296</c:v>
                </c:pt>
                <c:pt idx="2722">
                  <c:v>168.93779000000001</c:v>
                </c:pt>
                <c:pt idx="2723">
                  <c:v>168.87169399999999</c:v>
                </c:pt>
                <c:pt idx="2724">
                  <c:v>168.816632</c:v>
                </c:pt>
                <c:pt idx="2725">
                  <c:v>168.75779</c:v>
                </c:pt>
                <c:pt idx="2726">
                  <c:v>168.68631199999999</c:v>
                </c:pt>
                <c:pt idx="2727">
                  <c:v>168.63467</c:v>
                </c:pt>
                <c:pt idx="2728">
                  <c:v>168.58137199999999</c:v>
                </c:pt>
                <c:pt idx="2729">
                  <c:v>168.51142400000001</c:v>
                </c:pt>
                <c:pt idx="2730">
                  <c:v>168.44626400000001</c:v>
                </c:pt>
                <c:pt idx="2731">
                  <c:v>168.38834</c:v>
                </c:pt>
                <c:pt idx="2732">
                  <c:v>168.32251400000001</c:v>
                </c:pt>
                <c:pt idx="2733">
                  <c:v>168.25936999999999</c:v>
                </c:pt>
                <c:pt idx="2734">
                  <c:v>168.19179800000001</c:v>
                </c:pt>
                <c:pt idx="2735">
                  <c:v>168.13498999999999</c:v>
                </c:pt>
                <c:pt idx="2736">
                  <c:v>168.081818</c:v>
                </c:pt>
                <c:pt idx="2737">
                  <c:v>168.03330800000001</c:v>
                </c:pt>
                <c:pt idx="2738">
                  <c:v>167.96856199999999</c:v>
                </c:pt>
                <c:pt idx="2739">
                  <c:v>167.88749000000001</c:v>
                </c:pt>
                <c:pt idx="2740">
                  <c:v>167.835092</c:v>
                </c:pt>
                <c:pt idx="2741">
                  <c:v>167.782838</c:v>
                </c:pt>
                <c:pt idx="2742">
                  <c:v>167.721476</c:v>
                </c:pt>
                <c:pt idx="2743">
                  <c:v>167.65347199999999</c:v>
                </c:pt>
                <c:pt idx="2744">
                  <c:v>167.59945400000001</c:v>
                </c:pt>
                <c:pt idx="2745">
                  <c:v>167.541674</c:v>
                </c:pt>
                <c:pt idx="2746">
                  <c:v>167.47701799999999</c:v>
                </c:pt>
                <c:pt idx="2747">
                  <c:v>167.42795000000001</c:v>
                </c:pt>
                <c:pt idx="2748">
                  <c:v>167.354186</c:v>
                </c:pt>
                <c:pt idx="2749">
                  <c:v>167.29478599999999</c:v>
                </c:pt>
                <c:pt idx="2750">
                  <c:v>167.23238000000001</c:v>
                </c:pt>
                <c:pt idx="2751">
                  <c:v>167.17469</c:v>
                </c:pt>
                <c:pt idx="2752">
                  <c:v>167.11935800000001</c:v>
                </c:pt>
                <c:pt idx="2753">
                  <c:v>167.071406</c:v>
                </c:pt>
                <c:pt idx="2754">
                  <c:v>167.013518</c:v>
                </c:pt>
                <c:pt idx="2755">
                  <c:v>166.94421800000001</c:v>
                </c:pt>
                <c:pt idx="2756">
                  <c:v>166.89099200000001</c:v>
                </c:pt>
                <c:pt idx="2757">
                  <c:v>166.82469800000001</c:v>
                </c:pt>
                <c:pt idx="2758">
                  <c:v>166.779698</c:v>
                </c:pt>
                <c:pt idx="2759">
                  <c:v>166.71884</c:v>
                </c:pt>
                <c:pt idx="2760">
                  <c:v>166.64421200000001</c:v>
                </c:pt>
                <c:pt idx="2761">
                  <c:v>166.58734999999999</c:v>
                </c:pt>
                <c:pt idx="2762">
                  <c:v>166.54262</c:v>
                </c:pt>
                <c:pt idx="2763">
                  <c:v>166.481582</c:v>
                </c:pt>
                <c:pt idx="2764">
                  <c:v>166.412102</c:v>
                </c:pt>
                <c:pt idx="2765">
                  <c:v>166.34470999999999</c:v>
                </c:pt>
                <c:pt idx="2766">
                  <c:v>166.300016</c:v>
                </c:pt>
                <c:pt idx="2767">
                  <c:v>166.24596199999999</c:v>
                </c:pt>
                <c:pt idx="2768">
                  <c:v>166.17513199999999</c:v>
                </c:pt>
                <c:pt idx="2769">
                  <c:v>166.13191399999999</c:v>
                </c:pt>
                <c:pt idx="2770">
                  <c:v>166.07651000000001</c:v>
                </c:pt>
                <c:pt idx="2771">
                  <c:v>165.99707599999999</c:v>
                </c:pt>
                <c:pt idx="2772">
                  <c:v>165.95245399999999</c:v>
                </c:pt>
                <c:pt idx="2773">
                  <c:v>165.88939999999999</c:v>
                </c:pt>
                <c:pt idx="2774">
                  <c:v>165.84132199999999</c:v>
                </c:pt>
                <c:pt idx="2775">
                  <c:v>165.781724</c:v>
                </c:pt>
                <c:pt idx="2776">
                  <c:v>165.71042600000001</c:v>
                </c:pt>
                <c:pt idx="2777">
                  <c:v>165.64983799999999</c:v>
                </c:pt>
                <c:pt idx="2778">
                  <c:v>165.602948</c:v>
                </c:pt>
                <c:pt idx="2779">
                  <c:v>165.544016</c:v>
                </c:pt>
                <c:pt idx="2780">
                  <c:v>165.48726199999999</c:v>
                </c:pt>
                <c:pt idx="2781">
                  <c:v>165.425558</c:v>
                </c:pt>
                <c:pt idx="2782">
                  <c:v>165.36518599999999</c:v>
                </c:pt>
                <c:pt idx="2783">
                  <c:v>165.30956599999999</c:v>
                </c:pt>
                <c:pt idx="2784">
                  <c:v>165.25579999999999</c:v>
                </c:pt>
                <c:pt idx="2785">
                  <c:v>165.186194</c:v>
                </c:pt>
                <c:pt idx="2786">
                  <c:v>165.12713600000001</c:v>
                </c:pt>
                <c:pt idx="2787">
                  <c:v>165.07947200000001</c:v>
                </c:pt>
                <c:pt idx="2788">
                  <c:v>165.02773999999999</c:v>
                </c:pt>
                <c:pt idx="2789">
                  <c:v>164.96407400000001</c:v>
                </c:pt>
                <c:pt idx="2790">
                  <c:v>164.905934</c:v>
                </c:pt>
                <c:pt idx="2791">
                  <c:v>164.83796599999999</c:v>
                </c:pt>
                <c:pt idx="2792">
                  <c:v>164.78268800000001</c:v>
                </c:pt>
                <c:pt idx="2793">
                  <c:v>164.72830999999999</c:v>
                </c:pt>
                <c:pt idx="2794">
                  <c:v>164.66322199999999</c:v>
                </c:pt>
                <c:pt idx="2795">
                  <c:v>164.60706200000001</c:v>
                </c:pt>
                <c:pt idx="2796">
                  <c:v>164.54947999999999</c:v>
                </c:pt>
                <c:pt idx="2797">
                  <c:v>164.48973799999999</c:v>
                </c:pt>
                <c:pt idx="2798">
                  <c:v>164.42670200000001</c:v>
                </c:pt>
                <c:pt idx="2799">
                  <c:v>164.366186</c:v>
                </c:pt>
                <c:pt idx="2800">
                  <c:v>164.31216800000001</c:v>
                </c:pt>
                <c:pt idx="2801">
                  <c:v>164.26666399999999</c:v>
                </c:pt>
                <c:pt idx="2802">
                  <c:v>164.20587800000001</c:v>
                </c:pt>
                <c:pt idx="2803">
                  <c:v>164.144768</c:v>
                </c:pt>
                <c:pt idx="2804">
                  <c:v>164.107238</c:v>
                </c:pt>
                <c:pt idx="2805">
                  <c:v>164.04638</c:v>
                </c:pt>
                <c:pt idx="2806">
                  <c:v>163.996016</c:v>
                </c:pt>
                <c:pt idx="2807">
                  <c:v>163.92281</c:v>
                </c:pt>
                <c:pt idx="2808">
                  <c:v>163.86781999999999</c:v>
                </c:pt>
                <c:pt idx="2809">
                  <c:v>163.82382799999999</c:v>
                </c:pt>
                <c:pt idx="2810">
                  <c:v>163.76206999999999</c:v>
                </c:pt>
                <c:pt idx="2811">
                  <c:v>163.69925000000001</c:v>
                </c:pt>
                <c:pt idx="2812">
                  <c:v>163.63732999999999</c:v>
                </c:pt>
                <c:pt idx="2813">
                  <c:v>163.58111600000001</c:v>
                </c:pt>
                <c:pt idx="2814">
                  <c:v>163.513544</c:v>
                </c:pt>
                <c:pt idx="2815">
                  <c:v>163.468256</c:v>
                </c:pt>
                <c:pt idx="2816">
                  <c:v>163.40899999999999</c:v>
                </c:pt>
                <c:pt idx="2817">
                  <c:v>163.35490999999999</c:v>
                </c:pt>
                <c:pt idx="2818">
                  <c:v>163.30571599999999</c:v>
                </c:pt>
                <c:pt idx="2819">
                  <c:v>163.24570399999999</c:v>
                </c:pt>
                <c:pt idx="2820">
                  <c:v>163.19336000000001</c:v>
                </c:pt>
                <c:pt idx="2821">
                  <c:v>163.13518400000001</c:v>
                </c:pt>
                <c:pt idx="2822">
                  <c:v>163.07060000000001</c:v>
                </c:pt>
                <c:pt idx="2823">
                  <c:v>163.01125400000001</c:v>
                </c:pt>
                <c:pt idx="2824">
                  <c:v>162.973094</c:v>
                </c:pt>
                <c:pt idx="2825">
                  <c:v>162.908906</c:v>
                </c:pt>
                <c:pt idx="2826">
                  <c:v>162.854996</c:v>
                </c:pt>
                <c:pt idx="2827">
                  <c:v>162.80466799999999</c:v>
                </c:pt>
                <c:pt idx="2828">
                  <c:v>162.72975199999999</c:v>
                </c:pt>
                <c:pt idx="2829">
                  <c:v>162.67764199999999</c:v>
                </c:pt>
                <c:pt idx="2830">
                  <c:v>162.61514600000001</c:v>
                </c:pt>
                <c:pt idx="2831">
                  <c:v>162.56488999999999</c:v>
                </c:pt>
                <c:pt idx="2832">
                  <c:v>162.51733400000001</c:v>
                </c:pt>
                <c:pt idx="2833">
                  <c:v>162.46229</c:v>
                </c:pt>
                <c:pt idx="2834">
                  <c:v>162.40190000000001</c:v>
                </c:pt>
                <c:pt idx="2835">
                  <c:v>162.35643200000001</c:v>
                </c:pt>
                <c:pt idx="2836">
                  <c:v>162.30036200000001</c:v>
                </c:pt>
                <c:pt idx="2837">
                  <c:v>162.245642</c:v>
                </c:pt>
                <c:pt idx="2838">
                  <c:v>162.18969799999999</c:v>
                </c:pt>
                <c:pt idx="2839">
                  <c:v>162.13073</c:v>
                </c:pt>
                <c:pt idx="2840">
                  <c:v>162.05129600000001</c:v>
                </c:pt>
                <c:pt idx="2841">
                  <c:v>162.007214</c:v>
                </c:pt>
                <c:pt idx="2842">
                  <c:v>161.96485999999999</c:v>
                </c:pt>
                <c:pt idx="2843">
                  <c:v>161.90218400000001</c:v>
                </c:pt>
                <c:pt idx="2844">
                  <c:v>161.85579799999999</c:v>
                </c:pt>
                <c:pt idx="2845">
                  <c:v>161.79042200000001</c:v>
                </c:pt>
                <c:pt idx="2846">
                  <c:v>161.744</c:v>
                </c:pt>
                <c:pt idx="2847">
                  <c:v>161.690774</c:v>
                </c:pt>
                <c:pt idx="2848">
                  <c:v>161.62194199999999</c:v>
                </c:pt>
                <c:pt idx="2849">
                  <c:v>161.57875999999999</c:v>
                </c:pt>
                <c:pt idx="2850">
                  <c:v>161.52704600000001</c:v>
                </c:pt>
                <c:pt idx="2851">
                  <c:v>161.46712400000001</c:v>
                </c:pt>
                <c:pt idx="2852">
                  <c:v>161.40930800000001</c:v>
                </c:pt>
                <c:pt idx="2853">
                  <c:v>161.35840400000001</c:v>
                </c:pt>
                <c:pt idx="2854">
                  <c:v>161.30074999999999</c:v>
                </c:pt>
                <c:pt idx="2855">
                  <c:v>161.244032</c:v>
                </c:pt>
                <c:pt idx="2856">
                  <c:v>161.19226399999999</c:v>
                </c:pt>
                <c:pt idx="2857">
                  <c:v>161.14463599999999</c:v>
                </c:pt>
                <c:pt idx="2858">
                  <c:v>161.088098</c:v>
                </c:pt>
                <c:pt idx="2859">
                  <c:v>161.02797799999999</c:v>
                </c:pt>
                <c:pt idx="2860">
                  <c:v>160.966688</c:v>
                </c:pt>
                <c:pt idx="2861">
                  <c:v>160.91657599999999</c:v>
                </c:pt>
                <c:pt idx="2862">
                  <c:v>160.87256600000001</c:v>
                </c:pt>
                <c:pt idx="2863">
                  <c:v>160.80944</c:v>
                </c:pt>
                <c:pt idx="2864">
                  <c:v>160.74300199999999</c:v>
                </c:pt>
                <c:pt idx="2865">
                  <c:v>160.69766000000001</c:v>
                </c:pt>
                <c:pt idx="2866">
                  <c:v>160.64551399999999</c:v>
                </c:pt>
                <c:pt idx="2867">
                  <c:v>160.595618</c:v>
                </c:pt>
                <c:pt idx="2868">
                  <c:v>160.54878199999999</c:v>
                </c:pt>
                <c:pt idx="2869">
                  <c:v>160.49345</c:v>
                </c:pt>
                <c:pt idx="2870">
                  <c:v>160.42764199999999</c:v>
                </c:pt>
                <c:pt idx="2871">
                  <c:v>160.38413600000001</c:v>
                </c:pt>
                <c:pt idx="2872">
                  <c:v>160.33838</c:v>
                </c:pt>
                <c:pt idx="2873">
                  <c:v>160.27493000000001</c:v>
                </c:pt>
                <c:pt idx="2874">
                  <c:v>160.21668199999999</c:v>
                </c:pt>
                <c:pt idx="2875">
                  <c:v>160.17601999999999</c:v>
                </c:pt>
                <c:pt idx="2876">
                  <c:v>160.11456799999999</c:v>
                </c:pt>
                <c:pt idx="2877">
                  <c:v>160.05871400000001</c:v>
                </c:pt>
                <c:pt idx="2878">
                  <c:v>160.009556</c:v>
                </c:pt>
                <c:pt idx="2879">
                  <c:v>159.96275600000001</c:v>
                </c:pt>
                <c:pt idx="2880">
                  <c:v>159.90476000000001</c:v>
                </c:pt>
                <c:pt idx="2881">
                  <c:v>159.851912</c:v>
                </c:pt>
                <c:pt idx="2882">
                  <c:v>159.79911799999999</c:v>
                </c:pt>
                <c:pt idx="2883">
                  <c:v>159.74429000000001</c:v>
                </c:pt>
                <c:pt idx="2884">
                  <c:v>159.68838199999999</c:v>
                </c:pt>
                <c:pt idx="2885">
                  <c:v>159.6335</c:v>
                </c:pt>
                <c:pt idx="2886">
                  <c:v>159.574352</c:v>
                </c:pt>
                <c:pt idx="2887">
                  <c:v>159.53948600000001</c:v>
                </c:pt>
                <c:pt idx="2888">
                  <c:v>159.46831399999999</c:v>
                </c:pt>
                <c:pt idx="2889">
                  <c:v>159.40866199999999</c:v>
                </c:pt>
                <c:pt idx="2890">
                  <c:v>159.37619000000001</c:v>
                </c:pt>
                <c:pt idx="2891">
                  <c:v>159.30730399999999</c:v>
                </c:pt>
                <c:pt idx="2892">
                  <c:v>159.26165599999999</c:v>
                </c:pt>
                <c:pt idx="2893">
                  <c:v>159.20985200000001</c:v>
                </c:pt>
                <c:pt idx="2894">
                  <c:v>159.14548400000001</c:v>
                </c:pt>
                <c:pt idx="2895">
                  <c:v>159.104354</c:v>
                </c:pt>
                <c:pt idx="2896">
                  <c:v>159.04705999999999</c:v>
                </c:pt>
                <c:pt idx="2897">
                  <c:v>158.990972</c:v>
                </c:pt>
                <c:pt idx="2898">
                  <c:v>158.945324</c:v>
                </c:pt>
                <c:pt idx="2899">
                  <c:v>158.892458</c:v>
                </c:pt>
                <c:pt idx="2900">
                  <c:v>158.82715400000001</c:v>
                </c:pt>
                <c:pt idx="2901">
                  <c:v>158.77603400000001</c:v>
                </c:pt>
                <c:pt idx="2902">
                  <c:v>158.72950399999999</c:v>
                </c:pt>
                <c:pt idx="2903">
                  <c:v>158.68616</c:v>
                </c:pt>
                <c:pt idx="2904">
                  <c:v>158.6318</c:v>
                </c:pt>
                <c:pt idx="2905">
                  <c:v>158.572202</c:v>
                </c:pt>
                <c:pt idx="2906">
                  <c:v>158.52446599999999</c:v>
                </c:pt>
                <c:pt idx="2907">
                  <c:v>158.47170800000001</c:v>
                </c:pt>
                <c:pt idx="2908">
                  <c:v>158.41578200000001</c:v>
                </c:pt>
                <c:pt idx="2909">
                  <c:v>158.35483400000001</c:v>
                </c:pt>
                <c:pt idx="2910">
                  <c:v>158.30895200000001</c:v>
                </c:pt>
                <c:pt idx="2911">
                  <c:v>158.27091799999999</c:v>
                </c:pt>
                <c:pt idx="2912">
                  <c:v>158.21754799999999</c:v>
                </c:pt>
                <c:pt idx="2913">
                  <c:v>158.164466</c:v>
                </c:pt>
                <c:pt idx="2914">
                  <c:v>158.101574</c:v>
                </c:pt>
                <c:pt idx="2915">
                  <c:v>158.05477400000001</c:v>
                </c:pt>
                <c:pt idx="2916">
                  <c:v>158.014634</c:v>
                </c:pt>
                <c:pt idx="2917">
                  <c:v>157.942508</c:v>
                </c:pt>
                <c:pt idx="2918">
                  <c:v>157.889498</c:v>
                </c:pt>
                <c:pt idx="2919">
                  <c:v>157.84500199999999</c:v>
                </c:pt>
                <c:pt idx="2920">
                  <c:v>157.79327000000001</c:v>
                </c:pt>
                <c:pt idx="2921">
                  <c:v>157.733384</c:v>
                </c:pt>
                <c:pt idx="2922">
                  <c:v>157.678394</c:v>
                </c:pt>
                <c:pt idx="2923">
                  <c:v>157.62821</c:v>
                </c:pt>
                <c:pt idx="2924">
                  <c:v>157.58931200000001</c:v>
                </c:pt>
                <c:pt idx="2925">
                  <c:v>157.54184599999999</c:v>
                </c:pt>
                <c:pt idx="2926">
                  <c:v>157.48293200000001</c:v>
                </c:pt>
                <c:pt idx="2927">
                  <c:v>157.42736600000001</c:v>
                </c:pt>
                <c:pt idx="2928">
                  <c:v>157.375292</c:v>
                </c:pt>
                <c:pt idx="2929">
                  <c:v>157.33371199999999</c:v>
                </c:pt>
                <c:pt idx="2930">
                  <c:v>157.281026</c:v>
                </c:pt>
                <c:pt idx="2931">
                  <c:v>157.219718</c:v>
                </c:pt>
                <c:pt idx="2932">
                  <c:v>157.17794000000001</c:v>
                </c:pt>
                <c:pt idx="2933">
                  <c:v>157.125326</c:v>
                </c:pt>
                <c:pt idx="2934">
                  <c:v>157.06794199999999</c:v>
                </c:pt>
                <c:pt idx="2935">
                  <c:v>157.01532800000001</c:v>
                </c:pt>
                <c:pt idx="2936">
                  <c:v>156.96433400000001</c:v>
                </c:pt>
                <c:pt idx="2937">
                  <c:v>156.90469999999999</c:v>
                </c:pt>
                <c:pt idx="2938">
                  <c:v>156.86069000000001</c:v>
                </c:pt>
                <c:pt idx="2939">
                  <c:v>156.81894800000001</c:v>
                </c:pt>
                <c:pt idx="2940">
                  <c:v>156.76636999999999</c:v>
                </c:pt>
                <c:pt idx="2941">
                  <c:v>156.72493399999999</c:v>
                </c:pt>
                <c:pt idx="2942">
                  <c:v>156.66699199999999</c:v>
                </c:pt>
                <c:pt idx="2943">
                  <c:v>156.619148</c:v>
                </c:pt>
                <c:pt idx="2944">
                  <c:v>156.561566</c:v>
                </c:pt>
                <c:pt idx="2945">
                  <c:v>156.513488</c:v>
                </c:pt>
                <c:pt idx="2946">
                  <c:v>156.457472</c:v>
                </c:pt>
                <c:pt idx="2947">
                  <c:v>156.404336</c:v>
                </c:pt>
                <c:pt idx="2948">
                  <c:v>156.350696</c:v>
                </c:pt>
                <c:pt idx="2949">
                  <c:v>156.304742</c:v>
                </c:pt>
                <c:pt idx="2950">
                  <c:v>156.25291999999999</c:v>
                </c:pt>
                <c:pt idx="2951">
                  <c:v>156.207776</c:v>
                </c:pt>
                <c:pt idx="2952">
                  <c:v>156.15188599999999</c:v>
                </c:pt>
                <c:pt idx="2953">
                  <c:v>156.10519400000001</c:v>
                </c:pt>
                <c:pt idx="2954">
                  <c:v>156.046334</c:v>
                </c:pt>
                <c:pt idx="2955">
                  <c:v>156.00272000000001</c:v>
                </c:pt>
                <c:pt idx="2956">
                  <c:v>155.95465999999999</c:v>
                </c:pt>
                <c:pt idx="2957">
                  <c:v>155.89119199999999</c:v>
                </c:pt>
                <c:pt idx="2958">
                  <c:v>155.85056599999999</c:v>
                </c:pt>
                <c:pt idx="2959">
                  <c:v>155.80274</c:v>
                </c:pt>
                <c:pt idx="2960">
                  <c:v>155.75315000000001</c:v>
                </c:pt>
                <c:pt idx="2961">
                  <c:v>155.697926</c:v>
                </c:pt>
                <c:pt idx="2962">
                  <c:v>155.66156599999999</c:v>
                </c:pt>
                <c:pt idx="2963">
                  <c:v>155.600438</c:v>
                </c:pt>
                <c:pt idx="2964">
                  <c:v>155.545772</c:v>
                </c:pt>
                <c:pt idx="2965">
                  <c:v>155.51284999999999</c:v>
                </c:pt>
                <c:pt idx="2966">
                  <c:v>155.46061399999999</c:v>
                </c:pt>
                <c:pt idx="2967">
                  <c:v>155.406902</c:v>
                </c:pt>
                <c:pt idx="2968">
                  <c:v>155.35776200000001</c:v>
                </c:pt>
                <c:pt idx="2969">
                  <c:v>155.308064</c:v>
                </c:pt>
                <c:pt idx="2970">
                  <c:v>155.266322</c:v>
                </c:pt>
                <c:pt idx="2971">
                  <c:v>155.20310599999999</c:v>
                </c:pt>
                <c:pt idx="2972">
                  <c:v>155.165648</c:v>
                </c:pt>
                <c:pt idx="2973">
                  <c:v>155.120036</c:v>
                </c:pt>
                <c:pt idx="2974">
                  <c:v>155.06663</c:v>
                </c:pt>
                <c:pt idx="2975">
                  <c:v>155.00228000000001</c:v>
                </c:pt>
                <c:pt idx="2976">
                  <c:v>154.95864800000001</c:v>
                </c:pt>
                <c:pt idx="2977">
                  <c:v>154.90877</c:v>
                </c:pt>
                <c:pt idx="2978">
                  <c:v>154.85466199999999</c:v>
                </c:pt>
                <c:pt idx="2979">
                  <c:v>154.80217400000001</c:v>
                </c:pt>
                <c:pt idx="2980">
                  <c:v>154.746734</c:v>
                </c:pt>
                <c:pt idx="2981">
                  <c:v>154.69916000000001</c:v>
                </c:pt>
                <c:pt idx="2982">
                  <c:v>154.65340399999999</c:v>
                </c:pt>
                <c:pt idx="2983">
                  <c:v>154.60817</c:v>
                </c:pt>
                <c:pt idx="2984">
                  <c:v>154.57825399999999</c:v>
                </c:pt>
                <c:pt idx="2985">
                  <c:v>154.51683800000001</c:v>
                </c:pt>
                <c:pt idx="2986">
                  <c:v>154.472972</c:v>
                </c:pt>
                <c:pt idx="2987">
                  <c:v>154.41522800000001</c:v>
                </c:pt>
                <c:pt idx="2988">
                  <c:v>154.35933800000001</c:v>
                </c:pt>
                <c:pt idx="2989">
                  <c:v>154.30542800000001</c:v>
                </c:pt>
                <c:pt idx="2990">
                  <c:v>154.26069799999999</c:v>
                </c:pt>
                <c:pt idx="2991">
                  <c:v>154.21168399999999</c:v>
                </c:pt>
                <c:pt idx="2992">
                  <c:v>154.17195799999999</c:v>
                </c:pt>
                <c:pt idx="2993">
                  <c:v>154.13522</c:v>
                </c:pt>
                <c:pt idx="2994">
                  <c:v>154.07772800000001</c:v>
                </c:pt>
                <c:pt idx="2995">
                  <c:v>154.016672</c:v>
                </c:pt>
                <c:pt idx="2996">
                  <c:v>153.97431800000001</c:v>
                </c:pt>
                <c:pt idx="2997">
                  <c:v>153.91986800000001</c:v>
                </c:pt>
                <c:pt idx="2998">
                  <c:v>153.86642599999999</c:v>
                </c:pt>
                <c:pt idx="2999">
                  <c:v>153.81876199999999</c:v>
                </c:pt>
                <c:pt idx="3000">
                  <c:v>153.78276199999999</c:v>
                </c:pt>
                <c:pt idx="3001">
                  <c:v>153.738698</c:v>
                </c:pt>
                <c:pt idx="3002">
                  <c:v>153.69249199999999</c:v>
                </c:pt>
                <c:pt idx="3003">
                  <c:v>153.63611599999999</c:v>
                </c:pt>
                <c:pt idx="3004">
                  <c:v>153.59115199999999</c:v>
                </c:pt>
                <c:pt idx="3005">
                  <c:v>153.54445999999999</c:v>
                </c:pt>
                <c:pt idx="3006">
                  <c:v>153.48682400000001</c:v>
                </c:pt>
                <c:pt idx="3007">
                  <c:v>153.44279599999999</c:v>
                </c:pt>
                <c:pt idx="3008">
                  <c:v>153.411494</c:v>
                </c:pt>
                <c:pt idx="3009">
                  <c:v>153.347846</c:v>
                </c:pt>
                <c:pt idx="3010">
                  <c:v>153.29197400000001</c:v>
                </c:pt>
                <c:pt idx="3011">
                  <c:v>153.23793800000001</c:v>
                </c:pt>
                <c:pt idx="3012">
                  <c:v>153.19628599999999</c:v>
                </c:pt>
                <c:pt idx="3013">
                  <c:v>153.15378799999999</c:v>
                </c:pt>
                <c:pt idx="3014">
                  <c:v>153.11705000000001</c:v>
                </c:pt>
                <c:pt idx="3015">
                  <c:v>153.06508400000001</c:v>
                </c:pt>
                <c:pt idx="3016">
                  <c:v>153.00995</c:v>
                </c:pt>
                <c:pt idx="3017">
                  <c:v>152.96637200000001</c:v>
                </c:pt>
                <c:pt idx="3018">
                  <c:v>152.91833</c:v>
                </c:pt>
                <c:pt idx="3019">
                  <c:v>152.85790399999999</c:v>
                </c:pt>
                <c:pt idx="3020">
                  <c:v>152.825288</c:v>
                </c:pt>
                <c:pt idx="3021">
                  <c:v>152.765672</c:v>
                </c:pt>
                <c:pt idx="3022">
                  <c:v>152.70695599999999</c:v>
                </c:pt>
                <c:pt idx="3023">
                  <c:v>152.66444000000001</c:v>
                </c:pt>
                <c:pt idx="3024">
                  <c:v>152.62196</c:v>
                </c:pt>
                <c:pt idx="3025">
                  <c:v>152.57647399999999</c:v>
                </c:pt>
                <c:pt idx="3026">
                  <c:v>152.52951200000001</c:v>
                </c:pt>
                <c:pt idx="3027">
                  <c:v>152.48001199999999</c:v>
                </c:pt>
                <c:pt idx="3028">
                  <c:v>152.43107000000001</c:v>
                </c:pt>
                <c:pt idx="3029">
                  <c:v>152.36612600000001</c:v>
                </c:pt>
                <c:pt idx="3030">
                  <c:v>152.32438400000001</c:v>
                </c:pt>
                <c:pt idx="3031">
                  <c:v>152.29144400000001</c:v>
                </c:pt>
                <c:pt idx="3032">
                  <c:v>152.23566199999999</c:v>
                </c:pt>
                <c:pt idx="3033">
                  <c:v>152.18090599999999</c:v>
                </c:pt>
                <c:pt idx="3034">
                  <c:v>152.15198000000001</c:v>
                </c:pt>
                <c:pt idx="3035">
                  <c:v>152.10661999999999</c:v>
                </c:pt>
                <c:pt idx="3036">
                  <c:v>152.051828</c:v>
                </c:pt>
                <c:pt idx="3037">
                  <c:v>151.99732399999999</c:v>
                </c:pt>
                <c:pt idx="3038">
                  <c:v>151.95880399999999</c:v>
                </c:pt>
                <c:pt idx="3039">
                  <c:v>151.912814</c:v>
                </c:pt>
                <c:pt idx="3040">
                  <c:v>151.86225200000001</c:v>
                </c:pt>
                <c:pt idx="3041">
                  <c:v>151.807874</c:v>
                </c:pt>
                <c:pt idx="3042">
                  <c:v>151.778426</c:v>
                </c:pt>
                <c:pt idx="3043">
                  <c:v>151.73374999999999</c:v>
                </c:pt>
                <c:pt idx="3044">
                  <c:v>151.67861600000001</c:v>
                </c:pt>
                <c:pt idx="3045">
                  <c:v>151.61232200000001</c:v>
                </c:pt>
                <c:pt idx="3046">
                  <c:v>151.56278599999999</c:v>
                </c:pt>
                <c:pt idx="3047">
                  <c:v>151.533806</c:v>
                </c:pt>
                <c:pt idx="3048">
                  <c:v>151.48911200000001</c:v>
                </c:pt>
                <c:pt idx="3049">
                  <c:v>151.44089</c:v>
                </c:pt>
                <c:pt idx="3050">
                  <c:v>151.40163200000001</c:v>
                </c:pt>
                <c:pt idx="3051">
                  <c:v>151.350098</c:v>
                </c:pt>
                <c:pt idx="3052">
                  <c:v>151.29316399999999</c:v>
                </c:pt>
                <c:pt idx="3053">
                  <c:v>151.24794800000001</c:v>
                </c:pt>
                <c:pt idx="3054">
                  <c:v>151.210778</c:v>
                </c:pt>
                <c:pt idx="3055">
                  <c:v>151.159424</c:v>
                </c:pt>
                <c:pt idx="3056">
                  <c:v>151.11527000000001</c:v>
                </c:pt>
                <c:pt idx="3057">
                  <c:v>151.066508</c:v>
                </c:pt>
                <c:pt idx="3058">
                  <c:v>151.015874</c:v>
                </c:pt>
                <c:pt idx="3059">
                  <c:v>150.967904</c:v>
                </c:pt>
                <c:pt idx="3060">
                  <c:v>150.92887999999999</c:v>
                </c:pt>
                <c:pt idx="3061">
                  <c:v>150.87992</c:v>
                </c:pt>
                <c:pt idx="3062">
                  <c:v>150.83142799999999</c:v>
                </c:pt>
                <c:pt idx="3063">
                  <c:v>150.780776</c:v>
                </c:pt>
                <c:pt idx="3064">
                  <c:v>150.744236</c:v>
                </c:pt>
                <c:pt idx="3065">
                  <c:v>150.69765200000001</c:v>
                </c:pt>
                <c:pt idx="3066">
                  <c:v>150.64959200000001</c:v>
                </c:pt>
                <c:pt idx="3067">
                  <c:v>150.585926</c:v>
                </c:pt>
                <c:pt idx="3068">
                  <c:v>150.54627199999999</c:v>
                </c:pt>
                <c:pt idx="3069">
                  <c:v>150.507194</c:v>
                </c:pt>
                <c:pt idx="3070">
                  <c:v>150.468692</c:v>
                </c:pt>
                <c:pt idx="3071">
                  <c:v>150.419354</c:v>
                </c:pt>
                <c:pt idx="3072">
                  <c:v>150.365318</c:v>
                </c:pt>
                <c:pt idx="3073">
                  <c:v>150.31268600000001</c:v>
                </c:pt>
                <c:pt idx="3074">
                  <c:v>150.26991799999999</c:v>
                </c:pt>
                <c:pt idx="3075">
                  <c:v>150.226664</c:v>
                </c:pt>
                <c:pt idx="3076">
                  <c:v>150.182672</c:v>
                </c:pt>
                <c:pt idx="3077">
                  <c:v>150.13166000000001</c:v>
                </c:pt>
                <c:pt idx="3078">
                  <c:v>150.095606</c:v>
                </c:pt>
                <c:pt idx="3079">
                  <c:v>150.05454800000001</c:v>
                </c:pt>
                <c:pt idx="3080">
                  <c:v>150.00274400000001</c:v>
                </c:pt>
                <c:pt idx="3081">
                  <c:v>149.963234</c:v>
                </c:pt>
                <c:pt idx="3082">
                  <c:v>149.91503</c:v>
                </c:pt>
                <c:pt idx="3083">
                  <c:v>149.85418999999999</c:v>
                </c:pt>
                <c:pt idx="3084">
                  <c:v>149.81198000000001</c:v>
                </c:pt>
                <c:pt idx="3085">
                  <c:v>149.780912</c:v>
                </c:pt>
                <c:pt idx="3086">
                  <c:v>149.73560599999999</c:v>
                </c:pt>
                <c:pt idx="3087">
                  <c:v>149.68697</c:v>
                </c:pt>
                <c:pt idx="3088">
                  <c:v>149.63100800000001</c:v>
                </c:pt>
                <c:pt idx="3089">
                  <c:v>149.576774</c:v>
                </c:pt>
                <c:pt idx="3090">
                  <c:v>149.541314</c:v>
                </c:pt>
                <c:pt idx="3091">
                  <c:v>149.498582</c:v>
                </c:pt>
                <c:pt idx="3092">
                  <c:v>149.44933399999999</c:v>
                </c:pt>
                <c:pt idx="3093">
                  <c:v>149.40237200000001</c:v>
                </c:pt>
                <c:pt idx="3094">
                  <c:v>149.36945</c:v>
                </c:pt>
                <c:pt idx="3095">
                  <c:v>149.32585399999999</c:v>
                </c:pt>
                <c:pt idx="3096">
                  <c:v>149.28953000000001</c:v>
                </c:pt>
                <c:pt idx="3097">
                  <c:v>149.250416</c:v>
                </c:pt>
                <c:pt idx="3098">
                  <c:v>149.19528199999999</c:v>
                </c:pt>
                <c:pt idx="3099">
                  <c:v>149.14045400000001</c:v>
                </c:pt>
                <c:pt idx="3100">
                  <c:v>149.09275400000001</c:v>
                </c:pt>
                <c:pt idx="3101">
                  <c:v>149.04948200000001</c:v>
                </c:pt>
                <c:pt idx="3102">
                  <c:v>149.00396000000001</c:v>
                </c:pt>
                <c:pt idx="3103">
                  <c:v>148.969436</c:v>
                </c:pt>
                <c:pt idx="3104">
                  <c:v>148.93694600000001</c:v>
                </c:pt>
                <c:pt idx="3105">
                  <c:v>148.86982399999999</c:v>
                </c:pt>
                <c:pt idx="3106">
                  <c:v>148.82012599999999</c:v>
                </c:pt>
                <c:pt idx="3107">
                  <c:v>148.79390000000001</c:v>
                </c:pt>
                <c:pt idx="3108">
                  <c:v>148.749548</c:v>
                </c:pt>
                <c:pt idx="3109">
                  <c:v>148.689356</c:v>
                </c:pt>
                <c:pt idx="3110">
                  <c:v>148.65060199999999</c:v>
                </c:pt>
                <c:pt idx="3111">
                  <c:v>148.60396399999999</c:v>
                </c:pt>
                <c:pt idx="3112">
                  <c:v>148.55045000000001</c:v>
                </c:pt>
                <c:pt idx="3113">
                  <c:v>148.51401799999999</c:v>
                </c:pt>
                <c:pt idx="3114">
                  <c:v>148.46858599999999</c:v>
                </c:pt>
                <c:pt idx="3115">
                  <c:v>148.425062</c:v>
                </c:pt>
                <c:pt idx="3116">
                  <c:v>148.397324</c:v>
                </c:pt>
                <c:pt idx="3117">
                  <c:v>148.33716799999999</c:v>
                </c:pt>
                <c:pt idx="3118">
                  <c:v>148.28568799999999</c:v>
                </c:pt>
                <c:pt idx="3119">
                  <c:v>148.25249600000001</c:v>
                </c:pt>
                <c:pt idx="3120">
                  <c:v>148.21278799999999</c:v>
                </c:pt>
                <c:pt idx="3121">
                  <c:v>148.162532</c:v>
                </c:pt>
                <c:pt idx="3122">
                  <c:v>148.09616600000001</c:v>
                </c:pt>
                <c:pt idx="3123">
                  <c:v>148.05600799999999</c:v>
                </c:pt>
                <c:pt idx="3124">
                  <c:v>148.00415000000001</c:v>
                </c:pt>
                <c:pt idx="3125">
                  <c:v>147.97448600000001</c:v>
                </c:pt>
                <c:pt idx="3126">
                  <c:v>147.93898999999999</c:v>
                </c:pt>
                <c:pt idx="3127">
                  <c:v>147.89291</c:v>
                </c:pt>
                <c:pt idx="3128">
                  <c:v>147.83534599999999</c:v>
                </c:pt>
                <c:pt idx="3129">
                  <c:v>147.789806</c:v>
                </c:pt>
                <c:pt idx="3130">
                  <c:v>147.757766</c:v>
                </c:pt>
                <c:pt idx="3131">
                  <c:v>147.720236</c:v>
                </c:pt>
                <c:pt idx="3132">
                  <c:v>147.66150200000001</c:v>
                </c:pt>
                <c:pt idx="3133">
                  <c:v>147.62523200000001</c:v>
                </c:pt>
                <c:pt idx="3134">
                  <c:v>147.58752200000001</c:v>
                </c:pt>
                <c:pt idx="3135">
                  <c:v>147.543026</c:v>
                </c:pt>
                <c:pt idx="3136">
                  <c:v>147.49075400000001</c:v>
                </c:pt>
                <c:pt idx="3137">
                  <c:v>147.449354</c:v>
                </c:pt>
                <c:pt idx="3138">
                  <c:v>147.40880000000001</c:v>
                </c:pt>
                <c:pt idx="3139">
                  <c:v>147.371072</c:v>
                </c:pt>
                <c:pt idx="3140">
                  <c:v>147.30708200000001</c:v>
                </c:pt>
                <c:pt idx="3141">
                  <c:v>147.26780600000001</c:v>
                </c:pt>
                <c:pt idx="3142">
                  <c:v>147.23205799999999</c:v>
                </c:pt>
                <c:pt idx="3143">
                  <c:v>147.18934400000001</c:v>
                </c:pt>
                <c:pt idx="3144">
                  <c:v>147.15147200000001</c:v>
                </c:pt>
                <c:pt idx="3145">
                  <c:v>147.11532800000001</c:v>
                </c:pt>
                <c:pt idx="3146">
                  <c:v>147.06491</c:v>
                </c:pt>
                <c:pt idx="3147">
                  <c:v>147.02138600000001</c:v>
                </c:pt>
                <c:pt idx="3148">
                  <c:v>146.965586</c:v>
                </c:pt>
                <c:pt idx="3149">
                  <c:v>146.92803799999999</c:v>
                </c:pt>
                <c:pt idx="3150">
                  <c:v>146.886764</c:v>
                </c:pt>
                <c:pt idx="3151">
                  <c:v>146.84750600000001</c:v>
                </c:pt>
                <c:pt idx="3152">
                  <c:v>146.79886999999999</c:v>
                </c:pt>
                <c:pt idx="3153">
                  <c:v>146.75369000000001</c:v>
                </c:pt>
                <c:pt idx="3154">
                  <c:v>146.71292</c:v>
                </c:pt>
                <c:pt idx="3155">
                  <c:v>146.67348200000001</c:v>
                </c:pt>
                <c:pt idx="3156">
                  <c:v>146.62619599999999</c:v>
                </c:pt>
                <c:pt idx="3157">
                  <c:v>146.57673199999999</c:v>
                </c:pt>
                <c:pt idx="3158">
                  <c:v>146.53407200000001</c:v>
                </c:pt>
                <c:pt idx="3159">
                  <c:v>146.493572</c:v>
                </c:pt>
                <c:pt idx="3160">
                  <c:v>146.45557400000001</c:v>
                </c:pt>
                <c:pt idx="3161">
                  <c:v>146.42267000000001</c:v>
                </c:pt>
                <c:pt idx="3162">
                  <c:v>146.36694199999999</c:v>
                </c:pt>
                <c:pt idx="3163">
                  <c:v>146.32120399999999</c:v>
                </c:pt>
                <c:pt idx="3164">
                  <c:v>146.29112599999999</c:v>
                </c:pt>
                <c:pt idx="3165">
                  <c:v>146.245172</c:v>
                </c:pt>
                <c:pt idx="3166">
                  <c:v>146.1875</c:v>
                </c:pt>
                <c:pt idx="3167">
                  <c:v>146.145884</c:v>
                </c:pt>
                <c:pt idx="3168">
                  <c:v>146.116184</c:v>
                </c:pt>
                <c:pt idx="3169">
                  <c:v>146.08347800000001</c:v>
                </c:pt>
                <c:pt idx="3170">
                  <c:v>146.03858600000001</c:v>
                </c:pt>
                <c:pt idx="3171">
                  <c:v>145.971734</c:v>
                </c:pt>
                <c:pt idx="3172">
                  <c:v>145.92486199999999</c:v>
                </c:pt>
                <c:pt idx="3173">
                  <c:v>145.88365999999999</c:v>
                </c:pt>
                <c:pt idx="3174">
                  <c:v>145.84227799999999</c:v>
                </c:pt>
                <c:pt idx="3175">
                  <c:v>145.80433400000001</c:v>
                </c:pt>
                <c:pt idx="3176">
                  <c:v>145.770656</c:v>
                </c:pt>
                <c:pt idx="3177">
                  <c:v>145.738562</c:v>
                </c:pt>
                <c:pt idx="3178">
                  <c:v>145.69759400000001</c:v>
                </c:pt>
                <c:pt idx="3179">
                  <c:v>145.65316999999999</c:v>
                </c:pt>
                <c:pt idx="3180">
                  <c:v>145.599188</c:v>
                </c:pt>
                <c:pt idx="3181">
                  <c:v>145.55543</c:v>
                </c:pt>
                <c:pt idx="3182">
                  <c:v>145.51698200000001</c:v>
                </c:pt>
                <c:pt idx="3183">
                  <c:v>145.48560800000001</c:v>
                </c:pt>
                <c:pt idx="3184">
                  <c:v>145.44444200000001</c:v>
                </c:pt>
                <c:pt idx="3185">
                  <c:v>145.38462799999999</c:v>
                </c:pt>
                <c:pt idx="3186">
                  <c:v>145.348376</c:v>
                </c:pt>
                <c:pt idx="3187">
                  <c:v>145.31293400000001</c:v>
                </c:pt>
                <c:pt idx="3188">
                  <c:v>145.245902</c:v>
                </c:pt>
                <c:pt idx="3189">
                  <c:v>145.206986</c:v>
                </c:pt>
                <c:pt idx="3190">
                  <c:v>145.17424399999999</c:v>
                </c:pt>
                <c:pt idx="3191">
                  <c:v>145.14058399999999</c:v>
                </c:pt>
                <c:pt idx="3192">
                  <c:v>145.10717600000001</c:v>
                </c:pt>
                <c:pt idx="3193">
                  <c:v>145.05233000000001</c:v>
                </c:pt>
                <c:pt idx="3194">
                  <c:v>145.00578200000001</c:v>
                </c:pt>
                <c:pt idx="3195">
                  <c:v>144.971294</c:v>
                </c:pt>
                <c:pt idx="3196">
                  <c:v>144.928292</c:v>
                </c:pt>
                <c:pt idx="3197">
                  <c:v>144.88476800000001</c:v>
                </c:pt>
                <c:pt idx="3198">
                  <c:v>144.85841600000001</c:v>
                </c:pt>
                <c:pt idx="3199">
                  <c:v>144.807368</c:v>
                </c:pt>
                <c:pt idx="3200">
                  <c:v>144.76283599999999</c:v>
                </c:pt>
                <c:pt idx="3201">
                  <c:v>144.72224600000001</c:v>
                </c:pt>
                <c:pt idx="3202">
                  <c:v>144.671234</c:v>
                </c:pt>
                <c:pt idx="3203">
                  <c:v>144.630032</c:v>
                </c:pt>
                <c:pt idx="3204">
                  <c:v>144.59342000000001</c:v>
                </c:pt>
                <c:pt idx="3205">
                  <c:v>144.54377600000001</c:v>
                </c:pt>
                <c:pt idx="3206">
                  <c:v>144.50797399999999</c:v>
                </c:pt>
                <c:pt idx="3207">
                  <c:v>144.46070599999999</c:v>
                </c:pt>
                <c:pt idx="3208">
                  <c:v>144.415166</c:v>
                </c:pt>
                <c:pt idx="3209">
                  <c:v>144.37652</c:v>
                </c:pt>
                <c:pt idx="3210">
                  <c:v>144.34327400000001</c:v>
                </c:pt>
                <c:pt idx="3211">
                  <c:v>144.30677</c:v>
                </c:pt>
                <c:pt idx="3212">
                  <c:v>144.25989799999999</c:v>
                </c:pt>
                <c:pt idx="3213">
                  <c:v>144.211838</c:v>
                </c:pt>
                <c:pt idx="3214">
                  <c:v>144.17196799999999</c:v>
                </c:pt>
                <c:pt idx="3215">
                  <c:v>144.13533799999999</c:v>
                </c:pt>
                <c:pt idx="3216">
                  <c:v>144.090968</c:v>
                </c:pt>
                <c:pt idx="3217">
                  <c:v>144.05709200000001</c:v>
                </c:pt>
                <c:pt idx="3218">
                  <c:v>144.02220800000001</c:v>
                </c:pt>
                <c:pt idx="3219">
                  <c:v>143.98952</c:v>
                </c:pt>
                <c:pt idx="3220">
                  <c:v>143.92961600000001</c:v>
                </c:pt>
                <c:pt idx="3221">
                  <c:v>143.88870199999999</c:v>
                </c:pt>
                <c:pt idx="3222">
                  <c:v>143.86297999999999</c:v>
                </c:pt>
                <c:pt idx="3223">
                  <c:v>143.82140000000001</c:v>
                </c:pt>
                <c:pt idx="3224">
                  <c:v>143.77706599999999</c:v>
                </c:pt>
                <c:pt idx="3225">
                  <c:v>143.71964600000001</c:v>
                </c:pt>
                <c:pt idx="3226">
                  <c:v>143.68838</c:v>
                </c:pt>
                <c:pt idx="3227">
                  <c:v>143.64926600000001</c:v>
                </c:pt>
                <c:pt idx="3228">
                  <c:v>143.59618399999999</c:v>
                </c:pt>
                <c:pt idx="3229">
                  <c:v>143.56169600000001</c:v>
                </c:pt>
                <c:pt idx="3230">
                  <c:v>143.52296000000001</c:v>
                </c:pt>
                <c:pt idx="3231">
                  <c:v>143.47722200000001</c:v>
                </c:pt>
                <c:pt idx="3232">
                  <c:v>143.44206800000001</c:v>
                </c:pt>
                <c:pt idx="3233">
                  <c:v>143.402288</c:v>
                </c:pt>
                <c:pt idx="3234">
                  <c:v>143.36468600000001</c:v>
                </c:pt>
                <c:pt idx="3235">
                  <c:v>143.33161999999999</c:v>
                </c:pt>
                <c:pt idx="3236">
                  <c:v>143.28548599999999</c:v>
                </c:pt>
                <c:pt idx="3237">
                  <c:v>143.24090000000001</c:v>
                </c:pt>
                <c:pt idx="3238">
                  <c:v>143.193434</c:v>
                </c:pt>
                <c:pt idx="3239">
                  <c:v>143.14433</c:v>
                </c:pt>
                <c:pt idx="3240">
                  <c:v>143.10588200000001</c:v>
                </c:pt>
                <c:pt idx="3241">
                  <c:v>143.05823599999999</c:v>
                </c:pt>
                <c:pt idx="3242">
                  <c:v>143.03147000000001</c:v>
                </c:pt>
                <c:pt idx="3243">
                  <c:v>143.00585599999999</c:v>
                </c:pt>
                <c:pt idx="3244">
                  <c:v>142.96549999999999</c:v>
                </c:pt>
                <c:pt idx="3245">
                  <c:v>142.922462</c:v>
                </c:pt>
                <c:pt idx="3246">
                  <c:v>142.875968</c:v>
                </c:pt>
                <c:pt idx="3247">
                  <c:v>142.81854799999999</c:v>
                </c:pt>
                <c:pt idx="3248">
                  <c:v>142.786742</c:v>
                </c:pt>
                <c:pt idx="3249">
                  <c:v>142.7414</c:v>
                </c:pt>
                <c:pt idx="3250">
                  <c:v>142.70828</c:v>
                </c:pt>
                <c:pt idx="3251">
                  <c:v>142.66858999999999</c:v>
                </c:pt>
                <c:pt idx="3252">
                  <c:v>142.62623600000001</c:v>
                </c:pt>
                <c:pt idx="3253">
                  <c:v>142.586546</c:v>
                </c:pt>
                <c:pt idx="3254">
                  <c:v>142.556738</c:v>
                </c:pt>
                <c:pt idx="3255">
                  <c:v>142.52410399999999</c:v>
                </c:pt>
                <c:pt idx="3256">
                  <c:v>142.480796</c:v>
                </c:pt>
                <c:pt idx="3257">
                  <c:v>142.43671399999999</c:v>
                </c:pt>
                <c:pt idx="3258">
                  <c:v>142.38705200000001</c:v>
                </c:pt>
                <c:pt idx="3259">
                  <c:v>142.35155599999999</c:v>
                </c:pt>
                <c:pt idx="3260">
                  <c:v>142.306196</c:v>
                </c:pt>
                <c:pt idx="3261">
                  <c:v>142.26845</c:v>
                </c:pt>
                <c:pt idx="3262">
                  <c:v>142.240712</c:v>
                </c:pt>
                <c:pt idx="3263">
                  <c:v>142.196234</c:v>
                </c:pt>
                <c:pt idx="3264">
                  <c:v>142.15038799999999</c:v>
                </c:pt>
                <c:pt idx="3265">
                  <c:v>142.105334</c:v>
                </c:pt>
                <c:pt idx="3266">
                  <c:v>142.067498</c:v>
                </c:pt>
                <c:pt idx="3267">
                  <c:v>142.03282999999999</c:v>
                </c:pt>
                <c:pt idx="3268">
                  <c:v>142.00455199999999</c:v>
                </c:pt>
                <c:pt idx="3269">
                  <c:v>141.95732000000001</c:v>
                </c:pt>
                <c:pt idx="3270">
                  <c:v>141.924848</c:v>
                </c:pt>
                <c:pt idx="3271">
                  <c:v>141.88859600000001</c:v>
                </c:pt>
                <c:pt idx="3272">
                  <c:v>141.836252</c:v>
                </c:pt>
                <c:pt idx="3273">
                  <c:v>141.79353800000001</c:v>
                </c:pt>
                <c:pt idx="3274">
                  <c:v>141.753488</c:v>
                </c:pt>
                <c:pt idx="3275">
                  <c:v>141.69799399999999</c:v>
                </c:pt>
                <c:pt idx="3276">
                  <c:v>141.67275799999999</c:v>
                </c:pt>
                <c:pt idx="3277">
                  <c:v>141.63490400000001</c:v>
                </c:pt>
                <c:pt idx="3278">
                  <c:v>141.606932</c:v>
                </c:pt>
                <c:pt idx="3279">
                  <c:v>141.571958</c:v>
                </c:pt>
                <c:pt idx="3280">
                  <c:v>141.52721</c:v>
                </c:pt>
                <c:pt idx="3281">
                  <c:v>141.499076</c:v>
                </c:pt>
                <c:pt idx="3282">
                  <c:v>141.43384399999999</c:v>
                </c:pt>
                <c:pt idx="3283">
                  <c:v>141.40362200000001</c:v>
                </c:pt>
                <c:pt idx="3284">
                  <c:v>141.367154</c:v>
                </c:pt>
                <c:pt idx="3285">
                  <c:v>141.32665399999999</c:v>
                </c:pt>
                <c:pt idx="3286">
                  <c:v>141.289412</c:v>
                </c:pt>
                <c:pt idx="3287">
                  <c:v>141.254582</c:v>
                </c:pt>
                <c:pt idx="3288">
                  <c:v>141.204362</c:v>
                </c:pt>
                <c:pt idx="3289">
                  <c:v>141.17106200000001</c:v>
                </c:pt>
                <c:pt idx="3290">
                  <c:v>141.12860000000001</c:v>
                </c:pt>
                <c:pt idx="3291">
                  <c:v>141.09002599999999</c:v>
                </c:pt>
                <c:pt idx="3292">
                  <c:v>141.05458400000001</c:v>
                </c:pt>
                <c:pt idx="3293">
                  <c:v>141.01374200000001</c:v>
                </c:pt>
                <c:pt idx="3294">
                  <c:v>140.972306</c:v>
                </c:pt>
                <c:pt idx="3295">
                  <c:v>140.94046399999999</c:v>
                </c:pt>
                <c:pt idx="3296">
                  <c:v>140.902106</c:v>
                </c:pt>
                <c:pt idx="3297">
                  <c:v>140.846216</c:v>
                </c:pt>
                <c:pt idx="3298">
                  <c:v>140.81887399999999</c:v>
                </c:pt>
                <c:pt idx="3299">
                  <c:v>140.78406200000001</c:v>
                </c:pt>
                <c:pt idx="3300">
                  <c:v>140.74548799999999</c:v>
                </c:pt>
                <c:pt idx="3301">
                  <c:v>140.706626</c:v>
                </c:pt>
                <c:pt idx="3302">
                  <c:v>140.67503600000001</c:v>
                </c:pt>
                <c:pt idx="3303">
                  <c:v>140.61522199999999</c:v>
                </c:pt>
                <c:pt idx="3304">
                  <c:v>140.58221</c:v>
                </c:pt>
                <c:pt idx="3305">
                  <c:v>140.54282599999999</c:v>
                </c:pt>
                <c:pt idx="3306">
                  <c:v>140.513306</c:v>
                </c:pt>
                <c:pt idx="3307">
                  <c:v>140.48738599999999</c:v>
                </c:pt>
                <c:pt idx="3308">
                  <c:v>140.444816</c:v>
                </c:pt>
                <c:pt idx="3309">
                  <c:v>140.40419</c:v>
                </c:pt>
                <c:pt idx="3310">
                  <c:v>140.37256400000001</c:v>
                </c:pt>
                <c:pt idx="3311">
                  <c:v>140.32862600000001</c:v>
                </c:pt>
                <c:pt idx="3312">
                  <c:v>140.28463400000001</c:v>
                </c:pt>
                <c:pt idx="3313">
                  <c:v>140.25320600000001</c:v>
                </c:pt>
                <c:pt idx="3314">
                  <c:v>140.21103199999999</c:v>
                </c:pt>
                <c:pt idx="3315">
                  <c:v>140.186048</c:v>
                </c:pt>
                <c:pt idx="3316">
                  <c:v>140.14072400000001</c:v>
                </c:pt>
                <c:pt idx="3317">
                  <c:v>140.094302</c:v>
                </c:pt>
                <c:pt idx="3318">
                  <c:v>140.04496399999999</c:v>
                </c:pt>
                <c:pt idx="3319">
                  <c:v>140.00241199999999</c:v>
                </c:pt>
                <c:pt idx="3320">
                  <c:v>139.98394400000001</c:v>
                </c:pt>
                <c:pt idx="3321">
                  <c:v>139.95541399999999</c:v>
                </c:pt>
                <c:pt idx="3322">
                  <c:v>139.91009</c:v>
                </c:pt>
                <c:pt idx="3323">
                  <c:v>139.869032</c:v>
                </c:pt>
                <c:pt idx="3324">
                  <c:v>139.82842400000001</c:v>
                </c:pt>
                <c:pt idx="3325">
                  <c:v>139.794422</c:v>
                </c:pt>
                <c:pt idx="3326">
                  <c:v>139.747478</c:v>
                </c:pt>
                <c:pt idx="3327">
                  <c:v>139.70490799999999</c:v>
                </c:pt>
                <c:pt idx="3328">
                  <c:v>139.67659399999999</c:v>
                </c:pt>
                <c:pt idx="3329">
                  <c:v>139.639478</c:v>
                </c:pt>
                <c:pt idx="3330">
                  <c:v>139.59797</c:v>
                </c:pt>
                <c:pt idx="3331">
                  <c:v>139.566686</c:v>
                </c:pt>
                <c:pt idx="3332">
                  <c:v>139.53284600000001</c:v>
                </c:pt>
                <c:pt idx="3333">
                  <c:v>139.48716200000001</c:v>
                </c:pt>
                <c:pt idx="3334">
                  <c:v>139.45479800000001</c:v>
                </c:pt>
                <c:pt idx="3335">
                  <c:v>139.42218199999999</c:v>
                </c:pt>
                <c:pt idx="3336">
                  <c:v>139.37252000000001</c:v>
                </c:pt>
                <c:pt idx="3337">
                  <c:v>139.33837399999999</c:v>
                </c:pt>
                <c:pt idx="3338">
                  <c:v>139.29376999999999</c:v>
                </c:pt>
                <c:pt idx="3339">
                  <c:v>139.266086</c:v>
                </c:pt>
                <c:pt idx="3340">
                  <c:v>139.22202200000001</c:v>
                </c:pt>
                <c:pt idx="3341">
                  <c:v>139.18029799999999</c:v>
                </c:pt>
                <c:pt idx="3342">
                  <c:v>139.144856</c:v>
                </c:pt>
                <c:pt idx="3343">
                  <c:v>139.110152</c:v>
                </c:pt>
                <c:pt idx="3344">
                  <c:v>139.08363800000001</c:v>
                </c:pt>
                <c:pt idx="3345">
                  <c:v>139.02857599999999</c:v>
                </c:pt>
                <c:pt idx="3346">
                  <c:v>138.999866</c:v>
                </c:pt>
                <c:pt idx="3347">
                  <c:v>138.97992199999999</c:v>
                </c:pt>
                <c:pt idx="3348">
                  <c:v>138.93823399999999</c:v>
                </c:pt>
                <c:pt idx="3349">
                  <c:v>138.89552</c:v>
                </c:pt>
                <c:pt idx="3350">
                  <c:v>138.84285199999999</c:v>
                </c:pt>
                <c:pt idx="3351">
                  <c:v>138.81374600000001</c:v>
                </c:pt>
                <c:pt idx="3352">
                  <c:v>138.77918600000001</c:v>
                </c:pt>
                <c:pt idx="3353">
                  <c:v>138.74095399999999</c:v>
                </c:pt>
                <c:pt idx="3354">
                  <c:v>138.68310199999999</c:v>
                </c:pt>
                <c:pt idx="3355">
                  <c:v>138.65216000000001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1-A559-4B05-9422-582922006EFC}"/>
            </c:ext>
          </c:extLst>
        </c:ser>
        <c:ser>
          <c:idx val="2"/>
          <c:order val="2"/>
          <c:tx>
            <c:strRef>
              <c:f>'8-17-2022 11-04-05 AM'!$D$1</c:f>
              <c:strCache>
                <c:ptCount val="1"/>
                <c:pt idx="0">
                  <c:v>TC3</c:v>
                </c:pt>
              </c:strCache>
            </c:strRef>
          </c:tx>
          <c:spPr>
            <a:ln w="19050" cap="rnd">
              <a:solidFill>
                <a:schemeClr val="accent3"/>
              </a:solidFill>
              <a:round/>
            </a:ln>
            <a:effectLst/>
          </c:spPr>
          <c:marker>
            <c:symbol val="none"/>
          </c:marker>
          <c:xVal>
            <c:strRef>
              <c:f>'8-17-2022 11-04-05 AM'!$A$2:$A$3357</c:f>
              <c:strCache>
                <c:ptCount val="3356"/>
                <c:pt idx="0">
                  <c:v>1.01</c:v>
                </c:pt>
                <c:pt idx="1">
                  <c:v>1.01</c:v>
                </c:pt>
                <c:pt idx="2">
                  <c:v>2.01</c:v>
                </c:pt>
                <c:pt idx="3">
                  <c:v>1.00</c:v>
                </c:pt>
                <c:pt idx="4">
                  <c:v>2.00</c:v>
                </c:pt>
                <c:pt idx="5">
                  <c:v>2.99</c:v>
                </c:pt>
                <c:pt idx="6">
                  <c:v>4.00</c:v>
                </c:pt>
                <c:pt idx="7">
                  <c:v>5.00</c:v>
                </c:pt>
                <c:pt idx="8">
                  <c:v>5.99</c:v>
                </c:pt>
                <c:pt idx="9">
                  <c:v>6.99</c:v>
                </c:pt>
                <c:pt idx="10">
                  <c:v>8.00</c:v>
                </c:pt>
                <c:pt idx="11">
                  <c:v>9.00</c:v>
                </c:pt>
                <c:pt idx="12">
                  <c:v>9.99</c:v>
                </c:pt>
                <c:pt idx="13">
                  <c:v>10.99</c:v>
                </c:pt>
                <c:pt idx="14">
                  <c:v>12.00</c:v>
                </c:pt>
                <c:pt idx="15">
                  <c:v>13.00</c:v>
                </c:pt>
                <c:pt idx="16">
                  <c:v>13.99</c:v>
                </c:pt>
                <c:pt idx="17">
                  <c:v>15.00</c:v>
                </c:pt>
                <c:pt idx="18">
                  <c:v>16.00</c:v>
                </c:pt>
                <c:pt idx="19">
                  <c:v>16.99</c:v>
                </c:pt>
                <c:pt idx="20">
                  <c:v>17.99</c:v>
                </c:pt>
                <c:pt idx="21">
                  <c:v>19.00</c:v>
                </c:pt>
                <c:pt idx="22">
                  <c:v>20.00</c:v>
                </c:pt>
                <c:pt idx="23">
                  <c:v>20.99</c:v>
                </c:pt>
                <c:pt idx="24">
                  <c:v>21.99</c:v>
                </c:pt>
                <c:pt idx="25">
                  <c:v>23.00</c:v>
                </c:pt>
                <c:pt idx="26">
                  <c:v>24.00</c:v>
                </c:pt>
                <c:pt idx="27">
                  <c:v>24.99</c:v>
                </c:pt>
                <c:pt idx="28">
                  <c:v>26.00</c:v>
                </c:pt>
                <c:pt idx="29">
                  <c:v>27.00</c:v>
                </c:pt>
                <c:pt idx="30">
                  <c:v>27.99</c:v>
                </c:pt>
                <c:pt idx="31">
                  <c:v>28.99</c:v>
                </c:pt>
                <c:pt idx="32">
                  <c:v>30.00</c:v>
                </c:pt>
                <c:pt idx="33">
                  <c:v>31.00</c:v>
                </c:pt>
                <c:pt idx="34">
                  <c:v>31.99</c:v>
                </c:pt>
                <c:pt idx="35">
                  <c:v>32.99</c:v>
                </c:pt>
                <c:pt idx="36">
                  <c:v>34.00</c:v>
                </c:pt>
                <c:pt idx="37">
                  <c:v>35.00</c:v>
                </c:pt>
                <c:pt idx="38">
                  <c:v>35.99</c:v>
                </c:pt>
                <c:pt idx="39">
                  <c:v>37.00</c:v>
                </c:pt>
                <c:pt idx="40">
                  <c:v>38.00</c:v>
                </c:pt>
                <c:pt idx="41">
                  <c:v>38.99</c:v>
                </c:pt>
                <c:pt idx="42">
                  <c:v>39.99</c:v>
                </c:pt>
                <c:pt idx="43">
                  <c:v>41.00</c:v>
                </c:pt>
                <c:pt idx="44">
                  <c:v>42.00</c:v>
                </c:pt>
                <c:pt idx="45">
                  <c:v>42.99</c:v>
                </c:pt>
                <c:pt idx="46">
                  <c:v>43.99</c:v>
                </c:pt>
                <c:pt idx="47">
                  <c:v>45.00</c:v>
                </c:pt>
                <c:pt idx="48">
                  <c:v>45.99</c:v>
                </c:pt>
                <c:pt idx="49">
                  <c:v>46.99</c:v>
                </c:pt>
                <c:pt idx="50">
                  <c:v>48.00</c:v>
                </c:pt>
                <c:pt idx="51">
                  <c:v>49.00</c:v>
                </c:pt>
                <c:pt idx="52">
                  <c:v>49.99</c:v>
                </c:pt>
                <c:pt idx="53">
                  <c:v>50.99</c:v>
                </c:pt>
                <c:pt idx="54">
                  <c:v>52.00</c:v>
                </c:pt>
                <c:pt idx="55">
                  <c:v>53.00</c:v>
                </c:pt>
                <c:pt idx="56">
                  <c:v>53.99</c:v>
                </c:pt>
                <c:pt idx="57">
                  <c:v>55.00</c:v>
                </c:pt>
                <c:pt idx="58">
                  <c:v>56.00</c:v>
                </c:pt>
                <c:pt idx="59">
                  <c:v>56.99</c:v>
                </c:pt>
                <c:pt idx="60">
                  <c:v>57.99</c:v>
                </c:pt>
                <c:pt idx="61">
                  <c:v>59.00</c:v>
                </c:pt>
                <c:pt idx="62">
                  <c:v>60.00</c:v>
                </c:pt>
                <c:pt idx="63">
                  <c:v>60.99</c:v>
                </c:pt>
                <c:pt idx="64">
                  <c:v>61.99</c:v>
                </c:pt>
                <c:pt idx="65">
                  <c:v>63.00</c:v>
                </c:pt>
                <c:pt idx="66">
                  <c:v>64.00</c:v>
                </c:pt>
                <c:pt idx="67">
                  <c:v>64.99</c:v>
                </c:pt>
                <c:pt idx="68">
                  <c:v>66.00</c:v>
                </c:pt>
                <c:pt idx="69">
                  <c:v>67.00</c:v>
                </c:pt>
                <c:pt idx="70">
                  <c:v>67.99</c:v>
                </c:pt>
                <c:pt idx="71">
                  <c:v>68.99</c:v>
                </c:pt>
                <c:pt idx="72">
                  <c:v>70.00</c:v>
                </c:pt>
                <c:pt idx="73">
                  <c:v>71.00</c:v>
                </c:pt>
                <c:pt idx="74">
                  <c:v>71.99</c:v>
                </c:pt>
                <c:pt idx="75">
                  <c:v>72.99</c:v>
                </c:pt>
                <c:pt idx="76">
                  <c:v>74.00</c:v>
                </c:pt>
                <c:pt idx="77">
                  <c:v>75.00</c:v>
                </c:pt>
                <c:pt idx="78">
                  <c:v>75.99</c:v>
                </c:pt>
                <c:pt idx="79">
                  <c:v>77.00</c:v>
                </c:pt>
                <c:pt idx="80">
                  <c:v>78.00</c:v>
                </c:pt>
                <c:pt idx="81">
                  <c:v>78.99</c:v>
                </c:pt>
                <c:pt idx="82">
                  <c:v>79.99</c:v>
                </c:pt>
                <c:pt idx="83">
                  <c:v>81.00</c:v>
                </c:pt>
                <c:pt idx="84">
                  <c:v>82.00</c:v>
                </c:pt>
                <c:pt idx="85">
                  <c:v>82.99</c:v>
                </c:pt>
                <c:pt idx="86">
                  <c:v>83.99</c:v>
                </c:pt>
                <c:pt idx="87">
                  <c:v>85.00</c:v>
                </c:pt>
                <c:pt idx="88">
                  <c:v>85.99</c:v>
                </c:pt>
                <c:pt idx="89">
                  <c:v>86.99</c:v>
                </c:pt>
                <c:pt idx="90">
                  <c:v>88.00</c:v>
                </c:pt>
                <c:pt idx="91">
                  <c:v>89.00</c:v>
                </c:pt>
                <c:pt idx="92">
                  <c:v>89.99</c:v>
                </c:pt>
                <c:pt idx="93">
                  <c:v>90.99</c:v>
                </c:pt>
                <c:pt idx="94">
                  <c:v>92.00</c:v>
                </c:pt>
                <c:pt idx="95">
                  <c:v>93.00</c:v>
                </c:pt>
                <c:pt idx="96">
                  <c:v>93.99</c:v>
                </c:pt>
                <c:pt idx="97">
                  <c:v>94.99</c:v>
                </c:pt>
                <c:pt idx="98">
                  <c:v>96.00</c:v>
                </c:pt>
                <c:pt idx="99">
                  <c:v>96.99</c:v>
                </c:pt>
                <c:pt idx="100">
                  <c:v>97.99</c:v>
                </c:pt>
                <c:pt idx="101">
                  <c:v>99.00</c:v>
                </c:pt>
                <c:pt idx="102">
                  <c:v>100.00</c:v>
                </c:pt>
                <c:pt idx="103">
                  <c:v>100.99</c:v>
                </c:pt>
                <c:pt idx="104">
                  <c:v>101.99</c:v>
                </c:pt>
                <c:pt idx="105">
                  <c:v>103.00</c:v>
                </c:pt>
                <c:pt idx="106">
                  <c:v>104.00</c:v>
                </c:pt>
                <c:pt idx="107">
                  <c:v>104.99</c:v>
                </c:pt>
                <c:pt idx="108">
                  <c:v>105.99</c:v>
                </c:pt>
                <c:pt idx="109">
                  <c:v>107.00</c:v>
                </c:pt>
                <c:pt idx="110">
                  <c:v>107.99</c:v>
                </c:pt>
                <c:pt idx="111">
                  <c:v>108.99</c:v>
                </c:pt>
                <c:pt idx="112">
                  <c:v>110.00</c:v>
                </c:pt>
                <c:pt idx="113">
                  <c:v>111.00</c:v>
                </c:pt>
                <c:pt idx="114">
                  <c:v>111.99</c:v>
                </c:pt>
                <c:pt idx="115">
                  <c:v>112.99</c:v>
                </c:pt>
                <c:pt idx="116">
                  <c:v>114.00</c:v>
                </c:pt>
                <c:pt idx="117">
                  <c:v>115.00</c:v>
                </c:pt>
                <c:pt idx="118">
                  <c:v>115.99</c:v>
                </c:pt>
                <c:pt idx="119">
                  <c:v>117.00</c:v>
                </c:pt>
                <c:pt idx="120">
                  <c:v>118.00</c:v>
                </c:pt>
                <c:pt idx="121">
                  <c:v>118.99</c:v>
                </c:pt>
                <c:pt idx="122">
                  <c:v>119.99</c:v>
                </c:pt>
                <c:pt idx="123">
                  <c:v>121.00</c:v>
                </c:pt>
                <c:pt idx="124">
                  <c:v>122.00</c:v>
                </c:pt>
                <c:pt idx="125">
                  <c:v>122.99</c:v>
                </c:pt>
                <c:pt idx="126">
                  <c:v>123.99</c:v>
                </c:pt>
                <c:pt idx="127">
                  <c:v>125.00</c:v>
                </c:pt>
                <c:pt idx="128">
                  <c:v>126.00</c:v>
                </c:pt>
                <c:pt idx="129">
                  <c:v>126.99</c:v>
                </c:pt>
                <c:pt idx="130">
                  <c:v>128.00</c:v>
                </c:pt>
                <c:pt idx="131">
                  <c:v>129.00</c:v>
                </c:pt>
                <c:pt idx="132">
                  <c:v>129.99</c:v>
                </c:pt>
                <c:pt idx="133">
                  <c:v>130.99</c:v>
                </c:pt>
                <c:pt idx="134">
                  <c:v>132.00</c:v>
                </c:pt>
                <c:pt idx="135">
                  <c:v>133.00</c:v>
                </c:pt>
                <c:pt idx="136">
                  <c:v>133.99</c:v>
                </c:pt>
                <c:pt idx="137">
                  <c:v>134.99</c:v>
                </c:pt>
                <c:pt idx="138">
                  <c:v>136.00</c:v>
                </c:pt>
                <c:pt idx="139">
                  <c:v>136.99</c:v>
                </c:pt>
                <c:pt idx="140">
                  <c:v>137.99</c:v>
                </c:pt>
                <c:pt idx="141">
                  <c:v>139.00</c:v>
                </c:pt>
                <c:pt idx="142">
                  <c:v>140.00</c:v>
                </c:pt>
                <c:pt idx="143">
                  <c:v>140.99</c:v>
                </c:pt>
                <c:pt idx="144">
                  <c:v>141.99</c:v>
                </c:pt>
                <c:pt idx="145">
                  <c:v>143.00</c:v>
                </c:pt>
                <c:pt idx="146">
                  <c:v>144.00</c:v>
                </c:pt>
                <c:pt idx="147">
                  <c:v>144.99</c:v>
                </c:pt>
                <c:pt idx="148">
                  <c:v>146.00</c:v>
                </c:pt>
                <c:pt idx="149">
                  <c:v>147.00</c:v>
                </c:pt>
                <c:pt idx="150">
                  <c:v>147.99</c:v>
                </c:pt>
                <c:pt idx="151">
                  <c:v>148.99</c:v>
                </c:pt>
                <c:pt idx="152">
                  <c:v>150.00</c:v>
                </c:pt>
                <c:pt idx="153">
                  <c:v>151.00</c:v>
                </c:pt>
                <c:pt idx="154">
                  <c:v>151.99</c:v>
                </c:pt>
                <c:pt idx="155">
                  <c:v>152.99</c:v>
                </c:pt>
                <c:pt idx="156">
                  <c:v>154.00</c:v>
                </c:pt>
                <c:pt idx="157">
                  <c:v>155.00</c:v>
                </c:pt>
                <c:pt idx="158">
                  <c:v>155.99</c:v>
                </c:pt>
                <c:pt idx="159">
                  <c:v>157.00</c:v>
                </c:pt>
                <c:pt idx="160">
                  <c:v>158.00</c:v>
                </c:pt>
                <c:pt idx="161">
                  <c:v>158.99</c:v>
                </c:pt>
                <c:pt idx="162">
                  <c:v>159.99</c:v>
                </c:pt>
                <c:pt idx="163">
                  <c:v>161.00</c:v>
                </c:pt>
                <c:pt idx="164">
                  <c:v>162.00</c:v>
                </c:pt>
                <c:pt idx="165">
                  <c:v>162.99</c:v>
                </c:pt>
                <c:pt idx="166">
                  <c:v>163.99</c:v>
                </c:pt>
                <c:pt idx="167">
                  <c:v>165.00</c:v>
                </c:pt>
                <c:pt idx="168">
                  <c:v>166.00</c:v>
                </c:pt>
                <c:pt idx="169">
                  <c:v>166.99</c:v>
                </c:pt>
                <c:pt idx="170">
                  <c:v>168.00</c:v>
                </c:pt>
                <c:pt idx="171">
                  <c:v>169.00</c:v>
                </c:pt>
                <c:pt idx="172">
                  <c:v>169.99</c:v>
                </c:pt>
                <c:pt idx="173">
                  <c:v>170.99</c:v>
                </c:pt>
                <c:pt idx="174">
                  <c:v>172.00</c:v>
                </c:pt>
                <c:pt idx="175">
                  <c:v>173.00</c:v>
                </c:pt>
                <c:pt idx="176">
                  <c:v>173.99</c:v>
                </c:pt>
                <c:pt idx="177">
                  <c:v>174.99</c:v>
                </c:pt>
                <c:pt idx="178">
                  <c:v>176.00</c:v>
                </c:pt>
                <c:pt idx="179">
                  <c:v>176.99</c:v>
                </c:pt>
                <c:pt idx="180">
                  <c:v>177.99</c:v>
                </c:pt>
                <c:pt idx="181">
                  <c:v>179.00</c:v>
                </c:pt>
                <c:pt idx="182">
                  <c:v>180.00</c:v>
                </c:pt>
                <c:pt idx="183">
                  <c:v>180.99</c:v>
                </c:pt>
                <c:pt idx="184">
                  <c:v>181.99</c:v>
                </c:pt>
                <c:pt idx="185">
                  <c:v>183.00</c:v>
                </c:pt>
                <c:pt idx="186">
                  <c:v>184.00</c:v>
                </c:pt>
                <c:pt idx="187">
                  <c:v>184.99</c:v>
                </c:pt>
                <c:pt idx="188">
                  <c:v>186.00</c:v>
                </c:pt>
                <c:pt idx="189">
                  <c:v>187.00</c:v>
                </c:pt>
                <c:pt idx="190">
                  <c:v>187.99</c:v>
                </c:pt>
                <c:pt idx="191">
                  <c:v>188.99</c:v>
                </c:pt>
                <c:pt idx="192">
                  <c:v>190.00</c:v>
                </c:pt>
                <c:pt idx="193">
                  <c:v>191.00</c:v>
                </c:pt>
                <c:pt idx="194">
                  <c:v>191.99</c:v>
                </c:pt>
                <c:pt idx="195">
                  <c:v>192.99</c:v>
                </c:pt>
                <c:pt idx="196">
                  <c:v>194.00</c:v>
                </c:pt>
                <c:pt idx="197">
                  <c:v>195.00</c:v>
                </c:pt>
                <c:pt idx="198">
                  <c:v>195.99</c:v>
                </c:pt>
                <c:pt idx="199">
                  <c:v>197.00</c:v>
                </c:pt>
                <c:pt idx="200">
                  <c:v>198.00</c:v>
                </c:pt>
                <c:pt idx="201">
                  <c:v>198.99</c:v>
                </c:pt>
                <c:pt idx="202">
                  <c:v>199.99</c:v>
                </c:pt>
                <c:pt idx="203">
                  <c:v>201.00</c:v>
                </c:pt>
                <c:pt idx="204">
                  <c:v>202.00</c:v>
                </c:pt>
                <c:pt idx="205">
                  <c:v>202.99</c:v>
                </c:pt>
                <c:pt idx="206">
                  <c:v>203.99</c:v>
                </c:pt>
                <c:pt idx="207">
                  <c:v>205.00</c:v>
                </c:pt>
                <c:pt idx="208">
                  <c:v>206.00</c:v>
                </c:pt>
                <c:pt idx="209">
                  <c:v>206.99</c:v>
                </c:pt>
                <c:pt idx="210">
                  <c:v>208.00</c:v>
                </c:pt>
                <c:pt idx="211">
                  <c:v>209.00</c:v>
                </c:pt>
                <c:pt idx="212">
                  <c:v>209.99</c:v>
                </c:pt>
                <c:pt idx="213">
                  <c:v>210.99</c:v>
                </c:pt>
                <c:pt idx="214">
                  <c:v>212.00</c:v>
                </c:pt>
                <c:pt idx="215">
                  <c:v>213.00</c:v>
                </c:pt>
                <c:pt idx="216">
                  <c:v>213.99</c:v>
                </c:pt>
                <c:pt idx="217">
                  <c:v>214.99</c:v>
                </c:pt>
                <c:pt idx="218">
                  <c:v>216.00</c:v>
                </c:pt>
                <c:pt idx="219">
                  <c:v>216.99</c:v>
                </c:pt>
                <c:pt idx="220">
                  <c:v>217.99</c:v>
                </c:pt>
                <c:pt idx="221">
                  <c:v>219.00</c:v>
                </c:pt>
                <c:pt idx="222">
                  <c:v>220.00</c:v>
                </c:pt>
                <c:pt idx="223">
                  <c:v>220.99</c:v>
                </c:pt>
                <c:pt idx="224">
                  <c:v>221.99</c:v>
                </c:pt>
                <c:pt idx="225">
                  <c:v>223.00</c:v>
                </c:pt>
                <c:pt idx="226">
                  <c:v>224.00</c:v>
                </c:pt>
                <c:pt idx="227">
                  <c:v>224.99</c:v>
                </c:pt>
                <c:pt idx="228">
                  <c:v>226.00</c:v>
                </c:pt>
                <c:pt idx="229">
                  <c:v>227.00</c:v>
                </c:pt>
                <c:pt idx="230">
                  <c:v>227.99</c:v>
                </c:pt>
                <c:pt idx="231">
                  <c:v>228.99</c:v>
                </c:pt>
                <c:pt idx="232">
                  <c:v>230.00</c:v>
                </c:pt>
                <c:pt idx="233">
                  <c:v>231.00</c:v>
                </c:pt>
                <c:pt idx="234">
                  <c:v>231.99</c:v>
                </c:pt>
                <c:pt idx="235">
                  <c:v>232.99</c:v>
                </c:pt>
                <c:pt idx="236">
                  <c:v>234.00</c:v>
                </c:pt>
                <c:pt idx="237">
                  <c:v>235.00</c:v>
                </c:pt>
                <c:pt idx="238">
                  <c:v>235.99</c:v>
                </c:pt>
                <c:pt idx="239">
                  <c:v>237.00</c:v>
                </c:pt>
                <c:pt idx="240">
                  <c:v>238.00</c:v>
                </c:pt>
                <c:pt idx="241">
                  <c:v>238.99</c:v>
                </c:pt>
                <c:pt idx="242">
                  <c:v>239.99</c:v>
                </c:pt>
                <c:pt idx="243">
                  <c:v>241.00</c:v>
                </c:pt>
                <c:pt idx="244">
                  <c:v>242.00</c:v>
                </c:pt>
                <c:pt idx="245">
                  <c:v>242.99</c:v>
                </c:pt>
                <c:pt idx="246">
                  <c:v>243.99</c:v>
                </c:pt>
                <c:pt idx="247">
                  <c:v>245.00</c:v>
                </c:pt>
                <c:pt idx="248">
                  <c:v>246.00</c:v>
                </c:pt>
                <c:pt idx="249">
                  <c:v>246.99</c:v>
                </c:pt>
                <c:pt idx="250">
                  <c:v>248.00</c:v>
                </c:pt>
                <c:pt idx="251">
                  <c:v>249.00</c:v>
                </c:pt>
                <c:pt idx="252">
                  <c:v>249.99</c:v>
                </c:pt>
                <c:pt idx="253">
                  <c:v>250.99</c:v>
                </c:pt>
                <c:pt idx="254">
                  <c:v>252.00</c:v>
                </c:pt>
                <c:pt idx="255">
                  <c:v>253.00</c:v>
                </c:pt>
                <c:pt idx="256">
                  <c:v>253.99</c:v>
                </c:pt>
                <c:pt idx="257">
                  <c:v>255.00</c:v>
                </c:pt>
                <c:pt idx="258">
                  <c:v>256.00</c:v>
                </c:pt>
                <c:pt idx="259">
                  <c:v>256.99</c:v>
                </c:pt>
                <c:pt idx="260">
                  <c:v>257.99</c:v>
                </c:pt>
                <c:pt idx="261">
                  <c:v>259.00</c:v>
                </c:pt>
                <c:pt idx="262">
                  <c:v>260.00</c:v>
                </c:pt>
                <c:pt idx="263">
                  <c:v>260.99</c:v>
                </c:pt>
                <c:pt idx="264">
                  <c:v>261.99</c:v>
                </c:pt>
                <c:pt idx="265">
                  <c:v>263.00</c:v>
                </c:pt>
                <c:pt idx="266">
                  <c:v>264.00</c:v>
                </c:pt>
                <c:pt idx="267">
                  <c:v>264.99</c:v>
                </c:pt>
                <c:pt idx="268">
                  <c:v>266.00</c:v>
                </c:pt>
                <c:pt idx="269">
                  <c:v>267.00</c:v>
                </c:pt>
                <c:pt idx="270">
                  <c:v>267.99</c:v>
                </c:pt>
                <c:pt idx="271">
                  <c:v>268.99</c:v>
                </c:pt>
                <c:pt idx="272">
                  <c:v>270.00</c:v>
                </c:pt>
                <c:pt idx="273">
                  <c:v>271.00</c:v>
                </c:pt>
                <c:pt idx="274">
                  <c:v>271.99</c:v>
                </c:pt>
                <c:pt idx="275">
                  <c:v>272.99</c:v>
                </c:pt>
                <c:pt idx="276">
                  <c:v>274.00</c:v>
                </c:pt>
                <c:pt idx="277">
                  <c:v>274.99</c:v>
                </c:pt>
                <c:pt idx="278">
                  <c:v>275.99</c:v>
                </c:pt>
                <c:pt idx="279">
                  <c:v>277.00</c:v>
                </c:pt>
                <c:pt idx="280">
                  <c:v>278.00</c:v>
                </c:pt>
                <c:pt idx="281">
                  <c:v>278.99</c:v>
                </c:pt>
                <c:pt idx="282">
                  <c:v>279.99</c:v>
                </c:pt>
                <c:pt idx="283">
                  <c:v>281.00</c:v>
                </c:pt>
                <c:pt idx="284">
                  <c:v>282.00</c:v>
                </c:pt>
                <c:pt idx="285">
                  <c:v>282.99</c:v>
                </c:pt>
                <c:pt idx="286">
                  <c:v>283.99</c:v>
                </c:pt>
                <c:pt idx="287">
                  <c:v>285.00</c:v>
                </c:pt>
                <c:pt idx="288">
                  <c:v>285.99</c:v>
                </c:pt>
                <c:pt idx="289">
                  <c:v>286.99</c:v>
                </c:pt>
                <c:pt idx="290">
                  <c:v>288.00</c:v>
                </c:pt>
                <c:pt idx="291">
                  <c:v>289.00</c:v>
                </c:pt>
                <c:pt idx="292">
                  <c:v>289.99</c:v>
                </c:pt>
                <c:pt idx="293">
                  <c:v>290.99</c:v>
                </c:pt>
                <c:pt idx="294">
                  <c:v>292.00</c:v>
                </c:pt>
                <c:pt idx="295">
                  <c:v>293.00</c:v>
                </c:pt>
                <c:pt idx="296">
                  <c:v>293.99</c:v>
                </c:pt>
                <c:pt idx="297">
                  <c:v>295.00</c:v>
                </c:pt>
                <c:pt idx="298">
                  <c:v>296.00</c:v>
                </c:pt>
                <c:pt idx="299">
                  <c:v>296.99</c:v>
                </c:pt>
                <c:pt idx="300">
                  <c:v>297.99</c:v>
                </c:pt>
                <c:pt idx="301">
                  <c:v>299.00</c:v>
                </c:pt>
                <c:pt idx="302">
                  <c:v>300.00</c:v>
                </c:pt>
                <c:pt idx="303">
                  <c:v>300.99</c:v>
                </c:pt>
                <c:pt idx="304">
                  <c:v>301.99</c:v>
                </c:pt>
                <c:pt idx="305">
                  <c:v>303.00</c:v>
                </c:pt>
                <c:pt idx="306">
                  <c:v>304.00</c:v>
                </c:pt>
                <c:pt idx="307">
                  <c:v>304.99</c:v>
                </c:pt>
                <c:pt idx="308">
                  <c:v>306.00</c:v>
                </c:pt>
                <c:pt idx="309">
                  <c:v>307.00</c:v>
                </c:pt>
                <c:pt idx="310">
                  <c:v>307.99</c:v>
                </c:pt>
                <c:pt idx="311">
                  <c:v>308.99</c:v>
                </c:pt>
                <c:pt idx="312">
                  <c:v>310.00</c:v>
                </c:pt>
                <c:pt idx="313">
                  <c:v>311.00</c:v>
                </c:pt>
                <c:pt idx="314">
                  <c:v>311.99</c:v>
                </c:pt>
                <c:pt idx="315">
                  <c:v>312.99</c:v>
                </c:pt>
                <c:pt idx="316">
                  <c:v>314.00</c:v>
                </c:pt>
                <c:pt idx="317">
                  <c:v>314.99</c:v>
                </c:pt>
                <c:pt idx="318">
                  <c:v>315.99</c:v>
                </c:pt>
                <c:pt idx="319">
                  <c:v>317.00</c:v>
                </c:pt>
                <c:pt idx="320">
                  <c:v>318.00</c:v>
                </c:pt>
                <c:pt idx="321">
                  <c:v>318.99</c:v>
                </c:pt>
                <c:pt idx="322">
                  <c:v>319.99</c:v>
                </c:pt>
                <c:pt idx="323">
                  <c:v>321.00</c:v>
                </c:pt>
                <c:pt idx="324">
                  <c:v>322.00</c:v>
                </c:pt>
                <c:pt idx="325">
                  <c:v>322.99</c:v>
                </c:pt>
                <c:pt idx="326">
                  <c:v>323.99</c:v>
                </c:pt>
                <c:pt idx="327">
                  <c:v>325.00</c:v>
                </c:pt>
                <c:pt idx="328">
                  <c:v>325.99</c:v>
                </c:pt>
                <c:pt idx="329">
                  <c:v>326.99</c:v>
                </c:pt>
                <c:pt idx="330">
                  <c:v>328.00</c:v>
                </c:pt>
                <c:pt idx="331">
                  <c:v>329.00</c:v>
                </c:pt>
                <c:pt idx="332">
                  <c:v>329.99</c:v>
                </c:pt>
                <c:pt idx="333">
                  <c:v>330.99</c:v>
                </c:pt>
                <c:pt idx="334">
                  <c:v>332.00</c:v>
                </c:pt>
                <c:pt idx="335">
                  <c:v>333.00</c:v>
                </c:pt>
                <c:pt idx="336">
                  <c:v>333.99</c:v>
                </c:pt>
                <c:pt idx="337">
                  <c:v>335.00</c:v>
                </c:pt>
                <c:pt idx="338">
                  <c:v>336.00</c:v>
                </c:pt>
                <c:pt idx="339">
                  <c:v>336.99</c:v>
                </c:pt>
                <c:pt idx="340">
                  <c:v>337.99</c:v>
                </c:pt>
                <c:pt idx="341">
                  <c:v>339.00</c:v>
                </c:pt>
                <c:pt idx="342">
                  <c:v>340.00</c:v>
                </c:pt>
                <c:pt idx="343">
                  <c:v>340.99</c:v>
                </c:pt>
                <c:pt idx="344">
                  <c:v>341.99</c:v>
                </c:pt>
                <c:pt idx="345">
                  <c:v>343.00</c:v>
                </c:pt>
                <c:pt idx="346">
                  <c:v>344.00</c:v>
                </c:pt>
                <c:pt idx="347">
                  <c:v>344.99</c:v>
                </c:pt>
                <c:pt idx="348">
                  <c:v>346.00</c:v>
                </c:pt>
                <c:pt idx="349">
                  <c:v>347.00</c:v>
                </c:pt>
                <c:pt idx="350">
                  <c:v>347.99</c:v>
                </c:pt>
                <c:pt idx="351">
                  <c:v>348.99</c:v>
                </c:pt>
                <c:pt idx="352">
                  <c:v>350.00</c:v>
                </c:pt>
                <c:pt idx="353">
                  <c:v>351.00</c:v>
                </c:pt>
                <c:pt idx="354">
                  <c:v>351.99</c:v>
                </c:pt>
                <c:pt idx="355">
                  <c:v>352.99</c:v>
                </c:pt>
                <c:pt idx="356">
                  <c:v>354.00</c:v>
                </c:pt>
                <c:pt idx="357">
                  <c:v>354.99</c:v>
                </c:pt>
                <c:pt idx="358">
                  <c:v>355.99</c:v>
                </c:pt>
                <c:pt idx="359">
                  <c:v>357.00</c:v>
                </c:pt>
                <c:pt idx="360">
                  <c:v>358.00</c:v>
                </c:pt>
                <c:pt idx="361">
                  <c:v>358.99</c:v>
                </c:pt>
                <c:pt idx="362">
                  <c:v>359.99</c:v>
                </c:pt>
                <c:pt idx="363">
                  <c:v>361.00</c:v>
                </c:pt>
                <c:pt idx="364">
                  <c:v>362.00</c:v>
                </c:pt>
                <c:pt idx="365">
                  <c:v>362.99</c:v>
                </c:pt>
                <c:pt idx="366">
                  <c:v>364.00</c:v>
                </c:pt>
                <c:pt idx="367">
                  <c:v>365.00</c:v>
                </c:pt>
                <c:pt idx="368">
                  <c:v>365.99</c:v>
                </c:pt>
                <c:pt idx="369">
                  <c:v>366.99</c:v>
                </c:pt>
                <c:pt idx="370">
                  <c:v>368.00</c:v>
                </c:pt>
                <c:pt idx="371">
                  <c:v>369.00</c:v>
                </c:pt>
                <c:pt idx="372">
                  <c:v>369.99</c:v>
                </c:pt>
                <c:pt idx="373">
                  <c:v>370.99</c:v>
                </c:pt>
                <c:pt idx="374">
                  <c:v>372.00</c:v>
                </c:pt>
                <c:pt idx="375">
                  <c:v>373.00</c:v>
                </c:pt>
                <c:pt idx="376">
                  <c:v>373.99</c:v>
                </c:pt>
                <c:pt idx="377">
                  <c:v>375.00</c:v>
                </c:pt>
                <c:pt idx="378">
                  <c:v>376.00</c:v>
                </c:pt>
                <c:pt idx="379">
                  <c:v>376.99</c:v>
                </c:pt>
                <c:pt idx="380">
                  <c:v>377.99</c:v>
                </c:pt>
                <c:pt idx="381">
                  <c:v>379.00</c:v>
                </c:pt>
                <c:pt idx="382">
                  <c:v>380.00</c:v>
                </c:pt>
                <c:pt idx="383">
                  <c:v>380.99</c:v>
                </c:pt>
                <c:pt idx="384">
                  <c:v>381.99</c:v>
                </c:pt>
                <c:pt idx="385">
                  <c:v>383.00</c:v>
                </c:pt>
                <c:pt idx="386">
                  <c:v>384.00</c:v>
                </c:pt>
                <c:pt idx="387">
                  <c:v>384.99</c:v>
                </c:pt>
                <c:pt idx="388">
                  <c:v>386.00</c:v>
                </c:pt>
                <c:pt idx="389">
                  <c:v>387.00</c:v>
                </c:pt>
                <c:pt idx="390">
                  <c:v>387.99</c:v>
                </c:pt>
                <c:pt idx="391">
                  <c:v>388.99</c:v>
                </c:pt>
                <c:pt idx="392">
                  <c:v>390.00</c:v>
                </c:pt>
                <c:pt idx="393">
                  <c:v>391.00</c:v>
                </c:pt>
                <c:pt idx="394">
                  <c:v>391.99</c:v>
                </c:pt>
                <c:pt idx="395">
                  <c:v>392.99</c:v>
                </c:pt>
                <c:pt idx="396">
                  <c:v>394.00</c:v>
                </c:pt>
                <c:pt idx="397">
                  <c:v>394.99</c:v>
                </c:pt>
                <c:pt idx="398">
                  <c:v>395.99</c:v>
                </c:pt>
                <c:pt idx="399">
                  <c:v>397.00</c:v>
                </c:pt>
                <c:pt idx="400">
                  <c:v>398.00</c:v>
                </c:pt>
                <c:pt idx="401">
                  <c:v>398.99</c:v>
                </c:pt>
                <c:pt idx="402">
                  <c:v>399.99</c:v>
                </c:pt>
                <c:pt idx="403">
                  <c:v>401.00</c:v>
                </c:pt>
                <c:pt idx="404">
                  <c:v>402.00</c:v>
                </c:pt>
                <c:pt idx="405">
                  <c:v>402.99</c:v>
                </c:pt>
                <c:pt idx="406">
                  <c:v>404.00</c:v>
                </c:pt>
                <c:pt idx="407">
                  <c:v>405.00</c:v>
                </c:pt>
                <c:pt idx="408">
                  <c:v>405.99</c:v>
                </c:pt>
                <c:pt idx="409">
                  <c:v>406.99</c:v>
                </c:pt>
                <c:pt idx="410">
                  <c:v>408.00</c:v>
                </c:pt>
                <c:pt idx="411">
                  <c:v>409.00</c:v>
                </c:pt>
                <c:pt idx="412">
                  <c:v>409.99</c:v>
                </c:pt>
                <c:pt idx="413">
                  <c:v>410.99</c:v>
                </c:pt>
                <c:pt idx="414">
                  <c:v>412.00</c:v>
                </c:pt>
                <c:pt idx="415">
                  <c:v>413.00</c:v>
                </c:pt>
                <c:pt idx="416">
                  <c:v>413.99</c:v>
                </c:pt>
                <c:pt idx="417">
                  <c:v>415.00</c:v>
                </c:pt>
                <c:pt idx="418">
                  <c:v>416.00</c:v>
                </c:pt>
                <c:pt idx="419">
                  <c:v>416.99</c:v>
                </c:pt>
                <c:pt idx="420">
                  <c:v>417.99</c:v>
                </c:pt>
                <c:pt idx="421">
                  <c:v>419.00</c:v>
                </c:pt>
                <c:pt idx="422">
                  <c:v>420.00</c:v>
                </c:pt>
                <c:pt idx="423">
                  <c:v>420.99</c:v>
                </c:pt>
                <c:pt idx="424">
                  <c:v>421.99</c:v>
                </c:pt>
                <c:pt idx="425">
                  <c:v>423.00</c:v>
                </c:pt>
                <c:pt idx="426">
                  <c:v>424.00</c:v>
                </c:pt>
                <c:pt idx="427">
                  <c:v>424.99</c:v>
                </c:pt>
                <c:pt idx="428">
                  <c:v>426.00</c:v>
                </c:pt>
                <c:pt idx="429">
                  <c:v>427.00</c:v>
                </c:pt>
                <c:pt idx="430">
                  <c:v>427.99</c:v>
                </c:pt>
                <c:pt idx="431">
                  <c:v>428.99</c:v>
                </c:pt>
                <c:pt idx="432">
                  <c:v>430.00</c:v>
                </c:pt>
                <c:pt idx="433">
                  <c:v>431.00</c:v>
                </c:pt>
                <c:pt idx="434">
                  <c:v>431.99</c:v>
                </c:pt>
                <c:pt idx="435">
                  <c:v>432.99</c:v>
                </c:pt>
                <c:pt idx="436">
                  <c:v>434.00</c:v>
                </c:pt>
                <c:pt idx="437">
                  <c:v>434.99</c:v>
                </c:pt>
                <c:pt idx="438">
                  <c:v>435.99</c:v>
                </c:pt>
                <c:pt idx="439">
                  <c:v>437.00</c:v>
                </c:pt>
                <c:pt idx="440">
                  <c:v>438.00</c:v>
                </c:pt>
                <c:pt idx="441">
                  <c:v>438.99</c:v>
                </c:pt>
                <c:pt idx="442">
                  <c:v>439.99</c:v>
                </c:pt>
                <c:pt idx="443">
                  <c:v>441.00</c:v>
                </c:pt>
                <c:pt idx="444">
                  <c:v>442.00</c:v>
                </c:pt>
                <c:pt idx="445">
                  <c:v>442.99</c:v>
                </c:pt>
                <c:pt idx="446">
                  <c:v>443.99</c:v>
                </c:pt>
                <c:pt idx="447">
                  <c:v>445.00</c:v>
                </c:pt>
                <c:pt idx="448">
                  <c:v>445.99</c:v>
                </c:pt>
                <c:pt idx="449">
                  <c:v>446.99</c:v>
                </c:pt>
                <c:pt idx="450">
                  <c:v>448.00</c:v>
                </c:pt>
                <c:pt idx="451">
                  <c:v>449.00</c:v>
                </c:pt>
                <c:pt idx="452">
                  <c:v>449.99</c:v>
                </c:pt>
                <c:pt idx="453">
                  <c:v>450.99</c:v>
                </c:pt>
                <c:pt idx="454">
                  <c:v>452.00</c:v>
                </c:pt>
                <c:pt idx="455">
                  <c:v>453.00</c:v>
                </c:pt>
                <c:pt idx="456">
                  <c:v>453.99</c:v>
                </c:pt>
                <c:pt idx="457">
                  <c:v>455.00</c:v>
                </c:pt>
                <c:pt idx="458">
                  <c:v>456.00</c:v>
                </c:pt>
                <c:pt idx="459">
                  <c:v>456.99</c:v>
                </c:pt>
                <c:pt idx="460">
                  <c:v>457.99</c:v>
                </c:pt>
                <c:pt idx="461">
                  <c:v>459.00</c:v>
                </c:pt>
                <c:pt idx="462">
                  <c:v>460.00</c:v>
                </c:pt>
                <c:pt idx="463">
                  <c:v>460.99</c:v>
                </c:pt>
                <c:pt idx="464">
                  <c:v>461.99</c:v>
                </c:pt>
                <c:pt idx="465">
                  <c:v>463.00</c:v>
                </c:pt>
                <c:pt idx="466">
                  <c:v>464.00</c:v>
                </c:pt>
                <c:pt idx="467">
                  <c:v>464.99</c:v>
                </c:pt>
                <c:pt idx="468">
                  <c:v>466.00</c:v>
                </c:pt>
                <c:pt idx="469">
                  <c:v>467.00</c:v>
                </c:pt>
                <c:pt idx="470">
                  <c:v>467.99</c:v>
                </c:pt>
                <c:pt idx="471">
                  <c:v>468.99</c:v>
                </c:pt>
                <c:pt idx="472">
                  <c:v>470.00</c:v>
                </c:pt>
                <c:pt idx="473">
                  <c:v>471.00</c:v>
                </c:pt>
                <c:pt idx="474">
                  <c:v>471.99</c:v>
                </c:pt>
                <c:pt idx="475">
                  <c:v>472.99</c:v>
                </c:pt>
                <c:pt idx="476">
                  <c:v>474.00</c:v>
                </c:pt>
                <c:pt idx="477">
                  <c:v>474.99</c:v>
                </c:pt>
                <c:pt idx="478">
                  <c:v>475.99</c:v>
                </c:pt>
                <c:pt idx="479">
                  <c:v>477.00</c:v>
                </c:pt>
                <c:pt idx="480">
                  <c:v>478.00</c:v>
                </c:pt>
                <c:pt idx="481">
                  <c:v>478.99</c:v>
                </c:pt>
                <c:pt idx="482">
                  <c:v>479.99</c:v>
                </c:pt>
                <c:pt idx="483">
                  <c:v>481.00</c:v>
                </c:pt>
                <c:pt idx="484">
                  <c:v>482.00</c:v>
                </c:pt>
                <c:pt idx="485">
                  <c:v>482.99</c:v>
                </c:pt>
                <c:pt idx="486">
                  <c:v>483.99</c:v>
                </c:pt>
                <c:pt idx="487">
                  <c:v>485.00</c:v>
                </c:pt>
                <c:pt idx="488">
                  <c:v>485.99</c:v>
                </c:pt>
                <c:pt idx="489">
                  <c:v>486.99</c:v>
                </c:pt>
                <c:pt idx="490">
                  <c:v>488.00</c:v>
                </c:pt>
                <c:pt idx="491">
                  <c:v>489.00</c:v>
                </c:pt>
                <c:pt idx="492">
                  <c:v>489.99</c:v>
                </c:pt>
                <c:pt idx="493">
                  <c:v>490.99</c:v>
                </c:pt>
                <c:pt idx="494">
                  <c:v>492.00</c:v>
                </c:pt>
                <c:pt idx="495">
                  <c:v>493.00</c:v>
                </c:pt>
                <c:pt idx="496">
                  <c:v>493.99</c:v>
                </c:pt>
                <c:pt idx="497">
                  <c:v>495.00</c:v>
                </c:pt>
                <c:pt idx="498">
                  <c:v>496.00</c:v>
                </c:pt>
                <c:pt idx="499">
                  <c:v>496.99</c:v>
                </c:pt>
                <c:pt idx="500">
                  <c:v>497.99</c:v>
                </c:pt>
                <c:pt idx="501">
                  <c:v>499.00</c:v>
                </c:pt>
                <c:pt idx="502">
                  <c:v>500.00</c:v>
                </c:pt>
                <c:pt idx="503">
                  <c:v>500.99</c:v>
                </c:pt>
                <c:pt idx="504">
                  <c:v>501.99</c:v>
                </c:pt>
                <c:pt idx="505">
                  <c:v>503.00</c:v>
                </c:pt>
                <c:pt idx="506">
                  <c:v>504.00</c:v>
                </c:pt>
                <c:pt idx="507">
                  <c:v>504.99</c:v>
                </c:pt>
                <c:pt idx="508">
                  <c:v>506.00</c:v>
                </c:pt>
                <c:pt idx="509">
                  <c:v>507.00</c:v>
                </c:pt>
                <c:pt idx="510">
                  <c:v>507.99</c:v>
                </c:pt>
                <c:pt idx="511">
                  <c:v>508.99</c:v>
                </c:pt>
                <c:pt idx="512">
                  <c:v>510.00</c:v>
                </c:pt>
                <c:pt idx="513">
                  <c:v>511.00</c:v>
                </c:pt>
                <c:pt idx="514">
                  <c:v>511.99</c:v>
                </c:pt>
                <c:pt idx="515">
                  <c:v>512.99</c:v>
                </c:pt>
                <c:pt idx="516">
                  <c:v>514.00</c:v>
                </c:pt>
                <c:pt idx="517">
                  <c:v>514.99</c:v>
                </c:pt>
                <c:pt idx="518">
                  <c:v>515.99</c:v>
                </c:pt>
                <c:pt idx="519">
                  <c:v>517.00</c:v>
                </c:pt>
                <c:pt idx="520">
                  <c:v>518.00</c:v>
                </c:pt>
                <c:pt idx="521">
                  <c:v>518.99</c:v>
                </c:pt>
                <c:pt idx="522">
                  <c:v>519.99</c:v>
                </c:pt>
                <c:pt idx="523">
                  <c:v>521.00</c:v>
                </c:pt>
                <c:pt idx="524">
                  <c:v>522.00</c:v>
                </c:pt>
                <c:pt idx="525">
                  <c:v>522.99</c:v>
                </c:pt>
                <c:pt idx="526">
                  <c:v>524.00</c:v>
                </c:pt>
                <c:pt idx="527">
                  <c:v>525.00</c:v>
                </c:pt>
                <c:pt idx="528">
                  <c:v>525.99</c:v>
                </c:pt>
                <c:pt idx="529">
                  <c:v>526.99</c:v>
                </c:pt>
                <c:pt idx="530">
                  <c:v>528.00</c:v>
                </c:pt>
                <c:pt idx="531">
                  <c:v>529.00</c:v>
                </c:pt>
                <c:pt idx="532">
                  <c:v>529.99</c:v>
                </c:pt>
                <c:pt idx="533">
                  <c:v>530.99</c:v>
                </c:pt>
                <c:pt idx="534">
                  <c:v>532.00</c:v>
                </c:pt>
                <c:pt idx="535">
                  <c:v>533.00</c:v>
                </c:pt>
                <c:pt idx="536">
                  <c:v>533.99</c:v>
                </c:pt>
                <c:pt idx="537">
                  <c:v>535.00</c:v>
                </c:pt>
                <c:pt idx="538">
                  <c:v>536.00</c:v>
                </c:pt>
                <c:pt idx="539">
                  <c:v>536.99</c:v>
                </c:pt>
                <c:pt idx="540">
                  <c:v>537.99</c:v>
                </c:pt>
                <c:pt idx="541">
                  <c:v>539.00</c:v>
                </c:pt>
                <c:pt idx="542">
                  <c:v>540.00</c:v>
                </c:pt>
                <c:pt idx="543">
                  <c:v>540.99</c:v>
                </c:pt>
                <c:pt idx="544">
                  <c:v>541.99</c:v>
                </c:pt>
                <c:pt idx="545">
                  <c:v>543.00</c:v>
                </c:pt>
                <c:pt idx="546">
                  <c:v>544.00</c:v>
                </c:pt>
                <c:pt idx="547">
                  <c:v>544.99</c:v>
                </c:pt>
                <c:pt idx="548">
                  <c:v>546.00</c:v>
                </c:pt>
                <c:pt idx="549">
                  <c:v>547.00</c:v>
                </c:pt>
                <c:pt idx="550">
                  <c:v>547.99</c:v>
                </c:pt>
                <c:pt idx="551">
                  <c:v>548.99</c:v>
                </c:pt>
                <c:pt idx="552">
                  <c:v>550.00</c:v>
                </c:pt>
                <c:pt idx="553">
                  <c:v>551.00</c:v>
                </c:pt>
                <c:pt idx="554">
                  <c:v>551.99</c:v>
                </c:pt>
                <c:pt idx="555">
                  <c:v>552.99</c:v>
                </c:pt>
                <c:pt idx="556">
                  <c:v>554.00</c:v>
                </c:pt>
                <c:pt idx="557">
                  <c:v>555.00</c:v>
                </c:pt>
                <c:pt idx="558">
                  <c:v>555.99</c:v>
                </c:pt>
                <c:pt idx="559">
                  <c:v>557.00</c:v>
                </c:pt>
                <c:pt idx="560">
                  <c:v>558.00</c:v>
                </c:pt>
                <c:pt idx="561">
                  <c:v>558.99</c:v>
                </c:pt>
                <c:pt idx="562">
                  <c:v>559.99</c:v>
                </c:pt>
                <c:pt idx="563">
                  <c:v>561.00</c:v>
                </c:pt>
                <c:pt idx="564">
                  <c:v>562.00</c:v>
                </c:pt>
                <c:pt idx="565">
                  <c:v>562.99</c:v>
                </c:pt>
                <c:pt idx="566">
                  <c:v>563.99</c:v>
                </c:pt>
                <c:pt idx="567">
                  <c:v>565.00</c:v>
                </c:pt>
                <c:pt idx="568">
                  <c:v>565.99</c:v>
                </c:pt>
                <c:pt idx="569">
                  <c:v>566.99</c:v>
                </c:pt>
                <c:pt idx="570">
                  <c:v>568.00</c:v>
                </c:pt>
                <c:pt idx="571">
                  <c:v>569.00</c:v>
                </c:pt>
                <c:pt idx="572">
                  <c:v>569.99</c:v>
                </c:pt>
                <c:pt idx="573">
                  <c:v>570.99</c:v>
                </c:pt>
                <c:pt idx="574">
                  <c:v>572.00</c:v>
                </c:pt>
                <c:pt idx="575">
                  <c:v>573.00</c:v>
                </c:pt>
                <c:pt idx="576">
                  <c:v>573.99</c:v>
                </c:pt>
                <c:pt idx="577">
                  <c:v>574.99</c:v>
                </c:pt>
                <c:pt idx="578">
                  <c:v>576.00</c:v>
                </c:pt>
                <c:pt idx="579">
                  <c:v>576.99</c:v>
                </c:pt>
                <c:pt idx="580">
                  <c:v>577.99</c:v>
                </c:pt>
                <c:pt idx="581">
                  <c:v>579.00</c:v>
                </c:pt>
                <c:pt idx="582">
                  <c:v>580.00</c:v>
                </c:pt>
                <c:pt idx="583">
                  <c:v>580.99</c:v>
                </c:pt>
                <c:pt idx="584">
                  <c:v>581.99</c:v>
                </c:pt>
                <c:pt idx="585">
                  <c:v>583.00</c:v>
                </c:pt>
                <c:pt idx="586">
                  <c:v>584.00</c:v>
                </c:pt>
                <c:pt idx="587">
                  <c:v>584.99</c:v>
                </c:pt>
                <c:pt idx="588">
                  <c:v>586.00</c:v>
                </c:pt>
                <c:pt idx="589">
                  <c:v>587.00</c:v>
                </c:pt>
                <c:pt idx="590">
                  <c:v>587.99</c:v>
                </c:pt>
                <c:pt idx="591">
                  <c:v>588.99</c:v>
                </c:pt>
                <c:pt idx="592">
                  <c:v>590.00</c:v>
                </c:pt>
                <c:pt idx="593">
                  <c:v>591.00</c:v>
                </c:pt>
                <c:pt idx="594">
                  <c:v>591.99</c:v>
                </c:pt>
                <c:pt idx="595">
                  <c:v>592.99</c:v>
                </c:pt>
                <c:pt idx="596">
                  <c:v>594.00</c:v>
                </c:pt>
                <c:pt idx="597">
                  <c:v>595.00</c:v>
                </c:pt>
                <c:pt idx="598">
                  <c:v>595.99</c:v>
                </c:pt>
                <c:pt idx="599">
                  <c:v>597.00</c:v>
                </c:pt>
                <c:pt idx="600">
                  <c:v>598.00</c:v>
                </c:pt>
                <c:pt idx="601">
                  <c:v>598.99</c:v>
                </c:pt>
                <c:pt idx="602">
                  <c:v>599.99</c:v>
                </c:pt>
                <c:pt idx="603">
                  <c:v>601.00</c:v>
                </c:pt>
                <c:pt idx="604">
                  <c:v>602.00</c:v>
                </c:pt>
                <c:pt idx="605">
                  <c:v>602.99</c:v>
                </c:pt>
                <c:pt idx="606">
                  <c:v>603.99</c:v>
                </c:pt>
                <c:pt idx="607">
                  <c:v>605.00</c:v>
                </c:pt>
                <c:pt idx="608">
                  <c:v>605.99</c:v>
                </c:pt>
                <c:pt idx="609">
                  <c:v>606.99</c:v>
                </c:pt>
                <c:pt idx="610">
                  <c:v>608.00</c:v>
                </c:pt>
                <c:pt idx="611">
                  <c:v>609.00</c:v>
                </c:pt>
                <c:pt idx="612">
                  <c:v>609.99</c:v>
                </c:pt>
                <c:pt idx="613">
                  <c:v>610.99</c:v>
                </c:pt>
                <c:pt idx="614">
                  <c:v>612.00</c:v>
                </c:pt>
                <c:pt idx="615">
                  <c:v>613.00</c:v>
                </c:pt>
                <c:pt idx="616">
                  <c:v>613.99</c:v>
                </c:pt>
                <c:pt idx="617">
                  <c:v>615.00</c:v>
                </c:pt>
                <c:pt idx="618">
                  <c:v>616.00</c:v>
                </c:pt>
                <c:pt idx="619">
                  <c:v>616.99</c:v>
                </c:pt>
                <c:pt idx="620">
                  <c:v>617.99</c:v>
                </c:pt>
                <c:pt idx="621">
                  <c:v>619.00</c:v>
                </c:pt>
                <c:pt idx="622">
                  <c:v>620.00</c:v>
                </c:pt>
                <c:pt idx="623">
                  <c:v>620.99</c:v>
                </c:pt>
                <c:pt idx="624">
                  <c:v>621.99</c:v>
                </c:pt>
                <c:pt idx="625">
                  <c:v>623.00</c:v>
                </c:pt>
                <c:pt idx="626">
                  <c:v>624.00</c:v>
                </c:pt>
                <c:pt idx="627">
                  <c:v>624.99</c:v>
                </c:pt>
                <c:pt idx="628">
                  <c:v>626.00</c:v>
                </c:pt>
                <c:pt idx="629">
                  <c:v>627.00</c:v>
                </c:pt>
                <c:pt idx="630">
                  <c:v>627.99</c:v>
                </c:pt>
                <c:pt idx="631">
                  <c:v>628.99</c:v>
                </c:pt>
                <c:pt idx="632">
                  <c:v>630.00</c:v>
                </c:pt>
                <c:pt idx="633">
                  <c:v>631.00</c:v>
                </c:pt>
                <c:pt idx="634">
                  <c:v>631.99</c:v>
                </c:pt>
                <c:pt idx="635">
                  <c:v>632.99</c:v>
                </c:pt>
                <c:pt idx="636">
                  <c:v>634.00</c:v>
                </c:pt>
                <c:pt idx="637">
                  <c:v>634.99</c:v>
                </c:pt>
                <c:pt idx="638">
                  <c:v>635.99</c:v>
                </c:pt>
                <c:pt idx="639">
                  <c:v>637.00</c:v>
                </c:pt>
                <c:pt idx="640">
                  <c:v>638.00</c:v>
                </c:pt>
                <c:pt idx="641">
                  <c:v>638.99</c:v>
                </c:pt>
                <c:pt idx="642">
                  <c:v>639.99</c:v>
                </c:pt>
                <c:pt idx="643">
                  <c:v>641.00</c:v>
                </c:pt>
                <c:pt idx="644">
                  <c:v>642.00</c:v>
                </c:pt>
                <c:pt idx="645">
                  <c:v>642.99</c:v>
                </c:pt>
                <c:pt idx="646">
                  <c:v>643.99</c:v>
                </c:pt>
                <c:pt idx="647">
                  <c:v>645.00</c:v>
                </c:pt>
                <c:pt idx="648">
                  <c:v>645.99</c:v>
                </c:pt>
                <c:pt idx="649">
                  <c:v>646.99</c:v>
                </c:pt>
                <c:pt idx="650">
                  <c:v>648.00</c:v>
                </c:pt>
                <c:pt idx="651">
                  <c:v>649.00</c:v>
                </c:pt>
                <c:pt idx="652">
                  <c:v>649.99</c:v>
                </c:pt>
                <c:pt idx="653">
                  <c:v>650.99</c:v>
                </c:pt>
                <c:pt idx="654">
                  <c:v>652.00</c:v>
                </c:pt>
                <c:pt idx="655">
                  <c:v>653.00</c:v>
                </c:pt>
                <c:pt idx="656">
                  <c:v>653.99</c:v>
                </c:pt>
                <c:pt idx="657">
                  <c:v>655.00</c:v>
                </c:pt>
                <c:pt idx="658">
                  <c:v>656.00</c:v>
                </c:pt>
                <c:pt idx="659">
                  <c:v>656.99</c:v>
                </c:pt>
                <c:pt idx="660">
                  <c:v>657.99</c:v>
                </c:pt>
                <c:pt idx="661">
                  <c:v>659.00</c:v>
                </c:pt>
                <c:pt idx="662">
                  <c:v>660.00</c:v>
                </c:pt>
                <c:pt idx="663">
                  <c:v>660.99</c:v>
                </c:pt>
                <c:pt idx="664">
                  <c:v>661.99</c:v>
                </c:pt>
                <c:pt idx="665">
                  <c:v>663.00</c:v>
                </c:pt>
                <c:pt idx="666">
                  <c:v>664.00</c:v>
                </c:pt>
                <c:pt idx="667">
                  <c:v>664.99</c:v>
                </c:pt>
                <c:pt idx="668">
                  <c:v>666.00</c:v>
                </c:pt>
                <c:pt idx="669">
                  <c:v>667.00</c:v>
                </c:pt>
                <c:pt idx="670">
                  <c:v>667.99</c:v>
                </c:pt>
                <c:pt idx="671">
                  <c:v>668.99</c:v>
                </c:pt>
                <c:pt idx="672">
                  <c:v>670.00</c:v>
                </c:pt>
                <c:pt idx="673">
                  <c:v>671.00</c:v>
                </c:pt>
                <c:pt idx="674">
                  <c:v>671.99</c:v>
                </c:pt>
                <c:pt idx="675">
                  <c:v>672.99</c:v>
                </c:pt>
                <c:pt idx="676">
                  <c:v>674.00</c:v>
                </c:pt>
                <c:pt idx="677">
                  <c:v>675.00</c:v>
                </c:pt>
                <c:pt idx="678">
                  <c:v>675.99</c:v>
                </c:pt>
                <c:pt idx="679">
                  <c:v>677.00</c:v>
                </c:pt>
                <c:pt idx="680">
                  <c:v>678.00</c:v>
                </c:pt>
                <c:pt idx="681">
                  <c:v>678.99</c:v>
                </c:pt>
                <c:pt idx="682">
                  <c:v>679.99</c:v>
                </c:pt>
                <c:pt idx="683">
                  <c:v>681.00</c:v>
                </c:pt>
                <c:pt idx="684">
                  <c:v>682.00</c:v>
                </c:pt>
                <c:pt idx="685">
                  <c:v>682.99</c:v>
                </c:pt>
                <c:pt idx="686">
                  <c:v>683.99</c:v>
                </c:pt>
                <c:pt idx="687">
                  <c:v>685.00</c:v>
                </c:pt>
                <c:pt idx="688">
                  <c:v>686.00</c:v>
                </c:pt>
                <c:pt idx="689">
                  <c:v>686.99</c:v>
                </c:pt>
                <c:pt idx="690">
                  <c:v>688.00</c:v>
                </c:pt>
                <c:pt idx="691">
                  <c:v>689.00</c:v>
                </c:pt>
                <c:pt idx="692">
                  <c:v>689.99</c:v>
                </c:pt>
                <c:pt idx="693">
                  <c:v>690.99</c:v>
                </c:pt>
                <c:pt idx="694">
                  <c:v>692.00</c:v>
                </c:pt>
                <c:pt idx="695">
                  <c:v>693.00</c:v>
                </c:pt>
                <c:pt idx="696">
                  <c:v>693.99</c:v>
                </c:pt>
                <c:pt idx="697">
                  <c:v>694.99</c:v>
                </c:pt>
                <c:pt idx="698">
                  <c:v>696.00</c:v>
                </c:pt>
                <c:pt idx="699">
                  <c:v>696.99</c:v>
                </c:pt>
                <c:pt idx="700">
                  <c:v>697.99</c:v>
                </c:pt>
                <c:pt idx="701">
                  <c:v>699.00</c:v>
                </c:pt>
                <c:pt idx="702">
                  <c:v>700.00</c:v>
                </c:pt>
                <c:pt idx="703">
                  <c:v>700.99</c:v>
                </c:pt>
                <c:pt idx="704">
                  <c:v>701.99</c:v>
                </c:pt>
                <c:pt idx="705">
                  <c:v>703.00</c:v>
                </c:pt>
                <c:pt idx="706">
                  <c:v>704.00</c:v>
                </c:pt>
                <c:pt idx="707">
                  <c:v>704.99</c:v>
                </c:pt>
                <c:pt idx="708">
                  <c:v>705.99</c:v>
                </c:pt>
                <c:pt idx="709">
                  <c:v>707.00</c:v>
                </c:pt>
                <c:pt idx="710">
                  <c:v>707.99</c:v>
                </c:pt>
                <c:pt idx="711">
                  <c:v>708.99</c:v>
                </c:pt>
                <c:pt idx="712">
                  <c:v>710.00</c:v>
                </c:pt>
                <c:pt idx="713">
                  <c:v>711.00</c:v>
                </c:pt>
                <c:pt idx="714">
                  <c:v>711.99</c:v>
                </c:pt>
                <c:pt idx="715">
                  <c:v>712.99</c:v>
                </c:pt>
                <c:pt idx="716">
                  <c:v>714.00</c:v>
                </c:pt>
                <c:pt idx="717">
                  <c:v>715.00</c:v>
                </c:pt>
                <c:pt idx="718">
                  <c:v>715.99</c:v>
                </c:pt>
                <c:pt idx="719">
                  <c:v>717.00</c:v>
                </c:pt>
                <c:pt idx="720">
                  <c:v>718.00</c:v>
                </c:pt>
                <c:pt idx="721">
                  <c:v>718.99</c:v>
                </c:pt>
                <c:pt idx="722">
                  <c:v>719.99</c:v>
                </c:pt>
                <c:pt idx="723">
                  <c:v>721.00</c:v>
                </c:pt>
                <c:pt idx="724">
                  <c:v>722.00</c:v>
                </c:pt>
                <c:pt idx="725">
                  <c:v>722.99</c:v>
                </c:pt>
                <c:pt idx="726">
                  <c:v>723.99</c:v>
                </c:pt>
                <c:pt idx="727">
                  <c:v>725.00</c:v>
                </c:pt>
                <c:pt idx="728">
                  <c:v>726.00</c:v>
                </c:pt>
                <c:pt idx="729">
                  <c:v>726.99</c:v>
                </c:pt>
                <c:pt idx="730">
                  <c:v>728.00</c:v>
                </c:pt>
                <c:pt idx="731">
                  <c:v>729.00</c:v>
                </c:pt>
                <c:pt idx="732">
                  <c:v>729.99</c:v>
                </c:pt>
                <c:pt idx="733">
                  <c:v>730.99</c:v>
                </c:pt>
                <c:pt idx="734">
                  <c:v>732.00</c:v>
                </c:pt>
                <c:pt idx="735">
                  <c:v>733.00</c:v>
                </c:pt>
                <c:pt idx="736">
                  <c:v>733.99</c:v>
                </c:pt>
                <c:pt idx="737">
                  <c:v>734.99</c:v>
                </c:pt>
                <c:pt idx="738">
                  <c:v>736.00</c:v>
                </c:pt>
                <c:pt idx="739">
                  <c:v>736.99</c:v>
                </c:pt>
                <c:pt idx="740">
                  <c:v>737.99</c:v>
                </c:pt>
                <c:pt idx="741">
                  <c:v>739.00</c:v>
                </c:pt>
                <c:pt idx="742">
                  <c:v>740.00</c:v>
                </c:pt>
                <c:pt idx="743">
                  <c:v>740.99</c:v>
                </c:pt>
                <c:pt idx="744">
                  <c:v>741.99</c:v>
                </c:pt>
                <c:pt idx="745">
                  <c:v>743.00</c:v>
                </c:pt>
                <c:pt idx="746">
                  <c:v>744.00</c:v>
                </c:pt>
                <c:pt idx="747">
                  <c:v>744.99</c:v>
                </c:pt>
                <c:pt idx="748">
                  <c:v>746.00</c:v>
                </c:pt>
                <c:pt idx="749">
                  <c:v>747.00</c:v>
                </c:pt>
                <c:pt idx="750">
                  <c:v>747.99</c:v>
                </c:pt>
                <c:pt idx="751">
                  <c:v>748.99</c:v>
                </c:pt>
                <c:pt idx="752">
                  <c:v>750.00</c:v>
                </c:pt>
                <c:pt idx="753">
                  <c:v>751.00</c:v>
                </c:pt>
                <c:pt idx="754">
                  <c:v>751.99</c:v>
                </c:pt>
                <c:pt idx="755">
                  <c:v>752.99</c:v>
                </c:pt>
                <c:pt idx="756">
                  <c:v>754.00</c:v>
                </c:pt>
                <c:pt idx="757">
                  <c:v>755.00</c:v>
                </c:pt>
                <c:pt idx="758">
                  <c:v>755.99</c:v>
                </c:pt>
                <c:pt idx="759">
                  <c:v>757.00</c:v>
                </c:pt>
                <c:pt idx="760">
                  <c:v>758.00</c:v>
                </c:pt>
                <c:pt idx="761">
                  <c:v>758.99</c:v>
                </c:pt>
                <c:pt idx="762">
                  <c:v>759.99</c:v>
                </c:pt>
                <c:pt idx="763">
                  <c:v>761.00</c:v>
                </c:pt>
                <c:pt idx="764">
                  <c:v>762.00</c:v>
                </c:pt>
                <c:pt idx="765">
                  <c:v>762.99</c:v>
                </c:pt>
                <c:pt idx="766">
                  <c:v>763.99</c:v>
                </c:pt>
                <c:pt idx="767">
                  <c:v>765.00</c:v>
                </c:pt>
                <c:pt idx="768">
                  <c:v>766.00</c:v>
                </c:pt>
                <c:pt idx="769">
                  <c:v>766.99</c:v>
                </c:pt>
                <c:pt idx="770">
                  <c:v>768.00</c:v>
                </c:pt>
                <c:pt idx="771">
                  <c:v>769.00</c:v>
                </c:pt>
                <c:pt idx="772">
                  <c:v>769.99</c:v>
                </c:pt>
                <c:pt idx="773">
                  <c:v>770.99</c:v>
                </c:pt>
                <c:pt idx="774">
                  <c:v>772.00</c:v>
                </c:pt>
                <c:pt idx="775">
                  <c:v>773.00</c:v>
                </c:pt>
                <c:pt idx="776">
                  <c:v>773.99</c:v>
                </c:pt>
                <c:pt idx="777">
                  <c:v>774.99</c:v>
                </c:pt>
                <c:pt idx="778">
                  <c:v>776.00</c:v>
                </c:pt>
                <c:pt idx="779">
                  <c:v>776.99</c:v>
                </c:pt>
                <c:pt idx="780">
                  <c:v>777.99</c:v>
                </c:pt>
                <c:pt idx="781">
                  <c:v>779.00</c:v>
                </c:pt>
                <c:pt idx="782">
                  <c:v>780.00</c:v>
                </c:pt>
                <c:pt idx="783">
                  <c:v>780.99</c:v>
                </c:pt>
                <c:pt idx="784">
                  <c:v>781.99</c:v>
                </c:pt>
                <c:pt idx="785">
                  <c:v>783.00</c:v>
                </c:pt>
                <c:pt idx="786">
                  <c:v>784.00</c:v>
                </c:pt>
                <c:pt idx="787">
                  <c:v>784.99</c:v>
                </c:pt>
                <c:pt idx="788">
                  <c:v>786.00</c:v>
                </c:pt>
                <c:pt idx="789">
                  <c:v>787.00</c:v>
                </c:pt>
                <c:pt idx="790">
                  <c:v>787.99</c:v>
                </c:pt>
                <c:pt idx="791">
                  <c:v>788.99</c:v>
                </c:pt>
                <c:pt idx="792">
                  <c:v>790.00</c:v>
                </c:pt>
                <c:pt idx="793">
                  <c:v>791.00</c:v>
                </c:pt>
                <c:pt idx="794">
                  <c:v>791.99</c:v>
                </c:pt>
                <c:pt idx="795">
                  <c:v>792.99</c:v>
                </c:pt>
                <c:pt idx="796">
                  <c:v>794.00</c:v>
                </c:pt>
                <c:pt idx="797">
                  <c:v>795.00</c:v>
                </c:pt>
                <c:pt idx="798">
                  <c:v>795.99</c:v>
                </c:pt>
                <c:pt idx="799">
                  <c:v>797.00</c:v>
                </c:pt>
                <c:pt idx="800">
                  <c:v>798.00</c:v>
                </c:pt>
                <c:pt idx="801">
                  <c:v>798.99</c:v>
                </c:pt>
                <c:pt idx="802">
                  <c:v>799.99</c:v>
                </c:pt>
                <c:pt idx="803">
                  <c:v>801.00</c:v>
                </c:pt>
                <c:pt idx="804">
                  <c:v>802.00</c:v>
                </c:pt>
                <c:pt idx="805">
                  <c:v>802.99</c:v>
                </c:pt>
                <c:pt idx="806">
                  <c:v>803.99</c:v>
                </c:pt>
                <c:pt idx="807">
                  <c:v>805.00</c:v>
                </c:pt>
                <c:pt idx="808">
                  <c:v>806.00</c:v>
                </c:pt>
                <c:pt idx="809">
                  <c:v>806.99</c:v>
                </c:pt>
                <c:pt idx="810">
                  <c:v>808.00</c:v>
                </c:pt>
                <c:pt idx="811">
                  <c:v>809.00</c:v>
                </c:pt>
                <c:pt idx="812">
                  <c:v>809.99</c:v>
                </c:pt>
                <c:pt idx="813">
                  <c:v>810.99</c:v>
                </c:pt>
                <c:pt idx="814">
                  <c:v>812.00</c:v>
                </c:pt>
                <c:pt idx="815">
                  <c:v>813.00</c:v>
                </c:pt>
                <c:pt idx="816">
                  <c:v>813.99</c:v>
                </c:pt>
                <c:pt idx="817">
                  <c:v>814.99</c:v>
                </c:pt>
                <c:pt idx="818">
                  <c:v>816.00</c:v>
                </c:pt>
                <c:pt idx="819">
                  <c:v>816.99</c:v>
                </c:pt>
                <c:pt idx="820">
                  <c:v>817.99</c:v>
                </c:pt>
                <c:pt idx="821">
                  <c:v>819.00</c:v>
                </c:pt>
                <c:pt idx="822">
                  <c:v>820.00</c:v>
                </c:pt>
                <c:pt idx="823">
                  <c:v>820.99</c:v>
                </c:pt>
                <c:pt idx="824">
                  <c:v>821.99</c:v>
                </c:pt>
                <c:pt idx="825">
                  <c:v>823.00</c:v>
                </c:pt>
                <c:pt idx="826">
                  <c:v>824.00</c:v>
                </c:pt>
                <c:pt idx="827">
                  <c:v>824.99</c:v>
                </c:pt>
                <c:pt idx="828">
                  <c:v>826.00</c:v>
                </c:pt>
                <c:pt idx="829">
                  <c:v>827.00</c:v>
                </c:pt>
                <c:pt idx="830">
                  <c:v>827.99</c:v>
                </c:pt>
                <c:pt idx="831">
                  <c:v>828.99</c:v>
                </c:pt>
                <c:pt idx="832">
                  <c:v>830.00</c:v>
                </c:pt>
                <c:pt idx="833">
                  <c:v>831.00</c:v>
                </c:pt>
                <c:pt idx="834">
                  <c:v>831.99</c:v>
                </c:pt>
                <c:pt idx="835">
                  <c:v>832.99</c:v>
                </c:pt>
                <c:pt idx="836">
                  <c:v>834.00</c:v>
                </c:pt>
                <c:pt idx="837">
                  <c:v>835.00</c:v>
                </c:pt>
                <c:pt idx="838">
                  <c:v>835.99</c:v>
                </c:pt>
                <c:pt idx="839">
                  <c:v>837.00</c:v>
                </c:pt>
                <c:pt idx="840">
                  <c:v>838.00</c:v>
                </c:pt>
                <c:pt idx="841">
                  <c:v>838.99</c:v>
                </c:pt>
                <c:pt idx="842">
                  <c:v>839.99</c:v>
                </c:pt>
                <c:pt idx="843">
                  <c:v>841.00</c:v>
                </c:pt>
                <c:pt idx="844">
                  <c:v>842.00</c:v>
                </c:pt>
                <c:pt idx="845">
                  <c:v>842.99</c:v>
                </c:pt>
                <c:pt idx="846">
                  <c:v>843.99</c:v>
                </c:pt>
                <c:pt idx="847">
                  <c:v>845.00</c:v>
                </c:pt>
                <c:pt idx="848">
                  <c:v>846.00</c:v>
                </c:pt>
                <c:pt idx="849">
                  <c:v>846.99</c:v>
                </c:pt>
                <c:pt idx="850">
                  <c:v>848.00</c:v>
                </c:pt>
                <c:pt idx="851">
                  <c:v>849.00</c:v>
                </c:pt>
                <c:pt idx="852">
                  <c:v>849.99</c:v>
                </c:pt>
                <c:pt idx="853">
                  <c:v>850.99</c:v>
                </c:pt>
                <c:pt idx="854">
                  <c:v>852.00</c:v>
                </c:pt>
                <c:pt idx="855">
                  <c:v>853.00</c:v>
                </c:pt>
                <c:pt idx="856">
                  <c:v>853.99</c:v>
                </c:pt>
                <c:pt idx="857">
                  <c:v>854.99</c:v>
                </c:pt>
                <c:pt idx="858">
                  <c:v>856.00</c:v>
                </c:pt>
                <c:pt idx="859">
                  <c:v>856.99</c:v>
                </c:pt>
                <c:pt idx="860">
                  <c:v>857.99</c:v>
                </c:pt>
                <c:pt idx="861">
                  <c:v>859.00</c:v>
                </c:pt>
                <c:pt idx="862">
                  <c:v>860.00</c:v>
                </c:pt>
                <c:pt idx="863">
                  <c:v>860.99</c:v>
                </c:pt>
                <c:pt idx="864">
                  <c:v>861.99</c:v>
                </c:pt>
                <c:pt idx="865">
                  <c:v>863.00</c:v>
                </c:pt>
                <c:pt idx="866">
                  <c:v>864.00</c:v>
                </c:pt>
                <c:pt idx="867">
                  <c:v>864.99</c:v>
                </c:pt>
                <c:pt idx="868">
                  <c:v>866.00</c:v>
                </c:pt>
                <c:pt idx="869">
                  <c:v>867.00</c:v>
                </c:pt>
                <c:pt idx="870">
                  <c:v>867.99</c:v>
                </c:pt>
                <c:pt idx="871">
                  <c:v>868.99</c:v>
                </c:pt>
                <c:pt idx="872">
                  <c:v>870.00</c:v>
                </c:pt>
                <c:pt idx="873">
                  <c:v>871.00</c:v>
                </c:pt>
                <c:pt idx="874">
                  <c:v>871.99</c:v>
                </c:pt>
                <c:pt idx="875">
                  <c:v>872.99</c:v>
                </c:pt>
                <c:pt idx="876">
                  <c:v>874.00</c:v>
                </c:pt>
                <c:pt idx="877">
                  <c:v>875.00</c:v>
                </c:pt>
                <c:pt idx="878">
                  <c:v>875.99</c:v>
                </c:pt>
                <c:pt idx="879">
                  <c:v>877.00</c:v>
                </c:pt>
                <c:pt idx="880">
                  <c:v>878.00</c:v>
                </c:pt>
                <c:pt idx="881">
                  <c:v>878.99</c:v>
                </c:pt>
                <c:pt idx="882">
                  <c:v>879.99</c:v>
                </c:pt>
                <c:pt idx="883">
                  <c:v>881.00</c:v>
                </c:pt>
                <c:pt idx="884">
                  <c:v>882.00</c:v>
                </c:pt>
                <c:pt idx="885">
                  <c:v>882.99</c:v>
                </c:pt>
                <c:pt idx="886">
                  <c:v>883.99</c:v>
                </c:pt>
                <c:pt idx="887">
                  <c:v>885.00</c:v>
                </c:pt>
                <c:pt idx="888">
                  <c:v>886.00</c:v>
                </c:pt>
                <c:pt idx="889">
                  <c:v>886.99</c:v>
                </c:pt>
                <c:pt idx="890">
                  <c:v>888.00</c:v>
                </c:pt>
                <c:pt idx="891">
                  <c:v>889.00</c:v>
                </c:pt>
                <c:pt idx="892">
                  <c:v>889.99</c:v>
                </c:pt>
                <c:pt idx="893">
                  <c:v>890.99</c:v>
                </c:pt>
                <c:pt idx="894">
                  <c:v>892.00</c:v>
                </c:pt>
                <c:pt idx="895">
                  <c:v>893.00</c:v>
                </c:pt>
                <c:pt idx="896">
                  <c:v>893.99</c:v>
                </c:pt>
                <c:pt idx="897">
                  <c:v>894.99</c:v>
                </c:pt>
                <c:pt idx="898">
                  <c:v>896.00</c:v>
                </c:pt>
                <c:pt idx="899">
                  <c:v>896.99</c:v>
                </c:pt>
                <c:pt idx="900">
                  <c:v>897.99</c:v>
                </c:pt>
                <c:pt idx="901">
                  <c:v>899.00</c:v>
                </c:pt>
                <c:pt idx="902">
                  <c:v>900.00</c:v>
                </c:pt>
                <c:pt idx="903">
                  <c:v>900.99</c:v>
                </c:pt>
                <c:pt idx="904">
                  <c:v>901.99</c:v>
                </c:pt>
                <c:pt idx="905">
                  <c:v>903.00</c:v>
                </c:pt>
                <c:pt idx="906">
                  <c:v>904.00</c:v>
                </c:pt>
                <c:pt idx="907">
                  <c:v>904.99</c:v>
                </c:pt>
                <c:pt idx="908">
                  <c:v>906.00</c:v>
                </c:pt>
                <c:pt idx="909">
                  <c:v>907.00</c:v>
                </c:pt>
                <c:pt idx="910">
                  <c:v>907.99</c:v>
                </c:pt>
                <c:pt idx="911">
                  <c:v>908.99</c:v>
                </c:pt>
                <c:pt idx="912">
                  <c:v>910.00</c:v>
                </c:pt>
                <c:pt idx="913">
                  <c:v>911.00</c:v>
                </c:pt>
                <c:pt idx="914">
                  <c:v>911.99</c:v>
                </c:pt>
                <c:pt idx="915">
                  <c:v>912.99</c:v>
                </c:pt>
                <c:pt idx="916">
                  <c:v>914.00</c:v>
                </c:pt>
                <c:pt idx="917">
                  <c:v>915.00</c:v>
                </c:pt>
                <c:pt idx="918">
                  <c:v>915.99</c:v>
                </c:pt>
                <c:pt idx="919">
                  <c:v>917.00</c:v>
                </c:pt>
                <c:pt idx="920">
                  <c:v>918.00</c:v>
                </c:pt>
                <c:pt idx="921">
                  <c:v>918.99</c:v>
                </c:pt>
                <c:pt idx="922">
                  <c:v>919.99</c:v>
                </c:pt>
                <c:pt idx="923">
                  <c:v>921.00</c:v>
                </c:pt>
                <c:pt idx="924">
                  <c:v>922.00</c:v>
                </c:pt>
                <c:pt idx="925">
                  <c:v>922.99</c:v>
                </c:pt>
                <c:pt idx="926">
                  <c:v>923.99</c:v>
                </c:pt>
                <c:pt idx="927">
                  <c:v>925.00</c:v>
                </c:pt>
                <c:pt idx="928">
                  <c:v>925.99</c:v>
                </c:pt>
                <c:pt idx="929">
                  <c:v>926.99</c:v>
                </c:pt>
                <c:pt idx="930">
                  <c:v>928.00</c:v>
                </c:pt>
                <c:pt idx="931">
                  <c:v>929.00</c:v>
                </c:pt>
                <c:pt idx="932">
                  <c:v>929.99</c:v>
                </c:pt>
                <c:pt idx="933">
                  <c:v>930.99</c:v>
                </c:pt>
                <c:pt idx="934">
                  <c:v>932.00</c:v>
                </c:pt>
                <c:pt idx="935">
                  <c:v>933.00</c:v>
                </c:pt>
                <c:pt idx="936">
                  <c:v>933.99</c:v>
                </c:pt>
                <c:pt idx="937">
                  <c:v>934.99</c:v>
                </c:pt>
                <c:pt idx="938">
                  <c:v>936.00</c:v>
                </c:pt>
                <c:pt idx="939">
                  <c:v>936.99</c:v>
                </c:pt>
                <c:pt idx="940">
                  <c:v>937.99</c:v>
                </c:pt>
                <c:pt idx="941">
                  <c:v>939.00</c:v>
                </c:pt>
                <c:pt idx="942">
                  <c:v>940.00</c:v>
                </c:pt>
                <c:pt idx="943">
                  <c:v>940.99</c:v>
                </c:pt>
                <c:pt idx="944">
                  <c:v>941.99</c:v>
                </c:pt>
                <c:pt idx="945">
                  <c:v>943.00</c:v>
                </c:pt>
                <c:pt idx="946">
                  <c:v>944.00</c:v>
                </c:pt>
                <c:pt idx="947">
                  <c:v>944.99</c:v>
                </c:pt>
                <c:pt idx="948">
                  <c:v>946.00</c:v>
                </c:pt>
                <c:pt idx="949">
                  <c:v>947.00</c:v>
                </c:pt>
                <c:pt idx="950">
                  <c:v>947.99</c:v>
                </c:pt>
                <c:pt idx="951">
                  <c:v>948.99</c:v>
                </c:pt>
                <c:pt idx="952">
                  <c:v>950.00</c:v>
                </c:pt>
                <c:pt idx="953">
                  <c:v>951.00</c:v>
                </c:pt>
                <c:pt idx="954">
                  <c:v>951.99</c:v>
                </c:pt>
                <c:pt idx="955">
                  <c:v>952.99</c:v>
                </c:pt>
                <c:pt idx="956">
                  <c:v>954.00</c:v>
                </c:pt>
                <c:pt idx="957">
                  <c:v>955.00</c:v>
                </c:pt>
                <c:pt idx="958">
                  <c:v>955.99</c:v>
                </c:pt>
                <c:pt idx="959">
                  <c:v>957.00</c:v>
                </c:pt>
                <c:pt idx="960">
                  <c:v>958.00</c:v>
                </c:pt>
                <c:pt idx="961">
                  <c:v>958.99</c:v>
                </c:pt>
                <c:pt idx="962">
                  <c:v>959.99</c:v>
                </c:pt>
                <c:pt idx="963">
                  <c:v>961.00</c:v>
                </c:pt>
                <c:pt idx="964">
                  <c:v>962.00</c:v>
                </c:pt>
                <c:pt idx="965">
                  <c:v>962.99</c:v>
                </c:pt>
                <c:pt idx="966">
                  <c:v>963.99</c:v>
                </c:pt>
                <c:pt idx="967">
                  <c:v>965.00</c:v>
                </c:pt>
                <c:pt idx="968">
                  <c:v>965.99</c:v>
                </c:pt>
                <c:pt idx="969">
                  <c:v>966.99</c:v>
                </c:pt>
                <c:pt idx="970">
                  <c:v>968.00</c:v>
                </c:pt>
                <c:pt idx="971">
                  <c:v>969.00</c:v>
                </c:pt>
                <c:pt idx="972">
                  <c:v>969.99</c:v>
                </c:pt>
                <c:pt idx="973">
                  <c:v>970.99</c:v>
                </c:pt>
                <c:pt idx="974">
                  <c:v>972.00</c:v>
                </c:pt>
                <c:pt idx="975">
                  <c:v>973.00</c:v>
                </c:pt>
                <c:pt idx="976">
                  <c:v>973.99</c:v>
                </c:pt>
                <c:pt idx="977">
                  <c:v>974.99</c:v>
                </c:pt>
                <c:pt idx="978">
                  <c:v>976.00</c:v>
                </c:pt>
                <c:pt idx="979">
                  <c:v>976.99</c:v>
                </c:pt>
                <c:pt idx="980">
                  <c:v>977.99</c:v>
                </c:pt>
                <c:pt idx="981">
                  <c:v>979.00</c:v>
                </c:pt>
                <c:pt idx="982">
                  <c:v>980.00</c:v>
                </c:pt>
                <c:pt idx="983">
                  <c:v>980.99</c:v>
                </c:pt>
                <c:pt idx="984">
                  <c:v>981.99</c:v>
                </c:pt>
                <c:pt idx="985">
                  <c:v>983.00</c:v>
                </c:pt>
                <c:pt idx="986">
                  <c:v>984.00</c:v>
                </c:pt>
                <c:pt idx="987">
                  <c:v>984.99</c:v>
                </c:pt>
                <c:pt idx="988">
                  <c:v>985.99</c:v>
                </c:pt>
                <c:pt idx="989">
                  <c:v>987.00</c:v>
                </c:pt>
                <c:pt idx="990">
                  <c:v>987.99</c:v>
                </c:pt>
                <c:pt idx="991">
                  <c:v>988.99</c:v>
                </c:pt>
                <c:pt idx="992">
                  <c:v>990.00</c:v>
                </c:pt>
                <c:pt idx="993">
                  <c:v>991.00</c:v>
                </c:pt>
                <c:pt idx="994">
                  <c:v>991.99</c:v>
                </c:pt>
                <c:pt idx="995">
                  <c:v>992.99</c:v>
                </c:pt>
                <c:pt idx="996">
                  <c:v>994.00</c:v>
                </c:pt>
                <c:pt idx="997">
                  <c:v>995.00</c:v>
                </c:pt>
                <c:pt idx="998">
                  <c:v>995.99</c:v>
                </c:pt>
                <c:pt idx="999">
                  <c:v>997.00</c:v>
                </c:pt>
                <c:pt idx="1000">
                  <c:v>998.00</c:v>
                </c:pt>
                <c:pt idx="1001">
                  <c:v>998.99</c:v>
                </c:pt>
                <c:pt idx="1002">
                  <c:v>999.99</c:v>
                </c:pt>
                <c:pt idx="1003">
                  <c:v>1,001.00</c:v>
                </c:pt>
                <c:pt idx="1004">
                  <c:v>1,002.00</c:v>
                </c:pt>
                <c:pt idx="1005">
                  <c:v>1,002.99</c:v>
                </c:pt>
                <c:pt idx="1006">
                  <c:v>1,003.99</c:v>
                </c:pt>
                <c:pt idx="1007">
                  <c:v>1,005.00</c:v>
                </c:pt>
                <c:pt idx="1008">
                  <c:v>1,006.00</c:v>
                </c:pt>
                <c:pt idx="1009">
                  <c:v>1,006.99</c:v>
                </c:pt>
                <c:pt idx="1010">
                  <c:v>1,008.00</c:v>
                </c:pt>
                <c:pt idx="1011">
                  <c:v>1,009.00</c:v>
                </c:pt>
                <c:pt idx="1012">
                  <c:v>1,009.99</c:v>
                </c:pt>
                <c:pt idx="1013">
                  <c:v>1,010.99</c:v>
                </c:pt>
                <c:pt idx="1014">
                  <c:v>1,012.00</c:v>
                </c:pt>
                <c:pt idx="1015">
                  <c:v>1,013.00</c:v>
                </c:pt>
                <c:pt idx="1016">
                  <c:v>1,013.99</c:v>
                </c:pt>
                <c:pt idx="1017">
                  <c:v>1,014.99</c:v>
                </c:pt>
                <c:pt idx="1018">
                  <c:v>1,016.00</c:v>
                </c:pt>
                <c:pt idx="1019">
                  <c:v>1,016.99</c:v>
                </c:pt>
                <c:pt idx="1020">
                  <c:v>1,017.99</c:v>
                </c:pt>
                <c:pt idx="1021">
                  <c:v>1,019.00</c:v>
                </c:pt>
                <c:pt idx="1022">
                  <c:v>1,020.00</c:v>
                </c:pt>
                <c:pt idx="1023">
                  <c:v>1,020.99</c:v>
                </c:pt>
                <c:pt idx="1024">
                  <c:v>1,021.99</c:v>
                </c:pt>
                <c:pt idx="1025">
                  <c:v>1,023.00</c:v>
                </c:pt>
                <c:pt idx="1026">
                  <c:v>1,024.00</c:v>
                </c:pt>
                <c:pt idx="1027">
                  <c:v>1,024.99</c:v>
                </c:pt>
                <c:pt idx="1028">
                  <c:v>1,026.00</c:v>
                </c:pt>
                <c:pt idx="1029">
                  <c:v>1,027.00</c:v>
                </c:pt>
                <c:pt idx="1030">
                  <c:v>1,027.99</c:v>
                </c:pt>
                <c:pt idx="1031">
                  <c:v>1,028.99</c:v>
                </c:pt>
                <c:pt idx="1032">
                  <c:v>1,030.00</c:v>
                </c:pt>
                <c:pt idx="1033">
                  <c:v>1,031.00</c:v>
                </c:pt>
                <c:pt idx="1034">
                  <c:v>1,031.99</c:v>
                </c:pt>
                <c:pt idx="1035">
                  <c:v>1,032.99</c:v>
                </c:pt>
                <c:pt idx="1036">
                  <c:v>1,034.00</c:v>
                </c:pt>
                <c:pt idx="1037">
                  <c:v>1,035.00</c:v>
                </c:pt>
                <c:pt idx="1038">
                  <c:v>1,035.99</c:v>
                </c:pt>
                <c:pt idx="1039">
                  <c:v>1,036.99</c:v>
                </c:pt>
                <c:pt idx="1040">
                  <c:v>1,038.00</c:v>
                </c:pt>
                <c:pt idx="1041">
                  <c:v>1,038.99</c:v>
                </c:pt>
                <c:pt idx="1042">
                  <c:v>1,039.99</c:v>
                </c:pt>
                <c:pt idx="1043">
                  <c:v>1,041.00</c:v>
                </c:pt>
                <c:pt idx="1044">
                  <c:v>1,042.00</c:v>
                </c:pt>
                <c:pt idx="1045">
                  <c:v>1,042.99</c:v>
                </c:pt>
                <c:pt idx="1046">
                  <c:v>1,043.99</c:v>
                </c:pt>
                <c:pt idx="1047">
                  <c:v>1,045.00</c:v>
                </c:pt>
                <c:pt idx="1048">
                  <c:v>1,046.00</c:v>
                </c:pt>
                <c:pt idx="1049">
                  <c:v>1,046.99</c:v>
                </c:pt>
                <c:pt idx="1050">
                  <c:v>1,048.00</c:v>
                </c:pt>
                <c:pt idx="1051">
                  <c:v>1,049.00</c:v>
                </c:pt>
                <c:pt idx="1052">
                  <c:v>1,049.99</c:v>
                </c:pt>
                <c:pt idx="1053">
                  <c:v>1,050.99</c:v>
                </c:pt>
                <c:pt idx="1054">
                  <c:v>1,052.00</c:v>
                </c:pt>
                <c:pt idx="1055">
                  <c:v>1,053.00</c:v>
                </c:pt>
                <c:pt idx="1056">
                  <c:v>1,053.99</c:v>
                </c:pt>
                <c:pt idx="1057">
                  <c:v>1,054.99</c:v>
                </c:pt>
                <c:pt idx="1058">
                  <c:v>1,056.00</c:v>
                </c:pt>
                <c:pt idx="1059">
                  <c:v>1,057.00</c:v>
                </c:pt>
                <c:pt idx="1060">
                  <c:v>1,057.99</c:v>
                </c:pt>
                <c:pt idx="1061">
                  <c:v>1,059.00</c:v>
                </c:pt>
                <c:pt idx="1062">
                  <c:v>1,060.00</c:v>
                </c:pt>
                <c:pt idx="1063">
                  <c:v>1,060.99</c:v>
                </c:pt>
                <c:pt idx="1064">
                  <c:v>1,061.99</c:v>
                </c:pt>
                <c:pt idx="1065">
                  <c:v>1,063.00</c:v>
                </c:pt>
                <c:pt idx="1066">
                  <c:v>1,064.00</c:v>
                </c:pt>
                <c:pt idx="1067">
                  <c:v>1,064.99</c:v>
                </c:pt>
                <c:pt idx="1068">
                  <c:v>1,065.99</c:v>
                </c:pt>
                <c:pt idx="1069">
                  <c:v>1,067.00</c:v>
                </c:pt>
                <c:pt idx="1070">
                  <c:v>1,067.99</c:v>
                </c:pt>
                <c:pt idx="1071">
                  <c:v>1,068.99</c:v>
                </c:pt>
                <c:pt idx="1072">
                  <c:v>1,070.00</c:v>
                </c:pt>
                <c:pt idx="1073">
                  <c:v>1,071.00</c:v>
                </c:pt>
                <c:pt idx="1074">
                  <c:v>1,071.99</c:v>
                </c:pt>
                <c:pt idx="1075">
                  <c:v>1,072.99</c:v>
                </c:pt>
                <c:pt idx="1076">
                  <c:v>1,074.00</c:v>
                </c:pt>
                <c:pt idx="1077">
                  <c:v>1,075.00</c:v>
                </c:pt>
                <c:pt idx="1078">
                  <c:v>1,075.99</c:v>
                </c:pt>
                <c:pt idx="1079">
                  <c:v>1,076.99</c:v>
                </c:pt>
                <c:pt idx="1080">
                  <c:v>1,078.00</c:v>
                </c:pt>
                <c:pt idx="1081">
                  <c:v>1,078.99</c:v>
                </c:pt>
                <c:pt idx="1082">
                  <c:v>1,079.99</c:v>
                </c:pt>
                <c:pt idx="1083">
                  <c:v>1,081.00</c:v>
                </c:pt>
                <c:pt idx="1084">
                  <c:v>1,082.00</c:v>
                </c:pt>
                <c:pt idx="1085">
                  <c:v>1,082.99</c:v>
                </c:pt>
                <c:pt idx="1086">
                  <c:v>1,083.99</c:v>
                </c:pt>
                <c:pt idx="1087">
                  <c:v>1,085.00</c:v>
                </c:pt>
                <c:pt idx="1088">
                  <c:v>1,086.00</c:v>
                </c:pt>
                <c:pt idx="1089">
                  <c:v>1,086.99</c:v>
                </c:pt>
                <c:pt idx="1090">
                  <c:v>1,088.00</c:v>
                </c:pt>
                <c:pt idx="1091">
                  <c:v>1,089.00</c:v>
                </c:pt>
                <c:pt idx="1092">
                  <c:v>1,089.99</c:v>
                </c:pt>
                <c:pt idx="1093">
                  <c:v>1,090.99</c:v>
                </c:pt>
                <c:pt idx="1094">
                  <c:v>1,092.00</c:v>
                </c:pt>
                <c:pt idx="1095">
                  <c:v>1,093.00</c:v>
                </c:pt>
                <c:pt idx="1096">
                  <c:v>1,093.99</c:v>
                </c:pt>
                <c:pt idx="1097">
                  <c:v>1,094.99</c:v>
                </c:pt>
                <c:pt idx="1098">
                  <c:v>1,096.00</c:v>
                </c:pt>
                <c:pt idx="1099">
                  <c:v>1,097.00</c:v>
                </c:pt>
                <c:pt idx="1100">
                  <c:v>1,097.99</c:v>
                </c:pt>
                <c:pt idx="1101">
                  <c:v>1,099.00</c:v>
                </c:pt>
                <c:pt idx="1102">
                  <c:v>1,100.00</c:v>
                </c:pt>
                <c:pt idx="1103">
                  <c:v>1,100.99</c:v>
                </c:pt>
                <c:pt idx="1104">
                  <c:v>1,101.99</c:v>
                </c:pt>
                <c:pt idx="1105">
                  <c:v>1,103.00</c:v>
                </c:pt>
                <c:pt idx="1106">
                  <c:v>1,104.00</c:v>
                </c:pt>
                <c:pt idx="1107">
                  <c:v>1,104.99</c:v>
                </c:pt>
                <c:pt idx="1108">
                  <c:v>1,105.99</c:v>
                </c:pt>
                <c:pt idx="1109">
                  <c:v>1,107.00</c:v>
                </c:pt>
                <c:pt idx="1110">
                  <c:v>1,108.00</c:v>
                </c:pt>
                <c:pt idx="1111">
                  <c:v>1,108.99</c:v>
                </c:pt>
                <c:pt idx="1112">
                  <c:v>1,110.00</c:v>
                </c:pt>
                <c:pt idx="1113">
                  <c:v>1,111.00</c:v>
                </c:pt>
                <c:pt idx="1114">
                  <c:v>1,111.99</c:v>
                </c:pt>
                <c:pt idx="1115">
                  <c:v>1,112.99</c:v>
                </c:pt>
                <c:pt idx="1116">
                  <c:v>1,114.00</c:v>
                </c:pt>
                <c:pt idx="1117">
                  <c:v>1,115.00</c:v>
                </c:pt>
                <c:pt idx="1118">
                  <c:v>1,115.99</c:v>
                </c:pt>
                <c:pt idx="1119">
                  <c:v>1,116.99</c:v>
                </c:pt>
                <c:pt idx="1120">
                  <c:v>1,118.00</c:v>
                </c:pt>
                <c:pt idx="1121">
                  <c:v>1,118.99</c:v>
                </c:pt>
                <c:pt idx="1122">
                  <c:v>1,119.99</c:v>
                </c:pt>
                <c:pt idx="1123">
                  <c:v>1,121.00</c:v>
                </c:pt>
                <c:pt idx="1124">
                  <c:v>1,122.00</c:v>
                </c:pt>
                <c:pt idx="1125">
                  <c:v>1,122.99</c:v>
                </c:pt>
                <c:pt idx="1126">
                  <c:v>1,123.99</c:v>
                </c:pt>
                <c:pt idx="1127">
                  <c:v>1,125.00</c:v>
                </c:pt>
                <c:pt idx="1128">
                  <c:v>1,126.00</c:v>
                </c:pt>
                <c:pt idx="1129">
                  <c:v>1,126.99</c:v>
                </c:pt>
                <c:pt idx="1130">
                  <c:v>1,128.00</c:v>
                </c:pt>
                <c:pt idx="1131">
                  <c:v>1,129.00</c:v>
                </c:pt>
                <c:pt idx="1132">
                  <c:v>1,129.99</c:v>
                </c:pt>
                <c:pt idx="1133">
                  <c:v>1,130.99</c:v>
                </c:pt>
                <c:pt idx="1134">
                  <c:v>1,132.00</c:v>
                </c:pt>
                <c:pt idx="1135">
                  <c:v>1,133.00</c:v>
                </c:pt>
                <c:pt idx="1136">
                  <c:v>1,133.99</c:v>
                </c:pt>
                <c:pt idx="1137">
                  <c:v>1,134.99</c:v>
                </c:pt>
                <c:pt idx="1138">
                  <c:v>1,136.00</c:v>
                </c:pt>
                <c:pt idx="1139">
                  <c:v>1,137.00</c:v>
                </c:pt>
                <c:pt idx="1140">
                  <c:v>1,137.99</c:v>
                </c:pt>
                <c:pt idx="1141">
                  <c:v>1,139.00</c:v>
                </c:pt>
                <c:pt idx="1142">
                  <c:v>1,140.00</c:v>
                </c:pt>
                <c:pt idx="1143">
                  <c:v>1,140.99</c:v>
                </c:pt>
                <c:pt idx="1144">
                  <c:v>1,141.99</c:v>
                </c:pt>
                <c:pt idx="1145">
                  <c:v>1,143.00</c:v>
                </c:pt>
                <c:pt idx="1146">
                  <c:v>1,144.00</c:v>
                </c:pt>
                <c:pt idx="1147">
                  <c:v>1,144.99</c:v>
                </c:pt>
                <c:pt idx="1148">
                  <c:v>1,145.99</c:v>
                </c:pt>
                <c:pt idx="1149">
                  <c:v>1,147.00</c:v>
                </c:pt>
                <c:pt idx="1150">
                  <c:v>1,148.00</c:v>
                </c:pt>
                <c:pt idx="1151">
                  <c:v>1,148.99</c:v>
                </c:pt>
                <c:pt idx="1152">
                  <c:v>1,150.00</c:v>
                </c:pt>
                <c:pt idx="1153">
                  <c:v>1,151.00</c:v>
                </c:pt>
                <c:pt idx="1154">
                  <c:v>1,151.99</c:v>
                </c:pt>
                <c:pt idx="1155">
                  <c:v>1,152.99</c:v>
                </c:pt>
                <c:pt idx="1156">
                  <c:v>1,154.00</c:v>
                </c:pt>
                <c:pt idx="1157">
                  <c:v>1,155.00</c:v>
                </c:pt>
                <c:pt idx="1158">
                  <c:v>1,155.99</c:v>
                </c:pt>
                <c:pt idx="1159">
                  <c:v>1,156.99</c:v>
                </c:pt>
                <c:pt idx="1160">
                  <c:v>1,158.00</c:v>
                </c:pt>
                <c:pt idx="1161">
                  <c:v>1,158.99</c:v>
                </c:pt>
                <c:pt idx="1162">
                  <c:v>1,159.99</c:v>
                </c:pt>
                <c:pt idx="1163">
                  <c:v>1,161.00</c:v>
                </c:pt>
                <c:pt idx="1164">
                  <c:v>1,162.00</c:v>
                </c:pt>
                <c:pt idx="1165">
                  <c:v>1,162.99</c:v>
                </c:pt>
                <c:pt idx="1166">
                  <c:v>1,163.99</c:v>
                </c:pt>
                <c:pt idx="1167">
                  <c:v>1,165.00</c:v>
                </c:pt>
                <c:pt idx="1168">
                  <c:v>1,166.00</c:v>
                </c:pt>
                <c:pt idx="1169">
                  <c:v>1,166.99</c:v>
                </c:pt>
                <c:pt idx="1170">
                  <c:v>1,168.00</c:v>
                </c:pt>
                <c:pt idx="1171">
                  <c:v>1,169.00</c:v>
                </c:pt>
                <c:pt idx="1172">
                  <c:v>1,169.99</c:v>
                </c:pt>
                <c:pt idx="1173">
                  <c:v>1,170.99</c:v>
                </c:pt>
                <c:pt idx="1174">
                  <c:v>1,172.00</c:v>
                </c:pt>
                <c:pt idx="1175">
                  <c:v>1,173.00</c:v>
                </c:pt>
                <c:pt idx="1176">
                  <c:v>1,173.99</c:v>
                </c:pt>
                <c:pt idx="1177">
                  <c:v>1,174.99</c:v>
                </c:pt>
                <c:pt idx="1178">
                  <c:v>1,176.00</c:v>
                </c:pt>
                <c:pt idx="1179">
                  <c:v>1,177.00</c:v>
                </c:pt>
                <c:pt idx="1180">
                  <c:v>1,177.99</c:v>
                </c:pt>
                <c:pt idx="1181">
                  <c:v>1,179.00</c:v>
                </c:pt>
                <c:pt idx="1182">
                  <c:v>1,180.00</c:v>
                </c:pt>
                <c:pt idx="1183">
                  <c:v>1,180.99</c:v>
                </c:pt>
                <c:pt idx="1184">
                  <c:v>1,181.99</c:v>
                </c:pt>
                <c:pt idx="1185">
                  <c:v>1,183.00</c:v>
                </c:pt>
                <c:pt idx="1186">
                  <c:v>1,184.00</c:v>
                </c:pt>
                <c:pt idx="1187">
                  <c:v>1,184.99</c:v>
                </c:pt>
                <c:pt idx="1188">
                  <c:v>1,185.99</c:v>
                </c:pt>
                <c:pt idx="1189">
                  <c:v>1,187.00</c:v>
                </c:pt>
                <c:pt idx="1190">
                  <c:v>1,188.00</c:v>
                </c:pt>
                <c:pt idx="1191">
                  <c:v>1,188.99</c:v>
                </c:pt>
                <c:pt idx="1192">
                  <c:v>1,190.00</c:v>
                </c:pt>
                <c:pt idx="1193">
                  <c:v>1,191.00</c:v>
                </c:pt>
                <c:pt idx="1194">
                  <c:v>1,191.99</c:v>
                </c:pt>
                <c:pt idx="1195">
                  <c:v>1,192.99</c:v>
                </c:pt>
                <c:pt idx="1196">
                  <c:v>1,194.00</c:v>
                </c:pt>
                <c:pt idx="1197">
                  <c:v>1,195.00</c:v>
                </c:pt>
                <c:pt idx="1198">
                  <c:v>1,195.99</c:v>
                </c:pt>
                <c:pt idx="1199">
                  <c:v>1,196.99</c:v>
                </c:pt>
                <c:pt idx="1200">
                  <c:v>1,198.00</c:v>
                </c:pt>
                <c:pt idx="1201">
                  <c:v>1,198.99</c:v>
                </c:pt>
                <c:pt idx="1202">
                  <c:v>1,199.99</c:v>
                </c:pt>
                <c:pt idx="1203">
                  <c:v>1,201.00</c:v>
                </c:pt>
                <c:pt idx="1204">
                  <c:v>1,202.00</c:v>
                </c:pt>
                <c:pt idx="1205">
                  <c:v>1,202.99</c:v>
                </c:pt>
                <c:pt idx="1206">
                  <c:v>1,203.99</c:v>
                </c:pt>
                <c:pt idx="1207">
                  <c:v>1,205.00</c:v>
                </c:pt>
                <c:pt idx="1208">
                  <c:v>1,206.00</c:v>
                </c:pt>
                <c:pt idx="1209">
                  <c:v>1,206.99</c:v>
                </c:pt>
                <c:pt idx="1210">
                  <c:v>1,208.00</c:v>
                </c:pt>
                <c:pt idx="1211">
                  <c:v>1,209.00</c:v>
                </c:pt>
                <c:pt idx="1212">
                  <c:v>1,209.99</c:v>
                </c:pt>
                <c:pt idx="1213">
                  <c:v>1,210.99</c:v>
                </c:pt>
                <c:pt idx="1214">
                  <c:v>1,212.00</c:v>
                </c:pt>
                <c:pt idx="1215">
                  <c:v>1,213.00</c:v>
                </c:pt>
                <c:pt idx="1216">
                  <c:v>1,213.99</c:v>
                </c:pt>
                <c:pt idx="1217">
                  <c:v>1,214.99</c:v>
                </c:pt>
                <c:pt idx="1218">
                  <c:v>1,216.00</c:v>
                </c:pt>
                <c:pt idx="1219">
                  <c:v>1,217.00</c:v>
                </c:pt>
                <c:pt idx="1220">
                  <c:v>1,217.99</c:v>
                </c:pt>
                <c:pt idx="1221">
                  <c:v>1,219.00</c:v>
                </c:pt>
                <c:pt idx="1222">
                  <c:v>1,220.00</c:v>
                </c:pt>
                <c:pt idx="1223">
                  <c:v>1,220.99</c:v>
                </c:pt>
                <c:pt idx="1224">
                  <c:v>1,221.99</c:v>
                </c:pt>
                <c:pt idx="1225">
                  <c:v>1,223.00</c:v>
                </c:pt>
                <c:pt idx="1226">
                  <c:v>1,224.00</c:v>
                </c:pt>
                <c:pt idx="1227">
                  <c:v>1,224.99</c:v>
                </c:pt>
                <c:pt idx="1228">
                  <c:v>1,225.99</c:v>
                </c:pt>
                <c:pt idx="1229">
                  <c:v>1,227.00</c:v>
                </c:pt>
                <c:pt idx="1230">
                  <c:v>1,228.00</c:v>
                </c:pt>
                <c:pt idx="1231">
                  <c:v>1,228.99</c:v>
                </c:pt>
                <c:pt idx="1232">
                  <c:v>1,230.00</c:v>
                </c:pt>
                <c:pt idx="1233">
                  <c:v>1,231.00</c:v>
                </c:pt>
                <c:pt idx="1234">
                  <c:v>1,231.99</c:v>
                </c:pt>
                <c:pt idx="1235">
                  <c:v>1,232.99</c:v>
                </c:pt>
                <c:pt idx="1236">
                  <c:v>1,234.00</c:v>
                </c:pt>
                <c:pt idx="1237">
                  <c:v>1,235.00</c:v>
                </c:pt>
                <c:pt idx="1238">
                  <c:v>1,235.99</c:v>
                </c:pt>
                <c:pt idx="1239">
                  <c:v>1,236.99</c:v>
                </c:pt>
                <c:pt idx="1240">
                  <c:v>1,238.00</c:v>
                </c:pt>
                <c:pt idx="1241">
                  <c:v>1,238.99</c:v>
                </c:pt>
                <c:pt idx="1242">
                  <c:v>1,239.99</c:v>
                </c:pt>
                <c:pt idx="1243">
                  <c:v>1,241.00</c:v>
                </c:pt>
                <c:pt idx="1244">
                  <c:v>1,242.00</c:v>
                </c:pt>
                <c:pt idx="1245">
                  <c:v>1,242.99</c:v>
                </c:pt>
                <c:pt idx="1246">
                  <c:v>1,243.99</c:v>
                </c:pt>
                <c:pt idx="1247">
                  <c:v>1,245.00</c:v>
                </c:pt>
                <c:pt idx="1248">
                  <c:v>1,246.00</c:v>
                </c:pt>
                <c:pt idx="1249">
                  <c:v>1,246.99</c:v>
                </c:pt>
                <c:pt idx="1250">
                  <c:v>1,248.00</c:v>
                </c:pt>
                <c:pt idx="1251">
                  <c:v>1,249.00</c:v>
                </c:pt>
                <c:pt idx="1252">
                  <c:v>1,249.99</c:v>
                </c:pt>
                <c:pt idx="1253">
                  <c:v>1,250.99</c:v>
                </c:pt>
                <c:pt idx="1254">
                  <c:v>1,252.00</c:v>
                </c:pt>
                <c:pt idx="1255">
                  <c:v>1,253.00</c:v>
                </c:pt>
                <c:pt idx="1256">
                  <c:v>1,253.99</c:v>
                </c:pt>
                <c:pt idx="1257">
                  <c:v>1,254.99</c:v>
                </c:pt>
                <c:pt idx="1258">
                  <c:v>1,256.00</c:v>
                </c:pt>
                <c:pt idx="1259">
                  <c:v>1,257.00</c:v>
                </c:pt>
                <c:pt idx="1260">
                  <c:v>1,257.99</c:v>
                </c:pt>
                <c:pt idx="1261">
                  <c:v>1,259.00</c:v>
                </c:pt>
                <c:pt idx="1262">
                  <c:v>1,260.00</c:v>
                </c:pt>
                <c:pt idx="1263">
                  <c:v>1,260.99</c:v>
                </c:pt>
                <c:pt idx="1264">
                  <c:v>1,261.99</c:v>
                </c:pt>
                <c:pt idx="1265">
                  <c:v>1,263.00</c:v>
                </c:pt>
                <c:pt idx="1266">
                  <c:v>1,264.00</c:v>
                </c:pt>
                <c:pt idx="1267">
                  <c:v>1,264.99</c:v>
                </c:pt>
                <c:pt idx="1268">
                  <c:v>1,265.99</c:v>
                </c:pt>
                <c:pt idx="1269">
                  <c:v>1,267.00</c:v>
                </c:pt>
                <c:pt idx="1270">
                  <c:v>1,268.00</c:v>
                </c:pt>
                <c:pt idx="1271">
                  <c:v>1,268.99</c:v>
                </c:pt>
                <c:pt idx="1272">
                  <c:v>1,270.00</c:v>
                </c:pt>
                <c:pt idx="1273">
                  <c:v>1,271.00</c:v>
                </c:pt>
                <c:pt idx="1274">
                  <c:v>1,271.99</c:v>
                </c:pt>
                <c:pt idx="1275">
                  <c:v>1,272.99</c:v>
                </c:pt>
                <c:pt idx="1276">
                  <c:v>1,274.00</c:v>
                </c:pt>
                <c:pt idx="1277">
                  <c:v>1,275.00</c:v>
                </c:pt>
                <c:pt idx="1278">
                  <c:v>1,275.99</c:v>
                </c:pt>
                <c:pt idx="1279">
                  <c:v>1,276.99</c:v>
                </c:pt>
                <c:pt idx="1280">
                  <c:v>1,278.00</c:v>
                </c:pt>
                <c:pt idx="1281">
                  <c:v>1,278.99</c:v>
                </c:pt>
                <c:pt idx="1282">
                  <c:v>1,279.99</c:v>
                </c:pt>
                <c:pt idx="1283">
                  <c:v>1,281.00</c:v>
                </c:pt>
                <c:pt idx="1284">
                  <c:v>1,282.00</c:v>
                </c:pt>
                <c:pt idx="1285">
                  <c:v>1,282.99</c:v>
                </c:pt>
                <c:pt idx="1286">
                  <c:v>1,283.99</c:v>
                </c:pt>
                <c:pt idx="1287">
                  <c:v>1,285.00</c:v>
                </c:pt>
                <c:pt idx="1288">
                  <c:v>1,286.00</c:v>
                </c:pt>
                <c:pt idx="1289">
                  <c:v>1,286.99</c:v>
                </c:pt>
                <c:pt idx="1290">
                  <c:v>1,288.00</c:v>
                </c:pt>
                <c:pt idx="1291">
                  <c:v>1,289.00</c:v>
                </c:pt>
                <c:pt idx="1292">
                  <c:v>1,289.99</c:v>
                </c:pt>
                <c:pt idx="1293">
                  <c:v>1,290.99</c:v>
                </c:pt>
                <c:pt idx="1294">
                  <c:v>1,292.00</c:v>
                </c:pt>
                <c:pt idx="1295">
                  <c:v>1,293.00</c:v>
                </c:pt>
                <c:pt idx="1296">
                  <c:v>1,293.99</c:v>
                </c:pt>
                <c:pt idx="1297">
                  <c:v>1,294.99</c:v>
                </c:pt>
                <c:pt idx="1298">
                  <c:v>1,296.00</c:v>
                </c:pt>
                <c:pt idx="1299">
                  <c:v>1,297.00</c:v>
                </c:pt>
                <c:pt idx="1300">
                  <c:v>1,297.99</c:v>
                </c:pt>
                <c:pt idx="1301">
                  <c:v>1,299.00</c:v>
                </c:pt>
                <c:pt idx="1302">
                  <c:v>1,300.00</c:v>
                </c:pt>
                <c:pt idx="1303">
                  <c:v>1,300.99</c:v>
                </c:pt>
                <c:pt idx="1304">
                  <c:v>1,301.99</c:v>
                </c:pt>
                <c:pt idx="1305">
                  <c:v>1,303.00</c:v>
                </c:pt>
                <c:pt idx="1306">
                  <c:v>1,304.00</c:v>
                </c:pt>
                <c:pt idx="1307">
                  <c:v>1,304.99</c:v>
                </c:pt>
                <c:pt idx="1308">
                  <c:v>1,305.99</c:v>
                </c:pt>
                <c:pt idx="1309">
                  <c:v>1,307.00</c:v>
                </c:pt>
                <c:pt idx="1310">
                  <c:v>1,308.00</c:v>
                </c:pt>
                <c:pt idx="1311">
                  <c:v>1,308.99</c:v>
                </c:pt>
                <c:pt idx="1312">
                  <c:v>1,310.00</c:v>
                </c:pt>
                <c:pt idx="1313">
                  <c:v>1,311.00</c:v>
                </c:pt>
                <c:pt idx="1314">
                  <c:v>1,311.99</c:v>
                </c:pt>
                <c:pt idx="1315">
                  <c:v>1,312.99</c:v>
                </c:pt>
                <c:pt idx="1316">
                  <c:v>1,314.00</c:v>
                </c:pt>
                <c:pt idx="1317">
                  <c:v>1,315.00</c:v>
                </c:pt>
                <c:pt idx="1318">
                  <c:v>1,315.99</c:v>
                </c:pt>
                <c:pt idx="1319">
                  <c:v>1,316.99</c:v>
                </c:pt>
                <c:pt idx="1320">
                  <c:v>1,318.00</c:v>
                </c:pt>
                <c:pt idx="1321">
                  <c:v>1,318.99</c:v>
                </c:pt>
                <c:pt idx="1322">
                  <c:v>1,319.99</c:v>
                </c:pt>
                <c:pt idx="1323">
                  <c:v>1,321.00</c:v>
                </c:pt>
                <c:pt idx="1324">
                  <c:v>1,322.00</c:v>
                </c:pt>
                <c:pt idx="1325">
                  <c:v>1,322.99</c:v>
                </c:pt>
                <c:pt idx="1326">
                  <c:v>1,323.99</c:v>
                </c:pt>
                <c:pt idx="1327">
                  <c:v>1,325.00</c:v>
                </c:pt>
                <c:pt idx="1328">
                  <c:v>1,326.00</c:v>
                </c:pt>
                <c:pt idx="1329">
                  <c:v>1,326.99</c:v>
                </c:pt>
                <c:pt idx="1330">
                  <c:v>1,328.00</c:v>
                </c:pt>
                <c:pt idx="1331">
                  <c:v>1,329.00</c:v>
                </c:pt>
                <c:pt idx="1332">
                  <c:v>1,329.99</c:v>
                </c:pt>
                <c:pt idx="1333">
                  <c:v>1,330.99</c:v>
                </c:pt>
                <c:pt idx="1334">
                  <c:v>1,332.00</c:v>
                </c:pt>
                <c:pt idx="1335">
                  <c:v>1,333.00</c:v>
                </c:pt>
                <c:pt idx="1336">
                  <c:v>1,333.99</c:v>
                </c:pt>
                <c:pt idx="1337">
                  <c:v>1,334.99</c:v>
                </c:pt>
                <c:pt idx="1338">
                  <c:v>1,336.00</c:v>
                </c:pt>
                <c:pt idx="1339">
                  <c:v>1,337.00</c:v>
                </c:pt>
                <c:pt idx="1340">
                  <c:v>1,337.99</c:v>
                </c:pt>
                <c:pt idx="1341">
                  <c:v>1,339.00</c:v>
                </c:pt>
                <c:pt idx="1342">
                  <c:v>1,340.00</c:v>
                </c:pt>
                <c:pt idx="1343">
                  <c:v>1,340.99</c:v>
                </c:pt>
                <c:pt idx="1344">
                  <c:v>1,341.99</c:v>
                </c:pt>
                <c:pt idx="1345">
                  <c:v>1,343.00</c:v>
                </c:pt>
                <c:pt idx="1346">
                  <c:v>1,344.00</c:v>
                </c:pt>
                <c:pt idx="1347">
                  <c:v>1,344.99</c:v>
                </c:pt>
                <c:pt idx="1348">
                  <c:v>1,345.99</c:v>
                </c:pt>
                <c:pt idx="1349">
                  <c:v>1,347.00</c:v>
                </c:pt>
                <c:pt idx="1350">
                  <c:v>1,348.00</c:v>
                </c:pt>
                <c:pt idx="1351">
                  <c:v>1,348.99</c:v>
                </c:pt>
                <c:pt idx="1352">
                  <c:v>1,350.00</c:v>
                </c:pt>
                <c:pt idx="1353">
                  <c:v>1,351.00</c:v>
                </c:pt>
                <c:pt idx="1354">
                  <c:v>1,351.99</c:v>
                </c:pt>
                <c:pt idx="1355">
                  <c:v>1,352.99</c:v>
                </c:pt>
                <c:pt idx="1356">
                  <c:v>1,354.00</c:v>
                </c:pt>
                <c:pt idx="1357">
                  <c:v>1,355.00</c:v>
                </c:pt>
                <c:pt idx="1358">
                  <c:v>1,355.99</c:v>
                </c:pt>
                <c:pt idx="1359">
                  <c:v>1,356.99</c:v>
                </c:pt>
                <c:pt idx="1360">
                  <c:v>1,358.00</c:v>
                </c:pt>
                <c:pt idx="1361">
                  <c:v>1,359.00</c:v>
                </c:pt>
                <c:pt idx="1362">
                  <c:v>1,359.99</c:v>
                </c:pt>
                <c:pt idx="1363">
                  <c:v>1,361.00</c:v>
                </c:pt>
                <c:pt idx="1364">
                  <c:v>1,362.00</c:v>
                </c:pt>
                <c:pt idx="1365">
                  <c:v>1,362.99</c:v>
                </c:pt>
                <c:pt idx="1366">
                  <c:v>1,363.99</c:v>
                </c:pt>
                <c:pt idx="1367">
                  <c:v>1,365.00</c:v>
                </c:pt>
                <c:pt idx="1368">
                  <c:v>1,366.00</c:v>
                </c:pt>
                <c:pt idx="1369">
                  <c:v>1,366.99</c:v>
                </c:pt>
                <c:pt idx="1370">
                  <c:v>1,367.99</c:v>
                </c:pt>
                <c:pt idx="1371">
                  <c:v>1,369.00</c:v>
                </c:pt>
                <c:pt idx="1372">
                  <c:v>1,369.99</c:v>
                </c:pt>
                <c:pt idx="1373">
                  <c:v>1,370.99</c:v>
                </c:pt>
                <c:pt idx="1374">
                  <c:v>1,372.00</c:v>
                </c:pt>
                <c:pt idx="1375">
                  <c:v>1,373.00</c:v>
                </c:pt>
                <c:pt idx="1376">
                  <c:v>1,373.99</c:v>
                </c:pt>
                <c:pt idx="1377">
                  <c:v>1,374.99</c:v>
                </c:pt>
                <c:pt idx="1378">
                  <c:v>1,376.00</c:v>
                </c:pt>
                <c:pt idx="1379">
                  <c:v>1,377.00</c:v>
                </c:pt>
                <c:pt idx="1380">
                  <c:v>1,377.99</c:v>
                </c:pt>
                <c:pt idx="1381">
                  <c:v>1,379.00</c:v>
                </c:pt>
                <c:pt idx="1382">
                  <c:v>1,380.00</c:v>
                </c:pt>
                <c:pt idx="1383">
                  <c:v>1,380.99</c:v>
                </c:pt>
                <c:pt idx="1384">
                  <c:v>1,381.99</c:v>
                </c:pt>
                <c:pt idx="1385">
                  <c:v>1,383.00</c:v>
                </c:pt>
                <c:pt idx="1386">
                  <c:v>1,384.00</c:v>
                </c:pt>
                <c:pt idx="1387">
                  <c:v>1,384.99</c:v>
                </c:pt>
                <c:pt idx="1388">
                  <c:v>1,385.99</c:v>
                </c:pt>
                <c:pt idx="1389">
                  <c:v>1,387.00</c:v>
                </c:pt>
                <c:pt idx="1390">
                  <c:v>1,388.00</c:v>
                </c:pt>
                <c:pt idx="1391">
                  <c:v>1,388.99</c:v>
                </c:pt>
                <c:pt idx="1392">
                  <c:v>1,390.00</c:v>
                </c:pt>
                <c:pt idx="1393">
                  <c:v>1,391.00</c:v>
                </c:pt>
                <c:pt idx="1394">
                  <c:v>1,391.99</c:v>
                </c:pt>
                <c:pt idx="1395">
                  <c:v>1,392.99</c:v>
                </c:pt>
                <c:pt idx="1396">
                  <c:v>1,394.00</c:v>
                </c:pt>
                <c:pt idx="1397">
                  <c:v>1,395.00</c:v>
                </c:pt>
                <c:pt idx="1398">
                  <c:v>1,395.99</c:v>
                </c:pt>
                <c:pt idx="1399">
                  <c:v>1,396.99</c:v>
                </c:pt>
                <c:pt idx="1400">
                  <c:v>1,398.00</c:v>
                </c:pt>
                <c:pt idx="1401">
                  <c:v>1,399.00</c:v>
                </c:pt>
                <c:pt idx="1402">
                  <c:v>1,399.99</c:v>
                </c:pt>
                <c:pt idx="1403">
                  <c:v>1,401.00</c:v>
                </c:pt>
                <c:pt idx="1404">
                  <c:v>1,402.00</c:v>
                </c:pt>
                <c:pt idx="1405">
                  <c:v>1,402.99</c:v>
                </c:pt>
                <c:pt idx="1406">
                  <c:v>1,403.99</c:v>
                </c:pt>
                <c:pt idx="1407">
                  <c:v>1,405.00</c:v>
                </c:pt>
                <c:pt idx="1408">
                  <c:v>1,406.00</c:v>
                </c:pt>
                <c:pt idx="1409">
                  <c:v>1,406.99</c:v>
                </c:pt>
                <c:pt idx="1410">
                  <c:v>1,407.99</c:v>
                </c:pt>
                <c:pt idx="1411">
                  <c:v>1,409.00</c:v>
                </c:pt>
                <c:pt idx="1412">
                  <c:v>1,410.00</c:v>
                </c:pt>
                <c:pt idx="1413">
                  <c:v>1,410.99</c:v>
                </c:pt>
                <c:pt idx="1414">
                  <c:v>1,412.00</c:v>
                </c:pt>
                <c:pt idx="1415">
                  <c:v>1,413.00</c:v>
                </c:pt>
                <c:pt idx="1416">
                  <c:v>1,413.99</c:v>
                </c:pt>
                <c:pt idx="1417">
                  <c:v>1,414.99</c:v>
                </c:pt>
                <c:pt idx="1418">
                  <c:v>1,416.00</c:v>
                </c:pt>
                <c:pt idx="1419">
                  <c:v>1,417.00</c:v>
                </c:pt>
                <c:pt idx="1420">
                  <c:v>1,417.99</c:v>
                </c:pt>
                <c:pt idx="1421">
                  <c:v>1,418.99</c:v>
                </c:pt>
                <c:pt idx="1422">
                  <c:v>1,420.00</c:v>
                </c:pt>
                <c:pt idx="1423">
                  <c:v>1,420.99</c:v>
                </c:pt>
                <c:pt idx="1424">
                  <c:v>1,421.99</c:v>
                </c:pt>
                <c:pt idx="1425">
                  <c:v>1,423.00</c:v>
                </c:pt>
                <c:pt idx="1426">
                  <c:v>1,424.00</c:v>
                </c:pt>
                <c:pt idx="1427">
                  <c:v>1,424.99</c:v>
                </c:pt>
                <c:pt idx="1428">
                  <c:v>1,425.99</c:v>
                </c:pt>
                <c:pt idx="1429">
                  <c:v>1,427.00</c:v>
                </c:pt>
                <c:pt idx="1430">
                  <c:v>1,428.00</c:v>
                </c:pt>
                <c:pt idx="1431">
                  <c:v>1,428.99</c:v>
                </c:pt>
                <c:pt idx="1432">
                  <c:v>1,429.99</c:v>
                </c:pt>
                <c:pt idx="1433">
                  <c:v>1,431.00</c:v>
                </c:pt>
                <c:pt idx="1434">
                  <c:v>1,431.99</c:v>
                </c:pt>
                <c:pt idx="1435">
                  <c:v>1,432.99</c:v>
                </c:pt>
                <c:pt idx="1436">
                  <c:v>1,434.00</c:v>
                </c:pt>
                <c:pt idx="1437">
                  <c:v>1,435.00</c:v>
                </c:pt>
                <c:pt idx="1438">
                  <c:v>1,435.99</c:v>
                </c:pt>
                <c:pt idx="1439">
                  <c:v>1,436.99</c:v>
                </c:pt>
                <c:pt idx="1440">
                  <c:v>1,438.00</c:v>
                </c:pt>
                <c:pt idx="1441">
                  <c:v>1,439.00</c:v>
                </c:pt>
                <c:pt idx="1442">
                  <c:v>1,439.99</c:v>
                </c:pt>
                <c:pt idx="1443">
                  <c:v>1,441.00</c:v>
                </c:pt>
                <c:pt idx="1444">
                  <c:v>1,442.00</c:v>
                </c:pt>
                <c:pt idx="1445">
                  <c:v>1,442.99</c:v>
                </c:pt>
                <c:pt idx="1446">
                  <c:v>1,443.99</c:v>
                </c:pt>
                <c:pt idx="1447">
                  <c:v>1,445.00</c:v>
                </c:pt>
                <c:pt idx="1448">
                  <c:v>1,446.00</c:v>
                </c:pt>
                <c:pt idx="1449">
                  <c:v>1,446.99</c:v>
                </c:pt>
                <c:pt idx="1450">
                  <c:v>1,447.99</c:v>
                </c:pt>
                <c:pt idx="1451">
                  <c:v>1,449.00</c:v>
                </c:pt>
                <c:pt idx="1452">
                  <c:v>1,450.00</c:v>
                </c:pt>
                <c:pt idx="1453">
                  <c:v>1,450.99</c:v>
                </c:pt>
                <c:pt idx="1454">
                  <c:v>1,452.00</c:v>
                </c:pt>
                <c:pt idx="1455">
                  <c:v>1,453.00</c:v>
                </c:pt>
                <c:pt idx="1456">
                  <c:v>1,453.99</c:v>
                </c:pt>
                <c:pt idx="1457">
                  <c:v>1,454.99</c:v>
                </c:pt>
                <c:pt idx="1458">
                  <c:v>1,456.00</c:v>
                </c:pt>
                <c:pt idx="1459">
                  <c:v>1,457.00</c:v>
                </c:pt>
                <c:pt idx="1460">
                  <c:v>1,457.99</c:v>
                </c:pt>
                <c:pt idx="1461">
                  <c:v>1,458.99</c:v>
                </c:pt>
                <c:pt idx="1462">
                  <c:v>1,460.00</c:v>
                </c:pt>
                <c:pt idx="1463">
                  <c:v>1,460.99</c:v>
                </c:pt>
                <c:pt idx="1464">
                  <c:v>1,461.99</c:v>
                </c:pt>
                <c:pt idx="1465">
                  <c:v>1,463.00</c:v>
                </c:pt>
                <c:pt idx="1466">
                  <c:v>1,464.00</c:v>
                </c:pt>
                <c:pt idx="1467">
                  <c:v>1,464.99</c:v>
                </c:pt>
                <c:pt idx="1468">
                  <c:v>1,465.99</c:v>
                </c:pt>
                <c:pt idx="1469">
                  <c:v>1,467.00</c:v>
                </c:pt>
                <c:pt idx="1470">
                  <c:v>1,468.00</c:v>
                </c:pt>
                <c:pt idx="1471">
                  <c:v>1,468.99</c:v>
                </c:pt>
                <c:pt idx="1472">
                  <c:v>1,470.00</c:v>
                </c:pt>
                <c:pt idx="1473">
                  <c:v>1,471.00</c:v>
                </c:pt>
                <c:pt idx="1474">
                  <c:v>1,471.99</c:v>
                </c:pt>
                <c:pt idx="1475">
                  <c:v>1,472.99</c:v>
                </c:pt>
                <c:pt idx="1476">
                  <c:v>1,474.00</c:v>
                </c:pt>
                <c:pt idx="1477">
                  <c:v>1,475.00</c:v>
                </c:pt>
                <c:pt idx="1478">
                  <c:v>1,475.99</c:v>
                </c:pt>
                <c:pt idx="1479">
                  <c:v>1,476.99</c:v>
                </c:pt>
                <c:pt idx="1480">
                  <c:v>1,478.00</c:v>
                </c:pt>
                <c:pt idx="1481">
                  <c:v>1,479.00</c:v>
                </c:pt>
                <c:pt idx="1482">
                  <c:v>1,479.99</c:v>
                </c:pt>
                <c:pt idx="1483">
                  <c:v>1,481.00</c:v>
                </c:pt>
                <c:pt idx="1484">
                  <c:v>1,482.00</c:v>
                </c:pt>
                <c:pt idx="1485">
                  <c:v>1,482.99</c:v>
                </c:pt>
                <c:pt idx="1486">
                  <c:v>1,483.99</c:v>
                </c:pt>
                <c:pt idx="1487">
                  <c:v>1,485.00</c:v>
                </c:pt>
                <c:pt idx="1488">
                  <c:v>1,486.00</c:v>
                </c:pt>
                <c:pt idx="1489">
                  <c:v>1,486.99</c:v>
                </c:pt>
                <c:pt idx="1490">
                  <c:v>1,487.99</c:v>
                </c:pt>
                <c:pt idx="1491">
                  <c:v>1,489.00</c:v>
                </c:pt>
                <c:pt idx="1492">
                  <c:v>1,490.00</c:v>
                </c:pt>
                <c:pt idx="1493">
                  <c:v>1,490.99</c:v>
                </c:pt>
                <c:pt idx="1494">
                  <c:v>1,492.00</c:v>
                </c:pt>
                <c:pt idx="1495">
                  <c:v>1,493.00</c:v>
                </c:pt>
                <c:pt idx="1496">
                  <c:v>1,493.99</c:v>
                </c:pt>
                <c:pt idx="1497">
                  <c:v>1,494.99</c:v>
                </c:pt>
                <c:pt idx="1498">
                  <c:v>1,496.00</c:v>
                </c:pt>
                <c:pt idx="1499">
                  <c:v>1,497.00</c:v>
                </c:pt>
                <c:pt idx="1500">
                  <c:v>1,497.99</c:v>
                </c:pt>
                <c:pt idx="1501">
                  <c:v>1,498.99</c:v>
                </c:pt>
                <c:pt idx="1502">
                  <c:v>1,500.00</c:v>
                </c:pt>
                <c:pt idx="1503">
                  <c:v>1,500.99</c:v>
                </c:pt>
                <c:pt idx="1504">
                  <c:v>1,501.99</c:v>
                </c:pt>
                <c:pt idx="1505">
                  <c:v>1,503.00</c:v>
                </c:pt>
                <c:pt idx="1506">
                  <c:v>1,504.00</c:v>
                </c:pt>
                <c:pt idx="1507">
                  <c:v>1,504.99</c:v>
                </c:pt>
                <c:pt idx="1508">
                  <c:v>1,505.99</c:v>
                </c:pt>
                <c:pt idx="1509">
                  <c:v>1,507.00</c:v>
                </c:pt>
                <c:pt idx="1510">
                  <c:v>1,508.00</c:v>
                </c:pt>
                <c:pt idx="1511">
                  <c:v>1,508.99</c:v>
                </c:pt>
                <c:pt idx="1512">
                  <c:v>1,510.00</c:v>
                </c:pt>
                <c:pt idx="1513">
                  <c:v>1,511.00</c:v>
                </c:pt>
                <c:pt idx="1514">
                  <c:v>1,511.99</c:v>
                </c:pt>
                <c:pt idx="1515">
                  <c:v>1,512.99</c:v>
                </c:pt>
                <c:pt idx="1516">
                  <c:v>1,514.00</c:v>
                </c:pt>
                <c:pt idx="1517">
                  <c:v>1,515.00</c:v>
                </c:pt>
                <c:pt idx="1518">
                  <c:v>1,515.99</c:v>
                </c:pt>
                <c:pt idx="1519">
                  <c:v>1,516.99</c:v>
                </c:pt>
                <c:pt idx="1520">
                  <c:v>1,518.00</c:v>
                </c:pt>
                <c:pt idx="1521">
                  <c:v>1,519.00</c:v>
                </c:pt>
                <c:pt idx="1522">
                  <c:v>1,519.99</c:v>
                </c:pt>
                <c:pt idx="1523">
                  <c:v>1,521.00</c:v>
                </c:pt>
                <c:pt idx="1524">
                  <c:v>1,522.00</c:v>
                </c:pt>
                <c:pt idx="1525">
                  <c:v>1,522.99</c:v>
                </c:pt>
                <c:pt idx="1526">
                  <c:v>1,523.99</c:v>
                </c:pt>
                <c:pt idx="1527">
                  <c:v>1,525.00</c:v>
                </c:pt>
                <c:pt idx="1528">
                  <c:v>1,526.00</c:v>
                </c:pt>
                <c:pt idx="1529">
                  <c:v>1,526.99</c:v>
                </c:pt>
                <c:pt idx="1530">
                  <c:v>1,527.99</c:v>
                </c:pt>
                <c:pt idx="1531">
                  <c:v>1,529.00</c:v>
                </c:pt>
                <c:pt idx="1532">
                  <c:v>1,530.00</c:v>
                </c:pt>
                <c:pt idx="1533">
                  <c:v>1,530.99</c:v>
                </c:pt>
                <c:pt idx="1534">
                  <c:v>1,532.00</c:v>
                </c:pt>
                <c:pt idx="1535">
                  <c:v>1,533.00</c:v>
                </c:pt>
                <c:pt idx="1536">
                  <c:v>1,533.99</c:v>
                </c:pt>
                <c:pt idx="1537">
                  <c:v>1,534.99</c:v>
                </c:pt>
                <c:pt idx="1538">
                  <c:v>1,536.00</c:v>
                </c:pt>
                <c:pt idx="1539">
                  <c:v>1,537.00</c:v>
                </c:pt>
                <c:pt idx="1540">
                  <c:v>1,537.99</c:v>
                </c:pt>
                <c:pt idx="1541">
                  <c:v>1,538.99</c:v>
                </c:pt>
                <c:pt idx="1542">
                  <c:v>1,540.00</c:v>
                </c:pt>
                <c:pt idx="1543">
                  <c:v>1,540.99</c:v>
                </c:pt>
                <c:pt idx="1544">
                  <c:v>1,541.99</c:v>
                </c:pt>
                <c:pt idx="1545">
                  <c:v>1,543.00</c:v>
                </c:pt>
                <c:pt idx="1546">
                  <c:v>1,544.00</c:v>
                </c:pt>
                <c:pt idx="1547">
                  <c:v>1,544.99</c:v>
                </c:pt>
                <c:pt idx="1548">
                  <c:v>1,545.99</c:v>
                </c:pt>
                <c:pt idx="1549">
                  <c:v>1,547.00</c:v>
                </c:pt>
                <c:pt idx="1550">
                  <c:v>1,548.00</c:v>
                </c:pt>
                <c:pt idx="1551">
                  <c:v>1,548.99</c:v>
                </c:pt>
                <c:pt idx="1552">
                  <c:v>1,550.00</c:v>
                </c:pt>
                <c:pt idx="1553">
                  <c:v>1,551.00</c:v>
                </c:pt>
                <c:pt idx="1554">
                  <c:v>1,551.99</c:v>
                </c:pt>
                <c:pt idx="1555">
                  <c:v>1,552.99</c:v>
                </c:pt>
                <c:pt idx="1556">
                  <c:v>1,554.00</c:v>
                </c:pt>
                <c:pt idx="1557">
                  <c:v>1,555.00</c:v>
                </c:pt>
                <c:pt idx="1558">
                  <c:v>1,555.99</c:v>
                </c:pt>
                <c:pt idx="1559">
                  <c:v>1,556.99</c:v>
                </c:pt>
                <c:pt idx="1560">
                  <c:v>1,558.00</c:v>
                </c:pt>
                <c:pt idx="1561">
                  <c:v>1,559.00</c:v>
                </c:pt>
                <c:pt idx="1562">
                  <c:v>1,559.99</c:v>
                </c:pt>
                <c:pt idx="1563">
                  <c:v>1,561.00</c:v>
                </c:pt>
                <c:pt idx="1564">
                  <c:v>1,562.00</c:v>
                </c:pt>
                <c:pt idx="1565">
                  <c:v>1,562.99</c:v>
                </c:pt>
                <c:pt idx="1566">
                  <c:v>1,563.99</c:v>
                </c:pt>
                <c:pt idx="1567">
                  <c:v>1,565.00</c:v>
                </c:pt>
                <c:pt idx="1568">
                  <c:v>1,566.00</c:v>
                </c:pt>
                <c:pt idx="1569">
                  <c:v>1,566.99</c:v>
                </c:pt>
                <c:pt idx="1570">
                  <c:v>1,567.99</c:v>
                </c:pt>
                <c:pt idx="1571">
                  <c:v>1,569.00</c:v>
                </c:pt>
                <c:pt idx="1572">
                  <c:v>1,570.00</c:v>
                </c:pt>
                <c:pt idx="1573">
                  <c:v>1,570.99</c:v>
                </c:pt>
                <c:pt idx="1574">
                  <c:v>1,572.00</c:v>
                </c:pt>
                <c:pt idx="1575">
                  <c:v>1,573.00</c:v>
                </c:pt>
                <c:pt idx="1576">
                  <c:v>1,573.99</c:v>
                </c:pt>
                <c:pt idx="1577">
                  <c:v>1,574.99</c:v>
                </c:pt>
                <c:pt idx="1578">
                  <c:v>1,576.00</c:v>
                </c:pt>
                <c:pt idx="1579">
                  <c:v>1,577.00</c:v>
                </c:pt>
                <c:pt idx="1580">
                  <c:v>1,577.99</c:v>
                </c:pt>
                <c:pt idx="1581">
                  <c:v>1,578.99</c:v>
                </c:pt>
                <c:pt idx="1582">
                  <c:v>1,580.00</c:v>
                </c:pt>
                <c:pt idx="1583">
                  <c:v>1,580.99</c:v>
                </c:pt>
                <c:pt idx="1584">
                  <c:v>1,581.99</c:v>
                </c:pt>
                <c:pt idx="1585">
                  <c:v>1,583.00</c:v>
                </c:pt>
                <c:pt idx="1586">
                  <c:v>1,584.00</c:v>
                </c:pt>
                <c:pt idx="1587">
                  <c:v>1,584.99</c:v>
                </c:pt>
                <c:pt idx="1588">
                  <c:v>1,585.99</c:v>
                </c:pt>
                <c:pt idx="1589">
                  <c:v>1,587.00</c:v>
                </c:pt>
                <c:pt idx="1590">
                  <c:v>1,588.00</c:v>
                </c:pt>
                <c:pt idx="1591">
                  <c:v>1,588.99</c:v>
                </c:pt>
                <c:pt idx="1592">
                  <c:v>1,590.00</c:v>
                </c:pt>
                <c:pt idx="1593">
                  <c:v>1,591.00</c:v>
                </c:pt>
                <c:pt idx="1594">
                  <c:v>1,591.99</c:v>
                </c:pt>
                <c:pt idx="1595">
                  <c:v>1,592.99</c:v>
                </c:pt>
                <c:pt idx="1596">
                  <c:v>1,594.00</c:v>
                </c:pt>
                <c:pt idx="1597">
                  <c:v>1,595.00</c:v>
                </c:pt>
                <c:pt idx="1598">
                  <c:v>1,595.99</c:v>
                </c:pt>
                <c:pt idx="1599">
                  <c:v>1,596.99</c:v>
                </c:pt>
                <c:pt idx="1600">
                  <c:v>1,598.00</c:v>
                </c:pt>
                <c:pt idx="1601">
                  <c:v>1,599.00</c:v>
                </c:pt>
                <c:pt idx="1602">
                  <c:v>1,599.99</c:v>
                </c:pt>
                <c:pt idx="1603">
                  <c:v>1,601.00</c:v>
                </c:pt>
                <c:pt idx="1604">
                  <c:v>1,602.00</c:v>
                </c:pt>
                <c:pt idx="1605">
                  <c:v>1,602.99</c:v>
                </c:pt>
                <c:pt idx="1606">
                  <c:v>1,603.99</c:v>
                </c:pt>
                <c:pt idx="1607">
                  <c:v>1,605.00</c:v>
                </c:pt>
                <c:pt idx="1608">
                  <c:v>1,606.00</c:v>
                </c:pt>
                <c:pt idx="1609">
                  <c:v>1,606.99</c:v>
                </c:pt>
                <c:pt idx="1610">
                  <c:v>1,607.99</c:v>
                </c:pt>
                <c:pt idx="1611">
                  <c:v>1,609.00</c:v>
                </c:pt>
                <c:pt idx="1612">
                  <c:v>1,609.99</c:v>
                </c:pt>
                <c:pt idx="1613">
                  <c:v>1,610.99</c:v>
                </c:pt>
                <c:pt idx="1614">
                  <c:v>1,612.00</c:v>
                </c:pt>
                <c:pt idx="1615">
                  <c:v>1,613.00</c:v>
                </c:pt>
                <c:pt idx="1616">
                  <c:v>1,613.99</c:v>
                </c:pt>
                <c:pt idx="1617">
                  <c:v>1,614.99</c:v>
                </c:pt>
                <c:pt idx="1618">
                  <c:v>1,616.00</c:v>
                </c:pt>
                <c:pt idx="1619">
                  <c:v>1,617.00</c:v>
                </c:pt>
                <c:pt idx="1620">
                  <c:v>1,617.99</c:v>
                </c:pt>
                <c:pt idx="1621">
                  <c:v>1,618.99</c:v>
                </c:pt>
                <c:pt idx="1622">
                  <c:v>1,620.00</c:v>
                </c:pt>
                <c:pt idx="1623">
                  <c:v>1,620.99</c:v>
                </c:pt>
                <c:pt idx="1624">
                  <c:v>1,621.99</c:v>
                </c:pt>
                <c:pt idx="1625">
                  <c:v>1,623.00</c:v>
                </c:pt>
                <c:pt idx="1626">
                  <c:v>1,624.00</c:v>
                </c:pt>
                <c:pt idx="1627">
                  <c:v>1,624.99</c:v>
                </c:pt>
                <c:pt idx="1628">
                  <c:v>1,625.99</c:v>
                </c:pt>
                <c:pt idx="1629">
                  <c:v>1,627.00</c:v>
                </c:pt>
                <c:pt idx="1630">
                  <c:v>1,628.00</c:v>
                </c:pt>
                <c:pt idx="1631">
                  <c:v>1,628.99</c:v>
                </c:pt>
                <c:pt idx="1632">
                  <c:v>1,630.00</c:v>
                </c:pt>
                <c:pt idx="1633">
                  <c:v>1,631.00</c:v>
                </c:pt>
                <c:pt idx="1634">
                  <c:v>1,631.99</c:v>
                </c:pt>
                <c:pt idx="1635">
                  <c:v>1,632.99</c:v>
                </c:pt>
                <c:pt idx="1636">
                  <c:v>1,634.00</c:v>
                </c:pt>
                <c:pt idx="1637">
                  <c:v>1,635.00</c:v>
                </c:pt>
                <c:pt idx="1638">
                  <c:v>1,635.99</c:v>
                </c:pt>
                <c:pt idx="1639">
                  <c:v>1,636.99</c:v>
                </c:pt>
                <c:pt idx="1640">
                  <c:v>1,638.00</c:v>
                </c:pt>
                <c:pt idx="1641">
                  <c:v>1,639.00</c:v>
                </c:pt>
                <c:pt idx="1642">
                  <c:v>1,639.99</c:v>
                </c:pt>
                <c:pt idx="1643">
                  <c:v>1,641.00</c:v>
                </c:pt>
                <c:pt idx="1644">
                  <c:v>1,642.00</c:v>
                </c:pt>
                <c:pt idx="1645">
                  <c:v>1,642.99</c:v>
                </c:pt>
                <c:pt idx="1646">
                  <c:v>1,643.99</c:v>
                </c:pt>
                <c:pt idx="1647">
                  <c:v>1,645.00</c:v>
                </c:pt>
                <c:pt idx="1648">
                  <c:v>1,646.00</c:v>
                </c:pt>
                <c:pt idx="1649">
                  <c:v>1,646.99</c:v>
                </c:pt>
                <c:pt idx="1650">
                  <c:v>1,647.99</c:v>
                </c:pt>
                <c:pt idx="1651">
                  <c:v>1,649.00</c:v>
                </c:pt>
                <c:pt idx="1652">
                  <c:v>1,649.99</c:v>
                </c:pt>
                <c:pt idx="1653">
                  <c:v>1,650.99</c:v>
                </c:pt>
                <c:pt idx="1654">
                  <c:v>1,652.00</c:v>
                </c:pt>
                <c:pt idx="1655">
                  <c:v>1,653.00</c:v>
                </c:pt>
                <c:pt idx="1656">
                  <c:v>1,653.99</c:v>
                </c:pt>
                <c:pt idx="1657">
                  <c:v>1,654.99</c:v>
                </c:pt>
                <c:pt idx="1658">
                  <c:v>1,656.00</c:v>
                </c:pt>
                <c:pt idx="1659">
                  <c:v>1,657.00</c:v>
                </c:pt>
                <c:pt idx="1660">
                  <c:v>1,657.99</c:v>
                </c:pt>
                <c:pt idx="1661">
                  <c:v>1,658.99</c:v>
                </c:pt>
                <c:pt idx="1662">
                  <c:v>1,660.00</c:v>
                </c:pt>
                <c:pt idx="1663">
                  <c:v>1,660.99</c:v>
                </c:pt>
                <c:pt idx="1664">
                  <c:v>1,661.99</c:v>
                </c:pt>
                <c:pt idx="1665">
                  <c:v>1,663.00</c:v>
                </c:pt>
                <c:pt idx="1666">
                  <c:v>1,664.00</c:v>
                </c:pt>
                <c:pt idx="1667">
                  <c:v>1,664.99</c:v>
                </c:pt>
                <c:pt idx="1668">
                  <c:v>1,665.99</c:v>
                </c:pt>
                <c:pt idx="1669">
                  <c:v>1,667.00</c:v>
                </c:pt>
                <c:pt idx="1670">
                  <c:v>1,668.00</c:v>
                </c:pt>
                <c:pt idx="1671">
                  <c:v>1,668.99</c:v>
                </c:pt>
                <c:pt idx="1672">
                  <c:v>1,670.00</c:v>
                </c:pt>
                <c:pt idx="1673">
                  <c:v>1,671.00</c:v>
                </c:pt>
                <c:pt idx="1674">
                  <c:v>1,671.99</c:v>
                </c:pt>
                <c:pt idx="1675">
                  <c:v>1,672.99</c:v>
                </c:pt>
                <c:pt idx="1676">
                  <c:v>1,674.00</c:v>
                </c:pt>
                <c:pt idx="1677">
                  <c:v>1,675.00</c:v>
                </c:pt>
                <c:pt idx="1678">
                  <c:v>1,675.99</c:v>
                </c:pt>
                <c:pt idx="1679">
                  <c:v>1,676.99</c:v>
                </c:pt>
                <c:pt idx="1680">
                  <c:v>1,678.00</c:v>
                </c:pt>
                <c:pt idx="1681">
                  <c:v>1,679.00</c:v>
                </c:pt>
                <c:pt idx="1682">
                  <c:v>1,679.99</c:v>
                </c:pt>
                <c:pt idx="1683">
                  <c:v>1,681.00</c:v>
                </c:pt>
                <c:pt idx="1684">
                  <c:v>1,682.00</c:v>
                </c:pt>
                <c:pt idx="1685">
                  <c:v>1,682.99</c:v>
                </c:pt>
                <c:pt idx="1686">
                  <c:v>1,683.99</c:v>
                </c:pt>
                <c:pt idx="1687">
                  <c:v>1,685.00</c:v>
                </c:pt>
                <c:pt idx="1688">
                  <c:v>1,686.00</c:v>
                </c:pt>
                <c:pt idx="1689">
                  <c:v>1,686.99</c:v>
                </c:pt>
                <c:pt idx="1690">
                  <c:v>1,687.99</c:v>
                </c:pt>
                <c:pt idx="1691">
                  <c:v>1,689.00</c:v>
                </c:pt>
                <c:pt idx="1692">
                  <c:v>1,689.99</c:v>
                </c:pt>
                <c:pt idx="1693">
                  <c:v>1,690.99</c:v>
                </c:pt>
                <c:pt idx="1694">
                  <c:v>1,692.00</c:v>
                </c:pt>
                <c:pt idx="1695">
                  <c:v>1,693.00</c:v>
                </c:pt>
                <c:pt idx="1696">
                  <c:v>1,693.99</c:v>
                </c:pt>
                <c:pt idx="1697">
                  <c:v>1,694.99</c:v>
                </c:pt>
                <c:pt idx="1698">
                  <c:v>1,696.00</c:v>
                </c:pt>
                <c:pt idx="1699">
                  <c:v>1,697.00</c:v>
                </c:pt>
                <c:pt idx="1700">
                  <c:v>1,697.99</c:v>
                </c:pt>
                <c:pt idx="1701">
                  <c:v>1,698.99</c:v>
                </c:pt>
                <c:pt idx="1702">
                  <c:v>1,700.00</c:v>
                </c:pt>
                <c:pt idx="1703">
                  <c:v>1,700.99</c:v>
                </c:pt>
                <c:pt idx="1704">
                  <c:v>1,701.99</c:v>
                </c:pt>
                <c:pt idx="1705">
                  <c:v>1,703.00</c:v>
                </c:pt>
                <c:pt idx="1706">
                  <c:v>1,704.00</c:v>
                </c:pt>
                <c:pt idx="1707">
                  <c:v>1,704.99</c:v>
                </c:pt>
                <c:pt idx="1708">
                  <c:v>1,705.99</c:v>
                </c:pt>
                <c:pt idx="1709">
                  <c:v>1,707.00</c:v>
                </c:pt>
                <c:pt idx="1710">
                  <c:v>1,708.00</c:v>
                </c:pt>
                <c:pt idx="1711">
                  <c:v>1,708.99</c:v>
                </c:pt>
                <c:pt idx="1712">
                  <c:v>1,710.00</c:v>
                </c:pt>
                <c:pt idx="1713">
                  <c:v>1,711.00</c:v>
                </c:pt>
                <c:pt idx="1714">
                  <c:v>1,711.99</c:v>
                </c:pt>
                <c:pt idx="1715">
                  <c:v>1,712.99</c:v>
                </c:pt>
                <c:pt idx="1716">
                  <c:v>1,714.00</c:v>
                </c:pt>
                <c:pt idx="1717">
                  <c:v>1,715.00</c:v>
                </c:pt>
                <c:pt idx="1718">
                  <c:v>1,715.99</c:v>
                </c:pt>
                <c:pt idx="1719">
                  <c:v>1,716.99</c:v>
                </c:pt>
                <c:pt idx="1720">
                  <c:v>1,718.00</c:v>
                </c:pt>
                <c:pt idx="1721">
                  <c:v>1,719.00</c:v>
                </c:pt>
                <c:pt idx="1722">
                  <c:v>1,719.99</c:v>
                </c:pt>
                <c:pt idx="1723">
                  <c:v>1,721.00</c:v>
                </c:pt>
                <c:pt idx="1724">
                  <c:v>1,722.00</c:v>
                </c:pt>
                <c:pt idx="1725">
                  <c:v>1,722.99</c:v>
                </c:pt>
                <c:pt idx="1726">
                  <c:v>1,723.99</c:v>
                </c:pt>
                <c:pt idx="1727">
                  <c:v>1,725.00</c:v>
                </c:pt>
                <c:pt idx="1728">
                  <c:v>1,726.00</c:v>
                </c:pt>
                <c:pt idx="1729">
                  <c:v>1,726.99</c:v>
                </c:pt>
                <c:pt idx="1730">
                  <c:v>1,727.99</c:v>
                </c:pt>
                <c:pt idx="1731">
                  <c:v>1,729.00</c:v>
                </c:pt>
                <c:pt idx="1732">
                  <c:v>1,729.99</c:v>
                </c:pt>
                <c:pt idx="1733">
                  <c:v>1,730.99</c:v>
                </c:pt>
                <c:pt idx="1734">
                  <c:v>1,732.00</c:v>
                </c:pt>
                <c:pt idx="1735">
                  <c:v>1,733.00</c:v>
                </c:pt>
                <c:pt idx="1736">
                  <c:v>1,733.99</c:v>
                </c:pt>
                <c:pt idx="1737">
                  <c:v>1,734.99</c:v>
                </c:pt>
                <c:pt idx="1738">
                  <c:v>1,736.00</c:v>
                </c:pt>
                <c:pt idx="1739">
                  <c:v>1,737.00</c:v>
                </c:pt>
                <c:pt idx="1740">
                  <c:v>1,737.99</c:v>
                </c:pt>
                <c:pt idx="1741">
                  <c:v>1,739.00</c:v>
                </c:pt>
                <c:pt idx="1742">
                  <c:v>1,740.00</c:v>
                </c:pt>
                <c:pt idx="1743">
                  <c:v>1,740.99</c:v>
                </c:pt>
                <c:pt idx="1744">
                  <c:v>1,741.99</c:v>
                </c:pt>
                <c:pt idx="1745">
                  <c:v>1,743.00</c:v>
                </c:pt>
                <c:pt idx="1746">
                  <c:v>1,744.00</c:v>
                </c:pt>
                <c:pt idx="1747">
                  <c:v>1,744.99</c:v>
                </c:pt>
                <c:pt idx="1748">
                  <c:v>1,745.99</c:v>
                </c:pt>
                <c:pt idx="1749">
                  <c:v>1,747.00</c:v>
                </c:pt>
                <c:pt idx="1750">
                  <c:v>1,748.00</c:v>
                </c:pt>
                <c:pt idx="1751">
                  <c:v>1,748.99</c:v>
                </c:pt>
                <c:pt idx="1752">
                  <c:v>1,750.00</c:v>
                </c:pt>
                <c:pt idx="1753">
                  <c:v>1,751.00</c:v>
                </c:pt>
                <c:pt idx="1754">
                  <c:v>1,751.99</c:v>
                </c:pt>
                <c:pt idx="1755">
                  <c:v>1,752.99</c:v>
                </c:pt>
                <c:pt idx="1756">
                  <c:v>1,754.00</c:v>
                </c:pt>
                <c:pt idx="1757">
                  <c:v>1,755.00</c:v>
                </c:pt>
                <c:pt idx="1758">
                  <c:v>1,755.99</c:v>
                </c:pt>
                <c:pt idx="1759">
                  <c:v>1,756.99</c:v>
                </c:pt>
                <c:pt idx="1760">
                  <c:v>1,758.00</c:v>
                </c:pt>
                <c:pt idx="1761">
                  <c:v>1,759.00</c:v>
                </c:pt>
                <c:pt idx="1762">
                  <c:v>1,759.99</c:v>
                </c:pt>
                <c:pt idx="1763">
                  <c:v>1,761.00</c:v>
                </c:pt>
                <c:pt idx="1764">
                  <c:v>1,762.00</c:v>
                </c:pt>
                <c:pt idx="1765">
                  <c:v>1,762.99</c:v>
                </c:pt>
                <c:pt idx="1766">
                  <c:v>1,763.99</c:v>
                </c:pt>
                <c:pt idx="1767">
                  <c:v>1,765.00</c:v>
                </c:pt>
                <c:pt idx="1768">
                  <c:v>1,766.00</c:v>
                </c:pt>
                <c:pt idx="1769">
                  <c:v>1,766.99</c:v>
                </c:pt>
                <c:pt idx="1770">
                  <c:v>1,767.99</c:v>
                </c:pt>
                <c:pt idx="1771">
                  <c:v>1,769.00</c:v>
                </c:pt>
                <c:pt idx="1772">
                  <c:v>1,770.00</c:v>
                </c:pt>
                <c:pt idx="1773">
                  <c:v>1,770.99</c:v>
                </c:pt>
                <c:pt idx="1774">
                  <c:v>1,772.00</c:v>
                </c:pt>
                <c:pt idx="1775">
                  <c:v>1,773.00</c:v>
                </c:pt>
                <c:pt idx="1776">
                  <c:v>1,773.99</c:v>
                </c:pt>
                <c:pt idx="1777">
                  <c:v>1,774.99</c:v>
                </c:pt>
                <c:pt idx="1778">
                  <c:v>1,776.00</c:v>
                </c:pt>
                <c:pt idx="1779">
                  <c:v>1,777.00</c:v>
                </c:pt>
                <c:pt idx="1780">
                  <c:v>1,777.99</c:v>
                </c:pt>
                <c:pt idx="1781">
                  <c:v>1,778.99</c:v>
                </c:pt>
                <c:pt idx="1782">
                  <c:v>1,780.00</c:v>
                </c:pt>
                <c:pt idx="1783">
                  <c:v>1,780.99</c:v>
                </c:pt>
                <c:pt idx="1784">
                  <c:v>1,781.99</c:v>
                </c:pt>
                <c:pt idx="1785">
                  <c:v>1,783.00</c:v>
                </c:pt>
                <c:pt idx="1786">
                  <c:v>1,784.00</c:v>
                </c:pt>
                <c:pt idx="1787">
                  <c:v>1,784.99</c:v>
                </c:pt>
                <c:pt idx="1788">
                  <c:v>1,785.99</c:v>
                </c:pt>
                <c:pt idx="1789">
                  <c:v>1,787.00</c:v>
                </c:pt>
                <c:pt idx="1790">
                  <c:v>1,788.00</c:v>
                </c:pt>
                <c:pt idx="1791">
                  <c:v>1,788.99</c:v>
                </c:pt>
                <c:pt idx="1792">
                  <c:v>1,790.00</c:v>
                </c:pt>
                <c:pt idx="1793">
                  <c:v>1,791.00</c:v>
                </c:pt>
                <c:pt idx="1794">
                  <c:v>1,791.99</c:v>
                </c:pt>
                <c:pt idx="1795">
                  <c:v>1,792.99</c:v>
                </c:pt>
                <c:pt idx="1796">
                  <c:v>1,794.00</c:v>
                </c:pt>
                <c:pt idx="1797">
                  <c:v>1,795.00</c:v>
                </c:pt>
                <c:pt idx="1798">
                  <c:v>1,795.99</c:v>
                </c:pt>
                <c:pt idx="1799">
                  <c:v>1,796.99</c:v>
                </c:pt>
                <c:pt idx="1800">
                  <c:v>1,798.00</c:v>
                </c:pt>
                <c:pt idx="1801">
                  <c:v>1,799.00</c:v>
                </c:pt>
                <c:pt idx="1802">
                  <c:v>1,799.99</c:v>
                </c:pt>
                <c:pt idx="1803">
                  <c:v>1,801.00</c:v>
                </c:pt>
                <c:pt idx="1804">
                  <c:v>1,802.00</c:v>
                </c:pt>
                <c:pt idx="1805">
                  <c:v>1,802.99</c:v>
                </c:pt>
                <c:pt idx="1806">
                  <c:v>1,803.99</c:v>
                </c:pt>
                <c:pt idx="1807">
                  <c:v>1,805.00</c:v>
                </c:pt>
                <c:pt idx="1808">
                  <c:v>1,806.00</c:v>
                </c:pt>
                <c:pt idx="1809">
                  <c:v>1,806.99</c:v>
                </c:pt>
                <c:pt idx="1810">
                  <c:v>1,807.99</c:v>
                </c:pt>
                <c:pt idx="1811">
                  <c:v>1,809.00</c:v>
                </c:pt>
                <c:pt idx="1812">
                  <c:v>1,809.99</c:v>
                </c:pt>
                <c:pt idx="1813">
                  <c:v>1,810.99</c:v>
                </c:pt>
                <c:pt idx="1814">
                  <c:v>1,812.00</c:v>
                </c:pt>
                <c:pt idx="1815">
                  <c:v>1,813.00</c:v>
                </c:pt>
                <c:pt idx="1816">
                  <c:v>1,813.99</c:v>
                </c:pt>
                <c:pt idx="1817">
                  <c:v>1,814.99</c:v>
                </c:pt>
                <c:pt idx="1818">
                  <c:v>1,816.00</c:v>
                </c:pt>
                <c:pt idx="1819">
                  <c:v>1,817.00</c:v>
                </c:pt>
                <c:pt idx="1820">
                  <c:v>1,817.99</c:v>
                </c:pt>
                <c:pt idx="1821">
                  <c:v>1,818.99</c:v>
                </c:pt>
                <c:pt idx="1822">
                  <c:v>1,820.00</c:v>
                </c:pt>
                <c:pt idx="1823">
                  <c:v>1,820.99</c:v>
                </c:pt>
                <c:pt idx="1824">
                  <c:v>1,821.99</c:v>
                </c:pt>
                <c:pt idx="1825">
                  <c:v>1,823.00</c:v>
                </c:pt>
                <c:pt idx="1826">
                  <c:v>1,824.00</c:v>
                </c:pt>
                <c:pt idx="1827">
                  <c:v>1,824.99</c:v>
                </c:pt>
                <c:pt idx="1828">
                  <c:v>1,825.99</c:v>
                </c:pt>
                <c:pt idx="1829">
                  <c:v>1,827.00</c:v>
                </c:pt>
                <c:pt idx="1830">
                  <c:v>1,828.00</c:v>
                </c:pt>
                <c:pt idx="1831">
                  <c:v>1,828.99</c:v>
                </c:pt>
                <c:pt idx="1832">
                  <c:v>1,830.00</c:v>
                </c:pt>
                <c:pt idx="1833">
                  <c:v>1,831.00</c:v>
                </c:pt>
                <c:pt idx="1834">
                  <c:v>1,831.99</c:v>
                </c:pt>
                <c:pt idx="1835">
                  <c:v>1,832.99</c:v>
                </c:pt>
                <c:pt idx="1836">
                  <c:v>1,834.00</c:v>
                </c:pt>
                <c:pt idx="1837">
                  <c:v>1,835.00</c:v>
                </c:pt>
                <c:pt idx="1838">
                  <c:v>1,835.99</c:v>
                </c:pt>
                <c:pt idx="1839">
                  <c:v>1,836.99</c:v>
                </c:pt>
                <c:pt idx="1840">
                  <c:v>1,838.00</c:v>
                </c:pt>
                <c:pt idx="1841">
                  <c:v>1,839.00</c:v>
                </c:pt>
                <c:pt idx="1842">
                  <c:v>1,839.99</c:v>
                </c:pt>
                <c:pt idx="1843">
                  <c:v>1,841.00</c:v>
                </c:pt>
                <c:pt idx="1844">
                  <c:v>1,842.00</c:v>
                </c:pt>
                <c:pt idx="1845">
                  <c:v>1,842.99</c:v>
                </c:pt>
                <c:pt idx="1846">
                  <c:v>1,843.99</c:v>
                </c:pt>
                <c:pt idx="1847">
                  <c:v>1,845.00</c:v>
                </c:pt>
                <c:pt idx="1848">
                  <c:v>1,846.00</c:v>
                </c:pt>
                <c:pt idx="1849">
                  <c:v>1,846.99</c:v>
                </c:pt>
                <c:pt idx="1850">
                  <c:v>1,847.99</c:v>
                </c:pt>
                <c:pt idx="1851">
                  <c:v>1,849.00</c:v>
                </c:pt>
                <c:pt idx="1852">
                  <c:v>1,849.99</c:v>
                </c:pt>
                <c:pt idx="1853">
                  <c:v>1,850.99</c:v>
                </c:pt>
                <c:pt idx="1854">
                  <c:v>1,852.00</c:v>
                </c:pt>
                <c:pt idx="1855">
                  <c:v>1,853.00</c:v>
                </c:pt>
                <c:pt idx="1856">
                  <c:v>1,853.99</c:v>
                </c:pt>
                <c:pt idx="1857">
                  <c:v>1,854.99</c:v>
                </c:pt>
                <c:pt idx="1858">
                  <c:v>1,856.00</c:v>
                </c:pt>
                <c:pt idx="1859">
                  <c:v>1,857.00</c:v>
                </c:pt>
                <c:pt idx="1860">
                  <c:v>1,857.99</c:v>
                </c:pt>
                <c:pt idx="1861">
                  <c:v>1,858.99</c:v>
                </c:pt>
                <c:pt idx="1862">
                  <c:v>1,860.00</c:v>
                </c:pt>
                <c:pt idx="1863">
                  <c:v>1,860.99</c:v>
                </c:pt>
                <c:pt idx="1864">
                  <c:v>1,861.99</c:v>
                </c:pt>
                <c:pt idx="1865">
                  <c:v>1,863.00</c:v>
                </c:pt>
                <c:pt idx="1866">
                  <c:v>1,864.00</c:v>
                </c:pt>
                <c:pt idx="1867">
                  <c:v>1,864.99</c:v>
                </c:pt>
                <c:pt idx="1868">
                  <c:v>1,865.99</c:v>
                </c:pt>
                <c:pt idx="1869">
                  <c:v>1,867.00</c:v>
                </c:pt>
                <c:pt idx="1870">
                  <c:v>1,868.00</c:v>
                </c:pt>
                <c:pt idx="1871">
                  <c:v>1,868.99</c:v>
                </c:pt>
                <c:pt idx="1872">
                  <c:v>1,870.00</c:v>
                </c:pt>
                <c:pt idx="1873">
                  <c:v>1,871.00</c:v>
                </c:pt>
                <c:pt idx="1874">
                  <c:v>1,871.99</c:v>
                </c:pt>
                <c:pt idx="1875">
                  <c:v>1,872.99</c:v>
                </c:pt>
                <c:pt idx="1876">
                  <c:v>1,874.00</c:v>
                </c:pt>
                <c:pt idx="1877">
                  <c:v>1,875.00</c:v>
                </c:pt>
                <c:pt idx="1878">
                  <c:v>1,875.99</c:v>
                </c:pt>
                <c:pt idx="1879">
                  <c:v>1,876.99</c:v>
                </c:pt>
                <c:pt idx="1880">
                  <c:v>1,878.00</c:v>
                </c:pt>
                <c:pt idx="1881">
                  <c:v>1,879.00</c:v>
                </c:pt>
                <c:pt idx="1882">
                  <c:v>1,879.99</c:v>
                </c:pt>
                <c:pt idx="1883">
                  <c:v>1,880.99</c:v>
                </c:pt>
                <c:pt idx="1884">
                  <c:v>1,882.00</c:v>
                </c:pt>
                <c:pt idx="1885">
                  <c:v>1,882.99</c:v>
                </c:pt>
                <c:pt idx="1886">
                  <c:v>1,883.99</c:v>
                </c:pt>
                <c:pt idx="1887">
                  <c:v>1,885.00</c:v>
                </c:pt>
                <c:pt idx="1888">
                  <c:v>1,886.00</c:v>
                </c:pt>
                <c:pt idx="1889">
                  <c:v>1,886.99</c:v>
                </c:pt>
                <c:pt idx="1890">
                  <c:v>1,887.99</c:v>
                </c:pt>
                <c:pt idx="1891">
                  <c:v>1,889.00</c:v>
                </c:pt>
                <c:pt idx="1892">
                  <c:v>1,890.00</c:v>
                </c:pt>
                <c:pt idx="1893">
                  <c:v>1,890.99</c:v>
                </c:pt>
                <c:pt idx="1894">
                  <c:v>1,892.00</c:v>
                </c:pt>
                <c:pt idx="1895">
                  <c:v>1,893.00</c:v>
                </c:pt>
                <c:pt idx="1896">
                  <c:v>1,893.99</c:v>
                </c:pt>
                <c:pt idx="1897">
                  <c:v>1,894.99</c:v>
                </c:pt>
                <c:pt idx="1898">
                  <c:v>1,896.00</c:v>
                </c:pt>
                <c:pt idx="1899">
                  <c:v>1,897.00</c:v>
                </c:pt>
                <c:pt idx="1900">
                  <c:v>1,897.99</c:v>
                </c:pt>
                <c:pt idx="1901">
                  <c:v>1,898.99</c:v>
                </c:pt>
                <c:pt idx="1902">
                  <c:v>1,900.00</c:v>
                </c:pt>
                <c:pt idx="1903">
                  <c:v>1,901.00</c:v>
                </c:pt>
                <c:pt idx="1904">
                  <c:v>1,901.99</c:v>
                </c:pt>
                <c:pt idx="1905">
                  <c:v>1,903.00</c:v>
                </c:pt>
                <c:pt idx="1906">
                  <c:v>1,904.00</c:v>
                </c:pt>
                <c:pt idx="1907">
                  <c:v>1,904.99</c:v>
                </c:pt>
                <c:pt idx="1908">
                  <c:v>1,905.99</c:v>
                </c:pt>
                <c:pt idx="1909">
                  <c:v>1,907.00</c:v>
                </c:pt>
                <c:pt idx="1910">
                  <c:v>1,908.00</c:v>
                </c:pt>
                <c:pt idx="1911">
                  <c:v>1,908.99</c:v>
                </c:pt>
                <c:pt idx="1912">
                  <c:v>1,909.99</c:v>
                </c:pt>
                <c:pt idx="1913">
                  <c:v>1,911.00</c:v>
                </c:pt>
                <c:pt idx="1914">
                  <c:v>1,911.99</c:v>
                </c:pt>
                <c:pt idx="1915">
                  <c:v>1,912.99</c:v>
                </c:pt>
                <c:pt idx="1916">
                  <c:v>1,914.00</c:v>
                </c:pt>
                <c:pt idx="1917">
                  <c:v>1,915.00</c:v>
                </c:pt>
                <c:pt idx="1918">
                  <c:v>1,915.99</c:v>
                </c:pt>
                <c:pt idx="1919">
                  <c:v>1,916.99</c:v>
                </c:pt>
                <c:pt idx="1920">
                  <c:v>1,918.00</c:v>
                </c:pt>
                <c:pt idx="1921">
                  <c:v>1,919.00</c:v>
                </c:pt>
                <c:pt idx="1922">
                  <c:v>1,919.99</c:v>
                </c:pt>
                <c:pt idx="1923">
                  <c:v>1,920.99</c:v>
                </c:pt>
                <c:pt idx="1924">
                  <c:v>1,922.00</c:v>
                </c:pt>
                <c:pt idx="1925">
                  <c:v>1,922.99</c:v>
                </c:pt>
                <c:pt idx="1926">
                  <c:v>1,923.99</c:v>
                </c:pt>
                <c:pt idx="1927">
                  <c:v>1,925.00</c:v>
                </c:pt>
                <c:pt idx="1928">
                  <c:v>1,926.00</c:v>
                </c:pt>
                <c:pt idx="1929">
                  <c:v>1,926.99</c:v>
                </c:pt>
                <c:pt idx="1930">
                  <c:v>1,927.99</c:v>
                </c:pt>
                <c:pt idx="1931">
                  <c:v>1,929.00</c:v>
                </c:pt>
                <c:pt idx="1932">
                  <c:v>1,930.00</c:v>
                </c:pt>
                <c:pt idx="1933">
                  <c:v>1,930.99</c:v>
                </c:pt>
                <c:pt idx="1934">
                  <c:v>1,932.00</c:v>
                </c:pt>
                <c:pt idx="1935">
                  <c:v>1,933.00</c:v>
                </c:pt>
                <c:pt idx="1936">
                  <c:v>1,933.99</c:v>
                </c:pt>
                <c:pt idx="1937">
                  <c:v>1,934.99</c:v>
                </c:pt>
                <c:pt idx="1938">
                  <c:v>1,936.00</c:v>
                </c:pt>
                <c:pt idx="1939">
                  <c:v>1,937.00</c:v>
                </c:pt>
                <c:pt idx="1940">
                  <c:v>1,937.99</c:v>
                </c:pt>
                <c:pt idx="1941">
                  <c:v>1,938.99</c:v>
                </c:pt>
                <c:pt idx="1942">
                  <c:v>1,940.00</c:v>
                </c:pt>
                <c:pt idx="1943">
                  <c:v>1,941.00</c:v>
                </c:pt>
                <c:pt idx="1944">
                  <c:v>1,941.99</c:v>
                </c:pt>
                <c:pt idx="1945">
                  <c:v>1,943.00</c:v>
                </c:pt>
                <c:pt idx="1946">
                  <c:v>1,944.00</c:v>
                </c:pt>
                <c:pt idx="1947">
                  <c:v>1,944.99</c:v>
                </c:pt>
                <c:pt idx="1948">
                  <c:v>1,945.99</c:v>
                </c:pt>
                <c:pt idx="1949">
                  <c:v>1,947.00</c:v>
                </c:pt>
                <c:pt idx="1950">
                  <c:v>1,948.00</c:v>
                </c:pt>
                <c:pt idx="1951">
                  <c:v>1,948.99</c:v>
                </c:pt>
                <c:pt idx="1952">
                  <c:v>1,949.99</c:v>
                </c:pt>
                <c:pt idx="1953">
                  <c:v>1,951.00</c:v>
                </c:pt>
                <c:pt idx="1954">
                  <c:v>1,951.99</c:v>
                </c:pt>
                <c:pt idx="1955">
                  <c:v>1,952.99</c:v>
                </c:pt>
                <c:pt idx="1956">
                  <c:v>1,954.00</c:v>
                </c:pt>
                <c:pt idx="1957">
                  <c:v>1,955.00</c:v>
                </c:pt>
                <c:pt idx="1958">
                  <c:v>1,955.99</c:v>
                </c:pt>
                <c:pt idx="1959">
                  <c:v>1,956.99</c:v>
                </c:pt>
                <c:pt idx="1960">
                  <c:v>1,958.00</c:v>
                </c:pt>
                <c:pt idx="1961">
                  <c:v>1,959.00</c:v>
                </c:pt>
                <c:pt idx="1962">
                  <c:v>1,959.99</c:v>
                </c:pt>
                <c:pt idx="1963">
                  <c:v>1,961.00</c:v>
                </c:pt>
                <c:pt idx="1964">
                  <c:v>1,962.00</c:v>
                </c:pt>
                <c:pt idx="1965">
                  <c:v>1,962.99</c:v>
                </c:pt>
                <c:pt idx="1966">
                  <c:v>1,963.99</c:v>
                </c:pt>
                <c:pt idx="1967">
                  <c:v>1,965.00</c:v>
                </c:pt>
                <c:pt idx="1968">
                  <c:v>1,966.00</c:v>
                </c:pt>
                <c:pt idx="1969">
                  <c:v>1,966.99</c:v>
                </c:pt>
                <c:pt idx="1970">
                  <c:v>1,967.99</c:v>
                </c:pt>
                <c:pt idx="1971">
                  <c:v>1,969.00</c:v>
                </c:pt>
                <c:pt idx="1972">
                  <c:v>1,970.00</c:v>
                </c:pt>
                <c:pt idx="1973">
                  <c:v>1,970.99</c:v>
                </c:pt>
                <c:pt idx="1974">
                  <c:v>1,972.00</c:v>
                </c:pt>
                <c:pt idx="1975">
                  <c:v>1,973.00</c:v>
                </c:pt>
                <c:pt idx="1976">
                  <c:v>1,973.99</c:v>
                </c:pt>
                <c:pt idx="1977">
                  <c:v>1,974.99</c:v>
                </c:pt>
                <c:pt idx="1978">
                  <c:v>1,976.00</c:v>
                </c:pt>
                <c:pt idx="1979">
                  <c:v>1,977.00</c:v>
                </c:pt>
                <c:pt idx="1980">
                  <c:v>1,977.99</c:v>
                </c:pt>
                <c:pt idx="1981">
                  <c:v>1,978.99</c:v>
                </c:pt>
                <c:pt idx="1982">
                  <c:v>1,980.00</c:v>
                </c:pt>
                <c:pt idx="1983">
                  <c:v>1,981.00</c:v>
                </c:pt>
                <c:pt idx="1984">
                  <c:v>1,981.99</c:v>
                </c:pt>
                <c:pt idx="1985">
                  <c:v>1,983.00</c:v>
                </c:pt>
                <c:pt idx="1986">
                  <c:v>1,984.00</c:v>
                </c:pt>
                <c:pt idx="1987">
                  <c:v>1,984.99</c:v>
                </c:pt>
                <c:pt idx="1988">
                  <c:v>1,985.99</c:v>
                </c:pt>
                <c:pt idx="1989">
                  <c:v>1,987.00</c:v>
                </c:pt>
                <c:pt idx="1990">
                  <c:v>1,988.00</c:v>
                </c:pt>
                <c:pt idx="1991">
                  <c:v>1,988.99</c:v>
                </c:pt>
                <c:pt idx="1992">
                  <c:v>1,989.99</c:v>
                </c:pt>
                <c:pt idx="1993">
                  <c:v>1,991.00</c:v>
                </c:pt>
                <c:pt idx="1994">
                  <c:v>1,992.00</c:v>
                </c:pt>
                <c:pt idx="1995">
                  <c:v>1,992.99</c:v>
                </c:pt>
                <c:pt idx="1996">
                  <c:v>1,994.00</c:v>
                </c:pt>
                <c:pt idx="1997">
                  <c:v>1,995.00</c:v>
                </c:pt>
                <c:pt idx="1998">
                  <c:v>1,995.99</c:v>
                </c:pt>
                <c:pt idx="1999">
                  <c:v>1,996.99</c:v>
                </c:pt>
                <c:pt idx="2000">
                  <c:v>1,998.00</c:v>
                </c:pt>
                <c:pt idx="2001">
                  <c:v>1,999.00</c:v>
                </c:pt>
                <c:pt idx="2002">
                  <c:v>1,999.99</c:v>
                </c:pt>
                <c:pt idx="2003">
                  <c:v>2,000.99</c:v>
                </c:pt>
                <c:pt idx="2004">
                  <c:v>2,002.00</c:v>
                </c:pt>
                <c:pt idx="2005">
                  <c:v>2,002.99</c:v>
                </c:pt>
                <c:pt idx="2006">
                  <c:v>2,003.99</c:v>
                </c:pt>
                <c:pt idx="2007">
                  <c:v>2,005.00</c:v>
                </c:pt>
                <c:pt idx="2008">
                  <c:v>2,006.00</c:v>
                </c:pt>
                <c:pt idx="2009">
                  <c:v>2,006.99</c:v>
                </c:pt>
                <c:pt idx="2010">
                  <c:v>2,007.99</c:v>
                </c:pt>
                <c:pt idx="2011">
                  <c:v>2,009.00</c:v>
                </c:pt>
                <c:pt idx="2012">
                  <c:v>2,010.00</c:v>
                </c:pt>
                <c:pt idx="2013">
                  <c:v>2,010.99</c:v>
                </c:pt>
                <c:pt idx="2014">
                  <c:v>2,012.00</c:v>
                </c:pt>
                <c:pt idx="2015">
                  <c:v>2,013.00</c:v>
                </c:pt>
                <c:pt idx="2016">
                  <c:v>2,013.99</c:v>
                </c:pt>
                <c:pt idx="2017">
                  <c:v>2,014.99</c:v>
                </c:pt>
                <c:pt idx="2018">
                  <c:v>2,016.00</c:v>
                </c:pt>
                <c:pt idx="2019">
                  <c:v>2,017.00</c:v>
                </c:pt>
                <c:pt idx="2020">
                  <c:v>2,017.99</c:v>
                </c:pt>
                <c:pt idx="2021">
                  <c:v>2,018.99</c:v>
                </c:pt>
                <c:pt idx="2022">
                  <c:v>2,020.00</c:v>
                </c:pt>
                <c:pt idx="2023">
                  <c:v>2,021.00</c:v>
                </c:pt>
                <c:pt idx="2024">
                  <c:v>2,021.99</c:v>
                </c:pt>
                <c:pt idx="2025">
                  <c:v>2,023.00</c:v>
                </c:pt>
                <c:pt idx="2026">
                  <c:v>2,024.00</c:v>
                </c:pt>
                <c:pt idx="2027">
                  <c:v>2,024.99</c:v>
                </c:pt>
                <c:pt idx="2028">
                  <c:v>2,025.99</c:v>
                </c:pt>
                <c:pt idx="2029">
                  <c:v>2,027.00</c:v>
                </c:pt>
                <c:pt idx="2030">
                  <c:v>2,028.00</c:v>
                </c:pt>
                <c:pt idx="2031">
                  <c:v>2,028.99</c:v>
                </c:pt>
                <c:pt idx="2032">
                  <c:v>2,029.99</c:v>
                </c:pt>
                <c:pt idx="2033">
                  <c:v>2,031.00</c:v>
                </c:pt>
                <c:pt idx="2034">
                  <c:v>2,032.00</c:v>
                </c:pt>
                <c:pt idx="2035">
                  <c:v>2,032.99</c:v>
                </c:pt>
                <c:pt idx="2036">
                  <c:v>2,034.00</c:v>
                </c:pt>
                <c:pt idx="2037">
                  <c:v>2,035.00</c:v>
                </c:pt>
                <c:pt idx="2038">
                  <c:v>2,035.99</c:v>
                </c:pt>
                <c:pt idx="2039">
                  <c:v>2,036.99</c:v>
                </c:pt>
                <c:pt idx="2040">
                  <c:v>2,038.00</c:v>
                </c:pt>
                <c:pt idx="2041">
                  <c:v>2,039.00</c:v>
                </c:pt>
                <c:pt idx="2042">
                  <c:v>2,039.99</c:v>
                </c:pt>
                <c:pt idx="2043">
                  <c:v>2,040.99</c:v>
                </c:pt>
                <c:pt idx="2044">
                  <c:v>2,042.00</c:v>
                </c:pt>
                <c:pt idx="2045">
                  <c:v>2,042.99</c:v>
                </c:pt>
                <c:pt idx="2046">
                  <c:v>2,043.99</c:v>
                </c:pt>
                <c:pt idx="2047">
                  <c:v>2,045.00</c:v>
                </c:pt>
                <c:pt idx="2048">
                  <c:v>2,046.00</c:v>
                </c:pt>
                <c:pt idx="2049">
                  <c:v>2,046.99</c:v>
                </c:pt>
                <c:pt idx="2050">
                  <c:v>2,047.99</c:v>
                </c:pt>
                <c:pt idx="2051">
                  <c:v>2,049.00</c:v>
                </c:pt>
                <c:pt idx="2052">
                  <c:v>2,050.00</c:v>
                </c:pt>
                <c:pt idx="2053">
                  <c:v>2,050.99</c:v>
                </c:pt>
                <c:pt idx="2054">
                  <c:v>2,051.99</c:v>
                </c:pt>
                <c:pt idx="2055">
                  <c:v>2,053.00</c:v>
                </c:pt>
                <c:pt idx="2056">
                  <c:v>2,054.00</c:v>
                </c:pt>
                <c:pt idx="2057">
                  <c:v>2,054.99</c:v>
                </c:pt>
                <c:pt idx="2058">
                  <c:v>2,056.00</c:v>
                </c:pt>
                <c:pt idx="2059">
                  <c:v>2,057.00</c:v>
                </c:pt>
                <c:pt idx="2060">
                  <c:v>2,057.99</c:v>
                </c:pt>
                <c:pt idx="2061">
                  <c:v>2,058.99</c:v>
                </c:pt>
                <c:pt idx="2062">
                  <c:v>2,060.00</c:v>
                </c:pt>
                <c:pt idx="2063">
                  <c:v>2,061.00</c:v>
                </c:pt>
                <c:pt idx="2064">
                  <c:v>2,061.99</c:v>
                </c:pt>
                <c:pt idx="2065">
                  <c:v>2,062.99</c:v>
                </c:pt>
                <c:pt idx="2066">
                  <c:v>2,064.00</c:v>
                </c:pt>
                <c:pt idx="2067">
                  <c:v>2,064.99</c:v>
                </c:pt>
                <c:pt idx="2068">
                  <c:v>2,065.99</c:v>
                </c:pt>
                <c:pt idx="2069">
                  <c:v>2,067.00</c:v>
                </c:pt>
                <c:pt idx="2070">
                  <c:v>2,068.00</c:v>
                </c:pt>
                <c:pt idx="2071">
                  <c:v>2,068.99</c:v>
                </c:pt>
                <c:pt idx="2072">
                  <c:v>2,069.99</c:v>
                </c:pt>
                <c:pt idx="2073">
                  <c:v>2,071.00</c:v>
                </c:pt>
                <c:pt idx="2074">
                  <c:v>2,072.00</c:v>
                </c:pt>
                <c:pt idx="2075">
                  <c:v>2,072.99</c:v>
                </c:pt>
                <c:pt idx="2076">
                  <c:v>2,074.00</c:v>
                </c:pt>
                <c:pt idx="2077">
                  <c:v>2,075.00</c:v>
                </c:pt>
                <c:pt idx="2078">
                  <c:v>2,075.99</c:v>
                </c:pt>
                <c:pt idx="2079">
                  <c:v>2,076.99</c:v>
                </c:pt>
                <c:pt idx="2080">
                  <c:v>2,078.00</c:v>
                </c:pt>
                <c:pt idx="2081">
                  <c:v>2,079.00</c:v>
                </c:pt>
                <c:pt idx="2082">
                  <c:v>2,079.99</c:v>
                </c:pt>
                <c:pt idx="2083">
                  <c:v>2,080.99</c:v>
                </c:pt>
                <c:pt idx="2084">
                  <c:v>2,082.00</c:v>
                </c:pt>
                <c:pt idx="2085">
                  <c:v>2,083.00</c:v>
                </c:pt>
                <c:pt idx="2086">
                  <c:v>2,083.99</c:v>
                </c:pt>
                <c:pt idx="2087">
                  <c:v>2,085.00</c:v>
                </c:pt>
                <c:pt idx="2088">
                  <c:v>2,086.00</c:v>
                </c:pt>
                <c:pt idx="2089">
                  <c:v>2,086.99</c:v>
                </c:pt>
                <c:pt idx="2090">
                  <c:v>2,087.99</c:v>
                </c:pt>
                <c:pt idx="2091">
                  <c:v>2,089.00</c:v>
                </c:pt>
                <c:pt idx="2092">
                  <c:v>2,090.00</c:v>
                </c:pt>
                <c:pt idx="2093">
                  <c:v>2,090.99</c:v>
                </c:pt>
                <c:pt idx="2094">
                  <c:v>2,091.99</c:v>
                </c:pt>
                <c:pt idx="2095">
                  <c:v>2,093.00</c:v>
                </c:pt>
                <c:pt idx="2096">
                  <c:v>2,094.00</c:v>
                </c:pt>
                <c:pt idx="2097">
                  <c:v>2,094.99</c:v>
                </c:pt>
                <c:pt idx="2098">
                  <c:v>2,096.00</c:v>
                </c:pt>
                <c:pt idx="2099">
                  <c:v>2,097.00</c:v>
                </c:pt>
                <c:pt idx="2100">
                  <c:v>2,097.99</c:v>
                </c:pt>
                <c:pt idx="2101">
                  <c:v>2,098.99</c:v>
                </c:pt>
                <c:pt idx="2102">
                  <c:v>2,100.00</c:v>
                </c:pt>
                <c:pt idx="2103">
                  <c:v>2,101.00</c:v>
                </c:pt>
                <c:pt idx="2104">
                  <c:v>2,101.99</c:v>
                </c:pt>
                <c:pt idx="2105">
                  <c:v>2,102.99</c:v>
                </c:pt>
                <c:pt idx="2106">
                  <c:v>2,104.00</c:v>
                </c:pt>
                <c:pt idx="2107">
                  <c:v>2,104.99</c:v>
                </c:pt>
                <c:pt idx="2108">
                  <c:v>2,105.99</c:v>
                </c:pt>
                <c:pt idx="2109">
                  <c:v>2,107.00</c:v>
                </c:pt>
                <c:pt idx="2110">
                  <c:v>2,108.00</c:v>
                </c:pt>
                <c:pt idx="2111">
                  <c:v>2,108.99</c:v>
                </c:pt>
                <c:pt idx="2112">
                  <c:v>2,109.99</c:v>
                </c:pt>
                <c:pt idx="2113">
                  <c:v>2,111.00</c:v>
                </c:pt>
                <c:pt idx="2114">
                  <c:v>2,112.00</c:v>
                </c:pt>
                <c:pt idx="2115">
                  <c:v>2,112.99</c:v>
                </c:pt>
                <c:pt idx="2116">
                  <c:v>2,114.00</c:v>
                </c:pt>
                <c:pt idx="2117">
                  <c:v>2,115.00</c:v>
                </c:pt>
                <c:pt idx="2118">
                  <c:v>2,115.99</c:v>
                </c:pt>
                <c:pt idx="2119">
                  <c:v>2,116.99</c:v>
                </c:pt>
                <c:pt idx="2120">
                  <c:v>2,118.00</c:v>
                </c:pt>
                <c:pt idx="2121">
                  <c:v>2,119.00</c:v>
                </c:pt>
                <c:pt idx="2122">
                  <c:v>2,119.99</c:v>
                </c:pt>
                <c:pt idx="2123">
                  <c:v>2,120.99</c:v>
                </c:pt>
                <c:pt idx="2124">
                  <c:v>2,122.00</c:v>
                </c:pt>
                <c:pt idx="2125">
                  <c:v>2,123.00</c:v>
                </c:pt>
                <c:pt idx="2126">
                  <c:v>2,123.99</c:v>
                </c:pt>
                <c:pt idx="2127">
                  <c:v>2,125.00</c:v>
                </c:pt>
                <c:pt idx="2128">
                  <c:v>2,126.00</c:v>
                </c:pt>
                <c:pt idx="2129">
                  <c:v>2,126.99</c:v>
                </c:pt>
                <c:pt idx="2130">
                  <c:v>2,127.99</c:v>
                </c:pt>
                <c:pt idx="2131">
                  <c:v>2,129.00</c:v>
                </c:pt>
                <c:pt idx="2132">
                  <c:v>2,130.00</c:v>
                </c:pt>
                <c:pt idx="2133">
                  <c:v>2,130.99</c:v>
                </c:pt>
                <c:pt idx="2134">
                  <c:v>2,131.99</c:v>
                </c:pt>
                <c:pt idx="2135">
                  <c:v>2,133.00</c:v>
                </c:pt>
                <c:pt idx="2136">
                  <c:v>2,133.99</c:v>
                </c:pt>
                <c:pt idx="2137">
                  <c:v>2,134.99</c:v>
                </c:pt>
                <c:pt idx="2138">
                  <c:v>2,136.00</c:v>
                </c:pt>
                <c:pt idx="2139">
                  <c:v>2,137.00</c:v>
                </c:pt>
                <c:pt idx="2140">
                  <c:v>2,137.99</c:v>
                </c:pt>
                <c:pt idx="2141">
                  <c:v>2,138.99</c:v>
                </c:pt>
                <c:pt idx="2142">
                  <c:v>2,140.00</c:v>
                </c:pt>
                <c:pt idx="2143">
                  <c:v>2,141.00</c:v>
                </c:pt>
                <c:pt idx="2144">
                  <c:v>2,141.99</c:v>
                </c:pt>
                <c:pt idx="2145">
                  <c:v>2,142.99</c:v>
                </c:pt>
                <c:pt idx="2146">
                  <c:v>2,144.00</c:v>
                </c:pt>
                <c:pt idx="2147">
                  <c:v>2,144.99</c:v>
                </c:pt>
                <c:pt idx="2148">
                  <c:v>2,145.99</c:v>
                </c:pt>
                <c:pt idx="2149">
                  <c:v>2,147.00</c:v>
                </c:pt>
                <c:pt idx="2150">
                  <c:v>2,148.00</c:v>
                </c:pt>
                <c:pt idx="2151">
                  <c:v>2,148.99</c:v>
                </c:pt>
                <c:pt idx="2152">
                  <c:v>2,149.99</c:v>
                </c:pt>
                <c:pt idx="2153">
                  <c:v>2,151.00</c:v>
                </c:pt>
                <c:pt idx="2154">
                  <c:v>2,152.00</c:v>
                </c:pt>
                <c:pt idx="2155">
                  <c:v>2,152.99</c:v>
                </c:pt>
                <c:pt idx="2156">
                  <c:v>2,154.00</c:v>
                </c:pt>
                <c:pt idx="2157">
                  <c:v>2,155.00</c:v>
                </c:pt>
                <c:pt idx="2158">
                  <c:v>2,155.99</c:v>
                </c:pt>
                <c:pt idx="2159">
                  <c:v>2,156.99</c:v>
                </c:pt>
                <c:pt idx="2160">
                  <c:v>2,158.00</c:v>
                </c:pt>
                <c:pt idx="2161">
                  <c:v>2,159.00</c:v>
                </c:pt>
                <c:pt idx="2162">
                  <c:v>2,159.99</c:v>
                </c:pt>
                <c:pt idx="2163">
                  <c:v>2,160.99</c:v>
                </c:pt>
                <c:pt idx="2164">
                  <c:v>2,162.00</c:v>
                </c:pt>
                <c:pt idx="2165">
                  <c:v>2,163.00</c:v>
                </c:pt>
                <c:pt idx="2166">
                  <c:v>2,163.99</c:v>
                </c:pt>
                <c:pt idx="2167">
                  <c:v>2,165.00</c:v>
                </c:pt>
                <c:pt idx="2168">
                  <c:v>2,166.00</c:v>
                </c:pt>
                <c:pt idx="2169">
                  <c:v>2,166.99</c:v>
                </c:pt>
                <c:pt idx="2170">
                  <c:v>2,167.99</c:v>
                </c:pt>
                <c:pt idx="2171">
                  <c:v>2,169.00</c:v>
                </c:pt>
                <c:pt idx="2172">
                  <c:v>2,170.00</c:v>
                </c:pt>
                <c:pt idx="2173">
                  <c:v>2,170.99</c:v>
                </c:pt>
                <c:pt idx="2174">
                  <c:v>2,171.99</c:v>
                </c:pt>
                <c:pt idx="2175">
                  <c:v>2,173.00</c:v>
                </c:pt>
                <c:pt idx="2176">
                  <c:v>2,173.99</c:v>
                </c:pt>
                <c:pt idx="2177">
                  <c:v>2,174.99</c:v>
                </c:pt>
                <c:pt idx="2178">
                  <c:v>2,176.00</c:v>
                </c:pt>
                <c:pt idx="2179">
                  <c:v>2,177.00</c:v>
                </c:pt>
                <c:pt idx="2180">
                  <c:v>2,177.99</c:v>
                </c:pt>
                <c:pt idx="2181">
                  <c:v>2,178.99</c:v>
                </c:pt>
                <c:pt idx="2182">
                  <c:v>2,180.00</c:v>
                </c:pt>
                <c:pt idx="2183">
                  <c:v>2,181.00</c:v>
                </c:pt>
                <c:pt idx="2184">
                  <c:v>2,181.99</c:v>
                </c:pt>
                <c:pt idx="2185">
                  <c:v>2,182.99</c:v>
                </c:pt>
                <c:pt idx="2186">
                  <c:v>2,184.00</c:v>
                </c:pt>
                <c:pt idx="2187">
                  <c:v>2,184.99</c:v>
                </c:pt>
                <c:pt idx="2188">
                  <c:v>2,185.99</c:v>
                </c:pt>
                <c:pt idx="2189">
                  <c:v>2,187.00</c:v>
                </c:pt>
                <c:pt idx="2190">
                  <c:v>2,188.00</c:v>
                </c:pt>
                <c:pt idx="2191">
                  <c:v>2,188.99</c:v>
                </c:pt>
                <c:pt idx="2192">
                  <c:v>2,189.99</c:v>
                </c:pt>
                <c:pt idx="2193">
                  <c:v>2,191.00</c:v>
                </c:pt>
                <c:pt idx="2194">
                  <c:v>2,192.00</c:v>
                </c:pt>
                <c:pt idx="2195">
                  <c:v>2,192.99</c:v>
                </c:pt>
                <c:pt idx="2196">
                  <c:v>2,194.00</c:v>
                </c:pt>
                <c:pt idx="2197">
                  <c:v>2,195.00</c:v>
                </c:pt>
                <c:pt idx="2198">
                  <c:v>2,195.99</c:v>
                </c:pt>
                <c:pt idx="2199">
                  <c:v>2,196.99</c:v>
                </c:pt>
                <c:pt idx="2200">
                  <c:v>2,198.00</c:v>
                </c:pt>
                <c:pt idx="2201">
                  <c:v>2,199.00</c:v>
                </c:pt>
                <c:pt idx="2202">
                  <c:v>2,199.99</c:v>
                </c:pt>
                <c:pt idx="2203">
                  <c:v>2,200.99</c:v>
                </c:pt>
                <c:pt idx="2204">
                  <c:v>2,202.00</c:v>
                </c:pt>
                <c:pt idx="2205">
                  <c:v>2,203.00</c:v>
                </c:pt>
                <c:pt idx="2206">
                  <c:v>2,203.99</c:v>
                </c:pt>
                <c:pt idx="2207">
                  <c:v>2,205.00</c:v>
                </c:pt>
                <c:pt idx="2208">
                  <c:v>2,206.00</c:v>
                </c:pt>
                <c:pt idx="2209">
                  <c:v>2,206.99</c:v>
                </c:pt>
                <c:pt idx="2210">
                  <c:v>2,207.99</c:v>
                </c:pt>
                <c:pt idx="2211">
                  <c:v>2,209.00</c:v>
                </c:pt>
                <c:pt idx="2212">
                  <c:v>2,210.00</c:v>
                </c:pt>
                <c:pt idx="2213">
                  <c:v>2,210.99</c:v>
                </c:pt>
                <c:pt idx="2214">
                  <c:v>2,211.99</c:v>
                </c:pt>
                <c:pt idx="2215">
                  <c:v>2,213.00</c:v>
                </c:pt>
                <c:pt idx="2216">
                  <c:v>2,213.99</c:v>
                </c:pt>
                <c:pt idx="2217">
                  <c:v>2,214.99</c:v>
                </c:pt>
                <c:pt idx="2218">
                  <c:v>2,216.00</c:v>
                </c:pt>
                <c:pt idx="2219">
                  <c:v>2,217.00</c:v>
                </c:pt>
                <c:pt idx="2220">
                  <c:v>2,217.99</c:v>
                </c:pt>
                <c:pt idx="2221">
                  <c:v>2,218.99</c:v>
                </c:pt>
                <c:pt idx="2222">
                  <c:v>2,220.00</c:v>
                </c:pt>
                <c:pt idx="2223">
                  <c:v>2,221.00</c:v>
                </c:pt>
                <c:pt idx="2224">
                  <c:v>2,221.99</c:v>
                </c:pt>
                <c:pt idx="2225">
                  <c:v>2,222.99</c:v>
                </c:pt>
                <c:pt idx="2226">
                  <c:v>2,224.00</c:v>
                </c:pt>
                <c:pt idx="2227">
                  <c:v>2,224.99</c:v>
                </c:pt>
                <c:pt idx="2228">
                  <c:v>2,225.99</c:v>
                </c:pt>
                <c:pt idx="2229">
                  <c:v>2,227.00</c:v>
                </c:pt>
                <c:pt idx="2230">
                  <c:v>2,228.00</c:v>
                </c:pt>
                <c:pt idx="2231">
                  <c:v>2,228.99</c:v>
                </c:pt>
                <c:pt idx="2232">
                  <c:v>2,229.99</c:v>
                </c:pt>
                <c:pt idx="2233">
                  <c:v>2,231.00</c:v>
                </c:pt>
                <c:pt idx="2234">
                  <c:v>2,232.00</c:v>
                </c:pt>
                <c:pt idx="2235">
                  <c:v>2,232.99</c:v>
                </c:pt>
                <c:pt idx="2236">
                  <c:v>2,233.99</c:v>
                </c:pt>
                <c:pt idx="2237">
                  <c:v>2,235.00</c:v>
                </c:pt>
                <c:pt idx="2238">
                  <c:v>2,235.99</c:v>
                </c:pt>
                <c:pt idx="2239">
                  <c:v>2,236.99</c:v>
                </c:pt>
                <c:pt idx="2240">
                  <c:v>2,238.00</c:v>
                </c:pt>
                <c:pt idx="2241">
                  <c:v>2,239.00</c:v>
                </c:pt>
                <c:pt idx="2242">
                  <c:v>2,239.99</c:v>
                </c:pt>
                <c:pt idx="2243">
                  <c:v>2,240.99</c:v>
                </c:pt>
                <c:pt idx="2244">
                  <c:v>2,242.00</c:v>
                </c:pt>
                <c:pt idx="2245">
                  <c:v>2,243.00</c:v>
                </c:pt>
                <c:pt idx="2246">
                  <c:v>2,243.99</c:v>
                </c:pt>
                <c:pt idx="2247">
                  <c:v>2,244.99</c:v>
                </c:pt>
                <c:pt idx="2248">
                  <c:v>2,246.00</c:v>
                </c:pt>
                <c:pt idx="2249">
                  <c:v>2,246.99</c:v>
                </c:pt>
                <c:pt idx="2250">
                  <c:v>2,247.99</c:v>
                </c:pt>
                <c:pt idx="2251">
                  <c:v>2,249.00</c:v>
                </c:pt>
                <c:pt idx="2252">
                  <c:v>2,250.00</c:v>
                </c:pt>
                <c:pt idx="2253">
                  <c:v>2,250.99</c:v>
                </c:pt>
                <c:pt idx="2254">
                  <c:v>2,251.99</c:v>
                </c:pt>
                <c:pt idx="2255">
                  <c:v>2,253.00</c:v>
                </c:pt>
                <c:pt idx="2256">
                  <c:v>2,254.00</c:v>
                </c:pt>
                <c:pt idx="2257">
                  <c:v>2,254.99</c:v>
                </c:pt>
                <c:pt idx="2258">
                  <c:v>2,256.00</c:v>
                </c:pt>
                <c:pt idx="2259">
                  <c:v>2,257.00</c:v>
                </c:pt>
                <c:pt idx="2260">
                  <c:v>2,257.99</c:v>
                </c:pt>
                <c:pt idx="2261">
                  <c:v>2,258.99</c:v>
                </c:pt>
                <c:pt idx="2262">
                  <c:v>2,260.00</c:v>
                </c:pt>
                <c:pt idx="2263">
                  <c:v>2,261.00</c:v>
                </c:pt>
                <c:pt idx="2264">
                  <c:v>2,261.99</c:v>
                </c:pt>
                <c:pt idx="2265">
                  <c:v>2,262.99</c:v>
                </c:pt>
                <c:pt idx="2266">
                  <c:v>2,264.00</c:v>
                </c:pt>
                <c:pt idx="2267">
                  <c:v>2,265.00</c:v>
                </c:pt>
                <c:pt idx="2268">
                  <c:v>2,265.99</c:v>
                </c:pt>
                <c:pt idx="2269">
                  <c:v>2,267.00</c:v>
                </c:pt>
                <c:pt idx="2270">
                  <c:v>2,268.00</c:v>
                </c:pt>
                <c:pt idx="2271">
                  <c:v>2,268.99</c:v>
                </c:pt>
                <c:pt idx="2272">
                  <c:v>2,269.99</c:v>
                </c:pt>
                <c:pt idx="2273">
                  <c:v>2,271.00</c:v>
                </c:pt>
                <c:pt idx="2274">
                  <c:v>2,272.00</c:v>
                </c:pt>
                <c:pt idx="2275">
                  <c:v>2,272.99</c:v>
                </c:pt>
                <c:pt idx="2276">
                  <c:v>2,273.99</c:v>
                </c:pt>
                <c:pt idx="2277">
                  <c:v>2,275.00</c:v>
                </c:pt>
                <c:pt idx="2278">
                  <c:v>2,275.99</c:v>
                </c:pt>
                <c:pt idx="2279">
                  <c:v>2,276.99</c:v>
                </c:pt>
                <c:pt idx="2280">
                  <c:v>2,278.00</c:v>
                </c:pt>
                <c:pt idx="2281">
                  <c:v>2,279.00</c:v>
                </c:pt>
                <c:pt idx="2282">
                  <c:v>2,279.99</c:v>
                </c:pt>
                <c:pt idx="2283">
                  <c:v>2,280.99</c:v>
                </c:pt>
                <c:pt idx="2284">
                  <c:v>2,282.00</c:v>
                </c:pt>
                <c:pt idx="2285">
                  <c:v>2,283.00</c:v>
                </c:pt>
                <c:pt idx="2286">
                  <c:v>2,283.99</c:v>
                </c:pt>
                <c:pt idx="2287">
                  <c:v>2,285.00</c:v>
                </c:pt>
                <c:pt idx="2288">
                  <c:v>2,286.00</c:v>
                </c:pt>
                <c:pt idx="2289">
                  <c:v>2,286.99</c:v>
                </c:pt>
                <c:pt idx="2290">
                  <c:v>2,287.99</c:v>
                </c:pt>
                <c:pt idx="2291">
                  <c:v>2,289.00</c:v>
                </c:pt>
                <c:pt idx="2292">
                  <c:v>2,290.00</c:v>
                </c:pt>
                <c:pt idx="2293">
                  <c:v>2,290.99</c:v>
                </c:pt>
                <c:pt idx="2294">
                  <c:v>2,291.99</c:v>
                </c:pt>
                <c:pt idx="2295">
                  <c:v>2,293.00</c:v>
                </c:pt>
                <c:pt idx="2296">
                  <c:v>2,294.00</c:v>
                </c:pt>
                <c:pt idx="2297">
                  <c:v>2,294.99</c:v>
                </c:pt>
                <c:pt idx="2298">
                  <c:v>2,295.99</c:v>
                </c:pt>
                <c:pt idx="2299">
                  <c:v>2,297.00</c:v>
                </c:pt>
                <c:pt idx="2300">
                  <c:v>2,297.99</c:v>
                </c:pt>
                <c:pt idx="2301">
                  <c:v>2,298.99</c:v>
                </c:pt>
                <c:pt idx="2302">
                  <c:v>2,300.00</c:v>
                </c:pt>
                <c:pt idx="2303">
                  <c:v>2,301.00</c:v>
                </c:pt>
                <c:pt idx="2304">
                  <c:v>2,301.99</c:v>
                </c:pt>
                <c:pt idx="2305">
                  <c:v>2,302.99</c:v>
                </c:pt>
                <c:pt idx="2306">
                  <c:v>2,304.00</c:v>
                </c:pt>
                <c:pt idx="2307">
                  <c:v>2,305.00</c:v>
                </c:pt>
                <c:pt idx="2308">
                  <c:v>2,305.99</c:v>
                </c:pt>
                <c:pt idx="2309">
                  <c:v>2,307.00</c:v>
                </c:pt>
                <c:pt idx="2310">
                  <c:v>2,308.00</c:v>
                </c:pt>
                <c:pt idx="2311">
                  <c:v>2,308.99</c:v>
                </c:pt>
                <c:pt idx="2312">
                  <c:v>2,309.99</c:v>
                </c:pt>
                <c:pt idx="2313">
                  <c:v>2,311.00</c:v>
                </c:pt>
                <c:pt idx="2314">
                  <c:v>2,312.00</c:v>
                </c:pt>
                <c:pt idx="2315">
                  <c:v>2,312.99</c:v>
                </c:pt>
                <c:pt idx="2316">
                  <c:v>2,313.99</c:v>
                </c:pt>
                <c:pt idx="2317">
                  <c:v>2,315.00</c:v>
                </c:pt>
                <c:pt idx="2318">
                  <c:v>2,316.00</c:v>
                </c:pt>
                <c:pt idx="2319">
                  <c:v>2,316.99</c:v>
                </c:pt>
                <c:pt idx="2320">
                  <c:v>2,318.00</c:v>
                </c:pt>
                <c:pt idx="2321">
                  <c:v>2,319.00</c:v>
                </c:pt>
                <c:pt idx="2322">
                  <c:v>2,319.99</c:v>
                </c:pt>
                <c:pt idx="2323">
                  <c:v>2,320.99</c:v>
                </c:pt>
                <c:pt idx="2324">
                  <c:v>2,322.00</c:v>
                </c:pt>
                <c:pt idx="2325">
                  <c:v>2,323.00</c:v>
                </c:pt>
                <c:pt idx="2326">
                  <c:v>2,323.99</c:v>
                </c:pt>
                <c:pt idx="2327">
                  <c:v>2,324.99</c:v>
                </c:pt>
                <c:pt idx="2328">
                  <c:v>2,326.00</c:v>
                </c:pt>
                <c:pt idx="2329">
                  <c:v>2,326.99</c:v>
                </c:pt>
                <c:pt idx="2330">
                  <c:v>2,327.99</c:v>
                </c:pt>
                <c:pt idx="2331">
                  <c:v>2,329.00</c:v>
                </c:pt>
                <c:pt idx="2332">
                  <c:v>2,330.00</c:v>
                </c:pt>
                <c:pt idx="2333">
                  <c:v>2,330.99</c:v>
                </c:pt>
                <c:pt idx="2334">
                  <c:v>2,331.99</c:v>
                </c:pt>
                <c:pt idx="2335">
                  <c:v>2,333.00</c:v>
                </c:pt>
                <c:pt idx="2336">
                  <c:v>2,334.00</c:v>
                </c:pt>
                <c:pt idx="2337">
                  <c:v>2,334.99</c:v>
                </c:pt>
                <c:pt idx="2338">
                  <c:v>2,335.99</c:v>
                </c:pt>
                <c:pt idx="2339">
                  <c:v>2,337.00</c:v>
                </c:pt>
                <c:pt idx="2340">
                  <c:v>2,337.99</c:v>
                </c:pt>
                <c:pt idx="2341">
                  <c:v>2,338.99</c:v>
                </c:pt>
                <c:pt idx="2342">
                  <c:v>2,340.00</c:v>
                </c:pt>
                <c:pt idx="2343">
                  <c:v>2,341.00</c:v>
                </c:pt>
                <c:pt idx="2344">
                  <c:v>2,341.99</c:v>
                </c:pt>
                <c:pt idx="2345">
                  <c:v>2,342.99</c:v>
                </c:pt>
                <c:pt idx="2346">
                  <c:v>2,344.00</c:v>
                </c:pt>
                <c:pt idx="2347">
                  <c:v>2,345.00</c:v>
                </c:pt>
                <c:pt idx="2348">
                  <c:v>2,345.99</c:v>
                </c:pt>
                <c:pt idx="2349">
                  <c:v>2,347.00</c:v>
                </c:pt>
                <c:pt idx="2350">
                  <c:v>2,348.00</c:v>
                </c:pt>
                <c:pt idx="2351">
                  <c:v>2,348.99</c:v>
                </c:pt>
                <c:pt idx="2352">
                  <c:v>2,349.99</c:v>
                </c:pt>
                <c:pt idx="2353">
                  <c:v>2,351.00</c:v>
                </c:pt>
                <c:pt idx="2354">
                  <c:v>2,352.00</c:v>
                </c:pt>
                <c:pt idx="2355">
                  <c:v>2,352.99</c:v>
                </c:pt>
                <c:pt idx="2356">
                  <c:v>2,353.99</c:v>
                </c:pt>
                <c:pt idx="2357">
                  <c:v>2,355.00</c:v>
                </c:pt>
                <c:pt idx="2358">
                  <c:v>2,356.00</c:v>
                </c:pt>
                <c:pt idx="2359">
                  <c:v>2,356.99</c:v>
                </c:pt>
                <c:pt idx="2360">
                  <c:v>2,358.00</c:v>
                </c:pt>
                <c:pt idx="2361">
                  <c:v>2,359.00</c:v>
                </c:pt>
                <c:pt idx="2362">
                  <c:v>2,359.99</c:v>
                </c:pt>
                <c:pt idx="2363">
                  <c:v>2,360.99</c:v>
                </c:pt>
                <c:pt idx="2364">
                  <c:v>2,362.00</c:v>
                </c:pt>
                <c:pt idx="2365">
                  <c:v>2,363.00</c:v>
                </c:pt>
                <c:pt idx="2366">
                  <c:v>2,363.99</c:v>
                </c:pt>
                <c:pt idx="2367">
                  <c:v>2,364.99</c:v>
                </c:pt>
                <c:pt idx="2368">
                  <c:v>2,366.00</c:v>
                </c:pt>
                <c:pt idx="2369">
                  <c:v>2,366.99</c:v>
                </c:pt>
                <c:pt idx="2370">
                  <c:v>2,367.99</c:v>
                </c:pt>
                <c:pt idx="2371">
                  <c:v>2,369.00</c:v>
                </c:pt>
                <c:pt idx="2372">
                  <c:v>2,370.00</c:v>
                </c:pt>
                <c:pt idx="2373">
                  <c:v>2,370.99</c:v>
                </c:pt>
                <c:pt idx="2374">
                  <c:v>2,371.99</c:v>
                </c:pt>
                <c:pt idx="2375">
                  <c:v>2,373.00</c:v>
                </c:pt>
                <c:pt idx="2376">
                  <c:v>2,374.00</c:v>
                </c:pt>
                <c:pt idx="2377">
                  <c:v>2,374.99</c:v>
                </c:pt>
                <c:pt idx="2378">
                  <c:v>2,375.99</c:v>
                </c:pt>
                <c:pt idx="2379">
                  <c:v>2,377.00</c:v>
                </c:pt>
                <c:pt idx="2380">
                  <c:v>2,377.99</c:v>
                </c:pt>
                <c:pt idx="2381">
                  <c:v>2,378.99</c:v>
                </c:pt>
                <c:pt idx="2382">
                  <c:v>2,380.00</c:v>
                </c:pt>
                <c:pt idx="2383">
                  <c:v>2,381.00</c:v>
                </c:pt>
                <c:pt idx="2384">
                  <c:v>2,381.99</c:v>
                </c:pt>
                <c:pt idx="2385">
                  <c:v>2,382.99</c:v>
                </c:pt>
                <c:pt idx="2386">
                  <c:v>2,384.00</c:v>
                </c:pt>
                <c:pt idx="2387">
                  <c:v>2,385.00</c:v>
                </c:pt>
                <c:pt idx="2388">
                  <c:v>2,385.99</c:v>
                </c:pt>
                <c:pt idx="2389">
                  <c:v>2,387.00</c:v>
                </c:pt>
                <c:pt idx="2390">
                  <c:v>2,388.00</c:v>
                </c:pt>
                <c:pt idx="2391">
                  <c:v>2,388.99</c:v>
                </c:pt>
                <c:pt idx="2392">
                  <c:v>2,389.99</c:v>
                </c:pt>
                <c:pt idx="2393">
                  <c:v>2,391.00</c:v>
                </c:pt>
                <c:pt idx="2394">
                  <c:v>2,392.00</c:v>
                </c:pt>
                <c:pt idx="2395">
                  <c:v>2,392.99</c:v>
                </c:pt>
                <c:pt idx="2396">
                  <c:v>2,393.99</c:v>
                </c:pt>
                <c:pt idx="2397">
                  <c:v>2,395.00</c:v>
                </c:pt>
                <c:pt idx="2398">
                  <c:v>2,396.00</c:v>
                </c:pt>
                <c:pt idx="2399">
                  <c:v>2,396.99</c:v>
                </c:pt>
                <c:pt idx="2400">
                  <c:v>2,398.00</c:v>
                </c:pt>
                <c:pt idx="2401">
                  <c:v>2,399.00</c:v>
                </c:pt>
                <c:pt idx="2402">
                  <c:v>2,399.99</c:v>
                </c:pt>
                <c:pt idx="2403">
                  <c:v>2,400.99</c:v>
                </c:pt>
                <c:pt idx="2404">
                  <c:v>2,402.00</c:v>
                </c:pt>
                <c:pt idx="2405">
                  <c:v>2,403.00</c:v>
                </c:pt>
                <c:pt idx="2406">
                  <c:v>2,403.99</c:v>
                </c:pt>
                <c:pt idx="2407">
                  <c:v>2,404.99</c:v>
                </c:pt>
                <c:pt idx="2408">
                  <c:v>2,406.00</c:v>
                </c:pt>
                <c:pt idx="2409">
                  <c:v>2,406.99</c:v>
                </c:pt>
                <c:pt idx="2410">
                  <c:v>2,407.99</c:v>
                </c:pt>
                <c:pt idx="2411">
                  <c:v>2,409.00</c:v>
                </c:pt>
                <c:pt idx="2412">
                  <c:v>2,410.00</c:v>
                </c:pt>
                <c:pt idx="2413">
                  <c:v>2,410.99</c:v>
                </c:pt>
                <c:pt idx="2414">
                  <c:v>2,411.99</c:v>
                </c:pt>
                <c:pt idx="2415">
                  <c:v>2,413.00</c:v>
                </c:pt>
                <c:pt idx="2416">
                  <c:v>2,414.00</c:v>
                </c:pt>
                <c:pt idx="2417">
                  <c:v>2,414.99</c:v>
                </c:pt>
                <c:pt idx="2418">
                  <c:v>2,415.99</c:v>
                </c:pt>
                <c:pt idx="2419">
                  <c:v>2,417.00</c:v>
                </c:pt>
                <c:pt idx="2420">
                  <c:v>2,418.00</c:v>
                </c:pt>
                <c:pt idx="2421">
                  <c:v>2,418.99</c:v>
                </c:pt>
                <c:pt idx="2422">
                  <c:v>2,420.00</c:v>
                </c:pt>
                <c:pt idx="2423">
                  <c:v>2,421.00</c:v>
                </c:pt>
                <c:pt idx="2424">
                  <c:v>2,421.99</c:v>
                </c:pt>
                <c:pt idx="2425">
                  <c:v>2,422.99</c:v>
                </c:pt>
                <c:pt idx="2426">
                  <c:v>2,424.00</c:v>
                </c:pt>
                <c:pt idx="2427">
                  <c:v>2,425.00</c:v>
                </c:pt>
                <c:pt idx="2428">
                  <c:v>2,425.99</c:v>
                </c:pt>
                <c:pt idx="2429">
                  <c:v>2,426.99</c:v>
                </c:pt>
                <c:pt idx="2430">
                  <c:v>2,428.00</c:v>
                </c:pt>
                <c:pt idx="2431">
                  <c:v>2,428.99</c:v>
                </c:pt>
                <c:pt idx="2432">
                  <c:v>2,429.99</c:v>
                </c:pt>
                <c:pt idx="2433">
                  <c:v>2,431.00</c:v>
                </c:pt>
                <c:pt idx="2434">
                  <c:v>2,432.00</c:v>
                </c:pt>
                <c:pt idx="2435">
                  <c:v>2,432.99</c:v>
                </c:pt>
                <c:pt idx="2436">
                  <c:v>2,433.99</c:v>
                </c:pt>
                <c:pt idx="2437">
                  <c:v>2,435.00</c:v>
                </c:pt>
                <c:pt idx="2438">
                  <c:v>2,436.00</c:v>
                </c:pt>
                <c:pt idx="2439">
                  <c:v>2,436.99</c:v>
                </c:pt>
                <c:pt idx="2440">
                  <c:v>2,437.99</c:v>
                </c:pt>
                <c:pt idx="2441">
                  <c:v>2,439.00</c:v>
                </c:pt>
                <c:pt idx="2442">
                  <c:v>2,439.99</c:v>
                </c:pt>
                <c:pt idx="2443">
                  <c:v>2,440.99</c:v>
                </c:pt>
                <c:pt idx="2444">
                  <c:v>2,442.00</c:v>
                </c:pt>
                <c:pt idx="2445">
                  <c:v>2,443.00</c:v>
                </c:pt>
                <c:pt idx="2446">
                  <c:v>2,443.99</c:v>
                </c:pt>
                <c:pt idx="2447">
                  <c:v>2,444.99</c:v>
                </c:pt>
                <c:pt idx="2448">
                  <c:v>2,446.00</c:v>
                </c:pt>
                <c:pt idx="2449">
                  <c:v>2,447.00</c:v>
                </c:pt>
                <c:pt idx="2450">
                  <c:v>2,447.99</c:v>
                </c:pt>
                <c:pt idx="2451">
                  <c:v>2,449.00</c:v>
                </c:pt>
                <c:pt idx="2452">
                  <c:v>2,450.00</c:v>
                </c:pt>
                <c:pt idx="2453">
                  <c:v>2,450.99</c:v>
                </c:pt>
                <c:pt idx="2454">
                  <c:v>2,451.99</c:v>
                </c:pt>
                <c:pt idx="2455">
                  <c:v>2,453.00</c:v>
                </c:pt>
                <c:pt idx="2456">
                  <c:v>2,454.00</c:v>
                </c:pt>
                <c:pt idx="2457">
                  <c:v>2,454.99</c:v>
                </c:pt>
                <c:pt idx="2458">
                  <c:v>2,455.99</c:v>
                </c:pt>
                <c:pt idx="2459">
                  <c:v>2,457.00</c:v>
                </c:pt>
                <c:pt idx="2460">
                  <c:v>2,458.00</c:v>
                </c:pt>
                <c:pt idx="2461">
                  <c:v>2,458.99</c:v>
                </c:pt>
                <c:pt idx="2462">
                  <c:v>2,460.00</c:v>
                </c:pt>
                <c:pt idx="2463">
                  <c:v>2,461.00</c:v>
                </c:pt>
                <c:pt idx="2464">
                  <c:v>2,461.99</c:v>
                </c:pt>
                <c:pt idx="2465">
                  <c:v>2,462.99</c:v>
                </c:pt>
                <c:pt idx="2466">
                  <c:v>2,464.00</c:v>
                </c:pt>
                <c:pt idx="2467">
                  <c:v>2,465.00</c:v>
                </c:pt>
                <c:pt idx="2468">
                  <c:v>2,465.99</c:v>
                </c:pt>
                <c:pt idx="2469">
                  <c:v>2,466.99</c:v>
                </c:pt>
                <c:pt idx="2470">
                  <c:v>2,468.00</c:v>
                </c:pt>
                <c:pt idx="2471">
                  <c:v>2,468.99</c:v>
                </c:pt>
                <c:pt idx="2472">
                  <c:v>2,469.99</c:v>
                </c:pt>
                <c:pt idx="2473">
                  <c:v>2,471.00</c:v>
                </c:pt>
                <c:pt idx="2474">
                  <c:v>2,472.00</c:v>
                </c:pt>
                <c:pt idx="2475">
                  <c:v>2,472.99</c:v>
                </c:pt>
                <c:pt idx="2476">
                  <c:v>2,473.99</c:v>
                </c:pt>
                <c:pt idx="2477">
                  <c:v>2,475.00</c:v>
                </c:pt>
                <c:pt idx="2478">
                  <c:v>2,476.00</c:v>
                </c:pt>
                <c:pt idx="2479">
                  <c:v>2,476.99</c:v>
                </c:pt>
                <c:pt idx="2480">
                  <c:v>2,478.00</c:v>
                </c:pt>
                <c:pt idx="2481">
                  <c:v>2,479.00</c:v>
                </c:pt>
                <c:pt idx="2482">
                  <c:v>2,479.99</c:v>
                </c:pt>
                <c:pt idx="2483">
                  <c:v>2,480.99</c:v>
                </c:pt>
                <c:pt idx="2484">
                  <c:v>2,482.00</c:v>
                </c:pt>
                <c:pt idx="2485">
                  <c:v>2,483.00</c:v>
                </c:pt>
                <c:pt idx="2486">
                  <c:v>2,483.99</c:v>
                </c:pt>
                <c:pt idx="2487">
                  <c:v>2,484.99</c:v>
                </c:pt>
                <c:pt idx="2488">
                  <c:v>2,486.00</c:v>
                </c:pt>
                <c:pt idx="2489">
                  <c:v>2,487.00</c:v>
                </c:pt>
                <c:pt idx="2490">
                  <c:v>2,487.99</c:v>
                </c:pt>
                <c:pt idx="2491">
                  <c:v>2,489.00</c:v>
                </c:pt>
                <c:pt idx="2492">
                  <c:v>2,490.00</c:v>
                </c:pt>
                <c:pt idx="2493">
                  <c:v>2,490.99</c:v>
                </c:pt>
                <c:pt idx="2494">
                  <c:v>2,491.99</c:v>
                </c:pt>
                <c:pt idx="2495">
                  <c:v>2,493.00</c:v>
                </c:pt>
                <c:pt idx="2496">
                  <c:v>2,494.00</c:v>
                </c:pt>
                <c:pt idx="2497">
                  <c:v>2,494.99</c:v>
                </c:pt>
                <c:pt idx="2498">
                  <c:v>2,495.99</c:v>
                </c:pt>
                <c:pt idx="2499">
                  <c:v>2,497.00</c:v>
                </c:pt>
                <c:pt idx="2500">
                  <c:v>2,498.00</c:v>
                </c:pt>
                <c:pt idx="2501">
                  <c:v>2,498.99</c:v>
                </c:pt>
                <c:pt idx="2502">
                  <c:v>2,500.00</c:v>
                </c:pt>
                <c:pt idx="2503">
                  <c:v>2,501.00</c:v>
                </c:pt>
                <c:pt idx="2504">
                  <c:v>2,501.99</c:v>
                </c:pt>
                <c:pt idx="2505">
                  <c:v>2,502.99</c:v>
                </c:pt>
                <c:pt idx="2506">
                  <c:v>2,504.00</c:v>
                </c:pt>
                <c:pt idx="2507">
                  <c:v>2,505.00</c:v>
                </c:pt>
                <c:pt idx="2508">
                  <c:v>2,505.99</c:v>
                </c:pt>
                <c:pt idx="2509">
                  <c:v>2,506.99</c:v>
                </c:pt>
                <c:pt idx="2510">
                  <c:v>2,508.00</c:v>
                </c:pt>
                <c:pt idx="2511">
                  <c:v>2,508.99</c:v>
                </c:pt>
                <c:pt idx="2512">
                  <c:v>2,509.99</c:v>
                </c:pt>
                <c:pt idx="2513">
                  <c:v>2,511.00</c:v>
                </c:pt>
                <c:pt idx="2514">
                  <c:v>2,512.00</c:v>
                </c:pt>
                <c:pt idx="2515">
                  <c:v>2,512.99</c:v>
                </c:pt>
                <c:pt idx="2516">
                  <c:v>2,513.99</c:v>
                </c:pt>
                <c:pt idx="2517">
                  <c:v>2,515.00</c:v>
                </c:pt>
                <c:pt idx="2518">
                  <c:v>2,516.00</c:v>
                </c:pt>
                <c:pt idx="2519">
                  <c:v>2,516.99</c:v>
                </c:pt>
                <c:pt idx="2520">
                  <c:v>2,518.00</c:v>
                </c:pt>
                <c:pt idx="2521">
                  <c:v>2,519.00</c:v>
                </c:pt>
                <c:pt idx="2522">
                  <c:v>2,519.99</c:v>
                </c:pt>
                <c:pt idx="2523">
                  <c:v>2,520.99</c:v>
                </c:pt>
                <c:pt idx="2524">
                  <c:v>2,522.00</c:v>
                </c:pt>
                <c:pt idx="2525">
                  <c:v>2,523.00</c:v>
                </c:pt>
                <c:pt idx="2526">
                  <c:v>2,523.99</c:v>
                </c:pt>
                <c:pt idx="2527">
                  <c:v>2,524.99</c:v>
                </c:pt>
                <c:pt idx="2528">
                  <c:v>2,526.00</c:v>
                </c:pt>
                <c:pt idx="2529">
                  <c:v>2,527.00</c:v>
                </c:pt>
                <c:pt idx="2530">
                  <c:v>2,527.99</c:v>
                </c:pt>
                <c:pt idx="2531">
                  <c:v>2,529.00</c:v>
                </c:pt>
                <c:pt idx="2532">
                  <c:v>2,530.00</c:v>
                </c:pt>
                <c:pt idx="2533">
                  <c:v>2,530.99</c:v>
                </c:pt>
                <c:pt idx="2534">
                  <c:v>2,531.99</c:v>
                </c:pt>
                <c:pt idx="2535">
                  <c:v>2,533.00</c:v>
                </c:pt>
                <c:pt idx="2536">
                  <c:v>2,534.00</c:v>
                </c:pt>
                <c:pt idx="2537">
                  <c:v>2,534.99</c:v>
                </c:pt>
                <c:pt idx="2538">
                  <c:v>2,535.99</c:v>
                </c:pt>
                <c:pt idx="2539">
                  <c:v>2,537.00</c:v>
                </c:pt>
                <c:pt idx="2540">
                  <c:v>2,538.00</c:v>
                </c:pt>
                <c:pt idx="2541">
                  <c:v>2,538.99</c:v>
                </c:pt>
                <c:pt idx="2542">
                  <c:v>2,540.00</c:v>
                </c:pt>
                <c:pt idx="2543">
                  <c:v>2,541.00</c:v>
                </c:pt>
                <c:pt idx="2544">
                  <c:v>2,541.99</c:v>
                </c:pt>
                <c:pt idx="2545">
                  <c:v>2,542.99</c:v>
                </c:pt>
                <c:pt idx="2546">
                  <c:v>2,544.00</c:v>
                </c:pt>
                <c:pt idx="2547">
                  <c:v>2,545.00</c:v>
                </c:pt>
                <c:pt idx="2548">
                  <c:v>2,545.99</c:v>
                </c:pt>
                <c:pt idx="2549">
                  <c:v>2,546.99</c:v>
                </c:pt>
                <c:pt idx="2550">
                  <c:v>2,548.00</c:v>
                </c:pt>
                <c:pt idx="2551">
                  <c:v>2,548.99</c:v>
                </c:pt>
                <c:pt idx="2552">
                  <c:v>2,549.99</c:v>
                </c:pt>
                <c:pt idx="2553">
                  <c:v>2,551.00</c:v>
                </c:pt>
                <c:pt idx="2554">
                  <c:v>2,552.00</c:v>
                </c:pt>
                <c:pt idx="2555">
                  <c:v>2,552.99</c:v>
                </c:pt>
                <c:pt idx="2556">
                  <c:v>2,553.99</c:v>
                </c:pt>
                <c:pt idx="2557">
                  <c:v>2,555.00</c:v>
                </c:pt>
                <c:pt idx="2558">
                  <c:v>2,556.00</c:v>
                </c:pt>
                <c:pt idx="2559">
                  <c:v>2,556.99</c:v>
                </c:pt>
                <c:pt idx="2560">
                  <c:v>2,558.00</c:v>
                </c:pt>
                <c:pt idx="2561">
                  <c:v>2,559.00</c:v>
                </c:pt>
                <c:pt idx="2562">
                  <c:v>2,559.99</c:v>
                </c:pt>
                <c:pt idx="2563">
                  <c:v>2,560.99</c:v>
                </c:pt>
                <c:pt idx="2564">
                  <c:v>2,562.00</c:v>
                </c:pt>
                <c:pt idx="2565">
                  <c:v>2,563.00</c:v>
                </c:pt>
                <c:pt idx="2566">
                  <c:v>2,563.99</c:v>
                </c:pt>
                <c:pt idx="2567">
                  <c:v>2,564.99</c:v>
                </c:pt>
                <c:pt idx="2568">
                  <c:v>2,566.00</c:v>
                </c:pt>
                <c:pt idx="2569">
                  <c:v>2,567.00</c:v>
                </c:pt>
                <c:pt idx="2570">
                  <c:v>2,567.99</c:v>
                </c:pt>
                <c:pt idx="2571">
                  <c:v>2,569.00</c:v>
                </c:pt>
                <c:pt idx="2572">
                  <c:v>2,570.00</c:v>
                </c:pt>
                <c:pt idx="2573">
                  <c:v>2,570.99</c:v>
                </c:pt>
                <c:pt idx="2574">
                  <c:v>2,571.99</c:v>
                </c:pt>
                <c:pt idx="2575">
                  <c:v>2,573.00</c:v>
                </c:pt>
                <c:pt idx="2576">
                  <c:v>2,574.00</c:v>
                </c:pt>
                <c:pt idx="2577">
                  <c:v>2,574.99</c:v>
                </c:pt>
                <c:pt idx="2578">
                  <c:v>2,575.99</c:v>
                </c:pt>
                <c:pt idx="2579">
                  <c:v>2,577.00</c:v>
                </c:pt>
                <c:pt idx="2580">
                  <c:v>2,577.99</c:v>
                </c:pt>
                <c:pt idx="2581">
                  <c:v>2,578.99</c:v>
                </c:pt>
                <c:pt idx="2582">
                  <c:v>2,580.00</c:v>
                </c:pt>
                <c:pt idx="2583">
                  <c:v>2,581.00</c:v>
                </c:pt>
                <c:pt idx="2584">
                  <c:v>2,581.99</c:v>
                </c:pt>
                <c:pt idx="2585">
                  <c:v>2,582.99</c:v>
                </c:pt>
                <c:pt idx="2586">
                  <c:v>2,584.00</c:v>
                </c:pt>
                <c:pt idx="2587">
                  <c:v>2,585.00</c:v>
                </c:pt>
                <c:pt idx="2588">
                  <c:v>2,585.99</c:v>
                </c:pt>
                <c:pt idx="2589">
                  <c:v>2,586.99</c:v>
                </c:pt>
                <c:pt idx="2590">
                  <c:v>2,588.00</c:v>
                </c:pt>
                <c:pt idx="2591">
                  <c:v>2,588.99</c:v>
                </c:pt>
                <c:pt idx="2592">
                  <c:v>2,589.99</c:v>
                </c:pt>
                <c:pt idx="2593">
                  <c:v>2,591.00</c:v>
                </c:pt>
                <c:pt idx="2594">
                  <c:v>2,592.00</c:v>
                </c:pt>
                <c:pt idx="2595">
                  <c:v>2,592.99</c:v>
                </c:pt>
                <c:pt idx="2596">
                  <c:v>2,593.99</c:v>
                </c:pt>
                <c:pt idx="2597">
                  <c:v>2,595.00</c:v>
                </c:pt>
                <c:pt idx="2598">
                  <c:v>2,595.99</c:v>
                </c:pt>
                <c:pt idx="2599">
                  <c:v>2,596.99</c:v>
                </c:pt>
                <c:pt idx="2600">
                  <c:v>2,598.00</c:v>
                </c:pt>
                <c:pt idx="2601">
                  <c:v>2,599.00</c:v>
                </c:pt>
                <c:pt idx="2602">
                  <c:v>2,599.99</c:v>
                </c:pt>
                <c:pt idx="2603">
                  <c:v>2,600.99</c:v>
                </c:pt>
                <c:pt idx="2604">
                  <c:v>2,602.00</c:v>
                </c:pt>
                <c:pt idx="2605">
                  <c:v>2,603.00</c:v>
                </c:pt>
                <c:pt idx="2606">
                  <c:v>2,603.99</c:v>
                </c:pt>
                <c:pt idx="2607">
                  <c:v>2,605.00</c:v>
                </c:pt>
                <c:pt idx="2608">
                  <c:v>2,606.00</c:v>
                </c:pt>
                <c:pt idx="2609">
                  <c:v>2,606.99</c:v>
                </c:pt>
                <c:pt idx="2610">
                  <c:v>2,607.99</c:v>
                </c:pt>
                <c:pt idx="2611">
                  <c:v>2,609.00</c:v>
                </c:pt>
                <c:pt idx="2612">
                  <c:v>2,610.00</c:v>
                </c:pt>
                <c:pt idx="2613">
                  <c:v>2,610.99</c:v>
                </c:pt>
                <c:pt idx="2614">
                  <c:v>2,611.99</c:v>
                </c:pt>
                <c:pt idx="2615">
                  <c:v>2,613.00</c:v>
                </c:pt>
                <c:pt idx="2616">
                  <c:v>2,614.00</c:v>
                </c:pt>
                <c:pt idx="2617">
                  <c:v>2,614.99</c:v>
                </c:pt>
                <c:pt idx="2618">
                  <c:v>2,616.00</c:v>
                </c:pt>
                <c:pt idx="2619">
                  <c:v>2,617.00</c:v>
                </c:pt>
                <c:pt idx="2620">
                  <c:v>2,617.99</c:v>
                </c:pt>
                <c:pt idx="2621">
                  <c:v>2,618.99</c:v>
                </c:pt>
                <c:pt idx="2622">
                  <c:v>2,620.00</c:v>
                </c:pt>
                <c:pt idx="2623">
                  <c:v>2,621.00</c:v>
                </c:pt>
                <c:pt idx="2624">
                  <c:v>2,621.99</c:v>
                </c:pt>
                <c:pt idx="2625">
                  <c:v>2,622.99</c:v>
                </c:pt>
                <c:pt idx="2626">
                  <c:v>2,624.00</c:v>
                </c:pt>
                <c:pt idx="2627">
                  <c:v>2,624.99</c:v>
                </c:pt>
                <c:pt idx="2628">
                  <c:v>2,625.99</c:v>
                </c:pt>
                <c:pt idx="2629">
                  <c:v>2,627.00</c:v>
                </c:pt>
                <c:pt idx="2630">
                  <c:v>2,628.00</c:v>
                </c:pt>
                <c:pt idx="2631">
                  <c:v>2,628.99</c:v>
                </c:pt>
                <c:pt idx="2632">
                  <c:v>2,629.99</c:v>
                </c:pt>
                <c:pt idx="2633">
                  <c:v>2,631.00</c:v>
                </c:pt>
                <c:pt idx="2634">
                  <c:v>2,632.00</c:v>
                </c:pt>
                <c:pt idx="2635">
                  <c:v>2,632.99</c:v>
                </c:pt>
                <c:pt idx="2636">
                  <c:v>2,633.99</c:v>
                </c:pt>
                <c:pt idx="2637">
                  <c:v>2,635.00</c:v>
                </c:pt>
                <c:pt idx="2638">
                  <c:v>2,635.99</c:v>
                </c:pt>
                <c:pt idx="2639">
                  <c:v>2,636.99</c:v>
                </c:pt>
                <c:pt idx="2640">
                  <c:v>2,638.00</c:v>
                </c:pt>
                <c:pt idx="2641">
                  <c:v>2,639.00</c:v>
                </c:pt>
                <c:pt idx="2642">
                  <c:v>2,639.99</c:v>
                </c:pt>
                <c:pt idx="2643">
                  <c:v>2,640.99</c:v>
                </c:pt>
                <c:pt idx="2644">
                  <c:v>2,642.00</c:v>
                </c:pt>
                <c:pt idx="2645">
                  <c:v>2,643.00</c:v>
                </c:pt>
                <c:pt idx="2646">
                  <c:v>2,643.99</c:v>
                </c:pt>
                <c:pt idx="2647">
                  <c:v>2,645.00</c:v>
                </c:pt>
                <c:pt idx="2648">
                  <c:v>2,646.00</c:v>
                </c:pt>
                <c:pt idx="2649">
                  <c:v>2,646.99</c:v>
                </c:pt>
                <c:pt idx="2650">
                  <c:v>2,647.99</c:v>
                </c:pt>
                <c:pt idx="2651">
                  <c:v>2,649.00</c:v>
                </c:pt>
                <c:pt idx="2652">
                  <c:v>2,650.00</c:v>
                </c:pt>
                <c:pt idx="2653">
                  <c:v>2,650.99</c:v>
                </c:pt>
                <c:pt idx="2654">
                  <c:v>2,651.99</c:v>
                </c:pt>
                <c:pt idx="2655">
                  <c:v>2,653.00</c:v>
                </c:pt>
                <c:pt idx="2656">
                  <c:v>2,654.00</c:v>
                </c:pt>
                <c:pt idx="2657">
                  <c:v>2,654.99</c:v>
                </c:pt>
                <c:pt idx="2658">
                  <c:v>2,656.00</c:v>
                </c:pt>
                <c:pt idx="2659">
                  <c:v>2,657.00</c:v>
                </c:pt>
                <c:pt idx="2660">
                  <c:v>2,657.99</c:v>
                </c:pt>
                <c:pt idx="2661">
                  <c:v>2,658.99</c:v>
                </c:pt>
                <c:pt idx="2662">
                  <c:v>2,660.00</c:v>
                </c:pt>
                <c:pt idx="2663">
                  <c:v>2,661.00</c:v>
                </c:pt>
                <c:pt idx="2664">
                  <c:v>2,661.99</c:v>
                </c:pt>
                <c:pt idx="2665">
                  <c:v>2,662.99</c:v>
                </c:pt>
                <c:pt idx="2666">
                  <c:v>2,664.00</c:v>
                </c:pt>
                <c:pt idx="2667">
                  <c:v>2,665.00</c:v>
                </c:pt>
                <c:pt idx="2668">
                  <c:v>2,665.99</c:v>
                </c:pt>
                <c:pt idx="2669">
                  <c:v>2,667.00</c:v>
                </c:pt>
                <c:pt idx="2670">
                  <c:v>2,668.00</c:v>
                </c:pt>
                <c:pt idx="2671">
                  <c:v>2,668.99</c:v>
                </c:pt>
                <c:pt idx="2672">
                  <c:v>2,669.99</c:v>
                </c:pt>
                <c:pt idx="2673">
                  <c:v>2,671.00</c:v>
                </c:pt>
                <c:pt idx="2674">
                  <c:v>2,672.00</c:v>
                </c:pt>
                <c:pt idx="2675">
                  <c:v>2,672.99</c:v>
                </c:pt>
                <c:pt idx="2676">
                  <c:v>2,673.99</c:v>
                </c:pt>
                <c:pt idx="2677">
                  <c:v>2,675.00</c:v>
                </c:pt>
                <c:pt idx="2678">
                  <c:v>2,676.00</c:v>
                </c:pt>
                <c:pt idx="2679">
                  <c:v>2,676.99</c:v>
                </c:pt>
                <c:pt idx="2680">
                  <c:v>2,678.00</c:v>
                </c:pt>
                <c:pt idx="2681">
                  <c:v>2,679.00</c:v>
                </c:pt>
                <c:pt idx="2682">
                  <c:v>2,679.99</c:v>
                </c:pt>
                <c:pt idx="2683">
                  <c:v>2,680.99</c:v>
                </c:pt>
                <c:pt idx="2684">
                  <c:v>2,682.00</c:v>
                </c:pt>
                <c:pt idx="2685">
                  <c:v>2,683.00</c:v>
                </c:pt>
                <c:pt idx="2686">
                  <c:v>2,683.99</c:v>
                </c:pt>
                <c:pt idx="2687">
                  <c:v>2,684.99</c:v>
                </c:pt>
                <c:pt idx="2688">
                  <c:v>2,686.00</c:v>
                </c:pt>
                <c:pt idx="2689">
                  <c:v>2,686.99</c:v>
                </c:pt>
                <c:pt idx="2690">
                  <c:v>2,687.99</c:v>
                </c:pt>
                <c:pt idx="2691">
                  <c:v>2,689.00</c:v>
                </c:pt>
                <c:pt idx="2692">
                  <c:v>2,690.00</c:v>
                </c:pt>
                <c:pt idx="2693">
                  <c:v>2,690.99</c:v>
                </c:pt>
                <c:pt idx="2694">
                  <c:v>2,691.99</c:v>
                </c:pt>
                <c:pt idx="2695">
                  <c:v>2,693.00</c:v>
                </c:pt>
                <c:pt idx="2696">
                  <c:v>2,694.00</c:v>
                </c:pt>
                <c:pt idx="2697">
                  <c:v>2,694.99</c:v>
                </c:pt>
                <c:pt idx="2698">
                  <c:v>2,696.00</c:v>
                </c:pt>
                <c:pt idx="2699">
                  <c:v>2,697.00</c:v>
                </c:pt>
                <c:pt idx="2700">
                  <c:v>2,697.99</c:v>
                </c:pt>
                <c:pt idx="2701">
                  <c:v>2,698.99</c:v>
                </c:pt>
                <c:pt idx="2702">
                  <c:v>2,700.00</c:v>
                </c:pt>
                <c:pt idx="2703">
                  <c:v>2,701.00</c:v>
                </c:pt>
                <c:pt idx="2704">
                  <c:v>2,701.99</c:v>
                </c:pt>
                <c:pt idx="2705">
                  <c:v>2,702.99</c:v>
                </c:pt>
                <c:pt idx="2706">
                  <c:v>2,704.00</c:v>
                </c:pt>
                <c:pt idx="2707">
                  <c:v>2,705.00</c:v>
                </c:pt>
                <c:pt idx="2708">
                  <c:v>2,705.99</c:v>
                </c:pt>
                <c:pt idx="2709">
                  <c:v>2,707.00</c:v>
                </c:pt>
                <c:pt idx="2710">
                  <c:v>2,708.00</c:v>
                </c:pt>
                <c:pt idx="2711">
                  <c:v>2,708.99</c:v>
                </c:pt>
                <c:pt idx="2712">
                  <c:v>2,709.99</c:v>
                </c:pt>
                <c:pt idx="2713">
                  <c:v>2,711.00</c:v>
                </c:pt>
                <c:pt idx="2714">
                  <c:v>2,712.00</c:v>
                </c:pt>
                <c:pt idx="2715">
                  <c:v>2,712.99</c:v>
                </c:pt>
                <c:pt idx="2716">
                  <c:v>2,713.99</c:v>
                </c:pt>
                <c:pt idx="2717">
                  <c:v>2,715.00</c:v>
                </c:pt>
                <c:pt idx="2718">
                  <c:v>2,716.00</c:v>
                </c:pt>
                <c:pt idx="2719">
                  <c:v>2,716.99</c:v>
                </c:pt>
                <c:pt idx="2720">
                  <c:v>2,718.00</c:v>
                </c:pt>
                <c:pt idx="2721">
                  <c:v>2,719.00</c:v>
                </c:pt>
                <c:pt idx="2722">
                  <c:v>2,719.99</c:v>
                </c:pt>
                <c:pt idx="2723">
                  <c:v>2,720.99</c:v>
                </c:pt>
                <c:pt idx="2724">
                  <c:v>2,722.00</c:v>
                </c:pt>
                <c:pt idx="2725">
                  <c:v>2,723.00</c:v>
                </c:pt>
                <c:pt idx="2726">
                  <c:v>2,723.99</c:v>
                </c:pt>
                <c:pt idx="2727">
                  <c:v>2,724.99</c:v>
                </c:pt>
                <c:pt idx="2728">
                  <c:v>2,726.00</c:v>
                </c:pt>
                <c:pt idx="2729">
                  <c:v>2,726.99</c:v>
                </c:pt>
                <c:pt idx="2730">
                  <c:v>2,727.99</c:v>
                </c:pt>
                <c:pt idx="2731">
                  <c:v>2,729.00</c:v>
                </c:pt>
                <c:pt idx="2732">
                  <c:v>2,730.00</c:v>
                </c:pt>
                <c:pt idx="2733">
                  <c:v>2,730.99</c:v>
                </c:pt>
                <c:pt idx="2734">
                  <c:v>2,731.99</c:v>
                </c:pt>
                <c:pt idx="2735">
                  <c:v>2,733.00</c:v>
                </c:pt>
                <c:pt idx="2736">
                  <c:v>2,734.00</c:v>
                </c:pt>
                <c:pt idx="2737">
                  <c:v>2,734.99</c:v>
                </c:pt>
                <c:pt idx="2738">
                  <c:v>2,736.00</c:v>
                </c:pt>
                <c:pt idx="2739">
                  <c:v>2,737.00</c:v>
                </c:pt>
                <c:pt idx="2740">
                  <c:v>2,737.99</c:v>
                </c:pt>
                <c:pt idx="2741">
                  <c:v>2,738.99</c:v>
                </c:pt>
                <c:pt idx="2742">
                  <c:v>2,740.00</c:v>
                </c:pt>
                <c:pt idx="2743">
                  <c:v>2,741.00</c:v>
                </c:pt>
                <c:pt idx="2744">
                  <c:v>2,741.99</c:v>
                </c:pt>
                <c:pt idx="2745">
                  <c:v>2,742.99</c:v>
                </c:pt>
                <c:pt idx="2746">
                  <c:v>2,744.00</c:v>
                </c:pt>
                <c:pt idx="2747">
                  <c:v>2,745.00</c:v>
                </c:pt>
                <c:pt idx="2748">
                  <c:v>2,745.99</c:v>
                </c:pt>
                <c:pt idx="2749">
                  <c:v>2,747.00</c:v>
                </c:pt>
                <c:pt idx="2750">
                  <c:v>2,748.00</c:v>
                </c:pt>
                <c:pt idx="2751">
                  <c:v>2,748.99</c:v>
                </c:pt>
                <c:pt idx="2752">
                  <c:v>2,749.99</c:v>
                </c:pt>
                <c:pt idx="2753">
                  <c:v>2,751.00</c:v>
                </c:pt>
                <c:pt idx="2754">
                  <c:v>2,752.00</c:v>
                </c:pt>
                <c:pt idx="2755">
                  <c:v>2,752.99</c:v>
                </c:pt>
                <c:pt idx="2756">
                  <c:v>2,753.99</c:v>
                </c:pt>
                <c:pt idx="2757">
                  <c:v>2,755.00</c:v>
                </c:pt>
                <c:pt idx="2758">
                  <c:v>2,756.00</c:v>
                </c:pt>
                <c:pt idx="2759">
                  <c:v>2,756.99</c:v>
                </c:pt>
                <c:pt idx="2760">
                  <c:v>2,758.00</c:v>
                </c:pt>
                <c:pt idx="2761">
                  <c:v>2,759.00</c:v>
                </c:pt>
                <c:pt idx="2762">
                  <c:v>2,759.99</c:v>
                </c:pt>
                <c:pt idx="2763">
                  <c:v>2,760.99</c:v>
                </c:pt>
                <c:pt idx="2764">
                  <c:v>2,762.00</c:v>
                </c:pt>
                <c:pt idx="2765">
                  <c:v>2,763.00</c:v>
                </c:pt>
                <c:pt idx="2766">
                  <c:v>2,763.99</c:v>
                </c:pt>
                <c:pt idx="2767">
                  <c:v>2,764.99</c:v>
                </c:pt>
                <c:pt idx="2768">
                  <c:v>2,766.00</c:v>
                </c:pt>
                <c:pt idx="2769">
                  <c:v>2,766.99</c:v>
                </c:pt>
                <c:pt idx="2770">
                  <c:v>2,767.99</c:v>
                </c:pt>
                <c:pt idx="2771">
                  <c:v>2,769.00</c:v>
                </c:pt>
                <c:pt idx="2772">
                  <c:v>2,770.00</c:v>
                </c:pt>
                <c:pt idx="2773">
                  <c:v>2,770.99</c:v>
                </c:pt>
                <c:pt idx="2774">
                  <c:v>2,771.99</c:v>
                </c:pt>
                <c:pt idx="2775">
                  <c:v>2,773.00</c:v>
                </c:pt>
                <c:pt idx="2776">
                  <c:v>2,774.00</c:v>
                </c:pt>
                <c:pt idx="2777">
                  <c:v>2,774.99</c:v>
                </c:pt>
                <c:pt idx="2778">
                  <c:v>2,775.99</c:v>
                </c:pt>
                <c:pt idx="2779">
                  <c:v>2,777.00</c:v>
                </c:pt>
                <c:pt idx="2780">
                  <c:v>2,777.99</c:v>
                </c:pt>
                <c:pt idx="2781">
                  <c:v>2,778.99</c:v>
                </c:pt>
                <c:pt idx="2782">
                  <c:v>2,780.00</c:v>
                </c:pt>
                <c:pt idx="2783">
                  <c:v>2,781.00</c:v>
                </c:pt>
                <c:pt idx="2784">
                  <c:v>2,781.99</c:v>
                </c:pt>
                <c:pt idx="2785">
                  <c:v>2,782.99</c:v>
                </c:pt>
                <c:pt idx="2786">
                  <c:v>2,784.00</c:v>
                </c:pt>
                <c:pt idx="2787">
                  <c:v>2,785.00</c:v>
                </c:pt>
                <c:pt idx="2788">
                  <c:v>2,785.99</c:v>
                </c:pt>
                <c:pt idx="2789">
                  <c:v>2,787.00</c:v>
                </c:pt>
                <c:pt idx="2790">
                  <c:v>2,788.00</c:v>
                </c:pt>
                <c:pt idx="2791">
                  <c:v>2,788.99</c:v>
                </c:pt>
                <c:pt idx="2792">
                  <c:v>2,789.99</c:v>
                </c:pt>
                <c:pt idx="2793">
                  <c:v>2,791.00</c:v>
                </c:pt>
                <c:pt idx="2794">
                  <c:v>2,792.00</c:v>
                </c:pt>
                <c:pt idx="2795">
                  <c:v>2,792.99</c:v>
                </c:pt>
                <c:pt idx="2796">
                  <c:v>2,793.99</c:v>
                </c:pt>
                <c:pt idx="2797">
                  <c:v>2,795.00</c:v>
                </c:pt>
                <c:pt idx="2798">
                  <c:v>2,796.00</c:v>
                </c:pt>
                <c:pt idx="2799">
                  <c:v>2,796.99</c:v>
                </c:pt>
                <c:pt idx="2800">
                  <c:v>2,798.00</c:v>
                </c:pt>
                <c:pt idx="2801">
                  <c:v>2,799.00</c:v>
                </c:pt>
                <c:pt idx="2802">
                  <c:v>2,799.99</c:v>
                </c:pt>
                <c:pt idx="2803">
                  <c:v>2,800.99</c:v>
                </c:pt>
                <c:pt idx="2804">
                  <c:v>2,802.00</c:v>
                </c:pt>
                <c:pt idx="2805">
                  <c:v>2,803.00</c:v>
                </c:pt>
                <c:pt idx="2806">
                  <c:v>2,803.99</c:v>
                </c:pt>
                <c:pt idx="2807">
                  <c:v>2,804.99</c:v>
                </c:pt>
                <c:pt idx="2808">
                  <c:v>2,806.00</c:v>
                </c:pt>
                <c:pt idx="2809">
                  <c:v>2,806.99</c:v>
                </c:pt>
                <c:pt idx="2810">
                  <c:v>2,807.99</c:v>
                </c:pt>
                <c:pt idx="2811">
                  <c:v>2,809.00</c:v>
                </c:pt>
                <c:pt idx="2812">
                  <c:v>2,810.00</c:v>
                </c:pt>
                <c:pt idx="2813">
                  <c:v>2,810.99</c:v>
                </c:pt>
                <c:pt idx="2814">
                  <c:v>2,811.99</c:v>
                </c:pt>
                <c:pt idx="2815">
                  <c:v>2,813.00</c:v>
                </c:pt>
                <c:pt idx="2816">
                  <c:v>2,814.00</c:v>
                </c:pt>
                <c:pt idx="2817">
                  <c:v>2,814.99</c:v>
                </c:pt>
                <c:pt idx="2818">
                  <c:v>2,815.99</c:v>
                </c:pt>
                <c:pt idx="2819">
                  <c:v>2,817.00</c:v>
                </c:pt>
                <c:pt idx="2820">
                  <c:v>2,817.99</c:v>
                </c:pt>
                <c:pt idx="2821">
                  <c:v>2,818.99</c:v>
                </c:pt>
                <c:pt idx="2822">
                  <c:v>2,820.00</c:v>
                </c:pt>
                <c:pt idx="2823">
                  <c:v>2,821.00</c:v>
                </c:pt>
                <c:pt idx="2824">
                  <c:v>2,821.99</c:v>
                </c:pt>
                <c:pt idx="2825">
                  <c:v>2,822.99</c:v>
                </c:pt>
                <c:pt idx="2826">
                  <c:v>2,824.00</c:v>
                </c:pt>
                <c:pt idx="2827">
                  <c:v>2,825.00</c:v>
                </c:pt>
                <c:pt idx="2828">
                  <c:v>2,825.99</c:v>
                </c:pt>
                <c:pt idx="2829">
                  <c:v>2,827.00</c:v>
                </c:pt>
                <c:pt idx="2830">
                  <c:v>2,828.00</c:v>
                </c:pt>
                <c:pt idx="2831">
                  <c:v>2,828.99</c:v>
                </c:pt>
                <c:pt idx="2832">
                  <c:v>2,829.99</c:v>
                </c:pt>
                <c:pt idx="2833">
                  <c:v>2,831.00</c:v>
                </c:pt>
                <c:pt idx="2834">
                  <c:v>2,832.00</c:v>
                </c:pt>
                <c:pt idx="2835">
                  <c:v>2,832.99</c:v>
                </c:pt>
                <c:pt idx="2836">
                  <c:v>2,833.99</c:v>
                </c:pt>
                <c:pt idx="2837">
                  <c:v>2,835.00</c:v>
                </c:pt>
                <c:pt idx="2838">
                  <c:v>2,836.00</c:v>
                </c:pt>
                <c:pt idx="2839">
                  <c:v>2,836.99</c:v>
                </c:pt>
                <c:pt idx="2840">
                  <c:v>2,837.99</c:v>
                </c:pt>
                <c:pt idx="2841">
                  <c:v>2,839.00</c:v>
                </c:pt>
                <c:pt idx="2842">
                  <c:v>2,839.99</c:v>
                </c:pt>
                <c:pt idx="2843">
                  <c:v>2,840.99</c:v>
                </c:pt>
                <c:pt idx="2844">
                  <c:v>2,842.00</c:v>
                </c:pt>
                <c:pt idx="2845">
                  <c:v>2,843.00</c:v>
                </c:pt>
                <c:pt idx="2846">
                  <c:v>2,843.99</c:v>
                </c:pt>
                <c:pt idx="2847">
                  <c:v>2,844.99</c:v>
                </c:pt>
                <c:pt idx="2848">
                  <c:v>2,846.00</c:v>
                </c:pt>
                <c:pt idx="2849">
                  <c:v>2,847.00</c:v>
                </c:pt>
                <c:pt idx="2850">
                  <c:v>2,847.99</c:v>
                </c:pt>
                <c:pt idx="2851">
                  <c:v>2,849.00</c:v>
                </c:pt>
                <c:pt idx="2852">
                  <c:v>2,850.00</c:v>
                </c:pt>
                <c:pt idx="2853">
                  <c:v>2,850.99</c:v>
                </c:pt>
                <c:pt idx="2854">
                  <c:v>2,851.99</c:v>
                </c:pt>
                <c:pt idx="2855">
                  <c:v>2,853.00</c:v>
                </c:pt>
                <c:pt idx="2856">
                  <c:v>2,854.00</c:v>
                </c:pt>
                <c:pt idx="2857">
                  <c:v>2,854.99</c:v>
                </c:pt>
                <c:pt idx="2858">
                  <c:v>2,855.99</c:v>
                </c:pt>
                <c:pt idx="2859">
                  <c:v>2,857.00</c:v>
                </c:pt>
                <c:pt idx="2860">
                  <c:v>2,858.00</c:v>
                </c:pt>
                <c:pt idx="2861">
                  <c:v>2,858.99</c:v>
                </c:pt>
                <c:pt idx="2862">
                  <c:v>2,860.00</c:v>
                </c:pt>
                <c:pt idx="2863">
                  <c:v>2,861.00</c:v>
                </c:pt>
                <c:pt idx="2864">
                  <c:v>2,861.99</c:v>
                </c:pt>
                <c:pt idx="2865">
                  <c:v>2,862.99</c:v>
                </c:pt>
                <c:pt idx="2866">
                  <c:v>2,864.00</c:v>
                </c:pt>
                <c:pt idx="2867">
                  <c:v>2,865.00</c:v>
                </c:pt>
                <c:pt idx="2868">
                  <c:v>2,865.99</c:v>
                </c:pt>
                <c:pt idx="2869">
                  <c:v>2,866.99</c:v>
                </c:pt>
                <c:pt idx="2870">
                  <c:v>2,868.00</c:v>
                </c:pt>
                <c:pt idx="2871">
                  <c:v>2,868.99</c:v>
                </c:pt>
                <c:pt idx="2872">
                  <c:v>2,869.99</c:v>
                </c:pt>
                <c:pt idx="2873">
                  <c:v>2,871.00</c:v>
                </c:pt>
                <c:pt idx="2874">
                  <c:v>2,872.00</c:v>
                </c:pt>
                <c:pt idx="2875">
                  <c:v>2,872.99</c:v>
                </c:pt>
                <c:pt idx="2876">
                  <c:v>2,873.99</c:v>
                </c:pt>
                <c:pt idx="2877">
                  <c:v>2,875.00</c:v>
                </c:pt>
                <c:pt idx="2878">
                  <c:v>2,876.00</c:v>
                </c:pt>
                <c:pt idx="2879">
                  <c:v>2,876.99</c:v>
                </c:pt>
                <c:pt idx="2880">
                  <c:v>2,877.99</c:v>
                </c:pt>
                <c:pt idx="2881">
                  <c:v>2,879.00</c:v>
                </c:pt>
                <c:pt idx="2882">
                  <c:v>2,879.99</c:v>
                </c:pt>
                <c:pt idx="2883">
                  <c:v>2,880.99</c:v>
                </c:pt>
                <c:pt idx="2884">
                  <c:v>2,882.00</c:v>
                </c:pt>
                <c:pt idx="2885">
                  <c:v>2,883.00</c:v>
                </c:pt>
                <c:pt idx="2886">
                  <c:v>2,883.99</c:v>
                </c:pt>
                <c:pt idx="2887">
                  <c:v>2,884.99</c:v>
                </c:pt>
                <c:pt idx="2888">
                  <c:v>2,886.00</c:v>
                </c:pt>
                <c:pt idx="2889">
                  <c:v>2,887.00</c:v>
                </c:pt>
                <c:pt idx="2890">
                  <c:v>2,887.99</c:v>
                </c:pt>
                <c:pt idx="2891">
                  <c:v>2,889.00</c:v>
                </c:pt>
                <c:pt idx="2892">
                  <c:v>2,890.00</c:v>
                </c:pt>
                <c:pt idx="2893">
                  <c:v>2,890.99</c:v>
                </c:pt>
                <c:pt idx="2894">
                  <c:v>2,891.99</c:v>
                </c:pt>
                <c:pt idx="2895">
                  <c:v>2,893.00</c:v>
                </c:pt>
                <c:pt idx="2896">
                  <c:v>2,894.00</c:v>
                </c:pt>
                <c:pt idx="2897">
                  <c:v>2,894.99</c:v>
                </c:pt>
                <c:pt idx="2898">
                  <c:v>2,895.99</c:v>
                </c:pt>
                <c:pt idx="2899">
                  <c:v>2,897.00</c:v>
                </c:pt>
                <c:pt idx="2900">
                  <c:v>2,898.00</c:v>
                </c:pt>
                <c:pt idx="2901">
                  <c:v>2,898.99</c:v>
                </c:pt>
                <c:pt idx="2902">
                  <c:v>2,900.00</c:v>
                </c:pt>
                <c:pt idx="2903">
                  <c:v>2,901.00</c:v>
                </c:pt>
                <c:pt idx="2904">
                  <c:v>2,901.99</c:v>
                </c:pt>
                <c:pt idx="2905">
                  <c:v>2,902.99</c:v>
                </c:pt>
                <c:pt idx="2906">
                  <c:v>2,904.00</c:v>
                </c:pt>
                <c:pt idx="2907">
                  <c:v>2,905.00</c:v>
                </c:pt>
                <c:pt idx="2908">
                  <c:v>2,905.99</c:v>
                </c:pt>
                <c:pt idx="2909">
                  <c:v>2,906.99</c:v>
                </c:pt>
                <c:pt idx="2910">
                  <c:v>2,908.00</c:v>
                </c:pt>
                <c:pt idx="2911">
                  <c:v>2,909.00</c:v>
                </c:pt>
                <c:pt idx="2912">
                  <c:v>2,909.99</c:v>
                </c:pt>
                <c:pt idx="2913">
                  <c:v>2,911.00</c:v>
                </c:pt>
                <c:pt idx="2914">
                  <c:v>2,912.00</c:v>
                </c:pt>
                <c:pt idx="2915">
                  <c:v>2,912.99</c:v>
                </c:pt>
                <c:pt idx="2916">
                  <c:v>2,913.99</c:v>
                </c:pt>
                <c:pt idx="2917">
                  <c:v>2,915.00</c:v>
                </c:pt>
                <c:pt idx="2918">
                  <c:v>2,916.00</c:v>
                </c:pt>
                <c:pt idx="2919">
                  <c:v>2,916.99</c:v>
                </c:pt>
                <c:pt idx="2920">
                  <c:v>2,917.99</c:v>
                </c:pt>
                <c:pt idx="2921">
                  <c:v>2,919.00</c:v>
                </c:pt>
                <c:pt idx="2922">
                  <c:v>2,919.99</c:v>
                </c:pt>
                <c:pt idx="2923">
                  <c:v>2,920.99</c:v>
                </c:pt>
                <c:pt idx="2924">
                  <c:v>2,922.00</c:v>
                </c:pt>
                <c:pt idx="2925">
                  <c:v>2,923.00</c:v>
                </c:pt>
                <c:pt idx="2926">
                  <c:v>2,923.99</c:v>
                </c:pt>
                <c:pt idx="2927">
                  <c:v>2,924.99</c:v>
                </c:pt>
                <c:pt idx="2928">
                  <c:v>2,926.00</c:v>
                </c:pt>
                <c:pt idx="2929">
                  <c:v>2,927.00</c:v>
                </c:pt>
                <c:pt idx="2930">
                  <c:v>2,927.99</c:v>
                </c:pt>
                <c:pt idx="2931">
                  <c:v>2,929.00</c:v>
                </c:pt>
                <c:pt idx="2932">
                  <c:v>2,930.00</c:v>
                </c:pt>
                <c:pt idx="2933">
                  <c:v>2,930.99</c:v>
                </c:pt>
                <c:pt idx="2934">
                  <c:v>2,931.99</c:v>
                </c:pt>
                <c:pt idx="2935">
                  <c:v>2,933.00</c:v>
                </c:pt>
                <c:pt idx="2936">
                  <c:v>2,934.00</c:v>
                </c:pt>
                <c:pt idx="2937">
                  <c:v>2,934.99</c:v>
                </c:pt>
                <c:pt idx="2938">
                  <c:v>2,935.99</c:v>
                </c:pt>
                <c:pt idx="2939">
                  <c:v>2,937.00</c:v>
                </c:pt>
                <c:pt idx="2940">
                  <c:v>2,938.00</c:v>
                </c:pt>
                <c:pt idx="2941">
                  <c:v>2,938.99</c:v>
                </c:pt>
                <c:pt idx="2942">
                  <c:v>2,940.00</c:v>
                </c:pt>
                <c:pt idx="2943">
                  <c:v>2,941.00</c:v>
                </c:pt>
                <c:pt idx="2944">
                  <c:v>2,941.99</c:v>
                </c:pt>
                <c:pt idx="2945">
                  <c:v>2,942.99</c:v>
                </c:pt>
                <c:pt idx="2946">
                  <c:v>2,944.00</c:v>
                </c:pt>
                <c:pt idx="2947">
                  <c:v>2,945.00</c:v>
                </c:pt>
                <c:pt idx="2948">
                  <c:v>2,945.99</c:v>
                </c:pt>
                <c:pt idx="2949">
                  <c:v>2,946.99</c:v>
                </c:pt>
                <c:pt idx="2950">
                  <c:v>2,948.00</c:v>
                </c:pt>
                <c:pt idx="2951">
                  <c:v>2,949.00</c:v>
                </c:pt>
                <c:pt idx="2952">
                  <c:v>2,949.99</c:v>
                </c:pt>
                <c:pt idx="2953">
                  <c:v>2,951.00</c:v>
                </c:pt>
                <c:pt idx="2954">
                  <c:v>2,952.00</c:v>
                </c:pt>
                <c:pt idx="2955">
                  <c:v>2,952.99</c:v>
                </c:pt>
                <c:pt idx="2956">
                  <c:v>2,953.99</c:v>
                </c:pt>
                <c:pt idx="2957">
                  <c:v>2,955.00</c:v>
                </c:pt>
                <c:pt idx="2958">
                  <c:v>2,955.99</c:v>
                </c:pt>
                <c:pt idx="2959">
                  <c:v>2,956.99</c:v>
                </c:pt>
                <c:pt idx="2960">
                  <c:v>2,958.00</c:v>
                </c:pt>
                <c:pt idx="2961">
                  <c:v>2,959.00</c:v>
                </c:pt>
                <c:pt idx="2962">
                  <c:v>2,959.99</c:v>
                </c:pt>
                <c:pt idx="2963">
                  <c:v>2,960.99</c:v>
                </c:pt>
                <c:pt idx="2964">
                  <c:v>2,962.00</c:v>
                </c:pt>
                <c:pt idx="2965">
                  <c:v>2,963.00</c:v>
                </c:pt>
                <c:pt idx="2966">
                  <c:v>2,963.99</c:v>
                </c:pt>
                <c:pt idx="2967">
                  <c:v>2,964.99</c:v>
                </c:pt>
                <c:pt idx="2968">
                  <c:v>2,966.00</c:v>
                </c:pt>
                <c:pt idx="2969">
                  <c:v>2,966.99</c:v>
                </c:pt>
                <c:pt idx="2970">
                  <c:v>2,967.99</c:v>
                </c:pt>
                <c:pt idx="2971">
                  <c:v>2,969.00</c:v>
                </c:pt>
                <c:pt idx="2972">
                  <c:v>2,970.00</c:v>
                </c:pt>
                <c:pt idx="2973">
                  <c:v>2,970.99</c:v>
                </c:pt>
                <c:pt idx="2974">
                  <c:v>2,971.99</c:v>
                </c:pt>
                <c:pt idx="2975">
                  <c:v>2,973.00</c:v>
                </c:pt>
                <c:pt idx="2976">
                  <c:v>2,974.00</c:v>
                </c:pt>
                <c:pt idx="2977">
                  <c:v>2,974.99</c:v>
                </c:pt>
                <c:pt idx="2978">
                  <c:v>2,976.00</c:v>
                </c:pt>
                <c:pt idx="2979">
                  <c:v>2,977.00</c:v>
                </c:pt>
                <c:pt idx="2980">
                  <c:v>2,977.99</c:v>
                </c:pt>
                <c:pt idx="2981">
                  <c:v>2,978.99</c:v>
                </c:pt>
                <c:pt idx="2982">
                  <c:v>2,980.00</c:v>
                </c:pt>
                <c:pt idx="2983">
                  <c:v>2,981.00</c:v>
                </c:pt>
                <c:pt idx="2984">
                  <c:v>2,981.99</c:v>
                </c:pt>
                <c:pt idx="2985">
                  <c:v>2,982.99</c:v>
                </c:pt>
                <c:pt idx="2986">
                  <c:v>2,984.00</c:v>
                </c:pt>
                <c:pt idx="2987">
                  <c:v>2,985.00</c:v>
                </c:pt>
                <c:pt idx="2988">
                  <c:v>2,985.99</c:v>
                </c:pt>
                <c:pt idx="2989">
                  <c:v>2,987.00</c:v>
                </c:pt>
                <c:pt idx="2990">
                  <c:v>2,988.00</c:v>
                </c:pt>
                <c:pt idx="2991">
                  <c:v>2,988.99</c:v>
                </c:pt>
                <c:pt idx="2992">
                  <c:v>2,989.99</c:v>
                </c:pt>
                <c:pt idx="2993">
                  <c:v>2,991.00</c:v>
                </c:pt>
                <c:pt idx="2994">
                  <c:v>2,992.00</c:v>
                </c:pt>
                <c:pt idx="2995">
                  <c:v>2,992.99</c:v>
                </c:pt>
                <c:pt idx="2996">
                  <c:v>2,993.99</c:v>
                </c:pt>
                <c:pt idx="2997">
                  <c:v>2,995.00</c:v>
                </c:pt>
                <c:pt idx="2998">
                  <c:v>2,995.99</c:v>
                </c:pt>
                <c:pt idx="2999">
                  <c:v>2,996.99</c:v>
                </c:pt>
                <c:pt idx="3000">
                  <c:v>2,998.00</c:v>
                </c:pt>
                <c:pt idx="3001">
                  <c:v>2,999.00</c:v>
                </c:pt>
                <c:pt idx="3002">
                  <c:v>2,999.99</c:v>
                </c:pt>
                <c:pt idx="3003">
                  <c:v>3,000.99</c:v>
                </c:pt>
                <c:pt idx="3004">
                  <c:v>3,002.00</c:v>
                </c:pt>
                <c:pt idx="3005">
                  <c:v>3,003.00</c:v>
                </c:pt>
                <c:pt idx="3006">
                  <c:v>3,003.99</c:v>
                </c:pt>
                <c:pt idx="3007">
                  <c:v>3,004.99</c:v>
                </c:pt>
                <c:pt idx="3008">
                  <c:v>3,006.00</c:v>
                </c:pt>
                <c:pt idx="3009">
                  <c:v>3,006.99</c:v>
                </c:pt>
                <c:pt idx="3010">
                  <c:v>3,007.99</c:v>
                </c:pt>
                <c:pt idx="3011">
                  <c:v>3,009.00</c:v>
                </c:pt>
                <c:pt idx="3012">
                  <c:v>3,010.00</c:v>
                </c:pt>
                <c:pt idx="3013">
                  <c:v>3,010.99</c:v>
                </c:pt>
                <c:pt idx="3014">
                  <c:v>3,011.99</c:v>
                </c:pt>
                <c:pt idx="3015">
                  <c:v>3,013.00</c:v>
                </c:pt>
                <c:pt idx="3016">
                  <c:v>3,014.00</c:v>
                </c:pt>
                <c:pt idx="3017">
                  <c:v>3,014.99</c:v>
                </c:pt>
                <c:pt idx="3018">
                  <c:v>3,016.00</c:v>
                </c:pt>
                <c:pt idx="3019">
                  <c:v>3,017.00</c:v>
                </c:pt>
                <c:pt idx="3020">
                  <c:v>3,017.99</c:v>
                </c:pt>
                <c:pt idx="3021">
                  <c:v>3,018.99</c:v>
                </c:pt>
                <c:pt idx="3022">
                  <c:v>3,020.00</c:v>
                </c:pt>
                <c:pt idx="3023">
                  <c:v>3,021.00</c:v>
                </c:pt>
                <c:pt idx="3024">
                  <c:v>3,021.99</c:v>
                </c:pt>
                <c:pt idx="3025">
                  <c:v>3,022.99</c:v>
                </c:pt>
                <c:pt idx="3026">
                  <c:v>3,024.00</c:v>
                </c:pt>
                <c:pt idx="3027">
                  <c:v>3,024.99</c:v>
                </c:pt>
                <c:pt idx="3028">
                  <c:v>3,025.99</c:v>
                </c:pt>
                <c:pt idx="3029">
                  <c:v>3,027.00</c:v>
                </c:pt>
                <c:pt idx="3030">
                  <c:v>3,028.00</c:v>
                </c:pt>
                <c:pt idx="3031">
                  <c:v>3,028.99</c:v>
                </c:pt>
                <c:pt idx="3032">
                  <c:v>3,029.99</c:v>
                </c:pt>
                <c:pt idx="3033">
                  <c:v>3,031.00</c:v>
                </c:pt>
                <c:pt idx="3034">
                  <c:v>3,032.00</c:v>
                </c:pt>
                <c:pt idx="3035">
                  <c:v>3,032.99</c:v>
                </c:pt>
                <c:pt idx="3036">
                  <c:v>3,033.99</c:v>
                </c:pt>
                <c:pt idx="3037">
                  <c:v>3,035.00</c:v>
                </c:pt>
                <c:pt idx="3038">
                  <c:v>3,035.99</c:v>
                </c:pt>
                <c:pt idx="3039">
                  <c:v>3,036.99</c:v>
                </c:pt>
                <c:pt idx="3040">
                  <c:v>3,038.00</c:v>
                </c:pt>
                <c:pt idx="3041">
                  <c:v>3,039.00</c:v>
                </c:pt>
                <c:pt idx="3042">
                  <c:v>3,039.99</c:v>
                </c:pt>
                <c:pt idx="3043">
                  <c:v>3,040.99</c:v>
                </c:pt>
                <c:pt idx="3044">
                  <c:v>3,042.00</c:v>
                </c:pt>
                <c:pt idx="3045">
                  <c:v>3,043.00</c:v>
                </c:pt>
                <c:pt idx="3046">
                  <c:v>3,043.99</c:v>
                </c:pt>
                <c:pt idx="3047">
                  <c:v>3,044.99</c:v>
                </c:pt>
                <c:pt idx="3048">
                  <c:v>3,046.00</c:v>
                </c:pt>
                <c:pt idx="3049">
                  <c:v>3,046.99</c:v>
                </c:pt>
                <c:pt idx="3050">
                  <c:v>3,047.99</c:v>
                </c:pt>
                <c:pt idx="3051">
                  <c:v>3,049.00</c:v>
                </c:pt>
                <c:pt idx="3052">
                  <c:v>3,050.00</c:v>
                </c:pt>
                <c:pt idx="3053">
                  <c:v>3,050.99</c:v>
                </c:pt>
                <c:pt idx="3054">
                  <c:v>3,051.99</c:v>
                </c:pt>
                <c:pt idx="3055">
                  <c:v>3,053.00</c:v>
                </c:pt>
                <c:pt idx="3056">
                  <c:v>3,054.00</c:v>
                </c:pt>
                <c:pt idx="3057">
                  <c:v>3,054.99</c:v>
                </c:pt>
                <c:pt idx="3058">
                  <c:v>3,056.00</c:v>
                </c:pt>
                <c:pt idx="3059">
                  <c:v>3,057.00</c:v>
                </c:pt>
                <c:pt idx="3060">
                  <c:v>3,057.99</c:v>
                </c:pt>
                <c:pt idx="3061">
                  <c:v>3,058.99</c:v>
                </c:pt>
                <c:pt idx="3062">
                  <c:v>3,060.00</c:v>
                </c:pt>
                <c:pt idx="3063">
                  <c:v>3,061.00</c:v>
                </c:pt>
                <c:pt idx="3064">
                  <c:v>3,061.99</c:v>
                </c:pt>
                <c:pt idx="3065">
                  <c:v>3,062.99</c:v>
                </c:pt>
                <c:pt idx="3066">
                  <c:v>3,064.00</c:v>
                </c:pt>
                <c:pt idx="3067">
                  <c:v>3,065.00</c:v>
                </c:pt>
                <c:pt idx="3068">
                  <c:v>3,065.99</c:v>
                </c:pt>
                <c:pt idx="3069">
                  <c:v>3,067.00</c:v>
                </c:pt>
                <c:pt idx="3070">
                  <c:v>3,068.00</c:v>
                </c:pt>
                <c:pt idx="3071">
                  <c:v>3,068.99</c:v>
                </c:pt>
                <c:pt idx="3072">
                  <c:v>3,069.99</c:v>
                </c:pt>
                <c:pt idx="3073">
                  <c:v>3,071.00</c:v>
                </c:pt>
                <c:pt idx="3074">
                  <c:v>3,072.00</c:v>
                </c:pt>
                <c:pt idx="3075">
                  <c:v>3,072.99</c:v>
                </c:pt>
                <c:pt idx="3076">
                  <c:v>3,073.99</c:v>
                </c:pt>
                <c:pt idx="3077">
                  <c:v>3,075.00</c:v>
                </c:pt>
                <c:pt idx="3078">
                  <c:v>3,075.99</c:v>
                </c:pt>
                <c:pt idx="3079">
                  <c:v>3,076.99</c:v>
                </c:pt>
                <c:pt idx="3080">
                  <c:v>3,078.00</c:v>
                </c:pt>
                <c:pt idx="3081">
                  <c:v>3,079.00</c:v>
                </c:pt>
                <c:pt idx="3082">
                  <c:v>3,079.99</c:v>
                </c:pt>
                <c:pt idx="3083">
                  <c:v>3,080.99</c:v>
                </c:pt>
                <c:pt idx="3084">
                  <c:v>3,082.00</c:v>
                </c:pt>
                <c:pt idx="3085">
                  <c:v>3,083.00</c:v>
                </c:pt>
                <c:pt idx="3086">
                  <c:v>3,083.99</c:v>
                </c:pt>
                <c:pt idx="3087">
                  <c:v>3,085.00</c:v>
                </c:pt>
                <c:pt idx="3088">
                  <c:v>3,086.00</c:v>
                </c:pt>
                <c:pt idx="3089">
                  <c:v>3,086.99</c:v>
                </c:pt>
                <c:pt idx="3090">
                  <c:v>3,087.99</c:v>
                </c:pt>
                <c:pt idx="3091">
                  <c:v>3,089.00</c:v>
                </c:pt>
                <c:pt idx="3092">
                  <c:v>3,090.00</c:v>
                </c:pt>
                <c:pt idx="3093">
                  <c:v>3,090.99</c:v>
                </c:pt>
                <c:pt idx="3094">
                  <c:v>3,091.99</c:v>
                </c:pt>
                <c:pt idx="3095">
                  <c:v>3,093.00</c:v>
                </c:pt>
                <c:pt idx="3096">
                  <c:v>3,094.00</c:v>
                </c:pt>
                <c:pt idx="3097">
                  <c:v>3,094.99</c:v>
                </c:pt>
                <c:pt idx="3098">
                  <c:v>3,096.00</c:v>
                </c:pt>
                <c:pt idx="3099">
                  <c:v>3,097.00</c:v>
                </c:pt>
                <c:pt idx="3100">
                  <c:v>3,097.99</c:v>
                </c:pt>
                <c:pt idx="3101">
                  <c:v>3,098.99</c:v>
                </c:pt>
                <c:pt idx="3102">
                  <c:v>3,100.00</c:v>
                </c:pt>
                <c:pt idx="3103">
                  <c:v>3,101.00</c:v>
                </c:pt>
                <c:pt idx="3104">
                  <c:v>3,101.99</c:v>
                </c:pt>
                <c:pt idx="3105">
                  <c:v>3,102.99</c:v>
                </c:pt>
                <c:pt idx="3106">
                  <c:v>3,104.00</c:v>
                </c:pt>
                <c:pt idx="3107">
                  <c:v>3,105.00</c:v>
                </c:pt>
                <c:pt idx="3108">
                  <c:v>3,105.99</c:v>
                </c:pt>
                <c:pt idx="3109">
                  <c:v>3,107.00</c:v>
                </c:pt>
                <c:pt idx="3110">
                  <c:v>3,108.00</c:v>
                </c:pt>
                <c:pt idx="3111">
                  <c:v>3,108.99</c:v>
                </c:pt>
                <c:pt idx="3112">
                  <c:v>3,109.99</c:v>
                </c:pt>
                <c:pt idx="3113">
                  <c:v>3,111.00</c:v>
                </c:pt>
                <c:pt idx="3114">
                  <c:v>3,112.00</c:v>
                </c:pt>
                <c:pt idx="3115">
                  <c:v>3,112.99</c:v>
                </c:pt>
                <c:pt idx="3116">
                  <c:v>3,113.99</c:v>
                </c:pt>
                <c:pt idx="3117">
                  <c:v>3,115.00</c:v>
                </c:pt>
                <c:pt idx="3118">
                  <c:v>3,115.99</c:v>
                </c:pt>
                <c:pt idx="3119">
                  <c:v>3,116.99</c:v>
                </c:pt>
                <c:pt idx="3120">
                  <c:v>3,118.00</c:v>
                </c:pt>
                <c:pt idx="3121">
                  <c:v>3,119.00</c:v>
                </c:pt>
                <c:pt idx="3122">
                  <c:v>3,119.99</c:v>
                </c:pt>
                <c:pt idx="3123">
                  <c:v>3,120.99</c:v>
                </c:pt>
                <c:pt idx="3124">
                  <c:v>3,122.00</c:v>
                </c:pt>
                <c:pt idx="3125">
                  <c:v>3,123.00</c:v>
                </c:pt>
                <c:pt idx="3126">
                  <c:v>3,123.99</c:v>
                </c:pt>
                <c:pt idx="3127">
                  <c:v>3,125.00</c:v>
                </c:pt>
                <c:pt idx="3128">
                  <c:v>3,126.00</c:v>
                </c:pt>
                <c:pt idx="3129">
                  <c:v>3,126.99</c:v>
                </c:pt>
                <c:pt idx="3130">
                  <c:v>3,127.99</c:v>
                </c:pt>
                <c:pt idx="3131">
                  <c:v>3,129.00</c:v>
                </c:pt>
                <c:pt idx="3132">
                  <c:v>3,130.00</c:v>
                </c:pt>
                <c:pt idx="3133">
                  <c:v>3,130.99</c:v>
                </c:pt>
                <c:pt idx="3134">
                  <c:v>3,131.99</c:v>
                </c:pt>
                <c:pt idx="3135">
                  <c:v>3,133.00</c:v>
                </c:pt>
                <c:pt idx="3136">
                  <c:v>3,134.00</c:v>
                </c:pt>
                <c:pt idx="3137">
                  <c:v>3,134.99</c:v>
                </c:pt>
                <c:pt idx="3138">
                  <c:v>3,136.00</c:v>
                </c:pt>
                <c:pt idx="3139">
                  <c:v>3,137.00</c:v>
                </c:pt>
                <c:pt idx="3140">
                  <c:v>3,137.99</c:v>
                </c:pt>
                <c:pt idx="3141">
                  <c:v>3,138.99</c:v>
                </c:pt>
                <c:pt idx="3142">
                  <c:v>3,140.00</c:v>
                </c:pt>
                <c:pt idx="3143">
                  <c:v>3,141.00</c:v>
                </c:pt>
                <c:pt idx="3144">
                  <c:v>3,141.99</c:v>
                </c:pt>
                <c:pt idx="3145">
                  <c:v>3,142.99</c:v>
                </c:pt>
                <c:pt idx="3146">
                  <c:v>3,144.00</c:v>
                </c:pt>
                <c:pt idx="3147">
                  <c:v>3,145.00</c:v>
                </c:pt>
                <c:pt idx="3148">
                  <c:v>3,145.99</c:v>
                </c:pt>
                <c:pt idx="3149">
                  <c:v>3,147.00</c:v>
                </c:pt>
                <c:pt idx="3150">
                  <c:v>3,148.00</c:v>
                </c:pt>
                <c:pt idx="3151">
                  <c:v>3,148.99</c:v>
                </c:pt>
                <c:pt idx="3152">
                  <c:v>3,149.99</c:v>
                </c:pt>
                <c:pt idx="3153">
                  <c:v>3,151.00</c:v>
                </c:pt>
                <c:pt idx="3154">
                  <c:v>3,152.00</c:v>
                </c:pt>
                <c:pt idx="3155">
                  <c:v>3,152.99</c:v>
                </c:pt>
                <c:pt idx="3156">
                  <c:v>3,153.99</c:v>
                </c:pt>
                <c:pt idx="3157">
                  <c:v>3,155.00</c:v>
                </c:pt>
                <c:pt idx="3158">
                  <c:v>3,155.99</c:v>
                </c:pt>
                <c:pt idx="3159">
                  <c:v>3,156.99</c:v>
                </c:pt>
                <c:pt idx="3160">
                  <c:v>3,158.00</c:v>
                </c:pt>
                <c:pt idx="3161">
                  <c:v>3,159.00</c:v>
                </c:pt>
                <c:pt idx="3162">
                  <c:v>3,159.99</c:v>
                </c:pt>
                <c:pt idx="3163">
                  <c:v>3,160.99</c:v>
                </c:pt>
                <c:pt idx="3164">
                  <c:v>3,162.00</c:v>
                </c:pt>
                <c:pt idx="3165">
                  <c:v>3,163.00</c:v>
                </c:pt>
                <c:pt idx="3166">
                  <c:v>3,163.99</c:v>
                </c:pt>
                <c:pt idx="3167">
                  <c:v>3,165.00</c:v>
                </c:pt>
                <c:pt idx="3168">
                  <c:v>3,166.00</c:v>
                </c:pt>
                <c:pt idx="3169">
                  <c:v>3,166.99</c:v>
                </c:pt>
                <c:pt idx="3170">
                  <c:v>3,167.99</c:v>
                </c:pt>
                <c:pt idx="3171">
                  <c:v>3,169.00</c:v>
                </c:pt>
                <c:pt idx="3172">
                  <c:v>3,170.00</c:v>
                </c:pt>
                <c:pt idx="3173">
                  <c:v>3,170.99</c:v>
                </c:pt>
                <c:pt idx="3174">
                  <c:v>3,171.99</c:v>
                </c:pt>
                <c:pt idx="3175">
                  <c:v>3,173.00</c:v>
                </c:pt>
                <c:pt idx="3176">
                  <c:v>3,174.00</c:v>
                </c:pt>
                <c:pt idx="3177">
                  <c:v>3,174.99</c:v>
                </c:pt>
                <c:pt idx="3178">
                  <c:v>3,176.00</c:v>
                </c:pt>
                <c:pt idx="3179">
                  <c:v>3,177.00</c:v>
                </c:pt>
                <c:pt idx="3180">
                  <c:v>3,177.99</c:v>
                </c:pt>
                <c:pt idx="3181">
                  <c:v>3,178.99</c:v>
                </c:pt>
                <c:pt idx="3182">
                  <c:v>3,180.00</c:v>
                </c:pt>
                <c:pt idx="3183">
                  <c:v>3,181.00</c:v>
                </c:pt>
                <c:pt idx="3184">
                  <c:v>3,181.99</c:v>
                </c:pt>
                <c:pt idx="3185">
                  <c:v>3,182.99</c:v>
                </c:pt>
                <c:pt idx="3186">
                  <c:v>3,184.00</c:v>
                </c:pt>
                <c:pt idx="3187">
                  <c:v>3,185.00</c:v>
                </c:pt>
                <c:pt idx="3188">
                  <c:v>3,185.99</c:v>
                </c:pt>
                <c:pt idx="3189">
                  <c:v>3,187.00</c:v>
                </c:pt>
                <c:pt idx="3190">
                  <c:v>3,188.00</c:v>
                </c:pt>
                <c:pt idx="3191">
                  <c:v>3,188.99</c:v>
                </c:pt>
                <c:pt idx="3192">
                  <c:v>3,189.99</c:v>
                </c:pt>
                <c:pt idx="3193">
                  <c:v>3,191.00</c:v>
                </c:pt>
                <c:pt idx="3194">
                  <c:v>3,192.00</c:v>
                </c:pt>
                <c:pt idx="3195">
                  <c:v>3,192.99</c:v>
                </c:pt>
                <c:pt idx="3196">
                  <c:v>3,193.99</c:v>
                </c:pt>
                <c:pt idx="3197">
                  <c:v>3,195.00</c:v>
                </c:pt>
                <c:pt idx="3198">
                  <c:v>3,195.99</c:v>
                </c:pt>
                <c:pt idx="3199">
                  <c:v>3,196.99</c:v>
                </c:pt>
                <c:pt idx="3200">
                  <c:v>3,198.00</c:v>
                </c:pt>
                <c:pt idx="3201">
                  <c:v>3,199.00</c:v>
                </c:pt>
                <c:pt idx="3202">
                  <c:v>3,199.99</c:v>
                </c:pt>
                <c:pt idx="3203">
                  <c:v>3,200.99</c:v>
                </c:pt>
                <c:pt idx="3204">
                  <c:v>3,202.00</c:v>
                </c:pt>
                <c:pt idx="3205">
                  <c:v>3,203.00</c:v>
                </c:pt>
                <c:pt idx="3206">
                  <c:v>3,203.99</c:v>
                </c:pt>
                <c:pt idx="3207">
                  <c:v>3,205.00</c:v>
                </c:pt>
                <c:pt idx="3208">
                  <c:v>3,206.00</c:v>
                </c:pt>
                <c:pt idx="3209">
                  <c:v>3,206.99</c:v>
                </c:pt>
                <c:pt idx="3210">
                  <c:v>3,207.99</c:v>
                </c:pt>
                <c:pt idx="3211">
                  <c:v>3,209.00</c:v>
                </c:pt>
                <c:pt idx="3212">
                  <c:v>3,210.00</c:v>
                </c:pt>
                <c:pt idx="3213">
                  <c:v>3,210.99</c:v>
                </c:pt>
                <c:pt idx="3214">
                  <c:v>3,211.99</c:v>
                </c:pt>
                <c:pt idx="3215">
                  <c:v>3,213.00</c:v>
                </c:pt>
                <c:pt idx="3216">
                  <c:v>3,214.00</c:v>
                </c:pt>
                <c:pt idx="3217">
                  <c:v>3,214.99</c:v>
                </c:pt>
                <c:pt idx="3218">
                  <c:v>3,216.00</c:v>
                </c:pt>
                <c:pt idx="3219">
                  <c:v>3,217.00</c:v>
                </c:pt>
                <c:pt idx="3220">
                  <c:v>3,217.99</c:v>
                </c:pt>
                <c:pt idx="3221">
                  <c:v>3,218.99</c:v>
                </c:pt>
                <c:pt idx="3222">
                  <c:v>3,220.00</c:v>
                </c:pt>
                <c:pt idx="3223">
                  <c:v>3,221.00</c:v>
                </c:pt>
                <c:pt idx="3224">
                  <c:v>3,221.99</c:v>
                </c:pt>
                <c:pt idx="3225">
                  <c:v>3,222.99</c:v>
                </c:pt>
                <c:pt idx="3226">
                  <c:v>3,224.00</c:v>
                </c:pt>
                <c:pt idx="3227">
                  <c:v>3,225.00</c:v>
                </c:pt>
                <c:pt idx="3228">
                  <c:v>3,225.99</c:v>
                </c:pt>
                <c:pt idx="3229">
                  <c:v>3,227.00</c:v>
                </c:pt>
                <c:pt idx="3230">
                  <c:v>3,228.00</c:v>
                </c:pt>
                <c:pt idx="3231">
                  <c:v>3,228.99</c:v>
                </c:pt>
                <c:pt idx="3232">
                  <c:v>3,229.99</c:v>
                </c:pt>
                <c:pt idx="3233">
                  <c:v>3,231.00</c:v>
                </c:pt>
                <c:pt idx="3234">
                  <c:v>3,232.00</c:v>
                </c:pt>
                <c:pt idx="3235">
                  <c:v>3,232.99</c:v>
                </c:pt>
                <c:pt idx="3236">
                  <c:v>3,233.99</c:v>
                </c:pt>
                <c:pt idx="3237">
                  <c:v>3,235.00</c:v>
                </c:pt>
                <c:pt idx="3238">
                  <c:v>3,235.99</c:v>
                </c:pt>
                <c:pt idx="3239">
                  <c:v>3,236.99</c:v>
                </c:pt>
                <c:pt idx="3240">
                  <c:v>3,238.00</c:v>
                </c:pt>
                <c:pt idx="3241">
                  <c:v>3,239.00</c:v>
                </c:pt>
                <c:pt idx="3242">
                  <c:v>3,239.99</c:v>
                </c:pt>
                <c:pt idx="3243">
                  <c:v>3,240.99</c:v>
                </c:pt>
                <c:pt idx="3244">
                  <c:v>3,242.00</c:v>
                </c:pt>
                <c:pt idx="3245">
                  <c:v>3,243.00</c:v>
                </c:pt>
                <c:pt idx="3246">
                  <c:v>3,243.99</c:v>
                </c:pt>
                <c:pt idx="3247">
                  <c:v>3,245.00</c:v>
                </c:pt>
                <c:pt idx="3248">
                  <c:v>3,246.00</c:v>
                </c:pt>
                <c:pt idx="3249">
                  <c:v>3,246.99</c:v>
                </c:pt>
                <c:pt idx="3250">
                  <c:v>3,247.99</c:v>
                </c:pt>
                <c:pt idx="3251">
                  <c:v>3,249.00</c:v>
                </c:pt>
                <c:pt idx="3252">
                  <c:v>3,250.00</c:v>
                </c:pt>
                <c:pt idx="3253">
                  <c:v>3,250.99</c:v>
                </c:pt>
                <c:pt idx="3254">
                  <c:v>3,251.99</c:v>
                </c:pt>
                <c:pt idx="3255">
                  <c:v>3,253.00</c:v>
                </c:pt>
                <c:pt idx="3256">
                  <c:v>3,254.00</c:v>
                </c:pt>
                <c:pt idx="3257">
                  <c:v>3,254.99</c:v>
                </c:pt>
                <c:pt idx="3258">
                  <c:v>3,256.00</c:v>
                </c:pt>
                <c:pt idx="3259">
                  <c:v>3,257.00</c:v>
                </c:pt>
                <c:pt idx="3260">
                  <c:v>3,257.99</c:v>
                </c:pt>
                <c:pt idx="3261">
                  <c:v>3,258.99</c:v>
                </c:pt>
                <c:pt idx="3262">
                  <c:v>3,260.00</c:v>
                </c:pt>
                <c:pt idx="3263">
                  <c:v>3,261.00</c:v>
                </c:pt>
                <c:pt idx="3264">
                  <c:v>3,261.99</c:v>
                </c:pt>
                <c:pt idx="3265">
                  <c:v>3,262.99</c:v>
                </c:pt>
                <c:pt idx="3266">
                  <c:v>3,264.00</c:v>
                </c:pt>
                <c:pt idx="3267">
                  <c:v>3,265.00</c:v>
                </c:pt>
                <c:pt idx="3268">
                  <c:v>3,265.99</c:v>
                </c:pt>
                <c:pt idx="3269">
                  <c:v>3,267.00</c:v>
                </c:pt>
                <c:pt idx="3270">
                  <c:v>3,268.00</c:v>
                </c:pt>
                <c:pt idx="3271">
                  <c:v>3,268.99</c:v>
                </c:pt>
                <c:pt idx="3272">
                  <c:v>3,269.99</c:v>
                </c:pt>
                <c:pt idx="3273">
                  <c:v>3,271.00</c:v>
                </c:pt>
                <c:pt idx="3274">
                  <c:v>3,272.00</c:v>
                </c:pt>
                <c:pt idx="3275">
                  <c:v>3,272.99</c:v>
                </c:pt>
                <c:pt idx="3276">
                  <c:v>3,273.99</c:v>
                </c:pt>
                <c:pt idx="3277">
                  <c:v>3,275.00</c:v>
                </c:pt>
                <c:pt idx="3278">
                  <c:v>3,275.99</c:v>
                </c:pt>
                <c:pt idx="3279">
                  <c:v>3,276.99</c:v>
                </c:pt>
                <c:pt idx="3280">
                  <c:v>3,278.00</c:v>
                </c:pt>
                <c:pt idx="3281">
                  <c:v>3,279.00</c:v>
                </c:pt>
                <c:pt idx="3282">
                  <c:v>3,279.99</c:v>
                </c:pt>
                <c:pt idx="3283">
                  <c:v>3,280.99</c:v>
                </c:pt>
                <c:pt idx="3284">
                  <c:v>3,282.00</c:v>
                </c:pt>
                <c:pt idx="3285">
                  <c:v>3,283.00</c:v>
                </c:pt>
                <c:pt idx="3286">
                  <c:v>3,283.99</c:v>
                </c:pt>
                <c:pt idx="3287">
                  <c:v>3,285.00</c:v>
                </c:pt>
                <c:pt idx="3288">
                  <c:v>3,286.00</c:v>
                </c:pt>
                <c:pt idx="3289">
                  <c:v>3,286.99</c:v>
                </c:pt>
                <c:pt idx="3290">
                  <c:v>3,287.99</c:v>
                </c:pt>
                <c:pt idx="3291">
                  <c:v>3,289.00</c:v>
                </c:pt>
                <c:pt idx="3292">
                  <c:v>3,290.00</c:v>
                </c:pt>
                <c:pt idx="3293">
                  <c:v>3,290.99</c:v>
                </c:pt>
                <c:pt idx="3294">
                  <c:v>3,291.99</c:v>
                </c:pt>
                <c:pt idx="3295">
                  <c:v>3,293.00</c:v>
                </c:pt>
                <c:pt idx="3296">
                  <c:v>3,294.00</c:v>
                </c:pt>
                <c:pt idx="3297">
                  <c:v>3,294.99</c:v>
                </c:pt>
                <c:pt idx="3298">
                  <c:v>3,296.00</c:v>
                </c:pt>
                <c:pt idx="3299">
                  <c:v>3,297.00</c:v>
                </c:pt>
                <c:pt idx="3300">
                  <c:v>3,297.99</c:v>
                </c:pt>
                <c:pt idx="3301">
                  <c:v>3,298.99</c:v>
                </c:pt>
                <c:pt idx="3302">
                  <c:v>3,300.00</c:v>
                </c:pt>
                <c:pt idx="3303">
                  <c:v>3,301.00</c:v>
                </c:pt>
                <c:pt idx="3304">
                  <c:v>3,301.99</c:v>
                </c:pt>
                <c:pt idx="3305">
                  <c:v>3,302.99</c:v>
                </c:pt>
                <c:pt idx="3306">
                  <c:v>3,304.00</c:v>
                </c:pt>
                <c:pt idx="3307">
                  <c:v>3,305.00</c:v>
                </c:pt>
                <c:pt idx="3308">
                  <c:v>3,305.99</c:v>
                </c:pt>
                <c:pt idx="3309">
                  <c:v>3,307.00</c:v>
                </c:pt>
                <c:pt idx="3310">
                  <c:v>3,308.00</c:v>
                </c:pt>
                <c:pt idx="3311">
                  <c:v>3,308.99</c:v>
                </c:pt>
                <c:pt idx="3312">
                  <c:v>3,309.99</c:v>
                </c:pt>
                <c:pt idx="3313">
                  <c:v>3,311.00</c:v>
                </c:pt>
                <c:pt idx="3314">
                  <c:v>3,312.00</c:v>
                </c:pt>
                <c:pt idx="3315">
                  <c:v>3,312.99</c:v>
                </c:pt>
                <c:pt idx="3316">
                  <c:v>3,313.99</c:v>
                </c:pt>
                <c:pt idx="3317">
                  <c:v>3,315.00</c:v>
                </c:pt>
                <c:pt idx="3318">
                  <c:v>3,315.99</c:v>
                </c:pt>
                <c:pt idx="3319">
                  <c:v>3,316.99</c:v>
                </c:pt>
                <c:pt idx="3320">
                  <c:v>3,318.00</c:v>
                </c:pt>
                <c:pt idx="3321">
                  <c:v>3,319.00</c:v>
                </c:pt>
                <c:pt idx="3322">
                  <c:v>3,319.99</c:v>
                </c:pt>
                <c:pt idx="3323">
                  <c:v>3,320.99</c:v>
                </c:pt>
                <c:pt idx="3324">
                  <c:v>3,322.00</c:v>
                </c:pt>
                <c:pt idx="3325">
                  <c:v>3,323.00</c:v>
                </c:pt>
                <c:pt idx="3326">
                  <c:v>3,323.99</c:v>
                </c:pt>
                <c:pt idx="3327">
                  <c:v>3,325.00</c:v>
                </c:pt>
                <c:pt idx="3328">
                  <c:v>3,326.00</c:v>
                </c:pt>
                <c:pt idx="3329">
                  <c:v>3,326.99</c:v>
                </c:pt>
                <c:pt idx="3330">
                  <c:v>3,327.99</c:v>
                </c:pt>
                <c:pt idx="3331">
                  <c:v>3,329.00</c:v>
                </c:pt>
                <c:pt idx="3332">
                  <c:v>3,330.00</c:v>
                </c:pt>
                <c:pt idx="3333">
                  <c:v>3,330.99</c:v>
                </c:pt>
                <c:pt idx="3334">
                  <c:v>3,331.99</c:v>
                </c:pt>
                <c:pt idx="3335">
                  <c:v>3,333.00</c:v>
                </c:pt>
                <c:pt idx="3336">
                  <c:v>3,334.00</c:v>
                </c:pt>
                <c:pt idx="3337">
                  <c:v>3,334.99</c:v>
                </c:pt>
                <c:pt idx="3338">
                  <c:v>3,336.00</c:v>
                </c:pt>
                <c:pt idx="3339">
                  <c:v>3,337.00</c:v>
                </c:pt>
                <c:pt idx="3340">
                  <c:v>3,337.99</c:v>
                </c:pt>
                <c:pt idx="3341">
                  <c:v>3,338.99</c:v>
                </c:pt>
                <c:pt idx="3342">
                  <c:v>3,340.00</c:v>
                </c:pt>
                <c:pt idx="3343">
                  <c:v>3,341.00</c:v>
                </c:pt>
                <c:pt idx="3344">
                  <c:v>3,341.99</c:v>
                </c:pt>
                <c:pt idx="3345">
                  <c:v>3,342.99</c:v>
                </c:pt>
                <c:pt idx="3346">
                  <c:v>3,344.00</c:v>
                </c:pt>
                <c:pt idx="3347">
                  <c:v>3,345.00</c:v>
                </c:pt>
                <c:pt idx="3348">
                  <c:v>3,345.99</c:v>
                </c:pt>
                <c:pt idx="3349">
                  <c:v>3,347.00</c:v>
                </c:pt>
                <c:pt idx="3350">
                  <c:v>3,348.00</c:v>
                </c:pt>
                <c:pt idx="3351">
                  <c:v>3,348.99</c:v>
                </c:pt>
                <c:pt idx="3352">
                  <c:v>3,349.99</c:v>
                </c:pt>
                <c:pt idx="3353">
                  <c:v>3,351.00</c:v>
                </c:pt>
                <c:pt idx="3354">
                  <c:v>3,352.00</c:v>
                </c:pt>
                <c:pt idx="3355">
                  <c:v>3,352.99</c:v>
                </c:pt>
              </c:strCache>
            </c:strRef>
          </c:xVal>
          <c:yVal>
            <c:numRef>
              <c:f>'8-17-2022 11-04-05 AM'!$D$2:$D$3357</c:f>
              <c:numCache>
                <c:formatCode>General</c:formatCode>
                <c:ptCount val="3356"/>
                <c:pt idx="0">
                  <c:v>74.138360000000006</c:v>
                </c:pt>
                <c:pt idx="1">
                  <c:v>72.400747999999993</c:v>
                </c:pt>
                <c:pt idx="2">
                  <c:v>72.406040000000004</c:v>
                </c:pt>
                <c:pt idx="3">
                  <c:v>73.384358000000006</c:v>
                </c:pt>
                <c:pt idx="4">
                  <c:v>73.384538000000006</c:v>
                </c:pt>
                <c:pt idx="5">
                  <c:v>73.398812000000007</c:v>
                </c:pt>
                <c:pt idx="6">
                  <c:v>73.408225999999999</c:v>
                </c:pt>
                <c:pt idx="7">
                  <c:v>73.400648000000004</c:v>
                </c:pt>
                <c:pt idx="8">
                  <c:v>73.392836000000003</c:v>
                </c:pt>
                <c:pt idx="9">
                  <c:v>73.385654000000002</c:v>
                </c:pt>
                <c:pt idx="10">
                  <c:v>73.390675999999999</c:v>
                </c:pt>
                <c:pt idx="11">
                  <c:v>73.392133999999999</c:v>
                </c:pt>
                <c:pt idx="12">
                  <c:v>73.398650000000004</c:v>
                </c:pt>
                <c:pt idx="13">
                  <c:v>73.389650000000003</c:v>
                </c:pt>
                <c:pt idx="14">
                  <c:v>73.378652000000002</c:v>
                </c:pt>
                <c:pt idx="15">
                  <c:v>73.384304</c:v>
                </c:pt>
                <c:pt idx="16">
                  <c:v>73.400918000000004</c:v>
                </c:pt>
                <c:pt idx="17">
                  <c:v>73.398920000000004</c:v>
                </c:pt>
                <c:pt idx="18">
                  <c:v>73.398235999999997</c:v>
                </c:pt>
                <c:pt idx="19">
                  <c:v>73.393051999999997</c:v>
                </c:pt>
                <c:pt idx="20">
                  <c:v>73.398452000000006</c:v>
                </c:pt>
                <c:pt idx="21">
                  <c:v>73.407362000000006</c:v>
                </c:pt>
                <c:pt idx="22">
                  <c:v>73.397407999999999</c:v>
                </c:pt>
                <c:pt idx="23">
                  <c:v>73.386787999999996</c:v>
                </c:pt>
                <c:pt idx="24">
                  <c:v>73.393321999999998</c:v>
                </c:pt>
                <c:pt idx="25">
                  <c:v>73.395212000000001</c:v>
                </c:pt>
                <c:pt idx="26">
                  <c:v>73.400503999999998</c:v>
                </c:pt>
                <c:pt idx="27">
                  <c:v>73.395662000000002</c:v>
                </c:pt>
                <c:pt idx="28">
                  <c:v>73.398722000000006</c:v>
                </c:pt>
                <c:pt idx="29">
                  <c:v>73.400000000000006</c:v>
                </c:pt>
                <c:pt idx="30">
                  <c:v>73.393339999999995</c:v>
                </c:pt>
                <c:pt idx="31">
                  <c:v>73.390783999999996</c:v>
                </c:pt>
                <c:pt idx="32">
                  <c:v>73.396292000000003</c:v>
                </c:pt>
                <c:pt idx="33">
                  <c:v>73.407038</c:v>
                </c:pt>
                <c:pt idx="34">
                  <c:v>73.396292000000003</c:v>
                </c:pt>
                <c:pt idx="35">
                  <c:v>73.397965999999997</c:v>
                </c:pt>
                <c:pt idx="36">
                  <c:v>73.398415999999997</c:v>
                </c:pt>
                <c:pt idx="37">
                  <c:v>73.398218</c:v>
                </c:pt>
                <c:pt idx="38">
                  <c:v>73.391630000000006</c:v>
                </c:pt>
                <c:pt idx="39">
                  <c:v>73.391648000000004</c:v>
                </c:pt>
                <c:pt idx="40">
                  <c:v>73.396850000000001</c:v>
                </c:pt>
                <c:pt idx="41">
                  <c:v>73.395644000000004</c:v>
                </c:pt>
                <c:pt idx="42">
                  <c:v>73.401619999999994</c:v>
                </c:pt>
                <c:pt idx="43">
                  <c:v>73.406030000000001</c:v>
                </c:pt>
                <c:pt idx="44">
                  <c:v>73.408063999999996</c:v>
                </c:pt>
                <c:pt idx="45">
                  <c:v>73.385564000000002</c:v>
                </c:pt>
                <c:pt idx="46">
                  <c:v>73.386536000000007</c:v>
                </c:pt>
                <c:pt idx="47">
                  <c:v>73.399748000000002</c:v>
                </c:pt>
                <c:pt idx="48">
                  <c:v>73.406533999999994</c:v>
                </c:pt>
                <c:pt idx="49">
                  <c:v>73.406407999999999</c:v>
                </c:pt>
                <c:pt idx="50">
                  <c:v>73.404194000000004</c:v>
                </c:pt>
                <c:pt idx="51">
                  <c:v>73.397948</c:v>
                </c:pt>
                <c:pt idx="52">
                  <c:v>73.388930000000002</c:v>
                </c:pt>
                <c:pt idx="53">
                  <c:v>73.392476000000002</c:v>
                </c:pt>
                <c:pt idx="54">
                  <c:v>73.397893999999994</c:v>
                </c:pt>
                <c:pt idx="55">
                  <c:v>73.393771999999998</c:v>
                </c:pt>
                <c:pt idx="56">
                  <c:v>73.399135999999999</c:v>
                </c:pt>
                <c:pt idx="57">
                  <c:v>73.403366000000005</c:v>
                </c:pt>
                <c:pt idx="58">
                  <c:v>73.391936000000001</c:v>
                </c:pt>
                <c:pt idx="59">
                  <c:v>73.401151999999996</c:v>
                </c:pt>
                <c:pt idx="60">
                  <c:v>73.403402</c:v>
                </c:pt>
                <c:pt idx="61">
                  <c:v>73.407938000000001</c:v>
                </c:pt>
                <c:pt idx="62">
                  <c:v>73.418936000000002</c:v>
                </c:pt>
                <c:pt idx="63">
                  <c:v>73.409593999999998</c:v>
                </c:pt>
                <c:pt idx="64">
                  <c:v>73.407128</c:v>
                </c:pt>
                <c:pt idx="65">
                  <c:v>73.399153999999996</c:v>
                </c:pt>
                <c:pt idx="66">
                  <c:v>73.400036</c:v>
                </c:pt>
                <c:pt idx="67">
                  <c:v>73.403546000000006</c:v>
                </c:pt>
                <c:pt idx="68">
                  <c:v>73.403977999999995</c:v>
                </c:pt>
                <c:pt idx="69">
                  <c:v>73.396615999999995</c:v>
                </c:pt>
                <c:pt idx="70">
                  <c:v>73.395824000000005</c:v>
                </c:pt>
                <c:pt idx="71">
                  <c:v>73.398902000000007</c:v>
                </c:pt>
                <c:pt idx="72">
                  <c:v>73.399261999999993</c:v>
                </c:pt>
                <c:pt idx="73">
                  <c:v>73.409611999999996</c:v>
                </c:pt>
                <c:pt idx="74">
                  <c:v>73.401133999999999</c:v>
                </c:pt>
                <c:pt idx="75">
                  <c:v>73.393214</c:v>
                </c:pt>
                <c:pt idx="76">
                  <c:v>73.413265999999993</c:v>
                </c:pt>
                <c:pt idx="77">
                  <c:v>73.414867999999998</c:v>
                </c:pt>
                <c:pt idx="78">
                  <c:v>73.405147999999997</c:v>
                </c:pt>
                <c:pt idx="79">
                  <c:v>73.404356000000007</c:v>
                </c:pt>
                <c:pt idx="80">
                  <c:v>73.405345999999994</c:v>
                </c:pt>
                <c:pt idx="81">
                  <c:v>73.401116000000002</c:v>
                </c:pt>
                <c:pt idx="82">
                  <c:v>73.409738000000004</c:v>
                </c:pt>
                <c:pt idx="83">
                  <c:v>73.409341999999995</c:v>
                </c:pt>
                <c:pt idx="84">
                  <c:v>73.407163999999995</c:v>
                </c:pt>
                <c:pt idx="85">
                  <c:v>73.412887999999995</c:v>
                </c:pt>
                <c:pt idx="86">
                  <c:v>73.427809999999994</c:v>
                </c:pt>
                <c:pt idx="87">
                  <c:v>73.415660000000003</c:v>
                </c:pt>
                <c:pt idx="88">
                  <c:v>73.406695999999997</c:v>
                </c:pt>
                <c:pt idx="89">
                  <c:v>73.403096000000005</c:v>
                </c:pt>
                <c:pt idx="90">
                  <c:v>73.407542000000007</c:v>
                </c:pt>
                <c:pt idx="91">
                  <c:v>73.402231999999998</c:v>
                </c:pt>
                <c:pt idx="92">
                  <c:v>73.418251999999995</c:v>
                </c:pt>
                <c:pt idx="93">
                  <c:v>73.400108000000003</c:v>
                </c:pt>
                <c:pt idx="94">
                  <c:v>73.413355999999993</c:v>
                </c:pt>
                <c:pt idx="95">
                  <c:v>73.421077999999994</c:v>
                </c:pt>
                <c:pt idx="96">
                  <c:v>73.422175999999993</c:v>
                </c:pt>
                <c:pt idx="97">
                  <c:v>73.416560000000004</c:v>
                </c:pt>
                <c:pt idx="98">
                  <c:v>73.417406</c:v>
                </c:pt>
                <c:pt idx="99">
                  <c:v>73.411429999999996</c:v>
                </c:pt>
                <c:pt idx="100">
                  <c:v>73.420609999999996</c:v>
                </c:pt>
                <c:pt idx="101">
                  <c:v>73.442930000000004</c:v>
                </c:pt>
                <c:pt idx="102">
                  <c:v>73.435766000000001</c:v>
                </c:pt>
                <c:pt idx="103">
                  <c:v>73.434830000000005</c:v>
                </c:pt>
                <c:pt idx="104">
                  <c:v>73.435550000000006</c:v>
                </c:pt>
                <c:pt idx="105">
                  <c:v>73.435693999999998</c:v>
                </c:pt>
                <c:pt idx="106">
                  <c:v>73.434020000000004</c:v>
                </c:pt>
                <c:pt idx="107">
                  <c:v>73.431229999999999</c:v>
                </c:pt>
                <c:pt idx="108">
                  <c:v>73.439149999999998</c:v>
                </c:pt>
                <c:pt idx="109">
                  <c:v>73.450885999999997</c:v>
                </c:pt>
                <c:pt idx="110">
                  <c:v>73.460012000000006</c:v>
                </c:pt>
                <c:pt idx="111">
                  <c:v>73.455799999999996</c:v>
                </c:pt>
                <c:pt idx="112">
                  <c:v>73.450940000000003</c:v>
                </c:pt>
                <c:pt idx="113">
                  <c:v>73.441760000000002</c:v>
                </c:pt>
                <c:pt idx="114">
                  <c:v>73.449662000000004</c:v>
                </c:pt>
                <c:pt idx="115">
                  <c:v>73.462639999999993</c:v>
                </c:pt>
                <c:pt idx="116">
                  <c:v>73.449787999999998</c:v>
                </c:pt>
                <c:pt idx="117">
                  <c:v>73.456556000000006</c:v>
                </c:pt>
                <c:pt idx="118">
                  <c:v>73.476175999999995</c:v>
                </c:pt>
                <c:pt idx="119">
                  <c:v>73.472378000000006</c:v>
                </c:pt>
                <c:pt idx="120">
                  <c:v>73.466545999999994</c:v>
                </c:pt>
                <c:pt idx="121">
                  <c:v>73.475132000000002</c:v>
                </c:pt>
                <c:pt idx="122">
                  <c:v>73.496120000000005</c:v>
                </c:pt>
                <c:pt idx="123">
                  <c:v>73.487713999999997</c:v>
                </c:pt>
                <c:pt idx="124">
                  <c:v>73.491602</c:v>
                </c:pt>
                <c:pt idx="125">
                  <c:v>73.491044000000002</c:v>
                </c:pt>
                <c:pt idx="126">
                  <c:v>73.496390000000005</c:v>
                </c:pt>
                <c:pt idx="127">
                  <c:v>73.518062</c:v>
                </c:pt>
                <c:pt idx="128">
                  <c:v>73.523353999999998</c:v>
                </c:pt>
                <c:pt idx="129">
                  <c:v>73.509187999999995</c:v>
                </c:pt>
                <c:pt idx="130">
                  <c:v>73.500007999999994</c:v>
                </c:pt>
                <c:pt idx="131">
                  <c:v>73.523281999999995</c:v>
                </c:pt>
                <c:pt idx="132">
                  <c:v>73.533919999999995</c:v>
                </c:pt>
                <c:pt idx="133">
                  <c:v>73.525441999999998</c:v>
                </c:pt>
                <c:pt idx="134">
                  <c:v>73.526287999999994</c:v>
                </c:pt>
                <c:pt idx="135">
                  <c:v>73.537772000000004</c:v>
                </c:pt>
                <c:pt idx="136">
                  <c:v>73.534999999999997</c:v>
                </c:pt>
                <c:pt idx="137">
                  <c:v>73.545295999999993</c:v>
                </c:pt>
                <c:pt idx="138">
                  <c:v>73.546124000000006</c:v>
                </c:pt>
                <c:pt idx="139">
                  <c:v>73.557283999999996</c:v>
                </c:pt>
                <c:pt idx="140">
                  <c:v>73.561459999999997</c:v>
                </c:pt>
                <c:pt idx="141">
                  <c:v>73.573160000000001</c:v>
                </c:pt>
                <c:pt idx="142">
                  <c:v>73.570207999999994</c:v>
                </c:pt>
                <c:pt idx="143">
                  <c:v>73.574312000000006</c:v>
                </c:pt>
                <c:pt idx="144">
                  <c:v>73.588712000000001</c:v>
                </c:pt>
                <c:pt idx="145">
                  <c:v>73.607594000000006</c:v>
                </c:pt>
                <c:pt idx="146">
                  <c:v>73.609790000000004</c:v>
                </c:pt>
                <c:pt idx="147">
                  <c:v>73.600898000000001</c:v>
                </c:pt>
                <c:pt idx="148">
                  <c:v>73.600592000000006</c:v>
                </c:pt>
                <c:pt idx="149">
                  <c:v>73.624352000000002</c:v>
                </c:pt>
                <c:pt idx="150">
                  <c:v>73.624892000000003</c:v>
                </c:pt>
                <c:pt idx="151">
                  <c:v>73.636808000000002</c:v>
                </c:pt>
                <c:pt idx="152">
                  <c:v>73.637023999999997</c:v>
                </c:pt>
                <c:pt idx="153">
                  <c:v>73.639886000000004</c:v>
                </c:pt>
                <c:pt idx="154">
                  <c:v>73.641794000000004</c:v>
                </c:pt>
                <c:pt idx="155">
                  <c:v>73.656103999999999</c:v>
                </c:pt>
                <c:pt idx="156">
                  <c:v>73.661648</c:v>
                </c:pt>
                <c:pt idx="157">
                  <c:v>73.673491999999996</c:v>
                </c:pt>
                <c:pt idx="158">
                  <c:v>73.689152000000007</c:v>
                </c:pt>
                <c:pt idx="159">
                  <c:v>73.692338000000007</c:v>
                </c:pt>
                <c:pt idx="160">
                  <c:v>73.711849999999998</c:v>
                </c:pt>
                <c:pt idx="161">
                  <c:v>73.724162000000007</c:v>
                </c:pt>
                <c:pt idx="162">
                  <c:v>73.730785999999995</c:v>
                </c:pt>
                <c:pt idx="163">
                  <c:v>73.733485999999999</c:v>
                </c:pt>
                <c:pt idx="164">
                  <c:v>73.742773999999997</c:v>
                </c:pt>
                <c:pt idx="165">
                  <c:v>73.742215999999999</c:v>
                </c:pt>
                <c:pt idx="166">
                  <c:v>73.751233999999997</c:v>
                </c:pt>
                <c:pt idx="167">
                  <c:v>73.768856</c:v>
                </c:pt>
                <c:pt idx="168">
                  <c:v>73.776253999999994</c:v>
                </c:pt>
                <c:pt idx="169">
                  <c:v>73.785632000000007</c:v>
                </c:pt>
                <c:pt idx="170">
                  <c:v>73.805090000000007</c:v>
                </c:pt>
                <c:pt idx="171">
                  <c:v>73.802227999999999</c:v>
                </c:pt>
                <c:pt idx="172">
                  <c:v>73.818985999999995</c:v>
                </c:pt>
                <c:pt idx="173">
                  <c:v>73.836823999999993</c:v>
                </c:pt>
                <c:pt idx="174">
                  <c:v>73.842079999999996</c:v>
                </c:pt>
                <c:pt idx="175">
                  <c:v>73.847300000000004</c:v>
                </c:pt>
                <c:pt idx="176">
                  <c:v>73.879322000000002</c:v>
                </c:pt>
                <c:pt idx="177">
                  <c:v>73.880744000000007</c:v>
                </c:pt>
                <c:pt idx="178">
                  <c:v>73.881247999999999</c:v>
                </c:pt>
                <c:pt idx="179">
                  <c:v>73.898132000000004</c:v>
                </c:pt>
                <c:pt idx="180">
                  <c:v>73.925942000000006</c:v>
                </c:pt>
                <c:pt idx="181">
                  <c:v>73.928426000000002</c:v>
                </c:pt>
                <c:pt idx="182">
                  <c:v>73.934005999999997</c:v>
                </c:pt>
                <c:pt idx="183">
                  <c:v>73.951303999999993</c:v>
                </c:pt>
                <c:pt idx="184">
                  <c:v>73.962788000000003</c:v>
                </c:pt>
                <c:pt idx="185">
                  <c:v>73.966694000000004</c:v>
                </c:pt>
                <c:pt idx="186">
                  <c:v>73.976414000000005</c:v>
                </c:pt>
                <c:pt idx="187">
                  <c:v>74.006401999999994</c:v>
                </c:pt>
                <c:pt idx="188">
                  <c:v>74.019974000000005</c:v>
                </c:pt>
                <c:pt idx="189">
                  <c:v>74.023753999999997</c:v>
                </c:pt>
                <c:pt idx="190">
                  <c:v>74.026256000000004</c:v>
                </c:pt>
                <c:pt idx="191">
                  <c:v>74.045354000000003</c:v>
                </c:pt>
                <c:pt idx="192">
                  <c:v>74.061751999999998</c:v>
                </c:pt>
                <c:pt idx="193">
                  <c:v>74.069023999999999</c:v>
                </c:pt>
                <c:pt idx="194">
                  <c:v>74.082902000000004</c:v>
                </c:pt>
                <c:pt idx="195">
                  <c:v>74.111018000000001</c:v>
                </c:pt>
                <c:pt idx="196">
                  <c:v>74.119765999999998</c:v>
                </c:pt>
                <c:pt idx="197">
                  <c:v>74.124176000000006</c:v>
                </c:pt>
                <c:pt idx="198">
                  <c:v>74.146783999999997</c:v>
                </c:pt>
                <c:pt idx="199">
                  <c:v>74.163920000000005</c:v>
                </c:pt>
                <c:pt idx="200">
                  <c:v>74.177834000000004</c:v>
                </c:pt>
                <c:pt idx="201">
                  <c:v>74.197094000000007</c:v>
                </c:pt>
                <c:pt idx="202">
                  <c:v>74.230466000000007</c:v>
                </c:pt>
                <c:pt idx="203">
                  <c:v>74.243893999999997</c:v>
                </c:pt>
                <c:pt idx="204">
                  <c:v>74.245208000000005</c:v>
                </c:pt>
                <c:pt idx="205">
                  <c:v>74.262451999999996</c:v>
                </c:pt>
                <c:pt idx="206">
                  <c:v>74.273342</c:v>
                </c:pt>
                <c:pt idx="207">
                  <c:v>74.283764000000005</c:v>
                </c:pt>
                <c:pt idx="208">
                  <c:v>74.315569999999994</c:v>
                </c:pt>
                <c:pt idx="209">
                  <c:v>74.329808</c:v>
                </c:pt>
                <c:pt idx="210">
                  <c:v>74.345972000000003</c:v>
                </c:pt>
                <c:pt idx="211">
                  <c:v>74.363900000000001</c:v>
                </c:pt>
                <c:pt idx="212">
                  <c:v>74.398585999999995</c:v>
                </c:pt>
                <c:pt idx="213">
                  <c:v>74.410213999999996</c:v>
                </c:pt>
                <c:pt idx="214">
                  <c:v>74.428321999999994</c:v>
                </c:pt>
                <c:pt idx="215">
                  <c:v>74.445853999999997</c:v>
                </c:pt>
                <c:pt idx="216">
                  <c:v>74.464213999999998</c:v>
                </c:pt>
                <c:pt idx="217">
                  <c:v>74.479532000000006</c:v>
                </c:pt>
                <c:pt idx="218">
                  <c:v>74.500484</c:v>
                </c:pt>
                <c:pt idx="219">
                  <c:v>74.523650000000004</c:v>
                </c:pt>
                <c:pt idx="220">
                  <c:v>74.542478000000003</c:v>
                </c:pt>
                <c:pt idx="221">
                  <c:v>74.549695999999997</c:v>
                </c:pt>
                <c:pt idx="222">
                  <c:v>74.577020000000005</c:v>
                </c:pt>
                <c:pt idx="223">
                  <c:v>74.592967999999999</c:v>
                </c:pt>
                <c:pt idx="224">
                  <c:v>74.610122000000004</c:v>
                </c:pt>
                <c:pt idx="225">
                  <c:v>74.618437999999998</c:v>
                </c:pt>
                <c:pt idx="226">
                  <c:v>74.638795999999999</c:v>
                </c:pt>
                <c:pt idx="227">
                  <c:v>74.672185999999996</c:v>
                </c:pt>
                <c:pt idx="228">
                  <c:v>74.704387999999994</c:v>
                </c:pt>
                <c:pt idx="229">
                  <c:v>74.711839999999995</c:v>
                </c:pt>
                <c:pt idx="230">
                  <c:v>74.740892000000002</c:v>
                </c:pt>
                <c:pt idx="231">
                  <c:v>74.748146000000006</c:v>
                </c:pt>
                <c:pt idx="232">
                  <c:v>74.777792000000005</c:v>
                </c:pt>
                <c:pt idx="233">
                  <c:v>74.805062000000007</c:v>
                </c:pt>
                <c:pt idx="234">
                  <c:v>74.829974000000007</c:v>
                </c:pt>
                <c:pt idx="235">
                  <c:v>74.853877999999995</c:v>
                </c:pt>
                <c:pt idx="236">
                  <c:v>74.870311999999998</c:v>
                </c:pt>
                <c:pt idx="237">
                  <c:v>74.886476000000002</c:v>
                </c:pt>
                <c:pt idx="238">
                  <c:v>74.908724000000007</c:v>
                </c:pt>
                <c:pt idx="239">
                  <c:v>74.937020000000004</c:v>
                </c:pt>
                <c:pt idx="240">
                  <c:v>74.970014000000006</c:v>
                </c:pt>
                <c:pt idx="241">
                  <c:v>74.985619999999997</c:v>
                </c:pt>
                <c:pt idx="242">
                  <c:v>75.015950000000004</c:v>
                </c:pt>
                <c:pt idx="243">
                  <c:v>75.038792000000001</c:v>
                </c:pt>
                <c:pt idx="244">
                  <c:v>75.049987999999999</c:v>
                </c:pt>
                <c:pt idx="245">
                  <c:v>75.080498000000006</c:v>
                </c:pt>
                <c:pt idx="246">
                  <c:v>75.104185999999999</c:v>
                </c:pt>
                <c:pt idx="247">
                  <c:v>75.115526000000003</c:v>
                </c:pt>
                <c:pt idx="248">
                  <c:v>75.166538000000003</c:v>
                </c:pt>
                <c:pt idx="249">
                  <c:v>75.189037999999996</c:v>
                </c:pt>
                <c:pt idx="250">
                  <c:v>75.192998000000003</c:v>
                </c:pt>
                <c:pt idx="251">
                  <c:v>75.230311999999998</c:v>
                </c:pt>
                <c:pt idx="252">
                  <c:v>75.254306</c:v>
                </c:pt>
                <c:pt idx="253">
                  <c:v>75.285104000000004</c:v>
                </c:pt>
                <c:pt idx="254">
                  <c:v>75.323515999999998</c:v>
                </c:pt>
                <c:pt idx="255">
                  <c:v>75.340633999999994</c:v>
                </c:pt>
                <c:pt idx="256">
                  <c:v>75.349363999999994</c:v>
                </c:pt>
                <c:pt idx="257">
                  <c:v>75.382214000000005</c:v>
                </c:pt>
                <c:pt idx="258">
                  <c:v>75.423919999999995</c:v>
                </c:pt>
                <c:pt idx="259">
                  <c:v>75.446023999999994</c:v>
                </c:pt>
                <c:pt idx="260">
                  <c:v>75.464258000000001</c:v>
                </c:pt>
                <c:pt idx="261">
                  <c:v>75.498692000000005</c:v>
                </c:pt>
                <c:pt idx="262">
                  <c:v>75.536546000000001</c:v>
                </c:pt>
                <c:pt idx="263">
                  <c:v>75.564626000000004</c:v>
                </c:pt>
                <c:pt idx="264">
                  <c:v>75.580213999999998</c:v>
                </c:pt>
                <c:pt idx="265">
                  <c:v>75.615908000000005</c:v>
                </c:pt>
                <c:pt idx="266">
                  <c:v>75.640333999999996</c:v>
                </c:pt>
                <c:pt idx="267">
                  <c:v>75.663824000000005</c:v>
                </c:pt>
                <c:pt idx="268">
                  <c:v>75.699734000000007</c:v>
                </c:pt>
                <c:pt idx="269">
                  <c:v>75.730136000000002</c:v>
                </c:pt>
                <c:pt idx="270">
                  <c:v>75.757838000000007</c:v>
                </c:pt>
                <c:pt idx="271">
                  <c:v>75.794377999999995</c:v>
                </c:pt>
                <c:pt idx="272">
                  <c:v>75.835489999999993</c:v>
                </c:pt>
                <c:pt idx="273">
                  <c:v>75.857215999999994</c:v>
                </c:pt>
                <c:pt idx="274">
                  <c:v>75.890714000000003</c:v>
                </c:pt>
                <c:pt idx="275">
                  <c:v>75.925489999999996</c:v>
                </c:pt>
                <c:pt idx="276">
                  <c:v>75.959761999999998</c:v>
                </c:pt>
                <c:pt idx="277">
                  <c:v>75.987589999999997</c:v>
                </c:pt>
                <c:pt idx="278">
                  <c:v>76.010071999999994</c:v>
                </c:pt>
                <c:pt idx="279">
                  <c:v>76.054333999999997</c:v>
                </c:pt>
                <c:pt idx="280">
                  <c:v>76.086122000000003</c:v>
                </c:pt>
                <c:pt idx="281">
                  <c:v>76.105400000000003</c:v>
                </c:pt>
                <c:pt idx="282">
                  <c:v>76.14752</c:v>
                </c:pt>
                <c:pt idx="283">
                  <c:v>76.185410000000005</c:v>
                </c:pt>
                <c:pt idx="284">
                  <c:v>76.214479999999995</c:v>
                </c:pt>
                <c:pt idx="285">
                  <c:v>76.246735999999999</c:v>
                </c:pt>
                <c:pt idx="286">
                  <c:v>76.289305999999996</c:v>
                </c:pt>
                <c:pt idx="287">
                  <c:v>76.310348000000005</c:v>
                </c:pt>
                <c:pt idx="288">
                  <c:v>76.342550000000003</c:v>
                </c:pt>
                <c:pt idx="289">
                  <c:v>76.384255999999993</c:v>
                </c:pt>
                <c:pt idx="290">
                  <c:v>76.415233999999998</c:v>
                </c:pt>
                <c:pt idx="291">
                  <c:v>76.449361999999994</c:v>
                </c:pt>
                <c:pt idx="292">
                  <c:v>76.485866000000001</c:v>
                </c:pt>
                <c:pt idx="293">
                  <c:v>76.527103999999994</c:v>
                </c:pt>
                <c:pt idx="294">
                  <c:v>76.543430000000001</c:v>
                </c:pt>
                <c:pt idx="295">
                  <c:v>76.582328000000004</c:v>
                </c:pt>
                <c:pt idx="296">
                  <c:v>76.623062000000004</c:v>
                </c:pt>
                <c:pt idx="297">
                  <c:v>76.660898000000003</c:v>
                </c:pt>
                <c:pt idx="298">
                  <c:v>76.694360000000003</c:v>
                </c:pt>
                <c:pt idx="299">
                  <c:v>76.741466000000003</c:v>
                </c:pt>
                <c:pt idx="300">
                  <c:v>76.771112000000002</c:v>
                </c:pt>
                <c:pt idx="301">
                  <c:v>76.814564000000004</c:v>
                </c:pt>
                <c:pt idx="302">
                  <c:v>76.852453999999994</c:v>
                </c:pt>
                <c:pt idx="303">
                  <c:v>76.897850000000005</c:v>
                </c:pt>
                <c:pt idx="304">
                  <c:v>76.929584000000006</c:v>
                </c:pt>
                <c:pt idx="305">
                  <c:v>76.961804000000001</c:v>
                </c:pt>
                <c:pt idx="306">
                  <c:v>76.997119999999995</c:v>
                </c:pt>
                <c:pt idx="307">
                  <c:v>77.033372</c:v>
                </c:pt>
                <c:pt idx="308">
                  <c:v>77.076697999999993</c:v>
                </c:pt>
                <c:pt idx="309">
                  <c:v>77.121284000000003</c:v>
                </c:pt>
                <c:pt idx="310">
                  <c:v>77.156869999999998</c:v>
                </c:pt>
                <c:pt idx="311">
                  <c:v>77.195065999999997</c:v>
                </c:pt>
                <c:pt idx="312">
                  <c:v>77.230993999999995</c:v>
                </c:pt>
                <c:pt idx="313">
                  <c:v>77.273275999999996</c:v>
                </c:pt>
                <c:pt idx="314">
                  <c:v>77.323567999999995</c:v>
                </c:pt>
                <c:pt idx="315">
                  <c:v>77.356669999999994</c:v>
                </c:pt>
                <c:pt idx="316">
                  <c:v>77.394974000000005</c:v>
                </c:pt>
                <c:pt idx="317">
                  <c:v>77.441522000000006</c:v>
                </c:pt>
                <c:pt idx="318">
                  <c:v>77.478511999999995</c:v>
                </c:pt>
                <c:pt idx="319">
                  <c:v>77.511848000000001</c:v>
                </c:pt>
                <c:pt idx="320">
                  <c:v>77.552527999999995</c:v>
                </c:pt>
                <c:pt idx="321">
                  <c:v>77.598697999999999</c:v>
                </c:pt>
                <c:pt idx="322">
                  <c:v>77.643698000000001</c:v>
                </c:pt>
                <c:pt idx="323">
                  <c:v>77.680886000000001</c:v>
                </c:pt>
                <c:pt idx="324">
                  <c:v>77.728604000000004</c:v>
                </c:pt>
                <c:pt idx="325">
                  <c:v>77.773874000000006</c:v>
                </c:pt>
                <c:pt idx="326">
                  <c:v>77.802152000000007</c:v>
                </c:pt>
                <c:pt idx="327">
                  <c:v>77.850697999999994</c:v>
                </c:pt>
                <c:pt idx="328">
                  <c:v>77.908171999999993</c:v>
                </c:pt>
                <c:pt idx="329">
                  <c:v>77.943758000000003</c:v>
                </c:pt>
                <c:pt idx="330">
                  <c:v>77.991619999999998</c:v>
                </c:pt>
                <c:pt idx="331">
                  <c:v>78.032516000000001</c:v>
                </c:pt>
                <c:pt idx="332">
                  <c:v>78.070729999999998</c:v>
                </c:pt>
                <c:pt idx="333">
                  <c:v>78.119150000000005</c:v>
                </c:pt>
                <c:pt idx="334">
                  <c:v>78.168955999999994</c:v>
                </c:pt>
                <c:pt idx="335">
                  <c:v>78.216403999999997</c:v>
                </c:pt>
                <c:pt idx="336">
                  <c:v>78.258020000000002</c:v>
                </c:pt>
                <c:pt idx="337">
                  <c:v>78.309805999999995</c:v>
                </c:pt>
                <c:pt idx="338">
                  <c:v>78.349316000000002</c:v>
                </c:pt>
                <c:pt idx="339">
                  <c:v>78.391183999999996</c:v>
                </c:pt>
                <c:pt idx="340">
                  <c:v>78.436363999999998</c:v>
                </c:pt>
                <c:pt idx="341">
                  <c:v>78.475532000000001</c:v>
                </c:pt>
                <c:pt idx="342">
                  <c:v>78.519434000000004</c:v>
                </c:pt>
                <c:pt idx="343">
                  <c:v>78.584323999999995</c:v>
                </c:pt>
                <c:pt idx="344">
                  <c:v>78.640196000000003</c:v>
                </c:pt>
                <c:pt idx="345">
                  <c:v>78.674846000000002</c:v>
                </c:pt>
                <c:pt idx="346">
                  <c:v>78.722564000000006</c:v>
                </c:pt>
                <c:pt idx="347">
                  <c:v>78.781154000000001</c:v>
                </c:pt>
                <c:pt idx="348">
                  <c:v>78.815731999999997</c:v>
                </c:pt>
                <c:pt idx="349">
                  <c:v>78.879326000000006</c:v>
                </c:pt>
                <c:pt idx="350">
                  <c:v>78.923642000000001</c:v>
                </c:pt>
                <c:pt idx="351">
                  <c:v>78.969595999999996</c:v>
                </c:pt>
                <c:pt idx="352">
                  <c:v>79.008511999999996</c:v>
                </c:pt>
                <c:pt idx="353">
                  <c:v>79.059163999999996</c:v>
                </c:pt>
                <c:pt idx="354">
                  <c:v>79.114009999999993</c:v>
                </c:pt>
                <c:pt idx="355">
                  <c:v>79.158506000000003</c:v>
                </c:pt>
                <c:pt idx="356">
                  <c:v>79.202083999999999</c:v>
                </c:pt>
                <c:pt idx="357">
                  <c:v>79.253420000000006</c:v>
                </c:pt>
                <c:pt idx="358">
                  <c:v>79.330945999999997</c:v>
                </c:pt>
                <c:pt idx="359">
                  <c:v>79.382425999999995</c:v>
                </c:pt>
                <c:pt idx="360">
                  <c:v>79.430881999999997</c:v>
                </c:pt>
                <c:pt idx="361">
                  <c:v>79.483406000000002</c:v>
                </c:pt>
                <c:pt idx="362">
                  <c:v>79.539134000000004</c:v>
                </c:pt>
                <c:pt idx="363">
                  <c:v>79.583522000000002</c:v>
                </c:pt>
                <c:pt idx="364">
                  <c:v>79.642399999999995</c:v>
                </c:pt>
                <c:pt idx="365">
                  <c:v>79.704301999999998</c:v>
                </c:pt>
                <c:pt idx="366">
                  <c:v>79.742660000000001</c:v>
                </c:pt>
                <c:pt idx="367">
                  <c:v>79.789496</c:v>
                </c:pt>
                <c:pt idx="368">
                  <c:v>79.837502000000001</c:v>
                </c:pt>
                <c:pt idx="369">
                  <c:v>79.895876000000001</c:v>
                </c:pt>
                <c:pt idx="370">
                  <c:v>79.949426000000003</c:v>
                </c:pt>
                <c:pt idx="371">
                  <c:v>80.010103999999998</c:v>
                </c:pt>
                <c:pt idx="372">
                  <c:v>80.056237999999993</c:v>
                </c:pt>
                <c:pt idx="373">
                  <c:v>80.111372000000003</c:v>
                </c:pt>
                <c:pt idx="374">
                  <c:v>80.172229999999999</c:v>
                </c:pt>
                <c:pt idx="375">
                  <c:v>80.221316000000002</c:v>
                </c:pt>
                <c:pt idx="376">
                  <c:v>80.278394000000006</c:v>
                </c:pt>
                <c:pt idx="377">
                  <c:v>80.334680000000006</c:v>
                </c:pt>
                <c:pt idx="378">
                  <c:v>80.378150000000005</c:v>
                </c:pt>
                <c:pt idx="379">
                  <c:v>80.440951999999996</c:v>
                </c:pt>
                <c:pt idx="380">
                  <c:v>80.498695999999995</c:v>
                </c:pt>
                <c:pt idx="381">
                  <c:v>80.552480000000003</c:v>
                </c:pt>
                <c:pt idx="382">
                  <c:v>80.622032000000004</c:v>
                </c:pt>
                <c:pt idx="383">
                  <c:v>80.699269999999999</c:v>
                </c:pt>
                <c:pt idx="384">
                  <c:v>80.743675999999994</c:v>
                </c:pt>
                <c:pt idx="385">
                  <c:v>80.783600000000007</c:v>
                </c:pt>
                <c:pt idx="386">
                  <c:v>80.847014000000001</c:v>
                </c:pt>
                <c:pt idx="387">
                  <c:v>80.902507999999997</c:v>
                </c:pt>
                <c:pt idx="388">
                  <c:v>80.953016000000005</c:v>
                </c:pt>
                <c:pt idx="389">
                  <c:v>81.018895999999998</c:v>
                </c:pt>
                <c:pt idx="390">
                  <c:v>81.080798000000001</c:v>
                </c:pt>
                <c:pt idx="391">
                  <c:v>81.152401999999995</c:v>
                </c:pt>
                <c:pt idx="392">
                  <c:v>81.223808000000005</c:v>
                </c:pt>
                <c:pt idx="393">
                  <c:v>81.267638000000005</c:v>
                </c:pt>
                <c:pt idx="394">
                  <c:v>81.310783999999998</c:v>
                </c:pt>
                <c:pt idx="395">
                  <c:v>81.375062</c:v>
                </c:pt>
                <c:pt idx="396">
                  <c:v>81.448682000000005</c:v>
                </c:pt>
                <c:pt idx="397">
                  <c:v>81.514148000000006</c:v>
                </c:pt>
                <c:pt idx="398">
                  <c:v>81.569624000000005</c:v>
                </c:pt>
                <c:pt idx="399">
                  <c:v>81.626360000000005</c:v>
                </c:pt>
                <c:pt idx="400">
                  <c:v>81.688820000000007</c:v>
                </c:pt>
                <c:pt idx="401">
                  <c:v>81.758281999999994</c:v>
                </c:pt>
                <c:pt idx="402">
                  <c:v>81.818420000000003</c:v>
                </c:pt>
                <c:pt idx="403">
                  <c:v>81.888890000000004</c:v>
                </c:pt>
                <c:pt idx="404">
                  <c:v>81.945176000000004</c:v>
                </c:pt>
                <c:pt idx="405">
                  <c:v>81.996926000000002</c:v>
                </c:pt>
                <c:pt idx="406">
                  <c:v>82.072183999999993</c:v>
                </c:pt>
                <c:pt idx="407">
                  <c:v>82.130557999999994</c:v>
                </c:pt>
                <c:pt idx="408">
                  <c:v>82.196563999999995</c:v>
                </c:pt>
                <c:pt idx="409">
                  <c:v>82.261039999999994</c:v>
                </c:pt>
                <c:pt idx="410">
                  <c:v>82.328828000000001</c:v>
                </c:pt>
                <c:pt idx="411">
                  <c:v>82.386914000000004</c:v>
                </c:pt>
                <c:pt idx="412">
                  <c:v>82.455026000000004</c:v>
                </c:pt>
                <c:pt idx="413">
                  <c:v>82.506091999999995</c:v>
                </c:pt>
                <c:pt idx="414">
                  <c:v>82.577624</c:v>
                </c:pt>
                <c:pt idx="415">
                  <c:v>82.656283999999999</c:v>
                </c:pt>
                <c:pt idx="416">
                  <c:v>82.714765999999997</c:v>
                </c:pt>
                <c:pt idx="417">
                  <c:v>82.786405999999999</c:v>
                </c:pt>
                <c:pt idx="418">
                  <c:v>82.860637999999994</c:v>
                </c:pt>
                <c:pt idx="419">
                  <c:v>82.914584000000005</c:v>
                </c:pt>
                <c:pt idx="420">
                  <c:v>82.978555999999998</c:v>
                </c:pt>
                <c:pt idx="421">
                  <c:v>83.047532000000004</c:v>
                </c:pt>
                <c:pt idx="422">
                  <c:v>83.104213999999999</c:v>
                </c:pt>
                <c:pt idx="423">
                  <c:v>83.179760000000002</c:v>
                </c:pt>
                <c:pt idx="424">
                  <c:v>83.257177999999996</c:v>
                </c:pt>
                <c:pt idx="425">
                  <c:v>83.310907999999998</c:v>
                </c:pt>
                <c:pt idx="426">
                  <c:v>83.381107999999998</c:v>
                </c:pt>
                <c:pt idx="427">
                  <c:v>83.460685999999995</c:v>
                </c:pt>
                <c:pt idx="428">
                  <c:v>83.529176000000007</c:v>
                </c:pt>
                <c:pt idx="429">
                  <c:v>83.6006</c:v>
                </c:pt>
                <c:pt idx="430">
                  <c:v>83.667974000000001</c:v>
                </c:pt>
                <c:pt idx="431">
                  <c:v>83.735330000000005</c:v>
                </c:pt>
                <c:pt idx="432">
                  <c:v>83.803207999999998</c:v>
                </c:pt>
                <c:pt idx="433">
                  <c:v>83.875711999999993</c:v>
                </c:pt>
                <c:pt idx="434">
                  <c:v>83.963155999999998</c:v>
                </c:pt>
                <c:pt idx="435">
                  <c:v>84.026048000000003</c:v>
                </c:pt>
                <c:pt idx="436">
                  <c:v>84.091442000000001</c:v>
                </c:pt>
                <c:pt idx="437">
                  <c:v>84.166573999999997</c:v>
                </c:pt>
                <c:pt idx="438">
                  <c:v>84.231229999999996</c:v>
                </c:pt>
                <c:pt idx="439">
                  <c:v>84.302564000000004</c:v>
                </c:pt>
                <c:pt idx="440">
                  <c:v>84.379099999999994</c:v>
                </c:pt>
                <c:pt idx="441">
                  <c:v>84.452917999999997</c:v>
                </c:pt>
                <c:pt idx="442">
                  <c:v>84.525620000000004</c:v>
                </c:pt>
                <c:pt idx="443">
                  <c:v>84.589861999999997</c:v>
                </c:pt>
                <c:pt idx="444">
                  <c:v>84.644744000000003</c:v>
                </c:pt>
                <c:pt idx="445">
                  <c:v>84.729038000000003</c:v>
                </c:pt>
                <c:pt idx="446">
                  <c:v>84.834626</c:v>
                </c:pt>
                <c:pt idx="447">
                  <c:v>84.897373999999999</c:v>
                </c:pt>
                <c:pt idx="448">
                  <c:v>84.973963999999995</c:v>
                </c:pt>
                <c:pt idx="449">
                  <c:v>85.043695999999997</c:v>
                </c:pt>
                <c:pt idx="450">
                  <c:v>85.131733999999994</c:v>
                </c:pt>
                <c:pt idx="451">
                  <c:v>85.197038000000006</c:v>
                </c:pt>
                <c:pt idx="452">
                  <c:v>85.276471999999998</c:v>
                </c:pt>
                <c:pt idx="453">
                  <c:v>85.348544000000004</c:v>
                </c:pt>
                <c:pt idx="454">
                  <c:v>85.423586</c:v>
                </c:pt>
                <c:pt idx="455">
                  <c:v>85.505089999999996</c:v>
                </c:pt>
                <c:pt idx="456">
                  <c:v>85.587655999999996</c:v>
                </c:pt>
                <c:pt idx="457">
                  <c:v>85.664894000000004</c:v>
                </c:pt>
                <c:pt idx="458">
                  <c:v>85.751419999999996</c:v>
                </c:pt>
                <c:pt idx="459">
                  <c:v>85.829341999999997</c:v>
                </c:pt>
                <c:pt idx="460">
                  <c:v>85.904905999999997</c:v>
                </c:pt>
                <c:pt idx="461">
                  <c:v>85.979516000000004</c:v>
                </c:pt>
                <c:pt idx="462">
                  <c:v>86.065969999999993</c:v>
                </c:pt>
                <c:pt idx="463">
                  <c:v>86.135738000000003</c:v>
                </c:pt>
                <c:pt idx="464">
                  <c:v>86.231893999999997</c:v>
                </c:pt>
                <c:pt idx="465">
                  <c:v>86.311580000000006</c:v>
                </c:pt>
                <c:pt idx="466">
                  <c:v>86.383598000000006</c:v>
                </c:pt>
                <c:pt idx="467">
                  <c:v>86.462221999999997</c:v>
                </c:pt>
                <c:pt idx="468">
                  <c:v>86.542556000000005</c:v>
                </c:pt>
                <c:pt idx="469">
                  <c:v>86.633690000000001</c:v>
                </c:pt>
                <c:pt idx="470">
                  <c:v>86.696708000000001</c:v>
                </c:pt>
                <c:pt idx="471">
                  <c:v>86.776988000000003</c:v>
                </c:pt>
                <c:pt idx="472">
                  <c:v>86.867797999999993</c:v>
                </c:pt>
                <c:pt idx="473">
                  <c:v>86.947537999999994</c:v>
                </c:pt>
                <c:pt idx="474">
                  <c:v>87.037484000000006</c:v>
                </c:pt>
                <c:pt idx="475">
                  <c:v>87.116234000000006</c:v>
                </c:pt>
                <c:pt idx="476">
                  <c:v>87.207133999999996</c:v>
                </c:pt>
                <c:pt idx="477">
                  <c:v>87.278378000000004</c:v>
                </c:pt>
                <c:pt idx="478">
                  <c:v>87.366163999999998</c:v>
                </c:pt>
                <c:pt idx="479">
                  <c:v>87.453950000000006</c:v>
                </c:pt>
                <c:pt idx="480">
                  <c:v>87.526904000000002</c:v>
                </c:pt>
                <c:pt idx="481">
                  <c:v>87.628118000000001</c:v>
                </c:pt>
                <c:pt idx="482">
                  <c:v>87.724525999999997</c:v>
                </c:pt>
                <c:pt idx="483">
                  <c:v>87.808514000000002</c:v>
                </c:pt>
                <c:pt idx="484">
                  <c:v>87.889262000000002</c:v>
                </c:pt>
                <c:pt idx="485">
                  <c:v>87.972620000000006</c:v>
                </c:pt>
                <c:pt idx="486">
                  <c:v>88.071907999999993</c:v>
                </c:pt>
                <c:pt idx="487">
                  <c:v>88.155625999999998</c:v>
                </c:pt>
                <c:pt idx="488">
                  <c:v>88.240892000000002</c:v>
                </c:pt>
                <c:pt idx="489">
                  <c:v>88.331252000000006</c:v>
                </c:pt>
                <c:pt idx="490">
                  <c:v>88.411333999999997</c:v>
                </c:pt>
                <c:pt idx="491">
                  <c:v>88.500470000000007</c:v>
                </c:pt>
                <c:pt idx="492">
                  <c:v>88.600676000000007</c:v>
                </c:pt>
                <c:pt idx="493">
                  <c:v>88.698937999999998</c:v>
                </c:pt>
                <c:pt idx="494">
                  <c:v>88.780838000000003</c:v>
                </c:pt>
                <c:pt idx="495">
                  <c:v>88.861711999999997</c:v>
                </c:pt>
                <c:pt idx="496">
                  <c:v>88.959721999999999</c:v>
                </c:pt>
                <c:pt idx="497">
                  <c:v>89.060395999999997</c:v>
                </c:pt>
                <c:pt idx="498">
                  <c:v>89.157920000000004</c:v>
                </c:pt>
                <c:pt idx="499">
                  <c:v>89.246696</c:v>
                </c:pt>
                <c:pt idx="500">
                  <c:v>89.345444000000001</c:v>
                </c:pt>
                <c:pt idx="501">
                  <c:v>89.447522000000006</c:v>
                </c:pt>
                <c:pt idx="502">
                  <c:v>89.553505999999999</c:v>
                </c:pt>
                <c:pt idx="503">
                  <c:v>89.648582000000005</c:v>
                </c:pt>
                <c:pt idx="504">
                  <c:v>89.762504000000007</c:v>
                </c:pt>
                <c:pt idx="505">
                  <c:v>89.868992000000006</c:v>
                </c:pt>
                <c:pt idx="506">
                  <c:v>89.977874</c:v>
                </c:pt>
                <c:pt idx="507">
                  <c:v>90.097952000000006</c:v>
                </c:pt>
                <c:pt idx="508">
                  <c:v>90.212665999999999</c:v>
                </c:pt>
                <c:pt idx="509">
                  <c:v>90.317138</c:v>
                </c:pt>
                <c:pt idx="510">
                  <c:v>90.455234000000004</c:v>
                </c:pt>
                <c:pt idx="511">
                  <c:v>90.583448000000004</c:v>
                </c:pt>
                <c:pt idx="512">
                  <c:v>90.745232000000001</c:v>
                </c:pt>
                <c:pt idx="513">
                  <c:v>90.992642000000004</c:v>
                </c:pt>
                <c:pt idx="514">
                  <c:v>91.308037999999996</c:v>
                </c:pt>
                <c:pt idx="515">
                  <c:v>91.640696000000005</c:v>
                </c:pt>
                <c:pt idx="516">
                  <c:v>91.949504000000005</c:v>
                </c:pt>
                <c:pt idx="517">
                  <c:v>92.229331999999999</c:v>
                </c:pt>
                <c:pt idx="518">
                  <c:v>92.516053999999997</c:v>
                </c:pt>
                <c:pt idx="519">
                  <c:v>92.768990000000002</c:v>
                </c:pt>
                <c:pt idx="520">
                  <c:v>92.997895999999997</c:v>
                </c:pt>
                <c:pt idx="521">
                  <c:v>93.202898000000005</c:v>
                </c:pt>
                <c:pt idx="522">
                  <c:v>93.424189999999996</c:v>
                </c:pt>
                <c:pt idx="523">
                  <c:v>93.610652000000002</c:v>
                </c:pt>
                <c:pt idx="524">
                  <c:v>93.808003999999997</c:v>
                </c:pt>
                <c:pt idx="525">
                  <c:v>94.006057999999996</c:v>
                </c:pt>
                <c:pt idx="526">
                  <c:v>94.168670000000006</c:v>
                </c:pt>
                <c:pt idx="527">
                  <c:v>94.350685999999996</c:v>
                </c:pt>
                <c:pt idx="528">
                  <c:v>94.526905999999997</c:v>
                </c:pt>
                <c:pt idx="529">
                  <c:v>94.688078000000004</c:v>
                </c:pt>
                <c:pt idx="530">
                  <c:v>94.835731999999993</c:v>
                </c:pt>
                <c:pt idx="531">
                  <c:v>94.995338000000004</c:v>
                </c:pt>
                <c:pt idx="532">
                  <c:v>95.163386000000003</c:v>
                </c:pt>
                <c:pt idx="533">
                  <c:v>95.320021999999994</c:v>
                </c:pt>
                <c:pt idx="534">
                  <c:v>95.491777999999996</c:v>
                </c:pt>
                <c:pt idx="535">
                  <c:v>95.668682000000004</c:v>
                </c:pt>
                <c:pt idx="536">
                  <c:v>95.841716000000005</c:v>
                </c:pt>
                <c:pt idx="537">
                  <c:v>96.017702</c:v>
                </c:pt>
                <c:pt idx="538">
                  <c:v>96.194029999999998</c:v>
                </c:pt>
                <c:pt idx="539">
                  <c:v>96.370862000000002</c:v>
                </c:pt>
                <c:pt idx="540">
                  <c:v>96.560131999999996</c:v>
                </c:pt>
                <c:pt idx="541">
                  <c:v>96.731905999999995</c:v>
                </c:pt>
                <c:pt idx="542">
                  <c:v>96.897182000000001</c:v>
                </c:pt>
                <c:pt idx="543">
                  <c:v>97.066597999999999</c:v>
                </c:pt>
                <c:pt idx="544">
                  <c:v>97.225735999999998</c:v>
                </c:pt>
                <c:pt idx="545">
                  <c:v>97.376863999999998</c:v>
                </c:pt>
                <c:pt idx="546">
                  <c:v>97.515950000000004</c:v>
                </c:pt>
                <c:pt idx="547">
                  <c:v>97.644236000000006</c:v>
                </c:pt>
                <c:pt idx="548">
                  <c:v>97.789063999999996</c:v>
                </c:pt>
                <c:pt idx="549">
                  <c:v>97.927825999999996</c:v>
                </c:pt>
                <c:pt idx="550">
                  <c:v>98.060162000000005</c:v>
                </c:pt>
                <c:pt idx="551">
                  <c:v>98.175452000000007</c:v>
                </c:pt>
                <c:pt idx="552">
                  <c:v>98.293657999999994</c:v>
                </c:pt>
                <c:pt idx="553">
                  <c:v>98.404988000000003</c:v>
                </c:pt>
                <c:pt idx="554">
                  <c:v>98.543120000000002</c:v>
                </c:pt>
                <c:pt idx="555">
                  <c:v>98.654827999999995</c:v>
                </c:pt>
                <c:pt idx="556">
                  <c:v>98.766931999999997</c:v>
                </c:pt>
                <c:pt idx="557">
                  <c:v>98.886775999999998</c:v>
                </c:pt>
                <c:pt idx="558">
                  <c:v>99.001345999999998</c:v>
                </c:pt>
                <c:pt idx="559">
                  <c:v>99.135176000000001</c:v>
                </c:pt>
                <c:pt idx="560">
                  <c:v>99.254354000000006</c:v>
                </c:pt>
                <c:pt idx="561">
                  <c:v>99.353012000000007</c:v>
                </c:pt>
                <c:pt idx="562">
                  <c:v>99.468716000000001</c:v>
                </c:pt>
                <c:pt idx="563">
                  <c:v>99.585517999999993</c:v>
                </c:pt>
                <c:pt idx="564">
                  <c:v>99.703598</c:v>
                </c:pt>
                <c:pt idx="565">
                  <c:v>99.821119999999993</c:v>
                </c:pt>
                <c:pt idx="566">
                  <c:v>99.923395999999997</c:v>
                </c:pt>
                <c:pt idx="567">
                  <c:v>100.02596</c:v>
                </c:pt>
                <c:pt idx="568">
                  <c:v>100.15611800000001</c:v>
                </c:pt>
                <c:pt idx="569">
                  <c:v>100.268636</c:v>
                </c:pt>
                <c:pt idx="570">
                  <c:v>100.370498</c:v>
                </c:pt>
                <c:pt idx="571">
                  <c:v>100.47864199999999</c:v>
                </c:pt>
                <c:pt idx="572">
                  <c:v>100.60214000000001</c:v>
                </c:pt>
                <c:pt idx="573">
                  <c:v>100.70878999999999</c:v>
                </c:pt>
                <c:pt idx="574">
                  <c:v>100.810778</c:v>
                </c:pt>
                <c:pt idx="575">
                  <c:v>100.918436</c:v>
                </c:pt>
                <c:pt idx="576">
                  <c:v>101.03377999999999</c:v>
                </c:pt>
                <c:pt idx="577">
                  <c:v>101.155838</c:v>
                </c:pt>
                <c:pt idx="578">
                  <c:v>101.27678</c:v>
                </c:pt>
                <c:pt idx="579">
                  <c:v>101.392178</c:v>
                </c:pt>
                <c:pt idx="580">
                  <c:v>101.496182</c:v>
                </c:pt>
                <c:pt idx="581">
                  <c:v>101.623964</c:v>
                </c:pt>
                <c:pt idx="582">
                  <c:v>101.743376</c:v>
                </c:pt>
                <c:pt idx="583">
                  <c:v>101.860016</c:v>
                </c:pt>
                <c:pt idx="584">
                  <c:v>101.966072</c:v>
                </c:pt>
                <c:pt idx="585">
                  <c:v>102.099254</c:v>
                </c:pt>
                <c:pt idx="586">
                  <c:v>102.213194</c:v>
                </c:pt>
                <c:pt idx="587">
                  <c:v>102.32204</c:v>
                </c:pt>
                <c:pt idx="588">
                  <c:v>102.440552</c:v>
                </c:pt>
                <c:pt idx="589">
                  <c:v>102.569108</c:v>
                </c:pt>
                <c:pt idx="590">
                  <c:v>102.675848</c:v>
                </c:pt>
                <c:pt idx="591">
                  <c:v>102.788708</c:v>
                </c:pt>
                <c:pt idx="592">
                  <c:v>102.898814</c:v>
                </c:pt>
                <c:pt idx="593">
                  <c:v>103.01799200000001</c:v>
                </c:pt>
                <c:pt idx="594">
                  <c:v>103.135424</c:v>
                </c:pt>
                <c:pt idx="595">
                  <c:v>103.25987600000001</c:v>
                </c:pt>
                <c:pt idx="596">
                  <c:v>103.376138</c:v>
                </c:pt>
                <c:pt idx="597">
                  <c:v>103.48781</c:v>
                </c:pt>
                <c:pt idx="598">
                  <c:v>103.608068</c:v>
                </c:pt>
                <c:pt idx="599">
                  <c:v>103.70816600000001</c:v>
                </c:pt>
                <c:pt idx="600">
                  <c:v>103.83404</c:v>
                </c:pt>
                <c:pt idx="601">
                  <c:v>103.954532</c:v>
                </c:pt>
                <c:pt idx="602">
                  <c:v>104.08369999999999</c:v>
                </c:pt>
                <c:pt idx="603">
                  <c:v>104.196866</c:v>
                </c:pt>
                <c:pt idx="604">
                  <c:v>104.31458600000001</c:v>
                </c:pt>
                <c:pt idx="605">
                  <c:v>104.420984</c:v>
                </c:pt>
                <c:pt idx="606">
                  <c:v>104.53946000000001</c:v>
                </c:pt>
                <c:pt idx="607">
                  <c:v>104.64494000000001</c:v>
                </c:pt>
                <c:pt idx="608">
                  <c:v>104.777906</c:v>
                </c:pt>
                <c:pt idx="609">
                  <c:v>104.893574</c:v>
                </c:pt>
                <c:pt idx="610">
                  <c:v>104.99428399999999</c:v>
                </c:pt>
                <c:pt idx="611">
                  <c:v>105.117368</c:v>
                </c:pt>
                <c:pt idx="612">
                  <c:v>105.245222</c:v>
                </c:pt>
                <c:pt idx="613">
                  <c:v>105.35720000000001</c:v>
                </c:pt>
                <c:pt idx="614">
                  <c:v>105.479888</c:v>
                </c:pt>
                <c:pt idx="615">
                  <c:v>105.591668</c:v>
                </c:pt>
                <c:pt idx="616">
                  <c:v>105.71682199999999</c:v>
                </c:pt>
                <c:pt idx="617">
                  <c:v>105.84039199999999</c:v>
                </c:pt>
                <c:pt idx="618">
                  <c:v>105.967724</c:v>
                </c:pt>
                <c:pt idx="619">
                  <c:v>106.085048</c:v>
                </c:pt>
                <c:pt idx="620">
                  <c:v>106.211984</c:v>
                </c:pt>
                <c:pt idx="621">
                  <c:v>106.340828</c:v>
                </c:pt>
                <c:pt idx="622">
                  <c:v>106.46245399999999</c:v>
                </c:pt>
                <c:pt idx="623">
                  <c:v>106.569086</c:v>
                </c:pt>
                <c:pt idx="624">
                  <c:v>106.688228</c:v>
                </c:pt>
                <c:pt idx="625">
                  <c:v>106.823318</c:v>
                </c:pt>
                <c:pt idx="626">
                  <c:v>106.953998</c:v>
                </c:pt>
                <c:pt idx="627">
                  <c:v>107.074382</c:v>
                </c:pt>
                <c:pt idx="628">
                  <c:v>107.18963599999999</c:v>
                </c:pt>
                <c:pt idx="629">
                  <c:v>107.31540200000001</c:v>
                </c:pt>
                <c:pt idx="630">
                  <c:v>107.45672</c:v>
                </c:pt>
                <c:pt idx="631">
                  <c:v>107.586752</c:v>
                </c:pt>
                <c:pt idx="632">
                  <c:v>107.71619</c:v>
                </c:pt>
                <c:pt idx="633">
                  <c:v>107.83922</c:v>
                </c:pt>
                <c:pt idx="634">
                  <c:v>107.967254</c:v>
                </c:pt>
                <c:pt idx="635">
                  <c:v>108.09750200000001</c:v>
                </c:pt>
                <c:pt idx="636">
                  <c:v>108.210758</c:v>
                </c:pt>
                <c:pt idx="637">
                  <c:v>108.32244799999999</c:v>
                </c:pt>
                <c:pt idx="638">
                  <c:v>108.451058</c:v>
                </c:pt>
                <c:pt idx="639">
                  <c:v>108.59278999999999</c:v>
                </c:pt>
                <c:pt idx="640">
                  <c:v>108.71583800000001</c:v>
                </c:pt>
                <c:pt idx="641">
                  <c:v>108.839336</c:v>
                </c:pt>
                <c:pt idx="642">
                  <c:v>108.97626200000001</c:v>
                </c:pt>
                <c:pt idx="643">
                  <c:v>109.11009199999999</c:v>
                </c:pt>
                <c:pt idx="644">
                  <c:v>109.24977199999999</c:v>
                </c:pt>
                <c:pt idx="645">
                  <c:v>109.373414</c:v>
                </c:pt>
                <c:pt idx="646">
                  <c:v>109.505714</c:v>
                </c:pt>
                <c:pt idx="647">
                  <c:v>109.636826</c:v>
                </c:pt>
                <c:pt idx="648">
                  <c:v>109.772006</c:v>
                </c:pt>
                <c:pt idx="649">
                  <c:v>109.900418</c:v>
                </c:pt>
                <c:pt idx="650">
                  <c:v>110.035076</c:v>
                </c:pt>
                <c:pt idx="651">
                  <c:v>110.16980599999999</c:v>
                </c:pt>
                <c:pt idx="652">
                  <c:v>110.303798</c:v>
                </c:pt>
                <c:pt idx="653">
                  <c:v>110.45273</c:v>
                </c:pt>
                <c:pt idx="654">
                  <c:v>110.604398</c:v>
                </c:pt>
                <c:pt idx="655">
                  <c:v>110.71661</c:v>
                </c:pt>
                <c:pt idx="656">
                  <c:v>110.863058</c:v>
                </c:pt>
                <c:pt idx="657">
                  <c:v>111.00855199999999</c:v>
                </c:pt>
                <c:pt idx="658">
                  <c:v>111.127334</c:v>
                </c:pt>
                <c:pt idx="659">
                  <c:v>111.269318</c:v>
                </c:pt>
                <c:pt idx="660">
                  <c:v>111.41825</c:v>
                </c:pt>
                <c:pt idx="661">
                  <c:v>111.556724</c:v>
                </c:pt>
                <c:pt idx="662">
                  <c:v>111.703604</c:v>
                </c:pt>
                <c:pt idx="663">
                  <c:v>111.83387</c:v>
                </c:pt>
                <c:pt idx="664">
                  <c:v>111.977492</c:v>
                </c:pt>
                <c:pt idx="665">
                  <c:v>112.12538000000001</c:v>
                </c:pt>
                <c:pt idx="666">
                  <c:v>112.27127</c:v>
                </c:pt>
                <c:pt idx="667">
                  <c:v>112.407602</c:v>
                </c:pt>
                <c:pt idx="668">
                  <c:v>112.55493199999999</c:v>
                </c:pt>
                <c:pt idx="669">
                  <c:v>112.70006600000001</c:v>
                </c:pt>
                <c:pt idx="670">
                  <c:v>112.846892</c:v>
                </c:pt>
                <c:pt idx="671">
                  <c:v>113.017064</c:v>
                </c:pt>
                <c:pt idx="672">
                  <c:v>113.158328</c:v>
                </c:pt>
                <c:pt idx="673">
                  <c:v>113.32475599999999</c:v>
                </c:pt>
                <c:pt idx="674">
                  <c:v>113.48088799999999</c:v>
                </c:pt>
                <c:pt idx="675">
                  <c:v>113.634518</c:v>
                </c:pt>
                <c:pt idx="676">
                  <c:v>113.79227</c:v>
                </c:pt>
                <c:pt idx="677">
                  <c:v>113.94183200000001</c:v>
                </c:pt>
                <c:pt idx="678">
                  <c:v>114.08822600000001</c:v>
                </c:pt>
                <c:pt idx="679">
                  <c:v>114.25989199999999</c:v>
                </c:pt>
                <c:pt idx="680">
                  <c:v>114.432098</c:v>
                </c:pt>
                <c:pt idx="681">
                  <c:v>114.586646</c:v>
                </c:pt>
                <c:pt idx="682">
                  <c:v>114.727136</c:v>
                </c:pt>
                <c:pt idx="683">
                  <c:v>114.879668</c:v>
                </c:pt>
                <c:pt idx="684">
                  <c:v>115.044224</c:v>
                </c:pt>
                <c:pt idx="685">
                  <c:v>115.211714</c:v>
                </c:pt>
                <c:pt idx="686">
                  <c:v>115.36208600000001</c:v>
                </c:pt>
                <c:pt idx="687">
                  <c:v>115.515608</c:v>
                </c:pt>
                <c:pt idx="688">
                  <c:v>115.686392</c:v>
                </c:pt>
                <c:pt idx="689">
                  <c:v>115.862036</c:v>
                </c:pt>
                <c:pt idx="690">
                  <c:v>116.02259599999999</c:v>
                </c:pt>
                <c:pt idx="691">
                  <c:v>116.181158</c:v>
                </c:pt>
                <c:pt idx="692">
                  <c:v>116.353886</c:v>
                </c:pt>
                <c:pt idx="693">
                  <c:v>116.525696</c:v>
                </c:pt>
                <c:pt idx="694">
                  <c:v>116.69138599999999</c:v>
                </c:pt>
                <c:pt idx="695">
                  <c:v>116.848508</c:v>
                </c:pt>
                <c:pt idx="696">
                  <c:v>117.021992</c:v>
                </c:pt>
                <c:pt idx="697">
                  <c:v>117.20165</c:v>
                </c:pt>
                <c:pt idx="698">
                  <c:v>117.38037199999999</c:v>
                </c:pt>
                <c:pt idx="699">
                  <c:v>117.548222</c:v>
                </c:pt>
                <c:pt idx="700">
                  <c:v>117.714686</c:v>
                </c:pt>
                <c:pt idx="701">
                  <c:v>117.890384</c:v>
                </c:pt>
                <c:pt idx="702">
                  <c:v>118.067666</c:v>
                </c:pt>
                <c:pt idx="703">
                  <c:v>118.25304800000001</c:v>
                </c:pt>
                <c:pt idx="704">
                  <c:v>118.43204</c:v>
                </c:pt>
                <c:pt idx="705">
                  <c:v>118.61230999999999</c:v>
                </c:pt>
                <c:pt idx="706">
                  <c:v>118.776884</c:v>
                </c:pt>
                <c:pt idx="707">
                  <c:v>118.964246</c:v>
                </c:pt>
                <c:pt idx="708">
                  <c:v>119.153768</c:v>
                </c:pt>
                <c:pt idx="709">
                  <c:v>119.336918</c:v>
                </c:pt>
                <c:pt idx="710">
                  <c:v>119.514866</c:v>
                </c:pt>
                <c:pt idx="711">
                  <c:v>119.697422</c:v>
                </c:pt>
                <c:pt idx="712">
                  <c:v>119.88062600000001</c:v>
                </c:pt>
                <c:pt idx="713">
                  <c:v>120.06521600000001</c:v>
                </c:pt>
                <c:pt idx="714">
                  <c:v>120.269876</c:v>
                </c:pt>
                <c:pt idx="715">
                  <c:v>120.477524</c:v>
                </c:pt>
                <c:pt idx="716">
                  <c:v>120.65513</c:v>
                </c:pt>
                <c:pt idx="717">
                  <c:v>120.855884</c:v>
                </c:pt>
                <c:pt idx="718">
                  <c:v>121.045982</c:v>
                </c:pt>
                <c:pt idx="719">
                  <c:v>121.245152</c:v>
                </c:pt>
                <c:pt idx="720">
                  <c:v>121.45703</c:v>
                </c:pt>
                <c:pt idx="721">
                  <c:v>121.66449799999999</c:v>
                </c:pt>
                <c:pt idx="722">
                  <c:v>121.87094</c:v>
                </c:pt>
                <c:pt idx="723">
                  <c:v>122.062118</c:v>
                </c:pt>
                <c:pt idx="724">
                  <c:v>122.263988</c:v>
                </c:pt>
                <c:pt idx="725">
                  <c:v>122.46017000000001</c:v>
                </c:pt>
                <c:pt idx="726">
                  <c:v>122.656586</c:v>
                </c:pt>
                <c:pt idx="727">
                  <c:v>122.86362200000001</c:v>
                </c:pt>
                <c:pt idx="728">
                  <c:v>123.07720999999999</c:v>
                </c:pt>
                <c:pt idx="729">
                  <c:v>123.280376</c:v>
                </c:pt>
                <c:pt idx="730">
                  <c:v>123.487178</c:v>
                </c:pt>
                <c:pt idx="731">
                  <c:v>123.699956</c:v>
                </c:pt>
                <c:pt idx="732">
                  <c:v>123.911546</c:v>
                </c:pt>
                <c:pt idx="733">
                  <c:v>124.118636</c:v>
                </c:pt>
                <c:pt idx="734">
                  <c:v>124.33604</c:v>
                </c:pt>
                <c:pt idx="735">
                  <c:v>124.551554</c:v>
                </c:pt>
                <c:pt idx="736">
                  <c:v>124.763324</c:v>
                </c:pt>
                <c:pt idx="737">
                  <c:v>124.969784</c:v>
                </c:pt>
                <c:pt idx="738">
                  <c:v>125.18909600000001</c:v>
                </c:pt>
                <c:pt idx="739">
                  <c:v>125.41177399999999</c:v>
                </c:pt>
                <c:pt idx="740">
                  <c:v>125.62663999999999</c:v>
                </c:pt>
                <c:pt idx="741">
                  <c:v>125.845358</c:v>
                </c:pt>
                <c:pt idx="742">
                  <c:v>126.04294400000001</c:v>
                </c:pt>
                <c:pt idx="743">
                  <c:v>126.276188</c:v>
                </c:pt>
                <c:pt idx="744">
                  <c:v>126.48975799999999</c:v>
                </c:pt>
                <c:pt idx="745">
                  <c:v>126.71987</c:v>
                </c:pt>
                <c:pt idx="746">
                  <c:v>126.93272</c:v>
                </c:pt>
                <c:pt idx="747">
                  <c:v>127.156874</c:v>
                </c:pt>
                <c:pt idx="748">
                  <c:v>127.38635600000001</c:v>
                </c:pt>
                <c:pt idx="749">
                  <c:v>127.607162</c:v>
                </c:pt>
                <c:pt idx="750">
                  <c:v>127.84135999999999</c:v>
                </c:pt>
                <c:pt idx="751">
                  <c:v>128.07113000000001</c:v>
                </c:pt>
                <c:pt idx="752">
                  <c:v>128.281496</c:v>
                </c:pt>
                <c:pt idx="753">
                  <c:v>128.519744</c:v>
                </c:pt>
                <c:pt idx="754">
                  <c:v>128.745158</c:v>
                </c:pt>
                <c:pt idx="755">
                  <c:v>128.96065400000001</c:v>
                </c:pt>
                <c:pt idx="756">
                  <c:v>129.20842400000001</c:v>
                </c:pt>
                <c:pt idx="757">
                  <c:v>129.43142599999999</c:v>
                </c:pt>
                <c:pt idx="758">
                  <c:v>129.67523600000001</c:v>
                </c:pt>
                <c:pt idx="759">
                  <c:v>129.90190999999999</c:v>
                </c:pt>
                <c:pt idx="760">
                  <c:v>130.13576599999999</c:v>
                </c:pt>
                <c:pt idx="761">
                  <c:v>130.380494</c:v>
                </c:pt>
                <c:pt idx="762">
                  <c:v>130.60068799999999</c:v>
                </c:pt>
                <c:pt idx="763">
                  <c:v>130.837964</c:v>
                </c:pt>
                <c:pt idx="764">
                  <c:v>131.07632000000001</c:v>
                </c:pt>
                <c:pt idx="765">
                  <c:v>131.33741000000001</c:v>
                </c:pt>
                <c:pt idx="766">
                  <c:v>131.566676</c:v>
                </c:pt>
                <c:pt idx="767">
                  <c:v>131.802188</c:v>
                </c:pt>
                <c:pt idx="768">
                  <c:v>132.03910400000001</c:v>
                </c:pt>
                <c:pt idx="769">
                  <c:v>132.295874</c:v>
                </c:pt>
                <c:pt idx="770">
                  <c:v>132.540314</c:v>
                </c:pt>
                <c:pt idx="771">
                  <c:v>132.77919199999999</c:v>
                </c:pt>
                <c:pt idx="772">
                  <c:v>133.023956</c:v>
                </c:pt>
                <c:pt idx="773">
                  <c:v>133.265804</c:v>
                </c:pt>
                <c:pt idx="774">
                  <c:v>133.52327600000001</c:v>
                </c:pt>
                <c:pt idx="775">
                  <c:v>133.76208199999999</c:v>
                </c:pt>
                <c:pt idx="776">
                  <c:v>134.01939200000001</c:v>
                </c:pt>
                <c:pt idx="777">
                  <c:v>134.272706</c:v>
                </c:pt>
                <c:pt idx="778">
                  <c:v>134.53772000000001</c:v>
                </c:pt>
                <c:pt idx="779">
                  <c:v>134.784032</c:v>
                </c:pt>
                <c:pt idx="780">
                  <c:v>135.018248</c:v>
                </c:pt>
                <c:pt idx="781">
                  <c:v>135.277772</c:v>
                </c:pt>
                <c:pt idx="782">
                  <c:v>135.56030000000001</c:v>
                </c:pt>
                <c:pt idx="783">
                  <c:v>135.805802</c:v>
                </c:pt>
                <c:pt idx="784">
                  <c:v>136.057604</c:v>
                </c:pt>
                <c:pt idx="785">
                  <c:v>136.318658</c:v>
                </c:pt>
                <c:pt idx="786">
                  <c:v>136.582808</c:v>
                </c:pt>
                <c:pt idx="787">
                  <c:v>136.854986</c:v>
                </c:pt>
                <c:pt idx="788">
                  <c:v>137.12710999999999</c:v>
                </c:pt>
                <c:pt idx="789">
                  <c:v>137.39673199999999</c:v>
                </c:pt>
                <c:pt idx="790">
                  <c:v>137.6618</c:v>
                </c:pt>
                <c:pt idx="791">
                  <c:v>137.91991999999999</c:v>
                </c:pt>
                <c:pt idx="792">
                  <c:v>138.205184</c:v>
                </c:pt>
                <c:pt idx="793">
                  <c:v>138.475796</c:v>
                </c:pt>
                <c:pt idx="794">
                  <c:v>138.741908</c:v>
                </c:pt>
                <c:pt idx="795">
                  <c:v>139.02623600000001</c:v>
                </c:pt>
                <c:pt idx="796">
                  <c:v>139.28993600000001</c:v>
                </c:pt>
                <c:pt idx="797">
                  <c:v>139.663724</c:v>
                </c:pt>
                <c:pt idx="798">
                  <c:v>140.41997599999999</c:v>
                </c:pt>
                <c:pt idx="799">
                  <c:v>141.00837799999999</c:v>
                </c:pt>
                <c:pt idx="800">
                  <c:v>141.32094799999999</c:v>
                </c:pt>
                <c:pt idx="801">
                  <c:v>141.61719199999999</c:v>
                </c:pt>
                <c:pt idx="802">
                  <c:v>141.94678999999999</c:v>
                </c:pt>
                <c:pt idx="803">
                  <c:v>142.30972399999999</c:v>
                </c:pt>
                <c:pt idx="804">
                  <c:v>142.687454</c:v>
                </c:pt>
                <c:pt idx="805">
                  <c:v>143.04705799999999</c:v>
                </c:pt>
                <c:pt idx="806">
                  <c:v>143.420288</c:v>
                </c:pt>
                <c:pt idx="807">
                  <c:v>143.79717199999999</c:v>
                </c:pt>
                <c:pt idx="808">
                  <c:v>144.14381599999999</c:v>
                </c:pt>
                <c:pt idx="809">
                  <c:v>144.48597799999999</c:v>
                </c:pt>
                <c:pt idx="810">
                  <c:v>144.83121800000001</c:v>
                </c:pt>
                <c:pt idx="811">
                  <c:v>145.17721399999999</c:v>
                </c:pt>
                <c:pt idx="812">
                  <c:v>145.50468799999999</c:v>
                </c:pt>
                <c:pt idx="813">
                  <c:v>145.83369200000001</c:v>
                </c:pt>
                <c:pt idx="814">
                  <c:v>146.156576</c:v>
                </c:pt>
                <c:pt idx="815">
                  <c:v>146.47568000000001</c:v>
                </c:pt>
                <c:pt idx="816">
                  <c:v>146.78859199999999</c:v>
                </c:pt>
                <c:pt idx="817">
                  <c:v>147.08921000000001</c:v>
                </c:pt>
                <c:pt idx="818">
                  <c:v>147.37947800000001</c:v>
                </c:pt>
                <c:pt idx="819">
                  <c:v>147.66517400000001</c:v>
                </c:pt>
                <c:pt idx="820">
                  <c:v>147.95060000000001</c:v>
                </c:pt>
                <c:pt idx="821">
                  <c:v>148.25085799999999</c:v>
                </c:pt>
                <c:pt idx="822">
                  <c:v>148.55012600000001</c:v>
                </c:pt>
                <c:pt idx="823">
                  <c:v>148.82057599999999</c:v>
                </c:pt>
                <c:pt idx="824">
                  <c:v>149.12385800000001</c:v>
                </c:pt>
                <c:pt idx="825">
                  <c:v>149.399348</c:v>
                </c:pt>
                <c:pt idx="826">
                  <c:v>149.68101200000001</c:v>
                </c:pt>
                <c:pt idx="827">
                  <c:v>149.957852</c:v>
                </c:pt>
                <c:pt idx="828">
                  <c:v>150.241658</c:v>
                </c:pt>
                <c:pt idx="829">
                  <c:v>150.53025199999999</c:v>
                </c:pt>
                <c:pt idx="830">
                  <c:v>150.81189800000001</c:v>
                </c:pt>
                <c:pt idx="831">
                  <c:v>151.09894399999999</c:v>
                </c:pt>
                <c:pt idx="832">
                  <c:v>151.38697999999999</c:v>
                </c:pt>
                <c:pt idx="833">
                  <c:v>151.6874</c:v>
                </c:pt>
                <c:pt idx="834">
                  <c:v>151.97046800000001</c:v>
                </c:pt>
                <c:pt idx="835">
                  <c:v>152.26626200000001</c:v>
                </c:pt>
                <c:pt idx="836">
                  <c:v>152.562758</c:v>
                </c:pt>
                <c:pt idx="837">
                  <c:v>152.86306999999999</c:v>
                </c:pt>
                <c:pt idx="838">
                  <c:v>153.16935799999999</c:v>
                </c:pt>
                <c:pt idx="839">
                  <c:v>153.459734</c:v>
                </c:pt>
                <c:pt idx="840">
                  <c:v>153.76290800000001</c:v>
                </c:pt>
                <c:pt idx="841">
                  <c:v>154.06617199999999</c:v>
                </c:pt>
                <c:pt idx="842">
                  <c:v>154.37591599999999</c:v>
                </c:pt>
                <c:pt idx="843">
                  <c:v>154.679306</c:v>
                </c:pt>
                <c:pt idx="844">
                  <c:v>154.98500000000001</c:v>
                </c:pt>
                <c:pt idx="845">
                  <c:v>155.27919199999999</c:v>
                </c:pt>
                <c:pt idx="846">
                  <c:v>155.592896</c:v>
                </c:pt>
                <c:pt idx="847">
                  <c:v>155.914646</c:v>
                </c:pt>
                <c:pt idx="848">
                  <c:v>156.22415599999999</c:v>
                </c:pt>
                <c:pt idx="849">
                  <c:v>156.54237800000001</c:v>
                </c:pt>
                <c:pt idx="850">
                  <c:v>156.85741400000001</c:v>
                </c:pt>
                <c:pt idx="851">
                  <c:v>157.165718</c:v>
                </c:pt>
                <c:pt idx="852">
                  <c:v>157.48106000000001</c:v>
                </c:pt>
                <c:pt idx="853">
                  <c:v>157.80966799999999</c:v>
                </c:pt>
                <c:pt idx="854">
                  <c:v>158.12519</c:v>
                </c:pt>
                <c:pt idx="855">
                  <c:v>158.44280000000001</c:v>
                </c:pt>
                <c:pt idx="856">
                  <c:v>158.75582</c:v>
                </c:pt>
                <c:pt idx="857">
                  <c:v>159.06775999999999</c:v>
                </c:pt>
                <c:pt idx="858">
                  <c:v>159.39237199999999</c:v>
                </c:pt>
                <c:pt idx="859">
                  <c:v>159.702134</c:v>
                </c:pt>
                <c:pt idx="860">
                  <c:v>160.019474</c:v>
                </c:pt>
                <c:pt idx="861">
                  <c:v>160.34405000000001</c:v>
                </c:pt>
                <c:pt idx="862">
                  <c:v>160.65624199999999</c:v>
                </c:pt>
                <c:pt idx="863">
                  <c:v>160.97050400000001</c:v>
                </c:pt>
                <c:pt idx="864">
                  <c:v>161.28951799999999</c:v>
                </c:pt>
                <c:pt idx="865">
                  <c:v>161.61197000000001</c:v>
                </c:pt>
                <c:pt idx="866">
                  <c:v>161.93074999999999</c:v>
                </c:pt>
                <c:pt idx="867">
                  <c:v>162.246092</c:v>
                </c:pt>
                <c:pt idx="868">
                  <c:v>162.56350399999999</c:v>
                </c:pt>
                <c:pt idx="869">
                  <c:v>162.89218399999999</c:v>
                </c:pt>
                <c:pt idx="870">
                  <c:v>163.19512399999999</c:v>
                </c:pt>
                <c:pt idx="871">
                  <c:v>163.48726400000001</c:v>
                </c:pt>
                <c:pt idx="872">
                  <c:v>163.80883399999999</c:v>
                </c:pt>
                <c:pt idx="873">
                  <c:v>164.137406</c:v>
                </c:pt>
                <c:pt idx="874">
                  <c:v>164.44354999999999</c:v>
                </c:pt>
                <c:pt idx="875">
                  <c:v>164.76369800000001</c:v>
                </c:pt>
                <c:pt idx="876">
                  <c:v>165.06977000000001</c:v>
                </c:pt>
                <c:pt idx="877">
                  <c:v>165.38464400000001</c:v>
                </c:pt>
                <c:pt idx="878">
                  <c:v>165.702326</c:v>
                </c:pt>
                <c:pt idx="879">
                  <c:v>166.01151200000001</c:v>
                </c:pt>
                <c:pt idx="880">
                  <c:v>166.31668400000001</c:v>
                </c:pt>
                <c:pt idx="881">
                  <c:v>166.60412600000001</c:v>
                </c:pt>
                <c:pt idx="882">
                  <c:v>166.91223199999999</c:v>
                </c:pt>
                <c:pt idx="883">
                  <c:v>167.22786199999999</c:v>
                </c:pt>
                <c:pt idx="884">
                  <c:v>167.54</c:v>
                </c:pt>
                <c:pt idx="885">
                  <c:v>167.82944000000001</c:v>
                </c:pt>
                <c:pt idx="886">
                  <c:v>168.13884200000001</c:v>
                </c:pt>
                <c:pt idx="887">
                  <c:v>168.44514799999999</c:v>
                </c:pt>
                <c:pt idx="888">
                  <c:v>168.74582000000001</c:v>
                </c:pt>
                <c:pt idx="889">
                  <c:v>169.043666</c:v>
                </c:pt>
                <c:pt idx="890">
                  <c:v>169.34558000000001</c:v>
                </c:pt>
                <c:pt idx="891">
                  <c:v>169.65221</c:v>
                </c:pt>
                <c:pt idx="892">
                  <c:v>169.969424</c:v>
                </c:pt>
                <c:pt idx="893">
                  <c:v>170.265128</c:v>
                </c:pt>
                <c:pt idx="894">
                  <c:v>170.560688</c:v>
                </c:pt>
                <c:pt idx="895">
                  <c:v>170.86391599999999</c:v>
                </c:pt>
                <c:pt idx="896">
                  <c:v>171.16597400000001</c:v>
                </c:pt>
                <c:pt idx="897">
                  <c:v>171.46193</c:v>
                </c:pt>
                <c:pt idx="898">
                  <c:v>171.77059399999999</c:v>
                </c:pt>
                <c:pt idx="899">
                  <c:v>172.06964600000001</c:v>
                </c:pt>
                <c:pt idx="900">
                  <c:v>172.358834</c:v>
                </c:pt>
                <c:pt idx="901">
                  <c:v>172.655348</c:v>
                </c:pt>
                <c:pt idx="902">
                  <c:v>172.95407599999999</c:v>
                </c:pt>
                <c:pt idx="903">
                  <c:v>173.24250799999999</c:v>
                </c:pt>
                <c:pt idx="904">
                  <c:v>173.537924</c:v>
                </c:pt>
                <c:pt idx="905">
                  <c:v>173.83854199999999</c:v>
                </c:pt>
                <c:pt idx="906">
                  <c:v>174.115058</c:v>
                </c:pt>
                <c:pt idx="907">
                  <c:v>174.41504599999999</c:v>
                </c:pt>
                <c:pt idx="908">
                  <c:v>174.69894199999999</c:v>
                </c:pt>
                <c:pt idx="909">
                  <c:v>174.98098400000001</c:v>
                </c:pt>
                <c:pt idx="910">
                  <c:v>175.27076600000001</c:v>
                </c:pt>
                <c:pt idx="911">
                  <c:v>175.56607399999999</c:v>
                </c:pt>
                <c:pt idx="912">
                  <c:v>175.86237199999999</c:v>
                </c:pt>
                <c:pt idx="913">
                  <c:v>176.14025599999999</c:v>
                </c:pt>
                <c:pt idx="914">
                  <c:v>176.42350400000001</c:v>
                </c:pt>
                <c:pt idx="915">
                  <c:v>176.709236</c:v>
                </c:pt>
                <c:pt idx="916">
                  <c:v>176.99683999999999</c:v>
                </c:pt>
                <c:pt idx="917">
                  <c:v>177.26747</c:v>
                </c:pt>
                <c:pt idx="918">
                  <c:v>177.54618199999999</c:v>
                </c:pt>
                <c:pt idx="919">
                  <c:v>177.833336</c:v>
                </c:pt>
                <c:pt idx="920">
                  <c:v>178.10682800000001</c:v>
                </c:pt>
                <c:pt idx="921">
                  <c:v>178.37106800000001</c:v>
                </c:pt>
                <c:pt idx="922">
                  <c:v>178.65690799999999</c:v>
                </c:pt>
                <c:pt idx="923">
                  <c:v>178.92258799999999</c:v>
                </c:pt>
                <c:pt idx="924">
                  <c:v>179.19525200000001</c:v>
                </c:pt>
                <c:pt idx="925">
                  <c:v>179.47007600000001</c:v>
                </c:pt>
                <c:pt idx="926">
                  <c:v>179.74079599999999</c:v>
                </c:pt>
                <c:pt idx="927">
                  <c:v>180.005774</c:v>
                </c:pt>
                <c:pt idx="928">
                  <c:v>180.28448599999999</c:v>
                </c:pt>
                <c:pt idx="929">
                  <c:v>180.55031</c:v>
                </c:pt>
                <c:pt idx="930">
                  <c:v>180.81858199999999</c:v>
                </c:pt>
                <c:pt idx="931">
                  <c:v>181.08949999999999</c:v>
                </c:pt>
                <c:pt idx="932">
                  <c:v>181.351238</c:v>
                </c:pt>
                <c:pt idx="933">
                  <c:v>181.61477600000001</c:v>
                </c:pt>
                <c:pt idx="934">
                  <c:v>181.88122999999999</c:v>
                </c:pt>
                <c:pt idx="935">
                  <c:v>182.11396999999999</c:v>
                </c:pt>
                <c:pt idx="936">
                  <c:v>182.38533799999999</c:v>
                </c:pt>
                <c:pt idx="937">
                  <c:v>182.64093800000001</c:v>
                </c:pt>
                <c:pt idx="938">
                  <c:v>182.88507200000001</c:v>
                </c:pt>
                <c:pt idx="939">
                  <c:v>183.12884600000001</c:v>
                </c:pt>
                <c:pt idx="940">
                  <c:v>183.40188800000001</c:v>
                </c:pt>
                <c:pt idx="941">
                  <c:v>183.64978400000001</c:v>
                </c:pt>
                <c:pt idx="942">
                  <c:v>183.901442</c:v>
                </c:pt>
                <c:pt idx="943">
                  <c:v>184.13203999999999</c:v>
                </c:pt>
                <c:pt idx="944">
                  <c:v>184.36982</c:v>
                </c:pt>
                <c:pt idx="945">
                  <c:v>184.63312400000001</c:v>
                </c:pt>
                <c:pt idx="946">
                  <c:v>184.88319799999999</c:v>
                </c:pt>
                <c:pt idx="947">
                  <c:v>185.097182</c:v>
                </c:pt>
                <c:pt idx="948">
                  <c:v>185.34828200000001</c:v>
                </c:pt>
                <c:pt idx="949">
                  <c:v>185.606042</c:v>
                </c:pt>
                <c:pt idx="950">
                  <c:v>185.84916799999999</c:v>
                </c:pt>
                <c:pt idx="951">
                  <c:v>186.08664200000001</c:v>
                </c:pt>
                <c:pt idx="952">
                  <c:v>186.31995800000001</c:v>
                </c:pt>
                <c:pt idx="953">
                  <c:v>186.544904</c:v>
                </c:pt>
                <c:pt idx="954">
                  <c:v>186.79290800000001</c:v>
                </c:pt>
                <c:pt idx="955">
                  <c:v>187.02161599999999</c:v>
                </c:pt>
                <c:pt idx="956">
                  <c:v>187.25153</c:v>
                </c:pt>
                <c:pt idx="957">
                  <c:v>187.494494</c:v>
                </c:pt>
                <c:pt idx="958">
                  <c:v>187.73105000000001</c:v>
                </c:pt>
                <c:pt idx="959">
                  <c:v>187.965464</c:v>
                </c:pt>
                <c:pt idx="960">
                  <c:v>188.185946</c:v>
                </c:pt>
                <c:pt idx="961">
                  <c:v>188.425454</c:v>
                </c:pt>
                <c:pt idx="962">
                  <c:v>188.65810400000001</c:v>
                </c:pt>
                <c:pt idx="963">
                  <c:v>188.89469600000001</c:v>
                </c:pt>
                <c:pt idx="964">
                  <c:v>189.11728400000001</c:v>
                </c:pt>
                <c:pt idx="965">
                  <c:v>189.33515600000001</c:v>
                </c:pt>
                <c:pt idx="966">
                  <c:v>189.56768</c:v>
                </c:pt>
                <c:pt idx="967">
                  <c:v>189.79357999999999</c:v>
                </c:pt>
                <c:pt idx="968">
                  <c:v>190.014386</c:v>
                </c:pt>
                <c:pt idx="969">
                  <c:v>190.237064</c:v>
                </c:pt>
                <c:pt idx="970">
                  <c:v>190.444604</c:v>
                </c:pt>
                <c:pt idx="971">
                  <c:v>190.66101800000001</c:v>
                </c:pt>
                <c:pt idx="972">
                  <c:v>190.88000600000001</c:v>
                </c:pt>
                <c:pt idx="973">
                  <c:v>191.10489799999999</c:v>
                </c:pt>
                <c:pt idx="974">
                  <c:v>191.32890800000001</c:v>
                </c:pt>
                <c:pt idx="975">
                  <c:v>191.54503399999999</c:v>
                </c:pt>
                <c:pt idx="976">
                  <c:v>191.7482</c:v>
                </c:pt>
                <c:pt idx="977">
                  <c:v>191.96375</c:v>
                </c:pt>
                <c:pt idx="978">
                  <c:v>192.16932800000001</c:v>
                </c:pt>
                <c:pt idx="979">
                  <c:v>192.37562600000001</c:v>
                </c:pt>
                <c:pt idx="980">
                  <c:v>192.59817799999999</c:v>
                </c:pt>
                <c:pt idx="981">
                  <c:v>192.802514</c:v>
                </c:pt>
                <c:pt idx="982">
                  <c:v>193.01214200000001</c:v>
                </c:pt>
                <c:pt idx="983">
                  <c:v>193.21964600000001</c:v>
                </c:pt>
                <c:pt idx="984">
                  <c:v>193.415918</c:v>
                </c:pt>
                <c:pt idx="985">
                  <c:v>193.626914</c:v>
                </c:pt>
                <c:pt idx="986">
                  <c:v>193.85146399999999</c:v>
                </c:pt>
                <c:pt idx="987">
                  <c:v>194.03853799999999</c:v>
                </c:pt>
                <c:pt idx="988">
                  <c:v>194.23364000000001</c:v>
                </c:pt>
                <c:pt idx="989">
                  <c:v>194.435258</c:v>
                </c:pt>
                <c:pt idx="990">
                  <c:v>194.64346399999999</c:v>
                </c:pt>
                <c:pt idx="991">
                  <c:v>194.85742999999999</c:v>
                </c:pt>
                <c:pt idx="992">
                  <c:v>195.06545600000001</c:v>
                </c:pt>
                <c:pt idx="993">
                  <c:v>195.27274399999999</c:v>
                </c:pt>
                <c:pt idx="994">
                  <c:v>195.47601800000001</c:v>
                </c:pt>
                <c:pt idx="995">
                  <c:v>195.677492</c:v>
                </c:pt>
                <c:pt idx="996">
                  <c:v>195.870992</c:v>
                </c:pt>
                <c:pt idx="997">
                  <c:v>196.07369</c:v>
                </c:pt>
                <c:pt idx="998">
                  <c:v>196.28211200000001</c:v>
                </c:pt>
                <c:pt idx="999">
                  <c:v>196.48670000000001</c:v>
                </c:pt>
                <c:pt idx="1000">
                  <c:v>196.68999199999999</c:v>
                </c:pt>
                <c:pt idx="1001">
                  <c:v>196.87573399999999</c:v>
                </c:pt>
                <c:pt idx="1002">
                  <c:v>197.05659800000001</c:v>
                </c:pt>
                <c:pt idx="1003">
                  <c:v>197.261258</c:v>
                </c:pt>
                <c:pt idx="1004">
                  <c:v>197.44361599999999</c:v>
                </c:pt>
                <c:pt idx="1005">
                  <c:v>197.62737799999999</c:v>
                </c:pt>
                <c:pt idx="1006">
                  <c:v>197.82566600000001</c:v>
                </c:pt>
                <c:pt idx="1007">
                  <c:v>198.0284</c:v>
                </c:pt>
                <c:pt idx="1008">
                  <c:v>198.222926</c:v>
                </c:pt>
                <c:pt idx="1009">
                  <c:v>198.406418</c:v>
                </c:pt>
                <c:pt idx="1010">
                  <c:v>198.60123200000001</c:v>
                </c:pt>
                <c:pt idx="1011">
                  <c:v>198.79055600000001</c:v>
                </c:pt>
                <c:pt idx="1012">
                  <c:v>198.97379599999999</c:v>
                </c:pt>
                <c:pt idx="1013">
                  <c:v>199.158602</c:v>
                </c:pt>
                <c:pt idx="1014">
                  <c:v>199.32407599999999</c:v>
                </c:pt>
                <c:pt idx="1015">
                  <c:v>199.5215</c:v>
                </c:pt>
                <c:pt idx="1016">
                  <c:v>199.720022</c:v>
                </c:pt>
                <c:pt idx="1017">
                  <c:v>199.898402</c:v>
                </c:pt>
                <c:pt idx="1018">
                  <c:v>200.07535999999999</c:v>
                </c:pt>
                <c:pt idx="1019">
                  <c:v>200.24941999999999</c:v>
                </c:pt>
                <c:pt idx="1020">
                  <c:v>200.41734199999999</c:v>
                </c:pt>
                <c:pt idx="1021">
                  <c:v>200.59192400000001</c:v>
                </c:pt>
                <c:pt idx="1022">
                  <c:v>200.77762999999999</c:v>
                </c:pt>
                <c:pt idx="1023">
                  <c:v>200.95537999999999</c:v>
                </c:pt>
                <c:pt idx="1024">
                  <c:v>201.143552</c:v>
                </c:pt>
                <c:pt idx="1025">
                  <c:v>201.30934999999999</c:v>
                </c:pt>
                <c:pt idx="1026">
                  <c:v>201.47522000000001</c:v>
                </c:pt>
                <c:pt idx="1027">
                  <c:v>201.65633600000001</c:v>
                </c:pt>
                <c:pt idx="1028">
                  <c:v>201.82046</c:v>
                </c:pt>
                <c:pt idx="1029">
                  <c:v>201.98974999999999</c:v>
                </c:pt>
                <c:pt idx="1030">
                  <c:v>202.16138000000001</c:v>
                </c:pt>
                <c:pt idx="1031">
                  <c:v>202.33504400000001</c:v>
                </c:pt>
                <c:pt idx="1032">
                  <c:v>202.51054400000001</c:v>
                </c:pt>
                <c:pt idx="1033">
                  <c:v>202.67976200000001</c:v>
                </c:pt>
                <c:pt idx="1034">
                  <c:v>202.843436</c:v>
                </c:pt>
                <c:pt idx="1035">
                  <c:v>203.008028</c:v>
                </c:pt>
                <c:pt idx="1036">
                  <c:v>203.18881999999999</c:v>
                </c:pt>
                <c:pt idx="1037">
                  <c:v>203.33949799999999</c:v>
                </c:pt>
                <c:pt idx="1038">
                  <c:v>203.50583599999999</c:v>
                </c:pt>
                <c:pt idx="1039">
                  <c:v>203.67433399999999</c:v>
                </c:pt>
                <c:pt idx="1040">
                  <c:v>203.84355199999999</c:v>
                </c:pt>
                <c:pt idx="1041">
                  <c:v>203.992538</c:v>
                </c:pt>
                <c:pt idx="1042">
                  <c:v>204.16316</c:v>
                </c:pt>
                <c:pt idx="1043">
                  <c:v>204.330614</c:v>
                </c:pt>
                <c:pt idx="1044">
                  <c:v>204.495206</c:v>
                </c:pt>
                <c:pt idx="1045">
                  <c:v>204.64507399999999</c:v>
                </c:pt>
                <c:pt idx="1046">
                  <c:v>204.80215999999999</c:v>
                </c:pt>
                <c:pt idx="1047">
                  <c:v>204.954566</c:v>
                </c:pt>
                <c:pt idx="1048">
                  <c:v>205.111256</c:v>
                </c:pt>
                <c:pt idx="1049">
                  <c:v>205.268486</c:v>
                </c:pt>
                <c:pt idx="1050">
                  <c:v>205.434572</c:v>
                </c:pt>
                <c:pt idx="1051">
                  <c:v>205.586366</c:v>
                </c:pt>
                <c:pt idx="1052">
                  <c:v>205.74698000000001</c:v>
                </c:pt>
                <c:pt idx="1053">
                  <c:v>205.89274399999999</c:v>
                </c:pt>
                <c:pt idx="1054">
                  <c:v>206.05652599999999</c:v>
                </c:pt>
                <c:pt idx="1055">
                  <c:v>206.21456599999999</c:v>
                </c:pt>
                <c:pt idx="1056">
                  <c:v>206.369168</c:v>
                </c:pt>
                <c:pt idx="1057">
                  <c:v>206.519036</c:v>
                </c:pt>
                <c:pt idx="1058">
                  <c:v>206.66573600000001</c:v>
                </c:pt>
                <c:pt idx="1059">
                  <c:v>206.81411</c:v>
                </c:pt>
                <c:pt idx="1060">
                  <c:v>206.95418599999999</c:v>
                </c:pt>
                <c:pt idx="1061">
                  <c:v>207.09892400000001</c:v>
                </c:pt>
                <c:pt idx="1062">
                  <c:v>207.25781000000001</c:v>
                </c:pt>
                <c:pt idx="1063">
                  <c:v>207.406058</c:v>
                </c:pt>
                <c:pt idx="1064">
                  <c:v>207.544928</c:v>
                </c:pt>
                <c:pt idx="1065">
                  <c:v>207.70088000000001</c:v>
                </c:pt>
                <c:pt idx="1066">
                  <c:v>207.85402400000001</c:v>
                </c:pt>
                <c:pt idx="1067">
                  <c:v>207.99959000000001</c:v>
                </c:pt>
                <c:pt idx="1068">
                  <c:v>208.137326</c:v>
                </c:pt>
                <c:pt idx="1069">
                  <c:v>208.27599799999999</c:v>
                </c:pt>
                <c:pt idx="1070">
                  <c:v>208.41634400000001</c:v>
                </c:pt>
                <c:pt idx="1071">
                  <c:v>208.55764400000001</c:v>
                </c:pt>
                <c:pt idx="1072">
                  <c:v>208.69478599999999</c:v>
                </c:pt>
                <c:pt idx="1073">
                  <c:v>208.84477999999999</c:v>
                </c:pt>
                <c:pt idx="1074">
                  <c:v>208.978286</c:v>
                </c:pt>
                <c:pt idx="1075">
                  <c:v>209.11604</c:v>
                </c:pt>
                <c:pt idx="1076">
                  <c:v>209.25570200000001</c:v>
                </c:pt>
                <c:pt idx="1077">
                  <c:v>209.39151200000001</c:v>
                </c:pt>
                <c:pt idx="1078">
                  <c:v>209.51454200000001</c:v>
                </c:pt>
                <c:pt idx="1079">
                  <c:v>209.65544600000001</c:v>
                </c:pt>
                <c:pt idx="1080">
                  <c:v>209.79863599999999</c:v>
                </c:pt>
                <c:pt idx="1081">
                  <c:v>209.92960400000001</c:v>
                </c:pt>
                <c:pt idx="1082">
                  <c:v>210.07894999999999</c:v>
                </c:pt>
                <c:pt idx="1083">
                  <c:v>210.21053000000001</c:v>
                </c:pt>
                <c:pt idx="1084">
                  <c:v>210.33701600000001</c:v>
                </c:pt>
                <c:pt idx="1085">
                  <c:v>210.45421400000001</c:v>
                </c:pt>
                <c:pt idx="1086">
                  <c:v>210.58331000000001</c:v>
                </c:pt>
                <c:pt idx="1087">
                  <c:v>210.719966</c:v>
                </c:pt>
                <c:pt idx="1088">
                  <c:v>210.844652</c:v>
                </c:pt>
                <c:pt idx="1089">
                  <c:v>210.975224</c:v>
                </c:pt>
                <c:pt idx="1090">
                  <c:v>211.11173600000001</c:v>
                </c:pt>
                <c:pt idx="1091">
                  <c:v>211.25434999999999</c:v>
                </c:pt>
                <c:pt idx="1092">
                  <c:v>211.36791199999999</c:v>
                </c:pt>
                <c:pt idx="1093">
                  <c:v>211.50305599999999</c:v>
                </c:pt>
                <c:pt idx="1094">
                  <c:v>211.61719400000001</c:v>
                </c:pt>
                <c:pt idx="1095">
                  <c:v>211.72537399999999</c:v>
                </c:pt>
                <c:pt idx="1096">
                  <c:v>211.85954599999999</c:v>
                </c:pt>
                <c:pt idx="1097">
                  <c:v>211.98322400000001</c:v>
                </c:pt>
                <c:pt idx="1098">
                  <c:v>212.1026</c:v>
                </c:pt>
                <c:pt idx="1099">
                  <c:v>212.23795999999999</c:v>
                </c:pt>
                <c:pt idx="1100">
                  <c:v>212.3528</c:v>
                </c:pt>
                <c:pt idx="1101">
                  <c:v>212.46116000000001</c:v>
                </c:pt>
                <c:pt idx="1102">
                  <c:v>212.58967999999999</c:v>
                </c:pt>
                <c:pt idx="1103">
                  <c:v>212.70992000000001</c:v>
                </c:pt>
                <c:pt idx="1104">
                  <c:v>212.83052000000001</c:v>
                </c:pt>
                <c:pt idx="1105">
                  <c:v>212.93960000000001</c:v>
                </c:pt>
                <c:pt idx="1106">
                  <c:v>213.05119999999999</c:v>
                </c:pt>
                <c:pt idx="1107">
                  <c:v>213.17305999999999</c:v>
                </c:pt>
                <c:pt idx="1108">
                  <c:v>213.28538</c:v>
                </c:pt>
                <c:pt idx="1109">
                  <c:v>213.39895999999999</c:v>
                </c:pt>
                <c:pt idx="1110">
                  <c:v>213.5129</c:v>
                </c:pt>
                <c:pt idx="1111">
                  <c:v>213.63115999999999</c:v>
                </c:pt>
                <c:pt idx="1112">
                  <c:v>213.73465999999999</c:v>
                </c:pt>
                <c:pt idx="1113">
                  <c:v>213.85202000000001</c:v>
                </c:pt>
                <c:pt idx="1114">
                  <c:v>213.95984000000001</c:v>
                </c:pt>
                <c:pt idx="1115">
                  <c:v>214.0556</c:v>
                </c:pt>
                <c:pt idx="1116">
                  <c:v>214.15946</c:v>
                </c:pt>
                <c:pt idx="1117">
                  <c:v>214.27016</c:v>
                </c:pt>
                <c:pt idx="1118">
                  <c:v>214.37276</c:v>
                </c:pt>
                <c:pt idx="1119">
                  <c:v>214.48094</c:v>
                </c:pt>
                <c:pt idx="1120">
                  <c:v>214.60334</c:v>
                </c:pt>
                <c:pt idx="1121">
                  <c:v>214.70089999999999</c:v>
                </c:pt>
                <c:pt idx="1122">
                  <c:v>214.79216</c:v>
                </c:pt>
                <c:pt idx="1123">
                  <c:v>214.89854</c:v>
                </c:pt>
                <c:pt idx="1124">
                  <c:v>215.00095999999999</c:v>
                </c:pt>
                <c:pt idx="1125">
                  <c:v>215.11094</c:v>
                </c:pt>
                <c:pt idx="1126">
                  <c:v>215.2148</c:v>
                </c:pt>
                <c:pt idx="1127">
                  <c:v>215.31290000000001</c:v>
                </c:pt>
                <c:pt idx="1128">
                  <c:v>215.41892000000001</c:v>
                </c:pt>
                <c:pt idx="1129">
                  <c:v>215.50496000000001</c:v>
                </c:pt>
                <c:pt idx="1130">
                  <c:v>215.60342</c:v>
                </c:pt>
                <c:pt idx="1131">
                  <c:v>215.69324</c:v>
                </c:pt>
                <c:pt idx="1132">
                  <c:v>215.78953999999999</c:v>
                </c:pt>
                <c:pt idx="1133">
                  <c:v>215.89357999999999</c:v>
                </c:pt>
                <c:pt idx="1134">
                  <c:v>215.99600000000001</c:v>
                </c:pt>
                <c:pt idx="1135">
                  <c:v>216.10076000000001</c:v>
                </c:pt>
                <c:pt idx="1136">
                  <c:v>216.18662</c:v>
                </c:pt>
                <c:pt idx="1137">
                  <c:v>216.28796</c:v>
                </c:pt>
                <c:pt idx="1138">
                  <c:v>216.36374000000001</c:v>
                </c:pt>
                <c:pt idx="1139">
                  <c:v>216.45518000000001</c:v>
                </c:pt>
                <c:pt idx="1140">
                  <c:v>216.54877999999999</c:v>
                </c:pt>
                <c:pt idx="1141">
                  <c:v>216.62888000000001</c:v>
                </c:pt>
                <c:pt idx="1142">
                  <c:v>216.70753999999999</c:v>
                </c:pt>
                <c:pt idx="1143">
                  <c:v>216.81175999999999</c:v>
                </c:pt>
                <c:pt idx="1144">
                  <c:v>216.89815999999999</c:v>
                </c:pt>
                <c:pt idx="1145">
                  <c:v>216.9752</c:v>
                </c:pt>
                <c:pt idx="1146">
                  <c:v>217.05998</c:v>
                </c:pt>
                <c:pt idx="1147">
                  <c:v>217.15322</c:v>
                </c:pt>
                <c:pt idx="1148">
                  <c:v>217.24951999999999</c:v>
                </c:pt>
                <c:pt idx="1149">
                  <c:v>217.33268000000001</c:v>
                </c:pt>
                <c:pt idx="1150">
                  <c:v>217.40683999999999</c:v>
                </c:pt>
                <c:pt idx="1151">
                  <c:v>217.48982000000001</c:v>
                </c:pt>
                <c:pt idx="1152">
                  <c:v>217.57586000000001</c:v>
                </c:pt>
                <c:pt idx="1153">
                  <c:v>217.65002000000001</c:v>
                </c:pt>
                <c:pt idx="1154">
                  <c:v>217.7294</c:v>
                </c:pt>
                <c:pt idx="1155">
                  <c:v>217.83127999999999</c:v>
                </c:pt>
                <c:pt idx="1156">
                  <c:v>217.90472</c:v>
                </c:pt>
                <c:pt idx="1157">
                  <c:v>217.97402</c:v>
                </c:pt>
                <c:pt idx="1158">
                  <c:v>218.05717999999999</c:v>
                </c:pt>
                <c:pt idx="1159">
                  <c:v>218.12504000000001</c:v>
                </c:pt>
                <c:pt idx="1160">
                  <c:v>218.20117999999999</c:v>
                </c:pt>
                <c:pt idx="1161">
                  <c:v>218.28721999999999</c:v>
                </c:pt>
                <c:pt idx="1162">
                  <c:v>218.35705999999999</c:v>
                </c:pt>
                <c:pt idx="1163">
                  <c:v>218.42779999999999</c:v>
                </c:pt>
                <c:pt idx="1164">
                  <c:v>218.5043</c:v>
                </c:pt>
                <c:pt idx="1165">
                  <c:v>218.58547999999999</c:v>
                </c:pt>
                <c:pt idx="1166">
                  <c:v>218.64596</c:v>
                </c:pt>
                <c:pt idx="1167">
                  <c:v>218.72533999999999</c:v>
                </c:pt>
                <c:pt idx="1168">
                  <c:v>218.81605999999999</c:v>
                </c:pt>
                <c:pt idx="1169">
                  <c:v>218.87978000000001</c:v>
                </c:pt>
                <c:pt idx="1170">
                  <c:v>218.94458</c:v>
                </c:pt>
                <c:pt idx="1171">
                  <c:v>219.01226</c:v>
                </c:pt>
                <c:pt idx="1172">
                  <c:v>219.07993999999999</c:v>
                </c:pt>
                <c:pt idx="1173">
                  <c:v>219.15392</c:v>
                </c:pt>
                <c:pt idx="1174">
                  <c:v>219.22862000000001</c:v>
                </c:pt>
                <c:pt idx="1175">
                  <c:v>219.29324</c:v>
                </c:pt>
                <c:pt idx="1176">
                  <c:v>219.35695999999999</c:v>
                </c:pt>
                <c:pt idx="1177">
                  <c:v>219.42068</c:v>
                </c:pt>
                <c:pt idx="1178">
                  <c:v>219.50041999999999</c:v>
                </c:pt>
                <c:pt idx="1179">
                  <c:v>219.56144</c:v>
                </c:pt>
                <c:pt idx="1180">
                  <c:v>219.62011999999999</c:v>
                </c:pt>
                <c:pt idx="1181">
                  <c:v>219.69193999999999</c:v>
                </c:pt>
                <c:pt idx="1182">
                  <c:v>219.75998000000001</c:v>
                </c:pt>
                <c:pt idx="1183">
                  <c:v>219.81451999999999</c:v>
                </c:pt>
                <c:pt idx="1184">
                  <c:v>219.88471999999999</c:v>
                </c:pt>
                <c:pt idx="1185">
                  <c:v>219.93817999999999</c:v>
                </c:pt>
                <c:pt idx="1186">
                  <c:v>220.00891999999999</c:v>
                </c:pt>
                <c:pt idx="1187">
                  <c:v>220.06525999999999</c:v>
                </c:pt>
                <c:pt idx="1188">
                  <c:v>220.11908</c:v>
                </c:pt>
                <c:pt idx="1189">
                  <c:v>220.17848000000001</c:v>
                </c:pt>
                <c:pt idx="1190">
                  <c:v>220.22329999999999</c:v>
                </c:pt>
                <c:pt idx="1191">
                  <c:v>220.2962</c:v>
                </c:pt>
                <c:pt idx="1192">
                  <c:v>220.36604</c:v>
                </c:pt>
                <c:pt idx="1193">
                  <c:v>220.40798000000001</c:v>
                </c:pt>
                <c:pt idx="1194">
                  <c:v>220.46270000000001</c:v>
                </c:pt>
                <c:pt idx="1195">
                  <c:v>220.51454000000001</c:v>
                </c:pt>
                <c:pt idx="1196">
                  <c:v>220.56296</c:v>
                </c:pt>
                <c:pt idx="1197">
                  <c:v>220.64215999999999</c:v>
                </c:pt>
                <c:pt idx="1198">
                  <c:v>220.69417999999999</c:v>
                </c:pt>
                <c:pt idx="1199">
                  <c:v>220.75069999999999</c:v>
                </c:pt>
                <c:pt idx="1200">
                  <c:v>220.79893999999999</c:v>
                </c:pt>
                <c:pt idx="1201">
                  <c:v>220.85996</c:v>
                </c:pt>
                <c:pt idx="1202">
                  <c:v>220.90855999999999</c:v>
                </c:pt>
                <c:pt idx="1203">
                  <c:v>220.95356000000001</c:v>
                </c:pt>
                <c:pt idx="1204">
                  <c:v>221.01043999999999</c:v>
                </c:pt>
                <c:pt idx="1205">
                  <c:v>221.05832000000001</c:v>
                </c:pt>
                <c:pt idx="1206">
                  <c:v>221.09899999999999</c:v>
                </c:pt>
                <c:pt idx="1207">
                  <c:v>221.15371999999999</c:v>
                </c:pt>
                <c:pt idx="1208">
                  <c:v>221.18324000000001</c:v>
                </c:pt>
                <c:pt idx="1209">
                  <c:v>221.23382000000001</c:v>
                </c:pt>
                <c:pt idx="1210">
                  <c:v>221.27864</c:v>
                </c:pt>
                <c:pt idx="1211">
                  <c:v>221.34649999999999</c:v>
                </c:pt>
                <c:pt idx="1212">
                  <c:v>221.39869999999999</c:v>
                </c:pt>
                <c:pt idx="1213">
                  <c:v>221.43577999999999</c:v>
                </c:pt>
                <c:pt idx="1214">
                  <c:v>221.4743</c:v>
                </c:pt>
                <c:pt idx="1215">
                  <c:v>221.52578</c:v>
                </c:pt>
                <c:pt idx="1216">
                  <c:v>221.57906</c:v>
                </c:pt>
                <c:pt idx="1217">
                  <c:v>221.61001999999999</c:v>
                </c:pt>
                <c:pt idx="1218">
                  <c:v>221.65034</c:v>
                </c:pt>
                <c:pt idx="1219">
                  <c:v>221.69174000000001</c:v>
                </c:pt>
                <c:pt idx="1220">
                  <c:v>221.74250000000001</c:v>
                </c:pt>
                <c:pt idx="1221">
                  <c:v>221.77256</c:v>
                </c:pt>
                <c:pt idx="1222">
                  <c:v>221.81863999999999</c:v>
                </c:pt>
                <c:pt idx="1223">
                  <c:v>221.86202</c:v>
                </c:pt>
                <c:pt idx="1224">
                  <c:v>221.90180000000001</c:v>
                </c:pt>
                <c:pt idx="1225">
                  <c:v>221.94644</c:v>
                </c:pt>
                <c:pt idx="1226">
                  <c:v>221.98099999999999</c:v>
                </c:pt>
                <c:pt idx="1227">
                  <c:v>222.01501999999999</c:v>
                </c:pt>
                <c:pt idx="1228">
                  <c:v>222.05192</c:v>
                </c:pt>
                <c:pt idx="1229">
                  <c:v>222.08341999999999</c:v>
                </c:pt>
                <c:pt idx="1230">
                  <c:v>222.11420000000001</c:v>
                </c:pt>
                <c:pt idx="1231">
                  <c:v>222.13976</c:v>
                </c:pt>
                <c:pt idx="1232">
                  <c:v>222.18871999999999</c:v>
                </c:pt>
                <c:pt idx="1233">
                  <c:v>222.22579999999999</c:v>
                </c:pt>
                <c:pt idx="1234">
                  <c:v>222.27296000000001</c:v>
                </c:pt>
                <c:pt idx="1235">
                  <c:v>222.29060000000001</c:v>
                </c:pt>
                <c:pt idx="1236">
                  <c:v>222.32965999999999</c:v>
                </c:pt>
                <c:pt idx="1237">
                  <c:v>222.38077999999999</c:v>
                </c:pt>
                <c:pt idx="1238">
                  <c:v>222.40309999999999</c:v>
                </c:pt>
                <c:pt idx="1239">
                  <c:v>222.42740000000001</c:v>
                </c:pt>
                <c:pt idx="1240">
                  <c:v>222.46016</c:v>
                </c:pt>
                <c:pt idx="1241">
                  <c:v>222.50731999999999</c:v>
                </c:pt>
                <c:pt idx="1242">
                  <c:v>222.53738000000001</c:v>
                </c:pt>
                <c:pt idx="1243">
                  <c:v>222.57589999999999</c:v>
                </c:pt>
                <c:pt idx="1244">
                  <c:v>222.59551999999999</c:v>
                </c:pt>
                <c:pt idx="1245">
                  <c:v>222.62414000000001</c:v>
                </c:pt>
                <c:pt idx="1246">
                  <c:v>222.65978000000001</c:v>
                </c:pt>
                <c:pt idx="1247">
                  <c:v>222.69254000000001</c:v>
                </c:pt>
                <c:pt idx="1248">
                  <c:v>222.72044</c:v>
                </c:pt>
                <c:pt idx="1249">
                  <c:v>222.74672000000001</c:v>
                </c:pt>
                <c:pt idx="1250">
                  <c:v>222.76723999999999</c:v>
                </c:pt>
                <c:pt idx="1251">
                  <c:v>222.79298</c:v>
                </c:pt>
                <c:pt idx="1252">
                  <c:v>222.83366000000001</c:v>
                </c:pt>
                <c:pt idx="1253">
                  <c:v>222.84572</c:v>
                </c:pt>
                <c:pt idx="1254">
                  <c:v>222.87884</c:v>
                </c:pt>
                <c:pt idx="1255">
                  <c:v>222.91033999999999</c:v>
                </c:pt>
                <c:pt idx="1256">
                  <c:v>222.92743999999999</c:v>
                </c:pt>
                <c:pt idx="1257">
                  <c:v>222.95444000000001</c:v>
                </c:pt>
                <c:pt idx="1258">
                  <c:v>222.98107999999999</c:v>
                </c:pt>
                <c:pt idx="1259">
                  <c:v>223.00051999999999</c:v>
                </c:pt>
                <c:pt idx="1260">
                  <c:v>223.01222000000001</c:v>
                </c:pt>
                <c:pt idx="1261">
                  <c:v>223.04570000000001</c:v>
                </c:pt>
                <c:pt idx="1262">
                  <c:v>223.06370000000001</c:v>
                </c:pt>
                <c:pt idx="1263">
                  <c:v>223.08403999999999</c:v>
                </c:pt>
                <c:pt idx="1264">
                  <c:v>223.1123</c:v>
                </c:pt>
                <c:pt idx="1265">
                  <c:v>223.13929999999999</c:v>
                </c:pt>
                <c:pt idx="1266">
                  <c:v>223.16342</c:v>
                </c:pt>
                <c:pt idx="1267">
                  <c:v>223.19077999999999</c:v>
                </c:pt>
                <c:pt idx="1268">
                  <c:v>223.20338000000001</c:v>
                </c:pt>
                <c:pt idx="1269">
                  <c:v>223.22120000000001</c:v>
                </c:pt>
                <c:pt idx="1270">
                  <c:v>223.24585999999999</c:v>
                </c:pt>
                <c:pt idx="1271">
                  <c:v>223.25899999999999</c:v>
                </c:pt>
                <c:pt idx="1272">
                  <c:v>223.27969999999999</c:v>
                </c:pt>
                <c:pt idx="1273">
                  <c:v>223.29320000000001</c:v>
                </c:pt>
                <c:pt idx="1274">
                  <c:v>223.31605999999999</c:v>
                </c:pt>
                <c:pt idx="1275">
                  <c:v>223.32686000000001</c:v>
                </c:pt>
                <c:pt idx="1276">
                  <c:v>223.34737999999999</c:v>
                </c:pt>
                <c:pt idx="1277">
                  <c:v>223.36070000000001</c:v>
                </c:pt>
                <c:pt idx="1278">
                  <c:v>223.37942000000001</c:v>
                </c:pt>
                <c:pt idx="1279">
                  <c:v>223.40588</c:v>
                </c:pt>
                <c:pt idx="1280">
                  <c:v>223.42316</c:v>
                </c:pt>
                <c:pt idx="1281">
                  <c:v>223.41883999999999</c:v>
                </c:pt>
                <c:pt idx="1282">
                  <c:v>223.43216000000001</c:v>
                </c:pt>
                <c:pt idx="1283">
                  <c:v>223.46402</c:v>
                </c:pt>
                <c:pt idx="1284">
                  <c:v>223.47337999999999</c:v>
                </c:pt>
                <c:pt idx="1285">
                  <c:v>223.48472000000001</c:v>
                </c:pt>
                <c:pt idx="1286">
                  <c:v>223.48993999999999</c:v>
                </c:pt>
                <c:pt idx="1287">
                  <c:v>223.49263999999999</c:v>
                </c:pt>
                <c:pt idx="1288">
                  <c:v>223.51766000000001</c:v>
                </c:pt>
                <c:pt idx="1289">
                  <c:v>223.53458000000001</c:v>
                </c:pt>
                <c:pt idx="1290">
                  <c:v>223.53386</c:v>
                </c:pt>
                <c:pt idx="1291">
                  <c:v>223.54574</c:v>
                </c:pt>
                <c:pt idx="1292">
                  <c:v>223.55330000000001</c:v>
                </c:pt>
                <c:pt idx="1293">
                  <c:v>223.56428</c:v>
                </c:pt>
                <c:pt idx="1294">
                  <c:v>223.5677</c:v>
                </c:pt>
                <c:pt idx="1295">
                  <c:v>223.59110000000001</c:v>
                </c:pt>
                <c:pt idx="1296">
                  <c:v>223.6181</c:v>
                </c:pt>
                <c:pt idx="1297">
                  <c:v>223.61395999999999</c:v>
                </c:pt>
                <c:pt idx="1298">
                  <c:v>223.62530000000001</c:v>
                </c:pt>
                <c:pt idx="1299">
                  <c:v>223.61431999999999</c:v>
                </c:pt>
                <c:pt idx="1300">
                  <c:v>223.63015999999999</c:v>
                </c:pt>
                <c:pt idx="1301">
                  <c:v>223.63682</c:v>
                </c:pt>
                <c:pt idx="1302">
                  <c:v>223.6514</c:v>
                </c:pt>
                <c:pt idx="1303">
                  <c:v>223.66238000000001</c:v>
                </c:pt>
                <c:pt idx="1304">
                  <c:v>223.65464</c:v>
                </c:pt>
                <c:pt idx="1305">
                  <c:v>223.65842000000001</c:v>
                </c:pt>
                <c:pt idx="1306">
                  <c:v>223.66687999999999</c:v>
                </c:pt>
                <c:pt idx="1307">
                  <c:v>223.66130000000001</c:v>
                </c:pt>
                <c:pt idx="1308">
                  <c:v>223.65896000000001</c:v>
                </c:pt>
                <c:pt idx="1309">
                  <c:v>223.67930000000001</c:v>
                </c:pt>
                <c:pt idx="1310">
                  <c:v>223.68974</c:v>
                </c:pt>
                <c:pt idx="1311">
                  <c:v>223.70287999999999</c:v>
                </c:pt>
                <c:pt idx="1312">
                  <c:v>223.69945999999999</c:v>
                </c:pt>
                <c:pt idx="1313">
                  <c:v>223.68487999999999</c:v>
                </c:pt>
                <c:pt idx="1314">
                  <c:v>223.68289999999999</c:v>
                </c:pt>
                <c:pt idx="1315">
                  <c:v>223.6919</c:v>
                </c:pt>
                <c:pt idx="1316">
                  <c:v>223.69658000000001</c:v>
                </c:pt>
                <c:pt idx="1317">
                  <c:v>223.68848</c:v>
                </c:pt>
                <c:pt idx="1318">
                  <c:v>223.69802000000001</c:v>
                </c:pt>
                <c:pt idx="1319">
                  <c:v>223.70432</c:v>
                </c:pt>
                <c:pt idx="1320">
                  <c:v>223.69568000000001</c:v>
                </c:pt>
                <c:pt idx="1321">
                  <c:v>223.7054</c:v>
                </c:pt>
                <c:pt idx="1322">
                  <c:v>223.69388000000001</c:v>
                </c:pt>
                <c:pt idx="1323">
                  <c:v>223.70143999999999</c:v>
                </c:pt>
                <c:pt idx="1324">
                  <c:v>223.71817999999999</c:v>
                </c:pt>
                <c:pt idx="1325">
                  <c:v>223.7045</c:v>
                </c:pt>
                <c:pt idx="1326">
                  <c:v>223.69514000000001</c:v>
                </c:pt>
                <c:pt idx="1327">
                  <c:v>223.68974</c:v>
                </c:pt>
                <c:pt idx="1328">
                  <c:v>223.69118</c:v>
                </c:pt>
                <c:pt idx="1329">
                  <c:v>223.69406000000001</c:v>
                </c:pt>
                <c:pt idx="1330">
                  <c:v>223.69298000000001</c:v>
                </c:pt>
                <c:pt idx="1331">
                  <c:v>223.68397999999999</c:v>
                </c:pt>
                <c:pt idx="1332">
                  <c:v>223.67804000000001</c:v>
                </c:pt>
                <c:pt idx="1333">
                  <c:v>223.67444</c:v>
                </c:pt>
                <c:pt idx="1334">
                  <c:v>223.67948000000001</c:v>
                </c:pt>
                <c:pt idx="1335">
                  <c:v>223.68073999999999</c:v>
                </c:pt>
                <c:pt idx="1336">
                  <c:v>223.68056000000001</c:v>
                </c:pt>
                <c:pt idx="1337">
                  <c:v>223.67264</c:v>
                </c:pt>
                <c:pt idx="1338">
                  <c:v>223.67282</c:v>
                </c:pt>
                <c:pt idx="1339">
                  <c:v>223.66076000000001</c:v>
                </c:pt>
                <c:pt idx="1340">
                  <c:v>223.65914000000001</c:v>
                </c:pt>
                <c:pt idx="1341">
                  <c:v>223.65103999999999</c:v>
                </c:pt>
                <c:pt idx="1342">
                  <c:v>223.64384000000001</c:v>
                </c:pt>
                <c:pt idx="1343">
                  <c:v>223.63376</c:v>
                </c:pt>
                <c:pt idx="1344">
                  <c:v>223.62979999999999</c:v>
                </c:pt>
                <c:pt idx="1345">
                  <c:v>223.62728000000001</c:v>
                </c:pt>
                <c:pt idx="1346">
                  <c:v>223.62476000000001</c:v>
                </c:pt>
                <c:pt idx="1347">
                  <c:v>223.62404000000001</c:v>
                </c:pt>
                <c:pt idx="1348">
                  <c:v>223.60838000000001</c:v>
                </c:pt>
                <c:pt idx="1349">
                  <c:v>223.59451999999999</c:v>
                </c:pt>
                <c:pt idx="1350">
                  <c:v>223.58984000000001</c:v>
                </c:pt>
                <c:pt idx="1351">
                  <c:v>223.59343999999999</c:v>
                </c:pt>
                <c:pt idx="1352">
                  <c:v>223.58426</c:v>
                </c:pt>
                <c:pt idx="1353">
                  <c:v>223.57508000000001</c:v>
                </c:pt>
                <c:pt idx="1354">
                  <c:v>223.58498</c:v>
                </c:pt>
                <c:pt idx="1355">
                  <c:v>223.57418000000001</c:v>
                </c:pt>
                <c:pt idx="1356">
                  <c:v>223.54285999999999</c:v>
                </c:pt>
                <c:pt idx="1357">
                  <c:v>223.52954</c:v>
                </c:pt>
                <c:pt idx="1358">
                  <c:v>223.51406</c:v>
                </c:pt>
                <c:pt idx="1359">
                  <c:v>223.51045999999999</c:v>
                </c:pt>
                <c:pt idx="1360">
                  <c:v>223.51676</c:v>
                </c:pt>
                <c:pt idx="1361">
                  <c:v>223.50038000000001</c:v>
                </c:pt>
                <c:pt idx="1362">
                  <c:v>223.48166000000001</c:v>
                </c:pt>
                <c:pt idx="1363">
                  <c:v>223.47211999999999</c:v>
                </c:pt>
                <c:pt idx="1364">
                  <c:v>223.45178000000001</c:v>
                </c:pt>
                <c:pt idx="1365">
                  <c:v>223.44368</c:v>
                </c:pt>
                <c:pt idx="1366">
                  <c:v>223.42298</c:v>
                </c:pt>
                <c:pt idx="1367">
                  <c:v>223.41092</c:v>
                </c:pt>
                <c:pt idx="1368">
                  <c:v>223.40011999999999</c:v>
                </c:pt>
                <c:pt idx="1369">
                  <c:v>223.39076</c:v>
                </c:pt>
                <c:pt idx="1370">
                  <c:v>223.3877</c:v>
                </c:pt>
                <c:pt idx="1371">
                  <c:v>223.37546</c:v>
                </c:pt>
                <c:pt idx="1372">
                  <c:v>223.36376000000001</c:v>
                </c:pt>
                <c:pt idx="1373">
                  <c:v>223.34827999999999</c:v>
                </c:pt>
                <c:pt idx="1374">
                  <c:v>223.31497999999999</c:v>
                </c:pt>
                <c:pt idx="1375">
                  <c:v>223.31173999999999</c:v>
                </c:pt>
                <c:pt idx="1376">
                  <c:v>223.3022</c:v>
                </c:pt>
                <c:pt idx="1377">
                  <c:v>223.2842</c:v>
                </c:pt>
                <c:pt idx="1378">
                  <c:v>223.26439999999999</c:v>
                </c:pt>
                <c:pt idx="1379">
                  <c:v>223.25234</c:v>
                </c:pt>
                <c:pt idx="1380">
                  <c:v>223.23398</c:v>
                </c:pt>
                <c:pt idx="1381">
                  <c:v>223.23002</c:v>
                </c:pt>
                <c:pt idx="1382">
                  <c:v>223.21418</c:v>
                </c:pt>
                <c:pt idx="1383">
                  <c:v>223.18718000000001</c:v>
                </c:pt>
                <c:pt idx="1384">
                  <c:v>223.16720000000001</c:v>
                </c:pt>
                <c:pt idx="1385">
                  <c:v>223.14794000000001</c:v>
                </c:pt>
                <c:pt idx="1386">
                  <c:v>223.1438</c:v>
                </c:pt>
                <c:pt idx="1387">
                  <c:v>223.11823999999999</c:v>
                </c:pt>
                <c:pt idx="1388">
                  <c:v>223.09934000000001</c:v>
                </c:pt>
                <c:pt idx="1389">
                  <c:v>223.07053999999999</c:v>
                </c:pt>
                <c:pt idx="1390">
                  <c:v>223.06010000000001</c:v>
                </c:pt>
                <c:pt idx="1391">
                  <c:v>223.05199999999999</c:v>
                </c:pt>
                <c:pt idx="1392">
                  <c:v>223.03147999999999</c:v>
                </c:pt>
                <c:pt idx="1393">
                  <c:v>223.00682</c:v>
                </c:pt>
                <c:pt idx="1394">
                  <c:v>222.98197999999999</c:v>
                </c:pt>
                <c:pt idx="1395">
                  <c:v>222.96199999999999</c:v>
                </c:pt>
                <c:pt idx="1396">
                  <c:v>222.94633999999999</c:v>
                </c:pt>
                <c:pt idx="1397">
                  <c:v>222.92815999999999</c:v>
                </c:pt>
                <c:pt idx="1398">
                  <c:v>222.90566000000001</c:v>
                </c:pt>
                <c:pt idx="1399">
                  <c:v>222.89017999999999</c:v>
                </c:pt>
                <c:pt idx="1400">
                  <c:v>222.85705999999999</c:v>
                </c:pt>
                <c:pt idx="1401">
                  <c:v>222.85184000000001</c:v>
                </c:pt>
                <c:pt idx="1402">
                  <c:v>222.81872000000001</c:v>
                </c:pt>
                <c:pt idx="1403">
                  <c:v>222.79676000000001</c:v>
                </c:pt>
                <c:pt idx="1404">
                  <c:v>222.791</c:v>
                </c:pt>
                <c:pt idx="1405">
                  <c:v>222.77227999999999</c:v>
                </c:pt>
                <c:pt idx="1406">
                  <c:v>222.75085999999999</c:v>
                </c:pt>
                <c:pt idx="1407">
                  <c:v>222.72152</c:v>
                </c:pt>
                <c:pt idx="1408">
                  <c:v>222.69002</c:v>
                </c:pt>
                <c:pt idx="1409">
                  <c:v>222.67166</c:v>
                </c:pt>
                <c:pt idx="1410">
                  <c:v>222.64735999999999</c:v>
                </c:pt>
                <c:pt idx="1411">
                  <c:v>222.63061999999999</c:v>
                </c:pt>
                <c:pt idx="1412">
                  <c:v>222.60919999999999</c:v>
                </c:pt>
                <c:pt idx="1413">
                  <c:v>222.58868000000001</c:v>
                </c:pt>
                <c:pt idx="1414">
                  <c:v>222.56312</c:v>
                </c:pt>
                <c:pt idx="1415">
                  <c:v>222.53486000000001</c:v>
                </c:pt>
                <c:pt idx="1416">
                  <c:v>222.50443999999999</c:v>
                </c:pt>
                <c:pt idx="1417">
                  <c:v>222.49112</c:v>
                </c:pt>
                <c:pt idx="1418">
                  <c:v>222.46178</c:v>
                </c:pt>
                <c:pt idx="1419">
                  <c:v>222.43046000000001</c:v>
                </c:pt>
                <c:pt idx="1420">
                  <c:v>222.41030000000001</c:v>
                </c:pt>
                <c:pt idx="1421">
                  <c:v>222.37988000000001</c:v>
                </c:pt>
                <c:pt idx="1422">
                  <c:v>222.36637999999999</c:v>
                </c:pt>
                <c:pt idx="1423">
                  <c:v>222.32696000000001</c:v>
                </c:pt>
                <c:pt idx="1424">
                  <c:v>222.30698000000001</c:v>
                </c:pt>
                <c:pt idx="1425">
                  <c:v>222.2672</c:v>
                </c:pt>
                <c:pt idx="1426">
                  <c:v>222.24127999999999</c:v>
                </c:pt>
                <c:pt idx="1427">
                  <c:v>222.23462000000001</c:v>
                </c:pt>
                <c:pt idx="1428">
                  <c:v>222.20545999999999</c:v>
                </c:pt>
                <c:pt idx="1429">
                  <c:v>222.1772</c:v>
                </c:pt>
                <c:pt idx="1430">
                  <c:v>222.14840000000001</c:v>
                </c:pt>
                <c:pt idx="1431">
                  <c:v>222.12572</c:v>
                </c:pt>
                <c:pt idx="1432">
                  <c:v>222.10033999999999</c:v>
                </c:pt>
                <c:pt idx="1433">
                  <c:v>222.06020000000001</c:v>
                </c:pt>
                <c:pt idx="1434">
                  <c:v>222.03319999999999</c:v>
                </c:pt>
                <c:pt idx="1435">
                  <c:v>222.00044</c:v>
                </c:pt>
                <c:pt idx="1436">
                  <c:v>221.9684</c:v>
                </c:pt>
                <c:pt idx="1437">
                  <c:v>221.95022</c:v>
                </c:pt>
                <c:pt idx="1438">
                  <c:v>221.92627999999999</c:v>
                </c:pt>
                <c:pt idx="1439">
                  <c:v>221.88290000000001</c:v>
                </c:pt>
                <c:pt idx="1440">
                  <c:v>221.85230000000001</c:v>
                </c:pt>
                <c:pt idx="1441">
                  <c:v>221.83322000000001</c:v>
                </c:pt>
                <c:pt idx="1442">
                  <c:v>221.79182</c:v>
                </c:pt>
                <c:pt idx="1443">
                  <c:v>221.77166</c:v>
                </c:pt>
                <c:pt idx="1444">
                  <c:v>221.75023999999999</c:v>
                </c:pt>
                <c:pt idx="1445">
                  <c:v>221.71928</c:v>
                </c:pt>
                <c:pt idx="1446">
                  <c:v>221.6876</c:v>
                </c:pt>
                <c:pt idx="1447">
                  <c:v>221.66167999999999</c:v>
                </c:pt>
                <c:pt idx="1448">
                  <c:v>221.61902000000001</c:v>
                </c:pt>
                <c:pt idx="1449">
                  <c:v>221.58895999999999</c:v>
                </c:pt>
                <c:pt idx="1450">
                  <c:v>221.57096000000001</c:v>
                </c:pt>
                <c:pt idx="1451">
                  <c:v>221.52343999999999</c:v>
                </c:pt>
                <c:pt idx="1452">
                  <c:v>221.50291999999999</c:v>
                </c:pt>
                <c:pt idx="1453">
                  <c:v>221.48330000000001</c:v>
                </c:pt>
                <c:pt idx="1454">
                  <c:v>221.44208</c:v>
                </c:pt>
                <c:pt idx="1455">
                  <c:v>221.40968000000001</c:v>
                </c:pt>
                <c:pt idx="1456">
                  <c:v>221.38159999999999</c:v>
                </c:pt>
                <c:pt idx="1457">
                  <c:v>221.33246</c:v>
                </c:pt>
                <c:pt idx="1458">
                  <c:v>221.29736</c:v>
                </c:pt>
                <c:pt idx="1459">
                  <c:v>221.27449999999999</c:v>
                </c:pt>
                <c:pt idx="1460">
                  <c:v>221.23759999999999</c:v>
                </c:pt>
                <c:pt idx="1461">
                  <c:v>221.21672000000001</c:v>
                </c:pt>
                <c:pt idx="1462">
                  <c:v>221.18306000000001</c:v>
                </c:pt>
                <c:pt idx="1463">
                  <c:v>221.13824</c:v>
                </c:pt>
                <c:pt idx="1464">
                  <c:v>221.10494</c:v>
                </c:pt>
                <c:pt idx="1465">
                  <c:v>221.07434000000001</c:v>
                </c:pt>
                <c:pt idx="1466">
                  <c:v>221.0324</c:v>
                </c:pt>
                <c:pt idx="1467">
                  <c:v>221.01097999999999</c:v>
                </c:pt>
                <c:pt idx="1468">
                  <c:v>220.97318000000001</c:v>
                </c:pt>
                <c:pt idx="1469">
                  <c:v>220.94942</c:v>
                </c:pt>
                <c:pt idx="1470">
                  <c:v>220.90082000000001</c:v>
                </c:pt>
                <c:pt idx="1471">
                  <c:v>220.86967999999999</c:v>
                </c:pt>
                <c:pt idx="1472">
                  <c:v>220.83583999999999</c:v>
                </c:pt>
                <c:pt idx="1473">
                  <c:v>220.80938</c:v>
                </c:pt>
                <c:pt idx="1474">
                  <c:v>220.77086</c:v>
                </c:pt>
                <c:pt idx="1475">
                  <c:v>220.72694000000001</c:v>
                </c:pt>
                <c:pt idx="1476">
                  <c:v>220.70336</c:v>
                </c:pt>
                <c:pt idx="1477">
                  <c:v>220.6814</c:v>
                </c:pt>
                <c:pt idx="1478">
                  <c:v>220.64</c:v>
                </c:pt>
                <c:pt idx="1479">
                  <c:v>220.58959999999999</c:v>
                </c:pt>
                <c:pt idx="1480">
                  <c:v>220.55090000000001</c:v>
                </c:pt>
                <c:pt idx="1481">
                  <c:v>220.5086</c:v>
                </c:pt>
                <c:pt idx="1482">
                  <c:v>220.48663999999999</c:v>
                </c:pt>
                <c:pt idx="1483">
                  <c:v>220.43624</c:v>
                </c:pt>
                <c:pt idx="1484">
                  <c:v>220.40978000000001</c:v>
                </c:pt>
                <c:pt idx="1485">
                  <c:v>220.36694</c:v>
                </c:pt>
                <c:pt idx="1486">
                  <c:v>220.33580000000001</c:v>
                </c:pt>
                <c:pt idx="1487">
                  <c:v>220.29836</c:v>
                </c:pt>
                <c:pt idx="1488">
                  <c:v>220.24922000000001</c:v>
                </c:pt>
                <c:pt idx="1489">
                  <c:v>220.21879999999999</c:v>
                </c:pt>
                <c:pt idx="1490">
                  <c:v>220.18531999999999</c:v>
                </c:pt>
                <c:pt idx="1491">
                  <c:v>220.13185999999999</c:v>
                </c:pt>
                <c:pt idx="1492">
                  <c:v>220.09855999999999</c:v>
                </c:pt>
                <c:pt idx="1493">
                  <c:v>220.07624000000001</c:v>
                </c:pt>
                <c:pt idx="1494">
                  <c:v>220.02835999999999</c:v>
                </c:pt>
                <c:pt idx="1495">
                  <c:v>219.99578</c:v>
                </c:pt>
                <c:pt idx="1496">
                  <c:v>219.96518</c:v>
                </c:pt>
                <c:pt idx="1497">
                  <c:v>219.91909999999999</c:v>
                </c:pt>
                <c:pt idx="1498">
                  <c:v>219.87518</c:v>
                </c:pt>
                <c:pt idx="1499">
                  <c:v>219.84692000000001</c:v>
                </c:pt>
                <c:pt idx="1500">
                  <c:v>219.79849999999999</c:v>
                </c:pt>
                <c:pt idx="1501">
                  <c:v>219.74719999999999</c:v>
                </c:pt>
                <c:pt idx="1502">
                  <c:v>219.69824</c:v>
                </c:pt>
                <c:pt idx="1503">
                  <c:v>219.67357999999999</c:v>
                </c:pt>
                <c:pt idx="1504">
                  <c:v>219.63740000000001</c:v>
                </c:pt>
                <c:pt idx="1505">
                  <c:v>219.60769999999999</c:v>
                </c:pt>
                <c:pt idx="1506">
                  <c:v>219.56576000000001</c:v>
                </c:pt>
                <c:pt idx="1507">
                  <c:v>219.51805999999999</c:v>
                </c:pt>
                <c:pt idx="1508">
                  <c:v>219.48403999999999</c:v>
                </c:pt>
                <c:pt idx="1509">
                  <c:v>219.4385</c:v>
                </c:pt>
                <c:pt idx="1510">
                  <c:v>219.39385999999999</c:v>
                </c:pt>
                <c:pt idx="1511">
                  <c:v>219.36632</c:v>
                </c:pt>
                <c:pt idx="1512">
                  <c:v>219.32257999999999</c:v>
                </c:pt>
                <c:pt idx="1513">
                  <c:v>219.27794</c:v>
                </c:pt>
                <c:pt idx="1514">
                  <c:v>219.23851999999999</c:v>
                </c:pt>
                <c:pt idx="1515">
                  <c:v>219.19586000000001</c:v>
                </c:pt>
                <c:pt idx="1516">
                  <c:v>219.15626</c:v>
                </c:pt>
                <c:pt idx="1517">
                  <c:v>219.1172</c:v>
                </c:pt>
                <c:pt idx="1518">
                  <c:v>219.08498</c:v>
                </c:pt>
                <c:pt idx="1519">
                  <c:v>219.03962000000001</c:v>
                </c:pt>
                <c:pt idx="1520">
                  <c:v>218.98094</c:v>
                </c:pt>
                <c:pt idx="1521">
                  <c:v>218.94638</c:v>
                </c:pt>
                <c:pt idx="1522">
                  <c:v>218.90119999999999</c:v>
                </c:pt>
                <c:pt idx="1523">
                  <c:v>218.87024</c:v>
                </c:pt>
                <c:pt idx="1524">
                  <c:v>218.82272</c:v>
                </c:pt>
                <c:pt idx="1525">
                  <c:v>218.7698</c:v>
                </c:pt>
                <c:pt idx="1526">
                  <c:v>218.73056</c:v>
                </c:pt>
                <c:pt idx="1527">
                  <c:v>218.68933999999999</c:v>
                </c:pt>
                <c:pt idx="1528">
                  <c:v>218.65946</c:v>
                </c:pt>
                <c:pt idx="1529">
                  <c:v>218.62057999999999</c:v>
                </c:pt>
                <c:pt idx="1530">
                  <c:v>218.56927999999999</c:v>
                </c:pt>
                <c:pt idx="1531">
                  <c:v>218.52968000000001</c:v>
                </c:pt>
                <c:pt idx="1532">
                  <c:v>218.47694000000001</c:v>
                </c:pt>
                <c:pt idx="1533">
                  <c:v>218.43248</c:v>
                </c:pt>
                <c:pt idx="1534">
                  <c:v>218.38640000000001</c:v>
                </c:pt>
                <c:pt idx="1535">
                  <c:v>218.34374</c:v>
                </c:pt>
                <c:pt idx="1536">
                  <c:v>218.29748000000001</c:v>
                </c:pt>
                <c:pt idx="1537">
                  <c:v>218.27336</c:v>
                </c:pt>
                <c:pt idx="1538">
                  <c:v>218.2226</c:v>
                </c:pt>
                <c:pt idx="1539">
                  <c:v>218.17346000000001</c:v>
                </c:pt>
                <c:pt idx="1540">
                  <c:v>218.13782</c:v>
                </c:pt>
                <c:pt idx="1541">
                  <c:v>218.10470000000001</c:v>
                </c:pt>
                <c:pt idx="1542">
                  <c:v>218.04223999999999</c:v>
                </c:pt>
                <c:pt idx="1543">
                  <c:v>217.98823999999999</c:v>
                </c:pt>
                <c:pt idx="1544">
                  <c:v>217.94594000000001</c:v>
                </c:pt>
                <c:pt idx="1545">
                  <c:v>217.90183999999999</c:v>
                </c:pt>
                <c:pt idx="1546">
                  <c:v>217.86818</c:v>
                </c:pt>
                <c:pt idx="1547">
                  <c:v>217.81435999999999</c:v>
                </c:pt>
                <c:pt idx="1548">
                  <c:v>217.76161999999999</c:v>
                </c:pt>
                <c:pt idx="1549">
                  <c:v>217.72561999999999</c:v>
                </c:pt>
                <c:pt idx="1550">
                  <c:v>217.69484</c:v>
                </c:pt>
                <c:pt idx="1551">
                  <c:v>217.64498</c:v>
                </c:pt>
                <c:pt idx="1552">
                  <c:v>217.59566000000001</c:v>
                </c:pt>
                <c:pt idx="1553">
                  <c:v>217.55768</c:v>
                </c:pt>
                <c:pt idx="1554">
                  <c:v>217.50980000000001</c:v>
                </c:pt>
                <c:pt idx="1555">
                  <c:v>217.45831999999999</c:v>
                </c:pt>
                <c:pt idx="1556">
                  <c:v>217.40504000000001</c:v>
                </c:pt>
                <c:pt idx="1557">
                  <c:v>217.36814000000001</c:v>
                </c:pt>
                <c:pt idx="1558">
                  <c:v>217.32368</c:v>
                </c:pt>
                <c:pt idx="1559">
                  <c:v>217.28587999999999</c:v>
                </c:pt>
                <c:pt idx="1560">
                  <c:v>217.24771999999999</c:v>
                </c:pt>
                <c:pt idx="1561">
                  <c:v>217.19893999999999</c:v>
                </c:pt>
                <c:pt idx="1562">
                  <c:v>217.15844000000001</c:v>
                </c:pt>
                <c:pt idx="1563">
                  <c:v>217.09057999999999</c:v>
                </c:pt>
                <c:pt idx="1564">
                  <c:v>217.05170000000001</c:v>
                </c:pt>
                <c:pt idx="1565">
                  <c:v>216.9941</c:v>
                </c:pt>
                <c:pt idx="1566">
                  <c:v>216.95864</c:v>
                </c:pt>
                <c:pt idx="1567">
                  <c:v>216.90734</c:v>
                </c:pt>
                <c:pt idx="1568">
                  <c:v>216.86449999999999</c:v>
                </c:pt>
                <c:pt idx="1569">
                  <c:v>216.80797999999999</c:v>
                </c:pt>
                <c:pt idx="1570">
                  <c:v>216.77629999999999</c:v>
                </c:pt>
                <c:pt idx="1571">
                  <c:v>216.72824</c:v>
                </c:pt>
                <c:pt idx="1572">
                  <c:v>216.68845999999999</c:v>
                </c:pt>
                <c:pt idx="1573">
                  <c:v>216.64256</c:v>
                </c:pt>
                <c:pt idx="1574">
                  <c:v>216.56695999999999</c:v>
                </c:pt>
                <c:pt idx="1575">
                  <c:v>216.54104000000001</c:v>
                </c:pt>
                <c:pt idx="1576">
                  <c:v>216.49459999999999</c:v>
                </c:pt>
                <c:pt idx="1577">
                  <c:v>216.4478</c:v>
                </c:pt>
                <c:pt idx="1578">
                  <c:v>216.39920000000001</c:v>
                </c:pt>
                <c:pt idx="1579">
                  <c:v>216.3587</c:v>
                </c:pt>
                <c:pt idx="1580">
                  <c:v>216.30578</c:v>
                </c:pt>
                <c:pt idx="1581">
                  <c:v>216.26761999999999</c:v>
                </c:pt>
                <c:pt idx="1582">
                  <c:v>216.21632</c:v>
                </c:pt>
                <c:pt idx="1583">
                  <c:v>216.17743999999999</c:v>
                </c:pt>
                <c:pt idx="1584">
                  <c:v>216.10543999999999</c:v>
                </c:pt>
                <c:pt idx="1585">
                  <c:v>216.05864</c:v>
                </c:pt>
                <c:pt idx="1586">
                  <c:v>216.02011999999999</c:v>
                </c:pt>
                <c:pt idx="1587">
                  <c:v>215.9564</c:v>
                </c:pt>
                <c:pt idx="1588">
                  <c:v>215.91698</c:v>
                </c:pt>
                <c:pt idx="1589">
                  <c:v>215.87234000000001</c:v>
                </c:pt>
                <c:pt idx="1590">
                  <c:v>215.82302000000001</c:v>
                </c:pt>
                <c:pt idx="1591">
                  <c:v>215.79169999999999</c:v>
                </c:pt>
                <c:pt idx="1592">
                  <c:v>215.73212000000001</c:v>
                </c:pt>
                <c:pt idx="1593">
                  <c:v>215.69630000000001</c:v>
                </c:pt>
                <c:pt idx="1594">
                  <c:v>215.65003999999999</c:v>
                </c:pt>
                <c:pt idx="1595">
                  <c:v>215.59585999999999</c:v>
                </c:pt>
                <c:pt idx="1596">
                  <c:v>215.53736000000001</c:v>
                </c:pt>
                <c:pt idx="1597">
                  <c:v>215.47958</c:v>
                </c:pt>
                <c:pt idx="1598">
                  <c:v>215.44412</c:v>
                </c:pt>
                <c:pt idx="1599">
                  <c:v>215.39426</c:v>
                </c:pt>
                <c:pt idx="1600">
                  <c:v>215.33072000000001</c:v>
                </c:pt>
                <c:pt idx="1601">
                  <c:v>215.28752</c:v>
                </c:pt>
                <c:pt idx="1602">
                  <c:v>215.24539999999999</c:v>
                </c:pt>
                <c:pt idx="1603">
                  <c:v>215.17771999999999</c:v>
                </c:pt>
                <c:pt idx="1604">
                  <c:v>215.13146</c:v>
                </c:pt>
                <c:pt idx="1605">
                  <c:v>215.10535999999999</c:v>
                </c:pt>
                <c:pt idx="1606">
                  <c:v>215.05568</c:v>
                </c:pt>
                <c:pt idx="1607">
                  <c:v>215.0042</c:v>
                </c:pt>
                <c:pt idx="1608">
                  <c:v>214.95344</c:v>
                </c:pt>
                <c:pt idx="1609">
                  <c:v>214.89439999999999</c:v>
                </c:pt>
                <c:pt idx="1610">
                  <c:v>214.84021999999999</c:v>
                </c:pt>
                <c:pt idx="1611">
                  <c:v>214.78783999999999</c:v>
                </c:pt>
                <c:pt idx="1612">
                  <c:v>214.74086</c:v>
                </c:pt>
                <c:pt idx="1613">
                  <c:v>214.69730000000001</c:v>
                </c:pt>
                <c:pt idx="1614">
                  <c:v>214.6559</c:v>
                </c:pt>
                <c:pt idx="1615">
                  <c:v>214.59110000000001</c:v>
                </c:pt>
                <c:pt idx="1616">
                  <c:v>214.53998000000001</c:v>
                </c:pt>
                <c:pt idx="1617">
                  <c:v>214.48921999999999</c:v>
                </c:pt>
                <c:pt idx="1618">
                  <c:v>214.43539999999999</c:v>
                </c:pt>
                <c:pt idx="1619">
                  <c:v>214.38014000000001</c:v>
                </c:pt>
                <c:pt idx="1620">
                  <c:v>214.34036</c:v>
                </c:pt>
                <c:pt idx="1621">
                  <c:v>214.29571999999999</c:v>
                </c:pt>
                <c:pt idx="1622">
                  <c:v>214.23650000000001</c:v>
                </c:pt>
                <c:pt idx="1623">
                  <c:v>214.18574000000001</c:v>
                </c:pt>
                <c:pt idx="1624">
                  <c:v>214.14398</c:v>
                </c:pt>
                <c:pt idx="1625">
                  <c:v>214.08062000000001</c:v>
                </c:pt>
                <c:pt idx="1626">
                  <c:v>214.03634</c:v>
                </c:pt>
                <c:pt idx="1627">
                  <c:v>213.98324</c:v>
                </c:pt>
                <c:pt idx="1628">
                  <c:v>213.92779999999999</c:v>
                </c:pt>
                <c:pt idx="1629">
                  <c:v>213.89</c:v>
                </c:pt>
                <c:pt idx="1630">
                  <c:v>213.82916</c:v>
                </c:pt>
                <c:pt idx="1631">
                  <c:v>213.76166000000001</c:v>
                </c:pt>
                <c:pt idx="1632">
                  <c:v>213.72872000000001</c:v>
                </c:pt>
                <c:pt idx="1633">
                  <c:v>213.69380000000001</c:v>
                </c:pt>
                <c:pt idx="1634">
                  <c:v>213.6371</c:v>
                </c:pt>
                <c:pt idx="1635">
                  <c:v>213.56672</c:v>
                </c:pt>
                <c:pt idx="1636">
                  <c:v>213.50713999999999</c:v>
                </c:pt>
                <c:pt idx="1637">
                  <c:v>213.47005999999999</c:v>
                </c:pt>
                <c:pt idx="1638">
                  <c:v>213.43046000000001</c:v>
                </c:pt>
                <c:pt idx="1639">
                  <c:v>213.38077999999999</c:v>
                </c:pt>
                <c:pt idx="1640">
                  <c:v>213.30500000000001</c:v>
                </c:pt>
                <c:pt idx="1641">
                  <c:v>213.26756</c:v>
                </c:pt>
                <c:pt idx="1642">
                  <c:v>213.21932000000001</c:v>
                </c:pt>
                <c:pt idx="1643">
                  <c:v>213.15469999999999</c:v>
                </c:pt>
                <c:pt idx="1644">
                  <c:v>213.11150000000001</c:v>
                </c:pt>
                <c:pt idx="1645">
                  <c:v>213.05912000000001</c:v>
                </c:pt>
                <c:pt idx="1646">
                  <c:v>213.00512000000001</c:v>
                </c:pt>
                <c:pt idx="1647">
                  <c:v>212.95148</c:v>
                </c:pt>
                <c:pt idx="1648">
                  <c:v>212.90539999999999</c:v>
                </c:pt>
                <c:pt idx="1649">
                  <c:v>212.84690000000001</c:v>
                </c:pt>
                <c:pt idx="1650">
                  <c:v>212.80207999999999</c:v>
                </c:pt>
                <c:pt idx="1651">
                  <c:v>212.74915999999999</c:v>
                </c:pt>
                <c:pt idx="1652">
                  <c:v>212.70704000000001</c:v>
                </c:pt>
                <c:pt idx="1653">
                  <c:v>212.64709999999999</c:v>
                </c:pt>
                <c:pt idx="1654">
                  <c:v>212.58572000000001</c:v>
                </c:pt>
                <c:pt idx="1655">
                  <c:v>212.52361999999999</c:v>
                </c:pt>
                <c:pt idx="1656">
                  <c:v>212.47628</c:v>
                </c:pt>
                <c:pt idx="1657">
                  <c:v>212.43415999999999</c:v>
                </c:pt>
                <c:pt idx="1658">
                  <c:v>212.37925999999999</c:v>
                </c:pt>
                <c:pt idx="1659">
                  <c:v>212.32957999999999</c:v>
                </c:pt>
                <c:pt idx="1660">
                  <c:v>212.27413999999999</c:v>
                </c:pt>
                <c:pt idx="1661">
                  <c:v>212.22824</c:v>
                </c:pt>
                <c:pt idx="1662">
                  <c:v>212.15461999999999</c:v>
                </c:pt>
                <c:pt idx="1663">
                  <c:v>212.10656</c:v>
                </c:pt>
                <c:pt idx="1664">
                  <c:v>212.06371999999999</c:v>
                </c:pt>
                <c:pt idx="1665">
                  <c:v>212.00378000000001</c:v>
                </c:pt>
                <c:pt idx="1666">
                  <c:v>211.953272</c:v>
                </c:pt>
                <c:pt idx="1667">
                  <c:v>211.89786799999999</c:v>
                </c:pt>
                <c:pt idx="1668">
                  <c:v>211.847792</c:v>
                </c:pt>
                <c:pt idx="1669">
                  <c:v>211.79600600000001</c:v>
                </c:pt>
                <c:pt idx="1670">
                  <c:v>211.73882</c:v>
                </c:pt>
                <c:pt idx="1671">
                  <c:v>211.68825799999999</c:v>
                </c:pt>
                <c:pt idx="1672">
                  <c:v>211.640108</c:v>
                </c:pt>
                <c:pt idx="1673">
                  <c:v>211.578836</c:v>
                </c:pt>
                <c:pt idx="1674">
                  <c:v>211.532792</c:v>
                </c:pt>
                <c:pt idx="1675">
                  <c:v>211.473176</c:v>
                </c:pt>
                <c:pt idx="1676">
                  <c:v>211.418204</c:v>
                </c:pt>
                <c:pt idx="1677">
                  <c:v>211.379414</c:v>
                </c:pt>
                <c:pt idx="1678">
                  <c:v>211.316666</c:v>
                </c:pt>
                <c:pt idx="1679">
                  <c:v>211.272458</c:v>
                </c:pt>
                <c:pt idx="1680">
                  <c:v>211.20931400000001</c:v>
                </c:pt>
                <c:pt idx="1681">
                  <c:v>211.162046</c:v>
                </c:pt>
                <c:pt idx="1682">
                  <c:v>211.11098000000001</c:v>
                </c:pt>
                <c:pt idx="1683">
                  <c:v>211.05474799999999</c:v>
                </c:pt>
                <c:pt idx="1684">
                  <c:v>210.99981199999999</c:v>
                </c:pt>
                <c:pt idx="1685">
                  <c:v>210.932456</c:v>
                </c:pt>
                <c:pt idx="1686">
                  <c:v>210.885998</c:v>
                </c:pt>
                <c:pt idx="1687">
                  <c:v>210.842366</c:v>
                </c:pt>
                <c:pt idx="1688">
                  <c:v>210.80051599999999</c:v>
                </c:pt>
                <c:pt idx="1689">
                  <c:v>210.74556200000001</c:v>
                </c:pt>
                <c:pt idx="1690">
                  <c:v>210.690698</c:v>
                </c:pt>
                <c:pt idx="1691">
                  <c:v>210.62415200000001</c:v>
                </c:pt>
                <c:pt idx="1692">
                  <c:v>210.57859400000001</c:v>
                </c:pt>
                <c:pt idx="1693">
                  <c:v>210.51845599999999</c:v>
                </c:pt>
                <c:pt idx="1694">
                  <c:v>210.45432199999999</c:v>
                </c:pt>
                <c:pt idx="1695">
                  <c:v>210.40969999999999</c:v>
                </c:pt>
                <c:pt idx="1696">
                  <c:v>210.36172999999999</c:v>
                </c:pt>
                <c:pt idx="1697">
                  <c:v>210.31296800000001</c:v>
                </c:pt>
                <c:pt idx="1698">
                  <c:v>210.24933799999999</c:v>
                </c:pt>
                <c:pt idx="1699">
                  <c:v>210.19515799999999</c:v>
                </c:pt>
                <c:pt idx="1700">
                  <c:v>210.141752</c:v>
                </c:pt>
                <c:pt idx="1701">
                  <c:v>210.09370999999999</c:v>
                </c:pt>
                <c:pt idx="1702">
                  <c:v>210.04154600000001</c:v>
                </c:pt>
                <c:pt idx="1703">
                  <c:v>209.99343200000001</c:v>
                </c:pt>
                <c:pt idx="1704">
                  <c:v>209.94270800000001</c:v>
                </c:pt>
                <c:pt idx="1705">
                  <c:v>209.88373999999999</c:v>
                </c:pt>
                <c:pt idx="1706">
                  <c:v>209.84135000000001</c:v>
                </c:pt>
                <c:pt idx="1707">
                  <c:v>209.78027599999999</c:v>
                </c:pt>
                <c:pt idx="1708">
                  <c:v>209.725988</c:v>
                </c:pt>
                <c:pt idx="1709">
                  <c:v>209.67380600000001</c:v>
                </c:pt>
                <c:pt idx="1710">
                  <c:v>209.63175799999999</c:v>
                </c:pt>
                <c:pt idx="1711">
                  <c:v>209.559776</c:v>
                </c:pt>
                <c:pt idx="1712">
                  <c:v>209.50561400000001</c:v>
                </c:pt>
                <c:pt idx="1713">
                  <c:v>209.464088</c:v>
                </c:pt>
                <c:pt idx="1714">
                  <c:v>209.42087000000001</c:v>
                </c:pt>
                <c:pt idx="1715">
                  <c:v>209.37729200000001</c:v>
                </c:pt>
                <c:pt idx="1716">
                  <c:v>209.301008</c:v>
                </c:pt>
                <c:pt idx="1717">
                  <c:v>209.252984</c:v>
                </c:pt>
                <c:pt idx="1718">
                  <c:v>209.19833600000001</c:v>
                </c:pt>
                <c:pt idx="1719">
                  <c:v>209.13692</c:v>
                </c:pt>
                <c:pt idx="1720">
                  <c:v>209.103962</c:v>
                </c:pt>
                <c:pt idx="1721">
                  <c:v>209.05565000000001</c:v>
                </c:pt>
                <c:pt idx="1722">
                  <c:v>208.99209200000001</c:v>
                </c:pt>
                <c:pt idx="1723">
                  <c:v>208.94846000000001</c:v>
                </c:pt>
                <c:pt idx="1724">
                  <c:v>208.89622399999999</c:v>
                </c:pt>
                <c:pt idx="1725">
                  <c:v>208.842242</c:v>
                </c:pt>
                <c:pt idx="1726">
                  <c:v>208.787342</c:v>
                </c:pt>
                <c:pt idx="1727">
                  <c:v>208.721642</c:v>
                </c:pt>
                <c:pt idx="1728">
                  <c:v>208.676714</c:v>
                </c:pt>
                <c:pt idx="1729">
                  <c:v>208.62613400000001</c:v>
                </c:pt>
                <c:pt idx="1730">
                  <c:v>208.56959599999999</c:v>
                </c:pt>
                <c:pt idx="1731">
                  <c:v>208.50787399999999</c:v>
                </c:pt>
                <c:pt idx="1732">
                  <c:v>208.474628</c:v>
                </c:pt>
                <c:pt idx="1733">
                  <c:v>208.427684</c:v>
                </c:pt>
                <c:pt idx="1734">
                  <c:v>208.36245199999999</c:v>
                </c:pt>
                <c:pt idx="1735">
                  <c:v>208.309226</c:v>
                </c:pt>
                <c:pt idx="1736">
                  <c:v>208.26557600000001</c:v>
                </c:pt>
                <c:pt idx="1737">
                  <c:v>208.208066</c:v>
                </c:pt>
                <c:pt idx="1738">
                  <c:v>208.16248999999999</c:v>
                </c:pt>
                <c:pt idx="1739">
                  <c:v>208.10323399999999</c:v>
                </c:pt>
                <c:pt idx="1740">
                  <c:v>208.05614600000001</c:v>
                </c:pt>
                <c:pt idx="1741">
                  <c:v>207.99717799999999</c:v>
                </c:pt>
                <c:pt idx="1742">
                  <c:v>207.946922</c:v>
                </c:pt>
                <c:pt idx="1743">
                  <c:v>207.906476</c:v>
                </c:pt>
                <c:pt idx="1744">
                  <c:v>207.847328</c:v>
                </c:pt>
                <c:pt idx="1745">
                  <c:v>207.788522</c:v>
                </c:pt>
                <c:pt idx="1746">
                  <c:v>207.74213599999999</c:v>
                </c:pt>
                <c:pt idx="1747">
                  <c:v>207.69074599999999</c:v>
                </c:pt>
                <c:pt idx="1748">
                  <c:v>207.63073399999999</c:v>
                </c:pt>
                <c:pt idx="1749">
                  <c:v>207.58062200000001</c:v>
                </c:pt>
                <c:pt idx="1750">
                  <c:v>207.54800599999999</c:v>
                </c:pt>
                <c:pt idx="1751">
                  <c:v>207.496454</c:v>
                </c:pt>
                <c:pt idx="1752">
                  <c:v>207.40765999999999</c:v>
                </c:pt>
                <c:pt idx="1753">
                  <c:v>207.35911400000001</c:v>
                </c:pt>
                <c:pt idx="1754">
                  <c:v>207.309146</c:v>
                </c:pt>
                <c:pt idx="1755">
                  <c:v>207.25673</c:v>
                </c:pt>
                <c:pt idx="1756">
                  <c:v>207.21882199999999</c:v>
                </c:pt>
                <c:pt idx="1757">
                  <c:v>207.17491999999999</c:v>
                </c:pt>
                <c:pt idx="1758">
                  <c:v>207.11318</c:v>
                </c:pt>
                <c:pt idx="1759">
                  <c:v>207.05991800000001</c:v>
                </c:pt>
                <c:pt idx="1760">
                  <c:v>207.00089600000001</c:v>
                </c:pt>
                <c:pt idx="1761">
                  <c:v>206.959316</c:v>
                </c:pt>
                <c:pt idx="1762">
                  <c:v>206.89451600000001</c:v>
                </c:pt>
                <c:pt idx="1763">
                  <c:v>206.85353000000001</c:v>
                </c:pt>
                <c:pt idx="1764">
                  <c:v>206.81122999999999</c:v>
                </c:pt>
                <c:pt idx="1765">
                  <c:v>206.76560000000001</c:v>
                </c:pt>
                <c:pt idx="1766">
                  <c:v>206.70540800000001</c:v>
                </c:pt>
                <c:pt idx="1767">
                  <c:v>206.642606</c:v>
                </c:pt>
                <c:pt idx="1768">
                  <c:v>206.58858799999999</c:v>
                </c:pt>
                <c:pt idx="1769">
                  <c:v>206.544578</c:v>
                </c:pt>
                <c:pt idx="1770">
                  <c:v>206.490272</c:v>
                </c:pt>
                <c:pt idx="1771">
                  <c:v>206.426714</c:v>
                </c:pt>
                <c:pt idx="1772">
                  <c:v>206.381426</c:v>
                </c:pt>
                <c:pt idx="1773">
                  <c:v>206.33057600000001</c:v>
                </c:pt>
                <c:pt idx="1774">
                  <c:v>206.280158</c:v>
                </c:pt>
                <c:pt idx="1775">
                  <c:v>206.22255799999999</c:v>
                </c:pt>
                <c:pt idx="1776">
                  <c:v>206.18771000000001</c:v>
                </c:pt>
                <c:pt idx="1777">
                  <c:v>206.13435799999999</c:v>
                </c:pt>
                <c:pt idx="1778">
                  <c:v>206.07557</c:v>
                </c:pt>
                <c:pt idx="1779">
                  <c:v>206.02722199999999</c:v>
                </c:pt>
                <c:pt idx="1780">
                  <c:v>205.972106</c:v>
                </c:pt>
                <c:pt idx="1781">
                  <c:v>205.92514399999999</c:v>
                </c:pt>
                <c:pt idx="1782">
                  <c:v>205.87971200000001</c:v>
                </c:pt>
                <c:pt idx="1783">
                  <c:v>205.820042</c:v>
                </c:pt>
                <c:pt idx="1784">
                  <c:v>205.771064</c:v>
                </c:pt>
                <c:pt idx="1785">
                  <c:v>205.72662199999999</c:v>
                </c:pt>
                <c:pt idx="1786">
                  <c:v>205.67004800000001</c:v>
                </c:pt>
                <c:pt idx="1787">
                  <c:v>205.61750599999999</c:v>
                </c:pt>
                <c:pt idx="1788">
                  <c:v>205.57166000000001</c:v>
                </c:pt>
                <c:pt idx="1789">
                  <c:v>205.51332199999999</c:v>
                </c:pt>
                <c:pt idx="1790">
                  <c:v>205.46133800000001</c:v>
                </c:pt>
                <c:pt idx="1791">
                  <c:v>205.39221800000001</c:v>
                </c:pt>
                <c:pt idx="1792">
                  <c:v>205.34952200000001</c:v>
                </c:pt>
                <c:pt idx="1793">
                  <c:v>205.29332600000001</c:v>
                </c:pt>
                <c:pt idx="1794">
                  <c:v>205.256012</c:v>
                </c:pt>
                <c:pt idx="1795">
                  <c:v>205.195784</c:v>
                </c:pt>
                <c:pt idx="1796">
                  <c:v>205.142234</c:v>
                </c:pt>
                <c:pt idx="1797">
                  <c:v>205.09019599999999</c:v>
                </c:pt>
                <c:pt idx="1798">
                  <c:v>205.04597000000001</c:v>
                </c:pt>
                <c:pt idx="1799">
                  <c:v>204.99646999999999</c:v>
                </c:pt>
                <c:pt idx="1800">
                  <c:v>204.93516199999999</c:v>
                </c:pt>
                <c:pt idx="1801">
                  <c:v>204.88541000000001</c:v>
                </c:pt>
                <c:pt idx="1802">
                  <c:v>204.83357000000001</c:v>
                </c:pt>
                <c:pt idx="1803">
                  <c:v>204.785492</c:v>
                </c:pt>
                <c:pt idx="1804">
                  <c:v>204.74285</c:v>
                </c:pt>
                <c:pt idx="1805">
                  <c:v>204.69381799999999</c:v>
                </c:pt>
                <c:pt idx="1806">
                  <c:v>204.641312</c:v>
                </c:pt>
                <c:pt idx="1807">
                  <c:v>204.56830400000001</c:v>
                </c:pt>
                <c:pt idx="1808">
                  <c:v>204.52251200000001</c:v>
                </c:pt>
                <c:pt idx="1809">
                  <c:v>204.47875400000001</c:v>
                </c:pt>
                <c:pt idx="1810">
                  <c:v>204.42666199999999</c:v>
                </c:pt>
                <c:pt idx="1811">
                  <c:v>204.35455400000001</c:v>
                </c:pt>
                <c:pt idx="1812">
                  <c:v>204.32413399999999</c:v>
                </c:pt>
                <c:pt idx="1813">
                  <c:v>204.28215800000001</c:v>
                </c:pt>
                <c:pt idx="1814">
                  <c:v>204.217466</c:v>
                </c:pt>
                <c:pt idx="1815">
                  <c:v>204.15649999999999</c:v>
                </c:pt>
                <c:pt idx="1816">
                  <c:v>204.117188</c:v>
                </c:pt>
                <c:pt idx="1817">
                  <c:v>204.06716599999999</c:v>
                </c:pt>
                <c:pt idx="1818">
                  <c:v>204.01500200000001</c:v>
                </c:pt>
                <c:pt idx="1819">
                  <c:v>203.96388200000001</c:v>
                </c:pt>
                <c:pt idx="1820">
                  <c:v>203.91269</c:v>
                </c:pt>
                <c:pt idx="1821">
                  <c:v>203.86441400000001</c:v>
                </c:pt>
                <c:pt idx="1822">
                  <c:v>203.79853399999999</c:v>
                </c:pt>
                <c:pt idx="1823">
                  <c:v>203.75796199999999</c:v>
                </c:pt>
                <c:pt idx="1824">
                  <c:v>203.710532</c:v>
                </c:pt>
                <c:pt idx="1825">
                  <c:v>203.653166</c:v>
                </c:pt>
                <c:pt idx="1826">
                  <c:v>203.59313599999999</c:v>
                </c:pt>
                <c:pt idx="1827">
                  <c:v>203.54736199999999</c:v>
                </c:pt>
                <c:pt idx="1828">
                  <c:v>203.509184</c:v>
                </c:pt>
                <c:pt idx="1829">
                  <c:v>203.45044999999999</c:v>
                </c:pt>
                <c:pt idx="1830">
                  <c:v>203.39151799999999</c:v>
                </c:pt>
                <c:pt idx="1831">
                  <c:v>203.34259399999999</c:v>
                </c:pt>
                <c:pt idx="1832">
                  <c:v>203.289242</c:v>
                </c:pt>
                <c:pt idx="1833">
                  <c:v>203.24281999999999</c:v>
                </c:pt>
                <c:pt idx="1834">
                  <c:v>203.19742400000001</c:v>
                </c:pt>
                <c:pt idx="1835">
                  <c:v>203.12916799999999</c:v>
                </c:pt>
                <c:pt idx="1836">
                  <c:v>203.0855</c:v>
                </c:pt>
                <c:pt idx="1837">
                  <c:v>203.027018</c:v>
                </c:pt>
                <c:pt idx="1838">
                  <c:v>202.98623000000001</c:v>
                </c:pt>
                <c:pt idx="1839">
                  <c:v>202.93444400000001</c:v>
                </c:pt>
                <c:pt idx="1840">
                  <c:v>202.87841</c:v>
                </c:pt>
                <c:pt idx="1841">
                  <c:v>202.83681200000001</c:v>
                </c:pt>
                <c:pt idx="1842">
                  <c:v>202.785404</c:v>
                </c:pt>
                <c:pt idx="1843">
                  <c:v>202.71104600000001</c:v>
                </c:pt>
                <c:pt idx="1844">
                  <c:v>202.66907</c:v>
                </c:pt>
                <c:pt idx="1845">
                  <c:v>202.63078400000001</c:v>
                </c:pt>
                <c:pt idx="1846">
                  <c:v>202.57948400000001</c:v>
                </c:pt>
                <c:pt idx="1847">
                  <c:v>202.511336</c:v>
                </c:pt>
                <c:pt idx="1848">
                  <c:v>202.45380800000001</c:v>
                </c:pt>
                <c:pt idx="1849">
                  <c:v>202.42630399999999</c:v>
                </c:pt>
                <c:pt idx="1850">
                  <c:v>202.37450000000001</c:v>
                </c:pt>
                <c:pt idx="1851">
                  <c:v>202.31416400000001</c:v>
                </c:pt>
                <c:pt idx="1852">
                  <c:v>202.270838</c:v>
                </c:pt>
                <c:pt idx="1853">
                  <c:v>202.20501200000001</c:v>
                </c:pt>
                <c:pt idx="1854">
                  <c:v>202.16040799999999</c:v>
                </c:pt>
                <c:pt idx="1855">
                  <c:v>202.11182600000001</c:v>
                </c:pt>
                <c:pt idx="1856">
                  <c:v>202.06571</c:v>
                </c:pt>
                <c:pt idx="1857">
                  <c:v>202.00420399999999</c:v>
                </c:pt>
                <c:pt idx="1858">
                  <c:v>201.95025799999999</c:v>
                </c:pt>
                <c:pt idx="1859">
                  <c:v>201.88441399999999</c:v>
                </c:pt>
                <c:pt idx="1860">
                  <c:v>201.834698</c:v>
                </c:pt>
                <c:pt idx="1861">
                  <c:v>201.79930999999999</c:v>
                </c:pt>
                <c:pt idx="1862">
                  <c:v>201.753176</c:v>
                </c:pt>
                <c:pt idx="1863">
                  <c:v>201.689888</c:v>
                </c:pt>
                <c:pt idx="1864">
                  <c:v>201.62271200000001</c:v>
                </c:pt>
                <c:pt idx="1865">
                  <c:v>201.58242799999999</c:v>
                </c:pt>
                <c:pt idx="1866">
                  <c:v>201.545672</c:v>
                </c:pt>
                <c:pt idx="1867">
                  <c:v>201.48502999999999</c:v>
                </c:pt>
                <c:pt idx="1868">
                  <c:v>201.43446800000001</c:v>
                </c:pt>
                <c:pt idx="1869">
                  <c:v>201.37490600000001</c:v>
                </c:pt>
                <c:pt idx="1870">
                  <c:v>201.32625200000001</c:v>
                </c:pt>
                <c:pt idx="1871">
                  <c:v>201.267482</c:v>
                </c:pt>
                <c:pt idx="1872">
                  <c:v>201.21526399999999</c:v>
                </c:pt>
                <c:pt idx="1873">
                  <c:v>201.166808</c:v>
                </c:pt>
                <c:pt idx="1874">
                  <c:v>201.12305000000001</c:v>
                </c:pt>
                <c:pt idx="1875">
                  <c:v>201.06473</c:v>
                </c:pt>
                <c:pt idx="1876">
                  <c:v>201.00604999999999</c:v>
                </c:pt>
                <c:pt idx="1877">
                  <c:v>200.94976399999999</c:v>
                </c:pt>
                <c:pt idx="1878">
                  <c:v>200.912756</c:v>
                </c:pt>
                <c:pt idx="1879">
                  <c:v>200.85571400000001</c:v>
                </c:pt>
                <c:pt idx="1880">
                  <c:v>200.78124800000001</c:v>
                </c:pt>
                <c:pt idx="1881">
                  <c:v>200.743664</c:v>
                </c:pt>
                <c:pt idx="1882">
                  <c:v>200.70706999999999</c:v>
                </c:pt>
                <c:pt idx="1883">
                  <c:v>200.66226800000001</c:v>
                </c:pt>
                <c:pt idx="1884">
                  <c:v>200.58520999999999</c:v>
                </c:pt>
                <c:pt idx="1885">
                  <c:v>200.53882400000001</c:v>
                </c:pt>
                <c:pt idx="1886">
                  <c:v>200.48871199999999</c:v>
                </c:pt>
                <c:pt idx="1887">
                  <c:v>200.428628</c:v>
                </c:pt>
                <c:pt idx="1888">
                  <c:v>200.38573400000001</c:v>
                </c:pt>
                <c:pt idx="1889">
                  <c:v>200.34789799999999</c:v>
                </c:pt>
                <c:pt idx="1890">
                  <c:v>200.29258400000001</c:v>
                </c:pt>
                <c:pt idx="1891">
                  <c:v>200.242076</c:v>
                </c:pt>
                <c:pt idx="1892">
                  <c:v>200.193332</c:v>
                </c:pt>
                <c:pt idx="1893">
                  <c:v>200.134004</c:v>
                </c:pt>
                <c:pt idx="1894">
                  <c:v>200.068196</c:v>
                </c:pt>
                <c:pt idx="1895">
                  <c:v>200.01601400000001</c:v>
                </c:pt>
                <c:pt idx="1896">
                  <c:v>199.97081600000001</c:v>
                </c:pt>
                <c:pt idx="1897">
                  <c:v>199.90859</c:v>
                </c:pt>
                <c:pt idx="1898">
                  <c:v>199.84742600000001</c:v>
                </c:pt>
                <c:pt idx="1899">
                  <c:v>199.81119200000001</c:v>
                </c:pt>
                <c:pt idx="1900">
                  <c:v>199.76916199999999</c:v>
                </c:pt>
                <c:pt idx="1901">
                  <c:v>199.70907800000001</c:v>
                </c:pt>
                <c:pt idx="1902">
                  <c:v>199.65115399999999</c:v>
                </c:pt>
                <c:pt idx="1903">
                  <c:v>199.59782000000001</c:v>
                </c:pt>
                <c:pt idx="1904">
                  <c:v>199.55611400000001</c:v>
                </c:pt>
                <c:pt idx="1905">
                  <c:v>199.50625400000001</c:v>
                </c:pt>
                <c:pt idx="1906">
                  <c:v>199.44890599999999</c:v>
                </c:pt>
                <c:pt idx="1907">
                  <c:v>199.38479000000001</c:v>
                </c:pt>
                <c:pt idx="1908">
                  <c:v>199.33570399999999</c:v>
                </c:pt>
                <c:pt idx="1909">
                  <c:v>199.281038</c:v>
                </c:pt>
                <c:pt idx="1910">
                  <c:v>199.217714</c:v>
                </c:pt>
                <c:pt idx="1911">
                  <c:v>199.182974</c:v>
                </c:pt>
                <c:pt idx="1912">
                  <c:v>199.135346</c:v>
                </c:pt>
                <c:pt idx="1913">
                  <c:v>199.071752</c:v>
                </c:pt>
                <c:pt idx="1914">
                  <c:v>199.01840000000001</c:v>
                </c:pt>
                <c:pt idx="1915">
                  <c:v>198.96414799999999</c:v>
                </c:pt>
                <c:pt idx="1916">
                  <c:v>198.91849999999999</c:v>
                </c:pt>
                <c:pt idx="1917">
                  <c:v>198.87251000000001</c:v>
                </c:pt>
                <c:pt idx="1918">
                  <c:v>198.81530599999999</c:v>
                </c:pt>
                <c:pt idx="1919">
                  <c:v>198.756608</c:v>
                </c:pt>
                <c:pt idx="1920">
                  <c:v>198.702698</c:v>
                </c:pt>
                <c:pt idx="1921">
                  <c:v>198.652298</c:v>
                </c:pt>
                <c:pt idx="1922">
                  <c:v>198.611366</c:v>
                </c:pt>
                <c:pt idx="1923">
                  <c:v>198.56141600000001</c:v>
                </c:pt>
                <c:pt idx="1924">
                  <c:v>198.50392400000001</c:v>
                </c:pt>
                <c:pt idx="1925">
                  <c:v>198.44585599999999</c:v>
                </c:pt>
                <c:pt idx="1926">
                  <c:v>198.40382600000001</c:v>
                </c:pt>
                <c:pt idx="1927">
                  <c:v>198.33870200000001</c:v>
                </c:pt>
                <c:pt idx="1928">
                  <c:v>198.28367600000001</c:v>
                </c:pt>
                <c:pt idx="1929">
                  <c:v>198.24216799999999</c:v>
                </c:pt>
                <c:pt idx="1930">
                  <c:v>198.19641200000001</c:v>
                </c:pt>
                <c:pt idx="1931">
                  <c:v>198.134996</c:v>
                </c:pt>
                <c:pt idx="1932">
                  <c:v>198.07903400000001</c:v>
                </c:pt>
                <c:pt idx="1933">
                  <c:v>198.03219799999999</c:v>
                </c:pt>
                <c:pt idx="1934">
                  <c:v>197.967488</c:v>
                </c:pt>
                <c:pt idx="1935">
                  <c:v>197.9006</c:v>
                </c:pt>
                <c:pt idx="1936">
                  <c:v>197.86416800000001</c:v>
                </c:pt>
                <c:pt idx="1937">
                  <c:v>197.823758</c:v>
                </c:pt>
                <c:pt idx="1938">
                  <c:v>197.76914600000001</c:v>
                </c:pt>
                <c:pt idx="1939">
                  <c:v>197.71138400000001</c:v>
                </c:pt>
                <c:pt idx="1940">
                  <c:v>197.64751999999999</c:v>
                </c:pt>
                <c:pt idx="1941">
                  <c:v>197.602214</c:v>
                </c:pt>
                <c:pt idx="1942">
                  <c:v>197.54909599999999</c:v>
                </c:pt>
                <c:pt idx="1943">
                  <c:v>197.50568000000001</c:v>
                </c:pt>
                <c:pt idx="1944">
                  <c:v>197.45788999999999</c:v>
                </c:pt>
                <c:pt idx="1945">
                  <c:v>197.375846</c:v>
                </c:pt>
                <c:pt idx="1946">
                  <c:v>197.329892</c:v>
                </c:pt>
                <c:pt idx="1947">
                  <c:v>197.30038999999999</c:v>
                </c:pt>
                <c:pt idx="1948">
                  <c:v>197.247704</c:v>
                </c:pt>
                <c:pt idx="1949">
                  <c:v>197.189978</c:v>
                </c:pt>
                <c:pt idx="1950">
                  <c:v>197.13133400000001</c:v>
                </c:pt>
                <c:pt idx="1951">
                  <c:v>197.08807999999999</c:v>
                </c:pt>
                <c:pt idx="1952">
                  <c:v>197.02612400000001</c:v>
                </c:pt>
                <c:pt idx="1953">
                  <c:v>196.97689399999999</c:v>
                </c:pt>
                <c:pt idx="1954">
                  <c:v>196.91540599999999</c:v>
                </c:pt>
                <c:pt idx="1955">
                  <c:v>196.85528600000001</c:v>
                </c:pt>
                <c:pt idx="1956">
                  <c:v>196.79502199999999</c:v>
                </c:pt>
                <c:pt idx="1957">
                  <c:v>196.76165</c:v>
                </c:pt>
                <c:pt idx="1958">
                  <c:v>196.72005200000001</c:v>
                </c:pt>
                <c:pt idx="1959">
                  <c:v>196.662938</c:v>
                </c:pt>
                <c:pt idx="1960">
                  <c:v>196.591712</c:v>
                </c:pt>
                <c:pt idx="1961">
                  <c:v>196.54147399999999</c:v>
                </c:pt>
                <c:pt idx="1962">
                  <c:v>196.488482</c:v>
                </c:pt>
                <c:pt idx="1963">
                  <c:v>196.43998999999999</c:v>
                </c:pt>
                <c:pt idx="1964">
                  <c:v>196.36426399999999</c:v>
                </c:pt>
                <c:pt idx="1965">
                  <c:v>196.32507799999999</c:v>
                </c:pt>
                <c:pt idx="1966">
                  <c:v>196.28654</c:v>
                </c:pt>
                <c:pt idx="1967">
                  <c:v>196.24046000000001</c:v>
                </c:pt>
                <c:pt idx="1968">
                  <c:v>196.18215799999999</c:v>
                </c:pt>
                <c:pt idx="1969">
                  <c:v>196.11519799999999</c:v>
                </c:pt>
                <c:pt idx="1970">
                  <c:v>196.05543800000001</c:v>
                </c:pt>
                <c:pt idx="1971">
                  <c:v>196.01387600000001</c:v>
                </c:pt>
                <c:pt idx="1972">
                  <c:v>195.96626599999999</c:v>
                </c:pt>
                <c:pt idx="1973">
                  <c:v>195.91827799999999</c:v>
                </c:pt>
                <c:pt idx="1974">
                  <c:v>195.85462999999999</c:v>
                </c:pt>
                <c:pt idx="1975">
                  <c:v>195.80475200000001</c:v>
                </c:pt>
                <c:pt idx="1976">
                  <c:v>195.76682600000001</c:v>
                </c:pt>
                <c:pt idx="1977">
                  <c:v>195.72449</c:v>
                </c:pt>
                <c:pt idx="1978">
                  <c:v>195.649664</c:v>
                </c:pt>
                <c:pt idx="1979">
                  <c:v>195.58266800000001</c:v>
                </c:pt>
                <c:pt idx="1980">
                  <c:v>195.53158400000001</c:v>
                </c:pt>
                <c:pt idx="1981">
                  <c:v>195.48831200000001</c:v>
                </c:pt>
                <c:pt idx="1982">
                  <c:v>195.432458</c:v>
                </c:pt>
                <c:pt idx="1983">
                  <c:v>195.37773799999999</c:v>
                </c:pt>
                <c:pt idx="1984">
                  <c:v>195.327662</c:v>
                </c:pt>
                <c:pt idx="1985">
                  <c:v>195.26439199999999</c:v>
                </c:pt>
                <c:pt idx="1986">
                  <c:v>195.21487400000001</c:v>
                </c:pt>
                <c:pt idx="1987">
                  <c:v>195.16143199999999</c:v>
                </c:pt>
                <c:pt idx="1988">
                  <c:v>195.10132999999999</c:v>
                </c:pt>
                <c:pt idx="1989">
                  <c:v>195.06128000000001</c:v>
                </c:pt>
                <c:pt idx="1990">
                  <c:v>194.992268</c:v>
                </c:pt>
                <c:pt idx="1991">
                  <c:v>194.928404</c:v>
                </c:pt>
                <c:pt idx="1992">
                  <c:v>194.88426799999999</c:v>
                </c:pt>
                <c:pt idx="1993">
                  <c:v>194.83696399999999</c:v>
                </c:pt>
                <c:pt idx="1994">
                  <c:v>194.789084</c:v>
                </c:pt>
                <c:pt idx="1995">
                  <c:v>194.73402200000001</c:v>
                </c:pt>
                <c:pt idx="1996">
                  <c:v>194.676422</c:v>
                </c:pt>
                <c:pt idx="1997">
                  <c:v>194.62019000000001</c:v>
                </c:pt>
                <c:pt idx="1998">
                  <c:v>194.57864599999999</c:v>
                </c:pt>
                <c:pt idx="1999">
                  <c:v>194.52963199999999</c:v>
                </c:pt>
                <c:pt idx="2000">
                  <c:v>194.460836</c:v>
                </c:pt>
                <c:pt idx="2001">
                  <c:v>194.41229000000001</c:v>
                </c:pt>
                <c:pt idx="2002">
                  <c:v>194.36855</c:v>
                </c:pt>
                <c:pt idx="2003">
                  <c:v>194.31419</c:v>
                </c:pt>
                <c:pt idx="2004">
                  <c:v>194.25102799999999</c:v>
                </c:pt>
                <c:pt idx="2005">
                  <c:v>194.20393999999999</c:v>
                </c:pt>
                <c:pt idx="2006">
                  <c:v>194.15134399999999</c:v>
                </c:pt>
                <c:pt idx="2007">
                  <c:v>194.089046</c:v>
                </c:pt>
                <c:pt idx="2008">
                  <c:v>194.02995200000001</c:v>
                </c:pt>
                <c:pt idx="2009">
                  <c:v>193.97748200000001</c:v>
                </c:pt>
                <c:pt idx="2010">
                  <c:v>193.93575799999999</c:v>
                </c:pt>
                <c:pt idx="2011">
                  <c:v>193.87974199999999</c:v>
                </c:pt>
                <c:pt idx="2012">
                  <c:v>193.82774000000001</c:v>
                </c:pt>
                <c:pt idx="2013">
                  <c:v>193.77392</c:v>
                </c:pt>
                <c:pt idx="2014">
                  <c:v>193.70906600000001</c:v>
                </c:pt>
                <c:pt idx="2015">
                  <c:v>193.65929600000001</c:v>
                </c:pt>
                <c:pt idx="2016">
                  <c:v>193.61283800000001</c:v>
                </c:pt>
                <c:pt idx="2017">
                  <c:v>193.57145600000001</c:v>
                </c:pt>
                <c:pt idx="2018">
                  <c:v>193.497512</c:v>
                </c:pt>
                <c:pt idx="2019">
                  <c:v>193.456166</c:v>
                </c:pt>
                <c:pt idx="2020">
                  <c:v>193.40880799999999</c:v>
                </c:pt>
                <c:pt idx="2021">
                  <c:v>193.342838</c:v>
                </c:pt>
                <c:pt idx="2022">
                  <c:v>193.28962999999999</c:v>
                </c:pt>
                <c:pt idx="2023">
                  <c:v>193.22610800000001</c:v>
                </c:pt>
                <c:pt idx="2024">
                  <c:v>193.18312399999999</c:v>
                </c:pt>
                <c:pt idx="2025">
                  <c:v>193.10774000000001</c:v>
                </c:pt>
                <c:pt idx="2026">
                  <c:v>193.05336199999999</c:v>
                </c:pt>
                <c:pt idx="2027">
                  <c:v>193.00769600000001</c:v>
                </c:pt>
                <c:pt idx="2028">
                  <c:v>192.96780799999999</c:v>
                </c:pt>
                <c:pt idx="2029">
                  <c:v>192.90361999999999</c:v>
                </c:pt>
                <c:pt idx="2030">
                  <c:v>192.85545200000001</c:v>
                </c:pt>
                <c:pt idx="2031">
                  <c:v>192.79862600000001</c:v>
                </c:pt>
                <c:pt idx="2032">
                  <c:v>192.75195199999999</c:v>
                </c:pt>
                <c:pt idx="2033">
                  <c:v>192.70158799999999</c:v>
                </c:pt>
                <c:pt idx="2034">
                  <c:v>192.64350200000001</c:v>
                </c:pt>
                <c:pt idx="2035">
                  <c:v>192.59319199999999</c:v>
                </c:pt>
                <c:pt idx="2036">
                  <c:v>192.533468</c:v>
                </c:pt>
                <c:pt idx="2037">
                  <c:v>192.483518</c:v>
                </c:pt>
                <c:pt idx="2038">
                  <c:v>192.42908600000001</c:v>
                </c:pt>
                <c:pt idx="2039">
                  <c:v>192.39049399999999</c:v>
                </c:pt>
                <c:pt idx="2040">
                  <c:v>192.332246</c:v>
                </c:pt>
                <c:pt idx="2041">
                  <c:v>192.27927199999999</c:v>
                </c:pt>
                <c:pt idx="2042">
                  <c:v>192.21907999999999</c:v>
                </c:pt>
                <c:pt idx="2043">
                  <c:v>192.17179400000001</c:v>
                </c:pt>
                <c:pt idx="2044">
                  <c:v>192.11462599999999</c:v>
                </c:pt>
                <c:pt idx="2045">
                  <c:v>192.05110400000001</c:v>
                </c:pt>
                <c:pt idx="2046">
                  <c:v>191.99400800000001</c:v>
                </c:pt>
                <c:pt idx="2047">
                  <c:v>191.94537199999999</c:v>
                </c:pt>
                <c:pt idx="2048">
                  <c:v>191.894792</c:v>
                </c:pt>
                <c:pt idx="2049">
                  <c:v>191.841962</c:v>
                </c:pt>
                <c:pt idx="2050">
                  <c:v>191.78423599999999</c:v>
                </c:pt>
                <c:pt idx="2051">
                  <c:v>191.72537600000001</c:v>
                </c:pt>
                <c:pt idx="2052">
                  <c:v>191.68012400000001</c:v>
                </c:pt>
                <c:pt idx="2053">
                  <c:v>191.63426000000001</c:v>
                </c:pt>
                <c:pt idx="2054">
                  <c:v>191.57959399999999</c:v>
                </c:pt>
                <c:pt idx="2055">
                  <c:v>191.52726799999999</c:v>
                </c:pt>
                <c:pt idx="2056">
                  <c:v>191.47272799999999</c:v>
                </c:pt>
                <c:pt idx="2057">
                  <c:v>191.43321800000001</c:v>
                </c:pt>
                <c:pt idx="2058">
                  <c:v>191.364476</c:v>
                </c:pt>
                <c:pt idx="2059">
                  <c:v>191.29974799999999</c:v>
                </c:pt>
                <c:pt idx="2060">
                  <c:v>191.250338</c:v>
                </c:pt>
                <c:pt idx="2061">
                  <c:v>191.192792</c:v>
                </c:pt>
                <c:pt idx="2062">
                  <c:v>191.15103199999999</c:v>
                </c:pt>
                <c:pt idx="2063">
                  <c:v>191.10124400000001</c:v>
                </c:pt>
                <c:pt idx="2064">
                  <c:v>191.038478</c:v>
                </c:pt>
                <c:pt idx="2065">
                  <c:v>190.99301</c:v>
                </c:pt>
                <c:pt idx="2066">
                  <c:v>190.92812000000001</c:v>
                </c:pt>
                <c:pt idx="2067">
                  <c:v>190.89208400000001</c:v>
                </c:pt>
                <c:pt idx="2068">
                  <c:v>190.83271999999999</c:v>
                </c:pt>
                <c:pt idx="2069">
                  <c:v>190.76554400000001</c:v>
                </c:pt>
                <c:pt idx="2070">
                  <c:v>190.718546</c:v>
                </c:pt>
                <c:pt idx="2071">
                  <c:v>190.668272</c:v>
                </c:pt>
                <c:pt idx="2072">
                  <c:v>190.61695399999999</c:v>
                </c:pt>
                <c:pt idx="2073">
                  <c:v>190.559372</c:v>
                </c:pt>
                <c:pt idx="2074">
                  <c:v>190.52202199999999</c:v>
                </c:pt>
                <c:pt idx="2075">
                  <c:v>190.47470000000001</c:v>
                </c:pt>
                <c:pt idx="2076">
                  <c:v>190.41200599999999</c:v>
                </c:pt>
                <c:pt idx="2077">
                  <c:v>190.35064399999999</c:v>
                </c:pt>
                <c:pt idx="2078">
                  <c:v>190.297202</c:v>
                </c:pt>
                <c:pt idx="2079">
                  <c:v>190.239386</c:v>
                </c:pt>
                <c:pt idx="2080">
                  <c:v>190.18138999999999</c:v>
                </c:pt>
                <c:pt idx="2081">
                  <c:v>190.12249399999999</c:v>
                </c:pt>
                <c:pt idx="2082">
                  <c:v>190.06872799999999</c:v>
                </c:pt>
                <c:pt idx="2083">
                  <c:v>190.02432200000001</c:v>
                </c:pt>
                <c:pt idx="2084">
                  <c:v>189.97167200000001</c:v>
                </c:pt>
                <c:pt idx="2085">
                  <c:v>189.91187600000001</c:v>
                </c:pt>
                <c:pt idx="2086">
                  <c:v>189.863024</c:v>
                </c:pt>
                <c:pt idx="2087">
                  <c:v>189.805982</c:v>
                </c:pt>
                <c:pt idx="2088">
                  <c:v>189.76875799999999</c:v>
                </c:pt>
                <c:pt idx="2089">
                  <c:v>189.70908800000001</c:v>
                </c:pt>
                <c:pt idx="2090">
                  <c:v>189.670154</c:v>
                </c:pt>
                <c:pt idx="2091">
                  <c:v>189.60441800000001</c:v>
                </c:pt>
                <c:pt idx="2092">
                  <c:v>189.55121</c:v>
                </c:pt>
                <c:pt idx="2093">
                  <c:v>189.48920000000001</c:v>
                </c:pt>
                <c:pt idx="2094">
                  <c:v>189.43996999999999</c:v>
                </c:pt>
                <c:pt idx="2095">
                  <c:v>189.37565599999999</c:v>
                </c:pt>
                <c:pt idx="2096">
                  <c:v>189.32298800000001</c:v>
                </c:pt>
                <c:pt idx="2097">
                  <c:v>189.273236</c:v>
                </c:pt>
                <c:pt idx="2098">
                  <c:v>189.22161199999999</c:v>
                </c:pt>
                <c:pt idx="2099">
                  <c:v>189.16565</c:v>
                </c:pt>
                <c:pt idx="2100">
                  <c:v>189.12023600000001</c:v>
                </c:pt>
                <c:pt idx="2101">
                  <c:v>189.080096</c:v>
                </c:pt>
                <c:pt idx="2102">
                  <c:v>189.02631199999999</c:v>
                </c:pt>
                <c:pt idx="2103">
                  <c:v>188.96683999999999</c:v>
                </c:pt>
                <c:pt idx="2104">
                  <c:v>188.904956</c:v>
                </c:pt>
                <c:pt idx="2105">
                  <c:v>188.853746</c:v>
                </c:pt>
                <c:pt idx="2106">
                  <c:v>188.80269799999999</c:v>
                </c:pt>
                <c:pt idx="2107">
                  <c:v>188.743604</c:v>
                </c:pt>
                <c:pt idx="2108">
                  <c:v>188.69770399999999</c:v>
                </c:pt>
                <c:pt idx="2109">
                  <c:v>188.64194000000001</c:v>
                </c:pt>
                <c:pt idx="2110">
                  <c:v>188.58207200000001</c:v>
                </c:pt>
                <c:pt idx="2111">
                  <c:v>188.526794</c:v>
                </c:pt>
                <c:pt idx="2112">
                  <c:v>188.477114</c:v>
                </c:pt>
                <c:pt idx="2113">
                  <c:v>188.419532</c:v>
                </c:pt>
                <c:pt idx="2114">
                  <c:v>188.372804</c:v>
                </c:pt>
                <c:pt idx="2115">
                  <c:v>188.32037</c:v>
                </c:pt>
                <c:pt idx="2116">
                  <c:v>188.27238199999999</c:v>
                </c:pt>
                <c:pt idx="2117">
                  <c:v>188.210678</c:v>
                </c:pt>
                <c:pt idx="2118">
                  <c:v>188.16407599999999</c:v>
                </c:pt>
                <c:pt idx="2119">
                  <c:v>188.109014</c:v>
                </c:pt>
                <c:pt idx="2120">
                  <c:v>188.052134</c:v>
                </c:pt>
                <c:pt idx="2121">
                  <c:v>187.99358000000001</c:v>
                </c:pt>
                <c:pt idx="2122">
                  <c:v>187.95885799999999</c:v>
                </c:pt>
                <c:pt idx="2123">
                  <c:v>187.899854</c:v>
                </c:pt>
                <c:pt idx="2124">
                  <c:v>187.83239</c:v>
                </c:pt>
                <c:pt idx="2125">
                  <c:v>187.77545599999999</c:v>
                </c:pt>
                <c:pt idx="2126">
                  <c:v>187.72656799999999</c:v>
                </c:pt>
                <c:pt idx="2127">
                  <c:v>187.684628</c:v>
                </c:pt>
                <c:pt idx="2128">
                  <c:v>187.63359800000001</c:v>
                </c:pt>
                <c:pt idx="2129">
                  <c:v>187.572992</c:v>
                </c:pt>
                <c:pt idx="2130">
                  <c:v>187.53256400000001</c:v>
                </c:pt>
                <c:pt idx="2131">
                  <c:v>187.454408</c:v>
                </c:pt>
                <c:pt idx="2132">
                  <c:v>187.40708599999999</c:v>
                </c:pt>
                <c:pt idx="2133">
                  <c:v>187.35069200000001</c:v>
                </c:pt>
                <c:pt idx="2134">
                  <c:v>187.289726</c:v>
                </c:pt>
                <c:pt idx="2135">
                  <c:v>187.25064800000001</c:v>
                </c:pt>
                <c:pt idx="2136">
                  <c:v>187.201832</c:v>
                </c:pt>
                <c:pt idx="2137">
                  <c:v>187.152368</c:v>
                </c:pt>
                <c:pt idx="2138">
                  <c:v>187.086434</c:v>
                </c:pt>
                <c:pt idx="2139">
                  <c:v>187.035134</c:v>
                </c:pt>
                <c:pt idx="2140">
                  <c:v>186.97213400000001</c:v>
                </c:pt>
                <c:pt idx="2141">
                  <c:v>186.93525199999999</c:v>
                </c:pt>
                <c:pt idx="2142">
                  <c:v>186.884852</c:v>
                </c:pt>
                <c:pt idx="2143">
                  <c:v>186.820088</c:v>
                </c:pt>
                <c:pt idx="2144">
                  <c:v>186.75716</c:v>
                </c:pt>
                <c:pt idx="2145">
                  <c:v>186.723986</c:v>
                </c:pt>
                <c:pt idx="2146">
                  <c:v>186.67283</c:v>
                </c:pt>
                <c:pt idx="2147">
                  <c:v>186.609668</c:v>
                </c:pt>
                <c:pt idx="2148">
                  <c:v>186.5633</c:v>
                </c:pt>
                <c:pt idx="2149">
                  <c:v>186.495656</c:v>
                </c:pt>
                <c:pt idx="2150">
                  <c:v>186.44252</c:v>
                </c:pt>
                <c:pt idx="2151">
                  <c:v>186.39784399999999</c:v>
                </c:pt>
                <c:pt idx="2152">
                  <c:v>186.34335799999999</c:v>
                </c:pt>
                <c:pt idx="2153">
                  <c:v>186.291122</c:v>
                </c:pt>
                <c:pt idx="2154">
                  <c:v>186.236492</c:v>
                </c:pt>
                <c:pt idx="2155">
                  <c:v>186.18695600000001</c:v>
                </c:pt>
                <c:pt idx="2156">
                  <c:v>186.12550400000001</c:v>
                </c:pt>
                <c:pt idx="2157">
                  <c:v>186.066158</c:v>
                </c:pt>
                <c:pt idx="2158">
                  <c:v>186.01838599999999</c:v>
                </c:pt>
                <c:pt idx="2159">
                  <c:v>185.981954</c:v>
                </c:pt>
                <c:pt idx="2160">
                  <c:v>185.922428</c:v>
                </c:pt>
                <c:pt idx="2161">
                  <c:v>185.85633200000001</c:v>
                </c:pt>
                <c:pt idx="2162">
                  <c:v>185.80067600000001</c:v>
                </c:pt>
                <c:pt idx="2163">
                  <c:v>185.76100400000001</c:v>
                </c:pt>
                <c:pt idx="2164">
                  <c:v>185.71571599999999</c:v>
                </c:pt>
                <c:pt idx="2165">
                  <c:v>185.65773799999999</c:v>
                </c:pt>
                <c:pt idx="2166">
                  <c:v>185.58946399999999</c:v>
                </c:pt>
                <c:pt idx="2167">
                  <c:v>185.53312399999999</c:v>
                </c:pt>
                <c:pt idx="2168">
                  <c:v>185.480636</c:v>
                </c:pt>
                <c:pt idx="2169">
                  <c:v>185.43657200000001</c:v>
                </c:pt>
                <c:pt idx="2170">
                  <c:v>185.39349799999999</c:v>
                </c:pt>
                <c:pt idx="2171">
                  <c:v>185.33096599999999</c:v>
                </c:pt>
                <c:pt idx="2172">
                  <c:v>185.28733399999999</c:v>
                </c:pt>
                <c:pt idx="2173">
                  <c:v>185.23817600000001</c:v>
                </c:pt>
                <c:pt idx="2174">
                  <c:v>185.19438199999999</c:v>
                </c:pt>
                <c:pt idx="2175">
                  <c:v>185.13755599999999</c:v>
                </c:pt>
                <c:pt idx="2176">
                  <c:v>185.06985800000001</c:v>
                </c:pt>
                <c:pt idx="2177">
                  <c:v>185.01686599999999</c:v>
                </c:pt>
                <c:pt idx="2178">
                  <c:v>184.973738</c:v>
                </c:pt>
                <c:pt idx="2179">
                  <c:v>184.92457999999999</c:v>
                </c:pt>
                <c:pt idx="2180">
                  <c:v>184.87508</c:v>
                </c:pt>
                <c:pt idx="2181">
                  <c:v>184.81585999999999</c:v>
                </c:pt>
                <c:pt idx="2182">
                  <c:v>184.76581999999999</c:v>
                </c:pt>
                <c:pt idx="2183">
                  <c:v>184.70908399999999</c:v>
                </c:pt>
                <c:pt idx="2184">
                  <c:v>184.649936</c:v>
                </c:pt>
                <c:pt idx="2185">
                  <c:v>184.59161599999999</c:v>
                </c:pt>
                <c:pt idx="2186">
                  <c:v>184.537364</c:v>
                </c:pt>
                <c:pt idx="2187">
                  <c:v>184.494992</c:v>
                </c:pt>
                <c:pt idx="2188">
                  <c:v>184.45182800000001</c:v>
                </c:pt>
                <c:pt idx="2189">
                  <c:v>184.386596</c:v>
                </c:pt>
                <c:pt idx="2190">
                  <c:v>184.33059800000001</c:v>
                </c:pt>
                <c:pt idx="2191">
                  <c:v>184.27787599999999</c:v>
                </c:pt>
                <c:pt idx="2192">
                  <c:v>184.22666599999999</c:v>
                </c:pt>
                <c:pt idx="2193">
                  <c:v>184.17059599999999</c:v>
                </c:pt>
                <c:pt idx="2194">
                  <c:v>184.12082599999999</c:v>
                </c:pt>
                <c:pt idx="2195">
                  <c:v>184.07498000000001</c:v>
                </c:pt>
                <c:pt idx="2196">
                  <c:v>184.002116</c:v>
                </c:pt>
                <c:pt idx="2197">
                  <c:v>183.960914</c:v>
                </c:pt>
                <c:pt idx="2198">
                  <c:v>183.91717399999999</c:v>
                </c:pt>
                <c:pt idx="2199">
                  <c:v>183.87932000000001</c:v>
                </c:pt>
                <c:pt idx="2200">
                  <c:v>183.82004599999999</c:v>
                </c:pt>
                <c:pt idx="2201">
                  <c:v>183.76528999999999</c:v>
                </c:pt>
                <c:pt idx="2202">
                  <c:v>183.70927399999999</c:v>
                </c:pt>
                <c:pt idx="2203">
                  <c:v>183.65329399999999</c:v>
                </c:pt>
                <c:pt idx="2204">
                  <c:v>183.606404</c:v>
                </c:pt>
                <c:pt idx="2205">
                  <c:v>183.54516799999999</c:v>
                </c:pt>
                <c:pt idx="2206">
                  <c:v>183.501734</c:v>
                </c:pt>
                <c:pt idx="2207">
                  <c:v>183.44622200000001</c:v>
                </c:pt>
                <c:pt idx="2208">
                  <c:v>183.37773200000001</c:v>
                </c:pt>
                <c:pt idx="2209">
                  <c:v>183.32589200000001</c:v>
                </c:pt>
                <c:pt idx="2210">
                  <c:v>183.28290799999999</c:v>
                </c:pt>
                <c:pt idx="2211">
                  <c:v>183.23294000000001</c:v>
                </c:pt>
                <c:pt idx="2212">
                  <c:v>183.17755399999999</c:v>
                </c:pt>
                <c:pt idx="2213">
                  <c:v>183.12180799999999</c:v>
                </c:pt>
                <c:pt idx="2214">
                  <c:v>183.07517000000001</c:v>
                </c:pt>
                <c:pt idx="2215">
                  <c:v>183.01650799999999</c:v>
                </c:pt>
                <c:pt idx="2216">
                  <c:v>182.972588</c:v>
                </c:pt>
                <c:pt idx="2217">
                  <c:v>182.906474</c:v>
                </c:pt>
                <c:pt idx="2218">
                  <c:v>182.85962000000001</c:v>
                </c:pt>
                <c:pt idx="2219">
                  <c:v>182.81143399999999</c:v>
                </c:pt>
                <c:pt idx="2220">
                  <c:v>182.74805599999999</c:v>
                </c:pt>
                <c:pt idx="2221">
                  <c:v>182.697836</c:v>
                </c:pt>
                <c:pt idx="2222">
                  <c:v>182.653052</c:v>
                </c:pt>
                <c:pt idx="2223">
                  <c:v>182.59871000000001</c:v>
                </c:pt>
                <c:pt idx="2224">
                  <c:v>182.53851800000001</c:v>
                </c:pt>
                <c:pt idx="2225">
                  <c:v>182.50080800000001</c:v>
                </c:pt>
                <c:pt idx="2226">
                  <c:v>182.45069599999999</c:v>
                </c:pt>
                <c:pt idx="2227">
                  <c:v>182.40342799999999</c:v>
                </c:pt>
                <c:pt idx="2228">
                  <c:v>182.34332599999999</c:v>
                </c:pt>
                <c:pt idx="2229">
                  <c:v>182.28277399999999</c:v>
                </c:pt>
                <c:pt idx="2230">
                  <c:v>182.226992</c:v>
                </c:pt>
                <c:pt idx="2231">
                  <c:v>182.18011999999999</c:v>
                </c:pt>
                <c:pt idx="2232">
                  <c:v>182.13452599999999</c:v>
                </c:pt>
                <c:pt idx="2233">
                  <c:v>182.08418</c:v>
                </c:pt>
                <c:pt idx="2234">
                  <c:v>182.03171</c:v>
                </c:pt>
                <c:pt idx="2235">
                  <c:v>181.98226399999999</c:v>
                </c:pt>
                <c:pt idx="2236">
                  <c:v>181.92493400000001</c:v>
                </c:pt>
                <c:pt idx="2237">
                  <c:v>181.87910600000001</c:v>
                </c:pt>
                <c:pt idx="2238">
                  <c:v>181.81754599999999</c:v>
                </c:pt>
                <c:pt idx="2239">
                  <c:v>181.766606</c:v>
                </c:pt>
                <c:pt idx="2240">
                  <c:v>181.713416</c:v>
                </c:pt>
                <c:pt idx="2241">
                  <c:v>181.66632799999999</c:v>
                </c:pt>
                <c:pt idx="2242">
                  <c:v>181.61385799999999</c:v>
                </c:pt>
                <c:pt idx="2243">
                  <c:v>181.56693200000001</c:v>
                </c:pt>
                <c:pt idx="2244">
                  <c:v>181.518674</c:v>
                </c:pt>
                <c:pt idx="2245">
                  <c:v>181.46543</c:v>
                </c:pt>
                <c:pt idx="2246">
                  <c:v>181.40597600000001</c:v>
                </c:pt>
                <c:pt idx="2247">
                  <c:v>181.3622</c:v>
                </c:pt>
                <c:pt idx="2248">
                  <c:v>181.297256</c:v>
                </c:pt>
                <c:pt idx="2249">
                  <c:v>181.244462</c:v>
                </c:pt>
                <c:pt idx="2250">
                  <c:v>181.196528</c:v>
                </c:pt>
                <c:pt idx="2251">
                  <c:v>181.14047600000001</c:v>
                </c:pt>
                <c:pt idx="2252">
                  <c:v>181.08967999999999</c:v>
                </c:pt>
                <c:pt idx="2253">
                  <c:v>181.052312</c:v>
                </c:pt>
                <c:pt idx="2254">
                  <c:v>180.99597199999999</c:v>
                </c:pt>
                <c:pt idx="2255">
                  <c:v>180.93523999999999</c:v>
                </c:pt>
                <c:pt idx="2256">
                  <c:v>180.88091600000001</c:v>
                </c:pt>
                <c:pt idx="2257">
                  <c:v>180.83103800000001</c:v>
                </c:pt>
                <c:pt idx="2258">
                  <c:v>180.78872000000001</c:v>
                </c:pt>
                <c:pt idx="2259">
                  <c:v>180.749516</c:v>
                </c:pt>
                <c:pt idx="2260">
                  <c:v>180.68836999999999</c:v>
                </c:pt>
                <c:pt idx="2261">
                  <c:v>180.62799799999999</c:v>
                </c:pt>
                <c:pt idx="2262">
                  <c:v>180.573836</c:v>
                </c:pt>
                <c:pt idx="2263">
                  <c:v>180.51782</c:v>
                </c:pt>
                <c:pt idx="2264">
                  <c:v>180.464</c:v>
                </c:pt>
                <c:pt idx="2265">
                  <c:v>180.42272600000001</c:v>
                </c:pt>
                <c:pt idx="2266">
                  <c:v>180.38161400000001</c:v>
                </c:pt>
                <c:pt idx="2267">
                  <c:v>180.32496800000001</c:v>
                </c:pt>
                <c:pt idx="2268">
                  <c:v>180.278492</c:v>
                </c:pt>
                <c:pt idx="2269">
                  <c:v>180.21750800000001</c:v>
                </c:pt>
                <c:pt idx="2270">
                  <c:v>180.164984</c:v>
                </c:pt>
                <c:pt idx="2271">
                  <c:v>180.100652</c:v>
                </c:pt>
                <c:pt idx="2272">
                  <c:v>180.06400400000001</c:v>
                </c:pt>
                <c:pt idx="2273">
                  <c:v>180.013352</c:v>
                </c:pt>
                <c:pt idx="2274">
                  <c:v>179.95866799999999</c:v>
                </c:pt>
                <c:pt idx="2275">
                  <c:v>179.90452400000001</c:v>
                </c:pt>
                <c:pt idx="2276">
                  <c:v>179.86514</c:v>
                </c:pt>
                <c:pt idx="2277">
                  <c:v>179.82334399999999</c:v>
                </c:pt>
                <c:pt idx="2278">
                  <c:v>179.75847200000001</c:v>
                </c:pt>
                <c:pt idx="2279">
                  <c:v>179.69921600000001</c:v>
                </c:pt>
                <c:pt idx="2280">
                  <c:v>179.65029200000001</c:v>
                </c:pt>
                <c:pt idx="2281">
                  <c:v>179.606966</c:v>
                </c:pt>
                <c:pt idx="2282">
                  <c:v>179.559068</c:v>
                </c:pt>
                <c:pt idx="2283">
                  <c:v>179.49516800000001</c:v>
                </c:pt>
                <c:pt idx="2284">
                  <c:v>179.44617199999999</c:v>
                </c:pt>
                <c:pt idx="2285">
                  <c:v>179.39948000000001</c:v>
                </c:pt>
                <c:pt idx="2286">
                  <c:v>179.347478</c:v>
                </c:pt>
                <c:pt idx="2287">
                  <c:v>179.30393599999999</c:v>
                </c:pt>
                <c:pt idx="2288">
                  <c:v>179.238146</c:v>
                </c:pt>
                <c:pt idx="2289">
                  <c:v>179.186126</c:v>
                </c:pt>
                <c:pt idx="2290">
                  <c:v>179.14434800000001</c:v>
                </c:pt>
                <c:pt idx="2291">
                  <c:v>179.083922</c:v>
                </c:pt>
                <c:pt idx="2292">
                  <c:v>179.03762599999999</c:v>
                </c:pt>
                <c:pt idx="2293">
                  <c:v>178.998008</c:v>
                </c:pt>
                <c:pt idx="2294">
                  <c:v>178.94593399999999</c:v>
                </c:pt>
                <c:pt idx="2295">
                  <c:v>178.88262800000001</c:v>
                </c:pt>
                <c:pt idx="2296">
                  <c:v>178.82081600000001</c:v>
                </c:pt>
                <c:pt idx="2297">
                  <c:v>178.772558</c:v>
                </c:pt>
                <c:pt idx="2298">
                  <c:v>178.730276</c:v>
                </c:pt>
                <c:pt idx="2299">
                  <c:v>178.67523199999999</c:v>
                </c:pt>
                <c:pt idx="2300">
                  <c:v>178.632248</c:v>
                </c:pt>
                <c:pt idx="2301">
                  <c:v>178.57583600000001</c:v>
                </c:pt>
                <c:pt idx="2302">
                  <c:v>178.523798</c:v>
                </c:pt>
                <c:pt idx="2303">
                  <c:v>178.47705199999999</c:v>
                </c:pt>
                <c:pt idx="2304">
                  <c:v>178.43863999999999</c:v>
                </c:pt>
                <c:pt idx="2305">
                  <c:v>178.38172399999999</c:v>
                </c:pt>
                <c:pt idx="2306">
                  <c:v>178.32768799999999</c:v>
                </c:pt>
                <c:pt idx="2307">
                  <c:v>178.269836</c:v>
                </c:pt>
                <c:pt idx="2308">
                  <c:v>178.20584600000001</c:v>
                </c:pt>
                <c:pt idx="2309">
                  <c:v>178.163906</c:v>
                </c:pt>
                <c:pt idx="2310">
                  <c:v>178.11510799999999</c:v>
                </c:pt>
                <c:pt idx="2311">
                  <c:v>178.06146799999999</c:v>
                </c:pt>
                <c:pt idx="2312">
                  <c:v>178.01297600000001</c:v>
                </c:pt>
                <c:pt idx="2313">
                  <c:v>177.95759000000001</c:v>
                </c:pt>
                <c:pt idx="2314">
                  <c:v>177.90533600000001</c:v>
                </c:pt>
                <c:pt idx="2315">
                  <c:v>177.86676199999999</c:v>
                </c:pt>
                <c:pt idx="2316">
                  <c:v>177.81683000000001</c:v>
                </c:pt>
                <c:pt idx="2317">
                  <c:v>177.76547600000001</c:v>
                </c:pt>
                <c:pt idx="2318">
                  <c:v>177.70443800000001</c:v>
                </c:pt>
                <c:pt idx="2319">
                  <c:v>177.65474</c:v>
                </c:pt>
                <c:pt idx="2320">
                  <c:v>177.61130600000001</c:v>
                </c:pt>
                <c:pt idx="2321">
                  <c:v>177.54960199999999</c:v>
                </c:pt>
                <c:pt idx="2322">
                  <c:v>177.50357600000001</c:v>
                </c:pt>
                <c:pt idx="2323">
                  <c:v>177.44837000000001</c:v>
                </c:pt>
                <c:pt idx="2324">
                  <c:v>177.40986799999999</c:v>
                </c:pt>
                <c:pt idx="2325">
                  <c:v>177.35496800000001</c:v>
                </c:pt>
                <c:pt idx="2326">
                  <c:v>177.30032</c:v>
                </c:pt>
                <c:pt idx="2327">
                  <c:v>177.26124200000001</c:v>
                </c:pt>
                <c:pt idx="2328">
                  <c:v>177.205208</c:v>
                </c:pt>
                <c:pt idx="2329">
                  <c:v>177.15122600000001</c:v>
                </c:pt>
                <c:pt idx="2330">
                  <c:v>177.09893600000001</c:v>
                </c:pt>
                <c:pt idx="2331">
                  <c:v>177.05354</c:v>
                </c:pt>
                <c:pt idx="2332">
                  <c:v>177.003536</c:v>
                </c:pt>
                <c:pt idx="2333">
                  <c:v>176.94840199999999</c:v>
                </c:pt>
                <c:pt idx="2334">
                  <c:v>176.90790200000001</c:v>
                </c:pt>
                <c:pt idx="2335">
                  <c:v>176.86353199999999</c:v>
                </c:pt>
                <c:pt idx="2336">
                  <c:v>176.804744</c:v>
                </c:pt>
                <c:pt idx="2337">
                  <c:v>176.743616</c:v>
                </c:pt>
                <c:pt idx="2338">
                  <c:v>176.69350399999999</c:v>
                </c:pt>
                <c:pt idx="2339">
                  <c:v>176.64519200000001</c:v>
                </c:pt>
                <c:pt idx="2340">
                  <c:v>176.59138999999999</c:v>
                </c:pt>
                <c:pt idx="2341">
                  <c:v>176.54399599999999</c:v>
                </c:pt>
                <c:pt idx="2342">
                  <c:v>176.49352400000001</c:v>
                </c:pt>
                <c:pt idx="2343">
                  <c:v>176.44690399999999</c:v>
                </c:pt>
                <c:pt idx="2344">
                  <c:v>176.40519800000001</c:v>
                </c:pt>
                <c:pt idx="2345">
                  <c:v>176.344538</c:v>
                </c:pt>
                <c:pt idx="2346">
                  <c:v>176.29590200000001</c:v>
                </c:pt>
                <c:pt idx="2347">
                  <c:v>176.24787799999999</c:v>
                </c:pt>
                <c:pt idx="2348">
                  <c:v>176.19918799999999</c:v>
                </c:pt>
                <c:pt idx="2349">
                  <c:v>176.14128199999999</c:v>
                </c:pt>
                <c:pt idx="2350">
                  <c:v>176.08454599999999</c:v>
                </c:pt>
                <c:pt idx="2351">
                  <c:v>176.04307399999999</c:v>
                </c:pt>
                <c:pt idx="2352">
                  <c:v>175.99468999999999</c:v>
                </c:pt>
                <c:pt idx="2353">
                  <c:v>175.94403800000001</c:v>
                </c:pt>
                <c:pt idx="2354">
                  <c:v>175.89252200000001</c:v>
                </c:pt>
                <c:pt idx="2355">
                  <c:v>175.84912399999999</c:v>
                </c:pt>
                <c:pt idx="2356">
                  <c:v>175.77908600000001</c:v>
                </c:pt>
                <c:pt idx="2357">
                  <c:v>175.73721800000001</c:v>
                </c:pt>
                <c:pt idx="2358">
                  <c:v>175.70462000000001</c:v>
                </c:pt>
                <c:pt idx="2359">
                  <c:v>175.64210600000001</c:v>
                </c:pt>
                <c:pt idx="2360">
                  <c:v>175.58594600000001</c:v>
                </c:pt>
                <c:pt idx="2361">
                  <c:v>175.53590600000001</c:v>
                </c:pt>
                <c:pt idx="2362">
                  <c:v>175.50112999999999</c:v>
                </c:pt>
                <c:pt idx="2363">
                  <c:v>175.44470000000001</c:v>
                </c:pt>
                <c:pt idx="2364">
                  <c:v>175.391042</c:v>
                </c:pt>
                <c:pt idx="2365">
                  <c:v>175.34253200000001</c:v>
                </c:pt>
                <c:pt idx="2366">
                  <c:v>175.27665200000001</c:v>
                </c:pt>
                <c:pt idx="2367">
                  <c:v>175.22853799999999</c:v>
                </c:pt>
                <c:pt idx="2368">
                  <c:v>175.200242</c:v>
                </c:pt>
                <c:pt idx="2369">
                  <c:v>175.14185000000001</c:v>
                </c:pt>
                <c:pt idx="2370">
                  <c:v>175.105706</c:v>
                </c:pt>
                <c:pt idx="2371">
                  <c:v>175.042202</c:v>
                </c:pt>
                <c:pt idx="2372">
                  <c:v>174.990542</c:v>
                </c:pt>
                <c:pt idx="2373">
                  <c:v>174.940448</c:v>
                </c:pt>
                <c:pt idx="2374">
                  <c:v>174.88408999999999</c:v>
                </c:pt>
                <c:pt idx="2375">
                  <c:v>174.830648</c:v>
                </c:pt>
                <c:pt idx="2376">
                  <c:v>174.80265800000001</c:v>
                </c:pt>
                <c:pt idx="2377">
                  <c:v>174.75765799999999</c:v>
                </c:pt>
                <c:pt idx="2378">
                  <c:v>174.692138</c:v>
                </c:pt>
                <c:pt idx="2379">
                  <c:v>174.63137</c:v>
                </c:pt>
                <c:pt idx="2380">
                  <c:v>174.60023000000001</c:v>
                </c:pt>
                <c:pt idx="2381">
                  <c:v>174.529382</c:v>
                </c:pt>
                <c:pt idx="2382">
                  <c:v>174.475112</c:v>
                </c:pt>
                <c:pt idx="2383">
                  <c:v>174.42773600000001</c:v>
                </c:pt>
                <c:pt idx="2384">
                  <c:v>174.38640799999999</c:v>
                </c:pt>
                <c:pt idx="2385">
                  <c:v>174.35260400000001</c:v>
                </c:pt>
                <c:pt idx="2386">
                  <c:v>174.308558</c:v>
                </c:pt>
                <c:pt idx="2387">
                  <c:v>174.237278</c:v>
                </c:pt>
                <c:pt idx="2388">
                  <c:v>174.19303400000001</c:v>
                </c:pt>
                <c:pt idx="2389">
                  <c:v>174.148448</c:v>
                </c:pt>
                <c:pt idx="2390">
                  <c:v>174.10695799999999</c:v>
                </c:pt>
                <c:pt idx="2391">
                  <c:v>174.04428200000001</c:v>
                </c:pt>
                <c:pt idx="2392">
                  <c:v>173.99164999999999</c:v>
                </c:pt>
                <c:pt idx="2393">
                  <c:v>173.94573199999999</c:v>
                </c:pt>
                <c:pt idx="2394">
                  <c:v>173.88993199999999</c:v>
                </c:pt>
                <c:pt idx="2395">
                  <c:v>173.841116</c:v>
                </c:pt>
                <c:pt idx="2396">
                  <c:v>173.80293800000001</c:v>
                </c:pt>
                <c:pt idx="2397">
                  <c:v>173.76051200000001</c:v>
                </c:pt>
                <c:pt idx="2398">
                  <c:v>173.71722199999999</c:v>
                </c:pt>
                <c:pt idx="2399">
                  <c:v>173.65240399999999</c:v>
                </c:pt>
                <c:pt idx="2400">
                  <c:v>173.60110399999999</c:v>
                </c:pt>
                <c:pt idx="2401">
                  <c:v>173.53216399999999</c:v>
                </c:pt>
                <c:pt idx="2402">
                  <c:v>173.49225799999999</c:v>
                </c:pt>
                <c:pt idx="2403">
                  <c:v>173.44623200000001</c:v>
                </c:pt>
                <c:pt idx="2404">
                  <c:v>173.402672</c:v>
                </c:pt>
                <c:pt idx="2405">
                  <c:v>173.36417</c:v>
                </c:pt>
                <c:pt idx="2406">
                  <c:v>173.30494999999999</c:v>
                </c:pt>
                <c:pt idx="2407">
                  <c:v>173.24677399999999</c:v>
                </c:pt>
                <c:pt idx="2408">
                  <c:v>173.21072000000001</c:v>
                </c:pt>
                <c:pt idx="2409">
                  <c:v>173.15771000000001</c:v>
                </c:pt>
                <c:pt idx="2410">
                  <c:v>173.10052400000001</c:v>
                </c:pt>
                <c:pt idx="2411">
                  <c:v>173.04855800000001</c:v>
                </c:pt>
                <c:pt idx="2412">
                  <c:v>172.99625</c:v>
                </c:pt>
                <c:pt idx="2413">
                  <c:v>172.955444</c:v>
                </c:pt>
                <c:pt idx="2414">
                  <c:v>172.91519600000001</c:v>
                </c:pt>
                <c:pt idx="2415">
                  <c:v>172.86427399999999</c:v>
                </c:pt>
                <c:pt idx="2416">
                  <c:v>172.82049799999999</c:v>
                </c:pt>
                <c:pt idx="2417">
                  <c:v>172.77386000000001</c:v>
                </c:pt>
                <c:pt idx="2418">
                  <c:v>172.713416</c:v>
                </c:pt>
                <c:pt idx="2419">
                  <c:v>172.66892000000001</c:v>
                </c:pt>
                <c:pt idx="2420">
                  <c:v>172.61785399999999</c:v>
                </c:pt>
                <c:pt idx="2421">
                  <c:v>172.56176600000001</c:v>
                </c:pt>
                <c:pt idx="2422">
                  <c:v>172.52695399999999</c:v>
                </c:pt>
                <c:pt idx="2423">
                  <c:v>172.474322</c:v>
                </c:pt>
                <c:pt idx="2424">
                  <c:v>172.419602</c:v>
                </c:pt>
                <c:pt idx="2425">
                  <c:v>172.37838199999999</c:v>
                </c:pt>
                <c:pt idx="2426">
                  <c:v>172.319558</c:v>
                </c:pt>
                <c:pt idx="2427">
                  <c:v>172.25911400000001</c:v>
                </c:pt>
                <c:pt idx="2428">
                  <c:v>172.22923399999999</c:v>
                </c:pt>
                <c:pt idx="2429">
                  <c:v>172.17613399999999</c:v>
                </c:pt>
                <c:pt idx="2430">
                  <c:v>172.12792999999999</c:v>
                </c:pt>
                <c:pt idx="2431">
                  <c:v>172.079024</c:v>
                </c:pt>
                <c:pt idx="2432">
                  <c:v>172.038038</c:v>
                </c:pt>
                <c:pt idx="2433">
                  <c:v>171.98195000000001</c:v>
                </c:pt>
                <c:pt idx="2434">
                  <c:v>171.94069400000001</c:v>
                </c:pt>
                <c:pt idx="2435">
                  <c:v>171.89488399999999</c:v>
                </c:pt>
                <c:pt idx="2436">
                  <c:v>171.852476</c:v>
                </c:pt>
                <c:pt idx="2437">
                  <c:v>171.78710000000001</c:v>
                </c:pt>
                <c:pt idx="2438">
                  <c:v>171.74154200000001</c:v>
                </c:pt>
                <c:pt idx="2439">
                  <c:v>171.69035</c:v>
                </c:pt>
                <c:pt idx="2440">
                  <c:v>171.644846</c:v>
                </c:pt>
                <c:pt idx="2441">
                  <c:v>171.59144000000001</c:v>
                </c:pt>
                <c:pt idx="2442">
                  <c:v>171.54028400000001</c:v>
                </c:pt>
                <c:pt idx="2443">
                  <c:v>171.50923399999999</c:v>
                </c:pt>
                <c:pt idx="2444">
                  <c:v>171.455252</c:v>
                </c:pt>
                <c:pt idx="2445">
                  <c:v>171.40436600000001</c:v>
                </c:pt>
                <c:pt idx="2446">
                  <c:v>171.36174199999999</c:v>
                </c:pt>
                <c:pt idx="2447">
                  <c:v>171.29962399999999</c:v>
                </c:pt>
                <c:pt idx="2448">
                  <c:v>171.26526200000001</c:v>
                </c:pt>
                <c:pt idx="2449">
                  <c:v>171.207482</c:v>
                </c:pt>
                <c:pt idx="2450">
                  <c:v>171.15121400000001</c:v>
                </c:pt>
                <c:pt idx="2451">
                  <c:v>171.10076000000001</c:v>
                </c:pt>
                <c:pt idx="2452">
                  <c:v>171.06270799999999</c:v>
                </c:pt>
                <c:pt idx="2453">
                  <c:v>171.01338799999999</c:v>
                </c:pt>
                <c:pt idx="2454">
                  <c:v>170.96583200000001</c:v>
                </c:pt>
                <c:pt idx="2455">
                  <c:v>170.922956</c:v>
                </c:pt>
                <c:pt idx="2456">
                  <c:v>170.87433799999999</c:v>
                </c:pt>
                <c:pt idx="2457">
                  <c:v>170.818592</c:v>
                </c:pt>
                <c:pt idx="2458">
                  <c:v>170.773124</c:v>
                </c:pt>
                <c:pt idx="2459">
                  <c:v>170.72438</c:v>
                </c:pt>
                <c:pt idx="2460">
                  <c:v>170.67592400000001</c:v>
                </c:pt>
                <c:pt idx="2461">
                  <c:v>170.62390400000001</c:v>
                </c:pt>
                <c:pt idx="2462">
                  <c:v>170.57075</c:v>
                </c:pt>
                <c:pt idx="2463">
                  <c:v>170.528738</c:v>
                </c:pt>
                <c:pt idx="2464">
                  <c:v>170.48247799999999</c:v>
                </c:pt>
                <c:pt idx="2465">
                  <c:v>170.43287000000001</c:v>
                </c:pt>
                <c:pt idx="2466">
                  <c:v>170.39096599999999</c:v>
                </c:pt>
                <c:pt idx="2467">
                  <c:v>170.33927</c:v>
                </c:pt>
                <c:pt idx="2468">
                  <c:v>170.29392799999999</c:v>
                </c:pt>
                <c:pt idx="2469">
                  <c:v>170.23892000000001</c:v>
                </c:pt>
                <c:pt idx="2470">
                  <c:v>170.19759199999999</c:v>
                </c:pt>
                <c:pt idx="2471">
                  <c:v>170.1491</c:v>
                </c:pt>
                <c:pt idx="2472">
                  <c:v>170.10552200000001</c:v>
                </c:pt>
                <c:pt idx="2473">
                  <c:v>170.034494</c:v>
                </c:pt>
                <c:pt idx="2474">
                  <c:v>169.99134799999999</c:v>
                </c:pt>
                <c:pt idx="2475">
                  <c:v>169.957976</c:v>
                </c:pt>
                <c:pt idx="2476">
                  <c:v>169.905092</c:v>
                </c:pt>
                <c:pt idx="2477">
                  <c:v>169.86826400000001</c:v>
                </c:pt>
                <c:pt idx="2478">
                  <c:v>169.816892</c:v>
                </c:pt>
                <c:pt idx="2479">
                  <c:v>169.773224</c:v>
                </c:pt>
                <c:pt idx="2480">
                  <c:v>169.720088</c:v>
                </c:pt>
                <c:pt idx="2481">
                  <c:v>169.66979599999999</c:v>
                </c:pt>
                <c:pt idx="2482">
                  <c:v>169.61493200000001</c:v>
                </c:pt>
                <c:pt idx="2483">
                  <c:v>169.56210200000001</c:v>
                </c:pt>
                <c:pt idx="2484">
                  <c:v>169.524734</c:v>
                </c:pt>
                <c:pt idx="2485">
                  <c:v>169.488608</c:v>
                </c:pt>
                <c:pt idx="2486">
                  <c:v>169.42836199999999</c:v>
                </c:pt>
                <c:pt idx="2487">
                  <c:v>169.38298399999999</c:v>
                </c:pt>
                <c:pt idx="2488">
                  <c:v>169.344572</c:v>
                </c:pt>
                <c:pt idx="2489">
                  <c:v>169.282814</c:v>
                </c:pt>
                <c:pt idx="2490">
                  <c:v>169.231244</c:v>
                </c:pt>
                <c:pt idx="2491">
                  <c:v>169.19436200000001</c:v>
                </c:pt>
                <c:pt idx="2492">
                  <c:v>169.145276</c:v>
                </c:pt>
                <c:pt idx="2493">
                  <c:v>169.08899</c:v>
                </c:pt>
                <c:pt idx="2494">
                  <c:v>169.051964</c:v>
                </c:pt>
                <c:pt idx="2495">
                  <c:v>169.000754</c:v>
                </c:pt>
                <c:pt idx="2496">
                  <c:v>168.95116400000001</c:v>
                </c:pt>
                <c:pt idx="2497">
                  <c:v>168.91104200000001</c:v>
                </c:pt>
                <c:pt idx="2498">
                  <c:v>168.85498999999999</c:v>
                </c:pt>
                <c:pt idx="2499">
                  <c:v>168.80847800000001</c:v>
                </c:pt>
                <c:pt idx="2500">
                  <c:v>168.76135400000001</c:v>
                </c:pt>
                <c:pt idx="2501">
                  <c:v>168.713672</c:v>
                </c:pt>
                <c:pt idx="2502">
                  <c:v>168.659942</c:v>
                </c:pt>
                <c:pt idx="2503">
                  <c:v>168.61947799999999</c:v>
                </c:pt>
                <c:pt idx="2504">
                  <c:v>168.56762000000001</c:v>
                </c:pt>
                <c:pt idx="2505">
                  <c:v>168.51218</c:v>
                </c:pt>
                <c:pt idx="2506">
                  <c:v>168.47000600000001</c:v>
                </c:pt>
                <c:pt idx="2507">
                  <c:v>168.42506</c:v>
                </c:pt>
                <c:pt idx="2508">
                  <c:v>168.37764799999999</c:v>
                </c:pt>
                <c:pt idx="2509">
                  <c:v>168.34549999999999</c:v>
                </c:pt>
                <c:pt idx="2510">
                  <c:v>168.29585599999999</c:v>
                </c:pt>
                <c:pt idx="2511">
                  <c:v>168.23795000000001</c:v>
                </c:pt>
                <c:pt idx="2512">
                  <c:v>168.199646</c:v>
                </c:pt>
                <c:pt idx="2513">
                  <c:v>168.14013800000001</c:v>
                </c:pt>
                <c:pt idx="2514">
                  <c:v>168.10226599999999</c:v>
                </c:pt>
                <c:pt idx="2515">
                  <c:v>168.066248</c:v>
                </c:pt>
                <c:pt idx="2516">
                  <c:v>168.01564999999999</c:v>
                </c:pt>
                <c:pt idx="2517">
                  <c:v>167.95306400000001</c:v>
                </c:pt>
                <c:pt idx="2518">
                  <c:v>167.90678600000001</c:v>
                </c:pt>
                <c:pt idx="2519">
                  <c:v>167.85760999999999</c:v>
                </c:pt>
                <c:pt idx="2520">
                  <c:v>167.82449</c:v>
                </c:pt>
                <c:pt idx="2521">
                  <c:v>167.78913800000001</c:v>
                </c:pt>
                <c:pt idx="2522">
                  <c:v>167.73756800000001</c:v>
                </c:pt>
                <c:pt idx="2523">
                  <c:v>167.67307400000001</c:v>
                </c:pt>
                <c:pt idx="2524">
                  <c:v>167.622152</c:v>
                </c:pt>
                <c:pt idx="2525">
                  <c:v>167.574308</c:v>
                </c:pt>
                <c:pt idx="2526">
                  <c:v>167.52927199999999</c:v>
                </c:pt>
                <c:pt idx="2527">
                  <c:v>167.49444199999999</c:v>
                </c:pt>
                <c:pt idx="2528">
                  <c:v>167.449172</c:v>
                </c:pt>
                <c:pt idx="2529">
                  <c:v>167.406296</c:v>
                </c:pt>
                <c:pt idx="2530">
                  <c:v>167.356472</c:v>
                </c:pt>
                <c:pt idx="2531">
                  <c:v>167.31492800000001</c:v>
                </c:pt>
                <c:pt idx="2532">
                  <c:v>167.26523</c:v>
                </c:pt>
                <c:pt idx="2533">
                  <c:v>167.220392</c:v>
                </c:pt>
                <c:pt idx="2534">
                  <c:v>167.164142</c:v>
                </c:pt>
                <c:pt idx="2535">
                  <c:v>167.12445199999999</c:v>
                </c:pt>
                <c:pt idx="2536">
                  <c:v>167.07835399999999</c:v>
                </c:pt>
                <c:pt idx="2537">
                  <c:v>167.03319200000001</c:v>
                </c:pt>
                <c:pt idx="2538">
                  <c:v>166.98578000000001</c:v>
                </c:pt>
                <c:pt idx="2539">
                  <c:v>166.93520000000001</c:v>
                </c:pt>
                <c:pt idx="2540">
                  <c:v>166.88447600000001</c:v>
                </c:pt>
                <c:pt idx="2541">
                  <c:v>166.84718000000001</c:v>
                </c:pt>
                <c:pt idx="2542">
                  <c:v>166.793792</c:v>
                </c:pt>
                <c:pt idx="2543">
                  <c:v>166.74353600000001</c:v>
                </c:pt>
                <c:pt idx="2544">
                  <c:v>166.68732199999999</c:v>
                </c:pt>
                <c:pt idx="2545">
                  <c:v>166.64838800000001</c:v>
                </c:pt>
                <c:pt idx="2546">
                  <c:v>166.61685199999999</c:v>
                </c:pt>
                <c:pt idx="2547">
                  <c:v>166.56270799999999</c:v>
                </c:pt>
                <c:pt idx="2548">
                  <c:v>166.519148</c:v>
                </c:pt>
                <c:pt idx="2549">
                  <c:v>166.47054800000001</c:v>
                </c:pt>
                <c:pt idx="2550">
                  <c:v>166.41584599999999</c:v>
                </c:pt>
                <c:pt idx="2551">
                  <c:v>166.35943399999999</c:v>
                </c:pt>
                <c:pt idx="2552">
                  <c:v>166.32773599999999</c:v>
                </c:pt>
                <c:pt idx="2553">
                  <c:v>166.274258</c:v>
                </c:pt>
                <c:pt idx="2554">
                  <c:v>166.223714</c:v>
                </c:pt>
                <c:pt idx="2555">
                  <c:v>166.183862</c:v>
                </c:pt>
                <c:pt idx="2556">
                  <c:v>166.13382200000001</c:v>
                </c:pt>
                <c:pt idx="2557">
                  <c:v>166.09846999999999</c:v>
                </c:pt>
                <c:pt idx="2558">
                  <c:v>166.06025600000001</c:v>
                </c:pt>
                <c:pt idx="2559">
                  <c:v>166.00699399999999</c:v>
                </c:pt>
                <c:pt idx="2560">
                  <c:v>165.942734</c:v>
                </c:pt>
                <c:pt idx="2561">
                  <c:v>165.902108</c:v>
                </c:pt>
                <c:pt idx="2562">
                  <c:v>165.85276999999999</c:v>
                </c:pt>
                <c:pt idx="2563">
                  <c:v>165.799724</c:v>
                </c:pt>
                <c:pt idx="2564">
                  <c:v>165.760448</c:v>
                </c:pt>
                <c:pt idx="2565">
                  <c:v>165.73211599999999</c:v>
                </c:pt>
                <c:pt idx="2566">
                  <c:v>165.70198400000001</c:v>
                </c:pt>
                <c:pt idx="2567">
                  <c:v>165.63228799999999</c:v>
                </c:pt>
                <c:pt idx="2568">
                  <c:v>165.588548</c:v>
                </c:pt>
                <c:pt idx="2569">
                  <c:v>165.54448400000001</c:v>
                </c:pt>
                <c:pt idx="2570">
                  <c:v>165.49941200000001</c:v>
                </c:pt>
                <c:pt idx="2571">
                  <c:v>165.44332399999999</c:v>
                </c:pt>
                <c:pt idx="2572">
                  <c:v>165.39229399999999</c:v>
                </c:pt>
                <c:pt idx="2573">
                  <c:v>165.35807600000001</c:v>
                </c:pt>
                <c:pt idx="2574">
                  <c:v>165.31464199999999</c:v>
                </c:pt>
                <c:pt idx="2575">
                  <c:v>165.275564</c:v>
                </c:pt>
                <c:pt idx="2576">
                  <c:v>165.23450600000001</c:v>
                </c:pt>
                <c:pt idx="2577">
                  <c:v>165.18270200000001</c:v>
                </c:pt>
                <c:pt idx="2578">
                  <c:v>165.12450799999999</c:v>
                </c:pt>
                <c:pt idx="2579">
                  <c:v>165.07583600000001</c:v>
                </c:pt>
                <c:pt idx="2580">
                  <c:v>165.02072000000001</c:v>
                </c:pt>
                <c:pt idx="2581">
                  <c:v>164.98081400000001</c:v>
                </c:pt>
                <c:pt idx="2582">
                  <c:v>164.93786600000001</c:v>
                </c:pt>
                <c:pt idx="2583">
                  <c:v>164.89688000000001</c:v>
                </c:pt>
                <c:pt idx="2584">
                  <c:v>164.85654199999999</c:v>
                </c:pt>
                <c:pt idx="2585">
                  <c:v>164.80527799999999</c:v>
                </c:pt>
                <c:pt idx="2586">
                  <c:v>164.761448</c:v>
                </c:pt>
                <c:pt idx="2587">
                  <c:v>164.73327800000001</c:v>
                </c:pt>
                <c:pt idx="2588">
                  <c:v>164.68358000000001</c:v>
                </c:pt>
                <c:pt idx="2589">
                  <c:v>164.640524</c:v>
                </c:pt>
                <c:pt idx="2590">
                  <c:v>164.56810999999999</c:v>
                </c:pt>
                <c:pt idx="2591">
                  <c:v>164.51997800000001</c:v>
                </c:pt>
                <c:pt idx="2592">
                  <c:v>164.47416799999999</c:v>
                </c:pt>
                <c:pt idx="2593">
                  <c:v>164.42995999999999</c:v>
                </c:pt>
                <c:pt idx="2594">
                  <c:v>164.388578</c:v>
                </c:pt>
                <c:pt idx="2595">
                  <c:v>164.35103000000001</c:v>
                </c:pt>
                <c:pt idx="2596">
                  <c:v>164.31441799999999</c:v>
                </c:pt>
                <c:pt idx="2597">
                  <c:v>164.26727600000001</c:v>
                </c:pt>
                <c:pt idx="2598">
                  <c:v>164.21673200000001</c:v>
                </c:pt>
                <c:pt idx="2599">
                  <c:v>164.15157199999999</c:v>
                </c:pt>
                <c:pt idx="2600">
                  <c:v>164.109182</c:v>
                </c:pt>
                <c:pt idx="2601">
                  <c:v>164.08059800000001</c:v>
                </c:pt>
                <c:pt idx="2602">
                  <c:v>164.041664</c:v>
                </c:pt>
                <c:pt idx="2603">
                  <c:v>163.98809600000001</c:v>
                </c:pt>
                <c:pt idx="2604">
                  <c:v>163.93692200000001</c:v>
                </c:pt>
                <c:pt idx="2605">
                  <c:v>163.902344</c:v>
                </c:pt>
                <c:pt idx="2606">
                  <c:v>163.86344600000001</c:v>
                </c:pt>
                <c:pt idx="2607">
                  <c:v>163.81516999999999</c:v>
                </c:pt>
                <c:pt idx="2608">
                  <c:v>163.756112</c:v>
                </c:pt>
                <c:pt idx="2609">
                  <c:v>163.71752000000001</c:v>
                </c:pt>
                <c:pt idx="2610">
                  <c:v>163.67377999999999</c:v>
                </c:pt>
                <c:pt idx="2611">
                  <c:v>163.62959000000001</c:v>
                </c:pt>
                <c:pt idx="2612">
                  <c:v>163.592456</c:v>
                </c:pt>
                <c:pt idx="2613">
                  <c:v>163.544162</c:v>
                </c:pt>
                <c:pt idx="2614">
                  <c:v>163.50193400000001</c:v>
                </c:pt>
                <c:pt idx="2615">
                  <c:v>163.460894</c:v>
                </c:pt>
                <c:pt idx="2616">
                  <c:v>163.406588</c:v>
                </c:pt>
                <c:pt idx="2617">
                  <c:v>163.36463000000001</c:v>
                </c:pt>
                <c:pt idx="2618">
                  <c:v>163.32268999999999</c:v>
                </c:pt>
                <c:pt idx="2619">
                  <c:v>163.278266</c:v>
                </c:pt>
                <c:pt idx="2620">
                  <c:v>163.234904</c:v>
                </c:pt>
                <c:pt idx="2621">
                  <c:v>163.18016600000001</c:v>
                </c:pt>
                <c:pt idx="2622">
                  <c:v>163.13410400000001</c:v>
                </c:pt>
                <c:pt idx="2623">
                  <c:v>163.101326</c:v>
                </c:pt>
                <c:pt idx="2624">
                  <c:v>163.05555200000001</c:v>
                </c:pt>
                <c:pt idx="2625">
                  <c:v>163.00279399999999</c:v>
                </c:pt>
                <c:pt idx="2626">
                  <c:v>162.948758</c:v>
                </c:pt>
                <c:pt idx="2627">
                  <c:v>162.90842000000001</c:v>
                </c:pt>
                <c:pt idx="2628">
                  <c:v>162.85195400000001</c:v>
                </c:pt>
                <c:pt idx="2629">
                  <c:v>162.81251599999999</c:v>
                </c:pt>
                <c:pt idx="2630">
                  <c:v>162.77264600000001</c:v>
                </c:pt>
                <c:pt idx="2631">
                  <c:v>162.72474800000001</c:v>
                </c:pt>
                <c:pt idx="2632">
                  <c:v>162.68723600000001</c:v>
                </c:pt>
                <c:pt idx="2633">
                  <c:v>162.63879800000001</c:v>
                </c:pt>
                <c:pt idx="2634">
                  <c:v>162.581378</c:v>
                </c:pt>
                <c:pt idx="2635">
                  <c:v>162.54226399999999</c:v>
                </c:pt>
                <c:pt idx="2636">
                  <c:v>162.510368</c:v>
                </c:pt>
                <c:pt idx="2637">
                  <c:v>162.46832000000001</c:v>
                </c:pt>
                <c:pt idx="2638">
                  <c:v>162.41930600000001</c:v>
                </c:pt>
                <c:pt idx="2639">
                  <c:v>162.37304599999999</c:v>
                </c:pt>
                <c:pt idx="2640">
                  <c:v>162.33708200000001</c:v>
                </c:pt>
                <c:pt idx="2641">
                  <c:v>162.29656399999999</c:v>
                </c:pt>
                <c:pt idx="2642">
                  <c:v>162.23887400000001</c:v>
                </c:pt>
                <c:pt idx="2643">
                  <c:v>162.191588</c:v>
                </c:pt>
                <c:pt idx="2644">
                  <c:v>162.13368199999999</c:v>
                </c:pt>
                <c:pt idx="2645">
                  <c:v>162.105782</c:v>
                </c:pt>
                <c:pt idx="2646">
                  <c:v>162.05943199999999</c:v>
                </c:pt>
                <c:pt idx="2647">
                  <c:v>162.02109200000001</c:v>
                </c:pt>
                <c:pt idx="2648">
                  <c:v>161.96592200000001</c:v>
                </c:pt>
                <c:pt idx="2649">
                  <c:v>161.92176799999999</c:v>
                </c:pt>
                <c:pt idx="2650">
                  <c:v>161.88612800000001</c:v>
                </c:pt>
                <c:pt idx="2651">
                  <c:v>161.84867</c:v>
                </c:pt>
                <c:pt idx="2652">
                  <c:v>161.792438</c:v>
                </c:pt>
                <c:pt idx="2653">
                  <c:v>161.74491800000001</c:v>
                </c:pt>
                <c:pt idx="2654">
                  <c:v>161.714966</c:v>
                </c:pt>
                <c:pt idx="2655">
                  <c:v>161.66346799999999</c:v>
                </c:pt>
                <c:pt idx="2656">
                  <c:v>161.616308</c:v>
                </c:pt>
                <c:pt idx="2657">
                  <c:v>161.57809399999999</c:v>
                </c:pt>
                <c:pt idx="2658">
                  <c:v>161.537342</c:v>
                </c:pt>
                <c:pt idx="2659">
                  <c:v>161.49711199999999</c:v>
                </c:pt>
                <c:pt idx="2660">
                  <c:v>161.45369600000001</c:v>
                </c:pt>
                <c:pt idx="2661">
                  <c:v>161.397626</c:v>
                </c:pt>
                <c:pt idx="2662">
                  <c:v>161.35377800000001</c:v>
                </c:pt>
                <c:pt idx="2663">
                  <c:v>161.30166800000001</c:v>
                </c:pt>
                <c:pt idx="2664">
                  <c:v>161.26379600000001</c:v>
                </c:pt>
                <c:pt idx="2665">
                  <c:v>161.21409800000001</c:v>
                </c:pt>
                <c:pt idx="2666">
                  <c:v>161.169332</c:v>
                </c:pt>
                <c:pt idx="2667">
                  <c:v>161.12038999999999</c:v>
                </c:pt>
                <c:pt idx="2668">
                  <c:v>161.081276</c:v>
                </c:pt>
                <c:pt idx="2669">
                  <c:v>161.04453799999999</c:v>
                </c:pt>
                <c:pt idx="2670">
                  <c:v>161.011202</c:v>
                </c:pt>
                <c:pt idx="2671">
                  <c:v>160.96886599999999</c:v>
                </c:pt>
                <c:pt idx="2672">
                  <c:v>160.92147199999999</c:v>
                </c:pt>
                <c:pt idx="2673">
                  <c:v>160.87602200000001</c:v>
                </c:pt>
                <c:pt idx="2674">
                  <c:v>160.82625200000001</c:v>
                </c:pt>
                <c:pt idx="2675">
                  <c:v>160.79225</c:v>
                </c:pt>
                <c:pt idx="2676">
                  <c:v>160.754288</c:v>
                </c:pt>
                <c:pt idx="2677">
                  <c:v>160.70855</c:v>
                </c:pt>
                <c:pt idx="2678">
                  <c:v>160.65721400000001</c:v>
                </c:pt>
                <c:pt idx="2679">
                  <c:v>160.61503999999999</c:v>
                </c:pt>
                <c:pt idx="2680">
                  <c:v>160.56894199999999</c:v>
                </c:pt>
                <c:pt idx="2681">
                  <c:v>160.521602</c:v>
                </c:pt>
                <c:pt idx="2682">
                  <c:v>160.48517000000001</c:v>
                </c:pt>
                <c:pt idx="2683">
                  <c:v>160.437614</c:v>
                </c:pt>
                <c:pt idx="2684">
                  <c:v>160.37916799999999</c:v>
                </c:pt>
                <c:pt idx="2685">
                  <c:v>160.34347399999999</c:v>
                </c:pt>
                <c:pt idx="2686">
                  <c:v>160.31595200000001</c:v>
                </c:pt>
                <c:pt idx="2687">
                  <c:v>160.27732399999999</c:v>
                </c:pt>
                <c:pt idx="2688">
                  <c:v>160.236356</c:v>
                </c:pt>
                <c:pt idx="2689">
                  <c:v>160.18421000000001</c:v>
                </c:pt>
                <c:pt idx="2690">
                  <c:v>160.14291800000001</c:v>
                </c:pt>
                <c:pt idx="2691">
                  <c:v>160.08681200000001</c:v>
                </c:pt>
                <c:pt idx="2692">
                  <c:v>160.03826599999999</c:v>
                </c:pt>
                <c:pt idx="2693">
                  <c:v>159.999764</c:v>
                </c:pt>
                <c:pt idx="2694">
                  <c:v>159.95823799999999</c:v>
                </c:pt>
                <c:pt idx="2695">
                  <c:v>159.93147200000001</c:v>
                </c:pt>
                <c:pt idx="2696">
                  <c:v>159.88206199999999</c:v>
                </c:pt>
                <c:pt idx="2697">
                  <c:v>159.83065400000001</c:v>
                </c:pt>
                <c:pt idx="2698">
                  <c:v>159.78340399999999</c:v>
                </c:pt>
                <c:pt idx="2699">
                  <c:v>159.76306400000001</c:v>
                </c:pt>
                <c:pt idx="2700">
                  <c:v>159.72164599999999</c:v>
                </c:pt>
                <c:pt idx="2701">
                  <c:v>159.67239799999999</c:v>
                </c:pt>
                <c:pt idx="2702">
                  <c:v>159.636416</c:v>
                </c:pt>
                <c:pt idx="2703">
                  <c:v>159.58284800000001</c:v>
                </c:pt>
                <c:pt idx="2704">
                  <c:v>159.52955</c:v>
                </c:pt>
                <c:pt idx="2705">
                  <c:v>159.48199399999999</c:v>
                </c:pt>
                <c:pt idx="2706">
                  <c:v>159.43447399999999</c:v>
                </c:pt>
                <c:pt idx="2707">
                  <c:v>159.40205599999999</c:v>
                </c:pt>
                <c:pt idx="2708">
                  <c:v>159.351494</c:v>
                </c:pt>
                <c:pt idx="2709">
                  <c:v>159.312434</c:v>
                </c:pt>
                <c:pt idx="2710">
                  <c:v>159.271466</c:v>
                </c:pt>
                <c:pt idx="2711">
                  <c:v>159.237392</c:v>
                </c:pt>
                <c:pt idx="2712">
                  <c:v>159.19367</c:v>
                </c:pt>
                <c:pt idx="2713">
                  <c:v>159.14786000000001</c:v>
                </c:pt>
                <c:pt idx="2714">
                  <c:v>159.11070799999999</c:v>
                </c:pt>
                <c:pt idx="2715">
                  <c:v>159.068444</c:v>
                </c:pt>
                <c:pt idx="2716">
                  <c:v>159.00875600000001</c:v>
                </c:pt>
                <c:pt idx="2717">
                  <c:v>158.97282799999999</c:v>
                </c:pt>
                <c:pt idx="2718">
                  <c:v>158.92941200000001</c:v>
                </c:pt>
                <c:pt idx="2719">
                  <c:v>158.89748</c:v>
                </c:pt>
                <c:pt idx="2720">
                  <c:v>158.848232</c:v>
                </c:pt>
                <c:pt idx="2721">
                  <c:v>158.81441000000001</c:v>
                </c:pt>
                <c:pt idx="2722">
                  <c:v>158.76620600000001</c:v>
                </c:pt>
                <c:pt idx="2723">
                  <c:v>158.70995600000001</c:v>
                </c:pt>
                <c:pt idx="2724">
                  <c:v>158.66529800000001</c:v>
                </c:pt>
                <c:pt idx="2725">
                  <c:v>158.62648999999999</c:v>
                </c:pt>
                <c:pt idx="2726">
                  <c:v>158.589878</c:v>
                </c:pt>
                <c:pt idx="2727">
                  <c:v>158.558288</c:v>
                </c:pt>
                <c:pt idx="2728">
                  <c:v>158.51652799999999</c:v>
                </c:pt>
                <c:pt idx="2729">
                  <c:v>158.465372</c:v>
                </c:pt>
                <c:pt idx="2730">
                  <c:v>158.42471</c:v>
                </c:pt>
                <c:pt idx="2731">
                  <c:v>158.38694599999999</c:v>
                </c:pt>
                <c:pt idx="2732">
                  <c:v>158.3492</c:v>
                </c:pt>
                <c:pt idx="2733">
                  <c:v>158.30630600000001</c:v>
                </c:pt>
                <c:pt idx="2734">
                  <c:v>158.25182000000001</c:v>
                </c:pt>
                <c:pt idx="2735">
                  <c:v>158.21211199999999</c:v>
                </c:pt>
                <c:pt idx="2736">
                  <c:v>158.17193599999999</c:v>
                </c:pt>
                <c:pt idx="2737">
                  <c:v>158.13269600000001</c:v>
                </c:pt>
                <c:pt idx="2738">
                  <c:v>158.099288</c:v>
                </c:pt>
                <c:pt idx="2739">
                  <c:v>158.04404600000001</c:v>
                </c:pt>
                <c:pt idx="2740">
                  <c:v>158.00761399999999</c:v>
                </c:pt>
                <c:pt idx="2741">
                  <c:v>157.96083200000001</c:v>
                </c:pt>
                <c:pt idx="2742">
                  <c:v>157.91127800000001</c:v>
                </c:pt>
                <c:pt idx="2743">
                  <c:v>157.855424</c:v>
                </c:pt>
                <c:pt idx="2744">
                  <c:v>157.816418</c:v>
                </c:pt>
                <c:pt idx="2745">
                  <c:v>157.78770800000001</c:v>
                </c:pt>
                <c:pt idx="2746">
                  <c:v>157.746362</c:v>
                </c:pt>
                <c:pt idx="2747">
                  <c:v>157.70462000000001</c:v>
                </c:pt>
                <c:pt idx="2748">
                  <c:v>157.66628</c:v>
                </c:pt>
                <c:pt idx="2749">
                  <c:v>157.629164</c:v>
                </c:pt>
                <c:pt idx="2750">
                  <c:v>157.59121999999999</c:v>
                </c:pt>
                <c:pt idx="2751">
                  <c:v>157.53585200000001</c:v>
                </c:pt>
                <c:pt idx="2752">
                  <c:v>157.486514</c:v>
                </c:pt>
                <c:pt idx="2753">
                  <c:v>157.445438</c:v>
                </c:pt>
                <c:pt idx="2754">
                  <c:v>157.40096</c:v>
                </c:pt>
                <c:pt idx="2755">
                  <c:v>157.36706599999999</c:v>
                </c:pt>
                <c:pt idx="2756">
                  <c:v>157.33473799999999</c:v>
                </c:pt>
                <c:pt idx="2757">
                  <c:v>157.28221400000001</c:v>
                </c:pt>
                <c:pt idx="2758">
                  <c:v>157.24949000000001</c:v>
                </c:pt>
                <c:pt idx="2759">
                  <c:v>157.22013200000001</c:v>
                </c:pt>
                <c:pt idx="2760">
                  <c:v>157.17191</c:v>
                </c:pt>
                <c:pt idx="2761">
                  <c:v>157.125632</c:v>
                </c:pt>
                <c:pt idx="2762">
                  <c:v>157.075232</c:v>
                </c:pt>
                <c:pt idx="2763">
                  <c:v>157.02952999999999</c:v>
                </c:pt>
                <c:pt idx="2764">
                  <c:v>156.98701399999999</c:v>
                </c:pt>
                <c:pt idx="2765">
                  <c:v>156.949826</c:v>
                </c:pt>
                <c:pt idx="2766">
                  <c:v>156.92097200000001</c:v>
                </c:pt>
                <c:pt idx="2767">
                  <c:v>156.86842999999999</c:v>
                </c:pt>
                <c:pt idx="2768">
                  <c:v>156.823106</c:v>
                </c:pt>
                <c:pt idx="2769">
                  <c:v>156.79166000000001</c:v>
                </c:pt>
                <c:pt idx="2770">
                  <c:v>156.731774</c:v>
                </c:pt>
                <c:pt idx="2771">
                  <c:v>156.69924800000001</c:v>
                </c:pt>
                <c:pt idx="2772">
                  <c:v>156.65790200000001</c:v>
                </c:pt>
                <c:pt idx="2773">
                  <c:v>156.61452199999999</c:v>
                </c:pt>
                <c:pt idx="2774">
                  <c:v>156.56644399999999</c:v>
                </c:pt>
                <c:pt idx="2775">
                  <c:v>156.51966200000001</c:v>
                </c:pt>
                <c:pt idx="2776">
                  <c:v>156.48150200000001</c:v>
                </c:pt>
                <c:pt idx="2777">
                  <c:v>156.44048000000001</c:v>
                </c:pt>
                <c:pt idx="2778">
                  <c:v>156.41618</c:v>
                </c:pt>
                <c:pt idx="2779">
                  <c:v>156.373088</c:v>
                </c:pt>
                <c:pt idx="2780">
                  <c:v>156.33037400000001</c:v>
                </c:pt>
                <c:pt idx="2781">
                  <c:v>156.27271999999999</c:v>
                </c:pt>
                <c:pt idx="2782">
                  <c:v>156.230906</c:v>
                </c:pt>
                <c:pt idx="2783">
                  <c:v>156.199118</c:v>
                </c:pt>
                <c:pt idx="2784">
                  <c:v>156.16277600000001</c:v>
                </c:pt>
                <c:pt idx="2785">
                  <c:v>156.11655200000001</c:v>
                </c:pt>
                <c:pt idx="2786">
                  <c:v>156.08087599999999</c:v>
                </c:pt>
                <c:pt idx="2787">
                  <c:v>156.02822599999999</c:v>
                </c:pt>
                <c:pt idx="2788">
                  <c:v>155.987942</c:v>
                </c:pt>
                <c:pt idx="2789">
                  <c:v>155.95465999999999</c:v>
                </c:pt>
                <c:pt idx="2790">
                  <c:v>155.914142</c:v>
                </c:pt>
                <c:pt idx="2791">
                  <c:v>155.86924999999999</c:v>
                </c:pt>
                <c:pt idx="2792">
                  <c:v>155.836994</c:v>
                </c:pt>
                <c:pt idx="2793">
                  <c:v>155.79922999999999</c:v>
                </c:pt>
                <c:pt idx="2794">
                  <c:v>155.76052999999999</c:v>
                </c:pt>
                <c:pt idx="2795">
                  <c:v>155.71695199999999</c:v>
                </c:pt>
                <c:pt idx="2796">
                  <c:v>155.65643600000001</c:v>
                </c:pt>
                <c:pt idx="2797">
                  <c:v>155.62183999999999</c:v>
                </c:pt>
                <c:pt idx="2798">
                  <c:v>155.59158199999999</c:v>
                </c:pt>
                <c:pt idx="2799">
                  <c:v>155.544962</c:v>
                </c:pt>
                <c:pt idx="2800">
                  <c:v>155.51033000000001</c:v>
                </c:pt>
                <c:pt idx="2801">
                  <c:v>155.46351200000001</c:v>
                </c:pt>
                <c:pt idx="2802">
                  <c:v>155.427188</c:v>
                </c:pt>
                <c:pt idx="2803">
                  <c:v>155.39158399999999</c:v>
                </c:pt>
                <c:pt idx="2804">
                  <c:v>155.33749399999999</c:v>
                </c:pt>
                <c:pt idx="2805">
                  <c:v>155.28649999999999</c:v>
                </c:pt>
                <c:pt idx="2806">
                  <c:v>155.23950199999999</c:v>
                </c:pt>
                <c:pt idx="2807">
                  <c:v>155.20703</c:v>
                </c:pt>
                <c:pt idx="2808">
                  <c:v>155.18011999999999</c:v>
                </c:pt>
                <c:pt idx="2809">
                  <c:v>155.144498</c:v>
                </c:pt>
                <c:pt idx="2810">
                  <c:v>155.101046</c:v>
                </c:pt>
                <c:pt idx="2811">
                  <c:v>155.05444399999999</c:v>
                </c:pt>
                <c:pt idx="2812">
                  <c:v>155.01547400000001</c:v>
                </c:pt>
                <c:pt idx="2813">
                  <c:v>154.97789</c:v>
                </c:pt>
                <c:pt idx="2814">
                  <c:v>154.929056</c:v>
                </c:pt>
                <c:pt idx="2815">
                  <c:v>154.88050999999999</c:v>
                </c:pt>
                <c:pt idx="2816">
                  <c:v>154.83943400000001</c:v>
                </c:pt>
                <c:pt idx="2817">
                  <c:v>154.82040799999999</c:v>
                </c:pt>
                <c:pt idx="2818">
                  <c:v>154.77582200000001</c:v>
                </c:pt>
                <c:pt idx="2819">
                  <c:v>154.72698800000001</c:v>
                </c:pt>
                <c:pt idx="2820">
                  <c:v>154.69086200000001</c:v>
                </c:pt>
                <c:pt idx="2821">
                  <c:v>154.650182</c:v>
                </c:pt>
                <c:pt idx="2822">
                  <c:v>154.60329200000001</c:v>
                </c:pt>
                <c:pt idx="2823">
                  <c:v>154.57861399999999</c:v>
                </c:pt>
                <c:pt idx="2824">
                  <c:v>154.52475799999999</c:v>
                </c:pt>
                <c:pt idx="2825">
                  <c:v>154.480118</c:v>
                </c:pt>
                <c:pt idx="2826">
                  <c:v>154.44795199999999</c:v>
                </c:pt>
                <c:pt idx="2827">
                  <c:v>154.40316799999999</c:v>
                </c:pt>
                <c:pt idx="2828">
                  <c:v>154.36662799999999</c:v>
                </c:pt>
                <c:pt idx="2829">
                  <c:v>154.32927799999999</c:v>
                </c:pt>
                <c:pt idx="2830">
                  <c:v>154.27698799999999</c:v>
                </c:pt>
                <c:pt idx="2831">
                  <c:v>154.241366</c:v>
                </c:pt>
                <c:pt idx="2832">
                  <c:v>154.19515999999999</c:v>
                </c:pt>
                <c:pt idx="2833">
                  <c:v>154.15152800000001</c:v>
                </c:pt>
                <c:pt idx="2834">
                  <c:v>154.10802200000001</c:v>
                </c:pt>
                <c:pt idx="2835">
                  <c:v>154.08159800000001</c:v>
                </c:pt>
                <c:pt idx="2836">
                  <c:v>154.04878400000001</c:v>
                </c:pt>
                <c:pt idx="2837">
                  <c:v>153.99334400000001</c:v>
                </c:pt>
                <c:pt idx="2838">
                  <c:v>153.962546</c:v>
                </c:pt>
                <c:pt idx="2839">
                  <c:v>153.93306200000001</c:v>
                </c:pt>
                <c:pt idx="2840">
                  <c:v>153.88566800000001</c:v>
                </c:pt>
                <c:pt idx="2841">
                  <c:v>153.84401600000001</c:v>
                </c:pt>
                <c:pt idx="2842">
                  <c:v>153.79521800000001</c:v>
                </c:pt>
                <c:pt idx="2843">
                  <c:v>153.75756200000001</c:v>
                </c:pt>
                <c:pt idx="2844">
                  <c:v>153.72445999999999</c:v>
                </c:pt>
                <c:pt idx="2845">
                  <c:v>153.674564</c:v>
                </c:pt>
                <c:pt idx="2846">
                  <c:v>153.63899599999999</c:v>
                </c:pt>
                <c:pt idx="2847">
                  <c:v>153.60335599999999</c:v>
                </c:pt>
                <c:pt idx="2848">
                  <c:v>153.55805000000001</c:v>
                </c:pt>
                <c:pt idx="2849">
                  <c:v>153.52471399999999</c:v>
                </c:pt>
                <c:pt idx="2850">
                  <c:v>153.472172</c:v>
                </c:pt>
                <c:pt idx="2851">
                  <c:v>153.42628999999999</c:v>
                </c:pt>
                <c:pt idx="2852">
                  <c:v>153.37949</c:v>
                </c:pt>
                <c:pt idx="2853">
                  <c:v>153.35180600000001</c:v>
                </c:pt>
                <c:pt idx="2854">
                  <c:v>153.318938</c:v>
                </c:pt>
                <c:pt idx="2855">
                  <c:v>153.29238799999999</c:v>
                </c:pt>
                <c:pt idx="2856">
                  <c:v>153.25199599999999</c:v>
                </c:pt>
                <c:pt idx="2857">
                  <c:v>153.20328799999999</c:v>
                </c:pt>
                <c:pt idx="2858">
                  <c:v>153.15114199999999</c:v>
                </c:pt>
                <c:pt idx="2859">
                  <c:v>153.11966000000001</c:v>
                </c:pt>
                <c:pt idx="2860">
                  <c:v>153.07649599999999</c:v>
                </c:pt>
                <c:pt idx="2861">
                  <c:v>153.06103400000001</c:v>
                </c:pt>
                <c:pt idx="2862">
                  <c:v>153.015062</c:v>
                </c:pt>
                <c:pt idx="2863">
                  <c:v>152.95350199999999</c:v>
                </c:pt>
                <c:pt idx="2864">
                  <c:v>152.918474</c:v>
                </c:pt>
                <c:pt idx="2865">
                  <c:v>152.88706400000001</c:v>
                </c:pt>
                <c:pt idx="2866">
                  <c:v>152.84672599999999</c:v>
                </c:pt>
                <c:pt idx="2867">
                  <c:v>152.816666</c:v>
                </c:pt>
                <c:pt idx="2868">
                  <c:v>152.770748</c:v>
                </c:pt>
                <c:pt idx="2869">
                  <c:v>152.727656</c:v>
                </c:pt>
                <c:pt idx="2870">
                  <c:v>152.688524</c:v>
                </c:pt>
                <c:pt idx="2871">
                  <c:v>152.65563800000001</c:v>
                </c:pt>
                <c:pt idx="2872">
                  <c:v>152.608136</c:v>
                </c:pt>
                <c:pt idx="2873">
                  <c:v>152.574062</c:v>
                </c:pt>
                <c:pt idx="2874">
                  <c:v>152.53655000000001</c:v>
                </c:pt>
                <c:pt idx="2875">
                  <c:v>152.49450200000001</c:v>
                </c:pt>
                <c:pt idx="2876">
                  <c:v>152.44280599999999</c:v>
                </c:pt>
                <c:pt idx="2877">
                  <c:v>152.40149600000001</c:v>
                </c:pt>
                <c:pt idx="2878">
                  <c:v>152.361986</c:v>
                </c:pt>
                <c:pt idx="2879">
                  <c:v>152.325716</c:v>
                </c:pt>
                <c:pt idx="2880">
                  <c:v>152.28975199999999</c:v>
                </c:pt>
                <c:pt idx="2881">
                  <c:v>152.24909</c:v>
                </c:pt>
                <c:pt idx="2882">
                  <c:v>152.20781600000001</c:v>
                </c:pt>
                <c:pt idx="2883">
                  <c:v>152.18130199999999</c:v>
                </c:pt>
                <c:pt idx="2884">
                  <c:v>152.13815600000001</c:v>
                </c:pt>
                <c:pt idx="2885">
                  <c:v>152.10032000000001</c:v>
                </c:pt>
                <c:pt idx="2886">
                  <c:v>152.052674</c:v>
                </c:pt>
                <c:pt idx="2887">
                  <c:v>152.013488</c:v>
                </c:pt>
                <c:pt idx="2888">
                  <c:v>151.97349199999999</c:v>
                </c:pt>
                <c:pt idx="2889">
                  <c:v>151.92728600000001</c:v>
                </c:pt>
                <c:pt idx="2890">
                  <c:v>151.89628999999999</c:v>
                </c:pt>
                <c:pt idx="2891">
                  <c:v>151.852046</c:v>
                </c:pt>
                <c:pt idx="2892">
                  <c:v>151.82943800000001</c:v>
                </c:pt>
                <c:pt idx="2893">
                  <c:v>151.788344</c:v>
                </c:pt>
                <c:pt idx="2894">
                  <c:v>151.741364</c:v>
                </c:pt>
                <c:pt idx="2895">
                  <c:v>151.698398</c:v>
                </c:pt>
                <c:pt idx="2896">
                  <c:v>151.66175000000001</c:v>
                </c:pt>
                <c:pt idx="2897">
                  <c:v>151.61898199999999</c:v>
                </c:pt>
                <c:pt idx="2898">
                  <c:v>151.58409800000001</c:v>
                </c:pt>
                <c:pt idx="2899">
                  <c:v>151.550096</c:v>
                </c:pt>
                <c:pt idx="2900">
                  <c:v>151.51721000000001</c:v>
                </c:pt>
                <c:pt idx="2901">
                  <c:v>151.47870800000001</c:v>
                </c:pt>
                <c:pt idx="2902">
                  <c:v>151.4273</c:v>
                </c:pt>
                <c:pt idx="2903">
                  <c:v>151.396862</c:v>
                </c:pt>
                <c:pt idx="2904">
                  <c:v>151.36084399999999</c:v>
                </c:pt>
                <c:pt idx="2905">
                  <c:v>151.31766200000001</c:v>
                </c:pt>
                <c:pt idx="2906">
                  <c:v>151.28148200000001</c:v>
                </c:pt>
                <c:pt idx="2907">
                  <c:v>151.23950600000001</c:v>
                </c:pt>
                <c:pt idx="2908">
                  <c:v>151.188782</c:v>
                </c:pt>
                <c:pt idx="2909">
                  <c:v>151.153988</c:v>
                </c:pt>
                <c:pt idx="2910">
                  <c:v>151.12473800000001</c:v>
                </c:pt>
                <c:pt idx="2911">
                  <c:v>151.08254600000001</c:v>
                </c:pt>
                <c:pt idx="2912">
                  <c:v>151.034828</c:v>
                </c:pt>
                <c:pt idx="2913">
                  <c:v>150.99614600000001</c:v>
                </c:pt>
                <c:pt idx="2914">
                  <c:v>150.95199199999999</c:v>
                </c:pt>
                <c:pt idx="2915">
                  <c:v>150.91872799999999</c:v>
                </c:pt>
                <c:pt idx="2916">
                  <c:v>150.88290799999999</c:v>
                </c:pt>
                <c:pt idx="2917">
                  <c:v>150.83281400000001</c:v>
                </c:pt>
                <c:pt idx="2918">
                  <c:v>150.793736</c:v>
                </c:pt>
                <c:pt idx="2919">
                  <c:v>150.773684</c:v>
                </c:pt>
                <c:pt idx="2920">
                  <c:v>150.72819799999999</c:v>
                </c:pt>
                <c:pt idx="2921">
                  <c:v>150.70344800000001</c:v>
                </c:pt>
                <c:pt idx="2922">
                  <c:v>150.66355999999999</c:v>
                </c:pt>
                <c:pt idx="2923">
                  <c:v>150.6335</c:v>
                </c:pt>
                <c:pt idx="2924">
                  <c:v>150.588932</c:v>
                </c:pt>
                <c:pt idx="2925">
                  <c:v>150.54531800000001</c:v>
                </c:pt>
                <c:pt idx="2926">
                  <c:v>150.50496200000001</c:v>
                </c:pt>
                <c:pt idx="2927">
                  <c:v>150.46017800000001</c:v>
                </c:pt>
                <c:pt idx="2928">
                  <c:v>150.42628400000001</c:v>
                </c:pt>
                <c:pt idx="2929">
                  <c:v>150.394982</c:v>
                </c:pt>
                <c:pt idx="2930">
                  <c:v>150.35594</c:v>
                </c:pt>
                <c:pt idx="2931">
                  <c:v>150.320516</c:v>
                </c:pt>
                <c:pt idx="2932">
                  <c:v>150.27700999999999</c:v>
                </c:pt>
                <c:pt idx="2933">
                  <c:v>150.22911199999999</c:v>
                </c:pt>
                <c:pt idx="2934">
                  <c:v>150.203858</c:v>
                </c:pt>
                <c:pt idx="2935">
                  <c:v>150.17079200000001</c:v>
                </c:pt>
                <c:pt idx="2936">
                  <c:v>150.118718</c:v>
                </c:pt>
                <c:pt idx="2937">
                  <c:v>150.085238</c:v>
                </c:pt>
                <c:pt idx="2938">
                  <c:v>150.05336</c:v>
                </c:pt>
                <c:pt idx="2939">
                  <c:v>150.01016000000001</c:v>
                </c:pt>
                <c:pt idx="2940">
                  <c:v>149.96471</c:v>
                </c:pt>
                <c:pt idx="2941">
                  <c:v>149.92944800000001</c:v>
                </c:pt>
                <c:pt idx="2942">
                  <c:v>149.88592399999999</c:v>
                </c:pt>
                <c:pt idx="2943">
                  <c:v>149.85032000000001</c:v>
                </c:pt>
                <c:pt idx="2944">
                  <c:v>149.82449</c:v>
                </c:pt>
                <c:pt idx="2945">
                  <c:v>149.77652</c:v>
                </c:pt>
                <c:pt idx="2946">
                  <c:v>149.73450800000001</c:v>
                </c:pt>
                <c:pt idx="2947">
                  <c:v>149.69713999999999</c:v>
                </c:pt>
                <c:pt idx="2948">
                  <c:v>149.66320999999999</c:v>
                </c:pt>
                <c:pt idx="2949">
                  <c:v>149.62316000000001</c:v>
                </c:pt>
                <c:pt idx="2950">
                  <c:v>149.59072399999999</c:v>
                </c:pt>
                <c:pt idx="2951">
                  <c:v>149.564426</c:v>
                </c:pt>
                <c:pt idx="2952">
                  <c:v>149.5301</c:v>
                </c:pt>
                <c:pt idx="2953">
                  <c:v>149.48270600000001</c:v>
                </c:pt>
                <c:pt idx="2954">
                  <c:v>149.43338600000001</c:v>
                </c:pt>
                <c:pt idx="2955">
                  <c:v>149.39869999999999</c:v>
                </c:pt>
                <c:pt idx="2956">
                  <c:v>149.36678599999999</c:v>
                </c:pt>
                <c:pt idx="2957">
                  <c:v>149.33577199999999</c:v>
                </c:pt>
                <c:pt idx="2958">
                  <c:v>149.29293200000001</c:v>
                </c:pt>
                <c:pt idx="2959">
                  <c:v>149.254178</c:v>
                </c:pt>
                <c:pt idx="2960">
                  <c:v>149.20554200000001</c:v>
                </c:pt>
                <c:pt idx="2961">
                  <c:v>149.16264799999999</c:v>
                </c:pt>
                <c:pt idx="2962">
                  <c:v>149.13118399999999</c:v>
                </c:pt>
                <c:pt idx="2963">
                  <c:v>149.100098</c:v>
                </c:pt>
                <c:pt idx="2964">
                  <c:v>149.05943600000001</c:v>
                </c:pt>
                <c:pt idx="2965">
                  <c:v>149.01846800000001</c:v>
                </c:pt>
                <c:pt idx="2966">
                  <c:v>148.98297199999999</c:v>
                </c:pt>
                <c:pt idx="2967">
                  <c:v>148.936892</c:v>
                </c:pt>
                <c:pt idx="2968">
                  <c:v>148.90992800000001</c:v>
                </c:pt>
                <c:pt idx="2969">
                  <c:v>148.87128200000001</c:v>
                </c:pt>
                <c:pt idx="2970">
                  <c:v>148.84257199999999</c:v>
                </c:pt>
                <c:pt idx="2971">
                  <c:v>148.79642000000001</c:v>
                </c:pt>
                <c:pt idx="2972">
                  <c:v>148.75343599999999</c:v>
                </c:pt>
                <c:pt idx="2973">
                  <c:v>148.72855999999999</c:v>
                </c:pt>
                <c:pt idx="2974">
                  <c:v>148.684946</c:v>
                </c:pt>
                <c:pt idx="2975">
                  <c:v>148.64959400000001</c:v>
                </c:pt>
                <c:pt idx="2976">
                  <c:v>148.60777999999999</c:v>
                </c:pt>
                <c:pt idx="2977">
                  <c:v>148.56141199999999</c:v>
                </c:pt>
                <c:pt idx="2978">
                  <c:v>148.535618</c:v>
                </c:pt>
                <c:pt idx="2979">
                  <c:v>148.48961</c:v>
                </c:pt>
                <c:pt idx="2980">
                  <c:v>148.46018000000001</c:v>
                </c:pt>
                <c:pt idx="2981">
                  <c:v>148.42733000000001</c:v>
                </c:pt>
                <c:pt idx="2982">
                  <c:v>148.395128</c:v>
                </c:pt>
                <c:pt idx="2983">
                  <c:v>148.36261999999999</c:v>
                </c:pt>
                <c:pt idx="2984">
                  <c:v>148.31205800000001</c:v>
                </c:pt>
                <c:pt idx="2985">
                  <c:v>148.272764</c:v>
                </c:pt>
                <c:pt idx="2986">
                  <c:v>148.2467</c:v>
                </c:pt>
                <c:pt idx="2987">
                  <c:v>148.21525399999999</c:v>
                </c:pt>
                <c:pt idx="2988">
                  <c:v>148.170974</c:v>
                </c:pt>
                <c:pt idx="2989">
                  <c:v>148.12412</c:v>
                </c:pt>
                <c:pt idx="2990">
                  <c:v>148.095482</c:v>
                </c:pt>
                <c:pt idx="2991">
                  <c:v>148.06443200000001</c:v>
                </c:pt>
                <c:pt idx="2992">
                  <c:v>148.02332000000001</c:v>
                </c:pt>
                <c:pt idx="2993">
                  <c:v>147.989462</c:v>
                </c:pt>
                <c:pt idx="2994">
                  <c:v>147.952922</c:v>
                </c:pt>
                <c:pt idx="2995">
                  <c:v>147.89930000000001</c:v>
                </c:pt>
                <c:pt idx="2996">
                  <c:v>147.870284</c:v>
                </c:pt>
                <c:pt idx="2997">
                  <c:v>147.84004400000001</c:v>
                </c:pt>
                <c:pt idx="2998">
                  <c:v>147.80622199999999</c:v>
                </c:pt>
                <c:pt idx="2999">
                  <c:v>147.76797199999999</c:v>
                </c:pt>
                <c:pt idx="3000">
                  <c:v>147.729038</c:v>
                </c:pt>
                <c:pt idx="3001">
                  <c:v>147.69163399999999</c:v>
                </c:pt>
                <c:pt idx="3002">
                  <c:v>147.65163799999999</c:v>
                </c:pt>
                <c:pt idx="3003">
                  <c:v>147.61076</c:v>
                </c:pt>
                <c:pt idx="3004">
                  <c:v>147.56660600000001</c:v>
                </c:pt>
                <c:pt idx="3005">
                  <c:v>147.531992</c:v>
                </c:pt>
                <c:pt idx="3006">
                  <c:v>147.50369599999999</c:v>
                </c:pt>
                <c:pt idx="3007">
                  <c:v>147.479648</c:v>
                </c:pt>
                <c:pt idx="3008">
                  <c:v>147.430994</c:v>
                </c:pt>
                <c:pt idx="3009">
                  <c:v>147.40046599999999</c:v>
                </c:pt>
                <c:pt idx="3010">
                  <c:v>147.369866</c:v>
                </c:pt>
                <c:pt idx="3011">
                  <c:v>147.329564</c:v>
                </c:pt>
                <c:pt idx="3012">
                  <c:v>147.28424000000001</c:v>
                </c:pt>
                <c:pt idx="3013">
                  <c:v>147.245396</c:v>
                </c:pt>
                <c:pt idx="3014">
                  <c:v>147.21488600000001</c:v>
                </c:pt>
                <c:pt idx="3015">
                  <c:v>147.16606999999999</c:v>
                </c:pt>
                <c:pt idx="3016">
                  <c:v>147.125012</c:v>
                </c:pt>
                <c:pt idx="3017">
                  <c:v>147.08723000000001</c:v>
                </c:pt>
                <c:pt idx="3018">
                  <c:v>147.06116599999999</c:v>
                </c:pt>
                <c:pt idx="3019">
                  <c:v>147.036776</c:v>
                </c:pt>
                <c:pt idx="3020">
                  <c:v>146.99976799999999</c:v>
                </c:pt>
                <c:pt idx="3021">
                  <c:v>146.95339999999999</c:v>
                </c:pt>
                <c:pt idx="3022">
                  <c:v>146.90928199999999</c:v>
                </c:pt>
                <c:pt idx="3023">
                  <c:v>146.87281400000001</c:v>
                </c:pt>
                <c:pt idx="3024">
                  <c:v>146.84279000000001</c:v>
                </c:pt>
                <c:pt idx="3025">
                  <c:v>146.807906</c:v>
                </c:pt>
                <c:pt idx="3026">
                  <c:v>146.769656</c:v>
                </c:pt>
                <c:pt idx="3027">
                  <c:v>146.73462799999999</c:v>
                </c:pt>
                <c:pt idx="3028">
                  <c:v>146.71284800000001</c:v>
                </c:pt>
                <c:pt idx="3029">
                  <c:v>146.671322</c:v>
                </c:pt>
                <c:pt idx="3030">
                  <c:v>146.624504</c:v>
                </c:pt>
                <c:pt idx="3031">
                  <c:v>146.59059199999999</c:v>
                </c:pt>
                <c:pt idx="3032">
                  <c:v>146.54906600000001</c:v>
                </c:pt>
                <c:pt idx="3033">
                  <c:v>146.513462</c:v>
                </c:pt>
                <c:pt idx="3034">
                  <c:v>146.477642</c:v>
                </c:pt>
                <c:pt idx="3035">
                  <c:v>146.438312</c:v>
                </c:pt>
                <c:pt idx="3036">
                  <c:v>146.407298</c:v>
                </c:pt>
                <c:pt idx="3037">
                  <c:v>146.37250399999999</c:v>
                </c:pt>
                <c:pt idx="3038">
                  <c:v>146.334902</c:v>
                </c:pt>
                <c:pt idx="3039">
                  <c:v>146.30521999999999</c:v>
                </c:pt>
                <c:pt idx="3040">
                  <c:v>146.265728</c:v>
                </c:pt>
                <c:pt idx="3041">
                  <c:v>146.23424600000001</c:v>
                </c:pt>
                <c:pt idx="3042">
                  <c:v>146.20301599999999</c:v>
                </c:pt>
                <c:pt idx="3043">
                  <c:v>146.16426200000001</c:v>
                </c:pt>
                <c:pt idx="3044">
                  <c:v>146.12063000000001</c:v>
                </c:pt>
                <c:pt idx="3045">
                  <c:v>146.09042600000001</c:v>
                </c:pt>
                <c:pt idx="3046">
                  <c:v>146.058314</c:v>
                </c:pt>
                <c:pt idx="3047">
                  <c:v>146.01531199999999</c:v>
                </c:pt>
                <c:pt idx="3048">
                  <c:v>145.97661199999999</c:v>
                </c:pt>
                <c:pt idx="3049">
                  <c:v>145.95097999999999</c:v>
                </c:pt>
                <c:pt idx="3050">
                  <c:v>145.90821199999999</c:v>
                </c:pt>
                <c:pt idx="3051">
                  <c:v>145.86080000000001</c:v>
                </c:pt>
                <c:pt idx="3052">
                  <c:v>145.824962</c:v>
                </c:pt>
                <c:pt idx="3053">
                  <c:v>145.79074399999999</c:v>
                </c:pt>
                <c:pt idx="3054">
                  <c:v>145.75253000000001</c:v>
                </c:pt>
                <c:pt idx="3055">
                  <c:v>145.72470200000001</c:v>
                </c:pt>
                <c:pt idx="3056">
                  <c:v>145.69817</c:v>
                </c:pt>
                <c:pt idx="3057">
                  <c:v>145.667282</c:v>
                </c:pt>
                <c:pt idx="3058">
                  <c:v>145.616162</c:v>
                </c:pt>
                <c:pt idx="3059">
                  <c:v>145.593446</c:v>
                </c:pt>
                <c:pt idx="3060">
                  <c:v>145.56527600000001</c:v>
                </c:pt>
                <c:pt idx="3061">
                  <c:v>145.51734200000001</c:v>
                </c:pt>
                <c:pt idx="3062">
                  <c:v>145.47788600000001</c:v>
                </c:pt>
                <c:pt idx="3063">
                  <c:v>145.44535999999999</c:v>
                </c:pt>
                <c:pt idx="3064">
                  <c:v>145.401332</c:v>
                </c:pt>
                <c:pt idx="3065">
                  <c:v>145.357268</c:v>
                </c:pt>
                <c:pt idx="3066">
                  <c:v>145.33896200000001</c:v>
                </c:pt>
                <c:pt idx="3067">
                  <c:v>145.29857000000001</c:v>
                </c:pt>
                <c:pt idx="3068">
                  <c:v>145.26298399999999</c:v>
                </c:pt>
                <c:pt idx="3069">
                  <c:v>145.22959399999999</c:v>
                </c:pt>
                <c:pt idx="3070">
                  <c:v>145.19483600000001</c:v>
                </c:pt>
                <c:pt idx="3071">
                  <c:v>145.14812599999999</c:v>
                </c:pt>
                <c:pt idx="3072">
                  <c:v>145.10746399999999</c:v>
                </c:pt>
                <c:pt idx="3073">
                  <c:v>145.08249799999999</c:v>
                </c:pt>
                <c:pt idx="3074">
                  <c:v>145.06131199999999</c:v>
                </c:pt>
                <c:pt idx="3075">
                  <c:v>145.01762600000001</c:v>
                </c:pt>
                <c:pt idx="3076">
                  <c:v>144.97698199999999</c:v>
                </c:pt>
                <c:pt idx="3077">
                  <c:v>144.93633800000001</c:v>
                </c:pt>
                <c:pt idx="3078">
                  <c:v>144.91543999999999</c:v>
                </c:pt>
                <c:pt idx="3079">
                  <c:v>144.89007799999999</c:v>
                </c:pt>
                <c:pt idx="3080">
                  <c:v>144.84455600000001</c:v>
                </c:pt>
                <c:pt idx="3081">
                  <c:v>144.81435200000001</c:v>
                </c:pt>
                <c:pt idx="3082">
                  <c:v>144.77347399999999</c:v>
                </c:pt>
                <c:pt idx="3083">
                  <c:v>144.72440599999999</c:v>
                </c:pt>
                <c:pt idx="3084">
                  <c:v>144.69998000000001</c:v>
                </c:pt>
                <c:pt idx="3085">
                  <c:v>144.66752600000001</c:v>
                </c:pt>
                <c:pt idx="3086">
                  <c:v>144.613472</c:v>
                </c:pt>
                <c:pt idx="3087">
                  <c:v>144.58685</c:v>
                </c:pt>
                <c:pt idx="3088">
                  <c:v>144.561758</c:v>
                </c:pt>
                <c:pt idx="3089">
                  <c:v>144.53978000000001</c:v>
                </c:pt>
                <c:pt idx="3090">
                  <c:v>144.492188</c:v>
                </c:pt>
                <c:pt idx="3091">
                  <c:v>144.45060799999999</c:v>
                </c:pt>
                <c:pt idx="3092">
                  <c:v>144.41574199999999</c:v>
                </c:pt>
                <c:pt idx="3093">
                  <c:v>144.38937200000001</c:v>
                </c:pt>
                <c:pt idx="3094">
                  <c:v>144.350168</c:v>
                </c:pt>
                <c:pt idx="3095">
                  <c:v>144.30558199999999</c:v>
                </c:pt>
                <c:pt idx="3096">
                  <c:v>144.26859200000001</c:v>
                </c:pt>
                <c:pt idx="3097">
                  <c:v>144.247568</c:v>
                </c:pt>
                <c:pt idx="3098">
                  <c:v>144.20773399999999</c:v>
                </c:pt>
                <c:pt idx="3099">
                  <c:v>144.16240999999999</c:v>
                </c:pt>
                <c:pt idx="3100">
                  <c:v>144.14376200000001</c:v>
                </c:pt>
                <c:pt idx="3101">
                  <c:v>144.09649400000001</c:v>
                </c:pt>
                <c:pt idx="3102">
                  <c:v>144.0779</c:v>
                </c:pt>
                <c:pt idx="3103">
                  <c:v>144.03210799999999</c:v>
                </c:pt>
                <c:pt idx="3104">
                  <c:v>143.98496599999999</c:v>
                </c:pt>
                <c:pt idx="3105">
                  <c:v>143.959946</c:v>
                </c:pt>
                <c:pt idx="3106">
                  <c:v>143.93062399999999</c:v>
                </c:pt>
                <c:pt idx="3107">
                  <c:v>143.89089799999999</c:v>
                </c:pt>
                <c:pt idx="3108">
                  <c:v>143.85394400000001</c:v>
                </c:pt>
                <c:pt idx="3109">
                  <c:v>143.82404600000001</c:v>
                </c:pt>
                <c:pt idx="3110">
                  <c:v>143.80242799999999</c:v>
                </c:pt>
                <c:pt idx="3111">
                  <c:v>143.76399799999999</c:v>
                </c:pt>
                <c:pt idx="3112">
                  <c:v>143.71820600000001</c:v>
                </c:pt>
                <c:pt idx="3113">
                  <c:v>143.678246</c:v>
                </c:pt>
                <c:pt idx="3114">
                  <c:v>143.652704</c:v>
                </c:pt>
                <c:pt idx="3115">
                  <c:v>143.61382399999999</c:v>
                </c:pt>
                <c:pt idx="3116">
                  <c:v>143.58464599999999</c:v>
                </c:pt>
                <c:pt idx="3117">
                  <c:v>143.573396</c:v>
                </c:pt>
                <c:pt idx="3118">
                  <c:v>143.526218</c:v>
                </c:pt>
                <c:pt idx="3119">
                  <c:v>143.4794</c:v>
                </c:pt>
                <c:pt idx="3120">
                  <c:v>143.44069999999999</c:v>
                </c:pt>
                <c:pt idx="3121">
                  <c:v>143.40972199999999</c:v>
                </c:pt>
                <c:pt idx="3122">
                  <c:v>143.36758399999999</c:v>
                </c:pt>
                <c:pt idx="3123">
                  <c:v>143.342726</c:v>
                </c:pt>
                <c:pt idx="3124">
                  <c:v>143.312918</c:v>
                </c:pt>
                <c:pt idx="3125">
                  <c:v>143.27627000000001</c:v>
                </c:pt>
                <c:pt idx="3126">
                  <c:v>143.253266</c:v>
                </c:pt>
                <c:pt idx="3127">
                  <c:v>143.22748999999999</c:v>
                </c:pt>
                <c:pt idx="3128">
                  <c:v>143.18465</c:v>
                </c:pt>
                <c:pt idx="3129">
                  <c:v>143.13722000000001</c:v>
                </c:pt>
                <c:pt idx="3130">
                  <c:v>143.10607999999999</c:v>
                </c:pt>
                <c:pt idx="3131">
                  <c:v>143.08534399999999</c:v>
                </c:pt>
                <c:pt idx="3132">
                  <c:v>143.04623000000001</c:v>
                </c:pt>
                <c:pt idx="3133">
                  <c:v>143.013452</c:v>
                </c:pt>
                <c:pt idx="3134">
                  <c:v>142.98013399999999</c:v>
                </c:pt>
                <c:pt idx="3135">
                  <c:v>142.941236</c:v>
                </c:pt>
                <c:pt idx="3136">
                  <c:v>142.90901600000001</c:v>
                </c:pt>
                <c:pt idx="3137">
                  <c:v>142.867886</c:v>
                </c:pt>
                <c:pt idx="3138">
                  <c:v>142.82589200000001</c:v>
                </c:pt>
                <c:pt idx="3139">
                  <c:v>142.800242</c:v>
                </c:pt>
                <c:pt idx="3140">
                  <c:v>142.76800399999999</c:v>
                </c:pt>
                <c:pt idx="3141">
                  <c:v>142.7261</c:v>
                </c:pt>
                <c:pt idx="3142">
                  <c:v>142.700468</c:v>
                </c:pt>
                <c:pt idx="3143">
                  <c:v>142.65415400000001</c:v>
                </c:pt>
                <c:pt idx="3144">
                  <c:v>142.632158</c:v>
                </c:pt>
                <c:pt idx="3145">
                  <c:v>142.611278</c:v>
                </c:pt>
                <c:pt idx="3146">
                  <c:v>142.56305599999999</c:v>
                </c:pt>
                <c:pt idx="3147">
                  <c:v>142.51125200000001</c:v>
                </c:pt>
                <c:pt idx="3148">
                  <c:v>142.48500799999999</c:v>
                </c:pt>
                <c:pt idx="3149">
                  <c:v>142.47768199999999</c:v>
                </c:pt>
                <c:pt idx="3150">
                  <c:v>142.43790200000001</c:v>
                </c:pt>
                <c:pt idx="3151">
                  <c:v>142.39810399999999</c:v>
                </c:pt>
                <c:pt idx="3152">
                  <c:v>142.35971000000001</c:v>
                </c:pt>
                <c:pt idx="3153">
                  <c:v>142.32916399999999</c:v>
                </c:pt>
                <c:pt idx="3154">
                  <c:v>142.300454</c:v>
                </c:pt>
                <c:pt idx="3155">
                  <c:v>142.268</c:v>
                </c:pt>
                <c:pt idx="3156">
                  <c:v>142.23905600000001</c:v>
                </c:pt>
                <c:pt idx="3157">
                  <c:v>142.193894</c:v>
                </c:pt>
                <c:pt idx="3158">
                  <c:v>142.161134</c:v>
                </c:pt>
                <c:pt idx="3159">
                  <c:v>142.13892200000001</c:v>
                </c:pt>
                <c:pt idx="3160">
                  <c:v>142.09536199999999</c:v>
                </c:pt>
                <c:pt idx="3161">
                  <c:v>142.05390800000001</c:v>
                </c:pt>
                <c:pt idx="3162">
                  <c:v>142.02303800000001</c:v>
                </c:pt>
                <c:pt idx="3163">
                  <c:v>141.99413000000001</c:v>
                </c:pt>
                <c:pt idx="3164">
                  <c:v>141.95219</c:v>
                </c:pt>
                <c:pt idx="3165">
                  <c:v>141.924488</c:v>
                </c:pt>
                <c:pt idx="3166">
                  <c:v>141.886022</c:v>
                </c:pt>
                <c:pt idx="3167">
                  <c:v>141.85597999999999</c:v>
                </c:pt>
                <c:pt idx="3168">
                  <c:v>141.83128400000001</c:v>
                </c:pt>
                <c:pt idx="3169">
                  <c:v>141.78986599999999</c:v>
                </c:pt>
                <c:pt idx="3170">
                  <c:v>141.74959999999999</c:v>
                </c:pt>
                <c:pt idx="3171">
                  <c:v>141.712772</c:v>
                </c:pt>
                <c:pt idx="3172">
                  <c:v>141.683414</c:v>
                </c:pt>
                <c:pt idx="3173">
                  <c:v>141.65511799999999</c:v>
                </c:pt>
                <c:pt idx="3174">
                  <c:v>141.61764199999999</c:v>
                </c:pt>
                <c:pt idx="3175">
                  <c:v>141.58518799999999</c:v>
                </c:pt>
                <c:pt idx="3176">
                  <c:v>141.55678399999999</c:v>
                </c:pt>
                <c:pt idx="3177">
                  <c:v>141.53061199999999</c:v>
                </c:pt>
                <c:pt idx="3178">
                  <c:v>141.49535</c:v>
                </c:pt>
                <c:pt idx="3179">
                  <c:v>141.450098</c:v>
                </c:pt>
                <c:pt idx="3180">
                  <c:v>141.422</c:v>
                </c:pt>
                <c:pt idx="3181">
                  <c:v>141.385334</c:v>
                </c:pt>
                <c:pt idx="3182">
                  <c:v>141.364688</c:v>
                </c:pt>
                <c:pt idx="3183">
                  <c:v>141.34836200000001</c:v>
                </c:pt>
                <c:pt idx="3184">
                  <c:v>141.29756599999999</c:v>
                </c:pt>
                <c:pt idx="3185">
                  <c:v>141.27834200000001</c:v>
                </c:pt>
                <c:pt idx="3186">
                  <c:v>141.24154999999999</c:v>
                </c:pt>
                <c:pt idx="3187">
                  <c:v>141.19764799999999</c:v>
                </c:pt>
                <c:pt idx="3188">
                  <c:v>141.16127</c:v>
                </c:pt>
                <c:pt idx="3189">
                  <c:v>141.14498</c:v>
                </c:pt>
                <c:pt idx="3190">
                  <c:v>141.10379599999999</c:v>
                </c:pt>
                <c:pt idx="3191">
                  <c:v>141.06457399999999</c:v>
                </c:pt>
                <c:pt idx="3192">
                  <c:v>141.01820599999999</c:v>
                </c:pt>
                <c:pt idx="3193">
                  <c:v>140.98130599999999</c:v>
                </c:pt>
                <c:pt idx="3194">
                  <c:v>140.941652</c:v>
                </c:pt>
                <c:pt idx="3195">
                  <c:v>140.91859400000001</c:v>
                </c:pt>
                <c:pt idx="3196">
                  <c:v>140.89524800000001</c:v>
                </c:pt>
                <c:pt idx="3197">
                  <c:v>140.85435200000001</c:v>
                </c:pt>
                <c:pt idx="3198">
                  <c:v>140.810216</c:v>
                </c:pt>
                <c:pt idx="3199">
                  <c:v>140.77533199999999</c:v>
                </c:pt>
                <c:pt idx="3200">
                  <c:v>140.76257000000001</c:v>
                </c:pt>
                <c:pt idx="3201">
                  <c:v>140.73133999999999</c:v>
                </c:pt>
                <c:pt idx="3202">
                  <c:v>140.69112799999999</c:v>
                </c:pt>
                <c:pt idx="3203">
                  <c:v>140.67024799999999</c:v>
                </c:pt>
                <c:pt idx="3204">
                  <c:v>140.63250199999999</c:v>
                </c:pt>
                <c:pt idx="3205">
                  <c:v>140.59806800000001</c:v>
                </c:pt>
                <c:pt idx="3206">
                  <c:v>140.55341000000001</c:v>
                </c:pt>
                <c:pt idx="3207">
                  <c:v>140.52713</c:v>
                </c:pt>
                <c:pt idx="3208">
                  <c:v>140.501138</c:v>
                </c:pt>
                <c:pt idx="3209">
                  <c:v>140.45129600000001</c:v>
                </c:pt>
                <c:pt idx="3210">
                  <c:v>140.41511600000001</c:v>
                </c:pt>
                <c:pt idx="3211">
                  <c:v>140.39423600000001</c:v>
                </c:pt>
                <c:pt idx="3212">
                  <c:v>140.35919000000001</c:v>
                </c:pt>
                <c:pt idx="3213">
                  <c:v>140.328734</c:v>
                </c:pt>
                <c:pt idx="3214">
                  <c:v>140.297864</c:v>
                </c:pt>
                <c:pt idx="3215">
                  <c:v>140.26551799999999</c:v>
                </c:pt>
                <c:pt idx="3216">
                  <c:v>140.223848</c:v>
                </c:pt>
                <c:pt idx="3217">
                  <c:v>140.20896200000001</c:v>
                </c:pt>
                <c:pt idx="3218">
                  <c:v>140.183762</c:v>
                </c:pt>
                <c:pt idx="3219">
                  <c:v>140.14373000000001</c:v>
                </c:pt>
                <c:pt idx="3220">
                  <c:v>140.09504000000001</c:v>
                </c:pt>
                <c:pt idx="3221">
                  <c:v>140.06632999999999</c:v>
                </c:pt>
                <c:pt idx="3222">
                  <c:v>140.05157</c:v>
                </c:pt>
                <c:pt idx="3223">
                  <c:v>140.012348</c:v>
                </c:pt>
                <c:pt idx="3224">
                  <c:v>139.969742</c:v>
                </c:pt>
                <c:pt idx="3225">
                  <c:v>139.93838600000001</c:v>
                </c:pt>
                <c:pt idx="3226">
                  <c:v>139.90418600000001</c:v>
                </c:pt>
                <c:pt idx="3227">
                  <c:v>139.87304599999999</c:v>
                </c:pt>
                <c:pt idx="3228">
                  <c:v>139.83909800000001</c:v>
                </c:pt>
                <c:pt idx="3229">
                  <c:v>139.82475199999999</c:v>
                </c:pt>
                <c:pt idx="3230">
                  <c:v>139.78608800000001</c:v>
                </c:pt>
                <c:pt idx="3231">
                  <c:v>139.74162799999999</c:v>
                </c:pt>
                <c:pt idx="3232">
                  <c:v>139.70742799999999</c:v>
                </c:pt>
                <c:pt idx="3233">
                  <c:v>139.68075200000001</c:v>
                </c:pt>
                <c:pt idx="3234">
                  <c:v>139.64858599999999</c:v>
                </c:pt>
                <c:pt idx="3235">
                  <c:v>139.61057</c:v>
                </c:pt>
                <c:pt idx="3236">
                  <c:v>139.587098</c:v>
                </c:pt>
                <c:pt idx="3237">
                  <c:v>139.562096</c:v>
                </c:pt>
                <c:pt idx="3238">
                  <c:v>139.52651</c:v>
                </c:pt>
                <c:pt idx="3239">
                  <c:v>139.48784599999999</c:v>
                </c:pt>
                <c:pt idx="3240">
                  <c:v>139.45235</c:v>
                </c:pt>
                <c:pt idx="3241">
                  <c:v>139.41842</c:v>
                </c:pt>
                <c:pt idx="3242">
                  <c:v>139.40121199999999</c:v>
                </c:pt>
                <c:pt idx="3243">
                  <c:v>139.36310599999999</c:v>
                </c:pt>
                <c:pt idx="3244">
                  <c:v>139.338086</c:v>
                </c:pt>
                <c:pt idx="3245">
                  <c:v>139.31762000000001</c:v>
                </c:pt>
                <c:pt idx="3246">
                  <c:v>139.27459999999999</c:v>
                </c:pt>
                <c:pt idx="3247">
                  <c:v>139.236548</c:v>
                </c:pt>
                <c:pt idx="3248">
                  <c:v>139.18328600000001</c:v>
                </c:pt>
                <c:pt idx="3249">
                  <c:v>139.15893199999999</c:v>
                </c:pt>
                <c:pt idx="3250">
                  <c:v>139.13938400000001</c:v>
                </c:pt>
                <c:pt idx="3251">
                  <c:v>139.09737200000001</c:v>
                </c:pt>
                <c:pt idx="3252">
                  <c:v>139.06778</c:v>
                </c:pt>
                <c:pt idx="3253">
                  <c:v>139.04653999999999</c:v>
                </c:pt>
                <c:pt idx="3254">
                  <c:v>139.02085400000001</c:v>
                </c:pt>
                <c:pt idx="3255">
                  <c:v>138.983936</c:v>
                </c:pt>
                <c:pt idx="3256">
                  <c:v>138.93965600000001</c:v>
                </c:pt>
                <c:pt idx="3257">
                  <c:v>138.916382</c:v>
                </c:pt>
                <c:pt idx="3258">
                  <c:v>138.888374</c:v>
                </c:pt>
                <c:pt idx="3259">
                  <c:v>138.84116</c:v>
                </c:pt>
                <c:pt idx="3260">
                  <c:v>138.82404199999999</c:v>
                </c:pt>
                <c:pt idx="3261">
                  <c:v>138.791912</c:v>
                </c:pt>
                <c:pt idx="3262">
                  <c:v>138.762608</c:v>
                </c:pt>
                <c:pt idx="3263">
                  <c:v>138.71827400000001</c:v>
                </c:pt>
                <c:pt idx="3264">
                  <c:v>138.678584</c:v>
                </c:pt>
                <c:pt idx="3265">
                  <c:v>138.654518</c:v>
                </c:pt>
                <c:pt idx="3266">
                  <c:v>138.62389999999999</c:v>
                </c:pt>
                <c:pt idx="3267">
                  <c:v>138.59144599999999</c:v>
                </c:pt>
                <c:pt idx="3268">
                  <c:v>138.55676</c:v>
                </c:pt>
                <c:pt idx="3269">
                  <c:v>138.531452</c:v>
                </c:pt>
                <c:pt idx="3270">
                  <c:v>138.49996999999999</c:v>
                </c:pt>
                <c:pt idx="3271">
                  <c:v>138.464168</c:v>
                </c:pt>
                <c:pt idx="3272">
                  <c:v>138.428348</c:v>
                </c:pt>
                <c:pt idx="3273">
                  <c:v>138.40601000000001</c:v>
                </c:pt>
                <c:pt idx="3274">
                  <c:v>138.36491599999999</c:v>
                </c:pt>
                <c:pt idx="3275">
                  <c:v>138.32230999999999</c:v>
                </c:pt>
                <c:pt idx="3276">
                  <c:v>138.29477</c:v>
                </c:pt>
                <c:pt idx="3277">
                  <c:v>138.27498800000001</c:v>
                </c:pt>
                <c:pt idx="3278">
                  <c:v>138.24501799999999</c:v>
                </c:pt>
                <c:pt idx="3279">
                  <c:v>138.21278000000001</c:v>
                </c:pt>
                <c:pt idx="3280">
                  <c:v>138.19742600000001</c:v>
                </c:pt>
                <c:pt idx="3281">
                  <c:v>138.161822</c:v>
                </c:pt>
                <c:pt idx="3282">
                  <c:v>138.120746</c:v>
                </c:pt>
                <c:pt idx="3283">
                  <c:v>138.08850799999999</c:v>
                </c:pt>
                <c:pt idx="3284">
                  <c:v>138.06134599999999</c:v>
                </c:pt>
                <c:pt idx="3285">
                  <c:v>138.02907200000001</c:v>
                </c:pt>
                <c:pt idx="3286">
                  <c:v>137.99083999999999</c:v>
                </c:pt>
                <c:pt idx="3287">
                  <c:v>137.957144</c:v>
                </c:pt>
                <c:pt idx="3288">
                  <c:v>137.93566999999999</c:v>
                </c:pt>
                <c:pt idx="3289">
                  <c:v>137.912612</c:v>
                </c:pt>
                <c:pt idx="3290">
                  <c:v>137.8733</c:v>
                </c:pt>
                <c:pt idx="3291">
                  <c:v>137.84055799999999</c:v>
                </c:pt>
                <c:pt idx="3292">
                  <c:v>137.80670000000001</c:v>
                </c:pt>
                <c:pt idx="3293">
                  <c:v>137.77422799999999</c:v>
                </c:pt>
                <c:pt idx="3294">
                  <c:v>137.73477199999999</c:v>
                </c:pt>
                <c:pt idx="3295">
                  <c:v>137.705612</c:v>
                </c:pt>
                <c:pt idx="3296">
                  <c:v>137.67899</c:v>
                </c:pt>
                <c:pt idx="3297">
                  <c:v>137.642594</c:v>
                </c:pt>
                <c:pt idx="3298">
                  <c:v>137.625494</c:v>
                </c:pt>
                <c:pt idx="3299">
                  <c:v>137.58864800000001</c:v>
                </c:pt>
                <c:pt idx="3300">
                  <c:v>137.558696</c:v>
                </c:pt>
                <c:pt idx="3301">
                  <c:v>137.51648599999999</c:v>
                </c:pt>
                <c:pt idx="3302">
                  <c:v>137.495228</c:v>
                </c:pt>
                <c:pt idx="3303">
                  <c:v>137.46943400000001</c:v>
                </c:pt>
                <c:pt idx="3304">
                  <c:v>137.43275</c:v>
                </c:pt>
                <c:pt idx="3305">
                  <c:v>137.39476999999999</c:v>
                </c:pt>
                <c:pt idx="3306">
                  <c:v>137.37869599999999</c:v>
                </c:pt>
                <c:pt idx="3307">
                  <c:v>137.35880599999999</c:v>
                </c:pt>
                <c:pt idx="3308">
                  <c:v>137.318162</c:v>
                </c:pt>
                <c:pt idx="3309">
                  <c:v>137.285888</c:v>
                </c:pt>
                <c:pt idx="3310">
                  <c:v>137.24627000000001</c:v>
                </c:pt>
                <c:pt idx="3311">
                  <c:v>137.22600199999999</c:v>
                </c:pt>
                <c:pt idx="3312">
                  <c:v>137.21045000000001</c:v>
                </c:pt>
                <c:pt idx="3313">
                  <c:v>137.16337999999999</c:v>
                </c:pt>
                <c:pt idx="3314">
                  <c:v>137.129378</c:v>
                </c:pt>
                <c:pt idx="3315">
                  <c:v>137.093198</c:v>
                </c:pt>
                <c:pt idx="3316">
                  <c:v>137.06582</c:v>
                </c:pt>
                <c:pt idx="3317">
                  <c:v>137.03293400000001</c:v>
                </c:pt>
                <c:pt idx="3318">
                  <c:v>137.001812</c:v>
                </c:pt>
                <c:pt idx="3319">
                  <c:v>136.967018</c:v>
                </c:pt>
                <c:pt idx="3320">
                  <c:v>136.942736</c:v>
                </c:pt>
                <c:pt idx="3321">
                  <c:v>136.91399000000001</c:v>
                </c:pt>
                <c:pt idx="3322">
                  <c:v>136.87374199999999</c:v>
                </c:pt>
                <c:pt idx="3323">
                  <c:v>136.83243200000001</c:v>
                </c:pt>
                <c:pt idx="3324">
                  <c:v>136.80690799999999</c:v>
                </c:pt>
                <c:pt idx="3325">
                  <c:v>136.78062800000001</c:v>
                </c:pt>
                <c:pt idx="3326">
                  <c:v>136.75994600000001</c:v>
                </c:pt>
                <c:pt idx="3327">
                  <c:v>136.72335200000001</c:v>
                </c:pt>
                <c:pt idx="3328">
                  <c:v>136.69233800000001</c:v>
                </c:pt>
                <c:pt idx="3329">
                  <c:v>136.669748</c:v>
                </c:pt>
                <c:pt idx="3330">
                  <c:v>136.65034399999999</c:v>
                </c:pt>
                <c:pt idx="3331">
                  <c:v>136.61025799999999</c:v>
                </c:pt>
                <c:pt idx="3332">
                  <c:v>136.57265599999999</c:v>
                </c:pt>
                <c:pt idx="3333">
                  <c:v>136.54558399999999</c:v>
                </c:pt>
                <c:pt idx="3334">
                  <c:v>136.50920600000001</c:v>
                </c:pt>
                <c:pt idx="3335">
                  <c:v>136.48496</c:v>
                </c:pt>
                <c:pt idx="3336">
                  <c:v>136.44580999999999</c:v>
                </c:pt>
                <c:pt idx="3337">
                  <c:v>136.419116</c:v>
                </c:pt>
                <c:pt idx="3338">
                  <c:v>136.393844</c:v>
                </c:pt>
                <c:pt idx="3339">
                  <c:v>136.34598199999999</c:v>
                </c:pt>
                <c:pt idx="3340">
                  <c:v>136.32304999999999</c:v>
                </c:pt>
                <c:pt idx="3341">
                  <c:v>136.29826399999999</c:v>
                </c:pt>
                <c:pt idx="3342">
                  <c:v>136.26831200000001</c:v>
                </c:pt>
                <c:pt idx="3343">
                  <c:v>136.24327400000001</c:v>
                </c:pt>
                <c:pt idx="3344">
                  <c:v>136.19771600000001</c:v>
                </c:pt>
                <c:pt idx="3345">
                  <c:v>136.16499200000001</c:v>
                </c:pt>
                <c:pt idx="3346">
                  <c:v>136.13374400000001</c:v>
                </c:pt>
                <c:pt idx="3347">
                  <c:v>136.11925400000001</c:v>
                </c:pt>
                <c:pt idx="3348">
                  <c:v>136.093478</c:v>
                </c:pt>
                <c:pt idx="3349">
                  <c:v>136.06055599999999</c:v>
                </c:pt>
                <c:pt idx="3350">
                  <c:v>136.022684</c:v>
                </c:pt>
                <c:pt idx="3351">
                  <c:v>135.985028</c:v>
                </c:pt>
                <c:pt idx="3352">
                  <c:v>135.95408599999999</c:v>
                </c:pt>
                <c:pt idx="3353">
                  <c:v>135.93626599999999</c:v>
                </c:pt>
                <c:pt idx="3354">
                  <c:v>135.893102</c:v>
                </c:pt>
                <c:pt idx="3355">
                  <c:v>135.87132199999999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2-A559-4B05-9422-582922006EFC}"/>
            </c:ext>
          </c:extLst>
        </c:ser>
        <c:ser>
          <c:idx val="3"/>
          <c:order val="3"/>
          <c:tx>
            <c:strRef>
              <c:f>'8-17-2022 11-04-05 AM'!$E$1</c:f>
              <c:strCache>
                <c:ptCount val="1"/>
                <c:pt idx="0">
                  <c:v>TC4</c:v>
                </c:pt>
              </c:strCache>
            </c:strRef>
          </c:tx>
          <c:spPr>
            <a:ln w="19050" cap="rnd">
              <a:solidFill>
                <a:schemeClr val="accent4"/>
              </a:solidFill>
              <a:round/>
            </a:ln>
            <a:effectLst/>
          </c:spPr>
          <c:marker>
            <c:symbol val="none"/>
          </c:marker>
          <c:xVal>
            <c:strRef>
              <c:f>'8-17-2022 11-04-05 AM'!$A$2:$A$3357</c:f>
              <c:strCache>
                <c:ptCount val="3356"/>
                <c:pt idx="0">
                  <c:v>1.01</c:v>
                </c:pt>
                <c:pt idx="1">
                  <c:v>1.01</c:v>
                </c:pt>
                <c:pt idx="2">
                  <c:v>2.01</c:v>
                </c:pt>
                <c:pt idx="3">
                  <c:v>1.00</c:v>
                </c:pt>
                <c:pt idx="4">
                  <c:v>2.00</c:v>
                </c:pt>
                <c:pt idx="5">
                  <c:v>2.99</c:v>
                </c:pt>
                <c:pt idx="6">
                  <c:v>4.00</c:v>
                </c:pt>
                <c:pt idx="7">
                  <c:v>5.00</c:v>
                </c:pt>
                <c:pt idx="8">
                  <c:v>5.99</c:v>
                </c:pt>
                <c:pt idx="9">
                  <c:v>6.99</c:v>
                </c:pt>
                <c:pt idx="10">
                  <c:v>8.00</c:v>
                </c:pt>
                <c:pt idx="11">
                  <c:v>9.00</c:v>
                </c:pt>
                <c:pt idx="12">
                  <c:v>9.99</c:v>
                </c:pt>
                <c:pt idx="13">
                  <c:v>10.99</c:v>
                </c:pt>
                <c:pt idx="14">
                  <c:v>12.00</c:v>
                </c:pt>
                <c:pt idx="15">
                  <c:v>13.00</c:v>
                </c:pt>
                <c:pt idx="16">
                  <c:v>13.99</c:v>
                </c:pt>
                <c:pt idx="17">
                  <c:v>15.00</c:v>
                </c:pt>
                <c:pt idx="18">
                  <c:v>16.00</c:v>
                </c:pt>
                <c:pt idx="19">
                  <c:v>16.99</c:v>
                </c:pt>
                <c:pt idx="20">
                  <c:v>17.99</c:v>
                </c:pt>
                <c:pt idx="21">
                  <c:v>19.00</c:v>
                </c:pt>
                <c:pt idx="22">
                  <c:v>20.00</c:v>
                </c:pt>
                <c:pt idx="23">
                  <c:v>20.99</c:v>
                </c:pt>
                <c:pt idx="24">
                  <c:v>21.99</c:v>
                </c:pt>
                <c:pt idx="25">
                  <c:v>23.00</c:v>
                </c:pt>
                <c:pt idx="26">
                  <c:v>24.00</c:v>
                </c:pt>
                <c:pt idx="27">
                  <c:v>24.99</c:v>
                </c:pt>
                <c:pt idx="28">
                  <c:v>26.00</c:v>
                </c:pt>
                <c:pt idx="29">
                  <c:v>27.00</c:v>
                </c:pt>
                <c:pt idx="30">
                  <c:v>27.99</c:v>
                </c:pt>
                <c:pt idx="31">
                  <c:v>28.99</c:v>
                </c:pt>
                <c:pt idx="32">
                  <c:v>30.00</c:v>
                </c:pt>
                <c:pt idx="33">
                  <c:v>31.00</c:v>
                </c:pt>
                <c:pt idx="34">
                  <c:v>31.99</c:v>
                </c:pt>
                <c:pt idx="35">
                  <c:v>32.99</c:v>
                </c:pt>
                <c:pt idx="36">
                  <c:v>34.00</c:v>
                </c:pt>
                <c:pt idx="37">
                  <c:v>35.00</c:v>
                </c:pt>
                <c:pt idx="38">
                  <c:v>35.99</c:v>
                </c:pt>
                <c:pt idx="39">
                  <c:v>37.00</c:v>
                </c:pt>
                <c:pt idx="40">
                  <c:v>38.00</c:v>
                </c:pt>
                <c:pt idx="41">
                  <c:v>38.99</c:v>
                </c:pt>
                <c:pt idx="42">
                  <c:v>39.99</c:v>
                </c:pt>
                <c:pt idx="43">
                  <c:v>41.00</c:v>
                </c:pt>
                <c:pt idx="44">
                  <c:v>42.00</c:v>
                </c:pt>
                <c:pt idx="45">
                  <c:v>42.99</c:v>
                </c:pt>
                <c:pt idx="46">
                  <c:v>43.99</c:v>
                </c:pt>
                <c:pt idx="47">
                  <c:v>45.00</c:v>
                </c:pt>
                <c:pt idx="48">
                  <c:v>45.99</c:v>
                </c:pt>
                <c:pt idx="49">
                  <c:v>46.99</c:v>
                </c:pt>
                <c:pt idx="50">
                  <c:v>48.00</c:v>
                </c:pt>
                <c:pt idx="51">
                  <c:v>49.00</c:v>
                </c:pt>
                <c:pt idx="52">
                  <c:v>49.99</c:v>
                </c:pt>
                <c:pt idx="53">
                  <c:v>50.99</c:v>
                </c:pt>
                <c:pt idx="54">
                  <c:v>52.00</c:v>
                </c:pt>
                <c:pt idx="55">
                  <c:v>53.00</c:v>
                </c:pt>
                <c:pt idx="56">
                  <c:v>53.99</c:v>
                </c:pt>
                <c:pt idx="57">
                  <c:v>55.00</c:v>
                </c:pt>
                <c:pt idx="58">
                  <c:v>56.00</c:v>
                </c:pt>
                <c:pt idx="59">
                  <c:v>56.99</c:v>
                </c:pt>
                <c:pt idx="60">
                  <c:v>57.99</c:v>
                </c:pt>
                <c:pt idx="61">
                  <c:v>59.00</c:v>
                </c:pt>
                <c:pt idx="62">
                  <c:v>60.00</c:v>
                </c:pt>
                <c:pt idx="63">
                  <c:v>60.99</c:v>
                </c:pt>
                <c:pt idx="64">
                  <c:v>61.99</c:v>
                </c:pt>
                <c:pt idx="65">
                  <c:v>63.00</c:v>
                </c:pt>
                <c:pt idx="66">
                  <c:v>64.00</c:v>
                </c:pt>
                <c:pt idx="67">
                  <c:v>64.99</c:v>
                </c:pt>
                <c:pt idx="68">
                  <c:v>66.00</c:v>
                </c:pt>
                <c:pt idx="69">
                  <c:v>67.00</c:v>
                </c:pt>
                <c:pt idx="70">
                  <c:v>67.99</c:v>
                </c:pt>
                <c:pt idx="71">
                  <c:v>68.99</c:v>
                </c:pt>
                <c:pt idx="72">
                  <c:v>70.00</c:v>
                </c:pt>
                <c:pt idx="73">
                  <c:v>71.00</c:v>
                </c:pt>
                <c:pt idx="74">
                  <c:v>71.99</c:v>
                </c:pt>
                <c:pt idx="75">
                  <c:v>72.99</c:v>
                </c:pt>
                <c:pt idx="76">
                  <c:v>74.00</c:v>
                </c:pt>
                <c:pt idx="77">
                  <c:v>75.00</c:v>
                </c:pt>
                <c:pt idx="78">
                  <c:v>75.99</c:v>
                </c:pt>
                <c:pt idx="79">
                  <c:v>77.00</c:v>
                </c:pt>
                <c:pt idx="80">
                  <c:v>78.00</c:v>
                </c:pt>
                <c:pt idx="81">
                  <c:v>78.99</c:v>
                </c:pt>
                <c:pt idx="82">
                  <c:v>79.99</c:v>
                </c:pt>
                <c:pt idx="83">
                  <c:v>81.00</c:v>
                </c:pt>
                <c:pt idx="84">
                  <c:v>82.00</c:v>
                </c:pt>
                <c:pt idx="85">
                  <c:v>82.99</c:v>
                </c:pt>
                <c:pt idx="86">
                  <c:v>83.99</c:v>
                </c:pt>
                <c:pt idx="87">
                  <c:v>85.00</c:v>
                </c:pt>
                <c:pt idx="88">
                  <c:v>85.99</c:v>
                </c:pt>
                <c:pt idx="89">
                  <c:v>86.99</c:v>
                </c:pt>
                <c:pt idx="90">
                  <c:v>88.00</c:v>
                </c:pt>
                <c:pt idx="91">
                  <c:v>89.00</c:v>
                </c:pt>
                <c:pt idx="92">
                  <c:v>89.99</c:v>
                </c:pt>
                <c:pt idx="93">
                  <c:v>90.99</c:v>
                </c:pt>
                <c:pt idx="94">
                  <c:v>92.00</c:v>
                </c:pt>
                <c:pt idx="95">
                  <c:v>93.00</c:v>
                </c:pt>
                <c:pt idx="96">
                  <c:v>93.99</c:v>
                </c:pt>
                <c:pt idx="97">
                  <c:v>94.99</c:v>
                </c:pt>
                <c:pt idx="98">
                  <c:v>96.00</c:v>
                </c:pt>
                <c:pt idx="99">
                  <c:v>96.99</c:v>
                </c:pt>
                <c:pt idx="100">
                  <c:v>97.99</c:v>
                </c:pt>
                <c:pt idx="101">
                  <c:v>99.00</c:v>
                </c:pt>
                <c:pt idx="102">
                  <c:v>100.00</c:v>
                </c:pt>
                <c:pt idx="103">
                  <c:v>100.99</c:v>
                </c:pt>
                <c:pt idx="104">
                  <c:v>101.99</c:v>
                </c:pt>
                <c:pt idx="105">
                  <c:v>103.00</c:v>
                </c:pt>
                <c:pt idx="106">
                  <c:v>104.00</c:v>
                </c:pt>
                <c:pt idx="107">
                  <c:v>104.99</c:v>
                </c:pt>
                <c:pt idx="108">
                  <c:v>105.99</c:v>
                </c:pt>
                <c:pt idx="109">
                  <c:v>107.00</c:v>
                </c:pt>
                <c:pt idx="110">
                  <c:v>107.99</c:v>
                </c:pt>
                <c:pt idx="111">
                  <c:v>108.99</c:v>
                </c:pt>
                <c:pt idx="112">
                  <c:v>110.00</c:v>
                </c:pt>
                <c:pt idx="113">
                  <c:v>111.00</c:v>
                </c:pt>
                <c:pt idx="114">
                  <c:v>111.99</c:v>
                </c:pt>
                <c:pt idx="115">
                  <c:v>112.99</c:v>
                </c:pt>
                <c:pt idx="116">
                  <c:v>114.00</c:v>
                </c:pt>
                <c:pt idx="117">
                  <c:v>115.00</c:v>
                </c:pt>
                <c:pt idx="118">
                  <c:v>115.99</c:v>
                </c:pt>
                <c:pt idx="119">
                  <c:v>117.00</c:v>
                </c:pt>
                <c:pt idx="120">
                  <c:v>118.00</c:v>
                </c:pt>
                <c:pt idx="121">
                  <c:v>118.99</c:v>
                </c:pt>
                <c:pt idx="122">
                  <c:v>119.99</c:v>
                </c:pt>
                <c:pt idx="123">
                  <c:v>121.00</c:v>
                </c:pt>
                <c:pt idx="124">
                  <c:v>122.00</c:v>
                </c:pt>
                <c:pt idx="125">
                  <c:v>122.99</c:v>
                </c:pt>
                <c:pt idx="126">
                  <c:v>123.99</c:v>
                </c:pt>
                <c:pt idx="127">
                  <c:v>125.00</c:v>
                </c:pt>
                <c:pt idx="128">
                  <c:v>126.00</c:v>
                </c:pt>
                <c:pt idx="129">
                  <c:v>126.99</c:v>
                </c:pt>
                <c:pt idx="130">
                  <c:v>128.00</c:v>
                </c:pt>
                <c:pt idx="131">
                  <c:v>129.00</c:v>
                </c:pt>
                <c:pt idx="132">
                  <c:v>129.99</c:v>
                </c:pt>
                <c:pt idx="133">
                  <c:v>130.99</c:v>
                </c:pt>
                <c:pt idx="134">
                  <c:v>132.00</c:v>
                </c:pt>
                <c:pt idx="135">
                  <c:v>133.00</c:v>
                </c:pt>
                <c:pt idx="136">
                  <c:v>133.99</c:v>
                </c:pt>
                <c:pt idx="137">
                  <c:v>134.99</c:v>
                </c:pt>
                <c:pt idx="138">
                  <c:v>136.00</c:v>
                </c:pt>
                <c:pt idx="139">
                  <c:v>136.99</c:v>
                </c:pt>
                <c:pt idx="140">
                  <c:v>137.99</c:v>
                </c:pt>
                <c:pt idx="141">
                  <c:v>139.00</c:v>
                </c:pt>
                <c:pt idx="142">
                  <c:v>140.00</c:v>
                </c:pt>
                <c:pt idx="143">
                  <c:v>140.99</c:v>
                </c:pt>
                <c:pt idx="144">
                  <c:v>141.99</c:v>
                </c:pt>
                <c:pt idx="145">
                  <c:v>143.00</c:v>
                </c:pt>
                <c:pt idx="146">
                  <c:v>144.00</c:v>
                </c:pt>
                <c:pt idx="147">
                  <c:v>144.99</c:v>
                </c:pt>
                <c:pt idx="148">
                  <c:v>146.00</c:v>
                </c:pt>
                <c:pt idx="149">
                  <c:v>147.00</c:v>
                </c:pt>
                <c:pt idx="150">
                  <c:v>147.99</c:v>
                </c:pt>
                <c:pt idx="151">
                  <c:v>148.99</c:v>
                </c:pt>
                <c:pt idx="152">
                  <c:v>150.00</c:v>
                </c:pt>
                <c:pt idx="153">
                  <c:v>151.00</c:v>
                </c:pt>
                <c:pt idx="154">
                  <c:v>151.99</c:v>
                </c:pt>
                <c:pt idx="155">
                  <c:v>152.99</c:v>
                </c:pt>
                <c:pt idx="156">
                  <c:v>154.00</c:v>
                </c:pt>
                <c:pt idx="157">
                  <c:v>155.00</c:v>
                </c:pt>
                <c:pt idx="158">
                  <c:v>155.99</c:v>
                </c:pt>
                <c:pt idx="159">
                  <c:v>157.00</c:v>
                </c:pt>
                <c:pt idx="160">
                  <c:v>158.00</c:v>
                </c:pt>
                <c:pt idx="161">
                  <c:v>158.99</c:v>
                </c:pt>
                <c:pt idx="162">
                  <c:v>159.99</c:v>
                </c:pt>
                <c:pt idx="163">
                  <c:v>161.00</c:v>
                </c:pt>
                <c:pt idx="164">
                  <c:v>162.00</c:v>
                </c:pt>
                <c:pt idx="165">
                  <c:v>162.99</c:v>
                </c:pt>
                <c:pt idx="166">
                  <c:v>163.99</c:v>
                </c:pt>
                <c:pt idx="167">
                  <c:v>165.00</c:v>
                </c:pt>
                <c:pt idx="168">
                  <c:v>166.00</c:v>
                </c:pt>
                <c:pt idx="169">
                  <c:v>166.99</c:v>
                </c:pt>
                <c:pt idx="170">
                  <c:v>168.00</c:v>
                </c:pt>
                <c:pt idx="171">
                  <c:v>169.00</c:v>
                </c:pt>
                <c:pt idx="172">
                  <c:v>169.99</c:v>
                </c:pt>
                <c:pt idx="173">
                  <c:v>170.99</c:v>
                </c:pt>
                <c:pt idx="174">
                  <c:v>172.00</c:v>
                </c:pt>
                <c:pt idx="175">
                  <c:v>173.00</c:v>
                </c:pt>
                <c:pt idx="176">
                  <c:v>173.99</c:v>
                </c:pt>
                <c:pt idx="177">
                  <c:v>174.99</c:v>
                </c:pt>
                <c:pt idx="178">
                  <c:v>176.00</c:v>
                </c:pt>
                <c:pt idx="179">
                  <c:v>176.99</c:v>
                </c:pt>
                <c:pt idx="180">
                  <c:v>177.99</c:v>
                </c:pt>
                <c:pt idx="181">
                  <c:v>179.00</c:v>
                </c:pt>
                <c:pt idx="182">
                  <c:v>180.00</c:v>
                </c:pt>
                <c:pt idx="183">
                  <c:v>180.99</c:v>
                </c:pt>
                <c:pt idx="184">
                  <c:v>181.99</c:v>
                </c:pt>
                <c:pt idx="185">
                  <c:v>183.00</c:v>
                </c:pt>
                <c:pt idx="186">
                  <c:v>184.00</c:v>
                </c:pt>
                <c:pt idx="187">
                  <c:v>184.99</c:v>
                </c:pt>
                <c:pt idx="188">
                  <c:v>186.00</c:v>
                </c:pt>
                <c:pt idx="189">
                  <c:v>187.00</c:v>
                </c:pt>
                <c:pt idx="190">
                  <c:v>187.99</c:v>
                </c:pt>
                <c:pt idx="191">
                  <c:v>188.99</c:v>
                </c:pt>
                <c:pt idx="192">
                  <c:v>190.00</c:v>
                </c:pt>
                <c:pt idx="193">
                  <c:v>191.00</c:v>
                </c:pt>
                <c:pt idx="194">
                  <c:v>191.99</c:v>
                </c:pt>
                <c:pt idx="195">
                  <c:v>192.99</c:v>
                </c:pt>
                <c:pt idx="196">
                  <c:v>194.00</c:v>
                </c:pt>
                <c:pt idx="197">
                  <c:v>195.00</c:v>
                </c:pt>
                <c:pt idx="198">
                  <c:v>195.99</c:v>
                </c:pt>
                <c:pt idx="199">
                  <c:v>197.00</c:v>
                </c:pt>
                <c:pt idx="200">
                  <c:v>198.00</c:v>
                </c:pt>
                <c:pt idx="201">
                  <c:v>198.99</c:v>
                </c:pt>
                <c:pt idx="202">
                  <c:v>199.99</c:v>
                </c:pt>
                <c:pt idx="203">
                  <c:v>201.00</c:v>
                </c:pt>
                <c:pt idx="204">
                  <c:v>202.00</c:v>
                </c:pt>
                <c:pt idx="205">
                  <c:v>202.99</c:v>
                </c:pt>
                <c:pt idx="206">
                  <c:v>203.99</c:v>
                </c:pt>
                <c:pt idx="207">
                  <c:v>205.00</c:v>
                </c:pt>
                <c:pt idx="208">
                  <c:v>206.00</c:v>
                </c:pt>
                <c:pt idx="209">
                  <c:v>206.99</c:v>
                </c:pt>
                <c:pt idx="210">
                  <c:v>208.00</c:v>
                </c:pt>
                <c:pt idx="211">
                  <c:v>209.00</c:v>
                </c:pt>
                <c:pt idx="212">
                  <c:v>209.99</c:v>
                </c:pt>
                <c:pt idx="213">
                  <c:v>210.99</c:v>
                </c:pt>
                <c:pt idx="214">
                  <c:v>212.00</c:v>
                </c:pt>
                <c:pt idx="215">
                  <c:v>213.00</c:v>
                </c:pt>
                <c:pt idx="216">
                  <c:v>213.99</c:v>
                </c:pt>
                <c:pt idx="217">
                  <c:v>214.99</c:v>
                </c:pt>
                <c:pt idx="218">
                  <c:v>216.00</c:v>
                </c:pt>
                <c:pt idx="219">
                  <c:v>216.99</c:v>
                </c:pt>
                <c:pt idx="220">
                  <c:v>217.99</c:v>
                </c:pt>
                <c:pt idx="221">
                  <c:v>219.00</c:v>
                </c:pt>
                <c:pt idx="222">
                  <c:v>220.00</c:v>
                </c:pt>
                <c:pt idx="223">
                  <c:v>220.99</c:v>
                </c:pt>
                <c:pt idx="224">
                  <c:v>221.99</c:v>
                </c:pt>
                <c:pt idx="225">
                  <c:v>223.00</c:v>
                </c:pt>
                <c:pt idx="226">
                  <c:v>224.00</c:v>
                </c:pt>
                <c:pt idx="227">
                  <c:v>224.99</c:v>
                </c:pt>
                <c:pt idx="228">
                  <c:v>226.00</c:v>
                </c:pt>
                <c:pt idx="229">
                  <c:v>227.00</c:v>
                </c:pt>
                <c:pt idx="230">
                  <c:v>227.99</c:v>
                </c:pt>
                <c:pt idx="231">
                  <c:v>228.99</c:v>
                </c:pt>
                <c:pt idx="232">
                  <c:v>230.00</c:v>
                </c:pt>
                <c:pt idx="233">
                  <c:v>231.00</c:v>
                </c:pt>
                <c:pt idx="234">
                  <c:v>231.99</c:v>
                </c:pt>
                <c:pt idx="235">
                  <c:v>232.99</c:v>
                </c:pt>
                <c:pt idx="236">
                  <c:v>234.00</c:v>
                </c:pt>
                <c:pt idx="237">
                  <c:v>235.00</c:v>
                </c:pt>
                <c:pt idx="238">
                  <c:v>235.99</c:v>
                </c:pt>
                <c:pt idx="239">
                  <c:v>237.00</c:v>
                </c:pt>
                <c:pt idx="240">
                  <c:v>238.00</c:v>
                </c:pt>
                <c:pt idx="241">
                  <c:v>238.99</c:v>
                </c:pt>
                <c:pt idx="242">
                  <c:v>239.99</c:v>
                </c:pt>
                <c:pt idx="243">
                  <c:v>241.00</c:v>
                </c:pt>
                <c:pt idx="244">
                  <c:v>242.00</c:v>
                </c:pt>
                <c:pt idx="245">
                  <c:v>242.99</c:v>
                </c:pt>
                <c:pt idx="246">
                  <c:v>243.99</c:v>
                </c:pt>
                <c:pt idx="247">
                  <c:v>245.00</c:v>
                </c:pt>
                <c:pt idx="248">
                  <c:v>246.00</c:v>
                </c:pt>
                <c:pt idx="249">
                  <c:v>246.99</c:v>
                </c:pt>
                <c:pt idx="250">
                  <c:v>248.00</c:v>
                </c:pt>
                <c:pt idx="251">
                  <c:v>249.00</c:v>
                </c:pt>
                <c:pt idx="252">
                  <c:v>249.99</c:v>
                </c:pt>
                <c:pt idx="253">
                  <c:v>250.99</c:v>
                </c:pt>
                <c:pt idx="254">
                  <c:v>252.00</c:v>
                </c:pt>
                <c:pt idx="255">
                  <c:v>253.00</c:v>
                </c:pt>
                <c:pt idx="256">
                  <c:v>253.99</c:v>
                </c:pt>
                <c:pt idx="257">
                  <c:v>255.00</c:v>
                </c:pt>
                <c:pt idx="258">
                  <c:v>256.00</c:v>
                </c:pt>
                <c:pt idx="259">
                  <c:v>256.99</c:v>
                </c:pt>
                <c:pt idx="260">
                  <c:v>257.99</c:v>
                </c:pt>
                <c:pt idx="261">
                  <c:v>259.00</c:v>
                </c:pt>
                <c:pt idx="262">
                  <c:v>260.00</c:v>
                </c:pt>
                <c:pt idx="263">
                  <c:v>260.99</c:v>
                </c:pt>
                <c:pt idx="264">
                  <c:v>261.99</c:v>
                </c:pt>
                <c:pt idx="265">
                  <c:v>263.00</c:v>
                </c:pt>
                <c:pt idx="266">
                  <c:v>264.00</c:v>
                </c:pt>
                <c:pt idx="267">
                  <c:v>264.99</c:v>
                </c:pt>
                <c:pt idx="268">
                  <c:v>266.00</c:v>
                </c:pt>
                <c:pt idx="269">
                  <c:v>267.00</c:v>
                </c:pt>
                <c:pt idx="270">
                  <c:v>267.99</c:v>
                </c:pt>
                <c:pt idx="271">
                  <c:v>268.99</c:v>
                </c:pt>
                <c:pt idx="272">
                  <c:v>270.00</c:v>
                </c:pt>
                <c:pt idx="273">
                  <c:v>271.00</c:v>
                </c:pt>
                <c:pt idx="274">
                  <c:v>271.99</c:v>
                </c:pt>
                <c:pt idx="275">
                  <c:v>272.99</c:v>
                </c:pt>
                <c:pt idx="276">
                  <c:v>274.00</c:v>
                </c:pt>
                <c:pt idx="277">
                  <c:v>274.99</c:v>
                </c:pt>
                <c:pt idx="278">
                  <c:v>275.99</c:v>
                </c:pt>
                <c:pt idx="279">
                  <c:v>277.00</c:v>
                </c:pt>
                <c:pt idx="280">
                  <c:v>278.00</c:v>
                </c:pt>
                <c:pt idx="281">
                  <c:v>278.99</c:v>
                </c:pt>
                <c:pt idx="282">
                  <c:v>279.99</c:v>
                </c:pt>
                <c:pt idx="283">
                  <c:v>281.00</c:v>
                </c:pt>
                <c:pt idx="284">
                  <c:v>282.00</c:v>
                </c:pt>
                <c:pt idx="285">
                  <c:v>282.99</c:v>
                </c:pt>
                <c:pt idx="286">
                  <c:v>283.99</c:v>
                </c:pt>
                <c:pt idx="287">
                  <c:v>285.00</c:v>
                </c:pt>
                <c:pt idx="288">
                  <c:v>285.99</c:v>
                </c:pt>
                <c:pt idx="289">
                  <c:v>286.99</c:v>
                </c:pt>
                <c:pt idx="290">
                  <c:v>288.00</c:v>
                </c:pt>
                <c:pt idx="291">
                  <c:v>289.00</c:v>
                </c:pt>
                <c:pt idx="292">
                  <c:v>289.99</c:v>
                </c:pt>
                <c:pt idx="293">
                  <c:v>290.99</c:v>
                </c:pt>
                <c:pt idx="294">
                  <c:v>292.00</c:v>
                </c:pt>
                <c:pt idx="295">
                  <c:v>293.00</c:v>
                </c:pt>
                <c:pt idx="296">
                  <c:v>293.99</c:v>
                </c:pt>
                <c:pt idx="297">
                  <c:v>295.00</c:v>
                </c:pt>
                <c:pt idx="298">
                  <c:v>296.00</c:v>
                </c:pt>
                <c:pt idx="299">
                  <c:v>296.99</c:v>
                </c:pt>
                <c:pt idx="300">
                  <c:v>297.99</c:v>
                </c:pt>
                <c:pt idx="301">
                  <c:v>299.00</c:v>
                </c:pt>
                <c:pt idx="302">
                  <c:v>300.00</c:v>
                </c:pt>
                <c:pt idx="303">
                  <c:v>300.99</c:v>
                </c:pt>
                <c:pt idx="304">
                  <c:v>301.99</c:v>
                </c:pt>
                <c:pt idx="305">
                  <c:v>303.00</c:v>
                </c:pt>
                <c:pt idx="306">
                  <c:v>304.00</c:v>
                </c:pt>
                <c:pt idx="307">
                  <c:v>304.99</c:v>
                </c:pt>
                <c:pt idx="308">
                  <c:v>306.00</c:v>
                </c:pt>
                <c:pt idx="309">
                  <c:v>307.00</c:v>
                </c:pt>
                <c:pt idx="310">
                  <c:v>307.99</c:v>
                </c:pt>
                <c:pt idx="311">
                  <c:v>308.99</c:v>
                </c:pt>
                <c:pt idx="312">
                  <c:v>310.00</c:v>
                </c:pt>
                <c:pt idx="313">
                  <c:v>311.00</c:v>
                </c:pt>
                <c:pt idx="314">
                  <c:v>311.99</c:v>
                </c:pt>
                <c:pt idx="315">
                  <c:v>312.99</c:v>
                </c:pt>
                <c:pt idx="316">
                  <c:v>314.00</c:v>
                </c:pt>
                <c:pt idx="317">
                  <c:v>314.99</c:v>
                </c:pt>
                <c:pt idx="318">
                  <c:v>315.99</c:v>
                </c:pt>
                <c:pt idx="319">
                  <c:v>317.00</c:v>
                </c:pt>
                <c:pt idx="320">
                  <c:v>318.00</c:v>
                </c:pt>
                <c:pt idx="321">
                  <c:v>318.99</c:v>
                </c:pt>
                <c:pt idx="322">
                  <c:v>319.99</c:v>
                </c:pt>
                <c:pt idx="323">
                  <c:v>321.00</c:v>
                </c:pt>
                <c:pt idx="324">
                  <c:v>322.00</c:v>
                </c:pt>
                <c:pt idx="325">
                  <c:v>322.99</c:v>
                </c:pt>
                <c:pt idx="326">
                  <c:v>323.99</c:v>
                </c:pt>
                <c:pt idx="327">
                  <c:v>325.00</c:v>
                </c:pt>
                <c:pt idx="328">
                  <c:v>325.99</c:v>
                </c:pt>
                <c:pt idx="329">
                  <c:v>326.99</c:v>
                </c:pt>
                <c:pt idx="330">
                  <c:v>328.00</c:v>
                </c:pt>
                <c:pt idx="331">
                  <c:v>329.00</c:v>
                </c:pt>
                <c:pt idx="332">
                  <c:v>329.99</c:v>
                </c:pt>
                <c:pt idx="333">
                  <c:v>330.99</c:v>
                </c:pt>
                <c:pt idx="334">
                  <c:v>332.00</c:v>
                </c:pt>
                <c:pt idx="335">
                  <c:v>333.00</c:v>
                </c:pt>
                <c:pt idx="336">
                  <c:v>333.99</c:v>
                </c:pt>
                <c:pt idx="337">
                  <c:v>335.00</c:v>
                </c:pt>
                <c:pt idx="338">
                  <c:v>336.00</c:v>
                </c:pt>
                <c:pt idx="339">
                  <c:v>336.99</c:v>
                </c:pt>
                <c:pt idx="340">
                  <c:v>337.99</c:v>
                </c:pt>
                <c:pt idx="341">
                  <c:v>339.00</c:v>
                </c:pt>
                <c:pt idx="342">
                  <c:v>340.00</c:v>
                </c:pt>
                <c:pt idx="343">
                  <c:v>340.99</c:v>
                </c:pt>
                <c:pt idx="344">
                  <c:v>341.99</c:v>
                </c:pt>
                <c:pt idx="345">
                  <c:v>343.00</c:v>
                </c:pt>
                <c:pt idx="346">
                  <c:v>344.00</c:v>
                </c:pt>
                <c:pt idx="347">
                  <c:v>344.99</c:v>
                </c:pt>
                <c:pt idx="348">
                  <c:v>346.00</c:v>
                </c:pt>
                <c:pt idx="349">
                  <c:v>347.00</c:v>
                </c:pt>
                <c:pt idx="350">
                  <c:v>347.99</c:v>
                </c:pt>
                <c:pt idx="351">
                  <c:v>348.99</c:v>
                </c:pt>
                <c:pt idx="352">
                  <c:v>350.00</c:v>
                </c:pt>
                <c:pt idx="353">
                  <c:v>351.00</c:v>
                </c:pt>
                <c:pt idx="354">
                  <c:v>351.99</c:v>
                </c:pt>
                <c:pt idx="355">
                  <c:v>352.99</c:v>
                </c:pt>
                <c:pt idx="356">
                  <c:v>354.00</c:v>
                </c:pt>
                <c:pt idx="357">
                  <c:v>354.99</c:v>
                </c:pt>
                <c:pt idx="358">
                  <c:v>355.99</c:v>
                </c:pt>
                <c:pt idx="359">
                  <c:v>357.00</c:v>
                </c:pt>
                <c:pt idx="360">
                  <c:v>358.00</c:v>
                </c:pt>
                <c:pt idx="361">
                  <c:v>358.99</c:v>
                </c:pt>
                <c:pt idx="362">
                  <c:v>359.99</c:v>
                </c:pt>
                <c:pt idx="363">
                  <c:v>361.00</c:v>
                </c:pt>
                <c:pt idx="364">
                  <c:v>362.00</c:v>
                </c:pt>
                <c:pt idx="365">
                  <c:v>362.99</c:v>
                </c:pt>
                <c:pt idx="366">
                  <c:v>364.00</c:v>
                </c:pt>
                <c:pt idx="367">
                  <c:v>365.00</c:v>
                </c:pt>
                <c:pt idx="368">
                  <c:v>365.99</c:v>
                </c:pt>
                <c:pt idx="369">
                  <c:v>366.99</c:v>
                </c:pt>
                <c:pt idx="370">
                  <c:v>368.00</c:v>
                </c:pt>
                <c:pt idx="371">
                  <c:v>369.00</c:v>
                </c:pt>
                <c:pt idx="372">
                  <c:v>369.99</c:v>
                </c:pt>
                <c:pt idx="373">
                  <c:v>370.99</c:v>
                </c:pt>
                <c:pt idx="374">
                  <c:v>372.00</c:v>
                </c:pt>
                <c:pt idx="375">
                  <c:v>373.00</c:v>
                </c:pt>
                <c:pt idx="376">
                  <c:v>373.99</c:v>
                </c:pt>
                <c:pt idx="377">
                  <c:v>375.00</c:v>
                </c:pt>
                <c:pt idx="378">
                  <c:v>376.00</c:v>
                </c:pt>
                <c:pt idx="379">
                  <c:v>376.99</c:v>
                </c:pt>
                <c:pt idx="380">
                  <c:v>377.99</c:v>
                </c:pt>
                <c:pt idx="381">
                  <c:v>379.00</c:v>
                </c:pt>
                <c:pt idx="382">
                  <c:v>380.00</c:v>
                </c:pt>
                <c:pt idx="383">
                  <c:v>380.99</c:v>
                </c:pt>
                <c:pt idx="384">
                  <c:v>381.99</c:v>
                </c:pt>
                <c:pt idx="385">
                  <c:v>383.00</c:v>
                </c:pt>
                <c:pt idx="386">
                  <c:v>384.00</c:v>
                </c:pt>
                <c:pt idx="387">
                  <c:v>384.99</c:v>
                </c:pt>
                <c:pt idx="388">
                  <c:v>386.00</c:v>
                </c:pt>
                <c:pt idx="389">
                  <c:v>387.00</c:v>
                </c:pt>
                <c:pt idx="390">
                  <c:v>387.99</c:v>
                </c:pt>
                <c:pt idx="391">
                  <c:v>388.99</c:v>
                </c:pt>
                <c:pt idx="392">
                  <c:v>390.00</c:v>
                </c:pt>
                <c:pt idx="393">
                  <c:v>391.00</c:v>
                </c:pt>
                <c:pt idx="394">
                  <c:v>391.99</c:v>
                </c:pt>
                <c:pt idx="395">
                  <c:v>392.99</c:v>
                </c:pt>
                <c:pt idx="396">
                  <c:v>394.00</c:v>
                </c:pt>
                <c:pt idx="397">
                  <c:v>394.99</c:v>
                </c:pt>
                <c:pt idx="398">
                  <c:v>395.99</c:v>
                </c:pt>
                <c:pt idx="399">
                  <c:v>397.00</c:v>
                </c:pt>
                <c:pt idx="400">
                  <c:v>398.00</c:v>
                </c:pt>
                <c:pt idx="401">
                  <c:v>398.99</c:v>
                </c:pt>
                <c:pt idx="402">
                  <c:v>399.99</c:v>
                </c:pt>
                <c:pt idx="403">
                  <c:v>401.00</c:v>
                </c:pt>
                <c:pt idx="404">
                  <c:v>402.00</c:v>
                </c:pt>
                <c:pt idx="405">
                  <c:v>402.99</c:v>
                </c:pt>
                <c:pt idx="406">
                  <c:v>404.00</c:v>
                </c:pt>
                <c:pt idx="407">
                  <c:v>405.00</c:v>
                </c:pt>
                <c:pt idx="408">
                  <c:v>405.99</c:v>
                </c:pt>
                <c:pt idx="409">
                  <c:v>406.99</c:v>
                </c:pt>
                <c:pt idx="410">
                  <c:v>408.00</c:v>
                </c:pt>
                <c:pt idx="411">
                  <c:v>409.00</c:v>
                </c:pt>
                <c:pt idx="412">
                  <c:v>409.99</c:v>
                </c:pt>
                <c:pt idx="413">
                  <c:v>410.99</c:v>
                </c:pt>
                <c:pt idx="414">
                  <c:v>412.00</c:v>
                </c:pt>
                <c:pt idx="415">
                  <c:v>413.00</c:v>
                </c:pt>
                <c:pt idx="416">
                  <c:v>413.99</c:v>
                </c:pt>
                <c:pt idx="417">
                  <c:v>415.00</c:v>
                </c:pt>
                <c:pt idx="418">
                  <c:v>416.00</c:v>
                </c:pt>
                <c:pt idx="419">
                  <c:v>416.99</c:v>
                </c:pt>
                <c:pt idx="420">
                  <c:v>417.99</c:v>
                </c:pt>
                <c:pt idx="421">
                  <c:v>419.00</c:v>
                </c:pt>
                <c:pt idx="422">
                  <c:v>420.00</c:v>
                </c:pt>
                <c:pt idx="423">
                  <c:v>420.99</c:v>
                </c:pt>
                <c:pt idx="424">
                  <c:v>421.99</c:v>
                </c:pt>
                <c:pt idx="425">
                  <c:v>423.00</c:v>
                </c:pt>
                <c:pt idx="426">
                  <c:v>424.00</c:v>
                </c:pt>
                <c:pt idx="427">
                  <c:v>424.99</c:v>
                </c:pt>
                <c:pt idx="428">
                  <c:v>426.00</c:v>
                </c:pt>
                <c:pt idx="429">
                  <c:v>427.00</c:v>
                </c:pt>
                <c:pt idx="430">
                  <c:v>427.99</c:v>
                </c:pt>
                <c:pt idx="431">
                  <c:v>428.99</c:v>
                </c:pt>
                <c:pt idx="432">
                  <c:v>430.00</c:v>
                </c:pt>
                <c:pt idx="433">
                  <c:v>431.00</c:v>
                </c:pt>
                <c:pt idx="434">
                  <c:v>431.99</c:v>
                </c:pt>
                <c:pt idx="435">
                  <c:v>432.99</c:v>
                </c:pt>
                <c:pt idx="436">
                  <c:v>434.00</c:v>
                </c:pt>
                <c:pt idx="437">
                  <c:v>434.99</c:v>
                </c:pt>
                <c:pt idx="438">
                  <c:v>435.99</c:v>
                </c:pt>
                <c:pt idx="439">
                  <c:v>437.00</c:v>
                </c:pt>
                <c:pt idx="440">
                  <c:v>438.00</c:v>
                </c:pt>
                <c:pt idx="441">
                  <c:v>438.99</c:v>
                </c:pt>
                <c:pt idx="442">
                  <c:v>439.99</c:v>
                </c:pt>
                <c:pt idx="443">
                  <c:v>441.00</c:v>
                </c:pt>
                <c:pt idx="444">
                  <c:v>442.00</c:v>
                </c:pt>
                <c:pt idx="445">
                  <c:v>442.99</c:v>
                </c:pt>
                <c:pt idx="446">
                  <c:v>443.99</c:v>
                </c:pt>
                <c:pt idx="447">
                  <c:v>445.00</c:v>
                </c:pt>
                <c:pt idx="448">
                  <c:v>445.99</c:v>
                </c:pt>
                <c:pt idx="449">
                  <c:v>446.99</c:v>
                </c:pt>
                <c:pt idx="450">
                  <c:v>448.00</c:v>
                </c:pt>
                <c:pt idx="451">
                  <c:v>449.00</c:v>
                </c:pt>
                <c:pt idx="452">
                  <c:v>449.99</c:v>
                </c:pt>
                <c:pt idx="453">
                  <c:v>450.99</c:v>
                </c:pt>
                <c:pt idx="454">
                  <c:v>452.00</c:v>
                </c:pt>
                <c:pt idx="455">
                  <c:v>453.00</c:v>
                </c:pt>
                <c:pt idx="456">
                  <c:v>453.99</c:v>
                </c:pt>
                <c:pt idx="457">
                  <c:v>455.00</c:v>
                </c:pt>
                <c:pt idx="458">
                  <c:v>456.00</c:v>
                </c:pt>
                <c:pt idx="459">
                  <c:v>456.99</c:v>
                </c:pt>
                <c:pt idx="460">
                  <c:v>457.99</c:v>
                </c:pt>
                <c:pt idx="461">
                  <c:v>459.00</c:v>
                </c:pt>
                <c:pt idx="462">
                  <c:v>460.00</c:v>
                </c:pt>
                <c:pt idx="463">
                  <c:v>460.99</c:v>
                </c:pt>
                <c:pt idx="464">
                  <c:v>461.99</c:v>
                </c:pt>
                <c:pt idx="465">
                  <c:v>463.00</c:v>
                </c:pt>
                <c:pt idx="466">
                  <c:v>464.00</c:v>
                </c:pt>
                <c:pt idx="467">
                  <c:v>464.99</c:v>
                </c:pt>
                <c:pt idx="468">
                  <c:v>466.00</c:v>
                </c:pt>
                <c:pt idx="469">
                  <c:v>467.00</c:v>
                </c:pt>
                <c:pt idx="470">
                  <c:v>467.99</c:v>
                </c:pt>
                <c:pt idx="471">
                  <c:v>468.99</c:v>
                </c:pt>
                <c:pt idx="472">
                  <c:v>470.00</c:v>
                </c:pt>
                <c:pt idx="473">
                  <c:v>471.00</c:v>
                </c:pt>
                <c:pt idx="474">
                  <c:v>471.99</c:v>
                </c:pt>
                <c:pt idx="475">
                  <c:v>472.99</c:v>
                </c:pt>
                <c:pt idx="476">
                  <c:v>474.00</c:v>
                </c:pt>
                <c:pt idx="477">
                  <c:v>474.99</c:v>
                </c:pt>
                <c:pt idx="478">
                  <c:v>475.99</c:v>
                </c:pt>
                <c:pt idx="479">
                  <c:v>477.00</c:v>
                </c:pt>
                <c:pt idx="480">
                  <c:v>478.00</c:v>
                </c:pt>
                <c:pt idx="481">
                  <c:v>478.99</c:v>
                </c:pt>
                <c:pt idx="482">
                  <c:v>479.99</c:v>
                </c:pt>
                <c:pt idx="483">
                  <c:v>481.00</c:v>
                </c:pt>
                <c:pt idx="484">
                  <c:v>482.00</c:v>
                </c:pt>
                <c:pt idx="485">
                  <c:v>482.99</c:v>
                </c:pt>
                <c:pt idx="486">
                  <c:v>483.99</c:v>
                </c:pt>
                <c:pt idx="487">
                  <c:v>485.00</c:v>
                </c:pt>
                <c:pt idx="488">
                  <c:v>485.99</c:v>
                </c:pt>
                <c:pt idx="489">
                  <c:v>486.99</c:v>
                </c:pt>
                <c:pt idx="490">
                  <c:v>488.00</c:v>
                </c:pt>
                <c:pt idx="491">
                  <c:v>489.00</c:v>
                </c:pt>
                <c:pt idx="492">
                  <c:v>489.99</c:v>
                </c:pt>
                <c:pt idx="493">
                  <c:v>490.99</c:v>
                </c:pt>
                <c:pt idx="494">
                  <c:v>492.00</c:v>
                </c:pt>
                <c:pt idx="495">
                  <c:v>493.00</c:v>
                </c:pt>
                <c:pt idx="496">
                  <c:v>493.99</c:v>
                </c:pt>
                <c:pt idx="497">
                  <c:v>495.00</c:v>
                </c:pt>
                <c:pt idx="498">
                  <c:v>496.00</c:v>
                </c:pt>
                <c:pt idx="499">
                  <c:v>496.99</c:v>
                </c:pt>
                <c:pt idx="500">
                  <c:v>497.99</c:v>
                </c:pt>
                <c:pt idx="501">
                  <c:v>499.00</c:v>
                </c:pt>
                <c:pt idx="502">
                  <c:v>500.00</c:v>
                </c:pt>
                <c:pt idx="503">
                  <c:v>500.99</c:v>
                </c:pt>
                <c:pt idx="504">
                  <c:v>501.99</c:v>
                </c:pt>
                <c:pt idx="505">
                  <c:v>503.00</c:v>
                </c:pt>
                <c:pt idx="506">
                  <c:v>504.00</c:v>
                </c:pt>
                <c:pt idx="507">
                  <c:v>504.99</c:v>
                </c:pt>
                <c:pt idx="508">
                  <c:v>506.00</c:v>
                </c:pt>
                <c:pt idx="509">
                  <c:v>507.00</c:v>
                </c:pt>
                <c:pt idx="510">
                  <c:v>507.99</c:v>
                </c:pt>
                <c:pt idx="511">
                  <c:v>508.99</c:v>
                </c:pt>
                <c:pt idx="512">
                  <c:v>510.00</c:v>
                </c:pt>
                <c:pt idx="513">
                  <c:v>511.00</c:v>
                </c:pt>
                <c:pt idx="514">
                  <c:v>511.99</c:v>
                </c:pt>
                <c:pt idx="515">
                  <c:v>512.99</c:v>
                </c:pt>
                <c:pt idx="516">
                  <c:v>514.00</c:v>
                </c:pt>
                <c:pt idx="517">
                  <c:v>514.99</c:v>
                </c:pt>
                <c:pt idx="518">
                  <c:v>515.99</c:v>
                </c:pt>
                <c:pt idx="519">
                  <c:v>517.00</c:v>
                </c:pt>
                <c:pt idx="520">
                  <c:v>518.00</c:v>
                </c:pt>
                <c:pt idx="521">
                  <c:v>518.99</c:v>
                </c:pt>
                <c:pt idx="522">
                  <c:v>519.99</c:v>
                </c:pt>
                <c:pt idx="523">
                  <c:v>521.00</c:v>
                </c:pt>
                <c:pt idx="524">
                  <c:v>522.00</c:v>
                </c:pt>
                <c:pt idx="525">
                  <c:v>522.99</c:v>
                </c:pt>
                <c:pt idx="526">
                  <c:v>524.00</c:v>
                </c:pt>
                <c:pt idx="527">
                  <c:v>525.00</c:v>
                </c:pt>
                <c:pt idx="528">
                  <c:v>525.99</c:v>
                </c:pt>
                <c:pt idx="529">
                  <c:v>526.99</c:v>
                </c:pt>
                <c:pt idx="530">
                  <c:v>528.00</c:v>
                </c:pt>
                <c:pt idx="531">
                  <c:v>529.00</c:v>
                </c:pt>
                <c:pt idx="532">
                  <c:v>529.99</c:v>
                </c:pt>
                <c:pt idx="533">
                  <c:v>530.99</c:v>
                </c:pt>
                <c:pt idx="534">
                  <c:v>532.00</c:v>
                </c:pt>
                <c:pt idx="535">
                  <c:v>533.00</c:v>
                </c:pt>
                <c:pt idx="536">
                  <c:v>533.99</c:v>
                </c:pt>
                <c:pt idx="537">
                  <c:v>535.00</c:v>
                </c:pt>
                <c:pt idx="538">
                  <c:v>536.00</c:v>
                </c:pt>
                <c:pt idx="539">
                  <c:v>536.99</c:v>
                </c:pt>
                <c:pt idx="540">
                  <c:v>537.99</c:v>
                </c:pt>
                <c:pt idx="541">
                  <c:v>539.00</c:v>
                </c:pt>
                <c:pt idx="542">
                  <c:v>540.00</c:v>
                </c:pt>
                <c:pt idx="543">
                  <c:v>540.99</c:v>
                </c:pt>
                <c:pt idx="544">
                  <c:v>541.99</c:v>
                </c:pt>
                <c:pt idx="545">
                  <c:v>543.00</c:v>
                </c:pt>
                <c:pt idx="546">
                  <c:v>544.00</c:v>
                </c:pt>
                <c:pt idx="547">
                  <c:v>544.99</c:v>
                </c:pt>
                <c:pt idx="548">
                  <c:v>546.00</c:v>
                </c:pt>
                <c:pt idx="549">
                  <c:v>547.00</c:v>
                </c:pt>
                <c:pt idx="550">
                  <c:v>547.99</c:v>
                </c:pt>
                <c:pt idx="551">
                  <c:v>548.99</c:v>
                </c:pt>
                <c:pt idx="552">
                  <c:v>550.00</c:v>
                </c:pt>
                <c:pt idx="553">
                  <c:v>551.00</c:v>
                </c:pt>
                <c:pt idx="554">
                  <c:v>551.99</c:v>
                </c:pt>
                <c:pt idx="555">
                  <c:v>552.99</c:v>
                </c:pt>
                <c:pt idx="556">
                  <c:v>554.00</c:v>
                </c:pt>
                <c:pt idx="557">
                  <c:v>555.00</c:v>
                </c:pt>
                <c:pt idx="558">
                  <c:v>555.99</c:v>
                </c:pt>
                <c:pt idx="559">
                  <c:v>557.00</c:v>
                </c:pt>
                <c:pt idx="560">
                  <c:v>558.00</c:v>
                </c:pt>
                <c:pt idx="561">
                  <c:v>558.99</c:v>
                </c:pt>
                <c:pt idx="562">
                  <c:v>559.99</c:v>
                </c:pt>
                <c:pt idx="563">
                  <c:v>561.00</c:v>
                </c:pt>
                <c:pt idx="564">
                  <c:v>562.00</c:v>
                </c:pt>
                <c:pt idx="565">
                  <c:v>562.99</c:v>
                </c:pt>
                <c:pt idx="566">
                  <c:v>563.99</c:v>
                </c:pt>
                <c:pt idx="567">
                  <c:v>565.00</c:v>
                </c:pt>
                <c:pt idx="568">
                  <c:v>565.99</c:v>
                </c:pt>
                <c:pt idx="569">
                  <c:v>566.99</c:v>
                </c:pt>
                <c:pt idx="570">
                  <c:v>568.00</c:v>
                </c:pt>
                <c:pt idx="571">
                  <c:v>569.00</c:v>
                </c:pt>
                <c:pt idx="572">
                  <c:v>569.99</c:v>
                </c:pt>
                <c:pt idx="573">
                  <c:v>570.99</c:v>
                </c:pt>
                <c:pt idx="574">
                  <c:v>572.00</c:v>
                </c:pt>
                <c:pt idx="575">
                  <c:v>573.00</c:v>
                </c:pt>
                <c:pt idx="576">
                  <c:v>573.99</c:v>
                </c:pt>
                <c:pt idx="577">
                  <c:v>574.99</c:v>
                </c:pt>
                <c:pt idx="578">
                  <c:v>576.00</c:v>
                </c:pt>
                <c:pt idx="579">
                  <c:v>576.99</c:v>
                </c:pt>
                <c:pt idx="580">
                  <c:v>577.99</c:v>
                </c:pt>
                <c:pt idx="581">
                  <c:v>579.00</c:v>
                </c:pt>
                <c:pt idx="582">
                  <c:v>580.00</c:v>
                </c:pt>
                <c:pt idx="583">
                  <c:v>580.99</c:v>
                </c:pt>
                <c:pt idx="584">
                  <c:v>581.99</c:v>
                </c:pt>
                <c:pt idx="585">
                  <c:v>583.00</c:v>
                </c:pt>
                <c:pt idx="586">
                  <c:v>584.00</c:v>
                </c:pt>
                <c:pt idx="587">
                  <c:v>584.99</c:v>
                </c:pt>
                <c:pt idx="588">
                  <c:v>586.00</c:v>
                </c:pt>
                <c:pt idx="589">
                  <c:v>587.00</c:v>
                </c:pt>
                <c:pt idx="590">
                  <c:v>587.99</c:v>
                </c:pt>
                <c:pt idx="591">
                  <c:v>588.99</c:v>
                </c:pt>
                <c:pt idx="592">
                  <c:v>590.00</c:v>
                </c:pt>
                <c:pt idx="593">
                  <c:v>591.00</c:v>
                </c:pt>
                <c:pt idx="594">
                  <c:v>591.99</c:v>
                </c:pt>
                <c:pt idx="595">
                  <c:v>592.99</c:v>
                </c:pt>
                <c:pt idx="596">
                  <c:v>594.00</c:v>
                </c:pt>
                <c:pt idx="597">
                  <c:v>595.00</c:v>
                </c:pt>
                <c:pt idx="598">
                  <c:v>595.99</c:v>
                </c:pt>
                <c:pt idx="599">
                  <c:v>597.00</c:v>
                </c:pt>
                <c:pt idx="600">
                  <c:v>598.00</c:v>
                </c:pt>
                <c:pt idx="601">
                  <c:v>598.99</c:v>
                </c:pt>
                <c:pt idx="602">
                  <c:v>599.99</c:v>
                </c:pt>
                <c:pt idx="603">
                  <c:v>601.00</c:v>
                </c:pt>
                <c:pt idx="604">
                  <c:v>602.00</c:v>
                </c:pt>
                <c:pt idx="605">
                  <c:v>602.99</c:v>
                </c:pt>
                <c:pt idx="606">
                  <c:v>603.99</c:v>
                </c:pt>
                <c:pt idx="607">
                  <c:v>605.00</c:v>
                </c:pt>
                <c:pt idx="608">
                  <c:v>605.99</c:v>
                </c:pt>
                <c:pt idx="609">
                  <c:v>606.99</c:v>
                </c:pt>
                <c:pt idx="610">
                  <c:v>608.00</c:v>
                </c:pt>
                <c:pt idx="611">
                  <c:v>609.00</c:v>
                </c:pt>
                <c:pt idx="612">
                  <c:v>609.99</c:v>
                </c:pt>
                <c:pt idx="613">
                  <c:v>610.99</c:v>
                </c:pt>
                <c:pt idx="614">
                  <c:v>612.00</c:v>
                </c:pt>
                <c:pt idx="615">
                  <c:v>613.00</c:v>
                </c:pt>
                <c:pt idx="616">
                  <c:v>613.99</c:v>
                </c:pt>
                <c:pt idx="617">
                  <c:v>615.00</c:v>
                </c:pt>
                <c:pt idx="618">
                  <c:v>616.00</c:v>
                </c:pt>
                <c:pt idx="619">
                  <c:v>616.99</c:v>
                </c:pt>
                <c:pt idx="620">
                  <c:v>617.99</c:v>
                </c:pt>
                <c:pt idx="621">
                  <c:v>619.00</c:v>
                </c:pt>
                <c:pt idx="622">
                  <c:v>620.00</c:v>
                </c:pt>
                <c:pt idx="623">
                  <c:v>620.99</c:v>
                </c:pt>
                <c:pt idx="624">
                  <c:v>621.99</c:v>
                </c:pt>
                <c:pt idx="625">
                  <c:v>623.00</c:v>
                </c:pt>
                <c:pt idx="626">
                  <c:v>624.00</c:v>
                </c:pt>
                <c:pt idx="627">
                  <c:v>624.99</c:v>
                </c:pt>
                <c:pt idx="628">
                  <c:v>626.00</c:v>
                </c:pt>
                <c:pt idx="629">
                  <c:v>627.00</c:v>
                </c:pt>
                <c:pt idx="630">
                  <c:v>627.99</c:v>
                </c:pt>
                <c:pt idx="631">
                  <c:v>628.99</c:v>
                </c:pt>
                <c:pt idx="632">
                  <c:v>630.00</c:v>
                </c:pt>
                <c:pt idx="633">
                  <c:v>631.00</c:v>
                </c:pt>
                <c:pt idx="634">
                  <c:v>631.99</c:v>
                </c:pt>
                <c:pt idx="635">
                  <c:v>632.99</c:v>
                </c:pt>
                <c:pt idx="636">
                  <c:v>634.00</c:v>
                </c:pt>
                <c:pt idx="637">
                  <c:v>634.99</c:v>
                </c:pt>
                <c:pt idx="638">
                  <c:v>635.99</c:v>
                </c:pt>
                <c:pt idx="639">
                  <c:v>637.00</c:v>
                </c:pt>
                <c:pt idx="640">
                  <c:v>638.00</c:v>
                </c:pt>
                <c:pt idx="641">
                  <c:v>638.99</c:v>
                </c:pt>
                <c:pt idx="642">
                  <c:v>639.99</c:v>
                </c:pt>
                <c:pt idx="643">
                  <c:v>641.00</c:v>
                </c:pt>
                <c:pt idx="644">
                  <c:v>642.00</c:v>
                </c:pt>
                <c:pt idx="645">
                  <c:v>642.99</c:v>
                </c:pt>
                <c:pt idx="646">
                  <c:v>643.99</c:v>
                </c:pt>
                <c:pt idx="647">
                  <c:v>645.00</c:v>
                </c:pt>
                <c:pt idx="648">
                  <c:v>645.99</c:v>
                </c:pt>
                <c:pt idx="649">
                  <c:v>646.99</c:v>
                </c:pt>
                <c:pt idx="650">
                  <c:v>648.00</c:v>
                </c:pt>
                <c:pt idx="651">
                  <c:v>649.00</c:v>
                </c:pt>
                <c:pt idx="652">
                  <c:v>649.99</c:v>
                </c:pt>
                <c:pt idx="653">
                  <c:v>650.99</c:v>
                </c:pt>
                <c:pt idx="654">
                  <c:v>652.00</c:v>
                </c:pt>
                <c:pt idx="655">
                  <c:v>653.00</c:v>
                </c:pt>
                <c:pt idx="656">
                  <c:v>653.99</c:v>
                </c:pt>
                <c:pt idx="657">
                  <c:v>655.00</c:v>
                </c:pt>
                <c:pt idx="658">
                  <c:v>656.00</c:v>
                </c:pt>
                <c:pt idx="659">
                  <c:v>656.99</c:v>
                </c:pt>
                <c:pt idx="660">
                  <c:v>657.99</c:v>
                </c:pt>
                <c:pt idx="661">
                  <c:v>659.00</c:v>
                </c:pt>
                <c:pt idx="662">
                  <c:v>660.00</c:v>
                </c:pt>
                <c:pt idx="663">
                  <c:v>660.99</c:v>
                </c:pt>
                <c:pt idx="664">
                  <c:v>661.99</c:v>
                </c:pt>
                <c:pt idx="665">
                  <c:v>663.00</c:v>
                </c:pt>
                <c:pt idx="666">
                  <c:v>664.00</c:v>
                </c:pt>
                <c:pt idx="667">
                  <c:v>664.99</c:v>
                </c:pt>
                <c:pt idx="668">
                  <c:v>666.00</c:v>
                </c:pt>
                <c:pt idx="669">
                  <c:v>667.00</c:v>
                </c:pt>
                <c:pt idx="670">
                  <c:v>667.99</c:v>
                </c:pt>
                <c:pt idx="671">
                  <c:v>668.99</c:v>
                </c:pt>
                <c:pt idx="672">
                  <c:v>670.00</c:v>
                </c:pt>
                <c:pt idx="673">
                  <c:v>671.00</c:v>
                </c:pt>
                <c:pt idx="674">
                  <c:v>671.99</c:v>
                </c:pt>
                <c:pt idx="675">
                  <c:v>672.99</c:v>
                </c:pt>
                <c:pt idx="676">
                  <c:v>674.00</c:v>
                </c:pt>
                <c:pt idx="677">
                  <c:v>675.00</c:v>
                </c:pt>
                <c:pt idx="678">
                  <c:v>675.99</c:v>
                </c:pt>
                <c:pt idx="679">
                  <c:v>677.00</c:v>
                </c:pt>
                <c:pt idx="680">
                  <c:v>678.00</c:v>
                </c:pt>
                <c:pt idx="681">
                  <c:v>678.99</c:v>
                </c:pt>
                <c:pt idx="682">
                  <c:v>679.99</c:v>
                </c:pt>
                <c:pt idx="683">
                  <c:v>681.00</c:v>
                </c:pt>
                <c:pt idx="684">
                  <c:v>682.00</c:v>
                </c:pt>
                <c:pt idx="685">
                  <c:v>682.99</c:v>
                </c:pt>
                <c:pt idx="686">
                  <c:v>683.99</c:v>
                </c:pt>
                <c:pt idx="687">
                  <c:v>685.00</c:v>
                </c:pt>
                <c:pt idx="688">
                  <c:v>686.00</c:v>
                </c:pt>
                <c:pt idx="689">
                  <c:v>686.99</c:v>
                </c:pt>
                <c:pt idx="690">
                  <c:v>688.00</c:v>
                </c:pt>
                <c:pt idx="691">
                  <c:v>689.00</c:v>
                </c:pt>
                <c:pt idx="692">
                  <c:v>689.99</c:v>
                </c:pt>
                <c:pt idx="693">
                  <c:v>690.99</c:v>
                </c:pt>
                <c:pt idx="694">
                  <c:v>692.00</c:v>
                </c:pt>
                <c:pt idx="695">
                  <c:v>693.00</c:v>
                </c:pt>
                <c:pt idx="696">
                  <c:v>693.99</c:v>
                </c:pt>
                <c:pt idx="697">
                  <c:v>694.99</c:v>
                </c:pt>
                <c:pt idx="698">
                  <c:v>696.00</c:v>
                </c:pt>
                <c:pt idx="699">
                  <c:v>696.99</c:v>
                </c:pt>
                <c:pt idx="700">
                  <c:v>697.99</c:v>
                </c:pt>
                <c:pt idx="701">
                  <c:v>699.00</c:v>
                </c:pt>
                <c:pt idx="702">
                  <c:v>700.00</c:v>
                </c:pt>
                <c:pt idx="703">
                  <c:v>700.99</c:v>
                </c:pt>
                <c:pt idx="704">
                  <c:v>701.99</c:v>
                </c:pt>
                <c:pt idx="705">
                  <c:v>703.00</c:v>
                </c:pt>
                <c:pt idx="706">
                  <c:v>704.00</c:v>
                </c:pt>
                <c:pt idx="707">
                  <c:v>704.99</c:v>
                </c:pt>
                <c:pt idx="708">
                  <c:v>705.99</c:v>
                </c:pt>
                <c:pt idx="709">
                  <c:v>707.00</c:v>
                </c:pt>
                <c:pt idx="710">
                  <c:v>707.99</c:v>
                </c:pt>
                <c:pt idx="711">
                  <c:v>708.99</c:v>
                </c:pt>
                <c:pt idx="712">
                  <c:v>710.00</c:v>
                </c:pt>
                <c:pt idx="713">
                  <c:v>711.00</c:v>
                </c:pt>
                <c:pt idx="714">
                  <c:v>711.99</c:v>
                </c:pt>
                <c:pt idx="715">
                  <c:v>712.99</c:v>
                </c:pt>
                <c:pt idx="716">
                  <c:v>714.00</c:v>
                </c:pt>
                <c:pt idx="717">
                  <c:v>715.00</c:v>
                </c:pt>
                <c:pt idx="718">
                  <c:v>715.99</c:v>
                </c:pt>
                <c:pt idx="719">
                  <c:v>717.00</c:v>
                </c:pt>
                <c:pt idx="720">
                  <c:v>718.00</c:v>
                </c:pt>
                <c:pt idx="721">
                  <c:v>718.99</c:v>
                </c:pt>
                <c:pt idx="722">
                  <c:v>719.99</c:v>
                </c:pt>
                <c:pt idx="723">
                  <c:v>721.00</c:v>
                </c:pt>
                <c:pt idx="724">
                  <c:v>722.00</c:v>
                </c:pt>
                <c:pt idx="725">
                  <c:v>722.99</c:v>
                </c:pt>
                <c:pt idx="726">
                  <c:v>723.99</c:v>
                </c:pt>
                <c:pt idx="727">
                  <c:v>725.00</c:v>
                </c:pt>
                <c:pt idx="728">
                  <c:v>726.00</c:v>
                </c:pt>
                <c:pt idx="729">
                  <c:v>726.99</c:v>
                </c:pt>
                <c:pt idx="730">
                  <c:v>728.00</c:v>
                </c:pt>
                <c:pt idx="731">
                  <c:v>729.00</c:v>
                </c:pt>
                <c:pt idx="732">
                  <c:v>729.99</c:v>
                </c:pt>
                <c:pt idx="733">
                  <c:v>730.99</c:v>
                </c:pt>
                <c:pt idx="734">
                  <c:v>732.00</c:v>
                </c:pt>
                <c:pt idx="735">
                  <c:v>733.00</c:v>
                </c:pt>
                <c:pt idx="736">
                  <c:v>733.99</c:v>
                </c:pt>
                <c:pt idx="737">
                  <c:v>734.99</c:v>
                </c:pt>
                <c:pt idx="738">
                  <c:v>736.00</c:v>
                </c:pt>
                <c:pt idx="739">
                  <c:v>736.99</c:v>
                </c:pt>
                <c:pt idx="740">
                  <c:v>737.99</c:v>
                </c:pt>
                <c:pt idx="741">
                  <c:v>739.00</c:v>
                </c:pt>
                <c:pt idx="742">
                  <c:v>740.00</c:v>
                </c:pt>
                <c:pt idx="743">
                  <c:v>740.99</c:v>
                </c:pt>
                <c:pt idx="744">
                  <c:v>741.99</c:v>
                </c:pt>
                <c:pt idx="745">
                  <c:v>743.00</c:v>
                </c:pt>
                <c:pt idx="746">
                  <c:v>744.00</c:v>
                </c:pt>
                <c:pt idx="747">
                  <c:v>744.99</c:v>
                </c:pt>
                <c:pt idx="748">
                  <c:v>746.00</c:v>
                </c:pt>
                <c:pt idx="749">
                  <c:v>747.00</c:v>
                </c:pt>
                <c:pt idx="750">
                  <c:v>747.99</c:v>
                </c:pt>
                <c:pt idx="751">
                  <c:v>748.99</c:v>
                </c:pt>
                <c:pt idx="752">
                  <c:v>750.00</c:v>
                </c:pt>
                <c:pt idx="753">
                  <c:v>751.00</c:v>
                </c:pt>
                <c:pt idx="754">
                  <c:v>751.99</c:v>
                </c:pt>
                <c:pt idx="755">
                  <c:v>752.99</c:v>
                </c:pt>
                <c:pt idx="756">
                  <c:v>754.00</c:v>
                </c:pt>
                <c:pt idx="757">
                  <c:v>755.00</c:v>
                </c:pt>
                <c:pt idx="758">
                  <c:v>755.99</c:v>
                </c:pt>
                <c:pt idx="759">
                  <c:v>757.00</c:v>
                </c:pt>
                <c:pt idx="760">
                  <c:v>758.00</c:v>
                </c:pt>
                <c:pt idx="761">
                  <c:v>758.99</c:v>
                </c:pt>
                <c:pt idx="762">
                  <c:v>759.99</c:v>
                </c:pt>
                <c:pt idx="763">
                  <c:v>761.00</c:v>
                </c:pt>
                <c:pt idx="764">
                  <c:v>762.00</c:v>
                </c:pt>
                <c:pt idx="765">
                  <c:v>762.99</c:v>
                </c:pt>
                <c:pt idx="766">
                  <c:v>763.99</c:v>
                </c:pt>
                <c:pt idx="767">
                  <c:v>765.00</c:v>
                </c:pt>
                <c:pt idx="768">
                  <c:v>766.00</c:v>
                </c:pt>
                <c:pt idx="769">
                  <c:v>766.99</c:v>
                </c:pt>
                <c:pt idx="770">
                  <c:v>768.00</c:v>
                </c:pt>
                <c:pt idx="771">
                  <c:v>769.00</c:v>
                </c:pt>
                <c:pt idx="772">
                  <c:v>769.99</c:v>
                </c:pt>
                <c:pt idx="773">
                  <c:v>770.99</c:v>
                </c:pt>
                <c:pt idx="774">
                  <c:v>772.00</c:v>
                </c:pt>
                <c:pt idx="775">
                  <c:v>773.00</c:v>
                </c:pt>
                <c:pt idx="776">
                  <c:v>773.99</c:v>
                </c:pt>
                <c:pt idx="777">
                  <c:v>774.99</c:v>
                </c:pt>
                <c:pt idx="778">
                  <c:v>776.00</c:v>
                </c:pt>
                <c:pt idx="779">
                  <c:v>776.99</c:v>
                </c:pt>
                <c:pt idx="780">
                  <c:v>777.99</c:v>
                </c:pt>
                <c:pt idx="781">
                  <c:v>779.00</c:v>
                </c:pt>
                <c:pt idx="782">
                  <c:v>780.00</c:v>
                </c:pt>
                <c:pt idx="783">
                  <c:v>780.99</c:v>
                </c:pt>
                <c:pt idx="784">
                  <c:v>781.99</c:v>
                </c:pt>
                <c:pt idx="785">
                  <c:v>783.00</c:v>
                </c:pt>
                <c:pt idx="786">
                  <c:v>784.00</c:v>
                </c:pt>
                <c:pt idx="787">
                  <c:v>784.99</c:v>
                </c:pt>
                <c:pt idx="788">
                  <c:v>786.00</c:v>
                </c:pt>
                <c:pt idx="789">
                  <c:v>787.00</c:v>
                </c:pt>
                <c:pt idx="790">
                  <c:v>787.99</c:v>
                </c:pt>
                <c:pt idx="791">
                  <c:v>788.99</c:v>
                </c:pt>
                <c:pt idx="792">
                  <c:v>790.00</c:v>
                </c:pt>
                <c:pt idx="793">
                  <c:v>791.00</c:v>
                </c:pt>
                <c:pt idx="794">
                  <c:v>791.99</c:v>
                </c:pt>
                <c:pt idx="795">
                  <c:v>792.99</c:v>
                </c:pt>
                <c:pt idx="796">
                  <c:v>794.00</c:v>
                </c:pt>
                <c:pt idx="797">
                  <c:v>795.00</c:v>
                </c:pt>
                <c:pt idx="798">
                  <c:v>795.99</c:v>
                </c:pt>
                <c:pt idx="799">
                  <c:v>797.00</c:v>
                </c:pt>
                <c:pt idx="800">
                  <c:v>798.00</c:v>
                </c:pt>
                <c:pt idx="801">
                  <c:v>798.99</c:v>
                </c:pt>
                <c:pt idx="802">
                  <c:v>799.99</c:v>
                </c:pt>
                <c:pt idx="803">
                  <c:v>801.00</c:v>
                </c:pt>
                <c:pt idx="804">
                  <c:v>802.00</c:v>
                </c:pt>
                <c:pt idx="805">
                  <c:v>802.99</c:v>
                </c:pt>
                <c:pt idx="806">
                  <c:v>803.99</c:v>
                </c:pt>
                <c:pt idx="807">
                  <c:v>805.00</c:v>
                </c:pt>
                <c:pt idx="808">
                  <c:v>806.00</c:v>
                </c:pt>
                <c:pt idx="809">
                  <c:v>806.99</c:v>
                </c:pt>
                <c:pt idx="810">
                  <c:v>808.00</c:v>
                </c:pt>
                <c:pt idx="811">
                  <c:v>809.00</c:v>
                </c:pt>
                <c:pt idx="812">
                  <c:v>809.99</c:v>
                </c:pt>
                <c:pt idx="813">
                  <c:v>810.99</c:v>
                </c:pt>
                <c:pt idx="814">
                  <c:v>812.00</c:v>
                </c:pt>
                <c:pt idx="815">
                  <c:v>813.00</c:v>
                </c:pt>
                <c:pt idx="816">
                  <c:v>813.99</c:v>
                </c:pt>
                <c:pt idx="817">
                  <c:v>814.99</c:v>
                </c:pt>
                <c:pt idx="818">
                  <c:v>816.00</c:v>
                </c:pt>
                <c:pt idx="819">
                  <c:v>816.99</c:v>
                </c:pt>
                <c:pt idx="820">
                  <c:v>817.99</c:v>
                </c:pt>
                <c:pt idx="821">
                  <c:v>819.00</c:v>
                </c:pt>
                <c:pt idx="822">
                  <c:v>820.00</c:v>
                </c:pt>
                <c:pt idx="823">
                  <c:v>820.99</c:v>
                </c:pt>
                <c:pt idx="824">
                  <c:v>821.99</c:v>
                </c:pt>
                <c:pt idx="825">
                  <c:v>823.00</c:v>
                </c:pt>
                <c:pt idx="826">
                  <c:v>824.00</c:v>
                </c:pt>
                <c:pt idx="827">
                  <c:v>824.99</c:v>
                </c:pt>
                <c:pt idx="828">
                  <c:v>826.00</c:v>
                </c:pt>
                <c:pt idx="829">
                  <c:v>827.00</c:v>
                </c:pt>
                <c:pt idx="830">
                  <c:v>827.99</c:v>
                </c:pt>
                <c:pt idx="831">
                  <c:v>828.99</c:v>
                </c:pt>
                <c:pt idx="832">
                  <c:v>830.00</c:v>
                </c:pt>
                <c:pt idx="833">
                  <c:v>831.00</c:v>
                </c:pt>
                <c:pt idx="834">
                  <c:v>831.99</c:v>
                </c:pt>
                <c:pt idx="835">
                  <c:v>832.99</c:v>
                </c:pt>
                <c:pt idx="836">
                  <c:v>834.00</c:v>
                </c:pt>
                <c:pt idx="837">
                  <c:v>835.00</c:v>
                </c:pt>
                <c:pt idx="838">
                  <c:v>835.99</c:v>
                </c:pt>
                <c:pt idx="839">
                  <c:v>837.00</c:v>
                </c:pt>
                <c:pt idx="840">
                  <c:v>838.00</c:v>
                </c:pt>
                <c:pt idx="841">
                  <c:v>838.99</c:v>
                </c:pt>
                <c:pt idx="842">
                  <c:v>839.99</c:v>
                </c:pt>
                <c:pt idx="843">
                  <c:v>841.00</c:v>
                </c:pt>
                <c:pt idx="844">
                  <c:v>842.00</c:v>
                </c:pt>
                <c:pt idx="845">
                  <c:v>842.99</c:v>
                </c:pt>
                <c:pt idx="846">
                  <c:v>843.99</c:v>
                </c:pt>
                <c:pt idx="847">
                  <c:v>845.00</c:v>
                </c:pt>
                <c:pt idx="848">
                  <c:v>846.00</c:v>
                </c:pt>
                <c:pt idx="849">
                  <c:v>846.99</c:v>
                </c:pt>
                <c:pt idx="850">
                  <c:v>848.00</c:v>
                </c:pt>
                <c:pt idx="851">
                  <c:v>849.00</c:v>
                </c:pt>
                <c:pt idx="852">
                  <c:v>849.99</c:v>
                </c:pt>
                <c:pt idx="853">
                  <c:v>850.99</c:v>
                </c:pt>
                <c:pt idx="854">
                  <c:v>852.00</c:v>
                </c:pt>
                <c:pt idx="855">
                  <c:v>853.00</c:v>
                </c:pt>
                <c:pt idx="856">
                  <c:v>853.99</c:v>
                </c:pt>
                <c:pt idx="857">
                  <c:v>854.99</c:v>
                </c:pt>
                <c:pt idx="858">
                  <c:v>856.00</c:v>
                </c:pt>
                <c:pt idx="859">
                  <c:v>856.99</c:v>
                </c:pt>
                <c:pt idx="860">
                  <c:v>857.99</c:v>
                </c:pt>
                <c:pt idx="861">
                  <c:v>859.00</c:v>
                </c:pt>
                <c:pt idx="862">
                  <c:v>860.00</c:v>
                </c:pt>
                <c:pt idx="863">
                  <c:v>860.99</c:v>
                </c:pt>
                <c:pt idx="864">
                  <c:v>861.99</c:v>
                </c:pt>
                <c:pt idx="865">
                  <c:v>863.00</c:v>
                </c:pt>
                <c:pt idx="866">
                  <c:v>864.00</c:v>
                </c:pt>
                <c:pt idx="867">
                  <c:v>864.99</c:v>
                </c:pt>
                <c:pt idx="868">
                  <c:v>866.00</c:v>
                </c:pt>
                <c:pt idx="869">
                  <c:v>867.00</c:v>
                </c:pt>
                <c:pt idx="870">
                  <c:v>867.99</c:v>
                </c:pt>
                <c:pt idx="871">
                  <c:v>868.99</c:v>
                </c:pt>
                <c:pt idx="872">
                  <c:v>870.00</c:v>
                </c:pt>
                <c:pt idx="873">
                  <c:v>871.00</c:v>
                </c:pt>
                <c:pt idx="874">
                  <c:v>871.99</c:v>
                </c:pt>
                <c:pt idx="875">
                  <c:v>872.99</c:v>
                </c:pt>
                <c:pt idx="876">
                  <c:v>874.00</c:v>
                </c:pt>
                <c:pt idx="877">
                  <c:v>875.00</c:v>
                </c:pt>
                <c:pt idx="878">
                  <c:v>875.99</c:v>
                </c:pt>
                <c:pt idx="879">
                  <c:v>877.00</c:v>
                </c:pt>
                <c:pt idx="880">
                  <c:v>878.00</c:v>
                </c:pt>
                <c:pt idx="881">
                  <c:v>878.99</c:v>
                </c:pt>
                <c:pt idx="882">
                  <c:v>879.99</c:v>
                </c:pt>
                <c:pt idx="883">
                  <c:v>881.00</c:v>
                </c:pt>
                <c:pt idx="884">
                  <c:v>882.00</c:v>
                </c:pt>
                <c:pt idx="885">
                  <c:v>882.99</c:v>
                </c:pt>
                <c:pt idx="886">
                  <c:v>883.99</c:v>
                </c:pt>
                <c:pt idx="887">
                  <c:v>885.00</c:v>
                </c:pt>
                <c:pt idx="888">
                  <c:v>886.00</c:v>
                </c:pt>
                <c:pt idx="889">
                  <c:v>886.99</c:v>
                </c:pt>
                <c:pt idx="890">
                  <c:v>888.00</c:v>
                </c:pt>
                <c:pt idx="891">
                  <c:v>889.00</c:v>
                </c:pt>
                <c:pt idx="892">
                  <c:v>889.99</c:v>
                </c:pt>
                <c:pt idx="893">
                  <c:v>890.99</c:v>
                </c:pt>
                <c:pt idx="894">
                  <c:v>892.00</c:v>
                </c:pt>
                <c:pt idx="895">
                  <c:v>893.00</c:v>
                </c:pt>
                <c:pt idx="896">
                  <c:v>893.99</c:v>
                </c:pt>
                <c:pt idx="897">
                  <c:v>894.99</c:v>
                </c:pt>
                <c:pt idx="898">
                  <c:v>896.00</c:v>
                </c:pt>
                <c:pt idx="899">
                  <c:v>896.99</c:v>
                </c:pt>
                <c:pt idx="900">
                  <c:v>897.99</c:v>
                </c:pt>
                <c:pt idx="901">
                  <c:v>899.00</c:v>
                </c:pt>
                <c:pt idx="902">
                  <c:v>900.00</c:v>
                </c:pt>
                <c:pt idx="903">
                  <c:v>900.99</c:v>
                </c:pt>
                <c:pt idx="904">
                  <c:v>901.99</c:v>
                </c:pt>
                <c:pt idx="905">
                  <c:v>903.00</c:v>
                </c:pt>
                <c:pt idx="906">
                  <c:v>904.00</c:v>
                </c:pt>
                <c:pt idx="907">
                  <c:v>904.99</c:v>
                </c:pt>
                <c:pt idx="908">
                  <c:v>906.00</c:v>
                </c:pt>
                <c:pt idx="909">
                  <c:v>907.00</c:v>
                </c:pt>
                <c:pt idx="910">
                  <c:v>907.99</c:v>
                </c:pt>
                <c:pt idx="911">
                  <c:v>908.99</c:v>
                </c:pt>
                <c:pt idx="912">
                  <c:v>910.00</c:v>
                </c:pt>
                <c:pt idx="913">
                  <c:v>911.00</c:v>
                </c:pt>
                <c:pt idx="914">
                  <c:v>911.99</c:v>
                </c:pt>
                <c:pt idx="915">
                  <c:v>912.99</c:v>
                </c:pt>
                <c:pt idx="916">
                  <c:v>914.00</c:v>
                </c:pt>
                <c:pt idx="917">
                  <c:v>915.00</c:v>
                </c:pt>
                <c:pt idx="918">
                  <c:v>915.99</c:v>
                </c:pt>
                <c:pt idx="919">
                  <c:v>917.00</c:v>
                </c:pt>
                <c:pt idx="920">
                  <c:v>918.00</c:v>
                </c:pt>
                <c:pt idx="921">
                  <c:v>918.99</c:v>
                </c:pt>
                <c:pt idx="922">
                  <c:v>919.99</c:v>
                </c:pt>
                <c:pt idx="923">
                  <c:v>921.00</c:v>
                </c:pt>
                <c:pt idx="924">
                  <c:v>922.00</c:v>
                </c:pt>
                <c:pt idx="925">
                  <c:v>922.99</c:v>
                </c:pt>
                <c:pt idx="926">
                  <c:v>923.99</c:v>
                </c:pt>
                <c:pt idx="927">
                  <c:v>925.00</c:v>
                </c:pt>
                <c:pt idx="928">
                  <c:v>925.99</c:v>
                </c:pt>
                <c:pt idx="929">
                  <c:v>926.99</c:v>
                </c:pt>
                <c:pt idx="930">
                  <c:v>928.00</c:v>
                </c:pt>
                <c:pt idx="931">
                  <c:v>929.00</c:v>
                </c:pt>
                <c:pt idx="932">
                  <c:v>929.99</c:v>
                </c:pt>
                <c:pt idx="933">
                  <c:v>930.99</c:v>
                </c:pt>
                <c:pt idx="934">
                  <c:v>932.00</c:v>
                </c:pt>
                <c:pt idx="935">
                  <c:v>933.00</c:v>
                </c:pt>
                <c:pt idx="936">
                  <c:v>933.99</c:v>
                </c:pt>
                <c:pt idx="937">
                  <c:v>934.99</c:v>
                </c:pt>
                <c:pt idx="938">
                  <c:v>936.00</c:v>
                </c:pt>
                <c:pt idx="939">
                  <c:v>936.99</c:v>
                </c:pt>
                <c:pt idx="940">
                  <c:v>937.99</c:v>
                </c:pt>
                <c:pt idx="941">
                  <c:v>939.00</c:v>
                </c:pt>
                <c:pt idx="942">
                  <c:v>940.00</c:v>
                </c:pt>
                <c:pt idx="943">
                  <c:v>940.99</c:v>
                </c:pt>
                <c:pt idx="944">
                  <c:v>941.99</c:v>
                </c:pt>
                <c:pt idx="945">
                  <c:v>943.00</c:v>
                </c:pt>
                <c:pt idx="946">
                  <c:v>944.00</c:v>
                </c:pt>
                <c:pt idx="947">
                  <c:v>944.99</c:v>
                </c:pt>
                <c:pt idx="948">
                  <c:v>946.00</c:v>
                </c:pt>
                <c:pt idx="949">
                  <c:v>947.00</c:v>
                </c:pt>
                <c:pt idx="950">
                  <c:v>947.99</c:v>
                </c:pt>
                <c:pt idx="951">
                  <c:v>948.99</c:v>
                </c:pt>
                <c:pt idx="952">
                  <c:v>950.00</c:v>
                </c:pt>
                <c:pt idx="953">
                  <c:v>951.00</c:v>
                </c:pt>
                <c:pt idx="954">
                  <c:v>951.99</c:v>
                </c:pt>
                <c:pt idx="955">
                  <c:v>952.99</c:v>
                </c:pt>
                <c:pt idx="956">
                  <c:v>954.00</c:v>
                </c:pt>
                <c:pt idx="957">
                  <c:v>955.00</c:v>
                </c:pt>
                <c:pt idx="958">
                  <c:v>955.99</c:v>
                </c:pt>
                <c:pt idx="959">
                  <c:v>957.00</c:v>
                </c:pt>
                <c:pt idx="960">
                  <c:v>958.00</c:v>
                </c:pt>
                <c:pt idx="961">
                  <c:v>958.99</c:v>
                </c:pt>
                <c:pt idx="962">
                  <c:v>959.99</c:v>
                </c:pt>
                <c:pt idx="963">
                  <c:v>961.00</c:v>
                </c:pt>
                <c:pt idx="964">
                  <c:v>962.00</c:v>
                </c:pt>
                <c:pt idx="965">
                  <c:v>962.99</c:v>
                </c:pt>
                <c:pt idx="966">
                  <c:v>963.99</c:v>
                </c:pt>
                <c:pt idx="967">
                  <c:v>965.00</c:v>
                </c:pt>
                <c:pt idx="968">
                  <c:v>965.99</c:v>
                </c:pt>
                <c:pt idx="969">
                  <c:v>966.99</c:v>
                </c:pt>
                <c:pt idx="970">
                  <c:v>968.00</c:v>
                </c:pt>
                <c:pt idx="971">
                  <c:v>969.00</c:v>
                </c:pt>
                <c:pt idx="972">
                  <c:v>969.99</c:v>
                </c:pt>
                <c:pt idx="973">
                  <c:v>970.99</c:v>
                </c:pt>
                <c:pt idx="974">
                  <c:v>972.00</c:v>
                </c:pt>
                <c:pt idx="975">
                  <c:v>973.00</c:v>
                </c:pt>
                <c:pt idx="976">
                  <c:v>973.99</c:v>
                </c:pt>
                <c:pt idx="977">
                  <c:v>974.99</c:v>
                </c:pt>
                <c:pt idx="978">
                  <c:v>976.00</c:v>
                </c:pt>
                <c:pt idx="979">
                  <c:v>976.99</c:v>
                </c:pt>
                <c:pt idx="980">
                  <c:v>977.99</c:v>
                </c:pt>
                <c:pt idx="981">
                  <c:v>979.00</c:v>
                </c:pt>
                <c:pt idx="982">
                  <c:v>980.00</c:v>
                </c:pt>
                <c:pt idx="983">
                  <c:v>980.99</c:v>
                </c:pt>
                <c:pt idx="984">
                  <c:v>981.99</c:v>
                </c:pt>
                <c:pt idx="985">
                  <c:v>983.00</c:v>
                </c:pt>
                <c:pt idx="986">
                  <c:v>984.00</c:v>
                </c:pt>
                <c:pt idx="987">
                  <c:v>984.99</c:v>
                </c:pt>
                <c:pt idx="988">
                  <c:v>985.99</c:v>
                </c:pt>
                <c:pt idx="989">
                  <c:v>987.00</c:v>
                </c:pt>
                <c:pt idx="990">
                  <c:v>987.99</c:v>
                </c:pt>
                <c:pt idx="991">
                  <c:v>988.99</c:v>
                </c:pt>
                <c:pt idx="992">
                  <c:v>990.00</c:v>
                </c:pt>
                <c:pt idx="993">
                  <c:v>991.00</c:v>
                </c:pt>
                <c:pt idx="994">
                  <c:v>991.99</c:v>
                </c:pt>
                <c:pt idx="995">
                  <c:v>992.99</c:v>
                </c:pt>
                <c:pt idx="996">
                  <c:v>994.00</c:v>
                </c:pt>
                <c:pt idx="997">
                  <c:v>995.00</c:v>
                </c:pt>
                <c:pt idx="998">
                  <c:v>995.99</c:v>
                </c:pt>
                <c:pt idx="999">
                  <c:v>997.00</c:v>
                </c:pt>
                <c:pt idx="1000">
                  <c:v>998.00</c:v>
                </c:pt>
                <c:pt idx="1001">
                  <c:v>998.99</c:v>
                </c:pt>
                <c:pt idx="1002">
                  <c:v>999.99</c:v>
                </c:pt>
                <c:pt idx="1003">
                  <c:v>1,001.00</c:v>
                </c:pt>
                <c:pt idx="1004">
                  <c:v>1,002.00</c:v>
                </c:pt>
                <c:pt idx="1005">
                  <c:v>1,002.99</c:v>
                </c:pt>
                <c:pt idx="1006">
                  <c:v>1,003.99</c:v>
                </c:pt>
                <c:pt idx="1007">
                  <c:v>1,005.00</c:v>
                </c:pt>
                <c:pt idx="1008">
                  <c:v>1,006.00</c:v>
                </c:pt>
                <c:pt idx="1009">
                  <c:v>1,006.99</c:v>
                </c:pt>
                <c:pt idx="1010">
                  <c:v>1,008.00</c:v>
                </c:pt>
                <c:pt idx="1011">
                  <c:v>1,009.00</c:v>
                </c:pt>
                <c:pt idx="1012">
                  <c:v>1,009.99</c:v>
                </c:pt>
                <c:pt idx="1013">
                  <c:v>1,010.99</c:v>
                </c:pt>
                <c:pt idx="1014">
                  <c:v>1,012.00</c:v>
                </c:pt>
                <c:pt idx="1015">
                  <c:v>1,013.00</c:v>
                </c:pt>
                <c:pt idx="1016">
                  <c:v>1,013.99</c:v>
                </c:pt>
                <c:pt idx="1017">
                  <c:v>1,014.99</c:v>
                </c:pt>
                <c:pt idx="1018">
                  <c:v>1,016.00</c:v>
                </c:pt>
                <c:pt idx="1019">
                  <c:v>1,016.99</c:v>
                </c:pt>
                <c:pt idx="1020">
                  <c:v>1,017.99</c:v>
                </c:pt>
                <c:pt idx="1021">
                  <c:v>1,019.00</c:v>
                </c:pt>
                <c:pt idx="1022">
                  <c:v>1,020.00</c:v>
                </c:pt>
                <c:pt idx="1023">
                  <c:v>1,020.99</c:v>
                </c:pt>
                <c:pt idx="1024">
                  <c:v>1,021.99</c:v>
                </c:pt>
                <c:pt idx="1025">
                  <c:v>1,023.00</c:v>
                </c:pt>
                <c:pt idx="1026">
                  <c:v>1,024.00</c:v>
                </c:pt>
                <c:pt idx="1027">
                  <c:v>1,024.99</c:v>
                </c:pt>
                <c:pt idx="1028">
                  <c:v>1,026.00</c:v>
                </c:pt>
                <c:pt idx="1029">
                  <c:v>1,027.00</c:v>
                </c:pt>
                <c:pt idx="1030">
                  <c:v>1,027.99</c:v>
                </c:pt>
                <c:pt idx="1031">
                  <c:v>1,028.99</c:v>
                </c:pt>
                <c:pt idx="1032">
                  <c:v>1,030.00</c:v>
                </c:pt>
                <c:pt idx="1033">
                  <c:v>1,031.00</c:v>
                </c:pt>
                <c:pt idx="1034">
                  <c:v>1,031.99</c:v>
                </c:pt>
                <c:pt idx="1035">
                  <c:v>1,032.99</c:v>
                </c:pt>
                <c:pt idx="1036">
                  <c:v>1,034.00</c:v>
                </c:pt>
                <c:pt idx="1037">
                  <c:v>1,035.00</c:v>
                </c:pt>
                <c:pt idx="1038">
                  <c:v>1,035.99</c:v>
                </c:pt>
                <c:pt idx="1039">
                  <c:v>1,036.99</c:v>
                </c:pt>
                <c:pt idx="1040">
                  <c:v>1,038.00</c:v>
                </c:pt>
                <c:pt idx="1041">
                  <c:v>1,038.99</c:v>
                </c:pt>
                <c:pt idx="1042">
                  <c:v>1,039.99</c:v>
                </c:pt>
                <c:pt idx="1043">
                  <c:v>1,041.00</c:v>
                </c:pt>
                <c:pt idx="1044">
                  <c:v>1,042.00</c:v>
                </c:pt>
                <c:pt idx="1045">
                  <c:v>1,042.99</c:v>
                </c:pt>
                <c:pt idx="1046">
                  <c:v>1,043.99</c:v>
                </c:pt>
                <c:pt idx="1047">
                  <c:v>1,045.00</c:v>
                </c:pt>
                <c:pt idx="1048">
                  <c:v>1,046.00</c:v>
                </c:pt>
                <c:pt idx="1049">
                  <c:v>1,046.99</c:v>
                </c:pt>
                <c:pt idx="1050">
                  <c:v>1,048.00</c:v>
                </c:pt>
                <c:pt idx="1051">
                  <c:v>1,049.00</c:v>
                </c:pt>
                <c:pt idx="1052">
                  <c:v>1,049.99</c:v>
                </c:pt>
                <c:pt idx="1053">
                  <c:v>1,050.99</c:v>
                </c:pt>
                <c:pt idx="1054">
                  <c:v>1,052.00</c:v>
                </c:pt>
                <c:pt idx="1055">
                  <c:v>1,053.00</c:v>
                </c:pt>
                <c:pt idx="1056">
                  <c:v>1,053.99</c:v>
                </c:pt>
                <c:pt idx="1057">
                  <c:v>1,054.99</c:v>
                </c:pt>
                <c:pt idx="1058">
                  <c:v>1,056.00</c:v>
                </c:pt>
                <c:pt idx="1059">
                  <c:v>1,057.00</c:v>
                </c:pt>
                <c:pt idx="1060">
                  <c:v>1,057.99</c:v>
                </c:pt>
                <c:pt idx="1061">
                  <c:v>1,059.00</c:v>
                </c:pt>
                <c:pt idx="1062">
                  <c:v>1,060.00</c:v>
                </c:pt>
                <c:pt idx="1063">
                  <c:v>1,060.99</c:v>
                </c:pt>
                <c:pt idx="1064">
                  <c:v>1,061.99</c:v>
                </c:pt>
                <c:pt idx="1065">
                  <c:v>1,063.00</c:v>
                </c:pt>
                <c:pt idx="1066">
                  <c:v>1,064.00</c:v>
                </c:pt>
                <c:pt idx="1067">
                  <c:v>1,064.99</c:v>
                </c:pt>
                <c:pt idx="1068">
                  <c:v>1,065.99</c:v>
                </c:pt>
                <c:pt idx="1069">
                  <c:v>1,067.00</c:v>
                </c:pt>
                <c:pt idx="1070">
                  <c:v>1,067.99</c:v>
                </c:pt>
                <c:pt idx="1071">
                  <c:v>1,068.99</c:v>
                </c:pt>
                <c:pt idx="1072">
                  <c:v>1,070.00</c:v>
                </c:pt>
                <c:pt idx="1073">
                  <c:v>1,071.00</c:v>
                </c:pt>
                <c:pt idx="1074">
                  <c:v>1,071.99</c:v>
                </c:pt>
                <c:pt idx="1075">
                  <c:v>1,072.99</c:v>
                </c:pt>
                <c:pt idx="1076">
                  <c:v>1,074.00</c:v>
                </c:pt>
                <c:pt idx="1077">
                  <c:v>1,075.00</c:v>
                </c:pt>
                <c:pt idx="1078">
                  <c:v>1,075.99</c:v>
                </c:pt>
                <c:pt idx="1079">
                  <c:v>1,076.99</c:v>
                </c:pt>
                <c:pt idx="1080">
                  <c:v>1,078.00</c:v>
                </c:pt>
                <c:pt idx="1081">
                  <c:v>1,078.99</c:v>
                </c:pt>
                <c:pt idx="1082">
                  <c:v>1,079.99</c:v>
                </c:pt>
                <c:pt idx="1083">
                  <c:v>1,081.00</c:v>
                </c:pt>
                <c:pt idx="1084">
                  <c:v>1,082.00</c:v>
                </c:pt>
                <c:pt idx="1085">
                  <c:v>1,082.99</c:v>
                </c:pt>
                <c:pt idx="1086">
                  <c:v>1,083.99</c:v>
                </c:pt>
                <c:pt idx="1087">
                  <c:v>1,085.00</c:v>
                </c:pt>
                <c:pt idx="1088">
                  <c:v>1,086.00</c:v>
                </c:pt>
                <c:pt idx="1089">
                  <c:v>1,086.99</c:v>
                </c:pt>
                <c:pt idx="1090">
                  <c:v>1,088.00</c:v>
                </c:pt>
                <c:pt idx="1091">
                  <c:v>1,089.00</c:v>
                </c:pt>
                <c:pt idx="1092">
                  <c:v>1,089.99</c:v>
                </c:pt>
                <c:pt idx="1093">
                  <c:v>1,090.99</c:v>
                </c:pt>
                <c:pt idx="1094">
                  <c:v>1,092.00</c:v>
                </c:pt>
                <c:pt idx="1095">
                  <c:v>1,093.00</c:v>
                </c:pt>
                <c:pt idx="1096">
                  <c:v>1,093.99</c:v>
                </c:pt>
                <c:pt idx="1097">
                  <c:v>1,094.99</c:v>
                </c:pt>
                <c:pt idx="1098">
                  <c:v>1,096.00</c:v>
                </c:pt>
                <c:pt idx="1099">
                  <c:v>1,097.00</c:v>
                </c:pt>
                <c:pt idx="1100">
                  <c:v>1,097.99</c:v>
                </c:pt>
                <c:pt idx="1101">
                  <c:v>1,099.00</c:v>
                </c:pt>
                <c:pt idx="1102">
                  <c:v>1,100.00</c:v>
                </c:pt>
                <c:pt idx="1103">
                  <c:v>1,100.99</c:v>
                </c:pt>
                <c:pt idx="1104">
                  <c:v>1,101.99</c:v>
                </c:pt>
                <c:pt idx="1105">
                  <c:v>1,103.00</c:v>
                </c:pt>
                <c:pt idx="1106">
                  <c:v>1,104.00</c:v>
                </c:pt>
                <c:pt idx="1107">
                  <c:v>1,104.99</c:v>
                </c:pt>
                <c:pt idx="1108">
                  <c:v>1,105.99</c:v>
                </c:pt>
                <c:pt idx="1109">
                  <c:v>1,107.00</c:v>
                </c:pt>
                <c:pt idx="1110">
                  <c:v>1,108.00</c:v>
                </c:pt>
                <c:pt idx="1111">
                  <c:v>1,108.99</c:v>
                </c:pt>
                <c:pt idx="1112">
                  <c:v>1,110.00</c:v>
                </c:pt>
                <c:pt idx="1113">
                  <c:v>1,111.00</c:v>
                </c:pt>
                <c:pt idx="1114">
                  <c:v>1,111.99</c:v>
                </c:pt>
                <c:pt idx="1115">
                  <c:v>1,112.99</c:v>
                </c:pt>
                <c:pt idx="1116">
                  <c:v>1,114.00</c:v>
                </c:pt>
                <c:pt idx="1117">
                  <c:v>1,115.00</c:v>
                </c:pt>
                <c:pt idx="1118">
                  <c:v>1,115.99</c:v>
                </c:pt>
                <c:pt idx="1119">
                  <c:v>1,116.99</c:v>
                </c:pt>
                <c:pt idx="1120">
                  <c:v>1,118.00</c:v>
                </c:pt>
                <c:pt idx="1121">
                  <c:v>1,118.99</c:v>
                </c:pt>
                <c:pt idx="1122">
                  <c:v>1,119.99</c:v>
                </c:pt>
                <c:pt idx="1123">
                  <c:v>1,121.00</c:v>
                </c:pt>
                <c:pt idx="1124">
                  <c:v>1,122.00</c:v>
                </c:pt>
                <c:pt idx="1125">
                  <c:v>1,122.99</c:v>
                </c:pt>
                <c:pt idx="1126">
                  <c:v>1,123.99</c:v>
                </c:pt>
                <c:pt idx="1127">
                  <c:v>1,125.00</c:v>
                </c:pt>
                <c:pt idx="1128">
                  <c:v>1,126.00</c:v>
                </c:pt>
                <c:pt idx="1129">
                  <c:v>1,126.99</c:v>
                </c:pt>
                <c:pt idx="1130">
                  <c:v>1,128.00</c:v>
                </c:pt>
                <c:pt idx="1131">
                  <c:v>1,129.00</c:v>
                </c:pt>
                <c:pt idx="1132">
                  <c:v>1,129.99</c:v>
                </c:pt>
                <c:pt idx="1133">
                  <c:v>1,130.99</c:v>
                </c:pt>
                <c:pt idx="1134">
                  <c:v>1,132.00</c:v>
                </c:pt>
                <c:pt idx="1135">
                  <c:v>1,133.00</c:v>
                </c:pt>
                <c:pt idx="1136">
                  <c:v>1,133.99</c:v>
                </c:pt>
                <c:pt idx="1137">
                  <c:v>1,134.99</c:v>
                </c:pt>
                <c:pt idx="1138">
                  <c:v>1,136.00</c:v>
                </c:pt>
                <c:pt idx="1139">
                  <c:v>1,137.00</c:v>
                </c:pt>
                <c:pt idx="1140">
                  <c:v>1,137.99</c:v>
                </c:pt>
                <c:pt idx="1141">
                  <c:v>1,139.00</c:v>
                </c:pt>
                <c:pt idx="1142">
                  <c:v>1,140.00</c:v>
                </c:pt>
                <c:pt idx="1143">
                  <c:v>1,140.99</c:v>
                </c:pt>
                <c:pt idx="1144">
                  <c:v>1,141.99</c:v>
                </c:pt>
                <c:pt idx="1145">
                  <c:v>1,143.00</c:v>
                </c:pt>
                <c:pt idx="1146">
                  <c:v>1,144.00</c:v>
                </c:pt>
                <c:pt idx="1147">
                  <c:v>1,144.99</c:v>
                </c:pt>
                <c:pt idx="1148">
                  <c:v>1,145.99</c:v>
                </c:pt>
                <c:pt idx="1149">
                  <c:v>1,147.00</c:v>
                </c:pt>
                <c:pt idx="1150">
                  <c:v>1,148.00</c:v>
                </c:pt>
                <c:pt idx="1151">
                  <c:v>1,148.99</c:v>
                </c:pt>
                <c:pt idx="1152">
                  <c:v>1,150.00</c:v>
                </c:pt>
                <c:pt idx="1153">
                  <c:v>1,151.00</c:v>
                </c:pt>
                <c:pt idx="1154">
                  <c:v>1,151.99</c:v>
                </c:pt>
                <c:pt idx="1155">
                  <c:v>1,152.99</c:v>
                </c:pt>
                <c:pt idx="1156">
                  <c:v>1,154.00</c:v>
                </c:pt>
                <c:pt idx="1157">
                  <c:v>1,155.00</c:v>
                </c:pt>
                <c:pt idx="1158">
                  <c:v>1,155.99</c:v>
                </c:pt>
                <c:pt idx="1159">
                  <c:v>1,156.99</c:v>
                </c:pt>
                <c:pt idx="1160">
                  <c:v>1,158.00</c:v>
                </c:pt>
                <c:pt idx="1161">
                  <c:v>1,158.99</c:v>
                </c:pt>
                <c:pt idx="1162">
                  <c:v>1,159.99</c:v>
                </c:pt>
                <c:pt idx="1163">
                  <c:v>1,161.00</c:v>
                </c:pt>
                <c:pt idx="1164">
                  <c:v>1,162.00</c:v>
                </c:pt>
                <c:pt idx="1165">
                  <c:v>1,162.99</c:v>
                </c:pt>
                <c:pt idx="1166">
                  <c:v>1,163.99</c:v>
                </c:pt>
                <c:pt idx="1167">
                  <c:v>1,165.00</c:v>
                </c:pt>
                <c:pt idx="1168">
                  <c:v>1,166.00</c:v>
                </c:pt>
                <c:pt idx="1169">
                  <c:v>1,166.99</c:v>
                </c:pt>
                <c:pt idx="1170">
                  <c:v>1,168.00</c:v>
                </c:pt>
                <c:pt idx="1171">
                  <c:v>1,169.00</c:v>
                </c:pt>
                <c:pt idx="1172">
                  <c:v>1,169.99</c:v>
                </c:pt>
                <c:pt idx="1173">
                  <c:v>1,170.99</c:v>
                </c:pt>
                <c:pt idx="1174">
                  <c:v>1,172.00</c:v>
                </c:pt>
                <c:pt idx="1175">
                  <c:v>1,173.00</c:v>
                </c:pt>
                <c:pt idx="1176">
                  <c:v>1,173.99</c:v>
                </c:pt>
                <c:pt idx="1177">
                  <c:v>1,174.99</c:v>
                </c:pt>
                <c:pt idx="1178">
                  <c:v>1,176.00</c:v>
                </c:pt>
                <c:pt idx="1179">
                  <c:v>1,177.00</c:v>
                </c:pt>
                <c:pt idx="1180">
                  <c:v>1,177.99</c:v>
                </c:pt>
                <c:pt idx="1181">
                  <c:v>1,179.00</c:v>
                </c:pt>
                <c:pt idx="1182">
                  <c:v>1,180.00</c:v>
                </c:pt>
                <c:pt idx="1183">
                  <c:v>1,180.99</c:v>
                </c:pt>
                <c:pt idx="1184">
                  <c:v>1,181.99</c:v>
                </c:pt>
                <c:pt idx="1185">
                  <c:v>1,183.00</c:v>
                </c:pt>
                <c:pt idx="1186">
                  <c:v>1,184.00</c:v>
                </c:pt>
                <c:pt idx="1187">
                  <c:v>1,184.99</c:v>
                </c:pt>
                <c:pt idx="1188">
                  <c:v>1,185.99</c:v>
                </c:pt>
                <c:pt idx="1189">
                  <c:v>1,187.00</c:v>
                </c:pt>
                <c:pt idx="1190">
                  <c:v>1,188.00</c:v>
                </c:pt>
                <c:pt idx="1191">
                  <c:v>1,188.99</c:v>
                </c:pt>
                <c:pt idx="1192">
                  <c:v>1,190.00</c:v>
                </c:pt>
                <c:pt idx="1193">
                  <c:v>1,191.00</c:v>
                </c:pt>
                <c:pt idx="1194">
                  <c:v>1,191.99</c:v>
                </c:pt>
                <c:pt idx="1195">
                  <c:v>1,192.99</c:v>
                </c:pt>
                <c:pt idx="1196">
                  <c:v>1,194.00</c:v>
                </c:pt>
                <c:pt idx="1197">
                  <c:v>1,195.00</c:v>
                </c:pt>
                <c:pt idx="1198">
                  <c:v>1,195.99</c:v>
                </c:pt>
                <c:pt idx="1199">
                  <c:v>1,196.99</c:v>
                </c:pt>
                <c:pt idx="1200">
                  <c:v>1,198.00</c:v>
                </c:pt>
                <c:pt idx="1201">
                  <c:v>1,198.99</c:v>
                </c:pt>
                <c:pt idx="1202">
                  <c:v>1,199.99</c:v>
                </c:pt>
                <c:pt idx="1203">
                  <c:v>1,201.00</c:v>
                </c:pt>
                <c:pt idx="1204">
                  <c:v>1,202.00</c:v>
                </c:pt>
                <c:pt idx="1205">
                  <c:v>1,202.99</c:v>
                </c:pt>
                <c:pt idx="1206">
                  <c:v>1,203.99</c:v>
                </c:pt>
                <c:pt idx="1207">
                  <c:v>1,205.00</c:v>
                </c:pt>
                <c:pt idx="1208">
                  <c:v>1,206.00</c:v>
                </c:pt>
                <c:pt idx="1209">
                  <c:v>1,206.99</c:v>
                </c:pt>
                <c:pt idx="1210">
                  <c:v>1,208.00</c:v>
                </c:pt>
                <c:pt idx="1211">
                  <c:v>1,209.00</c:v>
                </c:pt>
                <c:pt idx="1212">
                  <c:v>1,209.99</c:v>
                </c:pt>
                <c:pt idx="1213">
                  <c:v>1,210.99</c:v>
                </c:pt>
                <c:pt idx="1214">
                  <c:v>1,212.00</c:v>
                </c:pt>
                <c:pt idx="1215">
                  <c:v>1,213.00</c:v>
                </c:pt>
                <c:pt idx="1216">
                  <c:v>1,213.99</c:v>
                </c:pt>
                <c:pt idx="1217">
                  <c:v>1,214.99</c:v>
                </c:pt>
                <c:pt idx="1218">
                  <c:v>1,216.00</c:v>
                </c:pt>
                <c:pt idx="1219">
                  <c:v>1,217.00</c:v>
                </c:pt>
                <c:pt idx="1220">
                  <c:v>1,217.99</c:v>
                </c:pt>
                <c:pt idx="1221">
                  <c:v>1,219.00</c:v>
                </c:pt>
                <c:pt idx="1222">
                  <c:v>1,220.00</c:v>
                </c:pt>
                <c:pt idx="1223">
                  <c:v>1,220.99</c:v>
                </c:pt>
                <c:pt idx="1224">
                  <c:v>1,221.99</c:v>
                </c:pt>
                <c:pt idx="1225">
                  <c:v>1,223.00</c:v>
                </c:pt>
                <c:pt idx="1226">
                  <c:v>1,224.00</c:v>
                </c:pt>
                <c:pt idx="1227">
                  <c:v>1,224.99</c:v>
                </c:pt>
                <c:pt idx="1228">
                  <c:v>1,225.99</c:v>
                </c:pt>
                <c:pt idx="1229">
                  <c:v>1,227.00</c:v>
                </c:pt>
                <c:pt idx="1230">
                  <c:v>1,228.00</c:v>
                </c:pt>
                <c:pt idx="1231">
                  <c:v>1,228.99</c:v>
                </c:pt>
                <c:pt idx="1232">
                  <c:v>1,230.00</c:v>
                </c:pt>
                <c:pt idx="1233">
                  <c:v>1,231.00</c:v>
                </c:pt>
                <c:pt idx="1234">
                  <c:v>1,231.99</c:v>
                </c:pt>
                <c:pt idx="1235">
                  <c:v>1,232.99</c:v>
                </c:pt>
                <c:pt idx="1236">
                  <c:v>1,234.00</c:v>
                </c:pt>
                <c:pt idx="1237">
                  <c:v>1,235.00</c:v>
                </c:pt>
                <c:pt idx="1238">
                  <c:v>1,235.99</c:v>
                </c:pt>
                <c:pt idx="1239">
                  <c:v>1,236.99</c:v>
                </c:pt>
                <c:pt idx="1240">
                  <c:v>1,238.00</c:v>
                </c:pt>
                <c:pt idx="1241">
                  <c:v>1,238.99</c:v>
                </c:pt>
                <c:pt idx="1242">
                  <c:v>1,239.99</c:v>
                </c:pt>
                <c:pt idx="1243">
                  <c:v>1,241.00</c:v>
                </c:pt>
                <c:pt idx="1244">
                  <c:v>1,242.00</c:v>
                </c:pt>
                <c:pt idx="1245">
                  <c:v>1,242.99</c:v>
                </c:pt>
                <c:pt idx="1246">
                  <c:v>1,243.99</c:v>
                </c:pt>
                <c:pt idx="1247">
                  <c:v>1,245.00</c:v>
                </c:pt>
                <c:pt idx="1248">
                  <c:v>1,246.00</c:v>
                </c:pt>
                <c:pt idx="1249">
                  <c:v>1,246.99</c:v>
                </c:pt>
                <c:pt idx="1250">
                  <c:v>1,248.00</c:v>
                </c:pt>
                <c:pt idx="1251">
                  <c:v>1,249.00</c:v>
                </c:pt>
                <c:pt idx="1252">
                  <c:v>1,249.99</c:v>
                </c:pt>
                <c:pt idx="1253">
                  <c:v>1,250.99</c:v>
                </c:pt>
                <c:pt idx="1254">
                  <c:v>1,252.00</c:v>
                </c:pt>
                <c:pt idx="1255">
                  <c:v>1,253.00</c:v>
                </c:pt>
                <c:pt idx="1256">
                  <c:v>1,253.99</c:v>
                </c:pt>
                <c:pt idx="1257">
                  <c:v>1,254.99</c:v>
                </c:pt>
                <c:pt idx="1258">
                  <c:v>1,256.00</c:v>
                </c:pt>
                <c:pt idx="1259">
                  <c:v>1,257.00</c:v>
                </c:pt>
                <c:pt idx="1260">
                  <c:v>1,257.99</c:v>
                </c:pt>
                <c:pt idx="1261">
                  <c:v>1,259.00</c:v>
                </c:pt>
                <c:pt idx="1262">
                  <c:v>1,260.00</c:v>
                </c:pt>
                <c:pt idx="1263">
                  <c:v>1,260.99</c:v>
                </c:pt>
                <c:pt idx="1264">
                  <c:v>1,261.99</c:v>
                </c:pt>
                <c:pt idx="1265">
                  <c:v>1,263.00</c:v>
                </c:pt>
                <c:pt idx="1266">
                  <c:v>1,264.00</c:v>
                </c:pt>
                <c:pt idx="1267">
                  <c:v>1,264.99</c:v>
                </c:pt>
                <c:pt idx="1268">
                  <c:v>1,265.99</c:v>
                </c:pt>
                <c:pt idx="1269">
                  <c:v>1,267.00</c:v>
                </c:pt>
                <c:pt idx="1270">
                  <c:v>1,268.00</c:v>
                </c:pt>
                <c:pt idx="1271">
                  <c:v>1,268.99</c:v>
                </c:pt>
                <c:pt idx="1272">
                  <c:v>1,270.00</c:v>
                </c:pt>
                <c:pt idx="1273">
                  <c:v>1,271.00</c:v>
                </c:pt>
                <c:pt idx="1274">
                  <c:v>1,271.99</c:v>
                </c:pt>
                <c:pt idx="1275">
                  <c:v>1,272.99</c:v>
                </c:pt>
                <c:pt idx="1276">
                  <c:v>1,274.00</c:v>
                </c:pt>
                <c:pt idx="1277">
                  <c:v>1,275.00</c:v>
                </c:pt>
                <c:pt idx="1278">
                  <c:v>1,275.99</c:v>
                </c:pt>
                <c:pt idx="1279">
                  <c:v>1,276.99</c:v>
                </c:pt>
                <c:pt idx="1280">
                  <c:v>1,278.00</c:v>
                </c:pt>
                <c:pt idx="1281">
                  <c:v>1,278.99</c:v>
                </c:pt>
                <c:pt idx="1282">
                  <c:v>1,279.99</c:v>
                </c:pt>
                <c:pt idx="1283">
                  <c:v>1,281.00</c:v>
                </c:pt>
                <c:pt idx="1284">
                  <c:v>1,282.00</c:v>
                </c:pt>
                <c:pt idx="1285">
                  <c:v>1,282.99</c:v>
                </c:pt>
                <c:pt idx="1286">
                  <c:v>1,283.99</c:v>
                </c:pt>
                <c:pt idx="1287">
                  <c:v>1,285.00</c:v>
                </c:pt>
                <c:pt idx="1288">
                  <c:v>1,286.00</c:v>
                </c:pt>
                <c:pt idx="1289">
                  <c:v>1,286.99</c:v>
                </c:pt>
                <c:pt idx="1290">
                  <c:v>1,288.00</c:v>
                </c:pt>
                <c:pt idx="1291">
                  <c:v>1,289.00</c:v>
                </c:pt>
                <c:pt idx="1292">
                  <c:v>1,289.99</c:v>
                </c:pt>
                <c:pt idx="1293">
                  <c:v>1,290.99</c:v>
                </c:pt>
                <c:pt idx="1294">
                  <c:v>1,292.00</c:v>
                </c:pt>
                <c:pt idx="1295">
                  <c:v>1,293.00</c:v>
                </c:pt>
                <c:pt idx="1296">
                  <c:v>1,293.99</c:v>
                </c:pt>
                <c:pt idx="1297">
                  <c:v>1,294.99</c:v>
                </c:pt>
                <c:pt idx="1298">
                  <c:v>1,296.00</c:v>
                </c:pt>
                <c:pt idx="1299">
                  <c:v>1,297.00</c:v>
                </c:pt>
                <c:pt idx="1300">
                  <c:v>1,297.99</c:v>
                </c:pt>
                <c:pt idx="1301">
                  <c:v>1,299.00</c:v>
                </c:pt>
                <c:pt idx="1302">
                  <c:v>1,300.00</c:v>
                </c:pt>
                <c:pt idx="1303">
                  <c:v>1,300.99</c:v>
                </c:pt>
                <c:pt idx="1304">
                  <c:v>1,301.99</c:v>
                </c:pt>
                <c:pt idx="1305">
                  <c:v>1,303.00</c:v>
                </c:pt>
                <c:pt idx="1306">
                  <c:v>1,304.00</c:v>
                </c:pt>
                <c:pt idx="1307">
                  <c:v>1,304.99</c:v>
                </c:pt>
                <c:pt idx="1308">
                  <c:v>1,305.99</c:v>
                </c:pt>
                <c:pt idx="1309">
                  <c:v>1,307.00</c:v>
                </c:pt>
                <c:pt idx="1310">
                  <c:v>1,308.00</c:v>
                </c:pt>
                <c:pt idx="1311">
                  <c:v>1,308.99</c:v>
                </c:pt>
                <c:pt idx="1312">
                  <c:v>1,310.00</c:v>
                </c:pt>
                <c:pt idx="1313">
                  <c:v>1,311.00</c:v>
                </c:pt>
                <c:pt idx="1314">
                  <c:v>1,311.99</c:v>
                </c:pt>
                <c:pt idx="1315">
                  <c:v>1,312.99</c:v>
                </c:pt>
                <c:pt idx="1316">
                  <c:v>1,314.00</c:v>
                </c:pt>
                <c:pt idx="1317">
                  <c:v>1,315.00</c:v>
                </c:pt>
                <c:pt idx="1318">
                  <c:v>1,315.99</c:v>
                </c:pt>
                <c:pt idx="1319">
                  <c:v>1,316.99</c:v>
                </c:pt>
                <c:pt idx="1320">
                  <c:v>1,318.00</c:v>
                </c:pt>
                <c:pt idx="1321">
                  <c:v>1,318.99</c:v>
                </c:pt>
                <c:pt idx="1322">
                  <c:v>1,319.99</c:v>
                </c:pt>
                <c:pt idx="1323">
                  <c:v>1,321.00</c:v>
                </c:pt>
                <c:pt idx="1324">
                  <c:v>1,322.00</c:v>
                </c:pt>
                <c:pt idx="1325">
                  <c:v>1,322.99</c:v>
                </c:pt>
                <c:pt idx="1326">
                  <c:v>1,323.99</c:v>
                </c:pt>
                <c:pt idx="1327">
                  <c:v>1,325.00</c:v>
                </c:pt>
                <c:pt idx="1328">
                  <c:v>1,326.00</c:v>
                </c:pt>
                <c:pt idx="1329">
                  <c:v>1,326.99</c:v>
                </c:pt>
                <c:pt idx="1330">
                  <c:v>1,328.00</c:v>
                </c:pt>
                <c:pt idx="1331">
                  <c:v>1,329.00</c:v>
                </c:pt>
                <c:pt idx="1332">
                  <c:v>1,329.99</c:v>
                </c:pt>
                <c:pt idx="1333">
                  <c:v>1,330.99</c:v>
                </c:pt>
                <c:pt idx="1334">
                  <c:v>1,332.00</c:v>
                </c:pt>
                <c:pt idx="1335">
                  <c:v>1,333.00</c:v>
                </c:pt>
                <c:pt idx="1336">
                  <c:v>1,333.99</c:v>
                </c:pt>
                <c:pt idx="1337">
                  <c:v>1,334.99</c:v>
                </c:pt>
                <c:pt idx="1338">
                  <c:v>1,336.00</c:v>
                </c:pt>
                <c:pt idx="1339">
                  <c:v>1,337.00</c:v>
                </c:pt>
                <c:pt idx="1340">
                  <c:v>1,337.99</c:v>
                </c:pt>
                <c:pt idx="1341">
                  <c:v>1,339.00</c:v>
                </c:pt>
                <c:pt idx="1342">
                  <c:v>1,340.00</c:v>
                </c:pt>
                <c:pt idx="1343">
                  <c:v>1,340.99</c:v>
                </c:pt>
                <c:pt idx="1344">
                  <c:v>1,341.99</c:v>
                </c:pt>
                <c:pt idx="1345">
                  <c:v>1,343.00</c:v>
                </c:pt>
                <c:pt idx="1346">
                  <c:v>1,344.00</c:v>
                </c:pt>
                <c:pt idx="1347">
                  <c:v>1,344.99</c:v>
                </c:pt>
                <c:pt idx="1348">
                  <c:v>1,345.99</c:v>
                </c:pt>
                <c:pt idx="1349">
                  <c:v>1,347.00</c:v>
                </c:pt>
                <c:pt idx="1350">
                  <c:v>1,348.00</c:v>
                </c:pt>
                <c:pt idx="1351">
                  <c:v>1,348.99</c:v>
                </c:pt>
                <c:pt idx="1352">
                  <c:v>1,350.00</c:v>
                </c:pt>
                <c:pt idx="1353">
                  <c:v>1,351.00</c:v>
                </c:pt>
                <c:pt idx="1354">
                  <c:v>1,351.99</c:v>
                </c:pt>
                <c:pt idx="1355">
                  <c:v>1,352.99</c:v>
                </c:pt>
                <c:pt idx="1356">
                  <c:v>1,354.00</c:v>
                </c:pt>
                <c:pt idx="1357">
                  <c:v>1,355.00</c:v>
                </c:pt>
                <c:pt idx="1358">
                  <c:v>1,355.99</c:v>
                </c:pt>
                <c:pt idx="1359">
                  <c:v>1,356.99</c:v>
                </c:pt>
                <c:pt idx="1360">
                  <c:v>1,358.00</c:v>
                </c:pt>
                <c:pt idx="1361">
                  <c:v>1,359.00</c:v>
                </c:pt>
                <c:pt idx="1362">
                  <c:v>1,359.99</c:v>
                </c:pt>
                <c:pt idx="1363">
                  <c:v>1,361.00</c:v>
                </c:pt>
                <c:pt idx="1364">
                  <c:v>1,362.00</c:v>
                </c:pt>
                <c:pt idx="1365">
                  <c:v>1,362.99</c:v>
                </c:pt>
                <c:pt idx="1366">
                  <c:v>1,363.99</c:v>
                </c:pt>
                <c:pt idx="1367">
                  <c:v>1,365.00</c:v>
                </c:pt>
                <c:pt idx="1368">
                  <c:v>1,366.00</c:v>
                </c:pt>
                <c:pt idx="1369">
                  <c:v>1,366.99</c:v>
                </c:pt>
                <c:pt idx="1370">
                  <c:v>1,367.99</c:v>
                </c:pt>
                <c:pt idx="1371">
                  <c:v>1,369.00</c:v>
                </c:pt>
                <c:pt idx="1372">
                  <c:v>1,369.99</c:v>
                </c:pt>
                <c:pt idx="1373">
                  <c:v>1,370.99</c:v>
                </c:pt>
                <c:pt idx="1374">
                  <c:v>1,372.00</c:v>
                </c:pt>
                <c:pt idx="1375">
                  <c:v>1,373.00</c:v>
                </c:pt>
                <c:pt idx="1376">
                  <c:v>1,373.99</c:v>
                </c:pt>
                <c:pt idx="1377">
                  <c:v>1,374.99</c:v>
                </c:pt>
                <c:pt idx="1378">
                  <c:v>1,376.00</c:v>
                </c:pt>
                <c:pt idx="1379">
                  <c:v>1,377.00</c:v>
                </c:pt>
                <c:pt idx="1380">
                  <c:v>1,377.99</c:v>
                </c:pt>
                <c:pt idx="1381">
                  <c:v>1,379.00</c:v>
                </c:pt>
                <c:pt idx="1382">
                  <c:v>1,380.00</c:v>
                </c:pt>
                <c:pt idx="1383">
                  <c:v>1,380.99</c:v>
                </c:pt>
                <c:pt idx="1384">
                  <c:v>1,381.99</c:v>
                </c:pt>
                <c:pt idx="1385">
                  <c:v>1,383.00</c:v>
                </c:pt>
                <c:pt idx="1386">
                  <c:v>1,384.00</c:v>
                </c:pt>
                <c:pt idx="1387">
                  <c:v>1,384.99</c:v>
                </c:pt>
                <c:pt idx="1388">
                  <c:v>1,385.99</c:v>
                </c:pt>
                <c:pt idx="1389">
                  <c:v>1,387.00</c:v>
                </c:pt>
                <c:pt idx="1390">
                  <c:v>1,388.00</c:v>
                </c:pt>
                <c:pt idx="1391">
                  <c:v>1,388.99</c:v>
                </c:pt>
                <c:pt idx="1392">
                  <c:v>1,390.00</c:v>
                </c:pt>
                <c:pt idx="1393">
                  <c:v>1,391.00</c:v>
                </c:pt>
                <c:pt idx="1394">
                  <c:v>1,391.99</c:v>
                </c:pt>
                <c:pt idx="1395">
                  <c:v>1,392.99</c:v>
                </c:pt>
                <c:pt idx="1396">
                  <c:v>1,394.00</c:v>
                </c:pt>
                <c:pt idx="1397">
                  <c:v>1,395.00</c:v>
                </c:pt>
                <c:pt idx="1398">
                  <c:v>1,395.99</c:v>
                </c:pt>
                <c:pt idx="1399">
                  <c:v>1,396.99</c:v>
                </c:pt>
                <c:pt idx="1400">
                  <c:v>1,398.00</c:v>
                </c:pt>
                <c:pt idx="1401">
                  <c:v>1,399.00</c:v>
                </c:pt>
                <c:pt idx="1402">
                  <c:v>1,399.99</c:v>
                </c:pt>
                <c:pt idx="1403">
                  <c:v>1,401.00</c:v>
                </c:pt>
                <c:pt idx="1404">
                  <c:v>1,402.00</c:v>
                </c:pt>
                <c:pt idx="1405">
                  <c:v>1,402.99</c:v>
                </c:pt>
                <c:pt idx="1406">
                  <c:v>1,403.99</c:v>
                </c:pt>
                <c:pt idx="1407">
                  <c:v>1,405.00</c:v>
                </c:pt>
                <c:pt idx="1408">
                  <c:v>1,406.00</c:v>
                </c:pt>
                <c:pt idx="1409">
                  <c:v>1,406.99</c:v>
                </c:pt>
                <c:pt idx="1410">
                  <c:v>1,407.99</c:v>
                </c:pt>
                <c:pt idx="1411">
                  <c:v>1,409.00</c:v>
                </c:pt>
                <c:pt idx="1412">
                  <c:v>1,410.00</c:v>
                </c:pt>
                <c:pt idx="1413">
                  <c:v>1,410.99</c:v>
                </c:pt>
                <c:pt idx="1414">
                  <c:v>1,412.00</c:v>
                </c:pt>
                <c:pt idx="1415">
                  <c:v>1,413.00</c:v>
                </c:pt>
                <c:pt idx="1416">
                  <c:v>1,413.99</c:v>
                </c:pt>
                <c:pt idx="1417">
                  <c:v>1,414.99</c:v>
                </c:pt>
                <c:pt idx="1418">
                  <c:v>1,416.00</c:v>
                </c:pt>
                <c:pt idx="1419">
                  <c:v>1,417.00</c:v>
                </c:pt>
                <c:pt idx="1420">
                  <c:v>1,417.99</c:v>
                </c:pt>
                <c:pt idx="1421">
                  <c:v>1,418.99</c:v>
                </c:pt>
                <c:pt idx="1422">
                  <c:v>1,420.00</c:v>
                </c:pt>
                <c:pt idx="1423">
                  <c:v>1,420.99</c:v>
                </c:pt>
                <c:pt idx="1424">
                  <c:v>1,421.99</c:v>
                </c:pt>
                <c:pt idx="1425">
                  <c:v>1,423.00</c:v>
                </c:pt>
                <c:pt idx="1426">
                  <c:v>1,424.00</c:v>
                </c:pt>
                <c:pt idx="1427">
                  <c:v>1,424.99</c:v>
                </c:pt>
                <c:pt idx="1428">
                  <c:v>1,425.99</c:v>
                </c:pt>
                <c:pt idx="1429">
                  <c:v>1,427.00</c:v>
                </c:pt>
                <c:pt idx="1430">
                  <c:v>1,428.00</c:v>
                </c:pt>
                <c:pt idx="1431">
                  <c:v>1,428.99</c:v>
                </c:pt>
                <c:pt idx="1432">
                  <c:v>1,429.99</c:v>
                </c:pt>
                <c:pt idx="1433">
                  <c:v>1,431.00</c:v>
                </c:pt>
                <c:pt idx="1434">
                  <c:v>1,431.99</c:v>
                </c:pt>
                <c:pt idx="1435">
                  <c:v>1,432.99</c:v>
                </c:pt>
                <c:pt idx="1436">
                  <c:v>1,434.00</c:v>
                </c:pt>
                <c:pt idx="1437">
                  <c:v>1,435.00</c:v>
                </c:pt>
                <c:pt idx="1438">
                  <c:v>1,435.99</c:v>
                </c:pt>
                <c:pt idx="1439">
                  <c:v>1,436.99</c:v>
                </c:pt>
                <c:pt idx="1440">
                  <c:v>1,438.00</c:v>
                </c:pt>
                <c:pt idx="1441">
                  <c:v>1,439.00</c:v>
                </c:pt>
                <c:pt idx="1442">
                  <c:v>1,439.99</c:v>
                </c:pt>
                <c:pt idx="1443">
                  <c:v>1,441.00</c:v>
                </c:pt>
                <c:pt idx="1444">
                  <c:v>1,442.00</c:v>
                </c:pt>
                <c:pt idx="1445">
                  <c:v>1,442.99</c:v>
                </c:pt>
                <c:pt idx="1446">
                  <c:v>1,443.99</c:v>
                </c:pt>
                <c:pt idx="1447">
                  <c:v>1,445.00</c:v>
                </c:pt>
                <c:pt idx="1448">
                  <c:v>1,446.00</c:v>
                </c:pt>
                <c:pt idx="1449">
                  <c:v>1,446.99</c:v>
                </c:pt>
                <c:pt idx="1450">
                  <c:v>1,447.99</c:v>
                </c:pt>
                <c:pt idx="1451">
                  <c:v>1,449.00</c:v>
                </c:pt>
                <c:pt idx="1452">
                  <c:v>1,450.00</c:v>
                </c:pt>
                <c:pt idx="1453">
                  <c:v>1,450.99</c:v>
                </c:pt>
                <c:pt idx="1454">
                  <c:v>1,452.00</c:v>
                </c:pt>
                <c:pt idx="1455">
                  <c:v>1,453.00</c:v>
                </c:pt>
                <c:pt idx="1456">
                  <c:v>1,453.99</c:v>
                </c:pt>
                <c:pt idx="1457">
                  <c:v>1,454.99</c:v>
                </c:pt>
                <c:pt idx="1458">
                  <c:v>1,456.00</c:v>
                </c:pt>
                <c:pt idx="1459">
                  <c:v>1,457.00</c:v>
                </c:pt>
                <c:pt idx="1460">
                  <c:v>1,457.99</c:v>
                </c:pt>
                <c:pt idx="1461">
                  <c:v>1,458.99</c:v>
                </c:pt>
                <c:pt idx="1462">
                  <c:v>1,460.00</c:v>
                </c:pt>
                <c:pt idx="1463">
                  <c:v>1,460.99</c:v>
                </c:pt>
                <c:pt idx="1464">
                  <c:v>1,461.99</c:v>
                </c:pt>
                <c:pt idx="1465">
                  <c:v>1,463.00</c:v>
                </c:pt>
                <c:pt idx="1466">
                  <c:v>1,464.00</c:v>
                </c:pt>
                <c:pt idx="1467">
                  <c:v>1,464.99</c:v>
                </c:pt>
                <c:pt idx="1468">
                  <c:v>1,465.99</c:v>
                </c:pt>
                <c:pt idx="1469">
                  <c:v>1,467.00</c:v>
                </c:pt>
                <c:pt idx="1470">
                  <c:v>1,468.00</c:v>
                </c:pt>
                <c:pt idx="1471">
                  <c:v>1,468.99</c:v>
                </c:pt>
                <c:pt idx="1472">
                  <c:v>1,470.00</c:v>
                </c:pt>
                <c:pt idx="1473">
                  <c:v>1,471.00</c:v>
                </c:pt>
                <c:pt idx="1474">
                  <c:v>1,471.99</c:v>
                </c:pt>
                <c:pt idx="1475">
                  <c:v>1,472.99</c:v>
                </c:pt>
                <c:pt idx="1476">
                  <c:v>1,474.00</c:v>
                </c:pt>
                <c:pt idx="1477">
                  <c:v>1,475.00</c:v>
                </c:pt>
                <c:pt idx="1478">
                  <c:v>1,475.99</c:v>
                </c:pt>
                <c:pt idx="1479">
                  <c:v>1,476.99</c:v>
                </c:pt>
                <c:pt idx="1480">
                  <c:v>1,478.00</c:v>
                </c:pt>
                <c:pt idx="1481">
                  <c:v>1,479.00</c:v>
                </c:pt>
                <c:pt idx="1482">
                  <c:v>1,479.99</c:v>
                </c:pt>
                <c:pt idx="1483">
                  <c:v>1,481.00</c:v>
                </c:pt>
                <c:pt idx="1484">
                  <c:v>1,482.00</c:v>
                </c:pt>
                <c:pt idx="1485">
                  <c:v>1,482.99</c:v>
                </c:pt>
                <c:pt idx="1486">
                  <c:v>1,483.99</c:v>
                </c:pt>
                <c:pt idx="1487">
                  <c:v>1,485.00</c:v>
                </c:pt>
                <c:pt idx="1488">
                  <c:v>1,486.00</c:v>
                </c:pt>
                <c:pt idx="1489">
                  <c:v>1,486.99</c:v>
                </c:pt>
                <c:pt idx="1490">
                  <c:v>1,487.99</c:v>
                </c:pt>
                <c:pt idx="1491">
                  <c:v>1,489.00</c:v>
                </c:pt>
                <c:pt idx="1492">
                  <c:v>1,490.00</c:v>
                </c:pt>
                <c:pt idx="1493">
                  <c:v>1,490.99</c:v>
                </c:pt>
                <c:pt idx="1494">
                  <c:v>1,492.00</c:v>
                </c:pt>
                <c:pt idx="1495">
                  <c:v>1,493.00</c:v>
                </c:pt>
                <c:pt idx="1496">
                  <c:v>1,493.99</c:v>
                </c:pt>
                <c:pt idx="1497">
                  <c:v>1,494.99</c:v>
                </c:pt>
                <c:pt idx="1498">
                  <c:v>1,496.00</c:v>
                </c:pt>
                <c:pt idx="1499">
                  <c:v>1,497.00</c:v>
                </c:pt>
                <c:pt idx="1500">
                  <c:v>1,497.99</c:v>
                </c:pt>
                <c:pt idx="1501">
                  <c:v>1,498.99</c:v>
                </c:pt>
                <c:pt idx="1502">
                  <c:v>1,500.00</c:v>
                </c:pt>
                <c:pt idx="1503">
                  <c:v>1,500.99</c:v>
                </c:pt>
                <c:pt idx="1504">
                  <c:v>1,501.99</c:v>
                </c:pt>
                <c:pt idx="1505">
                  <c:v>1,503.00</c:v>
                </c:pt>
                <c:pt idx="1506">
                  <c:v>1,504.00</c:v>
                </c:pt>
                <c:pt idx="1507">
                  <c:v>1,504.99</c:v>
                </c:pt>
                <c:pt idx="1508">
                  <c:v>1,505.99</c:v>
                </c:pt>
                <c:pt idx="1509">
                  <c:v>1,507.00</c:v>
                </c:pt>
                <c:pt idx="1510">
                  <c:v>1,508.00</c:v>
                </c:pt>
                <c:pt idx="1511">
                  <c:v>1,508.99</c:v>
                </c:pt>
                <c:pt idx="1512">
                  <c:v>1,510.00</c:v>
                </c:pt>
                <c:pt idx="1513">
                  <c:v>1,511.00</c:v>
                </c:pt>
                <c:pt idx="1514">
                  <c:v>1,511.99</c:v>
                </c:pt>
                <c:pt idx="1515">
                  <c:v>1,512.99</c:v>
                </c:pt>
                <c:pt idx="1516">
                  <c:v>1,514.00</c:v>
                </c:pt>
                <c:pt idx="1517">
                  <c:v>1,515.00</c:v>
                </c:pt>
                <c:pt idx="1518">
                  <c:v>1,515.99</c:v>
                </c:pt>
                <c:pt idx="1519">
                  <c:v>1,516.99</c:v>
                </c:pt>
                <c:pt idx="1520">
                  <c:v>1,518.00</c:v>
                </c:pt>
                <c:pt idx="1521">
                  <c:v>1,519.00</c:v>
                </c:pt>
                <c:pt idx="1522">
                  <c:v>1,519.99</c:v>
                </c:pt>
                <c:pt idx="1523">
                  <c:v>1,521.00</c:v>
                </c:pt>
                <c:pt idx="1524">
                  <c:v>1,522.00</c:v>
                </c:pt>
                <c:pt idx="1525">
                  <c:v>1,522.99</c:v>
                </c:pt>
                <c:pt idx="1526">
                  <c:v>1,523.99</c:v>
                </c:pt>
                <c:pt idx="1527">
                  <c:v>1,525.00</c:v>
                </c:pt>
                <c:pt idx="1528">
                  <c:v>1,526.00</c:v>
                </c:pt>
                <c:pt idx="1529">
                  <c:v>1,526.99</c:v>
                </c:pt>
                <c:pt idx="1530">
                  <c:v>1,527.99</c:v>
                </c:pt>
                <c:pt idx="1531">
                  <c:v>1,529.00</c:v>
                </c:pt>
                <c:pt idx="1532">
                  <c:v>1,530.00</c:v>
                </c:pt>
                <c:pt idx="1533">
                  <c:v>1,530.99</c:v>
                </c:pt>
                <c:pt idx="1534">
                  <c:v>1,532.00</c:v>
                </c:pt>
                <c:pt idx="1535">
                  <c:v>1,533.00</c:v>
                </c:pt>
                <c:pt idx="1536">
                  <c:v>1,533.99</c:v>
                </c:pt>
                <c:pt idx="1537">
                  <c:v>1,534.99</c:v>
                </c:pt>
                <c:pt idx="1538">
                  <c:v>1,536.00</c:v>
                </c:pt>
                <c:pt idx="1539">
                  <c:v>1,537.00</c:v>
                </c:pt>
                <c:pt idx="1540">
                  <c:v>1,537.99</c:v>
                </c:pt>
                <c:pt idx="1541">
                  <c:v>1,538.99</c:v>
                </c:pt>
                <c:pt idx="1542">
                  <c:v>1,540.00</c:v>
                </c:pt>
                <c:pt idx="1543">
                  <c:v>1,540.99</c:v>
                </c:pt>
                <c:pt idx="1544">
                  <c:v>1,541.99</c:v>
                </c:pt>
                <c:pt idx="1545">
                  <c:v>1,543.00</c:v>
                </c:pt>
                <c:pt idx="1546">
                  <c:v>1,544.00</c:v>
                </c:pt>
                <c:pt idx="1547">
                  <c:v>1,544.99</c:v>
                </c:pt>
                <c:pt idx="1548">
                  <c:v>1,545.99</c:v>
                </c:pt>
                <c:pt idx="1549">
                  <c:v>1,547.00</c:v>
                </c:pt>
                <c:pt idx="1550">
                  <c:v>1,548.00</c:v>
                </c:pt>
                <c:pt idx="1551">
                  <c:v>1,548.99</c:v>
                </c:pt>
                <c:pt idx="1552">
                  <c:v>1,550.00</c:v>
                </c:pt>
                <c:pt idx="1553">
                  <c:v>1,551.00</c:v>
                </c:pt>
                <c:pt idx="1554">
                  <c:v>1,551.99</c:v>
                </c:pt>
                <c:pt idx="1555">
                  <c:v>1,552.99</c:v>
                </c:pt>
                <c:pt idx="1556">
                  <c:v>1,554.00</c:v>
                </c:pt>
                <c:pt idx="1557">
                  <c:v>1,555.00</c:v>
                </c:pt>
                <c:pt idx="1558">
                  <c:v>1,555.99</c:v>
                </c:pt>
                <c:pt idx="1559">
                  <c:v>1,556.99</c:v>
                </c:pt>
                <c:pt idx="1560">
                  <c:v>1,558.00</c:v>
                </c:pt>
                <c:pt idx="1561">
                  <c:v>1,559.00</c:v>
                </c:pt>
                <c:pt idx="1562">
                  <c:v>1,559.99</c:v>
                </c:pt>
                <c:pt idx="1563">
                  <c:v>1,561.00</c:v>
                </c:pt>
                <c:pt idx="1564">
                  <c:v>1,562.00</c:v>
                </c:pt>
                <c:pt idx="1565">
                  <c:v>1,562.99</c:v>
                </c:pt>
                <c:pt idx="1566">
                  <c:v>1,563.99</c:v>
                </c:pt>
                <c:pt idx="1567">
                  <c:v>1,565.00</c:v>
                </c:pt>
                <c:pt idx="1568">
                  <c:v>1,566.00</c:v>
                </c:pt>
                <c:pt idx="1569">
                  <c:v>1,566.99</c:v>
                </c:pt>
                <c:pt idx="1570">
                  <c:v>1,567.99</c:v>
                </c:pt>
                <c:pt idx="1571">
                  <c:v>1,569.00</c:v>
                </c:pt>
                <c:pt idx="1572">
                  <c:v>1,570.00</c:v>
                </c:pt>
                <c:pt idx="1573">
                  <c:v>1,570.99</c:v>
                </c:pt>
                <c:pt idx="1574">
                  <c:v>1,572.00</c:v>
                </c:pt>
                <c:pt idx="1575">
                  <c:v>1,573.00</c:v>
                </c:pt>
                <c:pt idx="1576">
                  <c:v>1,573.99</c:v>
                </c:pt>
                <c:pt idx="1577">
                  <c:v>1,574.99</c:v>
                </c:pt>
                <c:pt idx="1578">
                  <c:v>1,576.00</c:v>
                </c:pt>
                <c:pt idx="1579">
                  <c:v>1,577.00</c:v>
                </c:pt>
                <c:pt idx="1580">
                  <c:v>1,577.99</c:v>
                </c:pt>
                <c:pt idx="1581">
                  <c:v>1,578.99</c:v>
                </c:pt>
                <c:pt idx="1582">
                  <c:v>1,580.00</c:v>
                </c:pt>
                <c:pt idx="1583">
                  <c:v>1,580.99</c:v>
                </c:pt>
                <c:pt idx="1584">
                  <c:v>1,581.99</c:v>
                </c:pt>
                <c:pt idx="1585">
                  <c:v>1,583.00</c:v>
                </c:pt>
                <c:pt idx="1586">
                  <c:v>1,584.00</c:v>
                </c:pt>
                <c:pt idx="1587">
                  <c:v>1,584.99</c:v>
                </c:pt>
                <c:pt idx="1588">
                  <c:v>1,585.99</c:v>
                </c:pt>
                <c:pt idx="1589">
                  <c:v>1,587.00</c:v>
                </c:pt>
                <c:pt idx="1590">
                  <c:v>1,588.00</c:v>
                </c:pt>
                <c:pt idx="1591">
                  <c:v>1,588.99</c:v>
                </c:pt>
                <c:pt idx="1592">
                  <c:v>1,590.00</c:v>
                </c:pt>
                <c:pt idx="1593">
                  <c:v>1,591.00</c:v>
                </c:pt>
                <c:pt idx="1594">
                  <c:v>1,591.99</c:v>
                </c:pt>
                <c:pt idx="1595">
                  <c:v>1,592.99</c:v>
                </c:pt>
                <c:pt idx="1596">
                  <c:v>1,594.00</c:v>
                </c:pt>
                <c:pt idx="1597">
                  <c:v>1,595.00</c:v>
                </c:pt>
                <c:pt idx="1598">
                  <c:v>1,595.99</c:v>
                </c:pt>
                <c:pt idx="1599">
                  <c:v>1,596.99</c:v>
                </c:pt>
                <c:pt idx="1600">
                  <c:v>1,598.00</c:v>
                </c:pt>
                <c:pt idx="1601">
                  <c:v>1,599.00</c:v>
                </c:pt>
                <c:pt idx="1602">
                  <c:v>1,599.99</c:v>
                </c:pt>
                <c:pt idx="1603">
                  <c:v>1,601.00</c:v>
                </c:pt>
                <c:pt idx="1604">
                  <c:v>1,602.00</c:v>
                </c:pt>
                <c:pt idx="1605">
                  <c:v>1,602.99</c:v>
                </c:pt>
                <c:pt idx="1606">
                  <c:v>1,603.99</c:v>
                </c:pt>
                <c:pt idx="1607">
                  <c:v>1,605.00</c:v>
                </c:pt>
                <c:pt idx="1608">
                  <c:v>1,606.00</c:v>
                </c:pt>
                <c:pt idx="1609">
                  <c:v>1,606.99</c:v>
                </c:pt>
                <c:pt idx="1610">
                  <c:v>1,607.99</c:v>
                </c:pt>
                <c:pt idx="1611">
                  <c:v>1,609.00</c:v>
                </c:pt>
                <c:pt idx="1612">
                  <c:v>1,609.99</c:v>
                </c:pt>
                <c:pt idx="1613">
                  <c:v>1,610.99</c:v>
                </c:pt>
                <c:pt idx="1614">
                  <c:v>1,612.00</c:v>
                </c:pt>
                <c:pt idx="1615">
                  <c:v>1,613.00</c:v>
                </c:pt>
                <c:pt idx="1616">
                  <c:v>1,613.99</c:v>
                </c:pt>
                <c:pt idx="1617">
                  <c:v>1,614.99</c:v>
                </c:pt>
                <c:pt idx="1618">
                  <c:v>1,616.00</c:v>
                </c:pt>
                <c:pt idx="1619">
                  <c:v>1,617.00</c:v>
                </c:pt>
                <c:pt idx="1620">
                  <c:v>1,617.99</c:v>
                </c:pt>
                <c:pt idx="1621">
                  <c:v>1,618.99</c:v>
                </c:pt>
                <c:pt idx="1622">
                  <c:v>1,620.00</c:v>
                </c:pt>
                <c:pt idx="1623">
                  <c:v>1,620.99</c:v>
                </c:pt>
                <c:pt idx="1624">
                  <c:v>1,621.99</c:v>
                </c:pt>
                <c:pt idx="1625">
                  <c:v>1,623.00</c:v>
                </c:pt>
                <c:pt idx="1626">
                  <c:v>1,624.00</c:v>
                </c:pt>
                <c:pt idx="1627">
                  <c:v>1,624.99</c:v>
                </c:pt>
                <c:pt idx="1628">
                  <c:v>1,625.99</c:v>
                </c:pt>
                <c:pt idx="1629">
                  <c:v>1,627.00</c:v>
                </c:pt>
                <c:pt idx="1630">
                  <c:v>1,628.00</c:v>
                </c:pt>
                <c:pt idx="1631">
                  <c:v>1,628.99</c:v>
                </c:pt>
                <c:pt idx="1632">
                  <c:v>1,630.00</c:v>
                </c:pt>
                <c:pt idx="1633">
                  <c:v>1,631.00</c:v>
                </c:pt>
                <c:pt idx="1634">
                  <c:v>1,631.99</c:v>
                </c:pt>
                <c:pt idx="1635">
                  <c:v>1,632.99</c:v>
                </c:pt>
                <c:pt idx="1636">
                  <c:v>1,634.00</c:v>
                </c:pt>
                <c:pt idx="1637">
                  <c:v>1,635.00</c:v>
                </c:pt>
                <c:pt idx="1638">
                  <c:v>1,635.99</c:v>
                </c:pt>
                <c:pt idx="1639">
                  <c:v>1,636.99</c:v>
                </c:pt>
                <c:pt idx="1640">
                  <c:v>1,638.00</c:v>
                </c:pt>
                <c:pt idx="1641">
                  <c:v>1,639.00</c:v>
                </c:pt>
                <c:pt idx="1642">
                  <c:v>1,639.99</c:v>
                </c:pt>
                <c:pt idx="1643">
                  <c:v>1,641.00</c:v>
                </c:pt>
                <c:pt idx="1644">
                  <c:v>1,642.00</c:v>
                </c:pt>
                <c:pt idx="1645">
                  <c:v>1,642.99</c:v>
                </c:pt>
                <c:pt idx="1646">
                  <c:v>1,643.99</c:v>
                </c:pt>
                <c:pt idx="1647">
                  <c:v>1,645.00</c:v>
                </c:pt>
                <c:pt idx="1648">
                  <c:v>1,646.00</c:v>
                </c:pt>
                <c:pt idx="1649">
                  <c:v>1,646.99</c:v>
                </c:pt>
                <c:pt idx="1650">
                  <c:v>1,647.99</c:v>
                </c:pt>
                <c:pt idx="1651">
                  <c:v>1,649.00</c:v>
                </c:pt>
                <c:pt idx="1652">
                  <c:v>1,649.99</c:v>
                </c:pt>
                <c:pt idx="1653">
                  <c:v>1,650.99</c:v>
                </c:pt>
                <c:pt idx="1654">
                  <c:v>1,652.00</c:v>
                </c:pt>
                <c:pt idx="1655">
                  <c:v>1,653.00</c:v>
                </c:pt>
                <c:pt idx="1656">
                  <c:v>1,653.99</c:v>
                </c:pt>
                <c:pt idx="1657">
                  <c:v>1,654.99</c:v>
                </c:pt>
                <c:pt idx="1658">
                  <c:v>1,656.00</c:v>
                </c:pt>
                <c:pt idx="1659">
                  <c:v>1,657.00</c:v>
                </c:pt>
                <c:pt idx="1660">
                  <c:v>1,657.99</c:v>
                </c:pt>
                <c:pt idx="1661">
                  <c:v>1,658.99</c:v>
                </c:pt>
                <c:pt idx="1662">
                  <c:v>1,660.00</c:v>
                </c:pt>
                <c:pt idx="1663">
                  <c:v>1,660.99</c:v>
                </c:pt>
                <c:pt idx="1664">
                  <c:v>1,661.99</c:v>
                </c:pt>
                <c:pt idx="1665">
                  <c:v>1,663.00</c:v>
                </c:pt>
                <c:pt idx="1666">
                  <c:v>1,664.00</c:v>
                </c:pt>
                <c:pt idx="1667">
                  <c:v>1,664.99</c:v>
                </c:pt>
                <c:pt idx="1668">
                  <c:v>1,665.99</c:v>
                </c:pt>
                <c:pt idx="1669">
                  <c:v>1,667.00</c:v>
                </c:pt>
                <c:pt idx="1670">
                  <c:v>1,668.00</c:v>
                </c:pt>
                <c:pt idx="1671">
                  <c:v>1,668.99</c:v>
                </c:pt>
                <c:pt idx="1672">
                  <c:v>1,670.00</c:v>
                </c:pt>
                <c:pt idx="1673">
                  <c:v>1,671.00</c:v>
                </c:pt>
                <c:pt idx="1674">
                  <c:v>1,671.99</c:v>
                </c:pt>
                <c:pt idx="1675">
                  <c:v>1,672.99</c:v>
                </c:pt>
                <c:pt idx="1676">
                  <c:v>1,674.00</c:v>
                </c:pt>
                <c:pt idx="1677">
                  <c:v>1,675.00</c:v>
                </c:pt>
                <c:pt idx="1678">
                  <c:v>1,675.99</c:v>
                </c:pt>
                <c:pt idx="1679">
                  <c:v>1,676.99</c:v>
                </c:pt>
                <c:pt idx="1680">
                  <c:v>1,678.00</c:v>
                </c:pt>
                <c:pt idx="1681">
                  <c:v>1,679.00</c:v>
                </c:pt>
                <c:pt idx="1682">
                  <c:v>1,679.99</c:v>
                </c:pt>
                <c:pt idx="1683">
                  <c:v>1,681.00</c:v>
                </c:pt>
                <c:pt idx="1684">
                  <c:v>1,682.00</c:v>
                </c:pt>
                <c:pt idx="1685">
                  <c:v>1,682.99</c:v>
                </c:pt>
                <c:pt idx="1686">
                  <c:v>1,683.99</c:v>
                </c:pt>
                <c:pt idx="1687">
                  <c:v>1,685.00</c:v>
                </c:pt>
                <c:pt idx="1688">
                  <c:v>1,686.00</c:v>
                </c:pt>
                <c:pt idx="1689">
                  <c:v>1,686.99</c:v>
                </c:pt>
                <c:pt idx="1690">
                  <c:v>1,687.99</c:v>
                </c:pt>
                <c:pt idx="1691">
                  <c:v>1,689.00</c:v>
                </c:pt>
                <c:pt idx="1692">
                  <c:v>1,689.99</c:v>
                </c:pt>
                <c:pt idx="1693">
                  <c:v>1,690.99</c:v>
                </c:pt>
                <c:pt idx="1694">
                  <c:v>1,692.00</c:v>
                </c:pt>
                <c:pt idx="1695">
                  <c:v>1,693.00</c:v>
                </c:pt>
                <c:pt idx="1696">
                  <c:v>1,693.99</c:v>
                </c:pt>
                <c:pt idx="1697">
                  <c:v>1,694.99</c:v>
                </c:pt>
                <c:pt idx="1698">
                  <c:v>1,696.00</c:v>
                </c:pt>
                <c:pt idx="1699">
                  <c:v>1,697.00</c:v>
                </c:pt>
                <c:pt idx="1700">
                  <c:v>1,697.99</c:v>
                </c:pt>
                <c:pt idx="1701">
                  <c:v>1,698.99</c:v>
                </c:pt>
                <c:pt idx="1702">
                  <c:v>1,700.00</c:v>
                </c:pt>
                <c:pt idx="1703">
                  <c:v>1,700.99</c:v>
                </c:pt>
                <c:pt idx="1704">
                  <c:v>1,701.99</c:v>
                </c:pt>
                <c:pt idx="1705">
                  <c:v>1,703.00</c:v>
                </c:pt>
                <c:pt idx="1706">
                  <c:v>1,704.00</c:v>
                </c:pt>
                <c:pt idx="1707">
                  <c:v>1,704.99</c:v>
                </c:pt>
                <c:pt idx="1708">
                  <c:v>1,705.99</c:v>
                </c:pt>
                <c:pt idx="1709">
                  <c:v>1,707.00</c:v>
                </c:pt>
                <c:pt idx="1710">
                  <c:v>1,708.00</c:v>
                </c:pt>
                <c:pt idx="1711">
                  <c:v>1,708.99</c:v>
                </c:pt>
                <c:pt idx="1712">
                  <c:v>1,710.00</c:v>
                </c:pt>
                <c:pt idx="1713">
                  <c:v>1,711.00</c:v>
                </c:pt>
                <c:pt idx="1714">
                  <c:v>1,711.99</c:v>
                </c:pt>
                <c:pt idx="1715">
                  <c:v>1,712.99</c:v>
                </c:pt>
                <c:pt idx="1716">
                  <c:v>1,714.00</c:v>
                </c:pt>
                <c:pt idx="1717">
                  <c:v>1,715.00</c:v>
                </c:pt>
                <c:pt idx="1718">
                  <c:v>1,715.99</c:v>
                </c:pt>
                <c:pt idx="1719">
                  <c:v>1,716.99</c:v>
                </c:pt>
                <c:pt idx="1720">
                  <c:v>1,718.00</c:v>
                </c:pt>
                <c:pt idx="1721">
                  <c:v>1,719.00</c:v>
                </c:pt>
                <c:pt idx="1722">
                  <c:v>1,719.99</c:v>
                </c:pt>
                <c:pt idx="1723">
                  <c:v>1,721.00</c:v>
                </c:pt>
                <c:pt idx="1724">
                  <c:v>1,722.00</c:v>
                </c:pt>
                <c:pt idx="1725">
                  <c:v>1,722.99</c:v>
                </c:pt>
                <c:pt idx="1726">
                  <c:v>1,723.99</c:v>
                </c:pt>
                <c:pt idx="1727">
                  <c:v>1,725.00</c:v>
                </c:pt>
                <c:pt idx="1728">
                  <c:v>1,726.00</c:v>
                </c:pt>
                <c:pt idx="1729">
                  <c:v>1,726.99</c:v>
                </c:pt>
                <c:pt idx="1730">
                  <c:v>1,727.99</c:v>
                </c:pt>
                <c:pt idx="1731">
                  <c:v>1,729.00</c:v>
                </c:pt>
                <c:pt idx="1732">
                  <c:v>1,729.99</c:v>
                </c:pt>
                <c:pt idx="1733">
                  <c:v>1,730.99</c:v>
                </c:pt>
                <c:pt idx="1734">
                  <c:v>1,732.00</c:v>
                </c:pt>
                <c:pt idx="1735">
                  <c:v>1,733.00</c:v>
                </c:pt>
                <c:pt idx="1736">
                  <c:v>1,733.99</c:v>
                </c:pt>
                <c:pt idx="1737">
                  <c:v>1,734.99</c:v>
                </c:pt>
                <c:pt idx="1738">
                  <c:v>1,736.00</c:v>
                </c:pt>
                <c:pt idx="1739">
                  <c:v>1,737.00</c:v>
                </c:pt>
                <c:pt idx="1740">
                  <c:v>1,737.99</c:v>
                </c:pt>
                <c:pt idx="1741">
                  <c:v>1,739.00</c:v>
                </c:pt>
                <c:pt idx="1742">
                  <c:v>1,740.00</c:v>
                </c:pt>
                <c:pt idx="1743">
                  <c:v>1,740.99</c:v>
                </c:pt>
                <c:pt idx="1744">
                  <c:v>1,741.99</c:v>
                </c:pt>
                <c:pt idx="1745">
                  <c:v>1,743.00</c:v>
                </c:pt>
                <c:pt idx="1746">
                  <c:v>1,744.00</c:v>
                </c:pt>
                <c:pt idx="1747">
                  <c:v>1,744.99</c:v>
                </c:pt>
                <c:pt idx="1748">
                  <c:v>1,745.99</c:v>
                </c:pt>
                <c:pt idx="1749">
                  <c:v>1,747.00</c:v>
                </c:pt>
                <c:pt idx="1750">
                  <c:v>1,748.00</c:v>
                </c:pt>
                <c:pt idx="1751">
                  <c:v>1,748.99</c:v>
                </c:pt>
                <c:pt idx="1752">
                  <c:v>1,750.00</c:v>
                </c:pt>
                <c:pt idx="1753">
                  <c:v>1,751.00</c:v>
                </c:pt>
                <c:pt idx="1754">
                  <c:v>1,751.99</c:v>
                </c:pt>
                <c:pt idx="1755">
                  <c:v>1,752.99</c:v>
                </c:pt>
                <c:pt idx="1756">
                  <c:v>1,754.00</c:v>
                </c:pt>
                <c:pt idx="1757">
                  <c:v>1,755.00</c:v>
                </c:pt>
                <c:pt idx="1758">
                  <c:v>1,755.99</c:v>
                </c:pt>
                <c:pt idx="1759">
                  <c:v>1,756.99</c:v>
                </c:pt>
                <c:pt idx="1760">
                  <c:v>1,758.00</c:v>
                </c:pt>
                <c:pt idx="1761">
                  <c:v>1,759.00</c:v>
                </c:pt>
                <c:pt idx="1762">
                  <c:v>1,759.99</c:v>
                </c:pt>
                <c:pt idx="1763">
                  <c:v>1,761.00</c:v>
                </c:pt>
                <c:pt idx="1764">
                  <c:v>1,762.00</c:v>
                </c:pt>
                <c:pt idx="1765">
                  <c:v>1,762.99</c:v>
                </c:pt>
                <c:pt idx="1766">
                  <c:v>1,763.99</c:v>
                </c:pt>
                <c:pt idx="1767">
                  <c:v>1,765.00</c:v>
                </c:pt>
                <c:pt idx="1768">
                  <c:v>1,766.00</c:v>
                </c:pt>
                <c:pt idx="1769">
                  <c:v>1,766.99</c:v>
                </c:pt>
                <c:pt idx="1770">
                  <c:v>1,767.99</c:v>
                </c:pt>
                <c:pt idx="1771">
                  <c:v>1,769.00</c:v>
                </c:pt>
                <c:pt idx="1772">
                  <c:v>1,770.00</c:v>
                </c:pt>
                <c:pt idx="1773">
                  <c:v>1,770.99</c:v>
                </c:pt>
                <c:pt idx="1774">
                  <c:v>1,772.00</c:v>
                </c:pt>
                <c:pt idx="1775">
                  <c:v>1,773.00</c:v>
                </c:pt>
                <c:pt idx="1776">
                  <c:v>1,773.99</c:v>
                </c:pt>
                <c:pt idx="1777">
                  <c:v>1,774.99</c:v>
                </c:pt>
                <c:pt idx="1778">
                  <c:v>1,776.00</c:v>
                </c:pt>
                <c:pt idx="1779">
                  <c:v>1,777.00</c:v>
                </c:pt>
                <c:pt idx="1780">
                  <c:v>1,777.99</c:v>
                </c:pt>
                <c:pt idx="1781">
                  <c:v>1,778.99</c:v>
                </c:pt>
                <c:pt idx="1782">
                  <c:v>1,780.00</c:v>
                </c:pt>
                <c:pt idx="1783">
                  <c:v>1,780.99</c:v>
                </c:pt>
                <c:pt idx="1784">
                  <c:v>1,781.99</c:v>
                </c:pt>
                <c:pt idx="1785">
                  <c:v>1,783.00</c:v>
                </c:pt>
                <c:pt idx="1786">
                  <c:v>1,784.00</c:v>
                </c:pt>
                <c:pt idx="1787">
                  <c:v>1,784.99</c:v>
                </c:pt>
                <c:pt idx="1788">
                  <c:v>1,785.99</c:v>
                </c:pt>
                <c:pt idx="1789">
                  <c:v>1,787.00</c:v>
                </c:pt>
                <c:pt idx="1790">
                  <c:v>1,788.00</c:v>
                </c:pt>
                <c:pt idx="1791">
                  <c:v>1,788.99</c:v>
                </c:pt>
                <c:pt idx="1792">
                  <c:v>1,790.00</c:v>
                </c:pt>
                <c:pt idx="1793">
                  <c:v>1,791.00</c:v>
                </c:pt>
                <c:pt idx="1794">
                  <c:v>1,791.99</c:v>
                </c:pt>
                <c:pt idx="1795">
                  <c:v>1,792.99</c:v>
                </c:pt>
                <c:pt idx="1796">
                  <c:v>1,794.00</c:v>
                </c:pt>
                <c:pt idx="1797">
                  <c:v>1,795.00</c:v>
                </c:pt>
                <c:pt idx="1798">
                  <c:v>1,795.99</c:v>
                </c:pt>
                <c:pt idx="1799">
                  <c:v>1,796.99</c:v>
                </c:pt>
                <c:pt idx="1800">
                  <c:v>1,798.00</c:v>
                </c:pt>
                <c:pt idx="1801">
                  <c:v>1,799.00</c:v>
                </c:pt>
                <c:pt idx="1802">
                  <c:v>1,799.99</c:v>
                </c:pt>
                <c:pt idx="1803">
                  <c:v>1,801.00</c:v>
                </c:pt>
                <c:pt idx="1804">
                  <c:v>1,802.00</c:v>
                </c:pt>
                <c:pt idx="1805">
                  <c:v>1,802.99</c:v>
                </c:pt>
                <c:pt idx="1806">
                  <c:v>1,803.99</c:v>
                </c:pt>
                <c:pt idx="1807">
                  <c:v>1,805.00</c:v>
                </c:pt>
                <c:pt idx="1808">
                  <c:v>1,806.00</c:v>
                </c:pt>
                <c:pt idx="1809">
                  <c:v>1,806.99</c:v>
                </c:pt>
                <c:pt idx="1810">
                  <c:v>1,807.99</c:v>
                </c:pt>
                <c:pt idx="1811">
                  <c:v>1,809.00</c:v>
                </c:pt>
                <c:pt idx="1812">
                  <c:v>1,809.99</c:v>
                </c:pt>
                <c:pt idx="1813">
                  <c:v>1,810.99</c:v>
                </c:pt>
                <c:pt idx="1814">
                  <c:v>1,812.00</c:v>
                </c:pt>
                <c:pt idx="1815">
                  <c:v>1,813.00</c:v>
                </c:pt>
                <c:pt idx="1816">
                  <c:v>1,813.99</c:v>
                </c:pt>
                <c:pt idx="1817">
                  <c:v>1,814.99</c:v>
                </c:pt>
                <c:pt idx="1818">
                  <c:v>1,816.00</c:v>
                </c:pt>
                <c:pt idx="1819">
                  <c:v>1,817.00</c:v>
                </c:pt>
                <c:pt idx="1820">
                  <c:v>1,817.99</c:v>
                </c:pt>
                <c:pt idx="1821">
                  <c:v>1,818.99</c:v>
                </c:pt>
                <c:pt idx="1822">
                  <c:v>1,820.00</c:v>
                </c:pt>
                <c:pt idx="1823">
                  <c:v>1,820.99</c:v>
                </c:pt>
                <c:pt idx="1824">
                  <c:v>1,821.99</c:v>
                </c:pt>
                <c:pt idx="1825">
                  <c:v>1,823.00</c:v>
                </c:pt>
                <c:pt idx="1826">
                  <c:v>1,824.00</c:v>
                </c:pt>
                <c:pt idx="1827">
                  <c:v>1,824.99</c:v>
                </c:pt>
                <c:pt idx="1828">
                  <c:v>1,825.99</c:v>
                </c:pt>
                <c:pt idx="1829">
                  <c:v>1,827.00</c:v>
                </c:pt>
                <c:pt idx="1830">
                  <c:v>1,828.00</c:v>
                </c:pt>
                <c:pt idx="1831">
                  <c:v>1,828.99</c:v>
                </c:pt>
                <c:pt idx="1832">
                  <c:v>1,830.00</c:v>
                </c:pt>
                <c:pt idx="1833">
                  <c:v>1,831.00</c:v>
                </c:pt>
                <c:pt idx="1834">
                  <c:v>1,831.99</c:v>
                </c:pt>
                <c:pt idx="1835">
                  <c:v>1,832.99</c:v>
                </c:pt>
                <c:pt idx="1836">
                  <c:v>1,834.00</c:v>
                </c:pt>
                <c:pt idx="1837">
                  <c:v>1,835.00</c:v>
                </c:pt>
                <c:pt idx="1838">
                  <c:v>1,835.99</c:v>
                </c:pt>
                <c:pt idx="1839">
                  <c:v>1,836.99</c:v>
                </c:pt>
                <c:pt idx="1840">
                  <c:v>1,838.00</c:v>
                </c:pt>
                <c:pt idx="1841">
                  <c:v>1,839.00</c:v>
                </c:pt>
                <c:pt idx="1842">
                  <c:v>1,839.99</c:v>
                </c:pt>
                <c:pt idx="1843">
                  <c:v>1,841.00</c:v>
                </c:pt>
                <c:pt idx="1844">
                  <c:v>1,842.00</c:v>
                </c:pt>
                <c:pt idx="1845">
                  <c:v>1,842.99</c:v>
                </c:pt>
                <c:pt idx="1846">
                  <c:v>1,843.99</c:v>
                </c:pt>
                <c:pt idx="1847">
                  <c:v>1,845.00</c:v>
                </c:pt>
                <c:pt idx="1848">
                  <c:v>1,846.00</c:v>
                </c:pt>
                <c:pt idx="1849">
                  <c:v>1,846.99</c:v>
                </c:pt>
                <c:pt idx="1850">
                  <c:v>1,847.99</c:v>
                </c:pt>
                <c:pt idx="1851">
                  <c:v>1,849.00</c:v>
                </c:pt>
                <c:pt idx="1852">
                  <c:v>1,849.99</c:v>
                </c:pt>
                <c:pt idx="1853">
                  <c:v>1,850.99</c:v>
                </c:pt>
                <c:pt idx="1854">
                  <c:v>1,852.00</c:v>
                </c:pt>
                <c:pt idx="1855">
                  <c:v>1,853.00</c:v>
                </c:pt>
                <c:pt idx="1856">
                  <c:v>1,853.99</c:v>
                </c:pt>
                <c:pt idx="1857">
                  <c:v>1,854.99</c:v>
                </c:pt>
                <c:pt idx="1858">
                  <c:v>1,856.00</c:v>
                </c:pt>
                <c:pt idx="1859">
                  <c:v>1,857.00</c:v>
                </c:pt>
                <c:pt idx="1860">
                  <c:v>1,857.99</c:v>
                </c:pt>
                <c:pt idx="1861">
                  <c:v>1,858.99</c:v>
                </c:pt>
                <c:pt idx="1862">
                  <c:v>1,860.00</c:v>
                </c:pt>
                <c:pt idx="1863">
                  <c:v>1,860.99</c:v>
                </c:pt>
                <c:pt idx="1864">
                  <c:v>1,861.99</c:v>
                </c:pt>
                <c:pt idx="1865">
                  <c:v>1,863.00</c:v>
                </c:pt>
                <c:pt idx="1866">
                  <c:v>1,864.00</c:v>
                </c:pt>
                <c:pt idx="1867">
                  <c:v>1,864.99</c:v>
                </c:pt>
                <c:pt idx="1868">
                  <c:v>1,865.99</c:v>
                </c:pt>
                <c:pt idx="1869">
                  <c:v>1,867.00</c:v>
                </c:pt>
                <c:pt idx="1870">
                  <c:v>1,868.00</c:v>
                </c:pt>
                <c:pt idx="1871">
                  <c:v>1,868.99</c:v>
                </c:pt>
                <c:pt idx="1872">
                  <c:v>1,870.00</c:v>
                </c:pt>
                <c:pt idx="1873">
                  <c:v>1,871.00</c:v>
                </c:pt>
                <c:pt idx="1874">
                  <c:v>1,871.99</c:v>
                </c:pt>
                <c:pt idx="1875">
                  <c:v>1,872.99</c:v>
                </c:pt>
                <c:pt idx="1876">
                  <c:v>1,874.00</c:v>
                </c:pt>
                <c:pt idx="1877">
                  <c:v>1,875.00</c:v>
                </c:pt>
                <c:pt idx="1878">
                  <c:v>1,875.99</c:v>
                </c:pt>
                <c:pt idx="1879">
                  <c:v>1,876.99</c:v>
                </c:pt>
                <c:pt idx="1880">
                  <c:v>1,878.00</c:v>
                </c:pt>
                <c:pt idx="1881">
                  <c:v>1,879.00</c:v>
                </c:pt>
                <c:pt idx="1882">
                  <c:v>1,879.99</c:v>
                </c:pt>
                <c:pt idx="1883">
                  <c:v>1,880.99</c:v>
                </c:pt>
                <c:pt idx="1884">
                  <c:v>1,882.00</c:v>
                </c:pt>
                <c:pt idx="1885">
                  <c:v>1,882.99</c:v>
                </c:pt>
                <c:pt idx="1886">
                  <c:v>1,883.99</c:v>
                </c:pt>
                <c:pt idx="1887">
                  <c:v>1,885.00</c:v>
                </c:pt>
                <c:pt idx="1888">
                  <c:v>1,886.00</c:v>
                </c:pt>
                <c:pt idx="1889">
                  <c:v>1,886.99</c:v>
                </c:pt>
                <c:pt idx="1890">
                  <c:v>1,887.99</c:v>
                </c:pt>
                <c:pt idx="1891">
                  <c:v>1,889.00</c:v>
                </c:pt>
                <c:pt idx="1892">
                  <c:v>1,890.00</c:v>
                </c:pt>
                <c:pt idx="1893">
                  <c:v>1,890.99</c:v>
                </c:pt>
                <c:pt idx="1894">
                  <c:v>1,892.00</c:v>
                </c:pt>
                <c:pt idx="1895">
                  <c:v>1,893.00</c:v>
                </c:pt>
                <c:pt idx="1896">
                  <c:v>1,893.99</c:v>
                </c:pt>
                <c:pt idx="1897">
                  <c:v>1,894.99</c:v>
                </c:pt>
                <c:pt idx="1898">
                  <c:v>1,896.00</c:v>
                </c:pt>
                <c:pt idx="1899">
                  <c:v>1,897.00</c:v>
                </c:pt>
                <c:pt idx="1900">
                  <c:v>1,897.99</c:v>
                </c:pt>
                <c:pt idx="1901">
                  <c:v>1,898.99</c:v>
                </c:pt>
                <c:pt idx="1902">
                  <c:v>1,900.00</c:v>
                </c:pt>
                <c:pt idx="1903">
                  <c:v>1,901.00</c:v>
                </c:pt>
                <c:pt idx="1904">
                  <c:v>1,901.99</c:v>
                </c:pt>
                <c:pt idx="1905">
                  <c:v>1,903.00</c:v>
                </c:pt>
                <c:pt idx="1906">
                  <c:v>1,904.00</c:v>
                </c:pt>
                <c:pt idx="1907">
                  <c:v>1,904.99</c:v>
                </c:pt>
                <c:pt idx="1908">
                  <c:v>1,905.99</c:v>
                </c:pt>
                <c:pt idx="1909">
                  <c:v>1,907.00</c:v>
                </c:pt>
                <c:pt idx="1910">
                  <c:v>1,908.00</c:v>
                </c:pt>
                <c:pt idx="1911">
                  <c:v>1,908.99</c:v>
                </c:pt>
                <c:pt idx="1912">
                  <c:v>1,909.99</c:v>
                </c:pt>
                <c:pt idx="1913">
                  <c:v>1,911.00</c:v>
                </c:pt>
                <c:pt idx="1914">
                  <c:v>1,911.99</c:v>
                </c:pt>
                <c:pt idx="1915">
                  <c:v>1,912.99</c:v>
                </c:pt>
                <c:pt idx="1916">
                  <c:v>1,914.00</c:v>
                </c:pt>
                <c:pt idx="1917">
                  <c:v>1,915.00</c:v>
                </c:pt>
                <c:pt idx="1918">
                  <c:v>1,915.99</c:v>
                </c:pt>
                <c:pt idx="1919">
                  <c:v>1,916.99</c:v>
                </c:pt>
                <c:pt idx="1920">
                  <c:v>1,918.00</c:v>
                </c:pt>
                <c:pt idx="1921">
                  <c:v>1,919.00</c:v>
                </c:pt>
                <c:pt idx="1922">
                  <c:v>1,919.99</c:v>
                </c:pt>
                <c:pt idx="1923">
                  <c:v>1,920.99</c:v>
                </c:pt>
                <c:pt idx="1924">
                  <c:v>1,922.00</c:v>
                </c:pt>
                <c:pt idx="1925">
                  <c:v>1,922.99</c:v>
                </c:pt>
                <c:pt idx="1926">
                  <c:v>1,923.99</c:v>
                </c:pt>
                <c:pt idx="1927">
                  <c:v>1,925.00</c:v>
                </c:pt>
                <c:pt idx="1928">
                  <c:v>1,926.00</c:v>
                </c:pt>
                <c:pt idx="1929">
                  <c:v>1,926.99</c:v>
                </c:pt>
                <c:pt idx="1930">
                  <c:v>1,927.99</c:v>
                </c:pt>
                <c:pt idx="1931">
                  <c:v>1,929.00</c:v>
                </c:pt>
                <c:pt idx="1932">
                  <c:v>1,930.00</c:v>
                </c:pt>
                <c:pt idx="1933">
                  <c:v>1,930.99</c:v>
                </c:pt>
                <c:pt idx="1934">
                  <c:v>1,932.00</c:v>
                </c:pt>
                <c:pt idx="1935">
                  <c:v>1,933.00</c:v>
                </c:pt>
                <c:pt idx="1936">
                  <c:v>1,933.99</c:v>
                </c:pt>
                <c:pt idx="1937">
                  <c:v>1,934.99</c:v>
                </c:pt>
                <c:pt idx="1938">
                  <c:v>1,936.00</c:v>
                </c:pt>
                <c:pt idx="1939">
                  <c:v>1,937.00</c:v>
                </c:pt>
                <c:pt idx="1940">
                  <c:v>1,937.99</c:v>
                </c:pt>
                <c:pt idx="1941">
                  <c:v>1,938.99</c:v>
                </c:pt>
                <c:pt idx="1942">
                  <c:v>1,940.00</c:v>
                </c:pt>
                <c:pt idx="1943">
                  <c:v>1,941.00</c:v>
                </c:pt>
                <c:pt idx="1944">
                  <c:v>1,941.99</c:v>
                </c:pt>
                <c:pt idx="1945">
                  <c:v>1,943.00</c:v>
                </c:pt>
                <c:pt idx="1946">
                  <c:v>1,944.00</c:v>
                </c:pt>
                <c:pt idx="1947">
                  <c:v>1,944.99</c:v>
                </c:pt>
                <c:pt idx="1948">
                  <c:v>1,945.99</c:v>
                </c:pt>
                <c:pt idx="1949">
                  <c:v>1,947.00</c:v>
                </c:pt>
                <c:pt idx="1950">
                  <c:v>1,948.00</c:v>
                </c:pt>
                <c:pt idx="1951">
                  <c:v>1,948.99</c:v>
                </c:pt>
                <c:pt idx="1952">
                  <c:v>1,949.99</c:v>
                </c:pt>
                <c:pt idx="1953">
                  <c:v>1,951.00</c:v>
                </c:pt>
                <c:pt idx="1954">
                  <c:v>1,951.99</c:v>
                </c:pt>
                <c:pt idx="1955">
                  <c:v>1,952.99</c:v>
                </c:pt>
                <c:pt idx="1956">
                  <c:v>1,954.00</c:v>
                </c:pt>
                <c:pt idx="1957">
                  <c:v>1,955.00</c:v>
                </c:pt>
                <c:pt idx="1958">
                  <c:v>1,955.99</c:v>
                </c:pt>
                <c:pt idx="1959">
                  <c:v>1,956.99</c:v>
                </c:pt>
                <c:pt idx="1960">
                  <c:v>1,958.00</c:v>
                </c:pt>
                <c:pt idx="1961">
                  <c:v>1,959.00</c:v>
                </c:pt>
                <c:pt idx="1962">
                  <c:v>1,959.99</c:v>
                </c:pt>
                <c:pt idx="1963">
                  <c:v>1,961.00</c:v>
                </c:pt>
                <c:pt idx="1964">
                  <c:v>1,962.00</c:v>
                </c:pt>
                <c:pt idx="1965">
                  <c:v>1,962.99</c:v>
                </c:pt>
                <c:pt idx="1966">
                  <c:v>1,963.99</c:v>
                </c:pt>
                <c:pt idx="1967">
                  <c:v>1,965.00</c:v>
                </c:pt>
                <c:pt idx="1968">
                  <c:v>1,966.00</c:v>
                </c:pt>
                <c:pt idx="1969">
                  <c:v>1,966.99</c:v>
                </c:pt>
                <c:pt idx="1970">
                  <c:v>1,967.99</c:v>
                </c:pt>
                <c:pt idx="1971">
                  <c:v>1,969.00</c:v>
                </c:pt>
                <c:pt idx="1972">
                  <c:v>1,970.00</c:v>
                </c:pt>
                <c:pt idx="1973">
                  <c:v>1,970.99</c:v>
                </c:pt>
                <c:pt idx="1974">
                  <c:v>1,972.00</c:v>
                </c:pt>
                <c:pt idx="1975">
                  <c:v>1,973.00</c:v>
                </c:pt>
                <c:pt idx="1976">
                  <c:v>1,973.99</c:v>
                </c:pt>
                <c:pt idx="1977">
                  <c:v>1,974.99</c:v>
                </c:pt>
                <c:pt idx="1978">
                  <c:v>1,976.00</c:v>
                </c:pt>
                <c:pt idx="1979">
                  <c:v>1,977.00</c:v>
                </c:pt>
                <c:pt idx="1980">
                  <c:v>1,977.99</c:v>
                </c:pt>
                <c:pt idx="1981">
                  <c:v>1,978.99</c:v>
                </c:pt>
                <c:pt idx="1982">
                  <c:v>1,980.00</c:v>
                </c:pt>
                <c:pt idx="1983">
                  <c:v>1,981.00</c:v>
                </c:pt>
                <c:pt idx="1984">
                  <c:v>1,981.99</c:v>
                </c:pt>
                <c:pt idx="1985">
                  <c:v>1,983.00</c:v>
                </c:pt>
                <c:pt idx="1986">
                  <c:v>1,984.00</c:v>
                </c:pt>
                <c:pt idx="1987">
                  <c:v>1,984.99</c:v>
                </c:pt>
                <c:pt idx="1988">
                  <c:v>1,985.99</c:v>
                </c:pt>
                <c:pt idx="1989">
                  <c:v>1,987.00</c:v>
                </c:pt>
                <c:pt idx="1990">
                  <c:v>1,988.00</c:v>
                </c:pt>
                <c:pt idx="1991">
                  <c:v>1,988.99</c:v>
                </c:pt>
                <c:pt idx="1992">
                  <c:v>1,989.99</c:v>
                </c:pt>
                <c:pt idx="1993">
                  <c:v>1,991.00</c:v>
                </c:pt>
                <c:pt idx="1994">
                  <c:v>1,992.00</c:v>
                </c:pt>
                <c:pt idx="1995">
                  <c:v>1,992.99</c:v>
                </c:pt>
                <c:pt idx="1996">
                  <c:v>1,994.00</c:v>
                </c:pt>
                <c:pt idx="1997">
                  <c:v>1,995.00</c:v>
                </c:pt>
                <c:pt idx="1998">
                  <c:v>1,995.99</c:v>
                </c:pt>
                <c:pt idx="1999">
                  <c:v>1,996.99</c:v>
                </c:pt>
                <c:pt idx="2000">
                  <c:v>1,998.00</c:v>
                </c:pt>
                <c:pt idx="2001">
                  <c:v>1,999.00</c:v>
                </c:pt>
                <c:pt idx="2002">
                  <c:v>1,999.99</c:v>
                </c:pt>
                <c:pt idx="2003">
                  <c:v>2,000.99</c:v>
                </c:pt>
                <c:pt idx="2004">
                  <c:v>2,002.00</c:v>
                </c:pt>
                <c:pt idx="2005">
                  <c:v>2,002.99</c:v>
                </c:pt>
                <c:pt idx="2006">
                  <c:v>2,003.99</c:v>
                </c:pt>
                <c:pt idx="2007">
                  <c:v>2,005.00</c:v>
                </c:pt>
                <c:pt idx="2008">
                  <c:v>2,006.00</c:v>
                </c:pt>
                <c:pt idx="2009">
                  <c:v>2,006.99</c:v>
                </c:pt>
                <c:pt idx="2010">
                  <c:v>2,007.99</c:v>
                </c:pt>
                <c:pt idx="2011">
                  <c:v>2,009.00</c:v>
                </c:pt>
                <c:pt idx="2012">
                  <c:v>2,010.00</c:v>
                </c:pt>
                <c:pt idx="2013">
                  <c:v>2,010.99</c:v>
                </c:pt>
                <c:pt idx="2014">
                  <c:v>2,012.00</c:v>
                </c:pt>
                <c:pt idx="2015">
                  <c:v>2,013.00</c:v>
                </c:pt>
                <c:pt idx="2016">
                  <c:v>2,013.99</c:v>
                </c:pt>
                <c:pt idx="2017">
                  <c:v>2,014.99</c:v>
                </c:pt>
                <c:pt idx="2018">
                  <c:v>2,016.00</c:v>
                </c:pt>
                <c:pt idx="2019">
                  <c:v>2,017.00</c:v>
                </c:pt>
                <c:pt idx="2020">
                  <c:v>2,017.99</c:v>
                </c:pt>
                <c:pt idx="2021">
                  <c:v>2,018.99</c:v>
                </c:pt>
                <c:pt idx="2022">
                  <c:v>2,020.00</c:v>
                </c:pt>
                <c:pt idx="2023">
                  <c:v>2,021.00</c:v>
                </c:pt>
                <c:pt idx="2024">
                  <c:v>2,021.99</c:v>
                </c:pt>
                <c:pt idx="2025">
                  <c:v>2,023.00</c:v>
                </c:pt>
                <c:pt idx="2026">
                  <c:v>2,024.00</c:v>
                </c:pt>
                <c:pt idx="2027">
                  <c:v>2,024.99</c:v>
                </c:pt>
                <c:pt idx="2028">
                  <c:v>2,025.99</c:v>
                </c:pt>
                <c:pt idx="2029">
                  <c:v>2,027.00</c:v>
                </c:pt>
                <c:pt idx="2030">
                  <c:v>2,028.00</c:v>
                </c:pt>
                <c:pt idx="2031">
                  <c:v>2,028.99</c:v>
                </c:pt>
                <c:pt idx="2032">
                  <c:v>2,029.99</c:v>
                </c:pt>
                <c:pt idx="2033">
                  <c:v>2,031.00</c:v>
                </c:pt>
                <c:pt idx="2034">
                  <c:v>2,032.00</c:v>
                </c:pt>
                <c:pt idx="2035">
                  <c:v>2,032.99</c:v>
                </c:pt>
                <c:pt idx="2036">
                  <c:v>2,034.00</c:v>
                </c:pt>
                <c:pt idx="2037">
                  <c:v>2,035.00</c:v>
                </c:pt>
                <c:pt idx="2038">
                  <c:v>2,035.99</c:v>
                </c:pt>
                <c:pt idx="2039">
                  <c:v>2,036.99</c:v>
                </c:pt>
                <c:pt idx="2040">
                  <c:v>2,038.00</c:v>
                </c:pt>
                <c:pt idx="2041">
                  <c:v>2,039.00</c:v>
                </c:pt>
                <c:pt idx="2042">
                  <c:v>2,039.99</c:v>
                </c:pt>
                <c:pt idx="2043">
                  <c:v>2,040.99</c:v>
                </c:pt>
                <c:pt idx="2044">
                  <c:v>2,042.00</c:v>
                </c:pt>
                <c:pt idx="2045">
                  <c:v>2,042.99</c:v>
                </c:pt>
                <c:pt idx="2046">
                  <c:v>2,043.99</c:v>
                </c:pt>
                <c:pt idx="2047">
                  <c:v>2,045.00</c:v>
                </c:pt>
                <c:pt idx="2048">
                  <c:v>2,046.00</c:v>
                </c:pt>
                <c:pt idx="2049">
                  <c:v>2,046.99</c:v>
                </c:pt>
                <c:pt idx="2050">
                  <c:v>2,047.99</c:v>
                </c:pt>
                <c:pt idx="2051">
                  <c:v>2,049.00</c:v>
                </c:pt>
                <c:pt idx="2052">
                  <c:v>2,050.00</c:v>
                </c:pt>
                <c:pt idx="2053">
                  <c:v>2,050.99</c:v>
                </c:pt>
                <c:pt idx="2054">
                  <c:v>2,051.99</c:v>
                </c:pt>
                <c:pt idx="2055">
                  <c:v>2,053.00</c:v>
                </c:pt>
                <c:pt idx="2056">
                  <c:v>2,054.00</c:v>
                </c:pt>
                <c:pt idx="2057">
                  <c:v>2,054.99</c:v>
                </c:pt>
                <c:pt idx="2058">
                  <c:v>2,056.00</c:v>
                </c:pt>
                <c:pt idx="2059">
                  <c:v>2,057.00</c:v>
                </c:pt>
                <c:pt idx="2060">
                  <c:v>2,057.99</c:v>
                </c:pt>
                <c:pt idx="2061">
                  <c:v>2,058.99</c:v>
                </c:pt>
                <c:pt idx="2062">
                  <c:v>2,060.00</c:v>
                </c:pt>
                <c:pt idx="2063">
                  <c:v>2,061.00</c:v>
                </c:pt>
                <c:pt idx="2064">
                  <c:v>2,061.99</c:v>
                </c:pt>
                <c:pt idx="2065">
                  <c:v>2,062.99</c:v>
                </c:pt>
                <c:pt idx="2066">
                  <c:v>2,064.00</c:v>
                </c:pt>
                <c:pt idx="2067">
                  <c:v>2,064.99</c:v>
                </c:pt>
                <c:pt idx="2068">
                  <c:v>2,065.99</c:v>
                </c:pt>
                <c:pt idx="2069">
                  <c:v>2,067.00</c:v>
                </c:pt>
                <c:pt idx="2070">
                  <c:v>2,068.00</c:v>
                </c:pt>
                <c:pt idx="2071">
                  <c:v>2,068.99</c:v>
                </c:pt>
                <c:pt idx="2072">
                  <c:v>2,069.99</c:v>
                </c:pt>
                <c:pt idx="2073">
                  <c:v>2,071.00</c:v>
                </c:pt>
                <c:pt idx="2074">
                  <c:v>2,072.00</c:v>
                </c:pt>
                <c:pt idx="2075">
                  <c:v>2,072.99</c:v>
                </c:pt>
                <c:pt idx="2076">
                  <c:v>2,074.00</c:v>
                </c:pt>
                <c:pt idx="2077">
                  <c:v>2,075.00</c:v>
                </c:pt>
                <c:pt idx="2078">
                  <c:v>2,075.99</c:v>
                </c:pt>
                <c:pt idx="2079">
                  <c:v>2,076.99</c:v>
                </c:pt>
                <c:pt idx="2080">
                  <c:v>2,078.00</c:v>
                </c:pt>
                <c:pt idx="2081">
                  <c:v>2,079.00</c:v>
                </c:pt>
                <c:pt idx="2082">
                  <c:v>2,079.99</c:v>
                </c:pt>
                <c:pt idx="2083">
                  <c:v>2,080.99</c:v>
                </c:pt>
                <c:pt idx="2084">
                  <c:v>2,082.00</c:v>
                </c:pt>
                <c:pt idx="2085">
                  <c:v>2,083.00</c:v>
                </c:pt>
                <c:pt idx="2086">
                  <c:v>2,083.99</c:v>
                </c:pt>
                <c:pt idx="2087">
                  <c:v>2,085.00</c:v>
                </c:pt>
                <c:pt idx="2088">
                  <c:v>2,086.00</c:v>
                </c:pt>
                <c:pt idx="2089">
                  <c:v>2,086.99</c:v>
                </c:pt>
                <c:pt idx="2090">
                  <c:v>2,087.99</c:v>
                </c:pt>
                <c:pt idx="2091">
                  <c:v>2,089.00</c:v>
                </c:pt>
                <c:pt idx="2092">
                  <c:v>2,090.00</c:v>
                </c:pt>
                <c:pt idx="2093">
                  <c:v>2,090.99</c:v>
                </c:pt>
                <c:pt idx="2094">
                  <c:v>2,091.99</c:v>
                </c:pt>
                <c:pt idx="2095">
                  <c:v>2,093.00</c:v>
                </c:pt>
                <c:pt idx="2096">
                  <c:v>2,094.00</c:v>
                </c:pt>
                <c:pt idx="2097">
                  <c:v>2,094.99</c:v>
                </c:pt>
                <c:pt idx="2098">
                  <c:v>2,096.00</c:v>
                </c:pt>
                <c:pt idx="2099">
                  <c:v>2,097.00</c:v>
                </c:pt>
                <c:pt idx="2100">
                  <c:v>2,097.99</c:v>
                </c:pt>
                <c:pt idx="2101">
                  <c:v>2,098.99</c:v>
                </c:pt>
                <c:pt idx="2102">
                  <c:v>2,100.00</c:v>
                </c:pt>
                <c:pt idx="2103">
                  <c:v>2,101.00</c:v>
                </c:pt>
                <c:pt idx="2104">
                  <c:v>2,101.99</c:v>
                </c:pt>
                <c:pt idx="2105">
                  <c:v>2,102.99</c:v>
                </c:pt>
                <c:pt idx="2106">
                  <c:v>2,104.00</c:v>
                </c:pt>
                <c:pt idx="2107">
                  <c:v>2,104.99</c:v>
                </c:pt>
                <c:pt idx="2108">
                  <c:v>2,105.99</c:v>
                </c:pt>
                <c:pt idx="2109">
                  <c:v>2,107.00</c:v>
                </c:pt>
                <c:pt idx="2110">
                  <c:v>2,108.00</c:v>
                </c:pt>
                <c:pt idx="2111">
                  <c:v>2,108.99</c:v>
                </c:pt>
                <c:pt idx="2112">
                  <c:v>2,109.99</c:v>
                </c:pt>
                <c:pt idx="2113">
                  <c:v>2,111.00</c:v>
                </c:pt>
                <c:pt idx="2114">
                  <c:v>2,112.00</c:v>
                </c:pt>
                <c:pt idx="2115">
                  <c:v>2,112.99</c:v>
                </c:pt>
                <c:pt idx="2116">
                  <c:v>2,114.00</c:v>
                </c:pt>
                <c:pt idx="2117">
                  <c:v>2,115.00</c:v>
                </c:pt>
                <c:pt idx="2118">
                  <c:v>2,115.99</c:v>
                </c:pt>
                <c:pt idx="2119">
                  <c:v>2,116.99</c:v>
                </c:pt>
                <c:pt idx="2120">
                  <c:v>2,118.00</c:v>
                </c:pt>
                <c:pt idx="2121">
                  <c:v>2,119.00</c:v>
                </c:pt>
                <c:pt idx="2122">
                  <c:v>2,119.99</c:v>
                </c:pt>
                <c:pt idx="2123">
                  <c:v>2,120.99</c:v>
                </c:pt>
                <c:pt idx="2124">
                  <c:v>2,122.00</c:v>
                </c:pt>
                <c:pt idx="2125">
                  <c:v>2,123.00</c:v>
                </c:pt>
                <c:pt idx="2126">
                  <c:v>2,123.99</c:v>
                </c:pt>
                <c:pt idx="2127">
                  <c:v>2,125.00</c:v>
                </c:pt>
                <c:pt idx="2128">
                  <c:v>2,126.00</c:v>
                </c:pt>
                <c:pt idx="2129">
                  <c:v>2,126.99</c:v>
                </c:pt>
                <c:pt idx="2130">
                  <c:v>2,127.99</c:v>
                </c:pt>
                <c:pt idx="2131">
                  <c:v>2,129.00</c:v>
                </c:pt>
                <c:pt idx="2132">
                  <c:v>2,130.00</c:v>
                </c:pt>
                <c:pt idx="2133">
                  <c:v>2,130.99</c:v>
                </c:pt>
                <c:pt idx="2134">
                  <c:v>2,131.99</c:v>
                </c:pt>
                <c:pt idx="2135">
                  <c:v>2,133.00</c:v>
                </c:pt>
                <c:pt idx="2136">
                  <c:v>2,133.99</c:v>
                </c:pt>
                <c:pt idx="2137">
                  <c:v>2,134.99</c:v>
                </c:pt>
                <c:pt idx="2138">
                  <c:v>2,136.00</c:v>
                </c:pt>
                <c:pt idx="2139">
                  <c:v>2,137.00</c:v>
                </c:pt>
                <c:pt idx="2140">
                  <c:v>2,137.99</c:v>
                </c:pt>
                <c:pt idx="2141">
                  <c:v>2,138.99</c:v>
                </c:pt>
                <c:pt idx="2142">
                  <c:v>2,140.00</c:v>
                </c:pt>
                <c:pt idx="2143">
                  <c:v>2,141.00</c:v>
                </c:pt>
                <c:pt idx="2144">
                  <c:v>2,141.99</c:v>
                </c:pt>
                <c:pt idx="2145">
                  <c:v>2,142.99</c:v>
                </c:pt>
                <c:pt idx="2146">
                  <c:v>2,144.00</c:v>
                </c:pt>
                <c:pt idx="2147">
                  <c:v>2,144.99</c:v>
                </c:pt>
                <c:pt idx="2148">
                  <c:v>2,145.99</c:v>
                </c:pt>
                <c:pt idx="2149">
                  <c:v>2,147.00</c:v>
                </c:pt>
                <c:pt idx="2150">
                  <c:v>2,148.00</c:v>
                </c:pt>
                <c:pt idx="2151">
                  <c:v>2,148.99</c:v>
                </c:pt>
                <c:pt idx="2152">
                  <c:v>2,149.99</c:v>
                </c:pt>
                <c:pt idx="2153">
                  <c:v>2,151.00</c:v>
                </c:pt>
                <c:pt idx="2154">
                  <c:v>2,152.00</c:v>
                </c:pt>
                <c:pt idx="2155">
                  <c:v>2,152.99</c:v>
                </c:pt>
                <c:pt idx="2156">
                  <c:v>2,154.00</c:v>
                </c:pt>
                <c:pt idx="2157">
                  <c:v>2,155.00</c:v>
                </c:pt>
                <c:pt idx="2158">
                  <c:v>2,155.99</c:v>
                </c:pt>
                <c:pt idx="2159">
                  <c:v>2,156.99</c:v>
                </c:pt>
                <c:pt idx="2160">
                  <c:v>2,158.00</c:v>
                </c:pt>
                <c:pt idx="2161">
                  <c:v>2,159.00</c:v>
                </c:pt>
                <c:pt idx="2162">
                  <c:v>2,159.99</c:v>
                </c:pt>
                <c:pt idx="2163">
                  <c:v>2,160.99</c:v>
                </c:pt>
                <c:pt idx="2164">
                  <c:v>2,162.00</c:v>
                </c:pt>
                <c:pt idx="2165">
                  <c:v>2,163.00</c:v>
                </c:pt>
                <c:pt idx="2166">
                  <c:v>2,163.99</c:v>
                </c:pt>
                <c:pt idx="2167">
                  <c:v>2,165.00</c:v>
                </c:pt>
                <c:pt idx="2168">
                  <c:v>2,166.00</c:v>
                </c:pt>
                <c:pt idx="2169">
                  <c:v>2,166.99</c:v>
                </c:pt>
                <c:pt idx="2170">
                  <c:v>2,167.99</c:v>
                </c:pt>
                <c:pt idx="2171">
                  <c:v>2,169.00</c:v>
                </c:pt>
                <c:pt idx="2172">
                  <c:v>2,170.00</c:v>
                </c:pt>
                <c:pt idx="2173">
                  <c:v>2,170.99</c:v>
                </c:pt>
                <c:pt idx="2174">
                  <c:v>2,171.99</c:v>
                </c:pt>
                <c:pt idx="2175">
                  <c:v>2,173.00</c:v>
                </c:pt>
                <c:pt idx="2176">
                  <c:v>2,173.99</c:v>
                </c:pt>
                <c:pt idx="2177">
                  <c:v>2,174.99</c:v>
                </c:pt>
                <c:pt idx="2178">
                  <c:v>2,176.00</c:v>
                </c:pt>
                <c:pt idx="2179">
                  <c:v>2,177.00</c:v>
                </c:pt>
                <c:pt idx="2180">
                  <c:v>2,177.99</c:v>
                </c:pt>
                <c:pt idx="2181">
                  <c:v>2,178.99</c:v>
                </c:pt>
                <c:pt idx="2182">
                  <c:v>2,180.00</c:v>
                </c:pt>
                <c:pt idx="2183">
                  <c:v>2,181.00</c:v>
                </c:pt>
                <c:pt idx="2184">
                  <c:v>2,181.99</c:v>
                </c:pt>
                <c:pt idx="2185">
                  <c:v>2,182.99</c:v>
                </c:pt>
                <c:pt idx="2186">
                  <c:v>2,184.00</c:v>
                </c:pt>
                <c:pt idx="2187">
                  <c:v>2,184.99</c:v>
                </c:pt>
                <c:pt idx="2188">
                  <c:v>2,185.99</c:v>
                </c:pt>
                <c:pt idx="2189">
                  <c:v>2,187.00</c:v>
                </c:pt>
                <c:pt idx="2190">
                  <c:v>2,188.00</c:v>
                </c:pt>
                <c:pt idx="2191">
                  <c:v>2,188.99</c:v>
                </c:pt>
                <c:pt idx="2192">
                  <c:v>2,189.99</c:v>
                </c:pt>
                <c:pt idx="2193">
                  <c:v>2,191.00</c:v>
                </c:pt>
                <c:pt idx="2194">
                  <c:v>2,192.00</c:v>
                </c:pt>
                <c:pt idx="2195">
                  <c:v>2,192.99</c:v>
                </c:pt>
                <c:pt idx="2196">
                  <c:v>2,194.00</c:v>
                </c:pt>
                <c:pt idx="2197">
                  <c:v>2,195.00</c:v>
                </c:pt>
                <c:pt idx="2198">
                  <c:v>2,195.99</c:v>
                </c:pt>
                <c:pt idx="2199">
                  <c:v>2,196.99</c:v>
                </c:pt>
                <c:pt idx="2200">
                  <c:v>2,198.00</c:v>
                </c:pt>
                <c:pt idx="2201">
                  <c:v>2,199.00</c:v>
                </c:pt>
                <c:pt idx="2202">
                  <c:v>2,199.99</c:v>
                </c:pt>
                <c:pt idx="2203">
                  <c:v>2,200.99</c:v>
                </c:pt>
                <c:pt idx="2204">
                  <c:v>2,202.00</c:v>
                </c:pt>
                <c:pt idx="2205">
                  <c:v>2,203.00</c:v>
                </c:pt>
                <c:pt idx="2206">
                  <c:v>2,203.99</c:v>
                </c:pt>
                <c:pt idx="2207">
                  <c:v>2,205.00</c:v>
                </c:pt>
                <c:pt idx="2208">
                  <c:v>2,206.00</c:v>
                </c:pt>
                <c:pt idx="2209">
                  <c:v>2,206.99</c:v>
                </c:pt>
                <c:pt idx="2210">
                  <c:v>2,207.99</c:v>
                </c:pt>
                <c:pt idx="2211">
                  <c:v>2,209.00</c:v>
                </c:pt>
                <c:pt idx="2212">
                  <c:v>2,210.00</c:v>
                </c:pt>
                <c:pt idx="2213">
                  <c:v>2,210.99</c:v>
                </c:pt>
                <c:pt idx="2214">
                  <c:v>2,211.99</c:v>
                </c:pt>
                <c:pt idx="2215">
                  <c:v>2,213.00</c:v>
                </c:pt>
                <c:pt idx="2216">
                  <c:v>2,213.99</c:v>
                </c:pt>
                <c:pt idx="2217">
                  <c:v>2,214.99</c:v>
                </c:pt>
                <c:pt idx="2218">
                  <c:v>2,216.00</c:v>
                </c:pt>
                <c:pt idx="2219">
                  <c:v>2,217.00</c:v>
                </c:pt>
                <c:pt idx="2220">
                  <c:v>2,217.99</c:v>
                </c:pt>
                <c:pt idx="2221">
                  <c:v>2,218.99</c:v>
                </c:pt>
                <c:pt idx="2222">
                  <c:v>2,220.00</c:v>
                </c:pt>
                <c:pt idx="2223">
                  <c:v>2,221.00</c:v>
                </c:pt>
                <c:pt idx="2224">
                  <c:v>2,221.99</c:v>
                </c:pt>
                <c:pt idx="2225">
                  <c:v>2,222.99</c:v>
                </c:pt>
                <c:pt idx="2226">
                  <c:v>2,224.00</c:v>
                </c:pt>
                <c:pt idx="2227">
                  <c:v>2,224.99</c:v>
                </c:pt>
                <c:pt idx="2228">
                  <c:v>2,225.99</c:v>
                </c:pt>
                <c:pt idx="2229">
                  <c:v>2,227.00</c:v>
                </c:pt>
                <c:pt idx="2230">
                  <c:v>2,228.00</c:v>
                </c:pt>
                <c:pt idx="2231">
                  <c:v>2,228.99</c:v>
                </c:pt>
                <c:pt idx="2232">
                  <c:v>2,229.99</c:v>
                </c:pt>
                <c:pt idx="2233">
                  <c:v>2,231.00</c:v>
                </c:pt>
                <c:pt idx="2234">
                  <c:v>2,232.00</c:v>
                </c:pt>
                <c:pt idx="2235">
                  <c:v>2,232.99</c:v>
                </c:pt>
                <c:pt idx="2236">
                  <c:v>2,233.99</c:v>
                </c:pt>
                <c:pt idx="2237">
                  <c:v>2,235.00</c:v>
                </c:pt>
                <c:pt idx="2238">
                  <c:v>2,235.99</c:v>
                </c:pt>
                <c:pt idx="2239">
                  <c:v>2,236.99</c:v>
                </c:pt>
                <c:pt idx="2240">
                  <c:v>2,238.00</c:v>
                </c:pt>
                <c:pt idx="2241">
                  <c:v>2,239.00</c:v>
                </c:pt>
                <c:pt idx="2242">
                  <c:v>2,239.99</c:v>
                </c:pt>
                <c:pt idx="2243">
                  <c:v>2,240.99</c:v>
                </c:pt>
                <c:pt idx="2244">
                  <c:v>2,242.00</c:v>
                </c:pt>
                <c:pt idx="2245">
                  <c:v>2,243.00</c:v>
                </c:pt>
                <c:pt idx="2246">
                  <c:v>2,243.99</c:v>
                </c:pt>
                <c:pt idx="2247">
                  <c:v>2,244.99</c:v>
                </c:pt>
                <c:pt idx="2248">
                  <c:v>2,246.00</c:v>
                </c:pt>
                <c:pt idx="2249">
                  <c:v>2,246.99</c:v>
                </c:pt>
                <c:pt idx="2250">
                  <c:v>2,247.99</c:v>
                </c:pt>
                <c:pt idx="2251">
                  <c:v>2,249.00</c:v>
                </c:pt>
                <c:pt idx="2252">
                  <c:v>2,250.00</c:v>
                </c:pt>
                <c:pt idx="2253">
                  <c:v>2,250.99</c:v>
                </c:pt>
                <c:pt idx="2254">
                  <c:v>2,251.99</c:v>
                </c:pt>
                <c:pt idx="2255">
                  <c:v>2,253.00</c:v>
                </c:pt>
                <c:pt idx="2256">
                  <c:v>2,254.00</c:v>
                </c:pt>
                <c:pt idx="2257">
                  <c:v>2,254.99</c:v>
                </c:pt>
                <c:pt idx="2258">
                  <c:v>2,256.00</c:v>
                </c:pt>
                <c:pt idx="2259">
                  <c:v>2,257.00</c:v>
                </c:pt>
                <c:pt idx="2260">
                  <c:v>2,257.99</c:v>
                </c:pt>
                <c:pt idx="2261">
                  <c:v>2,258.99</c:v>
                </c:pt>
                <c:pt idx="2262">
                  <c:v>2,260.00</c:v>
                </c:pt>
                <c:pt idx="2263">
                  <c:v>2,261.00</c:v>
                </c:pt>
                <c:pt idx="2264">
                  <c:v>2,261.99</c:v>
                </c:pt>
                <c:pt idx="2265">
                  <c:v>2,262.99</c:v>
                </c:pt>
                <c:pt idx="2266">
                  <c:v>2,264.00</c:v>
                </c:pt>
                <c:pt idx="2267">
                  <c:v>2,265.00</c:v>
                </c:pt>
                <c:pt idx="2268">
                  <c:v>2,265.99</c:v>
                </c:pt>
                <c:pt idx="2269">
                  <c:v>2,267.00</c:v>
                </c:pt>
                <c:pt idx="2270">
                  <c:v>2,268.00</c:v>
                </c:pt>
                <c:pt idx="2271">
                  <c:v>2,268.99</c:v>
                </c:pt>
                <c:pt idx="2272">
                  <c:v>2,269.99</c:v>
                </c:pt>
                <c:pt idx="2273">
                  <c:v>2,271.00</c:v>
                </c:pt>
                <c:pt idx="2274">
                  <c:v>2,272.00</c:v>
                </c:pt>
                <c:pt idx="2275">
                  <c:v>2,272.99</c:v>
                </c:pt>
                <c:pt idx="2276">
                  <c:v>2,273.99</c:v>
                </c:pt>
                <c:pt idx="2277">
                  <c:v>2,275.00</c:v>
                </c:pt>
                <c:pt idx="2278">
                  <c:v>2,275.99</c:v>
                </c:pt>
                <c:pt idx="2279">
                  <c:v>2,276.99</c:v>
                </c:pt>
                <c:pt idx="2280">
                  <c:v>2,278.00</c:v>
                </c:pt>
                <c:pt idx="2281">
                  <c:v>2,279.00</c:v>
                </c:pt>
                <c:pt idx="2282">
                  <c:v>2,279.99</c:v>
                </c:pt>
                <c:pt idx="2283">
                  <c:v>2,280.99</c:v>
                </c:pt>
                <c:pt idx="2284">
                  <c:v>2,282.00</c:v>
                </c:pt>
                <c:pt idx="2285">
                  <c:v>2,283.00</c:v>
                </c:pt>
                <c:pt idx="2286">
                  <c:v>2,283.99</c:v>
                </c:pt>
                <c:pt idx="2287">
                  <c:v>2,285.00</c:v>
                </c:pt>
                <c:pt idx="2288">
                  <c:v>2,286.00</c:v>
                </c:pt>
                <c:pt idx="2289">
                  <c:v>2,286.99</c:v>
                </c:pt>
                <c:pt idx="2290">
                  <c:v>2,287.99</c:v>
                </c:pt>
                <c:pt idx="2291">
                  <c:v>2,289.00</c:v>
                </c:pt>
                <c:pt idx="2292">
                  <c:v>2,290.00</c:v>
                </c:pt>
                <c:pt idx="2293">
                  <c:v>2,290.99</c:v>
                </c:pt>
                <c:pt idx="2294">
                  <c:v>2,291.99</c:v>
                </c:pt>
                <c:pt idx="2295">
                  <c:v>2,293.00</c:v>
                </c:pt>
                <c:pt idx="2296">
                  <c:v>2,294.00</c:v>
                </c:pt>
                <c:pt idx="2297">
                  <c:v>2,294.99</c:v>
                </c:pt>
                <c:pt idx="2298">
                  <c:v>2,295.99</c:v>
                </c:pt>
                <c:pt idx="2299">
                  <c:v>2,297.00</c:v>
                </c:pt>
                <c:pt idx="2300">
                  <c:v>2,297.99</c:v>
                </c:pt>
                <c:pt idx="2301">
                  <c:v>2,298.99</c:v>
                </c:pt>
                <c:pt idx="2302">
                  <c:v>2,300.00</c:v>
                </c:pt>
                <c:pt idx="2303">
                  <c:v>2,301.00</c:v>
                </c:pt>
                <c:pt idx="2304">
                  <c:v>2,301.99</c:v>
                </c:pt>
                <c:pt idx="2305">
                  <c:v>2,302.99</c:v>
                </c:pt>
                <c:pt idx="2306">
                  <c:v>2,304.00</c:v>
                </c:pt>
                <c:pt idx="2307">
                  <c:v>2,305.00</c:v>
                </c:pt>
                <c:pt idx="2308">
                  <c:v>2,305.99</c:v>
                </c:pt>
                <c:pt idx="2309">
                  <c:v>2,307.00</c:v>
                </c:pt>
                <c:pt idx="2310">
                  <c:v>2,308.00</c:v>
                </c:pt>
                <c:pt idx="2311">
                  <c:v>2,308.99</c:v>
                </c:pt>
                <c:pt idx="2312">
                  <c:v>2,309.99</c:v>
                </c:pt>
                <c:pt idx="2313">
                  <c:v>2,311.00</c:v>
                </c:pt>
                <c:pt idx="2314">
                  <c:v>2,312.00</c:v>
                </c:pt>
                <c:pt idx="2315">
                  <c:v>2,312.99</c:v>
                </c:pt>
                <c:pt idx="2316">
                  <c:v>2,313.99</c:v>
                </c:pt>
                <c:pt idx="2317">
                  <c:v>2,315.00</c:v>
                </c:pt>
                <c:pt idx="2318">
                  <c:v>2,316.00</c:v>
                </c:pt>
                <c:pt idx="2319">
                  <c:v>2,316.99</c:v>
                </c:pt>
                <c:pt idx="2320">
                  <c:v>2,318.00</c:v>
                </c:pt>
                <c:pt idx="2321">
                  <c:v>2,319.00</c:v>
                </c:pt>
                <c:pt idx="2322">
                  <c:v>2,319.99</c:v>
                </c:pt>
                <c:pt idx="2323">
                  <c:v>2,320.99</c:v>
                </c:pt>
                <c:pt idx="2324">
                  <c:v>2,322.00</c:v>
                </c:pt>
                <c:pt idx="2325">
                  <c:v>2,323.00</c:v>
                </c:pt>
                <c:pt idx="2326">
                  <c:v>2,323.99</c:v>
                </c:pt>
                <c:pt idx="2327">
                  <c:v>2,324.99</c:v>
                </c:pt>
                <c:pt idx="2328">
                  <c:v>2,326.00</c:v>
                </c:pt>
                <c:pt idx="2329">
                  <c:v>2,326.99</c:v>
                </c:pt>
                <c:pt idx="2330">
                  <c:v>2,327.99</c:v>
                </c:pt>
                <c:pt idx="2331">
                  <c:v>2,329.00</c:v>
                </c:pt>
                <c:pt idx="2332">
                  <c:v>2,330.00</c:v>
                </c:pt>
                <c:pt idx="2333">
                  <c:v>2,330.99</c:v>
                </c:pt>
                <c:pt idx="2334">
                  <c:v>2,331.99</c:v>
                </c:pt>
                <c:pt idx="2335">
                  <c:v>2,333.00</c:v>
                </c:pt>
                <c:pt idx="2336">
                  <c:v>2,334.00</c:v>
                </c:pt>
                <c:pt idx="2337">
                  <c:v>2,334.99</c:v>
                </c:pt>
                <c:pt idx="2338">
                  <c:v>2,335.99</c:v>
                </c:pt>
                <c:pt idx="2339">
                  <c:v>2,337.00</c:v>
                </c:pt>
                <c:pt idx="2340">
                  <c:v>2,337.99</c:v>
                </c:pt>
                <c:pt idx="2341">
                  <c:v>2,338.99</c:v>
                </c:pt>
                <c:pt idx="2342">
                  <c:v>2,340.00</c:v>
                </c:pt>
                <c:pt idx="2343">
                  <c:v>2,341.00</c:v>
                </c:pt>
                <c:pt idx="2344">
                  <c:v>2,341.99</c:v>
                </c:pt>
                <c:pt idx="2345">
                  <c:v>2,342.99</c:v>
                </c:pt>
                <c:pt idx="2346">
                  <c:v>2,344.00</c:v>
                </c:pt>
                <c:pt idx="2347">
                  <c:v>2,345.00</c:v>
                </c:pt>
                <c:pt idx="2348">
                  <c:v>2,345.99</c:v>
                </c:pt>
                <c:pt idx="2349">
                  <c:v>2,347.00</c:v>
                </c:pt>
                <c:pt idx="2350">
                  <c:v>2,348.00</c:v>
                </c:pt>
                <c:pt idx="2351">
                  <c:v>2,348.99</c:v>
                </c:pt>
                <c:pt idx="2352">
                  <c:v>2,349.99</c:v>
                </c:pt>
                <c:pt idx="2353">
                  <c:v>2,351.00</c:v>
                </c:pt>
                <c:pt idx="2354">
                  <c:v>2,352.00</c:v>
                </c:pt>
                <c:pt idx="2355">
                  <c:v>2,352.99</c:v>
                </c:pt>
                <c:pt idx="2356">
                  <c:v>2,353.99</c:v>
                </c:pt>
                <c:pt idx="2357">
                  <c:v>2,355.00</c:v>
                </c:pt>
                <c:pt idx="2358">
                  <c:v>2,356.00</c:v>
                </c:pt>
                <c:pt idx="2359">
                  <c:v>2,356.99</c:v>
                </c:pt>
                <c:pt idx="2360">
                  <c:v>2,358.00</c:v>
                </c:pt>
                <c:pt idx="2361">
                  <c:v>2,359.00</c:v>
                </c:pt>
                <c:pt idx="2362">
                  <c:v>2,359.99</c:v>
                </c:pt>
                <c:pt idx="2363">
                  <c:v>2,360.99</c:v>
                </c:pt>
                <c:pt idx="2364">
                  <c:v>2,362.00</c:v>
                </c:pt>
                <c:pt idx="2365">
                  <c:v>2,363.00</c:v>
                </c:pt>
                <c:pt idx="2366">
                  <c:v>2,363.99</c:v>
                </c:pt>
                <c:pt idx="2367">
                  <c:v>2,364.99</c:v>
                </c:pt>
                <c:pt idx="2368">
                  <c:v>2,366.00</c:v>
                </c:pt>
                <c:pt idx="2369">
                  <c:v>2,366.99</c:v>
                </c:pt>
                <c:pt idx="2370">
                  <c:v>2,367.99</c:v>
                </c:pt>
                <c:pt idx="2371">
                  <c:v>2,369.00</c:v>
                </c:pt>
                <c:pt idx="2372">
                  <c:v>2,370.00</c:v>
                </c:pt>
                <c:pt idx="2373">
                  <c:v>2,370.99</c:v>
                </c:pt>
                <c:pt idx="2374">
                  <c:v>2,371.99</c:v>
                </c:pt>
                <c:pt idx="2375">
                  <c:v>2,373.00</c:v>
                </c:pt>
                <c:pt idx="2376">
                  <c:v>2,374.00</c:v>
                </c:pt>
                <c:pt idx="2377">
                  <c:v>2,374.99</c:v>
                </c:pt>
                <c:pt idx="2378">
                  <c:v>2,375.99</c:v>
                </c:pt>
                <c:pt idx="2379">
                  <c:v>2,377.00</c:v>
                </c:pt>
                <c:pt idx="2380">
                  <c:v>2,377.99</c:v>
                </c:pt>
                <c:pt idx="2381">
                  <c:v>2,378.99</c:v>
                </c:pt>
                <c:pt idx="2382">
                  <c:v>2,380.00</c:v>
                </c:pt>
                <c:pt idx="2383">
                  <c:v>2,381.00</c:v>
                </c:pt>
                <c:pt idx="2384">
                  <c:v>2,381.99</c:v>
                </c:pt>
                <c:pt idx="2385">
                  <c:v>2,382.99</c:v>
                </c:pt>
                <c:pt idx="2386">
                  <c:v>2,384.00</c:v>
                </c:pt>
                <c:pt idx="2387">
                  <c:v>2,385.00</c:v>
                </c:pt>
                <c:pt idx="2388">
                  <c:v>2,385.99</c:v>
                </c:pt>
                <c:pt idx="2389">
                  <c:v>2,387.00</c:v>
                </c:pt>
                <c:pt idx="2390">
                  <c:v>2,388.00</c:v>
                </c:pt>
                <c:pt idx="2391">
                  <c:v>2,388.99</c:v>
                </c:pt>
                <c:pt idx="2392">
                  <c:v>2,389.99</c:v>
                </c:pt>
                <c:pt idx="2393">
                  <c:v>2,391.00</c:v>
                </c:pt>
                <c:pt idx="2394">
                  <c:v>2,392.00</c:v>
                </c:pt>
                <c:pt idx="2395">
                  <c:v>2,392.99</c:v>
                </c:pt>
                <c:pt idx="2396">
                  <c:v>2,393.99</c:v>
                </c:pt>
                <c:pt idx="2397">
                  <c:v>2,395.00</c:v>
                </c:pt>
                <c:pt idx="2398">
                  <c:v>2,396.00</c:v>
                </c:pt>
                <c:pt idx="2399">
                  <c:v>2,396.99</c:v>
                </c:pt>
                <c:pt idx="2400">
                  <c:v>2,398.00</c:v>
                </c:pt>
                <c:pt idx="2401">
                  <c:v>2,399.00</c:v>
                </c:pt>
                <c:pt idx="2402">
                  <c:v>2,399.99</c:v>
                </c:pt>
                <c:pt idx="2403">
                  <c:v>2,400.99</c:v>
                </c:pt>
                <c:pt idx="2404">
                  <c:v>2,402.00</c:v>
                </c:pt>
                <c:pt idx="2405">
                  <c:v>2,403.00</c:v>
                </c:pt>
                <c:pt idx="2406">
                  <c:v>2,403.99</c:v>
                </c:pt>
                <c:pt idx="2407">
                  <c:v>2,404.99</c:v>
                </c:pt>
                <c:pt idx="2408">
                  <c:v>2,406.00</c:v>
                </c:pt>
                <c:pt idx="2409">
                  <c:v>2,406.99</c:v>
                </c:pt>
                <c:pt idx="2410">
                  <c:v>2,407.99</c:v>
                </c:pt>
                <c:pt idx="2411">
                  <c:v>2,409.00</c:v>
                </c:pt>
                <c:pt idx="2412">
                  <c:v>2,410.00</c:v>
                </c:pt>
                <c:pt idx="2413">
                  <c:v>2,410.99</c:v>
                </c:pt>
                <c:pt idx="2414">
                  <c:v>2,411.99</c:v>
                </c:pt>
                <c:pt idx="2415">
                  <c:v>2,413.00</c:v>
                </c:pt>
                <c:pt idx="2416">
                  <c:v>2,414.00</c:v>
                </c:pt>
                <c:pt idx="2417">
                  <c:v>2,414.99</c:v>
                </c:pt>
                <c:pt idx="2418">
                  <c:v>2,415.99</c:v>
                </c:pt>
                <c:pt idx="2419">
                  <c:v>2,417.00</c:v>
                </c:pt>
                <c:pt idx="2420">
                  <c:v>2,418.00</c:v>
                </c:pt>
                <c:pt idx="2421">
                  <c:v>2,418.99</c:v>
                </c:pt>
                <c:pt idx="2422">
                  <c:v>2,420.00</c:v>
                </c:pt>
                <c:pt idx="2423">
                  <c:v>2,421.00</c:v>
                </c:pt>
                <c:pt idx="2424">
                  <c:v>2,421.99</c:v>
                </c:pt>
                <c:pt idx="2425">
                  <c:v>2,422.99</c:v>
                </c:pt>
                <c:pt idx="2426">
                  <c:v>2,424.00</c:v>
                </c:pt>
                <c:pt idx="2427">
                  <c:v>2,425.00</c:v>
                </c:pt>
                <c:pt idx="2428">
                  <c:v>2,425.99</c:v>
                </c:pt>
                <c:pt idx="2429">
                  <c:v>2,426.99</c:v>
                </c:pt>
                <c:pt idx="2430">
                  <c:v>2,428.00</c:v>
                </c:pt>
                <c:pt idx="2431">
                  <c:v>2,428.99</c:v>
                </c:pt>
                <c:pt idx="2432">
                  <c:v>2,429.99</c:v>
                </c:pt>
                <c:pt idx="2433">
                  <c:v>2,431.00</c:v>
                </c:pt>
                <c:pt idx="2434">
                  <c:v>2,432.00</c:v>
                </c:pt>
                <c:pt idx="2435">
                  <c:v>2,432.99</c:v>
                </c:pt>
                <c:pt idx="2436">
                  <c:v>2,433.99</c:v>
                </c:pt>
                <c:pt idx="2437">
                  <c:v>2,435.00</c:v>
                </c:pt>
                <c:pt idx="2438">
                  <c:v>2,436.00</c:v>
                </c:pt>
                <c:pt idx="2439">
                  <c:v>2,436.99</c:v>
                </c:pt>
                <c:pt idx="2440">
                  <c:v>2,437.99</c:v>
                </c:pt>
                <c:pt idx="2441">
                  <c:v>2,439.00</c:v>
                </c:pt>
                <c:pt idx="2442">
                  <c:v>2,439.99</c:v>
                </c:pt>
                <c:pt idx="2443">
                  <c:v>2,440.99</c:v>
                </c:pt>
                <c:pt idx="2444">
                  <c:v>2,442.00</c:v>
                </c:pt>
                <c:pt idx="2445">
                  <c:v>2,443.00</c:v>
                </c:pt>
                <c:pt idx="2446">
                  <c:v>2,443.99</c:v>
                </c:pt>
                <c:pt idx="2447">
                  <c:v>2,444.99</c:v>
                </c:pt>
                <c:pt idx="2448">
                  <c:v>2,446.00</c:v>
                </c:pt>
                <c:pt idx="2449">
                  <c:v>2,447.00</c:v>
                </c:pt>
                <c:pt idx="2450">
                  <c:v>2,447.99</c:v>
                </c:pt>
                <c:pt idx="2451">
                  <c:v>2,449.00</c:v>
                </c:pt>
                <c:pt idx="2452">
                  <c:v>2,450.00</c:v>
                </c:pt>
                <c:pt idx="2453">
                  <c:v>2,450.99</c:v>
                </c:pt>
                <c:pt idx="2454">
                  <c:v>2,451.99</c:v>
                </c:pt>
                <c:pt idx="2455">
                  <c:v>2,453.00</c:v>
                </c:pt>
                <c:pt idx="2456">
                  <c:v>2,454.00</c:v>
                </c:pt>
                <c:pt idx="2457">
                  <c:v>2,454.99</c:v>
                </c:pt>
                <c:pt idx="2458">
                  <c:v>2,455.99</c:v>
                </c:pt>
                <c:pt idx="2459">
                  <c:v>2,457.00</c:v>
                </c:pt>
                <c:pt idx="2460">
                  <c:v>2,458.00</c:v>
                </c:pt>
                <c:pt idx="2461">
                  <c:v>2,458.99</c:v>
                </c:pt>
                <c:pt idx="2462">
                  <c:v>2,460.00</c:v>
                </c:pt>
                <c:pt idx="2463">
                  <c:v>2,461.00</c:v>
                </c:pt>
                <c:pt idx="2464">
                  <c:v>2,461.99</c:v>
                </c:pt>
                <c:pt idx="2465">
                  <c:v>2,462.99</c:v>
                </c:pt>
                <c:pt idx="2466">
                  <c:v>2,464.00</c:v>
                </c:pt>
                <c:pt idx="2467">
                  <c:v>2,465.00</c:v>
                </c:pt>
                <c:pt idx="2468">
                  <c:v>2,465.99</c:v>
                </c:pt>
                <c:pt idx="2469">
                  <c:v>2,466.99</c:v>
                </c:pt>
                <c:pt idx="2470">
                  <c:v>2,468.00</c:v>
                </c:pt>
                <c:pt idx="2471">
                  <c:v>2,468.99</c:v>
                </c:pt>
                <c:pt idx="2472">
                  <c:v>2,469.99</c:v>
                </c:pt>
                <c:pt idx="2473">
                  <c:v>2,471.00</c:v>
                </c:pt>
                <c:pt idx="2474">
                  <c:v>2,472.00</c:v>
                </c:pt>
                <c:pt idx="2475">
                  <c:v>2,472.99</c:v>
                </c:pt>
                <c:pt idx="2476">
                  <c:v>2,473.99</c:v>
                </c:pt>
                <c:pt idx="2477">
                  <c:v>2,475.00</c:v>
                </c:pt>
                <c:pt idx="2478">
                  <c:v>2,476.00</c:v>
                </c:pt>
                <c:pt idx="2479">
                  <c:v>2,476.99</c:v>
                </c:pt>
                <c:pt idx="2480">
                  <c:v>2,478.00</c:v>
                </c:pt>
                <c:pt idx="2481">
                  <c:v>2,479.00</c:v>
                </c:pt>
                <c:pt idx="2482">
                  <c:v>2,479.99</c:v>
                </c:pt>
                <c:pt idx="2483">
                  <c:v>2,480.99</c:v>
                </c:pt>
                <c:pt idx="2484">
                  <c:v>2,482.00</c:v>
                </c:pt>
                <c:pt idx="2485">
                  <c:v>2,483.00</c:v>
                </c:pt>
                <c:pt idx="2486">
                  <c:v>2,483.99</c:v>
                </c:pt>
                <c:pt idx="2487">
                  <c:v>2,484.99</c:v>
                </c:pt>
                <c:pt idx="2488">
                  <c:v>2,486.00</c:v>
                </c:pt>
                <c:pt idx="2489">
                  <c:v>2,487.00</c:v>
                </c:pt>
                <c:pt idx="2490">
                  <c:v>2,487.99</c:v>
                </c:pt>
                <c:pt idx="2491">
                  <c:v>2,489.00</c:v>
                </c:pt>
                <c:pt idx="2492">
                  <c:v>2,490.00</c:v>
                </c:pt>
                <c:pt idx="2493">
                  <c:v>2,490.99</c:v>
                </c:pt>
                <c:pt idx="2494">
                  <c:v>2,491.99</c:v>
                </c:pt>
                <c:pt idx="2495">
                  <c:v>2,493.00</c:v>
                </c:pt>
                <c:pt idx="2496">
                  <c:v>2,494.00</c:v>
                </c:pt>
                <c:pt idx="2497">
                  <c:v>2,494.99</c:v>
                </c:pt>
                <c:pt idx="2498">
                  <c:v>2,495.99</c:v>
                </c:pt>
                <c:pt idx="2499">
                  <c:v>2,497.00</c:v>
                </c:pt>
                <c:pt idx="2500">
                  <c:v>2,498.00</c:v>
                </c:pt>
                <c:pt idx="2501">
                  <c:v>2,498.99</c:v>
                </c:pt>
                <c:pt idx="2502">
                  <c:v>2,500.00</c:v>
                </c:pt>
                <c:pt idx="2503">
                  <c:v>2,501.00</c:v>
                </c:pt>
                <c:pt idx="2504">
                  <c:v>2,501.99</c:v>
                </c:pt>
                <c:pt idx="2505">
                  <c:v>2,502.99</c:v>
                </c:pt>
                <c:pt idx="2506">
                  <c:v>2,504.00</c:v>
                </c:pt>
                <c:pt idx="2507">
                  <c:v>2,505.00</c:v>
                </c:pt>
                <c:pt idx="2508">
                  <c:v>2,505.99</c:v>
                </c:pt>
                <c:pt idx="2509">
                  <c:v>2,506.99</c:v>
                </c:pt>
                <c:pt idx="2510">
                  <c:v>2,508.00</c:v>
                </c:pt>
                <c:pt idx="2511">
                  <c:v>2,508.99</c:v>
                </c:pt>
                <c:pt idx="2512">
                  <c:v>2,509.99</c:v>
                </c:pt>
                <c:pt idx="2513">
                  <c:v>2,511.00</c:v>
                </c:pt>
                <c:pt idx="2514">
                  <c:v>2,512.00</c:v>
                </c:pt>
                <c:pt idx="2515">
                  <c:v>2,512.99</c:v>
                </c:pt>
                <c:pt idx="2516">
                  <c:v>2,513.99</c:v>
                </c:pt>
                <c:pt idx="2517">
                  <c:v>2,515.00</c:v>
                </c:pt>
                <c:pt idx="2518">
                  <c:v>2,516.00</c:v>
                </c:pt>
                <c:pt idx="2519">
                  <c:v>2,516.99</c:v>
                </c:pt>
                <c:pt idx="2520">
                  <c:v>2,518.00</c:v>
                </c:pt>
                <c:pt idx="2521">
                  <c:v>2,519.00</c:v>
                </c:pt>
                <c:pt idx="2522">
                  <c:v>2,519.99</c:v>
                </c:pt>
                <c:pt idx="2523">
                  <c:v>2,520.99</c:v>
                </c:pt>
                <c:pt idx="2524">
                  <c:v>2,522.00</c:v>
                </c:pt>
                <c:pt idx="2525">
                  <c:v>2,523.00</c:v>
                </c:pt>
                <c:pt idx="2526">
                  <c:v>2,523.99</c:v>
                </c:pt>
                <c:pt idx="2527">
                  <c:v>2,524.99</c:v>
                </c:pt>
                <c:pt idx="2528">
                  <c:v>2,526.00</c:v>
                </c:pt>
                <c:pt idx="2529">
                  <c:v>2,527.00</c:v>
                </c:pt>
                <c:pt idx="2530">
                  <c:v>2,527.99</c:v>
                </c:pt>
                <c:pt idx="2531">
                  <c:v>2,529.00</c:v>
                </c:pt>
                <c:pt idx="2532">
                  <c:v>2,530.00</c:v>
                </c:pt>
                <c:pt idx="2533">
                  <c:v>2,530.99</c:v>
                </c:pt>
                <c:pt idx="2534">
                  <c:v>2,531.99</c:v>
                </c:pt>
                <c:pt idx="2535">
                  <c:v>2,533.00</c:v>
                </c:pt>
                <c:pt idx="2536">
                  <c:v>2,534.00</c:v>
                </c:pt>
                <c:pt idx="2537">
                  <c:v>2,534.99</c:v>
                </c:pt>
                <c:pt idx="2538">
                  <c:v>2,535.99</c:v>
                </c:pt>
                <c:pt idx="2539">
                  <c:v>2,537.00</c:v>
                </c:pt>
                <c:pt idx="2540">
                  <c:v>2,538.00</c:v>
                </c:pt>
                <c:pt idx="2541">
                  <c:v>2,538.99</c:v>
                </c:pt>
                <c:pt idx="2542">
                  <c:v>2,540.00</c:v>
                </c:pt>
                <c:pt idx="2543">
                  <c:v>2,541.00</c:v>
                </c:pt>
                <c:pt idx="2544">
                  <c:v>2,541.99</c:v>
                </c:pt>
                <c:pt idx="2545">
                  <c:v>2,542.99</c:v>
                </c:pt>
                <c:pt idx="2546">
                  <c:v>2,544.00</c:v>
                </c:pt>
                <c:pt idx="2547">
                  <c:v>2,545.00</c:v>
                </c:pt>
                <c:pt idx="2548">
                  <c:v>2,545.99</c:v>
                </c:pt>
                <c:pt idx="2549">
                  <c:v>2,546.99</c:v>
                </c:pt>
                <c:pt idx="2550">
                  <c:v>2,548.00</c:v>
                </c:pt>
                <c:pt idx="2551">
                  <c:v>2,548.99</c:v>
                </c:pt>
                <c:pt idx="2552">
                  <c:v>2,549.99</c:v>
                </c:pt>
                <c:pt idx="2553">
                  <c:v>2,551.00</c:v>
                </c:pt>
                <c:pt idx="2554">
                  <c:v>2,552.00</c:v>
                </c:pt>
                <c:pt idx="2555">
                  <c:v>2,552.99</c:v>
                </c:pt>
                <c:pt idx="2556">
                  <c:v>2,553.99</c:v>
                </c:pt>
                <c:pt idx="2557">
                  <c:v>2,555.00</c:v>
                </c:pt>
                <c:pt idx="2558">
                  <c:v>2,556.00</c:v>
                </c:pt>
                <c:pt idx="2559">
                  <c:v>2,556.99</c:v>
                </c:pt>
                <c:pt idx="2560">
                  <c:v>2,558.00</c:v>
                </c:pt>
                <c:pt idx="2561">
                  <c:v>2,559.00</c:v>
                </c:pt>
                <c:pt idx="2562">
                  <c:v>2,559.99</c:v>
                </c:pt>
                <c:pt idx="2563">
                  <c:v>2,560.99</c:v>
                </c:pt>
                <c:pt idx="2564">
                  <c:v>2,562.00</c:v>
                </c:pt>
                <c:pt idx="2565">
                  <c:v>2,563.00</c:v>
                </c:pt>
                <c:pt idx="2566">
                  <c:v>2,563.99</c:v>
                </c:pt>
                <c:pt idx="2567">
                  <c:v>2,564.99</c:v>
                </c:pt>
                <c:pt idx="2568">
                  <c:v>2,566.00</c:v>
                </c:pt>
                <c:pt idx="2569">
                  <c:v>2,567.00</c:v>
                </c:pt>
                <c:pt idx="2570">
                  <c:v>2,567.99</c:v>
                </c:pt>
                <c:pt idx="2571">
                  <c:v>2,569.00</c:v>
                </c:pt>
                <c:pt idx="2572">
                  <c:v>2,570.00</c:v>
                </c:pt>
                <c:pt idx="2573">
                  <c:v>2,570.99</c:v>
                </c:pt>
                <c:pt idx="2574">
                  <c:v>2,571.99</c:v>
                </c:pt>
                <c:pt idx="2575">
                  <c:v>2,573.00</c:v>
                </c:pt>
                <c:pt idx="2576">
                  <c:v>2,574.00</c:v>
                </c:pt>
                <c:pt idx="2577">
                  <c:v>2,574.99</c:v>
                </c:pt>
                <c:pt idx="2578">
                  <c:v>2,575.99</c:v>
                </c:pt>
                <c:pt idx="2579">
                  <c:v>2,577.00</c:v>
                </c:pt>
                <c:pt idx="2580">
                  <c:v>2,577.99</c:v>
                </c:pt>
                <c:pt idx="2581">
                  <c:v>2,578.99</c:v>
                </c:pt>
                <c:pt idx="2582">
                  <c:v>2,580.00</c:v>
                </c:pt>
                <c:pt idx="2583">
                  <c:v>2,581.00</c:v>
                </c:pt>
                <c:pt idx="2584">
                  <c:v>2,581.99</c:v>
                </c:pt>
                <c:pt idx="2585">
                  <c:v>2,582.99</c:v>
                </c:pt>
                <c:pt idx="2586">
                  <c:v>2,584.00</c:v>
                </c:pt>
                <c:pt idx="2587">
                  <c:v>2,585.00</c:v>
                </c:pt>
                <c:pt idx="2588">
                  <c:v>2,585.99</c:v>
                </c:pt>
                <c:pt idx="2589">
                  <c:v>2,586.99</c:v>
                </c:pt>
                <c:pt idx="2590">
                  <c:v>2,588.00</c:v>
                </c:pt>
                <c:pt idx="2591">
                  <c:v>2,588.99</c:v>
                </c:pt>
                <c:pt idx="2592">
                  <c:v>2,589.99</c:v>
                </c:pt>
                <c:pt idx="2593">
                  <c:v>2,591.00</c:v>
                </c:pt>
                <c:pt idx="2594">
                  <c:v>2,592.00</c:v>
                </c:pt>
                <c:pt idx="2595">
                  <c:v>2,592.99</c:v>
                </c:pt>
                <c:pt idx="2596">
                  <c:v>2,593.99</c:v>
                </c:pt>
                <c:pt idx="2597">
                  <c:v>2,595.00</c:v>
                </c:pt>
                <c:pt idx="2598">
                  <c:v>2,595.99</c:v>
                </c:pt>
                <c:pt idx="2599">
                  <c:v>2,596.99</c:v>
                </c:pt>
                <c:pt idx="2600">
                  <c:v>2,598.00</c:v>
                </c:pt>
                <c:pt idx="2601">
                  <c:v>2,599.00</c:v>
                </c:pt>
                <c:pt idx="2602">
                  <c:v>2,599.99</c:v>
                </c:pt>
                <c:pt idx="2603">
                  <c:v>2,600.99</c:v>
                </c:pt>
                <c:pt idx="2604">
                  <c:v>2,602.00</c:v>
                </c:pt>
                <c:pt idx="2605">
                  <c:v>2,603.00</c:v>
                </c:pt>
                <c:pt idx="2606">
                  <c:v>2,603.99</c:v>
                </c:pt>
                <c:pt idx="2607">
                  <c:v>2,605.00</c:v>
                </c:pt>
                <c:pt idx="2608">
                  <c:v>2,606.00</c:v>
                </c:pt>
                <c:pt idx="2609">
                  <c:v>2,606.99</c:v>
                </c:pt>
                <c:pt idx="2610">
                  <c:v>2,607.99</c:v>
                </c:pt>
                <c:pt idx="2611">
                  <c:v>2,609.00</c:v>
                </c:pt>
                <c:pt idx="2612">
                  <c:v>2,610.00</c:v>
                </c:pt>
                <c:pt idx="2613">
                  <c:v>2,610.99</c:v>
                </c:pt>
                <c:pt idx="2614">
                  <c:v>2,611.99</c:v>
                </c:pt>
                <c:pt idx="2615">
                  <c:v>2,613.00</c:v>
                </c:pt>
                <c:pt idx="2616">
                  <c:v>2,614.00</c:v>
                </c:pt>
                <c:pt idx="2617">
                  <c:v>2,614.99</c:v>
                </c:pt>
                <c:pt idx="2618">
                  <c:v>2,616.00</c:v>
                </c:pt>
                <c:pt idx="2619">
                  <c:v>2,617.00</c:v>
                </c:pt>
                <c:pt idx="2620">
                  <c:v>2,617.99</c:v>
                </c:pt>
                <c:pt idx="2621">
                  <c:v>2,618.99</c:v>
                </c:pt>
                <c:pt idx="2622">
                  <c:v>2,620.00</c:v>
                </c:pt>
                <c:pt idx="2623">
                  <c:v>2,621.00</c:v>
                </c:pt>
                <c:pt idx="2624">
                  <c:v>2,621.99</c:v>
                </c:pt>
                <c:pt idx="2625">
                  <c:v>2,622.99</c:v>
                </c:pt>
                <c:pt idx="2626">
                  <c:v>2,624.00</c:v>
                </c:pt>
                <c:pt idx="2627">
                  <c:v>2,624.99</c:v>
                </c:pt>
                <c:pt idx="2628">
                  <c:v>2,625.99</c:v>
                </c:pt>
                <c:pt idx="2629">
                  <c:v>2,627.00</c:v>
                </c:pt>
                <c:pt idx="2630">
                  <c:v>2,628.00</c:v>
                </c:pt>
                <c:pt idx="2631">
                  <c:v>2,628.99</c:v>
                </c:pt>
                <c:pt idx="2632">
                  <c:v>2,629.99</c:v>
                </c:pt>
                <c:pt idx="2633">
                  <c:v>2,631.00</c:v>
                </c:pt>
                <c:pt idx="2634">
                  <c:v>2,632.00</c:v>
                </c:pt>
                <c:pt idx="2635">
                  <c:v>2,632.99</c:v>
                </c:pt>
                <c:pt idx="2636">
                  <c:v>2,633.99</c:v>
                </c:pt>
                <c:pt idx="2637">
                  <c:v>2,635.00</c:v>
                </c:pt>
                <c:pt idx="2638">
                  <c:v>2,635.99</c:v>
                </c:pt>
                <c:pt idx="2639">
                  <c:v>2,636.99</c:v>
                </c:pt>
                <c:pt idx="2640">
                  <c:v>2,638.00</c:v>
                </c:pt>
                <c:pt idx="2641">
                  <c:v>2,639.00</c:v>
                </c:pt>
                <c:pt idx="2642">
                  <c:v>2,639.99</c:v>
                </c:pt>
                <c:pt idx="2643">
                  <c:v>2,640.99</c:v>
                </c:pt>
                <c:pt idx="2644">
                  <c:v>2,642.00</c:v>
                </c:pt>
                <c:pt idx="2645">
                  <c:v>2,643.00</c:v>
                </c:pt>
                <c:pt idx="2646">
                  <c:v>2,643.99</c:v>
                </c:pt>
                <c:pt idx="2647">
                  <c:v>2,645.00</c:v>
                </c:pt>
                <c:pt idx="2648">
                  <c:v>2,646.00</c:v>
                </c:pt>
                <c:pt idx="2649">
                  <c:v>2,646.99</c:v>
                </c:pt>
                <c:pt idx="2650">
                  <c:v>2,647.99</c:v>
                </c:pt>
                <c:pt idx="2651">
                  <c:v>2,649.00</c:v>
                </c:pt>
                <c:pt idx="2652">
                  <c:v>2,650.00</c:v>
                </c:pt>
                <c:pt idx="2653">
                  <c:v>2,650.99</c:v>
                </c:pt>
                <c:pt idx="2654">
                  <c:v>2,651.99</c:v>
                </c:pt>
                <c:pt idx="2655">
                  <c:v>2,653.00</c:v>
                </c:pt>
                <c:pt idx="2656">
                  <c:v>2,654.00</c:v>
                </c:pt>
                <c:pt idx="2657">
                  <c:v>2,654.99</c:v>
                </c:pt>
                <c:pt idx="2658">
                  <c:v>2,656.00</c:v>
                </c:pt>
                <c:pt idx="2659">
                  <c:v>2,657.00</c:v>
                </c:pt>
                <c:pt idx="2660">
                  <c:v>2,657.99</c:v>
                </c:pt>
                <c:pt idx="2661">
                  <c:v>2,658.99</c:v>
                </c:pt>
                <c:pt idx="2662">
                  <c:v>2,660.00</c:v>
                </c:pt>
                <c:pt idx="2663">
                  <c:v>2,661.00</c:v>
                </c:pt>
                <c:pt idx="2664">
                  <c:v>2,661.99</c:v>
                </c:pt>
                <c:pt idx="2665">
                  <c:v>2,662.99</c:v>
                </c:pt>
                <c:pt idx="2666">
                  <c:v>2,664.00</c:v>
                </c:pt>
                <c:pt idx="2667">
                  <c:v>2,665.00</c:v>
                </c:pt>
                <c:pt idx="2668">
                  <c:v>2,665.99</c:v>
                </c:pt>
                <c:pt idx="2669">
                  <c:v>2,667.00</c:v>
                </c:pt>
                <c:pt idx="2670">
                  <c:v>2,668.00</c:v>
                </c:pt>
                <c:pt idx="2671">
                  <c:v>2,668.99</c:v>
                </c:pt>
                <c:pt idx="2672">
                  <c:v>2,669.99</c:v>
                </c:pt>
                <c:pt idx="2673">
                  <c:v>2,671.00</c:v>
                </c:pt>
                <c:pt idx="2674">
                  <c:v>2,672.00</c:v>
                </c:pt>
                <c:pt idx="2675">
                  <c:v>2,672.99</c:v>
                </c:pt>
                <c:pt idx="2676">
                  <c:v>2,673.99</c:v>
                </c:pt>
                <c:pt idx="2677">
                  <c:v>2,675.00</c:v>
                </c:pt>
                <c:pt idx="2678">
                  <c:v>2,676.00</c:v>
                </c:pt>
                <c:pt idx="2679">
                  <c:v>2,676.99</c:v>
                </c:pt>
                <c:pt idx="2680">
                  <c:v>2,678.00</c:v>
                </c:pt>
                <c:pt idx="2681">
                  <c:v>2,679.00</c:v>
                </c:pt>
                <c:pt idx="2682">
                  <c:v>2,679.99</c:v>
                </c:pt>
                <c:pt idx="2683">
                  <c:v>2,680.99</c:v>
                </c:pt>
                <c:pt idx="2684">
                  <c:v>2,682.00</c:v>
                </c:pt>
                <c:pt idx="2685">
                  <c:v>2,683.00</c:v>
                </c:pt>
                <c:pt idx="2686">
                  <c:v>2,683.99</c:v>
                </c:pt>
                <c:pt idx="2687">
                  <c:v>2,684.99</c:v>
                </c:pt>
                <c:pt idx="2688">
                  <c:v>2,686.00</c:v>
                </c:pt>
                <c:pt idx="2689">
                  <c:v>2,686.99</c:v>
                </c:pt>
                <c:pt idx="2690">
                  <c:v>2,687.99</c:v>
                </c:pt>
                <c:pt idx="2691">
                  <c:v>2,689.00</c:v>
                </c:pt>
                <c:pt idx="2692">
                  <c:v>2,690.00</c:v>
                </c:pt>
                <c:pt idx="2693">
                  <c:v>2,690.99</c:v>
                </c:pt>
                <c:pt idx="2694">
                  <c:v>2,691.99</c:v>
                </c:pt>
                <c:pt idx="2695">
                  <c:v>2,693.00</c:v>
                </c:pt>
                <c:pt idx="2696">
                  <c:v>2,694.00</c:v>
                </c:pt>
                <c:pt idx="2697">
                  <c:v>2,694.99</c:v>
                </c:pt>
                <c:pt idx="2698">
                  <c:v>2,696.00</c:v>
                </c:pt>
                <c:pt idx="2699">
                  <c:v>2,697.00</c:v>
                </c:pt>
                <c:pt idx="2700">
                  <c:v>2,697.99</c:v>
                </c:pt>
                <c:pt idx="2701">
                  <c:v>2,698.99</c:v>
                </c:pt>
                <c:pt idx="2702">
                  <c:v>2,700.00</c:v>
                </c:pt>
                <c:pt idx="2703">
                  <c:v>2,701.00</c:v>
                </c:pt>
                <c:pt idx="2704">
                  <c:v>2,701.99</c:v>
                </c:pt>
                <c:pt idx="2705">
                  <c:v>2,702.99</c:v>
                </c:pt>
                <c:pt idx="2706">
                  <c:v>2,704.00</c:v>
                </c:pt>
                <c:pt idx="2707">
                  <c:v>2,705.00</c:v>
                </c:pt>
                <c:pt idx="2708">
                  <c:v>2,705.99</c:v>
                </c:pt>
                <c:pt idx="2709">
                  <c:v>2,707.00</c:v>
                </c:pt>
                <c:pt idx="2710">
                  <c:v>2,708.00</c:v>
                </c:pt>
                <c:pt idx="2711">
                  <c:v>2,708.99</c:v>
                </c:pt>
                <c:pt idx="2712">
                  <c:v>2,709.99</c:v>
                </c:pt>
                <c:pt idx="2713">
                  <c:v>2,711.00</c:v>
                </c:pt>
                <c:pt idx="2714">
                  <c:v>2,712.00</c:v>
                </c:pt>
                <c:pt idx="2715">
                  <c:v>2,712.99</c:v>
                </c:pt>
                <c:pt idx="2716">
                  <c:v>2,713.99</c:v>
                </c:pt>
                <c:pt idx="2717">
                  <c:v>2,715.00</c:v>
                </c:pt>
                <c:pt idx="2718">
                  <c:v>2,716.00</c:v>
                </c:pt>
                <c:pt idx="2719">
                  <c:v>2,716.99</c:v>
                </c:pt>
                <c:pt idx="2720">
                  <c:v>2,718.00</c:v>
                </c:pt>
                <c:pt idx="2721">
                  <c:v>2,719.00</c:v>
                </c:pt>
                <c:pt idx="2722">
                  <c:v>2,719.99</c:v>
                </c:pt>
                <c:pt idx="2723">
                  <c:v>2,720.99</c:v>
                </c:pt>
                <c:pt idx="2724">
                  <c:v>2,722.00</c:v>
                </c:pt>
                <c:pt idx="2725">
                  <c:v>2,723.00</c:v>
                </c:pt>
                <c:pt idx="2726">
                  <c:v>2,723.99</c:v>
                </c:pt>
                <c:pt idx="2727">
                  <c:v>2,724.99</c:v>
                </c:pt>
                <c:pt idx="2728">
                  <c:v>2,726.00</c:v>
                </c:pt>
                <c:pt idx="2729">
                  <c:v>2,726.99</c:v>
                </c:pt>
                <c:pt idx="2730">
                  <c:v>2,727.99</c:v>
                </c:pt>
                <c:pt idx="2731">
                  <c:v>2,729.00</c:v>
                </c:pt>
                <c:pt idx="2732">
                  <c:v>2,730.00</c:v>
                </c:pt>
                <c:pt idx="2733">
                  <c:v>2,730.99</c:v>
                </c:pt>
                <c:pt idx="2734">
                  <c:v>2,731.99</c:v>
                </c:pt>
                <c:pt idx="2735">
                  <c:v>2,733.00</c:v>
                </c:pt>
                <c:pt idx="2736">
                  <c:v>2,734.00</c:v>
                </c:pt>
                <c:pt idx="2737">
                  <c:v>2,734.99</c:v>
                </c:pt>
                <c:pt idx="2738">
                  <c:v>2,736.00</c:v>
                </c:pt>
                <c:pt idx="2739">
                  <c:v>2,737.00</c:v>
                </c:pt>
                <c:pt idx="2740">
                  <c:v>2,737.99</c:v>
                </c:pt>
                <c:pt idx="2741">
                  <c:v>2,738.99</c:v>
                </c:pt>
                <c:pt idx="2742">
                  <c:v>2,740.00</c:v>
                </c:pt>
                <c:pt idx="2743">
                  <c:v>2,741.00</c:v>
                </c:pt>
                <c:pt idx="2744">
                  <c:v>2,741.99</c:v>
                </c:pt>
                <c:pt idx="2745">
                  <c:v>2,742.99</c:v>
                </c:pt>
                <c:pt idx="2746">
                  <c:v>2,744.00</c:v>
                </c:pt>
                <c:pt idx="2747">
                  <c:v>2,745.00</c:v>
                </c:pt>
                <c:pt idx="2748">
                  <c:v>2,745.99</c:v>
                </c:pt>
                <c:pt idx="2749">
                  <c:v>2,747.00</c:v>
                </c:pt>
                <c:pt idx="2750">
                  <c:v>2,748.00</c:v>
                </c:pt>
                <c:pt idx="2751">
                  <c:v>2,748.99</c:v>
                </c:pt>
                <c:pt idx="2752">
                  <c:v>2,749.99</c:v>
                </c:pt>
                <c:pt idx="2753">
                  <c:v>2,751.00</c:v>
                </c:pt>
                <c:pt idx="2754">
                  <c:v>2,752.00</c:v>
                </c:pt>
                <c:pt idx="2755">
                  <c:v>2,752.99</c:v>
                </c:pt>
                <c:pt idx="2756">
                  <c:v>2,753.99</c:v>
                </c:pt>
                <c:pt idx="2757">
                  <c:v>2,755.00</c:v>
                </c:pt>
                <c:pt idx="2758">
                  <c:v>2,756.00</c:v>
                </c:pt>
                <c:pt idx="2759">
                  <c:v>2,756.99</c:v>
                </c:pt>
                <c:pt idx="2760">
                  <c:v>2,758.00</c:v>
                </c:pt>
                <c:pt idx="2761">
                  <c:v>2,759.00</c:v>
                </c:pt>
                <c:pt idx="2762">
                  <c:v>2,759.99</c:v>
                </c:pt>
                <c:pt idx="2763">
                  <c:v>2,760.99</c:v>
                </c:pt>
                <c:pt idx="2764">
                  <c:v>2,762.00</c:v>
                </c:pt>
                <c:pt idx="2765">
                  <c:v>2,763.00</c:v>
                </c:pt>
                <c:pt idx="2766">
                  <c:v>2,763.99</c:v>
                </c:pt>
                <c:pt idx="2767">
                  <c:v>2,764.99</c:v>
                </c:pt>
                <c:pt idx="2768">
                  <c:v>2,766.00</c:v>
                </c:pt>
                <c:pt idx="2769">
                  <c:v>2,766.99</c:v>
                </c:pt>
                <c:pt idx="2770">
                  <c:v>2,767.99</c:v>
                </c:pt>
                <c:pt idx="2771">
                  <c:v>2,769.00</c:v>
                </c:pt>
                <c:pt idx="2772">
                  <c:v>2,770.00</c:v>
                </c:pt>
                <c:pt idx="2773">
                  <c:v>2,770.99</c:v>
                </c:pt>
                <c:pt idx="2774">
                  <c:v>2,771.99</c:v>
                </c:pt>
                <c:pt idx="2775">
                  <c:v>2,773.00</c:v>
                </c:pt>
                <c:pt idx="2776">
                  <c:v>2,774.00</c:v>
                </c:pt>
                <c:pt idx="2777">
                  <c:v>2,774.99</c:v>
                </c:pt>
                <c:pt idx="2778">
                  <c:v>2,775.99</c:v>
                </c:pt>
                <c:pt idx="2779">
                  <c:v>2,777.00</c:v>
                </c:pt>
                <c:pt idx="2780">
                  <c:v>2,777.99</c:v>
                </c:pt>
                <c:pt idx="2781">
                  <c:v>2,778.99</c:v>
                </c:pt>
                <c:pt idx="2782">
                  <c:v>2,780.00</c:v>
                </c:pt>
                <c:pt idx="2783">
                  <c:v>2,781.00</c:v>
                </c:pt>
                <c:pt idx="2784">
                  <c:v>2,781.99</c:v>
                </c:pt>
                <c:pt idx="2785">
                  <c:v>2,782.99</c:v>
                </c:pt>
                <c:pt idx="2786">
                  <c:v>2,784.00</c:v>
                </c:pt>
                <c:pt idx="2787">
                  <c:v>2,785.00</c:v>
                </c:pt>
                <c:pt idx="2788">
                  <c:v>2,785.99</c:v>
                </c:pt>
                <c:pt idx="2789">
                  <c:v>2,787.00</c:v>
                </c:pt>
                <c:pt idx="2790">
                  <c:v>2,788.00</c:v>
                </c:pt>
                <c:pt idx="2791">
                  <c:v>2,788.99</c:v>
                </c:pt>
                <c:pt idx="2792">
                  <c:v>2,789.99</c:v>
                </c:pt>
                <c:pt idx="2793">
                  <c:v>2,791.00</c:v>
                </c:pt>
                <c:pt idx="2794">
                  <c:v>2,792.00</c:v>
                </c:pt>
                <c:pt idx="2795">
                  <c:v>2,792.99</c:v>
                </c:pt>
                <c:pt idx="2796">
                  <c:v>2,793.99</c:v>
                </c:pt>
                <c:pt idx="2797">
                  <c:v>2,795.00</c:v>
                </c:pt>
                <c:pt idx="2798">
                  <c:v>2,796.00</c:v>
                </c:pt>
                <c:pt idx="2799">
                  <c:v>2,796.99</c:v>
                </c:pt>
                <c:pt idx="2800">
                  <c:v>2,798.00</c:v>
                </c:pt>
                <c:pt idx="2801">
                  <c:v>2,799.00</c:v>
                </c:pt>
                <c:pt idx="2802">
                  <c:v>2,799.99</c:v>
                </c:pt>
                <c:pt idx="2803">
                  <c:v>2,800.99</c:v>
                </c:pt>
                <c:pt idx="2804">
                  <c:v>2,802.00</c:v>
                </c:pt>
                <c:pt idx="2805">
                  <c:v>2,803.00</c:v>
                </c:pt>
                <c:pt idx="2806">
                  <c:v>2,803.99</c:v>
                </c:pt>
                <c:pt idx="2807">
                  <c:v>2,804.99</c:v>
                </c:pt>
                <c:pt idx="2808">
                  <c:v>2,806.00</c:v>
                </c:pt>
                <c:pt idx="2809">
                  <c:v>2,806.99</c:v>
                </c:pt>
                <c:pt idx="2810">
                  <c:v>2,807.99</c:v>
                </c:pt>
                <c:pt idx="2811">
                  <c:v>2,809.00</c:v>
                </c:pt>
                <c:pt idx="2812">
                  <c:v>2,810.00</c:v>
                </c:pt>
                <c:pt idx="2813">
                  <c:v>2,810.99</c:v>
                </c:pt>
                <c:pt idx="2814">
                  <c:v>2,811.99</c:v>
                </c:pt>
                <c:pt idx="2815">
                  <c:v>2,813.00</c:v>
                </c:pt>
                <c:pt idx="2816">
                  <c:v>2,814.00</c:v>
                </c:pt>
                <c:pt idx="2817">
                  <c:v>2,814.99</c:v>
                </c:pt>
                <c:pt idx="2818">
                  <c:v>2,815.99</c:v>
                </c:pt>
                <c:pt idx="2819">
                  <c:v>2,817.00</c:v>
                </c:pt>
                <c:pt idx="2820">
                  <c:v>2,817.99</c:v>
                </c:pt>
                <c:pt idx="2821">
                  <c:v>2,818.99</c:v>
                </c:pt>
                <c:pt idx="2822">
                  <c:v>2,820.00</c:v>
                </c:pt>
                <c:pt idx="2823">
                  <c:v>2,821.00</c:v>
                </c:pt>
                <c:pt idx="2824">
                  <c:v>2,821.99</c:v>
                </c:pt>
                <c:pt idx="2825">
                  <c:v>2,822.99</c:v>
                </c:pt>
                <c:pt idx="2826">
                  <c:v>2,824.00</c:v>
                </c:pt>
                <c:pt idx="2827">
                  <c:v>2,825.00</c:v>
                </c:pt>
                <c:pt idx="2828">
                  <c:v>2,825.99</c:v>
                </c:pt>
                <c:pt idx="2829">
                  <c:v>2,827.00</c:v>
                </c:pt>
                <c:pt idx="2830">
                  <c:v>2,828.00</c:v>
                </c:pt>
                <c:pt idx="2831">
                  <c:v>2,828.99</c:v>
                </c:pt>
                <c:pt idx="2832">
                  <c:v>2,829.99</c:v>
                </c:pt>
                <c:pt idx="2833">
                  <c:v>2,831.00</c:v>
                </c:pt>
                <c:pt idx="2834">
                  <c:v>2,832.00</c:v>
                </c:pt>
                <c:pt idx="2835">
                  <c:v>2,832.99</c:v>
                </c:pt>
                <c:pt idx="2836">
                  <c:v>2,833.99</c:v>
                </c:pt>
                <c:pt idx="2837">
                  <c:v>2,835.00</c:v>
                </c:pt>
                <c:pt idx="2838">
                  <c:v>2,836.00</c:v>
                </c:pt>
                <c:pt idx="2839">
                  <c:v>2,836.99</c:v>
                </c:pt>
                <c:pt idx="2840">
                  <c:v>2,837.99</c:v>
                </c:pt>
                <c:pt idx="2841">
                  <c:v>2,839.00</c:v>
                </c:pt>
                <c:pt idx="2842">
                  <c:v>2,839.99</c:v>
                </c:pt>
                <c:pt idx="2843">
                  <c:v>2,840.99</c:v>
                </c:pt>
                <c:pt idx="2844">
                  <c:v>2,842.00</c:v>
                </c:pt>
                <c:pt idx="2845">
                  <c:v>2,843.00</c:v>
                </c:pt>
                <c:pt idx="2846">
                  <c:v>2,843.99</c:v>
                </c:pt>
                <c:pt idx="2847">
                  <c:v>2,844.99</c:v>
                </c:pt>
                <c:pt idx="2848">
                  <c:v>2,846.00</c:v>
                </c:pt>
                <c:pt idx="2849">
                  <c:v>2,847.00</c:v>
                </c:pt>
                <c:pt idx="2850">
                  <c:v>2,847.99</c:v>
                </c:pt>
                <c:pt idx="2851">
                  <c:v>2,849.00</c:v>
                </c:pt>
                <c:pt idx="2852">
                  <c:v>2,850.00</c:v>
                </c:pt>
                <c:pt idx="2853">
                  <c:v>2,850.99</c:v>
                </c:pt>
                <c:pt idx="2854">
                  <c:v>2,851.99</c:v>
                </c:pt>
                <c:pt idx="2855">
                  <c:v>2,853.00</c:v>
                </c:pt>
                <c:pt idx="2856">
                  <c:v>2,854.00</c:v>
                </c:pt>
                <c:pt idx="2857">
                  <c:v>2,854.99</c:v>
                </c:pt>
                <c:pt idx="2858">
                  <c:v>2,855.99</c:v>
                </c:pt>
                <c:pt idx="2859">
                  <c:v>2,857.00</c:v>
                </c:pt>
                <c:pt idx="2860">
                  <c:v>2,858.00</c:v>
                </c:pt>
                <c:pt idx="2861">
                  <c:v>2,858.99</c:v>
                </c:pt>
                <c:pt idx="2862">
                  <c:v>2,860.00</c:v>
                </c:pt>
                <c:pt idx="2863">
                  <c:v>2,861.00</c:v>
                </c:pt>
                <c:pt idx="2864">
                  <c:v>2,861.99</c:v>
                </c:pt>
                <c:pt idx="2865">
                  <c:v>2,862.99</c:v>
                </c:pt>
                <c:pt idx="2866">
                  <c:v>2,864.00</c:v>
                </c:pt>
                <c:pt idx="2867">
                  <c:v>2,865.00</c:v>
                </c:pt>
                <c:pt idx="2868">
                  <c:v>2,865.99</c:v>
                </c:pt>
                <c:pt idx="2869">
                  <c:v>2,866.99</c:v>
                </c:pt>
                <c:pt idx="2870">
                  <c:v>2,868.00</c:v>
                </c:pt>
                <c:pt idx="2871">
                  <c:v>2,868.99</c:v>
                </c:pt>
                <c:pt idx="2872">
                  <c:v>2,869.99</c:v>
                </c:pt>
                <c:pt idx="2873">
                  <c:v>2,871.00</c:v>
                </c:pt>
                <c:pt idx="2874">
                  <c:v>2,872.00</c:v>
                </c:pt>
                <c:pt idx="2875">
                  <c:v>2,872.99</c:v>
                </c:pt>
                <c:pt idx="2876">
                  <c:v>2,873.99</c:v>
                </c:pt>
                <c:pt idx="2877">
                  <c:v>2,875.00</c:v>
                </c:pt>
                <c:pt idx="2878">
                  <c:v>2,876.00</c:v>
                </c:pt>
                <c:pt idx="2879">
                  <c:v>2,876.99</c:v>
                </c:pt>
                <c:pt idx="2880">
                  <c:v>2,877.99</c:v>
                </c:pt>
                <c:pt idx="2881">
                  <c:v>2,879.00</c:v>
                </c:pt>
                <c:pt idx="2882">
                  <c:v>2,879.99</c:v>
                </c:pt>
                <c:pt idx="2883">
                  <c:v>2,880.99</c:v>
                </c:pt>
                <c:pt idx="2884">
                  <c:v>2,882.00</c:v>
                </c:pt>
                <c:pt idx="2885">
                  <c:v>2,883.00</c:v>
                </c:pt>
                <c:pt idx="2886">
                  <c:v>2,883.99</c:v>
                </c:pt>
                <c:pt idx="2887">
                  <c:v>2,884.99</c:v>
                </c:pt>
                <c:pt idx="2888">
                  <c:v>2,886.00</c:v>
                </c:pt>
                <c:pt idx="2889">
                  <c:v>2,887.00</c:v>
                </c:pt>
                <c:pt idx="2890">
                  <c:v>2,887.99</c:v>
                </c:pt>
                <c:pt idx="2891">
                  <c:v>2,889.00</c:v>
                </c:pt>
                <c:pt idx="2892">
                  <c:v>2,890.00</c:v>
                </c:pt>
                <c:pt idx="2893">
                  <c:v>2,890.99</c:v>
                </c:pt>
                <c:pt idx="2894">
                  <c:v>2,891.99</c:v>
                </c:pt>
                <c:pt idx="2895">
                  <c:v>2,893.00</c:v>
                </c:pt>
                <c:pt idx="2896">
                  <c:v>2,894.00</c:v>
                </c:pt>
                <c:pt idx="2897">
                  <c:v>2,894.99</c:v>
                </c:pt>
                <c:pt idx="2898">
                  <c:v>2,895.99</c:v>
                </c:pt>
                <c:pt idx="2899">
                  <c:v>2,897.00</c:v>
                </c:pt>
                <c:pt idx="2900">
                  <c:v>2,898.00</c:v>
                </c:pt>
                <c:pt idx="2901">
                  <c:v>2,898.99</c:v>
                </c:pt>
                <c:pt idx="2902">
                  <c:v>2,900.00</c:v>
                </c:pt>
                <c:pt idx="2903">
                  <c:v>2,901.00</c:v>
                </c:pt>
                <c:pt idx="2904">
                  <c:v>2,901.99</c:v>
                </c:pt>
                <c:pt idx="2905">
                  <c:v>2,902.99</c:v>
                </c:pt>
                <c:pt idx="2906">
                  <c:v>2,904.00</c:v>
                </c:pt>
                <c:pt idx="2907">
                  <c:v>2,905.00</c:v>
                </c:pt>
                <c:pt idx="2908">
                  <c:v>2,905.99</c:v>
                </c:pt>
                <c:pt idx="2909">
                  <c:v>2,906.99</c:v>
                </c:pt>
                <c:pt idx="2910">
                  <c:v>2,908.00</c:v>
                </c:pt>
                <c:pt idx="2911">
                  <c:v>2,909.00</c:v>
                </c:pt>
                <c:pt idx="2912">
                  <c:v>2,909.99</c:v>
                </c:pt>
                <c:pt idx="2913">
                  <c:v>2,911.00</c:v>
                </c:pt>
                <c:pt idx="2914">
                  <c:v>2,912.00</c:v>
                </c:pt>
                <c:pt idx="2915">
                  <c:v>2,912.99</c:v>
                </c:pt>
                <c:pt idx="2916">
                  <c:v>2,913.99</c:v>
                </c:pt>
                <c:pt idx="2917">
                  <c:v>2,915.00</c:v>
                </c:pt>
                <c:pt idx="2918">
                  <c:v>2,916.00</c:v>
                </c:pt>
                <c:pt idx="2919">
                  <c:v>2,916.99</c:v>
                </c:pt>
                <c:pt idx="2920">
                  <c:v>2,917.99</c:v>
                </c:pt>
                <c:pt idx="2921">
                  <c:v>2,919.00</c:v>
                </c:pt>
                <c:pt idx="2922">
                  <c:v>2,919.99</c:v>
                </c:pt>
                <c:pt idx="2923">
                  <c:v>2,920.99</c:v>
                </c:pt>
                <c:pt idx="2924">
                  <c:v>2,922.00</c:v>
                </c:pt>
                <c:pt idx="2925">
                  <c:v>2,923.00</c:v>
                </c:pt>
                <c:pt idx="2926">
                  <c:v>2,923.99</c:v>
                </c:pt>
                <c:pt idx="2927">
                  <c:v>2,924.99</c:v>
                </c:pt>
                <c:pt idx="2928">
                  <c:v>2,926.00</c:v>
                </c:pt>
                <c:pt idx="2929">
                  <c:v>2,927.00</c:v>
                </c:pt>
                <c:pt idx="2930">
                  <c:v>2,927.99</c:v>
                </c:pt>
                <c:pt idx="2931">
                  <c:v>2,929.00</c:v>
                </c:pt>
                <c:pt idx="2932">
                  <c:v>2,930.00</c:v>
                </c:pt>
                <c:pt idx="2933">
                  <c:v>2,930.99</c:v>
                </c:pt>
                <c:pt idx="2934">
                  <c:v>2,931.99</c:v>
                </c:pt>
                <c:pt idx="2935">
                  <c:v>2,933.00</c:v>
                </c:pt>
                <c:pt idx="2936">
                  <c:v>2,934.00</c:v>
                </c:pt>
                <c:pt idx="2937">
                  <c:v>2,934.99</c:v>
                </c:pt>
                <c:pt idx="2938">
                  <c:v>2,935.99</c:v>
                </c:pt>
                <c:pt idx="2939">
                  <c:v>2,937.00</c:v>
                </c:pt>
                <c:pt idx="2940">
                  <c:v>2,938.00</c:v>
                </c:pt>
                <c:pt idx="2941">
                  <c:v>2,938.99</c:v>
                </c:pt>
                <c:pt idx="2942">
                  <c:v>2,940.00</c:v>
                </c:pt>
                <c:pt idx="2943">
                  <c:v>2,941.00</c:v>
                </c:pt>
                <c:pt idx="2944">
                  <c:v>2,941.99</c:v>
                </c:pt>
                <c:pt idx="2945">
                  <c:v>2,942.99</c:v>
                </c:pt>
                <c:pt idx="2946">
                  <c:v>2,944.00</c:v>
                </c:pt>
                <c:pt idx="2947">
                  <c:v>2,945.00</c:v>
                </c:pt>
                <c:pt idx="2948">
                  <c:v>2,945.99</c:v>
                </c:pt>
                <c:pt idx="2949">
                  <c:v>2,946.99</c:v>
                </c:pt>
                <c:pt idx="2950">
                  <c:v>2,948.00</c:v>
                </c:pt>
                <c:pt idx="2951">
                  <c:v>2,949.00</c:v>
                </c:pt>
                <c:pt idx="2952">
                  <c:v>2,949.99</c:v>
                </c:pt>
                <c:pt idx="2953">
                  <c:v>2,951.00</c:v>
                </c:pt>
                <c:pt idx="2954">
                  <c:v>2,952.00</c:v>
                </c:pt>
                <c:pt idx="2955">
                  <c:v>2,952.99</c:v>
                </c:pt>
                <c:pt idx="2956">
                  <c:v>2,953.99</c:v>
                </c:pt>
                <c:pt idx="2957">
                  <c:v>2,955.00</c:v>
                </c:pt>
                <c:pt idx="2958">
                  <c:v>2,955.99</c:v>
                </c:pt>
                <c:pt idx="2959">
                  <c:v>2,956.99</c:v>
                </c:pt>
                <c:pt idx="2960">
                  <c:v>2,958.00</c:v>
                </c:pt>
                <c:pt idx="2961">
                  <c:v>2,959.00</c:v>
                </c:pt>
                <c:pt idx="2962">
                  <c:v>2,959.99</c:v>
                </c:pt>
                <c:pt idx="2963">
                  <c:v>2,960.99</c:v>
                </c:pt>
                <c:pt idx="2964">
                  <c:v>2,962.00</c:v>
                </c:pt>
                <c:pt idx="2965">
                  <c:v>2,963.00</c:v>
                </c:pt>
                <c:pt idx="2966">
                  <c:v>2,963.99</c:v>
                </c:pt>
                <c:pt idx="2967">
                  <c:v>2,964.99</c:v>
                </c:pt>
                <c:pt idx="2968">
                  <c:v>2,966.00</c:v>
                </c:pt>
                <c:pt idx="2969">
                  <c:v>2,966.99</c:v>
                </c:pt>
                <c:pt idx="2970">
                  <c:v>2,967.99</c:v>
                </c:pt>
                <c:pt idx="2971">
                  <c:v>2,969.00</c:v>
                </c:pt>
                <c:pt idx="2972">
                  <c:v>2,970.00</c:v>
                </c:pt>
                <c:pt idx="2973">
                  <c:v>2,970.99</c:v>
                </c:pt>
                <c:pt idx="2974">
                  <c:v>2,971.99</c:v>
                </c:pt>
                <c:pt idx="2975">
                  <c:v>2,973.00</c:v>
                </c:pt>
                <c:pt idx="2976">
                  <c:v>2,974.00</c:v>
                </c:pt>
                <c:pt idx="2977">
                  <c:v>2,974.99</c:v>
                </c:pt>
                <c:pt idx="2978">
                  <c:v>2,976.00</c:v>
                </c:pt>
                <c:pt idx="2979">
                  <c:v>2,977.00</c:v>
                </c:pt>
                <c:pt idx="2980">
                  <c:v>2,977.99</c:v>
                </c:pt>
                <c:pt idx="2981">
                  <c:v>2,978.99</c:v>
                </c:pt>
                <c:pt idx="2982">
                  <c:v>2,980.00</c:v>
                </c:pt>
                <c:pt idx="2983">
                  <c:v>2,981.00</c:v>
                </c:pt>
                <c:pt idx="2984">
                  <c:v>2,981.99</c:v>
                </c:pt>
                <c:pt idx="2985">
                  <c:v>2,982.99</c:v>
                </c:pt>
                <c:pt idx="2986">
                  <c:v>2,984.00</c:v>
                </c:pt>
                <c:pt idx="2987">
                  <c:v>2,985.00</c:v>
                </c:pt>
                <c:pt idx="2988">
                  <c:v>2,985.99</c:v>
                </c:pt>
                <c:pt idx="2989">
                  <c:v>2,987.00</c:v>
                </c:pt>
                <c:pt idx="2990">
                  <c:v>2,988.00</c:v>
                </c:pt>
                <c:pt idx="2991">
                  <c:v>2,988.99</c:v>
                </c:pt>
                <c:pt idx="2992">
                  <c:v>2,989.99</c:v>
                </c:pt>
                <c:pt idx="2993">
                  <c:v>2,991.00</c:v>
                </c:pt>
                <c:pt idx="2994">
                  <c:v>2,992.00</c:v>
                </c:pt>
                <c:pt idx="2995">
                  <c:v>2,992.99</c:v>
                </c:pt>
                <c:pt idx="2996">
                  <c:v>2,993.99</c:v>
                </c:pt>
                <c:pt idx="2997">
                  <c:v>2,995.00</c:v>
                </c:pt>
                <c:pt idx="2998">
                  <c:v>2,995.99</c:v>
                </c:pt>
                <c:pt idx="2999">
                  <c:v>2,996.99</c:v>
                </c:pt>
                <c:pt idx="3000">
                  <c:v>2,998.00</c:v>
                </c:pt>
                <c:pt idx="3001">
                  <c:v>2,999.00</c:v>
                </c:pt>
                <c:pt idx="3002">
                  <c:v>2,999.99</c:v>
                </c:pt>
                <c:pt idx="3003">
                  <c:v>3,000.99</c:v>
                </c:pt>
                <c:pt idx="3004">
                  <c:v>3,002.00</c:v>
                </c:pt>
                <c:pt idx="3005">
                  <c:v>3,003.00</c:v>
                </c:pt>
                <c:pt idx="3006">
                  <c:v>3,003.99</c:v>
                </c:pt>
                <c:pt idx="3007">
                  <c:v>3,004.99</c:v>
                </c:pt>
                <c:pt idx="3008">
                  <c:v>3,006.00</c:v>
                </c:pt>
                <c:pt idx="3009">
                  <c:v>3,006.99</c:v>
                </c:pt>
                <c:pt idx="3010">
                  <c:v>3,007.99</c:v>
                </c:pt>
                <c:pt idx="3011">
                  <c:v>3,009.00</c:v>
                </c:pt>
                <c:pt idx="3012">
                  <c:v>3,010.00</c:v>
                </c:pt>
                <c:pt idx="3013">
                  <c:v>3,010.99</c:v>
                </c:pt>
                <c:pt idx="3014">
                  <c:v>3,011.99</c:v>
                </c:pt>
                <c:pt idx="3015">
                  <c:v>3,013.00</c:v>
                </c:pt>
                <c:pt idx="3016">
                  <c:v>3,014.00</c:v>
                </c:pt>
                <c:pt idx="3017">
                  <c:v>3,014.99</c:v>
                </c:pt>
                <c:pt idx="3018">
                  <c:v>3,016.00</c:v>
                </c:pt>
                <c:pt idx="3019">
                  <c:v>3,017.00</c:v>
                </c:pt>
                <c:pt idx="3020">
                  <c:v>3,017.99</c:v>
                </c:pt>
                <c:pt idx="3021">
                  <c:v>3,018.99</c:v>
                </c:pt>
                <c:pt idx="3022">
                  <c:v>3,020.00</c:v>
                </c:pt>
                <c:pt idx="3023">
                  <c:v>3,021.00</c:v>
                </c:pt>
                <c:pt idx="3024">
                  <c:v>3,021.99</c:v>
                </c:pt>
                <c:pt idx="3025">
                  <c:v>3,022.99</c:v>
                </c:pt>
                <c:pt idx="3026">
                  <c:v>3,024.00</c:v>
                </c:pt>
                <c:pt idx="3027">
                  <c:v>3,024.99</c:v>
                </c:pt>
                <c:pt idx="3028">
                  <c:v>3,025.99</c:v>
                </c:pt>
                <c:pt idx="3029">
                  <c:v>3,027.00</c:v>
                </c:pt>
                <c:pt idx="3030">
                  <c:v>3,028.00</c:v>
                </c:pt>
                <c:pt idx="3031">
                  <c:v>3,028.99</c:v>
                </c:pt>
                <c:pt idx="3032">
                  <c:v>3,029.99</c:v>
                </c:pt>
                <c:pt idx="3033">
                  <c:v>3,031.00</c:v>
                </c:pt>
                <c:pt idx="3034">
                  <c:v>3,032.00</c:v>
                </c:pt>
                <c:pt idx="3035">
                  <c:v>3,032.99</c:v>
                </c:pt>
                <c:pt idx="3036">
                  <c:v>3,033.99</c:v>
                </c:pt>
                <c:pt idx="3037">
                  <c:v>3,035.00</c:v>
                </c:pt>
                <c:pt idx="3038">
                  <c:v>3,035.99</c:v>
                </c:pt>
                <c:pt idx="3039">
                  <c:v>3,036.99</c:v>
                </c:pt>
                <c:pt idx="3040">
                  <c:v>3,038.00</c:v>
                </c:pt>
                <c:pt idx="3041">
                  <c:v>3,039.00</c:v>
                </c:pt>
                <c:pt idx="3042">
                  <c:v>3,039.99</c:v>
                </c:pt>
                <c:pt idx="3043">
                  <c:v>3,040.99</c:v>
                </c:pt>
                <c:pt idx="3044">
                  <c:v>3,042.00</c:v>
                </c:pt>
                <c:pt idx="3045">
                  <c:v>3,043.00</c:v>
                </c:pt>
                <c:pt idx="3046">
                  <c:v>3,043.99</c:v>
                </c:pt>
                <c:pt idx="3047">
                  <c:v>3,044.99</c:v>
                </c:pt>
                <c:pt idx="3048">
                  <c:v>3,046.00</c:v>
                </c:pt>
                <c:pt idx="3049">
                  <c:v>3,046.99</c:v>
                </c:pt>
                <c:pt idx="3050">
                  <c:v>3,047.99</c:v>
                </c:pt>
                <c:pt idx="3051">
                  <c:v>3,049.00</c:v>
                </c:pt>
                <c:pt idx="3052">
                  <c:v>3,050.00</c:v>
                </c:pt>
                <c:pt idx="3053">
                  <c:v>3,050.99</c:v>
                </c:pt>
                <c:pt idx="3054">
                  <c:v>3,051.99</c:v>
                </c:pt>
                <c:pt idx="3055">
                  <c:v>3,053.00</c:v>
                </c:pt>
                <c:pt idx="3056">
                  <c:v>3,054.00</c:v>
                </c:pt>
                <c:pt idx="3057">
                  <c:v>3,054.99</c:v>
                </c:pt>
                <c:pt idx="3058">
                  <c:v>3,056.00</c:v>
                </c:pt>
                <c:pt idx="3059">
                  <c:v>3,057.00</c:v>
                </c:pt>
                <c:pt idx="3060">
                  <c:v>3,057.99</c:v>
                </c:pt>
                <c:pt idx="3061">
                  <c:v>3,058.99</c:v>
                </c:pt>
                <c:pt idx="3062">
                  <c:v>3,060.00</c:v>
                </c:pt>
                <c:pt idx="3063">
                  <c:v>3,061.00</c:v>
                </c:pt>
                <c:pt idx="3064">
                  <c:v>3,061.99</c:v>
                </c:pt>
                <c:pt idx="3065">
                  <c:v>3,062.99</c:v>
                </c:pt>
                <c:pt idx="3066">
                  <c:v>3,064.00</c:v>
                </c:pt>
                <c:pt idx="3067">
                  <c:v>3,065.00</c:v>
                </c:pt>
                <c:pt idx="3068">
                  <c:v>3,065.99</c:v>
                </c:pt>
                <c:pt idx="3069">
                  <c:v>3,067.00</c:v>
                </c:pt>
                <c:pt idx="3070">
                  <c:v>3,068.00</c:v>
                </c:pt>
                <c:pt idx="3071">
                  <c:v>3,068.99</c:v>
                </c:pt>
                <c:pt idx="3072">
                  <c:v>3,069.99</c:v>
                </c:pt>
                <c:pt idx="3073">
                  <c:v>3,071.00</c:v>
                </c:pt>
                <c:pt idx="3074">
                  <c:v>3,072.00</c:v>
                </c:pt>
                <c:pt idx="3075">
                  <c:v>3,072.99</c:v>
                </c:pt>
                <c:pt idx="3076">
                  <c:v>3,073.99</c:v>
                </c:pt>
                <c:pt idx="3077">
                  <c:v>3,075.00</c:v>
                </c:pt>
                <c:pt idx="3078">
                  <c:v>3,075.99</c:v>
                </c:pt>
                <c:pt idx="3079">
                  <c:v>3,076.99</c:v>
                </c:pt>
                <c:pt idx="3080">
                  <c:v>3,078.00</c:v>
                </c:pt>
                <c:pt idx="3081">
                  <c:v>3,079.00</c:v>
                </c:pt>
                <c:pt idx="3082">
                  <c:v>3,079.99</c:v>
                </c:pt>
                <c:pt idx="3083">
                  <c:v>3,080.99</c:v>
                </c:pt>
                <c:pt idx="3084">
                  <c:v>3,082.00</c:v>
                </c:pt>
                <c:pt idx="3085">
                  <c:v>3,083.00</c:v>
                </c:pt>
                <c:pt idx="3086">
                  <c:v>3,083.99</c:v>
                </c:pt>
                <c:pt idx="3087">
                  <c:v>3,085.00</c:v>
                </c:pt>
                <c:pt idx="3088">
                  <c:v>3,086.00</c:v>
                </c:pt>
                <c:pt idx="3089">
                  <c:v>3,086.99</c:v>
                </c:pt>
                <c:pt idx="3090">
                  <c:v>3,087.99</c:v>
                </c:pt>
                <c:pt idx="3091">
                  <c:v>3,089.00</c:v>
                </c:pt>
                <c:pt idx="3092">
                  <c:v>3,090.00</c:v>
                </c:pt>
                <c:pt idx="3093">
                  <c:v>3,090.99</c:v>
                </c:pt>
                <c:pt idx="3094">
                  <c:v>3,091.99</c:v>
                </c:pt>
                <c:pt idx="3095">
                  <c:v>3,093.00</c:v>
                </c:pt>
                <c:pt idx="3096">
                  <c:v>3,094.00</c:v>
                </c:pt>
                <c:pt idx="3097">
                  <c:v>3,094.99</c:v>
                </c:pt>
                <c:pt idx="3098">
                  <c:v>3,096.00</c:v>
                </c:pt>
                <c:pt idx="3099">
                  <c:v>3,097.00</c:v>
                </c:pt>
                <c:pt idx="3100">
                  <c:v>3,097.99</c:v>
                </c:pt>
                <c:pt idx="3101">
                  <c:v>3,098.99</c:v>
                </c:pt>
                <c:pt idx="3102">
                  <c:v>3,100.00</c:v>
                </c:pt>
                <c:pt idx="3103">
                  <c:v>3,101.00</c:v>
                </c:pt>
                <c:pt idx="3104">
                  <c:v>3,101.99</c:v>
                </c:pt>
                <c:pt idx="3105">
                  <c:v>3,102.99</c:v>
                </c:pt>
                <c:pt idx="3106">
                  <c:v>3,104.00</c:v>
                </c:pt>
                <c:pt idx="3107">
                  <c:v>3,105.00</c:v>
                </c:pt>
                <c:pt idx="3108">
                  <c:v>3,105.99</c:v>
                </c:pt>
                <c:pt idx="3109">
                  <c:v>3,107.00</c:v>
                </c:pt>
                <c:pt idx="3110">
                  <c:v>3,108.00</c:v>
                </c:pt>
                <c:pt idx="3111">
                  <c:v>3,108.99</c:v>
                </c:pt>
                <c:pt idx="3112">
                  <c:v>3,109.99</c:v>
                </c:pt>
                <c:pt idx="3113">
                  <c:v>3,111.00</c:v>
                </c:pt>
                <c:pt idx="3114">
                  <c:v>3,112.00</c:v>
                </c:pt>
                <c:pt idx="3115">
                  <c:v>3,112.99</c:v>
                </c:pt>
                <c:pt idx="3116">
                  <c:v>3,113.99</c:v>
                </c:pt>
                <c:pt idx="3117">
                  <c:v>3,115.00</c:v>
                </c:pt>
                <c:pt idx="3118">
                  <c:v>3,115.99</c:v>
                </c:pt>
                <c:pt idx="3119">
                  <c:v>3,116.99</c:v>
                </c:pt>
                <c:pt idx="3120">
                  <c:v>3,118.00</c:v>
                </c:pt>
                <c:pt idx="3121">
                  <c:v>3,119.00</c:v>
                </c:pt>
                <c:pt idx="3122">
                  <c:v>3,119.99</c:v>
                </c:pt>
                <c:pt idx="3123">
                  <c:v>3,120.99</c:v>
                </c:pt>
                <c:pt idx="3124">
                  <c:v>3,122.00</c:v>
                </c:pt>
                <c:pt idx="3125">
                  <c:v>3,123.00</c:v>
                </c:pt>
                <c:pt idx="3126">
                  <c:v>3,123.99</c:v>
                </c:pt>
                <c:pt idx="3127">
                  <c:v>3,125.00</c:v>
                </c:pt>
                <c:pt idx="3128">
                  <c:v>3,126.00</c:v>
                </c:pt>
                <c:pt idx="3129">
                  <c:v>3,126.99</c:v>
                </c:pt>
                <c:pt idx="3130">
                  <c:v>3,127.99</c:v>
                </c:pt>
                <c:pt idx="3131">
                  <c:v>3,129.00</c:v>
                </c:pt>
                <c:pt idx="3132">
                  <c:v>3,130.00</c:v>
                </c:pt>
                <c:pt idx="3133">
                  <c:v>3,130.99</c:v>
                </c:pt>
                <c:pt idx="3134">
                  <c:v>3,131.99</c:v>
                </c:pt>
                <c:pt idx="3135">
                  <c:v>3,133.00</c:v>
                </c:pt>
                <c:pt idx="3136">
                  <c:v>3,134.00</c:v>
                </c:pt>
                <c:pt idx="3137">
                  <c:v>3,134.99</c:v>
                </c:pt>
                <c:pt idx="3138">
                  <c:v>3,136.00</c:v>
                </c:pt>
                <c:pt idx="3139">
                  <c:v>3,137.00</c:v>
                </c:pt>
                <c:pt idx="3140">
                  <c:v>3,137.99</c:v>
                </c:pt>
                <c:pt idx="3141">
                  <c:v>3,138.99</c:v>
                </c:pt>
                <c:pt idx="3142">
                  <c:v>3,140.00</c:v>
                </c:pt>
                <c:pt idx="3143">
                  <c:v>3,141.00</c:v>
                </c:pt>
                <c:pt idx="3144">
                  <c:v>3,141.99</c:v>
                </c:pt>
                <c:pt idx="3145">
                  <c:v>3,142.99</c:v>
                </c:pt>
                <c:pt idx="3146">
                  <c:v>3,144.00</c:v>
                </c:pt>
                <c:pt idx="3147">
                  <c:v>3,145.00</c:v>
                </c:pt>
                <c:pt idx="3148">
                  <c:v>3,145.99</c:v>
                </c:pt>
                <c:pt idx="3149">
                  <c:v>3,147.00</c:v>
                </c:pt>
                <c:pt idx="3150">
                  <c:v>3,148.00</c:v>
                </c:pt>
                <c:pt idx="3151">
                  <c:v>3,148.99</c:v>
                </c:pt>
                <c:pt idx="3152">
                  <c:v>3,149.99</c:v>
                </c:pt>
                <c:pt idx="3153">
                  <c:v>3,151.00</c:v>
                </c:pt>
                <c:pt idx="3154">
                  <c:v>3,152.00</c:v>
                </c:pt>
                <c:pt idx="3155">
                  <c:v>3,152.99</c:v>
                </c:pt>
                <c:pt idx="3156">
                  <c:v>3,153.99</c:v>
                </c:pt>
                <c:pt idx="3157">
                  <c:v>3,155.00</c:v>
                </c:pt>
                <c:pt idx="3158">
                  <c:v>3,155.99</c:v>
                </c:pt>
                <c:pt idx="3159">
                  <c:v>3,156.99</c:v>
                </c:pt>
                <c:pt idx="3160">
                  <c:v>3,158.00</c:v>
                </c:pt>
                <c:pt idx="3161">
                  <c:v>3,159.00</c:v>
                </c:pt>
                <c:pt idx="3162">
                  <c:v>3,159.99</c:v>
                </c:pt>
                <c:pt idx="3163">
                  <c:v>3,160.99</c:v>
                </c:pt>
                <c:pt idx="3164">
                  <c:v>3,162.00</c:v>
                </c:pt>
                <c:pt idx="3165">
                  <c:v>3,163.00</c:v>
                </c:pt>
                <c:pt idx="3166">
                  <c:v>3,163.99</c:v>
                </c:pt>
                <c:pt idx="3167">
                  <c:v>3,165.00</c:v>
                </c:pt>
                <c:pt idx="3168">
                  <c:v>3,166.00</c:v>
                </c:pt>
                <c:pt idx="3169">
                  <c:v>3,166.99</c:v>
                </c:pt>
                <c:pt idx="3170">
                  <c:v>3,167.99</c:v>
                </c:pt>
                <c:pt idx="3171">
                  <c:v>3,169.00</c:v>
                </c:pt>
                <c:pt idx="3172">
                  <c:v>3,170.00</c:v>
                </c:pt>
                <c:pt idx="3173">
                  <c:v>3,170.99</c:v>
                </c:pt>
                <c:pt idx="3174">
                  <c:v>3,171.99</c:v>
                </c:pt>
                <c:pt idx="3175">
                  <c:v>3,173.00</c:v>
                </c:pt>
                <c:pt idx="3176">
                  <c:v>3,174.00</c:v>
                </c:pt>
                <c:pt idx="3177">
                  <c:v>3,174.99</c:v>
                </c:pt>
                <c:pt idx="3178">
                  <c:v>3,176.00</c:v>
                </c:pt>
                <c:pt idx="3179">
                  <c:v>3,177.00</c:v>
                </c:pt>
                <c:pt idx="3180">
                  <c:v>3,177.99</c:v>
                </c:pt>
                <c:pt idx="3181">
                  <c:v>3,178.99</c:v>
                </c:pt>
                <c:pt idx="3182">
                  <c:v>3,180.00</c:v>
                </c:pt>
                <c:pt idx="3183">
                  <c:v>3,181.00</c:v>
                </c:pt>
                <c:pt idx="3184">
                  <c:v>3,181.99</c:v>
                </c:pt>
                <c:pt idx="3185">
                  <c:v>3,182.99</c:v>
                </c:pt>
                <c:pt idx="3186">
                  <c:v>3,184.00</c:v>
                </c:pt>
                <c:pt idx="3187">
                  <c:v>3,185.00</c:v>
                </c:pt>
                <c:pt idx="3188">
                  <c:v>3,185.99</c:v>
                </c:pt>
                <c:pt idx="3189">
                  <c:v>3,187.00</c:v>
                </c:pt>
                <c:pt idx="3190">
                  <c:v>3,188.00</c:v>
                </c:pt>
                <c:pt idx="3191">
                  <c:v>3,188.99</c:v>
                </c:pt>
                <c:pt idx="3192">
                  <c:v>3,189.99</c:v>
                </c:pt>
                <c:pt idx="3193">
                  <c:v>3,191.00</c:v>
                </c:pt>
                <c:pt idx="3194">
                  <c:v>3,192.00</c:v>
                </c:pt>
                <c:pt idx="3195">
                  <c:v>3,192.99</c:v>
                </c:pt>
                <c:pt idx="3196">
                  <c:v>3,193.99</c:v>
                </c:pt>
                <c:pt idx="3197">
                  <c:v>3,195.00</c:v>
                </c:pt>
                <c:pt idx="3198">
                  <c:v>3,195.99</c:v>
                </c:pt>
                <c:pt idx="3199">
                  <c:v>3,196.99</c:v>
                </c:pt>
                <c:pt idx="3200">
                  <c:v>3,198.00</c:v>
                </c:pt>
                <c:pt idx="3201">
                  <c:v>3,199.00</c:v>
                </c:pt>
                <c:pt idx="3202">
                  <c:v>3,199.99</c:v>
                </c:pt>
                <c:pt idx="3203">
                  <c:v>3,200.99</c:v>
                </c:pt>
                <c:pt idx="3204">
                  <c:v>3,202.00</c:v>
                </c:pt>
                <c:pt idx="3205">
                  <c:v>3,203.00</c:v>
                </c:pt>
                <c:pt idx="3206">
                  <c:v>3,203.99</c:v>
                </c:pt>
                <c:pt idx="3207">
                  <c:v>3,205.00</c:v>
                </c:pt>
                <c:pt idx="3208">
                  <c:v>3,206.00</c:v>
                </c:pt>
                <c:pt idx="3209">
                  <c:v>3,206.99</c:v>
                </c:pt>
                <c:pt idx="3210">
                  <c:v>3,207.99</c:v>
                </c:pt>
                <c:pt idx="3211">
                  <c:v>3,209.00</c:v>
                </c:pt>
                <c:pt idx="3212">
                  <c:v>3,210.00</c:v>
                </c:pt>
                <c:pt idx="3213">
                  <c:v>3,210.99</c:v>
                </c:pt>
                <c:pt idx="3214">
                  <c:v>3,211.99</c:v>
                </c:pt>
                <c:pt idx="3215">
                  <c:v>3,213.00</c:v>
                </c:pt>
                <c:pt idx="3216">
                  <c:v>3,214.00</c:v>
                </c:pt>
                <c:pt idx="3217">
                  <c:v>3,214.99</c:v>
                </c:pt>
                <c:pt idx="3218">
                  <c:v>3,216.00</c:v>
                </c:pt>
                <c:pt idx="3219">
                  <c:v>3,217.00</c:v>
                </c:pt>
                <c:pt idx="3220">
                  <c:v>3,217.99</c:v>
                </c:pt>
                <c:pt idx="3221">
                  <c:v>3,218.99</c:v>
                </c:pt>
                <c:pt idx="3222">
                  <c:v>3,220.00</c:v>
                </c:pt>
                <c:pt idx="3223">
                  <c:v>3,221.00</c:v>
                </c:pt>
                <c:pt idx="3224">
                  <c:v>3,221.99</c:v>
                </c:pt>
                <c:pt idx="3225">
                  <c:v>3,222.99</c:v>
                </c:pt>
                <c:pt idx="3226">
                  <c:v>3,224.00</c:v>
                </c:pt>
                <c:pt idx="3227">
                  <c:v>3,225.00</c:v>
                </c:pt>
                <c:pt idx="3228">
                  <c:v>3,225.99</c:v>
                </c:pt>
                <c:pt idx="3229">
                  <c:v>3,227.00</c:v>
                </c:pt>
                <c:pt idx="3230">
                  <c:v>3,228.00</c:v>
                </c:pt>
                <c:pt idx="3231">
                  <c:v>3,228.99</c:v>
                </c:pt>
                <c:pt idx="3232">
                  <c:v>3,229.99</c:v>
                </c:pt>
                <c:pt idx="3233">
                  <c:v>3,231.00</c:v>
                </c:pt>
                <c:pt idx="3234">
                  <c:v>3,232.00</c:v>
                </c:pt>
                <c:pt idx="3235">
                  <c:v>3,232.99</c:v>
                </c:pt>
                <c:pt idx="3236">
                  <c:v>3,233.99</c:v>
                </c:pt>
                <c:pt idx="3237">
                  <c:v>3,235.00</c:v>
                </c:pt>
                <c:pt idx="3238">
                  <c:v>3,235.99</c:v>
                </c:pt>
                <c:pt idx="3239">
                  <c:v>3,236.99</c:v>
                </c:pt>
                <c:pt idx="3240">
                  <c:v>3,238.00</c:v>
                </c:pt>
                <c:pt idx="3241">
                  <c:v>3,239.00</c:v>
                </c:pt>
                <c:pt idx="3242">
                  <c:v>3,239.99</c:v>
                </c:pt>
                <c:pt idx="3243">
                  <c:v>3,240.99</c:v>
                </c:pt>
                <c:pt idx="3244">
                  <c:v>3,242.00</c:v>
                </c:pt>
                <c:pt idx="3245">
                  <c:v>3,243.00</c:v>
                </c:pt>
                <c:pt idx="3246">
                  <c:v>3,243.99</c:v>
                </c:pt>
                <c:pt idx="3247">
                  <c:v>3,245.00</c:v>
                </c:pt>
                <c:pt idx="3248">
                  <c:v>3,246.00</c:v>
                </c:pt>
                <c:pt idx="3249">
                  <c:v>3,246.99</c:v>
                </c:pt>
                <c:pt idx="3250">
                  <c:v>3,247.99</c:v>
                </c:pt>
                <c:pt idx="3251">
                  <c:v>3,249.00</c:v>
                </c:pt>
                <c:pt idx="3252">
                  <c:v>3,250.00</c:v>
                </c:pt>
                <c:pt idx="3253">
                  <c:v>3,250.99</c:v>
                </c:pt>
                <c:pt idx="3254">
                  <c:v>3,251.99</c:v>
                </c:pt>
                <c:pt idx="3255">
                  <c:v>3,253.00</c:v>
                </c:pt>
                <c:pt idx="3256">
                  <c:v>3,254.00</c:v>
                </c:pt>
                <c:pt idx="3257">
                  <c:v>3,254.99</c:v>
                </c:pt>
                <c:pt idx="3258">
                  <c:v>3,256.00</c:v>
                </c:pt>
                <c:pt idx="3259">
                  <c:v>3,257.00</c:v>
                </c:pt>
                <c:pt idx="3260">
                  <c:v>3,257.99</c:v>
                </c:pt>
                <c:pt idx="3261">
                  <c:v>3,258.99</c:v>
                </c:pt>
                <c:pt idx="3262">
                  <c:v>3,260.00</c:v>
                </c:pt>
                <c:pt idx="3263">
                  <c:v>3,261.00</c:v>
                </c:pt>
                <c:pt idx="3264">
                  <c:v>3,261.99</c:v>
                </c:pt>
                <c:pt idx="3265">
                  <c:v>3,262.99</c:v>
                </c:pt>
                <c:pt idx="3266">
                  <c:v>3,264.00</c:v>
                </c:pt>
                <c:pt idx="3267">
                  <c:v>3,265.00</c:v>
                </c:pt>
                <c:pt idx="3268">
                  <c:v>3,265.99</c:v>
                </c:pt>
                <c:pt idx="3269">
                  <c:v>3,267.00</c:v>
                </c:pt>
                <c:pt idx="3270">
                  <c:v>3,268.00</c:v>
                </c:pt>
                <c:pt idx="3271">
                  <c:v>3,268.99</c:v>
                </c:pt>
                <c:pt idx="3272">
                  <c:v>3,269.99</c:v>
                </c:pt>
                <c:pt idx="3273">
                  <c:v>3,271.00</c:v>
                </c:pt>
                <c:pt idx="3274">
                  <c:v>3,272.00</c:v>
                </c:pt>
                <c:pt idx="3275">
                  <c:v>3,272.99</c:v>
                </c:pt>
                <c:pt idx="3276">
                  <c:v>3,273.99</c:v>
                </c:pt>
                <c:pt idx="3277">
                  <c:v>3,275.00</c:v>
                </c:pt>
                <c:pt idx="3278">
                  <c:v>3,275.99</c:v>
                </c:pt>
                <c:pt idx="3279">
                  <c:v>3,276.99</c:v>
                </c:pt>
                <c:pt idx="3280">
                  <c:v>3,278.00</c:v>
                </c:pt>
                <c:pt idx="3281">
                  <c:v>3,279.00</c:v>
                </c:pt>
                <c:pt idx="3282">
                  <c:v>3,279.99</c:v>
                </c:pt>
                <c:pt idx="3283">
                  <c:v>3,280.99</c:v>
                </c:pt>
                <c:pt idx="3284">
                  <c:v>3,282.00</c:v>
                </c:pt>
                <c:pt idx="3285">
                  <c:v>3,283.00</c:v>
                </c:pt>
                <c:pt idx="3286">
                  <c:v>3,283.99</c:v>
                </c:pt>
                <c:pt idx="3287">
                  <c:v>3,285.00</c:v>
                </c:pt>
                <c:pt idx="3288">
                  <c:v>3,286.00</c:v>
                </c:pt>
                <c:pt idx="3289">
                  <c:v>3,286.99</c:v>
                </c:pt>
                <c:pt idx="3290">
                  <c:v>3,287.99</c:v>
                </c:pt>
                <c:pt idx="3291">
                  <c:v>3,289.00</c:v>
                </c:pt>
                <c:pt idx="3292">
                  <c:v>3,290.00</c:v>
                </c:pt>
                <c:pt idx="3293">
                  <c:v>3,290.99</c:v>
                </c:pt>
                <c:pt idx="3294">
                  <c:v>3,291.99</c:v>
                </c:pt>
                <c:pt idx="3295">
                  <c:v>3,293.00</c:v>
                </c:pt>
                <c:pt idx="3296">
                  <c:v>3,294.00</c:v>
                </c:pt>
                <c:pt idx="3297">
                  <c:v>3,294.99</c:v>
                </c:pt>
                <c:pt idx="3298">
                  <c:v>3,296.00</c:v>
                </c:pt>
                <c:pt idx="3299">
                  <c:v>3,297.00</c:v>
                </c:pt>
                <c:pt idx="3300">
                  <c:v>3,297.99</c:v>
                </c:pt>
                <c:pt idx="3301">
                  <c:v>3,298.99</c:v>
                </c:pt>
                <c:pt idx="3302">
                  <c:v>3,300.00</c:v>
                </c:pt>
                <c:pt idx="3303">
                  <c:v>3,301.00</c:v>
                </c:pt>
                <c:pt idx="3304">
                  <c:v>3,301.99</c:v>
                </c:pt>
                <c:pt idx="3305">
                  <c:v>3,302.99</c:v>
                </c:pt>
                <c:pt idx="3306">
                  <c:v>3,304.00</c:v>
                </c:pt>
                <c:pt idx="3307">
                  <c:v>3,305.00</c:v>
                </c:pt>
                <c:pt idx="3308">
                  <c:v>3,305.99</c:v>
                </c:pt>
                <c:pt idx="3309">
                  <c:v>3,307.00</c:v>
                </c:pt>
                <c:pt idx="3310">
                  <c:v>3,308.00</c:v>
                </c:pt>
                <c:pt idx="3311">
                  <c:v>3,308.99</c:v>
                </c:pt>
                <c:pt idx="3312">
                  <c:v>3,309.99</c:v>
                </c:pt>
                <c:pt idx="3313">
                  <c:v>3,311.00</c:v>
                </c:pt>
                <c:pt idx="3314">
                  <c:v>3,312.00</c:v>
                </c:pt>
                <c:pt idx="3315">
                  <c:v>3,312.99</c:v>
                </c:pt>
                <c:pt idx="3316">
                  <c:v>3,313.99</c:v>
                </c:pt>
                <c:pt idx="3317">
                  <c:v>3,315.00</c:v>
                </c:pt>
                <c:pt idx="3318">
                  <c:v>3,315.99</c:v>
                </c:pt>
                <c:pt idx="3319">
                  <c:v>3,316.99</c:v>
                </c:pt>
                <c:pt idx="3320">
                  <c:v>3,318.00</c:v>
                </c:pt>
                <c:pt idx="3321">
                  <c:v>3,319.00</c:v>
                </c:pt>
                <c:pt idx="3322">
                  <c:v>3,319.99</c:v>
                </c:pt>
                <c:pt idx="3323">
                  <c:v>3,320.99</c:v>
                </c:pt>
                <c:pt idx="3324">
                  <c:v>3,322.00</c:v>
                </c:pt>
                <c:pt idx="3325">
                  <c:v>3,323.00</c:v>
                </c:pt>
                <c:pt idx="3326">
                  <c:v>3,323.99</c:v>
                </c:pt>
                <c:pt idx="3327">
                  <c:v>3,325.00</c:v>
                </c:pt>
                <c:pt idx="3328">
                  <c:v>3,326.00</c:v>
                </c:pt>
                <c:pt idx="3329">
                  <c:v>3,326.99</c:v>
                </c:pt>
                <c:pt idx="3330">
                  <c:v>3,327.99</c:v>
                </c:pt>
                <c:pt idx="3331">
                  <c:v>3,329.00</c:v>
                </c:pt>
                <c:pt idx="3332">
                  <c:v>3,330.00</c:v>
                </c:pt>
                <c:pt idx="3333">
                  <c:v>3,330.99</c:v>
                </c:pt>
                <c:pt idx="3334">
                  <c:v>3,331.99</c:v>
                </c:pt>
                <c:pt idx="3335">
                  <c:v>3,333.00</c:v>
                </c:pt>
                <c:pt idx="3336">
                  <c:v>3,334.00</c:v>
                </c:pt>
                <c:pt idx="3337">
                  <c:v>3,334.99</c:v>
                </c:pt>
                <c:pt idx="3338">
                  <c:v>3,336.00</c:v>
                </c:pt>
                <c:pt idx="3339">
                  <c:v>3,337.00</c:v>
                </c:pt>
                <c:pt idx="3340">
                  <c:v>3,337.99</c:v>
                </c:pt>
                <c:pt idx="3341">
                  <c:v>3,338.99</c:v>
                </c:pt>
                <c:pt idx="3342">
                  <c:v>3,340.00</c:v>
                </c:pt>
                <c:pt idx="3343">
                  <c:v>3,341.00</c:v>
                </c:pt>
                <c:pt idx="3344">
                  <c:v>3,341.99</c:v>
                </c:pt>
                <c:pt idx="3345">
                  <c:v>3,342.99</c:v>
                </c:pt>
                <c:pt idx="3346">
                  <c:v>3,344.00</c:v>
                </c:pt>
                <c:pt idx="3347">
                  <c:v>3,345.00</c:v>
                </c:pt>
                <c:pt idx="3348">
                  <c:v>3,345.99</c:v>
                </c:pt>
                <c:pt idx="3349">
                  <c:v>3,347.00</c:v>
                </c:pt>
                <c:pt idx="3350">
                  <c:v>3,348.00</c:v>
                </c:pt>
                <c:pt idx="3351">
                  <c:v>3,348.99</c:v>
                </c:pt>
                <c:pt idx="3352">
                  <c:v>3,349.99</c:v>
                </c:pt>
                <c:pt idx="3353">
                  <c:v>3,351.00</c:v>
                </c:pt>
                <c:pt idx="3354">
                  <c:v>3,352.00</c:v>
                </c:pt>
                <c:pt idx="3355">
                  <c:v>3,352.99</c:v>
                </c:pt>
              </c:strCache>
            </c:strRef>
          </c:xVal>
          <c:yVal>
            <c:numRef>
              <c:f>'8-17-2022 11-04-05 AM'!$E$2:$E$3357</c:f>
              <c:numCache>
                <c:formatCode>General</c:formatCode>
                <c:ptCount val="3356"/>
                <c:pt idx="0">
                  <c:v>73.837435999999997</c:v>
                </c:pt>
                <c:pt idx="1">
                  <c:v>72.179924</c:v>
                </c:pt>
                <c:pt idx="2">
                  <c:v>72.167432000000005</c:v>
                </c:pt>
                <c:pt idx="3">
                  <c:v>73.157179999999997</c:v>
                </c:pt>
                <c:pt idx="4">
                  <c:v>73.15943</c:v>
                </c:pt>
                <c:pt idx="5">
                  <c:v>73.162363999999997</c:v>
                </c:pt>
                <c:pt idx="6">
                  <c:v>73.157287999999994</c:v>
                </c:pt>
                <c:pt idx="7">
                  <c:v>73.163173999999998</c:v>
                </c:pt>
                <c:pt idx="8">
                  <c:v>73.158349999999999</c:v>
                </c:pt>
                <c:pt idx="9">
                  <c:v>73.154588000000004</c:v>
                </c:pt>
                <c:pt idx="10">
                  <c:v>73.164596000000003</c:v>
                </c:pt>
                <c:pt idx="11">
                  <c:v>73.173506000000003</c:v>
                </c:pt>
                <c:pt idx="12">
                  <c:v>73.167854000000005</c:v>
                </c:pt>
                <c:pt idx="13">
                  <c:v>73.159610000000001</c:v>
                </c:pt>
                <c:pt idx="14">
                  <c:v>73.155649999999994</c:v>
                </c:pt>
                <c:pt idx="15">
                  <c:v>73.165099999999995</c:v>
                </c:pt>
                <c:pt idx="16">
                  <c:v>73.178708</c:v>
                </c:pt>
                <c:pt idx="17">
                  <c:v>73.168124000000006</c:v>
                </c:pt>
                <c:pt idx="18">
                  <c:v>73.160437999999999</c:v>
                </c:pt>
                <c:pt idx="19">
                  <c:v>73.167314000000005</c:v>
                </c:pt>
                <c:pt idx="20">
                  <c:v>73.162580000000005</c:v>
                </c:pt>
                <c:pt idx="21">
                  <c:v>73.148107999999993</c:v>
                </c:pt>
                <c:pt idx="22">
                  <c:v>73.170085999999998</c:v>
                </c:pt>
                <c:pt idx="23">
                  <c:v>73.159915999999996</c:v>
                </c:pt>
                <c:pt idx="24">
                  <c:v>73.162796</c:v>
                </c:pt>
                <c:pt idx="25">
                  <c:v>73.174729999999997</c:v>
                </c:pt>
                <c:pt idx="26">
                  <c:v>73.169455999999997</c:v>
                </c:pt>
                <c:pt idx="27">
                  <c:v>73.159322000000003</c:v>
                </c:pt>
                <c:pt idx="28">
                  <c:v>73.157504000000003</c:v>
                </c:pt>
                <c:pt idx="29">
                  <c:v>73.173866000000004</c:v>
                </c:pt>
                <c:pt idx="30">
                  <c:v>73.187258</c:v>
                </c:pt>
                <c:pt idx="31">
                  <c:v>73.18544</c:v>
                </c:pt>
                <c:pt idx="32">
                  <c:v>73.169167999999999</c:v>
                </c:pt>
                <c:pt idx="33">
                  <c:v>73.168304000000006</c:v>
                </c:pt>
                <c:pt idx="34">
                  <c:v>73.177394000000007</c:v>
                </c:pt>
                <c:pt idx="35">
                  <c:v>73.175107999999994</c:v>
                </c:pt>
                <c:pt idx="36">
                  <c:v>73.166054000000003</c:v>
                </c:pt>
                <c:pt idx="37">
                  <c:v>73.165496000000005</c:v>
                </c:pt>
                <c:pt idx="38">
                  <c:v>73.176367999999997</c:v>
                </c:pt>
                <c:pt idx="39">
                  <c:v>73.162400000000005</c:v>
                </c:pt>
                <c:pt idx="40">
                  <c:v>73.170140000000004</c:v>
                </c:pt>
                <c:pt idx="41">
                  <c:v>73.181876000000003</c:v>
                </c:pt>
                <c:pt idx="42">
                  <c:v>73.164128000000005</c:v>
                </c:pt>
                <c:pt idx="43">
                  <c:v>73.163948000000005</c:v>
                </c:pt>
                <c:pt idx="44">
                  <c:v>73.184414000000004</c:v>
                </c:pt>
                <c:pt idx="45">
                  <c:v>73.182308000000006</c:v>
                </c:pt>
                <c:pt idx="46">
                  <c:v>73.167062000000001</c:v>
                </c:pt>
                <c:pt idx="47">
                  <c:v>73.177933999999993</c:v>
                </c:pt>
                <c:pt idx="48">
                  <c:v>73.178995999999998</c:v>
                </c:pt>
                <c:pt idx="49">
                  <c:v>73.158224000000004</c:v>
                </c:pt>
                <c:pt idx="50">
                  <c:v>73.152212000000006</c:v>
                </c:pt>
                <c:pt idx="51">
                  <c:v>73.152895999999998</c:v>
                </c:pt>
                <c:pt idx="52">
                  <c:v>73.168357999999998</c:v>
                </c:pt>
                <c:pt idx="53">
                  <c:v>73.177177999999998</c:v>
                </c:pt>
                <c:pt idx="54">
                  <c:v>73.169672000000006</c:v>
                </c:pt>
                <c:pt idx="55">
                  <c:v>73.177195999999995</c:v>
                </c:pt>
                <c:pt idx="56">
                  <c:v>73.174676000000005</c:v>
                </c:pt>
                <c:pt idx="57">
                  <c:v>73.175774000000004</c:v>
                </c:pt>
                <c:pt idx="58">
                  <c:v>73.171040000000005</c:v>
                </c:pt>
                <c:pt idx="59">
                  <c:v>73.174171999999999</c:v>
                </c:pt>
                <c:pt idx="60">
                  <c:v>73.176745999999994</c:v>
                </c:pt>
                <c:pt idx="61">
                  <c:v>73.183297999999994</c:v>
                </c:pt>
                <c:pt idx="62">
                  <c:v>73.181048000000004</c:v>
                </c:pt>
                <c:pt idx="63">
                  <c:v>73.168105999999995</c:v>
                </c:pt>
                <c:pt idx="64">
                  <c:v>73.169005999999996</c:v>
                </c:pt>
                <c:pt idx="65">
                  <c:v>73.175594000000004</c:v>
                </c:pt>
                <c:pt idx="66">
                  <c:v>73.173794000000001</c:v>
                </c:pt>
                <c:pt idx="67">
                  <c:v>73.176745999999994</c:v>
                </c:pt>
                <c:pt idx="68">
                  <c:v>73.163228000000004</c:v>
                </c:pt>
                <c:pt idx="69">
                  <c:v>73.163678000000004</c:v>
                </c:pt>
                <c:pt idx="70">
                  <c:v>73.172839999999994</c:v>
                </c:pt>
                <c:pt idx="71">
                  <c:v>73.171003999999996</c:v>
                </c:pt>
                <c:pt idx="72">
                  <c:v>73.162723999999997</c:v>
                </c:pt>
                <c:pt idx="73">
                  <c:v>73.172443999999999</c:v>
                </c:pt>
                <c:pt idx="74">
                  <c:v>73.172443999999999</c:v>
                </c:pt>
                <c:pt idx="75">
                  <c:v>73.183676000000006</c:v>
                </c:pt>
                <c:pt idx="76">
                  <c:v>73.174639999999997</c:v>
                </c:pt>
                <c:pt idx="77">
                  <c:v>73.172659999999993</c:v>
                </c:pt>
                <c:pt idx="78">
                  <c:v>73.167404000000005</c:v>
                </c:pt>
                <c:pt idx="79">
                  <c:v>73.170572000000007</c:v>
                </c:pt>
                <c:pt idx="80">
                  <c:v>73.176187999999996</c:v>
                </c:pt>
                <c:pt idx="81">
                  <c:v>73.172659999999993</c:v>
                </c:pt>
                <c:pt idx="82">
                  <c:v>73.189976000000001</c:v>
                </c:pt>
                <c:pt idx="83">
                  <c:v>73.198831999999996</c:v>
                </c:pt>
                <c:pt idx="84">
                  <c:v>73.175809999999998</c:v>
                </c:pt>
                <c:pt idx="85">
                  <c:v>73.170283999999995</c:v>
                </c:pt>
                <c:pt idx="86">
                  <c:v>73.157719999999998</c:v>
                </c:pt>
                <c:pt idx="87">
                  <c:v>73.159015999999994</c:v>
                </c:pt>
                <c:pt idx="88">
                  <c:v>73.170535999999998</c:v>
                </c:pt>
                <c:pt idx="89">
                  <c:v>73.181804</c:v>
                </c:pt>
                <c:pt idx="90">
                  <c:v>73.176854000000006</c:v>
                </c:pt>
                <c:pt idx="91">
                  <c:v>73.171363999999997</c:v>
                </c:pt>
                <c:pt idx="92">
                  <c:v>73.179860000000005</c:v>
                </c:pt>
                <c:pt idx="93">
                  <c:v>73.172641999999996</c:v>
                </c:pt>
                <c:pt idx="94">
                  <c:v>73.173344</c:v>
                </c:pt>
                <c:pt idx="95">
                  <c:v>73.167764000000005</c:v>
                </c:pt>
                <c:pt idx="96">
                  <c:v>73.166504000000003</c:v>
                </c:pt>
                <c:pt idx="97">
                  <c:v>73.181768000000005</c:v>
                </c:pt>
                <c:pt idx="98">
                  <c:v>73.184594000000004</c:v>
                </c:pt>
                <c:pt idx="99">
                  <c:v>73.171093999999997</c:v>
                </c:pt>
                <c:pt idx="100">
                  <c:v>73.177825999999996</c:v>
                </c:pt>
                <c:pt idx="101">
                  <c:v>73.179553999999996</c:v>
                </c:pt>
                <c:pt idx="102">
                  <c:v>73.187113999999994</c:v>
                </c:pt>
                <c:pt idx="103">
                  <c:v>73.180256</c:v>
                </c:pt>
                <c:pt idx="104">
                  <c:v>73.170122000000006</c:v>
                </c:pt>
                <c:pt idx="105">
                  <c:v>73.170482000000007</c:v>
                </c:pt>
                <c:pt idx="106">
                  <c:v>73.171471999999994</c:v>
                </c:pt>
                <c:pt idx="107">
                  <c:v>73.176422000000002</c:v>
                </c:pt>
                <c:pt idx="108">
                  <c:v>73.182379999999995</c:v>
                </c:pt>
                <c:pt idx="109">
                  <c:v>73.174189999999996</c:v>
                </c:pt>
                <c:pt idx="110">
                  <c:v>73.193864000000005</c:v>
                </c:pt>
                <c:pt idx="111">
                  <c:v>73.182361999999998</c:v>
                </c:pt>
                <c:pt idx="112">
                  <c:v>73.185385999999994</c:v>
                </c:pt>
                <c:pt idx="113">
                  <c:v>73.174604000000002</c:v>
                </c:pt>
                <c:pt idx="114">
                  <c:v>73.177897999999999</c:v>
                </c:pt>
                <c:pt idx="115">
                  <c:v>73.186663999999993</c:v>
                </c:pt>
                <c:pt idx="116">
                  <c:v>73.181858000000005</c:v>
                </c:pt>
                <c:pt idx="117">
                  <c:v>73.178563999999994</c:v>
                </c:pt>
                <c:pt idx="118">
                  <c:v>73.178042000000005</c:v>
                </c:pt>
                <c:pt idx="119">
                  <c:v>73.176962000000003</c:v>
                </c:pt>
                <c:pt idx="120">
                  <c:v>73.176997999999998</c:v>
                </c:pt>
                <c:pt idx="121">
                  <c:v>73.190588000000005</c:v>
                </c:pt>
                <c:pt idx="122">
                  <c:v>73.182271999999998</c:v>
                </c:pt>
                <c:pt idx="123">
                  <c:v>73.186357999999998</c:v>
                </c:pt>
                <c:pt idx="124">
                  <c:v>73.186555999999996</c:v>
                </c:pt>
                <c:pt idx="125">
                  <c:v>73.184809999999999</c:v>
                </c:pt>
                <c:pt idx="126">
                  <c:v>73.184899999999999</c:v>
                </c:pt>
                <c:pt idx="127">
                  <c:v>73.187653999999995</c:v>
                </c:pt>
                <c:pt idx="128">
                  <c:v>73.184449999999998</c:v>
                </c:pt>
                <c:pt idx="129">
                  <c:v>73.172858000000005</c:v>
                </c:pt>
                <c:pt idx="130">
                  <c:v>73.175216000000006</c:v>
                </c:pt>
                <c:pt idx="131">
                  <c:v>73.191271999999998</c:v>
                </c:pt>
                <c:pt idx="132">
                  <c:v>73.173199999999994</c:v>
                </c:pt>
                <c:pt idx="133">
                  <c:v>73.182811999999998</c:v>
                </c:pt>
                <c:pt idx="134">
                  <c:v>73.192784000000003</c:v>
                </c:pt>
                <c:pt idx="135">
                  <c:v>73.201297999999994</c:v>
                </c:pt>
                <c:pt idx="136">
                  <c:v>73.191559999999996</c:v>
                </c:pt>
                <c:pt idx="137">
                  <c:v>73.202017999999995</c:v>
                </c:pt>
                <c:pt idx="138">
                  <c:v>73.202036000000007</c:v>
                </c:pt>
                <c:pt idx="139">
                  <c:v>73.188085999999998</c:v>
                </c:pt>
                <c:pt idx="140">
                  <c:v>73.178798</c:v>
                </c:pt>
                <c:pt idx="141">
                  <c:v>73.195177999999999</c:v>
                </c:pt>
                <c:pt idx="142">
                  <c:v>73.185152000000002</c:v>
                </c:pt>
                <c:pt idx="143">
                  <c:v>73.188896</c:v>
                </c:pt>
                <c:pt idx="144">
                  <c:v>73.187492000000006</c:v>
                </c:pt>
                <c:pt idx="145">
                  <c:v>73.192532</c:v>
                </c:pt>
                <c:pt idx="146">
                  <c:v>73.201369999999997</c:v>
                </c:pt>
                <c:pt idx="147">
                  <c:v>73.197806</c:v>
                </c:pt>
                <c:pt idx="148">
                  <c:v>73.196402000000006</c:v>
                </c:pt>
                <c:pt idx="149">
                  <c:v>73.203854000000007</c:v>
                </c:pt>
                <c:pt idx="150">
                  <c:v>73.205761999999993</c:v>
                </c:pt>
                <c:pt idx="151">
                  <c:v>73.208299999999994</c:v>
                </c:pt>
                <c:pt idx="152">
                  <c:v>73.196563999999995</c:v>
                </c:pt>
                <c:pt idx="153">
                  <c:v>73.192316000000005</c:v>
                </c:pt>
                <c:pt idx="154">
                  <c:v>73.193809999999999</c:v>
                </c:pt>
                <c:pt idx="155">
                  <c:v>73.197085999999999</c:v>
                </c:pt>
                <c:pt idx="156">
                  <c:v>73.198058000000003</c:v>
                </c:pt>
                <c:pt idx="157">
                  <c:v>73.188878000000003</c:v>
                </c:pt>
                <c:pt idx="158">
                  <c:v>73.184287999999995</c:v>
                </c:pt>
                <c:pt idx="159">
                  <c:v>73.186987999999999</c:v>
                </c:pt>
                <c:pt idx="160">
                  <c:v>73.206643999999997</c:v>
                </c:pt>
                <c:pt idx="161">
                  <c:v>73.224193999999997</c:v>
                </c:pt>
                <c:pt idx="162">
                  <c:v>73.206878000000003</c:v>
                </c:pt>
                <c:pt idx="163">
                  <c:v>73.209956000000005</c:v>
                </c:pt>
                <c:pt idx="164">
                  <c:v>73.210514000000003</c:v>
                </c:pt>
                <c:pt idx="165">
                  <c:v>73.208749999999995</c:v>
                </c:pt>
                <c:pt idx="166">
                  <c:v>73.211774000000005</c:v>
                </c:pt>
                <c:pt idx="167">
                  <c:v>73.201279999999997</c:v>
                </c:pt>
                <c:pt idx="168">
                  <c:v>73.220377999999997</c:v>
                </c:pt>
                <c:pt idx="169">
                  <c:v>73.213952000000006</c:v>
                </c:pt>
                <c:pt idx="170">
                  <c:v>73.212134000000006</c:v>
                </c:pt>
                <c:pt idx="171">
                  <c:v>73.212547999999998</c:v>
                </c:pt>
                <c:pt idx="172">
                  <c:v>73.209794000000002</c:v>
                </c:pt>
                <c:pt idx="173">
                  <c:v>73.225868000000006</c:v>
                </c:pt>
                <c:pt idx="174">
                  <c:v>73.223996</c:v>
                </c:pt>
                <c:pt idx="175">
                  <c:v>73.218974000000003</c:v>
                </c:pt>
                <c:pt idx="176">
                  <c:v>73.209379999999996</c:v>
                </c:pt>
                <c:pt idx="177">
                  <c:v>73.209776000000005</c:v>
                </c:pt>
                <c:pt idx="178">
                  <c:v>73.239998</c:v>
                </c:pt>
                <c:pt idx="179">
                  <c:v>73.231375999999997</c:v>
                </c:pt>
                <c:pt idx="180">
                  <c:v>73.218794000000003</c:v>
                </c:pt>
                <c:pt idx="181">
                  <c:v>73.227127999999993</c:v>
                </c:pt>
                <c:pt idx="182">
                  <c:v>73.239872000000005</c:v>
                </c:pt>
                <c:pt idx="183">
                  <c:v>73.227974000000003</c:v>
                </c:pt>
                <c:pt idx="184">
                  <c:v>73.227542</c:v>
                </c:pt>
                <c:pt idx="185">
                  <c:v>73.233536000000001</c:v>
                </c:pt>
                <c:pt idx="186">
                  <c:v>73.242769999999993</c:v>
                </c:pt>
                <c:pt idx="187">
                  <c:v>73.232960000000006</c:v>
                </c:pt>
                <c:pt idx="188">
                  <c:v>73.229990000000001</c:v>
                </c:pt>
                <c:pt idx="189">
                  <c:v>73.237189999999998</c:v>
                </c:pt>
                <c:pt idx="190">
                  <c:v>73.234058000000005</c:v>
                </c:pt>
                <c:pt idx="191">
                  <c:v>73.237694000000005</c:v>
                </c:pt>
                <c:pt idx="192">
                  <c:v>73.236397999999994</c:v>
                </c:pt>
                <c:pt idx="193">
                  <c:v>73.225489999999994</c:v>
                </c:pt>
                <c:pt idx="194">
                  <c:v>73.239242000000004</c:v>
                </c:pt>
                <c:pt idx="195">
                  <c:v>73.240232000000006</c:v>
                </c:pt>
                <c:pt idx="196">
                  <c:v>73.251356000000001</c:v>
                </c:pt>
                <c:pt idx="197">
                  <c:v>73.248187999999999</c:v>
                </c:pt>
                <c:pt idx="198">
                  <c:v>73.250113999999996</c:v>
                </c:pt>
                <c:pt idx="199">
                  <c:v>73.246172000000001</c:v>
                </c:pt>
                <c:pt idx="200">
                  <c:v>73.253227999999993</c:v>
                </c:pt>
                <c:pt idx="201">
                  <c:v>73.242121999999995</c:v>
                </c:pt>
                <c:pt idx="202">
                  <c:v>73.244911999999999</c:v>
                </c:pt>
                <c:pt idx="203">
                  <c:v>73.245217999999994</c:v>
                </c:pt>
                <c:pt idx="204">
                  <c:v>73.257745999999997</c:v>
                </c:pt>
                <c:pt idx="205">
                  <c:v>73.273117999999997</c:v>
                </c:pt>
                <c:pt idx="206">
                  <c:v>73.263955999999993</c:v>
                </c:pt>
                <c:pt idx="207">
                  <c:v>73.257925999999998</c:v>
                </c:pt>
                <c:pt idx="208">
                  <c:v>73.257097999999999</c:v>
                </c:pt>
                <c:pt idx="209">
                  <c:v>73.275512000000006</c:v>
                </c:pt>
                <c:pt idx="210">
                  <c:v>73.274810000000002</c:v>
                </c:pt>
                <c:pt idx="211">
                  <c:v>73.270021999999997</c:v>
                </c:pt>
                <c:pt idx="212">
                  <c:v>73.263362000000001</c:v>
                </c:pt>
                <c:pt idx="213">
                  <c:v>73.282514000000006</c:v>
                </c:pt>
                <c:pt idx="214">
                  <c:v>73.283485999999996</c:v>
                </c:pt>
                <c:pt idx="215">
                  <c:v>73.274000000000001</c:v>
                </c:pt>
                <c:pt idx="216">
                  <c:v>73.279508000000007</c:v>
                </c:pt>
                <c:pt idx="217">
                  <c:v>73.281164000000004</c:v>
                </c:pt>
                <c:pt idx="218">
                  <c:v>73.300154000000006</c:v>
                </c:pt>
                <c:pt idx="219">
                  <c:v>73.289012</c:v>
                </c:pt>
                <c:pt idx="220">
                  <c:v>73.287464</c:v>
                </c:pt>
                <c:pt idx="221">
                  <c:v>73.289534000000003</c:v>
                </c:pt>
                <c:pt idx="222">
                  <c:v>73.294591999999994</c:v>
                </c:pt>
                <c:pt idx="223">
                  <c:v>73.307785999999993</c:v>
                </c:pt>
                <c:pt idx="224">
                  <c:v>73.301503999999994</c:v>
                </c:pt>
                <c:pt idx="225">
                  <c:v>73.305914000000001</c:v>
                </c:pt>
                <c:pt idx="226">
                  <c:v>73.304131999999996</c:v>
                </c:pt>
                <c:pt idx="227">
                  <c:v>73.31747</c:v>
                </c:pt>
                <c:pt idx="228">
                  <c:v>73.333327999999995</c:v>
                </c:pt>
                <c:pt idx="229">
                  <c:v>73.323679999999996</c:v>
                </c:pt>
                <c:pt idx="230">
                  <c:v>73.324147999999994</c:v>
                </c:pt>
                <c:pt idx="231">
                  <c:v>73.328792000000007</c:v>
                </c:pt>
                <c:pt idx="232">
                  <c:v>73.317577999999997</c:v>
                </c:pt>
                <c:pt idx="233">
                  <c:v>73.330160000000006</c:v>
                </c:pt>
                <c:pt idx="234">
                  <c:v>73.333472</c:v>
                </c:pt>
                <c:pt idx="235">
                  <c:v>73.334822000000003</c:v>
                </c:pt>
                <c:pt idx="236">
                  <c:v>73.341176000000004</c:v>
                </c:pt>
                <c:pt idx="237">
                  <c:v>73.353037999999998</c:v>
                </c:pt>
                <c:pt idx="238">
                  <c:v>73.341752</c:v>
                </c:pt>
                <c:pt idx="239">
                  <c:v>73.351057999999995</c:v>
                </c:pt>
                <c:pt idx="240">
                  <c:v>73.359536000000006</c:v>
                </c:pt>
                <c:pt idx="241">
                  <c:v>73.372568000000001</c:v>
                </c:pt>
                <c:pt idx="242">
                  <c:v>73.364846</c:v>
                </c:pt>
                <c:pt idx="243">
                  <c:v>73.363460000000003</c:v>
                </c:pt>
                <c:pt idx="244">
                  <c:v>73.350734000000003</c:v>
                </c:pt>
                <c:pt idx="245">
                  <c:v>73.362074000000007</c:v>
                </c:pt>
                <c:pt idx="246">
                  <c:v>73.365746000000001</c:v>
                </c:pt>
                <c:pt idx="247">
                  <c:v>73.369255999999993</c:v>
                </c:pt>
                <c:pt idx="248">
                  <c:v>73.378615999999994</c:v>
                </c:pt>
                <c:pt idx="249">
                  <c:v>73.376509999999996</c:v>
                </c:pt>
                <c:pt idx="250">
                  <c:v>73.394006000000005</c:v>
                </c:pt>
                <c:pt idx="251">
                  <c:v>73.396184000000005</c:v>
                </c:pt>
                <c:pt idx="252">
                  <c:v>73.393879999999996</c:v>
                </c:pt>
                <c:pt idx="253">
                  <c:v>73.387237999999996</c:v>
                </c:pt>
                <c:pt idx="254">
                  <c:v>73.402321999999998</c:v>
                </c:pt>
                <c:pt idx="255">
                  <c:v>73.400720000000007</c:v>
                </c:pt>
                <c:pt idx="256">
                  <c:v>73.394869999999997</c:v>
                </c:pt>
                <c:pt idx="257">
                  <c:v>73.403996000000006</c:v>
                </c:pt>
                <c:pt idx="258">
                  <c:v>73.41404</c:v>
                </c:pt>
                <c:pt idx="259">
                  <c:v>73.423922000000005</c:v>
                </c:pt>
                <c:pt idx="260">
                  <c:v>73.410908000000006</c:v>
                </c:pt>
                <c:pt idx="261">
                  <c:v>73.414705999999995</c:v>
                </c:pt>
                <c:pt idx="262">
                  <c:v>73.426496</c:v>
                </c:pt>
                <c:pt idx="263">
                  <c:v>73.433498</c:v>
                </c:pt>
                <c:pt idx="264">
                  <c:v>73.428296000000003</c:v>
                </c:pt>
                <c:pt idx="265">
                  <c:v>73.431734000000006</c:v>
                </c:pt>
                <c:pt idx="266">
                  <c:v>73.438736000000006</c:v>
                </c:pt>
                <c:pt idx="267">
                  <c:v>73.458337999999998</c:v>
                </c:pt>
                <c:pt idx="268">
                  <c:v>73.452523999999997</c:v>
                </c:pt>
                <c:pt idx="269">
                  <c:v>73.444028000000003</c:v>
                </c:pt>
                <c:pt idx="270">
                  <c:v>73.439474000000004</c:v>
                </c:pt>
                <c:pt idx="271">
                  <c:v>73.454216000000002</c:v>
                </c:pt>
                <c:pt idx="272">
                  <c:v>73.474969999999999</c:v>
                </c:pt>
                <c:pt idx="273">
                  <c:v>73.479578000000004</c:v>
                </c:pt>
                <c:pt idx="274">
                  <c:v>73.492016000000007</c:v>
                </c:pt>
                <c:pt idx="275">
                  <c:v>73.497631999999996</c:v>
                </c:pt>
                <c:pt idx="276">
                  <c:v>73.494140000000002</c:v>
                </c:pt>
                <c:pt idx="277">
                  <c:v>73.499234000000001</c:v>
                </c:pt>
                <c:pt idx="278">
                  <c:v>73.502852000000004</c:v>
                </c:pt>
                <c:pt idx="279">
                  <c:v>73.501825999999994</c:v>
                </c:pt>
                <c:pt idx="280">
                  <c:v>73.519664000000006</c:v>
                </c:pt>
                <c:pt idx="281">
                  <c:v>73.514858000000004</c:v>
                </c:pt>
                <c:pt idx="282">
                  <c:v>73.521535999999998</c:v>
                </c:pt>
                <c:pt idx="283">
                  <c:v>73.526071999999999</c:v>
                </c:pt>
                <c:pt idx="284">
                  <c:v>73.532786000000002</c:v>
                </c:pt>
                <c:pt idx="285">
                  <c:v>73.542506000000003</c:v>
                </c:pt>
                <c:pt idx="286">
                  <c:v>73.547563999999994</c:v>
                </c:pt>
                <c:pt idx="287">
                  <c:v>73.547492000000005</c:v>
                </c:pt>
                <c:pt idx="288">
                  <c:v>73.562792000000002</c:v>
                </c:pt>
                <c:pt idx="289">
                  <c:v>73.560289999999995</c:v>
                </c:pt>
                <c:pt idx="290">
                  <c:v>73.556438</c:v>
                </c:pt>
                <c:pt idx="291">
                  <c:v>73.552046000000004</c:v>
                </c:pt>
                <c:pt idx="292">
                  <c:v>73.566733999999997</c:v>
                </c:pt>
                <c:pt idx="293">
                  <c:v>73.564375999999996</c:v>
                </c:pt>
                <c:pt idx="294">
                  <c:v>73.569271999999998</c:v>
                </c:pt>
                <c:pt idx="295">
                  <c:v>73.579676000000006</c:v>
                </c:pt>
                <c:pt idx="296">
                  <c:v>73.595354</c:v>
                </c:pt>
                <c:pt idx="297">
                  <c:v>73.599494000000007</c:v>
                </c:pt>
                <c:pt idx="298">
                  <c:v>73.606639999999999</c:v>
                </c:pt>
                <c:pt idx="299">
                  <c:v>73.618573999999995</c:v>
                </c:pt>
                <c:pt idx="300">
                  <c:v>73.606459999999998</c:v>
                </c:pt>
                <c:pt idx="301">
                  <c:v>73.627700000000004</c:v>
                </c:pt>
                <c:pt idx="302">
                  <c:v>73.624117999999996</c:v>
                </c:pt>
                <c:pt idx="303">
                  <c:v>73.635763999999995</c:v>
                </c:pt>
                <c:pt idx="304">
                  <c:v>73.643647999999999</c:v>
                </c:pt>
                <c:pt idx="305">
                  <c:v>73.656139999999994</c:v>
                </c:pt>
                <c:pt idx="306">
                  <c:v>73.641074000000003</c:v>
                </c:pt>
                <c:pt idx="307">
                  <c:v>73.645861999999994</c:v>
                </c:pt>
                <c:pt idx="308">
                  <c:v>73.649497999999994</c:v>
                </c:pt>
                <c:pt idx="309">
                  <c:v>73.662493999999995</c:v>
                </c:pt>
                <c:pt idx="310">
                  <c:v>73.678280000000001</c:v>
                </c:pt>
                <c:pt idx="311">
                  <c:v>73.687352000000004</c:v>
                </c:pt>
                <c:pt idx="312">
                  <c:v>73.688323999999994</c:v>
                </c:pt>
                <c:pt idx="313">
                  <c:v>73.699268000000004</c:v>
                </c:pt>
                <c:pt idx="314">
                  <c:v>73.699231999999995</c:v>
                </c:pt>
                <c:pt idx="315">
                  <c:v>73.702939999999998</c:v>
                </c:pt>
                <c:pt idx="316">
                  <c:v>73.716331999999994</c:v>
                </c:pt>
                <c:pt idx="317">
                  <c:v>73.713470000000001</c:v>
                </c:pt>
                <c:pt idx="318">
                  <c:v>73.714532000000005</c:v>
                </c:pt>
                <c:pt idx="319">
                  <c:v>73.728356000000005</c:v>
                </c:pt>
                <c:pt idx="320">
                  <c:v>73.731344000000007</c:v>
                </c:pt>
                <c:pt idx="321">
                  <c:v>73.747309999999999</c:v>
                </c:pt>
                <c:pt idx="322">
                  <c:v>73.764392000000001</c:v>
                </c:pt>
                <c:pt idx="323">
                  <c:v>73.784480000000002</c:v>
                </c:pt>
                <c:pt idx="324">
                  <c:v>73.762178000000006</c:v>
                </c:pt>
                <c:pt idx="325">
                  <c:v>73.764482000000001</c:v>
                </c:pt>
                <c:pt idx="326">
                  <c:v>73.788133999999999</c:v>
                </c:pt>
                <c:pt idx="327">
                  <c:v>73.802983999999995</c:v>
                </c:pt>
                <c:pt idx="328">
                  <c:v>73.804370000000006</c:v>
                </c:pt>
                <c:pt idx="329">
                  <c:v>73.804190000000006</c:v>
                </c:pt>
                <c:pt idx="330">
                  <c:v>73.810687999999999</c:v>
                </c:pt>
                <c:pt idx="331">
                  <c:v>73.826096000000007</c:v>
                </c:pt>
                <c:pt idx="332">
                  <c:v>73.834826000000007</c:v>
                </c:pt>
                <c:pt idx="333">
                  <c:v>73.842656000000005</c:v>
                </c:pt>
                <c:pt idx="334">
                  <c:v>73.846598</c:v>
                </c:pt>
                <c:pt idx="335">
                  <c:v>73.845932000000005</c:v>
                </c:pt>
                <c:pt idx="336">
                  <c:v>73.852394000000004</c:v>
                </c:pt>
                <c:pt idx="337">
                  <c:v>73.858568000000005</c:v>
                </c:pt>
                <c:pt idx="338">
                  <c:v>73.869836000000006</c:v>
                </c:pt>
                <c:pt idx="339">
                  <c:v>73.894531999999998</c:v>
                </c:pt>
                <c:pt idx="340">
                  <c:v>73.895324000000002</c:v>
                </c:pt>
                <c:pt idx="341">
                  <c:v>73.906285999999994</c:v>
                </c:pt>
                <c:pt idx="342">
                  <c:v>73.905925999999994</c:v>
                </c:pt>
                <c:pt idx="343">
                  <c:v>73.920559999999995</c:v>
                </c:pt>
                <c:pt idx="344">
                  <c:v>73.931107999999995</c:v>
                </c:pt>
                <c:pt idx="345">
                  <c:v>73.937786000000003</c:v>
                </c:pt>
                <c:pt idx="346">
                  <c:v>73.940467999999996</c:v>
                </c:pt>
                <c:pt idx="347">
                  <c:v>73.950584000000006</c:v>
                </c:pt>
                <c:pt idx="348">
                  <c:v>73.970402000000007</c:v>
                </c:pt>
                <c:pt idx="349">
                  <c:v>73.980536000000001</c:v>
                </c:pt>
                <c:pt idx="350">
                  <c:v>73.975837999999996</c:v>
                </c:pt>
                <c:pt idx="351">
                  <c:v>73.973551999999998</c:v>
                </c:pt>
                <c:pt idx="352">
                  <c:v>73.992847999999995</c:v>
                </c:pt>
                <c:pt idx="353">
                  <c:v>74.008184</c:v>
                </c:pt>
                <c:pt idx="354">
                  <c:v>74.02037</c:v>
                </c:pt>
                <c:pt idx="355">
                  <c:v>74.025644</c:v>
                </c:pt>
                <c:pt idx="356">
                  <c:v>74.023448000000002</c:v>
                </c:pt>
                <c:pt idx="357">
                  <c:v>74.031925999999999</c:v>
                </c:pt>
                <c:pt idx="358">
                  <c:v>74.055614000000006</c:v>
                </c:pt>
                <c:pt idx="359">
                  <c:v>74.062184000000002</c:v>
                </c:pt>
                <c:pt idx="360">
                  <c:v>74.069888000000006</c:v>
                </c:pt>
                <c:pt idx="361">
                  <c:v>74.079644000000002</c:v>
                </c:pt>
                <c:pt idx="362">
                  <c:v>74.085368000000003</c:v>
                </c:pt>
                <c:pt idx="363">
                  <c:v>74.097194000000002</c:v>
                </c:pt>
                <c:pt idx="364">
                  <c:v>74.120611999999994</c:v>
                </c:pt>
                <c:pt idx="365">
                  <c:v>74.110423999999995</c:v>
                </c:pt>
                <c:pt idx="366">
                  <c:v>74.116112000000001</c:v>
                </c:pt>
                <c:pt idx="367">
                  <c:v>74.143327999999997</c:v>
                </c:pt>
                <c:pt idx="368">
                  <c:v>74.165000000000006</c:v>
                </c:pt>
                <c:pt idx="369">
                  <c:v>74.154632000000007</c:v>
                </c:pt>
                <c:pt idx="370">
                  <c:v>74.155891999999994</c:v>
                </c:pt>
                <c:pt idx="371">
                  <c:v>74.193799999999996</c:v>
                </c:pt>
                <c:pt idx="372">
                  <c:v>74.204582000000002</c:v>
                </c:pt>
                <c:pt idx="373">
                  <c:v>74.205554000000006</c:v>
                </c:pt>
                <c:pt idx="374">
                  <c:v>74.208253999999997</c:v>
                </c:pt>
                <c:pt idx="375">
                  <c:v>74.223643999999993</c:v>
                </c:pt>
                <c:pt idx="376">
                  <c:v>74.235380000000006</c:v>
                </c:pt>
                <c:pt idx="377">
                  <c:v>74.257574000000005</c:v>
                </c:pt>
                <c:pt idx="378">
                  <c:v>74.262451999999996</c:v>
                </c:pt>
                <c:pt idx="379">
                  <c:v>74.270533999999998</c:v>
                </c:pt>
                <c:pt idx="380">
                  <c:v>74.279768000000004</c:v>
                </c:pt>
                <c:pt idx="381">
                  <c:v>74.29298</c:v>
                </c:pt>
                <c:pt idx="382">
                  <c:v>74.315011999999996</c:v>
                </c:pt>
                <c:pt idx="383">
                  <c:v>74.325254000000001</c:v>
                </c:pt>
                <c:pt idx="384">
                  <c:v>74.319512000000003</c:v>
                </c:pt>
                <c:pt idx="385">
                  <c:v>74.342371999999997</c:v>
                </c:pt>
                <c:pt idx="386">
                  <c:v>74.349103999999997</c:v>
                </c:pt>
                <c:pt idx="387">
                  <c:v>74.349428000000003</c:v>
                </c:pt>
                <c:pt idx="388">
                  <c:v>74.373115999999996</c:v>
                </c:pt>
                <c:pt idx="389">
                  <c:v>74.389099999999999</c:v>
                </c:pt>
                <c:pt idx="390">
                  <c:v>74.395094</c:v>
                </c:pt>
                <c:pt idx="391">
                  <c:v>74.417522000000005</c:v>
                </c:pt>
                <c:pt idx="392">
                  <c:v>74.428268000000003</c:v>
                </c:pt>
                <c:pt idx="393">
                  <c:v>74.435198</c:v>
                </c:pt>
                <c:pt idx="394">
                  <c:v>74.453918000000002</c:v>
                </c:pt>
                <c:pt idx="395">
                  <c:v>74.464718000000005</c:v>
                </c:pt>
                <c:pt idx="396">
                  <c:v>74.473519999999994</c:v>
                </c:pt>
                <c:pt idx="397">
                  <c:v>74.479262000000006</c:v>
                </c:pt>
                <c:pt idx="398">
                  <c:v>74.493374000000003</c:v>
                </c:pt>
                <c:pt idx="399">
                  <c:v>74.504947999999999</c:v>
                </c:pt>
                <c:pt idx="400">
                  <c:v>74.520247999999995</c:v>
                </c:pt>
                <c:pt idx="401">
                  <c:v>74.523722000000006</c:v>
                </c:pt>
                <c:pt idx="402">
                  <c:v>74.545447999999993</c:v>
                </c:pt>
                <c:pt idx="403">
                  <c:v>74.552468000000005</c:v>
                </c:pt>
                <c:pt idx="404">
                  <c:v>74.571224000000001</c:v>
                </c:pt>
                <c:pt idx="405">
                  <c:v>74.581897999999995</c:v>
                </c:pt>
                <c:pt idx="406">
                  <c:v>74.597378000000006</c:v>
                </c:pt>
                <c:pt idx="407">
                  <c:v>74.614279999999994</c:v>
                </c:pt>
                <c:pt idx="408">
                  <c:v>74.622541999999996</c:v>
                </c:pt>
                <c:pt idx="409">
                  <c:v>74.638471999999993</c:v>
                </c:pt>
                <c:pt idx="410">
                  <c:v>74.648120000000006</c:v>
                </c:pt>
                <c:pt idx="411">
                  <c:v>74.660054000000002</c:v>
                </c:pt>
                <c:pt idx="412">
                  <c:v>74.674940000000007</c:v>
                </c:pt>
                <c:pt idx="413">
                  <c:v>74.692651999999995</c:v>
                </c:pt>
                <c:pt idx="414">
                  <c:v>74.693929999999995</c:v>
                </c:pt>
                <c:pt idx="415">
                  <c:v>74.707033999999993</c:v>
                </c:pt>
                <c:pt idx="416">
                  <c:v>74.727428000000003</c:v>
                </c:pt>
                <c:pt idx="417">
                  <c:v>74.747371999999999</c:v>
                </c:pt>
                <c:pt idx="418">
                  <c:v>74.764561999999998</c:v>
                </c:pt>
                <c:pt idx="419">
                  <c:v>74.756516000000005</c:v>
                </c:pt>
                <c:pt idx="420">
                  <c:v>74.779375999999999</c:v>
                </c:pt>
                <c:pt idx="421">
                  <c:v>74.813468</c:v>
                </c:pt>
                <c:pt idx="422">
                  <c:v>74.831593999999996</c:v>
                </c:pt>
                <c:pt idx="423">
                  <c:v>74.842016000000001</c:v>
                </c:pt>
                <c:pt idx="424">
                  <c:v>74.854507999999996</c:v>
                </c:pt>
                <c:pt idx="425">
                  <c:v>74.857208</c:v>
                </c:pt>
                <c:pt idx="426">
                  <c:v>74.875855999999999</c:v>
                </c:pt>
                <c:pt idx="427">
                  <c:v>74.903863999999999</c:v>
                </c:pt>
                <c:pt idx="428">
                  <c:v>74.912270000000007</c:v>
                </c:pt>
                <c:pt idx="429">
                  <c:v>74.916049999999998</c:v>
                </c:pt>
                <c:pt idx="430">
                  <c:v>74.938460000000006</c:v>
                </c:pt>
                <c:pt idx="431">
                  <c:v>74.945858000000001</c:v>
                </c:pt>
                <c:pt idx="432">
                  <c:v>74.961770000000001</c:v>
                </c:pt>
                <c:pt idx="433">
                  <c:v>74.985799999999998</c:v>
                </c:pt>
                <c:pt idx="434">
                  <c:v>75.014870000000002</c:v>
                </c:pt>
                <c:pt idx="435">
                  <c:v>75.025040000000004</c:v>
                </c:pt>
                <c:pt idx="436">
                  <c:v>75.039674000000005</c:v>
                </c:pt>
                <c:pt idx="437">
                  <c:v>75.048115999999993</c:v>
                </c:pt>
                <c:pt idx="438">
                  <c:v>75.065359999999998</c:v>
                </c:pt>
                <c:pt idx="439">
                  <c:v>75.089354</c:v>
                </c:pt>
                <c:pt idx="440">
                  <c:v>75.093295999999995</c:v>
                </c:pt>
                <c:pt idx="441">
                  <c:v>75.110414000000006</c:v>
                </c:pt>
                <c:pt idx="442">
                  <c:v>75.115111999999996</c:v>
                </c:pt>
                <c:pt idx="443">
                  <c:v>75.143894000000003</c:v>
                </c:pt>
                <c:pt idx="444">
                  <c:v>75.155683999999994</c:v>
                </c:pt>
                <c:pt idx="445">
                  <c:v>75.185311999999996</c:v>
                </c:pt>
                <c:pt idx="446">
                  <c:v>75.187597999999994</c:v>
                </c:pt>
                <c:pt idx="447">
                  <c:v>75.206965999999994</c:v>
                </c:pt>
                <c:pt idx="448">
                  <c:v>75.227990000000005</c:v>
                </c:pt>
                <c:pt idx="449">
                  <c:v>75.250724000000005</c:v>
                </c:pt>
                <c:pt idx="450">
                  <c:v>75.254846000000001</c:v>
                </c:pt>
                <c:pt idx="451">
                  <c:v>75.273098000000005</c:v>
                </c:pt>
                <c:pt idx="452">
                  <c:v>75.299683999999999</c:v>
                </c:pt>
                <c:pt idx="453">
                  <c:v>75.313202000000004</c:v>
                </c:pt>
                <c:pt idx="454">
                  <c:v>75.33905</c:v>
                </c:pt>
                <c:pt idx="455">
                  <c:v>75.344558000000006</c:v>
                </c:pt>
                <c:pt idx="456">
                  <c:v>75.352729999999994</c:v>
                </c:pt>
                <c:pt idx="457">
                  <c:v>75.392132000000004</c:v>
                </c:pt>
                <c:pt idx="458">
                  <c:v>75.406046000000003</c:v>
                </c:pt>
                <c:pt idx="459">
                  <c:v>75.417745999999994</c:v>
                </c:pt>
                <c:pt idx="460">
                  <c:v>75.432199999999995</c:v>
                </c:pt>
                <c:pt idx="461">
                  <c:v>75.460496000000006</c:v>
                </c:pt>
                <c:pt idx="462">
                  <c:v>75.484346000000002</c:v>
                </c:pt>
                <c:pt idx="463">
                  <c:v>75.485461999999998</c:v>
                </c:pt>
                <c:pt idx="464">
                  <c:v>75.513326000000006</c:v>
                </c:pt>
                <c:pt idx="465">
                  <c:v>75.523694000000006</c:v>
                </c:pt>
                <c:pt idx="466">
                  <c:v>75.542900000000003</c:v>
                </c:pt>
                <c:pt idx="467">
                  <c:v>75.561530000000005</c:v>
                </c:pt>
                <c:pt idx="468">
                  <c:v>75.579961999999995</c:v>
                </c:pt>
                <c:pt idx="469">
                  <c:v>75.596215999999998</c:v>
                </c:pt>
                <c:pt idx="470">
                  <c:v>75.624998000000005</c:v>
                </c:pt>
                <c:pt idx="471">
                  <c:v>75.634574000000001</c:v>
                </c:pt>
                <c:pt idx="472">
                  <c:v>75.652268000000007</c:v>
                </c:pt>
                <c:pt idx="473">
                  <c:v>75.673724000000007</c:v>
                </c:pt>
                <c:pt idx="474">
                  <c:v>75.686881999999997</c:v>
                </c:pt>
                <c:pt idx="475">
                  <c:v>75.712801999999996</c:v>
                </c:pt>
                <c:pt idx="476">
                  <c:v>75.735572000000005</c:v>
                </c:pt>
                <c:pt idx="477">
                  <c:v>75.761294000000007</c:v>
                </c:pt>
                <c:pt idx="478">
                  <c:v>75.775891999999999</c:v>
                </c:pt>
                <c:pt idx="479">
                  <c:v>75.79598</c:v>
                </c:pt>
                <c:pt idx="480">
                  <c:v>75.813224000000005</c:v>
                </c:pt>
                <c:pt idx="481">
                  <c:v>75.836048000000005</c:v>
                </c:pt>
                <c:pt idx="482">
                  <c:v>75.847262000000001</c:v>
                </c:pt>
                <c:pt idx="483">
                  <c:v>75.870590000000007</c:v>
                </c:pt>
                <c:pt idx="484">
                  <c:v>75.904573999999997</c:v>
                </c:pt>
                <c:pt idx="485">
                  <c:v>75.922826000000001</c:v>
                </c:pt>
                <c:pt idx="486">
                  <c:v>75.934364000000002</c:v>
                </c:pt>
                <c:pt idx="487">
                  <c:v>75.940933999999999</c:v>
                </c:pt>
                <c:pt idx="488">
                  <c:v>75.974143999999995</c:v>
                </c:pt>
                <c:pt idx="489">
                  <c:v>75.995384000000001</c:v>
                </c:pt>
                <c:pt idx="490">
                  <c:v>76.017182000000005</c:v>
                </c:pt>
                <c:pt idx="491">
                  <c:v>76.036856</c:v>
                </c:pt>
                <c:pt idx="492">
                  <c:v>76.063891999999996</c:v>
                </c:pt>
                <c:pt idx="493">
                  <c:v>76.087435999999997</c:v>
                </c:pt>
                <c:pt idx="494">
                  <c:v>76.112635999999995</c:v>
                </c:pt>
                <c:pt idx="495">
                  <c:v>76.135711999999998</c:v>
                </c:pt>
                <c:pt idx="496">
                  <c:v>76.147267999999997</c:v>
                </c:pt>
                <c:pt idx="497">
                  <c:v>76.177111999999994</c:v>
                </c:pt>
                <c:pt idx="498">
                  <c:v>76.201790000000003</c:v>
                </c:pt>
                <c:pt idx="499">
                  <c:v>76.217882000000003</c:v>
                </c:pt>
                <c:pt idx="500">
                  <c:v>76.228753999999995</c:v>
                </c:pt>
                <c:pt idx="501">
                  <c:v>76.247348000000002</c:v>
                </c:pt>
                <c:pt idx="502">
                  <c:v>76.276094000000001</c:v>
                </c:pt>
                <c:pt idx="503">
                  <c:v>76.296199999999999</c:v>
                </c:pt>
                <c:pt idx="504">
                  <c:v>76.317475999999999</c:v>
                </c:pt>
                <c:pt idx="505">
                  <c:v>76.346509999999995</c:v>
                </c:pt>
                <c:pt idx="506">
                  <c:v>76.367245999999994</c:v>
                </c:pt>
                <c:pt idx="507">
                  <c:v>76.399106000000003</c:v>
                </c:pt>
                <c:pt idx="508">
                  <c:v>76.419464000000005</c:v>
                </c:pt>
                <c:pt idx="509">
                  <c:v>76.445617999999996</c:v>
                </c:pt>
                <c:pt idx="510">
                  <c:v>76.481582000000003</c:v>
                </c:pt>
                <c:pt idx="511">
                  <c:v>76.510525999999999</c:v>
                </c:pt>
                <c:pt idx="512">
                  <c:v>76.545050000000003</c:v>
                </c:pt>
                <c:pt idx="513">
                  <c:v>76.575379999999996</c:v>
                </c:pt>
                <c:pt idx="514">
                  <c:v>76.629056000000006</c:v>
                </c:pt>
                <c:pt idx="515">
                  <c:v>76.696231999999995</c:v>
                </c:pt>
                <c:pt idx="516">
                  <c:v>76.793108000000004</c:v>
                </c:pt>
                <c:pt idx="517">
                  <c:v>76.916858000000005</c:v>
                </c:pt>
                <c:pt idx="518">
                  <c:v>77.042264000000003</c:v>
                </c:pt>
                <c:pt idx="519">
                  <c:v>77.207576000000003</c:v>
                </c:pt>
                <c:pt idx="520">
                  <c:v>77.374868000000006</c:v>
                </c:pt>
                <c:pt idx="521">
                  <c:v>77.544319999999999</c:v>
                </c:pt>
                <c:pt idx="522">
                  <c:v>77.708479999999994</c:v>
                </c:pt>
                <c:pt idx="523">
                  <c:v>77.856386000000001</c:v>
                </c:pt>
                <c:pt idx="524">
                  <c:v>77.982872</c:v>
                </c:pt>
                <c:pt idx="525">
                  <c:v>78.097406000000007</c:v>
                </c:pt>
                <c:pt idx="526">
                  <c:v>78.205477999999999</c:v>
                </c:pt>
                <c:pt idx="527">
                  <c:v>78.300049999999999</c:v>
                </c:pt>
                <c:pt idx="528">
                  <c:v>78.396619999999999</c:v>
                </c:pt>
                <c:pt idx="529">
                  <c:v>78.471716000000001</c:v>
                </c:pt>
                <c:pt idx="530">
                  <c:v>78.544417999999993</c:v>
                </c:pt>
                <c:pt idx="531">
                  <c:v>78.627343999999994</c:v>
                </c:pt>
                <c:pt idx="532">
                  <c:v>78.706202000000005</c:v>
                </c:pt>
                <c:pt idx="533">
                  <c:v>78.791414000000003</c:v>
                </c:pt>
                <c:pt idx="534">
                  <c:v>78.867716000000001</c:v>
                </c:pt>
                <c:pt idx="535">
                  <c:v>78.950479999999999</c:v>
                </c:pt>
                <c:pt idx="536">
                  <c:v>79.021345999999994</c:v>
                </c:pt>
                <c:pt idx="537">
                  <c:v>79.086380000000005</c:v>
                </c:pt>
                <c:pt idx="538">
                  <c:v>79.171700000000001</c:v>
                </c:pt>
                <c:pt idx="539">
                  <c:v>79.252088000000001</c:v>
                </c:pt>
                <c:pt idx="540">
                  <c:v>79.318147999999994</c:v>
                </c:pt>
                <c:pt idx="541">
                  <c:v>79.384550000000004</c:v>
                </c:pt>
                <c:pt idx="542">
                  <c:v>79.463192000000006</c:v>
                </c:pt>
                <c:pt idx="543">
                  <c:v>79.505024000000006</c:v>
                </c:pt>
                <c:pt idx="544">
                  <c:v>79.559743999999995</c:v>
                </c:pt>
                <c:pt idx="545">
                  <c:v>79.616569999999996</c:v>
                </c:pt>
                <c:pt idx="546">
                  <c:v>79.661587999999995</c:v>
                </c:pt>
                <c:pt idx="547">
                  <c:v>79.704176000000004</c:v>
                </c:pt>
                <c:pt idx="548">
                  <c:v>79.752145999999996</c:v>
                </c:pt>
                <c:pt idx="549">
                  <c:v>79.805462000000006</c:v>
                </c:pt>
                <c:pt idx="550">
                  <c:v>79.834658000000005</c:v>
                </c:pt>
                <c:pt idx="551">
                  <c:v>79.888604000000001</c:v>
                </c:pt>
                <c:pt idx="552">
                  <c:v>79.925719999999998</c:v>
                </c:pt>
                <c:pt idx="553">
                  <c:v>79.942802</c:v>
                </c:pt>
                <c:pt idx="554">
                  <c:v>79.985299999999995</c:v>
                </c:pt>
                <c:pt idx="555">
                  <c:v>80.027023999999997</c:v>
                </c:pt>
                <c:pt idx="556">
                  <c:v>80.067307999999997</c:v>
                </c:pt>
                <c:pt idx="557">
                  <c:v>80.114395999999999</c:v>
                </c:pt>
                <c:pt idx="558">
                  <c:v>80.144366000000005</c:v>
                </c:pt>
                <c:pt idx="559">
                  <c:v>80.181950000000001</c:v>
                </c:pt>
                <c:pt idx="560">
                  <c:v>80.215574000000004</c:v>
                </c:pt>
                <c:pt idx="561">
                  <c:v>80.238308000000004</c:v>
                </c:pt>
                <c:pt idx="562">
                  <c:v>80.253212000000005</c:v>
                </c:pt>
                <c:pt idx="563">
                  <c:v>80.310884000000001</c:v>
                </c:pt>
                <c:pt idx="564">
                  <c:v>80.348125999999993</c:v>
                </c:pt>
                <c:pt idx="565">
                  <c:v>80.379553999999999</c:v>
                </c:pt>
                <c:pt idx="566">
                  <c:v>80.422321999999994</c:v>
                </c:pt>
                <c:pt idx="567">
                  <c:v>80.443201999999999</c:v>
                </c:pt>
                <c:pt idx="568">
                  <c:v>80.473333999999994</c:v>
                </c:pt>
                <c:pt idx="569">
                  <c:v>80.506129999999999</c:v>
                </c:pt>
                <c:pt idx="570">
                  <c:v>80.558744000000004</c:v>
                </c:pt>
                <c:pt idx="571">
                  <c:v>80.582918000000006</c:v>
                </c:pt>
                <c:pt idx="572">
                  <c:v>80.608243999999999</c:v>
                </c:pt>
                <c:pt idx="573">
                  <c:v>80.632093999999995</c:v>
                </c:pt>
                <c:pt idx="574">
                  <c:v>80.679019999999994</c:v>
                </c:pt>
                <c:pt idx="575">
                  <c:v>80.699162000000001</c:v>
                </c:pt>
                <c:pt idx="576">
                  <c:v>80.738581999999994</c:v>
                </c:pt>
                <c:pt idx="577">
                  <c:v>80.778037999999995</c:v>
                </c:pt>
                <c:pt idx="578">
                  <c:v>80.810924</c:v>
                </c:pt>
                <c:pt idx="579">
                  <c:v>80.850812000000005</c:v>
                </c:pt>
                <c:pt idx="580">
                  <c:v>80.878981999999993</c:v>
                </c:pt>
                <c:pt idx="581">
                  <c:v>80.906611999999996</c:v>
                </c:pt>
                <c:pt idx="582">
                  <c:v>80.938652000000005</c:v>
                </c:pt>
                <c:pt idx="583">
                  <c:v>80.979997999999995</c:v>
                </c:pt>
                <c:pt idx="584">
                  <c:v>81.013694000000001</c:v>
                </c:pt>
                <c:pt idx="585">
                  <c:v>81.053005999999996</c:v>
                </c:pt>
                <c:pt idx="586">
                  <c:v>81.084704000000002</c:v>
                </c:pt>
                <c:pt idx="587">
                  <c:v>81.119714000000002</c:v>
                </c:pt>
                <c:pt idx="588">
                  <c:v>81.163597999999993</c:v>
                </c:pt>
                <c:pt idx="589">
                  <c:v>81.189139999999995</c:v>
                </c:pt>
                <c:pt idx="590">
                  <c:v>81.210667999999998</c:v>
                </c:pt>
                <c:pt idx="591">
                  <c:v>81.258619999999993</c:v>
                </c:pt>
                <c:pt idx="592">
                  <c:v>81.297409999999999</c:v>
                </c:pt>
                <c:pt idx="593">
                  <c:v>81.329036000000002</c:v>
                </c:pt>
                <c:pt idx="594">
                  <c:v>81.356198000000006</c:v>
                </c:pt>
                <c:pt idx="595">
                  <c:v>81.379328000000001</c:v>
                </c:pt>
                <c:pt idx="596">
                  <c:v>81.428972000000002</c:v>
                </c:pt>
                <c:pt idx="597">
                  <c:v>81.468031999999994</c:v>
                </c:pt>
                <c:pt idx="598">
                  <c:v>81.496454</c:v>
                </c:pt>
                <c:pt idx="599">
                  <c:v>81.529430000000005</c:v>
                </c:pt>
                <c:pt idx="600">
                  <c:v>81.578804000000005</c:v>
                </c:pt>
                <c:pt idx="601">
                  <c:v>81.605677999999997</c:v>
                </c:pt>
                <c:pt idx="602">
                  <c:v>81.637969999999996</c:v>
                </c:pt>
                <c:pt idx="603">
                  <c:v>81.667454000000006</c:v>
                </c:pt>
                <c:pt idx="604">
                  <c:v>81.702680000000001</c:v>
                </c:pt>
                <c:pt idx="605">
                  <c:v>81.736177999999995</c:v>
                </c:pt>
                <c:pt idx="606">
                  <c:v>81.769478000000007</c:v>
                </c:pt>
                <c:pt idx="607">
                  <c:v>81.808142000000004</c:v>
                </c:pt>
                <c:pt idx="608">
                  <c:v>81.832046000000005</c:v>
                </c:pt>
                <c:pt idx="609">
                  <c:v>81.875839999999997</c:v>
                </c:pt>
                <c:pt idx="610">
                  <c:v>81.914162000000005</c:v>
                </c:pt>
                <c:pt idx="611">
                  <c:v>81.952303999999998</c:v>
                </c:pt>
                <c:pt idx="612">
                  <c:v>81.981554000000003</c:v>
                </c:pt>
                <c:pt idx="613">
                  <c:v>82.013666000000001</c:v>
                </c:pt>
                <c:pt idx="614">
                  <c:v>82.074001999999993</c:v>
                </c:pt>
                <c:pt idx="615">
                  <c:v>82.105664000000004</c:v>
                </c:pt>
                <c:pt idx="616">
                  <c:v>82.128541999999996</c:v>
                </c:pt>
                <c:pt idx="617">
                  <c:v>82.172300000000007</c:v>
                </c:pt>
                <c:pt idx="618">
                  <c:v>82.204285999999996</c:v>
                </c:pt>
                <c:pt idx="619">
                  <c:v>82.251283999999998</c:v>
                </c:pt>
                <c:pt idx="620">
                  <c:v>82.291082000000003</c:v>
                </c:pt>
                <c:pt idx="621">
                  <c:v>82.314626000000004</c:v>
                </c:pt>
                <c:pt idx="622">
                  <c:v>82.355395999999999</c:v>
                </c:pt>
                <c:pt idx="623">
                  <c:v>82.398218</c:v>
                </c:pt>
                <c:pt idx="624">
                  <c:v>82.431752000000003</c:v>
                </c:pt>
                <c:pt idx="625">
                  <c:v>82.458662000000004</c:v>
                </c:pt>
                <c:pt idx="626">
                  <c:v>82.497326000000001</c:v>
                </c:pt>
                <c:pt idx="627">
                  <c:v>82.534298000000007</c:v>
                </c:pt>
                <c:pt idx="628">
                  <c:v>82.584428000000003</c:v>
                </c:pt>
                <c:pt idx="629">
                  <c:v>82.627303999999995</c:v>
                </c:pt>
                <c:pt idx="630">
                  <c:v>82.641146000000006</c:v>
                </c:pt>
                <c:pt idx="631">
                  <c:v>82.695055999999994</c:v>
                </c:pt>
                <c:pt idx="632">
                  <c:v>82.734566000000001</c:v>
                </c:pt>
                <c:pt idx="633">
                  <c:v>82.780016000000003</c:v>
                </c:pt>
                <c:pt idx="634">
                  <c:v>82.815188000000006</c:v>
                </c:pt>
                <c:pt idx="635">
                  <c:v>82.850216000000003</c:v>
                </c:pt>
                <c:pt idx="636">
                  <c:v>82.892461999999995</c:v>
                </c:pt>
                <c:pt idx="637">
                  <c:v>82.930009999999996</c:v>
                </c:pt>
                <c:pt idx="638">
                  <c:v>82.965199999999996</c:v>
                </c:pt>
                <c:pt idx="639">
                  <c:v>83.001937999999996</c:v>
                </c:pt>
                <c:pt idx="640">
                  <c:v>83.043841999999998</c:v>
                </c:pt>
                <c:pt idx="641">
                  <c:v>83.080292</c:v>
                </c:pt>
                <c:pt idx="642">
                  <c:v>83.118902000000006</c:v>
                </c:pt>
                <c:pt idx="643">
                  <c:v>83.155190000000005</c:v>
                </c:pt>
                <c:pt idx="644">
                  <c:v>83.188292000000004</c:v>
                </c:pt>
                <c:pt idx="645">
                  <c:v>83.217920000000007</c:v>
                </c:pt>
                <c:pt idx="646">
                  <c:v>83.271199999999993</c:v>
                </c:pt>
                <c:pt idx="647">
                  <c:v>83.313158000000001</c:v>
                </c:pt>
                <c:pt idx="648">
                  <c:v>83.340050000000005</c:v>
                </c:pt>
                <c:pt idx="649">
                  <c:v>83.383501999999993</c:v>
                </c:pt>
                <c:pt idx="650">
                  <c:v>83.431687999999994</c:v>
                </c:pt>
                <c:pt idx="651">
                  <c:v>83.461892000000006</c:v>
                </c:pt>
                <c:pt idx="652">
                  <c:v>83.5214</c:v>
                </c:pt>
                <c:pt idx="653">
                  <c:v>83.546599999999998</c:v>
                </c:pt>
                <c:pt idx="654">
                  <c:v>83.588251999999997</c:v>
                </c:pt>
                <c:pt idx="655">
                  <c:v>83.616674000000003</c:v>
                </c:pt>
                <c:pt idx="656">
                  <c:v>83.656688000000003</c:v>
                </c:pt>
                <c:pt idx="657">
                  <c:v>83.712289999999996</c:v>
                </c:pt>
                <c:pt idx="658">
                  <c:v>83.755328000000006</c:v>
                </c:pt>
                <c:pt idx="659">
                  <c:v>83.793632000000002</c:v>
                </c:pt>
                <c:pt idx="660">
                  <c:v>83.827994000000004</c:v>
                </c:pt>
                <c:pt idx="661">
                  <c:v>83.853284000000002</c:v>
                </c:pt>
                <c:pt idx="662">
                  <c:v>83.893118000000001</c:v>
                </c:pt>
                <c:pt idx="663">
                  <c:v>83.941124000000002</c:v>
                </c:pt>
                <c:pt idx="664">
                  <c:v>83.977267999999995</c:v>
                </c:pt>
                <c:pt idx="665">
                  <c:v>84.027541999999997</c:v>
                </c:pt>
                <c:pt idx="666">
                  <c:v>84.067142000000004</c:v>
                </c:pt>
                <c:pt idx="667">
                  <c:v>84.105356</c:v>
                </c:pt>
                <c:pt idx="668">
                  <c:v>84.153254000000004</c:v>
                </c:pt>
                <c:pt idx="669">
                  <c:v>84.194636000000003</c:v>
                </c:pt>
                <c:pt idx="670">
                  <c:v>84.239887999999993</c:v>
                </c:pt>
                <c:pt idx="671">
                  <c:v>84.258895999999993</c:v>
                </c:pt>
                <c:pt idx="672">
                  <c:v>84.305282000000005</c:v>
                </c:pt>
                <c:pt idx="673">
                  <c:v>84.374635999999995</c:v>
                </c:pt>
                <c:pt idx="674">
                  <c:v>84.420625999999999</c:v>
                </c:pt>
                <c:pt idx="675">
                  <c:v>84.450469999999996</c:v>
                </c:pt>
                <c:pt idx="676">
                  <c:v>84.478334000000004</c:v>
                </c:pt>
                <c:pt idx="677">
                  <c:v>84.530606000000006</c:v>
                </c:pt>
                <c:pt idx="678">
                  <c:v>84.595820000000003</c:v>
                </c:pt>
                <c:pt idx="679">
                  <c:v>84.626834000000002</c:v>
                </c:pt>
                <c:pt idx="680">
                  <c:v>84.657722000000007</c:v>
                </c:pt>
                <c:pt idx="681">
                  <c:v>84.702523999999997</c:v>
                </c:pt>
                <c:pt idx="682">
                  <c:v>84.757118000000006</c:v>
                </c:pt>
                <c:pt idx="683">
                  <c:v>84.800786000000002</c:v>
                </c:pt>
                <c:pt idx="684">
                  <c:v>84.844669999999994</c:v>
                </c:pt>
                <c:pt idx="685">
                  <c:v>84.894853999999995</c:v>
                </c:pt>
                <c:pt idx="686">
                  <c:v>84.950474</c:v>
                </c:pt>
                <c:pt idx="687">
                  <c:v>84.989174000000006</c:v>
                </c:pt>
                <c:pt idx="688">
                  <c:v>85.025102000000004</c:v>
                </c:pt>
                <c:pt idx="689">
                  <c:v>85.070623999999995</c:v>
                </c:pt>
                <c:pt idx="690">
                  <c:v>85.111159999999998</c:v>
                </c:pt>
                <c:pt idx="691">
                  <c:v>85.167878000000002</c:v>
                </c:pt>
                <c:pt idx="692">
                  <c:v>85.221968000000004</c:v>
                </c:pt>
                <c:pt idx="693">
                  <c:v>85.253720000000001</c:v>
                </c:pt>
                <c:pt idx="694">
                  <c:v>85.305199999999999</c:v>
                </c:pt>
                <c:pt idx="695">
                  <c:v>85.361558000000002</c:v>
                </c:pt>
                <c:pt idx="696">
                  <c:v>85.400059999999996</c:v>
                </c:pt>
                <c:pt idx="697">
                  <c:v>85.437715999999995</c:v>
                </c:pt>
                <c:pt idx="698">
                  <c:v>85.473895999999996</c:v>
                </c:pt>
                <c:pt idx="699">
                  <c:v>85.526870000000002</c:v>
                </c:pt>
                <c:pt idx="700">
                  <c:v>85.575236000000004</c:v>
                </c:pt>
                <c:pt idx="701">
                  <c:v>85.635428000000005</c:v>
                </c:pt>
                <c:pt idx="702">
                  <c:v>85.687880000000007</c:v>
                </c:pt>
                <c:pt idx="703">
                  <c:v>85.728397999999999</c:v>
                </c:pt>
                <c:pt idx="704">
                  <c:v>85.780615999999995</c:v>
                </c:pt>
                <c:pt idx="705">
                  <c:v>85.820828000000006</c:v>
                </c:pt>
                <c:pt idx="706">
                  <c:v>85.869950000000003</c:v>
                </c:pt>
                <c:pt idx="707">
                  <c:v>85.901719999999997</c:v>
                </c:pt>
                <c:pt idx="708">
                  <c:v>85.963387999999995</c:v>
                </c:pt>
                <c:pt idx="709">
                  <c:v>86.015444000000002</c:v>
                </c:pt>
                <c:pt idx="710">
                  <c:v>86.046133999999995</c:v>
                </c:pt>
                <c:pt idx="711">
                  <c:v>86.106415999999996</c:v>
                </c:pt>
                <c:pt idx="712">
                  <c:v>86.158382000000003</c:v>
                </c:pt>
                <c:pt idx="713">
                  <c:v>86.189323999999999</c:v>
                </c:pt>
                <c:pt idx="714">
                  <c:v>86.245484000000005</c:v>
                </c:pt>
                <c:pt idx="715">
                  <c:v>86.297089999999997</c:v>
                </c:pt>
                <c:pt idx="716">
                  <c:v>86.326592000000005</c:v>
                </c:pt>
                <c:pt idx="717">
                  <c:v>86.389898000000002</c:v>
                </c:pt>
                <c:pt idx="718">
                  <c:v>86.448055999999994</c:v>
                </c:pt>
                <c:pt idx="719">
                  <c:v>86.497646000000003</c:v>
                </c:pt>
                <c:pt idx="720">
                  <c:v>86.542376000000004</c:v>
                </c:pt>
                <c:pt idx="721">
                  <c:v>86.587969999999999</c:v>
                </c:pt>
                <c:pt idx="722">
                  <c:v>86.647334000000001</c:v>
                </c:pt>
                <c:pt idx="723">
                  <c:v>86.705258000000001</c:v>
                </c:pt>
                <c:pt idx="724">
                  <c:v>86.759186</c:v>
                </c:pt>
                <c:pt idx="725">
                  <c:v>86.787086000000002</c:v>
                </c:pt>
                <c:pt idx="726">
                  <c:v>86.837863999999996</c:v>
                </c:pt>
                <c:pt idx="727">
                  <c:v>86.899045999999998</c:v>
                </c:pt>
                <c:pt idx="728">
                  <c:v>86.954576000000003</c:v>
                </c:pt>
                <c:pt idx="729">
                  <c:v>87.006668000000005</c:v>
                </c:pt>
                <c:pt idx="730">
                  <c:v>87.058093999999997</c:v>
                </c:pt>
                <c:pt idx="731">
                  <c:v>87.115982000000002</c:v>
                </c:pt>
                <c:pt idx="732">
                  <c:v>87.164996000000002</c:v>
                </c:pt>
                <c:pt idx="733">
                  <c:v>87.209924000000001</c:v>
                </c:pt>
                <c:pt idx="734">
                  <c:v>87.248930000000001</c:v>
                </c:pt>
                <c:pt idx="735">
                  <c:v>87.301094000000006</c:v>
                </c:pt>
                <c:pt idx="736">
                  <c:v>87.358136000000002</c:v>
                </c:pt>
                <c:pt idx="737">
                  <c:v>87.410696000000002</c:v>
                </c:pt>
                <c:pt idx="738">
                  <c:v>87.463310000000007</c:v>
                </c:pt>
                <c:pt idx="739">
                  <c:v>87.520405999999994</c:v>
                </c:pt>
                <c:pt idx="740">
                  <c:v>87.585080000000005</c:v>
                </c:pt>
                <c:pt idx="741">
                  <c:v>87.635875999999996</c:v>
                </c:pt>
                <c:pt idx="742">
                  <c:v>87.686599999999999</c:v>
                </c:pt>
                <c:pt idx="743">
                  <c:v>87.743048000000002</c:v>
                </c:pt>
                <c:pt idx="744">
                  <c:v>87.798326000000003</c:v>
                </c:pt>
                <c:pt idx="745">
                  <c:v>87.857348000000002</c:v>
                </c:pt>
                <c:pt idx="746">
                  <c:v>87.911203999999998</c:v>
                </c:pt>
                <c:pt idx="747">
                  <c:v>87.954781999999994</c:v>
                </c:pt>
                <c:pt idx="748">
                  <c:v>88.010294000000002</c:v>
                </c:pt>
                <c:pt idx="749">
                  <c:v>88.067822000000007</c:v>
                </c:pt>
                <c:pt idx="750">
                  <c:v>88.127420000000001</c:v>
                </c:pt>
                <c:pt idx="751">
                  <c:v>88.187432000000001</c:v>
                </c:pt>
                <c:pt idx="752">
                  <c:v>88.218121999999994</c:v>
                </c:pt>
                <c:pt idx="753">
                  <c:v>88.295143999999993</c:v>
                </c:pt>
                <c:pt idx="754">
                  <c:v>88.368278000000004</c:v>
                </c:pt>
                <c:pt idx="755">
                  <c:v>88.427750000000003</c:v>
                </c:pt>
                <c:pt idx="756">
                  <c:v>88.472515999999999</c:v>
                </c:pt>
                <c:pt idx="757">
                  <c:v>88.528837999999993</c:v>
                </c:pt>
                <c:pt idx="758">
                  <c:v>88.601917999999998</c:v>
                </c:pt>
                <c:pt idx="759">
                  <c:v>88.651454000000001</c:v>
                </c:pt>
                <c:pt idx="760">
                  <c:v>88.697767999999996</c:v>
                </c:pt>
                <c:pt idx="761">
                  <c:v>88.758446000000006</c:v>
                </c:pt>
                <c:pt idx="762">
                  <c:v>88.831273999999993</c:v>
                </c:pt>
                <c:pt idx="763">
                  <c:v>88.901978</c:v>
                </c:pt>
                <c:pt idx="764">
                  <c:v>88.962494000000007</c:v>
                </c:pt>
                <c:pt idx="765">
                  <c:v>89.023820000000001</c:v>
                </c:pt>
                <c:pt idx="766">
                  <c:v>89.081384</c:v>
                </c:pt>
                <c:pt idx="767">
                  <c:v>89.139218</c:v>
                </c:pt>
                <c:pt idx="768">
                  <c:v>89.199535999999995</c:v>
                </c:pt>
                <c:pt idx="769">
                  <c:v>89.264533999999998</c:v>
                </c:pt>
                <c:pt idx="770">
                  <c:v>89.312827999999996</c:v>
                </c:pt>
                <c:pt idx="771">
                  <c:v>89.387096</c:v>
                </c:pt>
                <c:pt idx="772">
                  <c:v>89.450186000000002</c:v>
                </c:pt>
                <c:pt idx="773">
                  <c:v>89.523302000000001</c:v>
                </c:pt>
                <c:pt idx="774">
                  <c:v>89.578975999999997</c:v>
                </c:pt>
                <c:pt idx="775">
                  <c:v>89.641238000000001</c:v>
                </c:pt>
                <c:pt idx="776">
                  <c:v>89.713183999999998</c:v>
                </c:pt>
                <c:pt idx="777">
                  <c:v>89.771540000000002</c:v>
                </c:pt>
                <c:pt idx="778">
                  <c:v>89.832632000000004</c:v>
                </c:pt>
                <c:pt idx="779">
                  <c:v>89.895902000000007</c:v>
                </c:pt>
                <c:pt idx="780">
                  <c:v>89.967901999999995</c:v>
                </c:pt>
                <c:pt idx="781">
                  <c:v>90.029318000000004</c:v>
                </c:pt>
                <c:pt idx="782">
                  <c:v>90.100093999999999</c:v>
                </c:pt>
                <c:pt idx="783">
                  <c:v>90.156415999999993</c:v>
                </c:pt>
                <c:pt idx="784">
                  <c:v>90.222206</c:v>
                </c:pt>
                <c:pt idx="785">
                  <c:v>90.280525999999995</c:v>
                </c:pt>
                <c:pt idx="786">
                  <c:v>90.348566000000005</c:v>
                </c:pt>
                <c:pt idx="787">
                  <c:v>90.422888</c:v>
                </c:pt>
                <c:pt idx="788">
                  <c:v>90.485960000000006</c:v>
                </c:pt>
                <c:pt idx="789">
                  <c:v>90.569012000000001</c:v>
                </c:pt>
                <c:pt idx="790">
                  <c:v>90.641570000000002</c:v>
                </c:pt>
                <c:pt idx="791">
                  <c:v>90.702355999999995</c:v>
                </c:pt>
                <c:pt idx="792">
                  <c:v>90.765932000000006</c:v>
                </c:pt>
                <c:pt idx="793">
                  <c:v>90.851414000000005</c:v>
                </c:pt>
                <c:pt idx="794">
                  <c:v>90.919741999999999</c:v>
                </c:pt>
                <c:pt idx="795">
                  <c:v>90.978818000000004</c:v>
                </c:pt>
                <c:pt idx="796">
                  <c:v>91.053355999999994</c:v>
                </c:pt>
                <c:pt idx="797">
                  <c:v>91.250563999999997</c:v>
                </c:pt>
                <c:pt idx="798">
                  <c:v>92.057485999999997</c:v>
                </c:pt>
                <c:pt idx="799">
                  <c:v>92.900767999999999</c:v>
                </c:pt>
                <c:pt idx="800">
                  <c:v>93.224264000000005</c:v>
                </c:pt>
                <c:pt idx="801">
                  <c:v>93.294265999999993</c:v>
                </c:pt>
                <c:pt idx="802">
                  <c:v>93.311419999999998</c:v>
                </c:pt>
                <c:pt idx="803">
                  <c:v>93.289586</c:v>
                </c:pt>
                <c:pt idx="804">
                  <c:v>93.260983999999993</c:v>
                </c:pt>
                <c:pt idx="805">
                  <c:v>93.254143999999997</c:v>
                </c:pt>
                <c:pt idx="806">
                  <c:v>93.249734000000004</c:v>
                </c:pt>
                <c:pt idx="807">
                  <c:v>93.261740000000003</c:v>
                </c:pt>
                <c:pt idx="808">
                  <c:v>93.284527999999995</c:v>
                </c:pt>
                <c:pt idx="809">
                  <c:v>93.314012000000005</c:v>
                </c:pt>
                <c:pt idx="810">
                  <c:v>93.352099999999993</c:v>
                </c:pt>
                <c:pt idx="811">
                  <c:v>93.389846000000006</c:v>
                </c:pt>
                <c:pt idx="812">
                  <c:v>93.433874000000003</c:v>
                </c:pt>
                <c:pt idx="813">
                  <c:v>93.483428000000004</c:v>
                </c:pt>
                <c:pt idx="814">
                  <c:v>93.531379999999999</c:v>
                </c:pt>
                <c:pt idx="815">
                  <c:v>93.568765999999997</c:v>
                </c:pt>
                <c:pt idx="816">
                  <c:v>93.609716000000006</c:v>
                </c:pt>
                <c:pt idx="817">
                  <c:v>93.6815</c:v>
                </c:pt>
                <c:pt idx="818">
                  <c:v>93.749431999999999</c:v>
                </c:pt>
                <c:pt idx="819">
                  <c:v>93.794432</c:v>
                </c:pt>
                <c:pt idx="820">
                  <c:v>93.840890000000002</c:v>
                </c:pt>
                <c:pt idx="821">
                  <c:v>93.925724000000002</c:v>
                </c:pt>
                <c:pt idx="822">
                  <c:v>93.997777999999997</c:v>
                </c:pt>
                <c:pt idx="823">
                  <c:v>94.048844000000003</c:v>
                </c:pt>
                <c:pt idx="824">
                  <c:v>94.112437999999997</c:v>
                </c:pt>
                <c:pt idx="825">
                  <c:v>94.174807999999999</c:v>
                </c:pt>
                <c:pt idx="826">
                  <c:v>94.248536000000001</c:v>
                </c:pt>
                <c:pt idx="827">
                  <c:v>94.325953999999996</c:v>
                </c:pt>
                <c:pt idx="828">
                  <c:v>94.392176000000006</c:v>
                </c:pt>
                <c:pt idx="829">
                  <c:v>94.470494000000002</c:v>
                </c:pt>
                <c:pt idx="830">
                  <c:v>94.530919999999995</c:v>
                </c:pt>
                <c:pt idx="831">
                  <c:v>94.604647999999997</c:v>
                </c:pt>
                <c:pt idx="832">
                  <c:v>94.672058000000007</c:v>
                </c:pt>
                <c:pt idx="833">
                  <c:v>94.745462000000003</c:v>
                </c:pt>
                <c:pt idx="834">
                  <c:v>94.809901999999994</c:v>
                </c:pt>
                <c:pt idx="835">
                  <c:v>94.886420000000001</c:v>
                </c:pt>
                <c:pt idx="836">
                  <c:v>94.973935999999995</c:v>
                </c:pt>
                <c:pt idx="837">
                  <c:v>95.048528000000005</c:v>
                </c:pt>
                <c:pt idx="838">
                  <c:v>95.129924000000003</c:v>
                </c:pt>
                <c:pt idx="839">
                  <c:v>95.198018000000005</c:v>
                </c:pt>
                <c:pt idx="840">
                  <c:v>95.279612</c:v>
                </c:pt>
                <c:pt idx="841">
                  <c:v>95.357984000000002</c:v>
                </c:pt>
                <c:pt idx="842">
                  <c:v>95.415602000000007</c:v>
                </c:pt>
                <c:pt idx="843">
                  <c:v>95.498078000000007</c:v>
                </c:pt>
                <c:pt idx="844">
                  <c:v>95.590850000000003</c:v>
                </c:pt>
                <c:pt idx="845">
                  <c:v>95.662328000000002</c:v>
                </c:pt>
                <c:pt idx="846">
                  <c:v>95.750005999999999</c:v>
                </c:pt>
                <c:pt idx="847">
                  <c:v>95.829763999999997</c:v>
                </c:pt>
                <c:pt idx="848">
                  <c:v>95.915840000000003</c:v>
                </c:pt>
                <c:pt idx="849">
                  <c:v>96.003032000000005</c:v>
                </c:pt>
                <c:pt idx="850">
                  <c:v>96.086516000000003</c:v>
                </c:pt>
                <c:pt idx="851">
                  <c:v>96.180260000000004</c:v>
                </c:pt>
                <c:pt idx="852">
                  <c:v>96.269648000000004</c:v>
                </c:pt>
                <c:pt idx="853">
                  <c:v>96.352339999999998</c:v>
                </c:pt>
                <c:pt idx="854">
                  <c:v>96.428120000000007</c:v>
                </c:pt>
                <c:pt idx="855">
                  <c:v>96.521432000000004</c:v>
                </c:pt>
                <c:pt idx="856">
                  <c:v>96.617840000000001</c:v>
                </c:pt>
                <c:pt idx="857">
                  <c:v>96.716462000000007</c:v>
                </c:pt>
                <c:pt idx="858">
                  <c:v>96.794240000000002</c:v>
                </c:pt>
                <c:pt idx="859">
                  <c:v>96.873835999999997</c:v>
                </c:pt>
                <c:pt idx="860">
                  <c:v>96.965834000000001</c:v>
                </c:pt>
                <c:pt idx="861">
                  <c:v>97.070179999999993</c:v>
                </c:pt>
                <c:pt idx="862">
                  <c:v>97.171717999999998</c:v>
                </c:pt>
                <c:pt idx="863">
                  <c:v>97.252628000000001</c:v>
                </c:pt>
                <c:pt idx="864">
                  <c:v>97.351789999999994</c:v>
                </c:pt>
                <c:pt idx="865">
                  <c:v>97.450429999999997</c:v>
                </c:pt>
                <c:pt idx="866">
                  <c:v>97.547072</c:v>
                </c:pt>
                <c:pt idx="867">
                  <c:v>97.647602000000006</c:v>
                </c:pt>
                <c:pt idx="868">
                  <c:v>97.738969999999995</c:v>
                </c:pt>
                <c:pt idx="869">
                  <c:v>97.829905999999994</c:v>
                </c:pt>
                <c:pt idx="870">
                  <c:v>97.929122000000007</c:v>
                </c:pt>
                <c:pt idx="871">
                  <c:v>98.040235999999993</c:v>
                </c:pt>
                <c:pt idx="872">
                  <c:v>98.118427999999994</c:v>
                </c:pt>
                <c:pt idx="873">
                  <c:v>98.216582000000002</c:v>
                </c:pt>
                <c:pt idx="874">
                  <c:v>98.323465999999996</c:v>
                </c:pt>
                <c:pt idx="875">
                  <c:v>98.431861999999995</c:v>
                </c:pt>
                <c:pt idx="876">
                  <c:v>98.520223999999999</c:v>
                </c:pt>
                <c:pt idx="877">
                  <c:v>98.608694</c:v>
                </c:pt>
                <c:pt idx="878">
                  <c:v>98.715056000000004</c:v>
                </c:pt>
                <c:pt idx="879">
                  <c:v>98.811374000000001</c:v>
                </c:pt>
                <c:pt idx="880">
                  <c:v>98.903785999999997</c:v>
                </c:pt>
                <c:pt idx="881">
                  <c:v>98.998357999999996</c:v>
                </c:pt>
                <c:pt idx="882">
                  <c:v>99.094316000000006</c:v>
                </c:pt>
                <c:pt idx="883">
                  <c:v>99.178916000000001</c:v>
                </c:pt>
                <c:pt idx="884">
                  <c:v>99.281300000000002</c:v>
                </c:pt>
                <c:pt idx="885">
                  <c:v>99.402944000000005</c:v>
                </c:pt>
                <c:pt idx="886">
                  <c:v>99.499675999999994</c:v>
                </c:pt>
                <c:pt idx="887">
                  <c:v>99.589928</c:v>
                </c:pt>
                <c:pt idx="888">
                  <c:v>99.680161999999996</c:v>
                </c:pt>
                <c:pt idx="889">
                  <c:v>99.774518</c:v>
                </c:pt>
                <c:pt idx="890">
                  <c:v>99.884551999999999</c:v>
                </c:pt>
                <c:pt idx="891">
                  <c:v>99.985783999999995</c:v>
                </c:pt>
                <c:pt idx="892">
                  <c:v>100.08219200000001</c:v>
                </c:pt>
                <c:pt idx="893">
                  <c:v>100.189922</c:v>
                </c:pt>
                <c:pt idx="894">
                  <c:v>100.269716</c:v>
                </c:pt>
                <c:pt idx="895">
                  <c:v>100.355738</c:v>
                </c:pt>
                <c:pt idx="896">
                  <c:v>100.45508</c:v>
                </c:pt>
                <c:pt idx="897">
                  <c:v>100.568174</c:v>
                </c:pt>
                <c:pt idx="898">
                  <c:v>100.682942</c:v>
                </c:pt>
                <c:pt idx="899">
                  <c:v>100.77746</c:v>
                </c:pt>
                <c:pt idx="900">
                  <c:v>100.86772999999999</c:v>
                </c:pt>
                <c:pt idx="901">
                  <c:v>100.974632</c:v>
                </c:pt>
                <c:pt idx="902">
                  <c:v>101.078276</c:v>
                </c:pt>
                <c:pt idx="903">
                  <c:v>101.173388</c:v>
                </c:pt>
                <c:pt idx="904">
                  <c:v>101.279804</c:v>
                </c:pt>
                <c:pt idx="905">
                  <c:v>101.370704</c:v>
                </c:pt>
                <c:pt idx="906">
                  <c:v>101.48197999999999</c:v>
                </c:pt>
                <c:pt idx="907">
                  <c:v>101.58503</c:v>
                </c:pt>
                <c:pt idx="908">
                  <c:v>101.684786</c:v>
                </c:pt>
                <c:pt idx="909">
                  <c:v>101.773166</c:v>
                </c:pt>
                <c:pt idx="910">
                  <c:v>101.88248</c:v>
                </c:pt>
                <c:pt idx="911">
                  <c:v>101.98372999999999</c:v>
                </c:pt>
                <c:pt idx="912">
                  <c:v>102.076142</c:v>
                </c:pt>
                <c:pt idx="913">
                  <c:v>102.18214399999999</c:v>
                </c:pt>
                <c:pt idx="914">
                  <c:v>102.275474</c:v>
                </c:pt>
                <c:pt idx="915">
                  <c:v>102.38324</c:v>
                </c:pt>
                <c:pt idx="916">
                  <c:v>102.50340799999999</c:v>
                </c:pt>
                <c:pt idx="917">
                  <c:v>102.596378</c:v>
                </c:pt>
                <c:pt idx="918">
                  <c:v>102.68626999999999</c:v>
                </c:pt>
                <c:pt idx="919">
                  <c:v>102.790346</c:v>
                </c:pt>
                <c:pt idx="920">
                  <c:v>102.905114</c:v>
                </c:pt>
                <c:pt idx="921">
                  <c:v>103.01388799999999</c:v>
                </c:pt>
                <c:pt idx="922">
                  <c:v>103.110944</c:v>
                </c:pt>
                <c:pt idx="923">
                  <c:v>103.20215</c:v>
                </c:pt>
                <c:pt idx="924">
                  <c:v>103.30277</c:v>
                </c:pt>
                <c:pt idx="925">
                  <c:v>103.40970799999999</c:v>
                </c:pt>
                <c:pt idx="926">
                  <c:v>103.52411600000001</c:v>
                </c:pt>
                <c:pt idx="927">
                  <c:v>103.63150400000001</c:v>
                </c:pt>
                <c:pt idx="928">
                  <c:v>103.732052</c:v>
                </c:pt>
                <c:pt idx="929">
                  <c:v>103.837964</c:v>
                </c:pt>
                <c:pt idx="930">
                  <c:v>103.943228</c:v>
                </c:pt>
                <c:pt idx="931">
                  <c:v>104.049626</c:v>
                </c:pt>
                <c:pt idx="932">
                  <c:v>104.137124</c:v>
                </c:pt>
                <c:pt idx="933">
                  <c:v>104.23220000000001</c:v>
                </c:pt>
                <c:pt idx="934">
                  <c:v>104.33559200000001</c:v>
                </c:pt>
                <c:pt idx="935">
                  <c:v>104.448182</c:v>
                </c:pt>
                <c:pt idx="936">
                  <c:v>104.55690199999999</c:v>
                </c:pt>
                <c:pt idx="937">
                  <c:v>104.67429799999999</c:v>
                </c:pt>
                <c:pt idx="938">
                  <c:v>104.786456</c:v>
                </c:pt>
                <c:pt idx="939">
                  <c:v>104.879768</c:v>
                </c:pt>
                <c:pt idx="940">
                  <c:v>104.972126</c:v>
                </c:pt>
                <c:pt idx="941">
                  <c:v>105.073232</c:v>
                </c:pt>
                <c:pt idx="942">
                  <c:v>105.19529</c:v>
                </c:pt>
                <c:pt idx="943">
                  <c:v>105.292598</c:v>
                </c:pt>
                <c:pt idx="944">
                  <c:v>105.409886</c:v>
                </c:pt>
                <c:pt idx="945">
                  <c:v>105.51030799999999</c:v>
                </c:pt>
                <c:pt idx="946">
                  <c:v>105.61033399999999</c:v>
                </c:pt>
                <c:pt idx="947">
                  <c:v>105.72332</c:v>
                </c:pt>
                <c:pt idx="948">
                  <c:v>105.842372</c:v>
                </c:pt>
                <c:pt idx="949">
                  <c:v>105.928952</c:v>
                </c:pt>
                <c:pt idx="950">
                  <c:v>106.03027400000001</c:v>
                </c:pt>
                <c:pt idx="951">
                  <c:v>106.135682</c:v>
                </c:pt>
                <c:pt idx="952">
                  <c:v>106.257812</c:v>
                </c:pt>
                <c:pt idx="953">
                  <c:v>106.36078999999999</c:v>
                </c:pt>
                <c:pt idx="954">
                  <c:v>106.45762999999999</c:v>
                </c:pt>
                <c:pt idx="955">
                  <c:v>106.57403600000001</c:v>
                </c:pt>
                <c:pt idx="956">
                  <c:v>106.691666</c:v>
                </c:pt>
                <c:pt idx="957">
                  <c:v>106.800854</c:v>
                </c:pt>
                <c:pt idx="958">
                  <c:v>106.89465199999999</c:v>
                </c:pt>
                <c:pt idx="959">
                  <c:v>106.994606</c:v>
                </c:pt>
                <c:pt idx="960">
                  <c:v>107.102318</c:v>
                </c:pt>
                <c:pt idx="961">
                  <c:v>107.210336</c:v>
                </c:pt>
                <c:pt idx="962">
                  <c:v>107.32413200000001</c:v>
                </c:pt>
                <c:pt idx="963">
                  <c:v>107.443922</c:v>
                </c:pt>
                <c:pt idx="964">
                  <c:v>107.54571199999999</c:v>
                </c:pt>
                <c:pt idx="965">
                  <c:v>107.64555799999999</c:v>
                </c:pt>
                <c:pt idx="966">
                  <c:v>107.75586199999999</c:v>
                </c:pt>
                <c:pt idx="967">
                  <c:v>107.873762</c:v>
                </c:pt>
                <c:pt idx="968">
                  <c:v>107.976218</c:v>
                </c:pt>
                <c:pt idx="969">
                  <c:v>108.076352</c:v>
                </c:pt>
                <c:pt idx="970">
                  <c:v>108.184478</c:v>
                </c:pt>
                <c:pt idx="971">
                  <c:v>108.304484</c:v>
                </c:pt>
                <c:pt idx="972">
                  <c:v>108.398804</c:v>
                </c:pt>
                <c:pt idx="973">
                  <c:v>108.51071</c:v>
                </c:pt>
                <c:pt idx="974">
                  <c:v>108.636332</c:v>
                </c:pt>
                <c:pt idx="975">
                  <c:v>108.741146</c:v>
                </c:pt>
                <c:pt idx="976">
                  <c:v>108.843638</c:v>
                </c:pt>
                <c:pt idx="977">
                  <c:v>108.940478</c:v>
                </c:pt>
                <c:pt idx="978">
                  <c:v>109.054616</c:v>
                </c:pt>
                <c:pt idx="979">
                  <c:v>109.179086</c:v>
                </c:pt>
                <c:pt idx="980">
                  <c:v>109.272578</c:v>
                </c:pt>
                <c:pt idx="981">
                  <c:v>109.38606799999999</c:v>
                </c:pt>
                <c:pt idx="982">
                  <c:v>109.50188</c:v>
                </c:pt>
                <c:pt idx="983">
                  <c:v>109.60366999999999</c:v>
                </c:pt>
                <c:pt idx="984">
                  <c:v>109.70887999999999</c:v>
                </c:pt>
                <c:pt idx="985">
                  <c:v>109.83072199999999</c:v>
                </c:pt>
                <c:pt idx="986">
                  <c:v>109.93783999999999</c:v>
                </c:pt>
                <c:pt idx="987">
                  <c:v>110.059016</c:v>
                </c:pt>
                <c:pt idx="988">
                  <c:v>110.169374</c:v>
                </c:pt>
                <c:pt idx="989">
                  <c:v>110.28111800000001</c:v>
                </c:pt>
                <c:pt idx="990">
                  <c:v>110.375816</c:v>
                </c:pt>
                <c:pt idx="991">
                  <c:v>110.480918</c:v>
                </c:pt>
                <c:pt idx="992">
                  <c:v>110.59619000000001</c:v>
                </c:pt>
                <c:pt idx="993">
                  <c:v>110.708078</c:v>
                </c:pt>
                <c:pt idx="994">
                  <c:v>110.818832</c:v>
                </c:pt>
                <c:pt idx="995">
                  <c:v>110.94395</c:v>
                </c:pt>
                <c:pt idx="996">
                  <c:v>111.042626</c:v>
                </c:pt>
                <c:pt idx="997">
                  <c:v>111.161912</c:v>
                </c:pt>
                <c:pt idx="998">
                  <c:v>111.272882</c:v>
                </c:pt>
                <c:pt idx="999">
                  <c:v>111.389396</c:v>
                </c:pt>
                <c:pt idx="1000">
                  <c:v>111.493634</c:v>
                </c:pt>
                <c:pt idx="1001">
                  <c:v>111.606026</c:v>
                </c:pt>
                <c:pt idx="1002">
                  <c:v>111.721694</c:v>
                </c:pt>
                <c:pt idx="1003">
                  <c:v>111.838874</c:v>
                </c:pt>
                <c:pt idx="1004">
                  <c:v>111.930638</c:v>
                </c:pt>
                <c:pt idx="1005">
                  <c:v>112.041284</c:v>
                </c:pt>
                <c:pt idx="1006">
                  <c:v>112.15464799999999</c:v>
                </c:pt>
                <c:pt idx="1007">
                  <c:v>112.260668</c:v>
                </c:pt>
                <c:pt idx="1008">
                  <c:v>112.375958</c:v>
                </c:pt>
                <c:pt idx="1009">
                  <c:v>112.48410199999999</c:v>
                </c:pt>
                <c:pt idx="1010">
                  <c:v>112.604342</c:v>
                </c:pt>
                <c:pt idx="1011">
                  <c:v>112.72208000000001</c:v>
                </c:pt>
                <c:pt idx="1012">
                  <c:v>112.828424</c:v>
                </c:pt>
                <c:pt idx="1013">
                  <c:v>112.92529999999999</c:v>
                </c:pt>
                <c:pt idx="1014">
                  <c:v>113.04743000000001</c:v>
                </c:pt>
                <c:pt idx="1015">
                  <c:v>113.166122</c:v>
                </c:pt>
                <c:pt idx="1016">
                  <c:v>113.26000999999999</c:v>
                </c:pt>
                <c:pt idx="1017">
                  <c:v>113.373122</c:v>
                </c:pt>
                <c:pt idx="1018">
                  <c:v>113.491544</c:v>
                </c:pt>
                <c:pt idx="1019">
                  <c:v>113.59628600000001</c:v>
                </c:pt>
                <c:pt idx="1020">
                  <c:v>113.708174</c:v>
                </c:pt>
                <c:pt idx="1021">
                  <c:v>113.8244</c:v>
                </c:pt>
                <c:pt idx="1022">
                  <c:v>113.935226</c:v>
                </c:pt>
                <c:pt idx="1023">
                  <c:v>114.04949000000001</c:v>
                </c:pt>
                <c:pt idx="1024">
                  <c:v>114.156554</c:v>
                </c:pt>
                <c:pt idx="1025">
                  <c:v>114.265832</c:v>
                </c:pt>
                <c:pt idx="1026">
                  <c:v>114.376802</c:v>
                </c:pt>
                <c:pt idx="1027">
                  <c:v>114.498752</c:v>
                </c:pt>
                <c:pt idx="1028">
                  <c:v>114.600632</c:v>
                </c:pt>
                <c:pt idx="1029">
                  <c:v>114.71727199999999</c:v>
                </c:pt>
                <c:pt idx="1030">
                  <c:v>114.828638</c:v>
                </c:pt>
                <c:pt idx="1031">
                  <c:v>114.939446</c:v>
                </c:pt>
                <c:pt idx="1032">
                  <c:v>115.042586</c:v>
                </c:pt>
                <c:pt idx="1033">
                  <c:v>115.16423</c:v>
                </c:pt>
                <c:pt idx="1034">
                  <c:v>115.28663</c:v>
                </c:pt>
                <c:pt idx="1035">
                  <c:v>115.38185</c:v>
                </c:pt>
                <c:pt idx="1036">
                  <c:v>115.50614</c:v>
                </c:pt>
                <c:pt idx="1037">
                  <c:v>115.617164</c:v>
                </c:pt>
                <c:pt idx="1038">
                  <c:v>115.71441799999999</c:v>
                </c:pt>
                <c:pt idx="1039">
                  <c:v>115.82209400000001</c:v>
                </c:pt>
                <c:pt idx="1040">
                  <c:v>115.92005</c:v>
                </c:pt>
                <c:pt idx="1041">
                  <c:v>116.042936</c:v>
                </c:pt>
                <c:pt idx="1042">
                  <c:v>116.16341</c:v>
                </c:pt>
                <c:pt idx="1043">
                  <c:v>116.26683800000001</c:v>
                </c:pt>
                <c:pt idx="1044">
                  <c:v>116.389706</c:v>
                </c:pt>
                <c:pt idx="1045">
                  <c:v>116.495834</c:v>
                </c:pt>
                <c:pt idx="1046">
                  <c:v>116.60522</c:v>
                </c:pt>
                <c:pt idx="1047">
                  <c:v>116.69975599999999</c:v>
                </c:pt>
                <c:pt idx="1048">
                  <c:v>116.82278599999999</c:v>
                </c:pt>
                <c:pt idx="1049">
                  <c:v>116.9348</c:v>
                </c:pt>
                <c:pt idx="1050">
                  <c:v>117.040154</c:v>
                </c:pt>
                <c:pt idx="1051">
                  <c:v>117.156524</c:v>
                </c:pt>
                <c:pt idx="1052">
                  <c:v>117.266954</c:v>
                </c:pt>
                <c:pt idx="1053">
                  <c:v>117.383522</c:v>
                </c:pt>
                <c:pt idx="1054">
                  <c:v>117.488552</c:v>
                </c:pt>
                <c:pt idx="1055">
                  <c:v>117.59860399999999</c:v>
                </c:pt>
                <c:pt idx="1056">
                  <c:v>117.700034</c:v>
                </c:pt>
                <c:pt idx="1057">
                  <c:v>117.82511599999999</c:v>
                </c:pt>
                <c:pt idx="1058">
                  <c:v>117.926762</c:v>
                </c:pt>
                <c:pt idx="1059">
                  <c:v>118.052654</c:v>
                </c:pt>
                <c:pt idx="1060">
                  <c:v>118.158458</c:v>
                </c:pt>
                <c:pt idx="1061">
                  <c:v>118.26649399999999</c:v>
                </c:pt>
                <c:pt idx="1062">
                  <c:v>118.37553800000001</c:v>
                </c:pt>
                <c:pt idx="1063">
                  <c:v>118.490252</c:v>
                </c:pt>
                <c:pt idx="1064">
                  <c:v>118.59022400000001</c:v>
                </c:pt>
                <c:pt idx="1065">
                  <c:v>118.709006</c:v>
                </c:pt>
                <c:pt idx="1066">
                  <c:v>118.812038</c:v>
                </c:pt>
                <c:pt idx="1067">
                  <c:v>118.918706</c:v>
                </c:pt>
                <c:pt idx="1068">
                  <c:v>119.033996</c:v>
                </c:pt>
                <c:pt idx="1069">
                  <c:v>119.142032</c:v>
                </c:pt>
                <c:pt idx="1070">
                  <c:v>119.23928600000001</c:v>
                </c:pt>
                <c:pt idx="1071">
                  <c:v>119.34948199999999</c:v>
                </c:pt>
                <c:pt idx="1072">
                  <c:v>119.47078399999999</c:v>
                </c:pt>
                <c:pt idx="1073">
                  <c:v>119.58335599999999</c:v>
                </c:pt>
                <c:pt idx="1074">
                  <c:v>119.678378</c:v>
                </c:pt>
                <c:pt idx="1075">
                  <c:v>119.787998</c:v>
                </c:pt>
                <c:pt idx="1076">
                  <c:v>119.903288</c:v>
                </c:pt>
                <c:pt idx="1077">
                  <c:v>120.019262</c:v>
                </c:pt>
                <c:pt idx="1078">
                  <c:v>120.112286</c:v>
                </c:pt>
                <c:pt idx="1079">
                  <c:v>120.223094</c:v>
                </c:pt>
                <c:pt idx="1080">
                  <c:v>120.325586</c:v>
                </c:pt>
                <c:pt idx="1081">
                  <c:v>120.44577200000001</c:v>
                </c:pt>
                <c:pt idx="1082">
                  <c:v>120.540038</c:v>
                </c:pt>
                <c:pt idx="1083">
                  <c:v>120.65399600000001</c:v>
                </c:pt>
                <c:pt idx="1084">
                  <c:v>120.76826</c:v>
                </c:pt>
                <c:pt idx="1085">
                  <c:v>120.870662</c:v>
                </c:pt>
                <c:pt idx="1086">
                  <c:v>120.98251399999999</c:v>
                </c:pt>
                <c:pt idx="1087">
                  <c:v>121.080416</c:v>
                </c:pt>
                <c:pt idx="1088">
                  <c:v>121.194914</c:v>
                </c:pt>
                <c:pt idx="1089">
                  <c:v>121.303364</c:v>
                </c:pt>
                <c:pt idx="1090">
                  <c:v>121.39543399999999</c:v>
                </c:pt>
                <c:pt idx="1091">
                  <c:v>121.519436</c:v>
                </c:pt>
                <c:pt idx="1092">
                  <c:v>121.61975</c:v>
                </c:pt>
                <c:pt idx="1093">
                  <c:v>121.724276</c:v>
                </c:pt>
                <c:pt idx="1094">
                  <c:v>121.83449</c:v>
                </c:pt>
                <c:pt idx="1095">
                  <c:v>121.942742</c:v>
                </c:pt>
                <c:pt idx="1096">
                  <c:v>122.05795999999999</c:v>
                </c:pt>
                <c:pt idx="1097">
                  <c:v>122.16462799999999</c:v>
                </c:pt>
                <c:pt idx="1098">
                  <c:v>122.261252</c:v>
                </c:pt>
                <c:pt idx="1099">
                  <c:v>122.37674</c:v>
                </c:pt>
                <c:pt idx="1100">
                  <c:v>122.482544</c:v>
                </c:pt>
                <c:pt idx="1101">
                  <c:v>122.572382</c:v>
                </c:pt>
                <c:pt idx="1102">
                  <c:v>122.675792</c:v>
                </c:pt>
                <c:pt idx="1103">
                  <c:v>122.782802</c:v>
                </c:pt>
                <c:pt idx="1104">
                  <c:v>122.892188</c:v>
                </c:pt>
                <c:pt idx="1105">
                  <c:v>123.006758</c:v>
                </c:pt>
                <c:pt idx="1106">
                  <c:v>123.109754</c:v>
                </c:pt>
                <c:pt idx="1107">
                  <c:v>123.213866</c:v>
                </c:pt>
                <c:pt idx="1108">
                  <c:v>123.31808599999999</c:v>
                </c:pt>
                <c:pt idx="1109">
                  <c:v>123.42693199999999</c:v>
                </c:pt>
                <c:pt idx="1110">
                  <c:v>123.52805600000001</c:v>
                </c:pt>
                <c:pt idx="1111">
                  <c:v>123.61852399999999</c:v>
                </c:pt>
                <c:pt idx="1112">
                  <c:v>123.714752</c:v>
                </c:pt>
                <c:pt idx="1113">
                  <c:v>123.823616</c:v>
                </c:pt>
                <c:pt idx="1114">
                  <c:v>123.94580000000001</c:v>
                </c:pt>
                <c:pt idx="1115">
                  <c:v>124.048652</c:v>
                </c:pt>
                <c:pt idx="1116">
                  <c:v>124.14982999999999</c:v>
                </c:pt>
                <c:pt idx="1117">
                  <c:v>124.24940599999999</c:v>
                </c:pt>
                <c:pt idx="1118">
                  <c:v>124.35553400000001</c:v>
                </c:pt>
                <c:pt idx="1119">
                  <c:v>124.45010600000001</c:v>
                </c:pt>
                <c:pt idx="1120">
                  <c:v>124.550798</c:v>
                </c:pt>
                <c:pt idx="1121">
                  <c:v>124.659014</c:v>
                </c:pt>
                <c:pt idx="1122">
                  <c:v>124.759778</c:v>
                </c:pt>
                <c:pt idx="1123">
                  <c:v>124.85829200000001</c:v>
                </c:pt>
                <c:pt idx="1124">
                  <c:v>124.9853</c:v>
                </c:pt>
                <c:pt idx="1125">
                  <c:v>125.064356</c:v>
                </c:pt>
                <c:pt idx="1126">
                  <c:v>125.16701</c:v>
                </c:pt>
                <c:pt idx="1127">
                  <c:v>125.273714</c:v>
                </c:pt>
                <c:pt idx="1128">
                  <c:v>125.373362</c:v>
                </c:pt>
                <c:pt idx="1129">
                  <c:v>125.482568</c:v>
                </c:pt>
                <c:pt idx="1130">
                  <c:v>125.572532</c:v>
                </c:pt>
                <c:pt idx="1131">
                  <c:v>125.679092</c:v>
                </c:pt>
                <c:pt idx="1132">
                  <c:v>125.778902</c:v>
                </c:pt>
                <c:pt idx="1133">
                  <c:v>125.88449</c:v>
                </c:pt>
                <c:pt idx="1134">
                  <c:v>125.97206</c:v>
                </c:pt>
                <c:pt idx="1135">
                  <c:v>126.073058</c:v>
                </c:pt>
                <c:pt idx="1136">
                  <c:v>126.187016</c:v>
                </c:pt>
                <c:pt idx="1137">
                  <c:v>126.283496</c:v>
                </c:pt>
                <c:pt idx="1138">
                  <c:v>126.39410599999999</c:v>
                </c:pt>
                <c:pt idx="1139">
                  <c:v>126.487238</c:v>
                </c:pt>
                <c:pt idx="1140">
                  <c:v>126.581414</c:v>
                </c:pt>
                <c:pt idx="1141">
                  <c:v>126.69341</c:v>
                </c:pt>
                <c:pt idx="1142">
                  <c:v>126.797432</c:v>
                </c:pt>
                <c:pt idx="1143">
                  <c:v>126.87922399999999</c:v>
                </c:pt>
                <c:pt idx="1144">
                  <c:v>126.968306</c:v>
                </c:pt>
                <c:pt idx="1145">
                  <c:v>127.06755800000001</c:v>
                </c:pt>
                <c:pt idx="1146">
                  <c:v>127.17867200000001</c:v>
                </c:pt>
                <c:pt idx="1147">
                  <c:v>127.291172</c:v>
                </c:pt>
                <c:pt idx="1148">
                  <c:v>127.376024</c:v>
                </c:pt>
                <c:pt idx="1149">
                  <c:v>127.468976</c:v>
                </c:pt>
                <c:pt idx="1150">
                  <c:v>127.574546</c:v>
                </c:pt>
                <c:pt idx="1151">
                  <c:v>127.66865</c:v>
                </c:pt>
                <c:pt idx="1152">
                  <c:v>127.768064</c:v>
                </c:pt>
                <c:pt idx="1153">
                  <c:v>127.86846799999999</c:v>
                </c:pt>
                <c:pt idx="1154">
                  <c:v>127.969988</c:v>
                </c:pt>
                <c:pt idx="1155">
                  <c:v>128.07759200000001</c:v>
                </c:pt>
                <c:pt idx="1156">
                  <c:v>128.16316399999999</c:v>
                </c:pt>
                <c:pt idx="1157">
                  <c:v>128.262596</c:v>
                </c:pt>
                <c:pt idx="1158">
                  <c:v>128.36058800000001</c:v>
                </c:pt>
                <c:pt idx="1159">
                  <c:v>128.455376</c:v>
                </c:pt>
                <c:pt idx="1160">
                  <c:v>128.54953399999999</c:v>
                </c:pt>
                <c:pt idx="1161">
                  <c:v>128.639804</c:v>
                </c:pt>
                <c:pt idx="1162">
                  <c:v>128.73281</c:v>
                </c:pt>
                <c:pt idx="1163">
                  <c:v>128.829128</c:v>
                </c:pt>
                <c:pt idx="1164">
                  <c:v>128.938118</c:v>
                </c:pt>
                <c:pt idx="1165">
                  <c:v>129.04764800000001</c:v>
                </c:pt>
                <c:pt idx="1166">
                  <c:v>129.11595800000001</c:v>
                </c:pt>
                <c:pt idx="1167">
                  <c:v>129.20982799999999</c:v>
                </c:pt>
                <c:pt idx="1168">
                  <c:v>129.31525400000001</c:v>
                </c:pt>
                <c:pt idx="1169">
                  <c:v>129.41486599999999</c:v>
                </c:pt>
                <c:pt idx="1170">
                  <c:v>129.51186799999999</c:v>
                </c:pt>
                <c:pt idx="1171">
                  <c:v>129.59915000000001</c:v>
                </c:pt>
                <c:pt idx="1172">
                  <c:v>129.696044</c:v>
                </c:pt>
                <c:pt idx="1173">
                  <c:v>129.79592600000001</c:v>
                </c:pt>
                <c:pt idx="1174">
                  <c:v>129.892064</c:v>
                </c:pt>
                <c:pt idx="1175">
                  <c:v>129.97781599999999</c:v>
                </c:pt>
                <c:pt idx="1176">
                  <c:v>130.076978</c:v>
                </c:pt>
                <c:pt idx="1177">
                  <c:v>130.17475400000001</c:v>
                </c:pt>
                <c:pt idx="1178">
                  <c:v>130.26475400000001</c:v>
                </c:pt>
                <c:pt idx="1179">
                  <c:v>130.35385400000001</c:v>
                </c:pt>
                <c:pt idx="1180">
                  <c:v>130.44254000000001</c:v>
                </c:pt>
                <c:pt idx="1181">
                  <c:v>130.54593199999999</c:v>
                </c:pt>
                <c:pt idx="1182">
                  <c:v>130.640342</c:v>
                </c:pt>
                <c:pt idx="1183">
                  <c:v>130.72393400000001</c:v>
                </c:pt>
                <c:pt idx="1184">
                  <c:v>130.816778</c:v>
                </c:pt>
                <c:pt idx="1185">
                  <c:v>130.902512</c:v>
                </c:pt>
                <c:pt idx="1186">
                  <c:v>131.01115999999999</c:v>
                </c:pt>
                <c:pt idx="1187">
                  <c:v>131.107316</c:v>
                </c:pt>
                <c:pt idx="1188">
                  <c:v>131.20581200000001</c:v>
                </c:pt>
                <c:pt idx="1189">
                  <c:v>131.28576799999999</c:v>
                </c:pt>
                <c:pt idx="1190">
                  <c:v>131.38190599999999</c:v>
                </c:pt>
                <c:pt idx="1191">
                  <c:v>131.46125000000001</c:v>
                </c:pt>
                <c:pt idx="1192">
                  <c:v>131.557424</c:v>
                </c:pt>
                <c:pt idx="1193">
                  <c:v>131.64569599999999</c:v>
                </c:pt>
                <c:pt idx="1194">
                  <c:v>131.749394</c:v>
                </c:pt>
                <c:pt idx="1195">
                  <c:v>131.83797200000001</c:v>
                </c:pt>
                <c:pt idx="1196">
                  <c:v>131.92581200000001</c:v>
                </c:pt>
                <c:pt idx="1197">
                  <c:v>132.01568599999999</c:v>
                </c:pt>
                <c:pt idx="1198">
                  <c:v>132.10514599999999</c:v>
                </c:pt>
                <c:pt idx="1199">
                  <c:v>132.19457</c:v>
                </c:pt>
                <c:pt idx="1200">
                  <c:v>132.27897200000001</c:v>
                </c:pt>
                <c:pt idx="1201">
                  <c:v>132.36798200000001</c:v>
                </c:pt>
                <c:pt idx="1202">
                  <c:v>132.46255400000001</c:v>
                </c:pt>
                <c:pt idx="1203">
                  <c:v>132.548306</c:v>
                </c:pt>
                <c:pt idx="1204">
                  <c:v>132.640682</c:v>
                </c:pt>
                <c:pt idx="1205">
                  <c:v>132.739754</c:v>
                </c:pt>
                <c:pt idx="1206">
                  <c:v>132.81292400000001</c:v>
                </c:pt>
                <c:pt idx="1207">
                  <c:v>132.90632600000001</c:v>
                </c:pt>
                <c:pt idx="1208">
                  <c:v>133.00257199999999</c:v>
                </c:pt>
                <c:pt idx="1209">
                  <c:v>133.08654200000001</c:v>
                </c:pt>
                <c:pt idx="1210">
                  <c:v>133.17137600000001</c:v>
                </c:pt>
                <c:pt idx="1211">
                  <c:v>133.26850400000001</c:v>
                </c:pt>
                <c:pt idx="1212">
                  <c:v>133.36654999999999</c:v>
                </c:pt>
                <c:pt idx="1213">
                  <c:v>133.44062</c:v>
                </c:pt>
                <c:pt idx="1214">
                  <c:v>133.53119599999999</c:v>
                </c:pt>
                <c:pt idx="1215">
                  <c:v>133.612988</c:v>
                </c:pt>
                <c:pt idx="1216">
                  <c:v>133.708046</c:v>
                </c:pt>
                <c:pt idx="1217">
                  <c:v>133.79116999999999</c:v>
                </c:pt>
                <c:pt idx="1218">
                  <c:v>133.882214</c:v>
                </c:pt>
                <c:pt idx="1219">
                  <c:v>133.96901</c:v>
                </c:pt>
                <c:pt idx="1220">
                  <c:v>134.04587000000001</c:v>
                </c:pt>
                <c:pt idx="1221">
                  <c:v>134.14515800000001</c:v>
                </c:pt>
                <c:pt idx="1222">
                  <c:v>134.22473600000001</c:v>
                </c:pt>
                <c:pt idx="1223">
                  <c:v>134.30301800000001</c:v>
                </c:pt>
                <c:pt idx="1224">
                  <c:v>134.38399999999999</c:v>
                </c:pt>
                <c:pt idx="1225">
                  <c:v>134.47462999999999</c:v>
                </c:pt>
                <c:pt idx="1226">
                  <c:v>134.563964</c:v>
                </c:pt>
                <c:pt idx="1227">
                  <c:v>134.63902400000001</c:v>
                </c:pt>
                <c:pt idx="1228">
                  <c:v>134.72589199999999</c:v>
                </c:pt>
                <c:pt idx="1229">
                  <c:v>134.80950200000001</c:v>
                </c:pt>
                <c:pt idx="1230">
                  <c:v>134.90088800000001</c:v>
                </c:pt>
                <c:pt idx="1231">
                  <c:v>134.977406</c:v>
                </c:pt>
                <c:pt idx="1232">
                  <c:v>135.08209400000001</c:v>
                </c:pt>
                <c:pt idx="1233">
                  <c:v>135.158432</c:v>
                </c:pt>
                <c:pt idx="1234">
                  <c:v>135.23379800000001</c:v>
                </c:pt>
                <c:pt idx="1235">
                  <c:v>135.32509400000001</c:v>
                </c:pt>
                <c:pt idx="1236">
                  <c:v>135.39605</c:v>
                </c:pt>
                <c:pt idx="1237">
                  <c:v>135.469796</c:v>
                </c:pt>
                <c:pt idx="1238">
                  <c:v>135.56514200000001</c:v>
                </c:pt>
                <c:pt idx="1239">
                  <c:v>135.647672</c:v>
                </c:pt>
                <c:pt idx="1240">
                  <c:v>135.740984</c:v>
                </c:pt>
                <c:pt idx="1241">
                  <c:v>135.81395599999999</c:v>
                </c:pt>
                <c:pt idx="1242">
                  <c:v>135.894812</c:v>
                </c:pt>
                <c:pt idx="1243">
                  <c:v>135.98913200000001</c:v>
                </c:pt>
                <c:pt idx="1244">
                  <c:v>136.06221199999999</c:v>
                </c:pt>
                <c:pt idx="1245">
                  <c:v>136.14854</c:v>
                </c:pt>
                <c:pt idx="1246">
                  <c:v>136.22523799999999</c:v>
                </c:pt>
                <c:pt idx="1247">
                  <c:v>136.30969400000001</c:v>
                </c:pt>
                <c:pt idx="1248">
                  <c:v>136.39152200000001</c:v>
                </c:pt>
                <c:pt idx="1249">
                  <c:v>136.46024600000001</c:v>
                </c:pt>
                <c:pt idx="1250">
                  <c:v>136.545368</c:v>
                </c:pt>
                <c:pt idx="1251">
                  <c:v>136.62564800000001</c:v>
                </c:pt>
                <c:pt idx="1252">
                  <c:v>136.71339800000001</c:v>
                </c:pt>
                <c:pt idx="1253">
                  <c:v>136.791392</c:v>
                </c:pt>
                <c:pt idx="1254">
                  <c:v>136.866434</c:v>
                </c:pt>
                <c:pt idx="1255">
                  <c:v>136.952708</c:v>
                </c:pt>
                <c:pt idx="1256">
                  <c:v>137.01533000000001</c:v>
                </c:pt>
                <c:pt idx="1257">
                  <c:v>137.10234199999999</c:v>
                </c:pt>
                <c:pt idx="1258">
                  <c:v>137.17184</c:v>
                </c:pt>
                <c:pt idx="1259">
                  <c:v>137.26162400000001</c:v>
                </c:pt>
                <c:pt idx="1260">
                  <c:v>137.341364</c:v>
                </c:pt>
                <c:pt idx="1261">
                  <c:v>137.425928</c:v>
                </c:pt>
                <c:pt idx="1262">
                  <c:v>137.50304</c:v>
                </c:pt>
                <c:pt idx="1263">
                  <c:v>137.56751600000001</c:v>
                </c:pt>
                <c:pt idx="1264">
                  <c:v>137.65006399999999</c:v>
                </c:pt>
                <c:pt idx="1265">
                  <c:v>137.71828400000001</c:v>
                </c:pt>
                <c:pt idx="1266">
                  <c:v>137.79325399999999</c:v>
                </c:pt>
                <c:pt idx="1267">
                  <c:v>137.894612</c:v>
                </c:pt>
                <c:pt idx="1268">
                  <c:v>137.96614400000001</c:v>
                </c:pt>
                <c:pt idx="1269">
                  <c:v>138.03661399999999</c:v>
                </c:pt>
                <c:pt idx="1270">
                  <c:v>138.11009000000001</c:v>
                </c:pt>
                <c:pt idx="1271">
                  <c:v>138.19089199999999</c:v>
                </c:pt>
                <c:pt idx="1272">
                  <c:v>138.271064</c:v>
                </c:pt>
                <c:pt idx="1273">
                  <c:v>138.34439599999999</c:v>
                </c:pt>
                <c:pt idx="1274">
                  <c:v>138.40822399999999</c:v>
                </c:pt>
                <c:pt idx="1275">
                  <c:v>138.48493999999999</c:v>
                </c:pt>
                <c:pt idx="1276">
                  <c:v>138.56725399999999</c:v>
                </c:pt>
                <c:pt idx="1277">
                  <c:v>138.64263800000001</c:v>
                </c:pt>
                <c:pt idx="1278">
                  <c:v>138.70828399999999</c:v>
                </c:pt>
                <c:pt idx="1279">
                  <c:v>138.80141599999999</c:v>
                </c:pt>
                <c:pt idx="1280">
                  <c:v>138.87491</c:v>
                </c:pt>
                <c:pt idx="1281">
                  <c:v>138.95446999999999</c:v>
                </c:pt>
                <c:pt idx="1282">
                  <c:v>139.01860400000001</c:v>
                </c:pt>
                <c:pt idx="1283">
                  <c:v>139.08315200000001</c:v>
                </c:pt>
                <c:pt idx="1284">
                  <c:v>139.160372</c:v>
                </c:pt>
                <c:pt idx="1285">
                  <c:v>139.22695400000001</c:v>
                </c:pt>
                <c:pt idx="1286">
                  <c:v>139.306748</c:v>
                </c:pt>
                <c:pt idx="1287">
                  <c:v>139.38922400000001</c:v>
                </c:pt>
                <c:pt idx="1288">
                  <c:v>139.45865000000001</c:v>
                </c:pt>
                <c:pt idx="1289">
                  <c:v>139.532252</c:v>
                </c:pt>
                <c:pt idx="1290">
                  <c:v>139.60754600000001</c:v>
                </c:pt>
                <c:pt idx="1291">
                  <c:v>139.67842999999999</c:v>
                </c:pt>
                <c:pt idx="1292">
                  <c:v>139.73738</c:v>
                </c:pt>
                <c:pt idx="1293">
                  <c:v>139.80401599999999</c:v>
                </c:pt>
                <c:pt idx="1294">
                  <c:v>139.88798600000001</c:v>
                </c:pt>
                <c:pt idx="1295">
                  <c:v>139.96707799999999</c:v>
                </c:pt>
                <c:pt idx="1296">
                  <c:v>140.04577399999999</c:v>
                </c:pt>
                <c:pt idx="1297">
                  <c:v>140.114768</c:v>
                </c:pt>
                <c:pt idx="1298">
                  <c:v>140.18763200000001</c:v>
                </c:pt>
                <c:pt idx="1299">
                  <c:v>140.251352</c:v>
                </c:pt>
                <c:pt idx="1300">
                  <c:v>140.31894199999999</c:v>
                </c:pt>
                <c:pt idx="1301">
                  <c:v>140.37949399999999</c:v>
                </c:pt>
                <c:pt idx="1302">
                  <c:v>140.446832</c:v>
                </c:pt>
                <c:pt idx="1303">
                  <c:v>140.52410599999999</c:v>
                </c:pt>
                <c:pt idx="1304">
                  <c:v>140.59887800000001</c:v>
                </c:pt>
                <c:pt idx="1305">
                  <c:v>140.67775399999999</c:v>
                </c:pt>
                <c:pt idx="1306">
                  <c:v>140.75376800000001</c:v>
                </c:pt>
                <c:pt idx="1307">
                  <c:v>140.812106</c:v>
                </c:pt>
                <c:pt idx="1308">
                  <c:v>140.886122</c:v>
                </c:pt>
                <c:pt idx="1309">
                  <c:v>140.942804</c:v>
                </c:pt>
                <c:pt idx="1310">
                  <c:v>141.00769399999999</c:v>
                </c:pt>
                <c:pt idx="1311">
                  <c:v>141.07803799999999</c:v>
                </c:pt>
                <c:pt idx="1312">
                  <c:v>141.144476</c:v>
                </c:pt>
                <c:pt idx="1313">
                  <c:v>141.21012200000001</c:v>
                </c:pt>
                <c:pt idx="1314">
                  <c:v>141.27888200000001</c:v>
                </c:pt>
                <c:pt idx="1315">
                  <c:v>141.34985599999999</c:v>
                </c:pt>
                <c:pt idx="1316">
                  <c:v>141.424736</c:v>
                </c:pt>
                <c:pt idx="1317">
                  <c:v>141.48703399999999</c:v>
                </c:pt>
                <c:pt idx="1318">
                  <c:v>141.5498</c:v>
                </c:pt>
                <c:pt idx="1319">
                  <c:v>141.604772</c:v>
                </c:pt>
                <c:pt idx="1320">
                  <c:v>141.678338</c:v>
                </c:pt>
                <c:pt idx="1321">
                  <c:v>141.75554</c:v>
                </c:pt>
                <c:pt idx="1322">
                  <c:v>141.80826200000001</c:v>
                </c:pt>
                <c:pt idx="1323">
                  <c:v>141.86381</c:v>
                </c:pt>
                <c:pt idx="1324">
                  <c:v>141.92715200000001</c:v>
                </c:pt>
                <c:pt idx="1325">
                  <c:v>142.00181599999999</c:v>
                </c:pt>
                <c:pt idx="1326">
                  <c:v>142.06298000000001</c:v>
                </c:pt>
                <c:pt idx="1327">
                  <c:v>142.129706</c:v>
                </c:pt>
                <c:pt idx="1328">
                  <c:v>142.19121200000001</c:v>
                </c:pt>
                <c:pt idx="1329">
                  <c:v>142.25205199999999</c:v>
                </c:pt>
                <c:pt idx="1330">
                  <c:v>142.33391599999999</c:v>
                </c:pt>
                <c:pt idx="1331">
                  <c:v>142.39760000000001</c:v>
                </c:pt>
                <c:pt idx="1332">
                  <c:v>142.45447999999999</c:v>
                </c:pt>
                <c:pt idx="1333">
                  <c:v>142.51152200000001</c:v>
                </c:pt>
                <c:pt idx="1334">
                  <c:v>142.57704200000001</c:v>
                </c:pt>
                <c:pt idx="1335">
                  <c:v>142.643282</c:v>
                </c:pt>
                <c:pt idx="1336">
                  <c:v>142.71587600000001</c:v>
                </c:pt>
                <c:pt idx="1337">
                  <c:v>142.76771600000001</c:v>
                </c:pt>
                <c:pt idx="1338">
                  <c:v>142.82405600000001</c:v>
                </c:pt>
                <c:pt idx="1339">
                  <c:v>142.89456200000001</c:v>
                </c:pt>
                <c:pt idx="1340">
                  <c:v>142.95633799999999</c:v>
                </c:pt>
                <c:pt idx="1341">
                  <c:v>143.02119200000001</c:v>
                </c:pt>
                <c:pt idx="1342">
                  <c:v>143.079206</c:v>
                </c:pt>
                <c:pt idx="1343">
                  <c:v>143.14368200000001</c:v>
                </c:pt>
                <c:pt idx="1344">
                  <c:v>143.20891399999999</c:v>
                </c:pt>
                <c:pt idx="1345">
                  <c:v>143.26491200000001</c:v>
                </c:pt>
                <c:pt idx="1346">
                  <c:v>143.31990200000001</c:v>
                </c:pt>
                <c:pt idx="1347">
                  <c:v>143.39237</c:v>
                </c:pt>
                <c:pt idx="1348">
                  <c:v>143.451662</c:v>
                </c:pt>
                <c:pt idx="1349">
                  <c:v>143.50128799999999</c:v>
                </c:pt>
                <c:pt idx="1350">
                  <c:v>143.57031799999999</c:v>
                </c:pt>
                <c:pt idx="1351">
                  <c:v>143.639276</c:v>
                </c:pt>
                <c:pt idx="1352">
                  <c:v>143.706614</c:v>
                </c:pt>
                <c:pt idx="1353">
                  <c:v>143.77099999999999</c:v>
                </c:pt>
                <c:pt idx="1354">
                  <c:v>143.81682799999999</c:v>
                </c:pt>
                <c:pt idx="1355">
                  <c:v>143.86470800000001</c:v>
                </c:pt>
                <c:pt idx="1356">
                  <c:v>143.92939999999999</c:v>
                </c:pt>
                <c:pt idx="1357">
                  <c:v>143.99385799999999</c:v>
                </c:pt>
                <c:pt idx="1358">
                  <c:v>144.051278</c:v>
                </c:pt>
                <c:pt idx="1359">
                  <c:v>144.09932000000001</c:v>
                </c:pt>
                <c:pt idx="1360">
                  <c:v>144.16249999999999</c:v>
                </c:pt>
                <c:pt idx="1361">
                  <c:v>144.214088</c:v>
                </c:pt>
                <c:pt idx="1362">
                  <c:v>144.27836600000001</c:v>
                </c:pt>
                <c:pt idx="1363">
                  <c:v>144.330026</c:v>
                </c:pt>
                <c:pt idx="1364">
                  <c:v>144.383702</c:v>
                </c:pt>
                <c:pt idx="1365">
                  <c:v>144.45620600000001</c:v>
                </c:pt>
                <c:pt idx="1366">
                  <c:v>144.51375200000001</c:v>
                </c:pt>
                <c:pt idx="1367">
                  <c:v>144.561578</c:v>
                </c:pt>
                <c:pt idx="1368">
                  <c:v>144.62096</c:v>
                </c:pt>
                <c:pt idx="1369">
                  <c:v>144.68921599999999</c:v>
                </c:pt>
                <c:pt idx="1370">
                  <c:v>144.75214399999999</c:v>
                </c:pt>
                <c:pt idx="1371">
                  <c:v>144.788342</c:v>
                </c:pt>
                <c:pt idx="1372">
                  <c:v>144.85451</c:v>
                </c:pt>
                <c:pt idx="1373">
                  <c:v>144.91358600000001</c:v>
                </c:pt>
                <c:pt idx="1374">
                  <c:v>144.95788400000001</c:v>
                </c:pt>
                <c:pt idx="1375">
                  <c:v>145.02588800000001</c:v>
                </c:pt>
                <c:pt idx="1376">
                  <c:v>145.084082</c:v>
                </c:pt>
                <c:pt idx="1377">
                  <c:v>145.121666</c:v>
                </c:pt>
                <c:pt idx="1378">
                  <c:v>145.17536000000001</c:v>
                </c:pt>
                <c:pt idx="1379">
                  <c:v>145.233014</c:v>
                </c:pt>
                <c:pt idx="1380">
                  <c:v>145.299092</c:v>
                </c:pt>
                <c:pt idx="1381">
                  <c:v>145.34582</c:v>
                </c:pt>
                <c:pt idx="1382">
                  <c:v>145.39825400000001</c:v>
                </c:pt>
                <c:pt idx="1383">
                  <c:v>145.465484</c:v>
                </c:pt>
                <c:pt idx="1384">
                  <c:v>145.53685400000001</c:v>
                </c:pt>
                <c:pt idx="1385">
                  <c:v>145.569164</c:v>
                </c:pt>
                <c:pt idx="1386">
                  <c:v>145.61623399999999</c:v>
                </c:pt>
                <c:pt idx="1387">
                  <c:v>145.67685800000001</c:v>
                </c:pt>
                <c:pt idx="1388">
                  <c:v>145.72895</c:v>
                </c:pt>
                <c:pt idx="1389">
                  <c:v>145.76426599999999</c:v>
                </c:pt>
                <c:pt idx="1390">
                  <c:v>145.82879600000001</c:v>
                </c:pt>
                <c:pt idx="1391">
                  <c:v>145.88234600000001</c:v>
                </c:pt>
                <c:pt idx="1392">
                  <c:v>145.926446</c:v>
                </c:pt>
                <c:pt idx="1393">
                  <c:v>145.999616</c:v>
                </c:pt>
                <c:pt idx="1394">
                  <c:v>146.04969199999999</c:v>
                </c:pt>
                <c:pt idx="1395">
                  <c:v>146.09614999999999</c:v>
                </c:pt>
                <c:pt idx="1396">
                  <c:v>146.14483999999999</c:v>
                </c:pt>
                <c:pt idx="1397">
                  <c:v>146.193512</c:v>
                </c:pt>
                <c:pt idx="1398">
                  <c:v>146.26803200000001</c:v>
                </c:pt>
                <c:pt idx="1399">
                  <c:v>146.30347399999999</c:v>
                </c:pt>
                <c:pt idx="1400">
                  <c:v>146.34798799999999</c:v>
                </c:pt>
                <c:pt idx="1401">
                  <c:v>146.41287800000001</c:v>
                </c:pt>
                <c:pt idx="1402">
                  <c:v>146.46100999999999</c:v>
                </c:pt>
                <c:pt idx="1403">
                  <c:v>146.50570400000001</c:v>
                </c:pt>
                <c:pt idx="1404">
                  <c:v>146.56317799999999</c:v>
                </c:pt>
                <c:pt idx="1405">
                  <c:v>146.61194</c:v>
                </c:pt>
                <c:pt idx="1406">
                  <c:v>146.66307800000001</c:v>
                </c:pt>
                <c:pt idx="1407">
                  <c:v>146.70545000000001</c:v>
                </c:pt>
                <c:pt idx="1408">
                  <c:v>146.75935999999999</c:v>
                </c:pt>
                <c:pt idx="1409">
                  <c:v>146.82133400000001</c:v>
                </c:pt>
                <c:pt idx="1410">
                  <c:v>146.863562</c:v>
                </c:pt>
                <c:pt idx="1411">
                  <c:v>146.908796</c:v>
                </c:pt>
                <c:pt idx="1412">
                  <c:v>146.96114</c:v>
                </c:pt>
                <c:pt idx="1413">
                  <c:v>147.003152</c:v>
                </c:pt>
                <c:pt idx="1414">
                  <c:v>147.058178</c:v>
                </c:pt>
                <c:pt idx="1415">
                  <c:v>147.11354600000001</c:v>
                </c:pt>
                <c:pt idx="1416">
                  <c:v>147.156386</c:v>
                </c:pt>
                <c:pt idx="1417">
                  <c:v>147.19775000000001</c:v>
                </c:pt>
                <c:pt idx="1418">
                  <c:v>147.24363199999999</c:v>
                </c:pt>
                <c:pt idx="1419">
                  <c:v>147.29718199999999</c:v>
                </c:pt>
                <c:pt idx="1420">
                  <c:v>147.35408000000001</c:v>
                </c:pt>
                <c:pt idx="1421">
                  <c:v>147.40165400000001</c:v>
                </c:pt>
                <c:pt idx="1422">
                  <c:v>147.445358</c:v>
                </c:pt>
                <c:pt idx="1423">
                  <c:v>147.48767599999999</c:v>
                </c:pt>
                <c:pt idx="1424">
                  <c:v>147.538904</c:v>
                </c:pt>
                <c:pt idx="1425">
                  <c:v>147.59207599999999</c:v>
                </c:pt>
                <c:pt idx="1426">
                  <c:v>147.63426799999999</c:v>
                </c:pt>
                <c:pt idx="1427">
                  <c:v>147.66688400000001</c:v>
                </c:pt>
                <c:pt idx="1428">
                  <c:v>147.725168</c:v>
                </c:pt>
                <c:pt idx="1429">
                  <c:v>147.772436</c:v>
                </c:pt>
                <c:pt idx="1430">
                  <c:v>147.813548</c:v>
                </c:pt>
                <c:pt idx="1431">
                  <c:v>147.87257</c:v>
                </c:pt>
                <c:pt idx="1432">
                  <c:v>147.91055</c:v>
                </c:pt>
                <c:pt idx="1433">
                  <c:v>147.96185</c:v>
                </c:pt>
                <c:pt idx="1434">
                  <c:v>148.00897399999999</c:v>
                </c:pt>
                <c:pt idx="1435">
                  <c:v>148.044128</c:v>
                </c:pt>
                <c:pt idx="1436">
                  <c:v>148.091576</c:v>
                </c:pt>
                <c:pt idx="1437">
                  <c:v>148.12808000000001</c:v>
                </c:pt>
                <c:pt idx="1438">
                  <c:v>148.18096399999999</c:v>
                </c:pt>
                <c:pt idx="1439">
                  <c:v>148.23813200000001</c:v>
                </c:pt>
                <c:pt idx="1440">
                  <c:v>148.26669799999999</c:v>
                </c:pt>
                <c:pt idx="1441">
                  <c:v>148.32302000000001</c:v>
                </c:pt>
                <c:pt idx="1442">
                  <c:v>148.35394400000001</c:v>
                </c:pt>
                <c:pt idx="1443">
                  <c:v>148.399124</c:v>
                </c:pt>
                <c:pt idx="1444">
                  <c:v>148.451414</c:v>
                </c:pt>
                <c:pt idx="1445">
                  <c:v>148.48600999999999</c:v>
                </c:pt>
                <c:pt idx="1446">
                  <c:v>148.53056000000001</c:v>
                </c:pt>
                <c:pt idx="1447">
                  <c:v>148.576154</c:v>
                </c:pt>
                <c:pt idx="1448">
                  <c:v>148.632026</c:v>
                </c:pt>
                <c:pt idx="1449">
                  <c:v>148.66073600000001</c:v>
                </c:pt>
                <c:pt idx="1450">
                  <c:v>148.70093</c:v>
                </c:pt>
                <c:pt idx="1451">
                  <c:v>148.75365199999999</c:v>
                </c:pt>
                <c:pt idx="1452">
                  <c:v>148.794656</c:v>
                </c:pt>
                <c:pt idx="1453">
                  <c:v>148.83218600000001</c:v>
                </c:pt>
                <c:pt idx="1454">
                  <c:v>148.87909400000001</c:v>
                </c:pt>
                <c:pt idx="1455">
                  <c:v>148.91133199999999</c:v>
                </c:pt>
                <c:pt idx="1456">
                  <c:v>148.963244</c:v>
                </c:pt>
                <c:pt idx="1457">
                  <c:v>149.00667799999999</c:v>
                </c:pt>
                <c:pt idx="1458">
                  <c:v>149.038286</c:v>
                </c:pt>
                <c:pt idx="1459">
                  <c:v>149.07844399999999</c:v>
                </c:pt>
                <c:pt idx="1460">
                  <c:v>149.13530600000001</c:v>
                </c:pt>
                <c:pt idx="1461">
                  <c:v>149.183258</c:v>
                </c:pt>
                <c:pt idx="1462">
                  <c:v>149.2115</c:v>
                </c:pt>
                <c:pt idx="1463">
                  <c:v>149.24697800000001</c:v>
                </c:pt>
                <c:pt idx="1464">
                  <c:v>149.29015999999999</c:v>
                </c:pt>
                <c:pt idx="1465">
                  <c:v>149.32704200000001</c:v>
                </c:pt>
                <c:pt idx="1466">
                  <c:v>149.377352</c:v>
                </c:pt>
                <c:pt idx="1467">
                  <c:v>149.40275</c:v>
                </c:pt>
                <c:pt idx="1468">
                  <c:v>149.43343999999999</c:v>
                </c:pt>
                <c:pt idx="1469">
                  <c:v>149.495666</c:v>
                </c:pt>
                <c:pt idx="1470">
                  <c:v>149.53864999999999</c:v>
                </c:pt>
                <c:pt idx="1471">
                  <c:v>149.581256</c:v>
                </c:pt>
                <c:pt idx="1472">
                  <c:v>149.62864999999999</c:v>
                </c:pt>
                <c:pt idx="1473">
                  <c:v>149.660042</c:v>
                </c:pt>
                <c:pt idx="1474">
                  <c:v>149.70201800000001</c:v>
                </c:pt>
                <c:pt idx="1475">
                  <c:v>149.72599399999999</c:v>
                </c:pt>
                <c:pt idx="1476">
                  <c:v>149.765792</c:v>
                </c:pt>
                <c:pt idx="1477">
                  <c:v>149.80767800000001</c:v>
                </c:pt>
                <c:pt idx="1478">
                  <c:v>149.85116600000001</c:v>
                </c:pt>
                <c:pt idx="1479">
                  <c:v>149.87541200000001</c:v>
                </c:pt>
                <c:pt idx="1480">
                  <c:v>149.92325600000001</c:v>
                </c:pt>
                <c:pt idx="1481">
                  <c:v>149.953352</c:v>
                </c:pt>
                <c:pt idx="1482">
                  <c:v>149.992718</c:v>
                </c:pt>
                <c:pt idx="1483">
                  <c:v>150.04702399999999</c:v>
                </c:pt>
                <c:pt idx="1484">
                  <c:v>150.08750599999999</c:v>
                </c:pt>
                <c:pt idx="1485">
                  <c:v>150.10185200000001</c:v>
                </c:pt>
                <c:pt idx="1486">
                  <c:v>150.13754599999999</c:v>
                </c:pt>
                <c:pt idx="1487">
                  <c:v>150.17763199999999</c:v>
                </c:pt>
                <c:pt idx="1488">
                  <c:v>150.209474</c:v>
                </c:pt>
                <c:pt idx="1489">
                  <c:v>150.24082999999999</c:v>
                </c:pt>
                <c:pt idx="1490">
                  <c:v>150.27652399999999</c:v>
                </c:pt>
                <c:pt idx="1491">
                  <c:v>150.30753799999999</c:v>
                </c:pt>
                <c:pt idx="1492">
                  <c:v>150.35072</c:v>
                </c:pt>
                <c:pt idx="1493">
                  <c:v>150.401264</c:v>
                </c:pt>
                <c:pt idx="1494">
                  <c:v>150.43983800000001</c:v>
                </c:pt>
                <c:pt idx="1495">
                  <c:v>150.47221999999999</c:v>
                </c:pt>
                <c:pt idx="1496">
                  <c:v>150.50470999999999</c:v>
                </c:pt>
                <c:pt idx="1497">
                  <c:v>150.542294</c:v>
                </c:pt>
                <c:pt idx="1498">
                  <c:v>150.57005000000001</c:v>
                </c:pt>
                <c:pt idx="1499">
                  <c:v>150.59141600000001</c:v>
                </c:pt>
                <c:pt idx="1500">
                  <c:v>150.62773999999999</c:v>
                </c:pt>
                <c:pt idx="1501">
                  <c:v>150.67621399999999</c:v>
                </c:pt>
                <c:pt idx="1502">
                  <c:v>150.72017</c:v>
                </c:pt>
                <c:pt idx="1503">
                  <c:v>150.74745799999999</c:v>
                </c:pt>
                <c:pt idx="1504">
                  <c:v>150.767312</c:v>
                </c:pt>
                <c:pt idx="1505">
                  <c:v>150.803168</c:v>
                </c:pt>
                <c:pt idx="1506">
                  <c:v>150.835838</c:v>
                </c:pt>
                <c:pt idx="1507">
                  <c:v>150.87016399999999</c:v>
                </c:pt>
                <c:pt idx="1508">
                  <c:v>150.906038</c:v>
                </c:pt>
                <c:pt idx="1509">
                  <c:v>150.94216399999999</c:v>
                </c:pt>
                <c:pt idx="1510">
                  <c:v>150.97614799999999</c:v>
                </c:pt>
                <c:pt idx="1511">
                  <c:v>151.008422</c:v>
                </c:pt>
                <c:pt idx="1512">
                  <c:v>151.04744600000001</c:v>
                </c:pt>
                <c:pt idx="1513">
                  <c:v>151.08391399999999</c:v>
                </c:pt>
                <c:pt idx="1514">
                  <c:v>151.11957200000001</c:v>
                </c:pt>
                <c:pt idx="1515">
                  <c:v>151.14745400000001</c:v>
                </c:pt>
                <c:pt idx="1516">
                  <c:v>151.165436</c:v>
                </c:pt>
                <c:pt idx="1517">
                  <c:v>151.19706199999999</c:v>
                </c:pt>
                <c:pt idx="1518">
                  <c:v>151.23772399999999</c:v>
                </c:pt>
                <c:pt idx="1519">
                  <c:v>151.25693000000001</c:v>
                </c:pt>
                <c:pt idx="1520">
                  <c:v>151.286126</c:v>
                </c:pt>
                <c:pt idx="1521">
                  <c:v>151.339676</c:v>
                </c:pt>
                <c:pt idx="1522">
                  <c:v>151.359746</c:v>
                </c:pt>
                <c:pt idx="1523">
                  <c:v>151.398662</c:v>
                </c:pt>
                <c:pt idx="1524">
                  <c:v>151.420748</c:v>
                </c:pt>
                <c:pt idx="1525">
                  <c:v>151.44850400000001</c:v>
                </c:pt>
                <c:pt idx="1526">
                  <c:v>151.47202999999999</c:v>
                </c:pt>
                <c:pt idx="1527">
                  <c:v>151.51112599999999</c:v>
                </c:pt>
                <c:pt idx="1528">
                  <c:v>151.554056</c:v>
                </c:pt>
                <c:pt idx="1529">
                  <c:v>151.58742799999999</c:v>
                </c:pt>
                <c:pt idx="1530">
                  <c:v>151.60807399999999</c:v>
                </c:pt>
                <c:pt idx="1531">
                  <c:v>151.63638800000001</c:v>
                </c:pt>
                <c:pt idx="1532">
                  <c:v>151.66853599999999</c:v>
                </c:pt>
                <c:pt idx="1533">
                  <c:v>151.6874</c:v>
                </c:pt>
                <c:pt idx="1534">
                  <c:v>151.71589399999999</c:v>
                </c:pt>
                <c:pt idx="1535">
                  <c:v>151.75439600000001</c:v>
                </c:pt>
                <c:pt idx="1536">
                  <c:v>151.77579800000001</c:v>
                </c:pt>
                <c:pt idx="1537">
                  <c:v>151.803662</c:v>
                </c:pt>
                <c:pt idx="1538">
                  <c:v>151.834982</c:v>
                </c:pt>
                <c:pt idx="1539">
                  <c:v>151.86207200000001</c:v>
                </c:pt>
                <c:pt idx="1540">
                  <c:v>151.88016200000001</c:v>
                </c:pt>
                <c:pt idx="1541">
                  <c:v>151.91065399999999</c:v>
                </c:pt>
                <c:pt idx="1542">
                  <c:v>151.94188399999999</c:v>
                </c:pt>
                <c:pt idx="1543">
                  <c:v>151.96812800000001</c:v>
                </c:pt>
                <c:pt idx="1544">
                  <c:v>151.99955600000001</c:v>
                </c:pt>
                <c:pt idx="1545">
                  <c:v>152.03982199999999</c:v>
                </c:pt>
                <c:pt idx="1546">
                  <c:v>152.050442</c:v>
                </c:pt>
                <c:pt idx="1547">
                  <c:v>152.07690199999999</c:v>
                </c:pt>
                <c:pt idx="1548">
                  <c:v>152.11173199999999</c:v>
                </c:pt>
                <c:pt idx="1549">
                  <c:v>152.121578</c:v>
                </c:pt>
                <c:pt idx="1550">
                  <c:v>152.16967399999999</c:v>
                </c:pt>
                <c:pt idx="1551">
                  <c:v>152.19206600000001</c:v>
                </c:pt>
                <c:pt idx="1552">
                  <c:v>152.21472800000001</c:v>
                </c:pt>
                <c:pt idx="1553">
                  <c:v>152.242088</c:v>
                </c:pt>
                <c:pt idx="1554">
                  <c:v>152.27166199999999</c:v>
                </c:pt>
                <c:pt idx="1555">
                  <c:v>152.299814</c:v>
                </c:pt>
                <c:pt idx="1556">
                  <c:v>152.32184599999999</c:v>
                </c:pt>
                <c:pt idx="1557">
                  <c:v>152.34139400000001</c:v>
                </c:pt>
                <c:pt idx="1558">
                  <c:v>152.37519800000001</c:v>
                </c:pt>
                <c:pt idx="1559">
                  <c:v>152.40383600000001</c:v>
                </c:pt>
                <c:pt idx="1560">
                  <c:v>152.43875600000001</c:v>
                </c:pt>
                <c:pt idx="1561">
                  <c:v>152.46424400000001</c:v>
                </c:pt>
                <c:pt idx="1562">
                  <c:v>152.47461200000001</c:v>
                </c:pt>
                <c:pt idx="1563">
                  <c:v>152.49990199999999</c:v>
                </c:pt>
                <c:pt idx="1564">
                  <c:v>152.52929599999999</c:v>
                </c:pt>
                <c:pt idx="1565">
                  <c:v>152.55890600000001</c:v>
                </c:pt>
                <c:pt idx="1566">
                  <c:v>152.58199999999999</c:v>
                </c:pt>
                <c:pt idx="1567">
                  <c:v>152.59110799999999</c:v>
                </c:pt>
                <c:pt idx="1568">
                  <c:v>152.6216</c:v>
                </c:pt>
                <c:pt idx="1569">
                  <c:v>152.65621400000001</c:v>
                </c:pt>
                <c:pt idx="1570">
                  <c:v>152.681468</c:v>
                </c:pt>
                <c:pt idx="1571">
                  <c:v>152.70753199999999</c:v>
                </c:pt>
                <c:pt idx="1572">
                  <c:v>152.72978000000001</c:v>
                </c:pt>
                <c:pt idx="1573">
                  <c:v>152.74729400000001</c:v>
                </c:pt>
                <c:pt idx="1574">
                  <c:v>152.775554</c:v>
                </c:pt>
                <c:pt idx="1575">
                  <c:v>152.78792000000001</c:v>
                </c:pt>
                <c:pt idx="1576">
                  <c:v>152.80829600000001</c:v>
                </c:pt>
                <c:pt idx="1577">
                  <c:v>152.844764</c:v>
                </c:pt>
                <c:pt idx="1578">
                  <c:v>152.853206</c:v>
                </c:pt>
                <c:pt idx="1579">
                  <c:v>152.891222</c:v>
                </c:pt>
                <c:pt idx="1580">
                  <c:v>152.91458600000001</c:v>
                </c:pt>
                <c:pt idx="1581">
                  <c:v>152.918474</c:v>
                </c:pt>
                <c:pt idx="1582">
                  <c:v>152.946302</c:v>
                </c:pt>
                <c:pt idx="1583">
                  <c:v>152.97747799999999</c:v>
                </c:pt>
                <c:pt idx="1584">
                  <c:v>152.99950999999999</c:v>
                </c:pt>
                <c:pt idx="1585">
                  <c:v>153.030596</c:v>
                </c:pt>
                <c:pt idx="1586">
                  <c:v>153.04573400000001</c:v>
                </c:pt>
                <c:pt idx="1587">
                  <c:v>153.06161</c:v>
                </c:pt>
                <c:pt idx="1588">
                  <c:v>153.08474000000001</c:v>
                </c:pt>
                <c:pt idx="1589">
                  <c:v>153.11231599999999</c:v>
                </c:pt>
                <c:pt idx="1590">
                  <c:v>153.139748</c:v>
                </c:pt>
                <c:pt idx="1591">
                  <c:v>153.160934</c:v>
                </c:pt>
                <c:pt idx="1592">
                  <c:v>153.16570400000001</c:v>
                </c:pt>
                <c:pt idx="1593">
                  <c:v>153.18492800000001</c:v>
                </c:pt>
                <c:pt idx="1594">
                  <c:v>153.21262999999999</c:v>
                </c:pt>
                <c:pt idx="1595">
                  <c:v>153.24511999999999</c:v>
                </c:pt>
                <c:pt idx="1596">
                  <c:v>153.256946</c:v>
                </c:pt>
                <c:pt idx="1597">
                  <c:v>153.27809600000001</c:v>
                </c:pt>
                <c:pt idx="1598">
                  <c:v>153.29055199999999</c:v>
                </c:pt>
                <c:pt idx="1599">
                  <c:v>153.31609399999999</c:v>
                </c:pt>
                <c:pt idx="1600">
                  <c:v>153.34205</c:v>
                </c:pt>
                <c:pt idx="1601">
                  <c:v>153.369158</c:v>
                </c:pt>
                <c:pt idx="1602">
                  <c:v>153.39093800000001</c:v>
                </c:pt>
                <c:pt idx="1603">
                  <c:v>153.40400600000001</c:v>
                </c:pt>
                <c:pt idx="1604">
                  <c:v>153.42546200000001</c:v>
                </c:pt>
                <c:pt idx="1605">
                  <c:v>153.43640600000001</c:v>
                </c:pt>
                <c:pt idx="1606">
                  <c:v>153.45397399999999</c:v>
                </c:pt>
                <c:pt idx="1607">
                  <c:v>153.46355</c:v>
                </c:pt>
                <c:pt idx="1608">
                  <c:v>153.49368200000001</c:v>
                </c:pt>
                <c:pt idx="1609">
                  <c:v>153.529718</c:v>
                </c:pt>
                <c:pt idx="1610">
                  <c:v>153.54109399999999</c:v>
                </c:pt>
                <c:pt idx="1611">
                  <c:v>153.56663599999999</c:v>
                </c:pt>
                <c:pt idx="1612">
                  <c:v>153.57961399999999</c:v>
                </c:pt>
                <c:pt idx="1613">
                  <c:v>153.58856</c:v>
                </c:pt>
                <c:pt idx="1614">
                  <c:v>153.61680200000001</c:v>
                </c:pt>
                <c:pt idx="1615">
                  <c:v>153.63791599999999</c:v>
                </c:pt>
                <c:pt idx="1616">
                  <c:v>153.65186600000001</c:v>
                </c:pt>
                <c:pt idx="1617">
                  <c:v>153.66632000000001</c:v>
                </c:pt>
                <c:pt idx="1618">
                  <c:v>153.68723600000001</c:v>
                </c:pt>
                <c:pt idx="1619">
                  <c:v>153.71146400000001</c:v>
                </c:pt>
                <c:pt idx="1620">
                  <c:v>153.71888000000001</c:v>
                </c:pt>
                <c:pt idx="1621">
                  <c:v>153.72431599999999</c:v>
                </c:pt>
                <c:pt idx="1622">
                  <c:v>153.74849</c:v>
                </c:pt>
                <c:pt idx="1623">
                  <c:v>153.77493200000001</c:v>
                </c:pt>
                <c:pt idx="1624">
                  <c:v>153.77109799999999</c:v>
                </c:pt>
                <c:pt idx="1625">
                  <c:v>153.783176</c:v>
                </c:pt>
                <c:pt idx="1626">
                  <c:v>153.81350599999999</c:v>
                </c:pt>
                <c:pt idx="1627">
                  <c:v>153.845114</c:v>
                </c:pt>
                <c:pt idx="1628">
                  <c:v>153.86179999999999</c:v>
                </c:pt>
                <c:pt idx="1629">
                  <c:v>153.87871999999999</c:v>
                </c:pt>
                <c:pt idx="1630">
                  <c:v>153.88339999999999</c:v>
                </c:pt>
                <c:pt idx="1631">
                  <c:v>153.90811400000001</c:v>
                </c:pt>
                <c:pt idx="1632">
                  <c:v>153.922586</c:v>
                </c:pt>
                <c:pt idx="1633">
                  <c:v>153.929768</c:v>
                </c:pt>
                <c:pt idx="1634">
                  <c:v>153.948758</c:v>
                </c:pt>
                <c:pt idx="1635">
                  <c:v>153.96969200000001</c:v>
                </c:pt>
                <c:pt idx="1636">
                  <c:v>153.998132</c:v>
                </c:pt>
                <c:pt idx="1637">
                  <c:v>154.00493599999999</c:v>
                </c:pt>
                <c:pt idx="1638">
                  <c:v>154.015736</c:v>
                </c:pt>
                <c:pt idx="1639">
                  <c:v>154.04324</c:v>
                </c:pt>
                <c:pt idx="1640">
                  <c:v>154.06608199999999</c:v>
                </c:pt>
                <c:pt idx="1641">
                  <c:v>154.07344399999999</c:v>
                </c:pt>
                <c:pt idx="1642">
                  <c:v>154.06907000000001</c:v>
                </c:pt>
                <c:pt idx="1643">
                  <c:v>154.091264</c:v>
                </c:pt>
                <c:pt idx="1644">
                  <c:v>154.10960600000001</c:v>
                </c:pt>
                <c:pt idx="1645">
                  <c:v>154.14074600000001</c:v>
                </c:pt>
                <c:pt idx="1646">
                  <c:v>154.134896</c:v>
                </c:pt>
                <c:pt idx="1647">
                  <c:v>154.15638799999999</c:v>
                </c:pt>
                <c:pt idx="1648">
                  <c:v>154.17748399999999</c:v>
                </c:pt>
                <c:pt idx="1649">
                  <c:v>154.17676399999999</c:v>
                </c:pt>
                <c:pt idx="1650">
                  <c:v>154.18985000000001</c:v>
                </c:pt>
                <c:pt idx="1651">
                  <c:v>154.209236</c:v>
                </c:pt>
                <c:pt idx="1652">
                  <c:v>154.22122400000001</c:v>
                </c:pt>
                <c:pt idx="1653">
                  <c:v>154.23672199999999</c:v>
                </c:pt>
                <c:pt idx="1654">
                  <c:v>154.251374</c:v>
                </c:pt>
                <c:pt idx="1655">
                  <c:v>154.27293800000001</c:v>
                </c:pt>
                <c:pt idx="1656">
                  <c:v>154.27047200000001</c:v>
                </c:pt>
                <c:pt idx="1657">
                  <c:v>154.29920000000001</c:v>
                </c:pt>
                <c:pt idx="1658">
                  <c:v>154.30908199999999</c:v>
                </c:pt>
                <c:pt idx="1659">
                  <c:v>154.31311400000001</c:v>
                </c:pt>
                <c:pt idx="1660">
                  <c:v>154.33532600000001</c:v>
                </c:pt>
                <c:pt idx="1661">
                  <c:v>154.34934799999999</c:v>
                </c:pt>
                <c:pt idx="1662">
                  <c:v>154.36693399999999</c:v>
                </c:pt>
                <c:pt idx="1663">
                  <c:v>154.39053200000001</c:v>
                </c:pt>
                <c:pt idx="1664">
                  <c:v>154.39641800000001</c:v>
                </c:pt>
                <c:pt idx="1665">
                  <c:v>154.390874</c:v>
                </c:pt>
                <c:pt idx="1666">
                  <c:v>154.39622</c:v>
                </c:pt>
                <c:pt idx="1667">
                  <c:v>154.408478</c:v>
                </c:pt>
                <c:pt idx="1668">
                  <c:v>154.43094199999999</c:v>
                </c:pt>
                <c:pt idx="1669">
                  <c:v>154.44228200000001</c:v>
                </c:pt>
                <c:pt idx="1670">
                  <c:v>154.463054</c:v>
                </c:pt>
                <c:pt idx="1671">
                  <c:v>154.47392600000001</c:v>
                </c:pt>
                <c:pt idx="1672">
                  <c:v>154.48902799999999</c:v>
                </c:pt>
                <c:pt idx="1673">
                  <c:v>154.50256400000001</c:v>
                </c:pt>
                <c:pt idx="1674">
                  <c:v>154.50917000000001</c:v>
                </c:pt>
                <c:pt idx="1675">
                  <c:v>154.53120200000001</c:v>
                </c:pt>
                <c:pt idx="1676">
                  <c:v>154.54324399999999</c:v>
                </c:pt>
                <c:pt idx="1677">
                  <c:v>154.53777199999999</c:v>
                </c:pt>
                <c:pt idx="1678">
                  <c:v>154.549544</c:v>
                </c:pt>
                <c:pt idx="1679">
                  <c:v>154.567598</c:v>
                </c:pt>
                <c:pt idx="1680">
                  <c:v>154.57875799999999</c:v>
                </c:pt>
                <c:pt idx="1681">
                  <c:v>154.59238400000001</c:v>
                </c:pt>
                <c:pt idx="1682">
                  <c:v>154.60950199999999</c:v>
                </c:pt>
                <c:pt idx="1683">
                  <c:v>154.61025799999999</c:v>
                </c:pt>
                <c:pt idx="1684">
                  <c:v>154.62510800000001</c:v>
                </c:pt>
                <c:pt idx="1685">
                  <c:v>154.626476</c:v>
                </c:pt>
                <c:pt idx="1686">
                  <c:v>154.636664</c:v>
                </c:pt>
                <c:pt idx="1687">
                  <c:v>154.64595199999999</c:v>
                </c:pt>
                <c:pt idx="1688">
                  <c:v>154.65992</c:v>
                </c:pt>
                <c:pt idx="1689">
                  <c:v>154.67035999999999</c:v>
                </c:pt>
                <c:pt idx="1690">
                  <c:v>154.67462599999999</c:v>
                </c:pt>
                <c:pt idx="1691">
                  <c:v>154.68830600000001</c:v>
                </c:pt>
                <c:pt idx="1692">
                  <c:v>154.69323800000001</c:v>
                </c:pt>
                <c:pt idx="1693">
                  <c:v>154.71237199999999</c:v>
                </c:pt>
                <c:pt idx="1694">
                  <c:v>154.73156</c:v>
                </c:pt>
                <c:pt idx="1695">
                  <c:v>154.74410599999999</c:v>
                </c:pt>
                <c:pt idx="1696">
                  <c:v>154.736492</c:v>
                </c:pt>
                <c:pt idx="1697">
                  <c:v>154.74570800000001</c:v>
                </c:pt>
                <c:pt idx="1698">
                  <c:v>154.76507599999999</c:v>
                </c:pt>
                <c:pt idx="1699">
                  <c:v>154.77601999999999</c:v>
                </c:pt>
                <c:pt idx="1700">
                  <c:v>154.77560600000001</c:v>
                </c:pt>
                <c:pt idx="1701">
                  <c:v>154.802066</c:v>
                </c:pt>
                <c:pt idx="1702">
                  <c:v>154.797224</c:v>
                </c:pt>
                <c:pt idx="1703">
                  <c:v>154.809932</c:v>
                </c:pt>
                <c:pt idx="1704">
                  <c:v>154.80994999999999</c:v>
                </c:pt>
                <c:pt idx="1705">
                  <c:v>154.821146</c:v>
                </c:pt>
                <c:pt idx="1706">
                  <c:v>154.82341400000001</c:v>
                </c:pt>
                <c:pt idx="1707">
                  <c:v>154.824602</c:v>
                </c:pt>
                <c:pt idx="1708">
                  <c:v>154.848704</c:v>
                </c:pt>
                <c:pt idx="1709">
                  <c:v>154.862312</c:v>
                </c:pt>
                <c:pt idx="1710">
                  <c:v>154.872266</c:v>
                </c:pt>
                <c:pt idx="1711">
                  <c:v>154.87485799999999</c:v>
                </c:pt>
                <c:pt idx="1712">
                  <c:v>154.89255199999999</c:v>
                </c:pt>
                <c:pt idx="1713">
                  <c:v>154.88724199999999</c:v>
                </c:pt>
                <c:pt idx="1714">
                  <c:v>154.892246</c:v>
                </c:pt>
                <c:pt idx="1715">
                  <c:v>154.89926600000001</c:v>
                </c:pt>
                <c:pt idx="1716">
                  <c:v>154.91413399999999</c:v>
                </c:pt>
                <c:pt idx="1717">
                  <c:v>154.92005599999999</c:v>
                </c:pt>
                <c:pt idx="1718">
                  <c:v>154.93150399999999</c:v>
                </c:pt>
                <c:pt idx="1719">
                  <c:v>154.93351999999999</c:v>
                </c:pt>
                <c:pt idx="1720">
                  <c:v>154.951052</c:v>
                </c:pt>
                <c:pt idx="1721">
                  <c:v>154.95155600000001</c:v>
                </c:pt>
                <c:pt idx="1722">
                  <c:v>154.96255400000001</c:v>
                </c:pt>
                <c:pt idx="1723">
                  <c:v>154.952564</c:v>
                </c:pt>
                <c:pt idx="1724">
                  <c:v>154.950548</c:v>
                </c:pt>
                <c:pt idx="1725">
                  <c:v>154.966712</c:v>
                </c:pt>
                <c:pt idx="1726">
                  <c:v>154.99376599999999</c:v>
                </c:pt>
                <c:pt idx="1727">
                  <c:v>154.98131000000001</c:v>
                </c:pt>
                <c:pt idx="1728">
                  <c:v>154.999706</c:v>
                </c:pt>
                <c:pt idx="1729">
                  <c:v>155.00735599999999</c:v>
                </c:pt>
                <c:pt idx="1730">
                  <c:v>155.0273</c:v>
                </c:pt>
                <c:pt idx="1731">
                  <c:v>155.022278</c:v>
                </c:pt>
                <c:pt idx="1732">
                  <c:v>155.030036</c:v>
                </c:pt>
                <c:pt idx="1733">
                  <c:v>155.03187199999999</c:v>
                </c:pt>
                <c:pt idx="1734">
                  <c:v>155.04585800000001</c:v>
                </c:pt>
                <c:pt idx="1735">
                  <c:v>155.05077199999999</c:v>
                </c:pt>
                <c:pt idx="1736">
                  <c:v>155.05550600000001</c:v>
                </c:pt>
                <c:pt idx="1737">
                  <c:v>155.06220200000001</c:v>
                </c:pt>
                <c:pt idx="1738">
                  <c:v>155.07589999999999</c:v>
                </c:pt>
                <c:pt idx="1739">
                  <c:v>155.07185000000001</c:v>
                </c:pt>
                <c:pt idx="1740">
                  <c:v>155.07478399999999</c:v>
                </c:pt>
                <c:pt idx="1741">
                  <c:v>155.07206600000001</c:v>
                </c:pt>
                <c:pt idx="1742">
                  <c:v>155.07984200000001</c:v>
                </c:pt>
                <c:pt idx="1743">
                  <c:v>155.08873399999999</c:v>
                </c:pt>
                <c:pt idx="1744">
                  <c:v>155.10192799999999</c:v>
                </c:pt>
                <c:pt idx="1745">
                  <c:v>155.11794800000001</c:v>
                </c:pt>
                <c:pt idx="1746">
                  <c:v>155.10556399999999</c:v>
                </c:pt>
                <c:pt idx="1747">
                  <c:v>155.10493399999999</c:v>
                </c:pt>
                <c:pt idx="1748">
                  <c:v>155.11377200000001</c:v>
                </c:pt>
                <c:pt idx="1749">
                  <c:v>155.13105200000001</c:v>
                </c:pt>
                <c:pt idx="1750">
                  <c:v>155.15234599999999</c:v>
                </c:pt>
                <c:pt idx="1751">
                  <c:v>155.13593</c:v>
                </c:pt>
                <c:pt idx="1752">
                  <c:v>155.1317</c:v>
                </c:pt>
                <c:pt idx="1753">
                  <c:v>155.13675799999999</c:v>
                </c:pt>
                <c:pt idx="1754">
                  <c:v>155.14093399999999</c:v>
                </c:pt>
                <c:pt idx="1755">
                  <c:v>155.14527200000001</c:v>
                </c:pt>
                <c:pt idx="1756">
                  <c:v>155.144588</c:v>
                </c:pt>
                <c:pt idx="1757">
                  <c:v>155.147414</c:v>
                </c:pt>
                <c:pt idx="1758">
                  <c:v>155.15735000000001</c:v>
                </c:pt>
                <c:pt idx="1759">
                  <c:v>155.15799799999999</c:v>
                </c:pt>
                <c:pt idx="1760">
                  <c:v>155.162678</c:v>
                </c:pt>
                <c:pt idx="1761">
                  <c:v>155.17608799999999</c:v>
                </c:pt>
                <c:pt idx="1762">
                  <c:v>155.179562</c:v>
                </c:pt>
                <c:pt idx="1763">
                  <c:v>155.16580999999999</c:v>
                </c:pt>
                <c:pt idx="1764">
                  <c:v>155.174612</c:v>
                </c:pt>
                <c:pt idx="1765">
                  <c:v>155.17774399999999</c:v>
                </c:pt>
                <c:pt idx="1766">
                  <c:v>155.181164</c:v>
                </c:pt>
                <c:pt idx="1767">
                  <c:v>155.18087600000001</c:v>
                </c:pt>
                <c:pt idx="1768">
                  <c:v>155.18892199999999</c:v>
                </c:pt>
                <c:pt idx="1769">
                  <c:v>155.20694</c:v>
                </c:pt>
                <c:pt idx="1770">
                  <c:v>155.20353800000001</c:v>
                </c:pt>
                <c:pt idx="1771">
                  <c:v>155.20890199999999</c:v>
                </c:pt>
                <c:pt idx="1772">
                  <c:v>155.211422</c:v>
                </c:pt>
                <c:pt idx="1773">
                  <c:v>155.20307</c:v>
                </c:pt>
                <c:pt idx="1774">
                  <c:v>155.21404999999999</c:v>
                </c:pt>
                <c:pt idx="1775">
                  <c:v>155.22182599999999</c:v>
                </c:pt>
                <c:pt idx="1776">
                  <c:v>155.22315800000001</c:v>
                </c:pt>
                <c:pt idx="1777">
                  <c:v>155.22182599999999</c:v>
                </c:pt>
                <c:pt idx="1778">
                  <c:v>155.218514</c:v>
                </c:pt>
                <c:pt idx="1779">
                  <c:v>155.231348</c:v>
                </c:pt>
                <c:pt idx="1780">
                  <c:v>155.25597200000001</c:v>
                </c:pt>
                <c:pt idx="1781">
                  <c:v>155.24204</c:v>
                </c:pt>
                <c:pt idx="1782">
                  <c:v>155.22674000000001</c:v>
                </c:pt>
                <c:pt idx="1783">
                  <c:v>155.23699999999999</c:v>
                </c:pt>
                <c:pt idx="1784">
                  <c:v>155.24492000000001</c:v>
                </c:pt>
                <c:pt idx="1785">
                  <c:v>155.26135400000001</c:v>
                </c:pt>
                <c:pt idx="1786">
                  <c:v>155.24128400000001</c:v>
                </c:pt>
                <c:pt idx="1787">
                  <c:v>155.226632</c:v>
                </c:pt>
                <c:pt idx="1788">
                  <c:v>155.235614</c:v>
                </c:pt>
                <c:pt idx="1789">
                  <c:v>155.249492</c:v>
                </c:pt>
                <c:pt idx="1790">
                  <c:v>155.252048</c:v>
                </c:pt>
                <c:pt idx="1791">
                  <c:v>155.25004999999999</c:v>
                </c:pt>
                <c:pt idx="1792">
                  <c:v>155.248682</c:v>
                </c:pt>
                <c:pt idx="1793">
                  <c:v>155.25130999999999</c:v>
                </c:pt>
                <c:pt idx="1794">
                  <c:v>155.248862</c:v>
                </c:pt>
                <c:pt idx="1795">
                  <c:v>155.263352</c:v>
                </c:pt>
                <c:pt idx="1796">
                  <c:v>155.260346</c:v>
                </c:pt>
                <c:pt idx="1797">
                  <c:v>155.24727799999999</c:v>
                </c:pt>
                <c:pt idx="1798">
                  <c:v>155.261426</c:v>
                </c:pt>
                <c:pt idx="1799">
                  <c:v>155.27802199999999</c:v>
                </c:pt>
                <c:pt idx="1800">
                  <c:v>155.26468399999999</c:v>
                </c:pt>
                <c:pt idx="1801">
                  <c:v>155.25879800000001</c:v>
                </c:pt>
                <c:pt idx="1802">
                  <c:v>155.267078</c:v>
                </c:pt>
                <c:pt idx="1803">
                  <c:v>155.261966</c:v>
                </c:pt>
                <c:pt idx="1804">
                  <c:v>155.256584</c:v>
                </c:pt>
                <c:pt idx="1805">
                  <c:v>155.24897000000001</c:v>
                </c:pt>
                <c:pt idx="1806">
                  <c:v>155.26938200000001</c:v>
                </c:pt>
                <c:pt idx="1807">
                  <c:v>155.27505199999999</c:v>
                </c:pt>
                <c:pt idx="1808">
                  <c:v>155.266088</c:v>
                </c:pt>
                <c:pt idx="1809">
                  <c:v>155.26225400000001</c:v>
                </c:pt>
                <c:pt idx="1810">
                  <c:v>155.27087599999999</c:v>
                </c:pt>
                <c:pt idx="1811">
                  <c:v>155.27426</c:v>
                </c:pt>
                <c:pt idx="1812">
                  <c:v>155.27199200000001</c:v>
                </c:pt>
                <c:pt idx="1813">
                  <c:v>155.26639399999999</c:v>
                </c:pt>
                <c:pt idx="1814">
                  <c:v>155.26741999999999</c:v>
                </c:pt>
                <c:pt idx="1815">
                  <c:v>155.27110999999999</c:v>
                </c:pt>
                <c:pt idx="1816">
                  <c:v>155.26409000000001</c:v>
                </c:pt>
                <c:pt idx="1817">
                  <c:v>155.27274800000001</c:v>
                </c:pt>
                <c:pt idx="1818">
                  <c:v>155.27265800000001</c:v>
                </c:pt>
                <c:pt idx="1819">
                  <c:v>155.26409000000001</c:v>
                </c:pt>
                <c:pt idx="1820">
                  <c:v>155.26011199999999</c:v>
                </c:pt>
                <c:pt idx="1821">
                  <c:v>155.25651199999999</c:v>
                </c:pt>
                <c:pt idx="1822">
                  <c:v>155.24430799999999</c:v>
                </c:pt>
                <c:pt idx="1823">
                  <c:v>155.25395599999999</c:v>
                </c:pt>
                <c:pt idx="1824">
                  <c:v>155.25734</c:v>
                </c:pt>
                <c:pt idx="1825">
                  <c:v>155.26155199999999</c:v>
                </c:pt>
                <c:pt idx="1826">
                  <c:v>155.25896</c:v>
                </c:pt>
                <c:pt idx="1827">
                  <c:v>155.265728</c:v>
                </c:pt>
                <c:pt idx="1828">
                  <c:v>155.25458599999999</c:v>
                </c:pt>
                <c:pt idx="1829">
                  <c:v>155.262362</c:v>
                </c:pt>
                <c:pt idx="1830">
                  <c:v>155.24792600000001</c:v>
                </c:pt>
                <c:pt idx="1831">
                  <c:v>155.246216</c:v>
                </c:pt>
                <c:pt idx="1832">
                  <c:v>155.25165200000001</c:v>
                </c:pt>
                <c:pt idx="1833">
                  <c:v>155.267528</c:v>
                </c:pt>
                <c:pt idx="1834">
                  <c:v>155.27400800000001</c:v>
                </c:pt>
                <c:pt idx="1835">
                  <c:v>155.26310000000001</c:v>
                </c:pt>
                <c:pt idx="1836">
                  <c:v>155.25112999999999</c:v>
                </c:pt>
                <c:pt idx="1837">
                  <c:v>155.25822199999999</c:v>
                </c:pt>
                <c:pt idx="1838">
                  <c:v>155.25784400000001</c:v>
                </c:pt>
                <c:pt idx="1839">
                  <c:v>155.24502799999999</c:v>
                </c:pt>
                <c:pt idx="1840">
                  <c:v>155.22900799999999</c:v>
                </c:pt>
                <c:pt idx="1841">
                  <c:v>155.242256</c:v>
                </c:pt>
                <c:pt idx="1842">
                  <c:v>155.248718</c:v>
                </c:pt>
                <c:pt idx="1843">
                  <c:v>155.242616</c:v>
                </c:pt>
                <c:pt idx="1844">
                  <c:v>155.23043000000001</c:v>
                </c:pt>
                <c:pt idx="1845">
                  <c:v>155.23955599999999</c:v>
                </c:pt>
                <c:pt idx="1846">
                  <c:v>155.23052000000001</c:v>
                </c:pt>
                <c:pt idx="1847">
                  <c:v>155.213078</c:v>
                </c:pt>
                <c:pt idx="1848">
                  <c:v>155.212142</c:v>
                </c:pt>
                <c:pt idx="1849">
                  <c:v>155.22454400000001</c:v>
                </c:pt>
                <c:pt idx="1850">
                  <c:v>155.21966599999999</c:v>
                </c:pt>
                <c:pt idx="1851">
                  <c:v>155.22126800000001</c:v>
                </c:pt>
                <c:pt idx="1852">
                  <c:v>155.212628</c:v>
                </c:pt>
                <c:pt idx="1853">
                  <c:v>155.21813599999999</c:v>
                </c:pt>
                <c:pt idx="1854">
                  <c:v>155.21338399999999</c:v>
                </c:pt>
                <c:pt idx="1855">
                  <c:v>155.20717400000001</c:v>
                </c:pt>
                <c:pt idx="1856">
                  <c:v>155.21655200000001</c:v>
                </c:pt>
                <c:pt idx="1857">
                  <c:v>155.20535599999999</c:v>
                </c:pt>
                <c:pt idx="1858">
                  <c:v>155.17391000000001</c:v>
                </c:pt>
                <c:pt idx="1859">
                  <c:v>155.18735599999999</c:v>
                </c:pt>
                <c:pt idx="1860">
                  <c:v>155.20755199999999</c:v>
                </c:pt>
                <c:pt idx="1861">
                  <c:v>155.19865999999999</c:v>
                </c:pt>
                <c:pt idx="1862">
                  <c:v>155.186384</c:v>
                </c:pt>
                <c:pt idx="1863">
                  <c:v>155.18931799999999</c:v>
                </c:pt>
                <c:pt idx="1864">
                  <c:v>155.18105600000001</c:v>
                </c:pt>
                <c:pt idx="1865">
                  <c:v>155.168564</c:v>
                </c:pt>
                <c:pt idx="1866">
                  <c:v>155.172686</c:v>
                </c:pt>
                <c:pt idx="1867">
                  <c:v>155.15978000000001</c:v>
                </c:pt>
                <c:pt idx="1868">
                  <c:v>155.15889799999999</c:v>
                </c:pt>
                <c:pt idx="1869">
                  <c:v>155.16301999999999</c:v>
                </c:pt>
                <c:pt idx="1870">
                  <c:v>155.16291200000001</c:v>
                </c:pt>
                <c:pt idx="1871">
                  <c:v>155.15798000000001</c:v>
                </c:pt>
                <c:pt idx="1872">
                  <c:v>155.16672800000001</c:v>
                </c:pt>
                <c:pt idx="1873">
                  <c:v>155.15049200000001</c:v>
                </c:pt>
                <c:pt idx="1874">
                  <c:v>155.14228399999999</c:v>
                </c:pt>
                <c:pt idx="1875">
                  <c:v>155.14806200000001</c:v>
                </c:pt>
                <c:pt idx="1876">
                  <c:v>155.13267200000001</c:v>
                </c:pt>
                <c:pt idx="1877">
                  <c:v>155.135966</c:v>
                </c:pt>
                <c:pt idx="1878">
                  <c:v>155.14201399999999</c:v>
                </c:pt>
                <c:pt idx="1879">
                  <c:v>155.13603800000001</c:v>
                </c:pt>
                <c:pt idx="1880">
                  <c:v>155.125868</c:v>
                </c:pt>
                <c:pt idx="1881">
                  <c:v>155.120216</c:v>
                </c:pt>
                <c:pt idx="1882">
                  <c:v>155.11443800000001</c:v>
                </c:pt>
                <c:pt idx="1883">
                  <c:v>155.11604</c:v>
                </c:pt>
                <c:pt idx="1884">
                  <c:v>155.11541</c:v>
                </c:pt>
                <c:pt idx="1885">
                  <c:v>155.107868</c:v>
                </c:pt>
                <c:pt idx="1886">
                  <c:v>155.10063199999999</c:v>
                </c:pt>
                <c:pt idx="1887">
                  <c:v>155.098274</c:v>
                </c:pt>
                <c:pt idx="1888">
                  <c:v>155.09107399999999</c:v>
                </c:pt>
                <c:pt idx="1889">
                  <c:v>155.08859000000001</c:v>
                </c:pt>
                <c:pt idx="1890">
                  <c:v>155.092928</c:v>
                </c:pt>
                <c:pt idx="1891">
                  <c:v>155.08533199999999</c:v>
                </c:pt>
                <c:pt idx="1892">
                  <c:v>155.06871799999999</c:v>
                </c:pt>
                <c:pt idx="1893">
                  <c:v>155.05753999999999</c:v>
                </c:pt>
                <c:pt idx="1894">
                  <c:v>155.05089799999999</c:v>
                </c:pt>
                <c:pt idx="1895">
                  <c:v>155.062634</c:v>
                </c:pt>
                <c:pt idx="1896">
                  <c:v>155.05842200000001</c:v>
                </c:pt>
                <c:pt idx="1897">
                  <c:v>155.06022200000001</c:v>
                </c:pt>
                <c:pt idx="1898">
                  <c:v>155.04648800000001</c:v>
                </c:pt>
                <c:pt idx="1899">
                  <c:v>155.033492</c:v>
                </c:pt>
                <c:pt idx="1900">
                  <c:v>155.03054</c:v>
                </c:pt>
                <c:pt idx="1901">
                  <c:v>155.02422200000001</c:v>
                </c:pt>
                <c:pt idx="1902">
                  <c:v>155.023484</c:v>
                </c:pt>
                <c:pt idx="1903">
                  <c:v>155.03118799999999</c:v>
                </c:pt>
                <c:pt idx="1904">
                  <c:v>155.01605000000001</c:v>
                </c:pt>
                <c:pt idx="1905">
                  <c:v>155.00730200000001</c:v>
                </c:pt>
                <c:pt idx="1906">
                  <c:v>155.004242</c:v>
                </c:pt>
                <c:pt idx="1907">
                  <c:v>154.99833799999999</c:v>
                </c:pt>
                <c:pt idx="1908">
                  <c:v>154.98705200000001</c:v>
                </c:pt>
                <c:pt idx="1909">
                  <c:v>154.99504400000001</c:v>
                </c:pt>
                <c:pt idx="1910">
                  <c:v>154.99308199999999</c:v>
                </c:pt>
                <c:pt idx="1911">
                  <c:v>154.980086</c:v>
                </c:pt>
                <c:pt idx="1912">
                  <c:v>154.96449799999999</c:v>
                </c:pt>
                <c:pt idx="1913">
                  <c:v>154.970744</c:v>
                </c:pt>
                <c:pt idx="1914">
                  <c:v>154.97238200000001</c:v>
                </c:pt>
                <c:pt idx="1915">
                  <c:v>154.95285200000001</c:v>
                </c:pt>
                <c:pt idx="1916">
                  <c:v>154.942376</c:v>
                </c:pt>
                <c:pt idx="1917">
                  <c:v>154.93109000000001</c:v>
                </c:pt>
                <c:pt idx="1918">
                  <c:v>154.92176599999999</c:v>
                </c:pt>
                <c:pt idx="1919">
                  <c:v>154.929686</c:v>
                </c:pt>
                <c:pt idx="1920">
                  <c:v>154.919444</c:v>
                </c:pt>
                <c:pt idx="1921">
                  <c:v>154.90873400000001</c:v>
                </c:pt>
                <c:pt idx="1922">
                  <c:v>154.914188</c:v>
                </c:pt>
                <c:pt idx="1923">
                  <c:v>154.91471000000001</c:v>
                </c:pt>
                <c:pt idx="1924">
                  <c:v>154.902884</c:v>
                </c:pt>
                <c:pt idx="1925">
                  <c:v>154.88405599999999</c:v>
                </c:pt>
                <c:pt idx="1926">
                  <c:v>154.87419199999999</c:v>
                </c:pt>
                <c:pt idx="1927">
                  <c:v>154.859756</c:v>
                </c:pt>
                <c:pt idx="1928">
                  <c:v>154.87367</c:v>
                </c:pt>
                <c:pt idx="1929">
                  <c:v>154.86836</c:v>
                </c:pt>
                <c:pt idx="1930">
                  <c:v>154.86578600000001</c:v>
                </c:pt>
                <c:pt idx="1931">
                  <c:v>154.85091800000001</c:v>
                </c:pt>
                <c:pt idx="1932">
                  <c:v>154.84958599999999</c:v>
                </c:pt>
                <c:pt idx="1933">
                  <c:v>154.84006400000001</c:v>
                </c:pt>
                <c:pt idx="1934">
                  <c:v>154.82435000000001</c:v>
                </c:pt>
                <c:pt idx="1935">
                  <c:v>154.814144</c:v>
                </c:pt>
                <c:pt idx="1936">
                  <c:v>154.81250600000001</c:v>
                </c:pt>
                <c:pt idx="1937">
                  <c:v>154.81920199999999</c:v>
                </c:pt>
                <c:pt idx="1938">
                  <c:v>154.809158</c:v>
                </c:pt>
                <c:pt idx="1939">
                  <c:v>154.78642400000001</c:v>
                </c:pt>
                <c:pt idx="1940">
                  <c:v>154.77587600000001</c:v>
                </c:pt>
                <c:pt idx="1941">
                  <c:v>154.76901799999999</c:v>
                </c:pt>
                <c:pt idx="1942">
                  <c:v>154.77544399999999</c:v>
                </c:pt>
                <c:pt idx="1943">
                  <c:v>154.751306</c:v>
                </c:pt>
                <c:pt idx="1944">
                  <c:v>154.75146799999999</c:v>
                </c:pt>
                <c:pt idx="1945">
                  <c:v>154.771016</c:v>
                </c:pt>
                <c:pt idx="1946">
                  <c:v>154.74010999999999</c:v>
                </c:pt>
                <c:pt idx="1947">
                  <c:v>154.73849000000001</c:v>
                </c:pt>
                <c:pt idx="1948">
                  <c:v>154.726304</c:v>
                </c:pt>
                <c:pt idx="1949">
                  <c:v>154.71273199999999</c:v>
                </c:pt>
                <c:pt idx="1950">
                  <c:v>154.718816</c:v>
                </c:pt>
                <c:pt idx="1951">
                  <c:v>154.71149</c:v>
                </c:pt>
                <c:pt idx="1952">
                  <c:v>154.70648600000001</c:v>
                </c:pt>
                <c:pt idx="1953">
                  <c:v>154.696496</c:v>
                </c:pt>
                <c:pt idx="1954">
                  <c:v>154.694714</c:v>
                </c:pt>
                <c:pt idx="1955">
                  <c:v>154.682816</c:v>
                </c:pt>
                <c:pt idx="1956">
                  <c:v>154.66676000000001</c:v>
                </c:pt>
                <c:pt idx="1957">
                  <c:v>154.66065800000001</c:v>
                </c:pt>
                <c:pt idx="1958">
                  <c:v>154.63961599999999</c:v>
                </c:pt>
                <c:pt idx="1959">
                  <c:v>154.63576399999999</c:v>
                </c:pt>
                <c:pt idx="1960">
                  <c:v>154.63022000000001</c:v>
                </c:pt>
                <c:pt idx="1961">
                  <c:v>154.62222800000001</c:v>
                </c:pt>
                <c:pt idx="1962">
                  <c:v>154.61443399999999</c:v>
                </c:pt>
                <c:pt idx="1963">
                  <c:v>154.61277799999999</c:v>
                </c:pt>
                <c:pt idx="1964">
                  <c:v>154.60422800000001</c:v>
                </c:pt>
                <c:pt idx="1965">
                  <c:v>154.58943199999999</c:v>
                </c:pt>
                <c:pt idx="1966">
                  <c:v>154.57456400000001</c:v>
                </c:pt>
                <c:pt idx="1967">
                  <c:v>154.56693200000001</c:v>
                </c:pt>
                <c:pt idx="1968">
                  <c:v>154.563908</c:v>
                </c:pt>
                <c:pt idx="1969">
                  <c:v>154.57056800000001</c:v>
                </c:pt>
                <c:pt idx="1970">
                  <c:v>154.54606999999999</c:v>
                </c:pt>
                <c:pt idx="1971">
                  <c:v>154.54472000000001</c:v>
                </c:pt>
                <c:pt idx="1972">
                  <c:v>154.53465800000001</c:v>
                </c:pt>
                <c:pt idx="1973">
                  <c:v>154.524056</c:v>
                </c:pt>
                <c:pt idx="1974">
                  <c:v>154.51213999999999</c:v>
                </c:pt>
                <c:pt idx="1975">
                  <c:v>154.50546199999999</c:v>
                </c:pt>
                <c:pt idx="1976">
                  <c:v>154.49261000000001</c:v>
                </c:pt>
                <c:pt idx="1977">
                  <c:v>154.48560800000001</c:v>
                </c:pt>
                <c:pt idx="1978">
                  <c:v>154.492808</c:v>
                </c:pt>
                <c:pt idx="1979">
                  <c:v>154.46346800000001</c:v>
                </c:pt>
                <c:pt idx="1980">
                  <c:v>154.448294</c:v>
                </c:pt>
                <c:pt idx="1981">
                  <c:v>154.438142</c:v>
                </c:pt>
                <c:pt idx="1982">
                  <c:v>154.42734200000001</c:v>
                </c:pt>
                <c:pt idx="1983">
                  <c:v>154.42865599999999</c:v>
                </c:pt>
                <c:pt idx="1984">
                  <c:v>154.43079800000001</c:v>
                </c:pt>
                <c:pt idx="1985">
                  <c:v>154.404158</c:v>
                </c:pt>
                <c:pt idx="1986">
                  <c:v>154.394294</c:v>
                </c:pt>
                <c:pt idx="1987">
                  <c:v>154.402322</c:v>
                </c:pt>
                <c:pt idx="1988">
                  <c:v>154.386428</c:v>
                </c:pt>
                <c:pt idx="1989">
                  <c:v>154.38207199999999</c:v>
                </c:pt>
                <c:pt idx="1990">
                  <c:v>154.36770799999999</c:v>
                </c:pt>
                <c:pt idx="1991">
                  <c:v>154.360814</c:v>
                </c:pt>
                <c:pt idx="1992">
                  <c:v>154.35145399999999</c:v>
                </c:pt>
                <c:pt idx="1993">
                  <c:v>154.33510999999999</c:v>
                </c:pt>
                <c:pt idx="1994">
                  <c:v>154.32124999999999</c:v>
                </c:pt>
                <c:pt idx="1995">
                  <c:v>154.30947800000001</c:v>
                </c:pt>
                <c:pt idx="1996">
                  <c:v>154.31469799999999</c:v>
                </c:pt>
                <c:pt idx="1997">
                  <c:v>154.29619400000001</c:v>
                </c:pt>
                <c:pt idx="1998">
                  <c:v>154.295492</c:v>
                </c:pt>
                <c:pt idx="1999">
                  <c:v>154.26598999999999</c:v>
                </c:pt>
                <c:pt idx="2000">
                  <c:v>154.26370399999999</c:v>
                </c:pt>
                <c:pt idx="2001">
                  <c:v>154.26714200000001</c:v>
                </c:pt>
                <c:pt idx="2002">
                  <c:v>154.25032999999999</c:v>
                </c:pt>
                <c:pt idx="2003">
                  <c:v>154.229612</c:v>
                </c:pt>
                <c:pt idx="2004">
                  <c:v>154.22127800000001</c:v>
                </c:pt>
                <c:pt idx="2005">
                  <c:v>154.214474</c:v>
                </c:pt>
                <c:pt idx="2006">
                  <c:v>154.20605</c:v>
                </c:pt>
                <c:pt idx="2007">
                  <c:v>154.18634</c:v>
                </c:pt>
                <c:pt idx="2008">
                  <c:v>154.18776199999999</c:v>
                </c:pt>
                <c:pt idx="2009">
                  <c:v>154.17733999999999</c:v>
                </c:pt>
                <c:pt idx="2010">
                  <c:v>154.16947400000001</c:v>
                </c:pt>
                <c:pt idx="2011">
                  <c:v>154.14497600000001</c:v>
                </c:pt>
                <c:pt idx="2012">
                  <c:v>154.13138599999999</c:v>
                </c:pt>
                <c:pt idx="2013">
                  <c:v>154.123628</c:v>
                </c:pt>
                <c:pt idx="2014">
                  <c:v>154.120496</c:v>
                </c:pt>
                <c:pt idx="2015">
                  <c:v>154.09635800000001</c:v>
                </c:pt>
                <c:pt idx="2016">
                  <c:v>154.08716000000001</c:v>
                </c:pt>
                <c:pt idx="2017">
                  <c:v>154.09376599999999</c:v>
                </c:pt>
                <c:pt idx="2018">
                  <c:v>154.092254</c:v>
                </c:pt>
                <c:pt idx="2019">
                  <c:v>154.06759400000001</c:v>
                </c:pt>
                <c:pt idx="2020">
                  <c:v>154.04590400000001</c:v>
                </c:pt>
                <c:pt idx="2021">
                  <c:v>154.03110799999999</c:v>
                </c:pt>
                <c:pt idx="2022">
                  <c:v>154.03954999999999</c:v>
                </c:pt>
                <c:pt idx="2023">
                  <c:v>154.01983999999999</c:v>
                </c:pt>
                <c:pt idx="2024">
                  <c:v>154.00088600000001</c:v>
                </c:pt>
                <c:pt idx="2025">
                  <c:v>153.98339000000001</c:v>
                </c:pt>
                <c:pt idx="2026">
                  <c:v>153.98025799999999</c:v>
                </c:pt>
                <c:pt idx="2027">
                  <c:v>153.97286</c:v>
                </c:pt>
                <c:pt idx="2028">
                  <c:v>153.970538</c:v>
                </c:pt>
                <c:pt idx="2029">
                  <c:v>153.94989200000001</c:v>
                </c:pt>
                <c:pt idx="2030">
                  <c:v>153.93437599999999</c:v>
                </c:pt>
                <c:pt idx="2031">
                  <c:v>153.93630200000001</c:v>
                </c:pt>
                <c:pt idx="2032">
                  <c:v>153.923396</c:v>
                </c:pt>
                <c:pt idx="2033">
                  <c:v>153.892796</c:v>
                </c:pt>
                <c:pt idx="2034">
                  <c:v>153.88673</c:v>
                </c:pt>
                <c:pt idx="2035">
                  <c:v>153.889556</c:v>
                </c:pt>
                <c:pt idx="2036">
                  <c:v>153.86122399999999</c:v>
                </c:pt>
                <c:pt idx="2037">
                  <c:v>153.847544</c:v>
                </c:pt>
                <c:pt idx="2038">
                  <c:v>153.838652</c:v>
                </c:pt>
                <c:pt idx="2039">
                  <c:v>153.82594399999999</c:v>
                </c:pt>
                <c:pt idx="2040">
                  <c:v>153.82351399999999</c:v>
                </c:pt>
                <c:pt idx="2041">
                  <c:v>153.81285800000001</c:v>
                </c:pt>
                <c:pt idx="2042">
                  <c:v>153.79988</c:v>
                </c:pt>
                <c:pt idx="2043">
                  <c:v>153.78728000000001</c:v>
                </c:pt>
                <c:pt idx="2044">
                  <c:v>153.787136</c:v>
                </c:pt>
                <c:pt idx="2045">
                  <c:v>153.776498</c:v>
                </c:pt>
                <c:pt idx="2046">
                  <c:v>153.75658999999999</c:v>
                </c:pt>
                <c:pt idx="2047">
                  <c:v>153.73094</c:v>
                </c:pt>
                <c:pt idx="2048">
                  <c:v>153.73065199999999</c:v>
                </c:pt>
                <c:pt idx="2049">
                  <c:v>153.73236199999999</c:v>
                </c:pt>
                <c:pt idx="2050">
                  <c:v>153.70782800000001</c:v>
                </c:pt>
                <c:pt idx="2051">
                  <c:v>153.68135000000001</c:v>
                </c:pt>
                <c:pt idx="2052">
                  <c:v>153.69449</c:v>
                </c:pt>
                <c:pt idx="2053">
                  <c:v>153.68755999999999</c:v>
                </c:pt>
                <c:pt idx="2054">
                  <c:v>153.67017200000001</c:v>
                </c:pt>
                <c:pt idx="2055">
                  <c:v>153.65534</c:v>
                </c:pt>
                <c:pt idx="2056">
                  <c:v>153.64139</c:v>
                </c:pt>
                <c:pt idx="2057">
                  <c:v>153.63256999999999</c:v>
                </c:pt>
                <c:pt idx="2058">
                  <c:v>153.62069</c:v>
                </c:pt>
                <c:pt idx="2059">
                  <c:v>153.61160000000001</c:v>
                </c:pt>
                <c:pt idx="2060">
                  <c:v>153.58189999999999</c:v>
                </c:pt>
                <c:pt idx="2061">
                  <c:v>153.57493400000001</c:v>
                </c:pt>
                <c:pt idx="2062">
                  <c:v>153.575492</c:v>
                </c:pt>
                <c:pt idx="2063">
                  <c:v>153.55351400000001</c:v>
                </c:pt>
                <c:pt idx="2064">
                  <c:v>153.54523399999999</c:v>
                </c:pt>
                <c:pt idx="2065">
                  <c:v>153.52151000000001</c:v>
                </c:pt>
                <c:pt idx="2066">
                  <c:v>153.49589599999999</c:v>
                </c:pt>
                <c:pt idx="2067">
                  <c:v>153.49875800000001</c:v>
                </c:pt>
                <c:pt idx="2068">
                  <c:v>153.484556</c:v>
                </c:pt>
                <c:pt idx="2069">
                  <c:v>153.48871399999999</c:v>
                </c:pt>
                <c:pt idx="2070">
                  <c:v>153.47461999999999</c:v>
                </c:pt>
                <c:pt idx="2071">
                  <c:v>153.44733199999999</c:v>
                </c:pt>
                <c:pt idx="2072">
                  <c:v>153.45235400000001</c:v>
                </c:pt>
                <c:pt idx="2073">
                  <c:v>153.439898</c:v>
                </c:pt>
                <c:pt idx="2074">
                  <c:v>153.424148</c:v>
                </c:pt>
                <c:pt idx="2075">
                  <c:v>153.41909000000001</c:v>
                </c:pt>
                <c:pt idx="2076">
                  <c:v>153.40931599999999</c:v>
                </c:pt>
                <c:pt idx="2077">
                  <c:v>153.387608</c:v>
                </c:pt>
                <c:pt idx="2078">
                  <c:v>153.37263200000001</c:v>
                </c:pt>
                <c:pt idx="2079">
                  <c:v>153.34781000000001</c:v>
                </c:pt>
                <c:pt idx="2080">
                  <c:v>153.342806</c:v>
                </c:pt>
                <c:pt idx="2081">
                  <c:v>153.33637999999999</c:v>
                </c:pt>
                <c:pt idx="2082">
                  <c:v>153.317138</c:v>
                </c:pt>
                <c:pt idx="2083">
                  <c:v>153.29634799999999</c:v>
                </c:pt>
                <c:pt idx="2084">
                  <c:v>153.28290200000001</c:v>
                </c:pt>
                <c:pt idx="2085">
                  <c:v>153.267224</c:v>
                </c:pt>
                <c:pt idx="2086">
                  <c:v>153.26934800000001</c:v>
                </c:pt>
                <c:pt idx="2087">
                  <c:v>153.25518199999999</c:v>
                </c:pt>
                <c:pt idx="2088">
                  <c:v>153.23570599999999</c:v>
                </c:pt>
                <c:pt idx="2089">
                  <c:v>153.212288</c:v>
                </c:pt>
                <c:pt idx="2090">
                  <c:v>153.217094</c:v>
                </c:pt>
                <c:pt idx="2091">
                  <c:v>153.19808599999999</c:v>
                </c:pt>
                <c:pt idx="2092">
                  <c:v>153.178394</c:v>
                </c:pt>
                <c:pt idx="2093">
                  <c:v>153.162014</c:v>
                </c:pt>
                <c:pt idx="2094">
                  <c:v>153.14304200000001</c:v>
                </c:pt>
                <c:pt idx="2095">
                  <c:v>153.133736</c:v>
                </c:pt>
                <c:pt idx="2096">
                  <c:v>153.12095600000001</c:v>
                </c:pt>
                <c:pt idx="2097">
                  <c:v>153.10700600000001</c:v>
                </c:pt>
                <c:pt idx="2098">
                  <c:v>153.11409800000001</c:v>
                </c:pt>
                <c:pt idx="2099">
                  <c:v>153.08914999999999</c:v>
                </c:pt>
                <c:pt idx="2100">
                  <c:v>153.06692000000001</c:v>
                </c:pt>
                <c:pt idx="2101">
                  <c:v>153.05745200000001</c:v>
                </c:pt>
                <c:pt idx="2102">
                  <c:v>153.034502</c:v>
                </c:pt>
                <c:pt idx="2103">
                  <c:v>153.037418</c:v>
                </c:pt>
                <c:pt idx="2104">
                  <c:v>153.028886</c:v>
                </c:pt>
                <c:pt idx="2105">
                  <c:v>153.00483800000001</c:v>
                </c:pt>
                <c:pt idx="2106">
                  <c:v>152.98559599999999</c:v>
                </c:pt>
                <c:pt idx="2107">
                  <c:v>152.96822599999999</c:v>
                </c:pt>
                <c:pt idx="2108">
                  <c:v>152.959046</c:v>
                </c:pt>
                <c:pt idx="2109">
                  <c:v>152.93312599999999</c:v>
                </c:pt>
                <c:pt idx="2110">
                  <c:v>152.92108400000001</c:v>
                </c:pt>
                <c:pt idx="2111">
                  <c:v>152.91890599999999</c:v>
                </c:pt>
                <c:pt idx="2112">
                  <c:v>152.89600999999999</c:v>
                </c:pt>
                <c:pt idx="2113">
                  <c:v>152.897954</c:v>
                </c:pt>
                <c:pt idx="2114">
                  <c:v>152.88575</c:v>
                </c:pt>
                <c:pt idx="2115">
                  <c:v>152.86238599999999</c:v>
                </c:pt>
                <c:pt idx="2116">
                  <c:v>152.84935400000001</c:v>
                </c:pt>
                <c:pt idx="2117">
                  <c:v>152.83702400000001</c:v>
                </c:pt>
                <c:pt idx="2118">
                  <c:v>152.813264</c:v>
                </c:pt>
                <c:pt idx="2119">
                  <c:v>152.79083600000001</c:v>
                </c:pt>
                <c:pt idx="2120">
                  <c:v>152.788172</c:v>
                </c:pt>
                <c:pt idx="2121">
                  <c:v>152.78806399999999</c:v>
                </c:pt>
                <c:pt idx="2122">
                  <c:v>152.76803000000001</c:v>
                </c:pt>
                <c:pt idx="2123">
                  <c:v>152.74293800000001</c:v>
                </c:pt>
                <c:pt idx="2124">
                  <c:v>152.71852999999999</c:v>
                </c:pt>
                <c:pt idx="2125">
                  <c:v>152.70938599999999</c:v>
                </c:pt>
                <c:pt idx="2126">
                  <c:v>152.697002</c:v>
                </c:pt>
                <c:pt idx="2127">
                  <c:v>152.69662400000001</c:v>
                </c:pt>
                <c:pt idx="2128">
                  <c:v>152.67252199999999</c:v>
                </c:pt>
                <c:pt idx="2129">
                  <c:v>152.65968799999999</c:v>
                </c:pt>
                <c:pt idx="2130">
                  <c:v>152.649518</c:v>
                </c:pt>
                <c:pt idx="2131">
                  <c:v>152.637224</c:v>
                </c:pt>
                <c:pt idx="2132">
                  <c:v>152.62491199999999</c:v>
                </c:pt>
                <c:pt idx="2133">
                  <c:v>152.61040399999999</c:v>
                </c:pt>
                <c:pt idx="2134">
                  <c:v>152.58354800000001</c:v>
                </c:pt>
                <c:pt idx="2135">
                  <c:v>152.57152400000001</c:v>
                </c:pt>
                <c:pt idx="2136">
                  <c:v>152.555252</c:v>
                </c:pt>
                <c:pt idx="2137">
                  <c:v>152.53349</c:v>
                </c:pt>
                <c:pt idx="2138">
                  <c:v>152.50931600000001</c:v>
                </c:pt>
                <c:pt idx="2139">
                  <c:v>152.509334</c:v>
                </c:pt>
                <c:pt idx="2140">
                  <c:v>152.491118</c:v>
                </c:pt>
                <c:pt idx="2141">
                  <c:v>152.47624999999999</c:v>
                </c:pt>
                <c:pt idx="2142">
                  <c:v>152.45414600000001</c:v>
                </c:pt>
                <c:pt idx="2143">
                  <c:v>152.44100599999999</c:v>
                </c:pt>
                <c:pt idx="2144">
                  <c:v>152.42968400000001</c:v>
                </c:pt>
                <c:pt idx="2145">
                  <c:v>152.419478</c:v>
                </c:pt>
                <c:pt idx="2146">
                  <c:v>152.399066</c:v>
                </c:pt>
                <c:pt idx="2147">
                  <c:v>152.38977800000001</c:v>
                </c:pt>
                <c:pt idx="2148">
                  <c:v>152.37129200000001</c:v>
                </c:pt>
                <c:pt idx="2149">
                  <c:v>152.359736</c:v>
                </c:pt>
                <c:pt idx="2150">
                  <c:v>152.34513799999999</c:v>
                </c:pt>
                <c:pt idx="2151">
                  <c:v>152.31448399999999</c:v>
                </c:pt>
                <c:pt idx="2152">
                  <c:v>152.30481800000001</c:v>
                </c:pt>
                <c:pt idx="2153">
                  <c:v>152.289806</c:v>
                </c:pt>
                <c:pt idx="2154">
                  <c:v>152.27479400000001</c:v>
                </c:pt>
                <c:pt idx="2155">
                  <c:v>152.260682</c:v>
                </c:pt>
                <c:pt idx="2156">
                  <c:v>152.23593199999999</c:v>
                </c:pt>
                <c:pt idx="2157">
                  <c:v>152.210138</c:v>
                </c:pt>
                <c:pt idx="2158">
                  <c:v>152.21236999999999</c:v>
                </c:pt>
                <c:pt idx="2159">
                  <c:v>152.203316</c:v>
                </c:pt>
                <c:pt idx="2160">
                  <c:v>152.182526</c:v>
                </c:pt>
                <c:pt idx="2161">
                  <c:v>152.16299599999999</c:v>
                </c:pt>
                <c:pt idx="2162">
                  <c:v>152.15032400000001</c:v>
                </c:pt>
                <c:pt idx="2163">
                  <c:v>152.127194</c:v>
                </c:pt>
                <c:pt idx="2164">
                  <c:v>152.109374</c:v>
                </c:pt>
                <c:pt idx="2165">
                  <c:v>152.103578</c:v>
                </c:pt>
                <c:pt idx="2166">
                  <c:v>152.087684</c:v>
                </c:pt>
                <c:pt idx="2167">
                  <c:v>152.07209599999999</c:v>
                </c:pt>
                <c:pt idx="2168">
                  <c:v>152.046032</c:v>
                </c:pt>
                <c:pt idx="2169">
                  <c:v>152.02850000000001</c:v>
                </c:pt>
                <c:pt idx="2170">
                  <c:v>152.02356800000001</c:v>
                </c:pt>
                <c:pt idx="2171">
                  <c:v>152.015702</c:v>
                </c:pt>
                <c:pt idx="2172">
                  <c:v>152.00340800000001</c:v>
                </c:pt>
                <c:pt idx="2173">
                  <c:v>151.98935</c:v>
                </c:pt>
                <c:pt idx="2174">
                  <c:v>151.96387999999999</c:v>
                </c:pt>
                <c:pt idx="2175">
                  <c:v>151.95695000000001</c:v>
                </c:pt>
                <c:pt idx="2176">
                  <c:v>151.93583599999999</c:v>
                </c:pt>
                <c:pt idx="2177">
                  <c:v>151.904462</c:v>
                </c:pt>
                <c:pt idx="2178">
                  <c:v>151.90318400000001</c:v>
                </c:pt>
                <c:pt idx="2179">
                  <c:v>151.89301399999999</c:v>
                </c:pt>
                <c:pt idx="2180">
                  <c:v>151.873088</c:v>
                </c:pt>
                <c:pt idx="2181">
                  <c:v>151.85539399999999</c:v>
                </c:pt>
                <c:pt idx="2182">
                  <c:v>151.82347999999999</c:v>
                </c:pt>
                <c:pt idx="2183">
                  <c:v>151.80344600000001</c:v>
                </c:pt>
                <c:pt idx="2184">
                  <c:v>151.79837000000001</c:v>
                </c:pt>
                <c:pt idx="2185">
                  <c:v>151.79223200000001</c:v>
                </c:pt>
                <c:pt idx="2186">
                  <c:v>151.76804000000001</c:v>
                </c:pt>
                <c:pt idx="2187">
                  <c:v>151.74658400000001</c:v>
                </c:pt>
                <c:pt idx="2188">
                  <c:v>151.738394</c:v>
                </c:pt>
                <c:pt idx="2189">
                  <c:v>151.70865800000001</c:v>
                </c:pt>
                <c:pt idx="2190">
                  <c:v>151.69990999999999</c:v>
                </c:pt>
                <c:pt idx="2191">
                  <c:v>151.681892</c:v>
                </c:pt>
                <c:pt idx="2192">
                  <c:v>151.664648</c:v>
                </c:pt>
                <c:pt idx="2193">
                  <c:v>151.655396</c:v>
                </c:pt>
                <c:pt idx="2194">
                  <c:v>151.645568</c:v>
                </c:pt>
                <c:pt idx="2195">
                  <c:v>151.63109600000001</c:v>
                </c:pt>
                <c:pt idx="2196">
                  <c:v>151.61169200000001</c:v>
                </c:pt>
                <c:pt idx="2197">
                  <c:v>151.59370999999999</c:v>
                </c:pt>
                <c:pt idx="2198">
                  <c:v>151.584476</c:v>
                </c:pt>
                <c:pt idx="2199">
                  <c:v>151.56094999999999</c:v>
                </c:pt>
                <c:pt idx="2200">
                  <c:v>151.532546</c:v>
                </c:pt>
                <c:pt idx="2201">
                  <c:v>151.52221399999999</c:v>
                </c:pt>
                <c:pt idx="2202">
                  <c:v>151.50680600000001</c:v>
                </c:pt>
                <c:pt idx="2203">
                  <c:v>151.48311799999999</c:v>
                </c:pt>
                <c:pt idx="2204">
                  <c:v>151.48041799999999</c:v>
                </c:pt>
                <c:pt idx="2205">
                  <c:v>151.45636999999999</c:v>
                </c:pt>
                <c:pt idx="2206">
                  <c:v>151.44119599999999</c:v>
                </c:pt>
                <c:pt idx="2207">
                  <c:v>151.42632800000001</c:v>
                </c:pt>
                <c:pt idx="2208">
                  <c:v>151.407104</c:v>
                </c:pt>
                <c:pt idx="2209">
                  <c:v>151.37682799999999</c:v>
                </c:pt>
                <c:pt idx="2210">
                  <c:v>151.35314</c:v>
                </c:pt>
                <c:pt idx="2211">
                  <c:v>151.34980999999999</c:v>
                </c:pt>
                <c:pt idx="2212">
                  <c:v>151.34815399999999</c:v>
                </c:pt>
                <c:pt idx="2213">
                  <c:v>151.33503200000001</c:v>
                </c:pt>
                <c:pt idx="2214">
                  <c:v>151.31645599999999</c:v>
                </c:pt>
                <c:pt idx="2215">
                  <c:v>151.277828</c:v>
                </c:pt>
                <c:pt idx="2216">
                  <c:v>151.262708</c:v>
                </c:pt>
                <c:pt idx="2217">
                  <c:v>151.238552</c:v>
                </c:pt>
                <c:pt idx="2218">
                  <c:v>151.23342199999999</c:v>
                </c:pt>
                <c:pt idx="2219">
                  <c:v>151.21398199999999</c:v>
                </c:pt>
                <c:pt idx="2220">
                  <c:v>151.19754800000001</c:v>
                </c:pt>
                <c:pt idx="2221">
                  <c:v>151.17807199999999</c:v>
                </c:pt>
                <c:pt idx="2222">
                  <c:v>151.170962</c:v>
                </c:pt>
                <c:pt idx="2223">
                  <c:v>151.14520400000001</c:v>
                </c:pt>
                <c:pt idx="2224">
                  <c:v>151.12941799999999</c:v>
                </c:pt>
                <c:pt idx="2225">
                  <c:v>151.11240799999999</c:v>
                </c:pt>
                <c:pt idx="2226">
                  <c:v>151.09293199999999</c:v>
                </c:pt>
                <c:pt idx="2227">
                  <c:v>151.08852200000001</c:v>
                </c:pt>
                <c:pt idx="2228">
                  <c:v>151.05230599999999</c:v>
                </c:pt>
                <c:pt idx="2229">
                  <c:v>151.05605</c:v>
                </c:pt>
                <c:pt idx="2230">
                  <c:v>151.03345999999999</c:v>
                </c:pt>
                <c:pt idx="2231">
                  <c:v>151.013768</c:v>
                </c:pt>
                <c:pt idx="2232">
                  <c:v>150.98973799999999</c:v>
                </c:pt>
                <c:pt idx="2233">
                  <c:v>150.97123400000001</c:v>
                </c:pt>
                <c:pt idx="2234">
                  <c:v>150.958292</c:v>
                </c:pt>
                <c:pt idx="2235">
                  <c:v>150.93649400000001</c:v>
                </c:pt>
                <c:pt idx="2236">
                  <c:v>150.92895200000001</c:v>
                </c:pt>
                <c:pt idx="2237">
                  <c:v>150.89457200000001</c:v>
                </c:pt>
                <c:pt idx="2238">
                  <c:v>150.891458</c:v>
                </c:pt>
                <c:pt idx="2239">
                  <c:v>150.856844</c:v>
                </c:pt>
                <c:pt idx="2240">
                  <c:v>150.833282</c:v>
                </c:pt>
                <c:pt idx="2241">
                  <c:v>150.83056400000001</c:v>
                </c:pt>
                <c:pt idx="2242">
                  <c:v>150.81872000000001</c:v>
                </c:pt>
                <c:pt idx="2243">
                  <c:v>150.80494999999999</c:v>
                </c:pt>
                <c:pt idx="2244">
                  <c:v>150.77998400000001</c:v>
                </c:pt>
                <c:pt idx="2245">
                  <c:v>150.75255200000001</c:v>
                </c:pt>
                <c:pt idx="2246">
                  <c:v>150.74335400000001</c:v>
                </c:pt>
                <c:pt idx="2247">
                  <c:v>150.72395</c:v>
                </c:pt>
                <c:pt idx="2248">
                  <c:v>150.70328599999999</c:v>
                </c:pt>
                <c:pt idx="2249">
                  <c:v>150.69000199999999</c:v>
                </c:pt>
                <c:pt idx="2250">
                  <c:v>150.66260600000001</c:v>
                </c:pt>
                <c:pt idx="2251">
                  <c:v>150.64622600000001</c:v>
                </c:pt>
                <c:pt idx="2252">
                  <c:v>150.63494</c:v>
                </c:pt>
                <c:pt idx="2253">
                  <c:v>150.61580599999999</c:v>
                </c:pt>
                <c:pt idx="2254">
                  <c:v>150.589598</c:v>
                </c:pt>
                <c:pt idx="2255">
                  <c:v>150.578564</c:v>
                </c:pt>
                <c:pt idx="2256">
                  <c:v>150.574568</c:v>
                </c:pt>
                <c:pt idx="2257">
                  <c:v>150.55991599999999</c:v>
                </c:pt>
                <c:pt idx="2258">
                  <c:v>150.53926999999999</c:v>
                </c:pt>
                <c:pt idx="2259">
                  <c:v>150.50841800000001</c:v>
                </c:pt>
                <c:pt idx="2260">
                  <c:v>150.50483600000001</c:v>
                </c:pt>
                <c:pt idx="2261">
                  <c:v>150.47544199999999</c:v>
                </c:pt>
                <c:pt idx="2262">
                  <c:v>150.45909800000001</c:v>
                </c:pt>
                <c:pt idx="2263">
                  <c:v>150.43548200000001</c:v>
                </c:pt>
                <c:pt idx="2264">
                  <c:v>150.41332399999999</c:v>
                </c:pt>
                <c:pt idx="2265">
                  <c:v>150.39613399999999</c:v>
                </c:pt>
                <c:pt idx="2266">
                  <c:v>150.38520800000001</c:v>
                </c:pt>
                <c:pt idx="2267">
                  <c:v>150.36965599999999</c:v>
                </c:pt>
                <c:pt idx="2268">
                  <c:v>150.347174</c:v>
                </c:pt>
                <c:pt idx="2269">
                  <c:v>150.31857199999999</c:v>
                </c:pt>
                <c:pt idx="2270">
                  <c:v>150.308978</c:v>
                </c:pt>
                <c:pt idx="2271">
                  <c:v>150.288242</c:v>
                </c:pt>
                <c:pt idx="2272">
                  <c:v>150.25625600000001</c:v>
                </c:pt>
                <c:pt idx="2273">
                  <c:v>150.25658000000001</c:v>
                </c:pt>
                <c:pt idx="2274">
                  <c:v>150.23291</c:v>
                </c:pt>
                <c:pt idx="2275">
                  <c:v>150.20380399999999</c:v>
                </c:pt>
                <c:pt idx="2276">
                  <c:v>150.18584000000001</c:v>
                </c:pt>
                <c:pt idx="2277">
                  <c:v>150.172124</c:v>
                </c:pt>
                <c:pt idx="2278">
                  <c:v>150.15909199999999</c:v>
                </c:pt>
                <c:pt idx="2279">
                  <c:v>150.14021</c:v>
                </c:pt>
                <c:pt idx="2280">
                  <c:v>150.13140799999999</c:v>
                </c:pt>
                <c:pt idx="2281">
                  <c:v>150.10752199999999</c:v>
                </c:pt>
                <c:pt idx="2282">
                  <c:v>150.07555400000001</c:v>
                </c:pt>
                <c:pt idx="2283">
                  <c:v>150.06837200000001</c:v>
                </c:pt>
                <c:pt idx="2284">
                  <c:v>150.03894199999999</c:v>
                </c:pt>
                <c:pt idx="2285">
                  <c:v>150.02506399999999</c:v>
                </c:pt>
                <c:pt idx="2286">
                  <c:v>150.01028600000001</c:v>
                </c:pt>
                <c:pt idx="2287">
                  <c:v>150.00152</c:v>
                </c:pt>
                <c:pt idx="2288">
                  <c:v>149.974628</c:v>
                </c:pt>
                <c:pt idx="2289">
                  <c:v>149.95194799999999</c:v>
                </c:pt>
                <c:pt idx="2290">
                  <c:v>149.93033</c:v>
                </c:pt>
                <c:pt idx="2291">
                  <c:v>149.916506</c:v>
                </c:pt>
                <c:pt idx="2292">
                  <c:v>149.89514</c:v>
                </c:pt>
                <c:pt idx="2293">
                  <c:v>149.87856199999999</c:v>
                </c:pt>
                <c:pt idx="2294">
                  <c:v>149.86499000000001</c:v>
                </c:pt>
                <c:pt idx="2295">
                  <c:v>149.84279599999999</c:v>
                </c:pt>
                <c:pt idx="2296">
                  <c:v>149.81998999999999</c:v>
                </c:pt>
                <c:pt idx="2297">
                  <c:v>149.802134</c:v>
                </c:pt>
                <c:pt idx="2298">
                  <c:v>149.785394</c:v>
                </c:pt>
                <c:pt idx="2299">
                  <c:v>149.76832999999999</c:v>
                </c:pt>
                <c:pt idx="2300">
                  <c:v>149.751014</c:v>
                </c:pt>
                <c:pt idx="2301">
                  <c:v>149.73011600000001</c:v>
                </c:pt>
                <c:pt idx="2302">
                  <c:v>149.707436</c:v>
                </c:pt>
                <c:pt idx="2303">
                  <c:v>149.68380199999999</c:v>
                </c:pt>
                <c:pt idx="2304">
                  <c:v>149.66832199999999</c:v>
                </c:pt>
                <c:pt idx="2305">
                  <c:v>149.652086</c:v>
                </c:pt>
                <c:pt idx="2306">
                  <c:v>149.626058</c:v>
                </c:pt>
                <c:pt idx="2307">
                  <c:v>149.60992999999999</c:v>
                </c:pt>
                <c:pt idx="2308">
                  <c:v>149.59572800000001</c:v>
                </c:pt>
                <c:pt idx="2309">
                  <c:v>149.56374199999999</c:v>
                </c:pt>
                <c:pt idx="2310">
                  <c:v>149.554958</c:v>
                </c:pt>
                <c:pt idx="2311">
                  <c:v>149.536688</c:v>
                </c:pt>
                <c:pt idx="2312">
                  <c:v>149.51244199999999</c:v>
                </c:pt>
                <c:pt idx="2313">
                  <c:v>149.49095</c:v>
                </c:pt>
                <c:pt idx="2314">
                  <c:v>149.481032</c:v>
                </c:pt>
                <c:pt idx="2315">
                  <c:v>149.46875600000001</c:v>
                </c:pt>
                <c:pt idx="2316">
                  <c:v>149.43792199999999</c:v>
                </c:pt>
                <c:pt idx="2317">
                  <c:v>149.41189399999999</c:v>
                </c:pt>
                <c:pt idx="2318">
                  <c:v>149.39828600000001</c:v>
                </c:pt>
                <c:pt idx="2319">
                  <c:v>149.387</c:v>
                </c:pt>
                <c:pt idx="2320">
                  <c:v>149.34911</c:v>
                </c:pt>
                <c:pt idx="2321">
                  <c:v>149.32570999999999</c:v>
                </c:pt>
                <c:pt idx="2322">
                  <c:v>149.32475600000001</c:v>
                </c:pt>
                <c:pt idx="2323">
                  <c:v>149.306468</c:v>
                </c:pt>
                <c:pt idx="2324">
                  <c:v>149.28283400000001</c:v>
                </c:pt>
                <c:pt idx="2325">
                  <c:v>149.26557199999999</c:v>
                </c:pt>
                <c:pt idx="2326">
                  <c:v>149.23763600000001</c:v>
                </c:pt>
                <c:pt idx="2327">
                  <c:v>149.22143600000001</c:v>
                </c:pt>
                <c:pt idx="2328">
                  <c:v>149.20007000000001</c:v>
                </c:pt>
                <c:pt idx="2329">
                  <c:v>149.17982000000001</c:v>
                </c:pt>
                <c:pt idx="2330">
                  <c:v>149.165312</c:v>
                </c:pt>
                <c:pt idx="2331">
                  <c:v>149.14477400000001</c:v>
                </c:pt>
                <c:pt idx="2332">
                  <c:v>149.132228</c:v>
                </c:pt>
                <c:pt idx="2333">
                  <c:v>149.12295800000001</c:v>
                </c:pt>
                <c:pt idx="2334">
                  <c:v>149.09849600000001</c:v>
                </c:pt>
                <c:pt idx="2335">
                  <c:v>149.07448400000001</c:v>
                </c:pt>
                <c:pt idx="2336">
                  <c:v>149.04226399999999</c:v>
                </c:pt>
                <c:pt idx="2337">
                  <c:v>149.016074</c:v>
                </c:pt>
                <c:pt idx="2338">
                  <c:v>149.00950399999999</c:v>
                </c:pt>
                <c:pt idx="2339">
                  <c:v>148.98650000000001</c:v>
                </c:pt>
                <c:pt idx="2340">
                  <c:v>148.977608</c:v>
                </c:pt>
                <c:pt idx="2341">
                  <c:v>148.95643999999999</c:v>
                </c:pt>
                <c:pt idx="2342">
                  <c:v>148.923554</c:v>
                </c:pt>
                <c:pt idx="2343">
                  <c:v>148.91369</c:v>
                </c:pt>
                <c:pt idx="2344">
                  <c:v>148.900442</c:v>
                </c:pt>
                <c:pt idx="2345">
                  <c:v>148.88654600000001</c:v>
                </c:pt>
                <c:pt idx="2346">
                  <c:v>148.86797000000001</c:v>
                </c:pt>
                <c:pt idx="2347">
                  <c:v>148.84955600000001</c:v>
                </c:pt>
                <c:pt idx="2348">
                  <c:v>148.815572</c:v>
                </c:pt>
                <c:pt idx="2349">
                  <c:v>148.788014</c:v>
                </c:pt>
                <c:pt idx="2350">
                  <c:v>148.77334400000001</c:v>
                </c:pt>
                <c:pt idx="2351">
                  <c:v>148.74260000000001</c:v>
                </c:pt>
                <c:pt idx="2352">
                  <c:v>148.732844</c:v>
                </c:pt>
                <c:pt idx="2353">
                  <c:v>148.71221600000001</c:v>
                </c:pt>
                <c:pt idx="2354">
                  <c:v>148.693208</c:v>
                </c:pt>
                <c:pt idx="2355">
                  <c:v>148.68883400000001</c:v>
                </c:pt>
                <c:pt idx="2356">
                  <c:v>148.658378</c:v>
                </c:pt>
                <c:pt idx="2357">
                  <c:v>148.63074800000001</c:v>
                </c:pt>
                <c:pt idx="2358">
                  <c:v>148.61553799999999</c:v>
                </c:pt>
                <c:pt idx="2359">
                  <c:v>148.59003200000001</c:v>
                </c:pt>
                <c:pt idx="2360">
                  <c:v>148.57631599999999</c:v>
                </c:pt>
                <c:pt idx="2361">
                  <c:v>148.558694</c:v>
                </c:pt>
                <c:pt idx="2362">
                  <c:v>148.54008200000001</c:v>
                </c:pt>
                <c:pt idx="2363">
                  <c:v>148.520984</c:v>
                </c:pt>
                <c:pt idx="2364">
                  <c:v>148.51351399999999</c:v>
                </c:pt>
                <c:pt idx="2365">
                  <c:v>148.48456999999999</c:v>
                </c:pt>
                <c:pt idx="2366">
                  <c:v>148.45937000000001</c:v>
                </c:pt>
                <c:pt idx="2367">
                  <c:v>148.42675399999999</c:v>
                </c:pt>
                <c:pt idx="2368">
                  <c:v>148.40632400000001</c:v>
                </c:pt>
                <c:pt idx="2369">
                  <c:v>148.397378</c:v>
                </c:pt>
                <c:pt idx="2370">
                  <c:v>148.378118</c:v>
                </c:pt>
                <c:pt idx="2371">
                  <c:v>148.348364</c:v>
                </c:pt>
                <c:pt idx="2372">
                  <c:v>148.324352</c:v>
                </c:pt>
                <c:pt idx="2373">
                  <c:v>148.305398</c:v>
                </c:pt>
                <c:pt idx="2374">
                  <c:v>148.293824</c:v>
                </c:pt>
                <c:pt idx="2375">
                  <c:v>148.272548</c:v>
                </c:pt>
                <c:pt idx="2376">
                  <c:v>148.24414400000001</c:v>
                </c:pt>
                <c:pt idx="2377">
                  <c:v>148.23109400000001</c:v>
                </c:pt>
                <c:pt idx="2378">
                  <c:v>148.227386</c:v>
                </c:pt>
                <c:pt idx="2379">
                  <c:v>148.19621000000001</c:v>
                </c:pt>
                <c:pt idx="2380">
                  <c:v>148.16605999999999</c:v>
                </c:pt>
                <c:pt idx="2381">
                  <c:v>148.138214</c:v>
                </c:pt>
                <c:pt idx="2382">
                  <c:v>148.11729800000001</c:v>
                </c:pt>
                <c:pt idx="2383">
                  <c:v>148.10649799999999</c:v>
                </c:pt>
                <c:pt idx="2384">
                  <c:v>148.08437599999999</c:v>
                </c:pt>
                <c:pt idx="2385">
                  <c:v>148.06367599999999</c:v>
                </c:pt>
                <c:pt idx="2386">
                  <c:v>148.048394</c:v>
                </c:pt>
                <c:pt idx="2387">
                  <c:v>148.03556</c:v>
                </c:pt>
                <c:pt idx="2388">
                  <c:v>148.01561599999999</c:v>
                </c:pt>
                <c:pt idx="2389">
                  <c:v>147.98161400000001</c:v>
                </c:pt>
                <c:pt idx="2390">
                  <c:v>147.95231000000001</c:v>
                </c:pt>
                <c:pt idx="2391">
                  <c:v>147.950096</c:v>
                </c:pt>
                <c:pt idx="2392">
                  <c:v>147.919802</c:v>
                </c:pt>
                <c:pt idx="2393">
                  <c:v>147.89777000000001</c:v>
                </c:pt>
                <c:pt idx="2394">
                  <c:v>147.87942799999999</c:v>
                </c:pt>
                <c:pt idx="2395">
                  <c:v>147.86668399999999</c:v>
                </c:pt>
                <c:pt idx="2396">
                  <c:v>147.833258</c:v>
                </c:pt>
                <c:pt idx="2397">
                  <c:v>147.809426</c:v>
                </c:pt>
                <c:pt idx="2398">
                  <c:v>147.798788</c:v>
                </c:pt>
                <c:pt idx="2399">
                  <c:v>147.77371400000001</c:v>
                </c:pt>
                <c:pt idx="2400">
                  <c:v>147.77348000000001</c:v>
                </c:pt>
                <c:pt idx="2401">
                  <c:v>147.752636</c:v>
                </c:pt>
                <c:pt idx="2402">
                  <c:v>147.73575199999999</c:v>
                </c:pt>
                <c:pt idx="2403">
                  <c:v>147.70401799999999</c:v>
                </c:pt>
                <c:pt idx="2404">
                  <c:v>147.67842200000001</c:v>
                </c:pt>
                <c:pt idx="2405">
                  <c:v>147.66760400000001</c:v>
                </c:pt>
                <c:pt idx="2406">
                  <c:v>147.640568</c:v>
                </c:pt>
                <c:pt idx="2407">
                  <c:v>147.60512600000001</c:v>
                </c:pt>
                <c:pt idx="2408">
                  <c:v>147.58978999999999</c:v>
                </c:pt>
                <c:pt idx="2409">
                  <c:v>147.574454</c:v>
                </c:pt>
                <c:pt idx="2410">
                  <c:v>147.563942</c:v>
                </c:pt>
                <c:pt idx="2411">
                  <c:v>147.53004799999999</c:v>
                </c:pt>
                <c:pt idx="2412">
                  <c:v>147.521894</c:v>
                </c:pt>
                <c:pt idx="2413">
                  <c:v>147.510446</c:v>
                </c:pt>
                <c:pt idx="2414">
                  <c:v>147.47531000000001</c:v>
                </c:pt>
                <c:pt idx="2415">
                  <c:v>147.449048</c:v>
                </c:pt>
                <c:pt idx="2416">
                  <c:v>147.424136</c:v>
                </c:pt>
                <c:pt idx="2417">
                  <c:v>147.410438</c:v>
                </c:pt>
                <c:pt idx="2418">
                  <c:v>147.37648999999999</c:v>
                </c:pt>
                <c:pt idx="2419">
                  <c:v>147.369776</c:v>
                </c:pt>
                <c:pt idx="2420">
                  <c:v>147.33536000000001</c:v>
                </c:pt>
                <c:pt idx="2421">
                  <c:v>147.32446999999999</c:v>
                </c:pt>
                <c:pt idx="2422">
                  <c:v>147.31419199999999</c:v>
                </c:pt>
                <c:pt idx="2423">
                  <c:v>147.27963199999999</c:v>
                </c:pt>
                <c:pt idx="2424">
                  <c:v>147.25778</c:v>
                </c:pt>
                <c:pt idx="2425">
                  <c:v>147.23488399999999</c:v>
                </c:pt>
                <c:pt idx="2426">
                  <c:v>147.21373399999999</c:v>
                </c:pt>
                <c:pt idx="2427">
                  <c:v>147.194762</c:v>
                </c:pt>
                <c:pt idx="2428">
                  <c:v>147.177896</c:v>
                </c:pt>
                <c:pt idx="2429">
                  <c:v>147.16833800000001</c:v>
                </c:pt>
                <c:pt idx="2430">
                  <c:v>147.13095200000001</c:v>
                </c:pt>
                <c:pt idx="2431">
                  <c:v>147.11765</c:v>
                </c:pt>
                <c:pt idx="2432">
                  <c:v>147.09992</c:v>
                </c:pt>
                <c:pt idx="2433">
                  <c:v>147.07376600000001</c:v>
                </c:pt>
                <c:pt idx="2434">
                  <c:v>147.05511799999999</c:v>
                </c:pt>
                <c:pt idx="2435">
                  <c:v>147.04483999999999</c:v>
                </c:pt>
                <c:pt idx="2436">
                  <c:v>147.01681400000001</c:v>
                </c:pt>
                <c:pt idx="2437">
                  <c:v>146.99541199999999</c:v>
                </c:pt>
                <c:pt idx="2438">
                  <c:v>146.96843000000001</c:v>
                </c:pt>
                <c:pt idx="2439">
                  <c:v>146.944976</c:v>
                </c:pt>
                <c:pt idx="2440">
                  <c:v>146.93530999999999</c:v>
                </c:pt>
                <c:pt idx="2441">
                  <c:v>146.910506</c:v>
                </c:pt>
                <c:pt idx="2442">
                  <c:v>146.882282</c:v>
                </c:pt>
                <c:pt idx="2443">
                  <c:v>146.86271600000001</c:v>
                </c:pt>
                <c:pt idx="2444">
                  <c:v>146.84532799999999</c:v>
                </c:pt>
                <c:pt idx="2445">
                  <c:v>146.832548</c:v>
                </c:pt>
                <c:pt idx="2446">
                  <c:v>146.80526</c:v>
                </c:pt>
                <c:pt idx="2447">
                  <c:v>146.78655800000001</c:v>
                </c:pt>
                <c:pt idx="2448">
                  <c:v>146.758532</c:v>
                </c:pt>
                <c:pt idx="2449">
                  <c:v>146.74787599999999</c:v>
                </c:pt>
                <c:pt idx="2450">
                  <c:v>146.71846400000001</c:v>
                </c:pt>
                <c:pt idx="2451">
                  <c:v>146.68942999999999</c:v>
                </c:pt>
                <c:pt idx="2452">
                  <c:v>146.67353600000001</c:v>
                </c:pt>
                <c:pt idx="2453">
                  <c:v>146.65809200000001</c:v>
                </c:pt>
                <c:pt idx="2454">
                  <c:v>146.63053400000001</c:v>
                </c:pt>
                <c:pt idx="2455">
                  <c:v>146.61653000000001</c:v>
                </c:pt>
                <c:pt idx="2456">
                  <c:v>146.58263600000001</c:v>
                </c:pt>
                <c:pt idx="2457">
                  <c:v>146.56380799999999</c:v>
                </c:pt>
                <c:pt idx="2458">
                  <c:v>146.565482</c:v>
                </c:pt>
                <c:pt idx="2459">
                  <c:v>146.53653800000001</c:v>
                </c:pt>
                <c:pt idx="2460">
                  <c:v>146.50086200000001</c:v>
                </c:pt>
                <c:pt idx="2461">
                  <c:v>146.473376</c:v>
                </c:pt>
                <c:pt idx="2462">
                  <c:v>146.46248600000001</c:v>
                </c:pt>
                <c:pt idx="2463">
                  <c:v>146.456402</c:v>
                </c:pt>
                <c:pt idx="2464">
                  <c:v>146.434766</c:v>
                </c:pt>
                <c:pt idx="2465">
                  <c:v>146.394428</c:v>
                </c:pt>
                <c:pt idx="2466">
                  <c:v>146.37043399999999</c:v>
                </c:pt>
                <c:pt idx="2467">
                  <c:v>146.36082200000001</c:v>
                </c:pt>
                <c:pt idx="2468">
                  <c:v>146.34357800000001</c:v>
                </c:pt>
                <c:pt idx="2469">
                  <c:v>146.31868399999999</c:v>
                </c:pt>
                <c:pt idx="2470">
                  <c:v>146.28628399999999</c:v>
                </c:pt>
                <c:pt idx="2471">
                  <c:v>146.26885999999999</c:v>
                </c:pt>
                <c:pt idx="2472">
                  <c:v>146.253794</c:v>
                </c:pt>
                <c:pt idx="2473">
                  <c:v>146.22249199999999</c:v>
                </c:pt>
                <c:pt idx="2474">
                  <c:v>146.18966</c:v>
                </c:pt>
                <c:pt idx="2475">
                  <c:v>146.17200199999999</c:v>
                </c:pt>
                <c:pt idx="2476">
                  <c:v>146.17445000000001</c:v>
                </c:pt>
                <c:pt idx="2477">
                  <c:v>146.142662</c:v>
                </c:pt>
                <c:pt idx="2478">
                  <c:v>146.12365399999999</c:v>
                </c:pt>
                <c:pt idx="2479">
                  <c:v>146.09982199999999</c:v>
                </c:pt>
                <c:pt idx="2480">
                  <c:v>146.08778000000001</c:v>
                </c:pt>
                <c:pt idx="2481">
                  <c:v>146.07032000000001</c:v>
                </c:pt>
                <c:pt idx="2482">
                  <c:v>146.04263599999999</c:v>
                </c:pt>
                <c:pt idx="2483">
                  <c:v>146.00775200000001</c:v>
                </c:pt>
                <c:pt idx="2484">
                  <c:v>145.997546</c:v>
                </c:pt>
                <c:pt idx="2485">
                  <c:v>145.985612</c:v>
                </c:pt>
                <c:pt idx="2486">
                  <c:v>145.96176199999999</c:v>
                </c:pt>
                <c:pt idx="2487">
                  <c:v>145.929506</c:v>
                </c:pt>
                <c:pt idx="2488">
                  <c:v>145.916168</c:v>
                </c:pt>
                <c:pt idx="2489">
                  <c:v>145.880258</c:v>
                </c:pt>
                <c:pt idx="2490">
                  <c:v>145.86474200000001</c:v>
                </c:pt>
                <c:pt idx="2491">
                  <c:v>145.85923399999999</c:v>
                </c:pt>
                <c:pt idx="2492">
                  <c:v>145.81936400000001</c:v>
                </c:pt>
                <c:pt idx="2493">
                  <c:v>145.80455000000001</c:v>
                </c:pt>
                <c:pt idx="2494">
                  <c:v>145.795964</c:v>
                </c:pt>
                <c:pt idx="2495">
                  <c:v>145.773302</c:v>
                </c:pt>
                <c:pt idx="2496">
                  <c:v>145.74605</c:v>
                </c:pt>
                <c:pt idx="2497">
                  <c:v>145.708358</c:v>
                </c:pt>
                <c:pt idx="2498">
                  <c:v>145.69032200000001</c:v>
                </c:pt>
                <c:pt idx="2499">
                  <c:v>145.67820800000001</c:v>
                </c:pt>
                <c:pt idx="2500">
                  <c:v>145.66152199999999</c:v>
                </c:pt>
                <c:pt idx="2501">
                  <c:v>145.634018</c:v>
                </c:pt>
                <c:pt idx="2502">
                  <c:v>145.61121199999999</c:v>
                </c:pt>
                <c:pt idx="2503">
                  <c:v>145.602824</c:v>
                </c:pt>
                <c:pt idx="2504">
                  <c:v>145.56954200000001</c:v>
                </c:pt>
                <c:pt idx="2505">
                  <c:v>145.54279399999999</c:v>
                </c:pt>
                <c:pt idx="2506">
                  <c:v>145.52006</c:v>
                </c:pt>
                <c:pt idx="2507">
                  <c:v>145.49936</c:v>
                </c:pt>
                <c:pt idx="2508">
                  <c:v>145.47811999999999</c:v>
                </c:pt>
                <c:pt idx="2509">
                  <c:v>145.45849999999999</c:v>
                </c:pt>
                <c:pt idx="2510">
                  <c:v>145.44476599999999</c:v>
                </c:pt>
                <c:pt idx="2511">
                  <c:v>145.42789999999999</c:v>
                </c:pt>
                <c:pt idx="2512">
                  <c:v>145.40671399999999</c:v>
                </c:pt>
                <c:pt idx="2513">
                  <c:v>145.39116200000001</c:v>
                </c:pt>
                <c:pt idx="2514">
                  <c:v>145.35670999999999</c:v>
                </c:pt>
                <c:pt idx="2515">
                  <c:v>145.32549800000001</c:v>
                </c:pt>
                <c:pt idx="2516">
                  <c:v>145.300568</c:v>
                </c:pt>
                <c:pt idx="2517">
                  <c:v>145.28820200000001</c:v>
                </c:pt>
                <c:pt idx="2518">
                  <c:v>145.271354</c:v>
                </c:pt>
                <c:pt idx="2519">
                  <c:v>145.233878</c:v>
                </c:pt>
                <c:pt idx="2520">
                  <c:v>145.217174</c:v>
                </c:pt>
                <c:pt idx="2521">
                  <c:v>145.20275599999999</c:v>
                </c:pt>
                <c:pt idx="2522">
                  <c:v>145.17447799999999</c:v>
                </c:pt>
                <c:pt idx="2523">
                  <c:v>145.16459599999999</c:v>
                </c:pt>
                <c:pt idx="2524">
                  <c:v>145.13383400000001</c:v>
                </c:pt>
                <c:pt idx="2525">
                  <c:v>145.10386399999999</c:v>
                </c:pt>
                <c:pt idx="2526">
                  <c:v>145.10310799999999</c:v>
                </c:pt>
                <c:pt idx="2527">
                  <c:v>145.08239</c:v>
                </c:pt>
                <c:pt idx="2528">
                  <c:v>145.04878400000001</c:v>
                </c:pt>
                <c:pt idx="2529">
                  <c:v>145.035878</c:v>
                </c:pt>
                <c:pt idx="2530">
                  <c:v>145.02777800000001</c:v>
                </c:pt>
                <c:pt idx="2531">
                  <c:v>144.996836</c:v>
                </c:pt>
                <c:pt idx="2532">
                  <c:v>144.96364399999999</c:v>
                </c:pt>
                <c:pt idx="2533">
                  <c:v>144.945266</c:v>
                </c:pt>
                <c:pt idx="2534">
                  <c:v>144.925916</c:v>
                </c:pt>
                <c:pt idx="2535">
                  <c:v>144.91498999999999</c:v>
                </c:pt>
                <c:pt idx="2536">
                  <c:v>144.87992600000001</c:v>
                </c:pt>
                <c:pt idx="2537">
                  <c:v>144.84983</c:v>
                </c:pt>
                <c:pt idx="2538">
                  <c:v>144.82086799999999</c:v>
                </c:pt>
                <c:pt idx="2539">
                  <c:v>144.809888</c:v>
                </c:pt>
                <c:pt idx="2540">
                  <c:v>144.785336</c:v>
                </c:pt>
                <c:pt idx="2541">
                  <c:v>144.764366</c:v>
                </c:pt>
                <c:pt idx="2542">
                  <c:v>144.75218000000001</c:v>
                </c:pt>
                <c:pt idx="2543">
                  <c:v>144.74060600000001</c:v>
                </c:pt>
                <c:pt idx="2544">
                  <c:v>144.71013199999999</c:v>
                </c:pt>
                <c:pt idx="2545">
                  <c:v>144.692564</c:v>
                </c:pt>
                <c:pt idx="2546">
                  <c:v>144.663206</c:v>
                </c:pt>
                <c:pt idx="2547">
                  <c:v>144.63764599999999</c:v>
                </c:pt>
                <c:pt idx="2548">
                  <c:v>144.623696</c:v>
                </c:pt>
                <c:pt idx="2549">
                  <c:v>144.589676</c:v>
                </c:pt>
                <c:pt idx="2550">
                  <c:v>144.56861599999999</c:v>
                </c:pt>
                <c:pt idx="2551">
                  <c:v>144.54505399999999</c:v>
                </c:pt>
                <c:pt idx="2552">
                  <c:v>144.51924199999999</c:v>
                </c:pt>
                <c:pt idx="2553">
                  <c:v>144.50912600000001</c:v>
                </c:pt>
                <c:pt idx="2554">
                  <c:v>144.48349400000001</c:v>
                </c:pt>
                <c:pt idx="2555">
                  <c:v>144.46734799999999</c:v>
                </c:pt>
                <c:pt idx="2556">
                  <c:v>144.441914</c:v>
                </c:pt>
                <c:pt idx="2557">
                  <c:v>144.41631799999999</c:v>
                </c:pt>
                <c:pt idx="2558">
                  <c:v>144.39450199999999</c:v>
                </c:pt>
                <c:pt idx="2559">
                  <c:v>144.38062400000001</c:v>
                </c:pt>
                <c:pt idx="2560">
                  <c:v>144.36033800000001</c:v>
                </c:pt>
                <c:pt idx="2561">
                  <c:v>144.33834200000001</c:v>
                </c:pt>
                <c:pt idx="2562">
                  <c:v>144.32097200000001</c:v>
                </c:pt>
                <c:pt idx="2563">
                  <c:v>144.29300000000001</c:v>
                </c:pt>
                <c:pt idx="2564">
                  <c:v>144.257972</c:v>
                </c:pt>
                <c:pt idx="2565">
                  <c:v>144.23961199999999</c:v>
                </c:pt>
                <c:pt idx="2566">
                  <c:v>144.23507599999999</c:v>
                </c:pt>
                <c:pt idx="2567">
                  <c:v>144.21324200000001</c:v>
                </c:pt>
                <c:pt idx="2568">
                  <c:v>144.195944</c:v>
                </c:pt>
                <c:pt idx="2569">
                  <c:v>144.146534</c:v>
                </c:pt>
                <c:pt idx="2570">
                  <c:v>144.14565200000001</c:v>
                </c:pt>
                <c:pt idx="2571">
                  <c:v>144.13712000000001</c:v>
                </c:pt>
                <c:pt idx="2572">
                  <c:v>144.11307199999999</c:v>
                </c:pt>
                <c:pt idx="2573">
                  <c:v>144.06974600000001</c:v>
                </c:pt>
                <c:pt idx="2574">
                  <c:v>144.053708</c:v>
                </c:pt>
                <c:pt idx="2575">
                  <c:v>144.03721999999999</c:v>
                </c:pt>
                <c:pt idx="2576">
                  <c:v>144.00521599999999</c:v>
                </c:pt>
                <c:pt idx="2577">
                  <c:v>143.97828799999999</c:v>
                </c:pt>
                <c:pt idx="2578">
                  <c:v>143.960576</c:v>
                </c:pt>
                <c:pt idx="2579">
                  <c:v>143.924162</c:v>
                </c:pt>
                <c:pt idx="2580">
                  <c:v>143.91728599999999</c:v>
                </c:pt>
                <c:pt idx="2581">
                  <c:v>143.907386</c:v>
                </c:pt>
                <c:pt idx="2582">
                  <c:v>143.887496</c:v>
                </c:pt>
                <c:pt idx="2583">
                  <c:v>143.854052</c:v>
                </c:pt>
                <c:pt idx="2584">
                  <c:v>143.850776</c:v>
                </c:pt>
                <c:pt idx="2585">
                  <c:v>143.81805199999999</c:v>
                </c:pt>
                <c:pt idx="2586">
                  <c:v>143.790314</c:v>
                </c:pt>
                <c:pt idx="2587">
                  <c:v>143.76579799999999</c:v>
                </c:pt>
                <c:pt idx="2588">
                  <c:v>143.73876200000001</c:v>
                </c:pt>
                <c:pt idx="2589">
                  <c:v>143.72484800000001</c:v>
                </c:pt>
                <c:pt idx="2590">
                  <c:v>143.69887399999999</c:v>
                </c:pt>
                <c:pt idx="2591">
                  <c:v>143.68276399999999</c:v>
                </c:pt>
                <c:pt idx="2592">
                  <c:v>143.66157799999999</c:v>
                </c:pt>
                <c:pt idx="2593">
                  <c:v>143.63146399999999</c:v>
                </c:pt>
                <c:pt idx="2594">
                  <c:v>143.61515600000001</c:v>
                </c:pt>
                <c:pt idx="2595">
                  <c:v>143.592782</c:v>
                </c:pt>
                <c:pt idx="2596">
                  <c:v>143.56751</c:v>
                </c:pt>
                <c:pt idx="2597">
                  <c:v>143.53691000000001</c:v>
                </c:pt>
                <c:pt idx="2598">
                  <c:v>143.524328</c:v>
                </c:pt>
                <c:pt idx="2599">
                  <c:v>143.509064</c:v>
                </c:pt>
                <c:pt idx="2600">
                  <c:v>143.4821</c:v>
                </c:pt>
                <c:pt idx="2601">
                  <c:v>143.45562200000001</c:v>
                </c:pt>
                <c:pt idx="2602">
                  <c:v>143.46158</c:v>
                </c:pt>
                <c:pt idx="2603">
                  <c:v>143.41758799999999</c:v>
                </c:pt>
                <c:pt idx="2604">
                  <c:v>143.38333399999999</c:v>
                </c:pt>
                <c:pt idx="2605">
                  <c:v>143.36923999999999</c:v>
                </c:pt>
                <c:pt idx="2606">
                  <c:v>143.34940399999999</c:v>
                </c:pt>
                <c:pt idx="2607">
                  <c:v>143.33018000000001</c:v>
                </c:pt>
                <c:pt idx="2608">
                  <c:v>143.32028</c:v>
                </c:pt>
                <c:pt idx="2609">
                  <c:v>143.276162</c:v>
                </c:pt>
                <c:pt idx="2610">
                  <c:v>143.257226</c:v>
                </c:pt>
                <c:pt idx="2611">
                  <c:v>143.25096199999999</c:v>
                </c:pt>
                <c:pt idx="2612">
                  <c:v>143.23181</c:v>
                </c:pt>
                <c:pt idx="2613">
                  <c:v>143.214044</c:v>
                </c:pt>
                <c:pt idx="2614">
                  <c:v>143.17429999999999</c:v>
                </c:pt>
                <c:pt idx="2615">
                  <c:v>143.16209599999999</c:v>
                </c:pt>
                <c:pt idx="2616">
                  <c:v>143.13155</c:v>
                </c:pt>
                <c:pt idx="2617">
                  <c:v>143.10634999999999</c:v>
                </c:pt>
                <c:pt idx="2618">
                  <c:v>143.08007000000001</c:v>
                </c:pt>
                <c:pt idx="2619">
                  <c:v>143.05337599999999</c:v>
                </c:pt>
                <c:pt idx="2620">
                  <c:v>143.040164</c:v>
                </c:pt>
                <c:pt idx="2621">
                  <c:v>143.02533199999999</c:v>
                </c:pt>
                <c:pt idx="2622">
                  <c:v>142.99664000000001</c:v>
                </c:pt>
                <c:pt idx="2623">
                  <c:v>142.960892</c:v>
                </c:pt>
                <c:pt idx="2624">
                  <c:v>142.949624</c:v>
                </c:pt>
                <c:pt idx="2625">
                  <c:v>142.934594</c:v>
                </c:pt>
                <c:pt idx="2626">
                  <c:v>142.91117600000001</c:v>
                </c:pt>
                <c:pt idx="2627">
                  <c:v>142.88475199999999</c:v>
                </c:pt>
                <c:pt idx="2628">
                  <c:v>142.87508600000001</c:v>
                </c:pt>
                <c:pt idx="2629">
                  <c:v>142.854026</c:v>
                </c:pt>
                <c:pt idx="2630">
                  <c:v>142.82889800000001</c:v>
                </c:pt>
                <c:pt idx="2631">
                  <c:v>142.80650600000001</c:v>
                </c:pt>
                <c:pt idx="2632">
                  <c:v>142.773854</c:v>
                </c:pt>
                <c:pt idx="2633">
                  <c:v>142.75596200000001</c:v>
                </c:pt>
                <c:pt idx="2634">
                  <c:v>142.73895200000001</c:v>
                </c:pt>
                <c:pt idx="2635">
                  <c:v>142.72190599999999</c:v>
                </c:pt>
                <c:pt idx="2636">
                  <c:v>142.69528399999999</c:v>
                </c:pt>
                <c:pt idx="2637">
                  <c:v>142.67003</c:v>
                </c:pt>
                <c:pt idx="2638">
                  <c:v>142.644308</c:v>
                </c:pt>
                <c:pt idx="2639">
                  <c:v>142.61941400000001</c:v>
                </c:pt>
                <c:pt idx="2640">
                  <c:v>142.607246</c:v>
                </c:pt>
                <c:pt idx="2641">
                  <c:v>142.58375599999999</c:v>
                </c:pt>
                <c:pt idx="2642">
                  <c:v>142.54710800000001</c:v>
                </c:pt>
                <c:pt idx="2643">
                  <c:v>142.536956</c:v>
                </c:pt>
                <c:pt idx="2644">
                  <c:v>142.50065000000001</c:v>
                </c:pt>
                <c:pt idx="2645">
                  <c:v>142.48216400000001</c:v>
                </c:pt>
                <c:pt idx="2646">
                  <c:v>142.48108400000001</c:v>
                </c:pt>
                <c:pt idx="2647">
                  <c:v>142.45417399999999</c:v>
                </c:pt>
                <c:pt idx="2648">
                  <c:v>142.42089200000001</c:v>
                </c:pt>
                <c:pt idx="2649">
                  <c:v>142.40609599999999</c:v>
                </c:pt>
                <c:pt idx="2650">
                  <c:v>142.36644200000001</c:v>
                </c:pt>
                <c:pt idx="2651">
                  <c:v>142.35719</c:v>
                </c:pt>
                <c:pt idx="2652">
                  <c:v>142.35097999999999</c:v>
                </c:pt>
                <c:pt idx="2653">
                  <c:v>142.31982199999999</c:v>
                </c:pt>
                <c:pt idx="2654">
                  <c:v>142.28490199999999</c:v>
                </c:pt>
                <c:pt idx="2655">
                  <c:v>142.25437400000001</c:v>
                </c:pt>
                <c:pt idx="2656">
                  <c:v>142.24733599999999</c:v>
                </c:pt>
                <c:pt idx="2657">
                  <c:v>142.21886000000001</c:v>
                </c:pt>
                <c:pt idx="2658">
                  <c:v>142.19418200000001</c:v>
                </c:pt>
                <c:pt idx="2659">
                  <c:v>142.183796</c:v>
                </c:pt>
                <c:pt idx="2660">
                  <c:v>142.16419400000001</c:v>
                </c:pt>
                <c:pt idx="2661">
                  <c:v>142.14234200000001</c:v>
                </c:pt>
                <c:pt idx="2662">
                  <c:v>142.097882</c:v>
                </c:pt>
                <c:pt idx="2663">
                  <c:v>142.07135</c:v>
                </c:pt>
                <c:pt idx="2664">
                  <c:v>142.07035999999999</c:v>
                </c:pt>
                <c:pt idx="2665">
                  <c:v>142.05435800000001</c:v>
                </c:pt>
                <c:pt idx="2666">
                  <c:v>142.02658400000001</c:v>
                </c:pt>
                <c:pt idx="2667">
                  <c:v>142.00710799999999</c:v>
                </c:pt>
                <c:pt idx="2668">
                  <c:v>141.98237599999999</c:v>
                </c:pt>
                <c:pt idx="2669">
                  <c:v>141.95273</c:v>
                </c:pt>
                <c:pt idx="2670">
                  <c:v>141.94376600000001</c:v>
                </c:pt>
                <c:pt idx="2671">
                  <c:v>141.90814399999999</c:v>
                </c:pt>
                <c:pt idx="2672">
                  <c:v>141.88451000000001</c:v>
                </c:pt>
                <c:pt idx="2673">
                  <c:v>141.87208999999999</c:v>
                </c:pt>
                <c:pt idx="2674">
                  <c:v>141.84363200000001</c:v>
                </c:pt>
                <c:pt idx="2675">
                  <c:v>141.81411199999999</c:v>
                </c:pt>
                <c:pt idx="2676">
                  <c:v>141.802052</c:v>
                </c:pt>
                <c:pt idx="2677">
                  <c:v>141.786824</c:v>
                </c:pt>
                <c:pt idx="2678">
                  <c:v>141.744272</c:v>
                </c:pt>
                <c:pt idx="2679">
                  <c:v>141.73474999999999</c:v>
                </c:pt>
                <c:pt idx="2680">
                  <c:v>141.71808200000001</c:v>
                </c:pt>
                <c:pt idx="2681">
                  <c:v>141.67700600000001</c:v>
                </c:pt>
                <c:pt idx="2682">
                  <c:v>141.66672800000001</c:v>
                </c:pt>
                <c:pt idx="2683">
                  <c:v>141.64953800000001</c:v>
                </c:pt>
                <c:pt idx="2684">
                  <c:v>141.62025199999999</c:v>
                </c:pt>
                <c:pt idx="2685">
                  <c:v>141.59451200000001</c:v>
                </c:pt>
                <c:pt idx="2686">
                  <c:v>141.56346199999999</c:v>
                </c:pt>
                <c:pt idx="2687">
                  <c:v>141.538928</c:v>
                </c:pt>
                <c:pt idx="2688">
                  <c:v>141.535796</c:v>
                </c:pt>
                <c:pt idx="2689">
                  <c:v>141.51113599999999</c:v>
                </c:pt>
                <c:pt idx="2690">
                  <c:v>141.48715999999999</c:v>
                </c:pt>
                <c:pt idx="2691">
                  <c:v>141.46759399999999</c:v>
                </c:pt>
                <c:pt idx="2692">
                  <c:v>141.44450000000001</c:v>
                </c:pt>
                <c:pt idx="2693">
                  <c:v>141.41107400000001</c:v>
                </c:pt>
                <c:pt idx="2694">
                  <c:v>141.40355</c:v>
                </c:pt>
                <c:pt idx="2695">
                  <c:v>141.37727000000001</c:v>
                </c:pt>
                <c:pt idx="2696">
                  <c:v>141.35511199999999</c:v>
                </c:pt>
                <c:pt idx="2697">
                  <c:v>141.341162</c:v>
                </c:pt>
                <c:pt idx="2698">
                  <c:v>141.32251400000001</c:v>
                </c:pt>
                <c:pt idx="2699">
                  <c:v>141.29915</c:v>
                </c:pt>
                <c:pt idx="2700">
                  <c:v>141.27634399999999</c:v>
                </c:pt>
                <c:pt idx="2701">
                  <c:v>141.259604</c:v>
                </c:pt>
                <c:pt idx="2702">
                  <c:v>141.23764399999999</c:v>
                </c:pt>
                <c:pt idx="2703">
                  <c:v>141.20240000000001</c:v>
                </c:pt>
                <c:pt idx="2704">
                  <c:v>141.17246599999999</c:v>
                </c:pt>
                <c:pt idx="2705">
                  <c:v>141.155168</c:v>
                </c:pt>
                <c:pt idx="2706">
                  <c:v>141.14523199999999</c:v>
                </c:pt>
                <c:pt idx="2707">
                  <c:v>141.12080599999999</c:v>
                </c:pt>
                <c:pt idx="2708">
                  <c:v>141.082448</c:v>
                </c:pt>
                <c:pt idx="2709">
                  <c:v>141.06165799999999</c:v>
                </c:pt>
                <c:pt idx="2710">
                  <c:v>141.05962400000001</c:v>
                </c:pt>
                <c:pt idx="2711">
                  <c:v>141.03746599999999</c:v>
                </c:pt>
                <c:pt idx="2712">
                  <c:v>141.006002</c:v>
                </c:pt>
                <c:pt idx="2713">
                  <c:v>140.968616</c:v>
                </c:pt>
                <c:pt idx="2714">
                  <c:v>140.95630399999999</c:v>
                </c:pt>
                <c:pt idx="2715">
                  <c:v>140.94427999999999</c:v>
                </c:pt>
                <c:pt idx="2716">
                  <c:v>140.904032</c:v>
                </c:pt>
                <c:pt idx="2717">
                  <c:v>140.88232400000001</c:v>
                </c:pt>
                <c:pt idx="2718">
                  <c:v>140.87589800000001</c:v>
                </c:pt>
                <c:pt idx="2719">
                  <c:v>140.86169599999999</c:v>
                </c:pt>
                <c:pt idx="2720">
                  <c:v>140.831996</c:v>
                </c:pt>
                <c:pt idx="2721">
                  <c:v>140.797526</c:v>
                </c:pt>
                <c:pt idx="2722">
                  <c:v>140.76796999999999</c:v>
                </c:pt>
                <c:pt idx="2723">
                  <c:v>140.75259800000001</c:v>
                </c:pt>
                <c:pt idx="2724">
                  <c:v>140.73958400000001</c:v>
                </c:pt>
                <c:pt idx="2725">
                  <c:v>140.71130600000001</c:v>
                </c:pt>
                <c:pt idx="2726">
                  <c:v>140.69712200000001</c:v>
                </c:pt>
                <c:pt idx="2727">
                  <c:v>140.67746600000001</c:v>
                </c:pt>
                <c:pt idx="2728">
                  <c:v>140.648864</c:v>
                </c:pt>
                <c:pt idx="2729">
                  <c:v>140.62078399999999</c:v>
                </c:pt>
                <c:pt idx="2730">
                  <c:v>140.604062</c:v>
                </c:pt>
                <c:pt idx="2731">
                  <c:v>140.576144</c:v>
                </c:pt>
                <c:pt idx="2732">
                  <c:v>140.553608</c:v>
                </c:pt>
                <c:pt idx="2733">
                  <c:v>140.52792199999999</c:v>
                </c:pt>
                <c:pt idx="2734">
                  <c:v>140.50886</c:v>
                </c:pt>
                <c:pt idx="2735">
                  <c:v>140.47853000000001</c:v>
                </c:pt>
                <c:pt idx="2736">
                  <c:v>140.466578</c:v>
                </c:pt>
                <c:pt idx="2737">
                  <c:v>140.447318</c:v>
                </c:pt>
                <c:pt idx="2738">
                  <c:v>140.43597800000001</c:v>
                </c:pt>
                <c:pt idx="2739">
                  <c:v>140.410292</c:v>
                </c:pt>
                <c:pt idx="2740">
                  <c:v>140.381708</c:v>
                </c:pt>
                <c:pt idx="2741">
                  <c:v>140.36882</c:v>
                </c:pt>
                <c:pt idx="2742">
                  <c:v>140.35488799999999</c:v>
                </c:pt>
                <c:pt idx="2743">
                  <c:v>140.329184</c:v>
                </c:pt>
                <c:pt idx="2744">
                  <c:v>140.293454</c:v>
                </c:pt>
                <c:pt idx="2745">
                  <c:v>140.254538</c:v>
                </c:pt>
                <c:pt idx="2746">
                  <c:v>140.24881400000001</c:v>
                </c:pt>
                <c:pt idx="2747">
                  <c:v>140.21945600000001</c:v>
                </c:pt>
                <c:pt idx="2748">
                  <c:v>140.198126</c:v>
                </c:pt>
                <c:pt idx="2749">
                  <c:v>140.167868</c:v>
                </c:pt>
                <c:pt idx="2750">
                  <c:v>140.14698799999999</c:v>
                </c:pt>
                <c:pt idx="2751">
                  <c:v>140.12596400000001</c:v>
                </c:pt>
                <c:pt idx="2752">
                  <c:v>140.102744</c:v>
                </c:pt>
                <c:pt idx="2753">
                  <c:v>140.08688599999999</c:v>
                </c:pt>
                <c:pt idx="2754">
                  <c:v>140.07650000000001</c:v>
                </c:pt>
                <c:pt idx="2755">
                  <c:v>140.05540400000001</c:v>
                </c:pt>
                <c:pt idx="2756">
                  <c:v>140.03122999999999</c:v>
                </c:pt>
                <c:pt idx="2757">
                  <c:v>140.00149400000001</c:v>
                </c:pt>
                <c:pt idx="2758">
                  <c:v>139.969436</c:v>
                </c:pt>
                <c:pt idx="2759">
                  <c:v>139.94672</c:v>
                </c:pt>
                <c:pt idx="2760">
                  <c:v>139.946324</c:v>
                </c:pt>
                <c:pt idx="2761">
                  <c:v>139.92385999999999</c:v>
                </c:pt>
                <c:pt idx="2762">
                  <c:v>139.89506</c:v>
                </c:pt>
                <c:pt idx="2763">
                  <c:v>139.87048999999999</c:v>
                </c:pt>
                <c:pt idx="2764">
                  <c:v>139.850618</c:v>
                </c:pt>
                <c:pt idx="2765">
                  <c:v>139.82586800000001</c:v>
                </c:pt>
                <c:pt idx="2766">
                  <c:v>139.81029799999999</c:v>
                </c:pt>
                <c:pt idx="2767">
                  <c:v>139.78524200000001</c:v>
                </c:pt>
                <c:pt idx="2768">
                  <c:v>139.759106</c:v>
                </c:pt>
                <c:pt idx="2769">
                  <c:v>139.74072799999999</c:v>
                </c:pt>
                <c:pt idx="2770">
                  <c:v>139.71810199999999</c:v>
                </c:pt>
                <c:pt idx="2771">
                  <c:v>139.68419</c:v>
                </c:pt>
                <c:pt idx="2772">
                  <c:v>139.663274</c:v>
                </c:pt>
                <c:pt idx="2773">
                  <c:v>139.657622</c:v>
                </c:pt>
                <c:pt idx="2774">
                  <c:v>139.63431199999999</c:v>
                </c:pt>
                <c:pt idx="2775">
                  <c:v>139.61102</c:v>
                </c:pt>
                <c:pt idx="2776">
                  <c:v>139.57030399999999</c:v>
                </c:pt>
                <c:pt idx="2777">
                  <c:v>139.56065599999999</c:v>
                </c:pt>
                <c:pt idx="2778">
                  <c:v>139.53178399999999</c:v>
                </c:pt>
                <c:pt idx="2779">
                  <c:v>139.514612</c:v>
                </c:pt>
                <c:pt idx="2780">
                  <c:v>139.48851199999999</c:v>
                </c:pt>
                <c:pt idx="2781">
                  <c:v>139.45920799999999</c:v>
                </c:pt>
                <c:pt idx="2782">
                  <c:v>139.44775999999999</c:v>
                </c:pt>
                <c:pt idx="2783">
                  <c:v>139.42491799999999</c:v>
                </c:pt>
                <c:pt idx="2784">
                  <c:v>139.40292199999999</c:v>
                </c:pt>
                <c:pt idx="2785">
                  <c:v>139.371116</c:v>
                </c:pt>
                <c:pt idx="2786">
                  <c:v>139.35227</c:v>
                </c:pt>
                <c:pt idx="2787">
                  <c:v>139.343648</c:v>
                </c:pt>
                <c:pt idx="2788">
                  <c:v>139.30888999999999</c:v>
                </c:pt>
                <c:pt idx="2789">
                  <c:v>139.27913599999999</c:v>
                </c:pt>
                <c:pt idx="2790">
                  <c:v>139.259714</c:v>
                </c:pt>
                <c:pt idx="2791">
                  <c:v>139.2413</c:v>
                </c:pt>
                <c:pt idx="2792">
                  <c:v>139.21559600000001</c:v>
                </c:pt>
                <c:pt idx="2793">
                  <c:v>139.1936</c:v>
                </c:pt>
                <c:pt idx="2794">
                  <c:v>139.17502400000001</c:v>
                </c:pt>
                <c:pt idx="2795">
                  <c:v>139.14841999999999</c:v>
                </c:pt>
                <c:pt idx="2796">
                  <c:v>139.13265200000001</c:v>
                </c:pt>
                <c:pt idx="2797">
                  <c:v>139.10145800000001</c:v>
                </c:pt>
                <c:pt idx="2798">
                  <c:v>139.077338</c:v>
                </c:pt>
                <c:pt idx="2799">
                  <c:v>139.067204</c:v>
                </c:pt>
                <c:pt idx="2800">
                  <c:v>139.04861</c:v>
                </c:pt>
                <c:pt idx="2801">
                  <c:v>139.022402</c:v>
                </c:pt>
                <c:pt idx="2802">
                  <c:v>138.996374</c:v>
                </c:pt>
                <c:pt idx="2803">
                  <c:v>138.95596399999999</c:v>
                </c:pt>
                <c:pt idx="2804">
                  <c:v>138.94509199999999</c:v>
                </c:pt>
                <c:pt idx="2805">
                  <c:v>138.931826</c:v>
                </c:pt>
                <c:pt idx="2806">
                  <c:v>138.921584</c:v>
                </c:pt>
                <c:pt idx="2807">
                  <c:v>138.88777999999999</c:v>
                </c:pt>
                <c:pt idx="2808">
                  <c:v>138.85718</c:v>
                </c:pt>
                <c:pt idx="2809">
                  <c:v>138.84695600000001</c:v>
                </c:pt>
                <c:pt idx="2810">
                  <c:v>138.82550000000001</c:v>
                </c:pt>
                <c:pt idx="2811">
                  <c:v>138.80651</c:v>
                </c:pt>
                <c:pt idx="2812">
                  <c:v>138.787826</c:v>
                </c:pt>
                <c:pt idx="2813">
                  <c:v>138.753986</c:v>
                </c:pt>
                <c:pt idx="2814">
                  <c:v>138.739532</c:v>
                </c:pt>
                <c:pt idx="2815">
                  <c:v>138.718166</c:v>
                </c:pt>
                <c:pt idx="2816">
                  <c:v>138.69260600000001</c:v>
                </c:pt>
                <c:pt idx="2817">
                  <c:v>138.66387800000001</c:v>
                </c:pt>
                <c:pt idx="2818">
                  <c:v>138.651782</c:v>
                </c:pt>
                <c:pt idx="2819">
                  <c:v>138.636302</c:v>
                </c:pt>
                <c:pt idx="2820">
                  <c:v>138.60993199999999</c:v>
                </c:pt>
                <c:pt idx="2821">
                  <c:v>138.56921600000001</c:v>
                </c:pt>
                <c:pt idx="2822">
                  <c:v>138.54493400000001</c:v>
                </c:pt>
                <c:pt idx="2823">
                  <c:v>138.54279199999999</c:v>
                </c:pt>
                <c:pt idx="2824">
                  <c:v>138.52257800000001</c:v>
                </c:pt>
                <c:pt idx="2825">
                  <c:v>138.48949400000001</c:v>
                </c:pt>
                <c:pt idx="2826">
                  <c:v>138.46357399999999</c:v>
                </c:pt>
                <c:pt idx="2827">
                  <c:v>138.45723799999999</c:v>
                </c:pt>
                <c:pt idx="2828">
                  <c:v>138.43257800000001</c:v>
                </c:pt>
                <c:pt idx="2829">
                  <c:v>138.40003400000001</c:v>
                </c:pt>
                <c:pt idx="2830">
                  <c:v>138.380594</c:v>
                </c:pt>
                <c:pt idx="2831">
                  <c:v>138.37087399999999</c:v>
                </c:pt>
                <c:pt idx="2832">
                  <c:v>138.343604</c:v>
                </c:pt>
                <c:pt idx="2833">
                  <c:v>138.30551600000001</c:v>
                </c:pt>
                <c:pt idx="2834">
                  <c:v>138.28900999999999</c:v>
                </c:pt>
                <c:pt idx="2835">
                  <c:v>138.26926399999999</c:v>
                </c:pt>
                <c:pt idx="2836">
                  <c:v>138.24527</c:v>
                </c:pt>
                <c:pt idx="2837">
                  <c:v>138.22260800000001</c:v>
                </c:pt>
                <c:pt idx="2838">
                  <c:v>138.20815400000001</c:v>
                </c:pt>
                <c:pt idx="2839">
                  <c:v>138.16967</c:v>
                </c:pt>
                <c:pt idx="2840">
                  <c:v>138.1514</c:v>
                </c:pt>
                <c:pt idx="2841">
                  <c:v>138.14524399999999</c:v>
                </c:pt>
                <c:pt idx="2842">
                  <c:v>138.12027800000001</c:v>
                </c:pt>
                <c:pt idx="2843">
                  <c:v>138.086276</c:v>
                </c:pt>
                <c:pt idx="2844">
                  <c:v>138.06274999999999</c:v>
                </c:pt>
                <c:pt idx="2845">
                  <c:v>138.03830600000001</c:v>
                </c:pt>
                <c:pt idx="2846">
                  <c:v>138.02198000000001</c:v>
                </c:pt>
                <c:pt idx="2847">
                  <c:v>138.004772</c:v>
                </c:pt>
                <c:pt idx="2848">
                  <c:v>137.98031</c:v>
                </c:pt>
                <c:pt idx="2849">
                  <c:v>137.94693799999999</c:v>
                </c:pt>
                <c:pt idx="2850">
                  <c:v>137.94368</c:v>
                </c:pt>
                <c:pt idx="2851">
                  <c:v>137.929946</c:v>
                </c:pt>
                <c:pt idx="2852">
                  <c:v>137.90544800000001</c:v>
                </c:pt>
                <c:pt idx="2853">
                  <c:v>137.875586</c:v>
                </c:pt>
                <c:pt idx="2854">
                  <c:v>137.84226799999999</c:v>
                </c:pt>
                <c:pt idx="2855">
                  <c:v>137.82601399999999</c:v>
                </c:pt>
                <c:pt idx="2856">
                  <c:v>137.794352</c:v>
                </c:pt>
                <c:pt idx="2857">
                  <c:v>137.774192</c:v>
                </c:pt>
                <c:pt idx="2858">
                  <c:v>137.754392</c:v>
                </c:pt>
                <c:pt idx="2859">
                  <c:v>137.73853399999999</c:v>
                </c:pt>
                <c:pt idx="2860">
                  <c:v>137.718356</c:v>
                </c:pt>
                <c:pt idx="2861">
                  <c:v>137.69979799999999</c:v>
                </c:pt>
                <c:pt idx="2862">
                  <c:v>137.68629799999999</c:v>
                </c:pt>
                <c:pt idx="2863">
                  <c:v>137.64660799999999</c:v>
                </c:pt>
                <c:pt idx="2864">
                  <c:v>137.620508</c:v>
                </c:pt>
                <c:pt idx="2865">
                  <c:v>137.59844000000001</c:v>
                </c:pt>
                <c:pt idx="2866">
                  <c:v>137.57462599999999</c:v>
                </c:pt>
                <c:pt idx="2867">
                  <c:v>137.551604</c:v>
                </c:pt>
                <c:pt idx="2868">
                  <c:v>137.51852</c:v>
                </c:pt>
                <c:pt idx="2869">
                  <c:v>137.510402</c:v>
                </c:pt>
                <c:pt idx="2870">
                  <c:v>137.47998200000001</c:v>
                </c:pt>
                <c:pt idx="2871">
                  <c:v>137.46361999999999</c:v>
                </c:pt>
                <c:pt idx="2872">
                  <c:v>137.45978600000001</c:v>
                </c:pt>
                <c:pt idx="2873">
                  <c:v>137.428178</c:v>
                </c:pt>
                <c:pt idx="2874">
                  <c:v>137.39882</c:v>
                </c:pt>
                <c:pt idx="2875">
                  <c:v>137.37523999999999</c:v>
                </c:pt>
                <c:pt idx="2876">
                  <c:v>137.36404400000001</c:v>
                </c:pt>
                <c:pt idx="2877">
                  <c:v>137.34314599999999</c:v>
                </c:pt>
                <c:pt idx="2878">
                  <c:v>137.31278</c:v>
                </c:pt>
                <c:pt idx="2879">
                  <c:v>137.282972</c:v>
                </c:pt>
                <c:pt idx="2880">
                  <c:v>137.27406199999999</c:v>
                </c:pt>
                <c:pt idx="2881">
                  <c:v>137.254514</c:v>
                </c:pt>
                <c:pt idx="2882">
                  <c:v>137.232752</c:v>
                </c:pt>
                <c:pt idx="2883">
                  <c:v>137.200658</c:v>
                </c:pt>
                <c:pt idx="2884">
                  <c:v>137.189246</c:v>
                </c:pt>
                <c:pt idx="2885">
                  <c:v>137.16674599999999</c:v>
                </c:pt>
                <c:pt idx="2886">
                  <c:v>137.15126599999999</c:v>
                </c:pt>
                <c:pt idx="2887">
                  <c:v>137.11829</c:v>
                </c:pt>
                <c:pt idx="2888">
                  <c:v>137.09559200000001</c:v>
                </c:pt>
                <c:pt idx="2889">
                  <c:v>137.06769199999999</c:v>
                </c:pt>
                <c:pt idx="2890">
                  <c:v>137.06699</c:v>
                </c:pt>
                <c:pt idx="2891">
                  <c:v>137.03059400000001</c:v>
                </c:pt>
                <c:pt idx="2892">
                  <c:v>137.00299999999999</c:v>
                </c:pt>
                <c:pt idx="2893">
                  <c:v>136.97978000000001</c:v>
                </c:pt>
                <c:pt idx="2894">
                  <c:v>136.96224799999999</c:v>
                </c:pt>
                <c:pt idx="2895">
                  <c:v>136.930802</c:v>
                </c:pt>
                <c:pt idx="2896">
                  <c:v>136.918958</c:v>
                </c:pt>
                <c:pt idx="2897">
                  <c:v>136.90155200000001</c:v>
                </c:pt>
                <c:pt idx="2898">
                  <c:v>136.87052</c:v>
                </c:pt>
                <c:pt idx="2899">
                  <c:v>136.85351</c:v>
                </c:pt>
                <c:pt idx="2900">
                  <c:v>136.82674399999999</c:v>
                </c:pt>
                <c:pt idx="2901">
                  <c:v>136.81097600000001</c:v>
                </c:pt>
                <c:pt idx="2902">
                  <c:v>136.79315600000001</c:v>
                </c:pt>
                <c:pt idx="2903">
                  <c:v>136.775048</c:v>
                </c:pt>
                <c:pt idx="2904">
                  <c:v>136.742324</c:v>
                </c:pt>
                <c:pt idx="2905">
                  <c:v>136.717412</c:v>
                </c:pt>
                <c:pt idx="2906">
                  <c:v>136.699826</c:v>
                </c:pt>
                <c:pt idx="2907">
                  <c:v>136.66143199999999</c:v>
                </c:pt>
                <c:pt idx="2908">
                  <c:v>136.65113600000001</c:v>
                </c:pt>
                <c:pt idx="2909">
                  <c:v>136.61223799999999</c:v>
                </c:pt>
                <c:pt idx="2910">
                  <c:v>136.60127600000001</c:v>
                </c:pt>
                <c:pt idx="2911">
                  <c:v>136.58345600000001</c:v>
                </c:pt>
                <c:pt idx="2912">
                  <c:v>136.56599600000001</c:v>
                </c:pt>
                <c:pt idx="2913">
                  <c:v>136.54655600000001</c:v>
                </c:pt>
                <c:pt idx="2914">
                  <c:v>136.52006</c:v>
                </c:pt>
                <c:pt idx="2915">
                  <c:v>136.49091799999999</c:v>
                </c:pt>
                <c:pt idx="2916">
                  <c:v>136.477328</c:v>
                </c:pt>
                <c:pt idx="2917">
                  <c:v>136.44116600000001</c:v>
                </c:pt>
                <c:pt idx="2918">
                  <c:v>136.422788</c:v>
                </c:pt>
                <c:pt idx="2919">
                  <c:v>136.412024</c:v>
                </c:pt>
                <c:pt idx="2920">
                  <c:v>136.38820999999999</c:v>
                </c:pt>
                <c:pt idx="2921">
                  <c:v>136.36216400000001</c:v>
                </c:pt>
                <c:pt idx="2922">
                  <c:v>136.34189599999999</c:v>
                </c:pt>
                <c:pt idx="2923">
                  <c:v>136.324724</c:v>
                </c:pt>
                <c:pt idx="2924">
                  <c:v>136.30036999999999</c:v>
                </c:pt>
                <c:pt idx="2925">
                  <c:v>136.28447600000001</c:v>
                </c:pt>
                <c:pt idx="2926">
                  <c:v>136.25699</c:v>
                </c:pt>
                <c:pt idx="2927">
                  <c:v>136.23693800000001</c:v>
                </c:pt>
                <c:pt idx="2928">
                  <c:v>136.213358</c:v>
                </c:pt>
                <c:pt idx="2929">
                  <c:v>136.18583599999999</c:v>
                </c:pt>
                <c:pt idx="2930">
                  <c:v>136.169906</c:v>
                </c:pt>
                <c:pt idx="2931">
                  <c:v>136.14524599999999</c:v>
                </c:pt>
                <c:pt idx="2932">
                  <c:v>136.12337600000001</c:v>
                </c:pt>
                <c:pt idx="2933">
                  <c:v>136.10314399999999</c:v>
                </c:pt>
                <c:pt idx="2934">
                  <c:v>136.09394599999999</c:v>
                </c:pt>
                <c:pt idx="2935">
                  <c:v>136.07036600000001</c:v>
                </c:pt>
                <c:pt idx="2936">
                  <c:v>136.046606</c:v>
                </c:pt>
                <c:pt idx="2937">
                  <c:v>136.011956</c:v>
                </c:pt>
                <c:pt idx="2938">
                  <c:v>135.997052</c:v>
                </c:pt>
                <c:pt idx="2939">
                  <c:v>135.97023200000001</c:v>
                </c:pt>
                <c:pt idx="2940">
                  <c:v>135.95206999999999</c:v>
                </c:pt>
                <c:pt idx="2941">
                  <c:v>135.92669000000001</c:v>
                </c:pt>
                <c:pt idx="2942">
                  <c:v>135.89770999999999</c:v>
                </c:pt>
                <c:pt idx="2943">
                  <c:v>135.87240199999999</c:v>
                </c:pt>
                <c:pt idx="2944">
                  <c:v>135.86568800000001</c:v>
                </c:pt>
                <c:pt idx="2945">
                  <c:v>135.83976799999999</c:v>
                </c:pt>
                <c:pt idx="2946">
                  <c:v>135.820526</c:v>
                </c:pt>
                <c:pt idx="2947">
                  <c:v>135.787982</c:v>
                </c:pt>
                <c:pt idx="2948">
                  <c:v>135.757094</c:v>
                </c:pt>
                <c:pt idx="2949">
                  <c:v>135.76027999999999</c:v>
                </c:pt>
                <c:pt idx="2950">
                  <c:v>135.73023800000001</c:v>
                </c:pt>
                <c:pt idx="2951">
                  <c:v>135.70030399999999</c:v>
                </c:pt>
                <c:pt idx="2952">
                  <c:v>135.69517400000001</c:v>
                </c:pt>
                <c:pt idx="2953">
                  <c:v>135.67767799999999</c:v>
                </c:pt>
                <c:pt idx="2954">
                  <c:v>135.65218999999999</c:v>
                </c:pt>
                <c:pt idx="2955">
                  <c:v>135.629186</c:v>
                </c:pt>
                <c:pt idx="2956">
                  <c:v>135.59469799999999</c:v>
                </c:pt>
                <c:pt idx="2957">
                  <c:v>135.576896</c:v>
                </c:pt>
                <c:pt idx="2958">
                  <c:v>135.55481</c:v>
                </c:pt>
                <c:pt idx="2959">
                  <c:v>135.51675800000001</c:v>
                </c:pt>
                <c:pt idx="2960">
                  <c:v>135.50014400000001</c:v>
                </c:pt>
                <c:pt idx="2961">
                  <c:v>135.47211799999999</c:v>
                </c:pt>
                <c:pt idx="2962">
                  <c:v>135.46517</c:v>
                </c:pt>
                <c:pt idx="2963">
                  <c:v>135.44529800000001</c:v>
                </c:pt>
                <c:pt idx="2964">
                  <c:v>135.42178999999999</c:v>
                </c:pt>
                <c:pt idx="2965">
                  <c:v>135.39844400000001</c:v>
                </c:pt>
                <c:pt idx="2966">
                  <c:v>135.37918400000001</c:v>
                </c:pt>
                <c:pt idx="2967">
                  <c:v>135.34791799999999</c:v>
                </c:pt>
                <c:pt idx="2968">
                  <c:v>135.33162799999999</c:v>
                </c:pt>
                <c:pt idx="2969">
                  <c:v>135.30390800000001</c:v>
                </c:pt>
                <c:pt idx="2970">
                  <c:v>135.279662</c:v>
                </c:pt>
                <c:pt idx="2971">
                  <c:v>135.25979000000001</c:v>
                </c:pt>
                <c:pt idx="2972">
                  <c:v>135.24418399999999</c:v>
                </c:pt>
                <c:pt idx="2973">
                  <c:v>135.22425799999999</c:v>
                </c:pt>
                <c:pt idx="2974">
                  <c:v>135.19669999999999</c:v>
                </c:pt>
                <c:pt idx="2975">
                  <c:v>135.16674800000001</c:v>
                </c:pt>
                <c:pt idx="2976">
                  <c:v>135.150206</c:v>
                </c:pt>
                <c:pt idx="2977">
                  <c:v>135.143294</c:v>
                </c:pt>
                <c:pt idx="2978">
                  <c:v>135.10529600000001</c:v>
                </c:pt>
                <c:pt idx="2979">
                  <c:v>135.07930400000001</c:v>
                </c:pt>
                <c:pt idx="2980">
                  <c:v>135.07262600000001</c:v>
                </c:pt>
                <c:pt idx="2981">
                  <c:v>135.04076599999999</c:v>
                </c:pt>
                <c:pt idx="2982">
                  <c:v>135.02949799999999</c:v>
                </c:pt>
                <c:pt idx="2983">
                  <c:v>135.01772600000001</c:v>
                </c:pt>
                <c:pt idx="2984">
                  <c:v>134.98991599999999</c:v>
                </c:pt>
                <c:pt idx="2985">
                  <c:v>134.96189000000001</c:v>
                </c:pt>
                <c:pt idx="2986">
                  <c:v>134.94335000000001</c:v>
                </c:pt>
                <c:pt idx="2987">
                  <c:v>134.905496</c:v>
                </c:pt>
                <c:pt idx="2988">
                  <c:v>134.89097000000001</c:v>
                </c:pt>
                <c:pt idx="2989">
                  <c:v>134.87822600000001</c:v>
                </c:pt>
                <c:pt idx="2990">
                  <c:v>134.86368200000001</c:v>
                </c:pt>
                <c:pt idx="2991">
                  <c:v>134.84233399999999</c:v>
                </c:pt>
                <c:pt idx="2992">
                  <c:v>134.807468</c:v>
                </c:pt>
                <c:pt idx="2993">
                  <c:v>134.773808</c:v>
                </c:pt>
                <c:pt idx="2994">
                  <c:v>134.75600600000001</c:v>
                </c:pt>
                <c:pt idx="2995">
                  <c:v>134.74084999999999</c:v>
                </c:pt>
                <c:pt idx="2996">
                  <c:v>134.712806</c:v>
                </c:pt>
                <c:pt idx="2997">
                  <c:v>134.70029600000001</c:v>
                </c:pt>
                <c:pt idx="2998">
                  <c:v>134.683772</c:v>
                </c:pt>
                <c:pt idx="2999">
                  <c:v>134.66667200000001</c:v>
                </c:pt>
                <c:pt idx="3000">
                  <c:v>134.654</c:v>
                </c:pt>
                <c:pt idx="3001">
                  <c:v>134.631608</c:v>
                </c:pt>
                <c:pt idx="3002">
                  <c:v>134.60707400000001</c:v>
                </c:pt>
                <c:pt idx="3003">
                  <c:v>134.57996600000001</c:v>
                </c:pt>
                <c:pt idx="3004">
                  <c:v>134.542328</c:v>
                </c:pt>
                <c:pt idx="3005">
                  <c:v>134.53331</c:v>
                </c:pt>
                <c:pt idx="3006">
                  <c:v>134.510144</c:v>
                </c:pt>
                <c:pt idx="3007">
                  <c:v>134.48373799999999</c:v>
                </c:pt>
                <c:pt idx="3008">
                  <c:v>134.46883399999999</c:v>
                </c:pt>
                <c:pt idx="3009">
                  <c:v>134.44469599999999</c:v>
                </c:pt>
                <c:pt idx="3010">
                  <c:v>134.41019</c:v>
                </c:pt>
                <c:pt idx="3011">
                  <c:v>134.40217999999999</c:v>
                </c:pt>
                <c:pt idx="3012">
                  <c:v>134.38405399999999</c:v>
                </c:pt>
                <c:pt idx="3013">
                  <c:v>134.35577599999999</c:v>
                </c:pt>
                <c:pt idx="3014">
                  <c:v>134.33278999999999</c:v>
                </c:pt>
                <c:pt idx="3015">
                  <c:v>134.30944400000001</c:v>
                </c:pt>
                <c:pt idx="3016">
                  <c:v>134.28676400000001</c:v>
                </c:pt>
                <c:pt idx="3017">
                  <c:v>134.252456</c:v>
                </c:pt>
                <c:pt idx="3018">
                  <c:v>134.243438</c:v>
                </c:pt>
                <c:pt idx="3019">
                  <c:v>134.223962</c:v>
                </c:pt>
                <c:pt idx="3020">
                  <c:v>134.19253399999999</c:v>
                </c:pt>
                <c:pt idx="3021">
                  <c:v>134.18553199999999</c:v>
                </c:pt>
                <c:pt idx="3022">
                  <c:v>134.16791000000001</c:v>
                </c:pt>
                <c:pt idx="3023">
                  <c:v>134.11823000000001</c:v>
                </c:pt>
                <c:pt idx="3024">
                  <c:v>134.111876</c:v>
                </c:pt>
                <c:pt idx="3025">
                  <c:v>134.10678200000001</c:v>
                </c:pt>
                <c:pt idx="3026">
                  <c:v>134.06482399999999</c:v>
                </c:pt>
                <c:pt idx="3027">
                  <c:v>134.044646</c:v>
                </c:pt>
                <c:pt idx="3028">
                  <c:v>134.02103</c:v>
                </c:pt>
                <c:pt idx="3029">
                  <c:v>133.99759399999999</c:v>
                </c:pt>
                <c:pt idx="3030">
                  <c:v>133.98448999999999</c:v>
                </c:pt>
                <c:pt idx="3031">
                  <c:v>133.95898399999999</c:v>
                </c:pt>
                <c:pt idx="3032">
                  <c:v>133.92109400000001</c:v>
                </c:pt>
                <c:pt idx="3033">
                  <c:v>133.91540599999999</c:v>
                </c:pt>
                <c:pt idx="3034">
                  <c:v>133.90269799999999</c:v>
                </c:pt>
                <c:pt idx="3035">
                  <c:v>133.87688600000001</c:v>
                </c:pt>
                <c:pt idx="3036">
                  <c:v>133.859804</c:v>
                </c:pt>
                <c:pt idx="3037">
                  <c:v>133.8314</c:v>
                </c:pt>
                <c:pt idx="3038">
                  <c:v>133.805948</c:v>
                </c:pt>
                <c:pt idx="3039">
                  <c:v>133.78922600000001</c:v>
                </c:pt>
                <c:pt idx="3040">
                  <c:v>133.76109199999999</c:v>
                </c:pt>
                <c:pt idx="3041">
                  <c:v>133.751768</c:v>
                </c:pt>
                <c:pt idx="3042">
                  <c:v>133.733318</c:v>
                </c:pt>
                <c:pt idx="3043">
                  <c:v>133.70133200000001</c:v>
                </c:pt>
                <c:pt idx="3044">
                  <c:v>133.68288200000001</c:v>
                </c:pt>
                <c:pt idx="3045">
                  <c:v>133.65633199999999</c:v>
                </c:pt>
                <c:pt idx="3046">
                  <c:v>133.62587600000001</c:v>
                </c:pt>
                <c:pt idx="3047">
                  <c:v>133.61327600000001</c:v>
                </c:pt>
                <c:pt idx="3048">
                  <c:v>133.607246</c:v>
                </c:pt>
                <c:pt idx="3049">
                  <c:v>133.59120799999999</c:v>
                </c:pt>
                <c:pt idx="3050">
                  <c:v>133.54482200000001</c:v>
                </c:pt>
                <c:pt idx="3051">
                  <c:v>133.51656199999999</c:v>
                </c:pt>
                <c:pt idx="3052">
                  <c:v>133.50648200000001</c:v>
                </c:pt>
                <c:pt idx="3053">
                  <c:v>133.48499000000001</c:v>
                </c:pt>
                <c:pt idx="3054">
                  <c:v>133.45546999999999</c:v>
                </c:pt>
                <c:pt idx="3055">
                  <c:v>133.43710999999999</c:v>
                </c:pt>
                <c:pt idx="3056">
                  <c:v>133.418282</c:v>
                </c:pt>
                <c:pt idx="3057">
                  <c:v>133.40370200000001</c:v>
                </c:pt>
                <c:pt idx="3058">
                  <c:v>133.36762999999999</c:v>
                </c:pt>
                <c:pt idx="3059">
                  <c:v>133.34352799999999</c:v>
                </c:pt>
                <c:pt idx="3060">
                  <c:v>133.343006</c:v>
                </c:pt>
                <c:pt idx="3061">
                  <c:v>133.32243199999999</c:v>
                </c:pt>
                <c:pt idx="3062">
                  <c:v>133.298834</c:v>
                </c:pt>
                <c:pt idx="3063">
                  <c:v>133.26150200000001</c:v>
                </c:pt>
                <c:pt idx="3064">
                  <c:v>133.229174</c:v>
                </c:pt>
                <c:pt idx="3065">
                  <c:v>133.21675400000001</c:v>
                </c:pt>
                <c:pt idx="3066">
                  <c:v>133.20512600000001</c:v>
                </c:pt>
                <c:pt idx="3067">
                  <c:v>133.187792</c:v>
                </c:pt>
                <c:pt idx="3068">
                  <c:v>133.15199000000001</c:v>
                </c:pt>
                <c:pt idx="3069">
                  <c:v>133.12977799999999</c:v>
                </c:pt>
                <c:pt idx="3070">
                  <c:v>133.11964399999999</c:v>
                </c:pt>
                <c:pt idx="3071">
                  <c:v>133.104344</c:v>
                </c:pt>
                <c:pt idx="3072">
                  <c:v>133.070864</c:v>
                </c:pt>
                <c:pt idx="3073">
                  <c:v>133.04082199999999</c:v>
                </c:pt>
                <c:pt idx="3074">
                  <c:v>133.02249800000001</c:v>
                </c:pt>
                <c:pt idx="3075">
                  <c:v>132.99956599999999</c:v>
                </c:pt>
                <c:pt idx="3076">
                  <c:v>132.97778600000001</c:v>
                </c:pt>
                <c:pt idx="3077">
                  <c:v>132.95733799999999</c:v>
                </c:pt>
                <c:pt idx="3078">
                  <c:v>132.94031000000001</c:v>
                </c:pt>
                <c:pt idx="3079">
                  <c:v>132.93086</c:v>
                </c:pt>
                <c:pt idx="3080">
                  <c:v>132.90035</c:v>
                </c:pt>
                <c:pt idx="3081">
                  <c:v>132.88578799999999</c:v>
                </c:pt>
                <c:pt idx="3082">
                  <c:v>132.86445800000001</c:v>
                </c:pt>
                <c:pt idx="3083">
                  <c:v>132.836882</c:v>
                </c:pt>
                <c:pt idx="3084">
                  <c:v>132.81949399999999</c:v>
                </c:pt>
                <c:pt idx="3085">
                  <c:v>132.79004599999999</c:v>
                </c:pt>
                <c:pt idx="3086">
                  <c:v>132.777176</c:v>
                </c:pt>
                <c:pt idx="3087">
                  <c:v>132.76929200000001</c:v>
                </c:pt>
                <c:pt idx="3088">
                  <c:v>132.727352</c:v>
                </c:pt>
                <c:pt idx="3089">
                  <c:v>132.696968</c:v>
                </c:pt>
                <c:pt idx="3090">
                  <c:v>132.679022</c:v>
                </c:pt>
                <c:pt idx="3091">
                  <c:v>132.65031200000001</c:v>
                </c:pt>
                <c:pt idx="3092">
                  <c:v>132.64498399999999</c:v>
                </c:pt>
                <c:pt idx="3093">
                  <c:v>132.627092</c:v>
                </c:pt>
                <c:pt idx="3094">
                  <c:v>132.60439400000001</c:v>
                </c:pt>
                <c:pt idx="3095">
                  <c:v>132.577538</c:v>
                </c:pt>
                <c:pt idx="3096">
                  <c:v>132.54805400000001</c:v>
                </c:pt>
                <c:pt idx="3097">
                  <c:v>132.52991</c:v>
                </c:pt>
                <c:pt idx="3098">
                  <c:v>132.5129</c:v>
                </c:pt>
                <c:pt idx="3099">
                  <c:v>132.49524199999999</c:v>
                </c:pt>
                <c:pt idx="3100">
                  <c:v>132.468278</c:v>
                </c:pt>
                <c:pt idx="3101">
                  <c:v>132.44271800000001</c:v>
                </c:pt>
                <c:pt idx="3102">
                  <c:v>132.43049600000001</c:v>
                </c:pt>
                <c:pt idx="3103">
                  <c:v>132.42597799999999</c:v>
                </c:pt>
                <c:pt idx="3104">
                  <c:v>132.40320800000001</c:v>
                </c:pt>
                <c:pt idx="3105">
                  <c:v>132.38270600000001</c:v>
                </c:pt>
                <c:pt idx="3106">
                  <c:v>132.36402200000001</c:v>
                </c:pt>
                <c:pt idx="3107">
                  <c:v>132.322982</c:v>
                </c:pt>
                <c:pt idx="3108">
                  <c:v>132.29581999999999</c:v>
                </c:pt>
                <c:pt idx="3109">
                  <c:v>132.279674</c:v>
                </c:pt>
                <c:pt idx="3110">
                  <c:v>132.26415800000001</c:v>
                </c:pt>
                <c:pt idx="3111">
                  <c:v>132.22902199999999</c:v>
                </c:pt>
                <c:pt idx="3112">
                  <c:v>132.21125599999999</c:v>
                </c:pt>
                <c:pt idx="3113">
                  <c:v>132.19727</c:v>
                </c:pt>
                <c:pt idx="3114">
                  <c:v>132.17612</c:v>
                </c:pt>
                <c:pt idx="3115">
                  <c:v>132.15128000000001</c:v>
                </c:pt>
                <c:pt idx="3116">
                  <c:v>132.13718600000001</c:v>
                </c:pt>
                <c:pt idx="3117">
                  <c:v>132.112976</c:v>
                </c:pt>
                <c:pt idx="3118">
                  <c:v>132.076166</c:v>
                </c:pt>
                <c:pt idx="3119">
                  <c:v>132.06061399999999</c:v>
                </c:pt>
                <c:pt idx="3120">
                  <c:v>132.04283000000001</c:v>
                </c:pt>
                <c:pt idx="3121">
                  <c:v>132.037916</c:v>
                </c:pt>
                <c:pt idx="3122">
                  <c:v>132.013274</c:v>
                </c:pt>
                <c:pt idx="3123">
                  <c:v>131.98197200000001</c:v>
                </c:pt>
                <c:pt idx="3124">
                  <c:v>131.95831999999999</c:v>
                </c:pt>
                <c:pt idx="3125">
                  <c:v>131.93771000000001</c:v>
                </c:pt>
                <c:pt idx="3126">
                  <c:v>131.915786</c:v>
                </c:pt>
                <c:pt idx="3127">
                  <c:v>131.89496</c:v>
                </c:pt>
                <c:pt idx="3128">
                  <c:v>131.87154200000001</c:v>
                </c:pt>
                <c:pt idx="3129">
                  <c:v>131.85203000000001</c:v>
                </c:pt>
                <c:pt idx="3130">
                  <c:v>131.83255399999999</c:v>
                </c:pt>
                <c:pt idx="3131">
                  <c:v>131.799542</c:v>
                </c:pt>
                <c:pt idx="3132">
                  <c:v>131.778356</c:v>
                </c:pt>
                <c:pt idx="3133">
                  <c:v>131.779886</c:v>
                </c:pt>
                <c:pt idx="3134">
                  <c:v>131.757836</c:v>
                </c:pt>
                <c:pt idx="3135">
                  <c:v>131.72882000000001</c:v>
                </c:pt>
                <c:pt idx="3136">
                  <c:v>131.70630199999999</c:v>
                </c:pt>
                <c:pt idx="3137">
                  <c:v>131.682884</c:v>
                </c:pt>
                <c:pt idx="3138">
                  <c:v>131.670446</c:v>
                </c:pt>
                <c:pt idx="3139">
                  <c:v>131.64809</c:v>
                </c:pt>
                <c:pt idx="3140">
                  <c:v>131.61673400000001</c:v>
                </c:pt>
                <c:pt idx="3141">
                  <c:v>131.59902199999999</c:v>
                </c:pt>
                <c:pt idx="3142">
                  <c:v>131.58231799999999</c:v>
                </c:pt>
                <c:pt idx="3143">
                  <c:v>131.56151</c:v>
                </c:pt>
                <c:pt idx="3144">
                  <c:v>131.53944200000001</c:v>
                </c:pt>
                <c:pt idx="3145">
                  <c:v>131.52374599999999</c:v>
                </c:pt>
                <c:pt idx="3146">
                  <c:v>131.50434200000001</c:v>
                </c:pt>
                <c:pt idx="3147">
                  <c:v>131.46153799999999</c:v>
                </c:pt>
                <c:pt idx="3148">
                  <c:v>131.44305199999999</c:v>
                </c:pt>
                <c:pt idx="3149">
                  <c:v>131.42235199999999</c:v>
                </c:pt>
                <c:pt idx="3150">
                  <c:v>131.40624199999999</c:v>
                </c:pt>
                <c:pt idx="3151">
                  <c:v>131.380664</c:v>
                </c:pt>
                <c:pt idx="3152">
                  <c:v>131.36795599999999</c:v>
                </c:pt>
                <c:pt idx="3153">
                  <c:v>131.34875</c:v>
                </c:pt>
                <c:pt idx="3154">
                  <c:v>131.32718600000001</c:v>
                </c:pt>
                <c:pt idx="3155">
                  <c:v>131.29298600000001</c:v>
                </c:pt>
                <c:pt idx="3156">
                  <c:v>131.290052</c:v>
                </c:pt>
                <c:pt idx="3157">
                  <c:v>131.27385200000001</c:v>
                </c:pt>
                <c:pt idx="3158">
                  <c:v>131.23536799999999</c:v>
                </c:pt>
                <c:pt idx="3159">
                  <c:v>131.210294</c:v>
                </c:pt>
                <c:pt idx="3160">
                  <c:v>131.21160800000001</c:v>
                </c:pt>
                <c:pt idx="3161">
                  <c:v>131.18135000000001</c:v>
                </c:pt>
                <c:pt idx="3162">
                  <c:v>131.14918399999999</c:v>
                </c:pt>
                <c:pt idx="3163">
                  <c:v>131.12834000000001</c:v>
                </c:pt>
                <c:pt idx="3164">
                  <c:v>131.11716200000001</c:v>
                </c:pt>
                <c:pt idx="3165">
                  <c:v>131.089676</c:v>
                </c:pt>
                <c:pt idx="3166">
                  <c:v>131.08105399999999</c:v>
                </c:pt>
                <c:pt idx="3167">
                  <c:v>131.05311800000001</c:v>
                </c:pt>
                <c:pt idx="3168">
                  <c:v>131.04233600000001</c:v>
                </c:pt>
                <c:pt idx="3169">
                  <c:v>131.01272599999999</c:v>
                </c:pt>
                <c:pt idx="3170">
                  <c:v>130.979894</c:v>
                </c:pt>
                <c:pt idx="3171">
                  <c:v>130.96733</c:v>
                </c:pt>
                <c:pt idx="3172">
                  <c:v>130.94475800000001</c:v>
                </c:pt>
                <c:pt idx="3173">
                  <c:v>130.92155600000001</c:v>
                </c:pt>
                <c:pt idx="3174">
                  <c:v>130.89848000000001</c:v>
                </c:pt>
                <c:pt idx="3175">
                  <c:v>130.87686199999999</c:v>
                </c:pt>
                <c:pt idx="3176">
                  <c:v>130.86984200000001</c:v>
                </c:pt>
                <c:pt idx="3177">
                  <c:v>130.851032</c:v>
                </c:pt>
                <c:pt idx="3178">
                  <c:v>130.81841600000001</c:v>
                </c:pt>
                <c:pt idx="3179">
                  <c:v>130.793846</c:v>
                </c:pt>
                <c:pt idx="3180">
                  <c:v>130.78697</c:v>
                </c:pt>
                <c:pt idx="3181">
                  <c:v>130.76222000000001</c:v>
                </c:pt>
                <c:pt idx="3182">
                  <c:v>130.73624599999999</c:v>
                </c:pt>
                <c:pt idx="3183">
                  <c:v>130.72303400000001</c:v>
                </c:pt>
                <c:pt idx="3184">
                  <c:v>130.70246</c:v>
                </c:pt>
                <c:pt idx="3185">
                  <c:v>130.671806</c:v>
                </c:pt>
                <c:pt idx="3186">
                  <c:v>130.647974</c:v>
                </c:pt>
                <c:pt idx="3187">
                  <c:v>130.63769600000001</c:v>
                </c:pt>
                <c:pt idx="3188">
                  <c:v>130.603568</c:v>
                </c:pt>
                <c:pt idx="3189">
                  <c:v>130.58011400000001</c:v>
                </c:pt>
                <c:pt idx="3190">
                  <c:v>130.549046</c:v>
                </c:pt>
                <c:pt idx="3191">
                  <c:v>130.53801200000001</c:v>
                </c:pt>
                <c:pt idx="3192">
                  <c:v>130.53865999999999</c:v>
                </c:pt>
                <c:pt idx="3193">
                  <c:v>130.50887</c:v>
                </c:pt>
                <c:pt idx="3194">
                  <c:v>130.48282399999999</c:v>
                </c:pt>
                <c:pt idx="3195">
                  <c:v>130.47387800000001</c:v>
                </c:pt>
                <c:pt idx="3196">
                  <c:v>130.45890199999999</c:v>
                </c:pt>
                <c:pt idx="3197">
                  <c:v>130.427708</c:v>
                </c:pt>
                <c:pt idx="3198">
                  <c:v>130.397684</c:v>
                </c:pt>
                <c:pt idx="3199">
                  <c:v>130.37912600000001</c:v>
                </c:pt>
                <c:pt idx="3200">
                  <c:v>130.35171199999999</c:v>
                </c:pt>
                <c:pt idx="3201">
                  <c:v>130.33630400000001</c:v>
                </c:pt>
                <c:pt idx="3202">
                  <c:v>130.32082399999999</c:v>
                </c:pt>
                <c:pt idx="3203">
                  <c:v>130.29155600000001</c:v>
                </c:pt>
                <c:pt idx="3204">
                  <c:v>130.27423999999999</c:v>
                </c:pt>
                <c:pt idx="3205">
                  <c:v>130.26279199999999</c:v>
                </c:pt>
                <c:pt idx="3206">
                  <c:v>130.22904199999999</c:v>
                </c:pt>
                <c:pt idx="3207">
                  <c:v>130.209746</c:v>
                </c:pt>
                <c:pt idx="3208">
                  <c:v>130.19082800000001</c:v>
                </c:pt>
                <c:pt idx="3209">
                  <c:v>130.17423199999999</c:v>
                </c:pt>
                <c:pt idx="3210">
                  <c:v>130.15758199999999</c:v>
                </c:pt>
                <c:pt idx="3211">
                  <c:v>130.13825</c:v>
                </c:pt>
                <c:pt idx="3212">
                  <c:v>130.12174400000001</c:v>
                </c:pt>
                <c:pt idx="3213">
                  <c:v>130.08565400000001</c:v>
                </c:pt>
                <c:pt idx="3214">
                  <c:v>130.06680800000001</c:v>
                </c:pt>
                <c:pt idx="3215">
                  <c:v>130.049654</c:v>
                </c:pt>
                <c:pt idx="3216">
                  <c:v>130.02265399999999</c:v>
                </c:pt>
                <c:pt idx="3217">
                  <c:v>129.990038</c:v>
                </c:pt>
                <c:pt idx="3218">
                  <c:v>129.984692</c:v>
                </c:pt>
                <c:pt idx="3219">
                  <c:v>129.95907800000001</c:v>
                </c:pt>
                <c:pt idx="3220">
                  <c:v>129.93664999999999</c:v>
                </c:pt>
                <c:pt idx="3221">
                  <c:v>129.90815599999999</c:v>
                </c:pt>
                <c:pt idx="3222">
                  <c:v>129.89049800000001</c:v>
                </c:pt>
                <c:pt idx="3223">
                  <c:v>129.87568400000001</c:v>
                </c:pt>
                <c:pt idx="3224">
                  <c:v>129.85867400000001</c:v>
                </c:pt>
                <c:pt idx="3225">
                  <c:v>129.82314199999999</c:v>
                </c:pt>
                <c:pt idx="3226">
                  <c:v>129.800804</c:v>
                </c:pt>
                <c:pt idx="3227">
                  <c:v>129.78638599999999</c:v>
                </c:pt>
                <c:pt idx="3228">
                  <c:v>129.773876</c:v>
                </c:pt>
                <c:pt idx="3229">
                  <c:v>129.74457200000001</c:v>
                </c:pt>
                <c:pt idx="3230">
                  <c:v>129.73200800000001</c:v>
                </c:pt>
                <c:pt idx="3231">
                  <c:v>129.71231599999999</c:v>
                </c:pt>
                <c:pt idx="3232">
                  <c:v>129.68573000000001</c:v>
                </c:pt>
                <c:pt idx="3233">
                  <c:v>129.68042</c:v>
                </c:pt>
                <c:pt idx="3234">
                  <c:v>129.653006</c:v>
                </c:pt>
                <c:pt idx="3235">
                  <c:v>129.618482</c:v>
                </c:pt>
                <c:pt idx="3236">
                  <c:v>129.60998599999999</c:v>
                </c:pt>
                <c:pt idx="3237">
                  <c:v>129.59416400000001</c:v>
                </c:pt>
                <c:pt idx="3238">
                  <c:v>129.55773199999999</c:v>
                </c:pt>
                <c:pt idx="3239">
                  <c:v>129.542</c:v>
                </c:pt>
                <c:pt idx="3240">
                  <c:v>129.52562</c:v>
                </c:pt>
                <c:pt idx="3241">
                  <c:v>129.50403800000001</c:v>
                </c:pt>
                <c:pt idx="3242">
                  <c:v>129.47082800000001</c:v>
                </c:pt>
                <c:pt idx="3243">
                  <c:v>129.46549999999999</c:v>
                </c:pt>
                <c:pt idx="3244">
                  <c:v>129.443378</c:v>
                </c:pt>
                <c:pt idx="3245">
                  <c:v>129.425918</c:v>
                </c:pt>
                <c:pt idx="3246">
                  <c:v>129.420356</c:v>
                </c:pt>
                <c:pt idx="3247">
                  <c:v>129.38550799999999</c:v>
                </c:pt>
                <c:pt idx="3248">
                  <c:v>129.359894</c:v>
                </c:pt>
                <c:pt idx="3249">
                  <c:v>129.35328799999999</c:v>
                </c:pt>
                <c:pt idx="3250">
                  <c:v>129.321032</c:v>
                </c:pt>
                <c:pt idx="3251">
                  <c:v>129.30018799999999</c:v>
                </c:pt>
                <c:pt idx="3252">
                  <c:v>129.29116999999999</c:v>
                </c:pt>
                <c:pt idx="3253">
                  <c:v>129.25588999999999</c:v>
                </c:pt>
                <c:pt idx="3254">
                  <c:v>129.248366</c:v>
                </c:pt>
                <c:pt idx="3255">
                  <c:v>129.226316</c:v>
                </c:pt>
                <c:pt idx="3256">
                  <c:v>129.20066600000001</c:v>
                </c:pt>
                <c:pt idx="3257">
                  <c:v>129.17436799999999</c:v>
                </c:pt>
                <c:pt idx="3258">
                  <c:v>129.158636</c:v>
                </c:pt>
                <c:pt idx="3259">
                  <c:v>129.14641399999999</c:v>
                </c:pt>
                <c:pt idx="3260">
                  <c:v>129.12197</c:v>
                </c:pt>
                <c:pt idx="3261">
                  <c:v>129.09397999999999</c:v>
                </c:pt>
                <c:pt idx="3262">
                  <c:v>129.07126400000001</c:v>
                </c:pt>
                <c:pt idx="3263">
                  <c:v>129.06211999999999</c:v>
                </c:pt>
                <c:pt idx="3264">
                  <c:v>129.04213999999999</c:v>
                </c:pt>
                <c:pt idx="3265">
                  <c:v>129.01476199999999</c:v>
                </c:pt>
                <c:pt idx="3266">
                  <c:v>128.989814</c:v>
                </c:pt>
                <c:pt idx="3267">
                  <c:v>128.970842</c:v>
                </c:pt>
                <c:pt idx="3268">
                  <c:v>128.96373199999999</c:v>
                </c:pt>
                <c:pt idx="3269">
                  <c:v>128.93608399999999</c:v>
                </c:pt>
                <c:pt idx="3270">
                  <c:v>128.90357599999999</c:v>
                </c:pt>
                <c:pt idx="3271">
                  <c:v>128.86924999999999</c:v>
                </c:pt>
                <c:pt idx="3272">
                  <c:v>128.86483999999999</c:v>
                </c:pt>
                <c:pt idx="3273">
                  <c:v>128.85258200000001</c:v>
                </c:pt>
                <c:pt idx="3274">
                  <c:v>128.815034</c:v>
                </c:pt>
                <c:pt idx="3275">
                  <c:v>128.807546</c:v>
                </c:pt>
                <c:pt idx="3276">
                  <c:v>128.78814199999999</c:v>
                </c:pt>
                <c:pt idx="3277">
                  <c:v>128.764364</c:v>
                </c:pt>
                <c:pt idx="3278">
                  <c:v>128.75176400000001</c:v>
                </c:pt>
                <c:pt idx="3279">
                  <c:v>128.734376</c:v>
                </c:pt>
                <c:pt idx="3280">
                  <c:v>128.69459599999999</c:v>
                </c:pt>
                <c:pt idx="3281">
                  <c:v>128.67848599999999</c:v>
                </c:pt>
                <c:pt idx="3282">
                  <c:v>128.66388799999999</c:v>
                </c:pt>
                <c:pt idx="3283">
                  <c:v>128.646356</c:v>
                </c:pt>
                <c:pt idx="3284">
                  <c:v>128.622848</c:v>
                </c:pt>
                <c:pt idx="3285">
                  <c:v>128.61300199999999</c:v>
                </c:pt>
                <c:pt idx="3286">
                  <c:v>128.58947599999999</c:v>
                </c:pt>
                <c:pt idx="3287">
                  <c:v>128.562782</c:v>
                </c:pt>
                <c:pt idx="3288">
                  <c:v>128.54899399999999</c:v>
                </c:pt>
                <c:pt idx="3289">
                  <c:v>128.525702</c:v>
                </c:pt>
                <c:pt idx="3290">
                  <c:v>128.50152800000001</c:v>
                </c:pt>
                <c:pt idx="3291">
                  <c:v>128.47967600000001</c:v>
                </c:pt>
                <c:pt idx="3292">
                  <c:v>128.46469999999999</c:v>
                </c:pt>
                <c:pt idx="3293">
                  <c:v>128.434496</c:v>
                </c:pt>
                <c:pt idx="3294">
                  <c:v>128.40902600000001</c:v>
                </c:pt>
                <c:pt idx="3295">
                  <c:v>128.397614</c:v>
                </c:pt>
                <c:pt idx="3296">
                  <c:v>128.38040599999999</c:v>
                </c:pt>
                <c:pt idx="3297">
                  <c:v>128.36710400000001</c:v>
                </c:pt>
                <c:pt idx="3298">
                  <c:v>128.33902399999999</c:v>
                </c:pt>
                <c:pt idx="3299">
                  <c:v>128.30431999999999</c:v>
                </c:pt>
                <c:pt idx="3300">
                  <c:v>128.28986599999999</c:v>
                </c:pt>
                <c:pt idx="3301">
                  <c:v>128.27011999999999</c:v>
                </c:pt>
                <c:pt idx="3302">
                  <c:v>128.256674</c:v>
                </c:pt>
                <c:pt idx="3303">
                  <c:v>128.23163600000001</c:v>
                </c:pt>
                <c:pt idx="3304">
                  <c:v>128.20991000000001</c:v>
                </c:pt>
                <c:pt idx="3305">
                  <c:v>128.201144</c:v>
                </c:pt>
                <c:pt idx="3306">
                  <c:v>128.181488</c:v>
                </c:pt>
                <c:pt idx="3307">
                  <c:v>128.15470400000001</c:v>
                </c:pt>
                <c:pt idx="3308">
                  <c:v>128.125022</c:v>
                </c:pt>
                <c:pt idx="3309">
                  <c:v>128.12486000000001</c:v>
                </c:pt>
                <c:pt idx="3310">
                  <c:v>128.09903</c:v>
                </c:pt>
                <c:pt idx="3311">
                  <c:v>128.07877999999999</c:v>
                </c:pt>
                <c:pt idx="3312">
                  <c:v>128.06283199999999</c:v>
                </c:pt>
                <c:pt idx="3313">
                  <c:v>128.029946</c:v>
                </c:pt>
                <c:pt idx="3314">
                  <c:v>127.99387400000001</c:v>
                </c:pt>
                <c:pt idx="3315">
                  <c:v>127.99239799999999</c:v>
                </c:pt>
                <c:pt idx="3316">
                  <c:v>127.963742</c:v>
                </c:pt>
                <c:pt idx="3317">
                  <c:v>127.939784</c:v>
                </c:pt>
                <c:pt idx="3318">
                  <c:v>127.931828</c:v>
                </c:pt>
                <c:pt idx="3319">
                  <c:v>127.90814</c:v>
                </c:pt>
                <c:pt idx="3320">
                  <c:v>127.88393000000001</c:v>
                </c:pt>
                <c:pt idx="3321">
                  <c:v>127.872626</c:v>
                </c:pt>
                <c:pt idx="3322">
                  <c:v>127.850684</c:v>
                </c:pt>
                <c:pt idx="3323">
                  <c:v>127.830128</c:v>
                </c:pt>
                <c:pt idx="3324">
                  <c:v>127.811498</c:v>
                </c:pt>
                <c:pt idx="3325">
                  <c:v>127.793282</c:v>
                </c:pt>
                <c:pt idx="3326">
                  <c:v>127.773302</c:v>
                </c:pt>
                <c:pt idx="3327">
                  <c:v>127.74680600000001</c:v>
                </c:pt>
                <c:pt idx="3328">
                  <c:v>127.739876</c:v>
                </c:pt>
                <c:pt idx="3329">
                  <c:v>127.719446</c:v>
                </c:pt>
                <c:pt idx="3330">
                  <c:v>127.696676</c:v>
                </c:pt>
                <c:pt idx="3331">
                  <c:v>127.681772</c:v>
                </c:pt>
                <c:pt idx="3332">
                  <c:v>127.65977599999999</c:v>
                </c:pt>
                <c:pt idx="3333">
                  <c:v>127.629518</c:v>
                </c:pt>
                <c:pt idx="3334">
                  <c:v>127.597892</c:v>
                </c:pt>
                <c:pt idx="3335">
                  <c:v>127.58122400000001</c:v>
                </c:pt>
                <c:pt idx="3336">
                  <c:v>127.57675999999999</c:v>
                </c:pt>
                <c:pt idx="3337">
                  <c:v>127.54931000000001</c:v>
                </c:pt>
                <c:pt idx="3338">
                  <c:v>127.52565800000001</c:v>
                </c:pt>
                <c:pt idx="3339">
                  <c:v>127.51073599999999</c:v>
                </c:pt>
                <c:pt idx="3340">
                  <c:v>127.480406</c:v>
                </c:pt>
                <c:pt idx="3341">
                  <c:v>127.464116</c:v>
                </c:pt>
                <c:pt idx="3342">
                  <c:v>127.446422</c:v>
                </c:pt>
                <c:pt idx="3343">
                  <c:v>127.42628000000001</c:v>
                </c:pt>
                <c:pt idx="3344">
                  <c:v>127.400378</c:v>
                </c:pt>
                <c:pt idx="3345">
                  <c:v>127.383962</c:v>
                </c:pt>
                <c:pt idx="3346">
                  <c:v>127.35977</c:v>
                </c:pt>
                <c:pt idx="3347">
                  <c:v>127.337486</c:v>
                </c:pt>
                <c:pt idx="3348">
                  <c:v>127.327658</c:v>
                </c:pt>
                <c:pt idx="3349">
                  <c:v>127.308272</c:v>
                </c:pt>
                <c:pt idx="3350">
                  <c:v>127.27831999999999</c:v>
                </c:pt>
                <c:pt idx="3351">
                  <c:v>127.27187600000001</c:v>
                </c:pt>
                <c:pt idx="3352">
                  <c:v>127.24664</c:v>
                </c:pt>
                <c:pt idx="3353">
                  <c:v>127.232168</c:v>
                </c:pt>
                <c:pt idx="3354">
                  <c:v>127.21839799999999</c:v>
                </c:pt>
                <c:pt idx="3355">
                  <c:v>127.186412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3-A559-4B05-9422-582922006EFC}"/>
            </c:ext>
          </c:extLst>
        </c:ser>
        <c:ser>
          <c:idx val="4"/>
          <c:order val="4"/>
          <c:tx>
            <c:strRef>
              <c:f>'8-17-2022 11-04-05 AM'!$F$1</c:f>
              <c:strCache>
                <c:ptCount val="1"/>
                <c:pt idx="0">
                  <c:v>TC5</c:v>
                </c:pt>
              </c:strCache>
            </c:strRef>
          </c:tx>
          <c:spPr>
            <a:ln w="19050" cap="rnd">
              <a:solidFill>
                <a:schemeClr val="accent5"/>
              </a:solidFill>
              <a:round/>
            </a:ln>
            <a:effectLst/>
          </c:spPr>
          <c:marker>
            <c:symbol val="none"/>
          </c:marker>
          <c:xVal>
            <c:strRef>
              <c:f>'8-17-2022 11-04-05 AM'!$A$2:$A$3357</c:f>
              <c:strCache>
                <c:ptCount val="3356"/>
                <c:pt idx="0">
                  <c:v>1.01</c:v>
                </c:pt>
                <c:pt idx="1">
                  <c:v>1.01</c:v>
                </c:pt>
                <c:pt idx="2">
                  <c:v>2.01</c:v>
                </c:pt>
                <c:pt idx="3">
                  <c:v>1.00</c:v>
                </c:pt>
                <c:pt idx="4">
                  <c:v>2.00</c:v>
                </c:pt>
                <c:pt idx="5">
                  <c:v>2.99</c:v>
                </c:pt>
                <c:pt idx="6">
                  <c:v>4.00</c:v>
                </c:pt>
                <c:pt idx="7">
                  <c:v>5.00</c:v>
                </c:pt>
                <c:pt idx="8">
                  <c:v>5.99</c:v>
                </c:pt>
                <c:pt idx="9">
                  <c:v>6.99</c:v>
                </c:pt>
                <c:pt idx="10">
                  <c:v>8.00</c:v>
                </c:pt>
                <c:pt idx="11">
                  <c:v>9.00</c:v>
                </c:pt>
                <c:pt idx="12">
                  <c:v>9.99</c:v>
                </c:pt>
                <c:pt idx="13">
                  <c:v>10.99</c:v>
                </c:pt>
                <c:pt idx="14">
                  <c:v>12.00</c:v>
                </c:pt>
                <c:pt idx="15">
                  <c:v>13.00</c:v>
                </c:pt>
                <c:pt idx="16">
                  <c:v>13.99</c:v>
                </c:pt>
                <c:pt idx="17">
                  <c:v>15.00</c:v>
                </c:pt>
                <c:pt idx="18">
                  <c:v>16.00</c:v>
                </c:pt>
                <c:pt idx="19">
                  <c:v>16.99</c:v>
                </c:pt>
                <c:pt idx="20">
                  <c:v>17.99</c:v>
                </c:pt>
                <c:pt idx="21">
                  <c:v>19.00</c:v>
                </c:pt>
                <c:pt idx="22">
                  <c:v>20.00</c:v>
                </c:pt>
                <c:pt idx="23">
                  <c:v>20.99</c:v>
                </c:pt>
                <c:pt idx="24">
                  <c:v>21.99</c:v>
                </c:pt>
                <c:pt idx="25">
                  <c:v>23.00</c:v>
                </c:pt>
                <c:pt idx="26">
                  <c:v>24.00</c:v>
                </c:pt>
                <c:pt idx="27">
                  <c:v>24.99</c:v>
                </c:pt>
                <c:pt idx="28">
                  <c:v>26.00</c:v>
                </c:pt>
                <c:pt idx="29">
                  <c:v>27.00</c:v>
                </c:pt>
                <c:pt idx="30">
                  <c:v>27.99</c:v>
                </c:pt>
                <c:pt idx="31">
                  <c:v>28.99</c:v>
                </c:pt>
                <c:pt idx="32">
                  <c:v>30.00</c:v>
                </c:pt>
                <c:pt idx="33">
                  <c:v>31.00</c:v>
                </c:pt>
                <c:pt idx="34">
                  <c:v>31.99</c:v>
                </c:pt>
                <c:pt idx="35">
                  <c:v>32.99</c:v>
                </c:pt>
                <c:pt idx="36">
                  <c:v>34.00</c:v>
                </c:pt>
                <c:pt idx="37">
                  <c:v>35.00</c:v>
                </c:pt>
                <c:pt idx="38">
                  <c:v>35.99</c:v>
                </c:pt>
                <c:pt idx="39">
                  <c:v>37.00</c:v>
                </c:pt>
                <c:pt idx="40">
                  <c:v>38.00</c:v>
                </c:pt>
                <c:pt idx="41">
                  <c:v>38.99</c:v>
                </c:pt>
                <c:pt idx="42">
                  <c:v>39.99</c:v>
                </c:pt>
                <c:pt idx="43">
                  <c:v>41.00</c:v>
                </c:pt>
                <c:pt idx="44">
                  <c:v>42.00</c:v>
                </c:pt>
                <c:pt idx="45">
                  <c:v>42.99</c:v>
                </c:pt>
                <c:pt idx="46">
                  <c:v>43.99</c:v>
                </c:pt>
                <c:pt idx="47">
                  <c:v>45.00</c:v>
                </c:pt>
                <c:pt idx="48">
                  <c:v>45.99</c:v>
                </c:pt>
                <c:pt idx="49">
                  <c:v>46.99</c:v>
                </c:pt>
                <c:pt idx="50">
                  <c:v>48.00</c:v>
                </c:pt>
                <c:pt idx="51">
                  <c:v>49.00</c:v>
                </c:pt>
                <c:pt idx="52">
                  <c:v>49.99</c:v>
                </c:pt>
                <c:pt idx="53">
                  <c:v>50.99</c:v>
                </c:pt>
                <c:pt idx="54">
                  <c:v>52.00</c:v>
                </c:pt>
                <c:pt idx="55">
                  <c:v>53.00</c:v>
                </c:pt>
                <c:pt idx="56">
                  <c:v>53.99</c:v>
                </c:pt>
                <c:pt idx="57">
                  <c:v>55.00</c:v>
                </c:pt>
                <c:pt idx="58">
                  <c:v>56.00</c:v>
                </c:pt>
                <c:pt idx="59">
                  <c:v>56.99</c:v>
                </c:pt>
                <c:pt idx="60">
                  <c:v>57.99</c:v>
                </c:pt>
                <c:pt idx="61">
                  <c:v>59.00</c:v>
                </c:pt>
                <c:pt idx="62">
                  <c:v>60.00</c:v>
                </c:pt>
                <c:pt idx="63">
                  <c:v>60.99</c:v>
                </c:pt>
                <c:pt idx="64">
                  <c:v>61.99</c:v>
                </c:pt>
                <c:pt idx="65">
                  <c:v>63.00</c:v>
                </c:pt>
                <c:pt idx="66">
                  <c:v>64.00</c:v>
                </c:pt>
                <c:pt idx="67">
                  <c:v>64.99</c:v>
                </c:pt>
                <c:pt idx="68">
                  <c:v>66.00</c:v>
                </c:pt>
                <c:pt idx="69">
                  <c:v>67.00</c:v>
                </c:pt>
                <c:pt idx="70">
                  <c:v>67.99</c:v>
                </c:pt>
                <c:pt idx="71">
                  <c:v>68.99</c:v>
                </c:pt>
                <c:pt idx="72">
                  <c:v>70.00</c:v>
                </c:pt>
                <c:pt idx="73">
                  <c:v>71.00</c:v>
                </c:pt>
                <c:pt idx="74">
                  <c:v>71.99</c:v>
                </c:pt>
                <c:pt idx="75">
                  <c:v>72.99</c:v>
                </c:pt>
                <c:pt idx="76">
                  <c:v>74.00</c:v>
                </c:pt>
                <c:pt idx="77">
                  <c:v>75.00</c:v>
                </c:pt>
                <c:pt idx="78">
                  <c:v>75.99</c:v>
                </c:pt>
                <c:pt idx="79">
                  <c:v>77.00</c:v>
                </c:pt>
                <c:pt idx="80">
                  <c:v>78.00</c:v>
                </c:pt>
                <c:pt idx="81">
                  <c:v>78.99</c:v>
                </c:pt>
                <c:pt idx="82">
                  <c:v>79.99</c:v>
                </c:pt>
                <c:pt idx="83">
                  <c:v>81.00</c:v>
                </c:pt>
                <c:pt idx="84">
                  <c:v>82.00</c:v>
                </c:pt>
                <c:pt idx="85">
                  <c:v>82.99</c:v>
                </c:pt>
                <c:pt idx="86">
                  <c:v>83.99</c:v>
                </c:pt>
                <c:pt idx="87">
                  <c:v>85.00</c:v>
                </c:pt>
                <c:pt idx="88">
                  <c:v>85.99</c:v>
                </c:pt>
                <c:pt idx="89">
                  <c:v>86.99</c:v>
                </c:pt>
                <c:pt idx="90">
                  <c:v>88.00</c:v>
                </c:pt>
                <c:pt idx="91">
                  <c:v>89.00</c:v>
                </c:pt>
                <c:pt idx="92">
                  <c:v>89.99</c:v>
                </c:pt>
                <c:pt idx="93">
                  <c:v>90.99</c:v>
                </c:pt>
                <c:pt idx="94">
                  <c:v>92.00</c:v>
                </c:pt>
                <c:pt idx="95">
                  <c:v>93.00</c:v>
                </c:pt>
                <c:pt idx="96">
                  <c:v>93.99</c:v>
                </c:pt>
                <c:pt idx="97">
                  <c:v>94.99</c:v>
                </c:pt>
                <c:pt idx="98">
                  <c:v>96.00</c:v>
                </c:pt>
                <c:pt idx="99">
                  <c:v>96.99</c:v>
                </c:pt>
                <c:pt idx="100">
                  <c:v>97.99</c:v>
                </c:pt>
                <c:pt idx="101">
                  <c:v>99.00</c:v>
                </c:pt>
                <c:pt idx="102">
                  <c:v>100.00</c:v>
                </c:pt>
                <c:pt idx="103">
                  <c:v>100.99</c:v>
                </c:pt>
                <c:pt idx="104">
                  <c:v>101.99</c:v>
                </c:pt>
                <c:pt idx="105">
                  <c:v>103.00</c:v>
                </c:pt>
                <c:pt idx="106">
                  <c:v>104.00</c:v>
                </c:pt>
                <c:pt idx="107">
                  <c:v>104.99</c:v>
                </c:pt>
                <c:pt idx="108">
                  <c:v>105.99</c:v>
                </c:pt>
                <c:pt idx="109">
                  <c:v>107.00</c:v>
                </c:pt>
                <c:pt idx="110">
                  <c:v>107.99</c:v>
                </c:pt>
                <c:pt idx="111">
                  <c:v>108.99</c:v>
                </c:pt>
                <c:pt idx="112">
                  <c:v>110.00</c:v>
                </c:pt>
                <c:pt idx="113">
                  <c:v>111.00</c:v>
                </c:pt>
                <c:pt idx="114">
                  <c:v>111.99</c:v>
                </c:pt>
                <c:pt idx="115">
                  <c:v>112.99</c:v>
                </c:pt>
                <c:pt idx="116">
                  <c:v>114.00</c:v>
                </c:pt>
                <c:pt idx="117">
                  <c:v>115.00</c:v>
                </c:pt>
                <c:pt idx="118">
                  <c:v>115.99</c:v>
                </c:pt>
                <c:pt idx="119">
                  <c:v>117.00</c:v>
                </c:pt>
                <c:pt idx="120">
                  <c:v>118.00</c:v>
                </c:pt>
                <c:pt idx="121">
                  <c:v>118.99</c:v>
                </c:pt>
                <c:pt idx="122">
                  <c:v>119.99</c:v>
                </c:pt>
                <c:pt idx="123">
                  <c:v>121.00</c:v>
                </c:pt>
                <c:pt idx="124">
                  <c:v>122.00</c:v>
                </c:pt>
                <c:pt idx="125">
                  <c:v>122.99</c:v>
                </c:pt>
                <c:pt idx="126">
                  <c:v>123.99</c:v>
                </c:pt>
                <c:pt idx="127">
                  <c:v>125.00</c:v>
                </c:pt>
                <c:pt idx="128">
                  <c:v>126.00</c:v>
                </c:pt>
                <c:pt idx="129">
                  <c:v>126.99</c:v>
                </c:pt>
                <c:pt idx="130">
                  <c:v>128.00</c:v>
                </c:pt>
                <c:pt idx="131">
                  <c:v>129.00</c:v>
                </c:pt>
                <c:pt idx="132">
                  <c:v>129.99</c:v>
                </c:pt>
                <c:pt idx="133">
                  <c:v>130.99</c:v>
                </c:pt>
                <c:pt idx="134">
                  <c:v>132.00</c:v>
                </c:pt>
                <c:pt idx="135">
                  <c:v>133.00</c:v>
                </c:pt>
                <c:pt idx="136">
                  <c:v>133.99</c:v>
                </c:pt>
                <c:pt idx="137">
                  <c:v>134.99</c:v>
                </c:pt>
                <c:pt idx="138">
                  <c:v>136.00</c:v>
                </c:pt>
                <c:pt idx="139">
                  <c:v>136.99</c:v>
                </c:pt>
                <c:pt idx="140">
                  <c:v>137.99</c:v>
                </c:pt>
                <c:pt idx="141">
                  <c:v>139.00</c:v>
                </c:pt>
                <c:pt idx="142">
                  <c:v>140.00</c:v>
                </c:pt>
                <c:pt idx="143">
                  <c:v>140.99</c:v>
                </c:pt>
                <c:pt idx="144">
                  <c:v>141.99</c:v>
                </c:pt>
                <c:pt idx="145">
                  <c:v>143.00</c:v>
                </c:pt>
                <c:pt idx="146">
                  <c:v>144.00</c:v>
                </c:pt>
                <c:pt idx="147">
                  <c:v>144.99</c:v>
                </c:pt>
                <c:pt idx="148">
                  <c:v>146.00</c:v>
                </c:pt>
                <c:pt idx="149">
                  <c:v>147.00</c:v>
                </c:pt>
                <c:pt idx="150">
                  <c:v>147.99</c:v>
                </c:pt>
                <c:pt idx="151">
                  <c:v>148.99</c:v>
                </c:pt>
                <c:pt idx="152">
                  <c:v>150.00</c:v>
                </c:pt>
                <c:pt idx="153">
                  <c:v>151.00</c:v>
                </c:pt>
                <c:pt idx="154">
                  <c:v>151.99</c:v>
                </c:pt>
                <c:pt idx="155">
                  <c:v>152.99</c:v>
                </c:pt>
                <c:pt idx="156">
                  <c:v>154.00</c:v>
                </c:pt>
                <c:pt idx="157">
                  <c:v>155.00</c:v>
                </c:pt>
                <c:pt idx="158">
                  <c:v>155.99</c:v>
                </c:pt>
                <c:pt idx="159">
                  <c:v>157.00</c:v>
                </c:pt>
                <c:pt idx="160">
                  <c:v>158.00</c:v>
                </c:pt>
                <c:pt idx="161">
                  <c:v>158.99</c:v>
                </c:pt>
                <c:pt idx="162">
                  <c:v>159.99</c:v>
                </c:pt>
                <c:pt idx="163">
                  <c:v>161.00</c:v>
                </c:pt>
                <c:pt idx="164">
                  <c:v>162.00</c:v>
                </c:pt>
                <c:pt idx="165">
                  <c:v>162.99</c:v>
                </c:pt>
                <c:pt idx="166">
                  <c:v>163.99</c:v>
                </c:pt>
                <c:pt idx="167">
                  <c:v>165.00</c:v>
                </c:pt>
                <c:pt idx="168">
                  <c:v>166.00</c:v>
                </c:pt>
                <c:pt idx="169">
                  <c:v>166.99</c:v>
                </c:pt>
                <c:pt idx="170">
                  <c:v>168.00</c:v>
                </c:pt>
                <c:pt idx="171">
                  <c:v>169.00</c:v>
                </c:pt>
                <c:pt idx="172">
                  <c:v>169.99</c:v>
                </c:pt>
                <c:pt idx="173">
                  <c:v>170.99</c:v>
                </c:pt>
                <c:pt idx="174">
                  <c:v>172.00</c:v>
                </c:pt>
                <c:pt idx="175">
                  <c:v>173.00</c:v>
                </c:pt>
                <c:pt idx="176">
                  <c:v>173.99</c:v>
                </c:pt>
                <c:pt idx="177">
                  <c:v>174.99</c:v>
                </c:pt>
                <c:pt idx="178">
                  <c:v>176.00</c:v>
                </c:pt>
                <c:pt idx="179">
                  <c:v>176.99</c:v>
                </c:pt>
                <c:pt idx="180">
                  <c:v>177.99</c:v>
                </c:pt>
                <c:pt idx="181">
                  <c:v>179.00</c:v>
                </c:pt>
                <c:pt idx="182">
                  <c:v>180.00</c:v>
                </c:pt>
                <c:pt idx="183">
                  <c:v>180.99</c:v>
                </c:pt>
                <c:pt idx="184">
                  <c:v>181.99</c:v>
                </c:pt>
                <c:pt idx="185">
                  <c:v>183.00</c:v>
                </c:pt>
                <c:pt idx="186">
                  <c:v>184.00</c:v>
                </c:pt>
                <c:pt idx="187">
                  <c:v>184.99</c:v>
                </c:pt>
                <c:pt idx="188">
                  <c:v>186.00</c:v>
                </c:pt>
                <c:pt idx="189">
                  <c:v>187.00</c:v>
                </c:pt>
                <c:pt idx="190">
                  <c:v>187.99</c:v>
                </c:pt>
                <c:pt idx="191">
                  <c:v>188.99</c:v>
                </c:pt>
                <c:pt idx="192">
                  <c:v>190.00</c:v>
                </c:pt>
                <c:pt idx="193">
                  <c:v>191.00</c:v>
                </c:pt>
                <c:pt idx="194">
                  <c:v>191.99</c:v>
                </c:pt>
                <c:pt idx="195">
                  <c:v>192.99</c:v>
                </c:pt>
                <c:pt idx="196">
                  <c:v>194.00</c:v>
                </c:pt>
                <c:pt idx="197">
                  <c:v>195.00</c:v>
                </c:pt>
                <c:pt idx="198">
                  <c:v>195.99</c:v>
                </c:pt>
                <c:pt idx="199">
                  <c:v>197.00</c:v>
                </c:pt>
                <c:pt idx="200">
                  <c:v>198.00</c:v>
                </c:pt>
                <c:pt idx="201">
                  <c:v>198.99</c:v>
                </c:pt>
                <c:pt idx="202">
                  <c:v>199.99</c:v>
                </c:pt>
                <c:pt idx="203">
                  <c:v>201.00</c:v>
                </c:pt>
                <c:pt idx="204">
                  <c:v>202.00</c:v>
                </c:pt>
                <c:pt idx="205">
                  <c:v>202.99</c:v>
                </c:pt>
                <c:pt idx="206">
                  <c:v>203.99</c:v>
                </c:pt>
                <c:pt idx="207">
                  <c:v>205.00</c:v>
                </c:pt>
                <c:pt idx="208">
                  <c:v>206.00</c:v>
                </c:pt>
                <c:pt idx="209">
                  <c:v>206.99</c:v>
                </c:pt>
                <c:pt idx="210">
                  <c:v>208.00</c:v>
                </c:pt>
                <c:pt idx="211">
                  <c:v>209.00</c:v>
                </c:pt>
                <c:pt idx="212">
                  <c:v>209.99</c:v>
                </c:pt>
                <c:pt idx="213">
                  <c:v>210.99</c:v>
                </c:pt>
                <c:pt idx="214">
                  <c:v>212.00</c:v>
                </c:pt>
                <c:pt idx="215">
                  <c:v>213.00</c:v>
                </c:pt>
                <c:pt idx="216">
                  <c:v>213.99</c:v>
                </c:pt>
                <c:pt idx="217">
                  <c:v>214.99</c:v>
                </c:pt>
                <c:pt idx="218">
                  <c:v>216.00</c:v>
                </c:pt>
                <c:pt idx="219">
                  <c:v>216.99</c:v>
                </c:pt>
                <c:pt idx="220">
                  <c:v>217.99</c:v>
                </c:pt>
                <c:pt idx="221">
                  <c:v>219.00</c:v>
                </c:pt>
                <c:pt idx="222">
                  <c:v>220.00</c:v>
                </c:pt>
                <c:pt idx="223">
                  <c:v>220.99</c:v>
                </c:pt>
                <c:pt idx="224">
                  <c:v>221.99</c:v>
                </c:pt>
                <c:pt idx="225">
                  <c:v>223.00</c:v>
                </c:pt>
                <c:pt idx="226">
                  <c:v>224.00</c:v>
                </c:pt>
                <c:pt idx="227">
                  <c:v>224.99</c:v>
                </c:pt>
                <c:pt idx="228">
                  <c:v>226.00</c:v>
                </c:pt>
                <c:pt idx="229">
                  <c:v>227.00</c:v>
                </c:pt>
                <c:pt idx="230">
                  <c:v>227.99</c:v>
                </c:pt>
                <c:pt idx="231">
                  <c:v>228.99</c:v>
                </c:pt>
                <c:pt idx="232">
                  <c:v>230.00</c:v>
                </c:pt>
                <c:pt idx="233">
                  <c:v>231.00</c:v>
                </c:pt>
                <c:pt idx="234">
                  <c:v>231.99</c:v>
                </c:pt>
                <c:pt idx="235">
                  <c:v>232.99</c:v>
                </c:pt>
                <c:pt idx="236">
                  <c:v>234.00</c:v>
                </c:pt>
                <c:pt idx="237">
                  <c:v>235.00</c:v>
                </c:pt>
                <c:pt idx="238">
                  <c:v>235.99</c:v>
                </c:pt>
                <c:pt idx="239">
                  <c:v>237.00</c:v>
                </c:pt>
                <c:pt idx="240">
                  <c:v>238.00</c:v>
                </c:pt>
                <c:pt idx="241">
                  <c:v>238.99</c:v>
                </c:pt>
                <c:pt idx="242">
                  <c:v>239.99</c:v>
                </c:pt>
                <c:pt idx="243">
                  <c:v>241.00</c:v>
                </c:pt>
                <c:pt idx="244">
                  <c:v>242.00</c:v>
                </c:pt>
                <c:pt idx="245">
                  <c:v>242.99</c:v>
                </c:pt>
                <c:pt idx="246">
                  <c:v>243.99</c:v>
                </c:pt>
                <c:pt idx="247">
                  <c:v>245.00</c:v>
                </c:pt>
                <c:pt idx="248">
                  <c:v>246.00</c:v>
                </c:pt>
                <c:pt idx="249">
                  <c:v>246.99</c:v>
                </c:pt>
                <c:pt idx="250">
                  <c:v>248.00</c:v>
                </c:pt>
                <c:pt idx="251">
                  <c:v>249.00</c:v>
                </c:pt>
                <c:pt idx="252">
                  <c:v>249.99</c:v>
                </c:pt>
                <c:pt idx="253">
                  <c:v>250.99</c:v>
                </c:pt>
                <c:pt idx="254">
                  <c:v>252.00</c:v>
                </c:pt>
                <c:pt idx="255">
                  <c:v>253.00</c:v>
                </c:pt>
                <c:pt idx="256">
                  <c:v>253.99</c:v>
                </c:pt>
                <c:pt idx="257">
                  <c:v>255.00</c:v>
                </c:pt>
                <c:pt idx="258">
                  <c:v>256.00</c:v>
                </c:pt>
                <c:pt idx="259">
                  <c:v>256.99</c:v>
                </c:pt>
                <c:pt idx="260">
                  <c:v>257.99</c:v>
                </c:pt>
                <c:pt idx="261">
                  <c:v>259.00</c:v>
                </c:pt>
                <c:pt idx="262">
                  <c:v>260.00</c:v>
                </c:pt>
                <c:pt idx="263">
                  <c:v>260.99</c:v>
                </c:pt>
                <c:pt idx="264">
                  <c:v>261.99</c:v>
                </c:pt>
                <c:pt idx="265">
                  <c:v>263.00</c:v>
                </c:pt>
                <c:pt idx="266">
                  <c:v>264.00</c:v>
                </c:pt>
                <c:pt idx="267">
                  <c:v>264.99</c:v>
                </c:pt>
                <c:pt idx="268">
                  <c:v>266.00</c:v>
                </c:pt>
                <c:pt idx="269">
                  <c:v>267.00</c:v>
                </c:pt>
                <c:pt idx="270">
                  <c:v>267.99</c:v>
                </c:pt>
                <c:pt idx="271">
                  <c:v>268.99</c:v>
                </c:pt>
                <c:pt idx="272">
                  <c:v>270.00</c:v>
                </c:pt>
                <c:pt idx="273">
                  <c:v>271.00</c:v>
                </c:pt>
                <c:pt idx="274">
                  <c:v>271.99</c:v>
                </c:pt>
                <c:pt idx="275">
                  <c:v>272.99</c:v>
                </c:pt>
                <c:pt idx="276">
                  <c:v>274.00</c:v>
                </c:pt>
                <c:pt idx="277">
                  <c:v>274.99</c:v>
                </c:pt>
                <c:pt idx="278">
                  <c:v>275.99</c:v>
                </c:pt>
                <c:pt idx="279">
                  <c:v>277.00</c:v>
                </c:pt>
                <c:pt idx="280">
                  <c:v>278.00</c:v>
                </c:pt>
                <c:pt idx="281">
                  <c:v>278.99</c:v>
                </c:pt>
                <c:pt idx="282">
                  <c:v>279.99</c:v>
                </c:pt>
                <c:pt idx="283">
                  <c:v>281.00</c:v>
                </c:pt>
                <c:pt idx="284">
                  <c:v>282.00</c:v>
                </c:pt>
                <c:pt idx="285">
                  <c:v>282.99</c:v>
                </c:pt>
                <c:pt idx="286">
                  <c:v>283.99</c:v>
                </c:pt>
                <c:pt idx="287">
                  <c:v>285.00</c:v>
                </c:pt>
                <c:pt idx="288">
                  <c:v>285.99</c:v>
                </c:pt>
                <c:pt idx="289">
                  <c:v>286.99</c:v>
                </c:pt>
                <c:pt idx="290">
                  <c:v>288.00</c:v>
                </c:pt>
                <c:pt idx="291">
                  <c:v>289.00</c:v>
                </c:pt>
                <c:pt idx="292">
                  <c:v>289.99</c:v>
                </c:pt>
                <c:pt idx="293">
                  <c:v>290.99</c:v>
                </c:pt>
                <c:pt idx="294">
                  <c:v>292.00</c:v>
                </c:pt>
                <c:pt idx="295">
                  <c:v>293.00</c:v>
                </c:pt>
                <c:pt idx="296">
                  <c:v>293.99</c:v>
                </c:pt>
                <c:pt idx="297">
                  <c:v>295.00</c:v>
                </c:pt>
                <c:pt idx="298">
                  <c:v>296.00</c:v>
                </c:pt>
                <c:pt idx="299">
                  <c:v>296.99</c:v>
                </c:pt>
                <c:pt idx="300">
                  <c:v>297.99</c:v>
                </c:pt>
                <c:pt idx="301">
                  <c:v>299.00</c:v>
                </c:pt>
                <c:pt idx="302">
                  <c:v>300.00</c:v>
                </c:pt>
                <c:pt idx="303">
                  <c:v>300.99</c:v>
                </c:pt>
                <c:pt idx="304">
                  <c:v>301.99</c:v>
                </c:pt>
                <c:pt idx="305">
                  <c:v>303.00</c:v>
                </c:pt>
                <c:pt idx="306">
                  <c:v>304.00</c:v>
                </c:pt>
                <c:pt idx="307">
                  <c:v>304.99</c:v>
                </c:pt>
                <c:pt idx="308">
                  <c:v>306.00</c:v>
                </c:pt>
                <c:pt idx="309">
                  <c:v>307.00</c:v>
                </c:pt>
                <c:pt idx="310">
                  <c:v>307.99</c:v>
                </c:pt>
                <c:pt idx="311">
                  <c:v>308.99</c:v>
                </c:pt>
                <c:pt idx="312">
                  <c:v>310.00</c:v>
                </c:pt>
                <c:pt idx="313">
                  <c:v>311.00</c:v>
                </c:pt>
                <c:pt idx="314">
                  <c:v>311.99</c:v>
                </c:pt>
                <c:pt idx="315">
                  <c:v>312.99</c:v>
                </c:pt>
                <c:pt idx="316">
                  <c:v>314.00</c:v>
                </c:pt>
                <c:pt idx="317">
                  <c:v>314.99</c:v>
                </c:pt>
                <c:pt idx="318">
                  <c:v>315.99</c:v>
                </c:pt>
                <c:pt idx="319">
                  <c:v>317.00</c:v>
                </c:pt>
                <c:pt idx="320">
                  <c:v>318.00</c:v>
                </c:pt>
                <c:pt idx="321">
                  <c:v>318.99</c:v>
                </c:pt>
                <c:pt idx="322">
                  <c:v>319.99</c:v>
                </c:pt>
                <c:pt idx="323">
                  <c:v>321.00</c:v>
                </c:pt>
                <c:pt idx="324">
                  <c:v>322.00</c:v>
                </c:pt>
                <c:pt idx="325">
                  <c:v>322.99</c:v>
                </c:pt>
                <c:pt idx="326">
                  <c:v>323.99</c:v>
                </c:pt>
                <c:pt idx="327">
                  <c:v>325.00</c:v>
                </c:pt>
                <c:pt idx="328">
                  <c:v>325.99</c:v>
                </c:pt>
                <c:pt idx="329">
                  <c:v>326.99</c:v>
                </c:pt>
                <c:pt idx="330">
                  <c:v>328.00</c:v>
                </c:pt>
                <c:pt idx="331">
                  <c:v>329.00</c:v>
                </c:pt>
                <c:pt idx="332">
                  <c:v>329.99</c:v>
                </c:pt>
                <c:pt idx="333">
                  <c:v>330.99</c:v>
                </c:pt>
                <c:pt idx="334">
                  <c:v>332.00</c:v>
                </c:pt>
                <c:pt idx="335">
                  <c:v>333.00</c:v>
                </c:pt>
                <c:pt idx="336">
                  <c:v>333.99</c:v>
                </c:pt>
                <c:pt idx="337">
                  <c:v>335.00</c:v>
                </c:pt>
                <c:pt idx="338">
                  <c:v>336.00</c:v>
                </c:pt>
                <c:pt idx="339">
                  <c:v>336.99</c:v>
                </c:pt>
                <c:pt idx="340">
                  <c:v>337.99</c:v>
                </c:pt>
                <c:pt idx="341">
                  <c:v>339.00</c:v>
                </c:pt>
                <c:pt idx="342">
                  <c:v>340.00</c:v>
                </c:pt>
                <c:pt idx="343">
                  <c:v>340.99</c:v>
                </c:pt>
                <c:pt idx="344">
                  <c:v>341.99</c:v>
                </c:pt>
                <c:pt idx="345">
                  <c:v>343.00</c:v>
                </c:pt>
                <c:pt idx="346">
                  <c:v>344.00</c:v>
                </c:pt>
                <c:pt idx="347">
                  <c:v>344.99</c:v>
                </c:pt>
                <c:pt idx="348">
                  <c:v>346.00</c:v>
                </c:pt>
                <c:pt idx="349">
                  <c:v>347.00</c:v>
                </c:pt>
                <c:pt idx="350">
                  <c:v>347.99</c:v>
                </c:pt>
                <c:pt idx="351">
                  <c:v>348.99</c:v>
                </c:pt>
                <c:pt idx="352">
                  <c:v>350.00</c:v>
                </c:pt>
                <c:pt idx="353">
                  <c:v>351.00</c:v>
                </c:pt>
                <c:pt idx="354">
                  <c:v>351.99</c:v>
                </c:pt>
                <c:pt idx="355">
                  <c:v>352.99</c:v>
                </c:pt>
                <c:pt idx="356">
                  <c:v>354.00</c:v>
                </c:pt>
                <c:pt idx="357">
                  <c:v>354.99</c:v>
                </c:pt>
                <c:pt idx="358">
                  <c:v>355.99</c:v>
                </c:pt>
                <c:pt idx="359">
                  <c:v>357.00</c:v>
                </c:pt>
                <c:pt idx="360">
                  <c:v>358.00</c:v>
                </c:pt>
                <c:pt idx="361">
                  <c:v>358.99</c:v>
                </c:pt>
                <c:pt idx="362">
                  <c:v>359.99</c:v>
                </c:pt>
                <c:pt idx="363">
                  <c:v>361.00</c:v>
                </c:pt>
                <c:pt idx="364">
                  <c:v>362.00</c:v>
                </c:pt>
                <c:pt idx="365">
                  <c:v>362.99</c:v>
                </c:pt>
                <c:pt idx="366">
                  <c:v>364.00</c:v>
                </c:pt>
                <c:pt idx="367">
                  <c:v>365.00</c:v>
                </c:pt>
                <c:pt idx="368">
                  <c:v>365.99</c:v>
                </c:pt>
                <c:pt idx="369">
                  <c:v>366.99</c:v>
                </c:pt>
                <c:pt idx="370">
                  <c:v>368.00</c:v>
                </c:pt>
                <c:pt idx="371">
                  <c:v>369.00</c:v>
                </c:pt>
                <c:pt idx="372">
                  <c:v>369.99</c:v>
                </c:pt>
                <c:pt idx="373">
                  <c:v>370.99</c:v>
                </c:pt>
                <c:pt idx="374">
                  <c:v>372.00</c:v>
                </c:pt>
                <c:pt idx="375">
                  <c:v>373.00</c:v>
                </c:pt>
                <c:pt idx="376">
                  <c:v>373.99</c:v>
                </c:pt>
                <c:pt idx="377">
                  <c:v>375.00</c:v>
                </c:pt>
                <c:pt idx="378">
                  <c:v>376.00</c:v>
                </c:pt>
                <c:pt idx="379">
                  <c:v>376.99</c:v>
                </c:pt>
                <c:pt idx="380">
                  <c:v>377.99</c:v>
                </c:pt>
                <c:pt idx="381">
                  <c:v>379.00</c:v>
                </c:pt>
                <c:pt idx="382">
                  <c:v>380.00</c:v>
                </c:pt>
                <c:pt idx="383">
                  <c:v>380.99</c:v>
                </c:pt>
                <c:pt idx="384">
                  <c:v>381.99</c:v>
                </c:pt>
                <c:pt idx="385">
                  <c:v>383.00</c:v>
                </c:pt>
                <c:pt idx="386">
                  <c:v>384.00</c:v>
                </c:pt>
                <c:pt idx="387">
                  <c:v>384.99</c:v>
                </c:pt>
                <c:pt idx="388">
                  <c:v>386.00</c:v>
                </c:pt>
                <c:pt idx="389">
                  <c:v>387.00</c:v>
                </c:pt>
                <c:pt idx="390">
                  <c:v>387.99</c:v>
                </c:pt>
                <c:pt idx="391">
                  <c:v>388.99</c:v>
                </c:pt>
                <c:pt idx="392">
                  <c:v>390.00</c:v>
                </c:pt>
                <c:pt idx="393">
                  <c:v>391.00</c:v>
                </c:pt>
                <c:pt idx="394">
                  <c:v>391.99</c:v>
                </c:pt>
                <c:pt idx="395">
                  <c:v>392.99</c:v>
                </c:pt>
                <c:pt idx="396">
                  <c:v>394.00</c:v>
                </c:pt>
                <c:pt idx="397">
                  <c:v>394.99</c:v>
                </c:pt>
                <c:pt idx="398">
                  <c:v>395.99</c:v>
                </c:pt>
                <c:pt idx="399">
                  <c:v>397.00</c:v>
                </c:pt>
                <c:pt idx="400">
                  <c:v>398.00</c:v>
                </c:pt>
                <c:pt idx="401">
                  <c:v>398.99</c:v>
                </c:pt>
                <c:pt idx="402">
                  <c:v>399.99</c:v>
                </c:pt>
                <c:pt idx="403">
                  <c:v>401.00</c:v>
                </c:pt>
                <c:pt idx="404">
                  <c:v>402.00</c:v>
                </c:pt>
                <c:pt idx="405">
                  <c:v>402.99</c:v>
                </c:pt>
                <c:pt idx="406">
                  <c:v>404.00</c:v>
                </c:pt>
                <c:pt idx="407">
                  <c:v>405.00</c:v>
                </c:pt>
                <c:pt idx="408">
                  <c:v>405.99</c:v>
                </c:pt>
                <c:pt idx="409">
                  <c:v>406.99</c:v>
                </c:pt>
                <c:pt idx="410">
                  <c:v>408.00</c:v>
                </c:pt>
                <c:pt idx="411">
                  <c:v>409.00</c:v>
                </c:pt>
                <c:pt idx="412">
                  <c:v>409.99</c:v>
                </c:pt>
                <c:pt idx="413">
                  <c:v>410.99</c:v>
                </c:pt>
                <c:pt idx="414">
                  <c:v>412.00</c:v>
                </c:pt>
                <c:pt idx="415">
                  <c:v>413.00</c:v>
                </c:pt>
                <c:pt idx="416">
                  <c:v>413.99</c:v>
                </c:pt>
                <c:pt idx="417">
                  <c:v>415.00</c:v>
                </c:pt>
                <c:pt idx="418">
                  <c:v>416.00</c:v>
                </c:pt>
                <c:pt idx="419">
                  <c:v>416.99</c:v>
                </c:pt>
                <c:pt idx="420">
                  <c:v>417.99</c:v>
                </c:pt>
                <c:pt idx="421">
                  <c:v>419.00</c:v>
                </c:pt>
                <c:pt idx="422">
                  <c:v>420.00</c:v>
                </c:pt>
                <c:pt idx="423">
                  <c:v>420.99</c:v>
                </c:pt>
                <c:pt idx="424">
                  <c:v>421.99</c:v>
                </c:pt>
                <c:pt idx="425">
                  <c:v>423.00</c:v>
                </c:pt>
                <c:pt idx="426">
                  <c:v>424.00</c:v>
                </c:pt>
                <c:pt idx="427">
                  <c:v>424.99</c:v>
                </c:pt>
                <c:pt idx="428">
                  <c:v>426.00</c:v>
                </c:pt>
                <c:pt idx="429">
                  <c:v>427.00</c:v>
                </c:pt>
                <c:pt idx="430">
                  <c:v>427.99</c:v>
                </c:pt>
                <c:pt idx="431">
                  <c:v>428.99</c:v>
                </c:pt>
                <c:pt idx="432">
                  <c:v>430.00</c:v>
                </c:pt>
                <c:pt idx="433">
                  <c:v>431.00</c:v>
                </c:pt>
                <c:pt idx="434">
                  <c:v>431.99</c:v>
                </c:pt>
                <c:pt idx="435">
                  <c:v>432.99</c:v>
                </c:pt>
                <c:pt idx="436">
                  <c:v>434.00</c:v>
                </c:pt>
                <c:pt idx="437">
                  <c:v>434.99</c:v>
                </c:pt>
                <c:pt idx="438">
                  <c:v>435.99</c:v>
                </c:pt>
                <c:pt idx="439">
                  <c:v>437.00</c:v>
                </c:pt>
                <c:pt idx="440">
                  <c:v>438.00</c:v>
                </c:pt>
                <c:pt idx="441">
                  <c:v>438.99</c:v>
                </c:pt>
                <c:pt idx="442">
                  <c:v>439.99</c:v>
                </c:pt>
                <c:pt idx="443">
                  <c:v>441.00</c:v>
                </c:pt>
                <c:pt idx="444">
                  <c:v>442.00</c:v>
                </c:pt>
                <c:pt idx="445">
                  <c:v>442.99</c:v>
                </c:pt>
                <c:pt idx="446">
                  <c:v>443.99</c:v>
                </c:pt>
                <c:pt idx="447">
                  <c:v>445.00</c:v>
                </c:pt>
                <c:pt idx="448">
                  <c:v>445.99</c:v>
                </c:pt>
                <c:pt idx="449">
                  <c:v>446.99</c:v>
                </c:pt>
                <c:pt idx="450">
                  <c:v>448.00</c:v>
                </c:pt>
                <c:pt idx="451">
                  <c:v>449.00</c:v>
                </c:pt>
                <c:pt idx="452">
                  <c:v>449.99</c:v>
                </c:pt>
                <c:pt idx="453">
                  <c:v>450.99</c:v>
                </c:pt>
                <c:pt idx="454">
                  <c:v>452.00</c:v>
                </c:pt>
                <c:pt idx="455">
                  <c:v>453.00</c:v>
                </c:pt>
                <c:pt idx="456">
                  <c:v>453.99</c:v>
                </c:pt>
                <c:pt idx="457">
                  <c:v>455.00</c:v>
                </c:pt>
                <c:pt idx="458">
                  <c:v>456.00</c:v>
                </c:pt>
                <c:pt idx="459">
                  <c:v>456.99</c:v>
                </c:pt>
                <c:pt idx="460">
                  <c:v>457.99</c:v>
                </c:pt>
                <c:pt idx="461">
                  <c:v>459.00</c:v>
                </c:pt>
                <c:pt idx="462">
                  <c:v>460.00</c:v>
                </c:pt>
                <c:pt idx="463">
                  <c:v>460.99</c:v>
                </c:pt>
                <c:pt idx="464">
                  <c:v>461.99</c:v>
                </c:pt>
                <c:pt idx="465">
                  <c:v>463.00</c:v>
                </c:pt>
                <c:pt idx="466">
                  <c:v>464.00</c:v>
                </c:pt>
                <c:pt idx="467">
                  <c:v>464.99</c:v>
                </c:pt>
                <c:pt idx="468">
                  <c:v>466.00</c:v>
                </c:pt>
                <c:pt idx="469">
                  <c:v>467.00</c:v>
                </c:pt>
                <c:pt idx="470">
                  <c:v>467.99</c:v>
                </c:pt>
                <c:pt idx="471">
                  <c:v>468.99</c:v>
                </c:pt>
                <c:pt idx="472">
                  <c:v>470.00</c:v>
                </c:pt>
                <c:pt idx="473">
                  <c:v>471.00</c:v>
                </c:pt>
                <c:pt idx="474">
                  <c:v>471.99</c:v>
                </c:pt>
                <c:pt idx="475">
                  <c:v>472.99</c:v>
                </c:pt>
                <c:pt idx="476">
                  <c:v>474.00</c:v>
                </c:pt>
                <c:pt idx="477">
                  <c:v>474.99</c:v>
                </c:pt>
                <c:pt idx="478">
                  <c:v>475.99</c:v>
                </c:pt>
                <c:pt idx="479">
                  <c:v>477.00</c:v>
                </c:pt>
                <c:pt idx="480">
                  <c:v>478.00</c:v>
                </c:pt>
                <c:pt idx="481">
                  <c:v>478.99</c:v>
                </c:pt>
                <c:pt idx="482">
                  <c:v>479.99</c:v>
                </c:pt>
                <c:pt idx="483">
                  <c:v>481.00</c:v>
                </c:pt>
                <c:pt idx="484">
                  <c:v>482.00</c:v>
                </c:pt>
                <c:pt idx="485">
                  <c:v>482.99</c:v>
                </c:pt>
                <c:pt idx="486">
                  <c:v>483.99</c:v>
                </c:pt>
                <c:pt idx="487">
                  <c:v>485.00</c:v>
                </c:pt>
                <c:pt idx="488">
                  <c:v>485.99</c:v>
                </c:pt>
                <c:pt idx="489">
                  <c:v>486.99</c:v>
                </c:pt>
                <c:pt idx="490">
                  <c:v>488.00</c:v>
                </c:pt>
                <c:pt idx="491">
                  <c:v>489.00</c:v>
                </c:pt>
                <c:pt idx="492">
                  <c:v>489.99</c:v>
                </c:pt>
                <c:pt idx="493">
                  <c:v>490.99</c:v>
                </c:pt>
                <c:pt idx="494">
                  <c:v>492.00</c:v>
                </c:pt>
                <c:pt idx="495">
                  <c:v>493.00</c:v>
                </c:pt>
                <c:pt idx="496">
                  <c:v>493.99</c:v>
                </c:pt>
                <c:pt idx="497">
                  <c:v>495.00</c:v>
                </c:pt>
                <c:pt idx="498">
                  <c:v>496.00</c:v>
                </c:pt>
                <c:pt idx="499">
                  <c:v>496.99</c:v>
                </c:pt>
                <c:pt idx="500">
                  <c:v>497.99</c:v>
                </c:pt>
                <c:pt idx="501">
                  <c:v>499.00</c:v>
                </c:pt>
                <c:pt idx="502">
                  <c:v>500.00</c:v>
                </c:pt>
                <c:pt idx="503">
                  <c:v>500.99</c:v>
                </c:pt>
                <c:pt idx="504">
                  <c:v>501.99</c:v>
                </c:pt>
                <c:pt idx="505">
                  <c:v>503.00</c:v>
                </c:pt>
                <c:pt idx="506">
                  <c:v>504.00</c:v>
                </c:pt>
                <c:pt idx="507">
                  <c:v>504.99</c:v>
                </c:pt>
                <c:pt idx="508">
                  <c:v>506.00</c:v>
                </c:pt>
                <c:pt idx="509">
                  <c:v>507.00</c:v>
                </c:pt>
                <c:pt idx="510">
                  <c:v>507.99</c:v>
                </c:pt>
                <c:pt idx="511">
                  <c:v>508.99</c:v>
                </c:pt>
                <c:pt idx="512">
                  <c:v>510.00</c:v>
                </c:pt>
                <c:pt idx="513">
                  <c:v>511.00</c:v>
                </c:pt>
                <c:pt idx="514">
                  <c:v>511.99</c:v>
                </c:pt>
                <c:pt idx="515">
                  <c:v>512.99</c:v>
                </c:pt>
                <c:pt idx="516">
                  <c:v>514.00</c:v>
                </c:pt>
                <c:pt idx="517">
                  <c:v>514.99</c:v>
                </c:pt>
                <c:pt idx="518">
                  <c:v>515.99</c:v>
                </c:pt>
                <c:pt idx="519">
                  <c:v>517.00</c:v>
                </c:pt>
                <c:pt idx="520">
                  <c:v>518.00</c:v>
                </c:pt>
                <c:pt idx="521">
                  <c:v>518.99</c:v>
                </c:pt>
                <c:pt idx="522">
                  <c:v>519.99</c:v>
                </c:pt>
                <c:pt idx="523">
                  <c:v>521.00</c:v>
                </c:pt>
                <c:pt idx="524">
                  <c:v>522.00</c:v>
                </c:pt>
                <c:pt idx="525">
                  <c:v>522.99</c:v>
                </c:pt>
                <c:pt idx="526">
                  <c:v>524.00</c:v>
                </c:pt>
                <c:pt idx="527">
                  <c:v>525.00</c:v>
                </c:pt>
                <c:pt idx="528">
                  <c:v>525.99</c:v>
                </c:pt>
                <c:pt idx="529">
                  <c:v>526.99</c:v>
                </c:pt>
                <c:pt idx="530">
                  <c:v>528.00</c:v>
                </c:pt>
                <c:pt idx="531">
                  <c:v>529.00</c:v>
                </c:pt>
                <c:pt idx="532">
                  <c:v>529.99</c:v>
                </c:pt>
                <c:pt idx="533">
                  <c:v>530.99</c:v>
                </c:pt>
                <c:pt idx="534">
                  <c:v>532.00</c:v>
                </c:pt>
                <c:pt idx="535">
                  <c:v>533.00</c:v>
                </c:pt>
                <c:pt idx="536">
                  <c:v>533.99</c:v>
                </c:pt>
                <c:pt idx="537">
                  <c:v>535.00</c:v>
                </c:pt>
                <c:pt idx="538">
                  <c:v>536.00</c:v>
                </c:pt>
                <c:pt idx="539">
                  <c:v>536.99</c:v>
                </c:pt>
                <c:pt idx="540">
                  <c:v>537.99</c:v>
                </c:pt>
                <c:pt idx="541">
                  <c:v>539.00</c:v>
                </c:pt>
                <c:pt idx="542">
                  <c:v>540.00</c:v>
                </c:pt>
                <c:pt idx="543">
                  <c:v>540.99</c:v>
                </c:pt>
                <c:pt idx="544">
                  <c:v>541.99</c:v>
                </c:pt>
                <c:pt idx="545">
                  <c:v>543.00</c:v>
                </c:pt>
                <c:pt idx="546">
                  <c:v>544.00</c:v>
                </c:pt>
                <c:pt idx="547">
                  <c:v>544.99</c:v>
                </c:pt>
                <c:pt idx="548">
                  <c:v>546.00</c:v>
                </c:pt>
                <c:pt idx="549">
                  <c:v>547.00</c:v>
                </c:pt>
                <c:pt idx="550">
                  <c:v>547.99</c:v>
                </c:pt>
                <c:pt idx="551">
                  <c:v>548.99</c:v>
                </c:pt>
                <c:pt idx="552">
                  <c:v>550.00</c:v>
                </c:pt>
                <c:pt idx="553">
                  <c:v>551.00</c:v>
                </c:pt>
                <c:pt idx="554">
                  <c:v>551.99</c:v>
                </c:pt>
                <c:pt idx="555">
                  <c:v>552.99</c:v>
                </c:pt>
                <c:pt idx="556">
                  <c:v>554.00</c:v>
                </c:pt>
                <c:pt idx="557">
                  <c:v>555.00</c:v>
                </c:pt>
                <c:pt idx="558">
                  <c:v>555.99</c:v>
                </c:pt>
                <c:pt idx="559">
                  <c:v>557.00</c:v>
                </c:pt>
                <c:pt idx="560">
                  <c:v>558.00</c:v>
                </c:pt>
                <c:pt idx="561">
                  <c:v>558.99</c:v>
                </c:pt>
                <c:pt idx="562">
                  <c:v>559.99</c:v>
                </c:pt>
                <c:pt idx="563">
                  <c:v>561.00</c:v>
                </c:pt>
                <c:pt idx="564">
                  <c:v>562.00</c:v>
                </c:pt>
                <c:pt idx="565">
                  <c:v>562.99</c:v>
                </c:pt>
                <c:pt idx="566">
                  <c:v>563.99</c:v>
                </c:pt>
                <c:pt idx="567">
                  <c:v>565.00</c:v>
                </c:pt>
                <c:pt idx="568">
                  <c:v>565.99</c:v>
                </c:pt>
                <c:pt idx="569">
                  <c:v>566.99</c:v>
                </c:pt>
                <c:pt idx="570">
                  <c:v>568.00</c:v>
                </c:pt>
                <c:pt idx="571">
                  <c:v>569.00</c:v>
                </c:pt>
                <c:pt idx="572">
                  <c:v>569.99</c:v>
                </c:pt>
                <c:pt idx="573">
                  <c:v>570.99</c:v>
                </c:pt>
                <c:pt idx="574">
                  <c:v>572.00</c:v>
                </c:pt>
                <c:pt idx="575">
                  <c:v>573.00</c:v>
                </c:pt>
                <c:pt idx="576">
                  <c:v>573.99</c:v>
                </c:pt>
                <c:pt idx="577">
                  <c:v>574.99</c:v>
                </c:pt>
                <c:pt idx="578">
                  <c:v>576.00</c:v>
                </c:pt>
                <c:pt idx="579">
                  <c:v>576.99</c:v>
                </c:pt>
                <c:pt idx="580">
                  <c:v>577.99</c:v>
                </c:pt>
                <c:pt idx="581">
                  <c:v>579.00</c:v>
                </c:pt>
                <c:pt idx="582">
                  <c:v>580.00</c:v>
                </c:pt>
                <c:pt idx="583">
                  <c:v>580.99</c:v>
                </c:pt>
                <c:pt idx="584">
                  <c:v>581.99</c:v>
                </c:pt>
                <c:pt idx="585">
                  <c:v>583.00</c:v>
                </c:pt>
                <c:pt idx="586">
                  <c:v>584.00</c:v>
                </c:pt>
                <c:pt idx="587">
                  <c:v>584.99</c:v>
                </c:pt>
                <c:pt idx="588">
                  <c:v>586.00</c:v>
                </c:pt>
                <c:pt idx="589">
                  <c:v>587.00</c:v>
                </c:pt>
                <c:pt idx="590">
                  <c:v>587.99</c:v>
                </c:pt>
                <c:pt idx="591">
                  <c:v>588.99</c:v>
                </c:pt>
                <c:pt idx="592">
                  <c:v>590.00</c:v>
                </c:pt>
                <c:pt idx="593">
                  <c:v>591.00</c:v>
                </c:pt>
                <c:pt idx="594">
                  <c:v>591.99</c:v>
                </c:pt>
                <c:pt idx="595">
                  <c:v>592.99</c:v>
                </c:pt>
                <c:pt idx="596">
                  <c:v>594.00</c:v>
                </c:pt>
                <c:pt idx="597">
                  <c:v>595.00</c:v>
                </c:pt>
                <c:pt idx="598">
                  <c:v>595.99</c:v>
                </c:pt>
                <c:pt idx="599">
                  <c:v>597.00</c:v>
                </c:pt>
                <c:pt idx="600">
                  <c:v>598.00</c:v>
                </c:pt>
                <c:pt idx="601">
                  <c:v>598.99</c:v>
                </c:pt>
                <c:pt idx="602">
                  <c:v>599.99</c:v>
                </c:pt>
                <c:pt idx="603">
                  <c:v>601.00</c:v>
                </c:pt>
                <c:pt idx="604">
                  <c:v>602.00</c:v>
                </c:pt>
                <c:pt idx="605">
                  <c:v>602.99</c:v>
                </c:pt>
                <c:pt idx="606">
                  <c:v>603.99</c:v>
                </c:pt>
                <c:pt idx="607">
                  <c:v>605.00</c:v>
                </c:pt>
                <c:pt idx="608">
                  <c:v>605.99</c:v>
                </c:pt>
                <c:pt idx="609">
                  <c:v>606.99</c:v>
                </c:pt>
                <c:pt idx="610">
                  <c:v>608.00</c:v>
                </c:pt>
                <c:pt idx="611">
                  <c:v>609.00</c:v>
                </c:pt>
                <c:pt idx="612">
                  <c:v>609.99</c:v>
                </c:pt>
                <c:pt idx="613">
                  <c:v>610.99</c:v>
                </c:pt>
                <c:pt idx="614">
                  <c:v>612.00</c:v>
                </c:pt>
                <c:pt idx="615">
                  <c:v>613.00</c:v>
                </c:pt>
                <c:pt idx="616">
                  <c:v>613.99</c:v>
                </c:pt>
                <c:pt idx="617">
                  <c:v>615.00</c:v>
                </c:pt>
                <c:pt idx="618">
                  <c:v>616.00</c:v>
                </c:pt>
                <c:pt idx="619">
                  <c:v>616.99</c:v>
                </c:pt>
                <c:pt idx="620">
                  <c:v>617.99</c:v>
                </c:pt>
                <c:pt idx="621">
                  <c:v>619.00</c:v>
                </c:pt>
                <c:pt idx="622">
                  <c:v>620.00</c:v>
                </c:pt>
                <c:pt idx="623">
                  <c:v>620.99</c:v>
                </c:pt>
                <c:pt idx="624">
                  <c:v>621.99</c:v>
                </c:pt>
                <c:pt idx="625">
                  <c:v>623.00</c:v>
                </c:pt>
                <c:pt idx="626">
                  <c:v>624.00</c:v>
                </c:pt>
                <c:pt idx="627">
                  <c:v>624.99</c:v>
                </c:pt>
                <c:pt idx="628">
                  <c:v>626.00</c:v>
                </c:pt>
                <c:pt idx="629">
                  <c:v>627.00</c:v>
                </c:pt>
                <c:pt idx="630">
                  <c:v>627.99</c:v>
                </c:pt>
                <c:pt idx="631">
                  <c:v>628.99</c:v>
                </c:pt>
                <c:pt idx="632">
                  <c:v>630.00</c:v>
                </c:pt>
                <c:pt idx="633">
                  <c:v>631.00</c:v>
                </c:pt>
                <c:pt idx="634">
                  <c:v>631.99</c:v>
                </c:pt>
                <c:pt idx="635">
                  <c:v>632.99</c:v>
                </c:pt>
                <c:pt idx="636">
                  <c:v>634.00</c:v>
                </c:pt>
                <c:pt idx="637">
                  <c:v>634.99</c:v>
                </c:pt>
                <c:pt idx="638">
                  <c:v>635.99</c:v>
                </c:pt>
                <c:pt idx="639">
                  <c:v>637.00</c:v>
                </c:pt>
                <c:pt idx="640">
                  <c:v>638.00</c:v>
                </c:pt>
                <c:pt idx="641">
                  <c:v>638.99</c:v>
                </c:pt>
                <c:pt idx="642">
                  <c:v>639.99</c:v>
                </c:pt>
                <c:pt idx="643">
                  <c:v>641.00</c:v>
                </c:pt>
                <c:pt idx="644">
                  <c:v>642.00</c:v>
                </c:pt>
                <c:pt idx="645">
                  <c:v>642.99</c:v>
                </c:pt>
                <c:pt idx="646">
                  <c:v>643.99</c:v>
                </c:pt>
                <c:pt idx="647">
                  <c:v>645.00</c:v>
                </c:pt>
                <c:pt idx="648">
                  <c:v>645.99</c:v>
                </c:pt>
                <c:pt idx="649">
                  <c:v>646.99</c:v>
                </c:pt>
                <c:pt idx="650">
                  <c:v>648.00</c:v>
                </c:pt>
                <c:pt idx="651">
                  <c:v>649.00</c:v>
                </c:pt>
                <c:pt idx="652">
                  <c:v>649.99</c:v>
                </c:pt>
                <c:pt idx="653">
                  <c:v>650.99</c:v>
                </c:pt>
                <c:pt idx="654">
                  <c:v>652.00</c:v>
                </c:pt>
                <c:pt idx="655">
                  <c:v>653.00</c:v>
                </c:pt>
                <c:pt idx="656">
                  <c:v>653.99</c:v>
                </c:pt>
                <c:pt idx="657">
                  <c:v>655.00</c:v>
                </c:pt>
                <c:pt idx="658">
                  <c:v>656.00</c:v>
                </c:pt>
                <c:pt idx="659">
                  <c:v>656.99</c:v>
                </c:pt>
                <c:pt idx="660">
                  <c:v>657.99</c:v>
                </c:pt>
                <c:pt idx="661">
                  <c:v>659.00</c:v>
                </c:pt>
                <c:pt idx="662">
                  <c:v>660.00</c:v>
                </c:pt>
                <c:pt idx="663">
                  <c:v>660.99</c:v>
                </c:pt>
                <c:pt idx="664">
                  <c:v>661.99</c:v>
                </c:pt>
                <c:pt idx="665">
                  <c:v>663.00</c:v>
                </c:pt>
                <c:pt idx="666">
                  <c:v>664.00</c:v>
                </c:pt>
                <c:pt idx="667">
                  <c:v>664.99</c:v>
                </c:pt>
                <c:pt idx="668">
                  <c:v>666.00</c:v>
                </c:pt>
                <c:pt idx="669">
                  <c:v>667.00</c:v>
                </c:pt>
                <c:pt idx="670">
                  <c:v>667.99</c:v>
                </c:pt>
                <c:pt idx="671">
                  <c:v>668.99</c:v>
                </c:pt>
                <c:pt idx="672">
                  <c:v>670.00</c:v>
                </c:pt>
                <c:pt idx="673">
                  <c:v>671.00</c:v>
                </c:pt>
                <c:pt idx="674">
                  <c:v>671.99</c:v>
                </c:pt>
                <c:pt idx="675">
                  <c:v>672.99</c:v>
                </c:pt>
                <c:pt idx="676">
                  <c:v>674.00</c:v>
                </c:pt>
                <c:pt idx="677">
                  <c:v>675.00</c:v>
                </c:pt>
                <c:pt idx="678">
                  <c:v>675.99</c:v>
                </c:pt>
                <c:pt idx="679">
                  <c:v>677.00</c:v>
                </c:pt>
                <c:pt idx="680">
                  <c:v>678.00</c:v>
                </c:pt>
                <c:pt idx="681">
                  <c:v>678.99</c:v>
                </c:pt>
                <c:pt idx="682">
                  <c:v>679.99</c:v>
                </c:pt>
                <c:pt idx="683">
                  <c:v>681.00</c:v>
                </c:pt>
                <c:pt idx="684">
                  <c:v>682.00</c:v>
                </c:pt>
                <c:pt idx="685">
                  <c:v>682.99</c:v>
                </c:pt>
                <c:pt idx="686">
                  <c:v>683.99</c:v>
                </c:pt>
                <c:pt idx="687">
                  <c:v>685.00</c:v>
                </c:pt>
                <c:pt idx="688">
                  <c:v>686.00</c:v>
                </c:pt>
                <c:pt idx="689">
                  <c:v>686.99</c:v>
                </c:pt>
                <c:pt idx="690">
                  <c:v>688.00</c:v>
                </c:pt>
                <c:pt idx="691">
                  <c:v>689.00</c:v>
                </c:pt>
                <c:pt idx="692">
                  <c:v>689.99</c:v>
                </c:pt>
                <c:pt idx="693">
                  <c:v>690.99</c:v>
                </c:pt>
                <c:pt idx="694">
                  <c:v>692.00</c:v>
                </c:pt>
                <c:pt idx="695">
                  <c:v>693.00</c:v>
                </c:pt>
                <c:pt idx="696">
                  <c:v>693.99</c:v>
                </c:pt>
                <c:pt idx="697">
                  <c:v>694.99</c:v>
                </c:pt>
                <c:pt idx="698">
                  <c:v>696.00</c:v>
                </c:pt>
                <c:pt idx="699">
                  <c:v>696.99</c:v>
                </c:pt>
                <c:pt idx="700">
                  <c:v>697.99</c:v>
                </c:pt>
                <c:pt idx="701">
                  <c:v>699.00</c:v>
                </c:pt>
                <c:pt idx="702">
                  <c:v>700.00</c:v>
                </c:pt>
                <c:pt idx="703">
                  <c:v>700.99</c:v>
                </c:pt>
                <c:pt idx="704">
                  <c:v>701.99</c:v>
                </c:pt>
                <c:pt idx="705">
                  <c:v>703.00</c:v>
                </c:pt>
                <c:pt idx="706">
                  <c:v>704.00</c:v>
                </c:pt>
                <c:pt idx="707">
                  <c:v>704.99</c:v>
                </c:pt>
                <c:pt idx="708">
                  <c:v>705.99</c:v>
                </c:pt>
                <c:pt idx="709">
                  <c:v>707.00</c:v>
                </c:pt>
                <c:pt idx="710">
                  <c:v>707.99</c:v>
                </c:pt>
                <c:pt idx="711">
                  <c:v>708.99</c:v>
                </c:pt>
                <c:pt idx="712">
                  <c:v>710.00</c:v>
                </c:pt>
                <c:pt idx="713">
                  <c:v>711.00</c:v>
                </c:pt>
                <c:pt idx="714">
                  <c:v>711.99</c:v>
                </c:pt>
                <c:pt idx="715">
                  <c:v>712.99</c:v>
                </c:pt>
                <c:pt idx="716">
                  <c:v>714.00</c:v>
                </c:pt>
                <c:pt idx="717">
                  <c:v>715.00</c:v>
                </c:pt>
                <c:pt idx="718">
                  <c:v>715.99</c:v>
                </c:pt>
                <c:pt idx="719">
                  <c:v>717.00</c:v>
                </c:pt>
                <c:pt idx="720">
                  <c:v>718.00</c:v>
                </c:pt>
                <c:pt idx="721">
                  <c:v>718.99</c:v>
                </c:pt>
                <c:pt idx="722">
                  <c:v>719.99</c:v>
                </c:pt>
                <c:pt idx="723">
                  <c:v>721.00</c:v>
                </c:pt>
                <c:pt idx="724">
                  <c:v>722.00</c:v>
                </c:pt>
                <c:pt idx="725">
                  <c:v>722.99</c:v>
                </c:pt>
                <c:pt idx="726">
                  <c:v>723.99</c:v>
                </c:pt>
                <c:pt idx="727">
                  <c:v>725.00</c:v>
                </c:pt>
                <c:pt idx="728">
                  <c:v>726.00</c:v>
                </c:pt>
                <c:pt idx="729">
                  <c:v>726.99</c:v>
                </c:pt>
                <c:pt idx="730">
                  <c:v>728.00</c:v>
                </c:pt>
                <c:pt idx="731">
                  <c:v>729.00</c:v>
                </c:pt>
                <c:pt idx="732">
                  <c:v>729.99</c:v>
                </c:pt>
                <c:pt idx="733">
                  <c:v>730.99</c:v>
                </c:pt>
                <c:pt idx="734">
                  <c:v>732.00</c:v>
                </c:pt>
                <c:pt idx="735">
                  <c:v>733.00</c:v>
                </c:pt>
                <c:pt idx="736">
                  <c:v>733.99</c:v>
                </c:pt>
                <c:pt idx="737">
                  <c:v>734.99</c:v>
                </c:pt>
                <c:pt idx="738">
                  <c:v>736.00</c:v>
                </c:pt>
                <c:pt idx="739">
                  <c:v>736.99</c:v>
                </c:pt>
                <c:pt idx="740">
                  <c:v>737.99</c:v>
                </c:pt>
                <c:pt idx="741">
                  <c:v>739.00</c:v>
                </c:pt>
                <c:pt idx="742">
                  <c:v>740.00</c:v>
                </c:pt>
                <c:pt idx="743">
                  <c:v>740.99</c:v>
                </c:pt>
                <c:pt idx="744">
                  <c:v>741.99</c:v>
                </c:pt>
                <c:pt idx="745">
                  <c:v>743.00</c:v>
                </c:pt>
                <c:pt idx="746">
                  <c:v>744.00</c:v>
                </c:pt>
                <c:pt idx="747">
                  <c:v>744.99</c:v>
                </c:pt>
                <c:pt idx="748">
                  <c:v>746.00</c:v>
                </c:pt>
                <c:pt idx="749">
                  <c:v>747.00</c:v>
                </c:pt>
                <c:pt idx="750">
                  <c:v>747.99</c:v>
                </c:pt>
                <c:pt idx="751">
                  <c:v>748.99</c:v>
                </c:pt>
                <c:pt idx="752">
                  <c:v>750.00</c:v>
                </c:pt>
                <c:pt idx="753">
                  <c:v>751.00</c:v>
                </c:pt>
                <c:pt idx="754">
                  <c:v>751.99</c:v>
                </c:pt>
                <c:pt idx="755">
                  <c:v>752.99</c:v>
                </c:pt>
                <c:pt idx="756">
                  <c:v>754.00</c:v>
                </c:pt>
                <c:pt idx="757">
                  <c:v>755.00</c:v>
                </c:pt>
                <c:pt idx="758">
                  <c:v>755.99</c:v>
                </c:pt>
                <c:pt idx="759">
                  <c:v>757.00</c:v>
                </c:pt>
                <c:pt idx="760">
                  <c:v>758.00</c:v>
                </c:pt>
                <c:pt idx="761">
                  <c:v>758.99</c:v>
                </c:pt>
                <c:pt idx="762">
                  <c:v>759.99</c:v>
                </c:pt>
                <c:pt idx="763">
                  <c:v>761.00</c:v>
                </c:pt>
                <c:pt idx="764">
                  <c:v>762.00</c:v>
                </c:pt>
                <c:pt idx="765">
                  <c:v>762.99</c:v>
                </c:pt>
                <c:pt idx="766">
                  <c:v>763.99</c:v>
                </c:pt>
                <c:pt idx="767">
                  <c:v>765.00</c:v>
                </c:pt>
                <c:pt idx="768">
                  <c:v>766.00</c:v>
                </c:pt>
                <c:pt idx="769">
                  <c:v>766.99</c:v>
                </c:pt>
                <c:pt idx="770">
                  <c:v>768.00</c:v>
                </c:pt>
                <c:pt idx="771">
                  <c:v>769.00</c:v>
                </c:pt>
                <c:pt idx="772">
                  <c:v>769.99</c:v>
                </c:pt>
                <c:pt idx="773">
                  <c:v>770.99</c:v>
                </c:pt>
                <c:pt idx="774">
                  <c:v>772.00</c:v>
                </c:pt>
                <c:pt idx="775">
                  <c:v>773.00</c:v>
                </c:pt>
                <c:pt idx="776">
                  <c:v>773.99</c:v>
                </c:pt>
                <c:pt idx="777">
                  <c:v>774.99</c:v>
                </c:pt>
                <c:pt idx="778">
                  <c:v>776.00</c:v>
                </c:pt>
                <c:pt idx="779">
                  <c:v>776.99</c:v>
                </c:pt>
                <c:pt idx="780">
                  <c:v>777.99</c:v>
                </c:pt>
                <c:pt idx="781">
                  <c:v>779.00</c:v>
                </c:pt>
                <c:pt idx="782">
                  <c:v>780.00</c:v>
                </c:pt>
                <c:pt idx="783">
                  <c:v>780.99</c:v>
                </c:pt>
                <c:pt idx="784">
                  <c:v>781.99</c:v>
                </c:pt>
                <c:pt idx="785">
                  <c:v>783.00</c:v>
                </c:pt>
                <c:pt idx="786">
                  <c:v>784.00</c:v>
                </c:pt>
                <c:pt idx="787">
                  <c:v>784.99</c:v>
                </c:pt>
                <c:pt idx="788">
                  <c:v>786.00</c:v>
                </c:pt>
                <c:pt idx="789">
                  <c:v>787.00</c:v>
                </c:pt>
                <c:pt idx="790">
                  <c:v>787.99</c:v>
                </c:pt>
                <c:pt idx="791">
                  <c:v>788.99</c:v>
                </c:pt>
                <c:pt idx="792">
                  <c:v>790.00</c:v>
                </c:pt>
                <c:pt idx="793">
                  <c:v>791.00</c:v>
                </c:pt>
                <c:pt idx="794">
                  <c:v>791.99</c:v>
                </c:pt>
                <c:pt idx="795">
                  <c:v>792.99</c:v>
                </c:pt>
                <c:pt idx="796">
                  <c:v>794.00</c:v>
                </c:pt>
                <c:pt idx="797">
                  <c:v>795.00</c:v>
                </c:pt>
                <c:pt idx="798">
                  <c:v>795.99</c:v>
                </c:pt>
                <c:pt idx="799">
                  <c:v>797.00</c:v>
                </c:pt>
                <c:pt idx="800">
                  <c:v>798.00</c:v>
                </c:pt>
                <c:pt idx="801">
                  <c:v>798.99</c:v>
                </c:pt>
                <c:pt idx="802">
                  <c:v>799.99</c:v>
                </c:pt>
                <c:pt idx="803">
                  <c:v>801.00</c:v>
                </c:pt>
                <c:pt idx="804">
                  <c:v>802.00</c:v>
                </c:pt>
                <c:pt idx="805">
                  <c:v>802.99</c:v>
                </c:pt>
                <c:pt idx="806">
                  <c:v>803.99</c:v>
                </c:pt>
                <c:pt idx="807">
                  <c:v>805.00</c:v>
                </c:pt>
                <c:pt idx="808">
                  <c:v>806.00</c:v>
                </c:pt>
                <c:pt idx="809">
                  <c:v>806.99</c:v>
                </c:pt>
                <c:pt idx="810">
                  <c:v>808.00</c:v>
                </c:pt>
                <c:pt idx="811">
                  <c:v>809.00</c:v>
                </c:pt>
                <c:pt idx="812">
                  <c:v>809.99</c:v>
                </c:pt>
                <c:pt idx="813">
                  <c:v>810.99</c:v>
                </c:pt>
                <c:pt idx="814">
                  <c:v>812.00</c:v>
                </c:pt>
                <c:pt idx="815">
                  <c:v>813.00</c:v>
                </c:pt>
                <c:pt idx="816">
                  <c:v>813.99</c:v>
                </c:pt>
                <c:pt idx="817">
                  <c:v>814.99</c:v>
                </c:pt>
                <c:pt idx="818">
                  <c:v>816.00</c:v>
                </c:pt>
                <c:pt idx="819">
                  <c:v>816.99</c:v>
                </c:pt>
                <c:pt idx="820">
                  <c:v>817.99</c:v>
                </c:pt>
                <c:pt idx="821">
                  <c:v>819.00</c:v>
                </c:pt>
                <c:pt idx="822">
                  <c:v>820.00</c:v>
                </c:pt>
                <c:pt idx="823">
                  <c:v>820.99</c:v>
                </c:pt>
                <c:pt idx="824">
                  <c:v>821.99</c:v>
                </c:pt>
                <c:pt idx="825">
                  <c:v>823.00</c:v>
                </c:pt>
                <c:pt idx="826">
                  <c:v>824.00</c:v>
                </c:pt>
                <c:pt idx="827">
                  <c:v>824.99</c:v>
                </c:pt>
                <c:pt idx="828">
                  <c:v>826.00</c:v>
                </c:pt>
                <c:pt idx="829">
                  <c:v>827.00</c:v>
                </c:pt>
                <c:pt idx="830">
                  <c:v>827.99</c:v>
                </c:pt>
                <c:pt idx="831">
                  <c:v>828.99</c:v>
                </c:pt>
                <c:pt idx="832">
                  <c:v>830.00</c:v>
                </c:pt>
                <c:pt idx="833">
                  <c:v>831.00</c:v>
                </c:pt>
                <c:pt idx="834">
                  <c:v>831.99</c:v>
                </c:pt>
                <c:pt idx="835">
                  <c:v>832.99</c:v>
                </c:pt>
                <c:pt idx="836">
                  <c:v>834.00</c:v>
                </c:pt>
                <c:pt idx="837">
                  <c:v>835.00</c:v>
                </c:pt>
                <c:pt idx="838">
                  <c:v>835.99</c:v>
                </c:pt>
                <c:pt idx="839">
                  <c:v>837.00</c:v>
                </c:pt>
                <c:pt idx="840">
                  <c:v>838.00</c:v>
                </c:pt>
                <c:pt idx="841">
                  <c:v>838.99</c:v>
                </c:pt>
                <c:pt idx="842">
                  <c:v>839.99</c:v>
                </c:pt>
                <c:pt idx="843">
                  <c:v>841.00</c:v>
                </c:pt>
                <c:pt idx="844">
                  <c:v>842.00</c:v>
                </c:pt>
                <c:pt idx="845">
                  <c:v>842.99</c:v>
                </c:pt>
                <c:pt idx="846">
                  <c:v>843.99</c:v>
                </c:pt>
                <c:pt idx="847">
                  <c:v>845.00</c:v>
                </c:pt>
                <c:pt idx="848">
                  <c:v>846.00</c:v>
                </c:pt>
                <c:pt idx="849">
                  <c:v>846.99</c:v>
                </c:pt>
                <c:pt idx="850">
                  <c:v>848.00</c:v>
                </c:pt>
                <c:pt idx="851">
                  <c:v>849.00</c:v>
                </c:pt>
                <c:pt idx="852">
                  <c:v>849.99</c:v>
                </c:pt>
                <c:pt idx="853">
                  <c:v>850.99</c:v>
                </c:pt>
                <c:pt idx="854">
                  <c:v>852.00</c:v>
                </c:pt>
                <c:pt idx="855">
                  <c:v>853.00</c:v>
                </c:pt>
                <c:pt idx="856">
                  <c:v>853.99</c:v>
                </c:pt>
                <c:pt idx="857">
                  <c:v>854.99</c:v>
                </c:pt>
                <c:pt idx="858">
                  <c:v>856.00</c:v>
                </c:pt>
                <c:pt idx="859">
                  <c:v>856.99</c:v>
                </c:pt>
                <c:pt idx="860">
                  <c:v>857.99</c:v>
                </c:pt>
                <c:pt idx="861">
                  <c:v>859.00</c:v>
                </c:pt>
                <c:pt idx="862">
                  <c:v>860.00</c:v>
                </c:pt>
                <c:pt idx="863">
                  <c:v>860.99</c:v>
                </c:pt>
                <c:pt idx="864">
                  <c:v>861.99</c:v>
                </c:pt>
                <c:pt idx="865">
                  <c:v>863.00</c:v>
                </c:pt>
                <c:pt idx="866">
                  <c:v>864.00</c:v>
                </c:pt>
                <c:pt idx="867">
                  <c:v>864.99</c:v>
                </c:pt>
                <c:pt idx="868">
                  <c:v>866.00</c:v>
                </c:pt>
                <c:pt idx="869">
                  <c:v>867.00</c:v>
                </c:pt>
                <c:pt idx="870">
                  <c:v>867.99</c:v>
                </c:pt>
                <c:pt idx="871">
                  <c:v>868.99</c:v>
                </c:pt>
                <c:pt idx="872">
                  <c:v>870.00</c:v>
                </c:pt>
                <c:pt idx="873">
                  <c:v>871.00</c:v>
                </c:pt>
                <c:pt idx="874">
                  <c:v>871.99</c:v>
                </c:pt>
                <c:pt idx="875">
                  <c:v>872.99</c:v>
                </c:pt>
                <c:pt idx="876">
                  <c:v>874.00</c:v>
                </c:pt>
                <c:pt idx="877">
                  <c:v>875.00</c:v>
                </c:pt>
                <c:pt idx="878">
                  <c:v>875.99</c:v>
                </c:pt>
                <c:pt idx="879">
                  <c:v>877.00</c:v>
                </c:pt>
                <c:pt idx="880">
                  <c:v>878.00</c:v>
                </c:pt>
                <c:pt idx="881">
                  <c:v>878.99</c:v>
                </c:pt>
                <c:pt idx="882">
                  <c:v>879.99</c:v>
                </c:pt>
                <c:pt idx="883">
                  <c:v>881.00</c:v>
                </c:pt>
                <c:pt idx="884">
                  <c:v>882.00</c:v>
                </c:pt>
                <c:pt idx="885">
                  <c:v>882.99</c:v>
                </c:pt>
                <c:pt idx="886">
                  <c:v>883.99</c:v>
                </c:pt>
                <c:pt idx="887">
                  <c:v>885.00</c:v>
                </c:pt>
                <c:pt idx="888">
                  <c:v>886.00</c:v>
                </c:pt>
                <c:pt idx="889">
                  <c:v>886.99</c:v>
                </c:pt>
                <c:pt idx="890">
                  <c:v>888.00</c:v>
                </c:pt>
                <c:pt idx="891">
                  <c:v>889.00</c:v>
                </c:pt>
                <c:pt idx="892">
                  <c:v>889.99</c:v>
                </c:pt>
                <c:pt idx="893">
                  <c:v>890.99</c:v>
                </c:pt>
                <c:pt idx="894">
                  <c:v>892.00</c:v>
                </c:pt>
                <c:pt idx="895">
                  <c:v>893.00</c:v>
                </c:pt>
                <c:pt idx="896">
                  <c:v>893.99</c:v>
                </c:pt>
                <c:pt idx="897">
                  <c:v>894.99</c:v>
                </c:pt>
                <c:pt idx="898">
                  <c:v>896.00</c:v>
                </c:pt>
                <c:pt idx="899">
                  <c:v>896.99</c:v>
                </c:pt>
                <c:pt idx="900">
                  <c:v>897.99</c:v>
                </c:pt>
                <c:pt idx="901">
                  <c:v>899.00</c:v>
                </c:pt>
                <c:pt idx="902">
                  <c:v>900.00</c:v>
                </c:pt>
                <c:pt idx="903">
                  <c:v>900.99</c:v>
                </c:pt>
                <c:pt idx="904">
                  <c:v>901.99</c:v>
                </c:pt>
                <c:pt idx="905">
                  <c:v>903.00</c:v>
                </c:pt>
                <c:pt idx="906">
                  <c:v>904.00</c:v>
                </c:pt>
                <c:pt idx="907">
                  <c:v>904.99</c:v>
                </c:pt>
                <c:pt idx="908">
                  <c:v>906.00</c:v>
                </c:pt>
                <c:pt idx="909">
                  <c:v>907.00</c:v>
                </c:pt>
                <c:pt idx="910">
                  <c:v>907.99</c:v>
                </c:pt>
                <c:pt idx="911">
                  <c:v>908.99</c:v>
                </c:pt>
                <c:pt idx="912">
                  <c:v>910.00</c:v>
                </c:pt>
                <c:pt idx="913">
                  <c:v>911.00</c:v>
                </c:pt>
                <c:pt idx="914">
                  <c:v>911.99</c:v>
                </c:pt>
                <c:pt idx="915">
                  <c:v>912.99</c:v>
                </c:pt>
                <c:pt idx="916">
                  <c:v>914.00</c:v>
                </c:pt>
                <c:pt idx="917">
                  <c:v>915.00</c:v>
                </c:pt>
                <c:pt idx="918">
                  <c:v>915.99</c:v>
                </c:pt>
                <c:pt idx="919">
                  <c:v>917.00</c:v>
                </c:pt>
                <c:pt idx="920">
                  <c:v>918.00</c:v>
                </c:pt>
                <c:pt idx="921">
                  <c:v>918.99</c:v>
                </c:pt>
                <c:pt idx="922">
                  <c:v>919.99</c:v>
                </c:pt>
                <c:pt idx="923">
                  <c:v>921.00</c:v>
                </c:pt>
                <c:pt idx="924">
                  <c:v>922.00</c:v>
                </c:pt>
                <c:pt idx="925">
                  <c:v>922.99</c:v>
                </c:pt>
                <c:pt idx="926">
                  <c:v>923.99</c:v>
                </c:pt>
                <c:pt idx="927">
                  <c:v>925.00</c:v>
                </c:pt>
                <c:pt idx="928">
                  <c:v>925.99</c:v>
                </c:pt>
                <c:pt idx="929">
                  <c:v>926.99</c:v>
                </c:pt>
                <c:pt idx="930">
                  <c:v>928.00</c:v>
                </c:pt>
                <c:pt idx="931">
                  <c:v>929.00</c:v>
                </c:pt>
                <c:pt idx="932">
                  <c:v>929.99</c:v>
                </c:pt>
                <c:pt idx="933">
                  <c:v>930.99</c:v>
                </c:pt>
                <c:pt idx="934">
                  <c:v>932.00</c:v>
                </c:pt>
                <c:pt idx="935">
                  <c:v>933.00</c:v>
                </c:pt>
                <c:pt idx="936">
                  <c:v>933.99</c:v>
                </c:pt>
                <c:pt idx="937">
                  <c:v>934.99</c:v>
                </c:pt>
                <c:pt idx="938">
                  <c:v>936.00</c:v>
                </c:pt>
                <c:pt idx="939">
                  <c:v>936.99</c:v>
                </c:pt>
                <c:pt idx="940">
                  <c:v>937.99</c:v>
                </c:pt>
                <c:pt idx="941">
                  <c:v>939.00</c:v>
                </c:pt>
                <c:pt idx="942">
                  <c:v>940.00</c:v>
                </c:pt>
                <c:pt idx="943">
                  <c:v>940.99</c:v>
                </c:pt>
                <c:pt idx="944">
                  <c:v>941.99</c:v>
                </c:pt>
                <c:pt idx="945">
                  <c:v>943.00</c:v>
                </c:pt>
                <c:pt idx="946">
                  <c:v>944.00</c:v>
                </c:pt>
                <c:pt idx="947">
                  <c:v>944.99</c:v>
                </c:pt>
                <c:pt idx="948">
                  <c:v>946.00</c:v>
                </c:pt>
                <c:pt idx="949">
                  <c:v>947.00</c:v>
                </c:pt>
                <c:pt idx="950">
                  <c:v>947.99</c:v>
                </c:pt>
                <c:pt idx="951">
                  <c:v>948.99</c:v>
                </c:pt>
                <c:pt idx="952">
                  <c:v>950.00</c:v>
                </c:pt>
                <c:pt idx="953">
                  <c:v>951.00</c:v>
                </c:pt>
                <c:pt idx="954">
                  <c:v>951.99</c:v>
                </c:pt>
                <c:pt idx="955">
                  <c:v>952.99</c:v>
                </c:pt>
                <c:pt idx="956">
                  <c:v>954.00</c:v>
                </c:pt>
                <c:pt idx="957">
                  <c:v>955.00</c:v>
                </c:pt>
                <c:pt idx="958">
                  <c:v>955.99</c:v>
                </c:pt>
                <c:pt idx="959">
                  <c:v>957.00</c:v>
                </c:pt>
                <c:pt idx="960">
                  <c:v>958.00</c:v>
                </c:pt>
                <c:pt idx="961">
                  <c:v>958.99</c:v>
                </c:pt>
                <c:pt idx="962">
                  <c:v>959.99</c:v>
                </c:pt>
                <c:pt idx="963">
                  <c:v>961.00</c:v>
                </c:pt>
                <c:pt idx="964">
                  <c:v>962.00</c:v>
                </c:pt>
                <c:pt idx="965">
                  <c:v>962.99</c:v>
                </c:pt>
                <c:pt idx="966">
                  <c:v>963.99</c:v>
                </c:pt>
                <c:pt idx="967">
                  <c:v>965.00</c:v>
                </c:pt>
                <c:pt idx="968">
                  <c:v>965.99</c:v>
                </c:pt>
                <c:pt idx="969">
                  <c:v>966.99</c:v>
                </c:pt>
                <c:pt idx="970">
                  <c:v>968.00</c:v>
                </c:pt>
                <c:pt idx="971">
                  <c:v>969.00</c:v>
                </c:pt>
                <c:pt idx="972">
                  <c:v>969.99</c:v>
                </c:pt>
                <c:pt idx="973">
                  <c:v>970.99</c:v>
                </c:pt>
                <c:pt idx="974">
                  <c:v>972.00</c:v>
                </c:pt>
                <c:pt idx="975">
                  <c:v>973.00</c:v>
                </c:pt>
                <c:pt idx="976">
                  <c:v>973.99</c:v>
                </c:pt>
                <c:pt idx="977">
                  <c:v>974.99</c:v>
                </c:pt>
                <c:pt idx="978">
                  <c:v>976.00</c:v>
                </c:pt>
                <c:pt idx="979">
                  <c:v>976.99</c:v>
                </c:pt>
                <c:pt idx="980">
                  <c:v>977.99</c:v>
                </c:pt>
                <c:pt idx="981">
                  <c:v>979.00</c:v>
                </c:pt>
                <c:pt idx="982">
                  <c:v>980.00</c:v>
                </c:pt>
                <c:pt idx="983">
                  <c:v>980.99</c:v>
                </c:pt>
                <c:pt idx="984">
                  <c:v>981.99</c:v>
                </c:pt>
                <c:pt idx="985">
                  <c:v>983.00</c:v>
                </c:pt>
                <c:pt idx="986">
                  <c:v>984.00</c:v>
                </c:pt>
                <c:pt idx="987">
                  <c:v>984.99</c:v>
                </c:pt>
                <c:pt idx="988">
                  <c:v>985.99</c:v>
                </c:pt>
                <c:pt idx="989">
                  <c:v>987.00</c:v>
                </c:pt>
                <c:pt idx="990">
                  <c:v>987.99</c:v>
                </c:pt>
                <c:pt idx="991">
                  <c:v>988.99</c:v>
                </c:pt>
                <c:pt idx="992">
                  <c:v>990.00</c:v>
                </c:pt>
                <c:pt idx="993">
                  <c:v>991.00</c:v>
                </c:pt>
                <c:pt idx="994">
                  <c:v>991.99</c:v>
                </c:pt>
                <c:pt idx="995">
                  <c:v>992.99</c:v>
                </c:pt>
                <c:pt idx="996">
                  <c:v>994.00</c:v>
                </c:pt>
                <c:pt idx="997">
                  <c:v>995.00</c:v>
                </c:pt>
                <c:pt idx="998">
                  <c:v>995.99</c:v>
                </c:pt>
                <c:pt idx="999">
                  <c:v>997.00</c:v>
                </c:pt>
                <c:pt idx="1000">
                  <c:v>998.00</c:v>
                </c:pt>
                <c:pt idx="1001">
                  <c:v>998.99</c:v>
                </c:pt>
                <c:pt idx="1002">
                  <c:v>999.99</c:v>
                </c:pt>
                <c:pt idx="1003">
                  <c:v>1,001.00</c:v>
                </c:pt>
                <c:pt idx="1004">
                  <c:v>1,002.00</c:v>
                </c:pt>
                <c:pt idx="1005">
                  <c:v>1,002.99</c:v>
                </c:pt>
                <c:pt idx="1006">
                  <c:v>1,003.99</c:v>
                </c:pt>
                <c:pt idx="1007">
                  <c:v>1,005.00</c:v>
                </c:pt>
                <c:pt idx="1008">
                  <c:v>1,006.00</c:v>
                </c:pt>
                <c:pt idx="1009">
                  <c:v>1,006.99</c:v>
                </c:pt>
                <c:pt idx="1010">
                  <c:v>1,008.00</c:v>
                </c:pt>
                <c:pt idx="1011">
                  <c:v>1,009.00</c:v>
                </c:pt>
                <c:pt idx="1012">
                  <c:v>1,009.99</c:v>
                </c:pt>
                <c:pt idx="1013">
                  <c:v>1,010.99</c:v>
                </c:pt>
                <c:pt idx="1014">
                  <c:v>1,012.00</c:v>
                </c:pt>
                <c:pt idx="1015">
                  <c:v>1,013.00</c:v>
                </c:pt>
                <c:pt idx="1016">
                  <c:v>1,013.99</c:v>
                </c:pt>
                <c:pt idx="1017">
                  <c:v>1,014.99</c:v>
                </c:pt>
                <c:pt idx="1018">
                  <c:v>1,016.00</c:v>
                </c:pt>
                <c:pt idx="1019">
                  <c:v>1,016.99</c:v>
                </c:pt>
                <c:pt idx="1020">
                  <c:v>1,017.99</c:v>
                </c:pt>
                <c:pt idx="1021">
                  <c:v>1,019.00</c:v>
                </c:pt>
                <c:pt idx="1022">
                  <c:v>1,020.00</c:v>
                </c:pt>
                <c:pt idx="1023">
                  <c:v>1,020.99</c:v>
                </c:pt>
                <c:pt idx="1024">
                  <c:v>1,021.99</c:v>
                </c:pt>
                <c:pt idx="1025">
                  <c:v>1,023.00</c:v>
                </c:pt>
                <c:pt idx="1026">
                  <c:v>1,024.00</c:v>
                </c:pt>
                <c:pt idx="1027">
                  <c:v>1,024.99</c:v>
                </c:pt>
                <c:pt idx="1028">
                  <c:v>1,026.00</c:v>
                </c:pt>
                <c:pt idx="1029">
                  <c:v>1,027.00</c:v>
                </c:pt>
                <c:pt idx="1030">
                  <c:v>1,027.99</c:v>
                </c:pt>
                <c:pt idx="1031">
                  <c:v>1,028.99</c:v>
                </c:pt>
                <c:pt idx="1032">
                  <c:v>1,030.00</c:v>
                </c:pt>
                <c:pt idx="1033">
                  <c:v>1,031.00</c:v>
                </c:pt>
                <c:pt idx="1034">
                  <c:v>1,031.99</c:v>
                </c:pt>
                <c:pt idx="1035">
                  <c:v>1,032.99</c:v>
                </c:pt>
                <c:pt idx="1036">
                  <c:v>1,034.00</c:v>
                </c:pt>
                <c:pt idx="1037">
                  <c:v>1,035.00</c:v>
                </c:pt>
                <c:pt idx="1038">
                  <c:v>1,035.99</c:v>
                </c:pt>
                <c:pt idx="1039">
                  <c:v>1,036.99</c:v>
                </c:pt>
                <c:pt idx="1040">
                  <c:v>1,038.00</c:v>
                </c:pt>
                <c:pt idx="1041">
                  <c:v>1,038.99</c:v>
                </c:pt>
                <c:pt idx="1042">
                  <c:v>1,039.99</c:v>
                </c:pt>
                <c:pt idx="1043">
                  <c:v>1,041.00</c:v>
                </c:pt>
                <c:pt idx="1044">
                  <c:v>1,042.00</c:v>
                </c:pt>
                <c:pt idx="1045">
                  <c:v>1,042.99</c:v>
                </c:pt>
                <c:pt idx="1046">
                  <c:v>1,043.99</c:v>
                </c:pt>
                <c:pt idx="1047">
                  <c:v>1,045.00</c:v>
                </c:pt>
                <c:pt idx="1048">
                  <c:v>1,046.00</c:v>
                </c:pt>
                <c:pt idx="1049">
                  <c:v>1,046.99</c:v>
                </c:pt>
                <c:pt idx="1050">
                  <c:v>1,048.00</c:v>
                </c:pt>
                <c:pt idx="1051">
                  <c:v>1,049.00</c:v>
                </c:pt>
                <c:pt idx="1052">
                  <c:v>1,049.99</c:v>
                </c:pt>
                <c:pt idx="1053">
                  <c:v>1,050.99</c:v>
                </c:pt>
                <c:pt idx="1054">
                  <c:v>1,052.00</c:v>
                </c:pt>
                <c:pt idx="1055">
                  <c:v>1,053.00</c:v>
                </c:pt>
                <c:pt idx="1056">
                  <c:v>1,053.99</c:v>
                </c:pt>
                <c:pt idx="1057">
                  <c:v>1,054.99</c:v>
                </c:pt>
                <c:pt idx="1058">
                  <c:v>1,056.00</c:v>
                </c:pt>
                <c:pt idx="1059">
                  <c:v>1,057.00</c:v>
                </c:pt>
                <c:pt idx="1060">
                  <c:v>1,057.99</c:v>
                </c:pt>
                <c:pt idx="1061">
                  <c:v>1,059.00</c:v>
                </c:pt>
                <c:pt idx="1062">
                  <c:v>1,060.00</c:v>
                </c:pt>
                <c:pt idx="1063">
                  <c:v>1,060.99</c:v>
                </c:pt>
                <c:pt idx="1064">
                  <c:v>1,061.99</c:v>
                </c:pt>
                <c:pt idx="1065">
                  <c:v>1,063.00</c:v>
                </c:pt>
                <c:pt idx="1066">
                  <c:v>1,064.00</c:v>
                </c:pt>
                <c:pt idx="1067">
                  <c:v>1,064.99</c:v>
                </c:pt>
                <c:pt idx="1068">
                  <c:v>1,065.99</c:v>
                </c:pt>
                <c:pt idx="1069">
                  <c:v>1,067.00</c:v>
                </c:pt>
                <c:pt idx="1070">
                  <c:v>1,067.99</c:v>
                </c:pt>
                <c:pt idx="1071">
                  <c:v>1,068.99</c:v>
                </c:pt>
                <c:pt idx="1072">
                  <c:v>1,070.00</c:v>
                </c:pt>
                <c:pt idx="1073">
                  <c:v>1,071.00</c:v>
                </c:pt>
                <c:pt idx="1074">
                  <c:v>1,071.99</c:v>
                </c:pt>
                <c:pt idx="1075">
                  <c:v>1,072.99</c:v>
                </c:pt>
                <c:pt idx="1076">
                  <c:v>1,074.00</c:v>
                </c:pt>
                <c:pt idx="1077">
                  <c:v>1,075.00</c:v>
                </c:pt>
                <c:pt idx="1078">
                  <c:v>1,075.99</c:v>
                </c:pt>
                <c:pt idx="1079">
                  <c:v>1,076.99</c:v>
                </c:pt>
                <c:pt idx="1080">
                  <c:v>1,078.00</c:v>
                </c:pt>
                <c:pt idx="1081">
                  <c:v>1,078.99</c:v>
                </c:pt>
                <c:pt idx="1082">
                  <c:v>1,079.99</c:v>
                </c:pt>
                <c:pt idx="1083">
                  <c:v>1,081.00</c:v>
                </c:pt>
                <c:pt idx="1084">
                  <c:v>1,082.00</c:v>
                </c:pt>
                <c:pt idx="1085">
                  <c:v>1,082.99</c:v>
                </c:pt>
                <c:pt idx="1086">
                  <c:v>1,083.99</c:v>
                </c:pt>
                <c:pt idx="1087">
                  <c:v>1,085.00</c:v>
                </c:pt>
                <c:pt idx="1088">
                  <c:v>1,086.00</c:v>
                </c:pt>
                <c:pt idx="1089">
                  <c:v>1,086.99</c:v>
                </c:pt>
                <c:pt idx="1090">
                  <c:v>1,088.00</c:v>
                </c:pt>
                <c:pt idx="1091">
                  <c:v>1,089.00</c:v>
                </c:pt>
                <c:pt idx="1092">
                  <c:v>1,089.99</c:v>
                </c:pt>
                <c:pt idx="1093">
                  <c:v>1,090.99</c:v>
                </c:pt>
                <c:pt idx="1094">
                  <c:v>1,092.00</c:v>
                </c:pt>
                <c:pt idx="1095">
                  <c:v>1,093.00</c:v>
                </c:pt>
                <c:pt idx="1096">
                  <c:v>1,093.99</c:v>
                </c:pt>
                <c:pt idx="1097">
                  <c:v>1,094.99</c:v>
                </c:pt>
                <c:pt idx="1098">
                  <c:v>1,096.00</c:v>
                </c:pt>
                <c:pt idx="1099">
                  <c:v>1,097.00</c:v>
                </c:pt>
                <c:pt idx="1100">
                  <c:v>1,097.99</c:v>
                </c:pt>
                <c:pt idx="1101">
                  <c:v>1,099.00</c:v>
                </c:pt>
                <c:pt idx="1102">
                  <c:v>1,100.00</c:v>
                </c:pt>
                <c:pt idx="1103">
                  <c:v>1,100.99</c:v>
                </c:pt>
                <c:pt idx="1104">
                  <c:v>1,101.99</c:v>
                </c:pt>
                <c:pt idx="1105">
                  <c:v>1,103.00</c:v>
                </c:pt>
                <c:pt idx="1106">
                  <c:v>1,104.00</c:v>
                </c:pt>
                <c:pt idx="1107">
                  <c:v>1,104.99</c:v>
                </c:pt>
                <c:pt idx="1108">
                  <c:v>1,105.99</c:v>
                </c:pt>
                <c:pt idx="1109">
                  <c:v>1,107.00</c:v>
                </c:pt>
                <c:pt idx="1110">
                  <c:v>1,108.00</c:v>
                </c:pt>
                <c:pt idx="1111">
                  <c:v>1,108.99</c:v>
                </c:pt>
                <c:pt idx="1112">
                  <c:v>1,110.00</c:v>
                </c:pt>
                <c:pt idx="1113">
                  <c:v>1,111.00</c:v>
                </c:pt>
                <c:pt idx="1114">
                  <c:v>1,111.99</c:v>
                </c:pt>
                <c:pt idx="1115">
                  <c:v>1,112.99</c:v>
                </c:pt>
                <c:pt idx="1116">
                  <c:v>1,114.00</c:v>
                </c:pt>
                <c:pt idx="1117">
                  <c:v>1,115.00</c:v>
                </c:pt>
                <c:pt idx="1118">
                  <c:v>1,115.99</c:v>
                </c:pt>
                <c:pt idx="1119">
                  <c:v>1,116.99</c:v>
                </c:pt>
                <c:pt idx="1120">
                  <c:v>1,118.00</c:v>
                </c:pt>
                <c:pt idx="1121">
                  <c:v>1,118.99</c:v>
                </c:pt>
                <c:pt idx="1122">
                  <c:v>1,119.99</c:v>
                </c:pt>
                <c:pt idx="1123">
                  <c:v>1,121.00</c:v>
                </c:pt>
                <c:pt idx="1124">
                  <c:v>1,122.00</c:v>
                </c:pt>
                <c:pt idx="1125">
                  <c:v>1,122.99</c:v>
                </c:pt>
                <c:pt idx="1126">
                  <c:v>1,123.99</c:v>
                </c:pt>
                <c:pt idx="1127">
                  <c:v>1,125.00</c:v>
                </c:pt>
                <c:pt idx="1128">
                  <c:v>1,126.00</c:v>
                </c:pt>
                <c:pt idx="1129">
                  <c:v>1,126.99</c:v>
                </c:pt>
                <c:pt idx="1130">
                  <c:v>1,128.00</c:v>
                </c:pt>
                <c:pt idx="1131">
                  <c:v>1,129.00</c:v>
                </c:pt>
                <c:pt idx="1132">
                  <c:v>1,129.99</c:v>
                </c:pt>
                <c:pt idx="1133">
                  <c:v>1,130.99</c:v>
                </c:pt>
                <c:pt idx="1134">
                  <c:v>1,132.00</c:v>
                </c:pt>
                <c:pt idx="1135">
                  <c:v>1,133.00</c:v>
                </c:pt>
                <c:pt idx="1136">
                  <c:v>1,133.99</c:v>
                </c:pt>
                <c:pt idx="1137">
                  <c:v>1,134.99</c:v>
                </c:pt>
                <c:pt idx="1138">
                  <c:v>1,136.00</c:v>
                </c:pt>
                <c:pt idx="1139">
                  <c:v>1,137.00</c:v>
                </c:pt>
                <c:pt idx="1140">
                  <c:v>1,137.99</c:v>
                </c:pt>
                <c:pt idx="1141">
                  <c:v>1,139.00</c:v>
                </c:pt>
                <c:pt idx="1142">
                  <c:v>1,140.00</c:v>
                </c:pt>
                <c:pt idx="1143">
                  <c:v>1,140.99</c:v>
                </c:pt>
                <c:pt idx="1144">
                  <c:v>1,141.99</c:v>
                </c:pt>
                <c:pt idx="1145">
                  <c:v>1,143.00</c:v>
                </c:pt>
                <c:pt idx="1146">
                  <c:v>1,144.00</c:v>
                </c:pt>
                <c:pt idx="1147">
                  <c:v>1,144.99</c:v>
                </c:pt>
                <c:pt idx="1148">
                  <c:v>1,145.99</c:v>
                </c:pt>
                <c:pt idx="1149">
                  <c:v>1,147.00</c:v>
                </c:pt>
                <c:pt idx="1150">
                  <c:v>1,148.00</c:v>
                </c:pt>
                <c:pt idx="1151">
                  <c:v>1,148.99</c:v>
                </c:pt>
                <c:pt idx="1152">
                  <c:v>1,150.00</c:v>
                </c:pt>
                <c:pt idx="1153">
                  <c:v>1,151.00</c:v>
                </c:pt>
                <c:pt idx="1154">
                  <c:v>1,151.99</c:v>
                </c:pt>
                <c:pt idx="1155">
                  <c:v>1,152.99</c:v>
                </c:pt>
                <c:pt idx="1156">
                  <c:v>1,154.00</c:v>
                </c:pt>
                <c:pt idx="1157">
                  <c:v>1,155.00</c:v>
                </c:pt>
                <c:pt idx="1158">
                  <c:v>1,155.99</c:v>
                </c:pt>
                <c:pt idx="1159">
                  <c:v>1,156.99</c:v>
                </c:pt>
                <c:pt idx="1160">
                  <c:v>1,158.00</c:v>
                </c:pt>
                <c:pt idx="1161">
                  <c:v>1,158.99</c:v>
                </c:pt>
                <c:pt idx="1162">
                  <c:v>1,159.99</c:v>
                </c:pt>
                <c:pt idx="1163">
                  <c:v>1,161.00</c:v>
                </c:pt>
                <c:pt idx="1164">
                  <c:v>1,162.00</c:v>
                </c:pt>
                <c:pt idx="1165">
                  <c:v>1,162.99</c:v>
                </c:pt>
                <c:pt idx="1166">
                  <c:v>1,163.99</c:v>
                </c:pt>
                <c:pt idx="1167">
                  <c:v>1,165.00</c:v>
                </c:pt>
                <c:pt idx="1168">
                  <c:v>1,166.00</c:v>
                </c:pt>
                <c:pt idx="1169">
                  <c:v>1,166.99</c:v>
                </c:pt>
                <c:pt idx="1170">
                  <c:v>1,168.00</c:v>
                </c:pt>
                <c:pt idx="1171">
                  <c:v>1,169.00</c:v>
                </c:pt>
                <c:pt idx="1172">
                  <c:v>1,169.99</c:v>
                </c:pt>
                <c:pt idx="1173">
                  <c:v>1,170.99</c:v>
                </c:pt>
                <c:pt idx="1174">
                  <c:v>1,172.00</c:v>
                </c:pt>
                <c:pt idx="1175">
                  <c:v>1,173.00</c:v>
                </c:pt>
                <c:pt idx="1176">
                  <c:v>1,173.99</c:v>
                </c:pt>
                <c:pt idx="1177">
                  <c:v>1,174.99</c:v>
                </c:pt>
                <c:pt idx="1178">
                  <c:v>1,176.00</c:v>
                </c:pt>
                <c:pt idx="1179">
                  <c:v>1,177.00</c:v>
                </c:pt>
                <c:pt idx="1180">
                  <c:v>1,177.99</c:v>
                </c:pt>
                <c:pt idx="1181">
                  <c:v>1,179.00</c:v>
                </c:pt>
                <c:pt idx="1182">
                  <c:v>1,180.00</c:v>
                </c:pt>
                <c:pt idx="1183">
                  <c:v>1,180.99</c:v>
                </c:pt>
                <c:pt idx="1184">
                  <c:v>1,181.99</c:v>
                </c:pt>
                <c:pt idx="1185">
                  <c:v>1,183.00</c:v>
                </c:pt>
                <c:pt idx="1186">
                  <c:v>1,184.00</c:v>
                </c:pt>
                <c:pt idx="1187">
                  <c:v>1,184.99</c:v>
                </c:pt>
                <c:pt idx="1188">
                  <c:v>1,185.99</c:v>
                </c:pt>
                <c:pt idx="1189">
                  <c:v>1,187.00</c:v>
                </c:pt>
                <c:pt idx="1190">
                  <c:v>1,188.00</c:v>
                </c:pt>
                <c:pt idx="1191">
                  <c:v>1,188.99</c:v>
                </c:pt>
                <c:pt idx="1192">
                  <c:v>1,190.00</c:v>
                </c:pt>
                <c:pt idx="1193">
                  <c:v>1,191.00</c:v>
                </c:pt>
                <c:pt idx="1194">
                  <c:v>1,191.99</c:v>
                </c:pt>
                <c:pt idx="1195">
                  <c:v>1,192.99</c:v>
                </c:pt>
                <c:pt idx="1196">
                  <c:v>1,194.00</c:v>
                </c:pt>
                <c:pt idx="1197">
                  <c:v>1,195.00</c:v>
                </c:pt>
                <c:pt idx="1198">
                  <c:v>1,195.99</c:v>
                </c:pt>
                <c:pt idx="1199">
                  <c:v>1,196.99</c:v>
                </c:pt>
                <c:pt idx="1200">
                  <c:v>1,198.00</c:v>
                </c:pt>
                <c:pt idx="1201">
                  <c:v>1,198.99</c:v>
                </c:pt>
                <c:pt idx="1202">
                  <c:v>1,199.99</c:v>
                </c:pt>
                <c:pt idx="1203">
                  <c:v>1,201.00</c:v>
                </c:pt>
                <c:pt idx="1204">
                  <c:v>1,202.00</c:v>
                </c:pt>
                <c:pt idx="1205">
                  <c:v>1,202.99</c:v>
                </c:pt>
                <c:pt idx="1206">
                  <c:v>1,203.99</c:v>
                </c:pt>
                <c:pt idx="1207">
                  <c:v>1,205.00</c:v>
                </c:pt>
                <c:pt idx="1208">
                  <c:v>1,206.00</c:v>
                </c:pt>
                <c:pt idx="1209">
                  <c:v>1,206.99</c:v>
                </c:pt>
                <c:pt idx="1210">
                  <c:v>1,208.00</c:v>
                </c:pt>
                <c:pt idx="1211">
                  <c:v>1,209.00</c:v>
                </c:pt>
                <c:pt idx="1212">
                  <c:v>1,209.99</c:v>
                </c:pt>
                <c:pt idx="1213">
                  <c:v>1,210.99</c:v>
                </c:pt>
                <c:pt idx="1214">
                  <c:v>1,212.00</c:v>
                </c:pt>
                <c:pt idx="1215">
                  <c:v>1,213.00</c:v>
                </c:pt>
                <c:pt idx="1216">
                  <c:v>1,213.99</c:v>
                </c:pt>
                <c:pt idx="1217">
                  <c:v>1,214.99</c:v>
                </c:pt>
                <c:pt idx="1218">
                  <c:v>1,216.00</c:v>
                </c:pt>
                <c:pt idx="1219">
                  <c:v>1,217.00</c:v>
                </c:pt>
                <c:pt idx="1220">
                  <c:v>1,217.99</c:v>
                </c:pt>
                <c:pt idx="1221">
                  <c:v>1,219.00</c:v>
                </c:pt>
                <c:pt idx="1222">
                  <c:v>1,220.00</c:v>
                </c:pt>
                <c:pt idx="1223">
                  <c:v>1,220.99</c:v>
                </c:pt>
                <c:pt idx="1224">
                  <c:v>1,221.99</c:v>
                </c:pt>
                <c:pt idx="1225">
                  <c:v>1,223.00</c:v>
                </c:pt>
                <c:pt idx="1226">
                  <c:v>1,224.00</c:v>
                </c:pt>
                <c:pt idx="1227">
                  <c:v>1,224.99</c:v>
                </c:pt>
                <c:pt idx="1228">
                  <c:v>1,225.99</c:v>
                </c:pt>
                <c:pt idx="1229">
                  <c:v>1,227.00</c:v>
                </c:pt>
                <c:pt idx="1230">
                  <c:v>1,228.00</c:v>
                </c:pt>
                <c:pt idx="1231">
                  <c:v>1,228.99</c:v>
                </c:pt>
                <c:pt idx="1232">
                  <c:v>1,230.00</c:v>
                </c:pt>
                <c:pt idx="1233">
                  <c:v>1,231.00</c:v>
                </c:pt>
                <c:pt idx="1234">
                  <c:v>1,231.99</c:v>
                </c:pt>
                <c:pt idx="1235">
                  <c:v>1,232.99</c:v>
                </c:pt>
                <c:pt idx="1236">
                  <c:v>1,234.00</c:v>
                </c:pt>
                <c:pt idx="1237">
                  <c:v>1,235.00</c:v>
                </c:pt>
                <c:pt idx="1238">
                  <c:v>1,235.99</c:v>
                </c:pt>
                <c:pt idx="1239">
                  <c:v>1,236.99</c:v>
                </c:pt>
                <c:pt idx="1240">
                  <c:v>1,238.00</c:v>
                </c:pt>
                <c:pt idx="1241">
                  <c:v>1,238.99</c:v>
                </c:pt>
                <c:pt idx="1242">
                  <c:v>1,239.99</c:v>
                </c:pt>
                <c:pt idx="1243">
                  <c:v>1,241.00</c:v>
                </c:pt>
                <c:pt idx="1244">
                  <c:v>1,242.00</c:v>
                </c:pt>
                <c:pt idx="1245">
                  <c:v>1,242.99</c:v>
                </c:pt>
                <c:pt idx="1246">
                  <c:v>1,243.99</c:v>
                </c:pt>
                <c:pt idx="1247">
                  <c:v>1,245.00</c:v>
                </c:pt>
                <c:pt idx="1248">
                  <c:v>1,246.00</c:v>
                </c:pt>
                <c:pt idx="1249">
                  <c:v>1,246.99</c:v>
                </c:pt>
                <c:pt idx="1250">
                  <c:v>1,248.00</c:v>
                </c:pt>
                <c:pt idx="1251">
                  <c:v>1,249.00</c:v>
                </c:pt>
                <c:pt idx="1252">
                  <c:v>1,249.99</c:v>
                </c:pt>
                <c:pt idx="1253">
                  <c:v>1,250.99</c:v>
                </c:pt>
                <c:pt idx="1254">
                  <c:v>1,252.00</c:v>
                </c:pt>
                <c:pt idx="1255">
                  <c:v>1,253.00</c:v>
                </c:pt>
                <c:pt idx="1256">
                  <c:v>1,253.99</c:v>
                </c:pt>
                <c:pt idx="1257">
                  <c:v>1,254.99</c:v>
                </c:pt>
                <c:pt idx="1258">
                  <c:v>1,256.00</c:v>
                </c:pt>
                <c:pt idx="1259">
                  <c:v>1,257.00</c:v>
                </c:pt>
                <c:pt idx="1260">
                  <c:v>1,257.99</c:v>
                </c:pt>
                <c:pt idx="1261">
                  <c:v>1,259.00</c:v>
                </c:pt>
                <c:pt idx="1262">
                  <c:v>1,260.00</c:v>
                </c:pt>
                <c:pt idx="1263">
                  <c:v>1,260.99</c:v>
                </c:pt>
                <c:pt idx="1264">
                  <c:v>1,261.99</c:v>
                </c:pt>
                <c:pt idx="1265">
                  <c:v>1,263.00</c:v>
                </c:pt>
                <c:pt idx="1266">
                  <c:v>1,264.00</c:v>
                </c:pt>
                <c:pt idx="1267">
                  <c:v>1,264.99</c:v>
                </c:pt>
                <c:pt idx="1268">
                  <c:v>1,265.99</c:v>
                </c:pt>
                <c:pt idx="1269">
                  <c:v>1,267.00</c:v>
                </c:pt>
                <c:pt idx="1270">
                  <c:v>1,268.00</c:v>
                </c:pt>
                <c:pt idx="1271">
                  <c:v>1,268.99</c:v>
                </c:pt>
                <c:pt idx="1272">
                  <c:v>1,270.00</c:v>
                </c:pt>
                <c:pt idx="1273">
                  <c:v>1,271.00</c:v>
                </c:pt>
                <c:pt idx="1274">
                  <c:v>1,271.99</c:v>
                </c:pt>
                <c:pt idx="1275">
                  <c:v>1,272.99</c:v>
                </c:pt>
                <c:pt idx="1276">
                  <c:v>1,274.00</c:v>
                </c:pt>
                <c:pt idx="1277">
                  <c:v>1,275.00</c:v>
                </c:pt>
                <c:pt idx="1278">
                  <c:v>1,275.99</c:v>
                </c:pt>
                <c:pt idx="1279">
                  <c:v>1,276.99</c:v>
                </c:pt>
                <c:pt idx="1280">
                  <c:v>1,278.00</c:v>
                </c:pt>
                <c:pt idx="1281">
                  <c:v>1,278.99</c:v>
                </c:pt>
                <c:pt idx="1282">
                  <c:v>1,279.99</c:v>
                </c:pt>
                <c:pt idx="1283">
                  <c:v>1,281.00</c:v>
                </c:pt>
                <c:pt idx="1284">
                  <c:v>1,282.00</c:v>
                </c:pt>
                <c:pt idx="1285">
                  <c:v>1,282.99</c:v>
                </c:pt>
                <c:pt idx="1286">
                  <c:v>1,283.99</c:v>
                </c:pt>
                <c:pt idx="1287">
                  <c:v>1,285.00</c:v>
                </c:pt>
                <c:pt idx="1288">
                  <c:v>1,286.00</c:v>
                </c:pt>
                <c:pt idx="1289">
                  <c:v>1,286.99</c:v>
                </c:pt>
                <c:pt idx="1290">
                  <c:v>1,288.00</c:v>
                </c:pt>
                <c:pt idx="1291">
                  <c:v>1,289.00</c:v>
                </c:pt>
                <c:pt idx="1292">
                  <c:v>1,289.99</c:v>
                </c:pt>
                <c:pt idx="1293">
                  <c:v>1,290.99</c:v>
                </c:pt>
                <c:pt idx="1294">
                  <c:v>1,292.00</c:v>
                </c:pt>
                <c:pt idx="1295">
                  <c:v>1,293.00</c:v>
                </c:pt>
                <c:pt idx="1296">
                  <c:v>1,293.99</c:v>
                </c:pt>
                <c:pt idx="1297">
                  <c:v>1,294.99</c:v>
                </c:pt>
                <c:pt idx="1298">
                  <c:v>1,296.00</c:v>
                </c:pt>
                <c:pt idx="1299">
                  <c:v>1,297.00</c:v>
                </c:pt>
                <c:pt idx="1300">
                  <c:v>1,297.99</c:v>
                </c:pt>
                <c:pt idx="1301">
                  <c:v>1,299.00</c:v>
                </c:pt>
                <c:pt idx="1302">
                  <c:v>1,300.00</c:v>
                </c:pt>
                <c:pt idx="1303">
                  <c:v>1,300.99</c:v>
                </c:pt>
                <c:pt idx="1304">
                  <c:v>1,301.99</c:v>
                </c:pt>
                <c:pt idx="1305">
                  <c:v>1,303.00</c:v>
                </c:pt>
                <c:pt idx="1306">
                  <c:v>1,304.00</c:v>
                </c:pt>
                <c:pt idx="1307">
                  <c:v>1,304.99</c:v>
                </c:pt>
                <c:pt idx="1308">
                  <c:v>1,305.99</c:v>
                </c:pt>
                <c:pt idx="1309">
                  <c:v>1,307.00</c:v>
                </c:pt>
                <c:pt idx="1310">
                  <c:v>1,308.00</c:v>
                </c:pt>
                <c:pt idx="1311">
                  <c:v>1,308.99</c:v>
                </c:pt>
                <c:pt idx="1312">
                  <c:v>1,310.00</c:v>
                </c:pt>
                <c:pt idx="1313">
                  <c:v>1,311.00</c:v>
                </c:pt>
                <c:pt idx="1314">
                  <c:v>1,311.99</c:v>
                </c:pt>
                <c:pt idx="1315">
                  <c:v>1,312.99</c:v>
                </c:pt>
                <c:pt idx="1316">
                  <c:v>1,314.00</c:v>
                </c:pt>
                <c:pt idx="1317">
                  <c:v>1,315.00</c:v>
                </c:pt>
                <c:pt idx="1318">
                  <c:v>1,315.99</c:v>
                </c:pt>
                <c:pt idx="1319">
                  <c:v>1,316.99</c:v>
                </c:pt>
                <c:pt idx="1320">
                  <c:v>1,318.00</c:v>
                </c:pt>
                <c:pt idx="1321">
                  <c:v>1,318.99</c:v>
                </c:pt>
                <c:pt idx="1322">
                  <c:v>1,319.99</c:v>
                </c:pt>
                <c:pt idx="1323">
                  <c:v>1,321.00</c:v>
                </c:pt>
                <c:pt idx="1324">
                  <c:v>1,322.00</c:v>
                </c:pt>
                <c:pt idx="1325">
                  <c:v>1,322.99</c:v>
                </c:pt>
                <c:pt idx="1326">
                  <c:v>1,323.99</c:v>
                </c:pt>
                <c:pt idx="1327">
                  <c:v>1,325.00</c:v>
                </c:pt>
                <c:pt idx="1328">
                  <c:v>1,326.00</c:v>
                </c:pt>
                <c:pt idx="1329">
                  <c:v>1,326.99</c:v>
                </c:pt>
                <c:pt idx="1330">
                  <c:v>1,328.00</c:v>
                </c:pt>
                <c:pt idx="1331">
                  <c:v>1,329.00</c:v>
                </c:pt>
                <c:pt idx="1332">
                  <c:v>1,329.99</c:v>
                </c:pt>
                <c:pt idx="1333">
                  <c:v>1,330.99</c:v>
                </c:pt>
                <c:pt idx="1334">
                  <c:v>1,332.00</c:v>
                </c:pt>
                <c:pt idx="1335">
                  <c:v>1,333.00</c:v>
                </c:pt>
                <c:pt idx="1336">
                  <c:v>1,333.99</c:v>
                </c:pt>
                <c:pt idx="1337">
                  <c:v>1,334.99</c:v>
                </c:pt>
                <c:pt idx="1338">
                  <c:v>1,336.00</c:v>
                </c:pt>
                <c:pt idx="1339">
                  <c:v>1,337.00</c:v>
                </c:pt>
                <c:pt idx="1340">
                  <c:v>1,337.99</c:v>
                </c:pt>
                <c:pt idx="1341">
                  <c:v>1,339.00</c:v>
                </c:pt>
                <c:pt idx="1342">
                  <c:v>1,340.00</c:v>
                </c:pt>
                <c:pt idx="1343">
                  <c:v>1,340.99</c:v>
                </c:pt>
                <c:pt idx="1344">
                  <c:v>1,341.99</c:v>
                </c:pt>
                <c:pt idx="1345">
                  <c:v>1,343.00</c:v>
                </c:pt>
                <c:pt idx="1346">
                  <c:v>1,344.00</c:v>
                </c:pt>
                <c:pt idx="1347">
                  <c:v>1,344.99</c:v>
                </c:pt>
                <c:pt idx="1348">
                  <c:v>1,345.99</c:v>
                </c:pt>
                <c:pt idx="1349">
                  <c:v>1,347.00</c:v>
                </c:pt>
                <c:pt idx="1350">
                  <c:v>1,348.00</c:v>
                </c:pt>
                <c:pt idx="1351">
                  <c:v>1,348.99</c:v>
                </c:pt>
                <c:pt idx="1352">
                  <c:v>1,350.00</c:v>
                </c:pt>
                <c:pt idx="1353">
                  <c:v>1,351.00</c:v>
                </c:pt>
                <c:pt idx="1354">
                  <c:v>1,351.99</c:v>
                </c:pt>
                <c:pt idx="1355">
                  <c:v>1,352.99</c:v>
                </c:pt>
                <c:pt idx="1356">
                  <c:v>1,354.00</c:v>
                </c:pt>
                <c:pt idx="1357">
                  <c:v>1,355.00</c:v>
                </c:pt>
                <c:pt idx="1358">
                  <c:v>1,355.99</c:v>
                </c:pt>
                <c:pt idx="1359">
                  <c:v>1,356.99</c:v>
                </c:pt>
                <c:pt idx="1360">
                  <c:v>1,358.00</c:v>
                </c:pt>
                <c:pt idx="1361">
                  <c:v>1,359.00</c:v>
                </c:pt>
                <c:pt idx="1362">
                  <c:v>1,359.99</c:v>
                </c:pt>
                <c:pt idx="1363">
                  <c:v>1,361.00</c:v>
                </c:pt>
                <c:pt idx="1364">
                  <c:v>1,362.00</c:v>
                </c:pt>
                <c:pt idx="1365">
                  <c:v>1,362.99</c:v>
                </c:pt>
                <c:pt idx="1366">
                  <c:v>1,363.99</c:v>
                </c:pt>
                <c:pt idx="1367">
                  <c:v>1,365.00</c:v>
                </c:pt>
                <c:pt idx="1368">
                  <c:v>1,366.00</c:v>
                </c:pt>
                <c:pt idx="1369">
                  <c:v>1,366.99</c:v>
                </c:pt>
                <c:pt idx="1370">
                  <c:v>1,367.99</c:v>
                </c:pt>
                <c:pt idx="1371">
                  <c:v>1,369.00</c:v>
                </c:pt>
                <c:pt idx="1372">
                  <c:v>1,369.99</c:v>
                </c:pt>
                <c:pt idx="1373">
                  <c:v>1,370.99</c:v>
                </c:pt>
                <c:pt idx="1374">
                  <c:v>1,372.00</c:v>
                </c:pt>
                <c:pt idx="1375">
                  <c:v>1,373.00</c:v>
                </c:pt>
                <c:pt idx="1376">
                  <c:v>1,373.99</c:v>
                </c:pt>
                <c:pt idx="1377">
                  <c:v>1,374.99</c:v>
                </c:pt>
                <c:pt idx="1378">
                  <c:v>1,376.00</c:v>
                </c:pt>
                <c:pt idx="1379">
                  <c:v>1,377.00</c:v>
                </c:pt>
                <c:pt idx="1380">
                  <c:v>1,377.99</c:v>
                </c:pt>
                <c:pt idx="1381">
                  <c:v>1,379.00</c:v>
                </c:pt>
                <c:pt idx="1382">
                  <c:v>1,380.00</c:v>
                </c:pt>
                <c:pt idx="1383">
                  <c:v>1,380.99</c:v>
                </c:pt>
                <c:pt idx="1384">
                  <c:v>1,381.99</c:v>
                </c:pt>
                <c:pt idx="1385">
                  <c:v>1,383.00</c:v>
                </c:pt>
                <c:pt idx="1386">
                  <c:v>1,384.00</c:v>
                </c:pt>
                <c:pt idx="1387">
                  <c:v>1,384.99</c:v>
                </c:pt>
                <c:pt idx="1388">
                  <c:v>1,385.99</c:v>
                </c:pt>
                <c:pt idx="1389">
                  <c:v>1,387.00</c:v>
                </c:pt>
                <c:pt idx="1390">
                  <c:v>1,388.00</c:v>
                </c:pt>
                <c:pt idx="1391">
                  <c:v>1,388.99</c:v>
                </c:pt>
                <c:pt idx="1392">
                  <c:v>1,390.00</c:v>
                </c:pt>
                <c:pt idx="1393">
                  <c:v>1,391.00</c:v>
                </c:pt>
                <c:pt idx="1394">
                  <c:v>1,391.99</c:v>
                </c:pt>
                <c:pt idx="1395">
                  <c:v>1,392.99</c:v>
                </c:pt>
                <c:pt idx="1396">
                  <c:v>1,394.00</c:v>
                </c:pt>
                <c:pt idx="1397">
                  <c:v>1,395.00</c:v>
                </c:pt>
                <c:pt idx="1398">
                  <c:v>1,395.99</c:v>
                </c:pt>
                <c:pt idx="1399">
                  <c:v>1,396.99</c:v>
                </c:pt>
                <c:pt idx="1400">
                  <c:v>1,398.00</c:v>
                </c:pt>
                <c:pt idx="1401">
                  <c:v>1,399.00</c:v>
                </c:pt>
                <c:pt idx="1402">
                  <c:v>1,399.99</c:v>
                </c:pt>
                <c:pt idx="1403">
                  <c:v>1,401.00</c:v>
                </c:pt>
                <c:pt idx="1404">
                  <c:v>1,402.00</c:v>
                </c:pt>
                <c:pt idx="1405">
                  <c:v>1,402.99</c:v>
                </c:pt>
                <c:pt idx="1406">
                  <c:v>1,403.99</c:v>
                </c:pt>
                <c:pt idx="1407">
                  <c:v>1,405.00</c:v>
                </c:pt>
                <c:pt idx="1408">
                  <c:v>1,406.00</c:v>
                </c:pt>
                <c:pt idx="1409">
                  <c:v>1,406.99</c:v>
                </c:pt>
                <c:pt idx="1410">
                  <c:v>1,407.99</c:v>
                </c:pt>
                <c:pt idx="1411">
                  <c:v>1,409.00</c:v>
                </c:pt>
                <c:pt idx="1412">
                  <c:v>1,410.00</c:v>
                </c:pt>
                <c:pt idx="1413">
                  <c:v>1,410.99</c:v>
                </c:pt>
                <c:pt idx="1414">
                  <c:v>1,412.00</c:v>
                </c:pt>
                <c:pt idx="1415">
                  <c:v>1,413.00</c:v>
                </c:pt>
                <c:pt idx="1416">
                  <c:v>1,413.99</c:v>
                </c:pt>
                <c:pt idx="1417">
                  <c:v>1,414.99</c:v>
                </c:pt>
                <c:pt idx="1418">
                  <c:v>1,416.00</c:v>
                </c:pt>
                <c:pt idx="1419">
                  <c:v>1,417.00</c:v>
                </c:pt>
                <c:pt idx="1420">
                  <c:v>1,417.99</c:v>
                </c:pt>
                <c:pt idx="1421">
                  <c:v>1,418.99</c:v>
                </c:pt>
                <c:pt idx="1422">
                  <c:v>1,420.00</c:v>
                </c:pt>
                <c:pt idx="1423">
                  <c:v>1,420.99</c:v>
                </c:pt>
                <c:pt idx="1424">
                  <c:v>1,421.99</c:v>
                </c:pt>
                <c:pt idx="1425">
                  <c:v>1,423.00</c:v>
                </c:pt>
                <c:pt idx="1426">
                  <c:v>1,424.00</c:v>
                </c:pt>
                <c:pt idx="1427">
                  <c:v>1,424.99</c:v>
                </c:pt>
                <c:pt idx="1428">
                  <c:v>1,425.99</c:v>
                </c:pt>
                <c:pt idx="1429">
                  <c:v>1,427.00</c:v>
                </c:pt>
                <c:pt idx="1430">
                  <c:v>1,428.00</c:v>
                </c:pt>
                <c:pt idx="1431">
                  <c:v>1,428.99</c:v>
                </c:pt>
                <c:pt idx="1432">
                  <c:v>1,429.99</c:v>
                </c:pt>
                <c:pt idx="1433">
                  <c:v>1,431.00</c:v>
                </c:pt>
                <c:pt idx="1434">
                  <c:v>1,431.99</c:v>
                </c:pt>
                <c:pt idx="1435">
                  <c:v>1,432.99</c:v>
                </c:pt>
                <c:pt idx="1436">
                  <c:v>1,434.00</c:v>
                </c:pt>
                <c:pt idx="1437">
                  <c:v>1,435.00</c:v>
                </c:pt>
                <c:pt idx="1438">
                  <c:v>1,435.99</c:v>
                </c:pt>
                <c:pt idx="1439">
                  <c:v>1,436.99</c:v>
                </c:pt>
                <c:pt idx="1440">
                  <c:v>1,438.00</c:v>
                </c:pt>
                <c:pt idx="1441">
                  <c:v>1,439.00</c:v>
                </c:pt>
                <c:pt idx="1442">
                  <c:v>1,439.99</c:v>
                </c:pt>
                <c:pt idx="1443">
                  <c:v>1,441.00</c:v>
                </c:pt>
                <c:pt idx="1444">
                  <c:v>1,442.00</c:v>
                </c:pt>
                <c:pt idx="1445">
                  <c:v>1,442.99</c:v>
                </c:pt>
                <c:pt idx="1446">
                  <c:v>1,443.99</c:v>
                </c:pt>
                <c:pt idx="1447">
                  <c:v>1,445.00</c:v>
                </c:pt>
                <c:pt idx="1448">
                  <c:v>1,446.00</c:v>
                </c:pt>
                <c:pt idx="1449">
                  <c:v>1,446.99</c:v>
                </c:pt>
                <c:pt idx="1450">
                  <c:v>1,447.99</c:v>
                </c:pt>
                <c:pt idx="1451">
                  <c:v>1,449.00</c:v>
                </c:pt>
                <c:pt idx="1452">
                  <c:v>1,450.00</c:v>
                </c:pt>
                <c:pt idx="1453">
                  <c:v>1,450.99</c:v>
                </c:pt>
                <c:pt idx="1454">
                  <c:v>1,452.00</c:v>
                </c:pt>
                <c:pt idx="1455">
                  <c:v>1,453.00</c:v>
                </c:pt>
                <c:pt idx="1456">
                  <c:v>1,453.99</c:v>
                </c:pt>
                <c:pt idx="1457">
                  <c:v>1,454.99</c:v>
                </c:pt>
                <c:pt idx="1458">
                  <c:v>1,456.00</c:v>
                </c:pt>
                <c:pt idx="1459">
                  <c:v>1,457.00</c:v>
                </c:pt>
                <c:pt idx="1460">
                  <c:v>1,457.99</c:v>
                </c:pt>
                <c:pt idx="1461">
                  <c:v>1,458.99</c:v>
                </c:pt>
                <c:pt idx="1462">
                  <c:v>1,460.00</c:v>
                </c:pt>
                <c:pt idx="1463">
                  <c:v>1,460.99</c:v>
                </c:pt>
                <c:pt idx="1464">
                  <c:v>1,461.99</c:v>
                </c:pt>
                <c:pt idx="1465">
                  <c:v>1,463.00</c:v>
                </c:pt>
                <c:pt idx="1466">
                  <c:v>1,464.00</c:v>
                </c:pt>
                <c:pt idx="1467">
                  <c:v>1,464.99</c:v>
                </c:pt>
                <c:pt idx="1468">
                  <c:v>1,465.99</c:v>
                </c:pt>
                <c:pt idx="1469">
                  <c:v>1,467.00</c:v>
                </c:pt>
                <c:pt idx="1470">
                  <c:v>1,468.00</c:v>
                </c:pt>
                <c:pt idx="1471">
                  <c:v>1,468.99</c:v>
                </c:pt>
                <c:pt idx="1472">
                  <c:v>1,470.00</c:v>
                </c:pt>
                <c:pt idx="1473">
                  <c:v>1,471.00</c:v>
                </c:pt>
                <c:pt idx="1474">
                  <c:v>1,471.99</c:v>
                </c:pt>
                <c:pt idx="1475">
                  <c:v>1,472.99</c:v>
                </c:pt>
                <c:pt idx="1476">
                  <c:v>1,474.00</c:v>
                </c:pt>
                <c:pt idx="1477">
                  <c:v>1,475.00</c:v>
                </c:pt>
                <c:pt idx="1478">
                  <c:v>1,475.99</c:v>
                </c:pt>
                <c:pt idx="1479">
                  <c:v>1,476.99</c:v>
                </c:pt>
                <c:pt idx="1480">
                  <c:v>1,478.00</c:v>
                </c:pt>
                <c:pt idx="1481">
                  <c:v>1,479.00</c:v>
                </c:pt>
                <c:pt idx="1482">
                  <c:v>1,479.99</c:v>
                </c:pt>
                <c:pt idx="1483">
                  <c:v>1,481.00</c:v>
                </c:pt>
                <c:pt idx="1484">
                  <c:v>1,482.00</c:v>
                </c:pt>
                <c:pt idx="1485">
                  <c:v>1,482.99</c:v>
                </c:pt>
                <c:pt idx="1486">
                  <c:v>1,483.99</c:v>
                </c:pt>
                <c:pt idx="1487">
                  <c:v>1,485.00</c:v>
                </c:pt>
                <c:pt idx="1488">
                  <c:v>1,486.00</c:v>
                </c:pt>
                <c:pt idx="1489">
                  <c:v>1,486.99</c:v>
                </c:pt>
                <c:pt idx="1490">
                  <c:v>1,487.99</c:v>
                </c:pt>
                <c:pt idx="1491">
                  <c:v>1,489.00</c:v>
                </c:pt>
                <c:pt idx="1492">
                  <c:v>1,490.00</c:v>
                </c:pt>
                <c:pt idx="1493">
                  <c:v>1,490.99</c:v>
                </c:pt>
                <c:pt idx="1494">
                  <c:v>1,492.00</c:v>
                </c:pt>
                <c:pt idx="1495">
                  <c:v>1,493.00</c:v>
                </c:pt>
                <c:pt idx="1496">
                  <c:v>1,493.99</c:v>
                </c:pt>
                <c:pt idx="1497">
                  <c:v>1,494.99</c:v>
                </c:pt>
                <c:pt idx="1498">
                  <c:v>1,496.00</c:v>
                </c:pt>
                <c:pt idx="1499">
                  <c:v>1,497.00</c:v>
                </c:pt>
                <c:pt idx="1500">
                  <c:v>1,497.99</c:v>
                </c:pt>
                <c:pt idx="1501">
                  <c:v>1,498.99</c:v>
                </c:pt>
                <c:pt idx="1502">
                  <c:v>1,500.00</c:v>
                </c:pt>
                <c:pt idx="1503">
                  <c:v>1,500.99</c:v>
                </c:pt>
                <c:pt idx="1504">
                  <c:v>1,501.99</c:v>
                </c:pt>
                <c:pt idx="1505">
                  <c:v>1,503.00</c:v>
                </c:pt>
                <c:pt idx="1506">
                  <c:v>1,504.00</c:v>
                </c:pt>
                <c:pt idx="1507">
                  <c:v>1,504.99</c:v>
                </c:pt>
                <c:pt idx="1508">
                  <c:v>1,505.99</c:v>
                </c:pt>
                <c:pt idx="1509">
                  <c:v>1,507.00</c:v>
                </c:pt>
                <c:pt idx="1510">
                  <c:v>1,508.00</c:v>
                </c:pt>
                <c:pt idx="1511">
                  <c:v>1,508.99</c:v>
                </c:pt>
                <c:pt idx="1512">
                  <c:v>1,510.00</c:v>
                </c:pt>
                <c:pt idx="1513">
                  <c:v>1,511.00</c:v>
                </c:pt>
                <c:pt idx="1514">
                  <c:v>1,511.99</c:v>
                </c:pt>
                <c:pt idx="1515">
                  <c:v>1,512.99</c:v>
                </c:pt>
                <c:pt idx="1516">
                  <c:v>1,514.00</c:v>
                </c:pt>
                <c:pt idx="1517">
                  <c:v>1,515.00</c:v>
                </c:pt>
                <c:pt idx="1518">
                  <c:v>1,515.99</c:v>
                </c:pt>
                <c:pt idx="1519">
                  <c:v>1,516.99</c:v>
                </c:pt>
                <c:pt idx="1520">
                  <c:v>1,518.00</c:v>
                </c:pt>
                <c:pt idx="1521">
                  <c:v>1,519.00</c:v>
                </c:pt>
                <c:pt idx="1522">
                  <c:v>1,519.99</c:v>
                </c:pt>
                <c:pt idx="1523">
                  <c:v>1,521.00</c:v>
                </c:pt>
                <c:pt idx="1524">
                  <c:v>1,522.00</c:v>
                </c:pt>
                <c:pt idx="1525">
                  <c:v>1,522.99</c:v>
                </c:pt>
                <c:pt idx="1526">
                  <c:v>1,523.99</c:v>
                </c:pt>
                <c:pt idx="1527">
                  <c:v>1,525.00</c:v>
                </c:pt>
                <c:pt idx="1528">
                  <c:v>1,526.00</c:v>
                </c:pt>
                <c:pt idx="1529">
                  <c:v>1,526.99</c:v>
                </c:pt>
                <c:pt idx="1530">
                  <c:v>1,527.99</c:v>
                </c:pt>
                <c:pt idx="1531">
                  <c:v>1,529.00</c:v>
                </c:pt>
                <c:pt idx="1532">
                  <c:v>1,530.00</c:v>
                </c:pt>
                <c:pt idx="1533">
                  <c:v>1,530.99</c:v>
                </c:pt>
                <c:pt idx="1534">
                  <c:v>1,532.00</c:v>
                </c:pt>
                <c:pt idx="1535">
                  <c:v>1,533.00</c:v>
                </c:pt>
                <c:pt idx="1536">
                  <c:v>1,533.99</c:v>
                </c:pt>
                <c:pt idx="1537">
                  <c:v>1,534.99</c:v>
                </c:pt>
                <c:pt idx="1538">
                  <c:v>1,536.00</c:v>
                </c:pt>
                <c:pt idx="1539">
                  <c:v>1,537.00</c:v>
                </c:pt>
                <c:pt idx="1540">
                  <c:v>1,537.99</c:v>
                </c:pt>
                <c:pt idx="1541">
                  <c:v>1,538.99</c:v>
                </c:pt>
                <c:pt idx="1542">
                  <c:v>1,540.00</c:v>
                </c:pt>
                <c:pt idx="1543">
                  <c:v>1,540.99</c:v>
                </c:pt>
                <c:pt idx="1544">
                  <c:v>1,541.99</c:v>
                </c:pt>
                <c:pt idx="1545">
                  <c:v>1,543.00</c:v>
                </c:pt>
                <c:pt idx="1546">
                  <c:v>1,544.00</c:v>
                </c:pt>
                <c:pt idx="1547">
                  <c:v>1,544.99</c:v>
                </c:pt>
                <c:pt idx="1548">
                  <c:v>1,545.99</c:v>
                </c:pt>
                <c:pt idx="1549">
                  <c:v>1,547.00</c:v>
                </c:pt>
                <c:pt idx="1550">
                  <c:v>1,548.00</c:v>
                </c:pt>
                <c:pt idx="1551">
                  <c:v>1,548.99</c:v>
                </c:pt>
                <c:pt idx="1552">
                  <c:v>1,550.00</c:v>
                </c:pt>
                <c:pt idx="1553">
                  <c:v>1,551.00</c:v>
                </c:pt>
                <c:pt idx="1554">
                  <c:v>1,551.99</c:v>
                </c:pt>
                <c:pt idx="1555">
                  <c:v>1,552.99</c:v>
                </c:pt>
                <c:pt idx="1556">
                  <c:v>1,554.00</c:v>
                </c:pt>
                <c:pt idx="1557">
                  <c:v>1,555.00</c:v>
                </c:pt>
                <c:pt idx="1558">
                  <c:v>1,555.99</c:v>
                </c:pt>
                <c:pt idx="1559">
                  <c:v>1,556.99</c:v>
                </c:pt>
                <c:pt idx="1560">
                  <c:v>1,558.00</c:v>
                </c:pt>
                <c:pt idx="1561">
                  <c:v>1,559.00</c:v>
                </c:pt>
                <c:pt idx="1562">
                  <c:v>1,559.99</c:v>
                </c:pt>
                <c:pt idx="1563">
                  <c:v>1,561.00</c:v>
                </c:pt>
                <c:pt idx="1564">
                  <c:v>1,562.00</c:v>
                </c:pt>
                <c:pt idx="1565">
                  <c:v>1,562.99</c:v>
                </c:pt>
                <c:pt idx="1566">
                  <c:v>1,563.99</c:v>
                </c:pt>
                <c:pt idx="1567">
                  <c:v>1,565.00</c:v>
                </c:pt>
                <c:pt idx="1568">
                  <c:v>1,566.00</c:v>
                </c:pt>
                <c:pt idx="1569">
                  <c:v>1,566.99</c:v>
                </c:pt>
                <c:pt idx="1570">
                  <c:v>1,567.99</c:v>
                </c:pt>
                <c:pt idx="1571">
                  <c:v>1,569.00</c:v>
                </c:pt>
                <c:pt idx="1572">
                  <c:v>1,570.00</c:v>
                </c:pt>
                <c:pt idx="1573">
                  <c:v>1,570.99</c:v>
                </c:pt>
                <c:pt idx="1574">
                  <c:v>1,572.00</c:v>
                </c:pt>
                <c:pt idx="1575">
                  <c:v>1,573.00</c:v>
                </c:pt>
                <c:pt idx="1576">
                  <c:v>1,573.99</c:v>
                </c:pt>
                <c:pt idx="1577">
                  <c:v>1,574.99</c:v>
                </c:pt>
                <c:pt idx="1578">
                  <c:v>1,576.00</c:v>
                </c:pt>
                <c:pt idx="1579">
                  <c:v>1,577.00</c:v>
                </c:pt>
                <c:pt idx="1580">
                  <c:v>1,577.99</c:v>
                </c:pt>
                <c:pt idx="1581">
                  <c:v>1,578.99</c:v>
                </c:pt>
                <c:pt idx="1582">
                  <c:v>1,580.00</c:v>
                </c:pt>
                <c:pt idx="1583">
                  <c:v>1,580.99</c:v>
                </c:pt>
                <c:pt idx="1584">
                  <c:v>1,581.99</c:v>
                </c:pt>
                <c:pt idx="1585">
                  <c:v>1,583.00</c:v>
                </c:pt>
                <c:pt idx="1586">
                  <c:v>1,584.00</c:v>
                </c:pt>
                <c:pt idx="1587">
                  <c:v>1,584.99</c:v>
                </c:pt>
                <c:pt idx="1588">
                  <c:v>1,585.99</c:v>
                </c:pt>
                <c:pt idx="1589">
                  <c:v>1,587.00</c:v>
                </c:pt>
                <c:pt idx="1590">
                  <c:v>1,588.00</c:v>
                </c:pt>
                <c:pt idx="1591">
                  <c:v>1,588.99</c:v>
                </c:pt>
                <c:pt idx="1592">
                  <c:v>1,590.00</c:v>
                </c:pt>
                <c:pt idx="1593">
                  <c:v>1,591.00</c:v>
                </c:pt>
                <c:pt idx="1594">
                  <c:v>1,591.99</c:v>
                </c:pt>
                <c:pt idx="1595">
                  <c:v>1,592.99</c:v>
                </c:pt>
                <c:pt idx="1596">
                  <c:v>1,594.00</c:v>
                </c:pt>
                <c:pt idx="1597">
                  <c:v>1,595.00</c:v>
                </c:pt>
                <c:pt idx="1598">
                  <c:v>1,595.99</c:v>
                </c:pt>
                <c:pt idx="1599">
                  <c:v>1,596.99</c:v>
                </c:pt>
                <c:pt idx="1600">
                  <c:v>1,598.00</c:v>
                </c:pt>
                <c:pt idx="1601">
                  <c:v>1,599.00</c:v>
                </c:pt>
                <c:pt idx="1602">
                  <c:v>1,599.99</c:v>
                </c:pt>
                <c:pt idx="1603">
                  <c:v>1,601.00</c:v>
                </c:pt>
                <c:pt idx="1604">
                  <c:v>1,602.00</c:v>
                </c:pt>
                <c:pt idx="1605">
                  <c:v>1,602.99</c:v>
                </c:pt>
                <c:pt idx="1606">
                  <c:v>1,603.99</c:v>
                </c:pt>
                <c:pt idx="1607">
                  <c:v>1,605.00</c:v>
                </c:pt>
                <c:pt idx="1608">
                  <c:v>1,606.00</c:v>
                </c:pt>
                <c:pt idx="1609">
                  <c:v>1,606.99</c:v>
                </c:pt>
                <c:pt idx="1610">
                  <c:v>1,607.99</c:v>
                </c:pt>
                <c:pt idx="1611">
                  <c:v>1,609.00</c:v>
                </c:pt>
                <c:pt idx="1612">
                  <c:v>1,609.99</c:v>
                </c:pt>
                <c:pt idx="1613">
                  <c:v>1,610.99</c:v>
                </c:pt>
                <c:pt idx="1614">
                  <c:v>1,612.00</c:v>
                </c:pt>
                <c:pt idx="1615">
                  <c:v>1,613.00</c:v>
                </c:pt>
                <c:pt idx="1616">
                  <c:v>1,613.99</c:v>
                </c:pt>
                <c:pt idx="1617">
                  <c:v>1,614.99</c:v>
                </c:pt>
                <c:pt idx="1618">
                  <c:v>1,616.00</c:v>
                </c:pt>
                <c:pt idx="1619">
                  <c:v>1,617.00</c:v>
                </c:pt>
                <c:pt idx="1620">
                  <c:v>1,617.99</c:v>
                </c:pt>
                <c:pt idx="1621">
                  <c:v>1,618.99</c:v>
                </c:pt>
                <c:pt idx="1622">
                  <c:v>1,620.00</c:v>
                </c:pt>
                <c:pt idx="1623">
                  <c:v>1,620.99</c:v>
                </c:pt>
                <c:pt idx="1624">
                  <c:v>1,621.99</c:v>
                </c:pt>
                <c:pt idx="1625">
                  <c:v>1,623.00</c:v>
                </c:pt>
                <c:pt idx="1626">
                  <c:v>1,624.00</c:v>
                </c:pt>
                <c:pt idx="1627">
                  <c:v>1,624.99</c:v>
                </c:pt>
                <c:pt idx="1628">
                  <c:v>1,625.99</c:v>
                </c:pt>
                <c:pt idx="1629">
                  <c:v>1,627.00</c:v>
                </c:pt>
                <c:pt idx="1630">
                  <c:v>1,628.00</c:v>
                </c:pt>
                <c:pt idx="1631">
                  <c:v>1,628.99</c:v>
                </c:pt>
                <c:pt idx="1632">
                  <c:v>1,630.00</c:v>
                </c:pt>
                <c:pt idx="1633">
                  <c:v>1,631.00</c:v>
                </c:pt>
                <c:pt idx="1634">
                  <c:v>1,631.99</c:v>
                </c:pt>
                <c:pt idx="1635">
                  <c:v>1,632.99</c:v>
                </c:pt>
                <c:pt idx="1636">
                  <c:v>1,634.00</c:v>
                </c:pt>
                <c:pt idx="1637">
                  <c:v>1,635.00</c:v>
                </c:pt>
                <c:pt idx="1638">
                  <c:v>1,635.99</c:v>
                </c:pt>
                <c:pt idx="1639">
                  <c:v>1,636.99</c:v>
                </c:pt>
                <c:pt idx="1640">
                  <c:v>1,638.00</c:v>
                </c:pt>
                <c:pt idx="1641">
                  <c:v>1,639.00</c:v>
                </c:pt>
                <c:pt idx="1642">
                  <c:v>1,639.99</c:v>
                </c:pt>
                <c:pt idx="1643">
                  <c:v>1,641.00</c:v>
                </c:pt>
                <c:pt idx="1644">
                  <c:v>1,642.00</c:v>
                </c:pt>
                <c:pt idx="1645">
                  <c:v>1,642.99</c:v>
                </c:pt>
                <c:pt idx="1646">
                  <c:v>1,643.99</c:v>
                </c:pt>
                <c:pt idx="1647">
                  <c:v>1,645.00</c:v>
                </c:pt>
                <c:pt idx="1648">
                  <c:v>1,646.00</c:v>
                </c:pt>
                <c:pt idx="1649">
                  <c:v>1,646.99</c:v>
                </c:pt>
                <c:pt idx="1650">
                  <c:v>1,647.99</c:v>
                </c:pt>
                <c:pt idx="1651">
                  <c:v>1,649.00</c:v>
                </c:pt>
                <c:pt idx="1652">
                  <c:v>1,649.99</c:v>
                </c:pt>
                <c:pt idx="1653">
                  <c:v>1,650.99</c:v>
                </c:pt>
                <c:pt idx="1654">
                  <c:v>1,652.00</c:v>
                </c:pt>
                <c:pt idx="1655">
                  <c:v>1,653.00</c:v>
                </c:pt>
                <c:pt idx="1656">
                  <c:v>1,653.99</c:v>
                </c:pt>
                <c:pt idx="1657">
                  <c:v>1,654.99</c:v>
                </c:pt>
                <c:pt idx="1658">
                  <c:v>1,656.00</c:v>
                </c:pt>
                <c:pt idx="1659">
                  <c:v>1,657.00</c:v>
                </c:pt>
                <c:pt idx="1660">
                  <c:v>1,657.99</c:v>
                </c:pt>
                <c:pt idx="1661">
                  <c:v>1,658.99</c:v>
                </c:pt>
                <c:pt idx="1662">
                  <c:v>1,660.00</c:v>
                </c:pt>
                <c:pt idx="1663">
                  <c:v>1,660.99</c:v>
                </c:pt>
                <c:pt idx="1664">
                  <c:v>1,661.99</c:v>
                </c:pt>
                <c:pt idx="1665">
                  <c:v>1,663.00</c:v>
                </c:pt>
                <c:pt idx="1666">
                  <c:v>1,664.00</c:v>
                </c:pt>
                <c:pt idx="1667">
                  <c:v>1,664.99</c:v>
                </c:pt>
                <c:pt idx="1668">
                  <c:v>1,665.99</c:v>
                </c:pt>
                <c:pt idx="1669">
                  <c:v>1,667.00</c:v>
                </c:pt>
                <c:pt idx="1670">
                  <c:v>1,668.00</c:v>
                </c:pt>
                <c:pt idx="1671">
                  <c:v>1,668.99</c:v>
                </c:pt>
                <c:pt idx="1672">
                  <c:v>1,670.00</c:v>
                </c:pt>
                <c:pt idx="1673">
                  <c:v>1,671.00</c:v>
                </c:pt>
                <c:pt idx="1674">
                  <c:v>1,671.99</c:v>
                </c:pt>
                <c:pt idx="1675">
                  <c:v>1,672.99</c:v>
                </c:pt>
                <c:pt idx="1676">
                  <c:v>1,674.00</c:v>
                </c:pt>
                <c:pt idx="1677">
                  <c:v>1,675.00</c:v>
                </c:pt>
                <c:pt idx="1678">
                  <c:v>1,675.99</c:v>
                </c:pt>
                <c:pt idx="1679">
                  <c:v>1,676.99</c:v>
                </c:pt>
                <c:pt idx="1680">
                  <c:v>1,678.00</c:v>
                </c:pt>
                <c:pt idx="1681">
                  <c:v>1,679.00</c:v>
                </c:pt>
                <c:pt idx="1682">
                  <c:v>1,679.99</c:v>
                </c:pt>
                <c:pt idx="1683">
                  <c:v>1,681.00</c:v>
                </c:pt>
                <c:pt idx="1684">
                  <c:v>1,682.00</c:v>
                </c:pt>
                <c:pt idx="1685">
                  <c:v>1,682.99</c:v>
                </c:pt>
                <c:pt idx="1686">
                  <c:v>1,683.99</c:v>
                </c:pt>
                <c:pt idx="1687">
                  <c:v>1,685.00</c:v>
                </c:pt>
                <c:pt idx="1688">
                  <c:v>1,686.00</c:v>
                </c:pt>
                <c:pt idx="1689">
                  <c:v>1,686.99</c:v>
                </c:pt>
                <c:pt idx="1690">
                  <c:v>1,687.99</c:v>
                </c:pt>
                <c:pt idx="1691">
                  <c:v>1,689.00</c:v>
                </c:pt>
                <c:pt idx="1692">
                  <c:v>1,689.99</c:v>
                </c:pt>
                <c:pt idx="1693">
                  <c:v>1,690.99</c:v>
                </c:pt>
                <c:pt idx="1694">
                  <c:v>1,692.00</c:v>
                </c:pt>
                <c:pt idx="1695">
                  <c:v>1,693.00</c:v>
                </c:pt>
                <c:pt idx="1696">
                  <c:v>1,693.99</c:v>
                </c:pt>
                <c:pt idx="1697">
                  <c:v>1,694.99</c:v>
                </c:pt>
                <c:pt idx="1698">
                  <c:v>1,696.00</c:v>
                </c:pt>
                <c:pt idx="1699">
                  <c:v>1,697.00</c:v>
                </c:pt>
                <c:pt idx="1700">
                  <c:v>1,697.99</c:v>
                </c:pt>
                <c:pt idx="1701">
                  <c:v>1,698.99</c:v>
                </c:pt>
                <c:pt idx="1702">
                  <c:v>1,700.00</c:v>
                </c:pt>
                <c:pt idx="1703">
                  <c:v>1,700.99</c:v>
                </c:pt>
                <c:pt idx="1704">
                  <c:v>1,701.99</c:v>
                </c:pt>
                <c:pt idx="1705">
                  <c:v>1,703.00</c:v>
                </c:pt>
                <c:pt idx="1706">
                  <c:v>1,704.00</c:v>
                </c:pt>
                <c:pt idx="1707">
                  <c:v>1,704.99</c:v>
                </c:pt>
                <c:pt idx="1708">
                  <c:v>1,705.99</c:v>
                </c:pt>
                <c:pt idx="1709">
                  <c:v>1,707.00</c:v>
                </c:pt>
                <c:pt idx="1710">
                  <c:v>1,708.00</c:v>
                </c:pt>
                <c:pt idx="1711">
                  <c:v>1,708.99</c:v>
                </c:pt>
                <c:pt idx="1712">
                  <c:v>1,710.00</c:v>
                </c:pt>
                <c:pt idx="1713">
                  <c:v>1,711.00</c:v>
                </c:pt>
                <c:pt idx="1714">
                  <c:v>1,711.99</c:v>
                </c:pt>
                <c:pt idx="1715">
                  <c:v>1,712.99</c:v>
                </c:pt>
                <c:pt idx="1716">
                  <c:v>1,714.00</c:v>
                </c:pt>
                <c:pt idx="1717">
                  <c:v>1,715.00</c:v>
                </c:pt>
                <c:pt idx="1718">
                  <c:v>1,715.99</c:v>
                </c:pt>
                <c:pt idx="1719">
                  <c:v>1,716.99</c:v>
                </c:pt>
                <c:pt idx="1720">
                  <c:v>1,718.00</c:v>
                </c:pt>
                <c:pt idx="1721">
                  <c:v>1,719.00</c:v>
                </c:pt>
                <c:pt idx="1722">
                  <c:v>1,719.99</c:v>
                </c:pt>
                <c:pt idx="1723">
                  <c:v>1,721.00</c:v>
                </c:pt>
                <c:pt idx="1724">
                  <c:v>1,722.00</c:v>
                </c:pt>
                <c:pt idx="1725">
                  <c:v>1,722.99</c:v>
                </c:pt>
                <c:pt idx="1726">
                  <c:v>1,723.99</c:v>
                </c:pt>
                <c:pt idx="1727">
                  <c:v>1,725.00</c:v>
                </c:pt>
                <c:pt idx="1728">
                  <c:v>1,726.00</c:v>
                </c:pt>
                <c:pt idx="1729">
                  <c:v>1,726.99</c:v>
                </c:pt>
                <c:pt idx="1730">
                  <c:v>1,727.99</c:v>
                </c:pt>
                <c:pt idx="1731">
                  <c:v>1,729.00</c:v>
                </c:pt>
                <c:pt idx="1732">
                  <c:v>1,729.99</c:v>
                </c:pt>
                <c:pt idx="1733">
                  <c:v>1,730.99</c:v>
                </c:pt>
                <c:pt idx="1734">
                  <c:v>1,732.00</c:v>
                </c:pt>
                <c:pt idx="1735">
                  <c:v>1,733.00</c:v>
                </c:pt>
                <c:pt idx="1736">
                  <c:v>1,733.99</c:v>
                </c:pt>
                <c:pt idx="1737">
                  <c:v>1,734.99</c:v>
                </c:pt>
                <c:pt idx="1738">
                  <c:v>1,736.00</c:v>
                </c:pt>
                <c:pt idx="1739">
                  <c:v>1,737.00</c:v>
                </c:pt>
                <c:pt idx="1740">
                  <c:v>1,737.99</c:v>
                </c:pt>
                <c:pt idx="1741">
                  <c:v>1,739.00</c:v>
                </c:pt>
                <c:pt idx="1742">
                  <c:v>1,740.00</c:v>
                </c:pt>
                <c:pt idx="1743">
                  <c:v>1,740.99</c:v>
                </c:pt>
                <c:pt idx="1744">
                  <c:v>1,741.99</c:v>
                </c:pt>
                <c:pt idx="1745">
                  <c:v>1,743.00</c:v>
                </c:pt>
                <c:pt idx="1746">
                  <c:v>1,744.00</c:v>
                </c:pt>
                <c:pt idx="1747">
                  <c:v>1,744.99</c:v>
                </c:pt>
                <c:pt idx="1748">
                  <c:v>1,745.99</c:v>
                </c:pt>
                <c:pt idx="1749">
                  <c:v>1,747.00</c:v>
                </c:pt>
                <c:pt idx="1750">
                  <c:v>1,748.00</c:v>
                </c:pt>
                <c:pt idx="1751">
                  <c:v>1,748.99</c:v>
                </c:pt>
                <c:pt idx="1752">
                  <c:v>1,750.00</c:v>
                </c:pt>
                <c:pt idx="1753">
                  <c:v>1,751.00</c:v>
                </c:pt>
                <c:pt idx="1754">
                  <c:v>1,751.99</c:v>
                </c:pt>
                <c:pt idx="1755">
                  <c:v>1,752.99</c:v>
                </c:pt>
                <c:pt idx="1756">
                  <c:v>1,754.00</c:v>
                </c:pt>
                <c:pt idx="1757">
                  <c:v>1,755.00</c:v>
                </c:pt>
                <c:pt idx="1758">
                  <c:v>1,755.99</c:v>
                </c:pt>
                <c:pt idx="1759">
                  <c:v>1,756.99</c:v>
                </c:pt>
                <c:pt idx="1760">
                  <c:v>1,758.00</c:v>
                </c:pt>
                <c:pt idx="1761">
                  <c:v>1,759.00</c:v>
                </c:pt>
                <c:pt idx="1762">
                  <c:v>1,759.99</c:v>
                </c:pt>
                <c:pt idx="1763">
                  <c:v>1,761.00</c:v>
                </c:pt>
                <c:pt idx="1764">
                  <c:v>1,762.00</c:v>
                </c:pt>
                <c:pt idx="1765">
                  <c:v>1,762.99</c:v>
                </c:pt>
                <c:pt idx="1766">
                  <c:v>1,763.99</c:v>
                </c:pt>
                <c:pt idx="1767">
                  <c:v>1,765.00</c:v>
                </c:pt>
                <c:pt idx="1768">
                  <c:v>1,766.00</c:v>
                </c:pt>
                <c:pt idx="1769">
                  <c:v>1,766.99</c:v>
                </c:pt>
                <c:pt idx="1770">
                  <c:v>1,767.99</c:v>
                </c:pt>
                <c:pt idx="1771">
                  <c:v>1,769.00</c:v>
                </c:pt>
                <c:pt idx="1772">
                  <c:v>1,770.00</c:v>
                </c:pt>
                <c:pt idx="1773">
                  <c:v>1,770.99</c:v>
                </c:pt>
                <c:pt idx="1774">
                  <c:v>1,772.00</c:v>
                </c:pt>
                <c:pt idx="1775">
                  <c:v>1,773.00</c:v>
                </c:pt>
                <c:pt idx="1776">
                  <c:v>1,773.99</c:v>
                </c:pt>
                <c:pt idx="1777">
                  <c:v>1,774.99</c:v>
                </c:pt>
                <c:pt idx="1778">
                  <c:v>1,776.00</c:v>
                </c:pt>
                <c:pt idx="1779">
                  <c:v>1,777.00</c:v>
                </c:pt>
                <c:pt idx="1780">
                  <c:v>1,777.99</c:v>
                </c:pt>
                <c:pt idx="1781">
                  <c:v>1,778.99</c:v>
                </c:pt>
                <c:pt idx="1782">
                  <c:v>1,780.00</c:v>
                </c:pt>
                <c:pt idx="1783">
                  <c:v>1,780.99</c:v>
                </c:pt>
                <c:pt idx="1784">
                  <c:v>1,781.99</c:v>
                </c:pt>
                <c:pt idx="1785">
                  <c:v>1,783.00</c:v>
                </c:pt>
                <c:pt idx="1786">
                  <c:v>1,784.00</c:v>
                </c:pt>
                <c:pt idx="1787">
                  <c:v>1,784.99</c:v>
                </c:pt>
                <c:pt idx="1788">
                  <c:v>1,785.99</c:v>
                </c:pt>
                <c:pt idx="1789">
                  <c:v>1,787.00</c:v>
                </c:pt>
                <c:pt idx="1790">
                  <c:v>1,788.00</c:v>
                </c:pt>
                <c:pt idx="1791">
                  <c:v>1,788.99</c:v>
                </c:pt>
                <c:pt idx="1792">
                  <c:v>1,790.00</c:v>
                </c:pt>
                <c:pt idx="1793">
                  <c:v>1,791.00</c:v>
                </c:pt>
                <c:pt idx="1794">
                  <c:v>1,791.99</c:v>
                </c:pt>
                <c:pt idx="1795">
                  <c:v>1,792.99</c:v>
                </c:pt>
                <c:pt idx="1796">
                  <c:v>1,794.00</c:v>
                </c:pt>
                <c:pt idx="1797">
                  <c:v>1,795.00</c:v>
                </c:pt>
                <c:pt idx="1798">
                  <c:v>1,795.99</c:v>
                </c:pt>
                <c:pt idx="1799">
                  <c:v>1,796.99</c:v>
                </c:pt>
                <c:pt idx="1800">
                  <c:v>1,798.00</c:v>
                </c:pt>
                <c:pt idx="1801">
                  <c:v>1,799.00</c:v>
                </c:pt>
                <c:pt idx="1802">
                  <c:v>1,799.99</c:v>
                </c:pt>
                <c:pt idx="1803">
                  <c:v>1,801.00</c:v>
                </c:pt>
                <c:pt idx="1804">
                  <c:v>1,802.00</c:v>
                </c:pt>
                <c:pt idx="1805">
                  <c:v>1,802.99</c:v>
                </c:pt>
                <c:pt idx="1806">
                  <c:v>1,803.99</c:v>
                </c:pt>
                <c:pt idx="1807">
                  <c:v>1,805.00</c:v>
                </c:pt>
                <c:pt idx="1808">
                  <c:v>1,806.00</c:v>
                </c:pt>
                <c:pt idx="1809">
                  <c:v>1,806.99</c:v>
                </c:pt>
                <c:pt idx="1810">
                  <c:v>1,807.99</c:v>
                </c:pt>
                <c:pt idx="1811">
                  <c:v>1,809.00</c:v>
                </c:pt>
                <c:pt idx="1812">
                  <c:v>1,809.99</c:v>
                </c:pt>
                <c:pt idx="1813">
                  <c:v>1,810.99</c:v>
                </c:pt>
                <c:pt idx="1814">
                  <c:v>1,812.00</c:v>
                </c:pt>
                <c:pt idx="1815">
                  <c:v>1,813.00</c:v>
                </c:pt>
                <c:pt idx="1816">
                  <c:v>1,813.99</c:v>
                </c:pt>
                <c:pt idx="1817">
                  <c:v>1,814.99</c:v>
                </c:pt>
                <c:pt idx="1818">
                  <c:v>1,816.00</c:v>
                </c:pt>
                <c:pt idx="1819">
                  <c:v>1,817.00</c:v>
                </c:pt>
                <c:pt idx="1820">
                  <c:v>1,817.99</c:v>
                </c:pt>
                <c:pt idx="1821">
                  <c:v>1,818.99</c:v>
                </c:pt>
                <c:pt idx="1822">
                  <c:v>1,820.00</c:v>
                </c:pt>
                <c:pt idx="1823">
                  <c:v>1,820.99</c:v>
                </c:pt>
                <c:pt idx="1824">
                  <c:v>1,821.99</c:v>
                </c:pt>
                <c:pt idx="1825">
                  <c:v>1,823.00</c:v>
                </c:pt>
                <c:pt idx="1826">
                  <c:v>1,824.00</c:v>
                </c:pt>
                <c:pt idx="1827">
                  <c:v>1,824.99</c:v>
                </c:pt>
                <c:pt idx="1828">
                  <c:v>1,825.99</c:v>
                </c:pt>
                <c:pt idx="1829">
                  <c:v>1,827.00</c:v>
                </c:pt>
                <c:pt idx="1830">
                  <c:v>1,828.00</c:v>
                </c:pt>
                <c:pt idx="1831">
                  <c:v>1,828.99</c:v>
                </c:pt>
                <c:pt idx="1832">
                  <c:v>1,830.00</c:v>
                </c:pt>
                <c:pt idx="1833">
                  <c:v>1,831.00</c:v>
                </c:pt>
                <c:pt idx="1834">
                  <c:v>1,831.99</c:v>
                </c:pt>
                <c:pt idx="1835">
                  <c:v>1,832.99</c:v>
                </c:pt>
                <c:pt idx="1836">
                  <c:v>1,834.00</c:v>
                </c:pt>
                <c:pt idx="1837">
                  <c:v>1,835.00</c:v>
                </c:pt>
                <c:pt idx="1838">
                  <c:v>1,835.99</c:v>
                </c:pt>
                <c:pt idx="1839">
                  <c:v>1,836.99</c:v>
                </c:pt>
                <c:pt idx="1840">
                  <c:v>1,838.00</c:v>
                </c:pt>
                <c:pt idx="1841">
                  <c:v>1,839.00</c:v>
                </c:pt>
                <c:pt idx="1842">
                  <c:v>1,839.99</c:v>
                </c:pt>
                <c:pt idx="1843">
                  <c:v>1,841.00</c:v>
                </c:pt>
                <c:pt idx="1844">
                  <c:v>1,842.00</c:v>
                </c:pt>
                <c:pt idx="1845">
                  <c:v>1,842.99</c:v>
                </c:pt>
                <c:pt idx="1846">
                  <c:v>1,843.99</c:v>
                </c:pt>
                <c:pt idx="1847">
                  <c:v>1,845.00</c:v>
                </c:pt>
                <c:pt idx="1848">
                  <c:v>1,846.00</c:v>
                </c:pt>
                <c:pt idx="1849">
                  <c:v>1,846.99</c:v>
                </c:pt>
                <c:pt idx="1850">
                  <c:v>1,847.99</c:v>
                </c:pt>
                <c:pt idx="1851">
                  <c:v>1,849.00</c:v>
                </c:pt>
                <c:pt idx="1852">
                  <c:v>1,849.99</c:v>
                </c:pt>
                <c:pt idx="1853">
                  <c:v>1,850.99</c:v>
                </c:pt>
                <c:pt idx="1854">
                  <c:v>1,852.00</c:v>
                </c:pt>
                <c:pt idx="1855">
                  <c:v>1,853.00</c:v>
                </c:pt>
                <c:pt idx="1856">
                  <c:v>1,853.99</c:v>
                </c:pt>
                <c:pt idx="1857">
                  <c:v>1,854.99</c:v>
                </c:pt>
                <c:pt idx="1858">
                  <c:v>1,856.00</c:v>
                </c:pt>
                <c:pt idx="1859">
                  <c:v>1,857.00</c:v>
                </c:pt>
                <c:pt idx="1860">
                  <c:v>1,857.99</c:v>
                </c:pt>
                <c:pt idx="1861">
                  <c:v>1,858.99</c:v>
                </c:pt>
                <c:pt idx="1862">
                  <c:v>1,860.00</c:v>
                </c:pt>
                <c:pt idx="1863">
                  <c:v>1,860.99</c:v>
                </c:pt>
                <c:pt idx="1864">
                  <c:v>1,861.99</c:v>
                </c:pt>
                <c:pt idx="1865">
                  <c:v>1,863.00</c:v>
                </c:pt>
                <c:pt idx="1866">
                  <c:v>1,864.00</c:v>
                </c:pt>
                <c:pt idx="1867">
                  <c:v>1,864.99</c:v>
                </c:pt>
                <c:pt idx="1868">
                  <c:v>1,865.99</c:v>
                </c:pt>
                <c:pt idx="1869">
                  <c:v>1,867.00</c:v>
                </c:pt>
                <c:pt idx="1870">
                  <c:v>1,868.00</c:v>
                </c:pt>
                <c:pt idx="1871">
                  <c:v>1,868.99</c:v>
                </c:pt>
                <c:pt idx="1872">
                  <c:v>1,870.00</c:v>
                </c:pt>
                <c:pt idx="1873">
                  <c:v>1,871.00</c:v>
                </c:pt>
                <c:pt idx="1874">
                  <c:v>1,871.99</c:v>
                </c:pt>
                <c:pt idx="1875">
                  <c:v>1,872.99</c:v>
                </c:pt>
                <c:pt idx="1876">
                  <c:v>1,874.00</c:v>
                </c:pt>
                <c:pt idx="1877">
                  <c:v>1,875.00</c:v>
                </c:pt>
                <c:pt idx="1878">
                  <c:v>1,875.99</c:v>
                </c:pt>
                <c:pt idx="1879">
                  <c:v>1,876.99</c:v>
                </c:pt>
                <c:pt idx="1880">
                  <c:v>1,878.00</c:v>
                </c:pt>
                <c:pt idx="1881">
                  <c:v>1,879.00</c:v>
                </c:pt>
                <c:pt idx="1882">
                  <c:v>1,879.99</c:v>
                </c:pt>
                <c:pt idx="1883">
                  <c:v>1,880.99</c:v>
                </c:pt>
                <c:pt idx="1884">
                  <c:v>1,882.00</c:v>
                </c:pt>
                <c:pt idx="1885">
                  <c:v>1,882.99</c:v>
                </c:pt>
                <c:pt idx="1886">
                  <c:v>1,883.99</c:v>
                </c:pt>
                <c:pt idx="1887">
                  <c:v>1,885.00</c:v>
                </c:pt>
                <c:pt idx="1888">
                  <c:v>1,886.00</c:v>
                </c:pt>
                <c:pt idx="1889">
                  <c:v>1,886.99</c:v>
                </c:pt>
                <c:pt idx="1890">
                  <c:v>1,887.99</c:v>
                </c:pt>
                <c:pt idx="1891">
                  <c:v>1,889.00</c:v>
                </c:pt>
                <c:pt idx="1892">
                  <c:v>1,890.00</c:v>
                </c:pt>
                <c:pt idx="1893">
                  <c:v>1,890.99</c:v>
                </c:pt>
                <c:pt idx="1894">
                  <c:v>1,892.00</c:v>
                </c:pt>
                <c:pt idx="1895">
                  <c:v>1,893.00</c:v>
                </c:pt>
                <c:pt idx="1896">
                  <c:v>1,893.99</c:v>
                </c:pt>
                <c:pt idx="1897">
                  <c:v>1,894.99</c:v>
                </c:pt>
                <c:pt idx="1898">
                  <c:v>1,896.00</c:v>
                </c:pt>
                <c:pt idx="1899">
                  <c:v>1,897.00</c:v>
                </c:pt>
                <c:pt idx="1900">
                  <c:v>1,897.99</c:v>
                </c:pt>
                <c:pt idx="1901">
                  <c:v>1,898.99</c:v>
                </c:pt>
                <c:pt idx="1902">
                  <c:v>1,900.00</c:v>
                </c:pt>
                <c:pt idx="1903">
                  <c:v>1,901.00</c:v>
                </c:pt>
                <c:pt idx="1904">
                  <c:v>1,901.99</c:v>
                </c:pt>
                <c:pt idx="1905">
                  <c:v>1,903.00</c:v>
                </c:pt>
                <c:pt idx="1906">
                  <c:v>1,904.00</c:v>
                </c:pt>
                <c:pt idx="1907">
                  <c:v>1,904.99</c:v>
                </c:pt>
                <c:pt idx="1908">
                  <c:v>1,905.99</c:v>
                </c:pt>
                <c:pt idx="1909">
                  <c:v>1,907.00</c:v>
                </c:pt>
                <c:pt idx="1910">
                  <c:v>1,908.00</c:v>
                </c:pt>
                <c:pt idx="1911">
                  <c:v>1,908.99</c:v>
                </c:pt>
                <c:pt idx="1912">
                  <c:v>1,909.99</c:v>
                </c:pt>
                <c:pt idx="1913">
                  <c:v>1,911.00</c:v>
                </c:pt>
                <c:pt idx="1914">
                  <c:v>1,911.99</c:v>
                </c:pt>
                <c:pt idx="1915">
                  <c:v>1,912.99</c:v>
                </c:pt>
                <c:pt idx="1916">
                  <c:v>1,914.00</c:v>
                </c:pt>
                <c:pt idx="1917">
                  <c:v>1,915.00</c:v>
                </c:pt>
                <c:pt idx="1918">
                  <c:v>1,915.99</c:v>
                </c:pt>
                <c:pt idx="1919">
                  <c:v>1,916.99</c:v>
                </c:pt>
                <c:pt idx="1920">
                  <c:v>1,918.00</c:v>
                </c:pt>
                <c:pt idx="1921">
                  <c:v>1,919.00</c:v>
                </c:pt>
                <c:pt idx="1922">
                  <c:v>1,919.99</c:v>
                </c:pt>
                <c:pt idx="1923">
                  <c:v>1,920.99</c:v>
                </c:pt>
                <c:pt idx="1924">
                  <c:v>1,922.00</c:v>
                </c:pt>
                <c:pt idx="1925">
                  <c:v>1,922.99</c:v>
                </c:pt>
                <c:pt idx="1926">
                  <c:v>1,923.99</c:v>
                </c:pt>
                <c:pt idx="1927">
                  <c:v>1,925.00</c:v>
                </c:pt>
                <c:pt idx="1928">
                  <c:v>1,926.00</c:v>
                </c:pt>
                <c:pt idx="1929">
                  <c:v>1,926.99</c:v>
                </c:pt>
                <c:pt idx="1930">
                  <c:v>1,927.99</c:v>
                </c:pt>
                <c:pt idx="1931">
                  <c:v>1,929.00</c:v>
                </c:pt>
                <c:pt idx="1932">
                  <c:v>1,930.00</c:v>
                </c:pt>
                <c:pt idx="1933">
                  <c:v>1,930.99</c:v>
                </c:pt>
                <c:pt idx="1934">
                  <c:v>1,932.00</c:v>
                </c:pt>
                <c:pt idx="1935">
                  <c:v>1,933.00</c:v>
                </c:pt>
                <c:pt idx="1936">
                  <c:v>1,933.99</c:v>
                </c:pt>
                <c:pt idx="1937">
                  <c:v>1,934.99</c:v>
                </c:pt>
                <c:pt idx="1938">
                  <c:v>1,936.00</c:v>
                </c:pt>
                <c:pt idx="1939">
                  <c:v>1,937.00</c:v>
                </c:pt>
                <c:pt idx="1940">
                  <c:v>1,937.99</c:v>
                </c:pt>
                <c:pt idx="1941">
                  <c:v>1,938.99</c:v>
                </c:pt>
                <c:pt idx="1942">
                  <c:v>1,940.00</c:v>
                </c:pt>
                <c:pt idx="1943">
                  <c:v>1,941.00</c:v>
                </c:pt>
                <c:pt idx="1944">
                  <c:v>1,941.99</c:v>
                </c:pt>
                <c:pt idx="1945">
                  <c:v>1,943.00</c:v>
                </c:pt>
                <c:pt idx="1946">
                  <c:v>1,944.00</c:v>
                </c:pt>
                <c:pt idx="1947">
                  <c:v>1,944.99</c:v>
                </c:pt>
                <c:pt idx="1948">
                  <c:v>1,945.99</c:v>
                </c:pt>
                <c:pt idx="1949">
                  <c:v>1,947.00</c:v>
                </c:pt>
                <c:pt idx="1950">
                  <c:v>1,948.00</c:v>
                </c:pt>
                <c:pt idx="1951">
                  <c:v>1,948.99</c:v>
                </c:pt>
                <c:pt idx="1952">
                  <c:v>1,949.99</c:v>
                </c:pt>
                <c:pt idx="1953">
                  <c:v>1,951.00</c:v>
                </c:pt>
                <c:pt idx="1954">
                  <c:v>1,951.99</c:v>
                </c:pt>
                <c:pt idx="1955">
                  <c:v>1,952.99</c:v>
                </c:pt>
                <c:pt idx="1956">
                  <c:v>1,954.00</c:v>
                </c:pt>
                <c:pt idx="1957">
                  <c:v>1,955.00</c:v>
                </c:pt>
                <c:pt idx="1958">
                  <c:v>1,955.99</c:v>
                </c:pt>
                <c:pt idx="1959">
                  <c:v>1,956.99</c:v>
                </c:pt>
                <c:pt idx="1960">
                  <c:v>1,958.00</c:v>
                </c:pt>
                <c:pt idx="1961">
                  <c:v>1,959.00</c:v>
                </c:pt>
                <c:pt idx="1962">
                  <c:v>1,959.99</c:v>
                </c:pt>
                <c:pt idx="1963">
                  <c:v>1,961.00</c:v>
                </c:pt>
                <c:pt idx="1964">
                  <c:v>1,962.00</c:v>
                </c:pt>
                <c:pt idx="1965">
                  <c:v>1,962.99</c:v>
                </c:pt>
                <c:pt idx="1966">
                  <c:v>1,963.99</c:v>
                </c:pt>
                <c:pt idx="1967">
                  <c:v>1,965.00</c:v>
                </c:pt>
                <c:pt idx="1968">
                  <c:v>1,966.00</c:v>
                </c:pt>
                <c:pt idx="1969">
                  <c:v>1,966.99</c:v>
                </c:pt>
                <c:pt idx="1970">
                  <c:v>1,967.99</c:v>
                </c:pt>
                <c:pt idx="1971">
                  <c:v>1,969.00</c:v>
                </c:pt>
                <c:pt idx="1972">
                  <c:v>1,970.00</c:v>
                </c:pt>
                <c:pt idx="1973">
                  <c:v>1,970.99</c:v>
                </c:pt>
                <c:pt idx="1974">
                  <c:v>1,972.00</c:v>
                </c:pt>
                <c:pt idx="1975">
                  <c:v>1,973.00</c:v>
                </c:pt>
                <c:pt idx="1976">
                  <c:v>1,973.99</c:v>
                </c:pt>
                <c:pt idx="1977">
                  <c:v>1,974.99</c:v>
                </c:pt>
                <c:pt idx="1978">
                  <c:v>1,976.00</c:v>
                </c:pt>
                <c:pt idx="1979">
                  <c:v>1,977.00</c:v>
                </c:pt>
                <c:pt idx="1980">
                  <c:v>1,977.99</c:v>
                </c:pt>
                <c:pt idx="1981">
                  <c:v>1,978.99</c:v>
                </c:pt>
                <c:pt idx="1982">
                  <c:v>1,980.00</c:v>
                </c:pt>
                <c:pt idx="1983">
                  <c:v>1,981.00</c:v>
                </c:pt>
                <c:pt idx="1984">
                  <c:v>1,981.99</c:v>
                </c:pt>
                <c:pt idx="1985">
                  <c:v>1,983.00</c:v>
                </c:pt>
                <c:pt idx="1986">
                  <c:v>1,984.00</c:v>
                </c:pt>
                <c:pt idx="1987">
                  <c:v>1,984.99</c:v>
                </c:pt>
                <c:pt idx="1988">
                  <c:v>1,985.99</c:v>
                </c:pt>
                <c:pt idx="1989">
                  <c:v>1,987.00</c:v>
                </c:pt>
                <c:pt idx="1990">
                  <c:v>1,988.00</c:v>
                </c:pt>
                <c:pt idx="1991">
                  <c:v>1,988.99</c:v>
                </c:pt>
                <c:pt idx="1992">
                  <c:v>1,989.99</c:v>
                </c:pt>
                <c:pt idx="1993">
                  <c:v>1,991.00</c:v>
                </c:pt>
                <c:pt idx="1994">
                  <c:v>1,992.00</c:v>
                </c:pt>
                <c:pt idx="1995">
                  <c:v>1,992.99</c:v>
                </c:pt>
                <c:pt idx="1996">
                  <c:v>1,994.00</c:v>
                </c:pt>
                <c:pt idx="1997">
                  <c:v>1,995.00</c:v>
                </c:pt>
                <c:pt idx="1998">
                  <c:v>1,995.99</c:v>
                </c:pt>
                <c:pt idx="1999">
                  <c:v>1,996.99</c:v>
                </c:pt>
                <c:pt idx="2000">
                  <c:v>1,998.00</c:v>
                </c:pt>
                <c:pt idx="2001">
                  <c:v>1,999.00</c:v>
                </c:pt>
                <c:pt idx="2002">
                  <c:v>1,999.99</c:v>
                </c:pt>
                <c:pt idx="2003">
                  <c:v>2,000.99</c:v>
                </c:pt>
                <c:pt idx="2004">
                  <c:v>2,002.00</c:v>
                </c:pt>
                <c:pt idx="2005">
                  <c:v>2,002.99</c:v>
                </c:pt>
                <c:pt idx="2006">
                  <c:v>2,003.99</c:v>
                </c:pt>
                <c:pt idx="2007">
                  <c:v>2,005.00</c:v>
                </c:pt>
                <c:pt idx="2008">
                  <c:v>2,006.00</c:v>
                </c:pt>
                <c:pt idx="2009">
                  <c:v>2,006.99</c:v>
                </c:pt>
                <c:pt idx="2010">
                  <c:v>2,007.99</c:v>
                </c:pt>
                <c:pt idx="2011">
                  <c:v>2,009.00</c:v>
                </c:pt>
                <c:pt idx="2012">
                  <c:v>2,010.00</c:v>
                </c:pt>
                <c:pt idx="2013">
                  <c:v>2,010.99</c:v>
                </c:pt>
                <c:pt idx="2014">
                  <c:v>2,012.00</c:v>
                </c:pt>
                <c:pt idx="2015">
                  <c:v>2,013.00</c:v>
                </c:pt>
                <c:pt idx="2016">
                  <c:v>2,013.99</c:v>
                </c:pt>
                <c:pt idx="2017">
                  <c:v>2,014.99</c:v>
                </c:pt>
                <c:pt idx="2018">
                  <c:v>2,016.00</c:v>
                </c:pt>
                <c:pt idx="2019">
                  <c:v>2,017.00</c:v>
                </c:pt>
                <c:pt idx="2020">
                  <c:v>2,017.99</c:v>
                </c:pt>
                <c:pt idx="2021">
                  <c:v>2,018.99</c:v>
                </c:pt>
                <c:pt idx="2022">
                  <c:v>2,020.00</c:v>
                </c:pt>
                <c:pt idx="2023">
                  <c:v>2,021.00</c:v>
                </c:pt>
                <c:pt idx="2024">
                  <c:v>2,021.99</c:v>
                </c:pt>
                <c:pt idx="2025">
                  <c:v>2,023.00</c:v>
                </c:pt>
                <c:pt idx="2026">
                  <c:v>2,024.00</c:v>
                </c:pt>
                <c:pt idx="2027">
                  <c:v>2,024.99</c:v>
                </c:pt>
                <c:pt idx="2028">
                  <c:v>2,025.99</c:v>
                </c:pt>
                <c:pt idx="2029">
                  <c:v>2,027.00</c:v>
                </c:pt>
                <c:pt idx="2030">
                  <c:v>2,028.00</c:v>
                </c:pt>
                <c:pt idx="2031">
                  <c:v>2,028.99</c:v>
                </c:pt>
                <c:pt idx="2032">
                  <c:v>2,029.99</c:v>
                </c:pt>
                <c:pt idx="2033">
                  <c:v>2,031.00</c:v>
                </c:pt>
                <c:pt idx="2034">
                  <c:v>2,032.00</c:v>
                </c:pt>
                <c:pt idx="2035">
                  <c:v>2,032.99</c:v>
                </c:pt>
                <c:pt idx="2036">
                  <c:v>2,034.00</c:v>
                </c:pt>
                <c:pt idx="2037">
                  <c:v>2,035.00</c:v>
                </c:pt>
                <c:pt idx="2038">
                  <c:v>2,035.99</c:v>
                </c:pt>
                <c:pt idx="2039">
                  <c:v>2,036.99</c:v>
                </c:pt>
                <c:pt idx="2040">
                  <c:v>2,038.00</c:v>
                </c:pt>
                <c:pt idx="2041">
                  <c:v>2,039.00</c:v>
                </c:pt>
                <c:pt idx="2042">
                  <c:v>2,039.99</c:v>
                </c:pt>
                <c:pt idx="2043">
                  <c:v>2,040.99</c:v>
                </c:pt>
                <c:pt idx="2044">
                  <c:v>2,042.00</c:v>
                </c:pt>
                <c:pt idx="2045">
                  <c:v>2,042.99</c:v>
                </c:pt>
                <c:pt idx="2046">
                  <c:v>2,043.99</c:v>
                </c:pt>
                <c:pt idx="2047">
                  <c:v>2,045.00</c:v>
                </c:pt>
                <c:pt idx="2048">
                  <c:v>2,046.00</c:v>
                </c:pt>
                <c:pt idx="2049">
                  <c:v>2,046.99</c:v>
                </c:pt>
                <c:pt idx="2050">
                  <c:v>2,047.99</c:v>
                </c:pt>
                <c:pt idx="2051">
                  <c:v>2,049.00</c:v>
                </c:pt>
                <c:pt idx="2052">
                  <c:v>2,050.00</c:v>
                </c:pt>
                <c:pt idx="2053">
                  <c:v>2,050.99</c:v>
                </c:pt>
                <c:pt idx="2054">
                  <c:v>2,051.99</c:v>
                </c:pt>
                <c:pt idx="2055">
                  <c:v>2,053.00</c:v>
                </c:pt>
                <c:pt idx="2056">
                  <c:v>2,054.00</c:v>
                </c:pt>
                <c:pt idx="2057">
                  <c:v>2,054.99</c:v>
                </c:pt>
                <c:pt idx="2058">
                  <c:v>2,056.00</c:v>
                </c:pt>
                <c:pt idx="2059">
                  <c:v>2,057.00</c:v>
                </c:pt>
                <c:pt idx="2060">
                  <c:v>2,057.99</c:v>
                </c:pt>
                <c:pt idx="2061">
                  <c:v>2,058.99</c:v>
                </c:pt>
                <c:pt idx="2062">
                  <c:v>2,060.00</c:v>
                </c:pt>
                <c:pt idx="2063">
                  <c:v>2,061.00</c:v>
                </c:pt>
                <c:pt idx="2064">
                  <c:v>2,061.99</c:v>
                </c:pt>
                <c:pt idx="2065">
                  <c:v>2,062.99</c:v>
                </c:pt>
                <c:pt idx="2066">
                  <c:v>2,064.00</c:v>
                </c:pt>
                <c:pt idx="2067">
                  <c:v>2,064.99</c:v>
                </c:pt>
                <c:pt idx="2068">
                  <c:v>2,065.99</c:v>
                </c:pt>
                <c:pt idx="2069">
                  <c:v>2,067.00</c:v>
                </c:pt>
                <c:pt idx="2070">
                  <c:v>2,068.00</c:v>
                </c:pt>
                <c:pt idx="2071">
                  <c:v>2,068.99</c:v>
                </c:pt>
                <c:pt idx="2072">
                  <c:v>2,069.99</c:v>
                </c:pt>
                <c:pt idx="2073">
                  <c:v>2,071.00</c:v>
                </c:pt>
                <c:pt idx="2074">
                  <c:v>2,072.00</c:v>
                </c:pt>
                <c:pt idx="2075">
                  <c:v>2,072.99</c:v>
                </c:pt>
                <c:pt idx="2076">
                  <c:v>2,074.00</c:v>
                </c:pt>
                <c:pt idx="2077">
                  <c:v>2,075.00</c:v>
                </c:pt>
                <c:pt idx="2078">
                  <c:v>2,075.99</c:v>
                </c:pt>
                <c:pt idx="2079">
                  <c:v>2,076.99</c:v>
                </c:pt>
                <c:pt idx="2080">
                  <c:v>2,078.00</c:v>
                </c:pt>
                <c:pt idx="2081">
                  <c:v>2,079.00</c:v>
                </c:pt>
                <c:pt idx="2082">
                  <c:v>2,079.99</c:v>
                </c:pt>
                <c:pt idx="2083">
                  <c:v>2,080.99</c:v>
                </c:pt>
                <c:pt idx="2084">
                  <c:v>2,082.00</c:v>
                </c:pt>
                <c:pt idx="2085">
                  <c:v>2,083.00</c:v>
                </c:pt>
                <c:pt idx="2086">
                  <c:v>2,083.99</c:v>
                </c:pt>
                <c:pt idx="2087">
                  <c:v>2,085.00</c:v>
                </c:pt>
                <c:pt idx="2088">
                  <c:v>2,086.00</c:v>
                </c:pt>
                <c:pt idx="2089">
                  <c:v>2,086.99</c:v>
                </c:pt>
                <c:pt idx="2090">
                  <c:v>2,087.99</c:v>
                </c:pt>
                <c:pt idx="2091">
                  <c:v>2,089.00</c:v>
                </c:pt>
                <c:pt idx="2092">
                  <c:v>2,090.00</c:v>
                </c:pt>
                <c:pt idx="2093">
                  <c:v>2,090.99</c:v>
                </c:pt>
                <c:pt idx="2094">
                  <c:v>2,091.99</c:v>
                </c:pt>
                <c:pt idx="2095">
                  <c:v>2,093.00</c:v>
                </c:pt>
                <c:pt idx="2096">
                  <c:v>2,094.00</c:v>
                </c:pt>
                <c:pt idx="2097">
                  <c:v>2,094.99</c:v>
                </c:pt>
                <c:pt idx="2098">
                  <c:v>2,096.00</c:v>
                </c:pt>
                <c:pt idx="2099">
                  <c:v>2,097.00</c:v>
                </c:pt>
                <c:pt idx="2100">
                  <c:v>2,097.99</c:v>
                </c:pt>
                <c:pt idx="2101">
                  <c:v>2,098.99</c:v>
                </c:pt>
                <c:pt idx="2102">
                  <c:v>2,100.00</c:v>
                </c:pt>
                <c:pt idx="2103">
                  <c:v>2,101.00</c:v>
                </c:pt>
                <c:pt idx="2104">
                  <c:v>2,101.99</c:v>
                </c:pt>
                <c:pt idx="2105">
                  <c:v>2,102.99</c:v>
                </c:pt>
                <c:pt idx="2106">
                  <c:v>2,104.00</c:v>
                </c:pt>
                <c:pt idx="2107">
                  <c:v>2,104.99</c:v>
                </c:pt>
                <c:pt idx="2108">
                  <c:v>2,105.99</c:v>
                </c:pt>
                <c:pt idx="2109">
                  <c:v>2,107.00</c:v>
                </c:pt>
                <c:pt idx="2110">
                  <c:v>2,108.00</c:v>
                </c:pt>
                <c:pt idx="2111">
                  <c:v>2,108.99</c:v>
                </c:pt>
                <c:pt idx="2112">
                  <c:v>2,109.99</c:v>
                </c:pt>
                <c:pt idx="2113">
                  <c:v>2,111.00</c:v>
                </c:pt>
                <c:pt idx="2114">
                  <c:v>2,112.00</c:v>
                </c:pt>
                <c:pt idx="2115">
                  <c:v>2,112.99</c:v>
                </c:pt>
                <c:pt idx="2116">
                  <c:v>2,114.00</c:v>
                </c:pt>
                <c:pt idx="2117">
                  <c:v>2,115.00</c:v>
                </c:pt>
                <c:pt idx="2118">
                  <c:v>2,115.99</c:v>
                </c:pt>
                <c:pt idx="2119">
                  <c:v>2,116.99</c:v>
                </c:pt>
                <c:pt idx="2120">
                  <c:v>2,118.00</c:v>
                </c:pt>
                <c:pt idx="2121">
                  <c:v>2,119.00</c:v>
                </c:pt>
                <c:pt idx="2122">
                  <c:v>2,119.99</c:v>
                </c:pt>
                <c:pt idx="2123">
                  <c:v>2,120.99</c:v>
                </c:pt>
                <c:pt idx="2124">
                  <c:v>2,122.00</c:v>
                </c:pt>
                <c:pt idx="2125">
                  <c:v>2,123.00</c:v>
                </c:pt>
                <c:pt idx="2126">
                  <c:v>2,123.99</c:v>
                </c:pt>
                <c:pt idx="2127">
                  <c:v>2,125.00</c:v>
                </c:pt>
                <c:pt idx="2128">
                  <c:v>2,126.00</c:v>
                </c:pt>
                <c:pt idx="2129">
                  <c:v>2,126.99</c:v>
                </c:pt>
                <c:pt idx="2130">
                  <c:v>2,127.99</c:v>
                </c:pt>
                <c:pt idx="2131">
                  <c:v>2,129.00</c:v>
                </c:pt>
                <c:pt idx="2132">
                  <c:v>2,130.00</c:v>
                </c:pt>
                <c:pt idx="2133">
                  <c:v>2,130.99</c:v>
                </c:pt>
                <c:pt idx="2134">
                  <c:v>2,131.99</c:v>
                </c:pt>
                <c:pt idx="2135">
                  <c:v>2,133.00</c:v>
                </c:pt>
                <c:pt idx="2136">
                  <c:v>2,133.99</c:v>
                </c:pt>
                <c:pt idx="2137">
                  <c:v>2,134.99</c:v>
                </c:pt>
                <c:pt idx="2138">
                  <c:v>2,136.00</c:v>
                </c:pt>
                <c:pt idx="2139">
                  <c:v>2,137.00</c:v>
                </c:pt>
                <c:pt idx="2140">
                  <c:v>2,137.99</c:v>
                </c:pt>
                <c:pt idx="2141">
                  <c:v>2,138.99</c:v>
                </c:pt>
                <c:pt idx="2142">
                  <c:v>2,140.00</c:v>
                </c:pt>
                <c:pt idx="2143">
                  <c:v>2,141.00</c:v>
                </c:pt>
                <c:pt idx="2144">
                  <c:v>2,141.99</c:v>
                </c:pt>
                <c:pt idx="2145">
                  <c:v>2,142.99</c:v>
                </c:pt>
                <c:pt idx="2146">
                  <c:v>2,144.00</c:v>
                </c:pt>
                <c:pt idx="2147">
                  <c:v>2,144.99</c:v>
                </c:pt>
                <c:pt idx="2148">
                  <c:v>2,145.99</c:v>
                </c:pt>
                <c:pt idx="2149">
                  <c:v>2,147.00</c:v>
                </c:pt>
                <c:pt idx="2150">
                  <c:v>2,148.00</c:v>
                </c:pt>
                <c:pt idx="2151">
                  <c:v>2,148.99</c:v>
                </c:pt>
                <c:pt idx="2152">
                  <c:v>2,149.99</c:v>
                </c:pt>
                <c:pt idx="2153">
                  <c:v>2,151.00</c:v>
                </c:pt>
                <c:pt idx="2154">
                  <c:v>2,152.00</c:v>
                </c:pt>
                <c:pt idx="2155">
                  <c:v>2,152.99</c:v>
                </c:pt>
                <c:pt idx="2156">
                  <c:v>2,154.00</c:v>
                </c:pt>
                <c:pt idx="2157">
                  <c:v>2,155.00</c:v>
                </c:pt>
                <c:pt idx="2158">
                  <c:v>2,155.99</c:v>
                </c:pt>
                <c:pt idx="2159">
                  <c:v>2,156.99</c:v>
                </c:pt>
                <c:pt idx="2160">
                  <c:v>2,158.00</c:v>
                </c:pt>
                <c:pt idx="2161">
                  <c:v>2,159.00</c:v>
                </c:pt>
                <c:pt idx="2162">
                  <c:v>2,159.99</c:v>
                </c:pt>
                <c:pt idx="2163">
                  <c:v>2,160.99</c:v>
                </c:pt>
                <c:pt idx="2164">
                  <c:v>2,162.00</c:v>
                </c:pt>
                <c:pt idx="2165">
                  <c:v>2,163.00</c:v>
                </c:pt>
                <c:pt idx="2166">
                  <c:v>2,163.99</c:v>
                </c:pt>
                <c:pt idx="2167">
                  <c:v>2,165.00</c:v>
                </c:pt>
                <c:pt idx="2168">
                  <c:v>2,166.00</c:v>
                </c:pt>
                <c:pt idx="2169">
                  <c:v>2,166.99</c:v>
                </c:pt>
                <c:pt idx="2170">
                  <c:v>2,167.99</c:v>
                </c:pt>
                <c:pt idx="2171">
                  <c:v>2,169.00</c:v>
                </c:pt>
                <c:pt idx="2172">
                  <c:v>2,170.00</c:v>
                </c:pt>
                <c:pt idx="2173">
                  <c:v>2,170.99</c:v>
                </c:pt>
                <c:pt idx="2174">
                  <c:v>2,171.99</c:v>
                </c:pt>
                <c:pt idx="2175">
                  <c:v>2,173.00</c:v>
                </c:pt>
                <c:pt idx="2176">
                  <c:v>2,173.99</c:v>
                </c:pt>
                <c:pt idx="2177">
                  <c:v>2,174.99</c:v>
                </c:pt>
                <c:pt idx="2178">
                  <c:v>2,176.00</c:v>
                </c:pt>
                <c:pt idx="2179">
                  <c:v>2,177.00</c:v>
                </c:pt>
                <c:pt idx="2180">
                  <c:v>2,177.99</c:v>
                </c:pt>
                <c:pt idx="2181">
                  <c:v>2,178.99</c:v>
                </c:pt>
                <c:pt idx="2182">
                  <c:v>2,180.00</c:v>
                </c:pt>
                <c:pt idx="2183">
                  <c:v>2,181.00</c:v>
                </c:pt>
                <c:pt idx="2184">
                  <c:v>2,181.99</c:v>
                </c:pt>
                <c:pt idx="2185">
                  <c:v>2,182.99</c:v>
                </c:pt>
                <c:pt idx="2186">
                  <c:v>2,184.00</c:v>
                </c:pt>
                <c:pt idx="2187">
                  <c:v>2,184.99</c:v>
                </c:pt>
                <c:pt idx="2188">
                  <c:v>2,185.99</c:v>
                </c:pt>
                <c:pt idx="2189">
                  <c:v>2,187.00</c:v>
                </c:pt>
                <c:pt idx="2190">
                  <c:v>2,188.00</c:v>
                </c:pt>
                <c:pt idx="2191">
                  <c:v>2,188.99</c:v>
                </c:pt>
                <c:pt idx="2192">
                  <c:v>2,189.99</c:v>
                </c:pt>
                <c:pt idx="2193">
                  <c:v>2,191.00</c:v>
                </c:pt>
                <c:pt idx="2194">
                  <c:v>2,192.00</c:v>
                </c:pt>
                <c:pt idx="2195">
                  <c:v>2,192.99</c:v>
                </c:pt>
                <c:pt idx="2196">
                  <c:v>2,194.00</c:v>
                </c:pt>
                <c:pt idx="2197">
                  <c:v>2,195.00</c:v>
                </c:pt>
                <c:pt idx="2198">
                  <c:v>2,195.99</c:v>
                </c:pt>
                <c:pt idx="2199">
                  <c:v>2,196.99</c:v>
                </c:pt>
                <c:pt idx="2200">
                  <c:v>2,198.00</c:v>
                </c:pt>
                <c:pt idx="2201">
                  <c:v>2,199.00</c:v>
                </c:pt>
                <c:pt idx="2202">
                  <c:v>2,199.99</c:v>
                </c:pt>
                <c:pt idx="2203">
                  <c:v>2,200.99</c:v>
                </c:pt>
                <c:pt idx="2204">
                  <c:v>2,202.00</c:v>
                </c:pt>
                <c:pt idx="2205">
                  <c:v>2,203.00</c:v>
                </c:pt>
                <c:pt idx="2206">
                  <c:v>2,203.99</c:v>
                </c:pt>
                <c:pt idx="2207">
                  <c:v>2,205.00</c:v>
                </c:pt>
                <c:pt idx="2208">
                  <c:v>2,206.00</c:v>
                </c:pt>
                <c:pt idx="2209">
                  <c:v>2,206.99</c:v>
                </c:pt>
                <c:pt idx="2210">
                  <c:v>2,207.99</c:v>
                </c:pt>
                <c:pt idx="2211">
                  <c:v>2,209.00</c:v>
                </c:pt>
                <c:pt idx="2212">
                  <c:v>2,210.00</c:v>
                </c:pt>
                <c:pt idx="2213">
                  <c:v>2,210.99</c:v>
                </c:pt>
                <c:pt idx="2214">
                  <c:v>2,211.99</c:v>
                </c:pt>
                <c:pt idx="2215">
                  <c:v>2,213.00</c:v>
                </c:pt>
                <c:pt idx="2216">
                  <c:v>2,213.99</c:v>
                </c:pt>
                <c:pt idx="2217">
                  <c:v>2,214.99</c:v>
                </c:pt>
                <c:pt idx="2218">
                  <c:v>2,216.00</c:v>
                </c:pt>
                <c:pt idx="2219">
                  <c:v>2,217.00</c:v>
                </c:pt>
                <c:pt idx="2220">
                  <c:v>2,217.99</c:v>
                </c:pt>
                <c:pt idx="2221">
                  <c:v>2,218.99</c:v>
                </c:pt>
                <c:pt idx="2222">
                  <c:v>2,220.00</c:v>
                </c:pt>
                <c:pt idx="2223">
                  <c:v>2,221.00</c:v>
                </c:pt>
                <c:pt idx="2224">
                  <c:v>2,221.99</c:v>
                </c:pt>
                <c:pt idx="2225">
                  <c:v>2,222.99</c:v>
                </c:pt>
                <c:pt idx="2226">
                  <c:v>2,224.00</c:v>
                </c:pt>
                <c:pt idx="2227">
                  <c:v>2,224.99</c:v>
                </c:pt>
                <c:pt idx="2228">
                  <c:v>2,225.99</c:v>
                </c:pt>
                <c:pt idx="2229">
                  <c:v>2,227.00</c:v>
                </c:pt>
                <c:pt idx="2230">
                  <c:v>2,228.00</c:v>
                </c:pt>
                <c:pt idx="2231">
                  <c:v>2,228.99</c:v>
                </c:pt>
                <c:pt idx="2232">
                  <c:v>2,229.99</c:v>
                </c:pt>
                <c:pt idx="2233">
                  <c:v>2,231.00</c:v>
                </c:pt>
                <c:pt idx="2234">
                  <c:v>2,232.00</c:v>
                </c:pt>
                <c:pt idx="2235">
                  <c:v>2,232.99</c:v>
                </c:pt>
                <c:pt idx="2236">
                  <c:v>2,233.99</c:v>
                </c:pt>
                <c:pt idx="2237">
                  <c:v>2,235.00</c:v>
                </c:pt>
                <c:pt idx="2238">
                  <c:v>2,235.99</c:v>
                </c:pt>
                <c:pt idx="2239">
                  <c:v>2,236.99</c:v>
                </c:pt>
                <c:pt idx="2240">
                  <c:v>2,238.00</c:v>
                </c:pt>
                <c:pt idx="2241">
                  <c:v>2,239.00</c:v>
                </c:pt>
                <c:pt idx="2242">
                  <c:v>2,239.99</c:v>
                </c:pt>
                <c:pt idx="2243">
                  <c:v>2,240.99</c:v>
                </c:pt>
                <c:pt idx="2244">
                  <c:v>2,242.00</c:v>
                </c:pt>
                <c:pt idx="2245">
                  <c:v>2,243.00</c:v>
                </c:pt>
                <c:pt idx="2246">
                  <c:v>2,243.99</c:v>
                </c:pt>
                <c:pt idx="2247">
                  <c:v>2,244.99</c:v>
                </c:pt>
                <c:pt idx="2248">
                  <c:v>2,246.00</c:v>
                </c:pt>
                <c:pt idx="2249">
                  <c:v>2,246.99</c:v>
                </c:pt>
                <c:pt idx="2250">
                  <c:v>2,247.99</c:v>
                </c:pt>
                <c:pt idx="2251">
                  <c:v>2,249.00</c:v>
                </c:pt>
                <c:pt idx="2252">
                  <c:v>2,250.00</c:v>
                </c:pt>
                <c:pt idx="2253">
                  <c:v>2,250.99</c:v>
                </c:pt>
                <c:pt idx="2254">
                  <c:v>2,251.99</c:v>
                </c:pt>
                <c:pt idx="2255">
                  <c:v>2,253.00</c:v>
                </c:pt>
                <c:pt idx="2256">
                  <c:v>2,254.00</c:v>
                </c:pt>
                <c:pt idx="2257">
                  <c:v>2,254.99</c:v>
                </c:pt>
                <c:pt idx="2258">
                  <c:v>2,256.00</c:v>
                </c:pt>
                <c:pt idx="2259">
                  <c:v>2,257.00</c:v>
                </c:pt>
                <c:pt idx="2260">
                  <c:v>2,257.99</c:v>
                </c:pt>
                <c:pt idx="2261">
                  <c:v>2,258.99</c:v>
                </c:pt>
                <c:pt idx="2262">
                  <c:v>2,260.00</c:v>
                </c:pt>
                <c:pt idx="2263">
                  <c:v>2,261.00</c:v>
                </c:pt>
                <c:pt idx="2264">
                  <c:v>2,261.99</c:v>
                </c:pt>
                <c:pt idx="2265">
                  <c:v>2,262.99</c:v>
                </c:pt>
                <c:pt idx="2266">
                  <c:v>2,264.00</c:v>
                </c:pt>
                <c:pt idx="2267">
                  <c:v>2,265.00</c:v>
                </c:pt>
                <c:pt idx="2268">
                  <c:v>2,265.99</c:v>
                </c:pt>
                <c:pt idx="2269">
                  <c:v>2,267.00</c:v>
                </c:pt>
                <c:pt idx="2270">
                  <c:v>2,268.00</c:v>
                </c:pt>
                <c:pt idx="2271">
                  <c:v>2,268.99</c:v>
                </c:pt>
                <c:pt idx="2272">
                  <c:v>2,269.99</c:v>
                </c:pt>
                <c:pt idx="2273">
                  <c:v>2,271.00</c:v>
                </c:pt>
                <c:pt idx="2274">
                  <c:v>2,272.00</c:v>
                </c:pt>
                <c:pt idx="2275">
                  <c:v>2,272.99</c:v>
                </c:pt>
                <c:pt idx="2276">
                  <c:v>2,273.99</c:v>
                </c:pt>
                <c:pt idx="2277">
                  <c:v>2,275.00</c:v>
                </c:pt>
                <c:pt idx="2278">
                  <c:v>2,275.99</c:v>
                </c:pt>
                <c:pt idx="2279">
                  <c:v>2,276.99</c:v>
                </c:pt>
                <c:pt idx="2280">
                  <c:v>2,278.00</c:v>
                </c:pt>
                <c:pt idx="2281">
                  <c:v>2,279.00</c:v>
                </c:pt>
                <c:pt idx="2282">
                  <c:v>2,279.99</c:v>
                </c:pt>
                <c:pt idx="2283">
                  <c:v>2,280.99</c:v>
                </c:pt>
                <c:pt idx="2284">
                  <c:v>2,282.00</c:v>
                </c:pt>
                <c:pt idx="2285">
                  <c:v>2,283.00</c:v>
                </c:pt>
                <c:pt idx="2286">
                  <c:v>2,283.99</c:v>
                </c:pt>
                <c:pt idx="2287">
                  <c:v>2,285.00</c:v>
                </c:pt>
                <c:pt idx="2288">
                  <c:v>2,286.00</c:v>
                </c:pt>
                <c:pt idx="2289">
                  <c:v>2,286.99</c:v>
                </c:pt>
                <c:pt idx="2290">
                  <c:v>2,287.99</c:v>
                </c:pt>
                <c:pt idx="2291">
                  <c:v>2,289.00</c:v>
                </c:pt>
                <c:pt idx="2292">
                  <c:v>2,290.00</c:v>
                </c:pt>
                <c:pt idx="2293">
                  <c:v>2,290.99</c:v>
                </c:pt>
                <c:pt idx="2294">
                  <c:v>2,291.99</c:v>
                </c:pt>
                <c:pt idx="2295">
                  <c:v>2,293.00</c:v>
                </c:pt>
                <c:pt idx="2296">
                  <c:v>2,294.00</c:v>
                </c:pt>
                <c:pt idx="2297">
                  <c:v>2,294.99</c:v>
                </c:pt>
                <c:pt idx="2298">
                  <c:v>2,295.99</c:v>
                </c:pt>
                <c:pt idx="2299">
                  <c:v>2,297.00</c:v>
                </c:pt>
                <c:pt idx="2300">
                  <c:v>2,297.99</c:v>
                </c:pt>
                <c:pt idx="2301">
                  <c:v>2,298.99</c:v>
                </c:pt>
                <c:pt idx="2302">
                  <c:v>2,300.00</c:v>
                </c:pt>
                <c:pt idx="2303">
                  <c:v>2,301.00</c:v>
                </c:pt>
                <c:pt idx="2304">
                  <c:v>2,301.99</c:v>
                </c:pt>
                <c:pt idx="2305">
                  <c:v>2,302.99</c:v>
                </c:pt>
                <c:pt idx="2306">
                  <c:v>2,304.00</c:v>
                </c:pt>
                <c:pt idx="2307">
                  <c:v>2,305.00</c:v>
                </c:pt>
                <c:pt idx="2308">
                  <c:v>2,305.99</c:v>
                </c:pt>
                <c:pt idx="2309">
                  <c:v>2,307.00</c:v>
                </c:pt>
                <c:pt idx="2310">
                  <c:v>2,308.00</c:v>
                </c:pt>
                <c:pt idx="2311">
                  <c:v>2,308.99</c:v>
                </c:pt>
                <c:pt idx="2312">
                  <c:v>2,309.99</c:v>
                </c:pt>
                <c:pt idx="2313">
                  <c:v>2,311.00</c:v>
                </c:pt>
                <c:pt idx="2314">
                  <c:v>2,312.00</c:v>
                </c:pt>
                <c:pt idx="2315">
                  <c:v>2,312.99</c:v>
                </c:pt>
                <c:pt idx="2316">
                  <c:v>2,313.99</c:v>
                </c:pt>
                <c:pt idx="2317">
                  <c:v>2,315.00</c:v>
                </c:pt>
                <c:pt idx="2318">
                  <c:v>2,316.00</c:v>
                </c:pt>
                <c:pt idx="2319">
                  <c:v>2,316.99</c:v>
                </c:pt>
                <c:pt idx="2320">
                  <c:v>2,318.00</c:v>
                </c:pt>
                <c:pt idx="2321">
                  <c:v>2,319.00</c:v>
                </c:pt>
                <c:pt idx="2322">
                  <c:v>2,319.99</c:v>
                </c:pt>
                <c:pt idx="2323">
                  <c:v>2,320.99</c:v>
                </c:pt>
                <c:pt idx="2324">
                  <c:v>2,322.00</c:v>
                </c:pt>
                <c:pt idx="2325">
                  <c:v>2,323.00</c:v>
                </c:pt>
                <c:pt idx="2326">
                  <c:v>2,323.99</c:v>
                </c:pt>
                <c:pt idx="2327">
                  <c:v>2,324.99</c:v>
                </c:pt>
                <c:pt idx="2328">
                  <c:v>2,326.00</c:v>
                </c:pt>
                <c:pt idx="2329">
                  <c:v>2,326.99</c:v>
                </c:pt>
                <c:pt idx="2330">
                  <c:v>2,327.99</c:v>
                </c:pt>
                <c:pt idx="2331">
                  <c:v>2,329.00</c:v>
                </c:pt>
                <c:pt idx="2332">
                  <c:v>2,330.00</c:v>
                </c:pt>
                <c:pt idx="2333">
                  <c:v>2,330.99</c:v>
                </c:pt>
                <c:pt idx="2334">
                  <c:v>2,331.99</c:v>
                </c:pt>
                <c:pt idx="2335">
                  <c:v>2,333.00</c:v>
                </c:pt>
                <c:pt idx="2336">
                  <c:v>2,334.00</c:v>
                </c:pt>
                <c:pt idx="2337">
                  <c:v>2,334.99</c:v>
                </c:pt>
                <c:pt idx="2338">
                  <c:v>2,335.99</c:v>
                </c:pt>
                <c:pt idx="2339">
                  <c:v>2,337.00</c:v>
                </c:pt>
                <c:pt idx="2340">
                  <c:v>2,337.99</c:v>
                </c:pt>
                <c:pt idx="2341">
                  <c:v>2,338.99</c:v>
                </c:pt>
                <c:pt idx="2342">
                  <c:v>2,340.00</c:v>
                </c:pt>
                <c:pt idx="2343">
                  <c:v>2,341.00</c:v>
                </c:pt>
                <c:pt idx="2344">
                  <c:v>2,341.99</c:v>
                </c:pt>
                <c:pt idx="2345">
                  <c:v>2,342.99</c:v>
                </c:pt>
                <c:pt idx="2346">
                  <c:v>2,344.00</c:v>
                </c:pt>
                <c:pt idx="2347">
                  <c:v>2,345.00</c:v>
                </c:pt>
                <c:pt idx="2348">
                  <c:v>2,345.99</c:v>
                </c:pt>
                <c:pt idx="2349">
                  <c:v>2,347.00</c:v>
                </c:pt>
                <c:pt idx="2350">
                  <c:v>2,348.00</c:v>
                </c:pt>
                <c:pt idx="2351">
                  <c:v>2,348.99</c:v>
                </c:pt>
                <c:pt idx="2352">
                  <c:v>2,349.99</c:v>
                </c:pt>
                <c:pt idx="2353">
                  <c:v>2,351.00</c:v>
                </c:pt>
                <c:pt idx="2354">
                  <c:v>2,352.00</c:v>
                </c:pt>
                <c:pt idx="2355">
                  <c:v>2,352.99</c:v>
                </c:pt>
                <c:pt idx="2356">
                  <c:v>2,353.99</c:v>
                </c:pt>
                <c:pt idx="2357">
                  <c:v>2,355.00</c:v>
                </c:pt>
                <c:pt idx="2358">
                  <c:v>2,356.00</c:v>
                </c:pt>
                <c:pt idx="2359">
                  <c:v>2,356.99</c:v>
                </c:pt>
                <c:pt idx="2360">
                  <c:v>2,358.00</c:v>
                </c:pt>
                <c:pt idx="2361">
                  <c:v>2,359.00</c:v>
                </c:pt>
                <c:pt idx="2362">
                  <c:v>2,359.99</c:v>
                </c:pt>
                <c:pt idx="2363">
                  <c:v>2,360.99</c:v>
                </c:pt>
                <c:pt idx="2364">
                  <c:v>2,362.00</c:v>
                </c:pt>
                <c:pt idx="2365">
                  <c:v>2,363.00</c:v>
                </c:pt>
                <c:pt idx="2366">
                  <c:v>2,363.99</c:v>
                </c:pt>
                <c:pt idx="2367">
                  <c:v>2,364.99</c:v>
                </c:pt>
                <c:pt idx="2368">
                  <c:v>2,366.00</c:v>
                </c:pt>
                <c:pt idx="2369">
                  <c:v>2,366.99</c:v>
                </c:pt>
                <c:pt idx="2370">
                  <c:v>2,367.99</c:v>
                </c:pt>
                <c:pt idx="2371">
                  <c:v>2,369.00</c:v>
                </c:pt>
                <c:pt idx="2372">
                  <c:v>2,370.00</c:v>
                </c:pt>
                <c:pt idx="2373">
                  <c:v>2,370.99</c:v>
                </c:pt>
                <c:pt idx="2374">
                  <c:v>2,371.99</c:v>
                </c:pt>
                <c:pt idx="2375">
                  <c:v>2,373.00</c:v>
                </c:pt>
                <c:pt idx="2376">
                  <c:v>2,374.00</c:v>
                </c:pt>
                <c:pt idx="2377">
                  <c:v>2,374.99</c:v>
                </c:pt>
                <c:pt idx="2378">
                  <c:v>2,375.99</c:v>
                </c:pt>
                <c:pt idx="2379">
                  <c:v>2,377.00</c:v>
                </c:pt>
                <c:pt idx="2380">
                  <c:v>2,377.99</c:v>
                </c:pt>
                <c:pt idx="2381">
                  <c:v>2,378.99</c:v>
                </c:pt>
                <c:pt idx="2382">
                  <c:v>2,380.00</c:v>
                </c:pt>
                <c:pt idx="2383">
                  <c:v>2,381.00</c:v>
                </c:pt>
                <c:pt idx="2384">
                  <c:v>2,381.99</c:v>
                </c:pt>
                <c:pt idx="2385">
                  <c:v>2,382.99</c:v>
                </c:pt>
                <c:pt idx="2386">
                  <c:v>2,384.00</c:v>
                </c:pt>
                <c:pt idx="2387">
                  <c:v>2,385.00</c:v>
                </c:pt>
                <c:pt idx="2388">
                  <c:v>2,385.99</c:v>
                </c:pt>
                <c:pt idx="2389">
                  <c:v>2,387.00</c:v>
                </c:pt>
                <c:pt idx="2390">
                  <c:v>2,388.00</c:v>
                </c:pt>
                <c:pt idx="2391">
                  <c:v>2,388.99</c:v>
                </c:pt>
                <c:pt idx="2392">
                  <c:v>2,389.99</c:v>
                </c:pt>
                <c:pt idx="2393">
                  <c:v>2,391.00</c:v>
                </c:pt>
                <c:pt idx="2394">
                  <c:v>2,392.00</c:v>
                </c:pt>
                <c:pt idx="2395">
                  <c:v>2,392.99</c:v>
                </c:pt>
                <c:pt idx="2396">
                  <c:v>2,393.99</c:v>
                </c:pt>
                <c:pt idx="2397">
                  <c:v>2,395.00</c:v>
                </c:pt>
                <c:pt idx="2398">
                  <c:v>2,396.00</c:v>
                </c:pt>
                <c:pt idx="2399">
                  <c:v>2,396.99</c:v>
                </c:pt>
                <c:pt idx="2400">
                  <c:v>2,398.00</c:v>
                </c:pt>
                <c:pt idx="2401">
                  <c:v>2,399.00</c:v>
                </c:pt>
                <c:pt idx="2402">
                  <c:v>2,399.99</c:v>
                </c:pt>
                <c:pt idx="2403">
                  <c:v>2,400.99</c:v>
                </c:pt>
                <c:pt idx="2404">
                  <c:v>2,402.00</c:v>
                </c:pt>
                <c:pt idx="2405">
                  <c:v>2,403.00</c:v>
                </c:pt>
                <c:pt idx="2406">
                  <c:v>2,403.99</c:v>
                </c:pt>
                <c:pt idx="2407">
                  <c:v>2,404.99</c:v>
                </c:pt>
                <c:pt idx="2408">
                  <c:v>2,406.00</c:v>
                </c:pt>
                <c:pt idx="2409">
                  <c:v>2,406.99</c:v>
                </c:pt>
                <c:pt idx="2410">
                  <c:v>2,407.99</c:v>
                </c:pt>
                <c:pt idx="2411">
                  <c:v>2,409.00</c:v>
                </c:pt>
                <c:pt idx="2412">
                  <c:v>2,410.00</c:v>
                </c:pt>
                <c:pt idx="2413">
                  <c:v>2,410.99</c:v>
                </c:pt>
                <c:pt idx="2414">
                  <c:v>2,411.99</c:v>
                </c:pt>
                <c:pt idx="2415">
                  <c:v>2,413.00</c:v>
                </c:pt>
                <c:pt idx="2416">
                  <c:v>2,414.00</c:v>
                </c:pt>
                <c:pt idx="2417">
                  <c:v>2,414.99</c:v>
                </c:pt>
                <c:pt idx="2418">
                  <c:v>2,415.99</c:v>
                </c:pt>
                <c:pt idx="2419">
                  <c:v>2,417.00</c:v>
                </c:pt>
                <c:pt idx="2420">
                  <c:v>2,418.00</c:v>
                </c:pt>
                <c:pt idx="2421">
                  <c:v>2,418.99</c:v>
                </c:pt>
                <c:pt idx="2422">
                  <c:v>2,420.00</c:v>
                </c:pt>
                <c:pt idx="2423">
                  <c:v>2,421.00</c:v>
                </c:pt>
                <c:pt idx="2424">
                  <c:v>2,421.99</c:v>
                </c:pt>
                <c:pt idx="2425">
                  <c:v>2,422.99</c:v>
                </c:pt>
                <c:pt idx="2426">
                  <c:v>2,424.00</c:v>
                </c:pt>
                <c:pt idx="2427">
                  <c:v>2,425.00</c:v>
                </c:pt>
                <c:pt idx="2428">
                  <c:v>2,425.99</c:v>
                </c:pt>
                <c:pt idx="2429">
                  <c:v>2,426.99</c:v>
                </c:pt>
                <c:pt idx="2430">
                  <c:v>2,428.00</c:v>
                </c:pt>
                <c:pt idx="2431">
                  <c:v>2,428.99</c:v>
                </c:pt>
                <c:pt idx="2432">
                  <c:v>2,429.99</c:v>
                </c:pt>
                <c:pt idx="2433">
                  <c:v>2,431.00</c:v>
                </c:pt>
                <c:pt idx="2434">
                  <c:v>2,432.00</c:v>
                </c:pt>
                <c:pt idx="2435">
                  <c:v>2,432.99</c:v>
                </c:pt>
                <c:pt idx="2436">
                  <c:v>2,433.99</c:v>
                </c:pt>
                <c:pt idx="2437">
                  <c:v>2,435.00</c:v>
                </c:pt>
                <c:pt idx="2438">
                  <c:v>2,436.00</c:v>
                </c:pt>
                <c:pt idx="2439">
                  <c:v>2,436.99</c:v>
                </c:pt>
                <c:pt idx="2440">
                  <c:v>2,437.99</c:v>
                </c:pt>
                <c:pt idx="2441">
                  <c:v>2,439.00</c:v>
                </c:pt>
                <c:pt idx="2442">
                  <c:v>2,439.99</c:v>
                </c:pt>
                <c:pt idx="2443">
                  <c:v>2,440.99</c:v>
                </c:pt>
                <c:pt idx="2444">
                  <c:v>2,442.00</c:v>
                </c:pt>
                <c:pt idx="2445">
                  <c:v>2,443.00</c:v>
                </c:pt>
                <c:pt idx="2446">
                  <c:v>2,443.99</c:v>
                </c:pt>
                <c:pt idx="2447">
                  <c:v>2,444.99</c:v>
                </c:pt>
                <c:pt idx="2448">
                  <c:v>2,446.00</c:v>
                </c:pt>
                <c:pt idx="2449">
                  <c:v>2,447.00</c:v>
                </c:pt>
                <c:pt idx="2450">
                  <c:v>2,447.99</c:v>
                </c:pt>
                <c:pt idx="2451">
                  <c:v>2,449.00</c:v>
                </c:pt>
                <c:pt idx="2452">
                  <c:v>2,450.00</c:v>
                </c:pt>
                <c:pt idx="2453">
                  <c:v>2,450.99</c:v>
                </c:pt>
                <c:pt idx="2454">
                  <c:v>2,451.99</c:v>
                </c:pt>
                <c:pt idx="2455">
                  <c:v>2,453.00</c:v>
                </c:pt>
                <c:pt idx="2456">
                  <c:v>2,454.00</c:v>
                </c:pt>
                <c:pt idx="2457">
                  <c:v>2,454.99</c:v>
                </c:pt>
                <c:pt idx="2458">
                  <c:v>2,455.99</c:v>
                </c:pt>
                <c:pt idx="2459">
                  <c:v>2,457.00</c:v>
                </c:pt>
                <c:pt idx="2460">
                  <c:v>2,458.00</c:v>
                </c:pt>
                <c:pt idx="2461">
                  <c:v>2,458.99</c:v>
                </c:pt>
                <c:pt idx="2462">
                  <c:v>2,460.00</c:v>
                </c:pt>
                <c:pt idx="2463">
                  <c:v>2,461.00</c:v>
                </c:pt>
                <c:pt idx="2464">
                  <c:v>2,461.99</c:v>
                </c:pt>
                <c:pt idx="2465">
                  <c:v>2,462.99</c:v>
                </c:pt>
                <c:pt idx="2466">
                  <c:v>2,464.00</c:v>
                </c:pt>
                <c:pt idx="2467">
                  <c:v>2,465.00</c:v>
                </c:pt>
                <c:pt idx="2468">
                  <c:v>2,465.99</c:v>
                </c:pt>
                <c:pt idx="2469">
                  <c:v>2,466.99</c:v>
                </c:pt>
                <c:pt idx="2470">
                  <c:v>2,468.00</c:v>
                </c:pt>
                <c:pt idx="2471">
                  <c:v>2,468.99</c:v>
                </c:pt>
                <c:pt idx="2472">
                  <c:v>2,469.99</c:v>
                </c:pt>
                <c:pt idx="2473">
                  <c:v>2,471.00</c:v>
                </c:pt>
                <c:pt idx="2474">
                  <c:v>2,472.00</c:v>
                </c:pt>
                <c:pt idx="2475">
                  <c:v>2,472.99</c:v>
                </c:pt>
                <c:pt idx="2476">
                  <c:v>2,473.99</c:v>
                </c:pt>
                <c:pt idx="2477">
                  <c:v>2,475.00</c:v>
                </c:pt>
                <c:pt idx="2478">
                  <c:v>2,476.00</c:v>
                </c:pt>
                <c:pt idx="2479">
                  <c:v>2,476.99</c:v>
                </c:pt>
                <c:pt idx="2480">
                  <c:v>2,478.00</c:v>
                </c:pt>
                <c:pt idx="2481">
                  <c:v>2,479.00</c:v>
                </c:pt>
                <c:pt idx="2482">
                  <c:v>2,479.99</c:v>
                </c:pt>
                <c:pt idx="2483">
                  <c:v>2,480.99</c:v>
                </c:pt>
                <c:pt idx="2484">
                  <c:v>2,482.00</c:v>
                </c:pt>
                <c:pt idx="2485">
                  <c:v>2,483.00</c:v>
                </c:pt>
                <c:pt idx="2486">
                  <c:v>2,483.99</c:v>
                </c:pt>
                <c:pt idx="2487">
                  <c:v>2,484.99</c:v>
                </c:pt>
                <c:pt idx="2488">
                  <c:v>2,486.00</c:v>
                </c:pt>
                <c:pt idx="2489">
                  <c:v>2,487.00</c:v>
                </c:pt>
                <c:pt idx="2490">
                  <c:v>2,487.99</c:v>
                </c:pt>
                <c:pt idx="2491">
                  <c:v>2,489.00</c:v>
                </c:pt>
                <c:pt idx="2492">
                  <c:v>2,490.00</c:v>
                </c:pt>
                <c:pt idx="2493">
                  <c:v>2,490.99</c:v>
                </c:pt>
                <c:pt idx="2494">
                  <c:v>2,491.99</c:v>
                </c:pt>
                <c:pt idx="2495">
                  <c:v>2,493.00</c:v>
                </c:pt>
                <c:pt idx="2496">
                  <c:v>2,494.00</c:v>
                </c:pt>
                <c:pt idx="2497">
                  <c:v>2,494.99</c:v>
                </c:pt>
                <c:pt idx="2498">
                  <c:v>2,495.99</c:v>
                </c:pt>
                <c:pt idx="2499">
                  <c:v>2,497.00</c:v>
                </c:pt>
                <c:pt idx="2500">
                  <c:v>2,498.00</c:v>
                </c:pt>
                <c:pt idx="2501">
                  <c:v>2,498.99</c:v>
                </c:pt>
                <c:pt idx="2502">
                  <c:v>2,500.00</c:v>
                </c:pt>
                <c:pt idx="2503">
                  <c:v>2,501.00</c:v>
                </c:pt>
                <c:pt idx="2504">
                  <c:v>2,501.99</c:v>
                </c:pt>
                <c:pt idx="2505">
                  <c:v>2,502.99</c:v>
                </c:pt>
                <c:pt idx="2506">
                  <c:v>2,504.00</c:v>
                </c:pt>
                <c:pt idx="2507">
                  <c:v>2,505.00</c:v>
                </c:pt>
                <c:pt idx="2508">
                  <c:v>2,505.99</c:v>
                </c:pt>
                <c:pt idx="2509">
                  <c:v>2,506.99</c:v>
                </c:pt>
                <c:pt idx="2510">
                  <c:v>2,508.00</c:v>
                </c:pt>
                <c:pt idx="2511">
                  <c:v>2,508.99</c:v>
                </c:pt>
                <c:pt idx="2512">
                  <c:v>2,509.99</c:v>
                </c:pt>
                <c:pt idx="2513">
                  <c:v>2,511.00</c:v>
                </c:pt>
                <c:pt idx="2514">
                  <c:v>2,512.00</c:v>
                </c:pt>
                <c:pt idx="2515">
                  <c:v>2,512.99</c:v>
                </c:pt>
                <c:pt idx="2516">
                  <c:v>2,513.99</c:v>
                </c:pt>
                <c:pt idx="2517">
                  <c:v>2,515.00</c:v>
                </c:pt>
                <c:pt idx="2518">
                  <c:v>2,516.00</c:v>
                </c:pt>
                <c:pt idx="2519">
                  <c:v>2,516.99</c:v>
                </c:pt>
                <c:pt idx="2520">
                  <c:v>2,518.00</c:v>
                </c:pt>
                <c:pt idx="2521">
                  <c:v>2,519.00</c:v>
                </c:pt>
                <c:pt idx="2522">
                  <c:v>2,519.99</c:v>
                </c:pt>
                <c:pt idx="2523">
                  <c:v>2,520.99</c:v>
                </c:pt>
                <c:pt idx="2524">
                  <c:v>2,522.00</c:v>
                </c:pt>
                <c:pt idx="2525">
                  <c:v>2,523.00</c:v>
                </c:pt>
                <c:pt idx="2526">
                  <c:v>2,523.99</c:v>
                </c:pt>
                <c:pt idx="2527">
                  <c:v>2,524.99</c:v>
                </c:pt>
                <c:pt idx="2528">
                  <c:v>2,526.00</c:v>
                </c:pt>
                <c:pt idx="2529">
                  <c:v>2,527.00</c:v>
                </c:pt>
                <c:pt idx="2530">
                  <c:v>2,527.99</c:v>
                </c:pt>
                <c:pt idx="2531">
                  <c:v>2,529.00</c:v>
                </c:pt>
                <c:pt idx="2532">
                  <c:v>2,530.00</c:v>
                </c:pt>
                <c:pt idx="2533">
                  <c:v>2,530.99</c:v>
                </c:pt>
                <c:pt idx="2534">
                  <c:v>2,531.99</c:v>
                </c:pt>
                <c:pt idx="2535">
                  <c:v>2,533.00</c:v>
                </c:pt>
                <c:pt idx="2536">
                  <c:v>2,534.00</c:v>
                </c:pt>
                <c:pt idx="2537">
                  <c:v>2,534.99</c:v>
                </c:pt>
                <c:pt idx="2538">
                  <c:v>2,535.99</c:v>
                </c:pt>
                <c:pt idx="2539">
                  <c:v>2,537.00</c:v>
                </c:pt>
                <c:pt idx="2540">
                  <c:v>2,538.00</c:v>
                </c:pt>
                <c:pt idx="2541">
                  <c:v>2,538.99</c:v>
                </c:pt>
                <c:pt idx="2542">
                  <c:v>2,540.00</c:v>
                </c:pt>
                <c:pt idx="2543">
                  <c:v>2,541.00</c:v>
                </c:pt>
                <c:pt idx="2544">
                  <c:v>2,541.99</c:v>
                </c:pt>
                <c:pt idx="2545">
                  <c:v>2,542.99</c:v>
                </c:pt>
                <c:pt idx="2546">
                  <c:v>2,544.00</c:v>
                </c:pt>
                <c:pt idx="2547">
                  <c:v>2,545.00</c:v>
                </c:pt>
                <c:pt idx="2548">
                  <c:v>2,545.99</c:v>
                </c:pt>
                <c:pt idx="2549">
                  <c:v>2,546.99</c:v>
                </c:pt>
                <c:pt idx="2550">
                  <c:v>2,548.00</c:v>
                </c:pt>
                <c:pt idx="2551">
                  <c:v>2,548.99</c:v>
                </c:pt>
                <c:pt idx="2552">
                  <c:v>2,549.99</c:v>
                </c:pt>
                <c:pt idx="2553">
                  <c:v>2,551.00</c:v>
                </c:pt>
                <c:pt idx="2554">
                  <c:v>2,552.00</c:v>
                </c:pt>
                <c:pt idx="2555">
                  <c:v>2,552.99</c:v>
                </c:pt>
                <c:pt idx="2556">
                  <c:v>2,553.99</c:v>
                </c:pt>
                <c:pt idx="2557">
                  <c:v>2,555.00</c:v>
                </c:pt>
                <c:pt idx="2558">
                  <c:v>2,556.00</c:v>
                </c:pt>
                <c:pt idx="2559">
                  <c:v>2,556.99</c:v>
                </c:pt>
                <c:pt idx="2560">
                  <c:v>2,558.00</c:v>
                </c:pt>
                <c:pt idx="2561">
                  <c:v>2,559.00</c:v>
                </c:pt>
                <c:pt idx="2562">
                  <c:v>2,559.99</c:v>
                </c:pt>
                <c:pt idx="2563">
                  <c:v>2,560.99</c:v>
                </c:pt>
                <c:pt idx="2564">
                  <c:v>2,562.00</c:v>
                </c:pt>
                <c:pt idx="2565">
                  <c:v>2,563.00</c:v>
                </c:pt>
                <c:pt idx="2566">
                  <c:v>2,563.99</c:v>
                </c:pt>
                <c:pt idx="2567">
                  <c:v>2,564.99</c:v>
                </c:pt>
                <c:pt idx="2568">
                  <c:v>2,566.00</c:v>
                </c:pt>
                <c:pt idx="2569">
                  <c:v>2,567.00</c:v>
                </c:pt>
                <c:pt idx="2570">
                  <c:v>2,567.99</c:v>
                </c:pt>
                <c:pt idx="2571">
                  <c:v>2,569.00</c:v>
                </c:pt>
                <c:pt idx="2572">
                  <c:v>2,570.00</c:v>
                </c:pt>
                <c:pt idx="2573">
                  <c:v>2,570.99</c:v>
                </c:pt>
                <c:pt idx="2574">
                  <c:v>2,571.99</c:v>
                </c:pt>
                <c:pt idx="2575">
                  <c:v>2,573.00</c:v>
                </c:pt>
                <c:pt idx="2576">
                  <c:v>2,574.00</c:v>
                </c:pt>
                <c:pt idx="2577">
                  <c:v>2,574.99</c:v>
                </c:pt>
                <c:pt idx="2578">
                  <c:v>2,575.99</c:v>
                </c:pt>
                <c:pt idx="2579">
                  <c:v>2,577.00</c:v>
                </c:pt>
                <c:pt idx="2580">
                  <c:v>2,577.99</c:v>
                </c:pt>
                <c:pt idx="2581">
                  <c:v>2,578.99</c:v>
                </c:pt>
                <c:pt idx="2582">
                  <c:v>2,580.00</c:v>
                </c:pt>
                <c:pt idx="2583">
                  <c:v>2,581.00</c:v>
                </c:pt>
                <c:pt idx="2584">
                  <c:v>2,581.99</c:v>
                </c:pt>
                <c:pt idx="2585">
                  <c:v>2,582.99</c:v>
                </c:pt>
                <c:pt idx="2586">
                  <c:v>2,584.00</c:v>
                </c:pt>
                <c:pt idx="2587">
                  <c:v>2,585.00</c:v>
                </c:pt>
                <c:pt idx="2588">
                  <c:v>2,585.99</c:v>
                </c:pt>
                <c:pt idx="2589">
                  <c:v>2,586.99</c:v>
                </c:pt>
                <c:pt idx="2590">
                  <c:v>2,588.00</c:v>
                </c:pt>
                <c:pt idx="2591">
                  <c:v>2,588.99</c:v>
                </c:pt>
                <c:pt idx="2592">
                  <c:v>2,589.99</c:v>
                </c:pt>
                <c:pt idx="2593">
                  <c:v>2,591.00</c:v>
                </c:pt>
                <c:pt idx="2594">
                  <c:v>2,592.00</c:v>
                </c:pt>
                <c:pt idx="2595">
                  <c:v>2,592.99</c:v>
                </c:pt>
                <c:pt idx="2596">
                  <c:v>2,593.99</c:v>
                </c:pt>
                <c:pt idx="2597">
                  <c:v>2,595.00</c:v>
                </c:pt>
                <c:pt idx="2598">
                  <c:v>2,595.99</c:v>
                </c:pt>
                <c:pt idx="2599">
                  <c:v>2,596.99</c:v>
                </c:pt>
                <c:pt idx="2600">
                  <c:v>2,598.00</c:v>
                </c:pt>
                <c:pt idx="2601">
                  <c:v>2,599.00</c:v>
                </c:pt>
                <c:pt idx="2602">
                  <c:v>2,599.99</c:v>
                </c:pt>
                <c:pt idx="2603">
                  <c:v>2,600.99</c:v>
                </c:pt>
                <c:pt idx="2604">
                  <c:v>2,602.00</c:v>
                </c:pt>
                <c:pt idx="2605">
                  <c:v>2,603.00</c:v>
                </c:pt>
                <c:pt idx="2606">
                  <c:v>2,603.99</c:v>
                </c:pt>
                <c:pt idx="2607">
                  <c:v>2,605.00</c:v>
                </c:pt>
                <c:pt idx="2608">
                  <c:v>2,606.00</c:v>
                </c:pt>
                <c:pt idx="2609">
                  <c:v>2,606.99</c:v>
                </c:pt>
                <c:pt idx="2610">
                  <c:v>2,607.99</c:v>
                </c:pt>
                <c:pt idx="2611">
                  <c:v>2,609.00</c:v>
                </c:pt>
                <c:pt idx="2612">
                  <c:v>2,610.00</c:v>
                </c:pt>
                <c:pt idx="2613">
                  <c:v>2,610.99</c:v>
                </c:pt>
                <c:pt idx="2614">
                  <c:v>2,611.99</c:v>
                </c:pt>
                <c:pt idx="2615">
                  <c:v>2,613.00</c:v>
                </c:pt>
                <c:pt idx="2616">
                  <c:v>2,614.00</c:v>
                </c:pt>
                <c:pt idx="2617">
                  <c:v>2,614.99</c:v>
                </c:pt>
                <c:pt idx="2618">
                  <c:v>2,616.00</c:v>
                </c:pt>
                <c:pt idx="2619">
                  <c:v>2,617.00</c:v>
                </c:pt>
                <c:pt idx="2620">
                  <c:v>2,617.99</c:v>
                </c:pt>
                <c:pt idx="2621">
                  <c:v>2,618.99</c:v>
                </c:pt>
                <c:pt idx="2622">
                  <c:v>2,620.00</c:v>
                </c:pt>
                <c:pt idx="2623">
                  <c:v>2,621.00</c:v>
                </c:pt>
                <c:pt idx="2624">
                  <c:v>2,621.99</c:v>
                </c:pt>
                <c:pt idx="2625">
                  <c:v>2,622.99</c:v>
                </c:pt>
                <c:pt idx="2626">
                  <c:v>2,624.00</c:v>
                </c:pt>
                <c:pt idx="2627">
                  <c:v>2,624.99</c:v>
                </c:pt>
                <c:pt idx="2628">
                  <c:v>2,625.99</c:v>
                </c:pt>
                <c:pt idx="2629">
                  <c:v>2,627.00</c:v>
                </c:pt>
                <c:pt idx="2630">
                  <c:v>2,628.00</c:v>
                </c:pt>
                <c:pt idx="2631">
                  <c:v>2,628.99</c:v>
                </c:pt>
                <c:pt idx="2632">
                  <c:v>2,629.99</c:v>
                </c:pt>
                <c:pt idx="2633">
                  <c:v>2,631.00</c:v>
                </c:pt>
                <c:pt idx="2634">
                  <c:v>2,632.00</c:v>
                </c:pt>
                <c:pt idx="2635">
                  <c:v>2,632.99</c:v>
                </c:pt>
                <c:pt idx="2636">
                  <c:v>2,633.99</c:v>
                </c:pt>
                <c:pt idx="2637">
                  <c:v>2,635.00</c:v>
                </c:pt>
                <c:pt idx="2638">
                  <c:v>2,635.99</c:v>
                </c:pt>
                <c:pt idx="2639">
                  <c:v>2,636.99</c:v>
                </c:pt>
                <c:pt idx="2640">
                  <c:v>2,638.00</c:v>
                </c:pt>
                <c:pt idx="2641">
                  <c:v>2,639.00</c:v>
                </c:pt>
                <c:pt idx="2642">
                  <c:v>2,639.99</c:v>
                </c:pt>
                <c:pt idx="2643">
                  <c:v>2,640.99</c:v>
                </c:pt>
                <c:pt idx="2644">
                  <c:v>2,642.00</c:v>
                </c:pt>
                <c:pt idx="2645">
                  <c:v>2,643.00</c:v>
                </c:pt>
                <c:pt idx="2646">
                  <c:v>2,643.99</c:v>
                </c:pt>
                <c:pt idx="2647">
                  <c:v>2,645.00</c:v>
                </c:pt>
                <c:pt idx="2648">
                  <c:v>2,646.00</c:v>
                </c:pt>
                <c:pt idx="2649">
                  <c:v>2,646.99</c:v>
                </c:pt>
                <c:pt idx="2650">
                  <c:v>2,647.99</c:v>
                </c:pt>
                <c:pt idx="2651">
                  <c:v>2,649.00</c:v>
                </c:pt>
                <c:pt idx="2652">
                  <c:v>2,650.00</c:v>
                </c:pt>
                <c:pt idx="2653">
                  <c:v>2,650.99</c:v>
                </c:pt>
                <c:pt idx="2654">
                  <c:v>2,651.99</c:v>
                </c:pt>
                <c:pt idx="2655">
                  <c:v>2,653.00</c:v>
                </c:pt>
                <c:pt idx="2656">
                  <c:v>2,654.00</c:v>
                </c:pt>
                <c:pt idx="2657">
                  <c:v>2,654.99</c:v>
                </c:pt>
                <c:pt idx="2658">
                  <c:v>2,656.00</c:v>
                </c:pt>
                <c:pt idx="2659">
                  <c:v>2,657.00</c:v>
                </c:pt>
                <c:pt idx="2660">
                  <c:v>2,657.99</c:v>
                </c:pt>
                <c:pt idx="2661">
                  <c:v>2,658.99</c:v>
                </c:pt>
                <c:pt idx="2662">
                  <c:v>2,660.00</c:v>
                </c:pt>
                <c:pt idx="2663">
                  <c:v>2,661.00</c:v>
                </c:pt>
                <c:pt idx="2664">
                  <c:v>2,661.99</c:v>
                </c:pt>
                <c:pt idx="2665">
                  <c:v>2,662.99</c:v>
                </c:pt>
                <c:pt idx="2666">
                  <c:v>2,664.00</c:v>
                </c:pt>
                <c:pt idx="2667">
                  <c:v>2,665.00</c:v>
                </c:pt>
                <c:pt idx="2668">
                  <c:v>2,665.99</c:v>
                </c:pt>
                <c:pt idx="2669">
                  <c:v>2,667.00</c:v>
                </c:pt>
                <c:pt idx="2670">
                  <c:v>2,668.00</c:v>
                </c:pt>
                <c:pt idx="2671">
                  <c:v>2,668.99</c:v>
                </c:pt>
                <c:pt idx="2672">
                  <c:v>2,669.99</c:v>
                </c:pt>
                <c:pt idx="2673">
                  <c:v>2,671.00</c:v>
                </c:pt>
                <c:pt idx="2674">
                  <c:v>2,672.00</c:v>
                </c:pt>
                <c:pt idx="2675">
                  <c:v>2,672.99</c:v>
                </c:pt>
                <c:pt idx="2676">
                  <c:v>2,673.99</c:v>
                </c:pt>
                <c:pt idx="2677">
                  <c:v>2,675.00</c:v>
                </c:pt>
                <c:pt idx="2678">
                  <c:v>2,676.00</c:v>
                </c:pt>
                <c:pt idx="2679">
                  <c:v>2,676.99</c:v>
                </c:pt>
                <c:pt idx="2680">
                  <c:v>2,678.00</c:v>
                </c:pt>
                <c:pt idx="2681">
                  <c:v>2,679.00</c:v>
                </c:pt>
                <c:pt idx="2682">
                  <c:v>2,679.99</c:v>
                </c:pt>
                <c:pt idx="2683">
                  <c:v>2,680.99</c:v>
                </c:pt>
                <c:pt idx="2684">
                  <c:v>2,682.00</c:v>
                </c:pt>
                <c:pt idx="2685">
                  <c:v>2,683.00</c:v>
                </c:pt>
                <c:pt idx="2686">
                  <c:v>2,683.99</c:v>
                </c:pt>
                <c:pt idx="2687">
                  <c:v>2,684.99</c:v>
                </c:pt>
                <c:pt idx="2688">
                  <c:v>2,686.00</c:v>
                </c:pt>
                <c:pt idx="2689">
                  <c:v>2,686.99</c:v>
                </c:pt>
                <c:pt idx="2690">
                  <c:v>2,687.99</c:v>
                </c:pt>
                <c:pt idx="2691">
                  <c:v>2,689.00</c:v>
                </c:pt>
                <c:pt idx="2692">
                  <c:v>2,690.00</c:v>
                </c:pt>
                <c:pt idx="2693">
                  <c:v>2,690.99</c:v>
                </c:pt>
                <c:pt idx="2694">
                  <c:v>2,691.99</c:v>
                </c:pt>
                <c:pt idx="2695">
                  <c:v>2,693.00</c:v>
                </c:pt>
                <c:pt idx="2696">
                  <c:v>2,694.00</c:v>
                </c:pt>
                <c:pt idx="2697">
                  <c:v>2,694.99</c:v>
                </c:pt>
                <c:pt idx="2698">
                  <c:v>2,696.00</c:v>
                </c:pt>
                <c:pt idx="2699">
                  <c:v>2,697.00</c:v>
                </c:pt>
                <c:pt idx="2700">
                  <c:v>2,697.99</c:v>
                </c:pt>
                <c:pt idx="2701">
                  <c:v>2,698.99</c:v>
                </c:pt>
                <c:pt idx="2702">
                  <c:v>2,700.00</c:v>
                </c:pt>
                <c:pt idx="2703">
                  <c:v>2,701.00</c:v>
                </c:pt>
                <c:pt idx="2704">
                  <c:v>2,701.99</c:v>
                </c:pt>
                <c:pt idx="2705">
                  <c:v>2,702.99</c:v>
                </c:pt>
                <c:pt idx="2706">
                  <c:v>2,704.00</c:v>
                </c:pt>
                <c:pt idx="2707">
                  <c:v>2,705.00</c:v>
                </c:pt>
                <c:pt idx="2708">
                  <c:v>2,705.99</c:v>
                </c:pt>
                <c:pt idx="2709">
                  <c:v>2,707.00</c:v>
                </c:pt>
                <c:pt idx="2710">
                  <c:v>2,708.00</c:v>
                </c:pt>
                <c:pt idx="2711">
                  <c:v>2,708.99</c:v>
                </c:pt>
                <c:pt idx="2712">
                  <c:v>2,709.99</c:v>
                </c:pt>
                <c:pt idx="2713">
                  <c:v>2,711.00</c:v>
                </c:pt>
                <c:pt idx="2714">
                  <c:v>2,712.00</c:v>
                </c:pt>
                <c:pt idx="2715">
                  <c:v>2,712.99</c:v>
                </c:pt>
                <c:pt idx="2716">
                  <c:v>2,713.99</c:v>
                </c:pt>
                <c:pt idx="2717">
                  <c:v>2,715.00</c:v>
                </c:pt>
                <c:pt idx="2718">
                  <c:v>2,716.00</c:v>
                </c:pt>
                <c:pt idx="2719">
                  <c:v>2,716.99</c:v>
                </c:pt>
                <c:pt idx="2720">
                  <c:v>2,718.00</c:v>
                </c:pt>
                <c:pt idx="2721">
                  <c:v>2,719.00</c:v>
                </c:pt>
                <c:pt idx="2722">
                  <c:v>2,719.99</c:v>
                </c:pt>
                <c:pt idx="2723">
                  <c:v>2,720.99</c:v>
                </c:pt>
                <c:pt idx="2724">
                  <c:v>2,722.00</c:v>
                </c:pt>
                <c:pt idx="2725">
                  <c:v>2,723.00</c:v>
                </c:pt>
                <c:pt idx="2726">
                  <c:v>2,723.99</c:v>
                </c:pt>
                <c:pt idx="2727">
                  <c:v>2,724.99</c:v>
                </c:pt>
                <c:pt idx="2728">
                  <c:v>2,726.00</c:v>
                </c:pt>
                <c:pt idx="2729">
                  <c:v>2,726.99</c:v>
                </c:pt>
                <c:pt idx="2730">
                  <c:v>2,727.99</c:v>
                </c:pt>
                <c:pt idx="2731">
                  <c:v>2,729.00</c:v>
                </c:pt>
                <c:pt idx="2732">
                  <c:v>2,730.00</c:v>
                </c:pt>
                <c:pt idx="2733">
                  <c:v>2,730.99</c:v>
                </c:pt>
                <c:pt idx="2734">
                  <c:v>2,731.99</c:v>
                </c:pt>
                <c:pt idx="2735">
                  <c:v>2,733.00</c:v>
                </c:pt>
                <c:pt idx="2736">
                  <c:v>2,734.00</c:v>
                </c:pt>
                <c:pt idx="2737">
                  <c:v>2,734.99</c:v>
                </c:pt>
                <c:pt idx="2738">
                  <c:v>2,736.00</c:v>
                </c:pt>
                <c:pt idx="2739">
                  <c:v>2,737.00</c:v>
                </c:pt>
                <c:pt idx="2740">
                  <c:v>2,737.99</c:v>
                </c:pt>
                <c:pt idx="2741">
                  <c:v>2,738.99</c:v>
                </c:pt>
                <c:pt idx="2742">
                  <c:v>2,740.00</c:v>
                </c:pt>
                <c:pt idx="2743">
                  <c:v>2,741.00</c:v>
                </c:pt>
                <c:pt idx="2744">
                  <c:v>2,741.99</c:v>
                </c:pt>
                <c:pt idx="2745">
                  <c:v>2,742.99</c:v>
                </c:pt>
                <c:pt idx="2746">
                  <c:v>2,744.00</c:v>
                </c:pt>
                <c:pt idx="2747">
                  <c:v>2,745.00</c:v>
                </c:pt>
                <c:pt idx="2748">
                  <c:v>2,745.99</c:v>
                </c:pt>
                <c:pt idx="2749">
                  <c:v>2,747.00</c:v>
                </c:pt>
                <c:pt idx="2750">
                  <c:v>2,748.00</c:v>
                </c:pt>
                <c:pt idx="2751">
                  <c:v>2,748.99</c:v>
                </c:pt>
                <c:pt idx="2752">
                  <c:v>2,749.99</c:v>
                </c:pt>
                <c:pt idx="2753">
                  <c:v>2,751.00</c:v>
                </c:pt>
                <c:pt idx="2754">
                  <c:v>2,752.00</c:v>
                </c:pt>
                <c:pt idx="2755">
                  <c:v>2,752.99</c:v>
                </c:pt>
                <c:pt idx="2756">
                  <c:v>2,753.99</c:v>
                </c:pt>
                <c:pt idx="2757">
                  <c:v>2,755.00</c:v>
                </c:pt>
                <c:pt idx="2758">
                  <c:v>2,756.00</c:v>
                </c:pt>
                <c:pt idx="2759">
                  <c:v>2,756.99</c:v>
                </c:pt>
                <c:pt idx="2760">
                  <c:v>2,758.00</c:v>
                </c:pt>
                <c:pt idx="2761">
                  <c:v>2,759.00</c:v>
                </c:pt>
                <c:pt idx="2762">
                  <c:v>2,759.99</c:v>
                </c:pt>
                <c:pt idx="2763">
                  <c:v>2,760.99</c:v>
                </c:pt>
                <c:pt idx="2764">
                  <c:v>2,762.00</c:v>
                </c:pt>
                <c:pt idx="2765">
                  <c:v>2,763.00</c:v>
                </c:pt>
                <c:pt idx="2766">
                  <c:v>2,763.99</c:v>
                </c:pt>
                <c:pt idx="2767">
                  <c:v>2,764.99</c:v>
                </c:pt>
                <c:pt idx="2768">
                  <c:v>2,766.00</c:v>
                </c:pt>
                <c:pt idx="2769">
                  <c:v>2,766.99</c:v>
                </c:pt>
                <c:pt idx="2770">
                  <c:v>2,767.99</c:v>
                </c:pt>
                <c:pt idx="2771">
                  <c:v>2,769.00</c:v>
                </c:pt>
                <c:pt idx="2772">
                  <c:v>2,770.00</c:v>
                </c:pt>
                <c:pt idx="2773">
                  <c:v>2,770.99</c:v>
                </c:pt>
                <c:pt idx="2774">
                  <c:v>2,771.99</c:v>
                </c:pt>
                <c:pt idx="2775">
                  <c:v>2,773.00</c:v>
                </c:pt>
                <c:pt idx="2776">
                  <c:v>2,774.00</c:v>
                </c:pt>
                <c:pt idx="2777">
                  <c:v>2,774.99</c:v>
                </c:pt>
                <c:pt idx="2778">
                  <c:v>2,775.99</c:v>
                </c:pt>
                <c:pt idx="2779">
                  <c:v>2,777.00</c:v>
                </c:pt>
                <c:pt idx="2780">
                  <c:v>2,777.99</c:v>
                </c:pt>
                <c:pt idx="2781">
                  <c:v>2,778.99</c:v>
                </c:pt>
                <c:pt idx="2782">
                  <c:v>2,780.00</c:v>
                </c:pt>
                <c:pt idx="2783">
                  <c:v>2,781.00</c:v>
                </c:pt>
                <c:pt idx="2784">
                  <c:v>2,781.99</c:v>
                </c:pt>
                <c:pt idx="2785">
                  <c:v>2,782.99</c:v>
                </c:pt>
                <c:pt idx="2786">
                  <c:v>2,784.00</c:v>
                </c:pt>
                <c:pt idx="2787">
                  <c:v>2,785.00</c:v>
                </c:pt>
                <c:pt idx="2788">
                  <c:v>2,785.99</c:v>
                </c:pt>
                <c:pt idx="2789">
                  <c:v>2,787.00</c:v>
                </c:pt>
                <c:pt idx="2790">
                  <c:v>2,788.00</c:v>
                </c:pt>
                <c:pt idx="2791">
                  <c:v>2,788.99</c:v>
                </c:pt>
                <c:pt idx="2792">
                  <c:v>2,789.99</c:v>
                </c:pt>
                <c:pt idx="2793">
                  <c:v>2,791.00</c:v>
                </c:pt>
                <c:pt idx="2794">
                  <c:v>2,792.00</c:v>
                </c:pt>
                <c:pt idx="2795">
                  <c:v>2,792.99</c:v>
                </c:pt>
                <c:pt idx="2796">
                  <c:v>2,793.99</c:v>
                </c:pt>
                <c:pt idx="2797">
                  <c:v>2,795.00</c:v>
                </c:pt>
                <c:pt idx="2798">
                  <c:v>2,796.00</c:v>
                </c:pt>
                <c:pt idx="2799">
                  <c:v>2,796.99</c:v>
                </c:pt>
                <c:pt idx="2800">
                  <c:v>2,798.00</c:v>
                </c:pt>
                <c:pt idx="2801">
                  <c:v>2,799.00</c:v>
                </c:pt>
                <c:pt idx="2802">
                  <c:v>2,799.99</c:v>
                </c:pt>
                <c:pt idx="2803">
                  <c:v>2,800.99</c:v>
                </c:pt>
                <c:pt idx="2804">
                  <c:v>2,802.00</c:v>
                </c:pt>
                <c:pt idx="2805">
                  <c:v>2,803.00</c:v>
                </c:pt>
                <c:pt idx="2806">
                  <c:v>2,803.99</c:v>
                </c:pt>
                <c:pt idx="2807">
                  <c:v>2,804.99</c:v>
                </c:pt>
                <c:pt idx="2808">
                  <c:v>2,806.00</c:v>
                </c:pt>
                <c:pt idx="2809">
                  <c:v>2,806.99</c:v>
                </c:pt>
                <c:pt idx="2810">
                  <c:v>2,807.99</c:v>
                </c:pt>
                <c:pt idx="2811">
                  <c:v>2,809.00</c:v>
                </c:pt>
                <c:pt idx="2812">
                  <c:v>2,810.00</c:v>
                </c:pt>
                <c:pt idx="2813">
                  <c:v>2,810.99</c:v>
                </c:pt>
                <c:pt idx="2814">
                  <c:v>2,811.99</c:v>
                </c:pt>
                <c:pt idx="2815">
                  <c:v>2,813.00</c:v>
                </c:pt>
                <c:pt idx="2816">
                  <c:v>2,814.00</c:v>
                </c:pt>
                <c:pt idx="2817">
                  <c:v>2,814.99</c:v>
                </c:pt>
                <c:pt idx="2818">
                  <c:v>2,815.99</c:v>
                </c:pt>
                <c:pt idx="2819">
                  <c:v>2,817.00</c:v>
                </c:pt>
                <c:pt idx="2820">
                  <c:v>2,817.99</c:v>
                </c:pt>
                <c:pt idx="2821">
                  <c:v>2,818.99</c:v>
                </c:pt>
                <c:pt idx="2822">
                  <c:v>2,820.00</c:v>
                </c:pt>
                <c:pt idx="2823">
                  <c:v>2,821.00</c:v>
                </c:pt>
                <c:pt idx="2824">
                  <c:v>2,821.99</c:v>
                </c:pt>
                <c:pt idx="2825">
                  <c:v>2,822.99</c:v>
                </c:pt>
                <c:pt idx="2826">
                  <c:v>2,824.00</c:v>
                </c:pt>
                <c:pt idx="2827">
                  <c:v>2,825.00</c:v>
                </c:pt>
                <c:pt idx="2828">
                  <c:v>2,825.99</c:v>
                </c:pt>
                <c:pt idx="2829">
                  <c:v>2,827.00</c:v>
                </c:pt>
                <c:pt idx="2830">
                  <c:v>2,828.00</c:v>
                </c:pt>
                <c:pt idx="2831">
                  <c:v>2,828.99</c:v>
                </c:pt>
                <c:pt idx="2832">
                  <c:v>2,829.99</c:v>
                </c:pt>
                <c:pt idx="2833">
                  <c:v>2,831.00</c:v>
                </c:pt>
                <c:pt idx="2834">
                  <c:v>2,832.00</c:v>
                </c:pt>
                <c:pt idx="2835">
                  <c:v>2,832.99</c:v>
                </c:pt>
                <c:pt idx="2836">
                  <c:v>2,833.99</c:v>
                </c:pt>
                <c:pt idx="2837">
                  <c:v>2,835.00</c:v>
                </c:pt>
                <c:pt idx="2838">
                  <c:v>2,836.00</c:v>
                </c:pt>
                <c:pt idx="2839">
                  <c:v>2,836.99</c:v>
                </c:pt>
                <c:pt idx="2840">
                  <c:v>2,837.99</c:v>
                </c:pt>
                <c:pt idx="2841">
                  <c:v>2,839.00</c:v>
                </c:pt>
                <c:pt idx="2842">
                  <c:v>2,839.99</c:v>
                </c:pt>
                <c:pt idx="2843">
                  <c:v>2,840.99</c:v>
                </c:pt>
                <c:pt idx="2844">
                  <c:v>2,842.00</c:v>
                </c:pt>
                <c:pt idx="2845">
                  <c:v>2,843.00</c:v>
                </c:pt>
                <c:pt idx="2846">
                  <c:v>2,843.99</c:v>
                </c:pt>
                <c:pt idx="2847">
                  <c:v>2,844.99</c:v>
                </c:pt>
                <c:pt idx="2848">
                  <c:v>2,846.00</c:v>
                </c:pt>
                <c:pt idx="2849">
                  <c:v>2,847.00</c:v>
                </c:pt>
                <c:pt idx="2850">
                  <c:v>2,847.99</c:v>
                </c:pt>
                <c:pt idx="2851">
                  <c:v>2,849.00</c:v>
                </c:pt>
                <c:pt idx="2852">
                  <c:v>2,850.00</c:v>
                </c:pt>
                <c:pt idx="2853">
                  <c:v>2,850.99</c:v>
                </c:pt>
                <c:pt idx="2854">
                  <c:v>2,851.99</c:v>
                </c:pt>
                <c:pt idx="2855">
                  <c:v>2,853.00</c:v>
                </c:pt>
                <c:pt idx="2856">
                  <c:v>2,854.00</c:v>
                </c:pt>
                <c:pt idx="2857">
                  <c:v>2,854.99</c:v>
                </c:pt>
                <c:pt idx="2858">
                  <c:v>2,855.99</c:v>
                </c:pt>
                <c:pt idx="2859">
                  <c:v>2,857.00</c:v>
                </c:pt>
                <c:pt idx="2860">
                  <c:v>2,858.00</c:v>
                </c:pt>
                <c:pt idx="2861">
                  <c:v>2,858.99</c:v>
                </c:pt>
                <c:pt idx="2862">
                  <c:v>2,860.00</c:v>
                </c:pt>
                <c:pt idx="2863">
                  <c:v>2,861.00</c:v>
                </c:pt>
                <c:pt idx="2864">
                  <c:v>2,861.99</c:v>
                </c:pt>
                <c:pt idx="2865">
                  <c:v>2,862.99</c:v>
                </c:pt>
                <c:pt idx="2866">
                  <c:v>2,864.00</c:v>
                </c:pt>
                <c:pt idx="2867">
                  <c:v>2,865.00</c:v>
                </c:pt>
                <c:pt idx="2868">
                  <c:v>2,865.99</c:v>
                </c:pt>
                <c:pt idx="2869">
                  <c:v>2,866.99</c:v>
                </c:pt>
                <c:pt idx="2870">
                  <c:v>2,868.00</c:v>
                </c:pt>
                <c:pt idx="2871">
                  <c:v>2,868.99</c:v>
                </c:pt>
                <c:pt idx="2872">
                  <c:v>2,869.99</c:v>
                </c:pt>
                <c:pt idx="2873">
                  <c:v>2,871.00</c:v>
                </c:pt>
                <c:pt idx="2874">
                  <c:v>2,872.00</c:v>
                </c:pt>
                <c:pt idx="2875">
                  <c:v>2,872.99</c:v>
                </c:pt>
                <c:pt idx="2876">
                  <c:v>2,873.99</c:v>
                </c:pt>
                <c:pt idx="2877">
                  <c:v>2,875.00</c:v>
                </c:pt>
                <c:pt idx="2878">
                  <c:v>2,876.00</c:v>
                </c:pt>
                <c:pt idx="2879">
                  <c:v>2,876.99</c:v>
                </c:pt>
                <c:pt idx="2880">
                  <c:v>2,877.99</c:v>
                </c:pt>
                <c:pt idx="2881">
                  <c:v>2,879.00</c:v>
                </c:pt>
                <c:pt idx="2882">
                  <c:v>2,879.99</c:v>
                </c:pt>
                <c:pt idx="2883">
                  <c:v>2,880.99</c:v>
                </c:pt>
                <c:pt idx="2884">
                  <c:v>2,882.00</c:v>
                </c:pt>
                <c:pt idx="2885">
                  <c:v>2,883.00</c:v>
                </c:pt>
                <c:pt idx="2886">
                  <c:v>2,883.99</c:v>
                </c:pt>
                <c:pt idx="2887">
                  <c:v>2,884.99</c:v>
                </c:pt>
                <c:pt idx="2888">
                  <c:v>2,886.00</c:v>
                </c:pt>
                <c:pt idx="2889">
                  <c:v>2,887.00</c:v>
                </c:pt>
                <c:pt idx="2890">
                  <c:v>2,887.99</c:v>
                </c:pt>
                <c:pt idx="2891">
                  <c:v>2,889.00</c:v>
                </c:pt>
                <c:pt idx="2892">
                  <c:v>2,890.00</c:v>
                </c:pt>
                <c:pt idx="2893">
                  <c:v>2,890.99</c:v>
                </c:pt>
                <c:pt idx="2894">
                  <c:v>2,891.99</c:v>
                </c:pt>
                <c:pt idx="2895">
                  <c:v>2,893.00</c:v>
                </c:pt>
                <c:pt idx="2896">
                  <c:v>2,894.00</c:v>
                </c:pt>
                <c:pt idx="2897">
                  <c:v>2,894.99</c:v>
                </c:pt>
                <c:pt idx="2898">
                  <c:v>2,895.99</c:v>
                </c:pt>
                <c:pt idx="2899">
                  <c:v>2,897.00</c:v>
                </c:pt>
                <c:pt idx="2900">
                  <c:v>2,898.00</c:v>
                </c:pt>
                <c:pt idx="2901">
                  <c:v>2,898.99</c:v>
                </c:pt>
                <c:pt idx="2902">
                  <c:v>2,900.00</c:v>
                </c:pt>
                <c:pt idx="2903">
                  <c:v>2,901.00</c:v>
                </c:pt>
                <c:pt idx="2904">
                  <c:v>2,901.99</c:v>
                </c:pt>
                <c:pt idx="2905">
                  <c:v>2,902.99</c:v>
                </c:pt>
                <c:pt idx="2906">
                  <c:v>2,904.00</c:v>
                </c:pt>
                <c:pt idx="2907">
                  <c:v>2,905.00</c:v>
                </c:pt>
                <c:pt idx="2908">
                  <c:v>2,905.99</c:v>
                </c:pt>
                <c:pt idx="2909">
                  <c:v>2,906.99</c:v>
                </c:pt>
                <c:pt idx="2910">
                  <c:v>2,908.00</c:v>
                </c:pt>
                <c:pt idx="2911">
                  <c:v>2,909.00</c:v>
                </c:pt>
                <c:pt idx="2912">
                  <c:v>2,909.99</c:v>
                </c:pt>
                <c:pt idx="2913">
                  <c:v>2,911.00</c:v>
                </c:pt>
                <c:pt idx="2914">
                  <c:v>2,912.00</c:v>
                </c:pt>
                <c:pt idx="2915">
                  <c:v>2,912.99</c:v>
                </c:pt>
                <c:pt idx="2916">
                  <c:v>2,913.99</c:v>
                </c:pt>
                <c:pt idx="2917">
                  <c:v>2,915.00</c:v>
                </c:pt>
                <c:pt idx="2918">
                  <c:v>2,916.00</c:v>
                </c:pt>
                <c:pt idx="2919">
                  <c:v>2,916.99</c:v>
                </c:pt>
                <c:pt idx="2920">
                  <c:v>2,917.99</c:v>
                </c:pt>
                <c:pt idx="2921">
                  <c:v>2,919.00</c:v>
                </c:pt>
                <c:pt idx="2922">
                  <c:v>2,919.99</c:v>
                </c:pt>
                <c:pt idx="2923">
                  <c:v>2,920.99</c:v>
                </c:pt>
                <c:pt idx="2924">
                  <c:v>2,922.00</c:v>
                </c:pt>
                <c:pt idx="2925">
                  <c:v>2,923.00</c:v>
                </c:pt>
                <c:pt idx="2926">
                  <c:v>2,923.99</c:v>
                </c:pt>
                <c:pt idx="2927">
                  <c:v>2,924.99</c:v>
                </c:pt>
                <c:pt idx="2928">
                  <c:v>2,926.00</c:v>
                </c:pt>
                <c:pt idx="2929">
                  <c:v>2,927.00</c:v>
                </c:pt>
                <c:pt idx="2930">
                  <c:v>2,927.99</c:v>
                </c:pt>
                <c:pt idx="2931">
                  <c:v>2,929.00</c:v>
                </c:pt>
                <c:pt idx="2932">
                  <c:v>2,930.00</c:v>
                </c:pt>
                <c:pt idx="2933">
                  <c:v>2,930.99</c:v>
                </c:pt>
                <c:pt idx="2934">
                  <c:v>2,931.99</c:v>
                </c:pt>
                <c:pt idx="2935">
                  <c:v>2,933.00</c:v>
                </c:pt>
                <c:pt idx="2936">
                  <c:v>2,934.00</c:v>
                </c:pt>
                <c:pt idx="2937">
                  <c:v>2,934.99</c:v>
                </c:pt>
                <c:pt idx="2938">
                  <c:v>2,935.99</c:v>
                </c:pt>
                <c:pt idx="2939">
                  <c:v>2,937.00</c:v>
                </c:pt>
                <c:pt idx="2940">
                  <c:v>2,938.00</c:v>
                </c:pt>
                <c:pt idx="2941">
                  <c:v>2,938.99</c:v>
                </c:pt>
                <c:pt idx="2942">
                  <c:v>2,940.00</c:v>
                </c:pt>
                <c:pt idx="2943">
                  <c:v>2,941.00</c:v>
                </c:pt>
                <c:pt idx="2944">
                  <c:v>2,941.99</c:v>
                </c:pt>
                <c:pt idx="2945">
                  <c:v>2,942.99</c:v>
                </c:pt>
                <c:pt idx="2946">
                  <c:v>2,944.00</c:v>
                </c:pt>
                <c:pt idx="2947">
                  <c:v>2,945.00</c:v>
                </c:pt>
                <c:pt idx="2948">
                  <c:v>2,945.99</c:v>
                </c:pt>
                <c:pt idx="2949">
                  <c:v>2,946.99</c:v>
                </c:pt>
                <c:pt idx="2950">
                  <c:v>2,948.00</c:v>
                </c:pt>
                <c:pt idx="2951">
                  <c:v>2,949.00</c:v>
                </c:pt>
                <c:pt idx="2952">
                  <c:v>2,949.99</c:v>
                </c:pt>
                <c:pt idx="2953">
                  <c:v>2,951.00</c:v>
                </c:pt>
                <c:pt idx="2954">
                  <c:v>2,952.00</c:v>
                </c:pt>
                <c:pt idx="2955">
                  <c:v>2,952.99</c:v>
                </c:pt>
                <c:pt idx="2956">
                  <c:v>2,953.99</c:v>
                </c:pt>
                <c:pt idx="2957">
                  <c:v>2,955.00</c:v>
                </c:pt>
                <c:pt idx="2958">
                  <c:v>2,955.99</c:v>
                </c:pt>
                <c:pt idx="2959">
                  <c:v>2,956.99</c:v>
                </c:pt>
                <c:pt idx="2960">
                  <c:v>2,958.00</c:v>
                </c:pt>
                <c:pt idx="2961">
                  <c:v>2,959.00</c:v>
                </c:pt>
                <c:pt idx="2962">
                  <c:v>2,959.99</c:v>
                </c:pt>
                <c:pt idx="2963">
                  <c:v>2,960.99</c:v>
                </c:pt>
                <c:pt idx="2964">
                  <c:v>2,962.00</c:v>
                </c:pt>
                <c:pt idx="2965">
                  <c:v>2,963.00</c:v>
                </c:pt>
                <c:pt idx="2966">
                  <c:v>2,963.99</c:v>
                </c:pt>
                <c:pt idx="2967">
                  <c:v>2,964.99</c:v>
                </c:pt>
                <c:pt idx="2968">
                  <c:v>2,966.00</c:v>
                </c:pt>
                <c:pt idx="2969">
                  <c:v>2,966.99</c:v>
                </c:pt>
                <c:pt idx="2970">
                  <c:v>2,967.99</c:v>
                </c:pt>
                <c:pt idx="2971">
                  <c:v>2,969.00</c:v>
                </c:pt>
                <c:pt idx="2972">
                  <c:v>2,970.00</c:v>
                </c:pt>
                <c:pt idx="2973">
                  <c:v>2,970.99</c:v>
                </c:pt>
                <c:pt idx="2974">
                  <c:v>2,971.99</c:v>
                </c:pt>
                <c:pt idx="2975">
                  <c:v>2,973.00</c:v>
                </c:pt>
                <c:pt idx="2976">
                  <c:v>2,974.00</c:v>
                </c:pt>
                <c:pt idx="2977">
                  <c:v>2,974.99</c:v>
                </c:pt>
                <c:pt idx="2978">
                  <c:v>2,976.00</c:v>
                </c:pt>
                <c:pt idx="2979">
                  <c:v>2,977.00</c:v>
                </c:pt>
                <c:pt idx="2980">
                  <c:v>2,977.99</c:v>
                </c:pt>
                <c:pt idx="2981">
                  <c:v>2,978.99</c:v>
                </c:pt>
                <c:pt idx="2982">
                  <c:v>2,980.00</c:v>
                </c:pt>
                <c:pt idx="2983">
                  <c:v>2,981.00</c:v>
                </c:pt>
                <c:pt idx="2984">
                  <c:v>2,981.99</c:v>
                </c:pt>
                <c:pt idx="2985">
                  <c:v>2,982.99</c:v>
                </c:pt>
                <c:pt idx="2986">
                  <c:v>2,984.00</c:v>
                </c:pt>
                <c:pt idx="2987">
                  <c:v>2,985.00</c:v>
                </c:pt>
                <c:pt idx="2988">
                  <c:v>2,985.99</c:v>
                </c:pt>
                <c:pt idx="2989">
                  <c:v>2,987.00</c:v>
                </c:pt>
                <c:pt idx="2990">
                  <c:v>2,988.00</c:v>
                </c:pt>
                <c:pt idx="2991">
                  <c:v>2,988.99</c:v>
                </c:pt>
                <c:pt idx="2992">
                  <c:v>2,989.99</c:v>
                </c:pt>
                <c:pt idx="2993">
                  <c:v>2,991.00</c:v>
                </c:pt>
                <c:pt idx="2994">
                  <c:v>2,992.00</c:v>
                </c:pt>
                <c:pt idx="2995">
                  <c:v>2,992.99</c:v>
                </c:pt>
                <c:pt idx="2996">
                  <c:v>2,993.99</c:v>
                </c:pt>
                <c:pt idx="2997">
                  <c:v>2,995.00</c:v>
                </c:pt>
                <c:pt idx="2998">
                  <c:v>2,995.99</c:v>
                </c:pt>
                <c:pt idx="2999">
                  <c:v>2,996.99</c:v>
                </c:pt>
                <c:pt idx="3000">
                  <c:v>2,998.00</c:v>
                </c:pt>
                <c:pt idx="3001">
                  <c:v>2,999.00</c:v>
                </c:pt>
                <c:pt idx="3002">
                  <c:v>2,999.99</c:v>
                </c:pt>
                <c:pt idx="3003">
                  <c:v>3,000.99</c:v>
                </c:pt>
                <c:pt idx="3004">
                  <c:v>3,002.00</c:v>
                </c:pt>
                <c:pt idx="3005">
                  <c:v>3,003.00</c:v>
                </c:pt>
                <c:pt idx="3006">
                  <c:v>3,003.99</c:v>
                </c:pt>
                <c:pt idx="3007">
                  <c:v>3,004.99</c:v>
                </c:pt>
                <c:pt idx="3008">
                  <c:v>3,006.00</c:v>
                </c:pt>
                <c:pt idx="3009">
                  <c:v>3,006.99</c:v>
                </c:pt>
                <c:pt idx="3010">
                  <c:v>3,007.99</c:v>
                </c:pt>
                <c:pt idx="3011">
                  <c:v>3,009.00</c:v>
                </c:pt>
                <c:pt idx="3012">
                  <c:v>3,010.00</c:v>
                </c:pt>
                <c:pt idx="3013">
                  <c:v>3,010.99</c:v>
                </c:pt>
                <c:pt idx="3014">
                  <c:v>3,011.99</c:v>
                </c:pt>
                <c:pt idx="3015">
                  <c:v>3,013.00</c:v>
                </c:pt>
                <c:pt idx="3016">
                  <c:v>3,014.00</c:v>
                </c:pt>
                <c:pt idx="3017">
                  <c:v>3,014.99</c:v>
                </c:pt>
                <c:pt idx="3018">
                  <c:v>3,016.00</c:v>
                </c:pt>
                <c:pt idx="3019">
                  <c:v>3,017.00</c:v>
                </c:pt>
                <c:pt idx="3020">
                  <c:v>3,017.99</c:v>
                </c:pt>
                <c:pt idx="3021">
                  <c:v>3,018.99</c:v>
                </c:pt>
                <c:pt idx="3022">
                  <c:v>3,020.00</c:v>
                </c:pt>
                <c:pt idx="3023">
                  <c:v>3,021.00</c:v>
                </c:pt>
                <c:pt idx="3024">
                  <c:v>3,021.99</c:v>
                </c:pt>
                <c:pt idx="3025">
                  <c:v>3,022.99</c:v>
                </c:pt>
                <c:pt idx="3026">
                  <c:v>3,024.00</c:v>
                </c:pt>
                <c:pt idx="3027">
                  <c:v>3,024.99</c:v>
                </c:pt>
                <c:pt idx="3028">
                  <c:v>3,025.99</c:v>
                </c:pt>
                <c:pt idx="3029">
                  <c:v>3,027.00</c:v>
                </c:pt>
                <c:pt idx="3030">
                  <c:v>3,028.00</c:v>
                </c:pt>
                <c:pt idx="3031">
                  <c:v>3,028.99</c:v>
                </c:pt>
                <c:pt idx="3032">
                  <c:v>3,029.99</c:v>
                </c:pt>
                <c:pt idx="3033">
                  <c:v>3,031.00</c:v>
                </c:pt>
                <c:pt idx="3034">
                  <c:v>3,032.00</c:v>
                </c:pt>
                <c:pt idx="3035">
                  <c:v>3,032.99</c:v>
                </c:pt>
                <c:pt idx="3036">
                  <c:v>3,033.99</c:v>
                </c:pt>
                <c:pt idx="3037">
                  <c:v>3,035.00</c:v>
                </c:pt>
                <c:pt idx="3038">
                  <c:v>3,035.99</c:v>
                </c:pt>
                <c:pt idx="3039">
                  <c:v>3,036.99</c:v>
                </c:pt>
                <c:pt idx="3040">
                  <c:v>3,038.00</c:v>
                </c:pt>
                <c:pt idx="3041">
                  <c:v>3,039.00</c:v>
                </c:pt>
                <c:pt idx="3042">
                  <c:v>3,039.99</c:v>
                </c:pt>
                <c:pt idx="3043">
                  <c:v>3,040.99</c:v>
                </c:pt>
                <c:pt idx="3044">
                  <c:v>3,042.00</c:v>
                </c:pt>
                <c:pt idx="3045">
                  <c:v>3,043.00</c:v>
                </c:pt>
                <c:pt idx="3046">
                  <c:v>3,043.99</c:v>
                </c:pt>
                <c:pt idx="3047">
                  <c:v>3,044.99</c:v>
                </c:pt>
                <c:pt idx="3048">
                  <c:v>3,046.00</c:v>
                </c:pt>
                <c:pt idx="3049">
                  <c:v>3,046.99</c:v>
                </c:pt>
                <c:pt idx="3050">
                  <c:v>3,047.99</c:v>
                </c:pt>
                <c:pt idx="3051">
                  <c:v>3,049.00</c:v>
                </c:pt>
                <c:pt idx="3052">
                  <c:v>3,050.00</c:v>
                </c:pt>
                <c:pt idx="3053">
                  <c:v>3,050.99</c:v>
                </c:pt>
                <c:pt idx="3054">
                  <c:v>3,051.99</c:v>
                </c:pt>
                <c:pt idx="3055">
                  <c:v>3,053.00</c:v>
                </c:pt>
                <c:pt idx="3056">
                  <c:v>3,054.00</c:v>
                </c:pt>
                <c:pt idx="3057">
                  <c:v>3,054.99</c:v>
                </c:pt>
                <c:pt idx="3058">
                  <c:v>3,056.00</c:v>
                </c:pt>
                <c:pt idx="3059">
                  <c:v>3,057.00</c:v>
                </c:pt>
                <c:pt idx="3060">
                  <c:v>3,057.99</c:v>
                </c:pt>
                <c:pt idx="3061">
                  <c:v>3,058.99</c:v>
                </c:pt>
                <c:pt idx="3062">
                  <c:v>3,060.00</c:v>
                </c:pt>
                <c:pt idx="3063">
                  <c:v>3,061.00</c:v>
                </c:pt>
                <c:pt idx="3064">
                  <c:v>3,061.99</c:v>
                </c:pt>
                <c:pt idx="3065">
                  <c:v>3,062.99</c:v>
                </c:pt>
                <c:pt idx="3066">
                  <c:v>3,064.00</c:v>
                </c:pt>
                <c:pt idx="3067">
                  <c:v>3,065.00</c:v>
                </c:pt>
                <c:pt idx="3068">
                  <c:v>3,065.99</c:v>
                </c:pt>
                <c:pt idx="3069">
                  <c:v>3,067.00</c:v>
                </c:pt>
                <c:pt idx="3070">
                  <c:v>3,068.00</c:v>
                </c:pt>
                <c:pt idx="3071">
                  <c:v>3,068.99</c:v>
                </c:pt>
                <c:pt idx="3072">
                  <c:v>3,069.99</c:v>
                </c:pt>
                <c:pt idx="3073">
                  <c:v>3,071.00</c:v>
                </c:pt>
                <c:pt idx="3074">
                  <c:v>3,072.00</c:v>
                </c:pt>
                <c:pt idx="3075">
                  <c:v>3,072.99</c:v>
                </c:pt>
                <c:pt idx="3076">
                  <c:v>3,073.99</c:v>
                </c:pt>
                <c:pt idx="3077">
                  <c:v>3,075.00</c:v>
                </c:pt>
                <c:pt idx="3078">
                  <c:v>3,075.99</c:v>
                </c:pt>
                <c:pt idx="3079">
                  <c:v>3,076.99</c:v>
                </c:pt>
                <c:pt idx="3080">
                  <c:v>3,078.00</c:v>
                </c:pt>
                <c:pt idx="3081">
                  <c:v>3,079.00</c:v>
                </c:pt>
                <c:pt idx="3082">
                  <c:v>3,079.99</c:v>
                </c:pt>
                <c:pt idx="3083">
                  <c:v>3,080.99</c:v>
                </c:pt>
                <c:pt idx="3084">
                  <c:v>3,082.00</c:v>
                </c:pt>
                <c:pt idx="3085">
                  <c:v>3,083.00</c:v>
                </c:pt>
                <c:pt idx="3086">
                  <c:v>3,083.99</c:v>
                </c:pt>
                <c:pt idx="3087">
                  <c:v>3,085.00</c:v>
                </c:pt>
                <c:pt idx="3088">
                  <c:v>3,086.00</c:v>
                </c:pt>
                <c:pt idx="3089">
                  <c:v>3,086.99</c:v>
                </c:pt>
                <c:pt idx="3090">
                  <c:v>3,087.99</c:v>
                </c:pt>
                <c:pt idx="3091">
                  <c:v>3,089.00</c:v>
                </c:pt>
                <c:pt idx="3092">
                  <c:v>3,090.00</c:v>
                </c:pt>
                <c:pt idx="3093">
                  <c:v>3,090.99</c:v>
                </c:pt>
                <c:pt idx="3094">
                  <c:v>3,091.99</c:v>
                </c:pt>
                <c:pt idx="3095">
                  <c:v>3,093.00</c:v>
                </c:pt>
                <c:pt idx="3096">
                  <c:v>3,094.00</c:v>
                </c:pt>
                <c:pt idx="3097">
                  <c:v>3,094.99</c:v>
                </c:pt>
                <c:pt idx="3098">
                  <c:v>3,096.00</c:v>
                </c:pt>
                <c:pt idx="3099">
                  <c:v>3,097.00</c:v>
                </c:pt>
                <c:pt idx="3100">
                  <c:v>3,097.99</c:v>
                </c:pt>
                <c:pt idx="3101">
                  <c:v>3,098.99</c:v>
                </c:pt>
                <c:pt idx="3102">
                  <c:v>3,100.00</c:v>
                </c:pt>
                <c:pt idx="3103">
                  <c:v>3,101.00</c:v>
                </c:pt>
                <c:pt idx="3104">
                  <c:v>3,101.99</c:v>
                </c:pt>
                <c:pt idx="3105">
                  <c:v>3,102.99</c:v>
                </c:pt>
                <c:pt idx="3106">
                  <c:v>3,104.00</c:v>
                </c:pt>
                <c:pt idx="3107">
                  <c:v>3,105.00</c:v>
                </c:pt>
                <c:pt idx="3108">
                  <c:v>3,105.99</c:v>
                </c:pt>
                <c:pt idx="3109">
                  <c:v>3,107.00</c:v>
                </c:pt>
                <c:pt idx="3110">
                  <c:v>3,108.00</c:v>
                </c:pt>
                <c:pt idx="3111">
                  <c:v>3,108.99</c:v>
                </c:pt>
                <c:pt idx="3112">
                  <c:v>3,109.99</c:v>
                </c:pt>
                <c:pt idx="3113">
                  <c:v>3,111.00</c:v>
                </c:pt>
                <c:pt idx="3114">
                  <c:v>3,112.00</c:v>
                </c:pt>
                <c:pt idx="3115">
                  <c:v>3,112.99</c:v>
                </c:pt>
                <c:pt idx="3116">
                  <c:v>3,113.99</c:v>
                </c:pt>
                <c:pt idx="3117">
                  <c:v>3,115.00</c:v>
                </c:pt>
                <c:pt idx="3118">
                  <c:v>3,115.99</c:v>
                </c:pt>
                <c:pt idx="3119">
                  <c:v>3,116.99</c:v>
                </c:pt>
                <c:pt idx="3120">
                  <c:v>3,118.00</c:v>
                </c:pt>
                <c:pt idx="3121">
                  <c:v>3,119.00</c:v>
                </c:pt>
                <c:pt idx="3122">
                  <c:v>3,119.99</c:v>
                </c:pt>
                <c:pt idx="3123">
                  <c:v>3,120.99</c:v>
                </c:pt>
                <c:pt idx="3124">
                  <c:v>3,122.00</c:v>
                </c:pt>
                <c:pt idx="3125">
                  <c:v>3,123.00</c:v>
                </c:pt>
                <c:pt idx="3126">
                  <c:v>3,123.99</c:v>
                </c:pt>
                <c:pt idx="3127">
                  <c:v>3,125.00</c:v>
                </c:pt>
                <c:pt idx="3128">
                  <c:v>3,126.00</c:v>
                </c:pt>
                <c:pt idx="3129">
                  <c:v>3,126.99</c:v>
                </c:pt>
                <c:pt idx="3130">
                  <c:v>3,127.99</c:v>
                </c:pt>
                <c:pt idx="3131">
                  <c:v>3,129.00</c:v>
                </c:pt>
                <c:pt idx="3132">
                  <c:v>3,130.00</c:v>
                </c:pt>
                <c:pt idx="3133">
                  <c:v>3,130.99</c:v>
                </c:pt>
                <c:pt idx="3134">
                  <c:v>3,131.99</c:v>
                </c:pt>
                <c:pt idx="3135">
                  <c:v>3,133.00</c:v>
                </c:pt>
                <c:pt idx="3136">
                  <c:v>3,134.00</c:v>
                </c:pt>
                <c:pt idx="3137">
                  <c:v>3,134.99</c:v>
                </c:pt>
                <c:pt idx="3138">
                  <c:v>3,136.00</c:v>
                </c:pt>
                <c:pt idx="3139">
                  <c:v>3,137.00</c:v>
                </c:pt>
                <c:pt idx="3140">
                  <c:v>3,137.99</c:v>
                </c:pt>
                <c:pt idx="3141">
                  <c:v>3,138.99</c:v>
                </c:pt>
                <c:pt idx="3142">
                  <c:v>3,140.00</c:v>
                </c:pt>
                <c:pt idx="3143">
                  <c:v>3,141.00</c:v>
                </c:pt>
                <c:pt idx="3144">
                  <c:v>3,141.99</c:v>
                </c:pt>
                <c:pt idx="3145">
                  <c:v>3,142.99</c:v>
                </c:pt>
                <c:pt idx="3146">
                  <c:v>3,144.00</c:v>
                </c:pt>
                <c:pt idx="3147">
                  <c:v>3,145.00</c:v>
                </c:pt>
                <c:pt idx="3148">
                  <c:v>3,145.99</c:v>
                </c:pt>
                <c:pt idx="3149">
                  <c:v>3,147.00</c:v>
                </c:pt>
                <c:pt idx="3150">
                  <c:v>3,148.00</c:v>
                </c:pt>
                <c:pt idx="3151">
                  <c:v>3,148.99</c:v>
                </c:pt>
                <c:pt idx="3152">
                  <c:v>3,149.99</c:v>
                </c:pt>
                <c:pt idx="3153">
                  <c:v>3,151.00</c:v>
                </c:pt>
                <c:pt idx="3154">
                  <c:v>3,152.00</c:v>
                </c:pt>
                <c:pt idx="3155">
                  <c:v>3,152.99</c:v>
                </c:pt>
                <c:pt idx="3156">
                  <c:v>3,153.99</c:v>
                </c:pt>
                <c:pt idx="3157">
                  <c:v>3,155.00</c:v>
                </c:pt>
                <c:pt idx="3158">
                  <c:v>3,155.99</c:v>
                </c:pt>
                <c:pt idx="3159">
                  <c:v>3,156.99</c:v>
                </c:pt>
                <c:pt idx="3160">
                  <c:v>3,158.00</c:v>
                </c:pt>
                <c:pt idx="3161">
                  <c:v>3,159.00</c:v>
                </c:pt>
                <c:pt idx="3162">
                  <c:v>3,159.99</c:v>
                </c:pt>
                <c:pt idx="3163">
                  <c:v>3,160.99</c:v>
                </c:pt>
                <c:pt idx="3164">
                  <c:v>3,162.00</c:v>
                </c:pt>
                <c:pt idx="3165">
                  <c:v>3,163.00</c:v>
                </c:pt>
                <c:pt idx="3166">
                  <c:v>3,163.99</c:v>
                </c:pt>
                <c:pt idx="3167">
                  <c:v>3,165.00</c:v>
                </c:pt>
                <c:pt idx="3168">
                  <c:v>3,166.00</c:v>
                </c:pt>
                <c:pt idx="3169">
                  <c:v>3,166.99</c:v>
                </c:pt>
                <c:pt idx="3170">
                  <c:v>3,167.99</c:v>
                </c:pt>
                <c:pt idx="3171">
                  <c:v>3,169.00</c:v>
                </c:pt>
                <c:pt idx="3172">
                  <c:v>3,170.00</c:v>
                </c:pt>
                <c:pt idx="3173">
                  <c:v>3,170.99</c:v>
                </c:pt>
                <c:pt idx="3174">
                  <c:v>3,171.99</c:v>
                </c:pt>
                <c:pt idx="3175">
                  <c:v>3,173.00</c:v>
                </c:pt>
                <c:pt idx="3176">
                  <c:v>3,174.00</c:v>
                </c:pt>
                <c:pt idx="3177">
                  <c:v>3,174.99</c:v>
                </c:pt>
                <c:pt idx="3178">
                  <c:v>3,176.00</c:v>
                </c:pt>
                <c:pt idx="3179">
                  <c:v>3,177.00</c:v>
                </c:pt>
                <c:pt idx="3180">
                  <c:v>3,177.99</c:v>
                </c:pt>
                <c:pt idx="3181">
                  <c:v>3,178.99</c:v>
                </c:pt>
                <c:pt idx="3182">
                  <c:v>3,180.00</c:v>
                </c:pt>
                <c:pt idx="3183">
                  <c:v>3,181.00</c:v>
                </c:pt>
                <c:pt idx="3184">
                  <c:v>3,181.99</c:v>
                </c:pt>
                <c:pt idx="3185">
                  <c:v>3,182.99</c:v>
                </c:pt>
                <c:pt idx="3186">
                  <c:v>3,184.00</c:v>
                </c:pt>
                <c:pt idx="3187">
                  <c:v>3,185.00</c:v>
                </c:pt>
                <c:pt idx="3188">
                  <c:v>3,185.99</c:v>
                </c:pt>
                <c:pt idx="3189">
                  <c:v>3,187.00</c:v>
                </c:pt>
                <c:pt idx="3190">
                  <c:v>3,188.00</c:v>
                </c:pt>
                <c:pt idx="3191">
                  <c:v>3,188.99</c:v>
                </c:pt>
                <c:pt idx="3192">
                  <c:v>3,189.99</c:v>
                </c:pt>
                <c:pt idx="3193">
                  <c:v>3,191.00</c:v>
                </c:pt>
                <c:pt idx="3194">
                  <c:v>3,192.00</c:v>
                </c:pt>
                <c:pt idx="3195">
                  <c:v>3,192.99</c:v>
                </c:pt>
                <c:pt idx="3196">
                  <c:v>3,193.99</c:v>
                </c:pt>
                <c:pt idx="3197">
                  <c:v>3,195.00</c:v>
                </c:pt>
                <c:pt idx="3198">
                  <c:v>3,195.99</c:v>
                </c:pt>
                <c:pt idx="3199">
                  <c:v>3,196.99</c:v>
                </c:pt>
                <c:pt idx="3200">
                  <c:v>3,198.00</c:v>
                </c:pt>
                <c:pt idx="3201">
                  <c:v>3,199.00</c:v>
                </c:pt>
                <c:pt idx="3202">
                  <c:v>3,199.99</c:v>
                </c:pt>
                <c:pt idx="3203">
                  <c:v>3,200.99</c:v>
                </c:pt>
                <c:pt idx="3204">
                  <c:v>3,202.00</c:v>
                </c:pt>
                <c:pt idx="3205">
                  <c:v>3,203.00</c:v>
                </c:pt>
                <c:pt idx="3206">
                  <c:v>3,203.99</c:v>
                </c:pt>
                <c:pt idx="3207">
                  <c:v>3,205.00</c:v>
                </c:pt>
                <c:pt idx="3208">
                  <c:v>3,206.00</c:v>
                </c:pt>
                <c:pt idx="3209">
                  <c:v>3,206.99</c:v>
                </c:pt>
                <c:pt idx="3210">
                  <c:v>3,207.99</c:v>
                </c:pt>
                <c:pt idx="3211">
                  <c:v>3,209.00</c:v>
                </c:pt>
                <c:pt idx="3212">
                  <c:v>3,210.00</c:v>
                </c:pt>
                <c:pt idx="3213">
                  <c:v>3,210.99</c:v>
                </c:pt>
                <c:pt idx="3214">
                  <c:v>3,211.99</c:v>
                </c:pt>
                <c:pt idx="3215">
                  <c:v>3,213.00</c:v>
                </c:pt>
                <c:pt idx="3216">
                  <c:v>3,214.00</c:v>
                </c:pt>
                <c:pt idx="3217">
                  <c:v>3,214.99</c:v>
                </c:pt>
                <c:pt idx="3218">
                  <c:v>3,216.00</c:v>
                </c:pt>
                <c:pt idx="3219">
                  <c:v>3,217.00</c:v>
                </c:pt>
                <c:pt idx="3220">
                  <c:v>3,217.99</c:v>
                </c:pt>
                <c:pt idx="3221">
                  <c:v>3,218.99</c:v>
                </c:pt>
                <c:pt idx="3222">
                  <c:v>3,220.00</c:v>
                </c:pt>
                <c:pt idx="3223">
                  <c:v>3,221.00</c:v>
                </c:pt>
                <c:pt idx="3224">
                  <c:v>3,221.99</c:v>
                </c:pt>
                <c:pt idx="3225">
                  <c:v>3,222.99</c:v>
                </c:pt>
                <c:pt idx="3226">
                  <c:v>3,224.00</c:v>
                </c:pt>
                <c:pt idx="3227">
                  <c:v>3,225.00</c:v>
                </c:pt>
                <c:pt idx="3228">
                  <c:v>3,225.99</c:v>
                </c:pt>
                <c:pt idx="3229">
                  <c:v>3,227.00</c:v>
                </c:pt>
                <c:pt idx="3230">
                  <c:v>3,228.00</c:v>
                </c:pt>
                <c:pt idx="3231">
                  <c:v>3,228.99</c:v>
                </c:pt>
                <c:pt idx="3232">
                  <c:v>3,229.99</c:v>
                </c:pt>
                <c:pt idx="3233">
                  <c:v>3,231.00</c:v>
                </c:pt>
                <c:pt idx="3234">
                  <c:v>3,232.00</c:v>
                </c:pt>
                <c:pt idx="3235">
                  <c:v>3,232.99</c:v>
                </c:pt>
                <c:pt idx="3236">
                  <c:v>3,233.99</c:v>
                </c:pt>
                <c:pt idx="3237">
                  <c:v>3,235.00</c:v>
                </c:pt>
                <c:pt idx="3238">
                  <c:v>3,235.99</c:v>
                </c:pt>
                <c:pt idx="3239">
                  <c:v>3,236.99</c:v>
                </c:pt>
                <c:pt idx="3240">
                  <c:v>3,238.00</c:v>
                </c:pt>
                <c:pt idx="3241">
                  <c:v>3,239.00</c:v>
                </c:pt>
                <c:pt idx="3242">
                  <c:v>3,239.99</c:v>
                </c:pt>
                <c:pt idx="3243">
                  <c:v>3,240.99</c:v>
                </c:pt>
                <c:pt idx="3244">
                  <c:v>3,242.00</c:v>
                </c:pt>
                <c:pt idx="3245">
                  <c:v>3,243.00</c:v>
                </c:pt>
                <c:pt idx="3246">
                  <c:v>3,243.99</c:v>
                </c:pt>
                <c:pt idx="3247">
                  <c:v>3,245.00</c:v>
                </c:pt>
                <c:pt idx="3248">
                  <c:v>3,246.00</c:v>
                </c:pt>
                <c:pt idx="3249">
                  <c:v>3,246.99</c:v>
                </c:pt>
                <c:pt idx="3250">
                  <c:v>3,247.99</c:v>
                </c:pt>
                <c:pt idx="3251">
                  <c:v>3,249.00</c:v>
                </c:pt>
                <c:pt idx="3252">
                  <c:v>3,250.00</c:v>
                </c:pt>
                <c:pt idx="3253">
                  <c:v>3,250.99</c:v>
                </c:pt>
                <c:pt idx="3254">
                  <c:v>3,251.99</c:v>
                </c:pt>
                <c:pt idx="3255">
                  <c:v>3,253.00</c:v>
                </c:pt>
                <c:pt idx="3256">
                  <c:v>3,254.00</c:v>
                </c:pt>
                <c:pt idx="3257">
                  <c:v>3,254.99</c:v>
                </c:pt>
                <c:pt idx="3258">
                  <c:v>3,256.00</c:v>
                </c:pt>
                <c:pt idx="3259">
                  <c:v>3,257.00</c:v>
                </c:pt>
                <c:pt idx="3260">
                  <c:v>3,257.99</c:v>
                </c:pt>
                <c:pt idx="3261">
                  <c:v>3,258.99</c:v>
                </c:pt>
                <c:pt idx="3262">
                  <c:v>3,260.00</c:v>
                </c:pt>
                <c:pt idx="3263">
                  <c:v>3,261.00</c:v>
                </c:pt>
                <c:pt idx="3264">
                  <c:v>3,261.99</c:v>
                </c:pt>
                <c:pt idx="3265">
                  <c:v>3,262.99</c:v>
                </c:pt>
                <c:pt idx="3266">
                  <c:v>3,264.00</c:v>
                </c:pt>
                <c:pt idx="3267">
                  <c:v>3,265.00</c:v>
                </c:pt>
                <c:pt idx="3268">
                  <c:v>3,265.99</c:v>
                </c:pt>
                <c:pt idx="3269">
                  <c:v>3,267.00</c:v>
                </c:pt>
                <c:pt idx="3270">
                  <c:v>3,268.00</c:v>
                </c:pt>
                <c:pt idx="3271">
                  <c:v>3,268.99</c:v>
                </c:pt>
                <c:pt idx="3272">
                  <c:v>3,269.99</c:v>
                </c:pt>
                <c:pt idx="3273">
                  <c:v>3,271.00</c:v>
                </c:pt>
                <c:pt idx="3274">
                  <c:v>3,272.00</c:v>
                </c:pt>
                <c:pt idx="3275">
                  <c:v>3,272.99</c:v>
                </c:pt>
                <c:pt idx="3276">
                  <c:v>3,273.99</c:v>
                </c:pt>
                <c:pt idx="3277">
                  <c:v>3,275.00</c:v>
                </c:pt>
                <c:pt idx="3278">
                  <c:v>3,275.99</c:v>
                </c:pt>
                <c:pt idx="3279">
                  <c:v>3,276.99</c:v>
                </c:pt>
                <c:pt idx="3280">
                  <c:v>3,278.00</c:v>
                </c:pt>
                <c:pt idx="3281">
                  <c:v>3,279.00</c:v>
                </c:pt>
                <c:pt idx="3282">
                  <c:v>3,279.99</c:v>
                </c:pt>
                <c:pt idx="3283">
                  <c:v>3,280.99</c:v>
                </c:pt>
                <c:pt idx="3284">
                  <c:v>3,282.00</c:v>
                </c:pt>
                <c:pt idx="3285">
                  <c:v>3,283.00</c:v>
                </c:pt>
                <c:pt idx="3286">
                  <c:v>3,283.99</c:v>
                </c:pt>
                <c:pt idx="3287">
                  <c:v>3,285.00</c:v>
                </c:pt>
                <c:pt idx="3288">
                  <c:v>3,286.00</c:v>
                </c:pt>
                <c:pt idx="3289">
                  <c:v>3,286.99</c:v>
                </c:pt>
                <c:pt idx="3290">
                  <c:v>3,287.99</c:v>
                </c:pt>
                <c:pt idx="3291">
                  <c:v>3,289.00</c:v>
                </c:pt>
                <c:pt idx="3292">
                  <c:v>3,290.00</c:v>
                </c:pt>
                <c:pt idx="3293">
                  <c:v>3,290.99</c:v>
                </c:pt>
                <c:pt idx="3294">
                  <c:v>3,291.99</c:v>
                </c:pt>
                <c:pt idx="3295">
                  <c:v>3,293.00</c:v>
                </c:pt>
                <c:pt idx="3296">
                  <c:v>3,294.00</c:v>
                </c:pt>
                <c:pt idx="3297">
                  <c:v>3,294.99</c:v>
                </c:pt>
                <c:pt idx="3298">
                  <c:v>3,296.00</c:v>
                </c:pt>
                <c:pt idx="3299">
                  <c:v>3,297.00</c:v>
                </c:pt>
                <c:pt idx="3300">
                  <c:v>3,297.99</c:v>
                </c:pt>
                <c:pt idx="3301">
                  <c:v>3,298.99</c:v>
                </c:pt>
                <c:pt idx="3302">
                  <c:v>3,300.00</c:v>
                </c:pt>
                <c:pt idx="3303">
                  <c:v>3,301.00</c:v>
                </c:pt>
                <c:pt idx="3304">
                  <c:v>3,301.99</c:v>
                </c:pt>
                <c:pt idx="3305">
                  <c:v>3,302.99</c:v>
                </c:pt>
                <c:pt idx="3306">
                  <c:v>3,304.00</c:v>
                </c:pt>
                <c:pt idx="3307">
                  <c:v>3,305.00</c:v>
                </c:pt>
                <c:pt idx="3308">
                  <c:v>3,305.99</c:v>
                </c:pt>
                <c:pt idx="3309">
                  <c:v>3,307.00</c:v>
                </c:pt>
                <c:pt idx="3310">
                  <c:v>3,308.00</c:v>
                </c:pt>
                <c:pt idx="3311">
                  <c:v>3,308.99</c:v>
                </c:pt>
                <c:pt idx="3312">
                  <c:v>3,309.99</c:v>
                </c:pt>
                <c:pt idx="3313">
                  <c:v>3,311.00</c:v>
                </c:pt>
                <c:pt idx="3314">
                  <c:v>3,312.00</c:v>
                </c:pt>
                <c:pt idx="3315">
                  <c:v>3,312.99</c:v>
                </c:pt>
                <c:pt idx="3316">
                  <c:v>3,313.99</c:v>
                </c:pt>
                <c:pt idx="3317">
                  <c:v>3,315.00</c:v>
                </c:pt>
                <c:pt idx="3318">
                  <c:v>3,315.99</c:v>
                </c:pt>
                <c:pt idx="3319">
                  <c:v>3,316.99</c:v>
                </c:pt>
                <c:pt idx="3320">
                  <c:v>3,318.00</c:v>
                </c:pt>
                <c:pt idx="3321">
                  <c:v>3,319.00</c:v>
                </c:pt>
                <c:pt idx="3322">
                  <c:v>3,319.99</c:v>
                </c:pt>
                <c:pt idx="3323">
                  <c:v>3,320.99</c:v>
                </c:pt>
                <c:pt idx="3324">
                  <c:v>3,322.00</c:v>
                </c:pt>
                <c:pt idx="3325">
                  <c:v>3,323.00</c:v>
                </c:pt>
                <c:pt idx="3326">
                  <c:v>3,323.99</c:v>
                </c:pt>
                <c:pt idx="3327">
                  <c:v>3,325.00</c:v>
                </c:pt>
                <c:pt idx="3328">
                  <c:v>3,326.00</c:v>
                </c:pt>
                <c:pt idx="3329">
                  <c:v>3,326.99</c:v>
                </c:pt>
                <c:pt idx="3330">
                  <c:v>3,327.99</c:v>
                </c:pt>
                <c:pt idx="3331">
                  <c:v>3,329.00</c:v>
                </c:pt>
                <c:pt idx="3332">
                  <c:v>3,330.00</c:v>
                </c:pt>
                <c:pt idx="3333">
                  <c:v>3,330.99</c:v>
                </c:pt>
                <c:pt idx="3334">
                  <c:v>3,331.99</c:v>
                </c:pt>
                <c:pt idx="3335">
                  <c:v>3,333.00</c:v>
                </c:pt>
                <c:pt idx="3336">
                  <c:v>3,334.00</c:v>
                </c:pt>
                <c:pt idx="3337">
                  <c:v>3,334.99</c:v>
                </c:pt>
                <c:pt idx="3338">
                  <c:v>3,336.00</c:v>
                </c:pt>
                <c:pt idx="3339">
                  <c:v>3,337.00</c:v>
                </c:pt>
                <c:pt idx="3340">
                  <c:v>3,337.99</c:v>
                </c:pt>
                <c:pt idx="3341">
                  <c:v>3,338.99</c:v>
                </c:pt>
                <c:pt idx="3342">
                  <c:v>3,340.00</c:v>
                </c:pt>
                <c:pt idx="3343">
                  <c:v>3,341.00</c:v>
                </c:pt>
                <c:pt idx="3344">
                  <c:v>3,341.99</c:v>
                </c:pt>
                <c:pt idx="3345">
                  <c:v>3,342.99</c:v>
                </c:pt>
                <c:pt idx="3346">
                  <c:v>3,344.00</c:v>
                </c:pt>
                <c:pt idx="3347">
                  <c:v>3,345.00</c:v>
                </c:pt>
                <c:pt idx="3348">
                  <c:v>3,345.99</c:v>
                </c:pt>
                <c:pt idx="3349">
                  <c:v>3,347.00</c:v>
                </c:pt>
                <c:pt idx="3350">
                  <c:v>3,348.00</c:v>
                </c:pt>
                <c:pt idx="3351">
                  <c:v>3,348.99</c:v>
                </c:pt>
                <c:pt idx="3352">
                  <c:v>3,349.99</c:v>
                </c:pt>
                <c:pt idx="3353">
                  <c:v>3,351.00</c:v>
                </c:pt>
                <c:pt idx="3354">
                  <c:v>3,352.00</c:v>
                </c:pt>
                <c:pt idx="3355">
                  <c:v>3,352.99</c:v>
                </c:pt>
              </c:strCache>
            </c:strRef>
          </c:xVal>
          <c:yVal>
            <c:numRef>
              <c:f>'8-17-2022 11-04-05 AM'!$F$2:$F$3357</c:f>
              <c:numCache>
                <c:formatCode>General</c:formatCode>
                <c:ptCount val="3356"/>
                <c:pt idx="0">
                  <c:v>73.848488000000003</c:v>
                </c:pt>
                <c:pt idx="1">
                  <c:v>72.198319999999995</c:v>
                </c:pt>
                <c:pt idx="2">
                  <c:v>72.195763999999997</c:v>
                </c:pt>
                <c:pt idx="3">
                  <c:v>73.208966000000004</c:v>
                </c:pt>
                <c:pt idx="4">
                  <c:v>73.208516000000003</c:v>
                </c:pt>
                <c:pt idx="5">
                  <c:v>73.189651999999995</c:v>
                </c:pt>
                <c:pt idx="6">
                  <c:v>73.193144000000004</c:v>
                </c:pt>
                <c:pt idx="7">
                  <c:v>73.201982000000001</c:v>
                </c:pt>
                <c:pt idx="8">
                  <c:v>73.200074000000001</c:v>
                </c:pt>
                <c:pt idx="9">
                  <c:v>73.195537999999999</c:v>
                </c:pt>
                <c:pt idx="10">
                  <c:v>73.191181999999998</c:v>
                </c:pt>
                <c:pt idx="11">
                  <c:v>73.182578000000007</c:v>
                </c:pt>
                <c:pt idx="12">
                  <c:v>73.1858</c:v>
                </c:pt>
                <c:pt idx="13">
                  <c:v>73.194404000000006</c:v>
                </c:pt>
                <c:pt idx="14">
                  <c:v>73.209649999999996</c:v>
                </c:pt>
                <c:pt idx="15">
                  <c:v>73.205420000000004</c:v>
                </c:pt>
                <c:pt idx="16">
                  <c:v>73.182614000000001</c:v>
                </c:pt>
                <c:pt idx="17">
                  <c:v>73.196402000000006</c:v>
                </c:pt>
                <c:pt idx="18">
                  <c:v>73.207921999999996</c:v>
                </c:pt>
                <c:pt idx="19">
                  <c:v>73.196240000000003</c:v>
                </c:pt>
                <c:pt idx="20">
                  <c:v>73.175774000000004</c:v>
                </c:pt>
                <c:pt idx="21">
                  <c:v>73.186465999999996</c:v>
                </c:pt>
                <c:pt idx="22">
                  <c:v>73.211504000000005</c:v>
                </c:pt>
                <c:pt idx="23">
                  <c:v>73.202629999999999</c:v>
                </c:pt>
                <c:pt idx="24">
                  <c:v>73.206158000000002</c:v>
                </c:pt>
                <c:pt idx="25">
                  <c:v>73.190516000000002</c:v>
                </c:pt>
                <c:pt idx="26">
                  <c:v>73.192676000000006</c:v>
                </c:pt>
                <c:pt idx="27">
                  <c:v>73.205113999999995</c:v>
                </c:pt>
                <c:pt idx="28">
                  <c:v>73.201567999999995</c:v>
                </c:pt>
                <c:pt idx="29">
                  <c:v>73.193989999999999</c:v>
                </c:pt>
                <c:pt idx="30">
                  <c:v>73.204628</c:v>
                </c:pt>
                <c:pt idx="31">
                  <c:v>73.21172</c:v>
                </c:pt>
                <c:pt idx="32">
                  <c:v>73.201784000000004</c:v>
                </c:pt>
                <c:pt idx="33">
                  <c:v>73.192207999999994</c:v>
                </c:pt>
                <c:pt idx="34">
                  <c:v>73.183874000000003</c:v>
                </c:pt>
                <c:pt idx="35">
                  <c:v>73.205905999999999</c:v>
                </c:pt>
                <c:pt idx="36">
                  <c:v>73.223780000000005</c:v>
                </c:pt>
                <c:pt idx="37">
                  <c:v>73.209038000000007</c:v>
                </c:pt>
                <c:pt idx="38">
                  <c:v>73.200344000000001</c:v>
                </c:pt>
                <c:pt idx="39">
                  <c:v>73.197950000000006</c:v>
                </c:pt>
                <c:pt idx="40">
                  <c:v>73.193594000000004</c:v>
                </c:pt>
                <c:pt idx="41">
                  <c:v>73.211197999999996</c:v>
                </c:pt>
                <c:pt idx="42">
                  <c:v>73.197680000000005</c:v>
                </c:pt>
                <c:pt idx="43">
                  <c:v>73.195682000000005</c:v>
                </c:pt>
                <c:pt idx="44">
                  <c:v>73.186430000000001</c:v>
                </c:pt>
                <c:pt idx="45">
                  <c:v>73.186645999999996</c:v>
                </c:pt>
                <c:pt idx="46">
                  <c:v>73.198238000000003</c:v>
                </c:pt>
                <c:pt idx="47">
                  <c:v>73.198093999999998</c:v>
                </c:pt>
                <c:pt idx="48">
                  <c:v>73.208426000000003</c:v>
                </c:pt>
                <c:pt idx="49">
                  <c:v>73.210279999999997</c:v>
                </c:pt>
                <c:pt idx="50">
                  <c:v>73.208858000000006</c:v>
                </c:pt>
                <c:pt idx="51">
                  <c:v>73.207976000000002</c:v>
                </c:pt>
                <c:pt idx="52">
                  <c:v>73.196960000000004</c:v>
                </c:pt>
                <c:pt idx="53">
                  <c:v>73.207796000000002</c:v>
                </c:pt>
                <c:pt idx="54">
                  <c:v>73.216256000000001</c:v>
                </c:pt>
                <c:pt idx="55">
                  <c:v>73.201946000000007</c:v>
                </c:pt>
                <c:pt idx="56">
                  <c:v>73.201064000000002</c:v>
                </c:pt>
                <c:pt idx="57">
                  <c:v>73.188301999999993</c:v>
                </c:pt>
                <c:pt idx="58">
                  <c:v>73.193647999999996</c:v>
                </c:pt>
                <c:pt idx="59">
                  <c:v>73.207993999999999</c:v>
                </c:pt>
                <c:pt idx="60">
                  <c:v>73.200146000000004</c:v>
                </c:pt>
                <c:pt idx="61">
                  <c:v>73.203602000000004</c:v>
                </c:pt>
                <c:pt idx="62">
                  <c:v>73.216976000000003</c:v>
                </c:pt>
                <c:pt idx="63">
                  <c:v>73.209577999999993</c:v>
                </c:pt>
                <c:pt idx="64">
                  <c:v>73.205995999999999</c:v>
                </c:pt>
                <c:pt idx="65">
                  <c:v>73.207868000000005</c:v>
                </c:pt>
                <c:pt idx="66">
                  <c:v>73.206283999999997</c:v>
                </c:pt>
                <c:pt idx="67">
                  <c:v>73.204682000000005</c:v>
                </c:pt>
                <c:pt idx="68">
                  <c:v>73.200974000000002</c:v>
                </c:pt>
                <c:pt idx="69">
                  <c:v>73.199551999999997</c:v>
                </c:pt>
                <c:pt idx="70">
                  <c:v>73.210874000000004</c:v>
                </c:pt>
                <c:pt idx="71">
                  <c:v>73.199678000000006</c:v>
                </c:pt>
                <c:pt idx="72">
                  <c:v>73.207273999999998</c:v>
                </c:pt>
                <c:pt idx="73">
                  <c:v>73.207346000000001</c:v>
                </c:pt>
                <c:pt idx="74">
                  <c:v>73.221115999999995</c:v>
                </c:pt>
                <c:pt idx="75">
                  <c:v>73.221817999999999</c:v>
                </c:pt>
                <c:pt idx="76">
                  <c:v>73.202684000000005</c:v>
                </c:pt>
                <c:pt idx="77">
                  <c:v>73.184594000000004</c:v>
                </c:pt>
                <c:pt idx="78">
                  <c:v>73.187618000000001</c:v>
                </c:pt>
                <c:pt idx="79">
                  <c:v>73.207238000000004</c:v>
                </c:pt>
                <c:pt idx="80">
                  <c:v>73.205095999999998</c:v>
                </c:pt>
                <c:pt idx="81">
                  <c:v>73.207939999999994</c:v>
                </c:pt>
                <c:pt idx="82">
                  <c:v>73.205168</c:v>
                </c:pt>
                <c:pt idx="83">
                  <c:v>73.195105999999996</c:v>
                </c:pt>
                <c:pt idx="84">
                  <c:v>73.186700000000002</c:v>
                </c:pt>
                <c:pt idx="85">
                  <c:v>73.194745999999995</c:v>
                </c:pt>
                <c:pt idx="86">
                  <c:v>73.216076000000001</c:v>
                </c:pt>
                <c:pt idx="87">
                  <c:v>73.214743999999996</c:v>
                </c:pt>
                <c:pt idx="88">
                  <c:v>73.202774000000005</c:v>
                </c:pt>
                <c:pt idx="89">
                  <c:v>73.202017999999995</c:v>
                </c:pt>
                <c:pt idx="90">
                  <c:v>73.206085999999999</c:v>
                </c:pt>
                <c:pt idx="91">
                  <c:v>73.204412000000005</c:v>
                </c:pt>
                <c:pt idx="92">
                  <c:v>73.203440000000001</c:v>
                </c:pt>
                <c:pt idx="93">
                  <c:v>73.200128000000007</c:v>
                </c:pt>
                <c:pt idx="94">
                  <c:v>73.201172</c:v>
                </c:pt>
                <c:pt idx="95">
                  <c:v>73.199731999999997</c:v>
                </c:pt>
                <c:pt idx="96">
                  <c:v>73.195682000000005</c:v>
                </c:pt>
                <c:pt idx="97">
                  <c:v>73.186735999999996</c:v>
                </c:pt>
                <c:pt idx="98">
                  <c:v>73.202522000000002</c:v>
                </c:pt>
                <c:pt idx="99">
                  <c:v>73.204808</c:v>
                </c:pt>
                <c:pt idx="100">
                  <c:v>73.216166000000001</c:v>
                </c:pt>
                <c:pt idx="101">
                  <c:v>73.206931999999995</c:v>
                </c:pt>
                <c:pt idx="102">
                  <c:v>73.207868000000005</c:v>
                </c:pt>
                <c:pt idx="103">
                  <c:v>73.208839999999995</c:v>
                </c:pt>
                <c:pt idx="104">
                  <c:v>73.210064000000003</c:v>
                </c:pt>
                <c:pt idx="105">
                  <c:v>73.215770000000006</c:v>
                </c:pt>
                <c:pt idx="106">
                  <c:v>73.193306000000007</c:v>
                </c:pt>
                <c:pt idx="107">
                  <c:v>73.193774000000005</c:v>
                </c:pt>
                <c:pt idx="108">
                  <c:v>73.196042000000006</c:v>
                </c:pt>
                <c:pt idx="109">
                  <c:v>73.210369999999998</c:v>
                </c:pt>
                <c:pt idx="110">
                  <c:v>73.216021999999995</c:v>
                </c:pt>
                <c:pt idx="111">
                  <c:v>73.210639999999998</c:v>
                </c:pt>
                <c:pt idx="112">
                  <c:v>73.231718000000001</c:v>
                </c:pt>
                <c:pt idx="113">
                  <c:v>73.222483999999994</c:v>
                </c:pt>
                <c:pt idx="114">
                  <c:v>73.210532000000001</c:v>
                </c:pt>
                <c:pt idx="115">
                  <c:v>73.188931999999994</c:v>
                </c:pt>
                <c:pt idx="116">
                  <c:v>73.195772000000005</c:v>
                </c:pt>
                <c:pt idx="117">
                  <c:v>73.205995999999999</c:v>
                </c:pt>
                <c:pt idx="118">
                  <c:v>73.234058000000005</c:v>
                </c:pt>
                <c:pt idx="119">
                  <c:v>73.215301999999994</c:v>
                </c:pt>
                <c:pt idx="120">
                  <c:v>73.192982000000001</c:v>
                </c:pt>
                <c:pt idx="121">
                  <c:v>73.208354</c:v>
                </c:pt>
                <c:pt idx="122">
                  <c:v>73.212367999999998</c:v>
                </c:pt>
                <c:pt idx="123">
                  <c:v>73.204232000000005</c:v>
                </c:pt>
                <c:pt idx="124">
                  <c:v>73.209128000000007</c:v>
                </c:pt>
                <c:pt idx="125">
                  <c:v>73.219892000000002</c:v>
                </c:pt>
                <c:pt idx="126">
                  <c:v>73.219514000000004</c:v>
                </c:pt>
                <c:pt idx="127">
                  <c:v>73.214258000000001</c:v>
                </c:pt>
                <c:pt idx="128">
                  <c:v>73.205258000000001</c:v>
                </c:pt>
                <c:pt idx="129">
                  <c:v>73.214293999999995</c:v>
                </c:pt>
                <c:pt idx="130">
                  <c:v>73.226678000000007</c:v>
                </c:pt>
                <c:pt idx="131">
                  <c:v>73.218974000000003</c:v>
                </c:pt>
                <c:pt idx="132">
                  <c:v>73.210982000000001</c:v>
                </c:pt>
                <c:pt idx="133">
                  <c:v>73.217174</c:v>
                </c:pt>
                <c:pt idx="134">
                  <c:v>73.206373999999997</c:v>
                </c:pt>
                <c:pt idx="135">
                  <c:v>73.224968000000004</c:v>
                </c:pt>
                <c:pt idx="136">
                  <c:v>73.221350000000001</c:v>
                </c:pt>
                <c:pt idx="137">
                  <c:v>73.206931999999995</c:v>
                </c:pt>
                <c:pt idx="138">
                  <c:v>73.188931999999994</c:v>
                </c:pt>
                <c:pt idx="139">
                  <c:v>73.196185999999997</c:v>
                </c:pt>
                <c:pt idx="140">
                  <c:v>73.226749999999996</c:v>
                </c:pt>
                <c:pt idx="141">
                  <c:v>73.229342000000003</c:v>
                </c:pt>
                <c:pt idx="142">
                  <c:v>73.221457999999998</c:v>
                </c:pt>
                <c:pt idx="143">
                  <c:v>73.215860000000006</c:v>
                </c:pt>
                <c:pt idx="144">
                  <c:v>73.216489999999993</c:v>
                </c:pt>
                <c:pt idx="145">
                  <c:v>73.210874000000004</c:v>
                </c:pt>
                <c:pt idx="146">
                  <c:v>73.208876000000004</c:v>
                </c:pt>
                <c:pt idx="147">
                  <c:v>73.221187999999998</c:v>
                </c:pt>
                <c:pt idx="148">
                  <c:v>73.224211999999994</c:v>
                </c:pt>
                <c:pt idx="149">
                  <c:v>73.225273999999999</c:v>
                </c:pt>
                <c:pt idx="150">
                  <c:v>73.218686000000005</c:v>
                </c:pt>
                <c:pt idx="151">
                  <c:v>73.208354</c:v>
                </c:pt>
                <c:pt idx="152">
                  <c:v>73.218487999999994</c:v>
                </c:pt>
                <c:pt idx="153">
                  <c:v>73.230367999999999</c:v>
                </c:pt>
                <c:pt idx="154">
                  <c:v>73.226551999999998</c:v>
                </c:pt>
                <c:pt idx="155">
                  <c:v>73.210766000000007</c:v>
                </c:pt>
                <c:pt idx="156">
                  <c:v>73.213808</c:v>
                </c:pt>
                <c:pt idx="157">
                  <c:v>73.213592000000006</c:v>
                </c:pt>
                <c:pt idx="158">
                  <c:v>73.216759999999994</c:v>
                </c:pt>
                <c:pt idx="159">
                  <c:v>73.215841999999995</c:v>
                </c:pt>
                <c:pt idx="160">
                  <c:v>73.215176</c:v>
                </c:pt>
                <c:pt idx="161">
                  <c:v>73.217408000000006</c:v>
                </c:pt>
                <c:pt idx="162">
                  <c:v>73.222322000000005</c:v>
                </c:pt>
                <c:pt idx="163">
                  <c:v>73.210549999999998</c:v>
                </c:pt>
                <c:pt idx="164">
                  <c:v>73.215481999999994</c:v>
                </c:pt>
                <c:pt idx="165">
                  <c:v>73.224841999999995</c:v>
                </c:pt>
                <c:pt idx="166">
                  <c:v>73.231898000000001</c:v>
                </c:pt>
                <c:pt idx="167">
                  <c:v>73.227596000000005</c:v>
                </c:pt>
                <c:pt idx="168">
                  <c:v>73.216561999999996</c:v>
                </c:pt>
                <c:pt idx="169">
                  <c:v>73.221727999999999</c:v>
                </c:pt>
                <c:pt idx="170">
                  <c:v>73.218254000000002</c:v>
                </c:pt>
                <c:pt idx="171">
                  <c:v>73.218722</c:v>
                </c:pt>
                <c:pt idx="172">
                  <c:v>73.225633999999999</c:v>
                </c:pt>
                <c:pt idx="173">
                  <c:v>73.217588000000006</c:v>
                </c:pt>
                <c:pt idx="174">
                  <c:v>73.213033999999993</c:v>
                </c:pt>
                <c:pt idx="175">
                  <c:v>73.232528000000002</c:v>
                </c:pt>
                <c:pt idx="176">
                  <c:v>73.227146000000005</c:v>
                </c:pt>
                <c:pt idx="177">
                  <c:v>73.226479999999995</c:v>
                </c:pt>
                <c:pt idx="178">
                  <c:v>73.212655999999996</c:v>
                </c:pt>
                <c:pt idx="179">
                  <c:v>73.221943999999993</c:v>
                </c:pt>
                <c:pt idx="180">
                  <c:v>73.228424000000004</c:v>
                </c:pt>
                <c:pt idx="181">
                  <c:v>73.232491999999993</c:v>
                </c:pt>
                <c:pt idx="182">
                  <c:v>73.230998</c:v>
                </c:pt>
                <c:pt idx="183">
                  <c:v>73.213718</c:v>
                </c:pt>
                <c:pt idx="184">
                  <c:v>73.210982000000001</c:v>
                </c:pt>
                <c:pt idx="185">
                  <c:v>73.221277999999998</c:v>
                </c:pt>
                <c:pt idx="186">
                  <c:v>73.224230000000006</c:v>
                </c:pt>
                <c:pt idx="187">
                  <c:v>73.223870000000005</c:v>
                </c:pt>
                <c:pt idx="188">
                  <c:v>73.227866000000006</c:v>
                </c:pt>
                <c:pt idx="189">
                  <c:v>73.227254000000002</c:v>
                </c:pt>
                <c:pt idx="190">
                  <c:v>73.223761999999994</c:v>
                </c:pt>
                <c:pt idx="191">
                  <c:v>73.228424000000004</c:v>
                </c:pt>
                <c:pt idx="192">
                  <c:v>73.234598000000005</c:v>
                </c:pt>
                <c:pt idx="193">
                  <c:v>73.227902</c:v>
                </c:pt>
                <c:pt idx="194">
                  <c:v>73.231105999999997</c:v>
                </c:pt>
                <c:pt idx="195">
                  <c:v>73.220252000000002</c:v>
                </c:pt>
                <c:pt idx="196">
                  <c:v>73.219802000000001</c:v>
                </c:pt>
                <c:pt idx="197">
                  <c:v>73.235479999999995</c:v>
                </c:pt>
                <c:pt idx="198">
                  <c:v>73.244066000000004</c:v>
                </c:pt>
                <c:pt idx="199">
                  <c:v>73.244066000000004</c:v>
                </c:pt>
                <c:pt idx="200">
                  <c:v>73.230620000000002</c:v>
                </c:pt>
                <c:pt idx="201">
                  <c:v>73.223240000000004</c:v>
                </c:pt>
                <c:pt idx="202">
                  <c:v>73.235426000000004</c:v>
                </c:pt>
                <c:pt idx="203">
                  <c:v>73.244821999999999</c:v>
                </c:pt>
                <c:pt idx="204">
                  <c:v>73.242050000000006</c:v>
                </c:pt>
                <c:pt idx="205">
                  <c:v>73.227307999999994</c:v>
                </c:pt>
                <c:pt idx="206">
                  <c:v>73.218847999999994</c:v>
                </c:pt>
                <c:pt idx="207">
                  <c:v>73.218559999999997</c:v>
                </c:pt>
                <c:pt idx="208">
                  <c:v>73.229162000000002</c:v>
                </c:pt>
                <c:pt idx="209">
                  <c:v>73.239673999999994</c:v>
                </c:pt>
                <c:pt idx="210">
                  <c:v>73.234058000000005</c:v>
                </c:pt>
                <c:pt idx="211">
                  <c:v>73.226966000000004</c:v>
                </c:pt>
                <c:pt idx="212">
                  <c:v>73.232491999999993</c:v>
                </c:pt>
                <c:pt idx="213">
                  <c:v>73.237729999999999</c:v>
                </c:pt>
                <c:pt idx="214">
                  <c:v>73.244534000000002</c:v>
                </c:pt>
                <c:pt idx="215">
                  <c:v>73.248007999999999</c:v>
                </c:pt>
                <c:pt idx="216">
                  <c:v>73.251013999999998</c:v>
                </c:pt>
                <c:pt idx="217">
                  <c:v>73.236794000000003</c:v>
                </c:pt>
                <c:pt idx="218">
                  <c:v>73.228369999999998</c:v>
                </c:pt>
                <c:pt idx="219">
                  <c:v>73.251248000000004</c:v>
                </c:pt>
                <c:pt idx="220">
                  <c:v>73.259060000000005</c:v>
                </c:pt>
                <c:pt idx="221">
                  <c:v>73.250041999999993</c:v>
                </c:pt>
                <c:pt idx="222">
                  <c:v>73.240610000000004</c:v>
                </c:pt>
                <c:pt idx="223">
                  <c:v>73.242338000000004</c:v>
                </c:pt>
                <c:pt idx="224">
                  <c:v>73.250168000000002</c:v>
                </c:pt>
                <c:pt idx="225">
                  <c:v>73.242590000000007</c:v>
                </c:pt>
                <c:pt idx="226">
                  <c:v>73.243148000000005</c:v>
                </c:pt>
                <c:pt idx="227">
                  <c:v>73.234256000000002</c:v>
                </c:pt>
                <c:pt idx="228">
                  <c:v>73.240772000000007</c:v>
                </c:pt>
                <c:pt idx="229">
                  <c:v>73.254487999999995</c:v>
                </c:pt>
                <c:pt idx="230">
                  <c:v>73.261814000000001</c:v>
                </c:pt>
                <c:pt idx="231">
                  <c:v>73.236506000000006</c:v>
                </c:pt>
                <c:pt idx="232">
                  <c:v>73.229252000000002</c:v>
                </c:pt>
                <c:pt idx="233">
                  <c:v>73.248943999999995</c:v>
                </c:pt>
                <c:pt idx="234">
                  <c:v>73.257025999999996</c:v>
                </c:pt>
                <c:pt idx="235">
                  <c:v>73.252994000000001</c:v>
                </c:pt>
                <c:pt idx="236">
                  <c:v>73.230583999999993</c:v>
                </c:pt>
                <c:pt idx="237">
                  <c:v>73.241383999999996</c:v>
                </c:pt>
                <c:pt idx="238">
                  <c:v>73.263955999999993</c:v>
                </c:pt>
                <c:pt idx="239">
                  <c:v>73.255244000000005</c:v>
                </c:pt>
                <c:pt idx="240">
                  <c:v>73.246567999999996</c:v>
                </c:pt>
                <c:pt idx="241">
                  <c:v>73.234579999999994</c:v>
                </c:pt>
                <c:pt idx="242">
                  <c:v>73.245812000000001</c:v>
                </c:pt>
                <c:pt idx="243">
                  <c:v>73.260499999999993</c:v>
                </c:pt>
                <c:pt idx="244">
                  <c:v>73.260643999999999</c:v>
                </c:pt>
                <c:pt idx="245">
                  <c:v>73.252706000000003</c:v>
                </c:pt>
                <c:pt idx="246">
                  <c:v>73.245739999999998</c:v>
                </c:pt>
                <c:pt idx="247">
                  <c:v>73.244119999999995</c:v>
                </c:pt>
                <c:pt idx="248">
                  <c:v>73.265810000000002</c:v>
                </c:pt>
                <c:pt idx="249">
                  <c:v>73.265647999999999</c:v>
                </c:pt>
                <c:pt idx="250">
                  <c:v>73.243039999999993</c:v>
                </c:pt>
                <c:pt idx="251">
                  <c:v>73.263289999999998</c:v>
                </c:pt>
                <c:pt idx="252">
                  <c:v>73.275853999999995</c:v>
                </c:pt>
                <c:pt idx="253">
                  <c:v>73.261418000000006</c:v>
                </c:pt>
                <c:pt idx="254">
                  <c:v>73.247035999999994</c:v>
                </c:pt>
                <c:pt idx="255">
                  <c:v>73.254127999999994</c:v>
                </c:pt>
                <c:pt idx="256">
                  <c:v>73.272397999999995</c:v>
                </c:pt>
                <c:pt idx="257">
                  <c:v>73.276052000000007</c:v>
                </c:pt>
                <c:pt idx="258">
                  <c:v>73.252724000000001</c:v>
                </c:pt>
                <c:pt idx="259">
                  <c:v>73.252526000000003</c:v>
                </c:pt>
                <c:pt idx="260">
                  <c:v>73.250870000000006</c:v>
                </c:pt>
                <c:pt idx="261">
                  <c:v>73.269734</c:v>
                </c:pt>
                <c:pt idx="262">
                  <c:v>73.270526000000004</c:v>
                </c:pt>
                <c:pt idx="263">
                  <c:v>73.259005999999999</c:v>
                </c:pt>
                <c:pt idx="264">
                  <c:v>73.265467999999998</c:v>
                </c:pt>
                <c:pt idx="265">
                  <c:v>73.275908000000001</c:v>
                </c:pt>
                <c:pt idx="266">
                  <c:v>73.282604000000006</c:v>
                </c:pt>
                <c:pt idx="267">
                  <c:v>73.261148000000006</c:v>
                </c:pt>
                <c:pt idx="268">
                  <c:v>73.274377999999999</c:v>
                </c:pt>
                <c:pt idx="269">
                  <c:v>73.281074000000004</c:v>
                </c:pt>
                <c:pt idx="270">
                  <c:v>73.279759999999996</c:v>
                </c:pt>
                <c:pt idx="271">
                  <c:v>73.266080000000002</c:v>
                </c:pt>
                <c:pt idx="272">
                  <c:v>73.254686000000007</c:v>
                </c:pt>
                <c:pt idx="273">
                  <c:v>73.272649999999999</c:v>
                </c:pt>
                <c:pt idx="274">
                  <c:v>73.285195999999999</c:v>
                </c:pt>
                <c:pt idx="275">
                  <c:v>73.269283999999999</c:v>
                </c:pt>
                <c:pt idx="276">
                  <c:v>73.27337</c:v>
                </c:pt>
                <c:pt idx="277">
                  <c:v>73.285160000000005</c:v>
                </c:pt>
                <c:pt idx="278">
                  <c:v>73.277041999999994</c:v>
                </c:pt>
                <c:pt idx="279">
                  <c:v>73.279184000000001</c:v>
                </c:pt>
                <c:pt idx="280">
                  <c:v>73.288039999999995</c:v>
                </c:pt>
                <c:pt idx="281">
                  <c:v>73.284115999999997</c:v>
                </c:pt>
                <c:pt idx="282">
                  <c:v>73.279669999999996</c:v>
                </c:pt>
                <c:pt idx="283">
                  <c:v>73.270669999999996</c:v>
                </c:pt>
                <c:pt idx="284">
                  <c:v>73.276105999999999</c:v>
                </c:pt>
                <c:pt idx="285">
                  <c:v>73.280156000000005</c:v>
                </c:pt>
                <c:pt idx="286">
                  <c:v>73.268888000000004</c:v>
                </c:pt>
                <c:pt idx="287">
                  <c:v>73.277401999999995</c:v>
                </c:pt>
                <c:pt idx="288">
                  <c:v>73.289587999999995</c:v>
                </c:pt>
                <c:pt idx="289">
                  <c:v>73.282964000000007</c:v>
                </c:pt>
                <c:pt idx="290">
                  <c:v>73.270508000000007</c:v>
                </c:pt>
                <c:pt idx="291">
                  <c:v>73.286888000000005</c:v>
                </c:pt>
                <c:pt idx="292">
                  <c:v>73.291784000000007</c:v>
                </c:pt>
                <c:pt idx="293">
                  <c:v>73.301648</c:v>
                </c:pt>
                <c:pt idx="294">
                  <c:v>73.287194</c:v>
                </c:pt>
                <c:pt idx="295">
                  <c:v>73.293368000000001</c:v>
                </c:pt>
                <c:pt idx="296">
                  <c:v>73.313401999999996</c:v>
                </c:pt>
                <c:pt idx="297">
                  <c:v>73.294393999999997</c:v>
                </c:pt>
                <c:pt idx="298">
                  <c:v>73.288148000000007</c:v>
                </c:pt>
                <c:pt idx="299">
                  <c:v>73.291405999999995</c:v>
                </c:pt>
                <c:pt idx="300">
                  <c:v>73.288489999999996</c:v>
                </c:pt>
                <c:pt idx="301">
                  <c:v>73.309352000000004</c:v>
                </c:pt>
                <c:pt idx="302">
                  <c:v>73.302350000000004</c:v>
                </c:pt>
                <c:pt idx="303">
                  <c:v>73.301900000000003</c:v>
                </c:pt>
                <c:pt idx="304">
                  <c:v>73.29965</c:v>
                </c:pt>
                <c:pt idx="305">
                  <c:v>73.30001</c:v>
                </c:pt>
                <c:pt idx="306">
                  <c:v>73.314931999999999</c:v>
                </c:pt>
                <c:pt idx="307">
                  <c:v>73.311926</c:v>
                </c:pt>
                <c:pt idx="308">
                  <c:v>73.304924</c:v>
                </c:pt>
                <c:pt idx="309">
                  <c:v>73.299487999999997</c:v>
                </c:pt>
                <c:pt idx="310">
                  <c:v>73.293350000000004</c:v>
                </c:pt>
                <c:pt idx="311">
                  <c:v>73.308487999999997</c:v>
                </c:pt>
                <c:pt idx="312">
                  <c:v>73.320403999999996</c:v>
                </c:pt>
                <c:pt idx="313">
                  <c:v>73.301090000000002</c:v>
                </c:pt>
                <c:pt idx="314">
                  <c:v>73.308362000000002</c:v>
                </c:pt>
                <c:pt idx="315">
                  <c:v>73.312196</c:v>
                </c:pt>
                <c:pt idx="316">
                  <c:v>73.315327999999994</c:v>
                </c:pt>
                <c:pt idx="317">
                  <c:v>73.314877999999993</c:v>
                </c:pt>
                <c:pt idx="318">
                  <c:v>73.317019999999999</c:v>
                </c:pt>
                <c:pt idx="319">
                  <c:v>73.313779999999994</c:v>
                </c:pt>
                <c:pt idx="320">
                  <c:v>73.319558000000001</c:v>
                </c:pt>
                <c:pt idx="321">
                  <c:v>73.316227999999995</c:v>
                </c:pt>
                <c:pt idx="322">
                  <c:v>73.319270000000003</c:v>
                </c:pt>
                <c:pt idx="323">
                  <c:v>73.321033999999997</c:v>
                </c:pt>
                <c:pt idx="324">
                  <c:v>73.323787999999993</c:v>
                </c:pt>
                <c:pt idx="325">
                  <c:v>73.339358000000004</c:v>
                </c:pt>
                <c:pt idx="326">
                  <c:v>73.329188000000002</c:v>
                </c:pt>
                <c:pt idx="327">
                  <c:v>73.323356000000004</c:v>
                </c:pt>
                <c:pt idx="328">
                  <c:v>73.327477999999999</c:v>
                </c:pt>
                <c:pt idx="329">
                  <c:v>73.325822000000002</c:v>
                </c:pt>
                <c:pt idx="330">
                  <c:v>73.334552000000002</c:v>
                </c:pt>
                <c:pt idx="331">
                  <c:v>73.333489999999998</c:v>
                </c:pt>
                <c:pt idx="332">
                  <c:v>73.341679999999997</c:v>
                </c:pt>
                <c:pt idx="333">
                  <c:v>73.342309999999998</c:v>
                </c:pt>
                <c:pt idx="334">
                  <c:v>73.336243999999994</c:v>
                </c:pt>
                <c:pt idx="335">
                  <c:v>73.330088000000003</c:v>
                </c:pt>
                <c:pt idx="336">
                  <c:v>73.337935999999999</c:v>
                </c:pt>
                <c:pt idx="337">
                  <c:v>73.334785999999994</c:v>
                </c:pt>
                <c:pt idx="338">
                  <c:v>73.340419999999995</c:v>
                </c:pt>
                <c:pt idx="339">
                  <c:v>73.341211999999999</c:v>
                </c:pt>
                <c:pt idx="340">
                  <c:v>73.331996000000004</c:v>
                </c:pt>
                <c:pt idx="341">
                  <c:v>73.347998000000004</c:v>
                </c:pt>
                <c:pt idx="342">
                  <c:v>73.346431999999993</c:v>
                </c:pt>
                <c:pt idx="343">
                  <c:v>73.342184000000003</c:v>
                </c:pt>
                <c:pt idx="344">
                  <c:v>73.342112</c:v>
                </c:pt>
                <c:pt idx="345">
                  <c:v>73.344092000000003</c:v>
                </c:pt>
                <c:pt idx="346">
                  <c:v>73.364683999999997</c:v>
                </c:pt>
                <c:pt idx="347">
                  <c:v>73.354928000000001</c:v>
                </c:pt>
                <c:pt idx="348">
                  <c:v>73.348393999999999</c:v>
                </c:pt>
                <c:pt idx="349">
                  <c:v>73.366574</c:v>
                </c:pt>
                <c:pt idx="350">
                  <c:v>73.361965999999995</c:v>
                </c:pt>
                <c:pt idx="351">
                  <c:v>73.369489999999999</c:v>
                </c:pt>
                <c:pt idx="352">
                  <c:v>73.362217999999999</c:v>
                </c:pt>
                <c:pt idx="353">
                  <c:v>73.354352000000006</c:v>
                </c:pt>
                <c:pt idx="354">
                  <c:v>73.381063999999995</c:v>
                </c:pt>
                <c:pt idx="355">
                  <c:v>73.382360000000006</c:v>
                </c:pt>
                <c:pt idx="356">
                  <c:v>73.385959999999997</c:v>
                </c:pt>
                <c:pt idx="357">
                  <c:v>73.369634000000005</c:v>
                </c:pt>
                <c:pt idx="358">
                  <c:v>73.378652000000002</c:v>
                </c:pt>
                <c:pt idx="359">
                  <c:v>73.385617999999994</c:v>
                </c:pt>
                <c:pt idx="360">
                  <c:v>73.379407999999998</c:v>
                </c:pt>
                <c:pt idx="361">
                  <c:v>73.386572000000001</c:v>
                </c:pt>
                <c:pt idx="362">
                  <c:v>73.385672</c:v>
                </c:pt>
                <c:pt idx="363">
                  <c:v>73.388623999999993</c:v>
                </c:pt>
                <c:pt idx="364">
                  <c:v>73.386914000000004</c:v>
                </c:pt>
                <c:pt idx="365">
                  <c:v>73.386769999999999</c:v>
                </c:pt>
                <c:pt idx="366">
                  <c:v>73.368212</c:v>
                </c:pt>
                <c:pt idx="367">
                  <c:v>73.373180000000005</c:v>
                </c:pt>
                <c:pt idx="368">
                  <c:v>73.395787999999996</c:v>
                </c:pt>
                <c:pt idx="369">
                  <c:v>73.404049999999998</c:v>
                </c:pt>
                <c:pt idx="370">
                  <c:v>73.407722000000007</c:v>
                </c:pt>
                <c:pt idx="371">
                  <c:v>73.400468000000004</c:v>
                </c:pt>
                <c:pt idx="372">
                  <c:v>73.398703999999995</c:v>
                </c:pt>
                <c:pt idx="373">
                  <c:v>73.402268000000007</c:v>
                </c:pt>
                <c:pt idx="374">
                  <c:v>73.398938000000001</c:v>
                </c:pt>
                <c:pt idx="375">
                  <c:v>73.396615999999995</c:v>
                </c:pt>
                <c:pt idx="376">
                  <c:v>73.399856</c:v>
                </c:pt>
                <c:pt idx="377">
                  <c:v>73.410764</c:v>
                </c:pt>
                <c:pt idx="378">
                  <c:v>73.428116000000003</c:v>
                </c:pt>
                <c:pt idx="379">
                  <c:v>73.417730000000006</c:v>
                </c:pt>
                <c:pt idx="380">
                  <c:v>73.405975999999995</c:v>
                </c:pt>
                <c:pt idx="381">
                  <c:v>73.401008000000004</c:v>
                </c:pt>
                <c:pt idx="382">
                  <c:v>73.410061999999996</c:v>
                </c:pt>
                <c:pt idx="383">
                  <c:v>73.425631999999993</c:v>
                </c:pt>
                <c:pt idx="384">
                  <c:v>73.436971999999997</c:v>
                </c:pt>
                <c:pt idx="385">
                  <c:v>73.422175999999993</c:v>
                </c:pt>
                <c:pt idx="386">
                  <c:v>73.415785999999997</c:v>
                </c:pt>
                <c:pt idx="387">
                  <c:v>73.429592</c:v>
                </c:pt>
                <c:pt idx="388">
                  <c:v>73.437134</c:v>
                </c:pt>
                <c:pt idx="389">
                  <c:v>73.434578000000002</c:v>
                </c:pt>
                <c:pt idx="390">
                  <c:v>73.440392000000003</c:v>
                </c:pt>
                <c:pt idx="391">
                  <c:v>73.444891999999996</c:v>
                </c:pt>
                <c:pt idx="392">
                  <c:v>73.457132000000001</c:v>
                </c:pt>
                <c:pt idx="393">
                  <c:v>73.437134</c:v>
                </c:pt>
                <c:pt idx="394">
                  <c:v>73.437764000000001</c:v>
                </c:pt>
                <c:pt idx="395">
                  <c:v>73.446404000000001</c:v>
                </c:pt>
                <c:pt idx="396">
                  <c:v>73.447519999999997</c:v>
                </c:pt>
                <c:pt idx="397">
                  <c:v>73.467752000000004</c:v>
                </c:pt>
                <c:pt idx="398">
                  <c:v>73.449895999999995</c:v>
                </c:pt>
                <c:pt idx="399">
                  <c:v>73.449374000000006</c:v>
                </c:pt>
                <c:pt idx="400">
                  <c:v>73.467770000000002</c:v>
                </c:pt>
                <c:pt idx="401">
                  <c:v>73.463054</c:v>
                </c:pt>
                <c:pt idx="402">
                  <c:v>73.459652000000006</c:v>
                </c:pt>
                <c:pt idx="403">
                  <c:v>73.447412</c:v>
                </c:pt>
                <c:pt idx="404">
                  <c:v>73.458320000000001</c:v>
                </c:pt>
                <c:pt idx="405">
                  <c:v>73.474574000000004</c:v>
                </c:pt>
                <c:pt idx="406">
                  <c:v>73.479398000000003</c:v>
                </c:pt>
                <c:pt idx="407">
                  <c:v>73.477345999999997</c:v>
                </c:pt>
                <c:pt idx="408">
                  <c:v>73.483142000000001</c:v>
                </c:pt>
                <c:pt idx="409">
                  <c:v>73.494085999999996</c:v>
                </c:pt>
                <c:pt idx="410">
                  <c:v>73.493780000000001</c:v>
                </c:pt>
                <c:pt idx="411">
                  <c:v>73.482259999999997</c:v>
                </c:pt>
                <c:pt idx="412">
                  <c:v>73.495598000000001</c:v>
                </c:pt>
                <c:pt idx="413">
                  <c:v>73.503715999999997</c:v>
                </c:pt>
                <c:pt idx="414">
                  <c:v>73.494752000000005</c:v>
                </c:pt>
                <c:pt idx="415">
                  <c:v>73.504850000000005</c:v>
                </c:pt>
                <c:pt idx="416">
                  <c:v>73.500439999999998</c:v>
                </c:pt>
                <c:pt idx="417">
                  <c:v>73.516334000000001</c:v>
                </c:pt>
                <c:pt idx="418">
                  <c:v>73.517539999999997</c:v>
                </c:pt>
                <c:pt idx="419">
                  <c:v>73.516189999999995</c:v>
                </c:pt>
                <c:pt idx="420">
                  <c:v>73.505983999999998</c:v>
                </c:pt>
                <c:pt idx="421">
                  <c:v>73.508809999999997</c:v>
                </c:pt>
                <c:pt idx="422">
                  <c:v>73.523048000000003</c:v>
                </c:pt>
                <c:pt idx="423">
                  <c:v>73.521590000000003</c:v>
                </c:pt>
                <c:pt idx="424">
                  <c:v>73.528700000000001</c:v>
                </c:pt>
                <c:pt idx="425">
                  <c:v>73.515199999999993</c:v>
                </c:pt>
                <c:pt idx="426">
                  <c:v>73.534279999999995</c:v>
                </c:pt>
                <c:pt idx="427">
                  <c:v>73.545655999999994</c:v>
                </c:pt>
                <c:pt idx="428">
                  <c:v>73.546627999999998</c:v>
                </c:pt>
                <c:pt idx="429">
                  <c:v>73.532983999999999</c:v>
                </c:pt>
                <c:pt idx="430">
                  <c:v>73.531058000000002</c:v>
                </c:pt>
                <c:pt idx="431">
                  <c:v>73.545349999999999</c:v>
                </c:pt>
                <c:pt idx="432">
                  <c:v>73.539373999999995</c:v>
                </c:pt>
                <c:pt idx="433">
                  <c:v>73.554782000000003</c:v>
                </c:pt>
                <c:pt idx="434">
                  <c:v>73.551344</c:v>
                </c:pt>
                <c:pt idx="435">
                  <c:v>73.561136000000005</c:v>
                </c:pt>
                <c:pt idx="436">
                  <c:v>73.561874000000003</c:v>
                </c:pt>
                <c:pt idx="437">
                  <c:v>73.556042000000005</c:v>
                </c:pt>
                <c:pt idx="438">
                  <c:v>73.569074000000001</c:v>
                </c:pt>
                <c:pt idx="439">
                  <c:v>73.573267999999999</c:v>
                </c:pt>
                <c:pt idx="440">
                  <c:v>73.572565999999995</c:v>
                </c:pt>
                <c:pt idx="441">
                  <c:v>73.581710000000001</c:v>
                </c:pt>
                <c:pt idx="442">
                  <c:v>73.580665999999994</c:v>
                </c:pt>
                <c:pt idx="443">
                  <c:v>73.579712000000001</c:v>
                </c:pt>
                <c:pt idx="444">
                  <c:v>73.591520000000003</c:v>
                </c:pt>
                <c:pt idx="445">
                  <c:v>73.580737999999997</c:v>
                </c:pt>
                <c:pt idx="446">
                  <c:v>73.600393999999994</c:v>
                </c:pt>
                <c:pt idx="447">
                  <c:v>73.592420000000004</c:v>
                </c:pt>
                <c:pt idx="448">
                  <c:v>73.590115999999995</c:v>
                </c:pt>
                <c:pt idx="449">
                  <c:v>73.602248000000003</c:v>
                </c:pt>
                <c:pt idx="450">
                  <c:v>73.604749999999996</c:v>
                </c:pt>
                <c:pt idx="451">
                  <c:v>73.619473999999997</c:v>
                </c:pt>
                <c:pt idx="452">
                  <c:v>73.608475999999996</c:v>
                </c:pt>
                <c:pt idx="453">
                  <c:v>73.611463999999998</c:v>
                </c:pt>
                <c:pt idx="454">
                  <c:v>73.630598000000006</c:v>
                </c:pt>
                <c:pt idx="455">
                  <c:v>73.631947999999994</c:v>
                </c:pt>
                <c:pt idx="456">
                  <c:v>73.630399999999995</c:v>
                </c:pt>
                <c:pt idx="457">
                  <c:v>73.629338000000004</c:v>
                </c:pt>
                <c:pt idx="458">
                  <c:v>73.635187999999999</c:v>
                </c:pt>
                <c:pt idx="459">
                  <c:v>73.645591999999994</c:v>
                </c:pt>
                <c:pt idx="460">
                  <c:v>73.637996000000001</c:v>
                </c:pt>
                <c:pt idx="461">
                  <c:v>73.629356000000001</c:v>
                </c:pt>
                <c:pt idx="462">
                  <c:v>73.648201999999998</c:v>
                </c:pt>
                <c:pt idx="463">
                  <c:v>73.652395999999996</c:v>
                </c:pt>
                <c:pt idx="464">
                  <c:v>73.661953999999994</c:v>
                </c:pt>
                <c:pt idx="465">
                  <c:v>73.655978000000005</c:v>
                </c:pt>
                <c:pt idx="466">
                  <c:v>73.653710000000004</c:v>
                </c:pt>
                <c:pt idx="467">
                  <c:v>73.669730000000001</c:v>
                </c:pt>
                <c:pt idx="468">
                  <c:v>73.680385999999999</c:v>
                </c:pt>
                <c:pt idx="469">
                  <c:v>73.671655999999999</c:v>
                </c:pt>
                <c:pt idx="470">
                  <c:v>73.669334000000006</c:v>
                </c:pt>
                <c:pt idx="471">
                  <c:v>73.678783999999993</c:v>
                </c:pt>
                <c:pt idx="472">
                  <c:v>73.697935999999999</c:v>
                </c:pt>
                <c:pt idx="473">
                  <c:v>73.700869999999995</c:v>
                </c:pt>
                <c:pt idx="474">
                  <c:v>73.706485999999998</c:v>
                </c:pt>
                <c:pt idx="475">
                  <c:v>73.684652</c:v>
                </c:pt>
                <c:pt idx="476">
                  <c:v>73.706485999999998</c:v>
                </c:pt>
                <c:pt idx="477">
                  <c:v>73.708411999999996</c:v>
                </c:pt>
                <c:pt idx="478">
                  <c:v>73.704937999999999</c:v>
                </c:pt>
                <c:pt idx="479">
                  <c:v>73.695397999999997</c:v>
                </c:pt>
                <c:pt idx="480">
                  <c:v>73.720994000000005</c:v>
                </c:pt>
                <c:pt idx="481">
                  <c:v>73.728301999999999</c:v>
                </c:pt>
                <c:pt idx="482">
                  <c:v>73.732928000000001</c:v>
                </c:pt>
                <c:pt idx="483">
                  <c:v>73.736491999999998</c:v>
                </c:pt>
                <c:pt idx="484">
                  <c:v>73.736131999999998</c:v>
                </c:pt>
                <c:pt idx="485">
                  <c:v>73.744951999999998</c:v>
                </c:pt>
                <c:pt idx="486">
                  <c:v>73.746032</c:v>
                </c:pt>
                <c:pt idx="487">
                  <c:v>73.755734000000004</c:v>
                </c:pt>
                <c:pt idx="488">
                  <c:v>73.752583999999999</c:v>
                </c:pt>
                <c:pt idx="489">
                  <c:v>73.761781999999997</c:v>
                </c:pt>
                <c:pt idx="490">
                  <c:v>73.770709999999994</c:v>
                </c:pt>
                <c:pt idx="491">
                  <c:v>73.762969999999996</c:v>
                </c:pt>
                <c:pt idx="492">
                  <c:v>73.776002000000005</c:v>
                </c:pt>
                <c:pt idx="493">
                  <c:v>73.780646000000004</c:v>
                </c:pt>
                <c:pt idx="494">
                  <c:v>73.787323999999998</c:v>
                </c:pt>
                <c:pt idx="495">
                  <c:v>73.787053999999998</c:v>
                </c:pt>
                <c:pt idx="496">
                  <c:v>73.789249999999996</c:v>
                </c:pt>
                <c:pt idx="497">
                  <c:v>73.795981999999995</c:v>
                </c:pt>
                <c:pt idx="498">
                  <c:v>73.795100000000005</c:v>
                </c:pt>
                <c:pt idx="499">
                  <c:v>73.802408</c:v>
                </c:pt>
                <c:pt idx="500">
                  <c:v>73.822406000000001</c:v>
                </c:pt>
                <c:pt idx="501">
                  <c:v>73.821883999999997</c:v>
                </c:pt>
                <c:pt idx="502">
                  <c:v>73.809895999999995</c:v>
                </c:pt>
                <c:pt idx="503">
                  <c:v>73.824601999999999</c:v>
                </c:pt>
                <c:pt idx="504">
                  <c:v>73.838911999999993</c:v>
                </c:pt>
                <c:pt idx="505">
                  <c:v>73.852915999999993</c:v>
                </c:pt>
                <c:pt idx="506">
                  <c:v>73.843699999999998</c:v>
                </c:pt>
                <c:pt idx="507">
                  <c:v>73.847821999999994</c:v>
                </c:pt>
                <c:pt idx="508">
                  <c:v>73.845067999999998</c:v>
                </c:pt>
                <c:pt idx="509">
                  <c:v>73.856138000000001</c:v>
                </c:pt>
                <c:pt idx="510">
                  <c:v>73.855418</c:v>
                </c:pt>
                <c:pt idx="511">
                  <c:v>73.867369999999994</c:v>
                </c:pt>
                <c:pt idx="512">
                  <c:v>73.883821999999995</c:v>
                </c:pt>
                <c:pt idx="513">
                  <c:v>73.888717999999997</c:v>
                </c:pt>
                <c:pt idx="514">
                  <c:v>73.893469999999994</c:v>
                </c:pt>
                <c:pt idx="515">
                  <c:v>73.887889999999999</c:v>
                </c:pt>
                <c:pt idx="516">
                  <c:v>73.890320000000003</c:v>
                </c:pt>
                <c:pt idx="517">
                  <c:v>73.922197999999995</c:v>
                </c:pt>
                <c:pt idx="518">
                  <c:v>73.940864000000005</c:v>
                </c:pt>
                <c:pt idx="519">
                  <c:v>73.945526000000001</c:v>
                </c:pt>
                <c:pt idx="520">
                  <c:v>73.965812</c:v>
                </c:pt>
                <c:pt idx="521">
                  <c:v>73.983037999999993</c:v>
                </c:pt>
                <c:pt idx="522">
                  <c:v>74.004403999999994</c:v>
                </c:pt>
                <c:pt idx="523">
                  <c:v>74.042798000000005</c:v>
                </c:pt>
                <c:pt idx="524">
                  <c:v>74.090354000000005</c:v>
                </c:pt>
                <c:pt idx="525">
                  <c:v>74.144965999999997</c:v>
                </c:pt>
                <c:pt idx="526">
                  <c:v>74.189695999999998</c:v>
                </c:pt>
                <c:pt idx="527">
                  <c:v>74.227369999999993</c:v>
                </c:pt>
                <c:pt idx="528">
                  <c:v>74.278075999999999</c:v>
                </c:pt>
                <c:pt idx="529">
                  <c:v>74.306731999999997</c:v>
                </c:pt>
                <c:pt idx="530">
                  <c:v>74.353567999999996</c:v>
                </c:pt>
                <c:pt idx="531">
                  <c:v>74.374412000000007</c:v>
                </c:pt>
                <c:pt idx="532">
                  <c:v>74.409925999999999</c:v>
                </c:pt>
                <c:pt idx="533">
                  <c:v>74.450264000000004</c:v>
                </c:pt>
                <c:pt idx="534">
                  <c:v>74.464448000000004</c:v>
                </c:pt>
                <c:pt idx="535">
                  <c:v>74.502697999999995</c:v>
                </c:pt>
                <c:pt idx="536">
                  <c:v>74.528797999999995</c:v>
                </c:pt>
                <c:pt idx="537">
                  <c:v>74.549588</c:v>
                </c:pt>
                <c:pt idx="538">
                  <c:v>74.567245999999997</c:v>
                </c:pt>
                <c:pt idx="539">
                  <c:v>74.583212000000003</c:v>
                </c:pt>
                <c:pt idx="540">
                  <c:v>74.619175999999996</c:v>
                </c:pt>
                <c:pt idx="541">
                  <c:v>74.641838000000007</c:v>
                </c:pt>
                <c:pt idx="542">
                  <c:v>74.645725999999996</c:v>
                </c:pt>
                <c:pt idx="543">
                  <c:v>74.662465999999995</c:v>
                </c:pt>
                <c:pt idx="544">
                  <c:v>74.686171999999999</c:v>
                </c:pt>
                <c:pt idx="545">
                  <c:v>74.699653999999995</c:v>
                </c:pt>
                <c:pt idx="546">
                  <c:v>74.713387999999995</c:v>
                </c:pt>
                <c:pt idx="547">
                  <c:v>74.707538</c:v>
                </c:pt>
                <c:pt idx="548">
                  <c:v>74.743195999999998</c:v>
                </c:pt>
                <c:pt idx="549">
                  <c:v>74.741882000000004</c:v>
                </c:pt>
                <c:pt idx="550">
                  <c:v>74.751962000000006</c:v>
                </c:pt>
                <c:pt idx="551">
                  <c:v>74.757776000000007</c:v>
                </c:pt>
                <c:pt idx="552">
                  <c:v>74.783407999999994</c:v>
                </c:pt>
                <c:pt idx="553">
                  <c:v>74.786035999999996</c:v>
                </c:pt>
                <c:pt idx="554">
                  <c:v>74.799248000000006</c:v>
                </c:pt>
                <c:pt idx="555">
                  <c:v>74.806898000000004</c:v>
                </c:pt>
                <c:pt idx="556">
                  <c:v>74.806970000000007</c:v>
                </c:pt>
                <c:pt idx="557">
                  <c:v>74.824340000000007</c:v>
                </c:pt>
                <c:pt idx="558">
                  <c:v>74.833358000000004</c:v>
                </c:pt>
                <c:pt idx="559">
                  <c:v>74.84675</c:v>
                </c:pt>
                <c:pt idx="560">
                  <c:v>74.865973999999994</c:v>
                </c:pt>
                <c:pt idx="561">
                  <c:v>74.872652000000002</c:v>
                </c:pt>
                <c:pt idx="562">
                  <c:v>74.881219999999999</c:v>
                </c:pt>
                <c:pt idx="563">
                  <c:v>74.883920000000003</c:v>
                </c:pt>
                <c:pt idx="564">
                  <c:v>74.883883999999995</c:v>
                </c:pt>
                <c:pt idx="565">
                  <c:v>74.895944</c:v>
                </c:pt>
                <c:pt idx="566">
                  <c:v>74.920730000000006</c:v>
                </c:pt>
                <c:pt idx="567">
                  <c:v>74.930864</c:v>
                </c:pt>
                <c:pt idx="568">
                  <c:v>74.941484000000003</c:v>
                </c:pt>
                <c:pt idx="569">
                  <c:v>74.940871999999999</c:v>
                </c:pt>
                <c:pt idx="570">
                  <c:v>74.944220000000001</c:v>
                </c:pt>
                <c:pt idx="571">
                  <c:v>74.946686</c:v>
                </c:pt>
                <c:pt idx="572">
                  <c:v>74.957431999999997</c:v>
                </c:pt>
                <c:pt idx="573">
                  <c:v>74.966288000000006</c:v>
                </c:pt>
                <c:pt idx="574">
                  <c:v>74.975576000000004</c:v>
                </c:pt>
                <c:pt idx="575">
                  <c:v>74.993684000000002</c:v>
                </c:pt>
                <c:pt idx="576">
                  <c:v>75.007850000000005</c:v>
                </c:pt>
                <c:pt idx="577">
                  <c:v>75.009163999999998</c:v>
                </c:pt>
                <c:pt idx="578">
                  <c:v>75.005833999999993</c:v>
                </c:pt>
                <c:pt idx="579">
                  <c:v>75.016058000000001</c:v>
                </c:pt>
                <c:pt idx="580">
                  <c:v>75.026966000000002</c:v>
                </c:pt>
                <c:pt idx="581">
                  <c:v>75.037496000000004</c:v>
                </c:pt>
                <c:pt idx="582">
                  <c:v>75.048152000000002</c:v>
                </c:pt>
                <c:pt idx="583">
                  <c:v>75.049843999999993</c:v>
                </c:pt>
                <c:pt idx="584">
                  <c:v>75.064766000000006</c:v>
                </c:pt>
                <c:pt idx="585">
                  <c:v>75.083414000000005</c:v>
                </c:pt>
                <c:pt idx="586">
                  <c:v>75.08408</c:v>
                </c:pt>
                <c:pt idx="587">
                  <c:v>75.079058000000003</c:v>
                </c:pt>
                <c:pt idx="588">
                  <c:v>75.088489999999993</c:v>
                </c:pt>
                <c:pt idx="589">
                  <c:v>75.107749999999996</c:v>
                </c:pt>
                <c:pt idx="590">
                  <c:v>75.120080000000002</c:v>
                </c:pt>
                <c:pt idx="591">
                  <c:v>75.133921999999998</c:v>
                </c:pt>
                <c:pt idx="592">
                  <c:v>75.135865999999993</c:v>
                </c:pt>
                <c:pt idx="593">
                  <c:v>75.156062000000006</c:v>
                </c:pt>
                <c:pt idx="594">
                  <c:v>75.165008</c:v>
                </c:pt>
                <c:pt idx="595">
                  <c:v>75.172820000000002</c:v>
                </c:pt>
                <c:pt idx="596">
                  <c:v>75.182143999999994</c:v>
                </c:pt>
                <c:pt idx="597">
                  <c:v>75.188444000000004</c:v>
                </c:pt>
                <c:pt idx="598">
                  <c:v>75.197137999999995</c:v>
                </c:pt>
                <c:pt idx="599">
                  <c:v>75.199315999999996</c:v>
                </c:pt>
                <c:pt idx="600">
                  <c:v>75.205706000000006</c:v>
                </c:pt>
                <c:pt idx="601">
                  <c:v>75.214346000000006</c:v>
                </c:pt>
                <c:pt idx="602">
                  <c:v>75.237620000000007</c:v>
                </c:pt>
                <c:pt idx="603">
                  <c:v>75.253243999999995</c:v>
                </c:pt>
                <c:pt idx="604">
                  <c:v>75.265196000000003</c:v>
                </c:pt>
                <c:pt idx="605">
                  <c:v>75.269030000000001</c:v>
                </c:pt>
                <c:pt idx="606">
                  <c:v>75.277327999999997</c:v>
                </c:pt>
                <c:pt idx="607">
                  <c:v>75.296965999999998</c:v>
                </c:pt>
                <c:pt idx="608">
                  <c:v>75.300476000000003</c:v>
                </c:pt>
                <c:pt idx="609">
                  <c:v>75.296930000000003</c:v>
                </c:pt>
                <c:pt idx="610">
                  <c:v>75.300548000000006</c:v>
                </c:pt>
                <c:pt idx="611">
                  <c:v>75.339517999999998</c:v>
                </c:pt>
                <c:pt idx="612">
                  <c:v>75.356005999999994</c:v>
                </c:pt>
                <c:pt idx="613">
                  <c:v>75.351181999999994</c:v>
                </c:pt>
                <c:pt idx="614">
                  <c:v>75.349130000000002</c:v>
                </c:pt>
                <c:pt idx="615">
                  <c:v>75.369776000000002</c:v>
                </c:pt>
                <c:pt idx="616">
                  <c:v>75.377803999999998</c:v>
                </c:pt>
                <c:pt idx="617">
                  <c:v>75.392743999999993</c:v>
                </c:pt>
                <c:pt idx="618">
                  <c:v>75.397568000000007</c:v>
                </c:pt>
                <c:pt idx="619">
                  <c:v>75.394453999999996</c:v>
                </c:pt>
                <c:pt idx="620">
                  <c:v>75.415747999999994</c:v>
                </c:pt>
                <c:pt idx="621">
                  <c:v>75.430148000000003</c:v>
                </c:pt>
                <c:pt idx="622">
                  <c:v>75.435295999999994</c:v>
                </c:pt>
                <c:pt idx="623">
                  <c:v>75.439921999999996</c:v>
                </c:pt>
                <c:pt idx="624">
                  <c:v>75.459524000000002</c:v>
                </c:pt>
                <c:pt idx="625">
                  <c:v>75.477037999999993</c:v>
                </c:pt>
                <c:pt idx="626">
                  <c:v>75.488377999999997</c:v>
                </c:pt>
                <c:pt idx="627">
                  <c:v>75.495001999999999</c:v>
                </c:pt>
                <c:pt idx="628">
                  <c:v>75.506863999999993</c:v>
                </c:pt>
                <c:pt idx="629">
                  <c:v>75.511076000000003</c:v>
                </c:pt>
                <c:pt idx="630">
                  <c:v>75.521714000000003</c:v>
                </c:pt>
                <c:pt idx="631">
                  <c:v>75.534458000000001</c:v>
                </c:pt>
                <c:pt idx="632">
                  <c:v>75.538687999999993</c:v>
                </c:pt>
                <c:pt idx="633">
                  <c:v>75.554041999999995</c:v>
                </c:pt>
                <c:pt idx="634">
                  <c:v>75.568352000000004</c:v>
                </c:pt>
                <c:pt idx="635">
                  <c:v>75.577712000000005</c:v>
                </c:pt>
                <c:pt idx="636">
                  <c:v>75.604873999999995</c:v>
                </c:pt>
                <c:pt idx="637">
                  <c:v>75.592994000000004</c:v>
                </c:pt>
                <c:pt idx="638">
                  <c:v>75.597871999999995</c:v>
                </c:pt>
                <c:pt idx="639">
                  <c:v>75.620462000000003</c:v>
                </c:pt>
                <c:pt idx="640">
                  <c:v>75.635636000000005</c:v>
                </c:pt>
                <c:pt idx="641">
                  <c:v>75.644077999999993</c:v>
                </c:pt>
                <c:pt idx="642">
                  <c:v>75.656263999999993</c:v>
                </c:pt>
                <c:pt idx="643">
                  <c:v>75.669709999999995</c:v>
                </c:pt>
                <c:pt idx="644">
                  <c:v>75.680744000000004</c:v>
                </c:pt>
                <c:pt idx="645">
                  <c:v>75.686198000000005</c:v>
                </c:pt>
                <c:pt idx="646">
                  <c:v>75.699212000000003</c:v>
                </c:pt>
                <c:pt idx="647">
                  <c:v>75.719731999999993</c:v>
                </c:pt>
                <c:pt idx="648">
                  <c:v>75.729326</c:v>
                </c:pt>
                <c:pt idx="649">
                  <c:v>75.724249999999998</c:v>
                </c:pt>
                <c:pt idx="650">
                  <c:v>75.745255999999998</c:v>
                </c:pt>
                <c:pt idx="651">
                  <c:v>75.759494000000004</c:v>
                </c:pt>
                <c:pt idx="652">
                  <c:v>75.780410000000003</c:v>
                </c:pt>
                <c:pt idx="653">
                  <c:v>75.790148000000002</c:v>
                </c:pt>
                <c:pt idx="654">
                  <c:v>75.789265999999998</c:v>
                </c:pt>
                <c:pt idx="655">
                  <c:v>75.804565999999994</c:v>
                </c:pt>
                <c:pt idx="656">
                  <c:v>75.828379999999996</c:v>
                </c:pt>
                <c:pt idx="657">
                  <c:v>75.839414000000005</c:v>
                </c:pt>
                <c:pt idx="658">
                  <c:v>75.847226000000006</c:v>
                </c:pt>
                <c:pt idx="659">
                  <c:v>75.854479999999995</c:v>
                </c:pt>
                <c:pt idx="660">
                  <c:v>75.872119999999995</c:v>
                </c:pt>
                <c:pt idx="661">
                  <c:v>75.884017999999998</c:v>
                </c:pt>
                <c:pt idx="662">
                  <c:v>75.893773999999993</c:v>
                </c:pt>
                <c:pt idx="663">
                  <c:v>75.897031999999996</c:v>
                </c:pt>
                <c:pt idx="664">
                  <c:v>75.914113999999998</c:v>
                </c:pt>
                <c:pt idx="665">
                  <c:v>75.922790000000006</c:v>
                </c:pt>
                <c:pt idx="666">
                  <c:v>75.941383999999999</c:v>
                </c:pt>
                <c:pt idx="667">
                  <c:v>75.951481999999999</c:v>
                </c:pt>
                <c:pt idx="668">
                  <c:v>75.961274000000003</c:v>
                </c:pt>
                <c:pt idx="669">
                  <c:v>75.984601999999995</c:v>
                </c:pt>
                <c:pt idx="670">
                  <c:v>76.011601999999996</c:v>
                </c:pt>
                <c:pt idx="671">
                  <c:v>76.006795999999994</c:v>
                </c:pt>
                <c:pt idx="672">
                  <c:v>76.012124</c:v>
                </c:pt>
                <c:pt idx="673">
                  <c:v>76.029169999999993</c:v>
                </c:pt>
                <c:pt idx="674">
                  <c:v>76.053110000000004</c:v>
                </c:pt>
                <c:pt idx="675">
                  <c:v>76.063441999999995</c:v>
                </c:pt>
                <c:pt idx="676">
                  <c:v>76.066286000000005</c:v>
                </c:pt>
                <c:pt idx="677">
                  <c:v>76.067744000000005</c:v>
                </c:pt>
                <c:pt idx="678">
                  <c:v>76.092889999999997</c:v>
                </c:pt>
                <c:pt idx="679">
                  <c:v>76.126028000000005</c:v>
                </c:pt>
                <c:pt idx="680">
                  <c:v>76.130185999999995</c:v>
                </c:pt>
                <c:pt idx="681">
                  <c:v>76.149373999999995</c:v>
                </c:pt>
                <c:pt idx="682">
                  <c:v>76.155674000000005</c:v>
                </c:pt>
                <c:pt idx="683">
                  <c:v>76.175743999999995</c:v>
                </c:pt>
                <c:pt idx="684">
                  <c:v>76.178911999999997</c:v>
                </c:pt>
                <c:pt idx="685">
                  <c:v>76.172774000000004</c:v>
                </c:pt>
                <c:pt idx="686">
                  <c:v>76.202690000000004</c:v>
                </c:pt>
                <c:pt idx="687">
                  <c:v>76.218512000000004</c:v>
                </c:pt>
                <c:pt idx="688">
                  <c:v>76.233506000000006</c:v>
                </c:pt>
                <c:pt idx="689">
                  <c:v>76.254007999999999</c:v>
                </c:pt>
                <c:pt idx="690">
                  <c:v>76.257338000000004</c:v>
                </c:pt>
                <c:pt idx="691">
                  <c:v>76.274996000000002</c:v>
                </c:pt>
                <c:pt idx="692">
                  <c:v>76.288927999999999</c:v>
                </c:pt>
                <c:pt idx="693">
                  <c:v>76.296542000000002</c:v>
                </c:pt>
                <c:pt idx="694">
                  <c:v>76.314614000000006</c:v>
                </c:pt>
                <c:pt idx="695">
                  <c:v>76.321219999999997</c:v>
                </c:pt>
                <c:pt idx="696">
                  <c:v>76.335223999999997</c:v>
                </c:pt>
                <c:pt idx="697">
                  <c:v>76.352863999999997</c:v>
                </c:pt>
                <c:pt idx="698">
                  <c:v>76.371476000000001</c:v>
                </c:pt>
                <c:pt idx="699">
                  <c:v>76.370990000000006</c:v>
                </c:pt>
                <c:pt idx="700">
                  <c:v>76.381429999999995</c:v>
                </c:pt>
                <c:pt idx="701">
                  <c:v>76.406251999999995</c:v>
                </c:pt>
                <c:pt idx="702">
                  <c:v>76.433954</c:v>
                </c:pt>
                <c:pt idx="703">
                  <c:v>76.430030000000002</c:v>
                </c:pt>
                <c:pt idx="704">
                  <c:v>76.450640000000007</c:v>
                </c:pt>
                <c:pt idx="705">
                  <c:v>76.475948000000002</c:v>
                </c:pt>
                <c:pt idx="706">
                  <c:v>76.492993999999996</c:v>
                </c:pt>
                <c:pt idx="707">
                  <c:v>76.501183999999995</c:v>
                </c:pt>
                <c:pt idx="708">
                  <c:v>76.517977999999999</c:v>
                </c:pt>
                <c:pt idx="709">
                  <c:v>76.537255999999999</c:v>
                </c:pt>
                <c:pt idx="710">
                  <c:v>76.547426000000002</c:v>
                </c:pt>
                <c:pt idx="711">
                  <c:v>76.554733999999996</c:v>
                </c:pt>
                <c:pt idx="712">
                  <c:v>76.574498000000006</c:v>
                </c:pt>
                <c:pt idx="713">
                  <c:v>76.569854000000007</c:v>
                </c:pt>
                <c:pt idx="714">
                  <c:v>76.596727999999999</c:v>
                </c:pt>
                <c:pt idx="715">
                  <c:v>76.618328000000005</c:v>
                </c:pt>
                <c:pt idx="716">
                  <c:v>76.634743999999998</c:v>
                </c:pt>
                <c:pt idx="717">
                  <c:v>76.645309999999995</c:v>
                </c:pt>
                <c:pt idx="718">
                  <c:v>76.649252000000004</c:v>
                </c:pt>
                <c:pt idx="719">
                  <c:v>76.668512000000007</c:v>
                </c:pt>
                <c:pt idx="720">
                  <c:v>76.681291999999999</c:v>
                </c:pt>
                <c:pt idx="721">
                  <c:v>76.702910000000003</c:v>
                </c:pt>
                <c:pt idx="722">
                  <c:v>76.725517999999994</c:v>
                </c:pt>
                <c:pt idx="723">
                  <c:v>76.736047999999997</c:v>
                </c:pt>
                <c:pt idx="724">
                  <c:v>76.743697999999995</c:v>
                </c:pt>
                <c:pt idx="725">
                  <c:v>76.755182000000005</c:v>
                </c:pt>
                <c:pt idx="726">
                  <c:v>76.772443999999993</c:v>
                </c:pt>
                <c:pt idx="727">
                  <c:v>76.792208000000002</c:v>
                </c:pt>
                <c:pt idx="728">
                  <c:v>76.814887999999996</c:v>
                </c:pt>
                <c:pt idx="729">
                  <c:v>76.826353999999995</c:v>
                </c:pt>
                <c:pt idx="730">
                  <c:v>76.841582000000002</c:v>
                </c:pt>
                <c:pt idx="731">
                  <c:v>76.869680000000002</c:v>
                </c:pt>
                <c:pt idx="732">
                  <c:v>76.886455999999995</c:v>
                </c:pt>
                <c:pt idx="733">
                  <c:v>76.902457999999996</c:v>
                </c:pt>
                <c:pt idx="734">
                  <c:v>76.901809999999998</c:v>
                </c:pt>
                <c:pt idx="735">
                  <c:v>76.91234</c:v>
                </c:pt>
                <c:pt idx="736">
                  <c:v>76.913437999999999</c:v>
                </c:pt>
                <c:pt idx="737">
                  <c:v>76.937647999999996</c:v>
                </c:pt>
                <c:pt idx="738">
                  <c:v>76.969778000000005</c:v>
                </c:pt>
                <c:pt idx="739">
                  <c:v>76.962217999999993</c:v>
                </c:pt>
                <c:pt idx="740">
                  <c:v>76.987399999999994</c:v>
                </c:pt>
                <c:pt idx="741">
                  <c:v>77.013373999999999</c:v>
                </c:pt>
                <c:pt idx="742">
                  <c:v>77.029141999999993</c:v>
                </c:pt>
                <c:pt idx="743">
                  <c:v>77.036648</c:v>
                </c:pt>
                <c:pt idx="744">
                  <c:v>77.052217999999996</c:v>
                </c:pt>
                <c:pt idx="745">
                  <c:v>77.071045999999996</c:v>
                </c:pt>
                <c:pt idx="746">
                  <c:v>77.104309999999998</c:v>
                </c:pt>
                <c:pt idx="747">
                  <c:v>77.108720000000005</c:v>
                </c:pt>
                <c:pt idx="748">
                  <c:v>77.120456000000004</c:v>
                </c:pt>
                <c:pt idx="749">
                  <c:v>77.135126</c:v>
                </c:pt>
                <c:pt idx="750">
                  <c:v>77.156402</c:v>
                </c:pt>
                <c:pt idx="751">
                  <c:v>77.172151999999997</c:v>
                </c:pt>
                <c:pt idx="752">
                  <c:v>77.186102000000005</c:v>
                </c:pt>
                <c:pt idx="753">
                  <c:v>77.205686</c:v>
                </c:pt>
                <c:pt idx="754">
                  <c:v>77.219744000000006</c:v>
                </c:pt>
                <c:pt idx="755">
                  <c:v>77.252036000000004</c:v>
                </c:pt>
                <c:pt idx="756">
                  <c:v>77.268991999999997</c:v>
                </c:pt>
                <c:pt idx="757">
                  <c:v>77.282222000000004</c:v>
                </c:pt>
                <c:pt idx="758">
                  <c:v>77.294263999999998</c:v>
                </c:pt>
                <c:pt idx="759">
                  <c:v>77.307745999999995</c:v>
                </c:pt>
                <c:pt idx="760">
                  <c:v>77.343673999999993</c:v>
                </c:pt>
                <c:pt idx="761">
                  <c:v>77.357929999999996</c:v>
                </c:pt>
                <c:pt idx="762">
                  <c:v>77.364500000000007</c:v>
                </c:pt>
                <c:pt idx="763">
                  <c:v>77.381510000000006</c:v>
                </c:pt>
                <c:pt idx="764">
                  <c:v>77.406062000000006</c:v>
                </c:pt>
                <c:pt idx="765">
                  <c:v>77.417996000000002</c:v>
                </c:pt>
                <c:pt idx="766">
                  <c:v>77.438605999999993</c:v>
                </c:pt>
                <c:pt idx="767">
                  <c:v>77.437507999999994</c:v>
                </c:pt>
                <c:pt idx="768">
                  <c:v>77.460115999999999</c:v>
                </c:pt>
                <c:pt idx="769">
                  <c:v>77.493002000000004</c:v>
                </c:pt>
                <c:pt idx="770">
                  <c:v>77.511505999999997</c:v>
                </c:pt>
                <c:pt idx="771">
                  <c:v>77.528155999999996</c:v>
                </c:pt>
                <c:pt idx="772">
                  <c:v>77.549359999999993</c:v>
                </c:pt>
                <c:pt idx="773">
                  <c:v>77.562427999999997</c:v>
                </c:pt>
                <c:pt idx="774">
                  <c:v>77.571967999999998</c:v>
                </c:pt>
                <c:pt idx="775">
                  <c:v>77.597852000000003</c:v>
                </c:pt>
                <c:pt idx="776">
                  <c:v>77.617165999999997</c:v>
                </c:pt>
                <c:pt idx="777">
                  <c:v>77.630071999999998</c:v>
                </c:pt>
                <c:pt idx="778">
                  <c:v>77.657864000000004</c:v>
                </c:pt>
                <c:pt idx="779">
                  <c:v>77.686250000000001</c:v>
                </c:pt>
                <c:pt idx="780">
                  <c:v>77.695124000000007</c:v>
                </c:pt>
                <c:pt idx="781">
                  <c:v>77.706806</c:v>
                </c:pt>
                <c:pt idx="782">
                  <c:v>77.744587999999993</c:v>
                </c:pt>
                <c:pt idx="783">
                  <c:v>77.765593999999993</c:v>
                </c:pt>
                <c:pt idx="784">
                  <c:v>77.790254000000004</c:v>
                </c:pt>
                <c:pt idx="785">
                  <c:v>77.796104</c:v>
                </c:pt>
                <c:pt idx="786">
                  <c:v>77.813599999999994</c:v>
                </c:pt>
                <c:pt idx="787">
                  <c:v>77.839969999999994</c:v>
                </c:pt>
                <c:pt idx="788">
                  <c:v>77.866789999999995</c:v>
                </c:pt>
                <c:pt idx="789">
                  <c:v>77.889452000000006</c:v>
                </c:pt>
                <c:pt idx="790">
                  <c:v>77.893249999999995</c:v>
                </c:pt>
                <c:pt idx="791">
                  <c:v>77.927053999999998</c:v>
                </c:pt>
                <c:pt idx="792">
                  <c:v>77.944640000000007</c:v>
                </c:pt>
                <c:pt idx="793">
                  <c:v>77.965357999999995</c:v>
                </c:pt>
                <c:pt idx="794">
                  <c:v>77.971261999999996</c:v>
                </c:pt>
                <c:pt idx="795">
                  <c:v>77.989946000000003</c:v>
                </c:pt>
                <c:pt idx="796">
                  <c:v>78.022760000000005</c:v>
                </c:pt>
                <c:pt idx="797">
                  <c:v>78.134827999999999</c:v>
                </c:pt>
                <c:pt idx="798">
                  <c:v>78.703826000000007</c:v>
                </c:pt>
                <c:pt idx="799">
                  <c:v>79.171250000000001</c:v>
                </c:pt>
                <c:pt idx="800">
                  <c:v>79.237436000000002</c:v>
                </c:pt>
                <c:pt idx="801">
                  <c:v>79.184876000000003</c:v>
                </c:pt>
                <c:pt idx="802">
                  <c:v>79.139498000000003</c:v>
                </c:pt>
                <c:pt idx="803">
                  <c:v>79.069171999999995</c:v>
                </c:pt>
                <c:pt idx="804">
                  <c:v>79.052413999999999</c:v>
                </c:pt>
                <c:pt idx="805">
                  <c:v>79.047409999999999</c:v>
                </c:pt>
                <c:pt idx="806">
                  <c:v>79.041703999999996</c:v>
                </c:pt>
                <c:pt idx="807">
                  <c:v>79.020607999999996</c:v>
                </c:pt>
                <c:pt idx="808">
                  <c:v>79.020842000000002</c:v>
                </c:pt>
                <c:pt idx="809">
                  <c:v>79.026313999999999</c:v>
                </c:pt>
                <c:pt idx="810">
                  <c:v>79.037096000000005</c:v>
                </c:pt>
                <c:pt idx="811">
                  <c:v>79.044296000000003</c:v>
                </c:pt>
                <c:pt idx="812">
                  <c:v>79.047697999999997</c:v>
                </c:pt>
                <c:pt idx="813">
                  <c:v>79.063304000000002</c:v>
                </c:pt>
                <c:pt idx="814">
                  <c:v>79.075742000000005</c:v>
                </c:pt>
                <c:pt idx="815">
                  <c:v>79.075562000000005</c:v>
                </c:pt>
                <c:pt idx="816">
                  <c:v>79.088971999999998</c:v>
                </c:pt>
                <c:pt idx="817">
                  <c:v>79.102310000000003</c:v>
                </c:pt>
                <c:pt idx="818">
                  <c:v>79.118167999999997</c:v>
                </c:pt>
                <c:pt idx="819">
                  <c:v>79.128680000000003</c:v>
                </c:pt>
                <c:pt idx="820">
                  <c:v>79.137103999999994</c:v>
                </c:pt>
                <c:pt idx="821">
                  <c:v>79.143529999999998</c:v>
                </c:pt>
                <c:pt idx="822">
                  <c:v>79.158686000000003</c:v>
                </c:pt>
                <c:pt idx="823">
                  <c:v>79.183453999999998</c:v>
                </c:pt>
                <c:pt idx="824">
                  <c:v>79.191175999999999</c:v>
                </c:pt>
                <c:pt idx="825">
                  <c:v>79.201669999999993</c:v>
                </c:pt>
                <c:pt idx="826">
                  <c:v>79.218716000000001</c:v>
                </c:pt>
                <c:pt idx="827">
                  <c:v>79.230289999999997</c:v>
                </c:pt>
                <c:pt idx="828">
                  <c:v>79.240964000000005</c:v>
                </c:pt>
                <c:pt idx="829">
                  <c:v>79.267477999999997</c:v>
                </c:pt>
                <c:pt idx="830">
                  <c:v>79.274569999999997</c:v>
                </c:pt>
                <c:pt idx="831">
                  <c:v>79.287205999999998</c:v>
                </c:pt>
                <c:pt idx="832">
                  <c:v>79.306213999999997</c:v>
                </c:pt>
                <c:pt idx="833">
                  <c:v>79.325761999999997</c:v>
                </c:pt>
                <c:pt idx="834">
                  <c:v>79.338002000000003</c:v>
                </c:pt>
                <c:pt idx="835">
                  <c:v>79.358035999999998</c:v>
                </c:pt>
                <c:pt idx="836">
                  <c:v>79.378556000000003</c:v>
                </c:pt>
                <c:pt idx="837">
                  <c:v>79.397239999999996</c:v>
                </c:pt>
                <c:pt idx="838">
                  <c:v>79.420963999999998</c:v>
                </c:pt>
                <c:pt idx="839">
                  <c:v>79.428703999999996</c:v>
                </c:pt>
                <c:pt idx="840">
                  <c:v>79.448089999999993</c:v>
                </c:pt>
                <c:pt idx="841">
                  <c:v>79.481768000000002</c:v>
                </c:pt>
                <c:pt idx="842">
                  <c:v>79.495159999999998</c:v>
                </c:pt>
                <c:pt idx="843">
                  <c:v>79.514365999999995</c:v>
                </c:pt>
                <c:pt idx="844">
                  <c:v>79.53098</c:v>
                </c:pt>
                <c:pt idx="845">
                  <c:v>79.560770000000005</c:v>
                </c:pt>
                <c:pt idx="846">
                  <c:v>79.580479999999994</c:v>
                </c:pt>
                <c:pt idx="847">
                  <c:v>79.593367999999998</c:v>
                </c:pt>
                <c:pt idx="848">
                  <c:v>79.614859999999993</c:v>
                </c:pt>
                <c:pt idx="849">
                  <c:v>79.641679999999994</c:v>
                </c:pt>
                <c:pt idx="850">
                  <c:v>79.670156000000006</c:v>
                </c:pt>
                <c:pt idx="851">
                  <c:v>79.692710000000005</c:v>
                </c:pt>
                <c:pt idx="852">
                  <c:v>79.699585999999996</c:v>
                </c:pt>
                <c:pt idx="853">
                  <c:v>79.726892000000007</c:v>
                </c:pt>
                <c:pt idx="854">
                  <c:v>79.772270000000006</c:v>
                </c:pt>
                <c:pt idx="855">
                  <c:v>79.775617999999994</c:v>
                </c:pt>
                <c:pt idx="856">
                  <c:v>79.786687999999998</c:v>
                </c:pt>
                <c:pt idx="857">
                  <c:v>79.804310000000001</c:v>
                </c:pt>
                <c:pt idx="858">
                  <c:v>79.822723999999994</c:v>
                </c:pt>
                <c:pt idx="859">
                  <c:v>79.879441999999997</c:v>
                </c:pt>
                <c:pt idx="860">
                  <c:v>79.907162</c:v>
                </c:pt>
                <c:pt idx="861">
                  <c:v>79.912958000000003</c:v>
                </c:pt>
                <c:pt idx="862">
                  <c:v>79.922966000000002</c:v>
                </c:pt>
                <c:pt idx="863">
                  <c:v>79.966759999999994</c:v>
                </c:pt>
                <c:pt idx="864">
                  <c:v>80.002003999999999</c:v>
                </c:pt>
                <c:pt idx="865">
                  <c:v>80.021281999999999</c:v>
                </c:pt>
                <c:pt idx="866">
                  <c:v>80.037446000000003</c:v>
                </c:pt>
                <c:pt idx="867">
                  <c:v>80.054761999999997</c:v>
                </c:pt>
                <c:pt idx="868">
                  <c:v>80.096270000000004</c:v>
                </c:pt>
                <c:pt idx="869">
                  <c:v>80.138210000000001</c:v>
                </c:pt>
                <c:pt idx="870">
                  <c:v>80.137724000000006</c:v>
                </c:pt>
                <c:pt idx="871">
                  <c:v>80.167171999999994</c:v>
                </c:pt>
                <c:pt idx="872">
                  <c:v>80.213936000000004</c:v>
                </c:pt>
                <c:pt idx="873">
                  <c:v>80.230604</c:v>
                </c:pt>
                <c:pt idx="874">
                  <c:v>80.253805999999997</c:v>
                </c:pt>
                <c:pt idx="875">
                  <c:v>80.295602000000002</c:v>
                </c:pt>
                <c:pt idx="876">
                  <c:v>80.314933999999994</c:v>
                </c:pt>
                <c:pt idx="877">
                  <c:v>80.347244000000003</c:v>
                </c:pt>
                <c:pt idx="878">
                  <c:v>80.366612000000003</c:v>
                </c:pt>
                <c:pt idx="879">
                  <c:v>80.385025999999996</c:v>
                </c:pt>
                <c:pt idx="880">
                  <c:v>80.421205999999998</c:v>
                </c:pt>
                <c:pt idx="881">
                  <c:v>80.448728000000003</c:v>
                </c:pt>
                <c:pt idx="882">
                  <c:v>80.472307999999998</c:v>
                </c:pt>
                <c:pt idx="883">
                  <c:v>80.495869999999996</c:v>
                </c:pt>
                <c:pt idx="884">
                  <c:v>80.515705999999994</c:v>
                </c:pt>
                <c:pt idx="885">
                  <c:v>80.551382000000004</c:v>
                </c:pt>
                <c:pt idx="886">
                  <c:v>80.592349999999996</c:v>
                </c:pt>
                <c:pt idx="887">
                  <c:v>80.612924000000007</c:v>
                </c:pt>
                <c:pt idx="888">
                  <c:v>80.626856000000004</c:v>
                </c:pt>
                <c:pt idx="889">
                  <c:v>80.653028000000006</c:v>
                </c:pt>
                <c:pt idx="890">
                  <c:v>80.694913999999997</c:v>
                </c:pt>
                <c:pt idx="891">
                  <c:v>80.714084</c:v>
                </c:pt>
                <c:pt idx="892">
                  <c:v>80.754908</c:v>
                </c:pt>
                <c:pt idx="893">
                  <c:v>80.782610000000005</c:v>
                </c:pt>
                <c:pt idx="894">
                  <c:v>80.806477999999998</c:v>
                </c:pt>
                <c:pt idx="895">
                  <c:v>80.834630000000004</c:v>
                </c:pt>
                <c:pt idx="896">
                  <c:v>80.868433999999993</c:v>
                </c:pt>
                <c:pt idx="897">
                  <c:v>80.904488000000001</c:v>
                </c:pt>
                <c:pt idx="898">
                  <c:v>80.928284000000005</c:v>
                </c:pt>
                <c:pt idx="899">
                  <c:v>80.971196000000006</c:v>
                </c:pt>
                <c:pt idx="900">
                  <c:v>80.990545999999995</c:v>
                </c:pt>
                <c:pt idx="901">
                  <c:v>81.011371999999994</c:v>
                </c:pt>
                <c:pt idx="902">
                  <c:v>81.036085999999997</c:v>
                </c:pt>
                <c:pt idx="903">
                  <c:v>81.070808</c:v>
                </c:pt>
                <c:pt idx="904">
                  <c:v>81.107690000000005</c:v>
                </c:pt>
                <c:pt idx="905">
                  <c:v>81.145291999999998</c:v>
                </c:pt>
                <c:pt idx="906">
                  <c:v>81.175783999999993</c:v>
                </c:pt>
                <c:pt idx="907">
                  <c:v>81.194270000000003</c:v>
                </c:pt>
                <c:pt idx="908">
                  <c:v>81.231926000000001</c:v>
                </c:pt>
                <c:pt idx="909">
                  <c:v>81.261752000000001</c:v>
                </c:pt>
                <c:pt idx="910">
                  <c:v>81.286231999999998</c:v>
                </c:pt>
                <c:pt idx="911">
                  <c:v>81.296527999999995</c:v>
                </c:pt>
                <c:pt idx="912">
                  <c:v>81.339367999999993</c:v>
                </c:pt>
                <c:pt idx="913">
                  <c:v>81.365971999999999</c:v>
                </c:pt>
                <c:pt idx="914">
                  <c:v>81.401647999999994</c:v>
                </c:pt>
                <c:pt idx="915">
                  <c:v>81.431185999999997</c:v>
                </c:pt>
                <c:pt idx="916">
                  <c:v>81.465007999999997</c:v>
                </c:pt>
                <c:pt idx="917">
                  <c:v>81.501620000000003</c:v>
                </c:pt>
                <c:pt idx="918">
                  <c:v>81.531068000000005</c:v>
                </c:pt>
                <c:pt idx="919">
                  <c:v>81.553190000000001</c:v>
                </c:pt>
                <c:pt idx="920">
                  <c:v>81.586309999999997</c:v>
                </c:pt>
                <c:pt idx="921">
                  <c:v>81.615110000000001</c:v>
                </c:pt>
                <c:pt idx="922">
                  <c:v>81.651308</c:v>
                </c:pt>
                <c:pt idx="923">
                  <c:v>81.686948000000001</c:v>
                </c:pt>
                <c:pt idx="924">
                  <c:v>81.715838000000005</c:v>
                </c:pt>
                <c:pt idx="925">
                  <c:v>81.747337999999999</c:v>
                </c:pt>
                <c:pt idx="926">
                  <c:v>81.770684000000003</c:v>
                </c:pt>
                <c:pt idx="927">
                  <c:v>81.818563999999995</c:v>
                </c:pt>
                <c:pt idx="928">
                  <c:v>81.844160000000002</c:v>
                </c:pt>
                <c:pt idx="929">
                  <c:v>81.867956000000007</c:v>
                </c:pt>
                <c:pt idx="930">
                  <c:v>81.896107999999998</c:v>
                </c:pt>
                <c:pt idx="931">
                  <c:v>81.938822000000002</c:v>
                </c:pt>
                <c:pt idx="932">
                  <c:v>81.967712000000006</c:v>
                </c:pt>
                <c:pt idx="933">
                  <c:v>81.998744000000002</c:v>
                </c:pt>
                <c:pt idx="934">
                  <c:v>82.017877999999996</c:v>
                </c:pt>
                <c:pt idx="935">
                  <c:v>82.058503999999999</c:v>
                </c:pt>
                <c:pt idx="936">
                  <c:v>82.091948000000002</c:v>
                </c:pt>
                <c:pt idx="937">
                  <c:v>82.128578000000005</c:v>
                </c:pt>
                <c:pt idx="938">
                  <c:v>82.145768000000004</c:v>
                </c:pt>
                <c:pt idx="939">
                  <c:v>82.176187999999996</c:v>
                </c:pt>
                <c:pt idx="940">
                  <c:v>82.220575999999994</c:v>
                </c:pt>
                <c:pt idx="941">
                  <c:v>82.264747999999997</c:v>
                </c:pt>
                <c:pt idx="942">
                  <c:v>82.291154000000006</c:v>
                </c:pt>
                <c:pt idx="943">
                  <c:v>82.311008000000001</c:v>
                </c:pt>
                <c:pt idx="944">
                  <c:v>82.354028</c:v>
                </c:pt>
                <c:pt idx="945">
                  <c:v>82.393339999999995</c:v>
                </c:pt>
                <c:pt idx="946">
                  <c:v>82.429987999999994</c:v>
                </c:pt>
                <c:pt idx="947">
                  <c:v>82.465286000000006</c:v>
                </c:pt>
                <c:pt idx="948">
                  <c:v>82.482836000000006</c:v>
                </c:pt>
                <c:pt idx="949">
                  <c:v>82.523066</c:v>
                </c:pt>
                <c:pt idx="950">
                  <c:v>82.559498000000005</c:v>
                </c:pt>
                <c:pt idx="951">
                  <c:v>82.596434000000002</c:v>
                </c:pt>
                <c:pt idx="952">
                  <c:v>82.619060000000005</c:v>
                </c:pt>
                <c:pt idx="953">
                  <c:v>82.646690000000007</c:v>
                </c:pt>
                <c:pt idx="954">
                  <c:v>82.680800000000005</c:v>
                </c:pt>
                <c:pt idx="955">
                  <c:v>82.718581999999998</c:v>
                </c:pt>
                <c:pt idx="956">
                  <c:v>82.743368000000004</c:v>
                </c:pt>
                <c:pt idx="957">
                  <c:v>82.785110000000003</c:v>
                </c:pt>
                <c:pt idx="958">
                  <c:v>82.83605</c:v>
                </c:pt>
                <c:pt idx="959">
                  <c:v>82.859341999999998</c:v>
                </c:pt>
                <c:pt idx="960">
                  <c:v>82.878206000000006</c:v>
                </c:pt>
                <c:pt idx="961">
                  <c:v>82.919731999999996</c:v>
                </c:pt>
                <c:pt idx="962">
                  <c:v>82.970330000000004</c:v>
                </c:pt>
                <c:pt idx="963">
                  <c:v>83.005015999999998</c:v>
                </c:pt>
                <c:pt idx="964">
                  <c:v>83.027947999999995</c:v>
                </c:pt>
                <c:pt idx="965">
                  <c:v>83.060023999999999</c:v>
                </c:pt>
                <c:pt idx="966">
                  <c:v>83.102918000000003</c:v>
                </c:pt>
                <c:pt idx="967">
                  <c:v>83.140556000000004</c:v>
                </c:pt>
                <c:pt idx="968">
                  <c:v>83.170112000000003</c:v>
                </c:pt>
                <c:pt idx="969">
                  <c:v>83.201071999999996</c:v>
                </c:pt>
                <c:pt idx="970">
                  <c:v>83.240654000000006</c:v>
                </c:pt>
                <c:pt idx="971">
                  <c:v>83.286158</c:v>
                </c:pt>
                <c:pt idx="972">
                  <c:v>83.321005999999997</c:v>
                </c:pt>
                <c:pt idx="973">
                  <c:v>83.352289999999996</c:v>
                </c:pt>
                <c:pt idx="974">
                  <c:v>83.387174000000002</c:v>
                </c:pt>
                <c:pt idx="975">
                  <c:v>83.415884000000005</c:v>
                </c:pt>
                <c:pt idx="976">
                  <c:v>83.460847999999999</c:v>
                </c:pt>
                <c:pt idx="977">
                  <c:v>83.498215999999999</c:v>
                </c:pt>
                <c:pt idx="978">
                  <c:v>83.521417999999997</c:v>
                </c:pt>
                <c:pt idx="979">
                  <c:v>83.559578000000002</c:v>
                </c:pt>
                <c:pt idx="980">
                  <c:v>83.607979999999998</c:v>
                </c:pt>
                <c:pt idx="981">
                  <c:v>83.642036000000004</c:v>
                </c:pt>
                <c:pt idx="982">
                  <c:v>83.673482000000007</c:v>
                </c:pt>
                <c:pt idx="983">
                  <c:v>83.713316000000006</c:v>
                </c:pt>
                <c:pt idx="984">
                  <c:v>83.758334000000005</c:v>
                </c:pt>
                <c:pt idx="985">
                  <c:v>83.790428000000006</c:v>
                </c:pt>
                <c:pt idx="986">
                  <c:v>83.821423999999993</c:v>
                </c:pt>
                <c:pt idx="987">
                  <c:v>83.855425999999994</c:v>
                </c:pt>
                <c:pt idx="988">
                  <c:v>83.879671999999999</c:v>
                </c:pt>
                <c:pt idx="989">
                  <c:v>83.929298000000003</c:v>
                </c:pt>
                <c:pt idx="990">
                  <c:v>83.966036000000003</c:v>
                </c:pt>
                <c:pt idx="991">
                  <c:v>83.994169999999997</c:v>
                </c:pt>
                <c:pt idx="992">
                  <c:v>84.037747999999993</c:v>
                </c:pt>
                <c:pt idx="993">
                  <c:v>84.088886000000002</c:v>
                </c:pt>
                <c:pt idx="994">
                  <c:v>84.125191999999998</c:v>
                </c:pt>
                <c:pt idx="995">
                  <c:v>84.159284</c:v>
                </c:pt>
                <c:pt idx="996">
                  <c:v>84.178256000000005</c:v>
                </c:pt>
                <c:pt idx="997">
                  <c:v>84.226855999999998</c:v>
                </c:pt>
                <c:pt idx="998">
                  <c:v>84.274429999999995</c:v>
                </c:pt>
                <c:pt idx="999">
                  <c:v>84.326126000000002</c:v>
                </c:pt>
                <c:pt idx="1000">
                  <c:v>84.358273999999994</c:v>
                </c:pt>
                <c:pt idx="1001">
                  <c:v>84.392077999999998</c:v>
                </c:pt>
                <c:pt idx="1002">
                  <c:v>84.426817999999997</c:v>
                </c:pt>
                <c:pt idx="1003">
                  <c:v>84.472502000000006</c:v>
                </c:pt>
                <c:pt idx="1004">
                  <c:v>84.509941999999995</c:v>
                </c:pt>
                <c:pt idx="1005">
                  <c:v>84.545006000000001</c:v>
                </c:pt>
                <c:pt idx="1006">
                  <c:v>84.578810000000004</c:v>
                </c:pt>
                <c:pt idx="1007">
                  <c:v>84.624476000000001</c:v>
                </c:pt>
                <c:pt idx="1008">
                  <c:v>84.662942000000001</c:v>
                </c:pt>
                <c:pt idx="1009">
                  <c:v>84.702470000000005</c:v>
                </c:pt>
                <c:pt idx="1010">
                  <c:v>84.735482000000005</c:v>
                </c:pt>
                <c:pt idx="1011">
                  <c:v>84.788077999999999</c:v>
                </c:pt>
                <c:pt idx="1012">
                  <c:v>84.829676000000006</c:v>
                </c:pt>
                <c:pt idx="1013">
                  <c:v>84.863857999999993</c:v>
                </c:pt>
                <c:pt idx="1014">
                  <c:v>84.901297999999997</c:v>
                </c:pt>
                <c:pt idx="1015">
                  <c:v>84.930493999999996</c:v>
                </c:pt>
                <c:pt idx="1016">
                  <c:v>84.975440000000006</c:v>
                </c:pt>
                <c:pt idx="1017">
                  <c:v>85.021051999999997</c:v>
                </c:pt>
                <c:pt idx="1018">
                  <c:v>85.069094000000007</c:v>
                </c:pt>
                <c:pt idx="1019">
                  <c:v>85.106371999999993</c:v>
                </c:pt>
                <c:pt idx="1020">
                  <c:v>85.140140000000002</c:v>
                </c:pt>
                <c:pt idx="1021">
                  <c:v>85.181252000000001</c:v>
                </c:pt>
                <c:pt idx="1022">
                  <c:v>85.222238000000004</c:v>
                </c:pt>
                <c:pt idx="1023">
                  <c:v>85.259066000000004</c:v>
                </c:pt>
                <c:pt idx="1024">
                  <c:v>85.291771999999995</c:v>
                </c:pt>
                <c:pt idx="1025">
                  <c:v>85.350415999999996</c:v>
                </c:pt>
                <c:pt idx="1026">
                  <c:v>85.388071999999994</c:v>
                </c:pt>
                <c:pt idx="1027">
                  <c:v>85.411435999999995</c:v>
                </c:pt>
                <c:pt idx="1028">
                  <c:v>85.457911999999993</c:v>
                </c:pt>
                <c:pt idx="1029">
                  <c:v>85.499257999999998</c:v>
                </c:pt>
                <c:pt idx="1030">
                  <c:v>85.549369999999996</c:v>
                </c:pt>
                <c:pt idx="1031">
                  <c:v>85.606700000000004</c:v>
                </c:pt>
                <c:pt idx="1032">
                  <c:v>85.630027999999996</c:v>
                </c:pt>
                <c:pt idx="1033">
                  <c:v>85.657640000000001</c:v>
                </c:pt>
                <c:pt idx="1034">
                  <c:v>85.711027999999999</c:v>
                </c:pt>
                <c:pt idx="1035">
                  <c:v>85.763354000000007</c:v>
                </c:pt>
                <c:pt idx="1036">
                  <c:v>85.795484000000002</c:v>
                </c:pt>
                <c:pt idx="1037">
                  <c:v>85.829611999999997</c:v>
                </c:pt>
                <c:pt idx="1038">
                  <c:v>85.883647999999994</c:v>
                </c:pt>
                <c:pt idx="1039">
                  <c:v>85.931455999999997</c:v>
                </c:pt>
                <c:pt idx="1040">
                  <c:v>85.967203999999995</c:v>
                </c:pt>
                <c:pt idx="1041">
                  <c:v>86.00873</c:v>
                </c:pt>
                <c:pt idx="1042">
                  <c:v>86.040949999999995</c:v>
                </c:pt>
                <c:pt idx="1043">
                  <c:v>86.087227999999996</c:v>
                </c:pt>
                <c:pt idx="1044">
                  <c:v>86.135378000000003</c:v>
                </c:pt>
                <c:pt idx="1045">
                  <c:v>86.171468000000004</c:v>
                </c:pt>
                <c:pt idx="1046">
                  <c:v>86.199241999999998</c:v>
                </c:pt>
                <c:pt idx="1047">
                  <c:v>86.240876</c:v>
                </c:pt>
                <c:pt idx="1048">
                  <c:v>86.293580000000006</c:v>
                </c:pt>
                <c:pt idx="1049">
                  <c:v>86.347706000000002</c:v>
                </c:pt>
                <c:pt idx="1050">
                  <c:v>86.379800000000003</c:v>
                </c:pt>
                <c:pt idx="1051">
                  <c:v>86.411119999999997</c:v>
                </c:pt>
                <c:pt idx="1052">
                  <c:v>86.464112</c:v>
                </c:pt>
                <c:pt idx="1053">
                  <c:v>86.520812000000006</c:v>
                </c:pt>
                <c:pt idx="1054">
                  <c:v>86.560537999999994</c:v>
                </c:pt>
                <c:pt idx="1055">
                  <c:v>86.583253999999997</c:v>
                </c:pt>
                <c:pt idx="1056">
                  <c:v>86.625320000000002</c:v>
                </c:pt>
                <c:pt idx="1057">
                  <c:v>86.686933999999994</c:v>
                </c:pt>
                <c:pt idx="1058">
                  <c:v>86.723996</c:v>
                </c:pt>
                <c:pt idx="1059">
                  <c:v>86.769103999999999</c:v>
                </c:pt>
                <c:pt idx="1060">
                  <c:v>86.813816000000003</c:v>
                </c:pt>
                <c:pt idx="1061">
                  <c:v>86.860579999999999</c:v>
                </c:pt>
                <c:pt idx="1062">
                  <c:v>86.910746000000003</c:v>
                </c:pt>
                <c:pt idx="1063">
                  <c:v>86.946494000000001</c:v>
                </c:pt>
                <c:pt idx="1064">
                  <c:v>86.985913999999994</c:v>
                </c:pt>
                <c:pt idx="1065">
                  <c:v>87.031958000000003</c:v>
                </c:pt>
                <c:pt idx="1066">
                  <c:v>87.066320000000005</c:v>
                </c:pt>
                <c:pt idx="1067">
                  <c:v>87.106442000000001</c:v>
                </c:pt>
                <c:pt idx="1068">
                  <c:v>87.160712000000004</c:v>
                </c:pt>
                <c:pt idx="1069">
                  <c:v>87.199016</c:v>
                </c:pt>
                <c:pt idx="1070">
                  <c:v>87.255644000000004</c:v>
                </c:pt>
                <c:pt idx="1071">
                  <c:v>87.29213</c:v>
                </c:pt>
                <c:pt idx="1072">
                  <c:v>87.336175999999995</c:v>
                </c:pt>
                <c:pt idx="1073">
                  <c:v>87.368306000000004</c:v>
                </c:pt>
                <c:pt idx="1074">
                  <c:v>87.423385999999994</c:v>
                </c:pt>
                <c:pt idx="1075">
                  <c:v>87.465344000000002</c:v>
                </c:pt>
                <c:pt idx="1076">
                  <c:v>87.507283999999999</c:v>
                </c:pt>
                <c:pt idx="1077">
                  <c:v>87.545804000000004</c:v>
                </c:pt>
                <c:pt idx="1078">
                  <c:v>87.593900000000005</c:v>
                </c:pt>
                <c:pt idx="1079">
                  <c:v>87.654920000000004</c:v>
                </c:pt>
                <c:pt idx="1080">
                  <c:v>87.695852000000002</c:v>
                </c:pt>
                <c:pt idx="1081">
                  <c:v>87.729782</c:v>
                </c:pt>
                <c:pt idx="1082">
                  <c:v>87.767690000000002</c:v>
                </c:pt>
                <c:pt idx="1083">
                  <c:v>87.811340000000001</c:v>
                </c:pt>
                <c:pt idx="1084">
                  <c:v>87.875491999999994</c:v>
                </c:pt>
                <c:pt idx="1085">
                  <c:v>87.907747999999998</c:v>
                </c:pt>
                <c:pt idx="1086">
                  <c:v>87.944990000000004</c:v>
                </c:pt>
                <c:pt idx="1087">
                  <c:v>87.981566000000001</c:v>
                </c:pt>
                <c:pt idx="1088">
                  <c:v>88.038482000000002</c:v>
                </c:pt>
                <c:pt idx="1089">
                  <c:v>88.079053999999999</c:v>
                </c:pt>
                <c:pt idx="1090">
                  <c:v>88.119373999999993</c:v>
                </c:pt>
                <c:pt idx="1091">
                  <c:v>88.160036000000005</c:v>
                </c:pt>
                <c:pt idx="1092">
                  <c:v>88.209428000000003</c:v>
                </c:pt>
                <c:pt idx="1093">
                  <c:v>88.269655999999998</c:v>
                </c:pt>
                <c:pt idx="1094">
                  <c:v>88.319102000000001</c:v>
                </c:pt>
                <c:pt idx="1095">
                  <c:v>88.354129999999998</c:v>
                </c:pt>
                <c:pt idx="1096">
                  <c:v>88.378844000000001</c:v>
                </c:pt>
                <c:pt idx="1097">
                  <c:v>88.434122000000002</c:v>
                </c:pt>
                <c:pt idx="1098">
                  <c:v>88.490390000000005</c:v>
                </c:pt>
                <c:pt idx="1099">
                  <c:v>88.529864000000003</c:v>
                </c:pt>
                <c:pt idx="1100">
                  <c:v>88.566332000000003</c:v>
                </c:pt>
                <c:pt idx="1101">
                  <c:v>88.612843999999996</c:v>
                </c:pt>
                <c:pt idx="1102">
                  <c:v>88.685959999999994</c:v>
                </c:pt>
                <c:pt idx="1103">
                  <c:v>88.732939999999999</c:v>
                </c:pt>
                <c:pt idx="1104">
                  <c:v>88.775059999999996</c:v>
                </c:pt>
                <c:pt idx="1105">
                  <c:v>88.8215</c:v>
                </c:pt>
                <c:pt idx="1106">
                  <c:v>88.857427999999999</c:v>
                </c:pt>
                <c:pt idx="1107">
                  <c:v>88.913066000000001</c:v>
                </c:pt>
                <c:pt idx="1108">
                  <c:v>88.946960000000004</c:v>
                </c:pt>
                <c:pt idx="1109">
                  <c:v>88.997107999999997</c:v>
                </c:pt>
                <c:pt idx="1110">
                  <c:v>89.033647999999999</c:v>
                </c:pt>
                <c:pt idx="1111">
                  <c:v>89.083706000000006</c:v>
                </c:pt>
                <c:pt idx="1112">
                  <c:v>89.120407999999998</c:v>
                </c:pt>
                <c:pt idx="1113">
                  <c:v>89.165282000000005</c:v>
                </c:pt>
                <c:pt idx="1114">
                  <c:v>89.218112000000005</c:v>
                </c:pt>
                <c:pt idx="1115">
                  <c:v>89.268566000000007</c:v>
                </c:pt>
                <c:pt idx="1116">
                  <c:v>89.319901999999999</c:v>
                </c:pt>
                <c:pt idx="1117">
                  <c:v>89.355236000000005</c:v>
                </c:pt>
                <c:pt idx="1118">
                  <c:v>89.391559999999998</c:v>
                </c:pt>
                <c:pt idx="1119">
                  <c:v>89.435174000000004</c:v>
                </c:pt>
                <c:pt idx="1120">
                  <c:v>89.49794</c:v>
                </c:pt>
                <c:pt idx="1121">
                  <c:v>89.533724000000007</c:v>
                </c:pt>
                <c:pt idx="1122">
                  <c:v>89.587130000000002</c:v>
                </c:pt>
                <c:pt idx="1123">
                  <c:v>89.634091999999995</c:v>
                </c:pt>
                <c:pt idx="1124">
                  <c:v>89.685175999999998</c:v>
                </c:pt>
                <c:pt idx="1125">
                  <c:v>89.727440000000001</c:v>
                </c:pt>
                <c:pt idx="1126">
                  <c:v>89.770189999999999</c:v>
                </c:pt>
                <c:pt idx="1127">
                  <c:v>89.816503999999995</c:v>
                </c:pt>
                <c:pt idx="1128">
                  <c:v>89.879576</c:v>
                </c:pt>
                <c:pt idx="1129">
                  <c:v>89.929130000000001</c:v>
                </c:pt>
                <c:pt idx="1130">
                  <c:v>89.974652000000006</c:v>
                </c:pt>
                <c:pt idx="1131">
                  <c:v>90.021704</c:v>
                </c:pt>
                <c:pt idx="1132">
                  <c:v>90.051367999999997</c:v>
                </c:pt>
                <c:pt idx="1133">
                  <c:v>90.102992</c:v>
                </c:pt>
                <c:pt idx="1134">
                  <c:v>90.157802000000004</c:v>
                </c:pt>
                <c:pt idx="1135">
                  <c:v>90.194845999999998</c:v>
                </c:pt>
                <c:pt idx="1136">
                  <c:v>90.239161999999993</c:v>
                </c:pt>
                <c:pt idx="1137">
                  <c:v>90.287402</c:v>
                </c:pt>
                <c:pt idx="1138">
                  <c:v>90.340106000000006</c:v>
                </c:pt>
                <c:pt idx="1139">
                  <c:v>90.386095999999995</c:v>
                </c:pt>
                <c:pt idx="1140">
                  <c:v>90.431150000000002</c:v>
                </c:pt>
                <c:pt idx="1141">
                  <c:v>90.478688000000005</c:v>
                </c:pt>
                <c:pt idx="1142">
                  <c:v>90.528115999999997</c:v>
                </c:pt>
                <c:pt idx="1143">
                  <c:v>90.576158000000007</c:v>
                </c:pt>
                <c:pt idx="1144">
                  <c:v>90.617341999999994</c:v>
                </c:pt>
                <c:pt idx="1145">
                  <c:v>90.667975999999996</c:v>
                </c:pt>
                <c:pt idx="1146">
                  <c:v>90.725414000000001</c:v>
                </c:pt>
                <c:pt idx="1147">
                  <c:v>90.766850000000005</c:v>
                </c:pt>
                <c:pt idx="1148">
                  <c:v>90.804938000000007</c:v>
                </c:pt>
                <c:pt idx="1149">
                  <c:v>90.850855999999993</c:v>
                </c:pt>
                <c:pt idx="1150">
                  <c:v>90.902696000000006</c:v>
                </c:pt>
                <c:pt idx="1151">
                  <c:v>90.947354000000004</c:v>
                </c:pt>
                <c:pt idx="1152">
                  <c:v>91.001155999999995</c:v>
                </c:pt>
                <c:pt idx="1153">
                  <c:v>91.045147999999998</c:v>
                </c:pt>
                <c:pt idx="1154">
                  <c:v>91.083433999999997</c:v>
                </c:pt>
                <c:pt idx="1155">
                  <c:v>91.146488000000005</c:v>
                </c:pt>
                <c:pt idx="1156">
                  <c:v>91.193485999999993</c:v>
                </c:pt>
                <c:pt idx="1157">
                  <c:v>91.232581999999994</c:v>
                </c:pt>
                <c:pt idx="1158">
                  <c:v>91.281164000000004</c:v>
                </c:pt>
                <c:pt idx="1159">
                  <c:v>91.324472</c:v>
                </c:pt>
                <c:pt idx="1160">
                  <c:v>91.382648000000003</c:v>
                </c:pt>
                <c:pt idx="1161">
                  <c:v>91.439347999999995</c:v>
                </c:pt>
                <c:pt idx="1162">
                  <c:v>91.47533</c:v>
                </c:pt>
                <c:pt idx="1163">
                  <c:v>91.521158</c:v>
                </c:pt>
                <c:pt idx="1164">
                  <c:v>91.565833999999995</c:v>
                </c:pt>
                <c:pt idx="1165">
                  <c:v>91.61609</c:v>
                </c:pt>
                <c:pt idx="1166">
                  <c:v>91.671313999999995</c:v>
                </c:pt>
                <c:pt idx="1167">
                  <c:v>91.722127999999998</c:v>
                </c:pt>
                <c:pt idx="1168">
                  <c:v>91.763024000000001</c:v>
                </c:pt>
                <c:pt idx="1169">
                  <c:v>91.821200000000005</c:v>
                </c:pt>
                <c:pt idx="1170">
                  <c:v>91.865011999999993</c:v>
                </c:pt>
                <c:pt idx="1171">
                  <c:v>91.909183999999996</c:v>
                </c:pt>
                <c:pt idx="1172">
                  <c:v>91.958792000000003</c:v>
                </c:pt>
                <c:pt idx="1173">
                  <c:v>92.010487999999995</c:v>
                </c:pt>
                <c:pt idx="1174">
                  <c:v>92.066665999999998</c:v>
                </c:pt>
                <c:pt idx="1175">
                  <c:v>92.105131999999998</c:v>
                </c:pt>
                <c:pt idx="1176">
                  <c:v>92.152022000000002</c:v>
                </c:pt>
                <c:pt idx="1177">
                  <c:v>92.205085999999994</c:v>
                </c:pt>
                <c:pt idx="1178">
                  <c:v>92.251525999999998</c:v>
                </c:pt>
                <c:pt idx="1179">
                  <c:v>92.293412000000004</c:v>
                </c:pt>
                <c:pt idx="1180">
                  <c:v>92.341994</c:v>
                </c:pt>
                <c:pt idx="1181">
                  <c:v>92.394608000000005</c:v>
                </c:pt>
                <c:pt idx="1182">
                  <c:v>92.445638000000002</c:v>
                </c:pt>
                <c:pt idx="1183">
                  <c:v>92.502662000000001</c:v>
                </c:pt>
                <c:pt idx="1184">
                  <c:v>92.528834000000003</c:v>
                </c:pt>
                <c:pt idx="1185">
                  <c:v>92.581574000000003</c:v>
                </c:pt>
                <c:pt idx="1186">
                  <c:v>92.639030000000005</c:v>
                </c:pt>
                <c:pt idx="1187">
                  <c:v>92.682518000000002</c:v>
                </c:pt>
                <c:pt idx="1188">
                  <c:v>92.720029999999994</c:v>
                </c:pt>
                <c:pt idx="1189">
                  <c:v>92.771168000000003</c:v>
                </c:pt>
                <c:pt idx="1190">
                  <c:v>92.818724000000003</c:v>
                </c:pt>
                <c:pt idx="1191">
                  <c:v>92.871409999999997</c:v>
                </c:pt>
                <c:pt idx="1192">
                  <c:v>92.923321999999999</c:v>
                </c:pt>
                <c:pt idx="1193">
                  <c:v>92.980345999999997</c:v>
                </c:pt>
                <c:pt idx="1194">
                  <c:v>93.023294000000007</c:v>
                </c:pt>
                <c:pt idx="1195">
                  <c:v>93.066242000000003</c:v>
                </c:pt>
                <c:pt idx="1196">
                  <c:v>93.126182</c:v>
                </c:pt>
                <c:pt idx="1197">
                  <c:v>93.172892000000004</c:v>
                </c:pt>
                <c:pt idx="1198">
                  <c:v>93.210260000000005</c:v>
                </c:pt>
                <c:pt idx="1199">
                  <c:v>93.263053999999997</c:v>
                </c:pt>
                <c:pt idx="1200">
                  <c:v>93.304544000000007</c:v>
                </c:pt>
                <c:pt idx="1201">
                  <c:v>93.355322000000001</c:v>
                </c:pt>
                <c:pt idx="1202">
                  <c:v>93.402355999999997</c:v>
                </c:pt>
                <c:pt idx="1203">
                  <c:v>93.469297999999995</c:v>
                </c:pt>
                <c:pt idx="1204">
                  <c:v>93.507422000000005</c:v>
                </c:pt>
                <c:pt idx="1205">
                  <c:v>93.563671999999997</c:v>
                </c:pt>
                <c:pt idx="1206">
                  <c:v>93.601399999999998</c:v>
                </c:pt>
                <c:pt idx="1207">
                  <c:v>93.657523999999995</c:v>
                </c:pt>
                <c:pt idx="1208">
                  <c:v>93.707402000000002</c:v>
                </c:pt>
                <c:pt idx="1209">
                  <c:v>93.735392000000004</c:v>
                </c:pt>
                <c:pt idx="1210">
                  <c:v>93.796267999999998</c:v>
                </c:pt>
                <c:pt idx="1211">
                  <c:v>93.857594000000006</c:v>
                </c:pt>
                <c:pt idx="1212">
                  <c:v>93.896060000000006</c:v>
                </c:pt>
                <c:pt idx="1213">
                  <c:v>93.933716000000004</c:v>
                </c:pt>
                <c:pt idx="1214">
                  <c:v>94.000945999999999</c:v>
                </c:pt>
                <c:pt idx="1215">
                  <c:v>94.053235999999998</c:v>
                </c:pt>
                <c:pt idx="1216">
                  <c:v>94.102142000000001</c:v>
                </c:pt>
                <c:pt idx="1217">
                  <c:v>94.128044000000003</c:v>
                </c:pt>
                <c:pt idx="1218">
                  <c:v>94.179056000000003</c:v>
                </c:pt>
                <c:pt idx="1219">
                  <c:v>94.255393999999995</c:v>
                </c:pt>
                <c:pt idx="1220">
                  <c:v>94.296415999999994</c:v>
                </c:pt>
                <c:pt idx="1221">
                  <c:v>94.323974000000007</c:v>
                </c:pt>
                <c:pt idx="1222">
                  <c:v>94.361198000000002</c:v>
                </c:pt>
                <c:pt idx="1223">
                  <c:v>94.433701999999997</c:v>
                </c:pt>
                <c:pt idx="1224">
                  <c:v>94.488134000000002</c:v>
                </c:pt>
                <c:pt idx="1225">
                  <c:v>94.532234000000003</c:v>
                </c:pt>
                <c:pt idx="1226">
                  <c:v>94.575254000000001</c:v>
                </c:pt>
                <c:pt idx="1227">
                  <c:v>94.609706000000003</c:v>
                </c:pt>
                <c:pt idx="1228">
                  <c:v>94.668350000000004</c:v>
                </c:pt>
                <c:pt idx="1229">
                  <c:v>94.730791999999994</c:v>
                </c:pt>
                <c:pt idx="1230">
                  <c:v>94.780435999999995</c:v>
                </c:pt>
                <c:pt idx="1231">
                  <c:v>94.817083999999994</c:v>
                </c:pt>
                <c:pt idx="1232">
                  <c:v>94.863020000000006</c:v>
                </c:pt>
                <c:pt idx="1233">
                  <c:v>94.920944000000006</c:v>
                </c:pt>
                <c:pt idx="1234">
                  <c:v>94.964414000000005</c:v>
                </c:pt>
                <c:pt idx="1235">
                  <c:v>95.006839999999997</c:v>
                </c:pt>
                <c:pt idx="1236">
                  <c:v>95.05274</c:v>
                </c:pt>
                <c:pt idx="1237">
                  <c:v>95.113687999999996</c:v>
                </c:pt>
                <c:pt idx="1238">
                  <c:v>95.165762000000001</c:v>
                </c:pt>
                <c:pt idx="1239">
                  <c:v>95.193734000000006</c:v>
                </c:pt>
                <c:pt idx="1240">
                  <c:v>95.244979999999998</c:v>
                </c:pt>
                <c:pt idx="1241">
                  <c:v>95.311723999999998</c:v>
                </c:pt>
                <c:pt idx="1242">
                  <c:v>95.364230000000006</c:v>
                </c:pt>
                <c:pt idx="1243">
                  <c:v>95.409734</c:v>
                </c:pt>
                <c:pt idx="1244">
                  <c:v>95.440730000000002</c:v>
                </c:pt>
                <c:pt idx="1245">
                  <c:v>95.497754</c:v>
                </c:pt>
                <c:pt idx="1246">
                  <c:v>95.549000000000007</c:v>
                </c:pt>
                <c:pt idx="1247">
                  <c:v>95.605069999999998</c:v>
                </c:pt>
                <c:pt idx="1248">
                  <c:v>95.643842000000006</c:v>
                </c:pt>
                <c:pt idx="1249">
                  <c:v>95.688806</c:v>
                </c:pt>
                <c:pt idx="1250">
                  <c:v>95.742320000000007</c:v>
                </c:pt>
                <c:pt idx="1251">
                  <c:v>95.793943999999996</c:v>
                </c:pt>
                <c:pt idx="1252">
                  <c:v>95.849599999999995</c:v>
                </c:pt>
                <c:pt idx="1253">
                  <c:v>95.887687999999997</c:v>
                </c:pt>
                <c:pt idx="1254">
                  <c:v>95.953586000000001</c:v>
                </c:pt>
                <c:pt idx="1255">
                  <c:v>95.986958000000001</c:v>
                </c:pt>
                <c:pt idx="1256">
                  <c:v>96.036079999999998</c:v>
                </c:pt>
                <c:pt idx="1257">
                  <c:v>96.098882000000003</c:v>
                </c:pt>
                <c:pt idx="1258">
                  <c:v>96.133082000000002</c:v>
                </c:pt>
                <c:pt idx="1259">
                  <c:v>96.186055999999994</c:v>
                </c:pt>
                <c:pt idx="1260">
                  <c:v>96.241478000000001</c:v>
                </c:pt>
                <c:pt idx="1261">
                  <c:v>96.283634000000006</c:v>
                </c:pt>
                <c:pt idx="1262">
                  <c:v>96.341071999999997</c:v>
                </c:pt>
                <c:pt idx="1263">
                  <c:v>96.39725</c:v>
                </c:pt>
                <c:pt idx="1264">
                  <c:v>96.431269999999998</c:v>
                </c:pt>
                <c:pt idx="1265">
                  <c:v>96.475316000000007</c:v>
                </c:pt>
                <c:pt idx="1266">
                  <c:v>96.535021999999998</c:v>
                </c:pt>
                <c:pt idx="1267">
                  <c:v>96.587978000000007</c:v>
                </c:pt>
                <c:pt idx="1268">
                  <c:v>96.635192000000004</c:v>
                </c:pt>
                <c:pt idx="1269">
                  <c:v>96.681830000000005</c:v>
                </c:pt>
                <c:pt idx="1270">
                  <c:v>96.742130000000003</c:v>
                </c:pt>
                <c:pt idx="1271">
                  <c:v>96.780704</c:v>
                </c:pt>
                <c:pt idx="1272">
                  <c:v>96.822751999999994</c:v>
                </c:pt>
                <c:pt idx="1273">
                  <c:v>96.881990000000002</c:v>
                </c:pt>
                <c:pt idx="1274">
                  <c:v>96.944683999999995</c:v>
                </c:pt>
                <c:pt idx="1275">
                  <c:v>96.983149999999995</c:v>
                </c:pt>
                <c:pt idx="1276">
                  <c:v>97.024495999999999</c:v>
                </c:pt>
                <c:pt idx="1277">
                  <c:v>97.076498000000001</c:v>
                </c:pt>
                <c:pt idx="1278">
                  <c:v>97.121210000000005</c:v>
                </c:pt>
                <c:pt idx="1279">
                  <c:v>97.170314000000005</c:v>
                </c:pt>
                <c:pt idx="1280">
                  <c:v>97.211174</c:v>
                </c:pt>
                <c:pt idx="1281">
                  <c:v>97.263806000000002</c:v>
                </c:pt>
                <c:pt idx="1282">
                  <c:v>97.316528000000005</c:v>
                </c:pt>
                <c:pt idx="1283">
                  <c:v>97.355714000000006</c:v>
                </c:pt>
                <c:pt idx="1284">
                  <c:v>97.396069999999995</c:v>
                </c:pt>
                <c:pt idx="1285">
                  <c:v>97.462922000000006</c:v>
                </c:pt>
                <c:pt idx="1286">
                  <c:v>97.505132000000003</c:v>
                </c:pt>
                <c:pt idx="1287">
                  <c:v>97.556036000000006</c:v>
                </c:pt>
                <c:pt idx="1288">
                  <c:v>97.612952000000007</c:v>
                </c:pt>
                <c:pt idx="1289">
                  <c:v>97.668031999999997</c:v>
                </c:pt>
                <c:pt idx="1290">
                  <c:v>97.712924000000001</c:v>
                </c:pt>
                <c:pt idx="1291">
                  <c:v>97.749842000000001</c:v>
                </c:pt>
                <c:pt idx="1292">
                  <c:v>97.800979999999996</c:v>
                </c:pt>
                <c:pt idx="1293">
                  <c:v>97.838132000000002</c:v>
                </c:pt>
                <c:pt idx="1294">
                  <c:v>97.887001999999995</c:v>
                </c:pt>
                <c:pt idx="1295">
                  <c:v>97.958714000000001</c:v>
                </c:pt>
                <c:pt idx="1296">
                  <c:v>98.006702000000004</c:v>
                </c:pt>
                <c:pt idx="1297">
                  <c:v>98.042162000000005</c:v>
                </c:pt>
                <c:pt idx="1298">
                  <c:v>98.099131999999997</c:v>
                </c:pt>
                <c:pt idx="1299">
                  <c:v>98.144834000000003</c:v>
                </c:pt>
                <c:pt idx="1300">
                  <c:v>98.200453999999993</c:v>
                </c:pt>
                <c:pt idx="1301">
                  <c:v>98.243977999999998</c:v>
                </c:pt>
                <c:pt idx="1302">
                  <c:v>98.275711999999999</c:v>
                </c:pt>
                <c:pt idx="1303">
                  <c:v>98.337614000000002</c:v>
                </c:pt>
                <c:pt idx="1304">
                  <c:v>98.391254000000004</c:v>
                </c:pt>
                <c:pt idx="1305">
                  <c:v>98.439062000000007</c:v>
                </c:pt>
                <c:pt idx="1306">
                  <c:v>98.487752</c:v>
                </c:pt>
                <c:pt idx="1307">
                  <c:v>98.525965999999997</c:v>
                </c:pt>
                <c:pt idx="1308">
                  <c:v>98.577482000000003</c:v>
                </c:pt>
                <c:pt idx="1309">
                  <c:v>98.636521999999999</c:v>
                </c:pt>
                <c:pt idx="1310">
                  <c:v>98.669516000000002</c:v>
                </c:pt>
                <c:pt idx="1311">
                  <c:v>98.710628</c:v>
                </c:pt>
                <c:pt idx="1312">
                  <c:v>98.757373999999999</c:v>
                </c:pt>
                <c:pt idx="1313">
                  <c:v>98.806603999999993</c:v>
                </c:pt>
                <c:pt idx="1314">
                  <c:v>98.874464000000003</c:v>
                </c:pt>
                <c:pt idx="1315">
                  <c:v>98.922865999999999</c:v>
                </c:pt>
                <c:pt idx="1316">
                  <c:v>98.967920000000007</c:v>
                </c:pt>
                <c:pt idx="1317">
                  <c:v>99.013531999999998</c:v>
                </c:pt>
                <c:pt idx="1318">
                  <c:v>99.078007999999997</c:v>
                </c:pt>
                <c:pt idx="1319">
                  <c:v>99.123133999999993</c:v>
                </c:pt>
                <c:pt idx="1320">
                  <c:v>99.159890000000004</c:v>
                </c:pt>
                <c:pt idx="1321">
                  <c:v>99.209119999999999</c:v>
                </c:pt>
                <c:pt idx="1322">
                  <c:v>99.271885999999995</c:v>
                </c:pt>
                <c:pt idx="1323">
                  <c:v>99.310460000000006</c:v>
                </c:pt>
                <c:pt idx="1324">
                  <c:v>99.364604</c:v>
                </c:pt>
                <c:pt idx="1325">
                  <c:v>99.417469999999994</c:v>
                </c:pt>
                <c:pt idx="1326">
                  <c:v>99.466772000000006</c:v>
                </c:pt>
                <c:pt idx="1327">
                  <c:v>99.512978000000004</c:v>
                </c:pt>
                <c:pt idx="1328">
                  <c:v>99.556376</c:v>
                </c:pt>
                <c:pt idx="1329">
                  <c:v>99.589640000000003</c:v>
                </c:pt>
                <c:pt idx="1330">
                  <c:v>99.642595999999998</c:v>
                </c:pt>
                <c:pt idx="1331">
                  <c:v>99.693734000000006</c:v>
                </c:pt>
                <c:pt idx="1332">
                  <c:v>99.738895999999997</c:v>
                </c:pt>
                <c:pt idx="1333">
                  <c:v>99.786524</c:v>
                </c:pt>
                <c:pt idx="1334">
                  <c:v>99.826160000000002</c:v>
                </c:pt>
                <c:pt idx="1335">
                  <c:v>99.882481999999996</c:v>
                </c:pt>
                <c:pt idx="1336">
                  <c:v>99.928454000000002</c:v>
                </c:pt>
                <c:pt idx="1337">
                  <c:v>99.983965999999995</c:v>
                </c:pt>
                <c:pt idx="1338">
                  <c:v>100.030226</c:v>
                </c:pt>
                <c:pt idx="1339">
                  <c:v>100.072328</c:v>
                </c:pt>
                <c:pt idx="1340">
                  <c:v>100.127876</c:v>
                </c:pt>
                <c:pt idx="1341">
                  <c:v>100.16776400000001</c:v>
                </c:pt>
                <c:pt idx="1342">
                  <c:v>100.227344</c:v>
                </c:pt>
                <c:pt idx="1343">
                  <c:v>100.25785399999999</c:v>
                </c:pt>
                <c:pt idx="1344">
                  <c:v>100.30271</c:v>
                </c:pt>
                <c:pt idx="1345">
                  <c:v>100.37174</c:v>
                </c:pt>
                <c:pt idx="1346">
                  <c:v>100.420214</c:v>
                </c:pt>
                <c:pt idx="1347">
                  <c:v>100.46957</c:v>
                </c:pt>
                <c:pt idx="1348">
                  <c:v>100.507226</c:v>
                </c:pt>
                <c:pt idx="1349">
                  <c:v>100.567688</c:v>
                </c:pt>
                <c:pt idx="1350">
                  <c:v>100.62496400000001</c:v>
                </c:pt>
                <c:pt idx="1351">
                  <c:v>100.66721</c:v>
                </c:pt>
                <c:pt idx="1352">
                  <c:v>100.696856</c:v>
                </c:pt>
                <c:pt idx="1353">
                  <c:v>100.75270999999999</c:v>
                </c:pt>
                <c:pt idx="1354">
                  <c:v>100.80881599999999</c:v>
                </c:pt>
                <c:pt idx="1355">
                  <c:v>100.84307</c:v>
                </c:pt>
                <c:pt idx="1356">
                  <c:v>100.884542</c:v>
                </c:pt>
                <c:pt idx="1357">
                  <c:v>100.929362</c:v>
                </c:pt>
                <c:pt idx="1358">
                  <c:v>100.986332</c:v>
                </c:pt>
                <c:pt idx="1359">
                  <c:v>101.03684</c:v>
                </c:pt>
                <c:pt idx="1360">
                  <c:v>101.09071400000001</c:v>
                </c:pt>
                <c:pt idx="1361">
                  <c:v>101.12197999999999</c:v>
                </c:pt>
                <c:pt idx="1362">
                  <c:v>101.170868</c:v>
                </c:pt>
                <c:pt idx="1363">
                  <c:v>101.23019600000001</c:v>
                </c:pt>
                <c:pt idx="1364">
                  <c:v>101.276816</c:v>
                </c:pt>
                <c:pt idx="1365">
                  <c:v>101.31413000000001</c:v>
                </c:pt>
                <c:pt idx="1366">
                  <c:v>101.353352</c:v>
                </c:pt>
                <c:pt idx="1367">
                  <c:v>101.41736</c:v>
                </c:pt>
                <c:pt idx="1368">
                  <c:v>101.459534</c:v>
                </c:pt>
                <c:pt idx="1369">
                  <c:v>101.511914</c:v>
                </c:pt>
                <c:pt idx="1370">
                  <c:v>101.551514</c:v>
                </c:pt>
                <c:pt idx="1371">
                  <c:v>101.59419200000001</c:v>
                </c:pt>
                <c:pt idx="1372">
                  <c:v>101.642612</c:v>
                </c:pt>
                <c:pt idx="1373">
                  <c:v>101.695694</c:v>
                </c:pt>
                <c:pt idx="1374">
                  <c:v>101.738696</c:v>
                </c:pt>
                <c:pt idx="1375">
                  <c:v>101.77032199999999</c:v>
                </c:pt>
                <c:pt idx="1376">
                  <c:v>101.826644</c:v>
                </c:pt>
                <c:pt idx="1377">
                  <c:v>101.888834</c:v>
                </c:pt>
                <c:pt idx="1378">
                  <c:v>101.936066</c:v>
                </c:pt>
                <c:pt idx="1379">
                  <c:v>101.96294</c:v>
                </c:pt>
                <c:pt idx="1380">
                  <c:v>102.016994</c:v>
                </c:pt>
                <c:pt idx="1381">
                  <c:v>102.079166</c:v>
                </c:pt>
                <c:pt idx="1382">
                  <c:v>102.120818</c:v>
                </c:pt>
                <c:pt idx="1383">
                  <c:v>102.15815000000001</c:v>
                </c:pt>
                <c:pt idx="1384">
                  <c:v>102.212204</c:v>
                </c:pt>
                <c:pt idx="1385">
                  <c:v>102.26957</c:v>
                </c:pt>
                <c:pt idx="1386">
                  <c:v>102.314696</c:v>
                </c:pt>
                <c:pt idx="1387">
                  <c:v>102.356618</c:v>
                </c:pt>
                <c:pt idx="1388">
                  <c:v>102.404552</c:v>
                </c:pt>
                <c:pt idx="1389">
                  <c:v>102.43738399999999</c:v>
                </c:pt>
                <c:pt idx="1390">
                  <c:v>102.491528</c:v>
                </c:pt>
                <c:pt idx="1391">
                  <c:v>102.53933600000001</c:v>
                </c:pt>
                <c:pt idx="1392">
                  <c:v>102.596468</c:v>
                </c:pt>
                <c:pt idx="1393">
                  <c:v>102.632828</c:v>
                </c:pt>
                <c:pt idx="1394">
                  <c:v>102.666848</c:v>
                </c:pt>
                <c:pt idx="1395">
                  <c:v>102.712748</c:v>
                </c:pt>
                <c:pt idx="1396">
                  <c:v>102.753122</c:v>
                </c:pt>
                <c:pt idx="1397">
                  <c:v>102.78521600000001</c:v>
                </c:pt>
                <c:pt idx="1398">
                  <c:v>102.843806</c:v>
                </c:pt>
                <c:pt idx="1399">
                  <c:v>102.903566</c:v>
                </c:pt>
                <c:pt idx="1400">
                  <c:v>102.944678</c:v>
                </c:pt>
                <c:pt idx="1401">
                  <c:v>102.98471000000001</c:v>
                </c:pt>
                <c:pt idx="1402">
                  <c:v>103.03006999999999</c:v>
                </c:pt>
                <c:pt idx="1403">
                  <c:v>103.09775</c:v>
                </c:pt>
                <c:pt idx="1404">
                  <c:v>103.13130200000001</c:v>
                </c:pt>
                <c:pt idx="1405">
                  <c:v>103.17956</c:v>
                </c:pt>
                <c:pt idx="1406">
                  <c:v>103.217054</c:v>
                </c:pt>
                <c:pt idx="1407">
                  <c:v>103.26875</c:v>
                </c:pt>
                <c:pt idx="1408">
                  <c:v>103.3232</c:v>
                </c:pt>
                <c:pt idx="1409">
                  <c:v>103.377056</c:v>
                </c:pt>
                <c:pt idx="1410">
                  <c:v>103.410068</c:v>
                </c:pt>
                <c:pt idx="1411">
                  <c:v>103.44092000000001</c:v>
                </c:pt>
                <c:pt idx="1412">
                  <c:v>103.486604</c:v>
                </c:pt>
                <c:pt idx="1413">
                  <c:v>103.531712</c:v>
                </c:pt>
                <c:pt idx="1414">
                  <c:v>103.57494800000001</c:v>
                </c:pt>
                <c:pt idx="1415">
                  <c:v>103.62122599999999</c:v>
                </c:pt>
                <c:pt idx="1416">
                  <c:v>103.669646</c:v>
                </c:pt>
                <c:pt idx="1417">
                  <c:v>103.72432999999999</c:v>
                </c:pt>
                <c:pt idx="1418">
                  <c:v>103.765964</c:v>
                </c:pt>
                <c:pt idx="1419">
                  <c:v>103.80695</c:v>
                </c:pt>
                <c:pt idx="1420">
                  <c:v>103.84385</c:v>
                </c:pt>
                <c:pt idx="1421">
                  <c:v>103.892864</c:v>
                </c:pt>
                <c:pt idx="1422">
                  <c:v>103.939052</c:v>
                </c:pt>
                <c:pt idx="1423">
                  <c:v>103.978184</c:v>
                </c:pt>
                <c:pt idx="1424">
                  <c:v>104.020196</c:v>
                </c:pt>
                <c:pt idx="1425">
                  <c:v>104.064836</c:v>
                </c:pt>
                <c:pt idx="1426">
                  <c:v>104.11556</c:v>
                </c:pt>
                <c:pt idx="1427">
                  <c:v>104.16864200000001</c:v>
                </c:pt>
                <c:pt idx="1428">
                  <c:v>104.20327399999999</c:v>
                </c:pt>
                <c:pt idx="1429">
                  <c:v>104.227412</c:v>
                </c:pt>
                <c:pt idx="1430">
                  <c:v>104.265806</c:v>
                </c:pt>
                <c:pt idx="1431">
                  <c:v>104.33363</c:v>
                </c:pt>
                <c:pt idx="1432">
                  <c:v>104.39006000000001</c:v>
                </c:pt>
                <c:pt idx="1433">
                  <c:v>104.425628</c:v>
                </c:pt>
                <c:pt idx="1434">
                  <c:v>104.452556</c:v>
                </c:pt>
                <c:pt idx="1435">
                  <c:v>104.499374</c:v>
                </c:pt>
                <c:pt idx="1436">
                  <c:v>104.555138</c:v>
                </c:pt>
                <c:pt idx="1437">
                  <c:v>104.60492600000001</c:v>
                </c:pt>
                <c:pt idx="1438">
                  <c:v>104.637452</c:v>
                </c:pt>
                <c:pt idx="1439">
                  <c:v>104.68612400000001</c:v>
                </c:pt>
                <c:pt idx="1440">
                  <c:v>104.73632600000001</c:v>
                </c:pt>
                <c:pt idx="1441">
                  <c:v>104.780642</c:v>
                </c:pt>
                <c:pt idx="1442">
                  <c:v>104.816714</c:v>
                </c:pt>
                <c:pt idx="1443">
                  <c:v>104.864378</c:v>
                </c:pt>
                <c:pt idx="1444">
                  <c:v>104.90689399999999</c:v>
                </c:pt>
                <c:pt idx="1445">
                  <c:v>104.948852</c:v>
                </c:pt>
                <c:pt idx="1446">
                  <c:v>104.994212</c:v>
                </c:pt>
                <c:pt idx="1447">
                  <c:v>105.03555799999999</c:v>
                </c:pt>
                <c:pt idx="1448">
                  <c:v>105.080504</c:v>
                </c:pt>
                <c:pt idx="1449">
                  <c:v>105.126386</c:v>
                </c:pt>
                <c:pt idx="1450">
                  <c:v>105.160856</c:v>
                </c:pt>
                <c:pt idx="1451">
                  <c:v>105.19633399999999</c:v>
                </c:pt>
                <c:pt idx="1452">
                  <c:v>105.228464</c:v>
                </c:pt>
                <c:pt idx="1453">
                  <c:v>105.291788</c:v>
                </c:pt>
                <c:pt idx="1454">
                  <c:v>105.335888</c:v>
                </c:pt>
                <c:pt idx="1455">
                  <c:v>105.370988</c:v>
                </c:pt>
                <c:pt idx="1456">
                  <c:v>105.409454</c:v>
                </c:pt>
                <c:pt idx="1457">
                  <c:v>105.45125</c:v>
                </c:pt>
                <c:pt idx="1458">
                  <c:v>105.493748</c:v>
                </c:pt>
                <c:pt idx="1459">
                  <c:v>105.53905399999999</c:v>
                </c:pt>
                <c:pt idx="1460">
                  <c:v>105.57761000000001</c:v>
                </c:pt>
                <c:pt idx="1461">
                  <c:v>105.634382</c:v>
                </c:pt>
                <c:pt idx="1462">
                  <c:v>105.69253999999999</c:v>
                </c:pt>
                <c:pt idx="1463">
                  <c:v>105.72386</c:v>
                </c:pt>
                <c:pt idx="1464">
                  <c:v>105.751616</c:v>
                </c:pt>
                <c:pt idx="1465">
                  <c:v>105.788768</c:v>
                </c:pt>
                <c:pt idx="1466">
                  <c:v>105.84894199999999</c:v>
                </c:pt>
                <c:pt idx="1467">
                  <c:v>105.88758799999999</c:v>
                </c:pt>
                <c:pt idx="1468">
                  <c:v>105.922526</c:v>
                </c:pt>
                <c:pt idx="1469">
                  <c:v>105.96144200000001</c:v>
                </c:pt>
                <c:pt idx="1470">
                  <c:v>105.99744200000001</c:v>
                </c:pt>
                <c:pt idx="1471">
                  <c:v>106.04525</c:v>
                </c:pt>
                <c:pt idx="1472">
                  <c:v>106.101986</c:v>
                </c:pt>
                <c:pt idx="1473">
                  <c:v>106.149326</c:v>
                </c:pt>
                <c:pt idx="1474">
                  <c:v>106.182158</c:v>
                </c:pt>
                <c:pt idx="1475">
                  <c:v>106.228706</c:v>
                </c:pt>
                <c:pt idx="1476">
                  <c:v>106.27523600000001</c:v>
                </c:pt>
                <c:pt idx="1477">
                  <c:v>106.310804</c:v>
                </c:pt>
                <c:pt idx="1478">
                  <c:v>106.346732</c:v>
                </c:pt>
                <c:pt idx="1479">
                  <c:v>106.38986</c:v>
                </c:pt>
                <c:pt idx="1480">
                  <c:v>106.442402</c:v>
                </c:pt>
                <c:pt idx="1481">
                  <c:v>106.469258</c:v>
                </c:pt>
                <c:pt idx="1482">
                  <c:v>106.50127999999999</c:v>
                </c:pt>
                <c:pt idx="1483">
                  <c:v>106.55645</c:v>
                </c:pt>
                <c:pt idx="1484">
                  <c:v>106.600928</c:v>
                </c:pt>
                <c:pt idx="1485">
                  <c:v>106.639484</c:v>
                </c:pt>
                <c:pt idx="1486">
                  <c:v>106.678094</c:v>
                </c:pt>
                <c:pt idx="1487">
                  <c:v>106.707272</c:v>
                </c:pt>
                <c:pt idx="1488">
                  <c:v>106.755422</c:v>
                </c:pt>
                <c:pt idx="1489">
                  <c:v>106.796858</c:v>
                </c:pt>
                <c:pt idx="1490">
                  <c:v>106.837232</c:v>
                </c:pt>
                <c:pt idx="1491">
                  <c:v>106.87793000000001</c:v>
                </c:pt>
                <c:pt idx="1492">
                  <c:v>106.923794</c:v>
                </c:pt>
                <c:pt idx="1493">
                  <c:v>106.97239399999999</c:v>
                </c:pt>
                <c:pt idx="1494">
                  <c:v>107.015702</c:v>
                </c:pt>
                <c:pt idx="1495">
                  <c:v>107.04450199999999</c:v>
                </c:pt>
                <c:pt idx="1496">
                  <c:v>107.06878399999999</c:v>
                </c:pt>
                <c:pt idx="1497">
                  <c:v>107.11301</c:v>
                </c:pt>
                <c:pt idx="1498">
                  <c:v>107.16891800000001</c:v>
                </c:pt>
                <c:pt idx="1499">
                  <c:v>107.213954</c:v>
                </c:pt>
                <c:pt idx="1500">
                  <c:v>107.26455199999999</c:v>
                </c:pt>
                <c:pt idx="1501">
                  <c:v>107.27747599999999</c:v>
                </c:pt>
                <c:pt idx="1502">
                  <c:v>107.322962</c:v>
                </c:pt>
                <c:pt idx="1503">
                  <c:v>107.375252</c:v>
                </c:pt>
                <c:pt idx="1504">
                  <c:v>107.412188</c:v>
                </c:pt>
                <c:pt idx="1505">
                  <c:v>107.447504</c:v>
                </c:pt>
                <c:pt idx="1506">
                  <c:v>107.479724</c:v>
                </c:pt>
                <c:pt idx="1507">
                  <c:v>107.53390400000001</c:v>
                </c:pt>
                <c:pt idx="1508">
                  <c:v>107.567258</c:v>
                </c:pt>
                <c:pt idx="1509">
                  <c:v>107.602232</c:v>
                </c:pt>
                <c:pt idx="1510">
                  <c:v>107.638538</c:v>
                </c:pt>
                <c:pt idx="1511">
                  <c:v>107.68249400000001</c:v>
                </c:pt>
                <c:pt idx="1512">
                  <c:v>107.726432</c:v>
                </c:pt>
                <c:pt idx="1513">
                  <c:v>107.758202</c:v>
                </c:pt>
                <c:pt idx="1514">
                  <c:v>107.793662</c:v>
                </c:pt>
                <c:pt idx="1515">
                  <c:v>107.84571800000001</c:v>
                </c:pt>
                <c:pt idx="1516">
                  <c:v>107.896676</c:v>
                </c:pt>
                <c:pt idx="1517">
                  <c:v>107.92994</c:v>
                </c:pt>
                <c:pt idx="1518">
                  <c:v>107.967398</c:v>
                </c:pt>
                <c:pt idx="1519">
                  <c:v>107.995604</c:v>
                </c:pt>
                <c:pt idx="1520">
                  <c:v>108.039344</c:v>
                </c:pt>
                <c:pt idx="1521">
                  <c:v>108.095828</c:v>
                </c:pt>
                <c:pt idx="1522">
                  <c:v>108.129848</c:v>
                </c:pt>
                <c:pt idx="1523">
                  <c:v>108.160124</c:v>
                </c:pt>
                <c:pt idx="1524">
                  <c:v>108.195368</c:v>
                </c:pt>
                <c:pt idx="1525">
                  <c:v>108.243212</c:v>
                </c:pt>
                <c:pt idx="1526">
                  <c:v>108.27390200000001</c:v>
                </c:pt>
                <c:pt idx="1527">
                  <c:v>108.308858</c:v>
                </c:pt>
                <c:pt idx="1528">
                  <c:v>108.34865600000001</c:v>
                </c:pt>
                <c:pt idx="1529">
                  <c:v>108.394052</c:v>
                </c:pt>
                <c:pt idx="1530">
                  <c:v>108.43349000000001</c:v>
                </c:pt>
                <c:pt idx="1531">
                  <c:v>108.471992</c:v>
                </c:pt>
                <c:pt idx="1532">
                  <c:v>108.498254</c:v>
                </c:pt>
                <c:pt idx="1533">
                  <c:v>108.537746</c:v>
                </c:pt>
                <c:pt idx="1534">
                  <c:v>108.59725400000001</c:v>
                </c:pt>
                <c:pt idx="1535">
                  <c:v>108.63399200000001</c:v>
                </c:pt>
                <c:pt idx="1536">
                  <c:v>108.66590600000001</c:v>
                </c:pt>
                <c:pt idx="1537">
                  <c:v>108.70455200000001</c:v>
                </c:pt>
                <c:pt idx="1538">
                  <c:v>108.74656400000001</c:v>
                </c:pt>
                <c:pt idx="1539">
                  <c:v>108.786164</c:v>
                </c:pt>
                <c:pt idx="1540">
                  <c:v>108.826232</c:v>
                </c:pt>
                <c:pt idx="1541">
                  <c:v>108.850964</c:v>
                </c:pt>
                <c:pt idx="1542">
                  <c:v>108.891356</c:v>
                </c:pt>
                <c:pt idx="1543">
                  <c:v>108.935312</c:v>
                </c:pt>
                <c:pt idx="1544">
                  <c:v>108.975056</c:v>
                </c:pt>
                <c:pt idx="1545">
                  <c:v>109.008752</c:v>
                </c:pt>
                <c:pt idx="1546">
                  <c:v>109.035752</c:v>
                </c:pt>
                <c:pt idx="1547">
                  <c:v>109.092992</c:v>
                </c:pt>
                <c:pt idx="1548">
                  <c:v>109.13673199999999</c:v>
                </c:pt>
                <c:pt idx="1549">
                  <c:v>109.163624</c:v>
                </c:pt>
                <c:pt idx="1550">
                  <c:v>109.201622</c:v>
                </c:pt>
                <c:pt idx="1551">
                  <c:v>109.233536</c:v>
                </c:pt>
                <c:pt idx="1552">
                  <c:v>109.27223600000001</c:v>
                </c:pt>
                <c:pt idx="1553">
                  <c:v>109.303448</c:v>
                </c:pt>
                <c:pt idx="1554">
                  <c:v>109.349546</c:v>
                </c:pt>
                <c:pt idx="1555">
                  <c:v>109.38453800000001</c:v>
                </c:pt>
                <c:pt idx="1556">
                  <c:v>109.427648</c:v>
                </c:pt>
                <c:pt idx="1557">
                  <c:v>109.46591600000001</c:v>
                </c:pt>
                <c:pt idx="1558">
                  <c:v>109.495058</c:v>
                </c:pt>
                <c:pt idx="1559">
                  <c:v>109.522796</c:v>
                </c:pt>
                <c:pt idx="1560">
                  <c:v>109.567328</c:v>
                </c:pt>
                <c:pt idx="1561">
                  <c:v>109.61924</c:v>
                </c:pt>
                <c:pt idx="1562">
                  <c:v>109.65804799999999</c:v>
                </c:pt>
                <c:pt idx="1563">
                  <c:v>109.684904</c:v>
                </c:pt>
                <c:pt idx="1564">
                  <c:v>109.71615199999999</c:v>
                </c:pt>
                <c:pt idx="1565">
                  <c:v>109.752422</c:v>
                </c:pt>
                <c:pt idx="1566">
                  <c:v>109.79698999999999</c:v>
                </c:pt>
                <c:pt idx="1567">
                  <c:v>109.82804</c:v>
                </c:pt>
                <c:pt idx="1568">
                  <c:v>109.86359</c:v>
                </c:pt>
                <c:pt idx="1569">
                  <c:v>109.901984</c:v>
                </c:pt>
                <c:pt idx="1570">
                  <c:v>109.950368</c:v>
                </c:pt>
                <c:pt idx="1571">
                  <c:v>109.98386600000001</c:v>
                </c:pt>
                <c:pt idx="1572">
                  <c:v>110.020262</c:v>
                </c:pt>
                <c:pt idx="1573">
                  <c:v>110.032628</c:v>
                </c:pt>
                <c:pt idx="1574">
                  <c:v>110.09138</c:v>
                </c:pt>
                <c:pt idx="1575">
                  <c:v>110.116958</c:v>
                </c:pt>
                <c:pt idx="1576">
                  <c:v>110.14917800000001</c:v>
                </c:pt>
                <c:pt idx="1577">
                  <c:v>110.190578</c:v>
                </c:pt>
                <c:pt idx="1578">
                  <c:v>110.23412</c:v>
                </c:pt>
                <c:pt idx="1579">
                  <c:v>110.268248</c:v>
                </c:pt>
                <c:pt idx="1580">
                  <c:v>110.312276</c:v>
                </c:pt>
                <c:pt idx="1581">
                  <c:v>110.352074</c:v>
                </c:pt>
                <c:pt idx="1582">
                  <c:v>110.367914</c:v>
                </c:pt>
                <c:pt idx="1583">
                  <c:v>110.412842</c:v>
                </c:pt>
                <c:pt idx="1584">
                  <c:v>110.456906</c:v>
                </c:pt>
                <c:pt idx="1585">
                  <c:v>110.489828</c:v>
                </c:pt>
                <c:pt idx="1586">
                  <c:v>110.51407399999999</c:v>
                </c:pt>
                <c:pt idx="1587">
                  <c:v>110.545394</c:v>
                </c:pt>
                <c:pt idx="1588">
                  <c:v>110.60146400000001</c:v>
                </c:pt>
                <c:pt idx="1589">
                  <c:v>110.636132</c:v>
                </c:pt>
                <c:pt idx="1590">
                  <c:v>110.67330200000001</c:v>
                </c:pt>
                <c:pt idx="1591">
                  <c:v>110.704172</c:v>
                </c:pt>
                <c:pt idx="1592">
                  <c:v>110.74485199999999</c:v>
                </c:pt>
                <c:pt idx="1593">
                  <c:v>110.78652200000001</c:v>
                </c:pt>
                <c:pt idx="1594">
                  <c:v>110.80578199999999</c:v>
                </c:pt>
                <c:pt idx="1595">
                  <c:v>110.832098</c:v>
                </c:pt>
                <c:pt idx="1596">
                  <c:v>110.87934799999999</c:v>
                </c:pt>
                <c:pt idx="1597">
                  <c:v>110.91471799999999</c:v>
                </c:pt>
                <c:pt idx="1598">
                  <c:v>110.95455200000001</c:v>
                </c:pt>
                <c:pt idx="1599">
                  <c:v>110.984342</c:v>
                </c:pt>
                <c:pt idx="1600">
                  <c:v>111.028064</c:v>
                </c:pt>
                <c:pt idx="1601">
                  <c:v>111.054416</c:v>
                </c:pt>
                <c:pt idx="1602">
                  <c:v>111.092234</c:v>
                </c:pt>
                <c:pt idx="1603">
                  <c:v>111.13727</c:v>
                </c:pt>
                <c:pt idx="1604">
                  <c:v>111.167564</c:v>
                </c:pt>
                <c:pt idx="1605">
                  <c:v>111.18824600000001</c:v>
                </c:pt>
                <c:pt idx="1606">
                  <c:v>111.23142799999999</c:v>
                </c:pt>
                <c:pt idx="1607">
                  <c:v>111.271424</c:v>
                </c:pt>
                <c:pt idx="1608">
                  <c:v>111.29689399999999</c:v>
                </c:pt>
                <c:pt idx="1609">
                  <c:v>111.30927800000001</c:v>
                </c:pt>
                <c:pt idx="1610">
                  <c:v>111.352082</c:v>
                </c:pt>
                <c:pt idx="1611">
                  <c:v>111.40385000000001</c:v>
                </c:pt>
                <c:pt idx="1612">
                  <c:v>111.430526</c:v>
                </c:pt>
                <c:pt idx="1613">
                  <c:v>111.45912800000001</c:v>
                </c:pt>
                <c:pt idx="1614">
                  <c:v>111.511472</c:v>
                </c:pt>
                <c:pt idx="1615">
                  <c:v>111.54092</c:v>
                </c:pt>
                <c:pt idx="1616">
                  <c:v>111.575282</c:v>
                </c:pt>
                <c:pt idx="1617">
                  <c:v>111.610148</c:v>
                </c:pt>
                <c:pt idx="1618">
                  <c:v>111.628418</c:v>
                </c:pt>
                <c:pt idx="1619">
                  <c:v>111.67617199999999</c:v>
                </c:pt>
                <c:pt idx="1620">
                  <c:v>111.702776</c:v>
                </c:pt>
                <c:pt idx="1621">
                  <c:v>111.733358</c:v>
                </c:pt>
                <c:pt idx="1622">
                  <c:v>111.783506</c:v>
                </c:pt>
                <c:pt idx="1623">
                  <c:v>111.81165799999999</c:v>
                </c:pt>
                <c:pt idx="1624">
                  <c:v>111.849692</c:v>
                </c:pt>
                <c:pt idx="1625">
                  <c:v>111.874838</c:v>
                </c:pt>
                <c:pt idx="1626">
                  <c:v>111.905798</c:v>
                </c:pt>
                <c:pt idx="1627">
                  <c:v>111.93486799999999</c:v>
                </c:pt>
                <c:pt idx="1628">
                  <c:v>111.97889600000001</c:v>
                </c:pt>
                <c:pt idx="1629">
                  <c:v>112.022204</c:v>
                </c:pt>
                <c:pt idx="1630">
                  <c:v>112.042886</c:v>
                </c:pt>
                <c:pt idx="1631">
                  <c:v>112.06799599999999</c:v>
                </c:pt>
                <c:pt idx="1632">
                  <c:v>112.116236</c:v>
                </c:pt>
                <c:pt idx="1633">
                  <c:v>112.140914</c:v>
                </c:pt>
                <c:pt idx="1634">
                  <c:v>112.15697</c:v>
                </c:pt>
                <c:pt idx="1635">
                  <c:v>112.190864</c:v>
                </c:pt>
                <c:pt idx="1636">
                  <c:v>112.24358599999999</c:v>
                </c:pt>
                <c:pt idx="1637">
                  <c:v>112.271486</c:v>
                </c:pt>
                <c:pt idx="1638">
                  <c:v>112.30842199999999</c:v>
                </c:pt>
                <c:pt idx="1639">
                  <c:v>112.343414</c:v>
                </c:pt>
                <c:pt idx="1640">
                  <c:v>112.369568</c:v>
                </c:pt>
                <c:pt idx="1641">
                  <c:v>112.398224</c:v>
                </c:pt>
                <c:pt idx="1642">
                  <c:v>112.440794</c:v>
                </c:pt>
                <c:pt idx="1643">
                  <c:v>112.469936</c:v>
                </c:pt>
                <c:pt idx="1644">
                  <c:v>112.50829400000001</c:v>
                </c:pt>
                <c:pt idx="1645">
                  <c:v>112.544726</c:v>
                </c:pt>
                <c:pt idx="1646">
                  <c:v>112.569782</c:v>
                </c:pt>
                <c:pt idx="1647">
                  <c:v>112.599536</c:v>
                </c:pt>
                <c:pt idx="1648">
                  <c:v>112.630118</c:v>
                </c:pt>
                <c:pt idx="1649">
                  <c:v>112.658432</c:v>
                </c:pt>
                <c:pt idx="1650">
                  <c:v>112.690814</c:v>
                </c:pt>
                <c:pt idx="1651">
                  <c:v>112.726958</c:v>
                </c:pt>
                <c:pt idx="1652">
                  <c:v>112.76126600000001</c:v>
                </c:pt>
                <c:pt idx="1653">
                  <c:v>112.787312</c:v>
                </c:pt>
                <c:pt idx="1654">
                  <c:v>112.827074</c:v>
                </c:pt>
                <c:pt idx="1655">
                  <c:v>112.85051</c:v>
                </c:pt>
                <c:pt idx="1656">
                  <c:v>112.87574600000001</c:v>
                </c:pt>
                <c:pt idx="1657">
                  <c:v>112.920224</c:v>
                </c:pt>
                <c:pt idx="1658">
                  <c:v>112.939988</c:v>
                </c:pt>
                <c:pt idx="1659">
                  <c:v>112.966358</c:v>
                </c:pt>
                <c:pt idx="1660">
                  <c:v>113.002934</c:v>
                </c:pt>
                <c:pt idx="1661">
                  <c:v>113.04559399999999</c:v>
                </c:pt>
                <c:pt idx="1662">
                  <c:v>113.066042</c:v>
                </c:pt>
                <c:pt idx="1663">
                  <c:v>113.099954</c:v>
                </c:pt>
                <c:pt idx="1664">
                  <c:v>113.13825799999999</c:v>
                </c:pt>
                <c:pt idx="1665">
                  <c:v>113.159786</c:v>
                </c:pt>
                <c:pt idx="1666">
                  <c:v>113.192762</c:v>
                </c:pt>
                <c:pt idx="1667">
                  <c:v>113.23801400000001</c:v>
                </c:pt>
                <c:pt idx="1668">
                  <c:v>113.27144</c:v>
                </c:pt>
                <c:pt idx="1669">
                  <c:v>113.30492</c:v>
                </c:pt>
                <c:pt idx="1670">
                  <c:v>113.322596</c:v>
                </c:pt>
                <c:pt idx="1671">
                  <c:v>113.35159400000001</c:v>
                </c:pt>
                <c:pt idx="1672">
                  <c:v>113.397638</c:v>
                </c:pt>
                <c:pt idx="1673">
                  <c:v>113.418284</c:v>
                </c:pt>
                <c:pt idx="1674">
                  <c:v>113.450018</c:v>
                </c:pt>
                <c:pt idx="1675">
                  <c:v>113.48249</c:v>
                </c:pt>
                <c:pt idx="1676">
                  <c:v>113.52182000000001</c:v>
                </c:pt>
                <c:pt idx="1677">
                  <c:v>113.54792</c:v>
                </c:pt>
                <c:pt idx="1678">
                  <c:v>113.576324</c:v>
                </c:pt>
                <c:pt idx="1679">
                  <c:v>113.600606</c:v>
                </c:pt>
                <c:pt idx="1680">
                  <c:v>113.62208</c:v>
                </c:pt>
                <c:pt idx="1681">
                  <c:v>113.64846799999999</c:v>
                </c:pt>
                <c:pt idx="1682">
                  <c:v>113.67730400000001</c:v>
                </c:pt>
                <c:pt idx="1683">
                  <c:v>113.71379</c:v>
                </c:pt>
                <c:pt idx="1684">
                  <c:v>113.74858399999999</c:v>
                </c:pt>
                <c:pt idx="1685">
                  <c:v>113.78642000000001</c:v>
                </c:pt>
                <c:pt idx="1686">
                  <c:v>113.801126</c:v>
                </c:pt>
                <c:pt idx="1687">
                  <c:v>113.84627</c:v>
                </c:pt>
                <c:pt idx="1688">
                  <c:v>113.861372</c:v>
                </c:pt>
                <c:pt idx="1689">
                  <c:v>113.89771399999999</c:v>
                </c:pt>
                <c:pt idx="1690">
                  <c:v>113.91607399999999</c:v>
                </c:pt>
                <c:pt idx="1691">
                  <c:v>113.967752</c:v>
                </c:pt>
                <c:pt idx="1692">
                  <c:v>113.98611200000001</c:v>
                </c:pt>
                <c:pt idx="1693">
                  <c:v>114.012068</c:v>
                </c:pt>
                <c:pt idx="1694">
                  <c:v>114.047276</c:v>
                </c:pt>
                <c:pt idx="1695">
                  <c:v>114.07083799999999</c:v>
                </c:pt>
                <c:pt idx="1696">
                  <c:v>114.119474</c:v>
                </c:pt>
                <c:pt idx="1697">
                  <c:v>114.135368</c:v>
                </c:pt>
                <c:pt idx="1698">
                  <c:v>114.163196</c:v>
                </c:pt>
                <c:pt idx="1699">
                  <c:v>114.18515600000001</c:v>
                </c:pt>
                <c:pt idx="1700">
                  <c:v>114.22463</c:v>
                </c:pt>
                <c:pt idx="1701">
                  <c:v>114.260756</c:v>
                </c:pt>
                <c:pt idx="1702">
                  <c:v>114.28745000000001</c:v>
                </c:pt>
                <c:pt idx="1703">
                  <c:v>114.315476</c:v>
                </c:pt>
                <c:pt idx="1704">
                  <c:v>114.346418</c:v>
                </c:pt>
                <c:pt idx="1705">
                  <c:v>114.380492</c:v>
                </c:pt>
                <c:pt idx="1706">
                  <c:v>114.39869</c:v>
                </c:pt>
                <c:pt idx="1707">
                  <c:v>114.419336</c:v>
                </c:pt>
                <c:pt idx="1708">
                  <c:v>114.455534</c:v>
                </c:pt>
                <c:pt idx="1709">
                  <c:v>114.497978</c:v>
                </c:pt>
                <c:pt idx="1710">
                  <c:v>114.52991</c:v>
                </c:pt>
                <c:pt idx="1711">
                  <c:v>114.55660399999999</c:v>
                </c:pt>
                <c:pt idx="1712">
                  <c:v>114.580778</c:v>
                </c:pt>
                <c:pt idx="1713">
                  <c:v>114.614996</c:v>
                </c:pt>
                <c:pt idx="1714">
                  <c:v>114.647216</c:v>
                </c:pt>
                <c:pt idx="1715">
                  <c:v>114.66982400000001</c:v>
                </c:pt>
                <c:pt idx="1716">
                  <c:v>114.695438</c:v>
                </c:pt>
                <c:pt idx="1717">
                  <c:v>114.71198</c:v>
                </c:pt>
                <c:pt idx="1718">
                  <c:v>114.73674800000001</c:v>
                </c:pt>
                <c:pt idx="1719">
                  <c:v>114.780182</c:v>
                </c:pt>
                <c:pt idx="1720">
                  <c:v>114.803276</c:v>
                </c:pt>
                <c:pt idx="1721">
                  <c:v>114.82501999999999</c:v>
                </c:pt>
                <c:pt idx="1722">
                  <c:v>114.861182</c:v>
                </c:pt>
                <c:pt idx="1723">
                  <c:v>114.892376</c:v>
                </c:pt>
                <c:pt idx="1724">
                  <c:v>114.917162</c:v>
                </c:pt>
                <c:pt idx="1725">
                  <c:v>114.93212</c:v>
                </c:pt>
                <c:pt idx="1726">
                  <c:v>114.971324</c:v>
                </c:pt>
                <c:pt idx="1727">
                  <c:v>115.011554</c:v>
                </c:pt>
                <c:pt idx="1728">
                  <c:v>115.02318200000001</c:v>
                </c:pt>
                <c:pt idx="1729">
                  <c:v>115.044296</c:v>
                </c:pt>
                <c:pt idx="1730">
                  <c:v>115.068794</c:v>
                </c:pt>
                <c:pt idx="1731">
                  <c:v>115.115576</c:v>
                </c:pt>
                <c:pt idx="1732">
                  <c:v>115.14704</c:v>
                </c:pt>
                <c:pt idx="1733">
                  <c:v>115.17836</c:v>
                </c:pt>
                <c:pt idx="1734">
                  <c:v>115.18943</c:v>
                </c:pt>
                <c:pt idx="1735">
                  <c:v>115.227698</c:v>
                </c:pt>
                <c:pt idx="1736">
                  <c:v>115.263842</c:v>
                </c:pt>
                <c:pt idx="1737">
                  <c:v>115.28456</c:v>
                </c:pt>
                <c:pt idx="1738">
                  <c:v>115.31051600000001</c:v>
                </c:pt>
                <c:pt idx="1739">
                  <c:v>115.33670600000001</c:v>
                </c:pt>
                <c:pt idx="1740">
                  <c:v>115.354112</c:v>
                </c:pt>
                <c:pt idx="1741">
                  <c:v>115.393028</c:v>
                </c:pt>
                <c:pt idx="1742">
                  <c:v>115.424708</c:v>
                </c:pt>
                <c:pt idx="1743">
                  <c:v>115.454984</c:v>
                </c:pt>
                <c:pt idx="1744">
                  <c:v>115.457126</c:v>
                </c:pt>
                <c:pt idx="1745">
                  <c:v>115.501676</c:v>
                </c:pt>
                <c:pt idx="1746">
                  <c:v>115.532636</c:v>
                </c:pt>
                <c:pt idx="1747">
                  <c:v>115.562264</c:v>
                </c:pt>
                <c:pt idx="1748">
                  <c:v>115.571804</c:v>
                </c:pt>
                <c:pt idx="1749">
                  <c:v>115.61369000000001</c:v>
                </c:pt>
                <c:pt idx="1750">
                  <c:v>115.628342</c:v>
                </c:pt>
                <c:pt idx="1751">
                  <c:v>115.65167</c:v>
                </c:pt>
                <c:pt idx="1752">
                  <c:v>115.657754</c:v>
                </c:pt>
                <c:pt idx="1753">
                  <c:v>115.704086</c:v>
                </c:pt>
                <c:pt idx="1754">
                  <c:v>115.736036</c:v>
                </c:pt>
                <c:pt idx="1755">
                  <c:v>115.75317200000001</c:v>
                </c:pt>
                <c:pt idx="1756">
                  <c:v>115.771658</c:v>
                </c:pt>
                <c:pt idx="1757">
                  <c:v>115.804976</c:v>
                </c:pt>
                <c:pt idx="1758">
                  <c:v>115.84859</c:v>
                </c:pt>
                <c:pt idx="1759">
                  <c:v>115.864574</c:v>
                </c:pt>
                <c:pt idx="1760">
                  <c:v>115.885454</c:v>
                </c:pt>
                <c:pt idx="1761">
                  <c:v>115.906352</c:v>
                </c:pt>
                <c:pt idx="1762">
                  <c:v>115.93729399999999</c:v>
                </c:pt>
                <c:pt idx="1763">
                  <c:v>115.970612</c:v>
                </c:pt>
                <c:pt idx="1764">
                  <c:v>115.984202</c:v>
                </c:pt>
                <c:pt idx="1765">
                  <c:v>116.01640399999999</c:v>
                </c:pt>
                <c:pt idx="1766">
                  <c:v>116.041838</c:v>
                </c:pt>
                <c:pt idx="1767">
                  <c:v>116.07587599999999</c:v>
                </c:pt>
                <c:pt idx="1768">
                  <c:v>116.099456</c:v>
                </c:pt>
                <c:pt idx="1769">
                  <c:v>116.12633</c:v>
                </c:pt>
                <c:pt idx="1770">
                  <c:v>116.14748</c:v>
                </c:pt>
                <c:pt idx="1771">
                  <c:v>116.178422</c:v>
                </c:pt>
                <c:pt idx="1772">
                  <c:v>116.199482</c:v>
                </c:pt>
                <c:pt idx="1773">
                  <c:v>116.21883200000001</c:v>
                </c:pt>
                <c:pt idx="1774">
                  <c:v>116.240774</c:v>
                </c:pt>
                <c:pt idx="1775">
                  <c:v>116.269538</c:v>
                </c:pt>
                <c:pt idx="1776">
                  <c:v>116.278988</c:v>
                </c:pt>
                <c:pt idx="1777">
                  <c:v>116.32127</c:v>
                </c:pt>
                <c:pt idx="1778">
                  <c:v>116.363264</c:v>
                </c:pt>
                <c:pt idx="1779">
                  <c:v>116.382722</c:v>
                </c:pt>
                <c:pt idx="1780">
                  <c:v>116.392352</c:v>
                </c:pt>
                <c:pt idx="1781">
                  <c:v>116.42604799999999</c:v>
                </c:pt>
                <c:pt idx="1782">
                  <c:v>116.452742</c:v>
                </c:pt>
                <c:pt idx="1783">
                  <c:v>116.47580000000001</c:v>
                </c:pt>
                <c:pt idx="1784">
                  <c:v>116.500766</c:v>
                </c:pt>
                <c:pt idx="1785">
                  <c:v>116.53372400000001</c:v>
                </c:pt>
                <c:pt idx="1786">
                  <c:v>116.54963600000001</c:v>
                </c:pt>
                <c:pt idx="1787">
                  <c:v>116.581982</c:v>
                </c:pt>
                <c:pt idx="1788">
                  <c:v>116.595392</c:v>
                </c:pt>
                <c:pt idx="1789">
                  <c:v>116.629502</c:v>
                </c:pt>
                <c:pt idx="1790">
                  <c:v>116.650616</c:v>
                </c:pt>
                <c:pt idx="1791">
                  <c:v>116.66273</c:v>
                </c:pt>
                <c:pt idx="1792">
                  <c:v>116.682872</c:v>
                </c:pt>
                <c:pt idx="1793">
                  <c:v>116.713454</c:v>
                </c:pt>
                <c:pt idx="1794">
                  <c:v>116.730842</c:v>
                </c:pt>
                <c:pt idx="1795">
                  <c:v>116.76640999999999</c:v>
                </c:pt>
                <c:pt idx="1796">
                  <c:v>116.78774</c:v>
                </c:pt>
                <c:pt idx="1797">
                  <c:v>116.791844</c:v>
                </c:pt>
                <c:pt idx="1798">
                  <c:v>116.82149</c:v>
                </c:pt>
                <c:pt idx="1799">
                  <c:v>116.859056</c:v>
                </c:pt>
                <c:pt idx="1800">
                  <c:v>116.88674</c:v>
                </c:pt>
                <c:pt idx="1801">
                  <c:v>116.91500000000001</c:v>
                </c:pt>
                <c:pt idx="1802">
                  <c:v>116.923748</c:v>
                </c:pt>
                <c:pt idx="1803">
                  <c:v>116.968118</c:v>
                </c:pt>
                <c:pt idx="1804">
                  <c:v>116.98318399999999</c:v>
                </c:pt>
                <c:pt idx="1805">
                  <c:v>117.008906</c:v>
                </c:pt>
                <c:pt idx="1806">
                  <c:v>117.028976</c:v>
                </c:pt>
                <c:pt idx="1807">
                  <c:v>117.047966</c:v>
                </c:pt>
                <c:pt idx="1808">
                  <c:v>117.081644</c:v>
                </c:pt>
                <c:pt idx="1809">
                  <c:v>117.098456</c:v>
                </c:pt>
                <c:pt idx="1810">
                  <c:v>117.12039799999999</c:v>
                </c:pt>
                <c:pt idx="1811">
                  <c:v>117.145022</c:v>
                </c:pt>
                <c:pt idx="1812">
                  <c:v>117.164804</c:v>
                </c:pt>
                <c:pt idx="1813">
                  <c:v>117.18451399999999</c:v>
                </c:pt>
                <c:pt idx="1814">
                  <c:v>117.213296</c:v>
                </c:pt>
                <c:pt idx="1815">
                  <c:v>117.23016200000001</c:v>
                </c:pt>
                <c:pt idx="1816">
                  <c:v>117.24843199999999</c:v>
                </c:pt>
                <c:pt idx="1817">
                  <c:v>117.28507999999999</c:v>
                </c:pt>
                <c:pt idx="1818">
                  <c:v>117.285314</c:v>
                </c:pt>
                <c:pt idx="1819">
                  <c:v>117.314024</c:v>
                </c:pt>
                <c:pt idx="1820">
                  <c:v>117.347774</c:v>
                </c:pt>
                <c:pt idx="1821">
                  <c:v>117.376538</c:v>
                </c:pt>
                <c:pt idx="1822">
                  <c:v>117.40265599999999</c:v>
                </c:pt>
                <c:pt idx="1823">
                  <c:v>117.427262</c:v>
                </c:pt>
                <c:pt idx="1824">
                  <c:v>117.447188</c:v>
                </c:pt>
                <c:pt idx="1825">
                  <c:v>117.47877800000001</c:v>
                </c:pt>
                <c:pt idx="1826">
                  <c:v>117.48295400000001</c:v>
                </c:pt>
                <c:pt idx="1827">
                  <c:v>117.513356</c:v>
                </c:pt>
                <c:pt idx="1828">
                  <c:v>117.53652200000001</c:v>
                </c:pt>
                <c:pt idx="1829">
                  <c:v>117.556988</c:v>
                </c:pt>
                <c:pt idx="1830">
                  <c:v>117.57815600000001</c:v>
                </c:pt>
                <c:pt idx="1831">
                  <c:v>117.59815399999999</c:v>
                </c:pt>
                <c:pt idx="1832">
                  <c:v>117.61572200000001</c:v>
                </c:pt>
                <c:pt idx="1833">
                  <c:v>117.634406</c:v>
                </c:pt>
                <c:pt idx="1834">
                  <c:v>117.652586</c:v>
                </c:pt>
                <c:pt idx="1835">
                  <c:v>117.689108</c:v>
                </c:pt>
                <c:pt idx="1836">
                  <c:v>117.71256200000001</c:v>
                </c:pt>
                <c:pt idx="1837">
                  <c:v>117.72618799999999</c:v>
                </c:pt>
                <c:pt idx="1838">
                  <c:v>117.741416</c:v>
                </c:pt>
                <c:pt idx="1839">
                  <c:v>117.759236</c:v>
                </c:pt>
                <c:pt idx="1840">
                  <c:v>117.792644</c:v>
                </c:pt>
                <c:pt idx="1841">
                  <c:v>117.81476600000001</c:v>
                </c:pt>
                <c:pt idx="1842">
                  <c:v>117.84331400000001</c:v>
                </c:pt>
                <c:pt idx="1843">
                  <c:v>117.850964</c:v>
                </c:pt>
                <c:pt idx="1844">
                  <c:v>117.875912</c:v>
                </c:pt>
                <c:pt idx="1845">
                  <c:v>117.899438</c:v>
                </c:pt>
                <c:pt idx="1846">
                  <c:v>117.930848</c:v>
                </c:pt>
                <c:pt idx="1847">
                  <c:v>117.950198</c:v>
                </c:pt>
                <c:pt idx="1848">
                  <c:v>117.97682</c:v>
                </c:pt>
                <c:pt idx="1849">
                  <c:v>117.99516199999999</c:v>
                </c:pt>
                <c:pt idx="1850">
                  <c:v>118.013144</c:v>
                </c:pt>
                <c:pt idx="1851">
                  <c:v>118.01836400000001</c:v>
                </c:pt>
                <c:pt idx="1852">
                  <c:v>118.04089999999999</c:v>
                </c:pt>
                <c:pt idx="1853">
                  <c:v>118.06145600000001</c:v>
                </c:pt>
                <c:pt idx="1854">
                  <c:v>118.08905</c:v>
                </c:pt>
                <c:pt idx="1855">
                  <c:v>118.11138800000001</c:v>
                </c:pt>
                <c:pt idx="1856">
                  <c:v>118.125896</c:v>
                </c:pt>
                <c:pt idx="1857">
                  <c:v>118.147622</c:v>
                </c:pt>
                <c:pt idx="1858">
                  <c:v>118.17921200000001</c:v>
                </c:pt>
                <c:pt idx="1859">
                  <c:v>118.18859</c:v>
                </c:pt>
                <c:pt idx="1860">
                  <c:v>118.21163</c:v>
                </c:pt>
                <c:pt idx="1861">
                  <c:v>118.24131199999999</c:v>
                </c:pt>
                <c:pt idx="1862">
                  <c:v>118.268024</c:v>
                </c:pt>
                <c:pt idx="1863">
                  <c:v>118.27481</c:v>
                </c:pt>
                <c:pt idx="1864">
                  <c:v>118.29068599999999</c:v>
                </c:pt>
                <c:pt idx="1865">
                  <c:v>118.31979200000001</c:v>
                </c:pt>
                <c:pt idx="1866">
                  <c:v>118.34654</c:v>
                </c:pt>
                <c:pt idx="1867">
                  <c:v>118.3613</c:v>
                </c:pt>
                <c:pt idx="1868">
                  <c:v>118.39739</c:v>
                </c:pt>
                <c:pt idx="1869">
                  <c:v>118.40898199999999</c:v>
                </c:pt>
                <c:pt idx="1870">
                  <c:v>118.419044</c:v>
                </c:pt>
                <c:pt idx="1871">
                  <c:v>118.445972</c:v>
                </c:pt>
                <c:pt idx="1872">
                  <c:v>118.463846</c:v>
                </c:pt>
                <c:pt idx="1873">
                  <c:v>118.470524</c:v>
                </c:pt>
                <c:pt idx="1874">
                  <c:v>118.496228</c:v>
                </c:pt>
                <c:pt idx="1875">
                  <c:v>118.527278</c:v>
                </c:pt>
                <c:pt idx="1876">
                  <c:v>118.55665399999999</c:v>
                </c:pt>
                <c:pt idx="1877">
                  <c:v>118.573502</c:v>
                </c:pt>
                <c:pt idx="1878">
                  <c:v>118.583636</c:v>
                </c:pt>
                <c:pt idx="1879">
                  <c:v>118.60952</c:v>
                </c:pt>
                <c:pt idx="1880">
                  <c:v>118.639022</c:v>
                </c:pt>
                <c:pt idx="1881">
                  <c:v>118.65277399999999</c:v>
                </c:pt>
                <c:pt idx="1882">
                  <c:v>118.67225000000001</c:v>
                </c:pt>
                <c:pt idx="1883">
                  <c:v>118.68295999999999</c:v>
                </c:pt>
                <c:pt idx="1884">
                  <c:v>118.71505399999999</c:v>
                </c:pt>
                <c:pt idx="1885">
                  <c:v>118.72824799999999</c:v>
                </c:pt>
                <c:pt idx="1886">
                  <c:v>118.735772</c:v>
                </c:pt>
                <c:pt idx="1887">
                  <c:v>118.76345600000001</c:v>
                </c:pt>
                <c:pt idx="1888">
                  <c:v>118.79034799999999</c:v>
                </c:pt>
                <c:pt idx="1889">
                  <c:v>118.79562199999999</c:v>
                </c:pt>
                <c:pt idx="1890">
                  <c:v>118.81652</c:v>
                </c:pt>
                <c:pt idx="1891">
                  <c:v>118.836932</c:v>
                </c:pt>
                <c:pt idx="1892">
                  <c:v>118.87138400000001</c:v>
                </c:pt>
                <c:pt idx="1893">
                  <c:v>118.88159</c:v>
                </c:pt>
                <c:pt idx="1894">
                  <c:v>118.9076</c:v>
                </c:pt>
                <c:pt idx="1895">
                  <c:v>118.918058</c:v>
                </c:pt>
                <c:pt idx="1896">
                  <c:v>118.933412</c:v>
                </c:pt>
                <c:pt idx="1897">
                  <c:v>118.938182</c:v>
                </c:pt>
                <c:pt idx="1898">
                  <c:v>118.96903399999999</c:v>
                </c:pt>
                <c:pt idx="1899">
                  <c:v>118.986746</c:v>
                </c:pt>
                <c:pt idx="1900">
                  <c:v>119.001272</c:v>
                </c:pt>
                <c:pt idx="1901">
                  <c:v>119.03187200000001</c:v>
                </c:pt>
                <c:pt idx="1902">
                  <c:v>119.05736</c:v>
                </c:pt>
                <c:pt idx="1903">
                  <c:v>119.070374</c:v>
                </c:pt>
                <c:pt idx="1904">
                  <c:v>119.098508</c:v>
                </c:pt>
                <c:pt idx="1905">
                  <c:v>119.105672</c:v>
                </c:pt>
                <c:pt idx="1906">
                  <c:v>119.11998199999999</c:v>
                </c:pt>
                <c:pt idx="1907">
                  <c:v>119.14035800000001</c:v>
                </c:pt>
                <c:pt idx="1908">
                  <c:v>119.158466</c:v>
                </c:pt>
                <c:pt idx="1909">
                  <c:v>119.172686</c:v>
                </c:pt>
                <c:pt idx="1910">
                  <c:v>119.20818199999999</c:v>
                </c:pt>
                <c:pt idx="1911">
                  <c:v>119.23600999999999</c:v>
                </c:pt>
                <c:pt idx="1912">
                  <c:v>119.24897</c:v>
                </c:pt>
                <c:pt idx="1913">
                  <c:v>119.25887</c:v>
                </c:pt>
                <c:pt idx="1914">
                  <c:v>119.267096</c:v>
                </c:pt>
                <c:pt idx="1915">
                  <c:v>119.277266</c:v>
                </c:pt>
                <c:pt idx="1916">
                  <c:v>119.32230199999999</c:v>
                </c:pt>
                <c:pt idx="1917">
                  <c:v>119.336414</c:v>
                </c:pt>
                <c:pt idx="1918">
                  <c:v>119.3351</c:v>
                </c:pt>
                <c:pt idx="1919">
                  <c:v>119.355332</c:v>
                </c:pt>
                <c:pt idx="1920">
                  <c:v>119.38748</c:v>
                </c:pt>
                <c:pt idx="1921">
                  <c:v>119.401466</c:v>
                </c:pt>
                <c:pt idx="1922">
                  <c:v>119.41088000000001</c:v>
                </c:pt>
                <c:pt idx="1923">
                  <c:v>119.42618</c:v>
                </c:pt>
                <c:pt idx="1924">
                  <c:v>119.44932799999999</c:v>
                </c:pt>
                <c:pt idx="1925">
                  <c:v>119.45777</c:v>
                </c:pt>
                <c:pt idx="1926">
                  <c:v>119.485742</c:v>
                </c:pt>
                <c:pt idx="1927">
                  <c:v>119.48615599999999</c:v>
                </c:pt>
                <c:pt idx="1928">
                  <c:v>119.516216</c:v>
                </c:pt>
                <c:pt idx="1929">
                  <c:v>119.535962</c:v>
                </c:pt>
                <c:pt idx="1930">
                  <c:v>119.55776</c:v>
                </c:pt>
                <c:pt idx="1931">
                  <c:v>119.592338</c:v>
                </c:pt>
                <c:pt idx="1932">
                  <c:v>119.60024</c:v>
                </c:pt>
                <c:pt idx="1933">
                  <c:v>119.603156</c:v>
                </c:pt>
                <c:pt idx="1934">
                  <c:v>119.632244</c:v>
                </c:pt>
                <c:pt idx="1935">
                  <c:v>119.644232</c:v>
                </c:pt>
                <c:pt idx="1936">
                  <c:v>119.66194400000001</c:v>
                </c:pt>
                <c:pt idx="1937">
                  <c:v>119.675498</c:v>
                </c:pt>
                <c:pt idx="1938">
                  <c:v>119.706692</c:v>
                </c:pt>
                <c:pt idx="1939">
                  <c:v>119.716448</c:v>
                </c:pt>
                <c:pt idx="1940">
                  <c:v>119.730362</c:v>
                </c:pt>
                <c:pt idx="1941">
                  <c:v>119.740028</c:v>
                </c:pt>
                <c:pt idx="1942">
                  <c:v>119.766794</c:v>
                </c:pt>
                <c:pt idx="1943">
                  <c:v>119.790194</c:v>
                </c:pt>
                <c:pt idx="1944">
                  <c:v>119.804018</c:v>
                </c:pt>
                <c:pt idx="1945">
                  <c:v>119.807168</c:v>
                </c:pt>
                <c:pt idx="1946">
                  <c:v>119.821946</c:v>
                </c:pt>
                <c:pt idx="1947">
                  <c:v>119.84072</c:v>
                </c:pt>
                <c:pt idx="1948">
                  <c:v>119.853554</c:v>
                </c:pt>
                <c:pt idx="1949">
                  <c:v>119.876216</c:v>
                </c:pt>
                <c:pt idx="1950">
                  <c:v>119.88915799999999</c:v>
                </c:pt>
                <c:pt idx="1951">
                  <c:v>119.907734</c:v>
                </c:pt>
                <c:pt idx="1952">
                  <c:v>119.93646200000001</c:v>
                </c:pt>
                <c:pt idx="1953">
                  <c:v>119.945804</c:v>
                </c:pt>
                <c:pt idx="1954">
                  <c:v>119.956982</c:v>
                </c:pt>
                <c:pt idx="1955">
                  <c:v>119.970518</c:v>
                </c:pt>
                <c:pt idx="1956">
                  <c:v>120.006266</c:v>
                </c:pt>
                <c:pt idx="1957">
                  <c:v>120.00338600000001</c:v>
                </c:pt>
                <c:pt idx="1958">
                  <c:v>120.026336</c:v>
                </c:pt>
                <c:pt idx="1959">
                  <c:v>120.044264</c:v>
                </c:pt>
                <c:pt idx="1960">
                  <c:v>120.050078</c:v>
                </c:pt>
                <c:pt idx="1961">
                  <c:v>120.071894</c:v>
                </c:pt>
                <c:pt idx="1962">
                  <c:v>120.08958800000001</c:v>
                </c:pt>
                <c:pt idx="1963">
                  <c:v>120.122366</c:v>
                </c:pt>
                <c:pt idx="1964">
                  <c:v>120.123734</c:v>
                </c:pt>
                <c:pt idx="1965">
                  <c:v>120.135182</c:v>
                </c:pt>
                <c:pt idx="1966">
                  <c:v>120.162452</c:v>
                </c:pt>
                <c:pt idx="1967">
                  <c:v>120.180272</c:v>
                </c:pt>
                <c:pt idx="1968">
                  <c:v>120.180992</c:v>
                </c:pt>
                <c:pt idx="1969">
                  <c:v>120.191756</c:v>
                </c:pt>
                <c:pt idx="1970">
                  <c:v>120.21715399999999</c:v>
                </c:pt>
                <c:pt idx="1971">
                  <c:v>120.23880800000001</c:v>
                </c:pt>
                <c:pt idx="1972">
                  <c:v>120.258968</c:v>
                </c:pt>
                <c:pt idx="1973">
                  <c:v>120.260498</c:v>
                </c:pt>
                <c:pt idx="1974">
                  <c:v>120.280694</c:v>
                </c:pt>
                <c:pt idx="1975">
                  <c:v>120.299792</c:v>
                </c:pt>
                <c:pt idx="1976">
                  <c:v>120.31345399999999</c:v>
                </c:pt>
                <c:pt idx="1977">
                  <c:v>120.32382200000001</c:v>
                </c:pt>
                <c:pt idx="1978">
                  <c:v>120.336026</c:v>
                </c:pt>
                <c:pt idx="1979">
                  <c:v>120.37063999999999</c:v>
                </c:pt>
                <c:pt idx="1980">
                  <c:v>120.37911800000001</c:v>
                </c:pt>
                <c:pt idx="1981">
                  <c:v>120.402158</c:v>
                </c:pt>
                <c:pt idx="1982">
                  <c:v>120.405794</c:v>
                </c:pt>
                <c:pt idx="1983">
                  <c:v>120.42438799999999</c:v>
                </c:pt>
                <c:pt idx="1984">
                  <c:v>120.437258</c:v>
                </c:pt>
                <c:pt idx="1985">
                  <c:v>120.43210999999999</c:v>
                </c:pt>
                <c:pt idx="1986">
                  <c:v>120.441002</c:v>
                </c:pt>
                <c:pt idx="1987">
                  <c:v>120.487172</c:v>
                </c:pt>
                <c:pt idx="1988">
                  <c:v>120.50375</c:v>
                </c:pt>
                <c:pt idx="1989">
                  <c:v>120.504884</c:v>
                </c:pt>
                <c:pt idx="1990">
                  <c:v>120.51651200000001</c:v>
                </c:pt>
                <c:pt idx="1991">
                  <c:v>120.513002</c:v>
                </c:pt>
                <c:pt idx="1992">
                  <c:v>120.543458</c:v>
                </c:pt>
                <c:pt idx="1993">
                  <c:v>120.57441799999999</c:v>
                </c:pt>
                <c:pt idx="1994">
                  <c:v>120.57614599999999</c:v>
                </c:pt>
                <c:pt idx="1995">
                  <c:v>120.592292</c:v>
                </c:pt>
                <c:pt idx="1996">
                  <c:v>120.60392</c:v>
                </c:pt>
                <c:pt idx="1997">
                  <c:v>120.61121</c:v>
                </c:pt>
                <c:pt idx="1998">
                  <c:v>120.640748</c:v>
                </c:pt>
                <c:pt idx="1999">
                  <c:v>120.65408600000001</c:v>
                </c:pt>
                <c:pt idx="2000">
                  <c:v>120.659954</c:v>
                </c:pt>
                <c:pt idx="2001">
                  <c:v>120.677774</c:v>
                </c:pt>
                <c:pt idx="2002">
                  <c:v>120.68772800000001</c:v>
                </c:pt>
                <c:pt idx="2003">
                  <c:v>120.718418</c:v>
                </c:pt>
                <c:pt idx="2004">
                  <c:v>120.71382800000001</c:v>
                </c:pt>
                <c:pt idx="2005">
                  <c:v>120.73609399999999</c:v>
                </c:pt>
                <c:pt idx="2006">
                  <c:v>120.760952</c:v>
                </c:pt>
                <c:pt idx="2007">
                  <c:v>120.768404</c:v>
                </c:pt>
                <c:pt idx="2008">
                  <c:v>120.77684600000001</c:v>
                </c:pt>
                <c:pt idx="2009">
                  <c:v>120.79337</c:v>
                </c:pt>
                <c:pt idx="2010">
                  <c:v>120.79392799999999</c:v>
                </c:pt>
                <c:pt idx="2011">
                  <c:v>120.827966</c:v>
                </c:pt>
                <c:pt idx="2012">
                  <c:v>120.842258</c:v>
                </c:pt>
                <c:pt idx="2013">
                  <c:v>120.84121399999999</c:v>
                </c:pt>
                <c:pt idx="2014">
                  <c:v>120.858602</c:v>
                </c:pt>
                <c:pt idx="2015">
                  <c:v>120.88445</c:v>
                </c:pt>
                <c:pt idx="2016">
                  <c:v>120.88731199999999</c:v>
                </c:pt>
                <c:pt idx="2017">
                  <c:v>120.90923600000001</c:v>
                </c:pt>
                <c:pt idx="2018">
                  <c:v>120.911342</c:v>
                </c:pt>
                <c:pt idx="2019">
                  <c:v>120.929936</c:v>
                </c:pt>
                <c:pt idx="2020">
                  <c:v>120.933266</c:v>
                </c:pt>
                <c:pt idx="2021">
                  <c:v>120.949466</c:v>
                </c:pt>
                <c:pt idx="2022">
                  <c:v>120.96861800000001</c:v>
                </c:pt>
                <c:pt idx="2023">
                  <c:v>120.97761800000001</c:v>
                </c:pt>
                <c:pt idx="2024">
                  <c:v>120.97896799999999</c:v>
                </c:pt>
                <c:pt idx="2025">
                  <c:v>121.0055</c:v>
                </c:pt>
                <c:pt idx="2026">
                  <c:v>121.01736200000001</c:v>
                </c:pt>
                <c:pt idx="2027">
                  <c:v>121.02762199999999</c:v>
                </c:pt>
                <c:pt idx="2028">
                  <c:v>121.044038</c:v>
                </c:pt>
                <c:pt idx="2029">
                  <c:v>121.071524</c:v>
                </c:pt>
                <c:pt idx="2030">
                  <c:v>121.06688</c:v>
                </c:pt>
                <c:pt idx="2031">
                  <c:v>121.082162</c:v>
                </c:pt>
                <c:pt idx="2032">
                  <c:v>121.093502</c:v>
                </c:pt>
                <c:pt idx="2033">
                  <c:v>121.10700199999999</c:v>
                </c:pt>
                <c:pt idx="2034">
                  <c:v>121.127162</c:v>
                </c:pt>
                <c:pt idx="2035">
                  <c:v>121.13762</c:v>
                </c:pt>
                <c:pt idx="2036">
                  <c:v>121.15473799999999</c:v>
                </c:pt>
                <c:pt idx="2037">
                  <c:v>121.179812</c:v>
                </c:pt>
                <c:pt idx="2038">
                  <c:v>121.16157800000001</c:v>
                </c:pt>
                <c:pt idx="2039">
                  <c:v>121.189892</c:v>
                </c:pt>
                <c:pt idx="2040">
                  <c:v>121.20022400000001</c:v>
                </c:pt>
                <c:pt idx="2041">
                  <c:v>121.197722</c:v>
                </c:pt>
                <c:pt idx="2042">
                  <c:v>121.218782</c:v>
                </c:pt>
                <c:pt idx="2043">
                  <c:v>121.24077800000001</c:v>
                </c:pt>
                <c:pt idx="2044">
                  <c:v>121.243244</c:v>
                </c:pt>
                <c:pt idx="2045">
                  <c:v>121.266662</c:v>
                </c:pt>
                <c:pt idx="2046">
                  <c:v>121.27940599999999</c:v>
                </c:pt>
                <c:pt idx="2047">
                  <c:v>121.294742</c:v>
                </c:pt>
                <c:pt idx="2048">
                  <c:v>121.30727</c:v>
                </c:pt>
                <c:pt idx="2049">
                  <c:v>121.31124800000001</c:v>
                </c:pt>
                <c:pt idx="2050">
                  <c:v>121.32696199999999</c:v>
                </c:pt>
                <c:pt idx="2051">
                  <c:v>121.34571800000001</c:v>
                </c:pt>
                <c:pt idx="2052">
                  <c:v>121.359398</c:v>
                </c:pt>
                <c:pt idx="2053">
                  <c:v>121.372844</c:v>
                </c:pt>
                <c:pt idx="2054">
                  <c:v>121.37862199999999</c:v>
                </c:pt>
                <c:pt idx="2055">
                  <c:v>121.402508</c:v>
                </c:pt>
                <c:pt idx="2056">
                  <c:v>121.400564</c:v>
                </c:pt>
                <c:pt idx="2057">
                  <c:v>121.41708800000001</c:v>
                </c:pt>
                <c:pt idx="2058">
                  <c:v>121.42153399999999</c:v>
                </c:pt>
                <c:pt idx="2059">
                  <c:v>121.437878</c:v>
                </c:pt>
                <c:pt idx="2060">
                  <c:v>121.444142</c:v>
                </c:pt>
                <c:pt idx="2061">
                  <c:v>121.46255600000001</c:v>
                </c:pt>
                <c:pt idx="2062">
                  <c:v>121.46351</c:v>
                </c:pt>
                <c:pt idx="2063">
                  <c:v>121.484534</c:v>
                </c:pt>
                <c:pt idx="2064">
                  <c:v>121.508618</c:v>
                </c:pt>
                <c:pt idx="2065">
                  <c:v>121.51410799999999</c:v>
                </c:pt>
                <c:pt idx="2066">
                  <c:v>121.51475600000001</c:v>
                </c:pt>
                <c:pt idx="2067">
                  <c:v>121.528166</c:v>
                </c:pt>
                <c:pt idx="2068">
                  <c:v>121.551314</c:v>
                </c:pt>
                <c:pt idx="2069">
                  <c:v>121.55792</c:v>
                </c:pt>
                <c:pt idx="2070">
                  <c:v>121.56393199999999</c:v>
                </c:pt>
                <c:pt idx="2071">
                  <c:v>121.584416</c:v>
                </c:pt>
                <c:pt idx="2072">
                  <c:v>121.59075199999999</c:v>
                </c:pt>
                <c:pt idx="2073">
                  <c:v>121.605926</c:v>
                </c:pt>
                <c:pt idx="2074">
                  <c:v>121.619696</c:v>
                </c:pt>
                <c:pt idx="2075">
                  <c:v>121.634834</c:v>
                </c:pt>
                <c:pt idx="2076">
                  <c:v>121.644014</c:v>
                </c:pt>
                <c:pt idx="2077">
                  <c:v>121.657082</c:v>
                </c:pt>
                <c:pt idx="2078">
                  <c:v>121.66622599999999</c:v>
                </c:pt>
                <c:pt idx="2079">
                  <c:v>121.67313799999999</c:v>
                </c:pt>
                <c:pt idx="2080">
                  <c:v>121.68678199999999</c:v>
                </c:pt>
                <c:pt idx="2081">
                  <c:v>121.69058</c:v>
                </c:pt>
                <c:pt idx="2082">
                  <c:v>121.715672</c:v>
                </c:pt>
                <c:pt idx="2083">
                  <c:v>121.71860599999999</c:v>
                </c:pt>
                <c:pt idx="2084">
                  <c:v>121.731512</c:v>
                </c:pt>
                <c:pt idx="2085">
                  <c:v>121.724276</c:v>
                </c:pt>
                <c:pt idx="2086">
                  <c:v>121.732952</c:v>
                </c:pt>
                <c:pt idx="2087">
                  <c:v>121.769474</c:v>
                </c:pt>
                <c:pt idx="2088">
                  <c:v>121.77743</c:v>
                </c:pt>
                <c:pt idx="2089">
                  <c:v>121.77645800000001</c:v>
                </c:pt>
                <c:pt idx="2090">
                  <c:v>121.78380199999999</c:v>
                </c:pt>
                <c:pt idx="2091">
                  <c:v>121.808678</c:v>
                </c:pt>
                <c:pt idx="2092">
                  <c:v>121.815878</c:v>
                </c:pt>
                <c:pt idx="2093">
                  <c:v>121.83265400000001</c:v>
                </c:pt>
                <c:pt idx="2094">
                  <c:v>121.83454399999999</c:v>
                </c:pt>
                <c:pt idx="2095">
                  <c:v>121.839674</c:v>
                </c:pt>
                <c:pt idx="2096">
                  <c:v>121.856594</c:v>
                </c:pt>
                <c:pt idx="2097">
                  <c:v>121.869518</c:v>
                </c:pt>
                <c:pt idx="2098">
                  <c:v>121.87229000000001</c:v>
                </c:pt>
                <c:pt idx="2099">
                  <c:v>121.88184800000001</c:v>
                </c:pt>
                <c:pt idx="2100">
                  <c:v>121.900442</c:v>
                </c:pt>
                <c:pt idx="2101">
                  <c:v>121.90438399999999</c:v>
                </c:pt>
                <c:pt idx="2102">
                  <c:v>121.92101599999999</c:v>
                </c:pt>
                <c:pt idx="2103">
                  <c:v>121.945604</c:v>
                </c:pt>
                <c:pt idx="2104">
                  <c:v>121.946594</c:v>
                </c:pt>
                <c:pt idx="2105">
                  <c:v>121.94231000000001</c:v>
                </c:pt>
                <c:pt idx="2106">
                  <c:v>121.958726</c:v>
                </c:pt>
                <c:pt idx="2107">
                  <c:v>121.972334</c:v>
                </c:pt>
                <c:pt idx="2108">
                  <c:v>121.96812199999999</c:v>
                </c:pt>
                <c:pt idx="2109">
                  <c:v>121.98524</c:v>
                </c:pt>
                <c:pt idx="2110">
                  <c:v>122.00678600000001</c:v>
                </c:pt>
                <c:pt idx="2111">
                  <c:v>122.016542</c:v>
                </c:pt>
                <c:pt idx="2112">
                  <c:v>122.02494799999999</c:v>
                </c:pt>
                <c:pt idx="2113">
                  <c:v>122.025902</c:v>
                </c:pt>
                <c:pt idx="2114">
                  <c:v>122.040734</c:v>
                </c:pt>
                <c:pt idx="2115">
                  <c:v>122.04545</c:v>
                </c:pt>
                <c:pt idx="2116">
                  <c:v>122.05364</c:v>
                </c:pt>
                <c:pt idx="2117">
                  <c:v>122.06989400000001</c:v>
                </c:pt>
                <c:pt idx="2118">
                  <c:v>122.083178</c:v>
                </c:pt>
                <c:pt idx="2119">
                  <c:v>122.08625600000001</c:v>
                </c:pt>
                <c:pt idx="2120">
                  <c:v>122.109782</c:v>
                </c:pt>
                <c:pt idx="2121">
                  <c:v>122.106128</c:v>
                </c:pt>
                <c:pt idx="2122">
                  <c:v>122.128916</c:v>
                </c:pt>
                <c:pt idx="2123">
                  <c:v>122.130392</c:v>
                </c:pt>
                <c:pt idx="2124">
                  <c:v>122.14126400000001</c:v>
                </c:pt>
                <c:pt idx="2125">
                  <c:v>122.145044</c:v>
                </c:pt>
                <c:pt idx="2126">
                  <c:v>122.147672</c:v>
                </c:pt>
                <c:pt idx="2127">
                  <c:v>122.17234999999999</c:v>
                </c:pt>
                <c:pt idx="2128">
                  <c:v>122.17744399999999</c:v>
                </c:pt>
                <c:pt idx="2129">
                  <c:v>122.17863199999999</c:v>
                </c:pt>
                <c:pt idx="2130">
                  <c:v>122.18702</c:v>
                </c:pt>
                <c:pt idx="2131">
                  <c:v>122.195624</c:v>
                </c:pt>
                <c:pt idx="2132">
                  <c:v>122.200304</c:v>
                </c:pt>
                <c:pt idx="2133">
                  <c:v>122.215244</c:v>
                </c:pt>
                <c:pt idx="2134">
                  <c:v>122.24082199999999</c:v>
                </c:pt>
                <c:pt idx="2135">
                  <c:v>122.242442</c:v>
                </c:pt>
                <c:pt idx="2136">
                  <c:v>122.255528</c:v>
                </c:pt>
                <c:pt idx="2137">
                  <c:v>122.261612</c:v>
                </c:pt>
                <c:pt idx="2138">
                  <c:v>122.268956</c:v>
                </c:pt>
                <c:pt idx="2139">
                  <c:v>122.274806</c:v>
                </c:pt>
                <c:pt idx="2140">
                  <c:v>122.27619199999999</c:v>
                </c:pt>
                <c:pt idx="2141">
                  <c:v>122.28047599999999</c:v>
                </c:pt>
                <c:pt idx="2142">
                  <c:v>122.29295</c:v>
                </c:pt>
                <c:pt idx="2143">
                  <c:v>122.299466</c:v>
                </c:pt>
                <c:pt idx="2144">
                  <c:v>122.308448</c:v>
                </c:pt>
                <c:pt idx="2145">
                  <c:v>122.32138999999999</c:v>
                </c:pt>
                <c:pt idx="2146">
                  <c:v>122.33366599999999</c:v>
                </c:pt>
                <c:pt idx="2147">
                  <c:v>122.335916</c:v>
                </c:pt>
                <c:pt idx="2148">
                  <c:v>122.34542</c:v>
                </c:pt>
                <c:pt idx="2149">
                  <c:v>122.351702</c:v>
                </c:pt>
                <c:pt idx="2150">
                  <c:v>122.379386</c:v>
                </c:pt>
                <c:pt idx="2151">
                  <c:v>122.378288</c:v>
                </c:pt>
                <c:pt idx="2152">
                  <c:v>122.39049199999999</c:v>
                </c:pt>
                <c:pt idx="2153">
                  <c:v>122.38106000000001</c:v>
                </c:pt>
                <c:pt idx="2154">
                  <c:v>122.410274</c:v>
                </c:pt>
                <c:pt idx="2155">
                  <c:v>122.41905800000001</c:v>
                </c:pt>
                <c:pt idx="2156">
                  <c:v>122.414342</c:v>
                </c:pt>
                <c:pt idx="2157">
                  <c:v>122.413586</c:v>
                </c:pt>
                <c:pt idx="2158">
                  <c:v>122.423936</c:v>
                </c:pt>
                <c:pt idx="2159">
                  <c:v>122.436212</c:v>
                </c:pt>
                <c:pt idx="2160">
                  <c:v>122.439722</c:v>
                </c:pt>
                <c:pt idx="2161">
                  <c:v>122.45495</c:v>
                </c:pt>
                <c:pt idx="2162">
                  <c:v>122.459828</c:v>
                </c:pt>
                <c:pt idx="2163">
                  <c:v>122.462834</c:v>
                </c:pt>
                <c:pt idx="2164">
                  <c:v>122.474462</c:v>
                </c:pt>
                <c:pt idx="2165">
                  <c:v>122.486486</c:v>
                </c:pt>
                <c:pt idx="2166">
                  <c:v>122.497034</c:v>
                </c:pt>
                <c:pt idx="2167">
                  <c:v>122.51044400000001</c:v>
                </c:pt>
                <c:pt idx="2168">
                  <c:v>122.515916</c:v>
                </c:pt>
                <c:pt idx="2169">
                  <c:v>122.522522</c:v>
                </c:pt>
                <c:pt idx="2170">
                  <c:v>122.52561799999999</c:v>
                </c:pt>
                <c:pt idx="2171">
                  <c:v>122.531738</c:v>
                </c:pt>
                <c:pt idx="2172">
                  <c:v>122.544518</c:v>
                </c:pt>
                <c:pt idx="2173">
                  <c:v>122.56538</c:v>
                </c:pt>
                <c:pt idx="2174">
                  <c:v>122.56791800000001</c:v>
                </c:pt>
                <c:pt idx="2175">
                  <c:v>122.56637000000001</c:v>
                </c:pt>
                <c:pt idx="2176">
                  <c:v>122.56944799999999</c:v>
                </c:pt>
                <c:pt idx="2177">
                  <c:v>122.57915</c:v>
                </c:pt>
                <c:pt idx="2178">
                  <c:v>122.58490999999999</c:v>
                </c:pt>
                <c:pt idx="2179">
                  <c:v>122.590022</c:v>
                </c:pt>
                <c:pt idx="2180">
                  <c:v>122.60218999999999</c:v>
                </c:pt>
                <c:pt idx="2181">
                  <c:v>122.609678</c:v>
                </c:pt>
                <c:pt idx="2182">
                  <c:v>122.625986</c:v>
                </c:pt>
                <c:pt idx="2183">
                  <c:v>122.618966</c:v>
                </c:pt>
                <c:pt idx="2184">
                  <c:v>122.631962</c:v>
                </c:pt>
                <c:pt idx="2185">
                  <c:v>122.64900799999999</c:v>
                </c:pt>
                <c:pt idx="2186">
                  <c:v>122.655776</c:v>
                </c:pt>
                <c:pt idx="2187">
                  <c:v>122.67138199999999</c:v>
                </c:pt>
                <c:pt idx="2188">
                  <c:v>122.671346</c:v>
                </c:pt>
                <c:pt idx="2189">
                  <c:v>122.68427</c:v>
                </c:pt>
                <c:pt idx="2190">
                  <c:v>122.68385600000001</c:v>
                </c:pt>
                <c:pt idx="2191">
                  <c:v>122.683262</c:v>
                </c:pt>
                <c:pt idx="2192">
                  <c:v>122.688194</c:v>
                </c:pt>
                <c:pt idx="2193">
                  <c:v>122.692082</c:v>
                </c:pt>
                <c:pt idx="2194">
                  <c:v>122.716454</c:v>
                </c:pt>
                <c:pt idx="2195">
                  <c:v>122.715104</c:v>
                </c:pt>
                <c:pt idx="2196">
                  <c:v>122.717426</c:v>
                </c:pt>
                <c:pt idx="2197">
                  <c:v>122.720648</c:v>
                </c:pt>
                <c:pt idx="2198">
                  <c:v>122.74359800000001</c:v>
                </c:pt>
                <c:pt idx="2199">
                  <c:v>122.747918</c:v>
                </c:pt>
                <c:pt idx="2200">
                  <c:v>122.76005000000001</c:v>
                </c:pt>
                <c:pt idx="2201">
                  <c:v>122.761022</c:v>
                </c:pt>
                <c:pt idx="2202">
                  <c:v>122.772992</c:v>
                </c:pt>
                <c:pt idx="2203">
                  <c:v>122.767214</c:v>
                </c:pt>
                <c:pt idx="2204">
                  <c:v>122.774522</c:v>
                </c:pt>
                <c:pt idx="2205">
                  <c:v>122.783378</c:v>
                </c:pt>
                <c:pt idx="2206">
                  <c:v>122.779742</c:v>
                </c:pt>
                <c:pt idx="2207">
                  <c:v>122.78417</c:v>
                </c:pt>
                <c:pt idx="2208">
                  <c:v>122.814842</c:v>
                </c:pt>
                <c:pt idx="2209">
                  <c:v>122.821106</c:v>
                </c:pt>
                <c:pt idx="2210">
                  <c:v>122.82962000000001</c:v>
                </c:pt>
                <c:pt idx="2211">
                  <c:v>122.831546</c:v>
                </c:pt>
                <c:pt idx="2212">
                  <c:v>122.83394</c:v>
                </c:pt>
                <c:pt idx="2213">
                  <c:v>122.839304</c:v>
                </c:pt>
                <c:pt idx="2214">
                  <c:v>122.857052</c:v>
                </c:pt>
                <c:pt idx="2215">
                  <c:v>122.858006</c:v>
                </c:pt>
                <c:pt idx="2216">
                  <c:v>122.855414</c:v>
                </c:pt>
                <c:pt idx="2217">
                  <c:v>122.879768</c:v>
                </c:pt>
                <c:pt idx="2218">
                  <c:v>122.874116</c:v>
                </c:pt>
                <c:pt idx="2219">
                  <c:v>122.872496</c:v>
                </c:pt>
                <c:pt idx="2220">
                  <c:v>122.889758</c:v>
                </c:pt>
                <c:pt idx="2221">
                  <c:v>122.88866</c:v>
                </c:pt>
                <c:pt idx="2222">
                  <c:v>122.899424</c:v>
                </c:pt>
                <c:pt idx="2223">
                  <c:v>122.90354600000001</c:v>
                </c:pt>
                <c:pt idx="2224">
                  <c:v>122.893412</c:v>
                </c:pt>
                <c:pt idx="2225">
                  <c:v>122.896382</c:v>
                </c:pt>
                <c:pt idx="2226">
                  <c:v>122.9225</c:v>
                </c:pt>
                <c:pt idx="2227">
                  <c:v>122.931662</c:v>
                </c:pt>
                <c:pt idx="2228">
                  <c:v>122.917568</c:v>
                </c:pt>
                <c:pt idx="2229">
                  <c:v>122.932652</c:v>
                </c:pt>
                <c:pt idx="2230">
                  <c:v>122.943254</c:v>
                </c:pt>
                <c:pt idx="2231">
                  <c:v>122.949338</c:v>
                </c:pt>
                <c:pt idx="2232">
                  <c:v>122.960768</c:v>
                </c:pt>
                <c:pt idx="2233">
                  <c:v>122.95846400000001</c:v>
                </c:pt>
                <c:pt idx="2234">
                  <c:v>122.948582</c:v>
                </c:pt>
                <c:pt idx="2235">
                  <c:v>122.958662</c:v>
                </c:pt>
                <c:pt idx="2236">
                  <c:v>122.96939</c:v>
                </c:pt>
                <c:pt idx="2237">
                  <c:v>122.975168</c:v>
                </c:pt>
                <c:pt idx="2238">
                  <c:v>122.98126999999999</c:v>
                </c:pt>
                <c:pt idx="2239">
                  <c:v>122.997344</c:v>
                </c:pt>
                <c:pt idx="2240">
                  <c:v>122.998442</c:v>
                </c:pt>
                <c:pt idx="2241">
                  <c:v>123.00391399999999</c:v>
                </c:pt>
                <c:pt idx="2242">
                  <c:v>123.001052</c:v>
                </c:pt>
                <c:pt idx="2243">
                  <c:v>123.008792</c:v>
                </c:pt>
                <c:pt idx="2244">
                  <c:v>123.02357000000001</c:v>
                </c:pt>
                <c:pt idx="2245">
                  <c:v>123.033056</c:v>
                </c:pt>
                <c:pt idx="2246">
                  <c:v>123.02994200000001</c:v>
                </c:pt>
                <c:pt idx="2247">
                  <c:v>123.03527</c:v>
                </c:pt>
                <c:pt idx="2248">
                  <c:v>123.0314</c:v>
                </c:pt>
                <c:pt idx="2249">
                  <c:v>123.040724</c:v>
                </c:pt>
                <c:pt idx="2250">
                  <c:v>123.046826</c:v>
                </c:pt>
                <c:pt idx="2251">
                  <c:v>123.043514</c:v>
                </c:pt>
                <c:pt idx="2252">
                  <c:v>123.054098</c:v>
                </c:pt>
                <c:pt idx="2253">
                  <c:v>123.071108</c:v>
                </c:pt>
                <c:pt idx="2254">
                  <c:v>123.081782</c:v>
                </c:pt>
                <c:pt idx="2255">
                  <c:v>123.08540000000001</c:v>
                </c:pt>
                <c:pt idx="2256">
                  <c:v>123.085634</c:v>
                </c:pt>
                <c:pt idx="2257">
                  <c:v>123.08122400000001</c:v>
                </c:pt>
                <c:pt idx="2258">
                  <c:v>123.0872</c:v>
                </c:pt>
                <c:pt idx="2259">
                  <c:v>123.08963</c:v>
                </c:pt>
                <c:pt idx="2260">
                  <c:v>123.099962</c:v>
                </c:pt>
                <c:pt idx="2261">
                  <c:v>123.099548</c:v>
                </c:pt>
                <c:pt idx="2262">
                  <c:v>123.101618</c:v>
                </c:pt>
                <c:pt idx="2263">
                  <c:v>123.12329</c:v>
                </c:pt>
                <c:pt idx="2264">
                  <c:v>123.139454</c:v>
                </c:pt>
                <c:pt idx="2265">
                  <c:v>123.12532400000001</c:v>
                </c:pt>
                <c:pt idx="2266">
                  <c:v>123.1268</c:v>
                </c:pt>
                <c:pt idx="2267">
                  <c:v>123.13094</c:v>
                </c:pt>
                <c:pt idx="2268">
                  <c:v>123.136826</c:v>
                </c:pt>
                <c:pt idx="2269">
                  <c:v>123.12586400000001</c:v>
                </c:pt>
                <c:pt idx="2270">
                  <c:v>123.138824</c:v>
                </c:pt>
                <c:pt idx="2271">
                  <c:v>123.15205400000001</c:v>
                </c:pt>
                <c:pt idx="2272">
                  <c:v>123.16224200000001</c:v>
                </c:pt>
                <c:pt idx="2273">
                  <c:v>123.160082</c:v>
                </c:pt>
                <c:pt idx="2274">
                  <c:v>123.157364</c:v>
                </c:pt>
                <c:pt idx="2275">
                  <c:v>123.162638</c:v>
                </c:pt>
                <c:pt idx="2276">
                  <c:v>123.16224200000001</c:v>
                </c:pt>
                <c:pt idx="2277">
                  <c:v>123.16560800000001</c:v>
                </c:pt>
                <c:pt idx="2278">
                  <c:v>123.170216</c:v>
                </c:pt>
                <c:pt idx="2279">
                  <c:v>123.17160199999999</c:v>
                </c:pt>
                <c:pt idx="2280">
                  <c:v>123.200402</c:v>
                </c:pt>
                <c:pt idx="2281">
                  <c:v>123.199088</c:v>
                </c:pt>
                <c:pt idx="2282">
                  <c:v>123.18488600000001</c:v>
                </c:pt>
                <c:pt idx="2283">
                  <c:v>123.20389400000001</c:v>
                </c:pt>
                <c:pt idx="2284">
                  <c:v>123.204218</c:v>
                </c:pt>
                <c:pt idx="2285">
                  <c:v>123.21516200000001</c:v>
                </c:pt>
                <c:pt idx="2286">
                  <c:v>123.214766</c:v>
                </c:pt>
                <c:pt idx="2287">
                  <c:v>123.217142</c:v>
                </c:pt>
                <c:pt idx="2288">
                  <c:v>123.227132</c:v>
                </c:pt>
                <c:pt idx="2289">
                  <c:v>123.230678</c:v>
                </c:pt>
                <c:pt idx="2290">
                  <c:v>123.233576</c:v>
                </c:pt>
                <c:pt idx="2291">
                  <c:v>123.23138</c:v>
                </c:pt>
                <c:pt idx="2292">
                  <c:v>123.22067</c:v>
                </c:pt>
                <c:pt idx="2293">
                  <c:v>123.236132</c:v>
                </c:pt>
                <c:pt idx="2294">
                  <c:v>123.243818</c:v>
                </c:pt>
                <c:pt idx="2295">
                  <c:v>123.259424</c:v>
                </c:pt>
                <c:pt idx="2296">
                  <c:v>123.25748</c:v>
                </c:pt>
                <c:pt idx="2297">
                  <c:v>123.253574</c:v>
                </c:pt>
                <c:pt idx="2298">
                  <c:v>123.268658</c:v>
                </c:pt>
                <c:pt idx="2299">
                  <c:v>123.26486</c:v>
                </c:pt>
                <c:pt idx="2300">
                  <c:v>123.25488799999999</c:v>
                </c:pt>
                <c:pt idx="2301">
                  <c:v>123.254762</c:v>
                </c:pt>
                <c:pt idx="2302">
                  <c:v>123.277838</c:v>
                </c:pt>
                <c:pt idx="2303">
                  <c:v>123.277514</c:v>
                </c:pt>
                <c:pt idx="2304">
                  <c:v>123.28979</c:v>
                </c:pt>
                <c:pt idx="2305">
                  <c:v>123.27753199999999</c:v>
                </c:pt>
                <c:pt idx="2306">
                  <c:v>123.273248</c:v>
                </c:pt>
                <c:pt idx="2307">
                  <c:v>123.288476</c:v>
                </c:pt>
                <c:pt idx="2308">
                  <c:v>123.28943</c:v>
                </c:pt>
                <c:pt idx="2309">
                  <c:v>123.29969</c:v>
                </c:pt>
                <c:pt idx="2310">
                  <c:v>123.296666</c:v>
                </c:pt>
                <c:pt idx="2311">
                  <c:v>123.299114</c:v>
                </c:pt>
                <c:pt idx="2312">
                  <c:v>123.30600800000001</c:v>
                </c:pt>
                <c:pt idx="2313">
                  <c:v>123.304514</c:v>
                </c:pt>
                <c:pt idx="2314">
                  <c:v>123.301796</c:v>
                </c:pt>
                <c:pt idx="2315">
                  <c:v>123.30815</c:v>
                </c:pt>
                <c:pt idx="2316">
                  <c:v>123.33000199999999</c:v>
                </c:pt>
                <c:pt idx="2317">
                  <c:v>123.32528600000001</c:v>
                </c:pt>
                <c:pt idx="2318">
                  <c:v>123.329516</c:v>
                </c:pt>
                <c:pt idx="2319">
                  <c:v>123.323792</c:v>
                </c:pt>
                <c:pt idx="2320">
                  <c:v>123.330974</c:v>
                </c:pt>
                <c:pt idx="2321">
                  <c:v>123.34487</c:v>
                </c:pt>
                <c:pt idx="2322">
                  <c:v>123.34447400000001</c:v>
                </c:pt>
                <c:pt idx="2323">
                  <c:v>123.335024</c:v>
                </c:pt>
                <c:pt idx="2324">
                  <c:v>123.342062</c:v>
                </c:pt>
                <c:pt idx="2325">
                  <c:v>123.367334</c:v>
                </c:pt>
                <c:pt idx="2326">
                  <c:v>123.356894</c:v>
                </c:pt>
                <c:pt idx="2327">
                  <c:v>123.349586</c:v>
                </c:pt>
                <c:pt idx="2328">
                  <c:v>123.34622</c:v>
                </c:pt>
                <c:pt idx="2329">
                  <c:v>123.358694</c:v>
                </c:pt>
                <c:pt idx="2330">
                  <c:v>123.36341</c:v>
                </c:pt>
                <c:pt idx="2331">
                  <c:v>123.366254</c:v>
                </c:pt>
                <c:pt idx="2332">
                  <c:v>123.364418</c:v>
                </c:pt>
                <c:pt idx="2333">
                  <c:v>123.37609999999999</c:v>
                </c:pt>
                <c:pt idx="2334">
                  <c:v>123.38128399999999</c:v>
                </c:pt>
                <c:pt idx="2335">
                  <c:v>123.385982</c:v>
                </c:pt>
                <c:pt idx="2336">
                  <c:v>123.38509999999999</c:v>
                </c:pt>
                <c:pt idx="2337">
                  <c:v>123.375686</c:v>
                </c:pt>
                <c:pt idx="2338">
                  <c:v>123.381212</c:v>
                </c:pt>
                <c:pt idx="2339">
                  <c:v>123.385892</c:v>
                </c:pt>
                <c:pt idx="2340">
                  <c:v>123.394136</c:v>
                </c:pt>
                <c:pt idx="2341">
                  <c:v>123.39572</c:v>
                </c:pt>
                <c:pt idx="2342">
                  <c:v>123.394766</c:v>
                </c:pt>
                <c:pt idx="2343">
                  <c:v>123.409634</c:v>
                </c:pt>
                <c:pt idx="2344">
                  <c:v>123.41173999999999</c:v>
                </c:pt>
                <c:pt idx="2345">
                  <c:v>123.395792</c:v>
                </c:pt>
                <c:pt idx="2346">
                  <c:v>123.39892399999999</c:v>
                </c:pt>
                <c:pt idx="2347">
                  <c:v>123.416996</c:v>
                </c:pt>
                <c:pt idx="2348">
                  <c:v>123.419714</c:v>
                </c:pt>
                <c:pt idx="2349">
                  <c:v>123.411452</c:v>
                </c:pt>
                <c:pt idx="2350">
                  <c:v>123.41282</c:v>
                </c:pt>
                <c:pt idx="2351">
                  <c:v>123.413864</c:v>
                </c:pt>
                <c:pt idx="2352">
                  <c:v>123.437264</c:v>
                </c:pt>
                <c:pt idx="2353">
                  <c:v>123.432602</c:v>
                </c:pt>
                <c:pt idx="2354">
                  <c:v>123.419876</c:v>
                </c:pt>
                <c:pt idx="2355">
                  <c:v>123.42957800000001</c:v>
                </c:pt>
                <c:pt idx="2356">
                  <c:v>123.42421400000001</c:v>
                </c:pt>
                <c:pt idx="2357">
                  <c:v>123.426086</c:v>
                </c:pt>
                <c:pt idx="2358">
                  <c:v>123.435248</c:v>
                </c:pt>
                <c:pt idx="2359">
                  <c:v>123.435086</c:v>
                </c:pt>
                <c:pt idx="2360">
                  <c:v>123.439172</c:v>
                </c:pt>
                <c:pt idx="2361">
                  <c:v>123.427094</c:v>
                </c:pt>
                <c:pt idx="2362">
                  <c:v>123.43357399999999</c:v>
                </c:pt>
                <c:pt idx="2363">
                  <c:v>123.442592</c:v>
                </c:pt>
                <c:pt idx="2364">
                  <c:v>123.432872</c:v>
                </c:pt>
                <c:pt idx="2365">
                  <c:v>123.43994600000001</c:v>
                </c:pt>
                <c:pt idx="2366">
                  <c:v>123.445094</c:v>
                </c:pt>
                <c:pt idx="2367">
                  <c:v>123.450332</c:v>
                </c:pt>
                <c:pt idx="2368">
                  <c:v>123.44302399999999</c:v>
                </c:pt>
                <c:pt idx="2369">
                  <c:v>123.447344</c:v>
                </c:pt>
                <c:pt idx="2370">
                  <c:v>123.45323</c:v>
                </c:pt>
                <c:pt idx="2371">
                  <c:v>123.445004</c:v>
                </c:pt>
                <c:pt idx="2372">
                  <c:v>123.440252</c:v>
                </c:pt>
                <c:pt idx="2373">
                  <c:v>123.45647</c:v>
                </c:pt>
                <c:pt idx="2374">
                  <c:v>123.474704</c:v>
                </c:pt>
                <c:pt idx="2375">
                  <c:v>123.46602799999999</c:v>
                </c:pt>
                <c:pt idx="2376">
                  <c:v>123.457784</c:v>
                </c:pt>
                <c:pt idx="2377">
                  <c:v>123.460088</c:v>
                </c:pt>
                <c:pt idx="2378">
                  <c:v>123.452276</c:v>
                </c:pt>
                <c:pt idx="2379">
                  <c:v>123.466874</c:v>
                </c:pt>
                <c:pt idx="2380">
                  <c:v>123.468782</c:v>
                </c:pt>
                <c:pt idx="2381">
                  <c:v>123.466082</c:v>
                </c:pt>
                <c:pt idx="2382">
                  <c:v>123.47492</c:v>
                </c:pt>
                <c:pt idx="2383">
                  <c:v>123.486746</c:v>
                </c:pt>
                <c:pt idx="2384">
                  <c:v>123.48130999999999</c:v>
                </c:pt>
                <c:pt idx="2385">
                  <c:v>123.47528</c:v>
                </c:pt>
                <c:pt idx="2386">
                  <c:v>123.46241000000001</c:v>
                </c:pt>
                <c:pt idx="2387">
                  <c:v>123.47502799999999</c:v>
                </c:pt>
                <c:pt idx="2388">
                  <c:v>123.47466799999999</c:v>
                </c:pt>
                <c:pt idx="2389">
                  <c:v>123.483794</c:v>
                </c:pt>
                <c:pt idx="2390">
                  <c:v>123.480824</c:v>
                </c:pt>
                <c:pt idx="2391">
                  <c:v>123.459512</c:v>
                </c:pt>
                <c:pt idx="2392">
                  <c:v>123.471842</c:v>
                </c:pt>
                <c:pt idx="2393">
                  <c:v>123.48532400000001</c:v>
                </c:pt>
                <c:pt idx="2394">
                  <c:v>123.491822</c:v>
                </c:pt>
                <c:pt idx="2395">
                  <c:v>123.488006</c:v>
                </c:pt>
                <c:pt idx="2396">
                  <c:v>123.48384799999999</c:v>
                </c:pt>
                <c:pt idx="2397">
                  <c:v>123.485612</c:v>
                </c:pt>
                <c:pt idx="2398">
                  <c:v>123.485882</c:v>
                </c:pt>
                <c:pt idx="2399">
                  <c:v>123.48332600000001</c:v>
                </c:pt>
                <c:pt idx="2400">
                  <c:v>123.487988</c:v>
                </c:pt>
                <c:pt idx="2401">
                  <c:v>123.48321799999999</c:v>
                </c:pt>
                <c:pt idx="2402">
                  <c:v>123.496646</c:v>
                </c:pt>
                <c:pt idx="2403">
                  <c:v>123.49313600000001</c:v>
                </c:pt>
                <c:pt idx="2404">
                  <c:v>123.497546</c:v>
                </c:pt>
                <c:pt idx="2405">
                  <c:v>123.50386399999999</c:v>
                </c:pt>
                <c:pt idx="2406">
                  <c:v>123.50318</c:v>
                </c:pt>
                <c:pt idx="2407">
                  <c:v>123.499076</c:v>
                </c:pt>
                <c:pt idx="2408">
                  <c:v>123.505358</c:v>
                </c:pt>
                <c:pt idx="2409">
                  <c:v>123.50496200000001</c:v>
                </c:pt>
                <c:pt idx="2410">
                  <c:v>123.505646</c:v>
                </c:pt>
                <c:pt idx="2411">
                  <c:v>123.501524</c:v>
                </c:pt>
                <c:pt idx="2412">
                  <c:v>123.508202</c:v>
                </c:pt>
                <c:pt idx="2413">
                  <c:v>123.49722199999999</c:v>
                </c:pt>
                <c:pt idx="2414">
                  <c:v>123.486026</c:v>
                </c:pt>
                <c:pt idx="2415">
                  <c:v>123.492362</c:v>
                </c:pt>
                <c:pt idx="2416">
                  <c:v>123.49328</c:v>
                </c:pt>
                <c:pt idx="2417">
                  <c:v>123.49760000000001</c:v>
                </c:pt>
                <c:pt idx="2418">
                  <c:v>123.49986800000001</c:v>
                </c:pt>
                <c:pt idx="2419">
                  <c:v>123.517436</c:v>
                </c:pt>
                <c:pt idx="2420">
                  <c:v>123.513476</c:v>
                </c:pt>
                <c:pt idx="2421">
                  <c:v>123.501164</c:v>
                </c:pt>
                <c:pt idx="2422">
                  <c:v>123.50204600000001</c:v>
                </c:pt>
                <c:pt idx="2423">
                  <c:v>123.511892</c:v>
                </c:pt>
                <c:pt idx="2424">
                  <c:v>123.508706</c:v>
                </c:pt>
                <c:pt idx="2425">
                  <c:v>123.51758</c:v>
                </c:pt>
                <c:pt idx="2426">
                  <c:v>123.51360200000001</c:v>
                </c:pt>
                <c:pt idx="2427">
                  <c:v>123.506348</c:v>
                </c:pt>
                <c:pt idx="2428">
                  <c:v>123.50103799999999</c:v>
                </c:pt>
                <c:pt idx="2429">
                  <c:v>123.510848</c:v>
                </c:pt>
                <c:pt idx="2430">
                  <c:v>123.51218</c:v>
                </c:pt>
                <c:pt idx="2431">
                  <c:v>123.51047</c:v>
                </c:pt>
                <c:pt idx="2432">
                  <c:v>123.51703999999999</c:v>
                </c:pt>
                <c:pt idx="2433">
                  <c:v>123.522548</c:v>
                </c:pt>
                <c:pt idx="2434">
                  <c:v>123.517904</c:v>
                </c:pt>
                <c:pt idx="2435">
                  <c:v>123.51095599999999</c:v>
                </c:pt>
                <c:pt idx="2436">
                  <c:v>123.503648</c:v>
                </c:pt>
                <c:pt idx="2437">
                  <c:v>123.513026</c:v>
                </c:pt>
                <c:pt idx="2438">
                  <c:v>123.517904</c:v>
                </c:pt>
                <c:pt idx="2439">
                  <c:v>123.519938</c:v>
                </c:pt>
                <c:pt idx="2440">
                  <c:v>123.501002</c:v>
                </c:pt>
                <c:pt idx="2441">
                  <c:v>123.50877800000001</c:v>
                </c:pt>
                <c:pt idx="2442">
                  <c:v>123.509714</c:v>
                </c:pt>
                <c:pt idx="2443">
                  <c:v>123.50767999999999</c:v>
                </c:pt>
                <c:pt idx="2444">
                  <c:v>123.507914</c:v>
                </c:pt>
                <c:pt idx="2445">
                  <c:v>123.502352</c:v>
                </c:pt>
                <c:pt idx="2446">
                  <c:v>123.511352</c:v>
                </c:pt>
                <c:pt idx="2447">
                  <c:v>123.51122599999999</c:v>
                </c:pt>
                <c:pt idx="2448">
                  <c:v>123.500624</c:v>
                </c:pt>
                <c:pt idx="2449">
                  <c:v>123.505664</c:v>
                </c:pt>
                <c:pt idx="2450">
                  <c:v>123.516914</c:v>
                </c:pt>
                <c:pt idx="2451">
                  <c:v>123.5228</c:v>
                </c:pt>
                <c:pt idx="2452">
                  <c:v>123.52513999999999</c:v>
                </c:pt>
                <c:pt idx="2453">
                  <c:v>123.518462</c:v>
                </c:pt>
                <c:pt idx="2454">
                  <c:v>123.51131599999999</c:v>
                </c:pt>
                <c:pt idx="2455">
                  <c:v>123.51167599999999</c:v>
                </c:pt>
                <c:pt idx="2456">
                  <c:v>123.518372</c:v>
                </c:pt>
                <c:pt idx="2457">
                  <c:v>123.520082</c:v>
                </c:pt>
                <c:pt idx="2458">
                  <c:v>123.501812</c:v>
                </c:pt>
                <c:pt idx="2459">
                  <c:v>123.50260400000001</c:v>
                </c:pt>
                <c:pt idx="2460">
                  <c:v>123.509984</c:v>
                </c:pt>
                <c:pt idx="2461">
                  <c:v>123.51479</c:v>
                </c:pt>
                <c:pt idx="2462">
                  <c:v>123.502622</c:v>
                </c:pt>
                <c:pt idx="2463">
                  <c:v>123.498482</c:v>
                </c:pt>
                <c:pt idx="2464">
                  <c:v>123.50013800000001</c:v>
                </c:pt>
                <c:pt idx="2465">
                  <c:v>123.497816</c:v>
                </c:pt>
                <c:pt idx="2466">
                  <c:v>123.503936</c:v>
                </c:pt>
                <c:pt idx="2467">
                  <c:v>123.498914</c:v>
                </c:pt>
                <c:pt idx="2468">
                  <c:v>123.507158</c:v>
                </c:pt>
                <c:pt idx="2469">
                  <c:v>123.51631999999999</c:v>
                </c:pt>
                <c:pt idx="2470">
                  <c:v>123.498014</c:v>
                </c:pt>
                <c:pt idx="2471">
                  <c:v>123.489752</c:v>
                </c:pt>
                <c:pt idx="2472">
                  <c:v>123.49268600000001</c:v>
                </c:pt>
                <c:pt idx="2473">
                  <c:v>123.486728</c:v>
                </c:pt>
                <c:pt idx="2474">
                  <c:v>123.49223600000001</c:v>
                </c:pt>
                <c:pt idx="2475">
                  <c:v>123.497348</c:v>
                </c:pt>
                <c:pt idx="2476">
                  <c:v>123.488978</c:v>
                </c:pt>
                <c:pt idx="2477">
                  <c:v>123.493172</c:v>
                </c:pt>
                <c:pt idx="2478">
                  <c:v>123.503666</c:v>
                </c:pt>
                <c:pt idx="2479">
                  <c:v>123.50165</c:v>
                </c:pt>
                <c:pt idx="2480">
                  <c:v>123.481256</c:v>
                </c:pt>
                <c:pt idx="2481">
                  <c:v>123.486926</c:v>
                </c:pt>
                <c:pt idx="2482">
                  <c:v>123.497078</c:v>
                </c:pt>
                <c:pt idx="2483">
                  <c:v>123.48275</c:v>
                </c:pt>
                <c:pt idx="2484">
                  <c:v>123.474164</c:v>
                </c:pt>
                <c:pt idx="2485">
                  <c:v>123.479294</c:v>
                </c:pt>
                <c:pt idx="2486">
                  <c:v>123.48530599999999</c:v>
                </c:pt>
                <c:pt idx="2487">
                  <c:v>123.49769000000001</c:v>
                </c:pt>
                <c:pt idx="2488">
                  <c:v>123.480716</c:v>
                </c:pt>
                <c:pt idx="2489">
                  <c:v>123.47969000000001</c:v>
                </c:pt>
                <c:pt idx="2490">
                  <c:v>123.471464</c:v>
                </c:pt>
                <c:pt idx="2491">
                  <c:v>123.470618</c:v>
                </c:pt>
                <c:pt idx="2492">
                  <c:v>123.46912399999999</c:v>
                </c:pt>
                <c:pt idx="2493">
                  <c:v>123.48239</c:v>
                </c:pt>
                <c:pt idx="2494">
                  <c:v>123.48375799999999</c:v>
                </c:pt>
                <c:pt idx="2495">
                  <c:v>123.47978000000001</c:v>
                </c:pt>
                <c:pt idx="2496">
                  <c:v>123.46748599999999</c:v>
                </c:pt>
                <c:pt idx="2497">
                  <c:v>123.47987000000001</c:v>
                </c:pt>
                <c:pt idx="2498">
                  <c:v>123.45854</c:v>
                </c:pt>
                <c:pt idx="2499">
                  <c:v>123.45621800000001</c:v>
                </c:pt>
                <c:pt idx="2500">
                  <c:v>123.466154</c:v>
                </c:pt>
                <c:pt idx="2501">
                  <c:v>123.46366999999999</c:v>
                </c:pt>
                <c:pt idx="2502">
                  <c:v>123.468728</c:v>
                </c:pt>
                <c:pt idx="2503">
                  <c:v>123.462968</c:v>
                </c:pt>
                <c:pt idx="2504">
                  <c:v>123.454832</c:v>
                </c:pt>
                <c:pt idx="2505">
                  <c:v>123.46239199999999</c:v>
                </c:pt>
                <c:pt idx="2506">
                  <c:v>123.453428</c:v>
                </c:pt>
                <c:pt idx="2507">
                  <c:v>123.458918</c:v>
                </c:pt>
                <c:pt idx="2508">
                  <c:v>123.454868</c:v>
                </c:pt>
                <c:pt idx="2509">
                  <c:v>123.46566799999999</c:v>
                </c:pt>
                <c:pt idx="2510">
                  <c:v>123.462734</c:v>
                </c:pt>
                <c:pt idx="2511">
                  <c:v>123.458018</c:v>
                </c:pt>
                <c:pt idx="2512">
                  <c:v>123.445868</c:v>
                </c:pt>
                <c:pt idx="2513">
                  <c:v>123.454976</c:v>
                </c:pt>
                <c:pt idx="2514">
                  <c:v>123.458162</c:v>
                </c:pt>
                <c:pt idx="2515">
                  <c:v>123.446876</c:v>
                </c:pt>
                <c:pt idx="2516">
                  <c:v>123.436634</c:v>
                </c:pt>
                <c:pt idx="2517">
                  <c:v>123.426374</c:v>
                </c:pt>
                <c:pt idx="2518">
                  <c:v>123.429686</c:v>
                </c:pt>
                <c:pt idx="2519">
                  <c:v>123.443348</c:v>
                </c:pt>
                <c:pt idx="2520">
                  <c:v>123.445562</c:v>
                </c:pt>
                <c:pt idx="2521">
                  <c:v>123.446372</c:v>
                </c:pt>
                <c:pt idx="2522">
                  <c:v>123.447884</c:v>
                </c:pt>
                <c:pt idx="2523">
                  <c:v>123.446336</c:v>
                </c:pt>
                <c:pt idx="2524">
                  <c:v>123.447704</c:v>
                </c:pt>
                <c:pt idx="2525">
                  <c:v>123.42046999999999</c:v>
                </c:pt>
                <c:pt idx="2526">
                  <c:v>123.418526</c:v>
                </c:pt>
                <c:pt idx="2527">
                  <c:v>123.427166</c:v>
                </c:pt>
                <c:pt idx="2528">
                  <c:v>123.436058</c:v>
                </c:pt>
                <c:pt idx="2529">
                  <c:v>123.426734</c:v>
                </c:pt>
                <c:pt idx="2530">
                  <c:v>123.41467400000001</c:v>
                </c:pt>
                <c:pt idx="2531">
                  <c:v>123.41175800000001</c:v>
                </c:pt>
                <c:pt idx="2532">
                  <c:v>123.41282</c:v>
                </c:pt>
                <c:pt idx="2533">
                  <c:v>123.416816</c:v>
                </c:pt>
                <c:pt idx="2534">
                  <c:v>123.416636</c:v>
                </c:pt>
                <c:pt idx="2535">
                  <c:v>123.40785200000001</c:v>
                </c:pt>
                <c:pt idx="2536">
                  <c:v>123.405242</c:v>
                </c:pt>
                <c:pt idx="2537">
                  <c:v>123.413972</c:v>
                </c:pt>
                <c:pt idx="2538">
                  <c:v>123.407708</c:v>
                </c:pt>
                <c:pt idx="2539">
                  <c:v>123.392606</c:v>
                </c:pt>
                <c:pt idx="2540">
                  <c:v>123.40610599999999</c:v>
                </c:pt>
                <c:pt idx="2541">
                  <c:v>123.40065199999999</c:v>
                </c:pt>
                <c:pt idx="2542">
                  <c:v>123.395072</c:v>
                </c:pt>
                <c:pt idx="2543">
                  <c:v>123.38718799999999</c:v>
                </c:pt>
                <c:pt idx="2544">
                  <c:v>123.38193200000001</c:v>
                </c:pt>
                <c:pt idx="2545">
                  <c:v>123.380618</c:v>
                </c:pt>
                <c:pt idx="2546">
                  <c:v>123.386504</c:v>
                </c:pt>
                <c:pt idx="2547">
                  <c:v>123.387602</c:v>
                </c:pt>
                <c:pt idx="2548">
                  <c:v>123.385154</c:v>
                </c:pt>
                <c:pt idx="2549">
                  <c:v>123.38573</c:v>
                </c:pt>
                <c:pt idx="2550">
                  <c:v>123.37988</c:v>
                </c:pt>
                <c:pt idx="2551">
                  <c:v>123.379232</c:v>
                </c:pt>
                <c:pt idx="2552">
                  <c:v>123.373328</c:v>
                </c:pt>
                <c:pt idx="2553">
                  <c:v>123.35500399999999</c:v>
                </c:pt>
                <c:pt idx="2554">
                  <c:v>123.351044</c:v>
                </c:pt>
                <c:pt idx="2555">
                  <c:v>123.360854</c:v>
                </c:pt>
                <c:pt idx="2556">
                  <c:v>123.36400399999999</c:v>
                </c:pt>
                <c:pt idx="2557">
                  <c:v>123.352898</c:v>
                </c:pt>
                <c:pt idx="2558">
                  <c:v>123.352844</c:v>
                </c:pt>
                <c:pt idx="2559">
                  <c:v>123.35365400000001</c:v>
                </c:pt>
                <c:pt idx="2560">
                  <c:v>123.342764</c:v>
                </c:pt>
                <c:pt idx="2561">
                  <c:v>123.33246800000001</c:v>
                </c:pt>
                <c:pt idx="2562">
                  <c:v>123.330848</c:v>
                </c:pt>
                <c:pt idx="2563">
                  <c:v>123.33792200000001</c:v>
                </c:pt>
                <c:pt idx="2564">
                  <c:v>123.332486</c:v>
                </c:pt>
                <c:pt idx="2565">
                  <c:v>123.321344</c:v>
                </c:pt>
                <c:pt idx="2566">
                  <c:v>123.322856</c:v>
                </c:pt>
                <c:pt idx="2567">
                  <c:v>123.327212</c:v>
                </c:pt>
                <c:pt idx="2568">
                  <c:v>123.34481599999999</c:v>
                </c:pt>
                <c:pt idx="2569">
                  <c:v>123.33542</c:v>
                </c:pt>
                <c:pt idx="2570">
                  <c:v>123.32219000000001</c:v>
                </c:pt>
                <c:pt idx="2571">
                  <c:v>123.31290199999999</c:v>
                </c:pt>
                <c:pt idx="2572">
                  <c:v>123.30645800000001</c:v>
                </c:pt>
                <c:pt idx="2573">
                  <c:v>123.31326199999999</c:v>
                </c:pt>
                <c:pt idx="2574">
                  <c:v>123.307844</c:v>
                </c:pt>
                <c:pt idx="2575">
                  <c:v>123.296684</c:v>
                </c:pt>
                <c:pt idx="2576">
                  <c:v>123.296684</c:v>
                </c:pt>
                <c:pt idx="2577">
                  <c:v>123.30446000000001</c:v>
                </c:pt>
                <c:pt idx="2578">
                  <c:v>123.301706</c:v>
                </c:pt>
                <c:pt idx="2579">
                  <c:v>123.296828</c:v>
                </c:pt>
                <c:pt idx="2580">
                  <c:v>123.283112</c:v>
                </c:pt>
                <c:pt idx="2581">
                  <c:v>123.27692</c:v>
                </c:pt>
                <c:pt idx="2582">
                  <c:v>123.296072</c:v>
                </c:pt>
                <c:pt idx="2583">
                  <c:v>123.28653199999999</c:v>
                </c:pt>
                <c:pt idx="2584">
                  <c:v>123.28106</c:v>
                </c:pt>
                <c:pt idx="2585">
                  <c:v>123.27206</c:v>
                </c:pt>
                <c:pt idx="2586">
                  <c:v>123.260198</c:v>
                </c:pt>
                <c:pt idx="2587">
                  <c:v>123.278414</c:v>
                </c:pt>
                <c:pt idx="2588">
                  <c:v>123.277388</c:v>
                </c:pt>
                <c:pt idx="2589">
                  <c:v>123.26043199999999</c:v>
                </c:pt>
                <c:pt idx="2590">
                  <c:v>123.263132</c:v>
                </c:pt>
                <c:pt idx="2591">
                  <c:v>123.260756</c:v>
                </c:pt>
                <c:pt idx="2592">
                  <c:v>123.26545400000001</c:v>
                </c:pt>
                <c:pt idx="2593">
                  <c:v>123.252188</c:v>
                </c:pt>
                <c:pt idx="2594">
                  <c:v>123.23912</c:v>
                </c:pt>
                <c:pt idx="2595">
                  <c:v>123.246788</c:v>
                </c:pt>
                <c:pt idx="2596">
                  <c:v>123.25424</c:v>
                </c:pt>
                <c:pt idx="2597">
                  <c:v>123.243098</c:v>
                </c:pt>
                <c:pt idx="2598">
                  <c:v>123.223946</c:v>
                </c:pt>
                <c:pt idx="2599">
                  <c:v>123.238274</c:v>
                </c:pt>
                <c:pt idx="2600">
                  <c:v>123.237914</c:v>
                </c:pt>
                <c:pt idx="2601">
                  <c:v>123.22934600000001</c:v>
                </c:pt>
                <c:pt idx="2602">
                  <c:v>123.230462</c:v>
                </c:pt>
                <c:pt idx="2603">
                  <c:v>123.232496</c:v>
                </c:pt>
                <c:pt idx="2604">
                  <c:v>123.22418</c:v>
                </c:pt>
                <c:pt idx="2605">
                  <c:v>123.227222</c:v>
                </c:pt>
                <c:pt idx="2606">
                  <c:v>123.222686</c:v>
                </c:pt>
                <c:pt idx="2607">
                  <c:v>123.20186</c:v>
                </c:pt>
                <c:pt idx="2608">
                  <c:v>123.201806</c:v>
                </c:pt>
                <c:pt idx="2609">
                  <c:v>123.197576</c:v>
                </c:pt>
                <c:pt idx="2610">
                  <c:v>123.200276</c:v>
                </c:pt>
                <c:pt idx="2611">
                  <c:v>123.201122</c:v>
                </c:pt>
                <c:pt idx="2612">
                  <c:v>123.193364</c:v>
                </c:pt>
                <c:pt idx="2613">
                  <c:v>123.190772</c:v>
                </c:pt>
                <c:pt idx="2614">
                  <c:v>123.191366</c:v>
                </c:pt>
                <c:pt idx="2615">
                  <c:v>123.17968399999999</c:v>
                </c:pt>
                <c:pt idx="2616">
                  <c:v>123.176642</c:v>
                </c:pt>
                <c:pt idx="2617">
                  <c:v>123.17252000000001</c:v>
                </c:pt>
                <c:pt idx="2618">
                  <c:v>123.175472</c:v>
                </c:pt>
                <c:pt idx="2619">
                  <c:v>123.161018</c:v>
                </c:pt>
                <c:pt idx="2620">
                  <c:v>123.152342</c:v>
                </c:pt>
                <c:pt idx="2621">
                  <c:v>123.159902</c:v>
                </c:pt>
                <c:pt idx="2622">
                  <c:v>123.162026</c:v>
                </c:pt>
                <c:pt idx="2623">
                  <c:v>123.153818</c:v>
                </c:pt>
                <c:pt idx="2624">
                  <c:v>123.147482</c:v>
                </c:pt>
                <c:pt idx="2625">
                  <c:v>123.15131599999999</c:v>
                </c:pt>
                <c:pt idx="2626">
                  <c:v>123.138752</c:v>
                </c:pt>
                <c:pt idx="2627">
                  <c:v>123.1349</c:v>
                </c:pt>
                <c:pt idx="2628">
                  <c:v>123.138266</c:v>
                </c:pt>
                <c:pt idx="2629">
                  <c:v>123.121634</c:v>
                </c:pt>
                <c:pt idx="2630">
                  <c:v>123.115532</c:v>
                </c:pt>
                <c:pt idx="2631">
                  <c:v>123.127466</c:v>
                </c:pt>
                <c:pt idx="2632">
                  <c:v>123.11573</c:v>
                </c:pt>
                <c:pt idx="2633">
                  <c:v>123.103742</c:v>
                </c:pt>
                <c:pt idx="2634">
                  <c:v>123.103436</c:v>
                </c:pt>
                <c:pt idx="2635">
                  <c:v>123.10959200000001</c:v>
                </c:pt>
                <c:pt idx="2636">
                  <c:v>123.105254</c:v>
                </c:pt>
                <c:pt idx="2637">
                  <c:v>123.105542</c:v>
                </c:pt>
                <c:pt idx="2638">
                  <c:v>123.082466</c:v>
                </c:pt>
                <c:pt idx="2639">
                  <c:v>123.075446</c:v>
                </c:pt>
                <c:pt idx="2640">
                  <c:v>123.086192</c:v>
                </c:pt>
                <c:pt idx="2641">
                  <c:v>123.083618</c:v>
                </c:pt>
                <c:pt idx="2642">
                  <c:v>123.073358</c:v>
                </c:pt>
                <c:pt idx="2643">
                  <c:v>123.076238</c:v>
                </c:pt>
                <c:pt idx="2644">
                  <c:v>123.08018</c:v>
                </c:pt>
                <c:pt idx="2645">
                  <c:v>123.080414</c:v>
                </c:pt>
                <c:pt idx="2646">
                  <c:v>123.068786</c:v>
                </c:pt>
                <c:pt idx="2647">
                  <c:v>123.060506</c:v>
                </c:pt>
                <c:pt idx="2648">
                  <c:v>123.04857199999999</c:v>
                </c:pt>
                <c:pt idx="2649">
                  <c:v>123.052442</c:v>
                </c:pt>
                <c:pt idx="2650">
                  <c:v>123.04567400000001</c:v>
                </c:pt>
                <c:pt idx="2651">
                  <c:v>123.04742</c:v>
                </c:pt>
                <c:pt idx="2652">
                  <c:v>123.043316</c:v>
                </c:pt>
                <c:pt idx="2653">
                  <c:v>123.036998</c:v>
                </c:pt>
                <c:pt idx="2654">
                  <c:v>123.032624</c:v>
                </c:pt>
                <c:pt idx="2655">
                  <c:v>123.022274</c:v>
                </c:pt>
                <c:pt idx="2656">
                  <c:v>123.01264399999999</c:v>
                </c:pt>
                <c:pt idx="2657">
                  <c:v>123.01392199999999</c:v>
                </c:pt>
                <c:pt idx="2658">
                  <c:v>123.02110399999999</c:v>
                </c:pt>
                <c:pt idx="2659">
                  <c:v>123.01745</c:v>
                </c:pt>
                <c:pt idx="2660">
                  <c:v>123.00409399999999</c:v>
                </c:pt>
                <c:pt idx="2661">
                  <c:v>122.99964799999999</c:v>
                </c:pt>
                <c:pt idx="2662">
                  <c:v>123.004796</c:v>
                </c:pt>
                <c:pt idx="2663">
                  <c:v>122.999036</c:v>
                </c:pt>
                <c:pt idx="2664">
                  <c:v>122.99120600000001</c:v>
                </c:pt>
                <c:pt idx="2665">
                  <c:v>122.98208</c:v>
                </c:pt>
                <c:pt idx="2666">
                  <c:v>122.98045999999999</c:v>
                </c:pt>
                <c:pt idx="2667">
                  <c:v>122.9909</c:v>
                </c:pt>
                <c:pt idx="2668">
                  <c:v>122.97729200000001</c:v>
                </c:pt>
                <c:pt idx="2669">
                  <c:v>122.97136999999999</c:v>
                </c:pt>
                <c:pt idx="2670">
                  <c:v>122.95599799999999</c:v>
                </c:pt>
                <c:pt idx="2671">
                  <c:v>122.949158</c:v>
                </c:pt>
                <c:pt idx="2672">
                  <c:v>122.946602</c:v>
                </c:pt>
                <c:pt idx="2673">
                  <c:v>122.951714</c:v>
                </c:pt>
                <c:pt idx="2674">
                  <c:v>122.93339</c:v>
                </c:pt>
                <c:pt idx="2675">
                  <c:v>122.92962799999999</c:v>
                </c:pt>
                <c:pt idx="2676">
                  <c:v>122.93808799999999</c:v>
                </c:pt>
                <c:pt idx="2677">
                  <c:v>122.925146</c:v>
                </c:pt>
                <c:pt idx="2678">
                  <c:v>122.927558</c:v>
                </c:pt>
                <c:pt idx="2679">
                  <c:v>122.92590199999999</c:v>
                </c:pt>
                <c:pt idx="2680">
                  <c:v>122.91728000000001</c:v>
                </c:pt>
                <c:pt idx="2681">
                  <c:v>122.917676</c:v>
                </c:pt>
                <c:pt idx="2682">
                  <c:v>122.91773000000001</c:v>
                </c:pt>
                <c:pt idx="2683">
                  <c:v>122.89670599999999</c:v>
                </c:pt>
                <c:pt idx="2684">
                  <c:v>122.901602</c:v>
                </c:pt>
                <c:pt idx="2685">
                  <c:v>122.895464</c:v>
                </c:pt>
                <c:pt idx="2686">
                  <c:v>122.881838</c:v>
                </c:pt>
                <c:pt idx="2687">
                  <c:v>122.879552</c:v>
                </c:pt>
                <c:pt idx="2688">
                  <c:v>122.87542999999999</c:v>
                </c:pt>
                <c:pt idx="2689">
                  <c:v>122.860004</c:v>
                </c:pt>
                <c:pt idx="2690">
                  <c:v>122.874944</c:v>
                </c:pt>
                <c:pt idx="2691">
                  <c:v>122.863028</c:v>
                </c:pt>
                <c:pt idx="2692">
                  <c:v>122.85024799999999</c:v>
                </c:pt>
                <c:pt idx="2693">
                  <c:v>122.85986</c:v>
                </c:pt>
                <c:pt idx="2694">
                  <c:v>122.851454</c:v>
                </c:pt>
                <c:pt idx="2695">
                  <c:v>122.848592</c:v>
                </c:pt>
                <c:pt idx="2696">
                  <c:v>122.83842199999999</c:v>
                </c:pt>
                <c:pt idx="2697">
                  <c:v>122.826722</c:v>
                </c:pt>
                <c:pt idx="2698">
                  <c:v>122.837594</c:v>
                </c:pt>
                <c:pt idx="2699">
                  <c:v>122.834912</c:v>
                </c:pt>
                <c:pt idx="2700">
                  <c:v>122.82295999999999</c:v>
                </c:pt>
                <c:pt idx="2701">
                  <c:v>122.813924</c:v>
                </c:pt>
                <c:pt idx="2702">
                  <c:v>122.810936</c:v>
                </c:pt>
                <c:pt idx="2703">
                  <c:v>122.795906</c:v>
                </c:pt>
                <c:pt idx="2704">
                  <c:v>122.80114399999999</c:v>
                </c:pt>
                <c:pt idx="2705">
                  <c:v>122.79362</c:v>
                </c:pt>
                <c:pt idx="2706">
                  <c:v>122.79263</c:v>
                </c:pt>
                <c:pt idx="2707">
                  <c:v>122.79398</c:v>
                </c:pt>
                <c:pt idx="2708">
                  <c:v>122.78849</c:v>
                </c:pt>
                <c:pt idx="2709">
                  <c:v>122.78040799999999</c:v>
                </c:pt>
                <c:pt idx="2710">
                  <c:v>122.77382</c:v>
                </c:pt>
                <c:pt idx="2711">
                  <c:v>122.778392</c:v>
                </c:pt>
                <c:pt idx="2712">
                  <c:v>122.769248</c:v>
                </c:pt>
                <c:pt idx="2713">
                  <c:v>122.749376</c:v>
                </c:pt>
                <c:pt idx="2714">
                  <c:v>122.75650400000001</c:v>
                </c:pt>
                <c:pt idx="2715">
                  <c:v>122.74950200000001</c:v>
                </c:pt>
                <c:pt idx="2716">
                  <c:v>122.74988</c:v>
                </c:pt>
                <c:pt idx="2717">
                  <c:v>122.746748</c:v>
                </c:pt>
                <c:pt idx="2718">
                  <c:v>122.73821599999999</c:v>
                </c:pt>
                <c:pt idx="2719">
                  <c:v>122.722808</c:v>
                </c:pt>
                <c:pt idx="2720">
                  <c:v>122.72986400000001</c:v>
                </c:pt>
                <c:pt idx="2721">
                  <c:v>122.728154</c:v>
                </c:pt>
                <c:pt idx="2722">
                  <c:v>122.699732</c:v>
                </c:pt>
                <c:pt idx="2723">
                  <c:v>122.69219</c:v>
                </c:pt>
                <c:pt idx="2724">
                  <c:v>122.707382</c:v>
                </c:pt>
                <c:pt idx="2725">
                  <c:v>122.711558</c:v>
                </c:pt>
                <c:pt idx="2726">
                  <c:v>122.69714</c:v>
                </c:pt>
                <c:pt idx="2727">
                  <c:v>122.693648</c:v>
                </c:pt>
                <c:pt idx="2728">
                  <c:v>122.684828</c:v>
                </c:pt>
                <c:pt idx="2729">
                  <c:v>122.66482999999999</c:v>
                </c:pt>
                <c:pt idx="2730">
                  <c:v>122.674802</c:v>
                </c:pt>
                <c:pt idx="2731">
                  <c:v>122.67129199999999</c:v>
                </c:pt>
                <c:pt idx="2732">
                  <c:v>122.653634</c:v>
                </c:pt>
                <c:pt idx="2733">
                  <c:v>122.646614</c:v>
                </c:pt>
                <c:pt idx="2734">
                  <c:v>122.654462</c:v>
                </c:pt>
                <c:pt idx="2735">
                  <c:v>122.636426</c:v>
                </c:pt>
                <c:pt idx="2736">
                  <c:v>122.635886</c:v>
                </c:pt>
                <c:pt idx="2737">
                  <c:v>122.627786</c:v>
                </c:pt>
                <c:pt idx="2738">
                  <c:v>122.63520200000001</c:v>
                </c:pt>
                <c:pt idx="2739">
                  <c:v>122.62555399999999</c:v>
                </c:pt>
                <c:pt idx="2740">
                  <c:v>122.62766000000001</c:v>
                </c:pt>
                <c:pt idx="2741">
                  <c:v>122.60883200000001</c:v>
                </c:pt>
                <c:pt idx="2742">
                  <c:v>122.61109999999999</c:v>
                </c:pt>
                <c:pt idx="2743">
                  <c:v>122.62137800000001</c:v>
                </c:pt>
                <c:pt idx="2744">
                  <c:v>122.60582599999999</c:v>
                </c:pt>
                <c:pt idx="2745">
                  <c:v>122.58791600000001</c:v>
                </c:pt>
                <c:pt idx="2746">
                  <c:v>122.574776</c:v>
                </c:pt>
                <c:pt idx="2747">
                  <c:v>122.572346</c:v>
                </c:pt>
                <c:pt idx="2748">
                  <c:v>122.564606</c:v>
                </c:pt>
                <c:pt idx="2749">
                  <c:v>122.54871199999999</c:v>
                </c:pt>
                <c:pt idx="2750">
                  <c:v>122.56062799999999</c:v>
                </c:pt>
                <c:pt idx="2751">
                  <c:v>122.55162799999999</c:v>
                </c:pt>
                <c:pt idx="2752">
                  <c:v>122.549954</c:v>
                </c:pt>
                <c:pt idx="2753">
                  <c:v>122.53685</c:v>
                </c:pt>
                <c:pt idx="2754">
                  <c:v>122.52061399999999</c:v>
                </c:pt>
                <c:pt idx="2755">
                  <c:v>122.520578</c:v>
                </c:pt>
                <c:pt idx="2756">
                  <c:v>122.520668</c:v>
                </c:pt>
                <c:pt idx="2757">
                  <c:v>122.52029</c:v>
                </c:pt>
                <c:pt idx="2758">
                  <c:v>122.50425199999999</c:v>
                </c:pt>
                <c:pt idx="2759">
                  <c:v>122.50461199999999</c:v>
                </c:pt>
                <c:pt idx="2760">
                  <c:v>122.501822</c:v>
                </c:pt>
                <c:pt idx="2761">
                  <c:v>122.493182</c:v>
                </c:pt>
                <c:pt idx="2762">
                  <c:v>122.477396</c:v>
                </c:pt>
                <c:pt idx="2763">
                  <c:v>122.472014</c:v>
                </c:pt>
                <c:pt idx="2764">
                  <c:v>122.470844</c:v>
                </c:pt>
                <c:pt idx="2765">
                  <c:v>122.477666</c:v>
                </c:pt>
                <c:pt idx="2766">
                  <c:v>122.470556</c:v>
                </c:pt>
                <c:pt idx="2767">
                  <c:v>122.46425600000001</c:v>
                </c:pt>
                <c:pt idx="2768">
                  <c:v>122.45070200000001</c:v>
                </c:pt>
                <c:pt idx="2769">
                  <c:v>122.44688600000001</c:v>
                </c:pt>
                <c:pt idx="2770">
                  <c:v>122.447174</c:v>
                </c:pt>
                <c:pt idx="2771">
                  <c:v>122.43034400000001</c:v>
                </c:pt>
                <c:pt idx="2772">
                  <c:v>122.423756</c:v>
                </c:pt>
                <c:pt idx="2773">
                  <c:v>122.42451200000001</c:v>
                </c:pt>
                <c:pt idx="2774">
                  <c:v>122.41331599999999</c:v>
                </c:pt>
                <c:pt idx="2775">
                  <c:v>122.416106</c:v>
                </c:pt>
                <c:pt idx="2776">
                  <c:v>122.40278600000001</c:v>
                </c:pt>
                <c:pt idx="2777">
                  <c:v>122.40311</c:v>
                </c:pt>
                <c:pt idx="2778">
                  <c:v>122.389808</c:v>
                </c:pt>
                <c:pt idx="2779">
                  <c:v>122.39004199999999</c:v>
                </c:pt>
                <c:pt idx="2780">
                  <c:v>122.391716</c:v>
                </c:pt>
                <c:pt idx="2781">
                  <c:v>122.379026</c:v>
                </c:pt>
                <c:pt idx="2782">
                  <c:v>122.362466</c:v>
                </c:pt>
                <c:pt idx="2783">
                  <c:v>122.36144</c:v>
                </c:pt>
                <c:pt idx="2784">
                  <c:v>122.35841600000001</c:v>
                </c:pt>
                <c:pt idx="2785">
                  <c:v>122.35892</c:v>
                </c:pt>
                <c:pt idx="2786">
                  <c:v>122.34587000000001</c:v>
                </c:pt>
                <c:pt idx="2787">
                  <c:v>122.32814</c:v>
                </c:pt>
                <c:pt idx="2788">
                  <c:v>122.32256</c:v>
                </c:pt>
                <c:pt idx="2789">
                  <c:v>122.34272</c:v>
                </c:pt>
                <c:pt idx="2790">
                  <c:v>122.335376</c:v>
                </c:pt>
                <c:pt idx="2791">
                  <c:v>122.321336</c:v>
                </c:pt>
                <c:pt idx="2792">
                  <c:v>122.311688</c:v>
                </c:pt>
                <c:pt idx="2793">
                  <c:v>122.31167000000001</c:v>
                </c:pt>
                <c:pt idx="2794">
                  <c:v>122.310878</c:v>
                </c:pt>
                <c:pt idx="2795">
                  <c:v>122.299088</c:v>
                </c:pt>
                <c:pt idx="2796">
                  <c:v>122.28112400000001</c:v>
                </c:pt>
                <c:pt idx="2797">
                  <c:v>122.2736</c:v>
                </c:pt>
                <c:pt idx="2798">
                  <c:v>122.269442</c:v>
                </c:pt>
                <c:pt idx="2799">
                  <c:v>122.269964</c:v>
                </c:pt>
                <c:pt idx="2800">
                  <c:v>122.258588</c:v>
                </c:pt>
                <c:pt idx="2801">
                  <c:v>122.26247600000001</c:v>
                </c:pt>
                <c:pt idx="2802">
                  <c:v>122.245862</c:v>
                </c:pt>
                <c:pt idx="2803">
                  <c:v>122.23227199999999</c:v>
                </c:pt>
                <c:pt idx="2804">
                  <c:v>122.23473799999999</c:v>
                </c:pt>
                <c:pt idx="2805">
                  <c:v>122.22300199999999</c:v>
                </c:pt>
                <c:pt idx="2806">
                  <c:v>122.217872</c:v>
                </c:pt>
                <c:pt idx="2807">
                  <c:v>122.217386</c:v>
                </c:pt>
                <c:pt idx="2808">
                  <c:v>122.208872</c:v>
                </c:pt>
                <c:pt idx="2809">
                  <c:v>122.18754199999999</c:v>
                </c:pt>
                <c:pt idx="2810">
                  <c:v>122.185688</c:v>
                </c:pt>
                <c:pt idx="2811">
                  <c:v>122.198936</c:v>
                </c:pt>
                <c:pt idx="2812">
                  <c:v>122.192474</c:v>
                </c:pt>
                <c:pt idx="2813">
                  <c:v>122.176418</c:v>
                </c:pt>
                <c:pt idx="2814">
                  <c:v>122.165942</c:v>
                </c:pt>
                <c:pt idx="2815">
                  <c:v>122.16641</c:v>
                </c:pt>
                <c:pt idx="2816">
                  <c:v>122.169938</c:v>
                </c:pt>
                <c:pt idx="2817">
                  <c:v>122.14796</c:v>
                </c:pt>
                <c:pt idx="2818">
                  <c:v>122.122598</c:v>
                </c:pt>
                <c:pt idx="2819">
                  <c:v>122.129852</c:v>
                </c:pt>
                <c:pt idx="2820">
                  <c:v>122.13293</c:v>
                </c:pt>
                <c:pt idx="2821">
                  <c:v>122.13023</c:v>
                </c:pt>
                <c:pt idx="2822">
                  <c:v>122.111654</c:v>
                </c:pt>
                <c:pt idx="2823">
                  <c:v>122.091818</c:v>
                </c:pt>
                <c:pt idx="2824">
                  <c:v>122.10553400000001</c:v>
                </c:pt>
                <c:pt idx="2825">
                  <c:v>122.109692</c:v>
                </c:pt>
                <c:pt idx="2826">
                  <c:v>122.103176</c:v>
                </c:pt>
                <c:pt idx="2827">
                  <c:v>122.079686</c:v>
                </c:pt>
                <c:pt idx="2828">
                  <c:v>122.07101</c:v>
                </c:pt>
                <c:pt idx="2829">
                  <c:v>122.075546</c:v>
                </c:pt>
                <c:pt idx="2830">
                  <c:v>122.075402</c:v>
                </c:pt>
                <c:pt idx="2831">
                  <c:v>122.07378199999999</c:v>
                </c:pt>
                <c:pt idx="2832">
                  <c:v>122.06514199999999</c:v>
                </c:pt>
                <c:pt idx="2833">
                  <c:v>122.05643000000001</c:v>
                </c:pt>
                <c:pt idx="2834">
                  <c:v>122.04509</c:v>
                </c:pt>
                <c:pt idx="2835">
                  <c:v>122.04049999999999</c:v>
                </c:pt>
                <c:pt idx="2836">
                  <c:v>122.03486599999999</c:v>
                </c:pt>
                <c:pt idx="2837">
                  <c:v>122.02547</c:v>
                </c:pt>
                <c:pt idx="2838">
                  <c:v>122.021438</c:v>
                </c:pt>
                <c:pt idx="2839">
                  <c:v>122.005742</c:v>
                </c:pt>
                <c:pt idx="2840">
                  <c:v>121.98768800000001</c:v>
                </c:pt>
                <c:pt idx="2841">
                  <c:v>121.994726</c:v>
                </c:pt>
                <c:pt idx="2842">
                  <c:v>121.99076599999999</c:v>
                </c:pt>
                <c:pt idx="2843">
                  <c:v>121.985366</c:v>
                </c:pt>
                <c:pt idx="2844">
                  <c:v>121.967276</c:v>
                </c:pt>
                <c:pt idx="2845">
                  <c:v>121.96247</c:v>
                </c:pt>
                <c:pt idx="2846">
                  <c:v>121.96623200000001</c:v>
                </c:pt>
                <c:pt idx="2847">
                  <c:v>121.970714</c:v>
                </c:pt>
                <c:pt idx="2848">
                  <c:v>121.943822</c:v>
                </c:pt>
                <c:pt idx="2849">
                  <c:v>121.933508</c:v>
                </c:pt>
                <c:pt idx="2850">
                  <c:v>121.928918</c:v>
                </c:pt>
                <c:pt idx="2851">
                  <c:v>121.926992</c:v>
                </c:pt>
                <c:pt idx="2852">
                  <c:v>121.916552</c:v>
                </c:pt>
                <c:pt idx="2853">
                  <c:v>121.901234</c:v>
                </c:pt>
                <c:pt idx="2854">
                  <c:v>121.906814</c:v>
                </c:pt>
                <c:pt idx="2855">
                  <c:v>121.896518</c:v>
                </c:pt>
                <c:pt idx="2856">
                  <c:v>121.89138800000001</c:v>
                </c:pt>
                <c:pt idx="2857">
                  <c:v>121.882532</c:v>
                </c:pt>
                <c:pt idx="2858">
                  <c:v>121.872056</c:v>
                </c:pt>
                <c:pt idx="2859">
                  <c:v>121.871516</c:v>
                </c:pt>
                <c:pt idx="2860">
                  <c:v>121.86887</c:v>
                </c:pt>
                <c:pt idx="2861">
                  <c:v>121.86892400000001</c:v>
                </c:pt>
                <c:pt idx="2862">
                  <c:v>121.845254</c:v>
                </c:pt>
                <c:pt idx="2863">
                  <c:v>121.83310400000001</c:v>
                </c:pt>
                <c:pt idx="2864">
                  <c:v>121.82217799999999</c:v>
                </c:pt>
                <c:pt idx="2865">
                  <c:v>121.818848</c:v>
                </c:pt>
                <c:pt idx="2866">
                  <c:v>121.80983000000001</c:v>
                </c:pt>
                <c:pt idx="2867">
                  <c:v>121.804952</c:v>
                </c:pt>
                <c:pt idx="2868">
                  <c:v>121.788392</c:v>
                </c:pt>
                <c:pt idx="2869">
                  <c:v>121.77824</c:v>
                </c:pt>
                <c:pt idx="2870">
                  <c:v>121.789238</c:v>
                </c:pt>
                <c:pt idx="2871">
                  <c:v>121.781696</c:v>
                </c:pt>
                <c:pt idx="2872">
                  <c:v>121.76061799999999</c:v>
                </c:pt>
                <c:pt idx="2873">
                  <c:v>121.76806999999999</c:v>
                </c:pt>
                <c:pt idx="2874">
                  <c:v>121.76526200000001</c:v>
                </c:pt>
                <c:pt idx="2875">
                  <c:v>121.76299400000001</c:v>
                </c:pt>
                <c:pt idx="2876">
                  <c:v>121.749674</c:v>
                </c:pt>
                <c:pt idx="2877">
                  <c:v>121.742492</c:v>
                </c:pt>
                <c:pt idx="2878">
                  <c:v>121.7363</c:v>
                </c:pt>
                <c:pt idx="2879">
                  <c:v>121.729784</c:v>
                </c:pt>
                <c:pt idx="2880">
                  <c:v>121.718264</c:v>
                </c:pt>
                <c:pt idx="2881">
                  <c:v>121.704044</c:v>
                </c:pt>
                <c:pt idx="2882">
                  <c:v>121.701956</c:v>
                </c:pt>
                <c:pt idx="2883">
                  <c:v>121.707662</c:v>
                </c:pt>
                <c:pt idx="2884">
                  <c:v>121.694198</c:v>
                </c:pt>
                <c:pt idx="2885">
                  <c:v>121.67733200000001</c:v>
                </c:pt>
                <c:pt idx="2886">
                  <c:v>121.66754</c:v>
                </c:pt>
                <c:pt idx="2887">
                  <c:v>121.68077</c:v>
                </c:pt>
                <c:pt idx="2888">
                  <c:v>121.661906</c:v>
                </c:pt>
                <c:pt idx="2889">
                  <c:v>121.655804</c:v>
                </c:pt>
                <c:pt idx="2890">
                  <c:v>121.64324000000001</c:v>
                </c:pt>
                <c:pt idx="2891">
                  <c:v>121.621532</c:v>
                </c:pt>
                <c:pt idx="2892">
                  <c:v>121.626122</c:v>
                </c:pt>
                <c:pt idx="2893">
                  <c:v>121.614242</c:v>
                </c:pt>
                <c:pt idx="2894">
                  <c:v>121.608554</c:v>
                </c:pt>
                <c:pt idx="2895">
                  <c:v>121.61103799999999</c:v>
                </c:pt>
                <c:pt idx="2896">
                  <c:v>121.613828</c:v>
                </c:pt>
                <c:pt idx="2897">
                  <c:v>121.60634</c:v>
                </c:pt>
                <c:pt idx="2898">
                  <c:v>121.58474</c:v>
                </c:pt>
                <c:pt idx="2899">
                  <c:v>121.578098</c:v>
                </c:pt>
                <c:pt idx="2900">
                  <c:v>121.56152</c:v>
                </c:pt>
                <c:pt idx="2901">
                  <c:v>121.559468</c:v>
                </c:pt>
                <c:pt idx="2902">
                  <c:v>121.556246</c:v>
                </c:pt>
                <c:pt idx="2903">
                  <c:v>121.551332</c:v>
                </c:pt>
                <c:pt idx="2904">
                  <c:v>121.526978</c:v>
                </c:pt>
                <c:pt idx="2905">
                  <c:v>121.52849000000001</c:v>
                </c:pt>
                <c:pt idx="2906">
                  <c:v>121.52238800000001</c:v>
                </c:pt>
                <c:pt idx="2907">
                  <c:v>121.514432</c:v>
                </c:pt>
                <c:pt idx="2908">
                  <c:v>121.50820400000001</c:v>
                </c:pt>
                <c:pt idx="2909">
                  <c:v>121.49920400000001</c:v>
                </c:pt>
                <c:pt idx="2910">
                  <c:v>121.499168</c:v>
                </c:pt>
                <c:pt idx="2911">
                  <c:v>121.49609</c:v>
                </c:pt>
                <c:pt idx="2912">
                  <c:v>121.485056</c:v>
                </c:pt>
                <c:pt idx="2913">
                  <c:v>121.468316</c:v>
                </c:pt>
                <c:pt idx="2914">
                  <c:v>121.47409399999999</c:v>
                </c:pt>
                <c:pt idx="2915">
                  <c:v>121.459118</c:v>
                </c:pt>
                <c:pt idx="2916">
                  <c:v>121.44009200000001</c:v>
                </c:pt>
                <c:pt idx="2917">
                  <c:v>121.439408</c:v>
                </c:pt>
                <c:pt idx="2918">
                  <c:v>121.426664</c:v>
                </c:pt>
                <c:pt idx="2919">
                  <c:v>121.418708</c:v>
                </c:pt>
                <c:pt idx="2920">
                  <c:v>121.412678</c:v>
                </c:pt>
                <c:pt idx="2921">
                  <c:v>121.402796</c:v>
                </c:pt>
                <c:pt idx="2922">
                  <c:v>121.393148</c:v>
                </c:pt>
                <c:pt idx="2923">
                  <c:v>121.40517199999999</c:v>
                </c:pt>
                <c:pt idx="2924">
                  <c:v>121.392554</c:v>
                </c:pt>
                <c:pt idx="2925">
                  <c:v>121.37788399999999</c:v>
                </c:pt>
                <c:pt idx="2926">
                  <c:v>121.36717400000001</c:v>
                </c:pt>
                <c:pt idx="2927">
                  <c:v>121.362584</c:v>
                </c:pt>
                <c:pt idx="2928">
                  <c:v>121.359092</c:v>
                </c:pt>
                <c:pt idx="2929">
                  <c:v>121.356464</c:v>
                </c:pt>
                <c:pt idx="2930">
                  <c:v>121.329194</c:v>
                </c:pt>
                <c:pt idx="2931">
                  <c:v>121.31934800000001</c:v>
                </c:pt>
                <c:pt idx="2932">
                  <c:v>121.329536</c:v>
                </c:pt>
                <c:pt idx="2933">
                  <c:v>121.32370400000001</c:v>
                </c:pt>
                <c:pt idx="2934">
                  <c:v>121.320806</c:v>
                </c:pt>
                <c:pt idx="2935">
                  <c:v>121.299818</c:v>
                </c:pt>
                <c:pt idx="2936">
                  <c:v>121.28187200000001</c:v>
                </c:pt>
                <c:pt idx="2937">
                  <c:v>121.287038</c:v>
                </c:pt>
                <c:pt idx="2938">
                  <c:v>121.28972</c:v>
                </c:pt>
                <c:pt idx="2939">
                  <c:v>121.265528</c:v>
                </c:pt>
                <c:pt idx="2940">
                  <c:v>121.24905800000001</c:v>
                </c:pt>
                <c:pt idx="2941">
                  <c:v>121.245746</c:v>
                </c:pt>
                <c:pt idx="2942">
                  <c:v>121.245008</c:v>
                </c:pt>
                <c:pt idx="2943">
                  <c:v>121.23905000000001</c:v>
                </c:pt>
                <c:pt idx="2944">
                  <c:v>121.22277800000001</c:v>
                </c:pt>
                <c:pt idx="2945">
                  <c:v>121.20767600000001</c:v>
                </c:pt>
                <c:pt idx="2946">
                  <c:v>121.21547</c:v>
                </c:pt>
                <c:pt idx="2947">
                  <c:v>121.210232</c:v>
                </c:pt>
                <c:pt idx="2948">
                  <c:v>121.205624</c:v>
                </c:pt>
                <c:pt idx="2949">
                  <c:v>121.20195200000001</c:v>
                </c:pt>
                <c:pt idx="2950">
                  <c:v>121.186976</c:v>
                </c:pt>
                <c:pt idx="2951">
                  <c:v>121.17675199999999</c:v>
                </c:pt>
                <c:pt idx="2952">
                  <c:v>121.168688</c:v>
                </c:pt>
                <c:pt idx="2953">
                  <c:v>121.153262</c:v>
                </c:pt>
                <c:pt idx="2954">
                  <c:v>121.14743</c:v>
                </c:pt>
                <c:pt idx="2955">
                  <c:v>121.127684</c:v>
                </c:pt>
                <c:pt idx="2956">
                  <c:v>121.12892600000001</c:v>
                </c:pt>
                <c:pt idx="2957">
                  <c:v>121.11790999999999</c:v>
                </c:pt>
                <c:pt idx="2958">
                  <c:v>121.12273399999999</c:v>
                </c:pt>
                <c:pt idx="2959">
                  <c:v>121.108316</c:v>
                </c:pt>
                <c:pt idx="2960">
                  <c:v>121.098722</c:v>
                </c:pt>
                <c:pt idx="2961">
                  <c:v>121.094492</c:v>
                </c:pt>
                <c:pt idx="2962">
                  <c:v>121.07883200000001</c:v>
                </c:pt>
                <c:pt idx="2963">
                  <c:v>121.071686</c:v>
                </c:pt>
                <c:pt idx="2964">
                  <c:v>121.070246</c:v>
                </c:pt>
                <c:pt idx="2965">
                  <c:v>121.07308999999999</c:v>
                </c:pt>
                <c:pt idx="2966">
                  <c:v>121.05091400000001</c:v>
                </c:pt>
                <c:pt idx="2967">
                  <c:v>121.041014</c:v>
                </c:pt>
                <c:pt idx="2968">
                  <c:v>121.02645200000001</c:v>
                </c:pt>
                <c:pt idx="2969">
                  <c:v>121.024688</c:v>
                </c:pt>
                <c:pt idx="2970">
                  <c:v>121.019558</c:v>
                </c:pt>
                <c:pt idx="2971">
                  <c:v>121.00497799999999</c:v>
                </c:pt>
                <c:pt idx="2972">
                  <c:v>121.00019</c:v>
                </c:pt>
                <c:pt idx="2973">
                  <c:v>120.99644600000001</c:v>
                </c:pt>
                <c:pt idx="2974">
                  <c:v>120.98714</c:v>
                </c:pt>
                <c:pt idx="2975">
                  <c:v>120.97671800000001</c:v>
                </c:pt>
                <c:pt idx="2976">
                  <c:v>120.964298</c:v>
                </c:pt>
                <c:pt idx="2977">
                  <c:v>120.96122</c:v>
                </c:pt>
                <c:pt idx="2978">
                  <c:v>120.967484</c:v>
                </c:pt>
                <c:pt idx="2979">
                  <c:v>120.954686</c:v>
                </c:pt>
                <c:pt idx="2980">
                  <c:v>120.923168</c:v>
                </c:pt>
                <c:pt idx="2981">
                  <c:v>120.922448</c:v>
                </c:pt>
                <c:pt idx="2982">
                  <c:v>120.924572</c:v>
                </c:pt>
                <c:pt idx="2983">
                  <c:v>120.912836</c:v>
                </c:pt>
                <c:pt idx="2984">
                  <c:v>120.904736</c:v>
                </c:pt>
                <c:pt idx="2985">
                  <c:v>120.886718</c:v>
                </c:pt>
                <c:pt idx="2986">
                  <c:v>120.892442</c:v>
                </c:pt>
                <c:pt idx="2987">
                  <c:v>120.88515200000001</c:v>
                </c:pt>
                <c:pt idx="2988">
                  <c:v>120.87586400000001</c:v>
                </c:pt>
                <c:pt idx="2989">
                  <c:v>120.860258</c:v>
                </c:pt>
                <c:pt idx="2990">
                  <c:v>120.85739599999999</c:v>
                </c:pt>
                <c:pt idx="2991">
                  <c:v>120.844274</c:v>
                </c:pt>
                <c:pt idx="2992">
                  <c:v>120.831872</c:v>
                </c:pt>
                <c:pt idx="2993">
                  <c:v>120.82967600000001</c:v>
                </c:pt>
                <c:pt idx="2994">
                  <c:v>120.82402399999999</c:v>
                </c:pt>
                <c:pt idx="2995">
                  <c:v>120.82109</c:v>
                </c:pt>
                <c:pt idx="2996">
                  <c:v>120.81140600000001</c:v>
                </c:pt>
                <c:pt idx="2997">
                  <c:v>120.78892399999999</c:v>
                </c:pt>
                <c:pt idx="2998">
                  <c:v>120.783074</c:v>
                </c:pt>
                <c:pt idx="2999">
                  <c:v>120.774722</c:v>
                </c:pt>
                <c:pt idx="3000">
                  <c:v>120.769502</c:v>
                </c:pt>
                <c:pt idx="3001">
                  <c:v>120.760034</c:v>
                </c:pt>
                <c:pt idx="3002">
                  <c:v>120.748622</c:v>
                </c:pt>
                <c:pt idx="3003">
                  <c:v>120.74401400000001</c:v>
                </c:pt>
                <c:pt idx="3004">
                  <c:v>120.742772</c:v>
                </c:pt>
                <c:pt idx="3005">
                  <c:v>120.724358</c:v>
                </c:pt>
                <c:pt idx="3006">
                  <c:v>120.71281999999999</c:v>
                </c:pt>
                <c:pt idx="3007">
                  <c:v>120.713036</c:v>
                </c:pt>
                <c:pt idx="3008">
                  <c:v>120.71163199999999</c:v>
                </c:pt>
                <c:pt idx="3009">
                  <c:v>120.69973400000001</c:v>
                </c:pt>
                <c:pt idx="3010">
                  <c:v>120.683678</c:v>
                </c:pt>
                <c:pt idx="3011">
                  <c:v>120.68132</c:v>
                </c:pt>
                <c:pt idx="3012">
                  <c:v>120.686198</c:v>
                </c:pt>
                <c:pt idx="3013">
                  <c:v>120.66553399999999</c:v>
                </c:pt>
                <c:pt idx="3014">
                  <c:v>120.65525599999999</c:v>
                </c:pt>
                <c:pt idx="3015">
                  <c:v>120.647768</c:v>
                </c:pt>
                <c:pt idx="3016">
                  <c:v>120.629876</c:v>
                </c:pt>
                <c:pt idx="3017">
                  <c:v>120.623576</c:v>
                </c:pt>
                <c:pt idx="3018">
                  <c:v>120.627554</c:v>
                </c:pt>
                <c:pt idx="3019">
                  <c:v>120.618032</c:v>
                </c:pt>
                <c:pt idx="3020">
                  <c:v>120.60188599999999</c:v>
                </c:pt>
                <c:pt idx="3021">
                  <c:v>120.594596</c:v>
                </c:pt>
                <c:pt idx="3022">
                  <c:v>120.59216600000001</c:v>
                </c:pt>
                <c:pt idx="3023">
                  <c:v>120.574112</c:v>
                </c:pt>
                <c:pt idx="3024">
                  <c:v>120.561836</c:v>
                </c:pt>
                <c:pt idx="3025">
                  <c:v>120.543818</c:v>
                </c:pt>
                <c:pt idx="3026">
                  <c:v>120.54696800000001</c:v>
                </c:pt>
                <c:pt idx="3027">
                  <c:v>120.54002</c:v>
                </c:pt>
                <c:pt idx="3028">
                  <c:v>120.529832</c:v>
                </c:pt>
                <c:pt idx="3029">
                  <c:v>120.53787800000001</c:v>
                </c:pt>
                <c:pt idx="3030">
                  <c:v>120.52085</c:v>
                </c:pt>
                <c:pt idx="3031">
                  <c:v>120.516746</c:v>
                </c:pt>
                <c:pt idx="3032">
                  <c:v>120.502346</c:v>
                </c:pt>
                <c:pt idx="3033">
                  <c:v>120.48767599999999</c:v>
                </c:pt>
                <c:pt idx="3034">
                  <c:v>120.48166399999999</c:v>
                </c:pt>
                <c:pt idx="3035">
                  <c:v>120.465878</c:v>
                </c:pt>
                <c:pt idx="3036">
                  <c:v>120.45632000000001</c:v>
                </c:pt>
                <c:pt idx="3037">
                  <c:v>120.450632</c:v>
                </c:pt>
                <c:pt idx="3038">
                  <c:v>120.44712199999999</c:v>
                </c:pt>
                <c:pt idx="3039">
                  <c:v>120.44249600000001</c:v>
                </c:pt>
                <c:pt idx="3040">
                  <c:v>120.42874399999999</c:v>
                </c:pt>
                <c:pt idx="3041">
                  <c:v>120.42554</c:v>
                </c:pt>
                <c:pt idx="3042">
                  <c:v>120.406046</c:v>
                </c:pt>
                <c:pt idx="3043">
                  <c:v>120.392276</c:v>
                </c:pt>
                <c:pt idx="3044">
                  <c:v>120.3818</c:v>
                </c:pt>
                <c:pt idx="3045">
                  <c:v>120.387632</c:v>
                </c:pt>
                <c:pt idx="3046">
                  <c:v>120.389522</c:v>
                </c:pt>
                <c:pt idx="3047">
                  <c:v>120.37438400000001</c:v>
                </c:pt>
                <c:pt idx="3048">
                  <c:v>120.347438</c:v>
                </c:pt>
                <c:pt idx="3049">
                  <c:v>120.346448</c:v>
                </c:pt>
                <c:pt idx="3050">
                  <c:v>120.345404</c:v>
                </c:pt>
                <c:pt idx="3051">
                  <c:v>120.337772</c:v>
                </c:pt>
                <c:pt idx="3052">
                  <c:v>120.319952</c:v>
                </c:pt>
                <c:pt idx="3053">
                  <c:v>120.313742</c:v>
                </c:pt>
                <c:pt idx="3054">
                  <c:v>120.321572</c:v>
                </c:pt>
                <c:pt idx="3055">
                  <c:v>120.29327600000001</c:v>
                </c:pt>
                <c:pt idx="3056">
                  <c:v>120.268112</c:v>
                </c:pt>
                <c:pt idx="3057">
                  <c:v>120.26062400000001</c:v>
                </c:pt>
                <c:pt idx="3058">
                  <c:v>120.277418</c:v>
                </c:pt>
                <c:pt idx="3059">
                  <c:v>120.269552</c:v>
                </c:pt>
                <c:pt idx="3060">
                  <c:v>120.25144400000001</c:v>
                </c:pt>
                <c:pt idx="3061">
                  <c:v>120.24771800000001</c:v>
                </c:pt>
                <c:pt idx="3062">
                  <c:v>120.24212</c:v>
                </c:pt>
                <c:pt idx="3063">
                  <c:v>120.23177</c:v>
                </c:pt>
                <c:pt idx="3064">
                  <c:v>120.22060999999999</c:v>
                </c:pt>
                <c:pt idx="3065">
                  <c:v>120.204356</c:v>
                </c:pt>
                <c:pt idx="3066">
                  <c:v>120.1892</c:v>
                </c:pt>
                <c:pt idx="3067">
                  <c:v>120.18641</c:v>
                </c:pt>
                <c:pt idx="3068">
                  <c:v>120.17435</c:v>
                </c:pt>
                <c:pt idx="3069">
                  <c:v>120.166538</c:v>
                </c:pt>
                <c:pt idx="3070">
                  <c:v>120.15350599999999</c:v>
                </c:pt>
                <c:pt idx="3071">
                  <c:v>120.14762</c:v>
                </c:pt>
                <c:pt idx="3072">
                  <c:v>120.15294799999999</c:v>
                </c:pt>
                <c:pt idx="3073">
                  <c:v>120.13826</c:v>
                </c:pt>
                <c:pt idx="3074">
                  <c:v>120.11295200000001</c:v>
                </c:pt>
                <c:pt idx="3075">
                  <c:v>120.105446</c:v>
                </c:pt>
                <c:pt idx="3076">
                  <c:v>120.09893</c:v>
                </c:pt>
                <c:pt idx="3077">
                  <c:v>120.103088</c:v>
                </c:pt>
                <c:pt idx="3078">
                  <c:v>120.09092</c:v>
                </c:pt>
                <c:pt idx="3079">
                  <c:v>120.07630399999999</c:v>
                </c:pt>
                <c:pt idx="3080">
                  <c:v>120.065432</c:v>
                </c:pt>
                <c:pt idx="3081">
                  <c:v>120.0731</c:v>
                </c:pt>
                <c:pt idx="3082">
                  <c:v>120.05958200000001</c:v>
                </c:pt>
                <c:pt idx="3083">
                  <c:v>120.038702</c:v>
                </c:pt>
                <c:pt idx="3084">
                  <c:v>120.027506</c:v>
                </c:pt>
                <c:pt idx="3085">
                  <c:v>120.022178</c:v>
                </c:pt>
                <c:pt idx="3086">
                  <c:v>120.00711200000001</c:v>
                </c:pt>
                <c:pt idx="3087">
                  <c:v>120.00300799999999</c:v>
                </c:pt>
                <c:pt idx="3088">
                  <c:v>119.9903</c:v>
                </c:pt>
                <c:pt idx="3089">
                  <c:v>119.977538</c:v>
                </c:pt>
                <c:pt idx="3090">
                  <c:v>119.981876</c:v>
                </c:pt>
                <c:pt idx="3091">
                  <c:v>119.970482</c:v>
                </c:pt>
                <c:pt idx="3092">
                  <c:v>119.96105</c:v>
                </c:pt>
                <c:pt idx="3093">
                  <c:v>119.94483200000001</c:v>
                </c:pt>
                <c:pt idx="3094">
                  <c:v>119.929568</c:v>
                </c:pt>
                <c:pt idx="3095">
                  <c:v>119.92800200000001</c:v>
                </c:pt>
                <c:pt idx="3096">
                  <c:v>119.92699399999999</c:v>
                </c:pt>
                <c:pt idx="3097">
                  <c:v>119.92398799999999</c:v>
                </c:pt>
                <c:pt idx="3098">
                  <c:v>119.909012</c:v>
                </c:pt>
                <c:pt idx="3099">
                  <c:v>119.901056</c:v>
                </c:pt>
                <c:pt idx="3100">
                  <c:v>119.896736</c:v>
                </c:pt>
                <c:pt idx="3101">
                  <c:v>119.874398</c:v>
                </c:pt>
                <c:pt idx="3102">
                  <c:v>119.864678</c:v>
                </c:pt>
                <c:pt idx="3103">
                  <c:v>119.859224</c:v>
                </c:pt>
                <c:pt idx="3104">
                  <c:v>119.84478799999999</c:v>
                </c:pt>
                <c:pt idx="3105">
                  <c:v>119.836112</c:v>
                </c:pt>
                <c:pt idx="3106">
                  <c:v>119.83541</c:v>
                </c:pt>
                <c:pt idx="3107">
                  <c:v>119.82695</c:v>
                </c:pt>
                <c:pt idx="3108">
                  <c:v>119.81215400000001</c:v>
                </c:pt>
                <c:pt idx="3109">
                  <c:v>119.80121</c:v>
                </c:pt>
                <c:pt idx="3110">
                  <c:v>119.796368</c:v>
                </c:pt>
                <c:pt idx="3111">
                  <c:v>119.78367799999999</c:v>
                </c:pt>
                <c:pt idx="3112">
                  <c:v>119.781104</c:v>
                </c:pt>
                <c:pt idx="3113">
                  <c:v>119.77160000000001</c:v>
                </c:pt>
                <c:pt idx="3114">
                  <c:v>119.760926</c:v>
                </c:pt>
                <c:pt idx="3115">
                  <c:v>119.74758799999999</c:v>
                </c:pt>
                <c:pt idx="3116">
                  <c:v>119.734448</c:v>
                </c:pt>
                <c:pt idx="3117">
                  <c:v>119.726078</c:v>
                </c:pt>
                <c:pt idx="3118">
                  <c:v>119.72640199999999</c:v>
                </c:pt>
                <c:pt idx="3119">
                  <c:v>119.709104</c:v>
                </c:pt>
                <c:pt idx="3120">
                  <c:v>119.698088</c:v>
                </c:pt>
                <c:pt idx="3121">
                  <c:v>119.686604</c:v>
                </c:pt>
                <c:pt idx="3122">
                  <c:v>119.683886</c:v>
                </c:pt>
                <c:pt idx="3123">
                  <c:v>119.67666800000001</c:v>
                </c:pt>
                <c:pt idx="3124">
                  <c:v>119.650424</c:v>
                </c:pt>
                <c:pt idx="3125">
                  <c:v>119.64309799999999</c:v>
                </c:pt>
                <c:pt idx="3126">
                  <c:v>119.636456</c:v>
                </c:pt>
                <c:pt idx="3127">
                  <c:v>119.625854</c:v>
                </c:pt>
                <c:pt idx="3128">
                  <c:v>119.62013</c:v>
                </c:pt>
                <c:pt idx="3129">
                  <c:v>119.604218</c:v>
                </c:pt>
                <c:pt idx="3130">
                  <c:v>119.607782</c:v>
                </c:pt>
                <c:pt idx="3131">
                  <c:v>119.597396</c:v>
                </c:pt>
                <c:pt idx="3132">
                  <c:v>119.592968</c:v>
                </c:pt>
                <c:pt idx="3133">
                  <c:v>119.58044</c:v>
                </c:pt>
                <c:pt idx="3134">
                  <c:v>119.565518</c:v>
                </c:pt>
                <c:pt idx="3135">
                  <c:v>119.568974</c:v>
                </c:pt>
                <c:pt idx="3136">
                  <c:v>119.5502</c:v>
                </c:pt>
                <c:pt idx="3137">
                  <c:v>119.537672</c:v>
                </c:pt>
                <c:pt idx="3138">
                  <c:v>119.5322</c:v>
                </c:pt>
                <c:pt idx="3139">
                  <c:v>119.521292</c:v>
                </c:pt>
                <c:pt idx="3140">
                  <c:v>119.51734999999999</c:v>
                </c:pt>
                <c:pt idx="3141">
                  <c:v>119.502122</c:v>
                </c:pt>
                <c:pt idx="3142">
                  <c:v>119.496578</c:v>
                </c:pt>
                <c:pt idx="3143">
                  <c:v>119.494418</c:v>
                </c:pt>
                <c:pt idx="3144">
                  <c:v>119.499692</c:v>
                </c:pt>
                <c:pt idx="3145">
                  <c:v>119.48702</c:v>
                </c:pt>
                <c:pt idx="3146">
                  <c:v>119.45643800000001</c:v>
                </c:pt>
                <c:pt idx="3147">
                  <c:v>119.419556</c:v>
                </c:pt>
                <c:pt idx="3148">
                  <c:v>119.427476</c:v>
                </c:pt>
                <c:pt idx="3149">
                  <c:v>119.437718</c:v>
                </c:pt>
                <c:pt idx="3150">
                  <c:v>119.422256</c:v>
                </c:pt>
                <c:pt idx="3151">
                  <c:v>119.398658</c:v>
                </c:pt>
                <c:pt idx="3152">
                  <c:v>119.401664</c:v>
                </c:pt>
                <c:pt idx="3153">
                  <c:v>119.392376</c:v>
                </c:pt>
                <c:pt idx="3154">
                  <c:v>119.38350199999999</c:v>
                </c:pt>
                <c:pt idx="3155">
                  <c:v>119.37232400000001</c:v>
                </c:pt>
                <c:pt idx="3156">
                  <c:v>119.358662</c:v>
                </c:pt>
                <c:pt idx="3157">
                  <c:v>119.356718</c:v>
                </c:pt>
                <c:pt idx="3158">
                  <c:v>119.350148</c:v>
                </c:pt>
                <c:pt idx="3159">
                  <c:v>119.333714</c:v>
                </c:pt>
                <c:pt idx="3160">
                  <c:v>119.32757599999999</c:v>
                </c:pt>
                <c:pt idx="3161">
                  <c:v>119.31321199999999</c:v>
                </c:pt>
                <c:pt idx="3162">
                  <c:v>119.3027</c:v>
                </c:pt>
                <c:pt idx="3163">
                  <c:v>119.297138</c:v>
                </c:pt>
                <c:pt idx="3164">
                  <c:v>119.28356599999999</c:v>
                </c:pt>
                <c:pt idx="3165">
                  <c:v>119.265062</c:v>
                </c:pt>
                <c:pt idx="3166">
                  <c:v>119.28128</c:v>
                </c:pt>
                <c:pt idx="3167">
                  <c:v>119.26724</c:v>
                </c:pt>
                <c:pt idx="3168">
                  <c:v>119.23291399999999</c:v>
                </c:pt>
                <c:pt idx="3169">
                  <c:v>119.22981799999999</c:v>
                </c:pt>
                <c:pt idx="3170">
                  <c:v>119.23527199999999</c:v>
                </c:pt>
                <c:pt idx="3171">
                  <c:v>119.223536</c:v>
                </c:pt>
                <c:pt idx="3172">
                  <c:v>119.20235</c:v>
                </c:pt>
                <c:pt idx="3173">
                  <c:v>119.19473600000001</c:v>
                </c:pt>
                <c:pt idx="3174">
                  <c:v>119.205518</c:v>
                </c:pt>
                <c:pt idx="3175">
                  <c:v>119.18849</c:v>
                </c:pt>
                <c:pt idx="3176">
                  <c:v>119.16782600000001</c:v>
                </c:pt>
                <c:pt idx="3177">
                  <c:v>119.151824</c:v>
                </c:pt>
                <c:pt idx="3178">
                  <c:v>119.14457</c:v>
                </c:pt>
                <c:pt idx="3179">
                  <c:v>119.14179799999999</c:v>
                </c:pt>
                <c:pt idx="3180">
                  <c:v>119.139008</c:v>
                </c:pt>
                <c:pt idx="3181">
                  <c:v>119.124392</c:v>
                </c:pt>
                <c:pt idx="3182">
                  <c:v>119.106464</c:v>
                </c:pt>
                <c:pt idx="3183">
                  <c:v>119.108462</c:v>
                </c:pt>
                <c:pt idx="3184">
                  <c:v>119.09542999999999</c:v>
                </c:pt>
                <c:pt idx="3185">
                  <c:v>119.08778</c:v>
                </c:pt>
                <c:pt idx="3186">
                  <c:v>119.086232</c:v>
                </c:pt>
                <c:pt idx="3187">
                  <c:v>119.061014</c:v>
                </c:pt>
                <c:pt idx="3188">
                  <c:v>119.033546</c:v>
                </c:pt>
                <c:pt idx="3189">
                  <c:v>119.041664</c:v>
                </c:pt>
                <c:pt idx="3190">
                  <c:v>119.045444</c:v>
                </c:pt>
                <c:pt idx="3191">
                  <c:v>119.043536</c:v>
                </c:pt>
                <c:pt idx="3192">
                  <c:v>119.010902</c:v>
                </c:pt>
                <c:pt idx="3193">
                  <c:v>119.002262</c:v>
                </c:pt>
                <c:pt idx="3194">
                  <c:v>118.988564</c:v>
                </c:pt>
                <c:pt idx="3195">
                  <c:v>118.984658</c:v>
                </c:pt>
                <c:pt idx="3196">
                  <c:v>118.97888</c:v>
                </c:pt>
                <c:pt idx="3197">
                  <c:v>118.960628</c:v>
                </c:pt>
                <c:pt idx="3198">
                  <c:v>118.963652</c:v>
                </c:pt>
                <c:pt idx="3199">
                  <c:v>118.94277200000001</c:v>
                </c:pt>
                <c:pt idx="3200">
                  <c:v>118.93222400000001</c:v>
                </c:pt>
                <c:pt idx="3201">
                  <c:v>118.917248</c:v>
                </c:pt>
                <c:pt idx="3202">
                  <c:v>118.911092</c:v>
                </c:pt>
                <c:pt idx="3203">
                  <c:v>118.90574599999999</c:v>
                </c:pt>
                <c:pt idx="3204">
                  <c:v>118.91548400000001</c:v>
                </c:pt>
                <c:pt idx="3205">
                  <c:v>118.883858</c:v>
                </c:pt>
                <c:pt idx="3206">
                  <c:v>118.86483200000001</c:v>
                </c:pt>
                <c:pt idx="3207">
                  <c:v>118.862528</c:v>
                </c:pt>
                <c:pt idx="3208">
                  <c:v>118.854158</c:v>
                </c:pt>
                <c:pt idx="3209">
                  <c:v>118.843808</c:v>
                </c:pt>
                <c:pt idx="3210">
                  <c:v>118.835492</c:v>
                </c:pt>
                <c:pt idx="3211">
                  <c:v>118.82926399999999</c:v>
                </c:pt>
                <c:pt idx="3212">
                  <c:v>118.817798</c:v>
                </c:pt>
                <c:pt idx="3213">
                  <c:v>118.800194</c:v>
                </c:pt>
                <c:pt idx="3214">
                  <c:v>118.794884</c:v>
                </c:pt>
                <c:pt idx="3215">
                  <c:v>118.783328</c:v>
                </c:pt>
                <c:pt idx="3216">
                  <c:v>118.780412</c:v>
                </c:pt>
                <c:pt idx="3217">
                  <c:v>118.766678</c:v>
                </c:pt>
                <c:pt idx="3218">
                  <c:v>118.76343799999999</c:v>
                </c:pt>
                <c:pt idx="3219">
                  <c:v>118.73424199999999</c:v>
                </c:pt>
                <c:pt idx="3220">
                  <c:v>118.734656</c:v>
                </c:pt>
                <c:pt idx="3221">
                  <c:v>118.723676</c:v>
                </c:pt>
                <c:pt idx="3222">
                  <c:v>118.72288399999999</c:v>
                </c:pt>
                <c:pt idx="3223">
                  <c:v>118.71095</c:v>
                </c:pt>
                <c:pt idx="3224">
                  <c:v>118.703912</c:v>
                </c:pt>
                <c:pt idx="3225">
                  <c:v>118.696946</c:v>
                </c:pt>
                <c:pt idx="3226">
                  <c:v>118.685192</c:v>
                </c:pt>
                <c:pt idx="3227">
                  <c:v>118.659614</c:v>
                </c:pt>
                <c:pt idx="3228">
                  <c:v>118.651532</c:v>
                </c:pt>
                <c:pt idx="3229">
                  <c:v>118.64776999999999</c:v>
                </c:pt>
                <c:pt idx="3230">
                  <c:v>118.63769000000001</c:v>
                </c:pt>
                <c:pt idx="3231">
                  <c:v>118.62003199999999</c:v>
                </c:pt>
                <c:pt idx="3232">
                  <c:v>118.609358</c:v>
                </c:pt>
                <c:pt idx="3233">
                  <c:v>118.60748599999999</c:v>
                </c:pt>
                <c:pt idx="3234">
                  <c:v>118.60348999999999</c:v>
                </c:pt>
                <c:pt idx="3235">
                  <c:v>118.576652</c:v>
                </c:pt>
                <c:pt idx="3236">
                  <c:v>118.577534</c:v>
                </c:pt>
                <c:pt idx="3237">
                  <c:v>118.562234</c:v>
                </c:pt>
                <c:pt idx="3238">
                  <c:v>118.553162</c:v>
                </c:pt>
                <c:pt idx="3239">
                  <c:v>118.551524</c:v>
                </c:pt>
                <c:pt idx="3240">
                  <c:v>118.546358</c:v>
                </c:pt>
                <c:pt idx="3241">
                  <c:v>118.527044</c:v>
                </c:pt>
                <c:pt idx="3242">
                  <c:v>118.53084200000001</c:v>
                </c:pt>
                <c:pt idx="3243">
                  <c:v>118.52475800000001</c:v>
                </c:pt>
                <c:pt idx="3244">
                  <c:v>118.502726</c:v>
                </c:pt>
                <c:pt idx="3245">
                  <c:v>118.481936</c:v>
                </c:pt>
                <c:pt idx="3246">
                  <c:v>118.48263799999999</c:v>
                </c:pt>
                <c:pt idx="3247">
                  <c:v>118.482584</c:v>
                </c:pt>
                <c:pt idx="3248">
                  <c:v>118.470758</c:v>
                </c:pt>
                <c:pt idx="3249">
                  <c:v>118.456034</c:v>
                </c:pt>
                <c:pt idx="3250">
                  <c:v>118.44001400000001</c:v>
                </c:pt>
                <c:pt idx="3251">
                  <c:v>118.427576</c:v>
                </c:pt>
                <c:pt idx="3252">
                  <c:v>118.42809800000001</c:v>
                </c:pt>
                <c:pt idx="3253">
                  <c:v>118.40736200000001</c:v>
                </c:pt>
                <c:pt idx="3254">
                  <c:v>118.392476</c:v>
                </c:pt>
                <c:pt idx="3255">
                  <c:v>118.390838</c:v>
                </c:pt>
                <c:pt idx="3256">
                  <c:v>118.37289199999999</c:v>
                </c:pt>
                <c:pt idx="3257">
                  <c:v>118.371578</c:v>
                </c:pt>
                <c:pt idx="3258">
                  <c:v>118.36961599999999</c:v>
                </c:pt>
                <c:pt idx="3259">
                  <c:v>118.35653000000001</c:v>
                </c:pt>
                <c:pt idx="3260">
                  <c:v>118.337234</c:v>
                </c:pt>
                <c:pt idx="3261">
                  <c:v>118.33860199999999</c:v>
                </c:pt>
                <c:pt idx="3262">
                  <c:v>118.31925200000001</c:v>
                </c:pt>
                <c:pt idx="3263">
                  <c:v>118.306274</c:v>
                </c:pt>
                <c:pt idx="3264">
                  <c:v>118.2992</c:v>
                </c:pt>
                <c:pt idx="3265">
                  <c:v>118.294646</c:v>
                </c:pt>
                <c:pt idx="3266">
                  <c:v>118.27340599999999</c:v>
                </c:pt>
                <c:pt idx="3267">
                  <c:v>118.25212999999999</c:v>
                </c:pt>
                <c:pt idx="3268">
                  <c:v>118.24628</c:v>
                </c:pt>
                <c:pt idx="3269">
                  <c:v>118.242392</c:v>
                </c:pt>
                <c:pt idx="3270">
                  <c:v>118.232816</c:v>
                </c:pt>
                <c:pt idx="3271">
                  <c:v>118.22774</c:v>
                </c:pt>
                <c:pt idx="3272">
                  <c:v>118.21577000000001</c:v>
                </c:pt>
                <c:pt idx="3273">
                  <c:v>118.207076</c:v>
                </c:pt>
                <c:pt idx="3274">
                  <c:v>118.199156</c:v>
                </c:pt>
                <c:pt idx="3275">
                  <c:v>118.184378</c:v>
                </c:pt>
                <c:pt idx="3276">
                  <c:v>118.17865399999999</c:v>
                </c:pt>
                <c:pt idx="3277">
                  <c:v>118.172408</c:v>
                </c:pt>
                <c:pt idx="3278">
                  <c:v>118.16193199999999</c:v>
                </c:pt>
                <c:pt idx="3279">
                  <c:v>118.161176</c:v>
                </c:pt>
                <c:pt idx="3280">
                  <c:v>118.135148</c:v>
                </c:pt>
                <c:pt idx="3281">
                  <c:v>118.11520400000001</c:v>
                </c:pt>
                <c:pt idx="3282">
                  <c:v>118.11482599999999</c:v>
                </c:pt>
                <c:pt idx="3283">
                  <c:v>118.110992</c:v>
                </c:pt>
                <c:pt idx="3284">
                  <c:v>118.09688</c:v>
                </c:pt>
                <c:pt idx="3285">
                  <c:v>118.096682</c:v>
                </c:pt>
                <c:pt idx="3286">
                  <c:v>118.076216</c:v>
                </c:pt>
                <c:pt idx="3287">
                  <c:v>118.062608</c:v>
                </c:pt>
                <c:pt idx="3288">
                  <c:v>118.058468</c:v>
                </c:pt>
                <c:pt idx="3289">
                  <c:v>118.056416</c:v>
                </c:pt>
                <c:pt idx="3290">
                  <c:v>118.046156</c:v>
                </c:pt>
                <c:pt idx="3291">
                  <c:v>118.027418</c:v>
                </c:pt>
                <c:pt idx="3292">
                  <c:v>118.02752599999999</c:v>
                </c:pt>
                <c:pt idx="3293">
                  <c:v>118.023404</c:v>
                </c:pt>
                <c:pt idx="3294">
                  <c:v>117.99878</c:v>
                </c:pt>
                <c:pt idx="3295">
                  <c:v>117.976964</c:v>
                </c:pt>
                <c:pt idx="3296">
                  <c:v>117.964274</c:v>
                </c:pt>
                <c:pt idx="3297">
                  <c:v>117.95702</c:v>
                </c:pt>
                <c:pt idx="3298">
                  <c:v>117.94524800000001</c:v>
                </c:pt>
                <c:pt idx="3299">
                  <c:v>117.930308</c:v>
                </c:pt>
                <c:pt idx="3300">
                  <c:v>117.92841799999999</c:v>
                </c:pt>
                <c:pt idx="3301">
                  <c:v>117.935294</c:v>
                </c:pt>
                <c:pt idx="3302">
                  <c:v>117.913568</c:v>
                </c:pt>
                <c:pt idx="3303">
                  <c:v>117.906926</c:v>
                </c:pt>
                <c:pt idx="3304">
                  <c:v>117.88223000000001</c:v>
                </c:pt>
                <c:pt idx="3305">
                  <c:v>117.87457999999999</c:v>
                </c:pt>
                <c:pt idx="3306">
                  <c:v>117.882086</c:v>
                </c:pt>
                <c:pt idx="3307">
                  <c:v>117.87423800000001</c:v>
                </c:pt>
                <c:pt idx="3308">
                  <c:v>117.839696</c:v>
                </c:pt>
                <c:pt idx="3309">
                  <c:v>117.830624</c:v>
                </c:pt>
                <c:pt idx="3310">
                  <c:v>117.827564</c:v>
                </c:pt>
                <c:pt idx="3311">
                  <c:v>117.819608</c:v>
                </c:pt>
                <c:pt idx="3312">
                  <c:v>117.81743</c:v>
                </c:pt>
                <c:pt idx="3313">
                  <c:v>117.795002</c:v>
                </c:pt>
                <c:pt idx="3314">
                  <c:v>117.77284400000001</c:v>
                </c:pt>
                <c:pt idx="3315">
                  <c:v>117.769154</c:v>
                </c:pt>
                <c:pt idx="3316">
                  <c:v>117.767048</c:v>
                </c:pt>
                <c:pt idx="3317">
                  <c:v>117.76352</c:v>
                </c:pt>
                <c:pt idx="3318">
                  <c:v>117.741848</c:v>
                </c:pt>
                <c:pt idx="3319">
                  <c:v>117.73481</c:v>
                </c:pt>
                <c:pt idx="3320">
                  <c:v>117.73619600000001</c:v>
                </c:pt>
                <c:pt idx="3321">
                  <c:v>117.728438</c:v>
                </c:pt>
                <c:pt idx="3322">
                  <c:v>117.715514</c:v>
                </c:pt>
                <c:pt idx="3323">
                  <c:v>117.70133</c:v>
                </c:pt>
                <c:pt idx="3324">
                  <c:v>117.699332</c:v>
                </c:pt>
                <c:pt idx="3325">
                  <c:v>117.681206</c:v>
                </c:pt>
                <c:pt idx="3326">
                  <c:v>117.652496</c:v>
                </c:pt>
                <c:pt idx="3327">
                  <c:v>117.645512</c:v>
                </c:pt>
                <c:pt idx="3328">
                  <c:v>117.641462</c:v>
                </c:pt>
                <c:pt idx="3329">
                  <c:v>117.63854600000001</c:v>
                </c:pt>
                <c:pt idx="3330">
                  <c:v>117.629042</c:v>
                </c:pt>
                <c:pt idx="3331">
                  <c:v>117.612554</c:v>
                </c:pt>
                <c:pt idx="3332">
                  <c:v>117.600278</c:v>
                </c:pt>
                <c:pt idx="3333">
                  <c:v>117.59880200000001</c:v>
                </c:pt>
                <c:pt idx="3334">
                  <c:v>117.574754</c:v>
                </c:pt>
                <c:pt idx="3335">
                  <c:v>117.555404</c:v>
                </c:pt>
                <c:pt idx="3336">
                  <c:v>117.55959799999999</c:v>
                </c:pt>
                <c:pt idx="3337">
                  <c:v>117.54759199999999</c:v>
                </c:pt>
                <c:pt idx="3338">
                  <c:v>117.54433400000001</c:v>
                </c:pt>
                <c:pt idx="3339">
                  <c:v>117.52896200000001</c:v>
                </c:pt>
                <c:pt idx="3340">
                  <c:v>117.511718</c:v>
                </c:pt>
                <c:pt idx="3341">
                  <c:v>117.503474</c:v>
                </c:pt>
                <c:pt idx="3342">
                  <c:v>117.50259200000001</c:v>
                </c:pt>
                <c:pt idx="3343">
                  <c:v>117.50586800000001</c:v>
                </c:pt>
                <c:pt idx="3344">
                  <c:v>117.483458</c:v>
                </c:pt>
                <c:pt idx="3345">
                  <c:v>117.466088</c:v>
                </c:pt>
                <c:pt idx="3346">
                  <c:v>117.45491</c:v>
                </c:pt>
                <c:pt idx="3347">
                  <c:v>117.45563</c:v>
                </c:pt>
                <c:pt idx="3348">
                  <c:v>117.437324</c:v>
                </c:pt>
                <c:pt idx="3349">
                  <c:v>117.40622</c:v>
                </c:pt>
                <c:pt idx="3350">
                  <c:v>117.40810999999999</c:v>
                </c:pt>
                <c:pt idx="3351">
                  <c:v>117.40503200000001</c:v>
                </c:pt>
                <c:pt idx="3352">
                  <c:v>117.398858</c:v>
                </c:pt>
                <c:pt idx="3353">
                  <c:v>117.39326</c:v>
                </c:pt>
                <c:pt idx="3354">
                  <c:v>117.378878</c:v>
                </c:pt>
                <c:pt idx="3355">
                  <c:v>117.36311000000001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4-A559-4B05-9422-582922006EFC}"/>
            </c:ext>
          </c:extLst>
        </c:ser>
        <c:ser>
          <c:idx val="5"/>
          <c:order val="5"/>
          <c:tx>
            <c:strRef>
              <c:f>'8-17-2022 11-04-05 AM'!$G$1</c:f>
              <c:strCache>
                <c:ptCount val="1"/>
                <c:pt idx="0">
                  <c:v>TC6</c:v>
                </c:pt>
              </c:strCache>
            </c:strRef>
          </c:tx>
          <c:spPr>
            <a:ln w="19050" cap="rnd">
              <a:solidFill>
                <a:schemeClr val="accent6"/>
              </a:solidFill>
              <a:round/>
            </a:ln>
            <a:effectLst/>
          </c:spPr>
          <c:marker>
            <c:symbol val="none"/>
          </c:marker>
          <c:xVal>
            <c:strRef>
              <c:f>'8-17-2022 11-04-05 AM'!$A$2:$A$3357</c:f>
              <c:strCache>
                <c:ptCount val="3356"/>
                <c:pt idx="0">
                  <c:v>1.01</c:v>
                </c:pt>
                <c:pt idx="1">
                  <c:v>1.01</c:v>
                </c:pt>
                <c:pt idx="2">
                  <c:v>2.01</c:v>
                </c:pt>
                <c:pt idx="3">
                  <c:v>1.00</c:v>
                </c:pt>
                <c:pt idx="4">
                  <c:v>2.00</c:v>
                </c:pt>
                <c:pt idx="5">
                  <c:v>2.99</c:v>
                </c:pt>
                <c:pt idx="6">
                  <c:v>4.00</c:v>
                </c:pt>
                <c:pt idx="7">
                  <c:v>5.00</c:v>
                </c:pt>
                <c:pt idx="8">
                  <c:v>5.99</c:v>
                </c:pt>
                <c:pt idx="9">
                  <c:v>6.99</c:v>
                </c:pt>
                <c:pt idx="10">
                  <c:v>8.00</c:v>
                </c:pt>
                <c:pt idx="11">
                  <c:v>9.00</c:v>
                </c:pt>
                <c:pt idx="12">
                  <c:v>9.99</c:v>
                </c:pt>
                <c:pt idx="13">
                  <c:v>10.99</c:v>
                </c:pt>
                <c:pt idx="14">
                  <c:v>12.00</c:v>
                </c:pt>
                <c:pt idx="15">
                  <c:v>13.00</c:v>
                </c:pt>
                <c:pt idx="16">
                  <c:v>13.99</c:v>
                </c:pt>
                <c:pt idx="17">
                  <c:v>15.00</c:v>
                </c:pt>
                <c:pt idx="18">
                  <c:v>16.00</c:v>
                </c:pt>
                <c:pt idx="19">
                  <c:v>16.99</c:v>
                </c:pt>
                <c:pt idx="20">
                  <c:v>17.99</c:v>
                </c:pt>
                <c:pt idx="21">
                  <c:v>19.00</c:v>
                </c:pt>
                <c:pt idx="22">
                  <c:v>20.00</c:v>
                </c:pt>
                <c:pt idx="23">
                  <c:v>20.99</c:v>
                </c:pt>
                <c:pt idx="24">
                  <c:v>21.99</c:v>
                </c:pt>
                <c:pt idx="25">
                  <c:v>23.00</c:v>
                </c:pt>
                <c:pt idx="26">
                  <c:v>24.00</c:v>
                </c:pt>
                <c:pt idx="27">
                  <c:v>24.99</c:v>
                </c:pt>
                <c:pt idx="28">
                  <c:v>26.00</c:v>
                </c:pt>
                <c:pt idx="29">
                  <c:v>27.00</c:v>
                </c:pt>
                <c:pt idx="30">
                  <c:v>27.99</c:v>
                </c:pt>
                <c:pt idx="31">
                  <c:v>28.99</c:v>
                </c:pt>
                <c:pt idx="32">
                  <c:v>30.00</c:v>
                </c:pt>
                <c:pt idx="33">
                  <c:v>31.00</c:v>
                </c:pt>
                <c:pt idx="34">
                  <c:v>31.99</c:v>
                </c:pt>
                <c:pt idx="35">
                  <c:v>32.99</c:v>
                </c:pt>
                <c:pt idx="36">
                  <c:v>34.00</c:v>
                </c:pt>
                <c:pt idx="37">
                  <c:v>35.00</c:v>
                </c:pt>
                <c:pt idx="38">
                  <c:v>35.99</c:v>
                </c:pt>
                <c:pt idx="39">
                  <c:v>37.00</c:v>
                </c:pt>
                <c:pt idx="40">
                  <c:v>38.00</c:v>
                </c:pt>
                <c:pt idx="41">
                  <c:v>38.99</c:v>
                </c:pt>
                <c:pt idx="42">
                  <c:v>39.99</c:v>
                </c:pt>
                <c:pt idx="43">
                  <c:v>41.00</c:v>
                </c:pt>
                <c:pt idx="44">
                  <c:v>42.00</c:v>
                </c:pt>
                <c:pt idx="45">
                  <c:v>42.99</c:v>
                </c:pt>
                <c:pt idx="46">
                  <c:v>43.99</c:v>
                </c:pt>
                <c:pt idx="47">
                  <c:v>45.00</c:v>
                </c:pt>
                <c:pt idx="48">
                  <c:v>45.99</c:v>
                </c:pt>
                <c:pt idx="49">
                  <c:v>46.99</c:v>
                </c:pt>
                <c:pt idx="50">
                  <c:v>48.00</c:v>
                </c:pt>
                <c:pt idx="51">
                  <c:v>49.00</c:v>
                </c:pt>
                <c:pt idx="52">
                  <c:v>49.99</c:v>
                </c:pt>
                <c:pt idx="53">
                  <c:v>50.99</c:v>
                </c:pt>
                <c:pt idx="54">
                  <c:v>52.00</c:v>
                </c:pt>
                <c:pt idx="55">
                  <c:v>53.00</c:v>
                </c:pt>
                <c:pt idx="56">
                  <c:v>53.99</c:v>
                </c:pt>
                <c:pt idx="57">
                  <c:v>55.00</c:v>
                </c:pt>
                <c:pt idx="58">
                  <c:v>56.00</c:v>
                </c:pt>
                <c:pt idx="59">
                  <c:v>56.99</c:v>
                </c:pt>
                <c:pt idx="60">
                  <c:v>57.99</c:v>
                </c:pt>
                <c:pt idx="61">
                  <c:v>59.00</c:v>
                </c:pt>
                <c:pt idx="62">
                  <c:v>60.00</c:v>
                </c:pt>
                <c:pt idx="63">
                  <c:v>60.99</c:v>
                </c:pt>
                <c:pt idx="64">
                  <c:v>61.99</c:v>
                </c:pt>
                <c:pt idx="65">
                  <c:v>63.00</c:v>
                </c:pt>
                <c:pt idx="66">
                  <c:v>64.00</c:v>
                </c:pt>
                <c:pt idx="67">
                  <c:v>64.99</c:v>
                </c:pt>
                <c:pt idx="68">
                  <c:v>66.00</c:v>
                </c:pt>
                <c:pt idx="69">
                  <c:v>67.00</c:v>
                </c:pt>
                <c:pt idx="70">
                  <c:v>67.99</c:v>
                </c:pt>
                <c:pt idx="71">
                  <c:v>68.99</c:v>
                </c:pt>
                <c:pt idx="72">
                  <c:v>70.00</c:v>
                </c:pt>
                <c:pt idx="73">
                  <c:v>71.00</c:v>
                </c:pt>
                <c:pt idx="74">
                  <c:v>71.99</c:v>
                </c:pt>
                <c:pt idx="75">
                  <c:v>72.99</c:v>
                </c:pt>
                <c:pt idx="76">
                  <c:v>74.00</c:v>
                </c:pt>
                <c:pt idx="77">
                  <c:v>75.00</c:v>
                </c:pt>
                <c:pt idx="78">
                  <c:v>75.99</c:v>
                </c:pt>
                <c:pt idx="79">
                  <c:v>77.00</c:v>
                </c:pt>
                <c:pt idx="80">
                  <c:v>78.00</c:v>
                </c:pt>
                <c:pt idx="81">
                  <c:v>78.99</c:v>
                </c:pt>
                <c:pt idx="82">
                  <c:v>79.99</c:v>
                </c:pt>
                <c:pt idx="83">
                  <c:v>81.00</c:v>
                </c:pt>
                <c:pt idx="84">
                  <c:v>82.00</c:v>
                </c:pt>
                <c:pt idx="85">
                  <c:v>82.99</c:v>
                </c:pt>
                <c:pt idx="86">
                  <c:v>83.99</c:v>
                </c:pt>
                <c:pt idx="87">
                  <c:v>85.00</c:v>
                </c:pt>
                <c:pt idx="88">
                  <c:v>85.99</c:v>
                </c:pt>
                <c:pt idx="89">
                  <c:v>86.99</c:v>
                </c:pt>
                <c:pt idx="90">
                  <c:v>88.00</c:v>
                </c:pt>
                <c:pt idx="91">
                  <c:v>89.00</c:v>
                </c:pt>
                <c:pt idx="92">
                  <c:v>89.99</c:v>
                </c:pt>
                <c:pt idx="93">
                  <c:v>90.99</c:v>
                </c:pt>
                <c:pt idx="94">
                  <c:v>92.00</c:v>
                </c:pt>
                <c:pt idx="95">
                  <c:v>93.00</c:v>
                </c:pt>
                <c:pt idx="96">
                  <c:v>93.99</c:v>
                </c:pt>
                <c:pt idx="97">
                  <c:v>94.99</c:v>
                </c:pt>
                <c:pt idx="98">
                  <c:v>96.00</c:v>
                </c:pt>
                <c:pt idx="99">
                  <c:v>96.99</c:v>
                </c:pt>
                <c:pt idx="100">
                  <c:v>97.99</c:v>
                </c:pt>
                <c:pt idx="101">
                  <c:v>99.00</c:v>
                </c:pt>
                <c:pt idx="102">
                  <c:v>100.00</c:v>
                </c:pt>
                <c:pt idx="103">
                  <c:v>100.99</c:v>
                </c:pt>
                <c:pt idx="104">
                  <c:v>101.99</c:v>
                </c:pt>
                <c:pt idx="105">
                  <c:v>103.00</c:v>
                </c:pt>
                <c:pt idx="106">
                  <c:v>104.00</c:v>
                </c:pt>
                <c:pt idx="107">
                  <c:v>104.99</c:v>
                </c:pt>
                <c:pt idx="108">
                  <c:v>105.99</c:v>
                </c:pt>
                <c:pt idx="109">
                  <c:v>107.00</c:v>
                </c:pt>
                <c:pt idx="110">
                  <c:v>107.99</c:v>
                </c:pt>
                <c:pt idx="111">
                  <c:v>108.99</c:v>
                </c:pt>
                <c:pt idx="112">
                  <c:v>110.00</c:v>
                </c:pt>
                <c:pt idx="113">
                  <c:v>111.00</c:v>
                </c:pt>
                <c:pt idx="114">
                  <c:v>111.99</c:v>
                </c:pt>
                <c:pt idx="115">
                  <c:v>112.99</c:v>
                </c:pt>
                <c:pt idx="116">
                  <c:v>114.00</c:v>
                </c:pt>
                <c:pt idx="117">
                  <c:v>115.00</c:v>
                </c:pt>
                <c:pt idx="118">
                  <c:v>115.99</c:v>
                </c:pt>
                <c:pt idx="119">
                  <c:v>117.00</c:v>
                </c:pt>
                <c:pt idx="120">
                  <c:v>118.00</c:v>
                </c:pt>
                <c:pt idx="121">
                  <c:v>118.99</c:v>
                </c:pt>
                <c:pt idx="122">
                  <c:v>119.99</c:v>
                </c:pt>
                <c:pt idx="123">
                  <c:v>121.00</c:v>
                </c:pt>
                <c:pt idx="124">
                  <c:v>122.00</c:v>
                </c:pt>
                <c:pt idx="125">
                  <c:v>122.99</c:v>
                </c:pt>
                <c:pt idx="126">
                  <c:v>123.99</c:v>
                </c:pt>
                <c:pt idx="127">
                  <c:v>125.00</c:v>
                </c:pt>
                <c:pt idx="128">
                  <c:v>126.00</c:v>
                </c:pt>
                <c:pt idx="129">
                  <c:v>126.99</c:v>
                </c:pt>
                <c:pt idx="130">
                  <c:v>128.00</c:v>
                </c:pt>
                <c:pt idx="131">
                  <c:v>129.00</c:v>
                </c:pt>
                <c:pt idx="132">
                  <c:v>129.99</c:v>
                </c:pt>
                <c:pt idx="133">
                  <c:v>130.99</c:v>
                </c:pt>
                <c:pt idx="134">
                  <c:v>132.00</c:v>
                </c:pt>
                <c:pt idx="135">
                  <c:v>133.00</c:v>
                </c:pt>
                <c:pt idx="136">
                  <c:v>133.99</c:v>
                </c:pt>
                <c:pt idx="137">
                  <c:v>134.99</c:v>
                </c:pt>
                <c:pt idx="138">
                  <c:v>136.00</c:v>
                </c:pt>
                <c:pt idx="139">
                  <c:v>136.99</c:v>
                </c:pt>
                <c:pt idx="140">
                  <c:v>137.99</c:v>
                </c:pt>
                <c:pt idx="141">
                  <c:v>139.00</c:v>
                </c:pt>
                <c:pt idx="142">
                  <c:v>140.00</c:v>
                </c:pt>
                <c:pt idx="143">
                  <c:v>140.99</c:v>
                </c:pt>
                <c:pt idx="144">
                  <c:v>141.99</c:v>
                </c:pt>
                <c:pt idx="145">
                  <c:v>143.00</c:v>
                </c:pt>
                <c:pt idx="146">
                  <c:v>144.00</c:v>
                </c:pt>
                <c:pt idx="147">
                  <c:v>144.99</c:v>
                </c:pt>
                <c:pt idx="148">
                  <c:v>146.00</c:v>
                </c:pt>
                <c:pt idx="149">
                  <c:v>147.00</c:v>
                </c:pt>
                <c:pt idx="150">
                  <c:v>147.99</c:v>
                </c:pt>
                <c:pt idx="151">
                  <c:v>148.99</c:v>
                </c:pt>
                <c:pt idx="152">
                  <c:v>150.00</c:v>
                </c:pt>
                <c:pt idx="153">
                  <c:v>151.00</c:v>
                </c:pt>
                <c:pt idx="154">
                  <c:v>151.99</c:v>
                </c:pt>
                <c:pt idx="155">
                  <c:v>152.99</c:v>
                </c:pt>
                <c:pt idx="156">
                  <c:v>154.00</c:v>
                </c:pt>
                <c:pt idx="157">
                  <c:v>155.00</c:v>
                </c:pt>
                <c:pt idx="158">
                  <c:v>155.99</c:v>
                </c:pt>
                <c:pt idx="159">
                  <c:v>157.00</c:v>
                </c:pt>
                <c:pt idx="160">
                  <c:v>158.00</c:v>
                </c:pt>
                <c:pt idx="161">
                  <c:v>158.99</c:v>
                </c:pt>
                <c:pt idx="162">
                  <c:v>159.99</c:v>
                </c:pt>
                <c:pt idx="163">
                  <c:v>161.00</c:v>
                </c:pt>
                <c:pt idx="164">
                  <c:v>162.00</c:v>
                </c:pt>
                <c:pt idx="165">
                  <c:v>162.99</c:v>
                </c:pt>
                <c:pt idx="166">
                  <c:v>163.99</c:v>
                </c:pt>
                <c:pt idx="167">
                  <c:v>165.00</c:v>
                </c:pt>
                <c:pt idx="168">
                  <c:v>166.00</c:v>
                </c:pt>
                <c:pt idx="169">
                  <c:v>166.99</c:v>
                </c:pt>
                <c:pt idx="170">
                  <c:v>168.00</c:v>
                </c:pt>
                <c:pt idx="171">
                  <c:v>169.00</c:v>
                </c:pt>
                <c:pt idx="172">
                  <c:v>169.99</c:v>
                </c:pt>
                <c:pt idx="173">
                  <c:v>170.99</c:v>
                </c:pt>
                <c:pt idx="174">
                  <c:v>172.00</c:v>
                </c:pt>
                <c:pt idx="175">
                  <c:v>173.00</c:v>
                </c:pt>
                <c:pt idx="176">
                  <c:v>173.99</c:v>
                </c:pt>
                <c:pt idx="177">
                  <c:v>174.99</c:v>
                </c:pt>
                <c:pt idx="178">
                  <c:v>176.00</c:v>
                </c:pt>
                <c:pt idx="179">
                  <c:v>176.99</c:v>
                </c:pt>
                <c:pt idx="180">
                  <c:v>177.99</c:v>
                </c:pt>
                <c:pt idx="181">
                  <c:v>179.00</c:v>
                </c:pt>
                <c:pt idx="182">
                  <c:v>180.00</c:v>
                </c:pt>
                <c:pt idx="183">
                  <c:v>180.99</c:v>
                </c:pt>
                <c:pt idx="184">
                  <c:v>181.99</c:v>
                </c:pt>
                <c:pt idx="185">
                  <c:v>183.00</c:v>
                </c:pt>
                <c:pt idx="186">
                  <c:v>184.00</c:v>
                </c:pt>
                <c:pt idx="187">
                  <c:v>184.99</c:v>
                </c:pt>
                <c:pt idx="188">
                  <c:v>186.00</c:v>
                </c:pt>
                <c:pt idx="189">
                  <c:v>187.00</c:v>
                </c:pt>
                <c:pt idx="190">
                  <c:v>187.99</c:v>
                </c:pt>
                <c:pt idx="191">
                  <c:v>188.99</c:v>
                </c:pt>
                <c:pt idx="192">
                  <c:v>190.00</c:v>
                </c:pt>
                <c:pt idx="193">
                  <c:v>191.00</c:v>
                </c:pt>
                <c:pt idx="194">
                  <c:v>191.99</c:v>
                </c:pt>
                <c:pt idx="195">
                  <c:v>192.99</c:v>
                </c:pt>
                <c:pt idx="196">
                  <c:v>194.00</c:v>
                </c:pt>
                <c:pt idx="197">
                  <c:v>195.00</c:v>
                </c:pt>
                <c:pt idx="198">
                  <c:v>195.99</c:v>
                </c:pt>
                <c:pt idx="199">
                  <c:v>197.00</c:v>
                </c:pt>
                <c:pt idx="200">
                  <c:v>198.00</c:v>
                </c:pt>
                <c:pt idx="201">
                  <c:v>198.99</c:v>
                </c:pt>
                <c:pt idx="202">
                  <c:v>199.99</c:v>
                </c:pt>
                <c:pt idx="203">
                  <c:v>201.00</c:v>
                </c:pt>
                <c:pt idx="204">
                  <c:v>202.00</c:v>
                </c:pt>
                <c:pt idx="205">
                  <c:v>202.99</c:v>
                </c:pt>
                <c:pt idx="206">
                  <c:v>203.99</c:v>
                </c:pt>
                <c:pt idx="207">
                  <c:v>205.00</c:v>
                </c:pt>
                <c:pt idx="208">
                  <c:v>206.00</c:v>
                </c:pt>
                <c:pt idx="209">
                  <c:v>206.99</c:v>
                </c:pt>
                <c:pt idx="210">
                  <c:v>208.00</c:v>
                </c:pt>
                <c:pt idx="211">
                  <c:v>209.00</c:v>
                </c:pt>
                <c:pt idx="212">
                  <c:v>209.99</c:v>
                </c:pt>
                <c:pt idx="213">
                  <c:v>210.99</c:v>
                </c:pt>
                <c:pt idx="214">
                  <c:v>212.00</c:v>
                </c:pt>
                <c:pt idx="215">
                  <c:v>213.00</c:v>
                </c:pt>
                <c:pt idx="216">
                  <c:v>213.99</c:v>
                </c:pt>
                <c:pt idx="217">
                  <c:v>214.99</c:v>
                </c:pt>
                <c:pt idx="218">
                  <c:v>216.00</c:v>
                </c:pt>
                <c:pt idx="219">
                  <c:v>216.99</c:v>
                </c:pt>
                <c:pt idx="220">
                  <c:v>217.99</c:v>
                </c:pt>
                <c:pt idx="221">
                  <c:v>219.00</c:v>
                </c:pt>
                <c:pt idx="222">
                  <c:v>220.00</c:v>
                </c:pt>
                <c:pt idx="223">
                  <c:v>220.99</c:v>
                </c:pt>
                <c:pt idx="224">
                  <c:v>221.99</c:v>
                </c:pt>
                <c:pt idx="225">
                  <c:v>223.00</c:v>
                </c:pt>
                <c:pt idx="226">
                  <c:v>224.00</c:v>
                </c:pt>
                <c:pt idx="227">
                  <c:v>224.99</c:v>
                </c:pt>
                <c:pt idx="228">
                  <c:v>226.00</c:v>
                </c:pt>
                <c:pt idx="229">
                  <c:v>227.00</c:v>
                </c:pt>
                <c:pt idx="230">
                  <c:v>227.99</c:v>
                </c:pt>
                <c:pt idx="231">
                  <c:v>228.99</c:v>
                </c:pt>
                <c:pt idx="232">
                  <c:v>230.00</c:v>
                </c:pt>
                <c:pt idx="233">
                  <c:v>231.00</c:v>
                </c:pt>
                <c:pt idx="234">
                  <c:v>231.99</c:v>
                </c:pt>
                <c:pt idx="235">
                  <c:v>232.99</c:v>
                </c:pt>
                <c:pt idx="236">
                  <c:v>234.00</c:v>
                </c:pt>
                <c:pt idx="237">
                  <c:v>235.00</c:v>
                </c:pt>
                <c:pt idx="238">
                  <c:v>235.99</c:v>
                </c:pt>
                <c:pt idx="239">
                  <c:v>237.00</c:v>
                </c:pt>
                <c:pt idx="240">
                  <c:v>238.00</c:v>
                </c:pt>
                <c:pt idx="241">
                  <c:v>238.99</c:v>
                </c:pt>
                <c:pt idx="242">
                  <c:v>239.99</c:v>
                </c:pt>
                <c:pt idx="243">
                  <c:v>241.00</c:v>
                </c:pt>
                <c:pt idx="244">
                  <c:v>242.00</c:v>
                </c:pt>
                <c:pt idx="245">
                  <c:v>242.99</c:v>
                </c:pt>
                <c:pt idx="246">
                  <c:v>243.99</c:v>
                </c:pt>
                <c:pt idx="247">
                  <c:v>245.00</c:v>
                </c:pt>
                <c:pt idx="248">
                  <c:v>246.00</c:v>
                </c:pt>
                <c:pt idx="249">
                  <c:v>246.99</c:v>
                </c:pt>
                <c:pt idx="250">
                  <c:v>248.00</c:v>
                </c:pt>
                <c:pt idx="251">
                  <c:v>249.00</c:v>
                </c:pt>
                <c:pt idx="252">
                  <c:v>249.99</c:v>
                </c:pt>
                <c:pt idx="253">
                  <c:v>250.99</c:v>
                </c:pt>
                <c:pt idx="254">
                  <c:v>252.00</c:v>
                </c:pt>
                <c:pt idx="255">
                  <c:v>253.00</c:v>
                </c:pt>
                <c:pt idx="256">
                  <c:v>253.99</c:v>
                </c:pt>
                <c:pt idx="257">
                  <c:v>255.00</c:v>
                </c:pt>
                <c:pt idx="258">
                  <c:v>256.00</c:v>
                </c:pt>
                <c:pt idx="259">
                  <c:v>256.99</c:v>
                </c:pt>
                <c:pt idx="260">
                  <c:v>257.99</c:v>
                </c:pt>
                <c:pt idx="261">
                  <c:v>259.00</c:v>
                </c:pt>
                <c:pt idx="262">
                  <c:v>260.00</c:v>
                </c:pt>
                <c:pt idx="263">
                  <c:v>260.99</c:v>
                </c:pt>
                <c:pt idx="264">
                  <c:v>261.99</c:v>
                </c:pt>
                <c:pt idx="265">
                  <c:v>263.00</c:v>
                </c:pt>
                <c:pt idx="266">
                  <c:v>264.00</c:v>
                </c:pt>
                <c:pt idx="267">
                  <c:v>264.99</c:v>
                </c:pt>
                <c:pt idx="268">
                  <c:v>266.00</c:v>
                </c:pt>
                <c:pt idx="269">
                  <c:v>267.00</c:v>
                </c:pt>
                <c:pt idx="270">
                  <c:v>267.99</c:v>
                </c:pt>
                <c:pt idx="271">
                  <c:v>268.99</c:v>
                </c:pt>
                <c:pt idx="272">
                  <c:v>270.00</c:v>
                </c:pt>
                <c:pt idx="273">
                  <c:v>271.00</c:v>
                </c:pt>
                <c:pt idx="274">
                  <c:v>271.99</c:v>
                </c:pt>
                <c:pt idx="275">
                  <c:v>272.99</c:v>
                </c:pt>
                <c:pt idx="276">
                  <c:v>274.00</c:v>
                </c:pt>
                <c:pt idx="277">
                  <c:v>274.99</c:v>
                </c:pt>
                <c:pt idx="278">
                  <c:v>275.99</c:v>
                </c:pt>
                <c:pt idx="279">
                  <c:v>277.00</c:v>
                </c:pt>
                <c:pt idx="280">
                  <c:v>278.00</c:v>
                </c:pt>
                <c:pt idx="281">
                  <c:v>278.99</c:v>
                </c:pt>
                <c:pt idx="282">
                  <c:v>279.99</c:v>
                </c:pt>
                <c:pt idx="283">
                  <c:v>281.00</c:v>
                </c:pt>
                <c:pt idx="284">
                  <c:v>282.00</c:v>
                </c:pt>
                <c:pt idx="285">
                  <c:v>282.99</c:v>
                </c:pt>
                <c:pt idx="286">
                  <c:v>283.99</c:v>
                </c:pt>
                <c:pt idx="287">
                  <c:v>285.00</c:v>
                </c:pt>
                <c:pt idx="288">
                  <c:v>285.99</c:v>
                </c:pt>
                <c:pt idx="289">
                  <c:v>286.99</c:v>
                </c:pt>
                <c:pt idx="290">
                  <c:v>288.00</c:v>
                </c:pt>
                <c:pt idx="291">
                  <c:v>289.00</c:v>
                </c:pt>
                <c:pt idx="292">
                  <c:v>289.99</c:v>
                </c:pt>
                <c:pt idx="293">
                  <c:v>290.99</c:v>
                </c:pt>
                <c:pt idx="294">
                  <c:v>292.00</c:v>
                </c:pt>
                <c:pt idx="295">
                  <c:v>293.00</c:v>
                </c:pt>
                <c:pt idx="296">
                  <c:v>293.99</c:v>
                </c:pt>
                <c:pt idx="297">
                  <c:v>295.00</c:v>
                </c:pt>
                <c:pt idx="298">
                  <c:v>296.00</c:v>
                </c:pt>
                <c:pt idx="299">
                  <c:v>296.99</c:v>
                </c:pt>
                <c:pt idx="300">
                  <c:v>297.99</c:v>
                </c:pt>
                <c:pt idx="301">
                  <c:v>299.00</c:v>
                </c:pt>
                <c:pt idx="302">
                  <c:v>300.00</c:v>
                </c:pt>
                <c:pt idx="303">
                  <c:v>300.99</c:v>
                </c:pt>
                <c:pt idx="304">
                  <c:v>301.99</c:v>
                </c:pt>
                <c:pt idx="305">
                  <c:v>303.00</c:v>
                </c:pt>
                <c:pt idx="306">
                  <c:v>304.00</c:v>
                </c:pt>
                <c:pt idx="307">
                  <c:v>304.99</c:v>
                </c:pt>
                <c:pt idx="308">
                  <c:v>306.00</c:v>
                </c:pt>
                <c:pt idx="309">
                  <c:v>307.00</c:v>
                </c:pt>
                <c:pt idx="310">
                  <c:v>307.99</c:v>
                </c:pt>
                <c:pt idx="311">
                  <c:v>308.99</c:v>
                </c:pt>
                <c:pt idx="312">
                  <c:v>310.00</c:v>
                </c:pt>
                <c:pt idx="313">
                  <c:v>311.00</c:v>
                </c:pt>
                <c:pt idx="314">
                  <c:v>311.99</c:v>
                </c:pt>
                <c:pt idx="315">
                  <c:v>312.99</c:v>
                </c:pt>
                <c:pt idx="316">
                  <c:v>314.00</c:v>
                </c:pt>
                <c:pt idx="317">
                  <c:v>314.99</c:v>
                </c:pt>
                <c:pt idx="318">
                  <c:v>315.99</c:v>
                </c:pt>
                <c:pt idx="319">
                  <c:v>317.00</c:v>
                </c:pt>
                <c:pt idx="320">
                  <c:v>318.00</c:v>
                </c:pt>
                <c:pt idx="321">
                  <c:v>318.99</c:v>
                </c:pt>
                <c:pt idx="322">
                  <c:v>319.99</c:v>
                </c:pt>
                <c:pt idx="323">
                  <c:v>321.00</c:v>
                </c:pt>
                <c:pt idx="324">
                  <c:v>322.00</c:v>
                </c:pt>
                <c:pt idx="325">
                  <c:v>322.99</c:v>
                </c:pt>
                <c:pt idx="326">
                  <c:v>323.99</c:v>
                </c:pt>
                <c:pt idx="327">
                  <c:v>325.00</c:v>
                </c:pt>
                <c:pt idx="328">
                  <c:v>325.99</c:v>
                </c:pt>
                <c:pt idx="329">
                  <c:v>326.99</c:v>
                </c:pt>
                <c:pt idx="330">
                  <c:v>328.00</c:v>
                </c:pt>
                <c:pt idx="331">
                  <c:v>329.00</c:v>
                </c:pt>
                <c:pt idx="332">
                  <c:v>329.99</c:v>
                </c:pt>
                <c:pt idx="333">
                  <c:v>330.99</c:v>
                </c:pt>
                <c:pt idx="334">
                  <c:v>332.00</c:v>
                </c:pt>
                <c:pt idx="335">
                  <c:v>333.00</c:v>
                </c:pt>
                <c:pt idx="336">
                  <c:v>333.99</c:v>
                </c:pt>
                <c:pt idx="337">
                  <c:v>335.00</c:v>
                </c:pt>
                <c:pt idx="338">
                  <c:v>336.00</c:v>
                </c:pt>
                <c:pt idx="339">
                  <c:v>336.99</c:v>
                </c:pt>
                <c:pt idx="340">
                  <c:v>337.99</c:v>
                </c:pt>
                <c:pt idx="341">
                  <c:v>339.00</c:v>
                </c:pt>
                <c:pt idx="342">
                  <c:v>340.00</c:v>
                </c:pt>
                <c:pt idx="343">
                  <c:v>340.99</c:v>
                </c:pt>
                <c:pt idx="344">
                  <c:v>341.99</c:v>
                </c:pt>
                <c:pt idx="345">
                  <c:v>343.00</c:v>
                </c:pt>
                <c:pt idx="346">
                  <c:v>344.00</c:v>
                </c:pt>
                <c:pt idx="347">
                  <c:v>344.99</c:v>
                </c:pt>
                <c:pt idx="348">
                  <c:v>346.00</c:v>
                </c:pt>
                <c:pt idx="349">
                  <c:v>347.00</c:v>
                </c:pt>
                <c:pt idx="350">
                  <c:v>347.99</c:v>
                </c:pt>
                <c:pt idx="351">
                  <c:v>348.99</c:v>
                </c:pt>
                <c:pt idx="352">
                  <c:v>350.00</c:v>
                </c:pt>
                <c:pt idx="353">
                  <c:v>351.00</c:v>
                </c:pt>
                <c:pt idx="354">
                  <c:v>351.99</c:v>
                </c:pt>
                <c:pt idx="355">
                  <c:v>352.99</c:v>
                </c:pt>
                <c:pt idx="356">
                  <c:v>354.00</c:v>
                </c:pt>
                <c:pt idx="357">
                  <c:v>354.99</c:v>
                </c:pt>
                <c:pt idx="358">
                  <c:v>355.99</c:v>
                </c:pt>
                <c:pt idx="359">
                  <c:v>357.00</c:v>
                </c:pt>
                <c:pt idx="360">
                  <c:v>358.00</c:v>
                </c:pt>
                <c:pt idx="361">
                  <c:v>358.99</c:v>
                </c:pt>
                <c:pt idx="362">
                  <c:v>359.99</c:v>
                </c:pt>
                <c:pt idx="363">
                  <c:v>361.00</c:v>
                </c:pt>
                <c:pt idx="364">
                  <c:v>362.00</c:v>
                </c:pt>
                <c:pt idx="365">
                  <c:v>362.99</c:v>
                </c:pt>
                <c:pt idx="366">
                  <c:v>364.00</c:v>
                </c:pt>
                <c:pt idx="367">
                  <c:v>365.00</c:v>
                </c:pt>
                <c:pt idx="368">
                  <c:v>365.99</c:v>
                </c:pt>
                <c:pt idx="369">
                  <c:v>366.99</c:v>
                </c:pt>
                <c:pt idx="370">
                  <c:v>368.00</c:v>
                </c:pt>
                <c:pt idx="371">
                  <c:v>369.00</c:v>
                </c:pt>
                <c:pt idx="372">
                  <c:v>369.99</c:v>
                </c:pt>
                <c:pt idx="373">
                  <c:v>370.99</c:v>
                </c:pt>
                <c:pt idx="374">
                  <c:v>372.00</c:v>
                </c:pt>
                <c:pt idx="375">
                  <c:v>373.00</c:v>
                </c:pt>
                <c:pt idx="376">
                  <c:v>373.99</c:v>
                </c:pt>
                <c:pt idx="377">
                  <c:v>375.00</c:v>
                </c:pt>
                <c:pt idx="378">
                  <c:v>376.00</c:v>
                </c:pt>
                <c:pt idx="379">
                  <c:v>376.99</c:v>
                </c:pt>
                <c:pt idx="380">
                  <c:v>377.99</c:v>
                </c:pt>
                <c:pt idx="381">
                  <c:v>379.00</c:v>
                </c:pt>
                <c:pt idx="382">
                  <c:v>380.00</c:v>
                </c:pt>
                <c:pt idx="383">
                  <c:v>380.99</c:v>
                </c:pt>
                <c:pt idx="384">
                  <c:v>381.99</c:v>
                </c:pt>
                <c:pt idx="385">
                  <c:v>383.00</c:v>
                </c:pt>
                <c:pt idx="386">
                  <c:v>384.00</c:v>
                </c:pt>
                <c:pt idx="387">
                  <c:v>384.99</c:v>
                </c:pt>
                <c:pt idx="388">
                  <c:v>386.00</c:v>
                </c:pt>
                <c:pt idx="389">
                  <c:v>387.00</c:v>
                </c:pt>
                <c:pt idx="390">
                  <c:v>387.99</c:v>
                </c:pt>
                <c:pt idx="391">
                  <c:v>388.99</c:v>
                </c:pt>
                <c:pt idx="392">
                  <c:v>390.00</c:v>
                </c:pt>
                <c:pt idx="393">
                  <c:v>391.00</c:v>
                </c:pt>
                <c:pt idx="394">
                  <c:v>391.99</c:v>
                </c:pt>
                <c:pt idx="395">
                  <c:v>392.99</c:v>
                </c:pt>
                <c:pt idx="396">
                  <c:v>394.00</c:v>
                </c:pt>
                <c:pt idx="397">
                  <c:v>394.99</c:v>
                </c:pt>
                <c:pt idx="398">
                  <c:v>395.99</c:v>
                </c:pt>
                <c:pt idx="399">
                  <c:v>397.00</c:v>
                </c:pt>
                <c:pt idx="400">
                  <c:v>398.00</c:v>
                </c:pt>
                <c:pt idx="401">
                  <c:v>398.99</c:v>
                </c:pt>
                <c:pt idx="402">
                  <c:v>399.99</c:v>
                </c:pt>
                <c:pt idx="403">
                  <c:v>401.00</c:v>
                </c:pt>
                <c:pt idx="404">
                  <c:v>402.00</c:v>
                </c:pt>
                <c:pt idx="405">
                  <c:v>402.99</c:v>
                </c:pt>
                <c:pt idx="406">
                  <c:v>404.00</c:v>
                </c:pt>
                <c:pt idx="407">
                  <c:v>405.00</c:v>
                </c:pt>
                <c:pt idx="408">
                  <c:v>405.99</c:v>
                </c:pt>
                <c:pt idx="409">
                  <c:v>406.99</c:v>
                </c:pt>
                <c:pt idx="410">
                  <c:v>408.00</c:v>
                </c:pt>
                <c:pt idx="411">
                  <c:v>409.00</c:v>
                </c:pt>
                <c:pt idx="412">
                  <c:v>409.99</c:v>
                </c:pt>
                <c:pt idx="413">
                  <c:v>410.99</c:v>
                </c:pt>
                <c:pt idx="414">
                  <c:v>412.00</c:v>
                </c:pt>
                <c:pt idx="415">
                  <c:v>413.00</c:v>
                </c:pt>
                <c:pt idx="416">
                  <c:v>413.99</c:v>
                </c:pt>
                <c:pt idx="417">
                  <c:v>415.00</c:v>
                </c:pt>
                <c:pt idx="418">
                  <c:v>416.00</c:v>
                </c:pt>
                <c:pt idx="419">
                  <c:v>416.99</c:v>
                </c:pt>
                <c:pt idx="420">
                  <c:v>417.99</c:v>
                </c:pt>
                <c:pt idx="421">
                  <c:v>419.00</c:v>
                </c:pt>
                <c:pt idx="422">
                  <c:v>420.00</c:v>
                </c:pt>
                <c:pt idx="423">
                  <c:v>420.99</c:v>
                </c:pt>
                <c:pt idx="424">
                  <c:v>421.99</c:v>
                </c:pt>
                <c:pt idx="425">
                  <c:v>423.00</c:v>
                </c:pt>
                <c:pt idx="426">
                  <c:v>424.00</c:v>
                </c:pt>
                <c:pt idx="427">
                  <c:v>424.99</c:v>
                </c:pt>
                <c:pt idx="428">
                  <c:v>426.00</c:v>
                </c:pt>
                <c:pt idx="429">
                  <c:v>427.00</c:v>
                </c:pt>
                <c:pt idx="430">
                  <c:v>427.99</c:v>
                </c:pt>
                <c:pt idx="431">
                  <c:v>428.99</c:v>
                </c:pt>
                <c:pt idx="432">
                  <c:v>430.00</c:v>
                </c:pt>
                <c:pt idx="433">
                  <c:v>431.00</c:v>
                </c:pt>
                <c:pt idx="434">
                  <c:v>431.99</c:v>
                </c:pt>
                <c:pt idx="435">
                  <c:v>432.99</c:v>
                </c:pt>
                <c:pt idx="436">
                  <c:v>434.00</c:v>
                </c:pt>
                <c:pt idx="437">
                  <c:v>434.99</c:v>
                </c:pt>
                <c:pt idx="438">
                  <c:v>435.99</c:v>
                </c:pt>
                <c:pt idx="439">
                  <c:v>437.00</c:v>
                </c:pt>
                <c:pt idx="440">
                  <c:v>438.00</c:v>
                </c:pt>
                <c:pt idx="441">
                  <c:v>438.99</c:v>
                </c:pt>
                <c:pt idx="442">
                  <c:v>439.99</c:v>
                </c:pt>
                <c:pt idx="443">
                  <c:v>441.00</c:v>
                </c:pt>
                <c:pt idx="444">
                  <c:v>442.00</c:v>
                </c:pt>
                <c:pt idx="445">
                  <c:v>442.99</c:v>
                </c:pt>
                <c:pt idx="446">
                  <c:v>443.99</c:v>
                </c:pt>
                <c:pt idx="447">
                  <c:v>445.00</c:v>
                </c:pt>
                <c:pt idx="448">
                  <c:v>445.99</c:v>
                </c:pt>
                <c:pt idx="449">
                  <c:v>446.99</c:v>
                </c:pt>
                <c:pt idx="450">
                  <c:v>448.00</c:v>
                </c:pt>
                <c:pt idx="451">
                  <c:v>449.00</c:v>
                </c:pt>
                <c:pt idx="452">
                  <c:v>449.99</c:v>
                </c:pt>
                <c:pt idx="453">
                  <c:v>450.99</c:v>
                </c:pt>
                <c:pt idx="454">
                  <c:v>452.00</c:v>
                </c:pt>
                <c:pt idx="455">
                  <c:v>453.00</c:v>
                </c:pt>
                <c:pt idx="456">
                  <c:v>453.99</c:v>
                </c:pt>
                <c:pt idx="457">
                  <c:v>455.00</c:v>
                </c:pt>
                <c:pt idx="458">
                  <c:v>456.00</c:v>
                </c:pt>
                <c:pt idx="459">
                  <c:v>456.99</c:v>
                </c:pt>
                <c:pt idx="460">
                  <c:v>457.99</c:v>
                </c:pt>
                <c:pt idx="461">
                  <c:v>459.00</c:v>
                </c:pt>
                <c:pt idx="462">
                  <c:v>460.00</c:v>
                </c:pt>
                <c:pt idx="463">
                  <c:v>460.99</c:v>
                </c:pt>
                <c:pt idx="464">
                  <c:v>461.99</c:v>
                </c:pt>
                <c:pt idx="465">
                  <c:v>463.00</c:v>
                </c:pt>
                <c:pt idx="466">
                  <c:v>464.00</c:v>
                </c:pt>
                <c:pt idx="467">
                  <c:v>464.99</c:v>
                </c:pt>
                <c:pt idx="468">
                  <c:v>466.00</c:v>
                </c:pt>
                <c:pt idx="469">
                  <c:v>467.00</c:v>
                </c:pt>
                <c:pt idx="470">
                  <c:v>467.99</c:v>
                </c:pt>
                <c:pt idx="471">
                  <c:v>468.99</c:v>
                </c:pt>
                <c:pt idx="472">
                  <c:v>470.00</c:v>
                </c:pt>
                <c:pt idx="473">
                  <c:v>471.00</c:v>
                </c:pt>
                <c:pt idx="474">
                  <c:v>471.99</c:v>
                </c:pt>
                <c:pt idx="475">
                  <c:v>472.99</c:v>
                </c:pt>
                <c:pt idx="476">
                  <c:v>474.00</c:v>
                </c:pt>
                <c:pt idx="477">
                  <c:v>474.99</c:v>
                </c:pt>
                <c:pt idx="478">
                  <c:v>475.99</c:v>
                </c:pt>
                <c:pt idx="479">
                  <c:v>477.00</c:v>
                </c:pt>
                <c:pt idx="480">
                  <c:v>478.00</c:v>
                </c:pt>
                <c:pt idx="481">
                  <c:v>478.99</c:v>
                </c:pt>
                <c:pt idx="482">
                  <c:v>479.99</c:v>
                </c:pt>
                <c:pt idx="483">
                  <c:v>481.00</c:v>
                </c:pt>
                <c:pt idx="484">
                  <c:v>482.00</c:v>
                </c:pt>
                <c:pt idx="485">
                  <c:v>482.99</c:v>
                </c:pt>
                <c:pt idx="486">
                  <c:v>483.99</c:v>
                </c:pt>
                <c:pt idx="487">
                  <c:v>485.00</c:v>
                </c:pt>
                <c:pt idx="488">
                  <c:v>485.99</c:v>
                </c:pt>
                <c:pt idx="489">
                  <c:v>486.99</c:v>
                </c:pt>
                <c:pt idx="490">
                  <c:v>488.00</c:v>
                </c:pt>
                <c:pt idx="491">
                  <c:v>489.00</c:v>
                </c:pt>
                <c:pt idx="492">
                  <c:v>489.99</c:v>
                </c:pt>
                <c:pt idx="493">
                  <c:v>490.99</c:v>
                </c:pt>
                <c:pt idx="494">
                  <c:v>492.00</c:v>
                </c:pt>
                <c:pt idx="495">
                  <c:v>493.00</c:v>
                </c:pt>
                <c:pt idx="496">
                  <c:v>493.99</c:v>
                </c:pt>
                <c:pt idx="497">
                  <c:v>495.00</c:v>
                </c:pt>
                <c:pt idx="498">
                  <c:v>496.00</c:v>
                </c:pt>
                <c:pt idx="499">
                  <c:v>496.99</c:v>
                </c:pt>
                <c:pt idx="500">
                  <c:v>497.99</c:v>
                </c:pt>
                <c:pt idx="501">
                  <c:v>499.00</c:v>
                </c:pt>
                <c:pt idx="502">
                  <c:v>500.00</c:v>
                </c:pt>
                <c:pt idx="503">
                  <c:v>500.99</c:v>
                </c:pt>
                <c:pt idx="504">
                  <c:v>501.99</c:v>
                </c:pt>
                <c:pt idx="505">
                  <c:v>503.00</c:v>
                </c:pt>
                <c:pt idx="506">
                  <c:v>504.00</c:v>
                </c:pt>
                <c:pt idx="507">
                  <c:v>504.99</c:v>
                </c:pt>
                <c:pt idx="508">
                  <c:v>506.00</c:v>
                </c:pt>
                <c:pt idx="509">
                  <c:v>507.00</c:v>
                </c:pt>
                <c:pt idx="510">
                  <c:v>507.99</c:v>
                </c:pt>
                <c:pt idx="511">
                  <c:v>508.99</c:v>
                </c:pt>
                <c:pt idx="512">
                  <c:v>510.00</c:v>
                </c:pt>
                <c:pt idx="513">
                  <c:v>511.00</c:v>
                </c:pt>
                <c:pt idx="514">
                  <c:v>511.99</c:v>
                </c:pt>
                <c:pt idx="515">
                  <c:v>512.99</c:v>
                </c:pt>
                <c:pt idx="516">
                  <c:v>514.00</c:v>
                </c:pt>
                <c:pt idx="517">
                  <c:v>514.99</c:v>
                </c:pt>
                <c:pt idx="518">
                  <c:v>515.99</c:v>
                </c:pt>
                <c:pt idx="519">
                  <c:v>517.00</c:v>
                </c:pt>
                <c:pt idx="520">
                  <c:v>518.00</c:v>
                </c:pt>
                <c:pt idx="521">
                  <c:v>518.99</c:v>
                </c:pt>
                <c:pt idx="522">
                  <c:v>519.99</c:v>
                </c:pt>
                <c:pt idx="523">
                  <c:v>521.00</c:v>
                </c:pt>
                <c:pt idx="524">
                  <c:v>522.00</c:v>
                </c:pt>
                <c:pt idx="525">
                  <c:v>522.99</c:v>
                </c:pt>
                <c:pt idx="526">
                  <c:v>524.00</c:v>
                </c:pt>
                <c:pt idx="527">
                  <c:v>525.00</c:v>
                </c:pt>
                <c:pt idx="528">
                  <c:v>525.99</c:v>
                </c:pt>
                <c:pt idx="529">
                  <c:v>526.99</c:v>
                </c:pt>
                <c:pt idx="530">
                  <c:v>528.00</c:v>
                </c:pt>
                <c:pt idx="531">
                  <c:v>529.00</c:v>
                </c:pt>
                <c:pt idx="532">
                  <c:v>529.99</c:v>
                </c:pt>
                <c:pt idx="533">
                  <c:v>530.99</c:v>
                </c:pt>
                <c:pt idx="534">
                  <c:v>532.00</c:v>
                </c:pt>
                <c:pt idx="535">
                  <c:v>533.00</c:v>
                </c:pt>
                <c:pt idx="536">
                  <c:v>533.99</c:v>
                </c:pt>
                <c:pt idx="537">
                  <c:v>535.00</c:v>
                </c:pt>
                <c:pt idx="538">
                  <c:v>536.00</c:v>
                </c:pt>
                <c:pt idx="539">
                  <c:v>536.99</c:v>
                </c:pt>
                <c:pt idx="540">
                  <c:v>537.99</c:v>
                </c:pt>
                <c:pt idx="541">
                  <c:v>539.00</c:v>
                </c:pt>
                <c:pt idx="542">
                  <c:v>540.00</c:v>
                </c:pt>
                <c:pt idx="543">
                  <c:v>540.99</c:v>
                </c:pt>
                <c:pt idx="544">
                  <c:v>541.99</c:v>
                </c:pt>
                <c:pt idx="545">
                  <c:v>543.00</c:v>
                </c:pt>
                <c:pt idx="546">
                  <c:v>544.00</c:v>
                </c:pt>
                <c:pt idx="547">
                  <c:v>544.99</c:v>
                </c:pt>
                <c:pt idx="548">
                  <c:v>546.00</c:v>
                </c:pt>
                <c:pt idx="549">
                  <c:v>547.00</c:v>
                </c:pt>
                <c:pt idx="550">
                  <c:v>547.99</c:v>
                </c:pt>
                <c:pt idx="551">
                  <c:v>548.99</c:v>
                </c:pt>
                <c:pt idx="552">
                  <c:v>550.00</c:v>
                </c:pt>
                <c:pt idx="553">
                  <c:v>551.00</c:v>
                </c:pt>
                <c:pt idx="554">
                  <c:v>551.99</c:v>
                </c:pt>
                <c:pt idx="555">
                  <c:v>552.99</c:v>
                </c:pt>
                <c:pt idx="556">
                  <c:v>554.00</c:v>
                </c:pt>
                <c:pt idx="557">
                  <c:v>555.00</c:v>
                </c:pt>
                <c:pt idx="558">
                  <c:v>555.99</c:v>
                </c:pt>
                <c:pt idx="559">
                  <c:v>557.00</c:v>
                </c:pt>
                <c:pt idx="560">
                  <c:v>558.00</c:v>
                </c:pt>
                <c:pt idx="561">
                  <c:v>558.99</c:v>
                </c:pt>
                <c:pt idx="562">
                  <c:v>559.99</c:v>
                </c:pt>
                <c:pt idx="563">
                  <c:v>561.00</c:v>
                </c:pt>
                <c:pt idx="564">
                  <c:v>562.00</c:v>
                </c:pt>
                <c:pt idx="565">
                  <c:v>562.99</c:v>
                </c:pt>
                <c:pt idx="566">
                  <c:v>563.99</c:v>
                </c:pt>
                <c:pt idx="567">
                  <c:v>565.00</c:v>
                </c:pt>
                <c:pt idx="568">
                  <c:v>565.99</c:v>
                </c:pt>
                <c:pt idx="569">
                  <c:v>566.99</c:v>
                </c:pt>
                <c:pt idx="570">
                  <c:v>568.00</c:v>
                </c:pt>
                <c:pt idx="571">
                  <c:v>569.00</c:v>
                </c:pt>
                <c:pt idx="572">
                  <c:v>569.99</c:v>
                </c:pt>
                <c:pt idx="573">
                  <c:v>570.99</c:v>
                </c:pt>
                <c:pt idx="574">
                  <c:v>572.00</c:v>
                </c:pt>
                <c:pt idx="575">
                  <c:v>573.00</c:v>
                </c:pt>
                <c:pt idx="576">
                  <c:v>573.99</c:v>
                </c:pt>
                <c:pt idx="577">
                  <c:v>574.99</c:v>
                </c:pt>
                <c:pt idx="578">
                  <c:v>576.00</c:v>
                </c:pt>
                <c:pt idx="579">
                  <c:v>576.99</c:v>
                </c:pt>
                <c:pt idx="580">
                  <c:v>577.99</c:v>
                </c:pt>
                <c:pt idx="581">
                  <c:v>579.00</c:v>
                </c:pt>
                <c:pt idx="582">
                  <c:v>580.00</c:v>
                </c:pt>
                <c:pt idx="583">
                  <c:v>580.99</c:v>
                </c:pt>
                <c:pt idx="584">
                  <c:v>581.99</c:v>
                </c:pt>
                <c:pt idx="585">
                  <c:v>583.00</c:v>
                </c:pt>
                <c:pt idx="586">
                  <c:v>584.00</c:v>
                </c:pt>
                <c:pt idx="587">
                  <c:v>584.99</c:v>
                </c:pt>
                <c:pt idx="588">
                  <c:v>586.00</c:v>
                </c:pt>
                <c:pt idx="589">
                  <c:v>587.00</c:v>
                </c:pt>
                <c:pt idx="590">
                  <c:v>587.99</c:v>
                </c:pt>
                <c:pt idx="591">
                  <c:v>588.99</c:v>
                </c:pt>
                <c:pt idx="592">
                  <c:v>590.00</c:v>
                </c:pt>
                <c:pt idx="593">
                  <c:v>591.00</c:v>
                </c:pt>
                <c:pt idx="594">
                  <c:v>591.99</c:v>
                </c:pt>
                <c:pt idx="595">
                  <c:v>592.99</c:v>
                </c:pt>
                <c:pt idx="596">
                  <c:v>594.00</c:v>
                </c:pt>
                <c:pt idx="597">
                  <c:v>595.00</c:v>
                </c:pt>
                <c:pt idx="598">
                  <c:v>595.99</c:v>
                </c:pt>
                <c:pt idx="599">
                  <c:v>597.00</c:v>
                </c:pt>
                <c:pt idx="600">
                  <c:v>598.00</c:v>
                </c:pt>
                <c:pt idx="601">
                  <c:v>598.99</c:v>
                </c:pt>
                <c:pt idx="602">
                  <c:v>599.99</c:v>
                </c:pt>
                <c:pt idx="603">
                  <c:v>601.00</c:v>
                </c:pt>
                <c:pt idx="604">
                  <c:v>602.00</c:v>
                </c:pt>
                <c:pt idx="605">
                  <c:v>602.99</c:v>
                </c:pt>
                <c:pt idx="606">
                  <c:v>603.99</c:v>
                </c:pt>
                <c:pt idx="607">
                  <c:v>605.00</c:v>
                </c:pt>
                <c:pt idx="608">
                  <c:v>605.99</c:v>
                </c:pt>
                <c:pt idx="609">
                  <c:v>606.99</c:v>
                </c:pt>
                <c:pt idx="610">
                  <c:v>608.00</c:v>
                </c:pt>
                <c:pt idx="611">
                  <c:v>609.00</c:v>
                </c:pt>
                <c:pt idx="612">
                  <c:v>609.99</c:v>
                </c:pt>
                <c:pt idx="613">
                  <c:v>610.99</c:v>
                </c:pt>
                <c:pt idx="614">
                  <c:v>612.00</c:v>
                </c:pt>
                <c:pt idx="615">
                  <c:v>613.00</c:v>
                </c:pt>
                <c:pt idx="616">
                  <c:v>613.99</c:v>
                </c:pt>
                <c:pt idx="617">
                  <c:v>615.00</c:v>
                </c:pt>
                <c:pt idx="618">
                  <c:v>616.00</c:v>
                </c:pt>
                <c:pt idx="619">
                  <c:v>616.99</c:v>
                </c:pt>
                <c:pt idx="620">
                  <c:v>617.99</c:v>
                </c:pt>
                <c:pt idx="621">
                  <c:v>619.00</c:v>
                </c:pt>
                <c:pt idx="622">
                  <c:v>620.00</c:v>
                </c:pt>
                <c:pt idx="623">
                  <c:v>620.99</c:v>
                </c:pt>
                <c:pt idx="624">
                  <c:v>621.99</c:v>
                </c:pt>
                <c:pt idx="625">
                  <c:v>623.00</c:v>
                </c:pt>
                <c:pt idx="626">
                  <c:v>624.00</c:v>
                </c:pt>
                <c:pt idx="627">
                  <c:v>624.99</c:v>
                </c:pt>
                <c:pt idx="628">
                  <c:v>626.00</c:v>
                </c:pt>
                <c:pt idx="629">
                  <c:v>627.00</c:v>
                </c:pt>
                <c:pt idx="630">
                  <c:v>627.99</c:v>
                </c:pt>
                <c:pt idx="631">
                  <c:v>628.99</c:v>
                </c:pt>
                <c:pt idx="632">
                  <c:v>630.00</c:v>
                </c:pt>
                <c:pt idx="633">
                  <c:v>631.00</c:v>
                </c:pt>
                <c:pt idx="634">
                  <c:v>631.99</c:v>
                </c:pt>
                <c:pt idx="635">
                  <c:v>632.99</c:v>
                </c:pt>
                <c:pt idx="636">
                  <c:v>634.00</c:v>
                </c:pt>
                <c:pt idx="637">
                  <c:v>634.99</c:v>
                </c:pt>
                <c:pt idx="638">
                  <c:v>635.99</c:v>
                </c:pt>
                <c:pt idx="639">
                  <c:v>637.00</c:v>
                </c:pt>
                <c:pt idx="640">
                  <c:v>638.00</c:v>
                </c:pt>
                <c:pt idx="641">
                  <c:v>638.99</c:v>
                </c:pt>
                <c:pt idx="642">
                  <c:v>639.99</c:v>
                </c:pt>
                <c:pt idx="643">
                  <c:v>641.00</c:v>
                </c:pt>
                <c:pt idx="644">
                  <c:v>642.00</c:v>
                </c:pt>
                <c:pt idx="645">
                  <c:v>642.99</c:v>
                </c:pt>
                <c:pt idx="646">
                  <c:v>643.99</c:v>
                </c:pt>
                <c:pt idx="647">
                  <c:v>645.00</c:v>
                </c:pt>
                <c:pt idx="648">
                  <c:v>645.99</c:v>
                </c:pt>
                <c:pt idx="649">
                  <c:v>646.99</c:v>
                </c:pt>
                <c:pt idx="650">
                  <c:v>648.00</c:v>
                </c:pt>
                <c:pt idx="651">
                  <c:v>649.00</c:v>
                </c:pt>
                <c:pt idx="652">
                  <c:v>649.99</c:v>
                </c:pt>
                <c:pt idx="653">
                  <c:v>650.99</c:v>
                </c:pt>
                <c:pt idx="654">
                  <c:v>652.00</c:v>
                </c:pt>
                <c:pt idx="655">
                  <c:v>653.00</c:v>
                </c:pt>
                <c:pt idx="656">
                  <c:v>653.99</c:v>
                </c:pt>
                <c:pt idx="657">
                  <c:v>655.00</c:v>
                </c:pt>
                <c:pt idx="658">
                  <c:v>656.00</c:v>
                </c:pt>
                <c:pt idx="659">
                  <c:v>656.99</c:v>
                </c:pt>
                <c:pt idx="660">
                  <c:v>657.99</c:v>
                </c:pt>
                <c:pt idx="661">
                  <c:v>659.00</c:v>
                </c:pt>
                <c:pt idx="662">
                  <c:v>660.00</c:v>
                </c:pt>
                <c:pt idx="663">
                  <c:v>660.99</c:v>
                </c:pt>
                <c:pt idx="664">
                  <c:v>661.99</c:v>
                </c:pt>
                <c:pt idx="665">
                  <c:v>663.00</c:v>
                </c:pt>
                <c:pt idx="666">
                  <c:v>664.00</c:v>
                </c:pt>
                <c:pt idx="667">
                  <c:v>664.99</c:v>
                </c:pt>
                <c:pt idx="668">
                  <c:v>666.00</c:v>
                </c:pt>
                <c:pt idx="669">
                  <c:v>667.00</c:v>
                </c:pt>
                <c:pt idx="670">
                  <c:v>667.99</c:v>
                </c:pt>
                <c:pt idx="671">
                  <c:v>668.99</c:v>
                </c:pt>
                <c:pt idx="672">
                  <c:v>670.00</c:v>
                </c:pt>
                <c:pt idx="673">
                  <c:v>671.00</c:v>
                </c:pt>
                <c:pt idx="674">
                  <c:v>671.99</c:v>
                </c:pt>
                <c:pt idx="675">
                  <c:v>672.99</c:v>
                </c:pt>
                <c:pt idx="676">
                  <c:v>674.00</c:v>
                </c:pt>
                <c:pt idx="677">
                  <c:v>675.00</c:v>
                </c:pt>
                <c:pt idx="678">
                  <c:v>675.99</c:v>
                </c:pt>
                <c:pt idx="679">
                  <c:v>677.00</c:v>
                </c:pt>
                <c:pt idx="680">
                  <c:v>678.00</c:v>
                </c:pt>
                <c:pt idx="681">
                  <c:v>678.99</c:v>
                </c:pt>
                <c:pt idx="682">
                  <c:v>679.99</c:v>
                </c:pt>
                <c:pt idx="683">
                  <c:v>681.00</c:v>
                </c:pt>
                <c:pt idx="684">
                  <c:v>682.00</c:v>
                </c:pt>
                <c:pt idx="685">
                  <c:v>682.99</c:v>
                </c:pt>
                <c:pt idx="686">
                  <c:v>683.99</c:v>
                </c:pt>
                <c:pt idx="687">
                  <c:v>685.00</c:v>
                </c:pt>
                <c:pt idx="688">
                  <c:v>686.00</c:v>
                </c:pt>
                <c:pt idx="689">
                  <c:v>686.99</c:v>
                </c:pt>
                <c:pt idx="690">
                  <c:v>688.00</c:v>
                </c:pt>
                <c:pt idx="691">
                  <c:v>689.00</c:v>
                </c:pt>
                <c:pt idx="692">
                  <c:v>689.99</c:v>
                </c:pt>
                <c:pt idx="693">
                  <c:v>690.99</c:v>
                </c:pt>
                <c:pt idx="694">
                  <c:v>692.00</c:v>
                </c:pt>
                <c:pt idx="695">
                  <c:v>693.00</c:v>
                </c:pt>
                <c:pt idx="696">
                  <c:v>693.99</c:v>
                </c:pt>
                <c:pt idx="697">
                  <c:v>694.99</c:v>
                </c:pt>
                <c:pt idx="698">
                  <c:v>696.00</c:v>
                </c:pt>
                <c:pt idx="699">
                  <c:v>696.99</c:v>
                </c:pt>
                <c:pt idx="700">
                  <c:v>697.99</c:v>
                </c:pt>
                <c:pt idx="701">
                  <c:v>699.00</c:v>
                </c:pt>
                <c:pt idx="702">
                  <c:v>700.00</c:v>
                </c:pt>
                <c:pt idx="703">
                  <c:v>700.99</c:v>
                </c:pt>
                <c:pt idx="704">
                  <c:v>701.99</c:v>
                </c:pt>
                <c:pt idx="705">
                  <c:v>703.00</c:v>
                </c:pt>
                <c:pt idx="706">
                  <c:v>704.00</c:v>
                </c:pt>
                <c:pt idx="707">
                  <c:v>704.99</c:v>
                </c:pt>
                <c:pt idx="708">
                  <c:v>705.99</c:v>
                </c:pt>
                <c:pt idx="709">
                  <c:v>707.00</c:v>
                </c:pt>
                <c:pt idx="710">
                  <c:v>707.99</c:v>
                </c:pt>
                <c:pt idx="711">
                  <c:v>708.99</c:v>
                </c:pt>
                <c:pt idx="712">
                  <c:v>710.00</c:v>
                </c:pt>
                <c:pt idx="713">
                  <c:v>711.00</c:v>
                </c:pt>
                <c:pt idx="714">
                  <c:v>711.99</c:v>
                </c:pt>
                <c:pt idx="715">
                  <c:v>712.99</c:v>
                </c:pt>
                <c:pt idx="716">
                  <c:v>714.00</c:v>
                </c:pt>
                <c:pt idx="717">
                  <c:v>715.00</c:v>
                </c:pt>
                <c:pt idx="718">
                  <c:v>715.99</c:v>
                </c:pt>
                <c:pt idx="719">
                  <c:v>717.00</c:v>
                </c:pt>
                <c:pt idx="720">
                  <c:v>718.00</c:v>
                </c:pt>
                <c:pt idx="721">
                  <c:v>718.99</c:v>
                </c:pt>
                <c:pt idx="722">
                  <c:v>719.99</c:v>
                </c:pt>
                <c:pt idx="723">
                  <c:v>721.00</c:v>
                </c:pt>
                <c:pt idx="724">
                  <c:v>722.00</c:v>
                </c:pt>
                <c:pt idx="725">
                  <c:v>722.99</c:v>
                </c:pt>
                <c:pt idx="726">
                  <c:v>723.99</c:v>
                </c:pt>
                <c:pt idx="727">
                  <c:v>725.00</c:v>
                </c:pt>
                <c:pt idx="728">
                  <c:v>726.00</c:v>
                </c:pt>
                <c:pt idx="729">
                  <c:v>726.99</c:v>
                </c:pt>
                <c:pt idx="730">
                  <c:v>728.00</c:v>
                </c:pt>
                <c:pt idx="731">
                  <c:v>729.00</c:v>
                </c:pt>
                <c:pt idx="732">
                  <c:v>729.99</c:v>
                </c:pt>
                <c:pt idx="733">
                  <c:v>730.99</c:v>
                </c:pt>
                <c:pt idx="734">
                  <c:v>732.00</c:v>
                </c:pt>
                <c:pt idx="735">
                  <c:v>733.00</c:v>
                </c:pt>
                <c:pt idx="736">
                  <c:v>733.99</c:v>
                </c:pt>
                <c:pt idx="737">
                  <c:v>734.99</c:v>
                </c:pt>
                <c:pt idx="738">
                  <c:v>736.00</c:v>
                </c:pt>
                <c:pt idx="739">
                  <c:v>736.99</c:v>
                </c:pt>
                <c:pt idx="740">
                  <c:v>737.99</c:v>
                </c:pt>
                <c:pt idx="741">
                  <c:v>739.00</c:v>
                </c:pt>
                <c:pt idx="742">
                  <c:v>740.00</c:v>
                </c:pt>
                <c:pt idx="743">
                  <c:v>740.99</c:v>
                </c:pt>
                <c:pt idx="744">
                  <c:v>741.99</c:v>
                </c:pt>
                <c:pt idx="745">
                  <c:v>743.00</c:v>
                </c:pt>
                <c:pt idx="746">
                  <c:v>744.00</c:v>
                </c:pt>
                <c:pt idx="747">
                  <c:v>744.99</c:v>
                </c:pt>
                <c:pt idx="748">
                  <c:v>746.00</c:v>
                </c:pt>
                <c:pt idx="749">
                  <c:v>747.00</c:v>
                </c:pt>
                <c:pt idx="750">
                  <c:v>747.99</c:v>
                </c:pt>
                <c:pt idx="751">
                  <c:v>748.99</c:v>
                </c:pt>
                <c:pt idx="752">
                  <c:v>750.00</c:v>
                </c:pt>
                <c:pt idx="753">
                  <c:v>751.00</c:v>
                </c:pt>
                <c:pt idx="754">
                  <c:v>751.99</c:v>
                </c:pt>
                <c:pt idx="755">
                  <c:v>752.99</c:v>
                </c:pt>
                <c:pt idx="756">
                  <c:v>754.00</c:v>
                </c:pt>
                <c:pt idx="757">
                  <c:v>755.00</c:v>
                </c:pt>
                <c:pt idx="758">
                  <c:v>755.99</c:v>
                </c:pt>
                <c:pt idx="759">
                  <c:v>757.00</c:v>
                </c:pt>
                <c:pt idx="760">
                  <c:v>758.00</c:v>
                </c:pt>
                <c:pt idx="761">
                  <c:v>758.99</c:v>
                </c:pt>
                <c:pt idx="762">
                  <c:v>759.99</c:v>
                </c:pt>
                <c:pt idx="763">
                  <c:v>761.00</c:v>
                </c:pt>
                <c:pt idx="764">
                  <c:v>762.00</c:v>
                </c:pt>
                <c:pt idx="765">
                  <c:v>762.99</c:v>
                </c:pt>
                <c:pt idx="766">
                  <c:v>763.99</c:v>
                </c:pt>
                <c:pt idx="767">
                  <c:v>765.00</c:v>
                </c:pt>
                <c:pt idx="768">
                  <c:v>766.00</c:v>
                </c:pt>
                <c:pt idx="769">
                  <c:v>766.99</c:v>
                </c:pt>
                <c:pt idx="770">
                  <c:v>768.00</c:v>
                </c:pt>
                <c:pt idx="771">
                  <c:v>769.00</c:v>
                </c:pt>
                <c:pt idx="772">
                  <c:v>769.99</c:v>
                </c:pt>
                <c:pt idx="773">
                  <c:v>770.99</c:v>
                </c:pt>
                <c:pt idx="774">
                  <c:v>772.00</c:v>
                </c:pt>
                <c:pt idx="775">
                  <c:v>773.00</c:v>
                </c:pt>
                <c:pt idx="776">
                  <c:v>773.99</c:v>
                </c:pt>
                <c:pt idx="777">
                  <c:v>774.99</c:v>
                </c:pt>
                <c:pt idx="778">
                  <c:v>776.00</c:v>
                </c:pt>
                <c:pt idx="779">
                  <c:v>776.99</c:v>
                </c:pt>
                <c:pt idx="780">
                  <c:v>777.99</c:v>
                </c:pt>
                <c:pt idx="781">
                  <c:v>779.00</c:v>
                </c:pt>
                <c:pt idx="782">
                  <c:v>780.00</c:v>
                </c:pt>
                <c:pt idx="783">
                  <c:v>780.99</c:v>
                </c:pt>
                <c:pt idx="784">
                  <c:v>781.99</c:v>
                </c:pt>
                <c:pt idx="785">
                  <c:v>783.00</c:v>
                </c:pt>
                <c:pt idx="786">
                  <c:v>784.00</c:v>
                </c:pt>
                <c:pt idx="787">
                  <c:v>784.99</c:v>
                </c:pt>
                <c:pt idx="788">
                  <c:v>786.00</c:v>
                </c:pt>
                <c:pt idx="789">
                  <c:v>787.00</c:v>
                </c:pt>
                <c:pt idx="790">
                  <c:v>787.99</c:v>
                </c:pt>
                <c:pt idx="791">
                  <c:v>788.99</c:v>
                </c:pt>
                <c:pt idx="792">
                  <c:v>790.00</c:v>
                </c:pt>
                <c:pt idx="793">
                  <c:v>791.00</c:v>
                </c:pt>
                <c:pt idx="794">
                  <c:v>791.99</c:v>
                </c:pt>
                <c:pt idx="795">
                  <c:v>792.99</c:v>
                </c:pt>
                <c:pt idx="796">
                  <c:v>794.00</c:v>
                </c:pt>
                <c:pt idx="797">
                  <c:v>795.00</c:v>
                </c:pt>
                <c:pt idx="798">
                  <c:v>795.99</c:v>
                </c:pt>
                <c:pt idx="799">
                  <c:v>797.00</c:v>
                </c:pt>
                <c:pt idx="800">
                  <c:v>798.00</c:v>
                </c:pt>
                <c:pt idx="801">
                  <c:v>798.99</c:v>
                </c:pt>
                <c:pt idx="802">
                  <c:v>799.99</c:v>
                </c:pt>
                <c:pt idx="803">
                  <c:v>801.00</c:v>
                </c:pt>
                <c:pt idx="804">
                  <c:v>802.00</c:v>
                </c:pt>
                <c:pt idx="805">
                  <c:v>802.99</c:v>
                </c:pt>
                <c:pt idx="806">
                  <c:v>803.99</c:v>
                </c:pt>
                <c:pt idx="807">
                  <c:v>805.00</c:v>
                </c:pt>
                <c:pt idx="808">
                  <c:v>806.00</c:v>
                </c:pt>
                <c:pt idx="809">
                  <c:v>806.99</c:v>
                </c:pt>
                <c:pt idx="810">
                  <c:v>808.00</c:v>
                </c:pt>
                <c:pt idx="811">
                  <c:v>809.00</c:v>
                </c:pt>
                <c:pt idx="812">
                  <c:v>809.99</c:v>
                </c:pt>
                <c:pt idx="813">
                  <c:v>810.99</c:v>
                </c:pt>
                <c:pt idx="814">
                  <c:v>812.00</c:v>
                </c:pt>
                <c:pt idx="815">
                  <c:v>813.00</c:v>
                </c:pt>
                <c:pt idx="816">
                  <c:v>813.99</c:v>
                </c:pt>
                <c:pt idx="817">
                  <c:v>814.99</c:v>
                </c:pt>
                <c:pt idx="818">
                  <c:v>816.00</c:v>
                </c:pt>
                <c:pt idx="819">
                  <c:v>816.99</c:v>
                </c:pt>
                <c:pt idx="820">
                  <c:v>817.99</c:v>
                </c:pt>
                <c:pt idx="821">
                  <c:v>819.00</c:v>
                </c:pt>
                <c:pt idx="822">
                  <c:v>820.00</c:v>
                </c:pt>
                <c:pt idx="823">
                  <c:v>820.99</c:v>
                </c:pt>
                <c:pt idx="824">
                  <c:v>821.99</c:v>
                </c:pt>
                <c:pt idx="825">
                  <c:v>823.00</c:v>
                </c:pt>
                <c:pt idx="826">
                  <c:v>824.00</c:v>
                </c:pt>
                <c:pt idx="827">
                  <c:v>824.99</c:v>
                </c:pt>
                <c:pt idx="828">
                  <c:v>826.00</c:v>
                </c:pt>
                <c:pt idx="829">
                  <c:v>827.00</c:v>
                </c:pt>
                <c:pt idx="830">
                  <c:v>827.99</c:v>
                </c:pt>
                <c:pt idx="831">
                  <c:v>828.99</c:v>
                </c:pt>
                <c:pt idx="832">
                  <c:v>830.00</c:v>
                </c:pt>
                <c:pt idx="833">
                  <c:v>831.00</c:v>
                </c:pt>
                <c:pt idx="834">
                  <c:v>831.99</c:v>
                </c:pt>
                <c:pt idx="835">
                  <c:v>832.99</c:v>
                </c:pt>
                <c:pt idx="836">
                  <c:v>834.00</c:v>
                </c:pt>
                <c:pt idx="837">
                  <c:v>835.00</c:v>
                </c:pt>
                <c:pt idx="838">
                  <c:v>835.99</c:v>
                </c:pt>
                <c:pt idx="839">
                  <c:v>837.00</c:v>
                </c:pt>
                <c:pt idx="840">
                  <c:v>838.00</c:v>
                </c:pt>
                <c:pt idx="841">
                  <c:v>838.99</c:v>
                </c:pt>
                <c:pt idx="842">
                  <c:v>839.99</c:v>
                </c:pt>
                <c:pt idx="843">
                  <c:v>841.00</c:v>
                </c:pt>
                <c:pt idx="844">
                  <c:v>842.00</c:v>
                </c:pt>
                <c:pt idx="845">
                  <c:v>842.99</c:v>
                </c:pt>
                <c:pt idx="846">
                  <c:v>843.99</c:v>
                </c:pt>
                <c:pt idx="847">
                  <c:v>845.00</c:v>
                </c:pt>
                <c:pt idx="848">
                  <c:v>846.00</c:v>
                </c:pt>
                <c:pt idx="849">
                  <c:v>846.99</c:v>
                </c:pt>
                <c:pt idx="850">
                  <c:v>848.00</c:v>
                </c:pt>
                <c:pt idx="851">
                  <c:v>849.00</c:v>
                </c:pt>
                <c:pt idx="852">
                  <c:v>849.99</c:v>
                </c:pt>
                <c:pt idx="853">
                  <c:v>850.99</c:v>
                </c:pt>
                <c:pt idx="854">
                  <c:v>852.00</c:v>
                </c:pt>
                <c:pt idx="855">
                  <c:v>853.00</c:v>
                </c:pt>
                <c:pt idx="856">
                  <c:v>853.99</c:v>
                </c:pt>
                <c:pt idx="857">
                  <c:v>854.99</c:v>
                </c:pt>
                <c:pt idx="858">
                  <c:v>856.00</c:v>
                </c:pt>
                <c:pt idx="859">
                  <c:v>856.99</c:v>
                </c:pt>
                <c:pt idx="860">
                  <c:v>857.99</c:v>
                </c:pt>
                <c:pt idx="861">
                  <c:v>859.00</c:v>
                </c:pt>
                <c:pt idx="862">
                  <c:v>860.00</c:v>
                </c:pt>
                <c:pt idx="863">
                  <c:v>860.99</c:v>
                </c:pt>
                <c:pt idx="864">
                  <c:v>861.99</c:v>
                </c:pt>
                <c:pt idx="865">
                  <c:v>863.00</c:v>
                </c:pt>
                <c:pt idx="866">
                  <c:v>864.00</c:v>
                </c:pt>
                <c:pt idx="867">
                  <c:v>864.99</c:v>
                </c:pt>
                <c:pt idx="868">
                  <c:v>866.00</c:v>
                </c:pt>
                <c:pt idx="869">
                  <c:v>867.00</c:v>
                </c:pt>
                <c:pt idx="870">
                  <c:v>867.99</c:v>
                </c:pt>
                <c:pt idx="871">
                  <c:v>868.99</c:v>
                </c:pt>
                <c:pt idx="872">
                  <c:v>870.00</c:v>
                </c:pt>
                <c:pt idx="873">
                  <c:v>871.00</c:v>
                </c:pt>
                <c:pt idx="874">
                  <c:v>871.99</c:v>
                </c:pt>
                <c:pt idx="875">
                  <c:v>872.99</c:v>
                </c:pt>
                <c:pt idx="876">
                  <c:v>874.00</c:v>
                </c:pt>
                <c:pt idx="877">
                  <c:v>875.00</c:v>
                </c:pt>
                <c:pt idx="878">
                  <c:v>875.99</c:v>
                </c:pt>
                <c:pt idx="879">
                  <c:v>877.00</c:v>
                </c:pt>
                <c:pt idx="880">
                  <c:v>878.00</c:v>
                </c:pt>
                <c:pt idx="881">
                  <c:v>878.99</c:v>
                </c:pt>
                <c:pt idx="882">
                  <c:v>879.99</c:v>
                </c:pt>
                <c:pt idx="883">
                  <c:v>881.00</c:v>
                </c:pt>
                <c:pt idx="884">
                  <c:v>882.00</c:v>
                </c:pt>
                <c:pt idx="885">
                  <c:v>882.99</c:v>
                </c:pt>
                <c:pt idx="886">
                  <c:v>883.99</c:v>
                </c:pt>
                <c:pt idx="887">
                  <c:v>885.00</c:v>
                </c:pt>
                <c:pt idx="888">
                  <c:v>886.00</c:v>
                </c:pt>
                <c:pt idx="889">
                  <c:v>886.99</c:v>
                </c:pt>
                <c:pt idx="890">
                  <c:v>888.00</c:v>
                </c:pt>
                <c:pt idx="891">
                  <c:v>889.00</c:v>
                </c:pt>
                <c:pt idx="892">
                  <c:v>889.99</c:v>
                </c:pt>
                <c:pt idx="893">
                  <c:v>890.99</c:v>
                </c:pt>
                <c:pt idx="894">
                  <c:v>892.00</c:v>
                </c:pt>
                <c:pt idx="895">
                  <c:v>893.00</c:v>
                </c:pt>
                <c:pt idx="896">
                  <c:v>893.99</c:v>
                </c:pt>
                <c:pt idx="897">
                  <c:v>894.99</c:v>
                </c:pt>
                <c:pt idx="898">
                  <c:v>896.00</c:v>
                </c:pt>
                <c:pt idx="899">
                  <c:v>896.99</c:v>
                </c:pt>
                <c:pt idx="900">
                  <c:v>897.99</c:v>
                </c:pt>
                <c:pt idx="901">
                  <c:v>899.00</c:v>
                </c:pt>
                <c:pt idx="902">
                  <c:v>900.00</c:v>
                </c:pt>
                <c:pt idx="903">
                  <c:v>900.99</c:v>
                </c:pt>
                <c:pt idx="904">
                  <c:v>901.99</c:v>
                </c:pt>
                <c:pt idx="905">
                  <c:v>903.00</c:v>
                </c:pt>
                <c:pt idx="906">
                  <c:v>904.00</c:v>
                </c:pt>
                <c:pt idx="907">
                  <c:v>904.99</c:v>
                </c:pt>
                <c:pt idx="908">
                  <c:v>906.00</c:v>
                </c:pt>
                <c:pt idx="909">
                  <c:v>907.00</c:v>
                </c:pt>
                <c:pt idx="910">
                  <c:v>907.99</c:v>
                </c:pt>
                <c:pt idx="911">
                  <c:v>908.99</c:v>
                </c:pt>
                <c:pt idx="912">
                  <c:v>910.00</c:v>
                </c:pt>
                <c:pt idx="913">
                  <c:v>911.00</c:v>
                </c:pt>
                <c:pt idx="914">
                  <c:v>911.99</c:v>
                </c:pt>
                <c:pt idx="915">
                  <c:v>912.99</c:v>
                </c:pt>
                <c:pt idx="916">
                  <c:v>914.00</c:v>
                </c:pt>
                <c:pt idx="917">
                  <c:v>915.00</c:v>
                </c:pt>
                <c:pt idx="918">
                  <c:v>915.99</c:v>
                </c:pt>
                <c:pt idx="919">
                  <c:v>917.00</c:v>
                </c:pt>
                <c:pt idx="920">
                  <c:v>918.00</c:v>
                </c:pt>
                <c:pt idx="921">
                  <c:v>918.99</c:v>
                </c:pt>
                <c:pt idx="922">
                  <c:v>919.99</c:v>
                </c:pt>
                <c:pt idx="923">
                  <c:v>921.00</c:v>
                </c:pt>
                <c:pt idx="924">
                  <c:v>922.00</c:v>
                </c:pt>
                <c:pt idx="925">
                  <c:v>922.99</c:v>
                </c:pt>
                <c:pt idx="926">
                  <c:v>923.99</c:v>
                </c:pt>
                <c:pt idx="927">
                  <c:v>925.00</c:v>
                </c:pt>
                <c:pt idx="928">
                  <c:v>925.99</c:v>
                </c:pt>
                <c:pt idx="929">
                  <c:v>926.99</c:v>
                </c:pt>
                <c:pt idx="930">
                  <c:v>928.00</c:v>
                </c:pt>
                <c:pt idx="931">
                  <c:v>929.00</c:v>
                </c:pt>
                <c:pt idx="932">
                  <c:v>929.99</c:v>
                </c:pt>
                <c:pt idx="933">
                  <c:v>930.99</c:v>
                </c:pt>
                <c:pt idx="934">
                  <c:v>932.00</c:v>
                </c:pt>
                <c:pt idx="935">
                  <c:v>933.00</c:v>
                </c:pt>
                <c:pt idx="936">
                  <c:v>933.99</c:v>
                </c:pt>
                <c:pt idx="937">
                  <c:v>934.99</c:v>
                </c:pt>
                <c:pt idx="938">
                  <c:v>936.00</c:v>
                </c:pt>
                <c:pt idx="939">
                  <c:v>936.99</c:v>
                </c:pt>
                <c:pt idx="940">
                  <c:v>937.99</c:v>
                </c:pt>
                <c:pt idx="941">
                  <c:v>939.00</c:v>
                </c:pt>
                <c:pt idx="942">
                  <c:v>940.00</c:v>
                </c:pt>
                <c:pt idx="943">
                  <c:v>940.99</c:v>
                </c:pt>
                <c:pt idx="944">
                  <c:v>941.99</c:v>
                </c:pt>
                <c:pt idx="945">
                  <c:v>943.00</c:v>
                </c:pt>
                <c:pt idx="946">
                  <c:v>944.00</c:v>
                </c:pt>
                <c:pt idx="947">
                  <c:v>944.99</c:v>
                </c:pt>
                <c:pt idx="948">
                  <c:v>946.00</c:v>
                </c:pt>
                <c:pt idx="949">
                  <c:v>947.00</c:v>
                </c:pt>
                <c:pt idx="950">
                  <c:v>947.99</c:v>
                </c:pt>
                <c:pt idx="951">
                  <c:v>948.99</c:v>
                </c:pt>
                <c:pt idx="952">
                  <c:v>950.00</c:v>
                </c:pt>
                <c:pt idx="953">
                  <c:v>951.00</c:v>
                </c:pt>
                <c:pt idx="954">
                  <c:v>951.99</c:v>
                </c:pt>
                <c:pt idx="955">
                  <c:v>952.99</c:v>
                </c:pt>
                <c:pt idx="956">
                  <c:v>954.00</c:v>
                </c:pt>
                <c:pt idx="957">
                  <c:v>955.00</c:v>
                </c:pt>
                <c:pt idx="958">
                  <c:v>955.99</c:v>
                </c:pt>
                <c:pt idx="959">
                  <c:v>957.00</c:v>
                </c:pt>
                <c:pt idx="960">
                  <c:v>958.00</c:v>
                </c:pt>
                <c:pt idx="961">
                  <c:v>958.99</c:v>
                </c:pt>
                <c:pt idx="962">
                  <c:v>959.99</c:v>
                </c:pt>
                <c:pt idx="963">
                  <c:v>961.00</c:v>
                </c:pt>
                <c:pt idx="964">
                  <c:v>962.00</c:v>
                </c:pt>
                <c:pt idx="965">
                  <c:v>962.99</c:v>
                </c:pt>
                <c:pt idx="966">
                  <c:v>963.99</c:v>
                </c:pt>
                <c:pt idx="967">
                  <c:v>965.00</c:v>
                </c:pt>
                <c:pt idx="968">
                  <c:v>965.99</c:v>
                </c:pt>
                <c:pt idx="969">
                  <c:v>966.99</c:v>
                </c:pt>
                <c:pt idx="970">
                  <c:v>968.00</c:v>
                </c:pt>
                <c:pt idx="971">
                  <c:v>969.00</c:v>
                </c:pt>
                <c:pt idx="972">
                  <c:v>969.99</c:v>
                </c:pt>
                <c:pt idx="973">
                  <c:v>970.99</c:v>
                </c:pt>
                <c:pt idx="974">
                  <c:v>972.00</c:v>
                </c:pt>
                <c:pt idx="975">
                  <c:v>973.00</c:v>
                </c:pt>
                <c:pt idx="976">
                  <c:v>973.99</c:v>
                </c:pt>
                <c:pt idx="977">
                  <c:v>974.99</c:v>
                </c:pt>
                <c:pt idx="978">
                  <c:v>976.00</c:v>
                </c:pt>
                <c:pt idx="979">
                  <c:v>976.99</c:v>
                </c:pt>
                <c:pt idx="980">
                  <c:v>977.99</c:v>
                </c:pt>
                <c:pt idx="981">
                  <c:v>979.00</c:v>
                </c:pt>
                <c:pt idx="982">
                  <c:v>980.00</c:v>
                </c:pt>
                <c:pt idx="983">
                  <c:v>980.99</c:v>
                </c:pt>
                <c:pt idx="984">
                  <c:v>981.99</c:v>
                </c:pt>
                <c:pt idx="985">
                  <c:v>983.00</c:v>
                </c:pt>
                <c:pt idx="986">
                  <c:v>984.00</c:v>
                </c:pt>
                <c:pt idx="987">
                  <c:v>984.99</c:v>
                </c:pt>
                <c:pt idx="988">
                  <c:v>985.99</c:v>
                </c:pt>
                <c:pt idx="989">
                  <c:v>987.00</c:v>
                </c:pt>
                <c:pt idx="990">
                  <c:v>987.99</c:v>
                </c:pt>
                <c:pt idx="991">
                  <c:v>988.99</c:v>
                </c:pt>
                <c:pt idx="992">
                  <c:v>990.00</c:v>
                </c:pt>
                <c:pt idx="993">
                  <c:v>991.00</c:v>
                </c:pt>
                <c:pt idx="994">
                  <c:v>991.99</c:v>
                </c:pt>
                <c:pt idx="995">
                  <c:v>992.99</c:v>
                </c:pt>
                <c:pt idx="996">
                  <c:v>994.00</c:v>
                </c:pt>
                <c:pt idx="997">
                  <c:v>995.00</c:v>
                </c:pt>
                <c:pt idx="998">
                  <c:v>995.99</c:v>
                </c:pt>
                <c:pt idx="999">
                  <c:v>997.00</c:v>
                </c:pt>
                <c:pt idx="1000">
                  <c:v>998.00</c:v>
                </c:pt>
                <c:pt idx="1001">
                  <c:v>998.99</c:v>
                </c:pt>
                <c:pt idx="1002">
                  <c:v>999.99</c:v>
                </c:pt>
                <c:pt idx="1003">
                  <c:v>1,001.00</c:v>
                </c:pt>
                <c:pt idx="1004">
                  <c:v>1,002.00</c:v>
                </c:pt>
                <c:pt idx="1005">
                  <c:v>1,002.99</c:v>
                </c:pt>
                <c:pt idx="1006">
                  <c:v>1,003.99</c:v>
                </c:pt>
                <c:pt idx="1007">
                  <c:v>1,005.00</c:v>
                </c:pt>
                <c:pt idx="1008">
                  <c:v>1,006.00</c:v>
                </c:pt>
                <c:pt idx="1009">
                  <c:v>1,006.99</c:v>
                </c:pt>
                <c:pt idx="1010">
                  <c:v>1,008.00</c:v>
                </c:pt>
                <c:pt idx="1011">
                  <c:v>1,009.00</c:v>
                </c:pt>
                <c:pt idx="1012">
                  <c:v>1,009.99</c:v>
                </c:pt>
                <c:pt idx="1013">
                  <c:v>1,010.99</c:v>
                </c:pt>
                <c:pt idx="1014">
                  <c:v>1,012.00</c:v>
                </c:pt>
                <c:pt idx="1015">
                  <c:v>1,013.00</c:v>
                </c:pt>
                <c:pt idx="1016">
                  <c:v>1,013.99</c:v>
                </c:pt>
                <c:pt idx="1017">
                  <c:v>1,014.99</c:v>
                </c:pt>
                <c:pt idx="1018">
                  <c:v>1,016.00</c:v>
                </c:pt>
                <c:pt idx="1019">
                  <c:v>1,016.99</c:v>
                </c:pt>
                <c:pt idx="1020">
                  <c:v>1,017.99</c:v>
                </c:pt>
                <c:pt idx="1021">
                  <c:v>1,019.00</c:v>
                </c:pt>
                <c:pt idx="1022">
                  <c:v>1,020.00</c:v>
                </c:pt>
                <c:pt idx="1023">
                  <c:v>1,020.99</c:v>
                </c:pt>
                <c:pt idx="1024">
                  <c:v>1,021.99</c:v>
                </c:pt>
                <c:pt idx="1025">
                  <c:v>1,023.00</c:v>
                </c:pt>
                <c:pt idx="1026">
                  <c:v>1,024.00</c:v>
                </c:pt>
                <c:pt idx="1027">
                  <c:v>1,024.99</c:v>
                </c:pt>
                <c:pt idx="1028">
                  <c:v>1,026.00</c:v>
                </c:pt>
                <c:pt idx="1029">
                  <c:v>1,027.00</c:v>
                </c:pt>
                <c:pt idx="1030">
                  <c:v>1,027.99</c:v>
                </c:pt>
                <c:pt idx="1031">
                  <c:v>1,028.99</c:v>
                </c:pt>
                <c:pt idx="1032">
                  <c:v>1,030.00</c:v>
                </c:pt>
                <c:pt idx="1033">
                  <c:v>1,031.00</c:v>
                </c:pt>
                <c:pt idx="1034">
                  <c:v>1,031.99</c:v>
                </c:pt>
                <c:pt idx="1035">
                  <c:v>1,032.99</c:v>
                </c:pt>
                <c:pt idx="1036">
                  <c:v>1,034.00</c:v>
                </c:pt>
                <c:pt idx="1037">
                  <c:v>1,035.00</c:v>
                </c:pt>
                <c:pt idx="1038">
                  <c:v>1,035.99</c:v>
                </c:pt>
                <c:pt idx="1039">
                  <c:v>1,036.99</c:v>
                </c:pt>
                <c:pt idx="1040">
                  <c:v>1,038.00</c:v>
                </c:pt>
                <c:pt idx="1041">
                  <c:v>1,038.99</c:v>
                </c:pt>
                <c:pt idx="1042">
                  <c:v>1,039.99</c:v>
                </c:pt>
                <c:pt idx="1043">
                  <c:v>1,041.00</c:v>
                </c:pt>
                <c:pt idx="1044">
                  <c:v>1,042.00</c:v>
                </c:pt>
                <c:pt idx="1045">
                  <c:v>1,042.99</c:v>
                </c:pt>
                <c:pt idx="1046">
                  <c:v>1,043.99</c:v>
                </c:pt>
                <c:pt idx="1047">
                  <c:v>1,045.00</c:v>
                </c:pt>
                <c:pt idx="1048">
                  <c:v>1,046.00</c:v>
                </c:pt>
                <c:pt idx="1049">
                  <c:v>1,046.99</c:v>
                </c:pt>
                <c:pt idx="1050">
                  <c:v>1,048.00</c:v>
                </c:pt>
                <c:pt idx="1051">
                  <c:v>1,049.00</c:v>
                </c:pt>
                <c:pt idx="1052">
                  <c:v>1,049.99</c:v>
                </c:pt>
                <c:pt idx="1053">
                  <c:v>1,050.99</c:v>
                </c:pt>
                <c:pt idx="1054">
                  <c:v>1,052.00</c:v>
                </c:pt>
                <c:pt idx="1055">
                  <c:v>1,053.00</c:v>
                </c:pt>
                <c:pt idx="1056">
                  <c:v>1,053.99</c:v>
                </c:pt>
                <c:pt idx="1057">
                  <c:v>1,054.99</c:v>
                </c:pt>
                <c:pt idx="1058">
                  <c:v>1,056.00</c:v>
                </c:pt>
                <c:pt idx="1059">
                  <c:v>1,057.00</c:v>
                </c:pt>
                <c:pt idx="1060">
                  <c:v>1,057.99</c:v>
                </c:pt>
                <c:pt idx="1061">
                  <c:v>1,059.00</c:v>
                </c:pt>
                <c:pt idx="1062">
                  <c:v>1,060.00</c:v>
                </c:pt>
                <c:pt idx="1063">
                  <c:v>1,060.99</c:v>
                </c:pt>
                <c:pt idx="1064">
                  <c:v>1,061.99</c:v>
                </c:pt>
                <c:pt idx="1065">
                  <c:v>1,063.00</c:v>
                </c:pt>
                <c:pt idx="1066">
                  <c:v>1,064.00</c:v>
                </c:pt>
                <c:pt idx="1067">
                  <c:v>1,064.99</c:v>
                </c:pt>
                <c:pt idx="1068">
                  <c:v>1,065.99</c:v>
                </c:pt>
                <c:pt idx="1069">
                  <c:v>1,067.00</c:v>
                </c:pt>
                <c:pt idx="1070">
                  <c:v>1,067.99</c:v>
                </c:pt>
                <c:pt idx="1071">
                  <c:v>1,068.99</c:v>
                </c:pt>
                <c:pt idx="1072">
                  <c:v>1,070.00</c:v>
                </c:pt>
                <c:pt idx="1073">
                  <c:v>1,071.00</c:v>
                </c:pt>
                <c:pt idx="1074">
                  <c:v>1,071.99</c:v>
                </c:pt>
                <c:pt idx="1075">
                  <c:v>1,072.99</c:v>
                </c:pt>
                <c:pt idx="1076">
                  <c:v>1,074.00</c:v>
                </c:pt>
                <c:pt idx="1077">
                  <c:v>1,075.00</c:v>
                </c:pt>
                <c:pt idx="1078">
                  <c:v>1,075.99</c:v>
                </c:pt>
                <c:pt idx="1079">
                  <c:v>1,076.99</c:v>
                </c:pt>
                <c:pt idx="1080">
                  <c:v>1,078.00</c:v>
                </c:pt>
                <c:pt idx="1081">
                  <c:v>1,078.99</c:v>
                </c:pt>
                <c:pt idx="1082">
                  <c:v>1,079.99</c:v>
                </c:pt>
                <c:pt idx="1083">
                  <c:v>1,081.00</c:v>
                </c:pt>
                <c:pt idx="1084">
                  <c:v>1,082.00</c:v>
                </c:pt>
                <c:pt idx="1085">
                  <c:v>1,082.99</c:v>
                </c:pt>
                <c:pt idx="1086">
                  <c:v>1,083.99</c:v>
                </c:pt>
                <c:pt idx="1087">
                  <c:v>1,085.00</c:v>
                </c:pt>
                <c:pt idx="1088">
                  <c:v>1,086.00</c:v>
                </c:pt>
                <c:pt idx="1089">
                  <c:v>1,086.99</c:v>
                </c:pt>
                <c:pt idx="1090">
                  <c:v>1,088.00</c:v>
                </c:pt>
                <c:pt idx="1091">
                  <c:v>1,089.00</c:v>
                </c:pt>
                <c:pt idx="1092">
                  <c:v>1,089.99</c:v>
                </c:pt>
                <c:pt idx="1093">
                  <c:v>1,090.99</c:v>
                </c:pt>
                <c:pt idx="1094">
                  <c:v>1,092.00</c:v>
                </c:pt>
                <c:pt idx="1095">
                  <c:v>1,093.00</c:v>
                </c:pt>
                <c:pt idx="1096">
                  <c:v>1,093.99</c:v>
                </c:pt>
                <c:pt idx="1097">
                  <c:v>1,094.99</c:v>
                </c:pt>
                <c:pt idx="1098">
                  <c:v>1,096.00</c:v>
                </c:pt>
                <c:pt idx="1099">
                  <c:v>1,097.00</c:v>
                </c:pt>
                <c:pt idx="1100">
                  <c:v>1,097.99</c:v>
                </c:pt>
                <c:pt idx="1101">
                  <c:v>1,099.00</c:v>
                </c:pt>
                <c:pt idx="1102">
                  <c:v>1,100.00</c:v>
                </c:pt>
                <c:pt idx="1103">
                  <c:v>1,100.99</c:v>
                </c:pt>
                <c:pt idx="1104">
                  <c:v>1,101.99</c:v>
                </c:pt>
                <c:pt idx="1105">
                  <c:v>1,103.00</c:v>
                </c:pt>
                <c:pt idx="1106">
                  <c:v>1,104.00</c:v>
                </c:pt>
                <c:pt idx="1107">
                  <c:v>1,104.99</c:v>
                </c:pt>
                <c:pt idx="1108">
                  <c:v>1,105.99</c:v>
                </c:pt>
                <c:pt idx="1109">
                  <c:v>1,107.00</c:v>
                </c:pt>
                <c:pt idx="1110">
                  <c:v>1,108.00</c:v>
                </c:pt>
                <c:pt idx="1111">
                  <c:v>1,108.99</c:v>
                </c:pt>
                <c:pt idx="1112">
                  <c:v>1,110.00</c:v>
                </c:pt>
                <c:pt idx="1113">
                  <c:v>1,111.00</c:v>
                </c:pt>
                <c:pt idx="1114">
                  <c:v>1,111.99</c:v>
                </c:pt>
                <c:pt idx="1115">
                  <c:v>1,112.99</c:v>
                </c:pt>
                <c:pt idx="1116">
                  <c:v>1,114.00</c:v>
                </c:pt>
                <c:pt idx="1117">
                  <c:v>1,115.00</c:v>
                </c:pt>
                <c:pt idx="1118">
                  <c:v>1,115.99</c:v>
                </c:pt>
                <c:pt idx="1119">
                  <c:v>1,116.99</c:v>
                </c:pt>
                <c:pt idx="1120">
                  <c:v>1,118.00</c:v>
                </c:pt>
                <c:pt idx="1121">
                  <c:v>1,118.99</c:v>
                </c:pt>
                <c:pt idx="1122">
                  <c:v>1,119.99</c:v>
                </c:pt>
                <c:pt idx="1123">
                  <c:v>1,121.00</c:v>
                </c:pt>
                <c:pt idx="1124">
                  <c:v>1,122.00</c:v>
                </c:pt>
                <c:pt idx="1125">
                  <c:v>1,122.99</c:v>
                </c:pt>
                <c:pt idx="1126">
                  <c:v>1,123.99</c:v>
                </c:pt>
                <c:pt idx="1127">
                  <c:v>1,125.00</c:v>
                </c:pt>
                <c:pt idx="1128">
                  <c:v>1,126.00</c:v>
                </c:pt>
                <c:pt idx="1129">
                  <c:v>1,126.99</c:v>
                </c:pt>
                <c:pt idx="1130">
                  <c:v>1,128.00</c:v>
                </c:pt>
                <c:pt idx="1131">
                  <c:v>1,129.00</c:v>
                </c:pt>
                <c:pt idx="1132">
                  <c:v>1,129.99</c:v>
                </c:pt>
                <c:pt idx="1133">
                  <c:v>1,130.99</c:v>
                </c:pt>
                <c:pt idx="1134">
                  <c:v>1,132.00</c:v>
                </c:pt>
                <c:pt idx="1135">
                  <c:v>1,133.00</c:v>
                </c:pt>
                <c:pt idx="1136">
                  <c:v>1,133.99</c:v>
                </c:pt>
                <c:pt idx="1137">
                  <c:v>1,134.99</c:v>
                </c:pt>
                <c:pt idx="1138">
                  <c:v>1,136.00</c:v>
                </c:pt>
                <c:pt idx="1139">
                  <c:v>1,137.00</c:v>
                </c:pt>
                <c:pt idx="1140">
                  <c:v>1,137.99</c:v>
                </c:pt>
                <c:pt idx="1141">
                  <c:v>1,139.00</c:v>
                </c:pt>
                <c:pt idx="1142">
                  <c:v>1,140.00</c:v>
                </c:pt>
                <c:pt idx="1143">
                  <c:v>1,140.99</c:v>
                </c:pt>
                <c:pt idx="1144">
                  <c:v>1,141.99</c:v>
                </c:pt>
                <c:pt idx="1145">
                  <c:v>1,143.00</c:v>
                </c:pt>
                <c:pt idx="1146">
                  <c:v>1,144.00</c:v>
                </c:pt>
                <c:pt idx="1147">
                  <c:v>1,144.99</c:v>
                </c:pt>
                <c:pt idx="1148">
                  <c:v>1,145.99</c:v>
                </c:pt>
                <c:pt idx="1149">
                  <c:v>1,147.00</c:v>
                </c:pt>
                <c:pt idx="1150">
                  <c:v>1,148.00</c:v>
                </c:pt>
                <c:pt idx="1151">
                  <c:v>1,148.99</c:v>
                </c:pt>
                <c:pt idx="1152">
                  <c:v>1,150.00</c:v>
                </c:pt>
                <c:pt idx="1153">
                  <c:v>1,151.00</c:v>
                </c:pt>
                <c:pt idx="1154">
                  <c:v>1,151.99</c:v>
                </c:pt>
                <c:pt idx="1155">
                  <c:v>1,152.99</c:v>
                </c:pt>
                <c:pt idx="1156">
                  <c:v>1,154.00</c:v>
                </c:pt>
                <c:pt idx="1157">
                  <c:v>1,155.00</c:v>
                </c:pt>
                <c:pt idx="1158">
                  <c:v>1,155.99</c:v>
                </c:pt>
                <c:pt idx="1159">
                  <c:v>1,156.99</c:v>
                </c:pt>
                <c:pt idx="1160">
                  <c:v>1,158.00</c:v>
                </c:pt>
                <c:pt idx="1161">
                  <c:v>1,158.99</c:v>
                </c:pt>
                <c:pt idx="1162">
                  <c:v>1,159.99</c:v>
                </c:pt>
                <c:pt idx="1163">
                  <c:v>1,161.00</c:v>
                </c:pt>
                <c:pt idx="1164">
                  <c:v>1,162.00</c:v>
                </c:pt>
                <c:pt idx="1165">
                  <c:v>1,162.99</c:v>
                </c:pt>
                <c:pt idx="1166">
                  <c:v>1,163.99</c:v>
                </c:pt>
                <c:pt idx="1167">
                  <c:v>1,165.00</c:v>
                </c:pt>
                <c:pt idx="1168">
                  <c:v>1,166.00</c:v>
                </c:pt>
                <c:pt idx="1169">
                  <c:v>1,166.99</c:v>
                </c:pt>
                <c:pt idx="1170">
                  <c:v>1,168.00</c:v>
                </c:pt>
                <c:pt idx="1171">
                  <c:v>1,169.00</c:v>
                </c:pt>
                <c:pt idx="1172">
                  <c:v>1,169.99</c:v>
                </c:pt>
                <c:pt idx="1173">
                  <c:v>1,170.99</c:v>
                </c:pt>
                <c:pt idx="1174">
                  <c:v>1,172.00</c:v>
                </c:pt>
                <c:pt idx="1175">
                  <c:v>1,173.00</c:v>
                </c:pt>
                <c:pt idx="1176">
                  <c:v>1,173.99</c:v>
                </c:pt>
                <c:pt idx="1177">
                  <c:v>1,174.99</c:v>
                </c:pt>
                <c:pt idx="1178">
                  <c:v>1,176.00</c:v>
                </c:pt>
                <c:pt idx="1179">
                  <c:v>1,177.00</c:v>
                </c:pt>
                <c:pt idx="1180">
                  <c:v>1,177.99</c:v>
                </c:pt>
                <c:pt idx="1181">
                  <c:v>1,179.00</c:v>
                </c:pt>
                <c:pt idx="1182">
                  <c:v>1,180.00</c:v>
                </c:pt>
                <c:pt idx="1183">
                  <c:v>1,180.99</c:v>
                </c:pt>
                <c:pt idx="1184">
                  <c:v>1,181.99</c:v>
                </c:pt>
                <c:pt idx="1185">
                  <c:v>1,183.00</c:v>
                </c:pt>
                <c:pt idx="1186">
                  <c:v>1,184.00</c:v>
                </c:pt>
                <c:pt idx="1187">
                  <c:v>1,184.99</c:v>
                </c:pt>
                <c:pt idx="1188">
                  <c:v>1,185.99</c:v>
                </c:pt>
                <c:pt idx="1189">
                  <c:v>1,187.00</c:v>
                </c:pt>
                <c:pt idx="1190">
                  <c:v>1,188.00</c:v>
                </c:pt>
                <c:pt idx="1191">
                  <c:v>1,188.99</c:v>
                </c:pt>
                <c:pt idx="1192">
                  <c:v>1,190.00</c:v>
                </c:pt>
                <c:pt idx="1193">
                  <c:v>1,191.00</c:v>
                </c:pt>
                <c:pt idx="1194">
                  <c:v>1,191.99</c:v>
                </c:pt>
                <c:pt idx="1195">
                  <c:v>1,192.99</c:v>
                </c:pt>
                <c:pt idx="1196">
                  <c:v>1,194.00</c:v>
                </c:pt>
                <c:pt idx="1197">
                  <c:v>1,195.00</c:v>
                </c:pt>
                <c:pt idx="1198">
                  <c:v>1,195.99</c:v>
                </c:pt>
                <c:pt idx="1199">
                  <c:v>1,196.99</c:v>
                </c:pt>
                <c:pt idx="1200">
                  <c:v>1,198.00</c:v>
                </c:pt>
                <c:pt idx="1201">
                  <c:v>1,198.99</c:v>
                </c:pt>
                <c:pt idx="1202">
                  <c:v>1,199.99</c:v>
                </c:pt>
                <c:pt idx="1203">
                  <c:v>1,201.00</c:v>
                </c:pt>
                <c:pt idx="1204">
                  <c:v>1,202.00</c:v>
                </c:pt>
                <c:pt idx="1205">
                  <c:v>1,202.99</c:v>
                </c:pt>
                <c:pt idx="1206">
                  <c:v>1,203.99</c:v>
                </c:pt>
                <c:pt idx="1207">
                  <c:v>1,205.00</c:v>
                </c:pt>
                <c:pt idx="1208">
                  <c:v>1,206.00</c:v>
                </c:pt>
                <c:pt idx="1209">
                  <c:v>1,206.99</c:v>
                </c:pt>
                <c:pt idx="1210">
                  <c:v>1,208.00</c:v>
                </c:pt>
                <c:pt idx="1211">
                  <c:v>1,209.00</c:v>
                </c:pt>
                <c:pt idx="1212">
                  <c:v>1,209.99</c:v>
                </c:pt>
                <c:pt idx="1213">
                  <c:v>1,210.99</c:v>
                </c:pt>
                <c:pt idx="1214">
                  <c:v>1,212.00</c:v>
                </c:pt>
                <c:pt idx="1215">
                  <c:v>1,213.00</c:v>
                </c:pt>
                <c:pt idx="1216">
                  <c:v>1,213.99</c:v>
                </c:pt>
                <c:pt idx="1217">
                  <c:v>1,214.99</c:v>
                </c:pt>
                <c:pt idx="1218">
                  <c:v>1,216.00</c:v>
                </c:pt>
                <c:pt idx="1219">
                  <c:v>1,217.00</c:v>
                </c:pt>
                <c:pt idx="1220">
                  <c:v>1,217.99</c:v>
                </c:pt>
                <c:pt idx="1221">
                  <c:v>1,219.00</c:v>
                </c:pt>
                <c:pt idx="1222">
                  <c:v>1,220.00</c:v>
                </c:pt>
                <c:pt idx="1223">
                  <c:v>1,220.99</c:v>
                </c:pt>
                <c:pt idx="1224">
                  <c:v>1,221.99</c:v>
                </c:pt>
                <c:pt idx="1225">
                  <c:v>1,223.00</c:v>
                </c:pt>
                <c:pt idx="1226">
                  <c:v>1,224.00</c:v>
                </c:pt>
                <c:pt idx="1227">
                  <c:v>1,224.99</c:v>
                </c:pt>
                <c:pt idx="1228">
                  <c:v>1,225.99</c:v>
                </c:pt>
                <c:pt idx="1229">
                  <c:v>1,227.00</c:v>
                </c:pt>
                <c:pt idx="1230">
                  <c:v>1,228.00</c:v>
                </c:pt>
                <c:pt idx="1231">
                  <c:v>1,228.99</c:v>
                </c:pt>
                <c:pt idx="1232">
                  <c:v>1,230.00</c:v>
                </c:pt>
                <c:pt idx="1233">
                  <c:v>1,231.00</c:v>
                </c:pt>
                <c:pt idx="1234">
                  <c:v>1,231.99</c:v>
                </c:pt>
                <c:pt idx="1235">
                  <c:v>1,232.99</c:v>
                </c:pt>
                <c:pt idx="1236">
                  <c:v>1,234.00</c:v>
                </c:pt>
                <c:pt idx="1237">
                  <c:v>1,235.00</c:v>
                </c:pt>
                <c:pt idx="1238">
                  <c:v>1,235.99</c:v>
                </c:pt>
                <c:pt idx="1239">
                  <c:v>1,236.99</c:v>
                </c:pt>
                <c:pt idx="1240">
                  <c:v>1,238.00</c:v>
                </c:pt>
                <c:pt idx="1241">
                  <c:v>1,238.99</c:v>
                </c:pt>
                <c:pt idx="1242">
                  <c:v>1,239.99</c:v>
                </c:pt>
                <c:pt idx="1243">
                  <c:v>1,241.00</c:v>
                </c:pt>
                <c:pt idx="1244">
                  <c:v>1,242.00</c:v>
                </c:pt>
                <c:pt idx="1245">
                  <c:v>1,242.99</c:v>
                </c:pt>
                <c:pt idx="1246">
                  <c:v>1,243.99</c:v>
                </c:pt>
                <c:pt idx="1247">
                  <c:v>1,245.00</c:v>
                </c:pt>
                <c:pt idx="1248">
                  <c:v>1,246.00</c:v>
                </c:pt>
                <c:pt idx="1249">
                  <c:v>1,246.99</c:v>
                </c:pt>
                <c:pt idx="1250">
                  <c:v>1,248.00</c:v>
                </c:pt>
                <c:pt idx="1251">
                  <c:v>1,249.00</c:v>
                </c:pt>
                <c:pt idx="1252">
                  <c:v>1,249.99</c:v>
                </c:pt>
                <c:pt idx="1253">
                  <c:v>1,250.99</c:v>
                </c:pt>
                <c:pt idx="1254">
                  <c:v>1,252.00</c:v>
                </c:pt>
                <c:pt idx="1255">
                  <c:v>1,253.00</c:v>
                </c:pt>
                <c:pt idx="1256">
                  <c:v>1,253.99</c:v>
                </c:pt>
                <c:pt idx="1257">
                  <c:v>1,254.99</c:v>
                </c:pt>
                <c:pt idx="1258">
                  <c:v>1,256.00</c:v>
                </c:pt>
                <c:pt idx="1259">
                  <c:v>1,257.00</c:v>
                </c:pt>
                <c:pt idx="1260">
                  <c:v>1,257.99</c:v>
                </c:pt>
                <c:pt idx="1261">
                  <c:v>1,259.00</c:v>
                </c:pt>
                <c:pt idx="1262">
                  <c:v>1,260.00</c:v>
                </c:pt>
                <c:pt idx="1263">
                  <c:v>1,260.99</c:v>
                </c:pt>
                <c:pt idx="1264">
                  <c:v>1,261.99</c:v>
                </c:pt>
                <c:pt idx="1265">
                  <c:v>1,263.00</c:v>
                </c:pt>
                <c:pt idx="1266">
                  <c:v>1,264.00</c:v>
                </c:pt>
                <c:pt idx="1267">
                  <c:v>1,264.99</c:v>
                </c:pt>
                <c:pt idx="1268">
                  <c:v>1,265.99</c:v>
                </c:pt>
                <c:pt idx="1269">
                  <c:v>1,267.00</c:v>
                </c:pt>
                <c:pt idx="1270">
                  <c:v>1,268.00</c:v>
                </c:pt>
                <c:pt idx="1271">
                  <c:v>1,268.99</c:v>
                </c:pt>
                <c:pt idx="1272">
                  <c:v>1,270.00</c:v>
                </c:pt>
                <c:pt idx="1273">
                  <c:v>1,271.00</c:v>
                </c:pt>
                <c:pt idx="1274">
                  <c:v>1,271.99</c:v>
                </c:pt>
                <c:pt idx="1275">
                  <c:v>1,272.99</c:v>
                </c:pt>
                <c:pt idx="1276">
                  <c:v>1,274.00</c:v>
                </c:pt>
                <c:pt idx="1277">
                  <c:v>1,275.00</c:v>
                </c:pt>
                <c:pt idx="1278">
                  <c:v>1,275.99</c:v>
                </c:pt>
                <c:pt idx="1279">
                  <c:v>1,276.99</c:v>
                </c:pt>
                <c:pt idx="1280">
                  <c:v>1,278.00</c:v>
                </c:pt>
                <c:pt idx="1281">
                  <c:v>1,278.99</c:v>
                </c:pt>
                <c:pt idx="1282">
                  <c:v>1,279.99</c:v>
                </c:pt>
                <c:pt idx="1283">
                  <c:v>1,281.00</c:v>
                </c:pt>
                <c:pt idx="1284">
                  <c:v>1,282.00</c:v>
                </c:pt>
                <c:pt idx="1285">
                  <c:v>1,282.99</c:v>
                </c:pt>
                <c:pt idx="1286">
                  <c:v>1,283.99</c:v>
                </c:pt>
                <c:pt idx="1287">
                  <c:v>1,285.00</c:v>
                </c:pt>
                <c:pt idx="1288">
                  <c:v>1,286.00</c:v>
                </c:pt>
                <c:pt idx="1289">
                  <c:v>1,286.99</c:v>
                </c:pt>
                <c:pt idx="1290">
                  <c:v>1,288.00</c:v>
                </c:pt>
                <c:pt idx="1291">
                  <c:v>1,289.00</c:v>
                </c:pt>
                <c:pt idx="1292">
                  <c:v>1,289.99</c:v>
                </c:pt>
                <c:pt idx="1293">
                  <c:v>1,290.99</c:v>
                </c:pt>
                <c:pt idx="1294">
                  <c:v>1,292.00</c:v>
                </c:pt>
                <c:pt idx="1295">
                  <c:v>1,293.00</c:v>
                </c:pt>
                <c:pt idx="1296">
                  <c:v>1,293.99</c:v>
                </c:pt>
                <c:pt idx="1297">
                  <c:v>1,294.99</c:v>
                </c:pt>
                <c:pt idx="1298">
                  <c:v>1,296.00</c:v>
                </c:pt>
                <c:pt idx="1299">
                  <c:v>1,297.00</c:v>
                </c:pt>
                <c:pt idx="1300">
                  <c:v>1,297.99</c:v>
                </c:pt>
                <c:pt idx="1301">
                  <c:v>1,299.00</c:v>
                </c:pt>
                <c:pt idx="1302">
                  <c:v>1,300.00</c:v>
                </c:pt>
                <c:pt idx="1303">
                  <c:v>1,300.99</c:v>
                </c:pt>
                <c:pt idx="1304">
                  <c:v>1,301.99</c:v>
                </c:pt>
                <c:pt idx="1305">
                  <c:v>1,303.00</c:v>
                </c:pt>
                <c:pt idx="1306">
                  <c:v>1,304.00</c:v>
                </c:pt>
                <c:pt idx="1307">
                  <c:v>1,304.99</c:v>
                </c:pt>
                <c:pt idx="1308">
                  <c:v>1,305.99</c:v>
                </c:pt>
                <c:pt idx="1309">
                  <c:v>1,307.00</c:v>
                </c:pt>
                <c:pt idx="1310">
                  <c:v>1,308.00</c:v>
                </c:pt>
                <c:pt idx="1311">
                  <c:v>1,308.99</c:v>
                </c:pt>
                <c:pt idx="1312">
                  <c:v>1,310.00</c:v>
                </c:pt>
                <c:pt idx="1313">
                  <c:v>1,311.00</c:v>
                </c:pt>
                <c:pt idx="1314">
                  <c:v>1,311.99</c:v>
                </c:pt>
                <c:pt idx="1315">
                  <c:v>1,312.99</c:v>
                </c:pt>
                <c:pt idx="1316">
                  <c:v>1,314.00</c:v>
                </c:pt>
                <c:pt idx="1317">
                  <c:v>1,315.00</c:v>
                </c:pt>
                <c:pt idx="1318">
                  <c:v>1,315.99</c:v>
                </c:pt>
                <c:pt idx="1319">
                  <c:v>1,316.99</c:v>
                </c:pt>
                <c:pt idx="1320">
                  <c:v>1,318.00</c:v>
                </c:pt>
                <c:pt idx="1321">
                  <c:v>1,318.99</c:v>
                </c:pt>
                <c:pt idx="1322">
                  <c:v>1,319.99</c:v>
                </c:pt>
                <c:pt idx="1323">
                  <c:v>1,321.00</c:v>
                </c:pt>
                <c:pt idx="1324">
                  <c:v>1,322.00</c:v>
                </c:pt>
                <c:pt idx="1325">
                  <c:v>1,322.99</c:v>
                </c:pt>
                <c:pt idx="1326">
                  <c:v>1,323.99</c:v>
                </c:pt>
                <c:pt idx="1327">
                  <c:v>1,325.00</c:v>
                </c:pt>
                <c:pt idx="1328">
                  <c:v>1,326.00</c:v>
                </c:pt>
                <c:pt idx="1329">
                  <c:v>1,326.99</c:v>
                </c:pt>
                <c:pt idx="1330">
                  <c:v>1,328.00</c:v>
                </c:pt>
                <c:pt idx="1331">
                  <c:v>1,329.00</c:v>
                </c:pt>
                <c:pt idx="1332">
                  <c:v>1,329.99</c:v>
                </c:pt>
                <c:pt idx="1333">
                  <c:v>1,330.99</c:v>
                </c:pt>
                <c:pt idx="1334">
                  <c:v>1,332.00</c:v>
                </c:pt>
                <c:pt idx="1335">
                  <c:v>1,333.00</c:v>
                </c:pt>
                <c:pt idx="1336">
                  <c:v>1,333.99</c:v>
                </c:pt>
                <c:pt idx="1337">
                  <c:v>1,334.99</c:v>
                </c:pt>
                <c:pt idx="1338">
                  <c:v>1,336.00</c:v>
                </c:pt>
                <c:pt idx="1339">
                  <c:v>1,337.00</c:v>
                </c:pt>
                <c:pt idx="1340">
                  <c:v>1,337.99</c:v>
                </c:pt>
                <c:pt idx="1341">
                  <c:v>1,339.00</c:v>
                </c:pt>
                <c:pt idx="1342">
                  <c:v>1,340.00</c:v>
                </c:pt>
                <c:pt idx="1343">
                  <c:v>1,340.99</c:v>
                </c:pt>
                <c:pt idx="1344">
                  <c:v>1,341.99</c:v>
                </c:pt>
                <c:pt idx="1345">
                  <c:v>1,343.00</c:v>
                </c:pt>
                <c:pt idx="1346">
                  <c:v>1,344.00</c:v>
                </c:pt>
                <c:pt idx="1347">
                  <c:v>1,344.99</c:v>
                </c:pt>
                <c:pt idx="1348">
                  <c:v>1,345.99</c:v>
                </c:pt>
                <c:pt idx="1349">
                  <c:v>1,347.00</c:v>
                </c:pt>
                <c:pt idx="1350">
                  <c:v>1,348.00</c:v>
                </c:pt>
                <c:pt idx="1351">
                  <c:v>1,348.99</c:v>
                </c:pt>
                <c:pt idx="1352">
                  <c:v>1,350.00</c:v>
                </c:pt>
                <c:pt idx="1353">
                  <c:v>1,351.00</c:v>
                </c:pt>
                <c:pt idx="1354">
                  <c:v>1,351.99</c:v>
                </c:pt>
                <c:pt idx="1355">
                  <c:v>1,352.99</c:v>
                </c:pt>
                <c:pt idx="1356">
                  <c:v>1,354.00</c:v>
                </c:pt>
                <c:pt idx="1357">
                  <c:v>1,355.00</c:v>
                </c:pt>
                <c:pt idx="1358">
                  <c:v>1,355.99</c:v>
                </c:pt>
                <c:pt idx="1359">
                  <c:v>1,356.99</c:v>
                </c:pt>
                <c:pt idx="1360">
                  <c:v>1,358.00</c:v>
                </c:pt>
                <c:pt idx="1361">
                  <c:v>1,359.00</c:v>
                </c:pt>
                <c:pt idx="1362">
                  <c:v>1,359.99</c:v>
                </c:pt>
                <c:pt idx="1363">
                  <c:v>1,361.00</c:v>
                </c:pt>
                <c:pt idx="1364">
                  <c:v>1,362.00</c:v>
                </c:pt>
                <c:pt idx="1365">
                  <c:v>1,362.99</c:v>
                </c:pt>
                <c:pt idx="1366">
                  <c:v>1,363.99</c:v>
                </c:pt>
                <c:pt idx="1367">
                  <c:v>1,365.00</c:v>
                </c:pt>
                <c:pt idx="1368">
                  <c:v>1,366.00</c:v>
                </c:pt>
                <c:pt idx="1369">
                  <c:v>1,366.99</c:v>
                </c:pt>
                <c:pt idx="1370">
                  <c:v>1,367.99</c:v>
                </c:pt>
                <c:pt idx="1371">
                  <c:v>1,369.00</c:v>
                </c:pt>
                <c:pt idx="1372">
                  <c:v>1,369.99</c:v>
                </c:pt>
                <c:pt idx="1373">
                  <c:v>1,370.99</c:v>
                </c:pt>
                <c:pt idx="1374">
                  <c:v>1,372.00</c:v>
                </c:pt>
                <c:pt idx="1375">
                  <c:v>1,373.00</c:v>
                </c:pt>
                <c:pt idx="1376">
                  <c:v>1,373.99</c:v>
                </c:pt>
                <c:pt idx="1377">
                  <c:v>1,374.99</c:v>
                </c:pt>
                <c:pt idx="1378">
                  <c:v>1,376.00</c:v>
                </c:pt>
                <c:pt idx="1379">
                  <c:v>1,377.00</c:v>
                </c:pt>
                <c:pt idx="1380">
                  <c:v>1,377.99</c:v>
                </c:pt>
                <c:pt idx="1381">
                  <c:v>1,379.00</c:v>
                </c:pt>
                <c:pt idx="1382">
                  <c:v>1,380.00</c:v>
                </c:pt>
                <c:pt idx="1383">
                  <c:v>1,380.99</c:v>
                </c:pt>
                <c:pt idx="1384">
                  <c:v>1,381.99</c:v>
                </c:pt>
                <c:pt idx="1385">
                  <c:v>1,383.00</c:v>
                </c:pt>
                <c:pt idx="1386">
                  <c:v>1,384.00</c:v>
                </c:pt>
                <c:pt idx="1387">
                  <c:v>1,384.99</c:v>
                </c:pt>
                <c:pt idx="1388">
                  <c:v>1,385.99</c:v>
                </c:pt>
                <c:pt idx="1389">
                  <c:v>1,387.00</c:v>
                </c:pt>
                <c:pt idx="1390">
                  <c:v>1,388.00</c:v>
                </c:pt>
                <c:pt idx="1391">
                  <c:v>1,388.99</c:v>
                </c:pt>
                <c:pt idx="1392">
                  <c:v>1,390.00</c:v>
                </c:pt>
                <c:pt idx="1393">
                  <c:v>1,391.00</c:v>
                </c:pt>
                <c:pt idx="1394">
                  <c:v>1,391.99</c:v>
                </c:pt>
                <c:pt idx="1395">
                  <c:v>1,392.99</c:v>
                </c:pt>
                <c:pt idx="1396">
                  <c:v>1,394.00</c:v>
                </c:pt>
                <c:pt idx="1397">
                  <c:v>1,395.00</c:v>
                </c:pt>
                <c:pt idx="1398">
                  <c:v>1,395.99</c:v>
                </c:pt>
                <c:pt idx="1399">
                  <c:v>1,396.99</c:v>
                </c:pt>
                <c:pt idx="1400">
                  <c:v>1,398.00</c:v>
                </c:pt>
                <c:pt idx="1401">
                  <c:v>1,399.00</c:v>
                </c:pt>
                <c:pt idx="1402">
                  <c:v>1,399.99</c:v>
                </c:pt>
                <c:pt idx="1403">
                  <c:v>1,401.00</c:v>
                </c:pt>
                <c:pt idx="1404">
                  <c:v>1,402.00</c:v>
                </c:pt>
                <c:pt idx="1405">
                  <c:v>1,402.99</c:v>
                </c:pt>
                <c:pt idx="1406">
                  <c:v>1,403.99</c:v>
                </c:pt>
                <c:pt idx="1407">
                  <c:v>1,405.00</c:v>
                </c:pt>
                <c:pt idx="1408">
                  <c:v>1,406.00</c:v>
                </c:pt>
                <c:pt idx="1409">
                  <c:v>1,406.99</c:v>
                </c:pt>
                <c:pt idx="1410">
                  <c:v>1,407.99</c:v>
                </c:pt>
                <c:pt idx="1411">
                  <c:v>1,409.00</c:v>
                </c:pt>
                <c:pt idx="1412">
                  <c:v>1,410.00</c:v>
                </c:pt>
                <c:pt idx="1413">
                  <c:v>1,410.99</c:v>
                </c:pt>
                <c:pt idx="1414">
                  <c:v>1,412.00</c:v>
                </c:pt>
                <c:pt idx="1415">
                  <c:v>1,413.00</c:v>
                </c:pt>
                <c:pt idx="1416">
                  <c:v>1,413.99</c:v>
                </c:pt>
                <c:pt idx="1417">
                  <c:v>1,414.99</c:v>
                </c:pt>
                <c:pt idx="1418">
                  <c:v>1,416.00</c:v>
                </c:pt>
                <c:pt idx="1419">
                  <c:v>1,417.00</c:v>
                </c:pt>
                <c:pt idx="1420">
                  <c:v>1,417.99</c:v>
                </c:pt>
                <c:pt idx="1421">
                  <c:v>1,418.99</c:v>
                </c:pt>
                <c:pt idx="1422">
                  <c:v>1,420.00</c:v>
                </c:pt>
                <c:pt idx="1423">
                  <c:v>1,420.99</c:v>
                </c:pt>
                <c:pt idx="1424">
                  <c:v>1,421.99</c:v>
                </c:pt>
                <c:pt idx="1425">
                  <c:v>1,423.00</c:v>
                </c:pt>
                <c:pt idx="1426">
                  <c:v>1,424.00</c:v>
                </c:pt>
                <c:pt idx="1427">
                  <c:v>1,424.99</c:v>
                </c:pt>
                <c:pt idx="1428">
                  <c:v>1,425.99</c:v>
                </c:pt>
                <c:pt idx="1429">
                  <c:v>1,427.00</c:v>
                </c:pt>
                <c:pt idx="1430">
                  <c:v>1,428.00</c:v>
                </c:pt>
                <c:pt idx="1431">
                  <c:v>1,428.99</c:v>
                </c:pt>
                <c:pt idx="1432">
                  <c:v>1,429.99</c:v>
                </c:pt>
                <c:pt idx="1433">
                  <c:v>1,431.00</c:v>
                </c:pt>
                <c:pt idx="1434">
                  <c:v>1,431.99</c:v>
                </c:pt>
                <c:pt idx="1435">
                  <c:v>1,432.99</c:v>
                </c:pt>
                <c:pt idx="1436">
                  <c:v>1,434.00</c:v>
                </c:pt>
                <c:pt idx="1437">
                  <c:v>1,435.00</c:v>
                </c:pt>
                <c:pt idx="1438">
                  <c:v>1,435.99</c:v>
                </c:pt>
                <c:pt idx="1439">
                  <c:v>1,436.99</c:v>
                </c:pt>
                <c:pt idx="1440">
                  <c:v>1,438.00</c:v>
                </c:pt>
                <c:pt idx="1441">
                  <c:v>1,439.00</c:v>
                </c:pt>
                <c:pt idx="1442">
                  <c:v>1,439.99</c:v>
                </c:pt>
                <c:pt idx="1443">
                  <c:v>1,441.00</c:v>
                </c:pt>
                <c:pt idx="1444">
                  <c:v>1,442.00</c:v>
                </c:pt>
                <c:pt idx="1445">
                  <c:v>1,442.99</c:v>
                </c:pt>
                <c:pt idx="1446">
                  <c:v>1,443.99</c:v>
                </c:pt>
                <c:pt idx="1447">
                  <c:v>1,445.00</c:v>
                </c:pt>
                <c:pt idx="1448">
                  <c:v>1,446.00</c:v>
                </c:pt>
                <c:pt idx="1449">
                  <c:v>1,446.99</c:v>
                </c:pt>
                <c:pt idx="1450">
                  <c:v>1,447.99</c:v>
                </c:pt>
                <c:pt idx="1451">
                  <c:v>1,449.00</c:v>
                </c:pt>
                <c:pt idx="1452">
                  <c:v>1,450.00</c:v>
                </c:pt>
                <c:pt idx="1453">
                  <c:v>1,450.99</c:v>
                </c:pt>
                <c:pt idx="1454">
                  <c:v>1,452.00</c:v>
                </c:pt>
                <c:pt idx="1455">
                  <c:v>1,453.00</c:v>
                </c:pt>
                <c:pt idx="1456">
                  <c:v>1,453.99</c:v>
                </c:pt>
                <c:pt idx="1457">
                  <c:v>1,454.99</c:v>
                </c:pt>
                <c:pt idx="1458">
                  <c:v>1,456.00</c:v>
                </c:pt>
                <c:pt idx="1459">
                  <c:v>1,457.00</c:v>
                </c:pt>
                <c:pt idx="1460">
                  <c:v>1,457.99</c:v>
                </c:pt>
                <c:pt idx="1461">
                  <c:v>1,458.99</c:v>
                </c:pt>
                <c:pt idx="1462">
                  <c:v>1,460.00</c:v>
                </c:pt>
                <c:pt idx="1463">
                  <c:v>1,460.99</c:v>
                </c:pt>
                <c:pt idx="1464">
                  <c:v>1,461.99</c:v>
                </c:pt>
                <c:pt idx="1465">
                  <c:v>1,463.00</c:v>
                </c:pt>
                <c:pt idx="1466">
                  <c:v>1,464.00</c:v>
                </c:pt>
                <c:pt idx="1467">
                  <c:v>1,464.99</c:v>
                </c:pt>
                <c:pt idx="1468">
                  <c:v>1,465.99</c:v>
                </c:pt>
                <c:pt idx="1469">
                  <c:v>1,467.00</c:v>
                </c:pt>
                <c:pt idx="1470">
                  <c:v>1,468.00</c:v>
                </c:pt>
                <c:pt idx="1471">
                  <c:v>1,468.99</c:v>
                </c:pt>
                <c:pt idx="1472">
                  <c:v>1,470.00</c:v>
                </c:pt>
                <c:pt idx="1473">
                  <c:v>1,471.00</c:v>
                </c:pt>
                <c:pt idx="1474">
                  <c:v>1,471.99</c:v>
                </c:pt>
                <c:pt idx="1475">
                  <c:v>1,472.99</c:v>
                </c:pt>
                <c:pt idx="1476">
                  <c:v>1,474.00</c:v>
                </c:pt>
                <c:pt idx="1477">
                  <c:v>1,475.00</c:v>
                </c:pt>
                <c:pt idx="1478">
                  <c:v>1,475.99</c:v>
                </c:pt>
                <c:pt idx="1479">
                  <c:v>1,476.99</c:v>
                </c:pt>
                <c:pt idx="1480">
                  <c:v>1,478.00</c:v>
                </c:pt>
                <c:pt idx="1481">
                  <c:v>1,479.00</c:v>
                </c:pt>
                <c:pt idx="1482">
                  <c:v>1,479.99</c:v>
                </c:pt>
                <c:pt idx="1483">
                  <c:v>1,481.00</c:v>
                </c:pt>
                <c:pt idx="1484">
                  <c:v>1,482.00</c:v>
                </c:pt>
                <c:pt idx="1485">
                  <c:v>1,482.99</c:v>
                </c:pt>
                <c:pt idx="1486">
                  <c:v>1,483.99</c:v>
                </c:pt>
                <c:pt idx="1487">
                  <c:v>1,485.00</c:v>
                </c:pt>
                <c:pt idx="1488">
                  <c:v>1,486.00</c:v>
                </c:pt>
                <c:pt idx="1489">
                  <c:v>1,486.99</c:v>
                </c:pt>
                <c:pt idx="1490">
                  <c:v>1,487.99</c:v>
                </c:pt>
                <c:pt idx="1491">
                  <c:v>1,489.00</c:v>
                </c:pt>
                <c:pt idx="1492">
                  <c:v>1,490.00</c:v>
                </c:pt>
                <c:pt idx="1493">
                  <c:v>1,490.99</c:v>
                </c:pt>
                <c:pt idx="1494">
                  <c:v>1,492.00</c:v>
                </c:pt>
                <c:pt idx="1495">
                  <c:v>1,493.00</c:v>
                </c:pt>
                <c:pt idx="1496">
                  <c:v>1,493.99</c:v>
                </c:pt>
                <c:pt idx="1497">
                  <c:v>1,494.99</c:v>
                </c:pt>
                <c:pt idx="1498">
                  <c:v>1,496.00</c:v>
                </c:pt>
                <c:pt idx="1499">
                  <c:v>1,497.00</c:v>
                </c:pt>
                <c:pt idx="1500">
                  <c:v>1,497.99</c:v>
                </c:pt>
                <c:pt idx="1501">
                  <c:v>1,498.99</c:v>
                </c:pt>
                <c:pt idx="1502">
                  <c:v>1,500.00</c:v>
                </c:pt>
                <c:pt idx="1503">
                  <c:v>1,500.99</c:v>
                </c:pt>
                <c:pt idx="1504">
                  <c:v>1,501.99</c:v>
                </c:pt>
                <c:pt idx="1505">
                  <c:v>1,503.00</c:v>
                </c:pt>
                <c:pt idx="1506">
                  <c:v>1,504.00</c:v>
                </c:pt>
                <c:pt idx="1507">
                  <c:v>1,504.99</c:v>
                </c:pt>
                <c:pt idx="1508">
                  <c:v>1,505.99</c:v>
                </c:pt>
                <c:pt idx="1509">
                  <c:v>1,507.00</c:v>
                </c:pt>
                <c:pt idx="1510">
                  <c:v>1,508.00</c:v>
                </c:pt>
                <c:pt idx="1511">
                  <c:v>1,508.99</c:v>
                </c:pt>
                <c:pt idx="1512">
                  <c:v>1,510.00</c:v>
                </c:pt>
                <c:pt idx="1513">
                  <c:v>1,511.00</c:v>
                </c:pt>
                <c:pt idx="1514">
                  <c:v>1,511.99</c:v>
                </c:pt>
                <c:pt idx="1515">
                  <c:v>1,512.99</c:v>
                </c:pt>
                <c:pt idx="1516">
                  <c:v>1,514.00</c:v>
                </c:pt>
                <c:pt idx="1517">
                  <c:v>1,515.00</c:v>
                </c:pt>
                <c:pt idx="1518">
                  <c:v>1,515.99</c:v>
                </c:pt>
                <c:pt idx="1519">
                  <c:v>1,516.99</c:v>
                </c:pt>
                <c:pt idx="1520">
                  <c:v>1,518.00</c:v>
                </c:pt>
                <c:pt idx="1521">
                  <c:v>1,519.00</c:v>
                </c:pt>
                <c:pt idx="1522">
                  <c:v>1,519.99</c:v>
                </c:pt>
                <c:pt idx="1523">
                  <c:v>1,521.00</c:v>
                </c:pt>
                <c:pt idx="1524">
                  <c:v>1,522.00</c:v>
                </c:pt>
                <c:pt idx="1525">
                  <c:v>1,522.99</c:v>
                </c:pt>
                <c:pt idx="1526">
                  <c:v>1,523.99</c:v>
                </c:pt>
                <c:pt idx="1527">
                  <c:v>1,525.00</c:v>
                </c:pt>
                <c:pt idx="1528">
                  <c:v>1,526.00</c:v>
                </c:pt>
                <c:pt idx="1529">
                  <c:v>1,526.99</c:v>
                </c:pt>
                <c:pt idx="1530">
                  <c:v>1,527.99</c:v>
                </c:pt>
                <c:pt idx="1531">
                  <c:v>1,529.00</c:v>
                </c:pt>
                <c:pt idx="1532">
                  <c:v>1,530.00</c:v>
                </c:pt>
                <c:pt idx="1533">
                  <c:v>1,530.99</c:v>
                </c:pt>
                <c:pt idx="1534">
                  <c:v>1,532.00</c:v>
                </c:pt>
                <c:pt idx="1535">
                  <c:v>1,533.00</c:v>
                </c:pt>
                <c:pt idx="1536">
                  <c:v>1,533.99</c:v>
                </c:pt>
                <c:pt idx="1537">
                  <c:v>1,534.99</c:v>
                </c:pt>
                <c:pt idx="1538">
                  <c:v>1,536.00</c:v>
                </c:pt>
                <c:pt idx="1539">
                  <c:v>1,537.00</c:v>
                </c:pt>
                <c:pt idx="1540">
                  <c:v>1,537.99</c:v>
                </c:pt>
                <c:pt idx="1541">
                  <c:v>1,538.99</c:v>
                </c:pt>
                <c:pt idx="1542">
                  <c:v>1,540.00</c:v>
                </c:pt>
                <c:pt idx="1543">
                  <c:v>1,540.99</c:v>
                </c:pt>
                <c:pt idx="1544">
                  <c:v>1,541.99</c:v>
                </c:pt>
                <c:pt idx="1545">
                  <c:v>1,543.00</c:v>
                </c:pt>
                <c:pt idx="1546">
                  <c:v>1,544.00</c:v>
                </c:pt>
                <c:pt idx="1547">
                  <c:v>1,544.99</c:v>
                </c:pt>
                <c:pt idx="1548">
                  <c:v>1,545.99</c:v>
                </c:pt>
                <c:pt idx="1549">
                  <c:v>1,547.00</c:v>
                </c:pt>
                <c:pt idx="1550">
                  <c:v>1,548.00</c:v>
                </c:pt>
                <c:pt idx="1551">
                  <c:v>1,548.99</c:v>
                </c:pt>
                <c:pt idx="1552">
                  <c:v>1,550.00</c:v>
                </c:pt>
                <c:pt idx="1553">
                  <c:v>1,551.00</c:v>
                </c:pt>
                <c:pt idx="1554">
                  <c:v>1,551.99</c:v>
                </c:pt>
                <c:pt idx="1555">
                  <c:v>1,552.99</c:v>
                </c:pt>
                <c:pt idx="1556">
                  <c:v>1,554.00</c:v>
                </c:pt>
                <c:pt idx="1557">
                  <c:v>1,555.00</c:v>
                </c:pt>
                <c:pt idx="1558">
                  <c:v>1,555.99</c:v>
                </c:pt>
                <c:pt idx="1559">
                  <c:v>1,556.99</c:v>
                </c:pt>
                <c:pt idx="1560">
                  <c:v>1,558.00</c:v>
                </c:pt>
                <c:pt idx="1561">
                  <c:v>1,559.00</c:v>
                </c:pt>
                <c:pt idx="1562">
                  <c:v>1,559.99</c:v>
                </c:pt>
                <c:pt idx="1563">
                  <c:v>1,561.00</c:v>
                </c:pt>
                <c:pt idx="1564">
                  <c:v>1,562.00</c:v>
                </c:pt>
                <c:pt idx="1565">
                  <c:v>1,562.99</c:v>
                </c:pt>
                <c:pt idx="1566">
                  <c:v>1,563.99</c:v>
                </c:pt>
                <c:pt idx="1567">
                  <c:v>1,565.00</c:v>
                </c:pt>
                <c:pt idx="1568">
                  <c:v>1,566.00</c:v>
                </c:pt>
                <c:pt idx="1569">
                  <c:v>1,566.99</c:v>
                </c:pt>
                <c:pt idx="1570">
                  <c:v>1,567.99</c:v>
                </c:pt>
                <c:pt idx="1571">
                  <c:v>1,569.00</c:v>
                </c:pt>
                <c:pt idx="1572">
                  <c:v>1,570.00</c:v>
                </c:pt>
                <c:pt idx="1573">
                  <c:v>1,570.99</c:v>
                </c:pt>
                <c:pt idx="1574">
                  <c:v>1,572.00</c:v>
                </c:pt>
                <c:pt idx="1575">
                  <c:v>1,573.00</c:v>
                </c:pt>
                <c:pt idx="1576">
                  <c:v>1,573.99</c:v>
                </c:pt>
                <c:pt idx="1577">
                  <c:v>1,574.99</c:v>
                </c:pt>
                <c:pt idx="1578">
                  <c:v>1,576.00</c:v>
                </c:pt>
                <c:pt idx="1579">
                  <c:v>1,577.00</c:v>
                </c:pt>
                <c:pt idx="1580">
                  <c:v>1,577.99</c:v>
                </c:pt>
                <c:pt idx="1581">
                  <c:v>1,578.99</c:v>
                </c:pt>
                <c:pt idx="1582">
                  <c:v>1,580.00</c:v>
                </c:pt>
                <c:pt idx="1583">
                  <c:v>1,580.99</c:v>
                </c:pt>
                <c:pt idx="1584">
                  <c:v>1,581.99</c:v>
                </c:pt>
                <c:pt idx="1585">
                  <c:v>1,583.00</c:v>
                </c:pt>
                <c:pt idx="1586">
                  <c:v>1,584.00</c:v>
                </c:pt>
                <c:pt idx="1587">
                  <c:v>1,584.99</c:v>
                </c:pt>
                <c:pt idx="1588">
                  <c:v>1,585.99</c:v>
                </c:pt>
                <c:pt idx="1589">
                  <c:v>1,587.00</c:v>
                </c:pt>
                <c:pt idx="1590">
                  <c:v>1,588.00</c:v>
                </c:pt>
                <c:pt idx="1591">
                  <c:v>1,588.99</c:v>
                </c:pt>
                <c:pt idx="1592">
                  <c:v>1,590.00</c:v>
                </c:pt>
                <c:pt idx="1593">
                  <c:v>1,591.00</c:v>
                </c:pt>
                <c:pt idx="1594">
                  <c:v>1,591.99</c:v>
                </c:pt>
                <c:pt idx="1595">
                  <c:v>1,592.99</c:v>
                </c:pt>
                <c:pt idx="1596">
                  <c:v>1,594.00</c:v>
                </c:pt>
                <c:pt idx="1597">
                  <c:v>1,595.00</c:v>
                </c:pt>
                <c:pt idx="1598">
                  <c:v>1,595.99</c:v>
                </c:pt>
                <c:pt idx="1599">
                  <c:v>1,596.99</c:v>
                </c:pt>
                <c:pt idx="1600">
                  <c:v>1,598.00</c:v>
                </c:pt>
                <c:pt idx="1601">
                  <c:v>1,599.00</c:v>
                </c:pt>
                <c:pt idx="1602">
                  <c:v>1,599.99</c:v>
                </c:pt>
                <c:pt idx="1603">
                  <c:v>1,601.00</c:v>
                </c:pt>
                <c:pt idx="1604">
                  <c:v>1,602.00</c:v>
                </c:pt>
                <c:pt idx="1605">
                  <c:v>1,602.99</c:v>
                </c:pt>
                <c:pt idx="1606">
                  <c:v>1,603.99</c:v>
                </c:pt>
                <c:pt idx="1607">
                  <c:v>1,605.00</c:v>
                </c:pt>
                <c:pt idx="1608">
                  <c:v>1,606.00</c:v>
                </c:pt>
                <c:pt idx="1609">
                  <c:v>1,606.99</c:v>
                </c:pt>
                <c:pt idx="1610">
                  <c:v>1,607.99</c:v>
                </c:pt>
                <c:pt idx="1611">
                  <c:v>1,609.00</c:v>
                </c:pt>
                <c:pt idx="1612">
                  <c:v>1,609.99</c:v>
                </c:pt>
                <c:pt idx="1613">
                  <c:v>1,610.99</c:v>
                </c:pt>
                <c:pt idx="1614">
                  <c:v>1,612.00</c:v>
                </c:pt>
                <c:pt idx="1615">
                  <c:v>1,613.00</c:v>
                </c:pt>
                <c:pt idx="1616">
                  <c:v>1,613.99</c:v>
                </c:pt>
                <c:pt idx="1617">
                  <c:v>1,614.99</c:v>
                </c:pt>
                <c:pt idx="1618">
                  <c:v>1,616.00</c:v>
                </c:pt>
                <c:pt idx="1619">
                  <c:v>1,617.00</c:v>
                </c:pt>
                <c:pt idx="1620">
                  <c:v>1,617.99</c:v>
                </c:pt>
                <c:pt idx="1621">
                  <c:v>1,618.99</c:v>
                </c:pt>
                <c:pt idx="1622">
                  <c:v>1,620.00</c:v>
                </c:pt>
                <c:pt idx="1623">
                  <c:v>1,620.99</c:v>
                </c:pt>
                <c:pt idx="1624">
                  <c:v>1,621.99</c:v>
                </c:pt>
                <c:pt idx="1625">
                  <c:v>1,623.00</c:v>
                </c:pt>
                <c:pt idx="1626">
                  <c:v>1,624.00</c:v>
                </c:pt>
                <c:pt idx="1627">
                  <c:v>1,624.99</c:v>
                </c:pt>
                <c:pt idx="1628">
                  <c:v>1,625.99</c:v>
                </c:pt>
                <c:pt idx="1629">
                  <c:v>1,627.00</c:v>
                </c:pt>
                <c:pt idx="1630">
                  <c:v>1,628.00</c:v>
                </c:pt>
                <c:pt idx="1631">
                  <c:v>1,628.99</c:v>
                </c:pt>
                <c:pt idx="1632">
                  <c:v>1,630.00</c:v>
                </c:pt>
                <c:pt idx="1633">
                  <c:v>1,631.00</c:v>
                </c:pt>
                <c:pt idx="1634">
                  <c:v>1,631.99</c:v>
                </c:pt>
                <c:pt idx="1635">
                  <c:v>1,632.99</c:v>
                </c:pt>
                <c:pt idx="1636">
                  <c:v>1,634.00</c:v>
                </c:pt>
                <c:pt idx="1637">
                  <c:v>1,635.00</c:v>
                </c:pt>
                <c:pt idx="1638">
                  <c:v>1,635.99</c:v>
                </c:pt>
                <c:pt idx="1639">
                  <c:v>1,636.99</c:v>
                </c:pt>
                <c:pt idx="1640">
                  <c:v>1,638.00</c:v>
                </c:pt>
                <c:pt idx="1641">
                  <c:v>1,639.00</c:v>
                </c:pt>
                <c:pt idx="1642">
                  <c:v>1,639.99</c:v>
                </c:pt>
                <c:pt idx="1643">
                  <c:v>1,641.00</c:v>
                </c:pt>
                <c:pt idx="1644">
                  <c:v>1,642.00</c:v>
                </c:pt>
                <c:pt idx="1645">
                  <c:v>1,642.99</c:v>
                </c:pt>
                <c:pt idx="1646">
                  <c:v>1,643.99</c:v>
                </c:pt>
                <c:pt idx="1647">
                  <c:v>1,645.00</c:v>
                </c:pt>
                <c:pt idx="1648">
                  <c:v>1,646.00</c:v>
                </c:pt>
                <c:pt idx="1649">
                  <c:v>1,646.99</c:v>
                </c:pt>
                <c:pt idx="1650">
                  <c:v>1,647.99</c:v>
                </c:pt>
                <c:pt idx="1651">
                  <c:v>1,649.00</c:v>
                </c:pt>
                <c:pt idx="1652">
                  <c:v>1,649.99</c:v>
                </c:pt>
                <c:pt idx="1653">
                  <c:v>1,650.99</c:v>
                </c:pt>
                <c:pt idx="1654">
                  <c:v>1,652.00</c:v>
                </c:pt>
                <c:pt idx="1655">
                  <c:v>1,653.00</c:v>
                </c:pt>
                <c:pt idx="1656">
                  <c:v>1,653.99</c:v>
                </c:pt>
                <c:pt idx="1657">
                  <c:v>1,654.99</c:v>
                </c:pt>
                <c:pt idx="1658">
                  <c:v>1,656.00</c:v>
                </c:pt>
                <c:pt idx="1659">
                  <c:v>1,657.00</c:v>
                </c:pt>
                <c:pt idx="1660">
                  <c:v>1,657.99</c:v>
                </c:pt>
                <c:pt idx="1661">
                  <c:v>1,658.99</c:v>
                </c:pt>
                <c:pt idx="1662">
                  <c:v>1,660.00</c:v>
                </c:pt>
                <c:pt idx="1663">
                  <c:v>1,660.99</c:v>
                </c:pt>
                <c:pt idx="1664">
                  <c:v>1,661.99</c:v>
                </c:pt>
                <c:pt idx="1665">
                  <c:v>1,663.00</c:v>
                </c:pt>
                <c:pt idx="1666">
                  <c:v>1,664.00</c:v>
                </c:pt>
                <c:pt idx="1667">
                  <c:v>1,664.99</c:v>
                </c:pt>
                <c:pt idx="1668">
                  <c:v>1,665.99</c:v>
                </c:pt>
                <c:pt idx="1669">
                  <c:v>1,667.00</c:v>
                </c:pt>
                <c:pt idx="1670">
                  <c:v>1,668.00</c:v>
                </c:pt>
                <c:pt idx="1671">
                  <c:v>1,668.99</c:v>
                </c:pt>
                <c:pt idx="1672">
                  <c:v>1,670.00</c:v>
                </c:pt>
                <c:pt idx="1673">
                  <c:v>1,671.00</c:v>
                </c:pt>
                <c:pt idx="1674">
                  <c:v>1,671.99</c:v>
                </c:pt>
                <c:pt idx="1675">
                  <c:v>1,672.99</c:v>
                </c:pt>
                <c:pt idx="1676">
                  <c:v>1,674.00</c:v>
                </c:pt>
                <c:pt idx="1677">
                  <c:v>1,675.00</c:v>
                </c:pt>
                <c:pt idx="1678">
                  <c:v>1,675.99</c:v>
                </c:pt>
                <c:pt idx="1679">
                  <c:v>1,676.99</c:v>
                </c:pt>
                <c:pt idx="1680">
                  <c:v>1,678.00</c:v>
                </c:pt>
                <c:pt idx="1681">
                  <c:v>1,679.00</c:v>
                </c:pt>
                <c:pt idx="1682">
                  <c:v>1,679.99</c:v>
                </c:pt>
                <c:pt idx="1683">
                  <c:v>1,681.00</c:v>
                </c:pt>
                <c:pt idx="1684">
                  <c:v>1,682.00</c:v>
                </c:pt>
                <c:pt idx="1685">
                  <c:v>1,682.99</c:v>
                </c:pt>
                <c:pt idx="1686">
                  <c:v>1,683.99</c:v>
                </c:pt>
                <c:pt idx="1687">
                  <c:v>1,685.00</c:v>
                </c:pt>
                <c:pt idx="1688">
                  <c:v>1,686.00</c:v>
                </c:pt>
                <c:pt idx="1689">
                  <c:v>1,686.99</c:v>
                </c:pt>
                <c:pt idx="1690">
                  <c:v>1,687.99</c:v>
                </c:pt>
                <c:pt idx="1691">
                  <c:v>1,689.00</c:v>
                </c:pt>
                <c:pt idx="1692">
                  <c:v>1,689.99</c:v>
                </c:pt>
                <c:pt idx="1693">
                  <c:v>1,690.99</c:v>
                </c:pt>
                <c:pt idx="1694">
                  <c:v>1,692.00</c:v>
                </c:pt>
                <c:pt idx="1695">
                  <c:v>1,693.00</c:v>
                </c:pt>
                <c:pt idx="1696">
                  <c:v>1,693.99</c:v>
                </c:pt>
                <c:pt idx="1697">
                  <c:v>1,694.99</c:v>
                </c:pt>
                <c:pt idx="1698">
                  <c:v>1,696.00</c:v>
                </c:pt>
                <c:pt idx="1699">
                  <c:v>1,697.00</c:v>
                </c:pt>
                <c:pt idx="1700">
                  <c:v>1,697.99</c:v>
                </c:pt>
                <c:pt idx="1701">
                  <c:v>1,698.99</c:v>
                </c:pt>
                <c:pt idx="1702">
                  <c:v>1,700.00</c:v>
                </c:pt>
                <c:pt idx="1703">
                  <c:v>1,700.99</c:v>
                </c:pt>
                <c:pt idx="1704">
                  <c:v>1,701.99</c:v>
                </c:pt>
                <c:pt idx="1705">
                  <c:v>1,703.00</c:v>
                </c:pt>
                <c:pt idx="1706">
                  <c:v>1,704.00</c:v>
                </c:pt>
                <c:pt idx="1707">
                  <c:v>1,704.99</c:v>
                </c:pt>
                <c:pt idx="1708">
                  <c:v>1,705.99</c:v>
                </c:pt>
                <c:pt idx="1709">
                  <c:v>1,707.00</c:v>
                </c:pt>
                <c:pt idx="1710">
                  <c:v>1,708.00</c:v>
                </c:pt>
                <c:pt idx="1711">
                  <c:v>1,708.99</c:v>
                </c:pt>
                <c:pt idx="1712">
                  <c:v>1,710.00</c:v>
                </c:pt>
                <c:pt idx="1713">
                  <c:v>1,711.00</c:v>
                </c:pt>
                <c:pt idx="1714">
                  <c:v>1,711.99</c:v>
                </c:pt>
                <c:pt idx="1715">
                  <c:v>1,712.99</c:v>
                </c:pt>
                <c:pt idx="1716">
                  <c:v>1,714.00</c:v>
                </c:pt>
                <c:pt idx="1717">
                  <c:v>1,715.00</c:v>
                </c:pt>
                <c:pt idx="1718">
                  <c:v>1,715.99</c:v>
                </c:pt>
                <c:pt idx="1719">
                  <c:v>1,716.99</c:v>
                </c:pt>
                <c:pt idx="1720">
                  <c:v>1,718.00</c:v>
                </c:pt>
                <c:pt idx="1721">
                  <c:v>1,719.00</c:v>
                </c:pt>
                <c:pt idx="1722">
                  <c:v>1,719.99</c:v>
                </c:pt>
                <c:pt idx="1723">
                  <c:v>1,721.00</c:v>
                </c:pt>
                <c:pt idx="1724">
                  <c:v>1,722.00</c:v>
                </c:pt>
                <c:pt idx="1725">
                  <c:v>1,722.99</c:v>
                </c:pt>
                <c:pt idx="1726">
                  <c:v>1,723.99</c:v>
                </c:pt>
                <c:pt idx="1727">
                  <c:v>1,725.00</c:v>
                </c:pt>
                <c:pt idx="1728">
                  <c:v>1,726.00</c:v>
                </c:pt>
                <c:pt idx="1729">
                  <c:v>1,726.99</c:v>
                </c:pt>
                <c:pt idx="1730">
                  <c:v>1,727.99</c:v>
                </c:pt>
                <c:pt idx="1731">
                  <c:v>1,729.00</c:v>
                </c:pt>
                <c:pt idx="1732">
                  <c:v>1,729.99</c:v>
                </c:pt>
                <c:pt idx="1733">
                  <c:v>1,730.99</c:v>
                </c:pt>
                <c:pt idx="1734">
                  <c:v>1,732.00</c:v>
                </c:pt>
                <c:pt idx="1735">
                  <c:v>1,733.00</c:v>
                </c:pt>
                <c:pt idx="1736">
                  <c:v>1,733.99</c:v>
                </c:pt>
                <c:pt idx="1737">
                  <c:v>1,734.99</c:v>
                </c:pt>
                <c:pt idx="1738">
                  <c:v>1,736.00</c:v>
                </c:pt>
                <c:pt idx="1739">
                  <c:v>1,737.00</c:v>
                </c:pt>
                <c:pt idx="1740">
                  <c:v>1,737.99</c:v>
                </c:pt>
                <c:pt idx="1741">
                  <c:v>1,739.00</c:v>
                </c:pt>
                <c:pt idx="1742">
                  <c:v>1,740.00</c:v>
                </c:pt>
                <c:pt idx="1743">
                  <c:v>1,740.99</c:v>
                </c:pt>
                <c:pt idx="1744">
                  <c:v>1,741.99</c:v>
                </c:pt>
                <c:pt idx="1745">
                  <c:v>1,743.00</c:v>
                </c:pt>
                <c:pt idx="1746">
                  <c:v>1,744.00</c:v>
                </c:pt>
                <c:pt idx="1747">
                  <c:v>1,744.99</c:v>
                </c:pt>
                <c:pt idx="1748">
                  <c:v>1,745.99</c:v>
                </c:pt>
                <c:pt idx="1749">
                  <c:v>1,747.00</c:v>
                </c:pt>
                <c:pt idx="1750">
                  <c:v>1,748.00</c:v>
                </c:pt>
                <c:pt idx="1751">
                  <c:v>1,748.99</c:v>
                </c:pt>
                <c:pt idx="1752">
                  <c:v>1,750.00</c:v>
                </c:pt>
                <c:pt idx="1753">
                  <c:v>1,751.00</c:v>
                </c:pt>
                <c:pt idx="1754">
                  <c:v>1,751.99</c:v>
                </c:pt>
                <c:pt idx="1755">
                  <c:v>1,752.99</c:v>
                </c:pt>
                <c:pt idx="1756">
                  <c:v>1,754.00</c:v>
                </c:pt>
                <c:pt idx="1757">
                  <c:v>1,755.00</c:v>
                </c:pt>
                <c:pt idx="1758">
                  <c:v>1,755.99</c:v>
                </c:pt>
                <c:pt idx="1759">
                  <c:v>1,756.99</c:v>
                </c:pt>
                <c:pt idx="1760">
                  <c:v>1,758.00</c:v>
                </c:pt>
                <c:pt idx="1761">
                  <c:v>1,759.00</c:v>
                </c:pt>
                <c:pt idx="1762">
                  <c:v>1,759.99</c:v>
                </c:pt>
                <c:pt idx="1763">
                  <c:v>1,761.00</c:v>
                </c:pt>
                <c:pt idx="1764">
                  <c:v>1,762.00</c:v>
                </c:pt>
                <c:pt idx="1765">
                  <c:v>1,762.99</c:v>
                </c:pt>
                <c:pt idx="1766">
                  <c:v>1,763.99</c:v>
                </c:pt>
                <c:pt idx="1767">
                  <c:v>1,765.00</c:v>
                </c:pt>
                <c:pt idx="1768">
                  <c:v>1,766.00</c:v>
                </c:pt>
                <c:pt idx="1769">
                  <c:v>1,766.99</c:v>
                </c:pt>
                <c:pt idx="1770">
                  <c:v>1,767.99</c:v>
                </c:pt>
                <c:pt idx="1771">
                  <c:v>1,769.00</c:v>
                </c:pt>
                <c:pt idx="1772">
                  <c:v>1,770.00</c:v>
                </c:pt>
                <c:pt idx="1773">
                  <c:v>1,770.99</c:v>
                </c:pt>
                <c:pt idx="1774">
                  <c:v>1,772.00</c:v>
                </c:pt>
                <c:pt idx="1775">
                  <c:v>1,773.00</c:v>
                </c:pt>
                <c:pt idx="1776">
                  <c:v>1,773.99</c:v>
                </c:pt>
                <c:pt idx="1777">
                  <c:v>1,774.99</c:v>
                </c:pt>
                <c:pt idx="1778">
                  <c:v>1,776.00</c:v>
                </c:pt>
                <c:pt idx="1779">
                  <c:v>1,777.00</c:v>
                </c:pt>
                <c:pt idx="1780">
                  <c:v>1,777.99</c:v>
                </c:pt>
                <c:pt idx="1781">
                  <c:v>1,778.99</c:v>
                </c:pt>
                <c:pt idx="1782">
                  <c:v>1,780.00</c:v>
                </c:pt>
                <c:pt idx="1783">
                  <c:v>1,780.99</c:v>
                </c:pt>
                <c:pt idx="1784">
                  <c:v>1,781.99</c:v>
                </c:pt>
                <c:pt idx="1785">
                  <c:v>1,783.00</c:v>
                </c:pt>
                <c:pt idx="1786">
                  <c:v>1,784.00</c:v>
                </c:pt>
                <c:pt idx="1787">
                  <c:v>1,784.99</c:v>
                </c:pt>
                <c:pt idx="1788">
                  <c:v>1,785.99</c:v>
                </c:pt>
                <c:pt idx="1789">
                  <c:v>1,787.00</c:v>
                </c:pt>
                <c:pt idx="1790">
                  <c:v>1,788.00</c:v>
                </c:pt>
                <c:pt idx="1791">
                  <c:v>1,788.99</c:v>
                </c:pt>
                <c:pt idx="1792">
                  <c:v>1,790.00</c:v>
                </c:pt>
                <c:pt idx="1793">
                  <c:v>1,791.00</c:v>
                </c:pt>
                <c:pt idx="1794">
                  <c:v>1,791.99</c:v>
                </c:pt>
                <c:pt idx="1795">
                  <c:v>1,792.99</c:v>
                </c:pt>
                <c:pt idx="1796">
                  <c:v>1,794.00</c:v>
                </c:pt>
                <c:pt idx="1797">
                  <c:v>1,795.00</c:v>
                </c:pt>
                <c:pt idx="1798">
                  <c:v>1,795.99</c:v>
                </c:pt>
                <c:pt idx="1799">
                  <c:v>1,796.99</c:v>
                </c:pt>
                <c:pt idx="1800">
                  <c:v>1,798.00</c:v>
                </c:pt>
                <c:pt idx="1801">
                  <c:v>1,799.00</c:v>
                </c:pt>
                <c:pt idx="1802">
                  <c:v>1,799.99</c:v>
                </c:pt>
                <c:pt idx="1803">
                  <c:v>1,801.00</c:v>
                </c:pt>
                <c:pt idx="1804">
                  <c:v>1,802.00</c:v>
                </c:pt>
                <c:pt idx="1805">
                  <c:v>1,802.99</c:v>
                </c:pt>
                <c:pt idx="1806">
                  <c:v>1,803.99</c:v>
                </c:pt>
                <c:pt idx="1807">
                  <c:v>1,805.00</c:v>
                </c:pt>
                <c:pt idx="1808">
                  <c:v>1,806.00</c:v>
                </c:pt>
                <c:pt idx="1809">
                  <c:v>1,806.99</c:v>
                </c:pt>
                <c:pt idx="1810">
                  <c:v>1,807.99</c:v>
                </c:pt>
                <c:pt idx="1811">
                  <c:v>1,809.00</c:v>
                </c:pt>
                <c:pt idx="1812">
                  <c:v>1,809.99</c:v>
                </c:pt>
                <c:pt idx="1813">
                  <c:v>1,810.99</c:v>
                </c:pt>
                <c:pt idx="1814">
                  <c:v>1,812.00</c:v>
                </c:pt>
                <c:pt idx="1815">
                  <c:v>1,813.00</c:v>
                </c:pt>
                <c:pt idx="1816">
                  <c:v>1,813.99</c:v>
                </c:pt>
                <c:pt idx="1817">
                  <c:v>1,814.99</c:v>
                </c:pt>
                <c:pt idx="1818">
                  <c:v>1,816.00</c:v>
                </c:pt>
                <c:pt idx="1819">
                  <c:v>1,817.00</c:v>
                </c:pt>
                <c:pt idx="1820">
                  <c:v>1,817.99</c:v>
                </c:pt>
                <c:pt idx="1821">
                  <c:v>1,818.99</c:v>
                </c:pt>
                <c:pt idx="1822">
                  <c:v>1,820.00</c:v>
                </c:pt>
                <c:pt idx="1823">
                  <c:v>1,820.99</c:v>
                </c:pt>
                <c:pt idx="1824">
                  <c:v>1,821.99</c:v>
                </c:pt>
                <c:pt idx="1825">
                  <c:v>1,823.00</c:v>
                </c:pt>
                <c:pt idx="1826">
                  <c:v>1,824.00</c:v>
                </c:pt>
                <c:pt idx="1827">
                  <c:v>1,824.99</c:v>
                </c:pt>
                <c:pt idx="1828">
                  <c:v>1,825.99</c:v>
                </c:pt>
                <c:pt idx="1829">
                  <c:v>1,827.00</c:v>
                </c:pt>
                <c:pt idx="1830">
                  <c:v>1,828.00</c:v>
                </c:pt>
                <c:pt idx="1831">
                  <c:v>1,828.99</c:v>
                </c:pt>
                <c:pt idx="1832">
                  <c:v>1,830.00</c:v>
                </c:pt>
                <c:pt idx="1833">
                  <c:v>1,831.00</c:v>
                </c:pt>
                <c:pt idx="1834">
                  <c:v>1,831.99</c:v>
                </c:pt>
                <c:pt idx="1835">
                  <c:v>1,832.99</c:v>
                </c:pt>
                <c:pt idx="1836">
                  <c:v>1,834.00</c:v>
                </c:pt>
                <c:pt idx="1837">
                  <c:v>1,835.00</c:v>
                </c:pt>
                <c:pt idx="1838">
                  <c:v>1,835.99</c:v>
                </c:pt>
                <c:pt idx="1839">
                  <c:v>1,836.99</c:v>
                </c:pt>
                <c:pt idx="1840">
                  <c:v>1,838.00</c:v>
                </c:pt>
                <c:pt idx="1841">
                  <c:v>1,839.00</c:v>
                </c:pt>
                <c:pt idx="1842">
                  <c:v>1,839.99</c:v>
                </c:pt>
                <c:pt idx="1843">
                  <c:v>1,841.00</c:v>
                </c:pt>
                <c:pt idx="1844">
                  <c:v>1,842.00</c:v>
                </c:pt>
                <c:pt idx="1845">
                  <c:v>1,842.99</c:v>
                </c:pt>
                <c:pt idx="1846">
                  <c:v>1,843.99</c:v>
                </c:pt>
                <c:pt idx="1847">
                  <c:v>1,845.00</c:v>
                </c:pt>
                <c:pt idx="1848">
                  <c:v>1,846.00</c:v>
                </c:pt>
                <c:pt idx="1849">
                  <c:v>1,846.99</c:v>
                </c:pt>
                <c:pt idx="1850">
                  <c:v>1,847.99</c:v>
                </c:pt>
                <c:pt idx="1851">
                  <c:v>1,849.00</c:v>
                </c:pt>
                <c:pt idx="1852">
                  <c:v>1,849.99</c:v>
                </c:pt>
                <c:pt idx="1853">
                  <c:v>1,850.99</c:v>
                </c:pt>
                <c:pt idx="1854">
                  <c:v>1,852.00</c:v>
                </c:pt>
                <c:pt idx="1855">
                  <c:v>1,853.00</c:v>
                </c:pt>
                <c:pt idx="1856">
                  <c:v>1,853.99</c:v>
                </c:pt>
                <c:pt idx="1857">
                  <c:v>1,854.99</c:v>
                </c:pt>
                <c:pt idx="1858">
                  <c:v>1,856.00</c:v>
                </c:pt>
                <c:pt idx="1859">
                  <c:v>1,857.00</c:v>
                </c:pt>
                <c:pt idx="1860">
                  <c:v>1,857.99</c:v>
                </c:pt>
                <c:pt idx="1861">
                  <c:v>1,858.99</c:v>
                </c:pt>
                <c:pt idx="1862">
                  <c:v>1,860.00</c:v>
                </c:pt>
                <c:pt idx="1863">
                  <c:v>1,860.99</c:v>
                </c:pt>
                <c:pt idx="1864">
                  <c:v>1,861.99</c:v>
                </c:pt>
                <c:pt idx="1865">
                  <c:v>1,863.00</c:v>
                </c:pt>
                <c:pt idx="1866">
                  <c:v>1,864.00</c:v>
                </c:pt>
                <c:pt idx="1867">
                  <c:v>1,864.99</c:v>
                </c:pt>
                <c:pt idx="1868">
                  <c:v>1,865.99</c:v>
                </c:pt>
                <c:pt idx="1869">
                  <c:v>1,867.00</c:v>
                </c:pt>
                <c:pt idx="1870">
                  <c:v>1,868.00</c:v>
                </c:pt>
                <c:pt idx="1871">
                  <c:v>1,868.99</c:v>
                </c:pt>
                <c:pt idx="1872">
                  <c:v>1,870.00</c:v>
                </c:pt>
                <c:pt idx="1873">
                  <c:v>1,871.00</c:v>
                </c:pt>
                <c:pt idx="1874">
                  <c:v>1,871.99</c:v>
                </c:pt>
                <c:pt idx="1875">
                  <c:v>1,872.99</c:v>
                </c:pt>
                <c:pt idx="1876">
                  <c:v>1,874.00</c:v>
                </c:pt>
                <c:pt idx="1877">
                  <c:v>1,875.00</c:v>
                </c:pt>
                <c:pt idx="1878">
                  <c:v>1,875.99</c:v>
                </c:pt>
                <c:pt idx="1879">
                  <c:v>1,876.99</c:v>
                </c:pt>
                <c:pt idx="1880">
                  <c:v>1,878.00</c:v>
                </c:pt>
                <c:pt idx="1881">
                  <c:v>1,879.00</c:v>
                </c:pt>
                <c:pt idx="1882">
                  <c:v>1,879.99</c:v>
                </c:pt>
                <c:pt idx="1883">
                  <c:v>1,880.99</c:v>
                </c:pt>
                <c:pt idx="1884">
                  <c:v>1,882.00</c:v>
                </c:pt>
                <c:pt idx="1885">
                  <c:v>1,882.99</c:v>
                </c:pt>
                <c:pt idx="1886">
                  <c:v>1,883.99</c:v>
                </c:pt>
                <c:pt idx="1887">
                  <c:v>1,885.00</c:v>
                </c:pt>
                <c:pt idx="1888">
                  <c:v>1,886.00</c:v>
                </c:pt>
                <c:pt idx="1889">
                  <c:v>1,886.99</c:v>
                </c:pt>
                <c:pt idx="1890">
                  <c:v>1,887.99</c:v>
                </c:pt>
                <c:pt idx="1891">
                  <c:v>1,889.00</c:v>
                </c:pt>
                <c:pt idx="1892">
                  <c:v>1,890.00</c:v>
                </c:pt>
                <c:pt idx="1893">
                  <c:v>1,890.99</c:v>
                </c:pt>
                <c:pt idx="1894">
                  <c:v>1,892.00</c:v>
                </c:pt>
                <c:pt idx="1895">
                  <c:v>1,893.00</c:v>
                </c:pt>
                <c:pt idx="1896">
                  <c:v>1,893.99</c:v>
                </c:pt>
                <c:pt idx="1897">
                  <c:v>1,894.99</c:v>
                </c:pt>
                <c:pt idx="1898">
                  <c:v>1,896.00</c:v>
                </c:pt>
                <c:pt idx="1899">
                  <c:v>1,897.00</c:v>
                </c:pt>
                <c:pt idx="1900">
                  <c:v>1,897.99</c:v>
                </c:pt>
                <c:pt idx="1901">
                  <c:v>1,898.99</c:v>
                </c:pt>
                <c:pt idx="1902">
                  <c:v>1,900.00</c:v>
                </c:pt>
                <c:pt idx="1903">
                  <c:v>1,901.00</c:v>
                </c:pt>
                <c:pt idx="1904">
                  <c:v>1,901.99</c:v>
                </c:pt>
                <c:pt idx="1905">
                  <c:v>1,903.00</c:v>
                </c:pt>
                <c:pt idx="1906">
                  <c:v>1,904.00</c:v>
                </c:pt>
                <c:pt idx="1907">
                  <c:v>1,904.99</c:v>
                </c:pt>
                <c:pt idx="1908">
                  <c:v>1,905.99</c:v>
                </c:pt>
                <c:pt idx="1909">
                  <c:v>1,907.00</c:v>
                </c:pt>
                <c:pt idx="1910">
                  <c:v>1,908.00</c:v>
                </c:pt>
                <c:pt idx="1911">
                  <c:v>1,908.99</c:v>
                </c:pt>
                <c:pt idx="1912">
                  <c:v>1,909.99</c:v>
                </c:pt>
                <c:pt idx="1913">
                  <c:v>1,911.00</c:v>
                </c:pt>
                <c:pt idx="1914">
                  <c:v>1,911.99</c:v>
                </c:pt>
                <c:pt idx="1915">
                  <c:v>1,912.99</c:v>
                </c:pt>
                <c:pt idx="1916">
                  <c:v>1,914.00</c:v>
                </c:pt>
                <c:pt idx="1917">
                  <c:v>1,915.00</c:v>
                </c:pt>
                <c:pt idx="1918">
                  <c:v>1,915.99</c:v>
                </c:pt>
                <c:pt idx="1919">
                  <c:v>1,916.99</c:v>
                </c:pt>
                <c:pt idx="1920">
                  <c:v>1,918.00</c:v>
                </c:pt>
                <c:pt idx="1921">
                  <c:v>1,919.00</c:v>
                </c:pt>
                <c:pt idx="1922">
                  <c:v>1,919.99</c:v>
                </c:pt>
                <c:pt idx="1923">
                  <c:v>1,920.99</c:v>
                </c:pt>
                <c:pt idx="1924">
                  <c:v>1,922.00</c:v>
                </c:pt>
                <c:pt idx="1925">
                  <c:v>1,922.99</c:v>
                </c:pt>
                <c:pt idx="1926">
                  <c:v>1,923.99</c:v>
                </c:pt>
                <c:pt idx="1927">
                  <c:v>1,925.00</c:v>
                </c:pt>
                <c:pt idx="1928">
                  <c:v>1,926.00</c:v>
                </c:pt>
                <c:pt idx="1929">
                  <c:v>1,926.99</c:v>
                </c:pt>
                <c:pt idx="1930">
                  <c:v>1,927.99</c:v>
                </c:pt>
                <c:pt idx="1931">
                  <c:v>1,929.00</c:v>
                </c:pt>
                <c:pt idx="1932">
                  <c:v>1,930.00</c:v>
                </c:pt>
                <c:pt idx="1933">
                  <c:v>1,930.99</c:v>
                </c:pt>
                <c:pt idx="1934">
                  <c:v>1,932.00</c:v>
                </c:pt>
                <c:pt idx="1935">
                  <c:v>1,933.00</c:v>
                </c:pt>
                <c:pt idx="1936">
                  <c:v>1,933.99</c:v>
                </c:pt>
                <c:pt idx="1937">
                  <c:v>1,934.99</c:v>
                </c:pt>
                <c:pt idx="1938">
                  <c:v>1,936.00</c:v>
                </c:pt>
                <c:pt idx="1939">
                  <c:v>1,937.00</c:v>
                </c:pt>
                <c:pt idx="1940">
                  <c:v>1,937.99</c:v>
                </c:pt>
                <c:pt idx="1941">
                  <c:v>1,938.99</c:v>
                </c:pt>
                <c:pt idx="1942">
                  <c:v>1,940.00</c:v>
                </c:pt>
                <c:pt idx="1943">
                  <c:v>1,941.00</c:v>
                </c:pt>
                <c:pt idx="1944">
                  <c:v>1,941.99</c:v>
                </c:pt>
                <c:pt idx="1945">
                  <c:v>1,943.00</c:v>
                </c:pt>
                <c:pt idx="1946">
                  <c:v>1,944.00</c:v>
                </c:pt>
                <c:pt idx="1947">
                  <c:v>1,944.99</c:v>
                </c:pt>
                <c:pt idx="1948">
                  <c:v>1,945.99</c:v>
                </c:pt>
                <c:pt idx="1949">
                  <c:v>1,947.00</c:v>
                </c:pt>
                <c:pt idx="1950">
                  <c:v>1,948.00</c:v>
                </c:pt>
                <c:pt idx="1951">
                  <c:v>1,948.99</c:v>
                </c:pt>
                <c:pt idx="1952">
                  <c:v>1,949.99</c:v>
                </c:pt>
                <c:pt idx="1953">
                  <c:v>1,951.00</c:v>
                </c:pt>
                <c:pt idx="1954">
                  <c:v>1,951.99</c:v>
                </c:pt>
                <c:pt idx="1955">
                  <c:v>1,952.99</c:v>
                </c:pt>
                <c:pt idx="1956">
                  <c:v>1,954.00</c:v>
                </c:pt>
                <c:pt idx="1957">
                  <c:v>1,955.00</c:v>
                </c:pt>
                <c:pt idx="1958">
                  <c:v>1,955.99</c:v>
                </c:pt>
                <c:pt idx="1959">
                  <c:v>1,956.99</c:v>
                </c:pt>
                <c:pt idx="1960">
                  <c:v>1,958.00</c:v>
                </c:pt>
                <c:pt idx="1961">
                  <c:v>1,959.00</c:v>
                </c:pt>
                <c:pt idx="1962">
                  <c:v>1,959.99</c:v>
                </c:pt>
                <c:pt idx="1963">
                  <c:v>1,961.00</c:v>
                </c:pt>
                <c:pt idx="1964">
                  <c:v>1,962.00</c:v>
                </c:pt>
                <c:pt idx="1965">
                  <c:v>1,962.99</c:v>
                </c:pt>
                <c:pt idx="1966">
                  <c:v>1,963.99</c:v>
                </c:pt>
                <c:pt idx="1967">
                  <c:v>1,965.00</c:v>
                </c:pt>
                <c:pt idx="1968">
                  <c:v>1,966.00</c:v>
                </c:pt>
                <c:pt idx="1969">
                  <c:v>1,966.99</c:v>
                </c:pt>
                <c:pt idx="1970">
                  <c:v>1,967.99</c:v>
                </c:pt>
                <c:pt idx="1971">
                  <c:v>1,969.00</c:v>
                </c:pt>
                <c:pt idx="1972">
                  <c:v>1,970.00</c:v>
                </c:pt>
                <c:pt idx="1973">
                  <c:v>1,970.99</c:v>
                </c:pt>
                <c:pt idx="1974">
                  <c:v>1,972.00</c:v>
                </c:pt>
                <c:pt idx="1975">
                  <c:v>1,973.00</c:v>
                </c:pt>
                <c:pt idx="1976">
                  <c:v>1,973.99</c:v>
                </c:pt>
                <c:pt idx="1977">
                  <c:v>1,974.99</c:v>
                </c:pt>
                <c:pt idx="1978">
                  <c:v>1,976.00</c:v>
                </c:pt>
                <c:pt idx="1979">
                  <c:v>1,977.00</c:v>
                </c:pt>
                <c:pt idx="1980">
                  <c:v>1,977.99</c:v>
                </c:pt>
                <c:pt idx="1981">
                  <c:v>1,978.99</c:v>
                </c:pt>
                <c:pt idx="1982">
                  <c:v>1,980.00</c:v>
                </c:pt>
                <c:pt idx="1983">
                  <c:v>1,981.00</c:v>
                </c:pt>
                <c:pt idx="1984">
                  <c:v>1,981.99</c:v>
                </c:pt>
                <c:pt idx="1985">
                  <c:v>1,983.00</c:v>
                </c:pt>
                <c:pt idx="1986">
                  <c:v>1,984.00</c:v>
                </c:pt>
                <c:pt idx="1987">
                  <c:v>1,984.99</c:v>
                </c:pt>
                <c:pt idx="1988">
                  <c:v>1,985.99</c:v>
                </c:pt>
                <c:pt idx="1989">
                  <c:v>1,987.00</c:v>
                </c:pt>
                <c:pt idx="1990">
                  <c:v>1,988.00</c:v>
                </c:pt>
                <c:pt idx="1991">
                  <c:v>1,988.99</c:v>
                </c:pt>
                <c:pt idx="1992">
                  <c:v>1,989.99</c:v>
                </c:pt>
                <c:pt idx="1993">
                  <c:v>1,991.00</c:v>
                </c:pt>
                <c:pt idx="1994">
                  <c:v>1,992.00</c:v>
                </c:pt>
                <c:pt idx="1995">
                  <c:v>1,992.99</c:v>
                </c:pt>
                <c:pt idx="1996">
                  <c:v>1,994.00</c:v>
                </c:pt>
                <c:pt idx="1997">
                  <c:v>1,995.00</c:v>
                </c:pt>
                <c:pt idx="1998">
                  <c:v>1,995.99</c:v>
                </c:pt>
                <c:pt idx="1999">
                  <c:v>1,996.99</c:v>
                </c:pt>
                <c:pt idx="2000">
                  <c:v>1,998.00</c:v>
                </c:pt>
                <c:pt idx="2001">
                  <c:v>1,999.00</c:v>
                </c:pt>
                <c:pt idx="2002">
                  <c:v>1,999.99</c:v>
                </c:pt>
                <c:pt idx="2003">
                  <c:v>2,000.99</c:v>
                </c:pt>
                <c:pt idx="2004">
                  <c:v>2,002.00</c:v>
                </c:pt>
                <c:pt idx="2005">
                  <c:v>2,002.99</c:v>
                </c:pt>
                <c:pt idx="2006">
                  <c:v>2,003.99</c:v>
                </c:pt>
                <c:pt idx="2007">
                  <c:v>2,005.00</c:v>
                </c:pt>
                <c:pt idx="2008">
                  <c:v>2,006.00</c:v>
                </c:pt>
                <c:pt idx="2009">
                  <c:v>2,006.99</c:v>
                </c:pt>
                <c:pt idx="2010">
                  <c:v>2,007.99</c:v>
                </c:pt>
                <c:pt idx="2011">
                  <c:v>2,009.00</c:v>
                </c:pt>
                <c:pt idx="2012">
                  <c:v>2,010.00</c:v>
                </c:pt>
                <c:pt idx="2013">
                  <c:v>2,010.99</c:v>
                </c:pt>
                <c:pt idx="2014">
                  <c:v>2,012.00</c:v>
                </c:pt>
                <c:pt idx="2015">
                  <c:v>2,013.00</c:v>
                </c:pt>
                <c:pt idx="2016">
                  <c:v>2,013.99</c:v>
                </c:pt>
                <c:pt idx="2017">
                  <c:v>2,014.99</c:v>
                </c:pt>
                <c:pt idx="2018">
                  <c:v>2,016.00</c:v>
                </c:pt>
                <c:pt idx="2019">
                  <c:v>2,017.00</c:v>
                </c:pt>
                <c:pt idx="2020">
                  <c:v>2,017.99</c:v>
                </c:pt>
                <c:pt idx="2021">
                  <c:v>2,018.99</c:v>
                </c:pt>
                <c:pt idx="2022">
                  <c:v>2,020.00</c:v>
                </c:pt>
                <c:pt idx="2023">
                  <c:v>2,021.00</c:v>
                </c:pt>
                <c:pt idx="2024">
                  <c:v>2,021.99</c:v>
                </c:pt>
                <c:pt idx="2025">
                  <c:v>2,023.00</c:v>
                </c:pt>
                <c:pt idx="2026">
                  <c:v>2,024.00</c:v>
                </c:pt>
                <c:pt idx="2027">
                  <c:v>2,024.99</c:v>
                </c:pt>
                <c:pt idx="2028">
                  <c:v>2,025.99</c:v>
                </c:pt>
                <c:pt idx="2029">
                  <c:v>2,027.00</c:v>
                </c:pt>
                <c:pt idx="2030">
                  <c:v>2,028.00</c:v>
                </c:pt>
                <c:pt idx="2031">
                  <c:v>2,028.99</c:v>
                </c:pt>
                <c:pt idx="2032">
                  <c:v>2,029.99</c:v>
                </c:pt>
                <c:pt idx="2033">
                  <c:v>2,031.00</c:v>
                </c:pt>
                <c:pt idx="2034">
                  <c:v>2,032.00</c:v>
                </c:pt>
                <c:pt idx="2035">
                  <c:v>2,032.99</c:v>
                </c:pt>
                <c:pt idx="2036">
                  <c:v>2,034.00</c:v>
                </c:pt>
                <c:pt idx="2037">
                  <c:v>2,035.00</c:v>
                </c:pt>
                <c:pt idx="2038">
                  <c:v>2,035.99</c:v>
                </c:pt>
                <c:pt idx="2039">
                  <c:v>2,036.99</c:v>
                </c:pt>
                <c:pt idx="2040">
                  <c:v>2,038.00</c:v>
                </c:pt>
                <c:pt idx="2041">
                  <c:v>2,039.00</c:v>
                </c:pt>
                <c:pt idx="2042">
                  <c:v>2,039.99</c:v>
                </c:pt>
                <c:pt idx="2043">
                  <c:v>2,040.99</c:v>
                </c:pt>
                <c:pt idx="2044">
                  <c:v>2,042.00</c:v>
                </c:pt>
                <c:pt idx="2045">
                  <c:v>2,042.99</c:v>
                </c:pt>
                <c:pt idx="2046">
                  <c:v>2,043.99</c:v>
                </c:pt>
                <c:pt idx="2047">
                  <c:v>2,045.00</c:v>
                </c:pt>
                <c:pt idx="2048">
                  <c:v>2,046.00</c:v>
                </c:pt>
                <c:pt idx="2049">
                  <c:v>2,046.99</c:v>
                </c:pt>
                <c:pt idx="2050">
                  <c:v>2,047.99</c:v>
                </c:pt>
                <c:pt idx="2051">
                  <c:v>2,049.00</c:v>
                </c:pt>
                <c:pt idx="2052">
                  <c:v>2,050.00</c:v>
                </c:pt>
                <c:pt idx="2053">
                  <c:v>2,050.99</c:v>
                </c:pt>
                <c:pt idx="2054">
                  <c:v>2,051.99</c:v>
                </c:pt>
                <c:pt idx="2055">
                  <c:v>2,053.00</c:v>
                </c:pt>
                <c:pt idx="2056">
                  <c:v>2,054.00</c:v>
                </c:pt>
                <c:pt idx="2057">
                  <c:v>2,054.99</c:v>
                </c:pt>
                <c:pt idx="2058">
                  <c:v>2,056.00</c:v>
                </c:pt>
                <c:pt idx="2059">
                  <c:v>2,057.00</c:v>
                </c:pt>
                <c:pt idx="2060">
                  <c:v>2,057.99</c:v>
                </c:pt>
                <c:pt idx="2061">
                  <c:v>2,058.99</c:v>
                </c:pt>
                <c:pt idx="2062">
                  <c:v>2,060.00</c:v>
                </c:pt>
                <c:pt idx="2063">
                  <c:v>2,061.00</c:v>
                </c:pt>
                <c:pt idx="2064">
                  <c:v>2,061.99</c:v>
                </c:pt>
                <c:pt idx="2065">
                  <c:v>2,062.99</c:v>
                </c:pt>
                <c:pt idx="2066">
                  <c:v>2,064.00</c:v>
                </c:pt>
                <c:pt idx="2067">
                  <c:v>2,064.99</c:v>
                </c:pt>
                <c:pt idx="2068">
                  <c:v>2,065.99</c:v>
                </c:pt>
                <c:pt idx="2069">
                  <c:v>2,067.00</c:v>
                </c:pt>
                <c:pt idx="2070">
                  <c:v>2,068.00</c:v>
                </c:pt>
                <c:pt idx="2071">
                  <c:v>2,068.99</c:v>
                </c:pt>
                <c:pt idx="2072">
                  <c:v>2,069.99</c:v>
                </c:pt>
                <c:pt idx="2073">
                  <c:v>2,071.00</c:v>
                </c:pt>
                <c:pt idx="2074">
                  <c:v>2,072.00</c:v>
                </c:pt>
                <c:pt idx="2075">
                  <c:v>2,072.99</c:v>
                </c:pt>
                <c:pt idx="2076">
                  <c:v>2,074.00</c:v>
                </c:pt>
                <c:pt idx="2077">
                  <c:v>2,075.00</c:v>
                </c:pt>
                <c:pt idx="2078">
                  <c:v>2,075.99</c:v>
                </c:pt>
                <c:pt idx="2079">
                  <c:v>2,076.99</c:v>
                </c:pt>
                <c:pt idx="2080">
                  <c:v>2,078.00</c:v>
                </c:pt>
                <c:pt idx="2081">
                  <c:v>2,079.00</c:v>
                </c:pt>
                <c:pt idx="2082">
                  <c:v>2,079.99</c:v>
                </c:pt>
                <c:pt idx="2083">
                  <c:v>2,080.99</c:v>
                </c:pt>
                <c:pt idx="2084">
                  <c:v>2,082.00</c:v>
                </c:pt>
                <c:pt idx="2085">
                  <c:v>2,083.00</c:v>
                </c:pt>
                <c:pt idx="2086">
                  <c:v>2,083.99</c:v>
                </c:pt>
                <c:pt idx="2087">
                  <c:v>2,085.00</c:v>
                </c:pt>
                <c:pt idx="2088">
                  <c:v>2,086.00</c:v>
                </c:pt>
                <c:pt idx="2089">
                  <c:v>2,086.99</c:v>
                </c:pt>
                <c:pt idx="2090">
                  <c:v>2,087.99</c:v>
                </c:pt>
                <c:pt idx="2091">
                  <c:v>2,089.00</c:v>
                </c:pt>
                <c:pt idx="2092">
                  <c:v>2,090.00</c:v>
                </c:pt>
                <c:pt idx="2093">
                  <c:v>2,090.99</c:v>
                </c:pt>
                <c:pt idx="2094">
                  <c:v>2,091.99</c:v>
                </c:pt>
                <c:pt idx="2095">
                  <c:v>2,093.00</c:v>
                </c:pt>
                <c:pt idx="2096">
                  <c:v>2,094.00</c:v>
                </c:pt>
                <c:pt idx="2097">
                  <c:v>2,094.99</c:v>
                </c:pt>
                <c:pt idx="2098">
                  <c:v>2,096.00</c:v>
                </c:pt>
                <c:pt idx="2099">
                  <c:v>2,097.00</c:v>
                </c:pt>
                <c:pt idx="2100">
                  <c:v>2,097.99</c:v>
                </c:pt>
                <c:pt idx="2101">
                  <c:v>2,098.99</c:v>
                </c:pt>
                <c:pt idx="2102">
                  <c:v>2,100.00</c:v>
                </c:pt>
                <c:pt idx="2103">
                  <c:v>2,101.00</c:v>
                </c:pt>
                <c:pt idx="2104">
                  <c:v>2,101.99</c:v>
                </c:pt>
                <c:pt idx="2105">
                  <c:v>2,102.99</c:v>
                </c:pt>
                <c:pt idx="2106">
                  <c:v>2,104.00</c:v>
                </c:pt>
                <c:pt idx="2107">
                  <c:v>2,104.99</c:v>
                </c:pt>
                <c:pt idx="2108">
                  <c:v>2,105.99</c:v>
                </c:pt>
                <c:pt idx="2109">
                  <c:v>2,107.00</c:v>
                </c:pt>
                <c:pt idx="2110">
                  <c:v>2,108.00</c:v>
                </c:pt>
                <c:pt idx="2111">
                  <c:v>2,108.99</c:v>
                </c:pt>
                <c:pt idx="2112">
                  <c:v>2,109.99</c:v>
                </c:pt>
                <c:pt idx="2113">
                  <c:v>2,111.00</c:v>
                </c:pt>
                <c:pt idx="2114">
                  <c:v>2,112.00</c:v>
                </c:pt>
                <c:pt idx="2115">
                  <c:v>2,112.99</c:v>
                </c:pt>
                <c:pt idx="2116">
                  <c:v>2,114.00</c:v>
                </c:pt>
                <c:pt idx="2117">
                  <c:v>2,115.00</c:v>
                </c:pt>
                <c:pt idx="2118">
                  <c:v>2,115.99</c:v>
                </c:pt>
                <c:pt idx="2119">
                  <c:v>2,116.99</c:v>
                </c:pt>
                <c:pt idx="2120">
                  <c:v>2,118.00</c:v>
                </c:pt>
                <c:pt idx="2121">
                  <c:v>2,119.00</c:v>
                </c:pt>
                <c:pt idx="2122">
                  <c:v>2,119.99</c:v>
                </c:pt>
                <c:pt idx="2123">
                  <c:v>2,120.99</c:v>
                </c:pt>
                <c:pt idx="2124">
                  <c:v>2,122.00</c:v>
                </c:pt>
                <c:pt idx="2125">
                  <c:v>2,123.00</c:v>
                </c:pt>
                <c:pt idx="2126">
                  <c:v>2,123.99</c:v>
                </c:pt>
                <c:pt idx="2127">
                  <c:v>2,125.00</c:v>
                </c:pt>
                <c:pt idx="2128">
                  <c:v>2,126.00</c:v>
                </c:pt>
                <c:pt idx="2129">
                  <c:v>2,126.99</c:v>
                </c:pt>
                <c:pt idx="2130">
                  <c:v>2,127.99</c:v>
                </c:pt>
                <c:pt idx="2131">
                  <c:v>2,129.00</c:v>
                </c:pt>
                <c:pt idx="2132">
                  <c:v>2,130.00</c:v>
                </c:pt>
                <c:pt idx="2133">
                  <c:v>2,130.99</c:v>
                </c:pt>
                <c:pt idx="2134">
                  <c:v>2,131.99</c:v>
                </c:pt>
                <c:pt idx="2135">
                  <c:v>2,133.00</c:v>
                </c:pt>
                <c:pt idx="2136">
                  <c:v>2,133.99</c:v>
                </c:pt>
                <c:pt idx="2137">
                  <c:v>2,134.99</c:v>
                </c:pt>
                <c:pt idx="2138">
                  <c:v>2,136.00</c:v>
                </c:pt>
                <c:pt idx="2139">
                  <c:v>2,137.00</c:v>
                </c:pt>
                <c:pt idx="2140">
                  <c:v>2,137.99</c:v>
                </c:pt>
                <c:pt idx="2141">
                  <c:v>2,138.99</c:v>
                </c:pt>
                <c:pt idx="2142">
                  <c:v>2,140.00</c:v>
                </c:pt>
                <c:pt idx="2143">
                  <c:v>2,141.00</c:v>
                </c:pt>
                <c:pt idx="2144">
                  <c:v>2,141.99</c:v>
                </c:pt>
                <c:pt idx="2145">
                  <c:v>2,142.99</c:v>
                </c:pt>
                <c:pt idx="2146">
                  <c:v>2,144.00</c:v>
                </c:pt>
                <c:pt idx="2147">
                  <c:v>2,144.99</c:v>
                </c:pt>
                <c:pt idx="2148">
                  <c:v>2,145.99</c:v>
                </c:pt>
                <c:pt idx="2149">
                  <c:v>2,147.00</c:v>
                </c:pt>
                <c:pt idx="2150">
                  <c:v>2,148.00</c:v>
                </c:pt>
                <c:pt idx="2151">
                  <c:v>2,148.99</c:v>
                </c:pt>
                <c:pt idx="2152">
                  <c:v>2,149.99</c:v>
                </c:pt>
                <c:pt idx="2153">
                  <c:v>2,151.00</c:v>
                </c:pt>
                <c:pt idx="2154">
                  <c:v>2,152.00</c:v>
                </c:pt>
                <c:pt idx="2155">
                  <c:v>2,152.99</c:v>
                </c:pt>
                <c:pt idx="2156">
                  <c:v>2,154.00</c:v>
                </c:pt>
                <c:pt idx="2157">
                  <c:v>2,155.00</c:v>
                </c:pt>
                <c:pt idx="2158">
                  <c:v>2,155.99</c:v>
                </c:pt>
                <c:pt idx="2159">
                  <c:v>2,156.99</c:v>
                </c:pt>
                <c:pt idx="2160">
                  <c:v>2,158.00</c:v>
                </c:pt>
                <c:pt idx="2161">
                  <c:v>2,159.00</c:v>
                </c:pt>
                <c:pt idx="2162">
                  <c:v>2,159.99</c:v>
                </c:pt>
                <c:pt idx="2163">
                  <c:v>2,160.99</c:v>
                </c:pt>
                <c:pt idx="2164">
                  <c:v>2,162.00</c:v>
                </c:pt>
                <c:pt idx="2165">
                  <c:v>2,163.00</c:v>
                </c:pt>
                <c:pt idx="2166">
                  <c:v>2,163.99</c:v>
                </c:pt>
                <c:pt idx="2167">
                  <c:v>2,165.00</c:v>
                </c:pt>
                <c:pt idx="2168">
                  <c:v>2,166.00</c:v>
                </c:pt>
                <c:pt idx="2169">
                  <c:v>2,166.99</c:v>
                </c:pt>
                <c:pt idx="2170">
                  <c:v>2,167.99</c:v>
                </c:pt>
                <c:pt idx="2171">
                  <c:v>2,169.00</c:v>
                </c:pt>
                <c:pt idx="2172">
                  <c:v>2,170.00</c:v>
                </c:pt>
                <c:pt idx="2173">
                  <c:v>2,170.99</c:v>
                </c:pt>
                <c:pt idx="2174">
                  <c:v>2,171.99</c:v>
                </c:pt>
                <c:pt idx="2175">
                  <c:v>2,173.00</c:v>
                </c:pt>
                <c:pt idx="2176">
                  <c:v>2,173.99</c:v>
                </c:pt>
                <c:pt idx="2177">
                  <c:v>2,174.99</c:v>
                </c:pt>
                <c:pt idx="2178">
                  <c:v>2,176.00</c:v>
                </c:pt>
                <c:pt idx="2179">
                  <c:v>2,177.00</c:v>
                </c:pt>
                <c:pt idx="2180">
                  <c:v>2,177.99</c:v>
                </c:pt>
                <c:pt idx="2181">
                  <c:v>2,178.99</c:v>
                </c:pt>
                <c:pt idx="2182">
                  <c:v>2,180.00</c:v>
                </c:pt>
                <c:pt idx="2183">
                  <c:v>2,181.00</c:v>
                </c:pt>
                <c:pt idx="2184">
                  <c:v>2,181.99</c:v>
                </c:pt>
                <c:pt idx="2185">
                  <c:v>2,182.99</c:v>
                </c:pt>
                <c:pt idx="2186">
                  <c:v>2,184.00</c:v>
                </c:pt>
                <c:pt idx="2187">
                  <c:v>2,184.99</c:v>
                </c:pt>
                <c:pt idx="2188">
                  <c:v>2,185.99</c:v>
                </c:pt>
                <c:pt idx="2189">
                  <c:v>2,187.00</c:v>
                </c:pt>
                <c:pt idx="2190">
                  <c:v>2,188.00</c:v>
                </c:pt>
                <c:pt idx="2191">
                  <c:v>2,188.99</c:v>
                </c:pt>
                <c:pt idx="2192">
                  <c:v>2,189.99</c:v>
                </c:pt>
                <c:pt idx="2193">
                  <c:v>2,191.00</c:v>
                </c:pt>
                <c:pt idx="2194">
                  <c:v>2,192.00</c:v>
                </c:pt>
                <c:pt idx="2195">
                  <c:v>2,192.99</c:v>
                </c:pt>
                <c:pt idx="2196">
                  <c:v>2,194.00</c:v>
                </c:pt>
                <c:pt idx="2197">
                  <c:v>2,195.00</c:v>
                </c:pt>
                <c:pt idx="2198">
                  <c:v>2,195.99</c:v>
                </c:pt>
                <c:pt idx="2199">
                  <c:v>2,196.99</c:v>
                </c:pt>
                <c:pt idx="2200">
                  <c:v>2,198.00</c:v>
                </c:pt>
                <c:pt idx="2201">
                  <c:v>2,199.00</c:v>
                </c:pt>
                <c:pt idx="2202">
                  <c:v>2,199.99</c:v>
                </c:pt>
                <c:pt idx="2203">
                  <c:v>2,200.99</c:v>
                </c:pt>
                <c:pt idx="2204">
                  <c:v>2,202.00</c:v>
                </c:pt>
                <c:pt idx="2205">
                  <c:v>2,203.00</c:v>
                </c:pt>
                <c:pt idx="2206">
                  <c:v>2,203.99</c:v>
                </c:pt>
                <c:pt idx="2207">
                  <c:v>2,205.00</c:v>
                </c:pt>
                <c:pt idx="2208">
                  <c:v>2,206.00</c:v>
                </c:pt>
                <c:pt idx="2209">
                  <c:v>2,206.99</c:v>
                </c:pt>
                <c:pt idx="2210">
                  <c:v>2,207.99</c:v>
                </c:pt>
                <c:pt idx="2211">
                  <c:v>2,209.00</c:v>
                </c:pt>
                <c:pt idx="2212">
                  <c:v>2,210.00</c:v>
                </c:pt>
                <c:pt idx="2213">
                  <c:v>2,210.99</c:v>
                </c:pt>
                <c:pt idx="2214">
                  <c:v>2,211.99</c:v>
                </c:pt>
                <c:pt idx="2215">
                  <c:v>2,213.00</c:v>
                </c:pt>
                <c:pt idx="2216">
                  <c:v>2,213.99</c:v>
                </c:pt>
                <c:pt idx="2217">
                  <c:v>2,214.99</c:v>
                </c:pt>
                <c:pt idx="2218">
                  <c:v>2,216.00</c:v>
                </c:pt>
                <c:pt idx="2219">
                  <c:v>2,217.00</c:v>
                </c:pt>
                <c:pt idx="2220">
                  <c:v>2,217.99</c:v>
                </c:pt>
                <c:pt idx="2221">
                  <c:v>2,218.99</c:v>
                </c:pt>
                <c:pt idx="2222">
                  <c:v>2,220.00</c:v>
                </c:pt>
                <c:pt idx="2223">
                  <c:v>2,221.00</c:v>
                </c:pt>
                <c:pt idx="2224">
                  <c:v>2,221.99</c:v>
                </c:pt>
                <c:pt idx="2225">
                  <c:v>2,222.99</c:v>
                </c:pt>
                <c:pt idx="2226">
                  <c:v>2,224.00</c:v>
                </c:pt>
                <c:pt idx="2227">
                  <c:v>2,224.99</c:v>
                </c:pt>
                <c:pt idx="2228">
                  <c:v>2,225.99</c:v>
                </c:pt>
                <c:pt idx="2229">
                  <c:v>2,227.00</c:v>
                </c:pt>
                <c:pt idx="2230">
                  <c:v>2,228.00</c:v>
                </c:pt>
                <c:pt idx="2231">
                  <c:v>2,228.99</c:v>
                </c:pt>
                <c:pt idx="2232">
                  <c:v>2,229.99</c:v>
                </c:pt>
                <c:pt idx="2233">
                  <c:v>2,231.00</c:v>
                </c:pt>
                <c:pt idx="2234">
                  <c:v>2,232.00</c:v>
                </c:pt>
                <c:pt idx="2235">
                  <c:v>2,232.99</c:v>
                </c:pt>
                <c:pt idx="2236">
                  <c:v>2,233.99</c:v>
                </c:pt>
                <c:pt idx="2237">
                  <c:v>2,235.00</c:v>
                </c:pt>
                <c:pt idx="2238">
                  <c:v>2,235.99</c:v>
                </c:pt>
                <c:pt idx="2239">
                  <c:v>2,236.99</c:v>
                </c:pt>
                <c:pt idx="2240">
                  <c:v>2,238.00</c:v>
                </c:pt>
                <c:pt idx="2241">
                  <c:v>2,239.00</c:v>
                </c:pt>
                <c:pt idx="2242">
                  <c:v>2,239.99</c:v>
                </c:pt>
                <c:pt idx="2243">
                  <c:v>2,240.99</c:v>
                </c:pt>
                <c:pt idx="2244">
                  <c:v>2,242.00</c:v>
                </c:pt>
                <c:pt idx="2245">
                  <c:v>2,243.00</c:v>
                </c:pt>
                <c:pt idx="2246">
                  <c:v>2,243.99</c:v>
                </c:pt>
                <c:pt idx="2247">
                  <c:v>2,244.99</c:v>
                </c:pt>
                <c:pt idx="2248">
                  <c:v>2,246.00</c:v>
                </c:pt>
                <c:pt idx="2249">
                  <c:v>2,246.99</c:v>
                </c:pt>
                <c:pt idx="2250">
                  <c:v>2,247.99</c:v>
                </c:pt>
                <c:pt idx="2251">
                  <c:v>2,249.00</c:v>
                </c:pt>
                <c:pt idx="2252">
                  <c:v>2,250.00</c:v>
                </c:pt>
                <c:pt idx="2253">
                  <c:v>2,250.99</c:v>
                </c:pt>
                <c:pt idx="2254">
                  <c:v>2,251.99</c:v>
                </c:pt>
                <c:pt idx="2255">
                  <c:v>2,253.00</c:v>
                </c:pt>
                <c:pt idx="2256">
                  <c:v>2,254.00</c:v>
                </c:pt>
                <c:pt idx="2257">
                  <c:v>2,254.99</c:v>
                </c:pt>
                <c:pt idx="2258">
                  <c:v>2,256.00</c:v>
                </c:pt>
                <c:pt idx="2259">
                  <c:v>2,257.00</c:v>
                </c:pt>
                <c:pt idx="2260">
                  <c:v>2,257.99</c:v>
                </c:pt>
                <c:pt idx="2261">
                  <c:v>2,258.99</c:v>
                </c:pt>
                <c:pt idx="2262">
                  <c:v>2,260.00</c:v>
                </c:pt>
                <c:pt idx="2263">
                  <c:v>2,261.00</c:v>
                </c:pt>
                <c:pt idx="2264">
                  <c:v>2,261.99</c:v>
                </c:pt>
                <c:pt idx="2265">
                  <c:v>2,262.99</c:v>
                </c:pt>
                <c:pt idx="2266">
                  <c:v>2,264.00</c:v>
                </c:pt>
                <c:pt idx="2267">
                  <c:v>2,265.00</c:v>
                </c:pt>
                <c:pt idx="2268">
                  <c:v>2,265.99</c:v>
                </c:pt>
                <c:pt idx="2269">
                  <c:v>2,267.00</c:v>
                </c:pt>
                <c:pt idx="2270">
                  <c:v>2,268.00</c:v>
                </c:pt>
                <c:pt idx="2271">
                  <c:v>2,268.99</c:v>
                </c:pt>
                <c:pt idx="2272">
                  <c:v>2,269.99</c:v>
                </c:pt>
                <c:pt idx="2273">
                  <c:v>2,271.00</c:v>
                </c:pt>
                <c:pt idx="2274">
                  <c:v>2,272.00</c:v>
                </c:pt>
                <c:pt idx="2275">
                  <c:v>2,272.99</c:v>
                </c:pt>
                <c:pt idx="2276">
                  <c:v>2,273.99</c:v>
                </c:pt>
                <c:pt idx="2277">
                  <c:v>2,275.00</c:v>
                </c:pt>
                <c:pt idx="2278">
                  <c:v>2,275.99</c:v>
                </c:pt>
                <c:pt idx="2279">
                  <c:v>2,276.99</c:v>
                </c:pt>
                <c:pt idx="2280">
                  <c:v>2,278.00</c:v>
                </c:pt>
                <c:pt idx="2281">
                  <c:v>2,279.00</c:v>
                </c:pt>
                <c:pt idx="2282">
                  <c:v>2,279.99</c:v>
                </c:pt>
                <c:pt idx="2283">
                  <c:v>2,280.99</c:v>
                </c:pt>
                <c:pt idx="2284">
                  <c:v>2,282.00</c:v>
                </c:pt>
                <c:pt idx="2285">
                  <c:v>2,283.00</c:v>
                </c:pt>
                <c:pt idx="2286">
                  <c:v>2,283.99</c:v>
                </c:pt>
                <c:pt idx="2287">
                  <c:v>2,285.00</c:v>
                </c:pt>
                <c:pt idx="2288">
                  <c:v>2,286.00</c:v>
                </c:pt>
                <c:pt idx="2289">
                  <c:v>2,286.99</c:v>
                </c:pt>
                <c:pt idx="2290">
                  <c:v>2,287.99</c:v>
                </c:pt>
                <c:pt idx="2291">
                  <c:v>2,289.00</c:v>
                </c:pt>
                <c:pt idx="2292">
                  <c:v>2,290.00</c:v>
                </c:pt>
                <c:pt idx="2293">
                  <c:v>2,290.99</c:v>
                </c:pt>
                <c:pt idx="2294">
                  <c:v>2,291.99</c:v>
                </c:pt>
                <c:pt idx="2295">
                  <c:v>2,293.00</c:v>
                </c:pt>
                <c:pt idx="2296">
                  <c:v>2,294.00</c:v>
                </c:pt>
                <c:pt idx="2297">
                  <c:v>2,294.99</c:v>
                </c:pt>
                <c:pt idx="2298">
                  <c:v>2,295.99</c:v>
                </c:pt>
                <c:pt idx="2299">
                  <c:v>2,297.00</c:v>
                </c:pt>
                <c:pt idx="2300">
                  <c:v>2,297.99</c:v>
                </c:pt>
                <c:pt idx="2301">
                  <c:v>2,298.99</c:v>
                </c:pt>
                <c:pt idx="2302">
                  <c:v>2,300.00</c:v>
                </c:pt>
                <c:pt idx="2303">
                  <c:v>2,301.00</c:v>
                </c:pt>
                <c:pt idx="2304">
                  <c:v>2,301.99</c:v>
                </c:pt>
                <c:pt idx="2305">
                  <c:v>2,302.99</c:v>
                </c:pt>
                <c:pt idx="2306">
                  <c:v>2,304.00</c:v>
                </c:pt>
                <c:pt idx="2307">
                  <c:v>2,305.00</c:v>
                </c:pt>
                <c:pt idx="2308">
                  <c:v>2,305.99</c:v>
                </c:pt>
                <c:pt idx="2309">
                  <c:v>2,307.00</c:v>
                </c:pt>
                <c:pt idx="2310">
                  <c:v>2,308.00</c:v>
                </c:pt>
                <c:pt idx="2311">
                  <c:v>2,308.99</c:v>
                </c:pt>
                <c:pt idx="2312">
                  <c:v>2,309.99</c:v>
                </c:pt>
                <c:pt idx="2313">
                  <c:v>2,311.00</c:v>
                </c:pt>
                <c:pt idx="2314">
                  <c:v>2,312.00</c:v>
                </c:pt>
                <c:pt idx="2315">
                  <c:v>2,312.99</c:v>
                </c:pt>
                <c:pt idx="2316">
                  <c:v>2,313.99</c:v>
                </c:pt>
                <c:pt idx="2317">
                  <c:v>2,315.00</c:v>
                </c:pt>
                <c:pt idx="2318">
                  <c:v>2,316.00</c:v>
                </c:pt>
                <c:pt idx="2319">
                  <c:v>2,316.99</c:v>
                </c:pt>
                <c:pt idx="2320">
                  <c:v>2,318.00</c:v>
                </c:pt>
                <c:pt idx="2321">
                  <c:v>2,319.00</c:v>
                </c:pt>
                <c:pt idx="2322">
                  <c:v>2,319.99</c:v>
                </c:pt>
                <c:pt idx="2323">
                  <c:v>2,320.99</c:v>
                </c:pt>
                <c:pt idx="2324">
                  <c:v>2,322.00</c:v>
                </c:pt>
                <c:pt idx="2325">
                  <c:v>2,323.00</c:v>
                </c:pt>
                <c:pt idx="2326">
                  <c:v>2,323.99</c:v>
                </c:pt>
                <c:pt idx="2327">
                  <c:v>2,324.99</c:v>
                </c:pt>
                <c:pt idx="2328">
                  <c:v>2,326.00</c:v>
                </c:pt>
                <c:pt idx="2329">
                  <c:v>2,326.99</c:v>
                </c:pt>
                <c:pt idx="2330">
                  <c:v>2,327.99</c:v>
                </c:pt>
                <c:pt idx="2331">
                  <c:v>2,329.00</c:v>
                </c:pt>
                <c:pt idx="2332">
                  <c:v>2,330.00</c:v>
                </c:pt>
                <c:pt idx="2333">
                  <c:v>2,330.99</c:v>
                </c:pt>
                <c:pt idx="2334">
                  <c:v>2,331.99</c:v>
                </c:pt>
                <c:pt idx="2335">
                  <c:v>2,333.00</c:v>
                </c:pt>
                <c:pt idx="2336">
                  <c:v>2,334.00</c:v>
                </c:pt>
                <c:pt idx="2337">
                  <c:v>2,334.99</c:v>
                </c:pt>
                <c:pt idx="2338">
                  <c:v>2,335.99</c:v>
                </c:pt>
                <c:pt idx="2339">
                  <c:v>2,337.00</c:v>
                </c:pt>
                <c:pt idx="2340">
                  <c:v>2,337.99</c:v>
                </c:pt>
                <c:pt idx="2341">
                  <c:v>2,338.99</c:v>
                </c:pt>
                <c:pt idx="2342">
                  <c:v>2,340.00</c:v>
                </c:pt>
                <c:pt idx="2343">
                  <c:v>2,341.00</c:v>
                </c:pt>
                <c:pt idx="2344">
                  <c:v>2,341.99</c:v>
                </c:pt>
                <c:pt idx="2345">
                  <c:v>2,342.99</c:v>
                </c:pt>
                <c:pt idx="2346">
                  <c:v>2,344.00</c:v>
                </c:pt>
                <c:pt idx="2347">
                  <c:v>2,345.00</c:v>
                </c:pt>
                <c:pt idx="2348">
                  <c:v>2,345.99</c:v>
                </c:pt>
                <c:pt idx="2349">
                  <c:v>2,347.00</c:v>
                </c:pt>
                <c:pt idx="2350">
                  <c:v>2,348.00</c:v>
                </c:pt>
                <c:pt idx="2351">
                  <c:v>2,348.99</c:v>
                </c:pt>
                <c:pt idx="2352">
                  <c:v>2,349.99</c:v>
                </c:pt>
                <c:pt idx="2353">
                  <c:v>2,351.00</c:v>
                </c:pt>
                <c:pt idx="2354">
                  <c:v>2,352.00</c:v>
                </c:pt>
                <c:pt idx="2355">
                  <c:v>2,352.99</c:v>
                </c:pt>
                <c:pt idx="2356">
                  <c:v>2,353.99</c:v>
                </c:pt>
                <c:pt idx="2357">
                  <c:v>2,355.00</c:v>
                </c:pt>
                <c:pt idx="2358">
                  <c:v>2,356.00</c:v>
                </c:pt>
                <c:pt idx="2359">
                  <c:v>2,356.99</c:v>
                </c:pt>
                <c:pt idx="2360">
                  <c:v>2,358.00</c:v>
                </c:pt>
                <c:pt idx="2361">
                  <c:v>2,359.00</c:v>
                </c:pt>
                <c:pt idx="2362">
                  <c:v>2,359.99</c:v>
                </c:pt>
                <c:pt idx="2363">
                  <c:v>2,360.99</c:v>
                </c:pt>
                <c:pt idx="2364">
                  <c:v>2,362.00</c:v>
                </c:pt>
                <c:pt idx="2365">
                  <c:v>2,363.00</c:v>
                </c:pt>
                <c:pt idx="2366">
                  <c:v>2,363.99</c:v>
                </c:pt>
                <c:pt idx="2367">
                  <c:v>2,364.99</c:v>
                </c:pt>
                <c:pt idx="2368">
                  <c:v>2,366.00</c:v>
                </c:pt>
                <c:pt idx="2369">
                  <c:v>2,366.99</c:v>
                </c:pt>
                <c:pt idx="2370">
                  <c:v>2,367.99</c:v>
                </c:pt>
                <c:pt idx="2371">
                  <c:v>2,369.00</c:v>
                </c:pt>
                <c:pt idx="2372">
                  <c:v>2,370.00</c:v>
                </c:pt>
                <c:pt idx="2373">
                  <c:v>2,370.99</c:v>
                </c:pt>
                <c:pt idx="2374">
                  <c:v>2,371.99</c:v>
                </c:pt>
                <c:pt idx="2375">
                  <c:v>2,373.00</c:v>
                </c:pt>
                <c:pt idx="2376">
                  <c:v>2,374.00</c:v>
                </c:pt>
                <c:pt idx="2377">
                  <c:v>2,374.99</c:v>
                </c:pt>
                <c:pt idx="2378">
                  <c:v>2,375.99</c:v>
                </c:pt>
                <c:pt idx="2379">
                  <c:v>2,377.00</c:v>
                </c:pt>
                <c:pt idx="2380">
                  <c:v>2,377.99</c:v>
                </c:pt>
                <c:pt idx="2381">
                  <c:v>2,378.99</c:v>
                </c:pt>
                <c:pt idx="2382">
                  <c:v>2,380.00</c:v>
                </c:pt>
                <c:pt idx="2383">
                  <c:v>2,381.00</c:v>
                </c:pt>
                <c:pt idx="2384">
                  <c:v>2,381.99</c:v>
                </c:pt>
                <c:pt idx="2385">
                  <c:v>2,382.99</c:v>
                </c:pt>
                <c:pt idx="2386">
                  <c:v>2,384.00</c:v>
                </c:pt>
                <c:pt idx="2387">
                  <c:v>2,385.00</c:v>
                </c:pt>
                <c:pt idx="2388">
                  <c:v>2,385.99</c:v>
                </c:pt>
                <c:pt idx="2389">
                  <c:v>2,387.00</c:v>
                </c:pt>
                <c:pt idx="2390">
                  <c:v>2,388.00</c:v>
                </c:pt>
                <c:pt idx="2391">
                  <c:v>2,388.99</c:v>
                </c:pt>
                <c:pt idx="2392">
                  <c:v>2,389.99</c:v>
                </c:pt>
                <c:pt idx="2393">
                  <c:v>2,391.00</c:v>
                </c:pt>
                <c:pt idx="2394">
                  <c:v>2,392.00</c:v>
                </c:pt>
                <c:pt idx="2395">
                  <c:v>2,392.99</c:v>
                </c:pt>
                <c:pt idx="2396">
                  <c:v>2,393.99</c:v>
                </c:pt>
                <c:pt idx="2397">
                  <c:v>2,395.00</c:v>
                </c:pt>
                <c:pt idx="2398">
                  <c:v>2,396.00</c:v>
                </c:pt>
                <c:pt idx="2399">
                  <c:v>2,396.99</c:v>
                </c:pt>
                <c:pt idx="2400">
                  <c:v>2,398.00</c:v>
                </c:pt>
                <c:pt idx="2401">
                  <c:v>2,399.00</c:v>
                </c:pt>
                <c:pt idx="2402">
                  <c:v>2,399.99</c:v>
                </c:pt>
                <c:pt idx="2403">
                  <c:v>2,400.99</c:v>
                </c:pt>
                <c:pt idx="2404">
                  <c:v>2,402.00</c:v>
                </c:pt>
                <c:pt idx="2405">
                  <c:v>2,403.00</c:v>
                </c:pt>
                <c:pt idx="2406">
                  <c:v>2,403.99</c:v>
                </c:pt>
                <c:pt idx="2407">
                  <c:v>2,404.99</c:v>
                </c:pt>
                <c:pt idx="2408">
                  <c:v>2,406.00</c:v>
                </c:pt>
                <c:pt idx="2409">
                  <c:v>2,406.99</c:v>
                </c:pt>
                <c:pt idx="2410">
                  <c:v>2,407.99</c:v>
                </c:pt>
                <c:pt idx="2411">
                  <c:v>2,409.00</c:v>
                </c:pt>
                <c:pt idx="2412">
                  <c:v>2,410.00</c:v>
                </c:pt>
                <c:pt idx="2413">
                  <c:v>2,410.99</c:v>
                </c:pt>
                <c:pt idx="2414">
                  <c:v>2,411.99</c:v>
                </c:pt>
                <c:pt idx="2415">
                  <c:v>2,413.00</c:v>
                </c:pt>
                <c:pt idx="2416">
                  <c:v>2,414.00</c:v>
                </c:pt>
                <c:pt idx="2417">
                  <c:v>2,414.99</c:v>
                </c:pt>
                <c:pt idx="2418">
                  <c:v>2,415.99</c:v>
                </c:pt>
                <c:pt idx="2419">
                  <c:v>2,417.00</c:v>
                </c:pt>
                <c:pt idx="2420">
                  <c:v>2,418.00</c:v>
                </c:pt>
                <c:pt idx="2421">
                  <c:v>2,418.99</c:v>
                </c:pt>
                <c:pt idx="2422">
                  <c:v>2,420.00</c:v>
                </c:pt>
                <c:pt idx="2423">
                  <c:v>2,421.00</c:v>
                </c:pt>
                <c:pt idx="2424">
                  <c:v>2,421.99</c:v>
                </c:pt>
                <c:pt idx="2425">
                  <c:v>2,422.99</c:v>
                </c:pt>
                <c:pt idx="2426">
                  <c:v>2,424.00</c:v>
                </c:pt>
                <c:pt idx="2427">
                  <c:v>2,425.00</c:v>
                </c:pt>
                <c:pt idx="2428">
                  <c:v>2,425.99</c:v>
                </c:pt>
                <c:pt idx="2429">
                  <c:v>2,426.99</c:v>
                </c:pt>
                <c:pt idx="2430">
                  <c:v>2,428.00</c:v>
                </c:pt>
                <c:pt idx="2431">
                  <c:v>2,428.99</c:v>
                </c:pt>
                <c:pt idx="2432">
                  <c:v>2,429.99</c:v>
                </c:pt>
                <c:pt idx="2433">
                  <c:v>2,431.00</c:v>
                </c:pt>
                <c:pt idx="2434">
                  <c:v>2,432.00</c:v>
                </c:pt>
                <c:pt idx="2435">
                  <c:v>2,432.99</c:v>
                </c:pt>
                <c:pt idx="2436">
                  <c:v>2,433.99</c:v>
                </c:pt>
                <c:pt idx="2437">
                  <c:v>2,435.00</c:v>
                </c:pt>
                <c:pt idx="2438">
                  <c:v>2,436.00</c:v>
                </c:pt>
                <c:pt idx="2439">
                  <c:v>2,436.99</c:v>
                </c:pt>
                <c:pt idx="2440">
                  <c:v>2,437.99</c:v>
                </c:pt>
                <c:pt idx="2441">
                  <c:v>2,439.00</c:v>
                </c:pt>
                <c:pt idx="2442">
                  <c:v>2,439.99</c:v>
                </c:pt>
                <c:pt idx="2443">
                  <c:v>2,440.99</c:v>
                </c:pt>
                <c:pt idx="2444">
                  <c:v>2,442.00</c:v>
                </c:pt>
                <c:pt idx="2445">
                  <c:v>2,443.00</c:v>
                </c:pt>
                <c:pt idx="2446">
                  <c:v>2,443.99</c:v>
                </c:pt>
                <c:pt idx="2447">
                  <c:v>2,444.99</c:v>
                </c:pt>
                <c:pt idx="2448">
                  <c:v>2,446.00</c:v>
                </c:pt>
                <c:pt idx="2449">
                  <c:v>2,447.00</c:v>
                </c:pt>
                <c:pt idx="2450">
                  <c:v>2,447.99</c:v>
                </c:pt>
                <c:pt idx="2451">
                  <c:v>2,449.00</c:v>
                </c:pt>
                <c:pt idx="2452">
                  <c:v>2,450.00</c:v>
                </c:pt>
                <c:pt idx="2453">
                  <c:v>2,450.99</c:v>
                </c:pt>
                <c:pt idx="2454">
                  <c:v>2,451.99</c:v>
                </c:pt>
                <c:pt idx="2455">
                  <c:v>2,453.00</c:v>
                </c:pt>
                <c:pt idx="2456">
                  <c:v>2,454.00</c:v>
                </c:pt>
                <c:pt idx="2457">
                  <c:v>2,454.99</c:v>
                </c:pt>
                <c:pt idx="2458">
                  <c:v>2,455.99</c:v>
                </c:pt>
                <c:pt idx="2459">
                  <c:v>2,457.00</c:v>
                </c:pt>
                <c:pt idx="2460">
                  <c:v>2,458.00</c:v>
                </c:pt>
                <c:pt idx="2461">
                  <c:v>2,458.99</c:v>
                </c:pt>
                <c:pt idx="2462">
                  <c:v>2,460.00</c:v>
                </c:pt>
                <c:pt idx="2463">
                  <c:v>2,461.00</c:v>
                </c:pt>
                <c:pt idx="2464">
                  <c:v>2,461.99</c:v>
                </c:pt>
                <c:pt idx="2465">
                  <c:v>2,462.99</c:v>
                </c:pt>
                <c:pt idx="2466">
                  <c:v>2,464.00</c:v>
                </c:pt>
                <c:pt idx="2467">
                  <c:v>2,465.00</c:v>
                </c:pt>
                <c:pt idx="2468">
                  <c:v>2,465.99</c:v>
                </c:pt>
                <c:pt idx="2469">
                  <c:v>2,466.99</c:v>
                </c:pt>
                <c:pt idx="2470">
                  <c:v>2,468.00</c:v>
                </c:pt>
                <c:pt idx="2471">
                  <c:v>2,468.99</c:v>
                </c:pt>
                <c:pt idx="2472">
                  <c:v>2,469.99</c:v>
                </c:pt>
                <c:pt idx="2473">
                  <c:v>2,471.00</c:v>
                </c:pt>
                <c:pt idx="2474">
                  <c:v>2,472.00</c:v>
                </c:pt>
                <c:pt idx="2475">
                  <c:v>2,472.99</c:v>
                </c:pt>
                <c:pt idx="2476">
                  <c:v>2,473.99</c:v>
                </c:pt>
                <c:pt idx="2477">
                  <c:v>2,475.00</c:v>
                </c:pt>
                <c:pt idx="2478">
                  <c:v>2,476.00</c:v>
                </c:pt>
                <c:pt idx="2479">
                  <c:v>2,476.99</c:v>
                </c:pt>
                <c:pt idx="2480">
                  <c:v>2,478.00</c:v>
                </c:pt>
                <c:pt idx="2481">
                  <c:v>2,479.00</c:v>
                </c:pt>
                <c:pt idx="2482">
                  <c:v>2,479.99</c:v>
                </c:pt>
                <c:pt idx="2483">
                  <c:v>2,480.99</c:v>
                </c:pt>
                <c:pt idx="2484">
                  <c:v>2,482.00</c:v>
                </c:pt>
                <c:pt idx="2485">
                  <c:v>2,483.00</c:v>
                </c:pt>
                <c:pt idx="2486">
                  <c:v>2,483.99</c:v>
                </c:pt>
                <c:pt idx="2487">
                  <c:v>2,484.99</c:v>
                </c:pt>
                <c:pt idx="2488">
                  <c:v>2,486.00</c:v>
                </c:pt>
                <c:pt idx="2489">
                  <c:v>2,487.00</c:v>
                </c:pt>
                <c:pt idx="2490">
                  <c:v>2,487.99</c:v>
                </c:pt>
                <c:pt idx="2491">
                  <c:v>2,489.00</c:v>
                </c:pt>
                <c:pt idx="2492">
                  <c:v>2,490.00</c:v>
                </c:pt>
                <c:pt idx="2493">
                  <c:v>2,490.99</c:v>
                </c:pt>
                <c:pt idx="2494">
                  <c:v>2,491.99</c:v>
                </c:pt>
                <c:pt idx="2495">
                  <c:v>2,493.00</c:v>
                </c:pt>
                <c:pt idx="2496">
                  <c:v>2,494.00</c:v>
                </c:pt>
                <c:pt idx="2497">
                  <c:v>2,494.99</c:v>
                </c:pt>
                <c:pt idx="2498">
                  <c:v>2,495.99</c:v>
                </c:pt>
                <c:pt idx="2499">
                  <c:v>2,497.00</c:v>
                </c:pt>
                <c:pt idx="2500">
                  <c:v>2,498.00</c:v>
                </c:pt>
                <c:pt idx="2501">
                  <c:v>2,498.99</c:v>
                </c:pt>
                <c:pt idx="2502">
                  <c:v>2,500.00</c:v>
                </c:pt>
                <c:pt idx="2503">
                  <c:v>2,501.00</c:v>
                </c:pt>
                <c:pt idx="2504">
                  <c:v>2,501.99</c:v>
                </c:pt>
                <c:pt idx="2505">
                  <c:v>2,502.99</c:v>
                </c:pt>
                <c:pt idx="2506">
                  <c:v>2,504.00</c:v>
                </c:pt>
                <c:pt idx="2507">
                  <c:v>2,505.00</c:v>
                </c:pt>
                <c:pt idx="2508">
                  <c:v>2,505.99</c:v>
                </c:pt>
                <c:pt idx="2509">
                  <c:v>2,506.99</c:v>
                </c:pt>
                <c:pt idx="2510">
                  <c:v>2,508.00</c:v>
                </c:pt>
                <c:pt idx="2511">
                  <c:v>2,508.99</c:v>
                </c:pt>
                <c:pt idx="2512">
                  <c:v>2,509.99</c:v>
                </c:pt>
                <c:pt idx="2513">
                  <c:v>2,511.00</c:v>
                </c:pt>
                <c:pt idx="2514">
                  <c:v>2,512.00</c:v>
                </c:pt>
                <c:pt idx="2515">
                  <c:v>2,512.99</c:v>
                </c:pt>
                <c:pt idx="2516">
                  <c:v>2,513.99</c:v>
                </c:pt>
                <c:pt idx="2517">
                  <c:v>2,515.00</c:v>
                </c:pt>
                <c:pt idx="2518">
                  <c:v>2,516.00</c:v>
                </c:pt>
                <c:pt idx="2519">
                  <c:v>2,516.99</c:v>
                </c:pt>
                <c:pt idx="2520">
                  <c:v>2,518.00</c:v>
                </c:pt>
                <c:pt idx="2521">
                  <c:v>2,519.00</c:v>
                </c:pt>
                <c:pt idx="2522">
                  <c:v>2,519.99</c:v>
                </c:pt>
                <c:pt idx="2523">
                  <c:v>2,520.99</c:v>
                </c:pt>
                <c:pt idx="2524">
                  <c:v>2,522.00</c:v>
                </c:pt>
                <c:pt idx="2525">
                  <c:v>2,523.00</c:v>
                </c:pt>
                <c:pt idx="2526">
                  <c:v>2,523.99</c:v>
                </c:pt>
                <c:pt idx="2527">
                  <c:v>2,524.99</c:v>
                </c:pt>
                <c:pt idx="2528">
                  <c:v>2,526.00</c:v>
                </c:pt>
                <c:pt idx="2529">
                  <c:v>2,527.00</c:v>
                </c:pt>
                <c:pt idx="2530">
                  <c:v>2,527.99</c:v>
                </c:pt>
                <c:pt idx="2531">
                  <c:v>2,529.00</c:v>
                </c:pt>
                <c:pt idx="2532">
                  <c:v>2,530.00</c:v>
                </c:pt>
                <c:pt idx="2533">
                  <c:v>2,530.99</c:v>
                </c:pt>
                <c:pt idx="2534">
                  <c:v>2,531.99</c:v>
                </c:pt>
                <c:pt idx="2535">
                  <c:v>2,533.00</c:v>
                </c:pt>
                <c:pt idx="2536">
                  <c:v>2,534.00</c:v>
                </c:pt>
                <c:pt idx="2537">
                  <c:v>2,534.99</c:v>
                </c:pt>
                <c:pt idx="2538">
                  <c:v>2,535.99</c:v>
                </c:pt>
                <c:pt idx="2539">
                  <c:v>2,537.00</c:v>
                </c:pt>
                <c:pt idx="2540">
                  <c:v>2,538.00</c:v>
                </c:pt>
                <c:pt idx="2541">
                  <c:v>2,538.99</c:v>
                </c:pt>
                <c:pt idx="2542">
                  <c:v>2,540.00</c:v>
                </c:pt>
                <c:pt idx="2543">
                  <c:v>2,541.00</c:v>
                </c:pt>
                <c:pt idx="2544">
                  <c:v>2,541.99</c:v>
                </c:pt>
                <c:pt idx="2545">
                  <c:v>2,542.99</c:v>
                </c:pt>
                <c:pt idx="2546">
                  <c:v>2,544.00</c:v>
                </c:pt>
                <c:pt idx="2547">
                  <c:v>2,545.00</c:v>
                </c:pt>
                <c:pt idx="2548">
                  <c:v>2,545.99</c:v>
                </c:pt>
                <c:pt idx="2549">
                  <c:v>2,546.99</c:v>
                </c:pt>
                <c:pt idx="2550">
                  <c:v>2,548.00</c:v>
                </c:pt>
                <c:pt idx="2551">
                  <c:v>2,548.99</c:v>
                </c:pt>
                <c:pt idx="2552">
                  <c:v>2,549.99</c:v>
                </c:pt>
                <c:pt idx="2553">
                  <c:v>2,551.00</c:v>
                </c:pt>
                <c:pt idx="2554">
                  <c:v>2,552.00</c:v>
                </c:pt>
                <c:pt idx="2555">
                  <c:v>2,552.99</c:v>
                </c:pt>
                <c:pt idx="2556">
                  <c:v>2,553.99</c:v>
                </c:pt>
                <c:pt idx="2557">
                  <c:v>2,555.00</c:v>
                </c:pt>
                <c:pt idx="2558">
                  <c:v>2,556.00</c:v>
                </c:pt>
                <c:pt idx="2559">
                  <c:v>2,556.99</c:v>
                </c:pt>
                <c:pt idx="2560">
                  <c:v>2,558.00</c:v>
                </c:pt>
                <c:pt idx="2561">
                  <c:v>2,559.00</c:v>
                </c:pt>
                <c:pt idx="2562">
                  <c:v>2,559.99</c:v>
                </c:pt>
                <c:pt idx="2563">
                  <c:v>2,560.99</c:v>
                </c:pt>
                <c:pt idx="2564">
                  <c:v>2,562.00</c:v>
                </c:pt>
                <c:pt idx="2565">
                  <c:v>2,563.00</c:v>
                </c:pt>
                <c:pt idx="2566">
                  <c:v>2,563.99</c:v>
                </c:pt>
                <c:pt idx="2567">
                  <c:v>2,564.99</c:v>
                </c:pt>
                <c:pt idx="2568">
                  <c:v>2,566.00</c:v>
                </c:pt>
                <c:pt idx="2569">
                  <c:v>2,567.00</c:v>
                </c:pt>
                <c:pt idx="2570">
                  <c:v>2,567.99</c:v>
                </c:pt>
                <c:pt idx="2571">
                  <c:v>2,569.00</c:v>
                </c:pt>
                <c:pt idx="2572">
                  <c:v>2,570.00</c:v>
                </c:pt>
                <c:pt idx="2573">
                  <c:v>2,570.99</c:v>
                </c:pt>
                <c:pt idx="2574">
                  <c:v>2,571.99</c:v>
                </c:pt>
                <c:pt idx="2575">
                  <c:v>2,573.00</c:v>
                </c:pt>
                <c:pt idx="2576">
                  <c:v>2,574.00</c:v>
                </c:pt>
                <c:pt idx="2577">
                  <c:v>2,574.99</c:v>
                </c:pt>
                <c:pt idx="2578">
                  <c:v>2,575.99</c:v>
                </c:pt>
                <c:pt idx="2579">
                  <c:v>2,577.00</c:v>
                </c:pt>
                <c:pt idx="2580">
                  <c:v>2,577.99</c:v>
                </c:pt>
                <c:pt idx="2581">
                  <c:v>2,578.99</c:v>
                </c:pt>
                <c:pt idx="2582">
                  <c:v>2,580.00</c:v>
                </c:pt>
                <c:pt idx="2583">
                  <c:v>2,581.00</c:v>
                </c:pt>
                <c:pt idx="2584">
                  <c:v>2,581.99</c:v>
                </c:pt>
                <c:pt idx="2585">
                  <c:v>2,582.99</c:v>
                </c:pt>
                <c:pt idx="2586">
                  <c:v>2,584.00</c:v>
                </c:pt>
                <c:pt idx="2587">
                  <c:v>2,585.00</c:v>
                </c:pt>
                <c:pt idx="2588">
                  <c:v>2,585.99</c:v>
                </c:pt>
                <c:pt idx="2589">
                  <c:v>2,586.99</c:v>
                </c:pt>
                <c:pt idx="2590">
                  <c:v>2,588.00</c:v>
                </c:pt>
                <c:pt idx="2591">
                  <c:v>2,588.99</c:v>
                </c:pt>
                <c:pt idx="2592">
                  <c:v>2,589.99</c:v>
                </c:pt>
                <c:pt idx="2593">
                  <c:v>2,591.00</c:v>
                </c:pt>
                <c:pt idx="2594">
                  <c:v>2,592.00</c:v>
                </c:pt>
                <c:pt idx="2595">
                  <c:v>2,592.99</c:v>
                </c:pt>
                <c:pt idx="2596">
                  <c:v>2,593.99</c:v>
                </c:pt>
                <c:pt idx="2597">
                  <c:v>2,595.00</c:v>
                </c:pt>
                <c:pt idx="2598">
                  <c:v>2,595.99</c:v>
                </c:pt>
                <c:pt idx="2599">
                  <c:v>2,596.99</c:v>
                </c:pt>
                <c:pt idx="2600">
                  <c:v>2,598.00</c:v>
                </c:pt>
                <c:pt idx="2601">
                  <c:v>2,599.00</c:v>
                </c:pt>
                <c:pt idx="2602">
                  <c:v>2,599.99</c:v>
                </c:pt>
                <c:pt idx="2603">
                  <c:v>2,600.99</c:v>
                </c:pt>
                <c:pt idx="2604">
                  <c:v>2,602.00</c:v>
                </c:pt>
                <c:pt idx="2605">
                  <c:v>2,603.00</c:v>
                </c:pt>
                <c:pt idx="2606">
                  <c:v>2,603.99</c:v>
                </c:pt>
                <c:pt idx="2607">
                  <c:v>2,605.00</c:v>
                </c:pt>
                <c:pt idx="2608">
                  <c:v>2,606.00</c:v>
                </c:pt>
                <c:pt idx="2609">
                  <c:v>2,606.99</c:v>
                </c:pt>
                <c:pt idx="2610">
                  <c:v>2,607.99</c:v>
                </c:pt>
                <c:pt idx="2611">
                  <c:v>2,609.00</c:v>
                </c:pt>
                <c:pt idx="2612">
                  <c:v>2,610.00</c:v>
                </c:pt>
                <c:pt idx="2613">
                  <c:v>2,610.99</c:v>
                </c:pt>
                <c:pt idx="2614">
                  <c:v>2,611.99</c:v>
                </c:pt>
                <c:pt idx="2615">
                  <c:v>2,613.00</c:v>
                </c:pt>
                <c:pt idx="2616">
                  <c:v>2,614.00</c:v>
                </c:pt>
                <c:pt idx="2617">
                  <c:v>2,614.99</c:v>
                </c:pt>
                <c:pt idx="2618">
                  <c:v>2,616.00</c:v>
                </c:pt>
                <c:pt idx="2619">
                  <c:v>2,617.00</c:v>
                </c:pt>
                <c:pt idx="2620">
                  <c:v>2,617.99</c:v>
                </c:pt>
                <c:pt idx="2621">
                  <c:v>2,618.99</c:v>
                </c:pt>
                <c:pt idx="2622">
                  <c:v>2,620.00</c:v>
                </c:pt>
                <c:pt idx="2623">
                  <c:v>2,621.00</c:v>
                </c:pt>
                <c:pt idx="2624">
                  <c:v>2,621.99</c:v>
                </c:pt>
                <c:pt idx="2625">
                  <c:v>2,622.99</c:v>
                </c:pt>
                <c:pt idx="2626">
                  <c:v>2,624.00</c:v>
                </c:pt>
                <c:pt idx="2627">
                  <c:v>2,624.99</c:v>
                </c:pt>
                <c:pt idx="2628">
                  <c:v>2,625.99</c:v>
                </c:pt>
                <c:pt idx="2629">
                  <c:v>2,627.00</c:v>
                </c:pt>
                <c:pt idx="2630">
                  <c:v>2,628.00</c:v>
                </c:pt>
                <c:pt idx="2631">
                  <c:v>2,628.99</c:v>
                </c:pt>
                <c:pt idx="2632">
                  <c:v>2,629.99</c:v>
                </c:pt>
                <c:pt idx="2633">
                  <c:v>2,631.00</c:v>
                </c:pt>
                <c:pt idx="2634">
                  <c:v>2,632.00</c:v>
                </c:pt>
                <c:pt idx="2635">
                  <c:v>2,632.99</c:v>
                </c:pt>
                <c:pt idx="2636">
                  <c:v>2,633.99</c:v>
                </c:pt>
                <c:pt idx="2637">
                  <c:v>2,635.00</c:v>
                </c:pt>
                <c:pt idx="2638">
                  <c:v>2,635.99</c:v>
                </c:pt>
                <c:pt idx="2639">
                  <c:v>2,636.99</c:v>
                </c:pt>
                <c:pt idx="2640">
                  <c:v>2,638.00</c:v>
                </c:pt>
                <c:pt idx="2641">
                  <c:v>2,639.00</c:v>
                </c:pt>
                <c:pt idx="2642">
                  <c:v>2,639.99</c:v>
                </c:pt>
                <c:pt idx="2643">
                  <c:v>2,640.99</c:v>
                </c:pt>
                <c:pt idx="2644">
                  <c:v>2,642.00</c:v>
                </c:pt>
                <c:pt idx="2645">
                  <c:v>2,643.00</c:v>
                </c:pt>
                <c:pt idx="2646">
                  <c:v>2,643.99</c:v>
                </c:pt>
                <c:pt idx="2647">
                  <c:v>2,645.00</c:v>
                </c:pt>
                <c:pt idx="2648">
                  <c:v>2,646.00</c:v>
                </c:pt>
                <c:pt idx="2649">
                  <c:v>2,646.99</c:v>
                </c:pt>
                <c:pt idx="2650">
                  <c:v>2,647.99</c:v>
                </c:pt>
                <c:pt idx="2651">
                  <c:v>2,649.00</c:v>
                </c:pt>
                <c:pt idx="2652">
                  <c:v>2,650.00</c:v>
                </c:pt>
                <c:pt idx="2653">
                  <c:v>2,650.99</c:v>
                </c:pt>
                <c:pt idx="2654">
                  <c:v>2,651.99</c:v>
                </c:pt>
                <c:pt idx="2655">
                  <c:v>2,653.00</c:v>
                </c:pt>
                <c:pt idx="2656">
                  <c:v>2,654.00</c:v>
                </c:pt>
                <c:pt idx="2657">
                  <c:v>2,654.99</c:v>
                </c:pt>
                <c:pt idx="2658">
                  <c:v>2,656.00</c:v>
                </c:pt>
                <c:pt idx="2659">
                  <c:v>2,657.00</c:v>
                </c:pt>
                <c:pt idx="2660">
                  <c:v>2,657.99</c:v>
                </c:pt>
                <c:pt idx="2661">
                  <c:v>2,658.99</c:v>
                </c:pt>
                <c:pt idx="2662">
                  <c:v>2,660.00</c:v>
                </c:pt>
                <c:pt idx="2663">
                  <c:v>2,661.00</c:v>
                </c:pt>
                <c:pt idx="2664">
                  <c:v>2,661.99</c:v>
                </c:pt>
                <c:pt idx="2665">
                  <c:v>2,662.99</c:v>
                </c:pt>
                <c:pt idx="2666">
                  <c:v>2,664.00</c:v>
                </c:pt>
                <c:pt idx="2667">
                  <c:v>2,665.00</c:v>
                </c:pt>
                <c:pt idx="2668">
                  <c:v>2,665.99</c:v>
                </c:pt>
                <c:pt idx="2669">
                  <c:v>2,667.00</c:v>
                </c:pt>
                <c:pt idx="2670">
                  <c:v>2,668.00</c:v>
                </c:pt>
                <c:pt idx="2671">
                  <c:v>2,668.99</c:v>
                </c:pt>
                <c:pt idx="2672">
                  <c:v>2,669.99</c:v>
                </c:pt>
                <c:pt idx="2673">
                  <c:v>2,671.00</c:v>
                </c:pt>
                <c:pt idx="2674">
                  <c:v>2,672.00</c:v>
                </c:pt>
                <c:pt idx="2675">
                  <c:v>2,672.99</c:v>
                </c:pt>
                <c:pt idx="2676">
                  <c:v>2,673.99</c:v>
                </c:pt>
                <c:pt idx="2677">
                  <c:v>2,675.00</c:v>
                </c:pt>
                <c:pt idx="2678">
                  <c:v>2,676.00</c:v>
                </c:pt>
                <c:pt idx="2679">
                  <c:v>2,676.99</c:v>
                </c:pt>
                <c:pt idx="2680">
                  <c:v>2,678.00</c:v>
                </c:pt>
                <c:pt idx="2681">
                  <c:v>2,679.00</c:v>
                </c:pt>
                <c:pt idx="2682">
                  <c:v>2,679.99</c:v>
                </c:pt>
                <c:pt idx="2683">
                  <c:v>2,680.99</c:v>
                </c:pt>
                <c:pt idx="2684">
                  <c:v>2,682.00</c:v>
                </c:pt>
                <c:pt idx="2685">
                  <c:v>2,683.00</c:v>
                </c:pt>
                <c:pt idx="2686">
                  <c:v>2,683.99</c:v>
                </c:pt>
                <c:pt idx="2687">
                  <c:v>2,684.99</c:v>
                </c:pt>
                <c:pt idx="2688">
                  <c:v>2,686.00</c:v>
                </c:pt>
                <c:pt idx="2689">
                  <c:v>2,686.99</c:v>
                </c:pt>
                <c:pt idx="2690">
                  <c:v>2,687.99</c:v>
                </c:pt>
                <c:pt idx="2691">
                  <c:v>2,689.00</c:v>
                </c:pt>
                <c:pt idx="2692">
                  <c:v>2,690.00</c:v>
                </c:pt>
                <c:pt idx="2693">
                  <c:v>2,690.99</c:v>
                </c:pt>
                <c:pt idx="2694">
                  <c:v>2,691.99</c:v>
                </c:pt>
                <c:pt idx="2695">
                  <c:v>2,693.00</c:v>
                </c:pt>
                <c:pt idx="2696">
                  <c:v>2,694.00</c:v>
                </c:pt>
                <c:pt idx="2697">
                  <c:v>2,694.99</c:v>
                </c:pt>
                <c:pt idx="2698">
                  <c:v>2,696.00</c:v>
                </c:pt>
                <c:pt idx="2699">
                  <c:v>2,697.00</c:v>
                </c:pt>
                <c:pt idx="2700">
                  <c:v>2,697.99</c:v>
                </c:pt>
                <c:pt idx="2701">
                  <c:v>2,698.99</c:v>
                </c:pt>
                <c:pt idx="2702">
                  <c:v>2,700.00</c:v>
                </c:pt>
                <c:pt idx="2703">
                  <c:v>2,701.00</c:v>
                </c:pt>
                <c:pt idx="2704">
                  <c:v>2,701.99</c:v>
                </c:pt>
                <c:pt idx="2705">
                  <c:v>2,702.99</c:v>
                </c:pt>
                <c:pt idx="2706">
                  <c:v>2,704.00</c:v>
                </c:pt>
                <c:pt idx="2707">
                  <c:v>2,705.00</c:v>
                </c:pt>
                <c:pt idx="2708">
                  <c:v>2,705.99</c:v>
                </c:pt>
                <c:pt idx="2709">
                  <c:v>2,707.00</c:v>
                </c:pt>
                <c:pt idx="2710">
                  <c:v>2,708.00</c:v>
                </c:pt>
                <c:pt idx="2711">
                  <c:v>2,708.99</c:v>
                </c:pt>
                <c:pt idx="2712">
                  <c:v>2,709.99</c:v>
                </c:pt>
                <c:pt idx="2713">
                  <c:v>2,711.00</c:v>
                </c:pt>
                <c:pt idx="2714">
                  <c:v>2,712.00</c:v>
                </c:pt>
                <c:pt idx="2715">
                  <c:v>2,712.99</c:v>
                </c:pt>
                <c:pt idx="2716">
                  <c:v>2,713.99</c:v>
                </c:pt>
                <c:pt idx="2717">
                  <c:v>2,715.00</c:v>
                </c:pt>
                <c:pt idx="2718">
                  <c:v>2,716.00</c:v>
                </c:pt>
                <c:pt idx="2719">
                  <c:v>2,716.99</c:v>
                </c:pt>
                <c:pt idx="2720">
                  <c:v>2,718.00</c:v>
                </c:pt>
                <c:pt idx="2721">
                  <c:v>2,719.00</c:v>
                </c:pt>
                <c:pt idx="2722">
                  <c:v>2,719.99</c:v>
                </c:pt>
                <c:pt idx="2723">
                  <c:v>2,720.99</c:v>
                </c:pt>
                <c:pt idx="2724">
                  <c:v>2,722.00</c:v>
                </c:pt>
                <c:pt idx="2725">
                  <c:v>2,723.00</c:v>
                </c:pt>
                <c:pt idx="2726">
                  <c:v>2,723.99</c:v>
                </c:pt>
                <c:pt idx="2727">
                  <c:v>2,724.99</c:v>
                </c:pt>
                <c:pt idx="2728">
                  <c:v>2,726.00</c:v>
                </c:pt>
                <c:pt idx="2729">
                  <c:v>2,726.99</c:v>
                </c:pt>
                <c:pt idx="2730">
                  <c:v>2,727.99</c:v>
                </c:pt>
                <c:pt idx="2731">
                  <c:v>2,729.00</c:v>
                </c:pt>
                <c:pt idx="2732">
                  <c:v>2,730.00</c:v>
                </c:pt>
                <c:pt idx="2733">
                  <c:v>2,730.99</c:v>
                </c:pt>
                <c:pt idx="2734">
                  <c:v>2,731.99</c:v>
                </c:pt>
                <c:pt idx="2735">
                  <c:v>2,733.00</c:v>
                </c:pt>
                <c:pt idx="2736">
                  <c:v>2,734.00</c:v>
                </c:pt>
                <c:pt idx="2737">
                  <c:v>2,734.99</c:v>
                </c:pt>
                <c:pt idx="2738">
                  <c:v>2,736.00</c:v>
                </c:pt>
                <c:pt idx="2739">
                  <c:v>2,737.00</c:v>
                </c:pt>
                <c:pt idx="2740">
                  <c:v>2,737.99</c:v>
                </c:pt>
                <c:pt idx="2741">
                  <c:v>2,738.99</c:v>
                </c:pt>
                <c:pt idx="2742">
                  <c:v>2,740.00</c:v>
                </c:pt>
                <c:pt idx="2743">
                  <c:v>2,741.00</c:v>
                </c:pt>
                <c:pt idx="2744">
                  <c:v>2,741.99</c:v>
                </c:pt>
                <c:pt idx="2745">
                  <c:v>2,742.99</c:v>
                </c:pt>
                <c:pt idx="2746">
                  <c:v>2,744.00</c:v>
                </c:pt>
                <c:pt idx="2747">
                  <c:v>2,745.00</c:v>
                </c:pt>
                <c:pt idx="2748">
                  <c:v>2,745.99</c:v>
                </c:pt>
                <c:pt idx="2749">
                  <c:v>2,747.00</c:v>
                </c:pt>
                <c:pt idx="2750">
                  <c:v>2,748.00</c:v>
                </c:pt>
                <c:pt idx="2751">
                  <c:v>2,748.99</c:v>
                </c:pt>
                <c:pt idx="2752">
                  <c:v>2,749.99</c:v>
                </c:pt>
                <c:pt idx="2753">
                  <c:v>2,751.00</c:v>
                </c:pt>
                <c:pt idx="2754">
                  <c:v>2,752.00</c:v>
                </c:pt>
                <c:pt idx="2755">
                  <c:v>2,752.99</c:v>
                </c:pt>
                <c:pt idx="2756">
                  <c:v>2,753.99</c:v>
                </c:pt>
                <c:pt idx="2757">
                  <c:v>2,755.00</c:v>
                </c:pt>
                <c:pt idx="2758">
                  <c:v>2,756.00</c:v>
                </c:pt>
                <c:pt idx="2759">
                  <c:v>2,756.99</c:v>
                </c:pt>
                <c:pt idx="2760">
                  <c:v>2,758.00</c:v>
                </c:pt>
                <c:pt idx="2761">
                  <c:v>2,759.00</c:v>
                </c:pt>
                <c:pt idx="2762">
                  <c:v>2,759.99</c:v>
                </c:pt>
                <c:pt idx="2763">
                  <c:v>2,760.99</c:v>
                </c:pt>
                <c:pt idx="2764">
                  <c:v>2,762.00</c:v>
                </c:pt>
                <c:pt idx="2765">
                  <c:v>2,763.00</c:v>
                </c:pt>
                <c:pt idx="2766">
                  <c:v>2,763.99</c:v>
                </c:pt>
                <c:pt idx="2767">
                  <c:v>2,764.99</c:v>
                </c:pt>
                <c:pt idx="2768">
                  <c:v>2,766.00</c:v>
                </c:pt>
                <c:pt idx="2769">
                  <c:v>2,766.99</c:v>
                </c:pt>
                <c:pt idx="2770">
                  <c:v>2,767.99</c:v>
                </c:pt>
                <c:pt idx="2771">
                  <c:v>2,769.00</c:v>
                </c:pt>
                <c:pt idx="2772">
                  <c:v>2,770.00</c:v>
                </c:pt>
                <c:pt idx="2773">
                  <c:v>2,770.99</c:v>
                </c:pt>
                <c:pt idx="2774">
                  <c:v>2,771.99</c:v>
                </c:pt>
                <c:pt idx="2775">
                  <c:v>2,773.00</c:v>
                </c:pt>
                <c:pt idx="2776">
                  <c:v>2,774.00</c:v>
                </c:pt>
                <c:pt idx="2777">
                  <c:v>2,774.99</c:v>
                </c:pt>
                <c:pt idx="2778">
                  <c:v>2,775.99</c:v>
                </c:pt>
                <c:pt idx="2779">
                  <c:v>2,777.00</c:v>
                </c:pt>
                <c:pt idx="2780">
                  <c:v>2,777.99</c:v>
                </c:pt>
                <c:pt idx="2781">
                  <c:v>2,778.99</c:v>
                </c:pt>
                <c:pt idx="2782">
                  <c:v>2,780.00</c:v>
                </c:pt>
                <c:pt idx="2783">
                  <c:v>2,781.00</c:v>
                </c:pt>
                <c:pt idx="2784">
                  <c:v>2,781.99</c:v>
                </c:pt>
                <c:pt idx="2785">
                  <c:v>2,782.99</c:v>
                </c:pt>
                <c:pt idx="2786">
                  <c:v>2,784.00</c:v>
                </c:pt>
                <c:pt idx="2787">
                  <c:v>2,785.00</c:v>
                </c:pt>
                <c:pt idx="2788">
                  <c:v>2,785.99</c:v>
                </c:pt>
                <c:pt idx="2789">
                  <c:v>2,787.00</c:v>
                </c:pt>
                <c:pt idx="2790">
                  <c:v>2,788.00</c:v>
                </c:pt>
                <c:pt idx="2791">
                  <c:v>2,788.99</c:v>
                </c:pt>
                <c:pt idx="2792">
                  <c:v>2,789.99</c:v>
                </c:pt>
                <c:pt idx="2793">
                  <c:v>2,791.00</c:v>
                </c:pt>
                <c:pt idx="2794">
                  <c:v>2,792.00</c:v>
                </c:pt>
                <c:pt idx="2795">
                  <c:v>2,792.99</c:v>
                </c:pt>
                <c:pt idx="2796">
                  <c:v>2,793.99</c:v>
                </c:pt>
                <c:pt idx="2797">
                  <c:v>2,795.00</c:v>
                </c:pt>
                <c:pt idx="2798">
                  <c:v>2,796.00</c:v>
                </c:pt>
                <c:pt idx="2799">
                  <c:v>2,796.99</c:v>
                </c:pt>
                <c:pt idx="2800">
                  <c:v>2,798.00</c:v>
                </c:pt>
                <c:pt idx="2801">
                  <c:v>2,799.00</c:v>
                </c:pt>
                <c:pt idx="2802">
                  <c:v>2,799.99</c:v>
                </c:pt>
                <c:pt idx="2803">
                  <c:v>2,800.99</c:v>
                </c:pt>
                <c:pt idx="2804">
                  <c:v>2,802.00</c:v>
                </c:pt>
                <c:pt idx="2805">
                  <c:v>2,803.00</c:v>
                </c:pt>
                <c:pt idx="2806">
                  <c:v>2,803.99</c:v>
                </c:pt>
                <c:pt idx="2807">
                  <c:v>2,804.99</c:v>
                </c:pt>
                <c:pt idx="2808">
                  <c:v>2,806.00</c:v>
                </c:pt>
                <c:pt idx="2809">
                  <c:v>2,806.99</c:v>
                </c:pt>
                <c:pt idx="2810">
                  <c:v>2,807.99</c:v>
                </c:pt>
                <c:pt idx="2811">
                  <c:v>2,809.00</c:v>
                </c:pt>
                <c:pt idx="2812">
                  <c:v>2,810.00</c:v>
                </c:pt>
                <c:pt idx="2813">
                  <c:v>2,810.99</c:v>
                </c:pt>
                <c:pt idx="2814">
                  <c:v>2,811.99</c:v>
                </c:pt>
                <c:pt idx="2815">
                  <c:v>2,813.00</c:v>
                </c:pt>
                <c:pt idx="2816">
                  <c:v>2,814.00</c:v>
                </c:pt>
                <c:pt idx="2817">
                  <c:v>2,814.99</c:v>
                </c:pt>
                <c:pt idx="2818">
                  <c:v>2,815.99</c:v>
                </c:pt>
                <c:pt idx="2819">
                  <c:v>2,817.00</c:v>
                </c:pt>
                <c:pt idx="2820">
                  <c:v>2,817.99</c:v>
                </c:pt>
                <c:pt idx="2821">
                  <c:v>2,818.99</c:v>
                </c:pt>
                <c:pt idx="2822">
                  <c:v>2,820.00</c:v>
                </c:pt>
                <c:pt idx="2823">
                  <c:v>2,821.00</c:v>
                </c:pt>
                <c:pt idx="2824">
                  <c:v>2,821.99</c:v>
                </c:pt>
                <c:pt idx="2825">
                  <c:v>2,822.99</c:v>
                </c:pt>
                <c:pt idx="2826">
                  <c:v>2,824.00</c:v>
                </c:pt>
                <c:pt idx="2827">
                  <c:v>2,825.00</c:v>
                </c:pt>
                <c:pt idx="2828">
                  <c:v>2,825.99</c:v>
                </c:pt>
                <c:pt idx="2829">
                  <c:v>2,827.00</c:v>
                </c:pt>
                <c:pt idx="2830">
                  <c:v>2,828.00</c:v>
                </c:pt>
                <c:pt idx="2831">
                  <c:v>2,828.99</c:v>
                </c:pt>
                <c:pt idx="2832">
                  <c:v>2,829.99</c:v>
                </c:pt>
                <c:pt idx="2833">
                  <c:v>2,831.00</c:v>
                </c:pt>
                <c:pt idx="2834">
                  <c:v>2,832.00</c:v>
                </c:pt>
                <c:pt idx="2835">
                  <c:v>2,832.99</c:v>
                </c:pt>
                <c:pt idx="2836">
                  <c:v>2,833.99</c:v>
                </c:pt>
                <c:pt idx="2837">
                  <c:v>2,835.00</c:v>
                </c:pt>
                <c:pt idx="2838">
                  <c:v>2,836.00</c:v>
                </c:pt>
                <c:pt idx="2839">
                  <c:v>2,836.99</c:v>
                </c:pt>
                <c:pt idx="2840">
                  <c:v>2,837.99</c:v>
                </c:pt>
                <c:pt idx="2841">
                  <c:v>2,839.00</c:v>
                </c:pt>
                <c:pt idx="2842">
                  <c:v>2,839.99</c:v>
                </c:pt>
                <c:pt idx="2843">
                  <c:v>2,840.99</c:v>
                </c:pt>
                <c:pt idx="2844">
                  <c:v>2,842.00</c:v>
                </c:pt>
                <c:pt idx="2845">
                  <c:v>2,843.00</c:v>
                </c:pt>
                <c:pt idx="2846">
                  <c:v>2,843.99</c:v>
                </c:pt>
                <c:pt idx="2847">
                  <c:v>2,844.99</c:v>
                </c:pt>
                <c:pt idx="2848">
                  <c:v>2,846.00</c:v>
                </c:pt>
                <c:pt idx="2849">
                  <c:v>2,847.00</c:v>
                </c:pt>
                <c:pt idx="2850">
                  <c:v>2,847.99</c:v>
                </c:pt>
                <c:pt idx="2851">
                  <c:v>2,849.00</c:v>
                </c:pt>
                <c:pt idx="2852">
                  <c:v>2,850.00</c:v>
                </c:pt>
                <c:pt idx="2853">
                  <c:v>2,850.99</c:v>
                </c:pt>
                <c:pt idx="2854">
                  <c:v>2,851.99</c:v>
                </c:pt>
                <c:pt idx="2855">
                  <c:v>2,853.00</c:v>
                </c:pt>
                <c:pt idx="2856">
                  <c:v>2,854.00</c:v>
                </c:pt>
                <c:pt idx="2857">
                  <c:v>2,854.99</c:v>
                </c:pt>
                <c:pt idx="2858">
                  <c:v>2,855.99</c:v>
                </c:pt>
                <c:pt idx="2859">
                  <c:v>2,857.00</c:v>
                </c:pt>
                <c:pt idx="2860">
                  <c:v>2,858.00</c:v>
                </c:pt>
                <c:pt idx="2861">
                  <c:v>2,858.99</c:v>
                </c:pt>
                <c:pt idx="2862">
                  <c:v>2,860.00</c:v>
                </c:pt>
                <c:pt idx="2863">
                  <c:v>2,861.00</c:v>
                </c:pt>
                <c:pt idx="2864">
                  <c:v>2,861.99</c:v>
                </c:pt>
                <c:pt idx="2865">
                  <c:v>2,862.99</c:v>
                </c:pt>
                <c:pt idx="2866">
                  <c:v>2,864.00</c:v>
                </c:pt>
                <c:pt idx="2867">
                  <c:v>2,865.00</c:v>
                </c:pt>
                <c:pt idx="2868">
                  <c:v>2,865.99</c:v>
                </c:pt>
                <c:pt idx="2869">
                  <c:v>2,866.99</c:v>
                </c:pt>
                <c:pt idx="2870">
                  <c:v>2,868.00</c:v>
                </c:pt>
                <c:pt idx="2871">
                  <c:v>2,868.99</c:v>
                </c:pt>
                <c:pt idx="2872">
                  <c:v>2,869.99</c:v>
                </c:pt>
                <c:pt idx="2873">
                  <c:v>2,871.00</c:v>
                </c:pt>
                <c:pt idx="2874">
                  <c:v>2,872.00</c:v>
                </c:pt>
                <c:pt idx="2875">
                  <c:v>2,872.99</c:v>
                </c:pt>
                <c:pt idx="2876">
                  <c:v>2,873.99</c:v>
                </c:pt>
                <c:pt idx="2877">
                  <c:v>2,875.00</c:v>
                </c:pt>
                <c:pt idx="2878">
                  <c:v>2,876.00</c:v>
                </c:pt>
                <c:pt idx="2879">
                  <c:v>2,876.99</c:v>
                </c:pt>
                <c:pt idx="2880">
                  <c:v>2,877.99</c:v>
                </c:pt>
                <c:pt idx="2881">
                  <c:v>2,879.00</c:v>
                </c:pt>
                <c:pt idx="2882">
                  <c:v>2,879.99</c:v>
                </c:pt>
                <c:pt idx="2883">
                  <c:v>2,880.99</c:v>
                </c:pt>
                <c:pt idx="2884">
                  <c:v>2,882.00</c:v>
                </c:pt>
                <c:pt idx="2885">
                  <c:v>2,883.00</c:v>
                </c:pt>
                <c:pt idx="2886">
                  <c:v>2,883.99</c:v>
                </c:pt>
                <c:pt idx="2887">
                  <c:v>2,884.99</c:v>
                </c:pt>
                <c:pt idx="2888">
                  <c:v>2,886.00</c:v>
                </c:pt>
                <c:pt idx="2889">
                  <c:v>2,887.00</c:v>
                </c:pt>
                <c:pt idx="2890">
                  <c:v>2,887.99</c:v>
                </c:pt>
                <c:pt idx="2891">
                  <c:v>2,889.00</c:v>
                </c:pt>
                <c:pt idx="2892">
                  <c:v>2,890.00</c:v>
                </c:pt>
                <c:pt idx="2893">
                  <c:v>2,890.99</c:v>
                </c:pt>
                <c:pt idx="2894">
                  <c:v>2,891.99</c:v>
                </c:pt>
                <c:pt idx="2895">
                  <c:v>2,893.00</c:v>
                </c:pt>
                <c:pt idx="2896">
                  <c:v>2,894.00</c:v>
                </c:pt>
                <c:pt idx="2897">
                  <c:v>2,894.99</c:v>
                </c:pt>
                <c:pt idx="2898">
                  <c:v>2,895.99</c:v>
                </c:pt>
                <c:pt idx="2899">
                  <c:v>2,897.00</c:v>
                </c:pt>
                <c:pt idx="2900">
                  <c:v>2,898.00</c:v>
                </c:pt>
                <c:pt idx="2901">
                  <c:v>2,898.99</c:v>
                </c:pt>
                <c:pt idx="2902">
                  <c:v>2,900.00</c:v>
                </c:pt>
                <c:pt idx="2903">
                  <c:v>2,901.00</c:v>
                </c:pt>
                <c:pt idx="2904">
                  <c:v>2,901.99</c:v>
                </c:pt>
                <c:pt idx="2905">
                  <c:v>2,902.99</c:v>
                </c:pt>
                <c:pt idx="2906">
                  <c:v>2,904.00</c:v>
                </c:pt>
                <c:pt idx="2907">
                  <c:v>2,905.00</c:v>
                </c:pt>
                <c:pt idx="2908">
                  <c:v>2,905.99</c:v>
                </c:pt>
                <c:pt idx="2909">
                  <c:v>2,906.99</c:v>
                </c:pt>
                <c:pt idx="2910">
                  <c:v>2,908.00</c:v>
                </c:pt>
                <c:pt idx="2911">
                  <c:v>2,909.00</c:v>
                </c:pt>
                <c:pt idx="2912">
                  <c:v>2,909.99</c:v>
                </c:pt>
                <c:pt idx="2913">
                  <c:v>2,911.00</c:v>
                </c:pt>
                <c:pt idx="2914">
                  <c:v>2,912.00</c:v>
                </c:pt>
                <c:pt idx="2915">
                  <c:v>2,912.99</c:v>
                </c:pt>
                <c:pt idx="2916">
                  <c:v>2,913.99</c:v>
                </c:pt>
                <c:pt idx="2917">
                  <c:v>2,915.00</c:v>
                </c:pt>
                <c:pt idx="2918">
                  <c:v>2,916.00</c:v>
                </c:pt>
                <c:pt idx="2919">
                  <c:v>2,916.99</c:v>
                </c:pt>
                <c:pt idx="2920">
                  <c:v>2,917.99</c:v>
                </c:pt>
                <c:pt idx="2921">
                  <c:v>2,919.00</c:v>
                </c:pt>
                <c:pt idx="2922">
                  <c:v>2,919.99</c:v>
                </c:pt>
                <c:pt idx="2923">
                  <c:v>2,920.99</c:v>
                </c:pt>
                <c:pt idx="2924">
                  <c:v>2,922.00</c:v>
                </c:pt>
                <c:pt idx="2925">
                  <c:v>2,923.00</c:v>
                </c:pt>
                <c:pt idx="2926">
                  <c:v>2,923.99</c:v>
                </c:pt>
                <c:pt idx="2927">
                  <c:v>2,924.99</c:v>
                </c:pt>
                <c:pt idx="2928">
                  <c:v>2,926.00</c:v>
                </c:pt>
                <c:pt idx="2929">
                  <c:v>2,927.00</c:v>
                </c:pt>
                <c:pt idx="2930">
                  <c:v>2,927.99</c:v>
                </c:pt>
                <c:pt idx="2931">
                  <c:v>2,929.00</c:v>
                </c:pt>
                <c:pt idx="2932">
                  <c:v>2,930.00</c:v>
                </c:pt>
                <c:pt idx="2933">
                  <c:v>2,930.99</c:v>
                </c:pt>
                <c:pt idx="2934">
                  <c:v>2,931.99</c:v>
                </c:pt>
                <c:pt idx="2935">
                  <c:v>2,933.00</c:v>
                </c:pt>
                <c:pt idx="2936">
                  <c:v>2,934.00</c:v>
                </c:pt>
                <c:pt idx="2937">
                  <c:v>2,934.99</c:v>
                </c:pt>
                <c:pt idx="2938">
                  <c:v>2,935.99</c:v>
                </c:pt>
                <c:pt idx="2939">
                  <c:v>2,937.00</c:v>
                </c:pt>
                <c:pt idx="2940">
                  <c:v>2,938.00</c:v>
                </c:pt>
                <c:pt idx="2941">
                  <c:v>2,938.99</c:v>
                </c:pt>
                <c:pt idx="2942">
                  <c:v>2,940.00</c:v>
                </c:pt>
                <c:pt idx="2943">
                  <c:v>2,941.00</c:v>
                </c:pt>
                <c:pt idx="2944">
                  <c:v>2,941.99</c:v>
                </c:pt>
                <c:pt idx="2945">
                  <c:v>2,942.99</c:v>
                </c:pt>
                <c:pt idx="2946">
                  <c:v>2,944.00</c:v>
                </c:pt>
                <c:pt idx="2947">
                  <c:v>2,945.00</c:v>
                </c:pt>
                <c:pt idx="2948">
                  <c:v>2,945.99</c:v>
                </c:pt>
                <c:pt idx="2949">
                  <c:v>2,946.99</c:v>
                </c:pt>
                <c:pt idx="2950">
                  <c:v>2,948.00</c:v>
                </c:pt>
                <c:pt idx="2951">
                  <c:v>2,949.00</c:v>
                </c:pt>
                <c:pt idx="2952">
                  <c:v>2,949.99</c:v>
                </c:pt>
                <c:pt idx="2953">
                  <c:v>2,951.00</c:v>
                </c:pt>
                <c:pt idx="2954">
                  <c:v>2,952.00</c:v>
                </c:pt>
                <c:pt idx="2955">
                  <c:v>2,952.99</c:v>
                </c:pt>
                <c:pt idx="2956">
                  <c:v>2,953.99</c:v>
                </c:pt>
                <c:pt idx="2957">
                  <c:v>2,955.00</c:v>
                </c:pt>
                <c:pt idx="2958">
                  <c:v>2,955.99</c:v>
                </c:pt>
                <c:pt idx="2959">
                  <c:v>2,956.99</c:v>
                </c:pt>
                <c:pt idx="2960">
                  <c:v>2,958.00</c:v>
                </c:pt>
                <c:pt idx="2961">
                  <c:v>2,959.00</c:v>
                </c:pt>
                <c:pt idx="2962">
                  <c:v>2,959.99</c:v>
                </c:pt>
                <c:pt idx="2963">
                  <c:v>2,960.99</c:v>
                </c:pt>
                <c:pt idx="2964">
                  <c:v>2,962.00</c:v>
                </c:pt>
                <c:pt idx="2965">
                  <c:v>2,963.00</c:v>
                </c:pt>
                <c:pt idx="2966">
                  <c:v>2,963.99</c:v>
                </c:pt>
                <c:pt idx="2967">
                  <c:v>2,964.99</c:v>
                </c:pt>
                <c:pt idx="2968">
                  <c:v>2,966.00</c:v>
                </c:pt>
                <c:pt idx="2969">
                  <c:v>2,966.99</c:v>
                </c:pt>
                <c:pt idx="2970">
                  <c:v>2,967.99</c:v>
                </c:pt>
                <c:pt idx="2971">
                  <c:v>2,969.00</c:v>
                </c:pt>
                <c:pt idx="2972">
                  <c:v>2,970.00</c:v>
                </c:pt>
                <c:pt idx="2973">
                  <c:v>2,970.99</c:v>
                </c:pt>
                <c:pt idx="2974">
                  <c:v>2,971.99</c:v>
                </c:pt>
                <c:pt idx="2975">
                  <c:v>2,973.00</c:v>
                </c:pt>
                <c:pt idx="2976">
                  <c:v>2,974.00</c:v>
                </c:pt>
                <c:pt idx="2977">
                  <c:v>2,974.99</c:v>
                </c:pt>
                <c:pt idx="2978">
                  <c:v>2,976.00</c:v>
                </c:pt>
                <c:pt idx="2979">
                  <c:v>2,977.00</c:v>
                </c:pt>
                <c:pt idx="2980">
                  <c:v>2,977.99</c:v>
                </c:pt>
                <c:pt idx="2981">
                  <c:v>2,978.99</c:v>
                </c:pt>
                <c:pt idx="2982">
                  <c:v>2,980.00</c:v>
                </c:pt>
                <c:pt idx="2983">
                  <c:v>2,981.00</c:v>
                </c:pt>
                <c:pt idx="2984">
                  <c:v>2,981.99</c:v>
                </c:pt>
                <c:pt idx="2985">
                  <c:v>2,982.99</c:v>
                </c:pt>
                <c:pt idx="2986">
                  <c:v>2,984.00</c:v>
                </c:pt>
                <c:pt idx="2987">
                  <c:v>2,985.00</c:v>
                </c:pt>
                <c:pt idx="2988">
                  <c:v>2,985.99</c:v>
                </c:pt>
                <c:pt idx="2989">
                  <c:v>2,987.00</c:v>
                </c:pt>
                <c:pt idx="2990">
                  <c:v>2,988.00</c:v>
                </c:pt>
                <c:pt idx="2991">
                  <c:v>2,988.99</c:v>
                </c:pt>
                <c:pt idx="2992">
                  <c:v>2,989.99</c:v>
                </c:pt>
                <c:pt idx="2993">
                  <c:v>2,991.00</c:v>
                </c:pt>
                <c:pt idx="2994">
                  <c:v>2,992.00</c:v>
                </c:pt>
                <c:pt idx="2995">
                  <c:v>2,992.99</c:v>
                </c:pt>
                <c:pt idx="2996">
                  <c:v>2,993.99</c:v>
                </c:pt>
                <c:pt idx="2997">
                  <c:v>2,995.00</c:v>
                </c:pt>
                <c:pt idx="2998">
                  <c:v>2,995.99</c:v>
                </c:pt>
                <c:pt idx="2999">
                  <c:v>2,996.99</c:v>
                </c:pt>
                <c:pt idx="3000">
                  <c:v>2,998.00</c:v>
                </c:pt>
                <c:pt idx="3001">
                  <c:v>2,999.00</c:v>
                </c:pt>
                <c:pt idx="3002">
                  <c:v>2,999.99</c:v>
                </c:pt>
                <c:pt idx="3003">
                  <c:v>3,000.99</c:v>
                </c:pt>
                <c:pt idx="3004">
                  <c:v>3,002.00</c:v>
                </c:pt>
                <c:pt idx="3005">
                  <c:v>3,003.00</c:v>
                </c:pt>
                <c:pt idx="3006">
                  <c:v>3,003.99</c:v>
                </c:pt>
                <c:pt idx="3007">
                  <c:v>3,004.99</c:v>
                </c:pt>
                <c:pt idx="3008">
                  <c:v>3,006.00</c:v>
                </c:pt>
                <c:pt idx="3009">
                  <c:v>3,006.99</c:v>
                </c:pt>
                <c:pt idx="3010">
                  <c:v>3,007.99</c:v>
                </c:pt>
                <c:pt idx="3011">
                  <c:v>3,009.00</c:v>
                </c:pt>
                <c:pt idx="3012">
                  <c:v>3,010.00</c:v>
                </c:pt>
                <c:pt idx="3013">
                  <c:v>3,010.99</c:v>
                </c:pt>
                <c:pt idx="3014">
                  <c:v>3,011.99</c:v>
                </c:pt>
                <c:pt idx="3015">
                  <c:v>3,013.00</c:v>
                </c:pt>
                <c:pt idx="3016">
                  <c:v>3,014.00</c:v>
                </c:pt>
                <c:pt idx="3017">
                  <c:v>3,014.99</c:v>
                </c:pt>
                <c:pt idx="3018">
                  <c:v>3,016.00</c:v>
                </c:pt>
                <c:pt idx="3019">
                  <c:v>3,017.00</c:v>
                </c:pt>
                <c:pt idx="3020">
                  <c:v>3,017.99</c:v>
                </c:pt>
                <c:pt idx="3021">
                  <c:v>3,018.99</c:v>
                </c:pt>
                <c:pt idx="3022">
                  <c:v>3,020.00</c:v>
                </c:pt>
                <c:pt idx="3023">
                  <c:v>3,021.00</c:v>
                </c:pt>
                <c:pt idx="3024">
                  <c:v>3,021.99</c:v>
                </c:pt>
                <c:pt idx="3025">
                  <c:v>3,022.99</c:v>
                </c:pt>
                <c:pt idx="3026">
                  <c:v>3,024.00</c:v>
                </c:pt>
                <c:pt idx="3027">
                  <c:v>3,024.99</c:v>
                </c:pt>
                <c:pt idx="3028">
                  <c:v>3,025.99</c:v>
                </c:pt>
                <c:pt idx="3029">
                  <c:v>3,027.00</c:v>
                </c:pt>
                <c:pt idx="3030">
                  <c:v>3,028.00</c:v>
                </c:pt>
                <c:pt idx="3031">
                  <c:v>3,028.99</c:v>
                </c:pt>
                <c:pt idx="3032">
                  <c:v>3,029.99</c:v>
                </c:pt>
                <c:pt idx="3033">
                  <c:v>3,031.00</c:v>
                </c:pt>
                <c:pt idx="3034">
                  <c:v>3,032.00</c:v>
                </c:pt>
                <c:pt idx="3035">
                  <c:v>3,032.99</c:v>
                </c:pt>
                <c:pt idx="3036">
                  <c:v>3,033.99</c:v>
                </c:pt>
                <c:pt idx="3037">
                  <c:v>3,035.00</c:v>
                </c:pt>
                <c:pt idx="3038">
                  <c:v>3,035.99</c:v>
                </c:pt>
                <c:pt idx="3039">
                  <c:v>3,036.99</c:v>
                </c:pt>
                <c:pt idx="3040">
                  <c:v>3,038.00</c:v>
                </c:pt>
                <c:pt idx="3041">
                  <c:v>3,039.00</c:v>
                </c:pt>
                <c:pt idx="3042">
                  <c:v>3,039.99</c:v>
                </c:pt>
                <c:pt idx="3043">
                  <c:v>3,040.99</c:v>
                </c:pt>
                <c:pt idx="3044">
                  <c:v>3,042.00</c:v>
                </c:pt>
                <c:pt idx="3045">
                  <c:v>3,043.00</c:v>
                </c:pt>
                <c:pt idx="3046">
                  <c:v>3,043.99</c:v>
                </c:pt>
                <c:pt idx="3047">
                  <c:v>3,044.99</c:v>
                </c:pt>
                <c:pt idx="3048">
                  <c:v>3,046.00</c:v>
                </c:pt>
                <c:pt idx="3049">
                  <c:v>3,046.99</c:v>
                </c:pt>
                <c:pt idx="3050">
                  <c:v>3,047.99</c:v>
                </c:pt>
                <c:pt idx="3051">
                  <c:v>3,049.00</c:v>
                </c:pt>
                <c:pt idx="3052">
                  <c:v>3,050.00</c:v>
                </c:pt>
                <c:pt idx="3053">
                  <c:v>3,050.99</c:v>
                </c:pt>
                <c:pt idx="3054">
                  <c:v>3,051.99</c:v>
                </c:pt>
                <c:pt idx="3055">
                  <c:v>3,053.00</c:v>
                </c:pt>
                <c:pt idx="3056">
                  <c:v>3,054.00</c:v>
                </c:pt>
                <c:pt idx="3057">
                  <c:v>3,054.99</c:v>
                </c:pt>
                <c:pt idx="3058">
                  <c:v>3,056.00</c:v>
                </c:pt>
                <c:pt idx="3059">
                  <c:v>3,057.00</c:v>
                </c:pt>
                <c:pt idx="3060">
                  <c:v>3,057.99</c:v>
                </c:pt>
                <c:pt idx="3061">
                  <c:v>3,058.99</c:v>
                </c:pt>
                <c:pt idx="3062">
                  <c:v>3,060.00</c:v>
                </c:pt>
                <c:pt idx="3063">
                  <c:v>3,061.00</c:v>
                </c:pt>
                <c:pt idx="3064">
                  <c:v>3,061.99</c:v>
                </c:pt>
                <c:pt idx="3065">
                  <c:v>3,062.99</c:v>
                </c:pt>
                <c:pt idx="3066">
                  <c:v>3,064.00</c:v>
                </c:pt>
                <c:pt idx="3067">
                  <c:v>3,065.00</c:v>
                </c:pt>
                <c:pt idx="3068">
                  <c:v>3,065.99</c:v>
                </c:pt>
                <c:pt idx="3069">
                  <c:v>3,067.00</c:v>
                </c:pt>
                <c:pt idx="3070">
                  <c:v>3,068.00</c:v>
                </c:pt>
                <c:pt idx="3071">
                  <c:v>3,068.99</c:v>
                </c:pt>
                <c:pt idx="3072">
                  <c:v>3,069.99</c:v>
                </c:pt>
                <c:pt idx="3073">
                  <c:v>3,071.00</c:v>
                </c:pt>
                <c:pt idx="3074">
                  <c:v>3,072.00</c:v>
                </c:pt>
                <c:pt idx="3075">
                  <c:v>3,072.99</c:v>
                </c:pt>
                <c:pt idx="3076">
                  <c:v>3,073.99</c:v>
                </c:pt>
                <c:pt idx="3077">
                  <c:v>3,075.00</c:v>
                </c:pt>
                <c:pt idx="3078">
                  <c:v>3,075.99</c:v>
                </c:pt>
                <c:pt idx="3079">
                  <c:v>3,076.99</c:v>
                </c:pt>
                <c:pt idx="3080">
                  <c:v>3,078.00</c:v>
                </c:pt>
                <c:pt idx="3081">
                  <c:v>3,079.00</c:v>
                </c:pt>
                <c:pt idx="3082">
                  <c:v>3,079.99</c:v>
                </c:pt>
                <c:pt idx="3083">
                  <c:v>3,080.99</c:v>
                </c:pt>
                <c:pt idx="3084">
                  <c:v>3,082.00</c:v>
                </c:pt>
                <c:pt idx="3085">
                  <c:v>3,083.00</c:v>
                </c:pt>
                <c:pt idx="3086">
                  <c:v>3,083.99</c:v>
                </c:pt>
                <c:pt idx="3087">
                  <c:v>3,085.00</c:v>
                </c:pt>
                <c:pt idx="3088">
                  <c:v>3,086.00</c:v>
                </c:pt>
                <c:pt idx="3089">
                  <c:v>3,086.99</c:v>
                </c:pt>
                <c:pt idx="3090">
                  <c:v>3,087.99</c:v>
                </c:pt>
                <c:pt idx="3091">
                  <c:v>3,089.00</c:v>
                </c:pt>
                <c:pt idx="3092">
                  <c:v>3,090.00</c:v>
                </c:pt>
                <c:pt idx="3093">
                  <c:v>3,090.99</c:v>
                </c:pt>
                <c:pt idx="3094">
                  <c:v>3,091.99</c:v>
                </c:pt>
                <c:pt idx="3095">
                  <c:v>3,093.00</c:v>
                </c:pt>
                <c:pt idx="3096">
                  <c:v>3,094.00</c:v>
                </c:pt>
                <c:pt idx="3097">
                  <c:v>3,094.99</c:v>
                </c:pt>
                <c:pt idx="3098">
                  <c:v>3,096.00</c:v>
                </c:pt>
                <c:pt idx="3099">
                  <c:v>3,097.00</c:v>
                </c:pt>
                <c:pt idx="3100">
                  <c:v>3,097.99</c:v>
                </c:pt>
                <c:pt idx="3101">
                  <c:v>3,098.99</c:v>
                </c:pt>
                <c:pt idx="3102">
                  <c:v>3,100.00</c:v>
                </c:pt>
                <c:pt idx="3103">
                  <c:v>3,101.00</c:v>
                </c:pt>
                <c:pt idx="3104">
                  <c:v>3,101.99</c:v>
                </c:pt>
                <c:pt idx="3105">
                  <c:v>3,102.99</c:v>
                </c:pt>
                <c:pt idx="3106">
                  <c:v>3,104.00</c:v>
                </c:pt>
                <c:pt idx="3107">
                  <c:v>3,105.00</c:v>
                </c:pt>
                <c:pt idx="3108">
                  <c:v>3,105.99</c:v>
                </c:pt>
                <c:pt idx="3109">
                  <c:v>3,107.00</c:v>
                </c:pt>
                <c:pt idx="3110">
                  <c:v>3,108.00</c:v>
                </c:pt>
                <c:pt idx="3111">
                  <c:v>3,108.99</c:v>
                </c:pt>
                <c:pt idx="3112">
                  <c:v>3,109.99</c:v>
                </c:pt>
                <c:pt idx="3113">
                  <c:v>3,111.00</c:v>
                </c:pt>
                <c:pt idx="3114">
                  <c:v>3,112.00</c:v>
                </c:pt>
                <c:pt idx="3115">
                  <c:v>3,112.99</c:v>
                </c:pt>
                <c:pt idx="3116">
                  <c:v>3,113.99</c:v>
                </c:pt>
                <c:pt idx="3117">
                  <c:v>3,115.00</c:v>
                </c:pt>
                <c:pt idx="3118">
                  <c:v>3,115.99</c:v>
                </c:pt>
                <c:pt idx="3119">
                  <c:v>3,116.99</c:v>
                </c:pt>
                <c:pt idx="3120">
                  <c:v>3,118.00</c:v>
                </c:pt>
                <c:pt idx="3121">
                  <c:v>3,119.00</c:v>
                </c:pt>
                <c:pt idx="3122">
                  <c:v>3,119.99</c:v>
                </c:pt>
                <c:pt idx="3123">
                  <c:v>3,120.99</c:v>
                </c:pt>
                <c:pt idx="3124">
                  <c:v>3,122.00</c:v>
                </c:pt>
                <c:pt idx="3125">
                  <c:v>3,123.00</c:v>
                </c:pt>
                <c:pt idx="3126">
                  <c:v>3,123.99</c:v>
                </c:pt>
                <c:pt idx="3127">
                  <c:v>3,125.00</c:v>
                </c:pt>
                <c:pt idx="3128">
                  <c:v>3,126.00</c:v>
                </c:pt>
                <c:pt idx="3129">
                  <c:v>3,126.99</c:v>
                </c:pt>
                <c:pt idx="3130">
                  <c:v>3,127.99</c:v>
                </c:pt>
                <c:pt idx="3131">
                  <c:v>3,129.00</c:v>
                </c:pt>
                <c:pt idx="3132">
                  <c:v>3,130.00</c:v>
                </c:pt>
                <c:pt idx="3133">
                  <c:v>3,130.99</c:v>
                </c:pt>
                <c:pt idx="3134">
                  <c:v>3,131.99</c:v>
                </c:pt>
                <c:pt idx="3135">
                  <c:v>3,133.00</c:v>
                </c:pt>
                <c:pt idx="3136">
                  <c:v>3,134.00</c:v>
                </c:pt>
                <c:pt idx="3137">
                  <c:v>3,134.99</c:v>
                </c:pt>
                <c:pt idx="3138">
                  <c:v>3,136.00</c:v>
                </c:pt>
                <c:pt idx="3139">
                  <c:v>3,137.00</c:v>
                </c:pt>
                <c:pt idx="3140">
                  <c:v>3,137.99</c:v>
                </c:pt>
                <c:pt idx="3141">
                  <c:v>3,138.99</c:v>
                </c:pt>
                <c:pt idx="3142">
                  <c:v>3,140.00</c:v>
                </c:pt>
                <c:pt idx="3143">
                  <c:v>3,141.00</c:v>
                </c:pt>
                <c:pt idx="3144">
                  <c:v>3,141.99</c:v>
                </c:pt>
                <c:pt idx="3145">
                  <c:v>3,142.99</c:v>
                </c:pt>
                <c:pt idx="3146">
                  <c:v>3,144.00</c:v>
                </c:pt>
                <c:pt idx="3147">
                  <c:v>3,145.00</c:v>
                </c:pt>
                <c:pt idx="3148">
                  <c:v>3,145.99</c:v>
                </c:pt>
                <c:pt idx="3149">
                  <c:v>3,147.00</c:v>
                </c:pt>
                <c:pt idx="3150">
                  <c:v>3,148.00</c:v>
                </c:pt>
                <c:pt idx="3151">
                  <c:v>3,148.99</c:v>
                </c:pt>
                <c:pt idx="3152">
                  <c:v>3,149.99</c:v>
                </c:pt>
                <c:pt idx="3153">
                  <c:v>3,151.00</c:v>
                </c:pt>
                <c:pt idx="3154">
                  <c:v>3,152.00</c:v>
                </c:pt>
                <c:pt idx="3155">
                  <c:v>3,152.99</c:v>
                </c:pt>
                <c:pt idx="3156">
                  <c:v>3,153.99</c:v>
                </c:pt>
                <c:pt idx="3157">
                  <c:v>3,155.00</c:v>
                </c:pt>
                <c:pt idx="3158">
                  <c:v>3,155.99</c:v>
                </c:pt>
                <c:pt idx="3159">
                  <c:v>3,156.99</c:v>
                </c:pt>
                <c:pt idx="3160">
                  <c:v>3,158.00</c:v>
                </c:pt>
                <c:pt idx="3161">
                  <c:v>3,159.00</c:v>
                </c:pt>
                <c:pt idx="3162">
                  <c:v>3,159.99</c:v>
                </c:pt>
                <c:pt idx="3163">
                  <c:v>3,160.99</c:v>
                </c:pt>
                <c:pt idx="3164">
                  <c:v>3,162.00</c:v>
                </c:pt>
                <c:pt idx="3165">
                  <c:v>3,163.00</c:v>
                </c:pt>
                <c:pt idx="3166">
                  <c:v>3,163.99</c:v>
                </c:pt>
                <c:pt idx="3167">
                  <c:v>3,165.00</c:v>
                </c:pt>
                <c:pt idx="3168">
                  <c:v>3,166.00</c:v>
                </c:pt>
                <c:pt idx="3169">
                  <c:v>3,166.99</c:v>
                </c:pt>
                <c:pt idx="3170">
                  <c:v>3,167.99</c:v>
                </c:pt>
                <c:pt idx="3171">
                  <c:v>3,169.00</c:v>
                </c:pt>
                <c:pt idx="3172">
                  <c:v>3,170.00</c:v>
                </c:pt>
                <c:pt idx="3173">
                  <c:v>3,170.99</c:v>
                </c:pt>
                <c:pt idx="3174">
                  <c:v>3,171.99</c:v>
                </c:pt>
                <c:pt idx="3175">
                  <c:v>3,173.00</c:v>
                </c:pt>
                <c:pt idx="3176">
                  <c:v>3,174.00</c:v>
                </c:pt>
                <c:pt idx="3177">
                  <c:v>3,174.99</c:v>
                </c:pt>
                <c:pt idx="3178">
                  <c:v>3,176.00</c:v>
                </c:pt>
                <c:pt idx="3179">
                  <c:v>3,177.00</c:v>
                </c:pt>
                <c:pt idx="3180">
                  <c:v>3,177.99</c:v>
                </c:pt>
                <c:pt idx="3181">
                  <c:v>3,178.99</c:v>
                </c:pt>
                <c:pt idx="3182">
                  <c:v>3,180.00</c:v>
                </c:pt>
                <c:pt idx="3183">
                  <c:v>3,181.00</c:v>
                </c:pt>
                <c:pt idx="3184">
                  <c:v>3,181.99</c:v>
                </c:pt>
                <c:pt idx="3185">
                  <c:v>3,182.99</c:v>
                </c:pt>
                <c:pt idx="3186">
                  <c:v>3,184.00</c:v>
                </c:pt>
                <c:pt idx="3187">
                  <c:v>3,185.00</c:v>
                </c:pt>
                <c:pt idx="3188">
                  <c:v>3,185.99</c:v>
                </c:pt>
                <c:pt idx="3189">
                  <c:v>3,187.00</c:v>
                </c:pt>
                <c:pt idx="3190">
                  <c:v>3,188.00</c:v>
                </c:pt>
                <c:pt idx="3191">
                  <c:v>3,188.99</c:v>
                </c:pt>
                <c:pt idx="3192">
                  <c:v>3,189.99</c:v>
                </c:pt>
                <c:pt idx="3193">
                  <c:v>3,191.00</c:v>
                </c:pt>
                <c:pt idx="3194">
                  <c:v>3,192.00</c:v>
                </c:pt>
                <c:pt idx="3195">
                  <c:v>3,192.99</c:v>
                </c:pt>
                <c:pt idx="3196">
                  <c:v>3,193.99</c:v>
                </c:pt>
                <c:pt idx="3197">
                  <c:v>3,195.00</c:v>
                </c:pt>
                <c:pt idx="3198">
                  <c:v>3,195.99</c:v>
                </c:pt>
                <c:pt idx="3199">
                  <c:v>3,196.99</c:v>
                </c:pt>
                <c:pt idx="3200">
                  <c:v>3,198.00</c:v>
                </c:pt>
                <c:pt idx="3201">
                  <c:v>3,199.00</c:v>
                </c:pt>
                <c:pt idx="3202">
                  <c:v>3,199.99</c:v>
                </c:pt>
                <c:pt idx="3203">
                  <c:v>3,200.99</c:v>
                </c:pt>
                <c:pt idx="3204">
                  <c:v>3,202.00</c:v>
                </c:pt>
                <c:pt idx="3205">
                  <c:v>3,203.00</c:v>
                </c:pt>
                <c:pt idx="3206">
                  <c:v>3,203.99</c:v>
                </c:pt>
                <c:pt idx="3207">
                  <c:v>3,205.00</c:v>
                </c:pt>
                <c:pt idx="3208">
                  <c:v>3,206.00</c:v>
                </c:pt>
                <c:pt idx="3209">
                  <c:v>3,206.99</c:v>
                </c:pt>
                <c:pt idx="3210">
                  <c:v>3,207.99</c:v>
                </c:pt>
                <c:pt idx="3211">
                  <c:v>3,209.00</c:v>
                </c:pt>
                <c:pt idx="3212">
                  <c:v>3,210.00</c:v>
                </c:pt>
                <c:pt idx="3213">
                  <c:v>3,210.99</c:v>
                </c:pt>
                <c:pt idx="3214">
                  <c:v>3,211.99</c:v>
                </c:pt>
                <c:pt idx="3215">
                  <c:v>3,213.00</c:v>
                </c:pt>
                <c:pt idx="3216">
                  <c:v>3,214.00</c:v>
                </c:pt>
                <c:pt idx="3217">
                  <c:v>3,214.99</c:v>
                </c:pt>
                <c:pt idx="3218">
                  <c:v>3,216.00</c:v>
                </c:pt>
                <c:pt idx="3219">
                  <c:v>3,217.00</c:v>
                </c:pt>
                <c:pt idx="3220">
                  <c:v>3,217.99</c:v>
                </c:pt>
                <c:pt idx="3221">
                  <c:v>3,218.99</c:v>
                </c:pt>
                <c:pt idx="3222">
                  <c:v>3,220.00</c:v>
                </c:pt>
                <c:pt idx="3223">
                  <c:v>3,221.00</c:v>
                </c:pt>
                <c:pt idx="3224">
                  <c:v>3,221.99</c:v>
                </c:pt>
                <c:pt idx="3225">
                  <c:v>3,222.99</c:v>
                </c:pt>
                <c:pt idx="3226">
                  <c:v>3,224.00</c:v>
                </c:pt>
                <c:pt idx="3227">
                  <c:v>3,225.00</c:v>
                </c:pt>
                <c:pt idx="3228">
                  <c:v>3,225.99</c:v>
                </c:pt>
                <c:pt idx="3229">
                  <c:v>3,227.00</c:v>
                </c:pt>
                <c:pt idx="3230">
                  <c:v>3,228.00</c:v>
                </c:pt>
                <c:pt idx="3231">
                  <c:v>3,228.99</c:v>
                </c:pt>
                <c:pt idx="3232">
                  <c:v>3,229.99</c:v>
                </c:pt>
                <c:pt idx="3233">
                  <c:v>3,231.00</c:v>
                </c:pt>
                <c:pt idx="3234">
                  <c:v>3,232.00</c:v>
                </c:pt>
                <c:pt idx="3235">
                  <c:v>3,232.99</c:v>
                </c:pt>
                <c:pt idx="3236">
                  <c:v>3,233.99</c:v>
                </c:pt>
                <c:pt idx="3237">
                  <c:v>3,235.00</c:v>
                </c:pt>
                <c:pt idx="3238">
                  <c:v>3,235.99</c:v>
                </c:pt>
                <c:pt idx="3239">
                  <c:v>3,236.99</c:v>
                </c:pt>
                <c:pt idx="3240">
                  <c:v>3,238.00</c:v>
                </c:pt>
                <c:pt idx="3241">
                  <c:v>3,239.00</c:v>
                </c:pt>
                <c:pt idx="3242">
                  <c:v>3,239.99</c:v>
                </c:pt>
                <c:pt idx="3243">
                  <c:v>3,240.99</c:v>
                </c:pt>
                <c:pt idx="3244">
                  <c:v>3,242.00</c:v>
                </c:pt>
                <c:pt idx="3245">
                  <c:v>3,243.00</c:v>
                </c:pt>
                <c:pt idx="3246">
                  <c:v>3,243.99</c:v>
                </c:pt>
                <c:pt idx="3247">
                  <c:v>3,245.00</c:v>
                </c:pt>
                <c:pt idx="3248">
                  <c:v>3,246.00</c:v>
                </c:pt>
                <c:pt idx="3249">
                  <c:v>3,246.99</c:v>
                </c:pt>
                <c:pt idx="3250">
                  <c:v>3,247.99</c:v>
                </c:pt>
                <c:pt idx="3251">
                  <c:v>3,249.00</c:v>
                </c:pt>
                <c:pt idx="3252">
                  <c:v>3,250.00</c:v>
                </c:pt>
                <c:pt idx="3253">
                  <c:v>3,250.99</c:v>
                </c:pt>
                <c:pt idx="3254">
                  <c:v>3,251.99</c:v>
                </c:pt>
                <c:pt idx="3255">
                  <c:v>3,253.00</c:v>
                </c:pt>
                <c:pt idx="3256">
                  <c:v>3,254.00</c:v>
                </c:pt>
                <c:pt idx="3257">
                  <c:v>3,254.99</c:v>
                </c:pt>
                <c:pt idx="3258">
                  <c:v>3,256.00</c:v>
                </c:pt>
                <c:pt idx="3259">
                  <c:v>3,257.00</c:v>
                </c:pt>
                <c:pt idx="3260">
                  <c:v>3,257.99</c:v>
                </c:pt>
                <c:pt idx="3261">
                  <c:v>3,258.99</c:v>
                </c:pt>
                <c:pt idx="3262">
                  <c:v>3,260.00</c:v>
                </c:pt>
                <c:pt idx="3263">
                  <c:v>3,261.00</c:v>
                </c:pt>
                <c:pt idx="3264">
                  <c:v>3,261.99</c:v>
                </c:pt>
                <c:pt idx="3265">
                  <c:v>3,262.99</c:v>
                </c:pt>
                <c:pt idx="3266">
                  <c:v>3,264.00</c:v>
                </c:pt>
                <c:pt idx="3267">
                  <c:v>3,265.00</c:v>
                </c:pt>
                <c:pt idx="3268">
                  <c:v>3,265.99</c:v>
                </c:pt>
                <c:pt idx="3269">
                  <c:v>3,267.00</c:v>
                </c:pt>
                <c:pt idx="3270">
                  <c:v>3,268.00</c:v>
                </c:pt>
                <c:pt idx="3271">
                  <c:v>3,268.99</c:v>
                </c:pt>
                <c:pt idx="3272">
                  <c:v>3,269.99</c:v>
                </c:pt>
                <c:pt idx="3273">
                  <c:v>3,271.00</c:v>
                </c:pt>
                <c:pt idx="3274">
                  <c:v>3,272.00</c:v>
                </c:pt>
                <c:pt idx="3275">
                  <c:v>3,272.99</c:v>
                </c:pt>
                <c:pt idx="3276">
                  <c:v>3,273.99</c:v>
                </c:pt>
                <c:pt idx="3277">
                  <c:v>3,275.00</c:v>
                </c:pt>
                <c:pt idx="3278">
                  <c:v>3,275.99</c:v>
                </c:pt>
                <c:pt idx="3279">
                  <c:v>3,276.99</c:v>
                </c:pt>
                <c:pt idx="3280">
                  <c:v>3,278.00</c:v>
                </c:pt>
                <c:pt idx="3281">
                  <c:v>3,279.00</c:v>
                </c:pt>
                <c:pt idx="3282">
                  <c:v>3,279.99</c:v>
                </c:pt>
                <c:pt idx="3283">
                  <c:v>3,280.99</c:v>
                </c:pt>
                <c:pt idx="3284">
                  <c:v>3,282.00</c:v>
                </c:pt>
                <c:pt idx="3285">
                  <c:v>3,283.00</c:v>
                </c:pt>
                <c:pt idx="3286">
                  <c:v>3,283.99</c:v>
                </c:pt>
                <c:pt idx="3287">
                  <c:v>3,285.00</c:v>
                </c:pt>
                <c:pt idx="3288">
                  <c:v>3,286.00</c:v>
                </c:pt>
                <c:pt idx="3289">
                  <c:v>3,286.99</c:v>
                </c:pt>
                <c:pt idx="3290">
                  <c:v>3,287.99</c:v>
                </c:pt>
                <c:pt idx="3291">
                  <c:v>3,289.00</c:v>
                </c:pt>
                <c:pt idx="3292">
                  <c:v>3,290.00</c:v>
                </c:pt>
                <c:pt idx="3293">
                  <c:v>3,290.99</c:v>
                </c:pt>
                <c:pt idx="3294">
                  <c:v>3,291.99</c:v>
                </c:pt>
                <c:pt idx="3295">
                  <c:v>3,293.00</c:v>
                </c:pt>
                <c:pt idx="3296">
                  <c:v>3,294.00</c:v>
                </c:pt>
                <c:pt idx="3297">
                  <c:v>3,294.99</c:v>
                </c:pt>
                <c:pt idx="3298">
                  <c:v>3,296.00</c:v>
                </c:pt>
                <c:pt idx="3299">
                  <c:v>3,297.00</c:v>
                </c:pt>
                <c:pt idx="3300">
                  <c:v>3,297.99</c:v>
                </c:pt>
                <c:pt idx="3301">
                  <c:v>3,298.99</c:v>
                </c:pt>
                <c:pt idx="3302">
                  <c:v>3,300.00</c:v>
                </c:pt>
                <c:pt idx="3303">
                  <c:v>3,301.00</c:v>
                </c:pt>
                <c:pt idx="3304">
                  <c:v>3,301.99</c:v>
                </c:pt>
                <c:pt idx="3305">
                  <c:v>3,302.99</c:v>
                </c:pt>
                <c:pt idx="3306">
                  <c:v>3,304.00</c:v>
                </c:pt>
                <c:pt idx="3307">
                  <c:v>3,305.00</c:v>
                </c:pt>
                <c:pt idx="3308">
                  <c:v>3,305.99</c:v>
                </c:pt>
                <c:pt idx="3309">
                  <c:v>3,307.00</c:v>
                </c:pt>
                <c:pt idx="3310">
                  <c:v>3,308.00</c:v>
                </c:pt>
                <c:pt idx="3311">
                  <c:v>3,308.99</c:v>
                </c:pt>
                <c:pt idx="3312">
                  <c:v>3,309.99</c:v>
                </c:pt>
                <c:pt idx="3313">
                  <c:v>3,311.00</c:v>
                </c:pt>
                <c:pt idx="3314">
                  <c:v>3,312.00</c:v>
                </c:pt>
                <c:pt idx="3315">
                  <c:v>3,312.99</c:v>
                </c:pt>
                <c:pt idx="3316">
                  <c:v>3,313.99</c:v>
                </c:pt>
                <c:pt idx="3317">
                  <c:v>3,315.00</c:v>
                </c:pt>
                <c:pt idx="3318">
                  <c:v>3,315.99</c:v>
                </c:pt>
                <c:pt idx="3319">
                  <c:v>3,316.99</c:v>
                </c:pt>
                <c:pt idx="3320">
                  <c:v>3,318.00</c:v>
                </c:pt>
                <c:pt idx="3321">
                  <c:v>3,319.00</c:v>
                </c:pt>
                <c:pt idx="3322">
                  <c:v>3,319.99</c:v>
                </c:pt>
                <c:pt idx="3323">
                  <c:v>3,320.99</c:v>
                </c:pt>
                <c:pt idx="3324">
                  <c:v>3,322.00</c:v>
                </c:pt>
                <c:pt idx="3325">
                  <c:v>3,323.00</c:v>
                </c:pt>
                <c:pt idx="3326">
                  <c:v>3,323.99</c:v>
                </c:pt>
                <c:pt idx="3327">
                  <c:v>3,325.00</c:v>
                </c:pt>
                <c:pt idx="3328">
                  <c:v>3,326.00</c:v>
                </c:pt>
                <c:pt idx="3329">
                  <c:v>3,326.99</c:v>
                </c:pt>
                <c:pt idx="3330">
                  <c:v>3,327.99</c:v>
                </c:pt>
                <c:pt idx="3331">
                  <c:v>3,329.00</c:v>
                </c:pt>
                <c:pt idx="3332">
                  <c:v>3,330.00</c:v>
                </c:pt>
                <c:pt idx="3333">
                  <c:v>3,330.99</c:v>
                </c:pt>
                <c:pt idx="3334">
                  <c:v>3,331.99</c:v>
                </c:pt>
                <c:pt idx="3335">
                  <c:v>3,333.00</c:v>
                </c:pt>
                <c:pt idx="3336">
                  <c:v>3,334.00</c:v>
                </c:pt>
                <c:pt idx="3337">
                  <c:v>3,334.99</c:v>
                </c:pt>
                <c:pt idx="3338">
                  <c:v>3,336.00</c:v>
                </c:pt>
                <c:pt idx="3339">
                  <c:v>3,337.00</c:v>
                </c:pt>
                <c:pt idx="3340">
                  <c:v>3,337.99</c:v>
                </c:pt>
                <c:pt idx="3341">
                  <c:v>3,338.99</c:v>
                </c:pt>
                <c:pt idx="3342">
                  <c:v>3,340.00</c:v>
                </c:pt>
                <c:pt idx="3343">
                  <c:v>3,341.00</c:v>
                </c:pt>
                <c:pt idx="3344">
                  <c:v>3,341.99</c:v>
                </c:pt>
                <c:pt idx="3345">
                  <c:v>3,342.99</c:v>
                </c:pt>
                <c:pt idx="3346">
                  <c:v>3,344.00</c:v>
                </c:pt>
                <c:pt idx="3347">
                  <c:v>3,345.00</c:v>
                </c:pt>
                <c:pt idx="3348">
                  <c:v>3,345.99</c:v>
                </c:pt>
                <c:pt idx="3349">
                  <c:v>3,347.00</c:v>
                </c:pt>
                <c:pt idx="3350">
                  <c:v>3,348.00</c:v>
                </c:pt>
                <c:pt idx="3351">
                  <c:v>3,348.99</c:v>
                </c:pt>
                <c:pt idx="3352">
                  <c:v>3,349.99</c:v>
                </c:pt>
                <c:pt idx="3353">
                  <c:v>3,351.00</c:v>
                </c:pt>
                <c:pt idx="3354">
                  <c:v>3,352.00</c:v>
                </c:pt>
                <c:pt idx="3355">
                  <c:v>3,352.99</c:v>
                </c:pt>
              </c:strCache>
            </c:strRef>
          </c:xVal>
          <c:yVal>
            <c:numRef>
              <c:f>'8-17-2022 11-04-05 AM'!$G$2:$G$3357</c:f>
              <c:numCache>
                <c:formatCode>General</c:formatCode>
                <c:ptCount val="3356"/>
                <c:pt idx="0">
                  <c:v>73.759513999999996</c:v>
                </c:pt>
                <c:pt idx="1">
                  <c:v>72.159403999999995</c:v>
                </c:pt>
                <c:pt idx="2">
                  <c:v>72.154166000000004</c:v>
                </c:pt>
                <c:pt idx="3">
                  <c:v>73.137721999999997</c:v>
                </c:pt>
                <c:pt idx="4">
                  <c:v>73.138388000000006</c:v>
                </c:pt>
                <c:pt idx="5">
                  <c:v>73.138351999999998</c:v>
                </c:pt>
                <c:pt idx="6">
                  <c:v>73.141897999999998</c:v>
                </c:pt>
                <c:pt idx="7">
                  <c:v>73.146379999999994</c:v>
                </c:pt>
                <c:pt idx="8">
                  <c:v>73.131224000000003</c:v>
                </c:pt>
                <c:pt idx="9">
                  <c:v>73.132717999999997</c:v>
                </c:pt>
                <c:pt idx="10">
                  <c:v>73.133114000000006</c:v>
                </c:pt>
                <c:pt idx="11">
                  <c:v>73.149386000000007</c:v>
                </c:pt>
                <c:pt idx="12">
                  <c:v>73.150232000000003</c:v>
                </c:pt>
                <c:pt idx="13">
                  <c:v>73.139251999999999</c:v>
                </c:pt>
                <c:pt idx="14">
                  <c:v>73.13306</c:v>
                </c:pt>
                <c:pt idx="15">
                  <c:v>73.145371999999995</c:v>
                </c:pt>
                <c:pt idx="16">
                  <c:v>73.135400000000004</c:v>
                </c:pt>
                <c:pt idx="17">
                  <c:v>73.134950000000003</c:v>
                </c:pt>
                <c:pt idx="18">
                  <c:v>73.145048000000003</c:v>
                </c:pt>
                <c:pt idx="19">
                  <c:v>73.144291999999993</c:v>
                </c:pt>
                <c:pt idx="20">
                  <c:v>73.142492000000004</c:v>
                </c:pt>
                <c:pt idx="21">
                  <c:v>73.138694000000001</c:v>
                </c:pt>
                <c:pt idx="22">
                  <c:v>73.123016000000007</c:v>
                </c:pt>
                <c:pt idx="23">
                  <c:v>73.136353999999997</c:v>
                </c:pt>
                <c:pt idx="24">
                  <c:v>73.156856000000005</c:v>
                </c:pt>
                <c:pt idx="25">
                  <c:v>73.147009999999995</c:v>
                </c:pt>
                <c:pt idx="26">
                  <c:v>73.146614</c:v>
                </c:pt>
                <c:pt idx="27">
                  <c:v>73.137308000000004</c:v>
                </c:pt>
                <c:pt idx="28">
                  <c:v>73.152770000000004</c:v>
                </c:pt>
                <c:pt idx="29">
                  <c:v>73.156028000000006</c:v>
                </c:pt>
                <c:pt idx="30">
                  <c:v>73.159717999999998</c:v>
                </c:pt>
                <c:pt idx="31">
                  <c:v>73.136966000000001</c:v>
                </c:pt>
                <c:pt idx="32">
                  <c:v>73.148287999999994</c:v>
                </c:pt>
                <c:pt idx="33">
                  <c:v>73.157719999999998</c:v>
                </c:pt>
                <c:pt idx="34">
                  <c:v>73.146794</c:v>
                </c:pt>
                <c:pt idx="35">
                  <c:v>73.139179999999996</c:v>
                </c:pt>
                <c:pt idx="36">
                  <c:v>73.150645999999995</c:v>
                </c:pt>
                <c:pt idx="37">
                  <c:v>73.166756000000007</c:v>
                </c:pt>
                <c:pt idx="38">
                  <c:v>73.159700000000001</c:v>
                </c:pt>
                <c:pt idx="39">
                  <c:v>73.147874000000002</c:v>
                </c:pt>
                <c:pt idx="40">
                  <c:v>73.144471999999993</c:v>
                </c:pt>
                <c:pt idx="41">
                  <c:v>73.140152</c:v>
                </c:pt>
                <c:pt idx="42">
                  <c:v>73.154929999999993</c:v>
                </c:pt>
                <c:pt idx="43">
                  <c:v>73.155343999999999</c:v>
                </c:pt>
                <c:pt idx="44">
                  <c:v>73.151455999999996</c:v>
                </c:pt>
                <c:pt idx="45">
                  <c:v>73.147298000000006</c:v>
                </c:pt>
                <c:pt idx="46">
                  <c:v>73.145840000000007</c:v>
                </c:pt>
                <c:pt idx="47">
                  <c:v>73.141105999999994</c:v>
                </c:pt>
                <c:pt idx="48">
                  <c:v>73.133204000000006</c:v>
                </c:pt>
                <c:pt idx="49">
                  <c:v>73.130737999999994</c:v>
                </c:pt>
                <c:pt idx="50">
                  <c:v>73.146163999999999</c:v>
                </c:pt>
                <c:pt idx="51">
                  <c:v>73.149692000000002</c:v>
                </c:pt>
                <c:pt idx="52">
                  <c:v>73.154011999999994</c:v>
                </c:pt>
                <c:pt idx="53">
                  <c:v>73.148071999999999</c:v>
                </c:pt>
                <c:pt idx="54">
                  <c:v>73.147351999999998</c:v>
                </c:pt>
                <c:pt idx="55">
                  <c:v>73.158764000000005</c:v>
                </c:pt>
                <c:pt idx="56">
                  <c:v>73.158385999999993</c:v>
                </c:pt>
                <c:pt idx="57">
                  <c:v>73.153796</c:v>
                </c:pt>
                <c:pt idx="58">
                  <c:v>73.141717999999997</c:v>
                </c:pt>
                <c:pt idx="59">
                  <c:v>73.127426</c:v>
                </c:pt>
                <c:pt idx="60">
                  <c:v>73.134860000000003</c:v>
                </c:pt>
                <c:pt idx="61">
                  <c:v>73.139612</c:v>
                </c:pt>
                <c:pt idx="62">
                  <c:v>73.147226000000003</c:v>
                </c:pt>
                <c:pt idx="63">
                  <c:v>73.150735999999995</c:v>
                </c:pt>
                <c:pt idx="64">
                  <c:v>73.147549999999995</c:v>
                </c:pt>
                <c:pt idx="65">
                  <c:v>73.141052000000002</c:v>
                </c:pt>
                <c:pt idx="66">
                  <c:v>73.146236000000002</c:v>
                </c:pt>
                <c:pt idx="67">
                  <c:v>73.144435999999999</c:v>
                </c:pt>
                <c:pt idx="68">
                  <c:v>73.145011999999994</c:v>
                </c:pt>
                <c:pt idx="69">
                  <c:v>73.157917999999995</c:v>
                </c:pt>
                <c:pt idx="70">
                  <c:v>73.154281999999995</c:v>
                </c:pt>
                <c:pt idx="71">
                  <c:v>73.146019999999993</c:v>
                </c:pt>
                <c:pt idx="72">
                  <c:v>73.136768000000004</c:v>
                </c:pt>
                <c:pt idx="73">
                  <c:v>73.142960000000002</c:v>
                </c:pt>
                <c:pt idx="74">
                  <c:v>73.142960000000002</c:v>
                </c:pt>
                <c:pt idx="75">
                  <c:v>73.140314000000004</c:v>
                </c:pt>
                <c:pt idx="76">
                  <c:v>73.149116000000006</c:v>
                </c:pt>
                <c:pt idx="77">
                  <c:v>73.153993999999997</c:v>
                </c:pt>
                <c:pt idx="78">
                  <c:v>73.157432</c:v>
                </c:pt>
                <c:pt idx="79">
                  <c:v>73.144760000000005</c:v>
                </c:pt>
                <c:pt idx="80">
                  <c:v>73.147837999999993</c:v>
                </c:pt>
                <c:pt idx="81">
                  <c:v>73.158835999999994</c:v>
                </c:pt>
                <c:pt idx="82">
                  <c:v>73.159304000000006</c:v>
                </c:pt>
                <c:pt idx="83">
                  <c:v>73.144363999999996</c:v>
                </c:pt>
                <c:pt idx="84">
                  <c:v>73.152212000000006</c:v>
                </c:pt>
                <c:pt idx="85">
                  <c:v>73.146649999999994</c:v>
                </c:pt>
                <c:pt idx="86">
                  <c:v>73.162111999999993</c:v>
                </c:pt>
                <c:pt idx="87">
                  <c:v>73.159177999999997</c:v>
                </c:pt>
                <c:pt idx="88">
                  <c:v>73.148576000000006</c:v>
                </c:pt>
                <c:pt idx="89">
                  <c:v>73.13279</c:v>
                </c:pt>
                <c:pt idx="90">
                  <c:v>73.140044000000003</c:v>
                </c:pt>
                <c:pt idx="91">
                  <c:v>73.150069999999999</c:v>
                </c:pt>
                <c:pt idx="92">
                  <c:v>73.140656000000007</c:v>
                </c:pt>
                <c:pt idx="93">
                  <c:v>73.143032000000005</c:v>
                </c:pt>
                <c:pt idx="94">
                  <c:v>73.152103999999994</c:v>
                </c:pt>
                <c:pt idx="95">
                  <c:v>73.166072</c:v>
                </c:pt>
                <c:pt idx="96">
                  <c:v>73.156729999999996</c:v>
                </c:pt>
                <c:pt idx="97">
                  <c:v>73.154948000000005</c:v>
                </c:pt>
                <c:pt idx="98">
                  <c:v>73.140457999999995</c:v>
                </c:pt>
                <c:pt idx="99">
                  <c:v>73.149116000000006</c:v>
                </c:pt>
                <c:pt idx="100">
                  <c:v>73.153633999999997</c:v>
                </c:pt>
                <c:pt idx="101">
                  <c:v>73.164289999999994</c:v>
                </c:pt>
                <c:pt idx="102">
                  <c:v>73.154480000000007</c:v>
                </c:pt>
                <c:pt idx="103">
                  <c:v>73.137848000000005</c:v>
                </c:pt>
                <c:pt idx="104">
                  <c:v>73.149026000000006</c:v>
                </c:pt>
                <c:pt idx="105">
                  <c:v>73.149817999999996</c:v>
                </c:pt>
                <c:pt idx="106">
                  <c:v>73.140889999999999</c:v>
                </c:pt>
                <c:pt idx="107">
                  <c:v>73.148576000000006</c:v>
                </c:pt>
                <c:pt idx="108">
                  <c:v>73.164704</c:v>
                </c:pt>
                <c:pt idx="109">
                  <c:v>73.162778000000003</c:v>
                </c:pt>
                <c:pt idx="110">
                  <c:v>73.164451999999997</c:v>
                </c:pt>
                <c:pt idx="111">
                  <c:v>73.153850000000006</c:v>
                </c:pt>
                <c:pt idx="112">
                  <c:v>73.142977999999999</c:v>
                </c:pt>
                <c:pt idx="113">
                  <c:v>73.145551999999995</c:v>
                </c:pt>
                <c:pt idx="114">
                  <c:v>73.163966000000002</c:v>
                </c:pt>
                <c:pt idx="115">
                  <c:v>73.151690000000002</c:v>
                </c:pt>
                <c:pt idx="116">
                  <c:v>73.147729999999996</c:v>
                </c:pt>
                <c:pt idx="117">
                  <c:v>73.149296000000007</c:v>
                </c:pt>
                <c:pt idx="118">
                  <c:v>73.152175999999997</c:v>
                </c:pt>
                <c:pt idx="119">
                  <c:v>73.146649999999994</c:v>
                </c:pt>
                <c:pt idx="120">
                  <c:v>73.144993999999997</c:v>
                </c:pt>
                <c:pt idx="121">
                  <c:v>73.148432</c:v>
                </c:pt>
                <c:pt idx="122">
                  <c:v>73.145840000000007</c:v>
                </c:pt>
                <c:pt idx="123">
                  <c:v>73.150790000000001</c:v>
                </c:pt>
                <c:pt idx="124">
                  <c:v>73.145893999999998</c:v>
                </c:pt>
                <c:pt idx="125">
                  <c:v>73.134482000000006</c:v>
                </c:pt>
                <c:pt idx="126">
                  <c:v>73.143985999999998</c:v>
                </c:pt>
                <c:pt idx="127">
                  <c:v>73.153111999999993</c:v>
                </c:pt>
                <c:pt idx="128">
                  <c:v>73.152895999999998</c:v>
                </c:pt>
                <c:pt idx="129">
                  <c:v>73.150142000000002</c:v>
                </c:pt>
                <c:pt idx="130">
                  <c:v>73.140547999999995</c:v>
                </c:pt>
                <c:pt idx="131">
                  <c:v>73.142743999999993</c:v>
                </c:pt>
                <c:pt idx="132">
                  <c:v>73.153921999999994</c:v>
                </c:pt>
                <c:pt idx="133">
                  <c:v>73.154281999999995</c:v>
                </c:pt>
                <c:pt idx="134">
                  <c:v>73.160240000000002</c:v>
                </c:pt>
                <c:pt idx="135">
                  <c:v>73.16825</c:v>
                </c:pt>
                <c:pt idx="136">
                  <c:v>73.166179999999997</c:v>
                </c:pt>
                <c:pt idx="137">
                  <c:v>73.148774000000003</c:v>
                </c:pt>
                <c:pt idx="138">
                  <c:v>73.139377999999994</c:v>
                </c:pt>
                <c:pt idx="139">
                  <c:v>73.138676000000004</c:v>
                </c:pt>
                <c:pt idx="140">
                  <c:v>73.141087999999996</c:v>
                </c:pt>
                <c:pt idx="141">
                  <c:v>73.151437999999999</c:v>
                </c:pt>
                <c:pt idx="142">
                  <c:v>73.162381999999994</c:v>
                </c:pt>
                <c:pt idx="143">
                  <c:v>73.152878000000001</c:v>
                </c:pt>
                <c:pt idx="144">
                  <c:v>73.151383999999993</c:v>
                </c:pt>
                <c:pt idx="145">
                  <c:v>73.146128000000004</c:v>
                </c:pt>
                <c:pt idx="146">
                  <c:v>73.162561999999994</c:v>
                </c:pt>
                <c:pt idx="147">
                  <c:v>73.159124000000006</c:v>
                </c:pt>
                <c:pt idx="148">
                  <c:v>73.156028000000006</c:v>
                </c:pt>
                <c:pt idx="149">
                  <c:v>73.163336000000001</c:v>
                </c:pt>
                <c:pt idx="150">
                  <c:v>73.153201999999993</c:v>
                </c:pt>
                <c:pt idx="151">
                  <c:v>73.145480000000006</c:v>
                </c:pt>
                <c:pt idx="152">
                  <c:v>73.143355999999997</c:v>
                </c:pt>
                <c:pt idx="153">
                  <c:v>73.141645999999994</c:v>
                </c:pt>
                <c:pt idx="154">
                  <c:v>73.154606000000001</c:v>
                </c:pt>
                <c:pt idx="155">
                  <c:v>73.165586000000005</c:v>
                </c:pt>
                <c:pt idx="156">
                  <c:v>73.164361999999997</c:v>
                </c:pt>
                <c:pt idx="157">
                  <c:v>73.153796</c:v>
                </c:pt>
                <c:pt idx="158">
                  <c:v>73.147981999999999</c:v>
                </c:pt>
                <c:pt idx="159">
                  <c:v>73.154876000000002</c:v>
                </c:pt>
                <c:pt idx="160">
                  <c:v>73.160852000000006</c:v>
                </c:pt>
                <c:pt idx="161">
                  <c:v>73.163749999999993</c:v>
                </c:pt>
                <c:pt idx="162">
                  <c:v>73.157647999999995</c:v>
                </c:pt>
                <c:pt idx="163">
                  <c:v>73.163713999999999</c:v>
                </c:pt>
                <c:pt idx="164">
                  <c:v>73.160978</c:v>
                </c:pt>
                <c:pt idx="165">
                  <c:v>73.142995999999997</c:v>
                </c:pt>
                <c:pt idx="166">
                  <c:v>73.143842000000006</c:v>
                </c:pt>
                <c:pt idx="167">
                  <c:v>73.151870000000002</c:v>
                </c:pt>
                <c:pt idx="168">
                  <c:v>73.174226000000004</c:v>
                </c:pt>
                <c:pt idx="169">
                  <c:v>73.176547999999997</c:v>
                </c:pt>
                <c:pt idx="170">
                  <c:v>73.162238000000002</c:v>
                </c:pt>
                <c:pt idx="171">
                  <c:v>73.153670000000005</c:v>
                </c:pt>
                <c:pt idx="172">
                  <c:v>73.168772000000004</c:v>
                </c:pt>
                <c:pt idx="173">
                  <c:v>73.171093999999997</c:v>
                </c:pt>
                <c:pt idx="174">
                  <c:v>73.168375999999995</c:v>
                </c:pt>
                <c:pt idx="175">
                  <c:v>73.163821999999996</c:v>
                </c:pt>
                <c:pt idx="176">
                  <c:v>73.162958000000003</c:v>
                </c:pt>
                <c:pt idx="177">
                  <c:v>73.158637999999996</c:v>
                </c:pt>
                <c:pt idx="178">
                  <c:v>73.156261999999998</c:v>
                </c:pt>
                <c:pt idx="179">
                  <c:v>73.146343999999999</c:v>
                </c:pt>
                <c:pt idx="180">
                  <c:v>73.155559999999994</c:v>
                </c:pt>
                <c:pt idx="181">
                  <c:v>73.165477999999993</c:v>
                </c:pt>
                <c:pt idx="182">
                  <c:v>73.158764000000005</c:v>
                </c:pt>
                <c:pt idx="183">
                  <c:v>73.161158</c:v>
                </c:pt>
                <c:pt idx="184">
                  <c:v>73.155866000000003</c:v>
                </c:pt>
                <c:pt idx="185">
                  <c:v>73.153165999999999</c:v>
                </c:pt>
                <c:pt idx="186">
                  <c:v>73.157954000000004</c:v>
                </c:pt>
                <c:pt idx="187">
                  <c:v>73.161302000000006</c:v>
                </c:pt>
                <c:pt idx="188">
                  <c:v>73.166917999999995</c:v>
                </c:pt>
                <c:pt idx="189">
                  <c:v>73.172786000000002</c:v>
                </c:pt>
                <c:pt idx="190">
                  <c:v>73.167674000000005</c:v>
                </c:pt>
                <c:pt idx="191">
                  <c:v>73.163120000000006</c:v>
                </c:pt>
                <c:pt idx="192">
                  <c:v>73.148107999999993</c:v>
                </c:pt>
                <c:pt idx="193">
                  <c:v>73.141484000000005</c:v>
                </c:pt>
                <c:pt idx="194">
                  <c:v>73.172498000000004</c:v>
                </c:pt>
                <c:pt idx="195">
                  <c:v>73.184269999999998</c:v>
                </c:pt>
                <c:pt idx="196">
                  <c:v>73.169618</c:v>
                </c:pt>
                <c:pt idx="197">
                  <c:v>73.161482000000007</c:v>
                </c:pt>
                <c:pt idx="198">
                  <c:v>73.163498000000004</c:v>
                </c:pt>
                <c:pt idx="199">
                  <c:v>73.152230000000003</c:v>
                </c:pt>
                <c:pt idx="200">
                  <c:v>73.158925999999994</c:v>
                </c:pt>
                <c:pt idx="201">
                  <c:v>73.167547999999996</c:v>
                </c:pt>
                <c:pt idx="202">
                  <c:v>73.156621999999999</c:v>
                </c:pt>
                <c:pt idx="203">
                  <c:v>73.158314000000004</c:v>
                </c:pt>
                <c:pt idx="204">
                  <c:v>73.154210000000006</c:v>
                </c:pt>
                <c:pt idx="205">
                  <c:v>73.159465999999995</c:v>
                </c:pt>
                <c:pt idx="206">
                  <c:v>73.148792</c:v>
                </c:pt>
                <c:pt idx="207">
                  <c:v>73.162436</c:v>
                </c:pt>
                <c:pt idx="208">
                  <c:v>73.172336000000001</c:v>
                </c:pt>
                <c:pt idx="209">
                  <c:v>73.171093999999997</c:v>
                </c:pt>
                <c:pt idx="210">
                  <c:v>73.167439999999999</c:v>
                </c:pt>
                <c:pt idx="211">
                  <c:v>73.162328000000002</c:v>
                </c:pt>
                <c:pt idx="212">
                  <c:v>73.169743999999994</c:v>
                </c:pt>
                <c:pt idx="213">
                  <c:v>73.162561999999994</c:v>
                </c:pt>
                <c:pt idx="214">
                  <c:v>73.164254</c:v>
                </c:pt>
                <c:pt idx="215">
                  <c:v>73.160095999999996</c:v>
                </c:pt>
                <c:pt idx="216">
                  <c:v>73.161482000000007</c:v>
                </c:pt>
                <c:pt idx="217">
                  <c:v>73.162201999999994</c:v>
                </c:pt>
                <c:pt idx="218">
                  <c:v>73.163048000000003</c:v>
                </c:pt>
                <c:pt idx="219">
                  <c:v>73.169510000000002</c:v>
                </c:pt>
                <c:pt idx="220">
                  <c:v>73.161518000000001</c:v>
                </c:pt>
                <c:pt idx="221">
                  <c:v>73.164469999999994</c:v>
                </c:pt>
                <c:pt idx="222">
                  <c:v>73.173848000000007</c:v>
                </c:pt>
                <c:pt idx="223">
                  <c:v>73.172516000000002</c:v>
                </c:pt>
                <c:pt idx="224">
                  <c:v>73.164739999999995</c:v>
                </c:pt>
                <c:pt idx="225">
                  <c:v>73.167854000000005</c:v>
                </c:pt>
                <c:pt idx="226">
                  <c:v>73.171543999999997</c:v>
                </c:pt>
                <c:pt idx="227">
                  <c:v>73.180003999999997</c:v>
                </c:pt>
                <c:pt idx="228">
                  <c:v>73.172281999999996</c:v>
                </c:pt>
                <c:pt idx="229">
                  <c:v>73.168304000000006</c:v>
                </c:pt>
                <c:pt idx="230">
                  <c:v>73.170553999999996</c:v>
                </c:pt>
                <c:pt idx="231">
                  <c:v>73.165909999999997</c:v>
                </c:pt>
                <c:pt idx="232">
                  <c:v>73.160060000000001</c:v>
                </c:pt>
                <c:pt idx="233">
                  <c:v>73.154173999999998</c:v>
                </c:pt>
                <c:pt idx="234">
                  <c:v>73.174297999999993</c:v>
                </c:pt>
                <c:pt idx="235">
                  <c:v>73.177970000000002</c:v>
                </c:pt>
                <c:pt idx="236">
                  <c:v>73.173398000000006</c:v>
                </c:pt>
                <c:pt idx="237">
                  <c:v>73.166864000000004</c:v>
                </c:pt>
                <c:pt idx="238">
                  <c:v>73.153453999999996</c:v>
                </c:pt>
                <c:pt idx="239">
                  <c:v>73.156549999999996</c:v>
                </c:pt>
                <c:pt idx="240">
                  <c:v>73.163749999999993</c:v>
                </c:pt>
                <c:pt idx="241">
                  <c:v>73.165531999999999</c:v>
                </c:pt>
                <c:pt idx="242">
                  <c:v>73.175414000000004</c:v>
                </c:pt>
                <c:pt idx="243">
                  <c:v>73.172479999999993</c:v>
                </c:pt>
                <c:pt idx="244">
                  <c:v>73.150357999999997</c:v>
                </c:pt>
                <c:pt idx="245">
                  <c:v>73.157162</c:v>
                </c:pt>
                <c:pt idx="246">
                  <c:v>73.172696000000002</c:v>
                </c:pt>
                <c:pt idx="247">
                  <c:v>73.171813999999998</c:v>
                </c:pt>
                <c:pt idx="248">
                  <c:v>73.176782000000003</c:v>
                </c:pt>
                <c:pt idx="249">
                  <c:v>73.181749999999994</c:v>
                </c:pt>
                <c:pt idx="250">
                  <c:v>73.167457999999996</c:v>
                </c:pt>
                <c:pt idx="251">
                  <c:v>73.174226000000004</c:v>
                </c:pt>
                <c:pt idx="252">
                  <c:v>73.162886</c:v>
                </c:pt>
                <c:pt idx="253">
                  <c:v>73.174604000000002</c:v>
                </c:pt>
                <c:pt idx="254">
                  <c:v>73.189760000000007</c:v>
                </c:pt>
                <c:pt idx="255">
                  <c:v>73.175594000000004</c:v>
                </c:pt>
                <c:pt idx="256">
                  <c:v>73.167637999999997</c:v>
                </c:pt>
                <c:pt idx="257">
                  <c:v>73.160293999999993</c:v>
                </c:pt>
                <c:pt idx="258">
                  <c:v>73.172408000000004</c:v>
                </c:pt>
                <c:pt idx="259">
                  <c:v>73.189831999999996</c:v>
                </c:pt>
                <c:pt idx="260">
                  <c:v>73.180111999999994</c:v>
                </c:pt>
                <c:pt idx="261">
                  <c:v>73.176152000000002</c:v>
                </c:pt>
                <c:pt idx="262">
                  <c:v>73.164668000000006</c:v>
                </c:pt>
                <c:pt idx="263">
                  <c:v>73.164019999999994</c:v>
                </c:pt>
                <c:pt idx="264">
                  <c:v>73.171165999999999</c:v>
                </c:pt>
                <c:pt idx="265">
                  <c:v>73.173469999999995</c:v>
                </c:pt>
                <c:pt idx="266">
                  <c:v>73.166827999999995</c:v>
                </c:pt>
                <c:pt idx="267">
                  <c:v>73.173271999999997</c:v>
                </c:pt>
                <c:pt idx="268">
                  <c:v>73.172966000000002</c:v>
                </c:pt>
                <c:pt idx="269">
                  <c:v>73.162363999999997</c:v>
                </c:pt>
                <c:pt idx="270">
                  <c:v>73.170212000000006</c:v>
                </c:pt>
                <c:pt idx="271">
                  <c:v>73.189238000000003</c:v>
                </c:pt>
                <c:pt idx="272">
                  <c:v>73.192982000000001</c:v>
                </c:pt>
                <c:pt idx="273">
                  <c:v>73.190678000000005</c:v>
                </c:pt>
                <c:pt idx="274">
                  <c:v>73.168430000000001</c:v>
                </c:pt>
                <c:pt idx="275">
                  <c:v>73.167872000000003</c:v>
                </c:pt>
                <c:pt idx="276">
                  <c:v>73.176115999999993</c:v>
                </c:pt>
                <c:pt idx="277">
                  <c:v>73.177177999999998</c:v>
                </c:pt>
                <c:pt idx="278">
                  <c:v>73.179302000000007</c:v>
                </c:pt>
                <c:pt idx="279">
                  <c:v>73.179518000000002</c:v>
                </c:pt>
                <c:pt idx="280">
                  <c:v>73.19453</c:v>
                </c:pt>
                <c:pt idx="281">
                  <c:v>73.201874000000004</c:v>
                </c:pt>
                <c:pt idx="282">
                  <c:v>73.188500000000005</c:v>
                </c:pt>
                <c:pt idx="283">
                  <c:v>73.185187999999997</c:v>
                </c:pt>
                <c:pt idx="284">
                  <c:v>73.193107999999995</c:v>
                </c:pt>
                <c:pt idx="285">
                  <c:v>73.205293999999995</c:v>
                </c:pt>
                <c:pt idx="286">
                  <c:v>73.192334000000002</c:v>
                </c:pt>
                <c:pt idx="287">
                  <c:v>73.180058000000002</c:v>
                </c:pt>
                <c:pt idx="288">
                  <c:v>73.185997999999998</c:v>
                </c:pt>
                <c:pt idx="289">
                  <c:v>73.190588000000005</c:v>
                </c:pt>
                <c:pt idx="290">
                  <c:v>73.193557999999996</c:v>
                </c:pt>
                <c:pt idx="291">
                  <c:v>73.187078</c:v>
                </c:pt>
                <c:pt idx="292">
                  <c:v>73.185854000000006</c:v>
                </c:pt>
                <c:pt idx="293">
                  <c:v>73.186142000000004</c:v>
                </c:pt>
                <c:pt idx="294">
                  <c:v>73.190839999999994</c:v>
                </c:pt>
                <c:pt idx="295">
                  <c:v>73.197068000000002</c:v>
                </c:pt>
                <c:pt idx="296">
                  <c:v>73.192064000000002</c:v>
                </c:pt>
                <c:pt idx="297">
                  <c:v>73.190821999999997</c:v>
                </c:pt>
                <c:pt idx="298">
                  <c:v>73.205995999999999</c:v>
                </c:pt>
                <c:pt idx="299">
                  <c:v>73.212205999999995</c:v>
                </c:pt>
                <c:pt idx="300">
                  <c:v>73.194962000000004</c:v>
                </c:pt>
                <c:pt idx="301">
                  <c:v>73.187438</c:v>
                </c:pt>
                <c:pt idx="302">
                  <c:v>73.186573999999993</c:v>
                </c:pt>
                <c:pt idx="303">
                  <c:v>73.201982000000001</c:v>
                </c:pt>
                <c:pt idx="304">
                  <c:v>73.202072000000001</c:v>
                </c:pt>
                <c:pt idx="305">
                  <c:v>73.188571999999994</c:v>
                </c:pt>
                <c:pt idx="306">
                  <c:v>73.183639999999997</c:v>
                </c:pt>
                <c:pt idx="307">
                  <c:v>73.202072000000001</c:v>
                </c:pt>
                <c:pt idx="308">
                  <c:v>73.211197999999996</c:v>
                </c:pt>
                <c:pt idx="309">
                  <c:v>73.199839999999995</c:v>
                </c:pt>
                <c:pt idx="310">
                  <c:v>73.191181999999998</c:v>
                </c:pt>
                <c:pt idx="311">
                  <c:v>73.189148000000003</c:v>
                </c:pt>
                <c:pt idx="312">
                  <c:v>73.203242000000003</c:v>
                </c:pt>
                <c:pt idx="313">
                  <c:v>73.206356</c:v>
                </c:pt>
                <c:pt idx="314">
                  <c:v>73.197248000000002</c:v>
                </c:pt>
                <c:pt idx="315">
                  <c:v>73.193162000000001</c:v>
                </c:pt>
                <c:pt idx="316">
                  <c:v>73.186610000000002</c:v>
                </c:pt>
                <c:pt idx="317">
                  <c:v>73.184629999999999</c:v>
                </c:pt>
                <c:pt idx="318">
                  <c:v>73.199696000000003</c:v>
                </c:pt>
                <c:pt idx="319">
                  <c:v>73.191739999999996</c:v>
                </c:pt>
                <c:pt idx="320">
                  <c:v>73.194205999999994</c:v>
                </c:pt>
                <c:pt idx="321">
                  <c:v>73.211882000000003</c:v>
                </c:pt>
                <c:pt idx="322">
                  <c:v>73.213015999999996</c:v>
                </c:pt>
                <c:pt idx="323">
                  <c:v>73.203530000000001</c:v>
                </c:pt>
                <c:pt idx="324">
                  <c:v>73.214042000000006</c:v>
                </c:pt>
                <c:pt idx="325">
                  <c:v>73.219604000000004</c:v>
                </c:pt>
                <c:pt idx="326">
                  <c:v>73.203944000000007</c:v>
                </c:pt>
                <c:pt idx="327">
                  <c:v>73.185367999999997</c:v>
                </c:pt>
                <c:pt idx="328">
                  <c:v>73.192819999999998</c:v>
                </c:pt>
                <c:pt idx="329">
                  <c:v>73.197373999999996</c:v>
                </c:pt>
                <c:pt idx="330">
                  <c:v>73.200038000000006</c:v>
                </c:pt>
                <c:pt idx="331">
                  <c:v>73.200541999999999</c:v>
                </c:pt>
                <c:pt idx="332">
                  <c:v>73.206338000000002</c:v>
                </c:pt>
                <c:pt idx="333">
                  <c:v>73.210244000000003</c:v>
                </c:pt>
                <c:pt idx="334">
                  <c:v>73.210549999999998</c:v>
                </c:pt>
                <c:pt idx="335">
                  <c:v>73.204663999999994</c:v>
                </c:pt>
                <c:pt idx="336">
                  <c:v>73.213790000000003</c:v>
                </c:pt>
                <c:pt idx="337">
                  <c:v>73.198310000000006</c:v>
                </c:pt>
                <c:pt idx="338">
                  <c:v>73.200937999999994</c:v>
                </c:pt>
                <c:pt idx="339">
                  <c:v>73.195177999999999</c:v>
                </c:pt>
                <c:pt idx="340">
                  <c:v>73.199479999999994</c:v>
                </c:pt>
                <c:pt idx="341">
                  <c:v>73.194152000000003</c:v>
                </c:pt>
                <c:pt idx="342">
                  <c:v>73.187042000000005</c:v>
                </c:pt>
                <c:pt idx="343">
                  <c:v>73.204880000000003</c:v>
                </c:pt>
                <c:pt idx="344">
                  <c:v>73.208264</c:v>
                </c:pt>
                <c:pt idx="345">
                  <c:v>73.210856000000007</c:v>
                </c:pt>
                <c:pt idx="346">
                  <c:v>73.214581999999993</c:v>
                </c:pt>
                <c:pt idx="347">
                  <c:v>73.221692000000004</c:v>
                </c:pt>
                <c:pt idx="348">
                  <c:v>73.214312000000007</c:v>
                </c:pt>
                <c:pt idx="349">
                  <c:v>73.197716</c:v>
                </c:pt>
                <c:pt idx="350">
                  <c:v>73.213988000000001</c:v>
                </c:pt>
                <c:pt idx="351">
                  <c:v>73.216849999999994</c:v>
                </c:pt>
                <c:pt idx="352">
                  <c:v>73.204898</c:v>
                </c:pt>
                <c:pt idx="353">
                  <c:v>73.196042000000006</c:v>
                </c:pt>
                <c:pt idx="354">
                  <c:v>73.205600000000004</c:v>
                </c:pt>
                <c:pt idx="355">
                  <c:v>73.211017999999996</c:v>
                </c:pt>
                <c:pt idx="356">
                  <c:v>73.224158000000003</c:v>
                </c:pt>
                <c:pt idx="357">
                  <c:v>73.205851999999993</c:v>
                </c:pt>
                <c:pt idx="358">
                  <c:v>73.206193999999996</c:v>
                </c:pt>
                <c:pt idx="359">
                  <c:v>73.210226000000006</c:v>
                </c:pt>
                <c:pt idx="360">
                  <c:v>73.211845999999994</c:v>
                </c:pt>
                <c:pt idx="361">
                  <c:v>73.223870000000005</c:v>
                </c:pt>
                <c:pt idx="362">
                  <c:v>73.202395999999993</c:v>
                </c:pt>
                <c:pt idx="363">
                  <c:v>73.213232000000005</c:v>
                </c:pt>
                <c:pt idx="364">
                  <c:v>73.224680000000006</c:v>
                </c:pt>
                <c:pt idx="365">
                  <c:v>73.223455999999999</c:v>
                </c:pt>
                <c:pt idx="366">
                  <c:v>73.215968000000004</c:v>
                </c:pt>
                <c:pt idx="367">
                  <c:v>73.218217999999993</c:v>
                </c:pt>
                <c:pt idx="368">
                  <c:v>73.214203999999995</c:v>
                </c:pt>
                <c:pt idx="369">
                  <c:v>73.231682000000006</c:v>
                </c:pt>
                <c:pt idx="370">
                  <c:v>73.229575999999994</c:v>
                </c:pt>
                <c:pt idx="371">
                  <c:v>73.223150000000004</c:v>
                </c:pt>
                <c:pt idx="372">
                  <c:v>73.214833999999996</c:v>
                </c:pt>
                <c:pt idx="373">
                  <c:v>73.217731999999998</c:v>
                </c:pt>
                <c:pt idx="374">
                  <c:v>73.211162000000002</c:v>
                </c:pt>
                <c:pt idx="375">
                  <c:v>73.217894000000001</c:v>
                </c:pt>
                <c:pt idx="376">
                  <c:v>73.217624000000001</c:v>
                </c:pt>
                <c:pt idx="377">
                  <c:v>73.231808000000001</c:v>
                </c:pt>
                <c:pt idx="378">
                  <c:v>73.241618000000003</c:v>
                </c:pt>
                <c:pt idx="379">
                  <c:v>73.242410000000007</c:v>
                </c:pt>
                <c:pt idx="380">
                  <c:v>73.232005999999998</c:v>
                </c:pt>
                <c:pt idx="381">
                  <c:v>73.224158000000003</c:v>
                </c:pt>
                <c:pt idx="382">
                  <c:v>73.218074000000001</c:v>
                </c:pt>
                <c:pt idx="383">
                  <c:v>73.230565999999996</c:v>
                </c:pt>
                <c:pt idx="384">
                  <c:v>73.216759999999994</c:v>
                </c:pt>
                <c:pt idx="385">
                  <c:v>73.248998</c:v>
                </c:pt>
                <c:pt idx="386">
                  <c:v>73.230422000000004</c:v>
                </c:pt>
                <c:pt idx="387">
                  <c:v>73.226119999999995</c:v>
                </c:pt>
                <c:pt idx="388">
                  <c:v>73.235804000000002</c:v>
                </c:pt>
                <c:pt idx="389">
                  <c:v>73.239062000000004</c:v>
                </c:pt>
                <c:pt idx="390">
                  <c:v>73.226839999999996</c:v>
                </c:pt>
                <c:pt idx="391">
                  <c:v>73.210567999999995</c:v>
                </c:pt>
                <c:pt idx="392">
                  <c:v>73.221925999999996</c:v>
                </c:pt>
                <c:pt idx="393">
                  <c:v>73.241131999999993</c:v>
                </c:pt>
                <c:pt idx="394">
                  <c:v>73.240933999999996</c:v>
                </c:pt>
                <c:pt idx="395">
                  <c:v>73.22945</c:v>
                </c:pt>
                <c:pt idx="396">
                  <c:v>73.234669999999994</c:v>
                </c:pt>
                <c:pt idx="397">
                  <c:v>73.249861999999993</c:v>
                </c:pt>
                <c:pt idx="398">
                  <c:v>73.234741999999997</c:v>
                </c:pt>
                <c:pt idx="399">
                  <c:v>73.227524000000003</c:v>
                </c:pt>
                <c:pt idx="400">
                  <c:v>73.228784000000005</c:v>
                </c:pt>
                <c:pt idx="401">
                  <c:v>73.243706000000003</c:v>
                </c:pt>
                <c:pt idx="402">
                  <c:v>73.246136000000007</c:v>
                </c:pt>
                <c:pt idx="403">
                  <c:v>73.240898000000001</c:v>
                </c:pt>
                <c:pt idx="404">
                  <c:v>73.241060000000004</c:v>
                </c:pt>
                <c:pt idx="405">
                  <c:v>73.250546</c:v>
                </c:pt>
                <c:pt idx="406">
                  <c:v>73.243886000000003</c:v>
                </c:pt>
                <c:pt idx="407">
                  <c:v>73.235947999999993</c:v>
                </c:pt>
                <c:pt idx="408">
                  <c:v>73.249340000000004</c:v>
                </c:pt>
                <c:pt idx="409">
                  <c:v>73.251589999999993</c:v>
                </c:pt>
                <c:pt idx="410">
                  <c:v>73.238054000000005</c:v>
                </c:pt>
                <c:pt idx="411">
                  <c:v>73.242518000000004</c:v>
                </c:pt>
                <c:pt idx="412">
                  <c:v>73.251103999999998</c:v>
                </c:pt>
                <c:pt idx="413">
                  <c:v>73.254272</c:v>
                </c:pt>
                <c:pt idx="414">
                  <c:v>73.241636</c:v>
                </c:pt>
                <c:pt idx="415">
                  <c:v>73.250581999999994</c:v>
                </c:pt>
                <c:pt idx="416">
                  <c:v>73.253966000000005</c:v>
                </c:pt>
                <c:pt idx="417">
                  <c:v>73.246279999999999</c:v>
                </c:pt>
                <c:pt idx="418">
                  <c:v>73.248152000000005</c:v>
                </c:pt>
                <c:pt idx="419">
                  <c:v>73.242733999999999</c:v>
                </c:pt>
                <c:pt idx="420">
                  <c:v>73.246262000000002</c:v>
                </c:pt>
                <c:pt idx="421">
                  <c:v>73.245632000000001</c:v>
                </c:pt>
                <c:pt idx="422">
                  <c:v>73.250348000000002</c:v>
                </c:pt>
                <c:pt idx="423">
                  <c:v>73.266188</c:v>
                </c:pt>
                <c:pt idx="424">
                  <c:v>73.264604000000006</c:v>
                </c:pt>
                <c:pt idx="425">
                  <c:v>73.262551999999999</c:v>
                </c:pt>
                <c:pt idx="426">
                  <c:v>73.254127999999994</c:v>
                </c:pt>
                <c:pt idx="427">
                  <c:v>73.243058000000005</c:v>
                </c:pt>
                <c:pt idx="428">
                  <c:v>73.251733999999999</c:v>
                </c:pt>
                <c:pt idx="429">
                  <c:v>73.258448000000001</c:v>
                </c:pt>
                <c:pt idx="430">
                  <c:v>73.267483999999996</c:v>
                </c:pt>
                <c:pt idx="431">
                  <c:v>73.257223999999994</c:v>
                </c:pt>
                <c:pt idx="432">
                  <c:v>73.263307999999995</c:v>
                </c:pt>
                <c:pt idx="433">
                  <c:v>73.274413999999993</c:v>
                </c:pt>
                <c:pt idx="434">
                  <c:v>73.267988000000003</c:v>
                </c:pt>
                <c:pt idx="435">
                  <c:v>73.269644</c:v>
                </c:pt>
                <c:pt idx="436">
                  <c:v>73.276448000000002</c:v>
                </c:pt>
                <c:pt idx="437">
                  <c:v>73.272146000000006</c:v>
                </c:pt>
                <c:pt idx="438">
                  <c:v>73.269211999999996</c:v>
                </c:pt>
                <c:pt idx="439">
                  <c:v>73.273657999999998</c:v>
                </c:pt>
                <c:pt idx="440">
                  <c:v>73.273225999999994</c:v>
                </c:pt>
                <c:pt idx="441">
                  <c:v>73.265072000000004</c:v>
                </c:pt>
                <c:pt idx="442">
                  <c:v>73.265863999999993</c:v>
                </c:pt>
                <c:pt idx="443">
                  <c:v>73.269103999999999</c:v>
                </c:pt>
                <c:pt idx="444">
                  <c:v>73.277600000000007</c:v>
                </c:pt>
                <c:pt idx="445">
                  <c:v>73.276628000000002</c:v>
                </c:pt>
                <c:pt idx="446">
                  <c:v>73.282874000000007</c:v>
                </c:pt>
                <c:pt idx="447">
                  <c:v>73.286689999999993</c:v>
                </c:pt>
                <c:pt idx="448">
                  <c:v>73.278301999999996</c:v>
                </c:pt>
                <c:pt idx="449">
                  <c:v>73.270651999999998</c:v>
                </c:pt>
                <c:pt idx="450">
                  <c:v>73.274467999999999</c:v>
                </c:pt>
                <c:pt idx="451">
                  <c:v>73.278139999999993</c:v>
                </c:pt>
                <c:pt idx="452">
                  <c:v>73.291495999999995</c:v>
                </c:pt>
                <c:pt idx="453">
                  <c:v>73.287121999999997</c:v>
                </c:pt>
                <c:pt idx="454">
                  <c:v>73.274342000000004</c:v>
                </c:pt>
                <c:pt idx="455">
                  <c:v>73.305194</c:v>
                </c:pt>
                <c:pt idx="456">
                  <c:v>73.302062000000006</c:v>
                </c:pt>
                <c:pt idx="457">
                  <c:v>73.292720000000003</c:v>
                </c:pt>
                <c:pt idx="458">
                  <c:v>73.292162000000005</c:v>
                </c:pt>
                <c:pt idx="459">
                  <c:v>73.290289999999999</c:v>
                </c:pt>
                <c:pt idx="460">
                  <c:v>73.288201999999998</c:v>
                </c:pt>
                <c:pt idx="461">
                  <c:v>73.294808000000003</c:v>
                </c:pt>
                <c:pt idx="462">
                  <c:v>73.288274000000001</c:v>
                </c:pt>
                <c:pt idx="463">
                  <c:v>73.267843999999997</c:v>
                </c:pt>
                <c:pt idx="464">
                  <c:v>73.284043999999994</c:v>
                </c:pt>
                <c:pt idx="465">
                  <c:v>73.298047999999994</c:v>
                </c:pt>
                <c:pt idx="466">
                  <c:v>73.289606000000006</c:v>
                </c:pt>
                <c:pt idx="467">
                  <c:v>73.294051999999994</c:v>
                </c:pt>
                <c:pt idx="468">
                  <c:v>73.304366000000002</c:v>
                </c:pt>
                <c:pt idx="469">
                  <c:v>73.304168000000004</c:v>
                </c:pt>
                <c:pt idx="470">
                  <c:v>73.307912000000002</c:v>
                </c:pt>
                <c:pt idx="471">
                  <c:v>73.291550000000001</c:v>
                </c:pt>
                <c:pt idx="472">
                  <c:v>73.298642000000001</c:v>
                </c:pt>
                <c:pt idx="473">
                  <c:v>73.311836</c:v>
                </c:pt>
                <c:pt idx="474">
                  <c:v>73.306381999999999</c:v>
                </c:pt>
                <c:pt idx="475">
                  <c:v>73.294790000000006</c:v>
                </c:pt>
                <c:pt idx="476">
                  <c:v>73.306219999999996</c:v>
                </c:pt>
                <c:pt idx="477">
                  <c:v>73.316407999999996</c:v>
                </c:pt>
                <c:pt idx="478">
                  <c:v>73.322636000000003</c:v>
                </c:pt>
                <c:pt idx="479">
                  <c:v>73.320763999999997</c:v>
                </c:pt>
                <c:pt idx="480">
                  <c:v>73.318603999999993</c:v>
                </c:pt>
                <c:pt idx="481">
                  <c:v>73.313978000000006</c:v>
                </c:pt>
                <c:pt idx="482">
                  <c:v>73.305734000000001</c:v>
                </c:pt>
                <c:pt idx="483">
                  <c:v>73.311511999999993</c:v>
                </c:pt>
                <c:pt idx="484">
                  <c:v>73.313438000000005</c:v>
                </c:pt>
                <c:pt idx="485">
                  <c:v>73.311241999999993</c:v>
                </c:pt>
                <c:pt idx="486">
                  <c:v>73.326902000000004</c:v>
                </c:pt>
                <c:pt idx="487">
                  <c:v>73.321393999999998</c:v>
                </c:pt>
                <c:pt idx="488">
                  <c:v>73.323409999999996</c:v>
                </c:pt>
                <c:pt idx="489">
                  <c:v>73.326920000000001</c:v>
                </c:pt>
                <c:pt idx="490">
                  <c:v>73.315472</c:v>
                </c:pt>
                <c:pt idx="491">
                  <c:v>73.330718000000005</c:v>
                </c:pt>
                <c:pt idx="492">
                  <c:v>73.329871999999995</c:v>
                </c:pt>
                <c:pt idx="493">
                  <c:v>73.325462000000002</c:v>
                </c:pt>
                <c:pt idx="494">
                  <c:v>73.324634000000003</c:v>
                </c:pt>
                <c:pt idx="495">
                  <c:v>73.327585999999997</c:v>
                </c:pt>
                <c:pt idx="496">
                  <c:v>73.332104000000001</c:v>
                </c:pt>
                <c:pt idx="497">
                  <c:v>73.340006000000002</c:v>
                </c:pt>
                <c:pt idx="498">
                  <c:v>73.335524000000007</c:v>
                </c:pt>
                <c:pt idx="499">
                  <c:v>73.328575999999998</c:v>
                </c:pt>
                <c:pt idx="500">
                  <c:v>73.321196</c:v>
                </c:pt>
                <c:pt idx="501">
                  <c:v>73.336585999999997</c:v>
                </c:pt>
                <c:pt idx="502">
                  <c:v>73.332068000000007</c:v>
                </c:pt>
                <c:pt idx="503">
                  <c:v>73.332104000000001</c:v>
                </c:pt>
                <c:pt idx="504">
                  <c:v>73.346108000000001</c:v>
                </c:pt>
                <c:pt idx="505">
                  <c:v>73.344505999999996</c:v>
                </c:pt>
                <c:pt idx="506">
                  <c:v>73.347943999999998</c:v>
                </c:pt>
                <c:pt idx="507">
                  <c:v>73.345550000000003</c:v>
                </c:pt>
                <c:pt idx="508">
                  <c:v>73.340509999999995</c:v>
                </c:pt>
                <c:pt idx="509">
                  <c:v>73.345225999999997</c:v>
                </c:pt>
                <c:pt idx="510">
                  <c:v>73.359787999999995</c:v>
                </c:pt>
                <c:pt idx="511">
                  <c:v>73.357861999999997</c:v>
                </c:pt>
                <c:pt idx="512">
                  <c:v>73.359572</c:v>
                </c:pt>
                <c:pt idx="513">
                  <c:v>73.358401999999998</c:v>
                </c:pt>
                <c:pt idx="514">
                  <c:v>73.359266000000005</c:v>
                </c:pt>
                <c:pt idx="515">
                  <c:v>73.367924000000002</c:v>
                </c:pt>
                <c:pt idx="516">
                  <c:v>73.359139999999996</c:v>
                </c:pt>
                <c:pt idx="517">
                  <c:v>73.350482</c:v>
                </c:pt>
                <c:pt idx="518">
                  <c:v>73.365998000000005</c:v>
                </c:pt>
                <c:pt idx="519">
                  <c:v>73.375574</c:v>
                </c:pt>
                <c:pt idx="520">
                  <c:v>73.397552000000005</c:v>
                </c:pt>
                <c:pt idx="521">
                  <c:v>73.403419999999997</c:v>
                </c:pt>
                <c:pt idx="522">
                  <c:v>73.423742000000004</c:v>
                </c:pt>
                <c:pt idx="523">
                  <c:v>73.448114000000004</c:v>
                </c:pt>
                <c:pt idx="524">
                  <c:v>73.444531999999995</c:v>
                </c:pt>
                <c:pt idx="525">
                  <c:v>73.462243999999998</c:v>
                </c:pt>
                <c:pt idx="526">
                  <c:v>73.479758000000004</c:v>
                </c:pt>
                <c:pt idx="527">
                  <c:v>73.501682000000002</c:v>
                </c:pt>
                <c:pt idx="528">
                  <c:v>73.519844000000006</c:v>
                </c:pt>
                <c:pt idx="529">
                  <c:v>73.527007999999995</c:v>
                </c:pt>
                <c:pt idx="530">
                  <c:v>73.522598000000002</c:v>
                </c:pt>
                <c:pt idx="531">
                  <c:v>73.534946000000005</c:v>
                </c:pt>
                <c:pt idx="532">
                  <c:v>73.546933999999993</c:v>
                </c:pt>
                <c:pt idx="533">
                  <c:v>73.558130000000006</c:v>
                </c:pt>
                <c:pt idx="534">
                  <c:v>73.565942000000007</c:v>
                </c:pt>
                <c:pt idx="535">
                  <c:v>73.563655999999995</c:v>
                </c:pt>
                <c:pt idx="536">
                  <c:v>73.572475999999995</c:v>
                </c:pt>
                <c:pt idx="537">
                  <c:v>73.578038000000006</c:v>
                </c:pt>
                <c:pt idx="538">
                  <c:v>73.583042000000006</c:v>
                </c:pt>
                <c:pt idx="539">
                  <c:v>73.586408000000006</c:v>
                </c:pt>
                <c:pt idx="540">
                  <c:v>73.587344000000002</c:v>
                </c:pt>
                <c:pt idx="541">
                  <c:v>73.601690000000005</c:v>
                </c:pt>
                <c:pt idx="542">
                  <c:v>73.601132000000007</c:v>
                </c:pt>
                <c:pt idx="543">
                  <c:v>73.597154000000003</c:v>
                </c:pt>
                <c:pt idx="544">
                  <c:v>73.593373999999997</c:v>
                </c:pt>
                <c:pt idx="545">
                  <c:v>73.607990000000001</c:v>
                </c:pt>
                <c:pt idx="546">
                  <c:v>73.609825999999998</c:v>
                </c:pt>
                <c:pt idx="547">
                  <c:v>73.600682000000006</c:v>
                </c:pt>
                <c:pt idx="548">
                  <c:v>73.598234000000005</c:v>
                </c:pt>
                <c:pt idx="549">
                  <c:v>73.604336000000004</c:v>
                </c:pt>
                <c:pt idx="550">
                  <c:v>73.610581999999994</c:v>
                </c:pt>
                <c:pt idx="551">
                  <c:v>73.606207999999995</c:v>
                </c:pt>
                <c:pt idx="552">
                  <c:v>73.619726</c:v>
                </c:pt>
                <c:pt idx="553">
                  <c:v>73.597514000000004</c:v>
                </c:pt>
                <c:pt idx="554">
                  <c:v>73.615154000000004</c:v>
                </c:pt>
                <c:pt idx="555">
                  <c:v>73.626080000000002</c:v>
                </c:pt>
                <c:pt idx="556">
                  <c:v>73.610816</c:v>
                </c:pt>
                <c:pt idx="557">
                  <c:v>73.621328000000005</c:v>
                </c:pt>
                <c:pt idx="558">
                  <c:v>73.633405999999994</c:v>
                </c:pt>
                <c:pt idx="559">
                  <c:v>73.631677999999994</c:v>
                </c:pt>
                <c:pt idx="560">
                  <c:v>73.630976000000004</c:v>
                </c:pt>
                <c:pt idx="561">
                  <c:v>73.632974000000004</c:v>
                </c:pt>
                <c:pt idx="562">
                  <c:v>73.614794000000003</c:v>
                </c:pt>
                <c:pt idx="563">
                  <c:v>73.631174000000001</c:v>
                </c:pt>
                <c:pt idx="564">
                  <c:v>73.633964000000006</c:v>
                </c:pt>
                <c:pt idx="565">
                  <c:v>73.641704000000004</c:v>
                </c:pt>
                <c:pt idx="566">
                  <c:v>73.633334000000005</c:v>
                </c:pt>
                <c:pt idx="567">
                  <c:v>73.637221999999994</c:v>
                </c:pt>
                <c:pt idx="568">
                  <c:v>73.649084000000002</c:v>
                </c:pt>
                <c:pt idx="569">
                  <c:v>73.644998000000001</c:v>
                </c:pt>
                <c:pt idx="570">
                  <c:v>73.653152000000006</c:v>
                </c:pt>
                <c:pt idx="571">
                  <c:v>73.637203999999997</c:v>
                </c:pt>
                <c:pt idx="572">
                  <c:v>73.642604000000006</c:v>
                </c:pt>
                <c:pt idx="573">
                  <c:v>73.646383999999998</c:v>
                </c:pt>
                <c:pt idx="574">
                  <c:v>73.644692000000006</c:v>
                </c:pt>
                <c:pt idx="575">
                  <c:v>73.646078000000003</c:v>
                </c:pt>
                <c:pt idx="576">
                  <c:v>73.661845999999997</c:v>
                </c:pt>
                <c:pt idx="577">
                  <c:v>73.668362000000002</c:v>
                </c:pt>
                <c:pt idx="578">
                  <c:v>73.671728000000002</c:v>
                </c:pt>
                <c:pt idx="579">
                  <c:v>73.676767999999996</c:v>
                </c:pt>
                <c:pt idx="580">
                  <c:v>73.667209999999997</c:v>
                </c:pt>
                <c:pt idx="581">
                  <c:v>73.677289999999999</c:v>
                </c:pt>
                <c:pt idx="582">
                  <c:v>73.687675999999996</c:v>
                </c:pt>
                <c:pt idx="583">
                  <c:v>73.678765999999996</c:v>
                </c:pt>
                <c:pt idx="584">
                  <c:v>73.68629</c:v>
                </c:pt>
                <c:pt idx="585">
                  <c:v>73.695037999999997</c:v>
                </c:pt>
                <c:pt idx="586">
                  <c:v>73.688503999999995</c:v>
                </c:pt>
                <c:pt idx="587">
                  <c:v>73.687693999999993</c:v>
                </c:pt>
                <c:pt idx="588">
                  <c:v>73.685822000000002</c:v>
                </c:pt>
                <c:pt idx="589">
                  <c:v>73.67774</c:v>
                </c:pt>
                <c:pt idx="590">
                  <c:v>73.686217999999997</c:v>
                </c:pt>
                <c:pt idx="591">
                  <c:v>73.700186000000002</c:v>
                </c:pt>
                <c:pt idx="592">
                  <c:v>73.700006000000002</c:v>
                </c:pt>
                <c:pt idx="593">
                  <c:v>73.697413999999995</c:v>
                </c:pt>
                <c:pt idx="594">
                  <c:v>73.703749999999999</c:v>
                </c:pt>
                <c:pt idx="595">
                  <c:v>73.712822000000003</c:v>
                </c:pt>
                <c:pt idx="596">
                  <c:v>73.728266000000005</c:v>
                </c:pt>
                <c:pt idx="597">
                  <c:v>73.726088000000004</c:v>
                </c:pt>
                <c:pt idx="598">
                  <c:v>73.722595999999996</c:v>
                </c:pt>
                <c:pt idx="599">
                  <c:v>73.723748000000001</c:v>
                </c:pt>
                <c:pt idx="600">
                  <c:v>73.725008000000003</c:v>
                </c:pt>
                <c:pt idx="601">
                  <c:v>73.727869999999996</c:v>
                </c:pt>
                <c:pt idx="602">
                  <c:v>73.725223999999997</c:v>
                </c:pt>
                <c:pt idx="603">
                  <c:v>73.720939999999999</c:v>
                </c:pt>
                <c:pt idx="604">
                  <c:v>73.734170000000006</c:v>
                </c:pt>
                <c:pt idx="605">
                  <c:v>73.742233999999996</c:v>
                </c:pt>
                <c:pt idx="606">
                  <c:v>73.745311999999998</c:v>
                </c:pt>
                <c:pt idx="607">
                  <c:v>73.738309999999998</c:v>
                </c:pt>
                <c:pt idx="608">
                  <c:v>73.752403999999999</c:v>
                </c:pt>
                <c:pt idx="609">
                  <c:v>73.757803999999993</c:v>
                </c:pt>
                <c:pt idx="610">
                  <c:v>73.749092000000005</c:v>
                </c:pt>
                <c:pt idx="611">
                  <c:v>73.742611999999994</c:v>
                </c:pt>
                <c:pt idx="612">
                  <c:v>73.755086000000006</c:v>
                </c:pt>
                <c:pt idx="613">
                  <c:v>73.770278000000005</c:v>
                </c:pt>
                <c:pt idx="614">
                  <c:v>73.773769999999999</c:v>
                </c:pt>
                <c:pt idx="615">
                  <c:v>73.772726000000006</c:v>
                </c:pt>
                <c:pt idx="616">
                  <c:v>73.771268000000006</c:v>
                </c:pt>
                <c:pt idx="617">
                  <c:v>73.769071999999994</c:v>
                </c:pt>
                <c:pt idx="618">
                  <c:v>73.779296000000002</c:v>
                </c:pt>
                <c:pt idx="619">
                  <c:v>73.784263999999993</c:v>
                </c:pt>
                <c:pt idx="620">
                  <c:v>73.780339999999995</c:v>
                </c:pt>
                <c:pt idx="621">
                  <c:v>73.787341999999995</c:v>
                </c:pt>
                <c:pt idx="622">
                  <c:v>73.798681999999999</c:v>
                </c:pt>
                <c:pt idx="623">
                  <c:v>73.791302000000002</c:v>
                </c:pt>
                <c:pt idx="624">
                  <c:v>73.798556000000005</c:v>
                </c:pt>
                <c:pt idx="625">
                  <c:v>73.789736000000005</c:v>
                </c:pt>
                <c:pt idx="626">
                  <c:v>73.797296000000003</c:v>
                </c:pt>
                <c:pt idx="627">
                  <c:v>73.808059999999998</c:v>
                </c:pt>
                <c:pt idx="628">
                  <c:v>73.805593999999999</c:v>
                </c:pt>
                <c:pt idx="629">
                  <c:v>73.807339999999996</c:v>
                </c:pt>
                <c:pt idx="630">
                  <c:v>73.810885999999996</c:v>
                </c:pt>
                <c:pt idx="631">
                  <c:v>73.832468000000006</c:v>
                </c:pt>
                <c:pt idx="632">
                  <c:v>73.839848000000003</c:v>
                </c:pt>
                <c:pt idx="633">
                  <c:v>73.840153999999998</c:v>
                </c:pt>
                <c:pt idx="634">
                  <c:v>73.837057999999999</c:v>
                </c:pt>
                <c:pt idx="635">
                  <c:v>73.840946000000002</c:v>
                </c:pt>
                <c:pt idx="636">
                  <c:v>73.846940000000004</c:v>
                </c:pt>
                <c:pt idx="637">
                  <c:v>73.834969999999998</c:v>
                </c:pt>
                <c:pt idx="638">
                  <c:v>73.83578</c:v>
                </c:pt>
                <c:pt idx="639">
                  <c:v>73.829732000000007</c:v>
                </c:pt>
                <c:pt idx="640">
                  <c:v>73.85351</c:v>
                </c:pt>
                <c:pt idx="641">
                  <c:v>73.871725999999995</c:v>
                </c:pt>
                <c:pt idx="642">
                  <c:v>73.867658000000006</c:v>
                </c:pt>
                <c:pt idx="643">
                  <c:v>73.853222000000002</c:v>
                </c:pt>
                <c:pt idx="644">
                  <c:v>73.872103999999993</c:v>
                </c:pt>
                <c:pt idx="645">
                  <c:v>73.876838000000006</c:v>
                </c:pt>
                <c:pt idx="646">
                  <c:v>73.877917999999994</c:v>
                </c:pt>
                <c:pt idx="647">
                  <c:v>73.886359999999996</c:v>
                </c:pt>
                <c:pt idx="648">
                  <c:v>73.886521999999999</c:v>
                </c:pt>
                <c:pt idx="649">
                  <c:v>73.899698000000001</c:v>
                </c:pt>
                <c:pt idx="650">
                  <c:v>73.897412000000003</c:v>
                </c:pt>
                <c:pt idx="651">
                  <c:v>73.895504000000003</c:v>
                </c:pt>
                <c:pt idx="652">
                  <c:v>73.885459999999995</c:v>
                </c:pt>
                <c:pt idx="653">
                  <c:v>73.907942000000006</c:v>
                </c:pt>
                <c:pt idx="654">
                  <c:v>73.916167999999999</c:v>
                </c:pt>
                <c:pt idx="655">
                  <c:v>73.917050000000003</c:v>
                </c:pt>
                <c:pt idx="656">
                  <c:v>73.913162</c:v>
                </c:pt>
                <c:pt idx="657">
                  <c:v>73.917535999999998</c:v>
                </c:pt>
                <c:pt idx="658">
                  <c:v>73.923872000000003</c:v>
                </c:pt>
                <c:pt idx="659">
                  <c:v>73.925743999999995</c:v>
                </c:pt>
                <c:pt idx="660">
                  <c:v>73.922827999999996</c:v>
                </c:pt>
                <c:pt idx="661">
                  <c:v>73.926500000000004</c:v>
                </c:pt>
                <c:pt idx="662">
                  <c:v>73.940449999999998</c:v>
                </c:pt>
                <c:pt idx="663">
                  <c:v>73.953770000000006</c:v>
                </c:pt>
                <c:pt idx="664">
                  <c:v>73.962716</c:v>
                </c:pt>
                <c:pt idx="665">
                  <c:v>73.959062000000003</c:v>
                </c:pt>
                <c:pt idx="666">
                  <c:v>73.975819999999999</c:v>
                </c:pt>
                <c:pt idx="667">
                  <c:v>73.982209999999995</c:v>
                </c:pt>
                <c:pt idx="668">
                  <c:v>73.975567999999996</c:v>
                </c:pt>
                <c:pt idx="669">
                  <c:v>73.991264000000001</c:v>
                </c:pt>
                <c:pt idx="670">
                  <c:v>73.972579999999994</c:v>
                </c:pt>
                <c:pt idx="671">
                  <c:v>73.974956000000006</c:v>
                </c:pt>
                <c:pt idx="672">
                  <c:v>73.981904</c:v>
                </c:pt>
                <c:pt idx="673">
                  <c:v>73.993405999999993</c:v>
                </c:pt>
                <c:pt idx="674">
                  <c:v>73.998211999999995</c:v>
                </c:pt>
                <c:pt idx="675">
                  <c:v>73.995062000000004</c:v>
                </c:pt>
                <c:pt idx="676">
                  <c:v>74.005681999999993</c:v>
                </c:pt>
                <c:pt idx="677">
                  <c:v>74.038135999999994</c:v>
                </c:pt>
                <c:pt idx="678">
                  <c:v>74.028685999999993</c:v>
                </c:pt>
                <c:pt idx="679">
                  <c:v>74.014790000000005</c:v>
                </c:pt>
                <c:pt idx="680">
                  <c:v>74.040043999999995</c:v>
                </c:pt>
                <c:pt idx="681">
                  <c:v>74.038532000000004</c:v>
                </c:pt>
                <c:pt idx="682">
                  <c:v>74.035759999999996</c:v>
                </c:pt>
                <c:pt idx="683">
                  <c:v>74.035651999999999</c:v>
                </c:pt>
                <c:pt idx="684">
                  <c:v>74.048432000000005</c:v>
                </c:pt>
                <c:pt idx="685">
                  <c:v>74.049943999999996</c:v>
                </c:pt>
                <c:pt idx="686">
                  <c:v>74.060491999999996</c:v>
                </c:pt>
                <c:pt idx="687">
                  <c:v>74.074442000000005</c:v>
                </c:pt>
                <c:pt idx="688">
                  <c:v>74.050483999999997</c:v>
                </c:pt>
                <c:pt idx="689">
                  <c:v>74.068286000000001</c:v>
                </c:pt>
                <c:pt idx="690">
                  <c:v>74.075738000000001</c:v>
                </c:pt>
                <c:pt idx="691">
                  <c:v>74.072929999999999</c:v>
                </c:pt>
                <c:pt idx="692">
                  <c:v>74.086969999999994</c:v>
                </c:pt>
                <c:pt idx="693">
                  <c:v>74.099714000000006</c:v>
                </c:pt>
                <c:pt idx="694">
                  <c:v>74.093900000000005</c:v>
                </c:pt>
                <c:pt idx="695">
                  <c:v>74.094043999999997</c:v>
                </c:pt>
                <c:pt idx="696">
                  <c:v>74.106229999999996</c:v>
                </c:pt>
                <c:pt idx="697">
                  <c:v>74.107705999999993</c:v>
                </c:pt>
                <c:pt idx="698">
                  <c:v>74.121133999999998</c:v>
                </c:pt>
                <c:pt idx="699">
                  <c:v>74.124464000000003</c:v>
                </c:pt>
                <c:pt idx="700">
                  <c:v>74.116544000000005</c:v>
                </c:pt>
                <c:pt idx="701">
                  <c:v>74.117102000000003</c:v>
                </c:pt>
                <c:pt idx="702">
                  <c:v>74.131609999999995</c:v>
                </c:pt>
                <c:pt idx="703">
                  <c:v>74.145073999999994</c:v>
                </c:pt>
                <c:pt idx="704">
                  <c:v>74.147018000000003</c:v>
                </c:pt>
                <c:pt idx="705">
                  <c:v>74.131124</c:v>
                </c:pt>
                <c:pt idx="706">
                  <c:v>74.134724000000006</c:v>
                </c:pt>
                <c:pt idx="707">
                  <c:v>74.159779999999998</c:v>
                </c:pt>
                <c:pt idx="708">
                  <c:v>74.159599999999998</c:v>
                </c:pt>
                <c:pt idx="709">
                  <c:v>74.172830000000005</c:v>
                </c:pt>
                <c:pt idx="710">
                  <c:v>74.174449999999993</c:v>
                </c:pt>
                <c:pt idx="711">
                  <c:v>74.17886</c:v>
                </c:pt>
                <c:pt idx="712">
                  <c:v>74.176844000000003</c:v>
                </c:pt>
                <c:pt idx="713">
                  <c:v>74.170813999999993</c:v>
                </c:pt>
                <c:pt idx="714">
                  <c:v>74.181938000000002</c:v>
                </c:pt>
                <c:pt idx="715">
                  <c:v>74.196860000000001</c:v>
                </c:pt>
                <c:pt idx="716">
                  <c:v>74.207731999999993</c:v>
                </c:pt>
                <c:pt idx="717">
                  <c:v>74.199758000000003</c:v>
                </c:pt>
                <c:pt idx="718">
                  <c:v>74.205374000000006</c:v>
                </c:pt>
                <c:pt idx="719">
                  <c:v>74.203394000000003</c:v>
                </c:pt>
                <c:pt idx="720">
                  <c:v>74.224183999999994</c:v>
                </c:pt>
                <c:pt idx="721">
                  <c:v>74.245694</c:v>
                </c:pt>
                <c:pt idx="722">
                  <c:v>74.241572000000005</c:v>
                </c:pt>
                <c:pt idx="723">
                  <c:v>74.242958000000002</c:v>
                </c:pt>
                <c:pt idx="724">
                  <c:v>74.246647999999993</c:v>
                </c:pt>
                <c:pt idx="725">
                  <c:v>74.243786</c:v>
                </c:pt>
                <c:pt idx="726">
                  <c:v>74.245298000000005</c:v>
                </c:pt>
                <c:pt idx="727">
                  <c:v>74.256997999999996</c:v>
                </c:pt>
                <c:pt idx="728">
                  <c:v>74.260795999999999</c:v>
                </c:pt>
                <c:pt idx="729">
                  <c:v>74.269561999999993</c:v>
                </c:pt>
                <c:pt idx="730">
                  <c:v>74.274907999999996</c:v>
                </c:pt>
                <c:pt idx="731">
                  <c:v>74.295572000000007</c:v>
                </c:pt>
                <c:pt idx="732">
                  <c:v>74.301962000000003</c:v>
                </c:pt>
                <c:pt idx="733">
                  <c:v>74.293465999999995</c:v>
                </c:pt>
                <c:pt idx="734">
                  <c:v>74.298469999999995</c:v>
                </c:pt>
                <c:pt idx="735">
                  <c:v>74.311753999999993</c:v>
                </c:pt>
                <c:pt idx="736">
                  <c:v>74.307991999999999</c:v>
                </c:pt>
                <c:pt idx="737">
                  <c:v>74.305850000000007</c:v>
                </c:pt>
                <c:pt idx="738">
                  <c:v>74.316074</c:v>
                </c:pt>
                <c:pt idx="739">
                  <c:v>74.331481999999994</c:v>
                </c:pt>
                <c:pt idx="740">
                  <c:v>74.331230000000005</c:v>
                </c:pt>
                <c:pt idx="741">
                  <c:v>74.342821999999998</c:v>
                </c:pt>
                <c:pt idx="742">
                  <c:v>74.345089999999999</c:v>
                </c:pt>
                <c:pt idx="743">
                  <c:v>74.350166000000002</c:v>
                </c:pt>
                <c:pt idx="744">
                  <c:v>74.364242000000004</c:v>
                </c:pt>
                <c:pt idx="745">
                  <c:v>74.371297999999996</c:v>
                </c:pt>
                <c:pt idx="746">
                  <c:v>74.359634</c:v>
                </c:pt>
                <c:pt idx="747">
                  <c:v>74.382025999999996</c:v>
                </c:pt>
                <c:pt idx="748">
                  <c:v>74.390197999999998</c:v>
                </c:pt>
                <c:pt idx="749">
                  <c:v>74.374232000000006</c:v>
                </c:pt>
                <c:pt idx="750">
                  <c:v>74.379217999999995</c:v>
                </c:pt>
                <c:pt idx="751">
                  <c:v>74.376949999999994</c:v>
                </c:pt>
                <c:pt idx="752">
                  <c:v>74.391583999999995</c:v>
                </c:pt>
                <c:pt idx="753">
                  <c:v>74.415002000000001</c:v>
                </c:pt>
                <c:pt idx="754">
                  <c:v>74.435413999999994</c:v>
                </c:pt>
                <c:pt idx="755">
                  <c:v>74.438383999999999</c:v>
                </c:pt>
                <c:pt idx="756">
                  <c:v>74.427655999999999</c:v>
                </c:pt>
                <c:pt idx="757">
                  <c:v>74.431129999999996</c:v>
                </c:pt>
                <c:pt idx="758">
                  <c:v>74.447293999999999</c:v>
                </c:pt>
                <c:pt idx="759">
                  <c:v>74.448607999999993</c:v>
                </c:pt>
                <c:pt idx="760">
                  <c:v>74.445115999999999</c:v>
                </c:pt>
                <c:pt idx="761">
                  <c:v>74.453810000000004</c:v>
                </c:pt>
                <c:pt idx="762">
                  <c:v>74.475679999999997</c:v>
                </c:pt>
                <c:pt idx="763">
                  <c:v>74.477605999999994</c:v>
                </c:pt>
                <c:pt idx="764">
                  <c:v>74.483671999999999</c:v>
                </c:pt>
                <c:pt idx="765">
                  <c:v>74.482556000000002</c:v>
                </c:pt>
                <c:pt idx="766">
                  <c:v>74.474581999999998</c:v>
                </c:pt>
                <c:pt idx="767">
                  <c:v>74.486174000000005</c:v>
                </c:pt>
                <c:pt idx="768">
                  <c:v>74.487992000000006</c:v>
                </c:pt>
                <c:pt idx="769">
                  <c:v>74.499493999999999</c:v>
                </c:pt>
                <c:pt idx="770">
                  <c:v>74.505253999999994</c:v>
                </c:pt>
                <c:pt idx="771">
                  <c:v>74.535836000000003</c:v>
                </c:pt>
                <c:pt idx="772">
                  <c:v>74.536358000000007</c:v>
                </c:pt>
                <c:pt idx="773">
                  <c:v>74.529715999999993</c:v>
                </c:pt>
                <c:pt idx="774">
                  <c:v>74.53931</c:v>
                </c:pt>
                <c:pt idx="775">
                  <c:v>74.556644000000006</c:v>
                </c:pt>
                <c:pt idx="776">
                  <c:v>74.560676000000001</c:v>
                </c:pt>
                <c:pt idx="777">
                  <c:v>74.550128000000001</c:v>
                </c:pt>
                <c:pt idx="778">
                  <c:v>74.557472000000004</c:v>
                </c:pt>
                <c:pt idx="779">
                  <c:v>74.576192000000006</c:v>
                </c:pt>
                <c:pt idx="780">
                  <c:v>74.588288000000006</c:v>
                </c:pt>
                <c:pt idx="781">
                  <c:v>74.584435999999997</c:v>
                </c:pt>
                <c:pt idx="782">
                  <c:v>74.586091999999994</c:v>
                </c:pt>
                <c:pt idx="783">
                  <c:v>74.596964</c:v>
                </c:pt>
                <c:pt idx="784">
                  <c:v>74.614279999999994</c:v>
                </c:pt>
                <c:pt idx="785">
                  <c:v>74.612713999999997</c:v>
                </c:pt>
                <c:pt idx="786">
                  <c:v>74.608357999999996</c:v>
                </c:pt>
                <c:pt idx="787">
                  <c:v>74.616386000000006</c:v>
                </c:pt>
                <c:pt idx="788">
                  <c:v>74.626735999999994</c:v>
                </c:pt>
                <c:pt idx="789">
                  <c:v>74.647400000000005</c:v>
                </c:pt>
                <c:pt idx="790">
                  <c:v>74.650298000000006</c:v>
                </c:pt>
                <c:pt idx="791">
                  <c:v>74.648336</c:v>
                </c:pt>
                <c:pt idx="792">
                  <c:v>74.655230000000003</c:v>
                </c:pt>
                <c:pt idx="793">
                  <c:v>74.674328000000003</c:v>
                </c:pt>
                <c:pt idx="794">
                  <c:v>74.672222000000005</c:v>
                </c:pt>
                <c:pt idx="795">
                  <c:v>74.685074</c:v>
                </c:pt>
                <c:pt idx="796">
                  <c:v>74.694181999999998</c:v>
                </c:pt>
                <c:pt idx="797">
                  <c:v>74.697007999999997</c:v>
                </c:pt>
                <c:pt idx="798">
                  <c:v>74.705522000000002</c:v>
                </c:pt>
                <c:pt idx="799">
                  <c:v>74.710471999999996</c:v>
                </c:pt>
                <c:pt idx="800">
                  <c:v>74.715925999999996</c:v>
                </c:pt>
                <c:pt idx="801">
                  <c:v>74.733313999999993</c:v>
                </c:pt>
                <c:pt idx="802">
                  <c:v>74.757326000000006</c:v>
                </c:pt>
                <c:pt idx="803">
                  <c:v>74.789888000000005</c:v>
                </c:pt>
                <c:pt idx="804">
                  <c:v>74.79365</c:v>
                </c:pt>
                <c:pt idx="805">
                  <c:v>74.801119999999997</c:v>
                </c:pt>
                <c:pt idx="806">
                  <c:v>74.832260000000005</c:v>
                </c:pt>
                <c:pt idx="807">
                  <c:v>74.849143999999995</c:v>
                </c:pt>
                <c:pt idx="808">
                  <c:v>74.868368000000004</c:v>
                </c:pt>
                <c:pt idx="809">
                  <c:v>74.880266000000006</c:v>
                </c:pt>
                <c:pt idx="810">
                  <c:v>74.888689999999997</c:v>
                </c:pt>
                <c:pt idx="811">
                  <c:v>74.900803999999994</c:v>
                </c:pt>
                <c:pt idx="812">
                  <c:v>74.927227999999999</c:v>
                </c:pt>
                <c:pt idx="813">
                  <c:v>74.949529999999996</c:v>
                </c:pt>
                <c:pt idx="814">
                  <c:v>74.956171999999995</c:v>
                </c:pt>
                <c:pt idx="815">
                  <c:v>74.949134000000001</c:v>
                </c:pt>
                <c:pt idx="816">
                  <c:v>74.960294000000005</c:v>
                </c:pt>
                <c:pt idx="817">
                  <c:v>74.973470000000006</c:v>
                </c:pt>
                <c:pt idx="818">
                  <c:v>74.979104000000007</c:v>
                </c:pt>
                <c:pt idx="819">
                  <c:v>74.995699999999999</c:v>
                </c:pt>
                <c:pt idx="820">
                  <c:v>75.002036000000004</c:v>
                </c:pt>
                <c:pt idx="821">
                  <c:v>75.005024000000006</c:v>
                </c:pt>
                <c:pt idx="822">
                  <c:v>75.010099999999994</c:v>
                </c:pt>
                <c:pt idx="823">
                  <c:v>75.026696000000001</c:v>
                </c:pt>
                <c:pt idx="824">
                  <c:v>75.041095999999996</c:v>
                </c:pt>
                <c:pt idx="825">
                  <c:v>75.044011999999995</c:v>
                </c:pt>
                <c:pt idx="826">
                  <c:v>75.039872000000003</c:v>
                </c:pt>
                <c:pt idx="827">
                  <c:v>75.039529999999999</c:v>
                </c:pt>
                <c:pt idx="828">
                  <c:v>75.051265999999998</c:v>
                </c:pt>
                <c:pt idx="829">
                  <c:v>75.076880000000003</c:v>
                </c:pt>
                <c:pt idx="830">
                  <c:v>75.084547999999998</c:v>
                </c:pt>
                <c:pt idx="831">
                  <c:v>75.088633999999999</c:v>
                </c:pt>
                <c:pt idx="832">
                  <c:v>75.088543999999999</c:v>
                </c:pt>
                <c:pt idx="833">
                  <c:v>75.096211999999994</c:v>
                </c:pt>
                <c:pt idx="834">
                  <c:v>75.108739999999997</c:v>
                </c:pt>
                <c:pt idx="835">
                  <c:v>75.124274</c:v>
                </c:pt>
                <c:pt idx="836">
                  <c:v>75.125228000000007</c:v>
                </c:pt>
                <c:pt idx="837">
                  <c:v>75.126937999999996</c:v>
                </c:pt>
                <c:pt idx="838">
                  <c:v>75.125894000000002</c:v>
                </c:pt>
                <c:pt idx="839">
                  <c:v>75.139105999999998</c:v>
                </c:pt>
                <c:pt idx="840">
                  <c:v>75.142111999999997</c:v>
                </c:pt>
                <c:pt idx="841">
                  <c:v>75.149906000000001</c:v>
                </c:pt>
                <c:pt idx="842">
                  <c:v>75.166753999999997</c:v>
                </c:pt>
                <c:pt idx="843">
                  <c:v>75.167671999999996</c:v>
                </c:pt>
                <c:pt idx="844">
                  <c:v>75.173720000000003</c:v>
                </c:pt>
                <c:pt idx="845">
                  <c:v>75.189434000000006</c:v>
                </c:pt>
                <c:pt idx="846">
                  <c:v>75.193250000000006</c:v>
                </c:pt>
                <c:pt idx="847">
                  <c:v>75.217460000000003</c:v>
                </c:pt>
                <c:pt idx="848">
                  <c:v>75.220070000000007</c:v>
                </c:pt>
                <c:pt idx="849">
                  <c:v>75.221546000000004</c:v>
                </c:pt>
                <c:pt idx="850">
                  <c:v>75.226783999999995</c:v>
                </c:pt>
                <c:pt idx="851">
                  <c:v>75.233102000000002</c:v>
                </c:pt>
                <c:pt idx="852">
                  <c:v>75.249032</c:v>
                </c:pt>
                <c:pt idx="853">
                  <c:v>75.257474000000002</c:v>
                </c:pt>
                <c:pt idx="854">
                  <c:v>75.253928000000002</c:v>
                </c:pt>
                <c:pt idx="855">
                  <c:v>75.270110000000003</c:v>
                </c:pt>
                <c:pt idx="856">
                  <c:v>75.282386000000002</c:v>
                </c:pt>
                <c:pt idx="857">
                  <c:v>75.293564000000003</c:v>
                </c:pt>
                <c:pt idx="858">
                  <c:v>75.297613999999996</c:v>
                </c:pt>
                <c:pt idx="859">
                  <c:v>75.294499999999999</c:v>
                </c:pt>
                <c:pt idx="860">
                  <c:v>75.308233999999999</c:v>
                </c:pt>
                <c:pt idx="861">
                  <c:v>75.329059999999998</c:v>
                </c:pt>
                <c:pt idx="862">
                  <c:v>75.331130000000002</c:v>
                </c:pt>
                <c:pt idx="863">
                  <c:v>75.338239999999999</c:v>
                </c:pt>
                <c:pt idx="864">
                  <c:v>75.347275999999994</c:v>
                </c:pt>
                <c:pt idx="865">
                  <c:v>75.360631999999995</c:v>
                </c:pt>
                <c:pt idx="866">
                  <c:v>75.373304000000005</c:v>
                </c:pt>
                <c:pt idx="867">
                  <c:v>75.375518</c:v>
                </c:pt>
                <c:pt idx="868">
                  <c:v>75.383185999999995</c:v>
                </c:pt>
                <c:pt idx="869">
                  <c:v>75.399854000000005</c:v>
                </c:pt>
                <c:pt idx="870">
                  <c:v>75.412165999999999</c:v>
                </c:pt>
                <c:pt idx="871">
                  <c:v>75.397874000000002</c:v>
                </c:pt>
                <c:pt idx="872">
                  <c:v>75.414541999999997</c:v>
                </c:pt>
                <c:pt idx="873">
                  <c:v>75.427717999999999</c:v>
                </c:pt>
                <c:pt idx="874">
                  <c:v>75.425864000000004</c:v>
                </c:pt>
                <c:pt idx="875">
                  <c:v>75.446078</c:v>
                </c:pt>
                <c:pt idx="876">
                  <c:v>75.451154000000002</c:v>
                </c:pt>
                <c:pt idx="877">
                  <c:v>75.453277999999997</c:v>
                </c:pt>
                <c:pt idx="878">
                  <c:v>75.483698000000004</c:v>
                </c:pt>
                <c:pt idx="879">
                  <c:v>75.507908</c:v>
                </c:pt>
                <c:pt idx="880">
                  <c:v>75.492608000000004</c:v>
                </c:pt>
                <c:pt idx="881">
                  <c:v>75.516115999999997</c:v>
                </c:pt>
                <c:pt idx="882">
                  <c:v>75.528193999999999</c:v>
                </c:pt>
                <c:pt idx="883">
                  <c:v>75.534115999999997</c:v>
                </c:pt>
                <c:pt idx="884">
                  <c:v>75.561115999999998</c:v>
                </c:pt>
                <c:pt idx="885">
                  <c:v>75.566767999999996</c:v>
                </c:pt>
                <c:pt idx="886">
                  <c:v>75.568622000000005</c:v>
                </c:pt>
                <c:pt idx="887">
                  <c:v>75.577513999999994</c:v>
                </c:pt>
                <c:pt idx="888">
                  <c:v>75.577603999999994</c:v>
                </c:pt>
                <c:pt idx="889">
                  <c:v>75.582121999999998</c:v>
                </c:pt>
                <c:pt idx="890">
                  <c:v>75.599564000000001</c:v>
                </c:pt>
                <c:pt idx="891">
                  <c:v>75.610562000000002</c:v>
                </c:pt>
                <c:pt idx="892">
                  <c:v>75.623125999999999</c:v>
                </c:pt>
                <c:pt idx="893">
                  <c:v>75.630830000000003</c:v>
                </c:pt>
                <c:pt idx="894">
                  <c:v>75.641846000000001</c:v>
                </c:pt>
                <c:pt idx="895">
                  <c:v>75.650108000000003</c:v>
                </c:pt>
                <c:pt idx="896">
                  <c:v>75.669908000000007</c:v>
                </c:pt>
                <c:pt idx="897">
                  <c:v>75.683498</c:v>
                </c:pt>
                <c:pt idx="898">
                  <c:v>75.683462000000006</c:v>
                </c:pt>
                <c:pt idx="899">
                  <c:v>75.695396000000002</c:v>
                </c:pt>
                <c:pt idx="900">
                  <c:v>75.714709999999997</c:v>
                </c:pt>
                <c:pt idx="901">
                  <c:v>75.737570000000005</c:v>
                </c:pt>
                <c:pt idx="902">
                  <c:v>75.743347999999997</c:v>
                </c:pt>
                <c:pt idx="903">
                  <c:v>75.743545999999995</c:v>
                </c:pt>
                <c:pt idx="904">
                  <c:v>75.742412000000002</c:v>
                </c:pt>
                <c:pt idx="905">
                  <c:v>75.753913999999995</c:v>
                </c:pt>
                <c:pt idx="906">
                  <c:v>75.773300000000006</c:v>
                </c:pt>
                <c:pt idx="907">
                  <c:v>75.798608000000002</c:v>
                </c:pt>
                <c:pt idx="908">
                  <c:v>75.801901999999998</c:v>
                </c:pt>
                <c:pt idx="909">
                  <c:v>75.814052000000004</c:v>
                </c:pt>
                <c:pt idx="910">
                  <c:v>75.818984</c:v>
                </c:pt>
                <c:pt idx="911">
                  <c:v>75.828416000000004</c:v>
                </c:pt>
                <c:pt idx="912">
                  <c:v>75.843716000000001</c:v>
                </c:pt>
                <c:pt idx="913">
                  <c:v>75.836569999999995</c:v>
                </c:pt>
                <c:pt idx="914">
                  <c:v>75.856945999999994</c:v>
                </c:pt>
                <c:pt idx="915">
                  <c:v>75.882829999999998</c:v>
                </c:pt>
                <c:pt idx="916">
                  <c:v>75.891182000000001</c:v>
                </c:pt>
                <c:pt idx="917">
                  <c:v>75.904268000000002</c:v>
                </c:pt>
                <c:pt idx="918">
                  <c:v>75.909577999999996</c:v>
                </c:pt>
                <c:pt idx="919">
                  <c:v>75.919297999999998</c:v>
                </c:pt>
                <c:pt idx="920">
                  <c:v>75.925814000000003</c:v>
                </c:pt>
                <c:pt idx="921">
                  <c:v>75.924319999999994</c:v>
                </c:pt>
                <c:pt idx="922">
                  <c:v>75.944407999999996</c:v>
                </c:pt>
                <c:pt idx="923">
                  <c:v>75.967466000000002</c:v>
                </c:pt>
                <c:pt idx="924">
                  <c:v>75.977168000000006</c:v>
                </c:pt>
                <c:pt idx="925">
                  <c:v>75.996212</c:v>
                </c:pt>
                <c:pt idx="926">
                  <c:v>75.994969999999995</c:v>
                </c:pt>
                <c:pt idx="927">
                  <c:v>76.002818000000005</c:v>
                </c:pt>
                <c:pt idx="928">
                  <c:v>76.007677999999999</c:v>
                </c:pt>
                <c:pt idx="929">
                  <c:v>76.024634000000006</c:v>
                </c:pt>
                <c:pt idx="930">
                  <c:v>76.040707999999995</c:v>
                </c:pt>
                <c:pt idx="931">
                  <c:v>76.041482000000002</c:v>
                </c:pt>
                <c:pt idx="932">
                  <c:v>76.059212000000002</c:v>
                </c:pt>
                <c:pt idx="933">
                  <c:v>76.092637999999994</c:v>
                </c:pt>
                <c:pt idx="934">
                  <c:v>76.101584000000003</c:v>
                </c:pt>
                <c:pt idx="935">
                  <c:v>76.099784</c:v>
                </c:pt>
                <c:pt idx="936">
                  <c:v>76.107416000000001</c:v>
                </c:pt>
                <c:pt idx="937">
                  <c:v>76.121527999999998</c:v>
                </c:pt>
                <c:pt idx="938">
                  <c:v>76.147069999999999</c:v>
                </c:pt>
                <c:pt idx="939">
                  <c:v>76.138952000000003</c:v>
                </c:pt>
                <c:pt idx="940">
                  <c:v>76.152056000000002</c:v>
                </c:pt>
                <c:pt idx="941">
                  <c:v>76.181342000000001</c:v>
                </c:pt>
                <c:pt idx="942">
                  <c:v>76.187533999999999</c:v>
                </c:pt>
                <c:pt idx="943">
                  <c:v>76.201483999999994</c:v>
                </c:pt>
                <c:pt idx="944">
                  <c:v>76.216189999999997</c:v>
                </c:pt>
                <c:pt idx="945">
                  <c:v>76.229960000000005</c:v>
                </c:pt>
                <c:pt idx="946">
                  <c:v>76.229348000000002</c:v>
                </c:pt>
                <c:pt idx="947">
                  <c:v>76.244017999999997</c:v>
                </c:pt>
                <c:pt idx="948">
                  <c:v>76.256708000000003</c:v>
                </c:pt>
                <c:pt idx="949">
                  <c:v>76.260614000000004</c:v>
                </c:pt>
                <c:pt idx="950">
                  <c:v>76.276741999999999</c:v>
                </c:pt>
                <c:pt idx="951">
                  <c:v>76.290980000000005</c:v>
                </c:pt>
                <c:pt idx="952">
                  <c:v>76.304822000000001</c:v>
                </c:pt>
                <c:pt idx="953">
                  <c:v>76.319276000000002</c:v>
                </c:pt>
                <c:pt idx="954">
                  <c:v>76.334432000000007</c:v>
                </c:pt>
                <c:pt idx="955">
                  <c:v>76.357652000000002</c:v>
                </c:pt>
                <c:pt idx="956">
                  <c:v>76.364041999999998</c:v>
                </c:pt>
                <c:pt idx="957">
                  <c:v>76.366669999999999</c:v>
                </c:pt>
                <c:pt idx="958">
                  <c:v>76.380709999999993</c:v>
                </c:pt>
                <c:pt idx="959">
                  <c:v>76.388846000000001</c:v>
                </c:pt>
                <c:pt idx="960">
                  <c:v>76.409834000000004</c:v>
                </c:pt>
                <c:pt idx="961">
                  <c:v>76.414531999999994</c:v>
                </c:pt>
                <c:pt idx="962">
                  <c:v>76.424971999999997</c:v>
                </c:pt>
                <c:pt idx="963">
                  <c:v>76.437662000000003</c:v>
                </c:pt>
                <c:pt idx="964">
                  <c:v>76.467830000000006</c:v>
                </c:pt>
                <c:pt idx="965">
                  <c:v>76.489574000000005</c:v>
                </c:pt>
                <c:pt idx="966">
                  <c:v>76.486874</c:v>
                </c:pt>
                <c:pt idx="967">
                  <c:v>76.490312000000003</c:v>
                </c:pt>
                <c:pt idx="968">
                  <c:v>76.505719999999997</c:v>
                </c:pt>
                <c:pt idx="969">
                  <c:v>76.527068</c:v>
                </c:pt>
                <c:pt idx="970">
                  <c:v>76.532036000000005</c:v>
                </c:pt>
                <c:pt idx="971">
                  <c:v>76.545265999999998</c:v>
                </c:pt>
                <c:pt idx="972">
                  <c:v>76.558892</c:v>
                </c:pt>
                <c:pt idx="973">
                  <c:v>76.574911999999998</c:v>
                </c:pt>
                <c:pt idx="974">
                  <c:v>76.588213999999994</c:v>
                </c:pt>
                <c:pt idx="975">
                  <c:v>76.609219999999993</c:v>
                </c:pt>
                <c:pt idx="976">
                  <c:v>76.614332000000005</c:v>
                </c:pt>
                <c:pt idx="977">
                  <c:v>76.631485999999995</c:v>
                </c:pt>
                <c:pt idx="978">
                  <c:v>76.655462</c:v>
                </c:pt>
                <c:pt idx="979">
                  <c:v>76.673714000000004</c:v>
                </c:pt>
                <c:pt idx="980">
                  <c:v>76.664984000000004</c:v>
                </c:pt>
                <c:pt idx="981">
                  <c:v>76.673749999999998</c:v>
                </c:pt>
                <c:pt idx="982">
                  <c:v>76.711243999999994</c:v>
                </c:pt>
                <c:pt idx="983">
                  <c:v>76.721323999999996</c:v>
                </c:pt>
                <c:pt idx="984">
                  <c:v>76.737992000000006</c:v>
                </c:pt>
                <c:pt idx="985">
                  <c:v>76.734679999999997</c:v>
                </c:pt>
                <c:pt idx="986">
                  <c:v>76.753885999999994</c:v>
                </c:pt>
                <c:pt idx="987">
                  <c:v>76.780652000000003</c:v>
                </c:pt>
                <c:pt idx="988">
                  <c:v>76.783658000000003</c:v>
                </c:pt>
                <c:pt idx="989">
                  <c:v>76.793881999999996</c:v>
                </c:pt>
                <c:pt idx="990">
                  <c:v>76.808480000000003</c:v>
                </c:pt>
                <c:pt idx="991">
                  <c:v>76.825958</c:v>
                </c:pt>
                <c:pt idx="992">
                  <c:v>76.844408000000001</c:v>
                </c:pt>
                <c:pt idx="993">
                  <c:v>76.845668000000003</c:v>
                </c:pt>
                <c:pt idx="994">
                  <c:v>76.846819999999994</c:v>
                </c:pt>
                <c:pt idx="995">
                  <c:v>76.879813999999996</c:v>
                </c:pt>
                <c:pt idx="996">
                  <c:v>76.892899999999997</c:v>
                </c:pt>
                <c:pt idx="997">
                  <c:v>76.912537999999998</c:v>
                </c:pt>
                <c:pt idx="998">
                  <c:v>76.930645999999996</c:v>
                </c:pt>
                <c:pt idx="999">
                  <c:v>76.936064000000002</c:v>
                </c:pt>
                <c:pt idx="1000">
                  <c:v>76.959338000000002</c:v>
                </c:pt>
                <c:pt idx="1001">
                  <c:v>76.968896000000001</c:v>
                </c:pt>
                <c:pt idx="1002">
                  <c:v>76.986571999999995</c:v>
                </c:pt>
                <c:pt idx="1003">
                  <c:v>77.007289999999998</c:v>
                </c:pt>
                <c:pt idx="1004">
                  <c:v>77.013679999999994</c:v>
                </c:pt>
                <c:pt idx="1005">
                  <c:v>77.025307999999995</c:v>
                </c:pt>
                <c:pt idx="1006">
                  <c:v>77.028278</c:v>
                </c:pt>
                <c:pt idx="1007">
                  <c:v>77.036648</c:v>
                </c:pt>
                <c:pt idx="1008">
                  <c:v>77.047916000000001</c:v>
                </c:pt>
                <c:pt idx="1009">
                  <c:v>77.078822000000002</c:v>
                </c:pt>
                <c:pt idx="1010">
                  <c:v>77.104544000000004</c:v>
                </c:pt>
                <c:pt idx="1011">
                  <c:v>77.122309999999999</c:v>
                </c:pt>
                <c:pt idx="1012">
                  <c:v>77.131705999999994</c:v>
                </c:pt>
                <c:pt idx="1013">
                  <c:v>77.143531999999993</c:v>
                </c:pt>
                <c:pt idx="1014">
                  <c:v>77.173267999999993</c:v>
                </c:pt>
                <c:pt idx="1015">
                  <c:v>77.182826000000006</c:v>
                </c:pt>
                <c:pt idx="1016">
                  <c:v>77.190727999999993</c:v>
                </c:pt>
                <c:pt idx="1017">
                  <c:v>77.219294000000005</c:v>
                </c:pt>
                <c:pt idx="1018">
                  <c:v>77.236447999999996</c:v>
                </c:pt>
                <c:pt idx="1019">
                  <c:v>77.248940000000005</c:v>
                </c:pt>
                <c:pt idx="1020">
                  <c:v>77.254177999999996</c:v>
                </c:pt>
                <c:pt idx="1021">
                  <c:v>77.255977999999999</c:v>
                </c:pt>
                <c:pt idx="1022">
                  <c:v>77.280097999999995</c:v>
                </c:pt>
                <c:pt idx="1023">
                  <c:v>77.287208000000007</c:v>
                </c:pt>
                <c:pt idx="1024">
                  <c:v>77.306107999999995</c:v>
                </c:pt>
                <c:pt idx="1025">
                  <c:v>77.327042000000006</c:v>
                </c:pt>
                <c:pt idx="1026">
                  <c:v>77.32499</c:v>
                </c:pt>
                <c:pt idx="1027">
                  <c:v>77.349524000000002</c:v>
                </c:pt>
                <c:pt idx="1028">
                  <c:v>77.385757999999996</c:v>
                </c:pt>
                <c:pt idx="1029">
                  <c:v>77.401058000000006</c:v>
                </c:pt>
                <c:pt idx="1030">
                  <c:v>77.396882000000005</c:v>
                </c:pt>
                <c:pt idx="1031">
                  <c:v>77.418031999999997</c:v>
                </c:pt>
                <c:pt idx="1032">
                  <c:v>77.427824000000001</c:v>
                </c:pt>
                <c:pt idx="1033">
                  <c:v>77.449442000000005</c:v>
                </c:pt>
                <c:pt idx="1034">
                  <c:v>77.462671999999998</c:v>
                </c:pt>
                <c:pt idx="1035">
                  <c:v>77.473616000000007</c:v>
                </c:pt>
                <c:pt idx="1036">
                  <c:v>77.485405999999998</c:v>
                </c:pt>
                <c:pt idx="1037">
                  <c:v>77.498546000000005</c:v>
                </c:pt>
                <c:pt idx="1038">
                  <c:v>77.524681999999999</c:v>
                </c:pt>
                <c:pt idx="1039">
                  <c:v>77.539135999999999</c:v>
                </c:pt>
                <c:pt idx="1040">
                  <c:v>77.550061999999997</c:v>
                </c:pt>
                <c:pt idx="1041">
                  <c:v>77.576306000000002</c:v>
                </c:pt>
                <c:pt idx="1042">
                  <c:v>77.601020000000005</c:v>
                </c:pt>
                <c:pt idx="1043">
                  <c:v>77.597797999999997</c:v>
                </c:pt>
                <c:pt idx="1044">
                  <c:v>77.626472000000007</c:v>
                </c:pt>
                <c:pt idx="1045">
                  <c:v>77.638711999999998</c:v>
                </c:pt>
                <c:pt idx="1046">
                  <c:v>77.658529999999999</c:v>
                </c:pt>
                <c:pt idx="1047">
                  <c:v>77.664578000000006</c:v>
                </c:pt>
                <c:pt idx="1048">
                  <c:v>77.675917999999996</c:v>
                </c:pt>
                <c:pt idx="1049">
                  <c:v>77.703890000000001</c:v>
                </c:pt>
                <c:pt idx="1050">
                  <c:v>77.731718000000001</c:v>
                </c:pt>
                <c:pt idx="1051">
                  <c:v>77.737352000000001</c:v>
                </c:pt>
                <c:pt idx="1052">
                  <c:v>77.757673999999994</c:v>
                </c:pt>
                <c:pt idx="1053">
                  <c:v>77.765917999999999</c:v>
                </c:pt>
                <c:pt idx="1054">
                  <c:v>77.798336000000006</c:v>
                </c:pt>
                <c:pt idx="1055">
                  <c:v>77.814499999999995</c:v>
                </c:pt>
                <c:pt idx="1056">
                  <c:v>77.835145999999995</c:v>
                </c:pt>
                <c:pt idx="1057">
                  <c:v>77.846575999999999</c:v>
                </c:pt>
                <c:pt idx="1058">
                  <c:v>77.862740000000002</c:v>
                </c:pt>
                <c:pt idx="1059">
                  <c:v>77.893141999999997</c:v>
                </c:pt>
                <c:pt idx="1060">
                  <c:v>77.899766</c:v>
                </c:pt>
                <c:pt idx="1061">
                  <c:v>77.907110000000003</c:v>
                </c:pt>
                <c:pt idx="1062">
                  <c:v>77.919529999999995</c:v>
                </c:pt>
                <c:pt idx="1063">
                  <c:v>77.943091999999993</c:v>
                </c:pt>
                <c:pt idx="1064">
                  <c:v>77.96705</c:v>
                </c:pt>
                <c:pt idx="1065">
                  <c:v>77.980694</c:v>
                </c:pt>
                <c:pt idx="1066">
                  <c:v>77.995202000000006</c:v>
                </c:pt>
                <c:pt idx="1067">
                  <c:v>78.009782000000001</c:v>
                </c:pt>
                <c:pt idx="1068">
                  <c:v>78.041911999999996</c:v>
                </c:pt>
                <c:pt idx="1069">
                  <c:v>78.040381999999994</c:v>
                </c:pt>
                <c:pt idx="1070">
                  <c:v>78.056905999999998</c:v>
                </c:pt>
                <c:pt idx="1071">
                  <c:v>78.067453999999998</c:v>
                </c:pt>
                <c:pt idx="1072">
                  <c:v>78.089737999999997</c:v>
                </c:pt>
                <c:pt idx="1073">
                  <c:v>78.102211999999994</c:v>
                </c:pt>
                <c:pt idx="1074">
                  <c:v>78.108205999999996</c:v>
                </c:pt>
                <c:pt idx="1075">
                  <c:v>78.124927999999997</c:v>
                </c:pt>
                <c:pt idx="1076">
                  <c:v>78.163771999999994</c:v>
                </c:pt>
                <c:pt idx="1077">
                  <c:v>78.184687999999994</c:v>
                </c:pt>
                <c:pt idx="1078">
                  <c:v>78.189350000000005</c:v>
                </c:pt>
                <c:pt idx="1079">
                  <c:v>78.207836</c:v>
                </c:pt>
                <c:pt idx="1080">
                  <c:v>78.233341999999993</c:v>
                </c:pt>
                <c:pt idx="1081">
                  <c:v>78.247867999999997</c:v>
                </c:pt>
                <c:pt idx="1082">
                  <c:v>78.269953999999998</c:v>
                </c:pt>
                <c:pt idx="1083">
                  <c:v>78.290726000000006</c:v>
                </c:pt>
                <c:pt idx="1084">
                  <c:v>78.291607999999997</c:v>
                </c:pt>
                <c:pt idx="1085">
                  <c:v>78.309284000000005</c:v>
                </c:pt>
                <c:pt idx="1086">
                  <c:v>78.335347999999996</c:v>
                </c:pt>
                <c:pt idx="1087">
                  <c:v>78.363085999999996</c:v>
                </c:pt>
                <c:pt idx="1088">
                  <c:v>78.364382000000006</c:v>
                </c:pt>
                <c:pt idx="1089">
                  <c:v>78.390518</c:v>
                </c:pt>
                <c:pt idx="1090">
                  <c:v>78.414602000000002</c:v>
                </c:pt>
                <c:pt idx="1091">
                  <c:v>78.439297999999994</c:v>
                </c:pt>
                <c:pt idx="1092">
                  <c:v>78.438109999999995</c:v>
                </c:pt>
                <c:pt idx="1093">
                  <c:v>78.454238000000004</c:v>
                </c:pt>
                <c:pt idx="1094">
                  <c:v>78.487520000000004</c:v>
                </c:pt>
                <c:pt idx="1095">
                  <c:v>78.518714000000003</c:v>
                </c:pt>
                <c:pt idx="1096">
                  <c:v>78.521990000000002</c:v>
                </c:pt>
                <c:pt idx="1097">
                  <c:v>78.531818000000001</c:v>
                </c:pt>
                <c:pt idx="1098">
                  <c:v>78.560924</c:v>
                </c:pt>
                <c:pt idx="1099">
                  <c:v>78.597014000000001</c:v>
                </c:pt>
                <c:pt idx="1100">
                  <c:v>78.610802000000007</c:v>
                </c:pt>
                <c:pt idx="1101">
                  <c:v>78.615392</c:v>
                </c:pt>
                <c:pt idx="1102">
                  <c:v>78.613771999999997</c:v>
                </c:pt>
                <c:pt idx="1103">
                  <c:v>78.647071999999994</c:v>
                </c:pt>
                <c:pt idx="1104">
                  <c:v>78.673063999999997</c:v>
                </c:pt>
                <c:pt idx="1105">
                  <c:v>78.689678000000001</c:v>
                </c:pt>
                <c:pt idx="1106">
                  <c:v>78.705644000000007</c:v>
                </c:pt>
                <c:pt idx="1107">
                  <c:v>78.729799999999997</c:v>
                </c:pt>
                <c:pt idx="1108">
                  <c:v>78.742652000000007</c:v>
                </c:pt>
                <c:pt idx="1109">
                  <c:v>78.760310000000004</c:v>
                </c:pt>
                <c:pt idx="1110">
                  <c:v>78.788678000000004</c:v>
                </c:pt>
                <c:pt idx="1111">
                  <c:v>78.787543999999997</c:v>
                </c:pt>
                <c:pt idx="1112">
                  <c:v>78.822571999999994</c:v>
                </c:pt>
                <c:pt idx="1113">
                  <c:v>78.853189999999998</c:v>
                </c:pt>
                <c:pt idx="1114">
                  <c:v>78.875546</c:v>
                </c:pt>
                <c:pt idx="1115">
                  <c:v>78.883645999999999</c:v>
                </c:pt>
                <c:pt idx="1116">
                  <c:v>78.887786000000006</c:v>
                </c:pt>
                <c:pt idx="1117">
                  <c:v>78.926017999999999</c:v>
                </c:pt>
                <c:pt idx="1118">
                  <c:v>78.942577999999997</c:v>
                </c:pt>
                <c:pt idx="1119">
                  <c:v>78.949004000000002</c:v>
                </c:pt>
                <c:pt idx="1120">
                  <c:v>78.976382000000001</c:v>
                </c:pt>
                <c:pt idx="1121">
                  <c:v>78.990871999999996</c:v>
                </c:pt>
                <c:pt idx="1122">
                  <c:v>79.015801999999994</c:v>
                </c:pt>
                <c:pt idx="1123">
                  <c:v>79.036124000000001</c:v>
                </c:pt>
                <c:pt idx="1124">
                  <c:v>79.043378000000004</c:v>
                </c:pt>
                <c:pt idx="1125">
                  <c:v>79.078298000000004</c:v>
                </c:pt>
                <c:pt idx="1126">
                  <c:v>79.108862000000002</c:v>
                </c:pt>
                <c:pt idx="1127">
                  <c:v>79.126465999999994</c:v>
                </c:pt>
                <c:pt idx="1128">
                  <c:v>79.151864000000003</c:v>
                </c:pt>
                <c:pt idx="1129">
                  <c:v>79.157551999999995</c:v>
                </c:pt>
                <c:pt idx="1130">
                  <c:v>79.171322000000004</c:v>
                </c:pt>
                <c:pt idx="1131">
                  <c:v>79.197332000000003</c:v>
                </c:pt>
                <c:pt idx="1132">
                  <c:v>79.216502000000006</c:v>
                </c:pt>
                <c:pt idx="1133">
                  <c:v>79.220281999999997</c:v>
                </c:pt>
                <c:pt idx="1134">
                  <c:v>79.251565999999997</c:v>
                </c:pt>
                <c:pt idx="1135">
                  <c:v>79.277360000000002</c:v>
                </c:pt>
                <c:pt idx="1136">
                  <c:v>79.285244000000006</c:v>
                </c:pt>
                <c:pt idx="1137">
                  <c:v>79.302955999999995</c:v>
                </c:pt>
                <c:pt idx="1138">
                  <c:v>79.315916000000001</c:v>
                </c:pt>
                <c:pt idx="1139">
                  <c:v>79.342501999999996</c:v>
                </c:pt>
                <c:pt idx="1140">
                  <c:v>79.366172000000006</c:v>
                </c:pt>
                <c:pt idx="1141">
                  <c:v>79.387214</c:v>
                </c:pt>
                <c:pt idx="1142">
                  <c:v>79.401415999999998</c:v>
                </c:pt>
                <c:pt idx="1143">
                  <c:v>79.422709999999995</c:v>
                </c:pt>
                <c:pt idx="1144">
                  <c:v>79.455325999999999</c:v>
                </c:pt>
                <c:pt idx="1145">
                  <c:v>79.472821999999994</c:v>
                </c:pt>
                <c:pt idx="1146">
                  <c:v>79.485224000000002</c:v>
                </c:pt>
                <c:pt idx="1147">
                  <c:v>79.506212000000005</c:v>
                </c:pt>
                <c:pt idx="1148">
                  <c:v>79.546297999999993</c:v>
                </c:pt>
                <c:pt idx="1149">
                  <c:v>79.573892000000001</c:v>
                </c:pt>
                <c:pt idx="1150">
                  <c:v>79.580119999999994</c:v>
                </c:pt>
                <c:pt idx="1151">
                  <c:v>79.597453999999999</c:v>
                </c:pt>
                <c:pt idx="1152">
                  <c:v>79.611242000000004</c:v>
                </c:pt>
                <c:pt idx="1153">
                  <c:v>79.628917999999999</c:v>
                </c:pt>
                <c:pt idx="1154">
                  <c:v>79.655720000000002</c:v>
                </c:pt>
                <c:pt idx="1155">
                  <c:v>79.678759999999997</c:v>
                </c:pt>
                <c:pt idx="1156">
                  <c:v>79.688012000000001</c:v>
                </c:pt>
                <c:pt idx="1157">
                  <c:v>79.708982000000006</c:v>
                </c:pt>
                <c:pt idx="1158">
                  <c:v>79.746116000000001</c:v>
                </c:pt>
                <c:pt idx="1159">
                  <c:v>79.771910000000005</c:v>
                </c:pt>
                <c:pt idx="1160">
                  <c:v>79.784924000000004</c:v>
                </c:pt>
                <c:pt idx="1161">
                  <c:v>79.811059999999998</c:v>
                </c:pt>
                <c:pt idx="1162">
                  <c:v>79.840508</c:v>
                </c:pt>
                <c:pt idx="1163">
                  <c:v>79.856095999999994</c:v>
                </c:pt>
                <c:pt idx="1164">
                  <c:v>79.876292000000007</c:v>
                </c:pt>
                <c:pt idx="1165">
                  <c:v>79.894741999999994</c:v>
                </c:pt>
                <c:pt idx="1166">
                  <c:v>79.909322000000003</c:v>
                </c:pt>
                <c:pt idx="1167">
                  <c:v>79.933514000000002</c:v>
                </c:pt>
                <c:pt idx="1168">
                  <c:v>79.947535999999999</c:v>
                </c:pt>
                <c:pt idx="1169">
                  <c:v>79.964330000000004</c:v>
                </c:pt>
                <c:pt idx="1170">
                  <c:v>79.982455999999999</c:v>
                </c:pt>
                <c:pt idx="1171">
                  <c:v>80.003336000000004</c:v>
                </c:pt>
                <c:pt idx="1172">
                  <c:v>80.033107999999999</c:v>
                </c:pt>
                <c:pt idx="1173">
                  <c:v>80.064248000000006</c:v>
                </c:pt>
                <c:pt idx="1174">
                  <c:v>80.074129999999997</c:v>
                </c:pt>
                <c:pt idx="1175">
                  <c:v>80.094362000000004</c:v>
                </c:pt>
                <c:pt idx="1176">
                  <c:v>80.117186000000004</c:v>
                </c:pt>
                <c:pt idx="1177">
                  <c:v>80.132486</c:v>
                </c:pt>
                <c:pt idx="1178">
                  <c:v>80.151836000000003</c:v>
                </c:pt>
                <c:pt idx="1179">
                  <c:v>80.176423999999997</c:v>
                </c:pt>
                <c:pt idx="1180">
                  <c:v>80.215232</c:v>
                </c:pt>
                <c:pt idx="1181">
                  <c:v>80.230316000000002</c:v>
                </c:pt>
                <c:pt idx="1182">
                  <c:v>80.232332</c:v>
                </c:pt>
                <c:pt idx="1183">
                  <c:v>80.247596000000001</c:v>
                </c:pt>
                <c:pt idx="1184">
                  <c:v>80.288005999999996</c:v>
                </c:pt>
                <c:pt idx="1185">
                  <c:v>80.320046000000005</c:v>
                </c:pt>
                <c:pt idx="1186">
                  <c:v>80.334428000000003</c:v>
                </c:pt>
                <c:pt idx="1187">
                  <c:v>80.361626000000001</c:v>
                </c:pt>
                <c:pt idx="1188">
                  <c:v>80.381479999999996</c:v>
                </c:pt>
                <c:pt idx="1189">
                  <c:v>80.415661999999998</c:v>
                </c:pt>
                <c:pt idx="1190">
                  <c:v>80.433608000000007</c:v>
                </c:pt>
                <c:pt idx="1191">
                  <c:v>80.448620000000005</c:v>
                </c:pt>
                <c:pt idx="1192">
                  <c:v>80.460319999999996</c:v>
                </c:pt>
                <c:pt idx="1193">
                  <c:v>80.502638000000005</c:v>
                </c:pt>
                <c:pt idx="1194">
                  <c:v>80.539231999999998</c:v>
                </c:pt>
                <c:pt idx="1195">
                  <c:v>80.546413999999999</c:v>
                </c:pt>
                <c:pt idx="1196">
                  <c:v>80.559212000000002</c:v>
                </c:pt>
                <c:pt idx="1197">
                  <c:v>80.570353999999995</c:v>
                </c:pt>
                <c:pt idx="1198">
                  <c:v>80.606228000000002</c:v>
                </c:pt>
                <c:pt idx="1199">
                  <c:v>80.635351999999997</c:v>
                </c:pt>
                <c:pt idx="1200">
                  <c:v>80.654539999999997</c:v>
                </c:pt>
                <c:pt idx="1201">
                  <c:v>80.660588000000004</c:v>
                </c:pt>
                <c:pt idx="1202">
                  <c:v>80.676985999999999</c:v>
                </c:pt>
                <c:pt idx="1203">
                  <c:v>80.712680000000006</c:v>
                </c:pt>
                <c:pt idx="1204">
                  <c:v>80.725154000000003</c:v>
                </c:pt>
                <c:pt idx="1205">
                  <c:v>80.756168000000002</c:v>
                </c:pt>
                <c:pt idx="1206">
                  <c:v>80.776166000000003</c:v>
                </c:pt>
                <c:pt idx="1207">
                  <c:v>80.807810000000003</c:v>
                </c:pt>
                <c:pt idx="1208">
                  <c:v>80.822804000000005</c:v>
                </c:pt>
                <c:pt idx="1209">
                  <c:v>80.847104000000002</c:v>
                </c:pt>
                <c:pt idx="1210">
                  <c:v>80.861521999999994</c:v>
                </c:pt>
                <c:pt idx="1211">
                  <c:v>80.896873999999997</c:v>
                </c:pt>
                <c:pt idx="1212">
                  <c:v>80.919122000000002</c:v>
                </c:pt>
                <c:pt idx="1213">
                  <c:v>80.936834000000005</c:v>
                </c:pt>
                <c:pt idx="1214">
                  <c:v>80.947975999999997</c:v>
                </c:pt>
                <c:pt idx="1215">
                  <c:v>80.978629999999995</c:v>
                </c:pt>
                <c:pt idx="1216">
                  <c:v>81.013981999999999</c:v>
                </c:pt>
                <c:pt idx="1217">
                  <c:v>81.025952000000004</c:v>
                </c:pt>
                <c:pt idx="1218">
                  <c:v>81.052322000000004</c:v>
                </c:pt>
                <c:pt idx="1219">
                  <c:v>81.071510000000004</c:v>
                </c:pt>
                <c:pt idx="1220">
                  <c:v>81.098996</c:v>
                </c:pt>
                <c:pt idx="1221">
                  <c:v>81.127346000000003</c:v>
                </c:pt>
                <c:pt idx="1222">
                  <c:v>81.136489999999995</c:v>
                </c:pt>
                <c:pt idx="1223">
                  <c:v>81.160501999999994</c:v>
                </c:pt>
                <c:pt idx="1224">
                  <c:v>81.181939999999997</c:v>
                </c:pt>
                <c:pt idx="1225">
                  <c:v>81.217885999999993</c:v>
                </c:pt>
                <c:pt idx="1226">
                  <c:v>81.234176000000005</c:v>
                </c:pt>
                <c:pt idx="1227">
                  <c:v>81.242006000000003</c:v>
                </c:pt>
                <c:pt idx="1228">
                  <c:v>81.269221999999999</c:v>
                </c:pt>
                <c:pt idx="1229">
                  <c:v>81.303781999999998</c:v>
                </c:pt>
                <c:pt idx="1230">
                  <c:v>81.332474000000005</c:v>
                </c:pt>
                <c:pt idx="1231">
                  <c:v>81.348439999999997</c:v>
                </c:pt>
                <c:pt idx="1232">
                  <c:v>81.373838000000006</c:v>
                </c:pt>
                <c:pt idx="1233">
                  <c:v>81.386797999999999</c:v>
                </c:pt>
                <c:pt idx="1234">
                  <c:v>81.421502000000004</c:v>
                </c:pt>
                <c:pt idx="1235">
                  <c:v>81.440005999999997</c:v>
                </c:pt>
                <c:pt idx="1236">
                  <c:v>81.45635</c:v>
                </c:pt>
                <c:pt idx="1237">
                  <c:v>81.48254</c:v>
                </c:pt>
                <c:pt idx="1238">
                  <c:v>81.514219999999995</c:v>
                </c:pt>
                <c:pt idx="1239">
                  <c:v>81.541436000000004</c:v>
                </c:pt>
                <c:pt idx="1240">
                  <c:v>81.560066000000006</c:v>
                </c:pt>
                <c:pt idx="1241">
                  <c:v>81.575671999999997</c:v>
                </c:pt>
                <c:pt idx="1242">
                  <c:v>81.597164000000006</c:v>
                </c:pt>
                <c:pt idx="1243">
                  <c:v>81.615955999999997</c:v>
                </c:pt>
                <c:pt idx="1244">
                  <c:v>81.633110000000002</c:v>
                </c:pt>
                <c:pt idx="1245">
                  <c:v>81.674564000000004</c:v>
                </c:pt>
                <c:pt idx="1246">
                  <c:v>81.696613999999997</c:v>
                </c:pt>
                <c:pt idx="1247">
                  <c:v>81.725504000000001</c:v>
                </c:pt>
                <c:pt idx="1248">
                  <c:v>81.764653999999993</c:v>
                </c:pt>
                <c:pt idx="1249">
                  <c:v>81.773275999999996</c:v>
                </c:pt>
                <c:pt idx="1250">
                  <c:v>81.789602000000002</c:v>
                </c:pt>
                <c:pt idx="1251">
                  <c:v>81.812839999999994</c:v>
                </c:pt>
                <c:pt idx="1252">
                  <c:v>81.843404000000007</c:v>
                </c:pt>
                <c:pt idx="1253">
                  <c:v>81.876127999999994</c:v>
                </c:pt>
                <c:pt idx="1254">
                  <c:v>81.896990000000002</c:v>
                </c:pt>
                <c:pt idx="1255">
                  <c:v>81.912955999999994</c:v>
                </c:pt>
                <c:pt idx="1256">
                  <c:v>81.944419999999994</c:v>
                </c:pt>
                <c:pt idx="1257">
                  <c:v>81.985675999999998</c:v>
                </c:pt>
                <c:pt idx="1258">
                  <c:v>81.988934</c:v>
                </c:pt>
                <c:pt idx="1259">
                  <c:v>82.016636000000005</c:v>
                </c:pt>
                <c:pt idx="1260">
                  <c:v>82.038415999999998</c:v>
                </c:pt>
                <c:pt idx="1261">
                  <c:v>82.067288000000005</c:v>
                </c:pt>
                <c:pt idx="1262">
                  <c:v>82.097329999999999</c:v>
                </c:pt>
                <c:pt idx="1263">
                  <c:v>82.113692</c:v>
                </c:pt>
                <c:pt idx="1264">
                  <c:v>82.131836000000007</c:v>
                </c:pt>
                <c:pt idx="1265">
                  <c:v>82.179805999999999</c:v>
                </c:pt>
                <c:pt idx="1266">
                  <c:v>82.196600000000004</c:v>
                </c:pt>
                <c:pt idx="1267">
                  <c:v>82.217354</c:v>
                </c:pt>
                <c:pt idx="1268">
                  <c:v>82.245902000000001</c:v>
                </c:pt>
                <c:pt idx="1269">
                  <c:v>82.256450000000001</c:v>
                </c:pt>
                <c:pt idx="1270">
                  <c:v>82.278661999999997</c:v>
                </c:pt>
                <c:pt idx="1271">
                  <c:v>82.327387999999999</c:v>
                </c:pt>
                <c:pt idx="1272">
                  <c:v>82.349401999999998</c:v>
                </c:pt>
                <c:pt idx="1273">
                  <c:v>82.351975999999993</c:v>
                </c:pt>
                <c:pt idx="1274">
                  <c:v>82.382701999999995</c:v>
                </c:pt>
                <c:pt idx="1275">
                  <c:v>82.409503999999998</c:v>
                </c:pt>
                <c:pt idx="1276">
                  <c:v>82.432435999999996</c:v>
                </c:pt>
                <c:pt idx="1277">
                  <c:v>82.459003999999993</c:v>
                </c:pt>
                <c:pt idx="1278">
                  <c:v>82.487228000000002</c:v>
                </c:pt>
                <c:pt idx="1279">
                  <c:v>82.529510000000002</c:v>
                </c:pt>
                <c:pt idx="1280">
                  <c:v>82.538995999999997</c:v>
                </c:pt>
                <c:pt idx="1281">
                  <c:v>82.570027999999994</c:v>
                </c:pt>
                <c:pt idx="1282">
                  <c:v>82.592150000000004</c:v>
                </c:pt>
                <c:pt idx="1283">
                  <c:v>82.624927999999997</c:v>
                </c:pt>
                <c:pt idx="1284">
                  <c:v>82.643197999999998</c:v>
                </c:pt>
                <c:pt idx="1285">
                  <c:v>82.672753999999998</c:v>
                </c:pt>
                <c:pt idx="1286">
                  <c:v>82.692931999999999</c:v>
                </c:pt>
                <c:pt idx="1287">
                  <c:v>82.714892000000006</c:v>
                </c:pt>
                <c:pt idx="1288">
                  <c:v>82.731722000000005</c:v>
                </c:pt>
                <c:pt idx="1289">
                  <c:v>82.758668</c:v>
                </c:pt>
                <c:pt idx="1290">
                  <c:v>82.774382000000003</c:v>
                </c:pt>
                <c:pt idx="1291">
                  <c:v>82.797188000000006</c:v>
                </c:pt>
                <c:pt idx="1292">
                  <c:v>82.829750000000004</c:v>
                </c:pt>
                <c:pt idx="1293">
                  <c:v>82.864165999999997</c:v>
                </c:pt>
                <c:pt idx="1294">
                  <c:v>82.897645999999995</c:v>
                </c:pt>
                <c:pt idx="1295">
                  <c:v>82.917482000000007</c:v>
                </c:pt>
                <c:pt idx="1296">
                  <c:v>82.946516000000003</c:v>
                </c:pt>
                <c:pt idx="1297">
                  <c:v>82.981346000000002</c:v>
                </c:pt>
                <c:pt idx="1298">
                  <c:v>83.001776000000007</c:v>
                </c:pt>
                <c:pt idx="1299">
                  <c:v>83.014322000000007</c:v>
                </c:pt>
                <c:pt idx="1300">
                  <c:v>83.035831999999999</c:v>
                </c:pt>
                <c:pt idx="1301">
                  <c:v>83.076691999999994</c:v>
                </c:pt>
                <c:pt idx="1302">
                  <c:v>83.099264000000005</c:v>
                </c:pt>
                <c:pt idx="1303">
                  <c:v>83.112098000000003</c:v>
                </c:pt>
                <c:pt idx="1304">
                  <c:v>83.138593999999998</c:v>
                </c:pt>
                <c:pt idx="1305">
                  <c:v>83.161184000000006</c:v>
                </c:pt>
                <c:pt idx="1306">
                  <c:v>83.206292000000005</c:v>
                </c:pt>
                <c:pt idx="1307">
                  <c:v>83.235938000000004</c:v>
                </c:pt>
                <c:pt idx="1308">
                  <c:v>83.245621999999997</c:v>
                </c:pt>
                <c:pt idx="1309">
                  <c:v>83.269670000000005</c:v>
                </c:pt>
                <c:pt idx="1310">
                  <c:v>83.298776000000004</c:v>
                </c:pt>
                <c:pt idx="1311">
                  <c:v>83.336504000000005</c:v>
                </c:pt>
                <c:pt idx="1312">
                  <c:v>83.356862000000007</c:v>
                </c:pt>
                <c:pt idx="1313">
                  <c:v>83.379614000000004</c:v>
                </c:pt>
                <c:pt idx="1314">
                  <c:v>83.412013999999999</c:v>
                </c:pt>
                <c:pt idx="1315">
                  <c:v>83.436926</c:v>
                </c:pt>
                <c:pt idx="1316">
                  <c:v>83.465168000000006</c:v>
                </c:pt>
                <c:pt idx="1317">
                  <c:v>83.475409999999997</c:v>
                </c:pt>
                <c:pt idx="1318">
                  <c:v>83.497891999999993</c:v>
                </c:pt>
                <c:pt idx="1319">
                  <c:v>83.544278000000006</c:v>
                </c:pt>
                <c:pt idx="1320">
                  <c:v>83.569586000000001</c:v>
                </c:pt>
                <c:pt idx="1321">
                  <c:v>83.598494000000002</c:v>
                </c:pt>
                <c:pt idx="1322">
                  <c:v>83.618564000000006</c:v>
                </c:pt>
                <c:pt idx="1323">
                  <c:v>83.640596000000002</c:v>
                </c:pt>
                <c:pt idx="1324">
                  <c:v>83.663672000000005</c:v>
                </c:pt>
                <c:pt idx="1325">
                  <c:v>83.689862000000005</c:v>
                </c:pt>
                <c:pt idx="1326">
                  <c:v>83.712541999999999</c:v>
                </c:pt>
                <c:pt idx="1327">
                  <c:v>83.736158000000003</c:v>
                </c:pt>
                <c:pt idx="1328">
                  <c:v>83.778943999999996</c:v>
                </c:pt>
                <c:pt idx="1329">
                  <c:v>83.816149999999993</c:v>
                </c:pt>
                <c:pt idx="1330">
                  <c:v>83.840360000000004</c:v>
                </c:pt>
                <c:pt idx="1331">
                  <c:v>83.849270000000004</c:v>
                </c:pt>
                <c:pt idx="1332">
                  <c:v>83.881472000000002</c:v>
                </c:pt>
                <c:pt idx="1333">
                  <c:v>83.908670000000001</c:v>
                </c:pt>
                <c:pt idx="1334">
                  <c:v>83.946470000000005</c:v>
                </c:pt>
                <c:pt idx="1335">
                  <c:v>83.965766000000002</c:v>
                </c:pt>
                <c:pt idx="1336">
                  <c:v>83.986339999999998</c:v>
                </c:pt>
                <c:pt idx="1337">
                  <c:v>84.010784000000001</c:v>
                </c:pt>
                <c:pt idx="1338">
                  <c:v>84.055856000000006</c:v>
                </c:pt>
                <c:pt idx="1339">
                  <c:v>84.076502000000005</c:v>
                </c:pt>
                <c:pt idx="1340">
                  <c:v>84.099667999999994</c:v>
                </c:pt>
                <c:pt idx="1341">
                  <c:v>84.127405999999993</c:v>
                </c:pt>
                <c:pt idx="1342">
                  <c:v>84.160706000000005</c:v>
                </c:pt>
                <c:pt idx="1343">
                  <c:v>84.177338000000006</c:v>
                </c:pt>
                <c:pt idx="1344">
                  <c:v>84.206407999999996</c:v>
                </c:pt>
                <c:pt idx="1345">
                  <c:v>84.21557</c:v>
                </c:pt>
                <c:pt idx="1346">
                  <c:v>84.250525999999994</c:v>
                </c:pt>
                <c:pt idx="1347">
                  <c:v>84.295597999999998</c:v>
                </c:pt>
                <c:pt idx="1348">
                  <c:v>84.311635999999993</c:v>
                </c:pt>
                <c:pt idx="1349">
                  <c:v>84.334243999999998</c:v>
                </c:pt>
                <c:pt idx="1350">
                  <c:v>84.371899999999997</c:v>
                </c:pt>
                <c:pt idx="1351">
                  <c:v>84.387523999999999</c:v>
                </c:pt>
                <c:pt idx="1352">
                  <c:v>84.427285999999995</c:v>
                </c:pt>
                <c:pt idx="1353">
                  <c:v>84.444007999999997</c:v>
                </c:pt>
                <c:pt idx="1354">
                  <c:v>84.479485999999994</c:v>
                </c:pt>
                <c:pt idx="1355">
                  <c:v>84.522685999999993</c:v>
                </c:pt>
                <c:pt idx="1356">
                  <c:v>84.552008000000001</c:v>
                </c:pt>
                <c:pt idx="1357">
                  <c:v>84.575066000000007</c:v>
                </c:pt>
                <c:pt idx="1358">
                  <c:v>84.585182000000003</c:v>
                </c:pt>
                <c:pt idx="1359">
                  <c:v>84.616394</c:v>
                </c:pt>
                <c:pt idx="1360">
                  <c:v>84.646634000000006</c:v>
                </c:pt>
                <c:pt idx="1361">
                  <c:v>84.665623999999994</c:v>
                </c:pt>
                <c:pt idx="1362">
                  <c:v>84.693055999999999</c:v>
                </c:pt>
                <c:pt idx="1363">
                  <c:v>84.714386000000005</c:v>
                </c:pt>
                <c:pt idx="1364">
                  <c:v>84.733664000000005</c:v>
                </c:pt>
                <c:pt idx="1365">
                  <c:v>84.763903999999997</c:v>
                </c:pt>
                <c:pt idx="1366">
                  <c:v>84.807068000000001</c:v>
                </c:pt>
                <c:pt idx="1367">
                  <c:v>84.835849999999994</c:v>
                </c:pt>
                <c:pt idx="1368">
                  <c:v>84.853849999999994</c:v>
                </c:pt>
                <c:pt idx="1369">
                  <c:v>84.885745999999997</c:v>
                </c:pt>
                <c:pt idx="1370">
                  <c:v>84.911107999999999</c:v>
                </c:pt>
                <c:pt idx="1371">
                  <c:v>84.945164000000005</c:v>
                </c:pt>
                <c:pt idx="1372">
                  <c:v>84.956432000000007</c:v>
                </c:pt>
                <c:pt idx="1373">
                  <c:v>85.001828000000003</c:v>
                </c:pt>
                <c:pt idx="1374">
                  <c:v>85.036801999999994</c:v>
                </c:pt>
                <c:pt idx="1375">
                  <c:v>85.051310000000001</c:v>
                </c:pt>
                <c:pt idx="1376">
                  <c:v>85.063226</c:v>
                </c:pt>
                <c:pt idx="1377">
                  <c:v>85.099586000000002</c:v>
                </c:pt>
                <c:pt idx="1378">
                  <c:v>85.121852000000004</c:v>
                </c:pt>
                <c:pt idx="1379">
                  <c:v>85.154054000000002</c:v>
                </c:pt>
                <c:pt idx="1380">
                  <c:v>85.187804</c:v>
                </c:pt>
                <c:pt idx="1381">
                  <c:v>85.206649999999996</c:v>
                </c:pt>
                <c:pt idx="1382">
                  <c:v>85.240309999999994</c:v>
                </c:pt>
                <c:pt idx="1383">
                  <c:v>85.282970000000006</c:v>
                </c:pt>
                <c:pt idx="1384">
                  <c:v>85.306927999999999</c:v>
                </c:pt>
                <c:pt idx="1385">
                  <c:v>85.326008000000002</c:v>
                </c:pt>
                <c:pt idx="1386">
                  <c:v>85.346239999999995</c:v>
                </c:pt>
                <c:pt idx="1387">
                  <c:v>85.400114000000002</c:v>
                </c:pt>
                <c:pt idx="1388">
                  <c:v>85.409059999999997</c:v>
                </c:pt>
                <c:pt idx="1389">
                  <c:v>85.417699999999996</c:v>
                </c:pt>
                <c:pt idx="1390">
                  <c:v>85.448552000000007</c:v>
                </c:pt>
                <c:pt idx="1391">
                  <c:v>85.488151999999999</c:v>
                </c:pt>
                <c:pt idx="1392">
                  <c:v>85.533475999999993</c:v>
                </c:pt>
                <c:pt idx="1393">
                  <c:v>85.556749999999994</c:v>
                </c:pt>
                <c:pt idx="1394">
                  <c:v>85.566829999999996</c:v>
                </c:pt>
                <c:pt idx="1395">
                  <c:v>85.595647999999997</c:v>
                </c:pt>
                <c:pt idx="1396">
                  <c:v>85.633105999999998</c:v>
                </c:pt>
                <c:pt idx="1397">
                  <c:v>85.660628000000003</c:v>
                </c:pt>
                <c:pt idx="1398">
                  <c:v>85.680716000000004</c:v>
                </c:pt>
                <c:pt idx="1399">
                  <c:v>85.701955999999996</c:v>
                </c:pt>
                <c:pt idx="1400">
                  <c:v>85.748360000000005</c:v>
                </c:pt>
                <c:pt idx="1401">
                  <c:v>85.773668000000001</c:v>
                </c:pt>
                <c:pt idx="1402">
                  <c:v>85.795969999999997</c:v>
                </c:pt>
                <c:pt idx="1403">
                  <c:v>85.823905999999994</c:v>
                </c:pt>
                <c:pt idx="1404">
                  <c:v>85.850582000000003</c:v>
                </c:pt>
                <c:pt idx="1405">
                  <c:v>85.876484000000005</c:v>
                </c:pt>
                <c:pt idx="1406">
                  <c:v>85.904653999999994</c:v>
                </c:pt>
                <c:pt idx="1407">
                  <c:v>85.934804</c:v>
                </c:pt>
                <c:pt idx="1408">
                  <c:v>85.954154000000003</c:v>
                </c:pt>
                <c:pt idx="1409">
                  <c:v>85.979659999999996</c:v>
                </c:pt>
                <c:pt idx="1410">
                  <c:v>86.013788000000005</c:v>
                </c:pt>
                <c:pt idx="1411">
                  <c:v>86.041489999999996</c:v>
                </c:pt>
                <c:pt idx="1412">
                  <c:v>86.062135999999995</c:v>
                </c:pt>
                <c:pt idx="1413">
                  <c:v>86.095706000000007</c:v>
                </c:pt>
                <c:pt idx="1414">
                  <c:v>86.136170000000007</c:v>
                </c:pt>
                <c:pt idx="1415">
                  <c:v>86.160452000000006</c:v>
                </c:pt>
                <c:pt idx="1416">
                  <c:v>86.166265999999993</c:v>
                </c:pt>
                <c:pt idx="1417">
                  <c:v>86.191357999999994</c:v>
                </c:pt>
                <c:pt idx="1418">
                  <c:v>86.236322000000001</c:v>
                </c:pt>
                <c:pt idx="1419">
                  <c:v>86.277289999999994</c:v>
                </c:pt>
                <c:pt idx="1420">
                  <c:v>86.297054000000003</c:v>
                </c:pt>
                <c:pt idx="1421">
                  <c:v>86.316115999999994</c:v>
                </c:pt>
                <c:pt idx="1422">
                  <c:v>86.358956000000006</c:v>
                </c:pt>
                <c:pt idx="1423">
                  <c:v>86.384174000000002</c:v>
                </c:pt>
                <c:pt idx="1424">
                  <c:v>86.402264000000002</c:v>
                </c:pt>
                <c:pt idx="1425">
                  <c:v>86.418841999999998</c:v>
                </c:pt>
                <c:pt idx="1426">
                  <c:v>86.449783999999994</c:v>
                </c:pt>
                <c:pt idx="1427">
                  <c:v>86.491094000000004</c:v>
                </c:pt>
                <c:pt idx="1428">
                  <c:v>86.524591999999998</c:v>
                </c:pt>
                <c:pt idx="1429">
                  <c:v>86.544247999999996</c:v>
                </c:pt>
                <c:pt idx="1430">
                  <c:v>86.559404000000001</c:v>
                </c:pt>
                <c:pt idx="1431">
                  <c:v>86.602694</c:v>
                </c:pt>
                <c:pt idx="1432">
                  <c:v>86.632322000000002</c:v>
                </c:pt>
                <c:pt idx="1433">
                  <c:v>86.649692000000002</c:v>
                </c:pt>
                <c:pt idx="1434">
                  <c:v>86.685134000000005</c:v>
                </c:pt>
                <c:pt idx="1435">
                  <c:v>86.708516000000003</c:v>
                </c:pt>
                <c:pt idx="1436">
                  <c:v>86.743436000000003</c:v>
                </c:pt>
                <c:pt idx="1437">
                  <c:v>86.759096</c:v>
                </c:pt>
                <c:pt idx="1438">
                  <c:v>86.794483999999997</c:v>
                </c:pt>
                <c:pt idx="1439">
                  <c:v>86.814338000000006</c:v>
                </c:pt>
                <c:pt idx="1440">
                  <c:v>86.844074000000006</c:v>
                </c:pt>
                <c:pt idx="1441">
                  <c:v>86.872765999999999</c:v>
                </c:pt>
                <c:pt idx="1442">
                  <c:v>86.900756000000001</c:v>
                </c:pt>
                <c:pt idx="1443">
                  <c:v>86.931247999999997</c:v>
                </c:pt>
                <c:pt idx="1444">
                  <c:v>86.947574000000003</c:v>
                </c:pt>
                <c:pt idx="1445">
                  <c:v>86.983286000000007</c:v>
                </c:pt>
                <c:pt idx="1446">
                  <c:v>87.023533999999998</c:v>
                </c:pt>
                <c:pt idx="1447">
                  <c:v>87.048770000000005</c:v>
                </c:pt>
                <c:pt idx="1448">
                  <c:v>87.078704000000002</c:v>
                </c:pt>
                <c:pt idx="1449">
                  <c:v>87.099907999999999</c:v>
                </c:pt>
                <c:pt idx="1450">
                  <c:v>87.125810000000001</c:v>
                </c:pt>
                <c:pt idx="1451">
                  <c:v>87.143000000000001</c:v>
                </c:pt>
                <c:pt idx="1452">
                  <c:v>87.163520000000005</c:v>
                </c:pt>
                <c:pt idx="1453">
                  <c:v>87.194066000000007</c:v>
                </c:pt>
                <c:pt idx="1454">
                  <c:v>87.236131999999998</c:v>
                </c:pt>
                <c:pt idx="1455">
                  <c:v>87.261836000000002</c:v>
                </c:pt>
                <c:pt idx="1456">
                  <c:v>87.284497999999999</c:v>
                </c:pt>
                <c:pt idx="1457">
                  <c:v>87.310940000000002</c:v>
                </c:pt>
                <c:pt idx="1458">
                  <c:v>87.347030000000004</c:v>
                </c:pt>
                <c:pt idx="1459">
                  <c:v>87.384991999999997</c:v>
                </c:pt>
                <c:pt idx="1460">
                  <c:v>87.416888</c:v>
                </c:pt>
                <c:pt idx="1461">
                  <c:v>87.434275999999997</c:v>
                </c:pt>
                <c:pt idx="1462">
                  <c:v>87.461671999999993</c:v>
                </c:pt>
                <c:pt idx="1463">
                  <c:v>87.492434000000003</c:v>
                </c:pt>
                <c:pt idx="1464">
                  <c:v>87.517831999999999</c:v>
                </c:pt>
                <c:pt idx="1465">
                  <c:v>87.524383999999998</c:v>
                </c:pt>
                <c:pt idx="1466">
                  <c:v>87.550933999999998</c:v>
                </c:pt>
                <c:pt idx="1467">
                  <c:v>87.594673999999998</c:v>
                </c:pt>
                <c:pt idx="1468">
                  <c:v>87.628100000000003</c:v>
                </c:pt>
                <c:pt idx="1469">
                  <c:v>87.651427999999996</c:v>
                </c:pt>
                <c:pt idx="1470">
                  <c:v>87.675548000000006</c:v>
                </c:pt>
                <c:pt idx="1471">
                  <c:v>87.696355999999994</c:v>
                </c:pt>
                <c:pt idx="1472">
                  <c:v>87.750032000000004</c:v>
                </c:pt>
                <c:pt idx="1473">
                  <c:v>87.784105999999994</c:v>
                </c:pt>
                <c:pt idx="1474">
                  <c:v>87.816434000000001</c:v>
                </c:pt>
                <c:pt idx="1475">
                  <c:v>87.821545999999998</c:v>
                </c:pt>
                <c:pt idx="1476">
                  <c:v>87.854377999999997</c:v>
                </c:pt>
                <c:pt idx="1477">
                  <c:v>87.885571999999996</c:v>
                </c:pt>
                <c:pt idx="1478">
                  <c:v>87.916622000000004</c:v>
                </c:pt>
                <c:pt idx="1479">
                  <c:v>87.930644000000001</c:v>
                </c:pt>
                <c:pt idx="1480">
                  <c:v>87.961622000000006</c:v>
                </c:pt>
                <c:pt idx="1481">
                  <c:v>87.994814000000005</c:v>
                </c:pt>
                <c:pt idx="1482">
                  <c:v>88.031372000000005</c:v>
                </c:pt>
                <c:pt idx="1483">
                  <c:v>88.057597999999999</c:v>
                </c:pt>
                <c:pt idx="1484">
                  <c:v>88.085443999999995</c:v>
                </c:pt>
                <c:pt idx="1485">
                  <c:v>88.114081999999996</c:v>
                </c:pt>
                <c:pt idx="1486">
                  <c:v>88.130353999999997</c:v>
                </c:pt>
                <c:pt idx="1487">
                  <c:v>88.173355999999998</c:v>
                </c:pt>
                <c:pt idx="1488">
                  <c:v>88.192436000000001</c:v>
                </c:pt>
                <c:pt idx="1489">
                  <c:v>88.206943999999993</c:v>
                </c:pt>
                <c:pt idx="1490">
                  <c:v>88.238101999999998</c:v>
                </c:pt>
                <c:pt idx="1491">
                  <c:v>88.274876000000006</c:v>
                </c:pt>
                <c:pt idx="1492">
                  <c:v>88.301677999999995</c:v>
                </c:pt>
                <c:pt idx="1493">
                  <c:v>88.329415999999995</c:v>
                </c:pt>
                <c:pt idx="1494">
                  <c:v>88.364912000000004</c:v>
                </c:pt>
                <c:pt idx="1495">
                  <c:v>88.393351999999993</c:v>
                </c:pt>
                <c:pt idx="1496">
                  <c:v>88.432592</c:v>
                </c:pt>
                <c:pt idx="1497">
                  <c:v>88.448971999999998</c:v>
                </c:pt>
                <c:pt idx="1498">
                  <c:v>88.461913999999993</c:v>
                </c:pt>
                <c:pt idx="1499">
                  <c:v>88.503727999999995</c:v>
                </c:pt>
                <c:pt idx="1500">
                  <c:v>88.530764000000005</c:v>
                </c:pt>
                <c:pt idx="1501">
                  <c:v>88.549484000000007</c:v>
                </c:pt>
                <c:pt idx="1502">
                  <c:v>88.567862000000005</c:v>
                </c:pt>
                <c:pt idx="1503">
                  <c:v>88.606219999999993</c:v>
                </c:pt>
                <c:pt idx="1504">
                  <c:v>88.638998000000001</c:v>
                </c:pt>
                <c:pt idx="1505">
                  <c:v>88.667023999999998</c:v>
                </c:pt>
                <c:pt idx="1506">
                  <c:v>88.687759999999997</c:v>
                </c:pt>
                <c:pt idx="1507">
                  <c:v>88.709143999999995</c:v>
                </c:pt>
                <c:pt idx="1508">
                  <c:v>88.750112000000001</c:v>
                </c:pt>
                <c:pt idx="1509">
                  <c:v>88.780910000000006</c:v>
                </c:pt>
                <c:pt idx="1510">
                  <c:v>88.804580000000001</c:v>
                </c:pt>
                <c:pt idx="1511">
                  <c:v>88.839752000000004</c:v>
                </c:pt>
                <c:pt idx="1512">
                  <c:v>88.866500000000002</c:v>
                </c:pt>
                <c:pt idx="1513">
                  <c:v>88.880161999999999</c:v>
                </c:pt>
                <c:pt idx="1514">
                  <c:v>88.903525999999999</c:v>
                </c:pt>
                <c:pt idx="1515">
                  <c:v>88.939490000000006</c:v>
                </c:pt>
                <c:pt idx="1516">
                  <c:v>88.97063</c:v>
                </c:pt>
                <c:pt idx="1517">
                  <c:v>88.997504000000006</c:v>
                </c:pt>
                <c:pt idx="1518">
                  <c:v>89.035951999999995</c:v>
                </c:pt>
                <c:pt idx="1519">
                  <c:v>89.079458000000002</c:v>
                </c:pt>
                <c:pt idx="1520">
                  <c:v>89.083472</c:v>
                </c:pt>
                <c:pt idx="1521">
                  <c:v>89.104225999999997</c:v>
                </c:pt>
                <c:pt idx="1522">
                  <c:v>89.142080000000007</c:v>
                </c:pt>
                <c:pt idx="1523">
                  <c:v>89.166470000000004</c:v>
                </c:pt>
                <c:pt idx="1524">
                  <c:v>89.193290000000005</c:v>
                </c:pt>
                <c:pt idx="1525">
                  <c:v>89.216545999999994</c:v>
                </c:pt>
                <c:pt idx="1526">
                  <c:v>89.238470000000007</c:v>
                </c:pt>
                <c:pt idx="1527">
                  <c:v>89.273443999999998</c:v>
                </c:pt>
                <c:pt idx="1528">
                  <c:v>89.323645999999997</c:v>
                </c:pt>
                <c:pt idx="1529">
                  <c:v>89.341988000000001</c:v>
                </c:pt>
                <c:pt idx="1530">
                  <c:v>89.372911999999999</c:v>
                </c:pt>
                <c:pt idx="1531">
                  <c:v>89.402234000000007</c:v>
                </c:pt>
                <c:pt idx="1532">
                  <c:v>89.435822000000002</c:v>
                </c:pt>
                <c:pt idx="1533">
                  <c:v>89.472685999999996</c:v>
                </c:pt>
                <c:pt idx="1534">
                  <c:v>89.479237999999995</c:v>
                </c:pt>
                <c:pt idx="1535">
                  <c:v>89.506634000000005</c:v>
                </c:pt>
                <c:pt idx="1536">
                  <c:v>89.543750000000003</c:v>
                </c:pt>
                <c:pt idx="1537">
                  <c:v>89.570408</c:v>
                </c:pt>
                <c:pt idx="1538">
                  <c:v>89.590999999999994</c:v>
                </c:pt>
                <c:pt idx="1539">
                  <c:v>89.623525999999998</c:v>
                </c:pt>
                <c:pt idx="1540">
                  <c:v>89.650291999999993</c:v>
                </c:pt>
                <c:pt idx="1541">
                  <c:v>89.678641999999996</c:v>
                </c:pt>
                <c:pt idx="1542">
                  <c:v>89.710015999999996</c:v>
                </c:pt>
                <c:pt idx="1543">
                  <c:v>89.735234000000005</c:v>
                </c:pt>
                <c:pt idx="1544">
                  <c:v>89.765113999999997</c:v>
                </c:pt>
                <c:pt idx="1545">
                  <c:v>89.797730000000001</c:v>
                </c:pt>
                <c:pt idx="1546">
                  <c:v>89.825288</c:v>
                </c:pt>
                <c:pt idx="1547">
                  <c:v>89.852720000000005</c:v>
                </c:pt>
                <c:pt idx="1548">
                  <c:v>89.891492</c:v>
                </c:pt>
                <c:pt idx="1549">
                  <c:v>89.911975999999996</c:v>
                </c:pt>
                <c:pt idx="1550">
                  <c:v>89.943259999999995</c:v>
                </c:pt>
                <c:pt idx="1551">
                  <c:v>89.967073999999997</c:v>
                </c:pt>
                <c:pt idx="1552">
                  <c:v>89.996827999999994</c:v>
                </c:pt>
                <c:pt idx="1553">
                  <c:v>90.030434</c:v>
                </c:pt>
                <c:pt idx="1554">
                  <c:v>90.058964000000003</c:v>
                </c:pt>
                <c:pt idx="1555">
                  <c:v>90.084721999999999</c:v>
                </c:pt>
                <c:pt idx="1556">
                  <c:v>90.113810000000001</c:v>
                </c:pt>
                <c:pt idx="1557">
                  <c:v>90.146119999999996</c:v>
                </c:pt>
                <c:pt idx="1558">
                  <c:v>90.163796000000005</c:v>
                </c:pt>
                <c:pt idx="1559">
                  <c:v>90.191156000000007</c:v>
                </c:pt>
                <c:pt idx="1560">
                  <c:v>90.220135999999997</c:v>
                </c:pt>
                <c:pt idx="1561">
                  <c:v>90.234626000000006</c:v>
                </c:pt>
                <c:pt idx="1562">
                  <c:v>90.271057999999996</c:v>
                </c:pt>
                <c:pt idx="1563">
                  <c:v>90.299948000000001</c:v>
                </c:pt>
                <c:pt idx="1564">
                  <c:v>90.332365999999993</c:v>
                </c:pt>
                <c:pt idx="1565">
                  <c:v>90.359870000000001</c:v>
                </c:pt>
                <c:pt idx="1566">
                  <c:v>90.392954000000003</c:v>
                </c:pt>
                <c:pt idx="1567">
                  <c:v>90.422365999999997</c:v>
                </c:pt>
                <c:pt idx="1568">
                  <c:v>90.444434000000001</c:v>
                </c:pt>
                <c:pt idx="1569">
                  <c:v>90.470066000000003</c:v>
                </c:pt>
                <c:pt idx="1570">
                  <c:v>90.495320000000007</c:v>
                </c:pt>
                <c:pt idx="1571">
                  <c:v>90.531374</c:v>
                </c:pt>
                <c:pt idx="1572">
                  <c:v>90.557149999999993</c:v>
                </c:pt>
                <c:pt idx="1573">
                  <c:v>90.591133999999997</c:v>
                </c:pt>
                <c:pt idx="1574">
                  <c:v>90.614245999999994</c:v>
                </c:pt>
                <c:pt idx="1575">
                  <c:v>90.634910000000005</c:v>
                </c:pt>
                <c:pt idx="1576">
                  <c:v>90.668642000000006</c:v>
                </c:pt>
                <c:pt idx="1577">
                  <c:v>90.701905999999994</c:v>
                </c:pt>
                <c:pt idx="1578">
                  <c:v>90.740191999999993</c:v>
                </c:pt>
                <c:pt idx="1579">
                  <c:v>90.751298000000006</c:v>
                </c:pt>
                <c:pt idx="1580">
                  <c:v>90.783392000000006</c:v>
                </c:pt>
                <c:pt idx="1581">
                  <c:v>90.829508000000004</c:v>
                </c:pt>
                <c:pt idx="1582">
                  <c:v>90.847201999999996</c:v>
                </c:pt>
                <c:pt idx="1583">
                  <c:v>90.861457999999999</c:v>
                </c:pt>
                <c:pt idx="1584">
                  <c:v>90.885704000000004</c:v>
                </c:pt>
                <c:pt idx="1585">
                  <c:v>90.917348000000004</c:v>
                </c:pt>
                <c:pt idx="1586">
                  <c:v>90.947156000000007</c:v>
                </c:pt>
                <c:pt idx="1587">
                  <c:v>90.980726000000004</c:v>
                </c:pt>
                <c:pt idx="1588">
                  <c:v>90.993902000000006</c:v>
                </c:pt>
                <c:pt idx="1589">
                  <c:v>91.018292000000002</c:v>
                </c:pt>
                <c:pt idx="1590">
                  <c:v>91.064678000000001</c:v>
                </c:pt>
                <c:pt idx="1591">
                  <c:v>91.089265999999995</c:v>
                </c:pt>
                <c:pt idx="1592">
                  <c:v>91.11551</c:v>
                </c:pt>
                <c:pt idx="1593">
                  <c:v>91.160635999999997</c:v>
                </c:pt>
                <c:pt idx="1594">
                  <c:v>91.187060000000002</c:v>
                </c:pt>
                <c:pt idx="1595">
                  <c:v>91.208461999999997</c:v>
                </c:pt>
                <c:pt idx="1596">
                  <c:v>91.235894000000002</c:v>
                </c:pt>
                <c:pt idx="1597">
                  <c:v>91.261778000000007</c:v>
                </c:pt>
                <c:pt idx="1598">
                  <c:v>91.293278000000001</c:v>
                </c:pt>
                <c:pt idx="1599">
                  <c:v>91.317830000000001</c:v>
                </c:pt>
                <c:pt idx="1600">
                  <c:v>91.343515999999994</c:v>
                </c:pt>
                <c:pt idx="1601">
                  <c:v>91.377697999999995</c:v>
                </c:pt>
                <c:pt idx="1602">
                  <c:v>91.415210000000002</c:v>
                </c:pt>
                <c:pt idx="1603">
                  <c:v>91.434541999999993</c:v>
                </c:pt>
                <c:pt idx="1604">
                  <c:v>91.46678</c:v>
                </c:pt>
                <c:pt idx="1605">
                  <c:v>91.479668000000004</c:v>
                </c:pt>
                <c:pt idx="1606">
                  <c:v>91.504993999999996</c:v>
                </c:pt>
                <c:pt idx="1607">
                  <c:v>91.547618</c:v>
                </c:pt>
                <c:pt idx="1608">
                  <c:v>91.573232000000004</c:v>
                </c:pt>
                <c:pt idx="1609">
                  <c:v>91.605452</c:v>
                </c:pt>
                <c:pt idx="1610">
                  <c:v>91.628095999999999</c:v>
                </c:pt>
                <c:pt idx="1611">
                  <c:v>91.657849999999996</c:v>
                </c:pt>
                <c:pt idx="1612">
                  <c:v>91.691078000000005</c:v>
                </c:pt>
                <c:pt idx="1613">
                  <c:v>91.712624000000005</c:v>
                </c:pt>
                <c:pt idx="1614">
                  <c:v>91.726106000000001</c:v>
                </c:pt>
                <c:pt idx="1615">
                  <c:v>91.764229999999998</c:v>
                </c:pt>
                <c:pt idx="1616">
                  <c:v>91.792165999999995</c:v>
                </c:pt>
                <c:pt idx="1617">
                  <c:v>91.825447999999994</c:v>
                </c:pt>
                <c:pt idx="1618">
                  <c:v>91.860547999999994</c:v>
                </c:pt>
                <c:pt idx="1619">
                  <c:v>91.863302000000004</c:v>
                </c:pt>
                <c:pt idx="1620">
                  <c:v>91.896169999999998</c:v>
                </c:pt>
                <c:pt idx="1621">
                  <c:v>91.927166</c:v>
                </c:pt>
                <c:pt idx="1622">
                  <c:v>91.961725999999999</c:v>
                </c:pt>
                <c:pt idx="1623">
                  <c:v>91.98509</c:v>
                </c:pt>
                <c:pt idx="1624">
                  <c:v>92.006420000000006</c:v>
                </c:pt>
                <c:pt idx="1625">
                  <c:v>92.037865999999994</c:v>
                </c:pt>
                <c:pt idx="1626">
                  <c:v>92.065873999999994</c:v>
                </c:pt>
                <c:pt idx="1627">
                  <c:v>92.086808000000005</c:v>
                </c:pt>
                <c:pt idx="1628">
                  <c:v>92.121241999999995</c:v>
                </c:pt>
                <c:pt idx="1629">
                  <c:v>92.156791999999996</c:v>
                </c:pt>
                <c:pt idx="1630">
                  <c:v>92.164568000000003</c:v>
                </c:pt>
                <c:pt idx="1631">
                  <c:v>92.191640000000007</c:v>
                </c:pt>
                <c:pt idx="1632">
                  <c:v>92.221717999999996</c:v>
                </c:pt>
                <c:pt idx="1633">
                  <c:v>92.241410000000002</c:v>
                </c:pt>
                <c:pt idx="1634">
                  <c:v>92.272874000000002</c:v>
                </c:pt>
                <c:pt idx="1635">
                  <c:v>92.292079999999999</c:v>
                </c:pt>
                <c:pt idx="1636">
                  <c:v>92.339743999999996</c:v>
                </c:pt>
                <c:pt idx="1637">
                  <c:v>92.376986000000002</c:v>
                </c:pt>
                <c:pt idx="1638">
                  <c:v>92.393870000000007</c:v>
                </c:pt>
                <c:pt idx="1639">
                  <c:v>92.433307999999997</c:v>
                </c:pt>
                <c:pt idx="1640">
                  <c:v>92.448481999999998</c:v>
                </c:pt>
                <c:pt idx="1641">
                  <c:v>92.478127999999998</c:v>
                </c:pt>
                <c:pt idx="1642">
                  <c:v>92.495552000000004</c:v>
                </c:pt>
                <c:pt idx="1643">
                  <c:v>92.549282000000005</c:v>
                </c:pt>
                <c:pt idx="1644">
                  <c:v>92.573797999999996</c:v>
                </c:pt>
                <c:pt idx="1645">
                  <c:v>92.599196000000006</c:v>
                </c:pt>
                <c:pt idx="1646">
                  <c:v>92.613703999999998</c:v>
                </c:pt>
                <c:pt idx="1647">
                  <c:v>92.655625999999998</c:v>
                </c:pt>
                <c:pt idx="1648">
                  <c:v>92.679277999999996</c:v>
                </c:pt>
                <c:pt idx="1649">
                  <c:v>92.700931999999995</c:v>
                </c:pt>
                <c:pt idx="1650">
                  <c:v>92.732324000000006</c:v>
                </c:pt>
                <c:pt idx="1651">
                  <c:v>92.757146000000006</c:v>
                </c:pt>
                <c:pt idx="1652">
                  <c:v>92.78537</c:v>
                </c:pt>
                <c:pt idx="1653">
                  <c:v>92.833789999999993</c:v>
                </c:pt>
                <c:pt idx="1654">
                  <c:v>92.857658000000001</c:v>
                </c:pt>
                <c:pt idx="1655">
                  <c:v>92.867486</c:v>
                </c:pt>
                <c:pt idx="1656">
                  <c:v>92.893190000000004</c:v>
                </c:pt>
                <c:pt idx="1657">
                  <c:v>92.936983999999995</c:v>
                </c:pt>
                <c:pt idx="1658">
                  <c:v>92.954750000000004</c:v>
                </c:pt>
                <c:pt idx="1659">
                  <c:v>92.977952000000002</c:v>
                </c:pt>
                <c:pt idx="1660">
                  <c:v>93.000488000000004</c:v>
                </c:pt>
                <c:pt idx="1661">
                  <c:v>93.017300000000006</c:v>
                </c:pt>
                <c:pt idx="1662">
                  <c:v>93.054451999999998</c:v>
                </c:pt>
                <c:pt idx="1663">
                  <c:v>93.088616000000002</c:v>
                </c:pt>
                <c:pt idx="1664">
                  <c:v>93.119684000000007</c:v>
                </c:pt>
                <c:pt idx="1665">
                  <c:v>93.150986000000003</c:v>
                </c:pt>
                <c:pt idx="1666">
                  <c:v>93.178922</c:v>
                </c:pt>
                <c:pt idx="1667">
                  <c:v>93.202088000000003</c:v>
                </c:pt>
                <c:pt idx="1668">
                  <c:v>93.223364000000004</c:v>
                </c:pt>
                <c:pt idx="1669">
                  <c:v>93.258536000000007</c:v>
                </c:pt>
                <c:pt idx="1670">
                  <c:v>93.271711999999994</c:v>
                </c:pt>
                <c:pt idx="1671">
                  <c:v>93.302294000000003</c:v>
                </c:pt>
                <c:pt idx="1672">
                  <c:v>93.329059999999998</c:v>
                </c:pt>
                <c:pt idx="1673">
                  <c:v>93.350012000000007</c:v>
                </c:pt>
                <c:pt idx="1674">
                  <c:v>93.377246</c:v>
                </c:pt>
                <c:pt idx="1675">
                  <c:v>93.426872000000003</c:v>
                </c:pt>
                <c:pt idx="1676">
                  <c:v>93.441721999999999</c:v>
                </c:pt>
                <c:pt idx="1677">
                  <c:v>93.468109999999996</c:v>
                </c:pt>
                <c:pt idx="1678">
                  <c:v>93.492391999999995</c:v>
                </c:pt>
                <c:pt idx="1679">
                  <c:v>93.519553999999999</c:v>
                </c:pt>
                <c:pt idx="1680">
                  <c:v>93.549109999999999</c:v>
                </c:pt>
                <c:pt idx="1681">
                  <c:v>93.574669999999998</c:v>
                </c:pt>
                <c:pt idx="1682">
                  <c:v>93.599798000000007</c:v>
                </c:pt>
                <c:pt idx="1683">
                  <c:v>93.646255999999994</c:v>
                </c:pt>
                <c:pt idx="1684">
                  <c:v>93.663895999999994</c:v>
                </c:pt>
                <c:pt idx="1685">
                  <c:v>93.693433999999996</c:v>
                </c:pt>
                <c:pt idx="1686">
                  <c:v>93.719282000000007</c:v>
                </c:pt>
                <c:pt idx="1687">
                  <c:v>93.734924000000007</c:v>
                </c:pt>
                <c:pt idx="1688">
                  <c:v>93.753265999999996</c:v>
                </c:pt>
                <c:pt idx="1689">
                  <c:v>93.798193999999995</c:v>
                </c:pt>
                <c:pt idx="1690">
                  <c:v>93.820747999999995</c:v>
                </c:pt>
                <c:pt idx="1691">
                  <c:v>93.841790000000003</c:v>
                </c:pt>
                <c:pt idx="1692">
                  <c:v>93.864956000000006</c:v>
                </c:pt>
                <c:pt idx="1693">
                  <c:v>93.914186000000001</c:v>
                </c:pt>
                <c:pt idx="1694">
                  <c:v>93.928370000000001</c:v>
                </c:pt>
                <c:pt idx="1695">
                  <c:v>93.950834</c:v>
                </c:pt>
                <c:pt idx="1696">
                  <c:v>93.97139</c:v>
                </c:pt>
                <c:pt idx="1697">
                  <c:v>94.009693999999996</c:v>
                </c:pt>
                <c:pt idx="1698">
                  <c:v>94.040006000000005</c:v>
                </c:pt>
                <c:pt idx="1699">
                  <c:v>94.068680000000001</c:v>
                </c:pt>
                <c:pt idx="1700">
                  <c:v>94.085204000000004</c:v>
                </c:pt>
                <c:pt idx="1701">
                  <c:v>94.117874</c:v>
                </c:pt>
                <c:pt idx="1702">
                  <c:v>94.164512000000002</c:v>
                </c:pt>
                <c:pt idx="1703">
                  <c:v>94.180279999999996</c:v>
                </c:pt>
                <c:pt idx="1704">
                  <c:v>94.204526000000001</c:v>
                </c:pt>
                <c:pt idx="1705">
                  <c:v>94.229293999999996</c:v>
                </c:pt>
                <c:pt idx="1706">
                  <c:v>94.251074000000003</c:v>
                </c:pt>
                <c:pt idx="1707">
                  <c:v>94.268029999999996</c:v>
                </c:pt>
                <c:pt idx="1708">
                  <c:v>94.301869999999994</c:v>
                </c:pt>
                <c:pt idx="1709">
                  <c:v>94.342153999999994</c:v>
                </c:pt>
                <c:pt idx="1710">
                  <c:v>94.370215999999999</c:v>
                </c:pt>
                <c:pt idx="1711">
                  <c:v>94.390771999999998</c:v>
                </c:pt>
                <c:pt idx="1712">
                  <c:v>94.412317999999999</c:v>
                </c:pt>
                <c:pt idx="1713">
                  <c:v>94.417394000000002</c:v>
                </c:pt>
                <c:pt idx="1714">
                  <c:v>94.455715999999995</c:v>
                </c:pt>
                <c:pt idx="1715">
                  <c:v>94.485343999999998</c:v>
                </c:pt>
                <c:pt idx="1716">
                  <c:v>94.515296000000006</c:v>
                </c:pt>
                <c:pt idx="1717">
                  <c:v>94.54289</c:v>
                </c:pt>
                <c:pt idx="1718">
                  <c:v>94.561394000000007</c:v>
                </c:pt>
                <c:pt idx="1719">
                  <c:v>94.594172</c:v>
                </c:pt>
                <c:pt idx="1720">
                  <c:v>94.644086000000001</c:v>
                </c:pt>
                <c:pt idx="1721">
                  <c:v>94.670743999999999</c:v>
                </c:pt>
                <c:pt idx="1722">
                  <c:v>94.698806000000005</c:v>
                </c:pt>
                <c:pt idx="1723">
                  <c:v>94.709282000000002</c:v>
                </c:pt>
                <c:pt idx="1724">
                  <c:v>94.740493999999998</c:v>
                </c:pt>
                <c:pt idx="1725">
                  <c:v>94.766990000000007</c:v>
                </c:pt>
                <c:pt idx="1726">
                  <c:v>94.797247999999996</c:v>
                </c:pt>
                <c:pt idx="1727">
                  <c:v>94.817983999999996</c:v>
                </c:pt>
                <c:pt idx="1728">
                  <c:v>94.835335999999998</c:v>
                </c:pt>
                <c:pt idx="1729">
                  <c:v>94.859582000000003</c:v>
                </c:pt>
                <c:pt idx="1730">
                  <c:v>94.891136000000003</c:v>
                </c:pt>
                <c:pt idx="1731">
                  <c:v>94.909099999999995</c:v>
                </c:pt>
                <c:pt idx="1732">
                  <c:v>94.949042000000006</c:v>
                </c:pt>
                <c:pt idx="1733">
                  <c:v>94.987058000000005</c:v>
                </c:pt>
                <c:pt idx="1734">
                  <c:v>95.004338000000004</c:v>
                </c:pt>
                <c:pt idx="1735">
                  <c:v>95.019080000000002</c:v>
                </c:pt>
                <c:pt idx="1736">
                  <c:v>95.063773999999995</c:v>
                </c:pt>
                <c:pt idx="1737">
                  <c:v>95.085301999999999</c:v>
                </c:pt>
                <c:pt idx="1738">
                  <c:v>95.129852</c:v>
                </c:pt>
                <c:pt idx="1739">
                  <c:v>95.147384000000002</c:v>
                </c:pt>
                <c:pt idx="1740">
                  <c:v>95.166104000000004</c:v>
                </c:pt>
                <c:pt idx="1741">
                  <c:v>95.194832000000005</c:v>
                </c:pt>
                <c:pt idx="1742">
                  <c:v>95.219564000000005</c:v>
                </c:pt>
                <c:pt idx="1743">
                  <c:v>95.247247999999999</c:v>
                </c:pt>
                <c:pt idx="1744">
                  <c:v>95.26379</c:v>
                </c:pt>
                <c:pt idx="1745">
                  <c:v>95.288144000000003</c:v>
                </c:pt>
                <c:pt idx="1746">
                  <c:v>95.316385999999994</c:v>
                </c:pt>
                <c:pt idx="1747">
                  <c:v>95.350657999999996</c:v>
                </c:pt>
                <c:pt idx="1748">
                  <c:v>95.378863999999993</c:v>
                </c:pt>
                <c:pt idx="1749">
                  <c:v>95.392796000000004</c:v>
                </c:pt>
                <c:pt idx="1750">
                  <c:v>95.421667999999997</c:v>
                </c:pt>
                <c:pt idx="1751">
                  <c:v>95.450575999999998</c:v>
                </c:pt>
                <c:pt idx="1752">
                  <c:v>95.481104000000002</c:v>
                </c:pt>
                <c:pt idx="1753">
                  <c:v>95.488033999999999</c:v>
                </c:pt>
                <c:pt idx="1754">
                  <c:v>95.522611999999995</c:v>
                </c:pt>
                <c:pt idx="1755">
                  <c:v>95.535409999999999</c:v>
                </c:pt>
                <c:pt idx="1756">
                  <c:v>95.561797999999996</c:v>
                </c:pt>
                <c:pt idx="1757">
                  <c:v>95.597294000000005</c:v>
                </c:pt>
                <c:pt idx="1758">
                  <c:v>95.626382000000007</c:v>
                </c:pt>
                <c:pt idx="1759">
                  <c:v>95.652122000000006</c:v>
                </c:pt>
                <c:pt idx="1760">
                  <c:v>95.695124000000007</c:v>
                </c:pt>
                <c:pt idx="1761">
                  <c:v>95.715373999999997</c:v>
                </c:pt>
                <c:pt idx="1762">
                  <c:v>95.743921999999998</c:v>
                </c:pt>
                <c:pt idx="1763">
                  <c:v>95.771426000000005</c:v>
                </c:pt>
                <c:pt idx="1764">
                  <c:v>95.803088000000002</c:v>
                </c:pt>
                <c:pt idx="1765">
                  <c:v>95.821016</c:v>
                </c:pt>
                <c:pt idx="1766">
                  <c:v>95.850014000000002</c:v>
                </c:pt>
                <c:pt idx="1767">
                  <c:v>95.855035999999998</c:v>
                </c:pt>
                <c:pt idx="1768">
                  <c:v>95.878507999999997</c:v>
                </c:pt>
                <c:pt idx="1769">
                  <c:v>95.912239999999997</c:v>
                </c:pt>
                <c:pt idx="1770">
                  <c:v>95.946169999999995</c:v>
                </c:pt>
                <c:pt idx="1771">
                  <c:v>95.959417999999999</c:v>
                </c:pt>
                <c:pt idx="1772">
                  <c:v>95.99288</c:v>
                </c:pt>
                <c:pt idx="1773">
                  <c:v>96.016856000000004</c:v>
                </c:pt>
                <c:pt idx="1774">
                  <c:v>96.031508000000002</c:v>
                </c:pt>
                <c:pt idx="1775">
                  <c:v>96.064124000000007</c:v>
                </c:pt>
                <c:pt idx="1776">
                  <c:v>96.096722</c:v>
                </c:pt>
                <c:pt idx="1777">
                  <c:v>96.126025999999996</c:v>
                </c:pt>
                <c:pt idx="1778">
                  <c:v>96.149624000000003</c:v>
                </c:pt>
                <c:pt idx="1779">
                  <c:v>96.168505999999994</c:v>
                </c:pt>
                <c:pt idx="1780">
                  <c:v>96.197180000000003</c:v>
                </c:pt>
                <c:pt idx="1781">
                  <c:v>96.210464000000002</c:v>
                </c:pt>
                <c:pt idx="1782">
                  <c:v>96.254347999999993</c:v>
                </c:pt>
                <c:pt idx="1783">
                  <c:v>96.280034000000001</c:v>
                </c:pt>
                <c:pt idx="1784">
                  <c:v>96.306979999999996</c:v>
                </c:pt>
                <c:pt idx="1785">
                  <c:v>96.322100000000006</c:v>
                </c:pt>
                <c:pt idx="1786">
                  <c:v>96.353725999999995</c:v>
                </c:pt>
                <c:pt idx="1787">
                  <c:v>96.374516</c:v>
                </c:pt>
                <c:pt idx="1788">
                  <c:v>96.408553999999995</c:v>
                </c:pt>
                <c:pt idx="1789">
                  <c:v>96.430424000000002</c:v>
                </c:pt>
                <c:pt idx="1790">
                  <c:v>96.461060000000003</c:v>
                </c:pt>
                <c:pt idx="1791">
                  <c:v>96.473209999999995</c:v>
                </c:pt>
                <c:pt idx="1792">
                  <c:v>96.509569999999997</c:v>
                </c:pt>
                <c:pt idx="1793">
                  <c:v>96.535616000000005</c:v>
                </c:pt>
                <c:pt idx="1794">
                  <c:v>96.555524000000005</c:v>
                </c:pt>
                <c:pt idx="1795">
                  <c:v>96.577286000000001</c:v>
                </c:pt>
                <c:pt idx="1796">
                  <c:v>96.609595999999996</c:v>
                </c:pt>
                <c:pt idx="1797">
                  <c:v>96.63485</c:v>
                </c:pt>
                <c:pt idx="1798">
                  <c:v>96.662227999999999</c:v>
                </c:pt>
                <c:pt idx="1799">
                  <c:v>96.675241999999997</c:v>
                </c:pt>
                <c:pt idx="1800">
                  <c:v>96.708721999999995</c:v>
                </c:pt>
                <c:pt idx="1801">
                  <c:v>96.745136000000002</c:v>
                </c:pt>
                <c:pt idx="1802">
                  <c:v>96.767995999999997</c:v>
                </c:pt>
                <c:pt idx="1803">
                  <c:v>96.778490000000005</c:v>
                </c:pt>
                <c:pt idx="1804">
                  <c:v>96.803185999999997</c:v>
                </c:pt>
                <c:pt idx="1805">
                  <c:v>96.829213999999993</c:v>
                </c:pt>
                <c:pt idx="1806">
                  <c:v>96.873583999999994</c:v>
                </c:pt>
                <c:pt idx="1807">
                  <c:v>96.895561999999998</c:v>
                </c:pt>
                <c:pt idx="1808">
                  <c:v>96.913201999999998</c:v>
                </c:pt>
                <c:pt idx="1809">
                  <c:v>96.936080000000004</c:v>
                </c:pt>
                <c:pt idx="1810">
                  <c:v>96.968245999999994</c:v>
                </c:pt>
                <c:pt idx="1811">
                  <c:v>96.990350000000007</c:v>
                </c:pt>
                <c:pt idx="1812">
                  <c:v>97.014253999999994</c:v>
                </c:pt>
                <c:pt idx="1813">
                  <c:v>97.033261999999993</c:v>
                </c:pt>
                <c:pt idx="1814">
                  <c:v>97.078136000000001</c:v>
                </c:pt>
                <c:pt idx="1815">
                  <c:v>97.088071999999997</c:v>
                </c:pt>
                <c:pt idx="1816">
                  <c:v>97.105243999999999</c:v>
                </c:pt>
                <c:pt idx="1817">
                  <c:v>97.136780000000002</c:v>
                </c:pt>
                <c:pt idx="1818">
                  <c:v>97.177729999999997</c:v>
                </c:pt>
                <c:pt idx="1819">
                  <c:v>97.190528</c:v>
                </c:pt>
                <c:pt idx="1820">
                  <c:v>97.210796000000002</c:v>
                </c:pt>
                <c:pt idx="1821">
                  <c:v>97.245913999999999</c:v>
                </c:pt>
                <c:pt idx="1822">
                  <c:v>97.267874000000006</c:v>
                </c:pt>
                <c:pt idx="1823">
                  <c:v>97.280366000000001</c:v>
                </c:pt>
                <c:pt idx="1824">
                  <c:v>97.315178000000003</c:v>
                </c:pt>
                <c:pt idx="1825">
                  <c:v>97.336094000000003</c:v>
                </c:pt>
                <c:pt idx="1826">
                  <c:v>97.366820000000004</c:v>
                </c:pt>
                <c:pt idx="1827">
                  <c:v>97.382335999999995</c:v>
                </c:pt>
                <c:pt idx="1828">
                  <c:v>97.415149999999997</c:v>
                </c:pt>
                <c:pt idx="1829">
                  <c:v>97.448666000000003</c:v>
                </c:pt>
                <c:pt idx="1830">
                  <c:v>97.466486000000003</c:v>
                </c:pt>
                <c:pt idx="1831">
                  <c:v>97.475864000000001</c:v>
                </c:pt>
                <c:pt idx="1832">
                  <c:v>97.524283999999994</c:v>
                </c:pt>
                <c:pt idx="1833">
                  <c:v>97.547162</c:v>
                </c:pt>
                <c:pt idx="1834">
                  <c:v>97.552886000000001</c:v>
                </c:pt>
                <c:pt idx="1835">
                  <c:v>97.584655999999995</c:v>
                </c:pt>
                <c:pt idx="1836">
                  <c:v>97.616911999999999</c:v>
                </c:pt>
                <c:pt idx="1837">
                  <c:v>97.645622000000003</c:v>
                </c:pt>
                <c:pt idx="1838">
                  <c:v>97.672927999999999</c:v>
                </c:pt>
                <c:pt idx="1839">
                  <c:v>97.689955999999995</c:v>
                </c:pt>
                <c:pt idx="1840">
                  <c:v>97.700180000000003</c:v>
                </c:pt>
                <c:pt idx="1841">
                  <c:v>97.724354000000005</c:v>
                </c:pt>
                <c:pt idx="1842">
                  <c:v>97.762658000000002</c:v>
                </c:pt>
                <c:pt idx="1843">
                  <c:v>97.771225999999999</c:v>
                </c:pt>
                <c:pt idx="1844">
                  <c:v>97.802042</c:v>
                </c:pt>
                <c:pt idx="1845">
                  <c:v>97.830500000000001</c:v>
                </c:pt>
                <c:pt idx="1846">
                  <c:v>97.846987999999996</c:v>
                </c:pt>
                <c:pt idx="1847">
                  <c:v>97.882952000000003</c:v>
                </c:pt>
                <c:pt idx="1848">
                  <c:v>97.886713999999998</c:v>
                </c:pt>
                <c:pt idx="1849">
                  <c:v>97.913821999999996</c:v>
                </c:pt>
                <c:pt idx="1850">
                  <c:v>97.952755999999994</c:v>
                </c:pt>
                <c:pt idx="1851">
                  <c:v>97.979432000000003</c:v>
                </c:pt>
                <c:pt idx="1852">
                  <c:v>97.996532000000002</c:v>
                </c:pt>
                <c:pt idx="1853">
                  <c:v>98.001373999999998</c:v>
                </c:pt>
                <c:pt idx="1854">
                  <c:v>98.048804000000004</c:v>
                </c:pt>
                <c:pt idx="1855">
                  <c:v>98.081186000000002</c:v>
                </c:pt>
                <c:pt idx="1856">
                  <c:v>98.084569999999999</c:v>
                </c:pt>
                <c:pt idx="1857">
                  <c:v>98.101994000000005</c:v>
                </c:pt>
                <c:pt idx="1858">
                  <c:v>98.131442000000007</c:v>
                </c:pt>
                <c:pt idx="1859">
                  <c:v>98.163355999999993</c:v>
                </c:pt>
                <c:pt idx="1860">
                  <c:v>98.190517999999997</c:v>
                </c:pt>
                <c:pt idx="1861">
                  <c:v>98.220181999999994</c:v>
                </c:pt>
                <c:pt idx="1862">
                  <c:v>98.243510000000001</c:v>
                </c:pt>
                <c:pt idx="1863">
                  <c:v>98.251519999999999</c:v>
                </c:pt>
                <c:pt idx="1864">
                  <c:v>98.288600000000002</c:v>
                </c:pt>
                <c:pt idx="1865">
                  <c:v>98.314555999999996</c:v>
                </c:pt>
                <c:pt idx="1866">
                  <c:v>98.326256000000001</c:v>
                </c:pt>
                <c:pt idx="1867">
                  <c:v>98.343356</c:v>
                </c:pt>
                <c:pt idx="1868">
                  <c:v>98.376728</c:v>
                </c:pt>
                <c:pt idx="1869">
                  <c:v>98.414798000000005</c:v>
                </c:pt>
                <c:pt idx="1870">
                  <c:v>98.439170000000004</c:v>
                </c:pt>
                <c:pt idx="1871">
                  <c:v>98.448746</c:v>
                </c:pt>
                <c:pt idx="1872">
                  <c:v>98.487607999999994</c:v>
                </c:pt>
                <c:pt idx="1873">
                  <c:v>98.510503999999997</c:v>
                </c:pt>
                <c:pt idx="1874">
                  <c:v>98.531617999999995</c:v>
                </c:pt>
                <c:pt idx="1875">
                  <c:v>98.553631999999993</c:v>
                </c:pt>
                <c:pt idx="1876">
                  <c:v>98.575177999999994</c:v>
                </c:pt>
                <c:pt idx="1877">
                  <c:v>98.601457999999994</c:v>
                </c:pt>
                <c:pt idx="1878">
                  <c:v>98.614165999999997</c:v>
                </c:pt>
                <c:pt idx="1879">
                  <c:v>98.646584000000004</c:v>
                </c:pt>
                <c:pt idx="1880">
                  <c:v>98.676392000000007</c:v>
                </c:pt>
                <c:pt idx="1881">
                  <c:v>98.690342000000001</c:v>
                </c:pt>
                <c:pt idx="1882">
                  <c:v>98.714011999999997</c:v>
                </c:pt>
                <c:pt idx="1883">
                  <c:v>98.747203999999996</c:v>
                </c:pt>
                <c:pt idx="1884">
                  <c:v>98.765401999999995</c:v>
                </c:pt>
                <c:pt idx="1885">
                  <c:v>98.769649999999999</c:v>
                </c:pt>
                <c:pt idx="1886">
                  <c:v>98.78801</c:v>
                </c:pt>
                <c:pt idx="1887">
                  <c:v>98.836376000000001</c:v>
                </c:pt>
                <c:pt idx="1888">
                  <c:v>98.853278000000003</c:v>
                </c:pt>
                <c:pt idx="1889">
                  <c:v>98.882564000000002</c:v>
                </c:pt>
                <c:pt idx="1890">
                  <c:v>98.896730000000005</c:v>
                </c:pt>
                <c:pt idx="1891">
                  <c:v>98.91968</c:v>
                </c:pt>
                <c:pt idx="1892">
                  <c:v>98.947345999999996</c:v>
                </c:pt>
                <c:pt idx="1893">
                  <c:v>98.969161999999997</c:v>
                </c:pt>
                <c:pt idx="1894">
                  <c:v>98.992508000000001</c:v>
                </c:pt>
                <c:pt idx="1895">
                  <c:v>99.028976</c:v>
                </c:pt>
                <c:pt idx="1896">
                  <c:v>99.048524</c:v>
                </c:pt>
                <c:pt idx="1897">
                  <c:v>99.055021999999994</c:v>
                </c:pt>
                <c:pt idx="1898">
                  <c:v>99.077954000000005</c:v>
                </c:pt>
                <c:pt idx="1899">
                  <c:v>99.100436000000002</c:v>
                </c:pt>
                <c:pt idx="1900">
                  <c:v>99.131360000000001</c:v>
                </c:pt>
                <c:pt idx="1901">
                  <c:v>99.148604000000006</c:v>
                </c:pt>
                <c:pt idx="1902">
                  <c:v>99.172507999999993</c:v>
                </c:pt>
                <c:pt idx="1903">
                  <c:v>99.193045999999995</c:v>
                </c:pt>
                <c:pt idx="1904">
                  <c:v>99.217489999999998</c:v>
                </c:pt>
                <c:pt idx="1905">
                  <c:v>99.257756000000001</c:v>
                </c:pt>
                <c:pt idx="1906">
                  <c:v>99.260257999999993</c:v>
                </c:pt>
                <c:pt idx="1907">
                  <c:v>99.289544000000006</c:v>
                </c:pt>
                <c:pt idx="1908">
                  <c:v>99.322124000000002</c:v>
                </c:pt>
                <c:pt idx="1909">
                  <c:v>99.344678000000002</c:v>
                </c:pt>
                <c:pt idx="1910">
                  <c:v>99.360733999999994</c:v>
                </c:pt>
                <c:pt idx="1911">
                  <c:v>99.387122000000005</c:v>
                </c:pt>
                <c:pt idx="1912">
                  <c:v>99.404275999999996</c:v>
                </c:pt>
                <c:pt idx="1913">
                  <c:v>99.433166</c:v>
                </c:pt>
                <c:pt idx="1914">
                  <c:v>99.459661999999994</c:v>
                </c:pt>
                <c:pt idx="1915">
                  <c:v>99.481819999999999</c:v>
                </c:pt>
                <c:pt idx="1916">
                  <c:v>99.505381999999997</c:v>
                </c:pt>
                <c:pt idx="1917">
                  <c:v>99.520843999999997</c:v>
                </c:pt>
                <c:pt idx="1918">
                  <c:v>99.531518000000005</c:v>
                </c:pt>
                <c:pt idx="1919">
                  <c:v>99.570344000000006</c:v>
                </c:pt>
                <c:pt idx="1920">
                  <c:v>99.579830000000001</c:v>
                </c:pt>
                <c:pt idx="1921">
                  <c:v>99.596624000000006</c:v>
                </c:pt>
                <c:pt idx="1922">
                  <c:v>99.631237999999996</c:v>
                </c:pt>
                <c:pt idx="1923">
                  <c:v>99.670568000000003</c:v>
                </c:pt>
                <c:pt idx="1924">
                  <c:v>99.678740000000005</c:v>
                </c:pt>
                <c:pt idx="1925">
                  <c:v>99.700124000000002</c:v>
                </c:pt>
                <c:pt idx="1926">
                  <c:v>99.726349999999996</c:v>
                </c:pt>
                <c:pt idx="1927">
                  <c:v>99.749713999999997</c:v>
                </c:pt>
                <c:pt idx="1928">
                  <c:v>99.765788000000001</c:v>
                </c:pt>
                <c:pt idx="1929">
                  <c:v>99.789602000000002</c:v>
                </c:pt>
                <c:pt idx="1930">
                  <c:v>99.819230000000005</c:v>
                </c:pt>
                <c:pt idx="1931">
                  <c:v>99.854960000000005</c:v>
                </c:pt>
                <c:pt idx="1932">
                  <c:v>99.860935999999995</c:v>
                </c:pt>
                <c:pt idx="1933">
                  <c:v>99.872348000000002</c:v>
                </c:pt>
                <c:pt idx="1934">
                  <c:v>99.900121999999996</c:v>
                </c:pt>
                <c:pt idx="1935">
                  <c:v>99.931675999999996</c:v>
                </c:pt>
                <c:pt idx="1936">
                  <c:v>99.950108</c:v>
                </c:pt>
                <c:pt idx="1937">
                  <c:v>99.972409999999996</c:v>
                </c:pt>
                <c:pt idx="1938">
                  <c:v>99.991885999999994</c:v>
                </c:pt>
                <c:pt idx="1939">
                  <c:v>100.013396</c:v>
                </c:pt>
                <c:pt idx="1940">
                  <c:v>100.051862</c:v>
                </c:pt>
                <c:pt idx="1941">
                  <c:v>100.077854</c:v>
                </c:pt>
                <c:pt idx="1942">
                  <c:v>100.08737600000001</c:v>
                </c:pt>
                <c:pt idx="1943">
                  <c:v>100.09166</c:v>
                </c:pt>
                <c:pt idx="1944">
                  <c:v>100.119254</c:v>
                </c:pt>
                <c:pt idx="1945">
                  <c:v>100.145174</c:v>
                </c:pt>
                <c:pt idx="1946">
                  <c:v>100.15088</c:v>
                </c:pt>
                <c:pt idx="1947">
                  <c:v>100.180454</c:v>
                </c:pt>
                <c:pt idx="1948">
                  <c:v>100.19422400000001</c:v>
                </c:pt>
                <c:pt idx="1949">
                  <c:v>100.249448</c:v>
                </c:pt>
                <c:pt idx="1950">
                  <c:v>100.26368600000001</c:v>
                </c:pt>
                <c:pt idx="1951">
                  <c:v>100.27405400000001</c:v>
                </c:pt>
                <c:pt idx="1952">
                  <c:v>100.29324200000001</c:v>
                </c:pt>
                <c:pt idx="1953">
                  <c:v>100.31770400000001</c:v>
                </c:pt>
                <c:pt idx="1954">
                  <c:v>100.35179599999999</c:v>
                </c:pt>
                <c:pt idx="1955">
                  <c:v>100.3604</c:v>
                </c:pt>
                <c:pt idx="1956">
                  <c:v>100.38083</c:v>
                </c:pt>
                <c:pt idx="1957">
                  <c:v>100.41305</c:v>
                </c:pt>
                <c:pt idx="1958">
                  <c:v>100.42646000000001</c:v>
                </c:pt>
                <c:pt idx="1959">
                  <c:v>100.45283000000001</c:v>
                </c:pt>
                <c:pt idx="1960">
                  <c:v>100.474844</c:v>
                </c:pt>
                <c:pt idx="1961">
                  <c:v>100.497578</c:v>
                </c:pt>
                <c:pt idx="1962">
                  <c:v>100.525802</c:v>
                </c:pt>
                <c:pt idx="1963">
                  <c:v>100.55408</c:v>
                </c:pt>
                <c:pt idx="1964">
                  <c:v>100.557518</c:v>
                </c:pt>
                <c:pt idx="1965">
                  <c:v>100.565726</c:v>
                </c:pt>
                <c:pt idx="1966">
                  <c:v>100.581368</c:v>
                </c:pt>
                <c:pt idx="1967">
                  <c:v>100.62222800000001</c:v>
                </c:pt>
                <c:pt idx="1968">
                  <c:v>100.64267599999999</c:v>
                </c:pt>
                <c:pt idx="1969">
                  <c:v>100.660766</c:v>
                </c:pt>
                <c:pt idx="1970">
                  <c:v>100.66811</c:v>
                </c:pt>
                <c:pt idx="1971">
                  <c:v>100.713398</c:v>
                </c:pt>
                <c:pt idx="1972">
                  <c:v>100.734944</c:v>
                </c:pt>
                <c:pt idx="1973">
                  <c:v>100.73751799999999</c:v>
                </c:pt>
                <c:pt idx="1974">
                  <c:v>100.754276</c:v>
                </c:pt>
                <c:pt idx="1975">
                  <c:v>100.79042</c:v>
                </c:pt>
                <c:pt idx="1976">
                  <c:v>100.811516</c:v>
                </c:pt>
                <c:pt idx="1977">
                  <c:v>100.831982</c:v>
                </c:pt>
                <c:pt idx="1978">
                  <c:v>100.858424</c:v>
                </c:pt>
                <c:pt idx="1979">
                  <c:v>100.876874</c:v>
                </c:pt>
                <c:pt idx="1980">
                  <c:v>100.901408</c:v>
                </c:pt>
                <c:pt idx="1981">
                  <c:v>100.924556</c:v>
                </c:pt>
                <c:pt idx="1982">
                  <c:v>100.94441</c:v>
                </c:pt>
                <c:pt idx="1983">
                  <c:v>100.953896</c:v>
                </c:pt>
                <c:pt idx="1984">
                  <c:v>100.97148199999999</c:v>
                </c:pt>
                <c:pt idx="1985">
                  <c:v>101.00595199999999</c:v>
                </c:pt>
                <c:pt idx="1986">
                  <c:v>101.010092</c:v>
                </c:pt>
                <c:pt idx="1987">
                  <c:v>101.044472</c:v>
                </c:pt>
                <c:pt idx="1988">
                  <c:v>101.07714199999999</c:v>
                </c:pt>
                <c:pt idx="1989">
                  <c:v>101.087906</c:v>
                </c:pt>
                <c:pt idx="1990">
                  <c:v>101.104592</c:v>
                </c:pt>
                <c:pt idx="1991">
                  <c:v>101.123294</c:v>
                </c:pt>
                <c:pt idx="1992">
                  <c:v>101.13755</c:v>
                </c:pt>
                <c:pt idx="1993">
                  <c:v>101.172578</c:v>
                </c:pt>
                <c:pt idx="1994">
                  <c:v>101.207696</c:v>
                </c:pt>
                <c:pt idx="1995">
                  <c:v>101.22238400000001</c:v>
                </c:pt>
                <c:pt idx="1996">
                  <c:v>101.229494</c:v>
                </c:pt>
                <c:pt idx="1997">
                  <c:v>101.258528</c:v>
                </c:pt>
                <c:pt idx="1998">
                  <c:v>101.27892199999999</c:v>
                </c:pt>
                <c:pt idx="1999">
                  <c:v>101.29866800000001</c:v>
                </c:pt>
                <c:pt idx="2000">
                  <c:v>101.316344</c:v>
                </c:pt>
                <c:pt idx="2001">
                  <c:v>101.32422800000001</c:v>
                </c:pt>
                <c:pt idx="2002">
                  <c:v>101.341598</c:v>
                </c:pt>
                <c:pt idx="2003">
                  <c:v>101.360732</c:v>
                </c:pt>
                <c:pt idx="2004">
                  <c:v>101.40449</c:v>
                </c:pt>
                <c:pt idx="2005">
                  <c:v>101.406452</c:v>
                </c:pt>
                <c:pt idx="2006">
                  <c:v>101.44229</c:v>
                </c:pt>
                <c:pt idx="2007">
                  <c:v>101.472566</c:v>
                </c:pt>
                <c:pt idx="2008">
                  <c:v>101.48842399999999</c:v>
                </c:pt>
                <c:pt idx="2009">
                  <c:v>101.506334</c:v>
                </c:pt>
                <c:pt idx="2010">
                  <c:v>101.51243599999999</c:v>
                </c:pt>
                <c:pt idx="2011">
                  <c:v>101.52878</c:v>
                </c:pt>
                <c:pt idx="2012">
                  <c:v>101.569586</c:v>
                </c:pt>
                <c:pt idx="2013">
                  <c:v>101.584778</c:v>
                </c:pt>
                <c:pt idx="2014">
                  <c:v>101.59309399999999</c:v>
                </c:pt>
                <c:pt idx="2015">
                  <c:v>101.619248</c:v>
                </c:pt>
                <c:pt idx="2016">
                  <c:v>101.64901999999999</c:v>
                </c:pt>
                <c:pt idx="2017">
                  <c:v>101.65683199999999</c:v>
                </c:pt>
                <c:pt idx="2018">
                  <c:v>101.67738799999999</c:v>
                </c:pt>
                <c:pt idx="2019">
                  <c:v>101.69564</c:v>
                </c:pt>
                <c:pt idx="2020">
                  <c:v>101.725376</c:v>
                </c:pt>
                <c:pt idx="2021">
                  <c:v>101.740352</c:v>
                </c:pt>
                <c:pt idx="2022">
                  <c:v>101.774012</c:v>
                </c:pt>
                <c:pt idx="2023">
                  <c:v>101.78375</c:v>
                </c:pt>
                <c:pt idx="2024">
                  <c:v>101.815124</c:v>
                </c:pt>
                <c:pt idx="2025">
                  <c:v>101.839136</c:v>
                </c:pt>
                <c:pt idx="2026">
                  <c:v>101.851124</c:v>
                </c:pt>
                <c:pt idx="2027">
                  <c:v>101.874326</c:v>
                </c:pt>
                <c:pt idx="2028">
                  <c:v>101.88995</c:v>
                </c:pt>
                <c:pt idx="2029">
                  <c:v>101.899976</c:v>
                </c:pt>
                <c:pt idx="2030">
                  <c:v>101.92928000000001</c:v>
                </c:pt>
                <c:pt idx="2031">
                  <c:v>101.946056</c:v>
                </c:pt>
                <c:pt idx="2032">
                  <c:v>101.95871</c:v>
                </c:pt>
                <c:pt idx="2033">
                  <c:v>101.97671</c:v>
                </c:pt>
                <c:pt idx="2034">
                  <c:v>102.009452</c:v>
                </c:pt>
                <c:pt idx="2035">
                  <c:v>102.02574199999999</c:v>
                </c:pt>
                <c:pt idx="2036">
                  <c:v>102.03782</c:v>
                </c:pt>
                <c:pt idx="2037">
                  <c:v>102.05132</c:v>
                </c:pt>
                <c:pt idx="2038">
                  <c:v>102.07553</c:v>
                </c:pt>
                <c:pt idx="2039">
                  <c:v>102.09493399999999</c:v>
                </c:pt>
                <c:pt idx="2040">
                  <c:v>102.11739799999999</c:v>
                </c:pt>
                <c:pt idx="2041">
                  <c:v>102.131438</c:v>
                </c:pt>
                <c:pt idx="2042">
                  <c:v>102.14825</c:v>
                </c:pt>
                <c:pt idx="2043">
                  <c:v>102.18552800000001</c:v>
                </c:pt>
                <c:pt idx="2044">
                  <c:v>102.21764</c:v>
                </c:pt>
                <c:pt idx="2045">
                  <c:v>102.220934</c:v>
                </c:pt>
                <c:pt idx="2046">
                  <c:v>102.232544</c:v>
                </c:pt>
                <c:pt idx="2047">
                  <c:v>102.26075</c:v>
                </c:pt>
                <c:pt idx="2048">
                  <c:v>102.27626600000001</c:v>
                </c:pt>
                <c:pt idx="2049">
                  <c:v>102.304508</c:v>
                </c:pt>
                <c:pt idx="2050">
                  <c:v>102.31205</c:v>
                </c:pt>
                <c:pt idx="2051">
                  <c:v>102.332156</c:v>
                </c:pt>
                <c:pt idx="2052">
                  <c:v>102.369902</c:v>
                </c:pt>
                <c:pt idx="2053">
                  <c:v>102.388226</c:v>
                </c:pt>
                <c:pt idx="2054">
                  <c:v>102.404822</c:v>
                </c:pt>
                <c:pt idx="2055">
                  <c:v>102.423362</c:v>
                </c:pt>
                <c:pt idx="2056">
                  <c:v>102.443018</c:v>
                </c:pt>
                <c:pt idx="2057">
                  <c:v>102.452288</c:v>
                </c:pt>
                <c:pt idx="2058">
                  <c:v>102.488648</c:v>
                </c:pt>
                <c:pt idx="2059">
                  <c:v>102.488522</c:v>
                </c:pt>
                <c:pt idx="2060">
                  <c:v>102.50987000000001</c:v>
                </c:pt>
                <c:pt idx="2061">
                  <c:v>102.537644</c:v>
                </c:pt>
                <c:pt idx="2062">
                  <c:v>102.565832</c:v>
                </c:pt>
                <c:pt idx="2063">
                  <c:v>102.582014</c:v>
                </c:pt>
                <c:pt idx="2064">
                  <c:v>102.594866</c:v>
                </c:pt>
                <c:pt idx="2065">
                  <c:v>102.598736</c:v>
                </c:pt>
                <c:pt idx="2066">
                  <c:v>102.62080400000001</c:v>
                </c:pt>
                <c:pt idx="2067">
                  <c:v>102.638876</c:v>
                </c:pt>
                <c:pt idx="2068">
                  <c:v>102.65208800000001</c:v>
                </c:pt>
                <c:pt idx="2069">
                  <c:v>102.67345400000001</c:v>
                </c:pt>
                <c:pt idx="2070">
                  <c:v>102.707114</c:v>
                </c:pt>
                <c:pt idx="2071">
                  <c:v>102.73265600000001</c:v>
                </c:pt>
                <c:pt idx="2072">
                  <c:v>102.74126</c:v>
                </c:pt>
                <c:pt idx="2073">
                  <c:v>102.760034</c:v>
                </c:pt>
                <c:pt idx="2074">
                  <c:v>102.782732</c:v>
                </c:pt>
                <c:pt idx="2075">
                  <c:v>102.806276</c:v>
                </c:pt>
                <c:pt idx="2076">
                  <c:v>102.82794800000001</c:v>
                </c:pt>
                <c:pt idx="2077">
                  <c:v>102.83784799999999</c:v>
                </c:pt>
                <c:pt idx="2078">
                  <c:v>102.83676800000001</c:v>
                </c:pt>
                <c:pt idx="2079">
                  <c:v>102.857108</c:v>
                </c:pt>
                <c:pt idx="2080">
                  <c:v>102.897086</c:v>
                </c:pt>
                <c:pt idx="2081">
                  <c:v>102.903674</c:v>
                </c:pt>
                <c:pt idx="2082">
                  <c:v>102.91296199999999</c:v>
                </c:pt>
                <c:pt idx="2083">
                  <c:v>102.92639</c:v>
                </c:pt>
                <c:pt idx="2084">
                  <c:v>102.964676</c:v>
                </c:pt>
                <c:pt idx="2085">
                  <c:v>102.98190200000001</c:v>
                </c:pt>
                <c:pt idx="2086">
                  <c:v>102.99261199999999</c:v>
                </c:pt>
                <c:pt idx="2087">
                  <c:v>103.01298800000001</c:v>
                </c:pt>
                <c:pt idx="2088">
                  <c:v>103.04168</c:v>
                </c:pt>
                <c:pt idx="2089">
                  <c:v>103.054928</c:v>
                </c:pt>
                <c:pt idx="2090">
                  <c:v>103.06655600000001</c:v>
                </c:pt>
                <c:pt idx="2091">
                  <c:v>103.075394</c:v>
                </c:pt>
                <c:pt idx="2092">
                  <c:v>103.105796</c:v>
                </c:pt>
                <c:pt idx="2093">
                  <c:v>103.129592</c:v>
                </c:pt>
                <c:pt idx="2094">
                  <c:v>103.14364999999999</c:v>
                </c:pt>
                <c:pt idx="2095">
                  <c:v>103.156538</c:v>
                </c:pt>
                <c:pt idx="2096">
                  <c:v>103.178498</c:v>
                </c:pt>
                <c:pt idx="2097">
                  <c:v>103.197272</c:v>
                </c:pt>
                <c:pt idx="2098">
                  <c:v>103.232246</c:v>
                </c:pt>
                <c:pt idx="2099">
                  <c:v>103.23752</c:v>
                </c:pt>
                <c:pt idx="2100">
                  <c:v>103.25078600000001</c:v>
                </c:pt>
                <c:pt idx="2101">
                  <c:v>103.26605000000001</c:v>
                </c:pt>
                <c:pt idx="2102">
                  <c:v>103.29611</c:v>
                </c:pt>
                <c:pt idx="2103">
                  <c:v>103.30979000000001</c:v>
                </c:pt>
                <c:pt idx="2104">
                  <c:v>103.327286</c:v>
                </c:pt>
                <c:pt idx="2105">
                  <c:v>103.34951599999999</c:v>
                </c:pt>
                <c:pt idx="2106">
                  <c:v>103.373834</c:v>
                </c:pt>
                <c:pt idx="2107">
                  <c:v>103.385876</c:v>
                </c:pt>
                <c:pt idx="2108">
                  <c:v>103.39943</c:v>
                </c:pt>
                <c:pt idx="2109">
                  <c:v>103.40249</c:v>
                </c:pt>
                <c:pt idx="2110">
                  <c:v>103.422128</c:v>
                </c:pt>
                <c:pt idx="2111">
                  <c:v>103.44911</c:v>
                </c:pt>
                <c:pt idx="2112">
                  <c:v>103.463978</c:v>
                </c:pt>
                <c:pt idx="2113">
                  <c:v>103.474688</c:v>
                </c:pt>
                <c:pt idx="2114">
                  <c:v>103.496162</c:v>
                </c:pt>
                <c:pt idx="2115">
                  <c:v>103.5329</c:v>
                </c:pt>
                <c:pt idx="2116">
                  <c:v>103.547534</c:v>
                </c:pt>
                <c:pt idx="2117">
                  <c:v>103.55486000000001</c:v>
                </c:pt>
                <c:pt idx="2118">
                  <c:v>103.57422800000001</c:v>
                </c:pt>
                <c:pt idx="2119">
                  <c:v>103.603298</c:v>
                </c:pt>
                <c:pt idx="2120">
                  <c:v>103.62533000000001</c:v>
                </c:pt>
                <c:pt idx="2121">
                  <c:v>103.64131399999999</c:v>
                </c:pt>
                <c:pt idx="2122">
                  <c:v>103.64176399999999</c:v>
                </c:pt>
                <c:pt idx="2123">
                  <c:v>103.65512</c:v>
                </c:pt>
                <c:pt idx="2124">
                  <c:v>103.685126</c:v>
                </c:pt>
                <c:pt idx="2125">
                  <c:v>103.705106</c:v>
                </c:pt>
                <c:pt idx="2126">
                  <c:v>103.726022</c:v>
                </c:pt>
                <c:pt idx="2127">
                  <c:v>103.73415799999999</c:v>
                </c:pt>
                <c:pt idx="2128">
                  <c:v>103.756946</c:v>
                </c:pt>
                <c:pt idx="2129">
                  <c:v>103.775576</c:v>
                </c:pt>
                <c:pt idx="2130">
                  <c:v>103.79443999999999</c:v>
                </c:pt>
                <c:pt idx="2131">
                  <c:v>103.79696</c:v>
                </c:pt>
                <c:pt idx="2132">
                  <c:v>103.82135</c:v>
                </c:pt>
                <c:pt idx="2133">
                  <c:v>103.84205</c:v>
                </c:pt>
                <c:pt idx="2134">
                  <c:v>103.85700799999999</c:v>
                </c:pt>
                <c:pt idx="2135">
                  <c:v>103.859492</c:v>
                </c:pt>
                <c:pt idx="2136">
                  <c:v>103.88037199999999</c:v>
                </c:pt>
                <c:pt idx="2137">
                  <c:v>103.909694</c:v>
                </c:pt>
                <c:pt idx="2138">
                  <c:v>103.91876600000001</c:v>
                </c:pt>
                <c:pt idx="2139">
                  <c:v>103.926254</c:v>
                </c:pt>
                <c:pt idx="2140">
                  <c:v>103.950536</c:v>
                </c:pt>
                <c:pt idx="2141">
                  <c:v>103.96531400000001</c:v>
                </c:pt>
                <c:pt idx="2142">
                  <c:v>103.98182</c:v>
                </c:pt>
                <c:pt idx="2143">
                  <c:v>104.009882</c:v>
                </c:pt>
                <c:pt idx="2144">
                  <c:v>104.023724</c:v>
                </c:pt>
                <c:pt idx="2145">
                  <c:v>104.04365</c:v>
                </c:pt>
                <c:pt idx="2146">
                  <c:v>104.054738</c:v>
                </c:pt>
                <c:pt idx="2147">
                  <c:v>104.05967</c:v>
                </c:pt>
                <c:pt idx="2148">
                  <c:v>104.07624800000001</c:v>
                </c:pt>
                <c:pt idx="2149">
                  <c:v>104.098298</c:v>
                </c:pt>
                <c:pt idx="2150">
                  <c:v>104.11124</c:v>
                </c:pt>
                <c:pt idx="2151">
                  <c:v>104.14391000000001</c:v>
                </c:pt>
                <c:pt idx="2152">
                  <c:v>104.165852</c:v>
                </c:pt>
                <c:pt idx="2153">
                  <c:v>104.172656</c:v>
                </c:pt>
                <c:pt idx="2154">
                  <c:v>104.18345600000001</c:v>
                </c:pt>
                <c:pt idx="2155">
                  <c:v>104.20210400000001</c:v>
                </c:pt>
                <c:pt idx="2156">
                  <c:v>104.22111200000001</c:v>
                </c:pt>
                <c:pt idx="2157">
                  <c:v>104.243396</c:v>
                </c:pt>
                <c:pt idx="2158">
                  <c:v>104.258426</c:v>
                </c:pt>
                <c:pt idx="2159">
                  <c:v>104.27075600000001</c:v>
                </c:pt>
                <c:pt idx="2160">
                  <c:v>104.303048</c:v>
                </c:pt>
                <c:pt idx="2161">
                  <c:v>104.320418</c:v>
                </c:pt>
                <c:pt idx="2162">
                  <c:v>104.320274</c:v>
                </c:pt>
                <c:pt idx="2163">
                  <c:v>104.325422</c:v>
                </c:pt>
                <c:pt idx="2164">
                  <c:v>104.361188</c:v>
                </c:pt>
                <c:pt idx="2165">
                  <c:v>104.383346</c:v>
                </c:pt>
                <c:pt idx="2166">
                  <c:v>104.389718</c:v>
                </c:pt>
                <c:pt idx="2167">
                  <c:v>104.41086799999999</c:v>
                </c:pt>
                <c:pt idx="2168">
                  <c:v>104.430128</c:v>
                </c:pt>
                <c:pt idx="2169">
                  <c:v>104.45774</c:v>
                </c:pt>
                <c:pt idx="2170">
                  <c:v>104.4725</c:v>
                </c:pt>
                <c:pt idx="2171">
                  <c:v>104.492048</c:v>
                </c:pt>
                <c:pt idx="2172">
                  <c:v>104.495396</c:v>
                </c:pt>
                <c:pt idx="2173">
                  <c:v>104.51381000000001</c:v>
                </c:pt>
                <c:pt idx="2174">
                  <c:v>104.526464</c:v>
                </c:pt>
                <c:pt idx="2175">
                  <c:v>104.540936</c:v>
                </c:pt>
                <c:pt idx="2176">
                  <c:v>104.55216799999999</c:v>
                </c:pt>
                <c:pt idx="2177">
                  <c:v>104.56322</c:v>
                </c:pt>
                <c:pt idx="2178">
                  <c:v>104.584154</c:v>
                </c:pt>
                <c:pt idx="2179">
                  <c:v>104.600858</c:v>
                </c:pt>
                <c:pt idx="2180">
                  <c:v>104.61329600000001</c:v>
                </c:pt>
                <c:pt idx="2181">
                  <c:v>104.638154</c:v>
                </c:pt>
                <c:pt idx="2182">
                  <c:v>104.639216</c:v>
                </c:pt>
                <c:pt idx="2183">
                  <c:v>104.664092</c:v>
                </c:pt>
                <c:pt idx="2184">
                  <c:v>104.68138999999999</c:v>
                </c:pt>
                <c:pt idx="2185">
                  <c:v>104.697446</c:v>
                </c:pt>
                <c:pt idx="2186">
                  <c:v>104.71184599999999</c:v>
                </c:pt>
                <c:pt idx="2187">
                  <c:v>104.73944</c:v>
                </c:pt>
                <c:pt idx="2188">
                  <c:v>104.751662</c:v>
                </c:pt>
                <c:pt idx="2189">
                  <c:v>104.77086799999999</c:v>
                </c:pt>
                <c:pt idx="2190">
                  <c:v>104.771246</c:v>
                </c:pt>
                <c:pt idx="2191">
                  <c:v>104.81160199999999</c:v>
                </c:pt>
                <c:pt idx="2192">
                  <c:v>104.827208</c:v>
                </c:pt>
                <c:pt idx="2193">
                  <c:v>104.832536</c:v>
                </c:pt>
                <c:pt idx="2194">
                  <c:v>104.84276</c:v>
                </c:pt>
                <c:pt idx="2195">
                  <c:v>104.855414</c:v>
                </c:pt>
                <c:pt idx="2196">
                  <c:v>104.873018</c:v>
                </c:pt>
                <c:pt idx="2197">
                  <c:v>104.88974</c:v>
                </c:pt>
                <c:pt idx="2198">
                  <c:v>104.896652</c:v>
                </c:pt>
                <c:pt idx="2199">
                  <c:v>104.915336</c:v>
                </c:pt>
                <c:pt idx="2200">
                  <c:v>104.93328200000001</c:v>
                </c:pt>
                <c:pt idx="2201">
                  <c:v>104.94636800000001</c:v>
                </c:pt>
                <c:pt idx="2202">
                  <c:v>104.97056000000001</c:v>
                </c:pt>
                <c:pt idx="2203">
                  <c:v>104.992952</c:v>
                </c:pt>
                <c:pt idx="2204">
                  <c:v>104.995076</c:v>
                </c:pt>
                <c:pt idx="2205">
                  <c:v>105.01223</c:v>
                </c:pt>
                <c:pt idx="2206">
                  <c:v>105.029582</c:v>
                </c:pt>
                <c:pt idx="2207">
                  <c:v>105.03824</c:v>
                </c:pt>
                <c:pt idx="2208">
                  <c:v>105.04911199999999</c:v>
                </c:pt>
                <c:pt idx="2209">
                  <c:v>105.06416</c:v>
                </c:pt>
                <c:pt idx="2210">
                  <c:v>105.09850400000001</c:v>
                </c:pt>
                <c:pt idx="2211">
                  <c:v>105.11994199999999</c:v>
                </c:pt>
                <c:pt idx="2212">
                  <c:v>105.126746</c:v>
                </c:pt>
                <c:pt idx="2213">
                  <c:v>105.140156</c:v>
                </c:pt>
                <c:pt idx="2214">
                  <c:v>105.155276</c:v>
                </c:pt>
                <c:pt idx="2215">
                  <c:v>105.178208</c:v>
                </c:pt>
                <c:pt idx="2216">
                  <c:v>105.175202</c:v>
                </c:pt>
                <c:pt idx="2217">
                  <c:v>105.196838</c:v>
                </c:pt>
                <c:pt idx="2218">
                  <c:v>105.219752</c:v>
                </c:pt>
                <c:pt idx="2219">
                  <c:v>105.23006599999999</c:v>
                </c:pt>
                <c:pt idx="2220">
                  <c:v>105.23760799999999</c:v>
                </c:pt>
                <c:pt idx="2221">
                  <c:v>105.24997399999999</c:v>
                </c:pt>
                <c:pt idx="2222">
                  <c:v>105.27436400000001</c:v>
                </c:pt>
                <c:pt idx="2223">
                  <c:v>105.294524</c:v>
                </c:pt>
                <c:pt idx="2224">
                  <c:v>105.292688</c:v>
                </c:pt>
                <c:pt idx="2225">
                  <c:v>105.304874</c:v>
                </c:pt>
                <c:pt idx="2226">
                  <c:v>105.33309800000001</c:v>
                </c:pt>
                <c:pt idx="2227">
                  <c:v>105.352718</c:v>
                </c:pt>
                <c:pt idx="2228">
                  <c:v>105.359486</c:v>
                </c:pt>
                <c:pt idx="2229">
                  <c:v>105.375812</c:v>
                </c:pt>
                <c:pt idx="2230">
                  <c:v>105.381518</c:v>
                </c:pt>
                <c:pt idx="2231">
                  <c:v>105.39716</c:v>
                </c:pt>
                <c:pt idx="2232">
                  <c:v>105.4247</c:v>
                </c:pt>
                <c:pt idx="2233">
                  <c:v>105.45056599999999</c:v>
                </c:pt>
                <c:pt idx="2234">
                  <c:v>105.454472</c:v>
                </c:pt>
                <c:pt idx="2235">
                  <c:v>105.4652</c:v>
                </c:pt>
                <c:pt idx="2236">
                  <c:v>105.47286800000001</c:v>
                </c:pt>
                <c:pt idx="2237">
                  <c:v>105.49232600000001</c:v>
                </c:pt>
                <c:pt idx="2238">
                  <c:v>105.513458</c:v>
                </c:pt>
                <c:pt idx="2239">
                  <c:v>105.513296</c:v>
                </c:pt>
                <c:pt idx="2240">
                  <c:v>105.526112</c:v>
                </c:pt>
                <c:pt idx="2241">
                  <c:v>105.551492</c:v>
                </c:pt>
                <c:pt idx="2242">
                  <c:v>105.56306600000001</c:v>
                </c:pt>
                <c:pt idx="2243">
                  <c:v>105.57383</c:v>
                </c:pt>
                <c:pt idx="2244">
                  <c:v>105.59242399999999</c:v>
                </c:pt>
                <c:pt idx="2245">
                  <c:v>105.602396</c:v>
                </c:pt>
                <c:pt idx="2246">
                  <c:v>105.621746</c:v>
                </c:pt>
                <c:pt idx="2247">
                  <c:v>105.63171800000001</c:v>
                </c:pt>
                <c:pt idx="2248">
                  <c:v>105.639116</c:v>
                </c:pt>
                <c:pt idx="2249">
                  <c:v>105.669212</c:v>
                </c:pt>
                <c:pt idx="2250">
                  <c:v>105.692054</c:v>
                </c:pt>
                <c:pt idx="2251">
                  <c:v>105.702836</c:v>
                </c:pt>
                <c:pt idx="2252">
                  <c:v>105.71574200000001</c:v>
                </c:pt>
                <c:pt idx="2253">
                  <c:v>105.72054799999999</c:v>
                </c:pt>
                <c:pt idx="2254">
                  <c:v>105.73916</c:v>
                </c:pt>
                <c:pt idx="2255">
                  <c:v>105.73964599999999</c:v>
                </c:pt>
                <c:pt idx="2256">
                  <c:v>105.76094000000001</c:v>
                </c:pt>
                <c:pt idx="2257">
                  <c:v>105.763226</c:v>
                </c:pt>
                <c:pt idx="2258">
                  <c:v>105.79379</c:v>
                </c:pt>
                <c:pt idx="2259">
                  <c:v>105.815696</c:v>
                </c:pt>
                <c:pt idx="2260">
                  <c:v>105.83177000000001</c:v>
                </c:pt>
                <c:pt idx="2261">
                  <c:v>105.840608</c:v>
                </c:pt>
                <c:pt idx="2262">
                  <c:v>105.844082</c:v>
                </c:pt>
                <c:pt idx="2263">
                  <c:v>105.849662</c:v>
                </c:pt>
                <c:pt idx="2264">
                  <c:v>105.875654</c:v>
                </c:pt>
                <c:pt idx="2265">
                  <c:v>105.89521999999999</c:v>
                </c:pt>
                <c:pt idx="2266">
                  <c:v>105.903842</c:v>
                </c:pt>
                <c:pt idx="2267">
                  <c:v>105.91624400000001</c:v>
                </c:pt>
                <c:pt idx="2268">
                  <c:v>105.939986</c:v>
                </c:pt>
                <c:pt idx="2269">
                  <c:v>105.939464</c:v>
                </c:pt>
                <c:pt idx="2270">
                  <c:v>105.94941799999999</c:v>
                </c:pt>
                <c:pt idx="2271">
                  <c:v>105.960668</c:v>
                </c:pt>
                <c:pt idx="2272">
                  <c:v>105.968552</c:v>
                </c:pt>
                <c:pt idx="2273">
                  <c:v>105.991592</c:v>
                </c:pt>
                <c:pt idx="2274">
                  <c:v>106.017962</c:v>
                </c:pt>
                <c:pt idx="2275">
                  <c:v>106.018142</c:v>
                </c:pt>
                <c:pt idx="2276">
                  <c:v>106.03733</c:v>
                </c:pt>
                <c:pt idx="2277">
                  <c:v>106.05819200000001</c:v>
                </c:pt>
                <c:pt idx="2278">
                  <c:v>106.06328600000001</c:v>
                </c:pt>
                <c:pt idx="2279">
                  <c:v>106.09034</c:v>
                </c:pt>
                <c:pt idx="2280">
                  <c:v>106.08528200000001</c:v>
                </c:pt>
                <c:pt idx="2281">
                  <c:v>106.112768</c:v>
                </c:pt>
                <c:pt idx="2282">
                  <c:v>106.12538600000001</c:v>
                </c:pt>
                <c:pt idx="2283">
                  <c:v>106.140218</c:v>
                </c:pt>
                <c:pt idx="2284">
                  <c:v>106.126772</c:v>
                </c:pt>
                <c:pt idx="2285">
                  <c:v>106.150784</c:v>
                </c:pt>
                <c:pt idx="2286">
                  <c:v>106.16719999999999</c:v>
                </c:pt>
                <c:pt idx="2287">
                  <c:v>106.18079</c:v>
                </c:pt>
                <c:pt idx="2288">
                  <c:v>106.192508</c:v>
                </c:pt>
                <c:pt idx="2289">
                  <c:v>106.214162</c:v>
                </c:pt>
                <c:pt idx="2290">
                  <c:v>106.2167</c:v>
                </c:pt>
                <c:pt idx="2291">
                  <c:v>106.237724</c:v>
                </c:pt>
                <c:pt idx="2292">
                  <c:v>106.255184</c:v>
                </c:pt>
                <c:pt idx="2293">
                  <c:v>106.25576</c:v>
                </c:pt>
                <c:pt idx="2294">
                  <c:v>106.26987200000001</c:v>
                </c:pt>
                <c:pt idx="2295">
                  <c:v>106.29895999999999</c:v>
                </c:pt>
                <c:pt idx="2296">
                  <c:v>106.307582</c:v>
                </c:pt>
                <c:pt idx="2297">
                  <c:v>106.320902</c:v>
                </c:pt>
                <c:pt idx="2298">
                  <c:v>106.33505</c:v>
                </c:pt>
                <c:pt idx="2299">
                  <c:v>106.349324</c:v>
                </c:pt>
                <c:pt idx="2300">
                  <c:v>106.350818</c:v>
                </c:pt>
                <c:pt idx="2301">
                  <c:v>106.351754</c:v>
                </c:pt>
                <c:pt idx="2302">
                  <c:v>106.369376</c:v>
                </c:pt>
                <c:pt idx="2303">
                  <c:v>106.384766</c:v>
                </c:pt>
                <c:pt idx="2304">
                  <c:v>106.405502</c:v>
                </c:pt>
                <c:pt idx="2305">
                  <c:v>106.423592</c:v>
                </c:pt>
                <c:pt idx="2306">
                  <c:v>106.430972</c:v>
                </c:pt>
                <c:pt idx="2307">
                  <c:v>106.42389799999999</c:v>
                </c:pt>
                <c:pt idx="2308">
                  <c:v>106.44301400000001</c:v>
                </c:pt>
                <c:pt idx="2309">
                  <c:v>106.470932</c:v>
                </c:pt>
                <c:pt idx="2310">
                  <c:v>106.486304</c:v>
                </c:pt>
                <c:pt idx="2311">
                  <c:v>106.48148</c:v>
                </c:pt>
                <c:pt idx="2312">
                  <c:v>106.50855199999999</c:v>
                </c:pt>
                <c:pt idx="2313">
                  <c:v>106.52558000000001</c:v>
                </c:pt>
                <c:pt idx="2314">
                  <c:v>106.518812</c:v>
                </c:pt>
                <c:pt idx="2315">
                  <c:v>106.52365399999999</c:v>
                </c:pt>
                <c:pt idx="2316">
                  <c:v>106.54683799999999</c:v>
                </c:pt>
                <c:pt idx="2317">
                  <c:v>106.585052</c:v>
                </c:pt>
                <c:pt idx="2318">
                  <c:v>106.58429599999999</c:v>
                </c:pt>
                <c:pt idx="2319">
                  <c:v>106.59129799999999</c:v>
                </c:pt>
                <c:pt idx="2320">
                  <c:v>106.609172</c:v>
                </c:pt>
                <c:pt idx="2321">
                  <c:v>106.612916</c:v>
                </c:pt>
                <c:pt idx="2322">
                  <c:v>106.623356</c:v>
                </c:pt>
                <c:pt idx="2323">
                  <c:v>106.63950199999999</c:v>
                </c:pt>
                <c:pt idx="2324">
                  <c:v>106.668626</c:v>
                </c:pt>
                <c:pt idx="2325">
                  <c:v>106.68299</c:v>
                </c:pt>
                <c:pt idx="2326">
                  <c:v>106.687184</c:v>
                </c:pt>
                <c:pt idx="2327">
                  <c:v>106.695482</c:v>
                </c:pt>
                <c:pt idx="2328">
                  <c:v>106.71006199999999</c:v>
                </c:pt>
                <c:pt idx="2329">
                  <c:v>106.72143800000001</c:v>
                </c:pt>
                <c:pt idx="2330">
                  <c:v>106.736306</c:v>
                </c:pt>
                <c:pt idx="2331">
                  <c:v>106.74953600000001</c:v>
                </c:pt>
                <c:pt idx="2332">
                  <c:v>106.76597</c:v>
                </c:pt>
                <c:pt idx="2333">
                  <c:v>106.77516799999999</c:v>
                </c:pt>
                <c:pt idx="2334">
                  <c:v>106.78252999999999</c:v>
                </c:pt>
                <c:pt idx="2335">
                  <c:v>106.796966</c:v>
                </c:pt>
                <c:pt idx="2336">
                  <c:v>106.800746</c:v>
                </c:pt>
                <c:pt idx="2337">
                  <c:v>106.815578</c:v>
                </c:pt>
                <c:pt idx="2338">
                  <c:v>106.83501800000001</c:v>
                </c:pt>
                <c:pt idx="2339">
                  <c:v>106.844414</c:v>
                </c:pt>
                <c:pt idx="2340">
                  <c:v>106.87136</c:v>
                </c:pt>
                <c:pt idx="2341">
                  <c:v>106.884086</c:v>
                </c:pt>
                <c:pt idx="2342">
                  <c:v>106.879532</c:v>
                </c:pt>
                <c:pt idx="2343">
                  <c:v>106.878308</c:v>
                </c:pt>
                <c:pt idx="2344">
                  <c:v>106.896434</c:v>
                </c:pt>
                <c:pt idx="2345">
                  <c:v>106.928726</c:v>
                </c:pt>
                <c:pt idx="2346">
                  <c:v>106.94202799999999</c:v>
                </c:pt>
                <c:pt idx="2347">
                  <c:v>106.943522</c:v>
                </c:pt>
                <c:pt idx="2348">
                  <c:v>106.944422</c:v>
                </c:pt>
                <c:pt idx="2349">
                  <c:v>106.964276</c:v>
                </c:pt>
                <c:pt idx="2350">
                  <c:v>106.97793799999999</c:v>
                </c:pt>
                <c:pt idx="2351">
                  <c:v>106.982546</c:v>
                </c:pt>
                <c:pt idx="2352">
                  <c:v>106.991996</c:v>
                </c:pt>
                <c:pt idx="2353">
                  <c:v>107.005532</c:v>
                </c:pt>
                <c:pt idx="2354">
                  <c:v>107.01768199999999</c:v>
                </c:pt>
                <c:pt idx="2355">
                  <c:v>107.03397200000001</c:v>
                </c:pt>
                <c:pt idx="2356">
                  <c:v>107.041766</c:v>
                </c:pt>
                <c:pt idx="2357">
                  <c:v>107.050766</c:v>
                </c:pt>
                <c:pt idx="2358">
                  <c:v>107.05796599999999</c:v>
                </c:pt>
                <c:pt idx="2359">
                  <c:v>107.06855</c:v>
                </c:pt>
                <c:pt idx="2360">
                  <c:v>107.097188</c:v>
                </c:pt>
                <c:pt idx="2361">
                  <c:v>107.08514599999999</c:v>
                </c:pt>
                <c:pt idx="2362">
                  <c:v>107.106206</c:v>
                </c:pt>
                <c:pt idx="2363">
                  <c:v>107.118212</c:v>
                </c:pt>
                <c:pt idx="2364">
                  <c:v>107.13406999999999</c:v>
                </c:pt>
                <c:pt idx="2365">
                  <c:v>107.14424</c:v>
                </c:pt>
                <c:pt idx="2366">
                  <c:v>107.15504</c:v>
                </c:pt>
                <c:pt idx="2367">
                  <c:v>107.166866</c:v>
                </c:pt>
                <c:pt idx="2368">
                  <c:v>107.178746</c:v>
                </c:pt>
                <c:pt idx="2369">
                  <c:v>107.203442</c:v>
                </c:pt>
                <c:pt idx="2370">
                  <c:v>107.19946400000001</c:v>
                </c:pt>
                <c:pt idx="2371">
                  <c:v>107.20562</c:v>
                </c:pt>
                <c:pt idx="2372">
                  <c:v>107.229542</c:v>
                </c:pt>
                <c:pt idx="2373">
                  <c:v>107.246966</c:v>
                </c:pt>
                <c:pt idx="2374">
                  <c:v>107.23945999999999</c:v>
                </c:pt>
                <c:pt idx="2375">
                  <c:v>107.26016</c:v>
                </c:pt>
                <c:pt idx="2376">
                  <c:v>107.279186</c:v>
                </c:pt>
                <c:pt idx="2377">
                  <c:v>107.279006</c:v>
                </c:pt>
                <c:pt idx="2378">
                  <c:v>107.292596</c:v>
                </c:pt>
                <c:pt idx="2379">
                  <c:v>107.31140600000001</c:v>
                </c:pt>
                <c:pt idx="2380">
                  <c:v>107.321468</c:v>
                </c:pt>
                <c:pt idx="2381">
                  <c:v>107.323826</c:v>
                </c:pt>
                <c:pt idx="2382">
                  <c:v>107.32693999999999</c:v>
                </c:pt>
                <c:pt idx="2383">
                  <c:v>107.337344</c:v>
                </c:pt>
                <c:pt idx="2384">
                  <c:v>107.360276</c:v>
                </c:pt>
                <c:pt idx="2385">
                  <c:v>107.374982</c:v>
                </c:pt>
                <c:pt idx="2386">
                  <c:v>107.38265</c:v>
                </c:pt>
                <c:pt idx="2387">
                  <c:v>107.376998</c:v>
                </c:pt>
                <c:pt idx="2388">
                  <c:v>107.4011</c:v>
                </c:pt>
                <c:pt idx="2389">
                  <c:v>107.421026</c:v>
                </c:pt>
                <c:pt idx="2390">
                  <c:v>107.423834</c:v>
                </c:pt>
                <c:pt idx="2391">
                  <c:v>107.43105199999999</c:v>
                </c:pt>
                <c:pt idx="2392">
                  <c:v>107.43557</c:v>
                </c:pt>
                <c:pt idx="2393">
                  <c:v>107.458466</c:v>
                </c:pt>
                <c:pt idx="2394">
                  <c:v>107.463128</c:v>
                </c:pt>
                <c:pt idx="2395">
                  <c:v>107.478014</c:v>
                </c:pt>
                <c:pt idx="2396">
                  <c:v>107.482838</c:v>
                </c:pt>
                <c:pt idx="2397">
                  <c:v>107.49002</c:v>
                </c:pt>
                <c:pt idx="2398">
                  <c:v>107.507516</c:v>
                </c:pt>
                <c:pt idx="2399">
                  <c:v>107.507696</c:v>
                </c:pt>
                <c:pt idx="2400">
                  <c:v>107.521682</c:v>
                </c:pt>
                <c:pt idx="2401">
                  <c:v>107.541194</c:v>
                </c:pt>
                <c:pt idx="2402">
                  <c:v>107.557214</c:v>
                </c:pt>
                <c:pt idx="2403">
                  <c:v>107.555162</c:v>
                </c:pt>
                <c:pt idx="2404">
                  <c:v>107.56328000000001</c:v>
                </c:pt>
                <c:pt idx="2405">
                  <c:v>107.56904</c:v>
                </c:pt>
                <c:pt idx="2406">
                  <c:v>107.58081199999999</c:v>
                </c:pt>
                <c:pt idx="2407">
                  <c:v>107.58554599999999</c:v>
                </c:pt>
                <c:pt idx="2408">
                  <c:v>107.612852</c:v>
                </c:pt>
                <c:pt idx="2409">
                  <c:v>107.626946</c:v>
                </c:pt>
                <c:pt idx="2410">
                  <c:v>107.635316</c:v>
                </c:pt>
                <c:pt idx="2411">
                  <c:v>107.64073399999999</c:v>
                </c:pt>
                <c:pt idx="2412">
                  <c:v>107.66759</c:v>
                </c:pt>
                <c:pt idx="2413">
                  <c:v>107.671082</c:v>
                </c:pt>
                <c:pt idx="2414">
                  <c:v>107.677958</c:v>
                </c:pt>
                <c:pt idx="2415">
                  <c:v>107.68121600000001</c:v>
                </c:pt>
                <c:pt idx="2416">
                  <c:v>107.70520999999999</c:v>
                </c:pt>
                <c:pt idx="2417">
                  <c:v>107.707442</c:v>
                </c:pt>
                <c:pt idx="2418">
                  <c:v>107.704382</c:v>
                </c:pt>
                <c:pt idx="2419">
                  <c:v>107.708972</c:v>
                </c:pt>
                <c:pt idx="2420">
                  <c:v>107.73662</c:v>
                </c:pt>
                <c:pt idx="2421">
                  <c:v>107.75177600000001</c:v>
                </c:pt>
                <c:pt idx="2422">
                  <c:v>107.754476</c:v>
                </c:pt>
                <c:pt idx="2423">
                  <c:v>107.760488</c:v>
                </c:pt>
                <c:pt idx="2424">
                  <c:v>107.76721999999999</c:v>
                </c:pt>
                <c:pt idx="2425">
                  <c:v>107.77933400000001</c:v>
                </c:pt>
                <c:pt idx="2426">
                  <c:v>107.79141199999999</c:v>
                </c:pt>
                <c:pt idx="2427">
                  <c:v>107.807576</c:v>
                </c:pt>
                <c:pt idx="2428">
                  <c:v>107.817728</c:v>
                </c:pt>
                <c:pt idx="2429">
                  <c:v>107.83232599999999</c:v>
                </c:pt>
                <c:pt idx="2430">
                  <c:v>107.83823</c:v>
                </c:pt>
                <c:pt idx="2431">
                  <c:v>107.852756</c:v>
                </c:pt>
                <c:pt idx="2432">
                  <c:v>107.85925400000001</c:v>
                </c:pt>
                <c:pt idx="2433">
                  <c:v>107.844926</c:v>
                </c:pt>
                <c:pt idx="2434">
                  <c:v>107.87763200000001</c:v>
                </c:pt>
                <c:pt idx="2435">
                  <c:v>107.88961999999999</c:v>
                </c:pt>
                <c:pt idx="2436">
                  <c:v>107.892644</c:v>
                </c:pt>
                <c:pt idx="2437">
                  <c:v>107.898476</c:v>
                </c:pt>
                <c:pt idx="2438">
                  <c:v>107.91869</c:v>
                </c:pt>
                <c:pt idx="2439">
                  <c:v>107.926502</c:v>
                </c:pt>
                <c:pt idx="2440">
                  <c:v>107.933576</c:v>
                </c:pt>
                <c:pt idx="2441">
                  <c:v>107.93777</c:v>
                </c:pt>
                <c:pt idx="2442">
                  <c:v>107.932946</c:v>
                </c:pt>
                <c:pt idx="2443">
                  <c:v>107.954384</c:v>
                </c:pt>
                <c:pt idx="2444">
                  <c:v>107.975066</c:v>
                </c:pt>
                <c:pt idx="2445">
                  <c:v>107.978036</c:v>
                </c:pt>
                <c:pt idx="2446">
                  <c:v>107.98746800000001</c:v>
                </c:pt>
                <c:pt idx="2447">
                  <c:v>107.98466000000001</c:v>
                </c:pt>
                <c:pt idx="2448">
                  <c:v>108.00647600000001</c:v>
                </c:pt>
                <c:pt idx="2449">
                  <c:v>108.01481</c:v>
                </c:pt>
                <c:pt idx="2450">
                  <c:v>108.01481</c:v>
                </c:pt>
                <c:pt idx="2451">
                  <c:v>108.02685200000001</c:v>
                </c:pt>
                <c:pt idx="2452">
                  <c:v>108.04640000000001</c:v>
                </c:pt>
                <c:pt idx="2453">
                  <c:v>108.06258200000001</c:v>
                </c:pt>
                <c:pt idx="2454">
                  <c:v>108.07781</c:v>
                </c:pt>
                <c:pt idx="2455">
                  <c:v>108.075164</c:v>
                </c:pt>
                <c:pt idx="2456">
                  <c:v>108.082904</c:v>
                </c:pt>
                <c:pt idx="2457">
                  <c:v>108.084686</c:v>
                </c:pt>
                <c:pt idx="2458">
                  <c:v>108.100832</c:v>
                </c:pt>
                <c:pt idx="2459">
                  <c:v>108.11339599999999</c:v>
                </c:pt>
                <c:pt idx="2460">
                  <c:v>108.108068</c:v>
                </c:pt>
                <c:pt idx="2461">
                  <c:v>108.11514200000001</c:v>
                </c:pt>
                <c:pt idx="2462">
                  <c:v>108.147128</c:v>
                </c:pt>
                <c:pt idx="2463">
                  <c:v>108.16341799999999</c:v>
                </c:pt>
                <c:pt idx="2464">
                  <c:v>108.16592</c:v>
                </c:pt>
                <c:pt idx="2465">
                  <c:v>108.17625200000001</c:v>
                </c:pt>
                <c:pt idx="2466">
                  <c:v>108.18195799999999</c:v>
                </c:pt>
                <c:pt idx="2467">
                  <c:v>108.19059799999999</c:v>
                </c:pt>
                <c:pt idx="2468">
                  <c:v>108.19151599999999</c:v>
                </c:pt>
                <c:pt idx="2469">
                  <c:v>108.18986</c:v>
                </c:pt>
                <c:pt idx="2470">
                  <c:v>108.195908</c:v>
                </c:pt>
                <c:pt idx="2471">
                  <c:v>108.20849</c:v>
                </c:pt>
                <c:pt idx="2472">
                  <c:v>108.230648</c:v>
                </c:pt>
                <c:pt idx="2473">
                  <c:v>108.22802</c:v>
                </c:pt>
                <c:pt idx="2474">
                  <c:v>108.240116</c:v>
                </c:pt>
                <c:pt idx="2475">
                  <c:v>108.26234599999999</c:v>
                </c:pt>
                <c:pt idx="2476">
                  <c:v>108.263516</c:v>
                </c:pt>
                <c:pt idx="2477">
                  <c:v>108.26645000000001</c:v>
                </c:pt>
                <c:pt idx="2478">
                  <c:v>108.267422</c:v>
                </c:pt>
                <c:pt idx="2479">
                  <c:v>108.279284</c:v>
                </c:pt>
                <c:pt idx="2480">
                  <c:v>108.292658</c:v>
                </c:pt>
                <c:pt idx="2481">
                  <c:v>108.30844399999999</c:v>
                </c:pt>
                <c:pt idx="2482">
                  <c:v>108.320882</c:v>
                </c:pt>
                <c:pt idx="2483">
                  <c:v>108.323564</c:v>
                </c:pt>
                <c:pt idx="2484">
                  <c:v>108.340934</c:v>
                </c:pt>
                <c:pt idx="2485">
                  <c:v>108.344264</c:v>
                </c:pt>
                <c:pt idx="2486">
                  <c:v>108.33908</c:v>
                </c:pt>
                <c:pt idx="2487">
                  <c:v>108.34286</c:v>
                </c:pt>
                <c:pt idx="2488">
                  <c:v>108.35285</c:v>
                </c:pt>
                <c:pt idx="2489">
                  <c:v>108.363776</c:v>
                </c:pt>
                <c:pt idx="2490">
                  <c:v>108.36856400000001</c:v>
                </c:pt>
                <c:pt idx="2491">
                  <c:v>108.384584</c:v>
                </c:pt>
                <c:pt idx="2492">
                  <c:v>108.39783199999999</c:v>
                </c:pt>
                <c:pt idx="2493">
                  <c:v>108.41894600000001</c:v>
                </c:pt>
                <c:pt idx="2494">
                  <c:v>108.423878</c:v>
                </c:pt>
                <c:pt idx="2495">
                  <c:v>108.436712</c:v>
                </c:pt>
                <c:pt idx="2496">
                  <c:v>108.42294200000001</c:v>
                </c:pt>
                <c:pt idx="2497">
                  <c:v>108.436622</c:v>
                </c:pt>
                <c:pt idx="2498">
                  <c:v>108.47085800000001</c:v>
                </c:pt>
                <c:pt idx="2499">
                  <c:v>108.46111999999999</c:v>
                </c:pt>
                <c:pt idx="2500">
                  <c:v>108.46463</c:v>
                </c:pt>
                <c:pt idx="2501">
                  <c:v>108.477986</c:v>
                </c:pt>
                <c:pt idx="2502">
                  <c:v>108.48867799999999</c:v>
                </c:pt>
                <c:pt idx="2503">
                  <c:v>108.480236</c:v>
                </c:pt>
                <c:pt idx="2504">
                  <c:v>108.48191</c:v>
                </c:pt>
                <c:pt idx="2505">
                  <c:v>108.49913599999999</c:v>
                </c:pt>
                <c:pt idx="2506">
                  <c:v>108.50666</c:v>
                </c:pt>
                <c:pt idx="2507">
                  <c:v>108.52849399999999</c:v>
                </c:pt>
                <c:pt idx="2508">
                  <c:v>108.54473</c:v>
                </c:pt>
                <c:pt idx="2509">
                  <c:v>108.53787199999999</c:v>
                </c:pt>
                <c:pt idx="2510">
                  <c:v>108.54314599999999</c:v>
                </c:pt>
                <c:pt idx="2511">
                  <c:v>108.561758</c:v>
                </c:pt>
                <c:pt idx="2512">
                  <c:v>108.557474</c:v>
                </c:pt>
                <c:pt idx="2513">
                  <c:v>108.568814</c:v>
                </c:pt>
                <c:pt idx="2514">
                  <c:v>108.56614999999999</c:v>
                </c:pt>
                <c:pt idx="2515">
                  <c:v>108.58778599999999</c:v>
                </c:pt>
                <c:pt idx="2516">
                  <c:v>108.60771200000001</c:v>
                </c:pt>
                <c:pt idx="2517">
                  <c:v>108.610934</c:v>
                </c:pt>
                <c:pt idx="2518">
                  <c:v>108.604598</c:v>
                </c:pt>
                <c:pt idx="2519">
                  <c:v>108.611294</c:v>
                </c:pt>
                <c:pt idx="2520">
                  <c:v>108.636944</c:v>
                </c:pt>
                <c:pt idx="2521">
                  <c:v>108.63199400000001</c:v>
                </c:pt>
                <c:pt idx="2522">
                  <c:v>108.62808800000001</c:v>
                </c:pt>
                <c:pt idx="2523">
                  <c:v>108.64218200000001</c:v>
                </c:pt>
                <c:pt idx="2524">
                  <c:v>108.65525</c:v>
                </c:pt>
                <c:pt idx="2525">
                  <c:v>108.664574</c:v>
                </c:pt>
                <c:pt idx="2526">
                  <c:v>108.671054</c:v>
                </c:pt>
                <c:pt idx="2527">
                  <c:v>108.676112</c:v>
                </c:pt>
                <c:pt idx="2528">
                  <c:v>108.684068</c:v>
                </c:pt>
                <c:pt idx="2529">
                  <c:v>108.69018800000001</c:v>
                </c:pt>
                <c:pt idx="2530">
                  <c:v>108.69395</c:v>
                </c:pt>
                <c:pt idx="2531">
                  <c:v>108.71254399999999</c:v>
                </c:pt>
                <c:pt idx="2532">
                  <c:v>108.715514</c:v>
                </c:pt>
                <c:pt idx="2533">
                  <c:v>108.738068</c:v>
                </c:pt>
                <c:pt idx="2534">
                  <c:v>108.74849</c:v>
                </c:pt>
                <c:pt idx="2535">
                  <c:v>108.750488</c:v>
                </c:pt>
                <c:pt idx="2536">
                  <c:v>108.74075000000001</c:v>
                </c:pt>
                <c:pt idx="2537">
                  <c:v>108.758138</c:v>
                </c:pt>
                <c:pt idx="2538">
                  <c:v>108.770972</c:v>
                </c:pt>
                <c:pt idx="2539">
                  <c:v>108.763952</c:v>
                </c:pt>
                <c:pt idx="2540">
                  <c:v>108.76420400000001</c:v>
                </c:pt>
                <c:pt idx="2541">
                  <c:v>108.763412</c:v>
                </c:pt>
                <c:pt idx="2542">
                  <c:v>108.76582399999999</c:v>
                </c:pt>
                <c:pt idx="2543">
                  <c:v>108.79781</c:v>
                </c:pt>
                <c:pt idx="2544">
                  <c:v>108.810014</c:v>
                </c:pt>
                <c:pt idx="2545">
                  <c:v>108.810086</c:v>
                </c:pt>
                <c:pt idx="2546">
                  <c:v>108.81411799999999</c:v>
                </c:pt>
                <c:pt idx="2547">
                  <c:v>108.828626</c:v>
                </c:pt>
                <c:pt idx="2548">
                  <c:v>108.84448399999999</c:v>
                </c:pt>
                <c:pt idx="2549">
                  <c:v>108.854204</c:v>
                </c:pt>
                <c:pt idx="2550">
                  <c:v>108.84777800000001</c:v>
                </c:pt>
                <c:pt idx="2551">
                  <c:v>108.837968</c:v>
                </c:pt>
                <c:pt idx="2552">
                  <c:v>108.859298</c:v>
                </c:pt>
                <c:pt idx="2553">
                  <c:v>108.876722</c:v>
                </c:pt>
                <c:pt idx="2554">
                  <c:v>108.88016</c:v>
                </c:pt>
                <c:pt idx="2555">
                  <c:v>108.887576</c:v>
                </c:pt>
                <c:pt idx="2556">
                  <c:v>108.89585599999999</c:v>
                </c:pt>
                <c:pt idx="2557">
                  <c:v>108.88745</c:v>
                </c:pt>
                <c:pt idx="2558">
                  <c:v>108.909374</c:v>
                </c:pt>
                <c:pt idx="2559">
                  <c:v>108.912452</c:v>
                </c:pt>
                <c:pt idx="2560">
                  <c:v>108.92282</c:v>
                </c:pt>
                <c:pt idx="2561">
                  <c:v>108.934862</c:v>
                </c:pt>
                <c:pt idx="2562">
                  <c:v>108.94170200000001</c:v>
                </c:pt>
                <c:pt idx="2563">
                  <c:v>108.938768</c:v>
                </c:pt>
                <c:pt idx="2564">
                  <c:v>108.94073</c:v>
                </c:pt>
                <c:pt idx="2565">
                  <c:v>108.943088</c:v>
                </c:pt>
                <c:pt idx="2566">
                  <c:v>108.957722</c:v>
                </c:pt>
                <c:pt idx="2567">
                  <c:v>108.958496</c:v>
                </c:pt>
                <c:pt idx="2568">
                  <c:v>108.959864</c:v>
                </c:pt>
                <c:pt idx="2569">
                  <c:v>108.96861199999999</c:v>
                </c:pt>
                <c:pt idx="2570">
                  <c:v>108.985388</c:v>
                </c:pt>
                <c:pt idx="2571">
                  <c:v>108.99325399999999</c:v>
                </c:pt>
                <c:pt idx="2572">
                  <c:v>108.99352399999999</c:v>
                </c:pt>
                <c:pt idx="2573">
                  <c:v>109.005386</c:v>
                </c:pt>
                <c:pt idx="2574">
                  <c:v>109.02749</c:v>
                </c:pt>
                <c:pt idx="2575">
                  <c:v>109.027832</c:v>
                </c:pt>
                <c:pt idx="2576">
                  <c:v>109.027382</c:v>
                </c:pt>
                <c:pt idx="2577">
                  <c:v>109.031054</c:v>
                </c:pt>
                <c:pt idx="2578">
                  <c:v>109.04581399999999</c:v>
                </c:pt>
                <c:pt idx="2579">
                  <c:v>109.060214</c:v>
                </c:pt>
                <c:pt idx="2580">
                  <c:v>109.05681199999999</c:v>
                </c:pt>
                <c:pt idx="2581">
                  <c:v>109.056794</c:v>
                </c:pt>
                <c:pt idx="2582">
                  <c:v>109.060484</c:v>
                </c:pt>
                <c:pt idx="2583">
                  <c:v>109.077422</c:v>
                </c:pt>
                <c:pt idx="2584">
                  <c:v>109.087124</c:v>
                </c:pt>
                <c:pt idx="2585">
                  <c:v>109.09099399999999</c:v>
                </c:pt>
                <c:pt idx="2586">
                  <c:v>109.07141</c:v>
                </c:pt>
                <c:pt idx="2587">
                  <c:v>109.089896</c:v>
                </c:pt>
                <c:pt idx="2588">
                  <c:v>109.105772</c:v>
                </c:pt>
                <c:pt idx="2589">
                  <c:v>109.110578</c:v>
                </c:pt>
                <c:pt idx="2590">
                  <c:v>109.116788</c:v>
                </c:pt>
                <c:pt idx="2591">
                  <c:v>109.12712000000001</c:v>
                </c:pt>
                <c:pt idx="2592">
                  <c:v>109.140314</c:v>
                </c:pt>
                <c:pt idx="2593">
                  <c:v>109.135796</c:v>
                </c:pt>
                <c:pt idx="2594">
                  <c:v>109.135436</c:v>
                </c:pt>
                <c:pt idx="2595">
                  <c:v>109.129766</c:v>
                </c:pt>
                <c:pt idx="2596">
                  <c:v>109.15793600000001</c:v>
                </c:pt>
                <c:pt idx="2597">
                  <c:v>109.184972</c:v>
                </c:pt>
                <c:pt idx="2598">
                  <c:v>109.174406</c:v>
                </c:pt>
                <c:pt idx="2599">
                  <c:v>109.171004</c:v>
                </c:pt>
                <c:pt idx="2600">
                  <c:v>109.18585400000001</c:v>
                </c:pt>
                <c:pt idx="2601">
                  <c:v>109.197446</c:v>
                </c:pt>
                <c:pt idx="2602">
                  <c:v>109.19049800000001</c:v>
                </c:pt>
                <c:pt idx="2603">
                  <c:v>109.19476400000001</c:v>
                </c:pt>
                <c:pt idx="2604">
                  <c:v>109.175</c:v>
                </c:pt>
                <c:pt idx="2605">
                  <c:v>109.215518</c:v>
                </c:pt>
                <c:pt idx="2606">
                  <c:v>109.228622</c:v>
                </c:pt>
                <c:pt idx="2607">
                  <c:v>109.23466999999999</c:v>
                </c:pt>
                <c:pt idx="2608">
                  <c:v>109.235462</c:v>
                </c:pt>
                <c:pt idx="2609">
                  <c:v>109.23719</c:v>
                </c:pt>
                <c:pt idx="2610">
                  <c:v>109.245938</c:v>
                </c:pt>
                <c:pt idx="2611">
                  <c:v>109.259834</c:v>
                </c:pt>
                <c:pt idx="2612">
                  <c:v>109.253426</c:v>
                </c:pt>
                <c:pt idx="2613">
                  <c:v>109.25949199999999</c:v>
                </c:pt>
                <c:pt idx="2614">
                  <c:v>109.27176799999999</c:v>
                </c:pt>
                <c:pt idx="2615">
                  <c:v>109.267916</c:v>
                </c:pt>
                <c:pt idx="2616">
                  <c:v>109.27596200000001</c:v>
                </c:pt>
                <c:pt idx="2617">
                  <c:v>109.28444</c:v>
                </c:pt>
                <c:pt idx="2618">
                  <c:v>109.288382</c:v>
                </c:pt>
                <c:pt idx="2619">
                  <c:v>109.291838</c:v>
                </c:pt>
                <c:pt idx="2620">
                  <c:v>109.29914599999999</c:v>
                </c:pt>
                <c:pt idx="2621">
                  <c:v>109.300208</c:v>
                </c:pt>
                <c:pt idx="2622">
                  <c:v>109.30796599999999</c:v>
                </c:pt>
                <c:pt idx="2623">
                  <c:v>109.321556</c:v>
                </c:pt>
                <c:pt idx="2624">
                  <c:v>109.33574</c:v>
                </c:pt>
                <c:pt idx="2625">
                  <c:v>109.334408</c:v>
                </c:pt>
                <c:pt idx="2626">
                  <c:v>109.33280600000001</c:v>
                </c:pt>
                <c:pt idx="2627">
                  <c:v>109.332482</c:v>
                </c:pt>
                <c:pt idx="2628">
                  <c:v>109.350662</c:v>
                </c:pt>
                <c:pt idx="2629">
                  <c:v>109.353218</c:v>
                </c:pt>
                <c:pt idx="2630">
                  <c:v>109.350302</c:v>
                </c:pt>
                <c:pt idx="2631">
                  <c:v>109.349744</c:v>
                </c:pt>
                <c:pt idx="2632">
                  <c:v>109.35370399999999</c:v>
                </c:pt>
                <c:pt idx="2633">
                  <c:v>109.366664</c:v>
                </c:pt>
                <c:pt idx="2634">
                  <c:v>109.374062</c:v>
                </c:pt>
                <c:pt idx="2635">
                  <c:v>109.376474</c:v>
                </c:pt>
                <c:pt idx="2636">
                  <c:v>109.37870599999999</c:v>
                </c:pt>
                <c:pt idx="2637">
                  <c:v>109.39281800000001</c:v>
                </c:pt>
                <c:pt idx="2638">
                  <c:v>109.39452799999999</c:v>
                </c:pt>
                <c:pt idx="2639">
                  <c:v>109.401476</c:v>
                </c:pt>
                <c:pt idx="2640">
                  <c:v>109.401494</c:v>
                </c:pt>
                <c:pt idx="2641">
                  <c:v>109.414778</c:v>
                </c:pt>
                <c:pt idx="2642">
                  <c:v>109.42419200000001</c:v>
                </c:pt>
                <c:pt idx="2643">
                  <c:v>109.42709000000001</c:v>
                </c:pt>
                <c:pt idx="2644">
                  <c:v>109.42502</c:v>
                </c:pt>
                <c:pt idx="2645">
                  <c:v>109.42435399999999</c:v>
                </c:pt>
                <c:pt idx="2646">
                  <c:v>109.45727599999999</c:v>
                </c:pt>
                <c:pt idx="2647">
                  <c:v>109.457474</c:v>
                </c:pt>
                <c:pt idx="2648">
                  <c:v>109.443164</c:v>
                </c:pt>
                <c:pt idx="2649">
                  <c:v>109.44905</c:v>
                </c:pt>
                <c:pt idx="2650">
                  <c:v>109.46001200000001</c:v>
                </c:pt>
                <c:pt idx="2651">
                  <c:v>109.479794</c:v>
                </c:pt>
                <c:pt idx="2652">
                  <c:v>109.477904</c:v>
                </c:pt>
                <c:pt idx="2653">
                  <c:v>109.474628</c:v>
                </c:pt>
                <c:pt idx="2654">
                  <c:v>109.46957</c:v>
                </c:pt>
                <c:pt idx="2655">
                  <c:v>109.47255800000001</c:v>
                </c:pt>
                <c:pt idx="2656">
                  <c:v>109.491584</c:v>
                </c:pt>
                <c:pt idx="2657">
                  <c:v>109.492682</c:v>
                </c:pt>
                <c:pt idx="2658">
                  <c:v>109.48882999999999</c:v>
                </c:pt>
                <c:pt idx="2659">
                  <c:v>109.50971</c:v>
                </c:pt>
                <c:pt idx="2660">
                  <c:v>109.519718</c:v>
                </c:pt>
                <c:pt idx="2661">
                  <c:v>109.515794</c:v>
                </c:pt>
                <c:pt idx="2662">
                  <c:v>109.517882</c:v>
                </c:pt>
                <c:pt idx="2663">
                  <c:v>109.52375000000001</c:v>
                </c:pt>
                <c:pt idx="2664">
                  <c:v>109.54183999999999</c:v>
                </c:pt>
                <c:pt idx="2665">
                  <c:v>109.549868</c:v>
                </c:pt>
                <c:pt idx="2666">
                  <c:v>109.547978</c:v>
                </c:pt>
                <c:pt idx="2667">
                  <c:v>109.53815</c:v>
                </c:pt>
                <c:pt idx="2668">
                  <c:v>109.54547599999999</c:v>
                </c:pt>
                <c:pt idx="2669">
                  <c:v>109.54201999999999</c:v>
                </c:pt>
                <c:pt idx="2670">
                  <c:v>109.552334</c:v>
                </c:pt>
                <c:pt idx="2671">
                  <c:v>109.557608</c:v>
                </c:pt>
                <c:pt idx="2672">
                  <c:v>109.569992</c:v>
                </c:pt>
                <c:pt idx="2673">
                  <c:v>109.58649800000001</c:v>
                </c:pt>
                <c:pt idx="2674">
                  <c:v>109.593842</c:v>
                </c:pt>
                <c:pt idx="2675">
                  <c:v>109.587506</c:v>
                </c:pt>
                <c:pt idx="2676">
                  <c:v>109.588154</c:v>
                </c:pt>
                <c:pt idx="2677">
                  <c:v>109.58792</c:v>
                </c:pt>
                <c:pt idx="2678">
                  <c:v>109.602896</c:v>
                </c:pt>
                <c:pt idx="2679">
                  <c:v>109.620968</c:v>
                </c:pt>
                <c:pt idx="2680">
                  <c:v>109.608062</c:v>
                </c:pt>
                <c:pt idx="2681">
                  <c:v>109.607558</c:v>
                </c:pt>
                <c:pt idx="2682">
                  <c:v>109.624532</c:v>
                </c:pt>
                <c:pt idx="2683">
                  <c:v>109.62239</c:v>
                </c:pt>
                <c:pt idx="2684">
                  <c:v>109.628906</c:v>
                </c:pt>
                <c:pt idx="2685">
                  <c:v>109.63131799999999</c:v>
                </c:pt>
                <c:pt idx="2686">
                  <c:v>109.620536</c:v>
                </c:pt>
                <c:pt idx="2687">
                  <c:v>109.64201</c:v>
                </c:pt>
                <c:pt idx="2688">
                  <c:v>109.63941800000001</c:v>
                </c:pt>
                <c:pt idx="2689">
                  <c:v>109.639922</c:v>
                </c:pt>
                <c:pt idx="2690">
                  <c:v>109.65101</c:v>
                </c:pt>
                <c:pt idx="2691">
                  <c:v>109.662116</c:v>
                </c:pt>
                <c:pt idx="2692">
                  <c:v>109.661216</c:v>
                </c:pt>
                <c:pt idx="2693">
                  <c:v>109.664006</c:v>
                </c:pt>
                <c:pt idx="2694">
                  <c:v>109.66569800000001</c:v>
                </c:pt>
                <c:pt idx="2695">
                  <c:v>109.682906</c:v>
                </c:pt>
                <c:pt idx="2696">
                  <c:v>109.690178</c:v>
                </c:pt>
                <c:pt idx="2697">
                  <c:v>109.685732</c:v>
                </c:pt>
                <c:pt idx="2698">
                  <c:v>109.673366</c:v>
                </c:pt>
                <c:pt idx="2699">
                  <c:v>109.694408</c:v>
                </c:pt>
                <c:pt idx="2700">
                  <c:v>109.70488400000001</c:v>
                </c:pt>
                <c:pt idx="2701">
                  <c:v>109.685714</c:v>
                </c:pt>
                <c:pt idx="2702">
                  <c:v>109.690646</c:v>
                </c:pt>
                <c:pt idx="2703">
                  <c:v>109.695992</c:v>
                </c:pt>
                <c:pt idx="2704">
                  <c:v>109.700402</c:v>
                </c:pt>
                <c:pt idx="2705">
                  <c:v>109.71780800000001</c:v>
                </c:pt>
                <c:pt idx="2706">
                  <c:v>109.72669999999999</c:v>
                </c:pt>
                <c:pt idx="2707">
                  <c:v>109.716944</c:v>
                </c:pt>
                <c:pt idx="2708">
                  <c:v>109.718222</c:v>
                </c:pt>
                <c:pt idx="2709">
                  <c:v>109.735862</c:v>
                </c:pt>
                <c:pt idx="2710">
                  <c:v>109.730498</c:v>
                </c:pt>
                <c:pt idx="2711">
                  <c:v>109.731542</c:v>
                </c:pt>
                <c:pt idx="2712">
                  <c:v>109.7285</c:v>
                </c:pt>
                <c:pt idx="2713">
                  <c:v>109.741046</c:v>
                </c:pt>
                <c:pt idx="2714">
                  <c:v>109.754456</c:v>
                </c:pt>
                <c:pt idx="2715">
                  <c:v>109.75451</c:v>
                </c:pt>
                <c:pt idx="2716">
                  <c:v>109.74833599999999</c:v>
                </c:pt>
                <c:pt idx="2717">
                  <c:v>109.764842</c:v>
                </c:pt>
                <c:pt idx="2718">
                  <c:v>109.758758</c:v>
                </c:pt>
                <c:pt idx="2719">
                  <c:v>109.760288</c:v>
                </c:pt>
                <c:pt idx="2720">
                  <c:v>109.771196</c:v>
                </c:pt>
                <c:pt idx="2721">
                  <c:v>109.775552</c:v>
                </c:pt>
                <c:pt idx="2722">
                  <c:v>109.784336</c:v>
                </c:pt>
                <c:pt idx="2723">
                  <c:v>109.78343599999999</c:v>
                </c:pt>
                <c:pt idx="2724">
                  <c:v>109.784516</c:v>
                </c:pt>
                <c:pt idx="2725">
                  <c:v>109.79200400000001</c:v>
                </c:pt>
                <c:pt idx="2726">
                  <c:v>109.804136</c:v>
                </c:pt>
                <c:pt idx="2727">
                  <c:v>109.81835599999999</c:v>
                </c:pt>
                <c:pt idx="2728">
                  <c:v>109.81844599999999</c:v>
                </c:pt>
                <c:pt idx="2729">
                  <c:v>109.80672800000001</c:v>
                </c:pt>
                <c:pt idx="2730">
                  <c:v>109.81067</c:v>
                </c:pt>
                <c:pt idx="2731">
                  <c:v>109.82001200000001</c:v>
                </c:pt>
                <c:pt idx="2732">
                  <c:v>109.830308</c:v>
                </c:pt>
                <c:pt idx="2733">
                  <c:v>109.82136199999999</c:v>
                </c:pt>
                <c:pt idx="2734">
                  <c:v>109.80926599999999</c:v>
                </c:pt>
                <c:pt idx="2735">
                  <c:v>109.826654</c:v>
                </c:pt>
                <c:pt idx="2736">
                  <c:v>109.854788</c:v>
                </c:pt>
                <c:pt idx="2737">
                  <c:v>109.845248</c:v>
                </c:pt>
                <c:pt idx="2738">
                  <c:v>109.83244999999999</c:v>
                </c:pt>
                <c:pt idx="2739">
                  <c:v>109.840964</c:v>
                </c:pt>
                <c:pt idx="2740">
                  <c:v>109.860674</c:v>
                </c:pt>
                <c:pt idx="2741">
                  <c:v>109.864634</c:v>
                </c:pt>
                <c:pt idx="2742">
                  <c:v>109.863302</c:v>
                </c:pt>
                <c:pt idx="2743">
                  <c:v>109.86422</c:v>
                </c:pt>
                <c:pt idx="2744">
                  <c:v>109.870502</c:v>
                </c:pt>
                <c:pt idx="2745">
                  <c:v>109.87419199999999</c:v>
                </c:pt>
                <c:pt idx="2746">
                  <c:v>109.87428199999999</c:v>
                </c:pt>
                <c:pt idx="2747">
                  <c:v>109.86765800000001</c:v>
                </c:pt>
                <c:pt idx="2748">
                  <c:v>109.864706</c:v>
                </c:pt>
                <c:pt idx="2749">
                  <c:v>109.87654999999999</c:v>
                </c:pt>
                <c:pt idx="2750">
                  <c:v>109.879502</c:v>
                </c:pt>
                <c:pt idx="2751">
                  <c:v>109.883606</c:v>
                </c:pt>
                <c:pt idx="2752">
                  <c:v>109.891058</c:v>
                </c:pt>
                <c:pt idx="2753">
                  <c:v>109.894082</c:v>
                </c:pt>
                <c:pt idx="2754">
                  <c:v>109.897268</c:v>
                </c:pt>
                <c:pt idx="2755">
                  <c:v>109.902866</c:v>
                </c:pt>
                <c:pt idx="2756">
                  <c:v>109.90448600000001</c:v>
                </c:pt>
                <c:pt idx="2757">
                  <c:v>109.896152</c:v>
                </c:pt>
                <c:pt idx="2758">
                  <c:v>109.910804</c:v>
                </c:pt>
                <c:pt idx="2759">
                  <c:v>109.916618</c:v>
                </c:pt>
                <c:pt idx="2760">
                  <c:v>109.902074</c:v>
                </c:pt>
                <c:pt idx="2761">
                  <c:v>109.901318</c:v>
                </c:pt>
                <c:pt idx="2762">
                  <c:v>109.913612</c:v>
                </c:pt>
                <c:pt idx="2763">
                  <c:v>109.92182</c:v>
                </c:pt>
                <c:pt idx="2764">
                  <c:v>109.917626</c:v>
                </c:pt>
                <c:pt idx="2765">
                  <c:v>109.92731000000001</c:v>
                </c:pt>
                <c:pt idx="2766">
                  <c:v>109.92497</c:v>
                </c:pt>
                <c:pt idx="2767">
                  <c:v>109.922324</c:v>
                </c:pt>
                <c:pt idx="2768">
                  <c:v>109.932134</c:v>
                </c:pt>
                <c:pt idx="2769">
                  <c:v>109.947092</c:v>
                </c:pt>
                <c:pt idx="2770">
                  <c:v>109.938056</c:v>
                </c:pt>
                <c:pt idx="2771">
                  <c:v>109.95161</c:v>
                </c:pt>
                <c:pt idx="2772">
                  <c:v>109.96411999999999</c:v>
                </c:pt>
                <c:pt idx="2773">
                  <c:v>109.96404800000001</c:v>
                </c:pt>
                <c:pt idx="2774">
                  <c:v>109.956974</c:v>
                </c:pt>
                <c:pt idx="2775">
                  <c:v>109.947092</c:v>
                </c:pt>
                <c:pt idx="2776">
                  <c:v>109.962014</c:v>
                </c:pt>
                <c:pt idx="2777">
                  <c:v>109.95854</c:v>
                </c:pt>
                <c:pt idx="2778">
                  <c:v>109.96631600000001</c:v>
                </c:pt>
                <c:pt idx="2779">
                  <c:v>109.96566799999999</c:v>
                </c:pt>
                <c:pt idx="2780">
                  <c:v>109.967882</c:v>
                </c:pt>
                <c:pt idx="2781">
                  <c:v>109.98213800000001</c:v>
                </c:pt>
                <c:pt idx="2782">
                  <c:v>109.978268</c:v>
                </c:pt>
                <c:pt idx="2783">
                  <c:v>109.977836</c:v>
                </c:pt>
                <c:pt idx="2784">
                  <c:v>109.965902</c:v>
                </c:pt>
                <c:pt idx="2785">
                  <c:v>109.97623400000001</c:v>
                </c:pt>
                <c:pt idx="2786">
                  <c:v>109.98518</c:v>
                </c:pt>
                <c:pt idx="2787">
                  <c:v>109.98698</c:v>
                </c:pt>
                <c:pt idx="2788">
                  <c:v>109.99688</c:v>
                </c:pt>
                <c:pt idx="2789">
                  <c:v>109.989878</c:v>
                </c:pt>
                <c:pt idx="2790">
                  <c:v>110.008382</c:v>
                </c:pt>
                <c:pt idx="2791">
                  <c:v>110.00885</c:v>
                </c:pt>
                <c:pt idx="2792">
                  <c:v>110.006726</c:v>
                </c:pt>
                <c:pt idx="2793">
                  <c:v>110.00267599999999</c:v>
                </c:pt>
                <c:pt idx="2794">
                  <c:v>110.01441199999999</c:v>
                </c:pt>
                <c:pt idx="2795">
                  <c:v>110.02242200000001</c:v>
                </c:pt>
                <c:pt idx="2796">
                  <c:v>110.01540199999999</c:v>
                </c:pt>
                <c:pt idx="2797">
                  <c:v>110.00417</c:v>
                </c:pt>
                <c:pt idx="2798">
                  <c:v>110.01723800000001</c:v>
                </c:pt>
                <c:pt idx="2799">
                  <c:v>110.033258</c:v>
                </c:pt>
                <c:pt idx="2800">
                  <c:v>110.025662</c:v>
                </c:pt>
                <c:pt idx="2801">
                  <c:v>110.026652</c:v>
                </c:pt>
                <c:pt idx="2802">
                  <c:v>110.01905600000001</c:v>
                </c:pt>
                <c:pt idx="2803">
                  <c:v>110.019452</c:v>
                </c:pt>
                <c:pt idx="2804">
                  <c:v>110.040764</c:v>
                </c:pt>
                <c:pt idx="2805">
                  <c:v>110.04177199999999</c:v>
                </c:pt>
                <c:pt idx="2806">
                  <c:v>110.036102</c:v>
                </c:pt>
                <c:pt idx="2807">
                  <c:v>110.04033200000001</c:v>
                </c:pt>
                <c:pt idx="2808">
                  <c:v>110.053742</c:v>
                </c:pt>
                <c:pt idx="2809">
                  <c:v>110.057558</c:v>
                </c:pt>
                <c:pt idx="2810">
                  <c:v>110.063084</c:v>
                </c:pt>
                <c:pt idx="2811">
                  <c:v>110.052896</c:v>
                </c:pt>
                <c:pt idx="2812">
                  <c:v>110.044634</c:v>
                </c:pt>
                <c:pt idx="2813">
                  <c:v>110.052662</c:v>
                </c:pt>
                <c:pt idx="2814">
                  <c:v>110.06041999999999</c:v>
                </c:pt>
                <c:pt idx="2815">
                  <c:v>110.064632</c:v>
                </c:pt>
                <c:pt idx="2816">
                  <c:v>110.06950999999999</c:v>
                </c:pt>
                <c:pt idx="2817">
                  <c:v>110.07239</c:v>
                </c:pt>
                <c:pt idx="2818">
                  <c:v>110.069762</c:v>
                </c:pt>
                <c:pt idx="2819">
                  <c:v>110.06735</c:v>
                </c:pt>
                <c:pt idx="2820">
                  <c:v>110.068394</c:v>
                </c:pt>
                <c:pt idx="2821">
                  <c:v>110.07316400000001</c:v>
                </c:pt>
                <c:pt idx="2822">
                  <c:v>110.070392</c:v>
                </c:pt>
                <c:pt idx="2823">
                  <c:v>110.072588</c:v>
                </c:pt>
                <c:pt idx="2824">
                  <c:v>110.07534200000001</c:v>
                </c:pt>
                <c:pt idx="2825">
                  <c:v>110.085368</c:v>
                </c:pt>
                <c:pt idx="2826">
                  <c:v>110.09098400000001</c:v>
                </c:pt>
                <c:pt idx="2827">
                  <c:v>110.100272</c:v>
                </c:pt>
                <c:pt idx="2828">
                  <c:v>110.092028</c:v>
                </c:pt>
                <c:pt idx="2829">
                  <c:v>110.081264</c:v>
                </c:pt>
                <c:pt idx="2830">
                  <c:v>110.08342399999999</c:v>
                </c:pt>
                <c:pt idx="2831">
                  <c:v>110.10128</c:v>
                </c:pt>
                <c:pt idx="2832">
                  <c:v>110.098562</c:v>
                </c:pt>
                <c:pt idx="2833">
                  <c:v>110.09696</c:v>
                </c:pt>
                <c:pt idx="2834">
                  <c:v>110.094116</c:v>
                </c:pt>
                <c:pt idx="2835">
                  <c:v>110.106086</c:v>
                </c:pt>
                <c:pt idx="2836">
                  <c:v>110.11872200000001</c:v>
                </c:pt>
                <c:pt idx="2837">
                  <c:v>110.10698600000001</c:v>
                </c:pt>
                <c:pt idx="2838">
                  <c:v>110.09953400000001</c:v>
                </c:pt>
                <c:pt idx="2839">
                  <c:v>110.107634</c:v>
                </c:pt>
                <c:pt idx="2840">
                  <c:v>110.107814</c:v>
                </c:pt>
                <c:pt idx="2841">
                  <c:v>110.09870600000001</c:v>
                </c:pt>
                <c:pt idx="2842">
                  <c:v>110.10097399999999</c:v>
                </c:pt>
                <c:pt idx="2843">
                  <c:v>110.11017200000001</c:v>
                </c:pt>
                <c:pt idx="2844">
                  <c:v>110.122304</c:v>
                </c:pt>
                <c:pt idx="2845">
                  <c:v>110.11964</c:v>
                </c:pt>
                <c:pt idx="2846">
                  <c:v>110.12306</c:v>
                </c:pt>
                <c:pt idx="2847">
                  <c:v>110.130512</c:v>
                </c:pt>
                <c:pt idx="2848">
                  <c:v>110.12853200000001</c:v>
                </c:pt>
                <c:pt idx="2849">
                  <c:v>110.125022</c:v>
                </c:pt>
                <c:pt idx="2850">
                  <c:v>110.129828</c:v>
                </c:pt>
                <c:pt idx="2851">
                  <c:v>110.131412</c:v>
                </c:pt>
                <c:pt idx="2852">
                  <c:v>110.125652</c:v>
                </c:pt>
                <c:pt idx="2853">
                  <c:v>110.12855</c:v>
                </c:pt>
                <c:pt idx="2854">
                  <c:v>110.13470599999999</c:v>
                </c:pt>
                <c:pt idx="2855">
                  <c:v>110.138864</c:v>
                </c:pt>
                <c:pt idx="2856">
                  <c:v>110.14295</c:v>
                </c:pt>
                <c:pt idx="2857">
                  <c:v>110.1497</c:v>
                </c:pt>
                <c:pt idx="2858">
                  <c:v>110.15243599999999</c:v>
                </c:pt>
                <c:pt idx="2859">
                  <c:v>110.14390400000001</c:v>
                </c:pt>
                <c:pt idx="2860">
                  <c:v>110.129774</c:v>
                </c:pt>
                <c:pt idx="2861">
                  <c:v>110.13744199999999</c:v>
                </c:pt>
                <c:pt idx="2862">
                  <c:v>110.130818</c:v>
                </c:pt>
                <c:pt idx="2863">
                  <c:v>110.147144</c:v>
                </c:pt>
                <c:pt idx="2864">
                  <c:v>110.145326</c:v>
                </c:pt>
                <c:pt idx="2865">
                  <c:v>110.143328</c:v>
                </c:pt>
                <c:pt idx="2866">
                  <c:v>110.14825999999999</c:v>
                </c:pt>
                <c:pt idx="2867">
                  <c:v>110.15627000000001</c:v>
                </c:pt>
                <c:pt idx="2868">
                  <c:v>110.15088799999999</c:v>
                </c:pt>
                <c:pt idx="2869">
                  <c:v>110.157296</c:v>
                </c:pt>
                <c:pt idx="2870">
                  <c:v>110.15454200000001</c:v>
                </c:pt>
                <c:pt idx="2871">
                  <c:v>110.16818600000001</c:v>
                </c:pt>
                <c:pt idx="2872">
                  <c:v>110.15734999999999</c:v>
                </c:pt>
                <c:pt idx="2873">
                  <c:v>110.15216599999999</c:v>
                </c:pt>
                <c:pt idx="2874">
                  <c:v>110.146874</c:v>
                </c:pt>
                <c:pt idx="2875">
                  <c:v>110.15897</c:v>
                </c:pt>
                <c:pt idx="2876">
                  <c:v>110.165414</c:v>
                </c:pt>
                <c:pt idx="2877">
                  <c:v>110.16982400000001</c:v>
                </c:pt>
                <c:pt idx="2878">
                  <c:v>110.17166</c:v>
                </c:pt>
                <c:pt idx="2879">
                  <c:v>110.17058</c:v>
                </c:pt>
                <c:pt idx="2880">
                  <c:v>110.166314</c:v>
                </c:pt>
                <c:pt idx="2881">
                  <c:v>110.165504</c:v>
                </c:pt>
                <c:pt idx="2882">
                  <c:v>110.171228</c:v>
                </c:pt>
                <c:pt idx="2883">
                  <c:v>110.166422</c:v>
                </c:pt>
                <c:pt idx="2884">
                  <c:v>110.16073400000001</c:v>
                </c:pt>
                <c:pt idx="2885">
                  <c:v>110.18055200000001</c:v>
                </c:pt>
                <c:pt idx="2886">
                  <c:v>110.173136</c:v>
                </c:pt>
                <c:pt idx="2887">
                  <c:v>110.173946</c:v>
                </c:pt>
                <c:pt idx="2888">
                  <c:v>110.16982400000001</c:v>
                </c:pt>
                <c:pt idx="2889">
                  <c:v>110.192396</c:v>
                </c:pt>
                <c:pt idx="2890">
                  <c:v>110.18849</c:v>
                </c:pt>
                <c:pt idx="2891">
                  <c:v>110.177834</c:v>
                </c:pt>
                <c:pt idx="2892">
                  <c:v>110.177528</c:v>
                </c:pt>
                <c:pt idx="2893">
                  <c:v>110.174324</c:v>
                </c:pt>
                <c:pt idx="2894">
                  <c:v>110.177204</c:v>
                </c:pt>
                <c:pt idx="2895">
                  <c:v>110.174756</c:v>
                </c:pt>
                <c:pt idx="2896">
                  <c:v>110.184962</c:v>
                </c:pt>
                <c:pt idx="2897">
                  <c:v>110.189066</c:v>
                </c:pt>
                <c:pt idx="2898">
                  <c:v>110.18057</c:v>
                </c:pt>
                <c:pt idx="2899">
                  <c:v>110.190974</c:v>
                </c:pt>
                <c:pt idx="2900">
                  <c:v>110.173568</c:v>
                </c:pt>
                <c:pt idx="2901">
                  <c:v>110.18064200000001</c:v>
                </c:pt>
                <c:pt idx="2902">
                  <c:v>110.18633</c:v>
                </c:pt>
                <c:pt idx="2903">
                  <c:v>110.20317799999999</c:v>
                </c:pt>
                <c:pt idx="2904">
                  <c:v>110.19009200000001</c:v>
                </c:pt>
                <c:pt idx="2905">
                  <c:v>110.181434</c:v>
                </c:pt>
                <c:pt idx="2906">
                  <c:v>110.181236</c:v>
                </c:pt>
                <c:pt idx="2907">
                  <c:v>110.20595</c:v>
                </c:pt>
                <c:pt idx="2908">
                  <c:v>110.215868</c:v>
                </c:pt>
                <c:pt idx="2909">
                  <c:v>110.20809199999999</c:v>
                </c:pt>
                <c:pt idx="2910">
                  <c:v>110.18012</c:v>
                </c:pt>
                <c:pt idx="2911">
                  <c:v>110.18562799999999</c:v>
                </c:pt>
                <c:pt idx="2912">
                  <c:v>110.204888</c:v>
                </c:pt>
                <c:pt idx="2913">
                  <c:v>110.21208799999999</c:v>
                </c:pt>
                <c:pt idx="2914">
                  <c:v>110.21763199999999</c:v>
                </c:pt>
                <c:pt idx="2915">
                  <c:v>110.20872199999999</c:v>
                </c:pt>
                <c:pt idx="2916">
                  <c:v>110.19754399999999</c:v>
                </c:pt>
                <c:pt idx="2917">
                  <c:v>110.19864200000001</c:v>
                </c:pt>
                <c:pt idx="2918">
                  <c:v>110.21037800000001</c:v>
                </c:pt>
                <c:pt idx="2919">
                  <c:v>110.198246</c:v>
                </c:pt>
                <c:pt idx="2920">
                  <c:v>110.19473600000001</c:v>
                </c:pt>
                <c:pt idx="2921">
                  <c:v>110.18813</c:v>
                </c:pt>
                <c:pt idx="2922">
                  <c:v>110.194502</c:v>
                </c:pt>
                <c:pt idx="2923">
                  <c:v>110.197346</c:v>
                </c:pt>
                <c:pt idx="2924">
                  <c:v>110.211314</c:v>
                </c:pt>
                <c:pt idx="2925">
                  <c:v>110.21500399999999</c:v>
                </c:pt>
                <c:pt idx="2926">
                  <c:v>110.211224</c:v>
                </c:pt>
                <c:pt idx="2927">
                  <c:v>110.202872</c:v>
                </c:pt>
                <c:pt idx="2928">
                  <c:v>110.202332</c:v>
                </c:pt>
                <c:pt idx="2929">
                  <c:v>110.208254</c:v>
                </c:pt>
                <c:pt idx="2930">
                  <c:v>110.21639</c:v>
                </c:pt>
                <c:pt idx="2931">
                  <c:v>110.20144999999999</c:v>
                </c:pt>
                <c:pt idx="2932">
                  <c:v>110.199326</c:v>
                </c:pt>
                <c:pt idx="2933">
                  <c:v>110.207894</c:v>
                </c:pt>
                <c:pt idx="2934">
                  <c:v>110.221142</c:v>
                </c:pt>
                <c:pt idx="2935">
                  <c:v>110.213672</c:v>
                </c:pt>
                <c:pt idx="2936">
                  <c:v>110.21917999999999</c:v>
                </c:pt>
                <c:pt idx="2937">
                  <c:v>110.199776</c:v>
                </c:pt>
                <c:pt idx="2938">
                  <c:v>110.20528400000001</c:v>
                </c:pt>
                <c:pt idx="2939">
                  <c:v>110.214392</c:v>
                </c:pt>
                <c:pt idx="2940">
                  <c:v>110.217776</c:v>
                </c:pt>
                <c:pt idx="2941">
                  <c:v>110.200568</c:v>
                </c:pt>
                <c:pt idx="2942">
                  <c:v>110.201774</c:v>
                </c:pt>
                <c:pt idx="2943">
                  <c:v>110.224976</c:v>
                </c:pt>
                <c:pt idx="2944">
                  <c:v>110.21981</c:v>
                </c:pt>
                <c:pt idx="2945">
                  <c:v>110.20656200000001</c:v>
                </c:pt>
                <c:pt idx="2946">
                  <c:v>110.19626599999999</c:v>
                </c:pt>
                <c:pt idx="2947">
                  <c:v>110.21953999999999</c:v>
                </c:pt>
                <c:pt idx="2948">
                  <c:v>110.23946599999999</c:v>
                </c:pt>
                <c:pt idx="2949">
                  <c:v>110.218082</c:v>
                </c:pt>
                <c:pt idx="2950">
                  <c:v>110.212412</c:v>
                </c:pt>
                <c:pt idx="2951">
                  <c:v>110.219864</c:v>
                </c:pt>
                <c:pt idx="2952">
                  <c:v>110.222492</c:v>
                </c:pt>
                <c:pt idx="2953">
                  <c:v>110.210846</c:v>
                </c:pt>
                <c:pt idx="2954">
                  <c:v>110.202026</c:v>
                </c:pt>
                <c:pt idx="2955">
                  <c:v>110.205698</c:v>
                </c:pt>
                <c:pt idx="2956">
                  <c:v>110.23151</c:v>
                </c:pt>
                <c:pt idx="2957">
                  <c:v>110.223518</c:v>
                </c:pt>
                <c:pt idx="2958">
                  <c:v>110.222492</c:v>
                </c:pt>
                <c:pt idx="2959">
                  <c:v>110.20346600000001</c:v>
                </c:pt>
                <c:pt idx="2960">
                  <c:v>110.198156</c:v>
                </c:pt>
                <c:pt idx="2961">
                  <c:v>110.21441</c:v>
                </c:pt>
                <c:pt idx="2962">
                  <c:v>110.209928</c:v>
                </c:pt>
                <c:pt idx="2963">
                  <c:v>110.21747000000001</c:v>
                </c:pt>
                <c:pt idx="2964">
                  <c:v>110.211602</c:v>
                </c:pt>
                <c:pt idx="2965">
                  <c:v>110.205248</c:v>
                </c:pt>
                <c:pt idx="2966">
                  <c:v>110.213402</c:v>
                </c:pt>
                <c:pt idx="2967">
                  <c:v>110.209082</c:v>
                </c:pt>
                <c:pt idx="2968">
                  <c:v>110.204024</c:v>
                </c:pt>
                <c:pt idx="2969">
                  <c:v>110.213312</c:v>
                </c:pt>
                <c:pt idx="2970">
                  <c:v>110.226866</c:v>
                </c:pt>
                <c:pt idx="2971">
                  <c:v>110.219594</c:v>
                </c:pt>
                <c:pt idx="2972">
                  <c:v>110.207984</c:v>
                </c:pt>
                <c:pt idx="2973">
                  <c:v>110.21363599999999</c:v>
                </c:pt>
                <c:pt idx="2974">
                  <c:v>110.218586</c:v>
                </c:pt>
                <c:pt idx="2975">
                  <c:v>110.21163799999999</c:v>
                </c:pt>
                <c:pt idx="2976">
                  <c:v>110.21237600000001</c:v>
                </c:pt>
                <c:pt idx="2977">
                  <c:v>110.20555400000001</c:v>
                </c:pt>
                <c:pt idx="2978">
                  <c:v>110.20892000000001</c:v>
                </c:pt>
                <c:pt idx="2979">
                  <c:v>110.220962</c:v>
                </c:pt>
                <c:pt idx="2980">
                  <c:v>110.204114</c:v>
                </c:pt>
                <c:pt idx="2981">
                  <c:v>110.209856</c:v>
                </c:pt>
                <c:pt idx="2982">
                  <c:v>110.203394</c:v>
                </c:pt>
                <c:pt idx="2983">
                  <c:v>110.2127</c:v>
                </c:pt>
                <c:pt idx="2984">
                  <c:v>110.211566</c:v>
                </c:pt>
                <c:pt idx="2985">
                  <c:v>110.20883000000001</c:v>
                </c:pt>
                <c:pt idx="2986">
                  <c:v>110.208074</c:v>
                </c:pt>
                <c:pt idx="2987">
                  <c:v>110.21509399999999</c:v>
                </c:pt>
                <c:pt idx="2988">
                  <c:v>110.208218</c:v>
                </c:pt>
                <c:pt idx="2989">
                  <c:v>110.209712</c:v>
                </c:pt>
                <c:pt idx="2990">
                  <c:v>110.214518</c:v>
                </c:pt>
                <c:pt idx="2991">
                  <c:v>110.19428600000001</c:v>
                </c:pt>
                <c:pt idx="2992">
                  <c:v>110.197472</c:v>
                </c:pt>
                <c:pt idx="2993">
                  <c:v>110.209496</c:v>
                </c:pt>
                <c:pt idx="2994">
                  <c:v>110.20517599999999</c:v>
                </c:pt>
                <c:pt idx="2995">
                  <c:v>110.20836199999999</c:v>
                </c:pt>
                <c:pt idx="2996">
                  <c:v>110.216588</c:v>
                </c:pt>
                <c:pt idx="2997">
                  <c:v>110.21162</c:v>
                </c:pt>
                <c:pt idx="2998">
                  <c:v>110.20609399999999</c:v>
                </c:pt>
                <c:pt idx="2999">
                  <c:v>110.209406</c:v>
                </c:pt>
                <c:pt idx="3000">
                  <c:v>110.19911</c:v>
                </c:pt>
                <c:pt idx="3001">
                  <c:v>110.209568</c:v>
                </c:pt>
                <c:pt idx="3002">
                  <c:v>110.201072</c:v>
                </c:pt>
                <c:pt idx="3003">
                  <c:v>110.20316</c:v>
                </c:pt>
                <c:pt idx="3004">
                  <c:v>110.195312</c:v>
                </c:pt>
                <c:pt idx="3005">
                  <c:v>110.20199</c:v>
                </c:pt>
                <c:pt idx="3006">
                  <c:v>110.2127</c:v>
                </c:pt>
                <c:pt idx="3007">
                  <c:v>110.197238</c:v>
                </c:pt>
                <c:pt idx="3008">
                  <c:v>110.19785</c:v>
                </c:pt>
                <c:pt idx="3009">
                  <c:v>110.190236</c:v>
                </c:pt>
                <c:pt idx="3010">
                  <c:v>110.20135999999999</c:v>
                </c:pt>
                <c:pt idx="3011">
                  <c:v>110.203934</c:v>
                </c:pt>
                <c:pt idx="3012">
                  <c:v>110.21518399999999</c:v>
                </c:pt>
                <c:pt idx="3013">
                  <c:v>110.19434</c:v>
                </c:pt>
                <c:pt idx="3014">
                  <c:v>110.17680799999999</c:v>
                </c:pt>
                <c:pt idx="3015">
                  <c:v>110.18881399999999</c:v>
                </c:pt>
                <c:pt idx="3016">
                  <c:v>110.18353999999999</c:v>
                </c:pt>
                <c:pt idx="3017">
                  <c:v>110.181974</c:v>
                </c:pt>
                <c:pt idx="3018">
                  <c:v>110.17846400000001</c:v>
                </c:pt>
                <c:pt idx="3019">
                  <c:v>110.19437600000001</c:v>
                </c:pt>
                <c:pt idx="3020">
                  <c:v>110.189966</c:v>
                </c:pt>
                <c:pt idx="3021">
                  <c:v>110.19399799999999</c:v>
                </c:pt>
                <c:pt idx="3022">
                  <c:v>110.191064</c:v>
                </c:pt>
                <c:pt idx="3023">
                  <c:v>110.188796</c:v>
                </c:pt>
                <c:pt idx="3024">
                  <c:v>110.194682</c:v>
                </c:pt>
                <c:pt idx="3025">
                  <c:v>110.18984</c:v>
                </c:pt>
                <c:pt idx="3026">
                  <c:v>110.18373800000001</c:v>
                </c:pt>
                <c:pt idx="3027">
                  <c:v>110.16689</c:v>
                </c:pt>
                <c:pt idx="3028">
                  <c:v>110.173892</c:v>
                </c:pt>
                <c:pt idx="3029">
                  <c:v>110.182298</c:v>
                </c:pt>
                <c:pt idx="3030">
                  <c:v>110.18373800000001</c:v>
                </c:pt>
                <c:pt idx="3031">
                  <c:v>110.184134</c:v>
                </c:pt>
                <c:pt idx="3032">
                  <c:v>110.17310000000001</c:v>
                </c:pt>
                <c:pt idx="3033">
                  <c:v>110.181956</c:v>
                </c:pt>
                <c:pt idx="3034">
                  <c:v>110.18759</c:v>
                </c:pt>
                <c:pt idx="3035">
                  <c:v>110.184386</c:v>
                </c:pt>
                <c:pt idx="3036">
                  <c:v>110.180894</c:v>
                </c:pt>
                <c:pt idx="3037">
                  <c:v>110.183306</c:v>
                </c:pt>
                <c:pt idx="3038">
                  <c:v>110.182856</c:v>
                </c:pt>
                <c:pt idx="3039">
                  <c:v>110.165828</c:v>
                </c:pt>
                <c:pt idx="3040">
                  <c:v>110.16980599999999</c:v>
                </c:pt>
                <c:pt idx="3041">
                  <c:v>110.161958</c:v>
                </c:pt>
                <c:pt idx="3042">
                  <c:v>110.165918</c:v>
                </c:pt>
                <c:pt idx="3043">
                  <c:v>110.180426</c:v>
                </c:pt>
                <c:pt idx="3044">
                  <c:v>110.174936</c:v>
                </c:pt>
                <c:pt idx="3045">
                  <c:v>110.15398399999999</c:v>
                </c:pt>
                <c:pt idx="3046">
                  <c:v>110.15317400000001</c:v>
                </c:pt>
                <c:pt idx="3047">
                  <c:v>110.16896</c:v>
                </c:pt>
                <c:pt idx="3048">
                  <c:v>110.166764</c:v>
                </c:pt>
                <c:pt idx="3049">
                  <c:v>110.157296</c:v>
                </c:pt>
                <c:pt idx="3050">
                  <c:v>110.15407399999999</c:v>
                </c:pt>
                <c:pt idx="3051">
                  <c:v>110.16017600000001</c:v>
                </c:pt>
                <c:pt idx="3052">
                  <c:v>110.15888</c:v>
                </c:pt>
                <c:pt idx="3053">
                  <c:v>110.149016</c:v>
                </c:pt>
                <c:pt idx="3054">
                  <c:v>110.140142</c:v>
                </c:pt>
                <c:pt idx="3055">
                  <c:v>110.15772800000001</c:v>
                </c:pt>
                <c:pt idx="3056">
                  <c:v>110.16518000000001</c:v>
                </c:pt>
                <c:pt idx="3057">
                  <c:v>110.162246</c:v>
                </c:pt>
                <c:pt idx="3058">
                  <c:v>110.15924</c:v>
                </c:pt>
                <c:pt idx="3059">
                  <c:v>110.14888999999999</c:v>
                </c:pt>
                <c:pt idx="3060">
                  <c:v>110.14989799999999</c:v>
                </c:pt>
                <c:pt idx="3061">
                  <c:v>110.139206</c:v>
                </c:pt>
                <c:pt idx="3062">
                  <c:v>110.14408400000001</c:v>
                </c:pt>
                <c:pt idx="3063">
                  <c:v>110.14689199999999</c:v>
                </c:pt>
                <c:pt idx="3064">
                  <c:v>110.14268</c:v>
                </c:pt>
                <c:pt idx="3065">
                  <c:v>110.13463400000001</c:v>
                </c:pt>
                <c:pt idx="3066">
                  <c:v>110.135732</c:v>
                </c:pt>
                <c:pt idx="3067">
                  <c:v>110.12188999999999</c:v>
                </c:pt>
                <c:pt idx="3068">
                  <c:v>110.133392</c:v>
                </c:pt>
                <c:pt idx="3069">
                  <c:v>110.14489399999999</c:v>
                </c:pt>
                <c:pt idx="3070">
                  <c:v>110.13990800000001</c:v>
                </c:pt>
                <c:pt idx="3071">
                  <c:v>110.136002</c:v>
                </c:pt>
                <c:pt idx="3072">
                  <c:v>110.129234</c:v>
                </c:pt>
                <c:pt idx="3073">
                  <c:v>110.12217800000001</c:v>
                </c:pt>
                <c:pt idx="3074">
                  <c:v>110.138558</c:v>
                </c:pt>
                <c:pt idx="3075">
                  <c:v>110.135822</c:v>
                </c:pt>
                <c:pt idx="3076">
                  <c:v>110.13216799999999</c:v>
                </c:pt>
                <c:pt idx="3077">
                  <c:v>110.128298</c:v>
                </c:pt>
                <c:pt idx="3078">
                  <c:v>110.122736</c:v>
                </c:pt>
                <c:pt idx="3079">
                  <c:v>110.135408</c:v>
                </c:pt>
                <c:pt idx="3080">
                  <c:v>110.11694</c:v>
                </c:pt>
                <c:pt idx="3081">
                  <c:v>110.104196</c:v>
                </c:pt>
                <c:pt idx="3082">
                  <c:v>110.10687799999999</c:v>
                </c:pt>
                <c:pt idx="3083">
                  <c:v>110.11569799999999</c:v>
                </c:pt>
                <c:pt idx="3084">
                  <c:v>110.117138</c:v>
                </c:pt>
                <c:pt idx="3085">
                  <c:v>110.117876</c:v>
                </c:pt>
                <c:pt idx="3086">
                  <c:v>110.11351999999999</c:v>
                </c:pt>
                <c:pt idx="3087">
                  <c:v>110.11324999999999</c:v>
                </c:pt>
                <c:pt idx="3088">
                  <c:v>110.112206</c:v>
                </c:pt>
                <c:pt idx="3089">
                  <c:v>110.114042</c:v>
                </c:pt>
                <c:pt idx="3090">
                  <c:v>110.099858</c:v>
                </c:pt>
                <c:pt idx="3091">
                  <c:v>110.091848</c:v>
                </c:pt>
                <c:pt idx="3092">
                  <c:v>110.09867</c:v>
                </c:pt>
                <c:pt idx="3093">
                  <c:v>110.10198200000001</c:v>
                </c:pt>
                <c:pt idx="3094">
                  <c:v>110.086628</c:v>
                </c:pt>
                <c:pt idx="3095">
                  <c:v>110.09057</c:v>
                </c:pt>
                <c:pt idx="3096">
                  <c:v>110.102594</c:v>
                </c:pt>
                <c:pt idx="3097">
                  <c:v>110.089454</c:v>
                </c:pt>
                <c:pt idx="3098">
                  <c:v>110.07687199999999</c:v>
                </c:pt>
                <c:pt idx="3099">
                  <c:v>110.07361400000001</c:v>
                </c:pt>
                <c:pt idx="3100">
                  <c:v>110.070554</c:v>
                </c:pt>
                <c:pt idx="3101">
                  <c:v>110.080472</c:v>
                </c:pt>
                <c:pt idx="3102">
                  <c:v>110.084108</c:v>
                </c:pt>
                <c:pt idx="3103">
                  <c:v>110.074262</c:v>
                </c:pt>
                <c:pt idx="3104">
                  <c:v>110.073092</c:v>
                </c:pt>
                <c:pt idx="3105">
                  <c:v>110.076728</c:v>
                </c:pt>
                <c:pt idx="3106">
                  <c:v>110.065172</c:v>
                </c:pt>
                <c:pt idx="3107">
                  <c:v>110.05797200000001</c:v>
                </c:pt>
                <c:pt idx="3108">
                  <c:v>110.06825000000001</c:v>
                </c:pt>
                <c:pt idx="3109">
                  <c:v>110.065676</c:v>
                </c:pt>
                <c:pt idx="3110">
                  <c:v>110.081192</c:v>
                </c:pt>
                <c:pt idx="3111">
                  <c:v>110.071994</c:v>
                </c:pt>
                <c:pt idx="3112">
                  <c:v>110.052662</c:v>
                </c:pt>
                <c:pt idx="3113">
                  <c:v>110.043806</c:v>
                </c:pt>
                <c:pt idx="3114">
                  <c:v>110.060096</c:v>
                </c:pt>
                <c:pt idx="3115">
                  <c:v>110.060456</c:v>
                </c:pt>
                <c:pt idx="3116">
                  <c:v>110.05159999999999</c:v>
                </c:pt>
                <c:pt idx="3117">
                  <c:v>110.040764</c:v>
                </c:pt>
                <c:pt idx="3118">
                  <c:v>110.056406</c:v>
                </c:pt>
                <c:pt idx="3119">
                  <c:v>110.042474</c:v>
                </c:pt>
                <c:pt idx="3120">
                  <c:v>110.0354</c:v>
                </c:pt>
                <c:pt idx="3121">
                  <c:v>110.030648</c:v>
                </c:pt>
                <c:pt idx="3122">
                  <c:v>110.029568</c:v>
                </c:pt>
                <c:pt idx="3123">
                  <c:v>110.04358999999999</c:v>
                </c:pt>
                <c:pt idx="3124">
                  <c:v>110.05023199999999</c:v>
                </c:pt>
                <c:pt idx="3125">
                  <c:v>110.041736</c:v>
                </c:pt>
                <c:pt idx="3126">
                  <c:v>110.025176</c:v>
                </c:pt>
                <c:pt idx="3127">
                  <c:v>110.022278</c:v>
                </c:pt>
                <c:pt idx="3128">
                  <c:v>110.030342</c:v>
                </c:pt>
                <c:pt idx="3129">
                  <c:v>110.03027</c:v>
                </c:pt>
                <c:pt idx="3130">
                  <c:v>110.028758</c:v>
                </c:pt>
                <c:pt idx="3131">
                  <c:v>110.02451000000001</c:v>
                </c:pt>
                <c:pt idx="3132">
                  <c:v>110.037632</c:v>
                </c:pt>
                <c:pt idx="3133">
                  <c:v>110.0291</c:v>
                </c:pt>
                <c:pt idx="3134">
                  <c:v>110.026076</c:v>
                </c:pt>
                <c:pt idx="3135">
                  <c:v>110.02168399999999</c:v>
                </c:pt>
                <c:pt idx="3136">
                  <c:v>110.02076599999999</c:v>
                </c:pt>
                <c:pt idx="3137">
                  <c:v>110.02226</c:v>
                </c:pt>
                <c:pt idx="3138">
                  <c:v>110.015852</c:v>
                </c:pt>
                <c:pt idx="3139">
                  <c:v>110.018912</c:v>
                </c:pt>
                <c:pt idx="3140">
                  <c:v>110.014664</c:v>
                </c:pt>
                <c:pt idx="3141">
                  <c:v>110.01178400000001</c:v>
                </c:pt>
                <c:pt idx="3142">
                  <c:v>110.00440399999999</c:v>
                </c:pt>
                <c:pt idx="3143">
                  <c:v>109.999436</c:v>
                </c:pt>
                <c:pt idx="3144">
                  <c:v>109.99558399999999</c:v>
                </c:pt>
                <c:pt idx="3145">
                  <c:v>109.99175</c:v>
                </c:pt>
                <c:pt idx="3146">
                  <c:v>110.003666</c:v>
                </c:pt>
                <c:pt idx="3147">
                  <c:v>109.99223600000001</c:v>
                </c:pt>
                <c:pt idx="3148">
                  <c:v>109.984982</c:v>
                </c:pt>
                <c:pt idx="3149">
                  <c:v>109.995098</c:v>
                </c:pt>
                <c:pt idx="3150">
                  <c:v>109.986188</c:v>
                </c:pt>
                <c:pt idx="3151">
                  <c:v>109.98604400000001</c:v>
                </c:pt>
                <c:pt idx="3152">
                  <c:v>109.990184</c:v>
                </c:pt>
                <c:pt idx="3153">
                  <c:v>109.98248</c:v>
                </c:pt>
                <c:pt idx="3154">
                  <c:v>109.968458</c:v>
                </c:pt>
                <c:pt idx="3155">
                  <c:v>109.97866399999999</c:v>
                </c:pt>
                <c:pt idx="3156">
                  <c:v>109.98039199999999</c:v>
                </c:pt>
                <c:pt idx="3157">
                  <c:v>109.96997</c:v>
                </c:pt>
                <c:pt idx="3158">
                  <c:v>109.967162</c:v>
                </c:pt>
                <c:pt idx="3159">
                  <c:v>109.962176</c:v>
                </c:pt>
                <c:pt idx="3160">
                  <c:v>109.95794600000001</c:v>
                </c:pt>
                <c:pt idx="3161">
                  <c:v>109.94918</c:v>
                </c:pt>
                <c:pt idx="3162">
                  <c:v>109.938866</c:v>
                </c:pt>
                <c:pt idx="3163">
                  <c:v>109.940432</c:v>
                </c:pt>
                <c:pt idx="3164">
                  <c:v>109.9409</c:v>
                </c:pt>
                <c:pt idx="3165">
                  <c:v>109.944374</c:v>
                </c:pt>
                <c:pt idx="3166">
                  <c:v>109.951628</c:v>
                </c:pt>
                <c:pt idx="3167">
                  <c:v>109.947452</c:v>
                </c:pt>
                <c:pt idx="3168">
                  <c:v>109.95186200000001</c:v>
                </c:pt>
                <c:pt idx="3169">
                  <c:v>109.94367200000001</c:v>
                </c:pt>
                <c:pt idx="3170">
                  <c:v>109.939712</c:v>
                </c:pt>
                <c:pt idx="3171">
                  <c:v>109.916078</c:v>
                </c:pt>
                <c:pt idx="3172">
                  <c:v>109.92407</c:v>
                </c:pt>
                <c:pt idx="3173">
                  <c:v>109.922882</c:v>
                </c:pt>
                <c:pt idx="3174">
                  <c:v>109.918004</c:v>
                </c:pt>
                <c:pt idx="3175">
                  <c:v>109.922252</c:v>
                </c:pt>
                <c:pt idx="3176">
                  <c:v>109.902974</c:v>
                </c:pt>
                <c:pt idx="3177">
                  <c:v>109.90556599999999</c:v>
                </c:pt>
                <c:pt idx="3178">
                  <c:v>109.915448</c:v>
                </c:pt>
                <c:pt idx="3179">
                  <c:v>109.906592</c:v>
                </c:pt>
                <c:pt idx="3180">
                  <c:v>109.886882</c:v>
                </c:pt>
                <c:pt idx="3181">
                  <c:v>109.899068</c:v>
                </c:pt>
                <c:pt idx="3182">
                  <c:v>109.90275800000001</c:v>
                </c:pt>
                <c:pt idx="3183">
                  <c:v>109.903946</c:v>
                </c:pt>
                <c:pt idx="3184">
                  <c:v>109.886342</c:v>
                </c:pt>
                <c:pt idx="3185">
                  <c:v>109.88727799999999</c:v>
                </c:pt>
                <c:pt idx="3186">
                  <c:v>109.88574800000001</c:v>
                </c:pt>
                <c:pt idx="3187">
                  <c:v>109.87829600000001</c:v>
                </c:pt>
                <c:pt idx="3188">
                  <c:v>109.874624</c:v>
                </c:pt>
                <c:pt idx="3189">
                  <c:v>109.87264399999999</c:v>
                </c:pt>
                <c:pt idx="3190">
                  <c:v>109.866236</c:v>
                </c:pt>
                <c:pt idx="3191">
                  <c:v>109.873994</c:v>
                </c:pt>
                <c:pt idx="3192">
                  <c:v>109.86305</c:v>
                </c:pt>
                <c:pt idx="3193">
                  <c:v>109.86593000000001</c:v>
                </c:pt>
                <c:pt idx="3194">
                  <c:v>109.867046</c:v>
                </c:pt>
                <c:pt idx="3195">
                  <c:v>109.860854</c:v>
                </c:pt>
                <c:pt idx="3196">
                  <c:v>109.86431</c:v>
                </c:pt>
                <c:pt idx="3197">
                  <c:v>109.846778</c:v>
                </c:pt>
                <c:pt idx="3198">
                  <c:v>109.843664</c:v>
                </c:pt>
                <c:pt idx="3199">
                  <c:v>109.848398</c:v>
                </c:pt>
                <c:pt idx="3200">
                  <c:v>109.84263799999999</c:v>
                </c:pt>
                <c:pt idx="3201">
                  <c:v>109.854896</c:v>
                </c:pt>
                <c:pt idx="3202">
                  <c:v>109.849028</c:v>
                </c:pt>
                <c:pt idx="3203">
                  <c:v>109.83821</c:v>
                </c:pt>
                <c:pt idx="3204">
                  <c:v>109.841846</c:v>
                </c:pt>
                <c:pt idx="3205">
                  <c:v>109.83954199999999</c:v>
                </c:pt>
                <c:pt idx="3206">
                  <c:v>109.826942</c:v>
                </c:pt>
                <c:pt idx="3207">
                  <c:v>109.821614</c:v>
                </c:pt>
                <c:pt idx="3208">
                  <c:v>109.833962</c:v>
                </c:pt>
                <c:pt idx="3209">
                  <c:v>109.82526799999999</c:v>
                </c:pt>
                <c:pt idx="3210">
                  <c:v>109.807754</c:v>
                </c:pt>
                <c:pt idx="3211">
                  <c:v>109.806836</c:v>
                </c:pt>
                <c:pt idx="3212">
                  <c:v>109.82118199999999</c:v>
                </c:pt>
                <c:pt idx="3213">
                  <c:v>109.82809399999999</c:v>
                </c:pt>
                <c:pt idx="3214">
                  <c:v>109.82003</c:v>
                </c:pt>
                <c:pt idx="3215">
                  <c:v>109.813838</c:v>
                </c:pt>
                <c:pt idx="3216">
                  <c:v>109.812488</c:v>
                </c:pt>
                <c:pt idx="3217">
                  <c:v>109.806692</c:v>
                </c:pt>
                <c:pt idx="3218">
                  <c:v>109.80771799999999</c:v>
                </c:pt>
                <c:pt idx="3219">
                  <c:v>109.804424</c:v>
                </c:pt>
                <c:pt idx="3220">
                  <c:v>109.784066</c:v>
                </c:pt>
                <c:pt idx="3221">
                  <c:v>109.787486</c:v>
                </c:pt>
                <c:pt idx="3222">
                  <c:v>109.79761999999999</c:v>
                </c:pt>
                <c:pt idx="3223">
                  <c:v>109.79689999999999</c:v>
                </c:pt>
                <c:pt idx="3224">
                  <c:v>109.791284</c:v>
                </c:pt>
                <c:pt idx="3225">
                  <c:v>109.77611</c:v>
                </c:pt>
                <c:pt idx="3226">
                  <c:v>109.770116</c:v>
                </c:pt>
                <c:pt idx="3227">
                  <c:v>109.773932</c:v>
                </c:pt>
                <c:pt idx="3228">
                  <c:v>109.77261799999999</c:v>
                </c:pt>
                <c:pt idx="3229">
                  <c:v>109.774958</c:v>
                </c:pt>
                <c:pt idx="3230">
                  <c:v>109.767974</c:v>
                </c:pt>
                <c:pt idx="3231">
                  <c:v>109.763654</c:v>
                </c:pt>
                <c:pt idx="3232">
                  <c:v>109.752566</c:v>
                </c:pt>
                <c:pt idx="3233">
                  <c:v>109.757462</c:v>
                </c:pt>
                <c:pt idx="3234">
                  <c:v>109.746662</c:v>
                </c:pt>
                <c:pt idx="3235">
                  <c:v>109.747148</c:v>
                </c:pt>
                <c:pt idx="3236">
                  <c:v>109.745132</c:v>
                </c:pt>
                <c:pt idx="3237">
                  <c:v>109.747598</c:v>
                </c:pt>
                <c:pt idx="3238">
                  <c:v>109.744952</c:v>
                </c:pt>
                <c:pt idx="3239">
                  <c:v>109.72796</c:v>
                </c:pt>
                <c:pt idx="3240">
                  <c:v>109.728554</c:v>
                </c:pt>
                <c:pt idx="3241">
                  <c:v>109.73624</c:v>
                </c:pt>
                <c:pt idx="3242">
                  <c:v>109.73948</c:v>
                </c:pt>
                <c:pt idx="3243">
                  <c:v>109.7186</c:v>
                </c:pt>
                <c:pt idx="3244">
                  <c:v>109.709492</c:v>
                </c:pt>
                <c:pt idx="3245">
                  <c:v>109.70670200000001</c:v>
                </c:pt>
                <c:pt idx="3246">
                  <c:v>109.70249</c:v>
                </c:pt>
                <c:pt idx="3247">
                  <c:v>109.700492</c:v>
                </c:pt>
                <c:pt idx="3248">
                  <c:v>109.69213999999999</c:v>
                </c:pt>
                <c:pt idx="3249">
                  <c:v>109.707008</c:v>
                </c:pt>
                <c:pt idx="3250">
                  <c:v>109.70643200000001</c:v>
                </c:pt>
                <c:pt idx="3251">
                  <c:v>109.68899</c:v>
                </c:pt>
                <c:pt idx="3252">
                  <c:v>109.673924</c:v>
                </c:pt>
                <c:pt idx="3253">
                  <c:v>109.684904</c:v>
                </c:pt>
                <c:pt idx="3254">
                  <c:v>109.69633399999999</c:v>
                </c:pt>
                <c:pt idx="3255">
                  <c:v>109.68677599999999</c:v>
                </c:pt>
                <c:pt idx="3256">
                  <c:v>109.652468</c:v>
                </c:pt>
                <c:pt idx="3257">
                  <c:v>109.664366</c:v>
                </c:pt>
                <c:pt idx="3258">
                  <c:v>109.67660600000001</c:v>
                </c:pt>
                <c:pt idx="3259">
                  <c:v>109.68652400000001</c:v>
                </c:pt>
                <c:pt idx="3260">
                  <c:v>109.67061200000001</c:v>
                </c:pt>
                <c:pt idx="3261">
                  <c:v>109.660712</c:v>
                </c:pt>
                <c:pt idx="3262">
                  <c:v>109.661432</c:v>
                </c:pt>
                <c:pt idx="3263">
                  <c:v>109.659254</c:v>
                </c:pt>
                <c:pt idx="3264">
                  <c:v>109.66150399999999</c:v>
                </c:pt>
                <c:pt idx="3265">
                  <c:v>109.638374</c:v>
                </c:pt>
                <c:pt idx="3266">
                  <c:v>109.637564</c:v>
                </c:pt>
                <c:pt idx="3267">
                  <c:v>109.643126</c:v>
                </c:pt>
                <c:pt idx="3268">
                  <c:v>109.629122</c:v>
                </c:pt>
                <c:pt idx="3269">
                  <c:v>109.62554</c:v>
                </c:pt>
                <c:pt idx="3270">
                  <c:v>109.61004200000001</c:v>
                </c:pt>
                <c:pt idx="3271">
                  <c:v>109.61177000000001</c:v>
                </c:pt>
                <c:pt idx="3272">
                  <c:v>109.62212</c:v>
                </c:pt>
                <c:pt idx="3273">
                  <c:v>109.624352</c:v>
                </c:pt>
                <c:pt idx="3274">
                  <c:v>109.615118</c:v>
                </c:pt>
                <c:pt idx="3275">
                  <c:v>109.613156</c:v>
                </c:pt>
                <c:pt idx="3276">
                  <c:v>109.60709</c:v>
                </c:pt>
                <c:pt idx="3277">
                  <c:v>109.60997</c:v>
                </c:pt>
                <c:pt idx="3278">
                  <c:v>109.610978</c:v>
                </c:pt>
                <c:pt idx="3279">
                  <c:v>109.593878</c:v>
                </c:pt>
                <c:pt idx="3280">
                  <c:v>109.576436</c:v>
                </c:pt>
                <c:pt idx="3281">
                  <c:v>109.576346</c:v>
                </c:pt>
                <c:pt idx="3282">
                  <c:v>109.583546</c:v>
                </c:pt>
                <c:pt idx="3283">
                  <c:v>109.577642</c:v>
                </c:pt>
                <c:pt idx="3284">
                  <c:v>109.566248</c:v>
                </c:pt>
                <c:pt idx="3285">
                  <c:v>109.582556</c:v>
                </c:pt>
                <c:pt idx="3286">
                  <c:v>109.57404200000001</c:v>
                </c:pt>
                <c:pt idx="3287">
                  <c:v>109.56358400000001</c:v>
                </c:pt>
                <c:pt idx="3288">
                  <c:v>109.54239800000001</c:v>
                </c:pt>
                <c:pt idx="3289">
                  <c:v>109.56194600000001</c:v>
                </c:pt>
                <c:pt idx="3290">
                  <c:v>109.56867800000001</c:v>
                </c:pt>
                <c:pt idx="3291">
                  <c:v>109.549598</c:v>
                </c:pt>
                <c:pt idx="3292">
                  <c:v>109.532588</c:v>
                </c:pt>
                <c:pt idx="3293">
                  <c:v>109.537052</c:v>
                </c:pt>
                <c:pt idx="3294">
                  <c:v>109.53761</c:v>
                </c:pt>
                <c:pt idx="3295">
                  <c:v>109.54711399999999</c:v>
                </c:pt>
                <c:pt idx="3296">
                  <c:v>109.53393800000001</c:v>
                </c:pt>
                <c:pt idx="3297">
                  <c:v>109.523894</c:v>
                </c:pt>
                <c:pt idx="3298">
                  <c:v>109.518314</c:v>
                </c:pt>
                <c:pt idx="3299">
                  <c:v>109.525064</c:v>
                </c:pt>
                <c:pt idx="3300">
                  <c:v>109.519808</c:v>
                </c:pt>
                <c:pt idx="3301">
                  <c:v>109.510988</c:v>
                </c:pt>
                <c:pt idx="3302">
                  <c:v>109.505498</c:v>
                </c:pt>
                <c:pt idx="3303">
                  <c:v>109.51057400000001</c:v>
                </c:pt>
                <c:pt idx="3304">
                  <c:v>109.508612</c:v>
                </c:pt>
                <c:pt idx="3305">
                  <c:v>109.493222</c:v>
                </c:pt>
                <c:pt idx="3306">
                  <c:v>109.48218799999999</c:v>
                </c:pt>
                <c:pt idx="3307">
                  <c:v>109.48683200000001</c:v>
                </c:pt>
                <c:pt idx="3308">
                  <c:v>109.48611200000001</c:v>
                </c:pt>
                <c:pt idx="3309">
                  <c:v>109.49111600000001</c:v>
                </c:pt>
                <c:pt idx="3310">
                  <c:v>109.47772399999999</c:v>
                </c:pt>
                <c:pt idx="3311">
                  <c:v>109.47713</c:v>
                </c:pt>
                <c:pt idx="3312">
                  <c:v>109.476662</c:v>
                </c:pt>
                <c:pt idx="3313">
                  <c:v>109.468328</c:v>
                </c:pt>
                <c:pt idx="3314">
                  <c:v>109.44892400000001</c:v>
                </c:pt>
                <c:pt idx="3315">
                  <c:v>109.443038</c:v>
                </c:pt>
                <c:pt idx="3316">
                  <c:v>109.443524</c:v>
                </c:pt>
                <c:pt idx="3317">
                  <c:v>109.447898</c:v>
                </c:pt>
                <c:pt idx="3318">
                  <c:v>109.453874</c:v>
                </c:pt>
                <c:pt idx="3319">
                  <c:v>109.438844</c:v>
                </c:pt>
                <c:pt idx="3320">
                  <c:v>109.43879</c:v>
                </c:pt>
                <c:pt idx="3321">
                  <c:v>109.44617</c:v>
                </c:pt>
                <c:pt idx="3322">
                  <c:v>109.432202</c:v>
                </c:pt>
                <c:pt idx="3323">
                  <c:v>109.41692</c:v>
                </c:pt>
                <c:pt idx="3324">
                  <c:v>109.417496</c:v>
                </c:pt>
                <c:pt idx="3325">
                  <c:v>109.431428</c:v>
                </c:pt>
                <c:pt idx="3326">
                  <c:v>109.427576</c:v>
                </c:pt>
                <c:pt idx="3327">
                  <c:v>109.411862</c:v>
                </c:pt>
                <c:pt idx="3328">
                  <c:v>109.40500400000001</c:v>
                </c:pt>
                <c:pt idx="3329">
                  <c:v>109.394132</c:v>
                </c:pt>
                <c:pt idx="3330">
                  <c:v>109.40333</c:v>
                </c:pt>
                <c:pt idx="3331">
                  <c:v>109.405238</c:v>
                </c:pt>
                <c:pt idx="3332">
                  <c:v>109.409234</c:v>
                </c:pt>
                <c:pt idx="3333">
                  <c:v>109.39469</c:v>
                </c:pt>
                <c:pt idx="3334">
                  <c:v>109.38662600000001</c:v>
                </c:pt>
                <c:pt idx="3335">
                  <c:v>109.389596</c:v>
                </c:pt>
                <c:pt idx="3336">
                  <c:v>109.382216</c:v>
                </c:pt>
                <c:pt idx="3337">
                  <c:v>109.368752</c:v>
                </c:pt>
                <c:pt idx="3338">
                  <c:v>109.365422</c:v>
                </c:pt>
                <c:pt idx="3339">
                  <c:v>109.37071400000001</c:v>
                </c:pt>
                <c:pt idx="3340">
                  <c:v>109.355936</c:v>
                </c:pt>
                <c:pt idx="3341">
                  <c:v>109.34751199999999</c:v>
                </c:pt>
                <c:pt idx="3342">
                  <c:v>109.336046</c:v>
                </c:pt>
                <c:pt idx="3343">
                  <c:v>109.346486</c:v>
                </c:pt>
                <c:pt idx="3344">
                  <c:v>109.33424599999999</c:v>
                </c:pt>
                <c:pt idx="3345">
                  <c:v>109.33141999999999</c:v>
                </c:pt>
                <c:pt idx="3346">
                  <c:v>109.32614599999999</c:v>
                </c:pt>
                <c:pt idx="3347">
                  <c:v>109.321358</c:v>
                </c:pt>
                <c:pt idx="3348">
                  <c:v>109.32915199999999</c:v>
                </c:pt>
                <c:pt idx="3349">
                  <c:v>109.328108</c:v>
                </c:pt>
                <c:pt idx="3350">
                  <c:v>109.31586799999999</c:v>
                </c:pt>
                <c:pt idx="3351">
                  <c:v>109.295402</c:v>
                </c:pt>
                <c:pt idx="3352">
                  <c:v>109.295996</c:v>
                </c:pt>
                <c:pt idx="3353">
                  <c:v>109.310954</c:v>
                </c:pt>
                <c:pt idx="3354">
                  <c:v>109.296194</c:v>
                </c:pt>
                <c:pt idx="3355">
                  <c:v>109.286276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5-A559-4B05-9422-582922006EF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470900904"/>
        <c:axId val="470902544"/>
      </c:scatterChart>
      <c:valAx>
        <c:axId val="470900904"/>
        <c:scaling>
          <c:orientation val="minMax"/>
          <c:max val="2000"/>
        </c:scaling>
        <c:delete val="0"/>
        <c:axPos val="b"/>
        <c:majorGridlines>
          <c:spPr>
            <a:ln w="9525" cap="flat" cmpd="sng" algn="ctr">
              <a:noFill/>
              <a:round/>
            </a:ln>
            <a:effectLst/>
          </c:spPr>
        </c:majorGridlines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1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en-US"/>
                  <a:t>Time (s)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1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en-US"/>
            </a:p>
          </c:txPr>
        </c:title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25000"/>
                <a:lumOff val="7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470902544"/>
        <c:crosses val="autoZero"/>
        <c:crossBetween val="midCat"/>
      </c:valAx>
      <c:valAx>
        <c:axId val="470902544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1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en-US"/>
                  <a:t>Temperature (°F)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1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en-US"/>
            </a:p>
          </c:txPr>
        </c:title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25000"/>
                <a:lumOff val="7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470900904"/>
        <c:crosses val="autoZero"/>
        <c:crossBetween val="midCat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</c:chart>
  <c:spPr>
    <a:noFill/>
    <a:ln>
      <a:solidFill>
        <a:srgbClr val="000000"/>
      </a:solidFill>
    </a:ln>
    <a:effectLst/>
  </c:spPr>
  <c:txPr>
    <a:bodyPr/>
    <a:lstStyle/>
    <a:p>
      <a:pPr>
        <a:defRPr sz="1100"/>
      </a:pPr>
      <a:endParaRPr lang="en-US"/>
    </a:p>
  </c:txPr>
  <c:externalData r:id="rId4">
    <c:autoUpdate val="0"/>
  </c:externalData>
</c:chartSpace>
</file>

<file path=ppt/charts/chart1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title>
      <c:tx>
        <c:rich>
          <a:bodyPr rot="0" spcFirstLastPara="1" vertOverflow="ellipsis" vert="horz" wrap="square" anchor="ctr" anchorCtr="1"/>
          <a:lstStyle/>
          <a:p>
            <a:pPr>
              <a:defRPr sz="1320" b="0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en-US"/>
              <a:t>LFP 14500 Battery Propagation Test 3</a:t>
            </a:r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320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title>
    <c:autoTitleDeleted val="0"/>
    <c:plotArea>
      <c:layout/>
      <c:scatterChart>
        <c:scatterStyle val="lineMarker"/>
        <c:varyColors val="0"/>
        <c:ser>
          <c:idx val="0"/>
          <c:order val="0"/>
          <c:tx>
            <c:strRef>
              <c:f>'8-17-2022 2-45-38 PM'!$B$1</c:f>
              <c:strCache>
                <c:ptCount val="1"/>
                <c:pt idx="0">
                  <c:v>TC1</c:v>
                </c:pt>
              </c:strCache>
            </c:strRef>
          </c:tx>
          <c:spPr>
            <a:ln w="19050" cap="rnd">
              <a:solidFill>
                <a:schemeClr val="accent1"/>
              </a:solidFill>
              <a:round/>
            </a:ln>
            <a:effectLst/>
          </c:spPr>
          <c:marker>
            <c:symbol val="none"/>
          </c:marker>
          <c:xVal>
            <c:strRef>
              <c:f>'8-17-2022 2-45-38 PM'!$A$2:$A$3483</c:f>
              <c:strCache>
                <c:ptCount val="3482"/>
                <c:pt idx="0">
                  <c:v>1.01</c:v>
                </c:pt>
                <c:pt idx="1">
                  <c:v>1.01</c:v>
                </c:pt>
                <c:pt idx="2">
                  <c:v>2.01</c:v>
                </c:pt>
                <c:pt idx="3">
                  <c:v>3.00</c:v>
                </c:pt>
                <c:pt idx="4">
                  <c:v>4.01</c:v>
                </c:pt>
                <c:pt idx="5">
                  <c:v>5.01</c:v>
                </c:pt>
                <c:pt idx="6">
                  <c:v>6.01</c:v>
                </c:pt>
                <c:pt idx="7">
                  <c:v>7.00</c:v>
                </c:pt>
                <c:pt idx="8">
                  <c:v>8.01</c:v>
                </c:pt>
                <c:pt idx="9">
                  <c:v>9.01</c:v>
                </c:pt>
                <c:pt idx="10">
                  <c:v>10.00</c:v>
                </c:pt>
                <c:pt idx="11">
                  <c:v>11.00</c:v>
                </c:pt>
                <c:pt idx="12">
                  <c:v>12.01</c:v>
                </c:pt>
                <c:pt idx="13">
                  <c:v>13.01</c:v>
                </c:pt>
                <c:pt idx="14">
                  <c:v>14.00</c:v>
                </c:pt>
                <c:pt idx="15">
                  <c:v>15.01</c:v>
                </c:pt>
                <c:pt idx="16">
                  <c:v>16.01</c:v>
                </c:pt>
                <c:pt idx="17">
                  <c:v>17.01</c:v>
                </c:pt>
                <c:pt idx="18">
                  <c:v>18.00</c:v>
                </c:pt>
                <c:pt idx="19">
                  <c:v>19.01</c:v>
                </c:pt>
                <c:pt idx="20">
                  <c:v>20.01</c:v>
                </c:pt>
                <c:pt idx="21">
                  <c:v>21.00</c:v>
                </c:pt>
                <c:pt idx="22">
                  <c:v>22.00</c:v>
                </c:pt>
                <c:pt idx="23">
                  <c:v>23.01</c:v>
                </c:pt>
                <c:pt idx="24">
                  <c:v>24.01</c:v>
                </c:pt>
                <c:pt idx="25">
                  <c:v>25.00</c:v>
                </c:pt>
                <c:pt idx="26">
                  <c:v>26.01</c:v>
                </c:pt>
                <c:pt idx="27">
                  <c:v>27.01</c:v>
                </c:pt>
                <c:pt idx="28">
                  <c:v>28.01</c:v>
                </c:pt>
                <c:pt idx="29">
                  <c:v>29.00</c:v>
                </c:pt>
                <c:pt idx="30">
                  <c:v>30.01</c:v>
                </c:pt>
                <c:pt idx="31">
                  <c:v>31.01</c:v>
                </c:pt>
                <c:pt idx="32">
                  <c:v>32.00</c:v>
                </c:pt>
                <c:pt idx="33">
                  <c:v>33.00</c:v>
                </c:pt>
                <c:pt idx="34">
                  <c:v>34.01</c:v>
                </c:pt>
                <c:pt idx="35">
                  <c:v>35.01</c:v>
                </c:pt>
                <c:pt idx="36">
                  <c:v>36.00</c:v>
                </c:pt>
                <c:pt idx="37">
                  <c:v>37.01</c:v>
                </c:pt>
                <c:pt idx="38">
                  <c:v>38.01</c:v>
                </c:pt>
                <c:pt idx="39">
                  <c:v>39.00</c:v>
                </c:pt>
                <c:pt idx="40">
                  <c:v>40.00</c:v>
                </c:pt>
                <c:pt idx="41">
                  <c:v>41.01</c:v>
                </c:pt>
                <c:pt idx="42">
                  <c:v>42.01</c:v>
                </c:pt>
                <c:pt idx="43">
                  <c:v>43.00</c:v>
                </c:pt>
                <c:pt idx="44">
                  <c:v>44.01</c:v>
                </c:pt>
                <c:pt idx="45">
                  <c:v>45.01</c:v>
                </c:pt>
                <c:pt idx="46">
                  <c:v>46.01</c:v>
                </c:pt>
                <c:pt idx="47">
                  <c:v>47.00</c:v>
                </c:pt>
                <c:pt idx="48">
                  <c:v>48.01</c:v>
                </c:pt>
                <c:pt idx="49">
                  <c:v>49.01</c:v>
                </c:pt>
                <c:pt idx="50">
                  <c:v>50.00</c:v>
                </c:pt>
                <c:pt idx="51">
                  <c:v>51.00</c:v>
                </c:pt>
                <c:pt idx="52">
                  <c:v>52.01</c:v>
                </c:pt>
                <c:pt idx="53">
                  <c:v>53.01</c:v>
                </c:pt>
                <c:pt idx="54">
                  <c:v>54.00</c:v>
                </c:pt>
                <c:pt idx="55">
                  <c:v>55.01</c:v>
                </c:pt>
                <c:pt idx="56">
                  <c:v>56.01</c:v>
                </c:pt>
                <c:pt idx="57">
                  <c:v>57.01</c:v>
                </c:pt>
                <c:pt idx="58">
                  <c:v>58.00</c:v>
                </c:pt>
                <c:pt idx="59">
                  <c:v>59.01</c:v>
                </c:pt>
                <c:pt idx="60">
                  <c:v>60.01</c:v>
                </c:pt>
                <c:pt idx="61">
                  <c:v>61.00</c:v>
                </c:pt>
                <c:pt idx="62">
                  <c:v>62.00</c:v>
                </c:pt>
                <c:pt idx="63">
                  <c:v>63.01</c:v>
                </c:pt>
                <c:pt idx="64">
                  <c:v>64.01</c:v>
                </c:pt>
                <c:pt idx="65">
                  <c:v>65.00</c:v>
                </c:pt>
                <c:pt idx="66">
                  <c:v>66.01</c:v>
                </c:pt>
                <c:pt idx="67">
                  <c:v>67.01</c:v>
                </c:pt>
                <c:pt idx="68">
                  <c:v>68.01</c:v>
                </c:pt>
                <c:pt idx="69">
                  <c:v>69.00</c:v>
                </c:pt>
                <c:pt idx="70">
                  <c:v>70.01</c:v>
                </c:pt>
                <c:pt idx="71">
                  <c:v>71.01</c:v>
                </c:pt>
                <c:pt idx="72">
                  <c:v>72.00</c:v>
                </c:pt>
                <c:pt idx="73">
                  <c:v>73.00</c:v>
                </c:pt>
                <c:pt idx="74">
                  <c:v>74.01</c:v>
                </c:pt>
                <c:pt idx="75">
                  <c:v>75.01</c:v>
                </c:pt>
                <c:pt idx="76">
                  <c:v>76.00</c:v>
                </c:pt>
                <c:pt idx="77">
                  <c:v>77.01</c:v>
                </c:pt>
                <c:pt idx="78">
                  <c:v>78.01</c:v>
                </c:pt>
                <c:pt idx="79">
                  <c:v>79.00</c:v>
                </c:pt>
                <c:pt idx="80">
                  <c:v>80.00</c:v>
                </c:pt>
                <c:pt idx="81">
                  <c:v>81.01</c:v>
                </c:pt>
                <c:pt idx="82">
                  <c:v>82.01</c:v>
                </c:pt>
                <c:pt idx="83">
                  <c:v>83.00</c:v>
                </c:pt>
                <c:pt idx="84">
                  <c:v>84.01</c:v>
                </c:pt>
                <c:pt idx="85">
                  <c:v>85.01</c:v>
                </c:pt>
                <c:pt idx="86">
                  <c:v>86.01</c:v>
                </c:pt>
                <c:pt idx="87">
                  <c:v>87.00</c:v>
                </c:pt>
                <c:pt idx="88">
                  <c:v>88.01</c:v>
                </c:pt>
                <c:pt idx="89">
                  <c:v>89.01</c:v>
                </c:pt>
                <c:pt idx="90">
                  <c:v>90.00</c:v>
                </c:pt>
                <c:pt idx="91">
                  <c:v>91.00</c:v>
                </c:pt>
                <c:pt idx="92">
                  <c:v>92.01</c:v>
                </c:pt>
                <c:pt idx="93">
                  <c:v>93.01</c:v>
                </c:pt>
                <c:pt idx="94">
                  <c:v>94.00</c:v>
                </c:pt>
                <c:pt idx="95">
                  <c:v>95.01</c:v>
                </c:pt>
                <c:pt idx="96">
                  <c:v>96.01</c:v>
                </c:pt>
                <c:pt idx="97">
                  <c:v>97.01</c:v>
                </c:pt>
                <c:pt idx="98">
                  <c:v>98.00</c:v>
                </c:pt>
                <c:pt idx="99">
                  <c:v>99.01</c:v>
                </c:pt>
                <c:pt idx="100">
                  <c:v>100.01</c:v>
                </c:pt>
                <c:pt idx="101">
                  <c:v>101.00</c:v>
                </c:pt>
                <c:pt idx="102">
                  <c:v>102.00</c:v>
                </c:pt>
                <c:pt idx="103">
                  <c:v>103.01</c:v>
                </c:pt>
                <c:pt idx="104">
                  <c:v>104.01</c:v>
                </c:pt>
                <c:pt idx="105">
                  <c:v>105.00</c:v>
                </c:pt>
                <c:pt idx="106">
                  <c:v>106.01</c:v>
                </c:pt>
                <c:pt idx="107">
                  <c:v>107.01</c:v>
                </c:pt>
                <c:pt idx="108">
                  <c:v>108.01</c:v>
                </c:pt>
                <c:pt idx="109">
                  <c:v>109.00</c:v>
                </c:pt>
                <c:pt idx="110">
                  <c:v>110.01</c:v>
                </c:pt>
                <c:pt idx="111">
                  <c:v>111.01</c:v>
                </c:pt>
                <c:pt idx="112">
                  <c:v>112.00</c:v>
                </c:pt>
                <c:pt idx="113">
                  <c:v>113.00</c:v>
                </c:pt>
                <c:pt idx="114">
                  <c:v>114.01</c:v>
                </c:pt>
                <c:pt idx="115">
                  <c:v>115.01</c:v>
                </c:pt>
                <c:pt idx="116">
                  <c:v>116.00</c:v>
                </c:pt>
                <c:pt idx="117">
                  <c:v>117.01</c:v>
                </c:pt>
                <c:pt idx="118">
                  <c:v>118.01</c:v>
                </c:pt>
                <c:pt idx="119">
                  <c:v>119.00</c:v>
                </c:pt>
                <c:pt idx="120">
                  <c:v>120.00</c:v>
                </c:pt>
                <c:pt idx="121">
                  <c:v>121.01</c:v>
                </c:pt>
                <c:pt idx="122">
                  <c:v>122.01</c:v>
                </c:pt>
                <c:pt idx="123">
                  <c:v>123.00</c:v>
                </c:pt>
                <c:pt idx="124">
                  <c:v>124.01</c:v>
                </c:pt>
                <c:pt idx="125">
                  <c:v>125.01</c:v>
                </c:pt>
                <c:pt idx="126">
                  <c:v>126.01</c:v>
                </c:pt>
                <c:pt idx="127">
                  <c:v>127.00</c:v>
                </c:pt>
                <c:pt idx="128">
                  <c:v>128.01</c:v>
                </c:pt>
                <c:pt idx="129">
                  <c:v>129.01</c:v>
                </c:pt>
                <c:pt idx="130">
                  <c:v>130.00</c:v>
                </c:pt>
                <c:pt idx="131">
                  <c:v>131.00</c:v>
                </c:pt>
                <c:pt idx="132">
                  <c:v>132.01</c:v>
                </c:pt>
                <c:pt idx="133">
                  <c:v>133.01</c:v>
                </c:pt>
                <c:pt idx="134">
                  <c:v>134.00</c:v>
                </c:pt>
                <c:pt idx="135">
                  <c:v>135.01</c:v>
                </c:pt>
                <c:pt idx="136">
                  <c:v>136.01</c:v>
                </c:pt>
                <c:pt idx="137">
                  <c:v>137.01</c:v>
                </c:pt>
                <c:pt idx="138">
                  <c:v>138.00</c:v>
                </c:pt>
                <c:pt idx="139">
                  <c:v>139.01</c:v>
                </c:pt>
                <c:pt idx="140">
                  <c:v>140.01</c:v>
                </c:pt>
                <c:pt idx="141">
                  <c:v>141.00</c:v>
                </c:pt>
                <c:pt idx="142">
                  <c:v>142.00</c:v>
                </c:pt>
                <c:pt idx="143">
                  <c:v>143.01</c:v>
                </c:pt>
                <c:pt idx="144">
                  <c:v>144.01</c:v>
                </c:pt>
                <c:pt idx="145">
                  <c:v>145.00</c:v>
                </c:pt>
                <c:pt idx="146">
                  <c:v>146.01</c:v>
                </c:pt>
                <c:pt idx="147">
                  <c:v>147.01</c:v>
                </c:pt>
                <c:pt idx="148">
                  <c:v>148.01</c:v>
                </c:pt>
                <c:pt idx="149">
                  <c:v>149.00</c:v>
                </c:pt>
                <c:pt idx="150">
                  <c:v>150.01</c:v>
                </c:pt>
                <c:pt idx="151">
                  <c:v>151.01</c:v>
                </c:pt>
                <c:pt idx="152">
                  <c:v>152.00</c:v>
                </c:pt>
                <c:pt idx="153">
                  <c:v>153.01</c:v>
                </c:pt>
                <c:pt idx="154">
                  <c:v>154.01</c:v>
                </c:pt>
                <c:pt idx="155">
                  <c:v>155.01</c:v>
                </c:pt>
                <c:pt idx="156">
                  <c:v>156.00</c:v>
                </c:pt>
                <c:pt idx="157">
                  <c:v>157.01</c:v>
                </c:pt>
                <c:pt idx="158">
                  <c:v>158.01</c:v>
                </c:pt>
                <c:pt idx="159">
                  <c:v>159.00</c:v>
                </c:pt>
                <c:pt idx="160">
                  <c:v>160.00</c:v>
                </c:pt>
                <c:pt idx="161">
                  <c:v>161.01</c:v>
                </c:pt>
                <c:pt idx="162">
                  <c:v>162.01</c:v>
                </c:pt>
                <c:pt idx="163">
                  <c:v>163.00</c:v>
                </c:pt>
                <c:pt idx="164">
                  <c:v>164.01</c:v>
                </c:pt>
                <c:pt idx="165">
                  <c:v>165.01</c:v>
                </c:pt>
                <c:pt idx="166">
                  <c:v>166.01</c:v>
                </c:pt>
                <c:pt idx="167">
                  <c:v>167.00</c:v>
                </c:pt>
                <c:pt idx="168">
                  <c:v>168.01</c:v>
                </c:pt>
                <c:pt idx="169">
                  <c:v>169.01</c:v>
                </c:pt>
                <c:pt idx="170">
                  <c:v>170.00</c:v>
                </c:pt>
                <c:pt idx="171">
                  <c:v>171.00</c:v>
                </c:pt>
                <c:pt idx="172">
                  <c:v>172.01</c:v>
                </c:pt>
                <c:pt idx="173">
                  <c:v>173.01</c:v>
                </c:pt>
                <c:pt idx="174">
                  <c:v>174.00</c:v>
                </c:pt>
                <c:pt idx="175">
                  <c:v>175.01</c:v>
                </c:pt>
                <c:pt idx="176">
                  <c:v>176.01</c:v>
                </c:pt>
                <c:pt idx="177">
                  <c:v>177.01</c:v>
                </c:pt>
                <c:pt idx="178">
                  <c:v>178.00</c:v>
                </c:pt>
                <c:pt idx="179">
                  <c:v>179.01</c:v>
                </c:pt>
                <c:pt idx="180">
                  <c:v>180.01</c:v>
                </c:pt>
                <c:pt idx="181">
                  <c:v>181.00</c:v>
                </c:pt>
                <c:pt idx="182">
                  <c:v>182.00</c:v>
                </c:pt>
                <c:pt idx="183">
                  <c:v>183.01</c:v>
                </c:pt>
                <c:pt idx="184">
                  <c:v>184.01</c:v>
                </c:pt>
                <c:pt idx="185">
                  <c:v>185.00</c:v>
                </c:pt>
                <c:pt idx="186">
                  <c:v>186.01</c:v>
                </c:pt>
                <c:pt idx="187">
                  <c:v>187.01</c:v>
                </c:pt>
                <c:pt idx="188">
                  <c:v>188.01</c:v>
                </c:pt>
                <c:pt idx="189">
                  <c:v>189.00</c:v>
                </c:pt>
                <c:pt idx="190">
                  <c:v>190.01</c:v>
                </c:pt>
                <c:pt idx="191">
                  <c:v>191.01</c:v>
                </c:pt>
                <c:pt idx="192">
                  <c:v>192.00</c:v>
                </c:pt>
                <c:pt idx="193">
                  <c:v>193.01</c:v>
                </c:pt>
                <c:pt idx="194">
                  <c:v>194.01</c:v>
                </c:pt>
                <c:pt idx="195">
                  <c:v>195.01</c:v>
                </c:pt>
                <c:pt idx="196">
                  <c:v>196.00</c:v>
                </c:pt>
                <c:pt idx="197">
                  <c:v>197.01</c:v>
                </c:pt>
                <c:pt idx="198">
                  <c:v>198.01</c:v>
                </c:pt>
                <c:pt idx="199">
                  <c:v>199.00</c:v>
                </c:pt>
                <c:pt idx="200">
                  <c:v>200.00</c:v>
                </c:pt>
                <c:pt idx="201">
                  <c:v>201.01</c:v>
                </c:pt>
                <c:pt idx="202">
                  <c:v>202.01</c:v>
                </c:pt>
                <c:pt idx="203">
                  <c:v>203.00</c:v>
                </c:pt>
                <c:pt idx="204">
                  <c:v>204.01</c:v>
                </c:pt>
                <c:pt idx="205">
                  <c:v>205.01</c:v>
                </c:pt>
                <c:pt idx="206">
                  <c:v>206.01</c:v>
                </c:pt>
                <c:pt idx="207">
                  <c:v>207.00</c:v>
                </c:pt>
                <c:pt idx="208">
                  <c:v>208.01</c:v>
                </c:pt>
                <c:pt idx="209">
                  <c:v>209.01</c:v>
                </c:pt>
                <c:pt idx="210">
                  <c:v>210.00</c:v>
                </c:pt>
                <c:pt idx="211">
                  <c:v>211.00</c:v>
                </c:pt>
                <c:pt idx="212">
                  <c:v>212.01</c:v>
                </c:pt>
                <c:pt idx="213">
                  <c:v>213.01</c:v>
                </c:pt>
                <c:pt idx="214">
                  <c:v>214.00</c:v>
                </c:pt>
                <c:pt idx="215">
                  <c:v>215.01</c:v>
                </c:pt>
                <c:pt idx="216">
                  <c:v>216.01</c:v>
                </c:pt>
                <c:pt idx="217">
                  <c:v>217.01</c:v>
                </c:pt>
                <c:pt idx="218">
                  <c:v>218.00</c:v>
                </c:pt>
                <c:pt idx="219">
                  <c:v>219.01</c:v>
                </c:pt>
                <c:pt idx="220">
                  <c:v>220.01</c:v>
                </c:pt>
                <c:pt idx="221">
                  <c:v>221.00</c:v>
                </c:pt>
                <c:pt idx="222">
                  <c:v>222.00</c:v>
                </c:pt>
                <c:pt idx="223">
                  <c:v>223.01</c:v>
                </c:pt>
                <c:pt idx="224">
                  <c:v>224.01</c:v>
                </c:pt>
                <c:pt idx="225">
                  <c:v>225.00</c:v>
                </c:pt>
                <c:pt idx="226">
                  <c:v>226.01</c:v>
                </c:pt>
                <c:pt idx="227">
                  <c:v>227.01</c:v>
                </c:pt>
                <c:pt idx="228">
                  <c:v>228.01</c:v>
                </c:pt>
                <c:pt idx="229">
                  <c:v>229.00</c:v>
                </c:pt>
                <c:pt idx="230">
                  <c:v>230.01</c:v>
                </c:pt>
                <c:pt idx="231">
                  <c:v>231.01</c:v>
                </c:pt>
                <c:pt idx="232">
                  <c:v>232.00</c:v>
                </c:pt>
                <c:pt idx="233">
                  <c:v>233.01</c:v>
                </c:pt>
                <c:pt idx="234">
                  <c:v>234.01</c:v>
                </c:pt>
                <c:pt idx="235">
                  <c:v>235.01</c:v>
                </c:pt>
                <c:pt idx="236">
                  <c:v>236.00</c:v>
                </c:pt>
                <c:pt idx="237">
                  <c:v>237.01</c:v>
                </c:pt>
                <c:pt idx="238">
                  <c:v>238.01</c:v>
                </c:pt>
                <c:pt idx="239">
                  <c:v>239.00</c:v>
                </c:pt>
                <c:pt idx="240">
                  <c:v>240.00</c:v>
                </c:pt>
                <c:pt idx="241">
                  <c:v>241.01</c:v>
                </c:pt>
                <c:pt idx="242">
                  <c:v>242.01</c:v>
                </c:pt>
                <c:pt idx="243">
                  <c:v>243.00</c:v>
                </c:pt>
                <c:pt idx="244">
                  <c:v>244.01</c:v>
                </c:pt>
                <c:pt idx="245">
                  <c:v>245.01</c:v>
                </c:pt>
                <c:pt idx="246">
                  <c:v>246.01</c:v>
                </c:pt>
                <c:pt idx="247">
                  <c:v>247.00</c:v>
                </c:pt>
                <c:pt idx="248">
                  <c:v>248.01</c:v>
                </c:pt>
                <c:pt idx="249">
                  <c:v>249.01</c:v>
                </c:pt>
                <c:pt idx="250">
                  <c:v>250.00</c:v>
                </c:pt>
                <c:pt idx="251">
                  <c:v>251.00</c:v>
                </c:pt>
                <c:pt idx="252">
                  <c:v>252.01</c:v>
                </c:pt>
                <c:pt idx="253">
                  <c:v>253.01</c:v>
                </c:pt>
                <c:pt idx="254">
                  <c:v>254.00</c:v>
                </c:pt>
                <c:pt idx="255">
                  <c:v>255.01</c:v>
                </c:pt>
                <c:pt idx="256">
                  <c:v>256.01</c:v>
                </c:pt>
                <c:pt idx="257">
                  <c:v>257.01</c:v>
                </c:pt>
                <c:pt idx="258">
                  <c:v>258.00</c:v>
                </c:pt>
                <c:pt idx="259">
                  <c:v>259.01</c:v>
                </c:pt>
                <c:pt idx="260">
                  <c:v>260.01</c:v>
                </c:pt>
                <c:pt idx="261">
                  <c:v>261.00</c:v>
                </c:pt>
                <c:pt idx="262">
                  <c:v>262.00</c:v>
                </c:pt>
                <c:pt idx="263">
                  <c:v>263.01</c:v>
                </c:pt>
                <c:pt idx="264">
                  <c:v>264.01</c:v>
                </c:pt>
                <c:pt idx="265">
                  <c:v>265.00</c:v>
                </c:pt>
                <c:pt idx="266">
                  <c:v>266.01</c:v>
                </c:pt>
                <c:pt idx="267">
                  <c:v>267.01</c:v>
                </c:pt>
                <c:pt idx="268">
                  <c:v>268.00</c:v>
                </c:pt>
                <c:pt idx="269">
                  <c:v>269.00</c:v>
                </c:pt>
                <c:pt idx="270">
                  <c:v>270.01</c:v>
                </c:pt>
                <c:pt idx="271">
                  <c:v>271.01</c:v>
                </c:pt>
                <c:pt idx="272">
                  <c:v>272.00</c:v>
                </c:pt>
                <c:pt idx="273">
                  <c:v>273.01</c:v>
                </c:pt>
                <c:pt idx="274">
                  <c:v>274.01</c:v>
                </c:pt>
                <c:pt idx="275">
                  <c:v>275.01</c:v>
                </c:pt>
                <c:pt idx="276">
                  <c:v>276.00</c:v>
                </c:pt>
                <c:pt idx="277">
                  <c:v>277.01</c:v>
                </c:pt>
                <c:pt idx="278">
                  <c:v>278.01</c:v>
                </c:pt>
                <c:pt idx="279">
                  <c:v>279.00</c:v>
                </c:pt>
                <c:pt idx="280">
                  <c:v>280.00</c:v>
                </c:pt>
                <c:pt idx="281">
                  <c:v>281.01</c:v>
                </c:pt>
                <c:pt idx="282">
                  <c:v>282.01</c:v>
                </c:pt>
                <c:pt idx="283">
                  <c:v>283.00</c:v>
                </c:pt>
                <c:pt idx="284">
                  <c:v>284.01</c:v>
                </c:pt>
                <c:pt idx="285">
                  <c:v>285.01</c:v>
                </c:pt>
                <c:pt idx="286">
                  <c:v>286.01</c:v>
                </c:pt>
                <c:pt idx="287">
                  <c:v>287.00</c:v>
                </c:pt>
                <c:pt idx="288">
                  <c:v>288.01</c:v>
                </c:pt>
                <c:pt idx="289">
                  <c:v>289.01</c:v>
                </c:pt>
                <c:pt idx="290">
                  <c:v>290.00</c:v>
                </c:pt>
                <c:pt idx="291">
                  <c:v>291.00</c:v>
                </c:pt>
                <c:pt idx="292">
                  <c:v>292.01</c:v>
                </c:pt>
                <c:pt idx="293">
                  <c:v>293.01</c:v>
                </c:pt>
                <c:pt idx="294">
                  <c:v>294.00</c:v>
                </c:pt>
                <c:pt idx="295">
                  <c:v>295.01</c:v>
                </c:pt>
                <c:pt idx="296">
                  <c:v>296.01</c:v>
                </c:pt>
                <c:pt idx="297">
                  <c:v>297.01</c:v>
                </c:pt>
                <c:pt idx="298">
                  <c:v>298.00</c:v>
                </c:pt>
                <c:pt idx="299">
                  <c:v>299.01</c:v>
                </c:pt>
                <c:pt idx="300">
                  <c:v>300.01</c:v>
                </c:pt>
                <c:pt idx="301">
                  <c:v>301.00</c:v>
                </c:pt>
                <c:pt idx="302">
                  <c:v>302.00</c:v>
                </c:pt>
                <c:pt idx="303">
                  <c:v>303.01</c:v>
                </c:pt>
                <c:pt idx="304">
                  <c:v>304.01</c:v>
                </c:pt>
                <c:pt idx="305">
                  <c:v>305.00</c:v>
                </c:pt>
                <c:pt idx="306">
                  <c:v>306.01</c:v>
                </c:pt>
                <c:pt idx="307">
                  <c:v>307.01</c:v>
                </c:pt>
                <c:pt idx="308">
                  <c:v>308.00</c:v>
                </c:pt>
                <c:pt idx="309">
                  <c:v>309.00</c:v>
                </c:pt>
                <c:pt idx="310">
                  <c:v>310.01</c:v>
                </c:pt>
                <c:pt idx="311">
                  <c:v>311.01</c:v>
                </c:pt>
                <c:pt idx="312">
                  <c:v>312.00</c:v>
                </c:pt>
                <c:pt idx="313">
                  <c:v>313.01</c:v>
                </c:pt>
                <c:pt idx="314">
                  <c:v>314.01</c:v>
                </c:pt>
                <c:pt idx="315">
                  <c:v>315.01</c:v>
                </c:pt>
                <c:pt idx="316">
                  <c:v>316.00</c:v>
                </c:pt>
                <c:pt idx="317">
                  <c:v>317.01</c:v>
                </c:pt>
                <c:pt idx="318">
                  <c:v>318.01</c:v>
                </c:pt>
                <c:pt idx="319">
                  <c:v>319.00</c:v>
                </c:pt>
                <c:pt idx="320">
                  <c:v>320.00</c:v>
                </c:pt>
                <c:pt idx="321">
                  <c:v>321.01</c:v>
                </c:pt>
                <c:pt idx="322">
                  <c:v>322.01</c:v>
                </c:pt>
                <c:pt idx="323">
                  <c:v>323.00</c:v>
                </c:pt>
                <c:pt idx="324">
                  <c:v>324.01</c:v>
                </c:pt>
                <c:pt idx="325">
                  <c:v>325.01</c:v>
                </c:pt>
                <c:pt idx="326">
                  <c:v>326.01</c:v>
                </c:pt>
                <c:pt idx="327">
                  <c:v>327.00</c:v>
                </c:pt>
                <c:pt idx="328">
                  <c:v>328.01</c:v>
                </c:pt>
                <c:pt idx="329">
                  <c:v>329.01</c:v>
                </c:pt>
                <c:pt idx="330">
                  <c:v>330.00</c:v>
                </c:pt>
                <c:pt idx="331">
                  <c:v>331.00</c:v>
                </c:pt>
                <c:pt idx="332">
                  <c:v>332.01</c:v>
                </c:pt>
                <c:pt idx="333">
                  <c:v>333.01</c:v>
                </c:pt>
                <c:pt idx="334">
                  <c:v>334.00</c:v>
                </c:pt>
                <c:pt idx="335">
                  <c:v>335.01</c:v>
                </c:pt>
                <c:pt idx="336">
                  <c:v>336.01</c:v>
                </c:pt>
                <c:pt idx="337">
                  <c:v>337.01</c:v>
                </c:pt>
                <c:pt idx="338">
                  <c:v>338.00</c:v>
                </c:pt>
                <c:pt idx="339">
                  <c:v>339.01</c:v>
                </c:pt>
                <c:pt idx="340">
                  <c:v>340.01</c:v>
                </c:pt>
                <c:pt idx="341">
                  <c:v>341.00</c:v>
                </c:pt>
                <c:pt idx="342">
                  <c:v>342.00</c:v>
                </c:pt>
                <c:pt idx="343">
                  <c:v>343.01</c:v>
                </c:pt>
                <c:pt idx="344">
                  <c:v>344.01</c:v>
                </c:pt>
                <c:pt idx="345">
                  <c:v>345.00</c:v>
                </c:pt>
                <c:pt idx="346">
                  <c:v>346.01</c:v>
                </c:pt>
                <c:pt idx="347">
                  <c:v>347.01</c:v>
                </c:pt>
                <c:pt idx="348">
                  <c:v>348.00</c:v>
                </c:pt>
                <c:pt idx="349">
                  <c:v>349.00</c:v>
                </c:pt>
                <c:pt idx="350">
                  <c:v>350.01</c:v>
                </c:pt>
                <c:pt idx="351">
                  <c:v>351.01</c:v>
                </c:pt>
                <c:pt idx="352">
                  <c:v>352.00</c:v>
                </c:pt>
                <c:pt idx="353">
                  <c:v>353.01</c:v>
                </c:pt>
                <c:pt idx="354">
                  <c:v>354.01</c:v>
                </c:pt>
                <c:pt idx="355">
                  <c:v>355.01</c:v>
                </c:pt>
                <c:pt idx="356">
                  <c:v>356.00</c:v>
                </c:pt>
                <c:pt idx="357">
                  <c:v>357.01</c:v>
                </c:pt>
                <c:pt idx="358">
                  <c:v>358.01</c:v>
                </c:pt>
                <c:pt idx="359">
                  <c:v>359.00</c:v>
                </c:pt>
                <c:pt idx="360">
                  <c:v>360.00</c:v>
                </c:pt>
                <c:pt idx="361">
                  <c:v>361.01</c:v>
                </c:pt>
                <c:pt idx="362">
                  <c:v>362.01</c:v>
                </c:pt>
                <c:pt idx="363">
                  <c:v>363.00</c:v>
                </c:pt>
                <c:pt idx="364">
                  <c:v>364.01</c:v>
                </c:pt>
                <c:pt idx="365">
                  <c:v>365.01</c:v>
                </c:pt>
                <c:pt idx="366">
                  <c:v>366.01</c:v>
                </c:pt>
                <c:pt idx="367">
                  <c:v>367.00</c:v>
                </c:pt>
                <c:pt idx="368">
                  <c:v>368.01</c:v>
                </c:pt>
                <c:pt idx="369">
                  <c:v>369.01</c:v>
                </c:pt>
                <c:pt idx="370">
                  <c:v>370.00</c:v>
                </c:pt>
                <c:pt idx="371">
                  <c:v>371.00</c:v>
                </c:pt>
                <c:pt idx="372">
                  <c:v>372.01</c:v>
                </c:pt>
                <c:pt idx="373">
                  <c:v>373.01</c:v>
                </c:pt>
                <c:pt idx="374">
                  <c:v>374.00</c:v>
                </c:pt>
                <c:pt idx="375">
                  <c:v>375.01</c:v>
                </c:pt>
                <c:pt idx="376">
                  <c:v>376.01</c:v>
                </c:pt>
                <c:pt idx="377">
                  <c:v>377.01</c:v>
                </c:pt>
                <c:pt idx="378">
                  <c:v>378.00</c:v>
                </c:pt>
                <c:pt idx="379">
                  <c:v>379.01</c:v>
                </c:pt>
                <c:pt idx="380">
                  <c:v>380.01</c:v>
                </c:pt>
                <c:pt idx="381">
                  <c:v>381.00</c:v>
                </c:pt>
                <c:pt idx="382">
                  <c:v>382.00</c:v>
                </c:pt>
                <c:pt idx="383">
                  <c:v>383.01</c:v>
                </c:pt>
                <c:pt idx="384">
                  <c:v>384.01</c:v>
                </c:pt>
                <c:pt idx="385">
                  <c:v>385.00</c:v>
                </c:pt>
                <c:pt idx="386">
                  <c:v>386.01</c:v>
                </c:pt>
                <c:pt idx="387">
                  <c:v>387.01</c:v>
                </c:pt>
                <c:pt idx="388">
                  <c:v>388.01</c:v>
                </c:pt>
                <c:pt idx="389">
                  <c:v>389.00</c:v>
                </c:pt>
                <c:pt idx="390">
                  <c:v>390.01</c:v>
                </c:pt>
                <c:pt idx="391">
                  <c:v>391.01</c:v>
                </c:pt>
                <c:pt idx="392">
                  <c:v>392.00</c:v>
                </c:pt>
                <c:pt idx="393">
                  <c:v>393.01</c:v>
                </c:pt>
                <c:pt idx="394">
                  <c:v>394.01</c:v>
                </c:pt>
                <c:pt idx="395">
                  <c:v>395.01</c:v>
                </c:pt>
                <c:pt idx="396">
                  <c:v>396.00</c:v>
                </c:pt>
                <c:pt idx="397">
                  <c:v>397.01</c:v>
                </c:pt>
                <c:pt idx="398">
                  <c:v>398.01</c:v>
                </c:pt>
                <c:pt idx="399">
                  <c:v>399.00</c:v>
                </c:pt>
                <c:pt idx="400">
                  <c:v>400.00</c:v>
                </c:pt>
                <c:pt idx="401">
                  <c:v>401.01</c:v>
                </c:pt>
                <c:pt idx="402">
                  <c:v>402.01</c:v>
                </c:pt>
                <c:pt idx="403">
                  <c:v>403.00</c:v>
                </c:pt>
                <c:pt idx="404">
                  <c:v>404.01</c:v>
                </c:pt>
                <c:pt idx="405">
                  <c:v>405.01</c:v>
                </c:pt>
                <c:pt idx="406">
                  <c:v>406.01</c:v>
                </c:pt>
                <c:pt idx="407">
                  <c:v>407.00</c:v>
                </c:pt>
                <c:pt idx="408">
                  <c:v>408.01</c:v>
                </c:pt>
                <c:pt idx="409">
                  <c:v>409.01</c:v>
                </c:pt>
                <c:pt idx="410">
                  <c:v>410.00</c:v>
                </c:pt>
                <c:pt idx="411">
                  <c:v>411.00</c:v>
                </c:pt>
                <c:pt idx="412">
                  <c:v>412.01</c:v>
                </c:pt>
                <c:pt idx="413">
                  <c:v>413.01</c:v>
                </c:pt>
                <c:pt idx="414">
                  <c:v>414.00</c:v>
                </c:pt>
                <c:pt idx="415">
                  <c:v>415.01</c:v>
                </c:pt>
                <c:pt idx="416">
                  <c:v>416.01</c:v>
                </c:pt>
                <c:pt idx="417">
                  <c:v>417.01</c:v>
                </c:pt>
                <c:pt idx="418">
                  <c:v>418.00</c:v>
                </c:pt>
                <c:pt idx="419">
                  <c:v>419.01</c:v>
                </c:pt>
                <c:pt idx="420">
                  <c:v>420.01</c:v>
                </c:pt>
                <c:pt idx="421">
                  <c:v>421.00</c:v>
                </c:pt>
                <c:pt idx="422">
                  <c:v>422.00</c:v>
                </c:pt>
                <c:pt idx="423">
                  <c:v>423.01</c:v>
                </c:pt>
                <c:pt idx="424">
                  <c:v>424.01</c:v>
                </c:pt>
                <c:pt idx="425">
                  <c:v>425.00</c:v>
                </c:pt>
                <c:pt idx="426">
                  <c:v>426.01</c:v>
                </c:pt>
                <c:pt idx="427">
                  <c:v>427.01</c:v>
                </c:pt>
                <c:pt idx="428">
                  <c:v>428.01</c:v>
                </c:pt>
                <c:pt idx="429">
                  <c:v>429.00</c:v>
                </c:pt>
                <c:pt idx="430">
                  <c:v>430.01</c:v>
                </c:pt>
                <c:pt idx="431">
                  <c:v>431.01</c:v>
                </c:pt>
                <c:pt idx="432">
                  <c:v>432.00</c:v>
                </c:pt>
                <c:pt idx="433">
                  <c:v>433.01</c:v>
                </c:pt>
                <c:pt idx="434">
                  <c:v>434.01</c:v>
                </c:pt>
                <c:pt idx="435">
                  <c:v>435.01</c:v>
                </c:pt>
                <c:pt idx="436">
                  <c:v>436.00</c:v>
                </c:pt>
                <c:pt idx="437">
                  <c:v>437.01</c:v>
                </c:pt>
                <c:pt idx="438">
                  <c:v>438.01</c:v>
                </c:pt>
                <c:pt idx="439">
                  <c:v>439.00</c:v>
                </c:pt>
                <c:pt idx="440">
                  <c:v>440.00</c:v>
                </c:pt>
                <c:pt idx="441">
                  <c:v>441.01</c:v>
                </c:pt>
                <c:pt idx="442">
                  <c:v>442.01</c:v>
                </c:pt>
                <c:pt idx="443">
                  <c:v>443.00</c:v>
                </c:pt>
                <c:pt idx="444">
                  <c:v>444.01</c:v>
                </c:pt>
                <c:pt idx="445">
                  <c:v>445.01</c:v>
                </c:pt>
                <c:pt idx="446">
                  <c:v>446.01</c:v>
                </c:pt>
                <c:pt idx="447">
                  <c:v>447.00</c:v>
                </c:pt>
                <c:pt idx="448">
                  <c:v>448.01</c:v>
                </c:pt>
                <c:pt idx="449">
                  <c:v>449.01</c:v>
                </c:pt>
                <c:pt idx="450">
                  <c:v>450.00</c:v>
                </c:pt>
                <c:pt idx="451">
                  <c:v>451.00</c:v>
                </c:pt>
                <c:pt idx="452">
                  <c:v>452.01</c:v>
                </c:pt>
                <c:pt idx="453">
                  <c:v>453.01</c:v>
                </c:pt>
                <c:pt idx="454">
                  <c:v>454.00</c:v>
                </c:pt>
                <c:pt idx="455">
                  <c:v>455.01</c:v>
                </c:pt>
                <c:pt idx="456">
                  <c:v>456.01</c:v>
                </c:pt>
                <c:pt idx="457">
                  <c:v>457.01</c:v>
                </c:pt>
                <c:pt idx="458">
                  <c:v>458.00</c:v>
                </c:pt>
                <c:pt idx="459">
                  <c:v>459.01</c:v>
                </c:pt>
                <c:pt idx="460">
                  <c:v>460.01</c:v>
                </c:pt>
                <c:pt idx="461">
                  <c:v>461.00</c:v>
                </c:pt>
                <c:pt idx="462">
                  <c:v>462.00</c:v>
                </c:pt>
                <c:pt idx="463">
                  <c:v>463.01</c:v>
                </c:pt>
                <c:pt idx="464">
                  <c:v>464.01</c:v>
                </c:pt>
                <c:pt idx="465">
                  <c:v>465.00</c:v>
                </c:pt>
                <c:pt idx="466">
                  <c:v>466.01</c:v>
                </c:pt>
                <c:pt idx="467">
                  <c:v>467.01</c:v>
                </c:pt>
                <c:pt idx="468">
                  <c:v>468.01</c:v>
                </c:pt>
                <c:pt idx="469">
                  <c:v>469.00</c:v>
                </c:pt>
                <c:pt idx="470">
                  <c:v>470.01</c:v>
                </c:pt>
                <c:pt idx="471">
                  <c:v>471.01</c:v>
                </c:pt>
                <c:pt idx="472">
                  <c:v>472.00</c:v>
                </c:pt>
                <c:pt idx="473">
                  <c:v>473.01</c:v>
                </c:pt>
                <c:pt idx="474">
                  <c:v>474.01</c:v>
                </c:pt>
                <c:pt idx="475">
                  <c:v>475.01</c:v>
                </c:pt>
                <c:pt idx="476">
                  <c:v>476.00</c:v>
                </c:pt>
                <c:pt idx="477">
                  <c:v>477.01</c:v>
                </c:pt>
                <c:pt idx="478">
                  <c:v>478.01</c:v>
                </c:pt>
                <c:pt idx="479">
                  <c:v>479.00</c:v>
                </c:pt>
                <c:pt idx="480">
                  <c:v>480.00</c:v>
                </c:pt>
                <c:pt idx="481">
                  <c:v>481.01</c:v>
                </c:pt>
                <c:pt idx="482">
                  <c:v>482.01</c:v>
                </c:pt>
                <c:pt idx="483">
                  <c:v>483.00</c:v>
                </c:pt>
                <c:pt idx="484">
                  <c:v>484.01</c:v>
                </c:pt>
                <c:pt idx="485">
                  <c:v>485.01</c:v>
                </c:pt>
                <c:pt idx="486">
                  <c:v>486.01</c:v>
                </c:pt>
                <c:pt idx="487">
                  <c:v>487.00</c:v>
                </c:pt>
                <c:pt idx="488">
                  <c:v>488.01</c:v>
                </c:pt>
                <c:pt idx="489">
                  <c:v>489.01</c:v>
                </c:pt>
                <c:pt idx="490">
                  <c:v>490.00</c:v>
                </c:pt>
                <c:pt idx="491">
                  <c:v>491.00</c:v>
                </c:pt>
                <c:pt idx="492">
                  <c:v>492.01</c:v>
                </c:pt>
                <c:pt idx="493">
                  <c:v>493.01</c:v>
                </c:pt>
                <c:pt idx="494">
                  <c:v>494.00</c:v>
                </c:pt>
                <c:pt idx="495">
                  <c:v>495.01</c:v>
                </c:pt>
                <c:pt idx="496">
                  <c:v>496.01</c:v>
                </c:pt>
                <c:pt idx="497">
                  <c:v>497.01</c:v>
                </c:pt>
                <c:pt idx="498">
                  <c:v>498.00</c:v>
                </c:pt>
                <c:pt idx="499">
                  <c:v>499.01</c:v>
                </c:pt>
                <c:pt idx="500">
                  <c:v>500.01</c:v>
                </c:pt>
                <c:pt idx="501">
                  <c:v>501.00</c:v>
                </c:pt>
                <c:pt idx="502">
                  <c:v>502.00</c:v>
                </c:pt>
                <c:pt idx="503">
                  <c:v>503.01</c:v>
                </c:pt>
                <c:pt idx="504">
                  <c:v>504.01</c:v>
                </c:pt>
                <c:pt idx="505">
                  <c:v>505.00</c:v>
                </c:pt>
                <c:pt idx="506">
                  <c:v>506.01</c:v>
                </c:pt>
                <c:pt idx="507">
                  <c:v>507.01</c:v>
                </c:pt>
                <c:pt idx="508">
                  <c:v>508.00</c:v>
                </c:pt>
                <c:pt idx="509">
                  <c:v>509.00</c:v>
                </c:pt>
                <c:pt idx="510">
                  <c:v>510.01</c:v>
                </c:pt>
                <c:pt idx="511">
                  <c:v>511.01</c:v>
                </c:pt>
                <c:pt idx="512">
                  <c:v>512.00</c:v>
                </c:pt>
                <c:pt idx="513">
                  <c:v>513.01</c:v>
                </c:pt>
                <c:pt idx="514">
                  <c:v>514.01</c:v>
                </c:pt>
                <c:pt idx="515">
                  <c:v>515.01</c:v>
                </c:pt>
                <c:pt idx="516">
                  <c:v>516.00</c:v>
                </c:pt>
                <c:pt idx="517">
                  <c:v>517.01</c:v>
                </c:pt>
                <c:pt idx="518">
                  <c:v>518.01</c:v>
                </c:pt>
                <c:pt idx="519">
                  <c:v>519.00</c:v>
                </c:pt>
                <c:pt idx="520">
                  <c:v>520.00</c:v>
                </c:pt>
                <c:pt idx="521">
                  <c:v>521.01</c:v>
                </c:pt>
                <c:pt idx="522">
                  <c:v>522.01</c:v>
                </c:pt>
                <c:pt idx="523">
                  <c:v>523.00</c:v>
                </c:pt>
                <c:pt idx="524">
                  <c:v>524.01</c:v>
                </c:pt>
                <c:pt idx="525">
                  <c:v>525.01</c:v>
                </c:pt>
                <c:pt idx="526">
                  <c:v>526.01</c:v>
                </c:pt>
                <c:pt idx="527">
                  <c:v>527.00</c:v>
                </c:pt>
                <c:pt idx="528">
                  <c:v>528.01</c:v>
                </c:pt>
                <c:pt idx="529">
                  <c:v>529.01</c:v>
                </c:pt>
                <c:pt idx="530">
                  <c:v>530.00</c:v>
                </c:pt>
                <c:pt idx="531">
                  <c:v>531.00</c:v>
                </c:pt>
                <c:pt idx="532">
                  <c:v>532.01</c:v>
                </c:pt>
                <c:pt idx="533">
                  <c:v>533.01</c:v>
                </c:pt>
                <c:pt idx="534">
                  <c:v>534.00</c:v>
                </c:pt>
                <c:pt idx="535">
                  <c:v>535.01</c:v>
                </c:pt>
                <c:pt idx="536">
                  <c:v>536.01</c:v>
                </c:pt>
                <c:pt idx="537">
                  <c:v>537.01</c:v>
                </c:pt>
                <c:pt idx="538">
                  <c:v>538.00</c:v>
                </c:pt>
                <c:pt idx="539">
                  <c:v>539.01</c:v>
                </c:pt>
                <c:pt idx="540">
                  <c:v>540.01</c:v>
                </c:pt>
                <c:pt idx="541">
                  <c:v>541.00</c:v>
                </c:pt>
                <c:pt idx="542">
                  <c:v>542.00</c:v>
                </c:pt>
                <c:pt idx="543">
                  <c:v>543.01</c:v>
                </c:pt>
                <c:pt idx="544">
                  <c:v>544.01</c:v>
                </c:pt>
                <c:pt idx="545">
                  <c:v>545.00</c:v>
                </c:pt>
                <c:pt idx="546">
                  <c:v>546.01</c:v>
                </c:pt>
                <c:pt idx="547">
                  <c:v>547.01</c:v>
                </c:pt>
                <c:pt idx="548">
                  <c:v>548.00</c:v>
                </c:pt>
                <c:pt idx="549">
                  <c:v>549.00</c:v>
                </c:pt>
                <c:pt idx="550">
                  <c:v>550.01</c:v>
                </c:pt>
                <c:pt idx="551">
                  <c:v>551.01</c:v>
                </c:pt>
                <c:pt idx="552">
                  <c:v>552.00</c:v>
                </c:pt>
                <c:pt idx="553">
                  <c:v>553.01</c:v>
                </c:pt>
                <c:pt idx="554">
                  <c:v>554.01</c:v>
                </c:pt>
                <c:pt idx="555">
                  <c:v>555.01</c:v>
                </c:pt>
                <c:pt idx="556">
                  <c:v>556.00</c:v>
                </c:pt>
                <c:pt idx="557">
                  <c:v>557.01</c:v>
                </c:pt>
                <c:pt idx="558">
                  <c:v>558.01</c:v>
                </c:pt>
                <c:pt idx="559">
                  <c:v>559.00</c:v>
                </c:pt>
                <c:pt idx="560">
                  <c:v>560.00</c:v>
                </c:pt>
                <c:pt idx="561">
                  <c:v>561.01</c:v>
                </c:pt>
                <c:pt idx="562">
                  <c:v>562.01</c:v>
                </c:pt>
                <c:pt idx="563">
                  <c:v>563.00</c:v>
                </c:pt>
                <c:pt idx="564">
                  <c:v>564.01</c:v>
                </c:pt>
                <c:pt idx="565">
                  <c:v>565.01</c:v>
                </c:pt>
                <c:pt idx="566">
                  <c:v>566.01</c:v>
                </c:pt>
                <c:pt idx="567">
                  <c:v>567.00</c:v>
                </c:pt>
                <c:pt idx="568">
                  <c:v>568.01</c:v>
                </c:pt>
                <c:pt idx="569">
                  <c:v>569.01</c:v>
                </c:pt>
                <c:pt idx="570">
                  <c:v>570.00</c:v>
                </c:pt>
                <c:pt idx="571">
                  <c:v>571.00</c:v>
                </c:pt>
                <c:pt idx="572">
                  <c:v>572.01</c:v>
                </c:pt>
                <c:pt idx="573">
                  <c:v>573.01</c:v>
                </c:pt>
                <c:pt idx="574">
                  <c:v>574.00</c:v>
                </c:pt>
                <c:pt idx="575">
                  <c:v>575.01</c:v>
                </c:pt>
                <c:pt idx="576">
                  <c:v>576.01</c:v>
                </c:pt>
                <c:pt idx="577">
                  <c:v>577.01</c:v>
                </c:pt>
                <c:pt idx="578">
                  <c:v>578.00</c:v>
                </c:pt>
                <c:pt idx="579">
                  <c:v>579.01</c:v>
                </c:pt>
                <c:pt idx="580">
                  <c:v>580.01</c:v>
                </c:pt>
                <c:pt idx="581">
                  <c:v>581.00</c:v>
                </c:pt>
                <c:pt idx="582">
                  <c:v>582.01</c:v>
                </c:pt>
                <c:pt idx="583">
                  <c:v>583.01</c:v>
                </c:pt>
                <c:pt idx="584">
                  <c:v>584.01</c:v>
                </c:pt>
                <c:pt idx="585">
                  <c:v>585.00</c:v>
                </c:pt>
                <c:pt idx="586">
                  <c:v>586.01</c:v>
                </c:pt>
                <c:pt idx="587">
                  <c:v>587.01</c:v>
                </c:pt>
                <c:pt idx="588">
                  <c:v>588.00</c:v>
                </c:pt>
                <c:pt idx="589">
                  <c:v>589.00</c:v>
                </c:pt>
                <c:pt idx="590">
                  <c:v>590.01</c:v>
                </c:pt>
                <c:pt idx="591">
                  <c:v>591.01</c:v>
                </c:pt>
                <c:pt idx="592">
                  <c:v>592.00</c:v>
                </c:pt>
                <c:pt idx="593">
                  <c:v>593.00</c:v>
                </c:pt>
                <c:pt idx="594">
                  <c:v>594.01</c:v>
                </c:pt>
                <c:pt idx="595">
                  <c:v>595.01</c:v>
                </c:pt>
                <c:pt idx="596">
                  <c:v>596.00</c:v>
                </c:pt>
                <c:pt idx="597">
                  <c:v>597.01</c:v>
                </c:pt>
                <c:pt idx="598">
                  <c:v>598.01</c:v>
                </c:pt>
                <c:pt idx="599">
                  <c:v>599.01</c:v>
                </c:pt>
                <c:pt idx="600">
                  <c:v>600.00</c:v>
                </c:pt>
                <c:pt idx="601">
                  <c:v>601.01</c:v>
                </c:pt>
                <c:pt idx="602">
                  <c:v>602.01</c:v>
                </c:pt>
                <c:pt idx="603">
                  <c:v>603.00</c:v>
                </c:pt>
                <c:pt idx="604">
                  <c:v>604.01</c:v>
                </c:pt>
                <c:pt idx="605">
                  <c:v>605.01</c:v>
                </c:pt>
                <c:pt idx="606">
                  <c:v>606.01</c:v>
                </c:pt>
                <c:pt idx="607">
                  <c:v>607.00</c:v>
                </c:pt>
                <c:pt idx="608">
                  <c:v>608.01</c:v>
                </c:pt>
                <c:pt idx="609">
                  <c:v>609.01</c:v>
                </c:pt>
                <c:pt idx="610">
                  <c:v>610.00</c:v>
                </c:pt>
                <c:pt idx="611">
                  <c:v>611.00</c:v>
                </c:pt>
                <c:pt idx="612">
                  <c:v>612.01</c:v>
                </c:pt>
                <c:pt idx="613">
                  <c:v>613.01</c:v>
                </c:pt>
                <c:pt idx="614">
                  <c:v>614.00</c:v>
                </c:pt>
                <c:pt idx="615">
                  <c:v>615.01</c:v>
                </c:pt>
                <c:pt idx="616">
                  <c:v>616.01</c:v>
                </c:pt>
                <c:pt idx="617">
                  <c:v>617.01</c:v>
                </c:pt>
                <c:pt idx="618">
                  <c:v>618.00</c:v>
                </c:pt>
                <c:pt idx="619">
                  <c:v>619.01</c:v>
                </c:pt>
                <c:pt idx="620">
                  <c:v>620.01</c:v>
                </c:pt>
                <c:pt idx="621">
                  <c:v>621.00</c:v>
                </c:pt>
                <c:pt idx="622">
                  <c:v>622.00</c:v>
                </c:pt>
                <c:pt idx="623">
                  <c:v>623.01</c:v>
                </c:pt>
                <c:pt idx="624">
                  <c:v>624.01</c:v>
                </c:pt>
                <c:pt idx="625">
                  <c:v>625.00</c:v>
                </c:pt>
                <c:pt idx="626">
                  <c:v>626.01</c:v>
                </c:pt>
                <c:pt idx="627">
                  <c:v>627.01</c:v>
                </c:pt>
                <c:pt idx="628">
                  <c:v>628.01</c:v>
                </c:pt>
                <c:pt idx="629">
                  <c:v>629.00</c:v>
                </c:pt>
                <c:pt idx="630">
                  <c:v>630.01</c:v>
                </c:pt>
                <c:pt idx="631">
                  <c:v>631.01</c:v>
                </c:pt>
                <c:pt idx="632">
                  <c:v>632.00</c:v>
                </c:pt>
                <c:pt idx="633">
                  <c:v>633.00</c:v>
                </c:pt>
                <c:pt idx="634">
                  <c:v>634.01</c:v>
                </c:pt>
                <c:pt idx="635">
                  <c:v>635.01</c:v>
                </c:pt>
                <c:pt idx="636">
                  <c:v>636.00</c:v>
                </c:pt>
                <c:pt idx="637">
                  <c:v>637.01</c:v>
                </c:pt>
                <c:pt idx="638">
                  <c:v>638.01</c:v>
                </c:pt>
                <c:pt idx="639">
                  <c:v>639.01</c:v>
                </c:pt>
                <c:pt idx="640">
                  <c:v>640.00</c:v>
                </c:pt>
                <c:pt idx="641">
                  <c:v>641.01</c:v>
                </c:pt>
                <c:pt idx="642">
                  <c:v>642.01</c:v>
                </c:pt>
                <c:pt idx="643">
                  <c:v>643.00</c:v>
                </c:pt>
                <c:pt idx="644">
                  <c:v>644.01</c:v>
                </c:pt>
                <c:pt idx="645">
                  <c:v>645.01</c:v>
                </c:pt>
                <c:pt idx="646">
                  <c:v>646.01</c:v>
                </c:pt>
                <c:pt idx="647">
                  <c:v>647.00</c:v>
                </c:pt>
                <c:pt idx="648">
                  <c:v>648.01</c:v>
                </c:pt>
                <c:pt idx="649">
                  <c:v>649.01</c:v>
                </c:pt>
                <c:pt idx="650">
                  <c:v>650.01</c:v>
                </c:pt>
                <c:pt idx="651">
                  <c:v>651.00</c:v>
                </c:pt>
                <c:pt idx="652">
                  <c:v>652.01</c:v>
                </c:pt>
                <c:pt idx="653">
                  <c:v>653.01</c:v>
                </c:pt>
                <c:pt idx="654">
                  <c:v>654.00</c:v>
                </c:pt>
                <c:pt idx="655">
                  <c:v>655.00</c:v>
                </c:pt>
                <c:pt idx="656">
                  <c:v>656.01</c:v>
                </c:pt>
                <c:pt idx="657">
                  <c:v>657.01</c:v>
                </c:pt>
                <c:pt idx="658">
                  <c:v>658.00</c:v>
                </c:pt>
                <c:pt idx="659">
                  <c:v>659.01</c:v>
                </c:pt>
                <c:pt idx="660">
                  <c:v>660.01</c:v>
                </c:pt>
                <c:pt idx="661">
                  <c:v>661.01</c:v>
                </c:pt>
                <c:pt idx="662">
                  <c:v>662.00</c:v>
                </c:pt>
                <c:pt idx="663">
                  <c:v>663.01</c:v>
                </c:pt>
                <c:pt idx="664">
                  <c:v>664.01</c:v>
                </c:pt>
                <c:pt idx="665">
                  <c:v>665.00</c:v>
                </c:pt>
                <c:pt idx="666">
                  <c:v>666.01</c:v>
                </c:pt>
                <c:pt idx="667">
                  <c:v>667.01</c:v>
                </c:pt>
                <c:pt idx="668">
                  <c:v>668.01</c:v>
                </c:pt>
                <c:pt idx="669">
                  <c:v>669.00</c:v>
                </c:pt>
                <c:pt idx="670">
                  <c:v>670.01</c:v>
                </c:pt>
                <c:pt idx="671">
                  <c:v>671.01</c:v>
                </c:pt>
                <c:pt idx="672">
                  <c:v>672.00</c:v>
                </c:pt>
                <c:pt idx="673">
                  <c:v>673.00</c:v>
                </c:pt>
                <c:pt idx="674">
                  <c:v>674.01</c:v>
                </c:pt>
                <c:pt idx="675">
                  <c:v>675.01</c:v>
                </c:pt>
                <c:pt idx="676">
                  <c:v>676.00</c:v>
                </c:pt>
                <c:pt idx="677">
                  <c:v>677.01</c:v>
                </c:pt>
                <c:pt idx="678">
                  <c:v>678.01</c:v>
                </c:pt>
                <c:pt idx="679">
                  <c:v>679.01</c:v>
                </c:pt>
                <c:pt idx="680">
                  <c:v>680.00</c:v>
                </c:pt>
                <c:pt idx="681">
                  <c:v>681.01</c:v>
                </c:pt>
                <c:pt idx="682">
                  <c:v>682.01</c:v>
                </c:pt>
                <c:pt idx="683">
                  <c:v>683.00</c:v>
                </c:pt>
                <c:pt idx="684">
                  <c:v>684.00</c:v>
                </c:pt>
                <c:pt idx="685">
                  <c:v>685.01</c:v>
                </c:pt>
                <c:pt idx="686">
                  <c:v>686.01</c:v>
                </c:pt>
                <c:pt idx="687">
                  <c:v>687.00</c:v>
                </c:pt>
                <c:pt idx="688">
                  <c:v>688.01</c:v>
                </c:pt>
                <c:pt idx="689">
                  <c:v>689.01</c:v>
                </c:pt>
                <c:pt idx="690">
                  <c:v>690.01</c:v>
                </c:pt>
                <c:pt idx="691">
                  <c:v>691.00</c:v>
                </c:pt>
                <c:pt idx="692">
                  <c:v>692.01</c:v>
                </c:pt>
                <c:pt idx="693">
                  <c:v>693.01</c:v>
                </c:pt>
                <c:pt idx="694">
                  <c:v>694.00</c:v>
                </c:pt>
                <c:pt idx="695">
                  <c:v>695.00</c:v>
                </c:pt>
                <c:pt idx="696">
                  <c:v>696.01</c:v>
                </c:pt>
                <c:pt idx="697">
                  <c:v>697.01</c:v>
                </c:pt>
                <c:pt idx="698">
                  <c:v>698.00</c:v>
                </c:pt>
                <c:pt idx="699">
                  <c:v>699.01</c:v>
                </c:pt>
                <c:pt idx="700">
                  <c:v>700.01</c:v>
                </c:pt>
                <c:pt idx="701">
                  <c:v>701.00</c:v>
                </c:pt>
                <c:pt idx="702">
                  <c:v>702.00</c:v>
                </c:pt>
                <c:pt idx="703">
                  <c:v>703.01</c:v>
                </c:pt>
                <c:pt idx="704">
                  <c:v>704.01</c:v>
                </c:pt>
                <c:pt idx="705">
                  <c:v>705.00</c:v>
                </c:pt>
                <c:pt idx="706">
                  <c:v>706.01</c:v>
                </c:pt>
                <c:pt idx="707">
                  <c:v>707.01</c:v>
                </c:pt>
                <c:pt idx="708">
                  <c:v>708.01</c:v>
                </c:pt>
                <c:pt idx="709">
                  <c:v>709.00</c:v>
                </c:pt>
                <c:pt idx="710">
                  <c:v>710.01</c:v>
                </c:pt>
                <c:pt idx="711">
                  <c:v>711.01</c:v>
                </c:pt>
                <c:pt idx="712">
                  <c:v>712.00</c:v>
                </c:pt>
                <c:pt idx="713">
                  <c:v>713.00</c:v>
                </c:pt>
                <c:pt idx="714">
                  <c:v>714.01</c:v>
                </c:pt>
                <c:pt idx="715">
                  <c:v>715.01</c:v>
                </c:pt>
                <c:pt idx="716">
                  <c:v>716.00</c:v>
                </c:pt>
                <c:pt idx="717">
                  <c:v>717.01</c:v>
                </c:pt>
                <c:pt idx="718">
                  <c:v>718.01</c:v>
                </c:pt>
                <c:pt idx="719">
                  <c:v>719.01</c:v>
                </c:pt>
                <c:pt idx="720">
                  <c:v>720.00</c:v>
                </c:pt>
                <c:pt idx="721">
                  <c:v>721.01</c:v>
                </c:pt>
                <c:pt idx="722">
                  <c:v>722.01</c:v>
                </c:pt>
                <c:pt idx="723">
                  <c:v>723.00</c:v>
                </c:pt>
                <c:pt idx="724">
                  <c:v>724.00</c:v>
                </c:pt>
                <c:pt idx="725">
                  <c:v>725.01</c:v>
                </c:pt>
                <c:pt idx="726">
                  <c:v>726.01</c:v>
                </c:pt>
                <c:pt idx="727">
                  <c:v>727.00</c:v>
                </c:pt>
                <c:pt idx="728">
                  <c:v>728.01</c:v>
                </c:pt>
                <c:pt idx="729">
                  <c:v>729.01</c:v>
                </c:pt>
                <c:pt idx="730">
                  <c:v>730.01</c:v>
                </c:pt>
                <c:pt idx="731">
                  <c:v>731.00</c:v>
                </c:pt>
                <c:pt idx="732">
                  <c:v>732.01</c:v>
                </c:pt>
                <c:pt idx="733">
                  <c:v>733.01</c:v>
                </c:pt>
                <c:pt idx="734">
                  <c:v>734.00</c:v>
                </c:pt>
                <c:pt idx="735">
                  <c:v>735.00</c:v>
                </c:pt>
                <c:pt idx="736">
                  <c:v>736.01</c:v>
                </c:pt>
                <c:pt idx="737">
                  <c:v>737.01</c:v>
                </c:pt>
                <c:pt idx="738">
                  <c:v>738.00</c:v>
                </c:pt>
                <c:pt idx="739">
                  <c:v>739.01</c:v>
                </c:pt>
                <c:pt idx="740">
                  <c:v>740.01</c:v>
                </c:pt>
                <c:pt idx="741">
                  <c:v>741.00</c:v>
                </c:pt>
                <c:pt idx="742">
                  <c:v>742.00</c:v>
                </c:pt>
                <c:pt idx="743">
                  <c:v>743.01</c:v>
                </c:pt>
                <c:pt idx="744">
                  <c:v>744.01</c:v>
                </c:pt>
                <c:pt idx="745">
                  <c:v>745.00</c:v>
                </c:pt>
                <c:pt idx="746">
                  <c:v>746.01</c:v>
                </c:pt>
                <c:pt idx="747">
                  <c:v>747.01</c:v>
                </c:pt>
                <c:pt idx="748">
                  <c:v>748.01</c:v>
                </c:pt>
                <c:pt idx="749">
                  <c:v>749.00</c:v>
                </c:pt>
                <c:pt idx="750">
                  <c:v>750.01</c:v>
                </c:pt>
                <c:pt idx="751">
                  <c:v>751.01</c:v>
                </c:pt>
                <c:pt idx="752">
                  <c:v>752.00</c:v>
                </c:pt>
                <c:pt idx="753">
                  <c:v>753.00</c:v>
                </c:pt>
                <c:pt idx="754">
                  <c:v>754.01</c:v>
                </c:pt>
                <c:pt idx="755">
                  <c:v>755.01</c:v>
                </c:pt>
                <c:pt idx="756">
                  <c:v>756.00</c:v>
                </c:pt>
                <c:pt idx="757">
                  <c:v>757.01</c:v>
                </c:pt>
                <c:pt idx="758">
                  <c:v>758.01</c:v>
                </c:pt>
                <c:pt idx="759">
                  <c:v>759.01</c:v>
                </c:pt>
                <c:pt idx="760">
                  <c:v>760.00</c:v>
                </c:pt>
                <c:pt idx="761">
                  <c:v>761.01</c:v>
                </c:pt>
                <c:pt idx="762">
                  <c:v>762.01</c:v>
                </c:pt>
                <c:pt idx="763">
                  <c:v>763.00</c:v>
                </c:pt>
                <c:pt idx="764">
                  <c:v>764.00</c:v>
                </c:pt>
                <c:pt idx="765">
                  <c:v>765.01</c:v>
                </c:pt>
                <c:pt idx="766">
                  <c:v>766.01</c:v>
                </c:pt>
                <c:pt idx="767">
                  <c:v>767.00</c:v>
                </c:pt>
                <c:pt idx="768">
                  <c:v>768.01</c:v>
                </c:pt>
                <c:pt idx="769">
                  <c:v>769.01</c:v>
                </c:pt>
                <c:pt idx="770">
                  <c:v>770.01</c:v>
                </c:pt>
                <c:pt idx="771">
                  <c:v>771.00</c:v>
                </c:pt>
                <c:pt idx="772">
                  <c:v>772.01</c:v>
                </c:pt>
                <c:pt idx="773">
                  <c:v>773.01</c:v>
                </c:pt>
                <c:pt idx="774">
                  <c:v>774.00</c:v>
                </c:pt>
                <c:pt idx="775">
                  <c:v>775.00</c:v>
                </c:pt>
                <c:pt idx="776">
                  <c:v>776.01</c:v>
                </c:pt>
                <c:pt idx="777">
                  <c:v>777.01</c:v>
                </c:pt>
                <c:pt idx="778">
                  <c:v>778.00</c:v>
                </c:pt>
                <c:pt idx="779">
                  <c:v>779.01</c:v>
                </c:pt>
                <c:pt idx="780">
                  <c:v>780.01</c:v>
                </c:pt>
                <c:pt idx="781">
                  <c:v>781.01</c:v>
                </c:pt>
                <c:pt idx="782">
                  <c:v>782.00</c:v>
                </c:pt>
                <c:pt idx="783">
                  <c:v>783.01</c:v>
                </c:pt>
                <c:pt idx="784">
                  <c:v>784.01</c:v>
                </c:pt>
                <c:pt idx="785">
                  <c:v>785.00</c:v>
                </c:pt>
                <c:pt idx="786">
                  <c:v>786.00</c:v>
                </c:pt>
                <c:pt idx="787">
                  <c:v>787.01</c:v>
                </c:pt>
                <c:pt idx="788">
                  <c:v>788.01</c:v>
                </c:pt>
                <c:pt idx="789">
                  <c:v>789.00</c:v>
                </c:pt>
                <c:pt idx="790">
                  <c:v>790.01</c:v>
                </c:pt>
                <c:pt idx="791">
                  <c:v>791.01</c:v>
                </c:pt>
                <c:pt idx="792">
                  <c:v>792.01</c:v>
                </c:pt>
                <c:pt idx="793">
                  <c:v>793.00</c:v>
                </c:pt>
                <c:pt idx="794">
                  <c:v>794.01</c:v>
                </c:pt>
                <c:pt idx="795">
                  <c:v>795.01</c:v>
                </c:pt>
                <c:pt idx="796">
                  <c:v>796.00</c:v>
                </c:pt>
                <c:pt idx="797">
                  <c:v>797.00</c:v>
                </c:pt>
                <c:pt idx="798">
                  <c:v>798.01</c:v>
                </c:pt>
                <c:pt idx="799">
                  <c:v>799.01</c:v>
                </c:pt>
                <c:pt idx="800">
                  <c:v>800.00</c:v>
                </c:pt>
                <c:pt idx="801">
                  <c:v>801.01</c:v>
                </c:pt>
                <c:pt idx="802">
                  <c:v>802.01</c:v>
                </c:pt>
                <c:pt idx="803">
                  <c:v>803.00</c:v>
                </c:pt>
                <c:pt idx="804">
                  <c:v>804.00</c:v>
                </c:pt>
                <c:pt idx="805">
                  <c:v>805.01</c:v>
                </c:pt>
                <c:pt idx="806">
                  <c:v>806.01</c:v>
                </c:pt>
                <c:pt idx="807">
                  <c:v>807.00</c:v>
                </c:pt>
                <c:pt idx="808">
                  <c:v>808.01</c:v>
                </c:pt>
                <c:pt idx="809">
                  <c:v>809.01</c:v>
                </c:pt>
                <c:pt idx="810">
                  <c:v>810.01</c:v>
                </c:pt>
                <c:pt idx="811">
                  <c:v>811.00</c:v>
                </c:pt>
                <c:pt idx="812">
                  <c:v>812.01</c:v>
                </c:pt>
                <c:pt idx="813">
                  <c:v>813.01</c:v>
                </c:pt>
                <c:pt idx="814">
                  <c:v>814.00</c:v>
                </c:pt>
                <c:pt idx="815">
                  <c:v>815.00</c:v>
                </c:pt>
                <c:pt idx="816">
                  <c:v>816.01</c:v>
                </c:pt>
                <c:pt idx="817">
                  <c:v>817.01</c:v>
                </c:pt>
                <c:pt idx="818">
                  <c:v>818.00</c:v>
                </c:pt>
                <c:pt idx="819">
                  <c:v>819.01</c:v>
                </c:pt>
                <c:pt idx="820">
                  <c:v>820.01</c:v>
                </c:pt>
                <c:pt idx="821">
                  <c:v>821.01</c:v>
                </c:pt>
                <c:pt idx="822">
                  <c:v>822.00</c:v>
                </c:pt>
                <c:pt idx="823">
                  <c:v>823.01</c:v>
                </c:pt>
                <c:pt idx="824">
                  <c:v>824.01</c:v>
                </c:pt>
                <c:pt idx="825">
                  <c:v>825.00</c:v>
                </c:pt>
                <c:pt idx="826">
                  <c:v>826.00</c:v>
                </c:pt>
                <c:pt idx="827">
                  <c:v>827.01</c:v>
                </c:pt>
                <c:pt idx="828">
                  <c:v>828.01</c:v>
                </c:pt>
                <c:pt idx="829">
                  <c:v>829.00</c:v>
                </c:pt>
                <c:pt idx="830">
                  <c:v>830.01</c:v>
                </c:pt>
                <c:pt idx="831">
                  <c:v>831.01</c:v>
                </c:pt>
                <c:pt idx="832">
                  <c:v>832.01</c:v>
                </c:pt>
                <c:pt idx="833">
                  <c:v>833.00</c:v>
                </c:pt>
                <c:pt idx="834">
                  <c:v>834.01</c:v>
                </c:pt>
                <c:pt idx="835">
                  <c:v>835.01</c:v>
                </c:pt>
                <c:pt idx="836">
                  <c:v>836.00</c:v>
                </c:pt>
                <c:pt idx="837">
                  <c:v>837.00</c:v>
                </c:pt>
                <c:pt idx="838">
                  <c:v>838.01</c:v>
                </c:pt>
                <c:pt idx="839">
                  <c:v>839.01</c:v>
                </c:pt>
                <c:pt idx="840">
                  <c:v>840.00</c:v>
                </c:pt>
                <c:pt idx="841">
                  <c:v>841.01</c:v>
                </c:pt>
                <c:pt idx="842">
                  <c:v>842.01</c:v>
                </c:pt>
                <c:pt idx="843">
                  <c:v>843.00</c:v>
                </c:pt>
                <c:pt idx="844">
                  <c:v>844.00</c:v>
                </c:pt>
                <c:pt idx="845">
                  <c:v>845.01</c:v>
                </c:pt>
                <c:pt idx="846">
                  <c:v>846.01</c:v>
                </c:pt>
                <c:pt idx="847">
                  <c:v>847.00</c:v>
                </c:pt>
                <c:pt idx="848">
                  <c:v>848.01</c:v>
                </c:pt>
                <c:pt idx="849">
                  <c:v>849.01</c:v>
                </c:pt>
                <c:pt idx="850">
                  <c:v>850.01</c:v>
                </c:pt>
                <c:pt idx="851">
                  <c:v>851.00</c:v>
                </c:pt>
                <c:pt idx="852">
                  <c:v>852.01</c:v>
                </c:pt>
                <c:pt idx="853">
                  <c:v>853.01</c:v>
                </c:pt>
                <c:pt idx="854">
                  <c:v>854.00</c:v>
                </c:pt>
                <c:pt idx="855">
                  <c:v>855.00</c:v>
                </c:pt>
                <c:pt idx="856">
                  <c:v>856.01</c:v>
                </c:pt>
                <c:pt idx="857">
                  <c:v>857.01</c:v>
                </c:pt>
                <c:pt idx="858">
                  <c:v>858.00</c:v>
                </c:pt>
                <c:pt idx="859">
                  <c:v>859.01</c:v>
                </c:pt>
                <c:pt idx="860">
                  <c:v>860.01</c:v>
                </c:pt>
                <c:pt idx="861">
                  <c:v>861.01</c:v>
                </c:pt>
                <c:pt idx="862">
                  <c:v>862.00</c:v>
                </c:pt>
                <c:pt idx="863">
                  <c:v>863.01</c:v>
                </c:pt>
                <c:pt idx="864">
                  <c:v>864.01</c:v>
                </c:pt>
                <c:pt idx="865">
                  <c:v>865.00</c:v>
                </c:pt>
                <c:pt idx="866">
                  <c:v>866.00</c:v>
                </c:pt>
                <c:pt idx="867">
                  <c:v>867.01</c:v>
                </c:pt>
                <c:pt idx="868">
                  <c:v>868.01</c:v>
                </c:pt>
                <c:pt idx="869">
                  <c:v>869.00</c:v>
                </c:pt>
                <c:pt idx="870">
                  <c:v>870.01</c:v>
                </c:pt>
                <c:pt idx="871">
                  <c:v>871.01</c:v>
                </c:pt>
                <c:pt idx="872">
                  <c:v>872.01</c:v>
                </c:pt>
                <c:pt idx="873">
                  <c:v>873.00</c:v>
                </c:pt>
                <c:pt idx="874">
                  <c:v>874.01</c:v>
                </c:pt>
                <c:pt idx="875">
                  <c:v>875.01</c:v>
                </c:pt>
                <c:pt idx="876">
                  <c:v>876.00</c:v>
                </c:pt>
                <c:pt idx="877">
                  <c:v>877.00</c:v>
                </c:pt>
                <c:pt idx="878">
                  <c:v>878.01</c:v>
                </c:pt>
                <c:pt idx="879">
                  <c:v>879.01</c:v>
                </c:pt>
                <c:pt idx="880">
                  <c:v>880.00</c:v>
                </c:pt>
                <c:pt idx="881">
                  <c:v>881.01</c:v>
                </c:pt>
                <c:pt idx="882">
                  <c:v>882.01</c:v>
                </c:pt>
                <c:pt idx="883">
                  <c:v>883.00</c:v>
                </c:pt>
                <c:pt idx="884">
                  <c:v>884.00</c:v>
                </c:pt>
                <c:pt idx="885">
                  <c:v>885.01</c:v>
                </c:pt>
                <c:pt idx="886">
                  <c:v>886.01</c:v>
                </c:pt>
                <c:pt idx="887">
                  <c:v>887.00</c:v>
                </c:pt>
                <c:pt idx="888">
                  <c:v>888.01</c:v>
                </c:pt>
                <c:pt idx="889">
                  <c:v>889.01</c:v>
                </c:pt>
                <c:pt idx="890">
                  <c:v>890.01</c:v>
                </c:pt>
                <c:pt idx="891">
                  <c:v>891.00</c:v>
                </c:pt>
                <c:pt idx="892">
                  <c:v>892.01</c:v>
                </c:pt>
                <c:pt idx="893">
                  <c:v>893.01</c:v>
                </c:pt>
                <c:pt idx="894">
                  <c:v>894.00</c:v>
                </c:pt>
                <c:pt idx="895">
                  <c:v>895.00</c:v>
                </c:pt>
                <c:pt idx="896">
                  <c:v>896.01</c:v>
                </c:pt>
                <c:pt idx="897">
                  <c:v>897.01</c:v>
                </c:pt>
                <c:pt idx="898">
                  <c:v>898.00</c:v>
                </c:pt>
                <c:pt idx="899">
                  <c:v>899.01</c:v>
                </c:pt>
                <c:pt idx="900">
                  <c:v>900.01</c:v>
                </c:pt>
                <c:pt idx="901">
                  <c:v>901.01</c:v>
                </c:pt>
                <c:pt idx="902">
                  <c:v>902.00</c:v>
                </c:pt>
                <c:pt idx="903">
                  <c:v>903.01</c:v>
                </c:pt>
                <c:pt idx="904">
                  <c:v>904.01</c:v>
                </c:pt>
                <c:pt idx="905">
                  <c:v>905.00</c:v>
                </c:pt>
                <c:pt idx="906">
                  <c:v>906.00</c:v>
                </c:pt>
                <c:pt idx="907">
                  <c:v>907.01</c:v>
                </c:pt>
                <c:pt idx="908">
                  <c:v>908.01</c:v>
                </c:pt>
                <c:pt idx="909">
                  <c:v>909.00</c:v>
                </c:pt>
                <c:pt idx="910">
                  <c:v>910.01</c:v>
                </c:pt>
                <c:pt idx="911">
                  <c:v>911.01</c:v>
                </c:pt>
                <c:pt idx="912">
                  <c:v>912.01</c:v>
                </c:pt>
                <c:pt idx="913">
                  <c:v>913.00</c:v>
                </c:pt>
                <c:pt idx="914">
                  <c:v>914.01</c:v>
                </c:pt>
                <c:pt idx="915">
                  <c:v>915.01</c:v>
                </c:pt>
                <c:pt idx="916">
                  <c:v>916.00</c:v>
                </c:pt>
                <c:pt idx="917">
                  <c:v>917.01</c:v>
                </c:pt>
                <c:pt idx="918">
                  <c:v>918.01</c:v>
                </c:pt>
                <c:pt idx="919">
                  <c:v>919.01</c:v>
                </c:pt>
                <c:pt idx="920">
                  <c:v>920.00</c:v>
                </c:pt>
                <c:pt idx="921">
                  <c:v>921.01</c:v>
                </c:pt>
                <c:pt idx="922">
                  <c:v>922.01</c:v>
                </c:pt>
                <c:pt idx="923">
                  <c:v>923.00</c:v>
                </c:pt>
                <c:pt idx="924">
                  <c:v>924.00</c:v>
                </c:pt>
                <c:pt idx="925">
                  <c:v>925.01</c:v>
                </c:pt>
                <c:pt idx="926">
                  <c:v>926.01</c:v>
                </c:pt>
                <c:pt idx="927">
                  <c:v>927.00</c:v>
                </c:pt>
                <c:pt idx="928">
                  <c:v>928.01</c:v>
                </c:pt>
                <c:pt idx="929">
                  <c:v>929.01</c:v>
                </c:pt>
                <c:pt idx="930">
                  <c:v>930.01</c:v>
                </c:pt>
                <c:pt idx="931">
                  <c:v>931.00</c:v>
                </c:pt>
                <c:pt idx="932">
                  <c:v>932.01</c:v>
                </c:pt>
                <c:pt idx="933">
                  <c:v>933.01</c:v>
                </c:pt>
                <c:pt idx="934">
                  <c:v>934.00</c:v>
                </c:pt>
                <c:pt idx="935">
                  <c:v>935.01</c:v>
                </c:pt>
                <c:pt idx="936">
                  <c:v>936.01</c:v>
                </c:pt>
                <c:pt idx="937">
                  <c:v>937.01</c:v>
                </c:pt>
                <c:pt idx="938">
                  <c:v>938.00</c:v>
                </c:pt>
                <c:pt idx="939">
                  <c:v>939.01</c:v>
                </c:pt>
                <c:pt idx="940">
                  <c:v>940.01</c:v>
                </c:pt>
                <c:pt idx="941">
                  <c:v>941.01</c:v>
                </c:pt>
                <c:pt idx="942">
                  <c:v>942.00</c:v>
                </c:pt>
                <c:pt idx="943">
                  <c:v>943.01</c:v>
                </c:pt>
                <c:pt idx="944">
                  <c:v>944.01</c:v>
                </c:pt>
                <c:pt idx="945">
                  <c:v>945.00</c:v>
                </c:pt>
                <c:pt idx="946">
                  <c:v>946.00</c:v>
                </c:pt>
                <c:pt idx="947">
                  <c:v>947.01</c:v>
                </c:pt>
                <c:pt idx="948">
                  <c:v>948.01</c:v>
                </c:pt>
                <c:pt idx="949">
                  <c:v>949.00</c:v>
                </c:pt>
                <c:pt idx="950">
                  <c:v>950.01</c:v>
                </c:pt>
                <c:pt idx="951">
                  <c:v>951.01</c:v>
                </c:pt>
                <c:pt idx="952">
                  <c:v>952.01</c:v>
                </c:pt>
                <c:pt idx="953">
                  <c:v>953.00</c:v>
                </c:pt>
                <c:pt idx="954">
                  <c:v>954.01</c:v>
                </c:pt>
                <c:pt idx="955">
                  <c:v>955.01</c:v>
                </c:pt>
                <c:pt idx="956">
                  <c:v>956.00</c:v>
                </c:pt>
                <c:pt idx="957">
                  <c:v>957.01</c:v>
                </c:pt>
                <c:pt idx="958">
                  <c:v>958.01</c:v>
                </c:pt>
                <c:pt idx="959">
                  <c:v>959.01</c:v>
                </c:pt>
                <c:pt idx="960">
                  <c:v>960.00</c:v>
                </c:pt>
                <c:pt idx="961">
                  <c:v>961.01</c:v>
                </c:pt>
                <c:pt idx="962">
                  <c:v>962.01</c:v>
                </c:pt>
                <c:pt idx="963">
                  <c:v>963.00</c:v>
                </c:pt>
                <c:pt idx="964">
                  <c:v>964.00</c:v>
                </c:pt>
                <c:pt idx="965">
                  <c:v>965.01</c:v>
                </c:pt>
                <c:pt idx="966">
                  <c:v>966.01</c:v>
                </c:pt>
                <c:pt idx="967">
                  <c:v>967.00</c:v>
                </c:pt>
                <c:pt idx="968">
                  <c:v>968.01</c:v>
                </c:pt>
                <c:pt idx="969">
                  <c:v>969.01</c:v>
                </c:pt>
                <c:pt idx="970">
                  <c:v>970.01</c:v>
                </c:pt>
                <c:pt idx="971">
                  <c:v>971.00</c:v>
                </c:pt>
                <c:pt idx="972">
                  <c:v>972.01</c:v>
                </c:pt>
                <c:pt idx="973">
                  <c:v>973.01</c:v>
                </c:pt>
                <c:pt idx="974">
                  <c:v>974.00</c:v>
                </c:pt>
                <c:pt idx="975">
                  <c:v>975.00</c:v>
                </c:pt>
                <c:pt idx="976">
                  <c:v>976.01</c:v>
                </c:pt>
                <c:pt idx="977">
                  <c:v>977.01</c:v>
                </c:pt>
                <c:pt idx="978">
                  <c:v>978.00</c:v>
                </c:pt>
                <c:pt idx="979">
                  <c:v>979.01</c:v>
                </c:pt>
                <c:pt idx="980">
                  <c:v>980.01</c:v>
                </c:pt>
                <c:pt idx="981">
                  <c:v>981.01</c:v>
                </c:pt>
                <c:pt idx="982">
                  <c:v>982.00</c:v>
                </c:pt>
                <c:pt idx="983">
                  <c:v>983.01</c:v>
                </c:pt>
                <c:pt idx="984">
                  <c:v>984.01</c:v>
                </c:pt>
                <c:pt idx="985">
                  <c:v>985.00</c:v>
                </c:pt>
                <c:pt idx="986">
                  <c:v>986.00</c:v>
                </c:pt>
                <c:pt idx="987">
                  <c:v>987.01</c:v>
                </c:pt>
                <c:pt idx="988">
                  <c:v>988.01</c:v>
                </c:pt>
                <c:pt idx="989">
                  <c:v>989.00</c:v>
                </c:pt>
                <c:pt idx="990">
                  <c:v>990.01</c:v>
                </c:pt>
                <c:pt idx="991">
                  <c:v>991.01</c:v>
                </c:pt>
                <c:pt idx="992">
                  <c:v>992.01</c:v>
                </c:pt>
                <c:pt idx="993">
                  <c:v>993.00</c:v>
                </c:pt>
                <c:pt idx="994">
                  <c:v>994.01</c:v>
                </c:pt>
                <c:pt idx="995">
                  <c:v>995.01</c:v>
                </c:pt>
                <c:pt idx="996">
                  <c:v>996.00</c:v>
                </c:pt>
                <c:pt idx="997">
                  <c:v>997.01</c:v>
                </c:pt>
                <c:pt idx="998">
                  <c:v>998.01</c:v>
                </c:pt>
                <c:pt idx="999">
                  <c:v>999.01</c:v>
                </c:pt>
                <c:pt idx="1000">
                  <c:v>1,000.00</c:v>
                </c:pt>
                <c:pt idx="1001">
                  <c:v>1,001.01</c:v>
                </c:pt>
                <c:pt idx="1002">
                  <c:v>1,002.01</c:v>
                </c:pt>
                <c:pt idx="1003">
                  <c:v>1,003.00</c:v>
                </c:pt>
                <c:pt idx="1004">
                  <c:v>1,004.00</c:v>
                </c:pt>
                <c:pt idx="1005">
                  <c:v>1,005.01</c:v>
                </c:pt>
                <c:pt idx="1006">
                  <c:v>1,006.01</c:v>
                </c:pt>
                <c:pt idx="1007">
                  <c:v>1,007.00</c:v>
                </c:pt>
                <c:pt idx="1008">
                  <c:v>1,008.01</c:v>
                </c:pt>
                <c:pt idx="1009">
                  <c:v>1,009.01</c:v>
                </c:pt>
                <c:pt idx="1010">
                  <c:v>1,010.01</c:v>
                </c:pt>
                <c:pt idx="1011">
                  <c:v>1,011.00</c:v>
                </c:pt>
                <c:pt idx="1012">
                  <c:v>1,012.01</c:v>
                </c:pt>
                <c:pt idx="1013">
                  <c:v>1,013.01</c:v>
                </c:pt>
                <c:pt idx="1014">
                  <c:v>1,014.00</c:v>
                </c:pt>
                <c:pt idx="1015">
                  <c:v>1,015.00</c:v>
                </c:pt>
                <c:pt idx="1016">
                  <c:v>1,016.01</c:v>
                </c:pt>
                <c:pt idx="1017">
                  <c:v>1,017.01</c:v>
                </c:pt>
                <c:pt idx="1018">
                  <c:v>1,018.00</c:v>
                </c:pt>
                <c:pt idx="1019">
                  <c:v>1,019.01</c:v>
                </c:pt>
                <c:pt idx="1020">
                  <c:v>1,020.01</c:v>
                </c:pt>
                <c:pt idx="1021">
                  <c:v>1,021.01</c:v>
                </c:pt>
                <c:pt idx="1022">
                  <c:v>1,022.00</c:v>
                </c:pt>
                <c:pt idx="1023">
                  <c:v>1,023.01</c:v>
                </c:pt>
                <c:pt idx="1024">
                  <c:v>1,024.01</c:v>
                </c:pt>
                <c:pt idx="1025">
                  <c:v>1,025.00</c:v>
                </c:pt>
                <c:pt idx="1026">
                  <c:v>1,026.00</c:v>
                </c:pt>
                <c:pt idx="1027">
                  <c:v>1,027.01</c:v>
                </c:pt>
                <c:pt idx="1028">
                  <c:v>1,028.01</c:v>
                </c:pt>
                <c:pt idx="1029">
                  <c:v>1,029.00</c:v>
                </c:pt>
                <c:pt idx="1030">
                  <c:v>1,030.01</c:v>
                </c:pt>
                <c:pt idx="1031">
                  <c:v>1,031.01</c:v>
                </c:pt>
                <c:pt idx="1032">
                  <c:v>1,032.01</c:v>
                </c:pt>
                <c:pt idx="1033">
                  <c:v>1,033.00</c:v>
                </c:pt>
                <c:pt idx="1034">
                  <c:v>1,034.01</c:v>
                </c:pt>
                <c:pt idx="1035">
                  <c:v>1,035.01</c:v>
                </c:pt>
                <c:pt idx="1036">
                  <c:v>1,036.00</c:v>
                </c:pt>
                <c:pt idx="1037">
                  <c:v>1,037.00</c:v>
                </c:pt>
                <c:pt idx="1038">
                  <c:v>1,038.01</c:v>
                </c:pt>
                <c:pt idx="1039">
                  <c:v>1,039.01</c:v>
                </c:pt>
                <c:pt idx="1040">
                  <c:v>1,040.00</c:v>
                </c:pt>
                <c:pt idx="1041">
                  <c:v>1,041.01</c:v>
                </c:pt>
                <c:pt idx="1042">
                  <c:v>1,042.01</c:v>
                </c:pt>
                <c:pt idx="1043">
                  <c:v>1,043.01</c:v>
                </c:pt>
                <c:pt idx="1044">
                  <c:v>1,044.00</c:v>
                </c:pt>
                <c:pt idx="1045">
                  <c:v>1,045.01</c:v>
                </c:pt>
                <c:pt idx="1046">
                  <c:v>1,046.01</c:v>
                </c:pt>
                <c:pt idx="1047">
                  <c:v>1,047.00</c:v>
                </c:pt>
                <c:pt idx="1048">
                  <c:v>1,048.01</c:v>
                </c:pt>
                <c:pt idx="1049">
                  <c:v>1,049.01</c:v>
                </c:pt>
                <c:pt idx="1050">
                  <c:v>1,050.01</c:v>
                </c:pt>
                <c:pt idx="1051">
                  <c:v>1,051.00</c:v>
                </c:pt>
                <c:pt idx="1052">
                  <c:v>1,052.01</c:v>
                </c:pt>
                <c:pt idx="1053">
                  <c:v>1,053.01</c:v>
                </c:pt>
                <c:pt idx="1054">
                  <c:v>1,054.00</c:v>
                </c:pt>
                <c:pt idx="1055">
                  <c:v>1,055.00</c:v>
                </c:pt>
                <c:pt idx="1056">
                  <c:v>1,056.01</c:v>
                </c:pt>
                <c:pt idx="1057">
                  <c:v>1,057.01</c:v>
                </c:pt>
                <c:pt idx="1058">
                  <c:v>1,058.00</c:v>
                </c:pt>
                <c:pt idx="1059">
                  <c:v>1,059.01</c:v>
                </c:pt>
                <c:pt idx="1060">
                  <c:v>1,060.01</c:v>
                </c:pt>
                <c:pt idx="1061">
                  <c:v>1,061.01</c:v>
                </c:pt>
                <c:pt idx="1062">
                  <c:v>1,062.00</c:v>
                </c:pt>
                <c:pt idx="1063">
                  <c:v>1,063.01</c:v>
                </c:pt>
                <c:pt idx="1064">
                  <c:v>1,064.01</c:v>
                </c:pt>
                <c:pt idx="1065">
                  <c:v>1,065.00</c:v>
                </c:pt>
                <c:pt idx="1066">
                  <c:v>1,066.00</c:v>
                </c:pt>
                <c:pt idx="1067">
                  <c:v>1,067.01</c:v>
                </c:pt>
                <c:pt idx="1068">
                  <c:v>1,068.01</c:v>
                </c:pt>
                <c:pt idx="1069">
                  <c:v>1,069.00</c:v>
                </c:pt>
                <c:pt idx="1070">
                  <c:v>1,070.01</c:v>
                </c:pt>
                <c:pt idx="1071">
                  <c:v>1,071.01</c:v>
                </c:pt>
                <c:pt idx="1072">
                  <c:v>1,072.01</c:v>
                </c:pt>
                <c:pt idx="1073">
                  <c:v>1,073.00</c:v>
                </c:pt>
                <c:pt idx="1074">
                  <c:v>1,074.01</c:v>
                </c:pt>
                <c:pt idx="1075">
                  <c:v>1,075.01</c:v>
                </c:pt>
                <c:pt idx="1076">
                  <c:v>1,076.00</c:v>
                </c:pt>
                <c:pt idx="1077">
                  <c:v>1,077.00</c:v>
                </c:pt>
                <c:pt idx="1078">
                  <c:v>1,078.01</c:v>
                </c:pt>
                <c:pt idx="1079">
                  <c:v>1,079.01</c:v>
                </c:pt>
                <c:pt idx="1080">
                  <c:v>1,080.00</c:v>
                </c:pt>
                <c:pt idx="1081">
                  <c:v>1,081.01</c:v>
                </c:pt>
                <c:pt idx="1082">
                  <c:v>1,082.01</c:v>
                </c:pt>
                <c:pt idx="1083">
                  <c:v>1,083.01</c:v>
                </c:pt>
                <c:pt idx="1084">
                  <c:v>1,084.00</c:v>
                </c:pt>
                <c:pt idx="1085">
                  <c:v>1,085.01</c:v>
                </c:pt>
                <c:pt idx="1086">
                  <c:v>1,086.01</c:v>
                </c:pt>
                <c:pt idx="1087">
                  <c:v>1,087.00</c:v>
                </c:pt>
                <c:pt idx="1088">
                  <c:v>1,088.01</c:v>
                </c:pt>
                <c:pt idx="1089">
                  <c:v>1,089.01</c:v>
                </c:pt>
                <c:pt idx="1090">
                  <c:v>1,090.01</c:v>
                </c:pt>
                <c:pt idx="1091">
                  <c:v>1,091.00</c:v>
                </c:pt>
                <c:pt idx="1092">
                  <c:v>1,092.01</c:v>
                </c:pt>
                <c:pt idx="1093">
                  <c:v>1,093.01</c:v>
                </c:pt>
                <c:pt idx="1094">
                  <c:v>1,094.00</c:v>
                </c:pt>
                <c:pt idx="1095">
                  <c:v>1,095.00</c:v>
                </c:pt>
                <c:pt idx="1096">
                  <c:v>1,096.01</c:v>
                </c:pt>
                <c:pt idx="1097">
                  <c:v>1,097.01</c:v>
                </c:pt>
                <c:pt idx="1098">
                  <c:v>1,098.00</c:v>
                </c:pt>
                <c:pt idx="1099">
                  <c:v>1,099.01</c:v>
                </c:pt>
                <c:pt idx="1100">
                  <c:v>1,100.01</c:v>
                </c:pt>
                <c:pt idx="1101">
                  <c:v>1,101.01</c:v>
                </c:pt>
                <c:pt idx="1102">
                  <c:v>1,102.00</c:v>
                </c:pt>
                <c:pt idx="1103">
                  <c:v>1,103.01</c:v>
                </c:pt>
                <c:pt idx="1104">
                  <c:v>1,104.01</c:v>
                </c:pt>
                <c:pt idx="1105">
                  <c:v>1,105.00</c:v>
                </c:pt>
                <c:pt idx="1106">
                  <c:v>1,106.00</c:v>
                </c:pt>
                <c:pt idx="1107">
                  <c:v>1,107.01</c:v>
                </c:pt>
                <c:pt idx="1108">
                  <c:v>1,108.01</c:v>
                </c:pt>
                <c:pt idx="1109">
                  <c:v>1,109.00</c:v>
                </c:pt>
                <c:pt idx="1110">
                  <c:v>1,110.01</c:v>
                </c:pt>
                <c:pt idx="1111">
                  <c:v>1,111.01</c:v>
                </c:pt>
                <c:pt idx="1112">
                  <c:v>1,112.01</c:v>
                </c:pt>
                <c:pt idx="1113">
                  <c:v>1,113.00</c:v>
                </c:pt>
                <c:pt idx="1114">
                  <c:v>1,114.01</c:v>
                </c:pt>
                <c:pt idx="1115">
                  <c:v>1,115.01</c:v>
                </c:pt>
                <c:pt idx="1116">
                  <c:v>1,116.00</c:v>
                </c:pt>
                <c:pt idx="1117">
                  <c:v>1,117.00</c:v>
                </c:pt>
                <c:pt idx="1118">
                  <c:v>1,118.01</c:v>
                </c:pt>
                <c:pt idx="1119">
                  <c:v>1,119.01</c:v>
                </c:pt>
                <c:pt idx="1120">
                  <c:v>1,120.00</c:v>
                </c:pt>
                <c:pt idx="1121">
                  <c:v>1,121.01</c:v>
                </c:pt>
                <c:pt idx="1122">
                  <c:v>1,122.01</c:v>
                </c:pt>
                <c:pt idx="1123">
                  <c:v>1,123.01</c:v>
                </c:pt>
                <c:pt idx="1124">
                  <c:v>1,124.00</c:v>
                </c:pt>
                <c:pt idx="1125">
                  <c:v>1,125.01</c:v>
                </c:pt>
                <c:pt idx="1126">
                  <c:v>1,126.01</c:v>
                </c:pt>
                <c:pt idx="1127">
                  <c:v>1,127.00</c:v>
                </c:pt>
                <c:pt idx="1128">
                  <c:v>1,128.01</c:v>
                </c:pt>
                <c:pt idx="1129">
                  <c:v>1,129.01</c:v>
                </c:pt>
                <c:pt idx="1130">
                  <c:v>1,130.01</c:v>
                </c:pt>
                <c:pt idx="1131">
                  <c:v>1,131.00</c:v>
                </c:pt>
                <c:pt idx="1132">
                  <c:v>1,132.01</c:v>
                </c:pt>
                <c:pt idx="1133">
                  <c:v>1,133.01</c:v>
                </c:pt>
                <c:pt idx="1134">
                  <c:v>1,134.00</c:v>
                </c:pt>
                <c:pt idx="1135">
                  <c:v>1,135.00</c:v>
                </c:pt>
                <c:pt idx="1136">
                  <c:v>1,136.01</c:v>
                </c:pt>
                <c:pt idx="1137">
                  <c:v>1,137.01</c:v>
                </c:pt>
                <c:pt idx="1138">
                  <c:v>1,138.00</c:v>
                </c:pt>
                <c:pt idx="1139">
                  <c:v>1,139.01</c:v>
                </c:pt>
                <c:pt idx="1140">
                  <c:v>1,140.01</c:v>
                </c:pt>
                <c:pt idx="1141">
                  <c:v>1,141.01</c:v>
                </c:pt>
                <c:pt idx="1142">
                  <c:v>1,142.00</c:v>
                </c:pt>
                <c:pt idx="1143">
                  <c:v>1,143.01</c:v>
                </c:pt>
                <c:pt idx="1144">
                  <c:v>1,144.01</c:v>
                </c:pt>
                <c:pt idx="1145">
                  <c:v>1,145.00</c:v>
                </c:pt>
                <c:pt idx="1146">
                  <c:v>1,146.00</c:v>
                </c:pt>
                <c:pt idx="1147">
                  <c:v>1,147.01</c:v>
                </c:pt>
                <c:pt idx="1148">
                  <c:v>1,148.01</c:v>
                </c:pt>
                <c:pt idx="1149">
                  <c:v>1,149.00</c:v>
                </c:pt>
                <c:pt idx="1150">
                  <c:v>1,150.01</c:v>
                </c:pt>
                <c:pt idx="1151">
                  <c:v>1,151.01</c:v>
                </c:pt>
                <c:pt idx="1152">
                  <c:v>1,152.01</c:v>
                </c:pt>
                <c:pt idx="1153">
                  <c:v>1,153.00</c:v>
                </c:pt>
                <c:pt idx="1154">
                  <c:v>1,154.01</c:v>
                </c:pt>
                <c:pt idx="1155">
                  <c:v>1,155.01</c:v>
                </c:pt>
                <c:pt idx="1156">
                  <c:v>1,156.00</c:v>
                </c:pt>
                <c:pt idx="1157">
                  <c:v>1,157.00</c:v>
                </c:pt>
                <c:pt idx="1158">
                  <c:v>1,158.01</c:v>
                </c:pt>
                <c:pt idx="1159">
                  <c:v>1,159.01</c:v>
                </c:pt>
                <c:pt idx="1160">
                  <c:v>1,160.00</c:v>
                </c:pt>
                <c:pt idx="1161">
                  <c:v>1,161.01</c:v>
                </c:pt>
                <c:pt idx="1162">
                  <c:v>1,162.01</c:v>
                </c:pt>
                <c:pt idx="1163">
                  <c:v>1,163.01</c:v>
                </c:pt>
                <c:pt idx="1164">
                  <c:v>1,164.00</c:v>
                </c:pt>
                <c:pt idx="1165">
                  <c:v>1,165.01</c:v>
                </c:pt>
                <c:pt idx="1166">
                  <c:v>1,166.01</c:v>
                </c:pt>
                <c:pt idx="1167">
                  <c:v>1,167.00</c:v>
                </c:pt>
                <c:pt idx="1168">
                  <c:v>1,168.01</c:v>
                </c:pt>
                <c:pt idx="1169">
                  <c:v>1,169.01</c:v>
                </c:pt>
                <c:pt idx="1170">
                  <c:v>1,170.01</c:v>
                </c:pt>
                <c:pt idx="1171">
                  <c:v>1,171.00</c:v>
                </c:pt>
                <c:pt idx="1172">
                  <c:v>1,172.01</c:v>
                </c:pt>
                <c:pt idx="1173">
                  <c:v>1,173.01</c:v>
                </c:pt>
                <c:pt idx="1174">
                  <c:v>1,174.00</c:v>
                </c:pt>
                <c:pt idx="1175">
                  <c:v>1,175.00</c:v>
                </c:pt>
                <c:pt idx="1176">
                  <c:v>1,176.01</c:v>
                </c:pt>
                <c:pt idx="1177">
                  <c:v>1,177.01</c:v>
                </c:pt>
                <c:pt idx="1178">
                  <c:v>1,178.00</c:v>
                </c:pt>
                <c:pt idx="1179">
                  <c:v>1,179.01</c:v>
                </c:pt>
                <c:pt idx="1180">
                  <c:v>1,180.01</c:v>
                </c:pt>
                <c:pt idx="1181">
                  <c:v>1,181.01</c:v>
                </c:pt>
                <c:pt idx="1182">
                  <c:v>1,182.00</c:v>
                </c:pt>
                <c:pt idx="1183">
                  <c:v>1,183.01</c:v>
                </c:pt>
                <c:pt idx="1184">
                  <c:v>1,184.01</c:v>
                </c:pt>
                <c:pt idx="1185">
                  <c:v>1,185.00</c:v>
                </c:pt>
                <c:pt idx="1186">
                  <c:v>1,186.00</c:v>
                </c:pt>
                <c:pt idx="1187">
                  <c:v>1,187.01</c:v>
                </c:pt>
                <c:pt idx="1188">
                  <c:v>1,188.01</c:v>
                </c:pt>
                <c:pt idx="1189">
                  <c:v>1,189.00</c:v>
                </c:pt>
                <c:pt idx="1190">
                  <c:v>1,190.01</c:v>
                </c:pt>
                <c:pt idx="1191">
                  <c:v>1,191.01</c:v>
                </c:pt>
                <c:pt idx="1192">
                  <c:v>1,192.01</c:v>
                </c:pt>
                <c:pt idx="1193">
                  <c:v>1,193.00</c:v>
                </c:pt>
                <c:pt idx="1194">
                  <c:v>1,194.01</c:v>
                </c:pt>
                <c:pt idx="1195">
                  <c:v>1,195.01</c:v>
                </c:pt>
                <c:pt idx="1196">
                  <c:v>1,196.00</c:v>
                </c:pt>
                <c:pt idx="1197">
                  <c:v>1,197.00</c:v>
                </c:pt>
                <c:pt idx="1198">
                  <c:v>1,198.01</c:v>
                </c:pt>
                <c:pt idx="1199">
                  <c:v>1,199.01</c:v>
                </c:pt>
                <c:pt idx="1200">
                  <c:v>1,200.00</c:v>
                </c:pt>
                <c:pt idx="1201">
                  <c:v>1,201.01</c:v>
                </c:pt>
                <c:pt idx="1202">
                  <c:v>1,202.01</c:v>
                </c:pt>
                <c:pt idx="1203">
                  <c:v>1,203.00</c:v>
                </c:pt>
                <c:pt idx="1204">
                  <c:v>1,204.00</c:v>
                </c:pt>
                <c:pt idx="1205">
                  <c:v>1,205.01</c:v>
                </c:pt>
                <c:pt idx="1206">
                  <c:v>1,206.01</c:v>
                </c:pt>
                <c:pt idx="1207">
                  <c:v>1,207.00</c:v>
                </c:pt>
                <c:pt idx="1208">
                  <c:v>1,208.01</c:v>
                </c:pt>
                <c:pt idx="1209">
                  <c:v>1,209.01</c:v>
                </c:pt>
                <c:pt idx="1210">
                  <c:v>1,210.01</c:v>
                </c:pt>
                <c:pt idx="1211">
                  <c:v>1,211.00</c:v>
                </c:pt>
                <c:pt idx="1212">
                  <c:v>1,212.01</c:v>
                </c:pt>
                <c:pt idx="1213">
                  <c:v>1,213.01</c:v>
                </c:pt>
                <c:pt idx="1214">
                  <c:v>1,214.00</c:v>
                </c:pt>
                <c:pt idx="1215">
                  <c:v>1,215.00</c:v>
                </c:pt>
                <c:pt idx="1216">
                  <c:v>1,216.01</c:v>
                </c:pt>
                <c:pt idx="1217">
                  <c:v>1,217.01</c:v>
                </c:pt>
                <c:pt idx="1218">
                  <c:v>1,218.00</c:v>
                </c:pt>
                <c:pt idx="1219">
                  <c:v>1,219.01</c:v>
                </c:pt>
                <c:pt idx="1220">
                  <c:v>1,220.01</c:v>
                </c:pt>
                <c:pt idx="1221">
                  <c:v>1,221.01</c:v>
                </c:pt>
                <c:pt idx="1222">
                  <c:v>1,222.00</c:v>
                </c:pt>
                <c:pt idx="1223">
                  <c:v>1,223.01</c:v>
                </c:pt>
                <c:pt idx="1224">
                  <c:v>1,224.01</c:v>
                </c:pt>
                <c:pt idx="1225">
                  <c:v>1,225.00</c:v>
                </c:pt>
                <c:pt idx="1226">
                  <c:v>1,226.00</c:v>
                </c:pt>
                <c:pt idx="1227">
                  <c:v>1,227.01</c:v>
                </c:pt>
                <c:pt idx="1228">
                  <c:v>1,228.01</c:v>
                </c:pt>
                <c:pt idx="1229">
                  <c:v>1,229.00</c:v>
                </c:pt>
                <c:pt idx="1230">
                  <c:v>1,230.01</c:v>
                </c:pt>
                <c:pt idx="1231">
                  <c:v>1,231.01</c:v>
                </c:pt>
                <c:pt idx="1232">
                  <c:v>1,232.01</c:v>
                </c:pt>
                <c:pt idx="1233">
                  <c:v>1,233.00</c:v>
                </c:pt>
                <c:pt idx="1234">
                  <c:v>1,234.01</c:v>
                </c:pt>
                <c:pt idx="1235">
                  <c:v>1,235.01</c:v>
                </c:pt>
                <c:pt idx="1236">
                  <c:v>1,236.00</c:v>
                </c:pt>
                <c:pt idx="1237">
                  <c:v>1,237.00</c:v>
                </c:pt>
                <c:pt idx="1238">
                  <c:v>1,238.01</c:v>
                </c:pt>
                <c:pt idx="1239">
                  <c:v>1,239.01</c:v>
                </c:pt>
                <c:pt idx="1240">
                  <c:v>1,240.00</c:v>
                </c:pt>
                <c:pt idx="1241">
                  <c:v>1,241.01</c:v>
                </c:pt>
                <c:pt idx="1242">
                  <c:v>1,242.01</c:v>
                </c:pt>
                <c:pt idx="1243">
                  <c:v>1,243.01</c:v>
                </c:pt>
                <c:pt idx="1244">
                  <c:v>1,244.00</c:v>
                </c:pt>
                <c:pt idx="1245">
                  <c:v>1,245.01</c:v>
                </c:pt>
                <c:pt idx="1246">
                  <c:v>1,246.01</c:v>
                </c:pt>
                <c:pt idx="1247">
                  <c:v>1,247.00</c:v>
                </c:pt>
                <c:pt idx="1248">
                  <c:v>1,248.00</c:v>
                </c:pt>
                <c:pt idx="1249">
                  <c:v>1,249.01</c:v>
                </c:pt>
                <c:pt idx="1250">
                  <c:v>1,250.01</c:v>
                </c:pt>
                <c:pt idx="1251">
                  <c:v>1,251.00</c:v>
                </c:pt>
                <c:pt idx="1252">
                  <c:v>1,252.01</c:v>
                </c:pt>
                <c:pt idx="1253">
                  <c:v>1,253.01</c:v>
                </c:pt>
                <c:pt idx="1254">
                  <c:v>1,254.01</c:v>
                </c:pt>
                <c:pt idx="1255">
                  <c:v>1,255.00</c:v>
                </c:pt>
                <c:pt idx="1256">
                  <c:v>1,256.01</c:v>
                </c:pt>
                <c:pt idx="1257">
                  <c:v>1,257.01</c:v>
                </c:pt>
                <c:pt idx="1258">
                  <c:v>1,258.00</c:v>
                </c:pt>
                <c:pt idx="1259">
                  <c:v>1,259.00</c:v>
                </c:pt>
                <c:pt idx="1260">
                  <c:v>1,260.01</c:v>
                </c:pt>
                <c:pt idx="1261">
                  <c:v>1,261.01</c:v>
                </c:pt>
                <c:pt idx="1262">
                  <c:v>1,262.00</c:v>
                </c:pt>
                <c:pt idx="1263">
                  <c:v>1,263.01</c:v>
                </c:pt>
                <c:pt idx="1264">
                  <c:v>1,264.01</c:v>
                </c:pt>
                <c:pt idx="1265">
                  <c:v>1,265.01</c:v>
                </c:pt>
                <c:pt idx="1266">
                  <c:v>1,266.00</c:v>
                </c:pt>
                <c:pt idx="1267">
                  <c:v>1,267.01</c:v>
                </c:pt>
                <c:pt idx="1268">
                  <c:v>1,268.01</c:v>
                </c:pt>
                <c:pt idx="1269">
                  <c:v>1,269.00</c:v>
                </c:pt>
                <c:pt idx="1270">
                  <c:v>1,270.00</c:v>
                </c:pt>
                <c:pt idx="1271">
                  <c:v>1,271.01</c:v>
                </c:pt>
                <c:pt idx="1272">
                  <c:v>1,272.01</c:v>
                </c:pt>
                <c:pt idx="1273">
                  <c:v>1,273.00</c:v>
                </c:pt>
                <c:pt idx="1274">
                  <c:v>1,274.01</c:v>
                </c:pt>
                <c:pt idx="1275">
                  <c:v>1,275.01</c:v>
                </c:pt>
                <c:pt idx="1276">
                  <c:v>1,276.00</c:v>
                </c:pt>
                <c:pt idx="1277">
                  <c:v>1,277.00</c:v>
                </c:pt>
                <c:pt idx="1278">
                  <c:v>1,278.01</c:v>
                </c:pt>
                <c:pt idx="1279">
                  <c:v>1,279.01</c:v>
                </c:pt>
                <c:pt idx="1280">
                  <c:v>1,280.00</c:v>
                </c:pt>
                <c:pt idx="1281">
                  <c:v>1,281.01</c:v>
                </c:pt>
                <c:pt idx="1282">
                  <c:v>1,282.01</c:v>
                </c:pt>
                <c:pt idx="1283">
                  <c:v>1,283.01</c:v>
                </c:pt>
                <c:pt idx="1284">
                  <c:v>1,284.00</c:v>
                </c:pt>
                <c:pt idx="1285">
                  <c:v>1,285.01</c:v>
                </c:pt>
                <c:pt idx="1286">
                  <c:v>1,286.01</c:v>
                </c:pt>
                <c:pt idx="1287">
                  <c:v>1,287.00</c:v>
                </c:pt>
                <c:pt idx="1288">
                  <c:v>1,288.00</c:v>
                </c:pt>
                <c:pt idx="1289">
                  <c:v>1,289.01</c:v>
                </c:pt>
                <c:pt idx="1290">
                  <c:v>1,290.01</c:v>
                </c:pt>
                <c:pt idx="1291">
                  <c:v>1,291.00</c:v>
                </c:pt>
                <c:pt idx="1292">
                  <c:v>1,292.01</c:v>
                </c:pt>
                <c:pt idx="1293">
                  <c:v>1,293.01</c:v>
                </c:pt>
                <c:pt idx="1294">
                  <c:v>1,294.01</c:v>
                </c:pt>
                <c:pt idx="1295">
                  <c:v>1,295.00</c:v>
                </c:pt>
                <c:pt idx="1296">
                  <c:v>1,296.01</c:v>
                </c:pt>
                <c:pt idx="1297">
                  <c:v>1,297.01</c:v>
                </c:pt>
                <c:pt idx="1298">
                  <c:v>1,298.00</c:v>
                </c:pt>
                <c:pt idx="1299">
                  <c:v>1,299.00</c:v>
                </c:pt>
                <c:pt idx="1300">
                  <c:v>1,300.01</c:v>
                </c:pt>
                <c:pt idx="1301">
                  <c:v>1,301.01</c:v>
                </c:pt>
                <c:pt idx="1302">
                  <c:v>1,302.00</c:v>
                </c:pt>
                <c:pt idx="1303">
                  <c:v>1,303.01</c:v>
                </c:pt>
                <c:pt idx="1304">
                  <c:v>1,304.01</c:v>
                </c:pt>
                <c:pt idx="1305">
                  <c:v>1,305.01</c:v>
                </c:pt>
                <c:pt idx="1306">
                  <c:v>1,306.00</c:v>
                </c:pt>
                <c:pt idx="1307">
                  <c:v>1,307.01</c:v>
                </c:pt>
                <c:pt idx="1308">
                  <c:v>1,308.01</c:v>
                </c:pt>
                <c:pt idx="1309">
                  <c:v>1,309.00</c:v>
                </c:pt>
                <c:pt idx="1310">
                  <c:v>1,310.00</c:v>
                </c:pt>
                <c:pt idx="1311">
                  <c:v>1,311.01</c:v>
                </c:pt>
                <c:pt idx="1312">
                  <c:v>1,312.01</c:v>
                </c:pt>
                <c:pt idx="1313">
                  <c:v>1,313.00</c:v>
                </c:pt>
                <c:pt idx="1314">
                  <c:v>1,314.01</c:v>
                </c:pt>
                <c:pt idx="1315">
                  <c:v>1,315.01</c:v>
                </c:pt>
                <c:pt idx="1316">
                  <c:v>1,316.01</c:v>
                </c:pt>
                <c:pt idx="1317">
                  <c:v>1,317.00</c:v>
                </c:pt>
                <c:pt idx="1318">
                  <c:v>1,318.01</c:v>
                </c:pt>
                <c:pt idx="1319">
                  <c:v>1,319.01</c:v>
                </c:pt>
                <c:pt idx="1320">
                  <c:v>1,320.00</c:v>
                </c:pt>
                <c:pt idx="1321">
                  <c:v>1,321.00</c:v>
                </c:pt>
                <c:pt idx="1322">
                  <c:v>1,322.01</c:v>
                </c:pt>
                <c:pt idx="1323">
                  <c:v>1,323.01</c:v>
                </c:pt>
                <c:pt idx="1324">
                  <c:v>1,324.00</c:v>
                </c:pt>
                <c:pt idx="1325">
                  <c:v>1,325.01</c:v>
                </c:pt>
                <c:pt idx="1326">
                  <c:v>1,326.01</c:v>
                </c:pt>
                <c:pt idx="1327">
                  <c:v>1,327.01</c:v>
                </c:pt>
                <c:pt idx="1328">
                  <c:v>1,328.00</c:v>
                </c:pt>
                <c:pt idx="1329">
                  <c:v>1,329.01</c:v>
                </c:pt>
                <c:pt idx="1330">
                  <c:v>1,330.01</c:v>
                </c:pt>
                <c:pt idx="1331">
                  <c:v>1,331.00</c:v>
                </c:pt>
                <c:pt idx="1332">
                  <c:v>1,332.00</c:v>
                </c:pt>
                <c:pt idx="1333">
                  <c:v>1,333.01</c:v>
                </c:pt>
                <c:pt idx="1334">
                  <c:v>1,334.01</c:v>
                </c:pt>
                <c:pt idx="1335">
                  <c:v>1,335.00</c:v>
                </c:pt>
                <c:pt idx="1336">
                  <c:v>1,336.01</c:v>
                </c:pt>
                <c:pt idx="1337">
                  <c:v>1,337.01</c:v>
                </c:pt>
                <c:pt idx="1338">
                  <c:v>1,338.01</c:v>
                </c:pt>
                <c:pt idx="1339">
                  <c:v>1,339.00</c:v>
                </c:pt>
                <c:pt idx="1340">
                  <c:v>1,340.01</c:v>
                </c:pt>
                <c:pt idx="1341">
                  <c:v>1,341.01</c:v>
                </c:pt>
                <c:pt idx="1342">
                  <c:v>1,342.00</c:v>
                </c:pt>
                <c:pt idx="1343">
                  <c:v>1,343.00</c:v>
                </c:pt>
                <c:pt idx="1344">
                  <c:v>1,344.01</c:v>
                </c:pt>
                <c:pt idx="1345">
                  <c:v>1,345.01</c:v>
                </c:pt>
                <c:pt idx="1346">
                  <c:v>1,346.00</c:v>
                </c:pt>
                <c:pt idx="1347">
                  <c:v>1,347.01</c:v>
                </c:pt>
                <c:pt idx="1348">
                  <c:v>1,348.01</c:v>
                </c:pt>
                <c:pt idx="1349">
                  <c:v>1,349.00</c:v>
                </c:pt>
                <c:pt idx="1350">
                  <c:v>1,350.00</c:v>
                </c:pt>
                <c:pt idx="1351">
                  <c:v>1,351.01</c:v>
                </c:pt>
                <c:pt idx="1352">
                  <c:v>1,352.01</c:v>
                </c:pt>
                <c:pt idx="1353">
                  <c:v>1,353.00</c:v>
                </c:pt>
                <c:pt idx="1354">
                  <c:v>1,354.01</c:v>
                </c:pt>
                <c:pt idx="1355">
                  <c:v>1,355.01</c:v>
                </c:pt>
                <c:pt idx="1356">
                  <c:v>1,356.01</c:v>
                </c:pt>
                <c:pt idx="1357">
                  <c:v>1,357.00</c:v>
                </c:pt>
                <c:pt idx="1358">
                  <c:v>1,358.01</c:v>
                </c:pt>
                <c:pt idx="1359">
                  <c:v>1,359.01</c:v>
                </c:pt>
                <c:pt idx="1360">
                  <c:v>1,360.00</c:v>
                </c:pt>
                <c:pt idx="1361">
                  <c:v>1,361.00</c:v>
                </c:pt>
                <c:pt idx="1362">
                  <c:v>1,362.01</c:v>
                </c:pt>
                <c:pt idx="1363">
                  <c:v>1,363.01</c:v>
                </c:pt>
                <c:pt idx="1364">
                  <c:v>1,364.00</c:v>
                </c:pt>
                <c:pt idx="1365">
                  <c:v>1,365.01</c:v>
                </c:pt>
                <c:pt idx="1366">
                  <c:v>1,366.01</c:v>
                </c:pt>
                <c:pt idx="1367">
                  <c:v>1,367.01</c:v>
                </c:pt>
                <c:pt idx="1368">
                  <c:v>1,368.00</c:v>
                </c:pt>
                <c:pt idx="1369">
                  <c:v>1,369.01</c:v>
                </c:pt>
                <c:pt idx="1370">
                  <c:v>1,370.01</c:v>
                </c:pt>
                <c:pt idx="1371">
                  <c:v>1,371.00</c:v>
                </c:pt>
                <c:pt idx="1372">
                  <c:v>1,372.00</c:v>
                </c:pt>
                <c:pt idx="1373">
                  <c:v>1,373.01</c:v>
                </c:pt>
                <c:pt idx="1374">
                  <c:v>1,374.01</c:v>
                </c:pt>
                <c:pt idx="1375">
                  <c:v>1,375.00</c:v>
                </c:pt>
                <c:pt idx="1376">
                  <c:v>1,376.01</c:v>
                </c:pt>
                <c:pt idx="1377">
                  <c:v>1,377.01</c:v>
                </c:pt>
                <c:pt idx="1378">
                  <c:v>1,378.01</c:v>
                </c:pt>
                <c:pt idx="1379">
                  <c:v>1,379.00</c:v>
                </c:pt>
                <c:pt idx="1380">
                  <c:v>1,380.01</c:v>
                </c:pt>
                <c:pt idx="1381">
                  <c:v>1,381.01</c:v>
                </c:pt>
                <c:pt idx="1382">
                  <c:v>1,382.00</c:v>
                </c:pt>
                <c:pt idx="1383">
                  <c:v>1,383.00</c:v>
                </c:pt>
                <c:pt idx="1384">
                  <c:v>1,384.01</c:v>
                </c:pt>
                <c:pt idx="1385">
                  <c:v>1,385.01</c:v>
                </c:pt>
                <c:pt idx="1386">
                  <c:v>1,386.00</c:v>
                </c:pt>
                <c:pt idx="1387">
                  <c:v>1,387.01</c:v>
                </c:pt>
                <c:pt idx="1388">
                  <c:v>1,388.01</c:v>
                </c:pt>
                <c:pt idx="1389">
                  <c:v>1,389.01</c:v>
                </c:pt>
                <c:pt idx="1390">
                  <c:v>1,390.00</c:v>
                </c:pt>
                <c:pt idx="1391">
                  <c:v>1,391.01</c:v>
                </c:pt>
                <c:pt idx="1392">
                  <c:v>1,392.01</c:v>
                </c:pt>
                <c:pt idx="1393">
                  <c:v>1,393.00</c:v>
                </c:pt>
                <c:pt idx="1394">
                  <c:v>1,394.00</c:v>
                </c:pt>
                <c:pt idx="1395">
                  <c:v>1,395.01</c:v>
                </c:pt>
                <c:pt idx="1396">
                  <c:v>1,396.01</c:v>
                </c:pt>
                <c:pt idx="1397">
                  <c:v>1,397.00</c:v>
                </c:pt>
                <c:pt idx="1398">
                  <c:v>1,398.01</c:v>
                </c:pt>
                <c:pt idx="1399">
                  <c:v>1,399.01</c:v>
                </c:pt>
                <c:pt idx="1400">
                  <c:v>1,400.01</c:v>
                </c:pt>
                <c:pt idx="1401">
                  <c:v>1,401.00</c:v>
                </c:pt>
                <c:pt idx="1402">
                  <c:v>1,402.01</c:v>
                </c:pt>
                <c:pt idx="1403">
                  <c:v>1,403.01</c:v>
                </c:pt>
                <c:pt idx="1404">
                  <c:v>1,404.00</c:v>
                </c:pt>
                <c:pt idx="1405">
                  <c:v>1,405.01</c:v>
                </c:pt>
                <c:pt idx="1406">
                  <c:v>1,406.01</c:v>
                </c:pt>
                <c:pt idx="1407">
                  <c:v>1,407.01</c:v>
                </c:pt>
                <c:pt idx="1408">
                  <c:v>1,408.00</c:v>
                </c:pt>
                <c:pt idx="1409">
                  <c:v>1,409.01</c:v>
                </c:pt>
                <c:pt idx="1410">
                  <c:v>1,410.01</c:v>
                </c:pt>
                <c:pt idx="1411">
                  <c:v>1,411.00</c:v>
                </c:pt>
                <c:pt idx="1412">
                  <c:v>1,412.00</c:v>
                </c:pt>
                <c:pt idx="1413">
                  <c:v>1,413.01</c:v>
                </c:pt>
                <c:pt idx="1414">
                  <c:v>1,414.01</c:v>
                </c:pt>
                <c:pt idx="1415">
                  <c:v>1,415.00</c:v>
                </c:pt>
                <c:pt idx="1416">
                  <c:v>1,416.01</c:v>
                </c:pt>
                <c:pt idx="1417">
                  <c:v>1,417.01</c:v>
                </c:pt>
                <c:pt idx="1418">
                  <c:v>1,418.01</c:v>
                </c:pt>
                <c:pt idx="1419">
                  <c:v>1,419.00</c:v>
                </c:pt>
                <c:pt idx="1420">
                  <c:v>1,420.01</c:v>
                </c:pt>
                <c:pt idx="1421">
                  <c:v>1,421.01</c:v>
                </c:pt>
                <c:pt idx="1422">
                  <c:v>1,422.00</c:v>
                </c:pt>
                <c:pt idx="1423">
                  <c:v>1,423.00</c:v>
                </c:pt>
                <c:pt idx="1424">
                  <c:v>1,424.01</c:v>
                </c:pt>
                <c:pt idx="1425">
                  <c:v>1,425.01</c:v>
                </c:pt>
                <c:pt idx="1426">
                  <c:v>1,426.00</c:v>
                </c:pt>
                <c:pt idx="1427">
                  <c:v>1,427.01</c:v>
                </c:pt>
                <c:pt idx="1428">
                  <c:v>1,428.01</c:v>
                </c:pt>
                <c:pt idx="1429">
                  <c:v>1,429.01</c:v>
                </c:pt>
                <c:pt idx="1430">
                  <c:v>1,430.00</c:v>
                </c:pt>
                <c:pt idx="1431">
                  <c:v>1,431.01</c:v>
                </c:pt>
                <c:pt idx="1432">
                  <c:v>1,432.01</c:v>
                </c:pt>
                <c:pt idx="1433">
                  <c:v>1,433.00</c:v>
                </c:pt>
                <c:pt idx="1434">
                  <c:v>1,434.00</c:v>
                </c:pt>
                <c:pt idx="1435">
                  <c:v>1,435.01</c:v>
                </c:pt>
                <c:pt idx="1436">
                  <c:v>1,436.01</c:v>
                </c:pt>
                <c:pt idx="1437">
                  <c:v>1,437.00</c:v>
                </c:pt>
                <c:pt idx="1438">
                  <c:v>1,438.01</c:v>
                </c:pt>
                <c:pt idx="1439">
                  <c:v>1,439.01</c:v>
                </c:pt>
                <c:pt idx="1440">
                  <c:v>1,440.01</c:v>
                </c:pt>
                <c:pt idx="1441">
                  <c:v>1,441.00</c:v>
                </c:pt>
                <c:pt idx="1442">
                  <c:v>1,442.01</c:v>
                </c:pt>
                <c:pt idx="1443">
                  <c:v>1,443.01</c:v>
                </c:pt>
                <c:pt idx="1444">
                  <c:v>1,444.00</c:v>
                </c:pt>
                <c:pt idx="1445">
                  <c:v>1,445.00</c:v>
                </c:pt>
                <c:pt idx="1446">
                  <c:v>1,446.01</c:v>
                </c:pt>
                <c:pt idx="1447">
                  <c:v>1,447.01</c:v>
                </c:pt>
                <c:pt idx="1448">
                  <c:v>1,448.00</c:v>
                </c:pt>
                <c:pt idx="1449">
                  <c:v>1,449.01</c:v>
                </c:pt>
                <c:pt idx="1450">
                  <c:v>1,450.01</c:v>
                </c:pt>
                <c:pt idx="1451">
                  <c:v>1,451.01</c:v>
                </c:pt>
                <c:pt idx="1452">
                  <c:v>1,452.00</c:v>
                </c:pt>
                <c:pt idx="1453">
                  <c:v>1,453.01</c:v>
                </c:pt>
                <c:pt idx="1454">
                  <c:v>1,454.01</c:v>
                </c:pt>
                <c:pt idx="1455">
                  <c:v>1,455.00</c:v>
                </c:pt>
                <c:pt idx="1456">
                  <c:v>1,456.00</c:v>
                </c:pt>
                <c:pt idx="1457">
                  <c:v>1,457.01</c:v>
                </c:pt>
                <c:pt idx="1458">
                  <c:v>1,458.01</c:v>
                </c:pt>
                <c:pt idx="1459">
                  <c:v>1,459.00</c:v>
                </c:pt>
                <c:pt idx="1460">
                  <c:v>1,460.01</c:v>
                </c:pt>
                <c:pt idx="1461">
                  <c:v>1,461.01</c:v>
                </c:pt>
                <c:pt idx="1462">
                  <c:v>1,462.00</c:v>
                </c:pt>
                <c:pt idx="1463">
                  <c:v>1,463.00</c:v>
                </c:pt>
                <c:pt idx="1464">
                  <c:v>1,464.01</c:v>
                </c:pt>
                <c:pt idx="1465">
                  <c:v>1,465.01</c:v>
                </c:pt>
                <c:pt idx="1466">
                  <c:v>1,466.00</c:v>
                </c:pt>
                <c:pt idx="1467">
                  <c:v>1,467.01</c:v>
                </c:pt>
                <c:pt idx="1468">
                  <c:v>1,468.01</c:v>
                </c:pt>
                <c:pt idx="1469">
                  <c:v>1,469.01</c:v>
                </c:pt>
                <c:pt idx="1470">
                  <c:v>1,470.00</c:v>
                </c:pt>
                <c:pt idx="1471">
                  <c:v>1,471.01</c:v>
                </c:pt>
                <c:pt idx="1472">
                  <c:v>1,472.01</c:v>
                </c:pt>
                <c:pt idx="1473">
                  <c:v>1,473.00</c:v>
                </c:pt>
                <c:pt idx="1474">
                  <c:v>1,474.00</c:v>
                </c:pt>
                <c:pt idx="1475">
                  <c:v>1,475.01</c:v>
                </c:pt>
                <c:pt idx="1476">
                  <c:v>1,476.01</c:v>
                </c:pt>
                <c:pt idx="1477">
                  <c:v>1,477.00</c:v>
                </c:pt>
                <c:pt idx="1478">
                  <c:v>1,478.01</c:v>
                </c:pt>
                <c:pt idx="1479">
                  <c:v>1,479.01</c:v>
                </c:pt>
                <c:pt idx="1480">
                  <c:v>1,480.01</c:v>
                </c:pt>
                <c:pt idx="1481">
                  <c:v>1,481.00</c:v>
                </c:pt>
                <c:pt idx="1482">
                  <c:v>1,482.01</c:v>
                </c:pt>
                <c:pt idx="1483">
                  <c:v>1,483.01</c:v>
                </c:pt>
                <c:pt idx="1484">
                  <c:v>1,484.00</c:v>
                </c:pt>
                <c:pt idx="1485">
                  <c:v>1,485.00</c:v>
                </c:pt>
                <c:pt idx="1486">
                  <c:v>1,486.01</c:v>
                </c:pt>
                <c:pt idx="1487">
                  <c:v>1,487.01</c:v>
                </c:pt>
                <c:pt idx="1488">
                  <c:v>1,488.00</c:v>
                </c:pt>
                <c:pt idx="1489">
                  <c:v>1,489.01</c:v>
                </c:pt>
                <c:pt idx="1490">
                  <c:v>1,490.01</c:v>
                </c:pt>
                <c:pt idx="1491">
                  <c:v>1,491.01</c:v>
                </c:pt>
                <c:pt idx="1492">
                  <c:v>1,492.00</c:v>
                </c:pt>
                <c:pt idx="1493">
                  <c:v>1,493.01</c:v>
                </c:pt>
                <c:pt idx="1494">
                  <c:v>1,494.01</c:v>
                </c:pt>
                <c:pt idx="1495">
                  <c:v>1,495.00</c:v>
                </c:pt>
                <c:pt idx="1496">
                  <c:v>1,496.00</c:v>
                </c:pt>
                <c:pt idx="1497">
                  <c:v>1,497.01</c:v>
                </c:pt>
                <c:pt idx="1498">
                  <c:v>1,498.01</c:v>
                </c:pt>
                <c:pt idx="1499">
                  <c:v>1,499.00</c:v>
                </c:pt>
                <c:pt idx="1500">
                  <c:v>1,500.01</c:v>
                </c:pt>
                <c:pt idx="1501">
                  <c:v>1,501.01</c:v>
                </c:pt>
                <c:pt idx="1502">
                  <c:v>1,502.01</c:v>
                </c:pt>
                <c:pt idx="1503">
                  <c:v>1,503.00</c:v>
                </c:pt>
                <c:pt idx="1504">
                  <c:v>1,504.01</c:v>
                </c:pt>
                <c:pt idx="1505">
                  <c:v>1,505.01</c:v>
                </c:pt>
                <c:pt idx="1506">
                  <c:v>1,506.00</c:v>
                </c:pt>
                <c:pt idx="1507">
                  <c:v>1,507.00</c:v>
                </c:pt>
                <c:pt idx="1508">
                  <c:v>1,508.01</c:v>
                </c:pt>
                <c:pt idx="1509">
                  <c:v>1,509.01</c:v>
                </c:pt>
                <c:pt idx="1510">
                  <c:v>1,510.00</c:v>
                </c:pt>
                <c:pt idx="1511">
                  <c:v>1,511.01</c:v>
                </c:pt>
                <c:pt idx="1512">
                  <c:v>1,512.01</c:v>
                </c:pt>
                <c:pt idx="1513">
                  <c:v>1,513.01</c:v>
                </c:pt>
                <c:pt idx="1514">
                  <c:v>1,514.00</c:v>
                </c:pt>
                <c:pt idx="1515">
                  <c:v>1,515.01</c:v>
                </c:pt>
                <c:pt idx="1516">
                  <c:v>1,516.01</c:v>
                </c:pt>
                <c:pt idx="1517">
                  <c:v>1,517.01</c:v>
                </c:pt>
                <c:pt idx="1518">
                  <c:v>1,518.00</c:v>
                </c:pt>
                <c:pt idx="1519">
                  <c:v>1,519.01</c:v>
                </c:pt>
                <c:pt idx="1520">
                  <c:v>1,520.01</c:v>
                </c:pt>
                <c:pt idx="1521">
                  <c:v>1,521.00</c:v>
                </c:pt>
                <c:pt idx="1522">
                  <c:v>1,522.01</c:v>
                </c:pt>
                <c:pt idx="1523">
                  <c:v>1,523.01</c:v>
                </c:pt>
                <c:pt idx="1524">
                  <c:v>1,524.01</c:v>
                </c:pt>
                <c:pt idx="1525">
                  <c:v>1,525.00</c:v>
                </c:pt>
                <c:pt idx="1526">
                  <c:v>1,526.01</c:v>
                </c:pt>
                <c:pt idx="1527">
                  <c:v>1,527.01</c:v>
                </c:pt>
                <c:pt idx="1528">
                  <c:v>1,528.00</c:v>
                </c:pt>
                <c:pt idx="1529">
                  <c:v>1,529.00</c:v>
                </c:pt>
                <c:pt idx="1530">
                  <c:v>1,530.01</c:v>
                </c:pt>
                <c:pt idx="1531">
                  <c:v>1,531.01</c:v>
                </c:pt>
                <c:pt idx="1532">
                  <c:v>1,532.00</c:v>
                </c:pt>
                <c:pt idx="1533">
                  <c:v>1,533.01</c:v>
                </c:pt>
                <c:pt idx="1534">
                  <c:v>1,534.01</c:v>
                </c:pt>
                <c:pt idx="1535">
                  <c:v>1,535.01</c:v>
                </c:pt>
                <c:pt idx="1536">
                  <c:v>1,536.00</c:v>
                </c:pt>
                <c:pt idx="1537">
                  <c:v>1,537.01</c:v>
                </c:pt>
                <c:pt idx="1538">
                  <c:v>1,538.01</c:v>
                </c:pt>
                <c:pt idx="1539">
                  <c:v>1,539.00</c:v>
                </c:pt>
                <c:pt idx="1540">
                  <c:v>1,540.00</c:v>
                </c:pt>
                <c:pt idx="1541">
                  <c:v>1,541.01</c:v>
                </c:pt>
                <c:pt idx="1542">
                  <c:v>1,542.01</c:v>
                </c:pt>
                <c:pt idx="1543">
                  <c:v>1,543.00</c:v>
                </c:pt>
                <c:pt idx="1544">
                  <c:v>1,544.01</c:v>
                </c:pt>
                <c:pt idx="1545">
                  <c:v>1,545.01</c:v>
                </c:pt>
                <c:pt idx="1546">
                  <c:v>1,546.01</c:v>
                </c:pt>
                <c:pt idx="1547">
                  <c:v>1,547.00</c:v>
                </c:pt>
                <c:pt idx="1548">
                  <c:v>1,548.01</c:v>
                </c:pt>
                <c:pt idx="1549">
                  <c:v>1,549.01</c:v>
                </c:pt>
                <c:pt idx="1550">
                  <c:v>1,550.00</c:v>
                </c:pt>
                <c:pt idx="1551">
                  <c:v>1,551.00</c:v>
                </c:pt>
                <c:pt idx="1552">
                  <c:v>1,552.01</c:v>
                </c:pt>
                <c:pt idx="1553">
                  <c:v>1,553.01</c:v>
                </c:pt>
                <c:pt idx="1554">
                  <c:v>1,554.00</c:v>
                </c:pt>
                <c:pt idx="1555">
                  <c:v>1,555.01</c:v>
                </c:pt>
                <c:pt idx="1556">
                  <c:v>1,556.01</c:v>
                </c:pt>
                <c:pt idx="1557">
                  <c:v>1,557.01</c:v>
                </c:pt>
                <c:pt idx="1558">
                  <c:v>1,558.00</c:v>
                </c:pt>
                <c:pt idx="1559">
                  <c:v>1,559.01</c:v>
                </c:pt>
                <c:pt idx="1560">
                  <c:v>1,560.01</c:v>
                </c:pt>
                <c:pt idx="1561">
                  <c:v>1,561.00</c:v>
                </c:pt>
                <c:pt idx="1562">
                  <c:v>1,562.01</c:v>
                </c:pt>
                <c:pt idx="1563">
                  <c:v>1,563.01</c:v>
                </c:pt>
                <c:pt idx="1564">
                  <c:v>1,564.01</c:v>
                </c:pt>
                <c:pt idx="1565">
                  <c:v>1,565.00</c:v>
                </c:pt>
                <c:pt idx="1566">
                  <c:v>1,566.01</c:v>
                </c:pt>
                <c:pt idx="1567">
                  <c:v>1,567.01</c:v>
                </c:pt>
                <c:pt idx="1568">
                  <c:v>1,568.00</c:v>
                </c:pt>
                <c:pt idx="1569">
                  <c:v>1,569.00</c:v>
                </c:pt>
                <c:pt idx="1570">
                  <c:v>1,570.01</c:v>
                </c:pt>
                <c:pt idx="1571">
                  <c:v>1,571.01</c:v>
                </c:pt>
                <c:pt idx="1572">
                  <c:v>1,572.00</c:v>
                </c:pt>
                <c:pt idx="1573">
                  <c:v>1,573.01</c:v>
                </c:pt>
                <c:pt idx="1574">
                  <c:v>1,574.01</c:v>
                </c:pt>
                <c:pt idx="1575">
                  <c:v>1,575.01</c:v>
                </c:pt>
                <c:pt idx="1576">
                  <c:v>1,576.00</c:v>
                </c:pt>
                <c:pt idx="1577">
                  <c:v>1,577.01</c:v>
                </c:pt>
                <c:pt idx="1578">
                  <c:v>1,578.01</c:v>
                </c:pt>
                <c:pt idx="1579">
                  <c:v>1,579.00</c:v>
                </c:pt>
                <c:pt idx="1580">
                  <c:v>1,580.00</c:v>
                </c:pt>
                <c:pt idx="1581">
                  <c:v>1,581.01</c:v>
                </c:pt>
                <c:pt idx="1582">
                  <c:v>1,582.01</c:v>
                </c:pt>
                <c:pt idx="1583">
                  <c:v>1,583.00</c:v>
                </c:pt>
                <c:pt idx="1584">
                  <c:v>1,584.01</c:v>
                </c:pt>
                <c:pt idx="1585">
                  <c:v>1,585.01</c:v>
                </c:pt>
                <c:pt idx="1586">
                  <c:v>1,586.01</c:v>
                </c:pt>
                <c:pt idx="1587">
                  <c:v>1,587.00</c:v>
                </c:pt>
                <c:pt idx="1588">
                  <c:v>1,588.01</c:v>
                </c:pt>
                <c:pt idx="1589">
                  <c:v>1,589.01</c:v>
                </c:pt>
                <c:pt idx="1590">
                  <c:v>1,590.00</c:v>
                </c:pt>
                <c:pt idx="1591">
                  <c:v>1,591.00</c:v>
                </c:pt>
                <c:pt idx="1592">
                  <c:v>1,592.01</c:v>
                </c:pt>
                <c:pt idx="1593">
                  <c:v>1,593.01</c:v>
                </c:pt>
                <c:pt idx="1594">
                  <c:v>1,594.00</c:v>
                </c:pt>
                <c:pt idx="1595">
                  <c:v>1,595.01</c:v>
                </c:pt>
                <c:pt idx="1596">
                  <c:v>1,596.01</c:v>
                </c:pt>
                <c:pt idx="1597">
                  <c:v>1,597.00</c:v>
                </c:pt>
                <c:pt idx="1598">
                  <c:v>1,598.00</c:v>
                </c:pt>
                <c:pt idx="1599">
                  <c:v>1,599.01</c:v>
                </c:pt>
                <c:pt idx="1600">
                  <c:v>1,600.01</c:v>
                </c:pt>
                <c:pt idx="1601">
                  <c:v>1,601.00</c:v>
                </c:pt>
                <c:pt idx="1602">
                  <c:v>1,602.00</c:v>
                </c:pt>
                <c:pt idx="1603">
                  <c:v>1,603.01</c:v>
                </c:pt>
                <c:pt idx="1604">
                  <c:v>1,604.01</c:v>
                </c:pt>
                <c:pt idx="1605">
                  <c:v>1,605.00</c:v>
                </c:pt>
                <c:pt idx="1606">
                  <c:v>1,606.01</c:v>
                </c:pt>
                <c:pt idx="1607">
                  <c:v>1,607.01</c:v>
                </c:pt>
                <c:pt idx="1608">
                  <c:v>1,608.01</c:v>
                </c:pt>
                <c:pt idx="1609">
                  <c:v>1,609.00</c:v>
                </c:pt>
                <c:pt idx="1610">
                  <c:v>1,610.01</c:v>
                </c:pt>
                <c:pt idx="1611">
                  <c:v>1,611.01</c:v>
                </c:pt>
                <c:pt idx="1612">
                  <c:v>1,612.00</c:v>
                </c:pt>
                <c:pt idx="1613">
                  <c:v>1,613.00</c:v>
                </c:pt>
                <c:pt idx="1614">
                  <c:v>1,614.01</c:v>
                </c:pt>
                <c:pt idx="1615">
                  <c:v>1,615.01</c:v>
                </c:pt>
                <c:pt idx="1616">
                  <c:v>1,616.00</c:v>
                </c:pt>
                <c:pt idx="1617">
                  <c:v>1,617.01</c:v>
                </c:pt>
                <c:pt idx="1618">
                  <c:v>1,618.01</c:v>
                </c:pt>
                <c:pt idx="1619">
                  <c:v>1,619.01</c:v>
                </c:pt>
                <c:pt idx="1620">
                  <c:v>1,620.00</c:v>
                </c:pt>
                <c:pt idx="1621">
                  <c:v>1,621.01</c:v>
                </c:pt>
                <c:pt idx="1622">
                  <c:v>1,622.01</c:v>
                </c:pt>
                <c:pt idx="1623">
                  <c:v>1,623.00</c:v>
                </c:pt>
                <c:pt idx="1624">
                  <c:v>1,624.00</c:v>
                </c:pt>
                <c:pt idx="1625">
                  <c:v>1,625.01</c:v>
                </c:pt>
                <c:pt idx="1626">
                  <c:v>1,626.01</c:v>
                </c:pt>
                <c:pt idx="1627">
                  <c:v>1,627.00</c:v>
                </c:pt>
                <c:pt idx="1628">
                  <c:v>1,628.01</c:v>
                </c:pt>
                <c:pt idx="1629">
                  <c:v>1,629.01</c:v>
                </c:pt>
                <c:pt idx="1630">
                  <c:v>1,630.01</c:v>
                </c:pt>
                <c:pt idx="1631">
                  <c:v>1,631.00</c:v>
                </c:pt>
                <c:pt idx="1632">
                  <c:v>1,632.01</c:v>
                </c:pt>
                <c:pt idx="1633">
                  <c:v>1,633.01</c:v>
                </c:pt>
                <c:pt idx="1634">
                  <c:v>1,634.00</c:v>
                </c:pt>
                <c:pt idx="1635">
                  <c:v>1,635.00</c:v>
                </c:pt>
                <c:pt idx="1636">
                  <c:v>1,636.01</c:v>
                </c:pt>
                <c:pt idx="1637">
                  <c:v>1,637.01</c:v>
                </c:pt>
                <c:pt idx="1638">
                  <c:v>1,638.00</c:v>
                </c:pt>
                <c:pt idx="1639">
                  <c:v>1,639.01</c:v>
                </c:pt>
                <c:pt idx="1640">
                  <c:v>1,640.01</c:v>
                </c:pt>
                <c:pt idx="1641">
                  <c:v>1,641.01</c:v>
                </c:pt>
                <c:pt idx="1642">
                  <c:v>1,642.00</c:v>
                </c:pt>
                <c:pt idx="1643">
                  <c:v>1,643.01</c:v>
                </c:pt>
                <c:pt idx="1644">
                  <c:v>1,644.01</c:v>
                </c:pt>
                <c:pt idx="1645">
                  <c:v>1,645.00</c:v>
                </c:pt>
                <c:pt idx="1646">
                  <c:v>1,646.01</c:v>
                </c:pt>
                <c:pt idx="1647">
                  <c:v>1,647.01</c:v>
                </c:pt>
                <c:pt idx="1648">
                  <c:v>1,648.01</c:v>
                </c:pt>
                <c:pt idx="1649">
                  <c:v>1,649.00</c:v>
                </c:pt>
                <c:pt idx="1650">
                  <c:v>1,650.01</c:v>
                </c:pt>
                <c:pt idx="1651">
                  <c:v>1,651.01</c:v>
                </c:pt>
                <c:pt idx="1652">
                  <c:v>1,652.00</c:v>
                </c:pt>
                <c:pt idx="1653">
                  <c:v>1,653.00</c:v>
                </c:pt>
                <c:pt idx="1654">
                  <c:v>1,654.01</c:v>
                </c:pt>
                <c:pt idx="1655">
                  <c:v>1,655.01</c:v>
                </c:pt>
                <c:pt idx="1656">
                  <c:v>1,656.00</c:v>
                </c:pt>
                <c:pt idx="1657">
                  <c:v>1,657.01</c:v>
                </c:pt>
                <c:pt idx="1658">
                  <c:v>1,658.01</c:v>
                </c:pt>
                <c:pt idx="1659">
                  <c:v>1,659.01</c:v>
                </c:pt>
                <c:pt idx="1660">
                  <c:v>1,660.00</c:v>
                </c:pt>
                <c:pt idx="1661">
                  <c:v>1,661.01</c:v>
                </c:pt>
                <c:pt idx="1662">
                  <c:v>1,662.01</c:v>
                </c:pt>
                <c:pt idx="1663">
                  <c:v>1,663.00</c:v>
                </c:pt>
                <c:pt idx="1664">
                  <c:v>1,664.00</c:v>
                </c:pt>
                <c:pt idx="1665">
                  <c:v>1,665.01</c:v>
                </c:pt>
                <c:pt idx="1666">
                  <c:v>1,666.01</c:v>
                </c:pt>
                <c:pt idx="1667">
                  <c:v>1,667.00</c:v>
                </c:pt>
                <c:pt idx="1668">
                  <c:v>1,668.01</c:v>
                </c:pt>
                <c:pt idx="1669">
                  <c:v>1,669.01</c:v>
                </c:pt>
                <c:pt idx="1670">
                  <c:v>1,670.01</c:v>
                </c:pt>
                <c:pt idx="1671">
                  <c:v>1,671.00</c:v>
                </c:pt>
                <c:pt idx="1672">
                  <c:v>1,672.01</c:v>
                </c:pt>
                <c:pt idx="1673">
                  <c:v>1,673.01</c:v>
                </c:pt>
                <c:pt idx="1674">
                  <c:v>1,674.00</c:v>
                </c:pt>
                <c:pt idx="1675">
                  <c:v>1,675.00</c:v>
                </c:pt>
                <c:pt idx="1676">
                  <c:v>1,676.01</c:v>
                </c:pt>
                <c:pt idx="1677">
                  <c:v>1,677.01</c:v>
                </c:pt>
                <c:pt idx="1678">
                  <c:v>1,678.00</c:v>
                </c:pt>
                <c:pt idx="1679">
                  <c:v>1,679.01</c:v>
                </c:pt>
                <c:pt idx="1680">
                  <c:v>1,680.01</c:v>
                </c:pt>
                <c:pt idx="1681">
                  <c:v>1,681.01</c:v>
                </c:pt>
                <c:pt idx="1682">
                  <c:v>1,682.00</c:v>
                </c:pt>
                <c:pt idx="1683">
                  <c:v>1,683.01</c:v>
                </c:pt>
                <c:pt idx="1684">
                  <c:v>1,684.01</c:v>
                </c:pt>
                <c:pt idx="1685">
                  <c:v>1,685.00</c:v>
                </c:pt>
                <c:pt idx="1686">
                  <c:v>1,686.01</c:v>
                </c:pt>
                <c:pt idx="1687">
                  <c:v>1,687.01</c:v>
                </c:pt>
                <c:pt idx="1688">
                  <c:v>1,688.01</c:v>
                </c:pt>
                <c:pt idx="1689">
                  <c:v>1,689.00</c:v>
                </c:pt>
                <c:pt idx="1690">
                  <c:v>1,690.01</c:v>
                </c:pt>
                <c:pt idx="1691">
                  <c:v>1,691.01</c:v>
                </c:pt>
                <c:pt idx="1692">
                  <c:v>1,692.00</c:v>
                </c:pt>
                <c:pt idx="1693">
                  <c:v>1,693.00</c:v>
                </c:pt>
                <c:pt idx="1694">
                  <c:v>1,694.01</c:v>
                </c:pt>
                <c:pt idx="1695">
                  <c:v>1,695.01</c:v>
                </c:pt>
                <c:pt idx="1696">
                  <c:v>1,696.00</c:v>
                </c:pt>
                <c:pt idx="1697">
                  <c:v>1,697.01</c:v>
                </c:pt>
                <c:pt idx="1698">
                  <c:v>1,698.01</c:v>
                </c:pt>
                <c:pt idx="1699">
                  <c:v>1,699.01</c:v>
                </c:pt>
                <c:pt idx="1700">
                  <c:v>1,700.00</c:v>
                </c:pt>
                <c:pt idx="1701">
                  <c:v>1,701.01</c:v>
                </c:pt>
                <c:pt idx="1702">
                  <c:v>1,702.01</c:v>
                </c:pt>
                <c:pt idx="1703">
                  <c:v>1,703.00</c:v>
                </c:pt>
                <c:pt idx="1704">
                  <c:v>1,704.00</c:v>
                </c:pt>
                <c:pt idx="1705">
                  <c:v>1,705.01</c:v>
                </c:pt>
                <c:pt idx="1706">
                  <c:v>1,706.01</c:v>
                </c:pt>
                <c:pt idx="1707">
                  <c:v>1,707.00</c:v>
                </c:pt>
                <c:pt idx="1708">
                  <c:v>1,708.01</c:v>
                </c:pt>
                <c:pt idx="1709">
                  <c:v>1,709.01</c:v>
                </c:pt>
                <c:pt idx="1710">
                  <c:v>1,710.01</c:v>
                </c:pt>
                <c:pt idx="1711">
                  <c:v>1,711.00</c:v>
                </c:pt>
                <c:pt idx="1712">
                  <c:v>1,712.01</c:v>
                </c:pt>
                <c:pt idx="1713">
                  <c:v>1,713.01</c:v>
                </c:pt>
                <c:pt idx="1714">
                  <c:v>1,714.00</c:v>
                </c:pt>
                <c:pt idx="1715">
                  <c:v>1,715.00</c:v>
                </c:pt>
                <c:pt idx="1716">
                  <c:v>1,716.01</c:v>
                </c:pt>
                <c:pt idx="1717">
                  <c:v>1,717.01</c:v>
                </c:pt>
                <c:pt idx="1718">
                  <c:v>1,718.00</c:v>
                </c:pt>
                <c:pt idx="1719">
                  <c:v>1,719.01</c:v>
                </c:pt>
                <c:pt idx="1720">
                  <c:v>1,720.01</c:v>
                </c:pt>
                <c:pt idx="1721">
                  <c:v>1,721.00</c:v>
                </c:pt>
                <c:pt idx="1722">
                  <c:v>1,722.00</c:v>
                </c:pt>
                <c:pt idx="1723">
                  <c:v>1,723.01</c:v>
                </c:pt>
                <c:pt idx="1724">
                  <c:v>1,724.01</c:v>
                </c:pt>
                <c:pt idx="1725">
                  <c:v>1,725.00</c:v>
                </c:pt>
                <c:pt idx="1726">
                  <c:v>1,726.01</c:v>
                </c:pt>
                <c:pt idx="1727">
                  <c:v>1,727.01</c:v>
                </c:pt>
                <c:pt idx="1728">
                  <c:v>1,728.01</c:v>
                </c:pt>
                <c:pt idx="1729">
                  <c:v>1,729.00</c:v>
                </c:pt>
                <c:pt idx="1730">
                  <c:v>1,730.01</c:v>
                </c:pt>
                <c:pt idx="1731">
                  <c:v>1,731.01</c:v>
                </c:pt>
                <c:pt idx="1732">
                  <c:v>1,732.00</c:v>
                </c:pt>
                <c:pt idx="1733">
                  <c:v>1,733.00</c:v>
                </c:pt>
                <c:pt idx="1734">
                  <c:v>1,734.01</c:v>
                </c:pt>
                <c:pt idx="1735">
                  <c:v>1,735.01</c:v>
                </c:pt>
                <c:pt idx="1736">
                  <c:v>1,736.00</c:v>
                </c:pt>
                <c:pt idx="1737">
                  <c:v>1,737.01</c:v>
                </c:pt>
                <c:pt idx="1738">
                  <c:v>1,738.01</c:v>
                </c:pt>
                <c:pt idx="1739">
                  <c:v>1,739.01</c:v>
                </c:pt>
                <c:pt idx="1740">
                  <c:v>1,740.00</c:v>
                </c:pt>
                <c:pt idx="1741">
                  <c:v>1,741.01</c:v>
                </c:pt>
                <c:pt idx="1742">
                  <c:v>1,742.01</c:v>
                </c:pt>
                <c:pt idx="1743">
                  <c:v>1,743.00</c:v>
                </c:pt>
                <c:pt idx="1744">
                  <c:v>1,744.00</c:v>
                </c:pt>
                <c:pt idx="1745">
                  <c:v>1,745.01</c:v>
                </c:pt>
                <c:pt idx="1746">
                  <c:v>1,746.01</c:v>
                </c:pt>
                <c:pt idx="1747">
                  <c:v>1,747.00</c:v>
                </c:pt>
                <c:pt idx="1748">
                  <c:v>1,748.01</c:v>
                </c:pt>
                <c:pt idx="1749">
                  <c:v>1,749.01</c:v>
                </c:pt>
                <c:pt idx="1750">
                  <c:v>1,750.01</c:v>
                </c:pt>
                <c:pt idx="1751">
                  <c:v>1,751.00</c:v>
                </c:pt>
                <c:pt idx="1752">
                  <c:v>1,752.01</c:v>
                </c:pt>
                <c:pt idx="1753">
                  <c:v>1,753.01</c:v>
                </c:pt>
                <c:pt idx="1754">
                  <c:v>1,754.00</c:v>
                </c:pt>
                <c:pt idx="1755">
                  <c:v>1,755.00</c:v>
                </c:pt>
                <c:pt idx="1756">
                  <c:v>1,756.01</c:v>
                </c:pt>
                <c:pt idx="1757">
                  <c:v>1,757.01</c:v>
                </c:pt>
                <c:pt idx="1758">
                  <c:v>1,758.00</c:v>
                </c:pt>
                <c:pt idx="1759">
                  <c:v>1,759.01</c:v>
                </c:pt>
                <c:pt idx="1760">
                  <c:v>1,760.01</c:v>
                </c:pt>
                <c:pt idx="1761">
                  <c:v>1,761.00</c:v>
                </c:pt>
                <c:pt idx="1762">
                  <c:v>1,762.00</c:v>
                </c:pt>
                <c:pt idx="1763">
                  <c:v>1,763.01</c:v>
                </c:pt>
                <c:pt idx="1764">
                  <c:v>1,764.01</c:v>
                </c:pt>
                <c:pt idx="1765">
                  <c:v>1,765.00</c:v>
                </c:pt>
                <c:pt idx="1766">
                  <c:v>1,766.01</c:v>
                </c:pt>
                <c:pt idx="1767">
                  <c:v>1,767.01</c:v>
                </c:pt>
                <c:pt idx="1768">
                  <c:v>1,768.01</c:v>
                </c:pt>
                <c:pt idx="1769">
                  <c:v>1,769.00</c:v>
                </c:pt>
                <c:pt idx="1770">
                  <c:v>1,770.01</c:v>
                </c:pt>
                <c:pt idx="1771">
                  <c:v>1,771.01</c:v>
                </c:pt>
                <c:pt idx="1772">
                  <c:v>1,772.00</c:v>
                </c:pt>
                <c:pt idx="1773">
                  <c:v>1,773.00</c:v>
                </c:pt>
                <c:pt idx="1774">
                  <c:v>1,774.01</c:v>
                </c:pt>
                <c:pt idx="1775">
                  <c:v>1,775.01</c:v>
                </c:pt>
                <c:pt idx="1776">
                  <c:v>1,776.00</c:v>
                </c:pt>
                <c:pt idx="1777">
                  <c:v>1,777.01</c:v>
                </c:pt>
                <c:pt idx="1778">
                  <c:v>1,778.01</c:v>
                </c:pt>
                <c:pt idx="1779">
                  <c:v>1,779.01</c:v>
                </c:pt>
                <c:pt idx="1780">
                  <c:v>1,780.00</c:v>
                </c:pt>
                <c:pt idx="1781">
                  <c:v>1,781.01</c:v>
                </c:pt>
                <c:pt idx="1782">
                  <c:v>1,782.01</c:v>
                </c:pt>
                <c:pt idx="1783">
                  <c:v>1,783.00</c:v>
                </c:pt>
                <c:pt idx="1784">
                  <c:v>1,784.00</c:v>
                </c:pt>
                <c:pt idx="1785">
                  <c:v>1,785.01</c:v>
                </c:pt>
                <c:pt idx="1786">
                  <c:v>1,786.01</c:v>
                </c:pt>
                <c:pt idx="1787">
                  <c:v>1,787.00</c:v>
                </c:pt>
                <c:pt idx="1788">
                  <c:v>1,788.01</c:v>
                </c:pt>
                <c:pt idx="1789">
                  <c:v>1,789.01</c:v>
                </c:pt>
                <c:pt idx="1790">
                  <c:v>1,790.01</c:v>
                </c:pt>
                <c:pt idx="1791">
                  <c:v>1,791.00</c:v>
                </c:pt>
                <c:pt idx="1792">
                  <c:v>1,792.01</c:v>
                </c:pt>
                <c:pt idx="1793">
                  <c:v>1,793.01</c:v>
                </c:pt>
                <c:pt idx="1794">
                  <c:v>1,794.00</c:v>
                </c:pt>
                <c:pt idx="1795">
                  <c:v>1,795.00</c:v>
                </c:pt>
                <c:pt idx="1796">
                  <c:v>1,796.01</c:v>
                </c:pt>
                <c:pt idx="1797">
                  <c:v>1,797.01</c:v>
                </c:pt>
                <c:pt idx="1798">
                  <c:v>1,798.00</c:v>
                </c:pt>
                <c:pt idx="1799">
                  <c:v>1,799.01</c:v>
                </c:pt>
                <c:pt idx="1800">
                  <c:v>1,800.01</c:v>
                </c:pt>
                <c:pt idx="1801">
                  <c:v>1,801.00</c:v>
                </c:pt>
                <c:pt idx="1802">
                  <c:v>1,802.00</c:v>
                </c:pt>
                <c:pt idx="1803">
                  <c:v>1,803.01</c:v>
                </c:pt>
                <c:pt idx="1804">
                  <c:v>1,804.01</c:v>
                </c:pt>
                <c:pt idx="1805">
                  <c:v>1,805.00</c:v>
                </c:pt>
                <c:pt idx="1806">
                  <c:v>1,806.01</c:v>
                </c:pt>
                <c:pt idx="1807">
                  <c:v>1,807.01</c:v>
                </c:pt>
                <c:pt idx="1808">
                  <c:v>1,808.01</c:v>
                </c:pt>
                <c:pt idx="1809">
                  <c:v>1,809.00</c:v>
                </c:pt>
                <c:pt idx="1810">
                  <c:v>1,810.01</c:v>
                </c:pt>
                <c:pt idx="1811">
                  <c:v>1,811.01</c:v>
                </c:pt>
                <c:pt idx="1812">
                  <c:v>1,812.00</c:v>
                </c:pt>
                <c:pt idx="1813">
                  <c:v>1,813.00</c:v>
                </c:pt>
                <c:pt idx="1814">
                  <c:v>1,814.01</c:v>
                </c:pt>
                <c:pt idx="1815">
                  <c:v>1,815.01</c:v>
                </c:pt>
                <c:pt idx="1816">
                  <c:v>1,816.00</c:v>
                </c:pt>
                <c:pt idx="1817">
                  <c:v>1,817.01</c:v>
                </c:pt>
                <c:pt idx="1818">
                  <c:v>1,818.01</c:v>
                </c:pt>
                <c:pt idx="1819">
                  <c:v>1,819.01</c:v>
                </c:pt>
                <c:pt idx="1820">
                  <c:v>1,820.00</c:v>
                </c:pt>
                <c:pt idx="1821">
                  <c:v>1,821.01</c:v>
                </c:pt>
                <c:pt idx="1822">
                  <c:v>1,822.01</c:v>
                </c:pt>
                <c:pt idx="1823">
                  <c:v>1,823.00</c:v>
                </c:pt>
                <c:pt idx="1824">
                  <c:v>1,824.00</c:v>
                </c:pt>
                <c:pt idx="1825">
                  <c:v>1,825.01</c:v>
                </c:pt>
                <c:pt idx="1826">
                  <c:v>1,826.01</c:v>
                </c:pt>
                <c:pt idx="1827">
                  <c:v>1,827.00</c:v>
                </c:pt>
                <c:pt idx="1828">
                  <c:v>1,828.01</c:v>
                </c:pt>
                <c:pt idx="1829">
                  <c:v>1,829.01</c:v>
                </c:pt>
                <c:pt idx="1830">
                  <c:v>1,830.01</c:v>
                </c:pt>
                <c:pt idx="1831">
                  <c:v>1,831.00</c:v>
                </c:pt>
                <c:pt idx="1832">
                  <c:v>1,832.01</c:v>
                </c:pt>
                <c:pt idx="1833">
                  <c:v>1,833.01</c:v>
                </c:pt>
                <c:pt idx="1834">
                  <c:v>1,834.00</c:v>
                </c:pt>
                <c:pt idx="1835">
                  <c:v>1,835.01</c:v>
                </c:pt>
                <c:pt idx="1836">
                  <c:v>1,836.01</c:v>
                </c:pt>
                <c:pt idx="1837">
                  <c:v>1,837.01</c:v>
                </c:pt>
                <c:pt idx="1838">
                  <c:v>1,838.00</c:v>
                </c:pt>
                <c:pt idx="1839">
                  <c:v>1,839.01</c:v>
                </c:pt>
                <c:pt idx="1840">
                  <c:v>1,840.01</c:v>
                </c:pt>
                <c:pt idx="1841">
                  <c:v>1,841.00</c:v>
                </c:pt>
                <c:pt idx="1842">
                  <c:v>1,842.00</c:v>
                </c:pt>
                <c:pt idx="1843">
                  <c:v>1,843.01</c:v>
                </c:pt>
                <c:pt idx="1844">
                  <c:v>1,844.01</c:v>
                </c:pt>
                <c:pt idx="1845">
                  <c:v>1,845.00</c:v>
                </c:pt>
                <c:pt idx="1846">
                  <c:v>1,846.01</c:v>
                </c:pt>
                <c:pt idx="1847">
                  <c:v>1,847.01</c:v>
                </c:pt>
                <c:pt idx="1848">
                  <c:v>1,848.01</c:v>
                </c:pt>
                <c:pt idx="1849">
                  <c:v>1,849.00</c:v>
                </c:pt>
                <c:pt idx="1850">
                  <c:v>1,850.01</c:v>
                </c:pt>
                <c:pt idx="1851">
                  <c:v>1,851.01</c:v>
                </c:pt>
                <c:pt idx="1852">
                  <c:v>1,852.00</c:v>
                </c:pt>
                <c:pt idx="1853">
                  <c:v>1,853.00</c:v>
                </c:pt>
                <c:pt idx="1854">
                  <c:v>1,854.01</c:v>
                </c:pt>
                <c:pt idx="1855">
                  <c:v>1,855.01</c:v>
                </c:pt>
                <c:pt idx="1856">
                  <c:v>1,856.00</c:v>
                </c:pt>
                <c:pt idx="1857">
                  <c:v>1,857.01</c:v>
                </c:pt>
                <c:pt idx="1858">
                  <c:v>1,858.01</c:v>
                </c:pt>
                <c:pt idx="1859">
                  <c:v>1,859.01</c:v>
                </c:pt>
                <c:pt idx="1860">
                  <c:v>1,860.00</c:v>
                </c:pt>
                <c:pt idx="1861">
                  <c:v>1,861.01</c:v>
                </c:pt>
                <c:pt idx="1862">
                  <c:v>1,862.01</c:v>
                </c:pt>
                <c:pt idx="1863">
                  <c:v>1,863.00</c:v>
                </c:pt>
                <c:pt idx="1864">
                  <c:v>1,864.00</c:v>
                </c:pt>
                <c:pt idx="1865">
                  <c:v>1,865.01</c:v>
                </c:pt>
                <c:pt idx="1866">
                  <c:v>1,866.01</c:v>
                </c:pt>
                <c:pt idx="1867">
                  <c:v>1,867.00</c:v>
                </c:pt>
                <c:pt idx="1868">
                  <c:v>1,868.01</c:v>
                </c:pt>
                <c:pt idx="1869">
                  <c:v>1,869.01</c:v>
                </c:pt>
                <c:pt idx="1870">
                  <c:v>1,870.01</c:v>
                </c:pt>
                <c:pt idx="1871">
                  <c:v>1,871.00</c:v>
                </c:pt>
                <c:pt idx="1872">
                  <c:v>1,872.01</c:v>
                </c:pt>
                <c:pt idx="1873">
                  <c:v>1,873.01</c:v>
                </c:pt>
                <c:pt idx="1874">
                  <c:v>1,874.00</c:v>
                </c:pt>
                <c:pt idx="1875">
                  <c:v>1,875.01</c:v>
                </c:pt>
                <c:pt idx="1876">
                  <c:v>1,876.01</c:v>
                </c:pt>
                <c:pt idx="1877">
                  <c:v>1,877.01</c:v>
                </c:pt>
                <c:pt idx="1878">
                  <c:v>1,878.00</c:v>
                </c:pt>
                <c:pt idx="1879">
                  <c:v>1,879.01</c:v>
                </c:pt>
                <c:pt idx="1880">
                  <c:v>1,880.01</c:v>
                </c:pt>
                <c:pt idx="1881">
                  <c:v>1,881.00</c:v>
                </c:pt>
                <c:pt idx="1882">
                  <c:v>1,882.00</c:v>
                </c:pt>
                <c:pt idx="1883">
                  <c:v>1,883.01</c:v>
                </c:pt>
                <c:pt idx="1884">
                  <c:v>1,884.01</c:v>
                </c:pt>
                <c:pt idx="1885">
                  <c:v>1,885.00</c:v>
                </c:pt>
                <c:pt idx="1886">
                  <c:v>1,886.01</c:v>
                </c:pt>
                <c:pt idx="1887">
                  <c:v>1,887.01</c:v>
                </c:pt>
                <c:pt idx="1888">
                  <c:v>1,888.01</c:v>
                </c:pt>
                <c:pt idx="1889">
                  <c:v>1,889.00</c:v>
                </c:pt>
                <c:pt idx="1890">
                  <c:v>1,890.01</c:v>
                </c:pt>
                <c:pt idx="1891">
                  <c:v>1,891.01</c:v>
                </c:pt>
                <c:pt idx="1892">
                  <c:v>1,892.00</c:v>
                </c:pt>
                <c:pt idx="1893">
                  <c:v>1,893.00</c:v>
                </c:pt>
                <c:pt idx="1894">
                  <c:v>1,894.01</c:v>
                </c:pt>
                <c:pt idx="1895">
                  <c:v>1,895.01</c:v>
                </c:pt>
                <c:pt idx="1896">
                  <c:v>1,896.00</c:v>
                </c:pt>
                <c:pt idx="1897">
                  <c:v>1,897.01</c:v>
                </c:pt>
                <c:pt idx="1898">
                  <c:v>1,898.01</c:v>
                </c:pt>
                <c:pt idx="1899">
                  <c:v>1,899.01</c:v>
                </c:pt>
                <c:pt idx="1900">
                  <c:v>1,900.00</c:v>
                </c:pt>
                <c:pt idx="1901">
                  <c:v>1,901.01</c:v>
                </c:pt>
                <c:pt idx="1902">
                  <c:v>1,902.01</c:v>
                </c:pt>
                <c:pt idx="1903">
                  <c:v>1,903.00</c:v>
                </c:pt>
                <c:pt idx="1904">
                  <c:v>1,904.00</c:v>
                </c:pt>
                <c:pt idx="1905">
                  <c:v>1,905.01</c:v>
                </c:pt>
                <c:pt idx="1906">
                  <c:v>1,906.01</c:v>
                </c:pt>
                <c:pt idx="1907">
                  <c:v>1,907.00</c:v>
                </c:pt>
                <c:pt idx="1908">
                  <c:v>1,908.01</c:v>
                </c:pt>
                <c:pt idx="1909">
                  <c:v>1,909.01</c:v>
                </c:pt>
                <c:pt idx="1910">
                  <c:v>1,910.01</c:v>
                </c:pt>
                <c:pt idx="1911">
                  <c:v>1,911.00</c:v>
                </c:pt>
                <c:pt idx="1912">
                  <c:v>1,912.01</c:v>
                </c:pt>
                <c:pt idx="1913">
                  <c:v>1,913.01</c:v>
                </c:pt>
                <c:pt idx="1914">
                  <c:v>1,914.00</c:v>
                </c:pt>
                <c:pt idx="1915">
                  <c:v>1,915.00</c:v>
                </c:pt>
                <c:pt idx="1916">
                  <c:v>1,916.01</c:v>
                </c:pt>
                <c:pt idx="1917">
                  <c:v>1,917.01</c:v>
                </c:pt>
                <c:pt idx="1918">
                  <c:v>1,918.00</c:v>
                </c:pt>
                <c:pt idx="1919">
                  <c:v>1,919.01</c:v>
                </c:pt>
                <c:pt idx="1920">
                  <c:v>1,920.01</c:v>
                </c:pt>
                <c:pt idx="1921">
                  <c:v>1,921.01</c:v>
                </c:pt>
                <c:pt idx="1922">
                  <c:v>1,922.00</c:v>
                </c:pt>
                <c:pt idx="1923">
                  <c:v>1,923.01</c:v>
                </c:pt>
                <c:pt idx="1924">
                  <c:v>1,924.01</c:v>
                </c:pt>
                <c:pt idx="1925">
                  <c:v>1,925.00</c:v>
                </c:pt>
                <c:pt idx="1926">
                  <c:v>1,926.00</c:v>
                </c:pt>
                <c:pt idx="1927">
                  <c:v>1,927.01</c:v>
                </c:pt>
                <c:pt idx="1928">
                  <c:v>1,928.01</c:v>
                </c:pt>
                <c:pt idx="1929">
                  <c:v>1,929.00</c:v>
                </c:pt>
                <c:pt idx="1930">
                  <c:v>1,930.01</c:v>
                </c:pt>
                <c:pt idx="1931">
                  <c:v>1,931.01</c:v>
                </c:pt>
                <c:pt idx="1932">
                  <c:v>1,932.01</c:v>
                </c:pt>
                <c:pt idx="1933">
                  <c:v>1,933.00</c:v>
                </c:pt>
                <c:pt idx="1934">
                  <c:v>1,934.01</c:v>
                </c:pt>
                <c:pt idx="1935">
                  <c:v>1,935.01</c:v>
                </c:pt>
                <c:pt idx="1936">
                  <c:v>1,936.00</c:v>
                </c:pt>
                <c:pt idx="1937">
                  <c:v>1,937.01</c:v>
                </c:pt>
                <c:pt idx="1938">
                  <c:v>1,938.01</c:v>
                </c:pt>
                <c:pt idx="1939">
                  <c:v>1,939.01</c:v>
                </c:pt>
                <c:pt idx="1940">
                  <c:v>1,940.00</c:v>
                </c:pt>
                <c:pt idx="1941">
                  <c:v>1,941.01</c:v>
                </c:pt>
                <c:pt idx="1942">
                  <c:v>1,942.01</c:v>
                </c:pt>
                <c:pt idx="1943">
                  <c:v>1,943.00</c:v>
                </c:pt>
                <c:pt idx="1944">
                  <c:v>1,944.00</c:v>
                </c:pt>
                <c:pt idx="1945">
                  <c:v>1,945.01</c:v>
                </c:pt>
                <c:pt idx="1946">
                  <c:v>1,946.01</c:v>
                </c:pt>
                <c:pt idx="1947">
                  <c:v>1,947.00</c:v>
                </c:pt>
                <c:pt idx="1948">
                  <c:v>1,948.01</c:v>
                </c:pt>
                <c:pt idx="1949">
                  <c:v>1,949.01</c:v>
                </c:pt>
                <c:pt idx="1950">
                  <c:v>1,950.01</c:v>
                </c:pt>
                <c:pt idx="1951">
                  <c:v>1,951.00</c:v>
                </c:pt>
                <c:pt idx="1952">
                  <c:v>1,952.01</c:v>
                </c:pt>
                <c:pt idx="1953">
                  <c:v>1,953.01</c:v>
                </c:pt>
                <c:pt idx="1954">
                  <c:v>1,954.00</c:v>
                </c:pt>
                <c:pt idx="1955">
                  <c:v>1,955.00</c:v>
                </c:pt>
                <c:pt idx="1956">
                  <c:v>1,956.01</c:v>
                </c:pt>
                <c:pt idx="1957">
                  <c:v>1,957.01</c:v>
                </c:pt>
                <c:pt idx="1958">
                  <c:v>1,958.00</c:v>
                </c:pt>
                <c:pt idx="1959">
                  <c:v>1,959.01</c:v>
                </c:pt>
                <c:pt idx="1960">
                  <c:v>1,960.01</c:v>
                </c:pt>
                <c:pt idx="1961">
                  <c:v>1,961.01</c:v>
                </c:pt>
                <c:pt idx="1962">
                  <c:v>1,962.00</c:v>
                </c:pt>
                <c:pt idx="1963">
                  <c:v>1,963.01</c:v>
                </c:pt>
                <c:pt idx="1964">
                  <c:v>1,964.01</c:v>
                </c:pt>
                <c:pt idx="1965">
                  <c:v>1,965.00</c:v>
                </c:pt>
                <c:pt idx="1966">
                  <c:v>1,966.00</c:v>
                </c:pt>
                <c:pt idx="1967">
                  <c:v>1,967.01</c:v>
                </c:pt>
                <c:pt idx="1968">
                  <c:v>1,968.01</c:v>
                </c:pt>
                <c:pt idx="1969">
                  <c:v>1,969.00</c:v>
                </c:pt>
                <c:pt idx="1970">
                  <c:v>1,970.01</c:v>
                </c:pt>
                <c:pt idx="1971">
                  <c:v>1,971.01</c:v>
                </c:pt>
                <c:pt idx="1972">
                  <c:v>1,972.01</c:v>
                </c:pt>
                <c:pt idx="1973">
                  <c:v>1,973.00</c:v>
                </c:pt>
                <c:pt idx="1974">
                  <c:v>1,974.01</c:v>
                </c:pt>
                <c:pt idx="1975">
                  <c:v>1,975.01</c:v>
                </c:pt>
                <c:pt idx="1976">
                  <c:v>1,976.00</c:v>
                </c:pt>
                <c:pt idx="1977">
                  <c:v>1,977.01</c:v>
                </c:pt>
                <c:pt idx="1978">
                  <c:v>1,978.01</c:v>
                </c:pt>
                <c:pt idx="1979">
                  <c:v>1,979.01</c:v>
                </c:pt>
                <c:pt idx="1980">
                  <c:v>1,980.00</c:v>
                </c:pt>
                <c:pt idx="1981">
                  <c:v>1,981.01</c:v>
                </c:pt>
                <c:pt idx="1982">
                  <c:v>1,982.01</c:v>
                </c:pt>
                <c:pt idx="1983">
                  <c:v>1,983.00</c:v>
                </c:pt>
                <c:pt idx="1984">
                  <c:v>1,984.00</c:v>
                </c:pt>
                <c:pt idx="1985">
                  <c:v>1,985.01</c:v>
                </c:pt>
                <c:pt idx="1986">
                  <c:v>1,986.01</c:v>
                </c:pt>
                <c:pt idx="1987">
                  <c:v>1,987.00</c:v>
                </c:pt>
                <c:pt idx="1988">
                  <c:v>1,988.01</c:v>
                </c:pt>
                <c:pt idx="1989">
                  <c:v>1,989.01</c:v>
                </c:pt>
                <c:pt idx="1990">
                  <c:v>1,990.01</c:v>
                </c:pt>
                <c:pt idx="1991">
                  <c:v>1,991.00</c:v>
                </c:pt>
                <c:pt idx="1992">
                  <c:v>1,992.01</c:v>
                </c:pt>
                <c:pt idx="1993">
                  <c:v>1,993.01</c:v>
                </c:pt>
                <c:pt idx="1994">
                  <c:v>1,994.00</c:v>
                </c:pt>
                <c:pt idx="1995">
                  <c:v>1,995.00</c:v>
                </c:pt>
                <c:pt idx="1996">
                  <c:v>1,996.01</c:v>
                </c:pt>
                <c:pt idx="1997">
                  <c:v>1,997.01</c:v>
                </c:pt>
                <c:pt idx="1998">
                  <c:v>1,998.00</c:v>
                </c:pt>
                <c:pt idx="1999">
                  <c:v>1,999.01</c:v>
                </c:pt>
                <c:pt idx="2000">
                  <c:v>2,000.01</c:v>
                </c:pt>
                <c:pt idx="2001">
                  <c:v>2,001.01</c:v>
                </c:pt>
                <c:pt idx="2002">
                  <c:v>2,002.00</c:v>
                </c:pt>
                <c:pt idx="2003">
                  <c:v>2,003.01</c:v>
                </c:pt>
                <c:pt idx="2004">
                  <c:v>2,004.01</c:v>
                </c:pt>
                <c:pt idx="2005">
                  <c:v>2,005.00</c:v>
                </c:pt>
                <c:pt idx="2006">
                  <c:v>2,006.00</c:v>
                </c:pt>
                <c:pt idx="2007">
                  <c:v>2,007.01</c:v>
                </c:pt>
                <c:pt idx="2008">
                  <c:v>2,008.01</c:v>
                </c:pt>
                <c:pt idx="2009">
                  <c:v>2,009.00</c:v>
                </c:pt>
                <c:pt idx="2010">
                  <c:v>2,010.01</c:v>
                </c:pt>
                <c:pt idx="2011">
                  <c:v>2,011.01</c:v>
                </c:pt>
                <c:pt idx="2012">
                  <c:v>2,012.00</c:v>
                </c:pt>
                <c:pt idx="2013">
                  <c:v>2,013.00</c:v>
                </c:pt>
                <c:pt idx="2014">
                  <c:v>2,014.01</c:v>
                </c:pt>
                <c:pt idx="2015">
                  <c:v>2,015.01</c:v>
                </c:pt>
                <c:pt idx="2016">
                  <c:v>2,016.00</c:v>
                </c:pt>
                <c:pt idx="2017">
                  <c:v>2,017.01</c:v>
                </c:pt>
                <c:pt idx="2018">
                  <c:v>2,018.01</c:v>
                </c:pt>
                <c:pt idx="2019">
                  <c:v>2,019.01</c:v>
                </c:pt>
                <c:pt idx="2020">
                  <c:v>2,020.00</c:v>
                </c:pt>
                <c:pt idx="2021">
                  <c:v>2,021.01</c:v>
                </c:pt>
                <c:pt idx="2022">
                  <c:v>2,022.01</c:v>
                </c:pt>
                <c:pt idx="2023">
                  <c:v>2,023.00</c:v>
                </c:pt>
                <c:pt idx="2024">
                  <c:v>2,024.00</c:v>
                </c:pt>
                <c:pt idx="2025">
                  <c:v>2,025.01</c:v>
                </c:pt>
                <c:pt idx="2026">
                  <c:v>2,026.01</c:v>
                </c:pt>
                <c:pt idx="2027">
                  <c:v>2,027.00</c:v>
                </c:pt>
                <c:pt idx="2028">
                  <c:v>2,028.01</c:v>
                </c:pt>
                <c:pt idx="2029">
                  <c:v>2,029.01</c:v>
                </c:pt>
                <c:pt idx="2030">
                  <c:v>2,030.01</c:v>
                </c:pt>
                <c:pt idx="2031">
                  <c:v>2,031.00</c:v>
                </c:pt>
                <c:pt idx="2032">
                  <c:v>2,032.01</c:v>
                </c:pt>
                <c:pt idx="2033">
                  <c:v>2,033.01</c:v>
                </c:pt>
                <c:pt idx="2034">
                  <c:v>2,034.00</c:v>
                </c:pt>
                <c:pt idx="2035">
                  <c:v>2,035.00</c:v>
                </c:pt>
                <c:pt idx="2036">
                  <c:v>2,036.01</c:v>
                </c:pt>
                <c:pt idx="2037">
                  <c:v>2,037.01</c:v>
                </c:pt>
                <c:pt idx="2038">
                  <c:v>2,038.00</c:v>
                </c:pt>
                <c:pt idx="2039">
                  <c:v>2,039.01</c:v>
                </c:pt>
                <c:pt idx="2040">
                  <c:v>2,040.01</c:v>
                </c:pt>
                <c:pt idx="2041">
                  <c:v>2,041.01</c:v>
                </c:pt>
                <c:pt idx="2042">
                  <c:v>2,042.00</c:v>
                </c:pt>
                <c:pt idx="2043">
                  <c:v>2,043.01</c:v>
                </c:pt>
                <c:pt idx="2044">
                  <c:v>2,044.01</c:v>
                </c:pt>
                <c:pt idx="2045">
                  <c:v>2,045.00</c:v>
                </c:pt>
                <c:pt idx="2046">
                  <c:v>2,046.00</c:v>
                </c:pt>
                <c:pt idx="2047">
                  <c:v>2,047.01</c:v>
                </c:pt>
                <c:pt idx="2048">
                  <c:v>2,048.01</c:v>
                </c:pt>
                <c:pt idx="2049">
                  <c:v>2,049.00</c:v>
                </c:pt>
                <c:pt idx="2050">
                  <c:v>2,050.01</c:v>
                </c:pt>
                <c:pt idx="2051">
                  <c:v>2,051.01</c:v>
                </c:pt>
                <c:pt idx="2052">
                  <c:v>2,052.00</c:v>
                </c:pt>
                <c:pt idx="2053">
                  <c:v>2,053.00</c:v>
                </c:pt>
                <c:pt idx="2054">
                  <c:v>2,054.01</c:v>
                </c:pt>
                <c:pt idx="2055">
                  <c:v>2,055.01</c:v>
                </c:pt>
                <c:pt idx="2056">
                  <c:v>2,056.00</c:v>
                </c:pt>
                <c:pt idx="2057">
                  <c:v>2,057.01</c:v>
                </c:pt>
                <c:pt idx="2058">
                  <c:v>2,058.01</c:v>
                </c:pt>
                <c:pt idx="2059">
                  <c:v>2,059.01</c:v>
                </c:pt>
                <c:pt idx="2060">
                  <c:v>2,060.00</c:v>
                </c:pt>
                <c:pt idx="2061">
                  <c:v>2,061.01</c:v>
                </c:pt>
                <c:pt idx="2062">
                  <c:v>2,062.01</c:v>
                </c:pt>
                <c:pt idx="2063">
                  <c:v>2,063.00</c:v>
                </c:pt>
                <c:pt idx="2064">
                  <c:v>2,064.00</c:v>
                </c:pt>
                <c:pt idx="2065">
                  <c:v>2,065.01</c:v>
                </c:pt>
                <c:pt idx="2066">
                  <c:v>2,066.01</c:v>
                </c:pt>
                <c:pt idx="2067">
                  <c:v>2,067.00</c:v>
                </c:pt>
                <c:pt idx="2068">
                  <c:v>2,068.01</c:v>
                </c:pt>
                <c:pt idx="2069">
                  <c:v>2,069.01</c:v>
                </c:pt>
                <c:pt idx="2070">
                  <c:v>2,070.01</c:v>
                </c:pt>
                <c:pt idx="2071">
                  <c:v>2,071.00</c:v>
                </c:pt>
                <c:pt idx="2072">
                  <c:v>2,072.01</c:v>
                </c:pt>
                <c:pt idx="2073">
                  <c:v>2,073.01</c:v>
                </c:pt>
                <c:pt idx="2074">
                  <c:v>2,074.00</c:v>
                </c:pt>
                <c:pt idx="2075">
                  <c:v>2,075.00</c:v>
                </c:pt>
                <c:pt idx="2076">
                  <c:v>2,076.01</c:v>
                </c:pt>
                <c:pt idx="2077">
                  <c:v>2,077.01</c:v>
                </c:pt>
                <c:pt idx="2078">
                  <c:v>2,078.00</c:v>
                </c:pt>
                <c:pt idx="2079">
                  <c:v>2,079.01</c:v>
                </c:pt>
                <c:pt idx="2080">
                  <c:v>2,080.01</c:v>
                </c:pt>
                <c:pt idx="2081">
                  <c:v>2,081.01</c:v>
                </c:pt>
                <c:pt idx="2082">
                  <c:v>2,082.00</c:v>
                </c:pt>
                <c:pt idx="2083">
                  <c:v>2,083.01</c:v>
                </c:pt>
                <c:pt idx="2084">
                  <c:v>2,084.01</c:v>
                </c:pt>
                <c:pt idx="2085">
                  <c:v>2,085.00</c:v>
                </c:pt>
                <c:pt idx="2086">
                  <c:v>2,086.00</c:v>
                </c:pt>
                <c:pt idx="2087">
                  <c:v>2,087.01</c:v>
                </c:pt>
                <c:pt idx="2088">
                  <c:v>2,088.01</c:v>
                </c:pt>
                <c:pt idx="2089">
                  <c:v>2,089.01</c:v>
                </c:pt>
                <c:pt idx="2090">
                  <c:v>2,090.01</c:v>
                </c:pt>
                <c:pt idx="2091">
                  <c:v>2,091.01</c:v>
                </c:pt>
                <c:pt idx="2092">
                  <c:v>2,092.01</c:v>
                </c:pt>
                <c:pt idx="2093">
                  <c:v>2,093.00</c:v>
                </c:pt>
                <c:pt idx="2094">
                  <c:v>2,094.01</c:v>
                </c:pt>
                <c:pt idx="2095">
                  <c:v>2,095.01</c:v>
                </c:pt>
                <c:pt idx="2096">
                  <c:v>2,096.00</c:v>
                </c:pt>
                <c:pt idx="2097">
                  <c:v>2,097.00</c:v>
                </c:pt>
                <c:pt idx="2098">
                  <c:v>2,098.01</c:v>
                </c:pt>
                <c:pt idx="2099">
                  <c:v>2,099.01</c:v>
                </c:pt>
                <c:pt idx="2100">
                  <c:v>2,100.00</c:v>
                </c:pt>
                <c:pt idx="2101">
                  <c:v>2,101.01</c:v>
                </c:pt>
                <c:pt idx="2102">
                  <c:v>2,102.01</c:v>
                </c:pt>
                <c:pt idx="2103">
                  <c:v>2,103.01</c:v>
                </c:pt>
                <c:pt idx="2104">
                  <c:v>2,104.00</c:v>
                </c:pt>
                <c:pt idx="2105">
                  <c:v>2,105.01</c:v>
                </c:pt>
                <c:pt idx="2106">
                  <c:v>2,106.01</c:v>
                </c:pt>
                <c:pt idx="2107">
                  <c:v>2,107.00</c:v>
                </c:pt>
                <c:pt idx="2108">
                  <c:v>2,108.01</c:v>
                </c:pt>
                <c:pt idx="2109">
                  <c:v>2,109.01</c:v>
                </c:pt>
                <c:pt idx="2110">
                  <c:v>2,110.01</c:v>
                </c:pt>
                <c:pt idx="2111">
                  <c:v>2,111.00</c:v>
                </c:pt>
                <c:pt idx="2112">
                  <c:v>2,112.01</c:v>
                </c:pt>
                <c:pt idx="2113">
                  <c:v>2,113.01</c:v>
                </c:pt>
                <c:pt idx="2114">
                  <c:v>2,114.00</c:v>
                </c:pt>
                <c:pt idx="2115">
                  <c:v>2,115.00</c:v>
                </c:pt>
                <c:pt idx="2116">
                  <c:v>2,116.01</c:v>
                </c:pt>
                <c:pt idx="2117">
                  <c:v>2,117.01</c:v>
                </c:pt>
                <c:pt idx="2118">
                  <c:v>2,118.00</c:v>
                </c:pt>
                <c:pt idx="2119">
                  <c:v>2,119.01</c:v>
                </c:pt>
                <c:pt idx="2120">
                  <c:v>2,120.01</c:v>
                </c:pt>
                <c:pt idx="2121">
                  <c:v>2,121.01</c:v>
                </c:pt>
                <c:pt idx="2122">
                  <c:v>2,122.00</c:v>
                </c:pt>
                <c:pt idx="2123">
                  <c:v>2,123.01</c:v>
                </c:pt>
                <c:pt idx="2124">
                  <c:v>2,124.01</c:v>
                </c:pt>
                <c:pt idx="2125">
                  <c:v>2,125.00</c:v>
                </c:pt>
                <c:pt idx="2126">
                  <c:v>2,126.00</c:v>
                </c:pt>
                <c:pt idx="2127">
                  <c:v>2,127.01</c:v>
                </c:pt>
                <c:pt idx="2128">
                  <c:v>2,128.01</c:v>
                </c:pt>
                <c:pt idx="2129">
                  <c:v>2,129.00</c:v>
                </c:pt>
                <c:pt idx="2130">
                  <c:v>2,130.01</c:v>
                </c:pt>
                <c:pt idx="2131">
                  <c:v>2,131.01</c:v>
                </c:pt>
                <c:pt idx="2132">
                  <c:v>2,132.01</c:v>
                </c:pt>
                <c:pt idx="2133">
                  <c:v>2,133.00</c:v>
                </c:pt>
                <c:pt idx="2134">
                  <c:v>2,134.01</c:v>
                </c:pt>
                <c:pt idx="2135">
                  <c:v>2,135.01</c:v>
                </c:pt>
                <c:pt idx="2136">
                  <c:v>2,136.00</c:v>
                </c:pt>
                <c:pt idx="2137">
                  <c:v>2,137.00</c:v>
                </c:pt>
                <c:pt idx="2138">
                  <c:v>2,138.01</c:v>
                </c:pt>
                <c:pt idx="2139">
                  <c:v>2,139.01</c:v>
                </c:pt>
                <c:pt idx="2140">
                  <c:v>2,140.00</c:v>
                </c:pt>
                <c:pt idx="2141">
                  <c:v>2,141.01</c:v>
                </c:pt>
                <c:pt idx="2142">
                  <c:v>2,142.01</c:v>
                </c:pt>
                <c:pt idx="2143">
                  <c:v>2,143.01</c:v>
                </c:pt>
                <c:pt idx="2144">
                  <c:v>2,144.00</c:v>
                </c:pt>
                <c:pt idx="2145">
                  <c:v>2,145.01</c:v>
                </c:pt>
                <c:pt idx="2146">
                  <c:v>2,146.01</c:v>
                </c:pt>
                <c:pt idx="2147">
                  <c:v>2,147.00</c:v>
                </c:pt>
                <c:pt idx="2148">
                  <c:v>2,148.01</c:v>
                </c:pt>
                <c:pt idx="2149">
                  <c:v>2,149.01</c:v>
                </c:pt>
                <c:pt idx="2150">
                  <c:v>2,150.01</c:v>
                </c:pt>
                <c:pt idx="2151">
                  <c:v>2,151.00</c:v>
                </c:pt>
                <c:pt idx="2152">
                  <c:v>2,152.01</c:v>
                </c:pt>
                <c:pt idx="2153">
                  <c:v>2,153.01</c:v>
                </c:pt>
                <c:pt idx="2154">
                  <c:v>2,154.00</c:v>
                </c:pt>
                <c:pt idx="2155">
                  <c:v>2,155.00</c:v>
                </c:pt>
                <c:pt idx="2156">
                  <c:v>2,156.01</c:v>
                </c:pt>
                <c:pt idx="2157">
                  <c:v>2,157.01</c:v>
                </c:pt>
                <c:pt idx="2158">
                  <c:v>2,158.00</c:v>
                </c:pt>
                <c:pt idx="2159">
                  <c:v>2,159.01</c:v>
                </c:pt>
                <c:pt idx="2160">
                  <c:v>2,160.01</c:v>
                </c:pt>
                <c:pt idx="2161">
                  <c:v>2,161.01</c:v>
                </c:pt>
                <c:pt idx="2162">
                  <c:v>2,162.00</c:v>
                </c:pt>
                <c:pt idx="2163">
                  <c:v>2,163.01</c:v>
                </c:pt>
                <c:pt idx="2164">
                  <c:v>2,164.01</c:v>
                </c:pt>
                <c:pt idx="2165">
                  <c:v>2,165.00</c:v>
                </c:pt>
                <c:pt idx="2166">
                  <c:v>2,166.00</c:v>
                </c:pt>
                <c:pt idx="2167">
                  <c:v>2,167.01</c:v>
                </c:pt>
                <c:pt idx="2168">
                  <c:v>2,168.01</c:v>
                </c:pt>
                <c:pt idx="2169">
                  <c:v>2,169.00</c:v>
                </c:pt>
                <c:pt idx="2170">
                  <c:v>2,170.01</c:v>
                </c:pt>
                <c:pt idx="2171">
                  <c:v>2,171.01</c:v>
                </c:pt>
                <c:pt idx="2172">
                  <c:v>2,172.01</c:v>
                </c:pt>
                <c:pt idx="2173">
                  <c:v>2,173.00</c:v>
                </c:pt>
                <c:pt idx="2174">
                  <c:v>2,174.01</c:v>
                </c:pt>
                <c:pt idx="2175">
                  <c:v>2,175.01</c:v>
                </c:pt>
                <c:pt idx="2176">
                  <c:v>2,176.00</c:v>
                </c:pt>
                <c:pt idx="2177">
                  <c:v>2,177.00</c:v>
                </c:pt>
                <c:pt idx="2178">
                  <c:v>2,178.01</c:v>
                </c:pt>
                <c:pt idx="2179">
                  <c:v>2,179.01</c:v>
                </c:pt>
                <c:pt idx="2180">
                  <c:v>2,180.00</c:v>
                </c:pt>
                <c:pt idx="2181">
                  <c:v>2,181.01</c:v>
                </c:pt>
                <c:pt idx="2182">
                  <c:v>2,182.01</c:v>
                </c:pt>
                <c:pt idx="2183">
                  <c:v>2,183.01</c:v>
                </c:pt>
                <c:pt idx="2184">
                  <c:v>2,184.00</c:v>
                </c:pt>
                <c:pt idx="2185">
                  <c:v>2,185.01</c:v>
                </c:pt>
                <c:pt idx="2186">
                  <c:v>2,186.01</c:v>
                </c:pt>
                <c:pt idx="2187">
                  <c:v>2,187.00</c:v>
                </c:pt>
                <c:pt idx="2188">
                  <c:v>2,188.01</c:v>
                </c:pt>
                <c:pt idx="2189">
                  <c:v>2,189.01</c:v>
                </c:pt>
                <c:pt idx="2190">
                  <c:v>2,190.01</c:v>
                </c:pt>
                <c:pt idx="2191">
                  <c:v>2,191.00</c:v>
                </c:pt>
                <c:pt idx="2192">
                  <c:v>2,192.01</c:v>
                </c:pt>
                <c:pt idx="2193">
                  <c:v>2,193.01</c:v>
                </c:pt>
                <c:pt idx="2194">
                  <c:v>2,194.00</c:v>
                </c:pt>
                <c:pt idx="2195">
                  <c:v>2,195.00</c:v>
                </c:pt>
                <c:pt idx="2196">
                  <c:v>2,196.01</c:v>
                </c:pt>
                <c:pt idx="2197">
                  <c:v>2,197.01</c:v>
                </c:pt>
                <c:pt idx="2198">
                  <c:v>2,198.00</c:v>
                </c:pt>
                <c:pt idx="2199">
                  <c:v>2,199.01</c:v>
                </c:pt>
                <c:pt idx="2200">
                  <c:v>2,200.01</c:v>
                </c:pt>
                <c:pt idx="2201">
                  <c:v>2,201.01</c:v>
                </c:pt>
                <c:pt idx="2202">
                  <c:v>2,202.00</c:v>
                </c:pt>
                <c:pt idx="2203">
                  <c:v>2,203.01</c:v>
                </c:pt>
                <c:pt idx="2204">
                  <c:v>2,204.01</c:v>
                </c:pt>
                <c:pt idx="2205">
                  <c:v>2,205.00</c:v>
                </c:pt>
                <c:pt idx="2206">
                  <c:v>2,206.00</c:v>
                </c:pt>
                <c:pt idx="2207">
                  <c:v>2,207.01</c:v>
                </c:pt>
                <c:pt idx="2208">
                  <c:v>2,208.01</c:v>
                </c:pt>
                <c:pt idx="2209">
                  <c:v>2,209.00</c:v>
                </c:pt>
                <c:pt idx="2210">
                  <c:v>2,210.01</c:v>
                </c:pt>
                <c:pt idx="2211">
                  <c:v>2,211.01</c:v>
                </c:pt>
                <c:pt idx="2212">
                  <c:v>2,212.01</c:v>
                </c:pt>
                <c:pt idx="2213">
                  <c:v>2,213.00</c:v>
                </c:pt>
                <c:pt idx="2214">
                  <c:v>2,214.01</c:v>
                </c:pt>
                <c:pt idx="2215">
                  <c:v>2,215.01</c:v>
                </c:pt>
                <c:pt idx="2216">
                  <c:v>2,216.00</c:v>
                </c:pt>
                <c:pt idx="2217">
                  <c:v>2,217.00</c:v>
                </c:pt>
                <c:pt idx="2218">
                  <c:v>2,218.01</c:v>
                </c:pt>
                <c:pt idx="2219">
                  <c:v>2,219.01</c:v>
                </c:pt>
                <c:pt idx="2220">
                  <c:v>2,220.00</c:v>
                </c:pt>
                <c:pt idx="2221">
                  <c:v>2,221.01</c:v>
                </c:pt>
                <c:pt idx="2222">
                  <c:v>2,222.01</c:v>
                </c:pt>
                <c:pt idx="2223">
                  <c:v>2,223.01</c:v>
                </c:pt>
                <c:pt idx="2224">
                  <c:v>2,224.00</c:v>
                </c:pt>
                <c:pt idx="2225">
                  <c:v>2,225.01</c:v>
                </c:pt>
                <c:pt idx="2226">
                  <c:v>2,226.01</c:v>
                </c:pt>
                <c:pt idx="2227">
                  <c:v>2,227.00</c:v>
                </c:pt>
                <c:pt idx="2228">
                  <c:v>2,228.00</c:v>
                </c:pt>
                <c:pt idx="2229">
                  <c:v>2,229.01</c:v>
                </c:pt>
                <c:pt idx="2230">
                  <c:v>2,230.01</c:v>
                </c:pt>
                <c:pt idx="2231">
                  <c:v>2,231.00</c:v>
                </c:pt>
                <c:pt idx="2232">
                  <c:v>2,232.01</c:v>
                </c:pt>
                <c:pt idx="2233">
                  <c:v>2,233.01</c:v>
                </c:pt>
                <c:pt idx="2234">
                  <c:v>2,234.00</c:v>
                </c:pt>
                <c:pt idx="2235">
                  <c:v>2,235.00</c:v>
                </c:pt>
                <c:pt idx="2236">
                  <c:v>2,236.01</c:v>
                </c:pt>
                <c:pt idx="2237">
                  <c:v>2,237.01</c:v>
                </c:pt>
                <c:pt idx="2238">
                  <c:v>2,238.00</c:v>
                </c:pt>
                <c:pt idx="2239">
                  <c:v>2,239.01</c:v>
                </c:pt>
                <c:pt idx="2240">
                  <c:v>2,240.01</c:v>
                </c:pt>
                <c:pt idx="2241">
                  <c:v>2,241.01</c:v>
                </c:pt>
                <c:pt idx="2242">
                  <c:v>2,242.00</c:v>
                </c:pt>
                <c:pt idx="2243">
                  <c:v>2,243.01</c:v>
                </c:pt>
                <c:pt idx="2244">
                  <c:v>2,244.01</c:v>
                </c:pt>
                <c:pt idx="2245">
                  <c:v>2,245.00</c:v>
                </c:pt>
                <c:pt idx="2246">
                  <c:v>2,246.00</c:v>
                </c:pt>
                <c:pt idx="2247">
                  <c:v>2,247.01</c:v>
                </c:pt>
                <c:pt idx="2248">
                  <c:v>2,248.01</c:v>
                </c:pt>
                <c:pt idx="2249">
                  <c:v>2,249.00</c:v>
                </c:pt>
                <c:pt idx="2250">
                  <c:v>2,250.01</c:v>
                </c:pt>
                <c:pt idx="2251">
                  <c:v>2,251.01</c:v>
                </c:pt>
                <c:pt idx="2252">
                  <c:v>2,252.01</c:v>
                </c:pt>
                <c:pt idx="2253">
                  <c:v>2,253.00</c:v>
                </c:pt>
                <c:pt idx="2254">
                  <c:v>2,254.01</c:v>
                </c:pt>
                <c:pt idx="2255">
                  <c:v>2,255.01</c:v>
                </c:pt>
                <c:pt idx="2256">
                  <c:v>2,256.00</c:v>
                </c:pt>
                <c:pt idx="2257">
                  <c:v>2,257.00</c:v>
                </c:pt>
                <c:pt idx="2258">
                  <c:v>2,258.01</c:v>
                </c:pt>
                <c:pt idx="2259">
                  <c:v>2,259.01</c:v>
                </c:pt>
                <c:pt idx="2260">
                  <c:v>2,260.00</c:v>
                </c:pt>
                <c:pt idx="2261">
                  <c:v>2,261.01</c:v>
                </c:pt>
                <c:pt idx="2262">
                  <c:v>2,262.01</c:v>
                </c:pt>
                <c:pt idx="2263">
                  <c:v>2,263.00</c:v>
                </c:pt>
                <c:pt idx="2264">
                  <c:v>2,264.00</c:v>
                </c:pt>
                <c:pt idx="2265">
                  <c:v>2,265.01</c:v>
                </c:pt>
                <c:pt idx="2266">
                  <c:v>2,266.01</c:v>
                </c:pt>
                <c:pt idx="2267">
                  <c:v>2,267.00</c:v>
                </c:pt>
                <c:pt idx="2268">
                  <c:v>2,268.01</c:v>
                </c:pt>
                <c:pt idx="2269">
                  <c:v>2,269.01</c:v>
                </c:pt>
                <c:pt idx="2270">
                  <c:v>2,270.01</c:v>
                </c:pt>
                <c:pt idx="2271">
                  <c:v>2,271.00</c:v>
                </c:pt>
                <c:pt idx="2272">
                  <c:v>2,272.01</c:v>
                </c:pt>
                <c:pt idx="2273">
                  <c:v>2,273.01</c:v>
                </c:pt>
                <c:pt idx="2274">
                  <c:v>2,274.00</c:v>
                </c:pt>
                <c:pt idx="2275">
                  <c:v>2,275.00</c:v>
                </c:pt>
                <c:pt idx="2276">
                  <c:v>2,276.01</c:v>
                </c:pt>
                <c:pt idx="2277">
                  <c:v>2,277.01</c:v>
                </c:pt>
                <c:pt idx="2278">
                  <c:v>2,278.00</c:v>
                </c:pt>
                <c:pt idx="2279">
                  <c:v>2,279.01</c:v>
                </c:pt>
                <c:pt idx="2280">
                  <c:v>2,280.01</c:v>
                </c:pt>
                <c:pt idx="2281">
                  <c:v>2,281.01</c:v>
                </c:pt>
                <c:pt idx="2282">
                  <c:v>2,282.00</c:v>
                </c:pt>
                <c:pt idx="2283">
                  <c:v>2,283.01</c:v>
                </c:pt>
                <c:pt idx="2284">
                  <c:v>2,284.01</c:v>
                </c:pt>
                <c:pt idx="2285">
                  <c:v>2,285.00</c:v>
                </c:pt>
                <c:pt idx="2286">
                  <c:v>2,286.00</c:v>
                </c:pt>
                <c:pt idx="2287">
                  <c:v>2,287.01</c:v>
                </c:pt>
                <c:pt idx="2288">
                  <c:v>2,288.01</c:v>
                </c:pt>
                <c:pt idx="2289">
                  <c:v>2,289.00</c:v>
                </c:pt>
                <c:pt idx="2290">
                  <c:v>2,290.01</c:v>
                </c:pt>
                <c:pt idx="2291">
                  <c:v>2,291.01</c:v>
                </c:pt>
                <c:pt idx="2292">
                  <c:v>2,292.01</c:v>
                </c:pt>
                <c:pt idx="2293">
                  <c:v>2,293.00</c:v>
                </c:pt>
                <c:pt idx="2294">
                  <c:v>2,294.01</c:v>
                </c:pt>
                <c:pt idx="2295">
                  <c:v>2,295.01</c:v>
                </c:pt>
                <c:pt idx="2296">
                  <c:v>2,296.00</c:v>
                </c:pt>
                <c:pt idx="2297">
                  <c:v>2,297.00</c:v>
                </c:pt>
                <c:pt idx="2298">
                  <c:v>2,298.01</c:v>
                </c:pt>
                <c:pt idx="2299">
                  <c:v>2,299.01</c:v>
                </c:pt>
                <c:pt idx="2300">
                  <c:v>2,300.00</c:v>
                </c:pt>
                <c:pt idx="2301">
                  <c:v>2,301.01</c:v>
                </c:pt>
                <c:pt idx="2302">
                  <c:v>2,302.01</c:v>
                </c:pt>
                <c:pt idx="2303">
                  <c:v>2,303.00</c:v>
                </c:pt>
                <c:pt idx="2304">
                  <c:v>2,304.00</c:v>
                </c:pt>
                <c:pt idx="2305">
                  <c:v>2,305.01</c:v>
                </c:pt>
                <c:pt idx="2306">
                  <c:v>2,306.01</c:v>
                </c:pt>
                <c:pt idx="2307">
                  <c:v>2,307.00</c:v>
                </c:pt>
                <c:pt idx="2308">
                  <c:v>2,308.01</c:v>
                </c:pt>
                <c:pt idx="2309">
                  <c:v>2,309.01</c:v>
                </c:pt>
                <c:pt idx="2310">
                  <c:v>2,310.01</c:v>
                </c:pt>
                <c:pt idx="2311">
                  <c:v>2,311.00</c:v>
                </c:pt>
                <c:pt idx="2312">
                  <c:v>2,312.01</c:v>
                </c:pt>
                <c:pt idx="2313">
                  <c:v>2,313.01</c:v>
                </c:pt>
                <c:pt idx="2314">
                  <c:v>2,314.00</c:v>
                </c:pt>
                <c:pt idx="2315">
                  <c:v>2,315.00</c:v>
                </c:pt>
                <c:pt idx="2316">
                  <c:v>2,316.01</c:v>
                </c:pt>
                <c:pt idx="2317">
                  <c:v>2,317.01</c:v>
                </c:pt>
                <c:pt idx="2318">
                  <c:v>2,318.00</c:v>
                </c:pt>
                <c:pt idx="2319">
                  <c:v>2,319.01</c:v>
                </c:pt>
                <c:pt idx="2320">
                  <c:v>2,320.01</c:v>
                </c:pt>
                <c:pt idx="2321">
                  <c:v>2,321.01</c:v>
                </c:pt>
                <c:pt idx="2322">
                  <c:v>2,322.00</c:v>
                </c:pt>
                <c:pt idx="2323">
                  <c:v>2,323.01</c:v>
                </c:pt>
                <c:pt idx="2324">
                  <c:v>2,324.01</c:v>
                </c:pt>
                <c:pt idx="2325">
                  <c:v>2,325.00</c:v>
                </c:pt>
                <c:pt idx="2326">
                  <c:v>2,326.00</c:v>
                </c:pt>
                <c:pt idx="2327">
                  <c:v>2,327.01</c:v>
                </c:pt>
                <c:pt idx="2328">
                  <c:v>2,328.01</c:v>
                </c:pt>
                <c:pt idx="2329">
                  <c:v>2,329.00</c:v>
                </c:pt>
                <c:pt idx="2330">
                  <c:v>2,330.01</c:v>
                </c:pt>
                <c:pt idx="2331">
                  <c:v>2,331.01</c:v>
                </c:pt>
                <c:pt idx="2332">
                  <c:v>2,332.01</c:v>
                </c:pt>
                <c:pt idx="2333">
                  <c:v>2,333.00</c:v>
                </c:pt>
                <c:pt idx="2334">
                  <c:v>2,334.01</c:v>
                </c:pt>
                <c:pt idx="2335">
                  <c:v>2,335.01</c:v>
                </c:pt>
                <c:pt idx="2336">
                  <c:v>2,336.00</c:v>
                </c:pt>
                <c:pt idx="2337">
                  <c:v>2,337.00</c:v>
                </c:pt>
                <c:pt idx="2338">
                  <c:v>2,338.01</c:v>
                </c:pt>
                <c:pt idx="2339">
                  <c:v>2,339.01</c:v>
                </c:pt>
                <c:pt idx="2340">
                  <c:v>2,340.00</c:v>
                </c:pt>
                <c:pt idx="2341">
                  <c:v>2,341.01</c:v>
                </c:pt>
                <c:pt idx="2342">
                  <c:v>2,342.01</c:v>
                </c:pt>
                <c:pt idx="2343">
                  <c:v>2,343.00</c:v>
                </c:pt>
                <c:pt idx="2344">
                  <c:v>2,344.00</c:v>
                </c:pt>
                <c:pt idx="2345">
                  <c:v>2,345.01</c:v>
                </c:pt>
                <c:pt idx="2346">
                  <c:v>2,346.01</c:v>
                </c:pt>
                <c:pt idx="2347">
                  <c:v>2,347.00</c:v>
                </c:pt>
                <c:pt idx="2348">
                  <c:v>2,348.01</c:v>
                </c:pt>
                <c:pt idx="2349">
                  <c:v>2,349.01</c:v>
                </c:pt>
                <c:pt idx="2350">
                  <c:v>2,350.01</c:v>
                </c:pt>
                <c:pt idx="2351">
                  <c:v>2,351.00</c:v>
                </c:pt>
                <c:pt idx="2352">
                  <c:v>2,352.01</c:v>
                </c:pt>
                <c:pt idx="2353">
                  <c:v>2,353.01</c:v>
                </c:pt>
                <c:pt idx="2354">
                  <c:v>2,354.00</c:v>
                </c:pt>
                <c:pt idx="2355">
                  <c:v>2,355.00</c:v>
                </c:pt>
                <c:pt idx="2356">
                  <c:v>2,356.01</c:v>
                </c:pt>
                <c:pt idx="2357">
                  <c:v>2,357.01</c:v>
                </c:pt>
                <c:pt idx="2358">
                  <c:v>2,358.00</c:v>
                </c:pt>
                <c:pt idx="2359">
                  <c:v>2,359.01</c:v>
                </c:pt>
                <c:pt idx="2360">
                  <c:v>2,360.01</c:v>
                </c:pt>
                <c:pt idx="2361">
                  <c:v>2,361.01</c:v>
                </c:pt>
                <c:pt idx="2362">
                  <c:v>2,362.00</c:v>
                </c:pt>
                <c:pt idx="2363">
                  <c:v>2,363.01</c:v>
                </c:pt>
                <c:pt idx="2364">
                  <c:v>2,364.01</c:v>
                </c:pt>
                <c:pt idx="2365">
                  <c:v>2,365.00</c:v>
                </c:pt>
                <c:pt idx="2366">
                  <c:v>2,366.00</c:v>
                </c:pt>
                <c:pt idx="2367">
                  <c:v>2,367.01</c:v>
                </c:pt>
                <c:pt idx="2368">
                  <c:v>2,368.01</c:v>
                </c:pt>
                <c:pt idx="2369">
                  <c:v>2,369.00</c:v>
                </c:pt>
                <c:pt idx="2370">
                  <c:v>2,370.01</c:v>
                </c:pt>
                <c:pt idx="2371">
                  <c:v>2,371.01</c:v>
                </c:pt>
                <c:pt idx="2372">
                  <c:v>2,372.01</c:v>
                </c:pt>
                <c:pt idx="2373">
                  <c:v>2,373.00</c:v>
                </c:pt>
                <c:pt idx="2374">
                  <c:v>2,374.01</c:v>
                </c:pt>
                <c:pt idx="2375">
                  <c:v>2,375.01</c:v>
                </c:pt>
                <c:pt idx="2376">
                  <c:v>2,376.00</c:v>
                </c:pt>
                <c:pt idx="2377">
                  <c:v>2,377.01</c:v>
                </c:pt>
                <c:pt idx="2378">
                  <c:v>2,378.01</c:v>
                </c:pt>
                <c:pt idx="2379">
                  <c:v>2,379.01</c:v>
                </c:pt>
                <c:pt idx="2380">
                  <c:v>2,380.00</c:v>
                </c:pt>
                <c:pt idx="2381">
                  <c:v>2,381.01</c:v>
                </c:pt>
                <c:pt idx="2382">
                  <c:v>2,382.01</c:v>
                </c:pt>
                <c:pt idx="2383">
                  <c:v>2,383.00</c:v>
                </c:pt>
                <c:pt idx="2384">
                  <c:v>2,384.00</c:v>
                </c:pt>
                <c:pt idx="2385">
                  <c:v>2,385.01</c:v>
                </c:pt>
                <c:pt idx="2386">
                  <c:v>2,386.01</c:v>
                </c:pt>
                <c:pt idx="2387">
                  <c:v>2,387.00</c:v>
                </c:pt>
                <c:pt idx="2388">
                  <c:v>2,388.01</c:v>
                </c:pt>
                <c:pt idx="2389">
                  <c:v>2,389.01</c:v>
                </c:pt>
                <c:pt idx="2390">
                  <c:v>2,390.01</c:v>
                </c:pt>
                <c:pt idx="2391">
                  <c:v>2,391.00</c:v>
                </c:pt>
                <c:pt idx="2392">
                  <c:v>2,392.01</c:v>
                </c:pt>
                <c:pt idx="2393">
                  <c:v>2,393.01</c:v>
                </c:pt>
                <c:pt idx="2394">
                  <c:v>2,394.00</c:v>
                </c:pt>
                <c:pt idx="2395">
                  <c:v>2,395.00</c:v>
                </c:pt>
                <c:pt idx="2396">
                  <c:v>2,396.01</c:v>
                </c:pt>
                <c:pt idx="2397">
                  <c:v>2,397.01</c:v>
                </c:pt>
                <c:pt idx="2398">
                  <c:v>2,398.00</c:v>
                </c:pt>
                <c:pt idx="2399">
                  <c:v>2,399.01</c:v>
                </c:pt>
                <c:pt idx="2400">
                  <c:v>2,400.01</c:v>
                </c:pt>
                <c:pt idx="2401">
                  <c:v>2,401.01</c:v>
                </c:pt>
                <c:pt idx="2402">
                  <c:v>2,402.00</c:v>
                </c:pt>
                <c:pt idx="2403">
                  <c:v>2,403.01</c:v>
                </c:pt>
                <c:pt idx="2404">
                  <c:v>2,404.01</c:v>
                </c:pt>
                <c:pt idx="2405">
                  <c:v>2,405.00</c:v>
                </c:pt>
                <c:pt idx="2406">
                  <c:v>2,406.00</c:v>
                </c:pt>
                <c:pt idx="2407">
                  <c:v>2,407.01</c:v>
                </c:pt>
                <c:pt idx="2408">
                  <c:v>2,408.01</c:v>
                </c:pt>
                <c:pt idx="2409">
                  <c:v>2,409.00</c:v>
                </c:pt>
                <c:pt idx="2410">
                  <c:v>2,410.01</c:v>
                </c:pt>
                <c:pt idx="2411">
                  <c:v>2,411.01</c:v>
                </c:pt>
                <c:pt idx="2412">
                  <c:v>2,412.01</c:v>
                </c:pt>
                <c:pt idx="2413">
                  <c:v>2,413.00</c:v>
                </c:pt>
                <c:pt idx="2414">
                  <c:v>2,414.01</c:v>
                </c:pt>
                <c:pt idx="2415">
                  <c:v>2,415.01</c:v>
                </c:pt>
                <c:pt idx="2416">
                  <c:v>2,416.00</c:v>
                </c:pt>
                <c:pt idx="2417">
                  <c:v>2,417.00</c:v>
                </c:pt>
                <c:pt idx="2418">
                  <c:v>2,418.01</c:v>
                </c:pt>
                <c:pt idx="2419">
                  <c:v>2,419.01</c:v>
                </c:pt>
                <c:pt idx="2420">
                  <c:v>2,420.00</c:v>
                </c:pt>
                <c:pt idx="2421">
                  <c:v>2,421.01</c:v>
                </c:pt>
                <c:pt idx="2422">
                  <c:v>2,422.01</c:v>
                </c:pt>
                <c:pt idx="2423">
                  <c:v>2,423.01</c:v>
                </c:pt>
                <c:pt idx="2424">
                  <c:v>2,424.00</c:v>
                </c:pt>
                <c:pt idx="2425">
                  <c:v>2,425.01</c:v>
                </c:pt>
                <c:pt idx="2426">
                  <c:v>2,426.01</c:v>
                </c:pt>
                <c:pt idx="2427">
                  <c:v>2,427.00</c:v>
                </c:pt>
                <c:pt idx="2428">
                  <c:v>2,428.00</c:v>
                </c:pt>
                <c:pt idx="2429">
                  <c:v>2,429.01</c:v>
                </c:pt>
                <c:pt idx="2430">
                  <c:v>2,430.01</c:v>
                </c:pt>
                <c:pt idx="2431">
                  <c:v>2,431.00</c:v>
                </c:pt>
                <c:pt idx="2432">
                  <c:v>2,432.01</c:v>
                </c:pt>
                <c:pt idx="2433">
                  <c:v>2,433.01</c:v>
                </c:pt>
                <c:pt idx="2434">
                  <c:v>2,434.00</c:v>
                </c:pt>
                <c:pt idx="2435">
                  <c:v>2,435.00</c:v>
                </c:pt>
                <c:pt idx="2436">
                  <c:v>2,436.01</c:v>
                </c:pt>
                <c:pt idx="2437">
                  <c:v>2,437.01</c:v>
                </c:pt>
                <c:pt idx="2438">
                  <c:v>2,438.00</c:v>
                </c:pt>
                <c:pt idx="2439">
                  <c:v>2,439.01</c:v>
                </c:pt>
                <c:pt idx="2440">
                  <c:v>2,440.01</c:v>
                </c:pt>
                <c:pt idx="2441">
                  <c:v>2,441.01</c:v>
                </c:pt>
                <c:pt idx="2442">
                  <c:v>2,442.00</c:v>
                </c:pt>
                <c:pt idx="2443">
                  <c:v>2,443.01</c:v>
                </c:pt>
                <c:pt idx="2444">
                  <c:v>2,444.01</c:v>
                </c:pt>
                <c:pt idx="2445">
                  <c:v>2,445.00</c:v>
                </c:pt>
                <c:pt idx="2446">
                  <c:v>2,446.00</c:v>
                </c:pt>
                <c:pt idx="2447">
                  <c:v>2,447.01</c:v>
                </c:pt>
                <c:pt idx="2448">
                  <c:v>2,448.01</c:v>
                </c:pt>
                <c:pt idx="2449">
                  <c:v>2,449.00</c:v>
                </c:pt>
                <c:pt idx="2450">
                  <c:v>2,450.01</c:v>
                </c:pt>
                <c:pt idx="2451">
                  <c:v>2,451.01</c:v>
                </c:pt>
                <c:pt idx="2452">
                  <c:v>2,452.01</c:v>
                </c:pt>
                <c:pt idx="2453">
                  <c:v>2,453.00</c:v>
                </c:pt>
                <c:pt idx="2454">
                  <c:v>2,454.01</c:v>
                </c:pt>
                <c:pt idx="2455">
                  <c:v>2,455.01</c:v>
                </c:pt>
                <c:pt idx="2456">
                  <c:v>2,456.00</c:v>
                </c:pt>
                <c:pt idx="2457">
                  <c:v>2,457.00</c:v>
                </c:pt>
                <c:pt idx="2458">
                  <c:v>2,458.01</c:v>
                </c:pt>
                <c:pt idx="2459">
                  <c:v>2,459.01</c:v>
                </c:pt>
                <c:pt idx="2460">
                  <c:v>2,460.00</c:v>
                </c:pt>
                <c:pt idx="2461">
                  <c:v>2,461.01</c:v>
                </c:pt>
                <c:pt idx="2462">
                  <c:v>2,462.01</c:v>
                </c:pt>
                <c:pt idx="2463">
                  <c:v>2,463.01</c:v>
                </c:pt>
                <c:pt idx="2464">
                  <c:v>2,464.00</c:v>
                </c:pt>
                <c:pt idx="2465">
                  <c:v>2,465.01</c:v>
                </c:pt>
                <c:pt idx="2466">
                  <c:v>2,466.01</c:v>
                </c:pt>
                <c:pt idx="2467">
                  <c:v>2,467.00</c:v>
                </c:pt>
                <c:pt idx="2468">
                  <c:v>2,468.00</c:v>
                </c:pt>
                <c:pt idx="2469">
                  <c:v>2,469.01</c:v>
                </c:pt>
                <c:pt idx="2470">
                  <c:v>2,470.01</c:v>
                </c:pt>
                <c:pt idx="2471">
                  <c:v>2,471.00</c:v>
                </c:pt>
                <c:pt idx="2472">
                  <c:v>2,472.01</c:v>
                </c:pt>
                <c:pt idx="2473">
                  <c:v>2,473.01</c:v>
                </c:pt>
                <c:pt idx="2474">
                  <c:v>2,474.01</c:v>
                </c:pt>
                <c:pt idx="2475">
                  <c:v>2,475.00</c:v>
                </c:pt>
                <c:pt idx="2476">
                  <c:v>2,476.01</c:v>
                </c:pt>
                <c:pt idx="2477">
                  <c:v>2,477.01</c:v>
                </c:pt>
                <c:pt idx="2478">
                  <c:v>2,478.00</c:v>
                </c:pt>
                <c:pt idx="2479">
                  <c:v>2,479.00</c:v>
                </c:pt>
                <c:pt idx="2480">
                  <c:v>2,480.01</c:v>
                </c:pt>
                <c:pt idx="2481">
                  <c:v>2,481.01</c:v>
                </c:pt>
                <c:pt idx="2482">
                  <c:v>2,482.00</c:v>
                </c:pt>
                <c:pt idx="2483">
                  <c:v>2,483.01</c:v>
                </c:pt>
                <c:pt idx="2484">
                  <c:v>2,484.01</c:v>
                </c:pt>
                <c:pt idx="2485">
                  <c:v>2,485.01</c:v>
                </c:pt>
                <c:pt idx="2486">
                  <c:v>2,486.00</c:v>
                </c:pt>
                <c:pt idx="2487">
                  <c:v>2,487.01</c:v>
                </c:pt>
                <c:pt idx="2488">
                  <c:v>2,488.01</c:v>
                </c:pt>
                <c:pt idx="2489">
                  <c:v>2,489.00</c:v>
                </c:pt>
                <c:pt idx="2490">
                  <c:v>2,490.01</c:v>
                </c:pt>
                <c:pt idx="2491">
                  <c:v>2,491.01</c:v>
                </c:pt>
                <c:pt idx="2492">
                  <c:v>2,492.01</c:v>
                </c:pt>
                <c:pt idx="2493">
                  <c:v>2,493.00</c:v>
                </c:pt>
                <c:pt idx="2494">
                  <c:v>2,494.01</c:v>
                </c:pt>
                <c:pt idx="2495">
                  <c:v>2,495.01</c:v>
                </c:pt>
                <c:pt idx="2496">
                  <c:v>2,496.00</c:v>
                </c:pt>
                <c:pt idx="2497">
                  <c:v>2,497.00</c:v>
                </c:pt>
                <c:pt idx="2498">
                  <c:v>2,498.01</c:v>
                </c:pt>
                <c:pt idx="2499">
                  <c:v>2,499.01</c:v>
                </c:pt>
                <c:pt idx="2500">
                  <c:v>2,500.00</c:v>
                </c:pt>
                <c:pt idx="2501">
                  <c:v>2,501.01</c:v>
                </c:pt>
                <c:pt idx="2502">
                  <c:v>2,502.01</c:v>
                </c:pt>
                <c:pt idx="2503">
                  <c:v>2,503.01</c:v>
                </c:pt>
                <c:pt idx="2504">
                  <c:v>2,504.00</c:v>
                </c:pt>
                <c:pt idx="2505">
                  <c:v>2,505.01</c:v>
                </c:pt>
                <c:pt idx="2506">
                  <c:v>2,506.01</c:v>
                </c:pt>
                <c:pt idx="2507">
                  <c:v>2,507.00</c:v>
                </c:pt>
                <c:pt idx="2508">
                  <c:v>2,508.00</c:v>
                </c:pt>
                <c:pt idx="2509">
                  <c:v>2,509.01</c:v>
                </c:pt>
                <c:pt idx="2510">
                  <c:v>2,510.01</c:v>
                </c:pt>
                <c:pt idx="2511">
                  <c:v>2,511.00</c:v>
                </c:pt>
                <c:pt idx="2512">
                  <c:v>2,512.01</c:v>
                </c:pt>
                <c:pt idx="2513">
                  <c:v>2,513.01</c:v>
                </c:pt>
                <c:pt idx="2514">
                  <c:v>2,514.01</c:v>
                </c:pt>
                <c:pt idx="2515">
                  <c:v>2,515.00</c:v>
                </c:pt>
                <c:pt idx="2516">
                  <c:v>2,516.01</c:v>
                </c:pt>
                <c:pt idx="2517">
                  <c:v>2,517.01</c:v>
                </c:pt>
                <c:pt idx="2518">
                  <c:v>2,518.00</c:v>
                </c:pt>
                <c:pt idx="2519">
                  <c:v>2,519.00</c:v>
                </c:pt>
                <c:pt idx="2520">
                  <c:v>2,520.01</c:v>
                </c:pt>
                <c:pt idx="2521">
                  <c:v>2,521.01</c:v>
                </c:pt>
                <c:pt idx="2522">
                  <c:v>2,522.00</c:v>
                </c:pt>
                <c:pt idx="2523">
                  <c:v>2,523.01</c:v>
                </c:pt>
                <c:pt idx="2524">
                  <c:v>2,524.01</c:v>
                </c:pt>
                <c:pt idx="2525">
                  <c:v>2,525.01</c:v>
                </c:pt>
                <c:pt idx="2526">
                  <c:v>2,526.00</c:v>
                </c:pt>
                <c:pt idx="2527">
                  <c:v>2,527.01</c:v>
                </c:pt>
                <c:pt idx="2528">
                  <c:v>2,528.01</c:v>
                </c:pt>
                <c:pt idx="2529">
                  <c:v>2,529.00</c:v>
                </c:pt>
                <c:pt idx="2530">
                  <c:v>2,530.00</c:v>
                </c:pt>
                <c:pt idx="2531">
                  <c:v>2,531.01</c:v>
                </c:pt>
                <c:pt idx="2532">
                  <c:v>2,532.01</c:v>
                </c:pt>
                <c:pt idx="2533">
                  <c:v>2,533.00</c:v>
                </c:pt>
                <c:pt idx="2534">
                  <c:v>2,534.01</c:v>
                </c:pt>
                <c:pt idx="2535">
                  <c:v>2,535.01</c:v>
                </c:pt>
                <c:pt idx="2536">
                  <c:v>2,536.01</c:v>
                </c:pt>
                <c:pt idx="2537">
                  <c:v>2,537.00</c:v>
                </c:pt>
                <c:pt idx="2538">
                  <c:v>2,538.01</c:v>
                </c:pt>
                <c:pt idx="2539">
                  <c:v>2,539.01</c:v>
                </c:pt>
                <c:pt idx="2540">
                  <c:v>2,540.00</c:v>
                </c:pt>
                <c:pt idx="2541">
                  <c:v>2,541.00</c:v>
                </c:pt>
                <c:pt idx="2542">
                  <c:v>2,542.01</c:v>
                </c:pt>
                <c:pt idx="2543">
                  <c:v>2,543.01</c:v>
                </c:pt>
                <c:pt idx="2544">
                  <c:v>2,544.00</c:v>
                </c:pt>
                <c:pt idx="2545">
                  <c:v>2,545.01</c:v>
                </c:pt>
                <c:pt idx="2546">
                  <c:v>2,546.01</c:v>
                </c:pt>
                <c:pt idx="2547">
                  <c:v>2,547.00</c:v>
                </c:pt>
                <c:pt idx="2548">
                  <c:v>2,548.00</c:v>
                </c:pt>
                <c:pt idx="2549">
                  <c:v>2,549.01</c:v>
                </c:pt>
                <c:pt idx="2550">
                  <c:v>2,550.01</c:v>
                </c:pt>
                <c:pt idx="2551">
                  <c:v>2,551.00</c:v>
                </c:pt>
                <c:pt idx="2552">
                  <c:v>2,552.01</c:v>
                </c:pt>
                <c:pt idx="2553">
                  <c:v>2,553.01</c:v>
                </c:pt>
                <c:pt idx="2554">
                  <c:v>2,554.01</c:v>
                </c:pt>
                <c:pt idx="2555">
                  <c:v>2,555.00</c:v>
                </c:pt>
                <c:pt idx="2556">
                  <c:v>2,556.01</c:v>
                </c:pt>
                <c:pt idx="2557">
                  <c:v>2,557.01</c:v>
                </c:pt>
                <c:pt idx="2558">
                  <c:v>2,558.00</c:v>
                </c:pt>
                <c:pt idx="2559">
                  <c:v>2,559.00</c:v>
                </c:pt>
                <c:pt idx="2560">
                  <c:v>2,560.01</c:v>
                </c:pt>
                <c:pt idx="2561">
                  <c:v>2,561.01</c:v>
                </c:pt>
                <c:pt idx="2562">
                  <c:v>2,562.00</c:v>
                </c:pt>
                <c:pt idx="2563">
                  <c:v>2,563.01</c:v>
                </c:pt>
                <c:pt idx="2564">
                  <c:v>2,564.01</c:v>
                </c:pt>
                <c:pt idx="2565">
                  <c:v>2,565.01</c:v>
                </c:pt>
                <c:pt idx="2566">
                  <c:v>2,566.00</c:v>
                </c:pt>
                <c:pt idx="2567">
                  <c:v>2,567.01</c:v>
                </c:pt>
                <c:pt idx="2568">
                  <c:v>2,568.01</c:v>
                </c:pt>
                <c:pt idx="2569">
                  <c:v>2,569.00</c:v>
                </c:pt>
                <c:pt idx="2570">
                  <c:v>2,570.00</c:v>
                </c:pt>
                <c:pt idx="2571">
                  <c:v>2,571.01</c:v>
                </c:pt>
                <c:pt idx="2572">
                  <c:v>2,572.01</c:v>
                </c:pt>
                <c:pt idx="2573">
                  <c:v>2,573.00</c:v>
                </c:pt>
                <c:pt idx="2574">
                  <c:v>2,574.01</c:v>
                </c:pt>
                <c:pt idx="2575">
                  <c:v>2,575.01</c:v>
                </c:pt>
                <c:pt idx="2576">
                  <c:v>2,576.01</c:v>
                </c:pt>
                <c:pt idx="2577">
                  <c:v>2,577.00</c:v>
                </c:pt>
                <c:pt idx="2578">
                  <c:v>2,578.01</c:v>
                </c:pt>
                <c:pt idx="2579">
                  <c:v>2,579.01</c:v>
                </c:pt>
                <c:pt idx="2580">
                  <c:v>2,580.00</c:v>
                </c:pt>
                <c:pt idx="2581">
                  <c:v>2,581.00</c:v>
                </c:pt>
                <c:pt idx="2582">
                  <c:v>2,582.01</c:v>
                </c:pt>
                <c:pt idx="2583">
                  <c:v>2,583.01</c:v>
                </c:pt>
                <c:pt idx="2584">
                  <c:v>2,584.00</c:v>
                </c:pt>
                <c:pt idx="2585">
                  <c:v>2,585.01</c:v>
                </c:pt>
                <c:pt idx="2586">
                  <c:v>2,586.01</c:v>
                </c:pt>
                <c:pt idx="2587">
                  <c:v>2,587.01</c:v>
                </c:pt>
                <c:pt idx="2588">
                  <c:v>2,588.00</c:v>
                </c:pt>
                <c:pt idx="2589">
                  <c:v>2,589.01</c:v>
                </c:pt>
                <c:pt idx="2590">
                  <c:v>2,590.01</c:v>
                </c:pt>
                <c:pt idx="2591">
                  <c:v>2,591.00</c:v>
                </c:pt>
                <c:pt idx="2592">
                  <c:v>2,592.00</c:v>
                </c:pt>
                <c:pt idx="2593">
                  <c:v>2,593.01</c:v>
                </c:pt>
                <c:pt idx="2594">
                  <c:v>2,594.01</c:v>
                </c:pt>
                <c:pt idx="2595">
                  <c:v>2,595.00</c:v>
                </c:pt>
                <c:pt idx="2596">
                  <c:v>2,596.01</c:v>
                </c:pt>
                <c:pt idx="2597">
                  <c:v>2,597.01</c:v>
                </c:pt>
                <c:pt idx="2598">
                  <c:v>2,598.01</c:v>
                </c:pt>
                <c:pt idx="2599">
                  <c:v>2,599.00</c:v>
                </c:pt>
                <c:pt idx="2600">
                  <c:v>2,600.01</c:v>
                </c:pt>
                <c:pt idx="2601">
                  <c:v>2,601.01</c:v>
                </c:pt>
                <c:pt idx="2602">
                  <c:v>2,602.00</c:v>
                </c:pt>
                <c:pt idx="2603">
                  <c:v>2,603.01</c:v>
                </c:pt>
                <c:pt idx="2604">
                  <c:v>2,604.01</c:v>
                </c:pt>
                <c:pt idx="2605">
                  <c:v>2,605.01</c:v>
                </c:pt>
                <c:pt idx="2606">
                  <c:v>2,606.00</c:v>
                </c:pt>
                <c:pt idx="2607">
                  <c:v>2,607.01</c:v>
                </c:pt>
                <c:pt idx="2608">
                  <c:v>2,608.01</c:v>
                </c:pt>
                <c:pt idx="2609">
                  <c:v>2,609.00</c:v>
                </c:pt>
                <c:pt idx="2610">
                  <c:v>2,610.00</c:v>
                </c:pt>
                <c:pt idx="2611">
                  <c:v>2,611.01</c:v>
                </c:pt>
                <c:pt idx="2612">
                  <c:v>2,612.01</c:v>
                </c:pt>
                <c:pt idx="2613">
                  <c:v>2,613.00</c:v>
                </c:pt>
                <c:pt idx="2614">
                  <c:v>2,614.01</c:v>
                </c:pt>
                <c:pt idx="2615">
                  <c:v>2,615.01</c:v>
                </c:pt>
                <c:pt idx="2616">
                  <c:v>2,616.01</c:v>
                </c:pt>
                <c:pt idx="2617">
                  <c:v>2,617.00</c:v>
                </c:pt>
                <c:pt idx="2618">
                  <c:v>2,618.01</c:v>
                </c:pt>
                <c:pt idx="2619">
                  <c:v>2,619.01</c:v>
                </c:pt>
                <c:pt idx="2620">
                  <c:v>2,620.00</c:v>
                </c:pt>
                <c:pt idx="2621">
                  <c:v>2,621.00</c:v>
                </c:pt>
                <c:pt idx="2622">
                  <c:v>2,622.01</c:v>
                </c:pt>
                <c:pt idx="2623">
                  <c:v>2,623.01</c:v>
                </c:pt>
                <c:pt idx="2624">
                  <c:v>2,624.00</c:v>
                </c:pt>
                <c:pt idx="2625">
                  <c:v>2,625.01</c:v>
                </c:pt>
                <c:pt idx="2626">
                  <c:v>2,626.01</c:v>
                </c:pt>
                <c:pt idx="2627">
                  <c:v>2,627.01</c:v>
                </c:pt>
                <c:pt idx="2628">
                  <c:v>2,628.00</c:v>
                </c:pt>
                <c:pt idx="2629">
                  <c:v>2,629.01</c:v>
                </c:pt>
                <c:pt idx="2630">
                  <c:v>2,630.01</c:v>
                </c:pt>
                <c:pt idx="2631">
                  <c:v>2,631.00</c:v>
                </c:pt>
                <c:pt idx="2632">
                  <c:v>2,632.00</c:v>
                </c:pt>
                <c:pt idx="2633">
                  <c:v>2,633.01</c:v>
                </c:pt>
                <c:pt idx="2634">
                  <c:v>2,634.01</c:v>
                </c:pt>
                <c:pt idx="2635">
                  <c:v>2,635.00</c:v>
                </c:pt>
                <c:pt idx="2636">
                  <c:v>2,636.01</c:v>
                </c:pt>
                <c:pt idx="2637">
                  <c:v>2,637.01</c:v>
                </c:pt>
                <c:pt idx="2638">
                  <c:v>2,638.01</c:v>
                </c:pt>
                <c:pt idx="2639">
                  <c:v>2,639.00</c:v>
                </c:pt>
                <c:pt idx="2640">
                  <c:v>2,640.01</c:v>
                </c:pt>
                <c:pt idx="2641">
                  <c:v>2,641.01</c:v>
                </c:pt>
                <c:pt idx="2642">
                  <c:v>2,642.00</c:v>
                </c:pt>
                <c:pt idx="2643">
                  <c:v>2,643.01</c:v>
                </c:pt>
                <c:pt idx="2644">
                  <c:v>2,644.01</c:v>
                </c:pt>
                <c:pt idx="2645">
                  <c:v>2,645.01</c:v>
                </c:pt>
                <c:pt idx="2646">
                  <c:v>2,646.00</c:v>
                </c:pt>
                <c:pt idx="2647">
                  <c:v>2,647.01</c:v>
                </c:pt>
                <c:pt idx="2648">
                  <c:v>2,648.01</c:v>
                </c:pt>
                <c:pt idx="2649">
                  <c:v>2,649.00</c:v>
                </c:pt>
                <c:pt idx="2650">
                  <c:v>2,650.00</c:v>
                </c:pt>
                <c:pt idx="2651">
                  <c:v>2,651.01</c:v>
                </c:pt>
                <c:pt idx="2652">
                  <c:v>2,652.01</c:v>
                </c:pt>
                <c:pt idx="2653">
                  <c:v>2,653.00</c:v>
                </c:pt>
                <c:pt idx="2654">
                  <c:v>2,654.01</c:v>
                </c:pt>
                <c:pt idx="2655">
                  <c:v>2,655.01</c:v>
                </c:pt>
                <c:pt idx="2656">
                  <c:v>2,656.01</c:v>
                </c:pt>
                <c:pt idx="2657">
                  <c:v>2,657.00</c:v>
                </c:pt>
                <c:pt idx="2658">
                  <c:v>2,658.01</c:v>
                </c:pt>
                <c:pt idx="2659">
                  <c:v>2,659.01</c:v>
                </c:pt>
                <c:pt idx="2660">
                  <c:v>2,660.00</c:v>
                </c:pt>
                <c:pt idx="2661">
                  <c:v>2,661.00</c:v>
                </c:pt>
                <c:pt idx="2662">
                  <c:v>2,662.01</c:v>
                </c:pt>
                <c:pt idx="2663">
                  <c:v>2,663.01</c:v>
                </c:pt>
                <c:pt idx="2664">
                  <c:v>2,664.00</c:v>
                </c:pt>
                <c:pt idx="2665">
                  <c:v>2,665.01</c:v>
                </c:pt>
                <c:pt idx="2666">
                  <c:v>2,666.01</c:v>
                </c:pt>
                <c:pt idx="2667">
                  <c:v>2,667.01</c:v>
                </c:pt>
                <c:pt idx="2668">
                  <c:v>2,668.00</c:v>
                </c:pt>
                <c:pt idx="2669">
                  <c:v>2,669.01</c:v>
                </c:pt>
                <c:pt idx="2670">
                  <c:v>2,670.01</c:v>
                </c:pt>
                <c:pt idx="2671">
                  <c:v>2,671.00</c:v>
                </c:pt>
                <c:pt idx="2672">
                  <c:v>2,672.00</c:v>
                </c:pt>
                <c:pt idx="2673">
                  <c:v>2,673.01</c:v>
                </c:pt>
                <c:pt idx="2674">
                  <c:v>2,674.01</c:v>
                </c:pt>
                <c:pt idx="2675">
                  <c:v>2,675.00</c:v>
                </c:pt>
                <c:pt idx="2676">
                  <c:v>2,676.01</c:v>
                </c:pt>
                <c:pt idx="2677">
                  <c:v>2,677.01</c:v>
                </c:pt>
                <c:pt idx="2678">
                  <c:v>2,678.00</c:v>
                </c:pt>
                <c:pt idx="2679">
                  <c:v>2,679.00</c:v>
                </c:pt>
                <c:pt idx="2680">
                  <c:v>2,680.01</c:v>
                </c:pt>
                <c:pt idx="2681">
                  <c:v>2,681.01</c:v>
                </c:pt>
                <c:pt idx="2682">
                  <c:v>2,682.00</c:v>
                </c:pt>
                <c:pt idx="2683">
                  <c:v>2,683.01</c:v>
                </c:pt>
                <c:pt idx="2684">
                  <c:v>2,684.01</c:v>
                </c:pt>
                <c:pt idx="2685">
                  <c:v>2,685.01</c:v>
                </c:pt>
                <c:pt idx="2686">
                  <c:v>2,686.00</c:v>
                </c:pt>
                <c:pt idx="2687">
                  <c:v>2,687.01</c:v>
                </c:pt>
                <c:pt idx="2688">
                  <c:v>2,688.01</c:v>
                </c:pt>
                <c:pt idx="2689">
                  <c:v>2,689.01</c:v>
                </c:pt>
                <c:pt idx="2690">
                  <c:v>2,690.00</c:v>
                </c:pt>
                <c:pt idx="2691">
                  <c:v>2,691.01</c:v>
                </c:pt>
                <c:pt idx="2692">
                  <c:v>2,692.01</c:v>
                </c:pt>
                <c:pt idx="2693">
                  <c:v>2,693.00</c:v>
                </c:pt>
                <c:pt idx="2694">
                  <c:v>2,694.00</c:v>
                </c:pt>
                <c:pt idx="2695">
                  <c:v>2,695.01</c:v>
                </c:pt>
                <c:pt idx="2696">
                  <c:v>2,696.01</c:v>
                </c:pt>
                <c:pt idx="2697">
                  <c:v>2,697.00</c:v>
                </c:pt>
                <c:pt idx="2698">
                  <c:v>2,698.01</c:v>
                </c:pt>
                <c:pt idx="2699">
                  <c:v>2,699.01</c:v>
                </c:pt>
                <c:pt idx="2700">
                  <c:v>2,700.00</c:v>
                </c:pt>
                <c:pt idx="2701">
                  <c:v>2,701.00</c:v>
                </c:pt>
                <c:pt idx="2702">
                  <c:v>2,702.01</c:v>
                </c:pt>
                <c:pt idx="2703">
                  <c:v>2,703.01</c:v>
                </c:pt>
                <c:pt idx="2704">
                  <c:v>2,704.00</c:v>
                </c:pt>
                <c:pt idx="2705">
                  <c:v>2,705.01</c:v>
                </c:pt>
                <c:pt idx="2706">
                  <c:v>2,706.01</c:v>
                </c:pt>
                <c:pt idx="2707">
                  <c:v>2,707.01</c:v>
                </c:pt>
                <c:pt idx="2708">
                  <c:v>2,708.00</c:v>
                </c:pt>
                <c:pt idx="2709">
                  <c:v>2,709.01</c:v>
                </c:pt>
                <c:pt idx="2710">
                  <c:v>2,710.01</c:v>
                </c:pt>
                <c:pt idx="2711">
                  <c:v>2,711.00</c:v>
                </c:pt>
                <c:pt idx="2712">
                  <c:v>2,712.00</c:v>
                </c:pt>
                <c:pt idx="2713">
                  <c:v>2,713.01</c:v>
                </c:pt>
                <c:pt idx="2714">
                  <c:v>2,714.01</c:v>
                </c:pt>
                <c:pt idx="2715">
                  <c:v>2,715.00</c:v>
                </c:pt>
                <c:pt idx="2716">
                  <c:v>2,716.01</c:v>
                </c:pt>
                <c:pt idx="2717">
                  <c:v>2,717.01</c:v>
                </c:pt>
                <c:pt idx="2718">
                  <c:v>2,718.01</c:v>
                </c:pt>
                <c:pt idx="2719">
                  <c:v>2,719.00</c:v>
                </c:pt>
                <c:pt idx="2720">
                  <c:v>2,720.01</c:v>
                </c:pt>
                <c:pt idx="2721">
                  <c:v>2,721.01</c:v>
                </c:pt>
                <c:pt idx="2722">
                  <c:v>2,722.00</c:v>
                </c:pt>
                <c:pt idx="2723">
                  <c:v>2,723.00</c:v>
                </c:pt>
                <c:pt idx="2724">
                  <c:v>2,724.01</c:v>
                </c:pt>
                <c:pt idx="2725">
                  <c:v>2,725.01</c:v>
                </c:pt>
                <c:pt idx="2726">
                  <c:v>2,726.00</c:v>
                </c:pt>
                <c:pt idx="2727">
                  <c:v>2,727.01</c:v>
                </c:pt>
                <c:pt idx="2728">
                  <c:v>2,728.01</c:v>
                </c:pt>
                <c:pt idx="2729">
                  <c:v>2,729.01</c:v>
                </c:pt>
                <c:pt idx="2730">
                  <c:v>2,730.00</c:v>
                </c:pt>
                <c:pt idx="2731">
                  <c:v>2,731.01</c:v>
                </c:pt>
                <c:pt idx="2732">
                  <c:v>2,732.01</c:v>
                </c:pt>
                <c:pt idx="2733">
                  <c:v>2,733.00</c:v>
                </c:pt>
                <c:pt idx="2734">
                  <c:v>2,734.01</c:v>
                </c:pt>
                <c:pt idx="2735">
                  <c:v>2,735.01</c:v>
                </c:pt>
                <c:pt idx="2736">
                  <c:v>2,736.01</c:v>
                </c:pt>
                <c:pt idx="2737">
                  <c:v>2,737.00</c:v>
                </c:pt>
                <c:pt idx="2738">
                  <c:v>2,738.01</c:v>
                </c:pt>
                <c:pt idx="2739">
                  <c:v>2,739.01</c:v>
                </c:pt>
                <c:pt idx="2740">
                  <c:v>2,740.00</c:v>
                </c:pt>
                <c:pt idx="2741">
                  <c:v>2,741.00</c:v>
                </c:pt>
                <c:pt idx="2742">
                  <c:v>2,742.01</c:v>
                </c:pt>
                <c:pt idx="2743">
                  <c:v>2,743.01</c:v>
                </c:pt>
                <c:pt idx="2744">
                  <c:v>2,744.00</c:v>
                </c:pt>
                <c:pt idx="2745">
                  <c:v>2,745.01</c:v>
                </c:pt>
                <c:pt idx="2746">
                  <c:v>2,746.01</c:v>
                </c:pt>
                <c:pt idx="2747">
                  <c:v>2,747.01</c:v>
                </c:pt>
                <c:pt idx="2748">
                  <c:v>2,748.00</c:v>
                </c:pt>
                <c:pt idx="2749">
                  <c:v>2,749.01</c:v>
                </c:pt>
                <c:pt idx="2750">
                  <c:v>2,750.01</c:v>
                </c:pt>
                <c:pt idx="2751">
                  <c:v>2,751.00</c:v>
                </c:pt>
                <c:pt idx="2752">
                  <c:v>2,752.00</c:v>
                </c:pt>
                <c:pt idx="2753">
                  <c:v>2,753.01</c:v>
                </c:pt>
                <c:pt idx="2754">
                  <c:v>2,754.01</c:v>
                </c:pt>
                <c:pt idx="2755">
                  <c:v>2,755.00</c:v>
                </c:pt>
                <c:pt idx="2756">
                  <c:v>2,756.01</c:v>
                </c:pt>
                <c:pt idx="2757">
                  <c:v>2,757.01</c:v>
                </c:pt>
                <c:pt idx="2758">
                  <c:v>2,758.01</c:v>
                </c:pt>
                <c:pt idx="2759">
                  <c:v>2,759.00</c:v>
                </c:pt>
                <c:pt idx="2760">
                  <c:v>2,760.01</c:v>
                </c:pt>
                <c:pt idx="2761">
                  <c:v>2,761.01</c:v>
                </c:pt>
                <c:pt idx="2762">
                  <c:v>2,762.00</c:v>
                </c:pt>
                <c:pt idx="2763">
                  <c:v>2,763.00</c:v>
                </c:pt>
                <c:pt idx="2764">
                  <c:v>2,764.01</c:v>
                </c:pt>
                <c:pt idx="2765">
                  <c:v>2,765.01</c:v>
                </c:pt>
                <c:pt idx="2766">
                  <c:v>2,766.00</c:v>
                </c:pt>
                <c:pt idx="2767">
                  <c:v>2,767.01</c:v>
                </c:pt>
                <c:pt idx="2768">
                  <c:v>2,768.01</c:v>
                </c:pt>
                <c:pt idx="2769">
                  <c:v>2,769.01</c:v>
                </c:pt>
                <c:pt idx="2770">
                  <c:v>2,770.00</c:v>
                </c:pt>
                <c:pt idx="2771">
                  <c:v>2,771.01</c:v>
                </c:pt>
                <c:pt idx="2772">
                  <c:v>2,772.01</c:v>
                </c:pt>
                <c:pt idx="2773">
                  <c:v>2,773.00</c:v>
                </c:pt>
                <c:pt idx="2774">
                  <c:v>2,774.00</c:v>
                </c:pt>
                <c:pt idx="2775">
                  <c:v>2,775.01</c:v>
                </c:pt>
                <c:pt idx="2776">
                  <c:v>2,776.01</c:v>
                </c:pt>
                <c:pt idx="2777">
                  <c:v>2,777.00</c:v>
                </c:pt>
                <c:pt idx="2778">
                  <c:v>2,778.01</c:v>
                </c:pt>
                <c:pt idx="2779">
                  <c:v>2,779.01</c:v>
                </c:pt>
                <c:pt idx="2780">
                  <c:v>2,780.00</c:v>
                </c:pt>
                <c:pt idx="2781">
                  <c:v>2,781.00</c:v>
                </c:pt>
                <c:pt idx="2782">
                  <c:v>2,782.01</c:v>
                </c:pt>
                <c:pt idx="2783">
                  <c:v>2,783.01</c:v>
                </c:pt>
                <c:pt idx="2784">
                  <c:v>2,784.00</c:v>
                </c:pt>
                <c:pt idx="2785">
                  <c:v>2,785.01</c:v>
                </c:pt>
                <c:pt idx="2786">
                  <c:v>2,786.01</c:v>
                </c:pt>
                <c:pt idx="2787">
                  <c:v>2,787.01</c:v>
                </c:pt>
                <c:pt idx="2788">
                  <c:v>2,788.00</c:v>
                </c:pt>
                <c:pt idx="2789">
                  <c:v>2,789.01</c:v>
                </c:pt>
                <c:pt idx="2790">
                  <c:v>2,790.01</c:v>
                </c:pt>
                <c:pt idx="2791">
                  <c:v>2,791.00</c:v>
                </c:pt>
                <c:pt idx="2792">
                  <c:v>2,792.00</c:v>
                </c:pt>
                <c:pt idx="2793">
                  <c:v>2,793.01</c:v>
                </c:pt>
                <c:pt idx="2794">
                  <c:v>2,794.01</c:v>
                </c:pt>
                <c:pt idx="2795">
                  <c:v>2,795.00</c:v>
                </c:pt>
                <c:pt idx="2796">
                  <c:v>2,796.01</c:v>
                </c:pt>
                <c:pt idx="2797">
                  <c:v>2,797.01</c:v>
                </c:pt>
                <c:pt idx="2798">
                  <c:v>2,798.01</c:v>
                </c:pt>
                <c:pt idx="2799">
                  <c:v>2,799.00</c:v>
                </c:pt>
                <c:pt idx="2800">
                  <c:v>2,800.01</c:v>
                </c:pt>
                <c:pt idx="2801">
                  <c:v>2,801.01</c:v>
                </c:pt>
                <c:pt idx="2802">
                  <c:v>2,802.00</c:v>
                </c:pt>
                <c:pt idx="2803">
                  <c:v>2,803.00</c:v>
                </c:pt>
                <c:pt idx="2804">
                  <c:v>2,804.01</c:v>
                </c:pt>
                <c:pt idx="2805">
                  <c:v>2,805.01</c:v>
                </c:pt>
                <c:pt idx="2806">
                  <c:v>2,806.00</c:v>
                </c:pt>
                <c:pt idx="2807">
                  <c:v>2,807.01</c:v>
                </c:pt>
                <c:pt idx="2808">
                  <c:v>2,808.01</c:v>
                </c:pt>
                <c:pt idx="2809">
                  <c:v>2,809.01</c:v>
                </c:pt>
                <c:pt idx="2810">
                  <c:v>2,810.00</c:v>
                </c:pt>
                <c:pt idx="2811">
                  <c:v>2,811.01</c:v>
                </c:pt>
                <c:pt idx="2812">
                  <c:v>2,812.01</c:v>
                </c:pt>
                <c:pt idx="2813">
                  <c:v>2,813.00</c:v>
                </c:pt>
                <c:pt idx="2814">
                  <c:v>2,814.00</c:v>
                </c:pt>
                <c:pt idx="2815">
                  <c:v>2,815.01</c:v>
                </c:pt>
                <c:pt idx="2816">
                  <c:v>2,816.01</c:v>
                </c:pt>
                <c:pt idx="2817">
                  <c:v>2,817.00</c:v>
                </c:pt>
                <c:pt idx="2818">
                  <c:v>2,818.01</c:v>
                </c:pt>
                <c:pt idx="2819">
                  <c:v>2,819.01</c:v>
                </c:pt>
                <c:pt idx="2820">
                  <c:v>2,820.01</c:v>
                </c:pt>
                <c:pt idx="2821">
                  <c:v>2,821.00</c:v>
                </c:pt>
                <c:pt idx="2822">
                  <c:v>2,822.01</c:v>
                </c:pt>
                <c:pt idx="2823">
                  <c:v>2,823.01</c:v>
                </c:pt>
                <c:pt idx="2824">
                  <c:v>2,824.00</c:v>
                </c:pt>
                <c:pt idx="2825">
                  <c:v>2,825.00</c:v>
                </c:pt>
                <c:pt idx="2826">
                  <c:v>2,826.01</c:v>
                </c:pt>
                <c:pt idx="2827">
                  <c:v>2,827.01</c:v>
                </c:pt>
                <c:pt idx="2828">
                  <c:v>2,828.00</c:v>
                </c:pt>
                <c:pt idx="2829">
                  <c:v>2,829.01</c:v>
                </c:pt>
                <c:pt idx="2830">
                  <c:v>2,830.01</c:v>
                </c:pt>
                <c:pt idx="2831">
                  <c:v>2,831.00</c:v>
                </c:pt>
                <c:pt idx="2832">
                  <c:v>2,832.00</c:v>
                </c:pt>
                <c:pt idx="2833">
                  <c:v>2,833.01</c:v>
                </c:pt>
                <c:pt idx="2834">
                  <c:v>2,834.01</c:v>
                </c:pt>
                <c:pt idx="2835">
                  <c:v>2,835.00</c:v>
                </c:pt>
                <c:pt idx="2836">
                  <c:v>2,836.00</c:v>
                </c:pt>
                <c:pt idx="2837">
                  <c:v>2,837.01</c:v>
                </c:pt>
                <c:pt idx="2838">
                  <c:v>2,838.01</c:v>
                </c:pt>
                <c:pt idx="2839">
                  <c:v>2,839.00</c:v>
                </c:pt>
                <c:pt idx="2840">
                  <c:v>2,840.01</c:v>
                </c:pt>
                <c:pt idx="2841">
                  <c:v>2,841.01</c:v>
                </c:pt>
                <c:pt idx="2842">
                  <c:v>2,842.00</c:v>
                </c:pt>
                <c:pt idx="2843">
                  <c:v>2,843.00</c:v>
                </c:pt>
                <c:pt idx="2844">
                  <c:v>2,844.01</c:v>
                </c:pt>
                <c:pt idx="2845">
                  <c:v>2,845.01</c:v>
                </c:pt>
                <c:pt idx="2846">
                  <c:v>2,846.00</c:v>
                </c:pt>
                <c:pt idx="2847">
                  <c:v>2,847.01</c:v>
                </c:pt>
                <c:pt idx="2848">
                  <c:v>2,848.01</c:v>
                </c:pt>
                <c:pt idx="2849">
                  <c:v>2,849.01</c:v>
                </c:pt>
                <c:pt idx="2850">
                  <c:v>2,850.00</c:v>
                </c:pt>
                <c:pt idx="2851">
                  <c:v>2,851.01</c:v>
                </c:pt>
                <c:pt idx="2852">
                  <c:v>2,852.01</c:v>
                </c:pt>
                <c:pt idx="2853">
                  <c:v>2,853.00</c:v>
                </c:pt>
                <c:pt idx="2854">
                  <c:v>2,854.00</c:v>
                </c:pt>
                <c:pt idx="2855">
                  <c:v>2,855.01</c:v>
                </c:pt>
                <c:pt idx="2856">
                  <c:v>2,856.01</c:v>
                </c:pt>
                <c:pt idx="2857">
                  <c:v>2,857.00</c:v>
                </c:pt>
                <c:pt idx="2858">
                  <c:v>2,858.01</c:v>
                </c:pt>
                <c:pt idx="2859">
                  <c:v>2,859.01</c:v>
                </c:pt>
                <c:pt idx="2860">
                  <c:v>2,860.01</c:v>
                </c:pt>
                <c:pt idx="2861">
                  <c:v>2,861.00</c:v>
                </c:pt>
                <c:pt idx="2862">
                  <c:v>2,862.01</c:v>
                </c:pt>
                <c:pt idx="2863">
                  <c:v>2,863.01</c:v>
                </c:pt>
                <c:pt idx="2864">
                  <c:v>2,864.00</c:v>
                </c:pt>
                <c:pt idx="2865">
                  <c:v>2,865.00</c:v>
                </c:pt>
                <c:pt idx="2866">
                  <c:v>2,866.01</c:v>
                </c:pt>
                <c:pt idx="2867">
                  <c:v>2,867.01</c:v>
                </c:pt>
                <c:pt idx="2868">
                  <c:v>2,868.00</c:v>
                </c:pt>
                <c:pt idx="2869">
                  <c:v>2,869.01</c:v>
                </c:pt>
                <c:pt idx="2870">
                  <c:v>2,870.01</c:v>
                </c:pt>
                <c:pt idx="2871">
                  <c:v>2,871.01</c:v>
                </c:pt>
                <c:pt idx="2872">
                  <c:v>2,872.00</c:v>
                </c:pt>
                <c:pt idx="2873">
                  <c:v>2,873.01</c:v>
                </c:pt>
                <c:pt idx="2874">
                  <c:v>2,874.01</c:v>
                </c:pt>
                <c:pt idx="2875">
                  <c:v>2,875.00</c:v>
                </c:pt>
                <c:pt idx="2876">
                  <c:v>2,876.00</c:v>
                </c:pt>
                <c:pt idx="2877">
                  <c:v>2,877.01</c:v>
                </c:pt>
                <c:pt idx="2878">
                  <c:v>2,878.01</c:v>
                </c:pt>
                <c:pt idx="2879">
                  <c:v>2,879.00</c:v>
                </c:pt>
                <c:pt idx="2880">
                  <c:v>2,880.01</c:v>
                </c:pt>
                <c:pt idx="2881">
                  <c:v>2,881.01</c:v>
                </c:pt>
                <c:pt idx="2882">
                  <c:v>2,882.00</c:v>
                </c:pt>
                <c:pt idx="2883">
                  <c:v>2,883.00</c:v>
                </c:pt>
                <c:pt idx="2884">
                  <c:v>2,884.01</c:v>
                </c:pt>
                <c:pt idx="2885">
                  <c:v>2,885.01</c:v>
                </c:pt>
                <c:pt idx="2886">
                  <c:v>2,886.00</c:v>
                </c:pt>
                <c:pt idx="2887">
                  <c:v>2,887.01</c:v>
                </c:pt>
                <c:pt idx="2888">
                  <c:v>2,888.01</c:v>
                </c:pt>
                <c:pt idx="2889">
                  <c:v>2,889.01</c:v>
                </c:pt>
                <c:pt idx="2890">
                  <c:v>2,890.00</c:v>
                </c:pt>
                <c:pt idx="2891">
                  <c:v>2,891.01</c:v>
                </c:pt>
                <c:pt idx="2892">
                  <c:v>2,892.01</c:v>
                </c:pt>
                <c:pt idx="2893">
                  <c:v>2,893.00</c:v>
                </c:pt>
                <c:pt idx="2894">
                  <c:v>2,894.00</c:v>
                </c:pt>
                <c:pt idx="2895">
                  <c:v>2,895.01</c:v>
                </c:pt>
                <c:pt idx="2896">
                  <c:v>2,896.01</c:v>
                </c:pt>
                <c:pt idx="2897">
                  <c:v>2,897.00</c:v>
                </c:pt>
                <c:pt idx="2898">
                  <c:v>2,898.01</c:v>
                </c:pt>
                <c:pt idx="2899">
                  <c:v>2,899.01</c:v>
                </c:pt>
                <c:pt idx="2900">
                  <c:v>2,900.01</c:v>
                </c:pt>
                <c:pt idx="2901">
                  <c:v>2,901.00</c:v>
                </c:pt>
                <c:pt idx="2902">
                  <c:v>2,902.01</c:v>
                </c:pt>
                <c:pt idx="2903">
                  <c:v>2,903.01</c:v>
                </c:pt>
                <c:pt idx="2904">
                  <c:v>2,904.00</c:v>
                </c:pt>
                <c:pt idx="2905">
                  <c:v>2,905.00</c:v>
                </c:pt>
                <c:pt idx="2906">
                  <c:v>2,906.01</c:v>
                </c:pt>
                <c:pt idx="2907">
                  <c:v>2,907.01</c:v>
                </c:pt>
                <c:pt idx="2908">
                  <c:v>2,908.00</c:v>
                </c:pt>
                <c:pt idx="2909">
                  <c:v>2,909.01</c:v>
                </c:pt>
                <c:pt idx="2910">
                  <c:v>2,910.01</c:v>
                </c:pt>
                <c:pt idx="2911">
                  <c:v>2,911.01</c:v>
                </c:pt>
                <c:pt idx="2912">
                  <c:v>2,912.00</c:v>
                </c:pt>
                <c:pt idx="2913">
                  <c:v>2,913.01</c:v>
                </c:pt>
                <c:pt idx="2914">
                  <c:v>2,914.01</c:v>
                </c:pt>
                <c:pt idx="2915">
                  <c:v>2,915.00</c:v>
                </c:pt>
                <c:pt idx="2916">
                  <c:v>2,916.01</c:v>
                </c:pt>
                <c:pt idx="2917">
                  <c:v>2,917.01</c:v>
                </c:pt>
                <c:pt idx="2918">
                  <c:v>2,918.01</c:v>
                </c:pt>
                <c:pt idx="2919">
                  <c:v>2,919.00</c:v>
                </c:pt>
                <c:pt idx="2920">
                  <c:v>2,920.01</c:v>
                </c:pt>
                <c:pt idx="2921">
                  <c:v>2,921.01</c:v>
                </c:pt>
                <c:pt idx="2922">
                  <c:v>2,922.00</c:v>
                </c:pt>
                <c:pt idx="2923">
                  <c:v>2,923.00</c:v>
                </c:pt>
                <c:pt idx="2924">
                  <c:v>2,924.01</c:v>
                </c:pt>
                <c:pt idx="2925">
                  <c:v>2,925.01</c:v>
                </c:pt>
                <c:pt idx="2926">
                  <c:v>2,926.00</c:v>
                </c:pt>
                <c:pt idx="2927">
                  <c:v>2,927.01</c:v>
                </c:pt>
                <c:pt idx="2928">
                  <c:v>2,928.01</c:v>
                </c:pt>
                <c:pt idx="2929">
                  <c:v>2,929.01</c:v>
                </c:pt>
                <c:pt idx="2930">
                  <c:v>2,930.00</c:v>
                </c:pt>
                <c:pt idx="2931">
                  <c:v>2,931.01</c:v>
                </c:pt>
                <c:pt idx="2932">
                  <c:v>2,932.01</c:v>
                </c:pt>
                <c:pt idx="2933">
                  <c:v>2,933.00</c:v>
                </c:pt>
                <c:pt idx="2934">
                  <c:v>2,934.00</c:v>
                </c:pt>
                <c:pt idx="2935">
                  <c:v>2,935.01</c:v>
                </c:pt>
                <c:pt idx="2936">
                  <c:v>2,936.01</c:v>
                </c:pt>
                <c:pt idx="2937">
                  <c:v>2,937.00</c:v>
                </c:pt>
                <c:pt idx="2938">
                  <c:v>2,938.01</c:v>
                </c:pt>
                <c:pt idx="2939">
                  <c:v>2,939.01</c:v>
                </c:pt>
                <c:pt idx="2940">
                  <c:v>2,940.01</c:v>
                </c:pt>
                <c:pt idx="2941">
                  <c:v>2,941.00</c:v>
                </c:pt>
                <c:pt idx="2942">
                  <c:v>2,942.01</c:v>
                </c:pt>
                <c:pt idx="2943">
                  <c:v>2,943.01</c:v>
                </c:pt>
                <c:pt idx="2944">
                  <c:v>2,944.00</c:v>
                </c:pt>
                <c:pt idx="2945">
                  <c:v>2,945.00</c:v>
                </c:pt>
                <c:pt idx="2946">
                  <c:v>2,946.01</c:v>
                </c:pt>
                <c:pt idx="2947">
                  <c:v>2,947.01</c:v>
                </c:pt>
                <c:pt idx="2948">
                  <c:v>2,948.00</c:v>
                </c:pt>
                <c:pt idx="2949">
                  <c:v>2,949.01</c:v>
                </c:pt>
                <c:pt idx="2950">
                  <c:v>2,950.01</c:v>
                </c:pt>
                <c:pt idx="2951">
                  <c:v>2,951.01</c:v>
                </c:pt>
                <c:pt idx="2952">
                  <c:v>2,952.00</c:v>
                </c:pt>
                <c:pt idx="2953">
                  <c:v>2,953.01</c:v>
                </c:pt>
                <c:pt idx="2954">
                  <c:v>2,954.01</c:v>
                </c:pt>
                <c:pt idx="2955">
                  <c:v>2,955.00</c:v>
                </c:pt>
                <c:pt idx="2956">
                  <c:v>2,956.01</c:v>
                </c:pt>
                <c:pt idx="2957">
                  <c:v>2,957.01</c:v>
                </c:pt>
                <c:pt idx="2958">
                  <c:v>2,958.01</c:v>
                </c:pt>
                <c:pt idx="2959">
                  <c:v>2,959.00</c:v>
                </c:pt>
                <c:pt idx="2960">
                  <c:v>2,960.01</c:v>
                </c:pt>
                <c:pt idx="2961">
                  <c:v>2,961.01</c:v>
                </c:pt>
                <c:pt idx="2962">
                  <c:v>2,962.00</c:v>
                </c:pt>
                <c:pt idx="2963">
                  <c:v>2,963.00</c:v>
                </c:pt>
                <c:pt idx="2964">
                  <c:v>2,964.01</c:v>
                </c:pt>
                <c:pt idx="2965">
                  <c:v>2,965.01</c:v>
                </c:pt>
                <c:pt idx="2966">
                  <c:v>2,966.00</c:v>
                </c:pt>
                <c:pt idx="2967">
                  <c:v>2,967.01</c:v>
                </c:pt>
                <c:pt idx="2968">
                  <c:v>2,968.01</c:v>
                </c:pt>
                <c:pt idx="2969">
                  <c:v>2,969.01</c:v>
                </c:pt>
                <c:pt idx="2970">
                  <c:v>2,970.00</c:v>
                </c:pt>
                <c:pt idx="2971">
                  <c:v>2,971.01</c:v>
                </c:pt>
                <c:pt idx="2972">
                  <c:v>2,972.01</c:v>
                </c:pt>
                <c:pt idx="2973">
                  <c:v>2,973.00</c:v>
                </c:pt>
                <c:pt idx="2974">
                  <c:v>2,974.00</c:v>
                </c:pt>
                <c:pt idx="2975">
                  <c:v>2,975.01</c:v>
                </c:pt>
                <c:pt idx="2976">
                  <c:v>2,976.01</c:v>
                </c:pt>
                <c:pt idx="2977">
                  <c:v>2,977.00</c:v>
                </c:pt>
                <c:pt idx="2978">
                  <c:v>2,978.01</c:v>
                </c:pt>
                <c:pt idx="2979">
                  <c:v>2,979.01</c:v>
                </c:pt>
                <c:pt idx="2980">
                  <c:v>2,980.01</c:v>
                </c:pt>
                <c:pt idx="2981">
                  <c:v>2,981.00</c:v>
                </c:pt>
                <c:pt idx="2982">
                  <c:v>2,982.01</c:v>
                </c:pt>
                <c:pt idx="2983">
                  <c:v>2,983.01</c:v>
                </c:pt>
                <c:pt idx="2984">
                  <c:v>2,984.00</c:v>
                </c:pt>
                <c:pt idx="2985">
                  <c:v>2,985.00</c:v>
                </c:pt>
                <c:pt idx="2986">
                  <c:v>2,986.01</c:v>
                </c:pt>
                <c:pt idx="2987">
                  <c:v>2,987.01</c:v>
                </c:pt>
                <c:pt idx="2988">
                  <c:v>2,988.00</c:v>
                </c:pt>
                <c:pt idx="2989">
                  <c:v>2,989.01</c:v>
                </c:pt>
                <c:pt idx="2990">
                  <c:v>2,990.01</c:v>
                </c:pt>
                <c:pt idx="2991">
                  <c:v>2,991.01</c:v>
                </c:pt>
                <c:pt idx="2992">
                  <c:v>2,992.00</c:v>
                </c:pt>
                <c:pt idx="2993">
                  <c:v>2,993.01</c:v>
                </c:pt>
                <c:pt idx="2994">
                  <c:v>2,994.01</c:v>
                </c:pt>
                <c:pt idx="2995">
                  <c:v>2,995.00</c:v>
                </c:pt>
                <c:pt idx="2996">
                  <c:v>2,996.01</c:v>
                </c:pt>
                <c:pt idx="2997">
                  <c:v>2,997.01</c:v>
                </c:pt>
                <c:pt idx="2998">
                  <c:v>2,998.01</c:v>
                </c:pt>
                <c:pt idx="2999">
                  <c:v>2,999.00</c:v>
                </c:pt>
                <c:pt idx="3000">
                  <c:v>3,000.01</c:v>
                </c:pt>
                <c:pt idx="3001">
                  <c:v>3,001.01</c:v>
                </c:pt>
                <c:pt idx="3002">
                  <c:v>3,002.00</c:v>
                </c:pt>
                <c:pt idx="3003">
                  <c:v>3,003.00</c:v>
                </c:pt>
                <c:pt idx="3004">
                  <c:v>3,004.01</c:v>
                </c:pt>
                <c:pt idx="3005">
                  <c:v>3,005.01</c:v>
                </c:pt>
                <c:pt idx="3006">
                  <c:v>3,006.00</c:v>
                </c:pt>
                <c:pt idx="3007">
                  <c:v>3,007.01</c:v>
                </c:pt>
                <c:pt idx="3008">
                  <c:v>3,008.01</c:v>
                </c:pt>
                <c:pt idx="3009">
                  <c:v>3,009.01</c:v>
                </c:pt>
                <c:pt idx="3010">
                  <c:v>3,010.00</c:v>
                </c:pt>
                <c:pt idx="3011">
                  <c:v>3,011.01</c:v>
                </c:pt>
                <c:pt idx="3012">
                  <c:v>3,012.01</c:v>
                </c:pt>
                <c:pt idx="3013">
                  <c:v>3,013.00</c:v>
                </c:pt>
                <c:pt idx="3014">
                  <c:v>3,014.00</c:v>
                </c:pt>
                <c:pt idx="3015">
                  <c:v>3,015.01</c:v>
                </c:pt>
                <c:pt idx="3016">
                  <c:v>3,016.01</c:v>
                </c:pt>
                <c:pt idx="3017">
                  <c:v>3,017.00</c:v>
                </c:pt>
                <c:pt idx="3018">
                  <c:v>3,018.01</c:v>
                </c:pt>
                <c:pt idx="3019">
                  <c:v>3,019.01</c:v>
                </c:pt>
                <c:pt idx="3020">
                  <c:v>3,020.01</c:v>
                </c:pt>
                <c:pt idx="3021">
                  <c:v>3,021.00</c:v>
                </c:pt>
                <c:pt idx="3022">
                  <c:v>3,022.01</c:v>
                </c:pt>
                <c:pt idx="3023">
                  <c:v>3,023.01</c:v>
                </c:pt>
                <c:pt idx="3024">
                  <c:v>3,024.00</c:v>
                </c:pt>
                <c:pt idx="3025">
                  <c:v>3,025.00</c:v>
                </c:pt>
                <c:pt idx="3026">
                  <c:v>3,026.01</c:v>
                </c:pt>
                <c:pt idx="3027">
                  <c:v>3,027.01</c:v>
                </c:pt>
                <c:pt idx="3028">
                  <c:v>3,028.00</c:v>
                </c:pt>
                <c:pt idx="3029">
                  <c:v>3,029.01</c:v>
                </c:pt>
                <c:pt idx="3030">
                  <c:v>3,030.01</c:v>
                </c:pt>
                <c:pt idx="3031">
                  <c:v>3,031.00</c:v>
                </c:pt>
                <c:pt idx="3032">
                  <c:v>3,032.00</c:v>
                </c:pt>
                <c:pt idx="3033">
                  <c:v>3,033.01</c:v>
                </c:pt>
                <c:pt idx="3034">
                  <c:v>3,034.01</c:v>
                </c:pt>
                <c:pt idx="3035">
                  <c:v>3,035.00</c:v>
                </c:pt>
                <c:pt idx="3036">
                  <c:v>3,036.01</c:v>
                </c:pt>
                <c:pt idx="3037">
                  <c:v>3,037.01</c:v>
                </c:pt>
                <c:pt idx="3038">
                  <c:v>3,038.01</c:v>
                </c:pt>
                <c:pt idx="3039">
                  <c:v>3,039.00</c:v>
                </c:pt>
                <c:pt idx="3040">
                  <c:v>3,040.01</c:v>
                </c:pt>
                <c:pt idx="3041">
                  <c:v>3,041.01</c:v>
                </c:pt>
                <c:pt idx="3042">
                  <c:v>3,042.00</c:v>
                </c:pt>
                <c:pt idx="3043">
                  <c:v>3,043.00</c:v>
                </c:pt>
                <c:pt idx="3044">
                  <c:v>3,044.01</c:v>
                </c:pt>
                <c:pt idx="3045">
                  <c:v>3,045.01</c:v>
                </c:pt>
                <c:pt idx="3046">
                  <c:v>3,046.00</c:v>
                </c:pt>
                <c:pt idx="3047">
                  <c:v>3,047.01</c:v>
                </c:pt>
                <c:pt idx="3048">
                  <c:v>3,048.01</c:v>
                </c:pt>
                <c:pt idx="3049">
                  <c:v>3,049.01</c:v>
                </c:pt>
                <c:pt idx="3050">
                  <c:v>3,050.00</c:v>
                </c:pt>
                <c:pt idx="3051">
                  <c:v>3,051.01</c:v>
                </c:pt>
                <c:pt idx="3052">
                  <c:v>3,052.01</c:v>
                </c:pt>
                <c:pt idx="3053">
                  <c:v>3,053.00</c:v>
                </c:pt>
                <c:pt idx="3054">
                  <c:v>3,054.00</c:v>
                </c:pt>
                <c:pt idx="3055">
                  <c:v>3,055.01</c:v>
                </c:pt>
                <c:pt idx="3056">
                  <c:v>3,056.01</c:v>
                </c:pt>
                <c:pt idx="3057">
                  <c:v>3,057.00</c:v>
                </c:pt>
                <c:pt idx="3058">
                  <c:v>3,058.01</c:v>
                </c:pt>
                <c:pt idx="3059">
                  <c:v>3,059.01</c:v>
                </c:pt>
                <c:pt idx="3060">
                  <c:v>3,060.01</c:v>
                </c:pt>
                <c:pt idx="3061">
                  <c:v>3,061.00</c:v>
                </c:pt>
                <c:pt idx="3062">
                  <c:v>3,062.01</c:v>
                </c:pt>
                <c:pt idx="3063">
                  <c:v>3,063.01</c:v>
                </c:pt>
                <c:pt idx="3064">
                  <c:v>3,064.00</c:v>
                </c:pt>
                <c:pt idx="3065">
                  <c:v>3,065.00</c:v>
                </c:pt>
                <c:pt idx="3066">
                  <c:v>3,066.01</c:v>
                </c:pt>
                <c:pt idx="3067">
                  <c:v>3,067.01</c:v>
                </c:pt>
                <c:pt idx="3068">
                  <c:v>3,068.00</c:v>
                </c:pt>
                <c:pt idx="3069">
                  <c:v>3,069.01</c:v>
                </c:pt>
                <c:pt idx="3070">
                  <c:v>3,070.01</c:v>
                </c:pt>
                <c:pt idx="3071">
                  <c:v>3,071.00</c:v>
                </c:pt>
                <c:pt idx="3072">
                  <c:v>3,072.00</c:v>
                </c:pt>
                <c:pt idx="3073">
                  <c:v>3,073.01</c:v>
                </c:pt>
                <c:pt idx="3074">
                  <c:v>3,074.01</c:v>
                </c:pt>
                <c:pt idx="3075">
                  <c:v>3,075.00</c:v>
                </c:pt>
                <c:pt idx="3076">
                  <c:v>3,076.01</c:v>
                </c:pt>
                <c:pt idx="3077">
                  <c:v>3,077.01</c:v>
                </c:pt>
                <c:pt idx="3078">
                  <c:v>3,078.01</c:v>
                </c:pt>
                <c:pt idx="3079">
                  <c:v>3,079.00</c:v>
                </c:pt>
                <c:pt idx="3080">
                  <c:v>3,080.01</c:v>
                </c:pt>
                <c:pt idx="3081">
                  <c:v>3,081.01</c:v>
                </c:pt>
                <c:pt idx="3082">
                  <c:v>3,082.00</c:v>
                </c:pt>
                <c:pt idx="3083">
                  <c:v>3,083.00</c:v>
                </c:pt>
                <c:pt idx="3084">
                  <c:v>3,084.01</c:v>
                </c:pt>
                <c:pt idx="3085">
                  <c:v>3,085.01</c:v>
                </c:pt>
                <c:pt idx="3086">
                  <c:v>3,086.00</c:v>
                </c:pt>
                <c:pt idx="3087">
                  <c:v>3,087.00</c:v>
                </c:pt>
                <c:pt idx="3088">
                  <c:v>3,088.01</c:v>
                </c:pt>
                <c:pt idx="3089">
                  <c:v>3,089.01</c:v>
                </c:pt>
                <c:pt idx="3090">
                  <c:v>3,090.00</c:v>
                </c:pt>
                <c:pt idx="3091">
                  <c:v>3,091.01</c:v>
                </c:pt>
                <c:pt idx="3092">
                  <c:v>3,092.01</c:v>
                </c:pt>
                <c:pt idx="3093">
                  <c:v>3,093.00</c:v>
                </c:pt>
                <c:pt idx="3094">
                  <c:v>3,094.00</c:v>
                </c:pt>
                <c:pt idx="3095">
                  <c:v>3,095.01</c:v>
                </c:pt>
                <c:pt idx="3096">
                  <c:v>3,096.01</c:v>
                </c:pt>
                <c:pt idx="3097">
                  <c:v>3,097.00</c:v>
                </c:pt>
                <c:pt idx="3098">
                  <c:v>3,098.01</c:v>
                </c:pt>
                <c:pt idx="3099">
                  <c:v>3,099.01</c:v>
                </c:pt>
                <c:pt idx="3100">
                  <c:v>3,100.01</c:v>
                </c:pt>
                <c:pt idx="3101">
                  <c:v>3,101.00</c:v>
                </c:pt>
                <c:pt idx="3102">
                  <c:v>3,102.01</c:v>
                </c:pt>
                <c:pt idx="3103">
                  <c:v>3,103.01</c:v>
                </c:pt>
                <c:pt idx="3104">
                  <c:v>3,104.00</c:v>
                </c:pt>
                <c:pt idx="3105">
                  <c:v>3,105.00</c:v>
                </c:pt>
                <c:pt idx="3106">
                  <c:v>3,106.01</c:v>
                </c:pt>
                <c:pt idx="3107">
                  <c:v>3,107.01</c:v>
                </c:pt>
                <c:pt idx="3108">
                  <c:v>3,108.00</c:v>
                </c:pt>
                <c:pt idx="3109">
                  <c:v>3,109.01</c:v>
                </c:pt>
                <c:pt idx="3110">
                  <c:v>3,110.01</c:v>
                </c:pt>
                <c:pt idx="3111">
                  <c:v>3,111.01</c:v>
                </c:pt>
                <c:pt idx="3112">
                  <c:v>3,112.00</c:v>
                </c:pt>
                <c:pt idx="3113">
                  <c:v>3,113.01</c:v>
                </c:pt>
                <c:pt idx="3114">
                  <c:v>3,114.01</c:v>
                </c:pt>
                <c:pt idx="3115">
                  <c:v>3,115.01</c:v>
                </c:pt>
                <c:pt idx="3116">
                  <c:v>3,116.00</c:v>
                </c:pt>
                <c:pt idx="3117">
                  <c:v>3,117.01</c:v>
                </c:pt>
                <c:pt idx="3118">
                  <c:v>3,118.01</c:v>
                </c:pt>
                <c:pt idx="3119">
                  <c:v>3,119.00</c:v>
                </c:pt>
                <c:pt idx="3120">
                  <c:v>3,120.01</c:v>
                </c:pt>
                <c:pt idx="3121">
                  <c:v>3,121.01</c:v>
                </c:pt>
                <c:pt idx="3122">
                  <c:v>3,122.01</c:v>
                </c:pt>
                <c:pt idx="3123">
                  <c:v>3,123.00</c:v>
                </c:pt>
                <c:pt idx="3124">
                  <c:v>3,124.01</c:v>
                </c:pt>
                <c:pt idx="3125">
                  <c:v>3,125.01</c:v>
                </c:pt>
                <c:pt idx="3126">
                  <c:v>3,126.00</c:v>
                </c:pt>
                <c:pt idx="3127">
                  <c:v>3,127.00</c:v>
                </c:pt>
                <c:pt idx="3128">
                  <c:v>3,128.01</c:v>
                </c:pt>
                <c:pt idx="3129">
                  <c:v>3,129.01</c:v>
                </c:pt>
                <c:pt idx="3130">
                  <c:v>3,130.00</c:v>
                </c:pt>
                <c:pt idx="3131">
                  <c:v>3,131.01</c:v>
                </c:pt>
                <c:pt idx="3132">
                  <c:v>3,132.01</c:v>
                </c:pt>
                <c:pt idx="3133">
                  <c:v>3,133.01</c:v>
                </c:pt>
                <c:pt idx="3134">
                  <c:v>3,134.00</c:v>
                </c:pt>
                <c:pt idx="3135">
                  <c:v>3,135.01</c:v>
                </c:pt>
                <c:pt idx="3136">
                  <c:v>3,136.01</c:v>
                </c:pt>
                <c:pt idx="3137">
                  <c:v>3,137.00</c:v>
                </c:pt>
                <c:pt idx="3138">
                  <c:v>3,138.00</c:v>
                </c:pt>
                <c:pt idx="3139">
                  <c:v>3,139.01</c:v>
                </c:pt>
                <c:pt idx="3140">
                  <c:v>3,140.01</c:v>
                </c:pt>
                <c:pt idx="3141">
                  <c:v>3,141.00</c:v>
                </c:pt>
                <c:pt idx="3142">
                  <c:v>3,142.01</c:v>
                </c:pt>
                <c:pt idx="3143">
                  <c:v>3,143.01</c:v>
                </c:pt>
                <c:pt idx="3144">
                  <c:v>3,144.01</c:v>
                </c:pt>
                <c:pt idx="3145">
                  <c:v>3,145.00</c:v>
                </c:pt>
                <c:pt idx="3146">
                  <c:v>3,146.01</c:v>
                </c:pt>
                <c:pt idx="3147">
                  <c:v>3,147.01</c:v>
                </c:pt>
                <c:pt idx="3148">
                  <c:v>3,148.00</c:v>
                </c:pt>
                <c:pt idx="3149">
                  <c:v>3,149.00</c:v>
                </c:pt>
                <c:pt idx="3150">
                  <c:v>3,150.01</c:v>
                </c:pt>
                <c:pt idx="3151">
                  <c:v>3,151.01</c:v>
                </c:pt>
                <c:pt idx="3152">
                  <c:v>3,152.00</c:v>
                </c:pt>
                <c:pt idx="3153">
                  <c:v>3,153.01</c:v>
                </c:pt>
                <c:pt idx="3154">
                  <c:v>3,154.01</c:v>
                </c:pt>
                <c:pt idx="3155">
                  <c:v>3,155.00</c:v>
                </c:pt>
                <c:pt idx="3156">
                  <c:v>3,156.00</c:v>
                </c:pt>
                <c:pt idx="3157">
                  <c:v>3,157.01</c:v>
                </c:pt>
                <c:pt idx="3158">
                  <c:v>3,158.01</c:v>
                </c:pt>
                <c:pt idx="3159">
                  <c:v>3,159.00</c:v>
                </c:pt>
                <c:pt idx="3160">
                  <c:v>3,160.01</c:v>
                </c:pt>
                <c:pt idx="3161">
                  <c:v>3,161.01</c:v>
                </c:pt>
                <c:pt idx="3162">
                  <c:v>3,162.01</c:v>
                </c:pt>
                <c:pt idx="3163">
                  <c:v>3,163.00</c:v>
                </c:pt>
                <c:pt idx="3164">
                  <c:v>3,164.01</c:v>
                </c:pt>
                <c:pt idx="3165">
                  <c:v>3,165.01</c:v>
                </c:pt>
                <c:pt idx="3166">
                  <c:v>3,166.00</c:v>
                </c:pt>
                <c:pt idx="3167">
                  <c:v>3,167.00</c:v>
                </c:pt>
                <c:pt idx="3168">
                  <c:v>3,168.01</c:v>
                </c:pt>
                <c:pt idx="3169">
                  <c:v>3,169.01</c:v>
                </c:pt>
                <c:pt idx="3170">
                  <c:v>3,170.00</c:v>
                </c:pt>
                <c:pt idx="3171">
                  <c:v>3,171.01</c:v>
                </c:pt>
                <c:pt idx="3172">
                  <c:v>3,172.01</c:v>
                </c:pt>
                <c:pt idx="3173">
                  <c:v>3,173.01</c:v>
                </c:pt>
                <c:pt idx="3174">
                  <c:v>3,174.00</c:v>
                </c:pt>
                <c:pt idx="3175">
                  <c:v>3,175.01</c:v>
                </c:pt>
                <c:pt idx="3176">
                  <c:v>3,176.01</c:v>
                </c:pt>
                <c:pt idx="3177">
                  <c:v>3,177.00</c:v>
                </c:pt>
                <c:pt idx="3178">
                  <c:v>3,178.00</c:v>
                </c:pt>
                <c:pt idx="3179">
                  <c:v>3,179.01</c:v>
                </c:pt>
                <c:pt idx="3180">
                  <c:v>3,180.01</c:v>
                </c:pt>
                <c:pt idx="3181">
                  <c:v>3,181.00</c:v>
                </c:pt>
                <c:pt idx="3182">
                  <c:v>3,182.01</c:v>
                </c:pt>
                <c:pt idx="3183">
                  <c:v>3,183.01</c:v>
                </c:pt>
                <c:pt idx="3184">
                  <c:v>3,184.01</c:v>
                </c:pt>
                <c:pt idx="3185">
                  <c:v>3,185.00</c:v>
                </c:pt>
                <c:pt idx="3186">
                  <c:v>3,186.01</c:v>
                </c:pt>
                <c:pt idx="3187">
                  <c:v>3,187.01</c:v>
                </c:pt>
                <c:pt idx="3188">
                  <c:v>3,188.00</c:v>
                </c:pt>
                <c:pt idx="3189">
                  <c:v>3,189.00</c:v>
                </c:pt>
                <c:pt idx="3190">
                  <c:v>3,190.01</c:v>
                </c:pt>
                <c:pt idx="3191">
                  <c:v>3,191.01</c:v>
                </c:pt>
                <c:pt idx="3192">
                  <c:v>3,192.00</c:v>
                </c:pt>
                <c:pt idx="3193">
                  <c:v>3,193.01</c:v>
                </c:pt>
                <c:pt idx="3194">
                  <c:v>3,194.01</c:v>
                </c:pt>
                <c:pt idx="3195">
                  <c:v>3,195.00</c:v>
                </c:pt>
                <c:pt idx="3196">
                  <c:v>3,196.00</c:v>
                </c:pt>
                <c:pt idx="3197">
                  <c:v>3,197.01</c:v>
                </c:pt>
                <c:pt idx="3198">
                  <c:v>3,198.01</c:v>
                </c:pt>
                <c:pt idx="3199">
                  <c:v>3,199.00</c:v>
                </c:pt>
                <c:pt idx="3200">
                  <c:v>3,200.01</c:v>
                </c:pt>
                <c:pt idx="3201">
                  <c:v>3,201.01</c:v>
                </c:pt>
                <c:pt idx="3202">
                  <c:v>3,202.01</c:v>
                </c:pt>
                <c:pt idx="3203">
                  <c:v>3,203.00</c:v>
                </c:pt>
                <c:pt idx="3204">
                  <c:v>3,204.01</c:v>
                </c:pt>
                <c:pt idx="3205">
                  <c:v>3,205.01</c:v>
                </c:pt>
                <c:pt idx="3206">
                  <c:v>3,206.00</c:v>
                </c:pt>
                <c:pt idx="3207">
                  <c:v>3,207.00</c:v>
                </c:pt>
                <c:pt idx="3208">
                  <c:v>3,208.01</c:v>
                </c:pt>
                <c:pt idx="3209">
                  <c:v>3,209.01</c:v>
                </c:pt>
                <c:pt idx="3210">
                  <c:v>3,210.00</c:v>
                </c:pt>
                <c:pt idx="3211">
                  <c:v>3,211.01</c:v>
                </c:pt>
                <c:pt idx="3212">
                  <c:v>3,212.01</c:v>
                </c:pt>
                <c:pt idx="3213">
                  <c:v>3,213.01</c:v>
                </c:pt>
                <c:pt idx="3214">
                  <c:v>3,214.00</c:v>
                </c:pt>
                <c:pt idx="3215">
                  <c:v>3,215.01</c:v>
                </c:pt>
                <c:pt idx="3216">
                  <c:v>3,216.01</c:v>
                </c:pt>
                <c:pt idx="3217">
                  <c:v>3,217.00</c:v>
                </c:pt>
                <c:pt idx="3218">
                  <c:v>3,218.00</c:v>
                </c:pt>
                <c:pt idx="3219">
                  <c:v>3,219.01</c:v>
                </c:pt>
                <c:pt idx="3220">
                  <c:v>3,220.01</c:v>
                </c:pt>
                <c:pt idx="3221">
                  <c:v>3,221.00</c:v>
                </c:pt>
                <c:pt idx="3222">
                  <c:v>3,222.01</c:v>
                </c:pt>
                <c:pt idx="3223">
                  <c:v>3,223.01</c:v>
                </c:pt>
                <c:pt idx="3224">
                  <c:v>3,224.01</c:v>
                </c:pt>
                <c:pt idx="3225">
                  <c:v>3,225.00</c:v>
                </c:pt>
                <c:pt idx="3226">
                  <c:v>3,226.01</c:v>
                </c:pt>
                <c:pt idx="3227">
                  <c:v>3,227.01</c:v>
                </c:pt>
                <c:pt idx="3228">
                  <c:v>3,228.00</c:v>
                </c:pt>
                <c:pt idx="3229">
                  <c:v>3,229.00</c:v>
                </c:pt>
                <c:pt idx="3230">
                  <c:v>3,230.01</c:v>
                </c:pt>
                <c:pt idx="3231">
                  <c:v>3,231.01</c:v>
                </c:pt>
                <c:pt idx="3232">
                  <c:v>3,232.00</c:v>
                </c:pt>
                <c:pt idx="3233">
                  <c:v>3,233.01</c:v>
                </c:pt>
                <c:pt idx="3234">
                  <c:v>3,234.01</c:v>
                </c:pt>
                <c:pt idx="3235">
                  <c:v>3,235.00</c:v>
                </c:pt>
                <c:pt idx="3236">
                  <c:v>3,236.00</c:v>
                </c:pt>
                <c:pt idx="3237">
                  <c:v>3,237.01</c:v>
                </c:pt>
                <c:pt idx="3238">
                  <c:v>3,238.01</c:v>
                </c:pt>
                <c:pt idx="3239">
                  <c:v>3,239.00</c:v>
                </c:pt>
                <c:pt idx="3240">
                  <c:v>3,240.01</c:v>
                </c:pt>
                <c:pt idx="3241">
                  <c:v>3,241.01</c:v>
                </c:pt>
                <c:pt idx="3242">
                  <c:v>3,242.01</c:v>
                </c:pt>
                <c:pt idx="3243">
                  <c:v>3,243.00</c:v>
                </c:pt>
                <c:pt idx="3244">
                  <c:v>3,244.01</c:v>
                </c:pt>
                <c:pt idx="3245">
                  <c:v>3,245.01</c:v>
                </c:pt>
                <c:pt idx="3246">
                  <c:v>3,246.00</c:v>
                </c:pt>
                <c:pt idx="3247">
                  <c:v>3,247.00</c:v>
                </c:pt>
                <c:pt idx="3248">
                  <c:v>3,248.01</c:v>
                </c:pt>
                <c:pt idx="3249">
                  <c:v>3,249.01</c:v>
                </c:pt>
                <c:pt idx="3250">
                  <c:v>3,250.00</c:v>
                </c:pt>
                <c:pt idx="3251">
                  <c:v>3,251.01</c:v>
                </c:pt>
                <c:pt idx="3252">
                  <c:v>3,252.01</c:v>
                </c:pt>
                <c:pt idx="3253">
                  <c:v>3,253.01</c:v>
                </c:pt>
                <c:pt idx="3254">
                  <c:v>3,254.00</c:v>
                </c:pt>
                <c:pt idx="3255">
                  <c:v>3,255.01</c:v>
                </c:pt>
                <c:pt idx="3256">
                  <c:v>3,256.01</c:v>
                </c:pt>
                <c:pt idx="3257">
                  <c:v>3,257.00</c:v>
                </c:pt>
                <c:pt idx="3258">
                  <c:v>3,258.00</c:v>
                </c:pt>
                <c:pt idx="3259">
                  <c:v>3,259.01</c:v>
                </c:pt>
                <c:pt idx="3260">
                  <c:v>3,260.01</c:v>
                </c:pt>
                <c:pt idx="3261">
                  <c:v>3,261.00</c:v>
                </c:pt>
                <c:pt idx="3262">
                  <c:v>3,262.01</c:v>
                </c:pt>
                <c:pt idx="3263">
                  <c:v>3,263.01</c:v>
                </c:pt>
                <c:pt idx="3264">
                  <c:v>3,264.01</c:v>
                </c:pt>
                <c:pt idx="3265">
                  <c:v>3,265.00</c:v>
                </c:pt>
                <c:pt idx="3266">
                  <c:v>3,266.01</c:v>
                </c:pt>
                <c:pt idx="3267">
                  <c:v>3,267.01</c:v>
                </c:pt>
                <c:pt idx="3268">
                  <c:v>3,268.00</c:v>
                </c:pt>
                <c:pt idx="3269">
                  <c:v>3,269.01</c:v>
                </c:pt>
                <c:pt idx="3270">
                  <c:v>3,270.01</c:v>
                </c:pt>
                <c:pt idx="3271">
                  <c:v>3,271.01</c:v>
                </c:pt>
                <c:pt idx="3272">
                  <c:v>3,272.00</c:v>
                </c:pt>
                <c:pt idx="3273">
                  <c:v>3,273.01</c:v>
                </c:pt>
                <c:pt idx="3274">
                  <c:v>3,274.01</c:v>
                </c:pt>
                <c:pt idx="3275">
                  <c:v>3,275.00</c:v>
                </c:pt>
                <c:pt idx="3276">
                  <c:v>3,276.00</c:v>
                </c:pt>
                <c:pt idx="3277">
                  <c:v>3,277.01</c:v>
                </c:pt>
                <c:pt idx="3278">
                  <c:v>3,278.01</c:v>
                </c:pt>
                <c:pt idx="3279">
                  <c:v>3,279.00</c:v>
                </c:pt>
                <c:pt idx="3280">
                  <c:v>3,280.01</c:v>
                </c:pt>
                <c:pt idx="3281">
                  <c:v>3,281.01</c:v>
                </c:pt>
                <c:pt idx="3282">
                  <c:v>3,282.01</c:v>
                </c:pt>
                <c:pt idx="3283">
                  <c:v>3,283.00</c:v>
                </c:pt>
                <c:pt idx="3284">
                  <c:v>3,284.01</c:v>
                </c:pt>
                <c:pt idx="3285">
                  <c:v>3,285.01</c:v>
                </c:pt>
                <c:pt idx="3286">
                  <c:v>3,286.00</c:v>
                </c:pt>
                <c:pt idx="3287">
                  <c:v>3,287.00</c:v>
                </c:pt>
                <c:pt idx="3288">
                  <c:v>3,288.01</c:v>
                </c:pt>
                <c:pt idx="3289">
                  <c:v>3,289.01</c:v>
                </c:pt>
                <c:pt idx="3290">
                  <c:v>3,290.00</c:v>
                </c:pt>
                <c:pt idx="3291">
                  <c:v>3,291.01</c:v>
                </c:pt>
                <c:pt idx="3292">
                  <c:v>3,292.01</c:v>
                </c:pt>
                <c:pt idx="3293">
                  <c:v>3,293.01</c:v>
                </c:pt>
                <c:pt idx="3294">
                  <c:v>3,294.00</c:v>
                </c:pt>
                <c:pt idx="3295">
                  <c:v>3,295.01</c:v>
                </c:pt>
                <c:pt idx="3296">
                  <c:v>3,296.01</c:v>
                </c:pt>
                <c:pt idx="3297">
                  <c:v>3,297.00</c:v>
                </c:pt>
                <c:pt idx="3298">
                  <c:v>3,298.00</c:v>
                </c:pt>
                <c:pt idx="3299">
                  <c:v>3,299.01</c:v>
                </c:pt>
                <c:pt idx="3300">
                  <c:v>3,300.01</c:v>
                </c:pt>
                <c:pt idx="3301">
                  <c:v>3,301.00</c:v>
                </c:pt>
                <c:pt idx="3302">
                  <c:v>3,302.01</c:v>
                </c:pt>
                <c:pt idx="3303">
                  <c:v>3,303.01</c:v>
                </c:pt>
                <c:pt idx="3304">
                  <c:v>3,304.01</c:v>
                </c:pt>
                <c:pt idx="3305">
                  <c:v>3,305.00</c:v>
                </c:pt>
                <c:pt idx="3306">
                  <c:v>3,306.01</c:v>
                </c:pt>
                <c:pt idx="3307">
                  <c:v>3,307.01</c:v>
                </c:pt>
                <c:pt idx="3308">
                  <c:v>3,308.00</c:v>
                </c:pt>
                <c:pt idx="3309">
                  <c:v>3,309.00</c:v>
                </c:pt>
                <c:pt idx="3310">
                  <c:v>3,310.01</c:v>
                </c:pt>
                <c:pt idx="3311">
                  <c:v>3,311.01</c:v>
                </c:pt>
                <c:pt idx="3312">
                  <c:v>3,312.00</c:v>
                </c:pt>
                <c:pt idx="3313">
                  <c:v>3,313.01</c:v>
                </c:pt>
                <c:pt idx="3314">
                  <c:v>3,314.01</c:v>
                </c:pt>
                <c:pt idx="3315">
                  <c:v>3,315.01</c:v>
                </c:pt>
                <c:pt idx="3316">
                  <c:v>3,316.00</c:v>
                </c:pt>
                <c:pt idx="3317">
                  <c:v>3,317.01</c:v>
                </c:pt>
                <c:pt idx="3318">
                  <c:v>3,318.01</c:v>
                </c:pt>
                <c:pt idx="3319">
                  <c:v>3,319.00</c:v>
                </c:pt>
                <c:pt idx="3320">
                  <c:v>3,320.00</c:v>
                </c:pt>
                <c:pt idx="3321">
                  <c:v>3,321.01</c:v>
                </c:pt>
                <c:pt idx="3322">
                  <c:v>3,322.01</c:v>
                </c:pt>
                <c:pt idx="3323">
                  <c:v>3,323.00</c:v>
                </c:pt>
                <c:pt idx="3324">
                  <c:v>3,324.01</c:v>
                </c:pt>
                <c:pt idx="3325">
                  <c:v>3,325.01</c:v>
                </c:pt>
                <c:pt idx="3326">
                  <c:v>3,326.00</c:v>
                </c:pt>
                <c:pt idx="3327">
                  <c:v>3,327.00</c:v>
                </c:pt>
                <c:pt idx="3328">
                  <c:v>3,328.01</c:v>
                </c:pt>
                <c:pt idx="3329">
                  <c:v>3,329.01</c:v>
                </c:pt>
                <c:pt idx="3330">
                  <c:v>3,330.00</c:v>
                </c:pt>
                <c:pt idx="3331">
                  <c:v>3,331.01</c:v>
                </c:pt>
                <c:pt idx="3332">
                  <c:v>3,332.01</c:v>
                </c:pt>
                <c:pt idx="3333">
                  <c:v>3,333.01</c:v>
                </c:pt>
                <c:pt idx="3334">
                  <c:v>3,334.00</c:v>
                </c:pt>
                <c:pt idx="3335">
                  <c:v>3,335.01</c:v>
                </c:pt>
                <c:pt idx="3336">
                  <c:v>3,336.01</c:v>
                </c:pt>
                <c:pt idx="3337">
                  <c:v>3,337.00</c:v>
                </c:pt>
                <c:pt idx="3338">
                  <c:v>3,338.00</c:v>
                </c:pt>
                <c:pt idx="3339">
                  <c:v>3,339.01</c:v>
                </c:pt>
                <c:pt idx="3340">
                  <c:v>3,340.01</c:v>
                </c:pt>
                <c:pt idx="3341">
                  <c:v>3,341.00</c:v>
                </c:pt>
                <c:pt idx="3342">
                  <c:v>3,342.01</c:v>
                </c:pt>
                <c:pt idx="3343">
                  <c:v>3,343.01</c:v>
                </c:pt>
                <c:pt idx="3344">
                  <c:v>3,344.01</c:v>
                </c:pt>
                <c:pt idx="3345">
                  <c:v>3,345.00</c:v>
                </c:pt>
                <c:pt idx="3346">
                  <c:v>3,346.01</c:v>
                </c:pt>
                <c:pt idx="3347">
                  <c:v>3,347.01</c:v>
                </c:pt>
                <c:pt idx="3348">
                  <c:v>3,348.00</c:v>
                </c:pt>
                <c:pt idx="3349">
                  <c:v>3,349.00</c:v>
                </c:pt>
                <c:pt idx="3350">
                  <c:v>3,350.01</c:v>
                </c:pt>
                <c:pt idx="3351">
                  <c:v>3,351.01</c:v>
                </c:pt>
                <c:pt idx="3352">
                  <c:v>3,352.00</c:v>
                </c:pt>
                <c:pt idx="3353">
                  <c:v>3,353.01</c:v>
                </c:pt>
                <c:pt idx="3354">
                  <c:v>3,354.01</c:v>
                </c:pt>
                <c:pt idx="3355">
                  <c:v>3,355.01</c:v>
                </c:pt>
                <c:pt idx="3356">
                  <c:v>3,356.00</c:v>
                </c:pt>
                <c:pt idx="3357">
                  <c:v>3,357.01</c:v>
                </c:pt>
                <c:pt idx="3358">
                  <c:v>3,358.01</c:v>
                </c:pt>
                <c:pt idx="3359">
                  <c:v>3,359.00</c:v>
                </c:pt>
                <c:pt idx="3360">
                  <c:v>3,360.00</c:v>
                </c:pt>
                <c:pt idx="3361">
                  <c:v>3,361.01</c:v>
                </c:pt>
                <c:pt idx="3362">
                  <c:v>3,362.01</c:v>
                </c:pt>
                <c:pt idx="3363">
                  <c:v>3,363.00</c:v>
                </c:pt>
                <c:pt idx="3364">
                  <c:v>3,364.01</c:v>
                </c:pt>
                <c:pt idx="3365">
                  <c:v>3,365.01</c:v>
                </c:pt>
                <c:pt idx="3366">
                  <c:v>3,366.00</c:v>
                </c:pt>
                <c:pt idx="3367">
                  <c:v>3,367.00</c:v>
                </c:pt>
                <c:pt idx="3368">
                  <c:v>3,368.01</c:v>
                </c:pt>
                <c:pt idx="3369">
                  <c:v>3,369.01</c:v>
                </c:pt>
                <c:pt idx="3370">
                  <c:v>3,370.00</c:v>
                </c:pt>
                <c:pt idx="3371">
                  <c:v>3,371.01</c:v>
                </c:pt>
                <c:pt idx="3372">
                  <c:v>3,372.01</c:v>
                </c:pt>
                <c:pt idx="3373">
                  <c:v>3,373.01</c:v>
                </c:pt>
                <c:pt idx="3374">
                  <c:v>3,374.00</c:v>
                </c:pt>
                <c:pt idx="3375">
                  <c:v>3,375.01</c:v>
                </c:pt>
                <c:pt idx="3376">
                  <c:v>3,376.01</c:v>
                </c:pt>
                <c:pt idx="3377">
                  <c:v>3,377.00</c:v>
                </c:pt>
                <c:pt idx="3378">
                  <c:v>3,378.00</c:v>
                </c:pt>
                <c:pt idx="3379">
                  <c:v>3,379.01</c:v>
                </c:pt>
                <c:pt idx="3380">
                  <c:v>3,380.01</c:v>
                </c:pt>
                <c:pt idx="3381">
                  <c:v>3,381.00</c:v>
                </c:pt>
                <c:pt idx="3382">
                  <c:v>3,382.01</c:v>
                </c:pt>
                <c:pt idx="3383">
                  <c:v>3,383.01</c:v>
                </c:pt>
                <c:pt idx="3384">
                  <c:v>3,384.01</c:v>
                </c:pt>
                <c:pt idx="3385">
                  <c:v>3,385.00</c:v>
                </c:pt>
                <c:pt idx="3386">
                  <c:v>3,386.01</c:v>
                </c:pt>
                <c:pt idx="3387">
                  <c:v>3,387.01</c:v>
                </c:pt>
                <c:pt idx="3388">
                  <c:v>3,388.00</c:v>
                </c:pt>
                <c:pt idx="3389">
                  <c:v>3,389.00</c:v>
                </c:pt>
                <c:pt idx="3390">
                  <c:v>3,390.01</c:v>
                </c:pt>
                <c:pt idx="3391">
                  <c:v>3,391.01</c:v>
                </c:pt>
                <c:pt idx="3392">
                  <c:v>3,392.00</c:v>
                </c:pt>
                <c:pt idx="3393">
                  <c:v>3,393.01</c:v>
                </c:pt>
                <c:pt idx="3394">
                  <c:v>3,394.01</c:v>
                </c:pt>
                <c:pt idx="3395">
                  <c:v>3,395.01</c:v>
                </c:pt>
                <c:pt idx="3396">
                  <c:v>3,396.00</c:v>
                </c:pt>
                <c:pt idx="3397">
                  <c:v>3,397.01</c:v>
                </c:pt>
                <c:pt idx="3398">
                  <c:v>3,398.01</c:v>
                </c:pt>
                <c:pt idx="3399">
                  <c:v>3,399.00</c:v>
                </c:pt>
                <c:pt idx="3400">
                  <c:v>3,400.00</c:v>
                </c:pt>
                <c:pt idx="3401">
                  <c:v>3,401.01</c:v>
                </c:pt>
                <c:pt idx="3402">
                  <c:v>3,402.01</c:v>
                </c:pt>
                <c:pt idx="3403">
                  <c:v>3,403.00</c:v>
                </c:pt>
                <c:pt idx="3404">
                  <c:v>3,404.01</c:v>
                </c:pt>
                <c:pt idx="3405">
                  <c:v>3,405.01</c:v>
                </c:pt>
                <c:pt idx="3406">
                  <c:v>3,406.00</c:v>
                </c:pt>
                <c:pt idx="3407">
                  <c:v>3,407.00</c:v>
                </c:pt>
                <c:pt idx="3408">
                  <c:v>3,408.01</c:v>
                </c:pt>
                <c:pt idx="3409">
                  <c:v>3,409.01</c:v>
                </c:pt>
                <c:pt idx="3410">
                  <c:v>3,410.00</c:v>
                </c:pt>
                <c:pt idx="3411">
                  <c:v>3,411.00</c:v>
                </c:pt>
                <c:pt idx="3412">
                  <c:v>3,412.01</c:v>
                </c:pt>
                <c:pt idx="3413">
                  <c:v>3,413.01</c:v>
                </c:pt>
                <c:pt idx="3414">
                  <c:v>3,414.00</c:v>
                </c:pt>
                <c:pt idx="3415">
                  <c:v>3,415.01</c:v>
                </c:pt>
                <c:pt idx="3416">
                  <c:v>3,416.01</c:v>
                </c:pt>
                <c:pt idx="3417">
                  <c:v>3,417.00</c:v>
                </c:pt>
                <c:pt idx="3418">
                  <c:v>3,418.00</c:v>
                </c:pt>
                <c:pt idx="3419">
                  <c:v>3,419.01</c:v>
                </c:pt>
                <c:pt idx="3420">
                  <c:v>3,420.01</c:v>
                </c:pt>
                <c:pt idx="3421">
                  <c:v>3,421.00</c:v>
                </c:pt>
                <c:pt idx="3422">
                  <c:v>3,422.01</c:v>
                </c:pt>
                <c:pt idx="3423">
                  <c:v>3,423.01</c:v>
                </c:pt>
                <c:pt idx="3424">
                  <c:v>3,424.01</c:v>
                </c:pt>
                <c:pt idx="3425">
                  <c:v>3,425.00</c:v>
                </c:pt>
                <c:pt idx="3426">
                  <c:v>3,426.01</c:v>
                </c:pt>
                <c:pt idx="3427">
                  <c:v>3,427.01</c:v>
                </c:pt>
                <c:pt idx="3428">
                  <c:v>3,428.00</c:v>
                </c:pt>
                <c:pt idx="3429">
                  <c:v>3,429.00</c:v>
                </c:pt>
                <c:pt idx="3430">
                  <c:v>3,430.01</c:v>
                </c:pt>
                <c:pt idx="3431">
                  <c:v>3,431.01</c:v>
                </c:pt>
                <c:pt idx="3432">
                  <c:v>3,432.00</c:v>
                </c:pt>
                <c:pt idx="3433">
                  <c:v>3,433.01</c:v>
                </c:pt>
                <c:pt idx="3434">
                  <c:v>3,434.01</c:v>
                </c:pt>
                <c:pt idx="3435">
                  <c:v>3,435.01</c:v>
                </c:pt>
                <c:pt idx="3436">
                  <c:v>3,436.00</c:v>
                </c:pt>
                <c:pt idx="3437">
                  <c:v>3,437.01</c:v>
                </c:pt>
                <c:pt idx="3438">
                  <c:v>3,438.01</c:v>
                </c:pt>
                <c:pt idx="3439">
                  <c:v>3,439.00</c:v>
                </c:pt>
                <c:pt idx="3440">
                  <c:v>3,440.00</c:v>
                </c:pt>
                <c:pt idx="3441">
                  <c:v>3,441.01</c:v>
                </c:pt>
                <c:pt idx="3442">
                  <c:v>3,442.01</c:v>
                </c:pt>
                <c:pt idx="3443">
                  <c:v>3,443.00</c:v>
                </c:pt>
                <c:pt idx="3444">
                  <c:v>3,444.01</c:v>
                </c:pt>
                <c:pt idx="3445">
                  <c:v>3,445.01</c:v>
                </c:pt>
                <c:pt idx="3446">
                  <c:v>3,446.01</c:v>
                </c:pt>
                <c:pt idx="3447">
                  <c:v>3,447.00</c:v>
                </c:pt>
                <c:pt idx="3448">
                  <c:v>3,448.01</c:v>
                </c:pt>
                <c:pt idx="3449">
                  <c:v>3,449.01</c:v>
                </c:pt>
                <c:pt idx="3450">
                  <c:v>3,450.00</c:v>
                </c:pt>
                <c:pt idx="3451">
                  <c:v>3,451.00</c:v>
                </c:pt>
                <c:pt idx="3452">
                  <c:v>3,452.01</c:v>
                </c:pt>
                <c:pt idx="3453">
                  <c:v>3,453.01</c:v>
                </c:pt>
                <c:pt idx="3454">
                  <c:v>3,454.00</c:v>
                </c:pt>
                <c:pt idx="3455">
                  <c:v>3,455.01</c:v>
                </c:pt>
                <c:pt idx="3456">
                  <c:v>3,456.01</c:v>
                </c:pt>
                <c:pt idx="3457">
                  <c:v>3,457.00</c:v>
                </c:pt>
                <c:pt idx="3458">
                  <c:v>3,458.00</c:v>
                </c:pt>
                <c:pt idx="3459">
                  <c:v>3,459.01</c:v>
                </c:pt>
                <c:pt idx="3460">
                  <c:v>3,460.01</c:v>
                </c:pt>
                <c:pt idx="3461">
                  <c:v>3,461.00</c:v>
                </c:pt>
                <c:pt idx="3462">
                  <c:v>3,462.01</c:v>
                </c:pt>
                <c:pt idx="3463">
                  <c:v>3,463.01</c:v>
                </c:pt>
                <c:pt idx="3464">
                  <c:v>3,464.01</c:v>
                </c:pt>
                <c:pt idx="3465">
                  <c:v>3,465.00</c:v>
                </c:pt>
                <c:pt idx="3466">
                  <c:v>3,466.01</c:v>
                </c:pt>
                <c:pt idx="3467">
                  <c:v>3,467.01</c:v>
                </c:pt>
                <c:pt idx="3468">
                  <c:v>3,468.00</c:v>
                </c:pt>
                <c:pt idx="3469">
                  <c:v>3,469.00</c:v>
                </c:pt>
                <c:pt idx="3470">
                  <c:v>3,470.01</c:v>
                </c:pt>
                <c:pt idx="3471">
                  <c:v>3,471.01</c:v>
                </c:pt>
                <c:pt idx="3472">
                  <c:v>3,472.00</c:v>
                </c:pt>
                <c:pt idx="3473">
                  <c:v>3,473.01</c:v>
                </c:pt>
                <c:pt idx="3474">
                  <c:v>3,474.01</c:v>
                </c:pt>
                <c:pt idx="3475">
                  <c:v>3,475.01</c:v>
                </c:pt>
                <c:pt idx="3476">
                  <c:v>3,476.00</c:v>
                </c:pt>
                <c:pt idx="3477">
                  <c:v>3,477.01</c:v>
                </c:pt>
                <c:pt idx="3478">
                  <c:v>3,478.01</c:v>
                </c:pt>
                <c:pt idx="3479">
                  <c:v>3,479.00</c:v>
                </c:pt>
                <c:pt idx="3480">
                  <c:v>3,480.00</c:v>
                </c:pt>
                <c:pt idx="3481">
                  <c:v>3,481.01</c:v>
                </c:pt>
              </c:strCache>
            </c:strRef>
          </c:xVal>
          <c:yVal>
            <c:numRef>
              <c:f>'8-17-2022 2-45-38 PM'!$B$2:$B$3483</c:f>
              <c:numCache>
                <c:formatCode>General</c:formatCode>
                <c:ptCount val="3482"/>
                <c:pt idx="0">
                  <c:v>73.368104000000002</c:v>
                </c:pt>
                <c:pt idx="1">
                  <c:v>73.430546000000007</c:v>
                </c:pt>
                <c:pt idx="2">
                  <c:v>73.430762000000001</c:v>
                </c:pt>
                <c:pt idx="3">
                  <c:v>73.445701999999997</c:v>
                </c:pt>
                <c:pt idx="4">
                  <c:v>73.444243999999998</c:v>
                </c:pt>
                <c:pt idx="5">
                  <c:v>73.439312000000001</c:v>
                </c:pt>
                <c:pt idx="6">
                  <c:v>73.443758000000003</c:v>
                </c:pt>
                <c:pt idx="7">
                  <c:v>73.447664000000003</c:v>
                </c:pt>
                <c:pt idx="8">
                  <c:v>73.438484000000003</c:v>
                </c:pt>
                <c:pt idx="9">
                  <c:v>73.445648000000006</c:v>
                </c:pt>
                <c:pt idx="10">
                  <c:v>73.443613999999997</c:v>
                </c:pt>
                <c:pt idx="11">
                  <c:v>73.439114000000004</c:v>
                </c:pt>
                <c:pt idx="12">
                  <c:v>73.452020000000005</c:v>
                </c:pt>
                <c:pt idx="13">
                  <c:v>73.455241999999998</c:v>
                </c:pt>
                <c:pt idx="14">
                  <c:v>73.454666000000003</c:v>
                </c:pt>
                <c:pt idx="15">
                  <c:v>73.447879999999998</c:v>
                </c:pt>
                <c:pt idx="16">
                  <c:v>73.445954</c:v>
                </c:pt>
                <c:pt idx="17">
                  <c:v>73.445431999999997</c:v>
                </c:pt>
                <c:pt idx="18">
                  <c:v>73.440715999999995</c:v>
                </c:pt>
                <c:pt idx="19">
                  <c:v>73.452055999999999</c:v>
                </c:pt>
                <c:pt idx="20">
                  <c:v>73.455997999999994</c:v>
                </c:pt>
                <c:pt idx="21">
                  <c:v>73.458680000000001</c:v>
                </c:pt>
                <c:pt idx="22">
                  <c:v>73.469408000000001</c:v>
                </c:pt>
                <c:pt idx="23">
                  <c:v>73.466132000000002</c:v>
                </c:pt>
                <c:pt idx="24">
                  <c:v>73.464601999999999</c:v>
                </c:pt>
                <c:pt idx="25">
                  <c:v>73.458932000000004</c:v>
                </c:pt>
                <c:pt idx="26">
                  <c:v>73.457689999999999</c:v>
                </c:pt>
                <c:pt idx="27">
                  <c:v>73.456519999999998</c:v>
                </c:pt>
                <c:pt idx="28">
                  <c:v>73.455511999999999</c:v>
                </c:pt>
                <c:pt idx="29">
                  <c:v>73.455079999999995</c:v>
                </c:pt>
                <c:pt idx="30">
                  <c:v>73.462370000000007</c:v>
                </c:pt>
                <c:pt idx="31">
                  <c:v>73.465232</c:v>
                </c:pt>
                <c:pt idx="32">
                  <c:v>73.469138000000001</c:v>
                </c:pt>
                <c:pt idx="33">
                  <c:v>73.456736000000006</c:v>
                </c:pt>
                <c:pt idx="34">
                  <c:v>73.463161999999997</c:v>
                </c:pt>
                <c:pt idx="35">
                  <c:v>73.475725999999995</c:v>
                </c:pt>
                <c:pt idx="36">
                  <c:v>73.478750000000005</c:v>
                </c:pt>
                <c:pt idx="37">
                  <c:v>73.462603999999999</c:v>
                </c:pt>
                <c:pt idx="38">
                  <c:v>73.474844000000004</c:v>
                </c:pt>
                <c:pt idx="39">
                  <c:v>73.467302000000004</c:v>
                </c:pt>
                <c:pt idx="40">
                  <c:v>73.458175999999995</c:v>
                </c:pt>
                <c:pt idx="41">
                  <c:v>73.460228000000001</c:v>
                </c:pt>
                <c:pt idx="42">
                  <c:v>73.467374000000007</c:v>
                </c:pt>
                <c:pt idx="43">
                  <c:v>73.471118000000004</c:v>
                </c:pt>
                <c:pt idx="44">
                  <c:v>73.475005999999993</c:v>
                </c:pt>
                <c:pt idx="45">
                  <c:v>73.493275999999994</c:v>
                </c:pt>
                <c:pt idx="46">
                  <c:v>73.515956000000003</c:v>
                </c:pt>
                <c:pt idx="47">
                  <c:v>73.540363999999997</c:v>
                </c:pt>
                <c:pt idx="48">
                  <c:v>73.597117999999995</c:v>
                </c:pt>
                <c:pt idx="49">
                  <c:v>73.691258000000005</c:v>
                </c:pt>
                <c:pt idx="50">
                  <c:v>73.794505999999998</c:v>
                </c:pt>
                <c:pt idx="51">
                  <c:v>73.913629999999998</c:v>
                </c:pt>
                <c:pt idx="52">
                  <c:v>74.051546000000002</c:v>
                </c:pt>
                <c:pt idx="53">
                  <c:v>74.204006000000007</c:v>
                </c:pt>
                <c:pt idx="54">
                  <c:v>74.374322000000006</c:v>
                </c:pt>
                <c:pt idx="55">
                  <c:v>74.569513999999998</c:v>
                </c:pt>
                <c:pt idx="56">
                  <c:v>74.807906000000003</c:v>
                </c:pt>
                <c:pt idx="57">
                  <c:v>75.046964000000003</c:v>
                </c:pt>
                <c:pt idx="58">
                  <c:v>75.299270000000007</c:v>
                </c:pt>
                <c:pt idx="59">
                  <c:v>75.543638000000001</c:v>
                </c:pt>
                <c:pt idx="60">
                  <c:v>75.799850000000006</c:v>
                </c:pt>
                <c:pt idx="61">
                  <c:v>76.062578000000002</c:v>
                </c:pt>
                <c:pt idx="62">
                  <c:v>76.300088000000002</c:v>
                </c:pt>
                <c:pt idx="63">
                  <c:v>76.561447999999999</c:v>
                </c:pt>
                <c:pt idx="64">
                  <c:v>76.820791999999997</c:v>
                </c:pt>
                <c:pt idx="65">
                  <c:v>77.071027999999998</c:v>
                </c:pt>
                <c:pt idx="66">
                  <c:v>77.311796000000001</c:v>
                </c:pt>
                <c:pt idx="67">
                  <c:v>77.572490000000002</c:v>
                </c:pt>
                <c:pt idx="68">
                  <c:v>77.852174000000005</c:v>
                </c:pt>
                <c:pt idx="69">
                  <c:v>78.155851999999996</c:v>
                </c:pt>
                <c:pt idx="70">
                  <c:v>78.484495999999993</c:v>
                </c:pt>
                <c:pt idx="71">
                  <c:v>78.796021999999994</c:v>
                </c:pt>
                <c:pt idx="72">
                  <c:v>79.163888</c:v>
                </c:pt>
                <c:pt idx="73">
                  <c:v>79.533392000000006</c:v>
                </c:pt>
                <c:pt idx="74">
                  <c:v>79.906837999999993</c:v>
                </c:pt>
                <c:pt idx="75">
                  <c:v>80.307050000000004</c:v>
                </c:pt>
                <c:pt idx="76">
                  <c:v>80.727457999999999</c:v>
                </c:pt>
                <c:pt idx="77">
                  <c:v>81.174847999999997</c:v>
                </c:pt>
                <c:pt idx="78">
                  <c:v>81.624380000000002</c:v>
                </c:pt>
                <c:pt idx="79">
                  <c:v>82.074650000000005</c:v>
                </c:pt>
                <c:pt idx="80">
                  <c:v>82.526197999999994</c:v>
                </c:pt>
                <c:pt idx="81">
                  <c:v>82.988618000000002</c:v>
                </c:pt>
                <c:pt idx="82">
                  <c:v>83.419880000000006</c:v>
                </c:pt>
                <c:pt idx="83">
                  <c:v>83.825834</c:v>
                </c:pt>
                <c:pt idx="84">
                  <c:v>84.243793999999994</c:v>
                </c:pt>
                <c:pt idx="85">
                  <c:v>84.656263999999993</c:v>
                </c:pt>
                <c:pt idx="86">
                  <c:v>85.086104000000006</c:v>
                </c:pt>
                <c:pt idx="87">
                  <c:v>85.527013999999994</c:v>
                </c:pt>
                <c:pt idx="88">
                  <c:v>85.954586000000006</c:v>
                </c:pt>
                <c:pt idx="89">
                  <c:v>86.418661999999998</c:v>
                </c:pt>
                <c:pt idx="90">
                  <c:v>86.892206000000002</c:v>
                </c:pt>
                <c:pt idx="91">
                  <c:v>87.372085999999996</c:v>
                </c:pt>
                <c:pt idx="92">
                  <c:v>87.875816</c:v>
                </c:pt>
                <c:pt idx="93">
                  <c:v>88.404709999999994</c:v>
                </c:pt>
                <c:pt idx="94">
                  <c:v>88.933369999999996</c:v>
                </c:pt>
                <c:pt idx="95">
                  <c:v>89.477276000000003</c:v>
                </c:pt>
                <c:pt idx="96">
                  <c:v>90.035815999999997</c:v>
                </c:pt>
                <c:pt idx="97">
                  <c:v>90.600368000000003</c:v>
                </c:pt>
                <c:pt idx="98">
                  <c:v>91.157936000000007</c:v>
                </c:pt>
                <c:pt idx="99">
                  <c:v>91.716061999999994</c:v>
                </c:pt>
                <c:pt idx="100">
                  <c:v>92.259247999999999</c:v>
                </c:pt>
                <c:pt idx="101">
                  <c:v>92.785225999999994</c:v>
                </c:pt>
                <c:pt idx="102">
                  <c:v>93.294302000000002</c:v>
                </c:pt>
                <c:pt idx="103">
                  <c:v>93.768764000000004</c:v>
                </c:pt>
                <c:pt idx="104">
                  <c:v>94.240579999999994</c:v>
                </c:pt>
                <c:pt idx="105">
                  <c:v>94.726436000000007</c:v>
                </c:pt>
                <c:pt idx="106">
                  <c:v>95.214361999999994</c:v>
                </c:pt>
                <c:pt idx="107">
                  <c:v>95.705510000000004</c:v>
                </c:pt>
                <c:pt idx="108">
                  <c:v>96.221335999999994</c:v>
                </c:pt>
                <c:pt idx="109">
                  <c:v>96.741788</c:v>
                </c:pt>
                <c:pt idx="110">
                  <c:v>97.283299999999997</c:v>
                </c:pt>
                <c:pt idx="111">
                  <c:v>97.836547999999993</c:v>
                </c:pt>
                <c:pt idx="112">
                  <c:v>98.406841999999997</c:v>
                </c:pt>
                <c:pt idx="113">
                  <c:v>98.996234000000001</c:v>
                </c:pt>
                <c:pt idx="114">
                  <c:v>99.586022</c:v>
                </c:pt>
                <c:pt idx="115">
                  <c:v>100.20191</c:v>
                </c:pt>
                <c:pt idx="116">
                  <c:v>100.839254</c:v>
                </c:pt>
                <c:pt idx="117">
                  <c:v>101.458634</c:v>
                </c:pt>
                <c:pt idx="118">
                  <c:v>102.05603600000001</c:v>
                </c:pt>
                <c:pt idx="119">
                  <c:v>102.621362</c:v>
                </c:pt>
                <c:pt idx="120">
                  <c:v>103.18325</c:v>
                </c:pt>
                <c:pt idx="121">
                  <c:v>103.722656</c:v>
                </c:pt>
                <c:pt idx="122">
                  <c:v>104.24678</c:v>
                </c:pt>
                <c:pt idx="123">
                  <c:v>104.75668400000001</c:v>
                </c:pt>
                <c:pt idx="124">
                  <c:v>105.251738</c:v>
                </c:pt>
                <c:pt idx="125">
                  <c:v>105.748142</c:v>
                </c:pt>
                <c:pt idx="126">
                  <c:v>106.23795800000001</c:v>
                </c:pt>
                <c:pt idx="127">
                  <c:v>106.74608000000001</c:v>
                </c:pt>
                <c:pt idx="128">
                  <c:v>107.270456</c:v>
                </c:pt>
                <c:pt idx="129">
                  <c:v>107.81249</c:v>
                </c:pt>
                <c:pt idx="130">
                  <c:v>108.38937199999999</c:v>
                </c:pt>
                <c:pt idx="131">
                  <c:v>108.96557</c:v>
                </c:pt>
                <c:pt idx="132">
                  <c:v>109.544072</c:v>
                </c:pt>
                <c:pt idx="133">
                  <c:v>110.14466</c:v>
                </c:pt>
                <c:pt idx="134">
                  <c:v>110.77619</c:v>
                </c:pt>
                <c:pt idx="135">
                  <c:v>111.417332</c:v>
                </c:pt>
                <c:pt idx="136">
                  <c:v>112.022294</c:v>
                </c:pt>
                <c:pt idx="137">
                  <c:v>112.638812</c:v>
                </c:pt>
                <c:pt idx="138">
                  <c:v>113.25264799999999</c:v>
                </c:pt>
                <c:pt idx="139">
                  <c:v>113.848106</c:v>
                </c:pt>
                <c:pt idx="140">
                  <c:v>114.419138</c:v>
                </c:pt>
                <c:pt idx="141">
                  <c:v>114.958688</c:v>
                </c:pt>
                <c:pt idx="142">
                  <c:v>115.47663799999999</c:v>
                </c:pt>
                <c:pt idx="143">
                  <c:v>115.994516</c:v>
                </c:pt>
                <c:pt idx="144">
                  <c:v>116.49617600000001</c:v>
                </c:pt>
                <c:pt idx="145">
                  <c:v>116.995154</c:v>
                </c:pt>
                <c:pt idx="146">
                  <c:v>117.520538</c:v>
                </c:pt>
                <c:pt idx="147">
                  <c:v>118.03189999999999</c:v>
                </c:pt>
                <c:pt idx="148">
                  <c:v>118.577192</c:v>
                </c:pt>
                <c:pt idx="149">
                  <c:v>119.1353</c:v>
                </c:pt>
                <c:pt idx="150">
                  <c:v>119.70175999999999</c:v>
                </c:pt>
                <c:pt idx="151">
                  <c:v>120.281774</c:v>
                </c:pt>
                <c:pt idx="152">
                  <c:v>120.88650199999999</c:v>
                </c:pt>
                <c:pt idx="153">
                  <c:v>121.505306</c:v>
                </c:pt>
                <c:pt idx="154">
                  <c:v>122.14112</c:v>
                </c:pt>
                <c:pt idx="155">
                  <c:v>122.76338</c:v>
                </c:pt>
                <c:pt idx="156">
                  <c:v>123.372986</c:v>
                </c:pt>
                <c:pt idx="157">
                  <c:v>123.991736</c:v>
                </c:pt>
                <c:pt idx="158">
                  <c:v>124.60132400000001</c:v>
                </c:pt>
                <c:pt idx="159">
                  <c:v>125.18418200000001</c:v>
                </c:pt>
                <c:pt idx="160">
                  <c:v>125.73393799999999</c:v>
                </c:pt>
                <c:pt idx="161">
                  <c:v>126.25606399999999</c:v>
                </c:pt>
                <c:pt idx="162">
                  <c:v>126.775886</c:v>
                </c:pt>
                <c:pt idx="163">
                  <c:v>127.277564</c:v>
                </c:pt>
                <c:pt idx="164">
                  <c:v>127.77836000000001</c:v>
                </c:pt>
                <c:pt idx="165">
                  <c:v>128.28295399999999</c:v>
                </c:pt>
                <c:pt idx="166">
                  <c:v>128.787566</c:v>
                </c:pt>
                <c:pt idx="167">
                  <c:v>129.306344</c:v>
                </c:pt>
                <c:pt idx="168">
                  <c:v>129.84988999999999</c:v>
                </c:pt>
                <c:pt idx="169">
                  <c:v>130.39788200000001</c:v>
                </c:pt>
                <c:pt idx="170">
                  <c:v>130.96936400000001</c:v>
                </c:pt>
                <c:pt idx="171">
                  <c:v>131.55209600000001</c:v>
                </c:pt>
                <c:pt idx="172">
                  <c:v>132.15016399999999</c:v>
                </c:pt>
                <c:pt idx="173">
                  <c:v>132.75211999999999</c:v>
                </c:pt>
                <c:pt idx="174">
                  <c:v>133.37898799999999</c:v>
                </c:pt>
                <c:pt idx="175">
                  <c:v>134.000528</c:v>
                </c:pt>
                <c:pt idx="176">
                  <c:v>134.63473999999999</c:v>
                </c:pt>
                <c:pt idx="177">
                  <c:v>135.236876</c:v>
                </c:pt>
                <c:pt idx="178">
                  <c:v>135.84230600000001</c:v>
                </c:pt>
                <c:pt idx="179">
                  <c:v>136.41634400000001</c:v>
                </c:pt>
                <c:pt idx="180">
                  <c:v>136.97776400000001</c:v>
                </c:pt>
                <c:pt idx="181">
                  <c:v>137.502824</c:v>
                </c:pt>
                <c:pt idx="182">
                  <c:v>137.99917400000001</c:v>
                </c:pt>
                <c:pt idx="183">
                  <c:v>138.51033799999999</c:v>
                </c:pt>
                <c:pt idx="184">
                  <c:v>139.038602</c:v>
                </c:pt>
                <c:pt idx="185">
                  <c:v>139.549082</c:v>
                </c:pt>
                <c:pt idx="186">
                  <c:v>140.05824799999999</c:v>
                </c:pt>
                <c:pt idx="187">
                  <c:v>140.56858399999999</c:v>
                </c:pt>
                <c:pt idx="188">
                  <c:v>141.102518</c:v>
                </c:pt>
                <c:pt idx="189">
                  <c:v>141.66325399999999</c:v>
                </c:pt>
                <c:pt idx="190">
                  <c:v>142.22847200000001</c:v>
                </c:pt>
                <c:pt idx="191">
                  <c:v>142.809134</c:v>
                </c:pt>
                <c:pt idx="192">
                  <c:v>143.41614799999999</c:v>
                </c:pt>
                <c:pt idx="193">
                  <c:v>144.01792399999999</c:v>
                </c:pt>
                <c:pt idx="194">
                  <c:v>144.63158000000001</c:v>
                </c:pt>
                <c:pt idx="195">
                  <c:v>145.269644</c:v>
                </c:pt>
                <c:pt idx="196">
                  <c:v>145.89141799999999</c:v>
                </c:pt>
                <c:pt idx="197">
                  <c:v>146.50727000000001</c:v>
                </c:pt>
                <c:pt idx="198">
                  <c:v>147.10895600000001</c:v>
                </c:pt>
                <c:pt idx="199">
                  <c:v>147.68713399999999</c:v>
                </c:pt>
                <c:pt idx="200">
                  <c:v>148.25049799999999</c:v>
                </c:pt>
                <c:pt idx="201">
                  <c:v>148.78931</c:v>
                </c:pt>
                <c:pt idx="202">
                  <c:v>149.308448</c:v>
                </c:pt>
                <c:pt idx="203">
                  <c:v>149.82483199999999</c:v>
                </c:pt>
                <c:pt idx="204">
                  <c:v>150.35378</c:v>
                </c:pt>
                <c:pt idx="205">
                  <c:v>150.87070399999999</c:v>
                </c:pt>
                <c:pt idx="206">
                  <c:v>151.400642</c:v>
                </c:pt>
                <c:pt idx="207">
                  <c:v>151.95585199999999</c:v>
                </c:pt>
                <c:pt idx="208">
                  <c:v>152.51133200000001</c:v>
                </c:pt>
                <c:pt idx="209">
                  <c:v>153.08339000000001</c:v>
                </c:pt>
                <c:pt idx="210">
                  <c:v>153.682862</c:v>
                </c:pt>
                <c:pt idx="211">
                  <c:v>154.28192000000001</c:v>
                </c:pt>
                <c:pt idx="212">
                  <c:v>154.881608</c:v>
                </c:pt>
                <c:pt idx="213">
                  <c:v>155.47488799999999</c:v>
                </c:pt>
                <c:pt idx="214">
                  <c:v>156.080984</c:v>
                </c:pt>
                <c:pt idx="215">
                  <c:v>156.65441000000001</c:v>
                </c:pt>
                <c:pt idx="216">
                  <c:v>157.23384799999999</c:v>
                </c:pt>
                <c:pt idx="217">
                  <c:v>157.78691599999999</c:v>
                </c:pt>
                <c:pt idx="218">
                  <c:v>158.32432399999999</c:v>
                </c:pt>
                <c:pt idx="219">
                  <c:v>158.834138</c:v>
                </c:pt>
                <c:pt idx="220">
                  <c:v>159.308402</c:v>
                </c:pt>
                <c:pt idx="221">
                  <c:v>159.790154</c:v>
                </c:pt>
                <c:pt idx="222">
                  <c:v>160.240802</c:v>
                </c:pt>
                <c:pt idx="223">
                  <c:v>160.69114400000001</c:v>
                </c:pt>
                <c:pt idx="224">
                  <c:v>161.133872</c:v>
                </c:pt>
                <c:pt idx="225">
                  <c:v>161.594888</c:v>
                </c:pt>
                <c:pt idx="226">
                  <c:v>162.04103599999999</c:v>
                </c:pt>
                <c:pt idx="227">
                  <c:v>162.50703799999999</c:v>
                </c:pt>
                <c:pt idx="228">
                  <c:v>163.00085000000001</c:v>
                </c:pt>
                <c:pt idx="229">
                  <c:v>163.52128400000001</c:v>
                </c:pt>
                <c:pt idx="230">
                  <c:v>164.01588799999999</c:v>
                </c:pt>
                <c:pt idx="231">
                  <c:v>164.53551200000001</c:v>
                </c:pt>
                <c:pt idx="232">
                  <c:v>165.07948999999999</c:v>
                </c:pt>
                <c:pt idx="233">
                  <c:v>165.62676200000001</c:v>
                </c:pt>
                <c:pt idx="234">
                  <c:v>166.17207199999999</c:v>
                </c:pt>
                <c:pt idx="235">
                  <c:v>166.758116</c:v>
                </c:pt>
                <c:pt idx="236">
                  <c:v>167.34239600000001</c:v>
                </c:pt>
                <c:pt idx="237">
                  <c:v>167.92483999999999</c:v>
                </c:pt>
                <c:pt idx="238">
                  <c:v>168.51156800000001</c:v>
                </c:pt>
                <c:pt idx="239">
                  <c:v>169.08839599999999</c:v>
                </c:pt>
                <c:pt idx="240">
                  <c:v>169.66399999999999</c:v>
                </c:pt>
                <c:pt idx="241">
                  <c:v>170.23289</c:v>
                </c:pt>
                <c:pt idx="242">
                  <c:v>170.78268199999999</c:v>
                </c:pt>
                <c:pt idx="243">
                  <c:v>171.318938</c:v>
                </c:pt>
                <c:pt idx="244">
                  <c:v>171.86158399999999</c:v>
                </c:pt>
                <c:pt idx="245">
                  <c:v>172.40414000000001</c:v>
                </c:pt>
                <c:pt idx="246">
                  <c:v>172.94801000000001</c:v>
                </c:pt>
                <c:pt idx="247">
                  <c:v>173.51263399999999</c:v>
                </c:pt>
                <c:pt idx="248">
                  <c:v>174.09012799999999</c:v>
                </c:pt>
                <c:pt idx="249">
                  <c:v>174.65732600000001</c:v>
                </c:pt>
                <c:pt idx="250">
                  <c:v>175.242074</c:v>
                </c:pt>
                <c:pt idx="251">
                  <c:v>175.83260000000001</c:v>
                </c:pt>
                <c:pt idx="252">
                  <c:v>176.426996</c:v>
                </c:pt>
                <c:pt idx="253">
                  <c:v>177.050624</c:v>
                </c:pt>
                <c:pt idx="254">
                  <c:v>177.66788</c:v>
                </c:pt>
                <c:pt idx="255">
                  <c:v>178.29082399999999</c:v>
                </c:pt>
                <c:pt idx="256">
                  <c:v>178.93326200000001</c:v>
                </c:pt>
                <c:pt idx="257">
                  <c:v>179.56254200000001</c:v>
                </c:pt>
                <c:pt idx="258">
                  <c:v>180.18341599999999</c:v>
                </c:pt>
                <c:pt idx="259">
                  <c:v>180.806522</c:v>
                </c:pt>
                <c:pt idx="260">
                  <c:v>181.398596</c:v>
                </c:pt>
                <c:pt idx="261">
                  <c:v>182.00506999999999</c:v>
                </c:pt>
                <c:pt idx="262">
                  <c:v>182.58013399999999</c:v>
                </c:pt>
                <c:pt idx="263">
                  <c:v>183.16493600000001</c:v>
                </c:pt>
                <c:pt idx="264">
                  <c:v>183.742862</c:v>
                </c:pt>
                <c:pt idx="265">
                  <c:v>184.317026</c:v>
                </c:pt>
                <c:pt idx="266">
                  <c:v>184.89763400000001</c:v>
                </c:pt>
                <c:pt idx="267">
                  <c:v>185.48207600000001</c:v>
                </c:pt>
                <c:pt idx="268">
                  <c:v>186.08354600000001</c:v>
                </c:pt>
                <c:pt idx="269">
                  <c:v>186.67194799999999</c:v>
                </c:pt>
                <c:pt idx="270">
                  <c:v>187.281554</c:v>
                </c:pt>
                <c:pt idx="271">
                  <c:v>187.89695599999999</c:v>
                </c:pt>
                <c:pt idx="272">
                  <c:v>188.52463399999999</c:v>
                </c:pt>
                <c:pt idx="273">
                  <c:v>189.154832</c:v>
                </c:pt>
                <c:pt idx="274">
                  <c:v>189.79105999999999</c:v>
                </c:pt>
                <c:pt idx="275">
                  <c:v>190.42399399999999</c:v>
                </c:pt>
                <c:pt idx="276">
                  <c:v>191.08049</c:v>
                </c:pt>
                <c:pt idx="277">
                  <c:v>191.71904000000001</c:v>
                </c:pt>
                <c:pt idx="278">
                  <c:v>192.34652</c:v>
                </c:pt>
                <c:pt idx="279">
                  <c:v>192.95977999999999</c:v>
                </c:pt>
                <c:pt idx="280">
                  <c:v>193.567136</c:v>
                </c:pt>
                <c:pt idx="281">
                  <c:v>194.15931800000001</c:v>
                </c:pt>
                <c:pt idx="282">
                  <c:v>194.75031200000001</c:v>
                </c:pt>
                <c:pt idx="283">
                  <c:v>195.31191200000001</c:v>
                </c:pt>
                <c:pt idx="284">
                  <c:v>195.866996</c:v>
                </c:pt>
                <c:pt idx="285">
                  <c:v>196.422944</c:v>
                </c:pt>
                <c:pt idx="286">
                  <c:v>197.00153599999999</c:v>
                </c:pt>
                <c:pt idx="287">
                  <c:v>197.57964200000001</c:v>
                </c:pt>
                <c:pt idx="288">
                  <c:v>198.15485000000001</c:v>
                </c:pt>
                <c:pt idx="289">
                  <c:v>198.75586999999999</c:v>
                </c:pt>
                <c:pt idx="290">
                  <c:v>199.34956399999999</c:v>
                </c:pt>
                <c:pt idx="291">
                  <c:v>199.94792000000001</c:v>
                </c:pt>
                <c:pt idx="292">
                  <c:v>200.555114</c:v>
                </c:pt>
                <c:pt idx="293">
                  <c:v>201.17904799999999</c:v>
                </c:pt>
                <c:pt idx="294">
                  <c:v>201.78870800000001</c:v>
                </c:pt>
                <c:pt idx="295">
                  <c:v>202.424882</c:v>
                </c:pt>
                <c:pt idx="296">
                  <c:v>203.048924</c:v>
                </c:pt>
                <c:pt idx="297">
                  <c:v>203.689256</c:v>
                </c:pt>
                <c:pt idx="298">
                  <c:v>204.304982</c:v>
                </c:pt>
                <c:pt idx="299">
                  <c:v>204.89530999999999</c:v>
                </c:pt>
                <c:pt idx="300">
                  <c:v>205.49478199999999</c:v>
                </c:pt>
                <c:pt idx="301">
                  <c:v>206.07398599999999</c:v>
                </c:pt>
                <c:pt idx="302">
                  <c:v>206.63131999999999</c:v>
                </c:pt>
                <c:pt idx="303">
                  <c:v>207.17972599999999</c:v>
                </c:pt>
                <c:pt idx="304">
                  <c:v>207.74701400000001</c:v>
                </c:pt>
                <c:pt idx="305">
                  <c:v>208.30422200000001</c:v>
                </c:pt>
                <c:pt idx="306">
                  <c:v>208.862312</c:v>
                </c:pt>
                <c:pt idx="307">
                  <c:v>209.43447800000001</c:v>
                </c:pt>
                <c:pt idx="308">
                  <c:v>210.02027000000001</c:v>
                </c:pt>
                <c:pt idx="309">
                  <c:v>210.59087</c:v>
                </c:pt>
                <c:pt idx="310">
                  <c:v>211.15941799999999</c:v>
                </c:pt>
                <c:pt idx="311">
                  <c:v>211.75124</c:v>
                </c:pt>
                <c:pt idx="312">
                  <c:v>212.36359999999999</c:v>
                </c:pt>
                <c:pt idx="313">
                  <c:v>212.97757999999999</c:v>
                </c:pt>
                <c:pt idx="314">
                  <c:v>213.58904000000001</c:v>
                </c:pt>
                <c:pt idx="315">
                  <c:v>214.22515999999999</c:v>
                </c:pt>
                <c:pt idx="316">
                  <c:v>214.8458</c:v>
                </c:pt>
                <c:pt idx="317">
                  <c:v>215.45384000000001</c:v>
                </c:pt>
                <c:pt idx="318">
                  <c:v>216.07483999999999</c:v>
                </c:pt>
                <c:pt idx="319">
                  <c:v>216.69944000000001</c:v>
                </c:pt>
                <c:pt idx="320">
                  <c:v>217.29146</c:v>
                </c:pt>
                <c:pt idx="321">
                  <c:v>217.87502000000001</c:v>
                </c:pt>
                <c:pt idx="322">
                  <c:v>218.45156</c:v>
                </c:pt>
                <c:pt idx="323">
                  <c:v>219.02755999999999</c:v>
                </c:pt>
                <c:pt idx="324">
                  <c:v>219.62353999999999</c:v>
                </c:pt>
                <c:pt idx="325">
                  <c:v>220.20385999999999</c:v>
                </c:pt>
                <c:pt idx="326">
                  <c:v>220.77986000000001</c:v>
                </c:pt>
                <c:pt idx="327">
                  <c:v>221.36431999999999</c:v>
                </c:pt>
                <c:pt idx="328">
                  <c:v>221.94986</c:v>
                </c:pt>
                <c:pt idx="329">
                  <c:v>222.54007999999999</c:v>
                </c:pt>
                <c:pt idx="330">
                  <c:v>223.15046000000001</c:v>
                </c:pt>
                <c:pt idx="331">
                  <c:v>223.76174</c:v>
                </c:pt>
                <c:pt idx="332">
                  <c:v>224.36653999999999</c:v>
                </c:pt>
                <c:pt idx="333">
                  <c:v>224.98357999999999</c:v>
                </c:pt>
                <c:pt idx="334">
                  <c:v>225.59522000000001</c:v>
                </c:pt>
                <c:pt idx="335">
                  <c:v>226.21477999999999</c:v>
                </c:pt>
                <c:pt idx="336">
                  <c:v>226.84460000000001</c:v>
                </c:pt>
                <c:pt idx="337">
                  <c:v>227.47748000000001</c:v>
                </c:pt>
                <c:pt idx="338">
                  <c:v>228.08408</c:v>
                </c:pt>
                <c:pt idx="339">
                  <c:v>228.69032000000001</c:v>
                </c:pt>
                <c:pt idx="340">
                  <c:v>229.27585999999999</c:v>
                </c:pt>
                <c:pt idx="341">
                  <c:v>229.8434</c:v>
                </c:pt>
                <c:pt idx="342">
                  <c:v>230.41525999999999</c:v>
                </c:pt>
                <c:pt idx="343">
                  <c:v>231.01141999999999</c:v>
                </c:pt>
                <c:pt idx="344">
                  <c:v>231.59425999999999</c:v>
                </c:pt>
                <c:pt idx="345">
                  <c:v>232.14398</c:v>
                </c:pt>
                <c:pt idx="346">
                  <c:v>232.70359999999999</c:v>
                </c:pt>
                <c:pt idx="347">
                  <c:v>233.29364000000001</c:v>
                </c:pt>
                <c:pt idx="348">
                  <c:v>233.87198000000001</c:v>
                </c:pt>
                <c:pt idx="349">
                  <c:v>234.46994000000001</c:v>
                </c:pt>
                <c:pt idx="350">
                  <c:v>235.06970000000001</c:v>
                </c:pt>
                <c:pt idx="351">
                  <c:v>235.65343999999999</c:v>
                </c:pt>
                <c:pt idx="352">
                  <c:v>236.25518</c:v>
                </c:pt>
                <c:pt idx="353">
                  <c:v>236.86681999999999</c:v>
                </c:pt>
                <c:pt idx="354">
                  <c:v>237.4871</c:v>
                </c:pt>
                <c:pt idx="355">
                  <c:v>238.09927999999999</c:v>
                </c:pt>
                <c:pt idx="356">
                  <c:v>238.71884</c:v>
                </c:pt>
                <c:pt idx="357">
                  <c:v>239.33588</c:v>
                </c:pt>
                <c:pt idx="358">
                  <c:v>239.95364000000001</c:v>
                </c:pt>
                <c:pt idx="359">
                  <c:v>240.54241999999999</c:v>
                </c:pt>
                <c:pt idx="360">
                  <c:v>241.13516000000001</c:v>
                </c:pt>
                <c:pt idx="361">
                  <c:v>241.72232</c:v>
                </c:pt>
                <c:pt idx="362">
                  <c:v>242.31613999999999</c:v>
                </c:pt>
                <c:pt idx="363">
                  <c:v>242.90348</c:v>
                </c:pt>
                <c:pt idx="364">
                  <c:v>243.48164</c:v>
                </c:pt>
                <c:pt idx="365">
                  <c:v>244.05709999999999</c:v>
                </c:pt>
                <c:pt idx="366">
                  <c:v>244.62464</c:v>
                </c:pt>
                <c:pt idx="367">
                  <c:v>245.22188</c:v>
                </c:pt>
                <c:pt idx="368">
                  <c:v>245.80688000000001</c:v>
                </c:pt>
                <c:pt idx="369">
                  <c:v>246.4025</c:v>
                </c:pt>
                <c:pt idx="370">
                  <c:v>247.00909999999999</c:v>
                </c:pt>
                <c:pt idx="371">
                  <c:v>247.61372</c:v>
                </c:pt>
                <c:pt idx="372">
                  <c:v>248.21348</c:v>
                </c:pt>
                <c:pt idx="373">
                  <c:v>248.82079999999999</c:v>
                </c:pt>
                <c:pt idx="374">
                  <c:v>249.43892</c:v>
                </c:pt>
                <c:pt idx="375">
                  <c:v>250.05884</c:v>
                </c:pt>
                <c:pt idx="376">
                  <c:v>250.69352000000001</c:v>
                </c:pt>
                <c:pt idx="377">
                  <c:v>251.31451999999999</c:v>
                </c:pt>
                <c:pt idx="378">
                  <c:v>251.91517999999999</c:v>
                </c:pt>
                <c:pt idx="379">
                  <c:v>252.5153</c:v>
                </c:pt>
                <c:pt idx="380">
                  <c:v>253.1183</c:v>
                </c:pt>
                <c:pt idx="381">
                  <c:v>253.72130000000001</c:v>
                </c:pt>
                <c:pt idx="382">
                  <c:v>254.2937</c:v>
                </c:pt>
                <c:pt idx="383">
                  <c:v>254.88463999999999</c:v>
                </c:pt>
                <c:pt idx="384">
                  <c:v>255.47126</c:v>
                </c:pt>
                <c:pt idx="385">
                  <c:v>256.05950000000001</c:v>
                </c:pt>
                <c:pt idx="386">
                  <c:v>256.65674000000001</c:v>
                </c:pt>
                <c:pt idx="387">
                  <c:v>257.24083999999999</c:v>
                </c:pt>
                <c:pt idx="388">
                  <c:v>257.83537999999999</c:v>
                </c:pt>
                <c:pt idx="389">
                  <c:v>258.43477999999999</c:v>
                </c:pt>
                <c:pt idx="390">
                  <c:v>259.01276000000001</c:v>
                </c:pt>
                <c:pt idx="391">
                  <c:v>259.62385999999998</c:v>
                </c:pt>
                <c:pt idx="392">
                  <c:v>260.23532</c:v>
                </c:pt>
                <c:pt idx="393">
                  <c:v>260.83184</c:v>
                </c:pt>
                <c:pt idx="394">
                  <c:v>261.44618000000003</c:v>
                </c:pt>
                <c:pt idx="395">
                  <c:v>262.06718000000001</c:v>
                </c:pt>
                <c:pt idx="396">
                  <c:v>262.67468000000002</c:v>
                </c:pt>
                <c:pt idx="397">
                  <c:v>263.29298</c:v>
                </c:pt>
                <c:pt idx="398">
                  <c:v>263.89796000000001</c:v>
                </c:pt>
                <c:pt idx="399">
                  <c:v>264.49610000000001</c:v>
                </c:pt>
                <c:pt idx="400">
                  <c:v>265.09874000000002</c:v>
                </c:pt>
                <c:pt idx="401">
                  <c:v>265.67725999999999</c:v>
                </c:pt>
                <c:pt idx="402">
                  <c:v>266.26046000000002</c:v>
                </c:pt>
                <c:pt idx="403">
                  <c:v>266.85068000000001</c:v>
                </c:pt>
                <c:pt idx="404">
                  <c:v>267.43009999999998</c:v>
                </c:pt>
                <c:pt idx="405">
                  <c:v>268.01024000000001</c:v>
                </c:pt>
                <c:pt idx="406">
                  <c:v>268.59469999999999</c:v>
                </c:pt>
                <c:pt idx="407">
                  <c:v>269.19211999999999</c:v>
                </c:pt>
                <c:pt idx="408">
                  <c:v>269.79512</c:v>
                </c:pt>
                <c:pt idx="409">
                  <c:v>270.37652000000003</c:v>
                </c:pt>
                <c:pt idx="410">
                  <c:v>270.97573999999997</c:v>
                </c:pt>
                <c:pt idx="411">
                  <c:v>271.57028000000003</c:v>
                </c:pt>
                <c:pt idx="412">
                  <c:v>272.16518000000002</c:v>
                </c:pt>
                <c:pt idx="413">
                  <c:v>272.78041999999999</c:v>
                </c:pt>
                <c:pt idx="414">
                  <c:v>273.37099999999998</c:v>
                </c:pt>
                <c:pt idx="415">
                  <c:v>273.95726000000002</c:v>
                </c:pt>
                <c:pt idx="416">
                  <c:v>274.56565999999998</c:v>
                </c:pt>
                <c:pt idx="417">
                  <c:v>275.16091999999998</c:v>
                </c:pt>
                <c:pt idx="418">
                  <c:v>275.74574000000001</c:v>
                </c:pt>
                <c:pt idx="419">
                  <c:v>276.35719999999998</c:v>
                </c:pt>
                <c:pt idx="420">
                  <c:v>276.96505999999999</c:v>
                </c:pt>
                <c:pt idx="421">
                  <c:v>277.57508000000001</c:v>
                </c:pt>
                <c:pt idx="422">
                  <c:v>278.17952000000002</c:v>
                </c:pt>
                <c:pt idx="423">
                  <c:v>278.77784000000003</c:v>
                </c:pt>
                <c:pt idx="424">
                  <c:v>279.37975999999998</c:v>
                </c:pt>
                <c:pt idx="425">
                  <c:v>279.99716000000001</c:v>
                </c:pt>
                <c:pt idx="426">
                  <c:v>280.60843999999997</c:v>
                </c:pt>
                <c:pt idx="427">
                  <c:v>281.20118000000002</c:v>
                </c:pt>
                <c:pt idx="428">
                  <c:v>281.79734000000002</c:v>
                </c:pt>
                <c:pt idx="429">
                  <c:v>282.40609999999998</c:v>
                </c:pt>
                <c:pt idx="430">
                  <c:v>283.02062000000001</c:v>
                </c:pt>
                <c:pt idx="431">
                  <c:v>283.63189999999997</c:v>
                </c:pt>
                <c:pt idx="432">
                  <c:v>284.24894</c:v>
                </c:pt>
                <c:pt idx="433">
                  <c:v>284.86831999999998</c:v>
                </c:pt>
                <c:pt idx="434">
                  <c:v>285.47888</c:v>
                </c:pt>
                <c:pt idx="435">
                  <c:v>286.09339999999997</c:v>
                </c:pt>
                <c:pt idx="436">
                  <c:v>286.71512000000001</c:v>
                </c:pt>
                <c:pt idx="437">
                  <c:v>287.34296000000001</c:v>
                </c:pt>
                <c:pt idx="438">
                  <c:v>287.96053999999998</c:v>
                </c:pt>
                <c:pt idx="439">
                  <c:v>288.56732</c:v>
                </c:pt>
                <c:pt idx="440">
                  <c:v>289.18508000000003</c:v>
                </c:pt>
                <c:pt idx="441">
                  <c:v>289.78735999999998</c:v>
                </c:pt>
                <c:pt idx="442">
                  <c:v>290.40674000000001</c:v>
                </c:pt>
                <c:pt idx="443">
                  <c:v>291.01603999999998</c:v>
                </c:pt>
                <c:pt idx="444">
                  <c:v>291.63434000000001</c:v>
                </c:pt>
                <c:pt idx="445">
                  <c:v>292.26758000000001</c:v>
                </c:pt>
                <c:pt idx="446">
                  <c:v>292.89452</c:v>
                </c:pt>
                <c:pt idx="447">
                  <c:v>293.51821999999999</c:v>
                </c:pt>
                <c:pt idx="448">
                  <c:v>294.14839999999998</c:v>
                </c:pt>
                <c:pt idx="449">
                  <c:v>294.76886000000002</c:v>
                </c:pt>
                <c:pt idx="450">
                  <c:v>295.40354000000002</c:v>
                </c:pt>
                <c:pt idx="451">
                  <c:v>296.03354000000002</c:v>
                </c:pt>
                <c:pt idx="452">
                  <c:v>296.66012000000001</c:v>
                </c:pt>
                <c:pt idx="453">
                  <c:v>297.30775999999997</c:v>
                </c:pt>
                <c:pt idx="454">
                  <c:v>297.94801999999999</c:v>
                </c:pt>
                <c:pt idx="455">
                  <c:v>298.59638000000001</c:v>
                </c:pt>
                <c:pt idx="456">
                  <c:v>299.22782000000001</c:v>
                </c:pt>
                <c:pt idx="457">
                  <c:v>299.86124000000001</c:v>
                </c:pt>
                <c:pt idx="458">
                  <c:v>300.50438000000003</c:v>
                </c:pt>
                <c:pt idx="459">
                  <c:v>301.14301999999998</c:v>
                </c:pt>
                <c:pt idx="460">
                  <c:v>301.76888000000002</c:v>
                </c:pt>
                <c:pt idx="461">
                  <c:v>302.41561999999999</c:v>
                </c:pt>
                <c:pt idx="462">
                  <c:v>303.05174</c:v>
                </c:pt>
                <c:pt idx="463">
                  <c:v>303.70352000000003</c:v>
                </c:pt>
                <c:pt idx="464">
                  <c:v>304.35908000000001</c:v>
                </c:pt>
                <c:pt idx="465">
                  <c:v>305.00743999999997</c:v>
                </c:pt>
                <c:pt idx="466">
                  <c:v>305.69234</c:v>
                </c:pt>
                <c:pt idx="467">
                  <c:v>306.36932000000002</c:v>
                </c:pt>
                <c:pt idx="468">
                  <c:v>307.05673999999999</c:v>
                </c:pt>
                <c:pt idx="469">
                  <c:v>307.74919999999997</c:v>
                </c:pt>
                <c:pt idx="470">
                  <c:v>308.44436000000002</c:v>
                </c:pt>
                <c:pt idx="471">
                  <c:v>309.14870000000002</c:v>
                </c:pt>
                <c:pt idx="472">
                  <c:v>309.86743999999999</c:v>
                </c:pt>
                <c:pt idx="473">
                  <c:v>310.58852000000002</c:v>
                </c:pt>
                <c:pt idx="474">
                  <c:v>311.31752</c:v>
                </c:pt>
                <c:pt idx="475">
                  <c:v>312.07208000000003</c:v>
                </c:pt>
                <c:pt idx="476">
                  <c:v>312.81169999999997</c:v>
                </c:pt>
                <c:pt idx="477">
                  <c:v>313.54250000000002</c:v>
                </c:pt>
                <c:pt idx="478">
                  <c:v>314.29201999999998</c:v>
                </c:pt>
                <c:pt idx="479">
                  <c:v>315.03577999999999</c:v>
                </c:pt>
                <c:pt idx="480">
                  <c:v>315.77629999999999</c:v>
                </c:pt>
                <c:pt idx="481">
                  <c:v>316.51159999999999</c:v>
                </c:pt>
                <c:pt idx="482">
                  <c:v>317.24401999999998</c:v>
                </c:pt>
                <c:pt idx="483">
                  <c:v>317.96762000000001</c:v>
                </c:pt>
                <c:pt idx="484">
                  <c:v>318.69986</c:v>
                </c:pt>
                <c:pt idx="485">
                  <c:v>319.41320000000002</c:v>
                </c:pt>
                <c:pt idx="486">
                  <c:v>320.16091999999998</c:v>
                </c:pt>
                <c:pt idx="487">
                  <c:v>320.90755999999999</c:v>
                </c:pt>
                <c:pt idx="488">
                  <c:v>321.65654000000001</c:v>
                </c:pt>
                <c:pt idx="489">
                  <c:v>322.42171999999999</c:v>
                </c:pt>
                <c:pt idx="490">
                  <c:v>323.19734</c:v>
                </c:pt>
                <c:pt idx="491">
                  <c:v>323.99311999999998</c:v>
                </c:pt>
                <c:pt idx="492">
                  <c:v>324.80059999999997</c:v>
                </c:pt>
                <c:pt idx="493">
                  <c:v>325.60574000000003</c:v>
                </c:pt>
                <c:pt idx="494">
                  <c:v>326.4359</c:v>
                </c:pt>
                <c:pt idx="495">
                  <c:v>327.25814000000003</c:v>
                </c:pt>
                <c:pt idx="496">
                  <c:v>328.08055999999999</c:v>
                </c:pt>
                <c:pt idx="497">
                  <c:v>328.88839999999999</c:v>
                </c:pt>
                <c:pt idx="498">
                  <c:v>329.71028000000001</c:v>
                </c:pt>
                <c:pt idx="499">
                  <c:v>330.52172000000002</c:v>
                </c:pt>
                <c:pt idx="500">
                  <c:v>331.32434000000001</c:v>
                </c:pt>
                <c:pt idx="501">
                  <c:v>332.15539999999999</c:v>
                </c:pt>
                <c:pt idx="502">
                  <c:v>332.97404</c:v>
                </c:pt>
                <c:pt idx="503">
                  <c:v>333.80635999999998</c:v>
                </c:pt>
                <c:pt idx="504">
                  <c:v>334.61509999999998</c:v>
                </c:pt>
                <c:pt idx="505">
                  <c:v>335.46019999999999</c:v>
                </c:pt>
                <c:pt idx="506">
                  <c:v>336.31052</c:v>
                </c:pt>
                <c:pt idx="507">
                  <c:v>337.17218000000003</c:v>
                </c:pt>
                <c:pt idx="508">
                  <c:v>338.08963999999997</c:v>
                </c:pt>
                <c:pt idx="509">
                  <c:v>339.16928000000001</c:v>
                </c:pt>
                <c:pt idx="510">
                  <c:v>340.41937999999999</c:v>
                </c:pt>
                <c:pt idx="511">
                  <c:v>341.59658000000002</c:v>
                </c:pt>
                <c:pt idx="512">
                  <c:v>342.40892000000002</c:v>
                </c:pt>
                <c:pt idx="513">
                  <c:v>342.73561999999998</c:v>
                </c:pt>
                <c:pt idx="514">
                  <c:v>342.61826000000002</c:v>
                </c:pt>
                <c:pt idx="515">
                  <c:v>341.98754000000002</c:v>
                </c:pt>
                <c:pt idx="516">
                  <c:v>340.85264000000001</c:v>
                </c:pt>
                <c:pt idx="517">
                  <c:v>339.50641999999999</c:v>
                </c:pt>
                <c:pt idx="518">
                  <c:v>338.22949999999997</c:v>
                </c:pt>
                <c:pt idx="519">
                  <c:v>337.11908</c:v>
                </c:pt>
                <c:pt idx="520">
                  <c:v>336.25886000000003</c:v>
                </c:pt>
                <c:pt idx="521">
                  <c:v>335.65568000000002</c:v>
                </c:pt>
                <c:pt idx="522">
                  <c:v>335.27210000000002</c:v>
                </c:pt>
                <c:pt idx="523">
                  <c:v>335.12198000000001</c:v>
                </c:pt>
                <c:pt idx="524">
                  <c:v>335.20927999999998</c:v>
                </c:pt>
                <c:pt idx="525">
                  <c:v>335.49745999999999</c:v>
                </c:pt>
                <c:pt idx="526">
                  <c:v>335.92838</c:v>
                </c:pt>
                <c:pt idx="527">
                  <c:v>336.47467999999998</c:v>
                </c:pt>
                <c:pt idx="528">
                  <c:v>337.10701999999998</c:v>
                </c:pt>
                <c:pt idx="529">
                  <c:v>337.80200000000002</c:v>
                </c:pt>
                <c:pt idx="530">
                  <c:v>338.56376</c:v>
                </c:pt>
                <c:pt idx="531">
                  <c:v>339.38276000000002</c:v>
                </c:pt>
                <c:pt idx="532">
                  <c:v>340.27339999999998</c:v>
                </c:pt>
                <c:pt idx="533">
                  <c:v>341.14640000000003</c:v>
                </c:pt>
                <c:pt idx="534">
                  <c:v>341.96809999999999</c:v>
                </c:pt>
                <c:pt idx="535">
                  <c:v>342.78134</c:v>
                </c:pt>
                <c:pt idx="536">
                  <c:v>343.59980000000002</c:v>
                </c:pt>
                <c:pt idx="537">
                  <c:v>344.43338</c:v>
                </c:pt>
                <c:pt idx="538">
                  <c:v>345.27073999999999</c:v>
                </c:pt>
                <c:pt idx="539">
                  <c:v>346.12988000000001</c:v>
                </c:pt>
                <c:pt idx="540">
                  <c:v>347.02357999999998</c:v>
                </c:pt>
                <c:pt idx="541">
                  <c:v>347.93671999999998</c:v>
                </c:pt>
                <c:pt idx="542">
                  <c:v>348.85255999999998</c:v>
                </c:pt>
                <c:pt idx="543">
                  <c:v>349.74896000000001</c:v>
                </c:pt>
                <c:pt idx="544">
                  <c:v>350.64229999999998</c:v>
                </c:pt>
                <c:pt idx="545">
                  <c:v>351.58855999999997</c:v>
                </c:pt>
                <c:pt idx="546">
                  <c:v>352.54597999999999</c:v>
                </c:pt>
                <c:pt idx="547">
                  <c:v>353.49025999999998</c:v>
                </c:pt>
                <c:pt idx="548">
                  <c:v>354.47107999999997</c:v>
                </c:pt>
                <c:pt idx="549">
                  <c:v>355.47836000000001</c:v>
                </c:pt>
                <c:pt idx="550">
                  <c:v>356.47609999999997</c:v>
                </c:pt>
                <c:pt idx="551">
                  <c:v>357.45422000000002</c:v>
                </c:pt>
                <c:pt idx="552">
                  <c:v>358.42045999999999</c:v>
                </c:pt>
                <c:pt idx="553">
                  <c:v>359.39947999999998</c:v>
                </c:pt>
                <c:pt idx="554">
                  <c:v>360.42836</c:v>
                </c:pt>
                <c:pt idx="555">
                  <c:v>361.47433999999998</c:v>
                </c:pt>
                <c:pt idx="556">
                  <c:v>362.52625999999998</c:v>
                </c:pt>
                <c:pt idx="557">
                  <c:v>363.60068000000001</c:v>
                </c:pt>
                <c:pt idx="558">
                  <c:v>364.6859</c:v>
                </c:pt>
                <c:pt idx="559">
                  <c:v>365.76319999999998</c:v>
                </c:pt>
                <c:pt idx="560">
                  <c:v>366.83816000000002</c:v>
                </c:pt>
                <c:pt idx="561">
                  <c:v>367.92608000000001</c:v>
                </c:pt>
                <c:pt idx="562">
                  <c:v>369.03667999999999</c:v>
                </c:pt>
                <c:pt idx="563">
                  <c:v>370.14188000000001</c:v>
                </c:pt>
                <c:pt idx="564">
                  <c:v>371.26202000000001</c:v>
                </c:pt>
                <c:pt idx="565">
                  <c:v>372.39890000000003</c:v>
                </c:pt>
                <c:pt idx="566">
                  <c:v>373.56349999999998</c:v>
                </c:pt>
                <c:pt idx="567">
                  <c:v>374.72413999999998</c:v>
                </c:pt>
                <c:pt idx="568">
                  <c:v>375.89521999999999</c:v>
                </c:pt>
                <c:pt idx="569">
                  <c:v>377.09041999999999</c:v>
                </c:pt>
                <c:pt idx="570">
                  <c:v>378.27086000000003</c:v>
                </c:pt>
                <c:pt idx="571">
                  <c:v>379.47271999999998</c:v>
                </c:pt>
                <c:pt idx="572">
                  <c:v>380.6807</c:v>
                </c:pt>
                <c:pt idx="573">
                  <c:v>381.87698</c:v>
                </c:pt>
                <c:pt idx="574">
                  <c:v>383.05849999999998</c:v>
                </c:pt>
                <c:pt idx="575">
                  <c:v>384.20978000000002</c:v>
                </c:pt>
                <c:pt idx="576">
                  <c:v>385.32416000000001</c:v>
                </c:pt>
                <c:pt idx="577">
                  <c:v>386.42791999999997</c:v>
                </c:pt>
                <c:pt idx="578">
                  <c:v>387.49928</c:v>
                </c:pt>
                <c:pt idx="579">
                  <c:v>388.53769999999997</c:v>
                </c:pt>
                <c:pt idx="580">
                  <c:v>389.57378</c:v>
                </c:pt>
                <c:pt idx="581">
                  <c:v>390.59834000000001</c:v>
                </c:pt>
                <c:pt idx="582">
                  <c:v>391.64684</c:v>
                </c:pt>
                <c:pt idx="583">
                  <c:v>392.7029</c:v>
                </c:pt>
                <c:pt idx="584">
                  <c:v>393.74473999999998</c:v>
                </c:pt>
                <c:pt idx="585">
                  <c:v>394.76209999999998</c:v>
                </c:pt>
                <c:pt idx="586">
                  <c:v>395.81060000000002</c:v>
                </c:pt>
                <c:pt idx="587">
                  <c:v>396.86432000000002</c:v>
                </c:pt>
                <c:pt idx="588">
                  <c:v>397.92595999999998</c:v>
                </c:pt>
                <c:pt idx="589">
                  <c:v>398.98003999999997</c:v>
                </c:pt>
                <c:pt idx="590">
                  <c:v>400.00765999999999</c:v>
                </c:pt>
                <c:pt idx="591">
                  <c:v>401.00036</c:v>
                </c:pt>
                <c:pt idx="592">
                  <c:v>402.00008000000003</c:v>
                </c:pt>
                <c:pt idx="593">
                  <c:v>402.99961999999999</c:v>
                </c:pt>
                <c:pt idx="594">
                  <c:v>403.96190000000001</c:v>
                </c:pt>
                <c:pt idx="595">
                  <c:v>404.90906000000001</c:v>
                </c:pt>
                <c:pt idx="596">
                  <c:v>405.73471999999998</c:v>
                </c:pt>
                <c:pt idx="597">
                  <c:v>406.54111999999998</c:v>
                </c:pt>
                <c:pt idx="598">
                  <c:v>407.36948000000001</c:v>
                </c:pt>
                <c:pt idx="599">
                  <c:v>408.24068</c:v>
                </c:pt>
                <c:pt idx="600">
                  <c:v>409.12016</c:v>
                </c:pt>
                <c:pt idx="601">
                  <c:v>410.03222</c:v>
                </c:pt>
                <c:pt idx="602">
                  <c:v>410.95634000000001</c:v>
                </c:pt>
                <c:pt idx="603">
                  <c:v>411.84931999999998</c:v>
                </c:pt>
                <c:pt idx="604">
                  <c:v>412.77001999999999</c:v>
                </c:pt>
                <c:pt idx="605">
                  <c:v>413.73212000000001</c:v>
                </c:pt>
                <c:pt idx="606">
                  <c:v>414.70231999999999</c:v>
                </c:pt>
                <c:pt idx="607">
                  <c:v>415.67863999999997</c:v>
                </c:pt>
                <c:pt idx="608">
                  <c:v>416.66917999999998</c:v>
                </c:pt>
                <c:pt idx="609">
                  <c:v>417.69517999999999</c:v>
                </c:pt>
                <c:pt idx="610">
                  <c:v>418.72658000000001</c:v>
                </c:pt>
                <c:pt idx="611">
                  <c:v>419.75815999999998</c:v>
                </c:pt>
                <c:pt idx="612">
                  <c:v>420.77749999999997</c:v>
                </c:pt>
                <c:pt idx="613">
                  <c:v>421.75562000000002</c:v>
                </c:pt>
                <c:pt idx="614">
                  <c:v>422.68621999999999</c:v>
                </c:pt>
                <c:pt idx="615">
                  <c:v>423.57542000000001</c:v>
                </c:pt>
                <c:pt idx="616">
                  <c:v>424.44319999999999</c:v>
                </c:pt>
                <c:pt idx="617">
                  <c:v>425.32303999999999</c:v>
                </c:pt>
                <c:pt idx="618">
                  <c:v>426.19387999999998</c:v>
                </c:pt>
                <c:pt idx="619">
                  <c:v>427.09892000000002</c:v>
                </c:pt>
                <c:pt idx="620">
                  <c:v>428.06209999999999</c:v>
                </c:pt>
                <c:pt idx="621">
                  <c:v>429.01069999999999</c:v>
                </c:pt>
                <c:pt idx="622">
                  <c:v>429.93896000000001</c:v>
                </c:pt>
                <c:pt idx="623">
                  <c:v>430.87603999999999</c:v>
                </c:pt>
                <c:pt idx="624">
                  <c:v>431.80430000000001</c:v>
                </c:pt>
                <c:pt idx="625">
                  <c:v>432.71996000000001</c:v>
                </c:pt>
                <c:pt idx="626">
                  <c:v>433.6232</c:v>
                </c:pt>
                <c:pt idx="627">
                  <c:v>434.55829999999997</c:v>
                </c:pt>
                <c:pt idx="628">
                  <c:v>435.48782</c:v>
                </c:pt>
                <c:pt idx="629">
                  <c:v>436.40672000000001</c:v>
                </c:pt>
                <c:pt idx="630">
                  <c:v>437.30329999999998</c:v>
                </c:pt>
                <c:pt idx="631">
                  <c:v>438.16802000000001</c:v>
                </c:pt>
                <c:pt idx="632">
                  <c:v>439.00736000000001</c:v>
                </c:pt>
                <c:pt idx="633">
                  <c:v>439.82726000000002</c:v>
                </c:pt>
                <c:pt idx="634">
                  <c:v>440.6198</c:v>
                </c:pt>
                <c:pt idx="635">
                  <c:v>441.44672000000003</c:v>
                </c:pt>
                <c:pt idx="636">
                  <c:v>442.35698000000002</c:v>
                </c:pt>
                <c:pt idx="637">
                  <c:v>443.31601999999998</c:v>
                </c:pt>
                <c:pt idx="638">
                  <c:v>444.2792</c:v>
                </c:pt>
                <c:pt idx="639">
                  <c:v>445.18838</c:v>
                </c:pt>
                <c:pt idx="640">
                  <c:v>446.01224000000002</c:v>
                </c:pt>
                <c:pt idx="641">
                  <c:v>446.77418</c:v>
                </c:pt>
                <c:pt idx="642">
                  <c:v>447.53899999999999</c:v>
                </c:pt>
                <c:pt idx="643">
                  <c:v>448.34935999999999</c:v>
                </c:pt>
                <c:pt idx="644">
                  <c:v>449.14460000000003</c:v>
                </c:pt>
                <c:pt idx="645">
                  <c:v>449.94650000000001</c:v>
                </c:pt>
                <c:pt idx="646">
                  <c:v>450.78206</c:v>
                </c:pt>
                <c:pt idx="647">
                  <c:v>451.65812</c:v>
                </c:pt>
                <c:pt idx="648">
                  <c:v>452.56135999999998</c:v>
                </c:pt>
                <c:pt idx="649">
                  <c:v>453.54631999999998</c:v>
                </c:pt>
                <c:pt idx="650">
                  <c:v>454.57087999999999</c:v>
                </c:pt>
                <c:pt idx="651">
                  <c:v>455.58967999999999</c:v>
                </c:pt>
                <c:pt idx="652">
                  <c:v>456.61622</c:v>
                </c:pt>
                <c:pt idx="653">
                  <c:v>457.66165999999998</c:v>
                </c:pt>
                <c:pt idx="654">
                  <c:v>458.77586000000002</c:v>
                </c:pt>
                <c:pt idx="655">
                  <c:v>459.92606000000001</c:v>
                </c:pt>
                <c:pt idx="656">
                  <c:v>461.04728</c:v>
                </c:pt>
                <c:pt idx="657">
                  <c:v>462.15212000000002</c:v>
                </c:pt>
                <c:pt idx="658">
                  <c:v>463.2962</c:v>
                </c:pt>
                <c:pt idx="659">
                  <c:v>464.48617999999999</c:v>
                </c:pt>
                <c:pt idx="660">
                  <c:v>465.6542</c:v>
                </c:pt>
                <c:pt idx="661">
                  <c:v>466.81214</c:v>
                </c:pt>
                <c:pt idx="662">
                  <c:v>467.95010000000002</c:v>
                </c:pt>
                <c:pt idx="663">
                  <c:v>469.14440000000002</c:v>
                </c:pt>
                <c:pt idx="664">
                  <c:v>470.37362000000002</c:v>
                </c:pt>
                <c:pt idx="665">
                  <c:v>471.61687999999998</c:v>
                </c:pt>
                <c:pt idx="666">
                  <c:v>472.85005999999998</c:v>
                </c:pt>
                <c:pt idx="667">
                  <c:v>474.09278</c:v>
                </c:pt>
                <c:pt idx="668">
                  <c:v>475.37869999999998</c:v>
                </c:pt>
                <c:pt idx="669">
                  <c:v>476.70925999999997</c:v>
                </c:pt>
                <c:pt idx="670">
                  <c:v>478.10444000000001</c:v>
                </c:pt>
                <c:pt idx="671">
                  <c:v>479.53021999999999</c:v>
                </c:pt>
                <c:pt idx="672">
                  <c:v>480.94646</c:v>
                </c:pt>
                <c:pt idx="673">
                  <c:v>482.38466</c:v>
                </c:pt>
                <c:pt idx="674">
                  <c:v>483.99151999999998</c:v>
                </c:pt>
                <c:pt idx="675">
                  <c:v>485.74903999999998</c:v>
                </c:pt>
                <c:pt idx="676">
                  <c:v>487.57981999999998</c:v>
                </c:pt>
                <c:pt idx="677">
                  <c:v>489.50348000000002</c:v>
                </c:pt>
                <c:pt idx="678">
                  <c:v>491.55944</c:v>
                </c:pt>
                <c:pt idx="679">
                  <c:v>493.71548000000001</c:v>
                </c:pt>
                <c:pt idx="680">
                  <c:v>496.00598000000002</c:v>
                </c:pt>
                <c:pt idx="681">
                  <c:v>498.54505999999998</c:v>
                </c:pt>
                <c:pt idx="682">
                  <c:v>501.32407999999998</c:v>
                </c:pt>
                <c:pt idx="683">
                  <c:v>504.2894</c:v>
                </c:pt>
                <c:pt idx="684">
                  <c:v>507.53462000000002</c:v>
                </c:pt>
                <c:pt idx="685">
                  <c:v>511.13137999999998</c:v>
                </c:pt>
                <c:pt idx="686">
                  <c:v>515.02945999999997</c:v>
                </c:pt>
                <c:pt idx="687">
                  <c:v>519.32227999999998</c:v>
                </c:pt>
                <c:pt idx="688">
                  <c:v>524.01487999999995</c:v>
                </c:pt>
                <c:pt idx="689">
                  <c:v>529.15153999999995</c:v>
                </c:pt>
                <c:pt idx="690">
                  <c:v>534.69176000000004</c:v>
                </c:pt>
                <c:pt idx="691">
                  <c:v>540.56029999999998</c:v>
                </c:pt>
                <c:pt idx="692">
                  <c:v>546.78218000000004</c:v>
                </c:pt>
                <c:pt idx="693">
                  <c:v>553.22311999999999</c:v>
                </c:pt>
                <c:pt idx="694">
                  <c:v>559.66207999999995</c:v>
                </c:pt>
                <c:pt idx="695">
                  <c:v>566.00905999999998</c:v>
                </c:pt>
                <c:pt idx="696">
                  <c:v>572.12095999999997</c:v>
                </c:pt>
                <c:pt idx="697">
                  <c:v>577.91156000000001</c:v>
                </c:pt>
                <c:pt idx="698">
                  <c:v>583.27862000000005</c:v>
                </c:pt>
                <c:pt idx="699">
                  <c:v>588.19118000000003</c:v>
                </c:pt>
                <c:pt idx="700">
                  <c:v>592.63178000000005</c:v>
                </c:pt>
                <c:pt idx="701">
                  <c:v>596.45785999999998</c:v>
                </c:pt>
                <c:pt idx="702">
                  <c:v>599.62099999999998</c:v>
                </c:pt>
                <c:pt idx="703">
                  <c:v>602.17736000000002</c:v>
                </c:pt>
                <c:pt idx="704">
                  <c:v>604.31341999999995</c:v>
                </c:pt>
                <c:pt idx="705">
                  <c:v>606.06913999999995</c:v>
                </c:pt>
                <c:pt idx="706">
                  <c:v>607.46432000000004</c:v>
                </c:pt>
                <c:pt idx="707">
                  <c:v>608.51768000000004</c:v>
                </c:pt>
                <c:pt idx="708">
                  <c:v>609.27170000000001</c:v>
                </c:pt>
                <c:pt idx="709">
                  <c:v>609.79441999999995</c:v>
                </c:pt>
                <c:pt idx="710">
                  <c:v>610.08457999999996</c:v>
                </c:pt>
                <c:pt idx="711">
                  <c:v>610.16233999999997</c:v>
                </c:pt>
                <c:pt idx="712">
                  <c:v>610.07809999999995</c:v>
                </c:pt>
                <c:pt idx="713">
                  <c:v>609.84914000000003</c:v>
                </c:pt>
                <c:pt idx="714">
                  <c:v>609.54259999999999</c:v>
                </c:pt>
                <c:pt idx="715">
                  <c:v>609.26864</c:v>
                </c:pt>
                <c:pt idx="716">
                  <c:v>608.94104000000004</c:v>
                </c:pt>
                <c:pt idx="717">
                  <c:v>608.46655999999996</c:v>
                </c:pt>
                <c:pt idx="718">
                  <c:v>607.88084000000003</c:v>
                </c:pt>
                <c:pt idx="719">
                  <c:v>607.27027999999996</c:v>
                </c:pt>
                <c:pt idx="720">
                  <c:v>606.65557999999999</c:v>
                </c:pt>
                <c:pt idx="721">
                  <c:v>606.00649999999996</c:v>
                </c:pt>
                <c:pt idx="722">
                  <c:v>605.36174000000005</c:v>
                </c:pt>
                <c:pt idx="723">
                  <c:v>604.69952000000001</c:v>
                </c:pt>
                <c:pt idx="724">
                  <c:v>603.99104</c:v>
                </c:pt>
                <c:pt idx="725">
                  <c:v>603.30254000000002</c:v>
                </c:pt>
                <c:pt idx="726">
                  <c:v>602.62213999999994</c:v>
                </c:pt>
                <c:pt idx="727">
                  <c:v>601.91995999999995</c:v>
                </c:pt>
                <c:pt idx="728">
                  <c:v>601.1825</c:v>
                </c:pt>
                <c:pt idx="729">
                  <c:v>600.43730000000005</c:v>
                </c:pt>
                <c:pt idx="730">
                  <c:v>599.67337999999995</c:v>
                </c:pt>
                <c:pt idx="731">
                  <c:v>598.86302000000001</c:v>
                </c:pt>
                <c:pt idx="732">
                  <c:v>598.04024000000004</c:v>
                </c:pt>
                <c:pt idx="733">
                  <c:v>597.16003999999998</c:v>
                </c:pt>
                <c:pt idx="734">
                  <c:v>596.26058</c:v>
                </c:pt>
                <c:pt idx="735">
                  <c:v>595.31359999999995</c:v>
                </c:pt>
                <c:pt idx="736">
                  <c:v>593.96324000000004</c:v>
                </c:pt>
                <c:pt idx="737">
                  <c:v>592.43647999999996</c:v>
                </c:pt>
                <c:pt idx="738">
                  <c:v>591.11689999999999</c:v>
                </c:pt>
                <c:pt idx="739">
                  <c:v>589.92205999999999</c:v>
                </c:pt>
                <c:pt idx="740">
                  <c:v>588.82010000000002</c:v>
                </c:pt>
                <c:pt idx="741">
                  <c:v>587.77628000000004</c:v>
                </c:pt>
                <c:pt idx="742">
                  <c:v>586.79654000000005</c:v>
                </c:pt>
                <c:pt idx="743">
                  <c:v>585.84595999999999</c:v>
                </c:pt>
                <c:pt idx="744">
                  <c:v>584.91121999999996</c:v>
                </c:pt>
                <c:pt idx="745">
                  <c:v>583.93777999999998</c:v>
                </c:pt>
                <c:pt idx="746">
                  <c:v>582.94597999999996</c:v>
                </c:pt>
                <c:pt idx="747">
                  <c:v>581.96533999999997</c:v>
                </c:pt>
                <c:pt idx="748">
                  <c:v>580.9973</c:v>
                </c:pt>
                <c:pt idx="749">
                  <c:v>580.06957999999997</c:v>
                </c:pt>
                <c:pt idx="750">
                  <c:v>579.16759999999999</c:v>
                </c:pt>
                <c:pt idx="751">
                  <c:v>578.26436000000001</c:v>
                </c:pt>
                <c:pt idx="752">
                  <c:v>577.34960000000001</c:v>
                </c:pt>
                <c:pt idx="753">
                  <c:v>576.44816000000003</c:v>
                </c:pt>
                <c:pt idx="754">
                  <c:v>575.55014000000006</c:v>
                </c:pt>
                <c:pt idx="755">
                  <c:v>574.64563999999996</c:v>
                </c:pt>
                <c:pt idx="756">
                  <c:v>573.73555999999996</c:v>
                </c:pt>
                <c:pt idx="757">
                  <c:v>572.83231999999998</c:v>
                </c:pt>
                <c:pt idx="758">
                  <c:v>571.87940000000003</c:v>
                </c:pt>
                <c:pt idx="759">
                  <c:v>570.9461</c:v>
                </c:pt>
                <c:pt idx="760">
                  <c:v>570.04376000000002</c:v>
                </c:pt>
                <c:pt idx="761">
                  <c:v>569.15006000000005</c:v>
                </c:pt>
                <c:pt idx="762">
                  <c:v>568.28336000000002</c:v>
                </c:pt>
                <c:pt idx="763">
                  <c:v>567.40927999999997</c:v>
                </c:pt>
                <c:pt idx="764">
                  <c:v>566.54834000000005</c:v>
                </c:pt>
                <c:pt idx="765">
                  <c:v>565.67606000000001</c:v>
                </c:pt>
                <c:pt idx="766">
                  <c:v>564.80845999999997</c:v>
                </c:pt>
                <c:pt idx="767">
                  <c:v>563.91962000000001</c:v>
                </c:pt>
                <c:pt idx="768">
                  <c:v>563.04859999999996</c:v>
                </c:pt>
                <c:pt idx="769">
                  <c:v>562.19197999999994</c:v>
                </c:pt>
                <c:pt idx="770">
                  <c:v>561.31898000000001</c:v>
                </c:pt>
                <c:pt idx="771">
                  <c:v>560.43140000000005</c:v>
                </c:pt>
                <c:pt idx="772">
                  <c:v>559.54255999999998</c:v>
                </c:pt>
                <c:pt idx="773">
                  <c:v>558.65642000000003</c:v>
                </c:pt>
                <c:pt idx="774">
                  <c:v>557.78827999999999</c:v>
                </c:pt>
                <c:pt idx="775">
                  <c:v>556.93867999999998</c:v>
                </c:pt>
                <c:pt idx="776">
                  <c:v>556.10257999999999</c:v>
                </c:pt>
                <c:pt idx="777">
                  <c:v>555.28502000000003</c:v>
                </c:pt>
                <c:pt idx="778">
                  <c:v>554.49878000000001</c:v>
                </c:pt>
                <c:pt idx="779">
                  <c:v>553.75106000000005</c:v>
                </c:pt>
                <c:pt idx="780">
                  <c:v>552.99775999999997</c:v>
                </c:pt>
                <c:pt idx="781">
                  <c:v>552.23942</c:v>
                </c:pt>
                <c:pt idx="782">
                  <c:v>551.49998000000005</c:v>
                </c:pt>
                <c:pt idx="783">
                  <c:v>550.79240000000004</c:v>
                </c:pt>
                <c:pt idx="784">
                  <c:v>550.10965999999996</c:v>
                </c:pt>
                <c:pt idx="785">
                  <c:v>549.41</c:v>
                </c:pt>
                <c:pt idx="786">
                  <c:v>548.68046000000004</c:v>
                </c:pt>
                <c:pt idx="787">
                  <c:v>547.96694000000002</c:v>
                </c:pt>
                <c:pt idx="788">
                  <c:v>547.28294000000005</c:v>
                </c:pt>
                <c:pt idx="789">
                  <c:v>546.56672000000003</c:v>
                </c:pt>
                <c:pt idx="790">
                  <c:v>545.84005999999999</c:v>
                </c:pt>
                <c:pt idx="791">
                  <c:v>545.08982000000003</c:v>
                </c:pt>
                <c:pt idx="792">
                  <c:v>544.32050000000004</c:v>
                </c:pt>
                <c:pt idx="793">
                  <c:v>543.53858000000002</c:v>
                </c:pt>
                <c:pt idx="794">
                  <c:v>542.70716000000004</c:v>
                </c:pt>
                <c:pt idx="795">
                  <c:v>541.88041999999996</c:v>
                </c:pt>
                <c:pt idx="796">
                  <c:v>541.02901999999995</c:v>
                </c:pt>
                <c:pt idx="797">
                  <c:v>540.19021999999995</c:v>
                </c:pt>
                <c:pt idx="798">
                  <c:v>539.36617999999999</c:v>
                </c:pt>
                <c:pt idx="799">
                  <c:v>538.51369999999997</c:v>
                </c:pt>
                <c:pt idx="800">
                  <c:v>537.67093999999997</c:v>
                </c:pt>
                <c:pt idx="801">
                  <c:v>536.84798000000001</c:v>
                </c:pt>
                <c:pt idx="802">
                  <c:v>536.00486000000001</c:v>
                </c:pt>
                <c:pt idx="803">
                  <c:v>535.17074000000002</c:v>
                </c:pt>
                <c:pt idx="804">
                  <c:v>534.32744000000002</c:v>
                </c:pt>
                <c:pt idx="805">
                  <c:v>533.46145999999999</c:v>
                </c:pt>
                <c:pt idx="806">
                  <c:v>532.62031999999999</c:v>
                </c:pt>
                <c:pt idx="807">
                  <c:v>531.79808000000003</c:v>
                </c:pt>
                <c:pt idx="808">
                  <c:v>530.87396000000001</c:v>
                </c:pt>
                <c:pt idx="809">
                  <c:v>530.13901999999996</c:v>
                </c:pt>
                <c:pt idx="810">
                  <c:v>529.32182</c:v>
                </c:pt>
                <c:pt idx="811">
                  <c:v>528.48446000000001</c:v>
                </c:pt>
                <c:pt idx="812">
                  <c:v>527.66294000000005</c:v>
                </c:pt>
                <c:pt idx="813">
                  <c:v>526.84555999999998</c:v>
                </c:pt>
                <c:pt idx="814">
                  <c:v>526.04600000000005</c:v>
                </c:pt>
                <c:pt idx="815">
                  <c:v>525.22195999999997</c:v>
                </c:pt>
                <c:pt idx="816">
                  <c:v>524.39107999999999</c:v>
                </c:pt>
                <c:pt idx="817">
                  <c:v>523.57046000000003</c:v>
                </c:pt>
                <c:pt idx="818">
                  <c:v>522.75523999999996</c:v>
                </c:pt>
                <c:pt idx="819">
                  <c:v>521.95514000000003</c:v>
                </c:pt>
                <c:pt idx="820">
                  <c:v>521.14549999999997</c:v>
                </c:pt>
                <c:pt idx="821">
                  <c:v>520.33604000000003</c:v>
                </c:pt>
                <c:pt idx="822">
                  <c:v>519.51361999999995</c:v>
                </c:pt>
                <c:pt idx="823">
                  <c:v>518.69047999999998</c:v>
                </c:pt>
                <c:pt idx="824">
                  <c:v>517.89290000000005</c:v>
                </c:pt>
                <c:pt idx="825">
                  <c:v>517.07767999999999</c:v>
                </c:pt>
                <c:pt idx="826">
                  <c:v>516.25508000000002</c:v>
                </c:pt>
                <c:pt idx="827">
                  <c:v>515.44165999999996</c:v>
                </c:pt>
                <c:pt idx="828">
                  <c:v>514.64066000000003</c:v>
                </c:pt>
                <c:pt idx="829">
                  <c:v>513.84163999999998</c:v>
                </c:pt>
                <c:pt idx="830">
                  <c:v>513.02894000000003</c:v>
                </c:pt>
                <c:pt idx="831">
                  <c:v>512.21857999999997</c:v>
                </c:pt>
                <c:pt idx="832">
                  <c:v>511.43810000000002</c:v>
                </c:pt>
                <c:pt idx="833">
                  <c:v>510.67705999999998</c:v>
                </c:pt>
                <c:pt idx="834">
                  <c:v>509.89298000000002</c:v>
                </c:pt>
                <c:pt idx="835">
                  <c:v>509.11484000000002</c:v>
                </c:pt>
                <c:pt idx="836">
                  <c:v>508.34965999999997</c:v>
                </c:pt>
                <c:pt idx="837">
                  <c:v>507.59564</c:v>
                </c:pt>
                <c:pt idx="838">
                  <c:v>506.82416000000001</c:v>
                </c:pt>
                <c:pt idx="839">
                  <c:v>506.06240000000003</c:v>
                </c:pt>
                <c:pt idx="840">
                  <c:v>505.32188000000002</c:v>
                </c:pt>
                <c:pt idx="841">
                  <c:v>504.54050000000001</c:v>
                </c:pt>
                <c:pt idx="842">
                  <c:v>503.78431999999998</c:v>
                </c:pt>
                <c:pt idx="843">
                  <c:v>503.04847999999998</c:v>
                </c:pt>
                <c:pt idx="844">
                  <c:v>502.28312</c:v>
                </c:pt>
                <c:pt idx="845">
                  <c:v>501.53809999999999</c:v>
                </c:pt>
                <c:pt idx="846">
                  <c:v>500.77256</c:v>
                </c:pt>
                <c:pt idx="847">
                  <c:v>500.02195999999998</c:v>
                </c:pt>
                <c:pt idx="848">
                  <c:v>499.28359999999998</c:v>
                </c:pt>
                <c:pt idx="849">
                  <c:v>498.52832000000001</c:v>
                </c:pt>
                <c:pt idx="850">
                  <c:v>497.78041999999999</c:v>
                </c:pt>
                <c:pt idx="851">
                  <c:v>497.03</c:v>
                </c:pt>
                <c:pt idx="852">
                  <c:v>496.2713</c:v>
                </c:pt>
                <c:pt idx="853">
                  <c:v>495.52195999999998</c:v>
                </c:pt>
                <c:pt idx="854">
                  <c:v>494.78143999999998</c:v>
                </c:pt>
                <c:pt idx="855">
                  <c:v>494.03228000000001</c:v>
                </c:pt>
                <c:pt idx="856">
                  <c:v>493.28059999999999</c:v>
                </c:pt>
                <c:pt idx="857">
                  <c:v>492.53233999999998</c:v>
                </c:pt>
                <c:pt idx="858">
                  <c:v>491.78210000000001</c:v>
                </c:pt>
                <c:pt idx="859">
                  <c:v>491.04284000000001</c:v>
                </c:pt>
                <c:pt idx="860">
                  <c:v>490.31042000000002</c:v>
                </c:pt>
                <c:pt idx="861">
                  <c:v>489.58267999999998</c:v>
                </c:pt>
                <c:pt idx="862">
                  <c:v>488.84557999999998</c:v>
                </c:pt>
                <c:pt idx="863">
                  <c:v>488.13350000000003</c:v>
                </c:pt>
                <c:pt idx="864">
                  <c:v>487.41602</c:v>
                </c:pt>
                <c:pt idx="865">
                  <c:v>486.71762000000001</c:v>
                </c:pt>
                <c:pt idx="866">
                  <c:v>486.03541999999999</c:v>
                </c:pt>
                <c:pt idx="867">
                  <c:v>485.32279999999997</c:v>
                </c:pt>
                <c:pt idx="868">
                  <c:v>484.63412</c:v>
                </c:pt>
                <c:pt idx="869">
                  <c:v>483.94922000000003</c:v>
                </c:pt>
                <c:pt idx="870">
                  <c:v>483.24704000000003</c:v>
                </c:pt>
                <c:pt idx="871">
                  <c:v>482.57042000000001</c:v>
                </c:pt>
                <c:pt idx="872">
                  <c:v>481.89956000000001</c:v>
                </c:pt>
                <c:pt idx="873">
                  <c:v>481.24238000000003</c:v>
                </c:pt>
                <c:pt idx="874">
                  <c:v>480.58645999999999</c:v>
                </c:pt>
                <c:pt idx="875">
                  <c:v>479.92099999999999</c:v>
                </c:pt>
                <c:pt idx="876">
                  <c:v>479.25211999999999</c:v>
                </c:pt>
                <c:pt idx="877">
                  <c:v>478.61347999999998</c:v>
                </c:pt>
                <c:pt idx="878">
                  <c:v>477.97178000000002</c:v>
                </c:pt>
                <c:pt idx="879">
                  <c:v>477.33746000000002</c:v>
                </c:pt>
                <c:pt idx="880">
                  <c:v>476.73068000000001</c:v>
                </c:pt>
                <c:pt idx="881">
                  <c:v>476.10032000000001</c:v>
                </c:pt>
                <c:pt idx="882">
                  <c:v>475.48147999999998</c:v>
                </c:pt>
                <c:pt idx="883">
                  <c:v>474.87380000000002</c:v>
                </c:pt>
                <c:pt idx="884">
                  <c:v>474.26306</c:v>
                </c:pt>
                <c:pt idx="885">
                  <c:v>473.6678</c:v>
                </c:pt>
                <c:pt idx="886">
                  <c:v>473.06659999999999</c:v>
                </c:pt>
                <c:pt idx="887">
                  <c:v>472.45765999999998</c:v>
                </c:pt>
                <c:pt idx="888">
                  <c:v>471.87374</c:v>
                </c:pt>
                <c:pt idx="889">
                  <c:v>471.28226000000001</c:v>
                </c:pt>
                <c:pt idx="890">
                  <c:v>470.68268</c:v>
                </c:pt>
                <c:pt idx="891">
                  <c:v>470.09983999999997</c:v>
                </c:pt>
                <c:pt idx="892">
                  <c:v>469.50817999999998</c:v>
                </c:pt>
                <c:pt idx="893">
                  <c:v>468.91831999999999</c:v>
                </c:pt>
                <c:pt idx="894">
                  <c:v>468.33872000000002</c:v>
                </c:pt>
                <c:pt idx="895">
                  <c:v>467.75857999999999</c:v>
                </c:pt>
                <c:pt idx="896">
                  <c:v>467.18941999999998</c:v>
                </c:pt>
                <c:pt idx="897">
                  <c:v>466.62547999999998</c:v>
                </c:pt>
                <c:pt idx="898">
                  <c:v>466.05632000000003</c:v>
                </c:pt>
                <c:pt idx="899">
                  <c:v>465.49346000000003</c:v>
                </c:pt>
                <c:pt idx="900">
                  <c:v>464.92736000000002</c:v>
                </c:pt>
                <c:pt idx="901">
                  <c:v>464.37727999999998</c:v>
                </c:pt>
                <c:pt idx="902">
                  <c:v>463.79912000000002</c:v>
                </c:pt>
                <c:pt idx="903">
                  <c:v>463.23626000000002</c:v>
                </c:pt>
                <c:pt idx="904">
                  <c:v>462.68203999999997</c:v>
                </c:pt>
                <c:pt idx="905">
                  <c:v>462.13394</c:v>
                </c:pt>
                <c:pt idx="906">
                  <c:v>461.58872000000002</c:v>
                </c:pt>
                <c:pt idx="907">
                  <c:v>461.03215999999998</c:v>
                </c:pt>
                <c:pt idx="908">
                  <c:v>460.48099999999999</c:v>
                </c:pt>
                <c:pt idx="909">
                  <c:v>459.92714000000001</c:v>
                </c:pt>
                <c:pt idx="910">
                  <c:v>459.37184000000002</c:v>
                </c:pt>
                <c:pt idx="911">
                  <c:v>458.82499999999999</c:v>
                </c:pt>
                <c:pt idx="912">
                  <c:v>458.27816000000001</c:v>
                </c:pt>
                <c:pt idx="913">
                  <c:v>457.72537999999997</c:v>
                </c:pt>
                <c:pt idx="914">
                  <c:v>457.17619999999999</c:v>
                </c:pt>
                <c:pt idx="915">
                  <c:v>456.63386000000003</c:v>
                </c:pt>
                <c:pt idx="916">
                  <c:v>456.09746000000001</c:v>
                </c:pt>
                <c:pt idx="917">
                  <c:v>455.55349999999999</c:v>
                </c:pt>
                <c:pt idx="918">
                  <c:v>455.02411999999998</c:v>
                </c:pt>
                <c:pt idx="919">
                  <c:v>454.50193999999999</c:v>
                </c:pt>
                <c:pt idx="920">
                  <c:v>453.96553999999998</c:v>
                </c:pt>
                <c:pt idx="921">
                  <c:v>453.43813999999998</c:v>
                </c:pt>
                <c:pt idx="922">
                  <c:v>452.90624000000003</c:v>
                </c:pt>
                <c:pt idx="923">
                  <c:v>452.36930000000001</c:v>
                </c:pt>
                <c:pt idx="924">
                  <c:v>451.84928000000002</c:v>
                </c:pt>
                <c:pt idx="925">
                  <c:v>451.33591999999999</c:v>
                </c:pt>
                <c:pt idx="926">
                  <c:v>450.8177</c:v>
                </c:pt>
                <c:pt idx="927">
                  <c:v>450.28579999999999</c:v>
                </c:pt>
                <c:pt idx="928">
                  <c:v>449.77712000000002</c:v>
                </c:pt>
                <c:pt idx="929">
                  <c:v>449.25547999999998</c:v>
                </c:pt>
                <c:pt idx="930">
                  <c:v>448.73545999999999</c:v>
                </c:pt>
                <c:pt idx="931">
                  <c:v>448.21940000000001</c:v>
                </c:pt>
                <c:pt idx="932">
                  <c:v>447.70442000000003</c:v>
                </c:pt>
                <c:pt idx="933">
                  <c:v>447.19862000000001</c:v>
                </c:pt>
                <c:pt idx="934">
                  <c:v>446.69929999999999</c:v>
                </c:pt>
                <c:pt idx="935">
                  <c:v>446.18324000000001</c:v>
                </c:pt>
                <c:pt idx="936">
                  <c:v>445.66645999999997</c:v>
                </c:pt>
                <c:pt idx="937">
                  <c:v>445.15652</c:v>
                </c:pt>
                <c:pt idx="938">
                  <c:v>444.65935999999999</c:v>
                </c:pt>
                <c:pt idx="939">
                  <c:v>444.16039999999998</c:v>
                </c:pt>
                <c:pt idx="940">
                  <c:v>443.65568000000002</c:v>
                </c:pt>
                <c:pt idx="941">
                  <c:v>443.15078</c:v>
                </c:pt>
                <c:pt idx="942">
                  <c:v>442.66370000000001</c:v>
                </c:pt>
                <c:pt idx="943">
                  <c:v>442.18292000000002</c:v>
                </c:pt>
                <c:pt idx="944">
                  <c:v>441.67316</c:v>
                </c:pt>
                <c:pt idx="945">
                  <c:v>441.18464</c:v>
                </c:pt>
                <c:pt idx="946">
                  <c:v>440.68801999999999</c:v>
                </c:pt>
                <c:pt idx="947">
                  <c:v>440.21570000000003</c:v>
                </c:pt>
                <c:pt idx="948">
                  <c:v>439.72753999999998</c:v>
                </c:pt>
                <c:pt idx="949">
                  <c:v>439.23919999999998</c:v>
                </c:pt>
                <c:pt idx="950">
                  <c:v>438.76670000000001</c:v>
                </c:pt>
                <c:pt idx="951">
                  <c:v>438.28286000000003</c:v>
                </c:pt>
                <c:pt idx="952">
                  <c:v>437.80838</c:v>
                </c:pt>
                <c:pt idx="953">
                  <c:v>437.33947999999998</c:v>
                </c:pt>
                <c:pt idx="954">
                  <c:v>436.85599999999999</c:v>
                </c:pt>
                <c:pt idx="955">
                  <c:v>436.37612000000001</c:v>
                </c:pt>
                <c:pt idx="956">
                  <c:v>435.90866</c:v>
                </c:pt>
                <c:pt idx="957">
                  <c:v>435.42896000000002</c:v>
                </c:pt>
                <c:pt idx="958">
                  <c:v>434.96276</c:v>
                </c:pt>
                <c:pt idx="959">
                  <c:v>434.50196</c:v>
                </c:pt>
                <c:pt idx="960">
                  <c:v>434.02208000000002</c:v>
                </c:pt>
                <c:pt idx="961">
                  <c:v>433.54201999999998</c:v>
                </c:pt>
                <c:pt idx="962">
                  <c:v>433.08769999999998</c:v>
                </c:pt>
                <c:pt idx="963">
                  <c:v>432.6044</c:v>
                </c:pt>
                <c:pt idx="964">
                  <c:v>432.13783999999998</c:v>
                </c:pt>
                <c:pt idx="965">
                  <c:v>431.66444000000001</c:v>
                </c:pt>
                <c:pt idx="966">
                  <c:v>431.20400000000001</c:v>
                </c:pt>
                <c:pt idx="967">
                  <c:v>430.74266</c:v>
                </c:pt>
                <c:pt idx="968">
                  <c:v>430.26979999999998</c:v>
                </c:pt>
                <c:pt idx="969">
                  <c:v>429.82015999999999</c:v>
                </c:pt>
                <c:pt idx="970">
                  <c:v>429.36349999999999</c:v>
                </c:pt>
                <c:pt idx="971">
                  <c:v>428.90647999999999</c:v>
                </c:pt>
                <c:pt idx="972">
                  <c:v>428.45359999999999</c:v>
                </c:pt>
                <c:pt idx="973">
                  <c:v>428.00576000000001</c:v>
                </c:pt>
                <c:pt idx="974">
                  <c:v>427.54064</c:v>
                </c:pt>
                <c:pt idx="975">
                  <c:v>427.09550000000002</c:v>
                </c:pt>
                <c:pt idx="976">
                  <c:v>426.64082000000002</c:v>
                </c:pt>
                <c:pt idx="977">
                  <c:v>426.19387999999998</c:v>
                </c:pt>
                <c:pt idx="978">
                  <c:v>425.73829999999998</c:v>
                </c:pt>
                <c:pt idx="979">
                  <c:v>425.28631999999999</c:v>
                </c:pt>
                <c:pt idx="980">
                  <c:v>424.84172000000001</c:v>
                </c:pt>
                <c:pt idx="981">
                  <c:v>424.40539999999999</c:v>
                </c:pt>
                <c:pt idx="982">
                  <c:v>423.96386000000001</c:v>
                </c:pt>
                <c:pt idx="983">
                  <c:v>423.50198</c:v>
                </c:pt>
                <c:pt idx="984">
                  <c:v>423.07141999999999</c:v>
                </c:pt>
                <c:pt idx="985">
                  <c:v>422.63456000000002</c:v>
                </c:pt>
                <c:pt idx="986">
                  <c:v>422.19031999999999</c:v>
                </c:pt>
                <c:pt idx="987">
                  <c:v>421.75472000000002</c:v>
                </c:pt>
                <c:pt idx="988">
                  <c:v>421.3193</c:v>
                </c:pt>
                <c:pt idx="989">
                  <c:v>420.88171999999997</c:v>
                </c:pt>
                <c:pt idx="990">
                  <c:v>420.44846000000001</c:v>
                </c:pt>
                <c:pt idx="991">
                  <c:v>420.02564000000001</c:v>
                </c:pt>
                <c:pt idx="992">
                  <c:v>419.59111999999999</c:v>
                </c:pt>
                <c:pt idx="993">
                  <c:v>419.14112</c:v>
                </c:pt>
                <c:pt idx="994">
                  <c:v>418.72514000000001</c:v>
                </c:pt>
                <c:pt idx="995">
                  <c:v>418.28971999999999</c:v>
                </c:pt>
                <c:pt idx="996">
                  <c:v>417.85412000000002</c:v>
                </c:pt>
                <c:pt idx="997">
                  <c:v>417.43328000000002</c:v>
                </c:pt>
                <c:pt idx="998">
                  <c:v>417.02809999999999</c:v>
                </c:pt>
                <c:pt idx="999">
                  <c:v>416.60798</c:v>
                </c:pt>
                <c:pt idx="1000">
                  <c:v>416.17381999999998</c:v>
                </c:pt>
                <c:pt idx="1001">
                  <c:v>415.76161999999999</c:v>
                </c:pt>
                <c:pt idx="1002">
                  <c:v>415.32709999999997</c:v>
                </c:pt>
                <c:pt idx="1003">
                  <c:v>414.91057999999998</c:v>
                </c:pt>
                <c:pt idx="1004">
                  <c:v>414.49675999999999</c:v>
                </c:pt>
                <c:pt idx="1005">
                  <c:v>414.08348000000001</c:v>
                </c:pt>
                <c:pt idx="1006">
                  <c:v>413.66840000000002</c:v>
                </c:pt>
                <c:pt idx="1007">
                  <c:v>413.24054000000001</c:v>
                </c:pt>
                <c:pt idx="1008">
                  <c:v>412.83679999999998</c:v>
                </c:pt>
                <c:pt idx="1009">
                  <c:v>412.41649999999998</c:v>
                </c:pt>
                <c:pt idx="1010">
                  <c:v>411.99961999999999</c:v>
                </c:pt>
                <c:pt idx="1011">
                  <c:v>411.57715999999999</c:v>
                </c:pt>
                <c:pt idx="1012">
                  <c:v>411.17522000000002</c:v>
                </c:pt>
                <c:pt idx="1013">
                  <c:v>410.77598</c:v>
                </c:pt>
                <c:pt idx="1014">
                  <c:v>410.35046</c:v>
                </c:pt>
                <c:pt idx="1015">
                  <c:v>409.94366000000002</c:v>
                </c:pt>
                <c:pt idx="1016">
                  <c:v>409.52426000000003</c:v>
                </c:pt>
                <c:pt idx="1017">
                  <c:v>409.12034</c:v>
                </c:pt>
                <c:pt idx="1018">
                  <c:v>408.71048000000002</c:v>
                </c:pt>
                <c:pt idx="1019">
                  <c:v>408.29683999999997</c:v>
                </c:pt>
                <c:pt idx="1020">
                  <c:v>407.90588000000002</c:v>
                </c:pt>
                <c:pt idx="1021">
                  <c:v>407.49601999999999</c:v>
                </c:pt>
                <c:pt idx="1022">
                  <c:v>407.09894000000003</c:v>
                </c:pt>
                <c:pt idx="1023">
                  <c:v>406.70672000000002</c:v>
                </c:pt>
                <c:pt idx="1024">
                  <c:v>406.29487999999998</c:v>
                </c:pt>
                <c:pt idx="1025">
                  <c:v>405.89294000000001</c:v>
                </c:pt>
                <c:pt idx="1026">
                  <c:v>405.48128000000003</c:v>
                </c:pt>
                <c:pt idx="1027">
                  <c:v>405.08132000000001</c:v>
                </c:pt>
                <c:pt idx="1028">
                  <c:v>404.68459999999999</c:v>
                </c:pt>
                <c:pt idx="1029">
                  <c:v>404.29147999999998</c:v>
                </c:pt>
                <c:pt idx="1030">
                  <c:v>403.88918000000001</c:v>
                </c:pt>
                <c:pt idx="1031">
                  <c:v>403.48885999999999</c:v>
                </c:pt>
                <c:pt idx="1032">
                  <c:v>403.09178000000003</c:v>
                </c:pt>
                <c:pt idx="1033">
                  <c:v>402.69704000000002</c:v>
                </c:pt>
                <c:pt idx="1034">
                  <c:v>402.28681999999998</c:v>
                </c:pt>
                <c:pt idx="1035">
                  <c:v>401.89550000000003</c:v>
                </c:pt>
                <c:pt idx="1036">
                  <c:v>401.51335999999998</c:v>
                </c:pt>
                <c:pt idx="1037">
                  <c:v>401.11628000000002</c:v>
                </c:pt>
                <c:pt idx="1038">
                  <c:v>400.72766000000001</c:v>
                </c:pt>
                <c:pt idx="1039">
                  <c:v>400.34444000000002</c:v>
                </c:pt>
                <c:pt idx="1040">
                  <c:v>399.95546000000002</c:v>
                </c:pt>
                <c:pt idx="1041">
                  <c:v>399.55838</c:v>
                </c:pt>
                <c:pt idx="1042">
                  <c:v>399.1721</c:v>
                </c:pt>
                <c:pt idx="1043">
                  <c:v>398.79608000000002</c:v>
                </c:pt>
                <c:pt idx="1044">
                  <c:v>398.39449999999999</c:v>
                </c:pt>
                <c:pt idx="1045">
                  <c:v>398.00407999999999</c:v>
                </c:pt>
                <c:pt idx="1046">
                  <c:v>397.63058000000001</c:v>
                </c:pt>
                <c:pt idx="1047">
                  <c:v>397.24250000000001</c:v>
                </c:pt>
                <c:pt idx="1048">
                  <c:v>396.86720000000003</c:v>
                </c:pt>
                <c:pt idx="1049">
                  <c:v>396.47228000000001</c:v>
                </c:pt>
                <c:pt idx="1050">
                  <c:v>396.09302000000002</c:v>
                </c:pt>
                <c:pt idx="1051">
                  <c:v>395.70656000000002</c:v>
                </c:pt>
                <c:pt idx="1052">
                  <c:v>395.32549999999998</c:v>
                </c:pt>
                <c:pt idx="1053">
                  <c:v>394.95272</c:v>
                </c:pt>
                <c:pt idx="1054">
                  <c:v>394.57202000000001</c:v>
                </c:pt>
                <c:pt idx="1055">
                  <c:v>394.19456000000002</c:v>
                </c:pt>
                <c:pt idx="1056">
                  <c:v>393.81817999999998</c:v>
                </c:pt>
                <c:pt idx="1057">
                  <c:v>393.43946</c:v>
                </c:pt>
                <c:pt idx="1058">
                  <c:v>393.04939999999999</c:v>
                </c:pt>
                <c:pt idx="1059">
                  <c:v>392.67914000000002</c:v>
                </c:pt>
                <c:pt idx="1060">
                  <c:v>392.30509999999998</c:v>
                </c:pt>
                <c:pt idx="1061">
                  <c:v>391.93916000000002</c:v>
                </c:pt>
                <c:pt idx="1062">
                  <c:v>391.57213999999999</c:v>
                </c:pt>
                <c:pt idx="1063">
                  <c:v>391.19504000000001</c:v>
                </c:pt>
                <c:pt idx="1064">
                  <c:v>390.82154000000003</c:v>
                </c:pt>
                <c:pt idx="1065">
                  <c:v>390.44767999999999</c:v>
                </c:pt>
                <c:pt idx="1066">
                  <c:v>390.07742000000002</c:v>
                </c:pt>
                <c:pt idx="1067">
                  <c:v>389.7176</c:v>
                </c:pt>
                <c:pt idx="1068">
                  <c:v>389.34176000000002</c:v>
                </c:pt>
                <c:pt idx="1069">
                  <c:v>388.98374000000001</c:v>
                </c:pt>
                <c:pt idx="1070">
                  <c:v>388.61401999999998</c:v>
                </c:pt>
                <c:pt idx="1071">
                  <c:v>388.22449999999998</c:v>
                </c:pt>
                <c:pt idx="1072">
                  <c:v>387.87259999999998</c:v>
                </c:pt>
                <c:pt idx="1073">
                  <c:v>387.51134000000002</c:v>
                </c:pt>
                <c:pt idx="1074">
                  <c:v>387.14756</c:v>
                </c:pt>
                <c:pt idx="1075">
                  <c:v>386.77730000000003</c:v>
                </c:pt>
                <c:pt idx="1076">
                  <c:v>386.41028</c:v>
                </c:pt>
                <c:pt idx="1077">
                  <c:v>386.05027999999999</c:v>
                </c:pt>
                <c:pt idx="1078">
                  <c:v>385.68704000000002</c:v>
                </c:pt>
                <c:pt idx="1079">
                  <c:v>385.32920000000001</c:v>
                </c:pt>
                <c:pt idx="1080">
                  <c:v>384.96559999999999</c:v>
                </c:pt>
                <c:pt idx="1081">
                  <c:v>384.60973999999999</c:v>
                </c:pt>
                <c:pt idx="1082">
                  <c:v>384.24110000000002</c:v>
                </c:pt>
                <c:pt idx="1083">
                  <c:v>383.88794000000001</c:v>
                </c:pt>
                <c:pt idx="1084">
                  <c:v>383.52866</c:v>
                </c:pt>
                <c:pt idx="1085">
                  <c:v>383.18558000000002</c:v>
                </c:pt>
                <c:pt idx="1086">
                  <c:v>382.81639999999999</c:v>
                </c:pt>
                <c:pt idx="1087">
                  <c:v>382.45567999999997</c:v>
                </c:pt>
                <c:pt idx="1088">
                  <c:v>382.09028000000001</c:v>
                </c:pt>
                <c:pt idx="1089">
                  <c:v>381.74252000000001</c:v>
                </c:pt>
                <c:pt idx="1090">
                  <c:v>381.39422000000002</c:v>
                </c:pt>
                <c:pt idx="1091">
                  <c:v>381.04502000000002</c:v>
                </c:pt>
                <c:pt idx="1092">
                  <c:v>380.68286000000001</c:v>
                </c:pt>
                <c:pt idx="1093">
                  <c:v>380.32916</c:v>
                </c:pt>
                <c:pt idx="1094">
                  <c:v>379.96987999999999</c:v>
                </c:pt>
                <c:pt idx="1095">
                  <c:v>379.62878000000001</c:v>
                </c:pt>
                <c:pt idx="1096">
                  <c:v>379.27688000000001</c:v>
                </c:pt>
                <c:pt idx="1097">
                  <c:v>378.91795999999999</c:v>
                </c:pt>
                <c:pt idx="1098">
                  <c:v>378.56317999999999</c:v>
                </c:pt>
                <c:pt idx="1099">
                  <c:v>378.20893999999998</c:v>
                </c:pt>
                <c:pt idx="1100">
                  <c:v>377.8682</c:v>
                </c:pt>
                <c:pt idx="1101">
                  <c:v>377.52278000000001</c:v>
                </c:pt>
                <c:pt idx="1102">
                  <c:v>377.15611999999999</c:v>
                </c:pt>
                <c:pt idx="1103">
                  <c:v>376.81178</c:v>
                </c:pt>
                <c:pt idx="1104">
                  <c:v>376.46672000000001</c:v>
                </c:pt>
                <c:pt idx="1105">
                  <c:v>376.11770000000001</c:v>
                </c:pt>
                <c:pt idx="1106">
                  <c:v>375.77659999999997</c:v>
                </c:pt>
                <c:pt idx="1107">
                  <c:v>375.44846000000001</c:v>
                </c:pt>
                <c:pt idx="1108">
                  <c:v>375.09602000000001</c:v>
                </c:pt>
                <c:pt idx="1109">
                  <c:v>374.75204000000002</c:v>
                </c:pt>
                <c:pt idx="1110">
                  <c:v>374.41075999999998</c:v>
                </c:pt>
                <c:pt idx="1111">
                  <c:v>374.06011999999998</c:v>
                </c:pt>
                <c:pt idx="1112">
                  <c:v>373.69760000000002</c:v>
                </c:pt>
                <c:pt idx="1113">
                  <c:v>373.36892</c:v>
                </c:pt>
                <c:pt idx="1114">
                  <c:v>373.01215999999999</c:v>
                </c:pt>
                <c:pt idx="1115">
                  <c:v>372.68509999999998</c:v>
                </c:pt>
                <c:pt idx="1116">
                  <c:v>372.34291999999999</c:v>
                </c:pt>
                <c:pt idx="1117">
                  <c:v>372.00362000000001</c:v>
                </c:pt>
                <c:pt idx="1118">
                  <c:v>371.67115999999999</c:v>
                </c:pt>
                <c:pt idx="1119">
                  <c:v>371.31835999999998</c:v>
                </c:pt>
                <c:pt idx="1120">
                  <c:v>370.99274000000003</c:v>
                </c:pt>
                <c:pt idx="1121">
                  <c:v>370.66136</c:v>
                </c:pt>
                <c:pt idx="1122">
                  <c:v>370.31594000000001</c:v>
                </c:pt>
                <c:pt idx="1123">
                  <c:v>369.97825999999998</c:v>
                </c:pt>
                <c:pt idx="1124">
                  <c:v>369.62635999999998</c:v>
                </c:pt>
                <c:pt idx="1125">
                  <c:v>369.29390000000001</c:v>
                </c:pt>
                <c:pt idx="1126">
                  <c:v>368.97404</c:v>
                </c:pt>
                <c:pt idx="1127">
                  <c:v>368.62214</c:v>
                </c:pt>
                <c:pt idx="1128">
                  <c:v>368.29795999999999</c:v>
                </c:pt>
                <c:pt idx="1129">
                  <c:v>367.96298000000002</c:v>
                </c:pt>
                <c:pt idx="1130">
                  <c:v>367.63394</c:v>
                </c:pt>
                <c:pt idx="1131">
                  <c:v>367.30651999999998</c:v>
                </c:pt>
                <c:pt idx="1132">
                  <c:v>366.96361999999999</c:v>
                </c:pt>
                <c:pt idx="1133">
                  <c:v>366.62252000000001</c:v>
                </c:pt>
                <c:pt idx="1134">
                  <c:v>366.28609999999998</c:v>
                </c:pt>
                <c:pt idx="1135">
                  <c:v>365.95976000000002</c:v>
                </c:pt>
                <c:pt idx="1136">
                  <c:v>365.63288</c:v>
                </c:pt>
                <c:pt idx="1137">
                  <c:v>365.30113999999998</c:v>
                </c:pt>
                <c:pt idx="1138">
                  <c:v>364.97066000000001</c:v>
                </c:pt>
                <c:pt idx="1139">
                  <c:v>364.59194000000002</c:v>
                </c:pt>
                <c:pt idx="1140">
                  <c:v>364.29962</c:v>
                </c:pt>
                <c:pt idx="1141">
                  <c:v>363.96463999999997</c:v>
                </c:pt>
                <c:pt idx="1142">
                  <c:v>363.64981999999998</c:v>
                </c:pt>
                <c:pt idx="1143">
                  <c:v>363.32726000000002</c:v>
                </c:pt>
                <c:pt idx="1144">
                  <c:v>362.98831999999999</c:v>
                </c:pt>
                <c:pt idx="1145">
                  <c:v>362.66899999999998</c:v>
                </c:pt>
                <c:pt idx="1146">
                  <c:v>362.34464000000003</c:v>
                </c:pt>
                <c:pt idx="1147">
                  <c:v>362.02010000000001</c:v>
                </c:pt>
                <c:pt idx="1148">
                  <c:v>361.68619999999999</c:v>
                </c:pt>
                <c:pt idx="1149">
                  <c:v>361.36399999999998</c:v>
                </c:pt>
                <c:pt idx="1150">
                  <c:v>361.04755999999998</c:v>
                </c:pt>
                <c:pt idx="1151">
                  <c:v>360.71798000000001</c:v>
                </c:pt>
                <c:pt idx="1152">
                  <c:v>360.38857999999999</c:v>
                </c:pt>
                <c:pt idx="1153">
                  <c:v>360.07808</c:v>
                </c:pt>
                <c:pt idx="1154">
                  <c:v>359.74957999999998</c:v>
                </c:pt>
                <c:pt idx="1155">
                  <c:v>359.42953999999997</c:v>
                </c:pt>
                <c:pt idx="1156">
                  <c:v>359.10572000000002</c:v>
                </c:pt>
                <c:pt idx="1157">
                  <c:v>358.77866</c:v>
                </c:pt>
                <c:pt idx="1158">
                  <c:v>358.46726000000001</c:v>
                </c:pt>
                <c:pt idx="1159">
                  <c:v>358.14146</c:v>
                </c:pt>
                <c:pt idx="1160">
                  <c:v>357.82934</c:v>
                </c:pt>
                <c:pt idx="1161">
                  <c:v>357.50173999999998</c:v>
                </c:pt>
                <c:pt idx="1162">
                  <c:v>357.18223999999998</c:v>
                </c:pt>
                <c:pt idx="1163">
                  <c:v>356.87642</c:v>
                </c:pt>
                <c:pt idx="1164">
                  <c:v>356.56394</c:v>
                </c:pt>
                <c:pt idx="1165">
                  <c:v>356.23831999999999</c:v>
                </c:pt>
                <c:pt idx="1166">
                  <c:v>355.92007999999998</c:v>
                </c:pt>
                <c:pt idx="1167">
                  <c:v>355.61372</c:v>
                </c:pt>
                <c:pt idx="1168">
                  <c:v>355.29349999999999</c:v>
                </c:pt>
                <c:pt idx="1169">
                  <c:v>354.97453999999999</c:v>
                </c:pt>
                <c:pt idx="1170">
                  <c:v>354.64388000000002</c:v>
                </c:pt>
                <c:pt idx="1171">
                  <c:v>354.34111999999999</c:v>
                </c:pt>
                <c:pt idx="1172">
                  <c:v>354.04178000000002</c:v>
                </c:pt>
                <c:pt idx="1173">
                  <c:v>353.73074000000003</c:v>
                </c:pt>
                <c:pt idx="1174">
                  <c:v>353.40692000000001</c:v>
                </c:pt>
                <c:pt idx="1175">
                  <c:v>353.09462000000002</c:v>
                </c:pt>
                <c:pt idx="1176">
                  <c:v>352.79437999999999</c:v>
                </c:pt>
                <c:pt idx="1177">
                  <c:v>352.47829999999999</c:v>
                </c:pt>
                <c:pt idx="1178">
                  <c:v>352.1651</c:v>
                </c:pt>
                <c:pt idx="1179">
                  <c:v>351.86630000000002</c:v>
                </c:pt>
                <c:pt idx="1180">
                  <c:v>351.53924000000001</c:v>
                </c:pt>
                <c:pt idx="1181">
                  <c:v>351.23540000000003</c:v>
                </c:pt>
                <c:pt idx="1182">
                  <c:v>350.93119999999999</c:v>
                </c:pt>
                <c:pt idx="1183">
                  <c:v>350.61331999999999</c:v>
                </c:pt>
                <c:pt idx="1184">
                  <c:v>350.31434000000002</c:v>
                </c:pt>
                <c:pt idx="1185">
                  <c:v>350.01427999999999</c:v>
                </c:pt>
                <c:pt idx="1186">
                  <c:v>349.70053999999999</c:v>
                </c:pt>
                <c:pt idx="1187">
                  <c:v>349.40965999999997</c:v>
                </c:pt>
                <c:pt idx="1188">
                  <c:v>349.10131999999999</c:v>
                </c:pt>
                <c:pt idx="1189">
                  <c:v>348.78793999999999</c:v>
                </c:pt>
                <c:pt idx="1190">
                  <c:v>348.48518000000001</c:v>
                </c:pt>
                <c:pt idx="1191">
                  <c:v>348.18223999999998</c:v>
                </c:pt>
                <c:pt idx="1192">
                  <c:v>347.86993999999999</c:v>
                </c:pt>
                <c:pt idx="1193">
                  <c:v>347.55998</c:v>
                </c:pt>
                <c:pt idx="1194">
                  <c:v>347.24948000000001</c:v>
                </c:pt>
                <c:pt idx="1195">
                  <c:v>346.95895999999999</c:v>
                </c:pt>
                <c:pt idx="1196">
                  <c:v>346.65638000000001</c:v>
                </c:pt>
                <c:pt idx="1197">
                  <c:v>346.36081999999999</c:v>
                </c:pt>
                <c:pt idx="1198">
                  <c:v>346.04852</c:v>
                </c:pt>
                <c:pt idx="1199">
                  <c:v>345.75170000000003</c:v>
                </c:pt>
                <c:pt idx="1200">
                  <c:v>345.44911999999999</c:v>
                </c:pt>
                <c:pt idx="1201">
                  <c:v>345.14636000000002</c:v>
                </c:pt>
                <c:pt idx="1202">
                  <c:v>344.85638</c:v>
                </c:pt>
                <c:pt idx="1203">
                  <c:v>344.57378</c:v>
                </c:pt>
                <c:pt idx="1204">
                  <c:v>344.26580000000001</c:v>
                </c:pt>
                <c:pt idx="1205">
                  <c:v>343.97239999999999</c:v>
                </c:pt>
                <c:pt idx="1206">
                  <c:v>343.67072000000002</c:v>
                </c:pt>
                <c:pt idx="1207">
                  <c:v>343.37551999999999</c:v>
                </c:pt>
                <c:pt idx="1208">
                  <c:v>343.05637999999999</c:v>
                </c:pt>
                <c:pt idx="1209">
                  <c:v>342.78476000000001</c:v>
                </c:pt>
                <c:pt idx="1210">
                  <c:v>342.48721999999998</c:v>
                </c:pt>
                <c:pt idx="1211">
                  <c:v>342.19850000000002</c:v>
                </c:pt>
                <c:pt idx="1212">
                  <c:v>341.90042</c:v>
                </c:pt>
                <c:pt idx="1213">
                  <c:v>341.60917999999998</c:v>
                </c:pt>
                <c:pt idx="1214">
                  <c:v>341.32423999999997</c:v>
                </c:pt>
                <c:pt idx="1215">
                  <c:v>341.03516000000002</c:v>
                </c:pt>
                <c:pt idx="1216">
                  <c:v>340.74644000000001</c:v>
                </c:pt>
                <c:pt idx="1217">
                  <c:v>340.44116000000002</c:v>
                </c:pt>
                <c:pt idx="1218">
                  <c:v>340.14182</c:v>
                </c:pt>
                <c:pt idx="1219">
                  <c:v>339.86336</c:v>
                </c:pt>
                <c:pt idx="1220">
                  <c:v>339.58022</c:v>
                </c:pt>
                <c:pt idx="1221">
                  <c:v>339.27962000000002</c:v>
                </c:pt>
                <c:pt idx="1222">
                  <c:v>338.99270000000001</c:v>
                </c:pt>
                <c:pt idx="1223">
                  <c:v>338.69821999999999</c:v>
                </c:pt>
                <c:pt idx="1224">
                  <c:v>338.39708000000002</c:v>
                </c:pt>
                <c:pt idx="1225">
                  <c:v>338.12563999999998</c:v>
                </c:pt>
                <c:pt idx="1226">
                  <c:v>337.82468</c:v>
                </c:pt>
                <c:pt idx="1227">
                  <c:v>337.5455</c:v>
                </c:pt>
                <c:pt idx="1228">
                  <c:v>337.26326</c:v>
                </c:pt>
                <c:pt idx="1229">
                  <c:v>336.97183999999999</c:v>
                </c:pt>
                <c:pt idx="1230">
                  <c:v>336.64460000000003</c:v>
                </c:pt>
                <c:pt idx="1231">
                  <c:v>336.39278000000002</c:v>
                </c:pt>
                <c:pt idx="1232">
                  <c:v>336.11594000000002</c:v>
                </c:pt>
                <c:pt idx="1233">
                  <c:v>335.83082000000002</c:v>
                </c:pt>
                <c:pt idx="1234">
                  <c:v>335.54642000000001</c:v>
                </c:pt>
                <c:pt idx="1235">
                  <c:v>335.26256000000001</c:v>
                </c:pt>
                <c:pt idx="1236">
                  <c:v>334.96987999999999</c:v>
                </c:pt>
                <c:pt idx="1237">
                  <c:v>334.68295999999998</c:v>
                </c:pt>
                <c:pt idx="1238">
                  <c:v>334.39568000000003</c:v>
                </c:pt>
                <c:pt idx="1239">
                  <c:v>334.11631999999997</c:v>
                </c:pt>
                <c:pt idx="1240">
                  <c:v>333.8528</c:v>
                </c:pt>
                <c:pt idx="1241">
                  <c:v>333.56209999999999</c:v>
                </c:pt>
                <c:pt idx="1242">
                  <c:v>333.28634</c:v>
                </c:pt>
                <c:pt idx="1243">
                  <c:v>332.99887999999999</c:v>
                </c:pt>
                <c:pt idx="1244">
                  <c:v>332.71357999999998</c:v>
                </c:pt>
                <c:pt idx="1245">
                  <c:v>332.44448</c:v>
                </c:pt>
                <c:pt idx="1246">
                  <c:v>332.14927999999998</c:v>
                </c:pt>
                <c:pt idx="1247">
                  <c:v>331.87657999999999</c:v>
                </c:pt>
                <c:pt idx="1248">
                  <c:v>331.61036000000001</c:v>
                </c:pt>
                <c:pt idx="1249">
                  <c:v>331.32776000000001</c:v>
                </c:pt>
                <c:pt idx="1250">
                  <c:v>331.03976</c:v>
                </c:pt>
                <c:pt idx="1251">
                  <c:v>330.76004</c:v>
                </c:pt>
                <c:pt idx="1252">
                  <c:v>330.45979999999997</c:v>
                </c:pt>
                <c:pt idx="1253">
                  <c:v>330.20798000000002</c:v>
                </c:pt>
                <c:pt idx="1254">
                  <c:v>329.92790000000002</c:v>
                </c:pt>
                <c:pt idx="1255">
                  <c:v>329.65321999999998</c:v>
                </c:pt>
                <c:pt idx="1256">
                  <c:v>329.37349999999998</c:v>
                </c:pt>
                <c:pt idx="1257">
                  <c:v>329.09989999999999</c:v>
                </c:pt>
                <c:pt idx="1258">
                  <c:v>328.82288</c:v>
                </c:pt>
                <c:pt idx="1259">
                  <c:v>328.55018000000001</c:v>
                </c:pt>
                <c:pt idx="1260">
                  <c:v>328.27370000000002</c:v>
                </c:pt>
                <c:pt idx="1261">
                  <c:v>327.98678000000001</c:v>
                </c:pt>
                <c:pt idx="1262">
                  <c:v>327.71210000000002</c:v>
                </c:pt>
                <c:pt idx="1263">
                  <c:v>327.41618</c:v>
                </c:pt>
                <c:pt idx="1264">
                  <c:v>327.1712</c:v>
                </c:pt>
                <c:pt idx="1265">
                  <c:v>326.90786000000003</c:v>
                </c:pt>
                <c:pt idx="1266">
                  <c:v>326.63857999999999</c:v>
                </c:pt>
                <c:pt idx="1267">
                  <c:v>326.36354</c:v>
                </c:pt>
                <c:pt idx="1268">
                  <c:v>326.10307999999998</c:v>
                </c:pt>
                <c:pt idx="1269">
                  <c:v>325.82407999999998</c:v>
                </c:pt>
                <c:pt idx="1270">
                  <c:v>325.53536000000003</c:v>
                </c:pt>
                <c:pt idx="1271">
                  <c:v>325.26949999999999</c:v>
                </c:pt>
                <c:pt idx="1272">
                  <c:v>325.01695999999998</c:v>
                </c:pt>
                <c:pt idx="1273">
                  <c:v>324.74065999999999</c:v>
                </c:pt>
                <c:pt idx="1274">
                  <c:v>324.46976000000001</c:v>
                </c:pt>
                <c:pt idx="1275">
                  <c:v>324.21469999999999</c:v>
                </c:pt>
                <c:pt idx="1276">
                  <c:v>323.92975999999999</c:v>
                </c:pt>
                <c:pt idx="1277">
                  <c:v>323.66408000000001</c:v>
                </c:pt>
                <c:pt idx="1278">
                  <c:v>323.39281999999997</c:v>
                </c:pt>
                <c:pt idx="1279">
                  <c:v>323.12479999999999</c:v>
                </c:pt>
                <c:pt idx="1280">
                  <c:v>322.86488000000003</c:v>
                </c:pt>
                <c:pt idx="1281">
                  <c:v>322.57490000000001</c:v>
                </c:pt>
                <c:pt idx="1282">
                  <c:v>322.33819999999997</c:v>
                </c:pt>
                <c:pt idx="1283">
                  <c:v>322.07684</c:v>
                </c:pt>
                <c:pt idx="1284">
                  <c:v>321.82285999999999</c:v>
                </c:pt>
                <c:pt idx="1285">
                  <c:v>321.55376000000001</c:v>
                </c:pt>
                <c:pt idx="1286">
                  <c:v>321.27314000000001</c:v>
                </c:pt>
                <c:pt idx="1287">
                  <c:v>321.01177999999999</c:v>
                </c:pt>
                <c:pt idx="1288">
                  <c:v>320.74790000000002</c:v>
                </c:pt>
                <c:pt idx="1289">
                  <c:v>320.48311999999999</c:v>
                </c:pt>
                <c:pt idx="1290">
                  <c:v>320.22824000000003</c:v>
                </c:pt>
                <c:pt idx="1291">
                  <c:v>319.98002000000002</c:v>
                </c:pt>
                <c:pt idx="1292">
                  <c:v>319.68266</c:v>
                </c:pt>
                <c:pt idx="1293">
                  <c:v>319.44614000000001</c:v>
                </c:pt>
                <c:pt idx="1294">
                  <c:v>319.19234</c:v>
                </c:pt>
                <c:pt idx="1295">
                  <c:v>318.92738000000003</c:v>
                </c:pt>
                <c:pt idx="1296">
                  <c:v>318.66548</c:v>
                </c:pt>
                <c:pt idx="1297">
                  <c:v>318.40267999999998</c:v>
                </c:pt>
                <c:pt idx="1298">
                  <c:v>318.14276000000001</c:v>
                </c:pt>
                <c:pt idx="1299">
                  <c:v>317.89490000000001</c:v>
                </c:pt>
                <c:pt idx="1300">
                  <c:v>317.63083999999998</c:v>
                </c:pt>
                <c:pt idx="1301">
                  <c:v>317.38315999999998</c:v>
                </c:pt>
                <c:pt idx="1302">
                  <c:v>317.12954000000002</c:v>
                </c:pt>
                <c:pt idx="1303">
                  <c:v>316.84802000000002</c:v>
                </c:pt>
                <c:pt idx="1304">
                  <c:v>316.58125999999999</c:v>
                </c:pt>
                <c:pt idx="1305">
                  <c:v>316.35482000000002</c:v>
                </c:pt>
                <c:pt idx="1306">
                  <c:v>316.10822000000002</c:v>
                </c:pt>
                <c:pt idx="1307">
                  <c:v>315.82706000000002</c:v>
                </c:pt>
                <c:pt idx="1308">
                  <c:v>315.59197999999998</c:v>
                </c:pt>
                <c:pt idx="1309">
                  <c:v>315.35203999999999</c:v>
                </c:pt>
                <c:pt idx="1310">
                  <c:v>315.09284000000002</c:v>
                </c:pt>
                <c:pt idx="1311">
                  <c:v>314.80682000000002</c:v>
                </c:pt>
                <c:pt idx="1312">
                  <c:v>314.59190000000001</c:v>
                </c:pt>
                <c:pt idx="1313">
                  <c:v>314.32711999999998</c:v>
                </c:pt>
                <c:pt idx="1314">
                  <c:v>314.04397999999998</c:v>
                </c:pt>
                <c:pt idx="1315">
                  <c:v>313.82528000000002</c:v>
                </c:pt>
                <c:pt idx="1316">
                  <c:v>313.57328000000001</c:v>
                </c:pt>
                <c:pt idx="1317">
                  <c:v>313.31083999999998</c:v>
                </c:pt>
                <c:pt idx="1318">
                  <c:v>313.03616</c:v>
                </c:pt>
                <c:pt idx="1319">
                  <c:v>312.81241999999997</c:v>
                </c:pt>
                <c:pt idx="1320">
                  <c:v>312.56761999999998</c:v>
                </c:pt>
                <c:pt idx="1321">
                  <c:v>312.32137999999998</c:v>
                </c:pt>
                <c:pt idx="1322">
                  <c:v>312.05948000000001</c:v>
                </c:pt>
                <c:pt idx="1323">
                  <c:v>311.82062000000002</c:v>
                </c:pt>
                <c:pt idx="1324">
                  <c:v>311.57510000000002</c:v>
                </c:pt>
                <c:pt idx="1325">
                  <c:v>311.28728000000001</c:v>
                </c:pt>
                <c:pt idx="1326">
                  <c:v>311.07560000000001</c:v>
                </c:pt>
                <c:pt idx="1327">
                  <c:v>310.82306</c:v>
                </c:pt>
                <c:pt idx="1328">
                  <c:v>310.56259999999997</c:v>
                </c:pt>
                <c:pt idx="1329">
                  <c:v>310.32751999999999</c:v>
                </c:pt>
                <c:pt idx="1330">
                  <c:v>310.07929999999999</c:v>
                </c:pt>
                <c:pt idx="1331">
                  <c:v>309.82765999999998</c:v>
                </c:pt>
                <c:pt idx="1332">
                  <c:v>309.58375999999998</c:v>
                </c:pt>
                <c:pt idx="1333">
                  <c:v>309.34778</c:v>
                </c:pt>
                <c:pt idx="1334">
                  <c:v>309.09793999999999</c:v>
                </c:pt>
                <c:pt idx="1335">
                  <c:v>308.83784000000003</c:v>
                </c:pt>
                <c:pt idx="1336">
                  <c:v>308.56423999999998</c:v>
                </c:pt>
                <c:pt idx="1337">
                  <c:v>308.34212000000002</c:v>
                </c:pt>
                <c:pt idx="1338">
                  <c:v>308.09678000000002</c:v>
                </c:pt>
                <c:pt idx="1339">
                  <c:v>307.85557999999997</c:v>
                </c:pt>
                <c:pt idx="1340">
                  <c:v>307.62175999999999</c:v>
                </c:pt>
                <c:pt idx="1341">
                  <c:v>307.39622000000003</c:v>
                </c:pt>
                <c:pt idx="1342">
                  <c:v>307.15123999999997</c:v>
                </c:pt>
                <c:pt idx="1343">
                  <c:v>306.89780000000002</c:v>
                </c:pt>
                <c:pt idx="1344">
                  <c:v>306.67514</c:v>
                </c:pt>
                <c:pt idx="1345">
                  <c:v>306.42493999999999</c:v>
                </c:pt>
                <c:pt idx="1346">
                  <c:v>306.16753999999997</c:v>
                </c:pt>
                <c:pt idx="1347">
                  <c:v>305.88961999999998</c:v>
                </c:pt>
                <c:pt idx="1348">
                  <c:v>305.67685999999998</c:v>
                </c:pt>
                <c:pt idx="1349">
                  <c:v>305.43853999999999</c:v>
                </c:pt>
                <c:pt idx="1350">
                  <c:v>305.21120000000002</c:v>
                </c:pt>
                <c:pt idx="1351">
                  <c:v>304.94335999999998</c:v>
                </c:pt>
                <c:pt idx="1352">
                  <c:v>304.72412000000003</c:v>
                </c:pt>
                <c:pt idx="1353">
                  <c:v>304.46780000000001</c:v>
                </c:pt>
                <c:pt idx="1354">
                  <c:v>304.20877999999999</c:v>
                </c:pt>
                <c:pt idx="1355">
                  <c:v>303.96289999999999</c:v>
                </c:pt>
                <c:pt idx="1356">
                  <c:v>303.72332</c:v>
                </c:pt>
                <c:pt idx="1357">
                  <c:v>303.49957999999998</c:v>
                </c:pt>
                <c:pt idx="1358">
                  <c:v>303.24470000000002</c:v>
                </c:pt>
                <c:pt idx="1359">
                  <c:v>303.03715999999997</c:v>
                </c:pt>
                <c:pt idx="1360">
                  <c:v>302.80261999999999</c:v>
                </c:pt>
                <c:pt idx="1361">
                  <c:v>302.56484</c:v>
                </c:pt>
                <c:pt idx="1362">
                  <c:v>302.29808000000003</c:v>
                </c:pt>
                <c:pt idx="1363">
                  <c:v>302.09575999999998</c:v>
                </c:pt>
                <c:pt idx="1364">
                  <c:v>301.85473999999999</c:v>
                </c:pt>
                <c:pt idx="1365">
                  <c:v>301.59266000000002</c:v>
                </c:pt>
                <c:pt idx="1366">
                  <c:v>301.40186</c:v>
                </c:pt>
                <c:pt idx="1367">
                  <c:v>301.16534000000001</c:v>
                </c:pt>
                <c:pt idx="1368">
                  <c:v>300.92288000000002</c:v>
                </c:pt>
                <c:pt idx="1369">
                  <c:v>300.68042000000003</c:v>
                </c:pt>
                <c:pt idx="1370">
                  <c:v>300.45308</c:v>
                </c:pt>
                <c:pt idx="1371">
                  <c:v>300.2054</c:v>
                </c:pt>
                <c:pt idx="1372">
                  <c:v>299.98867999999999</c:v>
                </c:pt>
                <c:pt idx="1373">
                  <c:v>299.74513999999999</c:v>
                </c:pt>
                <c:pt idx="1374">
                  <c:v>299.53814</c:v>
                </c:pt>
                <c:pt idx="1375">
                  <c:v>299.30594000000002</c:v>
                </c:pt>
                <c:pt idx="1376">
                  <c:v>299.05808000000002</c:v>
                </c:pt>
                <c:pt idx="1377">
                  <c:v>298.84838000000002</c:v>
                </c:pt>
                <c:pt idx="1378">
                  <c:v>298.61599999999999</c:v>
                </c:pt>
                <c:pt idx="1379">
                  <c:v>298.37263999999999</c:v>
                </c:pt>
                <c:pt idx="1380">
                  <c:v>298.12369999999999</c:v>
                </c:pt>
                <c:pt idx="1381">
                  <c:v>297.92552000000001</c:v>
                </c:pt>
                <c:pt idx="1382">
                  <c:v>297.69188000000003</c:v>
                </c:pt>
                <c:pt idx="1383">
                  <c:v>297.46850000000001</c:v>
                </c:pt>
                <c:pt idx="1384">
                  <c:v>297.24601999999999</c:v>
                </c:pt>
                <c:pt idx="1385">
                  <c:v>297.02084000000002</c:v>
                </c:pt>
                <c:pt idx="1386">
                  <c:v>296.78377999999998</c:v>
                </c:pt>
                <c:pt idx="1387">
                  <c:v>296.53879999999998</c:v>
                </c:pt>
                <c:pt idx="1388">
                  <c:v>296.32639999999998</c:v>
                </c:pt>
                <c:pt idx="1389">
                  <c:v>296.09078</c:v>
                </c:pt>
                <c:pt idx="1390">
                  <c:v>295.86973999999998</c:v>
                </c:pt>
                <c:pt idx="1391">
                  <c:v>295.62457999999998</c:v>
                </c:pt>
                <c:pt idx="1392">
                  <c:v>295.42424</c:v>
                </c:pt>
                <c:pt idx="1393">
                  <c:v>295.19618000000003</c:v>
                </c:pt>
                <c:pt idx="1394">
                  <c:v>294.98090000000002</c:v>
                </c:pt>
                <c:pt idx="1395">
                  <c:v>294.75644</c:v>
                </c:pt>
                <c:pt idx="1396">
                  <c:v>294.53503999999998</c:v>
                </c:pt>
                <c:pt idx="1397">
                  <c:v>294.31220000000002</c:v>
                </c:pt>
                <c:pt idx="1398">
                  <c:v>294.06326000000001</c:v>
                </c:pt>
                <c:pt idx="1399">
                  <c:v>293.85806000000002</c:v>
                </c:pt>
                <c:pt idx="1400">
                  <c:v>293.64800000000002</c:v>
                </c:pt>
                <c:pt idx="1401">
                  <c:v>293.40913999999998</c:v>
                </c:pt>
                <c:pt idx="1402">
                  <c:v>293.18630000000002</c:v>
                </c:pt>
                <c:pt idx="1403">
                  <c:v>292.98110000000003</c:v>
                </c:pt>
                <c:pt idx="1404">
                  <c:v>292.75358</c:v>
                </c:pt>
                <c:pt idx="1405">
                  <c:v>292.51922000000002</c:v>
                </c:pt>
                <c:pt idx="1406">
                  <c:v>292.31833999999998</c:v>
                </c:pt>
                <c:pt idx="1407">
                  <c:v>292.09604000000002</c:v>
                </c:pt>
                <c:pt idx="1408">
                  <c:v>291.87554</c:v>
                </c:pt>
                <c:pt idx="1409">
                  <c:v>291.63992000000002</c:v>
                </c:pt>
                <c:pt idx="1410">
                  <c:v>291.45056</c:v>
                </c:pt>
                <c:pt idx="1411">
                  <c:v>291.21926000000002</c:v>
                </c:pt>
                <c:pt idx="1412">
                  <c:v>291.00326000000001</c:v>
                </c:pt>
                <c:pt idx="1413">
                  <c:v>290.75972000000002</c:v>
                </c:pt>
                <c:pt idx="1414">
                  <c:v>290.5718</c:v>
                </c:pt>
                <c:pt idx="1415">
                  <c:v>290.3639</c:v>
                </c:pt>
                <c:pt idx="1416">
                  <c:v>290.13404000000003</c:v>
                </c:pt>
                <c:pt idx="1417">
                  <c:v>289.94072</c:v>
                </c:pt>
                <c:pt idx="1418">
                  <c:v>289.71176000000003</c:v>
                </c:pt>
                <c:pt idx="1419">
                  <c:v>289.49360000000001</c:v>
                </c:pt>
                <c:pt idx="1420">
                  <c:v>289.25150000000002</c:v>
                </c:pt>
                <c:pt idx="1421">
                  <c:v>289.05781999999999</c:v>
                </c:pt>
                <c:pt idx="1422">
                  <c:v>288.84667999999999</c:v>
                </c:pt>
                <c:pt idx="1423">
                  <c:v>288.64526000000001</c:v>
                </c:pt>
                <c:pt idx="1424">
                  <c:v>288.44258000000002</c:v>
                </c:pt>
                <c:pt idx="1425">
                  <c:v>288.2174</c:v>
                </c:pt>
                <c:pt idx="1426">
                  <c:v>288.00626</c:v>
                </c:pt>
                <c:pt idx="1427">
                  <c:v>287.77496000000002</c:v>
                </c:pt>
                <c:pt idx="1428">
                  <c:v>287.59064000000001</c:v>
                </c:pt>
                <c:pt idx="1429">
                  <c:v>287.37752</c:v>
                </c:pt>
                <c:pt idx="1430">
                  <c:v>287.16043999999999</c:v>
                </c:pt>
                <c:pt idx="1431">
                  <c:v>286.93705999999997</c:v>
                </c:pt>
                <c:pt idx="1432">
                  <c:v>286.74644000000001</c:v>
                </c:pt>
                <c:pt idx="1433">
                  <c:v>286.53908000000001</c:v>
                </c:pt>
                <c:pt idx="1434">
                  <c:v>286.32758000000001</c:v>
                </c:pt>
                <c:pt idx="1435">
                  <c:v>286.09339999999997</c:v>
                </c:pt>
                <c:pt idx="1436">
                  <c:v>285.90476000000001</c:v>
                </c:pt>
                <c:pt idx="1437">
                  <c:v>285.70963999999998</c:v>
                </c:pt>
                <c:pt idx="1438">
                  <c:v>285.47095999999999</c:v>
                </c:pt>
                <c:pt idx="1439">
                  <c:v>285.29203999999999</c:v>
                </c:pt>
                <c:pt idx="1440">
                  <c:v>285.08611999999999</c:v>
                </c:pt>
                <c:pt idx="1441">
                  <c:v>284.87173999999999</c:v>
                </c:pt>
                <c:pt idx="1442">
                  <c:v>284.65699999999998</c:v>
                </c:pt>
                <c:pt idx="1443">
                  <c:v>284.47969999999998</c:v>
                </c:pt>
                <c:pt idx="1444">
                  <c:v>284.25776000000002</c:v>
                </c:pt>
                <c:pt idx="1445">
                  <c:v>284.05795999999998</c:v>
                </c:pt>
                <c:pt idx="1446">
                  <c:v>283.84213999999997</c:v>
                </c:pt>
                <c:pt idx="1447">
                  <c:v>283.65926000000002</c:v>
                </c:pt>
                <c:pt idx="1448">
                  <c:v>283.44614000000001</c:v>
                </c:pt>
                <c:pt idx="1449">
                  <c:v>283.23770000000002</c:v>
                </c:pt>
                <c:pt idx="1450">
                  <c:v>283.05068</c:v>
                </c:pt>
                <c:pt idx="1451">
                  <c:v>282.86581999999999</c:v>
                </c:pt>
                <c:pt idx="1452">
                  <c:v>282.66836000000001</c:v>
                </c:pt>
                <c:pt idx="1453">
                  <c:v>282.44263999999998</c:v>
                </c:pt>
                <c:pt idx="1454">
                  <c:v>282.26407999999998</c:v>
                </c:pt>
                <c:pt idx="1455">
                  <c:v>282.07580000000002</c:v>
                </c:pt>
                <c:pt idx="1456">
                  <c:v>281.87491999999997</c:v>
                </c:pt>
                <c:pt idx="1457">
                  <c:v>281.63191999999998</c:v>
                </c:pt>
                <c:pt idx="1458">
                  <c:v>281.46668</c:v>
                </c:pt>
                <c:pt idx="1459">
                  <c:v>281.27066000000002</c:v>
                </c:pt>
                <c:pt idx="1460">
                  <c:v>281.05592000000001</c:v>
                </c:pt>
                <c:pt idx="1461">
                  <c:v>280.89517999999998</c:v>
                </c:pt>
                <c:pt idx="1462">
                  <c:v>280.67935999999997</c:v>
                </c:pt>
                <c:pt idx="1463">
                  <c:v>280.48244</c:v>
                </c:pt>
                <c:pt idx="1464">
                  <c:v>280.29092000000003</c:v>
                </c:pt>
                <c:pt idx="1465">
                  <c:v>280.10858000000002</c:v>
                </c:pt>
                <c:pt idx="1466">
                  <c:v>279.91129999999998</c:v>
                </c:pt>
                <c:pt idx="1467">
                  <c:v>279.69673999999998</c:v>
                </c:pt>
                <c:pt idx="1468">
                  <c:v>279.50666000000001</c:v>
                </c:pt>
                <c:pt idx="1469">
                  <c:v>279.30146000000002</c:v>
                </c:pt>
                <c:pt idx="1470">
                  <c:v>279.11696000000001</c:v>
                </c:pt>
                <c:pt idx="1471">
                  <c:v>278.89483999999999</c:v>
                </c:pt>
                <c:pt idx="1472">
                  <c:v>278.72978000000001</c:v>
                </c:pt>
                <c:pt idx="1473">
                  <c:v>278.52980000000002</c:v>
                </c:pt>
                <c:pt idx="1474">
                  <c:v>278.33269999999999</c:v>
                </c:pt>
                <c:pt idx="1475">
                  <c:v>278.12281999999999</c:v>
                </c:pt>
                <c:pt idx="1476">
                  <c:v>277.96496000000002</c:v>
                </c:pt>
                <c:pt idx="1477">
                  <c:v>277.76173999999997</c:v>
                </c:pt>
                <c:pt idx="1478">
                  <c:v>277.53944000000001</c:v>
                </c:pt>
                <c:pt idx="1479">
                  <c:v>277.38409999999999</c:v>
                </c:pt>
                <c:pt idx="1480">
                  <c:v>277.17547999999999</c:v>
                </c:pt>
                <c:pt idx="1481">
                  <c:v>276.98845999999998</c:v>
                </c:pt>
                <c:pt idx="1482">
                  <c:v>276.78937999999999</c:v>
                </c:pt>
                <c:pt idx="1483">
                  <c:v>276.6173</c:v>
                </c:pt>
                <c:pt idx="1484">
                  <c:v>276.41588000000002</c:v>
                </c:pt>
                <c:pt idx="1485">
                  <c:v>276.21535999999998</c:v>
                </c:pt>
                <c:pt idx="1486">
                  <c:v>276.02474000000001</c:v>
                </c:pt>
                <c:pt idx="1487">
                  <c:v>275.84996000000001</c:v>
                </c:pt>
                <c:pt idx="1488">
                  <c:v>275.6687</c:v>
                </c:pt>
                <c:pt idx="1489">
                  <c:v>275.44225999999998</c:v>
                </c:pt>
                <c:pt idx="1490">
                  <c:v>275.2457</c:v>
                </c:pt>
                <c:pt idx="1491">
                  <c:v>275.07254</c:v>
                </c:pt>
                <c:pt idx="1492">
                  <c:v>274.89254</c:v>
                </c:pt>
                <c:pt idx="1493">
                  <c:v>274.68626</c:v>
                </c:pt>
                <c:pt idx="1494">
                  <c:v>274.51202000000001</c:v>
                </c:pt>
                <c:pt idx="1495">
                  <c:v>274.31923999999998</c:v>
                </c:pt>
                <c:pt idx="1496">
                  <c:v>274.11637999999999</c:v>
                </c:pt>
                <c:pt idx="1497">
                  <c:v>273.93223999999998</c:v>
                </c:pt>
                <c:pt idx="1498">
                  <c:v>273.75889999999998</c:v>
                </c:pt>
                <c:pt idx="1499">
                  <c:v>273.54703999999998</c:v>
                </c:pt>
                <c:pt idx="1500">
                  <c:v>273.35624000000001</c:v>
                </c:pt>
                <c:pt idx="1501">
                  <c:v>273.16777999999999</c:v>
                </c:pt>
                <c:pt idx="1502">
                  <c:v>273.00056000000001</c:v>
                </c:pt>
                <c:pt idx="1503">
                  <c:v>272.82560000000001</c:v>
                </c:pt>
                <c:pt idx="1504">
                  <c:v>272.61356000000001</c:v>
                </c:pt>
                <c:pt idx="1505">
                  <c:v>272.44292000000002</c:v>
                </c:pt>
                <c:pt idx="1506">
                  <c:v>272.26202000000001</c:v>
                </c:pt>
                <c:pt idx="1507">
                  <c:v>272.08094</c:v>
                </c:pt>
                <c:pt idx="1508">
                  <c:v>271.87700000000001</c:v>
                </c:pt>
                <c:pt idx="1509">
                  <c:v>271.70348000000001</c:v>
                </c:pt>
                <c:pt idx="1510">
                  <c:v>271.52114</c:v>
                </c:pt>
                <c:pt idx="1511">
                  <c:v>271.31648000000001</c:v>
                </c:pt>
                <c:pt idx="1512">
                  <c:v>271.16275999999999</c:v>
                </c:pt>
                <c:pt idx="1513">
                  <c:v>270.97969999999998</c:v>
                </c:pt>
                <c:pt idx="1514">
                  <c:v>270.79754000000003</c:v>
                </c:pt>
                <c:pt idx="1515">
                  <c:v>270.61214000000001</c:v>
                </c:pt>
                <c:pt idx="1516">
                  <c:v>270.43286000000001</c:v>
                </c:pt>
                <c:pt idx="1517">
                  <c:v>270.26636000000002</c:v>
                </c:pt>
                <c:pt idx="1518">
                  <c:v>270.08618000000001</c:v>
                </c:pt>
                <c:pt idx="1519">
                  <c:v>269.89105999999998</c:v>
                </c:pt>
                <c:pt idx="1520">
                  <c:v>269.73320000000001</c:v>
                </c:pt>
                <c:pt idx="1521">
                  <c:v>269.57533999999998</c:v>
                </c:pt>
                <c:pt idx="1522">
                  <c:v>269.36887999999999</c:v>
                </c:pt>
                <c:pt idx="1523">
                  <c:v>269.20022</c:v>
                </c:pt>
                <c:pt idx="1524">
                  <c:v>269.04667999999998</c:v>
                </c:pt>
                <c:pt idx="1525">
                  <c:v>268.88252</c:v>
                </c:pt>
                <c:pt idx="1526">
                  <c:v>268.70576</c:v>
                </c:pt>
                <c:pt idx="1527">
                  <c:v>268.53098</c:v>
                </c:pt>
                <c:pt idx="1528">
                  <c:v>268.38049999999998</c:v>
                </c:pt>
                <c:pt idx="1529">
                  <c:v>268.21706</c:v>
                </c:pt>
                <c:pt idx="1530">
                  <c:v>268.03543999999999</c:v>
                </c:pt>
                <c:pt idx="1531">
                  <c:v>267.89377999999999</c:v>
                </c:pt>
                <c:pt idx="1532">
                  <c:v>267.73502000000002</c:v>
                </c:pt>
                <c:pt idx="1533">
                  <c:v>267.57337999999999</c:v>
                </c:pt>
                <c:pt idx="1534">
                  <c:v>267.39535999999998</c:v>
                </c:pt>
                <c:pt idx="1535">
                  <c:v>267.25531999999998</c:v>
                </c:pt>
                <c:pt idx="1536">
                  <c:v>267.10664000000003</c:v>
                </c:pt>
                <c:pt idx="1537">
                  <c:v>266.94626</c:v>
                </c:pt>
                <c:pt idx="1538">
                  <c:v>266.77562</c:v>
                </c:pt>
                <c:pt idx="1539">
                  <c:v>266.64332000000002</c:v>
                </c:pt>
                <c:pt idx="1540">
                  <c:v>266.50382000000002</c:v>
                </c:pt>
                <c:pt idx="1541">
                  <c:v>266.33947999999998</c:v>
                </c:pt>
                <c:pt idx="1542">
                  <c:v>266.19475999999997</c:v>
                </c:pt>
                <c:pt idx="1543">
                  <c:v>266.05597999999998</c:v>
                </c:pt>
                <c:pt idx="1544">
                  <c:v>265.89794000000001</c:v>
                </c:pt>
                <c:pt idx="1545">
                  <c:v>265.75196</c:v>
                </c:pt>
                <c:pt idx="1546">
                  <c:v>265.62578000000002</c:v>
                </c:pt>
                <c:pt idx="1547">
                  <c:v>265.47314</c:v>
                </c:pt>
                <c:pt idx="1548">
                  <c:v>265.30790000000002</c:v>
                </c:pt>
                <c:pt idx="1549">
                  <c:v>265.16876000000002</c:v>
                </c:pt>
                <c:pt idx="1550">
                  <c:v>265.04131999999998</c:v>
                </c:pt>
                <c:pt idx="1551">
                  <c:v>264.90001999999998</c:v>
                </c:pt>
                <c:pt idx="1552">
                  <c:v>264.74054000000001</c:v>
                </c:pt>
                <c:pt idx="1553">
                  <c:v>264.61705999999998</c:v>
                </c:pt>
                <c:pt idx="1554">
                  <c:v>264.47071999999997</c:v>
                </c:pt>
                <c:pt idx="1555">
                  <c:v>264.30439999999999</c:v>
                </c:pt>
                <c:pt idx="1556">
                  <c:v>264.17246</c:v>
                </c:pt>
                <c:pt idx="1557">
                  <c:v>264.04700000000003</c:v>
                </c:pt>
                <c:pt idx="1558">
                  <c:v>263.89256</c:v>
                </c:pt>
                <c:pt idx="1559">
                  <c:v>263.73218000000003</c:v>
                </c:pt>
                <c:pt idx="1560">
                  <c:v>263.61338000000001</c:v>
                </c:pt>
                <c:pt idx="1561">
                  <c:v>263.46307999999999</c:v>
                </c:pt>
                <c:pt idx="1562">
                  <c:v>263.30756000000002</c:v>
                </c:pt>
                <c:pt idx="1563">
                  <c:v>263.17471999999998</c:v>
                </c:pt>
                <c:pt idx="1564">
                  <c:v>263.04386</c:v>
                </c:pt>
                <c:pt idx="1565">
                  <c:v>262.88869999999997</c:v>
                </c:pt>
                <c:pt idx="1566">
                  <c:v>262.74632000000003</c:v>
                </c:pt>
                <c:pt idx="1567">
                  <c:v>262.61329999999998</c:v>
                </c:pt>
                <c:pt idx="1568">
                  <c:v>262.46408000000002</c:v>
                </c:pt>
                <c:pt idx="1569">
                  <c:v>262.31828000000002</c:v>
                </c:pt>
                <c:pt idx="1570">
                  <c:v>262.14980000000003</c:v>
                </c:pt>
                <c:pt idx="1571">
                  <c:v>262.01803999999998</c:v>
                </c:pt>
                <c:pt idx="1572">
                  <c:v>261.88357999999999</c:v>
                </c:pt>
                <c:pt idx="1573">
                  <c:v>261.73183999999998</c:v>
                </c:pt>
                <c:pt idx="1574">
                  <c:v>261.57560000000001</c:v>
                </c:pt>
                <c:pt idx="1575">
                  <c:v>261.45103999999998</c:v>
                </c:pt>
                <c:pt idx="1576">
                  <c:v>261.30362000000002</c:v>
                </c:pt>
                <c:pt idx="1577">
                  <c:v>261.13171999999997</c:v>
                </c:pt>
                <c:pt idx="1578">
                  <c:v>261.00536</c:v>
                </c:pt>
                <c:pt idx="1579">
                  <c:v>260.87630000000001</c:v>
                </c:pt>
                <c:pt idx="1580">
                  <c:v>260.73266000000001</c:v>
                </c:pt>
                <c:pt idx="1581">
                  <c:v>260.54671999999999</c:v>
                </c:pt>
                <c:pt idx="1582">
                  <c:v>260.41784000000001</c:v>
                </c:pt>
                <c:pt idx="1583">
                  <c:v>260.28662000000003</c:v>
                </c:pt>
                <c:pt idx="1584">
                  <c:v>260.12696</c:v>
                </c:pt>
                <c:pt idx="1585">
                  <c:v>259.97917999999999</c:v>
                </c:pt>
                <c:pt idx="1586">
                  <c:v>259.83949999999999</c:v>
                </c:pt>
                <c:pt idx="1587">
                  <c:v>259.68020000000001</c:v>
                </c:pt>
                <c:pt idx="1588">
                  <c:v>259.52918</c:v>
                </c:pt>
                <c:pt idx="1589">
                  <c:v>259.41127999999998</c:v>
                </c:pt>
                <c:pt idx="1590">
                  <c:v>259.27645999999999</c:v>
                </c:pt>
                <c:pt idx="1591">
                  <c:v>259.12004000000002</c:v>
                </c:pt>
                <c:pt idx="1592">
                  <c:v>258.95533999999998</c:v>
                </c:pt>
                <c:pt idx="1593">
                  <c:v>258.82105999999999</c:v>
                </c:pt>
                <c:pt idx="1594">
                  <c:v>258.65222</c:v>
                </c:pt>
                <c:pt idx="1595">
                  <c:v>258.50713999999999</c:v>
                </c:pt>
                <c:pt idx="1596">
                  <c:v>258.37268</c:v>
                </c:pt>
                <c:pt idx="1597">
                  <c:v>258.23570000000001</c:v>
                </c:pt>
                <c:pt idx="1598">
                  <c:v>258.0899</c:v>
                </c:pt>
                <c:pt idx="1599">
                  <c:v>257.93167999999997</c:v>
                </c:pt>
                <c:pt idx="1600">
                  <c:v>257.78444000000002</c:v>
                </c:pt>
                <c:pt idx="1601">
                  <c:v>257.64782000000002</c:v>
                </c:pt>
                <c:pt idx="1602">
                  <c:v>257.49482</c:v>
                </c:pt>
                <c:pt idx="1603">
                  <c:v>257.34199999999998</c:v>
                </c:pt>
                <c:pt idx="1604">
                  <c:v>257.19385999999997</c:v>
                </c:pt>
                <c:pt idx="1605">
                  <c:v>257.03366</c:v>
                </c:pt>
                <c:pt idx="1606">
                  <c:v>256.89902000000001</c:v>
                </c:pt>
                <c:pt idx="1607">
                  <c:v>256.74421999999998</c:v>
                </c:pt>
                <c:pt idx="1608">
                  <c:v>256.60831999999999</c:v>
                </c:pt>
                <c:pt idx="1609">
                  <c:v>256.45711999999997</c:v>
                </c:pt>
                <c:pt idx="1610">
                  <c:v>256.30304000000001</c:v>
                </c:pt>
                <c:pt idx="1611">
                  <c:v>256.15039999999999</c:v>
                </c:pt>
                <c:pt idx="1612">
                  <c:v>256.02710000000002</c:v>
                </c:pt>
                <c:pt idx="1613">
                  <c:v>255.87842000000001</c:v>
                </c:pt>
                <c:pt idx="1614">
                  <c:v>255.71876</c:v>
                </c:pt>
                <c:pt idx="1615">
                  <c:v>255.56360000000001</c:v>
                </c:pt>
                <c:pt idx="1616">
                  <c:v>255.42769999999999</c:v>
                </c:pt>
                <c:pt idx="1617">
                  <c:v>255.25922</c:v>
                </c:pt>
                <c:pt idx="1618">
                  <c:v>255.11</c:v>
                </c:pt>
                <c:pt idx="1619">
                  <c:v>254.97517999999999</c:v>
                </c:pt>
                <c:pt idx="1620">
                  <c:v>254.83369999999999</c:v>
                </c:pt>
                <c:pt idx="1621">
                  <c:v>254.67080000000001</c:v>
                </c:pt>
                <c:pt idx="1622">
                  <c:v>254.52734000000001</c:v>
                </c:pt>
                <c:pt idx="1623">
                  <c:v>254.39684</c:v>
                </c:pt>
                <c:pt idx="1624">
                  <c:v>254.24510000000001</c:v>
                </c:pt>
                <c:pt idx="1625">
                  <c:v>254.08472</c:v>
                </c:pt>
                <c:pt idx="1626">
                  <c:v>253.9436</c:v>
                </c:pt>
                <c:pt idx="1627">
                  <c:v>253.80086</c:v>
                </c:pt>
                <c:pt idx="1628">
                  <c:v>253.64354</c:v>
                </c:pt>
                <c:pt idx="1629">
                  <c:v>253.4864</c:v>
                </c:pt>
                <c:pt idx="1630">
                  <c:v>253.34960000000001</c:v>
                </c:pt>
                <c:pt idx="1631">
                  <c:v>253.20704000000001</c:v>
                </c:pt>
                <c:pt idx="1632">
                  <c:v>253.03244000000001</c:v>
                </c:pt>
                <c:pt idx="1633">
                  <c:v>252.88934</c:v>
                </c:pt>
                <c:pt idx="1634">
                  <c:v>252.76766000000001</c:v>
                </c:pt>
                <c:pt idx="1635">
                  <c:v>252.61376000000001</c:v>
                </c:pt>
                <c:pt idx="1636">
                  <c:v>252.44726</c:v>
                </c:pt>
                <c:pt idx="1637">
                  <c:v>252.30452</c:v>
                </c:pt>
                <c:pt idx="1638">
                  <c:v>252.15943999999999</c:v>
                </c:pt>
                <c:pt idx="1639">
                  <c:v>252.00536</c:v>
                </c:pt>
                <c:pt idx="1640">
                  <c:v>251.84569999999999</c:v>
                </c:pt>
                <c:pt idx="1641">
                  <c:v>251.7107</c:v>
                </c:pt>
                <c:pt idx="1642">
                  <c:v>251.56471999999999</c:v>
                </c:pt>
                <c:pt idx="1643">
                  <c:v>251.38921999999999</c:v>
                </c:pt>
                <c:pt idx="1644">
                  <c:v>251.23406</c:v>
                </c:pt>
                <c:pt idx="1645">
                  <c:v>251.09888000000001</c:v>
                </c:pt>
                <c:pt idx="1646">
                  <c:v>250.95632000000001</c:v>
                </c:pt>
                <c:pt idx="1647">
                  <c:v>250.79684</c:v>
                </c:pt>
                <c:pt idx="1648">
                  <c:v>250.6514</c:v>
                </c:pt>
                <c:pt idx="1649">
                  <c:v>250.49912</c:v>
                </c:pt>
                <c:pt idx="1650">
                  <c:v>250.33117999999999</c:v>
                </c:pt>
                <c:pt idx="1651">
                  <c:v>250.18178</c:v>
                </c:pt>
                <c:pt idx="1652">
                  <c:v>250.04660000000001</c:v>
                </c:pt>
                <c:pt idx="1653">
                  <c:v>249.91448</c:v>
                </c:pt>
                <c:pt idx="1654">
                  <c:v>249.74959999999999</c:v>
                </c:pt>
                <c:pt idx="1655">
                  <c:v>249.59461999999999</c:v>
                </c:pt>
                <c:pt idx="1656">
                  <c:v>249.45674</c:v>
                </c:pt>
                <c:pt idx="1657">
                  <c:v>249.27368000000001</c:v>
                </c:pt>
                <c:pt idx="1658">
                  <c:v>249.13525999999999</c:v>
                </c:pt>
                <c:pt idx="1659">
                  <c:v>248.98622</c:v>
                </c:pt>
                <c:pt idx="1660">
                  <c:v>248.84618</c:v>
                </c:pt>
                <c:pt idx="1661">
                  <c:v>248.67590000000001</c:v>
                </c:pt>
                <c:pt idx="1662">
                  <c:v>248.52506</c:v>
                </c:pt>
                <c:pt idx="1663">
                  <c:v>248.39330000000001</c:v>
                </c:pt>
                <c:pt idx="1664">
                  <c:v>248.24083999999999</c:v>
                </c:pt>
                <c:pt idx="1665">
                  <c:v>248.07578000000001</c:v>
                </c:pt>
                <c:pt idx="1666">
                  <c:v>247.93376000000001</c:v>
                </c:pt>
                <c:pt idx="1667">
                  <c:v>247.80091999999999</c:v>
                </c:pt>
                <c:pt idx="1668">
                  <c:v>247.64179999999999</c:v>
                </c:pt>
                <c:pt idx="1669">
                  <c:v>247.49168</c:v>
                </c:pt>
                <c:pt idx="1670">
                  <c:v>247.35146</c:v>
                </c:pt>
                <c:pt idx="1671">
                  <c:v>247.20205999999999</c:v>
                </c:pt>
                <c:pt idx="1672">
                  <c:v>247.02619999999999</c:v>
                </c:pt>
                <c:pt idx="1673">
                  <c:v>246.8912</c:v>
                </c:pt>
                <c:pt idx="1674">
                  <c:v>246.74072000000001</c:v>
                </c:pt>
                <c:pt idx="1675">
                  <c:v>246.60391999999999</c:v>
                </c:pt>
                <c:pt idx="1676">
                  <c:v>246.43724</c:v>
                </c:pt>
                <c:pt idx="1677">
                  <c:v>246.28729999999999</c:v>
                </c:pt>
                <c:pt idx="1678">
                  <c:v>246.15932000000001</c:v>
                </c:pt>
                <c:pt idx="1679">
                  <c:v>245.99552</c:v>
                </c:pt>
                <c:pt idx="1680">
                  <c:v>245.85025999999999</c:v>
                </c:pt>
                <c:pt idx="1681">
                  <c:v>245.71598</c:v>
                </c:pt>
                <c:pt idx="1682">
                  <c:v>245.55722</c:v>
                </c:pt>
                <c:pt idx="1683">
                  <c:v>245.38532000000001</c:v>
                </c:pt>
                <c:pt idx="1684">
                  <c:v>245.24294</c:v>
                </c:pt>
                <c:pt idx="1685">
                  <c:v>245.12180000000001</c:v>
                </c:pt>
                <c:pt idx="1686">
                  <c:v>244.96556000000001</c:v>
                </c:pt>
                <c:pt idx="1687">
                  <c:v>244.80770000000001</c:v>
                </c:pt>
                <c:pt idx="1688">
                  <c:v>244.6772</c:v>
                </c:pt>
                <c:pt idx="1689">
                  <c:v>244.52887999999999</c:v>
                </c:pt>
                <c:pt idx="1690">
                  <c:v>244.36328</c:v>
                </c:pt>
                <c:pt idx="1691">
                  <c:v>244.21549999999999</c:v>
                </c:pt>
                <c:pt idx="1692">
                  <c:v>244.08662000000001</c:v>
                </c:pt>
                <c:pt idx="1693">
                  <c:v>243.941</c:v>
                </c:pt>
                <c:pt idx="1694">
                  <c:v>243.76784000000001</c:v>
                </c:pt>
                <c:pt idx="1695">
                  <c:v>243.61034000000001</c:v>
                </c:pt>
                <c:pt idx="1696">
                  <c:v>243.47138000000001</c:v>
                </c:pt>
                <c:pt idx="1697">
                  <c:v>243.31352000000001</c:v>
                </c:pt>
                <c:pt idx="1698">
                  <c:v>243.18464</c:v>
                </c:pt>
                <c:pt idx="1699">
                  <c:v>243.02894000000001</c:v>
                </c:pt>
                <c:pt idx="1700">
                  <c:v>242.8862</c:v>
                </c:pt>
                <c:pt idx="1701">
                  <c:v>242.72167999999999</c:v>
                </c:pt>
                <c:pt idx="1702">
                  <c:v>242.57731999999999</c:v>
                </c:pt>
                <c:pt idx="1703">
                  <c:v>242.4461</c:v>
                </c:pt>
                <c:pt idx="1704">
                  <c:v>242.30462</c:v>
                </c:pt>
                <c:pt idx="1705">
                  <c:v>242.1464</c:v>
                </c:pt>
                <c:pt idx="1706">
                  <c:v>241.99016</c:v>
                </c:pt>
                <c:pt idx="1707">
                  <c:v>241.84796</c:v>
                </c:pt>
                <c:pt idx="1708">
                  <c:v>241.68451999999999</c:v>
                </c:pt>
                <c:pt idx="1709">
                  <c:v>241.52431999999999</c:v>
                </c:pt>
                <c:pt idx="1710">
                  <c:v>241.38499999999999</c:v>
                </c:pt>
                <c:pt idx="1711">
                  <c:v>241.25971999999999</c:v>
                </c:pt>
                <c:pt idx="1712">
                  <c:v>241.09556000000001</c:v>
                </c:pt>
                <c:pt idx="1713">
                  <c:v>240.93356</c:v>
                </c:pt>
                <c:pt idx="1714">
                  <c:v>240.80233999999999</c:v>
                </c:pt>
                <c:pt idx="1715">
                  <c:v>240.66499999999999</c:v>
                </c:pt>
                <c:pt idx="1716">
                  <c:v>240.50156000000001</c:v>
                </c:pt>
                <c:pt idx="1717">
                  <c:v>240.35414</c:v>
                </c:pt>
                <c:pt idx="1718">
                  <c:v>240.20923999999999</c:v>
                </c:pt>
                <c:pt idx="1719">
                  <c:v>240.03788</c:v>
                </c:pt>
                <c:pt idx="1720">
                  <c:v>239.88973999999999</c:v>
                </c:pt>
                <c:pt idx="1721">
                  <c:v>239.76985999999999</c:v>
                </c:pt>
                <c:pt idx="1722">
                  <c:v>239.62945999999999</c:v>
                </c:pt>
                <c:pt idx="1723">
                  <c:v>239.45197999999999</c:v>
                </c:pt>
                <c:pt idx="1724">
                  <c:v>239.29375999999999</c:v>
                </c:pt>
                <c:pt idx="1725">
                  <c:v>239.16488000000001</c:v>
                </c:pt>
                <c:pt idx="1726">
                  <c:v>238.99982</c:v>
                </c:pt>
                <c:pt idx="1727">
                  <c:v>238.84646000000001</c:v>
                </c:pt>
                <c:pt idx="1728">
                  <c:v>238.69741999999999</c:v>
                </c:pt>
                <c:pt idx="1729">
                  <c:v>238.57303999999999</c:v>
                </c:pt>
                <c:pt idx="1730">
                  <c:v>238.41014000000001</c:v>
                </c:pt>
                <c:pt idx="1731">
                  <c:v>238.2593</c:v>
                </c:pt>
                <c:pt idx="1732">
                  <c:v>238.12880000000001</c:v>
                </c:pt>
                <c:pt idx="1733">
                  <c:v>237.98336</c:v>
                </c:pt>
                <c:pt idx="1734">
                  <c:v>237.81344000000001</c:v>
                </c:pt>
                <c:pt idx="1735">
                  <c:v>237.66656</c:v>
                </c:pt>
                <c:pt idx="1736">
                  <c:v>237.52832000000001</c:v>
                </c:pt>
                <c:pt idx="1737">
                  <c:v>237.35767999999999</c:v>
                </c:pt>
                <c:pt idx="1738">
                  <c:v>237.22051999999999</c:v>
                </c:pt>
                <c:pt idx="1739">
                  <c:v>237.0848</c:v>
                </c:pt>
                <c:pt idx="1740">
                  <c:v>236.92424</c:v>
                </c:pt>
                <c:pt idx="1741">
                  <c:v>236.75144</c:v>
                </c:pt>
                <c:pt idx="1742">
                  <c:v>236.62111999999999</c:v>
                </c:pt>
                <c:pt idx="1743">
                  <c:v>236.47190000000001</c:v>
                </c:pt>
                <c:pt idx="1744">
                  <c:v>236.34266</c:v>
                </c:pt>
                <c:pt idx="1745">
                  <c:v>236.17058</c:v>
                </c:pt>
                <c:pt idx="1746">
                  <c:v>236.02585999999999</c:v>
                </c:pt>
                <c:pt idx="1747">
                  <c:v>235.88564</c:v>
                </c:pt>
                <c:pt idx="1748">
                  <c:v>235.7285</c:v>
                </c:pt>
                <c:pt idx="1749">
                  <c:v>235.58756</c:v>
                </c:pt>
                <c:pt idx="1750">
                  <c:v>235.47002000000001</c:v>
                </c:pt>
                <c:pt idx="1751">
                  <c:v>235.30549999999999</c:v>
                </c:pt>
                <c:pt idx="1752">
                  <c:v>235.14116000000001</c:v>
                </c:pt>
                <c:pt idx="1753">
                  <c:v>235.00958</c:v>
                </c:pt>
                <c:pt idx="1754">
                  <c:v>234.85964000000001</c:v>
                </c:pt>
                <c:pt idx="1755">
                  <c:v>234.70339999999999</c:v>
                </c:pt>
                <c:pt idx="1756">
                  <c:v>234.54859999999999</c:v>
                </c:pt>
                <c:pt idx="1757">
                  <c:v>234.39722</c:v>
                </c:pt>
                <c:pt idx="1758">
                  <c:v>234.28922</c:v>
                </c:pt>
                <c:pt idx="1759">
                  <c:v>234.13442000000001</c:v>
                </c:pt>
                <c:pt idx="1760">
                  <c:v>233.97368</c:v>
                </c:pt>
                <c:pt idx="1761">
                  <c:v>233.81924000000001</c:v>
                </c:pt>
                <c:pt idx="1762">
                  <c:v>233.7089</c:v>
                </c:pt>
                <c:pt idx="1763">
                  <c:v>233.54311999999999</c:v>
                </c:pt>
                <c:pt idx="1764">
                  <c:v>233.38976</c:v>
                </c:pt>
                <c:pt idx="1765">
                  <c:v>233.27816000000001</c:v>
                </c:pt>
                <c:pt idx="1766">
                  <c:v>233.11292</c:v>
                </c:pt>
                <c:pt idx="1767">
                  <c:v>232.96225999999999</c:v>
                </c:pt>
                <c:pt idx="1768">
                  <c:v>232.81376</c:v>
                </c:pt>
                <c:pt idx="1769">
                  <c:v>232.68722</c:v>
                </c:pt>
                <c:pt idx="1770">
                  <c:v>232.51838000000001</c:v>
                </c:pt>
                <c:pt idx="1771">
                  <c:v>232.37654000000001</c:v>
                </c:pt>
                <c:pt idx="1772">
                  <c:v>232.23848000000001</c:v>
                </c:pt>
                <c:pt idx="1773">
                  <c:v>232.12273999999999</c:v>
                </c:pt>
                <c:pt idx="1774">
                  <c:v>231.95534000000001</c:v>
                </c:pt>
                <c:pt idx="1775">
                  <c:v>231.79856000000001</c:v>
                </c:pt>
                <c:pt idx="1776">
                  <c:v>231.67688000000001</c:v>
                </c:pt>
                <c:pt idx="1777">
                  <c:v>231.52010000000001</c:v>
                </c:pt>
                <c:pt idx="1778">
                  <c:v>231.37826000000001</c:v>
                </c:pt>
                <c:pt idx="1779">
                  <c:v>231.24001999999999</c:v>
                </c:pt>
                <c:pt idx="1780">
                  <c:v>231.11276000000001</c:v>
                </c:pt>
                <c:pt idx="1781">
                  <c:v>230.94752</c:v>
                </c:pt>
                <c:pt idx="1782">
                  <c:v>230.81486000000001</c:v>
                </c:pt>
                <c:pt idx="1783">
                  <c:v>230.6831</c:v>
                </c:pt>
                <c:pt idx="1784">
                  <c:v>230.53855999999999</c:v>
                </c:pt>
                <c:pt idx="1785">
                  <c:v>230.3897</c:v>
                </c:pt>
                <c:pt idx="1786">
                  <c:v>230.23472000000001</c:v>
                </c:pt>
                <c:pt idx="1787">
                  <c:v>230.11789999999999</c:v>
                </c:pt>
                <c:pt idx="1788">
                  <c:v>229.96652</c:v>
                </c:pt>
                <c:pt idx="1789">
                  <c:v>229.81478000000001</c:v>
                </c:pt>
                <c:pt idx="1790">
                  <c:v>229.67599999999999</c:v>
                </c:pt>
                <c:pt idx="1791">
                  <c:v>229.54712000000001</c:v>
                </c:pt>
                <c:pt idx="1792">
                  <c:v>229.40096</c:v>
                </c:pt>
                <c:pt idx="1793">
                  <c:v>229.27261999999999</c:v>
                </c:pt>
                <c:pt idx="1794">
                  <c:v>229.14320000000001</c:v>
                </c:pt>
                <c:pt idx="1795">
                  <c:v>229.00388000000001</c:v>
                </c:pt>
                <c:pt idx="1796">
                  <c:v>228.85033999999999</c:v>
                </c:pt>
                <c:pt idx="1797">
                  <c:v>228.70831999999999</c:v>
                </c:pt>
                <c:pt idx="1798">
                  <c:v>228.59114</c:v>
                </c:pt>
                <c:pt idx="1799">
                  <c:v>228.44875999999999</c:v>
                </c:pt>
                <c:pt idx="1800">
                  <c:v>228.31124</c:v>
                </c:pt>
                <c:pt idx="1801">
                  <c:v>228.15644</c:v>
                </c:pt>
                <c:pt idx="1802">
                  <c:v>228.03026</c:v>
                </c:pt>
                <c:pt idx="1803">
                  <c:v>227.89022</c:v>
                </c:pt>
                <c:pt idx="1804">
                  <c:v>227.74567999999999</c:v>
                </c:pt>
                <c:pt idx="1805">
                  <c:v>227.6249</c:v>
                </c:pt>
                <c:pt idx="1806">
                  <c:v>227.49116000000001</c:v>
                </c:pt>
                <c:pt idx="1807">
                  <c:v>227.36048</c:v>
                </c:pt>
                <c:pt idx="1808">
                  <c:v>227.2028</c:v>
                </c:pt>
                <c:pt idx="1809">
                  <c:v>227.06888000000001</c:v>
                </c:pt>
                <c:pt idx="1810">
                  <c:v>226.92866000000001</c:v>
                </c:pt>
                <c:pt idx="1811">
                  <c:v>226.79347999999999</c:v>
                </c:pt>
                <c:pt idx="1812">
                  <c:v>226.66640000000001</c:v>
                </c:pt>
                <c:pt idx="1813">
                  <c:v>226.53319999999999</c:v>
                </c:pt>
                <c:pt idx="1814">
                  <c:v>226.39117999999999</c:v>
                </c:pt>
                <c:pt idx="1815">
                  <c:v>226.24682000000001</c:v>
                </c:pt>
                <c:pt idx="1816">
                  <c:v>226.12370000000001</c:v>
                </c:pt>
                <c:pt idx="1817">
                  <c:v>225.98186000000001</c:v>
                </c:pt>
                <c:pt idx="1818">
                  <c:v>225.84002000000001</c:v>
                </c:pt>
                <c:pt idx="1819">
                  <c:v>225.70627999999999</c:v>
                </c:pt>
                <c:pt idx="1820">
                  <c:v>225.57596000000001</c:v>
                </c:pt>
                <c:pt idx="1821">
                  <c:v>225.44059999999999</c:v>
                </c:pt>
                <c:pt idx="1822">
                  <c:v>225.32288</c:v>
                </c:pt>
                <c:pt idx="1823">
                  <c:v>225.18086</c:v>
                </c:pt>
                <c:pt idx="1824">
                  <c:v>225.06062</c:v>
                </c:pt>
                <c:pt idx="1825">
                  <c:v>224.90816000000001</c:v>
                </c:pt>
                <c:pt idx="1826">
                  <c:v>224.76722000000001</c:v>
                </c:pt>
                <c:pt idx="1827">
                  <c:v>224.65021999999999</c:v>
                </c:pt>
                <c:pt idx="1828">
                  <c:v>224.51414</c:v>
                </c:pt>
                <c:pt idx="1829">
                  <c:v>224.39228</c:v>
                </c:pt>
                <c:pt idx="1830">
                  <c:v>224.24665999999999</c:v>
                </c:pt>
                <c:pt idx="1831">
                  <c:v>224.11274</c:v>
                </c:pt>
                <c:pt idx="1832">
                  <c:v>223.97324</c:v>
                </c:pt>
                <c:pt idx="1833">
                  <c:v>223.84309999999999</c:v>
                </c:pt>
                <c:pt idx="1834">
                  <c:v>223.71781999999999</c:v>
                </c:pt>
                <c:pt idx="1835">
                  <c:v>223.58029999999999</c:v>
                </c:pt>
                <c:pt idx="1836">
                  <c:v>223.45753999999999</c:v>
                </c:pt>
                <c:pt idx="1837">
                  <c:v>223.33099999999999</c:v>
                </c:pt>
                <c:pt idx="1838">
                  <c:v>223.20643999999999</c:v>
                </c:pt>
                <c:pt idx="1839">
                  <c:v>223.06585999999999</c:v>
                </c:pt>
                <c:pt idx="1840">
                  <c:v>222.92635999999999</c:v>
                </c:pt>
                <c:pt idx="1841">
                  <c:v>222.78038000000001</c:v>
                </c:pt>
                <c:pt idx="1842">
                  <c:v>222.67634000000001</c:v>
                </c:pt>
                <c:pt idx="1843">
                  <c:v>222.53666000000001</c:v>
                </c:pt>
                <c:pt idx="1844">
                  <c:v>222.4076</c:v>
                </c:pt>
                <c:pt idx="1845">
                  <c:v>222.28286</c:v>
                </c:pt>
                <c:pt idx="1846">
                  <c:v>222.15812</c:v>
                </c:pt>
                <c:pt idx="1847">
                  <c:v>222.00908000000001</c:v>
                </c:pt>
                <c:pt idx="1848">
                  <c:v>221.87515999999999</c:v>
                </c:pt>
                <c:pt idx="1849">
                  <c:v>221.75960000000001</c:v>
                </c:pt>
                <c:pt idx="1850">
                  <c:v>221.62298000000001</c:v>
                </c:pt>
                <c:pt idx="1851">
                  <c:v>221.50615999999999</c:v>
                </c:pt>
                <c:pt idx="1852">
                  <c:v>221.36305999999999</c:v>
                </c:pt>
                <c:pt idx="1853">
                  <c:v>221.25685999999999</c:v>
                </c:pt>
                <c:pt idx="1854">
                  <c:v>221.11933999999999</c:v>
                </c:pt>
                <c:pt idx="1855">
                  <c:v>220.98128</c:v>
                </c:pt>
                <c:pt idx="1856">
                  <c:v>220.86752000000001</c:v>
                </c:pt>
                <c:pt idx="1857">
                  <c:v>220.73179999999999</c:v>
                </c:pt>
                <c:pt idx="1858">
                  <c:v>220.59914000000001</c:v>
                </c:pt>
                <c:pt idx="1859">
                  <c:v>220.46755999999999</c:v>
                </c:pt>
                <c:pt idx="1860">
                  <c:v>220.33796000000001</c:v>
                </c:pt>
                <c:pt idx="1861">
                  <c:v>220.21987999999999</c:v>
                </c:pt>
                <c:pt idx="1862">
                  <c:v>220.08794</c:v>
                </c:pt>
                <c:pt idx="1863">
                  <c:v>219.97004000000001</c:v>
                </c:pt>
                <c:pt idx="1864">
                  <c:v>219.85285999999999</c:v>
                </c:pt>
                <c:pt idx="1865">
                  <c:v>219.70022</c:v>
                </c:pt>
                <c:pt idx="1866">
                  <c:v>219.57818</c:v>
                </c:pt>
                <c:pt idx="1867">
                  <c:v>219.46459999999999</c:v>
                </c:pt>
                <c:pt idx="1868">
                  <c:v>219.32816</c:v>
                </c:pt>
                <c:pt idx="1869">
                  <c:v>219.20792</c:v>
                </c:pt>
                <c:pt idx="1870">
                  <c:v>219.07436000000001</c:v>
                </c:pt>
                <c:pt idx="1871">
                  <c:v>218.96348</c:v>
                </c:pt>
                <c:pt idx="1872">
                  <c:v>218.82830000000001</c:v>
                </c:pt>
                <c:pt idx="1873">
                  <c:v>218.69978</c:v>
                </c:pt>
                <c:pt idx="1874">
                  <c:v>218.56657999999999</c:v>
                </c:pt>
                <c:pt idx="1875">
                  <c:v>218.44814</c:v>
                </c:pt>
                <c:pt idx="1876">
                  <c:v>218.32664</c:v>
                </c:pt>
                <c:pt idx="1877">
                  <c:v>218.19973999999999</c:v>
                </c:pt>
                <c:pt idx="1878">
                  <c:v>218.09263999999999</c:v>
                </c:pt>
                <c:pt idx="1879">
                  <c:v>217.94738000000001</c:v>
                </c:pt>
                <c:pt idx="1880">
                  <c:v>217.81219999999999</c:v>
                </c:pt>
                <c:pt idx="1881">
                  <c:v>217.68188000000001</c:v>
                </c:pt>
                <c:pt idx="1882">
                  <c:v>217.5746</c:v>
                </c:pt>
                <c:pt idx="1883">
                  <c:v>217.46372</c:v>
                </c:pt>
                <c:pt idx="1884">
                  <c:v>217.33232000000001</c:v>
                </c:pt>
                <c:pt idx="1885">
                  <c:v>217.21190000000001</c:v>
                </c:pt>
                <c:pt idx="1886">
                  <c:v>217.07383999999999</c:v>
                </c:pt>
                <c:pt idx="1887">
                  <c:v>216.95197999999999</c:v>
                </c:pt>
                <c:pt idx="1888">
                  <c:v>216.85514000000001</c:v>
                </c:pt>
                <c:pt idx="1889">
                  <c:v>216.73706000000001</c:v>
                </c:pt>
                <c:pt idx="1890">
                  <c:v>216.59126000000001</c:v>
                </c:pt>
                <c:pt idx="1891">
                  <c:v>216.4631</c:v>
                </c:pt>
                <c:pt idx="1892">
                  <c:v>216.34772000000001</c:v>
                </c:pt>
                <c:pt idx="1893">
                  <c:v>216.21614</c:v>
                </c:pt>
                <c:pt idx="1894">
                  <c:v>216.09428</c:v>
                </c:pt>
                <c:pt idx="1895">
                  <c:v>215.97098</c:v>
                </c:pt>
                <c:pt idx="1896">
                  <c:v>215.85758000000001</c:v>
                </c:pt>
                <c:pt idx="1897">
                  <c:v>215.72816</c:v>
                </c:pt>
                <c:pt idx="1898">
                  <c:v>215.59747999999999</c:v>
                </c:pt>
                <c:pt idx="1899">
                  <c:v>215.47507999999999</c:v>
                </c:pt>
                <c:pt idx="1900">
                  <c:v>215.35754</c:v>
                </c:pt>
                <c:pt idx="1901">
                  <c:v>215.24180000000001</c:v>
                </c:pt>
                <c:pt idx="1902">
                  <c:v>215.12173999999999</c:v>
                </c:pt>
                <c:pt idx="1903">
                  <c:v>215.00041999999999</c:v>
                </c:pt>
                <c:pt idx="1904">
                  <c:v>214.89782</c:v>
                </c:pt>
                <c:pt idx="1905">
                  <c:v>214.76660000000001</c:v>
                </c:pt>
                <c:pt idx="1906">
                  <c:v>214.64222000000001</c:v>
                </c:pt>
                <c:pt idx="1907">
                  <c:v>214.53494000000001</c:v>
                </c:pt>
                <c:pt idx="1908">
                  <c:v>214.42171999999999</c:v>
                </c:pt>
                <c:pt idx="1909">
                  <c:v>214.29086000000001</c:v>
                </c:pt>
                <c:pt idx="1910">
                  <c:v>214.16486</c:v>
                </c:pt>
                <c:pt idx="1911">
                  <c:v>214.05956</c:v>
                </c:pt>
                <c:pt idx="1912">
                  <c:v>213.91592</c:v>
                </c:pt>
                <c:pt idx="1913">
                  <c:v>213.80036000000001</c:v>
                </c:pt>
                <c:pt idx="1914">
                  <c:v>213.66788</c:v>
                </c:pt>
                <c:pt idx="1915">
                  <c:v>213.57014000000001</c:v>
                </c:pt>
                <c:pt idx="1916">
                  <c:v>213.44846000000001</c:v>
                </c:pt>
                <c:pt idx="1917">
                  <c:v>213.32444000000001</c:v>
                </c:pt>
                <c:pt idx="1918">
                  <c:v>213.21806000000001</c:v>
                </c:pt>
                <c:pt idx="1919">
                  <c:v>213.08179999999999</c:v>
                </c:pt>
                <c:pt idx="1920">
                  <c:v>212.96894</c:v>
                </c:pt>
                <c:pt idx="1921">
                  <c:v>212.84654</c:v>
                </c:pt>
                <c:pt idx="1922">
                  <c:v>212.73998</c:v>
                </c:pt>
                <c:pt idx="1923">
                  <c:v>212.62729999999999</c:v>
                </c:pt>
                <c:pt idx="1924">
                  <c:v>212.50976</c:v>
                </c:pt>
                <c:pt idx="1925">
                  <c:v>212.38249999999999</c:v>
                </c:pt>
                <c:pt idx="1926">
                  <c:v>212.27575999999999</c:v>
                </c:pt>
                <c:pt idx="1927">
                  <c:v>212.13193999999999</c:v>
                </c:pt>
                <c:pt idx="1928">
                  <c:v>212.02394000000001</c:v>
                </c:pt>
                <c:pt idx="1929">
                  <c:v>211.92551599999999</c:v>
                </c:pt>
                <c:pt idx="1930">
                  <c:v>211.79798600000001</c:v>
                </c:pt>
                <c:pt idx="1931">
                  <c:v>211.68658400000001</c:v>
                </c:pt>
                <c:pt idx="1932">
                  <c:v>211.56854000000001</c:v>
                </c:pt>
                <c:pt idx="1933">
                  <c:v>211.457786</c:v>
                </c:pt>
                <c:pt idx="1934">
                  <c:v>211.32293000000001</c:v>
                </c:pt>
                <c:pt idx="1935">
                  <c:v>211.20083600000001</c:v>
                </c:pt>
                <c:pt idx="1936">
                  <c:v>211.09272799999999</c:v>
                </c:pt>
                <c:pt idx="1937">
                  <c:v>210.97390999999999</c:v>
                </c:pt>
                <c:pt idx="1938">
                  <c:v>210.844076</c:v>
                </c:pt>
                <c:pt idx="1939">
                  <c:v>210.740846</c:v>
                </c:pt>
                <c:pt idx="1940">
                  <c:v>210.64679599999999</c:v>
                </c:pt>
                <c:pt idx="1941">
                  <c:v>210.531128</c:v>
                </c:pt>
                <c:pt idx="1942">
                  <c:v>210.40754000000001</c:v>
                </c:pt>
                <c:pt idx="1943">
                  <c:v>210.30263600000001</c:v>
                </c:pt>
                <c:pt idx="1944">
                  <c:v>210.20403200000001</c:v>
                </c:pt>
                <c:pt idx="1945">
                  <c:v>210.06338</c:v>
                </c:pt>
                <c:pt idx="1946">
                  <c:v>209.949692</c:v>
                </c:pt>
                <c:pt idx="1947">
                  <c:v>209.84532799999999</c:v>
                </c:pt>
                <c:pt idx="1948">
                  <c:v>209.71590800000001</c:v>
                </c:pt>
                <c:pt idx="1949">
                  <c:v>209.58188000000001</c:v>
                </c:pt>
                <c:pt idx="1950">
                  <c:v>209.493572</c:v>
                </c:pt>
                <c:pt idx="1951">
                  <c:v>209.379344</c:v>
                </c:pt>
                <c:pt idx="1952">
                  <c:v>209.25653</c:v>
                </c:pt>
                <c:pt idx="1953">
                  <c:v>209.14390399999999</c:v>
                </c:pt>
                <c:pt idx="1954">
                  <c:v>209.02929800000001</c:v>
                </c:pt>
                <c:pt idx="1955">
                  <c:v>208.918544</c:v>
                </c:pt>
                <c:pt idx="1956">
                  <c:v>208.80084199999999</c:v>
                </c:pt>
                <c:pt idx="1957">
                  <c:v>208.69593800000001</c:v>
                </c:pt>
                <c:pt idx="1958">
                  <c:v>208.57991000000001</c:v>
                </c:pt>
                <c:pt idx="1959">
                  <c:v>208.46496200000001</c:v>
                </c:pt>
                <c:pt idx="1960">
                  <c:v>208.34045599999999</c:v>
                </c:pt>
                <c:pt idx="1961">
                  <c:v>208.23344599999999</c:v>
                </c:pt>
                <c:pt idx="1962">
                  <c:v>208.13300599999999</c:v>
                </c:pt>
                <c:pt idx="1963">
                  <c:v>208.01010199999999</c:v>
                </c:pt>
                <c:pt idx="1964">
                  <c:v>207.90392</c:v>
                </c:pt>
                <c:pt idx="1965">
                  <c:v>207.78724399999999</c:v>
                </c:pt>
                <c:pt idx="1966">
                  <c:v>207.67586</c:v>
                </c:pt>
                <c:pt idx="1967">
                  <c:v>207.562262</c:v>
                </c:pt>
                <c:pt idx="1968">
                  <c:v>207.45769999999999</c:v>
                </c:pt>
                <c:pt idx="1969">
                  <c:v>207.35673800000001</c:v>
                </c:pt>
                <c:pt idx="1970">
                  <c:v>207.22685000000001</c:v>
                </c:pt>
                <c:pt idx="1971">
                  <c:v>207.11451199999999</c:v>
                </c:pt>
                <c:pt idx="1972">
                  <c:v>207.01520600000001</c:v>
                </c:pt>
                <c:pt idx="1973">
                  <c:v>206.90884399999999</c:v>
                </c:pt>
                <c:pt idx="1974">
                  <c:v>206.78061199999999</c:v>
                </c:pt>
                <c:pt idx="1975">
                  <c:v>206.66730200000001</c:v>
                </c:pt>
                <c:pt idx="1976">
                  <c:v>206.567834</c:v>
                </c:pt>
                <c:pt idx="1977">
                  <c:v>206.456738</c:v>
                </c:pt>
                <c:pt idx="1978">
                  <c:v>206.33907199999999</c:v>
                </c:pt>
                <c:pt idx="1979">
                  <c:v>206.21517800000001</c:v>
                </c:pt>
                <c:pt idx="1980">
                  <c:v>206.122478</c:v>
                </c:pt>
                <c:pt idx="1981">
                  <c:v>206.00844799999999</c:v>
                </c:pt>
                <c:pt idx="1982">
                  <c:v>205.89537200000001</c:v>
                </c:pt>
                <c:pt idx="1983">
                  <c:v>205.77754400000001</c:v>
                </c:pt>
                <c:pt idx="1984">
                  <c:v>205.67818399999999</c:v>
                </c:pt>
                <c:pt idx="1985">
                  <c:v>205.57207399999999</c:v>
                </c:pt>
                <c:pt idx="1986">
                  <c:v>205.46402</c:v>
                </c:pt>
                <c:pt idx="1987">
                  <c:v>205.35612800000001</c:v>
                </c:pt>
                <c:pt idx="1988">
                  <c:v>205.24118000000001</c:v>
                </c:pt>
                <c:pt idx="1989">
                  <c:v>205.13636600000001</c:v>
                </c:pt>
                <c:pt idx="1990">
                  <c:v>205.02122</c:v>
                </c:pt>
                <c:pt idx="1991">
                  <c:v>204.91388599999999</c:v>
                </c:pt>
                <c:pt idx="1992">
                  <c:v>204.81701000000001</c:v>
                </c:pt>
                <c:pt idx="1993">
                  <c:v>204.69425000000001</c:v>
                </c:pt>
                <c:pt idx="1994">
                  <c:v>204.60471799999999</c:v>
                </c:pt>
                <c:pt idx="1995">
                  <c:v>204.49607</c:v>
                </c:pt>
                <c:pt idx="1996">
                  <c:v>204.378728</c:v>
                </c:pt>
                <c:pt idx="1997">
                  <c:v>204.28289599999999</c:v>
                </c:pt>
                <c:pt idx="1998">
                  <c:v>204.17705599999999</c:v>
                </c:pt>
                <c:pt idx="1999">
                  <c:v>204.066158</c:v>
                </c:pt>
                <c:pt idx="2000">
                  <c:v>203.96895799999999</c:v>
                </c:pt>
                <c:pt idx="2001">
                  <c:v>203.86225400000001</c:v>
                </c:pt>
                <c:pt idx="2002">
                  <c:v>203.76544999999999</c:v>
                </c:pt>
                <c:pt idx="2003">
                  <c:v>203.633996</c:v>
                </c:pt>
                <c:pt idx="2004">
                  <c:v>203.52525800000001</c:v>
                </c:pt>
                <c:pt idx="2005">
                  <c:v>203.416664</c:v>
                </c:pt>
                <c:pt idx="2006">
                  <c:v>203.31238999999999</c:v>
                </c:pt>
                <c:pt idx="2007">
                  <c:v>203.20935800000001</c:v>
                </c:pt>
                <c:pt idx="2008">
                  <c:v>203.10083599999999</c:v>
                </c:pt>
                <c:pt idx="2009">
                  <c:v>202.99220600000001</c:v>
                </c:pt>
                <c:pt idx="2010">
                  <c:v>202.89628400000001</c:v>
                </c:pt>
                <c:pt idx="2011">
                  <c:v>202.78803199999999</c:v>
                </c:pt>
                <c:pt idx="2012">
                  <c:v>202.68368599999999</c:v>
                </c:pt>
                <c:pt idx="2013">
                  <c:v>202.56926000000001</c:v>
                </c:pt>
                <c:pt idx="2014">
                  <c:v>202.46529200000001</c:v>
                </c:pt>
                <c:pt idx="2015">
                  <c:v>202.35173</c:v>
                </c:pt>
                <c:pt idx="2016">
                  <c:v>202.24326199999999</c:v>
                </c:pt>
                <c:pt idx="2017">
                  <c:v>202.15551199999999</c:v>
                </c:pt>
                <c:pt idx="2018">
                  <c:v>202.04261600000001</c:v>
                </c:pt>
                <c:pt idx="2019">
                  <c:v>201.937262</c:v>
                </c:pt>
                <c:pt idx="2020">
                  <c:v>201.835454</c:v>
                </c:pt>
                <c:pt idx="2021">
                  <c:v>201.72819200000001</c:v>
                </c:pt>
                <c:pt idx="2022">
                  <c:v>201.61868000000001</c:v>
                </c:pt>
                <c:pt idx="2023">
                  <c:v>201.51059000000001</c:v>
                </c:pt>
                <c:pt idx="2024">
                  <c:v>201.40991600000001</c:v>
                </c:pt>
                <c:pt idx="2025">
                  <c:v>201.30794599999999</c:v>
                </c:pt>
                <c:pt idx="2026">
                  <c:v>201.20604800000001</c:v>
                </c:pt>
                <c:pt idx="2027">
                  <c:v>201.108992</c:v>
                </c:pt>
                <c:pt idx="2028">
                  <c:v>201.003242</c:v>
                </c:pt>
                <c:pt idx="2029">
                  <c:v>200.89554799999999</c:v>
                </c:pt>
                <c:pt idx="2030">
                  <c:v>200.79064399999999</c:v>
                </c:pt>
                <c:pt idx="2031">
                  <c:v>200.68475000000001</c:v>
                </c:pt>
                <c:pt idx="2032">
                  <c:v>200.58110600000001</c:v>
                </c:pt>
                <c:pt idx="2033">
                  <c:v>200.47479799999999</c:v>
                </c:pt>
                <c:pt idx="2034">
                  <c:v>200.38101800000001</c:v>
                </c:pt>
                <c:pt idx="2035">
                  <c:v>200.283638</c:v>
                </c:pt>
                <c:pt idx="2036">
                  <c:v>200.15785399999999</c:v>
                </c:pt>
                <c:pt idx="2037">
                  <c:v>200.05978999999999</c:v>
                </c:pt>
                <c:pt idx="2038">
                  <c:v>199.96206799999999</c:v>
                </c:pt>
                <c:pt idx="2039">
                  <c:v>199.858892</c:v>
                </c:pt>
                <c:pt idx="2040">
                  <c:v>199.75837999999999</c:v>
                </c:pt>
                <c:pt idx="2041">
                  <c:v>199.651622</c:v>
                </c:pt>
                <c:pt idx="2042">
                  <c:v>199.55177599999999</c:v>
                </c:pt>
                <c:pt idx="2043">
                  <c:v>199.44154399999999</c:v>
                </c:pt>
                <c:pt idx="2044">
                  <c:v>199.33687399999999</c:v>
                </c:pt>
                <c:pt idx="2045">
                  <c:v>199.232744</c:v>
                </c:pt>
                <c:pt idx="2046">
                  <c:v>199.15185199999999</c:v>
                </c:pt>
                <c:pt idx="2047">
                  <c:v>199.04725400000001</c:v>
                </c:pt>
                <c:pt idx="2048">
                  <c:v>198.94064</c:v>
                </c:pt>
                <c:pt idx="2049">
                  <c:v>198.82776200000001</c:v>
                </c:pt>
                <c:pt idx="2050">
                  <c:v>198.72708800000001</c:v>
                </c:pt>
                <c:pt idx="2051">
                  <c:v>198.635468</c:v>
                </c:pt>
                <c:pt idx="2052">
                  <c:v>198.53762</c:v>
                </c:pt>
                <c:pt idx="2053">
                  <c:v>198.430466</c:v>
                </c:pt>
                <c:pt idx="2054">
                  <c:v>198.32316800000001</c:v>
                </c:pt>
                <c:pt idx="2055">
                  <c:v>198.216464</c:v>
                </c:pt>
                <c:pt idx="2056">
                  <c:v>198.118382</c:v>
                </c:pt>
                <c:pt idx="2057">
                  <c:v>198.02200999999999</c:v>
                </c:pt>
                <c:pt idx="2058">
                  <c:v>197.92698799999999</c:v>
                </c:pt>
                <c:pt idx="2059">
                  <c:v>197.82827599999999</c:v>
                </c:pt>
                <c:pt idx="2060">
                  <c:v>197.72814199999999</c:v>
                </c:pt>
                <c:pt idx="2061">
                  <c:v>197.63888</c:v>
                </c:pt>
                <c:pt idx="2062">
                  <c:v>197.523212</c:v>
                </c:pt>
                <c:pt idx="2063">
                  <c:v>197.42685800000001</c:v>
                </c:pt>
                <c:pt idx="2064">
                  <c:v>197.334068</c:v>
                </c:pt>
                <c:pt idx="2065">
                  <c:v>197.22371000000001</c:v>
                </c:pt>
                <c:pt idx="2066">
                  <c:v>197.11630400000001</c:v>
                </c:pt>
                <c:pt idx="2067">
                  <c:v>197.029616</c:v>
                </c:pt>
                <c:pt idx="2068">
                  <c:v>196.94022799999999</c:v>
                </c:pt>
                <c:pt idx="2069">
                  <c:v>196.83136400000001</c:v>
                </c:pt>
                <c:pt idx="2070">
                  <c:v>196.73738599999999</c:v>
                </c:pt>
                <c:pt idx="2071">
                  <c:v>196.637756</c:v>
                </c:pt>
                <c:pt idx="2072">
                  <c:v>196.544588</c:v>
                </c:pt>
                <c:pt idx="2073">
                  <c:v>196.44123200000001</c:v>
                </c:pt>
                <c:pt idx="2074">
                  <c:v>196.34644399999999</c:v>
                </c:pt>
                <c:pt idx="2075">
                  <c:v>196.23723799999999</c:v>
                </c:pt>
                <c:pt idx="2076">
                  <c:v>196.130696</c:v>
                </c:pt>
                <c:pt idx="2077">
                  <c:v>196.04116400000001</c:v>
                </c:pt>
                <c:pt idx="2078">
                  <c:v>195.944684</c:v>
                </c:pt>
                <c:pt idx="2079">
                  <c:v>195.84206599999999</c:v>
                </c:pt>
                <c:pt idx="2080">
                  <c:v>195.74461400000001</c:v>
                </c:pt>
                <c:pt idx="2081">
                  <c:v>195.64217600000001</c:v>
                </c:pt>
                <c:pt idx="2082">
                  <c:v>195.54510200000001</c:v>
                </c:pt>
                <c:pt idx="2083">
                  <c:v>195.44433799999999</c:v>
                </c:pt>
                <c:pt idx="2084">
                  <c:v>195.351944</c:v>
                </c:pt>
                <c:pt idx="2085">
                  <c:v>195.26197999999999</c:v>
                </c:pt>
                <c:pt idx="2086">
                  <c:v>195.15891199999999</c:v>
                </c:pt>
                <c:pt idx="2087">
                  <c:v>195.06612200000001</c:v>
                </c:pt>
                <c:pt idx="2088">
                  <c:v>194.97479000000001</c:v>
                </c:pt>
                <c:pt idx="2089">
                  <c:v>194.872694</c:v>
                </c:pt>
                <c:pt idx="2090">
                  <c:v>194.76872599999999</c:v>
                </c:pt>
                <c:pt idx="2091">
                  <c:v>194.662868</c:v>
                </c:pt>
                <c:pt idx="2092">
                  <c:v>194.577854</c:v>
                </c:pt>
                <c:pt idx="2093">
                  <c:v>194.48545999999999</c:v>
                </c:pt>
                <c:pt idx="2094">
                  <c:v>194.392616</c:v>
                </c:pt>
                <c:pt idx="2095">
                  <c:v>194.28638000000001</c:v>
                </c:pt>
                <c:pt idx="2096">
                  <c:v>194.19387800000001</c:v>
                </c:pt>
                <c:pt idx="2097">
                  <c:v>194.08694</c:v>
                </c:pt>
                <c:pt idx="2098">
                  <c:v>193.98439400000001</c:v>
                </c:pt>
                <c:pt idx="2099">
                  <c:v>193.89790400000001</c:v>
                </c:pt>
                <c:pt idx="2100">
                  <c:v>193.80131600000001</c:v>
                </c:pt>
                <c:pt idx="2101">
                  <c:v>193.71235999999999</c:v>
                </c:pt>
                <c:pt idx="2102">
                  <c:v>193.62012799999999</c:v>
                </c:pt>
                <c:pt idx="2103">
                  <c:v>193.52557400000001</c:v>
                </c:pt>
                <c:pt idx="2104">
                  <c:v>193.433414</c:v>
                </c:pt>
                <c:pt idx="2105">
                  <c:v>193.33094</c:v>
                </c:pt>
                <c:pt idx="2106">
                  <c:v>193.22951</c:v>
                </c:pt>
                <c:pt idx="2107">
                  <c:v>193.14055400000001</c:v>
                </c:pt>
                <c:pt idx="2108">
                  <c:v>193.04616200000001</c:v>
                </c:pt>
                <c:pt idx="2109">
                  <c:v>192.951572</c:v>
                </c:pt>
                <c:pt idx="2110">
                  <c:v>192.85849400000001</c:v>
                </c:pt>
                <c:pt idx="2111">
                  <c:v>192.75940399999999</c:v>
                </c:pt>
                <c:pt idx="2112">
                  <c:v>192.6671</c:v>
                </c:pt>
                <c:pt idx="2113">
                  <c:v>192.55821800000001</c:v>
                </c:pt>
                <c:pt idx="2114">
                  <c:v>192.47050400000001</c:v>
                </c:pt>
                <c:pt idx="2115">
                  <c:v>192.375788</c:v>
                </c:pt>
                <c:pt idx="2116">
                  <c:v>192.29016200000001</c:v>
                </c:pt>
                <c:pt idx="2117">
                  <c:v>192.181262</c:v>
                </c:pt>
                <c:pt idx="2118">
                  <c:v>192.09128000000001</c:v>
                </c:pt>
                <c:pt idx="2119">
                  <c:v>192.00353000000001</c:v>
                </c:pt>
                <c:pt idx="2120">
                  <c:v>191.891966</c:v>
                </c:pt>
                <c:pt idx="2121">
                  <c:v>191.807132</c:v>
                </c:pt>
                <c:pt idx="2122">
                  <c:v>191.726798</c:v>
                </c:pt>
                <c:pt idx="2123">
                  <c:v>191.62999400000001</c:v>
                </c:pt>
                <c:pt idx="2124">
                  <c:v>191.522966</c:v>
                </c:pt>
                <c:pt idx="2125">
                  <c:v>191.43204800000001</c:v>
                </c:pt>
                <c:pt idx="2126">
                  <c:v>191.34503599999999</c:v>
                </c:pt>
                <c:pt idx="2127">
                  <c:v>191.248988</c:v>
                </c:pt>
                <c:pt idx="2128">
                  <c:v>191.16562999999999</c:v>
                </c:pt>
                <c:pt idx="2129">
                  <c:v>191.06292199999999</c:v>
                </c:pt>
                <c:pt idx="2130">
                  <c:v>190.96885399999999</c:v>
                </c:pt>
                <c:pt idx="2131">
                  <c:v>190.894766</c:v>
                </c:pt>
                <c:pt idx="2132">
                  <c:v>190.786946</c:v>
                </c:pt>
                <c:pt idx="2133">
                  <c:v>190.68575000000001</c:v>
                </c:pt>
                <c:pt idx="2134">
                  <c:v>190.59161</c:v>
                </c:pt>
                <c:pt idx="2135">
                  <c:v>190.51285999999999</c:v>
                </c:pt>
                <c:pt idx="2136">
                  <c:v>190.42147399999999</c:v>
                </c:pt>
                <c:pt idx="2137">
                  <c:v>190.32702800000001</c:v>
                </c:pt>
                <c:pt idx="2138">
                  <c:v>190.24568600000001</c:v>
                </c:pt>
                <c:pt idx="2139">
                  <c:v>190.149134</c:v>
                </c:pt>
                <c:pt idx="2140">
                  <c:v>190.06482199999999</c:v>
                </c:pt>
                <c:pt idx="2141">
                  <c:v>189.97194200000001</c:v>
                </c:pt>
                <c:pt idx="2142">
                  <c:v>189.86997199999999</c:v>
                </c:pt>
                <c:pt idx="2143">
                  <c:v>189.78584000000001</c:v>
                </c:pt>
                <c:pt idx="2144">
                  <c:v>189.68234000000001</c:v>
                </c:pt>
                <c:pt idx="2145">
                  <c:v>189.59167400000001</c:v>
                </c:pt>
                <c:pt idx="2146">
                  <c:v>189.50496799999999</c:v>
                </c:pt>
                <c:pt idx="2147">
                  <c:v>189.41358199999999</c:v>
                </c:pt>
                <c:pt idx="2148">
                  <c:v>189.314348</c:v>
                </c:pt>
                <c:pt idx="2149">
                  <c:v>189.224456</c:v>
                </c:pt>
                <c:pt idx="2150">
                  <c:v>189.15724399999999</c:v>
                </c:pt>
                <c:pt idx="2151">
                  <c:v>189.06130400000001</c:v>
                </c:pt>
                <c:pt idx="2152">
                  <c:v>188.96926999999999</c:v>
                </c:pt>
                <c:pt idx="2153">
                  <c:v>188.876282</c:v>
                </c:pt>
                <c:pt idx="2154">
                  <c:v>188.777894</c:v>
                </c:pt>
                <c:pt idx="2155">
                  <c:v>188.68838</c:v>
                </c:pt>
                <c:pt idx="2156">
                  <c:v>188.60421199999999</c:v>
                </c:pt>
                <c:pt idx="2157">
                  <c:v>188.52422000000001</c:v>
                </c:pt>
                <c:pt idx="2158">
                  <c:v>188.42277200000001</c:v>
                </c:pt>
                <c:pt idx="2159">
                  <c:v>188.32668799999999</c:v>
                </c:pt>
                <c:pt idx="2160">
                  <c:v>188.24838800000001</c:v>
                </c:pt>
                <c:pt idx="2161">
                  <c:v>188.16486800000001</c:v>
                </c:pt>
                <c:pt idx="2162">
                  <c:v>188.06863999999999</c:v>
                </c:pt>
                <c:pt idx="2163">
                  <c:v>187.962152</c:v>
                </c:pt>
                <c:pt idx="2164">
                  <c:v>187.87823599999999</c:v>
                </c:pt>
                <c:pt idx="2165">
                  <c:v>187.79414</c:v>
                </c:pt>
                <c:pt idx="2166">
                  <c:v>187.711592</c:v>
                </c:pt>
                <c:pt idx="2167">
                  <c:v>187.60859600000001</c:v>
                </c:pt>
                <c:pt idx="2168">
                  <c:v>187.53024199999999</c:v>
                </c:pt>
                <c:pt idx="2169">
                  <c:v>187.45237399999999</c:v>
                </c:pt>
                <c:pt idx="2170">
                  <c:v>187.350134</c:v>
                </c:pt>
                <c:pt idx="2171">
                  <c:v>187.26160999999999</c:v>
                </c:pt>
                <c:pt idx="2172">
                  <c:v>187.181546</c:v>
                </c:pt>
                <c:pt idx="2173">
                  <c:v>187.09338199999999</c:v>
                </c:pt>
                <c:pt idx="2174">
                  <c:v>186.98905400000001</c:v>
                </c:pt>
                <c:pt idx="2175">
                  <c:v>186.92272399999999</c:v>
                </c:pt>
                <c:pt idx="2176">
                  <c:v>186.83684600000001</c:v>
                </c:pt>
                <c:pt idx="2177">
                  <c:v>186.741986</c:v>
                </c:pt>
                <c:pt idx="2178">
                  <c:v>186.646514</c:v>
                </c:pt>
                <c:pt idx="2179">
                  <c:v>186.55156400000001</c:v>
                </c:pt>
                <c:pt idx="2180">
                  <c:v>186.47933</c:v>
                </c:pt>
                <c:pt idx="2181">
                  <c:v>186.38756599999999</c:v>
                </c:pt>
                <c:pt idx="2182">
                  <c:v>186.291482</c:v>
                </c:pt>
                <c:pt idx="2183">
                  <c:v>186.21464</c:v>
                </c:pt>
                <c:pt idx="2184">
                  <c:v>186.13351399999999</c:v>
                </c:pt>
                <c:pt idx="2185">
                  <c:v>186.03001399999999</c:v>
                </c:pt>
                <c:pt idx="2186">
                  <c:v>185.934416</c:v>
                </c:pt>
                <c:pt idx="2187">
                  <c:v>185.84421800000001</c:v>
                </c:pt>
                <c:pt idx="2188">
                  <c:v>185.771804</c:v>
                </c:pt>
                <c:pt idx="2189">
                  <c:v>185.69012000000001</c:v>
                </c:pt>
                <c:pt idx="2190">
                  <c:v>185.591624</c:v>
                </c:pt>
                <c:pt idx="2191">
                  <c:v>185.50425200000001</c:v>
                </c:pt>
                <c:pt idx="2192">
                  <c:v>185.42732000000001</c:v>
                </c:pt>
                <c:pt idx="2193">
                  <c:v>185.345078</c:v>
                </c:pt>
                <c:pt idx="2194">
                  <c:v>185.24629400000001</c:v>
                </c:pt>
                <c:pt idx="2195">
                  <c:v>185.15834599999999</c:v>
                </c:pt>
                <c:pt idx="2196">
                  <c:v>185.068814</c:v>
                </c:pt>
                <c:pt idx="2197">
                  <c:v>184.98369199999999</c:v>
                </c:pt>
                <c:pt idx="2198">
                  <c:v>184.89362</c:v>
                </c:pt>
                <c:pt idx="2199">
                  <c:v>184.814042</c:v>
                </c:pt>
                <c:pt idx="2200">
                  <c:v>184.7201</c:v>
                </c:pt>
                <c:pt idx="2201">
                  <c:v>184.63200800000001</c:v>
                </c:pt>
                <c:pt idx="2202">
                  <c:v>184.55165600000001</c:v>
                </c:pt>
                <c:pt idx="2203">
                  <c:v>184.474076</c:v>
                </c:pt>
                <c:pt idx="2204">
                  <c:v>184.379864</c:v>
                </c:pt>
                <c:pt idx="2205">
                  <c:v>184.294274</c:v>
                </c:pt>
                <c:pt idx="2206">
                  <c:v>184.197146</c:v>
                </c:pt>
                <c:pt idx="2207">
                  <c:v>184.110512</c:v>
                </c:pt>
                <c:pt idx="2208">
                  <c:v>184.01932400000001</c:v>
                </c:pt>
                <c:pt idx="2209">
                  <c:v>183.95254399999999</c:v>
                </c:pt>
                <c:pt idx="2210">
                  <c:v>183.86842999999999</c:v>
                </c:pt>
                <c:pt idx="2211">
                  <c:v>183.77819600000001</c:v>
                </c:pt>
                <c:pt idx="2212">
                  <c:v>183.70216400000001</c:v>
                </c:pt>
                <c:pt idx="2213">
                  <c:v>183.61500799999999</c:v>
                </c:pt>
                <c:pt idx="2214">
                  <c:v>183.53179399999999</c:v>
                </c:pt>
                <c:pt idx="2215">
                  <c:v>183.441542</c:v>
                </c:pt>
                <c:pt idx="2216">
                  <c:v>183.35548399999999</c:v>
                </c:pt>
                <c:pt idx="2217">
                  <c:v>183.268418</c:v>
                </c:pt>
                <c:pt idx="2218">
                  <c:v>183.18068600000001</c:v>
                </c:pt>
                <c:pt idx="2219">
                  <c:v>183.10604000000001</c:v>
                </c:pt>
                <c:pt idx="2220">
                  <c:v>183.02037799999999</c:v>
                </c:pt>
                <c:pt idx="2221">
                  <c:v>182.930792</c:v>
                </c:pt>
                <c:pt idx="2222">
                  <c:v>182.84142199999999</c:v>
                </c:pt>
                <c:pt idx="2223">
                  <c:v>182.758982</c:v>
                </c:pt>
                <c:pt idx="2224">
                  <c:v>182.68692799999999</c:v>
                </c:pt>
                <c:pt idx="2225">
                  <c:v>182.61428000000001</c:v>
                </c:pt>
                <c:pt idx="2226">
                  <c:v>182.52174199999999</c:v>
                </c:pt>
                <c:pt idx="2227">
                  <c:v>182.43489199999999</c:v>
                </c:pt>
                <c:pt idx="2228">
                  <c:v>182.33994200000001</c:v>
                </c:pt>
                <c:pt idx="2229">
                  <c:v>182.26128199999999</c:v>
                </c:pt>
                <c:pt idx="2230">
                  <c:v>182.18751800000001</c:v>
                </c:pt>
                <c:pt idx="2231">
                  <c:v>182.10120800000001</c:v>
                </c:pt>
                <c:pt idx="2232">
                  <c:v>182.01183800000001</c:v>
                </c:pt>
                <c:pt idx="2233">
                  <c:v>181.93056799999999</c:v>
                </c:pt>
                <c:pt idx="2234">
                  <c:v>181.847948</c:v>
                </c:pt>
                <c:pt idx="2235">
                  <c:v>181.76089999999999</c:v>
                </c:pt>
                <c:pt idx="2236">
                  <c:v>181.687712</c:v>
                </c:pt>
                <c:pt idx="2237">
                  <c:v>181.61133799999999</c:v>
                </c:pt>
                <c:pt idx="2238">
                  <c:v>181.53228200000001</c:v>
                </c:pt>
                <c:pt idx="2239">
                  <c:v>181.439708</c:v>
                </c:pt>
                <c:pt idx="2240">
                  <c:v>181.34862799999999</c:v>
                </c:pt>
                <c:pt idx="2241">
                  <c:v>181.26580999999999</c:v>
                </c:pt>
                <c:pt idx="2242">
                  <c:v>181.20596</c:v>
                </c:pt>
                <c:pt idx="2243">
                  <c:v>181.11882199999999</c:v>
                </c:pt>
                <c:pt idx="2244">
                  <c:v>181.03398799999999</c:v>
                </c:pt>
                <c:pt idx="2245">
                  <c:v>180.955184</c:v>
                </c:pt>
                <c:pt idx="2246">
                  <c:v>180.86550800000001</c:v>
                </c:pt>
                <c:pt idx="2247">
                  <c:v>180.78625400000001</c:v>
                </c:pt>
                <c:pt idx="2248">
                  <c:v>180.70289600000001</c:v>
                </c:pt>
                <c:pt idx="2249">
                  <c:v>180.624776</c:v>
                </c:pt>
                <c:pt idx="2250">
                  <c:v>180.53547800000001</c:v>
                </c:pt>
                <c:pt idx="2251">
                  <c:v>180.45604399999999</c:v>
                </c:pt>
                <c:pt idx="2252">
                  <c:v>180.37518800000001</c:v>
                </c:pt>
                <c:pt idx="2253">
                  <c:v>180.28326200000001</c:v>
                </c:pt>
                <c:pt idx="2254">
                  <c:v>180.20242400000001</c:v>
                </c:pt>
                <c:pt idx="2255">
                  <c:v>180.11895799999999</c:v>
                </c:pt>
                <c:pt idx="2256">
                  <c:v>180.038498</c:v>
                </c:pt>
                <c:pt idx="2257">
                  <c:v>179.969864</c:v>
                </c:pt>
                <c:pt idx="2258">
                  <c:v>179.88209599999999</c:v>
                </c:pt>
                <c:pt idx="2259">
                  <c:v>179.81063599999999</c:v>
                </c:pt>
                <c:pt idx="2260">
                  <c:v>179.73602600000001</c:v>
                </c:pt>
                <c:pt idx="2261">
                  <c:v>179.64474799999999</c:v>
                </c:pt>
                <c:pt idx="2262">
                  <c:v>179.56036399999999</c:v>
                </c:pt>
                <c:pt idx="2263">
                  <c:v>179.477924</c:v>
                </c:pt>
                <c:pt idx="2264">
                  <c:v>179.398256</c:v>
                </c:pt>
                <c:pt idx="2265">
                  <c:v>179.32641799999999</c:v>
                </c:pt>
                <c:pt idx="2266">
                  <c:v>179.24638999999999</c:v>
                </c:pt>
                <c:pt idx="2267">
                  <c:v>179.15611999999999</c:v>
                </c:pt>
                <c:pt idx="2268">
                  <c:v>179.086172</c:v>
                </c:pt>
                <c:pt idx="2269">
                  <c:v>179.009546</c:v>
                </c:pt>
                <c:pt idx="2270">
                  <c:v>178.931408</c:v>
                </c:pt>
                <c:pt idx="2271">
                  <c:v>178.843658</c:v>
                </c:pt>
                <c:pt idx="2272">
                  <c:v>178.76866999999999</c:v>
                </c:pt>
                <c:pt idx="2273">
                  <c:v>178.688264</c:v>
                </c:pt>
                <c:pt idx="2274">
                  <c:v>178.61381600000001</c:v>
                </c:pt>
                <c:pt idx="2275">
                  <c:v>178.53593000000001</c:v>
                </c:pt>
                <c:pt idx="2276">
                  <c:v>178.44571400000001</c:v>
                </c:pt>
                <c:pt idx="2277">
                  <c:v>178.36955599999999</c:v>
                </c:pt>
                <c:pt idx="2278">
                  <c:v>178.295288</c:v>
                </c:pt>
                <c:pt idx="2279">
                  <c:v>178.20521600000001</c:v>
                </c:pt>
                <c:pt idx="2280">
                  <c:v>178.118852</c:v>
                </c:pt>
                <c:pt idx="2281">
                  <c:v>178.05641</c:v>
                </c:pt>
                <c:pt idx="2282">
                  <c:v>177.97917200000001</c:v>
                </c:pt>
                <c:pt idx="2283">
                  <c:v>177.89970199999999</c:v>
                </c:pt>
                <c:pt idx="2284">
                  <c:v>177.80723599999999</c:v>
                </c:pt>
                <c:pt idx="2285">
                  <c:v>177.732698</c:v>
                </c:pt>
                <c:pt idx="2286">
                  <c:v>177.66851</c:v>
                </c:pt>
                <c:pt idx="2287">
                  <c:v>177.58479199999999</c:v>
                </c:pt>
                <c:pt idx="2288">
                  <c:v>177.50708599999999</c:v>
                </c:pt>
                <c:pt idx="2289">
                  <c:v>177.42673400000001</c:v>
                </c:pt>
                <c:pt idx="2290">
                  <c:v>177.33536599999999</c:v>
                </c:pt>
                <c:pt idx="2291">
                  <c:v>177.26107999999999</c:v>
                </c:pt>
                <c:pt idx="2292">
                  <c:v>177.20509999999999</c:v>
                </c:pt>
                <c:pt idx="2293">
                  <c:v>177.11119400000001</c:v>
                </c:pt>
                <c:pt idx="2294">
                  <c:v>177.02241799999999</c:v>
                </c:pt>
                <c:pt idx="2295">
                  <c:v>176.943704</c:v>
                </c:pt>
                <c:pt idx="2296">
                  <c:v>176.86527799999999</c:v>
                </c:pt>
                <c:pt idx="2297">
                  <c:v>176.79135199999999</c:v>
                </c:pt>
                <c:pt idx="2298">
                  <c:v>176.721296</c:v>
                </c:pt>
                <c:pt idx="2299">
                  <c:v>176.63250199999999</c:v>
                </c:pt>
                <c:pt idx="2300">
                  <c:v>176.55945800000001</c:v>
                </c:pt>
                <c:pt idx="2301">
                  <c:v>176.48200399999999</c:v>
                </c:pt>
                <c:pt idx="2302">
                  <c:v>176.40577400000001</c:v>
                </c:pt>
                <c:pt idx="2303">
                  <c:v>176.34430399999999</c:v>
                </c:pt>
                <c:pt idx="2304">
                  <c:v>176.24559199999999</c:v>
                </c:pt>
                <c:pt idx="2305">
                  <c:v>176.17766</c:v>
                </c:pt>
                <c:pt idx="2306">
                  <c:v>176.10476</c:v>
                </c:pt>
                <c:pt idx="2307">
                  <c:v>176.01659599999999</c:v>
                </c:pt>
                <c:pt idx="2308">
                  <c:v>175.95159799999999</c:v>
                </c:pt>
                <c:pt idx="2309">
                  <c:v>175.87322599999999</c:v>
                </c:pt>
                <c:pt idx="2310">
                  <c:v>175.79735600000001</c:v>
                </c:pt>
                <c:pt idx="2311">
                  <c:v>175.715654</c:v>
                </c:pt>
                <c:pt idx="2312">
                  <c:v>175.63488799999999</c:v>
                </c:pt>
                <c:pt idx="2313">
                  <c:v>175.55811800000001</c:v>
                </c:pt>
                <c:pt idx="2314">
                  <c:v>175.47116</c:v>
                </c:pt>
                <c:pt idx="2315">
                  <c:v>175.40346199999999</c:v>
                </c:pt>
                <c:pt idx="2316">
                  <c:v>175.33200199999999</c:v>
                </c:pt>
                <c:pt idx="2317">
                  <c:v>175.252748</c:v>
                </c:pt>
                <c:pt idx="2318">
                  <c:v>175.178462</c:v>
                </c:pt>
                <c:pt idx="2319">
                  <c:v>175.09981999999999</c:v>
                </c:pt>
                <c:pt idx="2320">
                  <c:v>175.01707400000001</c:v>
                </c:pt>
                <c:pt idx="2321">
                  <c:v>174.94970000000001</c:v>
                </c:pt>
                <c:pt idx="2322">
                  <c:v>174.87631400000001</c:v>
                </c:pt>
                <c:pt idx="2323">
                  <c:v>174.80656400000001</c:v>
                </c:pt>
                <c:pt idx="2324">
                  <c:v>174.72443000000001</c:v>
                </c:pt>
                <c:pt idx="2325">
                  <c:v>174.655238</c:v>
                </c:pt>
                <c:pt idx="2326">
                  <c:v>174.58251799999999</c:v>
                </c:pt>
                <c:pt idx="2327">
                  <c:v>174.50625199999999</c:v>
                </c:pt>
                <c:pt idx="2328">
                  <c:v>174.43147999999999</c:v>
                </c:pt>
                <c:pt idx="2329">
                  <c:v>174.356762</c:v>
                </c:pt>
                <c:pt idx="2330">
                  <c:v>174.28116199999999</c:v>
                </c:pt>
                <c:pt idx="2331">
                  <c:v>174.22356199999999</c:v>
                </c:pt>
                <c:pt idx="2332">
                  <c:v>174.13727</c:v>
                </c:pt>
                <c:pt idx="2333">
                  <c:v>174.05265199999999</c:v>
                </c:pt>
                <c:pt idx="2334">
                  <c:v>173.97629599999999</c:v>
                </c:pt>
                <c:pt idx="2335">
                  <c:v>173.90667199999999</c:v>
                </c:pt>
                <c:pt idx="2336">
                  <c:v>173.82698600000001</c:v>
                </c:pt>
                <c:pt idx="2337">
                  <c:v>173.75669600000001</c:v>
                </c:pt>
                <c:pt idx="2338">
                  <c:v>173.675624</c:v>
                </c:pt>
                <c:pt idx="2339">
                  <c:v>173.595506</c:v>
                </c:pt>
                <c:pt idx="2340">
                  <c:v>173.526782</c:v>
                </c:pt>
                <c:pt idx="2341">
                  <c:v>173.45975000000001</c:v>
                </c:pt>
                <c:pt idx="2342">
                  <c:v>173.38874000000001</c:v>
                </c:pt>
                <c:pt idx="2343">
                  <c:v>173.31445400000001</c:v>
                </c:pt>
                <c:pt idx="2344">
                  <c:v>173.242616</c:v>
                </c:pt>
                <c:pt idx="2345">
                  <c:v>173.161202</c:v>
                </c:pt>
                <c:pt idx="2346">
                  <c:v>173.095484</c:v>
                </c:pt>
                <c:pt idx="2347">
                  <c:v>173.02728200000001</c:v>
                </c:pt>
                <c:pt idx="2348">
                  <c:v>172.94075599999999</c:v>
                </c:pt>
                <c:pt idx="2349">
                  <c:v>172.87079</c:v>
                </c:pt>
                <c:pt idx="2350">
                  <c:v>172.80626000000001</c:v>
                </c:pt>
                <c:pt idx="2351">
                  <c:v>172.72743800000001</c:v>
                </c:pt>
                <c:pt idx="2352">
                  <c:v>172.65713</c:v>
                </c:pt>
                <c:pt idx="2353">
                  <c:v>172.57483400000001</c:v>
                </c:pt>
                <c:pt idx="2354">
                  <c:v>172.50161</c:v>
                </c:pt>
                <c:pt idx="2355">
                  <c:v>172.43727799999999</c:v>
                </c:pt>
                <c:pt idx="2356">
                  <c:v>172.372118</c:v>
                </c:pt>
                <c:pt idx="2357">
                  <c:v>172.286888</c:v>
                </c:pt>
                <c:pt idx="2358">
                  <c:v>172.20540199999999</c:v>
                </c:pt>
                <c:pt idx="2359">
                  <c:v>172.13547199999999</c:v>
                </c:pt>
                <c:pt idx="2360">
                  <c:v>172.06687400000001</c:v>
                </c:pt>
                <c:pt idx="2361">
                  <c:v>171.98943800000001</c:v>
                </c:pt>
                <c:pt idx="2362">
                  <c:v>171.915908</c:v>
                </c:pt>
                <c:pt idx="2363">
                  <c:v>171.84227000000001</c:v>
                </c:pt>
                <c:pt idx="2364">
                  <c:v>171.77282600000001</c:v>
                </c:pt>
                <c:pt idx="2365">
                  <c:v>171.71274199999999</c:v>
                </c:pt>
                <c:pt idx="2366">
                  <c:v>171.65289200000001</c:v>
                </c:pt>
                <c:pt idx="2367">
                  <c:v>171.561668</c:v>
                </c:pt>
                <c:pt idx="2368">
                  <c:v>171.49073000000001</c:v>
                </c:pt>
                <c:pt idx="2369">
                  <c:v>171.42286999999999</c:v>
                </c:pt>
                <c:pt idx="2370">
                  <c:v>171.34982600000001</c:v>
                </c:pt>
                <c:pt idx="2371">
                  <c:v>171.26661200000001</c:v>
                </c:pt>
                <c:pt idx="2372">
                  <c:v>171.19763599999999</c:v>
                </c:pt>
                <c:pt idx="2373">
                  <c:v>171.136832</c:v>
                </c:pt>
                <c:pt idx="2374">
                  <c:v>171.058424</c:v>
                </c:pt>
                <c:pt idx="2375">
                  <c:v>171.000158</c:v>
                </c:pt>
                <c:pt idx="2376">
                  <c:v>170.92353199999999</c:v>
                </c:pt>
                <c:pt idx="2377">
                  <c:v>170.85261199999999</c:v>
                </c:pt>
                <c:pt idx="2378">
                  <c:v>170.76923600000001</c:v>
                </c:pt>
                <c:pt idx="2379">
                  <c:v>170.70465200000001</c:v>
                </c:pt>
                <c:pt idx="2380">
                  <c:v>170.63346200000001</c:v>
                </c:pt>
                <c:pt idx="2381">
                  <c:v>170.55523400000001</c:v>
                </c:pt>
                <c:pt idx="2382">
                  <c:v>170.490092</c:v>
                </c:pt>
                <c:pt idx="2383">
                  <c:v>170.419802</c:v>
                </c:pt>
                <c:pt idx="2384">
                  <c:v>170.34085400000001</c:v>
                </c:pt>
                <c:pt idx="2385">
                  <c:v>170.27493799999999</c:v>
                </c:pt>
                <c:pt idx="2386">
                  <c:v>170.221622</c:v>
                </c:pt>
                <c:pt idx="2387">
                  <c:v>170.156048</c:v>
                </c:pt>
                <c:pt idx="2388">
                  <c:v>170.07625400000001</c:v>
                </c:pt>
                <c:pt idx="2389">
                  <c:v>169.99714399999999</c:v>
                </c:pt>
                <c:pt idx="2390">
                  <c:v>169.937186</c:v>
                </c:pt>
                <c:pt idx="2391">
                  <c:v>169.863944</c:v>
                </c:pt>
                <c:pt idx="2392">
                  <c:v>169.78836200000001</c:v>
                </c:pt>
                <c:pt idx="2393">
                  <c:v>169.71670399999999</c:v>
                </c:pt>
                <c:pt idx="2394">
                  <c:v>169.65399199999999</c:v>
                </c:pt>
                <c:pt idx="2395">
                  <c:v>169.578788</c:v>
                </c:pt>
                <c:pt idx="2396">
                  <c:v>169.50680600000001</c:v>
                </c:pt>
                <c:pt idx="2397">
                  <c:v>169.44877399999999</c:v>
                </c:pt>
                <c:pt idx="2398">
                  <c:v>169.37520799999999</c:v>
                </c:pt>
                <c:pt idx="2399">
                  <c:v>169.30344199999999</c:v>
                </c:pt>
                <c:pt idx="2400">
                  <c:v>169.22975</c:v>
                </c:pt>
                <c:pt idx="2401">
                  <c:v>169.17582200000001</c:v>
                </c:pt>
                <c:pt idx="2402">
                  <c:v>169.102598</c:v>
                </c:pt>
                <c:pt idx="2403">
                  <c:v>169.03563800000001</c:v>
                </c:pt>
                <c:pt idx="2404">
                  <c:v>168.97679600000001</c:v>
                </c:pt>
                <c:pt idx="2405">
                  <c:v>168.907208</c:v>
                </c:pt>
                <c:pt idx="2406">
                  <c:v>168.822734</c:v>
                </c:pt>
                <c:pt idx="2407">
                  <c:v>168.76463000000001</c:v>
                </c:pt>
                <c:pt idx="2408">
                  <c:v>168.683774</c:v>
                </c:pt>
                <c:pt idx="2409">
                  <c:v>168.61499599999999</c:v>
                </c:pt>
                <c:pt idx="2410">
                  <c:v>168.554732</c:v>
                </c:pt>
                <c:pt idx="2411">
                  <c:v>168.4769</c:v>
                </c:pt>
                <c:pt idx="2412">
                  <c:v>168.39656600000001</c:v>
                </c:pt>
                <c:pt idx="2413">
                  <c:v>168.328328</c:v>
                </c:pt>
                <c:pt idx="2414">
                  <c:v>168.260324</c:v>
                </c:pt>
                <c:pt idx="2415">
                  <c:v>168.19646</c:v>
                </c:pt>
                <c:pt idx="2416">
                  <c:v>168.13475600000001</c:v>
                </c:pt>
                <c:pt idx="2417">
                  <c:v>168.066158</c:v>
                </c:pt>
                <c:pt idx="2418">
                  <c:v>167.994158</c:v>
                </c:pt>
                <c:pt idx="2419">
                  <c:v>167.919962</c:v>
                </c:pt>
                <c:pt idx="2420">
                  <c:v>167.85561200000001</c:v>
                </c:pt>
                <c:pt idx="2421">
                  <c:v>167.798372</c:v>
                </c:pt>
                <c:pt idx="2422">
                  <c:v>167.72761399999999</c:v>
                </c:pt>
                <c:pt idx="2423">
                  <c:v>167.655902</c:v>
                </c:pt>
                <c:pt idx="2424">
                  <c:v>167.59070600000001</c:v>
                </c:pt>
                <c:pt idx="2425">
                  <c:v>167.51714000000001</c:v>
                </c:pt>
                <c:pt idx="2426">
                  <c:v>167.441846</c:v>
                </c:pt>
                <c:pt idx="2427">
                  <c:v>167.371016</c:v>
                </c:pt>
                <c:pt idx="2428">
                  <c:v>167.30510000000001</c:v>
                </c:pt>
                <c:pt idx="2429">
                  <c:v>167.25007400000001</c:v>
                </c:pt>
                <c:pt idx="2430">
                  <c:v>167.18563399999999</c:v>
                </c:pt>
                <c:pt idx="2431">
                  <c:v>167.12063599999999</c:v>
                </c:pt>
                <c:pt idx="2432">
                  <c:v>167.04868999999999</c:v>
                </c:pt>
                <c:pt idx="2433">
                  <c:v>166.98041599999999</c:v>
                </c:pt>
                <c:pt idx="2434">
                  <c:v>166.91946799999999</c:v>
                </c:pt>
                <c:pt idx="2435">
                  <c:v>166.849592</c:v>
                </c:pt>
                <c:pt idx="2436">
                  <c:v>166.77653000000001</c:v>
                </c:pt>
                <c:pt idx="2437">
                  <c:v>166.714304</c:v>
                </c:pt>
                <c:pt idx="2438">
                  <c:v>166.657172</c:v>
                </c:pt>
                <c:pt idx="2439">
                  <c:v>166.580636</c:v>
                </c:pt>
                <c:pt idx="2440">
                  <c:v>166.50566599999999</c:v>
                </c:pt>
                <c:pt idx="2441">
                  <c:v>166.444142</c:v>
                </c:pt>
                <c:pt idx="2442">
                  <c:v>166.37779399999999</c:v>
                </c:pt>
                <c:pt idx="2443">
                  <c:v>166.32629600000001</c:v>
                </c:pt>
                <c:pt idx="2444">
                  <c:v>166.25267600000001</c:v>
                </c:pt>
                <c:pt idx="2445">
                  <c:v>166.18665200000001</c:v>
                </c:pt>
                <c:pt idx="2446">
                  <c:v>166.12455199999999</c:v>
                </c:pt>
                <c:pt idx="2447">
                  <c:v>166.05694399999999</c:v>
                </c:pt>
                <c:pt idx="2448">
                  <c:v>165.97704200000001</c:v>
                </c:pt>
                <c:pt idx="2449">
                  <c:v>165.89885000000001</c:v>
                </c:pt>
                <c:pt idx="2450">
                  <c:v>165.83963</c:v>
                </c:pt>
                <c:pt idx="2451">
                  <c:v>165.78507200000001</c:v>
                </c:pt>
                <c:pt idx="2452">
                  <c:v>165.72110000000001</c:v>
                </c:pt>
                <c:pt idx="2453">
                  <c:v>165.651026</c:v>
                </c:pt>
                <c:pt idx="2454">
                  <c:v>165.59821400000001</c:v>
                </c:pt>
                <c:pt idx="2455">
                  <c:v>165.52239800000001</c:v>
                </c:pt>
                <c:pt idx="2456">
                  <c:v>165.457382</c:v>
                </c:pt>
                <c:pt idx="2457">
                  <c:v>165.39782</c:v>
                </c:pt>
                <c:pt idx="2458">
                  <c:v>165.32747599999999</c:v>
                </c:pt>
                <c:pt idx="2459">
                  <c:v>165.26256799999999</c:v>
                </c:pt>
                <c:pt idx="2460">
                  <c:v>165.19846999999999</c:v>
                </c:pt>
                <c:pt idx="2461">
                  <c:v>165.13437200000001</c:v>
                </c:pt>
                <c:pt idx="2462">
                  <c:v>165.077078</c:v>
                </c:pt>
                <c:pt idx="2463">
                  <c:v>164.99856199999999</c:v>
                </c:pt>
                <c:pt idx="2464">
                  <c:v>164.93975599999999</c:v>
                </c:pt>
                <c:pt idx="2465">
                  <c:v>164.87443400000001</c:v>
                </c:pt>
                <c:pt idx="2466">
                  <c:v>164.81033600000001</c:v>
                </c:pt>
                <c:pt idx="2467">
                  <c:v>164.75860399999999</c:v>
                </c:pt>
                <c:pt idx="2468">
                  <c:v>164.67967400000001</c:v>
                </c:pt>
                <c:pt idx="2469">
                  <c:v>164.60909599999999</c:v>
                </c:pt>
                <c:pt idx="2470">
                  <c:v>164.540336</c:v>
                </c:pt>
                <c:pt idx="2471">
                  <c:v>164.49184399999999</c:v>
                </c:pt>
                <c:pt idx="2472">
                  <c:v>164.42200399999999</c:v>
                </c:pt>
                <c:pt idx="2473">
                  <c:v>164.355008</c:v>
                </c:pt>
                <c:pt idx="2474">
                  <c:v>164.300162</c:v>
                </c:pt>
                <c:pt idx="2475">
                  <c:v>164.220944</c:v>
                </c:pt>
                <c:pt idx="2476">
                  <c:v>164.164298</c:v>
                </c:pt>
                <c:pt idx="2477">
                  <c:v>164.09242399999999</c:v>
                </c:pt>
                <c:pt idx="2478">
                  <c:v>164.02787599999999</c:v>
                </c:pt>
                <c:pt idx="2479">
                  <c:v>163.97447</c:v>
                </c:pt>
                <c:pt idx="2480">
                  <c:v>163.91017400000001</c:v>
                </c:pt>
                <c:pt idx="2481">
                  <c:v>163.84904599999999</c:v>
                </c:pt>
                <c:pt idx="2482">
                  <c:v>163.78372400000001</c:v>
                </c:pt>
                <c:pt idx="2483">
                  <c:v>163.709474</c:v>
                </c:pt>
                <c:pt idx="2484">
                  <c:v>163.640804</c:v>
                </c:pt>
                <c:pt idx="2485">
                  <c:v>163.57775000000001</c:v>
                </c:pt>
                <c:pt idx="2486">
                  <c:v>163.527368</c:v>
                </c:pt>
                <c:pt idx="2487">
                  <c:v>163.460804</c:v>
                </c:pt>
                <c:pt idx="2488">
                  <c:v>163.39596800000001</c:v>
                </c:pt>
                <c:pt idx="2489">
                  <c:v>163.33089799999999</c:v>
                </c:pt>
                <c:pt idx="2490">
                  <c:v>163.27097599999999</c:v>
                </c:pt>
                <c:pt idx="2491">
                  <c:v>163.20367400000001</c:v>
                </c:pt>
                <c:pt idx="2492">
                  <c:v>163.13415800000001</c:v>
                </c:pt>
                <c:pt idx="2493">
                  <c:v>163.073534</c:v>
                </c:pt>
                <c:pt idx="2494">
                  <c:v>163.014566</c:v>
                </c:pt>
                <c:pt idx="2495">
                  <c:v>162.947408</c:v>
                </c:pt>
                <c:pt idx="2496">
                  <c:v>162.88464200000001</c:v>
                </c:pt>
                <c:pt idx="2497">
                  <c:v>162.81545</c:v>
                </c:pt>
                <c:pt idx="2498">
                  <c:v>162.762494</c:v>
                </c:pt>
                <c:pt idx="2499">
                  <c:v>162.688388</c:v>
                </c:pt>
                <c:pt idx="2500">
                  <c:v>162.62960000000001</c:v>
                </c:pt>
                <c:pt idx="2501">
                  <c:v>162.577958</c:v>
                </c:pt>
                <c:pt idx="2502">
                  <c:v>162.51322999999999</c:v>
                </c:pt>
                <c:pt idx="2503">
                  <c:v>162.46245200000001</c:v>
                </c:pt>
                <c:pt idx="2504">
                  <c:v>162.38346799999999</c:v>
                </c:pt>
                <c:pt idx="2505">
                  <c:v>162.321494</c:v>
                </c:pt>
                <c:pt idx="2506">
                  <c:v>162.25266199999999</c:v>
                </c:pt>
                <c:pt idx="2507">
                  <c:v>162.21293600000001</c:v>
                </c:pt>
                <c:pt idx="2508">
                  <c:v>162.14637200000001</c:v>
                </c:pt>
                <c:pt idx="2509">
                  <c:v>162.07320200000001</c:v>
                </c:pt>
                <c:pt idx="2510">
                  <c:v>162.01504399999999</c:v>
                </c:pt>
                <c:pt idx="2511">
                  <c:v>161.95487</c:v>
                </c:pt>
                <c:pt idx="2512">
                  <c:v>161.89379600000001</c:v>
                </c:pt>
                <c:pt idx="2513">
                  <c:v>161.825468</c:v>
                </c:pt>
                <c:pt idx="2514">
                  <c:v>161.76889399999999</c:v>
                </c:pt>
                <c:pt idx="2515">
                  <c:v>161.70540800000001</c:v>
                </c:pt>
                <c:pt idx="2516">
                  <c:v>161.64132799999999</c:v>
                </c:pt>
                <c:pt idx="2517">
                  <c:v>161.57246000000001</c:v>
                </c:pt>
                <c:pt idx="2518">
                  <c:v>161.51012600000001</c:v>
                </c:pt>
                <c:pt idx="2519">
                  <c:v>161.47079600000001</c:v>
                </c:pt>
                <c:pt idx="2520">
                  <c:v>161.41488799999999</c:v>
                </c:pt>
                <c:pt idx="2521">
                  <c:v>161.34585799999999</c:v>
                </c:pt>
                <c:pt idx="2522">
                  <c:v>161.26629800000001</c:v>
                </c:pt>
                <c:pt idx="2523">
                  <c:v>161.20464799999999</c:v>
                </c:pt>
                <c:pt idx="2524">
                  <c:v>161.15584999999999</c:v>
                </c:pt>
                <c:pt idx="2525">
                  <c:v>161.10382999999999</c:v>
                </c:pt>
                <c:pt idx="2526">
                  <c:v>161.04012800000001</c:v>
                </c:pt>
                <c:pt idx="2527">
                  <c:v>160.97135</c:v>
                </c:pt>
                <c:pt idx="2528">
                  <c:v>160.90170800000001</c:v>
                </c:pt>
                <c:pt idx="2529">
                  <c:v>160.829654</c:v>
                </c:pt>
                <c:pt idx="2530">
                  <c:v>160.78398799999999</c:v>
                </c:pt>
                <c:pt idx="2531">
                  <c:v>160.73150000000001</c:v>
                </c:pt>
                <c:pt idx="2532">
                  <c:v>160.67048</c:v>
                </c:pt>
                <c:pt idx="2533">
                  <c:v>160.60780399999999</c:v>
                </c:pt>
                <c:pt idx="2534">
                  <c:v>160.55357000000001</c:v>
                </c:pt>
                <c:pt idx="2535">
                  <c:v>160.47705199999999</c:v>
                </c:pt>
                <c:pt idx="2536">
                  <c:v>160.42305200000001</c:v>
                </c:pt>
                <c:pt idx="2537">
                  <c:v>160.35441800000001</c:v>
                </c:pt>
                <c:pt idx="2538">
                  <c:v>160.28427199999999</c:v>
                </c:pt>
                <c:pt idx="2539">
                  <c:v>160.22515999999999</c:v>
                </c:pt>
                <c:pt idx="2540">
                  <c:v>160.162736</c:v>
                </c:pt>
                <c:pt idx="2541">
                  <c:v>160.11482000000001</c:v>
                </c:pt>
                <c:pt idx="2542">
                  <c:v>160.05700400000001</c:v>
                </c:pt>
                <c:pt idx="2543">
                  <c:v>159.998504</c:v>
                </c:pt>
                <c:pt idx="2544">
                  <c:v>159.93066200000001</c:v>
                </c:pt>
                <c:pt idx="2545">
                  <c:v>159.88703000000001</c:v>
                </c:pt>
                <c:pt idx="2546">
                  <c:v>159.81884600000001</c:v>
                </c:pt>
                <c:pt idx="2547">
                  <c:v>159.75458599999999</c:v>
                </c:pt>
                <c:pt idx="2548">
                  <c:v>159.68872400000001</c:v>
                </c:pt>
                <c:pt idx="2549">
                  <c:v>159.63544400000001</c:v>
                </c:pt>
                <c:pt idx="2550">
                  <c:v>159.57746599999999</c:v>
                </c:pt>
                <c:pt idx="2551">
                  <c:v>159.52481599999999</c:v>
                </c:pt>
                <c:pt idx="2552">
                  <c:v>159.46212199999999</c:v>
                </c:pt>
                <c:pt idx="2553">
                  <c:v>159.39743000000001</c:v>
                </c:pt>
                <c:pt idx="2554">
                  <c:v>159.340622</c:v>
                </c:pt>
                <c:pt idx="2555">
                  <c:v>159.275228</c:v>
                </c:pt>
                <c:pt idx="2556">
                  <c:v>159.21098599999999</c:v>
                </c:pt>
                <c:pt idx="2557">
                  <c:v>159.15666200000001</c:v>
                </c:pt>
                <c:pt idx="2558">
                  <c:v>159.097442</c:v>
                </c:pt>
                <c:pt idx="2559">
                  <c:v>159.04966999999999</c:v>
                </c:pt>
                <c:pt idx="2560">
                  <c:v>158.98265599999999</c:v>
                </c:pt>
                <c:pt idx="2561">
                  <c:v>158.92411999999999</c:v>
                </c:pt>
                <c:pt idx="2562">
                  <c:v>158.87487200000001</c:v>
                </c:pt>
                <c:pt idx="2563">
                  <c:v>158.805734</c:v>
                </c:pt>
                <c:pt idx="2564">
                  <c:v>158.75072599999999</c:v>
                </c:pt>
                <c:pt idx="2565">
                  <c:v>158.70347599999999</c:v>
                </c:pt>
                <c:pt idx="2566">
                  <c:v>158.63361800000001</c:v>
                </c:pt>
                <c:pt idx="2567">
                  <c:v>158.57329999999999</c:v>
                </c:pt>
                <c:pt idx="2568">
                  <c:v>158.50979599999999</c:v>
                </c:pt>
                <c:pt idx="2569">
                  <c:v>158.450378</c:v>
                </c:pt>
                <c:pt idx="2570">
                  <c:v>158.397548</c:v>
                </c:pt>
                <c:pt idx="2571">
                  <c:v>158.33764400000001</c:v>
                </c:pt>
                <c:pt idx="2572">
                  <c:v>158.27763200000001</c:v>
                </c:pt>
                <c:pt idx="2573">
                  <c:v>158.22120200000001</c:v>
                </c:pt>
                <c:pt idx="2574">
                  <c:v>158.150498</c:v>
                </c:pt>
                <c:pt idx="2575">
                  <c:v>158.09939600000001</c:v>
                </c:pt>
                <c:pt idx="2576">
                  <c:v>158.053676</c:v>
                </c:pt>
                <c:pt idx="2577">
                  <c:v>157.979264</c:v>
                </c:pt>
                <c:pt idx="2578">
                  <c:v>157.91869399999999</c:v>
                </c:pt>
                <c:pt idx="2579">
                  <c:v>157.86545000000001</c:v>
                </c:pt>
                <c:pt idx="2580">
                  <c:v>157.81720999999999</c:v>
                </c:pt>
                <c:pt idx="2581">
                  <c:v>157.741502</c:v>
                </c:pt>
                <c:pt idx="2582">
                  <c:v>157.68428</c:v>
                </c:pt>
                <c:pt idx="2583">
                  <c:v>157.62887599999999</c:v>
                </c:pt>
                <c:pt idx="2584">
                  <c:v>157.56670399999999</c:v>
                </c:pt>
                <c:pt idx="2585">
                  <c:v>157.51103000000001</c:v>
                </c:pt>
                <c:pt idx="2586">
                  <c:v>157.44268400000001</c:v>
                </c:pt>
                <c:pt idx="2587">
                  <c:v>157.38855799999999</c:v>
                </c:pt>
                <c:pt idx="2588">
                  <c:v>157.34107399999999</c:v>
                </c:pt>
                <c:pt idx="2589">
                  <c:v>157.28693000000001</c:v>
                </c:pt>
                <c:pt idx="2590">
                  <c:v>157.22754800000001</c:v>
                </c:pt>
                <c:pt idx="2591">
                  <c:v>157.16771600000001</c:v>
                </c:pt>
                <c:pt idx="2592">
                  <c:v>157.10556199999999</c:v>
                </c:pt>
                <c:pt idx="2593">
                  <c:v>157.059302</c:v>
                </c:pt>
                <c:pt idx="2594">
                  <c:v>157.00119799999999</c:v>
                </c:pt>
                <c:pt idx="2595">
                  <c:v>156.94197800000001</c:v>
                </c:pt>
                <c:pt idx="2596">
                  <c:v>156.88196600000001</c:v>
                </c:pt>
                <c:pt idx="2597">
                  <c:v>156.81565399999999</c:v>
                </c:pt>
                <c:pt idx="2598">
                  <c:v>156.76374200000001</c:v>
                </c:pt>
                <c:pt idx="2599">
                  <c:v>156.70090400000001</c:v>
                </c:pt>
                <c:pt idx="2600">
                  <c:v>156.64638199999999</c:v>
                </c:pt>
                <c:pt idx="2601">
                  <c:v>156.59789000000001</c:v>
                </c:pt>
                <c:pt idx="2602">
                  <c:v>156.53323399999999</c:v>
                </c:pt>
                <c:pt idx="2603">
                  <c:v>156.47086400000001</c:v>
                </c:pt>
                <c:pt idx="2604">
                  <c:v>156.404462</c:v>
                </c:pt>
                <c:pt idx="2605">
                  <c:v>156.35019199999999</c:v>
                </c:pt>
                <c:pt idx="2606">
                  <c:v>156.303842</c:v>
                </c:pt>
                <c:pt idx="2607">
                  <c:v>156.237728</c:v>
                </c:pt>
                <c:pt idx="2608">
                  <c:v>156.18496999999999</c:v>
                </c:pt>
                <c:pt idx="2609">
                  <c:v>156.13203200000001</c:v>
                </c:pt>
                <c:pt idx="2610">
                  <c:v>156.07229000000001</c:v>
                </c:pt>
                <c:pt idx="2611">
                  <c:v>156.02979199999999</c:v>
                </c:pt>
                <c:pt idx="2612">
                  <c:v>155.96704399999999</c:v>
                </c:pt>
                <c:pt idx="2613">
                  <c:v>155.89868000000001</c:v>
                </c:pt>
                <c:pt idx="2614">
                  <c:v>155.84034199999999</c:v>
                </c:pt>
                <c:pt idx="2615">
                  <c:v>155.78481199999999</c:v>
                </c:pt>
                <c:pt idx="2616">
                  <c:v>155.72211799999999</c:v>
                </c:pt>
                <c:pt idx="2617">
                  <c:v>155.66464400000001</c:v>
                </c:pt>
                <c:pt idx="2618">
                  <c:v>155.61973399999999</c:v>
                </c:pt>
                <c:pt idx="2619">
                  <c:v>155.56580600000001</c:v>
                </c:pt>
                <c:pt idx="2620">
                  <c:v>155.51850200000001</c:v>
                </c:pt>
                <c:pt idx="2621">
                  <c:v>155.45553799999999</c:v>
                </c:pt>
                <c:pt idx="2622">
                  <c:v>155.39426599999999</c:v>
                </c:pt>
                <c:pt idx="2623">
                  <c:v>155.337548</c:v>
                </c:pt>
                <c:pt idx="2624">
                  <c:v>155.28212600000001</c:v>
                </c:pt>
                <c:pt idx="2625">
                  <c:v>155.24013199999999</c:v>
                </c:pt>
                <c:pt idx="2626">
                  <c:v>155.18832800000001</c:v>
                </c:pt>
                <c:pt idx="2627">
                  <c:v>155.12383399999999</c:v>
                </c:pt>
                <c:pt idx="2628">
                  <c:v>155.06546</c:v>
                </c:pt>
                <c:pt idx="2629">
                  <c:v>154.99545800000001</c:v>
                </c:pt>
                <c:pt idx="2630">
                  <c:v>154.95286999999999</c:v>
                </c:pt>
                <c:pt idx="2631">
                  <c:v>154.90268599999999</c:v>
                </c:pt>
                <c:pt idx="2632">
                  <c:v>154.85576</c:v>
                </c:pt>
                <c:pt idx="2633">
                  <c:v>154.79355200000001</c:v>
                </c:pt>
                <c:pt idx="2634">
                  <c:v>154.72497200000001</c:v>
                </c:pt>
                <c:pt idx="2635">
                  <c:v>154.68123199999999</c:v>
                </c:pt>
                <c:pt idx="2636">
                  <c:v>154.62483800000001</c:v>
                </c:pt>
                <c:pt idx="2637">
                  <c:v>154.57031599999999</c:v>
                </c:pt>
                <c:pt idx="2638">
                  <c:v>154.50233</c:v>
                </c:pt>
                <c:pt idx="2639">
                  <c:v>154.45056199999999</c:v>
                </c:pt>
                <c:pt idx="2640">
                  <c:v>154.406228</c:v>
                </c:pt>
                <c:pt idx="2641">
                  <c:v>154.35968</c:v>
                </c:pt>
                <c:pt idx="2642">
                  <c:v>154.29205400000001</c:v>
                </c:pt>
                <c:pt idx="2643">
                  <c:v>154.23762199999999</c:v>
                </c:pt>
                <c:pt idx="2644">
                  <c:v>154.19312600000001</c:v>
                </c:pt>
                <c:pt idx="2645">
                  <c:v>154.13829799999999</c:v>
                </c:pt>
                <c:pt idx="2646">
                  <c:v>154.07664800000001</c:v>
                </c:pt>
                <c:pt idx="2647">
                  <c:v>154.00947199999999</c:v>
                </c:pt>
                <c:pt idx="2648">
                  <c:v>153.96524600000001</c:v>
                </c:pt>
                <c:pt idx="2649">
                  <c:v>153.90103999999999</c:v>
                </c:pt>
                <c:pt idx="2650">
                  <c:v>153.846338</c:v>
                </c:pt>
                <c:pt idx="2651">
                  <c:v>153.79844</c:v>
                </c:pt>
                <c:pt idx="2652">
                  <c:v>153.74274800000001</c:v>
                </c:pt>
                <c:pt idx="2653">
                  <c:v>153.68991800000001</c:v>
                </c:pt>
                <c:pt idx="2654">
                  <c:v>153.63152600000001</c:v>
                </c:pt>
                <c:pt idx="2655">
                  <c:v>153.57754399999999</c:v>
                </c:pt>
                <c:pt idx="2656">
                  <c:v>153.51387800000001</c:v>
                </c:pt>
                <c:pt idx="2657">
                  <c:v>153.46410800000001</c:v>
                </c:pt>
                <c:pt idx="2658">
                  <c:v>153.41279</c:v>
                </c:pt>
                <c:pt idx="2659">
                  <c:v>153.355064</c:v>
                </c:pt>
                <c:pt idx="2660">
                  <c:v>153.30497</c:v>
                </c:pt>
                <c:pt idx="2661">
                  <c:v>153.25341800000001</c:v>
                </c:pt>
                <c:pt idx="2662">
                  <c:v>153.191552</c:v>
                </c:pt>
                <c:pt idx="2663">
                  <c:v>153.13397000000001</c:v>
                </c:pt>
                <c:pt idx="2664">
                  <c:v>153.08529799999999</c:v>
                </c:pt>
                <c:pt idx="2665">
                  <c:v>153.03313399999999</c:v>
                </c:pt>
                <c:pt idx="2666">
                  <c:v>152.98420999999999</c:v>
                </c:pt>
                <c:pt idx="2667">
                  <c:v>152.918024</c:v>
                </c:pt>
                <c:pt idx="2668">
                  <c:v>152.86479800000001</c:v>
                </c:pt>
                <c:pt idx="2669">
                  <c:v>152.80422799999999</c:v>
                </c:pt>
                <c:pt idx="2670">
                  <c:v>152.738078</c:v>
                </c:pt>
                <c:pt idx="2671">
                  <c:v>152.68692200000001</c:v>
                </c:pt>
                <c:pt idx="2672">
                  <c:v>152.63536999999999</c:v>
                </c:pt>
                <c:pt idx="2673">
                  <c:v>152.60171</c:v>
                </c:pt>
                <c:pt idx="2674">
                  <c:v>152.55231800000001</c:v>
                </c:pt>
                <c:pt idx="2675">
                  <c:v>152.5001</c:v>
                </c:pt>
                <c:pt idx="2676">
                  <c:v>152.44705400000001</c:v>
                </c:pt>
                <c:pt idx="2677">
                  <c:v>152.38736599999999</c:v>
                </c:pt>
                <c:pt idx="2678">
                  <c:v>152.31846200000001</c:v>
                </c:pt>
                <c:pt idx="2679">
                  <c:v>152.27319199999999</c:v>
                </c:pt>
                <c:pt idx="2680">
                  <c:v>152.22174799999999</c:v>
                </c:pt>
                <c:pt idx="2681">
                  <c:v>152.16546199999999</c:v>
                </c:pt>
                <c:pt idx="2682">
                  <c:v>152.11886000000001</c:v>
                </c:pt>
                <c:pt idx="2683">
                  <c:v>152.06552600000001</c:v>
                </c:pt>
                <c:pt idx="2684">
                  <c:v>152.01822200000001</c:v>
                </c:pt>
                <c:pt idx="2685">
                  <c:v>151.96890200000001</c:v>
                </c:pt>
                <c:pt idx="2686">
                  <c:v>151.89682999999999</c:v>
                </c:pt>
                <c:pt idx="2687">
                  <c:v>151.862864</c:v>
                </c:pt>
                <c:pt idx="2688">
                  <c:v>151.80853999999999</c:v>
                </c:pt>
                <c:pt idx="2689">
                  <c:v>151.749302</c:v>
                </c:pt>
                <c:pt idx="2690">
                  <c:v>151.69614799999999</c:v>
                </c:pt>
                <c:pt idx="2691">
                  <c:v>151.645352</c:v>
                </c:pt>
                <c:pt idx="2692">
                  <c:v>151.58903000000001</c:v>
                </c:pt>
                <c:pt idx="2693">
                  <c:v>151.54874599999999</c:v>
                </c:pt>
                <c:pt idx="2694">
                  <c:v>151.50020000000001</c:v>
                </c:pt>
                <c:pt idx="2695">
                  <c:v>151.4426</c:v>
                </c:pt>
                <c:pt idx="2696">
                  <c:v>151.386008</c:v>
                </c:pt>
                <c:pt idx="2697">
                  <c:v>151.34271799999999</c:v>
                </c:pt>
                <c:pt idx="2698">
                  <c:v>151.28198599999999</c:v>
                </c:pt>
                <c:pt idx="2699">
                  <c:v>151.23450199999999</c:v>
                </c:pt>
                <c:pt idx="2700">
                  <c:v>151.17762200000001</c:v>
                </c:pt>
                <c:pt idx="2701">
                  <c:v>151.12954400000001</c:v>
                </c:pt>
                <c:pt idx="2702">
                  <c:v>151.08346399999999</c:v>
                </c:pt>
                <c:pt idx="2703">
                  <c:v>151.03173200000001</c:v>
                </c:pt>
                <c:pt idx="2704">
                  <c:v>150.983384</c:v>
                </c:pt>
                <c:pt idx="2705">
                  <c:v>150.92150000000001</c:v>
                </c:pt>
                <c:pt idx="2706">
                  <c:v>150.86787799999999</c:v>
                </c:pt>
                <c:pt idx="2707">
                  <c:v>150.81409400000001</c:v>
                </c:pt>
                <c:pt idx="2708">
                  <c:v>150.746666</c:v>
                </c:pt>
                <c:pt idx="2709">
                  <c:v>150.717254</c:v>
                </c:pt>
                <c:pt idx="2710">
                  <c:v>150.671876</c:v>
                </c:pt>
                <c:pt idx="2711">
                  <c:v>150.619676</c:v>
                </c:pt>
                <c:pt idx="2712">
                  <c:v>150.56767400000001</c:v>
                </c:pt>
                <c:pt idx="2713">
                  <c:v>150.506924</c:v>
                </c:pt>
                <c:pt idx="2714">
                  <c:v>150.45209600000001</c:v>
                </c:pt>
                <c:pt idx="2715">
                  <c:v>150.40587199999999</c:v>
                </c:pt>
                <c:pt idx="2716">
                  <c:v>150.364688</c:v>
                </c:pt>
                <c:pt idx="2717">
                  <c:v>150.31601599999999</c:v>
                </c:pt>
                <c:pt idx="2718">
                  <c:v>150.25343000000001</c:v>
                </c:pt>
                <c:pt idx="2719">
                  <c:v>150.20285000000001</c:v>
                </c:pt>
                <c:pt idx="2720">
                  <c:v>150.15047000000001</c:v>
                </c:pt>
                <c:pt idx="2721">
                  <c:v>150.11058199999999</c:v>
                </c:pt>
                <c:pt idx="2722">
                  <c:v>150.06410600000001</c:v>
                </c:pt>
                <c:pt idx="2723">
                  <c:v>150.007352</c:v>
                </c:pt>
                <c:pt idx="2724">
                  <c:v>149.95831999999999</c:v>
                </c:pt>
                <c:pt idx="2725">
                  <c:v>149.89980199999999</c:v>
                </c:pt>
                <c:pt idx="2726">
                  <c:v>149.855828</c:v>
                </c:pt>
                <c:pt idx="2727">
                  <c:v>149.80533800000001</c:v>
                </c:pt>
                <c:pt idx="2728">
                  <c:v>149.744552</c:v>
                </c:pt>
                <c:pt idx="2729">
                  <c:v>149.69577200000001</c:v>
                </c:pt>
                <c:pt idx="2730">
                  <c:v>149.64529999999999</c:v>
                </c:pt>
                <c:pt idx="2731">
                  <c:v>149.60454799999999</c:v>
                </c:pt>
                <c:pt idx="2732">
                  <c:v>149.55727999999999</c:v>
                </c:pt>
                <c:pt idx="2733">
                  <c:v>149.485208</c:v>
                </c:pt>
                <c:pt idx="2734">
                  <c:v>149.444762</c:v>
                </c:pt>
                <c:pt idx="2735">
                  <c:v>149.39024000000001</c:v>
                </c:pt>
                <c:pt idx="2736">
                  <c:v>149.33490800000001</c:v>
                </c:pt>
                <c:pt idx="2737">
                  <c:v>149.282636</c:v>
                </c:pt>
                <c:pt idx="2738">
                  <c:v>149.23266799999999</c:v>
                </c:pt>
                <c:pt idx="2739">
                  <c:v>149.184248</c:v>
                </c:pt>
                <c:pt idx="2740">
                  <c:v>149.137214</c:v>
                </c:pt>
                <c:pt idx="2741">
                  <c:v>149.09010799999999</c:v>
                </c:pt>
                <c:pt idx="2742">
                  <c:v>149.039582</c:v>
                </c:pt>
                <c:pt idx="2743">
                  <c:v>149.004302</c:v>
                </c:pt>
                <c:pt idx="2744">
                  <c:v>148.937972</c:v>
                </c:pt>
                <c:pt idx="2745">
                  <c:v>148.885592</c:v>
                </c:pt>
                <c:pt idx="2746">
                  <c:v>148.83479600000001</c:v>
                </c:pt>
                <c:pt idx="2747">
                  <c:v>148.79946200000001</c:v>
                </c:pt>
                <c:pt idx="2748">
                  <c:v>148.74116000000001</c:v>
                </c:pt>
                <c:pt idx="2749">
                  <c:v>148.68363199999999</c:v>
                </c:pt>
                <c:pt idx="2750">
                  <c:v>148.63064</c:v>
                </c:pt>
                <c:pt idx="2751">
                  <c:v>148.58504600000001</c:v>
                </c:pt>
                <c:pt idx="2752">
                  <c:v>148.53398000000001</c:v>
                </c:pt>
                <c:pt idx="2753">
                  <c:v>148.49376799999999</c:v>
                </c:pt>
                <c:pt idx="2754">
                  <c:v>148.437986</c:v>
                </c:pt>
                <c:pt idx="2755">
                  <c:v>148.39179799999999</c:v>
                </c:pt>
                <c:pt idx="2756">
                  <c:v>148.341002</c:v>
                </c:pt>
                <c:pt idx="2757">
                  <c:v>148.29259999999999</c:v>
                </c:pt>
                <c:pt idx="2758">
                  <c:v>148.245656</c:v>
                </c:pt>
                <c:pt idx="2759">
                  <c:v>148.190684</c:v>
                </c:pt>
                <c:pt idx="2760">
                  <c:v>148.14257000000001</c:v>
                </c:pt>
                <c:pt idx="2761">
                  <c:v>148.09274600000001</c:v>
                </c:pt>
                <c:pt idx="2762">
                  <c:v>148.03557799999999</c:v>
                </c:pt>
                <c:pt idx="2763">
                  <c:v>147.99970400000001</c:v>
                </c:pt>
                <c:pt idx="2764">
                  <c:v>147.95405600000001</c:v>
                </c:pt>
                <c:pt idx="2765">
                  <c:v>147.88754599999999</c:v>
                </c:pt>
                <c:pt idx="2766">
                  <c:v>147.85012399999999</c:v>
                </c:pt>
                <c:pt idx="2767">
                  <c:v>147.78906799999999</c:v>
                </c:pt>
                <c:pt idx="2768">
                  <c:v>147.74014399999999</c:v>
                </c:pt>
                <c:pt idx="2769">
                  <c:v>147.69014000000001</c:v>
                </c:pt>
                <c:pt idx="2770">
                  <c:v>147.64395200000001</c:v>
                </c:pt>
                <c:pt idx="2771">
                  <c:v>147.59400199999999</c:v>
                </c:pt>
                <c:pt idx="2772">
                  <c:v>147.54196400000001</c:v>
                </c:pt>
                <c:pt idx="2773">
                  <c:v>147.497612</c:v>
                </c:pt>
                <c:pt idx="2774">
                  <c:v>147.44258600000001</c:v>
                </c:pt>
                <c:pt idx="2775">
                  <c:v>147.40359799999999</c:v>
                </c:pt>
                <c:pt idx="2776">
                  <c:v>147.35085799999999</c:v>
                </c:pt>
                <c:pt idx="2777">
                  <c:v>147.303302</c:v>
                </c:pt>
                <c:pt idx="2778">
                  <c:v>147.246656</c:v>
                </c:pt>
                <c:pt idx="2779">
                  <c:v>147.199352</c:v>
                </c:pt>
                <c:pt idx="2780">
                  <c:v>147.14551399999999</c:v>
                </c:pt>
                <c:pt idx="2781">
                  <c:v>147.11840599999999</c:v>
                </c:pt>
                <c:pt idx="2782">
                  <c:v>147.05627000000001</c:v>
                </c:pt>
                <c:pt idx="2783">
                  <c:v>146.99930000000001</c:v>
                </c:pt>
                <c:pt idx="2784">
                  <c:v>146.95037600000001</c:v>
                </c:pt>
                <c:pt idx="2785">
                  <c:v>146.898968</c:v>
                </c:pt>
                <c:pt idx="2786">
                  <c:v>146.86147399999999</c:v>
                </c:pt>
                <c:pt idx="2787">
                  <c:v>146.81987599999999</c:v>
                </c:pt>
                <c:pt idx="2788">
                  <c:v>146.757452</c:v>
                </c:pt>
                <c:pt idx="2789">
                  <c:v>146.70176000000001</c:v>
                </c:pt>
                <c:pt idx="2790">
                  <c:v>146.662736</c:v>
                </c:pt>
                <c:pt idx="2791">
                  <c:v>146.61030199999999</c:v>
                </c:pt>
                <c:pt idx="2792">
                  <c:v>146.57518400000001</c:v>
                </c:pt>
                <c:pt idx="2793">
                  <c:v>146.52901399999999</c:v>
                </c:pt>
                <c:pt idx="2794">
                  <c:v>146.46741800000001</c:v>
                </c:pt>
                <c:pt idx="2795">
                  <c:v>146.40992600000001</c:v>
                </c:pt>
                <c:pt idx="2796">
                  <c:v>146.370938</c:v>
                </c:pt>
                <c:pt idx="2797">
                  <c:v>146.32757599999999</c:v>
                </c:pt>
                <c:pt idx="2798">
                  <c:v>146.284988</c:v>
                </c:pt>
                <c:pt idx="2799">
                  <c:v>146.23091600000001</c:v>
                </c:pt>
                <c:pt idx="2800">
                  <c:v>146.194322</c:v>
                </c:pt>
                <c:pt idx="2801">
                  <c:v>146.13672199999999</c:v>
                </c:pt>
                <c:pt idx="2802">
                  <c:v>146.087222</c:v>
                </c:pt>
                <c:pt idx="2803">
                  <c:v>146.045624</c:v>
                </c:pt>
                <c:pt idx="2804">
                  <c:v>145.984172</c:v>
                </c:pt>
                <c:pt idx="2805">
                  <c:v>145.93749800000001</c:v>
                </c:pt>
                <c:pt idx="2806">
                  <c:v>145.90623199999999</c:v>
                </c:pt>
                <c:pt idx="2807">
                  <c:v>145.863482</c:v>
                </c:pt>
                <c:pt idx="2808">
                  <c:v>145.81088600000001</c:v>
                </c:pt>
                <c:pt idx="2809">
                  <c:v>145.76936000000001</c:v>
                </c:pt>
                <c:pt idx="2810">
                  <c:v>145.72687999999999</c:v>
                </c:pt>
                <c:pt idx="2811">
                  <c:v>145.669262</c:v>
                </c:pt>
                <c:pt idx="2812">
                  <c:v>145.61869999999999</c:v>
                </c:pt>
                <c:pt idx="2813">
                  <c:v>145.57136</c:v>
                </c:pt>
                <c:pt idx="2814">
                  <c:v>145.53010399999999</c:v>
                </c:pt>
                <c:pt idx="2815">
                  <c:v>145.48523</c:v>
                </c:pt>
                <c:pt idx="2816">
                  <c:v>145.433426</c:v>
                </c:pt>
                <c:pt idx="2817">
                  <c:v>145.37564599999999</c:v>
                </c:pt>
                <c:pt idx="2818">
                  <c:v>145.332626</c:v>
                </c:pt>
                <c:pt idx="2819">
                  <c:v>145.28886800000001</c:v>
                </c:pt>
                <c:pt idx="2820">
                  <c:v>145.246478</c:v>
                </c:pt>
                <c:pt idx="2821">
                  <c:v>145.2002</c:v>
                </c:pt>
                <c:pt idx="2822">
                  <c:v>145.14601999999999</c:v>
                </c:pt>
                <c:pt idx="2823">
                  <c:v>145.10447600000001</c:v>
                </c:pt>
                <c:pt idx="2824">
                  <c:v>145.05659600000001</c:v>
                </c:pt>
                <c:pt idx="2825">
                  <c:v>145.0121</c:v>
                </c:pt>
                <c:pt idx="2826">
                  <c:v>144.97637</c:v>
                </c:pt>
                <c:pt idx="2827">
                  <c:v>144.92172199999999</c:v>
                </c:pt>
                <c:pt idx="2828">
                  <c:v>144.85820000000001</c:v>
                </c:pt>
                <c:pt idx="2829">
                  <c:v>144.80159</c:v>
                </c:pt>
                <c:pt idx="2830">
                  <c:v>144.76582400000001</c:v>
                </c:pt>
                <c:pt idx="2831">
                  <c:v>144.72696199999999</c:v>
                </c:pt>
                <c:pt idx="2832">
                  <c:v>144.678686</c:v>
                </c:pt>
                <c:pt idx="2833">
                  <c:v>144.63825800000001</c:v>
                </c:pt>
                <c:pt idx="2834">
                  <c:v>144.58920800000001</c:v>
                </c:pt>
                <c:pt idx="2835">
                  <c:v>144.54427999999999</c:v>
                </c:pt>
                <c:pt idx="2836">
                  <c:v>144.50325799999999</c:v>
                </c:pt>
                <c:pt idx="2837">
                  <c:v>144.46349599999999</c:v>
                </c:pt>
                <c:pt idx="2838">
                  <c:v>144.403088</c:v>
                </c:pt>
                <c:pt idx="2839">
                  <c:v>144.35654</c:v>
                </c:pt>
                <c:pt idx="2840">
                  <c:v>144.31726399999999</c:v>
                </c:pt>
                <c:pt idx="2841">
                  <c:v>144.26590999999999</c:v>
                </c:pt>
                <c:pt idx="2842">
                  <c:v>144.223646</c:v>
                </c:pt>
                <c:pt idx="2843">
                  <c:v>144.18761000000001</c:v>
                </c:pt>
                <c:pt idx="2844">
                  <c:v>144.14766800000001</c:v>
                </c:pt>
                <c:pt idx="2845">
                  <c:v>144.090248</c:v>
                </c:pt>
                <c:pt idx="2846">
                  <c:v>144.03703999999999</c:v>
                </c:pt>
                <c:pt idx="2847">
                  <c:v>143.982482</c:v>
                </c:pt>
                <c:pt idx="2848">
                  <c:v>143.93645599999999</c:v>
                </c:pt>
                <c:pt idx="2849">
                  <c:v>143.907836</c:v>
                </c:pt>
                <c:pt idx="2850">
                  <c:v>143.86721</c:v>
                </c:pt>
                <c:pt idx="2851">
                  <c:v>143.81492</c:v>
                </c:pt>
                <c:pt idx="2852">
                  <c:v>143.77058600000001</c:v>
                </c:pt>
                <c:pt idx="2853">
                  <c:v>143.738654</c:v>
                </c:pt>
                <c:pt idx="2854">
                  <c:v>143.68150399999999</c:v>
                </c:pt>
                <c:pt idx="2855">
                  <c:v>143.63445200000001</c:v>
                </c:pt>
                <c:pt idx="2856">
                  <c:v>143.58144200000001</c:v>
                </c:pt>
                <c:pt idx="2857">
                  <c:v>143.52434600000001</c:v>
                </c:pt>
                <c:pt idx="2858">
                  <c:v>143.49010999999999</c:v>
                </c:pt>
                <c:pt idx="2859">
                  <c:v>143.453192</c:v>
                </c:pt>
                <c:pt idx="2860">
                  <c:v>143.41269199999999</c:v>
                </c:pt>
                <c:pt idx="2861">
                  <c:v>143.35944799999999</c:v>
                </c:pt>
                <c:pt idx="2862">
                  <c:v>143.30543</c:v>
                </c:pt>
                <c:pt idx="2863">
                  <c:v>143.276342</c:v>
                </c:pt>
                <c:pt idx="2864">
                  <c:v>143.24746999999999</c:v>
                </c:pt>
                <c:pt idx="2865">
                  <c:v>143.195594</c:v>
                </c:pt>
                <c:pt idx="2866">
                  <c:v>143.140118</c:v>
                </c:pt>
                <c:pt idx="2867">
                  <c:v>143.09036599999999</c:v>
                </c:pt>
                <c:pt idx="2868">
                  <c:v>143.04219800000001</c:v>
                </c:pt>
                <c:pt idx="2869">
                  <c:v>143.00564</c:v>
                </c:pt>
                <c:pt idx="2870">
                  <c:v>142.96720999999999</c:v>
                </c:pt>
                <c:pt idx="2871">
                  <c:v>142.91828599999999</c:v>
                </c:pt>
                <c:pt idx="2872">
                  <c:v>142.85942600000001</c:v>
                </c:pt>
                <c:pt idx="2873">
                  <c:v>142.823534</c:v>
                </c:pt>
                <c:pt idx="2874">
                  <c:v>142.774934</c:v>
                </c:pt>
                <c:pt idx="2875">
                  <c:v>142.73823200000001</c:v>
                </c:pt>
                <c:pt idx="2876">
                  <c:v>142.70379800000001</c:v>
                </c:pt>
                <c:pt idx="2877">
                  <c:v>142.65293</c:v>
                </c:pt>
                <c:pt idx="2878">
                  <c:v>142.61309600000001</c:v>
                </c:pt>
                <c:pt idx="2879">
                  <c:v>142.55497399999999</c:v>
                </c:pt>
                <c:pt idx="2880">
                  <c:v>142.52412200000001</c:v>
                </c:pt>
                <c:pt idx="2881">
                  <c:v>142.47863599999999</c:v>
                </c:pt>
                <c:pt idx="2882">
                  <c:v>142.43072000000001</c:v>
                </c:pt>
                <c:pt idx="2883">
                  <c:v>142.37780000000001</c:v>
                </c:pt>
                <c:pt idx="2884">
                  <c:v>142.33766</c:v>
                </c:pt>
                <c:pt idx="2885">
                  <c:v>142.30711400000001</c:v>
                </c:pt>
                <c:pt idx="2886">
                  <c:v>142.25142199999999</c:v>
                </c:pt>
                <c:pt idx="2887">
                  <c:v>142.20586399999999</c:v>
                </c:pt>
                <c:pt idx="2888">
                  <c:v>142.16531000000001</c:v>
                </c:pt>
                <c:pt idx="2889">
                  <c:v>142.120598</c:v>
                </c:pt>
                <c:pt idx="2890">
                  <c:v>142.07594</c:v>
                </c:pt>
                <c:pt idx="2891">
                  <c:v>142.04341400000001</c:v>
                </c:pt>
                <c:pt idx="2892">
                  <c:v>141.99488600000001</c:v>
                </c:pt>
                <c:pt idx="2893">
                  <c:v>141.95697799999999</c:v>
                </c:pt>
                <c:pt idx="2894">
                  <c:v>141.90641600000001</c:v>
                </c:pt>
                <c:pt idx="2895">
                  <c:v>141.84561199999999</c:v>
                </c:pt>
                <c:pt idx="2896">
                  <c:v>141.82348999999999</c:v>
                </c:pt>
                <c:pt idx="2897">
                  <c:v>141.776726</c:v>
                </c:pt>
                <c:pt idx="2898">
                  <c:v>141.71937800000001</c:v>
                </c:pt>
                <c:pt idx="2899">
                  <c:v>141.66490999999999</c:v>
                </c:pt>
                <c:pt idx="2900">
                  <c:v>141.641762</c:v>
                </c:pt>
                <c:pt idx="2901">
                  <c:v>141.59996599999999</c:v>
                </c:pt>
                <c:pt idx="2902">
                  <c:v>141.550556</c:v>
                </c:pt>
                <c:pt idx="2903">
                  <c:v>141.51722000000001</c:v>
                </c:pt>
                <c:pt idx="2904">
                  <c:v>141.47049200000001</c:v>
                </c:pt>
                <c:pt idx="2905">
                  <c:v>141.42408800000001</c:v>
                </c:pt>
                <c:pt idx="2906">
                  <c:v>141.374336</c:v>
                </c:pt>
                <c:pt idx="2907">
                  <c:v>141.35174599999999</c:v>
                </c:pt>
                <c:pt idx="2908">
                  <c:v>141.31520599999999</c:v>
                </c:pt>
                <c:pt idx="2909">
                  <c:v>141.266786</c:v>
                </c:pt>
                <c:pt idx="2910">
                  <c:v>141.22381999999999</c:v>
                </c:pt>
                <c:pt idx="2911">
                  <c:v>141.18234799999999</c:v>
                </c:pt>
                <c:pt idx="2912">
                  <c:v>141.12336199999999</c:v>
                </c:pt>
                <c:pt idx="2913">
                  <c:v>141.07188199999999</c:v>
                </c:pt>
                <c:pt idx="2914">
                  <c:v>141.052694</c:v>
                </c:pt>
                <c:pt idx="2915">
                  <c:v>141.00465199999999</c:v>
                </c:pt>
                <c:pt idx="2916">
                  <c:v>140.953316</c:v>
                </c:pt>
                <c:pt idx="2917">
                  <c:v>140.91949399999999</c:v>
                </c:pt>
                <c:pt idx="2918">
                  <c:v>140.875574</c:v>
                </c:pt>
                <c:pt idx="2919">
                  <c:v>140.821484</c:v>
                </c:pt>
                <c:pt idx="2920">
                  <c:v>140.78924599999999</c:v>
                </c:pt>
                <c:pt idx="2921">
                  <c:v>140.74667600000001</c:v>
                </c:pt>
                <c:pt idx="2922">
                  <c:v>140.702324</c:v>
                </c:pt>
                <c:pt idx="2923">
                  <c:v>140.65664000000001</c:v>
                </c:pt>
                <c:pt idx="2924">
                  <c:v>140.618066</c:v>
                </c:pt>
                <c:pt idx="2925">
                  <c:v>140.58345199999999</c:v>
                </c:pt>
                <c:pt idx="2926">
                  <c:v>140.529236</c:v>
                </c:pt>
                <c:pt idx="2927">
                  <c:v>140.480762</c:v>
                </c:pt>
                <c:pt idx="2928">
                  <c:v>140.43992</c:v>
                </c:pt>
                <c:pt idx="2929">
                  <c:v>140.40577400000001</c:v>
                </c:pt>
                <c:pt idx="2930">
                  <c:v>140.352746</c:v>
                </c:pt>
                <c:pt idx="2931">
                  <c:v>140.31071600000001</c:v>
                </c:pt>
                <c:pt idx="2932">
                  <c:v>140.28625400000001</c:v>
                </c:pt>
                <c:pt idx="2933">
                  <c:v>140.239724</c:v>
                </c:pt>
                <c:pt idx="2934">
                  <c:v>140.18880200000001</c:v>
                </c:pt>
                <c:pt idx="2935">
                  <c:v>140.15807599999999</c:v>
                </c:pt>
                <c:pt idx="2936">
                  <c:v>140.115542</c:v>
                </c:pt>
                <c:pt idx="2937">
                  <c:v>140.074916</c:v>
                </c:pt>
                <c:pt idx="2938">
                  <c:v>140.01960199999999</c:v>
                </c:pt>
                <c:pt idx="2939">
                  <c:v>139.98695000000001</c:v>
                </c:pt>
                <c:pt idx="2940">
                  <c:v>139.95280399999999</c:v>
                </c:pt>
                <c:pt idx="2941">
                  <c:v>139.905968</c:v>
                </c:pt>
                <c:pt idx="2942">
                  <c:v>139.866782</c:v>
                </c:pt>
                <c:pt idx="2943">
                  <c:v>139.82187200000001</c:v>
                </c:pt>
                <c:pt idx="2944">
                  <c:v>139.777286</c:v>
                </c:pt>
                <c:pt idx="2945">
                  <c:v>139.728182</c:v>
                </c:pt>
                <c:pt idx="2946">
                  <c:v>139.69632200000001</c:v>
                </c:pt>
                <c:pt idx="2947">
                  <c:v>139.64273600000001</c:v>
                </c:pt>
                <c:pt idx="2948">
                  <c:v>139.59256999999999</c:v>
                </c:pt>
                <c:pt idx="2949">
                  <c:v>139.548182</c:v>
                </c:pt>
                <c:pt idx="2950">
                  <c:v>139.511246</c:v>
                </c:pt>
                <c:pt idx="2951">
                  <c:v>139.48034000000001</c:v>
                </c:pt>
                <c:pt idx="2952">
                  <c:v>139.44739999999999</c:v>
                </c:pt>
                <c:pt idx="2953">
                  <c:v>139.40090599999999</c:v>
                </c:pt>
                <c:pt idx="2954">
                  <c:v>139.36739</c:v>
                </c:pt>
                <c:pt idx="2955">
                  <c:v>139.32422600000001</c:v>
                </c:pt>
                <c:pt idx="2956">
                  <c:v>139.27085600000001</c:v>
                </c:pt>
                <c:pt idx="2957">
                  <c:v>139.22348</c:v>
                </c:pt>
                <c:pt idx="2958">
                  <c:v>139.19223199999999</c:v>
                </c:pt>
                <c:pt idx="2959">
                  <c:v>139.15391</c:v>
                </c:pt>
                <c:pt idx="2960">
                  <c:v>139.10261</c:v>
                </c:pt>
                <c:pt idx="2961">
                  <c:v>139.072802</c:v>
                </c:pt>
                <c:pt idx="2962">
                  <c:v>139.020746</c:v>
                </c:pt>
                <c:pt idx="2963">
                  <c:v>138.98490799999999</c:v>
                </c:pt>
                <c:pt idx="2964">
                  <c:v>138.93961999999999</c:v>
                </c:pt>
                <c:pt idx="2965">
                  <c:v>138.91028</c:v>
                </c:pt>
                <c:pt idx="2966">
                  <c:v>138.86909600000001</c:v>
                </c:pt>
                <c:pt idx="2967">
                  <c:v>138.81883999999999</c:v>
                </c:pt>
                <c:pt idx="2968">
                  <c:v>138.778178</c:v>
                </c:pt>
                <c:pt idx="2969">
                  <c:v>138.726068</c:v>
                </c:pt>
                <c:pt idx="2970">
                  <c:v>138.69418999999999</c:v>
                </c:pt>
                <c:pt idx="2971">
                  <c:v>138.665696</c:v>
                </c:pt>
                <c:pt idx="2972">
                  <c:v>138.633836</c:v>
                </c:pt>
                <c:pt idx="2973">
                  <c:v>138.587288</c:v>
                </c:pt>
                <c:pt idx="2974">
                  <c:v>138.544826</c:v>
                </c:pt>
                <c:pt idx="2975">
                  <c:v>138.49869200000001</c:v>
                </c:pt>
                <c:pt idx="2976">
                  <c:v>138.45759799999999</c:v>
                </c:pt>
                <c:pt idx="2977">
                  <c:v>138.42021199999999</c:v>
                </c:pt>
                <c:pt idx="2978">
                  <c:v>138.36948799999999</c:v>
                </c:pt>
                <c:pt idx="2979">
                  <c:v>138.32481200000001</c:v>
                </c:pt>
                <c:pt idx="2980">
                  <c:v>138.30520999999999</c:v>
                </c:pt>
                <c:pt idx="2981">
                  <c:v>138.259184</c:v>
                </c:pt>
                <c:pt idx="2982">
                  <c:v>138.213212</c:v>
                </c:pt>
                <c:pt idx="2983">
                  <c:v>138.16824800000001</c:v>
                </c:pt>
                <c:pt idx="2984">
                  <c:v>138.128018</c:v>
                </c:pt>
                <c:pt idx="2985">
                  <c:v>138.096968</c:v>
                </c:pt>
                <c:pt idx="2986">
                  <c:v>138.04365200000001</c:v>
                </c:pt>
                <c:pt idx="2987">
                  <c:v>137.99786</c:v>
                </c:pt>
                <c:pt idx="2988">
                  <c:v>137.96310199999999</c:v>
                </c:pt>
                <c:pt idx="2989">
                  <c:v>137.92184599999999</c:v>
                </c:pt>
                <c:pt idx="2990">
                  <c:v>137.885198</c:v>
                </c:pt>
                <c:pt idx="2991">
                  <c:v>137.83838</c:v>
                </c:pt>
                <c:pt idx="2992">
                  <c:v>137.80524199999999</c:v>
                </c:pt>
                <c:pt idx="2993">
                  <c:v>137.770106</c:v>
                </c:pt>
                <c:pt idx="2994">
                  <c:v>137.72821999999999</c:v>
                </c:pt>
                <c:pt idx="2995">
                  <c:v>137.68012400000001</c:v>
                </c:pt>
                <c:pt idx="2996">
                  <c:v>137.64275599999999</c:v>
                </c:pt>
                <c:pt idx="2997">
                  <c:v>137.604614</c:v>
                </c:pt>
                <c:pt idx="2998">
                  <c:v>137.563196</c:v>
                </c:pt>
                <c:pt idx="2999">
                  <c:v>137.50241</c:v>
                </c:pt>
                <c:pt idx="3000">
                  <c:v>137.46678800000001</c:v>
                </c:pt>
                <c:pt idx="3001">
                  <c:v>137.43195800000001</c:v>
                </c:pt>
                <c:pt idx="3002">
                  <c:v>137.383646</c:v>
                </c:pt>
                <c:pt idx="3003">
                  <c:v>137.37649999999999</c:v>
                </c:pt>
                <c:pt idx="3004">
                  <c:v>137.33394799999999</c:v>
                </c:pt>
                <c:pt idx="3005">
                  <c:v>137.28675200000001</c:v>
                </c:pt>
                <c:pt idx="3006">
                  <c:v>137.251418</c:v>
                </c:pt>
                <c:pt idx="3007">
                  <c:v>137.21122399999999</c:v>
                </c:pt>
                <c:pt idx="3008">
                  <c:v>137.17589000000001</c:v>
                </c:pt>
                <c:pt idx="3009">
                  <c:v>137.13751400000001</c:v>
                </c:pt>
                <c:pt idx="3010">
                  <c:v>137.08337</c:v>
                </c:pt>
                <c:pt idx="3011">
                  <c:v>137.05502000000001</c:v>
                </c:pt>
                <c:pt idx="3012">
                  <c:v>137.020658</c:v>
                </c:pt>
                <c:pt idx="3013">
                  <c:v>136.97884400000001</c:v>
                </c:pt>
                <c:pt idx="3014">
                  <c:v>136.931702</c:v>
                </c:pt>
                <c:pt idx="3015">
                  <c:v>136.90698800000001</c:v>
                </c:pt>
                <c:pt idx="3016">
                  <c:v>136.87266199999999</c:v>
                </c:pt>
                <c:pt idx="3017">
                  <c:v>136.81553</c:v>
                </c:pt>
                <c:pt idx="3018">
                  <c:v>136.772852</c:v>
                </c:pt>
                <c:pt idx="3019">
                  <c:v>136.747274</c:v>
                </c:pt>
                <c:pt idx="3020">
                  <c:v>136.702382</c:v>
                </c:pt>
                <c:pt idx="3021">
                  <c:v>136.67097200000001</c:v>
                </c:pt>
                <c:pt idx="3022">
                  <c:v>136.633478</c:v>
                </c:pt>
                <c:pt idx="3023">
                  <c:v>136.577516</c:v>
                </c:pt>
                <c:pt idx="3024">
                  <c:v>136.53676400000001</c:v>
                </c:pt>
                <c:pt idx="3025">
                  <c:v>136.50207800000001</c:v>
                </c:pt>
                <c:pt idx="3026">
                  <c:v>136.46550199999999</c:v>
                </c:pt>
                <c:pt idx="3027">
                  <c:v>136.43547799999999</c:v>
                </c:pt>
                <c:pt idx="3028">
                  <c:v>136.39359200000001</c:v>
                </c:pt>
                <c:pt idx="3029">
                  <c:v>136.33678399999999</c:v>
                </c:pt>
                <c:pt idx="3030">
                  <c:v>136.297436</c:v>
                </c:pt>
                <c:pt idx="3031">
                  <c:v>136.26275000000001</c:v>
                </c:pt>
                <c:pt idx="3032">
                  <c:v>136.23899</c:v>
                </c:pt>
                <c:pt idx="3033">
                  <c:v>136.19197399999999</c:v>
                </c:pt>
                <c:pt idx="3034">
                  <c:v>136.14749599999999</c:v>
                </c:pt>
                <c:pt idx="3035">
                  <c:v>136.10359399999999</c:v>
                </c:pt>
                <c:pt idx="3036">
                  <c:v>136.067432</c:v>
                </c:pt>
                <c:pt idx="3037">
                  <c:v>136.037678</c:v>
                </c:pt>
                <c:pt idx="3038">
                  <c:v>135.99005</c:v>
                </c:pt>
                <c:pt idx="3039">
                  <c:v>135.95999</c:v>
                </c:pt>
                <c:pt idx="3040">
                  <c:v>135.92625799999999</c:v>
                </c:pt>
                <c:pt idx="3041">
                  <c:v>135.89052799999999</c:v>
                </c:pt>
                <c:pt idx="3042">
                  <c:v>135.84484399999999</c:v>
                </c:pt>
                <c:pt idx="3043">
                  <c:v>135.80403799999999</c:v>
                </c:pt>
                <c:pt idx="3044">
                  <c:v>135.75464600000001</c:v>
                </c:pt>
                <c:pt idx="3045">
                  <c:v>135.70779200000001</c:v>
                </c:pt>
                <c:pt idx="3046">
                  <c:v>135.68059400000001</c:v>
                </c:pt>
                <c:pt idx="3047">
                  <c:v>135.65379200000001</c:v>
                </c:pt>
                <c:pt idx="3048">
                  <c:v>135.60917000000001</c:v>
                </c:pt>
                <c:pt idx="3049">
                  <c:v>135.57162199999999</c:v>
                </c:pt>
                <c:pt idx="3050">
                  <c:v>135.529034</c:v>
                </c:pt>
                <c:pt idx="3051">
                  <c:v>135.47456600000001</c:v>
                </c:pt>
                <c:pt idx="3052">
                  <c:v>135.43529000000001</c:v>
                </c:pt>
                <c:pt idx="3053">
                  <c:v>135.41676799999999</c:v>
                </c:pt>
                <c:pt idx="3054">
                  <c:v>135.38260399999999</c:v>
                </c:pt>
                <c:pt idx="3055">
                  <c:v>135.34197800000001</c:v>
                </c:pt>
                <c:pt idx="3056">
                  <c:v>135.30729199999999</c:v>
                </c:pt>
                <c:pt idx="3057">
                  <c:v>135.25266199999999</c:v>
                </c:pt>
                <c:pt idx="3058">
                  <c:v>135.21594200000001</c:v>
                </c:pt>
                <c:pt idx="3059">
                  <c:v>135.18080599999999</c:v>
                </c:pt>
                <c:pt idx="3060">
                  <c:v>135.147074</c:v>
                </c:pt>
                <c:pt idx="3061">
                  <c:v>135.11859799999999</c:v>
                </c:pt>
                <c:pt idx="3062">
                  <c:v>135.06859399999999</c:v>
                </c:pt>
                <c:pt idx="3063">
                  <c:v>135.02445800000001</c:v>
                </c:pt>
                <c:pt idx="3064">
                  <c:v>134.998358</c:v>
                </c:pt>
                <c:pt idx="3065">
                  <c:v>134.957606</c:v>
                </c:pt>
                <c:pt idx="3066">
                  <c:v>134.929292</c:v>
                </c:pt>
                <c:pt idx="3067">
                  <c:v>134.879558</c:v>
                </c:pt>
                <c:pt idx="3068">
                  <c:v>134.82912200000001</c:v>
                </c:pt>
                <c:pt idx="3069">
                  <c:v>134.795354</c:v>
                </c:pt>
                <c:pt idx="3070">
                  <c:v>134.75636600000001</c:v>
                </c:pt>
                <c:pt idx="3071">
                  <c:v>134.73455000000001</c:v>
                </c:pt>
                <c:pt idx="3072">
                  <c:v>134.685608</c:v>
                </c:pt>
                <c:pt idx="3073">
                  <c:v>134.64176</c:v>
                </c:pt>
                <c:pt idx="3074">
                  <c:v>134.612528</c:v>
                </c:pt>
                <c:pt idx="3075">
                  <c:v>134.57296400000001</c:v>
                </c:pt>
                <c:pt idx="3076">
                  <c:v>134.54081600000001</c:v>
                </c:pt>
                <c:pt idx="3077">
                  <c:v>134.49885800000001</c:v>
                </c:pt>
                <c:pt idx="3078">
                  <c:v>134.45207600000001</c:v>
                </c:pt>
                <c:pt idx="3079">
                  <c:v>134.420738</c:v>
                </c:pt>
                <c:pt idx="3080">
                  <c:v>134.38013000000001</c:v>
                </c:pt>
                <c:pt idx="3081">
                  <c:v>134.34715399999999</c:v>
                </c:pt>
                <c:pt idx="3082">
                  <c:v>134.30372</c:v>
                </c:pt>
                <c:pt idx="3083">
                  <c:v>134.26591999999999</c:v>
                </c:pt>
                <c:pt idx="3084">
                  <c:v>134.22479000000001</c:v>
                </c:pt>
                <c:pt idx="3085">
                  <c:v>134.187386</c:v>
                </c:pt>
                <c:pt idx="3086">
                  <c:v>134.16513800000001</c:v>
                </c:pt>
                <c:pt idx="3087">
                  <c:v>134.11283</c:v>
                </c:pt>
                <c:pt idx="3088">
                  <c:v>134.07315800000001</c:v>
                </c:pt>
                <c:pt idx="3089">
                  <c:v>134.036834</c:v>
                </c:pt>
                <c:pt idx="3090">
                  <c:v>133.995812</c:v>
                </c:pt>
                <c:pt idx="3091">
                  <c:v>133.97315</c:v>
                </c:pt>
                <c:pt idx="3092">
                  <c:v>133.92676399999999</c:v>
                </c:pt>
                <c:pt idx="3093">
                  <c:v>133.88675000000001</c:v>
                </c:pt>
                <c:pt idx="3094">
                  <c:v>133.86189200000001</c:v>
                </c:pt>
                <c:pt idx="3095">
                  <c:v>133.823948</c:v>
                </c:pt>
                <c:pt idx="3096">
                  <c:v>133.77831800000001</c:v>
                </c:pt>
                <c:pt idx="3097">
                  <c:v>133.73576600000001</c:v>
                </c:pt>
                <c:pt idx="3098">
                  <c:v>133.69352000000001</c:v>
                </c:pt>
                <c:pt idx="3099">
                  <c:v>133.67715799999999</c:v>
                </c:pt>
                <c:pt idx="3100">
                  <c:v>133.65318199999999</c:v>
                </c:pt>
                <c:pt idx="3101">
                  <c:v>133.604816</c:v>
                </c:pt>
                <c:pt idx="3102">
                  <c:v>133.56771800000001</c:v>
                </c:pt>
                <c:pt idx="3103">
                  <c:v>133.53107</c:v>
                </c:pt>
                <c:pt idx="3104">
                  <c:v>133.49051600000001</c:v>
                </c:pt>
                <c:pt idx="3105">
                  <c:v>133.44242</c:v>
                </c:pt>
                <c:pt idx="3106">
                  <c:v>133.408796</c:v>
                </c:pt>
                <c:pt idx="3107">
                  <c:v>133.37421800000001</c:v>
                </c:pt>
                <c:pt idx="3108">
                  <c:v>133.34532799999999</c:v>
                </c:pt>
                <c:pt idx="3109">
                  <c:v>133.315484</c:v>
                </c:pt>
                <c:pt idx="3110">
                  <c:v>133.26729800000001</c:v>
                </c:pt>
                <c:pt idx="3111">
                  <c:v>133.234016</c:v>
                </c:pt>
                <c:pt idx="3112">
                  <c:v>133.19459599999999</c:v>
                </c:pt>
                <c:pt idx="3113">
                  <c:v>133.15393399999999</c:v>
                </c:pt>
                <c:pt idx="3114">
                  <c:v>133.12079600000001</c:v>
                </c:pt>
                <c:pt idx="3115">
                  <c:v>133.08974599999999</c:v>
                </c:pt>
                <c:pt idx="3116">
                  <c:v>133.05383599999999</c:v>
                </c:pt>
                <c:pt idx="3117">
                  <c:v>133.01657599999999</c:v>
                </c:pt>
                <c:pt idx="3118">
                  <c:v>132.97631000000001</c:v>
                </c:pt>
                <c:pt idx="3119">
                  <c:v>132.95728399999999</c:v>
                </c:pt>
                <c:pt idx="3120">
                  <c:v>132.91313</c:v>
                </c:pt>
                <c:pt idx="3121">
                  <c:v>132.87900200000001</c:v>
                </c:pt>
                <c:pt idx="3122">
                  <c:v>132.83941999999999</c:v>
                </c:pt>
                <c:pt idx="3123">
                  <c:v>132.802628</c:v>
                </c:pt>
                <c:pt idx="3124">
                  <c:v>132.769058</c:v>
                </c:pt>
                <c:pt idx="3125">
                  <c:v>132.74691799999999</c:v>
                </c:pt>
                <c:pt idx="3126">
                  <c:v>132.70256599999999</c:v>
                </c:pt>
                <c:pt idx="3127">
                  <c:v>132.66064399999999</c:v>
                </c:pt>
                <c:pt idx="3128">
                  <c:v>132.62581399999999</c:v>
                </c:pt>
                <c:pt idx="3129">
                  <c:v>132.59321600000001</c:v>
                </c:pt>
                <c:pt idx="3130">
                  <c:v>132.54915199999999</c:v>
                </c:pt>
                <c:pt idx="3131">
                  <c:v>132.506528</c:v>
                </c:pt>
                <c:pt idx="3132">
                  <c:v>132.46840399999999</c:v>
                </c:pt>
                <c:pt idx="3133">
                  <c:v>132.439154</c:v>
                </c:pt>
                <c:pt idx="3134">
                  <c:v>132.40291999999999</c:v>
                </c:pt>
                <c:pt idx="3135">
                  <c:v>132.35698400000001</c:v>
                </c:pt>
                <c:pt idx="3136">
                  <c:v>132.32156000000001</c:v>
                </c:pt>
                <c:pt idx="3137">
                  <c:v>132.28998799999999</c:v>
                </c:pt>
                <c:pt idx="3138">
                  <c:v>132.25571600000001</c:v>
                </c:pt>
                <c:pt idx="3139">
                  <c:v>132.22493600000001</c:v>
                </c:pt>
                <c:pt idx="3140">
                  <c:v>132.189134</c:v>
                </c:pt>
                <c:pt idx="3141">
                  <c:v>132.146852</c:v>
                </c:pt>
                <c:pt idx="3142">
                  <c:v>132.108836</c:v>
                </c:pt>
                <c:pt idx="3143">
                  <c:v>132.06295399999999</c:v>
                </c:pt>
                <c:pt idx="3144">
                  <c:v>132.02493799999999</c:v>
                </c:pt>
                <c:pt idx="3145">
                  <c:v>131.99332999999999</c:v>
                </c:pt>
                <c:pt idx="3146">
                  <c:v>131.94136399999999</c:v>
                </c:pt>
                <c:pt idx="3147">
                  <c:v>131.909738</c:v>
                </c:pt>
                <c:pt idx="3148">
                  <c:v>131.87652800000001</c:v>
                </c:pt>
                <c:pt idx="3149">
                  <c:v>131.84288599999999</c:v>
                </c:pt>
                <c:pt idx="3150">
                  <c:v>131.80847</c:v>
                </c:pt>
                <c:pt idx="3151">
                  <c:v>131.78098399999999</c:v>
                </c:pt>
                <c:pt idx="3152">
                  <c:v>131.74669399999999</c:v>
                </c:pt>
                <c:pt idx="3153">
                  <c:v>131.70911000000001</c:v>
                </c:pt>
                <c:pt idx="3154">
                  <c:v>131.66396599999999</c:v>
                </c:pt>
                <c:pt idx="3155">
                  <c:v>131.62580600000001</c:v>
                </c:pt>
                <c:pt idx="3156">
                  <c:v>131.601596</c:v>
                </c:pt>
                <c:pt idx="3157">
                  <c:v>131.55560600000001</c:v>
                </c:pt>
                <c:pt idx="3158">
                  <c:v>131.51309000000001</c:v>
                </c:pt>
                <c:pt idx="3159">
                  <c:v>131.485388</c:v>
                </c:pt>
                <c:pt idx="3160">
                  <c:v>131.45255599999999</c:v>
                </c:pt>
                <c:pt idx="3161">
                  <c:v>131.413352</c:v>
                </c:pt>
                <c:pt idx="3162">
                  <c:v>131.36399599999999</c:v>
                </c:pt>
                <c:pt idx="3163">
                  <c:v>131.31708800000001</c:v>
                </c:pt>
                <c:pt idx="3164">
                  <c:v>131.290862</c:v>
                </c:pt>
                <c:pt idx="3165">
                  <c:v>131.26825400000001</c:v>
                </c:pt>
                <c:pt idx="3166">
                  <c:v>131.242694</c:v>
                </c:pt>
                <c:pt idx="3167">
                  <c:v>131.215136</c:v>
                </c:pt>
                <c:pt idx="3168">
                  <c:v>131.17198999999999</c:v>
                </c:pt>
                <c:pt idx="3169">
                  <c:v>131.131112</c:v>
                </c:pt>
                <c:pt idx="3170">
                  <c:v>131.08715599999999</c:v>
                </c:pt>
                <c:pt idx="3171">
                  <c:v>131.065088</c:v>
                </c:pt>
                <c:pt idx="3172">
                  <c:v>131.03222</c:v>
                </c:pt>
                <c:pt idx="3173">
                  <c:v>130.99661599999999</c:v>
                </c:pt>
                <c:pt idx="3174">
                  <c:v>130.955828</c:v>
                </c:pt>
                <c:pt idx="3175">
                  <c:v>130.92538999999999</c:v>
                </c:pt>
                <c:pt idx="3176">
                  <c:v>130.89236</c:v>
                </c:pt>
                <c:pt idx="3177">
                  <c:v>130.84728799999999</c:v>
                </c:pt>
                <c:pt idx="3178">
                  <c:v>130.81519399999999</c:v>
                </c:pt>
                <c:pt idx="3179">
                  <c:v>130.786034</c:v>
                </c:pt>
                <c:pt idx="3180">
                  <c:v>130.73819</c:v>
                </c:pt>
                <c:pt idx="3181">
                  <c:v>130.711568</c:v>
                </c:pt>
                <c:pt idx="3182">
                  <c:v>130.67452399999999</c:v>
                </c:pt>
                <c:pt idx="3183">
                  <c:v>130.643474</c:v>
                </c:pt>
                <c:pt idx="3184">
                  <c:v>130.60122799999999</c:v>
                </c:pt>
                <c:pt idx="3185">
                  <c:v>130.57694599999999</c:v>
                </c:pt>
                <c:pt idx="3186">
                  <c:v>130.54276400000001</c:v>
                </c:pt>
                <c:pt idx="3187">
                  <c:v>130.50336200000001</c:v>
                </c:pt>
                <c:pt idx="3188">
                  <c:v>130.46467999999999</c:v>
                </c:pt>
                <c:pt idx="3189">
                  <c:v>130.429112</c:v>
                </c:pt>
                <c:pt idx="3190">
                  <c:v>130.401824</c:v>
                </c:pt>
                <c:pt idx="3191">
                  <c:v>130.35844399999999</c:v>
                </c:pt>
                <c:pt idx="3192">
                  <c:v>130.32951800000001</c:v>
                </c:pt>
                <c:pt idx="3193">
                  <c:v>130.29375200000001</c:v>
                </c:pt>
                <c:pt idx="3194">
                  <c:v>130.266752</c:v>
                </c:pt>
                <c:pt idx="3195">
                  <c:v>130.22853799999999</c:v>
                </c:pt>
                <c:pt idx="3196">
                  <c:v>130.19630000000001</c:v>
                </c:pt>
                <c:pt idx="3197">
                  <c:v>130.16902999999999</c:v>
                </c:pt>
                <c:pt idx="3198">
                  <c:v>130.12124</c:v>
                </c:pt>
                <c:pt idx="3199">
                  <c:v>130.08648199999999</c:v>
                </c:pt>
                <c:pt idx="3200">
                  <c:v>130.06200200000001</c:v>
                </c:pt>
                <c:pt idx="3201">
                  <c:v>130.01801</c:v>
                </c:pt>
                <c:pt idx="3202">
                  <c:v>129.98206400000001</c:v>
                </c:pt>
                <c:pt idx="3203">
                  <c:v>129.953642</c:v>
                </c:pt>
                <c:pt idx="3204">
                  <c:v>129.90306200000001</c:v>
                </c:pt>
                <c:pt idx="3205">
                  <c:v>129.87896000000001</c:v>
                </c:pt>
                <c:pt idx="3206">
                  <c:v>129.860816</c:v>
                </c:pt>
                <c:pt idx="3207">
                  <c:v>129.81352999999999</c:v>
                </c:pt>
                <c:pt idx="3208">
                  <c:v>129.77249</c:v>
                </c:pt>
                <c:pt idx="3209">
                  <c:v>129.74847800000001</c:v>
                </c:pt>
                <c:pt idx="3210">
                  <c:v>129.71627599999999</c:v>
                </c:pt>
                <c:pt idx="3211">
                  <c:v>129.67890800000001</c:v>
                </c:pt>
                <c:pt idx="3212">
                  <c:v>129.638102</c:v>
                </c:pt>
                <c:pt idx="3213">
                  <c:v>129.602552</c:v>
                </c:pt>
                <c:pt idx="3214">
                  <c:v>129.57252800000001</c:v>
                </c:pt>
                <c:pt idx="3215">
                  <c:v>129.52338800000001</c:v>
                </c:pt>
                <c:pt idx="3216">
                  <c:v>129.50555</c:v>
                </c:pt>
                <c:pt idx="3217">
                  <c:v>129.484724</c:v>
                </c:pt>
                <c:pt idx="3218">
                  <c:v>129.444818</c:v>
                </c:pt>
                <c:pt idx="3219">
                  <c:v>129.41110399999999</c:v>
                </c:pt>
                <c:pt idx="3220">
                  <c:v>129.392582</c:v>
                </c:pt>
                <c:pt idx="3221">
                  <c:v>129.34142600000001</c:v>
                </c:pt>
                <c:pt idx="3222">
                  <c:v>129.31349</c:v>
                </c:pt>
                <c:pt idx="3223">
                  <c:v>129.27370999999999</c:v>
                </c:pt>
                <c:pt idx="3224">
                  <c:v>129.24797000000001</c:v>
                </c:pt>
                <c:pt idx="3225">
                  <c:v>129.22001599999999</c:v>
                </c:pt>
                <c:pt idx="3226">
                  <c:v>129.17791399999999</c:v>
                </c:pt>
                <c:pt idx="3227">
                  <c:v>129.14931200000001</c:v>
                </c:pt>
                <c:pt idx="3228">
                  <c:v>129.10789399999999</c:v>
                </c:pt>
                <c:pt idx="3229">
                  <c:v>129.084566</c:v>
                </c:pt>
                <c:pt idx="3230">
                  <c:v>129.05281400000001</c:v>
                </c:pt>
                <c:pt idx="3231">
                  <c:v>129.01955000000001</c:v>
                </c:pt>
                <c:pt idx="3232">
                  <c:v>128.97674599999999</c:v>
                </c:pt>
                <c:pt idx="3233">
                  <c:v>128.94666799999999</c:v>
                </c:pt>
                <c:pt idx="3234">
                  <c:v>128.905484</c:v>
                </c:pt>
                <c:pt idx="3235">
                  <c:v>128.87807000000001</c:v>
                </c:pt>
                <c:pt idx="3236">
                  <c:v>128.85972799999999</c:v>
                </c:pt>
                <c:pt idx="3237">
                  <c:v>128.81460200000001</c:v>
                </c:pt>
                <c:pt idx="3238">
                  <c:v>128.77739600000001</c:v>
                </c:pt>
                <c:pt idx="3239">
                  <c:v>128.75253799999999</c:v>
                </c:pt>
                <c:pt idx="3240">
                  <c:v>128.73120800000001</c:v>
                </c:pt>
                <c:pt idx="3241">
                  <c:v>128.67803599999999</c:v>
                </c:pt>
                <c:pt idx="3242">
                  <c:v>128.656904</c:v>
                </c:pt>
                <c:pt idx="3243">
                  <c:v>128.61456799999999</c:v>
                </c:pt>
                <c:pt idx="3244">
                  <c:v>128.58547999999999</c:v>
                </c:pt>
                <c:pt idx="3245">
                  <c:v>128.56100000000001</c:v>
                </c:pt>
                <c:pt idx="3246">
                  <c:v>128.51020399999999</c:v>
                </c:pt>
                <c:pt idx="3247">
                  <c:v>128.48169200000001</c:v>
                </c:pt>
                <c:pt idx="3248">
                  <c:v>128.47109</c:v>
                </c:pt>
                <c:pt idx="3249">
                  <c:v>128.42873599999999</c:v>
                </c:pt>
                <c:pt idx="3250">
                  <c:v>128.38510400000001</c:v>
                </c:pt>
                <c:pt idx="3251">
                  <c:v>128.354522</c:v>
                </c:pt>
                <c:pt idx="3252">
                  <c:v>128.31368000000001</c:v>
                </c:pt>
                <c:pt idx="3253">
                  <c:v>128.284358</c:v>
                </c:pt>
                <c:pt idx="3254">
                  <c:v>128.25507200000001</c:v>
                </c:pt>
                <c:pt idx="3255">
                  <c:v>128.233994</c:v>
                </c:pt>
                <c:pt idx="3256">
                  <c:v>128.18429599999999</c:v>
                </c:pt>
                <c:pt idx="3257">
                  <c:v>128.15607199999999</c:v>
                </c:pt>
                <c:pt idx="3258">
                  <c:v>128.13463400000001</c:v>
                </c:pt>
                <c:pt idx="3259">
                  <c:v>128.09636599999999</c:v>
                </c:pt>
                <c:pt idx="3260">
                  <c:v>128.05426399999999</c:v>
                </c:pt>
                <c:pt idx="3261">
                  <c:v>128.01812000000001</c:v>
                </c:pt>
                <c:pt idx="3262">
                  <c:v>127.969376</c:v>
                </c:pt>
                <c:pt idx="3263">
                  <c:v>127.93559</c:v>
                </c:pt>
                <c:pt idx="3264">
                  <c:v>127.918148</c:v>
                </c:pt>
                <c:pt idx="3265">
                  <c:v>127.87719800000001</c:v>
                </c:pt>
                <c:pt idx="3266">
                  <c:v>127.840424</c:v>
                </c:pt>
                <c:pt idx="3267">
                  <c:v>127.831694</c:v>
                </c:pt>
                <c:pt idx="3268">
                  <c:v>127.779656</c:v>
                </c:pt>
                <c:pt idx="3269">
                  <c:v>127.738562</c:v>
                </c:pt>
                <c:pt idx="3270">
                  <c:v>127.6952</c:v>
                </c:pt>
                <c:pt idx="3271">
                  <c:v>127.67379800000001</c:v>
                </c:pt>
                <c:pt idx="3272">
                  <c:v>127.654466</c:v>
                </c:pt>
                <c:pt idx="3273">
                  <c:v>127.626998</c:v>
                </c:pt>
                <c:pt idx="3274">
                  <c:v>127.585238</c:v>
                </c:pt>
                <c:pt idx="3275">
                  <c:v>127.56299</c:v>
                </c:pt>
                <c:pt idx="3276">
                  <c:v>127.533794</c:v>
                </c:pt>
                <c:pt idx="3277">
                  <c:v>127.48972999999999</c:v>
                </c:pt>
                <c:pt idx="3278">
                  <c:v>127.463666</c:v>
                </c:pt>
                <c:pt idx="3279">
                  <c:v>127.436018</c:v>
                </c:pt>
                <c:pt idx="3280">
                  <c:v>127.402196</c:v>
                </c:pt>
                <c:pt idx="3281">
                  <c:v>127.356368</c:v>
                </c:pt>
                <c:pt idx="3282">
                  <c:v>127.32834200000001</c:v>
                </c:pt>
                <c:pt idx="3283">
                  <c:v>127.29434000000001</c:v>
                </c:pt>
                <c:pt idx="3284">
                  <c:v>127.25861</c:v>
                </c:pt>
                <c:pt idx="3285">
                  <c:v>127.230296</c:v>
                </c:pt>
                <c:pt idx="3286">
                  <c:v>127.194188</c:v>
                </c:pt>
                <c:pt idx="3287">
                  <c:v>127.171598</c:v>
                </c:pt>
                <c:pt idx="3288">
                  <c:v>127.14575000000001</c:v>
                </c:pt>
                <c:pt idx="3289">
                  <c:v>127.118534</c:v>
                </c:pt>
                <c:pt idx="3290">
                  <c:v>127.082948</c:v>
                </c:pt>
                <c:pt idx="3291">
                  <c:v>127.04918000000001</c:v>
                </c:pt>
                <c:pt idx="3292">
                  <c:v>126.99446</c:v>
                </c:pt>
                <c:pt idx="3293">
                  <c:v>126.966668</c:v>
                </c:pt>
                <c:pt idx="3294">
                  <c:v>126.952016</c:v>
                </c:pt>
                <c:pt idx="3295">
                  <c:v>126.914378</c:v>
                </c:pt>
                <c:pt idx="3296">
                  <c:v>126.885794</c:v>
                </c:pt>
                <c:pt idx="3297">
                  <c:v>126.84443</c:v>
                </c:pt>
                <c:pt idx="3298">
                  <c:v>126.824</c:v>
                </c:pt>
                <c:pt idx="3299">
                  <c:v>126.79025</c:v>
                </c:pt>
                <c:pt idx="3300">
                  <c:v>126.74849</c:v>
                </c:pt>
                <c:pt idx="3301">
                  <c:v>126.724118</c:v>
                </c:pt>
                <c:pt idx="3302">
                  <c:v>126.690386</c:v>
                </c:pt>
                <c:pt idx="3303">
                  <c:v>126.653792</c:v>
                </c:pt>
                <c:pt idx="3304">
                  <c:v>126.61772000000001</c:v>
                </c:pt>
                <c:pt idx="3305">
                  <c:v>126.58496</c:v>
                </c:pt>
                <c:pt idx="3306">
                  <c:v>126.549014</c:v>
                </c:pt>
                <c:pt idx="3307">
                  <c:v>126.514184</c:v>
                </c:pt>
                <c:pt idx="3308">
                  <c:v>126.48011</c:v>
                </c:pt>
                <c:pt idx="3309">
                  <c:v>126.456368</c:v>
                </c:pt>
                <c:pt idx="3310">
                  <c:v>126.42576800000001</c:v>
                </c:pt>
                <c:pt idx="3311">
                  <c:v>126.39765199999999</c:v>
                </c:pt>
                <c:pt idx="3312">
                  <c:v>126.36572</c:v>
                </c:pt>
                <c:pt idx="3313">
                  <c:v>126.32053999999999</c:v>
                </c:pt>
                <c:pt idx="3314">
                  <c:v>126.299336</c:v>
                </c:pt>
                <c:pt idx="3315">
                  <c:v>126.28081400000001</c:v>
                </c:pt>
                <c:pt idx="3316">
                  <c:v>126.248234</c:v>
                </c:pt>
                <c:pt idx="3317">
                  <c:v>126.210992</c:v>
                </c:pt>
                <c:pt idx="3318">
                  <c:v>126.180014</c:v>
                </c:pt>
                <c:pt idx="3319">
                  <c:v>126.14705600000001</c:v>
                </c:pt>
                <c:pt idx="3320">
                  <c:v>126.12104600000001</c:v>
                </c:pt>
                <c:pt idx="3321">
                  <c:v>126.087152</c:v>
                </c:pt>
                <c:pt idx="3322">
                  <c:v>126.06202399999999</c:v>
                </c:pt>
                <c:pt idx="3323">
                  <c:v>126.028706</c:v>
                </c:pt>
                <c:pt idx="3324">
                  <c:v>125.99220200000001</c:v>
                </c:pt>
                <c:pt idx="3325">
                  <c:v>125.96827999999999</c:v>
                </c:pt>
                <c:pt idx="3326">
                  <c:v>125.937788</c:v>
                </c:pt>
                <c:pt idx="3327">
                  <c:v>125.887694</c:v>
                </c:pt>
                <c:pt idx="3328">
                  <c:v>125.851388</c:v>
                </c:pt>
                <c:pt idx="3329">
                  <c:v>125.82941</c:v>
                </c:pt>
                <c:pt idx="3330">
                  <c:v>125.803094</c:v>
                </c:pt>
                <c:pt idx="3331">
                  <c:v>125.778002</c:v>
                </c:pt>
                <c:pt idx="3332">
                  <c:v>125.743298</c:v>
                </c:pt>
                <c:pt idx="3333">
                  <c:v>125.71694599999999</c:v>
                </c:pt>
                <c:pt idx="3334">
                  <c:v>125.688866</c:v>
                </c:pt>
                <c:pt idx="3335">
                  <c:v>125.653352</c:v>
                </c:pt>
                <c:pt idx="3336">
                  <c:v>125.617334</c:v>
                </c:pt>
                <c:pt idx="3337">
                  <c:v>125.58146000000001</c:v>
                </c:pt>
                <c:pt idx="3338">
                  <c:v>125.547566</c:v>
                </c:pt>
                <c:pt idx="3339">
                  <c:v>125.50784</c:v>
                </c:pt>
                <c:pt idx="3340">
                  <c:v>125.502512</c:v>
                </c:pt>
                <c:pt idx="3341">
                  <c:v>125.467772</c:v>
                </c:pt>
                <c:pt idx="3342">
                  <c:v>125.429018</c:v>
                </c:pt>
                <c:pt idx="3343">
                  <c:v>125.40270200000001</c:v>
                </c:pt>
                <c:pt idx="3344">
                  <c:v>125.36639599999999</c:v>
                </c:pt>
                <c:pt idx="3345">
                  <c:v>125.34899</c:v>
                </c:pt>
                <c:pt idx="3346">
                  <c:v>125.310596</c:v>
                </c:pt>
                <c:pt idx="3347">
                  <c:v>125.27875400000001</c:v>
                </c:pt>
                <c:pt idx="3348">
                  <c:v>125.26811600000001</c:v>
                </c:pt>
                <c:pt idx="3349">
                  <c:v>125.227994</c:v>
                </c:pt>
                <c:pt idx="3350">
                  <c:v>125.185334</c:v>
                </c:pt>
                <c:pt idx="3351">
                  <c:v>125.147282</c:v>
                </c:pt>
                <c:pt idx="3352">
                  <c:v>125.121146</c:v>
                </c:pt>
                <c:pt idx="3353">
                  <c:v>125.089826</c:v>
                </c:pt>
                <c:pt idx="3354">
                  <c:v>125.06864</c:v>
                </c:pt>
                <c:pt idx="3355">
                  <c:v>125.032892</c:v>
                </c:pt>
                <c:pt idx="3356">
                  <c:v>124.993706</c:v>
                </c:pt>
                <c:pt idx="3357">
                  <c:v>124.96847</c:v>
                </c:pt>
                <c:pt idx="3358">
                  <c:v>124.93832</c:v>
                </c:pt>
                <c:pt idx="3359">
                  <c:v>124.89998</c:v>
                </c:pt>
                <c:pt idx="3360">
                  <c:v>124.886444</c:v>
                </c:pt>
                <c:pt idx="3361">
                  <c:v>124.84819400000001</c:v>
                </c:pt>
                <c:pt idx="3362">
                  <c:v>124.796408</c:v>
                </c:pt>
                <c:pt idx="3363">
                  <c:v>124.765646</c:v>
                </c:pt>
                <c:pt idx="3364">
                  <c:v>124.75254200000001</c:v>
                </c:pt>
                <c:pt idx="3365">
                  <c:v>124.72114999999999</c:v>
                </c:pt>
                <c:pt idx="3366">
                  <c:v>124.683728</c:v>
                </c:pt>
                <c:pt idx="3367">
                  <c:v>124.64915000000001</c:v>
                </c:pt>
                <c:pt idx="3368">
                  <c:v>124.617632</c:v>
                </c:pt>
                <c:pt idx="3369">
                  <c:v>124.589984</c:v>
                </c:pt>
                <c:pt idx="3370">
                  <c:v>124.55951</c:v>
                </c:pt>
                <c:pt idx="3371">
                  <c:v>124.525904</c:v>
                </c:pt>
                <c:pt idx="3372">
                  <c:v>124.48949</c:v>
                </c:pt>
                <c:pt idx="3373">
                  <c:v>124.46092400000001</c:v>
                </c:pt>
                <c:pt idx="3374">
                  <c:v>124.4345</c:v>
                </c:pt>
                <c:pt idx="3375">
                  <c:v>124.388924</c:v>
                </c:pt>
                <c:pt idx="3376">
                  <c:v>124.36682</c:v>
                </c:pt>
                <c:pt idx="3377">
                  <c:v>124.32898400000001</c:v>
                </c:pt>
                <c:pt idx="3378">
                  <c:v>124.296314</c:v>
                </c:pt>
                <c:pt idx="3379">
                  <c:v>124.260656</c:v>
                </c:pt>
                <c:pt idx="3380">
                  <c:v>124.228274</c:v>
                </c:pt>
                <c:pt idx="3381">
                  <c:v>124.213622</c:v>
                </c:pt>
                <c:pt idx="3382">
                  <c:v>124.18221200000001</c:v>
                </c:pt>
                <c:pt idx="3383">
                  <c:v>124.149956</c:v>
                </c:pt>
                <c:pt idx="3384">
                  <c:v>124.12401800000001</c:v>
                </c:pt>
                <c:pt idx="3385">
                  <c:v>124.091312</c:v>
                </c:pt>
                <c:pt idx="3386">
                  <c:v>124.046708</c:v>
                </c:pt>
                <c:pt idx="3387">
                  <c:v>124.00879999999999</c:v>
                </c:pt>
                <c:pt idx="3388">
                  <c:v>123.980018</c:v>
                </c:pt>
                <c:pt idx="3389">
                  <c:v>123.96007400000001</c:v>
                </c:pt>
                <c:pt idx="3390">
                  <c:v>123.937196</c:v>
                </c:pt>
                <c:pt idx="3391">
                  <c:v>123.911348</c:v>
                </c:pt>
                <c:pt idx="3392">
                  <c:v>123.876698</c:v>
                </c:pt>
                <c:pt idx="3393">
                  <c:v>123.841274</c:v>
                </c:pt>
                <c:pt idx="3394">
                  <c:v>123.809414</c:v>
                </c:pt>
                <c:pt idx="3395">
                  <c:v>123.782432</c:v>
                </c:pt>
                <c:pt idx="3396">
                  <c:v>123.751886</c:v>
                </c:pt>
                <c:pt idx="3397">
                  <c:v>123.71333</c:v>
                </c:pt>
                <c:pt idx="3398">
                  <c:v>123.690578</c:v>
                </c:pt>
                <c:pt idx="3399">
                  <c:v>123.65436200000001</c:v>
                </c:pt>
                <c:pt idx="3400">
                  <c:v>123.62399600000001</c:v>
                </c:pt>
                <c:pt idx="3401">
                  <c:v>123.596816</c:v>
                </c:pt>
                <c:pt idx="3402">
                  <c:v>123.577592</c:v>
                </c:pt>
                <c:pt idx="3403">
                  <c:v>123.55469600000001</c:v>
                </c:pt>
                <c:pt idx="3404">
                  <c:v>123.54268999999999</c:v>
                </c:pt>
                <c:pt idx="3405">
                  <c:v>123.49722199999999</c:v>
                </c:pt>
                <c:pt idx="3406">
                  <c:v>123.461996</c:v>
                </c:pt>
                <c:pt idx="3407">
                  <c:v>123.43631000000001</c:v>
                </c:pt>
                <c:pt idx="3408">
                  <c:v>123.39527</c:v>
                </c:pt>
                <c:pt idx="3409">
                  <c:v>123.363428</c:v>
                </c:pt>
                <c:pt idx="3410">
                  <c:v>123.333782</c:v>
                </c:pt>
                <c:pt idx="3411">
                  <c:v>123.31112</c:v>
                </c:pt>
                <c:pt idx="3412">
                  <c:v>123.278846</c:v>
                </c:pt>
                <c:pt idx="3413">
                  <c:v>123.26325799999999</c:v>
                </c:pt>
                <c:pt idx="3414">
                  <c:v>123.222506</c:v>
                </c:pt>
                <c:pt idx="3415">
                  <c:v>123.19860199999999</c:v>
                </c:pt>
                <c:pt idx="3416">
                  <c:v>123.17072</c:v>
                </c:pt>
                <c:pt idx="3417">
                  <c:v>123.143648</c:v>
                </c:pt>
                <c:pt idx="3418">
                  <c:v>123.11475799999999</c:v>
                </c:pt>
                <c:pt idx="3419">
                  <c:v>123.089558</c:v>
                </c:pt>
                <c:pt idx="3420">
                  <c:v>123.06093799999999</c:v>
                </c:pt>
                <c:pt idx="3421">
                  <c:v>123.024812</c:v>
                </c:pt>
                <c:pt idx="3422">
                  <c:v>122.999522</c:v>
                </c:pt>
                <c:pt idx="3423">
                  <c:v>122.97837199999999</c:v>
                </c:pt>
                <c:pt idx="3424">
                  <c:v>122.936702</c:v>
                </c:pt>
                <c:pt idx="3425">
                  <c:v>122.92125799999999</c:v>
                </c:pt>
                <c:pt idx="3426">
                  <c:v>122.887202</c:v>
                </c:pt>
                <c:pt idx="3427">
                  <c:v>122.841122</c:v>
                </c:pt>
                <c:pt idx="3428">
                  <c:v>122.81496799999999</c:v>
                </c:pt>
                <c:pt idx="3429">
                  <c:v>122.783576</c:v>
                </c:pt>
                <c:pt idx="3430">
                  <c:v>122.74512799999999</c:v>
                </c:pt>
                <c:pt idx="3431">
                  <c:v>122.721746</c:v>
                </c:pt>
                <c:pt idx="3432">
                  <c:v>122.684918</c:v>
                </c:pt>
                <c:pt idx="3433">
                  <c:v>122.672102</c:v>
                </c:pt>
                <c:pt idx="3434">
                  <c:v>122.64512000000001</c:v>
                </c:pt>
                <c:pt idx="3435">
                  <c:v>122.60573599999999</c:v>
                </c:pt>
                <c:pt idx="3436">
                  <c:v>122.57283200000001</c:v>
                </c:pt>
                <c:pt idx="3437">
                  <c:v>122.54671399999999</c:v>
                </c:pt>
                <c:pt idx="3438">
                  <c:v>122.51652799999999</c:v>
                </c:pt>
                <c:pt idx="3439">
                  <c:v>122.483462</c:v>
                </c:pt>
                <c:pt idx="3440">
                  <c:v>122.466686</c:v>
                </c:pt>
                <c:pt idx="3441">
                  <c:v>122.440298</c:v>
                </c:pt>
                <c:pt idx="3442">
                  <c:v>122.406386</c:v>
                </c:pt>
                <c:pt idx="3443">
                  <c:v>122.39322799999999</c:v>
                </c:pt>
                <c:pt idx="3444">
                  <c:v>122.3618</c:v>
                </c:pt>
                <c:pt idx="3445">
                  <c:v>122.33615</c:v>
                </c:pt>
                <c:pt idx="3446">
                  <c:v>122.29628</c:v>
                </c:pt>
                <c:pt idx="3447">
                  <c:v>122.26307</c:v>
                </c:pt>
                <c:pt idx="3448">
                  <c:v>122.244062</c:v>
                </c:pt>
                <c:pt idx="3449">
                  <c:v>122.21774600000001</c:v>
                </c:pt>
                <c:pt idx="3450">
                  <c:v>122.19368</c:v>
                </c:pt>
                <c:pt idx="3451">
                  <c:v>122.15696</c:v>
                </c:pt>
                <c:pt idx="3452">
                  <c:v>122.12294</c:v>
                </c:pt>
                <c:pt idx="3453">
                  <c:v>122.095544</c:v>
                </c:pt>
                <c:pt idx="3454">
                  <c:v>122.071388</c:v>
                </c:pt>
                <c:pt idx="3455">
                  <c:v>122.042534</c:v>
                </c:pt>
                <c:pt idx="3456">
                  <c:v>122.01269000000001</c:v>
                </c:pt>
                <c:pt idx="3457">
                  <c:v>121.990154</c:v>
                </c:pt>
                <c:pt idx="3458">
                  <c:v>121.9532</c:v>
                </c:pt>
                <c:pt idx="3459">
                  <c:v>121.93214</c:v>
                </c:pt>
                <c:pt idx="3460">
                  <c:v>121.88366600000001</c:v>
                </c:pt>
                <c:pt idx="3461">
                  <c:v>121.86311000000001</c:v>
                </c:pt>
                <c:pt idx="3462">
                  <c:v>121.827344</c:v>
                </c:pt>
                <c:pt idx="3463">
                  <c:v>121.812512</c:v>
                </c:pt>
                <c:pt idx="3464">
                  <c:v>121.775324</c:v>
                </c:pt>
                <c:pt idx="3465">
                  <c:v>121.747226</c:v>
                </c:pt>
                <c:pt idx="3466">
                  <c:v>121.723682</c:v>
                </c:pt>
                <c:pt idx="3467">
                  <c:v>121.687772</c:v>
                </c:pt>
                <c:pt idx="3468">
                  <c:v>121.649828</c:v>
                </c:pt>
                <c:pt idx="3469">
                  <c:v>121.63832600000001</c:v>
                </c:pt>
                <c:pt idx="3470">
                  <c:v>121.60211</c:v>
                </c:pt>
                <c:pt idx="3471">
                  <c:v>121.581608</c:v>
                </c:pt>
                <c:pt idx="3472">
                  <c:v>121.548866</c:v>
                </c:pt>
                <c:pt idx="3473">
                  <c:v>121.53421400000001</c:v>
                </c:pt>
                <c:pt idx="3474">
                  <c:v>121.494794</c:v>
                </c:pt>
                <c:pt idx="3475">
                  <c:v>121.463438</c:v>
                </c:pt>
                <c:pt idx="3476">
                  <c:v>121.450136</c:v>
                </c:pt>
                <c:pt idx="3477">
                  <c:v>121.42907599999999</c:v>
                </c:pt>
                <c:pt idx="3478">
                  <c:v>121.387424</c:v>
                </c:pt>
                <c:pt idx="3479">
                  <c:v>121.34024599999999</c:v>
                </c:pt>
                <c:pt idx="3480">
                  <c:v>121.31706200000001</c:v>
                </c:pt>
                <c:pt idx="3481">
                  <c:v>121.294922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AAC9-4D57-8A62-B84F2E026826}"/>
            </c:ext>
          </c:extLst>
        </c:ser>
        <c:ser>
          <c:idx val="1"/>
          <c:order val="1"/>
          <c:tx>
            <c:strRef>
              <c:f>'8-17-2022 2-45-38 PM'!$C$1</c:f>
              <c:strCache>
                <c:ptCount val="1"/>
                <c:pt idx="0">
                  <c:v>TC2</c:v>
                </c:pt>
              </c:strCache>
            </c:strRef>
          </c:tx>
          <c:spPr>
            <a:ln w="19050" cap="rnd">
              <a:solidFill>
                <a:schemeClr val="accent2"/>
              </a:solidFill>
              <a:round/>
            </a:ln>
            <a:effectLst/>
          </c:spPr>
          <c:marker>
            <c:symbol val="none"/>
          </c:marker>
          <c:xVal>
            <c:strRef>
              <c:f>'8-17-2022 2-45-38 PM'!$A$2:$A$3483</c:f>
              <c:strCache>
                <c:ptCount val="3482"/>
                <c:pt idx="0">
                  <c:v>1.01</c:v>
                </c:pt>
                <c:pt idx="1">
                  <c:v>1.01</c:v>
                </c:pt>
                <c:pt idx="2">
                  <c:v>2.01</c:v>
                </c:pt>
                <c:pt idx="3">
                  <c:v>3.00</c:v>
                </c:pt>
                <c:pt idx="4">
                  <c:v>4.01</c:v>
                </c:pt>
                <c:pt idx="5">
                  <c:v>5.01</c:v>
                </c:pt>
                <c:pt idx="6">
                  <c:v>6.01</c:v>
                </c:pt>
                <c:pt idx="7">
                  <c:v>7.00</c:v>
                </c:pt>
                <c:pt idx="8">
                  <c:v>8.01</c:v>
                </c:pt>
                <c:pt idx="9">
                  <c:v>9.01</c:v>
                </c:pt>
                <c:pt idx="10">
                  <c:v>10.00</c:v>
                </c:pt>
                <c:pt idx="11">
                  <c:v>11.00</c:v>
                </c:pt>
                <c:pt idx="12">
                  <c:v>12.01</c:v>
                </c:pt>
                <c:pt idx="13">
                  <c:v>13.01</c:v>
                </c:pt>
                <c:pt idx="14">
                  <c:v>14.00</c:v>
                </c:pt>
                <c:pt idx="15">
                  <c:v>15.01</c:v>
                </c:pt>
                <c:pt idx="16">
                  <c:v>16.01</c:v>
                </c:pt>
                <c:pt idx="17">
                  <c:v>17.01</c:v>
                </c:pt>
                <c:pt idx="18">
                  <c:v>18.00</c:v>
                </c:pt>
                <c:pt idx="19">
                  <c:v>19.01</c:v>
                </c:pt>
                <c:pt idx="20">
                  <c:v>20.01</c:v>
                </c:pt>
                <c:pt idx="21">
                  <c:v>21.00</c:v>
                </c:pt>
                <c:pt idx="22">
                  <c:v>22.00</c:v>
                </c:pt>
                <c:pt idx="23">
                  <c:v>23.01</c:v>
                </c:pt>
                <c:pt idx="24">
                  <c:v>24.01</c:v>
                </c:pt>
                <c:pt idx="25">
                  <c:v>25.00</c:v>
                </c:pt>
                <c:pt idx="26">
                  <c:v>26.01</c:v>
                </c:pt>
                <c:pt idx="27">
                  <c:v>27.01</c:v>
                </c:pt>
                <c:pt idx="28">
                  <c:v>28.01</c:v>
                </c:pt>
                <c:pt idx="29">
                  <c:v>29.00</c:v>
                </c:pt>
                <c:pt idx="30">
                  <c:v>30.01</c:v>
                </c:pt>
                <c:pt idx="31">
                  <c:v>31.01</c:v>
                </c:pt>
                <c:pt idx="32">
                  <c:v>32.00</c:v>
                </c:pt>
                <c:pt idx="33">
                  <c:v>33.00</c:v>
                </c:pt>
                <c:pt idx="34">
                  <c:v>34.01</c:v>
                </c:pt>
                <c:pt idx="35">
                  <c:v>35.01</c:v>
                </c:pt>
                <c:pt idx="36">
                  <c:v>36.00</c:v>
                </c:pt>
                <c:pt idx="37">
                  <c:v>37.01</c:v>
                </c:pt>
                <c:pt idx="38">
                  <c:v>38.01</c:v>
                </c:pt>
                <c:pt idx="39">
                  <c:v>39.00</c:v>
                </c:pt>
                <c:pt idx="40">
                  <c:v>40.00</c:v>
                </c:pt>
                <c:pt idx="41">
                  <c:v>41.01</c:v>
                </c:pt>
                <c:pt idx="42">
                  <c:v>42.01</c:v>
                </c:pt>
                <c:pt idx="43">
                  <c:v>43.00</c:v>
                </c:pt>
                <c:pt idx="44">
                  <c:v>44.01</c:v>
                </c:pt>
                <c:pt idx="45">
                  <c:v>45.01</c:v>
                </c:pt>
                <c:pt idx="46">
                  <c:v>46.01</c:v>
                </c:pt>
                <c:pt idx="47">
                  <c:v>47.00</c:v>
                </c:pt>
                <c:pt idx="48">
                  <c:v>48.01</c:v>
                </c:pt>
                <c:pt idx="49">
                  <c:v>49.01</c:v>
                </c:pt>
                <c:pt idx="50">
                  <c:v>50.00</c:v>
                </c:pt>
                <c:pt idx="51">
                  <c:v>51.00</c:v>
                </c:pt>
                <c:pt idx="52">
                  <c:v>52.01</c:v>
                </c:pt>
                <c:pt idx="53">
                  <c:v>53.01</c:v>
                </c:pt>
                <c:pt idx="54">
                  <c:v>54.00</c:v>
                </c:pt>
                <c:pt idx="55">
                  <c:v>55.01</c:v>
                </c:pt>
                <c:pt idx="56">
                  <c:v>56.01</c:v>
                </c:pt>
                <c:pt idx="57">
                  <c:v>57.01</c:v>
                </c:pt>
                <c:pt idx="58">
                  <c:v>58.00</c:v>
                </c:pt>
                <c:pt idx="59">
                  <c:v>59.01</c:v>
                </c:pt>
                <c:pt idx="60">
                  <c:v>60.01</c:v>
                </c:pt>
                <c:pt idx="61">
                  <c:v>61.00</c:v>
                </c:pt>
                <c:pt idx="62">
                  <c:v>62.00</c:v>
                </c:pt>
                <c:pt idx="63">
                  <c:v>63.01</c:v>
                </c:pt>
                <c:pt idx="64">
                  <c:v>64.01</c:v>
                </c:pt>
                <c:pt idx="65">
                  <c:v>65.00</c:v>
                </c:pt>
                <c:pt idx="66">
                  <c:v>66.01</c:v>
                </c:pt>
                <c:pt idx="67">
                  <c:v>67.01</c:v>
                </c:pt>
                <c:pt idx="68">
                  <c:v>68.01</c:v>
                </c:pt>
                <c:pt idx="69">
                  <c:v>69.00</c:v>
                </c:pt>
                <c:pt idx="70">
                  <c:v>70.01</c:v>
                </c:pt>
                <c:pt idx="71">
                  <c:v>71.01</c:v>
                </c:pt>
                <c:pt idx="72">
                  <c:v>72.00</c:v>
                </c:pt>
                <c:pt idx="73">
                  <c:v>73.00</c:v>
                </c:pt>
                <c:pt idx="74">
                  <c:v>74.01</c:v>
                </c:pt>
                <c:pt idx="75">
                  <c:v>75.01</c:v>
                </c:pt>
                <c:pt idx="76">
                  <c:v>76.00</c:v>
                </c:pt>
                <c:pt idx="77">
                  <c:v>77.01</c:v>
                </c:pt>
                <c:pt idx="78">
                  <c:v>78.01</c:v>
                </c:pt>
                <c:pt idx="79">
                  <c:v>79.00</c:v>
                </c:pt>
                <c:pt idx="80">
                  <c:v>80.00</c:v>
                </c:pt>
                <c:pt idx="81">
                  <c:v>81.01</c:v>
                </c:pt>
                <c:pt idx="82">
                  <c:v>82.01</c:v>
                </c:pt>
                <c:pt idx="83">
                  <c:v>83.00</c:v>
                </c:pt>
                <c:pt idx="84">
                  <c:v>84.01</c:v>
                </c:pt>
                <c:pt idx="85">
                  <c:v>85.01</c:v>
                </c:pt>
                <c:pt idx="86">
                  <c:v>86.01</c:v>
                </c:pt>
                <c:pt idx="87">
                  <c:v>87.00</c:v>
                </c:pt>
                <c:pt idx="88">
                  <c:v>88.01</c:v>
                </c:pt>
                <c:pt idx="89">
                  <c:v>89.01</c:v>
                </c:pt>
                <c:pt idx="90">
                  <c:v>90.00</c:v>
                </c:pt>
                <c:pt idx="91">
                  <c:v>91.00</c:v>
                </c:pt>
                <c:pt idx="92">
                  <c:v>92.01</c:v>
                </c:pt>
                <c:pt idx="93">
                  <c:v>93.01</c:v>
                </c:pt>
                <c:pt idx="94">
                  <c:v>94.00</c:v>
                </c:pt>
                <c:pt idx="95">
                  <c:v>95.01</c:v>
                </c:pt>
                <c:pt idx="96">
                  <c:v>96.01</c:v>
                </c:pt>
                <c:pt idx="97">
                  <c:v>97.01</c:v>
                </c:pt>
                <c:pt idx="98">
                  <c:v>98.00</c:v>
                </c:pt>
                <c:pt idx="99">
                  <c:v>99.01</c:v>
                </c:pt>
                <c:pt idx="100">
                  <c:v>100.01</c:v>
                </c:pt>
                <c:pt idx="101">
                  <c:v>101.00</c:v>
                </c:pt>
                <c:pt idx="102">
                  <c:v>102.00</c:v>
                </c:pt>
                <c:pt idx="103">
                  <c:v>103.01</c:v>
                </c:pt>
                <c:pt idx="104">
                  <c:v>104.01</c:v>
                </c:pt>
                <c:pt idx="105">
                  <c:v>105.00</c:v>
                </c:pt>
                <c:pt idx="106">
                  <c:v>106.01</c:v>
                </c:pt>
                <c:pt idx="107">
                  <c:v>107.01</c:v>
                </c:pt>
                <c:pt idx="108">
                  <c:v>108.01</c:v>
                </c:pt>
                <c:pt idx="109">
                  <c:v>109.00</c:v>
                </c:pt>
                <c:pt idx="110">
                  <c:v>110.01</c:v>
                </c:pt>
                <c:pt idx="111">
                  <c:v>111.01</c:v>
                </c:pt>
                <c:pt idx="112">
                  <c:v>112.00</c:v>
                </c:pt>
                <c:pt idx="113">
                  <c:v>113.00</c:v>
                </c:pt>
                <c:pt idx="114">
                  <c:v>114.01</c:v>
                </c:pt>
                <c:pt idx="115">
                  <c:v>115.01</c:v>
                </c:pt>
                <c:pt idx="116">
                  <c:v>116.00</c:v>
                </c:pt>
                <c:pt idx="117">
                  <c:v>117.01</c:v>
                </c:pt>
                <c:pt idx="118">
                  <c:v>118.01</c:v>
                </c:pt>
                <c:pt idx="119">
                  <c:v>119.00</c:v>
                </c:pt>
                <c:pt idx="120">
                  <c:v>120.00</c:v>
                </c:pt>
                <c:pt idx="121">
                  <c:v>121.01</c:v>
                </c:pt>
                <c:pt idx="122">
                  <c:v>122.01</c:v>
                </c:pt>
                <c:pt idx="123">
                  <c:v>123.00</c:v>
                </c:pt>
                <c:pt idx="124">
                  <c:v>124.01</c:v>
                </c:pt>
                <c:pt idx="125">
                  <c:v>125.01</c:v>
                </c:pt>
                <c:pt idx="126">
                  <c:v>126.01</c:v>
                </c:pt>
                <c:pt idx="127">
                  <c:v>127.00</c:v>
                </c:pt>
                <c:pt idx="128">
                  <c:v>128.01</c:v>
                </c:pt>
                <c:pt idx="129">
                  <c:v>129.01</c:v>
                </c:pt>
                <c:pt idx="130">
                  <c:v>130.00</c:v>
                </c:pt>
                <c:pt idx="131">
                  <c:v>131.00</c:v>
                </c:pt>
                <c:pt idx="132">
                  <c:v>132.01</c:v>
                </c:pt>
                <c:pt idx="133">
                  <c:v>133.01</c:v>
                </c:pt>
                <c:pt idx="134">
                  <c:v>134.00</c:v>
                </c:pt>
                <c:pt idx="135">
                  <c:v>135.01</c:v>
                </c:pt>
                <c:pt idx="136">
                  <c:v>136.01</c:v>
                </c:pt>
                <c:pt idx="137">
                  <c:v>137.01</c:v>
                </c:pt>
                <c:pt idx="138">
                  <c:v>138.00</c:v>
                </c:pt>
                <c:pt idx="139">
                  <c:v>139.01</c:v>
                </c:pt>
                <c:pt idx="140">
                  <c:v>140.01</c:v>
                </c:pt>
                <c:pt idx="141">
                  <c:v>141.00</c:v>
                </c:pt>
                <c:pt idx="142">
                  <c:v>142.00</c:v>
                </c:pt>
                <c:pt idx="143">
                  <c:v>143.01</c:v>
                </c:pt>
                <c:pt idx="144">
                  <c:v>144.01</c:v>
                </c:pt>
                <c:pt idx="145">
                  <c:v>145.00</c:v>
                </c:pt>
                <c:pt idx="146">
                  <c:v>146.01</c:v>
                </c:pt>
                <c:pt idx="147">
                  <c:v>147.01</c:v>
                </c:pt>
                <c:pt idx="148">
                  <c:v>148.01</c:v>
                </c:pt>
                <c:pt idx="149">
                  <c:v>149.00</c:v>
                </c:pt>
                <c:pt idx="150">
                  <c:v>150.01</c:v>
                </c:pt>
                <c:pt idx="151">
                  <c:v>151.01</c:v>
                </c:pt>
                <c:pt idx="152">
                  <c:v>152.00</c:v>
                </c:pt>
                <c:pt idx="153">
                  <c:v>153.01</c:v>
                </c:pt>
                <c:pt idx="154">
                  <c:v>154.01</c:v>
                </c:pt>
                <c:pt idx="155">
                  <c:v>155.01</c:v>
                </c:pt>
                <c:pt idx="156">
                  <c:v>156.00</c:v>
                </c:pt>
                <c:pt idx="157">
                  <c:v>157.01</c:v>
                </c:pt>
                <c:pt idx="158">
                  <c:v>158.01</c:v>
                </c:pt>
                <c:pt idx="159">
                  <c:v>159.00</c:v>
                </c:pt>
                <c:pt idx="160">
                  <c:v>160.00</c:v>
                </c:pt>
                <c:pt idx="161">
                  <c:v>161.01</c:v>
                </c:pt>
                <c:pt idx="162">
                  <c:v>162.01</c:v>
                </c:pt>
                <c:pt idx="163">
                  <c:v>163.00</c:v>
                </c:pt>
                <c:pt idx="164">
                  <c:v>164.01</c:v>
                </c:pt>
                <c:pt idx="165">
                  <c:v>165.01</c:v>
                </c:pt>
                <c:pt idx="166">
                  <c:v>166.01</c:v>
                </c:pt>
                <c:pt idx="167">
                  <c:v>167.00</c:v>
                </c:pt>
                <c:pt idx="168">
                  <c:v>168.01</c:v>
                </c:pt>
                <c:pt idx="169">
                  <c:v>169.01</c:v>
                </c:pt>
                <c:pt idx="170">
                  <c:v>170.00</c:v>
                </c:pt>
                <c:pt idx="171">
                  <c:v>171.00</c:v>
                </c:pt>
                <c:pt idx="172">
                  <c:v>172.01</c:v>
                </c:pt>
                <c:pt idx="173">
                  <c:v>173.01</c:v>
                </c:pt>
                <c:pt idx="174">
                  <c:v>174.00</c:v>
                </c:pt>
                <c:pt idx="175">
                  <c:v>175.01</c:v>
                </c:pt>
                <c:pt idx="176">
                  <c:v>176.01</c:v>
                </c:pt>
                <c:pt idx="177">
                  <c:v>177.01</c:v>
                </c:pt>
                <c:pt idx="178">
                  <c:v>178.00</c:v>
                </c:pt>
                <c:pt idx="179">
                  <c:v>179.01</c:v>
                </c:pt>
                <c:pt idx="180">
                  <c:v>180.01</c:v>
                </c:pt>
                <c:pt idx="181">
                  <c:v>181.00</c:v>
                </c:pt>
                <c:pt idx="182">
                  <c:v>182.00</c:v>
                </c:pt>
                <c:pt idx="183">
                  <c:v>183.01</c:v>
                </c:pt>
                <c:pt idx="184">
                  <c:v>184.01</c:v>
                </c:pt>
                <c:pt idx="185">
                  <c:v>185.00</c:v>
                </c:pt>
                <c:pt idx="186">
                  <c:v>186.01</c:v>
                </c:pt>
                <c:pt idx="187">
                  <c:v>187.01</c:v>
                </c:pt>
                <c:pt idx="188">
                  <c:v>188.01</c:v>
                </c:pt>
                <c:pt idx="189">
                  <c:v>189.00</c:v>
                </c:pt>
                <c:pt idx="190">
                  <c:v>190.01</c:v>
                </c:pt>
                <c:pt idx="191">
                  <c:v>191.01</c:v>
                </c:pt>
                <c:pt idx="192">
                  <c:v>192.00</c:v>
                </c:pt>
                <c:pt idx="193">
                  <c:v>193.01</c:v>
                </c:pt>
                <c:pt idx="194">
                  <c:v>194.01</c:v>
                </c:pt>
                <c:pt idx="195">
                  <c:v>195.01</c:v>
                </c:pt>
                <c:pt idx="196">
                  <c:v>196.00</c:v>
                </c:pt>
                <c:pt idx="197">
                  <c:v>197.01</c:v>
                </c:pt>
                <c:pt idx="198">
                  <c:v>198.01</c:v>
                </c:pt>
                <c:pt idx="199">
                  <c:v>199.00</c:v>
                </c:pt>
                <c:pt idx="200">
                  <c:v>200.00</c:v>
                </c:pt>
                <c:pt idx="201">
                  <c:v>201.01</c:v>
                </c:pt>
                <c:pt idx="202">
                  <c:v>202.01</c:v>
                </c:pt>
                <c:pt idx="203">
                  <c:v>203.00</c:v>
                </c:pt>
                <c:pt idx="204">
                  <c:v>204.01</c:v>
                </c:pt>
                <c:pt idx="205">
                  <c:v>205.01</c:v>
                </c:pt>
                <c:pt idx="206">
                  <c:v>206.01</c:v>
                </c:pt>
                <c:pt idx="207">
                  <c:v>207.00</c:v>
                </c:pt>
                <c:pt idx="208">
                  <c:v>208.01</c:v>
                </c:pt>
                <c:pt idx="209">
                  <c:v>209.01</c:v>
                </c:pt>
                <c:pt idx="210">
                  <c:v>210.00</c:v>
                </c:pt>
                <c:pt idx="211">
                  <c:v>211.00</c:v>
                </c:pt>
                <c:pt idx="212">
                  <c:v>212.01</c:v>
                </c:pt>
                <c:pt idx="213">
                  <c:v>213.01</c:v>
                </c:pt>
                <c:pt idx="214">
                  <c:v>214.00</c:v>
                </c:pt>
                <c:pt idx="215">
                  <c:v>215.01</c:v>
                </c:pt>
                <c:pt idx="216">
                  <c:v>216.01</c:v>
                </c:pt>
                <c:pt idx="217">
                  <c:v>217.01</c:v>
                </c:pt>
                <c:pt idx="218">
                  <c:v>218.00</c:v>
                </c:pt>
                <c:pt idx="219">
                  <c:v>219.01</c:v>
                </c:pt>
                <c:pt idx="220">
                  <c:v>220.01</c:v>
                </c:pt>
                <c:pt idx="221">
                  <c:v>221.00</c:v>
                </c:pt>
                <c:pt idx="222">
                  <c:v>222.00</c:v>
                </c:pt>
                <c:pt idx="223">
                  <c:v>223.01</c:v>
                </c:pt>
                <c:pt idx="224">
                  <c:v>224.01</c:v>
                </c:pt>
                <c:pt idx="225">
                  <c:v>225.00</c:v>
                </c:pt>
                <c:pt idx="226">
                  <c:v>226.01</c:v>
                </c:pt>
                <c:pt idx="227">
                  <c:v>227.01</c:v>
                </c:pt>
                <c:pt idx="228">
                  <c:v>228.01</c:v>
                </c:pt>
                <c:pt idx="229">
                  <c:v>229.00</c:v>
                </c:pt>
                <c:pt idx="230">
                  <c:v>230.01</c:v>
                </c:pt>
                <c:pt idx="231">
                  <c:v>231.01</c:v>
                </c:pt>
                <c:pt idx="232">
                  <c:v>232.00</c:v>
                </c:pt>
                <c:pt idx="233">
                  <c:v>233.01</c:v>
                </c:pt>
                <c:pt idx="234">
                  <c:v>234.01</c:v>
                </c:pt>
                <c:pt idx="235">
                  <c:v>235.01</c:v>
                </c:pt>
                <c:pt idx="236">
                  <c:v>236.00</c:v>
                </c:pt>
                <c:pt idx="237">
                  <c:v>237.01</c:v>
                </c:pt>
                <c:pt idx="238">
                  <c:v>238.01</c:v>
                </c:pt>
                <c:pt idx="239">
                  <c:v>239.00</c:v>
                </c:pt>
                <c:pt idx="240">
                  <c:v>240.00</c:v>
                </c:pt>
                <c:pt idx="241">
                  <c:v>241.01</c:v>
                </c:pt>
                <c:pt idx="242">
                  <c:v>242.01</c:v>
                </c:pt>
                <c:pt idx="243">
                  <c:v>243.00</c:v>
                </c:pt>
                <c:pt idx="244">
                  <c:v>244.01</c:v>
                </c:pt>
                <c:pt idx="245">
                  <c:v>245.01</c:v>
                </c:pt>
                <c:pt idx="246">
                  <c:v>246.01</c:v>
                </c:pt>
                <c:pt idx="247">
                  <c:v>247.00</c:v>
                </c:pt>
                <c:pt idx="248">
                  <c:v>248.01</c:v>
                </c:pt>
                <c:pt idx="249">
                  <c:v>249.01</c:v>
                </c:pt>
                <c:pt idx="250">
                  <c:v>250.00</c:v>
                </c:pt>
                <c:pt idx="251">
                  <c:v>251.00</c:v>
                </c:pt>
                <c:pt idx="252">
                  <c:v>252.01</c:v>
                </c:pt>
                <c:pt idx="253">
                  <c:v>253.01</c:v>
                </c:pt>
                <c:pt idx="254">
                  <c:v>254.00</c:v>
                </c:pt>
                <c:pt idx="255">
                  <c:v>255.01</c:v>
                </c:pt>
                <c:pt idx="256">
                  <c:v>256.01</c:v>
                </c:pt>
                <c:pt idx="257">
                  <c:v>257.01</c:v>
                </c:pt>
                <c:pt idx="258">
                  <c:v>258.00</c:v>
                </c:pt>
                <c:pt idx="259">
                  <c:v>259.01</c:v>
                </c:pt>
                <c:pt idx="260">
                  <c:v>260.01</c:v>
                </c:pt>
                <c:pt idx="261">
                  <c:v>261.00</c:v>
                </c:pt>
                <c:pt idx="262">
                  <c:v>262.00</c:v>
                </c:pt>
                <c:pt idx="263">
                  <c:v>263.01</c:v>
                </c:pt>
                <c:pt idx="264">
                  <c:v>264.01</c:v>
                </c:pt>
                <c:pt idx="265">
                  <c:v>265.00</c:v>
                </c:pt>
                <c:pt idx="266">
                  <c:v>266.01</c:v>
                </c:pt>
                <c:pt idx="267">
                  <c:v>267.01</c:v>
                </c:pt>
                <c:pt idx="268">
                  <c:v>268.00</c:v>
                </c:pt>
                <c:pt idx="269">
                  <c:v>269.00</c:v>
                </c:pt>
                <c:pt idx="270">
                  <c:v>270.01</c:v>
                </c:pt>
                <c:pt idx="271">
                  <c:v>271.01</c:v>
                </c:pt>
                <c:pt idx="272">
                  <c:v>272.00</c:v>
                </c:pt>
                <c:pt idx="273">
                  <c:v>273.01</c:v>
                </c:pt>
                <c:pt idx="274">
                  <c:v>274.01</c:v>
                </c:pt>
                <c:pt idx="275">
                  <c:v>275.01</c:v>
                </c:pt>
                <c:pt idx="276">
                  <c:v>276.00</c:v>
                </c:pt>
                <c:pt idx="277">
                  <c:v>277.01</c:v>
                </c:pt>
                <c:pt idx="278">
                  <c:v>278.01</c:v>
                </c:pt>
                <c:pt idx="279">
                  <c:v>279.00</c:v>
                </c:pt>
                <c:pt idx="280">
                  <c:v>280.00</c:v>
                </c:pt>
                <c:pt idx="281">
                  <c:v>281.01</c:v>
                </c:pt>
                <c:pt idx="282">
                  <c:v>282.01</c:v>
                </c:pt>
                <c:pt idx="283">
                  <c:v>283.00</c:v>
                </c:pt>
                <c:pt idx="284">
                  <c:v>284.01</c:v>
                </c:pt>
                <c:pt idx="285">
                  <c:v>285.01</c:v>
                </c:pt>
                <c:pt idx="286">
                  <c:v>286.01</c:v>
                </c:pt>
                <c:pt idx="287">
                  <c:v>287.00</c:v>
                </c:pt>
                <c:pt idx="288">
                  <c:v>288.01</c:v>
                </c:pt>
                <c:pt idx="289">
                  <c:v>289.01</c:v>
                </c:pt>
                <c:pt idx="290">
                  <c:v>290.00</c:v>
                </c:pt>
                <c:pt idx="291">
                  <c:v>291.00</c:v>
                </c:pt>
                <c:pt idx="292">
                  <c:v>292.01</c:v>
                </c:pt>
                <c:pt idx="293">
                  <c:v>293.01</c:v>
                </c:pt>
                <c:pt idx="294">
                  <c:v>294.00</c:v>
                </c:pt>
                <c:pt idx="295">
                  <c:v>295.01</c:v>
                </c:pt>
                <c:pt idx="296">
                  <c:v>296.01</c:v>
                </c:pt>
                <c:pt idx="297">
                  <c:v>297.01</c:v>
                </c:pt>
                <c:pt idx="298">
                  <c:v>298.00</c:v>
                </c:pt>
                <c:pt idx="299">
                  <c:v>299.01</c:v>
                </c:pt>
                <c:pt idx="300">
                  <c:v>300.01</c:v>
                </c:pt>
                <c:pt idx="301">
                  <c:v>301.00</c:v>
                </c:pt>
                <c:pt idx="302">
                  <c:v>302.00</c:v>
                </c:pt>
                <c:pt idx="303">
                  <c:v>303.01</c:v>
                </c:pt>
                <c:pt idx="304">
                  <c:v>304.01</c:v>
                </c:pt>
                <c:pt idx="305">
                  <c:v>305.00</c:v>
                </c:pt>
                <c:pt idx="306">
                  <c:v>306.01</c:v>
                </c:pt>
                <c:pt idx="307">
                  <c:v>307.01</c:v>
                </c:pt>
                <c:pt idx="308">
                  <c:v>308.00</c:v>
                </c:pt>
                <c:pt idx="309">
                  <c:v>309.00</c:v>
                </c:pt>
                <c:pt idx="310">
                  <c:v>310.01</c:v>
                </c:pt>
                <c:pt idx="311">
                  <c:v>311.01</c:v>
                </c:pt>
                <c:pt idx="312">
                  <c:v>312.00</c:v>
                </c:pt>
                <c:pt idx="313">
                  <c:v>313.01</c:v>
                </c:pt>
                <c:pt idx="314">
                  <c:v>314.01</c:v>
                </c:pt>
                <c:pt idx="315">
                  <c:v>315.01</c:v>
                </c:pt>
                <c:pt idx="316">
                  <c:v>316.00</c:v>
                </c:pt>
                <c:pt idx="317">
                  <c:v>317.01</c:v>
                </c:pt>
                <c:pt idx="318">
                  <c:v>318.01</c:v>
                </c:pt>
                <c:pt idx="319">
                  <c:v>319.00</c:v>
                </c:pt>
                <c:pt idx="320">
                  <c:v>320.00</c:v>
                </c:pt>
                <c:pt idx="321">
                  <c:v>321.01</c:v>
                </c:pt>
                <c:pt idx="322">
                  <c:v>322.01</c:v>
                </c:pt>
                <c:pt idx="323">
                  <c:v>323.00</c:v>
                </c:pt>
                <c:pt idx="324">
                  <c:v>324.01</c:v>
                </c:pt>
                <c:pt idx="325">
                  <c:v>325.01</c:v>
                </c:pt>
                <c:pt idx="326">
                  <c:v>326.01</c:v>
                </c:pt>
                <c:pt idx="327">
                  <c:v>327.00</c:v>
                </c:pt>
                <c:pt idx="328">
                  <c:v>328.01</c:v>
                </c:pt>
                <c:pt idx="329">
                  <c:v>329.01</c:v>
                </c:pt>
                <c:pt idx="330">
                  <c:v>330.00</c:v>
                </c:pt>
                <c:pt idx="331">
                  <c:v>331.00</c:v>
                </c:pt>
                <c:pt idx="332">
                  <c:v>332.01</c:v>
                </c:pt>
                <c:pt idx="333">
                  <c:v>333.01</c:v>
                </c:pt>
                <c:pt idx="334">
                  <c:v>334.00</c:v>
                </c:pt>
                <c:pt idx="335">
                  <c:v>335.01</c:v>
                </c:pt>
                <c:pt idx="336">
                  <c:v>336.01</c:v>
                </c:pt>
                <c:pt idx="337">
                  <c:v>337.01</c:v>
                </c:pt>
                <c:pt idx="338">
                  <c:v>338.00</c:v>
                </c:pt>
                <c:pt idx="339">
                  <c:v>339.01</c:v>
                </c:pt>
                <c:pt idx="340">
                  <c:v>340.01</c:v>
                </c:pt>
                <c:pt idx="341">
                  <c:v>341.00</c:v>
                </c:pt>
                <c:pt idx="342">
                  <c:v>342.00</c:v>
                </c:pt>
                <c:pt idx="343">
                  <c:v>343.01</c:v>
                </c:pt>
                <c:pt idx="344">
                  <c:v>344.01</c:v>
                </c:pt>
                <c:pt idx="345">
                  <c:v>345.00</c:v>
                </c:pt>
                <c:pt idx="346">
                  <c:v>346.01</c:v>
                </c:pt>
                <c:pt idx="347">
                  <c:v>347.01</c:v>
                </c:pt>
                <c:pt idx="348">
                  <c:v>348.00</c:v>
                </c:pt>
                <c:pt idx="349">
                  <c:v>349.00</c:v>
                </c:pt>
                <c:pt idx="350">
                  <c:v>350.01</c:v>
                </c:pt>
                <c:pt idx="351">
                  <c:v>351.01</c:v>
                </c:pt>
                <c:pt idx="352">
                  <c:v>352.00</c:v>
                </c:pt>
                <c:pt idx="353">
                  <c:v>353.01</c:v>
                </c:pt>
                <c:pt idx="354">
                  <c:v>354.01</c:v>
                </c:pt>
                <c:pt idx="355">
                  <c:v>355.01</c:v>
                </c:pt>
                <c:pt idx="356">
                  <c:v>356.00</c:v>
                </c:pt>
                <c:pt idx="357">
                  <c:v>357.01</c:v>
                </c:pt>
                <c:pt idx="358">
                  <c:v>358.01</c:v>
                </c:pt>
                <c:pt idx="359">
                  <c:v>359.00</c:v>
                </c:pt>
                <c:pt idx="360">
                  <c:v>360.00</c:v>
                </c:pt>
                <c:pt idx="361">
                  <c:v>361.01</c:v>
                </c:pt>
                <c:pt idx="362">
                  <c:v>362.01</c:v>
                </c:pt>
                <c:pt idx="363">
                  <c:v>363.00</c:v>
                </c:pt>
                <c:pt idx="364">
                  <c:v>364.01</c:v>
                </c:pt>
                <c:pt idx="365">
                  <c:v>365.01</c:v>
                </c:pt>
                <c:pt idx="366">
                  <c:v>366.01</c:v>
                </c:pt>
                <c:pt idx="367">
                  <c:v>367.00</c:v>
                </c:pt>
                <c:pt idx="368">
                  <c:v>368.01</c:v>
                </c:pt>
                <c:pt idx="369">
                  <c:v>369.01</c:v>
                </c:pt>
                <c:pt idx="370">
                  <c:v>370.00</c:v>
                </c:pt>
                <c:pt idx="371">
                  <c:v>371.00</c:v>
                </c:pt>
                <c:pt idx="372">
                  <c:v>372.01</c:v>
                </c:pt>
                <c:pt idx="373">
                  <c:v>373.01</c:v>
                </c:pt>
                <c:pt idx="374">
                  <c:v>374.00</c:v>
                </c:pt>
                <c:pt idx="375">
                  <c:v>375.01</c:v>
                </c:pt>
                <c:pt idx="376">
                  <c:v>376.01</c:v>
                </c:pt>
                <c:pt idx="377">
                  <c:v>377.01</c:v>
                </c:pt>
                <c:pt idx="378">
                  <c:v>378.00</c:v>
                </c:pt>
                <c:pt idx="379">
                  <c:v>379.01</c:v>
                </c:pt>
                <c:pt idx="380">
                  <c:v>380.01</c:v>
                </c:pt>
                <c:pt idx="381">
                  <c:v>381.00</c:v>
                </c:pt>
                <c:pt idx="382">
                  <c:v>382.00</c:v>
                </c:pt>
                <c:pt idx="383">
                  <c:v>383.01</c:v>
                </c:pt>
                <c:pt idx="384">
                  <c:v>384.01</c:v>
                </c:pt>
                <c:pt idx="385">
                  <c:v>385.00</c:v>
                </c:pt>
                <c:pt idx="386">
                  <c:v>386.01</c:v>
                </c:pt>
                <c:pt idx="387">
                  <c:v>387.01</c:v>
                </c:pt>
                <c:pt idx="388">
                  <c:v>388.01</c:v>
                </c:pt>
                <c:pt idx="389">
                  <c:v>389.00</c:v>
                </c:pt>
                <c:pt idx="390">
                  <c:v>390.01</c:v>
                </c:pt>
                <c:pt idx="391">
                  <c:v>391.01</c:v>
                </c:pt>
                <c:pt idx="392">
                  <c:v>392.00</c:v>
                </c:pt>
                <c:pt idx="393">
                  <c:v>393.01</c:v>
                </c:pt>
                <c:pt idx="394">
                  <c:v>394.01</c:v>
                </c:pt>
                <c:pt idx="395">
                  <c:v>395.01</c:v>
                </c:pt>
                <c:pt idx="396">
                  <c:v>396.00</c:v>
                </c:pt>
                <c:pt idx="397">
                  <c:v>397.01</c:v>
                </c:pt>
                <c:pt idx="398">
                  <c:v>398.01</c:v>
                </c:pt>
                <c:pt idx="399">
                  <c:v>399.00</c:v>
                </c:pt>
                <c:pt idx="400">
                  <c:v>400.00</c:v>
                </c:pt>
                <c:pt idx="401">
                  <c:v>401.01</c:v>
                </c:pt>
                <c:pt idx="402">
                  <c:v>402.01</c:v>
                </c:pt>
                <c:pt idx="403">
                  <c:v>403.00</c:v>
                </c:pt>
                <c:pt idx="404">
                  <c:v>404.01</c:v>
                </c:pt>
                <c:pt idx="405">
                  <c:v>405.01</c:v>
                </c:pt>
                <c:pt idx="406">
                  <c:v>406.01</c:v>
                </c:pt>
                <c:pt idx="407">
                  <c:v>407.00</c:v>
                </c:pt>
                <c:pt idx="408">
                  <c:v>408.01</c:v>
                </c:pt>
                <c:pt idx="409">
                  <c:v>409.01</c:v>
                </c:pt>
                <c:pt idx="410">
                  <c:v>410.00</c:v>
                </c:pt>
                <c:pt idx="411">
                  <c:v>411.00</c:v>
                </c:pt>
                <c:pt idx="412">
                  <c:v>412.01</c:v>
                </c:pt>
                <c:pt idx="413">
                  <c:v>413.01</c:v>
                </c:pt>
                <c:pt idx="414">
                  <c:v>414.00</c:v>
                </c:pt>
                <c:pt idx="415">
                  <c:v>415.01</c:v>
                </c:pt>
                <c:pt idx="416">
                  <c:v>416.01</c:v>
                </c:pt>
                <c:pt idx="417">
                  <c:v>417.01</c:v>
                </c:pt>
                <c:pt idx="418">
                  <c:v>418.00</c:v>
                </c:pt>
                <c:pt idx="419">
                  <c:v>419.01</c:v>
                </c:pt>
                <c:pt idx="420">
                  <c:v>420.01</c:v>
                </c:pt>
                <c:pt idx="421">
                  <c:v>421.00</c:v>
                </c:pt>
                <c:pt idx="422">
                  <c:v>422.00</c:v>
                </c:pt>
                <c:pt idx="423">
                  <c:v>423.01</c:v>
                </c:pt>
                <c:pt idx="424">
                  <c:v>424.01</c:v>
                </c:pt>
                <c:pt idx="425">
                  <c:v>425.00</c:v>
                </c:pt>
                <c:pt idx="426">
                  <c:v>426.01</c:v>
                </c:pt>
                <c:pt idx="427">
                  <c:v>427.01</c:v>
                </c:pt>
                <c:pt idx="428">
                  <c:v>428.01</c:v>
                </c:pt>
                <c:pt idx="429">
                  <c:v>429.00</c:v>
                </c:pt>
                <c:pt idx="430">
                  <c:v>430.01</c:v>
                </c:pt>
                <c:pt idx="431">
                  <c:v>431.01</c:v>
                </c:pt>
                <c:pt idx="432">
                  <c:v>432.00</c:v>
                </c:pt>
                <c:pt idx="433">
                  <c:v>433.01</c:v>
                </c:pt>
                <c:pt idx="434">
                  <c:v>434.01</c:v>
                </c:pt>
                <c:pt idx="435">
                  <c:v>435.01</c:v>
                </c:pt>
                <c:pt idx="436">
                  <c:v>436.00</c:v>
                </c:pt>
                <c:pt idx="437">
                  <c:v>437.01</c:v>
                </c:pt>
                <c:pt idx="438">
                  <c:v>438.01</c:v>
                </c:pt>
                <c:pt idx="439">
                  <c:v>439.00</c:v>
                </c:pt>
                <c:pt idx="440">
                  <c:v>440.00</c:v>
                </c:pt>
                <c:pt idx="441">
                  <c:v>441.01</c:v>
                </c:pt>
                <c:pt idx="442">
                  <c:v>442.01</c:v>
                </c:pt>
                <c:pt idx="443">
                  <c:v>443.00</c:v>
                </c:pt>
                <c:pt idx="444">
                  <c:v>444.01</c:v>
                </c:pt>
                <c:pt idx="445">
                  <c:v>445.01</c:v>
                </c:pt>
                <c:pt idx="446">
                  <c:v>446.01</c:v>
                </c:pt>
                <c:pt idx="447">
                  <c:v>447.00</c:v>
                </c:pt>
                <c:pt idx="448">
                  <c:v>448.01</c:v>
                </c:pt>
                <c:pt idx="449">
                  <c:v>449.01</c:v>
                </c:pt>
                <c:pt idx="450">
                  <c:v>450.00</c:v>
                </c:pt>
                <c:pt idx="451">
                  <c:v>451.00</c:v>
                </c:pt>
                <c:pt idx="452">
                  <c:v>452.01</c:v>
                </c:pt>
                <c:pt idx="453">
                  <c:v>453.01</c:v>
                </c:pt>
                <c:pt idx="454">
                  <c:v>454.00</c:v>
                </c:pt>
                <c:pt idx="455">
                  <c:v>455.01</c:v>
                </c:pt>
                <c:pt idx="456">
                  <c:v>456.01</c:v>
                </c:pt>
                <c:pt idx="457">
                  <c:v>457.01</c:v>
                </c:pt>
                <c:pt idx="458">
                  <c:v>458.00</c:v>
                </c:pt>
                <c:pt idx="459">
                  <c:v>459.01</c:v>
                </c:pt>
                <c:pt idx="460">
                  <c:v>460.01</c:v>
                </c:pt>
                <c:pt idx="461">
                  <c:v>461.00</c:v>
                </c:pt>
                <c:pt idx="462">
                  <c:v>462.00</c:v>
                </c:pt>
                <c:pt idx="463">
                  <c:v>463.01</c:v>
                </c:pt>
                <c:pt idx="464">
                  <c:v>464.01</c:v>
                </c:pt>
                <c:pt idx="465">
                  <c:v>465.00</c:v>
                </c:pt>
                <c:pt idx="466">
                  <c:v>466.01</c:v>
                </c:pt>
                <c:pt idx="467">
                  <c:v>467.01</c:v>
                </c:pt>
                <c:pt idx="468">
                  <c:v>468.01</c:v>
                </c:pt>
                <c:pt idx="469">
                  <c:v>469.00</c:v>
                </c:pt>
                <c:pt idx="470">
                  <c:v>470.01</c:v>
                </c:pt>
                <c:pt idx="471">
                  <c:v>471.01</c:v>
                </c:pt>
                <c:pt idx="472">
                  <c:v>472.00</c:v>
                </c:pt>
                <c:pt idx="473">
                  <c:v>473.01</c:v>
                </c:pt>
                <c:pt idx="474">
                  <c:v>474.01</c:v>
                </c:pt>
                <c:pt idx="475">
                  <c:v>475.01</c:v>
                </c:pt>
                <c:pt idx="476">
                  <c:v>476.00</c:v>
                </c:pt>
                <c:pt idx="477">
                  <c:v>477.01</c:v>
                </c:pt>
                <c:pt idx="478">
                  <c:v>478.01</c:v>
                </c:pt>
                <c:pt idx="479">
                  <c:v>479.00</c:v>
                </c:pt>
                <c:pt idx="480">
                  <c:v>480.00</c:v>
                </c:pt>
                <c:pt idx="481">
                  <c:v>481.01</c:v>
                </c:pt>
                <c:pt idx="482">
                  <c:v>482.01</c:v>
                </c:pt>
                <c:pt idx="483">
                  <c:v>483.00</c:v>
                </c:pt>
                <c:pt idx="484">
                  <c:v>484.01</c:v>
                </c:pt>
                <c:pt idx="485">
                  <c:v>485.01</c:v>
                </c:pt>
                <c:pt idx="486">
                  <c:v>486.01</c:v>
                </c:pt>
                <c:pt idx="487">
                  <c:v>487.00</c:v>
                </c:pt>
                <c:pt idx="488">
                  <c:v>488.01</c:v>
                </c:pt>
                <c:pt idx="489">
                  <c:v>489.01</c:v>
                </c:pt>
                <c:pt idx="490">
                  <c:v>490.00</c:v>
                </c:pt>
                <c:pt idx="491">
                  <c:v>491.00</c:v>
                </c:pt>
                <c:pt idx="492">
                  <c:v>492.01</c:v>
                </c:pt>
                <c:pt idx="493">
                  <c:v>493.01</c:v>
                </c:pt>
                <c:pt idx="494">
                  <c:v>494.00</c:v>
                </c:pt>
                <c:pt idx="495">
                  <c:v>495.01</c:v>
                </c:pt>
                <c:pt idx="496">
                  <c:v>496.01</c:v>
                </c:pt>
                <c:pt idx="497">
                  <c:v>497.01</c:v>
                </c:pt>
                <c:pt idx="498">
                  <c:v>498.00</c:v>
                </c:pt>
                <c:pt idx="499">
                  <c:v>499.01</c:v>
                </c:pt>
                <c:pt idx="500">
                  <c:v>500.01</c:v>
                </c:pt>
                <c:pt idx="501">
                  <c:v>501.00</c:v>
                </c:pt>
                <c:pt idx="502">
                  <c:v>502.00</c:v>
                </c:pt>
                <c:pt idx="503">
                  <c:v>503.01</c:v>
                </c:pt>
                <c:pt idx="504">
                  <c:v>504.01</c:v>
                </c:pt>
                <c:pt idx="505">
                  <c:v>505.00</c:v>
                </c:pt>
                <c:pt idx="506">
                  <c:v>506.01</c:v>
                </c:pt>
                <c:pt idx="507">
                  <c:v>507.01</c:v>
                </c:pt>
                <c:pt idx="508">
                  <c:v>508.00</c:v>
                </c:pt>
                <c:pt idx="509">
                  <c:v>509.00</c:v>
                </c:pt>
                <c:pt idx="510">
                  <c:v>510.01</c:v>
                </c:pt>
                <c:pt idx="511">
                  <c:v>511.01</c:v>
                </c:pt>
                <c:pt idx="512">
                  <c:v>512.00</c:v>
                </c:pt>
                <c:pt idx="513">
                  <c:v>513.01</c:v>
                </c:pt>
                <c:pt idx="514">
                  <c:v>514.01</c:v>
                </c:pt>
                <c:pt idx="515">
                  <c:v>515.01</c:v>
                </c:pt>
                <c:pt idx="516">
                  <c:v>516.00</c:v>
                </c:pt>
                <c:pt idx="517">
                  <c:v>517.01</c:v>
                </c:pt>
                <c:pt idx="518">
                  <c:v>518.01</c:v>
                </c:pt>
                <c:pt idx="519">
                  <c:v>519.00</c:v>
                </c:pt>
                <c:pt idx="520">
                  <c:v>520.00</c:v>
                </c:pt>
                <c:pt idx="521">
                  <c:v>521.01</c:v>
                </c:pt>
                <c:pt idx="522">
                  <c:v>522.01</c:v>
                </c:pt>
                <c:pt idx="523">
                  <c:v>523.00</c:v>
                </c:pt>
                <c:pt idx="524">
                  <c:v>524.01</c:v>
                </c:pt>
                <c:pt idx="525">
                  <c:v>525.01</c:v>
                </c:pt>
                <c:pt idx="526">
                  <c:v>526.01</c:v>
                </c:pt>
                <c:pt idx="527">
                  <c:v>527.00</c:v>
                </c:pt>
                <c:pt idx="528">
                  <c:v>528.01</c:v>
                </c:pt>
                <c:pt idx="529">
                  <c:v>529.01</c:v>
                </c:pt>
                <c:pt idx="530">
                  <c:v>530.00</c:v>
                </c:pt>
                <c:pt idx="531">
                  <c:v>531.00</c:v>
                </c:pt>
                <c:pt idx="532">
                  <c:v>532.01</c:v>
                </c:pt>
                <c:pt idx="533">
                  <c:v>533.01</c:v>
                </c:pt>
                <c:pt idx="534">
                  <c:v>534.00</c:v>
                </c:pt>
                <c:pt idx="535">
                  <c:v>535.01</c:v>
                </c:pt>
                <c:pt idx="536">
                  <c:v>536.01</c:v>
                </c:pt>
                <c:pt idx="537">
                  <c:v>537.01</c:v>
                </c:pt>
                <c:pt idx="538">
                  <c:v>538.00</c:v>
                </c:pt>
                <c:pt idx="539">
                  <c:v>539.01</c:v>
                </c:pt>
                <c:pt idx="540">
                  <c:v>540.01</c:v>
                </c:pt>
                <c:pt idx="541">
                  <c:v>541.00</c:v>
                </c:pt>
                <c:pt idx="542">
                  <c:v>542.00</c:v>
                </c:pt>
                <c:pt idx="543">
                  <c:v>543.01</c:v>
                </c:pt>
                <c:pt idx="544">
                  <c:v>544.01</c:v>
                </c:pt>
                <c:pt idx="545">
                  <c:v>545.00</c:v>
                </c:pt>
                <c:pt idx="546">
                  <c:v>546.01</c:v>
                </c:pt>
                <c:pt idx="547">
                  <c:v>547.01</c:v>
                </c:pt>
                <c:pt idx="548">
                  <c:v>548.00</c:v>
                </c:pt>
                <c:pt idx="549">
                  <c:v>549.00</c:v>
                </c:pt>
                <c:pt idx="550">
                  <c:v>550.01</c:v>
                </c:pt>
                <c:pt idx="551">
                  <c:v>551.01</c:v>
                </c:pt>
                <c:pt idx="552">
                  <c:v>552.00</c:v>
                </c:pt>
                <c:pt idx="553">
                  <c:v>553.01</c:v>
                </c:pt>
                <c:pt idx="554">
                  <c:v>554.01</c:v>
                </c:pt>
                <c:pt idx="555">
                  <c:v>555.01</c:v>
                </c:pt>
                <c:pt idx="556">
                  <c:v>556.00</c:v>
                </c:pt>
                <c:pt idx="557">
                  <c:v>557.01</c:v>
                </c:pt>
                <c:pt idx="558">
                  <c:v>558.01</c:v>
                </c:pt>
                <c:pt idx="559">
                  <c:v>559.00</c:v>
                </c:pt>
                <c:pt idx="560">
                  <c:v>560.00</c:v>
                </c:pt>
                <c:pt idx="561">
                  <c:v>561.01</c:v>
                </c:pt>
                <c:pt idx="562">
                  <c:v>562.01</c:v>
                </c:pt>
                <c:pt idx="563">
                  <c:v>563.00</c:v>
                </c:pt>
                <c:pt idx="564">
                  <c:v>564.01</c:v>
                </c:pt>
                <c:pt idx="565">
                  <c:v>565.01</c:v>
                </c:pt>
                <c:pt idx="566">
                  <c:v>566.01</c:v>
                </c:pt>
                <c:pt idx="567">
                  <c:v>567.00</c:v>
                </c:pt>
                <c:pt idx="568">
                  <c:v>568.01</c:v>
                </c:pt>
                <c:pt idx="569">
                  <c:v>569.01</c:v>
                </c:pt>
                <c:pt idx="570">
                  <c:v>570.00</c:v>
                </c:pt>
                <c:pt idx="571">
                  <c:v>571.00</c:v>
                </c:pt>
                <c:pt idx="572">
                  <c:v>572.01</c:v>
                </c:pt>
                <c:pt idx="573">
                  <c:v>573.01</c:v>
                </c:pt>
                <c:pt idx="574">
                  <c:v>574.00</c:v>
                </c:pt>
                <c:pt idx="575">
                  <c:v>575.01</c:v>
                </c:pt>
                <c:pt idx="576">
                  <c:v>576.01</c:v>
                </c:pt>
                <c:pt idx="577">
                  <c:v>577.01</c:v>
                </c:pt>
                <c:pt idx="578">
                  <c:v>578.00</c:v>
                </c:pt>
                <c:pt idx="579">
                  <c:v>579.01</c:v>
                </c:pt>
                <c:pt idx="580">
                  <c:v>580.01</c:v>
                </c:pt>
                <c:pt idx="581">
                  <c:v>581.00</c:v>
                </c:pt>
                <c:pt idx="582">
                  <c:v>582.01</c:v>
                </c:pt>
                <c:pt idx="583">
                  <c:v>583.01</c:v>
                </c:pt>
                <c:pt idx="584">
                  <c:v>584.01</c:v>
                </c:pt>
                <c:pt idx="585">
                  <c:v>585.00</c:v>
                </c:pt>
                <c:pt idx="586">
                  <c:v>586.01</c:v>
                </c:pt>
                <c:pt idx="587">
                  <c:v>587.01</c:v>
                </c:pt>
                <c:pt idx="588">
                  <c:v>588.00</c:v>
                </c:pt>
                <c:pt idx="589">
                  <c:v>589.00</c:v>
                </c:pt>
                <c:pt idx="590">
                  <c:v>590.01</c:v>
                </c:pt>
                <c:pt idx="591">
                  <c:v>591.01</c:v>
                </c:pt>
                <c:pt idx="592">
                  <c:v>592.00</c:v>
                </c:pt>
                <c:pt idx="593">
                  <c:v>593.00</c:v>
                </c:pt>
                <c:pt idx="594">
                  <c:v>594.01</c:v>
                </c:pt>
                <c:pt idx="595">
                  <c:v>595.01</c:v>
                </c:pt>
                <c:pt idx="596">
                  <c:v>596.00</c:v>
                </c:pt>
                <c:pt idx="597">
                  <c:v>597.01</c:v>
                </c:pt>
                <c:pt idx="598">
                  <c:v>598.01</c:v>
                </c:pt>
                <c:pt idx="599">
                  <c:v>599.01</c:v>
                </c:pt>
                <c:pt idx="600">
                  <c:v>600.00</c:v>
                </c:pt>
                <c:pt idx="601">
                  <c:v>601.01</c:v>
                </c:pt>
                <c:pt idx="602">
                  <c:v>602.01</c:v>
                </c:pt>
                <c:pt idx="603">
                  <c:v>603.00</c:v>
                </c:pt>
                <c:pt idx="604">
                  <c:v>604.01</c:v>
                </c:pt>
                <c:pt idx="605">
                  <c:v>605.01</c:v>
                </c:pt>
                <c:pt idx="606">
                  <c:v>606.01</c:v>
                </c:pt>
                <c:pt idx="607">
                  <c:v>607.00</c:v>
                </c:pt>
                <c:pt idx="608">
                  <c:v>608.01</c:v>
                </c:pt>
                <c:pt idx="609">
                  <c:v>609.01</c:v>
                </c:pt>
                <c:pt idx="610">
                  <c:v>610.00</c:v>
                </c:pt>
                <c:pt idx="611">
                  <c:v>611.00</c:v>
                </c:pt>
                <c:pt idx="612">
                  <c:v>612.01</c:v>
                </c:pt>
                <c:pt idx="613">
                  <c:v>613.01</c:v>
                </c:pt>
                <c:pt idx="614">
                  <c:v>614.00</c:v>
                </c:pt>
                <c:pt idx="615">
                  <c:v>615.01</c:v>
                </c:pt>
                <c:pt idx="616">
                  <c:v>616.01</c:v>
                </c:pt>
                <c:pt idx="617">
                  <c:v>617.01</c:v>
                </c:pt>
                <c:pt idx="618">
                  <c:v>618.00</c:v>
                </c:pt>
                <c:pt idx="619">
                  <c:v>619.01</c:v>
                </c:pt>
                <c:pt idx="620">
                  <c:v>620.01</c:v>
                </c:pt>
                <c:pt idx="621">
                  <c:v>621.00</c:v>
                </c:pt>
                <c:pt idx="622">
                  <c:v>622.00</c:v>
                </c:pt>
                <c:pt idx="623">
                  <c:v>623.01</c:v>
                </c:pt>
                <c:pt idx="624">
                  <c:v>624.01</c:v>
                </c:pt>
                <c:pt idx="625">
                  <c:v>625.00</c:v>
                </c:pt>
                <c:pt idx="626">
                  <c:v>626.01</c:v>
                </c:pt>
                <c:pt idx="627">
                  <c:v>627.01</c:v>
                </c:pt>
                <c:pt idx="628">
                  <c:v>628.01</c:v>
                </c:pt>
                <c:pt idx="629">
                  <c:v>629.00</c:v>
                </c:pt>
                <c:pt idx="630">
                  <c:v>630.01</c:v>
                </c:pt>
                <c:pt idx="631">
                  <c:v>631.01</c:v>
                </c:pt>
                <c:pt idx="632">
                  <c:v>632.00</c:v>
                </c:pt>
                <c:pt idx="633">
                  <c:v>633.00</c:v>
                </c:pt>
                <c:pt idx="634">
                  <c:v>634.01</c:v>
                </c:pt>
                <c:pt idx="635">
                  <c:v>635.01</c:v>
                </c:pt>
                <c:pt idx="636">
                  <c:v>636.00</c:v>
                </c:pt>
                <c:pt idx="637">
                  <c:v>637.01</c:v>
                </c:pt>
                <c:pt idx="638">
                  <c:v>638.01</c:v>
                </c:pt>
                <c:pt idx="639">
                  <c:v>639.01</c:v>
                </c:pt>
                <c:pt idx="640">
                  <c:v>640.00</c:v>
                </c:pt>
                <c:pt idx="641">
                  <c:v>641.01</c:v>
                </c:pt>
                <c:pt idx="642">
                  <c:v>642.01</c:v>
                </c:pt>
                <c:pt idx="643">
                  <c:v>643.00</c:v>
                </c:pt>
                <c:pt idx="644">
                  <c:v>644.01</c:v>
                </c:pt>
                <c:pt idx="645">
                  <c:v>645.01</c:v>
                </c:pt>
                <c:pt idx="646">
                  <c:v>646.01</c:v>
                </c:pt>
                <c:pt idx="647">
                  <c:v>647.00</c:v>
                </c:pt>
                <c:pt idx="648">
                  <c:v>648.01</c:v>
                </c:pt>
                <c:pt idx="649">
                  <c:v>649.01</c:v>
                </c:pt>
                <c:pt idx="650">
                  <c:v>650.01</c:v>
                </c:pt>
                <c:pt idx="651">
                  <c:v>651.00</c:v>
                </c:pt>
                <c:pt idx="652">
                  <c:v>652.01</c:v>
                </c:pt>
                <c:pt idx="653">
                  <c:v>653.01</c:v>
                </c:pt>
                <c:pt idx="654">
                  <c:v>654.00</c:v>
                </c:pt>
                <c:pt idx="655">
                  <c:v>655.00</c:v>
                </c:pt>
                <c:pt idx="656">
                  <c:v>656.01</c:v>
                </c:pt>
                <c:pt idx="657">
                  <c:v>657.01</c:v>
                </c:pt>
                <c:pt idx="658">
                  <c:v>658.00</c:v>
                </c:pt>
                <c:pt idx="659">
                  <c:v>659.01</c:v>
                </c:pt>
                <c:pt idx="660">
                  <c:v>660.01</c:v>
                </c:pt>
                <c:pt idx="661">
                  <c:v>661.01</c:v>
                </c:pt>
                <c:pt idx="662">
                  <c:v>662.00</c:v>
                </c:pt>
                <c:pt idx="663">
                  <c:v>663.01</c:v>
                </c:pt>
                <c:pt idx="664">
                  <c:v>664.01</c:v>
                </c:pt>
                <c:pt idx="665">
                  <c:v>665.00</c:v>
                </c:pt>
                <c:pt idx="666">
                  <c:v>666.01</c:v>
                </c:pt>
                <c:pt idx="667">
                  <c:v>667.01</c:v>
                </c:pt>
                <c:pt idx="668">
                  <c:v>668.01</c:v>
                </c:pt>
                <c:pt idx="669">
                  <c:v>669.00</c:v>
                </c:pt>
                <c:pt idx="670">
                  <c:v>670.01</c:v>
                </c:pt>
                <c:pt idx="671">
                  <c:v>671.01</c:v>
                </c:pt>
                <c:pt idx="672">
                  <c:v>672.00</c:v>
                </c:pt>
                <c:pt idx="673">
                  <c:v>673.00</c:v>
                </c:pt>
                <c:pt idx="674">
                  <c:v>674.01</c:v>
                </c:pt>
                <c:pt idx="675">
                  <c:v>675.01</c:v>
                </c:pt>
                <c:pt idx="676">
                  <c:v>676.00</c:v>
                </c:pt>
                <c:pt idx="677">
                  <c:v>677.01</c:v>
                </c:pt>
                <c:pt idx="678">
                  <c:v>678.01</c:v>
                </c:pt>
                <c:pt idx="679">
                  <c:v>679.01</c:v>
                </c:pt>
                <c:pt idx="680">
                  <c:v>680.00</c:v>
                </c:pt>
                <c:pt idx="681">
                  <c:v>681.01</c:v>
                </c:pt>
                <c:pt idx="682">
                  <c:v>682.01</c:v>
                </c:pt>
                <c:pt idx="683">
                  <c:v>683.00</c:v>
                </c:pt>
                <c:pt idx="684">
                  <c:v>684.00</c:v>
                </c:pt>
                <c:pt idx="685">
                  <c:v>685.01</c:v>
                </c:pt>
                <c:pt idx="686">
                  <c:v>686.01</c:v>
                </c:pt>
                <c:pt idx="687">
                  <c:v>687.00</c:v>
                </c:pt>
                <c:pt idx="688">
                  <c:v>688.01</c:v>
                </c:pt>
                <c:pt idx="689">
                  <c:v>689.01</c:v>
                </c:pt>
                <c:pt idx="690">
                  <c:v>690.01</c:v>
                </c:pt>
                <c:pt idx="691">
                  <c:v>691.00</c:v>
                </c:pt>
                <c:pt idx="692">
                  <c:v>692.01</c:v>
                </c:pt>
                <c:pt idx="693">
                  <c:v>693.01</c:v>
                </c:pt>
                <c:pt idx="694">
                  <c:v>694.00</c:v>
                </c:pt>
                <c:pt idx="695">
                  <c:v>695.00</c:v>
                </c:pt>
                <c:pt idx="696">
                  <c:v>696.01</c:v>
                </c:pt>
                <c:pt idx="697">
                  <c:v>697.01</c:v>
                </c:pt>
                <c:pt idx="698">
                  <c:v>698.00</c:v>
                </c:pt>
                <c:pt idx="699">
                  <c:v>699.01</c:v>
                </c:pt>
                <c:pt idx="700">
                  <c:v>700.01</c:v>
                </c:pt>
                <c:pt idx="701">
                  <c:v>701.00</c:v>
                </c:pt>
                <c:pt idx="702">
                  <c:v>702.00</c:v>
                </c:pt>
                <c:pt idx="703">
                  <c:v>703.01</c:v>
                </c:pt>
                <c:pt idx="704">
                  <c:v>704.01</c:v>
                </c:pt>
                <c:pt idx="705">
                  <c:v>705.00</c:v>
                </c:pt>
                <c:pt idx="706">
                  <c:v>706.01</c:v>
                </c:pt>
                <c:pt idx="707">
                  <c:v>707.01</c:v>
                </c:pt>
                <c:pt idx="708">
                  <c:v>708.01</c:v>
                </c:pt>
                <c:pt idx="709">
                  <c:v>709.00</c:v>
                </c:pt>
                <c:pt idx="710">
                  <c:v>710.01</c:v>
                </c:pt>
                <c:pt idx="711">
                  <c:v>711.01</c:v>
                </c:pt>
                <c:pt idx="712">
                  <c:v>712.00</c:v>
                </c:pt>
                <c:pt idx="713">
                  <c:v>713.00</c:v>
                </c:pt>
                <c:pt idx="714">
                  <c:v>714.01</c:v>
                </c:pt>
                <c:pt idx="715">
                  <c:v>715.01</c:v>
                </c:pt>
                <c:pt idx="716">
                  <c:v>716.00</c:v>
                </c:pt>
                <c:pt idx="717">
                  <c:v>717.01</c:v>
                </c:pt>
                <c:pt idx="718">
                  <c:v>718.01</c:v>
                </c:pt>
                <c:pt idx="719">
                  <c:v>719.01</c:v>
                </c:pt>
                <c:pt idx="720">
                  <c:v>720.00</c:v>
                </c:pt>
                <c:pt idx="721">
                  <c:v>721.01</c:v>
                </c:pt>
                <c:pt idx="722">
                  <c:v>722.01</c:v>
                </c:pt>
                <c:pt idx="723">
                  <c:v>723.00</c:v>
                </c:pt>
                <c:pt idx="724">
                  <c:v>724.00</c:v>
                </c:pt>
                <c:pt idx="725">
                  <c:v>725.01</c:v>
                </c:pt>
                <c:pt idx="726">
                  <c:v>726.01</c:v>
                </c:pt>
                <c:pt idx="727">
                  <c:v>727.00</c:v>
                </c:pt>
                <c:pt idx="728">
                  <c:v>728.01</c:v>
                </c:pt>
                <c:pt idx="729">
                  <c:v>729.01</c:v>
                </c:pt>
                <c:pt idx="730">
                  <c:v>730.01</c:v>
                </c:pt>
                <c:pt idx="731">
                  <c:v>731.00</c:v>
                </c:pt>
                <c:pt idx="732">
                  <c:v>732.01</c:v>
                </c:pt>
                <c:pt idx="733">
                  <c:v>733.01</c:v>
                </c:pt>
                <c:pt idx="734">
                  <c:v>734.00</c:v>
                </c:pt>
                <c:pt idx="735">
                  <c:v>735.00</c:v>
                </c:pt>
                <c:pt idx="736">
                  <c:v>736.01</c:v>
                </c:pt>
                <c:pt idx="737">
                  <c:v>737.01</c:v>
                </c:pt>
                <c:pt idx="738">
                  <c:v>738.00</c:v>
                </c:pt>
                <c:pt idx="739">
                  <c:v>739.01</c:v>
                </c:pt>
                <c:pt idx="740">
                  <c:v>740.01</c:v>
                </c:pt>
                <c:pt idx="741">
                  <c:v>741.00</c:v>
                </c:pt>
                <c:pt idx="742">
                  <c:v>742.00</c:v>
                </c:pt>
                <c:pt idx="743">
                  <c:v>743.01</c:v>
                </c:pt>
                <c:pt idx="744">
                  <c:v>744.01</c:v>
                </c:pt>
                <c:pt idx="745">
                  <c:v>745.00</c:v>
                </c:pt>
                <c:pt idx="746">
                  <c:v>746.01</c:v>
                </c:pt>
                <c:pt idx="747">
                  <c:v>747.01</c:v>
                </c:pt>
                <c:pt idx="748">
                  <c:v>748.01</c:v>
                </c:pt>
                <c:pt idx="749">
                  <c:v>749.00</c:v>
                </c:pt>
                <c:pt idx="750">
                  <c:v>750.01</c:v>
                </c:pt>
                <c:pt idx="751">
                  <c:v>751.01</c:v>
                </c:pt>
                <c:pt idx="752">
                  <c:v>752.00</c:v>
                </c:pt>
                <c:pt idx="753">
                  <c:v>753.00</c:v>
                </c:pt>
                <c:pt idx="754">
                  <c:v>754.01</c:v>
                </c:pt>
                <c:pt idx="755">
                  <c:v>755.01</c:v>
                </c:pt>
                <c:pt idx="756">
                  <c:v>756.00</c:v>
                </c:pt>
                <c:pt idx="757">
                  <c:v>757.01</c:v>
                </c:pt>
                <c:pt idx="758">
                  <c:v>758.01</c:v>
                </c:pt>
                <c:pt idx="759">
                  <c:v>759.01</c:v>
                </c:pt>
                <c:pt idx="760">
                  <c:v>760.00</c:v>
                </c:pt>
                <c:pt idx="761">
                  <c:v>761.01</c:v>
                </c:pt>
                <c:pt idx="762">
                  <c:v>762.01</c:v>
                </c:pt>
                <c:pt idx="763">
                  <c:v>763.00</c:v>
                </c:pt>
                <c:pt idx="764">
                  <c:v>764.00</c:v>
                </c:pt>
                <c:pt idx="765">
                  <c:v>765.01</c:v>
                </c:pt>
                <c:pt idx="766">
                  <c:v>766.01</c:v>
                </c:pt>
                <c:pt idx="767">
                  <c:v>767.00</c:v>
                </c:pt>
                <c:pt idx="768">
                  <c:v>768.01</c:v>
                </c:pt>
                <c:pt idx="769">
                  <c:v>769.01</c:v>
                </c:pt>
                <c:pt idx="770">
                  <c:v>770.01</c:v>
                </c:pt>
                <c:pt idx="771">
                  <c:v>771.00</c:v>
                </c:pt>
                <c:pt idx="772">
                  <c:v>772.01</c:v>
                </c:pt>
                <c:pt idx="773">
                  <c:v>773.01</c:v>
                </c:pt>
                <c:pt idx="774">
                  <c:v>774.00</c:v>
                </c:pt>
                <c:pt idx="775">
                  <c:v>775.00</c:v>
                </c:pt>
                <c:pt idx="776">
                  <c:v>776.01</c:v>
                </c:pt>
                <c:pt idx="777">
                  <c:v>777.01</c:v>
                </c:pt>
                <c:pt idx="778">
                  <c:v>778.00</c:v>
                </c:pt>
                <c:pt idx="779">
                  <c:v>779.01</c:v>
                </c:pt>
                <c:pt idx="780">
                  <c:v>780.01</c:v>
                </c:pt>
                <c:pt idx="781">
                  <c:v>781.01</c:v>
                </c:pt>
                <c:pt idx="782">
                  <c:v>782.00</c:v>
                </c:pt>
                <c:pt idx="783">
                  <c:v>783.01</c:v>
                </c:pt>
                <c:pt idx="784">
                  <c:v>784.01</c:v>
                </c:pt>
                <c:pt idx="785">
                  <c:v>785.00</c:v>
                </c:pt>
                <c:pt idx="786">
                  <c:v>786.00</c:v>
                </c:pt>
                <c:pt idx="787">
                  <c:v>787.01</c:v>
                </c:pt>
                <c:pt idx="788">
                  <c:v>788.01</c:v>
                </c:pt>
                <c:pt idx="789">
                  <c:v>789.00</c:v>
                </c:pt>
                <c:pt idx="790">
                  <c:v>790.01</c:v>
                </c:pt>
                <c:pt idx="791">
                  <c:v>791.01</c:v>
                </c:pt>
                <c:pt idx="792">
                  <c:v>792.01</c:v>
                </c:pt>
                <c:pt idx="793">
                  <c:v>793.00</c:v>
                </c:pt>
                <c:pt idx="794">
                  <c:v>794.01</c:v>
                </c:pt>
                <c:pt idx="795">
                  <c:v>795.01</c:v>
                </c:pt>
                <c:pt idx="796">
                  <c:v>796.00</c:v>
                </c:pt>
                <c:pt idx="797">
                  <c:v>797.00</c:v>
                </c:pt>
                <c:pt idx="798">
                  <c:v>798.01</c:v>
                </c:pt>
                <c:pt idx="799">
                  <c:v>799.01</c:v>
                </c:pt>
                <c:pt idx="800">
                  <c:v>800.00</c:v>
                </c:pt>
                <c:pt idx="801">
                  <c:v>801.01</c:v>
                </c:pt>
                <c:pt idx="802">
                  <c:v>802.01</c:v>
                </c:pt>
                <c:pt idx="803">
                  <c:v>803.00</c:v>
                </c:pt>
                <c:pt idx="804">
                  <c:v>804.00</c:v>
                </c:pt>
                <c:pt idx="805">
                  <c:v>805.01</c:v>
                </c:pt>
                <c:pt idx="806">
                  <c:v>806.01</c:v>
                </c:pt>
                <c:pt idx="807">
                  <c:v>807.00</c:v>
                </c:pt>
                <c:pt idx="808">
                  <c:v>808.01</c:v>
                </c:pt>
                <c:pt idx="809">
                  <c:v>809.01</c:v>
                </c:pt>
                <c:pt idx="810">
                  <c:v>810.01</c:v>
                </c:pt>
                <c:pt idx="811">
                  <c:v>811.00</c:v>
                </c:pt>
                <c:pt idx="812">
                  <c:v>812.01</c:v>
                </c:pt>
                <c:pt idx="813">
                  <c:v>813.01</c:v>
                </c:pt>
                <c:pt idx="814">
                  <c:v>814.00</c:v>
                </c:pt>
                <c:pt idx="815">
                  <c:v>815.00</c:v>
                </c:pt>
                <c:pt idx="816">
                  <c:v>816.01</c:v>
                </c:pt>
                <c:pt idx="817">
                  <c:v>817.01</c:v>
                </c:pt>
                <c:pt idx="818">
                  <c:v>818.00</c:v>
                </c:pt>
                <c:pt idx="819">
                  <c:v>819.01</c:v>
                </c:pt>
                <c:pt idx="820">
                  <c:v>820.01</c:v>
                </c:pt>
                <c:pt idx="821">
                  <c:v>821.01</c:v>
                </c:pt>
                <c:pt idx="822">
                  <c:v>822.00</c:v>
                </c:pt>
                <c:pt idx="823">
                  <c:v>823.01</c:v>
                </c:pt>
                <c:pt idx="824">
                  <c:v>824.01</c:v>
                </c:pt>
                <c:pt idx="825">
                  <c:v>825.00</c:v>
                </c:pt>
                <c:pt idx="826">
                  <c:v>826.00</c:v>
                </c:pt>
                <c:pt idx="827">
                  <c:v>827.01</c:v>
                </c:pt>
                <c:pt idx="828">
                  <c:v>828.01</c:v>
                </c:pt>
                <c:pt idx="829">
                  <c:v>829.00</c:v>
                </c:pt>
                <c:pt idx="830">
                  <c:v>830.01</c:v>
                </c:pt>
                <c:pt idx="831">
                  <c:v>831.01</c:v>
                </c:pt>
                <c:pt idx="832">
                  <c:v>832.01</c:v>
                </c:pt>
                <c:pt idx="833">
                  <c:v>833.00</c:v>
                </c:pt>
                <c:pt idx="834">
                  <c:v>834.01</c:v>
                </c:pt>
                <c:pt idx="835">
                  <c:v>835.01</c:v>
                </c:pt>
                <c:pt idx="836">
                  <c:v>836.00</c:v>
                </c:pt>
                <c:pt idx="837">
                  <c:v>837.00</c:v>
                </c:pt>
                <c:pt idx="838">
                  <c:v>838.01</c:v>
                </c:pt>
                <c:pt idx="839">
                  <c:v>839.01</c:v>
                </c:pt>
                <c:pt idx="840">
                  <c:v>840.00</c:v>
                </c:pt>
                <c:pt idx="841">
                  <c:v>841.01</c:v>
                </c:pt>
                <c:pt idx="842">
                  <c:v>842.01</c:v>
                </c:pt>
                <c:pt idx="843">
                  <c:v>843.00</c:v>
                </c:pt>
                <c:pt idx="844">
                  <c:v>844.00</c:v>
                </c:pt>
                <c:pt idx="845">
                  <c:v>845.01</c:v>
                </c:pt>
                <c:pt idx="846">
                  <c:v>846.01</c:v>
                </c:pt>
                <c:pt idx="847">
                  <c:v>847.00</c:v>
                </c:pt>
                <c:pt idx="848">
                  <c:v>848.01</c:v>
                </c:pt>
                <c:pt idx="849">
                  <c:v>849.01</c:v>
                </c:pt>
                <c:pt idx="850">
                  <c:v>850.01</c:v>
                </c:pt>
                <c:pt idx="851">
                  <c:v>851.00</c:v>
                </c:pt>
                <c:pt idx="852">
                  <c:v>852.01</c:v>
                </c:pt>
                <c:pt idx="853">
                  <c:v>853.01</c:v>
                </c:pt>
                <c:pt idx="854">
                  <c:v>854.00</c:v>
                </c:pt>
                <c:pt idx="855">
                  <c:v>855.00</c:v>
                </c:pt>
                <c:pt idx="856">
                  <c:v>856.01</c:v>
                </c:pt>
                <c:pt idx="857">
                  <c:v>857.01</c:v>
                </c:pt>
                <c:pt idx="858">
                  <c:v>858.00</c:v>
                </c:pt>
                <c:pt idx="859">
                  <c:v>859.01</c:v>
                </c:pt>
                <c:pt idx="860">
                  <c:v>860.01</c:v>
                </c:pt>
                <c:pt idx="861">
                  <c:v>861.01</c:v>
                </c:pt>
                <c:pt idx="862">
                  <c:v>862.00</c:v>
                </c:pt>
                <c:pt idx="863">
                  <c:v>863.01</c:v>
                </c:pt>
                <c:pt idx="864">
                  <c:v>864.01</c:v>
                </c:pt>
                <c:pt idx="865">
                  <c:v>865.00</c:v>
                </c:pt>
                <c:pt idx="866">
                  <c:v>866.00</c:v>
                </c:pt>
                <c:pt idx="867">
                  <c:v>867.01</c:v>
                </c:pt>
                <c:pt idx="868">
                  <c:v>868.01</c:v>
                </c:pt>
                <c:pt idx="869">
                  <c:v>869.00</c:v>
                </c:pt>
                <c:pt idx="870">
                  <c:v>870.01</c:v>
                </c:pt>
                <c:pt idx="871">
                  <c:v>871.01</c:v>
                </c:pt>
                <c:pt idx="872">
                  <c:v>872.01</c:v>
                </c:pt>
                <c:pt idx="873">
                  <c:v>873.00</c:v>
                </c:pt>
                <c:pt idx="874">
                  <c:v>874.01</c:v>
                </c:pt>
                <c:pt idx="875">
                  <c:v>875.01</c:v>
                </c:pt>
                <c:pt idx="876">
                  <c:v>876.00</c:v>
                </c:pt>
                <c:pt idx="877">
                  <c:v>877.00</c:v>
                </c:pt>
                <c:pt idx="878">
                  <c:v>878.01</c:v>
                </c:pt>
                <c:pt idx="879">
                  <c:v>879.01</c:v>
                </c:pt>
                <c:pt idx="880">
                  <c:v>880.00</c:v>
                </c:pt>
                <c:pt idx="881">
                  <c:v>881.01</c:v>
                </c:pt>
                <c:pt idx="882">
                  <c:v>882.01</c:v>
                </c:pt>
                <c:pt idx="883">
                  <c:v>883.00</c:v>
                </c:pt>
                <c:pt idx="884">
                  <c:v>884.00</c:v>
                </c:pt>
                <c:pt idx="885">
                  <c:v>885.01</c:v>
                </c:pt>
                <c:pt idx="886">
                  <c:v>886.01</c:v>
                </c:pt>
                <c:pt idx="887">
                  <c:v>887.00</c:v>
                </c:pt>
                <c:pt idx="888">
                  <c:v>888.01</c:v>
                </c:pt>
                <c:pt idx="889">
                  <c:v>889.01</c:v>
                </c:pt>
                <c:pt idx="890">
                  <c:v>890.01</c:v>
                </c:pt>
                <c:pt idx="891">
                  <c:v>891.00</c:v>
                </c:pt>
                <c:pt idx="892">
                  <c:v>892.01</c:v>
                </c:pt>
                <c:pt idx="893">
                  <c:v>893.01</c:v>
                </c:pt>
                <c:pt idx="894">
                  <c:v>894.00</c:v>
                </c:pt>
                <c:pt idx="895">
                  <c:v>895.00</c:v>
                </c:pt>
                <c:pt idx="896">
                  <c:v>896.01</c:v>
                </c:pt>
                <c:pt idx="897">
                  <c:v>897.01</c:v>
                </c:pt>
                <c:pt idx="898">
                  <c:v>898.00</c:v>
                </c:pt>
                <c:pt idx="899">
                  <c:v>899.01</c:v>
                </c:pt>
                <c:pt idx="900">
                  <c:v>900.01</c:v>
                </c:pt>
                <c:pt idx="901">
                  <c:v>901.01</c:v>
                </c:pt>
                <c:pt idx="902">
                  <c:v>902.00</c:v>
                </c:pt>
                <c:pt idx="903">
                  <c:v>903.01</c:v>
                </c:pt>
                <c:pt idx="904">
                  <c:v>904.01</c:v>
                </c:pt>
                <c:pt idx="905">
                  <c:v>905.00</c:v>
                </c:pt>
                <c:pt idx="906">
                  <c:v>906.00</c:v>
                </c:pt>
                <c:pt idx="907">
                  <c:v>907.01</c:v>
                </c:pt>
                <c:pt idx="908">
                  <c:v>908.01</c:v>
                </c:pt>
                <c:pt idx="909">
                  <c:v>909.00</c:v>
                </c:pt>
                <c:pt idx="910">
                  <c:v>910.01</c:v>
                </c:pt>
                <c:pt idx="911">
                  <c:v>911.01</c:v>
                </c:pt>
                <c:pt idx="912">
                  <c:v>912.01</c:v>
                </c:pt>
                <c:pt idx="913">
                  <c:v>913.00</c:v>
                </c:pt>
                <c:pt idx="914">
                  <c:v>914.01</c:v>
                </c:pt>
                <c:pt idx="915">
                  <c:v>915.01</c:v>
                </c:pt>
                <c:pt idx="916">
                  <c:v>916.00</c:v>
                </c:pt>
                <c:pt idx="917">
                  <c:v>917.01</c:v>
                </c:pt>
                <c:pt idx="918">
                  <c:v>918.01</c:v>
                </c:pt>
                <c:pt idx="919">
                  <c:v>919.01</c:v>
                </c:pt>
                <c:pt idx="920">
                  <c:v>920.00</c:v>
                </c:pt>
                <c:pt idx="921">
                  <c:v>921.01</c:v>
                </c:pt>
                <c:pt idx="922">
                  <c:v>922.01</c:v>
                </c:pt>
                <c:pt idx="923">
                  <c:v>923.00</c:v>
                </c:pt>
                <c:pt idx="924">
                  <c:v>924.00</c:v>
                </c:pt>
                <c:pt idx="925">
                  <c:v>925.01</c:v>
                </c:pt>
                <c:pt idx="926">
                  <c:v>926.01</c:v>
                </c:pt>
                <c:pt idx="927">
                  <c:v>927.00</c:v>
                </c:pt>
                <c:pt idx="928">
                  <c:v>928.01</c:v>
                </c:pt>
                <c:pt idx="929">
                  <c:v>929.01</c:v>
                </c:pt>
                <c:pt idx="930">
                  <c:v>930.01</c:v>
                </c:pt>
                <c:pt idx="931">
                  <c:v>931.00</c:v>
                </c:pt>
                <c:pt idx="932">
                  <c:v>932.01</c:v>
                </c:pt>
                <c:pt idx="933">
                  <c:v>933.01</c:v>
                </c:pt>
                <c:pt idx="934">
                  <c:v>934.00</c:v>
                </c:pt>
                <c:pt idx="935">
                  <c:v>935.01</c:v>
                </c:pt>
                <c:pt idx="936">
                  <c:v>936.01</c:v>
                </c:pt>
                <c:pt idx="937">
                  <c:v>937.01</c:v>
                </c:pt>
                <c:pt idx="938">
                  <c:v>938.00</c:v>
                </c:pt>
                <c:pt idx="939">
                  <c:v>939.01</c:v>
                </c:pt>
                <c:pt idx="940">
                  <c:v>940.01</c:v>
                </c:pt>
                <c:pt idx="941">
                  <c:v>941.01</c:v>
                </c:pt>
                <c:pt idx="942">
                  <c:v>942.00</c:v>
                </c:pt>
                <c:pt idx="943">
                  <c:v>943.01</c:v>
                </c:pt>
                <c:pt idx="944">
                  <c:v>944.01</c:v>
                </c:pt>
                <c:pt idx="945">
                  <c:v>945.00</c:v>
                </c:pt>
                <c:pt idx="946">
                  <c:v>946.00</c:v>
                </c:pt>
                <c:pt idx="947">
                  <c:v>947.01</c:v>
                </c:pt>
                <c:pt idx="948">
                  <c:v>948.01</c:v>
                </c:pt>
                <c:pt idx="949">
                  <c:v>949.00</c:v>
                </c:pt>
                <c:pt idx="950">
                  <c:v>950.01</c:v>
                </c:pt>
                <c:pt idx="951">
                  <c:v>951.01</c:v>
                </c:pt>
                <c:pt idx="952">
                  <c:v>952.01</c:v>
                </c:pt>
                <c:pt idx="953">
                  <c:v>953.00</c:v>
                </c:pt>
                <c:pt idx="954">
                  <c:v>954.01</c:v>
                </c:pt>
                <c:pt idx="955">
                  <c:v>955.01</c:v>
                </c:pt>
                <c:pt idx="956">
                  <c:v>956.00</c:v>
                </c:pt>
                <c:pt idx="957">
                  <c:v>957.01</c:v>
                </c:pt>
                <c:pt idx="958">
                  <c:v>958.01</c:v>
                </c:pt>
                <c:pt idx="959">
                  <c:v>959.01</c:v>
                </c:pt>
                <c:pt idx="960">
                  <c:v>960.00</c:v>
                </c:pt>
                <c:pt idx="961">
                  <c:v>961.01</c:v>
                </c:pt>
                <c:pt idx="962">
                  <c:v>962.01</c:v>
                </c:pt>
                <c:pt idx="963">
                  <c:v>963.00</c:v>
                </c:pt>
                <c:pt idx="964">
                  <c:v>964.00</c:v>
                </c:pt>
                <c:pt idx="965">
                  <c:v>965.01</c:v>
                </c:pt>
                <c:pt idx="966">
                  <c:v>966.01</c:v>
                </c:pt>
                <c:pt idx="967">
                  <c:v>967.00</c:v>
                </c:pt>
                <c:pt idx="968">
                  <c:v>968.01</c:v>
                </c:pt>
                <c:pt idx="969">
                  <c:v>969.01</c:v>
                </c:pt>
                <c:pt idx="970">
                  <c:v>970.01</c:v>
                </c:pt>
                <c:pt idx="971">
                  <c:v>971.00</c:v>
                </c:pt>
                <c:pt idx="972">
                  <c:v>972.01</c:v>
                </c:pt>
                <c:pt idx="973">
                  <c:v>973.01</c:v>
                </c:pt>
                <c:pt idx="974">
                  <c:v>974.00</c:v>
                </c:pt>
                <c:pt idx="975">
                  <c:v>975.00</c:v>
                </c:pt>
                <c:pt idx="976">
                  <c:v>976.01</c:v>
                </c:pt>
                <c:pt idx="977">
                  <c:v>977.01</c:v>
                </c:pt>
                <c:pt idx="978">
                  <c:v>978.00</c:v>
                </c:pt>
                <c:pt idx="979">
                  <c:v>979.01</c:v>
                </c:pt>
                <c:pt idx="980">
                  <c:v>980.01</c:v>
                </c:pt>
                <c:pt idx="981">
                  <c:v>981.01</c:v>
                </c:pt>
                <c:pt idx="982">
                  <c:v>982.00</c:v>
                </c:pt>
                <c:pt idx="983">
                  <c:v>983.01</c:v>
                </c:pt>
                <c:pt idx="984">
                  <c:v>984.01</c:v>
                </c:pt>
                <c:pt idx="985">
                  <c:v>985.00</c:v>
                </c:pt>
                <c:pt idx="986">
                  <c:v>986.00</c:v>
                </c:pt>
                <c:pt idx="987">
                  <c:v>987.01</c:v>
                </c:pt>
                <c:pt idx="988">
                  <c:v>988.01</c:v>
                </c:pt>
                <c:pt idx="989">
                  <c:v>989.00</c:v>
                </c:pt>
                <c:pt idx="990">
                  <c:v>990.01</c:v>
                </c:pt>
                <c:pt idx="991">
                  <c:v>991.01</c:v>
                </c:pt>
                <c:pt idx="992">
                  <c:v>992.01</c:v>
                </c:pt>
                <c:pt idx="993">
                  <c:v>993.00</c:v>
                </c:pt>
                <c:pt idx="994">
                  <c:v>994.01</c:v>
                </c:pt>
                <c:pt idx="995">
                  <c:v>995.01</c:v>
                </c:pt>
                <c:pt idx="996">
                  <c:v>996.00</c:v>
                </c:pt>
                <c:pt idx="997">
                  <c:v>997.01</c:v>
                </c:pt>
                <c:pt idx="998">
                  <c:v>998.01</c:v>
                </c:pt>
                <c:pt idx="999">
                  <c:v>999.01</c:v>
                </c:pt>
                <c:pt idx="1000">
                  <c:v>1,000.00</c:v>
                </c:pt>
                <c:pt idx="1001">
                  <c:v>1,001.01</c:v>
                </c:pt>
                <c:pt idx="1002">
                  <c:v>1,002.01</c:v>
                </c:pt>
                <c:pt idx="1003">
                  <c:v>1,003.00</c:v>
                </c:pt>
                <c:pt idx="1004">
                  <c:v>1,004.00</c:v>
                </c:pt>
                <c:pt idx="1005">
                  <c:v>1,005.01</c:v>
                </c:pt>
                <c:pt idx="1006">
                  <c:v>1,006.01</c:v>
                </c:pt>
                <c:pt idx="1007">
                  <c:v>1,007.00</c:v>
                </c:pt>
                <c:pt idx="1008">
                  <c:v>1,008.01</c:v>
                </c:pt>
                <c:pt idx="1009">
                  <c:v>1,009.01</c:v>
                </c:pt>
                <c:pt idx="1010">
                  <c:v>1,010.01</c:v>
                </c:pt>
                <c:pt idx="1011">
                  <c:v>1,011.00</c:v>
                </c:pt>
                <c:pt idx="1012">
                  <c:v>1,012.01</c:v>
                </c:pt>
                <c:pt idx="1013">
                  <c:v>1,013.01</c:v>
                </c:pt>
                <c:pt idx="1014">
                  <c:v>1,014.00</c:v>
                </c:pt>
                <c:pt idx="1015">
                  <c:v>1,015.00</c:v>
                </c:pt>
                <c:pt idx="1016">
                  <c:v>1,016.01</c:v>
                </c:pt>
                <c:pt idx="1017">
                  <c:v>1,017.01</c:v>
                </c:pt>
                <c:pt idx="1018">
                  <c:v>1,018.00</c:v>
                </c:pt>
                <c:pt idx="1019">
                  <c:v>1,019.01</c:v>
                </c:pt>
                <c:pt idx="1020">
                  <c:v>1,020.01</c:v>
                </c:pt>
                <c:pt idx="1021">
                  <c:v>1,021.01</c:v>
                </c:pt>
                <c:pt idx="1022">
                  <c:v>1,022.00</c:v>
                </c:pt>
                <c:pt idx="1023">
                  <c:v>1,023.01</c:v>
                </c:pt>
                <c:pt idx="1024">
                  <c:v>1,024.01</c:v>
                </c:pt>
                <c:pt idx="1025">
                  <c:v>1,025.00</c:v>
                </c:pt>
                <c:pt idx="1026">
                  <c:v>1,026.00</c:v>
                </c:pt>
                <c:pt idx="1027">
                  <c:v>1,027.01</c:v>
                </c:pt>
                <c:pt idx="1028">
                  <c:v>1,028.01</c:v>
                </c:pt>
                <c:pt idx="1029">
                  <c:v>1,029.00</c:v>
                </c:pt>
                <c:pt idx="1030">
                  <c:v>1,030.01</c:v>
                </c:pt>
                <c:pt idx="1031">
                  <c:v>1,031.01</c:v>
                </c:pt>
                <c:pt idx="1032">
                  <c:v>1,032.01</c:v>
                </c:pt>
                <c:pt idx="1033">
                  <c:v>1,033.00</c:v>
                </c:pt>
                <c:pt idx="1034">
                  <c:v>1,034.01</c:v>
                </c:pt>
                <c:pt idx="1035">
                  <c:v>1,035.01</c:v>
                </c:pt>
                <c:pt idx="1036">
                  <c:v>1,036.00</c:v>
                </c:pt>
                <c:pt idx="1037">
                  <c:v>1,037.00</c:v>
                </c:pt>
                <c:pt idx="1038">
                  <c:v>1,038.01</c:v>
                </c:pt>
                <c:pt idx="1039">
                  <c:v>1,039.01</c:v>
                </c:pt>
                <c:pt idx="1040">
                  <c:v>1,040.00</c:v>
                </c:pt>
                <c:pt idx="1041">
                  <c:v>1,041.01</c:v>
                </c:pt>
                <c:pt idx="1042">
                  <c:v>1,042.01</c:v>
                </c:pt>
                <c:pt idx="1043">
                  <c:v>1,043.01</c:v>
                </c:pt>
                <c:pt idx="1044">
                  <c:v>1,044.00</c:v>
                </c:pt>
                <c:pt idx="1045">
                  <c:v>1,045.01</c:v>
                </c:pt>
                <c:pt idx="1046">
                  <c:v>1,046.01</c:v>
                </c:pt>
                <c:pt idx="1047">
                  <c:v>1,047.00</c:v>
                </c:pt>
                <c:pt idx="1048">
                  <c:v>1,048.01</c:v>
                </c:pt>
                <c:pt idx="1049">
                  <c:v>1,049.01</c:v>
                </c:pt>
                <c:pt idx="1050">
                  <c:v>1,050.01</c:v>
                </c:pt>
                <c:pt idx="1051">
                  <c:v>1,051.00</c:v>
                </c:pt>
                <c:pt idx="1052">
                  <c:v>1,052.01</c:v>
                </c:pt>
                <c:pt idx="1053">
                  <c:v>1,053.01</c:v>
                </c:pt>
                <c:pt idx="1054">
                  <c:v>1,054.00</c:v>
                </c:pt>
                <c:pt idx="1055">
                  <c:v>1,055.00</c:v>
                </c:pt>
                <c:pt idx="1056">
                  <c:v>1,056.01</c:v>
                </c:pt>
                <c:pt idx="1057">
                  <c:v>1,057.01</c:v>
                </c:pt>
                <c:pt idx="1058">
                  <c:v>1,058.00</c:v>
                </c:pt>
                <c:pt idx="1059">
                  <c:v>1,059.01</c:v>
                </c:pt>
                <c:pt idx="1060">
                  <c:v>1,060.01</c:v>
                </c:pt>
                <c:pt idx="1061">
                  <c:v>1,061.01</c:v>
                </c:pt>
                <c:pt idx="1062">
                  <c:v>1,062.00</c:v>
                </c:pt>
                <c:pt idx="1063">
                  <c:v>1,063.01</c:v>
                </c:pt>
                <c:pt idx="1064">
                  <c:v>1,064.01</c:v>
                </c:pt>
                <c:pt idx="1065">
                  <c:v>1,065.00</c:v>
                </c:pt>
                <c:pt idx="1066">
                  <c:v>1,066.00</c:v>
                </c:pt>
                <c:pt idx="1067">
                  <c:v>1,067.01</c:v>
                </c:pt>
                <c:pt idx="1068">
                  <c:v>1,068.01</c:v>
                </c:pt>
                <c:pt idx="1069">
                  <c:v>1,069.00</c:v>
                </c:pt>
                <c:pt idx="1070">
                  <c:v>1,070.01</c:v>
                </c:pt>
                <c:pt idx="1071">
                  <c:v>1,071.01</c:v>
                </c:pt>
                <c:pt idx="1072">
                  <c:v>1,072.01</c:v>
                </c:pt>
                <c:pt idx="1073">
                  <c:v>1,073.00</c:v>
                </c:pt>
                <c:pt idx="1074">
                  <c:v>1,074.01</c:v>
                </c:pt>
                <c:pt idx="1075">
                  <c:v>1,075.01</c:v>
                </c:pt>
                <c:pt idx="1076">
                  <c:v>1,076.00</c:v>
                </c:pt>
                <c:pt idx="1077">
                  <c:v>1,077.00</c:v>
                </c:pt>
                <c:pt idx="1078">
                  <c:v>1,078.01</c:v>
                </c:pt>
                <c:pt idx="1079">
                  <c:v>1,079.01</c:v>
                </c:pt>
                <c:pt idx="1080">
                  <c:v>1,080.00</c:v>
                </c:pt>
                <c:pt idx="1081">
                  <c:v>1,081.01</c:v>
                </c:pt>
                <c:pt idx="1082">
                  <c:v>1,082.01</c:v>
                </c:pt>
                <c:pt idx="1083">
                  <c:v>1,083.01</c:v>
                </c:pt>
                <c:pt idx="1084">
                  <c:v>1,084.00</c:v>
                </c:pt>
                <c:pt idx="1085">
                  <c:v>1,085.01</c:v>
                </c:pt>
                <c:pt idx="1086">
                  <c:v>1,086.01</c:v>
                </c:pt>
                <c:pt idx="1087">
                  <c:v>1,087.00</c:v>
                </c:pt>
                <c:pt idx="1088">
                  <c:v>1,088.01</c:v>
                </c:pt>
                <c:pt idx="1089">
                  <c:v>1,089.01</c:v>
                </c:pt>
                <c:pt idx="1090">
                  <c:v>1,090.01</c:v>
                </c:pt>
                <c:pt idx="1091">
                  <c:v>1,091.00</c:v>
                </c:pt>
                <c:pt idx="1092">
                  <c:v>1,092.01</c:v>
                </c:pt>
                <c:pt idx="1093">
                  <c:v>1,093.01</c:v>
                </c:pt>
                <c:pt idx="1094">
                  <c:v>1,094.00</c:v>
                </c:pt>
                <c:pt idx="1095">
                  <c:v>1,095.00</c:v>
                </c:pt>
                <c:pt idx="1096">
                  <c:v>1,096.01</c:v>
                </c:pt>
                <c:pt idx="1097">
                  <c:v>1,097.01</c:v>
                </c:pt>
                <c:pt idx="1098">
                  <c:v>1,098.00</c:v>
                </c:pt>
                <c:pt idx="1099">
                  <c:v>1,099.01</c:v>
                </c:pt>
                <c:pt idx="1100">
                  <c:v>1,100.01</c:v>
                </c:pt>
                <c:pt idx="1101">
                  <c:v>1,101.01</c:v>
                </c:pt>
                <c:pt idx="1102">
                  <c:v>1,102.00</c:v>
                </c:pt>
                <c:pt idx="1103">
                  <c:v>1,103.01</c:v>
                </c:pt>
                <c:pt idx="1104">
                  <c:v>1,104.01</c:v>
                </c:pt>
                <c:pt idx="1105">
                  <c:v>1,105.00</c:v>
                </c:pt>
                <c:pt idx="1106">
                  <c:v>1,106.00</c:v>
                </c:pt>
                <c:pt idx="1107">
                  <c:v>1,107.01</c:v>
                </c:pt>
                <c:pt idx="1108">
                  <c:v>1,108.01</c:v>
                </c:pt>
                <c:pt idx="1109">
                  <c:v>1,109.00</c:v>
                </c:pt>
                <c:pt idx="1110">
                  <c:v>1,110.01</c:v>
                </c:pt>
                <c:pt idx="1111">
                  <c:v>1,111.01</c:v>
                </c:pt>
                <c:pt idx="1112">
                  <c:v>1,112.01</c:v>
                </c:pt>
                <c:pt idx="1113">
                  <c:v>1,113.00</c:v>
                </c:pt>
                <c:pt idx="1114">
                  <c:v>1,114.01</c:v>
                </c:pt>
                <c:pt idx="1115">
                  <c:v>1,115.01</c:v>
                </c:pt>
                <c:pt idx="1116">
                  <c:v>1,116.00</c:v>
                </c:pt>
                <c:pt idx="1117">
                  <c:v>1,117.00</c:v>
                </c:pt>
                <c:pt idx="1118">
                  <c:v>1,118.01</c:v>
                </c:pt>
                <c:pt idx="1119">
                  <c:v>1,119.01</c:v>
                </c:pt>
                <c:pt idx="1120">
                  <c:v>1,120.00</c:v>
                </c:pt>
                <c:pt idx="1121">
                  <c:v>1,121.01</c:v>
                </c:pt>
                <c:pt idx="1122">
                  <c:v>1,122.01</c:v>
                </c:pt>
                <c:pt idx="1123">
                  <c:v>1,123.01</c:v>
                </c:pt>
                <c:pt idx="1124">
                  <c:v>1,124.00</c:v>
                </c:pt>
                <c:pt idx="1125">
                  <c:v>1,125.01</c:v>
                </c:pt>
                <c:pt idx="1126">
                  <c:v>1,126.01</c:v>
                </c:pt>
                <c:pt idx="1127">
                  <c:v>1,127.00</c:v>
                </c:pt>
                <c:pt idx="1128">
                  <c:v>1,128.01</c:v>
                </c:pt>
                <c:pt idx="1129">
                  <c:v>1,129.01</c:v>
                </c:pt>
                <c:pt idx="1130">
                  <c:v>1,130.01</c:v>
                </c:pt>
                <c:pt idx="1131">
                  <c:v>1,131.00</c:v>
                </c:pt>
                <c:pt idx="1132">
                  <c:v>1,132.01</c:v>
                </c:pt>
                <c:pt idx="1133">
                  <c:v>1,133.01</c:v>
                </c:pt>
                <c:pt idx="1134">
                  <c:v>1,134.00</c:v>
                </c:pt>
                <c:pt idx="1135">
                  <c:v>1,135.00</c:v>
                </c:pt>
                <c:pt idx="1136">
                  <c:v>1,136.01</c:v>
                </c:pt>
                <c:pt idx="1137">
                  <c:v>1,137.01</c:v>
                </c:pt>
                <c:pt idx="1138">
                  <c:v>1,138.00</c:v>
                </c:pt>
                <c:pt idx="1139">
                  <c:v>1,139.01</c:v>
                </c:pt>
                <c:pt idx="1140">
                  <c:v>1,140.01</c:v>
                </c:pt>
                <c:pt idx="1141">
                  <c:v>1,141.01</c:v>
                </c:pt>
                <c:pt idx="1142">
                  <c:v>1,142.00</c:v>
                </c:pt>
                <c:pt idx="1143">
                  <c:v>1,143.01</c:v>
                </c:pt>
                <c:pt idx="1144">
                  <c:v>1,144.01</c:v>
                </c:pt>
                <c:pt idx="1145">
                  <c:v>1,145.00</c:v>
                </c:pt>
                <c:pt idx="1146">
                  <c:v>1,146.00</c:v>
                </c:pt>
                <c:pt idx="1147">
                  <c:v>1,147.01</c:v>
                </c:pt>
                <c:pt idx="1148">
                  <c:v>1,148.01</c:v>
                </c:pt>
                <c:pt idx="1149">
                  <c:v>1,149.00</c:v>
                </c:pt>
                <c:pt idx="1150">
                  <c:v>1,150.01</c:v>
                </c:pt>
                <c:pt idx="1151">
                  <c:v>1,151.01</c:v>
                </c:pt>
                <c:pt idx="1152">
                  <c:v>1,152.01</c:v>
                </c:pt>
                <c:pt idx="1153">
                  <c:v>1,153.00</c:v>
                </c:pt>
                <c:pt idx="1154">
                  <c:v>1,154.01</c:v>
                </c:pt>
                <c:pt idx="1155">
                  <c:v>1,155.01</c:v>
                </c:pt>
                <c:pt idx="1156">
                  <c:v>1,156.00</c:v>
                </c:pt>
                <c:pt idx="1157">
                  <c:v>1,157.00</c:v>
                </c:pt>
                <c:pt idx="1158">
                  <c:v>1,158.01</c:v>
                </c:pt>
                <c:pt idx="1159">
                  <c:v>1,159.01</c:v>
                </c:pt>
                <c:pt idx="1160">
                  <c:v>1,160.00</c:v>
                </c:pt>
                <c:pt idx="1161">
                  <c:v>1,161.01</c:v>
                </c:pt>
                <c:pt idx="1162">
                  <c:v>1,162.01</c:v>
                </c:pt>
                <c:pt idx="1163">
                  <c:v>1,163.01</c:v>
                </c:pt>
                <c:pt idx="1164">
                  <c:v>1,164.00</c:v>
                </c:pt>
                <c:pt idx="1165">
                  <c:v>1,165.01</c:v>
                </c:pt>
                <c:pt idx="1166">
                  <c:v>1,166.01</c:v>
                </c:pt>
                <c:pt idx="1167">
                  <c:v>1,167.00</c:v>
                </c:pt>
                <c:pt idx="1168">
                  <c:v>1,168.01</c:v>
                </c:pt>
                <c:pt idx="1169">
                  <c:v>1,169.01</c:v>
                </c:pt>
                <c:pt idx="1170">
                  <c:v>1,170.01</c:v>
                </c:pt>
                <c:pt idx="1171">
                  <c:v>1,171.00</c:v>
                </c:pt>
                <c:pt idx="1172">
                  <c:v>1,172.01</c:v>
                </c:pt>
                <c:pt idx="1173">
                  <c:v>1,173.01</c:v>
                </c:pt>
                <c:pt idx="1174">
                  <c:v>1,174.00</c:v>
                </c:pt>
                <c:pt idx="1175">
                  <c:v>1,175.00</c:v>
                </c:pt>
                <c:pt idx="1176">
                  <c:v>1,176.01</c:v>
                </c:pt>
                <c:pt idx="1177">
                  <c:v>1,177.01</c:v>
                </c:pt>
                <c:pt idx="1178">
                  <c:v>1,178.00</c:v>
                </c:pt>
                <c:pt idx="1179">
                  <c:v>1,179.01</c:v>
                </c:pt>
                <c:pt idx="1180">
                  <c:v>1,180.01</c:v>
                </c:pt>
                <c:pt idx="1181">
                  <c:v>1,181.01</c:v>
                </c:pt>
                <c:pt idx="1182">
                  <c:v>1,182.00</c:v>
                </c:pt>
                <c:pt idx="1183">
                  <c:v>1,183.01</c:v>
                </c:pt>
                <c:pt idx="1184">
                  <c:v>1,184.01</c:v>
                </c:pt>
                <c:pt idx="1185">
                  <c:v>1,185.00</c:v>
                </c:pt>
                <c:pt idx="1186">
                  <c:v>1,186.00</c:v>
                </c:pt>
                <c:pt idx="1187">
                  <c:v>1,187.01</c:v>
                </c:pt>
                <c:pt idx="1188">
                  <c:v>1,188.01</c:v>
                </c:pt>
                <c:pt idx="1189">
                  <c:v>1,189.00</c:v>
                </c:pt>
                <c:pt idx="1190">
                  <c:v>1,190.01</c:v>
                </c:pt>
                <c:pt idx="1191">
                  <c:v>1,191.01</c:v>
                </c:pt>
                <c:pt idx="1192">
                  <c:v>1,192.01</c:v>
                </c:pt>
                <c:pt idx="1193">
                  <c:v>1,193.00</c:v>
                </c:pt>
                <c:pt idx="1194">
                  <c:v>1,194.01</c:v>
                </c:pt>
                <c:pt idx="1195">
                  <c:v>1,195.01</c:v>
                </c:pt>
                <c:pt idx="1196">
                  <c:v>1,196.00</c:v>
                </c:pt>
                <c:pt idx="1197">
                  <c:v>1,197.00</c:v>
                </c:pt>
                <c:pt idx="1198">
                  <c:v>1,198.01</c:v>
                </c:pt>
                <c:pt idx="1199">
                  <c:v>1,199.01</c:v>
                </c:pt>
                <c:pt idx="1200">
                  <c:v>1,200.00</c:v>
                </c:pt>
                <c:pt idx="1201">
                  <c:v>1,201.01</c:v>
                </c:pt>
                <c:pt idx="1202">
                  <c:v>1,202.01</c:v>
                </c:pt>
                <c:pt idx="1203">
                  <c:v>1,203.00</c:v>
                </c:pt>
                <c:pt idx="1204">
                  <c:v>1,204.00</c:v>
                </c:pt>
                <c:pt idx="1205">
                  <c:v>1,205.01</c:v>
                </c:pt>
                <c:pt idx="1206">
                  <c:v>1,206.01</c:v>
                </c:pt>
                <c:pt idx="1207">
                  <c:v>1,207.00</c:v>
                </c:pt>
                <c:pt idx="1208">
                  <c:v>1,208.01</c:v>
                </c:pt>
                <c:pt idx="1209">
                  <c:v>1,209.01</c:v>
                </c:pt>
                <c:pt idx="1210">
                  <c:v>1,210.01</c:v>
                </c:pt>
                <c:pt idx="1211">
                  <c:v>1,211.00</c:v>
                </c:pt>
                <c:pt idx="1212">
                  <c:v>1,212.01</c:v>
                </c:pt>
                <c:pt idx="1213">
                  <c:v>1,213.01</c:v>
                </c:pt>
                <c:pt idx="1214">
                  <c:v>1,214.00</c:v>
                </c:pt>
                <c:pt idx="1215">
                  <c:v>1,215.00</c:v>
                </c:pt>
                <c:pt idx="1216">
                  <c:v>1,216.01</c:v>
                </c:pt>
                <c:pt idx="1217">
                  <c:v>1,217.01</c:v>
                </c:pt>
                <c:pt idx="1218">
                  <c:v>1,218.00</c:v>
                </c:pt>
                <c:pt idx="1219">
                  <c:v>1,219.01</c:v>
                </c:pt>
                <c:pt idx="1220">
                  <c:v>1,220.01</c:v>
                </c:pt>
                <c:pt idx="1221">
                  <c:v>1,221.01</c:v>
                </c:pt>
                <c:pt idx="1222">
                  <c:v>1,222.00</c:v>
                </c:pt>
                <c:pt idx="1223">
                  <c:v>1,223.01</c:v>
                </c:pt>
                <c:pt idx="1224">
                  <c:v>1,224.01</c:v>
                </c:pt>
                <c:pt idx="1225">
                  <c:v>1,225.00</c:v>
                </c:pt>
                <c:pt idx="1226">
                  <c:v>1,226.00</c:v>
                </c:pt>
                <c:pt idx="1227">
                  <c:v>1,227.01</c:v>
                </c:pt>
                <c:pt idx="1228">
                  <c:v>1,228.01</c:v>
                </c:pt>
                <c:pt idx="1229">
                  <c:v>1,229.00</c:v>
                </c:pt>
                <c:pt idx="1230">
                  <c:v>1,230.01</c:v>
                </c:pt>
                <c:pt idx="1231">
                  <c:v>1,231.01</c:v>
                </c:pt>
                <c:pt idx="1232">
                  <c:v>1,232.01</c:v>
                </c:pt>
                <c:pt idx="1233">
                  <c:v>1,233.00</c:v>
                </c:pt>
                <c:pt idx="1234">
                  <c:v>1,234.01</c:v>
                </c:pt>
                <c:pt idx="1235">
                  <c:v>1,235.01</c:v>
                </c:pt>
                <c:pt idx="1236">
                  <c:v>1,236.00</c:v>
                </c:pt>
                <c:pt idx="1237">
                  <c:v>1,237.00</c:v>
                </c:pt>
                <c:pt idx="1238">
                  <c:v>1,238.01</c:v>
                </c:pt>
                <c:pt idx="1239">
                  <c:v>1,239.01</c:v>
                </c:pt>
                <c:pt idx="1240">
                  <c:v>1,240.00</c:v>
                </c:pt>
                <c:pt idx="1241">
                  <c:v>1,241.01</c:v>
                </c:pt>
                <c:pt idx="1242">
                  <c:v>1,242.01</c:v>
                </c:pt>
                <c:pt idx="1243">
                  <c:v>1,243.01</c:v>
                </c:pt>
                <c:pt idx="1244">
                  <c:v>1,244.00</c:v>
                </c:pt>
                <c:pt idx="1245">
                  <c:v>1,245.01</c:v>
                </c:pt>
                <c:pt idx="1246">
                  <c:v>1,246.01</c:v>
                </c:pt>
                <c:pt idx="1247">
                  <c:v>1,247.00</c:v>
                </c:pt>
                <c:pt idx="1248">
                  <c:v>1,248.00</c:v>
                </c:pt>
                <c:pt idx="1249">
                  <c:v>1,249.01</c:v>
                </c:pt>
                <c:pt idx="1250">
                  <c:v>1,250.01</c:v>
                </c:pt>
                <c:pt idx="1251">
                  <c:v>1,251.00</c:v>
                </c:pt>
                <c:pt idx="1252">
                  <c:v>1,252.01</c:v>
                </c:pt>
                <c:pt idx="1253">
                  <c:v>1,253.01</c:v>
                </c:pt>
                <c:pt idx="1254">
                  <c:v>1,254.01</c:v>
                </c:pt>
                <c:pt idx="1255">
                  <c:v>1,255.00</c:v>
                </c:pt>
                <c:pt idx="1256">
                  <c:v>1,256.01</c:v>
                </c:pt>
                <c:pt idx="1257">
                  <c:v>1,257.01</c:v>
                </c:pt>
                <c:pt idx="1258">
                  <c:v>1,258.00</c:v>
                </c:pt>
                <c:pt idx="1259">
                  <c:v>1,259.00</c:v>
                </c:pt>
                <c:pt idx="1260">
                  <c:v>1,260.01</c:v>
                </c:pt>
                <c:pt idx="1261">
                  <c:v>1,261.01</c:v>
                </c:pt>
                <c:pt idx="1262">
                  <c:v>1,262.00</c:v>
                </c:pt>
                <c:pt idx="1263">
                  <c:v>1,263.01</c:v>
                </c:pt>
                <c:pt idx="1264">
                  <c:v>1,264.01</c:v>
                </c:pt>
                <c:pt idx="1265">
                  <c:v>1,265.01</c:v>
                </c:pt>
                <c:pt idx="1266">
                  <c:v>1,266.00</c:v>
                </c:pt>
                <c:pt idx="1267">
                  <c:v>1,267.01</c:v>
                </c:pt>
                <c:pt idx="1268">
                  <c:v>1,268.01</c:v>
                </c:pt>
                <c:pt idx="1269">
                  <c:v>1,269.00</c:v>
                </c:pt>
                <c:pt idx="1270">
                  <c:v>1,270.00</c:v>
                </c:pt>
                <c:pt idx="1271">
                  <c:v>1,271.01</c:v>
                </c:pt>
                <c:pt idx="1272">
                  <c:v>1,272.01</c:v>
                </c:pt>
                <c:pt idx="1273">
                  <c:v>1,273.00</c:v>
                </c:pt>
                <c:pt idx="1274">
                  <c:v>1,274.01</c:v>
                </c:pt>
                <c:pt idx="1275">
                  <c:v>1,275.01</c:v>
                </c:pt>
                <c:pt idx="1276">
                  <c:v>1,276.00</c:v>
                </c:pt>
                <c:pt idx="1277">
                  <c:v>1,277.00</c:v>
                </c:pt>
                <c:pt idx="1278">
                  <c:v>1,278.01</c:v>
                </c:pt>
                <c:pt idx="1279">
                  <c:v>1,279.01</c:v>
                </c:pt>
                <c:pt idx="1280">
                  <c:v>1,280.00</c:v>
                </c:pt>
                <c:pt idx="1281">
                  <c:v>1,281.01</c:v>
                </c:pt>
                <c:pt idx="1282">
                  <c:v>1,282.01</c:v>
                </c:pt>
                <c:pt idx="1283">
                  <c:v>1,283.01</c:v>
                </c:pt>
                <c:pt idx="1284">
                  <c:v>1,284.00</c:v>
                </c:pt>
                <c:pt idx="1285">
                  <c:v>1,285.01</c:v>
                </c:pt>
                <c:pt idx="1286">
                  <c:v>1,286.01</c:v>
                </c:pt>
                <c:pt idx="1287">
                  <c:v>1,287.00</c:v>
                </c:pt>
                <c:pt idx="1288">
                  <c:v>1,288.00</c:v>
                </c:pt>
                <c:pt idx="1289">
                  <c:v>1,289.01</c:v>
                </c:pt>
                <c:pt idx="1290">
                  <c:v>1,290.01</c:v>
                </c:pt>
                <c:pt idx="1291">
                  <c:v>1,291.00</c:v>
                </c:pt>
                <c:pt idx="1292">
                  <c:v>1,292.01</c:v>
                </c:pt>
                <c:pt idx="1293">
                  <c:v>1,293.01</c:v>
                </c:pt>
                <c:pt idx="1294">
                  <c:v>1,294.01</c:v>
                </c:pt>
                <c:pt idx="1295">
                  <c:v>1,295.00</c:v>
                </c:pt>
                <c:pt idx="1296">
                  <c:v>1,296.01</c:v>
                </c:pt>
                <c:pt idx="1297">
                  <c:v>1,297.01</c:v>
                </c:pt>
                <c:pt idx="1298">
                  <c:v>1,298.00</c:v>
                </c:pt>
                <c:pt idx="1299">
                  <c:v>1,299.00</c:v>
                </c:pt>
                <c:pt idx="1300">
                  <c:v>1,300.01</c:v>
                </c:pt>
                <c:pt idx="1301">
                  <c:v>1,301.01</c:v>
                </c:pt>
                <c:pt idx="1302">
                  <c:v>1,302.00</c:v>
                </c:pt>
                <c:pt idx="1303">
                  <c:v>1,303.01</c:v>
                </c:pt>
                <c:pt idx="1304">
                  <c:v>1,304.01</c:v>
                </c:pt>
                <c:pt idx="1305">
                  <c:v>1,305.01</c:v>
                </c:pt>
                <c:pt idx="1306">
                  <c:v>1,306.00</c:v>
                </c:pt>
                <c:pt idx="1307">
                  <c:v>1,307.01</c:v>
                </c:pt>
                <c:pt idx="1308">
                  <c:v>1,308.01</c:v>
                </c:pt>
                <c:pt idx="1309">
                  <c:v>1,309.00</c:v>
                </c:pt>
                <c:pt idx="1310">
                  <c:v>1,310.00</c:v>
                </c:pt>
                <c:pt idx="1311">
                  <c:v>1,311.01</c:v>
                </c:pt>
                <c:pt idx="1312">
                  <c:v>1,312.01</c:v>
                </c:pt>
                <c:pt idx="1313">
                  <c:v>1,313.00</c:v>
                </c:pt>
                <c:pt idx="1314">
                  <c:v>1,314.01</c:v>
                </c:pt>
                <c:pt idx="1315">
                  <c:v>1,315.01</c:v>
                </c:pt>
                <c:pt idx="1316">
                  <c:v>1,316.01</c:v>
                </c:pt>
                <c:pt idx="1317">
                  <c:v>1,317.00</c:v>
                </c:pt>
                <c:pt idx="1318">
                  <c:v>1,318.01</c:v>
                </c:pt>
                <c:pt idx="1319">
                  <c:v>1,319.01</c:v>
                </c:pt>
                <c:pt idx="1320">
                  <c:v>1,320.00</c:v>
                </c:pt>
                <c:pt idx="1321">
                  <c:v>1,321.00</c:v>
                </c:pt>
                <c:pt idx="1322">
                  <c:v>1,322.01</c:v>
                </c:pt>
                <c:pt idx="1323">
                  <c:v>1,323.01</c:v>
                </c:pt>
                <c:pt idx="1324">
                  <c:v>1,324.00</c:v>
                </c:pt>
                <c:pt idx="1325">
                  <c:v>1,325.01</c:v>
                </c:pt>
                <c:pt idx="1326">
                  <c:v>1,326.01</c:v>
                </c:pt>
                <c:pt idx="1327">
                  <c:v>1,327.01</c:v>
                </c:pt>
                <c:pt idx="1328">
                  <c:v>1,328.00</c:v>
                </c:pt>
                <c:pt idx="1329">
                  <c:v>1,329.01</c:v>
                </c:pt>
                <c:pt idx="1330">
                  <c:v>1,330.01</c:v>
                </c:pt>
                <c:pt idx="1331">
                  <c:v>1,331.00</c:v>
                </c:pt>
                <c:pt idx="1332">
                  <c:v>1,332.00</c:v>
                </c:pt>
                <c:pt idx="1333">
                  <c:v>1,333.01</c:v>
                </c:pt>
                <c:pt idx="1334">
                  <c:v>1,334.01</c:v>
                </c:pt>
                <c:pt idx="1335">
                  <c:v>1,335.00</c:v>
                </c:pt>
                <c:pt idx="1336">
                  <c:v>1,336.01</c:v>
                </c:pt>
                <c:pt idx="1337">
                  <c:v>1,337.01</c:v>
                </c:pt>
                <c:pt idx="1338">
                  <c:v>1,338.01</c:v>
                </c:pt>
                <c:pt idx="1339">
                  <c:v>1,339.00</c:v>
                </c:pt>
                <c:pt idx="1340">
                  <c:v>1,340.01</c:v>
                </c:pt>
                <c:pt idx="1341">
                  <c:v>1,341.01</c:v>
                </c:pt>
                <c:pt idx="1342">
                  <c:v>1,342.00</c:v>
                </c:pt>
                <c:pt idx="1343">
                  <c:v>1,343.00</c:v>
                </c:pt>
                <c:pt idx="1344">
                  <c:v>1,344.01</c:v>
                </c:pt>
                <c:pt idx="1345">
                  <c:v>1,345.01</c:v>
                </c:pt>
                <c:pt idx="1346">
                  <c:v>1,346.00</c:v>
                </c:pt>
                <c:pt idx="1347">
                  <c:v>1,347.01</c:v>
                </c:pt>
                <c:pt idx="1348">
                  <c:v>1,348.01</c:v>
                </c:pt>
                <c:pt idx="1349">
                  <c:v>1,349.00</c:v>
                </c:pt>
                <c:pt idx="1350">
                  <c:v>1,350.00</c:v>
                </c:pt>
                <c:pt idx="1351">
                  <c:v>1,351.01</c:v>
                </c:pt>
                <c:pt idx="1352">
                  <c:v>1,352.01</c:v>
                </c:pt>
                <c:pt idx="1353">
                  <c:v>1,353.00</c:v>
                </c:pt>
                <c:pt idx="1354">
                  <c:v>1,354.01</c:v>
                </c:pt>
                <c:pt idx="1355">
                  <c:v>1,355.01</c:v>
                </c:pt>
                <c:pt idx="1356">
                  <c:v>1,356.01</c:v>
                </c:pt>
                <c:pt idx="1357">
                  <c:v>1,357.00</c:v>
                </c:pt>
                <c:pt idx="1358">
                  <c:v>1,358.01</c:v>
                </c:pt>
                <c:pt idx="1359">
                  <c:v>1,359.01</c:v>
                </c:pt>
                <c:pt idx="1360">
                  <c:v>1,360.00</c:v>
                </c:pt>
                <c:pt idx="1361">
                  <c:v>1,361.00</c:v>
                </c:pt>
                <c:pt idx="1362">
                  <c:v>1,362.01</c:v>
                </c:pt>
                <c:pt idx="1363">
                  <c:v>1,363.01</c:v>
                </c:pt>
                <c:pt idx="1364">
                  <c:v>1,364.00</c:v>
                </c:pt>
                <c:pt idx="1365">
                  <c:v>1,365.01</c:v>
                </c:pt>
                <c:pt idx="1366">
                  <c:v>1,366.01</c:v>
                </c:pt>
                <c:pt idx="1367">
                  <c:v>1,367.01</c:v>
                </c:pt>
                <c:pt idx="1368">
                  <c:v>1,368.00</c:v>
                </c:pt>
                <c:pt idx="1369">
                  <c:v>1,369.01</c:v>
                </c:pt>
                <c:pt idx="1370">
                  <c:v>1,370.01</c:v>
                </c:pt>
                <c:pt idx="1371">
                  <c:v>1,371.00</c:v>
                </c:pt>
                <c:pt idx="1372">
                  <c:v>1,372.00</c:v>
                </c:pt>
                <c:pt idx="1373">
                  <c:v>1,373.01</c:v>
                </c:pt>
                <c:pt idx="1374">
                  <c:v>1,374.01</c:v>
                </c:pt>
                <c:pt idx="1375">
                  <c:v>1,375.00</c:v>
                </c:pt>
                <c:pt idx="1376">
                  <c:v>1,376.01</c:v>
                </c:pt>
                <c:pt idx="1377">
                  <c:v>1,377.01</c:v>
                </c:pt>
                <c:pt idx="1378">
                  <c:v>1,378.01</c:v>
                </c:pt>
                <c:pt idx="1379">
                  <c:v>1,379.00</c:v>
                </c:pt>
                <c:pt idx="1380">
                  <c:v>1,380.01</c:v>
                </c:pt>
                <c:pt idx="1381">
                  <c:v>1,381.01</c:v>
                </c:pt>
                <c:pt idx="1382">
                  <c:v>1,382.00</c:v>
                </c:pt>
                <c:pt idx="1383">
                  <c:v>1,383.00</c:v>
                </c:pt>
                <c:pt idx="1384">
                  <c:v>1,384.01</c:v>
                </c:pt>
                <c:pt idx="1385">
                  <c:v>1,385.01</c:v>
                </c:pt>
                <c:pt idx="1386">
                  <c:v>1,386.00</c:v>
                </c:pt>
                <c:pt idx="1387">
                  <c:v>1,387.01</c:v>
                </c:pt>
                <c:pt idx="1388">
                  <c:v>1,388.01</c:v>
                </c:pt>
                <c:pt idx="1389">
                  <c:v>1,389.01</c:v>
                </c:pt>
                <c:pt idx="1390">
                  <c:v>1,390.00</c:v>
                </c:pt>
                <c:pt idx="1391">
                  <c:v>1,391.01</c:v>
                </c:pt>
                <c:pt idx="1392">
                  <c:v>1,392.01</c:v>
                </c:pt>
                <c:pt idx="1393">
                  <c:v>1,393.00</c:v>
                </c:pt>
                <c:pt idx="1394">
                  <c:v>1,394.00</c:v>
                </c:pt>
                <c:pt idx="1395">
                  <c:v>1,395.01</c:v>
                </c:pt>
                <c:pt idx="1396">
                  <c:v>1,396.01</c:v>
                </c:pt>
                <c:pt idx="1397">
                  <c:v>1,397.00</c:v>
                </c:pt>
                <c:pt idx="1398">
                  <c:v>1,398.01</c:v>
                </c:pt>
                <c:pt idx="1399">
                  <c:v>1,399.01</c:v>
                </c:pt>
                <c:pt idx="1400">
                  <c:v>1,400.01</c:v>
                </c:pt>
                <c:pt idx="1401">
                  <c:v>1,401.00</c:v>
                </c:pt>
                <c:pt idx="1402">
                  <c:v>1,402.01</c:v>
                </c:pt>
                <c:pt idx="1403">
                  <c:v>1,403.01</c:v>
                </c:pt>
                <c:pt idx="1404">
                  <c:v>1,404.00</c:v>
                </c:pt>
                <c:pt idx="1405">
                  <c:v>1,405.01</c:v>
                </c:pt>
                <c:pt idx="1406">
                  <c:v>1,406.01</c:v>
                </c:pt>
                <c:pt idx="1407">
                  <c:v>1,407.01</c:v>
                </c:pt>
                <c:pt idx="1408">
                  <c:v>1,408.00</c:v>
                </c:pt>
                <c:pt idx="1409">
                  <c:v>1,409.01</c:v>
                </c:pt>
                <c:pt idx="1410">
                  <c:v>1,410.01</c:v>
                </c:pt>
                <c:pt idx="1411">
                  <c:v>1,411.00</c:v>
                </c:pt>
                <c:pt idx="1412">
                  <c:v>1,412.00</c:v>
                </c:pt>
                <c:pt idx="1413">
                  <c:v>1,413.01</c:v>
                </c:pt>
                <c:pt idx="1414">
                  <c:v>1,414.01</c:v>
                </c:pt>
                <c:pt idx="1415">
                  <c:v>1,415.00</c:v>
                </c:pt>
                <c:pt idx="1416">
                  <c:v>1,416.01</c:v>
                </c:pt>
                <c:pt idx="1417">
                  <c:v>1,417.01</c:v>
                </c:pt>
                <c:pt idx="1418">
                  <c:v>1,418.01</c:v>
                </c:pt>
                <c:pt idx="1419">
                  <c:v>1,419.00</c:v>
                </c:pt>
                <c:pt idx="1420">
                  <c:v>1,420.01</c:v>
                </c:pt>
                <c:pt idx="1421">
                  <c:v>1,421.01</c:v>
                </c:pt>
                <c:pt idx="1422">
                  <c:v>1,422.00</c:v>
                </c:pt>
                <c:pt idx="1423">
                  <c:v>1,423.00</c:v>
                </c:pt>
                <c:pt idx="1424">
                  <c:v>1,424.01</c:v>
                </c:pt>
                <c:pt idx="1425">
                  <c:v>1,425.01</c:v>
                </c:pt>
                <c:pt idx="1426">
                  <c:v>1,426.00</c:v>
                </c:pt>
                <c:pt idx="1427">
                  <c:v>1,427.01</c:v>
                </c:pt>
                <c:pt idx="1428">
                  <c:v>1,428.01</c:v>
                </c:pt>
                <c:pt idx="1429">
                  <c:v>1,429.01</c:v>
                </c:pt>
                <c:pt idx="1430">
                  <c:v>1,430.00</c:v>
                </c:pt>
                <c:pt idx="1431">
                  <c:v>1,431.01</c:v>
                </c:pt>
                <c:pt idx="1432">
                  <c:v>1,432.01</c:v>
                </c:pt>
                <c:pt idx="1433">
                  <c:v>1,433.00</c:v>
                </c:pt>
                <c:pt idx="1434">
                  <c:v>1,434.00</c:v>
                </c:pt>
                <c:pt idx="1435">
                  <c:v>1,435.01</c:v>
                </c:pt>
                <c:pt idx="1436">
                  <c:v>1,436.01</c:v>
                </c:pt>
                <c:pt idx="1437">
                  <c:v>1,437.00</c:v>
                </c:pt>
                <c:pt idx="1438">
                  <c:v>1,438.01</c:v>
                </c:pt>
                <c:pt idx="1439">
                  <c:v>1,439.01</c:v>
                </c:pt>
                <c:pt idx="1440">
                  <c:v>1,440.01</c:v>
                </c:pt>
                <c:pt idx="1441">
                  <c:v>1,441.00</c:v>
                </c:pt>
                <c:pt idx="1442">
                  <c:v>1,442.01</c:v>
                </c:pt>
                <c:pt idx="1443">
                  <c:v>1,443.01</c:v>
                </c:pt>
                <c:pt idx="1444">
                  <c:v>1,444.00</c:v>
                </c:pt>
                <c:pt idx="1445">
                  <c:v>1,445.00</c:v>
                </c:pt>
                <c:pt idx="1446">
                  <c:v>1,446.01</c:v>
                </c:pt>
                <c:pt idx="1447">
                  <c:v>1,447.01</c:v>
                </c:pt>
                <c:pt idx="1448">
                  <c:v>1,448.00</c:v>
                </c:pt>
                <c:pt idx="1449">
                  <c:v>1,449.01</c:v>
                </c:pt>
                <c:pt idx="1450">
                  <c:v>1,450.01</c:v>
                </c:pt>
                <c:pt idx="1451">
                  <c:v>1,451.01</c:v>
                </c:pt>
                <c:pt idx="1452">
                  <c:v>1,452.00</c:v>
                </c:pt>
                <c:pt idx="1453">
                  <c:v>1,453.01</c:v>
                </c:pt>
                <c:pt idx="1454">
                  <c:v>1,454.01</c:v>
                </c:pt>
                <c:pt idx="1455">
                  <c:v>1,455.00</c:v>
                </c:pt>
                <c:pt idx="1456">
                  <c:v>1,456.00</c:v>
                </c:pt>
                <c:pt idx="1457">
                  <c:v>1,457.01</c:v>
                </c:pt>
                <c:pt idx="1458">
                  <c:v>1,458.01</c:v>
                </c:pt>
                <c:pt idx="1459">
                  <c:v>1,459.00</c:v>
                </c:pt>
                <c:pt idx="1460">
                  <c:v>1,460.01</c:v>
                </c:pt>
                <c:pt idx="1461">
                  <c:v>1,461.01</c:v>
                </c:pt>
                <c:pt idx="1462">
                  <c:v>1,462.00</c:v>
                </c:pt>
                <c:pt idx="1463">
                  <c:v>1,463.00</c:v>
                </c:pt>
                <c:pt idx="1464">
                  <c:v>1,464.01</c:v>
                </c:pt>
                <c:pt idx="1465">
                  <c:v>1,465.01</c:v>
                </c:pt>
                <c:pt idx="1466">
                  <c:v>1,466.00</c:v>
                </c:pt>
                <c:pt idx="1467">
                  <c:v>1,467.01</c:v>
                </c:pt>
                <c:pt idx="1468">
                  <c:v>1,468.01</c:v>
                </c:pt>
                <c:pt idx="1469">
                  <c:v>1,469.01</c:v>
                </c:pt>
                <c:pt idx="1470">
                  <c:v>1,470.00</c:v>
                </c:pt>
                <c:pt idx="1471">
                  <c:v>1,471.01</c:v>
                </c:pt>
                <c:pt idx="1472">
                  <c:v>1,472.01</c:v>
                </c:pt>
                <c:pt idx="1473">
                  <c:v>1,473.00</c:v>
                </c:pt>
                <c:pt idx="1474">
                  <c:v>1,474.00</c:v>
                </c:pt>
                <c:pt idx="1475">
                  <c:v>1,475.01</c:v>
                </c:pt>
                <c:pt idx="1476">
                  <c:v>1,476.01</c:v>
                </c:pt>
                <c:pt idx="1477">
                  <c:v>1,477.00</c:v>
                </c:pt>
                <c:pt idx="1478">
                  <c:v>1,478.01</c:v>
                </c:pt>
                <c:pt idx="1479">
                  <c:v>1,479.01</c:v>
                </c:pt>
                <c:pt idx="1480">
                  <c:v>1,480.01</c:v>
                </c:pt>
                <c:pt idx="1481">
                  <c:v>1,481.00</c:v>
                </c:pt>
                <c:pt idx="1482">
                  <c:v>1,482.01</c:v>
                </c:pt>
                <c:pt idx="1483">
                  <c:v>1,483.01</c:v>
                </c:pt>
                <c:pt idx="1484">
                  <c:v>1,484.00</c:v>
                </c:pt>
                <c:pt idx="1485">
                  <c:v>1,485.00</c:v>
                </c:pt>
                <c:pt idx="1486">
                  <c:v>1,486.01</c:v>
                </c:pt>
                <c:pt idx="1487">
                  <c:v>1,487.01</c:v>
                </c:pt>
                <c:pt idx="1488">
                  <c:v>1,488.00</c:v>
                </c:pt>
                <c:pt idx="1489">
                  <c:v>1,489.01</c:v>
                </c:pt>
                <c:pt idx="1490">
                  <c:v>1,490.01</c:v>
                </c:pt>
                <c:pt idx="1491">
                  <c:v>1,491.01</c:v>
                </c:pt>
                <c:pt idx="1492">
                  <c:v>1,492.00</c:v>
                </c:pt>
                <c:pt idx="1493">
                  <c:v>1,493.01</c:v>
                </c:pt>
                <c:pt idx="1494">
                  <c:v>1,494.01</c:v>
                </c:pt>
                <c:pt idx="1495">
                  <c:v>1,495.00</c:v>
                </c:pt>
                <c:pt idx="1496">
                  <c:v>1,496.00</c:v>
                </c:pt>
                <c:pt idx="1497">
                  <c:v>1,497.01</c:v>
                </c:pt>
                <c:pt idx="1498">
                  <c:v>1,498.01</c:v>
                </c:pt>
                <c:pt idx="1499">
                  <c:v>1,499.00</c:v>
                </c:pt>
                <c:pt idx="1500">
                  <c:v>1,500.01</c:v>
                </c:pt>
                <c:pt idx="1501">
                  <c:v>1,501.01</c:v>
                </c:pt>
                <c:pt idx="1502">
                  <c:v>1,502.01</c:v>
                </c:pt>
                <c:pt idx="1503">
                  <c:v>1,503.00</c:v>
                </c:pt>
                <c:pt idx="1504">
                  <c:v>1,504.01</c:v>
                </c:pt>
                <c:pt idx="1505">
                  <c:v>1,505.01</c:v>
                </c:pt>
                <c:pt idx="1506">
                  <c:v>1,506.00</c:v>
                </c:pt>
                <c:pt idx="1507">
                  <c:v>1,507.00</c:v>
                </c:pt>
                <c:pt idx="1508">
                  <c:v>1,508.01</c:v>
                </c:pt>
                <c:pt idx="1509">
                  <c:v>1,509.01</c:v>
                </c:pt>
                <c:pt idx="1510">
                  <c:v>1,510.00</c:v>
                </c:pt>
                <c:pt idx="1511">
                  <c:v>1,511.01</c:v>
                </c:pt>
                <c:pt idx="1512">
                  <c:v>1,512.01</c:v>
                </c:pt>
                <c:pt idx="1513">
                  <c:v>1,513.01</c:v>
                </c:pt>
                <c:pt idx="1514">
                  <c:v>1,514.00</c:v>
                </c:pt>
                <c:pt idx="1515">
                  <c:v>1,515.01</c:v>
                </c:pt>
                <c:pt idx="1516">
                  <c:v>1,516.01</c:v>
                </c:pt>
                <c:pt idx="1517">
                  <c:v>1,517.01</c:v>
                </c:pt>
                <c:pt idx="1518">
                  <c:v>1,518.00</c:v>
                </c:pt>
                <c:pt idx="1519">
                  <c:v>1,519.01</c:v>
                </c:pt>
                <c:pt idx="1520">
                  <c:v>1,520.01</c:v>
                </c:pt>
                <c:pt idx="1521">
                  <c:v>1,521.00</c:v>
                </c:pt>
                <c:pt idx="1522">
                  <c:v>1,522.01</c:v>
                </c:pt>
                <c:pt idx="1523">
                  <c:v>1,523.01</c:v>
                </c:pt>
                <c:pt idx="1524">
                  <c:v>1,524.01</c:v>
                </c:pt>
                <c:pt idx="1525">
                  <c:v>1,525.00</c:v>
                </c:pt>
                <c:pt idx="1526">
                  <c:v>1,526.01</c:v>
                </c:pt>
                <c:pt idx="1527">
                  <c:v>1,527.01</c:v>
                </c:pt>
                <c:pt idx="1528">
                  <c:v>1,528.00</c:v>
                </c:pt>
                <c:pt idx="1529">
                  <c:v>1,529.00</c:v>
                </c:pt>
                <c:pt idx="1530">
                  <c:v>1,530.01</c:v>
                </c:pt>
                <c:pt idx="1531">
                  <c:v>1,531.01</c:v>
                </c:pt>
                <c:pt idx="1532">
                  <c:v>1,532.00</c:v>
                </c:pt>
                <c:pt idx="1533">
                  <c:v>1,533.01</c:v>
                </c:pt>
                <c:pt idx="1534">
                  <c:v>1,534.01</c:v>
                </c:pt>
                <c:pt idx="1535">
                  <c:v>1,535.01</c:v>
                </c:pt>
                <c:pt idx="1536">
                  <c:v>1,536.00</c:v>
                </c:pt>
                <c:pt idx="1537">
                  <c:v>1,537.01</c:v>
                </c:pt>
                <c:pt idx="1538">
                  <c:v>1,538.01</c:v>
                </c:pt>
                <c:pt idx="1539">
                  <c:v>1,539.00</c:v>
                </c:pt>
                <c:pt idx="1540">
                  <c:v>1,540.00</c:v>
                </c:pt>
                <c:pt idx="1541">
                  <c:v>1,541.01</c:v>
                </c:pt>
                <c:pt idx="1542">
                  <c:v>1,542.01</c:v>
                </c:pt>
                <c:pt idx="1543">
                  <c:v>1,543.00</c:v>
                </c:pt>
                <c:pt idx="1544">
                  <c:v>1,544.01</c:v>
                </c:pt>
                <c:pt idx="1545">
                  <c:v>1,545.01</c:v>
                </c:pt>
                <c:pt idx="1546">
                  <c:v>1,546.01</c:v>
                </c:pt>
                <c:pt idx="1547">
                  <c:v>1,547.00</c:v>
                </c:pt>
                <c:pt idx="1548">
                  <c:v>1,548.01</c:v>
                </c:pt>
                <c:pt idx="1549">
                  <c:v>1,549.01</c:v>
                </c:pt>
                <c:pt idx="1550">
                  <c:v>1,550.00</c:v>
                </c:pt>
                <c:pt idx="1551">
                  <c:v>1,551.00</c:v>
                </c:pt>
                <c:pt idx="1552">
                  <c:v>1,552.01</c:v>
                </c:pt>
                <c:pt idx="1553">
                  <c:v>1,553.01</c:v>
                </c:pt>
                <c:pt idx="1554">
                  <c:v>1,554.00</c:v>
                </c:pt>
                <c:pt idx="1555">
                  <c:v>1,555.01</c:v>
                </c:pt>
                <c:pt idx="1556">
                  <c:v>1,556.01</c:v>
                </c:pt>
                <c:pt idx="1557">
                  <c:v>1,557.01</c:v>
                </c:pt>
                <c:pt idx="1558">
                  <c:v>1,558.00</c:v>
                </c:pt>
                <c:pt idx="1559">
                  <c:v>1,559.01</c:v>
                </c:pt>
                <c:pt idx="1560">
                  <c:v>1,560.01</c:v>
                </c:pt>
                <c:pt idx="1561">
                  <c:v>1,561.00</c:v>
                </c:pt>
                <c:pt idx="1562">
                  <c:v>1,562.01</c:v>
                </c:pt>
                <c:pt idx="1563">
                  <c:v>1,563.01</c:v>
                </c:pt>
                <c:pt idx="1564">
                  <c:v>1,564.01</c:v>
                </c:pt>
                <c:pt idx="1565">
                  <c:v>1,565.00</c:v>
                </c:pt>
                <c:pt idx="1566">
                  <c:v>1,566.01</c:v>
                </c:pt>
                <c:pt idx="1567">
                  <c:v>1,567.01</c:v>
                </c:pt>
                <c:pt idx="1568">
                  <c:v>1,568.00</c:v>
                </c:pt>
                <c:pt idx="1569">
                  <c:v>1,569.00</c:v>
                </c:pt>
                <c:pt idx="1570">
                  <c:v>1,570.01</c:v>
                </c:pt>
                <c:pt idx="1571">
                  <c:v>1,571.01</c:v>
                </c:pt>
                <c:pt idx="1572">
                  <c:v>1,572.00</c:v>
                </c:pt>
                <c:pt idx="1573">
                  <c:v>1,573.01</c:v>
                </c:pt>
                <c:pt idx="1574">
                  <c:v>1,574.01</c:v>
                </c:pt>
                <c:pt idx="1575">
                  <c:v>1,575.01</c:v>
                </c:pt>
                <c:pt idx="1576">
                  <c:v>1,576.00</c:v>
                </c:pt>
                <c:pt idx="1577">
                  <c:v>1,577.01</c:v>
                </c:pt>
                <c:pt idx="1578">
                  <c:v>1,578.01</c:v>
                </c:pt>
                <c:pt idx="1579">
                  <c:v>1,579.00</c:v>
                </c:pt>
                <c:pt idx="1580">
                  <c:v>1,580.00</c:v>
                </c:pt>
                <c:pt idx="1581">
                  <c:v>1,581.01</c:v>
                </c:pt>
                <c:pt idx="1582">
                  <c:v>1,582.01</c:v>
                </c:pt>
                <c:pt idx="1583">
                  <c:v>1,583.00</c:v>
                </c:pt>
                <c:pt idx="1584">
                  <c:v>1,584.01</c:v>
                </c:pt>
                <c:pt idx="1585">
                  <c:v>1,585.01</c:v>
                </c:pt>
                <c:pt idx="1586">
                  <c:v>1,586.01</c:v>
                </c:pt>
                <c:pt idx="1587">
                  <c:v>1,587.00</c:v>
                </c:pt>
                <c:pt idx="1588">
                  <c:v>1,588.01</c:v>
                </c:pt>
                <c:pt idx="1589">
                  <c:v>1,589.01</c:v>
                </c:pt>
                <c:pt idx="1590">
                  <c:v>1,590.00</c:v>
                </c:pt>
                <c:pt idx="1591">
                  <c:v>1,591.00</c:v>
                </c:pt>
                <c:pt idx="1592">
                  <c:v>1,592.01</c:v>
                </c:pt>
                <c:pt idx="1593">
                  <c:v>1,593.01</c:v>
                </c:pt>
                <c:pt idx="1594">
                  <c:v>1,594.00</c:v>
                </c:pt>
                <c:pt idx="1595">
                  <c:v>1,595.01</c:v>
                </c:pt>
                <c:pt idx="1596">
                  <c:v>1,596.01</c:v>
                </c:pt>
                <c:pt idx="1597">
                  <c:v>1,597.00</c:v>
                </c:pt>
                <c:pt idx="1598">
                  <c:v>1,598.00</c:v>
                </c:pt>
                <c:pt idx="1599">
                  <c:v>1,599.01</c:v>
                </c:pt>
                <c:pt idx="1600">
                  <c:v>1,600.01</c:v>
                </c:pt>
                <c:pt idx="1601">
                  <c:v>1,601.00</c:v>
                </c:pt>
                <c:pt idx="1602">
                  <c:v>1,602.00</c:v>
                </c:pt>
                <c:pt idx="1603">
                  <c:v>1,603.01</c:v>
                </c:pt>
                <c:pt idx="1604">
                  <c:v>1,604.01</c:v>
                </c:pt>
                <c:pt idx="1605">
                  <c:v>1,605.00</c:v>
                </c:pt>
                <c:pt idx="1606">
                  <c:v>1,606.01</c:v>
                </c:pt>
                <c:pt idx="1607">
                  <c:v>1,607.01</c:v>
                </c:pt>
                <c:pt idx="1608">
                  <c:v>1,608.01</c:v>
                </c:pt>
                <c:pt idx="1609">
                  <c:v>1,609.00</c:v>
                </c:pt>
                <c:pt idx="1610">
                  <c:v>1,610.01</c:v>
                </c:pt>
                <c:pt idx="1611">
                  <c:v>1,611.01</c:v>
                </c:pt>
                <c:pt idx="1612">
                  <c:v>1,612.00</c:v>
                </c:pt>
                <c:pt idx="1613">
                  <c:v>1,613.00</c:v>
                </c:pt>
                <c:pt idx="1614">
                  <c:v>1,614.01</c:v>
                </c:pt>
                <c:pt idx="1615">
                  <c:v>1,615.01</c:v>
                </c:pt>
                <c:pt idx="1616">
                  <c:v>1,616.00</c:v>
                </c:pt>
                <c:pt idx="1617">
                  <c:v>1,617.01</c:v>
                </c:pt>
                <c:pt idx="1618">
                  <c:v>1,618.01</c:v>
                </c:pt>
                <c:pt idx="1619">
                  <c:v>1,619.01</c:v>
                </c:pt>
                <c:pt idx="1620">
                  <c:v>1,620.00</c:v>
                </c:pt>
                <c:pt idx="1621">
                  <c:v>1,621.01</c:v>
                </c:pt>
                <c:pt idx="1622">
                  <c:v>1,622.01</c:v>
                </c:pt>
                <c:pt idx="1623">
                  <c:v>1,623.00</c:v>
                </c:pt>
                <c:pt idx="1624">
                  <c:v>1,624.00</c:v>
                </c:pt>
                <c:pt idx="1625">
                  <c:v>1,625.01</c:v>
                </c:pt>
                <c:pt idx="1626">
                  <c:v>1,626.01</c:v>
                </c:pt>
                <c:pt idx="1627">
                  <c:v>1,627.00</c:v>
                </c:pt>
                <c:pt idx="1628">
                  <c:v>1,628.01</c:v>
                </c:pt>
                <c:pt idx="1629">
                  <c:v>1,629.01</c:v>
                </c:pt>
                <c:pt idx="1630">
                  <c:v>1,630.01</c:v>
                </c:pt>
                <c:pt idx="1631">
                  <c:v>1,631.00</c:v>
                </c:pt>
                <c:pt idx="1632">
                  <c:v>1,632.01</c:v>
                </c:pt>
                <c:pt idx="1633">
                  <c:v>1,633.01</c:v>
                </c:pt>
                <c:pt idx="1634">
                  <c:v>1,634.00</c:v>
                </c:pt>
                <c:pt idx="1635">
                  <c:v>1,635.00</c:v>
                </c:pt>
                <c:pt idx="1636">
                  <c:v>1,636.01</c:v>
                </c:pt>
                <c:pt idx="1637">
                  <c:v>1,637.01</c:v>
                </c:pt>
                <c:pt idx="1638">
                  <c:v>1,638.00</c:v>
                </c:pt>
                <c:pt idx="1639">
                  <c:v>1,639.01</c:v>
                </c:pt>
                <c:pt idx="1640">
                  <c:v>1,640.01</c:v>
                </c:pt>
                <c:pt idx="1641">
                  <c:v>1,641.01</c:v>
                </c:pt>
                <c:pt idx="1642">
                  <c:v>1,642.00</c:v>
                </c:pt>
                <c:pt idx="1643">
                  <c:v>1,643.01</c:v>
                </c:pt>
                <c:pt idx="1644">
                  <c:v>1,644.01</c:v>
                </c:pt>
                <c:pt idx="1645">
                  <c:v>1,645.00</c:v>
                </c:pt>
                <c:pt idx="1646">
                  <c:v>1,646.01</c:v>
                </c:pt>
                <c:pt idx="1647">
                  <c:v>1,647.01</c:v>
                </c:pt>
                <c:pt idx="1648">
                  <c:v>1,648.01</c:v>
                </c:pt>
                <c:pt idx="1649">
                  <c:v>1,649.00</c:v>
                </c:pt>
                <c:pt idx="1650">
                  <c:v>1,650.01</c:v>
                </c:pt>
                <c:pt idx="1651">
                  <c:v>1,651.01</c:v>
                </c:pt>
                <c:pt idx="1652">
                  <c:v>1,652.00</c:v>
                </c:pt>
                <c:pt idx="1653">
                  <c:v>1,653.00</c:v>
                </c:pt>
                <c:pt idx="1654">
                  <c:v>1,654.01</c:v>
                </c:pt>
                <c:pt idx="1655">
                  <c:v>1,655.01</c:v>
                </c:pt>
                <c:pt idx="1656">
                  <c:v>1,656.00</c:v>
                </c:pt>
                <c:pt idx="1657">
                  <c:v>1,657.01</c:v>
                </c:pt>
                <c:pt idx="1658">
                  <c:v>1,658.01</c:v>
                </c:pt>
                <c:pt idx="1659">
                  <c:v>1,659.01</c:v>
                </c:pt>
                <c:pt idx="1660">
                  <c:v>1,660.00</c:v>
                </c:pt>
                <c:pt idx="1661">
                  <c:v>1,661.01</c:v>
                </c:pt>
                <c:pt idx="1662">
                  <c:v>1,662.01</c:v>
                </c:pt>
                <c:pt idx="1663">
                  <c:v>1,663.00</c:v>
                </c:pt>
                <c:pt idx="1664">
                  <c:v>1,664.00</c:v>
                </c:pt>
                <c:pt idx="1665">
                  <c:v>1,665.01</c:v>
                </c:pt>
                <c:pt idx="1666">
                  <c:v>1,666.01</c:v>
                </c:pt>
                <c:pt idx="1667">
                  <c:v>1,667.00</c:v>
                </c:pt>
                <c:pt idx="1668">
                  <c:v>1,668.01</c:v>
                </c:pt>
                <c:pt idx="1669">
                  <c:v>1,669.01</c:v>
                </c:pt>
                <c:pt idx="1670">
                  <c:v>1,670.01</c:v>
                </c:pt>
                <c:pt idx="1671">
                  <c:v>1,671.00</c:v>
                </c:pt>
                <c:pt idx="1672">
                  <c:v>1,672.01</c:v>
                </c:pt>
                <c:pt idx="1673">
                  <c:v>1,673.01</c:v>
                </c:pt>
                <c:pt idx="1674">
                  <c:v>1,674.00</c:v>
                </c:pt>
                <c:pt idx="1675">
                  <c:v>1,675.00</c:v>
                </c:pt>
                <c:pt idx="1676">
                  <c:v>1,676.01</c:v>
                </c:pt>
                <c:pt idx="1677">
                  <c:v>1,677.01</c:v>
                </c:pt>
                <c:pt idx="1678">
                  <c:v>1,678.00</c:v>
                </c:pt>
                <c:pt idx="1679">
                  <c:v>1,679.01</c:v>
                </c:pt>
                <c:pt idx="1680">
                  <c:v>1,680.01</c:v>
                </c:pt>
                <c:pt idx="1681">
                  <c:v>1,681.01</c:v>
                </c:pt>
                <c:pt idx="1682">
                  <c:v>1,682.00</c:v>
                </c:pt>
                <c:pt idx="1683">
                  <c:v>1,683.01</c:v>
                </c:pt>
                <c:pt idx="1684">
                  <c:v>1,684.01</c:v>
                </c:pt>
                <c:pt idx="1685">
                  <c:v>1,685.00</c:v>
                </c:pt>
                <c:pt idx="1686">
                  <c:v>1,686.01</c:v>
                </c:pt>
                <c:pt idx="1687">
                  <c:v>1,687.01</c:v>
                </c:pt>
                <c:pt idx="1688">
                  <c:v>1,688.01</c:v>
                </c:pt>
                <c:pt idx="1689">
                  <c:v>1,689.00</c:v>
                </c:pt>
                <c:pt idx="1690">
                  <c:v>1,690.01</c:v>
                </c:pt>
                <c:pt idx="1691">
                  <c:v>1,691.01</c:v>
                </c:pt>
                <c:pt idx="1692">
                  <c:v>1,692.00</c:v>
                </c:pt>
                <c:pt idx="1693">
                  <c:v>1,693.00</c:v>
                </c:pt>
                <c:pt idx="1694">
                  <c:v>1,694.01</c:v>
                </c:pt>
                <c:pt idx="1695">
                  <c:v>1,695.01</c:v>
                </c:pt>
                <c:pt idx="1696">
                  <c:v>1,696.00</c:v>
                </c:pt>
                <c:pt idx="1697">
                  <c:v>1,697.01</c:v>
                </c:pt>
                <c:pt idx="1698">
                  <c:v>1,698.01</c:v>
                </c:pt>
                <c:pt idx="1699">
                  <c:v>1,699.01</c:v>
                </c:pt>
                <c:pt idx="1700">
                  <c:v>1,700.00</c:v>
                </c:pt>
                <c:pt idx="1701">
                  <c:v>1,701.01</c:v>
                </c:pt>
                <c:pt idx="1702">
                  <c:v>1,702.01</c:v>
                </c:pt>
                <c:pt idx="1703">
                  <c:v>1,703.00</c:v>
                </c:pt>
                <c:pt idx="1704">
                  <c:v>1,704.00</c:v>
                </c:pt>
                <c:pt idx="1705">
                  <c:v>1,705.01</c:v>
                </c:pt>
                <c:pt idx="1706">
                  <c:v>1,706.01</c:v>
                </c:pt>
                <c:pt idx="1707">
                  <c:v>1,707.00</c:v>
                </c:pt>
                <c:pt idx="1708">
                  <c:v>1,708.01</c:v>
                </c:pt>
                <c:pt idx="1709">
                  <c:v>1,709.01</c:v>
                </c:pt>
                <c:pt idx="1710">
                  <c:v>1,710.01</c:v>
                </c:pt>
                <c:pt idx="1711">
                  <c:v>1,711.00</c:v>
                </c:pt>
                <c:pt idx="1712">
                  <c:v>1,712.01</c:v>
                </c:pt>
                <c:pt idx="1713">
                  <c:v>1,713.01</c:v>
                </c:pt>
                <c:pt idx="1714">
                  <c:v>1,714.00</c:v>
                </c:pt>
                <c:pt idx="1715">
                  <c:v>1,715.00</c:v>
                </c:pt>
                <c:pt idx="1716">
                  <c:v>1,716.01</c:v>
                </c:pt>
                <c:pt idx="1717">
                  <c:v>1,717.01</c:v>
                </c:pt>
                <c:pt idx="1718">
                  <c:v>1,718.00</c:v>
                </c:pt>
                <c:pt idx="1719">
                  <c:v>1,719.01</c:v>
                </c:pt>
                <c:pt idx="1720">
                  <c:v>1,720.01</c:v>
                </c:pt>
                <c:pt idx="1721">
                  <c:v>1,721.00</c:v>
                </c:pt>
                <c:pt idx="1722">
                  <c:v>1,722.00</c:v>
                </c:pt>
                <c:pt idx="1723">
                  <c:v>1,723.01</c:v>
                </c:pt>
                <c:pt idx="1724">
                  <c:v>1,724.01</c:v>
                </c:pt>
                <c:pt idx="1725">
                  <c:v>1,725.00</c:v>
                </c:pt>
                <c:pt idx="1726">
                  <c:v>1,726.01</c:v>
                </c:pt>
                <c:pt idx="1727">
                  <c:v>1,727.01</c:v>
                </c:pt>
                <c:pt idx="1728">
                  <c:v>1,728.01</c:v>
                </c:pt>
                <c:pt idx="1729">
                  <c:v>1,729.00</c:v>
                </c:pt>
                <c:pt idx="1730">
                  <c:v>1,730.01</c:v>
                </c:pt>
                <c:pt idx="1731">
                  <c:v>1,731.01</c:v>
                </c:pt>
                <c:pt idx="1732">
                  <c:v>1,732.00</c:v>
                </c:pt>
                <c:pt idx="1733">
                  <c:v>1,733.00</c:v>
                </c:pt>
                <c:pt idx="1734">
                  <c:v>1,734.01</c:v>
                </c:pt>
                <c:pt idx="1735">
                  <c:v>1,735.01</c:v>
                </c:pt>
                <c:pt idx="1736">
                  <c:v>1,736.00</c:v>
                </c:pt>
                <c:pt idx="1737">
                  <c:v>1,737.01</c:v>
                </c:pt>
                <c:pt idx="1738">
                  <c:v>1,738.01</c:v>
                </c:pt>
                <c:pt idx="1739">
                  <c:v>1,739.01</c:v>
                </c:pt>
                <c:pt idx="1740">
                  <c:v>1,740.00</c:v>
                </c:pt>
                <c:pt idx="1741">
                  <c:v>1,741.01</c:v>
                </c:pt>
                <c:pt idx="1742">
                  <c:v>1,742.01</c:v>
                </c:pt>
                <c:pt idx="1743">
                  <c:v>1,743.00</c:v>
                </c:pt>
                <c:pt idx="1744">
                  <c:v>1,744.00</c:v>
                </c:pt>
                <c:pt idx="1745">
                  <c:v>1,745.01</c:v>
                </c:pt>
                <c:pt idx="1746">
                  <c:v>1,746.01</c:v>
                </c:pt>
                <c:pt idx="1747">
                  <c:v>1,747.00</c:v>
                </c:pt>
                <c:pt idx="1748">
                  <c:v>1,748.01</c:v>
                </c:pt>
                <c:pt idx="1749">
                  <c:v>1,749.01</c:v>
                </c:pt>
                <c:pt idx="1750">
                  <c:v>1,750.01</c:v>
                </c:pt>
                <c:pt idx="1751">
                  <c:v>1,751.00</c:v>
                </c:pt>
                <c:pt idx="1752">
                  <c:v>1,752.01</c:v>
                </c:pt>
                <c:pt idx="1753">
                  <c:v>1,753.01</c:v>
                </c:pt>
                <c:pt idx="1754">
                  <c:v>1,754.00</c:v>
                </c:pt>
                <c:pt idx="1755">
                  <c:v>1,755.00</c:v>
                </c:pt>
                <c:pt idx="1756">
                  <c:v>1,756.01</c:v>
                </c:pt>
                <c:pt idx="1757">
                  <c:v>1,757.01</c:v>
                </c:pt>
                <c:pt idx="1758">
                  <c:v>1,758.00</c:v>
                </c:pt>
                <c:pt idx="1759">
                  <c:v>1,759.01</c:v>
                </c:pt>
                <c:pt idx="1760">
                  <c:v>1,760.01</c:v>
                </c:pt>
                <c:pt idx="1761">
                  <c:v>1,761.00</c:v>
                </c:pt>
                <c:pt idx="1762">
                  <c:v>1,762.00</c:v>
                </c:pt>
                <c:pt idx="1763">
                  <c:v>1,763.01</c:v>
                </c:pt>
                <c:pt idx="1764">
                  <c:v>1,764.01</c:v>
                </c:pt>
                <c:pt idx="1765">
                  <c:v>1,765.00</c:v>
                </c:pt>
                <c:pt idx="1766">
                  <c:v>1,766.01</c:v>
                </c:pt>
                <c:pt idx="1767">
                  <c:v>1,767.01</c:v>
                </c:pt>
                <c:pt idx="1768">
                  <c:v>1,768.01</c:v>
                </c:pt>
                <c:pt idx="1769">
                  <c:v>1,769.00</c:v>
                </c:pt>
                <c:pt idx="1770">
                  <c:v>1,770.01</c:v>
                </c:pt>
                <c:pt idx="1771">
                  <c:v>1,771.01</c:v>
                </c:pt>
                <c:pt idx="1772">
                  <c:v>1,772.00</c:v>
                </c:pt>
                <c:pt idx="1773">
                  <c:v>1,773.00</c:v>
                </c:pt>
                <c:pt idx="1774">
                  <c:v>1,774.01</c:v>
                </c:pt>
                <c:pt idx="1775">
                  <c:v>1,775.01</c:v>
                </c:pt>
                <c:pt idx="1776">
                  <c:v>1,776.00</c:v>
                </c:pt>
                <c:pt idx="1777">
                  <c:v>1,777.01</c:v>
                </c:pt>
                <c:pt idx="1778">
                  <c:v>1,778.01</c:v>
                </c:pt>
                <c:pt idx="1779">
                  <c:v>1,779.01</c:v>
                </c:pt>
                <c:pt idx="1780">
                  <c:v>1,780.00</c:v>
                </c:pt>
                <c:pt idx="1781">
                  <c:v>1,781.01</c:v>
                </c:pt>
                <c:pt idx="1782">
                  <c:v>1,782.01</c:v>
                </c:pt>
                <c:pt idx="1783">
                  <c:v>1,783.00</c:v>
                </c:pt>
                <c:pt idx="1784">
                  <c:v>1,784.00</c:v>
                </c:pt>
                <c:pt idx="1785">
                  <c:v>1,785.01</c:v>
                </c:pt>
                <c:pt idx="1786">
                  <c:v>1,786.01</c:v>
                </c:pt>
                <c:pt idx="1787">
                  <c:v>1,787.00</c:v>
                </c:pt>
                <c:pt idx="1788">
                  <c:v>1,788.01</c:v>
                </c:pt>
                <c:pt idx="1789">
                  <c:v>1,789.01</c:v>
                </c:pt>
                <c:pt idx="1790">
                  <c:v>1,790.01</c:v>
                </c:pt>
                <c:pt idx="1791">
                  <c:v>1,791.00</c:v>
                </c:pt>
                <c:pt idx="1792">
                  <c:v>1,792.01</c:v>
                </c:pt>
                <c:pt idx="1793">
                  <c:v>1,793.01</c:v>
                </c:pt>
                <c:pt idx="1794">
                  <c:v>1,794.00</c:v>
                </c:pt>
                <c:pt idx="1795">
                  <c:v>1,795.00</c:v>
                </c:pt>
                <c:pt idx="1796">
                  <c:v>1,796.01</c:v>
                </c:pt>
                <c:pt idx="1797">
                  <c:v>1,797.01</c:v>
                </c:pt>
                <c:pt idx="1798">
                  <c:v>1,798.00</c:v>
                </c:pt>
                <c:pt idx="1799">
                  <c:v>1,799.01</c:v>
                </c:pt>
                <c:pt idx="1800">
                  <c:v>1,800.01</c:v>
                </c:pt>
                <c:pt idx="1801">
                  <c:v>1,801.00</c:v>
                </c:pt>
                <c:pt idx="1802">
                  <c:v>1,802.00</c:v>
                </c:pt>
                <c:pt idx="1803">
                  <c:v>1,803.01</c:v>
                </c:pt>
                <c:pt idx="1804">
                  <c:v>1,804.01</c:v>
                </c:pt>
                <c:pt idx="1805">
                  <c:v>1,805.00</c:v>
                </c:pt>
                <c:pt idx="1806">
                  <c:v>1,806.01</c:v>
                </c:pt>
                <c:pt idx="1807">
                  <c:v>1,807.01</c:v>
                </c:pt>
                <c:pt idx="1808">
                  <c:v>1,808.01</c:v>
                </c:pt>
                <c:pt idx="1809">
                  <c:v>1,809.00</c:v>
                </c:pt>
                <c:pt idx="1810">
                  <c:v>1,810.01</c:v>
                </c:pt>
                <c:pt idx="1811">
                  <c:v>1,811.01</c:v>
                </c:pt>
                <c:pt idx="1812">
                  <c:v>1,812.00</c:v>
                </c:pt>
                <c:pt idx="1813">
                  <c:v>1,813.00</c:v>
                </c:pt>
                <c:pt idx="1814">
                  <c:v>1,814.01</c:v>
                </c:pt>
                <c:pt idx="1815">
                  <c:v>1,815.01</c:v>
                </c:pt>
                <c:pt idx="1816">
                  <c:v>1,816.00</c:v>
                </c:pt>
                <c:pt idx="1817">
                  <c:v>1,817.01</c:v>
                </c:pt>
                <c:pt idx="1818">
                  <c:v>1,818.01</c:v>
                </c:pt>
                <c:pt idx="1819">
                  <c:v>1,819.01</c:v>
                </c:pt>
                <c:pt idx="1820">
                  <c:v>1,820.00</c:v>
                </c:pt>
                <c:pt idx="1821">
                  <c:v>1,821.01</c:v>
                </c:pt>
                <c:pt idx="1822">
                  <c:v>1,822.01</c:v>
                </c:pt>
                <c:pt idx="1823">
                  <c:v>1,823.00</c:v>
                </c:pt>
                <c:pt idx="1824">
                  <c:v>1,824.00</c:v>
                </c:pt>
                <c:pt idx="1825">
                  <c:v>1,825.01</c:v>
                </c:pt>
                <c:pt idx="1826">
                  <c:v>1,826.01</c:v>
                </c:pt>
                <c:pt idx="1827">
                  <c:v>1,827.00</c:v>
                </c:pt>
                <c:pt idx="1828">
                  <c:v>1,828.01</c:v>
                </c:pt>
                <c:pt idx="1829">
                  <c:v>1,829.01</c:v>
                </c:pt>
                <c:pt idx="1830">
                  <c:v>1,830.01</c:v>
                </c:pt>
                <c:pt idx="1831">
                  <c:v>1,831.00</c:v>
                </c:pt>
                <c:pt idx="1832">
                  <c:v>1,832.01</c:v>
                </c:pt>
                <c:pt idx="1833">
                  <c:v>1,833.01</c:v>
                </c:pt>
                <c:pt idx="1834">
                  <c:v>1,834.00</c:v>
                </c:pt>
                <c:pt idx="1835">
                  <c:v>1,835.01</c:v>
                </c:pt>
                <c:pt idx="1836">
                  <c:v>1,836.01</c:v>
                </c:pt>
                <c:pt idx="1837">
                  <c:v>1,837.01</c:v>
                </c:pt>
                <c:pt idx="1838">
                  <c:v>1,838.00</c:v>
                </c:pt>
                <c:pt idx="1839">
                  <c:v>1,839.01</c:v>
                </c:pt>
                <c:pt idx="1840">
                  <c:v>1,840.01</c:v>
                </c:pt>
                <c:pt idx="1841">
                  <c:v>1,841.00</c:v>
                </c:pt>
                <c:pt idx="1842">
                  <c:v>1,842.00</c:v>
                </c:pt>
                <c:pt idx="1843">
                  <c:v>1,843.01</c:v>
                </c:pt>
                <c:pt idx="1844">
                  <c:v>1,844.01</c:v>
                </c:pt>
                <c:pt idx="1845">
                  <c:v>1,845.00</c:v>
                </c:pt>
                <c:pt idx="1846">
                  <c:v>1,846.01</c:v>
                </c:pt>
                <c:pt idx="1847">
                  <c:v>1,847.01</c:v>
                </c:pt>
                <c:pt idx="1848">
                  <c:v>1,848.01</c:v>
                </c:pt>
                <c:pt idx="1849">
                  <c:v>1,849.00</c:v>
                </c:pt>
                <c:pt idx="1850">
                  <c:v>1,850.01</c:v>
                </c:pt>
                <c:pt idx="1851">
                  <c:v>1,851.01</c:v>
                </c:pt>
                <c:pt idx="1852">
                  <c:v>1,852.00</c:v>
                </c:pt>
                <c:pt idx="1853">
                  <c:v>1,853.00</c:v>
                </c:pt>
                <c:pt idx="1854">
                  <c:v>1,854.01</c:v>
                </c:pt>
                <c:pt idx="1855">
                  <c:v>1,855.01</c:v>
                </c:pt>
                <c:pt idx="1856">
                  <c:v>1,856.00</c:v>
                </c:pt>
                <c:pt idx="1857">
                  <c:v>1,857.01</c:v>
                </c:pt>
                <c:pt idx="1858">
                  <c:v>1,858.01</c:v>
                </c:pt>
                <c:pt idx="1859">
                  <c:v>1,859.01</c:v>
                </c:pt>
                <c:pt idx="1860">
                  <c:v>1,860.00</c:v>
                </c:pt>
                <c:pt idx="1861">
                  <c:v>1,861.01</c:v>
                </c:pt>
                <c:pt idx="1862">
                  <c:v>1,862.01</c:v>
                </c:pt>
                <c:pt idx="1863">
                  <c:v>1,863.00</c:v>
                </c:pt>
                <c:pt idx="1864">
                  <c:v>1,864.00</c:v>
                </c:pt>
                <c:pt idx="1865">
                  <c:v>1,865.01</c:v>
                </c:pt>
                <c:pt idx="1866">
                  <c:v>1,866.01</c:v>
                </c:pt>
                <c:pt idx="1867">
                  <c:v>1,867.00</c:v>
                </c:pt>
                <c:pt idx="1868">
                  <c:v>1,868.01</c:v>
                </c:pt>
                <c:pt idx="1869">
                  <c:v>1,869.01</c:v>
                </c:pt>
                <c:pt idx="1870">
                  <c:v>1,870.01</c:v>
                </c:pt>
                <c:pt idx="1871">
                  <c:v>1,871.00</c:v>
                </c:pt>
                <c:pt idx="1872">
                  <c:v>1,872.01</c:v>
                </c:pt>
                <c:pt idx="1873">
                  <c:v>1,873.01</c:v>
                </c:pt>
                <c:pt idx="1874">
                  <c:v>1,874.00</c:v>
                </c:pt>
                <c:pt idx="1875">
                  <c:v>1,875.01</c:v>
                </c:pt>
                <c:pt idx="1876">
                  <c:v>1,876.01</c:v>
                </c:pt>
                <c:pt idx="1877">
                  <c:v>1,877.01</c:v>
                </c:pt>
                <c:pt idx="1878">
                  <c:v>1,878.00</c:v>
                </c:pt>
                <c:pt idx="1879">
                  <c:v>1,879.01</c:v>
                </c:pt>
                <c:pt idx="1880">
                  <c:v>1,880.01</c:v>
                </c:pt>
                <c:pt idx="1881">
                  <c:v>1,881.00</c:v>
                </c:pt>
                <c:pt idx="1882">
                  <c:v>1,882.00</c:v>
                </c:pt>
                <c:pt idx="1883">
                  <c:v>1,883.01</c:v>
                </c:pt>
                <c:pt idx="1884">
                  <c:v>1,884.01</c:v>
                </c:pt>
                <c:pt idx="1885">
                  <c:v>1,885.00</c:v>
                </c:pt>
                <c:pt idx="1886">
                  <c:v>1,886.01</c:v>
                </c:pt>
                <c:pt idx="1887">
                  <c:v>1,887.01</c:v>
                </c:pt>
                <c:pt idx="1888">
                  <c:v>1,888.01</c:v>
                </c:pt>
                <c:pt idx="1889">
                  <c:v>1,889.00</c:v>
                </c:pt>
                <c:pt idx="1890">
                  <c:v>1,890.01</c:v>
                </c:pt>
                <c:pt idx="1891">
                  <c:v>1,891.01</c:v>
                </c:pt>
                <c:pt idx="1892">
                  <c:v>1,892.00</c:v>
                </c:pt>
                <c:pt idx="1893">
                  <c:v>1,893.00</c:v>
                </c:pt>
                <c:pt idx="1894">
                  <c:v>1,894.01</c:v>
                </c:pt>
                <c:pt idx="1895">
                  <c:v>1,895.01</c:v>
                </c:pt>
                <c:pt idx="1896">
                  <c:v>1,896.00</c:v>
                </c:pt>
                <c:pt idx="1897">
                  <c:v>1,897.01</c:v>
                </c:pt>
                <c:pt idx="1898">
                  <c:v>1,898.01</c:v>
                </c:pt>
                <c:pt idx="1899">
                  <c:v>1,899.01</c:v>
                </c:pt>
                <c:pt idx="1900">
                  <c:v>1,900.00</c:v>
                </c:pt>
                <c:pt idx="1901">
                  <c:v>1,901.01</c:v>
                </c:pt>
                <c:pt idx="1902">
                  <c:v>1,902.01</c:v>
                </c:pt>
                <c:pt idx="1903">
                  <c:v>1,903.00</c:v>
                </c:pt>
                <c:pt idx="1904">
                  <c:v>1,904.00</c:v>
                </c:pt>
                <c:pt idx="1905">
                  <c:v>1,905.01</c:v>
                </c:pt>
                <c:pt idx="1906">
                  <c:v>1,906.01</c:v>
                </c:pt>
                <c:pt idx="1907">
                  <c:v>1,907.00</c:v>
                </c:pt>
                <c:pt idx="1908">
                  <c:v>1,908.01</c:v>
                </c:pt>
                <c:pt idx="1909">
                  <c:v>1,909.01</c:v>
                </c:pt>
                <c:pt idx="1910">
                  <c:v>1,910.01</c:v>
                </c:pt>
                <c:pt idx="1911">
                  <c:v>1,911.00</c:v>
                </c:pt>
                <c:pt idx="1912">
                  <c:v>1,912.01</c:v>
                </c:pt>
                <c:pt idx="1913">
                  <c:v>1,913.01</c:v>
                </c:pt>
                <c:pt idx="1914">
                  <c:v>1,914.00</c:v>
                </c:pt>
                <c:pt idx="1915">
                  <c:v>1,915.00</c:v>
                </c:pt>
                <c:pt idx="1916">
                  <c:v>1,916.01</c:v>
                </c:pt>
                <c:pt idx="1917">
                  <c:v>1,917.01</c:v>
                </c:pt>
                <c:pt idx="1918">
                  <c:v>1,918.00</c:v>
                </c:pt>
                <c:pt idx="1919">
                  <c:v>1,919.01</c:v>
                </c:pt>
                <c:pt idx="1920">
                  <c:v>1,920.01</c:v>
                </c:pt>
                <c:pt idx="1921">
                  <c:v>1,921.01</c:v>
                </c:pt>
                <c:pt idx="1922">
                  <c:v>1,922.00</c:v>
                </c:pt>
                <c:pt idx="1923">
                  <c:v>1,923.01</c:v>
                </c:pt>
                <c:pt idx="1924">
                  <c:v>1,924.01</c:v>
                </c:pt>
                <c:pt idx="1925">
                  <c:v>1,925.00</c:v>
                </c:pt>
                <c:pt idx="1926">
                  <c:v>1,926.00</c:v>
                </c:pt>
                <c:pt idx="1927">
                  <c:v>1,927.01</c:v>
                </c:pt>
                <c:pt idx="1928">
                  <c:v>1,928.01</c:v>
                </c:pt>
                <c:pt idx="1929">
                  <c:v>1,929.00</c:v>
                </c:pt>
                <c:pt idx="1930">
                  <c:v>1,930.01</c:v>
                </c:pt>
                <c:pt idx="1931">
                  <c:v>1,931.01</c:v>
                </c:pt>
                <c:pt idx="1932">
                  <c:v>1,932.01</c:v>
                </c:pt>
                <c:pt idx="1933">
                  <c:v>1,933.00</c:v>
                </c:pt>
                <c:pt idx="1934">
                  <c:v>1,934.01</c:v>
                </c:pt>
                <c:pt idx="1935">
                  <c:v>1,935.01</c:v>
                </c:pt>
                <c:pt idx="1936">
                  <c:v>1,936.00</c:v>
                </c:pt>
                <c:pt idx="1937">
                  <c:v>1,937.01</c:v>
                </c:pt>
                <c:pt idx="1938">
                  <c:v>1,938.01</c:v>
                </c:pt>
                <c:pt idx="1939">
                  <c:v>1,939.01</c:v>
                </c:pt>
                <c:pt idx="1940">
                  <c:v>1,940.00</c:v>
                </c:pt>
                <c:pt idx="1941">
                  <c:v>1,941.01</c:v>
                </c:pt>
                <c:pt idx="1942">
                  <c:v>1,942.01</c:v>
                </c:pt>
                <c:pt idx="1943">
                  <c:v>1,943.00</c:v>
                </c:pt>
                <c:pt idx="1944">
                  <c:v>1,944.00</c:v>
                </c:pt>
                <c:pt idx="1945">
                  <c:v>1,945.01</c:v>
                </c:pt>
                <c:pt idx="1946">
                  <c:v>1,946.01</c:v>
                </c:pt>
                <c:pt idx="1947">
                  <c:v>1,947.00</c:v>
                </c:pt>
                <c:pt idx="1948">
                  <c:v>1,948.01</c:v>
                </c:pt>
                <c:pt idx="1949">
                  <c:v>1,949.01</c:v>
                </c:pt>
                <c:pt idx="1950">
                  <c:v>1,950.01</c:v>
                </c:pt>
                <c:pt idx="1951">
                  <c:v>1,951.00</c:v>
                </c:pt>
                <c:pt idx="1952">
                  <c:v>1,952.01</c:v>
                </c:pt>
                <c:pt idx="1953">
                  <c:v>1,953.01</c:v>
                </c:pt>
                <c:pt idx="1954">
                  <c:v>1,954.00</c:v>
                </c:pt>
                <c:pt idx="1955">
                  <c:v>1,955.00</c:v>
                </c:pt>
                <c:pt idx="1956">
                  <c:v>1,956.01</c:v>
                </c:pt>
                <c:pt idx="1957">
                  <c:v>1,957.01</c:v>
                </c:pt>
                <c:pt idx="1958">
                  <c:v>1,958.00</c:v>
                </c:pt>
                <c:pt idx="1959">
                  <c:v>1,959.01</c:v>
                </c:pt>
                <c:pt idx="1960">
                  <c:v>1,960.01</c:v>
                </c:pt>
                <c:pt idx="1961">
                  <c:v>1,961.01</c:v>
                </c:pt>
                <c:pt idx="1962">
                  <c:v>1,962.00</c:v>
                </c:pt>
                <c:pt idx="1963">
                  <c:v>1,963.01</c:v>
                </c:pt>
                <c:pt idx="1964">
                  <c:v>1,964.01</c:v>
                </c:pt>
                <c:pt idx="1965">
                  <c:v>1,965.00</c:v>
                </c:pt>
                <c:pt idx="1966">
                  <c:v>1,966.00</c:v>
                </c:pt>
                <c:pt idx="1967">
                  <c:v>1,967.01</c:v>
                </c:pt>
                <c:pt idx="1968">
                  <c:v>1,968.01</c:v>
                </c:pt>
                <c:pt idx="1969">
                  <c:v>1,969.00</c:v>
                </c:pt>
                <c:pt idx="1970">
                  <c:v>1,970.01</c:v>
                </c:pt>
                <c:pt idx="1971">
                  <c:v>1,971.01</c:v>
                </c:pt>
                <c:pt idx="1972">
                  <c:v>1,972.01</c:v>
                </c:pt>
                <c:pt idx="1973">
                  <c:v>1,973.00</c:v>
                </c:pt>
                <c:pt idx="1974">
                  <c:v>1,974.01</c:v>
                </c:pt>
                <c:pt idx="1975">
                  <c:v>1,975.01</c:v>
                </c:pt>
                <c:pt idx="1976">
                  <c:v>1,976.00</c:v>
                </c:pt>
                <c:pt idx="1977">
                  <c:v>1,977.01</c:v>
                </c:pt>
                <c:pt idx="1978">
                  <c:v>1,978.01</c:v>
                </c:pt>
                <c:pt idx="1979">
                  <c:v>1,979.01</c:v>
                </c:pt>
                <c:pt idx="1980">
                  <c:v>1,980.00</c:v>
                </c:pt>
                <c:pt idx="1981">
                  <c:v>1,981.01</c:v>
                </c:pt>
                <c:pt idx="1982">
                  <c:v>1,982.01</c:v>
                </c:pt>
                <c:pt idx="1983">
                  <c:v>1,983.00</c:v>
                </c:pt>
                <c:pt idx="1984">
                  <c:v>1,984.00</c:v>
                </c:pt>
                <c:pt idx="1985">
                  <c:v>1,985.01</c:v>
                </c:pt>
                <c:pt idx="1986">
                  <c:v>1,986.01</c:v>
                </c:pt>
                <c:pt idx="1987">
                  <c:v>1,987.00</c:v>
                </c:pt>
                <c:pt idx="1988">
                  <c:v>1,988.01</c:v>
                </c:pt>
                <c:pt idx="1989">
                  <c:v>1,989.01</c:v>
                </c:pt>
                <c:pt idx="1990">
                  <c:v>1,990.01</c:v>
                </c:pt>
                <c:pt idx="1991">
                  <c:v>1,991.00</c:v>
                </c:pt>
                <c:pt idx="1992">
                  <c:v>1,992.01</c:v>
                </c:pt>
                <c:pt idx="1993">
                  <c:v>1,993.01</c:v>
                </c:pt>
                <c:pt idx="1994">
                  <c:v>1,994.00</c:v>
                </c:pt>
                <c:pt idx="1995">
                  <c:v>1,995.00</c:v>
                </c:pt>
                <c:pt idx="1996">
                  <c:v>1,996.01</c:v>
                </c:pt>
                <c:pt idx="1997">
                  <c:v>1,997.01</c:v>
                </c:pt>
                <c:pt idx="1998">
                  <c:v>1,998.00</c:v>
                </c:pt>
                <c:pt idx="1999">
                  <c:v>1,999.01</c:v>
                </c:pt>
                <c:pt idx="2000">
                  <c:v>2,000.01</c:v>
                </c:pt>
                <c:pt idx="2001">
                  <c:v>2,001.01</c:v>
                </c:pt>
                <c:pt idx="2002">
                  <c:v>2,002.00</c:v>
                </c:pt>
                <c:pt idx="2003">
                  <c:v>2,003.01</c:v>
                </c:pt>
                <c:pt idx="2004">
                  <c:v>2,004.01</c:v>
                </c:pt>
                <c:pt idx="2005">
                  <c:v>2,005.00</c:v>
                </c:pt>
                <c:pt idx="2006">
                  <c:v>2,006.00</c:v>
                </c:pt>
                <c:pt idx="2007">
                  <c:v>2,007.01</c:v>
                </c:pt>
                <c:pt idx="2008">
                  <c:v>2,008.01</c:v>
                </c:pt>
                <c:pt idx="2009">
                  <c:v>2,009.00</c:v>
                </c:pt>
                <c:pt idx="2010">
                  <c:v>2,010.01</c:v>
                </c:pt>
                <c:pt idx="2011">
                  <c:v>2,011.01</c:v>
                </c:pt>
                <c:pt idx="2012">
                  <c:v>2,012.00</c:v>
                </c:pt>
                <c:pt idx="2013">
                  <c:v>2,013.00</c:v>
                </c:pt>
                <c:pt idx="2014">
                  <c:v>2,014.01</c:v>
                </c:pt>
                <c:pt idx="2015">
                  <c:v>2,015.01</c:v>
                </c:pt>
                <c:pt idx="2016">
                  <c:v>2,016.00</c:v>
                </c:pt>
                <c:pt idx="2017">
                  <c:v>2,017.01</c:v>
                </c:pt>
                <c:pt idx="2018">
                  <c:v>2,018.01</c:v>
                </c:pt>
                <c:pt idx="2019">
                  <c:v>2,019.01</c:v>
                </c:pt>
                <c:pt idx="2020">
                  <c:v>2,020.00</c:v>
                </c:pt>
                <c:pt idx="2021">
                  <c:v>2,021.01</c:v>
                </c:pt>
                <c:pt idx="2022">
                  <c:v>2,022.01</c:v>
                </c:pt>
                <c:pt idx="2023">
                  <c:v>2,023.00</c:v>
                </c:pt>
                <c:pt idx="2024">
                  <c:v>2,024.00</c:v>
                </c:pt>
                <c:pt idx="2025">
                  <c:v>2,025.01</c:v>
                </c:pt>
                <c:pt idx="2026">
                  <c:v>2,026.01</c:v>
                </c:pt>
                <c:pt idx="2027">
                  <c:v>2,027.00</c:v>
                </c:pt>
                <c:pt idx="2028">
                  <c:v>2,028.01</c:v>
                </c:pt>
                <c:pt idx="2029">
                  <c:v>2,029.01</c:v>
                </c:pt>
                <c:pt idx="2030">
                  <c:v>2,030.01</c:v>
                </c:pt>
                <c:pt idx="2031">
                  <c:v>2,031.00</c:v>
                </c:pt>
                <c:pt idx="2032">
                  <c:v>2,032.01</c:v>
                </c:pt>
                <c:pt idx="2033">
                  <c:v>2,033.01</c:v>
                </c:pt>
                <c:pt idx="2034">
                  <c:v>2,034.00</c:v>
                </c:pt>
                <c:pt idx="2035">
                  <c:v>2,035.00</c:v>
                </c:pt>
                <c:pt idx="2036">
                  <c:v>2,036.01</c:v>
                </c:pt>
                <c:pt idx="2037">
                  <c:v>2,037.01</c:v>
                </c:pt>
                <c:pt idx="2038">
                  <c:v>2,038.00</c:v>
                </c:pt>
                <c:pt idx="2039">
                  <c:v>2,039.01</c:v>
                </c:pt>
                <c:pt idx="2040">
                  <c:v>2,040.01</c:v>
                </c:pt>
                <c:pt idx="2041">
                  <c:v>2,041.01</c:v>
                </c:pt>
                <c:pt idx="2042">
                  <c:v>2,042.00</c:v>
                </c:pt>
                <c:pt idx="2043">
                  <c:v>2,043.01</c:v>
                </c:pt>
                <c:pt idx="2044">
                  <c:v>2,044.01</c:v>
                </c:pt>
                <c:pt idx="2045">
                  <c:v>2,045.00</c:v>
                </c:pt>
                <c:pt idx="2046">
                  <c:v>2,046.00</c:v>
                </c:pt>
                <c:pt idx="2047">
                  <c:v>2,047.01</c:v>
                </c:pt>
                <c:pt idx="2048">
                  <c:v>2,048.01</c:v>
                </c:pt>
                <c:pt idx="2049">
                  <c:v>2,049.00</c:v>
                </c:pt>
                <c:pt idx="2050">
                  <c:v>2,050.01</c:v>
                </c:pt>
                <c:pt idx="2051">
                  <c:v>2,051.01</c:v>
                </c:pt>
                <c:pt idx="2052">
                  <c:v>2,052.00</c:v>
                </c:pt>
                <c:pt idx="2053">
                  <c:v>2,053.00</c:v>
                </c:pt>
                <c:pt idx="2054">
                  <c:v>2,054.01</c:v>
                </c:pt>
                <c:pt idx="2055">
                  <c:v>2,055.01</c:v>
                </c:pt>
                <c:pt idx="2056">
                  <c:v>2,056.00</c:v>
                </c:pt>
                <c:pt idx="2057">
                  <c:v>2,057.01</c:v>
                </c:pt>
                <c:pt idx="2058">
                  <c:v>2,058.01</c:v>
                </c:pt>
                <c:pt idx="2059">
                  <c:v>2,059.01</c:v>
                </c:pt>
                <c:pt idx="2060">
                  <c:v>2,060.00</c:v>
                </c:pt>
                <c:pt idx="2061">
                  <c:v>2,061.01</c:v>
                </c:pt>
                <c:pt idx="2062">
                  <c:v>2,062.01</c:v>
                </c:pt>
                <c:pt idx="2063">
                  <c:v>2,063.00</c:v>
                </c:pt>
                <c:pt idx="2064">
                  <c:v>2,064.00</c:v>
                </c:pt>
                <c:pt idx="2065">
                  <c:v>2,065.01</c:v>
                </c:pt>
                <c:pt idx="2066">
                  <c:v>2,066.01</c:v>
                </c:pt>
                <c:pt idx="2067">
                  <c:v>2,067.00</c:v>
                </c:pt>
                <c:pt idx="2068">
                  <c:v>2,068.01</c:v>
                </c:pt>
                <c:pt idx="2069">
                  <c:v>2,069.01</c:v>
                </c:pt>
                <c:pt idx="2070">
                  <c:v>2,070.01</c:v>
                </c:pt>
                <c:pt idx="2071">
                  <c:v>2,071.00</c:v>
                </c:pt>
                <c:pt idx="2072">
                  <c:v>2,072.01</c:v>
                </c:pt>
                <c:pt idx="2073">
                  <c:v>2,073.01</c:v>
                </c:pt>
                <c:pt idx="2074">
                  <c:v>2,074.00</c:v>
                </c:pt>
                <c:pt idx="2075">
                  <c:v>2,075.00</c:v>
                </c:pt>
                <c:pt idx="2076">
                  <c:v>2,076.01</c:v>
                </c:pt>
                <c:pt idx="2077">
                  <c:v>2,077.01</c:v>
                </c:pt>
                <c:pt idx="2078">
                  <c:v>2,078.00</c:v>
                </c:pt>
                <c:pt idx="2079">
                  <c:v>2,079.01</c:v>
                </c:pt>
                <c:pt idx="2080">
                  <c:v>2,080.01</c:v>
                </c:pt>
                <c:pt idx="2081">
                  <c:v>2,081.01</c:v>
                </c:pt>
                <c:pt idx="2082">
                  <c:v>2,082.00</c:v>
                </c:pt>
                <c:pt idx="2083">
                  <c:v>2,083.01</c:v>
                </c:pt>
                <c:pt idx="2084">
                  <c:v>2,084.01</c:v>
                </c:pt>
                <c:pt idx="2085">
                  <c:v>2,085.00</c:v>
                </c:pt>
                <c:pt idx="2086">
                  <c:v>2,086.00</c:v>
                </c:pt>
                <c:pt idx="2087">
                  <c:v>2,087.01</c:v>
                </c:pt>
                <c:pt idx="2088">
                  <c:v>2,088.01</c:v>
                </c:pt>
                <c:pt idx="2089">
                  <c:v>2,089.01</c:v>
                </c:pt>
                <c:pt idx="2090">
                  <c:v>2,090.01</c:v>
                </c:pt>
                <c:pt idx="2091">
                  <c:v>2,091.01</c:v>
                </c:pt>
                <c:pt idx="2092">
                  <c:v>2,092.01</c:v>
                </c:pt>
                <c:pt idx="2093">
                  <c:v>2,093.00</c:v>
                </c:pt>
                <c:pt idx="2094">
                  <c:v>2,094.01</c:v>
                </c:pt>
                <c:pt idx="2095">
                  <c:v>2,095.01</c:v>
                </c:pt>
                <c:pt idx="2096">
                  <c:v>2,096.00</c:v>
                </c:pt>
                <c:pt idx="2097">
                  <c:v>2,097.00</c:v>
                </c:pt>
                <c:pt idx="2098">
                  <c:v>2,098.01</c:v>
                </c:pt>
                <c:pt idx="2099">
                  <c:v>2,099.01</c:v>
                </c:pt>
                <c:pt idx="2100">
                  <c:v>2,100.00</c:v>
                </c:pt>
                <c:pt idx="2101">
                  <c:v>2,101.01</c:v>
                </c:pt>
                <c:pt idx="2102">
                  <c:v>2,102.01</c:v>
                </c:pt>
                <c:pt idx="2103">
                  <c:v>2,103.01</c:v>
                </c:pt>
                <c:pt idx="2104">
                  <c:v>2,104.00</c:v>
                </c:pt>
                <c:pt idx="2105">
                  <c:v>2,105.01</c:v>
                </c:pt>
                <c:pt idx="2106">
                  <c:v>2,106.01</c:v>
                </c:pt>
                <c:pt idx="2107">
                  <c:v>2,107.00</c:v>
                </c:pt>
                <c:pt idx="2108">
                  <c:v>2,108.01</c:v>
                </c:pt>
                <c:pt idx="2109">
                  <c:v>2,109.01</c:v>
                </c:pt>
                <c:pt idx="2110">
                  <c:v>2,110.01</c:v>
                </c:pt>
                <c:pt idx="2111">
                  <c:v>2,111.00</c:v>
                </c:pt>
                <c:pt idx="2112">
                  <c:v>2,112.01</c:v>
                </c:pt>
                <c:pt idx="2113">
                  <c:v>2,113.01</c:v>
                </c:pt>
                <c:pt idx="2114">
                  <c:v>2,114.00</c:v>
                </c:pt>
                <c:pt idx="2115">
                  <c:v>2,115.00</c:v>
                </c:pt>
                <c:pt idx="2116">
                  <c:v>2,116.01</c:v>
                </c:pt>
                <c:pt idx="2117">
                  <c:v>2,117.01</c:v>
                </c:pt>
                <c:pt idx="2118">
                  <c:v>2,118.00</c:v>
                </c:pt>
                <c:pt idx="2119">
                  <c:v>2,119.01</c:v>
                </c:pt>
                <c:pt idx="2120">
                  <c:v>2,120.01</c:v>
                </c:pt>
                <c:pt idx="2121">
                  <c:v>2,121.01</c:v>
                </c:pt>
                <c:pt idx="2122">
                  <c:v>2,122.00</c:v>
                </c:pt>
                <c:pt idx="2123">
                  <c:v>2,123.01</c:v>
                </c:pt>
                <c:pt idx="2124">
                  <c:v>2,124.01</c:v>
                </c:pt>
                <c:pt idx="2125">
                  <c:v>2,125.00</c:v>
                </c:pt>
                <c:pt idx="2126">
                  <c:v>2,126.00</c:v>
                </c:pt>
                <c:pt idx="2127">
                  <c:v>2,127.01</c:v>
                </c:pt>
                <c:pt idx="2128">
                  <c:v>2,128.01</c:v>
                </c:pt>
                <c:pt idx="2129">
                  <c:v>2,129.00</c:v>
                </c:pt>
                <c:pt idx="2130">
                  <c:v>2,130.01</c:v>
                </c:pt>
                <c:pt idx="2131">
                  <c:v>2,131.01</c:v>
                </c:pt>
                <c:pt idx="2132">
                  <c:v>2,132.01</c:v>
                </c:pt>
                <c:pt idx="2133">
                  <c:v>2,133.00</c:v>
                </c:pt>
                <c:pt idx="2134">
                  <c:v>2,134.01</c:v>
                </c:pt>
                <c:pt idx="2135">
                  <c:v>2,135.01</c:v>
                </c:pt>
                <c:pt idx="2136">
                  <c:v>2,136.00</c:v>
                </c:pt>
                <c:pt idx="2137">
                  <c:v>2,137.00</c:v>
                </c:pt>
                <c:pt idx="2138">
                  <c:v>2,138.01</c:v>
                </c:pt>
                <c:pt idx="2139">
                  <c:v>2,139.01</c:v>
                </c:pt>
                <c:pt idx="2140">
                  <c:v>2,140.00</c:v>
                </c:pt>
                <c:pt idx="2141">
                  <c:v>2,141.01</c:v>
                </c:pt>
                <c:pt idx="2142">
                  <c:v>2,142.01</c:v>
                </c:pt>
                <c:pt idx="2143">
                  <c:v>2,143.01</c:v>
                </c:pt>
                <c:pt idx="2144">
                  <c:v>2,144.00</c:v>
                </c:pt>
                <c:pt idx="2145">
                  <c:v>2,145.01</c:v>
                </c:pt>
                <c:pt idx="2146">
                  <c:v>2,146.01</c:v>
                </c:pt>
                <c:pt idx="2147">
                  <c:v>2,147.00</c:v>
                </c:pt>
                <c:pt idx="2148">
                  <c:v>2,148.01</c:v>
                </c:pt>
                <c:pt idx="2149">
                  <c:v>2,149.01</c:v>
                </c:pt>
                <c:pt idx="2150">
                  <c:v>2,150.01</c:v>
                </c:pt>
                <c:pt idx="2151">
                  <c:v>2,151.00</c:v>
                </c:pt>
                <c:pt idx="2152">
                  <c:v>2,152.01</c:v>
                </c:pt>
                <c:pt idx="2153">
                  <c:v>2,153.01</c:v>
                </c:pt>
                <c:pt idx="2154">
                  <c:v>2,154.00</c:v>
                </c:pt>
                <c:pt idx="2155">
                  <c:v>2,155.00</c:v>
                </c:pt>
                <c:pt idx="2156">
                  <c:v>2,156.01</c:v>
                </c:pt>
                <c:pt idx="2157">
                  <c:v>2,157.01</c:v>
                </c:pt>
                <c:pt idx="2158">
                  <c:v>2,158.00</c:v>
                </c:pt>
                <c:pt idx="2159">
                  <c:v>2,159.01</c:v>
                </c:pt>
                <c:pt idx="2160">
                  <c:v>2,160.01</c:v>
                </c:pt>
                <c:pt idx="2161">
                  <c:v>2,161.01</c:v>
                </c:pt>
                <c:pt idx="2162">
                  <c:v>2,162.00</c:v>
                </c:pt>
                <c:pt idx="2163">
                  <c:v>2,163.01</c:v>
                </c:pt>
                <c:pt idx="2164">
                  <c:v>2,164.01</c:v>
                </c:pt>
                <c:pt idx="2165">
                  <c:v>2,165.00</c:v>
                </c:pt>
                <c:pt idx="2166">
                  <c:v>2,166.00</c:v>
                </c:pt>
                <c:pt idx="2167">
                  <c:v>2,167.01</c:v>
                </c:pt>
                <c:pt idx="2168">
                  <c:v>2,168.01</c:v>
                </c:pt>
                <c:pt idx="2169">
                  <c:v>2,169.00</c:v>
                </c:pt>
                <c:pt idx="2170">
                  <c:v>2,170.01</c:v>
                </c:pt>
                <c:pt idx="2171">
                  <c:v>2,171.01</c:v>
                </c:pt>
                <c:pt idx="2172">
                  <c:v>2,172.01</c:v>
                </c:pt>
                <c:pt idx="2173">
                  <c:v>2,173.00</c:v>
                </c:pt>
                <c:pt idx="2174">
                  <c:v>2,174.01</c:v>
                </c:pt>
                <c:pt idx="2175">
                  <c:v>2,175.01</c:v>
                </c:pt>
                <c:pt idx="2176">
                  <c:v>2,176.00</c:v>
                </c:pt>
                <c:pt idx="2177">
                  <c:v>2,177.00</c:v>
                </c:pt>
                <c:pt idx="2178">
                  <c:v>2,178.01</c:v>
                </c:pt>
                <c:pt idx="2179">
                  <c:v>2,179.01</c:v>
                </c:pt>
                <c:pt idx="2180">
                  <c:v>2,180.00</c:v>
                </c:pt>
                <c:pt idx="2181">
                  <c:v>2,181.01</c:v>
                </c:pt>
                <c:pt idx="2182">
                  <c:v>2,182.01</c:v>
                </c:pt>
                <c:pt idx="2183">
                  <c:v>2,183.01</c:v>
                </c:pt>
                <c:pt idx="2184">
                  <c:v>2,184.00</c:v>
                </c:pt>
                <c:pt idx="2185">
                  <c:v>2,185.01</c:v>
                </c:pt>
                <c:pt idx="2186">
                  <c:v>2,186.01</c:v>
                </c:pt>
                <c:pt idx="2187">
                  <c:v>2,187.00</c:v>
                </c:pt>
                <c:pt idx="2188">
                  <c:v>2,188.01</c:v>
                </c:pt>
                <c:pt idx="2189">
                  <c:v>2,189.01</c:v>
                </c:pt>
                <c:pt idx="2190">
                  <c:v>2,190.01</c:v>
                </c:pt>
                <c:pt idx="2191">
                  <c:v>2,191.00</c:v>
                </c:pt>
                <c:pt idx="2192">
                  <c:v>2,192.01</c:v>
                </c:pt>
                <c:pt idx="2193">
                  <c:v>2,193.01</c:v>
                </c:pt>
                <c:pt idx="2194">
                  <c:v>2,194.00</c:v>
                </c:pt>
                <c:pt idx="2195">
                  <c:v>2,195.00</c:v>
                </c:pt>
                <c:pt idx="2196">
                  <c:v>2,196.01</c:v>
                </c:pt>
                <c:pt idx="2197">
                  <c:v>2,197.01</c:v>
                </c:pt>
                <c:pt idx="2198">
                  <c:v>2,198.00</c:v>
                </c:pt>
                <c:pt idx="2199">
                  <c:v>2,199.01</c:v>
                </c:pt>
                <c:pt idx="2200">
                  <c:v>2,200.01</c:v>
                </c:pt>
                <c:pt idx="2201">
                  <c:v>2,201.01</c:v>
                </c:pt>
                <c:pt idx="2202">
                  <c:v>2,202.00</c:v>
                </c:pt>
                <c:pt idx="2203">
                  <c:v>2,203.01</c:v>
                </c:pt>
                <c:pt idx="2204">
                  <c:v>2,204.01</c:v>
                </c:pt>
                <c:pt idx="2205">
                  <c:v>2,205.00</c:v>
                </c:pt>
                <c:pt idx="2206">
                  <c:v>2,206.00</c:v>
                </c:pt>
                <c:pt idx="2207">
                  <c:v>2,207.01</c:v>
                </c:pt>
                <c:pt idx="2208">
                  <c:v>2,208.01</c:v>
                </c:pt>
                <c:pt idx="2209">
                  <c:v>2,209.00</c:v>
                </c:pt>
                <c:pt idx="2210">
                  <c:v>2,210.01</c:v>
                </c:pt>
                <c:pt idx="2211">
                  <c:v>2,211.01</c:v>
                </c:pt>
                <c:pt idx="2212">
                  <c:v>2,212.01</c:v>
                </c:pt>
                <c:pt idx="2213">
                  <c:v>2,213.00</c:v>
                </c:pt>
                <c:pt idx="2214">
                  <c:v>2,214.01</c:v>
                </c:pt>
                <c:pt idx="2215">
                  <c:v>2,215.01</c:v>
                </c:pt>
                <c:pt idx="2216">
                  <c:v>2,216.00</c:v>
                </c:pt>
                <c:pt idx="2217">
                  <c:v>2,217.00</c:v>
                </c:pt>
                <c:pt idx="2218">
                  <c:v>2,218.01</c:v>
                </c:pt>
                <c:pt idx="2219">
                  <c:v>2,219.01</c:v>
                </c:pt>
                <c:pt idx="2220">
                  <c:v>2,220.00</c:v>
                </c:pt>
                <c:pt idx="2221">
                  <c:v>2,221.01</c:v>
                </c:pt>
                <c:pt idx="2222">
                  <c:v>2,222.01</c:v>
                </c:pt>
                <c:pt idx="2223">
                  <c:v>2,223.01</c:v>
                </c:pt>
                <c:pt idx="2224">
                  <c:v>2,224.00</c:v>
                </c:pt>
                <c:pt idx="2225">
                  <c:v>2,225.01</c:v>
                </c:pt>
                <c:pt idx="2226">
                  <c:v>2,226.01</c:v>
                </c:pt>
                <c:pt idx="2227">
                  <c:v>2,227.00</c:v>
                </c:pt>
                <c:pt idx="2228">
                  <c:v>2,228.00</c:v>
                </c:pt>
                <c:pt idx="2229">
                  <c:v>2,229.01</c:v>
                </c:pt>
                <c:pt idx="2230">
                  <c:v>2,230.01</c:v>
                </c:pt>
                <c:pt idx="2231">
                  <c:v>2,231.00</c:v>
                </c:pt>
                <c:pt idx="2232">
                  <c:v>2,232.01</c:v>
                </c:pt>
                <c:pt idx="2233">
                  <c:v>2,233.01</c:v>
                </c:pt>
                <c:pt idx="2234">
                  <c:v>2,234.00</c:v>
                </c:pt>
                <c:pt idx="2235">
                  <c:v>2,235.00</c:v>
                </c:pt>
                <c:pt idx="2236">
                  <c:v>2,236.01</c:v>
                </c:pt>
                <c:pt idx="2237">
                  <c:v>2,237.01</c:v>
                </c:pt>
                <c:pt idx="2238">
                  <c:v>2,238.00</c:v>
                </c:pt>
                <c:pt idx="2239">
                  <c:v>2,239.01</c:v>
                </c:pt>
                <c:pt idx="2240">
                  <c:v>2,240.01</c:v>
                </c:pt>
                <c:pt idx="2241">
                  <c:v>2,241.01</c:v>
                </c:pt>
                <c:pt idx="2242">
                  <c:v>2,242.00</c:v>
                </c:pt>
                <c:pt idx="2243">
                  <c:v>2,243.01</c:v>
                </c:pt>
                <c:pt idx="2244">
                  <c:v>2,244.01</c:v>
                </c:pt>
                <c:pt idx="2245">
                  <c:v>2,245.00</c:v>
                </c:pt>
                <c:pt idx="2246">
                  <c:v>2,246.00</c:v>
                </c:pt>
                <c:pt idx="2247">
                  <c:v>2,247.01</c:v>
                </c:pt>
                <c:pt idx="2248">
                  <c:v>2,248.01</c:v>
                </c:pt>
                <c:pt idx="2249">
                  <c:v>2,249.00</c:v>
                </c:pt>
                <c:pt idx="2250">
                  <c:v>2,250.01</c:v>
                </c:pt>
                <c:pt idx="2251">
                  <c:v>2,251.01</c:v>
                </c:pt>
                <c:pt idx="2252">
                  <c:v>2,252.01</c:v>
                </c:pt>
                <c:pt idx="2253">
                  <c:v>2,253.00</c:v>
                </c:pt>
                <c:pt idx="2254">
                  <c:v>2,254.01</c:v>
                </c:pt>
                <c:pt idx="2255">
                  <c:v>2,255.01</c:v>
                </c:pt>
                <c:pt idx="2256">
                  <c:v>2,256.00</c:v>
                </c:pt>
                <c:pt idx="2257">
                  <c:v>2,257.00</c:v>
                </c:pt>
                <c:pt idx="2258">
                  <c:v>2,258.01</c:v>
                </c:pt>
                <c:pt idx="2259">
                  <c:v>2,259.01</c:v>
                </c:pt>
                <c:pt idx="2260">
                  <c:v>2,260.00</c:v>
                </c:pt>
                <c:pt idx="2261">
                  <c:v>2,261.01</c:v>
                </c:pt>
                <c:pt idx="2262">
                  <c:v>2,262.01</c:v>
                </c:pt>
                <c:pt idx="2263">
                  <c:v>2,263.00</c:v>
                </c:pt>
                <c:pt idx="2264">
                  <c:v>2,264.00</c:v>
                </c:pt>
                <c:pt idx="2265">
                  <c:v>2,265.01</c:v>
                </c:pt>
                <c:pt idx="2266">
                  <c:v>2,266.01</c:v>
                </c:pt>
                <c:pt idx="2267">
                  <c:v>2,267.00</c:v>
                </c:pt>
                <c:pt idx="2268">
                  <c:v>2,268.01</c:v>
                </c:pt>
                <c:pt idx="2269">
                  <c:v>2,269.01</c:v>
                </c:pt>
                <c:pt idx="2270">
                  <c:v>2,270.01</c:v>
                </c:pt>
                <c:pt idx="2271">
                  <c:v>2,271.00</c:v>
                </c:pt>
                <c:pt idx="2272">
                  <c:v>2,272.01</c:v>
                </c:pt>
                <c:pt idx="2273">
                  <c:v>2,273.01</c:v>
                </c:pt>
                <c:pt idx="2274">
                  <c:v>2,274.00</c:v>
                </c:pt>
                <c:pt idx="2275">
                  <c:v>2,275.00</c:v>
                </c:pt>
                <c:pt idx="2276">
                  <c:v>2,276.01</c:v>
                </c:pt>
                <c:pt idx="2277">
                  <c:v>2,277.01</c:v>
                </c:pt>
                <c:pt idx="2278">
                  <c:v>2,278.00</c:v>
                </c:pt>
                <c:pt idx="2279">
                  <c:v>2,279.01</c:v>
                </c:pt>
                <c:pt idx="2280">
                  <c:v>2,280.01</c:v>
                </c:pt>
                <c:pt idx="2281">
                  <c:v>2,281.01</c:v>
                </c:pt>
                <c:pt idx="2282">
                  <c:v>2,282.00</c:v>
                </c:pt>
                <c:pt idx="2283">
                  <c:v>2,283.01</c:v>
                </c:pt>
                <c:pt idx="2284">
                  <c:v>2,284.01</c:v>
                </c:pt>
                <c:pt idx="2285">
                  <c:v>2,285.00</c:v>
                </c:pt>
                <c:pt idx="2286">
                  <c:v>2,286.00</c:v>
                </c:pt>
                <c:pt idx="2287">
                  <c:v>2,287.01</c:v>
                </c:pt>
                <c:pt idx="2288">
                  <c:v>2,288.01</c:v>
                </c:pt>
                <c:pt idx="2289">
                  <c:v>2,289.00</c:v>
                </c:pt>
                <c:pt idx="2290">
                  <c:v>2,290.01</c:v>
                </c:pt>
                <c:pt idx="2291">
                  <c:v>2,291.01</c:v>
                </c:pt>
                <c:pt idx="2292">
                  <c:v>2,292.01</c:v>
                </c:pt>
                <c:pt idx="2293">
                  <c:v>2,293.00</c:v>
                </c:pt>
                <c:pt idx="2294">
                  <c:v>2,294.01</c:v>
                </c:pt>
                <c:pt idx="2295">
                  <c:v>2,295.01</c:v>
                </c:pt>
                <c:pt idx="2296">
                  <c:v>2,296.00</c:v>
                </c:pt>
                <c:pt idx="2297">
                  <c:v>2,297.00</c:v>
                </c:pt>
                <c:pt idx="2298">
                  <c:v>2,298.01</c:v>
                </c:pt>
                <c:pt idx="2299">
                  <c:v>2,299.01</c:v>
                </c:pt>
                <c:pt idx="2300">
                  <c:v>2,300.00</c:v>
                </c:pt>
                <c:pt idx="2301">
                  <c:v>2,301.01</c:v>
                </c:pt>
                <c:pt idx="2302">
                  <c:v>2,302.01</c:v>
                </c:pt>
                <c:pt idx="2303">
                  <c:v>2,303.00</c:v>
                </c:pt>
                <c:pt idx="2304">
                  <c:v>2,304.00</c:v>
                </c:pt>
                <c:pt idx="2305">
                  <c:v>2,305.01</c:v>
                </c:pt>
                <c:pt idx="2306">
                  <c:v>2,306.01</c:v>
                </c:pt>
                <c:pt idx="2307">
                  <c:v>2,307.00</c:v>
                </c:pt>
                <c:pt idx="2308">
                  <c:v>2,308.01</c:v>
                </c:pt>
                <c:pt idx="2309">
                  <c:v>2,309.01</c:v>
                </c:pt>
                <c:pt idx="2310">
                  <c:v>2,310.01</c:v>
                </c:pt>
                <c:pt idx="2311">
                  <c:v>2,311.00</c:v>
                </c:pt>
                <c:pt idx="2312">
                  <c:v>2,312.01</c:v>
                </c:pt>
                <c:pt idx="2313">
                  <c:v>2,313.01</c:v>
                </c:pt>
                <c:pt idx="2314">
                  <c:v>2,314.00</c:v>
                </c:pt>
                <c:pt idx="2315">
                  <c:v>2,315.00</c:v>
                </c:pt>
                <c:pt idx="2316">
                  <c:v>2,316.01</c:v>
                </c:pt>
                <c:pt idx="2317">
                  <c:v>2,317.01</c:v>
                </c:pt>
                <c:pt idx="2318">
                  <c:v>2,318.00</c:v>
                </c:pt>
                <c:pt idx="2319">
                  <c:v>2,319.01</c:v>
                </c:pt>
                <c:pt idx="2320">
                  <c:v>2,320.01</c:v>
                </c:pt>
                <c:pt idx="2321">
                  <c:v>2,321.01</c:v>
                </c:pt>
                <c:pt idx="2322">
                  <c:v>2,322.00</c:v>
                </c:pt>
                <c:pt idx="2323">
                  <c:v>2,323.01</c:v>
                </c:pt>
                <c:pt idx="2324">
                  <c:v>2,324.01</c:v>
                </c:pt>
                <c:pt idx="2325">
                  <c:v>2,325.00</c:v>
                </c:pt>
                <c:pt idx="2326">
                  <c:v>2,326.00</c:v>
                </c:pt>
                <c:pt idx="2327">
                  <c:v>2,327.01</c:v>
                </c:pt>
                <c:pt idx="2328">
                  <c:v>2,328.01</c:v>
                </c:pt>
                <c:pt idx="2329">
                  <c:v>2,329.00</c:v>
                </c:pt>
                <c:pt idx="2330">
                  <c:v>2,330.01</c:v>
                </c:pt>
                <c:pt idx="2331">
                  <c:v>2,331.01</c:v>
                </c:pt>
                <c:pt idx="2332">
                  <c:v>2,332.01</c:v>
                </c:pt>
                <c:pt idx="2333">
                  <c:v>2,333.00</c:v>
                </c:pt>
                <c:pt idx="2334">
                  <c:v>2,334.01</c:v>
                </c:pt>
                <c:pt idx="2335">
                  <c:v>2,335.01</c:v>
                </c:pt>
                <c:pt idx="2336">
                  <c:v>2,336.00</c:v>
                </c:pt>
                <c:pt idx="2337">
                  <c:v>2,337.00</c:v>
                </c:pt>
                <c:pt idx="2338">
                  <c:v>2,338.01</c:v>
                </c:pt>
                <c:pt idx="2339">
                  <c:v>2,339.01</c:v>
                </c:pt>
                <c:pt idx="2340">
                  <c:v>2,340.00</c:v>
                </c:pt>
                <c:pt idx="2341">
                  <c:v>2,341.01</c:v>
                </c:pt>
                <c:pt idx="2342">
                  <c:v>2,342.01</c:v>
                </c:pt>
                <c:pt idx="2343">
                  <c:v>2,343.00</c:v>
                </c:pt>
                <c:pt idx="2344">
                  <c:v>2,344.00</c:v>
                </c:pt>
                <c:pt idx="2345">
                  <c:v>2,345.01</c:v>
                </c:pt>
                <c:pt idx="2346">
                  <c:v>2,346.01</c:v>
                </c:pt>
                <c:pt idx="2347">
                  <c:v>2,347.00</c:v>
                </c:pt>
                <c:pt idx="2348">
                  <c:v>2,348.01</c:v>
                </c:pt>
                <c:pt idx="2349">
                  <c:v>2,349.01</c:v>
                </c:pt>
                <c:pt idx="2350">
                  <c:v>2,350.01</c:v>
                </c:pt>
                <c:pt idx="2351">
                  <c:v>2,351.00</c:v>
                </c:pt>
                <c:pt idx="2352">
                  <c:v>2,352.01</c:v>
                </c:pt>
                <c:pt idx="2353">
                  <c:v>2,353.01</c:v>
                </c:pt>
                <c:pt idx="2354">
                  <c:v>2,354.00</c:v>
                </c:pt>
                <c:pt idx="2355">
                  <c:v>2,355.00</c:v>
                </c:pt>
                <c:pt idx="2356">
                  <c:v>2,356.01</c:v>
                </c:pt>
                <c:pt idx="2357">
                  <c:v>2,357.01</c:v>
                </c:pt>
                <c:pt idx="2358">
                  <c:v>2,358.00</c:v>
                </c:pt>
                <c:pt idx="2359">
                  <c:v>2,359.01</c:v>
                </c:pt>
                <c:pt idx="2360">
                  <c:v>2,360.01</c:v>
                </c:pt>
                <c:pt idx="2361">
                  <c:v>2,361.01</c:v>
                </c:pt>
                <c:pt idx="2362">
                  <c:v>2,362.00</c:v>
                </c:pt>
                <c:pt idx="2363">
                  <c:v>2,363.01</c:v>
                </c:pt>
                <c:pt idx="2364">
                  <c:v>2,364.01</c:v>
                </c:pt>
                <c:pt idx="2365">
                  <c:v>2,365.00</c:v>
                </c:pt>
                <c:pt idx="2366">
                  <c:v>2,366.00</c:v>
                </c:pt>
                <c:pt idx="2367">
                  <c:v>2,367.01</c:v>
                </c:pt>
                <c:pt idx="2368">
                  <c:v>2,368.01</c:v>
                </c:pt>
                <c:pt idx="2369">
                  <c:v>2,369.00</c:v>
                </c:pt>
                <c:pt idx="2370">
                  <c:v>2,370.01</c:v>
                </c:pt>
                <c:pt idx="2371">
                  <c:v>2,371.01</c:v>
                </c:pt>
                <c:pt idx="2372">
                  <c:v>2,372.01</c:v>
                </c:pt>
                <c:pt idx="2373">
                  <c:v>2,373.00</c:v>
                </c:pt>
                <c:pt idx="2374">
                  <c:v>2,374.01</c:v>
                </c:pt>
                <c:pt idx="2375">
                  <c:v>2,375.01</c:v>
                </c:pt>
                <c:pt idx="2376">
                  <c:v>2,376.00</c:v>
                </c:pt>
                <c:pt idx="2377">
                  <c:v>2,377.01</c:v>
                </c:pt>
                <c:pt idx="2378">
                  <c:v>2,378.01</c:v>
                </c:pt>
                <c:pt idx="2379">
                  <c:v>2,379.01</c:v>
                </c:pt>
                <c:pt idx="2380">
                  <c:v>2,380.00</c:v>
                </c:pt>
                <c:pt idx="2381">
                  <c:v>2,381.01</c:v>
                </c:pt>
                <c:pt idx="2382">
                  <c:v>2,382.01</c:v>
                </c:pt>
                <c:pt idx="2383">
                  <c:v>2,383.00</c:v>
                </c:pt>
                <c:pt idx="2384">
                  <c:v>2,384.00</c:v>
                </c:pt>
                <c:pt idx="2385">
                  <c:v>2,385.01</c:v>
                </c:pt>
                <c:pt idx="2386">
                  <c:v>2,386.01</c:v>
                </c:pt>
                <c:pt idx="2387">
                  <c:v>2,387.00</c:v>
                </c:pt>
                <c:pt idx="2388">
                  <c:v>2,388.01</c:v>
                </c:pt>
                <c:pt idx="2389">
                  <c:v>2,389.01</c:v>
                </c:pt>
                <c:pt idx="2390">
                  <c:v>2,390.01</c:v>
                </c:pt>
                <c:pt idx="2391">
                  <c:v>2,391.00</c:v>
                </c:pt>
                <c:pt idx="2392">
                  <c:v>2,392.01</c:v>
                </c:pt>
                <c:pt idx="2393">
                  <c:v>2,393.01</c:v>
                </c:pt>
                <c:pt idx="2394">
                  <c:v>2,394.00</c:v>
                </c:pt>
                <c:pt idx="2395">
                  <c:v>2,395.00</c:v>
                </c:pt>
                <c:pt idx="2396">
                  <c:v>2,396.01</c:v>
                </c:pt>
                <c:pt idx="2397">
                  <c:v>2,397.01</c:v>
                </c:pt>
                <c:pt idx="2398">
                  <c:v>2,398.00</c:v>
                </c:pt>
                <c:pt idx="2399">
                  <c:v>2,399.01</c:v>
                </c:pt>
                <c:pt idx="2400">
                  <c:v>2,400.01</c:v>
                </c:pt>
                <c:pt idx="2401">
                  <c:v>2,401.01</c:v>
                </c:pt>
                <c:pt idx="2402">
                  <c:v>2,402.00</c:v>
                </c:pt>
                <c:pt idx="2403">
                  <c:v>2,403.01</c:v>
                </c:pt>
                <c:pt idx="2404">
                  <c:v>2,404.01</c:v>
                </c:pt>
                <c:pt idx="2405">
                  <c:v>2,405.00</c:v>
                </c:pt>
                <c:pt idx="2406">
                  <c:v>2,406.00</c:v>
                </c:pt>
                <c:pt idx="2407">
                  <c:v>2,407.01</c:v>
                </c:pt>
                <c:pt idx="2408">
                  <c:v>2,408.01</c:v>
                </c:pt>
                <c:pt idx="2409">
                  <c:v>2,409.00</c:v>
                </c:pt>
                <c:pt idx="2410">
                  <c:v>2,410.01</c:v>
                </c:pt>
                <c:pt idx="2411">
                  <c:v>2,411.01</c:v>
                </c:pt>
                <c:pt idx="2412">
                  <c:v>2,412.01</c:v>
                </c:pt>
                <c:pt idx="2413">
                  <c:v>2,413.00</c:v>
                </c:pt>
                <c:pt idx="2414">
                  <c:v>2,414.01</c:v>
                </c:pt>
                <c:pt idx="2415">
                  <c:v>2,415.01</c:v>
                </c:pt>
                <c:pt idx="2416">
                  <c:v>2,416.00</c:v>
                </c:pt>
                <c:pt idx="2417">
                  <c:v>2,417.00</c:v>
                </c:pt>
                <c:pt idx="2418">
                  <c:v>2,418.01</c:v>
                </c:pt>
                <c:pt idx="2419">
                  <c:v>2,419.01</c:v>
                </c:pt>
                <c:pt idx="2420">
                  <c:v>2,420.00</c:v>
                </c:pt>
                <c:pt idx="2421">
                  <c:v>2,421.01</c:v>
                </c:pt>
                <c:pt idx="2422">
                  <c:v>2,422.01</c:v>
                </c:pt>
                <c:pt idx="2423">
                  <c:v>2,423.01</c:v>
                </c:pt>
                <c:pt idx="2424">
                  <c:v>2,424.00</c:v>
                </c:pt>
                <c:pt idx="2425">
                  <c:v>2,425.01</c:v>
                </c:pt>
                <c:pt idx="2426">
                  <c:v>2,426.01</c:v>
                </c:pt>
                <c:pt idx="2427">
                  <c:v>2,427.00</c:v>
                </c:pt>
                <c:pt idx="2428">
                  <c:v>2,428.00</c:v>
                </c:pt>
                <c:pt idx="2429">
                  <c:v>2,429.01</c:v>
                </c:pt>
                <c:pt idx="2430">
                  <c:v>2,430.01</c:v>
                </c:pt>
                <c:pt idx="2431">
                  <c:v>2,431.00</c:v>
                </c:pt>
                <c:pt idx="2432">
                  <c:v>2,432.01</c:v>
                </c:pt>
                <c:pt idx="2433">
                  <c:v>2,433.01</c:v>
                </c:pt>
                <c:pt idx="2434">
                  <c:v>2,434.00</c:v>
                </c:pt>
                <c:pt idx="2435">
                  <c:v>2,435.00</c:v>
                </c:pt>
                <c:pt idx="2436">
                  <c:v>2,436.01</c:v>
                </c:pt>
                <c:pt idx="2437">
                  <c:v>2,437.01</c:v>
                </c:pt>
                <c:pt idx="2438">
                  <c:v>2,438.00</c:v>
                </c:pt>
                <c:pt idx="2439">
                  <c:v>2,439.01</c:v>
                </c:pt>
                <c:pt idx="2440">
                  <c:v>2,440.01</c:v>
                </c:pt>
                <c:pt idx="2441">
                  <c:v>2,441.01</c:v>
                </c:pt>
                <c:pt idx="2442">
                  <c:v>2,442.00</c:v>
                </c:pt>
                <c:pt idx="2443">
                  <c:v>2,443.01</c:v>
                </c:pt>
                <c:pt idx="2444">
                  <c:v>2,444.01</c:v>
                </c:pt>
                <c:pt idx="2445">
                  <c:v>2,445.00</c:v>
                </c:pt>
                <c:pt idx="2446">
                  <c:v>2,446.00</c:v>
                </c:pt>
                <c:pt idx="2447">
                  <c:v>2,447.01</c:v>
                </c:pt>
                <c:pt idx="2448">
                  <c:v>2,448.01</c:v>
                </c:pt>
                <c:pt idx="2449">
                  <c:v>2,449.00</c:v>
                </c:pt>
                <c:pt idx="2450">
                  <c:v>2,450.01</c:v>
                </c:pt>
                <c:pt idx="2451">
                  <c:v>2,451.01</c:v>
                </c:pt>
                <c:pt idx="2452">
                  <c:v>2,452.01</c:v>
                </c:pt>
                <c:pt idx="2453">
                  <c:v>2,453.00</c:v>
                </c:pt>
                <c:pt idx="2454">
                  <c:v>2,454.01</c:v>
                </c:pt>
                <c:pt idx="2455">
                  <c:v>2,455.01</c:v>
                </c:pt>
                <c:pt idx="2456">
                  <c:v>2,456.00</c:v>
                </c:pt>
                <c:pt idx="2457">
                  <c:v>2,457.00</c:v>
                </c:pt>
                <c:pt idx="2458">
                  <c:v>2,458.01</c:v>
                </c:pt>
                <c:pt idx="2459">
                  <c:v>2,459.01</c:v>
                </c:pt>
                <c:pt idx="2460">
                  <c:v>2,460.00</c:v>
                </c:pt>
                <c:pt idx="2461">
                  <c:v>2,461.01</c:v>
                </c:pt>
                <c:pt idx="2462">
                  <c:v>2,462.01</c:v>
                </c:pt>
                <c:pt idx="2463">
                  <c:v>2,463.01</c:v>
                </c:pt>
                <c:pt idx="2464">
                  <c:v>2,464.00</c:v>
                </c:pt>
                <c:pt idx="2465">
                  <c:v>2,465.01</c:v>
                </c:pt>
                <c:pt idx="2466">
                  <c:v>2,466.01</c:v>
                </c:pt>
                <c:pt idx="2467">
                  <c:v>2,467.00</c:v>
                </c:pt>
                <c:pt idx="2468">
                  <c:v>2,468.00</c:v>
                </c:pt>
                <c:pt idx="2469">
                  <c:v>2,469.01</c:v>
                </c:pt>
                <c:pt idx="2470">
                  <c:v>2,470.01</c:v>
                </c:pt>
                <c:pt idx="2471">
                  <c:v>2,471.00</c:v>
                </c:pt>
                <c:pt idx="2472">
                  <c:v>2,472.01</c:v>
                </c:pt>
                <c:pt idx="2473">
                  <c:v>2,473.01</c:v>
                </c:pt>
                <c:pt idx="2474">
                  <c:v>2,474.01</c:v>
                </c:pt>
                <c:pt idx="2475">
                  <c:v>2,475.00</c:v>
                </c:pt>
                <c:pt idx="2476">
                  <c:v>2,476.01</c:v>
                </c:pt>
                <c:pt idx="2477">
                  <c:v>2,477.01</c:v>
                </c:pt>
                <c:pt idx="2478">
                  <c:v>2,478.00</c:v>
                </c:pt>
                <c:pt idx="2479">
                  <c:v>2,479.00</c:v>
                </c:pt>
                <c:pt idx="2480">
                  <c:v>2,480.01</c:v>
                </c:pt>
                <c:pt idx="2481">
                  <c:v>2,481.01</c:v>
                </c:pt>
                <c:pt idx="2482">
                  <c:v>2,482.00</c:v>
                </c:pt>
                <c:pt idx="2483">
                  <c:v>2,483.01</c:v>
                </c:pt>
                <c:pt idx="2484">
                  <c:v>2,484.01</c:v>
                </c:pt>
                <c:pt idx="2485">
                  <c:v>2,485.01</c:v>
                </c:pt>
                <c:pt idx="2486">
                  <c:v>2,486.00</c:v>
                </c:pt>
                <c:pt idx="2487">
                  <c:v>2,487.01</c:v>
                </c:pt>
                <c:pt idx="2488">
                  <c:v>2,488.01</c:v>
                </c:pt>
                <c:pt idx="2489">
                  <c:v>2,489.00</c:v>
                </c:pt>
                <c:pt idx="2490">
                  <c:v>2,490.01</c:v>
                </c:pt>
                <c:pt idx="2491">
                  <c:v>2,491.01</c:v>
                </c:pt>
                <c:pt idx="2492">
                  <c:v>2,492.01</c:v>
                </c:pt>
                <c:pt idx="2493">
                  <c:v>2,493.00</c:v>
                </c:pt>
                <c:pt idx="2494">
                  <c:v>2,494.01</c:v>
                </c:pt>
                <c:pt idx="2495">
                  <c:v>2,495.01</c:v>
                </c:pt>
                <c:pt idx="2496">
                  <c:v>2,496.00</c:v>
                </c:pt>
                <c:pt idx="2497">
                  <c:v>2,497.00</c:v>
                </c:pt>
                <c:pt idx="2498">
                  <c:v>2,498.01</c:v>
                </c:pt>
                <c:pt idx="2499">
                  <c:v>2,499.01</c:v>
                </c:pt>
                <c:pt idx="2500">
                  <c:v>2,500.00</c:v>
                </c:pt>
                <c:pt idx="2501">
                  <c:v>2,501.01</c:v>
                </c:pt>
                <c:pt idx="2502">
                  <c:v>2,502.01</c:v>
                </c:pt>
                <c:pt idx="2503">
                  <c:v>2,503.01</c:v>
                </c:pt>
                <c:pt idx="2504">
                  <c:v>2,504.00</c:v>
                </c:pt>
                <c:pt idx="2505">
                  <c:v>2,505.01</c:v>
                </c:pt>
                <c:pt idx="2506">
                  <c:v>2,506.01</c:v>
                </c:pt>
                <c:pt idx="2507">
                  <c:v>2,507.00</c:v>
                </c:pt>
                <c:pt idx="2508">
                  <c:v>2,508.00</c:v>
                </c:pt>
                <c:pt idx="2509">
                  <c:v>2,509.01</c:v>
                </c:pt>
                <c:pt idx="2510">
                  <c:v>2,510.01</c:v>
                </c:pt>
                <c:pt idx="2511">
                  <c:v>2,511.00</c:v>
                </c:pt>
                <c:pt idx="2512">
                  <c:v>2,512.01</c:v>
                </c:pt>
                <c:pt idx="2513">
                  <c:v>2,513.01</c:v>
                </c:pt>
                <c:pt idx="2514">
                  <c:v>2,514.01</c:v>
                </c:pt>
                <c:pt idx="2515">
                  <c:v>2,515.00</c:v>
                </c:pt>
                <c:pt idx="2516">
                  <c:v>2,516.01</c:v>
                </c:pt>
                <c:pt idx="2517">
                  <c:v>2,517.01</c:v>
                </c:pt>
                <c:pt idx="2518">
                  <c:v>2,518.00</c:v>
                </c:pt>
                <c:pt idx="2519">
                  <c:v>2,519.00</c:v>
                </c:pt>
                <c:pt idx="2520">
                  <c:v>2,520.01</c:v>
                </c:pt>
                <c:pt idx="2521">
                  <c:v>2,521.01</c:v>
                </c:pt>
                <c:pt idx="2522">
                  <c:v>2,522.00</c:v>
                </c:pt>
                <c:pt idx="2523">
                  <c:v>2,523.01</c:v>
                </c:pt>
                <c:pt idx="2524">
                  <c:v>2,524.01</c:v>
                </c:pt>
                <c:pt idx="2525">
                  <c:v>2,525.01</c:v>
                </c:pt>
                <c:pt idx="2526">
                  <c:v>2,526.00</c:v>
                </c:pt>
                <c:pt idx="2527">
                  <c:v>2,527.01</c:v>
                </c:pt>
                <c:pt idx="2528">
                  <c:v>2,528.01</c:v>
                </c:pt>
                <c:pt idx="2529">
                  <c:v>2,529.00</c:v>
                </c:pt>
                <c:pt idx="2530">
                  <c:v>2,530.00</c:v>
                </c:pt>
                <c:pt idx="2531">
                  <c:v>2,531.01</c:v>
                </c:pt>
                <c:pt idx="2532">
                  <c:v>2,532.01</c:v>
                </c:pt>
                <c:pt idx="2533">
                  <c:v>2,533.00</c:v>
                </c:pt>
                <c:pt idx="2534">
                  <c:v>2,534.01</c:v>
                </c:pt>
                <c:pt idx="2535">
                  <c:v>2,535.01</c:v>
                </c:pt>
                <c:pt idx="2536">
                  <c:v>2,536.01</c:v>
                </c:pt>
                <c:pt idx="2537">
                  <c:v>2,537.00</c:v>
                </c:pt>
                <c:pt idx="2538">
                  <c:v>2,538.01</c:v>
                </c:pt>
                <c:pt idx="2539">
                  <c:v>2,539.01</c:v>
                </c:pt>
                <c:pt idx="2540">
                  <c:v>2,540.00</c:v>
                </c:pt>
                <c:pt idx="2541">
                  <c:v>2,541.00</c:v>
                </c:pt>
                <c:pt idx="2542">
                  <c:v>2,542.01</c:v>
                </c:pt>
                <c:pt idx="2543">
                  <c:v>2,543.01</c:v>
                </c:pt>
                <c:pt idx="2544">
                  <c:v>2,544.00</c:v>
                </c:pt>
                <c:pt idx="2545">
                  <c:v>2,545.01</c:v>
                </c:pt>
                <c:pt idx="2546">
                  <c:v>2,546.01</c:v>
                </c:pt>
                <c:pt idx="2547">
                  <c:v>2,547.00</c:v>
                </c:pt>
                <c:pt idx="2548">
                  <c:v>2,548.00</c:v>
                </c:pt>
                <c:pt idx="2549">
                  <c:v>2,549.01</c:v>
                </c:pt>
                <c:pt idx="2550">
                  <c:v>2,550.01</c:v>
                </c:pt>
                <c:pt idx="2551">
                  <c:v>2,551.00</c:v>
                </c:pt>
                <c:pt idx="2552">
                  <c:v>2,552.01</c:v>
                </c:pt>
                <c:pt idx="2553">
                  <c:v>2,553.01</c:v>
                </c:pt>
                <c:pt idx="2554">
                  <c:v>2,554.01</c:v>
                </c:pt>
                <c:pt idx="2555">
                  <c:v>2,555.00</c:v>
                </c:pt>
                <c:pt idx="2556">
                  <c:v>2,556.01</c:v>
                </c:pt>
                <c:pt idx="2557">
                  <c:v>2,557.01</c:v>
                </c:pt>
                <c:pt idx="2558">
                  <c:v>2,558.00</c:v>
                </c:pt>
                <c:pt idx="2559">
                  <c:v>2,559.00</c:v>
                </c:pt>
                <c:pt idx="2560">
                  <c:v>2,560.01</c:v>
                </c:pt>
                <c:pt idx="2561">
                  <c:v>2,561.01</c:v>
                </c:pt>
                <c:pt idx="2562">
                  <c:v>2,562.00</c:v>
                </c:pt>
                <c:pt idx="2563">
                  <c:v>2,563.01</c:v>
                </c:pt>
                <c:pt idx="2564">
                  <c:v>2,564.01</c:v>
                </c:pt>
                <c:pt idx="2565">
                  <c:v>2,565.01</c:v>
                </c:pt>
                <c:pt idx="2566">
                  <c:v>2,566.00</c:v>
                </c:pt>
                <c:pt idx="2567">
                  <c:v>2,567.01</c:v>
                </c:pt>
                <c:pt idx="2568">
                  <c:v>2,568.01</c:v>
                </c:pt>
                <c:pt idx="2569">
                  <c:v>2,569.00</c:v>
                </c:pt>
                <c:pt idx="2570">
                  <c:v>2,570.00</c:v>
                </c:pt>
                <c:pt idx="2571">
                  <c:v>2,571.01</c:v>
                </c:pt>
                <c:pt idx="2572">
                  <c:v>2,572.01</c:v>
                </c:pt>
                <c:pt idx="2573">
                  <c:v>2,573.00</c:v>
                </c:pt>
                <c:pt idx="2574">
                  <c:v>2,574.01</c:v>
                </c:pt>
                <c:pt idx="2575">
                  <c:v>2,575.01</c:v>
                </c:pt>
                <c:pt idx="2576">
                  <c:v>2,576.01</c:v>
                </c:pt>
                <c:pt idx="2577">
                  <c:v>2,577.00</c:v>
                </c:pt>
                <c:pt idx="2578">
                  <c:v>2,578.01</c:v>
                </c:pt>
                <c:pt idx="2579">
                  <c:v>2,579.01</c:v>
                </c:pt>
                <c:pt idx="2580">
                  <c:v>2,580.00</c:v>
                </c:pt>
                <c:pt idx="2581">
                  <c:v>2,581.00</c:v>
                </c:pt>
                <c:pt idx="2582">
                  <c:v>2,582.01</c:v>
                </c:pt>
                <c:pt idx="2583">
                  <c:v>2,583.01</c:v>
                </c:pt>
                <c:pt idx="2584">
                  <c:v>2,584.00</c:v>
                </c:pt>
                <c:pt idx="2585">
                  <c:v>2,585.01</c:v>
                </c:pt>
                <c:pt idx="2586">
                  <c:v>2,586.01</c:v>
                </c:pt>
                <c:pt idx="2587">
                  <c:v>2,587.01</c:v>
                </c:pt>
                <c:pt idx="2588">
                  <c:v>2,588.00</c:v>
                </c:pt>
                <c:pt idx="2589">
                  <c:v>2,589.01</c:v>
                </c:pt>
                <c:pt idx="2590">
                  <c:v>2,590.01</c:v>
                </c:pt>
                <c:pt idx="2591">
                  <c:v>2,591.00</c:v>
                </c:pt>
                <c:pt idx="2592">
                  <c:v>2,592.00</c:v>
                </c:pt>
                <c:pt idx="2593">
                  <c:v>2,593.01</c:v>
                </c:pt>
                <c:pt idx="2594">
                  <c:v>2,594.01</c:v>
                </c:pt>
                <c:pt idx="2595">
                  <c:v>2,595.00</c:v>
                </c:pt>
                <c:pt idx="2596">
                  <c:v>2,596.01</c:v>
                </c:pt>
                <c:pt idx="2597">
                  <c:v>2,597.01</c:v>
                </c:pt>
                <c:pt idx="2598">
                  <c:v>2,598.01</c:v>
                </c:pt>
                <c:pt idx="2599">
                  <c:v>2,599.00</c:v>
                </c:pt>
                <c:pt idx="2600">
                  <c:v>2,600.01</c:v>
                </c:pt>
                <c:pt idx="2601">
                  <c:v>2,601.01</c:v>
                </c:pt>
                <c:pt idx="2602">
                  <c:v>2,602.00</c:v>
                </c:pt>
                <c:pt idx="2603">
                  <c:v>2,603.01</c:v>
                </c:pt>
                <c:pt idx="2604">
                  <c:v>2,604.01</c:v>
                </c:pt>
                <c:pt idx="2605">
                  <c:v>2,605.01</c:v>
                </c:pt>
                <c:pt idx="2606">
                  <c:v>2,606.00</c:v>
                </c:pt>
                <c:pt idx="2607">
                  <c:v>2,607.01</c:v>
                </c:pt>
                <c:pt idx="2608">
                  <c:v>2,608.01</c:v>
                </c:pt>
                <c:pt idx="2609">
                  <c:v>2,609.00</c:v>
                </c:pt>
                <c:pt idx="2610">
                  <c:v>2,610.00</c:v>
                </c:pt>
                <c:pt idx="2611">
                  <c:v>2,611.01</c:v>
                </c:pt>
                <c:pt idx="2612">
                  <c:v>2,612.01</c:v>
                </c:pt>
                <c:pt idx="2613">
                  <c:v>2,613.00</c:v>
                </c:pt>
                <c:pt idx="2614">
                  <c:v>2,614.01</c:v>
                </c:pt>
                <c:pt idx="2615">
                  <c:v>2,615.01</c:v>
                </c:pt>
                <c:pt idx="2616">
                  <c:v>2,616.01</c:v>
                </c:pt>
                <c:pt idx="2617">
                  <c:v>2,617.00</c:v>
                </c:pt>
                <c:pt idx="2618">
                  <c:v>2,618.01</c:v>
                </c:pt>
                <c:pt idx="2619">
                  <c:v>2,619.01</c:v>
                </c:pt>
                <c:pt idx="2620">
                  <c:v>2,620.00</c:v>
                </c:pt>
                <c:pt idx="2621">
                  <c:v>2,621.00</c:v>
                </c:pt>
                <c:pt idx="2622">
                  <c:v>2,622.01</c:v>
                </c:pt>
                <c:pt idx="2623">
                  <c:v>2,623.01</c:v>
                </c:pt>
                <c:pt idx="2624">
                  <c:v>2,624.00</c:v>
                </c:pt>
                <c:pt idx="2625">
                  <c:v>2,625.01</c:v>
                </c:pt>
                <c:pt idx="2626">
                  <c:v>2,626.01</c:v>
                </c:pt>
                <c:pt idx="2627">
                  <c:v>2,627.01</c:v>
                </c:pt>
                <c:pt idx="2628">
                  <c:v>2,628.00</c:v>
                </c:pt>
                <c:pt idx="2629">
                  <c:v>2,629.01</c:v>
                </c:pt>
                <c:pt idx="2630">
                  <c:v>2,630.01</c:v>
                </c:pt>
                <c:pt idx="2631">
                  <c:v>2,631.00</c:v>
                </c:pt>
                <c:pt idx="2632">
                  <c:v>2,632.00</c:v>
                </c:pt>
                <c:pt idx="2633">
                  <c:v>2,633.01</c:v>
                </c:pt>
                <c:pt idx="2634">
                  <c:v>2,634.01</c:v>
                </c:pt>
                <c:pt idx="2635">
                  <c:v>2,635.00</c:v>
                </c:pt>
                <c:pt idx="2636">
                  <c:v>2,636.01</c:v>
                </c:pt>
                <c:pt idx="2637">
                  <c:v>2,637.01</c:v>
                </c:pt>
                <c:pt idx="2638">
                  <c:v>2,638.01</c:v>
                </c:pt>
                <c:pt idx="2639">
                  <c:v>2,639.00</c:v>
                </c:pt>
                <c:pt idx="2640">
                  <c:v>2,640.01</c:v>
                </c:pt>
                <c:pt idx="2641">
                  <c:v>2,641.01</c:v>
                </c:pt>
                <c:pt idx="2642">
                  <c:v>2,642.00</c:v>
                </c:pt>
                <c:pt idx="2643">
                  <c:v>2,643.01</c:v>
                </c:pt>
                <c:pt idx="2644">
                  <c:v>2,644.01</c:v>
                </c:pt>
                <c:pt idx="2645">
                  <c:v>2,645.01</c:v>
                </c:pt>
                <c:pt idx="2646">
                  <c:v>2,646.00</c:v>
                </c:pt>
                <c:pt idx="2647">
                  <c:v>2,647.01</c:v>
                </c:pt>
                <c:pt idx="2648">
                  <c:v>2,648.01</c:v>
                </c:pt>
                <c:pt idx="2649">
                  <c:v>2,649.00</c:v>
                </c:pt>
                <c:pt idx="2650">
                  <c:v>2,650.00</c:v>
                </c:pt>
                <c:pt idx="2651">
                  <c:v>2,651.01</c:v>
                </c:pt>
                <c:pt idx="2652">
                  <c:v>2,652.01</c:v>
                </c:pt>
                <c:pt idx="2653">
                  <c:v>2,653.00</c:v>
                </c:pt>
                <c:pt idx="2654">
                  <c:v>2,654.01</c:v>
                </c:pt>
                <c:pt idx="2655">
                  <c:v>2,655.01</c:v>
                </c:pt>
                <c:pt idx="2656">
                  <c:v>2,656.01</c:v>
                </c:pt>
                <c:pt idx="2657">
                  <c:v>2,657.00</c:v>
                </c:pt>
                <c:pt idx="2658">
                  <c:v>2,658.01</c:v>
                </c:pt>
                <c:pt idx="2659">
                  <c:v>2,659.01</c:v>
                </c:pt>
                <c:pt idx="2660">
                  <c:v>2,660.00</c:v>
                </c:pt>
                <c:pt idx="2661">
                  <c:v>2,661.00</c:v>
                </c:pt>
                <c:pt idx="2662">
                  <c:v>2,662.01</c:v>
                </c:pt>
                <c:pt idx="2663">
                  <c:v>2,663.01</c:v>
                </c:pt>
                <c:pt idx="2664">
                  <c:v>2,664.00</c:v>
                </c:pt>
                <c:pt idx="2665">
                  <c:v>2,665.01</c:v>
                </c:pt>
                <c:pt idx="2666">
                  <c:v>2,666.01</c:v>
                </c:pt>
                <c:pt idx="2667">
                  <c:v>2,667.01</c:v>
                </c:pt>
                <c:pt idx="2668">
                  <c:v>2,668.00</c:v>
                </c:pt>
                <c:pt idx="2669">
                  <c:v>2,669.01</c:v>
                </c:pt>
                <c:pt idx="2670">
                  <c:v>2,670.01</c:v>
                </c:pt>
                <c:pt idx="2671">
                  <c:v>2,671.00</c:v>
                </c:pt>
                <c:pt idx="2672">
                  <c:v>2,672.00</c:v>
                </c:pt>
                <c:pt idx="2673">
                  <c:v>2,673.01</c:v>
                </c:pt>
                <c:pt idx="2674">
                  <c:v>2,674.01</c:v>
                </c:pt>
                <c:pt idx="2675">
                  <c:v>2,675.00</c:v>
                </c:pt>
                <c:pt idx="2676">
                  <c:v>2,676.01</c:v>
                </c:pt>
                <c:pt idx="2677">
                  <c:v>2,677.01</c:v>
                </c:pt>
                <c:pt idx="2678">
                  <c:v>2,678.00</c:v>
                </c:pt>
                <c:pt idx="2679">
                  <c:v>2,679.00</c:v>
                </c:pt>
                <c:pt idx="2680">
                  <c:v>2,680.01</c:v>
                </c:pt>
                <c:pt idx="2681">
                  <c:v>2,681.01</c:v>
                </c:pt>
                <c:pt idx="2682">
                  <c:v>2,682.00</c:v>
                </c:pt>
                <c:pt idx="2683">
                  <c:v>2,683.01</c:v>
                </c:pt>
                <c:pt idx="2684">
                  <c:v>2,684.01</c:v>
                </c:pt>
                <c:pt idx="2685">
                  <c:v>2,685.01</c:v>
                </c:pt>
                <c:pt idx="2686">
                  <c:v>2,686.00</c:v>
                </c:pt>
                <c:pt idx="2687">
                  <c:v>2,687.01</c:v>
                </c:pt>
                <c:pt idx="2688">
                  <c:v>2,688.01</c:v>
                </c:pt>
                <c:pt idx="2689">
                  <c:v>2,689.01</c:v>
                </c:pt>
                <c:pt idx="2690">
                  <c:v>2,690.00</c:v>
                </c:pt>
                <c:pt idx="2691">
                  <c:v>2,691.01</c:v>
                </c:pt>
                <c:pt idx="2692">
                  <c:v>2,692.01</c:v>
                </c:pt>
                <c:pt idx="2693">
                  <c:v>2,693.00</c:v>
                </c:pt>
                <c:pt idx="2694">
                  <c:v>2,694.00</c:v>
                </c:pt>
                <c:pt idx="2695">
                  <c:v>2,695.01</c:v>
                </c:pt>
                <c:pt idx="2696">
                  <c:v>2,696.01</c:v>
                </c:pt>
                <c:pt idx="2697">
                  <c:v>2,697.00</c:v>
                </c:pt>
                <c:pt idx="2698">
                  <c:v>2,698.01</c:v>
                </c:pt>
                <c:pt idx="2699">
                  <c:v>2,699.01</c:v>
                </c:pt>
                <c:pt idx="2700">
                  <c:v>2,700.00</c:v>
                </c:pt>
                <c:pt idx="2701">
                  <c:v>2,701.00</c:v>
                </c:pt>
                <c:pt idx="2702">
                  <c:v>2,702.01</c:v>
                </c:pt>
                <c:pt idx="2703">
                  <c:v>2,703.01</c:v>
                </c:pt>
                <c:pt idx="2704">
                  <c:v>2,704.00</c:v>
                </c:pt>
                <c:pt idx="2705">
                  <c:v>2,705.01</c:v>
                </c:pt>
                <c:pt idx="2706">
                  <c:v>2,706.01</c:v>
                </c:pt>
                <c:pt idx="2707">
                  <c:v>2,707.01</c:v>
                </c:pt>
                <c:pt idx="2708">
                  <c:v>2,708.00</c:v>
                </c:pt>
                <c:pt idx="2709">
                  <c:v>2,709.01</c:v>
                </c:pt>
                <c:pt idx="2710">
                  <c:v>2,710.01</c:v>
                </c:pt>
                <c:pt idx="2711">
                  <c:v>2,711.00</c:v>
                </c:pt>
                <c:pt idx="2712">
                  <c:v>2,712.00</c:v>
                </c:pt>
                <c:pt idx="2713">
                  <c:v>2,713.01</c:v>
                </c:pt>
                <c:pt idx="2714">
                  <c:v>2,714.01</c:v>
                </c:pt>
                <c:pt idx="2715">
                  <c:v>2,715.00</c:v>
                </c:pt>
                <c:pt idx="2716">
                  <c:v>2,716.01</c:v>
                </c:pt>
                <c:pt idx="2717">
                  <c:v>2,717.01</c:v>
                </c:pt>
                <c:pt idx="2718">
                  <c:v>2,718.01</c:v>
                </c:pt>
                <c:pt idx="2719">
                  <c:v>2,719.00</c:v>
                </c:pt>
                <c:pt idx="2720">
                  <c:v>2,720.01</c:v>
                </c:pt>
                <c:pt idx="2721">
                  <c:v>2,721.01</c:v>
                </c:pt>
                <c:pt idx="2722">
                  <c:v>2,722.00</c:v>
                </c:pt>
                <c:pt idx="2723">
                  <c:v>2,723.00</c:v>
                </c:pt>
                <c:pt idx="2724">
                  <c:v>2,724.01</c:v>
                </c:pt>
                <c:pt idx="2725">
                  <c:v>2,725.01</c:v>
                </c:pt>
                <c:pt idx="2726">
                  <c:v>2,726.00</c:v>
                </c:pt>
                <c:pt idx="2727">
                  <c:v>2,727.01</c:v>
                </c:pt>
                <c:pt idx="2728">
                  <c:v>2,728.01</c:v>
                </c:pt>
                <c:pt idx="2729">
                  <c:v>2,729.01</c:v>
                </c:pt>
                <c:pt idx="2730">
                  <c:v>2,730.00</c:v>
                </c:pt>
                <c:pt idx="2731">
                  <c:v>2,731.01</c:v>
                </c:pt>
                <c:pt idx="2732">
                  <c:v>2,732.01</c:v>
                </c:pt>
                <c:pt idx="2733">
                  <c:v>2,733.00</c:v>
                </c:pt>
                <c:pt idx="2734">
                  <c:v>2,734.01</c:v>
                </c:pt>
                <c:pt idx="2735">
                  <c:v>2,735.01</c:v>
                </c:pt>
                <c:pt idx="2736">
                  <c:v>2,736.01</c:v>
                </c:pt>
                <c:pt idx="2737">
                  <c:v>2,737.00</c:v>
                </c:pt>
                <c:pt idx="2738">
                  <c:v>2,738.01</c:v>
                </c:pt>
                <c:pt idx="2739">
                  <c:v>2,739.01</c:v>
                </c:pt>
                <c:pt idx="2740">
                  <c:v>2,740.00</c:v>
                </c:pt>
                <c:pt idx="2741">
                  <c:v>2,741.00</c:v>
                </c:pt>
                <c:pt idx="2742">
                  <c:v>2,742.01</c:v>
                </c:pt>
                <c:pt idx="2743">
                  <c:v>2,743.01</c:v>
                </c:pt>
                <c:pt idx="2744">
                  <c:v>2,744.00</c:v>
                </c:pt>
                <c:pt idx="2745">
                  <c:v>2,745.01</c:v>
                </c:pt>
                <c:pt idx="2746">
                  <c:v>2,746.01</c:v>
                </c:pt>
                <c:pt idx="2747">
                  <c:v>2,747.01</c:v>
                </c:pt>
                <c:pt idx="2748">
                  <c:v>2,748.00</c:v>
                </c:pt>
                <c:pt idx="2749">
                  <c:v>2,749.01</c:v>
                </c:pt>
                <c:pt idx="2750">
                  <c:v>2,750.01</c:v>
                </c:pt>
                <c:pt idx="2751">
                  <c:v>2,751.00</c:v>
                </c:pt>
                <c:pt idx="2752">
                  <c:v>2,752.00</c:v>
                </c:pt>
                <c:pt idx="2753">
                  <c:v>2,753.01</c:v>
                </c:pt>
                <c:pt idx="2754">
                  <c:v>2,754.01</c:v>
                </c:pt>
                <c:pt idx="2755">
                  <c:v>2,755.00</c:v>
                </c:pt>
                <c:pt idx="2756">
                  <c:v>2,756.01</c:v>
                </c:pt>
                <c:pt idx="2757">
                  <c:v>2,757.01</c:v>
                </c:pt>
                <c:pt idx="2758">
                  <c:v>2,758.01</c:v>
                </c:pt>
                <c:pt idx="2759">
                  <c:v>2,759.00</c:v>
                </c:pt>
                <c:pt idx="2760">
                  <c:v>2,760.01</c:v>
                </c:pt>
                <c:pt idx="2761">
                  <c:v>2,761.01</c:v>
                </c:pt>
                <c:pt idx="2762">
                  <c:v>2,762.00</c:v>
                </c:pt>
                <c:pt idx="2763">
                  <c:v>2,763.00</c:v>
                </c:pt>
                <c:pt idx="2764">
                  <c:v>2,764.01</c:v>
                </c:pt>
                <c:pt idx="2765">
                  <c:v>2,765.01</c:v>
                </c:pt>
                <c:pt idx="2766">
                  <c:v>2,766.00</c:v>
                </c:pt>
                <c:pt idx="2767">
                  <c:v>2,767.01</c:v>
                </c:pt>
                <c:pt idx="2768">
                  <c:v>2,768.01</c:v>
                </c:pt>
                <c:pt idx="2769">
                  <c:v>2,769.01</c:v>
                </c:pt>
                <c:pt idx="2770">
                  <c:v>2,770.00</c:v>
                </c:pt>
                <c:pt idx="2771">
                  <c:v>2,771.01</c:v>
                </c:pt>
                <c:pt idx="2772">
                  <c:v>2,772.01</c:v>
                </c:pt>
                <c:pt idx="2773">
                  <c:v>2,773.00</c:v>
                </c:pt>
                <c:pt idx="2774">
                  <c:v>2,774.00</c:v>
                </c:pt>
                <c:pt idx="2775">
                  <c:v>2,775.01</c:v>
                </c:pt>
                <c:pt idx="2776">
                  <c:v>2,776.01</c:v>
                </c:pt>
                <c:pt idx="2777">
                  <c:v>2,777.00</c:v>
                </c:pt>
                <c:pt idx="2778">
                  <c:v>2,778.01</c:v>
                </c:pt>
                <c:pt idx="2779">
                  <c:v>2,779.01</c:v>
                </c:pt>
                <c:pt idx="2780">
                  <c:v>2,780.00</c:v>
                </c:pt>
                <c:pt idx="2781">
                  <c:v>2,781.00</c:v>
                </c:pt>
                <c:pt idx="2782">
                  <c:v>2,782.01</c:v>
                </c:pt>
                <c:pt idx="2783">
                  <c:v>2,783.01</c:v>
                </c:pt>
                <c:pt idx="2784">
                  <c:v>2,784.00</c:v>
                </c:pt>
                <c:pt idx="2785">
                  <c:v>2,785.01</c:v>
                </c:pt>
                <c:pt idx="2786">
                  <c:v>2,786.01</c:v>
                </c:pt>
                <c:pt idx="2787">
                  <c:v>2,787.01</c:v>
                </c:pt>
                <c:pt idx="2788">
                  <c:v>2,788.00</c:v>
                </c:pt>
                <c:pt idx="2789">
                  <c:v>2,789.01</c:v>
                </c:pt>
                <c:pt idx="2790">
                  <c:v>2,790.01</c:v>
                </c:pt>
                <c:pt idx="2791">
                  <c:v>2,791.00</c:v>
                </c:pt>
                <c:pt idx="2792">
                  <c:v>2,792.00</c:v>
                </c:pt>
                <c:pt idx="2793">
                  <c:v>2,793.01</c:v>
                </c:pt>
                <c:pt idx="2794">
                  <c:v>2,794.01</c:v>
                </c:pt>
                <c:pt idx="2795">
                  <c:v>2,795.00</c:v>
                </c:pt>
                <c:pt idx="2796">
                  <c:v>2,796.01</c:v>
                </c:pt>
                <c:pt idx="2797">
                  <c:v>2,797.01</c:v>
                </c:pt>
                <c:pt idx="2798">
                  <c:v>2,798.01</c:v>
                </c:pt>
                <c:pt idx="2799">
                  <c:v>2,799.00</c:v>
                </c:pt>
                <c:pt idx="2800">
                  <c:v>2,800.01</c:v>
                </c:pt>
                <c:pt idx="2801">
                  <c:v>2,801.01</c:v>
                </c:pt>
                <c:pt idx="2802">
                  <c:v>2,802.00</c:v>
                </c:pt>
                <c:pt idx="2803">
                  <c:v>2,803.00</c:v>
                </c:pt>
                <c:pt idx="2804">
                  <c:v>2,804.01</c:v>
                </c:pt>
                <c:pt idx="2805">
                  <c:v>2,805.01</c:v>
                </c:pt>
                <c:pt idx="2806">
                  <c:v>2,806.00</c:v>
                </c:pt>
                <c:pt idx="2807">
                  <c:v>2,807.01</c:v>
                </c:pt>
                <c:pt idx="2808">
                  <c:v>2,808.01</c:v>
                </c:pt>
                <c:pt idx="2809">
                  <c:v>2,809.01</c:v>
                </c:pt>
                <c:pt idx="2810">
                  <c:v>2,810.00</c:v>
                </c:pt>
                <c:pt idx="2811">
                  <c:v>2,811.01</c:v>
                </c:pt>
                <c:pt idx="2812">
                  <c:v>2,812.01</c:v>
                </c:pt>
                <c:pt idx="2813">
                  <c:v>2,813.00</c:v>
                </c:pt>
                <c:pt idx="2814">
                  <c:v>2,814.00</c:v>
                </c:pt>
                <c:pt idx="2815">
                  <c:v>2,815.01</c:v>
                </c:pt>
                <c:pt idx="2816">
                  <c:v>2,816.01</c:v>
                </c:pt>
                <c:pt idx="2817">
                  <c:v>2,817.00</c:v>
                </c:pt>
                <c:pt idx="2818">
                  <c:v>2,818.01</c:v>
                </c:pt>
                <c:pt idx="2819">
                  <c:v>2,819.01</c:v>
                </c:pt>
                <c:pt idx="2820">
                  <c:v>2,820.01</c:v>
                </c:pt>
                <c:pt idx="2821">
                  <c:v>2,821.00</c:v>
                </c:pt>
                <c:pt idx="2822">
                  <c:v>2,822.01</c:v>
                </c:pt>
                <c:pt idx="2823">
                  <c:v>2,823.01</c:v>
                </c:pt>
                <c:pt idx="2824">
                  <c:v>2,824.00</c:v>
                </c:pt>
                <c:pt idx="2825">
                  <c:v>2,825.00</c:v>
                </c:pt>
                <c:pt idx="2826">
                  <c:v>2,826.01</c:v>
                </c:pt>
                <c:pt idx="2827">
                  <c:v>2,827.01</c:v>
                </c:pt>
                <c:pt idx="2828">
                  <c:v>2,828.00</c:v>
                </c:pt>
                <c:pt idx="2829">
                  <c:v>2,829.01</c:v>
                </c:pt>
                <c:pt idx="2830">
                  <c:v>2,830.01</c:v>
                </c:pt>
                <c:pt idx="2831">
                  <c:v>2,831.00</c:v>
                </c:pt>
                <c:pt idx="2832">
                  <c:v>2,832.00</c:v>
                </c:pt>
                <c:pt idx="2833">
                  <c:v>2,833.01</c:v>
                </c:pt>
                <c:pt idx="2834">
                  <c:v>2,834.01</c:v>
                </c:pt>
                <c:pt idx="2835">
                  <c:v>2,835.00</c:v>
                </c:pt>
                <c:pt idx="2836">
                  <c:v>2,836.00</c:v>
                </c:pt>
                <c:pt idx="2837">
                  <c:v>2,837.01</c:v>
                </c:pt>
                <c:pt idx="2838">
                  <c:v>2,838.01</c:v>
                </c:pt>
                <c:pt idx="2839">
                  <c:v>2,839.00</c:v>
                </c:pt>
                <c:pt idx="2840">
                  <c:v>2,840.01</c:v>
                </c:pt>
                <c:pt idx="2841">
                  <c:v>2,841.01</c:v>
                </c:pt>
                <c:pt idx="2842">
                  <c:v>2,842.00</c:v>
                </c:pt>
                <c:pt idx="2843">
                  <c:v>2,843.00</c:v>
                </c:pt>
                <c:pt idx="2844">
                  <c:v>2,844.01</c:v>
                </c:pt>
                <c:pt idx="2845">
                  <c:v>2,845.01</c:v>
                </c:pt>
                <c:pt idx="2846">
                  <c:v>2,846.00</c:v>
                </c:pt>
                <c:pt idx="2847">
                  <c:v>2,847.01</c:v>
                </c:pt>
                <c:pt idx="2848">
                  <c:v>2,848.01</c:v>
                </c:pt>
                <c:pt idx="2849">
                  <c:v>2,849.01</c:v>
                </c:pt>
                <c:pt idx="2850">
                  <c:v>2,850.00</c:v>
                </c:pt>
                <c:pt idx="2851">
                  <c:v>2,851.01</c:v>
                </c:pt>
                <c:pt idx="2852">
                  <c:v>2,852.01</c:v>
                </c:pt>
                <c:pt idx="2853">
                  <c:v>2,853.00</c:v>
                </c:pt>
                <c:pt idx="2854">
                  <c:v>2,854.00</c:v>
                </c:pt>
                <c:pt idx="2855">
                  <c:v>2,855.01</c:v>
                </c:pt>
                <c:pt idx="2856">
                  <c:v>2,856.01</c:v>
                </c:pt>
                <c:pt idx="2857">
                  <c:v>2,857.00</c:v>
                </c:pt>
                <c:pt idx="2858">
                  <c:v>2,858.01</c:v>
                </c:pt>
                <c:pt idx="2859">
                  <c:v>2,859.01</c:v>
                </c:pt>
                <c:pt idx="2860">
                  <c:v>2,860.01</c:v>
                </c:pt>
                <c:pt idx="2861">
                  <c:v>2,861.00</c:v>
                </c:pt>
                <c:pt idx="2862">
                  <c:v>2,862.01</c:v>
                </c:pt>
                <c:pt idx="2863">
                  <c:v>2,863.01</c:v>
                </c:pt>
                <c:pt idx="2864">
                  <c:v>2,864.00</c:v>
                </c:pt>
                <c:pt idx="2865">
                  <c:v>2,865.00</c:v>
                </c:pt>
                <c:pt idx="2866">
                  <c:v>2,866.01</c:v>
                </c:pt>
                <c:pt idx="2867">
                  <c:v>2,867.01</c:v>
                </c:pt>
                <c:pt idx="2868">
                  <c:v>2,868.00</c:v>
                </c:pt>
                <c:pt idx="2869">
                  <c:v>2,869.01</c:v>
                </c:pt>
                <c:pt idx="2870">
                  <c:v>2,870.01</c:v>
                </c:pt>
                <c:pt idx="2871">
                  <c:v>2,871.01</c:v>
                </c:pt>
                <c:pt idx="2872">
                  <c:v>2,872.00</c:v>
                </c:pt>
                <c:pt idx="2873">
                  <c:v>2,873.01</c:v>
                </c:pt>
                <c:pt idx="2874">
                  <c:v>2,874.01</c:v>
                </c:pt>
                <c:pt idx="2875">
                  <c:v>2,875.00</c:v>
                </c:pt>
                <c:pt idx="2876">
                  <c:v>2,876.00</c:v>
                </c:pt>
                <c:pt idx="2877">
                  <c:v>2,877.01</c:v>
                </c:pt>
                <c:pt idx="2878">
                  <c:v>2,878.01</c:v>
                </c:pt>
                <c:pt idx="2879">
                  <c:v>2,879.00</c:v>
                </c:pt>
                <c:pt idx="2880">
                  <c:v>2,880.01</c:v>
                </c:pt>
                <c:pt idx="2881">
                  <c:v>2,881.01</c:v>
                </c:pt>
                <c:pt idx="2882">
                  <c:v>2,882.00</c:v>
                </c:pt>
                <c:pt idx="2883">
                  <c:v>2,883.00</c:v>
                </c:pt>
                <c:pt idx="2884">
                  <c:v>2,884.01</c:v>
                </c:pt>
                <c:pt idx="2885">
                  <c:v>2,885.01</c:v>
                </c:pt>
                <c:pt idx="2886">
                  <c:v>2,886.00</c:v>
                </c:pt>
                <c:pt idx="2887">
                  <c:v>2,887.01</c:v>
                </c:pt>
                <c:pt idx="2888">
                  <c:v>2,888.01</c:v>
                </c:pt>
                <c:pt idx="2889">
                  <c:v>2,889.01</c:v>
                </c:pt>
                <c:pt idx="2890">
                  <c:v>2,890.00</c:v>
                </c:pt>
                <c:pt idx="2891">
                  <c:v>2,891.01</c:v>
                </c:pt>
                <c:pt idx="2892">
                  <c:v>2,892.01</c:v>
                </c:pt>
                <c:pt idx="2893">
                  <c:v>2,893.00</c:v>
                </c:pt>
                <c:pt idx="2894">
                  <c:v>2,894.00</c:v>
                </c:pt>
                <c:pt idx="2895">
                  <c:v>2,895.01</c:v>
                </c:pt>
                <c:pt idx="2896">
                  <c:v>2,896.01</c:v>
                </c:pt>
                <c:pt idx="2897">
                  <c:v>2,897.00</c:v>
                </c:pt>
                <c:pt idx="2898">
                  <c:v>2,898.01</c:v>
                </c:pt>
                <c:pt idx="2899">
                  <c:v>2,899.01</c:v>
                </c:pt>
                <c:pt idx="2900">
                  <c:v>2,900.01</c:v>
                </c:pt>
                <c:pt idx="2901">
                  <c:v>2,901.00</c:v>
                </c:pt>
                <c:pt idx="2902">
                  <c:v>2,902.01</c:v>
                </c:pt>
                <c:pt idx="2903">
                  <c:v>2,903.01</c:v>
                </c:pt>
                <c:pt idx="2904">
                  <c:v>2,904.00</c:v>
                </c:pt>
                <c:pt idx="2905">
                  <c:v>2,905.00</c:v>
                </c:pt>
                <c:pt idx="2906">
                  <c:v>2,906.01</c:v>
                </c:pt>
                <c:pt idx="2907">
                  <c:v>2,907.01</c:v>
                </c:pt>
                <c:pt idx="2908">
                  <c:v>2,908.00</c:v>
                </c:pt>
                <c:pt idx="2909">
                  <c:v>2,909.01</c:v>
                </c:pt>
                <c:pt idx="2910">
                  <c:v>2,910.01</c:v>
                </c:pt>
                <c:pt idx="2911">
                  <c:v>2,911.01</c:v>
                </c:pt>
                <c:pt idx="2912">
                  <c:v>2,912.00</c:v>
                </c:pt>
                <c:pt idx="2913">
                  <c:v>2,913.01</c:v>
                </c:pt>
                <c:pt idx="2914">
                  <c:v>2,914.01</c:v>
                </c:pt>
                <c:pt idx="2915">
                  <c:v>2,915.00</c:v>
                </c:pt>
                <c:pt idx="2916">
                  <c:v>2,916.01</c:v>
                </c:pt>
                <c:pt idx="2917">
                  <c:v>2,917.01</c:v>
                </c:pt>
                <c:pt idx="2918">
                  <c:v>2,918.01</c:v>
                </c:pt>
                <c:pt idx="2919">
                  <c:v>2,919.00</c:v>
                </c:pt>
                <c:pt idx="2920">
                  <c:v>2,920.01</c:v>
                </c:pt>
                <c:pt idx="2921">
                  <c:v>2,921.01</c:v>
                </c:pt>
                <c:pt idx="2922">
                  <c:v>2,922.00</c:v>
                </c:pt>
                <c:pt idx="2923">
                  <c:v>2,923.00</c:v>
                </c:pt>
                <c:pt idx="2924">
                  <c:v>2,924.01</c:v>
                </c:pt>
                <c:pt idx="2925">
                  <c:v>2,925.01</c:v>
                </c:pt>
                <c:pt idx="2926">
                  <c:v>2,926.00</c:v>
                </c:pt>
                <c:pt idx="2927">
                  <c:v>2,927.01</c:v>
                </c:pt>
                <c:pt idx="2928">
                  <c:v>2,928.01</c:v>
                </c:pt>
                <c:pt idx="2929">
                  <c:v>2,929.01</c:v>
                </c:pt>
                <c:pt idx="2930">
                  <c:v>2,930.00</c:v>
                </c:pt>
                <c:pt idx="2931">
                  <c:v>2,931.01</c:v>
                </c:pt>
                <c:pt idx="2932">
                  <c:v>2,932.01</c:v>
                </c:pt>
                <c:pt idx="2933">
                  <c:v>2,933.00</c:v>
                </c:pt>
                <c:pt idx="2934">
                  <c:v>2,934.00</c:v>
                </c:pt>
                <c:pt idx="2935">
                  <c:v>2,935.01</c:v>
                </c:pt>
                <c:pt idx="2936">
                  <c:v>2,936.01</c:v>
                </c:pt>
                <c:pt idx="2937">
                  <c:v>2,937.00</c:v>
                </c:pt>
                <c:pt idx="2938">
                  <c:v>2,938.01</c:v>
                </c:pt>
                <c:pt idx="2939">
                  <c:v>2,939.01</c:v>
                </c:pt>
                <c:pt idx="2940">
                  <c:v>2,940.01</c:v>
                </c:pt>
                <c:pt idx="2941">
                  <c:v>2,941.00</c:v>
                </c:pt>
                <c:pt idx="2942">
                  <c:v>2,942.01</c:v>
                </c:pt>
                <c:pt idx="2943">
                  <c:v>2,943.01</c:v>
                </c:pt>
                <c:pt idx="2944">
                  <c:v>2,944.00</c:v>
                </c:pt>
                <c:pt idx="2945">
                  <c:v>2,945.00</c:v>
                </c:pt>
                <c:pt idx="2946">
                  <c:v>2,946.01</c:v>
                </c:pt>
                <c:pt idx="2947">
                  <c:v>2,947.01</c:v>
                </c:pt>
                <c:pt idx="2948">
                  <c:v>2,948.00</c:v>
                </c:pt>
                <c:pt idx="2949">
                  <c:v>2,949.01</c:v>
                </c:pt>
                <c:pt idx="2950">
                  <c:v>2,950.01</c:v>
                </c:pt>
                <c:pt idx="2951">
                  <c:v>2,951.01</c:v>
                </c:pt>
                <c:pt idx="2952">
                  <c:v>2,952.00</c:v>
                </c:pt>
                <c:pt idx="2953">
                  <c:v>2,953.01</c:v>
                </c:pt>
                <c:pt idx="2954">
                  <c:v>2,954.01</c:v>
                </c:pt>
                <c:pt idx="2955">
                  <c:v>2,955.00</c:v>
                </c:pt>
                <c:pt idx="2956">
                  <c:v>2,956.01</c:v>
                </c:pt>
                <c:pt idx="2957">
                  <c:v>2,957.01</c:v>
                </c:pt>
                <c:pt idx="2958">
                  <c:v>2,958.01</c:v>
                </c:pt>
                <c:pt idx="2959">
                  <c:v>2,959.00</c:v>
                </c:pt>
                <c:pt idx="2960">
                  <c:v>2,960.01</c:v>
                </c:pt>
                <c:pt idx="2961">
                  <c:v>2,961.01</c:v>
                </c:pt>
                <c:pt idx="2962">
                  <c:v>2,962.00</c:v>
                </c:pt>
                <c:pt idx="2963">
                  <c:v>2,963.00</c:v>
                </c:pt>
                <c:pt idx="2964">
                  <c:v>2,964.01</c:v>
                </c:pt>
                <c:pt idx="2965">
                  <c:v>2,965.01</c:v>
                </c:pt>
                <c:pt idx="2966">
                  <c:v>2,966.00</c:v>
                </c:pt>
                <c:pt idx="2967">
                  <c:v>2,967.01</c:v>
                </c:pt>
                <c:pt idx="2968">
                  <c:v>2,968.01</c:v>
                </c:pt>
                <c:pt idx="2969">
                  <c:v>2,969.01</c:v>
                </c:pt>
                <c:pt idx="2970">
                  <c:v>2,970.00</c:v>
                </c:pt>
                <c:pt idx="2971">
                  <c:v>2,971.01</c:v>
                </c:pt>
                <c:pt idx="2972">
                  <c:v>2,972.01</c:v>
                </c:pt>
                <c:pt idx="2973">
                  <c:v>2,973.00</c:v>
                </c:pt>
                <c:pt idx="2974">
                  <c:v>2,974.00</c:v>
                </c:pt>
                <c:pt idx="2975">
                  <c:v>2,975.01</c:v>
                </c:pt>
                <c:pt idx="2976">
                  <c:v>2,976.01</c:v>
                </c:pt>
                <c:pt idx="2977">
                  <c:v>2,977.00</c:v>
                </c:pt>
                <c:pt idx="2978">
                  <c:v>2,978.01</c:v>
                </c:pt>
                <c:pt idx="2979">
                  <c:v>2,979.01</c:v>
                </c:pt>
                <c:pt idx="2980">
                  <c:v>2,980.01</c:v>
                </c:pt>
                <c:pt idx="2981">
                  <c:v>2,981.00</c:v>
                </c:pt>
                <c:pt idx="2982">
                  <c:v>2,982.01</c:v>
                </c:pt>
                <c:pt idx="2983">
                  <c:v>2,983.01</c:v>
                </c:pt>
                <c:pt idx="2984">
                  <c:v>2,984.00</c:v>
                </c:pt>
                <c:pt idx="2985">
                  <c:v>2,985.00</c:v>
                </c:pt>
                <c:pt idx="2986">
                  <c:v>2,986.01</c:v>
                </c:pt>
                <c:pt idx="2987">
                  <c:v>2,987.01</c:v>
                </c:pt>
                <c:pt idx="2988">
                  <c:v>2,988.00</c:v>
                </c:pt>
                <c:pt idx="2989">
                  <c:v>2,989.01</c:v>
                </c:pt>
                <c:pt idx="2990">
                  <c:v>2,990.01</c:v>
                </c:pt>
                <c:pt idx="2991">
                  <c:v>2,991.01</c:v>
                </c:pt>
                <c:pt idx="2992">
                  <c:v>2,992.00</c:v>
                </c:pt>
                <c:pt idx="2993">
                  <c:v>2,993.01</c:v>
                </c:pt>
                <c:pt idx="2994">
                  <c:v>2,994.01</c:v>
                </c:pt>
                <c:pt idx="2995">
                  <c:v>2,995.00</c:v>
                </c:pt>
                <c:pt idx="2996">
                  <c:v>2,996.01</c:v>
                </c:pt>
                <c:pt idx="2997">
                  <c:v>2,997.01</c:v>
                </c:pt>
                <c:pt idx="2998">
                  <c:v>2,998.01</c:v>
                </c:pt>
                <c:pt idx="2999">
                  <c:v>2,999.00</c:v>
                </c:pt>
                <c:pt idx="3000">
                  <c:v>3,000.01</c:v>
                </c:pt>
                <c:pt idx="3001">
                  <c:v>3,001.01</c:v>
                </c:pt>
                <c:pt idx="3002">
                  <c:v>3,002.00</c:v>
                </c:pt>
                <c:pt idx="3003">
                  <c:v>3,003.00</c:v>
                </c:pt>
                <c:pt idx="3004">
                  <c:v>3,004.01</c:v>
                </c:pt>
                <c:pt idx="3005">
                  <c:v>3,005.01</c:v>
                </c:pt>
                <c:pt idx="3006">
                  <c:v>3,006.00</c:v>
                </c:pt>
                <c:pt idx="3007">
                  <c:v>3,007.01</c:v>
                </c:pt>
                <c:pt idx="3008">
                  <c:v>3,008.01</c:v>
                </c:pt>
                <c:pt idx="3009">
                  <c:v>3,009.01</c:v>
                </c:pt>
                <c:pt idx="3010">
                  <c:v>3,010.00</c:v>
                </c:pt>
                <c:pt idx="3011">
                  <c:v>3,011.01</c:v>
                </c:pt>
                <c:pt idx="3012">
                  <c:v>3,012.01</c:v>
                </c:pt>
                <c:pt idx="3013">
                  <c:v>3,013.00</c:v>
                </c:pt>
                <c:pt idx="3014">
                  <c:v>3,014.00</c:v>
                </c:pt>
                <c:pt idx="3015">
                  <c:v>3,015.01</c:v>
                </c:pt>
                <c:pt idx="3016">
                  <c:v>3,016.01</c:v>
                </c:pt>
                <c:pt idx="3017">
                  <c:v>3,017.00</c:v>
                </c:pt>
                <c:pt idx="3018">
                  <c:v>3,018.01</c:v>
                </c:pt>
                <c:pt idx="3019">
                  <c:v>3,019.01</c:v>
                </c:pt>
                <c:pt idx="3020">
                  <c:v>3,020.01</c:v>
                </c:pt>
                <c:pt idx="3021">
                  <c:v>3,021.00</c:v>
                </c:pt>
                <c:pt idx="3022">
                  <c:v>3,022.01</c:v>
                </c:pt>
                <c:pt idx="3023">
                  <c:v>3,023.01</c:v>
                </c:pt>
                <c:pt idx="3024">
                  <c:v>3,024.00</c:v>
                </c:pt>
                <c:pt idx="3025">
                  <c:v>3,025.00</c:v>
                </c:pt>
                <c:pt idx="3026">
                  <c:v>3,026.01</c:v>
                </c:pt>
                <c:pt idx="3027">
                  <c:v>3,027.01</c:v>
                </c:pt>
                <c:pt idx="3028">
                  <c:v>3,028.00</c:v>
                </c:pt>
                <c:pt idx="3029">
                  <c:v>3,029.01</c:v>
                </c:pt>
                <c:pt idx="3030">
                  <c:v>3,030.01</c:v>
                </c:pt>
                <c:pt idx="3031">
                  <c:v>3,031.00</c:v>
                </c:pt>
                <c:pt idx="3032">
                  <c:v>3,032.00</c:v>
                </c:pt>
                <c:pt idx="3033">
                  <c:v>3,033.01</c:v>
                </c:pt>
                <c:pt idx="3034">
                  <c:v>3,034.01</c:v>
                </c:pt>
                <c:pt idx="3035">
                  <c:v>3,035.00</c:v>
                </c:pt>
                <c:pt idx="3036">
                  <c:v>3,036.01</c:v>
                </c:pt>
                <c:pt idx="3037">
                  <c:v>3,037.01</c:v>
                </c:pt>
                <c:pt idx="3038">
                  <c:v>3,038.01</c:v>
                </c:pt>
                <c:pt idx="3039">
                  <c:v>3,039.00</c:v>
                </c:pt>
                <c:pt idx="3040">
                  <c:v>3,040.01</c:v>
                </c:pt>
                <c:pt idx="3041">
                  <c:v>3,041.01</c:v>
                </c:pt>
                <c:pt idx="3042">
                  <c:v>3,042.00</c:v>
                </c:pt>
                <c:pt idx="3043">
                  <c:v>3,043.00</c:v>
                </c:pt>
                <c:pt idx="3044">
                  <c:v>3,044.01</c:v>
                </c:pt>
                <c:pt idx="3045">
                  <c:v>3,045.01</c:v>
                </c:pt>
                <c:pt idx="3046">
                  <c:v>3,046.00</c:v>
                </c:pt>
                <c:pt idx="3047">
                  <c:v>3,047.01</c:v>
                </c:pt>
                <c:pt idx="3048">
                  <c:v>3,048.01</c:v>
                </c:pt>
                <c:pt idx="3049">
                  <c:v>3,049.01</c:v>
                </c:pt>
                <c:pt idx="3050">
                  <c:v>3,050.00</c:v>
                </c:pt>
                <c:pt idx="3051">
                  <c:v>3,051.01</c:v>
                </c:pt>
                <c:pt idx="3052">
                  <c:v>3,052.01</c:v>
                </c:pt>
                <c:pt idx="3053">
                  <c:v>3,053.00</c:v>
                </c:pt>
                <c:pt idx="3054">
                  <c:v>3,054.00</c:v>
                </c:pt>
                <c:pt idx="3055">
                  <c:v>3,055.01</c:v>
                </c:pt>
                <c:pt idx="3056">
                  <c:v>3,056.01</c:v>
                </c:pt>
                <c:pt idx="3057">
                  <c:v>3,057.00</c:v>
                </c:pt>
                <c:pt idx="3058">
                  <c:v>3,058.01</c:v>
                </c:pt>
                <c:pt idx="3059">
                  <c:v>3,059.01</c:v>
                </c:pt>
                <c:pt idx="3060">
                  <c:v>3,060.01</c:v>
                </c:pt>
                <c:pt idx="3061">
                  <c:v>3,061.00</c:v>
                </c:pt>
                <c:pt idx="3062">
                  <c:v>3,062.01</c:v>
                </c:pt>
                <c:pt idx="3063">
                  <c:v>3,063.01</c:v>
                </c:pt>
                <c:pt idx="3064">
                  <c:v>3,064.00</c:v>
                </c:pt>
                <c:pt idx="3065">
                  <c:v>3,065.00</c:v>
                </c:pt>
                <c:pt idx="3066">
                  <c:v>3,066.01</c:v>
                </c:pt>
                <c:pt idx="3067">
                  <c:v>3,067.01</c:v>
                </c:pt>
                <c:pt idx="3068">
                  <c:v>3,068.00</c:v>
                </c:pt>
                <c:pt idx="3069">
                  <c:v>3,069.01</c:v>
                </c:pt>
                <c:pt idx="3070">
                  <c:v>3,070.01</c:v>
                </c:pt>
                <c:pt idx="3071">
                  <c:v>3,071.00</c:v>
                </c:pt>
                <c:pt idx="3072">
                  <c:v>3,072.00</c:v>
                </c:pt>
                <c:pt idx="3073">
                  <c:v>3,073.01</c:v>
                </c:pt>
                <c:pt idx="3074">
                  <c:v>3,074.01</c:v>
                </c:pt>
                <c:pt idx="3075">
                  <c:v>3,075.00</c:v>
                </c:pt>
                <c:pt idx="3076">
                  <c:v>3,076.01</c:v>
                </c:pt>
                <c:pt idx="3077">
                  <c:v>3,077.01</c:v>
                </c:pt>
                <c:pt idx="3078">
                  <c:v>3,078.01</c:v>
                </c:pt>
                <c:pt idx="3079">
                  <c:v>3,079.00</c:v>
                </c:pt>
                <c:pt idx="3080">
                  <c:v>3,080.01</c:v>
                </c:pt>
                <c:pt idx="3081">
                  <c:v>3,081.01</c:v>
                </c:pt>
                <c:pt idx="3082">
                  <c:v>3,082.00</c:v>
                </c:pt>
                <c:pt idx="3083">
                  <c:v>3,083.00</c:v>
                </c:pt>
                <c:pt idx="3084">
                  <c:v>3,084.01</c:v>
                </c:pt>
                <c:pt idx="3085">
                  <c:v>3,085.01</c:v>
                </c:pt>
                <c:pt idx="3086">
                  <c:v>3,086.00</c:v>
                </c:pt>
                <c:pt idx="3087">
                  <c:v>3,087.00</c:v>
                </c:pt>
                <c:pt idx="3088">
                  <c:v>3,088.01</c:v>
                </c:pt>
                <c:pt idx="3089">
                  <c:v>3,089.01</c:v>
                </c:pt>
                <c:pt idx="3090">
                  <c:v>3,090.00</c:v>
                </c:pt>
                <c:pt idx="3091">
                  <c:v>3,091.01</c:v>
                </c:pt>
                <c:pt idx="3092">
                  <c:v>3,092.01</c:v>
                </c:pt>
                <c:pt idx="3093">
                  <c:v>3,093.00</c:v>
                </c:pt>
                <c:pt idx="3094">
                  <c:v>3,094.00</c:v>
                </c:pt>
                <c:pt idx="3095">
                  <c:v>3,095.01</c:v>
                </c:pt>
                <c:pt idx="3096">
                  <c:v>3,096.01</c:v>
                </c:pt>
                <c:pt idx="3097">
                  <c:v>3,097.00</c:v>
                </c:pt>
                <c:pt idx="3098">
                  <c:v>3,098.01</c:v>
                </c:pt>
                <c:pt idx="3099">
                  <c:v>3,099.01</c:v>
                </c:pt>
                <c:pt idx="3100">
                  <c:v>3,100.01</c:v>
                </c:pt>
                <c:pt idx="3101">
                  <c:v>3,101.00</c:v>
                </c:pt>
                <c:pt idx="3102">
                  <c:v>3,102.01</c:v>
                </c:pt>
                <c:pt idx="3103">
                  <c:v>3,103.01</c:v>
                </c:pt>
                <c:pt idx="3104">
                  <c:v>3,104.00</c:v>
                </c:pt>
                <c:pt idx="3105">
                  <c:v>3,105.00</c:v>
                </c:pt>
                <c:pt idx="3106">
                  <c:v>3,106.01</c:v>
                </c:pt>
                <c:pt idx="3107">
                  <c:v>3,107.01</c:v>
                </c:pt>
                <c:pt idx="3108">
                  <c:v>3,108.00</c:v>
                </c:pt>
                <c:pt idx="3109">
                  <c:v>3,109.01</c:v>
                </c:pt>
                <c:pt idx="3110">
                  <c:v>3,110.01</c:v>
                </c:pt>
                <c:pt idx="3111">
                  <c:v>3,111.01</c:v>
                </c:pt>
                <c:pt idx="3112">
                  <c:v>3,112.00</c:v>
                </c:pt>
                <c:pt idx="3113">
                  <c:v>3,113.01</c:v>
                </c:pt>
                <c:pt idx="3114">
                  <c:v>3,114.01</c:v>
                </c:pt>
                <c:pt idx="3115">
                  <c:v>3,115.01</c:v>
                </c:pt>
                <c:pt idx="3116">
                  <c:v>3,116.00</c:v>
                </c:pt>
                <c:pt idx="3117">
                  <c:v>3,117.01</c:v>
                </c:pt>
                <c:pt idx="3118">
                  <c:v>3,118.01</c:v>
                </c:pt>
                <c:pt idx="3119">
                  <c:v>3,119.00</c:v>
                </c:pt>
                <c:pt idx="3120">
                  <c:v>3,120.01</c:v>
                </c:pt>
                <c:pt idx="3121">
                  <c:v>3,121.01</c:v>
                </c:pt>
                <c:pt idx="3122">
                  <c:v>3,122.01</c:v>
                </c:pt>
                <c:pt idx="3123">
                  <c:v>3,123.00</c:v>
                </c:pt>
                <c:pt idx="3124">
                  <c:v>3,124.01</c:v>
                </c:pt>
                <c:pt idx="3125">
                  <c:v>3,125.01</c:v>
                </c:pt>
                <c:pt idx="3126">
                  <c:v>3,126.00</c:v>
                </c:pt>
                <c:pt idx="3127">
                  <c:v>3,127.00</c:v>
                </c:pt>
                <c:pt idx="3128">
                  <c:v>3,128.01</c:v>
                </c:pt>
                <c:pt idx="3129">
                  <c:v>3,129.01</c:v>
                </c:pt>
                <c:pt idx="3130">
                  <c:v>3,130.00</c:v>
                </c:pt>
                <c:pt idx="3131">
                  <c:v>3,131.01</c:v>
                </c:pt>
                <c:pt idx="3132">
                  <c:v>3,132.01</c:v>
                </c:pt>
                <c:pt idx="3133">
                  <c:v>3,133.01</c:v>
                </c:pt>
                <c:pt idx="3134">
                  <c:v>3,134.00</c:v>
                </c:pt>
                <c:pt idx="3135">
                  <c:v>3,135.01</c:v>
                </c:pt>
                <c:pt idx="3136">
                  <c:v>3,136.01</c:v>
                </c:pt>
                <c:pt idx="3137">
                  <c:v>3,137.00</c:v>
                </c:pt>
                <c:pt idx="3138">
                  <c:v>3,138.00</c:v>
                </c:pt>
                <c:pt idx="3139">
                  <c:v>3,139.01</c:v>
                </c:pt>
                <c:pt idx="3140">
                  <c:v>3,140.01</c:v>
                </c:pt>
                <c:pt idx="3141">
                  <c:v>3,141.00</c:v>
                </c:pt>
                <c:pt idx="3142">
                  <c:v>3,142.01</c:v>
                </c:pt>
                <c:pt idx="3143">
                  <c:v>3,143.01</c:v>
                </c:pt>
                <c:pt idx="3144">
                  <c:v>3,144.01</c:v>
                </c:pt>
                <c:pt idx="3145">
                  <c:v>3,145.00</c:v>
                </c:pt>
                <c:pt idx="3146">
                  <c:v>3,146.01</c:v>
                </c:pt>
                <c:pt idx="3147">
                  <c:v>3,147.01</c:v>
                </c:pt>
                <c:pt idx="3148">
                  <c:v>3,148.00</c:v>
                </c:pt>
                <c:pt idx="3149">
                  <c:v>3,149.00</c:v>
                </c:pt>
                <c:pt idx="3150">
                  <c:v>3,150.01</c:v>
                </c:pt>
                <c:pt idx="3151">
                  <c:v>3,151.01</c:v>
                </c:pt>
                <c:pt idx="3152">
                  <c:v>3,152.00</c:v>
                </c:pt>
                <c:pt idx="3153">
                  <c:v>3,153.01</c:v>
                </c:pt>
                <c:pt idx="3154">
                  <c:v>3,154.01</c:v>
                </c:pt>
                <c:pt idx="3155">
                  <c:v>3,155.00</c:v>
                </c:pt>
                <c:pt idx="3156">
                  <c:v>3,156.00</c:v>
                </c:pt>
                <c:pt idx="3157">
                  <c:v>3,157.01</c:v>
                </c:pt>
                <c:pt idx="3158">
                  <c:v>3,158.01</c:v>
                </c:pt>
                <c:pt idx="3159">
                  <c:v>3,159.00</c:v>
                </c:pt>
                <c:pt idx="3160">
                  <c:v>3,160.01</c:v>
                </c:pt>
                <c:pt idx="3161">
                  <c:v>3,161.01</c:v>
                </c:pt>
                <c:pt idx="3162">
                  <c:v>3,162.01</c:v>
                </c:pt>
                <c:pt idx="3163">
                  <c:v>3,163.00</c:v>
                </c:pt>
                <c:pt idx="3164">
                  <c:v>3,164.01</c:v>
                </c:pt>
                <c:pt idx="3165">
                  <c:v>3,165.01</c:v>
                </c:pt>
                <c:pt idx="3166">
                  <c:v>3,166.00</c:v>
                </c:pt>
                <c:pt idx="3167">
                  <c:v>3,167.00</c:v>
                </c:pt>
                <c:pt idx="3168">
                  <c:v>3,168.01</c:v>
                </c:pt>
                <c:pt idx="3169">
                  <c:v>3,169.01</c:v>
                </c:pt>
                <c:pt idx="3170">
                  <c:v>3,170.00</c:v>
                </c:pt>
                <c:pt idx="3171">
                  <c:v>3,171.01</c:v>
                </c:pt>
                <c:pt idx="3172">
                  <c:v>3,172.01</c:v>
                </c:pt>
                <c:pt idx="3173">
                  <c:v>3,173.01</c:v>
                </c:pt>
                <c:pt idx="3174">
                  <c:v>3,174.00</c:v>
                </c:pt>
                <c:pt idx="3175">
                  <c:v>3,175.01</c:v>
                </c:pt>
                <c:pt idx="3176">
                  <c:v>3,176.01</c:v>
                </c:pt>
                <c:pt idx="3177">
                  <c:v>3,177.00</c:v>
                </c:pt>
                <c:pt idx="3178">
                  <c:v>3,178.00</c:v>
                </c:pt>
                <c:pt idx="3179">
                  <c:v>3,179.01</c:v>
                </c:pt>
                <c:pt idx="3180">
                  <c:v>3,180.01</c:v>
                </c:pt>
                <c:pt idx="3181">
                  <c:v>3,181.00</c:v>
                </c:pt>
                <c:pt idx="3182">
                  <c:v>3,182.01</c:v>
                </c:pt>
                <c:pt idx="3183">
                  <c:v>3,183.01</c:v>
                </c:pt>
                <c:pt idx="3184">
                  <c:v>3,184.01</c:v>
                </c:pt>
                <c:pt idx="3185">
                  <c:v>3,185.00</c:v>
                </c:pt>
                <c:pt idx="3186">
                  <c:v>3,186.01</c:v>
                </c:pt>
                <c:pt idx="3187">
                  <c:v>3,187.01</c:v>
                </c:pt>
                <c:pt idx="3188">
                  <c:v>3,188.00</c:v>
                </c:pt>
                <c:pt idx="3189">
                  <c:v>3,189.00</c:v>
                </c:pt>
                <c:pt idx="3190">
                  <c:v>3,190.01</c:v>
                </c:pt>
                <c:pt idx="3191">
                  <c:v>3,191.01</c:v>
                </c:pt>
                <c:pt idx="3192">
                  <c:v>3,192.00</c:v>
                </c:pt>
                <c:pt idx="3193">
                  <c:v>3,193.01</c:v>
                </c:pt>
                <c:pt idx="3194">
                  <c:v>3,194.01</c:v>
                </c:pt>
                <c:pt idx="3195">
                  <c:v>3,195.00</c:v>
                </c:pt>
                <c:pt idx="3196">
                  <c:v>3,196.00</c:v>
                </c:pt>
                <c:pt idx="3197">
                  <c:v>3,197.01</c:v>
                </c:pt>
                <c:pt idx="3198">
                  <c:v>3,198.01</c:v>
                </c:pt>
                <c:pt idx="3199">
                  <c:v>3,199.00</c:v>
                </c:pt>
                <c:pt idx="3200">
                  <c:v>3,200.01</c:v>
                </c:pt>
                <c:pt idx="3201">
                  <c:v>3,201.01</c:v>
                </c:pt>
                <c:pt idx="3202">
                  <c:v>3,202.01</c:v>
                </c:pt>
                <c:pt idx="3203">
                  <c:v>3,203.00</c:v>
                </c:pt>
                <c:pt idx="3204">
                  <c:v>3,204.01</c:v>
                </c:pt>
                <c:pt idx="3205">
                  <c:v>3,205.01</c:v>
                </c:pt>
                <c:pt idx="3206">
                  <c:v>3,206.00</c:v>
                </c:pt>
                <c:pt idx="3207">
                  <c:v>3,207.00</c:v>
                </c:pt>
                <c:pt idx="3208">
                  <c:v>3,208.01</c:v>
                </c:pt>
                <c:pt idx="3209">
                  <c:v>3,209.01</c:v>
                </c:pt>
                <c:pt idx="3210">
                  <c:v>3,210.00</c:v>
                </c:pt>
                <c:pt idx="3211">
                  <c:v>3,211.01</c:v>
                </c:pt>
                <c:pt idx="3212">
                  <c:v>3,212.01</c:v>
                </c:pt>
                <c:pt idx="3213">
                  <c:v>3,213.01</c:v>
                </c:pt>
                <c:pt idx="3214">
                  <c:v>3,214.00</c:v>
                </c:pt>
                <c:pt idx="3215">
                  <c:v>3,215.01</c:v>
                </c:pt>
                <c:pt idx="3216">
                  <c:v>3,216.01</c:v>
                </c:pt>
                <c:pt idx="3217">
                  <c:v>3,217.00</c:v>
                </c:pt>
                <c:pt idx="3218">
                  <c:v>3,218.00</c:v>
                </c:pt>
                <c:pt idx="3219">
                  <c:v>3,219.01</c:v>
                </c:pt>
                <c:pt idx="3220">
                  <c:v>3,220.01</c:v>
                </c:pt>
                <c:pt idx="3221">
                  <c:v>3,221.00</c:v>
                </c:pt>
                <c:pt idx="3222">
                  <c:v>3,222.01</c:v>
                </c:pt>
                <c:pt idx="3223">
                  <c:v>3,223.01</c:v>
                </c:pt>
                <c:pt idx="3224">
                  <c:v>3,224.01</c:v>
                </c:pt>
                <c:pt idx="3225">
                  <c:v>3,225.00</c:v>
                </c:pt>
                <c:pt idx="3226">
                  <c:v>3,226.01</c:v>
                </c:pt>
                <c:pt idx="3227">
                  <c:v>3,227.01</c:v>
                </c:pt>
                <c:pt idx="3228">
                  <c:v>3,228.00</c:v>
                </c:pt>
                <c:pt idx="3229">
                  <c:v>3,229.00</c:v>
                </c:pt>
                <c:pt idx="3230">
                  <c:v>3,230.01</c:v>
                </c:pt>
                <c:pt idx="3231">
                  <c:v>3,231.01</c:v>
                </c:pt>
                <c:pt idx="3232">
                  <c:v>3,232.00</c:v>
                </c:pt>
                <c:pt idx="3233">
                  <c:v>3,233.01</c:v>
                </c:pt>
                <c:pt idx="3234">
                  <c:v>3,234.01</c:v>
                </c:pt>
                <c:pt idx="3235">
                  <c:v>3,235.00</c:v>
                </c:pt>
                <c:pt idx="3236">
                  <c:v>3,236.00</c:v>
                </c:pt>
                <c:pt idx="3237">
                  <c:v>3,237.01</c:v>
                </c:pt>
                <c:pt idx="3238">
                  <c:v>3,238.01</c:v>
                </c:pt>
                <c:pt idx="3239">
                  <c:v>3,239.00</c:v>
                </c:pt>
                <c:pt idx="3240">
                  <c:v>3,240.01</c:v>
                </c:pt>
                <c:pt idx="3241">
                  <c:v>3,241.01</c:v>
                </c:pt>
                <c:pt idx="3242">
                  <c:v>3,242.01</c:v>
                </c:pt>
                <c:pt idx="3243">
                  <c:v>3,243.00</c:v>
                </c:pt>
                <c:pt idx="3244">
                  <c:v>3,244.01</c:v>
                </c:pt>
                <c:pt idx="3245">
                  <c:v>3,245.01</c:v>
                </c:pt>
                <c:pt idx="3246">
                  <c:v>3,246.00</c:v>
                </c:pt>
                <c:pt idx="3247">
                  <c:v>3,247.00</c:v>
                </c:pt>
                <c:pt idx="3248">
                  <c:v>3,248.01</c:v>
                </c:pt>
                <c:pt idx="3249">
                  <c:v>3,249.01</c:v>
                </c:pt>
                <c:pt idx="3250">
                  <c:v>3,250.00</c:v>
                </c:pt>
                <c:pt idx="3251">
                  <c:v>3,251.01</c:v>
                </c:pt>
                <c:pt idx="3252">
                  <c:v>3,252.01</c:v>
                </c:pt>
                <c:pt idx="3253">
                  <c:v>3,253.01</c:v>
                </c:pt>
                <c:pt idx="3254">
                  <c:v>3,254.00</c:v>
                </c:pt>
                <c:pt idx="3255">
                  <c:v>3,255.01</c:v>
                </c:pt>
                <c:pt idx="3256">
                  <c:v>3,256.01</c:v>
                </c:pt>
                <c:pt idx="3257">
                  <c:v>3,257.00</c:v>
                </c:pt>
                <c:pt idx="3258">
                  <c:v>3,258.00</c:v>
                </c:pt>
                <c:pt idx="3259">
                  <c:v>3,259.01</c:v>
                </c:pt>
                <c:pt idx="3260">
                  <c:v>3,260.01</c:v>
                </c:pt>
                <c:pt idx="3261">
                  <c:v>3,261.00</c:v>
                </c:pt>
                <c:pt idx="3262">
                  <c:v>3,262.01</c:v>
                </c:pt>
                <c:pt idx="3263">
                  <c:v>3,263.01</c:v>
                </c:pt>
                <c:pt idx="3264">
                  <c:v>3,264.01</c:v>
                </c:pt>
                <c:pt idx="3265">
                  <c:v>3,265.00</c:v>
                </c:pt>
                <c:pt idx="3266">
                  <c:v>3,266.01</c:v>
                </c:pt>
                <c:pt idx="3267">
                  <c:v>3,267.01</c:v>
                </c:pt>
                <c:pt idx="3268">
                  <c:v>3,268.00</c:v>
                </c:pt>
                <c:pt idx="3269">
                  <c:v>3,269.01</c:v>
                </c:pt>
                <c:pt idx="3270">
                  <c:v>3,270.01</c:v>
                </c:pt>
                <c:pt idx="3271">
                  <c:v>3,271.01</c:v>
                </c:pt>
                <c:pt idx="3272">
                  <c:v>3,272.00</c:v>
                </c:pt>
                <c:pt idx="3273">
                  <c:v>3,273.01</c:v>
                </c:pt>
                <c:pt idx="3274">
                  <c:v>3,274.01</c:v>
                </c:pt>
                <c:pt idx="3275">
                  <c:v>3,275.00</c:v>
                </c:pt>
                <c:pt idx="3276">
                  <c:v>3,276.00</c:v>
                </c:pt>
                <c:pt idx="3277">
                  <c:v>3,277.01</c:v>
                </c:pt>
                <c:pt idx="3278">
                  <c:v>3,278.01</c:v>
                </c:pt>
                <c:pt idx="3279">
                  <c:v>3,279.00</c:v>
                </c:pt>
                <c:pt idx="3280">
                  <c:v>3,280.01</c:v>
                </c:pt>
                <c:pt idx="3281">
                  <c:v>3,281.01</c:v>
                </c:pt>
                <c:pt idx="3282">
                  <c:v>3,282.01</c:v>
                </c:pt>
                <c:pt idx="3283">
                  <c:v>3,283.00</c:v>
                </c:pt>
                <c:pt idx="3284">
                  <c:v>3,284.01</c:v>
                </c:pt>
                <c:pt idx="3285">
                  <c:v>3,285.01</c:v>
                </c:pt>
                <c:pt idx="3286">
                  <c:v>3,286.00</c:v>
                </c:pt>
                <c:pt idx="3287">
                  <c:v>3,287.00</c:v>
                </c:pt>
                <c:pt idx="3288">
                  <c:v>3,288.01</c:v>
                </c:pt>
                <c:pt idx="3289">
                  <c:v>3,289.01</c:v>
                </c:pt>
                <c:pt idx="3290">
                  <c:v>3,290.00</c:v>
                </c:pt>
                <c:pt idx="3291">
                  <c:v>3,291.01</c:v>
                </c:pt>
                <c:pt idx="3292">
                  <c:v>3,292.01</c:v>
                </c:pt>
                <c:pt idx="3293">
                  <c:v>3,293.01</c:v>
                </c:pt>
                <c:pt idx="3294">
                  <c:v>3,294.00</c:v>
                </c:pt>
                <c:pt idx="3295">
                  <c:v>3,295.01</c:v>
                </c:pt>
                <c:pt idx="3296">
                  <c:v>3,296.01</c:v>
                </c:pt>
                <c:pt idx="3297">
                  <c:v>3,297.00</c:v>
                </c:pt>
                <c:pt idx="3298">
                  <c:v>3,298.00</c:v>
                </c:pt>
                <c:pt idx="3299">
                  <c:v>3,299.01</c:v>
                </c:pt>
                <c:pt idx="3300">
                  <c:v>3,300.01</c:v>
                </c:pt>
                <c:pt idx="3301">
                  <c:v>3,301.00</c:v>
                </c:pt>
                <c:pt idx="3302">
                  <c:v>3,302.01</c:v>
                </c:pt>
                <c:pt idx="3303">
                  <c:v>3,303.01</c:v>
                </c:pt>
                <c:pt idx="3304">
                  <c:v>3,304.01</c:v>
                </c:pt>
                <c:pt idx="3305">
                  <c:v>3,305.00</c:v>
                </c:pt>
                <c:pt idx="3306">
                  <c:v>3,306.01</c:v>
                </c:pt>
                <c:pt idx="3307">
                  <c:v>3,307.01</c:v>
                </c:pt>
                <c:pt idx="3308">
                  <c:v>3,308.00</c:v>
                </c:pt>
                <c:pt idx="3309">
                  <c:v>3,309.00</c:v>
                </c:pt>
                <c:pt idx="3310">
                  <c:v>3,310.01</c:v>
                </c:pt>
                <c:pt idx="3311">
                  <c:v>3,311.01</c:v>
                </c:pt>
                <c:pt idx="3312">
                  <c:v>3,312.00</c:v>
                </c:pt>
                <c:pt idx="3313">
                  <c:v>3,313.01</c:v>
                </c:pt>
                <c:pt idx="3314">
                  <c:v>3,314.01</c:v>
                </c:pt>
                <c:pt idx="3315">
                  <c:v>3,315.01</c:v>
                </c:pt>
                <c:pt idx="3316">
                  <c:v>3,316.00</c:v>
                </c:pt>
                <c:pt idx="3317">
                  <c:v>3,317.01</c:v>
                </c:pt>
                <c:pt idx="3318">
                  <c:v>3,318.01</c:v>
                </c:pt>
                <c:pt idx="3319">
                  <c:v>3,319.00</c:v>
                </c:pt>
                <c:pt idx="3320">
                  <c:v>3,320.00</c:v>
                </c:pt>
                <c:pt idx="3321">
                  <c:v>3,321.01</c:v>
                </c:pt>
                <c:pt idx="3322">
                  <c:v>3,322.01</c:v>
                </c:pt>
                <c:pt idx="3323">
                  <c:v>3,323.00</c:v>
                </c:pt>
                <c:pt idx="3324">
                  <c:v>3,324.01</c:v>
                </c:pt>
                <c:pt idx="3325">
                  <c:v>3,325.01</c:v>
                </c:pt>
                <c:pt idx="3326">
                  <c:v>3,326.00</c:v>
                </c:pt>
                <c:pt idx="3327">
                  <c:v>3,327.00</c:v>
                </c:pt>
                <c:pt idx="3328">
                  <c:v>3,328.01</c:v>
                </c:pt>
                <c:pt idx="3329">
                  <c:v>3,329.01</c:v>
                </c:pt>
                <c:pt idx="3330">
                  <c:v>3,330.00</c:v>
                </c:pt>
                <c:pt idx="3331">
                  <c:v>3,331.01</c:v>
                </c:pt>
                <c:pt idx="3332">
                  <c:v>3,332.01</c:v>
                </c:pt>
                <c:pt idx="3333">
                  <c:v>3,333.01</c:v>
                </c:pt>
                <c:pt idx="3334">
                  <c:v>3,334.00</c:v>
                </c:pt>
                <c:pt idx="3335">
                  <c:v>3,335.01</c:v>
                </c:pt>
                <c:pt idx="3336">
                  <c:v>3,336.01</c:v>
                </c:pt>
                <c:pt idx="3337">
                  <c:v>3,337.00</c:v>
                </c:pt>
                <c:pt idx="3338">
                  <c:v>3,338.00</c:v>
                </c:pt>
                <c:pt idx="3339">
                  <c:v>3,339.01</c:v>
                </c:pt>
                <c:pt idx="3340">
                  <c:v>3,340.01</c:v>
                </c:pt>
                <c:pt idx="3341">
                  <c:v>3,341.00</c:v>
                </c:pt>
                <c:pt idx="3342">
                  <c:v>3,342.01</c:v>
                </c:pt>
                <c:pt idx="3343">
                  <c:v>3,343.01</c:v>
                </c:pt>
                <c:pt idx="3344">
                  <c:v>3,344.01</c:v>
                </c:pt>
                <c:pt idx="3345">
                  <c:v>3,345.00</c:v>
                </c:pt>
                <c:pt idx="3346">
                  <c:v>3,346.01</c:v>
                </c:pt>
                <c:pt idx="3347">
                  <c:v>3,347.01</c:v>
                </c:pt>
                <c:pt idx="3348">
                  <c:v>3,348.00</c:v>
                </c:pt>
                <c:pt idx="3349">
                  <c:v>3,349.00</c:v>
                </c:pt>
                <c:pt idx="3350">
                  <c:v>3,350.01</c:v>
                </c:pt>
                <c:pt idx="3351">
                  <c:v>3,351.01</c:v>
                </c:pt>
                <c:pt idx="3352">
                  <c:v>3,352.00</c:v>
                </c:pt>
                <c:pt idx="3353">
                  <c:v>3,353.01</c:v>
                </c:pt>
                <c:pt idx="3354">
                  <c:v>3,354.01</c:v>
                </c:pt>
                <c:pt idx="3355">
                  <c:v>3,355.01</c:v>
                </c:pt>
                <c:pt idx="3356">
                  <c:v>3,356.00</c:v>
                </c:pt>
                <c:pt idx="3357">
                  <c:v>3,357.01</c:v>
                </c:pt>
                <c:pt idx="3358">
                  <c:v>3,358.01</c:v>
                </c:pt>
                <c:pt idx="3359">
                  <c:v>3,359.00</c:v>
                </c:pt>
                <c:pt idx="3360">
                  <c:v>3,360.00</c:v>
                </c:pt>
                <c:pt idx="3361">
                  <c:v>3,361.01</c:v>
                </c:pt>
                <c:pt idx="3362">
                  <c:v>3,362.01</c:v>
                </c:pt>
                <c:pt idx="3363">
                  <c:v>3,363.00</c:v>
                </c:pt>
                <c:pt idx="3364">
                  <c:v>3,364.01</c:v>
                </c:pt>
                <c:pt idx="3365">
                  <c:v>3,365.01</c:v>
                </c:pt>
                <c:pt idx="3366">
                  <c:v>3,366.00</c:v>
                </c:pt>
                <c:pt idx="3367">
                  <c:v>3,367.00</c:v>
                </c:pt>
                <c:pt idx="3368">
                  <c:v>3,368.01</c:v>
                </c:pt>
                <c:pt idx="3369">
                  <c:v>3,369.01</c:v>
                </c:pt>
                <c:pt idx="3370">
                  <c:v>3,370.00</c:v>
                </c:pt>
                <c:pt idx="3371">
                  <c:v>3,371.01</c:v>
                </c:pt>
                <c:pt idx="3372">
                  <c:v>3,372.01</c:v>
                </c:pt>
                <c:pt idx="3373">
                  <c:v>3,373.01</c:v>
                </c:pt>
                <c:pt idx="3374">
                  <c:v>3,374.00</c:v>
                </c:pt>
                <c:pt idx="3375">
                  <c:v>3,375.01</c:v>
                </c:pt>
                <c:pt idx="3376">
                  <c:v>3,376.01</c:v>
                </c:pt>
                <c:pt idx="3377">
                  <c:v>3,377.00</c:v>
                </c:pt>
                <c:pt idx="3378">
                  <c:v>3,378.00</c:v>
                </c:pt>
                <c:pt idx="3379">
                  <c:v>3,379.01</c:v>
                </c:pt>
                <c:pt idx="3380">
                  <c:v>3,380.01</c:v>
                </c:pt>
                <c:pt idx="3381">
                  <c:v>3,381.00</c:v>
                </c:pt>
                <c:pt idx="3382">
                  <c:v>3,382.01</c:v>
                </c:pt>
                <c:pt idx="3383">
                  <c:v>3,383.01</c:v>
                </c:pt>
                <c:pt idx="3384">
                  <c:v>3,384.01</c:v>
                </c:pt>
                <c:pt idx="3385">
                  <c:v>3,385.00</c:v>
                </c:pt>
                <c:pt idx="3386">
                  <c:v>3,386.01</c:v>
                </c:pt>
                <c:pt idx="3387">
                  <c:v>3,387.01</c:v>
                </c:pt>
                <c:pt idx="3388">
                  <c:v>3,388.00</c:v>
                </c:pt>
                <c:pt idx="3389">
                  <c:v>3,389.00</c:v>
                </c:pt>
                <c:pt idx="3390">
                  <c:v>3,390.01</c:v>
                </c:pt>
                <c:pt idx="3391">
                  <c:v>3,391.01</c:v>
                </c:pt>
                <c:pt idx="3392">
                  <c:v>3,392.00</c:v>
                </c:pt>
                <c:pt idx="3393">
                  <c:v>3,393.01</c:v>
                </c:pt>
                <c:pt idx="3394">
                  <c:v>3,394.01</c:v>
                </c:pt>
                <c:pt idx="3395">
                  <c:v>3,395.01</c:v>
                </c:pt>
                <c:pt idx="3396">
                  <c:v>3,396.00</c:v>
                </c:pt>
                <c:pt idx="3397">
                  <c:v>3,397.01</c:v>
                </c:pt>
                <c:pt idx="3398">
                  <c:v>3,398.01</c:v>
                </c:pt>
                <c:pt idx="3399">
                  <c:v>3,399.00</c:v>
                </c:pt>
                <c:pt idx="3400">
                  <c:v>3,400.00</c:v>
                </c:pt>
                <c:pt idx="3401">
                  <c:v>3,401.01</c:v>
                </c:pt>
                <c:pt idx="3402">
                  <c:v>3,402.01</c:v>
                </c:pt>
                <c:pt idx="3403">
                  <c:v>3,403.00</c:v>
                </c:pt>
                <c:pt idx="3404">
                  <c:v>3,404.01</c:v>
                </c:pt>
                <c:pt idx="3405">
                  <c:v>3,405.01</c:v>
                </c:pt>
                <c:pt idx="3406">
                  <c:v>3,406.00</c:v>
                </c:pt>
                <c:pt idx="3407">
                  <c:v>3,407.00</c:v>
                </c:pt>
                <c:pt idx="3408">
                  <c:v>3,408.01</c:v>
                </c:pt>
                <c:pt idx="3409">
                  <c:v>3,409.01</c:v>
                </c:pt>
                <c:pt idx="3410">
                  <c:v>3,410.00</c:v>
                </c:pt>
                <c:pt idx="3411">
                  <c:v>3,411.00</c:v>
                </c:pt>
                <c:pt idx="3412">
                  <c:v>3,412.01</c:v>
                </c:pt>
                <c:pt idx="3413">
                  <c:v>3,413.01</c:v>
                </c:pt>
                <c:pt idx="3414">
                  <c:v>3,414.00</c:v>
                </c:pt>
                <c:pt idx="3415">
                  <c:v>3,415.01</c:v>
                </c:pt>
                <c:pt idx="3416">
                  <c:v>3,416.01</c:v>
                </c:pt>
                <c:pt idx="3417">
                  <c:v>3,417.00</c:v>
                </c:pt>
                <c:pt idx="3418">
                  <c:v>3,418.00</c:v>
                </c:pt>
                <c:pt idx="3419">
                  <c:v>3,419.01</c:v>
                </c:pt>
                <c:pt idx="3420">
                  <c:v>3,420.01</c:v>
                </c:pt>
                <c:pt idx="3421">
                  <c:v>3,421.00</c:v>
                </c:pt>
                <c:pt idx="3422">
                  <c:v>3,422.01</c:v>
                </c:pt>
                <c:pt idx="3423">
                  <c:v>3,423.01</c:v>
                </c:pt>
                <c:pt idx="3424">
                  <c:v>3,424.01</c:v>
                </c:pt>
                <c:pt idx="3425">
                  <c:v>3,425.00</c:v>
                </c:pt>
                <c:pt idx="3426">
                  <c:v>3,426.01</c:v>
                </c:pt>
                <c:pt idx="3427">
                  <c:v>3,427.01</c:v>
                </c:pt>
                <c:pt idx="3428">
                  <c:v>3,428.00</c:v>
                </c:pt>
                <c:pt idx="3429">
                  <c:v>3,429.00</c:v>
                </c:pt>
                <c:pt idx="3430">
                  <c:v>3,430.01</c:v>
                </c:pt>
                <c:pt idx="3431">
                  <c:v>3,431.01</c:v>
                </c:pt>
                <c:pt idx="3432">
                  <c:v>3,432.00</c:v>
                </c:pt>
                <c:pt idx="3433">
                  <c:v>3,433.01</c:v>
                </c:pt>
                <c:pt idx="3434">
                  <c:v>3,434.01</c:v>
                </c:pt>
                <c:pt idx="3435">
                  <c:v>3,435.01</c:v>
                </c:pt>
                <c:pt idx="3436">
                  <c:v>3,436.00</c:v>
                </c:pt>
                <c:pt idx="3437">
                  <c:v>3,437.01</c:v>
                </c:pt>
                <c:pt idx="3438">
                  <c:v>3,438.01</c:v>
                </c:pt>
                <c:pt idx="3439">
                  <c:v>3,439.00</c:v>
                </c:pt>
                <c:pt idx="3440">
                  <c:v>3,440.00</c:v>
                </c:pt>
                <c:pt idx="3441">
                  <c:v>3,441.01</c:v>
                </c:pt>
                <c:pt idx="3442">
                  <c:v>3,442.01</c:v>
                </c:pt>
                <c:pt idx="3443">
                  <c:v>3,443.00</c:v>
                </c:pt>
                <c:pt idx="3444">
                  <c:v>3,444.01</c:v>
                </c:pt>
                <c:pt idx="3445">
                  <c:v>3,445.01</c:v>
                </c:pt>
                <c:pt idx="3446">
                  <c:v>3,446.01</c:v>
                </c:pt>
                <c:pt idx="3447">
                  <c:v>3,447.00</c:v>
                </c:pt>
                <c:pt idx="3448">
                  <c:v>3,448.01</c:v>
                </c:pt>
                <c:pt idx="3449">
                  <c:v>3,449.01</c:v>
                </c:pt>
                <c:pt idx="3450">
                  <c:v>3,450.00</c:v>
                </c:pt>
                <c:pt idx="3451">
                  <c:v>3,451.00</c:v>
                </c:pt>
                <c:pt idx="3452">
                  <c:v>3,452.01</c:v>
                </c:pt>
                <c:pt idx="3453">
                  <c:v>3,453.01</c:v>
                </c:pt>
                <c:pt idx="3454">
                  <c:v>3,454.00</c:v>
                </c:pt>
                <c:pt idx="3455">
                  <c:v>3,455.01</c:v>
                </c:pt>
                <c:pt idx="3456">
                  <c:v>3,456.01</c:v>
                </c:pt>
                <c:pt idx="3457">
                  <c:v>3,457.00</c:v>
                </c:pt>
                <c:pt idx="3458">
                  <c:v>3,458.00</c:v>
                </c:pt>
                <c:pt idx="3459">
                  <c:v>3,459.01</c:v>
                </c:pt>
                <c:pt idx="3460">
                  <c:v>3,460.01</c:v>
                </c:pt>
                <c:pt idx="3461">
                  <c:v>3,461.00</c:v>
                </c:pt>
                <c:pt idx="3462">
                  <c:v>3,462.01</c:v>
                </c:pt>
                <c:pt idx="3463">
                  <c:v>3,463.01</c:v>
                </c:pt>
                <c:pt idx="3464">
                  <c:v>3,464.01</c:v>
                </c:pt>
                <c:pt idx="3465">
                  <c:v>3,465.00</c:v>
                </c:pt>
                <c:pt idx="3466">
                  <c:v>3,466.01</c:v>
                </c:pt>
                <c:pt idx="3467">
                  <c:v>3,467.01</c:v>
                </c:pt>
                <c:pt idx="3468">
                  <c:v>3,468.00</c:v>
                </c:pt>
                <c:pt idx="3469">
                  <c:v>3,469.00</c:v>
                </c:pt>
                <c:pt idx="3470">
                  <c:v>3,470.01</c:v>
                </c:pt>
                <c:pt idx="3471">
                  <c:v>3,471.01</c:v>
                </c:pt>
                <c:pt idx="3472">
                  <c:v>3,472.00</c:v>
                </c:pt>
                <c:pt idx="3473">
                  <c:v>3,473.01</c:v>
                </c:pt>
                <c:pt idx="3474">
                  <c:v>3,474.01</c:v>
                </c:pt>
                <c:pt idx="3475">
                  <c:v>3,475.01</c:v>
                </c:pt>
                <c:pt idx="3476">
                  <c:v>3,476.00</c:v>
                </c:pt>
                <c:pt idx="3477">
                  <c:v>3,477.01</c:v>
                </c:pt>
                <c:pt idx="3478">
                  <c:v>3,478.01</c:v>
                </c:pt>
                <c:pt idx="3479">
                  <c:v>3,479.00</c:v>
                </c:pt>
                <c:pt idx="3480">
                  <c:v>3,480.00</c:v>
                </c:pt>
                <c:pt idx="3481">
                  <c:v>3,481.01</c:v>
                </c:pt>
              </c:strCache>
            </c:strRef>
          </c:xVal>
          <c:yVal>
            <c:numRef>
              <c:f>'8-17-2022 2-45-38 PM'!$C$2:$C$3483</c:f>
              <c:numCache>
                <c:formatCode>General</c:formatCode>
                <c:ptCount val="3482"/>
                <c:pt idx="0">
                  <c:v>73.255927999999997</c:v>
                </c:pt>
                <c:pt idx="1">
                  <c:v>73.316084000000004</c:v>
                </c:pt>
                <c:pt idx="2">
                  <c:v>73.322978000000006</c:v>
                </c:pt>
                <c:pt idx="3">
                  <c:v>73.32602</c:v>
                </c:pt>
                <c:pt idx="4">
                  <c:v>73.319558000000001</c:v>
                </c:pt>
                <c:pt idx="5">
                  <c:v>73.322041999999996</c:v>
                </c:pt>
                <c:pt idx="6">
                  <c:v>73.329170000000005</c:v>
                </c:pt>
                <c:pt idx="7">
                  <c:v>73.329421999999994</c:v>
                </c:pt>
                <c:pt idx="8">
                  <c:v>73.330556000000001</c:v>
                </c:pt>
                <c:pt idx="9">
                  <c:v>73.321861999999996</c:v>
                </c:pt>
                <c:pt idx="10">
                  <c:v>73.316822000000002</c:v>
                </c:pt>
                <c:pt idx="11">
                  <c:v>73.324094000000002</c:v>
                </c:pt>
                <c:pt idx="12">
                  <c:v>73.309027999999998</c:v>
                </c:pt>
                <c:pt idx="13">
                  <c:v>73.316174000000004</c:v>
                </c:pt>
                <c:pt idx="14">
                  <c:v>73.324634000000003</c:v>
                </c:pt>
                <c:pt idx="15">
                  <c:v>73.322078000000005</c:v>
                </c:pt>
                <c:pt idx="16">
                  <c:v>73.316372000000001</c:v>
                </c:pt>
                <c:pt idx="17">
                  <c:v>73.333166000000006</c:v>
                </c:pt>
                <c:pt idx="18">
                  <c:v>73.331708000000006</c:v>
                </c:pt>
                <c:pt idx="19">
                  <c:v>73.329710000000006</c:v>
                </c:pt>
                <c:pt idx="20">
                  <c:v>73.329278000000002</c:v>
                </c:pt>
                <c:pt idx="21">
                  <c:v>73.330303999999998</c:v>
                </c:pt>
                <c:pt idx="22">
                  <c:v>73.338386</c:v>
                </c:pt>
                <c:pt idx="23">
                  <c:v>73.324454000000003</c:v>
                </c:pt>
                <c:pt idx="24">
                  <c:v>73.348519999999994</c:v>
                </c:pt>
                <c:pt idx="25">
                  <c:v>73.334012000000001</c:v>
                </c:pt>
                <c:pt idx="26">
                  <c:v>73.327748</c:v>
                </c:pt>
                <c:pt idx="27">
                  <c:v>73.331546000000003</c:v>
                </c:pt>
                <c:pt idx="28">
                  <c:v>73.334227999999996</c:v>
                </c:pt>
                <c:pt idx="29">
                  <c:v>73.345693999999995</c:v>
                </c:pt>
                <c:pt idx="30">
                  <c:v>73.333184000000003</c:v>
                </c:pt>
                <c:pt idx="31">
                  <c:v>73.336333999999994</c:v>
                </c:pt>
                <c:pt idx="32">
                  <c:v>73.341877999999994</c:v>
                </c:pt>
                <c:pt idx="33">
                  <c:v>73.328360000000004</c:v>
                </c:pt>
                <c:pt idx="34">
                  <c:v>73.327982000000006</c:v>
                </c:pt>
                <c:pt idx="35">
                  <c:v>73.336478</c:v>
                </c:pt>
                <c:pt idx="36">
                  <c:v>73.338133999999997</c:v>
                </c:pt>
                <c:pt idx="37">
                  <c:v>73.342777999999996</c:v>
                </c:pt>
                <c:pt idx="38">
                  <c:v>73.349024</c:v>
                </c:pt>
                <c:pt idx="39">
                  <c:v>73.353793999999994</c:v>
                </c:pt>
                <c:pt idx="40">
                  <c:v>73.341157999999993</c:v>
                </c:pt>
                <c:pt idx="41">
                  <c:v>73.344487999999998</c:v>
                </c:pt>
                <c:pt idx="42">
                  <c:v>73.342166000000006</c:v>
                </c:pt>
                <c:pt idx="43">
                  <c:v>73.345423999999994</c:v>
                </c:pt>
                <c:pt idx="44">
                  <c:v>73.352552000000003</c:v>
                </c:pt>
                <c:pt idx="45">
                  <c:v>73.346305999999998</c:v>
                </c:pt>
                <c:pt idx="46">
                  <c:v>73.352912000000003</c:v>
                </c:pt>
                <c:pt idx="47">
                  <c:v>73.332481999999999</c:v>
                </c:pt>
                <c:pt idx="48">
                  <c:v>73.344110000000001</c:v>
                </c:pt>
                <c:pt idx="49">
                  <c:v>73.345082000000005</c:v>
                </c:pt>
                <c:pt idx="50">
                  <c:v>73.349906000000004</c:v>
                </c:pt>
                <c:pt idx="51">
                  <c:v>73.339376000000001</c:v>
                </c:pt>
                <c:pt idx="52">
                  <c:v>73.346485999999999</c:v>
                </c:pt>
                <c:pt idx="53">
                  <c:v>73.356583999999998</c:v>
                </c:pt>
                <c:pt idx="54">
                  <c:v>73.358906000000005</c:v>
                </c:pt>
                <c:pt idx="55">
                  <c:v>73.362020000000001</c:v>
                </c:pt>
                <c:pt idx="56">
                  <c:v>73.362470000000002</c:v>
                </c:pt>
                <c:pt idx="57">
                  <c:v>73.362577999999999</c:v>
                </c:pt>
                <c:pt idx="58">
                  <c:v>73.359464000000003</c:v>
                </c:pt>
                <c:pt idx="59">
                  <c:v>73.366178000000005</c:v>
                </c:pt>
                <c:pt idx="60">
                  <c:v>73.372748000000001</c:v>
                </c:pt>
                <c:pt idx="61">
                  <c:v>73.377337999999995</c:v>
                </c:pt>
                <c:pt idx="62">
                  <c:v>73.38749</c:v>
                </c:pt>
                <c:pt idx="63">
                  <c:v>73.392169999999993</c:v>
                </c:pt>
                <c:pt idx="64">
                  <c:v>73.404374000000004</c:v>
                </c:pt>
                <c:pt idx="65">
                  <c:v>73.411754000000002</c:v>
                </c:pt>
                <c:pt idx="66">
                  <c:v>73.418413999999999</c:v>
                </c:pt>
                <c:pt idx="67">
                  <c:v>73.423184000000006</c:v>
                </c:pt>
                <c:pt idx="68">
                  <c:v>73.442282000000006</c:v>
                </c:pt>
                <c:pt idx="69">
                  <c:v>73.451911999999993</c:v>
                </c:pt>
                <c:pt idx="70">
                  <c:v>73.461596</c:v>
                </c:pt>
                <c:pt idx="71">
                  <c:v>73.479523999999998</c:v>
                </c:pt>
                <c:pt idx="72">
                  <c:v>73.484257999999997</c:v>
                </c:pt>
                <c:pt idx="73">
                  <c:v>73.494032000000004</c:v>
                </c:pt>
                <c:pt idx="74">
                  <c:v>73.496281999999994</c:v>
                </c:pt>
                <c:pt idx="75">
                  <c:v>73.513580000000005</c:v>
                </c:pt>
                <c:pt idx="76">
                  <c:v>73.532948000000005</c:v>
                </c:pt>
                <c:pt idx="77">
                  <c:v>73.553377999999995</c:v>
                </c:pt>
                <c:pt idx="78">
                  <c:v>73.569181999999998</c:v>
                </c:pt>
                <c:pt idx="79">
                  <c:v>73.583312000000006</c:v>
                </c:pt>
                <c:pt idx="80">
                  <c:v>73.608727999999999</c:v>
                </c:pt>
                <c:pt idx="81">
                  <c:v>73.614937999999995</c:v>
                </c:pt>
                <c:pt idx="82">
                  <c:v>73.641884000000005</c:v>
                </c:pt>
                <c:pt idx="83">
                  <c:v>73.673653999999999</c:v>
                </c:pt>
                <c:pt idx="84">
                  <c:v>73.701211999999998</c:v>
                </c:pt>
                <c:pt idx="85">
                  <c:v>73.716260000000005</c:v>
                </c:pt>
                <c:pt idx="86">
                  <c:v>73.738094000000004</c:v>
                </c:pt>
                <c:pt idx="87">
                  <c:v>73.752836000000002</c:v>
                </c:pt>
                <c:pt idx="88">
                  <c:v>73.783237999999997</c:v>
                </c:pt>
                <c:pt idx="89">
                  <c:v>73.809572000000003</c:v>
                </c:pt>
                <c:pt idx="90">
                  <c:v>73.837273999999994</c:v>
                </c:pt>
                <c:pt idx="91">
                  <c:v>73.863770000000002</c:v>
                </c:pt>
                <c:pt idx="92">
                  <c:v>73.898995999999997</c:v>
                </c:pt>
                <c:pt idx="93">
                  <c:v>73.929938000000007</c:v>
                </c:pt>
                <c:pt idx="94">
                  <c:v>73.953500000000005</c:v>
                </c:pt>
                <c:pt idx="95">
                  <c:v>73.980518000000004</c:v>
                </c:pt>
                <c:pt idx="96">
                  <c:v>74.028469999999999</c:v>
                </c:pt>
                <c:pt idx="97">
                  <c:v>74.056460000000001</c:v>
                </c:pt>
                <c:pt idx="98">
                  <c:v>74.085710000000006</c:v>
                </c:pt>
                <c:pt idx="99">
                  <c:v>74.098706000000007</c:v>
                </c:pt>
                <c:pt idx="100">
                  <c:v>74.141887999999994</c:v>
                </c:pt>
                <c:pt idx="101">
                  <c:v>74.180480000000003</c:v>
                </c:pt>
                <c:pt idx="102">
                  <c:v>74.229457999999994</c:v>
                </c:pt>
                <c:pt idx="103">
                  <c:v>74.281298000000007</c:v>
                </c:pt>
                <c:pt idx="104">
                  <c:v>74.321455999999998</c:v>
                </c:pt>
                <c:pt idx="105">
                  <c:v>74.350886000000003</c:v>
                </c:pt>
                <c:pt idx="106">
                  <c:v>74.383790000000005</c:v>
                </c:pt>
                <c:pt idx="107">
                  <c:v>74.436871999999994</c:v>
                </c:pt>
                <c:pt idx="108">
                  <c:v>74.476346000000007</c:v>
                </c:pt>
                <c:pt idx="109">
                  <c:v>74.519329999999997</c:v>
                </c:pt>
                <c:pt idx="110">
                  <c:v>74.560208000000003</c:v>
                </c:pt>
                <c:pt idx="111">
                  <c:v>74.605891999999997</c:v>
                </c:pt>
                <c:pt idx="112">
                  <c:v>74.669702000000001</c:v>
                </c:pt>
                <c:pt idx="113">
                  <c:v>74.714432000000002</c:v>
                </c:pt>
                <c:pt idx="114">
                  <c:v>74.766865999999993</c:v>
                </c:pt>
                <c:pt idx="115">
                  <c:v>74.804540000000003</c:v>
                </c:pt>
                <c:pt idx="116">
                  <c:v>74.846947999999998</c:v>
                </c:pt>
                <c:pt idx="117">
                  <c:v>74.894360000000006</c:v>
                </c:pt>
                <c:pt idx="118">
                  <c:v>74.971705999999998</c:v>
                </c:pt>
                <c:pt idx="119">
                  <c:v>75.027991999999998</c:v>
                </c:pt>
                <c:pt idx="120">
                  <c:v>75.071659999999994</c:v>
                </c:pt>
                <c:pt idx="121">
                  <c:v>75.114878000000004</c:v>
                </c:pt>
                <c:pt idx="122">
                  <c:v>75.173810000000003</c:v>
                </c:pt>
                <c:pt idx="123">
                  <c:v>75.235315999999997</c:v>
                </c:pt>
                <c:pt idx="124">
                  <c:v>75.300656000000004</c:v>
                </c:pt>
                <c:pt idx="125">
                  <c:v>75.358850000000004</c:v>
                </c:pt>
                <c:pt idx="126">
                  <c:v>75.427070000000001</c:v>
                </c:pt>
                <c:pt idx="127">
                  <c:v>75.477217999999993</c:v>
                </c:pt>
                <c:pt idx="128">
                  <c:v>75.533395999999996</c:v>
                </c:pt>
                <c:pt idx="129">
                  <c:v>75.596791999999994</c:v>
                </c:pt>
                <c:pt idx="130">
                  <c:v>75.668341999999996</c:v>
                </c:pt>
                <c:pt idx="131">
                  <c:v>75.734437999999997</c:v>
                </c:pt>
                <c:pt idx="132">
                  <c:v>75.798122000000006</c:v>
                </c:pt>
                <c:pt idx="133">
                  <c:v>75.862346000000002</c:v>
                </c:pt>
                <c:pt idx="134">
                  <c:v>75.928550000000001</c:v>
                </c:pt>
                <c:pt idx="135">
                  <c:v>75.997382000000002</c:v>
                </c:pt>
                <c:pt idx="136">
                  <c:v>76.069813999999994</c:v>
                </c:pt>
                <c:pt idx="137">
                  <c:v>76.144586000000004</c:v>
                </c:pt>
                <c:pt idx="138">
                  <c:v>76.205839999999995</c:v>
                </c:pt>
                <c:pt idx="139">
                  <c:v>76.272152000000006</c:v>
                </c:pt>
                <c:pt idx="140">
                  <c:v>76.344223999999997</c:v>
                </c:pt>
                <c:pt idx="141">
                  <c:v>76.413848000000002</c:v>
                </c:pt>
                <c:pt idx="142">
                  <c:v>76.487719999999996</c:v>
                </c:pt>
                <c:pt idx="143">
                  <c:v>76.561250000000001</c:v>
                </c:pt>
                <c:pt idx="144">
                  <c:v>76.639027999999996</c:v>
                </c:pt>
                <c:pt idx="145">
                  <c:v>76.710973999999993</c:v>
                </c:pt>
                <c:pt idx="146">
                  <c:v>76.782938000000001</c:v>
                </c:pt>
                <c:pt idx="147">
                  <c:v>76.862083999999996</c:v>
                </c:pt>
                <c:pt idx="148">
                  <c:v>76.939502000000005</c:v>
                </c:pt>
                <c:pt idx="149">
                  <c:v>77.025182000000001</c:v>
                </c:pt>
                <c:pt idx="150">
                  <c:v>77.117143999999996</c:v>
                </c:pt>
                <c:pt idx="151">
                  <c:v>77.185652000000005</c:v>
                </c:pt>
                <c:pt idx="152">
                  <c:v>77.268794</c:v>
                </c:pt>
                <c:pt idx="153">
                  <c:v>77.350819999999999</c:v>
                </c:pt>
                <c:pt idx="154">
                  <c:v>77.430037999999996</c:v>
                </c:pt>
                <c:pt idx="155">
                  <c:v>77.506196000000003</c:v>
                </c:pt>
                <c:pt idx="156">
                  <c:v>77.584639999999993</c:v>
                </c:pt>
                <c:pt idx="157">
                  <c:v>77.678222000000005</c:v>
                </c:pt>
                <c:pt idx="158">
                  <c:v>77.777690000000007</c:v>
                </c:pt>
                <c:pt idx="159">
                  <c:v>77.865691999999996</c:v>
                </c:pt>
                <c:pt idx="160">
                  <c:v>77.939689999999999</c:v>
                </c:pt>
                <c:pt idx="161">
                  <c:v>78.031291999999993</c:v>
                </c:pt>
                <c:pt idx="162">
                  <c:v>78.129986000000002</c:v>
                </c:pt>
                <c:pt idx="163">
                  <c:v>78.211166000000006</c:v>
                </c:pt>
                <c:pt idx="164">
                  <c:v>78.293335999999996</c:v>
                </c:pt>
                <c:pt idx="165">
                  <c:v>78.389455999999996</c:v>
                </c:pt>
                <c:pt idx="166">
                  <c:v>78.478700000000003</c:v>
                </c:pt>
                <c:pt idx="167">
                  <c:v>78.563659999999999</c:v>
                </c:pt>
                <c:pt idx="168">
                  <c:v>78.665719999999993</c:v>
                </c:pt>
                <c:pt idx="169">
                  <c:v>78.749257999999998</c:v>
                </c:pt>
                <c:pt idx="170">
                  <c:v>78.837620000000001</c:v>
                </c:pt>
                <c:pt idx="171">
                  <c:v>78.941066000000006</c:v>
                </c:pt>
                <c:pt idx="172">
                  <c:v>79.046762000000001</c:v>
                </c:pt>
                <c:pt idx="173">
                  <c:v>79.140433999999999</c:v>
                </c:pt>
                <c:pt idx="174">
                  <c:v>79.245716000000002</c:v>
                </c:pt>
                <c:pt idx="175">
                  <c:v>79.341151999999994</c:v>
                </c:pt>
                <c:pt idx="176">
                  <c:v>79.431224</c:v>
                </c:pt>
                <c:pt idx="177">
                  <c:v>79.535948000000005</c:v>
                </c:pt>
                <c:pt idx="178">
                  <c:v>79.649438000000004</c:v>
                </c:pt>
                <c:pt idx="179">
                  <c:v>79.749752000000001</c:v>
                </c:pt>
                <c:pt idx="180">
                  <c:v>79.846862000000002</c:v>
                </c:pt>
                <c:pt idx="181">
                  <c:v>79.939256</c:v>
                </c:pt>
                <c:pt idx="182">
                  <c:v>80.033162000000004</c:v>
                </c:pt>
                <c:pt idx="183">
                  <c:v>80.139560000000003</c:v>
                </c:pt>
                <c:pt idx="184">
                  <c:v>80.243797999999998</c:v>
                </c:pt>
                <c:pt idx="185">
                  <c:v>80.362328000000005</c:v>
                </c:pt>
                <c:pt idx="186">
                  <c:v>80.457530000000006</c:v>
                </c:pt>
                <c:pt idx="187">
                  <c:v>80.574188000000007</c:v>
                </c:pt>
                <c:pt idx="188">
                  <c:v>80.680747999999994</c:v>
                </c:pt>
                <c:pt idx="189">
                  <c:v>80.782933999999997</c:v>
                </c:pt>
                <c:pt idx="190">
                  <c:v>80.890591999999998</c:v>
                </c:pt>
                <c:pt idx="191">
                  <c:v>80.989934000000005</c:v>
                </c:pt>
                <c:pt idx="192">
                  <c:v>81.115303999999995</c:v>
                </c:pt>
                <c:pt idx="193">
                  <c:v>81.213638000000003</c:v>
                </c:pt>
                <c:pt idx="194">
                  <c:v>81.334832000000006</c:v>
                </c:pt>
                <c:pt idx="195">
                  <c:v>81.428629999999998</c:v>
                </c:pt>
                <c:pt idx="196">
                  <c:v>81.548618000000005</c:v>
                </c:pt>
                <c:pt idx="197">
                  <c:v>81.657014000000004</c:v>
                </c:pt>
                <c:pt idx="198">
                  <c:v>81.772735999999995</c:v>
                </c:pt>
                <c:pt idx="199">
                  <c:v>81.890023999999997</c:v>
                </c:pt>
                <c:pt idx="200">
                  <c:v>82.007167999999993</c:v>
                </c:pt>
                <c:pt idx="201">
                  <c:v>82.112899999999996</c:v>
                </c:pt>
                <c:pt idx="202">
                  <c:v>82.235929999999996</c:v>
                </c:pt>
                <c:pt idx="203">
                  <c:v>82.348826000000003</c:v>
                </c:pt>
                <c:pt idx="204">
                  <c:v>82.475960000000001</c:v>
                </c:pt>
                <c:pt idx="205">
                  <c:v>82.603076000000001</c:v>
                </c:pt>
                <c:pt idx="206">
                  <c:v>82.706953999999996</c:v>
                </c:pt>
                <c:pt idx="207">
                  <c:v>82.818662000000003</c:v>
                </c:pt>
                <c:pt idx="208">
                  <c:v>82.940396000000007</c:v>
                </c:pt>
                <c:pt idx="209">
                  <c:v>83.069851999999997</c:v>
                </c:pt>
                <c:pt idx="210">
                  <c:v>83.180263999999994</c:v>
                </c:pt>
                <c:pt idx="211">
                  <c:v>83.297083999999998</c:v>
                </c:pt>
                <c:pt idx="212">
                  <c:v>83.421229999999994</c:v>
                </c:pt>
                <c:pt idx="213">
                  <c:v>83.546654000000004</c:v>
                </c:pt>
                <c:pt idx="214">
                  <c:v>83.664103999999995</c:v>
                </c:pt>
                <c:pt idx="215">
                  <c:v>83.794405999999995</c:v>
                </c:pt>
                <c:pt idx="216">
                  <c:v>83.913169999999994</c:v>
                </c:pt>
                <c:pt idx="217">
                  <c:v>84.038396000000006</c:v>
                </c:pt>
                <c:pt idx="218">
                  <c:v>84.171434000000005</c:v>
                </c:pt>
                <c:pt idx="219">
                  <c:v>84.298261999999994</c:v>
                </c:pt>
                <c:pt idx="220">
                  <c:v>84.424657999999994</c:v>
                </c:pt>
                <c:pt idx="221">
                  <c:v>84.544880000000006</c:v>
                </c:pt>
                <c:pt idx="222">
                  <c:v>84.677018000000004</c:v>
                </c:pt>
                <c:pt idx="223">
                  <c:v>84.807140000000004</c:v>
                </c:pt>
                <c:pt idx="224">
                  <c:v>84.932491999999996</c:v>
                </c:pt>
                <c:pt idx="225">
                  <c:v>85.044272000000007</c:v>
                </c:pt>
                <c:pt idx="226">
                  <c:v>85.167158000000001</c:v>
                </c:pt>
                <c:pt idx="227">
                  <c:v>85.311986000000005</c:v>
                </c:pt>
                <c:pt idx="228">
                  <c:v>85.447652000000005</c:v>
                </c:pt>
                <c:pt idx="229">
                  <c:v>85.555921999999995</c:v>
                </c:pt>
                <c:pt idx="230">
                  <c:v>85.678628000000003</c:v>
                </c:pt>
                <c:pt idx="231">
                  <c:v>85.821259999999995</c:v>
                </c:pt>
                <c:pt idx="232">
                  <c:v>85.951706000000001</c:v>
                </c:pt>
                <c:pt idx="233">
                  <c:v>86.081000000000003</c:v>
                </c:pt>
                <c:pt idx="234">
                  <c:v>86.204623999999995</c:v>
                </c:pt>
                <c:pt idx="235">
                  <c:v>86.330749999999995</c:v>
                </c:pt>
                <c:pt idx="236">
                  <c:v>86.478061999999994</c:v>
                </c:pt>
                <c:pt idx="237">
                  <c:v>86.620298000000005</c:v>
                </c:pt>
                <c:pt idx="238">
                  <c:v>86.749285999999998</c:v>
                </c:pt>
                <c:pt idx="239">
                  <c:v>86.877877999999995</c:v>
                </c:pt>
                <c:pt idx="240">
                  <c:v>86.996821999999995</c:v>
                </c:pt>
                <c:pt idx="241">
                  <c:v>87.137581999999995</c:v>
                </c:pt>
                <c:pt idx="242">
                  <c:v>87.279818000000006</c:v>
                </c:pt>
                <c:pt idx="243">
                  <c:v>87.419768000000005</c:v>
                </c:pt>
                <c:pt idx="244">
                  <c:v>87.561536000000004</c:v>
                </c:pt>
                <c:pt idx="245">
                  <c:v>87.708343999999997</c:v>
                </c:pt>
                <c:pt idx="246">
                  <c:v>87.832003999999998</c:v>
                </c:pt>
                <c:pt idx="247">
                  <c:v>87.973213999999999</c:v>
                </c:pt>
                <c:pt idx="248">
                  <c:v>88.120040000000003</c:v>
                </c:pt>
                <c:pt idx="249">
                  <c:v>88.264688000000007</c:v>
                </c:pt>
                <c:pt idx="250">
                  <c:v>88.399922000000004</c:v>
                </c:pt>
                <c:pt idx="251">
                  <c:v>88.540465999999995</c:v>
                </c:pt>
                <c:pt idx="252">
                  <c:v>88.695896000000005</c:v>
                </c:pt>
                <c:pt idx="253">
                  <c:v>88.826288000000005</c:v>
                </c:pt>
                <c:pt idx="254">
                  <c:v>88.960712000000001</c:v>
                </c:pt>
                <c:pt idx="255">
                  <c:v>89.121992000000006</c:v>
                </c:pt>
                <c:pt idx="256">
                  <c:v>89.262212000000005</c:v>
                </c:pt>
                <c:pt idx="257">
                  <c:v>89.412620000000004</c:v>
                </c:pt>
                <c:pt idx="258">
                  <c:v>89.567114000000004</c:v>
                </c:pt>
                <c:pt idx="259">
                  <c:v>89.710753999999994</c:v>
                </c:pt>
                <c:pt idx="260">
                  <c:v>89.838301999999999</c:v>
                </c:pt>
                <c:pt idx="261">
                  <c:v>90.000067999999999</c:v>
                </c:pt>
                <c:pt idx="262">
                  <c:v>90.139154000000005</c:v>
                </c:pt>
                <c:pt idx="263">
                  <c:v>90.280562000000003</c:v>
                </c:pt>
                <c:pt idx="264">
                  <c:v>90.443444</c:v>
                </c:pt>
                <c:pt idx="265">
                  <c:v>90.590953999999996</c:v>
                </c:pt>
                <c:pt idx="266">
                  <c:v>90.748022000000006</c:v>
                </c:pt>
                <c:pt idx="267">
                  <c:v>90.909248000000005</c:v>
                </c:pt>
                <c:pt idx="268">
                  <c:v>91.066460000000006</c:v>
                </c:pt>
                <c:pt idx="269">
                  <c:v>91.215661999999995</c:v>
                </c:pt>
                <c:pt idx="270">
                  <c:v>91.358491999999998</c:v>
                </c:pt>
                <c:pt idx="271">
                  <c:v>91.515038000000004</c:v>
                </c:pt>
                <c:pt idx="272">
                  <c:v>91.678585999999996</c:v>
                </c:pt>
                <c:pt idx="273">
                  <c:v>91.845823999999993</c:v>
                </c:pt>
                <c:pt idx="274">
                  <c:v>91.996555999999998</c:v>
                </c:pt>
                <c:pt idx="275">
                  <c:v>92.150006000000005</c:v>
                </c:pt>
                <c:pt idx="276">
                  <c:v>92.318252000000001</c:v>
                </c:pt>
                <c:pt idx="277">
                  <c:v>92.476309999999998</c:v>
                </c:pt>
                <c:pt idx="278">
                  <c:v>92.638471999999993</c:v>
                </c:pt>
                <c:pt idx="279">
                  <c:v>92.801282</c:v>
                </c:pt>
                <c:pt idx="280">
                  <c:v>92.969924000000006</c:v>
                </c:pt>
                <c:pt idx="281">
                  <c:v>93.130610000000004</c:v>
                </c:pt>
                <c:pt idx="282">
                  <c:v>93.283249999999995</c:v>
                </c:pt>
                <c:pt idx="283">
                  <c:v>93.460892000000001</c:v>
                </c:pt>
                <c:pt idx="284">
                  <c:v>93.634591999999998</c:v>
                </c:pt>
                <c:pt idx="285">
                  <c:v>93.798175999999998</c:v>
                </c:pt>
                <c:pt idx="286">
                  <c:v>93.948728000000003</c:v>
                </c:pt>
                <c:pt idx="287">
                  <c:v>94.128332</c:v>
                </c:pt>
                <c:pt idx="288">
                  <c:v>94.285886000000005</c:v>
                </c:pt>
                <c:pt idx="289">
                  <c:v>94.456310000000002</c:v>
                </c:pt>
                <c:pt idx="290">
                  <c:v>94.618759999999995</c:v>
                </c:pt>
                <c:pt idx="291">
                  <c:v>94.800163999999995</c:v>
                </c:pt>
                <c:pt idx="292">
                  <c:v>94.971289999999996</c:v>
                </c:pt>
                <c:pt idx="293">
                  <c:v>95.143603999999996</c:v>
                </c:pt>
                <c:pt idx="294">
                  <c:v>95.313506000000004</c:v>
                </c:pt>
                <c:pt idx="295">
                  <c:v>95.488033999999999</c:v>
                </c:pt>
                <c:pt idx="296">
                  <c:v>95.657756000000006</c:v>
                </c:pt>
                <c:pt idx="297">
                  <c:v>95.828035999999997</c:v>
                </c:pt>
                <c:pt idx="298">
                  <c:v>95.993527999999998</c:v>
                </c:pt>
                <c:pt idx="299">
                  <c:v>96.170900000000003</c:v>
                </c:pt>
                <c:pt idx="300">
                  <c:v>96.353942000000004</c:v>
                </c:pt>
                <c:pt idx="301">
                  <c:v>96.53801</c:v>
                </c:pt>
                <c:pt idx="302">
                  <c:v>96.702907999999994</c:v>
                </c:pt>
                <c:pt idx="303">
                  <c:v>96.879902000000001</c:v>
                </c:pt>
                <c:pt idx="304">
                  <c:v>97.054411999999999</c:v>
                </c:pt>
                <c:pt idx="305">
                  <c:v>97.230577999999994</c:v>
                </c:pt>
                <c:pt idx="306">
                  <c:v>97.423141999999999</c:v>
                </c:pt>
                <c:pt idx="307">
                  <c:v>97.599397999999994</c:v>
                </c:pt>
                <c:pt idx="308">
                  <c:v>97.774969999999996</c:v>
                </c:pt>
                <c:pt idx="309">
                  <c:v>97.964978000000002</c:v>
                </c:pt>
                <c:pt idx="310">
                  <c:v>98.146652000000003</c:v>
                </c:pt>
                <c:pt idx="311">
                  <c:v>98.318588000000005</c:v>
                </c:pt>
                <c:pt idx="312">
                  <c:v>98.514374000000004</c:v>
                </c:pt>
                <c:pt idx="313">
                  <c:v>98.707586000000006</c:v>
                </c:pt>
                <c:pt idx="314">
                  <c:v>98.892104000000003</c:v>
                </c:pt>
                <c:pt idx="315">
                  <c:v>99.067676000000006</c:v>
                </c:pt>
                <c:pt idx="316">
                  <c:v>99.244382000000002</c:v>
                </c:pt>
                <c:pt idx="317">
                  <c:v>99.43853</c:v>
                </c:pt>
                <c:pt idx="318">
                  <c:v>99.619196000000002</c:v>
                </c:pt>
                <c:pt idx="319">
                  <c:v>99.819085999999999</c:v>
                </c:pt>
                <c:pt idx="320">
                  <c:v>100.00606999999999</c:v>
                </c:pt>
                <c:pt idx="321">
                  <c:v>100.181984</c:v>
                </c:pt>
                <c:pt idx="322">
                  <c:v>100.36382</c:v>
                </c:pt>
                <c:pt idx="323">
                  <c:v>100.563782</c:v>
                </c:pt>
                <c:pt idx="324">
                  <c:v>100.751918</c:v>
                </c:pt>
                <c:pt idx="325">
                  <c:v>100.942016</c:v>
                </c:pt>
                <c:pt idx="326">
                  <c:v>101.143148</c:v>
                </c:pt>
                <c:pt idx="327">
                  <c:v>101.33528</c:v>
                </c:pt>
                <c:pt idx="328">
                  <c:v>101.526746</c:v>
                </c:pt>
                <c:pt idx="329">
                  <c:v>101.72332400000001</c:v>
                </c:pt>
                <c:pt idx="330">
                  <c:v>101.915564</c:v>
                </c:pt>
                <c:pt idx="331">
                  <c:v>102.113528</c:v>
                </c:pt>
                <c:pt idx="332">
                  <c:v>102.32628800000001</c:v>
                </c:pt>
                <c:pt idx="333">
                  <c:v>102.51969800000001</c:v>
                </c:pt>
                <c:pt idx="334">
                  <c:v>102.69544999999999</c:v>
                </c:pt>
                <c:pt idx="335">
                  <c:v>102.896924</c:v>
                </c:pt>
                <c:pt idx="336">
                  <c:v>103.10567</c:v>
                </c:pt>
                <c:pt idx="337">
                  <c:v>103.287848</c:v>
                </c:pt>
                <c:pt idx="338">
                  <c:v>103.491986</c:v>
                </c:pt>
                <c:pt idx="339">
                  <c:v>103.69387399999999</c:v>
                </c:pt>
                <c:pt idx="340">
                  <c:v>103.89210799999999</c:v>
                </c:pt>
                <c:pt idx="341">
                  <c:v>104.095184</c:v>
                </c:pt>
                <c:pt idx="342">
                  <c:v>104.296586</c:v>
                </c:pt>
                <c:pt idx="343">
                  <c:v>104.49203</c:v>
                </c:pt>
                <c:pt idx="344">
                  <c:v>104.70639199999999</c:v>
                </c:pt>
                <c:pt idx="345">
                  <c:v>104.89634599999999</c:v>
                </c:pt>
                <c:pt idx="346">
                  <c:v>105.10613600000001</c:v>
                </c:pt>
                <c:pt idx="347">
                  <c:v>105.31553</c:v>
                </c:pt>
                <c:pt idx="348">
                  <c:v>105.517616</c:v>
                </c:pt>
                <c:pt idx="349">
                  <c:v>105.71455400000001</c:v>
                </c:pt>
                <c:pt idx="350">
                  <c:v>105.926108</c:v>
                </c:pt>
                <c:pt idx="351">
                  <c:v>106.114892</c:v>
                </c:pt>
                <c:pt idx="352">
                  <c:v>106.32198200000001</c:v>
                </c:pt>
                <c:pt idx="353">
                  <c:v>106.54367000000001</c:v>
                </c:pt>
                <c:pt idx="354">
                  <c:v>106.752686</c:v>
                </c:pt>
                <c:pt idx="355">
                  <c:v>106.955438</c:v>
                </c:pt>
                <c:pt idx="356">
                  <c:v>107.149874</c:v>
                </c:pt>
                <c:pt idx="357">
                  <c:v>107.356262</c:v>
                </c:pt>
                <c:pt idx="358">
                  <c:v>107.579984</c:v>
                </c:pt>
                <c:pt idx="359">
                  <c:v>107.796758</c:v>
                </c:pt>
                <c:pt idx="360">
                  <c:v>107.990906</c:v>
                </c:pt>
                <c:pt idx="361">
                  <c:v>108.20021</c:v>
                </c:pt>
                <c:pt idx="362">
                  <c:v>108.407894</c:v>
                </c:pt>
                <c:pt idx="363">
                  <c:v>108.618566</c:v>
                </c:pt>
                <c:pt idx="364">
                  <c:v>108.82275799999999</c:v>
                </c:pt>
                <c:pt idx="365">
                  <c:v>109.041476</c:v>
                </c:pt>
                <c:pt idx="366">
                  <c:v>109.253534</c:v>
                </c:pt>
                <c:pt idx="367">
                  <c:v>109.46654599999999</c:v>
                </c:pt>
                <c:pt idx="368">
                  <c:v>109.68742399999999</c:v>
                </c:pt>
                <c:pt idx="369">
                  <c:v>109.90275800000001</c:v>
                </c:pt>
                <c:pt idx="370">
                  <c:v>110.122934</c:v>
                </c:pt>
                <c:pt idx="371">
                  <c:v>110.32620799999999</c:v>
                </c:pt>
                <c:pt idx="372">
                  <c:v>110.54597</c:v>
                </c:pt>
                <c:pt idx="373">
                  <c:v>110.747984</c:v>
                </c:pt>
                <c:pt idx="374">
                  <c:v>110.98164199999999</c:v>
                </c:pt>
                <c:pt idx="375">
                  <c:v>111.206138</c:v>
                </c:pt>
                <c:pt idx="376">
                  <c:v>111.42375800000001</c:v>
                </c:pt>
                <c:pt idx="377">
                  <c:v>111.643772</c:v>
                </c:pt>
                <c:pt idx="378">
                  <c:v>111.861446</c:v>
                </c:pt>
                <c:pt idx="379">
                  <c:v>112.08893</c:v>
                </c:pt>
                <c:pt idx="380">
                  <c:v>112.30007000000001</c:v>
                </c:pt>
                <c:pt idx="381">
                  <c:v>112.525916</c:v>
                </c:pt>
                <c:pt idx="382">
                  <c:v>112.75536200000001</c:v>
                </c:pt>
                <c:pt idx="383">
                  <c:v>112.971002</c:v>
                </c:pt>
                <c:pt idx="384">
                  <c:v>113.196326</c:v>
                </c:pt>
                <c:pt idx="385">
                  <c:v>113.43187399999999</c:v>
                </c:pt>
                <c:pt idx="386">
                  <c:v>113.65701799999999</c:v>
                </c:pt>
                <c:pt idx="387">
                  <c:v>113.890604</c:v>
                </c:pt>
                <c:pt idx="388">
                  <c:v>114.09629</c:v>
                </c:pt>
                <c:pt idx="389">
                  <c:v>114.316574</c:v>
                </c:pt>
                <c:pt idx="390">
                  <c:v>114.55150999999999</c:v>
                </c:pt>
                <c:pt idx="391">
                  <c:v>114.775322</c:v>
                </c:pt>
                <c:pt idx="392">
                  <c:v>115.00098800000001</c:v>
                </c:pt>
                <c:pt idx="393">
                  <c:v>115.24195400000001</c:v>
                </c:pt>
                <c:pt idx="394">
                  <c:v>115.459574</c:v>
                </c:pt>
                <c:pt idx="395">
                  <c:v>115.68101</c:v>
                </c:pt>
                <c:pt idx="396">
                  <c:v>115.90593800000001</c:v>
                </c:pt>
                <c:pt idx="397">
                  <c:v>116.13506</c:v>
                </c:pt>
                <c:pt idx="398">
                  <c:v>116.374748</c:v>
                </c:pt>
                <c:pt idx="399">
                  <c:v>116.618054</c:v>
                </c:pt>
                <c:pt idx="400">
                  <c:v>116.833748</c:v>
                </c:pt>
                <c:pt idx="401">
                  <c:v>117.07647799999999</c:v>
                </c:pt>
                <c:pt idx="402">
                  <c:v>117.310298</c:v>
                </c:pt>
                <c:pt idx="403">
                  <c:v>117.546134</c:v>
                </c:pt>
                <c:pt idx="404">
                  <c:v>117.779882</c:v>
                </c:pt>
                <c:pt idx="405">
                  <c:v>118.009868</c:v>
                </c:pt>
                <c:pt idx="406">
                  <c:v>118.240016</c:v>
                </c:pt>
                <c:pt idx="407">
                  <c:v>118.48218799999999</c:v>
                </c:pt>
                <c:pt idx="408">
                  <c:v>118.698764</c:v>
                </c:pt>
                <c:pt idx="409">
                  <c:v>118.93058600000001</c:v>
                </c:pt>
                <c:pt idx="410">
                  <c:v>119.180246</c:v>
                </c:pt>
                <c:pt idx="411">
                  <c:v>119.426108</c:v>
                </c:pt>
                <c:pt idx="412">
                  <c:v>119.652584</c:v>
                </c:pt>
                <c:pt idx="413">
                  <c:v>119.886764</c:v>
                </c:pt>
                <c:pt idx="414">
                  <c:v>120.115346</c:v>
                </c:pt>
                <c:pt idx="415">
                  <c:v>120.36884000000001</c:v>
                </c:pt>
                <c:pt idx="416">
                  <c:v>120.599096</c:v>
                </c:pt>
                <c:pt idx="417">
                  <c:v>120.82602199999999</c:v>
                </c:pt>
                <c:pt idx="418">
                  <c:v>121.08199999999999</c:v>
                </c:pt>
                <c:pt idx="419">
                  <c:v>121.330958</c:v>
                </c:pt>
                <c:pt idx="420">
                  <c:v>121.573472</c:v>
                </c:pt>
                <c:pt idx="421">
                  <c:v>121.815212</c:v>
                </c:pt>
                <c:pt idx="422">
                  <c:v>122.047286</c:v>
                </c:pt>
                <c:pt idx="423">
                  <c:v>122.29187</c:v>
                </c:pt>
                <c:pt idx="424">
                  <c:v>122.535374</c:v>
                </c:pt>
                <c:pt idx="425">
                  <c:v>122.77151600000001</c:v>
                </c:pt>
                <c:pt idx="426">
                  <c:v>123.016622</c:v>
                </c:pt>
                <c:pt idx="427">
                  <c:v>123.26199800000001</c:v>
                </c:pt>
                <c:pt idx="428">
                  <c:v>123.502352</c:v>
                </c:pt>
                <c:pt idx="429">
                  <c:v>123.7577</c:v>
                </c:pt>
                <c:pt idx="430">
                  <c:v>123.987146</c:v>
                </c:pt>
                <c:pt idx="431">
                  <c:v>124.244978</c:v>
                </c:pt>
                <c:pt idx="432">
                  <c:v>124.48832</c:v>
                </c:pt>
                <c:pt idx="433">
                  <c:v>124.737944</c:v>
                </c:pt>
                <c:pt idx="434">
                  <c:v>124.998656</c:v>
                </c:pt>
                <c:pt idx="435">
                  <c:v>125.24682199999999</c:v>
                </c:pt>
                <c:pt idx="436">
                  <c:v>125.502566</c:v>
                </c:pt>
                <c:pt idx="437">
                  <c:v>125.75341400000001</c:v>
                </c:pt>
                <c:pt idx="438">
                  <c:v>125.994758</c:v>
                </c:pt>
                <c:pt idx="439">
                  <c:v>126.244688</c:v>
                </c:pt>
                <c:pt idx="440">
                  <c:v>126.50923400000001</c:v>
                </c:pt>
                <c:pt idx="441">
                  <c:v>126.751514</c:v>
                </c:pt>
                <c:pt idx="442">
                  <c:v>127.005044</c:v>
                </c:pt>
                <c:pt idx="443">
                  <c:v>127.25549599999999</c:v>
                </c:pt>
                <c:pt idx="444">
                  <c:v>127.505894</c:v>
                </c:pt>
                <c:pt idx="445">
                  <c:v>127.756004</c:v>
                </c:pt>
                <c:pt idx="446">
                  <c:v>128.01313400000001</c:v>
                </c:pt>
                <c:pt idx="447">
                  <c:v>128.25629599999999</c:v>
                </c:pt>
                <c:pt idx="448">
                  <c:v>128.510276</c:v>
                </c:pt>
                <c:pt idx="449">
                  <c:v>128.77007</c:v>
                </c:pt>
                <c:pt idx="450">
                  <c:v>129.03216800000001</c:v>
                </c:pt>
                <c:pt idx="451">
                  <c:v>129.28783999999999</c:v>
                </c:pt>
                <c:pt idx="452">
                  <c:v>129.53233399999999</c:v>
                </c:pt>
                <c:pt idx="453">
                  <c:v>129.79544000000001</c:v>
                </c:pt>
                <c:pt idx="454">
                  <c:v>130.05071599999999</c:v>
                </c:pt>
                <c:pt idx="455">
                  <c:v>130.316216</c:v>
                </c:pt>
                <c:pt idx="456">
                  <c:v>130.572788</c:v>
                </c:pt>
                <c:pt idx="457">
                  <c:v>130.84988000000001</c:v>
                </c:pt>
                <c:pt idx="458">
                  <c:v>131.10629</c:v>
                </c:pt>
                <c:pt idx="459">
                  <c:v>131.35483400000001</c:v>
                </c:pt>
                <c:pt idx="460">
                  <c:v>131.63160199999999</c:v>
                </c:pt>
                <c:pt idx="461">
                  <c:v>131.892458</c:v>
                </c:pt>
                <c:pt idx="462">
                  <c:v>132.15979400000001</c:v>
                </c:pt>
                <c:pt idx="463">
                  <c:v>132.42153200000001</c:v>
                </c:pt>
                <c:pt idx="464">
                  <c:v>132.68487200000001</c:v>
                </c:pt>
                <c:pt idx="465">
                  <c:v>132.95723000000001</c:v>
                </c:pt>
                <c:pt idx="466">
                  <c:v>133.226564</c:v>
                </c:pt>
                <c:pt idx="467">
                  <c:v>133.49598800000001</c:v>
                </c:pt>
                <c:pt idx="468">
                  <c:v>133.775744</c:v>
                </c:pt>
                <c:pt idx="469">
                  <c:v>134.04367400000001</c:v>
                </c:pt>
                <c:pt idx="470">
                  <c:v>134.30962400000001</c:v>
                </c:pt>
                <c:pt idx="471">
                  <c:v>134.578022</c:v>
                </c:pt>
                <c:pt idx="472">
                  <c:v>134.856662</c:v>
                </c:pt>
                <c:pt idx="473">
                  <c:v>135.12785</c:v>
                </c:pt>
                <c:pt idx="474">
                  <c:v>135.393044</c:v>
                </c:pt>
                <c:pt idx="475">
                  <c:v>135.682502</c:v>
                </c:pt>
                <c:pt idx="476">
                  <c:v>135.95005399999999</c:v>
                </c:pt>
                <c:pt idx="477">
                  <c:v>136.22801000000001</c:v>
                </c:pt>
                <c:pt idx="478">
                  <c:v>136.507226</c:v>
                </c:pt>
                <c:pt idx="479">
                  <c:v>136.790852</c:v>
                </c:pt>
                <c:pt idx="480">
                  <c:v>137.06459599999999</c:v>
                </c:pt>
                <c:pt idx="481">
                  <c:v>137.334146</c:v>
                </c:pt>
                <c:pt idx="482">
                  <c:v>137.62101200000001</c:v>
                </c:pt>
                <c:pt idx="483">
                  <c:v>137.88962599999999</c:v>
                </c:pt>
                <c:pt idx="484">
                  <c:v>138.178562</c:v>
                </c:pt>
                <c:pt idx="485">
                  <c:v>138.46985599999999</c:v>
                </c:pt>
                <c:pt idx="486">
                  <c:v>138.76275200000001</c:v>
                </c:pt>
                <c:pt idx="487">
                  <c:v>139.051706</c:v>
                </c:pt>
                <c:pt idx="488">
                  <c:v>139.34244200000001</c:v>
                </c:pt>
                <c:pt idx="489">
                  <c:v>139.65045799999999</c:v>
                </c:pt>
                <c:pt idx="490">
                  <c:v>139.95311000000001</c:v>
                </c:pt>
                <c:pt idx="491">
                  <c:v>140.25083000000001</c:v>
                </c:pt>
                <c:pt idx="492">
                  <c:v>140.54460800000001</c:v>
                </c:pt>
                <c:pt idx="493">
                  <c:v>140.84023999999999</c:v>
                </c:pt>
                <c:pt idx="494">
                  <c:v>141.140084</c:v>
                </c:pt>
                <c:pt idx="495">
                  <c:v>141.44941399999999</c:v>
                </c:pt>
                <c:pt idx="496">
                  <c:v>141.75064399999999</c:v>
                </c:pt>
                <c:pt idx="497">
                  <c:v>142.04139799999999</c:v>
                </c:pt>
                <c:pt idx="498">
                  <c:v>142.35539</c:v>
                </c:pt>
                <c:pt idx="499">
                  <c:v>142.66477399999999</c:v>
                </c:pt>
                <c:pt idx="500">
                  <c:v>142.98115999999999</c:v>
                </c:pt>
                <c:pt idx="501">
                  <c:v>143.28903199999999</c:v>
                </c:pt>
                <c:pt idx="502">
                  <c:v>143.58794</c:v>
                </c:pt>
                <c:pt idx="503">
                  <c:v>143.88126800000001</c:v>
                </c:pt>
                <c:pt idx="504">
                  <c:v>144.19229000000001</c:v>
                </c:pt>
                <c:pt idx="505">
                  <c:v>144.49953199999999</c:v>
                </c:pt>
                <c:pt idx="506">
                  <c:v>144.80004199999999</c:v>
                </c:pt>
                <c:pt idx="507">
                  <c:v>145.16511800000001</c:v>
                </c:pt>
                <c:pt idx="508">
                  <c:v>146.491196</c:v>
                </c:pt>
                <c:pt idx="509">
                  <c:v>149.45709199999999</c:v>
                </c:pt>
                <c:pt idx="510">
                  <c:v>151.270556</c:v>
                </c:pt>
                <c:pt idx="511">
                  <c:v>151.81345400000001</c:v>
                </c:pt>
                <c:pt idx="512">
                  <c:v>152.19172399999999</c:v>
                </c:pt>
                <c:pt idx="513">
                  <c:v>153.111434</c:v>
                </c:pt>
                <c:pt idx="514">
                  <c:v>154.86909800000001</c:v>
                </c:pt>
                <c:pt idx="515">
                  <c:v>160.17854</c:v>
                </c:pt>
                <c:pt idx="516">
                  <c:v>165.91758799999999</c:v>
                </c:pt>
                <c:pt idx="517">
                  <c:v>169.35114200000001</c:v>
                </c:pt>
                <c:pt idx="518">
                  <c:v>171.34557799999999</c:v>
                </c:pt>
                <c:pt idx="519">
                  <c:v>171.720158</c:v>
                </c:pt>
                <c:pt idx="520">
                  <c:v>171.02418800000001</c:v>
                </c:pt>
                <c:pt idx="521">
                  <c:v>169.74924799999999</c:v>
                </c:pt>
                <c:pt idx="522">
                  <c:v>168.299744</c:v>
                </c:pt>
                <c:pt idx="523">
                  <c:v>167.02861999999999</c:v>
                </c:pt>
                <c:pt idx="524">
                  <c:v>166.02582200000001</c:v>
                </c:pt>
                <c:pt idx="525">
                  <c:v>165.25610599999999</c:v>
                </c:pt>
                <c:pt idx="526">
                  <c:v>164.62147999999999</c:v>
                </c:pt>
                <c:pt idx="527">
                  <c:v>163.972004</c:v>
                </c:pt>
                <c:pt idx="528">
                  <c:v>163.3109</c:v>
                </c:pt>
                <c:pt idx="529">
                  <c:v>162.68952200000001</c:v>
                </c:pt>
                <c:pt idx="530">
                  <c:v>162.12911</c:v>
                </c:pt>
                <c:pt idx="531">
                  <c:v>161.64203000000001</c:v>
                </c:pt>
                <c:pt idx="532">
                  <c:v>161.255516</c:v>
                </c:pt>
                <c:pt idx="533">
                  <c:v>161.00628800000001</c:v>
                </c:pt>
                <c:pt idx="534">
                  <c:v>160.85427799999999</c:v>
                </c:pt>
                <c:pt idx="535">
                  <c:v>160.761776</c:v>
                </c:pt>
                <c:pt idx="536">
                  <c:v>160.704824</c:v>
                </c:pt>
                <c:pt idx="537">
                  <c:v>160.74221</c:v>
                </c:pt>
                <c:pt idx="538">
                  <c:v>160.78544600000001</c:v>
                </c:pt>
                <c:pt idx="539">
                  <c:v>160.85933600000001</c:v>
                </c:pt>
                <c:pt idx="540">
                  <c:v>160.930598</c:v>
                </c:pt>
                <c:pt idx="541">
                  <c:v>161.01577399999999</c:v>
                </c:pt>
                <c:pt idx="542">
                  <c:v>161.132936</c:v>
                </c:pt>
                <c:pt idx="543">
                  <c:v>161.25279800000001</c:v>
                </c:pt>
                <c:pt idx="544">
                  <c:v>161.38687999999999</c:v>
                </c:pt>
                <c:pt idx="545">
                  <c:v>161.53849399999999</c:v>
                </c:pt>
                <c:pt idx="546">
                  <c:v>161.71624399999999</c:v>
                </c:pt>
                <c:pt idx="547">
                  <c:v>161.91517999999999</c:v>
                </c:pt>
                <c:pt idx="548">
                  <c:v>162.12921800000001</c:v>
                </c:pt>
                <c:pt idx="549">
                  <c:v>162.346226</c:v>
                </c:pt>
                <c:pt idx="550">
                  <c:v>162.591656</c:v>
                </c:pt>
                <c:pt idx="551">
                  <c:v>162.83498</c:v>
                </c:pt>
                <c:pt idx="552">
                  <c:v>163.11659</c:v>
                </c:pt>
                <c:pt idx="553">
                  <c:v>163.40423000000001</c:v>
                </c:pt>
                <c:pt idx="554">
                  <c:v>163.66532000000001</c:v>
                </c:pt>
                <c:pt idx="555">
                  <c:v>163.951898</c:v>
                </c:pt>
                <c:pt idx="556">
                  <c:v>164.26655600000001</c:v>
                </c:pt>
                <c:pt idx="557">
                  <c:v>164.585228</c:v>
                </c:pt>
                <c:pt idx="558">
                  <c:v>164.904008</c:v>
                </c:pt>
                <c:pt idx="559">
                  <c:v>165.228296</c:v>
                </c:pt>
                <c:pt idx="560">
                  <c:v>165.56032400000001</c:v>
                </c:pt>
                <c:pt idx="561">
                  <c:v>165.88358600000001</c:v>
                </c:pt>
                <c:pt idx="562">
                  <c:v>166.2116</c:v>
                </c:pt>
                <c:pt idx="563">
                  <c:v>166.52651</c:v>
                </c:pt>
                <c:pt idx="564">
                  <c:v>166.86177799999999</c:v>
                </c:pt>
                <c:pt idx="565">
                  <c:v>167.19832400000001</c:v>
                </c:pt>
                <c:pt idx="566">
                  <c:v>167.54244800000001</c:v>
                </c:pt>
                <c:pt idx="567">
                  <c:v>167.90244799999999</c:v>
                </c:pt>
                <c:pt idx="568">
                  <c:v>168.277424</c:v>
                </c:pt>
                <c:pt idx="569">
                  <c:v>168.65263400000001</c:v>
                </c:pt>
                <c:pt idx="570">
                  <c:v>169.02534199999999</c:v>
                </c:pt>
                <c:pt idx="571">
                  <c:v>169.44137599999999</c:v>
                </c:pt>
                <c:pt idx="572">
                  <c:v>169.876688</c:v>
                </c:pt>
                <c:pt idx="573">
                  <c:v>170.33819</c:v>
                </c:pt>
                <c:pt idx="574">
                  <c:v>170.82514399999999</c:v>
                </c:pt>
                <c:pt idx="575">
                  <c:v>171.36829399999999</c:v>
                </c:pt>
                <c:pt idx="576">
                  <c:v>171.90305599999999</c:v>
                </c:pt>
                <c:pt idx="577">
                  <c:v>172.43139199999999</c:v>
                </c:pt>
                <c:pt idx="578">
                  <c:v>172.94351</c:v>
                </c:pt>
                <c:pt idx="579">
                  <c:v>173.409278</c:v>
                </c:pt>
                <c:pt idx="580">
                  <c:v>173.804486</c:v>
                </c:pt>
                <c:pt idx="581">
                  <c:v>174.14578399999999</c:v>
                </c:pt>
                <c:pt idx="582">
                  <c:v>174.46872200000001</c:v>
                </c:pt>
                <c:pt idx="583">
                  <c:v>174.77792600000001</c:v>
                </c:pt>
                <c:pt idx="584">
                  <c:v>175.11062000000001</c:v>
                </c:pt>
                <c:pt idx="585">
                  <c:v>175.47072800000001</c:v>
                </c:pt>
                <c:pt idx="586">
                  <c:v>175.80059600000001</c:v>
                </c:pt>
                <c:pt idx="587">
                  <c:v>176.09680399999999</c:v>
                </c:pt>
                <c:pt idx="588">
                  <c:v>176.37161</c:v>
                </c:pt>
                <c:pt idx="589">
                  <c:v>176.64801800000001</c:v>
                </c:pt>
                <c:pt idx="590">
                  <c:v>176.938862</c:v>
                </c:pt>
                <c:pt idx="591">
                  <c:v>177.225638</c:v>
                </c:pt>
                <c:pt idx="592">
                  <c:v>177.51210800000001</c:v>
                </c:pt>
                <c:pt idx="593">
                  <c:v>177.80766800000001</c:v>
                </c:pt>
                <c:pt idx="594">
                  <c:v>178.12151600000001</c:v>
                </c:pt>
                <c:pt idx="595">
                  <c:v>178.43271799999999</c:v>
                </c:pt>
                <c:pt idx="596">
                  <c:v>178.755584</c:v>
                </c:pt>
                <c:pt idx="597">
                  <c:v>179.083778</c:v>
                </c:pt>
                <c:pt idx="598">
                  <c:v>179.40804800000001</c:v>
                </c:pt>
                <c:pt idx="599">
                  <c:v>179.74607</c:v>
                </c:pt>
                <c:pt idx="600">
                  <c:v>180.08985200000001</c:v>
                </c:pt>
                <c:pt idx="601">
                  <c:v>180.45060799999999</c:v>
                </c:pt>
                <c:pt idx="602">
                  <c:v>180.82189399999999</c:v>
                </c:pt>
                <c:pt idx="603">
                  <c:v>181.20459199999999</c:v>
                </c:pt>
                <c:pt idx="604">
                  <c:v>181.57028</c:v>
                </c:pt>
                <c:pt idx="605">
                  <c:v>181.963166</c:v>
                </c:pt>
                <c:pt idx="606">
                  <c:v>182.362424</c:v>
                </c:pt>
                <c:pt idx="607">
                  <c:v>182.759522</c:v>
                </c:pt>
                <c:pt idx="608">
                  <c:v>183.15483800000001</c:v>
                </c:pt>
                <c:pt idx="609">
                  <c:v>183.56671399999999</c:v>
                </c:pt>
                <c:pt idx="610">
                  <c:v>183.981506</c:v>
                </c:pt>
                <c:pt idx="611">
                  <c:v>184.42733000000001</c:v>
                </c:pt>
                <c:pt idx="612">
                  <c:v>184.83502999999999</c:v>
                </c:pt>
                <c:pt idx="613">
                  <c:v>185.26555400000001</c:v>
                </c:pt>
                <c:pt idx="614">
                  <c:v>185.68634</c:v>
                </c:pt>
                <c:pt idx="615">
                  <c:v>186.119024</c:v>
                </c:pt>
                <c:pt idx="616">
                  <c:v>186.55233799999999</c:v>
                </c:pt>
                <c:pt idx="617">
                  <c:v>186.98385200000001</c:v>
                </c:pt>
                <c:pt idx="618">
                  <c:v>187.42332200000001</c:v>
                </c:pt>
                <c:pt idx="619">
                  <c:v>187.85771600000001</c:v>
                </c:pt>
                <c:pt idx="620">
                  <c:v>188.30343199999999</c:v>
                </c:pt>
                <c:pt idx="621">
                  <c:v>188.75359399999999</c:v>
                </c:pt>
                <c:pt idx="622">
                  <c:v>189.193568</c:v>
                </c:pt>
                <c:pt idx="623">
                  <c:v>189.632408</c:v>
                </c:pt>
                <c:pt idx="624">
                  <c:v>190.06989799999999</c:v>
                </c:pt>
                <c:pt idx="625">
                  <c:v>190.53593599999999</c:v>
                </c:pt>
                <c:pt idx="626">
                  <c:v>191.02364600000001</c:v>
                </c:pt>
                <c:pt idx="627">
                  <c:v>191.48309599999999</c:v>
                </c:pt>
                <c:pt idx="628">
                  <c:v>191.95654999999999</c:v>
                </c:pt>
                <c:pt idx="629">
                  <c:v>192.44102000000001</c:v>
                </c:pt>
                <c:pt idx="630">
                  <c:v>192.92543599999999</c:v>
                </c:pt>
                <c:pt idx="631">
                  <c:v>193.430894</c:v>
                </c:pt>
                <c:pt idx="632">
                  <c:v>193.926254</c:v>
                </c:pt>
                <c:pt idx="633">
                  <c:v>194.428562</c:v>
                </c:pt>
                <c:pt idx="634">
                  <c:v>194.919692</c:v>
                </c:pt>
                <c:pt idx="635">
                  <c:v>195.42039800000001</c:v>
                </c:pt>
                <c:pt idx="636">
                  <c:v>195.946304</c:v>
                </c:pt>
                <c:pt idx="637">
                  <c:v>196.467026</c:v>
                </c:pt>
                <c:pt idx="638">
                  <c:v>197.03735599999999</c:v>
                </c:pt>
                <c:pt idx="639">
                  <c:v>197.61938599999999</c:v>
                </c:pt>
                <c:pt idx="640">
                  <c:v>198.22078400000001</c:v>
                </c:pt>
                <c:pt idx="641">
                  <c:v>198.820346</c:v>
                </c:pt>
                <c:pt idx="642">
                  <c:v>199.38160400000001</c:v>
                </c:pt>
                <c:pt idx="643">
                  <c:v>199.96050199999999</c:v>
                </c:pt>
                <c:pt idx="644">
                  <c:v>200.547608</c:v>
                </c:pt>
                <c:pt idx="645">
                  <c:v>201.14749399999999</c:v>
                </c:pt>
                <c:pt idx="646">
                  <c:v>201.75510199999999</c:v>
                </c:pt>
                <c:pt idx="647">
                  <c:v>202.37745200000001</c:v>
                </c:pt>
                <c:pt idx="648">
                  <c:v>203.01430999999999</c:v>
                </c:pt>
                <c:pt idx="649">
                  <c:v>203.65102400000001</c:v>
                </c:pt>
                <c:pt idx="650">
                  <c:v>204.274778</c:v>
                </c:pt>
                <c:pt idx="651">
                  <c:v>204.861614</c:v>
                </c:pt>
                <c:pt idx="652">
                  <c:v>205.46106800000001</c:v>
                </c:pt>
                <c:pt idx="653">
                  <c:v>206.04012800000001</c:v>
                </c:pt>
                <c:pt idx="654">
                  <c:v>206.591396</c:v>
                </c:pt>
                <c:pt idx="655">
                  <c:v>207.15665000000001</c:v>
                </c:pt>
                <c:pt idx="656">
                  <c:v>207.733586</c:v>
                </c:pt>
                <c:pt idx="657">
                  <c:v>208.24708999999999</c:v>
                </c:pt>
                <c:pt idx="658">
                  <c:v>208.76235800000001</c:v>
                </c:pt>
                <c:pt idx="659">
                  <c:v>209.260436</c:v>
                </c:pt>
                <c:pt idx="660">
                  <c:v>209.743394</c:v>
                </c:pt>
                <c:pt idx="661">
                  <c:v>210.26535799999999</c:v>
                </c:pt>
                <c:pt idx="662">
                  <c:v>210.83649800000001</c:v>
                </c:pt>
                <c:pt idx="663">
                  <c:v>211.447958</c:v>
                </c:pt>
                <c:pt idx="664">
                  <c:v>212.036</c:v>
                </c:pt>
                <c:pt idx="665">
                  <c:v>212.59345999999999</c:v>
                </c:pt>
                <c:pt idx="666">
                  <c:v>213.12085999999999</c:v>
                </c:pt>
                <c:pt idx="667">
                  <c:v>213.64825999999999</c:v>
                </c:pt>
                <c:pt idx="668">
                  <c:v>214.14812000000001</c:v>
                </c:pt>
                <c:pt idx="669">
                  <c:v>214.63862</c:v>
                </c:pt>
                <c:pt idx="670">
                  <c:v>215.11562000000001</c:v>
                </c:pt>
                <c:pt idx="671">
                  <c:v>215.60054</c:v>
                </c:pt>
                <c:pt idx="672">
                  <c:v>216.09644</c:v>
                </c:pt>
                <c:pt idx="673">
                  <c:v>216.58532</c:v>
                </c:pt>
                <c:pt idx="674">
                  <c:v>217.11272</c:v>
                </c:pt>
                <c:pt idx="675">
                  <c:v>217.6772</c:v>
                </c:pt>
                <c:pt idx="676">
                  <c:v>218.26795999999999</c:v>
                </c:pt>
                <c:pt idx="677">
                  <c:v>218.84234000000001</c:v>
                </c:pt>
                <c:pt idx="678">
                  <c:v>219.42032</c:v>
                </c:pt>
                <c:pt idx="679">
                  <c:v>219.96554</c:v>
                </c:pt>
                <c:pt idx="680">
                  <c:v>220.5437</c:v>
                </c:pt>
                <c:pt idx="681">
                  <c:v>221.12870000000001</c:v>
                </c:pt>
                <c:pt idx="682">
                  <c:v>221.66852</c:v>
                </c:pt>
                <c:pt idx="683">
                  <c:v>222.22255999999999</c:v>
                </c:pt>
                <c:pt idx="684">
                  <c:v>222.79496</c:v>
                </c:pt>
                <c:pt idx="685">
                  <c:v>223.36501999999999</c:v>
                </c:pt>
                <c:pt idx="686">
                  <c:v>223.94084000000001</c:v>
                </c:pt>
                <c:pt idx="687">
                  <c:v>224.54743999999999</c:v>
                </c:pt>
                <c:pt idx="688">
                  <c:v>225.15638000000001</c:v>
                </c:pt>
                <c:pt idx="689">
                  <c:v>225.76964000000001</c:v>
                </c:pt>
                <c:pt idx="690">
                  <c:v>226.41296</c:v>
                </c:pt>
                <c:pt idx="691">
                  <c:v>227.06708</c:v>
                </c:pt>
                <c:pt idx="692">
                  <c:v>227.74315999999999</c:v>
                </c:pt>
                <c:pt idx="693">
                  <c:v>228.42482000000001</c:v>
                </c:pt>
                <c:pt idx="694">
                  <c:v>229.13834</c:v>
                </c:pt>
                <c:pt idx="695">
                  <c:v>229.86572000000001</c:v>
                </c:pt>
                <c:pt idx="696">
                  <c:v>230.63234</c:v>
                </c:pt>
                <c:pt idx="697">
                  <c:v>231.40436</c:v>
                </c:pt>
                <c:pt idx="698">
                  <c:v>232.21274</c:v>
                </c:pt>
                <c:pt idx="699">
                  <c:v>233.05009999999999</c:v>
                </c:pt>
                <c:pt idx="700">
                  <c:v>233.88800000000001</c:v>
                </c:pt>
                <c:pt idx="701">
                  <c:v>234.74029999999999</c:v>
                </c:pt>
                <c:pt idx="702">
                  <c:v>235.61869999999999</c:v>
                </c:pt>
                <c:pt idx="703">
                  <c:v>236.51329999999999</c:v>
                </c:pt>
                <c:pt idx="704">
                  <c:v>237.4367</c:v>
                </c:pt>
                <c:pt idx="705">
                  <c:v>238.34623999999999</c:v>
                </c:pt>
                <c:pt idx="706">
                  <c:v>239.29195999999999</c:v>
                </c:pt>
                <c:pt idx="707">
                  <c:v>240.23660000000001</c:v>
                </c:pt>
                <c:pt idx="708">
                  <c:v>241.14956000000001</c:v>
                </c:pt>
                <c:pt idx="709">
                  <c:v>242.06845999999999</c:v>
                </c:pt>
                <c:pt idx="710">
                  <c:v>242.97980000000001</c:v>
                </c:pt>
                <c:pt idx="711">
                  <c:v>243.88249999999999</c:v>
                </c:pt>
                <c:pt idx="712">
                  <c:v>244.77332000000001</c:v>
                </c:pt>
                <c:pt idx="713">
                  <c:v>245.66702000000001</c:v>
                </c:pt>
                <c:pt idx="714">
                  <c:v>246.53695999999999</c:v>
                </c:pt>
                <c:pt idx="715">
                  <c:v>247.37144000000001</c:v>
                </c:pt>
                <c:pt idx="716">
                  <c:v>248.22085999999999</c:v>
                </c:pt>
                <c:pt idx="717">
                  <c:v>249.06974</c:v>
                </c:pt>
                <c:pt idx="718">
                  <c:v>249.90979999999999</c:v>
                </c:pt>
                <c:pt idx="719">
                  <c:v>250.73132000000001</c:v>
                </c:pt>
                <c:pt idx="720">
                  <c:v>251.54042000000001</c:v>
                </c:pt>
                <c:pt idx="721">
                  <c:v>252.34862000000001</c:v>
                </c:pt>
                <c:pt idx="722">
                  <c:v>253.13972000000001</c:v>
                </c:pt>
                <c:pt idx="723">
                  <c:v>253.92542</c:v>
                </c:pt>
                <c:pt idx="724">
                  <c:v>254.70122000000001</c:v>
                </c:pt>
                <c:pt idx="725">
                  <c:v>255.45650000000001</c:v>
                </c:pt>
                <c:pt idx="726">
                  <c:v>256.21861999999999</c:v>
                </c:pt>
                <c:pt idx="727">
                  <c:v>256.95859999999999</c:v>
                </c:pt>
                <c:pt idx="728">
                  <c:v>257.68004000000002</c:v>
                </c:pt>
                <c:pt idx="729">
                  <c:v>258.38780000000003</c:v>
                </c:pt>
                <c:pt idx="730">
                  <c:v>259.08656000000002</c:v>
                </c:pt>
                <c:pt idx="731">
                  <c:v>259.77668</c:v>
                </c:pt>
                <c:pt idx="732">
                  <c:v>260.48336</c:v>
                </c:pt>
                <c:pt idx="733">
                  <c:v>261.19184000000001</c:v>
                </c:pt>
                <c:pt idx="734">
                  <c:v>261.90014000000002</c:v>
                </c:pt>
                <c:pt idx="735">
                  <c:v>262.61059999999998</c:v>
                </c:pt>
                <c:pt idx="736">
                  <c:v>263.29496</c:v>
                </c:pt>
                <c:pt idx="737">
                  <c:v>263.99588</c:v>
                </c:pt>
                <c:pt idx="738">
                  <c:v>264.68671999999998</c:v>
                </c:pt>
                <c:pt idx="739">
                  <c:v>265.36856</c:v>
                </c:pt>
                <c:pt idx="740">
                  <c:v>266.04770000000002</c:v>
                </c:pt>
                <c:pt idx="741">
                  <c:v>266.73223999999999</c:v>
                </c:pt>
                <c:pt idx="742">
                  <c:v>267.41696000000002</c:v>
                </c:pt>
                <c:pt idx="743">
                  <c:v>268.08926000000002</c:v>
                </c:pt>
                <c:pt idx="744">
                  <c:v>268.75184000000002</c:v>
                </c:pt>
                <c:pt idx="745">
                  <c:v>269.41244</c:v>
                </c:pt>
                <c:pt idx="746">
                  <c:v>270.07628</c:v>
                </c:pt>
                <c:pt idx="747">
                  <c:v>270.74498</c:v>
                </c:pt>
                <c:pt idx="748">
                  <c:v>271.38974000000002</c:v>
                </c:pt>
                <c:pt idx="749">
                  <c:v>272.04494</c:v>
                </c:pt>
                <c:pt idx="750">
                  <c:v>272.69258000000002</c:v>
                </c:pt>
                <c:pt idx="751">
                  <c:v>273.30727999999999</c:v>
                </c:pt>
                <c:pt idx="752">
                  <c:v>273.93853999999999</c:v>
                </c:pt>
                <c:pt idx="753">
                  <c:v>274.57051999999999</c:v>
                </c:pt>
                <c:pt idx="754">
                  <c:v>275.19044000000002</c:v>
                </c:pt>
                <c:pt idx="755">
                  <c:v>275.80405999999999</c:v>
                </c:pt>
                <c:pt idx="756">
                  <c:v>276.42074000000002</c:v>
                </c:pt>
                <c:pt idx="757">
                  <c:v>277.02751999999998</c:v>
                </c:pt>
                <c:pt idx="758">
                  <c:v>277.65949999999998</c:v>
                </c:pt>
                <c:pt idx="759">
                  <c:v>278.27330000000001</c:v>
                </c:pt>
                <c:pt idx="760">
                  <c:v>278.87756000000002</c:v>
                </c:pt>
                <c:pt idx="761">
                  <c:v>279.51296000000002</c:v>
                </c:pt>
                <c:pt idx="762">
                  <c:v>280.14512000000002</c:v>
                </c:pt>
                <c:pt idx="763">
                  <c:v>280.75081999999998</c:v>
                </c:pt>
                <c:pt idx="764">
                  <c:v>281.37272000000002</c:v>
                </c:pt>
                <c:pt idx="765">
                  <c:v>281.99588</c:v>
                </c:pt>
                <c:pt idx="766">
                  <c:v>282.60986000000003</c:v>
                </c:pt>
                <c:pt idx="767">
                  <c:v>283.22582</c:v>
                </c:pt>
                <c:pt idx="768">
                  <c:v>283.84429999999998</c:v>
                </c:pt>
                <c:pt idx="769">
                  <c:v>284.46926000000002</c:v>
                </c:pt>
                <c:pt idx="770">
                  <c:v>285.09764000000001</c:v>
                </c:pt>
                <c:pt idx="771">
                  <c:v>285.71485999999999</c:v>
                </c:pt>
                <c:pt idx="772">
                  <c:v>286.32488000000001</c:v>
                </c:pt>
                <c:pt idx="773">
                  <c:v>286.93472000000003</c:v>
                </c:pt>
                <c:pt idx="774">
                  <c:v>287.57083999999998</c:v>
                </c:pt>
                <c:pt idx="775">
                  <c:v>288.19652000000002</c:v>
                </c:pt>
                <c:pt idx="776">
                  <c:v>288.82976000000002</c:v>
                </c:pt>
                <c:pt idx="777">
                  <c:v>289.43905999999998</c:v>
                </c:pt>
                <c:pt idx="778">
                  <c:v>290.05358000000001</c:v>
                </c:pt>
                <c:pt idx="779">
                  <c:v>290.69096000000002</c:v>
                </c:pt>
                <c:pt idx="780">
                  <c:v>291.31484</c:v>
                </c:pt>
                <c:pt idx="781">
                  <c:v>291.95024000000001</c:v>
                </c:pt>
                <c:pt idx="782">
                  <c:v>292.60111999999998</c:v>
                </c:pt>
                <c:pt idx="783">
                  <c:v>293.24336</c:v>
                </c:pt>
                <c:pt idx="784">
                  <c:v>293.89999999999998</c:v>
                </c:pt>
                <c:pt idx="785">
                  <c:v>294.55574000000001</c:v>
                </c:pt>
                <c:pt idx="786">
                  <c:v>295.20229999999998</c:v>
                </c:pt>
                <c:pt idx="787">
                  <c:v>295.82294000000002</c:v>
                </c:pt>
                <c:pt idx="788">
                  <c:v>296.47705999999999</c:v>
                </c:pt>
                <c:pt idx="789">
                  <c:v>297.11011999999999</c:v>
                </c:pt>
                <c:pt idx="790">
                  <c:v>297.72482000000002</c:v>
                </c:pt>
                <c:pt idx="791">
                  <c:v>297.90535999999997</c:v>
                </c:pt>
                <c:pt idx="792">
                  <c:v>297.08924000000002</c:v>
                </c:pt>
                <c:pt idx="793">
                  <c:v>295.96424000000002</c:v>
                </c:pt>
                <c:pt idx="794">
                  <c:v>295.17079999999999</c:v>
                </c:pt>
                <c:pt idx="795">
                  <c:v>294.74887999999999</c:v>
                </c:pt>
                <c:pt idx="796">
                  <c:v>294.59588000000002</c:v>
                </c:pt>
                <c:pt idx="797">
                  <c:v>294.62450000000001</c:v>
                </c:pt>
                <c:pt idx="798">
                  <c:v>294.79136</c:v>
                </c:pt>
                <c:pt idx="799">
                  <c:v>295.04066</c:v>
                </c:pt>
                <c:pt idx="800">
                  <c:v>295.31497999999999</c:v>
                </c:pt>
                <c:pt idx="801">
                  <c:v>295.60730000000001</c:v>
                </c:pt>
                <c:pt idx="802">
                  <c:v>295.90987999999999</c:v>
                </c:pt>
                <c:pt idx="803">
                  <c:v>296.22991999999999</c:v>
                </c:pt>
                <c:pt idx="804">
                  <c:v>296.54023999999998</c:v>
                </c:pt>
                <c:pt idx="805">
                  <c:v>296.83382</c:v>
                </c:pt>
                <c:pt idx="806">
                  <c:v>297.13747999999998</c:v>
                </c:pt>
                <c:pt idx="807">
                  <c:v>297.41665999999998</c:v>
                </c:pt>
                <c:pt idx="808">
                  <c:v>297.69385999999997</c:v>
                </c:pt>
                <c:pt idx="809">
                  <c:v>297.93056000000001</c:v>
                </c:pt>
                <c:pt idx="810">
                  <c:v>298.16311999999999</c:v>
                </c:pt>
                <c:pt idx="811">
                  <c:v>298.39945999999998</c:v>
                </c:pt>
                <c:pt idx="812">
                  <c:v>298.65217999999999</c:v>
                </c:pt>
                <c:pt idx="813">
                  <c:v>298.91606000000002</c:v>
                </c:pt>
                <c:pt idx="814">
                  <c:v>299.19056</c:v>
                </c:pt>
                <c:pt idx="815">
                  <c:v>299.47352000000001</c:v>
                </c:pt>
                <c:pt idx="816">
                  <c:v>299.77087999999998</c:v>
                </c:pt>
                <c:pt idx="817">
                  <c:v>300.06554</c:v>
                </c:pt>
                <c:pt idx="818">
                  <c:v>300.35372000000001</c:v>
                </c:pt>
                <c:pt idx="819">
                  <c:v>300.65323999999998</c:v>
                </c:pt>
                <c:pt idx="820">
                  <c:v>300.96967999999998</c:v>
                </c:pt>
                <c:pt idx="821">
                  <c:v>301.30736000000002</c:v>
                </c:pt>
                <c:pt idx="822">
                  <c:v>301.62506000000002</c:v>
                </c:pt>
                <c:pt idx="823">
                  <c:v>301.94438000000002</c:v>
                </c:pt>
                <c:pt idx="824">
                  <c:v>302.30743999999999</c:v>
                </c:pt>
                <c:pt idx="825">
                  <c:v>302.66365999999999</c:v>
                </c:pt>
                <c:pt idx="826">
                  <c:v>303.04381999999998</c:v>
                </c:pt>
                <c:pt idx="827">
                  <c:v>303.42991999999998</c:v>
                </c:pt>
                <c:pt idx="828">
                  <c:v>303.81799999999998</c:v>
                </c:pt>
                <c:pt idx="829">
                  <c:v>304.2149</c:v>
                </c:pt>
                <c:pt idx="830">
                  <c:v>304.61882000000003</c:v>
                </c:pt>
                <c:pt idx="831">
                  <c:v>305.00869999999998</c:v>
                </c:pt>
                <c:pt idx="832">
                  <c:v>305.40505999999999</c:v>
                </c:pt>
                <c:pt idx="833">
                  <c:v>305.80520000000001</c:v>
                </c:pt>
                <c:pt idx="834">
                  <c:v>306.2192</c:v>
                </c:pt>
                <c:pt idx="835">
                  <c:v>306.58819999999997</c:v>
                </c:pt>
                <c:pt idx="836">
                  <c:v>306.95341999999999</c:v>
                </c:pt>
                <c:pt idx="837">
                  <c:v>307.31936000000002</c:v>
                </c:pt>
                <c:pt idx="838">
                  <c:v>307.66514000000001</c:v>
                </c:pt>
                <c:pt idx="839">
                  <c:v>307.99723999999998</c:v>
                </c:pt>
                <c:pt idx="840">
                  <c:v>308.33330000000001</c:v>
                </c:pt>
                <c:pt idx="841">
                  <c:v>308.65730000000002</c:v>
                </c:pt>
                <c:pt idx="842">
                  <c:v>308.95808</c:v>
                </c:pt>
                <c:pt idx="843">
                  <c:v>309.24950000000001</c:v>
                </c:pt>
                <c:pt idx="844">
                  <c:v>309.50797999999998</c:v>
                </c:pt>
                <c:pt idx="845">
                  <c:v>309.77024</c:v>
                </c:pt>
                <c:pt idx="846">
                  <c:v>310.02656000000002</c:v>
                </c:pt>
                <c:pt idx="847">
                  <c:v>310.26326</c:v>
                </c:pt>
                <c:pt idx="848">
                  <c:v>310.48502000000002</c:v>
                </c:pt>
                <c:pt idx="849">
                  <c:v>310.70677999999998</c:v>
                </c:pt>
                <c:pt idx="850">
                  <c:v>310.91467999999998</c:v>
                </c:pt>
                <c:pt idx="851">
                  <c:v>311.08424000000002</c:v>
                </c:pt>
                <c:pt idx="852">
                  <c:v>311.27089999999998</c:v>
                </c:pt>
                <c:pt idx="853">
                  <c:v>311.43991999999997</c:v>
                </c:pt>
                <c:pt idx="854">
                  <c:v>311.61488000000003</c:v>
                </c:pt>
                <c:pt idx="855">
                  <c:v>311.79199999999997</c:v>
                </c:pt>
                <c:pt idx="856">
                  <c:v>311.97289999999998</c:v>
                </c:pt>
                <c:pt idx="857">
                  <c:v>312.17504000000002</c:v>
                </c:pt>
                <c:pt idx="858">
                  <c:v>312.39283999999998</c:v>
                </c:pt>
                <c:pt idx="859">
                  <c:v>312.59588000000002</c:v>
                </c:pt>
                <c:pt idx="860">
                  <c:v>312.78181999999998</c:v>
                </c:pt>
                <c:pt idx="861">
                  <c:v>312.93338</c:v>
                </c:pt>
                <c:pt idx="862">
                  <c:v>313.11176</c:v>
                </c:pt>
                <c:pt idx="863">
                  <c:v>313.24748</c:v>
                </c:pt>
                <c:pt idx="864">
                  <c:v>313.39814000000001</c:v>
                </c:pt>
                <c:pt idx="865">
                  <c:v>313.53638000000001</c:v>
                </c:pt>
                <c:pt idx="866">
                  <c:v>313.70936</c:v>
                </c:pt>
                <c:pt idx="867">
                  <c:v>313.87009999999998</c:v>
                </c:pt>
                <c:pt idx="868">
                  <c:v>314.05766</c:v>
                </c:pt>
                <c:pt idx="869">
                  <c:v>314.23063999999999</c:v>
                </c:pt>
                <c:pt idx="870">
                  <c:v>314.40235999999999</c:v>
                </c:pt>
                <c:pt idx="871">
                  <c:v>314.59802000000002</c:v>
                </c:pt>
                <c:pt idx="872">
                  <c:v>314.78791999999999</c:v>
                </c:pt>
                <c:pt idx="873">
                  <c:v>314.96791999999999</c:v>
                </c:pt>
                <c:pt idx="874">
                  <c:v>315.16142000000002</c:v>
                </c:pt>
                <c:pt idx="875">
                  <c:v>315.37993999999998</c:v>
                </c:pt>
                <c:pt idx="876">
                  <c:v>315.58837999999997</c:v>
                </c:pt>
                <c:pt idx="877">
                  <c:v>315.81896</c:v>
                </c:pt>
                <c:pt idx="878">
                  <c:v>316.05061999999998</c:v>
                </c:pt>
                <c:pt idx="879">
                  <c:v>316.28606000000002</c:v>
                </c:pt>
                <c:pt idx="880">
                  <c:v>316.5215</c:v>
                </c:pt>
                <c:pt idx="881">
                  <c:v>316.79888</c:v>
                </c:pt>
                <c:pt idx="882">
                  <c:v>317.09282000000002</c:v>
                </c:pt>
                <c:pt idx="883">
                  <c:v>317.3657</c:v>
                </c:pt>
                <c:pt idx="884">
                  <c:v>317.63983999999999</c:v>
                </c:pt>
                <c:pt idx="885">
                  <c:v>317.93900000000002</c:v>
                </c:pt>
                <c:pt idx="886">
                  <c:v>318.21422000000001</c:v>
                </c:pt>
                <c:pt idx="887">
                  <c:v>318.50905999999998</c:v>
                </c:pt>
                <c:pt idx="888">
                  <c:v>318.78823999999997</c:v>
                </c:pt>
                <c:pt idx="889">
                  <c:v>319.05410000000001</c:v>
                </c:pt>
                <c:pt idx="890">
                  <c:v>319.33670000000001</c:v>
                </c:pt>
                <c:pt idx="891">
                  <c:v>319.63855999999998</c:v>
                </c:pt>
                <c:pt idx="892">
                  <c:v>319.91162000000003</c:v>
                </c:pt>
                <c:pt idx="893">
                  <c:v>320.18342000000001</c:v>
                </c:pt>
                <c:pt idx="894">
                  <c:v>320.46062000000001</c:v>
                </c:pt>
                <c:pt idx="895">
                  <c:v>320.71820000000002</c:v>
                </c:pt>
                <c:pt idx="896">
                  <c:v>320.97163999999998</c:v>
                </c:pt>
                <c:pt idx="897">
                  <c:v>321.22543999999999</c:v>
                </c:pt>
                <c:pt idx="898">
                  <c:v>321.45476000000002</c:v>
                </c:pt>
                <c:pt idx="899">
                  <c:v>321.67993999999999</c:v>
                </c:pt>
                <c:pt idx="900">
                  <c:v>321.91358000000002</c:v>
                </c:pt>
                <c:pt idx="901">
                  <c:v>322.14019999999999</c:v>
                </c:pt>
                <c:pt idx="902">
                  <c:v>322.36358000000001</c:v>
                </c:pt>
                <c:pt idx="903">
                  <c:v>322.57706000000002</c:v>
                </c:pt>
                <c:pt idx="904">
                  <c:v>322.78820000000002</c:v>
                </c:pt>
                <c:pt idx="905">
                  <c:v>323.00312000000002</c:v>
                </c:pt>
                <c:pt idx="906">
                  <c:v>323.22739999999999</c:v>
                </c:pt>
                <c:pt idx="907">
                  <c:v>323.42450000000002</c:v>
                </c:pt>
                <c:pt idx="908">
                  <c:v>323.62934000000001</c:v>
                </c:pt>
                <c:pt idx="909">
                  <c:v>323.83382</c:v>
                </c:pt>
                <c:pt idx="910">
                  <c:v>324.04118</c:v>
                </c:pt>
                <c:pt idx="911">
                  <c:v>324.25880000000001</c:v>
                </c:pt>
                <c:pt idx="912">
                  <c:v>324.43178</c:v>
                </c:pt>
                <c:pt idx="913">
                  <c:v>324.60494</c:v>
                </c:pt>
                <c:pt idx="914">
                  <c:v>324.79987999999997</c:v>
                </c:pt>
                <c:pt idx="915">
                  <c:v>324.97987999999998</c:v>
                </c:pt>
                <c:pt idx="916">
                  <c:v>325.14188000000001</c:v>
                </c:pt>
                <c:pt idx="917">
                  <c:v>325.32655999999997</c:v>
                </c:pt>
                <c:pt idx="918">
                  <c:v>325.50637999999998</c:v>
                </c:pt>
                <c:pt idx="919">
                  <c:v>325.65758</c:v>
                </c:pt>
                <c:pt idx="920">
                  <c:v>325.83362</c:v>
                </c:pt>
                <c:pt idx="921">
                  <c:v>326.02945999999997</c:v>
                </c:pt>
                <c:pt idx="922">
                  <c:v>326.17885999999999</c:v>
                </c:pt>
                <c:pt idx="923">
                  <c:v>326.34715999999997</c:v>
                </c:pt>
                <c:pt idx="924">
                  <c:v>326.52535999999998</c:v>
                </c:pt>
                <c:pt idx="925">
                  <c:v>326.70337999999998</c:v>
                </c:pt>
                <c:pt idx="926">
                  <c:v>326.85115999999999</c:v>
                </c:pt>
                <c:pt idx="927">
                  <c:v>327.01082000000002</c:v>
                </c:pt>
                <c:pt idx="928">
                  <c:v>327.18182000000002</c:v>
                </c:pt>
                <c:pt idx="929">
                  <c:v>327.32420000000002</c:v>
                </c:pt>
                <c:pt idx="930">
                  <c:v>327.47845999999998</c:v>
                </c:pt>
                <c:pt idx="931">
                  <c:v>327.61867999999998</c:v>
                </c:pt>
                <c:pt idx="932">
                  <c:v>327.75745999999998</c:v>
                </c:pt>
                <c:pt idx="933">
                  <c:v>327.88958000000002</c:v>
                </c:pt>
                <c:pt idx="934">
                  <c:v>328.03645999999998</c:v>
                </c:pt>
                <c:pt idx="935">
                  <c:v>328.16552000000001</c:v>
                </c:pt>
                <c:pt idx="936">
                  <c:v>328.28737999999998</c:v>
                </c:pt>
                <c:pt idx="937">
                  <c:v>328.39465999999999</c:v>
                </c:pt>
                <c:pt idx="938">
                  <c:v>328.49761999999998</c:v>
                </c:pt>
                <c:pt idx="939">
                  <c:v>328.59104000000002</c:v>
                </c:pt>
                <c:pt idx="940">
                  <c:v>328.69850000000002</c:v>
                </c:pt>
                <c:pt idx="941">
                  <c:v>328.80793999999997</c:v>
                </c:pt>
                <c:pt idx="942">
                  <c:v>328.90514000000002</c:v>
                </c:pt>
                <c:pt idx="943">
                  <c:v>329.01224000000002</c:v>
                </c:pt>
                <c:pt idx="944">
                  <c:v>329.11700000000002</c:v>
                </c:pt>
                <c:pt idx="945">
                  <c:v>329.21492000000001</c:v>
                </c:pt>
                <c:pt idx="946">
                  <c:v>329.29844000000003</c:v>
                </c:pt>
                <c:pt idx="947">
                  <c:v>329.39780000000002</c:v>
                </c:pt>
                <c:pt idx="948">
                  <c:v>329.49698000000001</c:v>
                </c:pt>
                <c:pt idx="949">
                  <c:v>329.60192000000001</c:v>
                </c:pt>
                <c:pt idx="950">
                  <c:v>329.68615999999997</c:v>
                </c:pt>
                <c:pt idx="951">
                  <c:v>329.76139999999998</c:v>
                </c:pt>
                <c:pt idx="952">
                  <c:v>329.85680000000002</c:v>
                </c:pt>
                <c:pt idx="953">
                  <c:v>329.93473999999998</c:v>
                </c:pt>
                <c:pt idx="954">
                  <c:v>330.01844</c:v>
                </c:pt>
                <c:pt idx="955">
                  <c:v>330.08053999999998</c:v>
                </c:pt>
                <c:pt idx="956">
                  <c:v>330.13004000000001</c:v>
                </c:pt>
                <c:pt idx="957">
                  <c:v>330.20186000000001</c:v>
                </c:pt>
                <c:pt idx="958">
                  <c:v>330.27296000000001</c:v>
                </c:pt>
                <c:pt idx="959">
                  <c:v>330.33848</c:v>
                </c:pt>
                <c:pt idx="960">
                  <c:v>330.40057999999999</c:v>
                </c:pt>
                <c:pt idx="961">
                  <c:v>330.46303999999998</c:v>
                </c:pt>
                <c:pt idx="962">
                  <c:v>330.53449999999998</c:v>
                </c:pt>
                <c:pt idx="963">
                  <c:v>330.57607999999999</c:v>
                </c:pt>
                <c:pt idx="964">
                  <c:v>330.63655999999997</c:v>
                </c:pt>
                <c:pt idx="965">
                  <c:v>330.6857</c:v>
                </c:pt>
                <c:pt idx="966">
                  <c:v>330.73790000000002</c:v>
                </c:pt>
                <c:pt idx="967">
                  <c:v>330.76994000000002</c:v>
                </c:pt>
                <c:pt idx="968">
                  <c:v>330.79982000000001</c:v>
                </c:pt>
                <c:pt idx="969">
                  <c:v>330.82592</c:v>
                </c:pt>
                <c:pt idx="970">
                  <c:v>330.84679999999997</c:v>
                </c:pt>
                <c:pt idx="971">
                  <c:v>330.85381999999998</c:v>
                </c:pt>
                <c:pt idx="972">
                  <c:v>330.85831999999999</c:v>
                </c:pt>
                <c:pt idx="973">
                  <c:v>330.87434000000002</c:v>
                </c:pt>
                <c:pt idx="974">
                  <c:v>330.87182000000001</c:v>
                </c:pt>
                <c:pt idx="975">
                  <c:v>330.85597999999999</c:v>
                </c:pt>
                <c:pt idx="976">
                  <c:v>330.85363999999998</c:v>
                </c:pt>
                <c:pt idx="977">
                  <c:v>330.84895999999998</c:v>
                </c:pt>
                <c:pt idx="978">
                  <c:v>330.83996000000002</c:v>
                </c:pt>
                <c:pt idx="979">
                  <c:v>330.82483999999999</c:v>
                </c:pt>
                <c:pt idx="980">
                  <c:v>330.81547999999998</c:v>
                </c:pt>
                <c:pt idx="981">
                  <c:v>330.79532</c:v>
                </c:pt>
                <c:pt idx="982">
                  <c:v>330.77120000000002</c:v>
                </c:pt>
                <c:pt idx="983">
                  <c:v>330.75536</c:v>
                </c:pt>
                <c:pt idx="984">
                  <c:v>330.71575999999999</c:v>
                </c:pt>
                <c:pt idx="985">
                  <c:v>330.68786</c:v>
                </c:pt>
                <c:pt idx="986">
                  <c:v>330.66158000000001</c:v>
                </c:pt>
                <c:pt idx="987">
                  <c:v>330.60325999999998</c:v>
                </c:pt>
                <c:pt idx="988">
                  <c:v>330.57175999999998</c:v>
                </c:pt>
                <c:pt idx="989">
                  <c:v>330.53629999999998</c:v>
                </c:pt>
                <c:pt idx="990">
                  <c:v>330.47366</c:v>
                </c:pt>
                <c:pt idx="991">
                  <c:v>330.43928</c:v>
                </c:pt>
                <c:pt idx="992">
                  <c:v>330.39373999999998</c:v>
                </c:pt>
                <c:pt idx="993">
                  <c:v>330.33596</c:v>
                </c:pt>
                <c:pt idx="994">
                  <c:v>330.28555999999998</c:v>
                </c:pt>
                <c:pt idx="995">
                  <c:v>330.23660000000001</c:v>
                </c:pt>
                <c:pt idx="996">
                  <c:v>330.16928000000001</c:v>
                </c:pt>
                <c:pt idx="997">
                  <c:v>330.11743999999999</c:v>
                </c:pt>
                <c:pt idx="998">
                  <c:v>330.05894000000001</c:v>
                </c:pt>
                <c:pt idx="999">
                  <c:v>329.99936000000002</c:v>
                </c:pt>
                <c:pt idx="1000">
                  <c:v>329.9513</c:v>
                </c:pt>
                <c:pt idx="1001">
                  <c:v>329.86921999999998</c:v>
                </c:pt>
                <c:pt idx="1002">
                  <c:v>329.80279999999999</c:v>
                </c:pt>
                <c:pt idx="1003">
                  <c:v>329.75564000000003</c:v>
                </c:pt>
                <c:pt idx="1004">
                  <c:v>329.67716000000001</c:v>
                </c:pt>
                <c:pt idx="1005">
                  <c:v>329.62477999999999</c:v>
                </c:pt>
                <c:pt idx="1006">
                  <c:v>329.57150000000001</c:v>
                </c:pt>
                <c:pt idx="1007">
                  <c:v>329.49770000000001</c:v>
                </c:pt>
                <c:pt idx="1008">
                  <c:v>329.42606000000001</c:v>
                </c:pt>
                <c:pt idx="1009">
                  <c:v>329.36</c:v>
                </c:pt>
                <c:pt idx="1010">
                  <c:v>329.29160000000002</c:v>
                </c:pt>
                <c:pt idx="1011">
                  <c:v>329.2124</c:v>
                </c:pt>
                <c:pt idx="1012">
                  <c:v>329.13842</c:v>
                </c:pt>
                <c:pt idx="1013">
                  <c:v>329.06623999999999</c:v>
                </c:pt>
                <c:pt idx="1014">
                  <c:v>328.98128000000003</c:v>
                </c:pt>
                <c:pt idx="1015">
                  <c:v>328.90586000000002</c:v>
                </c:pt>
                <c:pt idx="1016">
                  <c:v>328.80919999999998</c:v>
                </c:pt>
                <c:pt idx="1017">
                  <c:v>328.73036000000002</c:v>
                </c:pt>
                <c:pt idx="1018">
                  <c:v>328.64107999999999</c:v>
                </c:pt>
                <c:pt idx="1019">
                  <c:v>328.55036000000001</c:v>
                </c:pt>
                <c:pt idx="1020">
                  <c:v>328.45747999999998</c:v>
                </c:pt>
                <c:pt idx="1021">
                  <c:v>328.35991999999999</c:v>
                </c:pt>
                <c:pt idx="1022">
                  <c:v>328.26164</c:v>
                </c:pt>
                <c:pt idx="1023">
                  <c:v>328.16840000000002</c:v>
                </c:pt>
                <c:pt idx="1024">
                  <c:v>328.05122</c:v>
                </c:pt>
                <c:pt idx="1025">
                  <c:v>327.96499999999997</c:v>
                </c:pt>
                <c:pt idx="1026">
                  <c:v>327.87482</c:v>
                </c:pt>
                <c:pt idx="1027">
                  <c:v>327.75979999999998</c:v>
                </c:pt>
                <c:pt idx="1028">
                  <c:v>327.66314</c:v>
                </c:pt>
                <c:pt idx="1029">
                  <c:v>327.56486000000001</c:v>
                </c:pt>
                <c:pt idx="1030">
                  <c:v>327.46226000000001</c:v>
                </c:pt>
                <c:pt idx="1031">
                  <c:v>327.35678000000001</c:v>
                </c:pt>
                <c:pt idx="1032">
                  <c:v>327.24356</c:v>
                </c:pt>
                <c:pt idx="1033">
                  <c:v>327.14096000000001</c:v>
                </c:pt>
                <c:pt idx="1034">
                  <c:v>327.05077999999997</c:v>
                </c:pt>
                <c:pt idx="1035">
                  <c:v>326.94655999999998</c:v>
                </c:pt>
                <c:pt idx="1036">
                  <c:v>326.82308</c:v>
                </c:pt>
                <c:pt idx="1037">
                  <c:v>326.71147999999999</c:v>
                </c:pt>
                <c:pt idx="1038">
                  <c:v>326.59070000000003</c:v>
                </c:pt>
                <c:pt idx="1039">
                  <c:v>326.48953999999998</c:v>
                </c:pt>
                <c:pt idx="1040">
                  <c:v>326.38153999999997</c:v>
                </c:pt>
                <c:pt idx="1041">
                  <c:v>326.26976000000002</c:v>
                </c:pt>
                <c:pt idx="1042">
                  <c:v>326.16302000000002</c:v>
                </c:pt>
                <c:pt idx="1043">
                  <c:v>326.0498</c:v>
                </c:pt>
                <c:pt idx="1044">
                  <c:v>325.93045999999998</c:v>
                </c:pt>
                <c:pt idx="1045">
                  <c:v>325.80842000000001</c:v>
                </c:pt>
                <c:pt idx="1046">
                  <c:v>325.69412</c:v>
                </c:pt>
                <c:pt idx="1047">
                  <c:v>325.57837999999998</c:v>
                </c:pt>
                <c:pt idx="1048">
                  <c:v>325.47235999999998</c:v>
                </c:pt>
                <c:pt idx="1049">
                  <c:v>325.35572000000002</c:v>
                </c:pt>
                <c:pt idx="1050">
                  <c:v>325.23692</c:v>
                </c:pt>
                <c:pt idx="1051">
                  <c:v>325.1354</c:v>
                </c:pt>
                <c:pt idx="1052">
                  <c:v>325.02217999999999</c:v>
                </c:pt>
                <c:pt idx="1053">
                  <c:v>324.90985999999998</c:v>
                </c:pt>
                <c:pt idx="1054">
                  <c:v>324.78224</c:v>
                </c:pt>
                <c:pt idx="1055">
                  <c:v>324.64526000000001</c:v>
                </c:pt>
                <c:pt idx="1056">
                  <c:v>324.53366</c:v>
                </c:pt>
                <c:pt idx="1057">
                  <c:v>324.39362</c:v>
                </c:pt>
                <c:pt idx="1058">
                  <c:v>324.25033999999999</c:v>
                </c:pt>
                <c:pt idx="1059">
                  <c:v>324.12596000000002</c:v>
                </c:pt>
                <c:pt idx="1060">
                  <c:v>323.98556000000002</c:v>
                </c:pt>
                <c:pt idx="1061">
                  <c:v>323.85451999999998</c:v>
                </c:pt>
                <c:pt idx="1062">
                  <c:v>323.72293999999999</c:v>
                </c:pt>
                <c:pt idx="1063">
                  <c:v>323.58019999999999</c:v>
                </c:pt>
                <c:pt idx="1064">
                  <c:v>323.44628</c:v>
                </c:pt>
                <c:pt idx="1065">
                  <c:v>323.3057</c:v>
                </c:pt>
                <c:pt idx="1066">
                  <c:v>323.15269999999998</c:v>
                </c:pt>
                <c:pt idx="1067">
                  <c:v>323.02076</c:v>
                </c:pt>
                <c:pt idx="1068">
                  <c:v>322.86937999999998</c:v>
                </c:pt>
                <c:pt idx="1069">
                  <c:v>322.72268000000003</c:v>
                </c:pt>
                <c:pt idx="1070">
                  <c:v>322.58623999999998</c:v>
                </c:pt>
                <c:pt idx="1071">
                  <c:v>322.43684000000002</c:v>
                </c:pt>
                <c:pt idx="1072">
                  <c:v>322.28798</c:v>
                </c:pt>
                <c:pt idx="1073">
                  <c:v>322.13821999999999</c:v>
                </c:pt>
                <c:pt idx="1074">
                  <c:v>321.99961999999999</c:v>
                </c:pt>
                <c:pt idx="1075">
                  <c:v>321.85777999999999</c:v>
                </c:pt>
                <c:pt idx="1076">
                  <c:v>321.69668000000001</c:v>
                </c:pt>
                <c:pt idx="1077">
                  <c:v>321.53359999999998</c:v>
                </c:pt>
                <c:pt idx="1078">
                  <c:v>321.38744000000003</c:v>
                </c:pt>
                <c:pt idx="1079">
                  <c:v>321.22183999999999</c:v>
                </c:pt>
                <c:pt idx="1080">
                  <c:v>321.07531999999998</c:v>
                </c:pt>
                <c:pt idx="1081">
                  <c:v>320.92592000000002</c:v>
                </c:pt>
                <c:pt idx="1082">
                  <c:v>320.77184</c:v>
                </c:pt>
                <c:pt idx="1083">
                  <c:v>320.61218000000002</c:v>
                </c:pt>
                <c:pt idx="1084">
                  <c:v>320.45666</c:v>
                </c:pt>
                <c:pt idx="1085">
                  <c:v>320.30473999999998</c:v>
                </c:pt>
                <c:pt idx="1086">
                  <c:v>320.13517999999999</c:v>
                </c:pt>
                <c:pt idx="1087">
                  <c:v>319.96832000000001</c:v>
                </c:pt>
                <c:pt idx="1088">
                  <c:v>319.80020000000002</c:v>
                </c:pt>
                <c:pt idx="1089">
                  <c:v>319.63855999999998</c:v>
                </c:pt>
                <c:pt idx="1090">
                  <c:v>319.47782000000001</c:v>
                </c:pt>
                <c:pt idx="1091">
                  <c:v>319.31168000000002</c:v>
                </c:pt>
                <c:pt idx="1092">
                  <c:v>319.13600000000002</c:v>
                </c:pt>
                <c:pt idx="1093">
                  <c:v>318.983</c:v>
                </c:pt>
                <c:pt idx="1094">
                  <c:v>318.81218000000001</c:v>
                </c:pt>
                <c:pt idx="1095">
                  <c:v>318.65035999999998</c:v>
                </c:pt>
                <c:pt idx="1096">
                  <c:v>318.49844000000002</c:v>
                </c:pt>
                <c:pt idx="1097">
                  <c:v>318.32024000000001</c:v>
                </c:pt>
                <c:pt idx="1098">
                  <c:v>318.14492000000001</c:v>
                </c:pt>
                <c:pt idx="1099">
                  <c:v>317.97572000000002</c:v>
                </c:pt>
                <c:pt idx="1100">
                  <c:v>317.81984</c:v>
                </c:pt>
                <c:pt idx="1101">
                  <c:v>317.64794000000001</c:v>
                </c:pt>
                <c:pt idx="1102">
                  <c:v>317.47514000000001</c:v>
                </c:pt>
                <c:pt idx="1103">
                  <c:v>317.30072000000001</c:v>
                </c:pt>
                <c:pt idx="1104">
                  <c:v>317.13044000000002</c:v>
                </c:pt>
                <c:pt idx="1105">
                  <c:v>316.95350000000002</c:v>
                </c:pt>
                <c:pt idx="1106">
                  <c:v>316.78393999999997</c:v>
                </c:pt>
                <c:pt idx="1107">
                  <c:v>316.61995999999999</c:v>
                </c:pt>
                <c:pt idx="1108">
                  <c:v>316.45364000000001</c:v>
                </c:pt>
                <c:pt idx="1109">
                  <c:v>316.29181999999997</c:v>
                </c:pt>
                <c:pt idx="1110">
                  <c:v>316.10840000000002</c:v>
                </c:pt>
                <c:pt idx="1111">
                  <c:v>315.94045999999997</c:v>
                </c:pt>
                <c:pt idx="1112">
                  <c:v>315.76280000000003</c:v>
                </c:pt>
                <c:pt idx="1113">
                  <c:v>315.59233999999998</c:v>
                </c:pt>
                <c:pt idx="1114">
                  <c:v>315.41917999999998</c:v>
                </c:pt>
                <c:pt idx="1115">
                  <c:v>315.24475999999999</c:v>
                </c:pt>
                <c:pt idx="1116">
                  <c:v>315.06763999999998</c:v>
                </c:pt>
                <c:pt idx="1117">
                  <c:v>314.89915999999999</c:v>
                </c:pt>
                <c:pt idx="1118">
                  <c:v>314.726</c:v>
                </c:pt>
                <c:pt idx="1119">
                  <c:v>314.54978</c:v>
                </c:pt>
                <c:pt idx="1120">
                  <c:v>314.38094000000001</c:v>
                </c:pt>
                <c:pt idx="1121">
                  <c:v>314.20238000000001</c:v>
                </c:pt>
                <c:pt idx="1122">
                  <c:v>314.02706000000001</c:v>
                </c:pt>
                <c:pt idx="1123">
                  <c:v>313.85462000000001</c:v>
                </c:pt>
                <c:pt idx="1124">
                  <c:v>313.67516000000001</c:v>
                </c:pt>
                <c:pt idx="1125">
                  <c:v>313.51082000000002</c:v>
                </c:pt>
                <c:pt idx="1126">
                  <c:v>313.32344000000001</c:v>
                </c:pt>
                <c:pt idx="1127">
                  <c:v>313.1465</c:v>
                </c:pt>
                <c:pt idx="1128">
                  <c:v>312.98126000000002</c:v>
                </c:pt>
                <c:pt idx="1129">
                  <c:v>312.80234000000002</c:v>
                </c:pt>
                <c:pt idx="1130">
                  <c:v>312.61928</c:v>
                </c:pt>
                <c:pt idx="1131">
                  <c:v>312.44666000000001</c:v>
                </c:pt>
                <c:pt idx="1132">
                  <c:v>312.2636</c:v>
                </c:pt>
                <c:pt idx="1133">
                  <c:v>312.10304000000002</c:v>
                </c:pt>
                <c:pt idx="1134">
                  <c:v>311.92736000000002</c:v>
                </c:pt>
                <c:pt idx="1135">
                  <c:v>311.74394000000001</c:v>
                </c:pt>
                <c:pt idx="1136">
                  <c:v>311.55151999999998</c:v>
                </c:pt>
                <c:pt idx="1137">
                  <c:v>311.37781999999999</c:v>
                </c:pt>
                <c:pt idx="1138">
                  <c:v>311.22050000000002</c:v>
                </c:pt>
                <c:pt idx="1139">
                  <c:v>311.01997999999998</c:v>
                </c:pt>
                <c:pt idx="1140">
                  <c:v>310.85383999999999</c:v>
                </c:pt>
                <c:pt idx="1141">
                  <c:v>310.67113999999998</c:v>
                </c:pt>
                <c:pt idx="1142">
                  <c:v>310.49959999999999</c:v>
                </c:pt>
                <c:pt idx="1143">
                  <c:v>310.30610000000001</c:v>
                </c:pt>
                <c:pt idx="1144">
                  <c:v>310.12430000000001</c:v>
                </c:pt>
                <c:pt idx="1145">
                  <c:v>309.94502</c:v>
                </c:pt>
                <c:pt idx="1146">
                  <c:v>309.77006</c:v>
                </c:pt>
                <c:pt idx="1147">
                  <c:v>309.59780000000001</c:v>
                </c:pt>
                <c:pt idx="1148">
                  <c:v>309.40951999999999</c:v>
                </c:pt>
                <c:pt idx="1149">
                  <c:v>309.23095999999998</c:v>
                </c:pt>
                <c:pt idx="1150">
                  <c:v>309.04754000000003</c:v>
                </c:pt>
                <c:pt idx="1151">
                  <c:v>308.86160000000001</c:v>
                </c:pt>
                <c:pt idx="1152">
                  <c:v>308.68808000000001</c:v>
                </c:pt>
                <c:pt idx="1153">
                  <c:v>308.49853999999999</c:v>
                </c:pt>
                <c:pt idx="1154">
                  <c:v>308.33114</c:v>
                </c:pt>
                <c:pt idx="1155">
                  <c:v>308.15654000000001</c:v>
                </c:pt>
                <c:pt idx="1156">
                  <c:v>307.96915999999999</c:v>
                </c:pt>
                <c:pt idx="1157">
                  <c:v>307.79617999999999</c:v>
                </c:pt>
                <c:pt idx="1158">
                  <c:v>307.62085999999999</c:v>
                </c:pt>
                <c:pt idx="1159">
                  <c:v>307.43455999999998</c:v>
                </c:pt>
                <c:pt idx="1160">
                  <c:v>307.24808000000002</c:v>
                </c:pt>
                <c:pt idx="1161">
                  <c:v>307.07780000000002</c:v>
                </c:pt>
                <c:pt idx="1162">
                  <c:v>306.88772</c:v>
                </c:pt>
                <c:pt idx="1163">
                  <c:v>306.70015999999998</c:v>
                </c:pt>
                <c:pt idx="1164">
                  <c:v>306.52177999999998</c:v>
                </c:pt>
                <c:pt idx="1165">
                  <c:v>306.34555999999998</c:v>
                </c:pt>
                <c:pt idx="1166">
                  <c:v>306.14738</c:v>
                </c:pt>
                <c:pt idx="1167">
                  <c:v>305.97152</c:v>
                </c:pt>
                <c:pt idx="1168">
                  <c:v>305.79944</c:v>
                </c:pt>
                <c:pt idx="1169">
                  <c:v>305.62502000000001</c:v>
                </c:pt>
                <c:pt idx="1170">
                  <c:v>305.42756000000003</c:v>
                </c:pt>
                <c:pt idx="1171">
                  <c:v>305.24</c:v>
                </c:pt>
                <c:pt idx="1172">
                  <c:v>305.07170000000002</c:v>
                </c:pt>
                <c:pt idx="1173">
                  <c:v>304.88</c:v>
                </c:pt>
                <c:pt idx="1174">
                  <c:v>304.68740000000003</c:v>
                </c:pt>
                <c:pt idx="1175">
                  <c:v>304.50650000000002</c:v>
                </c:pt>
                <c:pt idx="1176">
                  <c:v>304.33586000000003</c:v>
                </c:pt>
                <c:pt idx="1177">
                  <c:v>304.15388000000002</c:v>
                </c:pt>
                <c:pt idx="1178">
                  <c:v>303.9683</c:v>
                </c:pt>
                <c:pt idx="1179">
                  <c:v>303.79064</c:v>
                </c:pt>
                <c:pt idx="1180">
                  <c:v>303.62252000000001</c:v>
                </c:pt>
                <c:pt idx="1181">
                  <c:v>303.45656000000002</c:v>
                </c:pt>
                <c:pt idx="1182">
                  <c:v>303.26486</c:v>
                </c:pt>
                <c:pt idx="1183">
                  <c:v>303.07801999999998</c:v>
                </c:pt>
                <c:pt idx="1184">
                  <c:v>302.89550000000003</c:v>
                </c:pt>
                <c:pt idx="1185">
                  <c:v>302.70362</c:v>
                </c:pt>
                <c:pt idx="1186">
                  <c:v>302.52235999999999</c:v>
                </c:pt>
                <c:pt idx="1187">
                  <c:v>302.33857999999998</c:v>
                </c:pt>
                <c:pt idx="1188">
                  <c:v>302.15875999999997</c:v>
                </c:pt>
                <c:pt idx="1189">
                  <c:v>301.99279999999999</c:v>
                </c:pt>
                <c:pt idx="1190">
                  <c:v>301.80632000000003</c:v>
                </c:pt>
                <c:pt idx="1191">
                  <c:v>301.60921999999999</c:v>
                </c:pt>
                <c:pt idx="1192">
                  <c:v>301.42777999999998</c:v>
                </c:pt>
                <c:pt idx="1193">
                  <c:v>301.25785999999999</c:v>
                </c:pt>
                <c:pt idx="1194">
                  <c:v>301.06706000000003</c:v>
                </c:pt>
                <c:pt idx="1195">
                  <c:v>300.88292000000001</c:v>
                </c:pt>
                <c:pt idx="1196">
                  <c:v>300.6986</c:v>
                </c:pt>
                <c:pt idx="1197">
                  <c:v>300.51517999999999</c:v>
                </c:pt>
                <c:pt idx="1198">
                  <c:v>300.33409999999998</c:v>
                </c:pt>
                <c:pt idx="1199">
                  <c:v>300.15895999999998</c:v>
                </c:pt>
                <c:pt idx="1200">
                  <c:v>299.96906000000001</c:v>
                </c:pt>
                <c:pt idx="1201">
                  <c:v>299.79662000000002</c:v>
                </c:pt>
                <c:pt idx="1202">
                  <c:v>299.60365999999999</c:v>
                </c:pt>
                <c:pt idx="1203">
                  <c:v>299.42617999999999</c:v>
                </c:pt>
                <c:pt idx="1204">
                  <c:v>299.23988000000003</c:v>
                </c:pt>
                <c:pt idx="1205">
                  <c:v>299.06599999999997</c:v>
                </c:pt>
                <c:pt idx="1206">
                  <c:v>298.87196</c:v>
                </c:pt>
                <c:pt idx="1207">
                  <c:v>298.6943</c:v>
                </c:pt>
                <c:pt idx="1208">
                  <c:v>298.50259999999997</c:v>
                </c:pt>
                <c:pt idx="1209">
                  <c:v>298.33789999999999</c:v>
                </c:pt>
                <c:pt idx="1210">
                  <c:v>298.14602000000002</c:v>
                </c:pt>
                <c:pt idx="1211">
                  <c:v>297.96800000000002</c:v>
                </c:pt>
                <c:pt idx="1212">
                  <c:v>297.79844000000003</c:v>
                </c:pt>
                <c:pt idx="1213">
                  <c:v>297.60079999999999</c:v>
                </c:pt>
                <c:pt idx="1214">
                  <c:v>297.41953999999998</c:v>
                </c:pt>
                <c:pt idx="1215">
                  <c:v>297.24745999999999</c:v>
                </c:pt>
                <c:pt idx="1216">
                  <c:v>297.05414000000002</c:v>
                </c:pt>
                <c:pt idx="1217">
                  <c:v>296.87576000000001</c:v>
                </c:pt>
                <c:pt idx="1218">
                  <c:v>296.70134000000002</c:v>
                </c:pt>
                <c:pt idx="1219">
                  <c:v>296.51306</c:v>
                </c:pt>
                <c:pt idx="1220">
                  <c:v>296.34278</c:v>
                </c:pt>
                <c:pt idx="1221">
                  <c:v>296.15593999999999</c:v>
                </c:pt>
                <c:pt idx="1222">
                  <c:v>295.97089999999997</c:v>
                </c:pt>
                <c:pt idx="1223">
                  <c:v>295.79360000000003</c:v>
                </c:pt>
                <c:pt idx="1224">
                  <c:v>295.61432000000002</c:v>
                </c:pt>
                <c:pt idx="1225">
                  <c:v>295.42784</c:v>
                </c:pt>
                <c:pt idx="1226">
                  <c:v>295.25396000000001</c:v>
                </c:pt>
                <c:pt idx="1227">
                  <c:v>295.07738000000001</c:v>
                </c:pt>
                <c:pt idx="1228">
                  <c:v>294.89666</c:v>
                </c:pt>
                <c:pt idx="1229">
                  <c:v>294.71647999999999</c:v>
                </c:pt>
                <c:pt idx="1230">
                  <c:v>294.52748000000003</c:v>
                </c:pt>
                <c:pt idx="1231">
                  <c:v>294.36547999999999</c:v>
                </c:pt>
                <c:pt idx="1232">
                  <c:v>294.18349999999998</c:v>
                </c:pt>
                <c:pt idx="1233">
                  <c:v>294.00835999999998</c:v>
                </c:pt>
                <c:pt idx="1234">
                  <c:v>293.82296000000002</c:v>
                </c:pt>
                <c:pt idx="1235">
                  <c:v>293.63756000000001</c:v>
                </c:pt>
                <c:pt idx="1236">
                  <c:v>293.45468</c:v>
                </c:pt>
                <c:pt idx="1237">
                  <c:v>293.27305999999999</c:v>
                </c:pt>
                <c:pt idx="1238">
                  <c:v>293.11520000000002</c:v>
                </c:pt>
                <c:pt idx="1239">
                  <c:v>292.93016</c:v>
                </c:pt>
                <c:pt idx="1240">
                  <c:v>292.74421999999998</c:v>
                </c:pt>
                <c:pt idx="1241">
                  <c:v>292.57628</c:v>
                </c:pt>
                <c:pt idx="1242">
                  <c:v>292.39033999999998</c:v>
                </c:pt>
                <c:pt idx="1243">
                  <c:v>292.20566000000002</c:v>
                </c:pt>
                <c:pt idx="1244">
                  <c:v>292.01468</c:v>
                </c:pt>
                <c:pt idx="1245">
                  <c:v>291.83774</c:v>
                </c:pt>
                <c:pt idx="1246">
                  <c:v>291.66116</c:v>
                </c:pt>
                <c:pt idx="1247">
                  <c:v>291.47377999999998</c:v>
                </c:pt>
                <c:pt idx="1248">
                  <c:v>291.29468000000003</c:v>
                </c:pt>
                <c:pt idx="1249">
                  <c:v>291.10568000000001</c:v>
                </c:pt>
                <c:pt idx="1250">
                  <c:v>290.94637999999998</c:v>
                </c:pt>
                <c:pt idx="1251">
                  <c:v>290.77087999999998</c:v>
                </c:pt>
                <c:pt idx="1252">
                  <c:v>290.56441999999998</c:v>
                </c:pt>
                <c:pt idx="1253">
                  <c:v>290.40458000000001</c:v>
                </c:pt>
                <c:pt idx="1254">
                  <c:v>290.21827999999999</c:v>
                </c:pt>
                <c:pt idx="1255">
                  <c:v>290.04584</c:v>
                </c:pt>
                <c:pt idx="1256">
                  <c:v>289.88402000000002</c:v>
                </c:pt>
                <c:pt idx="1257">
                  <c:v>289.71050000000002</c:v>
                </c:pt>
                <c:pt idx="1258">
                  <c:v>289.53248000000002</c:v>
                </c:pt>
                <c:pt idx="1259">
                  <c:v>289.33357999999998</c:v>
                </c:pt>
                <c:pt idx="1260">
                  <c:v>289.15267999999998</c:v>
                </c:pt>
                <c:pt idx="1261">
                  <c:v>288.97807999999998</c:v>
                </c:pt>
                <c:pt idx="1262">
                  <c:v>288.80275999999998</c:v>
                </c:pt>
                <c:pt idx="1263">
                  <c:v>288.60818</c:v>
                </c:pt>
                <c:pt idx="1264">
                  <c:v>288.44672000000003</c:v>
                </c:pt>
                <c:pt idx="1265">
                  <c:v>288.26618000000002</c:v>
                </c:pt>
                <c:pt idx="1266">
                  <c:v>288.08690000000001</c:v>
                </c:pt>
                <c:pt idx="1267">
                  <c:v>287.91410000000002</c:v>
                </c:pt>
                <c:pt idx="1268">
                  <c:v>287.75029999999998</c:v>
                </c:pt>
                <c:pt idx="1269">
                  <c:v>287.57047999999998</c:v>
                </c:pt>
                <c:pt idx="1270">
                  <c:v>287.39102000000003</c:v>
                </c:pt>
                <c:pt idx="1271">
                  <c:v>287.23838000000001</c:v>
                </c:pt>
                <c:pt idx="1272">
                  <c:v>287.05351999999999</c:v>
                </c:pt>
                <c:pt idx="1273">
                  <c:v>286.87891999999999</c:v>
                </c:pt>
                <c:pt idx="1274">
                  <c:v>286.70089999999999</c:v>
                </c:pt>
                <c:pt idx="1275">
                  <c:v>286.51567999999997</c:v>
                </c:pt>
                <c:pt idx="1276">
                  <c:v>286.34881999999999</c:v>
                </c:pt>
                <c:pt idx="1277">
                  <c:v>286.18376000000001</c:v>
                </c:pt>
                <c:pt idx="1278">
                  <c:v>286.0034</c:v>
                </c:pt>
                <c:pt idx="1279">
                  <c:v>285.84032000000002</c:v>
                </c:pt>
                <c:pt idx="1280">
                  <c:v>285.66284000000002</c:v>
                </c:pt>
                <c:pt idx="1281">
                  <c:v>285.46213999999998</c:v>
                </c:pt>
                <c:pt idx="1282">
                  <c:v>285.31921999999997</c:v>
                </c:pt>
                <c:pt idx="1283">
                  <c:v>285.14281999999997</c:v>
                </c:pt>
                <c:pt idx="1284">
                  <c:v>284.96929999999998</c:v>
                </c:pt>
                <c:pt idx="1285">
                  <c:v>284.79775999999998</c:v>
                </c:pt>
                <c:pt idx="1286">
                  <c:v>284.62585999999999</c:v>
                </c:pt>
                <c:pt idx="1287">
                  <c:v>284.45053999999999</c:v>
                </c:pt>
                <c:pt idx="1288">
                  <c:v>284.28134</c:v>
                </c:pt>
                <c:pt idx="1289">
                  <c:v>284.09503999999998</c:v>
                </c:pt>
                <c:pt idx="1290">
                  <c:v>283.93502000000001</c:v>
                </c:pt>
                <c:pt idx="1291">
                  <c:v>283.77499999999998</c:v>
                </c:pt>
                <c:pt idx="1292">
                  <c:v>283.56583999999998</c:v>
                </c:pt>
                <c:pt idx="1293">
                  <c:v>283.39393999999999</c:v>
                </c:pt>
                <c:pt idx="1294">
                  <c:v>283.21753999999999</c:v>
                </c:pt>
                <c:pt idx="1295">
                  <c:v>283.06939999999997</c:v>
                </c:pt>
                <c:pt idx="1296">
                  <c:v>282.90433999999999</c:v>
                </c:pt>
                <c:pt idx="1297">
                  <c:v>282.72325999999998</c:v>
                </c:pt>
                <c:pt idx="1298">
                  <c:v>282.54559999999998</c:v>
                </c:pt>
                <c:pt idx="1299">
                  <c:v>282.36865999999998</c:v>
                </c:pt>
                <c:pt idx="1300">
                  <c:v>282.22340000000003</c:v>
                </c:pt>
                <c:pt idx="1301">
                  <c:v>282.05653999999998</c:v>
                </c:pt>
                <c:pt idx="1302">
                  <c:v>281.87851999999998</c:v>
                </c:pt>
                <c:pt idx="1303">
                  <c:v>281.69761999999997</c:v>
                </c:pt>
                <c:pt idx="1304">
                  <c:v>281.53093999999999</c:v>
                </c:pt>
                <c:pt idx="1305">
                  <c:v>281.37812000000002</c:v>
                </c:pt>
                <c:pt idx="1306">
                  <c:v>281.20172000000002</c:v>
                </c:pt>
                <c:pt idx="1307">
                  <c:v>281.01524000000001</c:v>
                </c:pt>
                <c:pt idx="1308">
                  <c:v>280.87034</c:v>
                </c:pt>
                <c:pt idx="1309">
                  <c:v>280.70528000000002</c:v>
                </c:pt>
                <c:pt idx="1310">
                  <c:v>280.53410000000002</c:v>
                </c:pt>
                <c:pt idx="1311">
                  <c:v>280.35194000000001</c:v>
                </c:pt>
                <c:pt idx="1312">
                  <c:v>280.18921999999998</c:v>
                </c:pt>
                <c:pt idx="1313">
                  <c:v>280.01425999999998</c:v>
                </c:pt>
                <c:pt idx="1314">
                  <c:v>279.84703999999999</c:v>
                </c:pt>
                <c:pt idx="1315">
                  <c:v>279.69296000000003</c:v>
                </c:pt>
                <c:pt idx="1316">
                  <c:v>279.51817999999997</c:v>
                </c:pt>
                <c:pt idx="1317">
                  <c:v>279.35095999999999</c:v>
                </c:pt>
                <c:pt idx="1318">
                  <c:v>279.15530000000001</c:v>
                </c:pt>
                <c:pt idx="1319">
                  <c:v>279.00049999999999</c:v>
                </c:pt>
                <c:pt idx="1320">
                  <c:v>278.84498000000002</c:v>
                </c:pt>
                <c:pt idx="1321">
                  <c:v>278.67793999999998</c:v>
                </c:pt>
                <c:pt idx="1322">
                  <c:v>278.50333999999998</c:v>
                </c:pt>
                <c:pt idx="1323">
                  <c:v>278.34818000000001</c:v>
                </c:pt>
                <c:pt idx="1324">
                  <c:v>278.17214000000001</c:v>
                </c:pt>
                <c:pt idx="1325">
                  <c:v>277.97917999999999</c:v>
                </c:pt>
                <c:pt idx="1326">
                  <c:v>277.82744000000002</c:v>
                </c:pt>
                <c:pt idx="1327">
                  <c:v>277.66111999999998</c:v>
                </c:pt>
                <c:pt idx="1328">
                  <c:v>277.51118000000002</c:v>
                </c:pt>
                <c:pt idx="1329">
                  <c:v>277.33172000000002</c:v>
                </c:pt>
                <c:pt idx="1330">
                  <c:v>277.17115999999999</c:v>
                </c:pt>
                <c:pt idx="1331">
                  <c:v>277.00646</c:v>
                </c:pt>
                <c:pt idx="1332">
                  <c:v>276.83510000000001</c:v>
                </c:pt>
                <c:pt idx="1333">
                  <c:v>276.66788000000003</c:v>
                </c:pt>
                <c:pt idx="1334">
                  <c:v>276.49849999999998</c:v>
                </c:pt>
                <c:pt idx="1335">
                  <c:v>276.33434</c:v>
                </c:pt>
                <c:pt idx="1336">
                  <c:v>276.15217999999999</c:v>
                </c:pt>
                <c:pt idx="1337">
                  <c:v>275.99882000000002</c:v>
                </c:pt>
                <c:pt idx="1338">
                  <c:v>275.83627999999999</c:v>
                </c:pt>
                <c:pt idx="1339">
                  <c:v>275.66149999999999</c:v>
                </c:pt>
                <c:pt idx="1340">
                  <c:v>275.49842000000001</c:v>
                </c:pt>
                <c:pt idx="1341">
                  <c:v>275.34848</c:v>
                </c:pt>
                <c:pt idx="1342">
                  <c:v>275.18630000000002</c:v>
                </c:pt>
                <c:pt idx="1343">
                  <c:v>275.00918000000001</c:v>
                </c:pt>
                <c:pt idx="1344">
                  <c:v>274.84735999999998</c:v>
                </c:pt>
                <c:pt idx="1345">
                  <c:v>274.68104</c:v>
                </c:pt>
                <c:pt idx="1346">
                  <c:v>274.52264000000002</c:v>
                </c:pt>
                <c:pt idx="1347">
                  <c:v>274.34858000000003</c:v>
                </c:pt>
                <c:pt idx="1348">
                  <c:v>274.20386000000002</c:v>
                </c:pt>
                <c:pt idx="1349">
                  <c:v>274.04023999999998</c:v>
                </c:pt>
                <c:pt idx="1350">
                  <c:v>273.86941999999999</c:v>
                </c:pt>
                <c:pt idx="1351">
                  <c:v>273.6968</c:v>
                </c:pt>
                <c:pt idx="1352">
                  <c:v>273.54074000000003</c:v>
                </c:pt>
                <c:pt idx="1353">
                  <c:v>273.37747999999999</c:v>
                </c:pt>
                <c:pt idx="1354">
                  <c:v>273.19423999999998</c:v>
                </c:pt>
                <c:pt idx="1355">
                  <c:v>273.029</c:v>
                </c:pt>
                <c:pt idx="1356">
                  <c:v>272.86430000000001</c:v>
                </c:pt>
                <c:pt idx="1357">
                  <c:v>272.70931999999999</c:v>
                </c:pt>
                <c:pt idx="1358">
                  <c:v>272.54192</c:v>
                </c:pt>
                <c:pt idx="1359">
                  <c:v>272.39179999999999</c:v>
                </c:pt>
                <c:pt idx="1360">
                  <c:v>272.21305999999998</c:v>
                </c:pt>
                <c:pt idx="1361">
                  <c:v>272.06078000000002</c:v>
                </c:pt>
                <c:pt idx="1362">
                  <c:v>271.89139999999998</c:v>
                </c:pt>
                <c:pt idx="1363">
                  <c:v>271.73516000000001</c:v>
                </c:pt>
                <c:pt idx="1364">
                  <c:v>271.57549999999998</c:v>
                </c:pt>
                <c:pt idx="1365">
                  <c:v>271.40161999999998</c:v>
                </c:pt>
                <c:pt idx="1366">
                  <c:v>271.25096000000002</c:v>
                </c:pt>
                <c:pt idx="1367">
                  <c:v>271.08895999999999</c:v>
                </c:pt>
                <c:pt idx="1368">
                  <c:v>270.93416000000002</c:v>
                </c:pt>
                <c:pt idx="1369">
                  <c:v>270.75812000000002</c:v>
                </c:pt>
                <c:pt idx="1370">
                  <c:v>270.61826000000002</c:v>
                </c:pt>
                <c:pt idx="1371">
                  <c:v>270.44977999999998</c:v>
                </c:pt>
                <c:pt idx="1372">
                  <c:v>270.2912</c:v>
                </c:pt>
                <c:pt idx="1373">
                  <c:v>270.10723999999999</c:v>
                </c:pt>
                <c:pt idx="1374">
                  <c:v>269.97134</c:v>
                </c:pt>
                <c:pt idx="1375">
                  <c:v>269.80430000000001</c:v>
                </c:pt>
                <c:pt idx="1376">
                  <c:v>269.63780000000003</c:v>
                </c:pt>
                <c:pt idx="1377">
                  <c:v>269.49362000000002</c:v>
                </c:pt>
                <c:pt idx="1378">
                  <c:v>269.32046000000003</c:v>
                </c:pt>
                <c:pt idx="1379">
                  <c:v>269.16206</c:v>
                </c:pt>
                <c:pt idx="1380">
                  <c:v>268.99520000000001</c:v>
                </c:pt>
                <c:pt idx="1381">
                  <c:v>268.84886</c:v>
                </c:pt>
                <c:pt idx="1382">
                  <c:v>268.68488000000002</c:v>
                </c:pt>
                <c:pt idx="1383">
                  <c:v>268.53242</c:v>
                </c:pt>
                <c:pt idx="1384">
                  <c:v>268.36250000000001</c:v>
                </c:pt>
                <c:pt idx="1385">
                  <c:v>268.21904000000001</c:v>
                </c:pt>
                <c:pt idx="1386">
                  <c:v>268.06279999999998</c:v>
                </c:pt>
                <c:pt idx="1387">
                  <c:v>267.90224000000001</c:v>
                </c:pt>
                <c:pt idx="1388">
                  <c:v>267.76094000000001</c:v>
                </c:pt>
                <c:pt idx="1389">
                  <c:v>267.61207999999999</c:v>
                </c:pt>
                <c:pt idx="1390">
                  <c:v>267.4436</c:v>
                </c:pt>
                <c:pt idx="1391">
                  <c:v>267.26792</c:v>
                </c:pt>
                <c:pt idx="1392">
                  <c:v>267.14281999999997</c:v>
                </c:pt>
                <c:pt idx="1393">
                  <c:v>266.98496</c:v>
                </c:pt>
                <c:pt idx="1394">
                  <c:v>266.83123999999998</c:v>
                </c:pt>
                <c:pt idx="1395">
                  <c:v>266.66744</c:v>
                </c:pt>
                <c:pt idx="1396">
                  <c:v>266.51929999999999</c:v>
                </c:pt>
                <c:pt idx="1397">
                  <c:v>266.35676000000001</c:v>
                </c:pt>
                <c:pt idx="1398">
                  <c:v>266.19349999999997</c:v>
                </c:pt>
                <c:pt idx="1399">
                  <c:v>266.05849999999998</c:v>
                </c:pt>
                <c:pt idx="1400">
                  <c:v>265.90586000000002</c:v>
                </c:pt>
                <c:pt idx="1401">
                  <c:v>265.74241999999998</c:v>
                </c:pt>
                <c:pt idx="1402">
                  <c:v>265.58798000000002</c:v>
                </c:pt>
                <c:pt idx="1403">
                  <c:v>265.45424000000003</c:v>
                </c:pt>
                <c:pt idx="1404">
                  <c:v>265.29926</c:v>
                </c:pt>
                <c:pt idx="1405">
                  <c:v>265.13959999999997</c:v>
                </c:pt>
                <c:pt idx="1406">
                  <c:v>265.00279999999998</c:v>
                </c:pt>
                <c:pt idx="1407">
                  <c:v>264.84926000000002</c:v>
                </c:pt>
                <c:pt idx="1408">
                  <c:v>264.71048000000002</c:v>
                </c:pt>
                <c:pt idx="1409">
                  <c:v>264.54703999999998</c:v>
                </c:pt>
                <c:pt idx="1410">
                  <c:v>264.41978</c:v>
                </c:pt>
                <c:pt idx="1411">
                  <c:v>264.27037999999999</c:v>
                </c:pt>
                <c:pt idx="1412">
                  <c:v>264.12223999999998</c:v>
                </c:pt>
                <c:pt idx="1413">
                  <c:v>263.95735999999999</c:v>
                </c:pt>
                <c:pt idx="1414">
                  <c:v>263.82992000000002</c:v>
                </c:pt>
                <c:pt idx="1415">
                  <c:v>263.70751999999999</c:v>
                </c:pt>
                <c:pt idx="1416">
                  <c:v>263.52895999999998</c:v>
                </c:pt>
                <c:pt idx="1417">
                  <c:v>263.39612</c:v>
                </c:pt>
                <c:pt idx="1418">
                  <c:v>263.26238000000001</c:v>
                </c:pt>
                <c:pt idx="1419">
                  <c:v>263.10811999999999</c:v>
                </c:pt>
                <c:pt idx="1420">
                  <c:v>262.94702000000001</c:v>
                </c:pt>
                <c:pt idx="1421">
                  <c:v>262.82227999999998</c:v>
                </c:pt>
                <c:pt idx="1422">
                  <c:v>262.67630000000003</c:v>
                </c:pt>
                <c:pt idx="1423">
                  <c:v>262.53733999999997</c:v>
                </c:pt>
                <c:pt idx="1424">
                  <c:v>262.39298000000002</c:v>
                </c:pt>
                <c:pt idx="1425">
                  <c:v>262.25276000000002</c:v>
                </c:pt>
                <c:pt idx="1426">
                  <c:v>262.10336000000001</c:v>
                </c:pt>
                <c:pt idx="1427">
                  <c:v>261.97196000000002</c:v>
                </c:pt>
                <c:pt idx="1428">
                  <c:v>261.85352</c:v>
                </c:pt>
                <c:pt idx="1429">
                  <c:v>261.71672000000001</c:v>
                </c:pt>
                <c:pt idx="1430">
                  <c:v>261.58064000000002</c:v>
                </c:pt>
                <c:pt idx="1431">
                  <c:v>261.41845999999998</c:v>
                </c:pt>
                <c:pt idx="1432">
                  <c:v>261.28958</c:v>
                </c:pt>
                <c:pt idx="1433">
                  <c:v>261.17005999999998</c:v>
                </c:pt>
                <c:pt idx="1434">
                  <c:v>261.02983999999998</c:v>
                </c:pt>
                <c:pt idx="1435">
                  <c:v>260.88116000000002</c:v>
                </c:pt>
                <c:pt idx="1436">
                  <c:v>260.77388000000002</c:v>
                </c:pt>
                <c:pt idx="1437">
                  <c:v>260.63276000000002</c:v>
                </c:pt>
                <c:pt idx="1438">
                  <c:v>260.47309999999999</c:v>
                </c:pt>
                <c:pt idx="1439">
                  <c:v>260.35789999999997</c:v>
                </c:pt>
                <c:pt idx="1440">
                  <c:v>260.23009999999999</c:v>
                </c:pt>
                <c:pt idx="1441">
                  <c:v>260.10860000000002</c:v>
                </c:pt>
                <c:pt idx="1442">
                  <c:v>259.95722000000001</c:v>
                </c:pt>
                <c:pt idx="1443">
                  <c:v>259.8494</c:v>
                </c:pt>
                <c:pt idx="1444">
                  <c:v>259.71584000000001</c:v>
                </c:pt>
                <c:pt idx="1445">
                  <c:v>259.59559999999999</c:v>
                </c:pt>
                <c:pt idx="1446">
                  <c:v>259.44026000000002</c:v>
                </c:pt>
                <c:pt idx="1447">
                  <c:v>259.32344000000001</c:v>
                </c:pt>
                <c:pt idx="1448">
                  <c:v>259.19959999999998</c:v>
                </c:pt>
                <c:pt idx="1449">
                  <c:v>259.05883999999998</c:v>
                </c:pt>
                <c:pt idx="1450">
                  <c:v>258.93464</c:v>
                </c:pt>
                <c:pt idx="1451">
                  <c:v>258.82123999999999</c:v>
                </c:pt>
                <c:pt idx="1452">
                  <c:v>258.67237999999998</c:v>
                </c:pt>
                <c:pt idx="1453">
                  <c:v>258.55682000000002</c:v>
                </c:pt>
                <c:pt idx="1454">
                  <c:v>258.45440000000002</c:v>
                </c:pt>
                <c:pt idx="1455">
                  <c:v>258.32101999999998</c:v>
                </c:pt>
                <c:pt idx="1456">
                  <c:v>258.16964000000002</c:v>
                </c:pt>
                <c:pt idx="1457">
                  <c:v>258.04003999999998</c:v>
                </c:pt>
                <c:pt idx="1458">
                  <c:v>257.92646000000002</c:v>
                </c:pt>
                <c:pt idx="1459">
                  <c:v>257.78768000000002</c:v>
                </c:pt>
                <c:pt idx="1460">
                  <c:v>257.65465999999998</c:v>
                </c:pt>
                <c:pt idx="1461">
                  <c:v>257.53838000000002</c:v>
                </c:pt>
                <c:pt idx="1462">
                  <c:v>257.41922</c:v>
                </c:pt>
                <c:pt idx="1463">
                  <c:v>257.29106000000002</c:v>
                </c:pt>
                <c:pt idx="1464">
                  <c:v>257.14904000000001</c:v>
                </c:pt>
                <c:pt idx="1465">
                  <c:v>257.03258</c:v>
                </c:pt>
                <c:pt idx="1466">
                  <c:v>256.90928000000002</c:v>
                </c:pt>
                <c:pt idx="1467">
                  <c:v>256.75970000000001</c:v>
                </c:pt>
                <c:pt idx="1468">
                  <c:v>256.6508</c:v>
                </c:pt>
                <c:pt idx="1469">
                  <c:v>256.51094000000001</c:v>
                </c:pt>
                <c:pt idx="1470">
                  <c:v>256.38997999999998</c:v>
                </c:pt>
                <c:pt idx="1471">
                  <c:v>256.24759999999998</c:v>
                </c:pt>
                <c:pt idx="1472">
                  <c:v>256.12394</c:v>
                </c:pt>
                <c:pt idx="1473">
                  <c:v>255.99433999999999</c:v>
                </c:pt>
                <c:pt idx="1474">
                  <c:v>255.87338</c:v>
                </c:pt>
                <c:pt idx="1475">
                  <c:v>255.74144000000001</c:v>
                </c:pt>
                <c:pt idx="1476">
                  <c:v>255.61886000000001</c:v>
                </c:pt>
                <c:pt idx="1477">
                  <c:v>255.4853</c:v>
                </c:pt>
                <c:pt idx="1478">
                  <c:v>255.34183999999999</c:v>
                </c:pt>
                <c:pt idx="1479">
                  <c:v>255.23815999999999</c:v>
                </c:pt>
                <c:pt idx="1480">
                  <c:v>255.10082</c:v>
                </c:pt>
                <c:pt idx="1481">
                  <c:v>254.96132</c:v>
                </c:pt>
                <c:pt idx="1482">
                  <c:v>254.81876</c:v>
                </c:pt>
                <c:pt idx="1483">
                  <c:v>254.70895999999999</c:v>
                </c:pt>
                <c:pt idx="1484">
                  <c:v>254.57738000000001</c:v>
                </c:pt>
                <c:pt idx="1485">
                  <c:v>254.43806000000001</c:v>
                </c:pt>
                <c:pt idx="1486">
                  <c:v>254.28020000000001</c:v>
                </c:pt>
                <c:pt idx="1487">
                  <c:v>254.16878</c:v>
                </c:pt>
                <c:pt idx="1488">
                  <c:v>254.04584</c:v>
                </c:pt>
                <c:pt idx="1489">
                  <c:v>253.88672</c:v>
                </c:pt>
                <c:pt idx="1490">
                  <c:v>253.76612</c:v>
                </c:pt>
                <c:pt idx="1491">
                  <c:v>253.63705999999999</c:v>
                </c:pt>
                <c:pt idx="1492">
                  <c:v>253.50602000000001</c:v>
                </c:pt>
                <c:pt idx="1493">
                  <c:v>253.34672</c:v>
                </c:pt>
                <c:pt idx="1494">
                  <c:v>253.23007999999999</c:v>
                </c:pt>
                <c:pt idx="1495">
                  <c:v>253.10713999999999</c:v>
                </c:pt>
                <c:pt idx="1496">
                  <c:v>252.9581</c:v>
                </c:pt>
                <c:pt idx="1497">
                  <c:v>252.83011999999999</c:v>
                </c:pt>
                <c:pt idx="1498">
                  <c:v>252.70285999999999</c:v>
                </c:pt>
                <c:pt idx="1499">
                  <c:v>252.54931999999999</c:v>
                </c:pt>
                <c:pt idx="1500">
                  <c:v>252.41540000000001</c:v>
                </c:pt>
                <c:pt idx="1501">
                  <c:v>252.29372000000001</c:v>
                </c:pt>
                <c:pt idx="1502">
                  <c:v>252.17420000000001</c:v>
                </c:pt>
                <c:pt idx="1503">
                  <c:v>252.04694000000001</c:v>
                </c:pt>
                <c:pt idx="1504">
                  <c:v>251.89897999999999</c:v>
                </c:pt>
                <c:pt idx="1505">
                  <c:v>251.77477999999999</c:v>
                </c:pt>
                <c:pt idx="1506">
                  <c:v>251.63005999999999</c:v>
                </c:pt>
                <c:pt idx="1507">
                  <c:v>251.50729999999999</c:v>
                </c:pt>
                <c:pt idx="1508">
                  <c:v>251.35087999999999</c:v>
                </c:pt>
                <c:pt idx="1509">
                  <c:v>251.2328</c:v>
                </c:pt>
                <c:pt idx="1510">
                  <c:v>251.10212000000001</c:v>
                </c:pt>
                <c:pt idx="1511">
                  <c:v>250.95776000000001</c:v>
                </c:pt>
                <c:pt idx="1512">
                  <c:v>250.84021999999999</c:v>
                </c:pt>
                <c:pt idx="1513">
                  <c:v>250.70558</c:v>
                </c:pt>
                <c:pt idx="1514">
                  <c:v>250.56464</c:v>
                </c:pt>
                <c:pt idx="1515">
                  <c:v>250.42658</c:v>
                </c:pt>
                <c:pt idx="1516">
                  <c:v>250.28456</c:v>
                </c:pt>
                <c:pt idx="1517">
                  <c:v>250.16162</c:v>
                </c:pt>
                <c:pt idx="1518">
                  <c:v>250.04264000000001</c:v>
                </c:pt>
                <c:pt idx="1519">
                  <c:v>249.90332000000001</c:v>
                </c:pt>
                <c:pt idx="1520">
                  <c:v>249.79082</c:v>
                </c:pt>
                <c:pt idx="1521">
                  <c:v>249.66842</c:v>
                </c:pt>
                <c:pt idx="1522">
                  <c:v>249.51056</c:v>
                </c:pt>
                <c:pt idx="1523">
                  <c:v>249.3725</c:v>
                </c:pt>
                <c:pt idx="1524">
                  <c:v>249.25747999999999</c:v>
                </c:pt>
                <c:pt idx="1525">
                  <c:v>249.13112000000001</c:v>
                </c:pt>
                <c:pt idx="1526">
                  <c:v>248.98298</c:v>
                </c:pt>
                <c:pt idx="1527">
                  <c:v>248.84726000000001</c:v>
                </c:pt>
                <c:pt idx="1528">
                  <c:v>248.72504000000001</c:v>
                </c:pt>
                <c:pt idx="1529">
                  <c:v>248.60120000000001</c:v>
                </c:pt>
                <c:pt idx="1530">
                  <c:v>248.45504</c:v>
                </c:pt>
                <c:pt idx="1531">
                  <c:v>248.34092000000001</c:v>
                </c:pt>
                <c:pt idx="1532">
                  <c:v>248.20934</c:v>
                </c:pt>
                <c:pt idx="1533">
                  <c:v>248.07794000000001</c:v>
                </c:pt>
                <c:pt idx="1534">
                  <c:v>247.95248000000001</c:v>
                </c:pt>
                <c:pt idx="1535">
                  <c:v>247.82522</c:v>
                </c:pt>
                <c:pt idx="1536">
                  <c:v>247.70138</c:v>
                </c:pt>
                <c:pt idx="1537">
                  <c:v>247.57592</c:v>
                </c:pt>
                <c:pt idx="1538">
                  <c:v>247.43516</c:v>
                </c:pt>
                <c:pt idx="1539">
                  <c:v>247.3313</c:v>
                </c:pt>
                <c:pt idx="1540">
                  <c:v>247.21250000000001</c:v>
                </c:pt>
                <c:pt idx="1541">
                  <c:v>247.07660000000001</c:v>
                </c:pt>
                <c:pt idx="1542">
                  <c:v>246.95473999999999</c:v>
                </c:pt>
                <c:pt idx="1543">
                  <c:v>246.8381</c:v>
                </c:pt>
                <c:pt idx="1544">
                  <c:v>246.69932</c:v>
                </c:pt>
                <c:pt idx="1545">
                  <c:v>246.58106000000001</c:v>
                </c:pt>
                <c:pt idx="1546">
                  <c:v>246.45254</c:v>
                </c:pt>
                <c:pt idx="1547">
                  <c:v>246.31862000000001</c:v>
                </c:pt>
                <c:pt idx="1548">
                  <c:v>246.17822000000001</c:v>
                </c:pt>
                <c:pt idx="1549">
                  <c:v>246.08984000000001</c:v>
                </c:pt>
                <c:pt idx="1550">
                  <c:v>245.97013999999999</c:v>
                </c:pt>
                <c:pt idx="1551">
                  <c:v>245.83748</c:v>
                </c:pt>
                <c:pt idx="1552">
                  <c:v>245.70086000000001</c:v>
                </c:pt>
                <c:pt idx="1553">
                  <c:v>245.58781999999999</c:v>
                </c:pt>
                <c:pt idx="1554">
                  <c:v>245.45138</c:v>
                </c:pt>
                <c:pt idx="1555">
                  <c:v>245.30792</c:v>
                </c:pt>
                <c:pt idx="1556">
                  <c:v>245.18624</c:v>
                </c:pt>
                <c:pt idx="1557">
                  <c:v>245.09281999999999</c:v>
                </c:pt>
                <c:pt idx="1558">
                  <c:v>244.97185999999999</c:v>
                </c:pt>
                <c:pt idx="1559">
                  <c:v>244.83794</c:v>
                </c:pt>
                <c:pt idx="1560">
                  <c:v>244.72417999999999</c:v>
                </c:pt>
                <c:pt idx="1561">
                  <c:v>244.59728000000001</c:v>
                </c:pt>
                <c:pt idx="1562">
                  <c:v>244.45921999999999</c:v>
                </c:pt>
                <c:pt idx="1563">
                  <c:v>244.33627999999999</c:v>
                </c:pt>
                <c:pt idx="1564">
                  <c:v>244.22576000000001</c:v>
                </c:pt>
                <c:pt idx="1565">
                  <c:v>244.09039999999999</c:v>
                </c:pt>
                <c:pt idx="1566">
                  <c:v>243.96224000000001</c:v>
                </c:pt>
                <c:pt idx="1567">
                  <c:v>243.8501</c:v>
                </c:pt>
                <c:pt idx="1568">
                  <c:v>243.73256000000001</c:v>
                </c:pt>
                <c:pt idx="1569">
                  <c:v>243.62042</c:v>
                </c:pt>
                <c:pt idx="1570">
                  <c:v>243.48686000000001</c:v>
                </c:pt>
                <c:pt idx="1571">
                  <c:v>243.36122</c:v>
                </c:pt>
                <c:pt idx="1572">
                  <c:v>243.25484</c:v>
                </c:pt>
                <c:pt idx="1573">
                  <c:v>243.09716</c:v>
                </c:pt>
                <c:pt idx="1574">
                  <c:v>242.98034000000001</c:v>
                </c:pt>
                <c:pt idx="1575">
                  <c:v>242.87432000000001</c:v>
                </c:pt>
                <c:pt idx="1576">
                  <c:v>242.75641999999999</c:v>
                </c:pt>
                <c:pt idx="1577">
                  <c:v>242.61457999999999</c:v>
                </c:pt>
                <c:pt idx="1578">
                  <c:v>242.50298000000001</c:v>
                </c:pt>
                <c:pt idx="1579">
                  <c:v>242.39768000000001</c:v>
                </c:pt>
                <c:pt idx="1580">
                  <c:v>242.27294000000001</c:v>
                </c:pt>
                <c:pt idx="1581">
                  <c:v>242.13344000000001</c:v>
                </c:pt>
                <c:pt idx="1582">
                  <c:v>242.02094</c:v>
                </c:pt>
                <c:pt idx="1583">
                  <c:v>241.89134000000001</c:v>
                </c:pt>
                <c:pt idx="1584">
                  <c:v>241.75435999999999</c:v>
                </c:pt>
                <c:pt idx="1585">
                  <c:v>241.63484</c:v>
                </c:pt>
                <c:pt idx="1586">
                  <c:v>241.53242</c:v>
                </c:pt>
                <c:pt idx="1587">
                  <c:v>241.41146000000001</c:v>
                </c:pt>
                <c:pt idx="1588">
                  <c:v>241.27034</c:v>
                </c:pt>
                <c:pt idx="1589">
                  <c:v>241.15711999999999</c:v>
                </c:pt>
                <c:pt idx="1590">
                  <c:v>241.02950000000001</c:v>
                </c:pt>
                <c:pt idx="1591">
                  <c:v>240.91087999999999</c:v>
                </c:pt>
                <c:pt idx="1592">
                  <c:v>240.78775999999999</c:v>
                </c:pt>
                <c:pt idx="1593">
                  <c:v>240.67418000000001</c:v>
                </c:pt>
                <c:pt idx="1594">
                  <c:v>240.5318</c:v>
                </c:pt>
                <c:pt idx="1595">
                  <c:v>240.41623999999999</c:v>
                </c:pt>
                <c:pt idx="1596">
                  <c:v>240.29491999999999</c:v>
                </c:pt>
                <c:pt idx="1597">
                  <c:v>240.17954</c:v>
                </c:pt>
                <c:pt idx="1598">
                  <c:v>240.04975999999999</c:v>
                </c:pt>
                <c:pt idx="1599">
                  <c:v>239.91494</c:v>
                </c:pt>
                <c:pt idx="1600">
                  <c:v>239.80333999999999</c:v>
                </c:pt>
                <c:pt idx="1601">
                  <c:v>239.67176000000001</c:v>
                </c:pt>
                <c:pt idx="1602">
                  <c:v>239.56196</c:v>
                </c:pt>
                <c:pt idx="1603">
                  <c:v>239.44460000000001</c:v>
                </c:pt>
                <c:pt idx="1604">
                  <c:v>239.32346000000001</c:v>
                </c:pt>
                <c:pt idx="1605">
                  <c:v>239.19007999999999</c:v>
                </c:pt>
                <c:pt idx="1606">
                  <c:v>239.0504</c:v>
                </c:pt>
                <c:pt idx="1607">
                  <c:v>238.93052</c:v>
                </c:pt>
                <c:pt idx="1608">
                  <c:v>238.81478000000001</c:v>
                </c:pt>
                <c:pt idx="1609">
                  <c:v>238.69076000000001</c:v>
                </c:pt>
                <c:pt idx="1610">
                  <c:v>238.55918</c:v>
                </c:pt>
                <c:pt idx="1611">
                  <c:v>238.43822</c:v>
                </c:pt>
                <c:pt idx="1612">
                  <c:v>238.32320000000001</c:v>
                </c:pt>
                <c:pt idx="1613">
                  <c:v>238.20944</c:v>
                </c:pt>
                <c:pt idx="1614">
                  <c:v>238.07426000000001</c:v>
                </c:pt>
                <c:pt idx="1615">
                  <c:v>237.94970000000001</c:v>
                </c:pt>
                <c:pt idx="1616">
                  <c:v>237.8399</c:v>
                </c:pt>
                <c:pt idx="1617">
                  <c:v>237.71083999999999</c:v>
                </c:pt>
                <c:pt idx="1618">
                  <c:v>237.58358000000001</c:v>
                </c:pt>
                <c:pt idx="1619">
                  <c:v>237.47648000000001</c:v>
                </c:pt>
                <c:pt idx="1620">
                  <c:v>237.34868</c:v>
                </c:pt>
                <c:pt idx="1621">
                  <c:v>237.21583999999999</c:v>
                </c:pt>
                <c:pt idx="1622">
                  <c:v>237.09361999999999</c:v>
                </c:pt>
                <c:pt idx="1623">
                  <c:v>236.99047999999999</c:v>
                </c:pt>
                <c:pt idx="1624">
                  <c:v>236.87564</c:v>
                </c:pt>
                <c:pt idx="1625">
                  <c:v>236.70769999999999</c:v>
                </c:pt>
                <c:pt idx="1626">
                  <c:v>236.59448</c:v>
                </c:pt>
                <c:pt idx="1627">
                  <c:v>236.48179999999999</c:v>
                </c:pt>
                <c:pt idx="1628">
                  <c:v>236.34229999999999</c:v>
                </c:pt>
                <c:pt idx="1629">
                  <c:v>236.22566</c:v>
                </c:pt>
                <c:pt idx="1630">
                  <c:v>236.1317</c:v>
                </c:pt>
                <c:pt idx="1631">
                  <c:v>235.98985999999999</c:v>
                </c:pt>
                <c:pt idx="1632">
                  <c:v>235.8545</c:v>
                </c:pt>
                <c:pt idx="1633">
                  <c:v>235.73965999999999</c:v>
                </c:pt>
                <c:pt idx="1634">
                  <c:v>235.61689999999999</c:v>
                </c:pt>
                <c:pt idx="1635">
                  <c:v>235.48514</c:v>
                </c:pt>
                <c:pt idx="1636">
                  <c:v>235.36112</c:v>
                </c:pt>
                <c:pt idx="1637">
                  <c:v>235.25654</c:v>
                </c:pt>
                <c:pt idx="1638">
                  <c:v>235.13234</c:v>
                </c:pt>
                <c:pt idx="1639">
                  <c:v>235.00417999999999</c:v>
                </c:pt>
                <c:pt idx="1640">
                  <c:v>234.88448</c:v>
                </c:pt>
                <c:pt idx="1641">
                  <c:v>234.7826</c:v>
                </c:pt>
                <c:pt idx="1642">
                  <c:v>234.64922000000001</c:v>
                </c:pt>
                <c:pt idx="1643">
                  <c:v>234.5162</c:v>
                </c:pt>
                <c:pt idx="1644">
                  <c:v>234.39236</c:v>
                </c:pt>
                <c:pt idx="1645">
                  <c:v>234.28075999999999</c:v>
                </c:pt>
                <c:pt idx="1646">
                  <c:v>234.14738</c:v>
                </c:pt>
                <c:pt idx="1647">
                  <c:v>234.02264</c:v>
                </c:pt>
                <c:pt idx="1648">
                  <c:v>233.90294</c:v>
                </c:pt>
                <c:pt idx="1649">
                  <c:v>233.79241999999999</c:v>
                </c:pt>
                <c:pt idx="1650">
                  <c:v>233.66336000000001</c:v>
                </c:pt>
                <c:pt idx="1651">
                  <c:v>233.53394</c:v>
                </c:pt>
                <c:pt idx="1652">
                  <c:v>233.43512000000001</c:v>
                </c:pt>
                <c:pt idx="1653">
                  <c:v>233.31182000000001</c:v>
                </c:pt>
                <c:pt idx="1654">
                  <c:v>233.17088000000001</c:v>
                </c:pt>
                <c:pt idx="1655">
                  <c:v>233.04866000000001</c:v>
                </c:pt>
                <c:pt idx="1656">
                  <c:v>232.93472</c:v>
                </c:pt>
                <c:pt idx="1657">
                  <c:v>232.7927</c:v>
                </c:pt>
                <c:pt idx="1658">
                  <c:v>232.68109999999999</c:v>
                </c:pt>
                <c:pt idx="1659">
                  <c:v>232.56392</c:v>
                </c:pt>
                <c:pt idx="1660">
                  <c:v>232.46492000000001</c:v>
                </c:pt>
                <c:pt idx="1661">
                  <c:v>232.32632000000001</c:v>
                </c:pt>
                <c:pt idx="1662">
                  <c:v>232.20284000000001</c:v>
                </c:pt>
                <c:pt idx="1663">
                  <c:v>232.10419999999999</c:v>
                </c:pt>
                <c:pt idx="1664">
                  <c:v>231.98432</c:v>
                </c:pt>
                <c:pt idx="1665">
                  <c:v>231.83869999999999</c:v>
                </c:pt>
                <c:pt idx="1666">
                  <c:v>231.73034000000001</c:v>
                </c:pt>
                <c:pt idx="1667">
                  <c:v>231.62306000000001</c:v>
                </c:pt>
                <c:pt idx="1668">
                  <c:v>231.46250000000001</c:v>
                </c:pt>
                <c:pt idx="1669">
                  <c:v>231.34945999999999</c:v>
                </c:pt>
                <c:pt idx="1670">
                  <c:v>231.24325999999999</c:v>
                </c:pt>
                <c:pt idx="1671">
                  <c:v>231.12662</c:v>
                </c:pt>
                <c:pt idx="1672">
                  <c:v>230.9864</c:v>
                </c:pt>
                <c:pt idx="1673">
                  <c:v>230.87894</c:v>
                </c:pt>
                <c:pt idx="1674">
                  <c:v>230.75762</c:v>
                </c:pt>
                <c:pt idx="1675">
                  <c:v>230.65394000000001</c:v>
                </c:pt>
                <c:pt idx="1676">
                  <c:v>230.52578</c:v>
                </c:pt>
                <c:pt idx="1677">
                  <c:v>230.39923999999999</c:v>
                </c:pt>
                <c:pt idx="1678">
                  <c:v>230.28440000000001</c:v>
                </c:pt>
                <c:pt idx="1679">
                  <c:v>230.14544000000001</c:v>
                </c:pt>
                <c:pt idx="1680">
                  <c:v>230.04194000000001</c:v>
                </c:pt>
                <c:pt idx="1681">
                  <c:v>229.94816</c:v>
                </c:pt>
                <c:pt idx="1682">
                  <c:v>229.83044000000001</c:v>
                </c:pt>
                <c:pt idx="1683">
                  <c:v>229.68031999999999</c:v>
                </c:pt>
                <c:pt idx="1684">
                  <c:v>229.56638000000001</c:v>
                </c:pt>
                <c:pt idx="1685">
                  <c:v>229.45838000000001</c:v>
                </c:pt>
                <c:pt idx="1686">
                  <c:v>229.32499999999999</c:v>
                </c:pt>
                <c:pt idx="1687">
                  <c:v>229.21106</c:v>
                </c:pt>
                <c:pt idx="1688">
                  <c:v>229.09460000000001</c:v>
                </c:pt>
                <c:pt idx="1689">
                  <c:v>228.97886</c:v>
                </c:pt>
                <c:pt idx="1690">
                  <c:v>228.84961999999999</c:v>
                </c:pt>
                <c:pt idx="1691">
                  <c:v>228.72470000000001</c:v>
                </c:pt>
                <c:pt idx="1692">
                  <c:v>228.6266</c:v>
                </c:pt>
                <c:pt idx="1693">
                  <c:v>228.52670000000001</c:v>
                </c:pt>
                <c:pt idx="1694">
                  <c:v>228.37136000000001</c:v>
                </c:pt>
                <c:pt idx="1695">
                  <c:v>228.26336000000001</c:v>
                </c:pt>
                <c:pt idx="1696">
                  <c:v>228.1559</c:v>
                </c:pt>
                <c:pt idx="1697">
                  <c:v>228.01820000000001</c:v>
                </c:pt>
                <c:pt idx="1698">
                  <c:v>227.90227999999999</c:v>
                </c:pt>
                <c:pt idx="1699">
                  <c:v>227.78960000000001</c:v>
                </c:pt>
                <c:pt idx="1700">
                  <c:v>227.678</c:v>
                </c:pt>
                <c:pt idx="1701">
                  <c:v>227.55938</c:v>
                </c:pt>
                <c:pt idx="1702">
                  <c:v>227.44597999999999</c:v>
                </c:pt>
                <c:pt idx="1703">
                  <c:v>227.33851999999999</c:v>
                </c:pt>
                <c:pt idx="1704">
                  <c:v>227.2244</c:v>
                </c:pt>
                <c:pt idx="1705">
                  <c:v>227.09048000000001</c:v>
                </c:pt>
                <c:pt idx="1706">
                  <c:v>226.97564</c:v>
                </c:pt>
                <c:pt idx="1707">
                  <c:v>226.86206000000001</c:v>
                </c:pt>
                <c:pt idx="1708">
                  <c:v>226.73228</c:v>
                </c:pt>
                <c:pt idx="1709">
                  <c:v>226.61761999999999</c:v>
                </c:pt>
                <c:pt idx="1710">
                  <c:v>226.50710000000001</c:v>
                </c:pt>
                <c:pt idx="1711">
                  <c:v>226.40593999999999</c:v>
                </c:pt>
                <c:pt idx="1712">
                  <c:v>226.28066000000001</c:v>
                </c:pt>
                <c:pt idx="1713">
                  <c:v>226.16149999999999</c:v>
                </c:pt>
                <c:pt idx="1714">
                  <c:v>226.05260000000001</c:v>
                </c:pt>
                <c:pt idx="1715">
                  <c:v>225.93379999999999</c:v>
                </c:pt>
                <c:pt idx="1716">
                  <c:v>225.81554</c:v>
                </c:pt>
                <c:pt idx="1717">
                  <c:v>225.70826</c:v>
                </c:pt>
                <c:pt idx="1718">
                  <c:v>225.60908000000001</c:v>
                </c:pt>
                <c:pt idx="1719">
                  <c:v>225.47785999999999</c:v>
                </c:pt>
                <c:pt idx="1720">
                  <c:v>225.34520000000001</c:v>
                </c:pt>
                <c:pt idx="1721">
                  <c:v>225.2516</c:v>
                </c:pt>
                <c:pt idx="1722">
                  <c:v>225.13316</c:v>
                </c:pt>
                <c:pt idx="1723">
                  <c:v>224.99672000000001</c:v>
                </c:pt>
                <c:pt idx="1724">
                  <c:v>224.88242</c:v>
                </c:pt>
                <c:pt idx="1725">
                  <c:v>224.78522000000001</c:v>
                </c:pt>
                <c:pt idx="1726">
                  <c:v>224.654</c:v>
                </c:pt>
                <c:pt idx="1727">
                  <c:v>224.54293999999999</c:v>
                </c:pt>
                <c:pt idx="1728">
                  <c:v>224.44358</c:v>
                </c:pt>
                <c:pt idx="1729">
                  <c:v>224.33882</c:v>
                </c:pt>
                <c:pt idx="1730">
                  <c:v>224.21281999999999</c:v>
                </c:pt>
                <c:pt idx="1731">
                  <c:v>224.09672</c:v>
                </c:pt>
                <c:pt idx="1732">
                  <c:v>223.99807999999999</c:v>
                </c:pt>
                <c:pt idx="1733">
                  <c:v>223.88432</c:v>
                </c:pt>
                <c:pt idx="1734">
                  <c:v>223.74932000000001</c:v>
                </c:pt>
                <c:pt idx="1735">
                  <c:v>223.63808</c:v>
                </c:pt>
                <c:pt idx="1736">
                  <c:v>223.52575999999999</c:v>
                </c:pt>
                <c:pt idx="1737">
                  <c:v>223.40263999999999</c:v>
                </c:pt>
                <c:pt idx="1738">
                  <c:v>223.29374000000001</c:v>
                </c:pt>
                <c:pt idx="1739">
                  <c:v>223.19798</c:v>
                </c:pt>
                <c:pt idx="1740">
                  <c:v>223.08583999999999</c:v>
                </c:pt>
                <c:pt idx="1741">
                  <c:v>222.95516000000001</c:v>
                </c:pt>
                <c:pt idx="1742">
                  <c:v>222.83851999999999</c:v>
                </c:pt>
                <c:pt idx="1743">
                  <c:v>222.7217</c:v>
                </c:pt>
                <c:pt idx="1744">
                  <c:v>222.62791999999999</c:v>
                </c:pt>
                <c:pt idx="1745">
                  <c:v>222.50857999999999</c:v>
                </c:pt>
                <c:pt idx="1746">
                  <c:v>222.40778</c:v>
                </c:pt>
                <c:pt idx="1747">
                  <c:v>222.30338</c:v>
                </c:pt>
                <c:pt idx="1748">
                  <c:v>222.16640000000001</c:v>
                </c:pt>
                <c:pt idx="1749">
                  <c:v>222.0548</c:v>
                </c:pt>
                <c:pt idx="1750">
                  <c:v>221.95274000000001</c:v>
                </c:pt>
                <c:pt idx="1751">
                  <c:v>221.84096</c:v>
                </c:pt>
                <c:pt idx="1752">
                  <c:v>221.72072</c:v>
                </c:pt>
                <c:pt idx="1753">
                  <c:v>221.60210000000001</c:v>
                </c:pt>
                <c:pt idx="1754">
                  <c:v>221.50778</c:v>
                </c:pt>
                <c:pt idx="1755">
                  <c:v>221.39240000000001</c:v>
                </c:pt>
                <c:pt idx="1756">
                  <c:v>221.26802000000001</c:v>
                </c:pt>
                <c:pt idx="1757">
                  <c:v>221.16164000000001</c:v>
                </c:pt>
                <c:pt idx="1758">
                  <c:v>221.06191999999999</c:v>
                </c:pt>
                <c:pt idx="1759">
                  <c:v>220.93808000000001</c:v>
                </c:pt>
                <c:pt idx="1760">
                  <c:v>220.81765999999999</c:v>
                </c:pt>
                <c:pt idx="1761">
                  <c:v>220.71325999999999</c:v>
                </c:pt>
                <c:pt idx="1762">
                  <c:v>220.61192</c:v>
                </c:pt>
                <c:pt idx="1763">
                  <c:v>220.48321999999999</c:v>
                </c:pt>
                <c:pt idx="1764">
                  <c:v>220.37396000000001</c:v>
                </c:pt>
                <c:pt idx="1765">
                  <c:v>220.27567999999999</c:v>
                </c:pt>
                <c:pt idx="1766">
                  <c:v>220.15201999999999</c:v>
                </c:pt>
                <c:pt idx="1767">
                  <c:v>220.0532</c:v>
                </c:pt>
                <c:pt idx="1768">
                  <c:v>219.93673999999999</c:v>
                </c:pt>
                <c:pt idx="1769">
                  <c:v>219.83503999999999</c:v>
                </c:pt>
                <c:pt idx="1770">
                  <c:v>219.7148</c:v>
                </c:pt>
                <c:pt idx="1771">
                  <c:v>219.59798000000001</c:v>
                </c:pt>
                <c:pt idx="1772">
                  <c:v>219.49592000000001</c:v>
                </c:pt>
                <c:pt idx="1773">
                  <c:v>219.39565999999999</c:v>
                </c:pt>
                <c:pt idx="1774">
                  <c:v>219.26012</c:v>
                </c:pt>
                <c:pt idx="1775">
                  <c:v>219.14959999999999</c:v>
                </c:pt>
                <c:pt idx="1776">
                  <c:v>219.07040000000001</c:v>
                </c:pt>
                <c:pt idx="1777">
                  <c:v>218.95214000000001</c:v>
                </c:pt>
                <c:pt idx="1778">
                  <c:v>218.82038</c:v>
                </c:pt>
                <c:pt idx="1779">
                  <c:v>218.72138000000001</c:v>
                </c:pt>
                <c:pt idx="1780">
                  <c:v>218.6294</c:v>
                </c:pt>
                <c:pt idx="1781">
                  <c:v>218.49979999999999</c:v>
                </c:pt>
                <c:pt idx="1782">
                  <c:v>218.3828</c:v>
                </c:pt>
                <c:pt idx="1783">
                  <c:v>218.29172</c:v>
                </c:pt>
                <c:pt idx="1784">
                  <c:v>218.19002</c:v>
                </c:pt>
                <c:pt idx="1785">
                  <c:v>218.07302000000001</c:v>
                </c:pt>
                <c:pt idx="1786">
                  <c:v>217.95205999999999</c:v>
                </c:pt>
                <c:pt idx="1787">
                  <c:v>217.85306</c:v>
                </c:pt>
                <c:pt idx="1788">
                  <c:v>217.74379999999999</c:v>
                </c:pt>
                <c:pt idx="1789">
                  <c:v>217.63346000000001</c:v>
                </c:pt>
                <c:pt idx="1790">
                  <c:v>217.52492000000001</c:v>
                </c:pt>
                <c:pt idx="1791">
                  <c:v>217.41980000000001</c:v>
                </c:pt>
                <c:pt idx="1792">
                  <c:v>217.30387999999999</c:v>
                </c:pt>
                <c:pt idx="1793">
                  <c:v>217.19443999999999</c:v>
                </c:pt>
                <c:pt idx="1794">
                  <c:v>217.10318000000001</c:v>
                </c:pt>
                <c:pt idx="1795">
                  <c:v>217.00201999999999</c:v>
                </c:pt>
                <c:pt idx="1796">
                  <c:v>216.87889999999999</c:v>
                </c:pt>
                <c:pt idx="1797">
                  <c:v>216.74894</c:v>
                </c:pt>
                <c:pt idx="1798">
                  <c:v>216.64957999999999</c:v>
                </c:pt>
                <c:pt idx="1799">
                  <c:v>216.54949999999999</c:v>
                </c:pt>
                <c:pt idx="1800">
                  <c:v>216.44816</c:v>
                </c:pt>
                <c:pt idx="1801">
                  <c:v>216.34898000000001</c:v>
                </c:pt>
                <c:pt idx="1802">
                  <c:v>216.26132000000001</c:v>
                </c:pt>
                <c:pt idx="1803">
                  <c:v>216.12271999999999</c:v>
                </c:pt>
                <c:pt idx="1804">
                  <c:v>216.01669999999999</c:v>
                </c:pt>
                <c:pt idx="1805">
                  <c:v>215.92004</c:v>
                </c:pt>
                <c:pt idx="1806">
                  <c:v>215.81077999999999</c:v>
                </c:pt>
                <c:pt idx="1807">
                  <c:v>215.70728</c:v>
                </c:pt>
                <c:pt idx="1808">
                  <c:v>215.59262000000001</c:v>
                </c:pt>
                <c:pt idx="1809">
                  <c:v>215.49145999999999</c:v>
                </c:pt>
                <c:pt idx="1810">
                  <c:v>215.38723999999999</c:v>
                </c:pt>
                <c:pt idx="1811">
                  <c:v>215.27186</c:v>
                </c:pt>
                <c:pt idx="1812">
                  <c:v>215.17789999999999</c:v>
                </c:pt>
                <c:pt idx="1813">
                  <c:v>215.07602</c:v>
                </c:pt>
                <c:pt idx="1814">
                  <c:v>214.96495999999999</c:v>
                </c:pt>
                <c:pt idx="1815">
                  <c:v>214.87190000000001</c:v>
                </c:pt>
                <c:pt idx="1816">
                  <c:v>214.78837999999999</c:v>
                </c:pt>
                <c:pt idx="1817">
                  <c:v>214.65428</c:v>
                </c:pt>
                <c:pt idx="1818">
                  <c:v>214.54988</c:v>
                </c:pt>
                <c:pt idx="1819">
                  <c:v>214.45375999999999</c:v>
                </c:pt>
                <c:pt idx="1820">
                  <c:v>214.35133999999999</c:v>
                </c:pt>
                <c:pt idx="1821">
                  <c:v>214.22371999999999</c:v>
                </c:pt>
                <c:pt idx="1822">
                  <c:v>214.12868</c:v>
                </c:pt>
                <c:pt idx="1823">
                  <c:v>214.0196</c:v>
                </c:pt>
                <c:pt idx="1824">
                  <c:v>213.9323</c:v>
                </c:pt>
                <c:pt idx="1825">
                  <c:v>213.8117</c:v>
                </c:pt>
                <c:pt idx="1826">
                  <c:v>213.70568</c:v>
                </c:pt>
                <c:pt idx="1827">
                  <c:v>213.59335999999999</c:v>
                </c:pt>
                <c:pt idx="1828">
                  <c:v>213.48769999999999</c:v>
                </c:pt>
                <c:pt idx="1829">
                  <c:v>213.38564</c:v>
                </c:pt>
                <c:pt idx="1830">
                  <c:v>213.29006000000001</c:v>
                </c:pt>
                <c:pt idx="1831">
                  <c:v>213.20024000000001</c:v>
                </c:pt>
                <c:pt idx="1832">
                  <c:v>213.07064</c:v>
                </c:pt>
                <c:pt idx="1833">
                  <c:v>212.96552</c:v>
                </c:pt>
                <c:pt idx="1834">
                  <c:v>212.86994000000001</c:v>
                </c:pt>
                <c:pt idx="1835">
                  <c:v>212.76841999999999</c:v>
                </c:pt>
                <c:pt idx="1836">
                  <c:v>212.66762</c:v>
                </c:pt>
                <c:pt idx="1837">
                  <c:v>212.56034</c:v>
                </c:pt>
                <c:pt idx="1838">
                  <c:v>212.44802000000001</c:v>
                </c:pt>
                <c:pt idx="1839">
                  <c:v>212.35136</c:v>
                </c:pt>
                <c:pt idx="1840">
                  <c:v>212.25128000000001</c:v>
                </c:pt>
                <c:pt idx="1841">
                  <c:v>212.15353999999999</c:v>
                </c:pt>
                <c:pt idx="1842">
                  <c:v>212.06245999999999</c:v>
                </c:pt>
                <c:pt idx="1843">
                  <c:v>211.952102</c:v>
                </c:pt>
                <c:pt idx="1844">
                  <c:v>211.843616</c:v>
                </c:pt>
                <c:pt idx="1845">
                  <c:v>211.74889999999999</c:v>
                </c:pt>
                <c:pt idx="1846">
                  <c:v>211.623548</c:v>
                </c:pt>
                <c:pt idx="1847">
                  <c:v>211.52886799999999</c:v>
                </c:pt>
                <c:pt idx="1848">
                  <c:v>211.426952</c:v>
                </c:pt>
                <c:pt idx="1849">
                  <c:v>211.34078600000001</c:v>
                </c:pt>
                <c:pt idx="1850">
                  <c:v>211.233902</c:v>
                </c:pt>
                <c:pt idx="1851">
                  <c:v>211.127972</c:v>
                </c:pt>
                <c:pt idx="1852">
                  <c:v>211.03079</c:v>
                </c:pt>
                <c:pt idx="1853">
                  <c:v>210.95464999999999</c:v>
                </c:pt>
                <c:pt idx="1854">
                  <c:v>210.82632799999999</c:v>
                </c:pt>
                <c:pt idx="1855">
                  <c:v>210.71791400000001</c:v>
                </c:pt>
                <c:pt idx="1856">
                  <c:v>210.62141600000001</c:v>
                </c:pt>
                <c:pt idx="1857">
                  <c:v>210.52720400000001</c:v>
                </c:pt>
                <c:pt idx="1858">
                  <c:v>210.4358</c:v>
                </c:pt>
                <c:pt idx="1859">
                  <c:v>210.320168</c:v>
                </c:pt>
                <c:pt idx="1860">
                  <c:v>210.21942200000001</c:v>
                </c:pt>
                <c:pt idx="1861">
                  <c:v>210.12125</c:v>
                </c:pt>
                <c:pt idx="1862">
                  <c:v>210.02014399999999</c:v>
                </c:pt>
                <c:pt idx="1863">
                  <c:v>209.916698</c:v>
                </c:pt>
                <c:pt idx="1864">
                  <c:v>209.82331400000001</c:v>
                </c:pt>
                <c:pt idx="1865">
                  <c:v>209.70872600000001</c:v>
                </c:pt>
                <c:pt idx="1866">
                  <c:v>209.614586</c:v>
                </c:pt>
                <c:pt idx="1867">
                  <c:v>209.51288600000001</c:v>
                </c:pt>
                <c:pt idx="1868">
                  <c:v>209.40868399999999</c:v>
                </c:pt>
                <c:pt idx="1869">
                  <c:v>209.31863000000001</c:v>
                </c:pt>
                <c:pt idx="1870">
                  <c:v>209.214302</c:v>
                </c:pt>
                <c:pt idx="1871">
                  <c:v>209.13016999999999</c:v>
                </c:pt>
                <c:pt idx="1872">
                  <c:v>209.0111</c:v>
                </c:pt>
                <c:pt idx="1873">
                  <c:v>208.91578999999999</c:v>
                </c:pt>
                <c:pt idx="1874">
                  <c:v>208.814324</c:v>
                </c:pt>
                <c:pt idx="1875">
                  <c:v>208.69975400000001</c:v>
                </c:pt>
                <c:pt idx="1876">
                  <c:v>208.614092</c:v>
                </c:pt>
                <c:pt idx="1877">
                  <c:v>208.520276</c:v>
                </c:pt>
                <c:pt idx="1878">
                  <c:v>208.42789999999999</c:v>
                </c:pt>
                <c:pt idx="1879">
                  <c:v>208.31729000000001</c:v>
                </c:pt>
                <c:pt idx="1880">
                  <c:v>208.22331199999999</c:v>
                </c:pt>
                <c:pt idx="1881">
                  <c:v>208.108148</c:v>
                </c:pt>
                <c:pt idx="1882">
                  <c:v>208.02257599999999</c:v>
                </c:pt>
                <c:pt idx="1883">
                  <c:v>207.93585200000001</c:v>
                </c:pt>
                <c:pt idx="1884">
                  <c:v>207.81766400000001</c:v>
                </c:pt>
                <c:pt idx="1885">
                  <c:v>207.71157199999999</c:v>
                </c:pt>
                <c:pt idx="1886">
                  <c:v>207.62481199999999</c:v>
                </c:pt>
                <c:pt idx="1887">
                  <c:v>207.52422799999999</c:v>
                </c:pt>
                <c:pt idx="1888">
                  <c:v>207.42083600000001</c:v>
                </c:pt>
                <c:pt idx="1889">
                  <c:v>207.33425600000001</c:v>
                </c:pt>
                <c:pt idx="1890">
                  <c:v>207.237686</c:v>
                </c:pt>
                <c:pt idx="1891">
                  <c:v>207.14039600000001</c:v>
                </c:pt>
                <c:pt idx="1892">
                  <c:v>207.03613999999999</c:v>
                </c:pt>
                <c:pt idx="1893">
                  <c:v>206.930984</c:v>
                </c:pt>
                <c:pt idx="1894">
                  <c:v>206.84984</c:v>
                </c:pt>
                <c:pt idx="1895">
                  <c:v>206.73730399999999</c:v>
                </c:pt>
                <c:pt idx="1896">
                  <c:v>206.635964</c:v>
                </c:pt>
                <c:pt idx="1897">
                  <c:v>206.561894</c:v>
                </c:pt>
                <c:pt idx="1898">
                  <c:v>206.45783599999999</c:v>
                </c:pt>
                <c:pt idx="1899">
                  <c:v>206.352824</c:v>
                </c:pt>
                <c:pt idx="1900">
                  <c:v>206.24509399999999</c:v>
                </c:pt>
                <c:pt idx="1901">
                  <c:v>206.142764</c:v>
                </c:pt>
                <c:pt idx="1902">
                  <c:v>206.045762</c:v>
                </c:pt>
                <c:pt idx="1903">
                  <c:v>205.95093800000001</c:v>
                </c:pt>
                <c:pt idx="1904">
                  <c:v>205.86257599999999</c:v>
                </c:pt>
                <c:pt idx="1905">
                  <c:v>205.75349600000001</c:v>
                </c:pt>
                <c:pt idx="1906">
                  <c:v>205.65581</c:v>
                </c:pt>
                <c:pt idx="1907">
                  <c:v>205.58258599999999</c:v>
                </c:pt>
                <c:pt idx="1908">
                  <c:v>205.46999600000001</c:v>
                </c:pt>
                <c:pt idx="1909">
                  <c:v>205.375586</c:v>
                </c:pt>
                <c:pt idx="1910">
                  <c:v>205.27663999999999</c:v>
                </c:pt>
                <c:pt idx="1911">
                  <c:v>205.19022200000001</c:v>
                </c:pt>
                <c:pt idx="1912">
                  <c:v>205.08873800000001</c:v>
                </c:pt>
                <c:pt idx="1913">
                  <c:v>204.99112400000001</c:v>
                </c:pt>
                <c:pt idx="1914">
                  <c:v>204.89732599999999</c:v>
                </c:pt>
                <c:pt idx="1915">
                  <c:v>204.82311200000001</c:v>
                </c:pt>
                <c:pt idx="1916">
                  <c:v>204.713708</c:v>
                </c:pt>
                <c:pt idx="1917">
                  <c:v>204.607472</c:v>
                </c:pt>
                <c:pt idx="1918">
                  <c:v>204.5102</c:v>
                </c:pt>
                <c:pt idx="1919">
                  <c:v>204.42039800000001</c:v>
                </c:pt>
                <c:pt idx="1920">
                  <c:v>204.31358599999999</c:v>
                </c:pt>
                <c:pt idx="1921">
                  <c:v>204.218042</c:v>
                </c:pt>
                <c:pt idx="1922">
                  <c:v>204.11542399999999</c:v>
                </c:pt>
                <c:pt idx="1923">
                  <c:v>204.01518200000001</c:v>
                </c:pt>
                <c:pt idx="1924">
                  <c:v>203.935802</c:v>
                </c:pt>
                <c:pt idx="1925">
                  <c:v>203.837954</c:v>
                </c:pt>
                <c:pt idx="1926">
                  <c:v>203.74622600000001</c:v>
                </c:pt>
                <c:pt idx="1927">
                  <c:v>203.64839599999999</c:v>
                </c:pt>
                <c:pt idx="1928">
                  <c:v>203.556938</c:v>
                </c:pt>
                <c:pt idx="1929">
                  <c:v>203.47071800000001</c:v>
                </c:pt>
                <c:pt idx="1930">
                  <c:v>203.36161999999999</c:v>
                </c:pt>
                <c:pt idx="1931">
                  <c:v>203.27032399999999</c:v>
                </c:pt>
                <c:pt idx="1932">
                  <c:v>203.18298799999999</c:v>
                </c:pt>
                <c:pt idx="1933">
                  <c:v>203.081558</c:v>
                </c:pt>
                <c:pt idx="1934">
                  <c:v>202.98189199999999</c:v>
                </c:pt>
                <c:pt idx="1935">
                  <c:v>202.88674399999999</c:v>
                </c:pt>
                <c:pt idx="1936">
                  <c:v>202.78785199999999</c:v>
                </c:pt>
                <c:pt idx="1937">
                  <c:v>202.69893200000001</c:v>
                </c:pt>
                <c:pt idx="1938">
                  <c:v>202.591274</c:v>
                </c:pt>
                <c:pt idx="1939">
                  <c:v>202.499042</c:v>
                </c:pt>
                <c:pt idx="1940">
                  <c:v>202.41996800000001</c:v>
                </c:pt>
                <c:pt idx="1941">
                  <c:v>202.32861800000001</c:v>
                </c:pt>
                <c:pt idx="1942">
                  <c:v>202.246826</c:v>
                </c:pt>
                <c:pt idx="1943">
                  <c:v>202.142426</c:v>
                </c:pt>
                <c:pt idx="1944">
                  <c:v>202.05680000000001</c:v>
                </c:pt>
                <c:pt idx="1945">
                  <c:v>201.95261600000001</c:v>
                </c:pt>
                <c:pt idx="1946">
                  <c:v>201.85671199999999</c:v>
                </c:pt>
                <c:pt idx="1947">
                  <c:v>201.76635200000001</c:v>
                </c:pt>
                <c:pt idx="1948">
                  <c:v>201.68151800000001</c:v>
                </c:pt>
                <c:pt idx="1949">
                  <c:v>201.57819799999999</c:v>
                </c:pt>
                <c:pt idx="1950">
                  <c:v>201.476282</c:v>
                </c:pt>
                <c:pt idx="1951">
                  <c:v>201.390242</c:v>
                </c:pt>
                <c:pt idx="1952">
                  <c:v>201.292034</c:v>
                </c:pt>
                <c:pt idx="1953">
                  <c:v>201.210116</c:v>
                </c:pt>
                <c:pt idx="1954">
                  <c:v>201.12078199999999</c:v>
                </c:pt>
                <c:pt idx="1955">
                  <c:v>201.03483199999999</c:v>
                </c:pt>
                <c:pt idx="1956">
                  <c:v>200.92827199999999</c:v>
                </c:pt>
                <c:pt idx="1957">
                  <c:v>200.82932600000001</c:v>
                </c:pt>
                <c:pt idx="1958">
                  <c:v>200.73576199999999</c:v>
                </c:pt>
                <c:pt idx="1959">
                  <c:v>200.640884</c:v>
                </c:pt>
                <c:pt idx="1960">
                  <c:v>200.54472799999999</c:v>
                </c:pt>
                <c:pt idx="1961">
                  <c:v>200.44902200000001</c:v>
                </c:pt>
                <c:pt idx="1962">
                  <c:v>200.36814799999999</c:v>
                </c:pt>
                <c:pt idx="1963">
                  <c:v>200.26369399999999</c:v>
                </c:pt>
                <c:pt idx="1964">
                  <c:v>200.16672800000001</c:v>
                </c:pt>
                <c:pt idx="1965">
                  <c:v>200.07896</c:v>
                </c:pt>
                <c:pt idx="1966">
                  <c:v>199.998266</c:v>
                </c:pt>
                <c:pt idx="1967">
                  <c:v>199.89446000000001</c:v>
                </c:pt>
                <c:pt idx="1968">
                  <c:v>199.80613399999999</c:v>
                </c:pt>
                <c:pt idx="1969">
                  <c:v>199.71014</c:v>
                </c:pt>
                <c:pt idx="1970">
                  <c:v>199.61904200000001</c:v>
                </c:pt>
                <c:pt idx="1971">
                  <c:v>199.521266</c:v>
                </c:pt>
                <c:pt idx="1972">
                  <c:v>199.439258</c:v>
                </c:pt>
                <c:pt idx="1973">
                  <c:v>199.36427</c:v>
                </c:pt>
                <c:pt idx="1974">
                  <c:v>199.25857400000001</c:v>
                </c:pt>
                <c:pt idx="1975">
                  <c:v>199.16490200000001</c:v>
                </c:pt>
                <c:pt idx="1976">
                  <c:v>199.070528</c:v>
                </c:pt>
                <c:pt idx="1977">
                  <c:v>198.98002399999999</c:v>
                </c:pt>
                <c:pt idx="1978">
                  <c:v>198.88770199999999</c:v>
                </c:pt>
                <c:pt idx="1979">
                  <c:v>198.797954</c:v>
                </c:pt>
                <c:pt idx="1980">
                  <c:v>198.70519999999999</c:v>
                </c:pt>
                <c:pt idx="1981">
                  <c:v>198.60173599999999</c:v>
                </c:pt>
                <c:pt idx="1982">
                  <c:v>198.51067399999999</c:v>
                </c:pt>
                <c:pt idx="1983">
                  <c:v>198.43066400000001</c:v>
                </c:pt>
                <c:pt idx="1984">
                  <c:v>198.33938599999999</c:v>
                </c:pt>
                <c:pt idx="1985">
                  <c:v>198.247424</c:v>
                </c:pt>
                <c:pt idx="1986">
                  <c:v>198.142088</c:v>
                </c:pt>
                <c:pt idx="1987">
                  <c:v>198.05358200000001</c:v>
                </c:pt>
                <c:pt idx="1988">
                  <c:v>197.96696600000001</c:v>
                </c:pt>
                <c:pt idx="1989">
                  <c:v>197.88598400000001</c:v>
                </c:pt>
                <c:pt idx="1990">
                  <c:v>197.810204</c:v>
                </c:pt>
                <c:pt idx="1991">
                  <c:v>197.71960999999999</c:v>
                </c:pt>
                <c:pt idx="1992">
                  <c:v>197.627252</c:v>
                </c:pt>
                <c:pt idx="1993">
                  <c:v>197.52089000000001</c:v>
                </c:pt>
                <c:pt idx="1994">
                  <c:v>197.436038</c:v>
                </c:pt>
                <c:pt idx="1995">
                  <c:v>197.34800000000001</c:v>
                </c:pt>
                <c:pt idx="1996">
                  <c:v>197.26284200000001</c:v>
                </c:pt>
                <c:pt idx="1997">
                  <c:v>197.169962</c:v>
                </c:pt>
                <c:pt idx="1998">
                  <c:v>197.07268999999999</c:v>
                </c:pt>
                <c:pt idx="1999">
                  <c:v>196.98818</c:v>
                </c:pt>
                <c:pt idx="2000">
                  <c:v>196.90161800000001</c:v>
                </c:pt>
                <c:pt idx="2001">
                  <c:v>196.81917799999999</c:v>
                </c:pt>
                <c:pt idx="2002">
                  <c:v>196.730006</c:v>
                </c:pt>
                <c:pt idx="2003">
                  <c:v>196.62035</c:v>
                </c:pt>
                <c:pt idx="2004">
                  <c:v>196.53983600000001</c:v>
                </c:pt>
                <c:pt idx="2005">
                  <c:v>196.43916200000001</c:v>
                </c:pt>
                <c:pt idx="2006">
                  <c:v>196.37076200000001</c:v>
                </c:pt>
                <c:pt idx="2007">
                  <c:v>196.26954799999999</c:v>
                </c:pt>
                <c:pt idx="2008">
                  <c:v>196.185092</c:v>
                </c:pt>
                <c:pt idx="2009">
                  <c:v>196.09482199999999</c:v>
                </c:pt>
                <c:pt idx="2010">
                  <c:v>195.99898999999999</c:v>
                </c:pt>
                <c:pt idx="2011">
                  <c:v>195.90081799999999</c:v>
                </c:pt>
                <c:pt idx="2012">
                  <c:v>195.82707199999999</c:v>
                </c:pt>
                <c:pt idx="2013">
                  <c:v>195.74178800000001</c:v>
                </c:pt>
                <c:pt idx="2014">
                  <c:v>195.66134600000001</c:v>
                </c:pt>
                <c:pt idx="2015">
                  <c:v>195.56668400000001</c:v>
                </c:pt>
                <c:pt idx="2016">
                  <c:v>195.487664</c:v>
                </c:pt>
                <c:pt idx="2017">
                  <c:v>195.392732</c:v>
                </c:pt>
                <c:pt idx="2018">
                  <c:v>195.305432</c:v>
                </c:pt>
                <c:pt idx="2019">
                  <c:v>195.19716199999999</c:v>
                </c:pt>
                <c:pt idx="2020">
                  <c:v>195.11963600000001</c:v>
                </c:pt>
                <c:pt idx="2021">
                  <c:v>195.03519800000001</c:v>
                </c:pt>
                <c:pt idx="2022">
                  <c:v>194.95418000000001</c:v>
                </c:pt>
                <c:pt idx="2023">
                  <c:v>194.84893400000001</c:v>
                </c:pt>
                <c:pt idx="2024">
                  <c:v>194.75373200000001</c:v>
                </c:pt>
                <c:pt idx="2025">
                  <c:v>194.67356000000001</c:v>
                </c:pt>
                <c:pt idx="2026">
                  <c:v>194.60064199999999</c:v>
                </c:pt>
                <c:pt idx="2027">
                  <c:v>194.502578</c:v>
                </c:pt>
                <c:pt idx="2028">
                  <c:v>194.40532400000001</c:v>
                </c:pt>
                <c:pt idx="2029">
                  <c:v>194.31757400000001</c:v>
                </c:pt>
                <c:pt idx="2030">
                  <c:v>194.23918399999999</c:v>
                </c:pt>
                <c:pt idx="2031">
                  <c:v>194.14200199999999</c:v>
                </c:pt>
                <c:pt idx="2032">
                  <c:v>194.04903200000001</c:v>
                </c:pt>
                <c:pt idx="2033">
                  <c:v>193.97210000000001</c:v>
                </c:pt>
                <c:pt idx="2034">
                  <c:v>193.886438</c:v>
                </c:pt>
                <c:pt idx="2035">
                  <c:v>193.811666</c:v>
                </c:pt>
                <c:pt idx="2036">
                  <c:v>193.728848</c:v>
                </c:pt>
                <c:pt idx="2037">
                  <c:v>193.62464600000001</c:v>
                </c:pt>
                <c:pt idx="2038">
                  <c:v>193.55001799999999</c:v>
                </c:pt>
                <c:pt idx="2039">
                  <c:v>193.47508400000001</c:v>
                </c:pt>
                <c:pt idx="2040">
                  <c:v>193.36679599999999</c:v>
                </c:pt>
                <c:pt idx="2041">
                  <c:v>193.28109799999999</c:v>
                </c:pt>
                <c:pt idx="2042">
                  <c:v>193.19288</c:v>
                </c:pt>
                <c:pt idx="2043">
                  <c:v>193.11537200000001</c:v>
                </c:pt>
                <c:pt idx="2044">
                  <c:v>193.03518199999999</c:v>
                </c:pt>
                <c:pt idx="2045">
                  <c:v>192.94332800000001</c:v>
                </c:pt>
                <c:pt idx="2046">
                  <c:v>192.858206</c:v>
                </c:pt>
                <c:pt idx="2047">
                  <c:v>192.75742399999999</c:v>
                </c:pt>
                <c:pt idx="2048">
                  <c:v>192.67419200000001</c:v>
                </c:pt>
                <c:pt idx="2049">
                  <c:v>192.592094</c:v>
                </c:pt>
                <c:pt idx="2050">
                  <c:v>192.50794400000001</c:v>
                </c:pt>
                <c:pt idx="2051">
                  <c:v>192.42559399999999</c:v>
                </c:pt>
                <c:pt idx="2052">
                  <c:v>192.33883399999999</c:v>
                </c:pt>
                <c:pt idx="2053">
                  <c:v>192.25313600000001</c:v>
                </c:pt>
                <c:pt idx="2054">
                  <c:v>192.16641200000001</c:v>
                </c:pt>
                <c:pt idx="2055">
                  <c:v>192.09158600000001</c:v>
                </c:pt>
                <c:pt idx="2056">
                  <c:v>192.00491600000001</c:v>
                </c:pt>
                <c:pt idx="2057">
                  <c:v>191.89880600000001</c:v>
                </c:pt>
                <c:pt idx="2058">
                  <c:v>191.821496</c:v>
                </c:pt>
                <c:pt idx="2059">
                  <c:v>191.74157600000001</c:v>
                </c:pt>
                <c:pt idx="2060">
                  <c:v>191.660414</c:v>
                </c:pt>
                <c:pt idx="2061">
                  <c:v>191.572214</c:v>
                </c:pt>
                <c:pt idx="2062">
                  <c:v>191.47801999999999</c:v>
                </c:pt>
                <c:pt idx="2063">
                  <c:v>191.39552599999999</c:v>
                </c:pt>
                <c:pt idx="2064">
                  <c:v>191.31330199999999</c:v>
                </c:pt>
                <c:pt idx="2065">
                  <c:v>191.24042</c:v>
                </c:pt>
                <c:pt idx="2066">
                  <c:v>191.14577600000001</c:v>
                </c:pt>
                <c:pt idx="2067">
                  <c:v>191.06430800000001</c:v>
                </c:pt>
                <c:pt idx="2068">
                  <c:v>190.982516</c:v>
                </c:pt>
                <c:pt idx="2069">
                  <c:v>190.88634200000001</c:v>
                </c:pt>
                <c:pt idx="2070">
                  <c:v>190.81205600000001</c:v>
                </c:pt>
                <c:pt idx="2071">
                  <c:v>190.72524200000001</c:v>
                </c:pt>
                <c:pt idx="2072">
                  <c:v>190.65860599999999</c:v>
                </c:pt>
                <c:pt idx="2073">
                  <c:v>190.567904</c:v>
                </c:pt>
                <c:pt idx="2074">
                  <c:v>190.48415</c:v>
                </c:pt>
                <c:pt idx="2075">
                  <c:v>190.39301599999999</c:v>
                </c:pt>
                <c:pt idx="2076">
                  <c:v>190.31338400000001</c:v>
                </c:pt>
                <c:pt idx="2077">
                  <c:v>190.225256</c:v>
                </c:pt>
                <c:pt idx="2078">
                  <c:v>190.14798200000001</c:v>
                </c:pt>
                <c:pt idx="2079">
                  <c:v>190.06008800000001</c:v>
                </c:pt>
                <c:pt idx="2080">
                  <c:v>189.975866</c:v>
                </c:pt>
                <c:pt idx="2081">
                  <c:v>189.89684600000001</c:v>
                </c:pt>
                <c:pt idx="2082">
                  <c:v>189.81193999999999</c:v>
                </c:pt>
                <c:pt idx="2083">
                  <c:v>189.71891600000001</c:v>
                </c:pt>
                <c:pt idx="2084">
                  <c:v>189.63678200000001</c:v>
                </c:pt>
                <c:pt idx="2085">
                  <c:v>189.55814000000001</c:v>
                </c:pt>
                <c:pt idx="2086">
                  <c:v>189.47721200000001</c:v>
                </c:pt>
                <c:pt idx="2087">
                  <c:v>189.392054</c:v>
                </c:pt>
                <c:pt idx="2088">
                  <c:v>189.316022</c:v>
                </c:pt>
                <c:pt idx="2089">
                  <c:v>189.24162799999999</c:v>
                </c:pt>
                <c:pt idx="2090">
                  <c:v>189.14772199999999</c:v>
                </c:pt>
                <c:pt idx="2091">
                  <c:v>189.06150199999999</c:v>
                </c:pt>
                <c:pt idx="2092">
                  <c:v>188.98725200000001</c:v>
                </c:pt>
                <c:pt idx="2093">
                  <c:v>188.90434400000001</c:v>
                </c:pt>
                <c:pt idx="2094">
                  <c:v>188.828564</c:v>
                </c:pt>
                <c:pt idx="2095">
                  <c:v>188.739284</c:v>
                </c:pt>
                <c:pt idx="2096">
                  <c:v>188.664278</c:v>
                </c:pt>
                <c:pt idx="2097">
                  <c:v>188.58329599999999</c:v>
                </c:pt>
                <c:pt idx="2098">
                  <c:v>188.49581599999999</c:v>
                </c:pt>
                <c:pt idx="2099">
                  <c:v>188.419892</c:v>
                </c:pt>
                <c:pt idx="2100">
                  <c:v>188.34008</c:v>
                </c:pt>
                <c:pt idx="2101">
                  <c:v>188.25778399999999</c:v>
                </c:pt>
                <c:pt idx="2102">
                  <c:v>188.16630799999999</c:v>
                </c:pt>
                <c:pt idx="2103">
                  <c:v>188.08752200000001</c:v>
                </c:pt>
                <c:pt idx="2104">
                  <c:v>188.02049</c:v>
                </c:pt>
                <c:pt idx="2105">
                  <c:v>187.936646</c:v>
                </c:pt>
                <c:pt idx="2106">
                  <c:v>187.84120999999999</c:v>
                </c:pt>
                <c:pt idx="2107">
                  <c:v>187.75408999999999</c:v>
                </c:pt>
                <c:pt idx="2108">
                  <c:v>187.67616799999999</c:v>
                </c:pt>
                <c:pt idx="2109">
                  <c:v>187.59406999999999</c:v>
                </c:pt>
                <c:pt idx="2110">
                  <c:v>187.514816</c:v>
                </c:pt>
                <c:pt idx="2111">
                  <c:v>187.43966599999999</c:v>
                </c:pt>
                <c:pt idx="2112">
                  <c:v>187.36471399999999</c:v>
                </c:pt>
                <c:pt idx="2113">
                  <c:v>187.274642</c:v>
                </c:pt>
                <c:pt idx="2114">
                  <c:v>187.19438</c:v>
                </c:pt>
                <c:pt idx="2115">
                  <c:v>187.103588</c:v>
                </c:pt>
                <c:pt idx="2116">
                  <c:v>187.043162</c:v>
                </c:pt>
                <c:pt idx="2117">
                  <c:v>186.959012</c:v>
                </c:pt>
                <c:pt idx="2118">
                  <c:v>186.87966800000001</c:v>
                </c:pt>
                <c:pt idx="2119">
                  <c:v>186.77757199999999</c:v>
                </c:pt>
                <c:pt idx="2120">
                  <c:v>186.70427599999999</c:v>
                </c:pt>
                <c:pt idx="2121">
                  <c:v>186.61760599999999</c:v>
                </c:pt>
                <c:pt idx="2122">
                  <c:v>186.55084400000001</c:v>
                </c:pt>
                <c:pt idx="2123">
                  <c:v>186.47684599999999</c:v>
                </c:pt>
                <c:pt idx="2124">
                  <c:v>186.39078799999999</c:v>
                </c:pt>
                <c:pt idx="2125">
                  <c:v>186.31819400000001</c:v>
                </c:pt>
                <c:pt idx="2126">
                  <c:v>186.24579800000001</c:v>
                </c:pt>
                <c:pt idx="2127">
                  <c:v>186.17147600000001</c:v>
                </c:pt>
                <c:pt idx="2128">
                  <c:v>186.08685800000001</c:v>
                </c:pt>
                <c:pt idx="2129">
                  <c:v>185.99050399999999</c:v>
                </c:pt>
                <c:pt idx="2130">
                  <c:v>185.91593</c:v>
                </c:pt>
                <c:pt idx="2131">
                  <c:v>185.835182</c:v>
                </c:pt>
                <c:pt idx="2132">
                  <c:v>185.74995200000001</c:v>
                </c:pt>
                <c:pt idx="2133">
                  <c:v>185.66956400000001</c:v>
                </c:pt>
                <c:pt idx="2134">
                  <c:v>185.59430599999999</c:v>
                </c:pt>
                <c:pt idx="2135">
                  <c:v>185.50913</c:v>
                </c:pt>
                <c:pt idx="2136">
                  <c:v>185.432288</c:v>
                </c:pt>
                <c:pt idx="2137">
                  <c:v>185.346608</c:v>
                </c:pt>
                <c:pt idx="2138">
                  <c:v>185.26584199999999</c:v>
                </c:pt>
                <c:pt idx="2139">
                  <c:v>185.19989000000001</c:v>
                </c:pt>
                <c:pt idx="2140">
                  <c:v>185.114912</c:v>
                </c:pt>
                <c:pt idx="2141">
                  <c:v>185.04005000000001</c:v>
                </c:pt>
                <c:pt idx="2142">
                  <c:v>184.96412599999999</c:v>
                </c:pt>
                <c:pt idx="2143">
                  <c:v>184.89100999999999</c:v>
                </c:pt>
                <c:pt idx="2144">
                  <c:v>184.80687800000001</c:v>
                </c:pt>
                <c:pt idx="2145">
                  <c:v>184.73567</c:v>
                </c:pt>
                <c:pt idx="2146">
                  <c:v>184.66952000000001</c:v>
                </c:pt>
                <c:pt idx="2147">
                  <c:v>184.58456000000001</c:v>
                </c:pt>
                <c:pt idx="2148">
                  <c:v>184.49371400000001</c:v>
                </c:pt>
                <c:pt idx="2149">
                  <c:v>184.41921199999999</c:v>
                </c:pt>
                <c:pt idx="2150">
                  <c:v>184.34577200000001</c:v>
                </c:pt>
                <c:pt idx="2151">
                  <c:v>184.25371999999999</c:v>
                </c:pt>
                <c:pt idx="2152">
                  <c:v>184.17192800000001</c:v>
                </c:pt>
                <c:pt idx="2153">
                  <c:v>184.10914399999999</c:v>
                </c:pt>
                <c:pt idx="2154">
                  <c:v>184.019882</c:v>
                </c:pt>
                <c:pt idx="2155">
                  <c:v>183.94575800000001</c:v>
                </c:pt>
                <c:pt idx="2156">
                  <c:v>183.87757400000001</c:v>
                </c:pt>
                <c:pt idx="2157">
                  <c:v>183.79014799999999</c:v>
                </c:pt>
                <c:pt idx="2158">
                  <c:v>183.70621399999999</c:v>
                </c:pt>
                <c:pt idx="2159">
                  <c:v>183.63079400000001</c:v>
                </c:pt>
                <c:pt idx="2160">
                  <c:v>183.56441000000001</c:v>
                </c:pt>
                <c:pt idx="2161">
                  <c:v>183.48812599999999</c:v>
                </c:pt>
                <c:pt idx="2162">
                  <c:v>183.40332799999999</c:v>
                </c:pt>
                <c:pt idx="2163">
                  <c:v>183.317936</c:v>
                </c:pt>
                <c:pt idx="2164">
                  <c:v>183.24582799999999</c:v>
                </c:pt>
                <c:pt idx="2165">
                  <c:v>183.18342200000001</c:v>
                </c:pt>
                <c:pt idx="2166">
                  <c:v>183.10798399999999</c:v>
                </c:pt>
                <c:pt idx="2167">
                  <c:v>183.01224199999999</c:v>
                </c:pt>
                <c:pt idx="2168">
                  <c:v>182.93153000000001</c:v>
                </c:pt>
                <c:pt idx="2169">
                  <c:v>182.867108</c:v>
                </c:pt>
                <c:pt idx="2170">
                  <c:v>182.80151599999999</c:v>
                </c:pt>
                <c:pt idx="2171">
                  <c:v>182.71724</c:v>
                </c:pt>
                <c:pt idx="2172">
                  <c:v>182.64122599999999</c:v>
                </c:pt>
                <c:pt idx="2173">
                  <c:v>182.56373600000001</c:v>
                </c:pt>
                <c:pt idx="2174">
                  <c:v>182.48586800000001</c:v>
                </c:pt>
                <c:pt idx="2175">
                  <c:v>182.40069199999999</c:v>
                </c:pt>
                <c:pt idx="2176">
                  <c:v>182.31764000000001</c:v>
                </c:pt>
                <c:pt idx="2177">
                  <c:v>182.23509200000001</c:v>
                </c:pt>
                <c:pt idx="2178">
                  <c:v>182.16968</c:v>
                </c:pt>
                <c:pt idx="2179">
                  <c:v>182.106842</c:v>
                </c:pt>
                <c:pt idx="2180">
                  <c:v>182.02184600000001</c:v>
                </c:pt>
                <c:pt idx="2181">
                  <c:v>181.94394199999999</c:v>
                </c:pt>
                <c:pt idx="2182">
                  <c:v>181.878062</c:v>
                </c:pt>
                <c:pt idx="2183">
                  <c:v>181.794938</c:v>
                </c:pt>
                <c:pt idx="2184">
                  <c:v>181.72306399999999</c:v>
                </c:pt>
                <c:pt idx="2185">
                  <c:v>181.64031800000001</c:v>
                </c:pt>
                <c:pt idx="2186">
                  <c:v>181.56635600000001</c:v>
                </c:pt>
                <c:pt idx="2187">
                  <c:v>181.50490400000001</c:v>
                </c:pt>
                <c:pt idx="2188">
                  <c:v>181.428314</c:v>
                </c:pt>
                <c:pt idx="2189">
                  <c:v>181.34454199999999</c:v>
                </c:pt>
                <c:pt idx="2190">
                  <c:v>181.27832000000001</c:v>
                </c:pt>
                <c:pt idx="2191">
                  <c:v>181.18887799999999</c:v>
                </c:pt>
                <c:pt idx="2192">
                  <c:v>181.110884</c:v>
                </c:pt>
                <c:pt idx="2193">
                  <c:v>181.05121399999999</c:v>
                </c:pt>
                <c:pt idx="2194">
                  <c:v>180.969494</c:v>
                </c:pt>
                <c:pt idx="2195">
                  <c:v>180.90766400000001</c:v>
                </c:pt>
                <c:pt idx="2196">
                  <c:v>180.815684</c:v>
                </c:pt>
                <c:pt idx="2197">
                  <c:v>180.73400000000001</c:v>
                </c:pt>
                <c:pt idx="2198">
                  <c:v>180.668948</c:v>
                </c:pt>
                <c:pt idx="2199">
                  <c:v>180.58791199999999</c:v>
                </c:pt>
                <c:pt idx="2200">
                  <c:v>180.508118</c:v>
                </c:pt>
                <c:pt idx="2201">
                  <c:v>180.442958</c:v>
                </c:pt>
                <c:pt idx="2202">
                  <c:v>180.36496399999999</c:v>
                </c:pt>
                <c:pt idx="2203">
                  <c:v>180.28922</c:v>
                </c:pt>
                <c:pt idx="2204">
                  <c:v>180.22416799999999</c:v>
                </c:pt>
                <c:pt idx="2205">
                  <c:v>180.14568800000001</c:v>
                </c:pt>
                <c:pt idx="2206">
                  <c:v>180.06337400000001</c:v>
                </c:pt>
                <c:pt idx="2207">
                  <c:v>179.98541599999999</c:v>
                </c:pt>
                <c:pt idx="2208">
                  <c:v>179.92218199999999</c:v>
                </c:pt>
                <c:pt idx="2209">
                  <c:v>179.83743799999999</c:v>
                </c:pt>
                <c:pt idx="2210">
                  <c:v>179.77220600000001</c:v>
                </c:pt>
                <c:pt idx="2211">
                  <c:v>179.699558</c:v>
                </c:pt>
                <c:pt idx="2212">
                  <c:v>179.63167999999999</c:v>
                </c:pt>
                <c:pt idx="2213">
                  <c:v>179.555936</c:v>
                </c:pt>
                <c:pt idx="2214">
                  <c:v>179.477744</c:v>
                </c:pt>
                <c:pt idx="2215">
                  <c:v>179.40460999999999</c:v>
                </c:pt>
                <c:pt idx="2216">
                  <c:v>179.34071</c:v>
                </c:pt>
                <c:pt idx="2217">
                  <c:v>179.25926000000001</c:v>
                </c:pt>
                <c:pt idx="2218">
                  <c:v>179.17417399999999</c:v>
                </c:pt>
                <c:pt idx="2219">
                  <c:v>179.10269600000001</c:v>
                </c:pt>
                <c:pt idx="2220">
                  <c:v>179.03267600000001</c:v>
                </c:pt>
                <c:pt idx="2221">
                  <c:v>178.96013600000001</c:v>
                </c:pt>
                <c:pt idx="2222">
                  <c:v>178.87522999999999</c:v>
                </c:pt>
                <c:pt idx="2223">
                  <c:v>178.811744</c:v>
                </c:pt>
                <c:pt idx="2224">
                  <c:v>178.73981599999999</c:v>
                </c:pt>
                <c:pt idx="2225">
                  <c:v>178.67278400000001</c:v>
                </c:pt>
                <c:pt idx="2226">
                  <c:v>178.59748999999999</c:v>
                </c:pt>
                <c:pt idx="2227">
                  <c:v>178.524068</c:v>
                </c:pt>
                <c:pt idx="2228">
                  <c:v>178.45934</c:v>
                </c:pt>
                <c:pt idx="2229">
                  <c:v>178.38176000000001</c:v>
                </c:pt>
                <c:pt idx="2230">
                  <c:v>178.308716</c:v>
                </c:pt>
                <c:pt idx="2231">
                  <c:v>178.22875999999999</c:v>
                </c:pt>
                <c:pt idx="2232">
                  <c:v>178.15584200000001</c:v>
                </c:pt>
                <c:pt idx="2233">
                  <c:v>178.086974</c:v>
                </c:pt>
                <c:pt idx="2234">
                  <c:v>178.015748</c:v>
                </c:pt>
                <c:pt idx="2235">
                  <c:v>177.94763599999999</c:v>
                </c:pt>
                <c:pt idx="2236">
                  <c:v>177.879524</c:v>
                </c:pt>
                <c:pt idx="2237">
                  <c:v>177.797246</c:v>
                </c:pt>
                <c:pt idx="2238">
                  <c:v>177.71345600000001</c:v>
                </c:pt>
                <c:pt idx="2239">
                  <c:v>177.65745799999999</c:v>
                </c:pt>
                <c:pt idx="2240">
                  <c:v>177.57989599999999</c:v>
                </c:pt>
                <c:pt idx="2241">
                  <c:v>177.50213600000001</c:v>
                </c:pt>
                <c:pt idx="2242">
                  <c:v>177.43195399999999</c:v>
                </c:pt>
                <c:pt idx="2243">
                  <c:v>177.36573200000001</c:v>
                </c:pt>
                <c:pt idx="2244">
                  <c:v>177.29562200000001</c:v>
                </c:pt>
                <c:pt idx="2245">
                  <c:v>177.22189399999999</c:v>
                </c:pt>
                <c:pt idx="2246">
                  <c:v>177.158714</c:v>
                </c:pt>
                <c:pt idx="2247">
                  <c:v>177.07973000000001</c:v>
                </c:pt>
                <c:pt idx="2248">
                  <c:v>177.000224</c:v>
                </c:pt>
                <c:pt idx="2249">
                  <c:v>176.93808799999999</c:v>
                </c:pt>
                <c:pt idx="2250">
                  <c:v>176.85422600000001</c:v>
                </c:pt>
                <c:pt idx="2251">
                  <c:v>176.77999399999999</c:v>
                </c:pt>
                <c:pt idx="2252">
                  <c:v>176.73011600000001</c:v>
                </c:pt>
                <c:pt idx="2253">
                  <c:v>176.660492</c:v>
                </c:pt>
                <c:pt idx="2254">
                  <c:v>176.58221</c:v>
                </c:pt>
                <c:pt idx="2255">
                  <c:v>176.49631400000001</c:v>
                </c:pt>
                <c:pt idx="2256">
                  <c:v>176.41687999999999</c:v>
                </c:pt>
                <c:pt idx="2257">
                  <c:v>176.354726</c:v>
                </c:pt>
                <c:pt idx="2258">
                  <c:v>176.30002400000001</c:v>
                </c:pt>
                <c:pt idx="2259">
                  <c:v>176.23247000000001</c:v>
                </c:pt>
                <c:pt idx="2260">
                  <c:v>176.16907399999999</c:v>
                </c:pt>
                <c:pt idx="2261">
                  <c:v>176.07430400000001</c:v>
                </c:pt>
                <c:pt idx="2262">
                  <c:v>175.99220600000001</c:v>
                </c:pt>
                <c:pt idx="2263">
                  <c:v>175.92942199999999</c:v>
                </c:pt>
                <c:pt idx="2264">
                  <c:v>175.871804</c:v>
                </c:pt>
                <c:pt idx="2265">
                  <c:v>175.812062</c:v>
                </c:pt>
                <c:pt idx="2266">
                  <c:v>175.74682999999999</c:v>
                </c:pt>
                <c:pt idx="2267">
                  <c:v>175.657028</c:v>
                </c:pt>
                <c:pt idx="2268">
                  <c:v>175.570232</c:v>
                </c:pt>
                <c:pt idx="2269">
                  <c:v>175.509986</c:v>
                </c:pt>
                <c:pt idx="2270">
                  <c:v>175.43748199999999</c:v>
                </c:pt>
                <c:pt idx="2271">
                  <c:v>175.37899999999999</c:v>
                </c:pt>
                <c:pt idx="2272">
                  <c:v>175.32404600000001</c:v>
                </c:pt>
                <c:pt idx="2273">
                  <c:v>175.25204600000001</c:v>
                </c:pt>
                <c:pt idx="2274">
                  <c:v>175.174466</c:v>
                </c:pt>
                <c:pt idx="2275">
                  <c:v>175.09499600000001</c:v>
                </c:pt>
                <c:pt idx="2276">
                  <c:v>175.03376</c:v>
                </c:pt>
                <c:pt idx="2277">
                  <c:v>174.957584</c:v>
                </c:pt>
                <c:pt idx="2278">
                  <c:v>174.88349600000001</c:v>
                </c:pt>
                <c:pt idx="2279">
                  <c:v>174.82155800000001</c:v>
                </c:pt>
                <c:pt idx="2280">
                  <c:v>174.76820599999999</c:v>
                </c:pt>
                <c:pt idx="2281">
                  <c:v>174.68798000000001</c:v>
                </c:pt>
                <c:pt idx="2282">
                  <c:v>174.60977</c:v>
                </c:pt>
                <c:pt idx="2283">
                  <c:v>174.54009199999999</c:v>
                </c:pt>
                <c:pt idx="2284">
                  <c:v>174.462458</c:v>
                </c:pt>
                <c:pt idx="2285">
                  <c:v>174.401456</c:v>
                </c:pt>
                <c:pt idx="2286">
                  <c:v>174.328124</c:v>
                </c:pt>
                <c:pt idx="2287">
                  <c:v>174.26777000000001</c:v>
                </c:pt>
                <c:pt idx="2288">
                  <c:v>174.20529199999999</c:v>
                </c:pt>
                <c:pt idx="2289">
                  <c:v>174.13289599999999</c:v>
                </c:pt>
                <c:pt idx="2290">
                  <c:v>174.05398400000001</c:v>
                </c:pt>
                <c:pt idx="2291">
                  <c:v>173.99523199999999</c:v>
                </c:pt>
                <c:pt idx="2292">
                  <c:v>173.92521199999999</c:v>
                </c:pt>
                <c:pt idx="2293">
                  <c:v>173.863202</c:v>
                </c:pt>
                <c:pt idx="2294">
                  <c:v>173.79226399999999</c:v>
                </c:pt>
                <c:pt idx="2295">
                  <c:v>173.720696</c:v>
                </c:pt>
                <c:pt idx="2296">
                  <c:v>173.65139600000001</c:v>
                </c:pt>
                <c:pt idx="2297">
                  <c:v>173.582258</c:v>
                </c:pt>
                <c:pt idx="2298">
                  <c:v>173.50217599999999</c:v>
                </c:pt>
                <c:pt idx="2299">
                  <c:v>173.446034</c:v>
                </c:pt>
                <c:pt idx="2300">
                  <c:v>173.37325999999999</c:v>
                </c:pt>
                <c:pt idx="2301">
                  <c:v>173.313176</c:v>
                </c:pt>
                <c:pt idx="2302">
                  <c:v>173.245082</c:v>
                </c:pt>
                <c:pt idx="2303">
                  <c:v>173.17032800000001</c:v>
                </c:pt>
                <c:pt idx="2304">
                  <c:v>173.109668</c:v>
                </c:pt>
                <c:pt idx="2305">
                  <c:v>173.03064800000001</c:v>
                </c:pt>
                <c:pt idx="2306">
                  <c:v>172.9571</c:v>
                </c:pt>
                <c:pt idx="2307">
                  <c:v>172.902344</c:v>
                </c:pt>
                <c:pt idx="2308">
                  <c:v>172.83482599999999</c:v>
                </c:pt>
                <c:pt idx="2309">
                  <c:v>172.771106</c:v>
                </c:pt>
                <c:pt idx="2310">
                  <c:v>172.693274</c:v>
                </c:pt>
                <c:pt idx="2311">
                  <c:v>172.63947200000001</c:v>
                </c:pt>
                <c:pt idx="2312">
                  <c:v>172.559516</c:v>
                </c:pt>
                <c:pt idx="2313">
                  <c:v>172.49700200000001</c:v>
                </c:pt>
                <c:pt idx="2314">
                  <c:v>172.431104</c:v>
                </c:pt>
                <c:pt idx="2315">
                  <c:v>172.35516200000001</c:v>
                </c:pt>
                <c:pt idx="2316">
                  <c:v>172.29565400000001</c:v>
                </c:pt>
                <c:pt idx="2317">
                  <c:v>172.23737</c:v>
                </c:pt>
                <c:pt idx="2318">
                  <c:v>172.16517200000001</c:v>
                </c:pt>
                <c:pt idx="2319">
                  <c:v>172.092938</c:v>
                </c:pt>
                <c:pt idx="2320">
                  <c:v>172.02543800000001</c:v>
                </c:pt>
                <c:pt idx="2321">
                  <c:v>171.96688399999999</c:v>
                </c:pt>
                <c:pt idx="2322">
                  <c:v>171.89913200000001</c:v>
                </c:pt>
                <c:pt idx="2323">
                  <c:v>171.845168</c:v>
                </c:pt>
                <c:pt idx="2324">
                  <c:v>171.7637</c:v>
                </c:pt>
                <c:pt idx="2325">
                  <c:v>171.69207800000001</c:v>
                </c:pt>
                <c:pt idx="2326">
                  <c:v>171.62162599999999</c:v>
                </c:pt>
                <c:pt idx="2327">
                  <c:v>171.55650199999999</c:v>
                </c:pt>
                <c:pt idx="2328">
                  <c:v>171.48646400000001</c:v>
                </c:pt>
                <c:pt idx="2329">
                  <c:v>171.43861999999999</c:v>
                </c:pt>
                <c:pt idx="2330">
                  <c:v>171.37814</c:v>
                </c:pt>
                <c:pt idx="2331">
                  <c:v>171.301568</c:v>
                </c:pt>
                <c:pt idx="2332">
                  <c:v>171.235184</c:v>
                </c:pt>
                <c:pt idx="2333">
                  <c:v>171.16431800000001</c:v>
                </c:pt>
                <c:pt idx="2334">
                  <c:v>171.10621399999999</c:v>
                </c:pt>
                <c:pt idx="2335">
                  <c:v>171.04766000000001</c:v>
                </c:pt>
                <c:pt idx="2336">
                  <c:v>170.96476999999999</c:v>
                </c:pt>
                <c:pt idx="2337">
                  <c:v>170.89748599999999</c:v>
                </c:pt>
                <c:pt idx="2338">
                  <c:v>170.84003000000001</c:v>
                </c:pt>
                <c:pt idx="2339">
                  <c:v>170.774978</c:v>
                </c:pt>
                <c:pt idx="2340">
                  <c:v>170.69586799999999</c:v>
                </c:pt>
                <c:pt idx="2341">
                  <c:v>170.64208400000001</c:v>
                </c:pt>
                <c:pt idx="2342">
                  <c:v>170.58306200000001</c:v>
                </c:pt>
                <c:pt idx="2343">
                  <c:v>170.51462599999999</c:v>
                </c:pt>
                <c:pt idx="2344">
                  <c:v>170.44269800000001</c:v>
                </c:pt>
                <c:pt idx="2345">
                  <c:v>170.372624</c:v>
                </c:pt>
                <c:pt idx="2346">
                  <c:v>170.31993800000001</c:v>
                </c:pt>
                <c:pt idx="2347">
                  <c:v>170.25132199999999</c:v>
                </c:pt>
                <c:pt idx="2348">
                  <c:v>170.18160800000001</c:v>
                </c:pt>
                <c:pt idx="2349">
                  <c:v>170.10854599999999</c:v>
                </c:pt>
                <c:pt idx="2350">
                  <c:v>170.06162</c:v>
                </c:pt>
                <c:pt idx="2351">
                  <c:v>170.00045600000001</c:v>
                </c:pt>
                <c:pt idx="2352">
                  <c:v>169.94278399999999</c:v>
                </c:pt>
                <c:pt idx="2353">
                  <c:v>169.859354</c:v>
                </c:pt>
                <c:pt idx="2354">
                  <c:v>169.78474399999999</c:v>
                </c:pt>
                <c:pt idx="2355">
                  <c:v>169.72804400000001</c:v>
                </c:pt>
                <c:pt idx="2356">
                  <c:v>169.663082</c:v>
                </c:pt>
                <c:pt idx="2357">
                  <c:v>169.61192600000001</c:v>
                </c:pt>
                <c:pt idx="2358">
                  <c:v>169.53053</c:v>
                </c:pt>
                <c:pt idx="2359">
                  <c:v>169.46826799999999</c:v>
                </c:pt>
                <c:pt idx="2360">
                  <c:v>169.39837399999999</c:v>
                </c:pt>
                <c:pt idx="2361">
                  <c:v>169.34068400000001</c:v>
                </c:pt>
                <c:pt idx="2362">
                  <c:v>169.29028400000001</c:v>
                </c:pt>
                <c:pt idx="2363">
                  <c:v>169.217996</c:v>
                </c:pt>
                <c:pt idx="2364">
                  <c:v>169.14158599999999</c:v>
                </c:pt>
                <c:pt idx="2365">
                  <c:v>169.08319399999999</c:v>
                </c:pt>
                <c:pt idx="2366">
                  <c:v>169.02748399999999</c:v>
                </c:pt>
                <c:pt idx="2367">
                  <c:v>168.96803</c:v>
                </c:pt>
                <c:pt idx="2368">
                  <c:v>168.90697399999999</c:v>
                </c:pt>
                <c:pt idx="2369">
                  <c:v>168.83770999999999</c:v>
                </c:pt>
                <c:pt idx="2370">
                  <c:v>168.769634</c:v>
                </c:pt>
                <c:pt idx="2371">
                  <c:v>168.70488800000001</c:v>
                </c:pt>
                <c:pt idx="2372">
                  <c:v>168.63504800000001</c:v>
                </c:pt>
                <c:pt idx="2373">
                  <c:v>168.56360599999999</c:v>
                </c:pt>
                <c:pt idx="2374">
                  <c:v>168.52883</c:v>
                </c:pt>
                <c:pt idx="2375">
                  <c:v>168.466532</c:v>
                </c:pt>
                <c:pt idx="2376">
                  <c:v>168.39248000000001</c:v>
                </c:pt>
                <c:pt idx="2377">
                  <c:v>168.340712</c:v>
                </c:pt>
                <c:pt idx="2378">
                  <c:v>168.2654</c:v>
                </c:pt>
                <c:pt idx="2379">
                  <c:v>168.19496599999999</c:v>
                </c:pt>
                <c:pt idx="2380">
                  <c:v>168.12422599999999</c:v>
                </c:pt>
                <c:pt idx="2381">
                  <c:v>168.06406999999999</c:v>
                </c:pt>
                <c:pt idx="2382">
                  <c:v>168.006542</c:v>
                </c:pt>
                <c:pt idx="2383">
                  <c:v>167.94318200000001</c:v>
                </c:pt>
                <c:pt idx="2384">
                  <c:v>167.88155</c:v>
                </c:pt>
                <c:pt idx="2385">
                  <c:v>167.82823400000001</c:v>
                </c:pt>
                <c:pt idx="2386">
                  <c:v>167.76204799999999</c:v>
                </c:pt>
                <c:pt idx="2387">
                  <c:v>167.695628</c:v>
                </c:pt>
                <c:pt idx="2388">
                  <c:v>167.62982</c:v>
                </c:pt>
                <c:pt idx="2389">
                  <c:v>167.554238</c:v>
                </c:pt>
                <c:pt idx="2390">
                  <c:v>167.49640400000001</c:v>
                </c:pt>
                <c:pt idx="2391">
                  <c:v>167.438624</c:v>
                </c:pt>
                <c:pt idx="2392">
                  <c:v>167.370746</c:v>
                </c:pt>
                <c:pt idx="2393">
                  <c:v>167.311058</c:v>
                </c:pt>
                <c:pt idx="2394">
                  <c:v>167.253242</c:v>
                </c:pt>
                <c:pt idx="2395">
                  <c:v>167.202572</c:v>
                </c:pt>
                <c:pt idx="2396">
                  <c:v>167.135144</c:v>
                </c:pt>
                <c:pt idx="2397">
                  <c:v>167.07034400000001</c:v>
                </c:pt>
                <c:pt idx="2398">
                  <c:v>167.00482400000001</c:v>
                </c:pt>
                <c:pt idx="2399">
                  <c:v>166.94652199999999</c:v>
                </c:pt>
                <c:pt idx="2400">
                  <c:v>166.88740999999999</c:v>
                </c:pt>
                <c:pt idx="2401">
                  <c:v>166.819118</c:v>
                </c:pt>
                <c:pt idx="2402">
                  <c:v>166.75464199999999</c:v>
                </c:pt>
                <c:pt idx="2403">
                  <c:v>166.703846</c:v>
                </c:pt>
                <c:pt idx="2404">
                  <c:v>166.657928</c:v>
                </c:pt>
                <c:pt idx="2405">
                  <c:v>166.582166</c:v>
                </c:pt>
                <c:pt idx="2406">
                  <c:v>166.50818599999999</c:v>
                </c:pt>
                <c:pt idx="2407">
                  <c:v>166.457066</c:v>
                </c:pt>
                <c:pt idx="2408">
                  <c:v>166.39264399999999</c:v>
                </c:pt>
                <c:pt idx="2409">
                  <c:v>166.31911400000001</c:v>
                </c:pt>
                <c:pt idx="2410">
                  <c:v>166.26790399999999</c:v>
                </c:pt>
                <c:pt idx="2411">
                  <c:v>166.20124999999999</c:v>
                </c:pt>
                <c:pt idx="2412">
                  <c:v>166.13508200000001</c:v>
                </c:pt>
                <c:pt idx="2413">
                  <c:v>166.08612199999999</c:v>
                </c:pt>
                <c:pt idx="2414">
                  <c:v>166.03572199999999</c:v>
                </c:pt>
                <c:pt idx="2415">
                  <c:v>165.958358</c:v>
                </c:pt>
                <c:pt idx="2416">
                  <c:v>165.896852</c:v>
                </c:pt>
                <c:pt idx="2417">
                  <c:v>165.83640800000001</c:v>
                </c:pt>
                <c:pt idx="2418">
                  <c:v>165.759998</c:v>
                </c:pt>
                <c:pt idx="2419">
                  <c:v>165.71805800000001</c:v>
                </c:pt>
                <c:pt idx="2420">
                  <c:v>165.64704800000001</c:v>
                </c:pt>
                <c:pt idx="2421">
                  <c:v>165.58784600000001</c:v>
                </c:pt>
                <c:pt idx="2422">
                  <c:v>165.52517</c:v>
                </c:pt>
                <c:pt idx="2423">
                  <c:v>165.46766</c:v>
                </c:pt>
                <c:pt idx="2424">
                  <c:v>165.40561400000001</c:v>
                </c:pt>
                <c:pt idx="2425">
                  <c:v>165.342974</c:v>
                </c:pt>
                <c:pt idx="2426">
                  <c:v>165.283556</c:v>
                </c:pt>
                <c:pt idx="2427">
                  <c:v>165.22772000000001</c:v>
                </c:pt>
                <c:pt idx="2428">
                  <c:v>165.16976</c:v>
                </c:pt>
                <c:pt idx="2429">
                  <c:v>165.11313200000001</c:v>
                </c:pt>
                <c:pt idx="2430">
                  <c:v>165.05366000000001</c:v>
                </c:pt>
                <c:pt idx="2431">
                  <c:v>164.98652000000001</c:v>
                </c:pt>
                <c:pt idx="2432">
                  <c:v>164.927606</c:v>
                </c:pt>
                <c:pt idx="2433">
                  <c:v>164.87087</c:v>
                </c:pt>
                <c:pt idx="2434">
                  <c:v>164.803496</c:v>
                </c:pt>
                <c:pt idx="2435">
                  <c:v>164.758478</c:v>
                </c:pt>
                <c:pt idx="2436">
                  <c:v>164.691068</c:v>
                </c:pt>
                <c:pt idx="2437">
                  <c:v>164.62228999999999</c:v>
                </c:pt>
                <c:pt idx="2438">
                  <c:v>164.564312</c:v>
                </c:pt>
                <c:pt idx="2439">
                  <c:v>164.50169</c:v>
                </c:pt>
                <c:pt idx="2440">
                  <c:v>164.43192199999999</c:v>
                </c:pt>
                <c:pt idx="2441">
                  <c:v>164.38281799999999</c:v>
                </c:pt>
                <c:pt idx="2442">
                  <c:v>164.32835</c:v>
                </c:pt>
                <c:pt idx="2443">
                  <c:v>164.264162</c:v>
                </c:pt>
                <c:pt idx="2444">
                  <c:v>164.196842</c:v>
                </c:pt>
                <c:pt idx="2445">
                  <c:v>164.14438999999999</c:v>
                </c:pt>
                <c:pt idx="2446">
                  <c:v>164.086052</c:v>
                </c:pt>
                <c:pt idx="2447">
                  <c:v>164.028164</c:v>
                </c:pt>
                <c:pt idx="2448">
                  <c:v>163.96230199999999</c:v>
                </c:pt>
                <c:pt idx="2449">
                  <c:v>163.90192999999999</c:v>
                </c:pt>
                <c:pt idx="2450">
                  <c:v>163.84375399999999</c:v>
                </c:pt>
                <c:pt idx="2451">
                  <c:v>163.777604</c:v>
                </c:pt>
                <c:pt idx="2452">
                  <c:v>163.72641200000001</c:v>
                </c:pt>
                <c:pt idx="2453">
                  <c:v>163.66433000000001</c:v>
                </c:pt>
                <c:pt idx="2454">
                  <c:v>163.59620000000001</c:v>
                </c:pt>
                <c:pt idx="2455">
                  <c:v>163.535</c:v>
                </c:pt>
                <c:pt idx="2456">
                  <c:v>163.46796800000001</c:v>
                </c:pt>
                <c:pt idx="2457">
                  <c:v>163.40356399999999</c:v>
                </c:pt>
                <c:pt idx="2458">
                  <c:v>163.36509799999999</c:v>
                </c:pt>
                <c:pt idx="2459">
                  <c:v>163.32587599999999</c:v>
                </c:pt>
                <c:pt idx="2460">
                  <c:v>163.25059999999999</c:v>
                </c:pt>
                <c:pt idx="2461">
                  <c:v>163.18355</c:v>
                </c:pt>
                <c:pt idx="2462">
                  <c:v>163.136336</c:v>
                </c:pt>
                <c:pt idx="2463">
                  <c:v>163.06253599999999</c:v>
                </c:pt>
                <c:pt idx="2464">
                  <c:v>163.01296400000001</c:v>
                </c:pt>
                <c:pt idx="2465">
                  <c:v>162.953834</c:v>
                </c:pt>
                <c:pt idx="2466">
                  <c:v>162.88581199999999</c:v>
                </c:pt>
                <c:pt idx="2467">
                  <c:v>162.82912999999999</c:v>
                </c:pt>
                <c:pt idx="2468">
                  <c:v>162.771602</c:v>
                </c:pt>
                <c:pt idx="2469">
                  <c:v>162.72073399999999</c:v>
                </c:pt>
                <c:pt idx="2470">
                  <c:v>162.663962</c:v>
                </c:pt>
                <c:pt idx="2471">
                  <c:v>162.60105200000001</c:v>
                </c:pt>
                <c:pt idx="2472">
                  <c:v>162.547304</c:v>
                </c:pt>
                <c:pt idx="2473">
                  <c:v>162.50068400000001</c:v>
                </c:pt>
                <c:pt idx="2474">
                  <c:v>162.44135600000001</c:v>
                </c:pt>
                <c:pt idx="2475">
                  <c:v>162.37392800000001</c:v>
                </c:pt>
                <c:pt idx="2476">
                  <c:v>162.31082000000001</c:v>
                </c:pt>
                <c:pt idx="2477">
                  <c:v>162.25417400000001</c:v>
                </c:pt>
                <c:pt idx="2478">
                  <c:v>162.20012</c:v>
                </c:pt>
                <c:pt idx="2479">
                  <c:v>162.15198799999999</c:v>
                </c:pt>
                <c:pt idx="2480">
                  <c:v>162.10144399999999</c:v>
                </c:pt>
                <c:pt idx="2481">
                  <c:v>162.03680600000001</c:v>
                </c:pt>
                <c:pt idx="2482">
                  <c:v>161.95947799999999</c:v>
                </c:pt>
                <c:pt idx="2483">
                  <c:v>161.90189599999999</c:v>
                </c:pt>
                <c:pt idx="2484">
                  <c:v>161.84222600000001</c:v>
                </c:pt>
                <c:pt idx="2485">
                  <c:v>161.79479599999999</c:v>
                </c:pt>
                <c:pt idx="2486">
                  <c:v>161.73203000000001</c:v>
                </c:pt>
                <c:pt idx="2487">
                  <c:v>161.67682400000001</c:v>
                </c:pt>
                <c:pt idx="2488">
                  <c:v>161.62655000000001</c:v>
                </c:pt>
                <c:pt idx="2489">
                  <c:v>161.56742</c:v>
                </c:pt>
                <c:pt idx="2490">
                  <c:v>161.51995400000001</c:v>
                </c:pt>
                <c:pt idx="2491">
                  <c:v>161.45778200000001</c:v>
                </c:pt>
                <c:pt idx="2492">
                  <c:v>161.386358</c:v>
                </c:pt>
                <c:pt idx="2493">
                  <c:v>161.33030600000001</c:v>
                </c:pt>
                <c:pt idx="2494">
                  <c:v>161.27115800000001</c:v>
                </c:pt>
                <c:pt idx="2495">
                  <c:v>161.224412</c:v>
                </c:pt>
                <c:pt idx="2496">
                  <c:v>161.17262600000001</c:v>
                </c:pt>
                <c:pt idx="2497">
                  <c:v>161.10440600000001</c:v>
                </c:pt>
                <c:pt idx="2498">
                  <c:v>161.050208</c:v>
                </c:pt>
                <c:pt idx="2499">
                  <c:v>161.00238200000001</c:v>
                </c:pt>
                <c:pt idx="2500">
                  <c:v>160.93848199999999</c:v>
                </c:pt>
                <c:pt idx="2501">
                  <c:v>160.892762</c:v>
                </c:pt>
                <c:pt idx="2502">
                  <c:v>160.83600799999999</c:v>
                </c:pt>
                <c:pt idx="2503">
                  <c:v>160.776374</c:v>
                </c:pt>
                <c:pt idx="2504">
                  <c:v>160.70291599999999</c:v>
                </c:pt>
                <c:pt idx="2505">
                  <c:v>160.65582800000001</c:v>
                </c:pt>
                <c:pt idx="2506">
                  <c:v>160.60595000000001</c:v>
                </c:pt>
                <c:pt idx="2507">
                  <c:v>160.545164</c:v>
                </c:pt>
                <c:pt idx="2508">
                  <c:v>160.48576399999999</c:v>
                </c:pt>
                <c:pt idx="2509">
                  <c:v>160.426886</c:v>
                </c:pt>
                <c:pt idx="2510">
                  <c:v>160.37650400000001</c:v>
                </c:pt>
                <c:pt idx="2511">
                  <c:v>160.314728</c:v>
                </c:pt>
                <c:pt idx="2512">
                  <c:v>160.25869399999999</c:v>
                </c:pt>
                <c:pt idx="2513">
                  <c:v>160.20782600000001</c:v>
                </c:pt>
                <c:pt idx="2514">
                  <c:v>160.15760599999999</c:v>
                </c:pt>
                <c:pt idx="2515">
                  <c:v>160.11563000000001</c:v>
                </c:pt>
                <c:pt idx="2516">
                  <c:v>160.05961400000001</c:v>
                </c:pt>
                <c:pt idx="2517">
                  <c:v>159.991772</c:v>
                </c:pt>
                <c:pt idx="2518">
                  <c:v>159.93386599999999</c:v>
                </c:pt>
                <c:pt idx="2519">
                  <c:v>159.87092000000001</c:v>
                </c:pt>
                <c:pt idx="2520">
                  <c:v>159.812186</c:v>
                </c:pt>
                <c:pt idx="2521">
                  <c:v>159.76405399999999</c:v>
                </c:pt>
                <c:pt idx="2522">
                  <c:v>159.71055799999999</c:v>
                </c:pt>
                <c:pt idx="2523">
                  <c:v>159.648854</c:v>
                </c:pt>
                <c:pt idx="2524">
                  <c:v>159.58533199999999</c:v>
                </c:pt>
                <c:pt idx="2525">
                  <c:v>159.532286</c:v>
                </c:pt>
                <c:pt idx="2526">
                  <c:v>159.47650400000001</c:v>
                </c:pt>
                <c:pt idx="2527">
                  <c:v>159.42657199999999</c:v>
                </c:pt>
                <c:pt idx="2528">
                  <c:v>159.36987199999999</c:v>
                </c:pt>
                <c:pt idx="2529">
                  <c:v>159.314234</c:v>
                </c:pt>
                <c:pt idx="2530">
                  <c:v>159.24848</c:v>
                </c:pt>
                <c:pt idx="2531">
                  <c:v>159.185678</c:v>
                </c:pt>
                <c:pt idx="2532">
                  <c:v>159.14343199999999</c:v>
                </c:pt>
                <c:pt idx="2533">
                  <c:v>159.09162799999999</c:v>
                </c:pt>
                <c:pt idx="2534">
                  <c:v>159.02421799999999</c:v>
                </c:pt>
                <c:pt idx="2535">
                  <c:v>158.979038</c:v>
                </c:pt>
                <c:pt idx="2536">
                  <c:v>158.93322800000001</c:v>
                </c:pt>
                <c:pt idx="2537">
                  <c:v>158.870138</c:v>
                </c:pt>
                <c:pt idx="2538">
                  <c:v>158.80189999999999</c:v>
                </c:pt>
                <c:pt idx="2539">
                  <c:v>158.75050999999999</c:v>
                </c:pt>
                <c:pt idx="2540">
                  <c:v>158.69542999999999</c:v>
                </c:pt>
                <c:pt idx="2541">
                  <c:v>158.634806</c:v>
                </c:pt>
                <c:pt idx="2542">
                  <c:v>158.59596199999999</c:v>
                </c:pt>
                <c:pt idx="2543">
                  <c:v>158.53841600000001</c:v>
                </c:pt>
                <c:pt idx="2544">
                  <c:v>158.481176</c:v>
                </c:pt>
                <c:pt idx="2545">
                  <c:v>158.434844</c:v>
                </c:pt>
                <c:pt idx="2546">
                  <c:v>158.369666</c:v>
                </c:pt>
                <c:pt idx="2547">
                  <c:v>158.31795199999999</c:v>
                </c:pt>
                <c:pt idx="2548">
                  <c:v>158.26512199999999</c:v>
                </c:pt>
                <c:pt idx="2549">
                  <c:v>158.20988</c:v>
                </c:pt>
                <c:pt idx="2550">
                  <c:v>158.14491799999999</c:v>
                </c:pt>
                <c:pt idx="2551">
                  <c:v>158.093006</c:v>
                </c:pt>
                <c:pt idx="2552">
                  <c:v>158.049914</c:v>
                </c:pt>
                <c:pt idx="2553">
                  <c:v>158.00383400000001</c:v>
                </c:pt>
                <c:pt idx="2554">
                  <c:v>157.943318</c:v>
                </c:pt>
                <c:pt idx="2555">
                  <c:v>157.88739200000001</c:v>
                </c:pt>
                <c:pt idx="2556">
                  <c:v>157.835588</c:v>
                </c:pt>
                <c:pt idx="2557">
                  <c:v>157.78722200000001</c:v>
                </c:pt>
                <c:pt idx="2558">
                  <c:v>157.71884</c:v>
                </c:pt>
                <c:pt idx="2559">
                  <c:v>157.659278</c:v>
                </c:pt>
                <c:pt idx="2560">
                  <c:v>157.61451199999999</c:v>
                </c:pt>
                <c:pt idx="2561">
                  <c:v>157.55561599999999</c:v>
                </c:pt>
                <c:pt idx="2562">
                  <c:v>157.50966199999999</c:v>
                </c:pt>
                <c:pt idx="2563">
                  <c:v>157.458326</c:v>
                </c:pt>
                <c:pt idx="2564">
                  <c:v>157.39300399999999</c:v>
                </c:pt>
                <c:pt idx="2565">
                  <c:v>157.33297400000001</c:v>
                </c:pt>
                <c:pt idx="2566">
                  <c:v>157.29396800000001</c:v>
                </c:pt>
                <c:pt idx="2567">
                  <c:v>157.248752</c:v>
                </c:pt>
                <c:pt idx="2568">
                  <c:v>157.19757799999999</c:v>
                </c:pt>
                <c:pt idx="2569">
                  <c:v>157.13391200000001</c:v>
                </c:pt>
                <c:pt idx="2570">
                  <c:v>157.06578200000001</c:v>
                </c:pt>
                <c:pt idx="2571">
                  <c:v>156.99795800000001</c:v>
                </c:pt>
                <c:pt idx="2572">
                  <c:v>156.95114000000001</c:v>
                </c:pt>
                <c:pt idx="2573">
                  <c:v>156.914366</c:v>
                </c:pt>
                <c:pt idx="2574">
                  <c:v>156.84265400000001</c:v>
                </c:pt>
                <c:pt idx="2575">
                  <c:v>156.78165200000001</c:v>
                </c:pt>
                <c:pt idx="2576">
                  <c:v>156.74845999999999</c:v>
                </c:pt>
                <c:pt idx="2577">
                  <c:v>156.70038199999999</c:v>
                </c:pt>
                <c:pt idx="2578">
                  <c:v>156.640298</c:v>
                </c:pt>
                <c:pt idx="2579">
                  <c:v>156.59709799999999</c:v>
                </c:pt>
                <c:pt idx="2580">
                  <c:v>156.54351199999999</c:v>
                </c:pt>
                <c:pt idx="2581">
                  <c:v>156.487424</c:v>
                </c:pt>
                <c:pt idx="2582">
                  <c:v>156.430814</c:v>
                </c:pt>
                <c:pt idx="2583">
                  <c:v>156.373232</c:v>
                </c:pt>
                <c:pt idx="2584">
                  <c:v>156.31179800000001</c:v>
                </c:pt>
                <c:pt idx="2585">
                  <c:v>156.25943599999999</c:v>
                </c:pt>
                <c:pt idx="2586">
                  <c:v>156.21409399999999</c:v>
                </c:pt>
                <c:pt idx="2587">
                  <c:v>156.17175800000001</c:v>
                </c:pt>
                <c:pt idx="2588">
                  <c:v>156.12746000000001</c:v>
                </c:pt>
                <c:pt idx="2589">
                  <c:v>156.06563</c:v>
                </c:pt>
                <c:pt idx="2590">
                  <c:v>156.01199</c:v>
                </c:pt>
                <c:pt idx="2591">
                  <c:v>155.95080799999999</c:v>
                </c:pt>
                <c:pt idx="2592">
                  <c:v>155.905214</c:v>
                </c:pt>
                <c:pt idx="2593">
                  <c:v>155.85225800000001</c:v>
                </c:pt>
                <c:pt idx="2594">
                  <c:v>155.793722</c:v>
                </c:pt>
                <c:pt idx="2595">
                  <c:v>155.74742599999999</c:v>
                </c:pt>
                <c:pt idx="2596">
                  <c:v>155.694434</c:v>
                </c:pt>
                <c:pt idx="2597">
                  <c:v>155.63753600000001</c:v>
                </c:pt>
                <c:pt idx="2598">
                  <c:v>155.57784799999999</c:v>
                </c:pt>
                <c:pt idx="2599">
                  <c:v>155.529122</c:v>
                </c:pt>
                <c:pt idx="2600">
                  <c:v>155.473196</c:v>
                </c:pt>
                <c:pt idx="2601">
                  <c:v>155.43150800000001</c:v>
                </c:pt>
                <c:pt idx="2602">
                  <c:v>155.38397000000001</c:v>
                </c:pt>
                <c:pt idx="2603">
                  <c:v>155.33007799999999</c:v>
                </c:pt>
                <c:pt idx="2604">
                  <c:v>155.27157800000001</c:v>
                </c:pt>
                <c:pt idx="2605">
                  <c:v>155.22715400000001</c:v>
                </c:pt>
                <c:pt idx="2606">
                  <c:v>155.16768200000001</c:v>
                </c:pt>
                <c:pt idx="2607">
                  <c:v>155.11378999999999</c:v>
                </c:pt>
                <c:pt idx="2608">
                  <c:v>155.05780999999999</c:v>
                </c:pt>
                <c:pt idx="2609">
                  <c:v>155.01452</c:v>
                </c:pt>
                <c:pt idx="2610">
                  <c:v>154.966532</c:v>
                </c:pt>
                <c:pt idx="2611">
                  <c:v>154.914872</c:v>
                </c:pt>
                <c:pt idx="2612">
                  <c:v>154.86538999999999</c:v>
                </c:pt>
                <c:pt idx="2613">
                  <c:v>154.7996</c:v>
                </c:pt>
                <c:pt idx="2614">
                  <c:v>154.75119799999999</c:v>
                </c:pt>
                <c:pt idx="2615">
                  <c:v>154.70996</c:v>
                </c:pt>
                <c:pt idx="2616">
                  <c:v>154.65432200000001</c:v>
                </c:pt>
                <c:pt idx="2617">
                  <c:v>154.604354</c:v>
                </c:pt>
                <c:pt idx="2618">
                  <c:v>154.55453</c:v>
                </c:pt>
                <c:pt idx="2619">
                  <c:v>154.50603799999999</c:v>
                </c:pt>
                <c:pt idx="2620">
                  <c:v>154.44845599999999</c:v>
                </c:pt>
                <c:pt idx="2621">
                  <c:v>154.39541</c:v>
                </c:pt>
                <c:pt idx="2622">
                  <c:v>154.35289399999999</c:v>
                </c:pt>
                <c:pt idx="2623">
                  <c:v>154.28897599999999</c:v>
                </c:pt>
                <c:pt idx="2624">
                  <c:v>154.23434599999999</c:v>
                </c:pt>
                <c:pt idx="2625">
                  <c:v>154.177178</c:v>
                </c:pt>
                <c:pt idx="2626">
                  <c:v>154.140692</c:v>
                </c:pt>
                <c:pt idx="2627">
                  <c:v>154.09772599999999</c:v>
                </c:pt>
                <c:pt idx="2628">
                  <c:v>154.04694799999999</c:v>
                </c:pt>
                <c:pt idx="2629">
                  <c:v>153.99186800000001</c:v>
                </c:pt>
                <c:pt idx="2630">
                  <c:v>153.93641</c:v>
                </c:pt>
                <c:pt idx="2631">
                  <c:v>153.882194</c:v>
                </c:pt>
                <c:pt idx="2632">
                  <c:v>153.837356</c:v>
                </c:pt>
                <c:pt idx="2633">
                  <c:v>153.808628</c:v>
                </c:pt>
                <c:pt idx="2634">
                  <c:v>153.73965200000001</c:v>
                </c:pt>
                <c:pt idx="2635">
                  <c:v>153.68198000000001</c:v>
                </c:pt>
                <c:pt idx="2636">
                  <c:v>153.627422</c:v>
                </c:pt>
                <c:pt idx="2637">
                  <c:v>153.581414</c:v>
                </c:pt>
                <c:pt idx="2638">
                  <c:v>153.525452</c:v>
                </c:pt>
                <c:pt idx="2639">
                  <c:v>153.478454</c:v>
                </c:pt>
                <c:pt idx="2640">
                  <c:v>153.42609200000001</c:v>
                </c:pt>
                <c:pt idx="2641">
                  <c:v>153.38701399999999</c:v>
                </c:pt>
                <c:pt idx="2642">
                  <c:v>153.33510200000001</c:v>
                </c:pt>
                <c:pt idx="2643">
                  <c:v>153.26886200000001</c:v>
                </c:pt>
                <c:pt idx="2644">
                  <c:v>153.21867800000001</c:v>
                </c:pt>
                <c:pt idx="2645">
                  <c:v>153.16212200000001</c:v>
                </c:pt>
                <c:pt idx="2646">
                  <c:v>153.11953399999999</c:v>
                </c:pt>
                <c:pt idx="2647">
                  <c:v>153.06737000000001</c:v>
                </c:pt>
                <c:pt idx="2648">
                  <c:v>153.01144400000001</c:v>
                </c:pt>
                <c:pt idx="2649">
                  <c:v>152.95301599999999</c:v>
                </c:pt>
                <c:pt idx="2650">
                  <c:v>152.90027599999999</c:v>
                </c:pt>
                <c:pt idx="2651">
                  <c:v>152.86067600000001</c:v>
                </c:pt>
                <c:pt idx="2652">
                  <c:v>152.81592800000001</c:v>
                </c:pt>
                <c:pt idx="2653">
                  <c:v>152.74995799999999</c:v>
                </c:pt>
                <c:pt idx="2654">
                  <c:v>152.70209600000001</c:v>
                </c:pt>
                <c:pt idx="2655">
                  <c:v>152.65911199999999</c:v>
                </c:pt>
                <c:pt idx="2656">
                  <c:v>152.60522</c:v>
                </c:pt>
                <c:pt idx="2657">
                  <c:v>152.54563999999999</c:v>
                </c:pt>
                <c:pt idx="2658">
                  <c:v>152.49482599999999</c:v>
                </c:pt>
                <c:pt idx="2659">
                  <c:v>152.45464999999999</c:v>
                </c:pt>
                <c:pt idx="2660">
                  <c:v>152.398616</c:v>
                </c:pt>
                <c:pt idx="2661">
                  <c:v>152.339054</c:v>
                </c:pt>
                <c:pt idx="2662">
                  <c:v>152.292956</c:v>
                </c:pt>
                <c:pt idx="2663">
                  <c:v>152.253086</c:v>
                </c:pt>
                <c:pt idx="2664">
                  <c:v>152.19930199999999</c:v>
                </c:pt>
                <c:pt idx="2665">
                  <c:v>152.15656999999999</c:v>
                </c:pt>
                <c:pt idx="2666">
                  <c:v>152.09997799999999</c:v>
                </c:pt>
                <c:pt idx="2667">
                  <c:v>152.05485200000001</c:v>
                </c:pt>
                <c:pt idx="2668">
                  <c:v>152.02387400000001</c:v>
                </c:pt>
                <c:pt idx="2669">
                  <c:v>151.974356</c:v>
                </c:pt>
                <c:pt idx="2670">
                  <c:v>151.90376000000001</c:v>
                </c:pt>
                <c:pt idx="2671">
                  <c:v>151.857302</c:v>
                </c:pt>
                <c:pt idx="2672">
                  <c:v>151.809584</c:v>
                </c:pt>
                <c:pt idx="2673">
                  <c:v>151.75655599999999</c:v>
                </c:pt>
                <c:pt idx="2674">
                  <c:v>151.71247399999999</c:v>
                </c:pt>
                <c:pt idx="2675">
                  <c:v>151.657916</c:v>
                </c:pt>
                <c:pt idx="2676">
                  <c:v>151.60537400000001</c:v>
                </c:pt>
                <c:pt idx="2677">
                  <c:v>151.561634</c:v>
                </c:pt>
                <c:pt idx="2678">
                  <c:v>151.51656199999999</c:v>
                </c:pt>
                <c:pt idx="2679">
                  <c:v>151.46637799999999</c:v>
                </c:pt>
                <c:pt idx="2680">
                  <c:v>151.41990200000001</c:v>
                </c:pt>
                <c:pt idx="2681">
                  <c:v>151.38361399999999</c:v>
                </c:pt>
                <c:pt idx="2682">
                  <c:v>151.32736399999999</c:v>
                </c:pt>
                <c:pt idx="2683">
                  <c:v>151.25768600000001</c:v>
                </c:pt>
                <c:pt idx="2684">
                  <c:v>151.20899600000001</c:v>
                </c:pt>
                <c:pt idx="2685">
                  <c:v>151.184606</c:v>
                </c:pt>
                <c:pt idx="2686">
                  <c:v>151.14767000000001</c:v>
                </c:pt>
                <c:pt idx="2687">
                  <c:v>151.08547999999999</c:v>
                </c:pt>
                <c:pt idx="2688">
                  <c:v>151.03833800000001</c:v>
                </c:pt>
                <c:pt idx="2689">
                  <c:v>150.988406</c:v>
                </c:pt>
                <c:pt idx="2690">
                  <c:v>150.938996</c:v>
                </c:pt>
                <c:pt idx="2691">
                  <c:v>150.90418399999999</c:v>
                </c:pt>
                <c:pt idx="2692">
                  <c:v>150.85049000000001</c:v>
                </c:pt>
                <c:pt idx="2693">
                  <c:v>150.78595999999999</c:v>
                </c:pt>
                <c:pt idx="2694">
                  <c:v>150.75644</c:v>
                </c:pt>
                <c:pt idx="2695">
                  <c:v>150.71315000000001</c:v>
                </c:pt>
                <c:pt idx="2696">
                  <c:v>150.650924</c:v>
                </c:pt>
                <c:pt idx="2697">
                  <c:v>150.60970399999999</c:v>
                </c:pt>
                <c:pt idx="2698">
                  <c:v>150.558278</c:v>
                </c:pt>
                <c:pt idx="2699">
                  <c:v>150.51831799999999</c:v>
                </c:pt>
                <c:pt idx="2700">
                  <c:v>150.47481199999999</c:v>
                </c:pt>
                <c:pt idx="2701">
                  <c:v>150.42108200000001</c:v>
                </c:pt>
                <c:pt idx="2702">
                  <c:v>150.37464199999999</c:v>
                </c:pt>
                <c:pt idx="2703">
                  <c:v>150.32166799999999</c:v>
                </c:pt>
                <c:pt idx="2704">
                  <c:v>150.270926</c:v>
                </c:pt>
                <c:pt idx="2705">
                  <c:v>150.207368</c:v>
                </c:pt>
                <c:pt idx="2706">
                  <c:v>150.166166</c:v>
                </c:pt>
                <c:pt idx="2707">
                  <c:v>150.13750999999999</c:v>
                </c:pt>
                <c:pt idx="2708">
                  <c:v>150.07969399999999</c:v>
                </c:pt>
                <c:pt idx="2709">
                  <c:v>150.041156</c:v>
                </c:pt>
                <c:pt idx="2710">
                  <c:v>149.98753400000001</c:v>
                </c:pt>
                <c:pt idx="2711">
                  <c:v>149.93632400000001</c:v>
                </c:pt>
                <c:pt idx="2712">
                  <c:v>149.894654</c:v>
                </c:pt>
                <c:pt idx="2713">
                  <c:v>149.83982599999999</c:v>
                </c:pt>
                <c:pt idx="2714">
                  <c:v>149.789804</c:v>
                </c:pt>
                <c:pt idx="2715">
                  <c:v>149.75250800000001</c:v>
                </c:pt>
                <c:pt idx="2716">
                  <c:v>149.70614</c:v>
                </c:pt>
                <c:pt idx="2717">
                  <c:v>149.66311999999999</c:v>
                </c:pt>
                <c:pt idx="2718">
                  <c:v>149.60381000000001</c:v>
                </c:pt>
                <c:pt idx="2719">
                  <c:v>149.556308</c:v>
                </c:pt>
                <c:pt idx="2720">
                  <c:v>149.52131600000001</c:v>
                </c:pt>
                <c:pt idx="2721">
                  <c:v>149.47644199999999</c:v>
                </c:pt>
                <c:pt idx="2722">
                  <c:v>149.41250600000001</c:v>
                </c:pt>
                <c:pt idx="2723">
                  <c:v>149.37031400000001</c:v>
                </c:pt>
                <c:pt idx="2724">
                  <c:v>149.33204599999999</c:v>
                </c:pt>
                <c:pt idx="2725">
                  <c:v>149.28944000000001</c:v>
                </c:pt>
                <c:pt idx="2726">
                  <c:v>149.254592</c:v>
                </c:pt>
                <c:pt idx="2727">
                  <c:v>149.191124</c:v>
                </c:pt>
                <c:pt idx="2728">
                  <c:v>149.14182199999999</c:v>
                </c:pt>
                <c:pt idx="2729">
                  <c:v>149.09136799999999</c:v>
                </c:pt>
                <c:pt idx="2730">
                  <c:v>149.03933000000001</c:v>
                </c:pt>
                <c:pt idx="2731">
                  <c:v>148.99928</c:v>
                </c:pt>
                <c:pt idx="2732">
                  <c:v>148.955648</c:v>
                </c:pt>
                <c:pt idx="2733">
                  <c:v>148.89714799999999</c:v>
                </c:pt>
                <c:pt idx="2734">
                  <c:v>148.85391200000001</c:v>
                </c:pt>
                <c:pt idx="2735">
                  <c:v>148.81262000000001</c:v>
                </c:pt>
                <c:pt idx="2736">
                  <c:v>148.76207600000001</c:v>
                </c:pt>
                <c:pt idx="2737">
                  <c:v>148.71061399999999</c:v>
                </c:pt>
                <c:pt idx="2738">
                  <c:v>148.66267999999999</c:v>
                </c:pt>
                <c:pt idx="2739">
                  <c:v>148.63022599999999</c:v>
                </c:pt>
                <c:pt idx="2740">
                  <c:v>148.586378</c:v>
                </c:pt>
                <c:pt idx="2741">
                  <c:v>148.533512</c:v>
                </c:pt>
                <c:pt idx="2742">
                  <c:v>148.49250799999999</c:v>
                </c:pt>
                <c:pt idx="2743">
                  <c:v>148.45539199999999</c:v>
                </c:pt>
                <c:pt idx="2744">
                  <c:v>148.390952</c:v>
                </c:pt>
                <c:pt idx="2745">
                  <c:v>148.345214</c:v>
                </c:pt>
                <c:pt idx="2746">
                  <c:v>148.307378</c:v>
                </c:pt>
                <c:pt idx="2747">
                  <c:v>148.267796</c:v>
                </c:pt>
                <c:pt idx="2748">
                  <c:v>148.218008</c:v>
                </c:pt>
                <c:pt idx="2749">
                  <c:v>148.161146</c:v>
                </c:pt>
                <c:pt idx="2750">
                  <c:v>148.110116</c:v>
                </c:pt>
                <c:pt idx="2751">
                  <c:v>148.07100199999999</c:v>
                </c:pt>
                <c:pt idx="2752">
                  <c:v>148.03376</c:v>
                </c:pt>
                <c:pt idx="2753">
                  <c:v>147.97470200000001</c:v>
                </c:pt>
                <c:pt idx="2754">
                  <c:v>147.93938600000001</c:v>
                </c:pt>
                <c:pt idx="2755">
                  <c:v>147.883892</c:v>
                </c:pt>
                <c:pt idx="2756">
                  <c:v>147.846326</c:v>
                </c:pt>
                <c:pt idx="2757">
                  <c:v>147.791822</c:v>
                </c:pt>
                <c:pt idx="2758">
                  <c:v>147.74592200000001</c:v>
                </c:pt>
                <c:pt idx="2759">
                  <c:v>147.703982</c:v>
                </c:pt>
                <c:pt idx="2760">
                  <c:v>147.66981799999999</c:v>
                </c:pt>
                <c:pt idx="2761">
                  <c:v>147.614036</c:v>
                </c:pt>
                <c:pt idx="2762">
                  <c:v>147.57569599999999</c:v>
                </c:pt>
                <c:pt idx="2763">
                  <c:v>147.53371999999999</c:v>
                </c:pt>
                <c:pt idx="2764">
                  <c:v>147.47554400000001</c:v>
                </c:pt>
                <c:pt idx="2765">
                  <c:v>147.424802</c:v>
                </c:pt>
                <c:pt idx="2766">
                  <c:v>147.37006400000001</c:v>
                </c:pt>
                <c:pt idx="2767">
                  <c:v>147.32774599999999</c:v>
                </c:pt>
                <c:pt idx="2768">
                  <c:v>147.28150400000001</c:v>
                </c:pt>
                <c:pt idx="2769">
                  <c:v>147.235658</c:v>
                </c:pt>
                <c:pt idx="2770">
                  <c:v>147.193682</c:v>
                </c:pt>
                <c:pt idx="2771">
                  <c:v>147.148034</c:v>
                </c:pt>
                <c:pt idx="2772">
                  <c:v>147.10064</c:v>
                </c:pt>
                <c:pt idx="2773">
                  <c:v>147.040718</c:v>
                </c:pt>
                <c:pt idx="2774">
                  <c:v>146.984666</c:v>
                </c:pt>
                <c:pt idx="2775">
                  <c:v>146.94850400000001</c:v>
                </c:pt>
                <c:pt idx="2776">
                  <c:v>146.91524000000001</c:v>
                </c:pt>
                <c:pt idx="2777">
                  <c:v>146.86861999999999</c:v>
                </c:pt>
                <c:pt idx="2778">
                  <c:v>146.82725600000001</c:v>
                </c:pt>
                <c:pt idx="2779">
                  <c:v>146.77565000000001</c:v>
                </c:pt>
                <c:pt idx="2780">
                  <c:v>146.73239599999999</c:v>
                </c:pt>
                <c:pt idx="2781">
                  <c:v>146.67632599999999</c:v>
                </c:pt>
                <c:pt idx="2782">
                  <c:v>146.64578</c:v>
                </c:pt>
                <c:pt idx="2783">
                  <c:v>146.59881799999999</c:v>
                </c:pt>
                <c:pt idx="2784">
                  <c:v>146.546528</c:v>
                </c:pt>
                <c:pt idx="2785">
                  <c:v>146.51688200000001</c:v>
                </c:pt>
                <c:pt idx="2786">
                  <c:v>146.464808</c:v>
                </c:pt>
                <c:pt idx="2787">
                  <c:v>146.409458</c:v>
                </c:pt>
                <c:pt idx="2788">
                  <c:v>146.34959000000001</c:v>
                </c:pt>
                <c:pt idx="2789">
                  <c:v>146.32033999999999</c:v>
                </c:pt>
                <c:pt idx="2790">
                  <c:v>146.27361200000001</c:v>
                </c:pt>
                <c:pt idx="2791">
                  <c:v>146.233148</c:v>
                </c:pt>
                <c:pt idx="2792">
                  <c:v>146.18773400000001</c:v>
                </c:pt>
                <c:pt idx="2793">
                  <c:v>146.14465999999999</c:v>
                </c:pt>
                <c:pt idx="2794">
                  <c:v>146.093414</c:v>
                </c:pt>
                <c:pt idx="2795">
                  <c:v>146.06061800000001</c:v>
                </c:pt>
                <c:pt idx="2796">
                  <c:v>146.00433200000001</c:v>
                </c:pt>
                <c:pt idx="2797">
                  <c:v>145.967972</c:v>
                </c:pt>
                <c:pt idx="2798">
                  <c:v>145.93038799999999</c:v>
                </c:pt>
                <c:pt idx="2799">
                  <c:v>145.88275999999999</c:v>
                </c:pt>
                <c:pt idx="2800">
                  <c:v>145.824836</c:v>
                </c:pt>
                <c:pt idx="2801">
                  <c:v>145.78053800000001</c:v>
                </c:pt>
                <c:pt idx="2802">
                  <c:v>145.74005600000001</c:v>
                </c:pt>
                <c:pt idx="2803">
                  <c:v>145.69707199999999</c:v>
                </c:pt>
                <c:pt idx="2804">
                  <c:v>145.653098</c:v>
                </c:pt>
                <c:pt idx="2805">
                  <c:v>145.616738</c:v>
                </c:pt>
                <c:pt idx="2806">
                  <c:v>145.57323199999999</c:v>
                </c:pt>
                <c:pt idx="2807">
                  <c:v>145.52812399999999</c:v>
                </c:pt>
                <c:pt idx="2808">
                  <c:v>145.48328599999999</c:v>
                </c:pt>
                <c:pt idx="2809">
                  <c:v>145.434236</c:v>
                </c:pt>
                <c:pt idx="2810">
                  <c:v>145.38743600000001</c:v>
                </c:pt>
                <c:pt idx="2811">
                  <c:v>145.344416</c:v>
                </c:pt>
                <c:pt idx="2812">
                  <c:v>145.31187199999999</c:v>
                </c:pt>
                <c:pt idx="2813">
                  <c:v>145.26503600000001</c:v>
                </c:pt>
                <c:pt idx="2814">
                  <c:v>145.22057599999999</c:v>
                </c:pt>
                <c:pt idx="2815">
                  <c:v>145.17424399999999</c:v>
                </c:pt>
                <c:pt idx="2816">
                  <c:v>145.136966</c:v>
                </c:pt>
                <c:pt idx="2817">
                  <c:v>145.09517</c:v>
                </c:pt>
                <c:pt idx="2818">
                  <c:v>145.04682199999999</c:v>
                </c:pt>
                <c:pt idx="2819">
                  <c:v>144.998222</c:v>
                </c:pt>
                <c:pt idx="2820">
                  <c:v>144.95988199999999</c:v>
                </c:pt>
                <c:pt idx="2821">
                  <c:v>144.912758</c:v>
                </c:pt>
                <c:pt idx="2822">
                  <c:v>144.864608</c:v>
                </c:pt>
                <c:pt idx="2823">
                  <c:v>144.81856400000001</c:v>
                </c:pt>
                <c:pt idx="2824">
                  <c:v>144.79518200000001</c:v>
                </c:pt>
                <c:pt idx="2825">
                  <c:v>144.738212</c:v>
                </c:pt>
                <c:pt idx="2826">
                  <c:v>144.700502</c:v>
                </c:pt>
                <c:pt idx="2827">
                  <c:v>144.65060600000001</c:v>
                </c:pt>
                <c:pt idx="2828">
                  <c:v>144.607406</c:v>
                </c:pt>
                <c:pt idx="2829">
                  <c:v>144.55914799999999</c:v>
                </c:pt>
                <c:pt idx="2830">
                  <c:v>144.530528</c:v>
                </c:pt>
                <c:pt idx="2831">
                  <c:v>144.47449399999999</c:v>
                </c:pt>
                <c:pt idx="2832">
                  <c:v>144.42837800000001</c:v>
                </c:pt>
                <c:pt idx="2833">
                  <c:v>144.40256600000001</c:v>
                </c:pt>
                <c:pt idx="2834">
                  <c:v>144.35274200000001</c:v>
                </c:pt>
                <c:pt idx="2835">
                  <c:v>144.301424</c:v>
                </c:pt>
                <c:pt idx="2836">
                  <c:v>144.26272399999999</c:v>
                </c:pt>
                <c:pt idx="2837">
                  <c:v>144.23534599999999</c:v>
                </c:pt>
                <c:pt idx="2838">
                  <c:v>144.18249800000001</c:v>
                </c:pt>
                <c:pt idx="2839">
                  <c:v>144.13278199999999</c:v>
                </c:pt>
                <c:pt idx="2840">
                  <c:v>144.089114</c:v>
                </c:pt>
                <c:pt idx="2841">
                  <c:v>144.05129600000001</c:v>
                </c:pt>
                <c:pt idx="2842">
                  <c:v>144.02220800000001</c:v>
                </c:pt>
                <c:pt idx="2843">
                  <c:v>143.97405800000001</c:v>
                </c:pt>
                <c:pt idx="2844">
                  <c:v>143.93994799999999</c:v>
                </c:pt>
                <c:pt idx="2845">
                  <c:v>143.89854800000001</c:v>
                </c:pt>
                <c:pt idx="2846">
                  <c:v>143.84550200000001</c:v>
                </c:pt>
                <c:pt idx="2847">
                  <c:v>143.803166</c:v>
                </c:pt>
                <c:pt idx="2848">
                  <c:v>143.76133400000001</c:v>
                </c:pt>
                <c:pt idx="2849">
                  <c:v>143.72445200000001</c:v>
                </c:pt>
                <c:pt idx="2850">
                  <c:v>143.666978</c:v>
                </c:pt>
                <c:pt idx="2851">
                  <c:v>143.62410199999999</c:v>
                </c:pt>
                <c:pt idx="2852">
                  <c:v>143.58939799999999</c:v>
                </c:pt>
                <c:pt idx="2853">
                  <c:v>143.54594599999999</c:v>
                </c:pt>
                <c:pt idx="2854">
                  <c:v>143.50119799999999</c:v>
                </c:pt>
                <c:pt idx="2855">
                  <c:v>143.45491999999999</c:v>
                </c:pt>
                <c:pt idx="2856">
                  <c:v>143.41892000000001</c:v>
                </c:pt>
                <c:pt idx="2857">
                  <c:v>143.39051599999999</c:v>
                </c:pt>
                <c:pt idx="2858">
                  <c:v>143.340656</c:v>
                </c:pt>
                <c:pt idx="2859">
                  <c:v>143.29032799999999</c:v>
                </c:pt>
                <c:pt idx="2860">
                  <c:v>143.241908</c:v>
                </c:pt>
                <c:pt idx="2861">
                  <c:v>143.20504399999999</c:v>
                </c:pt>
                <c:pt idx="2862">
                  <c:v>143.16303199999999</c:v>
                </c:pt>
                <c:pt idx="2863">
                  <c:v>143.11023800000001</c:v>
                </c:pt>
                <c:pt idx="2864">
                  <c:v>143.08950200000001</c:v>
                </c:pt>
                <c:pt idx="2865">
                  <c:v>143.045456</c:v>
                </c:pt>
                <c:pt idx="2866">
                  <c:v>142.98967400000001</c:v>
                </c:pt>
                <c:pt idx="2867">
                  <c:v>142.93976000000001</c:v>
                </c:pt>
                <c:pt idx="2868">
                  <c:v>142.90880000000001</c:v>
                </c:pt>
                <c:pt idx="2869">
                  <c:v>142.86407</c:v>
                </c:pt>
                <c:pt idx="2870">
                  <c:v>142.82909599999999</c:v>
                </c:pt>
                <c:pt idx="2871">
                  <c:v>142.779146</c:v>
                </c:pt>
                <c:pt idx="2872">
                  <c:v>142.735658</c:v>
                </c:pt>
                <c:pt idx="2873">
                  <c:v>142.69753399999999</c:v>
                </c:pt>
                <c:pt idx="2874">
                  <c:v>142.662002</c:v>
                </c:pt>
                <c:pt idx="2875">
                  <c:v>142.62688399999999</c:v>
                </c:pt>
                <c:pt idx="2876">
                  <c:v>142.58620400000001</c:v>
                </c:pt>
                <c:pt idx="2877">
                  <c:v>142.554182</c:v>
                </c:pt>
                <c:pt idx="2878">
                  <c:v>142.508714</c:v>
                </c:pt>
                <c:pt idx="2879">
                  <c:v>142.458854</c:v>
                </c:pt>
                <c:pt idx="2880">
                  <c:v>142.424834</c:v>
                </c:pt>
                <c:pt idx="2881">
                  <c:v>142.386494</c:v>
                </c:pt>
                <c:pt idx="2882">
                  <c:v>142.32952399999999</c:v>
                </c:pt>
                <c:pt idx="2883">
                  <c:v>142.29149000000001</c:v>
                </c:pt>
                <c:pt idx="2884">
                  <c:v>142.24260200000001</c:v>
                </c:pt>
                <c:pt idx="2885">
                  <c:v>142.19450599999999</c:v>
                </c:pt>
                <c:pt idx="2886">
                  <c:v>142.15911800000001</c:v>
                </c:pt>
                <c:pt idx="2887">
                  <c:v>142.118222</c:v>
                </c:pt>
                <c:pt idx="2888">
                  <c:v>142.08031399999999</c:v>
                </c:pt>
                <c:pt idx="2889">
                  <c:v>142.03914800000001</c:v>
                </c:pt>
                <c:pt idx="2890">
                  <c:v>142.003454</c:v>
                </c:pt>
                <c:pt idx="2891">
                  <c:v>141.96360200000001</c:v>
                </c:pt>
                <c:pt idx="2892">
                  <c:v>141.923768</c:v>
                </c:pt>
                <c:pt idx="2893">
                  <c:v>141.88605799999999</c:v>
                </c:pt>
                <c:pt idx="2894">
                  <c:v>141.84420800000001</c:v>
                </c:pt>
                <c:pt idx="2895">
                  <c:v>141.80350999999999</c:v>
                </c:pt>
                <c:pt idx="2896">
                  <c:v>141.75588200000001</c:v>
                </c:pt>
                <c:pt idx="2897">
                  <c:v>141.705536</c:v>
                </c:pt>
                <c:pt idx="2898">
                  <c:v>141.66643999999999</c:v>
                </c:pt>
                <c:pt idx="2899">
                  <c:v>141.63636199999999</c:v>
                </c:pt>
                <c:pt idx="2900">
                  <c:v>141.594134</c:v>
                </c:pt>
                <c:pt idx="2901">
                  <c:v>141.55359799999999</c:v>
                </c:pt>
                <c:pt idx="2902">
                  <c:v>141.522764</c:v>
                </c:pt>
                <c:pt idx="2903">
                  <c:v>141.480752</c:v>
                </c:pt>
                <c:pt idx="2904">
                  <c:v>141.447632</c:v>
                </c:pt>
                <c:pt idx="2905">
                  <c:v>141.39903200000001</c:v>
                </c:pt>
                <c:pt idx="2906">
                  <c:v>141.35666000000001</c:v>
                </c:pt>
                <c:pt idx="2907">
                  <c:v>141.32273000000001</c:v>
                </c:pt>
                <c:pt idx="2908">
                  <c:v>141.26991799999999</c:v>
                </c:pt>
                <c:pt idx="2909">
                  <c:v>141.23415199999999</c:v>
                </c:pt>
                <c:pt idx="2910">
                  <c:v>141.19548800000001</c:v>
                </c:pt>
                <c:pt idx="2911">
                  <c:v>141.14201</c:v>
                </c:pt>
                <c:pt idx="2912">
                  <c:v>141.10096999999999</c:v>
                </c:pt>
                <c:pt idx="2913">
                  <c:v>141.06974</c:v>
                </c:pt>
                <c:pt idx="2914">
                  <c:v>141.027368</c:v>
                </c:pt>
                <c:pt idx="2915">
                  <c:v>140.98346599999999</c:v>
                </c:pt>
                <c:pt idx="2916">
                  <c:v>140.93767399999999</c:v>
                </c:pt>
                <c:pt idx="2917">
                  <c:v>140.90190799999999</c:v>
                </c:pt>
                <c:pt idx="2918">
                  <c:v>140.87723</c:v>
                </c:pt>
                <c:pt idx="2919">
                  <c:v>140.82405800000001</c:v>
                </c:pt>
                <c:pt idx="2920">
                  <c:v>140.77112</c:v>
                </c:pt>
                <c:pt idx="2921">
                  <c:v>140.74723399999999</c:v>
                </c:pt>
                <c:pt idx="2922">
                  <c:v>140.70261199999999</c:v>
                </c:pt>
                <c:pt idx="2923">
                  <c:v>140.64794599999999</c:v>
                </c:pt>
                <c:pt idx="2924">
                  <c:v>140.61934400000001</c:v>
                </c:pt>
                <c:pt idx="2925">
                  <c:v>140.59848199999999</c:v>
                </c:pt>
                <c:pt idx="2926">
                  <c:v>140.568692</c:v>
                </c:pt>
                <c:pt idx="2927">
                  <c:v>140.513396</c:v>
                </c:pt>
                <c:pt idx="2928">
                  <c:v>140.46260000000001</c:v>
                </c:pt>
                <c:pt idx="2929">
                  <c:v>140.429408</c:v>
                </c:pt>
                <c:pt idx="2930">
                  <c:v>140.39495600000001</c:v>
                </c:pt>
                <c:pt idx="2931">
                  <c:v>140.34590600000001</c:v>
                </c:pt>
                <c:pt idx="2932">
                  <c:v>140.29851199999999</c:v>
                </c:pt>
                <c:pt idx="2933">
                  <c:v>140.273492</c:v>
                </c:pt>
                <c:pt idx="2934">
                  <c:v>140.22717800000001</c:v>
                </c:pt>
                <c:pt idx="2935">
                  <c:v>140.187614</c:v>
                </c:pt>
                <c:pt idx="2936">
                  <c:v>140.149652</c:v>
                </c:pt>
                <c:pt idx="2937">
                  <c:v>140.12202199999999</c:v>
                </c:pt>
                <c:pt idx="2938">
                  <c:v>140.08670599999999</c:v>
                </c:pt>
                <c:pt idx="2939">
                  <c:v>140.040356</c:v>
                </c:pt>
                <c:pt idx="2940">
                  <c:v>139.99238600000001</c:v>
                </c:pt>
                <c:pt idx="2941">
                  <c:v>139.943048</c:v>
                </c:pt>
                <c:pt idx="2942">
                  <c:v>139.91100800000001</c:v>
                </c:pt>
                <c:pt idx="2943">
                  <c:v>139.87214599999999</c:v>
                </c:pt>
                <c:pt idx="2944">
                  <c:v>139.834058</c:v>
                </c:pt>
                <c:pt idx="2945">
                  <c:v>139.77901399999999</c:v>
                </c:pt>
                <c:pt idx="2946">
                  <c:v>139.74098000000001</c:v>
                </c:pt>
                <c:pt idx="2947">
                  <c:v>139.71523999999999</c:v>
                </c:pt>
                <c:pt idx="2948">
                  <c:v>139.68096800000001</c:v>
                </c:pt>
                <c:pt idx="2949">
                  <c:v>139.631486</c:v>
                </c:pt>
                <c:pt idx="2950">
                  <c:v>139.59644</c:v>
                </c:pt>
                <c:pt idx="2951">
                  <c:v>139.571564</c:v>
                </c:pt>
                <c:pt idx="2952">
                  <c:v>139.51848200000001</c:v>
                </c:pt>
                <c:pt idx="2953">
                  <c:v>139.47373400000001</c:v>
                </c:pt>
                <c:pt idx="2954">
                  <c:v>139.450154</c:v>
                </c:pt>
                <c:pt idx="2955">
                  <c:v>139.408736</c:v>
                </c:pt>
                <c:pt idx="2956">
                  <c:v>139.363214</c:v>
                </c:pt>
                <c:pt idx="2957">
                  <c:v>139.32087799999999</c:v>
                </c:pt>
                <c:pt idx="2958">
                  <c:v>139.27629200000001</c:v>
                </c:pt>
                <c:pt idx="2959">
                  <c:v>139.246196</c:v>
                </c:pt>
                <c:pt idx="2960">
                  <c:v>139.209656</c:v>
                </c:pt>
                <c:pt idx="2961">
                  <c:v>139.167554</c:v>
                </c:pt>
                <c:pt idx="2962">
                  <c:v>139.12511000000001</c:v>
                </c:pt>
                <c:pt idx="2963">
                  <c:v>139.09047799999999</c:v>
                </c:pt>
                <c:pt idx="2964">
                  <c:v>139.04526200000001</c:v>
                </c:pt>
                <c:pt idx="2965">
                  <c:v>139.01433800000001</c:v>
                </c:pt>
                <c:pt idx="2966">
                  <c:v>138.970562</c:v>
                </c:pt>
                <c:pt idx="2967">
                  <c:v>138.92979199999999</c:v>
                </c:pt>
                <c:pt idx="2968">
                  <c:v>138.897662</c:v>
                </c:pt>
                <c:pt idx="2969">
                  <c:v>138.85768400000001</c:v>
                </c:pt>
                <c:pt idx="2970">
                  <c:v>138.82663400000001</c:v>
                </c:pt>
                <c:pt idx="2971">
                  <c:v>138.79229000000001</c:v>
                </c:pt>
                <c:pt idx="2972">
                  <c:v>138.746444</c:v>
                </c:pt>
                <c:pt idx="2973">
                  <c:v>138.71604199999999</c:v>
                </c:pt>
                <c:pt idx="2974">
                  <c:v>138.67388600000001</c:v>
                </c:pt>
                <c:pt idx="2975">
                  <c:v>138.633872</c:v>
                </c:pt>
                <c:pt idx="2976">
                  <c:v>138.58514600000001</c:v>
                </c:pt>
                <c:pt idx="2977">
                  <c:v>138.55544599999999</c:v>
                </c:pt>
                <c:pt idx="2978">
                  <c:v>138.50265200000001</c:v>
                </c:pt>
                <c:pt idx="2979">
                  <c:v>138.47095400000001</c:v>
                </c:pt>
                <c:pt idx="2980">
                  <c:v>138.45182</c:v>
                </c:pt>
                <c:pt idx="2981">
                  <c:v>138.392258</c:v>
                </c:pt>
                <c:pt idx="2982">
                  <c:v>138.357608</c:v>
                </c:pt>
                <c:pt idx="2983">
                  <c:v>138.31953799999999</c:v>
                </c:pt>
                <c:pt idx="2984">
                  <c:v>138.27207200000001</c:v>
                </c:pt>
                <c:pt idx="2985">
                  <c:v>138.24518</c:v>
                </c:pt>
                <c:pt idx="2986">
                  <c:v>138.207686</c:v>
                </c:pt>
                <c:pt idx="2987">
                  <c:v>138.166178</c:v>
                </c:pt>
                <c:pt idx="2988">
                  <c:v>138.117614</c:v>
                </c:pt>
                <c:pt idx="2989">
                  <c:v>138.082514</c:v>
                </c:pt>
                <c:pt idx="2990">
                  <c:v>138.057458</c:v>
                </c:pt>
                <c:pt idx="2991">
                  <c:v>138.02323999999999</c:v>
                </c:pt>
                <c:pt idx="2992">
                  <c:v>137.971778</c:v>
                </c:pt>
                <c:pt idx="2993">
                  <c:v>137.92440199999999</c:v>
                </c:pt>
                <c:pt idx="2994">
                  <c:v>137.884568</c:v>
                </c:pt>
                <c:pt idx="2995">
                  <c:v>137.86379600000001</c:v>
                </c:pt>
                <c:pt idx="2996">
                  <c:v>137.829632</c:v>
                </c:pt>
                <c:pt idx="2997">
                  <c:v>137.79199399999999</c:v>
                </c:pt>
                <c:pt idx="2998">
                  <c:v>137.74159399999999</c:v>
                </c:pt>
                <c:pt idx="2999">
                  <c:v>137.70111199999999</c:v>
                </c:pt>
                <c:pt idx="3000">
                  <c:v>137.67294200000001</c:v>
                </c:pt>
                <c:pt idx="3001">
                  <c:v>137.65294399999999</c:v>
                </c:pt>
                <c:pt idx="3002">
                  <c:v>137.60760200000001</c:v>
                </c:pt>
                <c:pt idx="3003">
                  <c:v>137.57093599999999</c:v>
                </c:pt>
                <c:pt idx="3004">
                  <c:v>137.526242</c:v>
                </c:pt>
                <c:pt idx="3005">
                  <c:v>137.47897399999999</c:v>
                </c:pt>
                <c:pt idx="3006">
                  <c:v>137.46077600000001</c:v>
                </c:pt>
                <c:pt idx="3007">
                  <c:v>137.42011400000001</c:v>
                </c:pt>
                <c:pt idx="3008">
                  <c:v>137.37151399999999</c:v>
                </c:pt>
                <c:pt idx="3009">
                  <c:v>137.34363200000001</c:v>
                </c:pt>
                <c:pt idx="3010">
                  <c:v>137.29449199999999</c:v>
                </c:pt>
                <c:pt idx="3011">
                  <c:v>137.25503599999999</c:v>
                </c:pt>
                <c:pt idx="3012">
                  <c:v>137.22634400000001</c:v>
                </c:pt>
                <c:pt idx="3013">
                  <c:v>137.19596000000001</c:v>
                </c:pt>
                <c:pt idx="3014">
                  <c:v>137.158106</c:v>
                </c:pt>
                <c:pt idx="3015">
                  <c:v>137.110388</c:v>
                </c:pt>
                <c:pt idx="3016">
                  <c:v>137.07908599999999</c:v>
                </c:pt>
                <c:pt idx="3017">
                  <c:v>137.045804</c:v>
                </c:pt>
                <c:pt idx="3018">
                  <c:v>137.00192000000001</c:v>
                </c:pt>
                <c:pt idx="3019">
                  <c:v>136.97349800000001</c:v>
                </c:pt>
                <c:pt idx="3020">
                  <c:v>136.93629200000001</c:v>
                </c:pt>
                <c:pt idx="3021">
                  <c:v>136.89836600000001</c:v>
                </c:pt>
                <c:pt idx="3022">
                  <c:v>136.868594</c:v>
                </c:pt>
                <c:pt idx="3023">
                  <c:v>136.807862</c:v>
                </c:pt>
                <c:pt idx="3024">
                  <c:v>136.770836</c:v>
                </c:pt>
                <c:pt idx="3025">
                  <c:v>136.74761599999999</c:v>
                </c:pt>
                <c:pt idx="3026">
                  <c:v>136.71671000000001</c:v>
                </c:pt>
                <c:pt idx="3027">
                  <c:v>136.672358</c:v>
                </c:pt>
                <c:pt idx="3028">
                  <c:v>136.62748400000001</c:v>
                </c:pt>
                <c:pt idx="3029">
                  <c:v>136.59997999999999</c:v>
                </c:pt>
                <c:pt idx="3030">
                  <c:v>136.57431199999999</c:v>
                </c:pt>
                <c:pt idx="3031">
                  <c:v>136.523606</c:v>
                </c:pt>
                <c:pt idx="3032">
                  <c:v>136.497308</c:v>
                </c:pt>
                <c:pt idx="3033">
                  <c:v>136.46353999999999</c:v>
                </c:pt>
                <c:pt idx="3034">
                  <c:v>136.419566</c:v>
                </c:pt>
                <c:pt idx="3035">
                  <c:v>136.36797799999999</c:v>
                </c:pt>
                <c:pt idx="3036">
                  <c:v>136.332302</c:v>
                </c:pt>
                <c:pt idx="3037">
                  <c:v>136.29462799999999</c:v>
                </c:pt>
                <c:pt idx="3038">
                  <c:v>136.26562999999999</c:v>
                </c:pt>
                <c:pt idx="3039">
                  <c:v>136.23924199999999</c:v>
                </c:pt>
                <c:pt idx="3040">
                  <c:v>136.197608</c:v>
                </c:pt>
                <c:pt idx="3041">
                  <c:v>136.166864</c:v>
                </c:pt>
                <c:pt idx="3042">
                  <c:v>136.11912799999999</c:v>
                </c:pt>
                <c:pt idx="3043">
                  <c:v>136.074434</c:v>
                </c:pt>
                <c:pt idx="3044">
                  <c:v>136.052402</c:v>
                </c:pt>
                <c:pt idx="3045">
                  <c:v>136.016942</c:v>
                </c:pt>
                <c:pt idx="3046">
                  <c:v>135.968234</c:v>
                </c:pt>
                <c:pt idx="3047">
                  <c:v>135.93768800000001</c:v>
                </c:pt>
                <c:pt idx="3048">
                  <c:v>135.89729600000001</c:v>
                </c:pt>
                <c:pt idx="3049">
                  <c:v>135.85515799999999</c:v>
                </c:pt>
                <c:pt idx="3050">
                  <c:v>135.824378</c:v>
                </c:pt>
                <c:pt idx="3051">
                  <c:v>135.80007800000001</c:v>
                </c:pt>
                <c:pt idx="3052">
                  <c:v>135.753872</c:v>
                </c:pt>
                <c:pt idx="3053">
                  <c:v>135.724064</c:v>
                </c:pt>
                <c:pt idx="3054">
                  <c:v>135.68575999999999</c:v>
                </c:pt>
                <c:pt idx="3055">
                  <c:v>135.64126400000001</c:v>
                </c:pt>
                <c:pt idx="3056">
                  <c:v>135.60746</c:v>
                </c:pt>
                <c:pt idx="3057">
                  <c:v>135.56362999999999</c:v>
                </c:pt>
                <c:pt idx="3058">
                  <c:v>135.51960199999999</c:v>
                </c:pt>
                <c:pt idx="3059">
                  <c:v>135.48911000000001</c:v>
                </c:pt>
                <c:pt idx="3060">
                  <c:v>135.46200200000001</c:v>
                </c:pt>
                <c:pt idx="3061">
                  <c:v>135.408524</c:v>
                </c:pt>
                <c:pt idx="3062">
                  <c:v>135.364676</c:v>
                </c:pt>
                <c:pt idx="3063">
                  <c:v>135.339944</c:v>
                </c:pt>
                <c:pt idx="3064">
                  <c:v>135.312602</c:v>
                </c:pt>
                <c:pt idx="3065">
                  <c:v>135.28599800000001</c:v>
                </c:pt>
                <c:pt idx="3066">
                  <c:v>135.24247399999999</c:v>
                </c:pt>
                <c:pt idx="3067">
                  <c:v>135.19324399999999</c:v>
                </c:pt>
                <c:pt idx="3068">
                  <c:v>135.15440000000001</c:v>
                </c:pt>
                <c:pt idx="3069">
                  <c:v>135.112064</c:v>
                </c:pt>
                <c:pt idx="3070">
                  <c:v>135.09411800000001</c:v>
                </c:pt>
                <c:pt idx="3071">
                  <c:v>135.06688399999999</c:v>
                </c:pt>
                <c:pt idx="3072">
                  <c:v>135.01319000000001</c:v>
                </c:pt>
                <c:pt idx="3073">
                  <c:v>134.976146</c:v>
                </c:pt>
                <c:pt idx="3074">
                  <c:v>134.950424</c:v>
                </c:pt>
                <c:pt idx="3075">
                  <c:v>134.896568</c:v>
                </c:pt>
                <c:pt idx="3076">
                  <c:v>134.861108</c:v>
                </c:pt>
                <c:pt idx="3077">
                  <c:v>134.83122800000001</c:v>
                </c:pt>
                <c:pt idx="3078">
                  <c:v>134.79886400000001</c:v>
                </c:pt>
                <c:pt idx="3079">
                  <c:v>134.76326</c:v>
                </c:pt>
                <c:pt idx="3080">
                  <c:v>134.71676600000001</c:v>
                </c:pt>
                <c:pt idx="3081">
                  <c:v>134.686058</c:v>
                </c:pt>
                <c:pt idx="3082">
                  <c:v>134.65016600000001</c:v>
                </c:pt>
                <c:pt idx="3083">
                  <c:v>134.61792800000001</c:v>
                </c:pt>
                <c:pt idx="3084">
                  <c:v>134.56992199999999</c:v>
                </c:pt>
                <c:pt idx="3085">
                  <c:v>134.53826000000001</c:v>
                </c:pt>
                <c:pt idx="3086">
                  <c:v>134.51426599999999</c:v>
                </c:pt>
                <c:pt idx="3087">
                  <c:v>134.467016</c:v>
                </c:pt>
                <c:pt idx="3088">
                  <c:v>134.43175400000001</c:v>
                </c:pt>
                <c:pt idx="3089">
                  <c:v>134.38399999999999</c:v>
                </c:pt>
                <c:pt idx="3090">
                  <c:v>134.344346</c:v>
                </c:pt>
                <c:pt idx="3091">
                  <c:v>134.30850799999999</c:v>
                </c:pt>
                <c:pt idx="3092">
                  <c:v>134.277602</c:v>
                </c:pt>
                <c:pt idx="3093">
                  <c:v>134.257766</c:v>
                </c:pt>
                <c:pt idx="3094">
                  <c:v>134.226788</c:v>
                </c:pt>
                <c:pt idx="3095">
                  <c:v>134.18204</c:v>
                </c:pt>
                <c:pt idx="3096">
                  <c:v>134.14433</c:v>
                </c:pt>
                <c:pt idx="3097">
                  <c:v>134.10939200000001</c:v>
                </c:pt>
                <c:pt idx="3098">
                  <c:v>134.07621800000001</c:v>
                </c:pt>
                <c:pt idx="3099">
                  <c:v>134.01877999999999</c:v>
                </c:pt>
                <c:pt idx="3100">
                  <c:v>133.99106</c:v>
                </c:pt>
                <c:pt idx="3101">
                  <c:v>133.97313199999999</c:v>
                </c:pt>
                <c:pt idx="3102">
                  <c:v>133.94240600000001</c:v>
                </c:pt>
                <c:pt idx="3103">
                  <c:v>133.91454200000001</c:v>
                </c:pt>
                <c:pt idx="3104">
                  <c:v>133.87393399999999</c:v>
                </c:pt>
                <c:pt idx="3105">
                  <c:v>133.84493599999999</c:v>
                </c:pt>
                <c:pt idx="3106">
                  <c:v>133.79484199999999</c:v>
                </c:pt>
                <c:pt idx="3107">
                  <c:v>133.771388</c:v>
                </c:pt>
                <c:pt idx="3108">
                  <c:v>133.74170599999999</c:v>
                </c:pt>
                <c:pt idx="3109">
                  <c:v>133.71596600000001</c:v>
                </c:pt>
                <c:pt idx="3110">
                  <c:v>133.661192</c:v>
                </c:pt>
                <c:pt idx="3111">
                  <c:v>133.62639799999999</c:v>
                </c:pt>
                <c:pt idx="3112">
                  <c:v>133.60452799999999</c:v>
                </c:pt>
                <c:pt idx="3113">
                  <c:v>133.57727600000001</c:v>
                </c:pt>
                <c:pt idx="3114">
                  <c:v>133.54123999999999</c:v>
                </c:pt>
                <c:pt idx="3115">
                  <c:v>133.49829199999999</c:v>
                </c:pt>
                <c:pt idx="3116">
                  <c:v>133.45627999999999</c:v>
                </c:pt>
                <c:pt idx="3117">
                  <c:v>133.42629199999999</c:v>
                </c:pt>
                <c:pt idx="3118">
                  <c:v>133.39544000000001</c:v>
                </c:pt>
                <c:pt idx="3119">
                  <c:v>133.35805400000001</c:v>
                </c:pt>
                <c:pt idx="3120">
                  <c:v>133.31661800000001</c:v>
                </c:pt>
                <c:pt idx="3121">
                  <c:v>133.28493800000001</c:v>
                </c:pt>
                <c:pt idx="3122">
                  <c:v>133.255922</c:v>
                </c:pt>
                <c:pt idx="3123">
                  <c:v>133.22022799999999</c:v>
                </c:pt>
                <c:pt idx="3124">
                  <c:v>133.17812599999999</c:v>
                </c:pt>
                <c:pt idx="3125">
                  <c:v>133.13965999999999</c:v>
                </c:pt>
                <c:pt idx="3126">
                  <c:v>133.112516</c:v>
                </c:pt>
                <c:pt idx="3127">
                  <c:v>133.08501200000001</c:v>
                </c:pt>
                <c:pt idx="3128">
                  <c:v>133.03904</c:v>
                </c:pt>
                <c:pt idx="3129">
                  <c:v>132.99857600000001</c:v>
                </c:pt>
                <c:pt idx="3130">
                  <c:v>132.96693200000001</c:v>
                </c:pt>
                <c:pt idx="3131">
                  <c:v>132.94000399999999</c:v>
                </c:pt>
                <c:pt idx="3132">
                  <c:v>132.91395800000001</c:v>
                </c:pt>
                <c:pt idx="3133">
                  <c:v>132.87239600000001</c:v>
                </c:pt>
                <c:pt idx="3134">
                  <c:v>132.82447999999999</c:v>
                </c:pt>
                <c:pt idx="3135">
                  <c:v>132.79310599999999</c:v>
                </c:pt>
                <c:pt idx="3136">
                  <c:v>132.756584</c:v>
                </c:pt>
                <c:pt idx="3137">
                  <c:v>132.72656000000001</c:v>
                </c:pt>
                <c:pt idx="3138">
                  <c:v>132.69515000000001</c:v>
                </c:pt>
                <c:pt idx="3139">
                  <c:v>132.63380599999999</c:v>
                </c:pt>
                <c:pt idx="3140">
                  <c:v>132.59634800000001</c:v>
                </c:pt>
                <c:pt idx="3141">
                  <c:v>132.572678</c:v>
                </c:pt>
                <c:pt idx="3142">
                  <c:v>132.55588399999999</c:v>
                </c:pt>
                <c:pt idx="3143">
                  <c:v>132.505484</c:v>
                </c:pt>
                <c:pt idx="3144">
                  <c:v>132.46768399999999</c:v>
                </c:pt>
                <c:pt idx="3145">
                  <c:v>132.42803000000001</c:v>
                </c:pt>
                <c:pt idx="3146">
                  <c:v>132.38956400000001</c:v>
                </c:pt>
                <c:pt idx="3147">
                  <c:v>132.36427399999999</c:v>
                </c:pt>
                <c:pt idx="3148">
                  <c:v>132.31709599999999</c:v>
                </c:pt>
                <c:pt idx="3149">
                  <c:v>132.277064</c:v>
                </c:pt>
                <c:pt idx="3150">
                  <c:v>132.24817400000001</c:v>
                </c:pt>
                <c:pt idx="3151">
                  <c:v>132.22040000000001</c:v>
                </c:pt>
                <c:pt idx="3152">
                  <c:v>132.182906</c:v>
                </c:pt>
                <c:pt idx="3153">
                  <c:v>132.14710400000001</c:v>
                </c:pt>
                <c:pt idx="3154">
                  <c:v>132.11459600000001</c:v>
                </c:pt>
                <c:pt idx="3155">
                  <c:v>132.08340200000001</c:v>
                </c:pt>
                <c:pt idx="3156">
                  <c:v>132.03912199999999</c:v>
                </c:pt>
                <c:pt idx="3157">
                  <c:v>131.99800999999999</c:v>
                </c:pt>
                <c:pt idx="3158">
                  <c:v>131.98281800000001</c:v>
                </c:pt>
                <c:pt idx="3159">
                  <c:v>131.95279400000001</c:v>
                </c:pt>
                <c:pt idx="3160">
                  <c:v>131.905292</c:v>
                </c:pt>
                <c:pt idx="3161">
                  <c:v>131.85881599999999</c:v>
                </c:pt>
                <c:pt idx="3162">
                  <c:v>131.83537999999999</c:v>
                </c:pt>
                <c:pt idx="3163">
                  <c:v>131.80517599999999</c:v>
                </c:pt>
                <c:pt idx="3164">
                  <c:v>131.78469200000001</c:v>
                </c:pt>
                <c:pt idx="3165">
                  <c:v>131.747378</c:v>
                </c:pt>
                <c:pt idx="3166">
                  <c:v>131.705636</c:v>
                </c:pt>
                <c:pt idx="3167">
                  <c:v>131.671256</c:v>
                </c:pt>
                <c:pt idx="3168">
                  <c:v>131.638442</c:v>
                </c:pt>
                <c:pt idx="3169">
                  <c:v>131.61786799999999</c:v>
                </c:pt>
                <c:pt idx="3170">
                  <c:v>131.58402799999999</c:v>
                </c:pt>
                <c:pt idx="3171">
                  <c:v>131.53648999999999</c:v>
                </c:pt>
                <c:pt idx="3172">
                  <c:v>131.49645799999999</c:v>
                </c:pt>
                <c:pt idx="3173">
                  <c:v>131.469458</c:v>
                </c:pt>
                <c:pt idx="3174">
                  <c:v>131.44733600000001</c:v>
                </c:pt>
                <c:pt idx="3175">
                  <c:v>131.415314</c:v>
                </c:pt>
                <c:pt idx="3176">
                  <c:v>131.379098</c:v>
                </c:pt>
                <c:pt idx="3177">
                  <c:v>131.33696</c:v>
                </c:pt>
                <c:pt idx="3178">
                  <c:v>131.29352600000001</c:v>
                </c:pt>
                <c:pt idx="3179">
                  <c:v>131.25914599999999</c:v>
                </c:pt>
                <c:pt idx="3180">
                  <c:v>131.21817799999999</c:v>
                </c:pt>
                <c:pt idx="3181">
                  <c:v>131.190224</c:v>
                </c:pt>
                <c:pt idx="3182">
                  <c:v>131.15523200000001</c:v>
                </c:pt>
                <c:pt idx="3183">
                  <c:v>131.12655799999999</c:v>
                </c:pt>
                <c:pt idx="3184">
                  <c:v>131.084654</c:v>
                </c:pt>
                <c:pt idx="3185">
                  <c:v>131.04463999999999</c:v>
                </c:pt>
                <c:pt idx="3186">
                  <c:v>131.02134799999999</c:v>
                </c:pt>
                <c:pt idx="3187">
                  <c:v>131.00063</c:v>
                </c:pt>
                <c:pt idx="3188">
                  <c:v>130.97228000000001</c:v>
                </c:pt>
                <c:pt idx="3189">
                  <c:v>130.927604</c:v>
                </c:pt>
                <c:pt idx="3190">
                  <c:v>130.88175799999999</c:v>
                </c:pt>
                <c:pt idx="3191">
                  <c:v>130.858484</c:v>
                </c:pt>
                <c:pt idx="3192">
                  <c:v>130.81850600000001</c:v>
                </c:pt>
                <c:pt idx="3193">
                  <c:v>130.79643799999999</c:v>
                </c:pt>
                <c:pt idx="3194">
                  <c:v>130.76427200000001</c:v>
                </c:pt>
                <c:pt idx="3195">
                  <c:v>130.73134999999999</c:v>
                </c:pt>
                <c:pt idx="3196">
                  <c:v>130.689086</c:v>
                </c:pt>
                <c:pt idx="3197">
                  <c:v>130.65656000000001</c:v>
                </c:pt>
                <c:pt idx="3198">
                  <c:v>130.63344799999999</c:v>
                </c:pt>
                <c:pt idx="3199">
                  <c:v>130.600076</c:v>
                </c:pt>
                <c:pt idx="3200">
                  <c:v>130.568522</c:v>
                </c:pt>
                <c:pt idx="3201">
                  <c:v>130.544546</c:v>
                </c:pt>
                <c:pt idx="3202">
                  <c:v>130.504874</c:v>
                </c:pt>
                <c:pt idx="3203">
                  <c:v>130.485038</c:v>
                </c:pt>
                <c:pt idx="3204">
                  <c:v>130.43786</c:v>
                </c:pt>
                <c:pt idx="3205">
                  <c:v>130.401464</c:v>
                </c:pt>
                <c:pt idx="3206">
                  <c:v>130.37050400000001</c:v>
                </c:pt>
                <c:pt idx="3207">
                  <c:v>130.343738</c:v>
                </c:pt>
                <c:pt idx="3208">
                  <c:v>130.31915000000001</c:v>
                </c:pt>
                <c:pt idx="3209">
                  <c:v>130.287488</c:v>
                </c:pt>
                <c:pt idx="3210">
                  <c:v>130.25497999999999</c:v>
                </c:pt>
                <c:pt idx="3211">
                  <c:v>130.22913199999999</c:v>
                </c:pt>
                <c:pt idx="3212">
                  <c:v>130.198262</c:v>
                </c:pt>
                <c:pt idx="3213">
                  <c:v>130.16337799999999</c:v>
                </c:pt>
                <c:pt idx="3214">
                  <c:v>130.12392199999999</c:v>
                </c:pt>
                <c:pt idx="3215">
                  <c:v>130.09231399999999</c:v>
                </c:pt>
                <c:pt idx="3216">
                  <c:v>130.05015800000001</c:v>
                </c:pt>
                <c:pt idx="3217">
                  <c:v>130.02081799999999</c:v>
                </c:pt>
                <c:pt idx="3218">
                  <c:v>130.002296</c:v>
                </c:pt>
                <c:pt idx="3219">
                  <c:v>129.98197400000001</c:v>
                </c:pt>
                <c:pt idx="3220">
                  <c:v>129.94050200000001</c:v>
                </c:pt>
                <c:pt idx="3221">
                  <c:v>129.90316999999999</c:v>
                </c:pt>
                <c:pt idx="3222">
                  <c:v>129.86285000000001</c:v>
                </c:pt>
                <c:pt idx="3223">
                  <c:v>129.849638</c:v>
                </c:pt>
                <c:pt idx="3224">
                  <c:v>129.82091</c:v>
                </c:pt>
                <c:pt idx="3225">
                  <c:v>129.77312000000001</c:v>
                </c:pt>
                <c:pt idx="3226">
                  <c:v>129.74480600000001</c:v>
                </c:pt>
                <c:pt idx="3227">
                  <c:v>129.72520399999999</c:v>
                </c:pt>
                <c:pt idx="3228">
                  <c:v>129.68610799999999</c:v>
                </c:pt>
                <c:pt idx="3229">
                  <c:v>129.659018</c:v>
                </c:pt>
                <c:pt idx="3230">
                  <c:v>129.61472000000001</c:v>
                </c:pt>
                <c:pt idx="3231">
                  <c:v>129.58834999999999</c:v>
                </c:pt>
                <c:pt idx="3232">
                  <c:v>129.563726</c:v>
                </c:pt>
                <c:pt idx="3233">
                  <c:v>129.52535</c:v>
                </c:pt>
                <c:pt idx="3234">
                  <c:v>129.48771199999999</c:v>
                </c:pt>
                <c:pt idx="3235">
                  <c:v>129.463088</c:v>
                </c:pt>
                <c:pt idx="3236">
                  <c:v>129.436016</c:v>
                </c:pt>
                <c:pt idx="3237">
                  <c:v>129.41720599999999</c:v>
                </c:pt>
                <c:pt idx="3238">
                  <c:v>129.38379800000001</c:v>
                </c:pt>
                <c:pt idx="3239">
                  <c:v>129.33055400000001</c:v>
                </c:pt>
                <c:pt idx="3240">
                  <c:v>129.29513</c:v>
                </c:pt>
                <c:pt idx="3241">
                  <c:v>129.26152400000001</c:v>
                </c:pt>
                <c:pt idx="3242">
                  <c:v>129.255188</c:v>
                </c:pt>
                <c:pt idx="3243">
                  <c:v>129.22872799999999</c:v>
                </c:pt>
                <c:pt idx="3244">
                  <c:v>129.179192</c:v>
                </c:pt>
                <c:pt idx="3245">
                  <c:v>129.15159800000001</c:v>
                </c:pt>
                <c:pt idx="3246">
                  <c:v>129.11628200000001</c:v>
                </c:pt>
                <c:pt idx="3247">
                  <c:v>129.07270399999999</c:v>
                </c:pt>
                <c:pt idx="3248">
                  <c:v>129.046514</c:v>
                </c:pt>
                <c:pt idx="3249">
                  <c:v>129.010334</c:v>
                </c:pt>
                <c:pt idx="3250">
                  <c:v>128.982056</c:v>
                </c:pt>
                <c:pt idx="3251">
                  <c:v>128.94450800000001</c:v>
                </c:pt>
                <c:pt idx="3252">
                  <c:v>128.896466</c:v>
                </c:pt>
                <c:pt idx="3253">
                  <c:v>128.886368</c:v>
                </c:pt>
                <c:pt idx="3254">
                  <c:v>128.86586600000001</c:v>
                </c:pt>
                <c:pt idx="3255">
                  <c:v>128.821496</c:v>
                </c:pt>
                <c:pt idx="3256">
                  <c:v>128.79222799999999</c:v>
                </c:pt>
                <c:pt idx="3257">
                  <c:v>128.76818</c:v>
                </c:pt>
                <c:pt idx="3258">
                  <c:v>128.735636</c:v>
                </c:pt>
                <c:pt idx="3259">
                  <c:v>128.68946600000001</c:v>
                </c:pt>
                <c:pt idx="3260">
                  <c:v>128.66322199999999</c:v>
                </c:pt>
                <c:pt idx="3261">
                  <c:v>128.632802</c:v>
                </c:pt>
                <c:pt idx="3262">
                  <c:v>128.596046</c:v>
                </c:pt>
                <c:pt idx="3263">
                  <c:v>128.55853400000001</c:v>
                </c:pt>
                <c:pt idx="3264">
                  <c:v>128.528762</c:v>
                </c:pt>
                <c:pt idx="3265">
                  <c:v>128.50088</c:v>
                </c:pt>
                <c:pt idx="3266">
                  <c:v>128.467634</c:v>
                </c:pt>
                <c:pt idx="3267">
                  <c:v>128.42155399999999</c:v>
                </c:pt>
                <c:pt idx="3268">
                  <c:v>128.39066600000001</c:v>
                </c:pt>
                <c:pt idx="3269">
                  <c:v>128.36249599999999</c:v>
                </c:pt>
                <c:pt idx="3270">
                  <c:v>128.330456</c:v>
                </c:pt>
                <c:pt idx="3271">
                  <c:v>128.29848799999999</c:v>
                </c:pt>
                <c:pt idx="3272">
                  <c:v>128.278706</c:v>
                </c:pt>
                <c:pt idx="3273">
                  <c:v>128.25373999999999</c:v>
                </c:pt>
                <c:pt idx="3274">
                  <c:v>128.225516</c:v>
                </c:pt>
                <c:pt idx="3275">
                  <c:v>128.17828399999999</c:v>
                </c:pt>
                <c:pt idx="3276">
                  <c:v>128.13819799999999</c:v>
                </c:pt>
                <c:pt idx="3277">
                  <c:v>128.12198000000001</c:v>
                </c:pt>
                <c:pt idx="3278">
                  <c:v>128.09942599999999</c:v>
                </c:pt>
                <c:pt idx="3279">
                  <c:v>128.06511800000001</c:v>
                </c:pt>
                <c:pt idx="3280">
                  <c:v>128.03342000000001</c:v>
                </c:pt>
                <c:pt idx="3281">
                  <c:v>128.01038</c:v>
                </c:pt>
                <c:pt idx="3282">
                  <c:v>127.97749399999999</c:v>
                </c:pt>
                <c:pt idx="3283">
                  <c:v>127.94647999999999</c:v>
                </c:pt>
                <c:pt idx="3284">
                  <c:v>127.907402</c:v>
                </c:pt>
                <c:pt idx="3285">
                  <c:v>127.87820600000001</c:v>
                </c:pt>
                <c:pt idx="3286">
                  <c:v>127.848416</c:v>
                </c:pt>
                <c:pt idx="3287">
                  <c:v>127.80336200000001</c:v>
                </c:pt>
                <c:pt idx="3288">
                  <c:v>127.77368</c:v>
                </c:pt>
                <c:pt idx="3289">
                  <c:v>127.76018000000001</c:v>
                </c:pt>
                <c:pt idx="3290">
                  <c:v>127.722128</c:v>
                </c:pt>
                <c:pt idx="3291">
                  <c:v>127.690988</c:v>
                </c:pt>
                <c:pt idx="3292">
                  <c:v>127.665626</c:v>
                </c:pt>
                <c:pt idx="3293">
                  <c:v>127.636736</c:v>
                </c:pt>
                <c:pt idx="3294">
                  <c:v>127.592564</c:v>
                </c:pt>
                <c:pt idx="3295">
                  <c:v>127.565078</c:v>
                </c:pt>
                <c:pt idx="3296">
                  <c:v>127.53429800000001</c:v>
                </c:pt>
                <c:pt idx="3297">
                  <c:v>127.500332</c:v>
                </c:pt>
                <c:pt idx="3298">
                  <c:v>127.453892</c:v>
                </c:pt>
                <c:pt idx="3299">
                  <c:v>127.44077</c:v>
                </c:pt>
                <c:pt idx="3300">
                  <c:v>127.409774</c:v>
                </c:pt>
                <c:pt idx="3301">
                  <c:v>127.37624</c:v>
                </c:pt>
                <c:pt idx="3302">
                  <c:v>127.346738</c:v>
                </c:pt>
                <c:pt idx="3303">
                  <c:v>127.32080000000001</c:v>
                </c:pt>
                <c:pt idx="3304">
                  <c:v>127.288922</c:v>
                </c:pt>
                <c:pt idx="3305">
                  <c:v>127.25632400000001</c:v>
                </c:pt>
                <c:pt idx="3306">
                  <c:v>127.21639999999999</c:v>
                </c:pt>
                <c:pt idx="3307">
                  <c:v>127.18904000000001</c:v>
                </c:pt>
                <c:pt idx="3308">
                  <c:v>127.16078</c:v>
                </c:pt>
                <c:pt idx="3309">
                  <c:v>127.13918</c:v>
                </c:pt>
                <c:pt idx="3310">
                  <c:v>127.092848</c:v>
                </c:pt>
                <c:pt idx="3311">
                  <c:v>127.05407599999999</c:v>
                </c:pt>
                <c:pt idx="3312">
                  <c:v>127.025564</c:v>
                </c:pt>
                <c:pt idx="3313">
                  <c:v>127.009382</c:v>
                </c:pt>
                <c:pt idx="3314">
                  <c:v>126.972086</c:v>
                </c:pt>
                <c:pt idx="3315">
                  <c:v>126.949478</c:v>
                </c:pt>
                <c:pt idx="3316">
                  <c:v>126.920444</c:v>
                </c:pt>
                <c:pt idx="3317">
                  <c:v>126.874436</c:v>
                </c:pt>
                <c:pt idx="3318">
                  <c:v>126.85130599999999</c:v>
                </c:pt>
                <c:pt idx="3319">
                  <c:v>126.817322</c:v>
                </c:pt>
                <c:pt idx="3320">
                  <c:v>126.777506</c:v>
                </c:pt>
                <c:pt idx="3321">
                  <c:v>126.758768</c:v>
                </c:pt>
                <c:pt idx="3322">
                  <c:v>126.743126</c:v>
                </c:pt>
                <c:pt idx="3323">
                  <c:v>126.711536</c:v>
                </c:pt>
                <c:pt idx="3324">
                  <c:v>126.675068</c:v>
                </c:pt>
                <c:pt idx="3325">
                  <c:v>126.635864</c:v>
                </c:pt>
                <c:pt idx="3326">
                  <c:v>126.623966</c:v>
                </c:pt>
                <c:pt idx="3327">
                  <c:v>126.59287999999999</c:v>
                </c:pt>
                <c:pt idx="3328">
                  <c:v>126.556898</c:v>
                </c:pt>
                <c:pt idx="3329">
                  <c:v>126.543344</c:v>
                </c:pt>
                <c:pt idx="3330">
                  <c:v>126.507092</c:v>
                </c:pt>
                <c:pt idx="3331">
                  <c:v>126.491198</c:v>
                </c:pt>
                <c:pt idx="3332">
                  <c:v>126.44798</c:v>
                </c:pt>
                <c:pt idx="3333">
                  <c:v>126.416426</c:v>
                </c:pt>
                <c:pt idx="3334">
                  <c:v>126.387896</c:v>
                </c:pt>
                <c:pt idx="3335">
                  <c:v>126.34329200000001</c:v>
                </c:pt>
                <c:pt idx="3336">
                  <c:v>126.304394</c:v>
                </c:pt>
                <c:pt idx="3337">
                  <c:v>126.292496</c:v>
                </c:pt>
                <c:pt idx="3338">
                  <c:v>126.25754000000001</c:v>
                </c:pt>
                <c:pt idx="3339">
                  <c:v>126.227282</c:v>
                </c:pt>
                <c:pt idx="3340">
                  <c:v>126.205232</c:v>
                </c:pt>
                <c:pt idx="3341">
                  <c:v>126.172274</c:v>
                </c:pt>
                <c:pt idx="3342">
                  <c:v>126.142214</c:v>
                </c:pt>
                <c:pt idx="3343">
                  <c:v>126.12831799999999</c:v>
                </c:pt>
                <c:pt idx="3344">
                  <c:v>126.09759200000001</c:v>
                </c:pt>
                <c:pt idx="3345">
                  <c:v>126.056192</c:v>
                </c:pt>
                <c:pt idx="3346">
                  <c:v>126.03164</c:v>
                </c:pt>
                <c:pt idx="3347">
                  <c:v>125.997962</c:v>
                </c:pt>
                <c:pt idx="3348">
                  <c:v>125.974148</c:v>
                </c:pt>
                <c:pt idx="3349">
                  <c:v>125.928968</c:v>
                </c:pt>
                <c:pt idx="3350">
                  <c:v>125.911688</c:v>
                </c:pt>
                <c:pt idx="3351">
                  <c:v>125.88499400000001</c:v>
                </c:pt>
                <c:pt idx="3352">
                  <c:v>125.838572</c:v>
                </c:pt>
                <c:pt idx="3353">
                  <c:v>125.81052800000001</c:v>
                </c:pt>
                <c:pt idx="3354">
                  <c:v>125.79098</c:v>
                </c:pt>
                <c:pt idx="3355">
                  <c:v>125.75714000000001</c:v>
                </c:pt>
                <c:pt idx="3356">
                  <c:v>125.71975399999999</c:v>
                </c:pt>
                <c:pt idx="3357">
                  <c:v>125.701988</c:v>
                </c:pt>
                <c:pt idx="3358">
                  <c:v>125.662136</c:v>
                </c:pt>
                <c:pt idx="3359">
                  <c:v>125.62802600000001</c:v>
                </c:pt>
                <c:pt idx="3360">
                  <c:v>125.58695</c:v>
                </c:pt>
                <c:pt idx="3361">
                  <c:v>125.557754</c:v>
                </c:pt>
                <c:pt idx="3362">
                  <c:v>125.53316599999999</c:v>
                </c:pt>
                <c:pt idx="3363">
                  <c:v>125.487284</c:v>
                </c:pt>
                <c:pt idx="3364">
                  <c:v>125.464748</c:v>
                </c:pt>
                <c:pt idx="3365">
                  <c:v>125.441726</c:v>
                </c:pt>
                <c:pt idx="3366">
                  <c:v>125.408444</c:v>
                </c:pt>
                <c:pt idx="3367">
                  <c:v>125.370248</c:v>
                </c:pt>
                <c:pt idx="3368">
                  <c:v>125.34803599999999</c:v>
                </c:pt>
                <c:pt idx="3369">
                  <c:v>125.308076</c:v>
                </c:pt>
                <c:pt idx="3370">
                  <c:v>125.272436</c:v>
                </c:pt>
                <c:pt idx="3371">
                  <c:v>125.243816</c:v>
                </c:pt>
                <c:pt idx="3372">
                  <c:v>125.20619600000001</c:v>
                </c:pt>
                <c:pt idx="3373">
                  <c:v>125.19417199999999</c:v>
                </c:pt>
                <c:pt idx="3374">
                  <c:v>125.164976</c:v>
                </c:pt>
                <c:pt idx="3375">
                  <c:v>125.13079399999999</c:v>
                </c:pt>
                <c:pt idx="3376">
                  <c:v>125.101274</c:v>
                </c:pt>
                <c:pt idx="3377">
                  <c:v>125.07899</c:v>
                </c:pt>
                <c:pt idx="3378">
                  <c:v>125.06675</c:v>
                </c:pt>
                <c:pt idx="3379">
                  <c:v>125.033432</c:v>
                </c:pt>
                <c:pt idx="3380">
                  <c:v>124.988738</c:v>
                </c:pt>
                <c:pt idx="3381">
                  <c:v>124.95529399999999</c:v>
                </c:pt>
                <c:pt idx="3382">
                  <c:v>124.92357800000001</c:v>
                </c:pt>
                <c:pt idx="3383">
                  <c:v>124.894256</c:v>
                </c:pt>
                <c:pt idx="3384">
                  <c:v>124.862612</c:v>
                </c:pt>
                <c:pt idx="3385">
                  <c:v>124.82864600000001</c:v>
                </c:pt>
                <c:pt idx="3386">
                  <c:v>124.799612</c:v>
                </c:pt>
                <c:pt idx="3387">
                  <c:v>124.77126199999999</c:v>
                </c:pt>
                <c:pt idx="3388">
                  <c:v>124.761938</c:v>
                </c:pt>
                <c:pt idx="3389">
                  <c:v>124.71701</c:v>
                </c:pt>
                <c:pt idx="3390">
                  <c:v>124.69226</c:v>
                </c:pt>
                <c:pt idx="3391">
                  <c:v>124.67552000000001</c:v>
                </c:pt>
                <c:pt idx="3392">
                  <c:v>124.626938</c:v>
                </c:pt>
                <c:pt idx="3393">
                  <c:v>124.59569</c:v>
                </c:pt>
                <c:pt idx="3394">
                  <c:v>124.579796</c:v>
                </c:pt>
                <c:pt idx="3395">
                  <c:v>124.555172</c:v>
                </c:pt>
                <c:pt idx="3396">
                  <c:v>124.520864</c:v>
                </c:pt>
                <c:pt idx="3397">
                  <c:v>124.49263999999999</c:v>
                </c:pt>
                <c:pt idx="3398">
                  <c:v>124.451888</c:v>
                </c:pt>
                <c:pt idx="3399">
                  <c:v>124.422422</c:v>
                </c:pt>
                <c:pt idx="3400">
                  <c:v>124.399922</c:v>
                </c:pt>
                <c:pt idx="3401">
                  <c:v>124.37371400000001</c:v>
                </c:pt>
                <c:pt idx="3402">
                  <c:v>124.339118</c:v>
                </c:pt>
                <c:pt idx="3403">
                  <c:v>124.31039</c:v>
                </c:pt>
                <c:pt idx="3404">
                  <c:v>124.28609</c:v>
                </c:pt>
                <c:pt idx="3405">
                  <c:v>124.252214</c:v>
                </c:pt>
                <c:pt idx="3406">
                  <c:v>124.231568</c:v>
                </c:pt>
                <c:pt idx="3407">
                  <c:v>124.20748399999999</c:v>
                </c:pt>
                <c:pt idx="3408">
                  <c:v>124.17404000000001</c:v>
                </c:pt>
                <c:pt idx="3409">
                  <c:v>124.149308</c:v>
                </c:pt>
                <c:pt idx="3410">
                  <c:v>124.12166000000001</c:v>
                </c:pt>
                <c:pt idx="3411">
                  <c:v>124.100978</c:v>
                </c:pt>
                <c:pt idx="3412">
                  <c:v>124.072934</c:v>
                </c:pt>
                <c:pt idx="3413">
                  <c:v>124.045142</c:v>
                </c:pt>
                <c:pt idx="3414">
                  <c:v>124.018826</c:v>
                </c:pt>
                <c:pt idx="3415">
                  <c:v>123.996398</c:v>
                </c:pt>
                <c:pt idx="3416">
                  <c:v>123.976112</c:v>
                </c:pt>
                <c:pt idx="3417">
                  <c:v>123.942272</c:v>
                </c:pt>
                <c:pt idx="3418">
                  <c:v>123.895094</c:v>
                </c:pt>
                <c:pt idx="3419">
                  <c:v>123.86291</c:v>
                </c:pt>
                <c:pt idx="3420">
                  <c:v>123.85302799999999</c:v>
                </c:pt>
                <c:pt idx="3421">
                  <c:v>123.829412</c:v>
                </c:pt>
                <c:pt idx="3422">
                  <c:v>123.81008</c:v>
                </c:pt>
                <c:pt idx="3423">
                  <c:v>123.766052</c:v>
                </c:pt>
                <c:pt idx="3424">
                  <c:v>123.729944</c:v>
                </c:pt>
                <c:pt idx="3425">
                  <c:v>123.7127</c:v>
                </c:pt>
                <c:pt idx="3426">
                  <c:v>123.688796</c:v>
                </c:pt>
                <c:pt idx="3427">
                  <c:v>123.645056</c:v>
                </c:pt>
                <c:pt idx="3428">
                  <c:v>123.60162200000001</c:v>
                </c:pt>
                <c:pt idx="3429">
                  <c:v>123.582668</c:v>
                </c:pt>
                <c:pt idx="3430">
                  <c:v>123.55869199999999</c:v>
                </c:pt>
                <c:pt idx="3431">
                  <c:v>123.540314</c:v>
                </c:pt>
                <c:pt idx="3432">
                  <c:v>123.505718</c:v>
                </c:pt>
                <c:pt idx="3433">
                  <c:v>123.471968</c:v>
                </c:pt>
                <c:pt idx="3434">
                  <c:v>123.43919</c:v>
                </c:pt>
                <c:pt idx="3435">
                  <c:v>123.41357600000001</c:v>
                </c:pt>
                <c:pt idx="3436">
                  <c:v>123.407006</c:v>
                </c:pt>
                <c:pt idx="3437">
                  <c:v>123.374174</c:v>
                </c:pt>
                <c:pt idx="3438">
                  <c:v>123.32973200000001</c:v>
                </c:pt>
                <c:pt idx="3439">
                  <c:v>123.302984</c:v>
                </c:pt>
                <c:pt idx="3440">
                  <c:v>123.282338</c:v>
                </c:pt>
                <c:pt idx="3441">
                  <c:v>123.263186</c:v>
                </c:pt>
                <c:pt idx="3442">
                  <c:v>123.237932</c:v>
                </c:pt>
                <c:pt idx="3443">
                  <c:v>123.21107600000001</c:v>
                </c:pt>
                <c:pt idx="3444">
                  <c:v>123.171458</c:v>
                </c:pt>
                <c:pt idx="3445">
                  <c:v>123.14031799999999</c:v>
                </c:pt>
                <c:pt idx="3446">
                  <c:v>123.111176</c:v>
                </c:pt>
                <c:pt idx="3447">
                  <c:v>123.07622000000001</c:v>
                </c:pt>
                <c:pt idx="3448">
                  <c:v>123.048788</c:v>
                </c:pt>
                <c:pt idx="3449">
                  <c:v>123.02884400000001</c:v>
                </c:pt>
                <c:pt idx="3450">
                  <c:v>123.01286</c:v>
                </c:pt>
                <c:pt idx="3451">
                  <c:v>122.97464600000001</c:v>
                </c:pt>
                <c:pt idx="3452">
                  <c:v>122.95146200000001</c:v>
                </c:pt>
                <c:pt idx="3453">
                  <c:v>122.93546000000001</c:v>
                </c:pt>
                <c:pt idx="3454">
                  <c:v>122.90702</c:v>
                </c:pt>
                <c:pt idx="3455">
                  <c:v>122.870858</c:v>
                </c:pt>
                <c:pt idx="3456">
                  <c:v>122.840762</c:v>
                </c:pt>
                <c:pt idx="3457">
                  <c:v>122.816102</c:v>
                </c:pt>
                <c:pt idx="3458">
                  <c:v>122.776628</c:v>
                </c:pt>
                <c:pt idx="3459">
                  <c:v>122.745848</c:v>
                </c:pt>
                <c:pt idx="3460">
                  <c:v>122.72602999999999</c:v>
                </c:pt>
                <c:pt idx="3461">
                  <c:v>122.707274</c:v>
                </c:pt>
                <c:pt idx="3462">
                  <c:v>122.67802399999999</c:v>
                </c:pt>
                <c:pt idx="3463">
                  <c:v>122.646272</c:v>
                </c:pt>
                <c:pt idx="3464">
                  <c:v>122.61335</c:v>
                </c:pt>
                <c:pt idx="3465">
                  <c:v>122.589212</c:v>
                </c:pt>
                <c:pt idx="3466">
                  <c:v>122.58149</c:v>
                </c:pt>
                <c:pt idx="3467">
                  <c:v>122.544752</c:v>
                </c:pt>
                <c:pt idx="3468">
                  <c:v>122.506484</c:v>
                </c:pt>
                <c:pt idx="3469">
                  <c:v>122.48571200000001</c:v>
                </c:pt>
                <c:pt idx="3470">
                  <c:v>122.44658</c:v>
                </c:pt>
                <c:pt idx="3471">
                  <c:v>122.42260400000001</c:v>
                </c:pt>
                <c:pt idx="3472">
                  <c:v>122.40716</c:v>
                </c:pt>
                <c:pt idx="3473">
                  <c:v>122.381528</c:v>
                </c:pt>
                <c:pt idx="3474">
                  <c:v>122.346914</c:v>
                </c:pt>
                <c:pt idx="3475">
                  <c:v>122.31104000000001</c:v>
                </c:pt>
                <c:pt idx="3476">
                  <c:v>122.27963</c:v>
                </c:pt>
                <c:pt idx="3477">
                  <c:v>122.250452</c:v>
                </c:pt>
                <c:pt idx="3478">
                  <c:v>122.221706</c:v>
                </c:pt>
                <c:pt idx="3479">
                  <c:v>122.19638</c:v>
                </c:pt>
                <c:pt idx="3480">
                  <c:v>122.16767</c:v>
                </c:pt>
                <c:pt idx="3481">
                  <c:v>122.139932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1-AAC9-4D57-8A62-B84F2E026826}"/>
            </c:ext>
          </c:extLst>
        </c:ser>
        <c:ser>
          <c:idx val="2"/>
          <c:order val="2"/>
          <c:tx>
            <c:strRef>
              <c:f>'8-17-2022 2-45-38 PM'!$D$1</c:f>
              <c:strCache>
                <c:ptCount val="1"/>
                <c:pt idx="0">
                  <c:v>TC3</c:v>
                </c:pt>
              </c:strCache>
            </c:strRef>
          </c:tx>
          <c:spPr>
            <a:ln w="19050" cap="rnd">
              <a:solidFill>
                <a:schemeClr val="accent3"/>
              </a:solidFill>
              <a:round/>
            </a:ln>
            <a:effectLst/>
          </c:spPr>
          <c:marker>
            <c:symbol val="none"/>
          </c:marker>
          <c:xVal>
            <c:strRef>
              <c:f>'8-17-2022 2-45-38 PM'!$A$2:$A$3483</c:f>
              <c:strCache>
                <c:ptCount val="3482"/>
                <c:pt idx="0">
                  <c:v>1.01</c:v>
                </c:pt>
                <c:pt idx="1">
                  <c:v>1.01</c:v>
                </c:pt>
                <c:pt idx="2">
                  <c:v>2.01</c:v>
                </c:pt>
                <c:pt idx="3">
                  <c:v>3.00</c:v>
                </c:pt>
                <c:pt idx="4">
                  <c:v>4.01</c:v>
                </c:pt>
                <c:pt idx="5">
                  <c:v>5.01</c:v>
                </c:pt>
                <c:pt idx="6">
                  <c:v>6.01</c:v>
                </c:pt>
                <c:pt idx="7">
                  <c:v>7.00</c:v>
                </c:pt>
                <c:pt idx="8">
                  <c:v>8.01</c:v>
                </c:pt>
                <c:pt idx="9">
                  <c:v>9.01</c:v>
                </c:pt>
                <c:pt idx="10">
                  <c:v>10.00</c:v>
                </c:pt>
                <c:pt idx="11">
                  <c:v>11.00</c:v>
                </c:pt>
                <c:pt idx="12">
                  <c:v>12.01</c:v>
                </c:pt>
                <c:pt idx="13">
                  <c:v>13.01</c:v>
                </c:pt>
                <c:pt idx="14">
                  <c:v>14.00</c:v>
                </c:pt>
                <c:pt idx="15">
                  <c:v>15.01</c:v>
                </c:pt>
                <c:pt idx="16">
                  <c:v>16.01</c:v>
                </c:pt>
                <c:pt idx="17">
                  <c:v>17.01</c:v>
                </c:pt>
                <c:pt idx="18">
                  <c:v>18.00</c:v>
                </c:pt>
                <c:pt idx="19">
                  <c:v>19.01</c:v>
                </c:pt>
                <c:pt idx="20">
                  <c:v>20.01</c:v>
                </c:pt>
                <c:pt idx="21">
                  <c:v>21.00</c:v>
                </c:pt>
                <c:pt idx="22">
                  <c:v>22.00</c:v>
                </c:pt>
                <c:pt idx="23">
                  <c:v>23.01</c:v>
                </c:pt>
                <c:pt idx="24">
                  <c:v>24.01</c:v>
                </c:pt>
                <c:pt idx="25">
                  <c:v>25.00</c:v>
                </c:pt>
                <c:pt idx="26">
                  <c:v>26.01</c:v>
                </c:pt>
                <c:pt idx="27">
                  <c:v>27.01</c:v>
                </c:pt>
                <c:pt idx="28">
                  <c:v>28.01</c:v>
                </c:pt>
                <c:pt idx="29">
                  <c:v>29.00</c:v>
                </c:pt>
                <c:pt idx="30">
                  <c:v>30.01</c:v>
                </c:pt>
                <c:pt idx="31">
                  <c:v>31.01</c:v>
                </c:pt>
                <c:pt idx="32">
                  <c:v>32.00</c:v>
                </c:pt>
                <c:pt idx="33">
                  <c:v>33.00</c:v>
                </c:pt>
                <c:pt idx="34">
                  <c:v>34.01</c:v>
                </c:pt>
                <c:pt idx="35">
                  <c:v>35.01</c:v>
                </c:pt>
                <c:pt idx="36">
                  <c:v>36.00</c:v>
                </c:pt>
                <c:pt idx="37">
                  <c:v>37.01</c:v>
                </c:pt>
                <c:pt idx="38">
                  <c:v>38.01</c:v>
                </c:pt>
                <c:pt idx="39">
                  <c:v>39.00</c:v>
                </c:pt>
                <c:pt idx="40">
                  <c:v>40.00</c:v>
                </c:pt>
                <c:pt idx="41">
                  <c:v>41.01</c:v>
                </c:pt>
                <c:pt idx="42">
                  <c:v>42.01</c:v>
                </c:pt>
                <c:pt idx="43">
                  <c:v>43.00</c:v>
                </c:pt>
                <c:pt idx="44">
                  <c:v>44.01</c:v>
                </c:pt>
                <c:pt idx="45">
                  <c:v>45.01</c:v>
                </c:pt>
                <c:pt idx="46">
                  <c:v>46.01</c:v>
                </c:pt>
                <c:pt idx="47">
                  <c:v>47.00</c:v>
                </c:pt>
                <c:pt idx="48">
                  <c:v>48.01</c:v>
                </c:pt>
                <c:pt idx="49">
                  <c:v>49.01</c:v>
                </c:pt>
                <c:pt idx="50">
                  <c:v>50.00</c:v>
                </c:pt>
                <c:pt idx="51">
                  <c:v>51.00</c:v>
                </c:pt>
                <c:pt idx="52">
                  <c:v>52.01</c:v>
                </c:pt>
                <c:pt idx="53">
                  <c:v>53.01</c:v>
                </c:pt>
                <c:pt idx="54">
                  <c:v>54.00</c:v>
                </c:pt>
                <c:pt idx="55">
                  <c:v>55.01</c:v>
                </c:pt>
                <c:pt idx="56">
                  <c:v>56.01</c:v>
                </c:pt>
                <c:pt idx="57">
                  <c:v>57.01</c:v>
                </c:pt>
                <c:pt idx="58">
                  <c:v>58.00</c:v>
                </c:pt>
                <c:pt idx="59">
                  <c:v>59.01</c:v>
                </c:pt>
                <c:pt idx="60">
                  <c:v>60.01</c:v>
                </c:pt>
                <c:pt idx="61">
                  <c:v>61.00</c:v>
                </c:pt>
                <c:pt idx="62">
                  <c:v>62.00</c:v>
                </c:pt>
                <c:pt idx="63">
                  <c:v>63.01</c:v>
                </c:pt>
                <c:pt idx="64">
                  <c:v>64.01</c:v>
                </c:pt>
                <c:pt idx="65">
                  <c:v>65.00</c:v>
                </c:pt>
                <c:pt idx="66">
                  <c:v>66.01</c:v>
                </c:pt>
                <c:pt idx="67">
                  <c:v>67.01</c:v>
                </c:pt>
                <c:pt idx="68">
                  <c:v>68.01</c:v>
                </c:pt>
                <c:pt idx="69">
                  <c:v>69.00</c:v>
                </c:pt>
                <c:pt idx="70">
                  <c:v>70.01</c:v>
                </c:pt>
                <c:pt idx="71">
                  <c:v>71.01</c:v>
                </c:pt>
                <c:pt idx="72">
                  <c:v>72.00</c:v>
                </c:pt>
                <c:pt idx="73">
                  <c:v>73.00</c:v>
                </c:pt>
                <c:pt idx="74">
                  <c:v>74.01</c:v>
                </c:pt>
                <c:pt idx="75">
                  <c:v>75.01</c:v>
                </c:pt>
                <c:pt idx="76">
                  <c:v>76.00</c:v>
                </c:pt>
                <c:pt idx="77">
                  <c:v>77.01</c:v>
                </c:pt>
                <c:pt idx="78">
                  <c:v>78.01</c:v>
                </c:pt>
                <c:pt idx="79">
                  <c:v>79.00</c:v>
                </c:pt>
                <c:pt idx="80">
                  <c:v>80.00</c:v>
                </c:pt>
                <c:pt idx="81">
                  <c:v>81.01</c:v>
                </c:pt>
                <c:pt idx="82">
                  <c:v>82.01</c:v>
                </c:pt>
                <c:pt idx="83">
                  <c:v>83.00</c:v>
                </c:pt>
                <c:pt idx="84">
                  <c:v>84.01</c:v>
                </c:pt>
                <c:pt idx="85">
                  <c:v>85.01</c:v>
                </c:pt>
                <c:pt idx="86">
                  <c:v>86.01</c:v>
                </c:pt>
                <c:pt idx="87">
                  <c:v>87.00</c:v>
                </c:pt>
                <c:pt idx="88">
                  <c:v>88.01</c:v>
                </c:pt>
                <c:pt idx="89">
                  <c:v>89.01</c:v>
                </c:pt>
                <c:pt idx="90">
                  <c:v>90.00</c:v>
                </c:pt>
                <c:pt idx="91">
                  <c:v>91.00</c:v>
                </c:pt>
                <c:pt idx="92">
                  <c:v>92.01</c:v>
                </c:pt>
                <c:pt idx="93">
                  <c:v>93.01</c:v>
                </c:pt>
                <c:pt idx="94">
                  <c:v>94.00</c:v>
                </c:pt>
                <c:pt idx="95">
                  <c:v>95.01</c:v>
                </c:pt>
                <c:pt idx="96">
                  <c:v>96.01</c:v>
                </c:pt>
                <c:pt idx="97">
                  <c:v>97.01</c:v>
                </c:pt>
                <c:pt idx="98">
                  <c:v>98.00</c:v>
                </c:pt>
                <c:pt idx="99">
                  <c:v>99.01</c:v>
                </c:pt>
                <c:pt idx="100">
                  <c:v>100.01</c:v>
                </c:pt>
                <c:pt idx="101">
                  <c:v>101.00</c:v>
                </c:pt>
                <c:pt idx="102">
                  <c:v>102.00</c:v>
                </c:pt>
                <c:pt idx="103">
                  <c:v>103.01</c:v>
                </c:pt>
                <c:pt idx="104">
                  <c:v>104.01</c:v>
                </c:pt>
                <c:pt idx="105">
                  <c:v>105.00</c:v>
                </c:pt>
                <c:pt idx="106">
                  <c:v>106.01</c:v>
                </c:pt>
                <c:pt idx="107">
                  <c:v>107.01</c:v>
                </c:pt>
                <c:pt idx="108">
                  <c:v>108.01</c:v>
                </c:pt>
                <c:pt idx="109">
                  <c:v>109.00</c:v>
                </c:pt>
                <c:pt idx="110">
                  <c:v>110.01</c:v>
                </c:pt>
                <c:pt idx="111">
                  <c:v>111.01</c:v>
                </c:pt>
                <c:pt idx="112">
                  <c:v>112.00</c:v>
                </c:pt>
                <c:pt idx="113">
                  <c:v>113.00</c:v>
                </c:pt>
                <c:pt idx="114">
                  <c:v>114.01</c:v>
                </c:pt>
                <c:pt idx="115">
                  <c:v>115.01</c:v>
                </c:pt>
                <c:pt idx="116">
                  <c:v>116.00</c:v>
                </c:pt>
                <c:pt idx="117">
                  <c:v>117.01</c:v>
                </c:pt>
                <c:pt idx="118">
                  <c:v>118.01</c:v>
                </c:pt>
                <c:pt idx="119">
                  <c:v>119.00</c:v>
                </c:pt>
                <c:pt idx="120">
                  <c:v>120.00</c:v>
                </c:pt>
                <c:pt idx="121">
                  <c:v>121.01</c:v>
                </c:pt>
                <c:pt idx="122">
                  <c:v>122.01</c:v>
                </c:pt>
                <c:pt idx="123">
                  <c:v>123.00</c:v>
                </c:pt>
                <c:pt idx="124">
                  <c:v>124.01</c:v>
                </c:pt>
                <c:pt idx="125">
                  <c:v>125.01</c:v>
                </c:pt>
                <c:pt idx="126">
                  <c:v>126.01</c:v>
                </c:pt>
                <c:pt idx="127">
                  <c:v>127.00</c:v>
                </c:pt>
                <c:pt idx="128">
                  <c:v>128.01</c:v>
                </c:pt>
                <c:pt idx="129">
                  <c:v>129.01</c:v>
                </c:pt>
                <c:pt idx="130">
                  <c:v>130.00</c:v>
                </c:pt>
                <c:pt idx="131">
                  <c:v>131.00</c:v>
                </c:pt>
                <c:pt idx="132">
                  <c:v>132.01</c:v>
                </c:pt>
                <c:pt idx="133">
                  <c:v>133.01</c:v>
                </c:pt>
                <c:pt idx="134">
                  <c:v>134.00</c:v>
                </c:pt>
                <c:pt idx="135">
                  <c:v>135.01</c:v>
                </c:pt>
                <c:pt idx="136">
                  <c:v>136.01</c:v>
                </c:pt>
                <c:pt idx="137">
                  <c:v>137.01</c:v>
                </c:pt>
                <c:pt idx="138">
                  <c:v>138.00</c:v>
                </c:pt>
                <c:pt idx="139">
                  <c:v>139.01</c:v>
                </c:pt>
                <c:pt idx="140">
                  <c:v>140.01</c:v>
                </c:pt>
                <c:pt idx="141">
                  <c:v>141.00</c:v>
                </c:pt>
                <c:pt idx="142">
                  <c:v>142.00</c:v>
                </c:pt>
                <c:pt idx="143">
                  <c:v>143.01</c:v>
                </c:pt>
                <c:pt idx="144">
                  <c:v>144.01</c:v>
                </c:pt>
                <c:pt idx="145">
                  <c:v>145.00</c:v>
                </c:pt>
                <c:pt idx="146">
                  <c:v>146.01</c:v>
                </c:pt>
                <c:pt idx="147">
                  <c:v>147.01</c:v>
                </c:pt>
                <c:pt idx="148">
                  <c:v>148.01</c:v>
                </c:pt>
                <c:pt idx="149">
                  <c:v>149.00</c:v>
                </c:pt>
                <c:pt idx="150">
                  <c:v>150.01</c:v>
                </c:pt>
                <c:pt idx="151">
                  <c:v>151.01</c:v>
                </c:pt>
                <c:pt idx="152">
                  <c:v>152.00</c:v>
                </c:pt>
                <c:pt idx="153">
                  <c:v>153.01</c:v>
                </c:pt>
                <c:pt idx="154">
                  <c:v>154.01</c:v>
                </c:pt>
                <c:pt idx="155">
                  <c:v>155.01</c:v>
                </c:pt>
                <c:pt idx="156">
                  <c:v>156.00</c:v>
                </c:pt>
                <c:pt idx="157">
                  <c:v>157.01</c:v>
                </c:pt>
                <c:pt idx="158">
                  <c:v>158.01</c:v>
                </c:pt>
                <c:pt idx="159">
                  <c:v>159.00</c:v>
                </c:pt>
                <c:pt idx="160">
                  <c:v>160.00</c:v>
                </c:pt>
                <c:pt idx="161">
                  <c:v>161.01</c:v>
                </c:pt>
                <c:pt idx="162">
                  <c:v>162.01</c:v>
                </c:pt>
                <c:pt idx="163">
                  <c:v>163.00</c:v>
                </c:pt>
                <c:pt idx="164">
                  <c:v>164.01</c:v>
                </c:pt>
                <c:pt idx="165">
                  <c:v>165.01</c:v>
                </c:pt>
                <c:pt idx="166">
                  <c:v>166.01</c:v>
                </c:pt>
                <c:pt idx="167">
                  <c:v>167.00</c:v>
                </c:pt>
                <c:pt idx="168">
                  <c:v>168.01</c:v>
                </c:pt>
                <c:pt idx="169">
                  <c:v>169.01</c:v>
                </c:pt>
                <c:pt idx="170">
                  <c:v>170.00</c:v>
                </c:pt>
                <c:pt idx="171">
                  <c:v>171.00</c:v>
                </c:pt>
                <c:pt idx="172">
                  <c:v>172.01</c:v>
                </c:pt>
                <c:pt idx="173">
                  <c:v>173.01</c:v>
                </c:pt>
                <c:pt idx="174">
                  <c:v>174.00</c:v>
                </c:pt>
                <c:pt idx="175">
                  <c:v>175.01</c:v>
                </c:pt>
                <c:pt idx="176">
                  <c:v>176.01</c:v>
                </c:pt>
                <c:pt idx="177">
                  <c:v>177.01</c:v>
                </c:pt>
                <c:pt idx="178">
                  <c:v>178.00</c:v>
                </c:pt>
                <c:pt idx="179">
                  <c:v>179.01</c:v>
                </c:pt>
                <c:pt idx="180">
                  <c:v>180.01</c:v>
                </c:pt>
                <c:pt idx="181">
                  <c:v>181.00</c:v>
                </c:pt>
                <c:pt idx="182">
                  <c:v>182.00</c:v>
                </c:pt>
                <c:pt idx="183">
                  <c:v>183.01</c:v>
                </c:pt>
                <c:pt idx="184">
                  <c:v>184.01</c:v>
                </c:pt>
                <c:pt idx="185">
                  <c:v>185.00</c:v>
                </c:pt>
                <c:pt idx="186">
                  <c:v>186.01</c:v>
                </c:pt>
                <c:pt idx="187">
                  <c:v>187.01</c:v>
                </c:pt>
                <c:pt idx="188">
                  <c:v>188.01</c:v>
                </c:pt>
                <c:pt idx="189">
                  <c:v>189.00</c:v>
                </c:pt>
                <c:pt idx="190">
                  <c:v>190.01</c:v>
                </c:pt>
                <c:pt idx="191">
                  <c:v>191.01</c:v>
                </c:pt>
                <c:pt idx="192">
                  <c:v>192.00</c:v>
                </c:pt>
                <c:pt idx="193">
                  <c:v>193.01</c:v>
                </c:pt>
                <c:pt idx="194">
                  <c:v>194.01</c:v>
                </c:pt>
                <c:pt idx="195">
                  <c:v>195.01</c:v>
                </c:pt>
                <c:pt idx="196">
                  <c:v>196.00</c:v>
                </c:pt>
                <c:pt idx="197">
                  <c:v>197.01</c:v>
                </c:pt>
                <c:pt idx="198">
                  <c:v>198.01</c:v>
                </c:pt>
                <c:pt idx="199">
                  <c:v>199.00</c:v>
                </c:pt>
                <c:pt idx="200">
                  <c:v>200.00</c:v>
                </c:pt>
                <c:pt idx="201">
                  <c:v>201.01</c:v>
                </c:pt>
                <c:pt idx="202">
                  <c:v>202.01</c:v>
                </c:pt>
                <c:pt idx="203">
                  <c:v>203.00</c:v>
                </c:pt>
                <c:pt idx="204">
                  <c:v>204.01</c:v>
                </c:pt>
                <c:pt idx="205">
                  <c:v>205.01</c:v>
                </c:pt>
                <c:pt idx="206">
                  <c:v>206.01</c:v>
                </c:pt>
                <c:pt idx="207">
                  <c:v>207.00</c:v>
                </c:pt>
                <c:pt idx="208">
                  <c:v>208.01</c:v>
                </c:pt>
                <c:pt idx="209">
                  <c:v>209.01</c:v>
                </c:pt>
                <c:pt idx="210">
                  <c:v>210.00</c:v>
                </c:pt>
                <c:pt idx="211">
                  <c:v>211.00</c:v>
                </c:pt>
                <c:pt idx="212">
                  <c:v>212.01</c:v>
                </c:pt>
                <c:pt idx="213">
                  <c:v>213.01</c:v>
                </c:pt>
                <c:pt idx="214">
                  <c:v>214.00</c:v>
                </c:pt>
                <c:pt idx="215">
                  <c:v>215.01</c:v>
                </c:pt>
                <c:pt idx="216">
                  <c:v>216.01</c:v>
                </c:pt>
                <c:pt idx="217">
                  <c:v>217.01</c:v>
                </c:pt>
                <c:pt idx="218">
                  <c:v>218.00</c:v>
                </c:pt>
                <c:pt idx="219">
                  <c:v>219.01</c:v>
                </c:pt>
                <c:pt idx="220">
                  <c:v>220.01</c:v>
                </c:pt>
                <c:pt idx="221">
                  <c:v>221.00</c:v>
                </c:pt>
                <c:pt idx="222">
                  <c:v>222.00</c:v>
                </c:pt>
                <c:pt idx="223">
                  <c:v>223.01</c:v>
                </c:pt>
                <c:pt idx="224">
                  <c:v>224.01</c:v>
                </c:pt>
                <c:pt idx="225">
                  <c:v>225.00</c:v>
                </c:pt>
                <c:pt idx="226">
                  <c:v>226.01</c:v>
                </c:pt>
                <c:pt idx="227">
                  <c:v>227.01</c:v>
                </c:pt>
                <c:pt idx="228">
                  <c:v>228.01</c:v>
                </c:pt>
                <c:pt idx="229">
                  <c:v>229.00</c:v>
                </c:pt>
                <c:pt idx="230">
                  <c:v>230.01</c:v>
                </c:pt>
                <c:pt idx="231">
                  <c:v>231.01</c:v>
                </c:pt>
                <c:pt idx="232">
                  <c:v>232.00</c:v>
                </c:pt>
                <c:pt idx="233">
                  <c:v>233.01</c:v>
                </c:pt>
                <c:pt idx="234">
                  <c:v>234.01</c:v>
                </c:pt>
                <c:pt idx="235">
                  <c:v>235.01</c:v>
                </c:pt>
                <c:pt idx="236">
                  <c:v>236.00</c:v>
                </c:pt>
                <c:pt idx="237">
                  <c:v>237.01</c:v>
                </c:pt>
                <c:pt idx="238">
                  <c:v>238.01</c:v>
                </c:pt>
                <c:pt idx="239">
                  <c:v>239.00</c:v>
                </c:pt>
                <c:pt idx="240">
                  <c:v>240.00</c:v>
                </c:pt>
                <c:pt idx="241">
                  <c:v>241.01</c:v>
                </c:pt>
                <c:pt idx="242">
                  <c:v>242.01</c:v>
                </c:pt>
                <c:pt idx="243">
                  <c:v>243.00</c:v>
                </c:pt>
                <c:pt idx="244">
                  <c:v>244.01</c:v>
                </c:pt>
                <c:pt idx="245">
                  <c:v>245.01</c:v>
                </c:pt>
                <c:pt idx="246">
                  <c:v>246.01</c:v>
                </c:pt>
                <c:pt idx="247">
                  <c:v>247.00</c:v>
                </c:pt>
                <c:pt idx="248">
                  <c:v>248.01</c:v>
                </c:pt>
                <c:pt idx="249">
                  <c:v>249.01</c:v>
                </c:pt>
                <c:pt idx="250">
                  <c:v>250.00</c:v>
                </c:pt>
                <c:pt idx="251">
                  <c:v>251.00</c:v>
                </c:pt>
                <c:pt idx="252">
                  <c:v>252.01</c:v>
                </c:pt>
                <c:pt idx="253">
                  <c:v>253.01</c:v>
                </c:pt>
                <c:pt idx="254">
                  <c:v>254.00</c:v>
                </c:pt>
                <c:pt idx="255">
                  <c:v>255.01</c:v>
                </c:pt>
                <c:pt idx="256">
                  <c:v>256.01</c:v>
                </c:pt>
                <c:pt idx="257">
                  <c:v>257.01</c:v>
                </c:pt>
                <c:pt idx="258">
                  <c:v>258.00</c:v>
                </c:pt>
                <c:pt idx="259">
                  <c:v>259.01</c:v>
                </c:pt>
                <c:pt idx="260">
                  <c:v>260.01</c:v>
                </c:pt>
                <c:pt idx="261">
                  <c:v>261.00</c:v>
                </c:pt>
                <c:pt idx="262">
                  <c:v>262.00</c:v>
                </c:pt>
                <c:pt idx="263">
                  <c:v>263.01</c:v>
                </c:pt>
                <c:pt idx="264">
                  <c:v>264.01</c:v>
                </c:pt>
                <c:pt idx="265">
                  <c:v>265.00</c:v>
                </c:pt>
                <c:pt idx="266">
                  <c:v>266.01</c:v>
                </c:pt>
                <c:pt idx="267">
                  <c:v>267.01</c:v>
                </c:pt>
                <c:pt idx="268">
                  <c:v>268.00</c:v>
                </c:pt>
                <c:pt idx="269">
                  <c:v>269.00</c:v>
                </c:pt>
                <c:pt idx="270">
                  <c:v>270.01</c:v>
                </c:pt>
                <c:pt idx="271">
                  <c:v>271.01</c:v>
                </c:pt>
                <c:pt idx="272">
                  <c:v>272.00</c:v>
                </c:pt>
                <c:pt idx="273">
                  <c:v>273.01</c:v>
                </c:pt>
                <c:pt idx="274">
                  <c:v>274.01</c:v>
                </c:pt>
                <c:pt idx="275">
                  <c:v>275.01</c:v>
                </c:pt>
                <c:pt idx="276">
                  <c:v>276.00</c:v>
                </c:pt>
                <c:pt idx="277">
                  <c:v>277.01</c:v>
                </c:pt>
                <c:pt idx="278">
                  <c:v>278.01</c:v>
                </c:pt>
                <c:pt idx="279">
                  <c:v>279.00</c:v>
                </c:pt>
                <c:pt idx="280">
                  <c:v>280.00</c:v>
                </c:pt>
                <c:pt idx="281">
                  <c:v>281.01</c:v>
                </c:pt>
                <c:pt idx="282">
                  <c:v>282.01</c:v>
                </c:pt>
                <c:pt idx="283">
                  <c:v>283.00</c:v>
                </c:pt>
                <c:pt idx="284">
                  <c:v>284.01</c:v>
                </c:pt>
                <c:pt idx="285">
                  <c:v>285.01</c:v>
                </c:pt>
                <c:pt idx="286">
                  <c:v>286.01</c:v>
                </c:pt>
                <c:pt idx="287">
                  <c:v>287.00</c:v>
                </c:pt>
                <c:pt idx="288">
                  <c:v>288.01</c:v>
                </c:pt>
                <c:pt idx="289">
                  <c:v>289.01</c:v>
                </c:pt>
                <c:pt idx="290">
                  <c:v>290.00</c:v>
                </c:pt>
                <c:pt idx="291">
                  <c:v>291.00</c:v>
                </c:pt>
                <c:pt idx="292">
                  <c:v>292.01</c:v>
                </c:pt>
                <c:pt idx="293">
                  <c:v>293.01</c:v>
                </c:pt>
                <c:pt idx="294">
                  <c:v>294.00</c:v>
                </c:pt>
                <c:pt idx="295">
                  <c:v>295.01</c:v>
                </c:pt>
                <c:pt idx="296">
                  <c:v>296.01</c:v>
                </c:pt>
                <c:pt idx="297">
                  <c:v>297.01</c:v>
                </c:pt>
                <c:pt idx="298">
                  <c:v>298.00</c:v>
                </c:pt>
                <c:pt idx="299">
                  <c:v>299.01</c:v>
                </c:pt>
                <c:pt idx="300">
                  <c:v>300.01</c:v>
                </c:pt>
                <c:pt idx="301">
                  <c:v>301.00</c:v>
                </c:pt>
                <c:pt idx="302">
                  <c:v>302.00</c:v>
                </c:pt>
                <c:pt idx="303">
                  <c:v>303.01</c:v>
                </c:pt>
                <c:pt idx="304">
                  <c:v>304.01</c:v>
                </c:pt>
                <c:pt idx="305">
                  <c:v>305.00</c:v>
                </c:pt>
                <c:pt idx="306">
                  <c:v>306.01</c:v>
                </c:pt>
                <c:pt idx="307">
                  <c:v>307.01</c:v>
                </c:pt>
                <c:pt idx="308">
                  <c:v>308.00</c:v>
                </c:pt>
                <c:pt idx="309">
                  <c:v>309.00</c:v>
                </c:pt>
                <c:pt idx="310">
                  <c:v>310.01</c:v>
                </c:pt>
                <c:pt idx="311">
                  <c:v>311.01</c:v>
                </c:pt>
                <c:pt idx="312">
                  <c:v>312.00</c:v>
                </c:pt>
                <c:pt idx="313">
                  <c:v>313.01</c:v>
                </c:pt>
                <c:pt idx="314">
                  <c:v>314.01</c:v>
                </c:pt>
                <c:pt idx="315">
                  <c:v>315.01</c:v>
                </c:pt>
                <c:pt idx="316">
                  <c:v>316.00</c:v>
                </c:pt>
                <c:pt idx="317">
                  <c:v>317.01</c:v>
                </c:pt>
                <c:pt idx="318">
                  <c:v>318.01</c:v>
                </c:pt>
                <c:pt idx="319">
                  <c:v>319.00</c:v>
                </c:pt>
                <c:pt idx="320">
                  <c:v>320.00</c:v>
                </c:pt>
                <c:pt idx="321">
                  <c:v>321.01</c:v>
                </c:pt>
                <c:pt idx="322">
                  <c:v>322.01</c:v>
                </c:pt>
                <c:pt idx="323">
                  <c:v>323.00</c:v>
                </c:pt>
                <c:pt idx="324">
                  <c:v>324.01</c:v>
                </c:pt>
                <c:pt idx="325">
                  <c:v>325.01</c:v>
                </c:pt>
                <c:pt idx="326">
                  <c:v>326.01</c:v>
                </c:pt>
                <c:pt idx="327">
                  <c:v>327.00</c:v>
                </c:pt>
                <c:pt idx="328">
                  <c:v>328.01</c:v>
                </c:pt>
                <c:pt idx="329">
                  <c:v>329.01</c:v>
                </c:pt>
                <c:pt idx="330">
                  <c:v>330.00</c:v>
                </c:pt>
                <c:pt idx="331">
                  <c:v>331.00</c:v>
                </c:pt>
                <c:pt idx="332">
                  <c:v>332.01</c:v>
                </c:pt>
                <c:pt idx="333">
                  <c:v>333.01</c:v>
                </c:pt>
                <c:pt idx="334">
                  <c:v>334.00</c:v>
                </c:pt>
                <c:pt idx="335">
                  <c:v>335.01</c:v>
                </c:pt>
                <c:pt idx="336">
                  <c:v>336.01</c:v>
                </c:pt>
                <c:pt idx="337">
                  <c:v>337.01</c:v>
                </c:pt>
                <c:pt idx="338">
                  <c:v>338.00</c:v>
                </c:pt>
                <c:pt idx="339">
                  <c:v>339.01</c:v>
                </c:pt>
                <c:pt idx="340">
                  <c:v>340.01</c:v>
                </c:pt>
                <c:pt idx="341">
                  <c:v>341.00</c:v>
                </c:pt>
                <c:pt idx="342">
                  <c:v>342.00</c:v>
                </c:pt>
                <c:pt idx="343">
                  <c:v>343.01</c:v>
                </c:pt>
                <c:pt idx="344">
                  <c:v>344.01</c:v>
                </c:pt>
                <c:pt idx="345">
                  <c:v>345.00</c:v>
                </c:pt>
                <c:pt idx="346">
                  <c:v>346.01</c:v>
                </c:pt>
                <c:pt idx="347">
                  <c:v>347.01</c:v>
                </c:pt>
                <c:pt idx="348">
                  <c:v>348.00</c:v>
                </c:pt>
                <c:pt idx="349">
                  <c:v>349.00</c:v>
                </c:pt>
                <c:pt idx="350">
                  <c:v>350.01</c:v>
                </c:pt>
                <c:pt idx="351">
                  <c:v>351.01</c:v>
                </c:pt>
                <c:pt idx="352">
                  <c:v>352.00</c:v>
                </c:pt>
                <c:pt idx="353">
                  <c:v>353.01</c:v>
                </c:pt>
                <c:pt idx="354">
                  <c:v>354.01</c:v>
                </c:pt>
                <c:pt idx="355">
                  <c:v>355.01</c:v>
                </c:pt>
                <c:pt idx="356">
                  <c:v>356.00</c:v>
                </c:pt>
                <c:pt idx="357">
                  <c:v>357.01</c:v>
                </c:pt>
                <c:pt idx="358">
                  <c:v>358.01</c:v>
                </c:pt>
                <c:pt idx="359">
                  <c:v>359.00</c:v>
                </c:pt>
                <c:pt idx="360">
                  <c:v>360.00</c:v>
                </c:pt>
                <c:pt idx="361">
                  <c:v>361.01</c:v>
                </c:pt>
                <c:pt idx="362">
                  <c:v>362.01</c:v>
                </c:pt>
                <c:pt idx="363">
                  <c:v>363.00</c:v>
                </c:pt>
                <c:pt idx="364">
                  <c:v>364.01</c:v>
                </c:pt>
                <c:pt idx="365">
                  <c:v>365.01</c:v>
                </c:pt>
                <c:pt idx="366">
                  <c:v>366.01</c:v>
                </c:pt>
                <c:pt idx="367">
                  <c:v>367.00</c:v>
                </c:pt>
                <c:pt idx="368">
                  <c:v>368.01</c:v>
                </c:pt>
                <c:pt idx="369">
                  <c:v>369.01</c:v>
                </c:pt>
                <c:pt idx="370">
                  <c:v>370.00</c:v>
                </c:pt>
                <c:pt idx="371">
                  <c:v>371.00</c:v>
                </c:pt>
                <c:pt idx="372">
                  <c:v>372.01</c:v>
                </c:pt>
                <c:pt idx="373">
                  <c:v>373.01</c:v>
                </c:pt>
                <c:pt idx="374">
                  <c:v>374.00</c:v>
                </c:pt>
                <c:pt idx="375">
                  <c:v>375.01</c:v>
                </c:pt>
                <c:pt idx="376">
                  <c:v>376.01</c:v>
                </c:pt>
                <c:pt idx="377">
                  <c:v>377.01</c:v>
                </c:pt>
                <c:pt idx="378">
                  <c:v>378.00</c:v>
                </c:pt>
                <c:pt idx="379">
                  <c:v>379.01</c:v>
                </c:pt>
                <c:pt idx="380">
                  <c:v>380.01</c:v>
                </c:pt>
                <c:pt idx="381">
                  <c:v>381.00</c:v>
                </c:pt>
                <c:pt idx="382">
                  <c:v>382.00</c:v>
                </c:pt>
                <c:pt idx="383">
                  <c:v>383.01</c:v>
                </c:pt>
                <c:pt idx="384">
                  <c:v>384.01</c:v>
                </c:pt>
                <c:pt idx="385">
                  <c:v>385.00</c:v>
                </c:pt>
                <c:pt idx="386">
                  <c:v>386.01</c:v>
                </c:pt>
                <c:pt idx="387">
                  <c:v>387.01</c:v>
                </c:pt>
                <c:pt idx="388">
                  <c:v>388.01</c:v>
                </c:pt>
                <c:pt idx="389">
                  <c:v>389.00</c:v>
                </c:pt>
                <c:pt idx="390">
                  <c:v>390.01</c:v>
                </c:pt>
                <c:pt idx="391">
                  <c:v>391.01</c:v>
                </c:pt>
                <c:pt idx="392">
                  <c:v>392.00</c:v>
                </c:pt>
                <c:pt idx="393">
                  <c:v>393.01</c:v>
                </c:pt>
                <c:pt idx="394">
                  <c:v>394.01</c:v>
                </c:pt>
                <c:pt idx="395">
                  <c:v>395.01</c:v>
                </c:pt>
                <c:pt idx="396">
                  <c:v>396.00</c:v>
                </c:pt>
                <c:pt idx="397">
                  <c:v>397.01</c:v>
                </c:pt>
                <c:pt idx="398">
                  <c:v>398.01</c:v>
                </c:pt>
                <c:pt idx="399">
                  <c:v>399.00</c:v>
                </c:pt>
                <c:pt idx="400">
                  <c:v>400.00</c:v>
                </c:pt>
                <c:pt idx="401">
                  <c:v>401.01</c:v>
                </c:pt>
                <c:pt idx="402">
                  <c:v>402.01</c:v>
                </c:pt>
                <c:pt idx="403">
                  <c:v>403.00</c:v>
                </c:pt>
                <c:pt idx="404">
                  <c:v>404.01</c:v>
                </c:pt>
                <c:pt idx="405">
                  <c:v>405.01</c:v>
                </c:pt>
                <c:pt idx="406">
                  <c:v>406.01</c:v>
                </c:pt>
                <c:pt idx="407">
                  <c:v>407.00</c:v>
                </c:pt>
                <c:pt idx="408">
                  <c:v>408.01</c:v>
                </c:pt>
                <c:pt idx="409">
                  <c:v>409.01</c:v>
                </c:pt>
                <c:pt idx="410">
                  <c:v>410.00</c:v>
                </c:pt>
                <c:pt idx="411">
                  <c:v>411.00</c:v>
                </c:pt>
                <c:pt idx="412">
                  <c:v>412.01</c:v>
                </c:pt>
                <c:pt idx="413">
                  <c:v>413.01</c:v>
                </c:pt>
                <c:pt idx="414">
                  <c:v>414.00</c:v>
                </c:pt>
                <c:pt idx="415">
                  <c:v>415.01</c:v>
                </c:pt>
                <c:pt idx="416">
                  <c:v>416.01</c:v>
                </c:pt>
                <c:pt idx="417">
                  <c:v>417.01</c:v>
                </c:pt>
                <c:pt idx="418">
                  <c:v>418.00</c:v>
                </c:pt>
                <c:pt idx="419">
                  <c:v>419.01</c:v>
                </c:pt>
                <c:pt idx="420">
                  <c:v>420.01</c:v>
                </c:pt>
                <c:pt idx="421">
                  <c:v>421.00</c:v>
                </c:pt>
                <c:pt idx="422">
                  <c:v>422.00</c:v>
                </c:pt>
                <c:pt idx="423">
                  <c:v>423.01</c:v>
                </c:pt>
                <c:pt idx="424">
                  <c:v>424.01</c:v>
                </c:pt>
                <c:pt idx="425">
                  <c:v>425.00</c:v>
                </c:pt>
                <c:pt idx="426">
                  <c:v>426.01</c:v>
                </c:pt>
                <c:pt idx="427">
                  <c:v>427.01</c:v>
                </c:pt>
                <c:pt idx="428">
                  <c:v>428.01</c:v>
                </c:pt>
                <c:pt idx="429">
                  <c:v>429.00</c:v>
                </c:pt>
                <c:pt idx="430">
                  <c:v>430.01</c:v>
                </c:pt>
                <c:pt idx="431">
                  <c:v>431.01</c:v>
                </c:pt>
                <c:pt idx="432">
                  <c:v>432.00</c:v>
                </c:pt>
                <c:pt idx="433">
                  <c:v>433.01</c:v>
                </c:pt>
                <c:pt idx="434">
                  <c:v>434.01</c:v>
                </c:pt>
                <c:pt idx="435">
                  <c:v>435.01</c:v>
                </c:pt>
                <c:pt idx="436">
                  <c:v>436.00</c:v>
                </c:pt>
                <c:pt idx="437">
                  <c:v>437.01</c:v>
                </c:pt>
                <c:pt idx="438">
                  <c:v>438.01</c:v>
                </c:pt>
                <c:pt idx="439">
                  <c:v>439.00</c:v>
                </c:pt>
                <c:pt idx="440">
                  <c:v>440.00</c:v>
                </c:pt>
                <c:pt idx="441">
                  <c:v>441.01</c:v>
                </c:pt>
                <c:pt idx="442">
                  <c:v>442.01</c:v>
                </c:pt>
                <c:pt idx="443">
                  <c:v>443.00</c:v>
                </c:pt>
                <c:pt idx="444">
                  <c:v>444.01</c:v>
                </c:pt>
                <c:pt idx="445">
                  <c:v>445.01</c:v>
                </c:pt>
                <c:pt idx="446">
                  <c:v>446.01</c:v>
                </c:pt>
                <c:pt idx="447">
                  <c:v>447.00</c:v>
                </c:pt>
                <c:pt idx="448">
                  <c:v>448.01</c:v>
                </c:pt>
                <c:pt idx="449">
                  <c:v>449.01</c:v>
                </c:pt>
                <c:pt idx="450">
                  <c:v>450.00</c:v>
                </c:pt>
                <c:pt idx="451">
                  <c:v>451.00</c:v>
                </c:pt>
                <c:pt idx="452">
                  <c:v>452.01</c:v>
                </c:pt>
                <c:pt idx="453">
                  <c:v>453.01</c:v>
                </c:pt>
                <c:pt idx="454">
                  <c:v>454.00</c:v>
                </c:pt>
                <c:pt idx="455">
                  <c:v>455.01</c:v>
                </c:pt>
                <c:pt idx="456">
                  <c:v>456.01</c:v>
                </c:pt>
                <c:pt idx="457">
                  <c:v>457.01</c:v>
                </c:pt>
                <c:pt idx="458">
                  <c:v>458.00</c:v>
                </c:pt>
                <c:pt idx="459">
                  <c:v>459.01</c:v>
                </c:pt>
                <c:pt idx="460">
                  <c:v>460.01</c:v>
                </c:pt>
                <c:pt idx="461">
                  <c:v>461.00</c:v>
                </c:pt>
                <c:pt idx="462">
                  <c:v>462.00</c:v>
                </c:pt>
                <c:pt idx="463">
                  <c:v>463.01</c:v>
                </c:pt>
                <c:pt idx="464">
                  <c:v>464.01</c:v>
                </c:pt>
                <c:pt idx="465">
                  <c:v>465.00</c:v>
                </c:pt>
                <c:pt idx="466">
                  <c:v>466.01</c:v>
                </c:pt>
                <c:pt idx="467">
                  <c:v>467.01</c:v>
                </c:pt>
                <c:pt idx="468">
                  <c:v>468.01</c:v>
                </c:pt>
                <c:pt idx="469">
                  <c:v>469.00</c:v>
                </c:pt>
                <c:pt idx="470">
                  <c:v>470.01</c:v>
                </c:pt>
                <c:pt idx="471">
                  <c:v>471.01</c:v>
                </c:pt>
                <c:pt idx="472">
                  <c:v>472.00</c:v>
                </c:pt>
                <c:pt idx="473">
                  <c:v>473.01</c:v>
                </c:pt>
                <c:pt idx="474">
                  <c:v>474.01</c:v>
                </c:pt>
                <c:pt idx="475">
                  <c:v>475.01</c:v>
                </c:pt>
                <c:pt idx="476">
                  <c:v>476.00</c:v>
                </c:pt>
                <c:pt idx="477">
                  <c:v>477.01</c:v>
                </c:pt>
                <c:pt idx="478">
                  <c:v>478.01</c:v>
                </c:pt>
                <c:pt idx="479">
                  <c:v>479.00</c:v>
                </c:pt>
                <c:pt idx="480">
                  <c:v>480.00</c:v>
                </c:pt>
                <c:pt idx="481">
                  <c:v>481.01</c:v>
                </c:pt>
                <c:pt idx="482">
                  <c:v>482.01</c:v>
                </c:pt>
                <c:pt idx="483">
                  <c:v>483.00</c:v>
                </c:pt>
                <c:pt idx="484">
                  <c:v>484.01</c:v>
                </c:pt>
                <c:pt idx="485">
                  <c:v>485.01</c:v>
                </c:pt>
                <c:pt idx="486">
                  <c:v>486.01</c:v>
                </c:pt>
                <c:pt idx="487">
                  <c:v>487.00</c:v>
                </c:pt>
                <c:pt idx="488">
                  <c:v>488.01</c:v>
                </c:pt>
                <c:pt idx="489">
                  <c:v>489.01</c:v>
                </c:pt>
                <c:pt idx="490">
                  <c:v>490.00</c:v>
                </c:pt>
                <c:pt idx="491">
                  <c:v>491.00</c:v>
                </c:pt>
                <c:pt idx="492">
                  <c:v>492.01</c:v>
                </c:pt>
                <c:pt idx="493">
                  <c:v>493.01</c:v>
                </c:pt>
                <c:pt idx="494">
                  <c:v>494.00</c:v>
                </c:pt>
                <c:pt idx="495">
                  <c:v>495.01</c:v>
                </c:pt>
                <c:pt idx="496">
                  <c:v>496.01</c:v>
                </c:pt>
                <c:pt idx="497">
                  <c:v>497.01</c:v>
                </c:pt>
                <c:pt idx="498">
                  <c:v>498.00</c:v>
                </c:pt>
                <c:pt idx="499">
                  <c:v>499.01</c:v>
                </c:pt>
                <c:pt idx="500">
                  <c:v>500.01</c:v>
                </c:pt>
                <c:pt idx="501">
                  <c:v>501.00</c:v>
                </c:pt>
                <c:pt idx="502">
                  <c:v>502.00</c:v>
                </c:pt>
                <c:pt idx="503">
                  <c:v>503.01</c:v>
                </c:pt>
                <c:pt idx="504">
                  <c:v>504.01</c:v>
                </c:pt>
                <c:pt idx="505">
                  <c:v>505.00</c:v>
                </c:pt>
                <c:pt idx="506">
                  <c:v>506.01</c:v>
                </c:pt>
                <c:pt idx="507">
                  <c:v>507.01</c:v>
                </c:pt>
                <c:pt idx="508">
                  <c:v>508.00</c:v>
                </c:pt>
                <c:pt idx="509">
                  <c:v>509.00</c:v>
                </c:pt>
                <c:pt idx="510">
                  <c:v>510.01</c:v>
                </c:pt>
                <c:pt idx="511">
                  <c:v>511.01</c:v>
                </c:pt>
                <c:pt idx="512">
                  <c:v>512.00</c:v>
                </c:pt>
                <c:pt idx="513">
                  <c:v>513.01</c:v>
                </c:pt>
                <c:pt idx="514">
                  <c:v>514.01</c:v>
                </c:pt>
                <c:pt idx="515">
                  <c:v>515.01</c:v>
                </c:pt>
                <c:pt idx="516">
                  <c:v>516.00</c:v>
                </c:pt>
                <c:pt idx="517">
                  <c:v>517.01</c:v>
                </c:pt>
                <c:pt idx="518">
                  <c:v>518.01</c:v>
                </c:pt>
                <c:pt idx="519">
                  <c:v>519.00</c:v>
                </c:pt>
                <c:pt idx="520">
                  <c:v>520.00</c:v>
                </c:pt>
                <c:pt idx="521">
                  <c:v>521.01</c:v>
                </c:pt>
                <c:pt idx="522">
                  <c:v>522.01</c:v>
                </c:pt>
                <c:pt idx="523">
                  <c:v>523.00</c:v>
                </c:pt>
                <c:pt idx="524">
                  <c:v>524.01</c:v>
                </c:pt>
                <c:pt idx="525">
                  <c:v>525.01</c:v>
                </c:pt>
                <c:pt idx="526">
                  <c:v>526.01</c:v>
                </c:pt>
                <c:pt idx="527">
                  <c:v>527.00</c:v>
                </c:pt>
                <c:pt idx="528">
                  <c:v>528.01</c:v>
                </c:pt>
                <c:pt idx="529">
                  <c:v>529.01</c:v>
                </c:pt>
                <c:pt idx="530">
                  <c:v>530.00</c:v>
                </c:pt>
                <c:pt idx="531">
                  <c:v>531.00</c:v>
                </c:pt>
                <c:pt idx="532">
                  <c:v>532.01</c:v>
                </c:pt>
                <c:pt idx="533">
                  <c:v>533.01</c:v>
                </c:pt>
                <c:pt idx="534">
                  <c:v>534.00</c:v>
                </c:pt>
                <c:pt idx="535">
                  <c:v>535.01</c:v>
                </c:pt>
                <c:pt idx="536">
                  <c:v>536.01</c:v>
                </c:pt>
                <c:pt idx="537">
                  <c:v>537.01</c:v>
                </c:pt>
                <c:pt idx="538">
                  <c:v>538.00</c:v>
                </c:pt>
                <c:pt idx="539">
                  <c:v>539.01</c:v>
                </c:pt>
                <c:pt idx="540">
                  <c:v>540.01</c:v>
                </c:pt>
                <c:pt idx="541">
                  <c:v>541.00</c:v>
                </c:pt>
                <c:pt idx="542">
                  <c:v>542.00</c:v>
                </c:pt>
                <c:pt idx="543">
                  <c:v>543.01</c:v>
                </c:pt>
                <c:pt idx="544">
                  <c:v>544.01</c:v>
                </c:pt>
                <c:pt idx="545">
                  <c:v>545.00</c:v>
                </c:pt>
                <c:pt idx="546">
                  <c:v>546.01</c:v>
                </c:pt>
                <c:pt idx="547">
                  <c:v>547.01</c:v>
                </c:pt>
                <c:pt idx="548">
                  <c:v>548.00</c:v>
                </c:pt>
                <c:pt idx="549">
                  <c:v>549.00</c:v>
                </c:pt>
                <c:pt idx="550">
                  <c:v>550.01</c:v>
                </c:pt>
                <c:pt idx="551">
                  <c:v>551.01</c:v>
                </c:pt>
                <c:pt idx="552">
                  <c:v>552.00</c:v>
                </c:pt>
                <c:pt idx="553">
                  <c:v>553.01</c:v>
                </c:pt>
                <c:pt idx="554">
                  <c:v>554.01</c:v>
                </c:pt>
                <c:pt idx="555">
                  <c:v>555.01</c:v>
                </c:pt>
                <c:pt idx="556">
                  <c:v>556.00</c:v>
                </c:pt>
                <c:pt idx="557">
                  <c:v>557.01</c:v>
                </c:pt>
                <c:pt idx="558">
                  <c:v>558.01</c:v>
                </c:pt>
                <c:pt idx="559">
                  <c:v>559.00</c:v>
                </c:pt>
                <c:pt idx="560">
                  <c:v>560.00</c:v>
                </c:pt>
                <c:pt idx="561">
                  <c:v>561.01</c:v>
                </c:pt>
                <c:pt idx="562">
                  <c:v>562.01</c:v>
                </c:pt>
                <c:pt idx="563">
                  <c:v>563.00</c:v>
                </c:pt>
                <c:pt idx="564">
                  <c:v>564.01</c:v>
                </c:pt>
                <c:pt idx="565">
                  <c:v>565.01</c:v>
                </c:pt>
                <c:pt idx="566">
                  <c:v>566.01</c:v>
                </c:pt>
                <c:pt idx="567">
                  <c:v>567.00</c:v>
                </c:pt>
                <c:pt idx="568">
                  <c:v>568.01</c:v>
                </c:pt>
                <c:pt idx="569">
                  <c:v>569.01</c:v>
                </c:pt>
                <c:pt idx="570">
                  <c:v>570.00</c:v>
                </c:pt>
                <c:pt idx="571">
                  <c:v>571.00</c:v>
                </c:pt>
                <c:pt idx="572">
                  <c:v>572.01</c:v>
                </c:pt>
                <c:pt idx="573">
                  <c:v>573.01</c:v>
                </c:pt>
                <c:pt idx="574">
                  <c:v>574.00</c:v>
                </c:pt>
                <c:pt idx="575">
                  <c:v>575.01</c:v>
                </c:pt>
                <c:pt idx="576">
                  <c:v>576.01</c:v>
                </c:pt>
                <c:pt idx="577">
                  <c:v>577.01</c:v>
                </c:pt>
                <c:pt idx="578">
                  <c:v>578.00</c:v>
                </c:pt>
                <c:pt idx="579">
                  <c:v>579.01</c:v>
                </c:pt>
                <c:pt idx="580">
                  <c:v>580.01</c:v>
                </c:pt>
                <c:pt idx="581">
                  <c:v>581.00</c:v>
                </c:pt>
                <c:pt idx="582">
                  <c:v>582.01</c:v>
                </c:pt>
                <c:pt idx="583">
                  <c:v>583.01</c:v>
                </c:pt>
                <c:pt idx="584">
                  <c:v>584.01</c:v>
                </c:pt>
                <c:pt idx="585">
                  <c:v>585.00</c:v>
                </c:pt>
                <c:pt idx="586">
                  <c:v>586.01</c:v>
                </c:pt>
                <c:pt idx="587">
                  <c:v>587.01</c:v>
                </c:pt>
                <c:pt idx="588">
                  <c:v>588.00</c:v>
                </c:pt>
                <c:pt idx="589">
                  <c:v>589.00</c:v>
                </c:pt>
                <c:pt idx="590">
                  <c:v>590.01</c:v>
                </c:pt>
                <c:pt idx="591">
                  <c:v>591.01</c:v>
                </c:pt>
                <c:pt idx="592">
                  <c:v>592.00</c:v>
                </c:pt>
                <c:pt idx="593">
                  <c:v>593.00</c:v>
                </c:pt>
                <c:pt idx="594">
                  <c:v>594.01</c:v>
                </c:pt>
                <c:pt idx="595">
                  <c:v>595.01</c:v>
                </c:pt>
                <c:pt idx="596">
                  <c:v>596.00</c:v>
                </c:pt>
                <c:pt idx="597">
                  <c:v>597.01</c:v>
                </c:pt>
                <c:pt idx="598">
                  <c:v>598.01</c:v>
                </c:pt>
                <c:pt idx="599">
                  <c:v>599.01</c:v>
                </c:pt>
                <c:pt idx="600">
                  <c:v>600.00</c:v>
                </c:pt>
                <c:pt idx="601">
                  <c:v>601.01</c:v>
                </c:pt>
                <c:pt idx="602">
                  <c:v>602.01</c:v>
                </c:pt>
                <c:pt idx="603">
                  <c:v>603.00</c:v>
                </c:pt>
                <c:pt idx="604">
                  <c:v>604.01</c:v>
                </c:pt>
                <c:pt idx="605">
                  <c:v>605.01</c:v>
                </c:pt>
                <c:pt idx="606">
                  <c:v>606.01</c:v>
                </c:pt>
                <c:pt idx="607">
                  <c:v>607.00</c:v>
                </c:pt>
                <c:pt idx="608">
                  <c:v>608.01</c:v>
                </c:pt>
                <c:pt idx="609">
                  <c:v>609.01</c:v>
                </c:pt>
                <c:pt idx="610">
                  <c:v>610.00</c:v>
                </c:pt>
                <c:pt idx="611">
                  <c:v>611.00</c:v>
                </c:pt>
                <c:pt idx="612">
                  <c:v>612.01</c:v>
                </c:pt>
                <c:pt idx="613">
                  <c:v>613.01</c:v>
                </c:pt>
                <c:pt idx="614">
                  <c:v>614.00</c:v>
                </c:pt>
                <c:pt idx="615">
                  <c:v>615.01</c:v>
                </c:pt>
                <c:pt idx="616">
                  <c:v>616.01</c:v>
                </c:pt>
                <c:pt idx="617">
                  <c:v>617.01</c:v>
                </c:pt>
                <c:pt idx="618">
                  <c:v>618.00</c:v>
                </c:pt>
                <c:pt idx="619">
                  <c:v>619.01</c:v>
                </c:pt>
                <c:pt idx="620">
                  <c:v>620.01</c:v>
                </c:pt>
                <c:pt idx="621">
                  <c:v>621.00</c:v>
                </c:pt>
                <c:pt idx="622">
                  <c:v>622.00</c:v>
                </c:pt>
                <c:pt idx="623">
                  <c:v>623.01</c:v>
                </c:pt>
                <c:pt idx="624">
                  <c:v>624.01</c:v>
                </c:pt>
                <c:pt idx="625">
                  <c:v>625.00</c:v>
                </c:pt>
                <c:pt idx="626">
                  <c:v>626.01</c:v>
                </c:pt>
                <c:pt idx="627">
                  <c:v>627.01</c:v>
                </c:pt>
                <c:pt idx="628">
                  <c:v>628.01</c:v>
                </c:pt>
                <c:pt idx="629">
                  <c:v>629.00</c:v>
                </c:pt>
                <c:pt idx="630">
                  <c:v>630.01</c:v>
                </c:pt>
                <c:pt idx="631">
                  <c:v>631.01</c:v>
                </c:pt>
                <c:pt idx="632">
                  <c:v>632.00</c:v>
                </c:pt>
                <c:pt idx="633">
                  <c:v>633.00</c:v>
                </c:pt>
                <c:pt idx="634">
                  <c:v>634.01</c:v>
                </c:pt>
                <c:pt idx="635">
                  <c:v>635.01</c:v>
                </c:pt>
                <c:pt idx="636">
                  <c:v>636.00</c:v>
                </c:pt>
                <c:pt idx="637">
                  <c:v>637.01</c:v>
                </c:pt>
                <c:pt idx="638">
                  <c:v>638.01</c:v>
                </c:pt>
                <c:pt idx="639">
                  <c:v>639.01</c:v>
                </c:pt>
                <c:pt idx="640">
                  <c:v>640.00</c:v>
                </c:pt>
                <c:pt idx="641">
                  <c:v>641.01</c:v>
                </c:pt>
                <c:pt idx="642">
                  <c:v>642.01</c:v>
                </c:pt>
                <c:pt idx="643">
                  <c:v>643.00</c:v>
                </c:pt>
                <c:pt idx="644">
                  <c:v>644.01</c:v>
                </c:pt>
                <c:pt idx="645">
                  <c:v>645.01</c:v>
                </c:pt>
                <c:pt idx="646">
                  <c:v>646.01</c:v>
                </c:pt>
                <c:pt idx="647">
                  <c:v>647.00</c:v>
                </c:pt>
                <c:pt idx="648">
                  <c:v>648.01</c:v>
                </c:pt>
                <c:pt idx="649">
                  <c:v>649.01</c:v>
                </c:pt>
                <c:pt idx="650">
                  <c:v>650.01</c:v>
                </c:pt>
                <c:pt idx="651">
                  <c:v>651.00</c:v>
                </c:pt>
                <c:pt idx="652">
                  <c:v>652.01</c:v>
                </c:pt>
                <c:pt idx="653">
                  <c:v>653.01</c:v>
                </c:pt>
                <c:pt idx="654">
                  <c:v>654.00</c:v>
                </c:pt>
                <c:pt idx="655">
                  <c:v>655.00</c:v>
                </c:pt>
                <c:pt idx="656">
                  <c:v>656.01</c:v>
                </c:pt>
                <c:pt idx="657">
                  <c:v>657.01</c:v>
                </c:pt>
                <c:pt idx="658">
                  <c:v>658.00</c:v>
                </c:pt>
                <c:pt idx="659">
                  <c:v>659.01</c:v>
                </c:pt>
                <c:pt idx="660">
                  <c:v>660.01</c:v>
                </c:pt>
                <c:pt idx="661">
                  <c:v>661.01</c:v>
                </c:pt>
                <c:pt idx="662">
                  <c:v>662.00</c:v>
                </c:pt>
                <c:pt idx="663">
                  <c:v>663.01</c:v>
                </c:pt>
                <c:pt idx="664">
                  <c:v>664.01</c:v>
                </c:pt>
                <c:pt idx="665">
                  <c:v>665.00</c:v>
                </c:pt>
                <c:pt idx="666">
                  <c:v>666.01</c:v>
                </c:pt>
                <c:pt idx="667">
                  <c:v>667.01</c:v>
                </c:pt>
                <c:pt idx="668">
                  <c:v>668.01</c:v>
                </c:pt>
                <c:pt idx="669">
                  <c:v>669.00</c:v>
                </c:pt>
                <c:pt idx="670">
                  <c:v>670.01</c:v>
                </c:pt>
                <c:pt idx="671">
                  <c:v>671.01</c:v>
                </c:pt>
                <c:pt idx="672">
                  <c:v>672.00</c:v>
                </c:pt>
                <c:pt idx="673">
                  <c:v>673.00</c:v>
                </c:pt>
                <c:pt idx="674">
                  <c:v>674.01</c:v>
                </c:pt>
                <c:pt idx="675">
                  <c:v>675.01</c:v>
                </c:pt>
                <c:pt idx="676">
                  <c:v>676.00</c:v>
                </c:pt>
                <c:pt idx="677">
                  <c:v>677.01</c:v>
                </c:pt>
                <c:pt idx="678">
                  <c:v>678.01</c:v>
                </c:pt>
                <c:pt idx="679">
                  <c:v>679.01</c:v>
                </c:pt>
                <c:pt idx="680">
                  <c:v>680.00</c:v>
                </c:pt>
                <c:pt idx="681">
                  <c:v>681.01</c:v>
                </c:pt>
                <c:pt idx="682">
                  <c:v>682.01</c:v>
                </c:pt>
                <c:pt idx="683">
                  <c:v>683.00</c:v>
                </c:pt>
                <c:pt idx="684">
                  <c:v>684.00</c:v>
                </c:pt>
                <c:pt idx="685">
                  <c:v>685.01</c:v>
                </c:pt>
                <c:pt idx="686">
                  <c:v>686.01</c:v>
                </c:pt>
                <c:pt idx="687">
                  <c:v>687.00</c:v>
                </c:pt>
                <c:pt idx="688">
                  <c:v>688.01</c:v>
                </c:pt>
                <c:pt idx="689">
                  <c:v>689.01</c:v>
                </c:pt>
                <c:pt idx="690">
                  <c:v>690.01</c:v>
                </c:pt>
                <c:pt idx="691">
                  <c:v>691.00</c:v>
                </c:pt>
                <c:pt idx="692">
                  <c:v>692.01</c:v>
                </c:pt>
                <c:pt idx="693">
                  <c:v>693.01</c:v>
                </c:pt>
                <c:pt idx="694">
                  <c:v>694.00</c:v>
                </c:pt>
                <c:pt idx="695">
                  <c:v>695.00</c:v>
                </c:pt>
                <c:pt idx="696">
                  <c:v>696.01</c:v>
                </c:pt>
                <c:pt idx="697">
                  <c:v>697.01</c:v>
                </c:pt>
                <c:pt idx="698">
                  <c:v>698.00</c:v>
                </c:pt>
                <c:pt idx="699">
                  <c:v>699.01</c:v>
                </c:pt>
                <c:pt idx="700">
                  <c:v>700.01</c:v>
                </c:pt>
                <c:pt idx="701">
                  <c:v>701.00</c:v>
                </c:pt>
                <c:pt idx="702">
                  <c:v>702.00</c:v>
                </c:pt>
                <c:pt idx="703">
                  <c:v>703.01</c:v>
                </c:pt>
                <c:pt idx="704">
                  <c:v>704.01</c:v>
                </c:pt>
                <c:pt idx="705">
                  <c:v>705.00</c:v>
                </c:pt>
                <c:pt idx="706">
                  <c:v>706.01</c:v>
                </c:pt>
                <c:pt idx="707">
                  <c:v>707.01</c:v>
                </c:pt>
                <c:pt idx="708">
                  <c:v>708.01</c:v>
                </c:pt>
                <c:pt idx="709">
                  <c:v>709.00</c:v>
                </c:pt>
                <c:pt idx="710">
                  <c:v>710.01</c:v>
                </c:pt>
                <c:pt idx="711">
                  <c:v>711.01</c:v>
                </c:pt>
                <c:pt idx="712">
                  <c:v>712.00</c:v>
                </c:pt>
                <c:pt idx="713">
                  <c:v>713.00</c:v>
                </c:pt>
                <c:pt idx="714">
                  <c:v>714.01</c:v>
                </c:pt>
                <c:pt idx="715">
                  <c:v>715.01</c:v>
                </c:pt>
                <c:pt idx="716">
                  <c:v>716.00</c:v>
                </c:pt>
                <c:pt idx="717">
                  <c:v>717.01</c:v>
                </c:pt>
                <c:pt idx="718">
                  <c:v>718.01</c:v>
                </c:pt>
                <c:pt idx="719">
                  <c:v>719.01</c:v>
                </c:pt>
                <c:pt idx="720">
                  <c:v>720.00</c:v>
                </c:pt>
                <c:pt idx="721">
                  <c:v>721.01</c:v>
                </c:pt>
                <c:pt idx="722">
                  <c:v>722.01</c:v>
                </c:pt>
                <c:pt idx="723">
                  <c:v>723.00</c:v>
                </c:pt>
                <c:pt idx="724">
                  <c:v>724.00</c:v>
                </c:pt>
                <c:pt idx="725">
                  <c:v>725.01</c:v>
                </c:pt>
                <c:pt idx="726">
                  <c:v>726.01</c:v>
                </c:pt>
                <c:pt idx="727">
                  <c:v>727.00</c:v>
                </c:pt>
                <c:pt idx="728">
                  <c:v>728.01</c:v>
                </c:pt>
                <c:pt idx="729">
                  <c:v>729.01</c:v>
                </c:pt>
                <c:pt idx="730">
                  <c:v>730.01</c:v>
                </c:pt>
                <c:pt idx="731">
                  <c:v>731.00</c:v>
                </c:pt>
                <c:pt idx="732">
                  <c:v>732.01</c:v>
                </c:pt>
                <c:pt idx="733">
                  <c:v>733.01</c:v>
                </c:pt>
                <c:pt idx="734">
                  <c:v>734.00</c:v>
                </c:pt>
                <c:pt idx="735">
                  <c:v>735.00</c:v>
                </c:pt>
                <c:pt idx="736">
                  <c:v>736.01</c:v>
                </c:pt>
                <c:pt idx="737">
                  <c:v>737.01</c:v>
                </c:pt>
                <c:pt idx="738">
                  <c:v>738.00</c:v>
                </c:pt>
                <c:pt idx="739">
                  <c:v>739.01</c:v>
                </c:pt>
                <c:pt idx="740">
                  <c:v>740.01</c:v>
                </c:pt>
                <c:pt idx="741">
                  <c:v>741.00</c:v>
                </c:pt>
                <c:pt idx="742">
                  <c:v>742.00</c:v>
                </c:pt>
                <c:pt idx="743">
                  <c:v>743.01</c:v>
                </c:pt>
                <c:pt idx="744">
                  <c:v>744.01</c:v>
                </c:pt>
                <c:pt idx="745">
                  <c:v>745.00</c:v>
                </c:pt>
                <c:pt idx="746">
                  <c:v>746.01</c:v>
                </c:pt>
                <c:pt idx="747">
                  <c:v>747.01</c:v>
                </c:pt>
                <c:pt idx="748">
                  <c:v>748.01</c:v>
                </c:pt>
                <c:pt idx="749">
                  <c:v>749.00</c:v>
                </c:pt>
                <c:pt idx="750">
                  <c:v>750.01</c:v>
                </c:pt>
                <c:pt idx="751">
                  <c:v>751.01</c:v>
                </c:pt>
                <c:pt idx="752">
                  <c:v>752.00</c:v>
                </c:pt>
                <c:pt idx="753">
                  <c:v>753.00</c:v>
                </c:pt>
                <c:pt idx="754">
                  <c:v>754.01</c:v>
                </c:pt>
                <c:pt idx="755">
                  <c:v>755.01</c:v>
                </c:pt>
                <c:pt idx="756">
                  <c:v>756.00</c:v>
                </c:pt>
                <c:pt idx="757">
                  <c:v>757.01</c:v>
                </c:pt>
                <c:pt idx="758">
                  <c:v>758.01</c:v>
                </c:pt>
                <c:pt idx="759">
                  <c:v>759.01</c:v>
                </c:pt>
                <c:pt idx="760">
                  <c:v>760.00</c:v>
                </c:pt>
                <c:pt idx="761">
                  <c:v>761.01</c:v>
                </c:pt>
                <c:pt idx="762">
                  <c:v>762.01</c:v>
                </c:pt>
                <c:pt idx="763">
                  <c:v>763.00</c:v>
                </c:pt>
                <c:pt idx="764">
                  <c:v>764.00</c:v>
                </c:pt>
                <c:pt idx="765">
                  <c:v>765.01</c:v>
                </c:pt>
                <c:pt idx="766">
                  <c:v>766.01</c:v>
                </c:pt>
                <c:pt idx="767">
                  <c:v>767.00</c:v>
                </c:pt>
                <c:pt idx="768">
                  <c:v>768.01</c:v>
                </c:pt>
                <c:pt idx="769">
                  <c:v>769.01</c:v>
                </c:pt>
                <c:pt idx="770">
                  <c:v>770.01</c:v>
                </c:pt>
                <c:pt idx="771">
                  <c:v>771.00</c:v>
                </c:pt>
                <c:pt idx="772">
                  <c:v>772.01</c:v>
                </c:pt>
                <c:pt idx="773">
                  <c:v>773.01</c:v>
                </c:pt>
                <c:pt idx="774">
                  <c:v>774.00</c:v>
                </c:pt>
                <c:pt idx="775">
                  <c:v>775.00</c:v>
                </c:pt>
                <c:pt idx="776">
                  <c:v>776.01</c:v>
                </c:pt>
                <c:pt idx="777">
                  <c:v>777.01</c:v>
                </c:pt>
                <c:pt idx="778">
                  <c:v>778.00</c:v>
                </c:pt>
                <c:pt idx="779">
                  <c:v>779.01</c:v>
                </c:pt>
                <c:pt idx="780">
                  <c:v>780.01</c:v>
                </c:pt>
                <c:pt idx="781">
                  <c:v>781.01</c:v>
                </c:pt>
                <c:pt idx="782">
                  <c:v>782.00</c:v>
                </c:pt>
                <c:pt idx="783">
                  <c:v>783.01</c:v>
                </c:pt>
                <c:pt idx="784">
                  <c:v>784.01</c:v>
                </c:pt>
                <c:pt idx="785">
                  <c:v>785.00</c:v>
                </c:pt>
                <c:pt idx="786">
                  <c:v>786.00</c:v>
                </c:pt>
                <c:pt idx="787">
                  <c:v>787.01</c:v>
                </c:pt>
                <c:pt idx="788">
                  <c:v>788.01</c:v>
                </c:pt>
                <c:pt idx="789">
                  <c:v>789.00</c:v>
                </c:pt>
                <c:pt idx="790">
                  <c:v>790.01</c:v>
                </c:pt>
                <c:pt idx="791">
                  <c:v>791.01</c:v>
                </c:pt>
                <c:pt idx="792">
                  <c:v>792.01</c:v>
                </c:pt>
                <c:pt idx="793">
                  <c:v>793.00</c:v>
                </c:pt>
                <c:pt idx="794">
                  <c:v>794.01</c:v>
                </c:pt>
                <c:pt idx="795">
                  <c:v>795.01</c:v>
                </c:pt>
                <c:pt idx="796">
                  <c:v>796.00</c:v>
                </c:pt>
                <c:pt idx="797">
                  <c:v>797.00</c:v>
                </c:pt>
                <c:pt idx="798">
                  <c:v>798.01</c:v>
                </c:pt>
                <c:pt idx="799">
                  <c:v>799.01</c:v>
                </c:pt>
                <c:pt idx="800">
                  <c:v>800.00</c:v>
                </c:pt>
                <c:pt idx="801">
                  <c:v>801.01</c:v>
                </c:pt>
                <c:pt idx="802">
                  <c:v>802.01</c:v>
                </c:pt>
                <c:pt idx="803">
                  <c:v>803.00</c:v>
                </c:pt>
                <c:pt idx="804">
                  <c:v>804.00</c:v>
                </c:pt>
                <c:pt idx="805">
                  <c:v>805.01</c:v>
                </c:pt>
                <c:pt idx="806">
                  <c:v>806.01</c:v>
                </c:pt>
                <c:pt idx="807">
                  <c:v>807.00</c:v>
                </c:pt>
                <c:pt idx="808">
                  <c:v>808.01</c:v>
                </c:pt>
                <c:pt idx="809">
                  <c:v>809.01</c:v>
                </c:pt>
                <c:pt idx="810">
                  <c:v>810.01</c:v>
                </c:pt>
                <c:pt idx="811">
                  <c:v>811.00</c:v>
                </c:pt>
                <c:pt idx="812">
                  <c:v>812.01</c:v>
                </c:pt>
                <c:pt idx="813">
                  <c:v>813.01</c:v>
                </c:pt>
                <c:pt idx="814">
                  <c:v>814.00</c:v>
                </c:pt>
                <c:pt idx="815">
                  <c:v>815.00</c:v>
                </c:pt>
                <c:pt idx="816">
                  <c:v>816.01</c:v>
                </c:pt>
                <c:pt idx="817">
                  <c:v>817.01</c:v>
                </c:pt>
                <c:pt idx="818">
                  <c:v>818.00</c:v>
                </c:pt>
                <c:pt idx="819">
                  <c:v>819.01</c:v>
                </c:pt>
                <c:pt idx="820">
                  <c:v>820.01</c:v>
                </c:pt>
                <c:pt idx="821">
                  <c:v>821.01</c:v>
                </c:pt>
                <c:pt idx="822">
                  <c:v>822.00</c:v>
                </c:pt>
                <c:pt idx="823">
                  <c:v>823.01</c:v>
                </c:pt>
                <c:pt idx="824">
                  <c:v>824.01</c:v>
                </c:pt>
                <c:pt idx="825">
                  <c:v>825.00</c:v>
                </c:pt>
                <c:pt idx="826">
                  <c:v>826.00</c:v>
                </c:pt>
                <c:pt idx="827">
                  <c:v>827.01</c:v>
                </c:pt>
                <c:pt idx="828">
                  <c:v>828.01</c:v>
                </c:pt>
                <c:pt idx="829">
                  <c:v>829.00</c:v>
                </c:pt>
                <c:pt idx="830">
                  <c:v>830.01</c:v>
                </c:pt>
                <c:pt idx="831">
                  <c:v>831.01</c:v>
                </c:pt>
                <c:pt idx="832">
                  <c:v>832.01</c:v>
                </c:pt>
                <c:pt idx="833">
                  <c:v>833.00</c:v>
                </c:pt>
                <c:pt idx="834">
                  <c:v>834.01</c:v>
                </c:pt>
                <c:pt idx="835">
                  <c:v>835.01</c:v>
                </c:pt>
                <c:pt idx="836">
                  <c:v>836.00</c:v>
                </c:pt>
                <c:pt idx="837">
                  <c:v>837.00</c:v>
                </c:pt>
                <c:pt idx="838">
                  <c:v>838.01</c:v>
                </c:pt>
                <c:pt idx="839">
                  <c:v>839.01</c:v>
                </c:pt>
                <c:pt idx="840">
                  <c:v>840.00</c:v>
                </c:pt>
                <c:pt idx="841">
                  <c:v>841.01</c:v>
                </c:pt>
                <c:pt idx="842">
                  <c:v>842.01</c:v>
                </c:pt>
                <c:pt idx="843">
                  <c:v>843.00</c:v>
                </c:pt>
                <c:pt idx="844">
                  <c:v>844.00</c:v>
                </c:pt>
                <c:pt idx="845">
                  <c:v>845.01</c:v>
                </c:pt>
                <c:pt idx="846">
                  <c:v>846.01</c:v>
                </c:pt>
                <c:pt idx="847">
                  <c:v>847.00</c:v>
                </c:pt>
                <c:pt idx="848">
                  <c:v>848.01</c:v>
                </c:pt>
                <c:pt idx="849">
                  <c:v>849.01</c:v>
                </c:pt>
                <c:pt idx="850">
                  <c:v>850.01</c:v>
                </c:pt>
                <c:pt idx="851">
                  <c:v>851.00</c:v>
                </c:pt>
                <c:pt idx="852">
                  <c:v>852.01</c:v>
                </c:pt>
                <c:pt idx="853">
                  <c:v>853.01</c:v>
                </c:pt>
                <c:pt idx="854">
                  <c:v>854.00</c:v>
                </c:pt>
                <c:pt idx="855">
                  <c:v>855.00</c:v>
                </c:pt>
                <c:pt idx="856">
                  <c:v>856.01</c:v>
                </c:pt>
                <c:pt idx="857">
                  <c:v>857.01</c:v>
                </c:pt>
                <c:pt idx="858">
                  <c:v>858.00</c:v>
                </c:pt>
                <c:pt idx="859">
                  <c:v>859.01</c:v>
                </c:pt>
                <c:pt idx="860">
                  <c:v>860.01</c:v>
                </c:pt>
                <c:pt idx="861">
                  <c:v>861.01</c:v>
                </c:pt>
                <c:pt idx="862">
                  <c:v>862.00</c:v>
                </c:pt>
                <c:pt idx="863">
                  <c:v>863.01</c:v>
                </c:pt>
                <c:pt idx="864">
                  <c:v>864.01</c:v>
                </c:pt>
                <c:pt idx="865">
                  <c:v>865.00</c:v>
                </c:pt>
                <c:pt idx="866">
                  <c:v>866.00</c:v>
                </c:pt>
                <c:pt idx="867">
                  <c:v>867.01</c:v>
                </c:pt>
                <c:pt idx="868">
                  <c:v>868.01</c:v>
                </c:pt>
                <c:pt idx="869">
                  <c:v>869.00</c:v>
                </c:pt>
                <c:pt idx="870">
                  <c:v>870.01</c:v>
                </c:pt>
                <c:pt idx="871">
                  <c:v>871.01</c:v>
                </c:pt>
                <c:pt idx="872">
                  <c:v>872.01</c:v>
                </c:pt>
                <c:pt idx="873">
                  <c:v>873.00</c:v>
                </c:pt>
                <c:pt idx="874">
                  <c:v>874.01</c:v>
                </c:pt>
                <c:pt idx="875">
                  <c:v>875.01</c:v>
                </c:pt>
                <c:pt idx="876">
                  <c:v>876.00</c:v>
                </c:pt>
                <c:pt idx="877">
                  <c:v>877.00</c:v>
                </c:pt>
                <c:pt idx="878">
                  <c:v>878.01</c:v>
                </c:pt>
                <c:pt idx="879">
                  <c:v>879.01</c:v>
                </c:pt>
                <c:pt idx="880">
                  <c:v>880.00</c:v>
                </c:pt>
                <c:pt idx="881">
                  <c:v>881.01</c:v>
                </c:pt>
                <c:pt idx="882">
                  <c:v>882.01</c:v>
                </c:pt>
                <c:pt idx="883">
                  <c:v>883.00</c:v>
                </c:pt>
                <c:pt idx="884">
                  <c:v>884.00</c:v>
                </c:pt>
                <c:pt idx="885">
                  <c:v>885.01</c:v>
                </c:pt>
                <c:pt idx="886">
                  <c:v>886.01</c:v>
                </c:pt>
                <c:pt idx="887">
                  <c:v>887.00</c:v>
                </c:pt>
                <c:pt idx="888">
                  <c:v>888.01</c:v>
                </c:pt>
                <c:pt idx="889">
                  <c:v>889.01</c:v>
                </c:pt>
                <c:pt idx="890">
                  <c:v>890.01</c:v>
                </c:pt>
                <c:pt idx="891">
                  <c:v>891.00</c:v>
                </c:pt>
                <c:pt idx="892">
                  <c:v>892.01</c:v>
                </c:pt>
                <c:pt idx="893">
                  <c:v>893.01</c:v>
                </c:pt>
                <c:pt idx="894">
                  <c:v>894.00</c:v>
                </c:pt>
                <c:pt idx="895">
                  <c:v>895.00</c:v>
                </c:pt>
                <c:pt idx="896">
                  <c:v>896.01</c:v>
                </c:pt>
                <c:pt idx="897">
                  <c:v>897.01</c:v>
                </c:pt>
                <c:pt idx="898">
                  <c:v>898.00</c:v>
                </c:pt>
                <c:pt idx="899">
                  <c:v>899.01</c:v>
                </c:pt>
                <c:pt idx="900">
                  <c:v>900.01</c:v>
                </c:pt>
                <c:pt idx="901">
                  <c:v>901.01</c:v>
                </c:pt>
                <c:pt idx="902">
                  <c:v>902.00</c:v>
                </c:pt>
                <c:pt idx="903">
                  <c:v>903.01</c:v>
                </c:pt>
                <c:pt idx="904">
                  <c:v>904.01</c:v>
                </c:pt>
                <c:pt idx="905">
                  <c:v>905.00</c:v>
                </c:pt>
                <c:pt idx="906">
                  <c:v>906.00</c:v>
                </c:pt>
                <c:pt idx="907">
                  <c:v>907.01</c:v>
                </c:pt>
                <c:pt idx="908">
                  <c:v>908.01</c:v>
                </c:pt>
                <c:pt idx="909">
                  <c:v>909.00</c:v>
                </c:pt>
                <c:pt idx="910">
                  <c:v>910.01</c:v>
                </c:pt>
                <c:pt idx="911">
                  <c:v>911.01</c:v>
                </c:pt>
                <c:pt idx="912">
                  <c:v>912.01</c:v>
                </c:pt>
                <c:pt idx="913">
                  <c:v>913.00</c:v>
                </c:pt>
                <c:pt idx="914">
                  <c:v>914.01</c:v>
                </c:pt>
                <c:pt idx="915">
                  <c:v>915.01</c:v>
                </c:pt>
                <c:pt idx="916">
                  <c:v>916.00</c:v>
                </c:pt>
                <c:pt idx="917">
                  <c:v>917.01</c:v>
                </c:pt>
                <c:pt idx="918">
                  <c:v>918.01</c:v>
                </c:pt>
                <c:pt idx="919">
                  <c:v>919.01</c:v>
                </c:pt>
                <c:pt idx="920">
                  <c:v>920.00</c:v>
                </c:pt>
                <c:pt idx="921">
                  <c:v>921.01</c:v>
                </c:pt>
                <c:pt idx="922">
                  <c:v>922.01</c:v>
                </c:pt>
                <c:pt idx="923">
                  <c:v>923.00</c:v>
                </c:pt>
                <c:pt idx="924">
                  <c:v>924.00</c:v>
                </c:pt>
                <c:pt idx="925">
                  <c:v>925.01</c:v>
                </c:pt>
                <c:pt idx="926">
                  <c:v>926.01</c:v>
                </c:pt>
                <c:pt idx="927">
                  <c:v>927.00</c:v>
                </c:pt>
                <c:pt idx="928">
                  <c:v>928.01</c:v>
                </c:pt>
                <c:pt idx="929">
                  <c:v>929.01</c:v>
                </c:pt>
                <c:pt idx="930">
                  <c:v>930.01</c:v>
                </c:pt>
                <c:pt idx="931">
                  <c:v>931.00</c:v>
                </c:pt>
                <c:pt idx="932">
                  <c:v>932.01</c:v>
                </c:pt>
                <c:pt idx="933">
                  <c:v>933.01</c:v>
                </c:pt>
                <c:pt idx="934">
                  <c:v>934.00</c:v>
                </c:pt>
                <c:pt idx="935">
                  <c:v>935.01</c:v>
                </c:pt>
                <c:pt idx="936">
                  <c:v>936.01</c:v>
                </c:pt>
                <c:pt idx="937">
                  <c:v>937.01</c:v>
                </c:pt>
                <c:pt idx="938">
                  <c:v>938.00</c:v>
                </c:pt>
                <c:pt idx="939">
                  <c:v>939.01</c:v>
                </c:pt>
                <c:pt idx="940">
                  <c:v>940.01</c:v>
                </c:pt>
                <c:pt idx="941">
                  <c:v>941.01</c:v>
                </c:pt>
                <c:pt idx="942">
                  <c:v>942.00</c:v>
                </c:pt>
                <c:pt idx="943">
                  <c:v>943.01</c:v>
                </c:pt>
                <c:pt idx="944">
                  <c:v>944.01</c:v>
                </c:pt>
                <c:pt idx="945">
                  <c:v>945.00</c:v>
                </c:pt>
                <c:pt idx="946">
                  <c:v>946.00</c:v>
                </c:pt>
                <c:pt idx="947">
                  <c:v>947.01</c:v>
                </c:pt>
                <c:pt idx="948">
                  <c:v>948.01</c:v>
                </c:pt>
                <c:pt idx="949">
                  <c:v>949.00</c:v>
                </c:pt>
                <c:pt idx="950">
                  <c:v>950.01</c:v>
                </c:pt>
                <c:pt idx="951">
                  <c:v>951.01</c:v>
                </c:pt>
                <c:pt idx="952">
                  <c:v>952.01</c:v>
                </c:pt>
                <c:pt idx="953">
                  <c:v>953.00</c:v>
                </c:pt>
                <c:pt idx="954">
                  <c:v>954.01</c:v>
                </c:pt>
                <c:pt idx="955">
                  <c:v>955.01</c:v>
                </c:pt>
                <c:pt idx="956">
                  <c:v>956.00</c:v>
                </c:pt>
                <c:pt idx="957">
                  <c:v>957.01</c:v>
                </c:pt>
                <c:pt idx="958">
                  <c:v>958.01</c:v>
                </c:pt>
                <c:pt idx="959">
                  <c:v>959.01</c:v>
                </c:pt>
                <c:pt idx="960">
                  <c:v>960.00</c:v>
                </c:pt>
                <c:pt idx="961">
                  <c:v>961.01</c:v>
                </c:pt>
                <c:pt idx="962">
                  <c:v>962.01</c:v>
                </c:pt>
                <c:pt idx="963">
                  <c:v>963.00</c:v>
                </c:pt>
                <c:pt idx="964">
                  <c:v>964.00</c:v>
                </c:pt>
                <c:pt idx="965">
                  <c:v>965.01</c:v>
                </c:pt>
                <c:pt idx="966">
                  <c:v>966.01</c:v>
                </c:pt>
                <c:pt idx="967">
                  <c:v>967.00</c:v>
                </c:pt>
                <c:pt idx="968">
                  <c:v>968.01</c:v>
                </c:pt>
                <c:pt idx="969">
                  <c:v>969.01</c:v>
                </c:pt>
                <c:pt idx="970">
                  <c:v>970.01</c:v>
                </c:pt>
                <c:pt idx="971">
                  <c:v>971.00</c:v>
                </c:pt>
                <c:pt idx="972">
                  <c:v>972.01</c:v>
                </c:pt>
                <c:pt idx="973">
                  <c:v>973.01</c:v>
                </c:pt>
                <c:pt idx="974">
                  <c:v>974.00</c:v>
                </c:pt>
                <c:pt idx="975">
                  <c:v>975.00</c:v>
                </c:pt>
                <c:pt idx="976">
                  <c:v>976.01</c:v>
                </c:pt>
                <c:pt idx="977">
                  <c:v>977.01</c:v>
                </c:pt>
                <c:pt idx="978">
                  <c:v>978.00</c:v>
                </c:pt>
                <c:pt idx="979">
                  <c:v>979.01</c:v>
                </c:pt>
                <c:pt idx="980">
                  <c:v>980.01</c:v>
                </c:pt>
                <c:pt idx="981">
                  <c:v>981.01</c:v>
                </c:pt>
                <c:pt idx="982">
                  <c:v>982.00</c:v>
                </c:pt>
                <c:pt idx="983">
                  <c:v>983.01</c:v>
                </c:pt>
                <c:pt idx="984">
                  <c:v>984.01</c:v>
                </c:pt>
                <c:pt idx="985">
                  <c:v>985.00</c:v>
                </c:pt>
                <c:pt idx="986">
                  <c:v>986.00</c:v>
                </c:pt>
                <c:pt idx="987">
                  <c:v>987.01</c:v>
                </c:pt>
                <c:pt idx="988">
                  <c:v>988.01</c:v>
                </c:pt>
                <c:pt idx="989">
                  <c:v>989.00</c:v>
                </c:pt>
                <c:pt idx="990">
                  <c:v>990.01</c:v>
                </c:pt>
                <c:pt idx="991">
                  <c:v>991.01</c:v>
                </c:pt>
                <c:pt idx="992">
                  <c:v>992.01</c:v>
                </c:pt>
                <c:pt idx="993">
                  <c:v>993.00</c:v>
                </c:pt>
                <c:pt idx="994">
                  <c:v>994.01</c:v>
                </c:pt>
                <c:pt idx="995">
                  <c:v>995.01</c:v>
                </c:pt>
                <c:pt idx="996">
                  <c:v>996.00</c:v>
                </c:pt>
                <c:pt idx="997">
                  <c:v>997.01</c:v>
                </c:pt>
                <c:pt idx="998">
                  <c:v>998.01</c:v>
                </c:pt>
                <c:pt idx="999">
                  <c:v>999.01</c:v>
                </c:pt>
                <c:pt idx="1000">
                  <c:v>1,000.00</c:v>
                </c:pt>
                <c:pt idx="1001">
                  <c:v>1,001.01</c:v>
                </c:pt>
                <c:pt idx="1002">
                  <c:v>1,002.01</c:v>
                </c:pt>
                <c:pt idx="1003">
                  <c:v>1,003.00</c:v>
                </c:pt>
                <c:pt idx="1004">
                  <c:v>1,004.00</c:v>
                </c:pt>
                <c:pt idx="1005">
                  <c:v>1,005.01</c:v>
                </c:pt>
                <c:pt idx="1006">
                  <c:v>1,006.01</c:v>
                </c:pt>
                <c:pt idx="1007">
                  <c:v>1,007.00</c:v>
                </c:pt>
                <c:pt idx="1008">
                  <c:v>1,008.01</c:v>
                </c:pt>
                <c:pt idx="1009">
                  <c:v>1,009.01</c:v>
                </c:pt>
                <c:pt idx="1010">
                  <c:v>1,010.01</c:v>
                </c:pt>
                <c:pt idx="1011">
                  <c:v>1,011.00</c:v>
                </c:pt>
                <c:pt idx="1012">
                  <c:v>1,012.01</c:v>
                </c:pt>
                <c:pt idx="1013">
                  <c:v>1,013.01</c:v>
                </c:pt>
                <c:pt idx="1014">
                  <c:v>1,014.00</c:v>
                </c:pt>
                <c:pt idx="1015">
                  <c:v>1,015.00</c:v>
                </c:pt>
                <c:pt idx="1016">
                  <c:v>1,016.01</c:v>
                </c:pt>
                <c:pt idx="1017">
                  <c:v>1,017.01</c:v>
                </c:pt>
                <c:pt idx="1018">
                  <c:v>1,018.00</c:v>
                </c:pt>
                <c:pt idx="1019">
                  <c:v>1,019.01</c:v>
                </c:pt>
                <c:pt idx="1020">
                  <c:v>1,020.01</c:v>
                </c:pt>
                <c:pt idx="1021">
                  <c:v>1,021.01</c:v>
                </c:pt>
                <c:pt idx="1022">
                  <c:v>1,022.00</c:v>
                </c:pt>
                <c:pt idx="1023">
                  <c:v>1,023.01</c:v>
                </c:pt>
                <c:pt idx="1024">
                  <c:v>1,024.01</c:v>
                </c:pt>
                <c:pt idx="1025">
                  <c:v>1,025.00</c:v>
                </c:pt>
                <c:pt idx="1026">
                  <c:v>1,026.00</c:v>
                </c:pt>
                <c:pt idx="1027">
                  <c:v>1,027.01</c:v>
                </c:pt>
                <c:pt idx="1028">
                  <c:v>1,028.01</c:v>
                </c:pt>
                <c:pt idx="1029">
                  <c:v>1,029.00</c:v>
                </c:pt>
                <c:pt idx="1030">
                  <c:v>1,030.01</c:v>
                </c:pt>
                <c:pt idx="1031">
                  <c:v>1,031.01</c:v>
                </c:pt>
                <c:pt idx="1032">
                  <c:v>1,032.01</c:v>
                </c:pt>
                <c:pt idx="1033">
                  <c:v>1,033.00</c:v>
                </c:pt>
                <c:pt idx="1034">
                  <c:v>1,034.01</c:v>
                </c:pt>
                <c:pt idx="1035">
                  <c:v>1,035.01</c:v>
                </c:pt>
                <c:pt idx="1036">
                  <c:v>1,036.00</c:v>
                </c:pt>
                <c:pt idx="1037">
                  <c:v>1,037.00</c:v>
                </c:pt>
                <c:pt idx="1038">
                  <c:v>1,038.01</c:v>
                </c:pt>
                <c:pt idx="1039">
                  <c:v>1,039.01</c:v>
                </c:pt>
                <c:pt idx="1040">
                  <c:v>1,040.00</c:v>
                </c:pt>
                <c:pt idx="1041">
                  <c:v>1,041.01</c:v>
                </c:pt>
                <c:pt idx="1042">
                  <c:v>1,042.01</c:v>
                </c:pt>
                <c:pt idx="1043">
                  <c:v>1,043.01</c:v>
                </c:pt>
                <c:pt idx="1044">
                  <c:v>1,044.00</c:v>
                </c:pt>
                <c:pt idx="1045">
                  <c:v>1,045.01</c:v>
                </c:pt>
                <c:pt idx="1046">
                  <c:v>1,046.01</c:v>
                </c:pt>
                <c:pt idx="1047">
                  <c:v>1,047.00</c:v>
                </c:pt>
                <c:pt idx="1048">
                  <c:v>1,048.01</c:v>
                </c:pt>
                <c:pt idx="1049">
                  <c:v>1,049.01</c:v>
                </c:pt>
                <c:pt idx="1050">
                  <c:v>1,050.01</c:v>
                </c:pt>
                <c:pt idx="1051">
                  <c:v>1,051.00</c:v>
                </c:pt>
                <c:pt idx="1052">
                  <c:v>1,052.01</c:v>
                </c:pt>
                <c:pt idx="1053">
                  <c:v>1,053.01</c:v>
                </c:pt>
                <c:pt idx="1054">
                  <c:v>1,054.00</c:v>
                </c:pt>
                <c:pt idx="1055">
                  <c:v>1,055.00</c:v>
                </c:pt>
                <c:pt idx="1056">
                  <c:v>1,056.01</c:v>
                </c:pt>
                <c:pt idx="1057">
                  <c:v>1,057.01</c:v>
                </c:pt>
                <c:pt idx="1058">
                  <c:v>1,058.00</c:v>
                </c:pt>
                <c:pt idx="1059">
                  <c:v>1,059.01</c:v>
                </c:pt>
                <c:pt idx="1060">
                  <c:v>1,060.01</c:v>
                </c:pt>
                <c:pt idx="1061">
                  <c:v>1,061.01</c:v>
                </c:pt>
                <c:pt idx="1062">
                  <c:v>1,062.00</c:v>
                </c:pt>
                <c:pt idx="1063">
                  <c:v>1,063.01</c:v>
                </c:pt>
                <c:pt idx="1064">
                  <c:v>1,064.01</c:v>
                </c:pt>
                <c:pt idx="1065">
                  <c:v>1,065.00</c:v>
                </c:pt>
                <c:pt idx="1066">
                  <c:v>1,066.00</c:v>
                </c:pt>
                <c:pt idx="1067">
                  <c:v>1,067.01</c:v>
                </c:pt>
                <c:pt idx="1068">
                  <c:v>1,068.01</c:v>
                </c:pt>
                <c:pt idx="1069">
                  <c:v>1,069.00</c:v>
                </c:pt>
                <c:pt idx="1070">
                  <c:v>1,070.01</c:v>
                </c:pt>
                <c:pt idx="1071">
                  <c:v>1,071.01</c:v>
                </c:pt>
                <c:pt idx="1072">
                  <c:v>1,072.01</c:v>
                </c:pt>
                <c:pt idx="1073">
                  <c:v>1,073.00</c:v>
                </c:pt>
                <c:pt idx="1074">
                  <c:v>1,074.01</c:v>
                </c:pt>
                <c:pt idx="1075">
                  <c:v>1,075.01</c:v>
                </c:pt>
                <c:pt idx="1076">
                  <c:v>1,076.00</c:v>
                </c:pt>
                <c:pt idx="1077">
                  <c:v>1,077.00</c:v>
                </c:pt>
                <c:pt idx="1078">
                  <c:v>1,078.01</c:v>
                </c:pt>
                <c:pt idx="1079">
                  <c:v>1,079.01</c:v>
                </c:pt>
                <c:pt idx="1080">
                  <c:v>1,080.00</c:v>
                </c:pt>
                <c:pt idx="1081">
                  <c:v>1,081.01</c:v>
                </c:pt>
                <c:pt idx="1082">
                  <c:v>1,082.01</c:v>
                </c:pt>
                <c:pt idx="1083">
                  <c:v>1,083.01</c:v>
                </c:pt>
                <c:pt idx="1084">
                  <c:v>1,084.00</c:v>
                </c:pt>
                <c:pt idx="1085">
                  <c:v>1,085.01</c:v>
                </c:pt>
                <c:pt idx="1086">
                  <c:v>1,086.01</c:v>
                </c:pt>
                <c:pt idx="1087">
                  <c:v>1,087.00</c:v>
                </c:pt>
                <c:pt idx="1088">
                  <c:v>1,088.01</c:v>
                </c:pt>
                <c:pt idx="1089">
                  <c:v>1,089.01</c:v>
                </c:pt>
                <c:pt idx="1090">
                  <c:v>1,090.01</c:v>
                </c:pt>
                <c:pt idx="1091">
                  <c:v>1,091.00</c:v>
                </c:pt>
                <c:pt idx="1092">
                  <c:v>1,092.01</c:v>
                </c:pt>
                <c:pt idx="1093">
                  <c:v>1,093.01</c:v>
                </c:pt>
                <c:pt idx="1094">
                  <c:v>1,094.00</c:v>
                </c:pt>
                <c:pt idx="1095">
                  <c:v>1,095.00</c:v>
                </c:pt>
                <c:pt idx="1096">
                  <c:v>1,096.01</c:v>
                </c:pt>
                <c:pt idx="1097">
                  <c:v>1,097.01</c:v>
                </c:pt>
                <c:pt idx="1098">
                  <c:v>1,098.00</c:v>
                </c:pt>
                <c:pt idx="1099">
                  <c:v>1,099.01</c:v>
                </c:pt>
                <c:pt idx="1100">
                  <c:v>1,100.01</c:v>
                </c:pt>
                <c:pt idx="1101">
                  <c:v>1,101.01</c:v>
                </c:pt>
                <c:pt idx="1102">
                  <c:v>1,102.00</c:v>
                </c:pt>
                <c:pt idx="1103">
                  <c:v>1,103.01</c:v>
                </c:pt>
                <c:pt idx="1104">
                  <c:v>1,104.01</c:v>
                </c:pt>
                <c:pt idx="1105">
                  <c:v>1,105.00</c:v>
                </c:pt>
                <c:pt idx="1106">
                  <c:v>1,106.00</c:v>
                </c:pt>
                <c:pt idx="1107">
                  <c:v>1,107.01</c:v>
                </c:pt>
                <c:pt idx="1108">
                  <c:v>1,108.01</c:v>
                </c:pt>
                <c:pt idx="1109">
                  <c:v>1,109.00</c:v>
                </c:pt>
                <c:pt idx="1110">
                  <c:v>1,110.01</c:v>
                </c:pt>
                <c:pt idx="1111">
                  <c:v>1,111.01</c:v>
                </c:pt>
                <c:pt idx="1112">
                  <c:v>1,112.01</c:v>
                </c:pt>
                <c:pt idx="1113">
                  <c:v>1,113.00</c:v>
                </c:pt>
                <c:pt idx="1114">
                  <c:v>1,114.01</c:v>
                </c:pt>
                <c:pt idx="1115">
                  <c:v>1,115.01</c:v>
                </c:pt>
                <c:pt idx="1116">
                  <c:v>1,116.00</c:v>
                </c:pt>
                <c:pt idx="1117">
                  <c:v>1,117.00</c:v>
                </c:pt>
                <c:pt idx="1118">
                  <c:v>1,118.01</c:v>
                </c:pt>
                <c:pt idx="1119">
                  <c:v>1,119.01</c:v>
                </c:pt>
                <c:pt idx="1120">
                  <c:v>1,120.00</c:v>
                </c:pt>
                <c:pt idx="1121">
                  <c:v>1,121.01</c:v>
                </c:pt>
                <c:pt idx="1122">
                  <c:v>1,122.01</c:v>
                </c:pt>
                <c:pt idx="1123">
                  <c:v>1,123.01</c:v>
                </c:pt>
                <c:pt idx="1124">
                  <c:v>1,124.00</c:v>
                </c:pt>
                <c:pt idx="1125">
                  <c:v>1,125.01</c:v>
                </c:pt>
                <c:pt idx="1126">
                  <c:v>1,126.01</c:v>
                </c:pt>
                <c:pt idx="1127">
                  <c:v>1,127.00</c:v>
                </c:pt>
                <c:pt idx="1128">
                  <c:v>1,128.01</c:v>
                </c:pt>
                <c:pt idx="1129">
                  <c:v>1,129.01</c:v>
                </c:pt>
                <c:pt idx="1130">
                  <c:v>1,130.01</c:v>
                </c:pt>
                <c:pt idx="1131">
                  <c:v>1,131.00</c:v>
                </c:pt>
                <c:pt idx="1132">
                  <c:v>1,132.01</c:v>
                </c:pt>
                <c:pt idx="1133">
                  <c:v>1,133.01</c:v>
                </c:pt>
                <c:pt idx="1134">
                  <c:v>1,134.00</c:v>
                </c:pt>
                <c:pt idx="1135">
                  <c:v>1,135.00</c:v>
                </c:pt>
                <c:pt idx="1136">
                  <c:v>1,136.01</c:v>
                </c:pt>
                <c:pt idx="1137">
                  <c:v>1,137.01</c:v>
                </c:pt>
                <c:pt idx="1138">
                  <c:v>1,138.00</c:v>
                </c:pt>
                <c:pt idx="1139">
                  <c:v>1,139.01</c:v>
                </c:pt>
                <c:pt idx="1140">
                  <c:v>1,140.01</c:v>
                </c:pt>
                <c:pt idx="1141">
                  <c:v>1,141.01</c:v>
                </c:pt>
                <c:pt idx="1142">
                  <c:v>1,142.00</c:v>
                </c:pt>
                <c:pt idx="1143">
                  <c:v>1,143.01</c:v>
                </c:pt>
                <c:pt idx="1144">
                  <c:v>1,144.01</c:v>
                </c:pt>
                <c:pt idx="1145">
                  <c:v>1,145.00</c:v>
                </c:pt>
                <c:pt idx="1146">
                  <c:v>1,146.00</c:v>
                </c:pt>
                <c:pt idx="1147">
                  <c:v>1,147.01</c:v>
                </c:pt>
                <c:pt idx="1148">
                  <c:v>1,148.01</c:v>
                </c:pt>
                <c:pt idx="1149">
                  <c:v>1,149.00</c:v>
                </c:pt>
                <c:pt idx="1150">
                  <c:v>1,150.01</c:v>
                </c:pt>
                <c:pt idx="1151">
                  <c:v>1,151.01</c:v>
                </c:pt>
                <c:pt idx="1152">
                  <c:v>1,152.01</c:v>
                </c:pt>
                <c:pt idx="1153">
                  <c:v>1,153.00</c:v>
                </c:pt>
                <c:pt idx="1154">
                  <c:v>1,154.01</c:v>
                </c:pt>
                <c:pt idx="1155">
                  <c:v>1,155.01</c:v>
                </c:pt>
                <c:pt idx="1156">
                  <c:v>1,156.00</c:v>
                </c:pt>
                <c:pt idx="1157">
                  <c:v>1,157.00</c:v>
                </c:pt>
                <c:pt idx="1158">
                  <c:v>1,158.01</c:v>
                </c:pt>
                <c:pt idx="1159">
                  <c:v>1,159.01</c:v>
                </c:pt>
                <c:pt idx="1160">
                  <c:v>1,160.00</c:v>
                </c:pt>
                <c:pt idx="1161">
                  <c:v>1,161.01</c:v>
                </c:pt>
                <c:pt idx="1162">
                  <c:v>1,162.01</c:v>
                </c:pt>
                <c:pt idx="1163">
                  <c:v>1,163.01</c:v>
                </c:pt>
                <c:pt idx="1164">
                  <c:v>1,164.00</c:v>
                </c:pt>
                <c:pt idx="1165">
                  <c:v>1,165.01</c:v>
                </c:pt>
                <c:pt idx="1166">
                  <c:v>1,166.01</c:v>
                </c:pt>
                <c:pt idx="1167">
                  <c:v>1,167.00</c:v>
                </c:pt>
                <c:pt idx="1168">
                  <c:v>1,168.01</c:v>
                </c:pt>
                <c:pt idx="1169">
                  <c:v>1,169.01</c:v>
                </c:pt>
                <c:pt idx="1170">
                  <c:v>1,170.01</c:v>
                </c:pt>
                <c:pt idx="1171">
                  <c:v>1,171.00</c:v>
                </c:pt>
                <c:pt idx="1172">
                  <c:v>1,172.01</c:v>
                </c:pt>
                <c:pt idx="1173">
                  <c:v>1,173.01</c:v>
                </c:pt>
                <c:pt idx="1174">
                  <c:v>1,174.00</c:v>
                </c:pt>
                <c:pt idx="1175">
                  <c:v>1,175.00</c:v>
                </c:pt>
                <c:pt idx="1176">
                  <c:v>1,176.01</c:v>
                </c:pt>
                <c:pt idx="1177">
                  <c:v>1,177.01</c:v>
                </c:pt>
                <c:pt idx="1178">
                  <c:v>1,178.00</c:v>
                </c:pt>
                <c:pt idx="1179">
                  <c:v>1,179.01</c:v>
                </c:pt>
                <c:pt idx="1180">
                  <c:v>1,180.01</c:v>
                </c:pt>
                <c:pt idx="1181">
                  <c:v>1,181.01</c:v>
                </c:pt>
                <c:pt idx="1182">
                  <c:v>1,182.00</c:v>
                </c:pt>
                <c:pt idx="1183">
                  <c:v>1,183.01</c:v>
                </c:pt>
                <c:pt idx="1184">
                  <c:v>1,184.01</c:v>
                </c:pt>
                <c:pt idx="1185">
                  <c:v>1,185.00</c:v>
                </c:pt>
                <c:pt idx="1186">
                  <c:v>1,186.00</c:v>
                </c:pt>
                <c:pt idx="1187">
                  <c:v>1,187.01</c:v>
                </c:pt>
                <c:pt idx="1188">
                  <c:v>1,188.01</c:v>
                </c:pt>
                <c:pt idx="1189">
                  <c:v>1,189.00</c:v>
                </c:pt>
                <c:pt idx="1190">
                  <c:v>1,190.01</c:v>
                </c:pt>
                <c:pt idx="1191">
                  <c:v>1,191.01</c:v>
                </c:pt>
                <c:pt idx="1192">
                  <c:v>1,192.01</c:v>
                </c:pt>
                <c:pt idx="1193">
                  <c:v>1,193.00</c:v>
                </c:pt>
                <c:pt idx="1194">
                  <c:v>1,194.01</c:v>
                </c:pt>
                <c:pt idx="1195">
                  <c:v>1,195.01</c:v>
                </c:pt>
                <c:pt idx="1196">
                  <c:v>1,196.00</c:v>
                </c:pt>
                <c:pt idx="1197">
                  <c:v>1,197.00</c:v>
                </c:pt>
                <c:pt idx="1198">
                  <c:v>1,198.01</c:v>
                </c:pt>
                <c:pt idx="1199">
                  <c:v>1,199.01</c:v>
                </c:pt>
                <c:pt idx="1200">
                  <c:v>1,200.00</c:v>
                </c:pt>
                <c:pt idx="1201">
                  <c:v>1,201.01</c:v>
                </c:pt>
                <c:pt idx="1202">
                  <c:v>1,202.01</c:v>
                </c:pt>
                <c:pt idx="1203">
                  <c:v>1,203.00</c:v>
                </c:pt>
                <c:pt idx="1204">
                  <c:v>1,204.00</c:v>
                </c:pt>
                <c:pt idx="1205">
                  <c:v>1,205.01</c:v>
                </c:pt>
                <c:pt idx="1206">
                  <c:v>1,206.01</c:v>
                </c:pt>
                <c:pt idx="1207">
                  <c:v>1,207.00</c:v>
                </c:pt>
                <c:pt idx="1208">
                  <c:v>1,208.01</c:v>
                </c:pt>
                <c:pt idx="1209">
                  <c:v>1,209.01</c:v>
                </c:pt>
                <c:pt idx="1210">
                  <c:v>1,210.01</c:v>
                </c:pt>
                <c:pt idx="1211">
                  <c:v>1,211.00</c:v>
                </c:pt>
                <c:pt idx="1212">
                  <c:v>1,212.01</c:v>
                </c:pt>
                <c:pt idx="1213">
                  <c:v>1,213.01</c:v>
                </c:pt>
                <c:pt idx="1214">
                  <c:v>1,214.00</c:v>
                </c:pt>
                <c:pt idx="1215">
                  <c:v>1,215.00</c:v>
                </c:pt>
                <c:pt idx="1216">
                  <c:v>1,216.01</c:v>
                </c:pt>
                <c:pt idx="1217">
                  <c:v>1,217.01</c:v>
                </c:pt>
                <c:pt idx="1218">
                  <c:v>1,218.00</c:v>
                </c:pt>
                <c:pt idx="1219">
                  <c:v>1,219.01</c:v>
                </c:pt>
                <c:pt idx="1220">
                  <c:v>1,220.01</c:v>
                </c:pt>
                <c:pt idx="1221">
                  <c:v>1,221.01</c:v>
                </c:pt>
                <c:pt idx="1222">
                  <c:v>1,222.00</c:v>
                </c:pt>
                <c:pt idx="1223">
                  <c:v>1,223.01</c:v>
                </c:pt>
                <c:pt idx="1224">
                  <c:v>1,224.01</c:v>
                </c:pt>
                <c:pt idx="1225">
                  <c:v>1,225.00</c:v>
                </c:pt>
                <c:pt idx="1226">
                  <c:v>1,226.00</c:v>
                </c:pt>
                <c:pt idx="1227">
                  <c:v>1,227.01</c:v>
                </c:pt>
                <c:pt idx="1228">
                  <c:v>1,228.01</c:v>
                </c:pt>
                <c:pt idx="1229">
                  <c:v>1,229.00</c:v>
                </c:pt>
                <c:pt idx="1230">
                  <c:v>1,230.01</c:v>
                </c:pt>
                <c:pt idx="1231">
                  <c:v>1,231.01</c:v>
                </c:pt>
                <c:pt idx="1232">
                  <c:v>1,232.01</c:v>
                </c:pt>
                <c:pt idx="1233">
                  <c:v>1,233.00</c:v>
                </c:pt>
                <c:pt idx="1234">
                  <c:v>1,234.01</c:v>
                </c:pt>
                <c:pt idx="1235">
                  <c:v>1,235.01</c:v>
                </c:pt>
                <c:pt idx="1236">
                  <c:v>1,236.00</c:v>
                </c:pt>
                <c:pt idx="1237">
                  <c:v>1,237.00</c:v>
                </c:pt>
                <c:pt idx="1238">
                  <c:v>1,238.01</c:v>
                </c:pt>
                <c:pt idx="1239">
                  <c:v>1,239.01</c:v>
                </c:pt>
                <c:pt idx="1240">
                  <c:v>1,240.00</c:v>
                </c:pt>
                <c:pt idx="1241">
                  <c:v>1,241.01</c:v>
                </c:pt>
                <c:pt idx="1242">
                  <c:v>1,242.01</c:v>
                </c:pt>
                <c:pt idx="1243">
                  <c:v>1,243.01</c:v>
                </c:pt>
                <c:pt idx="1244">
                  <c:v>1,244.00</c:v>
                </c:pt>
                <c:pt idx="1245">
                  <c:v>1,245.01</c:v>
                </c:pt>
                <c:pt idx="1246">
                  <c:v>1,246.01</c:v>
                </c:pt>
                <c:pt idx="1247">
                  <c:v>1,247.00</c:v>
                </c:pt>
                <c:pt idx="1248">
                  <c:v>1,248.00</c:v>
                </c:pt>
                <c:pt idx="1249">
                  <c:v>1,249.01</c:v>
                </c:pt>
                <c:pt idx="1250">
                  <c:v>1,250.01</c:v>
                </c:pt>
                <c:pt idx="1251">
                  <c:v>1,251.00</c:v>
                </c:pt>
                <c:pt idx="1252">
                  <c:v>1,252.01</c:v>
                </c:pt>
                <c:pt idx="1253">
                  <c:v>1,253.01</c:v>
                </c:pt>
                <c:pt idx="1254">
                  <c:v>1,254.01</c:v>
                </c:pt>
                <c:pt idx="1255">
                  <c:v>1,255.00</c:v>
                </c:pt>
                <c:pt idx="1256">
                  <c:v>1,256.01</c:v>
                </c:pt>
                <c:pt idx="1257">
                  <c:v>1,257.01</c:v>
                </c:pt>
                <c:pt idx="1258">
                  <c:v>1,258.00</c:v>
                </c:pt>
                <c:pt idx="1259">
                  <c:v>1,259.00</c:v>
                </c:pt>
                <c:pt idx="1260">
                  <c:v>1,260.01</c:v>
                </c:pt>
                <c:pt idx="1261">
                  <c:v>1,261.01</c:v>
                </c:pt>
                <c:pt idx="1262">
                  <c:v>1,262.00</c:v>
                </c:pt>
                <c:pt idx="1263">
                  <c:v>1,263.01</c:v>
                </c:pt>
                <c:pt idx="1264">
                  <c:v>1,264.01</c:v>
                </c:pt>
                <c:pt idx="1265">
                  <c:v>1,265.01</c:v>
                </c:pt>
                <c:pt idx="1266">
                  <c:v>1,266.00</c:v>
                </c:pt>
                <c:pt idx="1267">
                  <c:v>1,267.01</c:v>
                </c:pt>
                <c:pt idx="1268">
                  <c:v>1,268.01</c:v>
                </c:pt>
                <c:pt idx="1269">
                  <c:v>1,269.00</c:v>
                </c:pt>
                <c:pt idx="1270">
                  <c:v>1,270.00</c:v>
                </c:pt>
                <c:pt idx="1271">
                  <c:v>1,271.01</c:v>
                </c:pt>
                <c:pt idx="1272">
                  <c:v>1,272.01</c:v>
                </c:pt>
                <c:pt idx="1273">
                  <c:v>1,273.00</c:v>
                </c:pt>
                <c:pt idx="1274">
                  <c:v>1,274.01</c:v>
                </c:pt>
                <c:pt idx="1275">
                  <c:v>1,275.01</c:v>
                </c:pt>
                <c:pt idx="1276">
                  <c:v>1,276.00</c:v>
                </c:pt>
                <c:pt idx="1277">
                  <c:v>1,277.00</c:v>
                </c:pt>
                <c:pt idx="1278">
                  <c:v>1,278.01</c:v>
                </c:pt>
                <c:pt idx="1279">
                  <c:v>1,279.01</c:v>
                </c:pt>
                <c:pt idx="1280">
                  <c:v>1,280.00</c:v>
                </c:pt>
                <c:pt idx="1281">
                  <c:v>1,281.01</c:v>
                </c:pt>
                <c:pt idx="1282">
                  <c:v>1,282.01</c:v>
                </c:pt>
                <c:pt idx="1283">
                  <c:v>1,283.01</c:v>
                </c:pt>
                <c:pt idx="1284">
                  <c:v>1,284.00</c:v>
                </c:pt>
                <c:pt idx="1285">
                  <c:v>1,285.01</c:v>
                </c:pt>
                <c:pt idx="1286">
                  <c:v>1,286.01</c:v>
                </c:pt>
                <c:pt idx="1287">
                  <c:v>1,287.00</c:v>
                </c:pt>
                <c:pt idx="1288">
                  <c:v>1,288.00</c:v>
                </c:pt>
                <c:pt idx="1289">
                  <c:v>1,289.01</c:v>
                </c:pt>
                <c:pt idx="1290">
                  <c:v>1,290.01</c:v>
                </c:pt>
                <c:pt idx="1291">
                  <c:v>1,291.00</c:v>
                </c:pt>
                <c:pt idx="1292">
                  <c:v>1,292.01</c:v>
                </c:pt>
                <c:pt idx="1293">
                  <c:v>1,293.01</c:v>
                </c:pt>
                <c:pt idx="1294">
                  <c:v>1,294.01</c:v>
                </c:pt>
                <c:pt idx="1295">
                  <c:v>1,295.00</c:v>
                </c:pt>
                <c:pt idx="1296">
                  <c:v>1,296.01</c:v>
                </c:pt>
                <c:pt idx="1297">
                  <c:v>1,297.01</c:v>
                </c:pt>
                <c:pt idx="1298">
                  <c:v>1,298.00</c:v>
                </c:pt>
                <c:pt idx="1299">
                  <c:v>1,299.00</c:v>
                </c:pt>
                <c:pt idx="1300">
                  <c:v>1,300.01</c:v>
                </c:pt>
                <c:pt idx="1301">
                  <c:v>1,301.01</c:v>
                </c:pt>
                <c:pt idx="1302">
                  <c:v>1,302.00</c:v>
                </c:pt>
                <c:pt idx="1303">
                  <c:v>1,303.01</c:v>
                </c:pt>
                <c:pt idx="1304">
                  <c:v>1,304.01</c:v>
                </c:pt>
                <c:pt idx="1305">
                  <c:v>1,305.01</c:v>
                </c:pt>
                <c:pt idx="1306">
                  <c:v>1,306.00</c:v>
                </c:pt>
                <c:pt idx="1307">
                  <c:v>1,307.01</c:v>
                </c:pt>
                <c:pt idx="1308">
                  <c:v>1,308.01</c:v>
                </c:pt>
                <c:pt idx="1309">
                  <c:v>1,309.00</c:v>
                </c:pt>
                <c:pt idx="1310">
                  <c:v>1,310.00</c:v>
                </c:pt>
                <c:pt idx="1311">
                  <c:v>1,311.01</c:v>
                </c:pt>
                <c:pt idx="1312">
                  <c:v>1,312.01</c:v>
                </c:pt>
                <c:pt idx="1313">
                  <c:v>1,313.00</c:v>
                </c:pt>
                <c:pt idx="1314">
                  <c:v>1,314.01</c:v>
                </c:pt>
                <c:pt idx="1315">
                  <c:v>1,315.01</c:v>
                </c:pt>
                <c:pt idx="1316">
                  <c:v>1,316.01</c:v>
                </c:pt>
                <c:pt idx="1317">
                  <c:v>1,317.00</c:v>
                </c:pt>
                <c:pt idx="1318">
                  <c:v>1,318.01</c:v>
                </c:pt>
                <c:pt idx="1319">
                  <c:v>1,319.01</c:v>
                </c:pt>
                <c:pt idx="1320">
                  <c:v>1,320.00</c:v>
                </c:pt>
                <c:pt idx="1321">
                  <c:v>1,321.00</c:v>
                </c:pt>
                <c:pt idx="1322">
                  <c:v>1,322.01</c:v>
                </c:pt>
                <c:pt idx="1323">
                  <c:v>1,323.01</c:v>
                </c:pt>
                <c:pt idx="1324">
                  <c:v>1,324.00</c:v>
                </c:pt>
                <c:pt idx="1325">
                  <c:v>1,325.01</c:v>
                </c:pt>
                <c:pt idx="1326">
                  <c:v>1,326.01</c:v>
                </c:pt>
                <c:pt idx="1327">
                  <c:v>1,327.01</c:v>
                </c:pt>
                <c:pt idx="1328">
                  <c:v>1,328.00</c:v>
                </c:pt>
                <c:pt idx="1329">
                  <c:v>1,329.01</c:v>
                </c:pt>
                <c:pt idx="1330">
                  <c:v>1,330.01</c:v>
                </c:pt>
                <c:pt idx="1331">
                  <c:v>1,331.00</c:v>
                </c:pt>
                <c:pt idx="1332">
                  <c:v>1,332.00</c:v>
                </c:pt>
                <c:pt idx="1333">
                  <c:v>1,333.01</c:v>
                </c:pt>
                <c:pt idx="1334">
                  <c:v>1,334.01</c:v>
                </c:pt>
                <c:pt idx="1335">
                  <c:v>1,335.00</c:v>
                </c:pt>
                <c:pt idx="1336">
                  <c:v>1,336.01</c:v>
                </c:pt>
                <c:pt idx="1337">
                  <c:v>1,337.01</c:v>
                </c:pt>
                <c:pt idx="1338">
                  <c:v>1,338.01</c:v>
                </c:pt>
                <c:pt idx="1339">
                  <c:v>1,339.00</c:v>
                </c:pt>
                <c:pt idx="1340">
                  <c:v>1,340.01</c:v>
                </c:pt>
                <c:pt idx="1341">
                  <c:v>1,341.01</c:v>
                </c:pt>
                <c:pt idx="1342">
                  <c:v>1,342.00</c:v>
                </c:pt>
                <c:pt idx="1343">
                  <c:v>1,343.00</c:v>
                </c:pt>
                <c:pt idx="1344">
                  <c:v>1,344.01</c:v>
                </c:pt>
                <c:pt idx="1345">
                  <c:v>1,345.01</c:v>
                </c:pt>
                <c:pt idx="1346">
                  <c:v>1,346.00</c:v>
                </c:pt>
                <c:pt idx="1347">
                  <c:v>1,347.01</c:v>
                </c:pt>
                <c:pt idx="1348">
                  <c:v>1,348.01</c:v>
                </c:pt>
                <c:pt idx="1349">
                  <c:v>1,349.00</c:v>
                </c:pt>
                <c:pt idx="1350">
                  <c:v>1,350.00</c:v>
                </c:pt>
                <c:pt idx="1351">
                  <c:v>1,351.01</c:v>
                </c:pt>
                <c:pt idx="1352">
                  <c:v>1,352.01</c:v>
                </c:pt>
                <c:pt idx="1353">
                  <c:v>1,353.00</c:v>
                </c:pt>
                <c:pt idx="1354">
                  <c:v>1,354.01</c:v>
                </c:pt>
                <c:pt idx="1355">
                  <c:v>1,355.01</c:v>
                </c:pt>
                <c:pt idx="1356">
                  <c:v>1,356.01</c:v>
                </c:pt>
                <c:pt idx="1357">
                  <c:v>1,357.00</c:v>
                </c:pt>
                <c:pt idx="1358">
                  <c:v>1,358.01</c:v>
                </c:pt>
                <c:pt idx="1359">
                  <c:v>1,359.01</c:v>
                </c:pt>
                <c:pt idx="1360">
                  <c:v>1,360.00</c:v>
                </c:pt>
                <c:pt idx="1361">
                  <c:v>1,361.00</c:v>
                </c:pt>
                <c:pt idx="1362">
                  <c:v>1,362.01</c:v>
                </c:pt>
                <c:pt idx="1363">
                  <c:v>1,363.01</c:v>
                </c:pt>
                <c:pt idx="1364">
                  <c:v>1,364.00</c:v>
                </c:pt>
                <c:pt idx="1365">
                  <c:v>1,365.01</c:v>
                </c:pt>
                <c:pt idx="1366">
                  <c:v>1,366.01</c:v>
                </c:pt>
                <c:pt idx="1367">
                  <c:v>1,367.01</c:v>
                </c:pt>
                <c:pt idx="1368">
                  <c:v>1,368.00</c:v>
                </c:pt>
                <c:pt idx="1369">
                  <c:v>1,369.01</c:v>
                </c:pt>
                <c:pt idx="1370">
                  <c:v>1,370.01</c:v>
                </c:pt>
                <c:pt idx="1371">
                  <c:v>1,371.00</c:v>
                </c:pt>
                <c:pt idx="1372">
                  <c:v>1,372.00</c:v>
                </c:pt>
                <c:pt idx="1373">
                  <c:v>1,373.01</c:v>
                </c:pt>
                <c:pt idx="1374">
                  <c:v>1,374.01</c:v>
                </c:pt>
                <c:pt idx="1375">
                  <c:v>1,375.00</c:v>
                </c:pt>
                <c:pt idx="1376">
                  <c:v>1,376.01</c:v>
                </c:pt>
                <c:pt idx="1377">
                  <c:v>1,377.01</c:v>
                </c:pt>
                <c:pt idx="1378">
                  <c:v>1,378.01</c:v>
                </c:pt>
                <c:pt idx="1379">
                  <c:v>1,379.00</c:v>
                </c:pt>
                <c:pt idx="1380">
                  <c:v>1,380.01</c:v>
                </c:pt>
                <c:pt idx="1381">
                  <c:v>1,381.01</c:v>
                </c:pt>
                <c:pt idx="1382">
                  <c:v>1,382.00</c:v>
                </c:pt>
                <c:pt idx="1383">
                  <c:v>1,383.00</c:v>
                </c:pt>
                <c:pt idx="1384">
                  <c:v>1,384.01</c:v>
                </c:pt>
                <c:pt idx="1385">
                  <c:v>1,385.01</c:v>
                </c:pt>
                <c:pt idx="1386">
                  <c:v>1,386.00</c:v>
                </c:pt>
                <c:pt idx="1387">
                  <c:v>1,387.01</c:v>
                </c:pt>
                <c:pt idx="1388">
                  <c:v>1,388.01</c:v>
                </c:pt>
                <c:pt idx="1389">
                  <c:v>1,389.01</c:v>
                </c:pt>
                <c:pt idx="1390">
                  <c:v>1,390.00</c:v>
                </c:pt>
                <c:pt idx="1391">
                  <c:v>1,391.01</c:v>
                </c:pt>
                <c:pt idx="1392">
                  <c:v>1,392.01</c:v>
                </c:pt>
                <c:pt idx="1393">
                  <c:v>1,393.00</c:v>
                </c:pt>
                <c:pt idx="1394">
                  <c:v>1,394.00</c:v>
                </c:pt>
                <c:pt idx="1395">
                  <c:v>1,395.01</c:v>
                </c:pt>
                <c:pt idx="1396">
                  <c:v>1,396.01</c:v>
                </c:pt>
                <c:pt idx="1397">
                  <c:v>1,397.00</c:v>
                </c:pt>
                <c:pt idx="1398">
                  <c:v>1,398.01</c:v>
                </c:pt>
                <c:pt idx="1399">
                  <c:v>1,399.01</c:v>
                </c:pt>
                <c:pt idx="1400">
                  <c:v>1,400.01</c:v>
                </c:pt>
                <c:pt idx="1401">
                  <c:v>1,401.00</c:v>
                </c:pt>
                <c:pt idx="1402">
                  <c:v>1,402.01</c:v>
                </c:pt>
                <c:pt idx="1403">
                  <c:v>1,403.01</c:v>
                </c:pt>
                <c:pt idx="1404">
                  <c:v>1,404.00</c:v>
                </c:pt>
                <c:pt idx="1405">
                  <c:v>1,405.01</c:v>
                </c:pt>
                <c:pt idx="1406">
                  <c:v>1,406.01</c:v>
                </c:pt>
                <c:pt idx="1407">
                  <c:v>1,407.01</c:v>
                </c:pt>
                <c:pt idx="1408">
                  <c:v>1,408.00</c:v>
                </c:pt>
                <c:pt idx="1409">
                  <c:v>1,409.01</c:v>
                </c:pt>
                <c:pt idx="1410">
                  <c:v>1,410.01</c:v>
                </c:pt>
                <c:pt idx="1411">
                  <c:v>1,411.00</c:v>
                </c:pt>
                <c:pt idx="1412">
                  <c:v>1,412.00</c:v>
                </c:pt>
                <c:pt idx="1413">
                  <c:v>1,413.01</c:v>
                </c:pt>
                <c:pt idx="1414">
                  <c:v>1,414.01</c:v>
                </c:pt>
                <c:pt idx="1415">
                  <c:v>1,415.00</c:v>
                </c:pt>
                <c:pt idx="1416">
                  <c:v>1,416.01</c:v>
                </c:pt>
                <c:pt idx="1417">
                  <c:v>1,417.01</c:v>
                </c:pt>
                <c:pt idx="1418">
                  <c:v>1,418.01</c:v>
                </c:pt>
                <c:pt idx="1419">
                  <c:v>1,419.00</c:v>
                </c:pt>
                <c:pt idx="1420">
                  <c:v>1,420.01</c:v>
                </c:pt>
                <c:pt idx="1421">
                  <c:v>1,421.01</c:v>
                </c:pt>
                <c:pt idx="1422">
                  <c:v>1,422.00</c:v>
                </c:pt>
                <c:pt idx="1423">
                  <c:v>1,423.00</c:v>
                </c:pt>
                <c:pt idx="1424">
                  <c:v>1,424.01</c:v>
                </c:pt>
                <c:pt idx="1425">
                  <c:v>1,425.01</c:v>
                </c:pt>
                <c:pt idx="1426">
                  <c:v>1,426.00</c:v>
                </c:pt>
                <c:pt idx="1427">
                  <c:v>1,427.01</c:v>
                </c:pt>
                <c:pt idx="1428">
                  <c:v>1,428.01</c:v>
                </c:pt>
                <c:pt idx="1429">
                  <c:v>1,429.01</c:v>
                </c:pt>
                <c:pt idx="1430">
                  <c:v>1,430.00</c:v>
                </c:pt>
                <c:pt idx="1431">
                  <c:v>1,431.01</c:v>
                </c:pt>
                <c:pt idx="1432">
                  <c:v>1,432.01</c:v>
                </c:pt>
                <c:pt idx="1433">
                  <c:v>1,433.00</c:v>
                </c:pt>
                <c:pt idx="1434">
                  <c:v>1,434.00</c:v>
                </c:pt>
                <c:pt idx="1435">
                  <c:v>1,435.01</c:v>
                </c:pt>
                <c:pt idx="1436">
                  <c:v>1,436.01</c:v>
                </c:pt>
                <c:pt idx="1437">
                  <c:v>1,437.00</c:v>
                </c:pt>
                <c:pt idx="1438">
                  <c:v>1,438.01</c:v>
                </c:pt>
                <c:pt idx="1439">
                  <c:v>1,439.01</c:v>
                </c:pt>
                <c:pt idx="1440">
                  <c:v>1,440.01</c:v>
                </c:pt>
                <c:pt idx="1441">
                  <c:v>1,441.00</c:v>
                </c:pt>
                <c:pt idx="1442">
                  <c:v>1,442.01</c:v>
                </c:pt>
                <c:pt idx="1443">
                  <c:v>1,443.01</c:v>
                </c:pt>
                <c:pt idx="1444">
                  <c:v>1,444.00</c:v>
                </c:pt>
                <c:pt idx="1445">
                  <c:v>1,445.00</c:v>
                </c:pt>
                <c:pt idx="1446">
                  <c:v>1,446.01</c:v>
                </c:pt>
                <c:pt idx="1447">
                  <c:v>1,447.01</c:v>
                </c:pt>
                <c:pt idx="1448">
                  <c:v>1,448.00</c:v>
                </c:pt>
                <c:pt idx="1449">
                  <c:v>1,449.01</c:v>
                </c:pt>
                <c:pt idx="1450">
                  <c:v>1,450.01</c:v>
                </c:pt>
                <c:pt idx="1451">
                  <c:v>1,451.01</c:v>
                </c:pt>
                <c:pt idx="1452">
                  <c:v>1,452.00</c:v>
                </c:pt>
                <c:pt idx="1453">
                  <c:v>1,453.01</c:v>
                </c:pt>
                <c:pt idx="1454">
                  <c:v>1,454.01</c:v>
                </c:pt>
                <c:pt idx="1455">
                  <c:v>1,455.00</c:v>
                </c:pt>
                <c:pt idx="1456">
                  <c:v>1,456.00</c:v>
                </c:pt>
                <c:pt idx="1457">
                  <c:v>1,457.01</c:v>
                </c:pt>
                <c:pt idx="1458">
                  <c:v>1,458.01</c:v>
                </c:pt>
                <c:pt idx="1459">
                  <c:v>1,459.00</c:v>
                </c:pt>
                <c:pt idx="1460">
                  <c:v>1,460.01</c:v>
                </c:pt>
                <c:pt idx="1461">
                  <c:v>1,461.01</c:v>
                </c:pt>
                <c:pt idx="1462">
                  <c:v>1,462.00</c:v>
                </c:pt>
                <c:pt idx="1463">
                  <c:v>1,463.00</c:v>
                </c:pt>
                <c:pt idx="1464">
                  <c:v>1,464.01</c:v>
                </c:pt>
                <c:pt idx="1465">
                  <c:v>1,465.01</c:v>
                </c:pt>
                <c:pt idx="1466">
                  <c:v>1,466.00</c:v>
                </c:pt>
                <c:pt idx="1467">
                  <c:v>1,467.01</c:v>
                </c:pt>
                <c:pt idx="1468">
                  <c:v>1,468.01</c:v>
                </c:pt>
                <c:pt idx="1469">
                  <c:v>1,469.01</c:v>
                </c:pt>
                <c:pt idx="1470">
                  <c:v>1,470.00</c:v>
                </c:pt>
                <c:pt idx="1471">
                  <c:v>1,471.01</c:v>
                </c:pt>
                <c:pt idx="1472">
                  <c:v>1,472.01</c:v>
                </c:pt>
                <c:pt idx="1473">
                  <c:v>1,473.00</c:v>
                </c:pt>
                <c:pt idx="1474">
                  <c:v>1,474.00</c:v>
                </c:pt>
                <c:pt idx="1475">
                  <c:v>1,475.01</c:v>
                </c:pt>
                <c:pt idx="1476">
                  <c:v>1,476.01</c:v>
                </c:pt>
                <c:pt idx="1477">
                  <c:v>1,477.00</c:v>
                </c:pt>
                <c:pt idx="1478">
                  <c:v>1,478.01</c:v>
                </c:pt>
                <c:pt idx="1479">
                  <c:v>1,479.01</c:v>
                </c:pt>
                <c:pt idx="1480">
                  <c:v>1,480.01</c:v>
                </c:pt>
                <c:pt idx="1481">
                  <c:v>1,481.00</c:v>
                </c:pt>
                <c:pt idx="1482">
                  <c:v>1,482.01</c:v>
                </c:pt>
                <c:pt idx="1483">
                  <c:v>1,483.01</c:v>
                </c:pt>
                <c:pt idx="1484">
                  <c:v>1,484.00</c:v>
                </c:pt>
                <c:pt idx="1485">
                  <c:v>1,485.00</c:v>
                </c:pt>
                <c:pt idx="1486">
                  <c:v>1,486.01</c:v>
                </c:pt>
                <c:pt idx="1487">
                  <c:v>1,487.01</c:v>
                </c:pt>
                <c:pt idx="1488">
                  <c:v>1,488.00</c:v>
                </c:pt>
                <c:pt idx="1489">
                  <c:v>1,489.01</c:v>
                </c:pt>
                <c:pt idx="1490">
                  <c:v>1,490.01</c:v>
                </c:pt>
                <c:pt idx="1491">
                  <c:v>1,491.01</c:v>
                </c:pt>
                <c:pt idx="1492">
                  <c:v>1,492.00</c:v>
                </c:pt>
                <c:pt idx="1493">
                  <c:v>1,493.01</c:v>
                </c:pt>
                <c:pt idx="1494">
                  <c:v>1,494.01</c:v>
                </c:pt>
                <c:pt idx="1495">
                  <c:v>1,495.00</c:v>
                </c:pt>
                <c:pt idx="1496">
                  <c:v>1,496.00</c:v>
                </c:pt>
                <c:pt idx="1497">
                  <c:v>1,497.01</c:v>
                </c:pt>
                <c:pt idx="1498">
                  <c:v>1,498.01</c:v>
                </c:pt>
                <c:pt idx="1499">
                  <c:v>1,499.00</c:v>
                </c:pt>
                <c:pt idx="1500">
                  <c:v>1,500.01</c:v>
                </c:pt>
                <c:pt idx="1501">
                  <c:v>1,501.01</c:v>
                </c:pt>
                <c:pt idx="1502">
                  <c:v>1,502.01</c:v>
                </c:pt>
                <c:pt idx="1503">
                  <c:v>1,503.00</c:v>
                </c:pt>
                <c:pt idx="1504">
                  <c:v>1,504.01</c:v>
                </c:pt>
                <c:pt idx="1505">
                  <c:v>1,505.01</c:v>
                </c:pt>
                <c:pt idx="1506">
                  <c:v>1,506.00</c:v>
                </c:pt>
                <c:pt idx="1507">
                  <c:v>1,507.00</c:v>
                </c:pt>
                <c:pt idx="1508">
                  <c:v>1,508.01</c:v>
                </c:pt>
                <c:pt idx="1509">
                  <c:v>1,509.01</c:v>
                </c:pt>
                <c:pt idx="1510">
                  <c:v>1,510.00</c:v>
                </c:pt>
                <c:pt idx="1511">
                  <c:v>1,511.01</c:v>
                </c:pt>
                <c:pt idx="1512">
                  <c:v>1,512.01</c:v>
                </c:pt>
                <c:pt idx="1513">
                  <c:v>1,513.01</c:v>
                </c:pt>
                <c:pt idx="1514">
                  <c:v>1,514.00</c:v>
                </c:pt>
                <c:pt idx="1515">
                  <c:v>1,515.01</c:v>
                </c:pt>
                <c:pt idx="1516">
                  <c:v>1,516.01</c:v>
                </c:pt>
                <c:pt idx="1517">
                  <c:v>1,517.01</c:v>
                </c:pt>
                <c:pt idx="1518">
                  <c:v>1,518.00</c:v>
                </c:pt>
                <c:pt idx="1519">
                  <c:v>1,519.01</c:v>
                </c:pt>
                <c:pt idx="1520">
                  <c:v>1,520.01</c:v>
                </c:pt>
                <c:pt idx="1521">
                  <c:v>1,521.00</c:v>
                </c:pt>
                <c:pt idx="1522">
                  <c:v>1,522.01</c:v>
                </c:pt>
                <c:pt idx="1523">
                  <c:v>1,523.01</c:v>
                </c:pt>
                <c:pt idx="1524">
                  <c:v>1,524.01</c:v>
                </c:pt>
                <c:pt idx="1525">
                  <c:v>1,525.00</c:v>
                </c:pt>
                <c:pt idx="1526">
                  <c:v>1,526.01</c:v>
                </c:pt>
                <c:pt idx="1527">
                  <c:v>1,527.01</c:v>
                </c:pt>
                <c:pt idx="1528">
                  <c:v>1,528.00</c:v>
                </c:pt>
                <c:pt idx="1529">
                  <c:v>1,529.00</c:v>
                </c:pt>
                <c:pt idx="1530">
                  <c:v>1,530.01</c:v>
                </c:pt>
                <c:pt idx="1531">
                  <c:v>1,531.01</c:v>
                </c:pt>
                <c:pt idx="1532">
                  <c:v>1,532.00</c:v>
                </c:pt>
                <c:pt idx="1533">
                  <c:v>1,533.01</c:v>
                </c:pt>
                <c:pt idx="1534">
                  <c:v>1,534.01</c:v>
                </c:pt>
                <c:pt idx="1535">
                  <c:v>1,535.01</c:v>
                </c:pt>
                <c:pt idx="1536">
                  <c:v>1,536.00</c:v>
                </c:pt>
                <c:pt idx="1537">
                  <c:v>1,537.01</c:v>
                </c:pt>
                <c:pt idx="1538">
                  <c:v>1,538.01</c:v>
                </c:pt>
                <c:pt idx="1539">
                  <c:v>1,539.00</c:v>
                </c:pt>
                <c:pt idx="1540">
                  <c:v>1,540.00</c:v>
                </c:pt>
                <c:pt idx="1541">
                  <c:v>1,541.01</c:v>
                </c:pt>
                <c:pt idx="1542">
                  <c:v>1,542.01</c:v>
                </c:pt>
                <c:pt idx="1543">
                  <c:v>1,543.00</c:v>
                </c:pt>
                <c:pt idx="1544">
                  <c:v>1,544.01</c:v>
                </c:pt>
                <c:pt idx="1545">
                  <c:v>1,545.01</c:v>
                </c:pt>
                <c:pt idx="1546">
                  <c:v>1,546.01</c:v>
                </c:pt>
                <c:pt idx="1547">
                  <c:v>1,547.00</c:v>
                </c:pt>
                <c:pt idx="1548">
                  <c:v>1,548.01</c:v>
                </c:pt>
                <c:pt idx="1549">
                  <c:v>1,549.01</c:v>
                </c:pt>
                <c:pt idx="1550">
                  <c:v>1,550.00</c:v>
                </c:pt>
                <c:pt idx="1551">
                  <c:v>1,551.00</c:v>
                </c:pt>
                <c:pt idx="1552">
                  <c:v>1,552.01</c:v>
                </c:pt>
                <c:pt idx="1553">
                  <c:v>1,553.01</c:v>
                </c:pt>
                <c:pt idx="1554">
                  <c:v>1,554.00</c:v>
                </c:pt>
                <c:pt idx="1555">
                  <c:v>1,555.01</c:v>
                </c:pt>
                <c:pt idx="1556">
                  <c:v>1,556.01</c:v>
                </c:pt>
                <c:pt idx="1557">
                  <c:v>1,557.01</c:v>
                </c:pt>
                <c:pt idx="1558">
                  <c:v>1,558.00</c:v>
                </c:pt>
                <c:pt idx="1559">
                  <c:v>1,559.01</c:v>
                </c:pt>
                <c:pt idx="1560">
                  <c:v>1,560.01</c:v>
                </c:pt>
                <c:pt idx="1561">
                  <c:v>1,561.00</c:v>
                </c:pt>
                <c:pt idx="1562">
                  <c:v>1,562.01</c:v>
                </c:pt>
                <c:pt idx="1563">
                  <c:v>1,563.01</c:v>
                </c:pt>
                <c:pt idx="1564">
                  <c:v>1,564.01</c:v>
                </c:pt>
                <c:pt idx="1565">
                  <c:v>1,565.00</c:v>
                </c:pt>
                <c:pt idx="1566">
                  <c:v>1,566.01</c:v>
                </c:pt>
                <c:pt idx="1567">
                  <c:v>1,567.01</c:v>
                </c:pt>
                <c:pt idx="1568">
                  <c:v>1,568.00</c:v>
                </c:pt>
                <c:pt idx="1569">
                  <c:v>1,569.00</c:v>
                </c:pt>
                <c:pt idx="1570">
                  <c:v>1,570.01</c:v>
                </c:pt>
                <c:pt idx="1571">
                  <c:v>1,571.01</c:v>
                </c:pt>
                <c:pt idx="1572">
                  <c:v>1,572.00</c:v>
                </c:pt>
                <c:pt idx="1573">
                  <c:v>1,573.01</c:v>
                </c:pt>
                <c:pt idx="1574">
                  <c:v>1,574.01</c:v>
                </c:pt>
                <c:pt idx="1575">
                  <c:v>1,575.01</c:v>
                </c:pt>
                <c:pt idx="1576">
                  <c:v>1,576.00</c:v>
                </c:pt>
                <c:pt idx="1577">
                  <c:v>1,577.01</c:v>
                </c:pt>
                <c:pt idx="1578">
                  <c:v>1,578.01</c:v>
                </c:pt>
                <c:pt idx="1579">
                  <c:v>1,579.00</c:v>
                </c:pt>
                <c:pt idx="1580">
                  <c:v>1,580.00</c:v>
                </c:pt>
                <c:pt idx="1581">
                  <c:v>1,581.01</c:v>
                </c:pt>
                <c:pt idx="1582">
                  <c:v>1,582.01</c:v>
                </c:pt>
                <c:pt idx="1583">
                  <c:v>1,583.00</c:v>
                </c:pt>
                <c:pt idx="1584">
                  <c:v>1,584.01</c:v>
                </c:pt>
                <c:pt idx="1585">
                  <c:v>1,585.01</c:v>
                </c:pt>
                <c:pt idx="1586">
                  <c:v>1,586.01</c:v>
                </c:pt>
                <c:pt idx="1587">
                  <c:v>1,587.00</c:v>
                </c:pt>
                <c:pt idx="1588">
                  <c:v>1,588.01</c:v>
                </c:pt>
                <c:pt idx="1589">
                  <c:v>1,589.01</c:v>
                </c:pt>
                <c:pt idx="1590">
                  <c:v>1,590.00</c:v>
                </c:pt>
                <c:pt idx="1591">
                  <c:v>1,591.00</c:v>
                </c:pt>
                <c:pt idx="1592">
                  <c:v>1,592.01</c:v>
                </c:pt>
                <c:pt idx="1593">
                  <c:v>1,593.01</c:v>
                </c:pt>
                <c:pt idx="1594">
                  <c:v>1,594.00</c:v>
                </c:pt>
                <c:pt idx="1595">
                  <c:v>1,595.01</c:v>
                </c:pt>
                <c:pt idx="1596">
                  <c:v>1,596.01</c:v>
                </c:pt>
                <c:pt idx="1597">
                  <c:v>1,597.00</c:v>
                </c:pt>
                <c:pt idx="1598">
                  <c:v>1,598.00</c:v>
                </c:pt>
                <c:pt idx="1599">
                  <c:v>1,599.01</c:v>
                </c:pt>
                <c:pt idx="1600">
                  <c:v>1,600.01</c:v>
                </c:pt>
                <c:pt idx="1601">
                  <c:v>1,601.00</c:v>
                </c:pt>
                <c:pt idx="1602">
                  <c:v>1,602.00</c:v>
                </c:pt>
                <c:pt idx="1603">
                  <c:v>1,603.01</c:v>
                </c:pt>
                <c:pt idx="1604">
                  <c:v>1,604.01</c:v>
                </c:pt>
                <c:pt idx="1605">
                  <c:v>1,605.00</c:v>
                </c:pt>
                <c:pt idx="1606">
                  <c:v>1,606.01</c:v>
                </c:pt>
                <c:pt idx="1607">
                  <c:v>1,607.01</c:v>
                </c:pt>
                <c:pt idx="1608">
                  <c:v>1,608.01</c:v>
                </c:pt>
                <c:pt idx="1609">
                  <c:v>1,609.00</c:v>
                </c:pt>
                <c:pt idx="1610">
                  <c:v>1,610.01</c:v>
                </c:pt>
                <c:pt idx="1611">
                  <c:v>1,611.01</c:v>
                </c:pt>
                <c:pt idx="1612">
                  <c:v>1,612.00</c:v>
                </c:pt>
                <c:pt idx="1613">
                  <c:v>1,613.00</c:v>
                </c:pt>
                <c:pt idx="1614">
                  <c:v>1,614.01</c:v>
                </c:pt>
                <c:pt idx="1615">
                  <c:v>1,615.01</c:v>
                </c:pt>
                <c:pt idx="1616">
                  <c:v>1,616.00</c:v>
                </c:pt>
                <c:pt idx="1617">
                  <c:v>1,617.01</c:v>
                </c:pt>
                <c:pt idx="1618">
                  <c:v>1,618.01</c:v>
                </c:pt>
                <c:pt idx="1619">
                  <c:v>1,619.01</c:v>
                </c:pt>
                <c:pt idx="1620">
                  <c:v>1,620.00</c:v>
                </c:pt>
                <c:pt idx="1621">
                  <c:v>1,621.01</c:v>
                </c:pt>
                <c:pt idx="1622">
                  <c:v>1,622.01</c:v>
                </c:pt>
                <c:pt idx="1623">
                  <c:v>1,623.00</c:v>
                </c:pt>
                <c:pt idx="1624">
                  <c:v>1,624.00</c:v>
                </c:pt>
                <c:pt idx="1625">
                  <c:v>1,625.01</c:v>
                </c:pt>
                <c:pt idx="1626">
                  <c:v>1,626.01</c:v>
                </c:pt>
                <c:pt idx="1627">
                  <c:v>1,627.00</c:v>
                </c:pt>
                <c:pt idx="1628">
                  <c:v>1,628.01</c:v>
                </c:pt>
                <c:pt idx="1629">
                  <c:v>1,629.01</c:v>
                </c:pt>
                <c:pt idx="1630">
                  <c:v>1,630.01</c:v>
                </c:pt>
                <c:pt idx="1631">
                  <c:v>1,631.00</c:v>
                </c:pt>
                <c:pt idx="1632">
                  <c:v>1,632.01</c:v>
                </c:pt>
                <c:pt idx="1633">
                  <c:v>1,633.01</c:v>
                </c:pt>
                <c:pt idx="1634">
                  <c:v>1,634.00</c:v>
                </c:pt>
                <c:pt idx="1635">
                  <c:v>1,635.00</c:v>
                </c:pt>
                <c:pt idx="1636">
                  <c:v>1,636.01</c:v>
                </c:pt>
                <c:pt idx="1637">
                  <c:v>1,637.01</c:v>
                </c:pt>
                <c:pt idx="1638">
                  <c:v>1,638.00</c:v>
                </c:pt>
                <c:pt idx="1639">
                  <c:v>1,639.01</c:v>
                </c:pt>
                <c:pt idx="1640">
                  <c:v>1,640.01</c:v>
                </c:pt>
                <c:pt idx="1641">
                  <c:v>1,641.01</c:v>
                </c:pt>
                <c:pt idx="1642">
                  <c:v>1,642.00</c:v>
                </c:pt>
                <c:pt idx="1643">
                  <c:v>1,643.01</c:v>
                </c:pt>
                <c:pt idx="1644">
                  <c:v>1,644.01</c:v>
                </c:pt>
                <c:pt idx="1645">
                  <c:v>1,645.00</c:v>
                </c:pt>
                <c:pt idx="1646">
                  <c:v>1,646.01</c:v>
                </c:pt>
                <c:pt idx="1647">
                  <c:v>1,647.01</c:v>
                </c:pt>
                <c:pt idx="1648">
                  <c:v>1,648.01</c:v>
                </c:pt>
                <c:pt idx="1649">
                  <c:v>1,649.00</c:v>
                </c:pt>
                <c:pt idx="1650">
                  <c:v>1,650.01</c:v>
                </c:pt>
                <c:pt idx="1651">
                  <c:v>1,651.01</c:v>
                </c:pt>
                <c:pt idx="1652">
                  <c:v>1,652.00</c:v>
                </c:pt>
                <c:pt idx="1653">
                  <c:v>1,653.00</c:v>
                </c:pt>
                <c:pt idx="1654">
                  <c:v>1,654.01</c:v>
                </c:pt>
                <c:pt idx="1655">
                  <c:v>1,655.01</c:v>
                </c:pt>
                <c:pt idx="1656">
                  <c:v>1,656.00</c:v>
                </c:pt>
                <c:pt idx="1657">
                  <c:v>1,657.01</c:v>
                </c:pt>
                <c:pt idx="1658">
                  <c:v>1,658.01</c:v>
                </c:pt>
                <c:pt idx="1659">
                  <c:v>1,659.01</c:v>
                </c:pt>
                <c:pt idx="1660">
                  <c:v>1,660.00</c:v>
                </c:pt>
                <c:pt idx="1661">
                  <c:v>1,661.01</c:v>
                </c:pt>
                <c:pt idx="1662">
                  <c:v>1,662.01</c:v>
                </c:pt>
                <c:pt idx="1663">
                  <c:v>1,663.00</c:v>
                </c:pt>
                <c:pt idx="1664">
                  <c:v>1,664.00</c:v>
                </c:pt>
                <c:pt idx="1665">
                  <c:v>1,665.01</c:v>
                </c:pt>
                <c:pt idx="1666">
                  <c:v>1,666.01</c:v>
                </c:pt>
                <c:pt idx="1667">
                  <c:v>1,667.00</c:v>
                </c:pt>
                <c:pt idx="1668">
                  <c:v>1,668.01</c:v>
                </c:pt>
                <c:pt idx="1669">
                  <c:v>1,669.01</c:v>
                </c:pt>
                <c:pt idx="1670">
                  <c:v>1,670.01</c:v>
                </c:pt>
                <c:pt idx="1671">
                  <c:v>1,671.00</c:v>
                </c:pt>
                <c:pt idx="1672">
                  <c:v>1,672.01</c:v>
                </c:pt>
                <c:pt idx="1673">
                  <c:v>1,673.01</c:v>
                </c:pt>
                <c:pt idx="1674">
                  <c:v>1,674.00</c:v>
                </c:pt>
                <c:pt idx="1675">
                  <c:v>1,675.00</c:v>
                </c:pt>
                <c:pt idx="1676">
                  <c:v>1,676.01</c:v>
                </c:pt>
                <c:pt idx="1677">
                  <c:v>1,677.01</c:v>
                </c:pt>
                <c:pt idx="1678">
                  <c:v>1,678.00</c:v>
                </c:pt>
                <c:pt idx="1679">
                  <c:v>1,679.01</c:v>
                </c:pt>
                <c:pt idx="1680">
                  <c:v>1,680.01</c:v>
                </c:pt>
                <c:pt idx="1681">
                  <c:v>1,681.01</c:v>
                </c:pt>
                <c:pt idx="1682">
                  <c:v>1,682.00</c:v>
                </c:pt>
                <c:pt idx="1683">
                  <c:v>1,683.01</c:v>
                </c:pt>
                <c:pt idx="1684">
                  <c:v>1,684.01</c:v>
                </c:pt>
                <c:pt idx="1685">
                  <c:v>1,685.00</c:v>
                </c:pt>
                <c:pt idx="1686">
                  <c:v>1,686.01</c:v>
                </c:pt>
                <c:pt idx="1687">
                  <c:v>1,687.01</c:v>
                </c:pt>
                <c:pt idx="1688">
                  <c:v>1,688.01</c:v>
                </c:pt>
                <c:pt idx="1689">
                  <c:v>1,689.00</c:v>
                </c:pt>
                <c:pt idx="1690">
                  <c:v>1,690.01</c:v>
                </c:pt>
                <c:pt idx="1691">
                  <c:v>1,691.01</c:v>
                </c:pt>
                <c:pt idx="1692">
                  <c:v>1,692.00</c:v>
                </c:pt>
                <c:pt idx="1693">
                  <c:v>1,693.00</c:v>
                </c:pt>
                <c:pt idx="1694">
                  <c:v>1,694.01</c:v>
                </c:pt>
                <c:pt idx="1695">
                  <c:v>1,695.01</c:v>
                </c:pt>
                <c:pt idx="1696">
                  <c:v>1,696.00</c:v>
                </c:pt>
                <c:pt idx="1697">
                  <c:v>1,697.01</c:v>
                </c:pt>
                <c:pt idx="1698">
                  <c:v>1,698.01</c:v>
                </c:pt>
                <c:pt idx="1699">
                  <c:v>1,699.01</c:v>
                </c:pt>
                <c:pt idx="1700">
                  <c:v>1,700.00</c:v>
                </c:pt>
                <c:pt idx="1701">
                  <c:v>1,701.01</c:v>
                </c:pt>
                <c:pt idx="1702">
                  <c:v>1,702.01</c:v>
                </c:pt>
                <c:pt idx="1703">
                  <c:v>1,703.00</c:v>
                </c:pt>
                <c:pt idx="1704">
                  <c:v>1,704.00</c:v>
                </c:pt>
                <c:pt idx="1705">
                  <c:v>1,705.01</c:v>
                </c:pt>
                <c:pt idx="1706">
                  <c:v>1,706.01</c:v>
                </c:pt>
                <c:pt idx="1707">
                  <c:v>1,707.00</c:v>
                </c:pt>
                <c:pt idx="1708">
                  <c:v>1,708.01</c:v>
                </c:pt>
                <c:pt idx="1709">
                  <c:v>1,709.01</c:v>
                </c:pt>
                <c:pt idx="1710">
                  <c:v>1,710.01</c:v>
                </c:pt>
                <c:pt idx="1711">
                  <c:v>1,711.00</c:v>
                </c:pt>
                <c:pt idx="1712">
                  <c:v>1,712.01</c:v>
                </c:pt>
                <c:pt idx="1713">
                  <c:v>1,713.01</c:v>
                </c:pt>
                <c:pt idx="1714">
                  <c:v>1,714.00</c:v>
                </c:pt>
                <c:pt idx="1715">
                  <c:v>1,715.00</c:v>
                </c:pt>
                <c:pt idx="1716">
                  <c:v>1,716.01</c:v>
                </c:pt>
                <c:pt idx="1717">
                  <c:v>1,717.01</c:v>
                </c:pt>
                <c:pt idx="1718">
                  <c:v>1,718.00</c:v>
                </c:pt>
                <c:pt idx="1719">
                  <c:v>1,719.01</c:v>
                </c:pt>
                <c:pt idx="1720">
                  <c:v>1,720.01</c:v>
                </c:pt>
                <c:pt idx="1721">
                  <c:v>1,721.00</c:v>
                </c:pt>
                <c:pt idx="1722">
                  <c:v>1,722.00</c:v>
                </c:pt>
                <c:pt idx="1723">
                  <c:v>1,723.01</c:v>
                </c:pt>
                <c:pt idx="1724">
                  <c:v>1,724.01</c:v>
                </c:pt>
                <c:pt idx="1725">
                  <c:v>1,725.00</c:v>
                </c:pt>
                <c:pt idx="1726">
                  <c:v>1,726.01</c:v>
                </c:pt>
                <c:pt idx="1727">
                  <c:v>1,727.01</c:v>
                </c:pt>
                <c:pt idx="1728">
                  <c:v>1,728.01</c:v>
                </c:pt>
                <c:pt idx="1729">
                  <c:v>1,729.00</c:v>
                </c:pt>
                <c:pt idx="1730">
                  <c:v>1,730.01</c:v>
                </c:pt>
                <c:pt idx="1731">
                  <c:v>1,731.01</c:v>
                </c:pt>
                <c:pt idx="1732">
                  <c:v>1,732.00</c:v>
                </c:pt>
                <c:pt idx="1733">
                  <c:v>1,733.00</c:v>
                </c:pt>
                <c:pt idx="1734">
                  <c:v>1,734.01</c:v>
                </c:pt>
                <c:pt idx="1735">
                  <c:v>1,735.01</c:v>
                </c:pt>
                <c:pt idx="1736">
                  <c:v>1,736.00</c:v>
                </c:pt>
                <c:pt idx="1737">
                  <c:v>1,737.01</c:v>
                </c:pt>
                <c:pt idx="1738">
                  <c:v>1,738.01</c:v>
                </c:pt>
                <c:pt idx="1739">
                  <c:v>1,739.01</c:v>
                </c:pt>
                <c:pt idx="1740">
                  <c:v>1,740.00</c:v>
                </c:pt>
                <c:pt idx="1741">
                  <c:v>1,741.01</c:v>
                </c:pt>
                <c:pt idx="1742">
                  <c:v>1,742.01</c:v>
                </c:pt>
                <c:pt idx="1743">
                  <c:v>1,743.00</c:v>
                </c:pt>
                <c:pt idx="1744">
                  <c:v>1,744.00</c:v>
                </c:pt>
                <c:pt idx="1745">
                  <c:v>1,745.01</c:v>
                </c:pt>
                <c:pt idx="1746">
                  <c:v>1,746.01</c:v>
                </c:pt>
                <c:pt idx="1747">
                  <c:v>1,747.00</c:v>
                </c:pt>
                <c:pt idx="1748">
                  <c:v>1,748.01</c:v>
                </c:pt>
                <c:pt idx="1749">
                  <c:v>1,749.01</c:v>
                </c:pt>
                <c:pt idx="1750">
                  <c:v>1,750.01</c:v>
                </c:pt>
                <c:pt idx="1751">
                  <c:v>1,751.00</c:v>
                </c:pt>
                <c:pt idx="1752">
                  <c:v>1,752.01</c:v>
                </c:pt>
                <c:pt idx="1753">
                  <c:v>1,753.01</c:v>
                </c:pt>
                <c:pt idx="1754">
                  <c:v>1,754.00</c:v>
                </c:pt>
                <c:pt idx="1755">
                  <c:v>1,755.00</c:v>
                </c:pt>
                <c:pt idx="1756">
                  <c:v>1,756.01</c:v>
                </c:pt>
                <c:pt idx="1757">
                  <c:v>1,757.01</c:v>
                </c:pt>
                <c:pt idx="1758">
                  <c:v>1,758.00</c:v>
                </c:pt>
                <c:pt idx="1759">
                  <c:v>1,759.01</c:v>
                </c:pt>
                <c:pt idx="1760">
                  <c:v>1,760.01</c:v>
                </c:pt>
                <c:pt idx="1761">
                  <c:v>1,761.00</c:v>
                </c:pt>
                <c:pt idx="1762">
                  <c:v>1,762.00</c:v>
                </c:pt>
                <c:pt idx="1763">
                  <c:v>1,763.01</c:v>
                </c:pt>
                <c:pt idx="1764">
                  <c:v>1,764.01</c:v>
                </c:pt>
                <c:pt idx="1765">
                  <c:v>1,765.00</c:v>
                </c:pt>
                <c:pt idx="1766">
                  <c:v>1,766.01</c:v>
                </c:pt>
                <c:pt idx="1767">
                  <c:v>1,767.01</c:v>
                </c:pt>
                <c:pt idx="1768">
                  <c:v>1,768.01</c:v>
                </c:pt>
                <c:pt idx="1769">
                  <c:v>1,769.00</c:v>
                </c:pt>
                <c:pt idx="1770">
                  <c:v>1,770.01</c:v>
                </c:pt>
                <c:pt idx="1771">
                  <c:v>1,771.01</c:v>
                </c:pt>
                <c:pt idx="1772">
                  <c:v>1,772.00</c:v>
                </c:pt>
                <c:pt idx="1773">
                  <c:v>1,773.00</c:v>
                </c:pt>
                <c:pt idx="1774">
                  <c:v>1,774.01</c:v>
                </c:pt>
                <c:pt idx="1775">
                  <c:v>1,775.01</c:v>
                </c:pt>
                <c:pt idx="1776">
                  <c:v>1,776.00</c:v>
                </c:pt>
                <c:pt idx="1777">
                  <c:v>1,777.01</c:v>
                </c:pt>
                <c:pt idx="1778">
                  <c:v>1,778.01</c:v>
                </c:pt>
                <c:pt idx="1779">
                  <c:v>1,779.01</c:v>
                </c:pt>
                <c:pt idx="1780">
                  <c:v>1,780.00</c:v>
                </c:pt>
                <c:pt idx="1781">
                  <c:v>1,781.01</c:v>
                </c:pt>
                <c:pt idx="1782">
                  <c:v>1,782.01</c:v>
                </c:pt>
                <c:pt idx="1783">
                  <c:v>1,783.00</c:v>
                </c:pt>
                <c:pt idx="1784">
                  <c:v>1,784.00</c:v>
                </c:pt>
                <c:pt idx="1785">
                  <c:v>1,785.01</c:v>
                </c:pt>
                <c:pt idx="1786">
                  <c:v>1,786.01</c:v>
                </c:pt>
                <c:pt idx="1787">
                  <c:v>1,787.00</c:v>
                </c:pt>
                <c:pt idx="1788">
                  <c:v>1,788.01</c:v>
                </c:pt>
                <c:pt idx="1789">
                  <c:v>1,789.01</c:v>
                </c:pt>
                <c:pt idx="1790">
                  <c:v>1,790.01</c:v>
                </c:pt>
                <c:pt idx="1791">
                  <c:v>1,791.00</c:v>
                </c:pt>
                <c:pt idx="1792">
                  <c:v>1,792.01</c:v>
                </c:pt>
                <c:pt idx="1793">
                  <c:v>1,793.01</c:v>
                </c:pt>
                <c:pt idx="1794">
                  <c:v>1,794.00</c:v>
                </c:pt>
                <c:pt idx="1795">
                  <c:v>1,795.00</c:v>
                </c:pt>
                <c:pt idx="1796">
                  <c:v>1,796.01</c:v>
                </c:pt>
                <c:pt idx="1797">
                  <c:v>1,797.01</c:v>
                </c:pt>
                <c:pt idx="1798">
                  <c:v>1,798.00</c:v>
                </c:pt>
                <c:pt idx="1799">
                  <c:v>1,799.01</c:v>
                </c:pt>
                <c:pt idx="1800">
                  <c:v>1,800.01</c:v>
                </c:pt>
                <c:pt idx="1801">
                  <c:v>1,801.00</c:v>
                </c:pt>
                <c:pt idx="1802">
                  <c:v>1,802.00</c:v>
                </c:pt>
                <c:pt idx="1803">
                  <c:v>1,803.01</c:v>
                </c:pt>
                <c:pt idx="1804">
                  <c:v>1,804.01</c:v>
                </c:pt>
                <c:pt idx="1805">
                  <c:v>1,805.00</c:v>
                </c:pt>
                <c:pt idx="1806">
                  <c:v>1,806.01</c:v>
                </c:pt>
                <c:pt idx="1807">
                  <c:v>1,807.01</c:v>
                </c:pt>
                <c:pt idx="1808">
                  <c:v>1,808.01</c:v>
                </c:pt>
                <c:pt idx="1809">
                  <c:v>1,809.00</c:v>
                </c:pt>
                <c:pt idx="1810">
                  <c:v>1,810.01</c:v>
                </c:pt>
                <c:pt idx="1811">
                  <c:v>1,811.01</c:v>
                </c:pt>
                <c:pt idx="1812">
                  <c:v>1,812.00</c:v>
                </c:pt>
                <c:pt idx="1813">
                  <c:v>1,813.00</c:v>
                </c:pt>
                <c:pt idx="1814">
                  <c:v>1,814.01</c:v>
                </c:pt>
                <c:pt idx="1815">
                  <c:v>1,815.01</c:v>
                </c:pt>
                <c:pt idx="1816">
                  <c:v>1,816.00</c:v>
                </c:pt>
                <c:pt idx="1817">
                  <c:v>1,817.01</c:v>
                </c:pt>
                <c:pt idx="1818">
                  <c:v>1,818.01</c:v>
                </c:pt>
                <c:pt idx="1819">
                  <c:v>1,819.01</c:v>
                </c:pt>
                <c:pt idx="1820">
                  <c:v>1,820.00</c:v>
                </c:pt>
                <c:pt idx="1821">
                  <c:v>1,821.01</c:v>
                </c:pt>
                <c:pt idx="1822">
                  <c:v>1,822.01</c:v>
                </c:pt>
                <c:pt idx="1823">
                  <c:v>1,823.00</c:v>
                </c:pt>
                <c:pt idx="1824">
                  <c:v>1,824.00</c:v>
                </c:pt>
                <c:pt idx="1825">
                  <c:v>1,825.01</c:v>
                </c:pt>
                <c:pt idx="1826">
                  <c:v>1,826.01</c:v>
                </c:pt>
                <c:pt idx="1827">
                  <c:v>1,827.00</c:v>
                </c:pt>
                <c:pt idx="1828">
                  <c:v>1,828.01</c:v>
                </c:pt>
                <c:pt idx="1829">
                  <c:v>1,829.01</c:v>
                </c:pt>
                <c:pt idx="1830">
                  <c:v>1,830.01</c:v>
                </c:pt>
                <c:pt idx="1831">
                  <c:v>1,831.00</c:v>
                </c:pt>
                <c:pt idx="1832">
                  <c:v>1,832.01</c:v>
                </c:pt>
                <c:pt idx="1833">
                  <c:v>1,833.01</c:v>
                </c:pt>
                <c:pt idx="1834">
                  <c:v>1,834.00</c:v>
                </c:pt>
                <c:pt idx="1835">
                  <c:v>1,835.01</c:v>
                </c:pt>
                <c:pt idx="1836">
                  <c:v>1,836.01</c:v>
                </c:pt>
                <c:pt idx="1837">
                  <c:v>1,837.01</c:v>
                </c:pt>
                <c:pt idx="1838">
                  <c:v>1,838.00</c:v>
                </c:pt>
                <c:pt idx="1839">
                  <c:v>1,839.01</c:v>
                </c:pt>
                <c:pt idx="1840">
                  <c:v>1,840.01</c:v>
                </c:pt>
                <c:pt idx="1841">
                  <c:v>1,841.00</c:v>
                </c:pt>
                <c:pt idx="1842">
                  <c:v>1,842.00</c:v>
                </c:pt>
                <c:pt idx="1843">
                  <c:v>1,843.01</c:v>
                </c:pt>
                <c:pt idx="1844">
                  <c:v>1,844.01</c:v>
                </c:pt>
                <c:pt idx="1845">
                  <c:v>1,845.00</c:v>
                </c:pt>
                <c:pt idx="1846">
                  <c:v>1,846.01</c:v>
                </c:pt>
                <c:pt idx="1847">
                  <c:v>1,847.01</c:v>
                </c:pt>
                <c:pt idx="1848">
                  <c:v>1,848.01</c:v>
                </c:pt>
                <c:pt idx="1849">
                  <c:v>1,849.00</c:v>
                </c:pt>
                <c:pt idx="1850">
                  <c:v>1,850.01</c:v>
                </c:pt>
                <c:pt idx="1851">
                  <c:v>1,851.01</c:v>
                </c:pt>
                <c:pt idx="1852">
                  <c:v>1,852.00</c:v>
                </c:pt>
                <c:pt idx="1853">
                  <c:v>1,853.00</c:v>
                </c:pt>
                <c:pt idx="1854">
                  <c:v>1,854.01</c:v>
                </c:pt>
                <c:pt idx="1855">
                  <c:v>1,855.01</c:v>
                </c:pt>
                <c:pt idx="1856">
                  <c:v>1,856.00</c:v>
                </c:pt>
                <c:pt idx="1857">
                  <c:v>1,857.01</c:v>
                </c:pt>
                <c:pt idx="1858">
                  <c:v>1,858.01</c:v>
                </c:pt>
                <c:pt idx="1859">
                  <c:v>1,859.01</c:v>
                </c:pt>
                <c:pt idx="1860">
                  <c:v>1,860.00</c:v>
                </c:pt>
                <c:pt idx="1861">
                  <c:v>1,861.01</c:v>
                </c:pt>
                <c:pt idx="1862">
                  <c:v>1,862.01</c:v>
                </c:pt>
                <c:pt idx="1863">
                  <c:v>1,863.00</c:v>
                </c:pt>
                <c:pt idx="1864">
                  <c:v>1,864.00</c:v>
                </c:pt>
                <c:pt idx="1865">
                  <c:v>1,865.01</c:v>
                </c:pt>
                <c:pt idx="1866">
                  <c:v>1,866.01</c:v>
                </c:pt>
                <c:pt idx="1867">
                  <c:v>1,867.00</c:v>
                </c:pt>
                <c:pt idx="1868">
                  <c:v>1,868.01</c:v>
                </c:pt>
                <c:pt idx="1869">
                  <c:v>1,869.01</c:v>
                </c:pt>
                <c:pt idx="1870">
                  <c:v>1,870.01</c:v>
                </c:pt>
                <c:pt idx="1871">
                  <c:v>1,871.00</c:v>
                </c:pt>
                <c:pt idx="1872">
                  <c:v>1,872.01</c:v>
                </c:pt>
                <c:pt idx="1873">
                  <c:v>1,873.01</c:v>
                </c:pt>
                <c:pt idx="1874">
                  <c:v>1,874.00</c:v>
                </c:pt>
                <c:pt idx="1875">
                  <c:v>1,875.01</c:v>
                </c:pt>
                <c:pt idx="1876">
                  <c:v>1,876.01</c:v>
                </c:pt>
                <c:pt idx="1877">
                  <c:v>1,877.01</c:v>
                </c:pt>
                <c:pt idx="1878">
                  <c:v>1,878.00</c:v>
                </c:pt>
                <c:pt idx="1879">
                  <c:v>1,879.01</c:v>
                </c:pt>
                <c:pt idx="1880">
                  <c:v>1,880.01</c:v>
                </c:pt>
                <c:pt idx="1881">
                  <c:v>1,881.00</c:v>
                </c:pt>
                <c:pt idx="1882">
                  <c:v>1,882.00</c:v>
                </c:pt>
                <c:pt idx="1883">
                  <c:v>1,883.01</c:v>
                </c:pt>
                <c:pt idx="1884">
                  <c:v>1,884.01</c:v>
                </c:pt>
                <c:pt idx="1885">
                  <c:v>1,885.00</c:v>
                </c:pt>
                <c:pt idx="1886">
                  <c:v>1,886.01</c:v>
                </c:pt>
                <c:pt idx="1887">
                  <c:v>1,887.01</c:v>
                </c:pt>
                <c:pt idx="1888">
                  <c:v>1,888.01</c:v>
                </c:pt>
                <c:pt idx="1889">
                  <c:v>1,889.00</c:v>
                </c:pt>
                <c:pt idx="1890">
                  <c:v>1,890.01</c:v>
                </c:pt>
                <c:pt idx="1891">
                  <c:v>1,891.01</c:v>
                </c:pt>
                <c:pt idx="1892">
                  <c:v>1,892.00</c:v>
                </c:pt>
                <c:pt idx="1893">
                  <c:v>1,893.00</c:v>
                </c:pt>
                <c:pt idx="1894">
                  <c:v>1,894.01</c:v>
                </c:pt>
                <c:pt idx="1895">
                  <c:v>1,895.01</c:v>
                </c:pt>
                <c:pt idx="1896">
                  <c:v>1,896.00</c:v>
                </c:pt>
                <c:pt idx="1897">
                  <c:v>1,897.01</c:v>
                </c:pt>
                <c:pt idx="1898">
                  <c:v>1,898.01</c:v>
                </c:pt>
                <c:pt idx="1899">
                  <c:v>1,899.01</c:v>
                </c:pt>
                <c:pt idx="1900">
                  <c:v>1,900.00</c:v>
                </c:pt>
                <c:pt idx="1901">
                  <c:v>1,901.01</c:v>
                </c:pt>
                <c:pt idx="1902">
                  <c:v>1,902.01</c:v>
                </c:pt>
                <c:pt idx="1903">
                  <c:v>1,903.00</c:v>
                </c:pt>
                <c:pt idx="1904">
                  <c:v>1,904.00</c:v>
                </c:pt>
                <c:pt idx="1905">
                  <c:v>1,905.01</c:v>
                </c:pt>
                <c:pt idx="1906">
                  <c:v>1,906.01</c:v>
                </c:pt>
                <c:pt idx="1907">
                  <c:v>1,907.00</c:v>
                </c:pt>
                <c:pt idx="1908">
                  <c:v>1,908.01</c:v>
                </c:pt>
                <c:pt idx="1909">
                  <c:v>1,909.01</c:v>
                </c:pt>
                <c:pt idx="1910">
                  <c:v>1,910.01</c:v>
                </c:pt>
                <c:pt idx="1911">
                  <c:v>1,911.00</c:v>
                </c:pt>
                <c:pt idx="1912">
                  <c:v>1,912.01</c:v>
                </c:pt>
                <c:pt idx="1913">
                  <c:v>1,913.01</c:v>
                </c:pt>
                <c:pt idx="1914">
                  <c:v>1,914.00</c:v>
                </c:pt>
                <c:pt idx="1915">
                  <c:v>1,915.00</c:v>
                </c:pt>
                <c:pt idx="1916">
                  <c:v>1,916.01</c:v>
                </c:pt>
                <c:pt idx="1917">
                  <c:v>1,917.01</c:v>
                </c:pt>
                <c:pt idx="1918">
                  <c:v>1,918.00</c:v>
                </c:pt>
                <c:pt idx="1919">
                  <c:v>1,919.01</c:v>
                </c:pt>
                <c:pt idx="1920">
                  <c:v>1,920.01</c:v>
                </c:pt>
                <c:pt idx="1921">
                  <c:v>1,921.01</c:v>
                </c:pt>
                <c:pt idx="1922">
                  <c:v>1,922.00</c:v>
                </c:pt>
                <c:pt idx="1923">
                  <c:v>1,923.01</c:v>
                </c:pt>
                <c:pt idx="1924">
                  <c:v>1,924.01</c:v>
                </c:pt>
                <c:pt idx="1925">
                  <c:v>1,925.00</c:v>
                </c:pt>
                <c:pt idx="1926">
                  <c:v>1,926.00</c:v>
                </c:pt>
                <c:pt idx="1927">
                  <c:v>1,927.01</c:v>
                </c:pt>
                <c:pt idx="1928">
                  <c:v>1,928.01</c:v>
                </c:pt>
                <c:pt idx="1929">
                  <c:v>1,929.00</c:v>
                </c:pt>
                <c:pt idx="1930">
                  <c:v>1,930.01</c:v>
                </c:pt>
                <c:pt idx="1931">
                  <c:v>1,931.01</c:v>
                </c:pt>
                <c:pt idx="1932">
                  <c:v>1,932.01</c:v>
                </c:pt>
                <c:pt idx="1933">
                  <c:v>1,933.00</c:v>
                </c:pt>
                <c:pt idx="1934">
                  <c:v>1,934.01</c:v>
                </c:pt>
                <c:pt idx="1935">
                  <c:v>1,935.01</c:v>
                </c:pt>
                <c:pt idx="1936">
                  <c:v>1,936.00</c:v>
                </c:pt>
                <c:pt idx="1937">
                  <c:v>1,937.01</c:v>
                </c:pt>
                <c:pt idx="1938">
                  <c:v>1,938.01</c:v>
                </c:pt>
                <c:pt idx="1939">
                  <c:v>1,939.01</c:v>
                </c:pt>
                <c:pt idx="1940">
                  <c:v>1,940.00</c:v>
                </c:pt>
                <c:pt idx="1941">
                  <c:v>1,941.01</c:v>
                </c:pt>
                <c:pt idx="1942">
                  <c:v>1,942.01</c:v>
                </c:pt>
                <c:pt idx="1943">
                  <c:v>1,943.00</c:v>
                </c:pt>
                <c:pt idx="1944">
                  <c:v>1,944.00</c:v>
                </c:pt>
                <c:pt idx="1945">
                  <c:v>1,945.01</c:v>
                </c:pt>
                <c:pt idx="1946">
                  <c:v>1,946.01</c:v>
                </c:pt>
                <c:pt idx="1947">
                  <c:v>1,947.00</c:v>
                </c:pt>
                <c:pt idx="1948">
                  <c:v>1,948.01</c:v>
                </c:pt>
                <c:pt idx="1949">
                  <c:v>1,949.01</c:v>
                </c:pt>
                <c:pt idx="1950">
                  <c:v>1,950.01</c:v>
                </c:pt>
                <c:pt idx="1951">
                  <c:v>1,951.00</c:v>
                </c:pt>
                <c:pt idx="1952">
                  <c:v>1,952.01</c:v>
                </c:pt>
                <c:pt idx="1953">
                  <c:v>1,953.01</c:v>
                </c:pt>
                <c:pt idx="1954">
                  <c:v>1,954.00</c:v>
                </c:pt>
                <c:pt idx="1955">
                  <c:v>1,955.00</c:v>
                </c:pt>
                <c:pt idx="1956">
                  <c:v>1,956.01</c:v>
                </c:pt>
                <c:pt idx="1957">
                  <c:v>1,957.01</c:v>
                </c:pt>
                <c:pt idx="1958">
                  <c:v>1,958.00</c:v>
                </c:pt>
                <c:pt idx="1959">
                  <c:v>1,959.01</c:v>
                </c:pt>
                <c:pt idx="1960">
                  <c:v>1,960.01</c:v>
                </c:pt>
                <c:pt idx="1961">
                  <c:v>1,961.01</c:v>
                </c:pt>
                <c:pt idx="1962">
                  <c:v>1,962.00</c:v>
                </c:pt>
                <c:pt idx="1963">
                  <c:v>1,963.01</c:v>
                </c:pt>
                <c:pt idx="1964">
                  <c:v>1,964.01</c:v>
                </c:pt>
                <c:pt idx="1965">
                  <c:v>1,965.00</c:v>
                </c:pt>
                <c:pt idx="1966">
                  <c:v>1,966.00</c:v>
                </c:pt>
                <c:pt idx="1967">
                  <c:v>1,967.01</c:v>
                </c:pt>
                <c:pt idx="1968">
                  <c:v>1,968.01</c:v>
                </c:pt>
                <c:pt idx="1969">
                  <c:v>1,969.00</c:v>
                </c:pt>
                <c:pt idx="1970">
                  <c:v>1,970.01</c:v>
                </c:pt>
                <c:pt idx="1971">
                  <c:v>1,971.01</c:v>
                </c:pt>
                <c:pt idx="1972">
                  <c:v>1,972.01</c:v>
                </c:pt>
                <c:pt idx="1973">
                  <c:v>1,973.00</c:v>
                </c:pt>
                <c:pt idx="1974">
                  <c:v>1,974.01</c:v>
                </c:pt>
                <c:pt idx="1975">
                  <c:v>1,975.01</c:v>
                </c:pt>
                <c:pt idx="1976">
                  <c:v>1,976.00</c:v>
                </c:pt>
                <c:pt idx="1977">
                  <c:v>1,977.01</c:v>
                </c:pt>
                <c:pt idx="1978">
                  <c:v>1,978.01</c:v>
                </c:pt>
                <c:pt idx="1979">
                  <c:v>1,979.01</c:v>
                </c:pt>
                <c:pt idx="1980">
                  <c:v>1,980.00</c:v>
                </c:pt>
                <c:pt idx="1981">
                  <c:v>1,981.01</c:v>
                </c:pt>
                <c:pt idx="1982">
                  <c:v>1,982.01</c:v>
                </c:pt>
                <c:pt idx="1983">
                  <c:v>1,983.00</c:v>
                </c:pt>
                <c:pt idx="1984">
                  <c:v>1,984.00</c:v>
                </c:pt>
                <c:pt idx="1985">
                  <c:v>1,985.01</c:v>
                </c:pt>
                <c:pt idx="1986">
                  <c:v>1,986.01</c:v>
                </c:pt>
                <c:pt idx="1987">
                  <c:v>1,987.00</c:v>
                </c:pt>
                <c:pt idx="1988">
                  <c:v>1,988.01</c:v>
                </c:pt>
                <c:pt idx="1989">
                  <c:v>1,989.01</c:v>
                </c:pt>
                <c:pt idx="1990">
                  <c:v>1,990.01</c:v>
                </c:pt>
                <c:pt idx="1991">
                  <c:v>1,991.00</c:v>
                </c:pt>
                <c:pt idx="1992">
                  <c:v>1,992.01</c:v>
                </c:pt>
                <c:pt idx="1993">
                  <c:v>1,993.01</c:v>
                </c:pt>
                <c:pt idx="1994">
                  <c:v>1,994.00</c:v>
                </c:pt>
                <c:pt idx="1995">
                  <c:v>1,995.00</c:v>
                </c:pt>
                <c:pt idx="1996">
                  <c:v>1,996.01</c:v>
                </c:pt>
                <c:pt idx="1997">
                  <c:v>1,997.01</c:v>
                </c:pt>
                <c:pt idx="1998">
                  <c:v>1,998.00</c:v>
                </c:pt>
                <c:pt idx="1999">
                  <c:v>1,999.01</c:v>
                </c:pt>
                <c:pt idx="2000">
                  <c:v>2,000.01</c:v>
                </c:pt>
                <c:pt idx="2001">
                  <c:v>2,001.01</c:v>
                </c:pt>
                <c:pt idx="2002">
                  <c:v>2,002.00</c:v>
                </c:pt>
                <c:pt idx="2003">
                  <c:v>2,003.01</c:v>
                </c:pt>
                <c:pt idx="2004">
                  <c:v>2,004.01</c:v>
                </c:pt>
                <c:pt idx="2005">
                  <c:v>2,005.00</c:v>
                </c:pt>
                <c:pt idx="2006">
                  <c:v>2,006.00</c:v>
                </c:pt>
                <c:pt idx="2007">
                  <c:v>2,007.01</c:v>
                </c:pt>
                <c:pt idx="2008">
                  <c:v>2,008.01</c:v>
                </c:pt>
                <c:pt idx="2009">
                  <c:v>2,009.00</c:v>
                </c:pt>
                <c:pt idx="2010">
                  <c:v>2,010.01</c:v>
                </c:pt>
                <c:pt idx="2011">
                  <c:v>2,011.01</c:v>
                </c:pt>
                <c:pt idx="2012">
                  <c:v>2,012.00</c:v>
                </c:pt>
                <c:pt idx="2013">
                  <c:v>2,013.00</c:v>
                </c:pt>
                <c:pt idx="2014">
                  <c:v>2,014.01</c:v>
                </c:pt>
                <c:pt idx="2015">
                  <c:v>2,015.01</c:v>
                </c:pt>
                <c:pt idx="2016">
                  <c:v>2,016.00</c:v>
                </c:pt>
                <c:pt idx="2017">
                  <c:v>2,017.01</c:v>
                </c:pt>
                <c:pt idx="2018">
                  <c:v>2,018.01</c:v>
                </c:pt>
                <c:pt idx="2019">
                  <c:v>2,019.01</c:v>
                </c:pt>
                <c:pt idx="2020">
                  <c:v>2,020.00</c:v>
                </c:pt>
                <c:pt idx="2021">
                  <c:v>2,021.01</c:v>
                </c:pt>
                <c:pt idx="2022">
                  <c:v>2,022.01</c:v>
                </c:pt>
                <c:pt idx="2023">
                  <c:v>2,023.00</c:v>
                </c:pt>
                <c:pt idx="2024">
                  <c:v>2,024.00</c:v>
                </c:pt>
                <c:pt idx="2025">
                  <c:v>2,025.01</c:v>
                </c:pt>
                <c:pt idx="2026">
                  <c:v>2,026.01</c:v>
                </c:pt>
                <c:pt idx="2027">
                  <c:v>2,027.00</c:v>
                </c:pt>
                <c:pt idx="2028">
                  <c:v>2,028.01</c:v>
                </c:pt>
                <c:pt idx="2029">
                  <c:v>2,029.01</c:v>
                </c:pt>
                <c:pt idx="2030">
                  <c:v>2,030.01</c:v>
                </c:pt>
                <c:pt idx="2031">
                  <c:v>2,031.00</c:v>
                </c:pt>
                <c:pt idx="2032">
                  <c:v>2,032.01</c:v>
                </c:pt>
                <c:pt idx="2033">
                  <c:v>2,033.01</c:v>
                </c:pt>
                <c:pt idx="2034">
                  <c:v>2,034.00</c:v>
                </c:pt>
                <c:pt idx="2035">
                  <c:v>2,035.00</c:v>
                </c:pt>
                <c:pt idx="2036">
                  <c:v>2,036.01</c:v>
                </c:pt>
                <c:pt idx="2037">
                  <c:v>2,037.01</c:v>
                </c:pt>
                <c:pt idx="2038">
                  <c:v>2,038.00</c:v>
                </c:pt>
                <c:pt idx="2039">
                  <c:v>2,039.01</c:v>
                </c:pt>
                <c:pt idx="2040">
                  <c:v>2,040.01</c:v>
                </c:pt>
                <c:pt idx="2041">
                  <c:v>2,041.01</c:v>
                </c:pt>
                <c:pt idx="2042">
                  <c:v>2,042.00</c:v>
                </c:pt>
                <c:pt idx="2043">
                  <c:v>2,043.01</c:v>
                </c:pt>
                <c:pt idx="2044">
                  <c:v>2,044.01</c:v>
                </c:pt>
                <c:pt idx="2045">
                  <c:v>2,045.00</c:v>
                </c:pt>
                <c:pt idx="2046">
                  <c:v>2,046.00</c:v>
                </c:pt>
                <c:pt idx="2047">
                  <c:v>2,047.01</c:v>
                </c:pt>
                <c:pt idx="2048">
                  <c:v>2,048.01</c:v>
                </c:pt>
                <c:pt idx="2049">
                  <c:v>2,049.00</c:v>
                </c:pt>
                <c:pt idx="2050">
                  <c:v>2,050.01</c:v>
                </c:pt>
                <c:pt idx="2051">
                  <c:v>2,051.01</c:v>
                </c:pt>
                <c:pt idx="2052">
                  <c:v>2,052.00</c:v>
                </c:pt>
                <c:pt idx="2053">
                  <c:v>2,053.00</c:v>
                </c:pt>
                <c:pt idx="2054">
                  <c:v>2,054.01</c:v>
                </c:pt>
                <c:pt idx="2055">
                  <c:v>2,055.01</c:v>
                </c:pt>
                <c:pt idx="2056">
                  <c:v>2,056.00</c:v>
                </c:pt>
                <c:pt idx="2057">
                  <c:v>2,057.01</c:v>
                </c:pt>
                <c:pt idx="2058">
                  <c:v>2,058.01</c:v>
                </c:pt>
                <c:pt idx="2059">
                  <c:v>2,059.01</c:v>
                </c:pt>
                <c:pt idx="2060">
                  <c:v>2,060.00</c:v>
                </c:pt>
                <c:pt idx="2061">
                  <c:v>2,061.01</c:v>
                </c:pt>
                <c:pt idx="2062">
                  <c:v>2,062.01</c:v>
                </c:pt>
                <c:pt idx="2063">
                  <c:v>2,063.00</c:v>
                </c:pt>
                <c:pt idx="2064">
                  <c:v>2,064.00</c:v>
                </c:pt>
                <c:pt idx="2065">
                  <c:v>2,065.01</c:v>
                </c:pt>
                <c:pt idx="2066">
                  <c:v>2,066.01</c:v>
                </c:pt>
                <c:pt idx="2067">
                  <c:v>2,067.00</c:v>
                </c:pt>
                <c:pt idx="2068">
                  <c:v>2,068.01</c:v>
                </c:pt>
                <c:pt idx="2069">
                  <c:v>2,069.01</c:v>
                </c:pt>
                <c:pt idx="2070">
                  <c:v>2,070.01</c:v>
                </c:pt>
                <c:pt idx="2071">
                  <c:v>2,071.00</c:v>
                </c:pt>
                <c:pt idx="2072">
                  <c:v>2,072.01</c:v>
                </c:pt>
                <c:pt idx="2073">
                  <c:v>2,073.01</c:v>
                </c:pt>
                <c:pt idx="2074">
                  <c:v>2,074.00</c:v>
                </c:pt>
                <c:pt idx="2075">
                  <c:v>2,075.00</c:v>
                </c:pt>
                <c:pt idx="2076">
                  <c:v>2,076.01</c:v>
                </c:pt>
                <c:pt idx="2077">
                  <c:v>2,077.01</c:v>
                </c:pt>
                <c:pt idx="2078">
                  <c:v>2,078.00</c:v>
                </c:pt>
                <c:pt idx="2079">
                  <c:v>2,079.01</c:v>
                </c:pt>
                <c:pt idx="2080">
                  <c:v>2,080.01</c:v>
                </c:pt>
                <c:pt idx="2081">
                  <c:v>2,081.01</c:v>
                </c:pt>
                <c:pt idx="2082">
                  <c:v>2,082.00</c:v>
                </c:pt>
                <c:pt idx="2083">
                  <c:v>2,083.01</c:v>
                </c:pt>
                <c:pt idx="2084">
                  <c:v>2,084.01</c:v>
                </c:pt>
                <c:pt idx="2085">
                  <c:v>2,085.00</c:v>
                </c:pt>
                <c:pt idx="2086">
                  <c:v>2,086.00</c:v>
                </c:pt>
                <c:pt idx="2087">
                  <c:v>2,087.01</c:v>
                </c:pt>
                <c:pt idx="2088">
                  <c:v>2,088.01</c:v>
                </c:pt>
                <c:pt idx="2089">
                  <c:v>2,089.01</c:v>
                </c:pt>
                <c:pt idx="2090">
                  <c:v>2,090.01</c:v>
                </c:pt>
                <c:pt idx="2091">
                  <c:v>2,091.01</c:v>
                </c:pt>
                <c:pt idx="2092">
                  <c:v>2,092.01</c:v>
                </c:pt>
                <c:pt idx="2093">
                  <c:v>2,093.00</c:v>
                </c:pt>
                <c:pt idx="2094">
                  <c:v>2,094.01</c:v>
                </c:pt>
                <c:pt idx="2095">
                  <c:v>2,095.01</c:v>
                </c:pt>
                <c:pt idx="2096">
                  <c:v>2,096.00</c:v>
                </c:pt>
                <c:pt idx="2097">
                  <c:v>2,097.00</c:v>
                </c:pt>
                <c:pt idx="2098">
                  <c:v>2,098.01</c:v>
                </c:pt>
                <c:pt idx="2099">
                  <c:v>2,099.01</c:v>
                </c:pt>
                <c:pt idx="2100">
                  <c:v>2,100.00</c:v>
                </c:pt>
                <c:pt idx="2101">
                  <c:v>2,101.01</c:v>
                </c:pt>
                <c:pt idx="2102">
                  <c:v>2,102.01</c:v>
                </c:pt>
                <c:pt idx="2103">
                  <c:v>2,103.01</c:v>
                </c:pt>
                <c:pt idx="2104">
                  <c:v>2,104.00</c:v>
                </c:pt>
                <c:pt idx="2105">
                  <c:v>2,105.01</c:v>
                </c:pt>
                <c:pt idx="2106">
                  <c:v>2,106.01</c:v>
                </c:pt>
                <c:pt idx="2107">
                  <c:v>2,107.00</c:v>
                </c:pt>
                <c:pt idx="2108">
                  <c:v>2,108.01</c:v>
                </c:pt>
                <c:pt idx="2109">
                  <c:v>2,109.01</c:v>
                </c:pt>
                <c:pt idx="2110">
                  <c:v>2,110.01</c:v>
                </c:pt>
                <c:pt idx="2111">
                  <c:v>2,111.00</c:v>
                </c:pt>
                <c:pt idx="2112">
                  <c:v>2,112.01</c:v>
                </c:pt>
                <c:pt idx="2113">
                  <c:v>2,113.01</c:v>
                </c:pt>
                <c:pt idx="2114">
                  <c:v>2,114.00</c:v>
                </c:pt>
                <c:pt idx="2115">
                  <c:v>2,115.00</c:v>
                </c:pt>
                <c:pt idx="2116">
                  <c:v>2,116.01</c:v>
                </c:pt>
                <c:pt idx="2117">
                  <c:v>2,117.01</c:v>
                </c:pt>
                <c:pt idx="2118">
                  <c:v>2,118.00</c:v>
                </c:pt>
                <c:pt idx="2119">
                  <c:v>2,119.01</c:v>
                </c:pt>
                <c:pt idx="2120">
                  <c:v>2,120.01</c:v>
                </c:pt>
                <c:pt idx="2121">
                  <c:v>2,121.01</c:v>
                </c:pt>
                <c:pt idx="2122">
                  <c:v>2,122.00</c:v>
                </c:pt>
                <c:pt idx="2123">
                  <c:v>2,123.01</c:v>
                </c:pt>
                <c:pt idx="2124">
                  <c:v>2,124.01</c:v>
                </c:pt>
                <c:pt idx="2125">
                  <c:v>2,125.00</c:v>
                </c:pt>
                <c:pt idx="2126">
                  <c:v>2,126.00</c:v>
                </c:pt>
                <c:pt idx="2127">
                  <c:v>2,127.01</c:v>
                </c:pt>
                <c:pt idx="2128">
                  <c:v>2,128.01</c:v>
                </c:pt>
                <c:pt idx="2129">
                  <c:v>2,129.00</c:v>
                </c:pt>
                <c:pt idx="2130">
                  <c:v>2,130.01</c:v>
                </c:pt>
                <c:pt idx="2131">
                  <c:v>2,131.01</c:v>
                </c:pt>
                <c:pt idx="2132">
                  <c:v>2,132.01</c:v>
                </c:pt>
                <c:pt idx="2133">
                  <c:v>2,133.00</c:v>
                </c:pt>
                <c:pt idx="2134">
                  <c:v>2,134.01</c:v>
                </c:pt>
                <c:pt idx="2135">
                  <c:v>2,135.01</c:v>
                </c:pt>
                <c:pt idx="2136">
                  <c:v>2,136.00</c:v>
                </c:pt>
                <c:pt idx="2137">
                  <c:v>2,137.00</c:v>
                </c:pt>
                <c:pt idx="2138">
                  <c:v>2,138.01</c:v>
                </c:pt>
                <c:pt idx="2139">
                  <c:v>2,139.01</c:v>
                </c:pt>
                <c:pt idx="2140">
                  <c:v>2,140.00</c:v>
                </c:pt>
                <c:pt idx="2141">
                  <c:v>2,141.01</c:v>
                </c:pt>
                <c:pt idx="2142">
                  <c:v>2,142.01</c:v>
                </c:pt>
                <c:pt idx="2143">
                  <c:v>2,143.01</c:v>
                </c:pt>
                <c:pt idx="2144">
                  <c:v>2,144.00</c:v>
                </c:pt>
                <c:pt idx="2145">
                  <c:v>2,145.01</c:v>
                </c:pt>
                <c:pt idx="2146">
                  <c:v>2,146.01</c:v>
                </c:pt>
                <c:pt idx="2147">
                  <c:v>2,147.00</c:v>
                </c:pt>
                <c:pt idx="2148">
                  <c:v>2,148.01</c:v>
                </c:pt>
                <c:pt idx="2149">
                  <c:v>2,149.01</c:v>
                </c:pt>
                <c:pt idx="2150">
                  <c:v>2,150.01</c:v>
                </c:pt>
                <c:pt idx="2151">
                  <c:v>2,151.00</c:v>
                </c:pt>
                <c:pt idx="2152">
                  <c:v>2,152.01</c:v>
                </c:pt>
                <c:pt idx="2153">
                  <c:v>2,153.01</c:v>
                </c:pt>
                <c:pt idx="2154">
                  <c:v>2,154.00</c:v>
                </c:pt>
                <c:pt idx="2155">
                  <c:v>2,155.00</c:v>
                </c:pt>
                <c:pt idx="2156">
                  <c:v>2,156.01</c:v>
                </c:pt>
                <c:pt idx="2157">
                  <c:v>2,157.01</c:v>
                </c:pt>
                <c:pt idx="2158">
                  <c:v>2,158.00</c:v>
                </c:pt>
                <c:pt idx="2159">
                  <c:v>2,159.01</c:v>
                </c:pt>
                <c:pt idx="2160">
                  <c:v>2,160.01</c:v>
                </c:pt>
                <c:pt idx="2161">
                  <c:v>2,161.01</c:v>
                </c:pt>
                <c:pt idx="2162">
                  <c:v>2,162.00</c:v>
                </c:pt>
                <c:pt idx="2163">
                  <c:v>2,163.01</c:v>
                </c:pt>
                <c:pt idx="2164">
                  <c:v>2,164.01</c:v>
                </c:pt>
                <c:pt idx="2165">
                  <c:v>2,165.00</c:v>
                </c:pt>
                <c:pt idx="2166">
                  <c:v>2,166.00</c:v>
                </c:pt>
                <c:pt idx="2167">
                  <c:v>2,167.01</c:v>
                </c:pt>
                <c:pt idx="2168">
                  <c:v>2,168.01</c:v>
                </c:pt>
                <c:pt idx="2169">
                  <c:v>2,169.00</c:v>
                </c:pt>
                <c:pt idx="2170">
                  <c:v>2,170.01</c:v>
                </c:pt>
                <c:pt idx="2171">
                  <c:v>2,171.01</c:v>
                </c:pt>
                <c:pt idx="2172">
                  <c:v>2,172.01</c:v>
                </c:pt>
                <c:pt idx="2173">
                  <c:v>2,173.00</c:v>
                </c:pt>
                <c:pt idx="2174">
                  <c:v>2,174.01</c:v>
                </c:pt>
                <c:pt idx="2175">
                  <c:v>2,175.01</c:v>
                </c:pt>
                <c:pt idx="2176">
                  <c:v>2,176.00</c:v>
                </c:pt>
                <c:pt idx="2177">
                  <c:v>2,177.00</c:v>
                </c:pt>
                <c:pt idx="2178">
                  <c:v>2,178.01</c:v>
                </c:pt>
                <c:pt idx="2179">
                  <c:v>2,179.01</c:v>
                </c:pt>
                <c:pt idx="2180">
                  <c:v>2,180.00</c:v>
                </c:pt>
                <c:pt idx="2181">
                  <c:v>2,181.01</c:v>
                </c:pt>
                <c:pt idx="2182">
                  <c:v>2,182.01</c:v>
                </c:pt>
                <c:pt idx="2183">
                  <c:v>2,183.01</c:v>
                </c:pt>
                <c:pt idx="2184">
                  <c:v>2,184.00</c:v>
                </c:pt>
                <c:pt idx="2185">
                  <c:v>2,185.01</c:v>
                </c:pt>
                <c:pt idx="2186">
                  <c:v>2,186.01</c:v>
                </c:pt>
                <c:pt idx="2187">
                  <c:v>2,187.00</c:v>
                </c:pt>
                <c:pt idx="2188">
                  <c:v>2,188.01</c:v>
                </c:pt>
                <c:pt idx="2189">
                  <c:v>2,189.01</c:v>
                </c:pt>
                <c:pt idx="2190">
                  <c:v>2,190.01</c:v>
                </c:pt>
                <c:pt idx="2191">
                  <c:v>2,191.00</c:v>
                </c:pt>
                <c:pt idx="2192">
                  <c:v>2,192.01</c:v>
                </c:pt>
                <c:pt idx="2193">
                  <c:v>2,193.01</c:v>
                </c:pt>
                <c:pt idx="2194">
                  <c:v>2,194.00</c:v>
                </c:pt>
                <c:pt idx="2195">
                  <c:v>2,195.00</c:v>
                </c:pt>
                <c:pt idx="2196">
                  <c:v>2,196.01</c:v>
                </c:pt>
                <c:pt idx="2197">
                  <c:v>2,197.01</c:v>
                </c:pt>
                <c:pt idx="2198">
                  <c:v>2,198.00</c:v>
                </c:pt>
                <c:pt idx="2199">
                  <c:v>2,199.01</c:v>
                </c:pt>
                <c:pt idx="2200">
                  <c:v>2,200.01</c:v>
                </c:pt>
                <c:pt idx="2201">
                  <c:v>2,201.01</c:v>
                </c:pt>
                <c:pt idx="2202">
                  <c:v>2,202.00</c:v>
                </c:pt>
                <c:pt idx="2203">
                  <c:v>2,203.01</c:v>
                </c:pt>
                <c:pt idx="2204">
                  <c:v>2,204.01</c:v>
                </c:pt>
                <c:pt idx="2205">
                  <c:v>2,205.00</c:v>
                </c:pt>
                <c:pt idx="2206">
                  <c:v>2,206.00</c:v>
                </c:pt>
                <c:pt idx="2207">
                  <c:v>2,207.01</c:v>
                </c:pt>
                <c:pt idx="2208">
                  <c:v>2,208.01</c:v>
                </c:pt>
                <c:pt idx="2209">
                  <c:v>2,209.00</c:v>
                </c:pt>
                <c:pt idx="2210">
                  <c:v>2,210.01</c:v>
                </c:pt>
                <c:pt idx="2211">
                  <c:v>2,211.01</c:v>
                </c:pt>
                <c:pt idx="2212">
                  <c:v>2,212.01</c:v>
                </c:pt>
                <c:pt idx="2213">
                  <c:v>2,213.00</c:v>
                </c:pt>
                <c:pt idx="2214">
                  <c:v>2,214.01</c:v>
                </c:pt>
                <c:pt idx="2215">
                  <c:v>2,215.01</c:v>
                </c:pt>
                <c:pt idx="2216">
                  <c:v>2,216.00</c:v>
                </c:pt>
                <c:pt idx="2217">
                  <c:v>2,217.00</c:v>
                </c:pt>
                <c:pt idx="2218">
                  <c:v>2,218.01</c:v>
                </c:pt>
                <c:pt idx="2219">
                  <c:v>2,219.01</c:v>
                </c:pt>
                <c:pt idx="2220">
                  <c:v>2,220.00</c:v>
                </c:pt>
                <c:pt idx="2221">
                  <c:v>2,221.01</c:v>
                </c:pt>
                <c:pt idx="2222">
                  <c:v>2,222.01</c:v>
                </c:pt>
                <c:pt idx="2223">
                  <c:v>2,223.01</c:v>
                </c:pt>
                <c:pt idx="2224">
                  <c:v>2,224.00</c:v>
                </c:pt>
                <c:pt idx="2225">
                  <c:v>2,225.01</c:v>
                </c:pt>
                <c:pt idx="2226">
                  <c:v>2,226.01</c:v>
                </c:pt>
                <c:pt idx="2227">
                  <c:v>2,227.00</c:v>
                </c:pt>
                <c:pt idx="2228">
                  <c:v>2,228.00</c:v>
                </c:pt>
                <c:pt idx="2229">
                  <c:v>2,229.01</c:v>
                </c:pt>
                <c:pt idx="2230">
                  <c:v>2,230.01</c:v>
                </c:pt>
                <c:pt idx="2231">
                  <c:v>2,231.00</c:v>
                </c:pt>
                <c:pt idx="2232">
                  <c:v>2,232.01</c:v>
                </c:pt>
                <c:pt idx="2233">
                  <c:v>2,233.01</c:v>
                </c:pt>
                <c:pt idx="2234">
                  <c:v>2,234.00</c:v>
                </c:pt>
                <c:pt idx="2235">
                  <c:v>2,235.00</c:v>
                </c:pt>
                <c:pt idx="2236">
                  <c:v>2,236.01</c:v>
                </c:pt>
                <c:pt idx="2237">
                  <c:v>2,237.01</c:v>
                </c:pt>
                <c:pt idx="2238">
                  <c:v>2,238.00</c:v>
                </c:pt>
                <c:pt idx="2239">
                  <c:v>2,239.01</c:v>
                </c:pt>
                <c:pt idx="2240">
                  <c:v>2,240.01</c:v>
                </c:pt>
                <c:pt idx="2241">
                  <c:v>2,241.01</c:v>
                </c:pt>
                <c:pt idx="2242">
                  <c:v>2,242.00</c:v>
                </c:pt>
                <c:pt idx="2243">
                  <c:v>2,243.01</c:v>
                </c:pt>
                <c:pt idx="2244">
                  <c:v>2,244.01</c:v>
                </c:pt>
                <c:pt idx="2245">
                  <c:v>2,245.00</c:v>
                </c:pt>
                <c:pt idx="2246">
                  <c:v>2,246.00</c:v>
                </c:pt>
                <c:pt idx="2247">
                  <c:v>2,247.01</c:v>
                </c:pt>
                <c:pt idx="2248">
                  <c:v>2,248.01</c:v>
                </c:pt>
                <c:pt idx="2249">
                  <c:v>2,249.00</c:v>
                </c:pt>
                <c:pt idx="2250">
                  <c:v>2,250.01</c:v>
                </c:pt>
                <c:pt idx="2251">
                  <c:v>2,251.01</c:v>
                </c:pt>
                <c:pt idx="2252">
                  <c:v>2,252.01</c:v>
                </c:pt>
                <c:pt idx="2253">
                  <c:v>2,253.00</c:v>
                </c:pt>
                <c:pt idx="2254">
                  <c:v>2,254.01</c:v>
                </c:pt>
                <c:pt idx="2255">
                  <c:v>2,255.01</c:v>
                </c:pt>
                <c:pt idx="2256">
                  <c:v>2,256.00</c:v>
                </c:pt>
                <c:pt idx="2257">
                  <c:v>2,257.00</c:v>
                </c:pt>
                <c:pt idx="2258">
                  <c:v>2,258.01</c:v>
                </c:pt>
                <c:pt idx="2259">
                  <c:v>2,259.01</c:v>
                </c:pt>
                <c:pt idx="2260">
                  <c:v>2,260.00</c:v>
                </c:pt>
                <c:pt idx="2261">
                  <c:v>2,261.01</c:v>
                </c:pt>
                <c:pt idx="2262">
                  <c:v>2,262.01</c:v>
                </c:pt>
                <c:pt idx="2263">
                  <c:v>2,263.00</c:v>
                </c:pt>
                <c:pt idx="2264">
                  <c:v>2,264.00</c:v>
                </c:pt>
                <c:pt idx="2265">
                  <c:v>2,265.01</c:v>
                </c:pt>
                <c:pt idx="2266">
                  <c:v>2,266.01</c:v>
                </c:pt>
                <c:pt idx="2267">
                  <c:v>2,267.00</c:v>
                </c:pt>
                <c:pt idx="2268">
                  <c:v>2,268.01</c:v>
                </c:pt>
                <c:pt idx="2269">
                  <c:v>2,269.01</c:v>
                </c:pt>
                <c:pt idx="2270">
                  <c:v>2,270.01</c:v>
                </c:pt>
                <c:pt idx="2271">
                  <c:v>2,271.00</c:v>
                </c:pt>
                <c:pt idx="2272">
                  <c:v>2,272.01</c:v>
                </c:pt>
                <c:pt idx="2273">
                  <c:v>2,273.01</c:v>
                </c:pt>
                <c:pt idx="2274">
                  <c:v>2,274.00</c:v>
                </c:pt>
                <c:pt idx="2275">
                  <c:v>2,275.00</c:v>
                </c:pt>
                <c:pt idx="2276">
                  <c:v>2,276.01</c:v>
                </c:pt>
                <c:pt idx="2277">
                  <c:v>2,277.01</c:v>
                </c:pt>
                <c:pt idx="2278">
                  <c:v>2,278.00</c:v>
                </c:pt>
                <c:pt idx="2279">
                  <c:v>2,279.01</c:v>
                </c:pt>
                <c:pt idx="2280">
                  <c:v>2,280.01</c:v>
                </c:pt>
                <c:pt idx="2281">
                  <c:v>2,281.01</c:v>
                </c:pt>
                <c:pt idx="2282">
                  <c:v>2,282.00</c:v>
                </c:pt>
                <c:pt idx="2283">
                  <c:v>2,283.01</c:v>
                </c:pt>
                <c:pt idx="2284">
                  <c:v>2,284.01</c:v>
                </c:pt>
                <c:pt idx="2285">
                  <c:v>2,285.00</c:v>
                </c:pt>
                <c:pt idx="2286">
                  <c:v>2,286.00</c:v>
                </c:pt>
                <c:pt idx="2287">
                  <c:v>2,287.01</c:v>
                </c:pt>
                <c:pt idx="2288">
                  <c:v>2,288.01</c:v>
                </c:pt>
                <c:pt idx="2289">
                  <c:v>2,289.00</c:v>
                </c:pt>
                <c:pt idx="2290">
                  <c:v>2,290.01</c:v>
                </c:pt>
                <c:pt idx="2291">
                  <c:v>2,291.01</c:v>
                </c:pt>
                <c:pt idx="2292">
                  <c:v>2,292.01</c:v>
                </c:pt>
                <c:pt idx="2293">
                  <c:v>2,293.00</c:v>
                </c:pt>
                <c:pt idx="2294">
                  <c:v>2,294.01</c:v>
                </c:pt>
                <c:pt idx="2295">
                  <c:v>2,295.01</c:v>
                </c:pt>
                <c:pt idx="2296">
                  <c:v>2,296.00</c:v>
                </c:pt>
                <c:pt idx="2297">
                  <c:v>2,297.00</c:v>
                </c:pt>
                <c:pt idx="2298">
                  <c:v>2,298.01</c:v>
                </c:pt>
                <c:pt idx="2299">
                  <c:v>2,299.01</c:v>
                </c:pt>
                <c:pt idx="2300">
                  <c:v>2,300.00</c:v>
                </c:pt>
                <c:pt idx="2301">
                  <c:v>2,301.01</c:v>
                </c:pt>
                <c:pt idx="2302">
                  <c:v>2,302.01</c:v>
                </c:pt>
                <c:pt idx="2303">
                  <c:v>2,303.00</c:v>
                </c:pt>
                <c:pt idx="2304">
                  <c:v>2,304.00</c:v>
                </c:pt>
                <c:pt idx="2305">
                  <c:v>2,305.01</c:v>
                </c:pt>
                <c:pt idx="2306">
                  <c:v>2,306.01</c:v>
                </c:pt>
                <c:pt idx="2307">
                  <c:v>2,307.00</c:v>
                </c:pt>
                <c:pt idx="2308">
                  <c:v>2,308.01</c:v>
                </c:pt>
                <c:pt idx="2309">
                  <c:v>2,309.01</c:v>
                </c:pt>
                <c:pt idx="2310">
                  <c:v>2,310.01</c:v>
                </c:pt>
                <c:pt idx="2311">
                  <c:v>2,311.00</c:v>
                </c:pt>
                <c:pt idx="2312">
                  <c:v>2,312.01</c:v>
                </c:pt>
                <c:pt idx="2313">
                  <c:v>2,313.01</c:v>
                </c:pt>
                <c:pt idx="2314">
                  <c:v>2,314.00</c:v>
                </c:pt>
                <c:pt idx="2315">
                  <c:v>2,315.00</c:v>
                </c:pt>
                <c:pt idx="2316">
                  <c:v>2,316.01</c:v>
                </c:pt>
                <c:pt idx="2317">
                  <c:v>2,317.01</c:v>
                </c:pt>
                <c:pt idx="2318">
                  <c:v>2,318.00</c:v>
                </c:pt>
                <c:pt idx="2319">
                  <c:v>2,319.01</c:v>
                </c:pt>
                <c:pt idx="2320">
                  <c:v>2,320.01</c:v>
                </c:pt>
                <c:pt idx="2321">
                  <c:v>2,321.01</c:v>
                </c:pt>
                <c:pt idx="2322">
                  <c:v>2,322.00</c:v>
                </c:pt>
                <c:pt idx="2323">
                  <c:v>2,323.01</c:v>
                </c:pt>
                <c:pt idx="2324">
                  <c:v>2,324.01</c:v>
                </c:pt>
                <c:pt idx="2325">
                  <c:v>2,325.00</c:v>
                </c:pt>
                <c:pt idx="2326">
                  <c:v>2,326.00</c:v>
                </c:pt>
                <c:pt idx="2327">
                  <c:v>2,327.01</c:v>
                </c:pt>
                <c:pt idx="2328">
                  <c:v>2,328.01</c:v>
                </c:pt>
                <c:pt idx="2329">
                  <c:v>2,329.00</c:v>
                </c:pt>
                <c:pt idx="2330">
                  <c:v>2,330.01</c:v>
                </c:pt>
                <c:pt idx="2331">
                  <c:v>2,331.01</c:v>
                </c:pt>
                <c:pt idx="2332">
                  <c:v>2,332.01</c:v>
                </c:pt>
                <c:pt idx="2333">
                  <c:v>2,333.00</c:v>
                </c:pt>
                <c:pt idx="2334">
                  <c:v>2,334.01</c:v>
                </c:pt>
                <c:pt idx="2335">
                  <c:v>2,335.01</c:v>
                </c:pt>
                <c:pt idx="2336">
                  <c:v>2,336.00</c:v>
                </c:pt>
                <c:pt idx="2337">
                  <c:v>2,337.00</c:v>
                </c:pt>
                <c:pt idx="2338">
                  <c:v>2,338.01</c:v>
                </c:pt>
                <c:pt idx="2339">
                  <c:v>2,339.01</c:v>
                </c:pt>
                <c:pt idx="2340">
                  <c:v>2,340.00</c:v>
                </c:pt>
                <c:pt idx="2341">
                  <c:v>2,341.01</c:v>
                </c:pt>
                <c:pt idx="2342">
                  <c:v>2,342.01</c:v>
                </c:pt>
                <c:pt idx="2343">
                  <c:v>2,343.00</c:v>
                </c:pt>
                <c:pt idx="2344">
                  <c:v>2,344.00</c:v>
                </c:pt>
                <c:pt idx="2345">
                  <c:v>2,345.01</c:v>
                </c:pt>
                <c:pt idx="2346">
                  <c:v>2,346.01</c:v>
                </c:pt>
                <c:pt idx="2347">
                  <c:v>2,347.00</c:v>
                </c:pt>
                <c:pt idx="2348">
                  <c:v>2,348.01</c:v>
                </c:pt>
                <c:pt idx="2349">
                  <c:v>2,349.01</c:v>
                </c:pt>
                <c:pt idx="2350">
                  <c:v>2,350.01</c:v>
                </c:pt>
                <c:pt idx="2351">
                  <c:v>2,351.00</c:v>
                </c:pt>
                <c:pt idx="2352">
                  <c:v>2,352.01</c:v>
                </c:pt>
                <c:pt idx="2353">
                  <c:v>2,353.01</c:v>
                </c:pt>
                <c:pt idx="2354">
                  <c:v>2,354.00</c:v>
                </c:pt>
                <c:pt idx="2355">
                  <c:v>2,355.00</c:v>
                </c:pt>
                <c:pt idx="2356">
                  <c:v>2,356.01</c:v>
                </c:pt>
                <c:pt idx="2357">
                  <c:v>2,357.01</c:v>
                </c:pt>
                <c:pt idx="2358">
                  <c:v>2,358.00</c:v>
                </c:pt>
                <c:pt idx="2359">
                  <c:v>2,359.01</c:v>
                </c:pt>
                <c:pt idx="2360">
                  <c:v>2,360.01</c:v>
                </c:pt>
                <c:pt idx="2361">
                  <c:v>2,361.01</c:v>
                </c:pt>
                <c:pt idx="2362">
                  <c:v>2,362.00</c:v>
                </c:pt>
                <c:pt idx="2363">
                  <c:v>2,363.01</c:v>
                </c:pt>
                <c:pt idx="2364">
                  <c:v>2,364.01</c:v>
                </c:pt>
                <c:pt idx="2365">
                  <c:v>2,365.00</c:v>
                </c:pt>
                <c:pt idx="2366">
                  <c:v>2,366.00</c:v>
                </c:pt>
                <c:pt idx="2367">
                  <c:v>2,367.01</c:v>
                </c:pt>
                <c:pt idx="2368">
                  <c:v>2,368.01</c:v>
                </c:pt>
                <c:pt idx="2369">
                  <c:v>2,369.00</c:v>
                </c:pt>
                <c:pt idx="2370">
                  <c:v>2,370.01</c:v>
                </c:pt>
                <c:pt idx="2371">
                  <c:v>2,371.01</c:v>
                </c:pt>
                <c:pt idx="2372">
                  <c:v>2,372.01</c:v>
                </c:pt>
                <c:pt idx="2373">
                  <c:v>2,373.00</c:v>
                </c:pt>
                <c:pt idx="2374">
                  <c:v>2,374.01</c:v>
                </c:pt>
                <c:pt idx="2375">
                  <c:v>2,375.01</c:v>
                </c:pt>
                <c:pt idx="2376">
                  <c:v>2,376.00</c:v>
                </c:pt>
                <c:pt idx="2377">
                  <c:v>2,377.01</c:v>
                </c:pt>
                <c:pt idx="2378">
                  <c:v>2,378.01</c:v>
                </c:pt>
                <c:pt idx="2379">
                  <c:v>2,379.01</c:v>
                </c:pt>
                <c:pt idx="2380">
                  <c:v>2,380.00</c:v>
                </c:pt>
                <c:pt idx="2381">
                  <c:v>2,381.01</c:v>
                </c:pt>
                <c:pt idx="2382">
                  <c:v>2,382.01</c:v>
                </c:pt>
                <c:pt idx="2383">
                  <c:v>2,383.00</c:v>
                </c:pt>
                <c:pt idx="2384">
                  <c:v>2,384.00</c:v>
                </c:pt>
                <c:pt idx="2385">
                  <c:v>2,385.01</c:v>
                </c:pt>
                <c:pt idx="2386">
                  <c:v>2,386.01</c:v>
                </c:pt>
                <c:pt idx="2387">
                  <c:v>2,387.00</c:v>
                </c:pt>
                <c:pt idx="2388">
                  <c:v>2,388.01</c:v>
                </c:pt>
                <c:pt idx="2389">
                  <c:v>2,389.01</c:v>
                </c:pt>
                <c:pt idx="2390">
                  <c:v>2,390.01</c:v>
                </c:pt>
                <c:pt idx="2391">
                  <c:v>2,391.00</c:v>
                </c:pt>
                <c:pt idx="2392">
                  <c:v>2,392.01</c:v>
                </c:pt>
                <c:pt idx="2393">
                  <c:v>2,393.01</c:v>
                </c:pt>
                <c:pt idx="2394">
                  <c:v>2,394.00</c:v>
                </c:pt>
                <c:pt idx="2395">
                  <c:v>2,395.00</c:v>
                </c:pt>
                <c:pt idx="2396">
                  <c:v>2,396.01</c:v>
                </c:pt>
                <c:pt idx="2397">
                  <c:v>2,397.01</c:v>
                </c:pt>
                <c:pt idx="2398">
                  <c:v>2,398.00</c:v>
                </c:pt>
                <c:pt idx="2399">
                  <c:v>2,399.01</c:v>
                </c:pt>
                <c:pt idx="2400">
                  <c:v>2,400.01</c:v>
                </c:pt>
                <c:pt idx="2401">
                  <c:v>2,401.01</c:v>
                </c:pt>
                <c:pt idx="2402">
                  <c:v>2,402.00</c:v>
                </c:pt>
                <c:pt idx="2403">
                  <c:v>2,403.01</c:v>
                </c:pt>
                <c:pt idx="2404">
                  <c:v>2,404.01</c:v>
                </c:pt>
                <c:pt idx="2405">
                  <c:v>2,405.00</c:v>
                </c:pt>
                <c:pt idx="2406">
                  <c:v>2,406.00</c:v>
                </c:pt>
                <c:pt idx="2407">
                  <c:v>2,407.01</c:v>
                </c:pt>
                <c:pt idx="2408">
                  <c:v>2,408.01</c:v>
                </c:pt>
                <c:pt idx="2409">
                  <c:v>2,409.00</c:v>
                </c:pt>
                <c:pt idx="2410">
                  <c:v>2,410.01</c:v>
                </c:pt>
                <c:pt idx="2411">
                  <c:v>2,411.01</c:v>
                </c:pt>
                <c:pt idx="2412">
                  <c:v>2,412.01</c:v>
                </c:pt>
                <c:pt idx="2413">
                  <c:v>2,413.00</c:v>
                </c:pt>
                <c:pt idx="2414">
                  <c:v>2,414.01</c:v>
                </c:pt>
                <c:pt idx="2415">
                  <c:v>2,415.01</c:v>
                </c:pt>
                <c:pt idx="2416">
                  <c:v>2,416.00</c:v>
                </c:pt>
                <c:pt idx="2417">
                  <c:v>2,417.00</c:v>
                </c:pt>
                <c:pt idx="2418">
                  <c:v>2,418.01</c:v>
                </c:pt>
                <c:pt idx="2419">
                  <c:v>2,419.01</c:v>
                </c:pt>
                <c:pt idx="2420">
                  <c:v>2,420.00</c:v>
                </c:pt>
                <c:pt idx="2421">
                  <c:v>2,421.01</c:v>
                </c:pt>
                <c:pt idx="2422">
                  <c:v>2,422.01</c:v>
                </c:pt>
                <c:pt idx="2423">
                  <c:v>2,423.01</c:v>
                </c:pt>
                <c:pt idx="2424">
                  <c:v>2,424.00</c:v>
                </c:pt>
                <c:pt idx="2425">
                  <c:v>2,425.01</c:v>
                </c:pt>
                <c:pt idx="2426">
                  <c:v>2,426.01</c:v>
                </c:pt>
                <c:pt idx="2427">
                  <c:v>2,427.00</c:v>
                </c:pt>
                <c:pt idx="2428">
                  <c:v>2,428.00</c:v>
                </c:pt>
                <c:pt idx="2429">
                  <c:v>2,429.01</c:v>
                </c:pt>
                <c:pt idx="2430">
                  <c:v>2,430.01</c:v>
                </c:pt>
                <c:pt idx="2431">
                  <c:v>2,431.00</c:v>
                </c:pt>
                <c:pt idx="2432">
                  <c:v>2,432.01</c:v>
                </c:pt>
                <c:pt idx="2433">
                  <c:v>2,433.01</c:v>
                </c:pt>
                <c:pt idx="2434">
                  <c:v>2,434.00</c:v>
                </c:pt>
                <c:pt idx="2435">
                  <c:v>2,435.00</c:v>
                </c:pt>
                <c:pt idx="2436">
                  <c:v>2,436.01</c:v>
                </c:pt>
                <c:pt idx="2437">
                  <c:v>2,437.01</c:v>
                </c:pt>
                <c:pt idx="2438">
                  <c:v>2,438.00</c:v>
                </c:pt>
                <c:pt idx="2439">
                  <c:v>2,439.01</c:v>
                </c:pt>
                <c:pt idx="2440">
                  <c:v>2,440.01</c:v>
                </c:pt>
                <c:pt idx="2441">
                  <c:v>2,441.01</c:v>
                </c:pt>
                <c:pt idx="2442">
                  <c:v>2,442.00</c:v>
                </c:pt>
                <c:pt idx="2443">
                  <c:v>2,443.01</c:v>
                </c:pt>
                <c:pt idx="2444">
                  <c:v>2,444.01</c:v>
                </c:pt>
                <c:pt idx="2445">
                  <c:v>2,445.00</c:v>
                </c:pt>
                <c:pt idx="2446">
                  <c:v>2,446.00</c:v>
                </c:pt>
                <c:pt idx="2447">
                  <c:v>2,447.01</c:v>
                </c:pt>
                <c:pt idx="2448">
                  <c:v>2,448.01</c:v>
                </c:pt>
                <c:pt idx="2449">
                  <c:v>2,449.00</c:v>
                </c:pt>
                <c:pt idx="2450">
                  <c:v>2,450.01</c:v>
                </c:pt>
                <c:pt idx="2451">
                  <c:v>2,451.01</c:v>
                </c:pt>
                <c:pt idx="2452">
                  <c:v>2,452.01</c:v>
                </c:pt>
                <c:pt idx="2453">
                  <c:v>2,453.00</c:v>
                </c:pt>
                <c:pt idx="2454">
                  <c:v>2,454.01</c:v>
                </c:pt>
                <c:pt idx="2455">
                  <c:v>2,455.01</c:v>
                </c:pt>
                <c:pt idx="2456">
                  <c:v>2,456.00</c:v>
                </c:pt>
                <c:pt idx="2457">
                  <c:v>2,457.00</c:v>
                </c:pt>
                <c:pt idx="2458">
                  <c:v>2,458.01</c:v>
                </c:pt>
                <c:pt idx="2459">
                  <c:v>2,459.01</c:v>
                </c:pt>
                <c:pt idx="2460">
                  <c:v>2,460.00</c:v>
                </c:pt>
                <c:pt idx="2461">
                  <c:v>2,461.01</c:v>
                </c:pt>
                <c:pt idx="2462">
                  <c:v>2,462.01</c:v>
                </c:pt>
                <c:pt idx="2463">
                  <c:v>2,463.01</c:v>
                </c:pt>
                <c:pt idx="2464">
                  <c:v>2,464.00</c:v>
                </c:pt>
                <c:pt idx="2465">
                  <c:v>2,465.01</c:v>
                </c:pt>
                <c:pt idx="2466">
                  <c:v>2,466.01</c:v>
                </c:pt>
                <c:pt idx="2467">
                  <c:v>2,467.00</c:v>
                </c:pt>
                <c:pt idx="2468">
                  <c:v>2,468.00</c:v>
                </c:pt>
                <c:pt idx="2469">
                  <c:v>2,469.01</c:v>
                </c:pt>
                <c:pt idx="2470">
                  <c:v>2,470.01</c:v>
                </c:pt>
                <c:pt idx="2471">
                  <c:v>2,471.00</c:v>
                </c:pt>
                <c:pt idx="2472">
                  <c:v>2,472.01</c:v>
                </c:pt>
                <c:pt idx="2473">
                  <c:v>2,473.01</c:v>
                </c:pt>
                <c:pt idx="2474">
                  <c:v>2,474.01</c:v>
                </c:pt>
                <c:pt idx="2475">
                  <c:v>2,475.00</c:v>
                </c:pt>
                <c:pt idx="2476">
                  <c:v>2,476.01</c:v>
                </c:pt>
                <c:pt idx="2477">
                  <c:v>2,477.01</c:v>
                </c:pt>
                <c:pt idx="2478">
                  <c:v>2,478.00</c:v>
                </c:pt>
                <c:pt idx="2479">
                  <c:v>2,479.00</c:v>
                </c:pt>
                <c:pt idx="2480">
                  <c:v>2,480.01</c:v>
                </c:pt>
                <c:pt idx="2481">
                  <c:v>2,481.01</c:v>
                </c:pt>
                <c:pt idx="2482">
                  <c:v>2,482.00</c:v>
                </c:pt>
                <c:pt idx="2483">
                  <c:v>2,483.01</c:v>
                </c:pt>
                <c:pt idx="2484">
                  <c:v>2,484.01</c:v>
                </c:pt>
                <c:pt idx="2485">
                  <c:v>2,485.01</c:v>
                </c:pt>
                <c:pt idx="2486">
                  <c:v>2,486.00</c:v>
                </c:pt>
                <c:pt idx="2487">
                  <c:v>2,487.01</c:v>
                </c:pt>
                <c:pt idx="2488">
                  <c:v>2,488.01</c:v>
                </c:pt>
                <c:pt idx="2489">
                  <c:v>2,489.00</c:v>
                </c:pt>
                <c:pt idx="2490">
                  <c:v>2,490.01</c:v>
                </c:pt>
                <c:pt idx="2491">
                  <c:v>2,491.01</c:v>
                </c:pt>
                <c:pt idx="2492">
                  <c:v>2,492.01</c:v>
                </c:pt>
                <c:pt idx="2493">
                  <c:v>2,493.00</c:v>
                </c:pt>
                <c:pt idx="2494">
                  <c:v>2,494.01</c:v>
                </c:pt>
                <c:pt idx="2495">
                  <c:v>2,495.01</c:v>
                </c:pt>
                <c:pt idx="2496">
                  <c:v>2,496.00</c:v>
                </c:pt>
                <c:pt idx="2497">
                  <c:v>2,497.00</c:v>
                </c:pt>
                <c:pt idx="2498">
                  <c:v>2,498.01</c:v>
                </c:pt>
                <c:pt idx="2499">
                  <c:v>2,499.01</c:v>
                </c:pt>
                <c:pt idx="2500">
                  <c:v>2,500.00</c:v>
                </c:pt>
                <c:pt idx="2501">
                  <c:v>2,501.01</c:v>
                </c:pt>
                <c:pt idx="2502">
                  <c:v>2,502.01</c:v>
                </c:pt>
                <c:pt idx="2503">
                  <c:v>2,503.01</c:v>
                </c:pt>
                <c:pt idx="2504">
                  <c:v>2,504.00</c:v>
                </c:pt>
                <c:pt idx="2505">
                  <c:v>2,505.01</c:v>
                </c:pt>
                <c:pt idx="2506">
                  <c:v>2,506.01</c:v>
                </c:pt>
                <c:pt idx="2507">
                  <c:v>2,507.00</c:v>
                </c:pt>
                <c:pt idx="2508">
                  <c:v>2,508.00</c:v>
                </c:pt>
                <c:pt idx="2509">
                  <c:v>2,509.01</c:v>
                </c:pt>
                <c:pt idx="2510">
                  <c:v>2,510.01</c:v>
                </c:pt>
                <c:pt idx="2511">
                  <c:v>2,511.00</c:v>
                </c:pt>
                <c:pt idx="2512">
                  <c:v>2,512.01</c:v>
                </c:pt>
                <c:pt idx="2513">
                  <c:v>2,513.01</c:v>
                </c:pt>
                <c:pt idx="2514">
                  <c:v>2,514.01</c:v>
                </c:pt>
                <c:pt idx="2515">
                  <c:v>2,515.00</c:v>
                </c:pt>
                <c:pt idx="2516">
                  <c:v>2,516.01</c:v>
                </c:pt>
                <c:pt idx="2517">
                  <c:v>2,517.01</c:v>
                </c:pt>
                <c:pt idx="2518">
                  <c:v>2,518.00</c:v>
                </c:pt>
                <c:pt idx="2519">
                  <c:v>2,519.00</c:v>
                </c:pt>
                <c:pt idx="2520">
                  <c:v>2,520.01</c:v>
                </c:pt>
                <c:pt idx="2521">
                  <c:v>2,521.01</c:v>
                </c:pt>
                <c:pt idx="2522">
                  <c:v>2,522.00</c:v>
                </c:pt>
                <c:pt idx="2523">
                  <c:v>2,523.01</c:v>
                </c:pt>
                <c:pt idx="2524">
                  <c:v>2,524.01</c:v>
                </c:pt>
                <c:pt idx="2525">
                  <c:v>2,525.01</c:v>
                </c:pt>
                <c:pt idx="2526">
                  <c:v>2,526.00</c:v>
                </c:pt>
                <c:pt idx="2527">
                  <c:v>2,527.01</c:v>
                </c:pt>
                <c:pt idx="2528">
                  <c:v>2,528.01</c:v>
                </c:pt>
                <c:pt idx="2529">
                  <c:v>2,529.00</c:v>
                </c:pt>
                <c:pt idx="2530">
                  <c:v>2,530.00</c:v>
                </c:pt>
                <c:pt idx="2531">
                  <c:v>2,531.01</c:v>
                </c:pt>
                <c:pt idx="2532">
                  <c:v>2,532.01</c:v>
                </c:pt>
                <c:pt idx="2533">
                  <c:v>2,533.00</c:v>
                </c:pt>
                <c:pt idx="2534">
                  <c:v>2,534.01</c:v>
                </c:pt>
                <c:pt idx="2535">
                  <c:v>2,535.01</c:v>
                </c:pt>
                <c:pt idx="2536">
                  <c:v>2,536.01</c:v>
                </c:pt>
                <c:pt idx="2537">
                  <c:v>2,537.00</c:v>
                </c:pt>
                <c:pt idx="2538">
                  <c:v>2,538.01</c:v>
                </c:pt>
                <c:pt idx="2539">
                  <c:v>2,539.01</c:v>
                </c:pt>
                <c:pt idx="2540">
                  <c:v>2,540.00</c:v>
                </c:pt>
                <c:pt idx="2541">
                  <c:v>2,541.00</c:v>
                </c:pt>
                <c:pt idx="2542">
                  <c:v>2,542.01</c:v>
                </c:pt>
                <c:pt idx="2543">
                  <c:v>2,543.01</c:v>
                </c:pt>
                <c:pt idx="2544">
                  <c:v>2,544.00</c:v>
                </c:pt>
                <c:pt idx="2545">
                  <c:v>2,545.01</c:v>
                </c:pt>
                <c:pt idx="2546">
                  <c:v>2,546.01</c:v>
                </c:pt>
                <c:pt idx="2547">
                  <c:v>2,547.00</c:v>
                </c:pt>
                <c:pt idx="2548">
                  <c:v>2,548.00</c:v>
                </c:pt>
                <c:pt idx="2549">
                  <c:v>2,549.01</c:v>
                </c:pt>
                <c:pt idx="2550">
                  <c:v>2,550.01</c:v>
                </c:pt>
                <c:pt idx="2551">
                  <c:v>2,551.00</c:v>
                </c:pt>
                <c:pt idx="2552">
                  <c:v>2,552.01</c:v>
                </c:pt>
                <c:pt idx="2553">
                  <c:v>2,553.01</c:v>
                </c:pt>
                <c:pt idx="2554">
                  <c:v>2,554.01</c:v>
                </c:pt>
                <c:pt idx="2555">
                  <c:v>2,555.00</c:v>
                </c:pt>
                <c:pt idx="2556">
                  <c:v>2,556.01</c:v>
                </c:pt>
                <c:pt idx="2557">
                  <c:v>2,557.01</c:v>
                </c:pt>
                <c:pt idx="2558">
                  <c:v>2,558.00</c:v>
                </c:pt>
                <c:pt idx="2559">
                  <c:v>2,559.00</c:v>
                </c:pt>
                <c:pt idx="2560">
                  <c:v>2,560.01</c:v>
                </c:pt>
                <c:pt idx="2561">
                  <c:v>2,561.01</c:v>
                </c:pt>
                <c:pt idx="2562">
                  <c:v>2,562.00</c:v>
                </c:pt>
                <c:pt idx="2563">
                  <c:v>2,563.01</c:v>
                </c:pt>
                <c:pt idx="2564">
                  <c:v>2,564.01</c:v>
                </c:pt>
                <c:pt idx="2565">
                  <c:v>2,565.01</c:v>
                </c:pt>
                <c:pt idx="2566">
                  <c:v>2,566.00</c:v>
                </c:pt>
                <c:pt idx="2567">
                  <c:v>2,567.01</c:v>
                </c:pt>
                <c:pt idx="2568">
                  <c:v>2,568.01</c:v>
                </c:pt>
                <c:pt idx="2569">
                  <c:v>2,569.00</c:v>
                </c:pt>
                <c:pt idx="2570">
                  <c:v>2,570.00</c:v>
                </c:pt>
                <c:pt idx="2571">
                  <c:v>2,571.01</c:v>
                </c:pt>
                <c:pt idx="2572">
                  <c:v>2,572.01</c:v>
                </c:pt>
                <c:pt idx="2573">
                  <c:v>2,573.00</c:v>
                </c:pt>
                <c:pt idx="2574">
                  <c:v>2,574.01</c:v>
                </c:pt>
                <c:pt idx="2575">
                  <c:v>2,575.01</c:v>
                </c:pt>
                <c:pt idx="2576">
                  <c:v>2,576.01</c:v>
                </c:pt>
                <c:pt idx="2577">
                  <c:v>2,577.00</c:v>
                </c:pt>
                <c:pt idx="2578">
                  <c:v>2,578.01</c:v>
                </c:pt>
                <c:pt idx="2579">
                  <c:v>2,579.01</c:v>
                </c:pt>
                <c:pt idx="2580">
                  <c:v>2,580.00</c:v>
                </c:pt>
                <c:pt idx="2581">
                  <c:v>2,581.00</c:v>
                </c:pt>
                <c:pt idx="2582">
                  <c:v>2,582.01</c:v>
                </c:pt>
                <c:pt idx="2583">
                  <c:v>2,583.01</c:v>
                </c:pt>
                <c:pt idx="2584">
                  <c:v>2,584.00</c:v>
                </c:pt>
                <c:pt idx="2585">
                  <c:v>2,585.01</c:v>
                </c:pt>
                <c:pt idx="2586">
                  <c:v>2,586.01</c:v>
                </c:pt>
                <c:pt idx="2587">
                  <c:v>2,587.01</c:v>
                </c:pt>
                <c:pt idx="2588">
                  <c:v>2,588.00</c:v>
                </c:pt>
                <c:pt idx="2589">
                  <c:v>2,589.01</c:v>
                </c:pt>
                <c:pt idx="2590">
                  <c:v>2,590.01</c:v>
                </c:pt>
                <c:pt idx="2591">
                  <c:v>2,591.00</c:v>
                </c:pt>
                <c:pt idx="2592">
                  <c:v>2,592.00</c:v>
                </c:pt>
                <c:pt idx="2593">
                  <c:v>2,593.01</c:v>
                </c:pt>
                <c:pt idx="2594">
                  <c:v>2,594.01</c:v>
                </c:pt>
                <c:pt idx="2595">
                  <c:v>2,595.00</c:v>
                </c:pt>
                <c:pt idx="2596">
                  <c:v>2,596.01</c:v>
                </c:pt>
                <c:pt idx="2597">
                  <c:v>2,597.01</c:v>
                </c:pt>
                <c:pt idx="2598">
                  <c:v>2,598.01</c:v>
                </c:pt>
                <c:pt idx="2599">
                  <c:v>2,599.00</c:v>
                </c:pt>
                <c:pt idx="2600">
                  <c:v>2,600.01</c:v>
                </c:pt>
                <c:pt idx="2601">
                  <c:v>2,601.01</c:v>
                </c:pt>
                <c:pt idx="2602">
                  <c:v>2,602.00</c:v>
                </c:pt>
                <c:pt idx="2603">
                  <c:v>2,603.01</c:v>
                </c:pt>
                <c:pt idx="2604">
                  <c:v>2,604.01</c:v>
                </c:pt>
                <c:pt idx="2605">
                  <c:v>2,605.01</c:v>
                </c:pt>
                <c:pt idx="2606">
                  <c:v>2,606.00</c:v>
                </c:pt>
                <c:pt idx="2607">
                  <c:v>2,607.01</c:v>
                </c:pt>
                <c:pt idx="2608">
                  <c:v>2,608.01</c:v>
                </c:pt>
                <c:pt idx="2609">
                  <c:v>2,609.00</c:v>
                </c:pt>
                <c:pt idx="2610">
                  <c:v>2,610.00</c:v>
                </c:pt>
                <c:pt idx="2611">
                  <c:v>2,611.01</c:v>
                </c:pt>
                <c:pt idx="2612">
                  <c:v>2,612.01</c:v>
                </c:pt>
                <c:pt idx="2613">
                  <c:v>2,613.00</c:v>
                </c:pt>
                <c:pt idx="2614">
                  <c:v>2,614.01</c:v>
                </c:pt>
                <c:pt idx="2615">
                  <c:v>2,615.01</c:v>
                </c:pt>
                <c:pt idx="2616">
                  <c:v>2,616.01</c:v>
                </c:pt>
                <c:pt idx="2617">
                  <c:v>2,617.00</c:v>
                </c:pt>
                <c:pt idx="2618">
                  <c:v>2,618.01</c:v>
                </c:pt>
                <c:pt idx="2619">
                  <c:v>2,619.01</c:v>
                </c:pt>
                <c:pt idx="2620">
                  <c:v>2,620.00</c:v>
                </c:pt>
                <c:pt idx="2621">
                  <c:v>2,621.00</c:v>
                </c:pt>
                <c:pt idx="2622">
                  <c:v>2,622.01</c:v>
                </c:pt>
                <c:pt idx="2623">
                  <c:v>2,623.01</c:v>
                </c:pt>
                <c:pt idx="2624">
                  <c:v>2,624.00</c:v>
                </c:pt>
                <c:pt idx="2625">
                  <c:v>2,625.01</c:v>
                </c:pt>
                <c:pt idx="2626">
                  <c:v>2,626.01</c:v>
                </c:pt>
                <c:pt idx="2627">
                  <c:v>2,627.01</c:v>
                </c:pt>
                <c:pt idx="2628">
                  <c:v>2,628.00</c:v>
                </c:pt>
                <c:pt idx="2629">
                  <c:v>2,629.01</c:v>
                </c:pt>
                <c:pt idx="2630">
                  <c:v>2,630.01</c:v>
                </c:pt>
                <c:pt idx="2631">
                  <c:v>2,631.00</c:v>
                </c:pt>
                <c:pt idx="2632">
                  <c:v>2,632.00</c:v>
                </c:pt>
                <c:pt idx="2633">
                  <c:v>2,633.01</c:v>
                </c:pt>
                <c:pt idx="2634">
                  <c:v>2,634.01</c:v>
                </c:pt>
                <c:pt idx="2635">
                  <c:v>2,635.00</c:v>
                </c:pt>
                <c:pt idx="2636">
                  <c:v>2,636.01</c:v>
                </c:pt>
                <c:pt idx="2637">
                  <c:v>2,637.01</c:v>
                </c:pt>
                <c:pt idx="2638">
                  <c:v>2,638.01</c:v>
                </c:pt>
                <c:pt idx="2639">
                  <c:v>2,639.00</c:v>
                </c:pt>
                <c:pt idx="2640">
                  <c:v>2,640.01</c:v>
                </c:pt>
                <c:pt idx="2641">
                  <c:v>2,641.01</c:v>
                </c:pt>
                <c:pt idx="2642">
                  <c:v>2,642.00</c:v>
                </c:pt>
                <c:pt idx="2643">
                  <c:v>2,643.01</c:v>
                </c:pt>
                <c:pt idx="2644">
                  <c:v>2,644.01</c:v>
                </c:pt>
                <c:pt idx="2645">
                  <c:v>2,645.01</c:v>
                </c:pt>
                <c:pt idx="2646">
                  <c:v>2,646.00</c:v>
                </c:pt>
                <c:pt idx="2647">
                  <c:v>2,647.01</c:v>
                </c:pt>
                <c:pt idx="2648">
                  <c:v>2,648.01</c:v>
                </c:pt>
                <c:pt idx="2649">
                  <c:v>2,649.00</c:v>
                </c:pt>
                <c:pt idx="2650">
                  <c:v>2,650.00</c:v>
                </c:pt>
                <c:pt idx="2651">
                  <c:v>2,651.01</c:v>
                </c:pt>
                <c:pt idx="2652">
                  <c:v>2,652.01</c:v>
                </c:pt>
                <c:pt idx="2653">
                  <c:v>2,653.00</c:v>
                </c:pt>
                <c:pt idx="2654">
                  <c:v>2,654.01</c:v>
                </c:pt>
                <c:pt idx="2655">
                  <c:v>2,655.01</c:v>
                </c:pt>
                <c:pt idx="2656">
                  <c:v>2,656.01</c:v>
                </c:pt>
                <c:pt idx="2657">
                  <c:v>2,657.00</c:v>
                </c:pt>
                <c:pt idx="2658">
                  <c:v>2,658.01</c:v>
                </c:pt>
                <c:pt idx="2659">
                  <c:v>2,659.01</c:v>
                </c:pt>
                <c:pt idx="2660">
                  <c:v>2,660.00</c:v>
                </c:pt>
                <c:pt idx="2661">
                  <c:v>2,661.00</c:v>
                </c:pt>
                <c:pt idx="2662">
                  <c:v>2,662.01</c:v>
                </c:pt>
                <c:pt idx="2663">
                  <c:v>2,663.01</c:v>
                </c:pt>
                <c:pt idx="2664">
                  <c:v>2,664.00</c:v>
                </c:pt>
                <c:pt idx="2665">
                  <c:v>2,665.01</c:v>
                </c:pt>
                <c:pt idx="2666">
                  <c:v>2,666.01</c:v>
                </c:pt>
                <c:pt idx="2667">
                  <c:v>2,667.01</c:v>
                </c:pt>
                <c:pt idx="2668">
                  <c:v>2,668.00</c:v>
                </c:pt>
                <c:pt idx="2669">
                  <c:v>2,669.01</c:v>
                </c:pt>
                <c:pt idx="2670">
                  <c:v>2,670.01</c:v>
                </c:pt>
                <c:pt idx="2671">
                  <c:v>2,671.00</c:v>
                </c:pt>
                <c:pt idx="2672">
                  <c:v>2,672.00</c:v>
                </c:pt>
                <c:pt idx="2673">
                  <c:v>2,673.01</c:v>
                </c:pt>
                <c:pt idx="2674">
                  <c:v>2,674.01</c:v>
                </c:pt>
                <c:pt idx="2675">
                  <c:v>2,675.00</c:v>
                </c:pt>
                <c:pt idx="2676">
                  <c:v>2,676.01</c:v>
                </c:pt>
                <c:pt idx="2677">
                  <c:v>2,677.01</c:v>
                </c:pt>
                <c:pt idx="2678">
                  <c:v>2,678.00</c:v>
                </c:pt>
                <c:pt idx="2679">
                  <c:v>2,679.00</c:v>
                </c:pt>
                <c:pt idx="2680">
                  <c:v>2,680.01</c:v>
                </c:pt>
                <c:pt idx="2681">
                  <c:v>2,681.01</c:v>
                </c:pt>
                <c:pt idx="2682">
                  <c:v>2,682.00</c:v>
                </c:pt>
                <c:pt idx="2683">
                  <c:v>2,683.01</c:v>
                </c:pt>
                <c:pt idx="2684">
                  <c:v>2,684.01</c:v>
                </c:pt>
                <c:pt idx="2685">
                  <c:v>2,685.01</c:v>
                </c:pt>
                <c:pt idx="2686">
                  <c:v>2,686.00</c:v>
                </c:pt>
                <c:pt idx="2687">
                  <c:v>2,687.01</c:v>
                </c:pt>
                <c:pt idx="2688">
                  <c:v>2,688.01</c:v>
                </c:pt>
                <c:pt idx="2689">
                  <c:v>2,689.01</c:v>
                </c:pt>
                <c:pt idx="2690">
                  <c:v>2,690.00</c:v>
                </c:pt>
                <c:pt idx="2691">
                  <c:v>2,691.01</c:v>
                </c:pt>
                <c:pt idx="2692">
                  <c:v>2,692.01</c:v>
                </c:pt>
                <c:pt idx="2693">
                  <c:v>2,693.00</c:v>
                </c:pt>
                <c:pt idx="2694">
                  <c:v>2,694.00</c:v>
                </c:pt>
                <c:pt idx="2695">
                  <c:v>2,695.01</c:v>
                </c:pt>
                <c:pt idx="2696">
                  <c:v>2,696.01</c:v>
                </c:pt>
                <c:pt idx="2697">
                  <c:v>2,697.00</c:v>
                </c:pt>
                <c:pt idx="2698">
                  <c:v>2,698.01</c:v>
                </c:pt>
                <c:pt idx="2699">
                  <c:v>2,699.01</c:v>
                </c:pt>
                <c:pt idx="2700">
                  <c:v>2,700.00</c:v>
                </c:pt>
                <c:pt idx="2701">
                  <c:v>2,701.00</c:v>
                </c:pt>
                <c:pt idx="2702">
                  <c:v>2,702.01</c:v>
                </c:pt>
                <c:pt idx="2703">
                  <c:v>2,703.01</c:v>
                </c:pt>
                <c:pt idx="2704">
                  <c:v>2,704.00</c:v>
                </c:pt>
                <c:pt idx="2705">
                  <c:v>2,705.01</c:v>
                </c:pt>
                <c:pt idx="2706">
                  <c:v>2,706.01</c:v>
                </c:pt>
                <c:pt idx="2707">
                  <c:v>2,707.01</c:v>
                </c:pt>
                <c:pt idx="2708">
                  <c:v>2,708.00</c:v>
                </c:pt>
                <c:pt idx="2709">
                  <c:v>2,709.01</c:v>
                </c:pt>
                <c:pt idx="2710">
                  <c:v>2,710.01</c:v>
                </c:pt>
                <c:pt idx="2711">
                  <c:v>2,711.00</c:v>
                </c:pt>
                <c:pt idx="2712">
                  <c:v>2,712.00</c:v>
                </c:pt>
                <c:pt idx="2713">
                  <c:v>2,713.01</c:v>
                </c:pt>
                <c:pt idx="2714">
                  <c:v>2,714.01</c:v>
                </c:pt>
                <c:pt idx="2715">
                  <c:v>2,715.00</c:v>
                </c:pt>
                <c:pt idx="2716">
                  <c:v>2,716.01</c:v>
                </c:pt>
                <c:pt idx="2717">
                  <c:v>2,717.01</c:v>
                </c:pt>
                <c:pt idx="2718">
                  <c:v>2,718.01</c:v>
                </c:pt>
                <c:pt idx="2719">
                  <c:v>2,719.00</c:v>
                </c:pt>
                <c:pt idx="2720">
                  <c:v>2,720.01</c:v>
                </c:pt>
                <c:pt idx="2721">
                  <c:v>2,721.01</c:v>
                </c:pt>
                <c:pt idx="2722">
                  <c:v>2,722.00</c:v>
                </c:pt>
                <c:pt idx="2723">
                  <c:v>2,723.00</c:v>
                </c:pt>
                <c:pt idx="2724">
                  <c:v>2,724.01</c:v>
                </c:pt>
                <c:pt idx="2725">
                  <c:v>2,725.01</c:v>
                </c:pt>
                <c:pt idx="2726">
                  <c:v>2,726.00</c:v>
                </c:pt>
                <c:pt idx="2727">
                  <c:v>2,727.01</c:v>
                </c:pt>
                <c:pt idx="2728">
                  <c:v>2,728.01</c:v>
                </c:pt>
                <c:pt idx="2729">
                  <c:v>2,729.01</c:v>
                </c:pt>
                <c:pt idx="2730">
                  <c:v>2,730.00</c:v>
                </c:pt>
                <c:pt idx="2731">
                  <c:v>2,731.01</c:v>
                </c:pt>
                <c:pt idx="2732">
                  <c:v>2,732.01</c:v>
                </c:pt>
                <c:pt idx="2733">
                  <c:v>2,733.00</c:v>
                </c:pt>
                <c:pt idx="2734">
                  <c:v>2,734.01</c:v>
                </c:pt>
                <c:pt idx="2735">
                  <c:v>2,735.01</c:v>
                </c:pt>
                <c:pt idx="2736">
                  <c:v>2,736.01</c:v>
                </c:pt>
                <c:pt idx="2737">
                  <c:v>2,737.00</c:v>
                </c:pt>
                <c:pt idx="2738">
                  <c:v>2,738.01</c:v>
                </c:pt>
                <c:pt idx="2739">
                  <c:v>2,739.01</c:v>
                </c:pt>
                <c:pt idx="2740">
                  <c:v>2,740.00</c:v>
                </c:pt>
                <c:pt idx="2741">
                  <c:v>2,741.00</c:v>
                </c:pt>
                <c:pt idx="2742">
                  <c:v>2,742.01</c:v>
                </c:pt>
                <c:pt idx="2743">
                  <c:v>2,743.01</c:v>
                </c:pt>
                <c:pt idx="2744">
                  <c:v>2,744.00</c:v>
                </c:pt>
                <c:pt idx="2745">
                  <c:v>2,745.01</c:v>
                </c:pt>
                <c:pt idx="2746">
                  <c:v>2,746.01</c:v>
                </c:pt>
                <c:pt idx="2747">
                  <c:v>2,747.01</c:v>
                </c:pt>
                <c:pt idx="2748">
                  <c:v>2,748.00</c:v>
                </c:pt>
                <c:pt idx="2749">
                  <c:v>2,749.01</c:v>
                </c:pt>
                <c:pt idx="2750">
                  <c:v>2,750.01</c:v>
                </c:pt>
                <c:pt idx="2751">
                  <c:v>2,751.00</c:v>
                </c:pt>
                <c:pt idx="2752">
                  <c:v>2,752.00</c:v>
                </c:pt>
                <c:pt idx="2753">
                  <c:v>2,753.01</c:v>
                </c:pt>
                <c:pt idx="2754">
                  <c:v>2,754.01</c:v>
                </c:pt>
                <c:pt idx="2755">
                  <c:v>2,755.00</c:v>
                </c:pt>
                <c:pt idx="2756">
                  <c:v>2,756.01</c:v>
                </c:pt>
                <c:pt idx="2757">
                  <c:v>2,757.01</c:v>
                </c:pt>
                <c:pt idx="2758">
                  <c:v>2,758.01</c:v>
                </c:pt>
                <c:pt idx="2759">
                  <c:v>2,759.00</c:v>
                </c:pt>
                <c:pt idx="2760">
                  <c:v>2,760.01</c:v>
                </c:pt>
                <c:pt idx="2761">
                  <c:v>2,761.01</c:v>
                </c:pt>
                <c:pt idx="2762">
                  <c:v>2,762.00</c:v>
                </c:pt>
                <c:pt idx="2763">
                  <c:v>2,763.00</c:v>
                </c:pt>
                <c:pt idx="2764">
                  <c:v>2,764.01</c:v>
                </c:pt>
                <c:pt idx="2765">
                  <c:v>2,765.01</c:v>
                </c:pt>
                <c:pt idx="2766">
                  <c:v>2,766.00</c:v>
                </c:pt>
                <c:pt idx="2767">
                  <c:v>2,767.01</c:v>
                </c:pt>
                <c:pt idx="2768">
                  <c:v>2,768.01</c:v>
                </c:pt>
                <c:pt idx="2769">
                  <c:v>2,769.01</c:v>
                </c:pt>
                <c:pt idx="2770">
                  <c:v>2,770.00</c:v>
                </c:pt>
                <c:pt idx="2771">
                  <c:v>2,771.01</c:v>
                </c:pt>
                <c:pt idx="2772">
                  <c:v>2,772.01</c:v>
                </c:pt>
                <c:pt idx="2773">
                  <c:v>2,773.00</c:v>
                </c:pt>
                <c:pt idx="2774">
                  <c:v>2,774.00</c:v>
                </c:pt>
                <c:pt idx="2775">
                  <c:v>2,775.01</c:v>
                </c:pt>
                <c:pt idx="2776">
                  <c:v>2,776.01</c:v>
                </c:pt>
                <c:pt idx="2777">
                  <c:v>2,777.00</c:v>
                </c:pt>
                <c:pt idx="2778">
                  <c:v>2,778.01</c:v>
                </c:pt>
                <c:pt idx="2779">
                  <c:v>2,779.01</c:v>
                </c:pt>
                <c:pt idx="2780">
                  <c:v>2,780.00</c:v>
                </c:pt>
                <c:pt idx="2781">
                  <c:v>2,781.00</c:v>
                </c:pt>
                <c:pt idx="2782">
                  <c:v>2,782.01</c:v>
                </c:pt>
                <c:pt idx="2783">
                  <c:v>2,783.01</c:v>
                </c:pt>
                <c:pt idx="2784">
                  <c:v>2,784.00</c:v>
                </c:pt>
                <c:pt idx="2785">
                  <c:v>2,785.01</c:v>
                </c:pt>
                <c:pt idx="2786">
                  <c:v>2,786.01</c:v>
                </c:pt>
                <c:pt idx="2787">
                  <c:v>2,787.01</c:v>
                </c:pt>
                <c:pt idx="2788">
                  <c:v>2,788.00</c:v>
                </c:pt>
                <c:pt idx="2789">
                  <c:v>2,789.01</c:v>
                </c:pt>
                <c:pt idx="2790">
                  <c:v>2,790.01</c:v>
                </c:pt>
                <c:pt idx="2791">
                  <c:v>2,791.00</c:v>
                </c:pt>
                <c:pt idx="2792">
                  <c:v>2,792.00</c:v>
                </c:pt>
                <c:pt idx="2793">
                  <c:v>2,793.01</c:v>
                </c:pt>
                <c:pt idx="2794">
                  <c:v>2,794.01</c:v>
                </c:pt>
                <c:pt idx="2795">
                  <c:v>2,795.00</c:v>
                </c:pt>
                <c:pt idx="2796">
                  <c:v>2,796.01</c:v>
                </c:pt>
                <c:pt idx="2797">
                  <c:v>2,797.01</c:v>
                </c:pt>
                <c:pt idx="2798">
                  <c:v>2,798.01</c:v>
                </c:pt>
                <c:pt idx="2799">
                  <c:v>2,799.00</c:v>
                </c:pt>
                <c:pt idx="2800">
                  <c:v>2,800.01</c:v>
                </c:pt>
                <c:pt idx="2801">
                  <c:v>2,801.01</c:v>
                </c:pt>
                <c:pt idx="2802">
                  <c:v>2,802.00</c:v>
                </c:pt>
                <c:pt idx="2803">
                  <c:v>2,803.00</c:v>
                </c:pt>
                <c:pt idx="2804">
                  <c:v>2,804.01</c:v>
                </c:pt>
                <c:pt idx="2805">
                  <c:v>2,805.01</c:v>
                </c:pt>
                <c:pt idx="2806">
                  <c:v>2,806.00</c:v>
                </c:pt>
                <c:pt idx="2807">
                  <c:v>2,807.01</c:v>
                </c:pt>
                <c:pt idx="2808">
                  <c:v>2,808.01</c:v>
                </c:pt>
                <c:pt idx="2809">
                  <c:v>2,809.01</c:v>
                </c:pt>
                <c:pt idx="2810">
                  <c:v>2,810.00</c:v>
                </c:pt>
                <c:pt idx="2811">
                  <c:v>2,811.01</c:v>
                </c:pt>
                <c:pt idx="2812">
                  <c:v>2,812.01</c:v>
                </c:pt>
                <c:pt idx="2813">
                  <c:v>2,813.00</c:v>
                </c:pt>
                <c:pt idx="2814">
                  <c:v>2,814.00</c:v>
                </c:pt>
                <c:pt idx="2815">
                  <c:v>2,815.01</c:v>
                </c:pt>
                <c:pt idx="2816">
                  <c:v>2,816.01</c:v>
                </c:pt>
                <c:pt idx="2817">
                  <c:v>2,817.00</c:v>
                </c:pt>
                <c:pt idx="2818">
                  <c:v>2,818.01</c:v>
                </c:pt>
                <c:pt idx="2819">
                  <c:v>2,819.01</c:v>
                </c:pt>
                <c:pt idx="2820">
                  <c:v>2,820.01</c:v>
                </c:pt>
                <c:pt idx="2821">
                  <c:v>2,821.00</c:v>
                </c:pt>
                <c:pt idx="2822">
                  <c:v>2,822.01</c:v>
                </c:pt>
                <c:pt idx="2823">
                  <c:v>2,823.01</c:v>
                </c:pt>
                <c:pt idx="2824">
                  <c:v>2,824.00</c:v>
                </c:pt>
                <c:pt idx="2825">
                  <c:v>2,825.00</c:v>
                </c:pt>
                <c:pt idx="2826">
                  <c:v>2,826.01</c:v>
                </c:pt>
                <c:pt idx="2827">
                  <c:v>2,827.01</c:v>
                </c:pt>
                <c:pt idx="2828">
                  <c:v>2,828.00</c:v>
                </c:pt>
                <c:pt idx="2829">
                  <c:v>2,829.01</c:v>
                </c:pt>
                <c:pt idx="2830">
                  <c:v>2,830.01</c:v>
                </c:pt>
                <c:pt idx="2831">
                  <c:v>2,831.00</c:v>
                </c:pt>
                <c:pt idx="2832">
                  <c:v>2,832.00</c:v>
                </c:pt>
                <c:pt idx="2833">
                  <c:v>2,833.01</c:v>
                </c:pt>
                <c:pt idx="2834">
                  <c:v>2,834.01</c:v>
                </c:pt>
                <c:pt idx="2835">
                  <c:v>2,835.00</c:v>
                </c:pt>
                <c:pt idx="2836">
                  <c:v>2,836.00</c:v>
                </c:pt>
                <c:pt idx="2837">
                  <c:v>2,837.01</c:v>
                </c:pt>
                <c:pt idx="2838">
                  <c:v>2,838.01</c:v>
                </c:pt>
                <c:pt idx="2839">
                  <c:v>2,839.00</c:v>
                </c:pt>
                <c:pt idx="2840">
                  <c:v>2,840.01</c:v>
                </c:pt>
                <c:pt idx="2841">
                  <c:v>2,841.01</c:v>
                </c:pt>
                <c:pt idx="2842">
                  <c:v>2,842.00</c:v>
                </c:pt>
                <c:pt idx="2843">
                  <c:v>2,843.00</c:v>
                </c:pt>
                <c:pt idx="2844">
                  <c:v>2,844.01</c:v>
                </c:pt>
                <c:pt idx="2845">
                  <c:v>2,845.01</c:v>
                </c:pt>
                <c:pt idx="2846">
                  <c:v>2,846.00</c:v>
                </c:pt>
                <c:pt idx="2847">
                  <c:v>2,847.01</c:v>
                </c:pt>
                <c:pt idx="2848">
                  <c:v>2,848.01</c:v>
                </c:pt>
                <c:pt idx="2849">
                  <c:v>2,849.01</c:v>
                </c:pt>
                <c:pt idx="2850">
                  <c:v>2,850.00</c:v>
                </c:pt>
                <c:pt idx="2851">
                  <c:v>2,851.01</c:v>
                </c:pt>
                <c:pt idx="2852">
                  <c:v>2,852.01</c:v>
                </c:pt>
                <c:pt idx="2853">
                  <c:v>2,853.00</c:v>
                </c:pt>
                <c:pt idx="2854">
                  <c:v>2,854.00</c:v>
                </c:pt>
                <c:pt idx="2855">
                  <c:v>2,855.01</c:v>
                </c:pt>
                <c:pt idx="2856">
                  <c:v>2,856.01</c:v>
                </c:pt>
                <c:pt idx="2857">
                  <c:v>2,857.00</c:v>
                </c:pt>
                <c:pt idx="2858">
                  <c:v>2,858.01</c:v>
                </c:pt>
                <c:pt idx="2859">
                  <c:v>2,859.01</c:v>
                </c:pt>
                <c:pt idx="2860">
                  <c:v>2,860.01</c:v>
                </c:pt>
                <c:pt idx="2861">
                  <c:v>2,861.00</c:v>
                </c:pt>
                <c:pt idx="2862">
                  <c:v>2,862.01</c:v>
                </c:pt>
                <c:pt idx="2863">
                  <c:v>2,863.01</c:v>
                </c:pt>
                <c:pt idx="2864">
                  <c:v>2,864.00</c:v>
                </c:pt>
                <c:pt idx="2865">
                  <c:v>2,865.00</c:v>
                </c:pt>
                <c:pt idx="2866">
                  <c:v>2,866.01</c:v>
                </c:pt>
                <c:pt idx="2867">
                  <c:v>2,867.01</c:v>
                </c:pt>
                <c:pt idx="2868">
                  <c:v>2,868.00</c:v>
                </c:pt>
                <c:pt idx="2869">
                  <c:v>2,869.01</c:v>
                </c:pt>
                <c:pt idx="2870">
                  <c:v>2,870.01</c:v>
                </c:pt>
                <c:pt idx="2871">
                  <c:v>2,871.01</c:v>
                </c:pt>
                <c:pt idx="2872">
                  <c:v>2,872.00</c:v>
                </c:pt>
                <c:pt idx="2873">
                  <c:v>2,873.01</c:v>
                </c:pt>
                <c:pt idx="2874">
                  <c:v>2,874.01</c:v>
                </c:pt>
                <c:pt idx="2875">
                  <c:v>2,875.00</c:v>
                </c:pt>
                <c:pt idx="2876">
                  <c:v>2,876.00</c:v>
                </c:pt>
                <c:pt idx="2877">
                  <c:v>2,877.01</c:v>
                </c:pt>
                <c:pt idx="2878">
                  <c:v>2,878.01</c:v>
                </c:pt>
                <c:pt idx="2879">
                  <c:v>2,879.00</c:v>
                </c:pt>
                <c:pt idx="2880">
                  <c:v>2,880.01</c:v>
                </c:pt>
                <c:pt idx="2881">
                  <c:v>2,881.01</c:v>
                </c:pt>
                <c:pt idx="2882">
                  <c:v>2,882.00</c:v>
                </c:pt>
                <c:pt idx="2883">
                  <c:v>2,883.00</c:v>
                </c:pt>
                <c:pt idx="2884">
                  <c:v>2,884.01</c:v>
                </c:pt>
                <c:pt idx="2885">
                  <c:v>2,885.01</c:v>
                </c:pt>
                <c:pt idx="2886">
                  <c:v>2,886.00</c:v>
                </c:pt>
                <c:pt idx="2887">
                  <c:v>2,887.01</c:v>
                </c:pt>
                <c:pt idx="2888">
                  <c:v>2,888.01</c:v>
                </c:pt>
                <c:pt idx="2889">
                  <c:v>2,889.01</c:v>
                </c:pt>
                <c:pt idx="2890">
                  <c:v>2,890.00</c:v>
                </c:pt>
                <c:pt idx="2891">
                  <c:v>2,891.01</c:v>
                </c:pt>
                <c:pt idx="2892">
                  <c:v>2,892.01</c:v>
                </c:pt>
                <c:pt idx="2893">
                  <c:v>2,893.00</c:v>
                </c:pt>
                <c:pt idx="2894">
                  <c:v>2,894.00</c:v>
                </c:pt>
                <c:pt idx="2895">
                  <c:v>2,895.01</c:v>
                </c:pt>
                <c:pt idx="2896">
                  <c:v>2,896.01</c:v>
                </c:pt>
                <c:pt idx="2897">
                  <c:v>2,897.00</c:v>
                </c:pt>
                <c:pt idx="2898">
                  <c:v>2,898.01</c:v>
                </c:pt>
                <c:pt idx="2899">
                  <c:v>2,899.01</c:v>
                </c:pt>
                <c:pt idx="2900">
                  <c:v>2,900.01</c:v>
                </c:pt>
                <c:pt idx="2901">
                  <c:v>2,901.00</c:v>
                </c:pt>
                <c:pt idx="2902">
                  <c:v>2,902.01</c:v>
                </c:pt>
                <c:pt idx="2903">
                  <c:v>2,903.01</c:v>
                </c:pt>
                <c:pt idx="2904">
                  <c:v>2,904.00</c:v>
                </c:pt>
                <c:pt idx="2905">
                  <c:v>2,905.00</c:v>
                </c:pt>
                <c:pt idx="2906">
                  <c:v>2,906.01</c:v>
                </c:pt>
                <c:pt idx="2907">
                  <c:v>2,907.01</c:v>
                </c:pt>
                <c:pt idx="2908">
                  <c:v>2,908.00</c:v>
                </c:pt>
                <c:pt idx="2909">
                  <c:v>2,909.01</c:v>
                </c:pt>
                <c:pt idx="2910">
                  <c:v>2,910.01</c:v>
                </c:pt>
                <c:pt idx="2911">
                  <c:v>2,911.01</c:v>
                </c:pt>
                <c:pt idx="2912">
                  <c:v>2,912.00</c:v>
                </c:pt>
                <c:pt idx="2913">
                  <c:v>2,913.01</c:v>
                </c:pt>
                <c:pt idx="2914">
                  <c:v>2,914.01</c:v>
                </c:pt>
                <c:pt idx="2915">
                  <c:v>2,915.00</c:v>
                </c:pt>
                <c:pt idx="2916">
                  <c:v>2,916.01</c:v>
                </c:pt>
                <c:pt idx="2917">
                  <c:v>2,917.01</c:v>
                </c:pt>
                <c:pt idx="2918">
                  <c:v>2,918.01</c:v>
                </c:pt>
                <c:pt idx="2919">
                  <c:v>2,919.00</c:v>
                </c:pt>
                <c:pt idx="2920">
                  <c:v>2,920.01</c:v>
                </c:pt>
                <c:pt idx="2921">
                  <c:v>2,921.01</c:v>
                </c:pt>
                <c:pt idx="2922">
                  <c:v>2,922.00</c:v>
                </c:pt>
                <c:pt idx="2923">
                  <c:v>2,923.00</c:v>
                </c:pt>
                <c:pt idx="2924">
                  <c:v>2,924.01</c:v>
                </c:pt>
                <c:pt idx="2925">
                  <c:v>2,925.01</c:v>
                </c:pt>
                <c:pt idx="2926">
                  <c:v>2,926.00</c:v>
                </c:pt>
                <c:pt idx="2927">
                  <c:v>2,927.01</c:v>
                </c:pt>
                <c:pt idx="2928">
                  <c:v>2,928.01</c:v>
                </c:pt>
                <c:pt idx="2929">
                  <c:v>2,929.01</c:v>
                </c:pt>
                <c:pt idx="2930">
                  <c:v>2,930.00</c:v>
                </c:pt>
                <c:pt idx="2931">
                  <c:v>2,931.01</c:v>
                </c:pt>
                <c:pt idx="2932">
                  <c:v>2,932.01</c:v>
                </c:pt>
                <c:pt idx="2933">
                  <c:v>2,933.00</c:v>
                </c:pt>
                <c:pt idx="2934">
                  <c:v>2,934.00</c:v>
                </c:pt>
                <c:pt idx="2935">
                  <c:v>2,935.01</c:v>
                </c:pt>
                <c:pt idx="2936">
                  <c:v>2,936.01</c:v>
                </c:pt>
                <c:pt idx="2937">
                  <c:v>2,937.00</c:v>
                </c:pt>
                <c:pt idx="2938">
                  <c:v>2,938.01</c:v>
                </c:pt>
                <c:pt idx="2939">
                  <c:v>2,939.01</c:v>
                </c:pt>
                <c:pt idx="2940">
                  <c:v>2,940.01</c:v>
                </c:pt>
                <c:pt idx="2941">
                  <c:v>2,941.00</c:v>
                </c:pt>
                <c:pt idx="2942">
                  <c:v>2,942.01</c:v>
                </c:pt>
                <c:pt idx="2943">
                  <c:v>2,943.01</c:v>
                </c:pt>
                <c:pt idx="2944">
                  <c:v>2,944.00</c:v>
                </c:pt>
                <c:pt idx="2945">
                  <c:v>2,945.00</c:v>
                </c:pt>
                <c:pt idx="2946">
                  <c:v>2,946.01</c:v>
                </c:pt>
                <c:pt idx="2947">
                  <c:v>2,947.01</c:v>
                </c:pt>
                <c:pt idx="2948">
                  <c:v>2,948.00</c:v>
                </c:pt>
                <c:pt idx="2949">
                  <c:v>2,949.01</c:v>
                </c:pt>
                <c:pt idx="2950">
                  <c:v>2,950.01</c:v>
                </c:pt>
                <c:pt idx="2951">
                  <c:v>2,951.01</c:v>
                </c:pt>
                <c:pt idx="2952">
                  <c:v>2,952.00</c:v>
                </c:pt>
                <c:pt idx="2953">
                  <c:v>2,953.01</c:v>
                </c:pt>
                <c:pt idx="2954">
                  <c:v>2,954.01</c:v>
                </c:pt>
                <c:pt idx="2955">
                  <c:v>2,955.00</c:v>
                </c:pt>
                <c:pt idx="2956">
                  <c:v>2,956.01</c:v>
                </c:pt>
                <c:pt idx="2957">
                  <c:v>2,957.01</c:v>
                </c:pt>
                <c:pt idx="2958">
                  <c:v>2,958.01</c:v>
                </c:pt>
                <c:pt idx="2959">
                  <c:v>2,959.00</c:v>
                </c:pt>
                <c:pt idx="2960">
                  <c:v>2,960.01</c:v>
                </c:pt>
                <c:pt idx="2961">
                  <c:v>2,961.01</c:v>
                </c:pt>
                <c:pt idx="2962">
                  <c:v>2,962.00</c:v>
                </c:pt>
                <c:pt idx="2963">
                  <c:v>2,963.00</c:v>
                </c:pt>
                <c:pt idx="2964">
                  <c:v>2,964.01</c:v>
                </c:pt>
                <c:pt idx="2965">
                  <c:v>2,965.01</c:v>
                </c:pt>
                <c:pt idx="2966">
                  <c:v>2,966.00</c:v>
                </c:pt>
                <c:pt idx="2967">
                  <c:v>2,967.01</c:v>
                </c:pt>
                <c:pt idx="2968">
                  <c:v>2,968.01</c:v>
                </c:pt>
                <c:pt idx="2969">
                  <c:v>2,969.01</c:v>
                </c:pt>
                <c:pt idx="2970">
                  <c:v>2,970.00</c:v>
                </c:pt>
                <c:pt idx="2971">
                  <c:v>2,971.01</c:v>
                </c:pt>
                <c:pt idx="2972">
                  <c:v>2,972.01</c:v>
                </c:pt>
                <c:pt idx="2973">
                  <c:v>2,973.00</c:v>
                </c:pt>
                <c:pt idx="2974">
                  <c:v>2,974.00</c:v>
                </c:pt>
                <c:pt idx="2975">
                  <c:v>2,975.01</c:v>
                </c:pt>
                <c:pt idx="2976">
                  <c:v>2,976.01</c:v>
                </c:pt>
                <c:pt idx="2977">
                  <c:v>2,977.00</c:v>
                </c:pt>
                <c:pt idx="2978">
                  <c:v>2,978.01</c:v>
                </c:pt>
                <c:pt idx="2979">
                  <c:v>2,979.01</c:v>
                </c:pt>
                <c:pt idx="2980">
                  <c:v>2,980.01</c:v>
                </c:pt>
                <c:pt idx="2981">
                  <c:v>2,981.00</c:v>
                </c:pt>
                <c:pt idx="2982">
                  <c:v>2,982.01</c:v>
                </c:pt>
                <c:pt idx="2983">
                  <c:v>2,983.01</c:v>
                </c:pt>
                <c:pt idx="2984">
                  <c:v>2,984.00</c:v>
                </c:pt>
                <c:pt idx="2985">
                  <c:v>2,985.00</c:v>
                </c:pt>
                <c:pt idx="2986">
                  <c:v>2,986.01</c:v>
                </c:pt>
                <c:pt idx="2987">
                  <c:v>2,987.01</c:v>
                </c:pt>
                <c:pt idx="2988">
                  <c:v>2,988.00</c:v>
                </c:pt>
                <c:pt idx="2989">
                  <c:v>2,989.01</c:v>
                </c:pt>
                <c:pt idx="2990">
                  <c:v>2,990.01</c:v>
                </c:pt>
                <c:pt idx="2991">
                  <c:v>2,991.01</c:v>
                </c:pt>
                <c:pt idx="2992">
                  <c:v>2,992.00</c:v>
                </c:pt>
                <c:pt idx="2993">
                  <c:v>2,993.01</c:v>
                </c:pt>
                <c:pt idx="2994">
                  <c:v>2,994.01</c:v>
                </c:pt>
                <c:pt idx="2995">
                  <c:v>2,995.00</c:v>
                </c:pt>
                <c:pt idx="2996">
                  <c:v>2,996.01</c:v>
                </c:pt>
                <c:pt idx="2997">
                  <c:v>2,997.01</c:v>
                </c:pt>
                <c:pt idx="2998">
                  <c:v>2,998.01</c:v>
                </c:pt>
                <c:pt idx="2999">
                  <c:v>2,999.00</c:v>
                </c:pt>
                <c:pt idx="3000">
                  <c:v>3,000.01</c:v>
                </c:pt>
                <c:pt idx="3001">
                  <c:v>3,001.01</c:v>
                </c:pt>
                <c:pt idx="3002">
                  <c:v>3,002.00</c:v>
                </c:pt>
                <c:pt idx="3003">
                  <c:v>3,003.00</c:v>
                </c:pt>
                <c:pt idx="3004">
                  <c:v>3,004.01</c:v>
                </c:pt>
                <c:pt idx="3005">
                  <c:v>3,005.01</c:v>
                </c:pt>
                <c:pt idx="3006">
                  <c:v>3,006.00</c:v>
                </c:pt>
                <c:pt idx="3007">
                  <c:v>3,007.01</c:v>
                </c:pt>
                <c:pt idx="3008">
                  <c:v>3,008.01</c:v>
                </c:pt>
                <c:pt idx="3009">
                  <c:v>3,009.01</c:v>
                </c:pt>
                <c:pt idx="3010">
                  <c:v>3,010.00</c:v>
                </c:pt>
                <c:pt idx="3011">
                  <c:v>3,011.01</c:v>
                </c:pt>
                <c:pt idx="3012">
                  <c:v>3,012.01</c:v>
                </c:pt>
                <c:pt idx="3013">
                  <c:v>3,013.00</c:v>
                </c:pt>
                <c:pt idx="3014">
                  <c:v>3,014.00</c:v>
                </c:pt>
                <c:pt idx="3015">
                  <c:v>3,015.01</c:v>
                </c:pt>
                <c:pt idx="3016">
                  <c:v>3,016.01</c:v>
                </c:pt>
                <c:pt idx="3017">
                  <c:v>3,017.00</c:v>
                </c:pt>
                <c:pt idx="3018">
                  <c:v>3,018.01</c:v>
                </c:pt>
                <c:pt idx="3019">
                  <c:v>3,019.01</c:v>
                </c:pt>
                <c:pt idx="3020">
                  <c:v>3,020.01</c:v>
                </c:pt>
                <c:pt idx="3021">
                  <c:v>3,021.00</c:v>
                </c:pt>
                <c:pt idx="3022">
                  <c:v>3,022.01</c:v>
                </c:pt>
                <c:pt idx="3023">
                  <c:v>3,023.01</c:v>
                </c:pt>
                <c:pt idx="3024">
                  <c:v>3,024.00</c:v>
                </c:pt>
                <c:pt idx="3025">
                  <c:v>3,025.00</c:v>
                </c:pt>
                <c:pt idx="3026">
                  <c:v>3,026.01</c:v>
                </c:pt>
                <c:pt idx="3027">
                  <c:v>3,027.01</c:v>
                </c:pt>
                <c:pt idx="3028">
                  <c:v>3,028.00</c:v>
                </c:pt>
                <c:pt idx="3029">
                  <c:v>3,029.01</c:v>
                </c:pt>
                <c:pt idx="3030">
                  <c:v>3,030.01</c:v>
                </c:pt>
                <c:pt idx="3031">
                  <c:v>3,031.00</c:v>
                </c:pt>
                <c:pt idx="3032">
                  <c:v>3,032.00</c:v>
                </c:pt>
                <c:pt idx="3033">
                  <c:v>3,033.01</c:v>
                </c:pt>
                <c:pt idx="3034">
                  <c:v>3,034.01</c:v>
                </c:pt>
                <c:pt idx="3035">
                  <c:v>3,035.00</c:v>
                </c:pt>
                <c:pt idx="3036">
                  <c:v>3,036.01</c:v>
                </c:pt>
                <c:pt idx="3037">
                  <c:v>3,037.01</c:v>
                </c:pt>
                <c:pt idx="3038">
                  <c:v>3,038.01</c:v>
                </c:pt>
                <c:pt idx="3039">
                  <c:v>3,039.00</c:v>
                </c:pt>
                <c:pt idx="3040">
                  <c:v>3,040.01</c:v>
                </c:pt>
                <c:pt idx="3041">
                  <c:v>3,041.01</c:v>
                </c:pt>
                <c:pt idx="3042">
                  <c:v>3,042.00</c:v>
                </c:pt>
                <c:pt idx="3043">
                  <c:v>3,043.00</c:v>
                </c:pt>
                <c:pt idx="3044">
                  <c:v>3,044.01</c:v>
                </c:pt>
                <c:pt idx="3045">
                  <c:v>3,045.01</c:v>
                </c:pt>
                <c:pt idx="3046">
                  <c:v>3,046.00</c:v>
                </c:pt>
                <c:pt idx="3047">
                  <c:v>3,047.01</c:v>
                </c:pt>
                <c:pt idx="3048">
                  <c:v>3,048.01</c:v>
                </c:pt>
                <c:pt idx="3049">
                  <c:v>3,049.01</c:v>
                </c:pt>
                <c:pt idx="3050">
                  <c:v>3,050.00</c:v>
                </c:pt>
                <c:pt idx="3051">
                  <c:v>3,051.01</c:v>
                </c:pt>
                <c:pt idx="3052">
                  <c:v>3,052.01</c:v>
                </c:pt>
                <c:pt idx="3053">
                  <c:v>3,053.00</c:v>
                </c:pt>
                <c:pt idx="3054">
                  <c:v>3,054.00</c:v>
                </c:pt>
                <c:pt idx="3055">
                  <c:v>3,055.01</c:v>
                </c:pt>
                <c:pt idx="3056">
                  <c:v>3,056.01</c:v>
                </c:pt>
                <c:pt idx="3057">
                  <c:v>3,057.00</c:v>
                </c:pt>
                <c:pt idx="3058">
                  <c:v>3,058.01</c:v>
                </c:pt>
                <c:pt idx="3059">
                  <c:v>3,059.01</c:v>
                </c:pt>
                <c:pt idx="3060">
                  <c:v>3,060.01</c:v>
                </c:pt>
                <c:pt idx="3061">
                  <c:v>3,061.00</c:v>
                </c:pt>
                <c:pt idx="3062">
                  <c:v>3,062.01</c:v>
                </c:pt>
                <c:pt idx="3063">
                  <c:v>3,063.01</c:v>
                </c:pt>
                <c:pt idx="3064">
                  <c:v>3,064.00</c:v>
                </c:pt>
                <c:pt idx="3065">
                  <c:v>3,065.00</c:v>
                </c:pt>
                <c:pt idx="3066">
                  <c:v>3,066.01</c:v>
                </c:pt>
                <c:pt idx="3067">
                  <c:v>3,067.01</c:v>
                </c:pt>
                <c:pt idx="3068">
                  <c:v>3,068.00</c:v>
                </c:pt>
                <c:pt idx="3069">
                  <c:v>3,069.01</c:v>
                </c:pt>
                <c:pt idx="3070">
                  <c:v>3,070.01</c:v>
                </c:pt>
                <c:pt idx="3071">
                  <c:v>3,071.00</c:v>
                </c:pt>
                <c:pt idx="3072">
                  <c:v>3,072.00</c:v>
                </c:pt>
                <c:pt idx="3073">
                  <c:v>3,073.01</c:v>
                </c:pt>
                <c:pt idx="3074">
                  <c:v>3,074.01</c:v>
                </c:pt>
                <c:pt idx="3075">
                  <c:v>3,075.00</c:v>
                </c:pt>
                <c:pt idx="3076">
                  <c:v>3,076.01</c:v>
                </c:pt>
                <c:pt idx="3077">
                  <c:v>3,077.01</c:v>
                </c:pt>
                <c:pt idx="3078">
                  <c:v>3,078.01</c:v>
                </c:pt>
                <c:pt idx="3079">
                  <c:v>3,079.00</c:v>
                </c:pt>
                <c:pt idx="3080">
                  <c:v>3,080.01</c:v>
                </c:pt>
                <c:pt idx="3081">
                  <c:v>3,081.01</c:v>
                </c:pt>
                <c:pt idx="3082">
                  <c:v>3,082.00</c:v>
                </c:pt>
                <c:pt idx="3083">
                  <c:v>3,083.00</c:v>
                </c:pt>
                <c:pt idx="3084">
                  <c:v>3,084.01</c:v>
                </c:pt>
                <c:pt idx="3085">
                  <c:v>3,085.01</c:v>
                </c:pt>
                <c:pt idx="3086">
                  <c:v>3,086.00</c:v>
                </c:pt>
                <c:pt idx="3087">
                  <c:v>3,087.00</c:v>
                </c:pt>
                <c:pt idx="3088">
                  <c:v>3,088.01</c:v>
                </c:pt>
                <c:pt idx="3089">
                  <c:v>3,089.01</c:v>
                </c:pt>
                <c:pt idx="3090">
                  <c:v>3,090.00</c:v>
                </c:pt>
                <c:pt idx="3091">
                  <c:v>3,091.01</c:v>
                </c:pt>
                <c:pt idx="3092">
                  <c:v>3,092.01</c:v>
                </c:pt>
                <c:pt idx="3093">
                  <c:v>3,093.00</c:v>
                </c:pt>
                <c:pt idx="3094">
                  <c:v>3,094.00</c:v>
                </c:pt>
                <c:pt idx="3095">
                  <c:v>3,095.01</c:v>
                </c:pt>
                <c:pt idx="3096">
                  <c:v>3,096.01</c:v>
                </c:pt>
                <c:pt idx="3097">
                  <c:v>3,097.00</c:v>
                </c:pt>
                <c:pt idx="3098">
                  <c:v>3,098.01</c:v>
                </c:pt>
                <c:pt idx="3099">
                  <c:v>3,099.01</c:v>
                </c:pt>
                <c:pt idx="3100">
                  <c:v>3,100.01</c:v>
                </c:pt>
                <c:pt idx="3101">
                  <c:v>3,101.00</c:v>
                </c:pt>
                <c:pt idx="3102">
                  <c:v>3,102.01</c:v>
                </c:pt>
                <c:pt idx="3103">
                  <c:v>3,103.01</c:v>
                </c:pt>
                <c:pt idx="3104">
                  <c:v>3,104.00</c:v>
                </c:pt>
                <c:pt idx="3105">
                  <c:v>3,105.00</c:v>
                </c:pt>
                <c:pt idx="3106">
                  <c:v>3,106.01</c:v>
                </c:pt>
                <c:pt idx="3107">
                  <c:v>3,107.01</c:v>
                </c:pt>
                <c:pt idx="3108">
                  <c:v>3,108.00</c:v>
                </c:pt>
                <c:pt idx="3109">
                  <c:v>3,109.01</c:v>
                </c:pt>
                <c:pt idx="3110">
                  <c:v>3,110.01</c:v>
                </c:pt>
                <c:pt idx="3111">
                  <c:v>3,111.01</c:v>
                </c:pt>
                <c:pt idx="3112">
                  <c:v>3,112.00</c:v>
                </c:pt>
                <c:pt idx="3113">
                  <c:v>3,113.01</c:v>
                </c:pt>
                <c:pt idx="3114">
                  <c:v>3,114.01</c:v>
                </c:pt>
                <c:pt idx="3115">
                  <c:v>3,115.01</c:v>
                </c:pt>
                <c:pt idx="3116">
                  <c:v>3,116.00</c:v>
                </c:pt>
                <c:pt idx="3117">
                  <c:v>3,117.01</c:v>
                </c:pt>
                <c:pt idx="3118">
                  <c:v>3,118.01</c:v>
                </c:pt>
                <c:pt idx="3119">
                  <c:v>3,119.00</c:v>
                </c:pt>
                <c:pt idx="3120">
                  <c:v>3,120.01</c:v>
                </c:pt>
                <c:pt idx="3121">
                  <c:v>3,121.01</c:v>
                </c:pt>
                <c:pt idx="3122">
                  <c:v>3,122.01</c:v>
                </c:pt>
                <c:pt idx="3123">
                  <c:v>3,123.00</c:v>
                </c:pt>
                <c:pt idx="3124">
                  <c:v>3,124.01</c:v>
                </c:pt>
                <c:pt idx="3125">
                  <c:v>3,125.01</c:v>
                </c:pt>
                <c:pt idx="3126">
                  <c:v>3,126.00</c:v>
                </c:pt>
                <c:pt idx="3127">
                  <c:v>3,127.00</c:v>
                </c:pt>
                <c:pt idx="3128">
                  <c:v>3,128.01</c:v>
                </c:pt>
                <c:pt idx="3129">
                  <c:v>3,129.01</c:v>
                </c:pt>
                <c:pt idx="3130">
                  <c:v>3,130.00</c:v>
                </c:pt>
                <c:pt idx="3131">
                  <c:v>3,131.01</c:v>
                </c:pt>
                <c:pt idx="3132">
                  <c:v>3,132.01</c:v>
                </c:pt>
                <c:pt idx="3133">
                  <c:v>3,133.01</c:v>
                </c:pt>
                <c:pt idx="3134">
                  <c:v>3,134.00</c:v>
                </c:pt>
                <c:pt idx="3135">
                  <c:v>3,135.01</c:v>
                </c:pt>
                <c:pt idx="3136">
                  <c:v>3,136.01</c:v>
                </c:pt>
                <c:pt idx="3137">
                  <c:v>3,137.00</c:v>
                </c:pt>
                <c:pt idx="3138">
                  <c:v>3,138.00</c:v>
                </c:pt>
                <c:pt idx="3139">
                  <c:v>3,139.01</c:v>
                </c:pt>
                <c:pt idx="3140">
                  <c:v>3,140.01</c:v>
                </c:pt>
                <c:pt idx="3141">
                  <c:v>3,141.00</c:v>
                </c:pt>
                <c:pt idx="3142">
                  <c:v>3,142.01</c:v>
                </c:pt>
                <c:pt idx="3143">
                  <c:v>3,143.01</c:v>
                </c:pt>
                <c:pt idx="3144">
                  <c:v>3,144.01</c:v>
                </c:pt>
                <c:pt idx="3145">
                  <c:v>3,145.00</c:v>
                </c:pt>
                <c:pt idx="3146">
                  <c:v>3,146.01</c:v>
                </c:pt>
                <c:pt idx="3147">
                  <c:v>3,147.01</c:v>
                </c:pt>
                <c:pt idx="3148">
                  <c:v>3,148.00</c:v>
                </c:pt>
                <c:pt idx="3149">
                  <c:v>3,149.00</c:v>
                </c:pt>
                <c:pt idx="3150">
                  <c:v>3,150.01</c:v>
                </c:pt>
                <c:pt idx="3151">
                  <c:v>3,151.01</c:v>
                </c:pt>
                <c:pt idx="3152">
                  <c:v>3,152.00</c:v>
                </c:pt>
                <c:pt idx="3153">
                  <c:v>3,153.01</c:v>
                </c:pt>
                <c:pt idx="3154">
                  <c:v>3,154.01</c:v>
                </c:pt>
                <c:pt idx="3155">
                  <c:v>3,155.00</c:v>
                </c:pt>
                <c:pt idx="3156">
                  <c:v>3,156.00</c:v>
                </c:pt>
                <c:pt idx="3157">
                  <c:v>3,157.01</c:v>
                </c:pt>
                <c:pt idx="3158">
                  <c:v>3,158.01</c:v>
                </c:pt>
                <c:pt idx="3159">
                  <c:v>3,159.00</c:v>
                </c:pt>
                <c:pt idx="3160">
                  <c:v>3,160.01</c:v>
                </c:pt>
                <c:pt idx="3161">
                  <c:v>3,161.01</c:v>
                </c:pt>
                <c:pt idx="3162">
                  <c:v>3,162.01</c:v>
                </c:pt>
                <c:pt idx="3163">
                  <c:v>3,163.00</c:v>
                </c:pt>
                <c:pt idx="3164">
                  <c:v>3,164.01</c:v>
                </c:pt>
                <c:pt idx="3165">
                  <c:v>3,165.01</c:v>
                </c:pt>
                <c:pt idx="3166">
                  <c:v>3,166.00</c:v>
                </c:pt>
                <c:pt idx="3167">
                  <c:v>3,167.00</c:v>
                </c:pt>
                <c:pt idx="3168">
                  <c:v>3,168.01</c:v>
                </c:pt>
                <c:pt idx="3169">
                  <c:v>3,169.01</c:v>
                </c:pt>
                <c:pt idx="3170">
                  <c:v>3,170.00</c:v>
                </c:pt>
                <c:pt idx="3171">
                  <c:v>3,171.01</c:v>
                </c:pt>
                <c:pt idx="3172">
                  <c:v>3,172.01</c:v>
                </c:pt>
                <c:pt idx="3173">
                  <c:v>3,173.01</c:v>
                </c:pt>
                <c:pt idx="3174">
                  <c:v>3,174.00</c:v>
                </c:pt>
                <c:pt idx="3175">
                  <c:v>3,175.01</c:v>
                </c:pt>
                <c:pt idx="3176">
                  <c:v>3,176.01</c:v>
                </c:pt>
                <c:pt idx="3177">
                  <c:v>3,177.00</c:v>
                </c:pt>
                <c:pt idx="3178">
                  <c:v>3,178.00</c:v>
                </c:pt>
                <c:pt idx="3179">
                  <c:v>3,179.01</c:v>
                </c:pt>
                <c:pt idx="3180">
                  <c:v>3,180.01</c:v>
                </c:pt>
                <c:pt idx="3181">
                  <c:v>3,181.00</c:v>
                </c:pt>
                <c:pt idx="3182">
                  <c:v>3,182.01</c:v>
                </c:pt>
                <c:pt idx="3183">
                  <c:v>3,183.01</c:v>
                </c:pt>
                <c:pt idx="3184">
                  <c:v>3,184.01</c:v>
                </c:pt>
                <c:pt idx="3185">
                  <c:v>3,185.00</c:v>
                </c:pt>
                <c:pt idx="3186">
                  <c:v>3,186.01</c:v>
                </c:pt>
                <c:pt idx="3187">
                  <c:v>3,187.01</c:v>
                </c:pt>
                <c:pt idx="3188">
                  <c:v>3,188.00</c:v>
                </c:pt>
                <c:pt idx="3189">
                  <c:v>3,189.00</c:v>
                </c:pt>
                <c:pt idx="3190">
                  <c:v>3,190.01</c:v>
                </c:pt>
                <c:pt idx="3191">
                  <c:v>3,191.01</c:v>
                </c:pt>
                <c:pt idx="3192">
                  <c:v>3,192.00</c:v>
                </c:pt>
                <c:pt idx="3193">
                  <c:v>3,193.01</c:v>
                </c:pt>
                <c:pt idx="3194">
                  <c:v>3,194.01</c:v>
                </c:pt>
                <c:pt idx="3195">
                  <c:v>3,195.00</c:v>
                </c:pt>
                <c:pt idx="3196">
                  <c:v>3,196.00</c:v>
                </c:pt>
                <c:pt idx="3197">
                  <c:v>3,197.01</c:v>
                </c:pt>
                <c:pt idx="3198">
                  <c:v>3,198.01</c:v>
                </c:pt>
                <c:pt idx="3199">
                  <c:v>3,199.00</c:v>
                </c:pt>
                <c:pt idx="3200">
                  <c:v>3,200.01</c:v>
                </c:pt>
                <c:pt idx="3201">
                  <c:v>3,201.01</c:v>
                </c:pt>
                <c:pt idx="3202">
                  <c:v>3,202.01</c:v>
                </c:pt>
                <c:pt idx="3203">
                  <c:v>3,203.00</c:v>
                </c:pt>
                <c:pt idx="3204">
                  <c:v>3,204.01</c:v>
                </c:pt>
                <c:pt idx="3205">
                  <c:v>3,205.01</c:v>
                </c:pt>
                <c:pt idx="3206">
                  <c:v>3,206.00</c:v>
                </c:pt>
                <c:pt idx="3207">
                  <c:v>3,207.00</c:v>
                </c:pt>
                <c:pt idx="3208">
                  <c:v>3,208.01</c:v>
                </c:pt>
                <c:pt idx="3209">
                  <c:v>3,209.01</c:v>
                </c:pt>
                <c:pt idx="3210">
                  <c:v>3,210.00</c:v>
                </c:pt>
                <c:pt idx="3211">
                  <c:v>3,211.01</c:v>
                </c:pt>
                <c:pt idx="3212">
                  <c:v>3,212.01</c:v>
                </c:pt>
                <c:pt idx="3213">
                  <c:v>3,213.01</c:v>
                </c:pt>
                <c:pt idx="3214">
                  <c:v>3,214.00</c:v>
                </c:pt>
                <c:pt idx="3215">
                  <c:v>3,215.01</c:v>
                </c:pt>
                <c:pt idx="3216">
                  <c:v>3,216.01</c:v>
                </c:pt>
                <c:pt idx="3217">
                  <c:v>3,217.00</c:v>
                </c:pt>
                <c:pt idx="3218">
                  <c:v>3,218.00</c:v>
                </c:pt>
                <c:pt idx="3219">
                  <c:v>3,219.01</c:v>
                </c:pt>
                <c:pt idx="3220">
                  <c:v>3,220.01</c:v>
                </c:pt>
                <c:pt idx="3221">
                  <c:v>3,221.00</c:v>
                </c:pt>
                <c:pt idx="3222">
                  <c:v>3,222.01</c:v>
                </c:pt>
                <c:pt idx="3223">
                  <c:v>3,223.01</c:v>
                </c:pt>
                <c:pt idx="3224">
                  <c:v>3,224.01</c:v>
                </c:pt>
                <c:pt idx="3225">
                  <c:v>3,225.00</c:v>
                </c:pt>
                <c:pt idx="3226">
                  <c:v>3,226.01</c:v>
                </c:pt>
                <c:pt idx="3227">
                  <c:v>3,227.01</c:v>
                </c:pt>
                <c:pt idx="3228">
                  <c:v>3,228.00</c:v>
                </c:pt>
                <c:pt idx="3229">
                  <c:v>3,229.00</c:v>
                </c:pt>
                <c:pt idx="3230">
                  <c:v>3,230.01</c:v>
                </c:pt>
                <c:pt idx="3231">
                  <c:v>3,231.01</c:v>
                </c:pt>
                <c:pt idx="3232">
                  <c:v>3,232.00</c:v>
                </c:pt>
                <c:pt idx="3233">
                  <c:v>3,233.01</c:v>
                </c:pt>
                <c:pt idx="3234">
                  <c:v>3,234.01</c:v>
                </c:pt>
                <c:pt idx="3235">
                  <c:v>3,235.00</c:v>
                </c:pt>
                <c:pt idx="3236">
                  <c:v>3,236.00</c:v>
                </c:pt>
                <c:pt idx="3237">
                  <c:v>3,237.01</c:v>
                </c:pt>
                <c:pt idx="3238">
                  <c:v>3,238.01</c:v>
                </c:pt>
                <c:pt idx="3239">
                  <c:v>3,239.00</c:v>
                </c:pt>
                <c:pt idx="3240">
                  <c:v>3,240.01</c:v>
                </c:pt>
                <c:pt idx="3241">
                  <c:v>3,241.01</c:v>
                </c:pt>
                <c:pt idx="3242">
                  <c:v>3,242.01</c:v>
                </c:pt>
                <c:pt idx="3243">
                  <c:v>3,243.00</c:v>
                </c:pt>
                <c:pt idx="3244">
                  <c:v>3,244.01</c:v>
                </c:pt>
                <c:pt idx="3245">
                  <c:v>3,245.01</c:v>
                </c:pt>
                <c:pt idx="3246">
                  <c:v>3,246.00</c:v>
                </c:pt>
                <c:pt idx="3247">
                  <c:v>3,247.00</c:v>
                </c:pt>
                <c:pt idx="3248">
                  <c:v>3,248.01</c:v>
                </c:pt>
                <c:pt idx="3249">
                  <c:v>3,249.01</c:v>
                </c:pt>
                <c:pt idx="3250">
                  <c:v>3,250.00</c:v>
                </c:pt>
                <c:pt idx="3251">
                  <c:v>3,251.01</c:v>
                </c:pt>
                <c:pt idx="3252">
                  <c:v>3,252.01</c:v>
                </c:pt>
                <c:pt idx="3253">
                  <c:v>3,253.01</c:v>
                </c:pt>
                <c:pt idx="3254">
                  <c:v>3,254.00</c:v>
                </c:pt>
                <c:pt idx="3255">
                  <c:v>3,255.01</c:v>
                </c:pt>
                <c:pt idx="3256">
                  <c:v>3,256.01</c:v>
                </c:pt>
                <c:pt idx="3257">
                  <c:v>3,257.00</c:v>
                </c:pt>
                <c:pt idx="3258">
                  <c:v>3,258.00</c:v>
                </c:pt>
                <c:pt idx="3259">
                  <c:v>3,259.01</c:v>
                </c:pt>
                <c:pt idx="3260">
                  <c:v>3,260.01</c:v>
                </c:pt>
                <c:pt idx="3261">
                  <c:v>3,261.00</c:v>
                </c:pt>
                <c:pt idx="3262">
                  <c:v>3,262.01</c:v>
                </c:pt>
                <c:pt idx="3263">
                  <c:v>3,263.01</c:v>
                </c:pt>
                <c:pt idx="3264">
                  <c:v>3,264.01</c:v>
                </c:pt>
                <c:pt idx="3265">
                  <c:v>3,265.00</c:v>
                </c:pt>
                <c:pt idx="3266">
                  <c:v>3,266.01</c:v>
                </c:pt>
                <c:pt idx="3267">
                  <c:v>3,267.01</c:v>
                </c:pt>
                <c:pt idx="3268">
                  <c:v>3,268.00</c:v>
                </c:pt>
                <c:pt idx="3269">
                  <c:v>3,269.01</c:v>
                </c:pt>
                <c:pt idx="3270">
                  <c:v>3,270.01</c:v>
                </c:pt>
                <c:pt idx="3271">
                  <c:v>3,271.01</c:v>
                </c:pt>
                <c:pt idx="3272">
                  <c:v>3,272.00</c:v>
                </c:pt>
                <c:pt idx="3273">
                  <c:v>3,273.01</c:v>
                </c:pt>
                <c:pt idx="3274">
                  <c:v>3,274.01</c:v>
                </c:pt>
                <c:pt idx="3275">
                  <c:v>3,275.00</c:v>
                </c:pt>
                <c:pt idx="3276">
                  <c:v>3,276.00</c:v>
                </c:pt>
                <c:pt idx="3277">
                  <c:v>3,277.01</c:v>
                </c:pt>
                <c:pt idx="3278">
                  <c:v>3,278.01</c:v>
                </c:pt>
                <c:pt idx="3279">
                  <c:v>3,279.00</c:v>
                </c:pt>
                <c:pt idx="3280">
                  <c:v>3,280.01</c:v>
                </c:pt>
                <c:pt idx="3281">
                  <c:v>3,281.01</c:v>
                </c:pt>
                <c:pt idx="3282">
                  <c:v>3,282.01</c:v>
                </c:pt>
                <c:pt idx="3283">
                  <c:v>3,283.00</c:v>
                </c:pt>
                <c:pt idx="3284">
                  <c:v>3,284.01</c:v>
                </c:pt>
                <c:pt idx="3285">
                  <c:v>3,285.01</c:v>
                </c:pt>
                <c:pt idx="3286">
                  <c:v>3,286.00</c:v>
                </c:pt>
                <c:pt idx="3287">
                  <c:v>3,287.00</c:v>
                </c:pt>
                <c:pt idx="3288">
                  <c:v>3,288.01</c:v>
                </c:pt>
                <c:pt idx="3289">
                  <c:v>3,289.01</c:v>
                </c:pt>
                <c:pt idx="3290">
                  <c:v>3,290.00</c:v>
                </c:pt>
                <c:pt idx="3291">
                  <c:v>3,291.01</c:v>
                </c:pt>
                <c:pt idx="3292">
                  <c:v>3,292.01</c:v>
                </c:pt>
                <c:pt idx="3293">
                  <c:v>3,293.01</c:v>
                </c:pt>
                <c:pt idx="3294">
                  <c:v>3,294.00</c:v>
                </c:pt>
                <c:pt idx="3295">
                  <c:v>3,295.01</c:v>
                </c:pt>
                <c:pt idx="3296">
                  <c:v>3,296.01</c:v>
                </c:pt>
                <c:pt idx="3297">
                  <c:v>3,297.00</c:v>
                </c:pt>
                <c:pt idx="3298">
                  <c:v>3,298.00</c:v>
                </c:pt>
                <c:pt idx="3299">
                  <c:v>3,299.01</c:v>
                </c:pt>
                <c:pt idx="3300">
                  <c:v>3,300.01</c:v>
                </c:pt>
                <c:pt idx="3301">
                  <c:v>3,301.00</c:v>
                </c:pt>
                <c:pt idx="3302">
                  <c:v>3,302.01</c:v>
                </c:pt>
                <c:pt idx="3303">
                  <c:v>3,303.01</c:v>
                </c:pt>
                <c:pt idx="3304">
                  <c:v>3,304.01</c:v>
                </c:pt>
                <c:pt idx="3305">
                  <c:v>3,305.00</c:v>
                </c:pt>
                <c:pt idx="3306">
                  <c:v>3,306.01</c:v>
                </c:pt>
                <c:pt idx="3307">
                  <c:v>3,307.01</c:v>
                </c:pt>
                <c:pt idx="3308">
                  <c:v>3,308.00</c:v>
                </c:pt>
                <c:pt idx="3309">
                  <c:v>3,309.00</c:v>
                </c:pt>
                <c:pt idx="3310">
                  <c:v>3,310.01</c:v>
                </c:pt>
                <c:pt idx="3311">
                  <c:v>3,311.01</c:v>
                </c:pt>
                <c:pt idx="3312">
                  <c:v>3,312.00</c:v>
                </c:pt>
                <c:pt idx="3313">
                  <c:v>3,313.01</c:v>
                </c:pt>
                <c:pt idx="3314">
                  <c:v>3,314.01</c:v>
                </c:pt>
                <c:pt idx="3315">
                  <c:v>3,315.01</c:v>
                </c:pt>
                <c:pt idx="3316">
                  <c:v>3,316.00</c:v>
                </c:pt>
                <c:pt idx="3317">
                  <c:v>3,317.01</c:v>
                </c:pt>
                <c:pt idx="3318">
                  <c:v>3,318.01</c:v>
                </c:pt>
                <c:pt idx="3319">
                  <c:v>3,319.00</c:v>
                </c:pt>
                <c:pt idx="3320">
                  <c:v>3,320.00</c:v>
                </c:pt>
                <c:pt idx="3321">
                  <c:v>3,321.01</c:v>
                </c:pt>
                <c:pt idx="3322">
                  <c:v>3,322.01</c:v>
                </c:pt>
                <c:pt idx="3323">
                  <c:v>3,323.00</c:v>
                </c:pt>
                <c:pt idx="3324">
                  <c:v>3,324.01</c:v>
                </c:pt>
                <c:pt idx="3325">
                  <c:v>3,325.01</c:v>
                </c:pt>
                <c:pt idx="3326">
                  <c:v>3,326.00</c:v>
                </c:pt>
                <c:pt idx="3327">
                  <c:v>3,327.00</c:v>
                </c:pt>
                <c:pt idx="3328">
                  <c:v>3,328.01</c:v>
                </c:pt>
                <c:pt idx="3329">
                  <c:v>3,329.01</c:v>
                </c:pt>
                <c:pt idx="3330">
                  <c:v>3,330.00</c:v>
                </c:pt>
                <c:pt idx="3331">
                  <c:v>3,331.01</c:v>
                </c:pt>
                <c:pt idx="3332">
                  <c:v>3,332.01</c:v>
                </c:pt>
                <c:pt idx="3333">
                  <c:v>3,333.01</c:v>
                </c:pt>
                <c:pt idx="3334">
                  <c:v>3,334.00</c:v>
                </c:pt>
                <c:pt idx="3335">
                  <c:v>3,335.01</c:v>
                </c:pt>
                <c:pt idx="3336">
                  <c:v>3,336.01</c:v>
                </c:pt>
                <c:pt idx="3337">
                  <c:v>3,337.00</c:v>
                </c:pt>
                <c:pt idx="3338">
                  <c:v>3,338.00</c:v>
                </c:pt>
                <c:pt idx="3339">
                  <c:v>3,339.01</c:v>
                </c:pt>
                <c:pt idx="3340">
                  <c:v>3,340.01</c:v>
                </c:pt>
                <c:pt idx="3341">
                  <c:v>3,341.00</c:v>
                </c:pt>
                <c:pt idx="3342">
                  <c:v>3,342.01</c:v>
                </c:pt>
                <c:pt idx="3343">
                  <c:v>3,343.01</c:v>
                </c:pt>
                <c:pt idx="3344">
                  <c:v>3,344.01</c:v>
                </c:pt>
                <c:pt idx="3345">
                  <c:v>3,345.00</c:v>
                </c:pt>
                <c:pt idx="3346">
                  <c:v>3,346.01</c:v>
                </c:pt>
                <c:pt idx="3347">
                  <c:v>3,347.01</c:v>
                </c:pt>
                <c:pt idx="3348">
                  <c:v>3,348.00</c:v>
                </c:pt>
                <c:pt idx="3349">
                  <c:v>3,349.00</c:v>
                </c:pt>
                <c:pt idx="3350">
                  <c:v>3,350.01</c:v>
                </c:pt>
                <c:pt idx="3351">
                  <c:v>3,351.01</c:v>
                </c:pt>
                <c:pt idx="3352">
                  <c:v>3,352.00</c:v>
                </c:pt>
                <c:pt idx="3353">
                  <c:v>3,353.01</c:v>
                </c:pt>
                <c:pt idx="3354">
                  <c:v>3,354.01</c:v>
                </c:pt>
                <c:pt idx="3355">
                  <c:v>3,355.01</c:v>
                </c:pt>
                <c:pt idx="3356">
                  <c:v>3,356.00</c:v>
                </c:pt>
                <c:pt idx="3357">
                  <c:v>3,357.01</c:v>
                </c:pt>
                <c:pt idx="3358">
                  <c:v>3,358.01</c:v>
                </c:pt>
                <c:pt idx="3359">
                  <c:v>3,359.00</c:v>
                </c:pt>
                <c:pt idx="3360">
                  <c:v>3,360.00</c:v>
                </c:pt>
                <c:pt idx="3361">
                  <c:v>3,361.01</c:v>
                </c:pt>
                <c:pt idx="3362">
                  <c:v>3,362.01</c:v>
                </c:pt>
                <c:pt idx="3363">
                  <c:v>3,363.00</c:v>
                </c:pt>
                <c:pt idx="3364">
                  <c:v>3,364.01</c:v>
                </c:pt>
                <c:pt idx="3365">
                  <c:v>3,365.01</c:v>
                </c:pt>
                <c:pt idx="3366">
                  <c:v>3,366.00</c:v>
                </c:pt>
                <c:pt idx="3367">
                  <c:v>3,367.00</c:v>
                </c:pt>
                <c:pt idx="3368">
                  <c:v>3,368.01</c:v>
                </c:pt>
                <c:pt idx="3369">
                  <c:v>3,369.01</c:v>
                </c:pt>
                <c:pt idx="3370">
                  <c:v>3,370.00</c:v>
                </c:pt>
                <c:pt idx="3371">
                  <c:v>3,371.01</c:v>
                </c:pt>
                <c:pt idx="3372">
                  <c:v>3,372.01</c:v>
                </c:pt>
                <c:pt idx="3373">
                  <c:v>3,373.01</c:v>
                </c:pt>
                <c:pt idx="3374">
                  <c:v>3,374.00</c:v>
                </c:pt>
                <c:pt idx="3375">
                  <c:v>3,375.01</c:v>
                </c:pt>
                <c:pt idx="3376">
                  <c:v>3,376.01</c:v>
                </c:pt>
                <c:pt idx="3377">
                  <c:v>3,377.00</c:v>
                </c:pt>
                <c:pt idx="3378">
                  <c:v>3,378.00</c:v>
                </c:pt>
                <c:pt idx="3379">
                  <c:v>3,379.01</c:v>
                </c:pt>
                <c:pt idx="3380">
                  <c:v>3,380.01</c:v>
                </c:pt>
                <c:pt idx="3381">
                  <c:v>3,381.00</c:v>
                </c:pt>
                <c:pt idx="3382">
                  <c:v>3,382.01</c:v>
                </c:pt>
                <c:pt idx="3383">
                  <c:v>3,383.01</c:v>
                </c:pt>
                <c:pt idx="3384">
                  <c:v>3,384.01</c:v>
                </c:pt>
                <c:pt idx="3385">
                  <c:v>3,385.00</c:v>
                </c:pt>
                <c:pt idx="3386">
                  <c:v>3,386.01</c:v>
                </c:pt>
                <c:pt idx="3387">
                  <c:v>3,387.01</c:v>
                </c:pt>
                <c:pt idx="3388">
                  <c:v>3,388.00</c:v>
                </c:pt>
                <c:pt idx="3389">
                  <c:v>3,389.00</c:v>
                </c:pt>
                <c:pt idx="3390">
                  <c:v>3,390.01</c:v>
                </c:pt>
                <c:pt idx="3391">
                  <c:v>3,391.01</c:v>
                </c:pt>
                <c:pt idx="3392">
                  <c:v>3,392.00</c:v>
                </c:pt>
                <c:pt idx="3393">
                  <c:v>3,393.01</c:v>
                </c:pt>
                <c:pt idx="3394">
                  <c:v>3,394.01</c:v>
                </c:pt>
                <c:pt idx="3395">
                  <c:v>3,395.01</c:v>
                </c:pt>
                <c:pt idx="3396">
                  <c:v>3,396.00</c:v>
                </c:pt>
                <c:pt idx="3397">
                  <c:v>3,397.01</c:v>
                </c:pt>
                <c:pt idx="3398">
                  <c:v>3,398.01</c:v>
                </c:pt>
                <c:pt idx="3399">
                  <c:v>3,399.00</c:v>
                </c:pt>
                <c:pt idx="3400">
                  <c:v>3,400.00</c:v>
                </c:pt>
                <c:pt idx="3401">
                  <c:v>3,401.01</c:v>
                </c:pt>
                <c:pt idx="3402">
                  <c:v>3,402.01</c:v>
                </c:pt>
                <c:pt idx="3403">
                  <c:v>3,403.00</c:v>
                </c:pt>
                <c:pt idx="3404">
                  <c:v>3,404.01</c:v>
                </c:pt>
                <c:pt idx="3405">
                  <c:v>3,405.01</c:v>
                </c:pt>
                <c:pt idx="3406">
                  <c:v>3,406.00</c:v>
                </c:pt>
                <c:pt idx="3407">
                  <c:v>3,407.00</c:v>
                </c:pt>
                <c:pt idx="3408">
                  <c:v>3,408.01</c:v>
                </c:pt>
                <c:pt idx="3409">
                  <c:v>3,409.01</c:v>
                </c:pt>
                <c:pt idx="3410">
                  <c:v>3,410.00</c:v>
                </c:pt>
                <c:pt idx="3411">
                  <c:v>3,411.00</c:v>
                </c:pt>
                <c:pt idx="3412">
                  <c:v>3,412.01</c:v>
                </c:pt>
                <c:pt idx="3413">
                  <c:v>3,413.01</c:v>
                </c:pt>
                <c:pt idx="3414">
                  <c:v>3,414.00</c:v>
                </c:pt>
                <c:pt idx="3415">
                  <c:v>3,415.01</c:v>
                </c:pt>
                <c:pt idx="3416">
                  <c:v>3,416.01</c:v>
                </c:pt>
                <c:pt idx="3417">
                  <c:v>3,417.00</c:v>
                </c:pt>
                <c:pt idx="3418">
                  <c:v>3,418.00</c:v>
                </c:pt>
                <c:pt idx="3419">
                  <c:v>3,419.01</c:v>
                </c:pt>
                <c:pt idx="3420">
                  <c:v>3,420.01</c:v>
                </c:pt>
                <c:pt idx="3421">
                  <c:v>3,421.00</c:v>
                </c:pt>
                <c:pt idx="3422">
                  <c:v>3,422.01</c:v>
                </c:pt>
                <c:pt idx="3423">
                  <c:v>3,423.01</c:v>
                </c:pt>
                <c:pt idx="3424">
                  <c:v>3,424.01</c:v>
                </c:pt>
                <c:pt idx="3425">
                  <c:v>3,425.00</c:v>
                </c:pt>
                <c:pt idx="3426">
                  <c:v>3,426.01</c:v>
                </c:pt>
                <c:pt idx="3427">
                  <c:v>3,427.01</c:v>
                </c:pt>
                <c:pt idx="3428">
                  <c:v>3,428.00</c:v>
                </c:pt>
                <c:pt idx="3429">
                  <c:v>3,429.00</c:v>
                </c:pt>
                <c:pt idx="3430">
                  <c:v>3,430.01</c:v>
                </c:pt>
                <c:pt idx="3431">
                  <c:v>3,431.01</c:v>
                </c:pt>
                <c:pt idx="3432">
                  <c:v>3,432.00</c:v>
                </c:pt>
                <c:pt idx="3433">
                  <c:v>3,433.01</c:v>
                </c:pt>
                <c:pt idx="3434">
                  <c:v>3,434.01</c:v>
                </c:pt>
                <c:pt idx="3435">
                  <c:v>3,435.01</c:v>
                </c:pt>
                <c:pt idx="3436">
                  <c:v>3,436.00</c:v>
                </c:pt>
                <c:pt idx="3437">
                  <c:v>3,437.01</c:v>
                </c:pt>
                <c:pt idx="3438">
                  <c:v>3,438.01</c:v>
                </c:pt>
                <c:pt idx="3439">
                  <c:v>3,439.00</c:v>
                </c:pt>
                <c:pt idx="3440">
                  <c:v>3,440.00</c:v>
                </c:pt>
                <c:pt idx="3441">
                  <c:v>3,441.01</c:v>
                </c:pt>
                <c:pt idx="3442">
                  <c:v>3,442.01</c:v>
                </c:pt>
                <c:pt idx="3443">
                  <c:v>3,443.00</c:v>
                </c:pt>
                <c:pt idx="3444">
                  <c:v>3,444.01</c:v>
                </c:pt>
                <c:pt idx="3445">
                  <c:v>3,445.01</c:v>
                </c:pt>
                <c:pt idx="3446">
                  <c:v>3,446.01</c:v>
                </c:pt>
                <c:pt idx="3447">
                  <c:v>3,447.00</c:v>
                </c:pt>
                <c:pt idx="3448">
                  <c:v>3,448.01</c:v>
                </c:pt>
                <c:pt idx="3449">
                  <c:v>3,449.01</c:v>
                </c:pt>
                <c:pt idx="3450">
                  <c:v>3,450.00</c:v>
                </c:pt>
                <c:pt idx="3451">
                  <c:v>3,451.00</c:v>
                </c:pt>
                <c:pt idx="3452">
                  <c:v>3,452.01</c:v>
                </c:pt>
                <c:pt idx="3453">
                  <c:v>3,453.01</c:v>
                </c:pt>
                <c:pt idx="3454">
                  <c:v>3,454.00</c:v>
                </c:pt>
                <c:pt idx="3455">
                  <c:v>3,455.01</c:v>
                </c:pt>
                <c:pt idx="3456">
                  <c:v>3,456.01</c:v>
                </c:pt>
                <c:pt idx="3457">
                  <c:v>3,457.00</c:v>
                </c:pt>
                <c:pt idx="3458">
                  <c:v>3,458.00</c:v>
                </c:pt>
                <c:pt idx="3459">
                  <c:v>3,459.01</c:v>
                </c:pt>
                <c:pt idx="3460">
                  <c:v>3,460.01</c:v>
                </c:pt>
                <c:pt idx="3461">
                  <c:v>3,461.00</c:v>
                </c:pt>
                <c:pt idx="3462">
                  <c:v>3,462.01</c:v>
                </c:pt>
                <c:pt idx="3463">
                  <c:v>3,463.01</c:v>
                </c:pt>
                <c:pt idx="3464">
                  <c:v>3,464.01</c:v>
                </c:pt>
                <c:pt idx="3465">
                  <c:v>3,465.00</c:v>
                </c:pt>
                <c:pt idx="3466">
                  <c:v>3,466.01</c:v>
                </c:pt>
                <c:pt idx="3467">
                  <c:v>3,467.01</c:v>
                </c:pt>
                <c:pt idx="3468">
                  <c:v>3,468.00</c:v>
                </c:pt>
                <c:pt idx="3469">
                  <c:v>3,469.00</c:v>
                </c:pt>
                <c:pt idx="3470">
                  <c:v>3,470.01</c:v>
                </c:pt>
                <c:pt idx="3471">
                  <c:v>3,471.01</c:v>
                </c:pt>
                <c:pt idx="3472">
                  <c:v>3,472.00</c:v>
                </c:pt>
                <c:pt idx="3473">
                  <c:v>3,473.01</c:v>
                </c:pt>
                <c:pt idx="3474">
                  <c:v>3,474.01</c:v>
                </c:pt>
                <c:pt idx="3475">
                  <c:v>3,475.01</c:v>
                </c:pt>
                <c:pt idx="3476">
                  <c:v>3,476.00</c:v>
                </c:pt>
                <c:pt idx="3477">
                  <c:v>3,477.01</c:v>
                </c:pt>
                <c:pt idx="3478">
                  <c:v>3,478.01</c:v>
                </c:pt>
                <c:pt idx="3479">
                  <c:v>3,479.00</c:v>
                </c:pt>
                <c:pt idx="3480">
                  <c:v>3,480.00</c:v>
                </c:pt>
                <c:pt idx="3481">
                  <c:v>3,481.01</c:v>
                </c:pt>
              </c:strCache>
            </c:strRef>
          </c:xVal>
          <c:yVal>
            <c:numRef>
              <c:f>'8-17-2022 2-45-38 PM'!$D$2:$D$3483</c:f>
              <c:numCache>
                <c:formatCode>General</c:formatCode>
                <c:ptCount val="3482"/>
                <c:pt idx="0">
                  <c:v>73.529798</c:v>
                </c:pt>
                <c:pt idx="1">
                  <c:v>73.571485999999993</c:v>
                </c:pt>
                <c:pt idx="2">
                  <c:v>73.577516000000003</c:v>
                </c:pt>
                <c:pt idx="3">
                  <c:v>73.601023999999995</c:v>
                </c:pt>
                <c:pt idx="4">
                  <c:v>73.605397999999994</c:v>
                </c:pt>
                <c:pt idx="5">
                  <c:v>73.587829999999997</c:v>
                </c:pt>
                <c:pt idx="6">
                  <c:v>73.580827999999997</c:v>
                </c:pt>
                <c:pt idx="7">
                  <c:v>73.587236000000004</c:v>
                </c:pt>
                <c:pt idx="8">
                  <c:v>73.599097999999998</c:v>
                </c:pt>
                <c:pt idx="9">
                  <c:v>73.605326000000005</c:v>
                </c:pt>
                <c:pt idx="10">
                  <c:v>73.598594000000006</c:v>
                </c:pt>
                <c:pt idx="11">
                  <c:v>73.599835999999996</c:v>
                </c:pt>
                <c:pt idx="12">
                  <c:v>73.587236000000004</c:v>
                </c:pt>
                <c:pt idx="13">
                  <c:v>73.595174</c:v>
                </c:pt>
                <c:pt idx="14">
                  <c:v>73.616054000000005</c:v>
                </c:pt>
                <c:pt idx="15">
                  <c:v>73.605416000000005</c:v>
                </c:pt>
                <c:pt idx="16">
                  <c:v>73.595966000000004</c:v>
                </c:pt>
                <c:pt idx="17">
                  <c:v>73.593968000000004</c:v>
                </c:pt>
                <c:pt idx="18">
                  <c:v>73.60736</c:v>
                </c:pt>
                <c:pt idx="19">
                  <c:v>73.593338000000003</c:v>
                </c:pt>
                <c:pt idx="20">
                  <c:v>73.593373999999997</c:v>
                </c:pt>
                <c:pt idx="21">
                  <c:v>73.599097999999998</c:v>
                </c:pt>
                <c:pt idx="22">
                  <c:v>73.600195999999997</c:v>
                </c:pt>
                <c:pt idx="23">
                  <c:v>73.596091999999999</c:v>
                </c:pt>
                <c:pt idx="24">
                  <c:v>73.582808</c:v>
                </c:pt>
                <c:pt idx="25">
                  <c:v>73.594561999999996</c:v>
                </c:pt>
                <c:pt idx="26">
                  <c:v>73.600430000000003</c:v>
                </c:pt>
                <c:pt idx="27">
                  <c:v>73.601960000000005</c:v>
                </c:pt>
                <c:pt idx="28">
                  <c:v>73.600790000000003</c:v>
                </c:pt>
                <c:pt idx="29">
                  <c:v>73.598882000000003</c:v>
                </c:pt>
                <c:pt idx="30">
                  <c:v>73.602338000000003</c:v>
                </c:pt>
                <c:pt idx="31">
                  <c:v>73.603201999999996</c:v>
                </c:pt>
                <c:pt idx="32">
                  <c:v>73.594526000000002</c:v>
                </c:pt>
                <c:pt idx="33">
                  <c:v>73.589144000000005</c:v>
                </c:pt>
                <c:pt idx="34">
                  <c:v>73.601240000000004</c:v>
                </c:pt>
                <c:pt idx="35">
                  <c:v>73.612544</c:v>
                </c:pt>
                <c:pt idx="36">
                  <c:v>73.622426000000004</c:v>
                </c:pt>
                <c:pt idx="37">
                  <c:v>73.613606000000004</c:v>
                </c:pt>
                <c:pt idx="38">
                  <c:v>73.604516000000004</c:v>
                </c:pt>
                <c:pt idx="39">
                  <c:v>73.592653999999996</c:v>
                </c:pt>
                <c:pt idx="40">
                  <c:v>73.610923999999997</c:v>
                </c:pt>
                <c:pt idx="41">
                  <c:v>73.605019999999996</c:v>
                </c:pt>
                <c:pt idx="42">
                  <c:v>73.586804000000001</c:v>
                </c:pt>
                <c:pt idx="43">
                  <c:v>73.608313999999993</c:v>
                </c:pt>
                <c:pt idx="44">
                  <c:v>73.608673999999993</c:v>
                </c:pt>
                <c:pt idx="45">
                  <c:v>73.604336000000004</c:v>
                </c:pt>
                <c:pt idx="46">
                  <c:v>73.602086</c:v>
                </c:pt>
                <c:pt idx="47">
                  <c:v>73.605344000000002</c:v>
                </c:pt>
                <c:pt idx="48">
                  <c:v>73.611248000000003</c:v>
                </c:pt>
                <c:pt idx="49">
                  <c:v>73.609573999999995</c:v>
                </c:pt>
                <c:pt idx="50">
                  <c:v>73.603183999999999</c:v>
                </c:pt>
                <c:pt idx="51">
                  <c:v>73.594040000000007</c:v>
                </c:pt>
                <c:pt idx="52">
                  <c:v>73.605307999999994</c:v>
                </c:pt>
                <c:pt idx="53">
                  <c:v>73.615082000000001</c:v>
                </c:pt>
                <c:pt idx="54">
                  <c:v>73.607755999999995</c:v>
                </c:pt>
                <c:pt idx="55">
                  <c:v>73.605001999999999</c:v>
                </c:pt>
                <c:pt idx="56">
                  <c:v>73.615207999999996</c:v>
                </c:pt>
                <c:pt idx="57">
                  <c:v>73.627088000000001</c:v>
                </c:pt>
                <c:pt idx="58">
                  <c:v>73.612526000000003</c:v>
                </c:pt>
                <c:pt idx="59">
                  <c:v>73.613371999999998</c:v>
                </c:pt>
                <c:pt idx="60">
                  <c:v>73.614686000000006</c:v>
                </c:pt>
                <c:pt idx="61">
                  <c:v>73.602463999999998</c:v>
                </c:pt>
                <c:pt idx="62">
                  <c:v>73.617044000000007</c:v>
                </c:pt>
                <c:pt idx="63">
                  <c:v>73.618915999999999</c:v>
                </c:pt>
                <c:pt idx="64">
                  <c:v>73.599404000000007</c:v>
                </c:pt>
                <c:pt idx="65">
                  <c:v>73.608547999999999</c:v>
                </c:pt>
                <c:pt idx="66">
                  <c:v>73.626097999999999</c:v>
                </c:pt>
                <c:pt idx="67">
                  <c:v>73.618700000000004</c:v>
                </c:pt>
                <c:pt idx="68">
                  <c:v>73.607702000000003</c:v>
                </c:pt>
                <c:pt idx="69">
                  <c:v>73.614794000000003</c:v>
                </c:pt>
                <c:pt idx="70">
                  <c:v>73.623397999999995</c:v>
                </c:pt>
                <c:pt idx="71">
                  <c:v>73.610798000000003</c:v>
                </c:pt>
                <c:pt idx="72">
                  <c:v>73.608475999999996</c:v>
                </c:pt>
                <c:pt idx="73">
                  <c:v>73.630238000000006</c:v>
                </c:pt>
                <c:pt idx="74">
                  <c:v>73.614956000000006</c:v>
                </c:pt>
                <c:pt idx="75">
                  <c:v>73.618052000000006</c:v>
                </c:pt>
                <c:pt idx="76">
                  <c:v>73.625017999999997</c:v>
                </c:pt>
                <c:pt idx="77">
                  <c:v>73.625882000000004</c:v>
                </c:pt>
                <c:pt idx="78">
                  <c:v>73.617998</c:v>
                </c:pt>
                <c:pt idx="79">
                  <c:v>73.626548</c:v>
                </c:pt>
                <c:pt idx="80">
                  <c:v>73.635998000000001</c:v>
                </c:pt>
                <c:pt idx="81">
                  <c:v>73.638733999999999</c:v>
                </c:pt>
                <c:pt idx="82">
                  <c:v>73.641199999999998</c:v>
                </c:pt>
                <c:pt idx="83">
                  <c:v>73.627250000000004</c:v>
                </c:pt>
                <c:pt idx="84">
                  <c:v>73.624945999999994</c:v>
                </c:pt>
                <c:pt idx="85">
                  <c:v>73.621634</c:v>
                </c:pt>
                <c:pt idx="86">
                  <c:v>73.626350000000002</c:v>
                </c:pt>
                <c:pt idx="87">
                  <c:v>73.615207999999996</c:v>
                </c:pt>
                <c:pt idx="88">
                  <c:v>73.641289999999998</c:v>
                </c:pt>
                <c:pt idx="89">
                  <c:v>73.641487999999995</c:v>
                </c:pt>
                <c:pt idx="90">
                  <c:v>73.645591999999994</c:v>
                </c:pt>
                <c:pt idx="91">
                  <c:v>73.639148000000006</c:v>
                </c:pt>
                <c:pt idx="92">
                  <c:v>73.638446000000002</c:v>
                </c:pt>
                <c:pt idx="93">
                  <c:v>73.644025999999997</c:v>
                </c:pt>
                <c:pt idx="94">
                  <c:v>73.640281999999999</c:v>
                </c:pt>
                <c:pt idx="95">
                  <c:v>73.643432000000004</c:v>
                </c:pt>
                <c:pt idx="96">
                  <c:v>73.645628000000002</c:v>
                </c:pt>
                <c:pt idx="97">
                  <c:v>73.652828</c:v>
                </c:pt>
                <c:pt idx="98">
                  <c:v>73.644583999999995</c:v>
                </c:pt>
                <c:pt idx="99">
                  <c:v>73.650667999999996</c:v>
                </c:pt>
                <c:pt idx="100">
                  <c:v>73.652773999999994</c:v>
                </c:pt>
                <c:pt idx="101">
                  <c:v>73.655258000000003</c:v>
                </c:pt>
                <c:pt idx="102">
                  <c:v>73.651604000000006</c:v>
                </c:pt>
                <c:pt idx="103">
                  <c:v>73.657346000000004</c:v>
                </c:pt>
                <c:pt idx="104">
                  <c:v>73.657921999999999</c:v>
                </c:pt>
                <c:pt idx="105">
                  <c:v>73.652377999999999</c:v>
                </c:pt>
                <c:pt idx="106">
                  <c:v>73.650524000000004</c:v>
                </c:pt>
                <c:pt idx="107">
                  <c:v>73.665211999999997</c:v>
                </c:pt>
                <c:pt idx="108">
                  <c:v>73.686254000000005</c:v>
                </c:pt>
                <c:pt idx="109">
                  <c:v>73.675346000000005</c:v>
                </c:pt>
                <c:pt idx="110">
                  <c:v>73.674319999999994</c:v>
                </c:pt>
                <c:pt idx="111">
                  <c:v>73.681106</c:v>
                </c:pt>
                <c:pt idx="112">
                  <c:v>73.675291999999999</c:v>
                </c:pt>
                <c:pt idx="113">
                  <c:v>73.677794000000006</c:v>
                </c:pt>
                <c:pt idx="114">
                  <c:v>73.691221999999996</c:v>
                </c:pt>
                <c:pt idx="115">
                  <c:v>73.706035999999997</c:v>
                </c:pt>
                <c:pt idx="116">
                  <c:v>73.699969999999993</c:v>
                </c:pt>
                <c:pt idx="117">
                  <c:v>73.703372000000002</c:v>
                </c:pt>
                <c:pt idx="118">
                  <c:v>73.698350000000005</c:v>
                </c:pt>
                <c:pt idx="119">
                  <c:v>73.710896000000005</c:v>
                </c:pt>
                <c:pt idx="120">
                  <c:v>73.716368000000003</c:v>
                </c:pt>
                <c:pt idx="121">
                  <c:v>73.705928</c:v>
                </c:pt>
                <c:pt idx="122">
                  <c:v>73.710967999999994</c:v>
                </c:pt>
                <c:pt idx="123">
                  <c:v>73.722452000000004</c:v>
                </c:pt>
                <c:pt idx="124">
                  <c:v>73.716601999999995</c:v>
                </c:pt>
                <c:pt idx="125">
                  <c:v>73.731973999999994</c:v>
                </c:pt>
                <c:pt idx="126">
                  <c:v>73.721677999999997</c:v>
                </c:pt>
                <c:pt idx="127">
                  <c:v>73.742881999999994</c:v>
                </c:pt>
                <c:pt idx="128">
                  <c:v>73.744609999999994</c:v>
                </c:pt>
                <c:pt idx="129">
                  <c:v>73.742233999999996</c:v>
                </c:pt>
                <c:pt idx="130">
                  <c:v>73.743421999999995</c:v>
                </c:pt>
                <c:pt idx="131">
                  <c:v>73.751306</c:v>
                </c:pt>
                <c:pt idx="132">
                  <c:v>73.757767999999999</c:v>
                </c:pt>
                <c:pt idx="133">
                  <c:v>73.771807999999993</c:v>
                </c:pt>
                <c:pt idx="134">
                  <c:v>73.781834000000003</c:v>
                </c:pt>
                <c:pt idx="135">
                  <c:v>73.785758000000001</c:v>
                </c:pt>
                <c:pt idx="136">
                  <c:v>73.791194000000004</c:v>
                </c:pt>
                <c:pt idx="137">
                  <c:v>73.793965999999998</c:v>
                </c:pt>
                <c:pt idx="138">
                  <c:v>73.807051999999999</c:v>
                </c:pt>
                <c:pt idx="139">
                  <c:v>73.828004000000007</c:v>
                </c:pt>
                <c:pt idx="140">
                  <c:v>73.821128000000002</c:v>
                </c:pt>
                <c:pt idx="141">
                  <c:v>73.819633999999994</c:v>
                </c:pt>
                <c:pt idx="142">
                  <c:v>73.824061999999998</c:v>
                </c:pt>
                <c:pt idx="143">
                  <c:v>73.829498000000001</c:v>
                </c:pt>
                <c:pt idx="144">
                  <c:v>73.858459999999994</c:v>
                </c:pt>
                <c:pt idx="145">
                  <c:v>73.840388000000004</c:v>
                </c:pt>
                <c:pt idx="146">
                  <c:v>73.860457999999994</c:v>
                </c:pt>
                <c:pt idx="147">
                  <c:v>73.863895999999997</c:v>
                </c:pt>
                <c:pt idx="148">
                  <c:v>73.864382000000006</c:v>
                </c:pt>
                <c:pt idx="149">
                  <c:v>73.864382000000006</c:v>
                </c:pt>
                <c:pt idx="150">
                  <c:v>73.857721999999995</c:v>
                </c:pt>
                <c:pt idx="151">
                  <c:v>73.887224000000003</c:v>
                </c:pt>
                <c:pt idx="152">
                  <c:v>73.901786000000001</c:v>
                </c:pt>
                <c:pt idx="153">
                  <c:v>73.907455999999996</c:v>
                </c:pt>
                <c:pt idx="154">
                  <c:v>73.904287999999994</c:v>
                </c:pt>
                <c:pt idx="155">
                  <c:v>73.914116000000007</c:v>
                </c:pt>
                <c:pt idx="156">
                  <c:v>73.925618</c:v>
                </c:pt>
                <c:pt idx="157">
                  <c:v>73.935122000000007</c:v>
                </c:pt>
                <c:pt idx="158">
                  <c:v>73.945598000000004</c:v>
                </c:pt>
                <c:pt idx="159">
                  <c:v>73.962698000000003</c:v>
                </c:pt>
                <c:pt idx="160">
                  <c:v>73.972561999999996</c:v>
                </c:pt>
                <c:pt idx="161">
                  <c:v>73.975712000000001</c:v>
                </c:pt>
                <c:pt idx="162">
                  <c:v>73.975514000000004</c:v>
                </c:pt>
                <c:pt idx="163">
                  <c:v>74.007320000000007</c:v>
                </c:pt>
                <c:pt idx="164">
                  <c:v>74.014232000000007</c:v>
                </c:pt>
                <c:pt idx="165">
                  <c:v>74.019019999999998</c:v>
                </c:pt>
                <c:pt idx="166">
                  <c:v>74.025716000000003</c:v>
                </c:pt>
                <c:pt idx="167">
                  <c:v>74.023555999999999</c:v>
                </c:pt>
                <c:pt idx="168">
                  <c:v>74.040620000000004</c:v>
                </c:pt>
                <c:pt idx="169">
                  <c:v>74.050681999999995</c:v>
                </c:pt>
                <c:pt idx="170">
                  <c:v>74.057000000000002</c:v>
                </c:pt>
                <c:pt idx="171">
                  <c:v>74.081695999999994</c:v>
                </c:pt>
                <c:pt idx="172">
                  <c:v>74.097499999999997</c:v>
                </c:pt>
                <c:pt idx="173">
                  <c:v>74.105564000000001</c:v>
                </c:pt>
                <c:pt idx="174">
                  <c:v>74.107939999999999</c:v>
                </c:pt>
                <c:pt idx="175">
                  <c:v>74.114294000000001</c:v>
                </c:pt>
                <c:pt idx="176">
                  <c:v>74.141311999999999</c:v>
                </c:pt>
                <c:pt idx="177">
                  <c:v>74.137531999999993</c:v>
                </c:pt>
                <c:pt idx="178">
                  <c:v>74.138918000000004</c:v>
                </c:pt>
                <c:pt idx="179">
                  <c:v>74.165306000000001</c:v>
                </c:pt>
                <c:pt idx="180">
                  <c:v>74.175511999999998</c:v>
                </c:pt>
                <c:pt idx="181">
                  <c:v>74.184116000000003</c:v>
                </c:pt>
                <c:pt idx="182">
                  <c:v>74.191909999999993</c:v>
                </c:pt>
                <c:pt idx="183">
                  <c:v>74.21369</c:v>
                </c:pt>
                <c:pt idx="184">
                  <c:v>74.231437999999997</c:v>
                </c:pt>
                <c:pt idx="185">
                  <c:v>74.229494000000003</c:v>
                </c:pt>
                <c:pt idx="186">
                  <c:v>74.241625999999997</c:v>
                </c:pt>
                <c:pt idx="187">
                  <c:v>74.256547999999995</c:v>
                </c:pt>
                <c:pt idx="188">
                  <c:v>74.27516</c:v>
                </c:pt>
                <c:pt idx="189">
                  <c:v>74.297353999999999</c:v>
                </c:pt>
                <c:pt idx="190">
                  <c:v>74.316416000000004</c:v>
                </c:pt>
                <c:pt idx="191">
                  <c:v>74.318737999999996</c:v>
                </c:pt>
                <c:pt idx="192">
                  <c:v>74.333209999999994</c:v>
                </c:pt>
                <c:pt idx="193">
                  <c:v>74.343326000000005</c:v>
                </c:pt>
                <c:pt idx="194">
                  <c:v>74.364835999999997</c:v>
                </c:pt>
                <c:pt idx="195">
                  <c:v>74.371874000000005</c:v>
                </c:pt>
                <c:pt idx="196">
                  <c:v>74.384743999999998</c:v>
                </c:pt>
                <c:pt idx="197">
                  <c:v>74.415002000000001</c:v>
                </c:pt>
                <c:pt idx="198">
                  <c:v>74.428411999999994</c:v>
                </c:pt>
                <c:pt idx="199">
                  <c:v>74.437196</c:v>
                </c:pt>
                <c:pt idx="200">
                  <c:v>74.447203999999999</c:v>
                </c:pt>
                <c:pt idx="201">
                  <c:v>74.468155999999993</c:v>
                </c:pt>
                <c:pt idx="202">
                  <c:v>74.479712000000006</c:v>
                </c:pt>
                <c:pt idx="203">
                  <c:v>74.499493999999999</c:v>
                </c:pt>
                <c:pt idx="204">
                  <c:v>74.509609999999995</c:v>
                </c:pt>
                <c:pt idx="205">
                  <c:v>74.519186000000005</c:v>
                </c:pt>
                <c:pt idx="206">
                  <c:v>74.539885999999996</c:v>
                </c:pt>
                <c:pt idx="207">
                  <c:v>74.558948000000001</c:v>
                </c:pt>
                <c:pt idx="208">
                  <c:v>74.572627999999995</c:v>
                </c:pt>
                <c:pt idx="209">
                  <c:v>74.589656000000005</c:v>
                </c:pt>
                <c:pt idx="210">
                  <c:v>74.625727999999995</c:v>
                </c:pt>
                <c:pt idx="211">
                  <c:v>74.637500000000003</c:v>
                </c:pt>
                <c:pt idx="212">
                  <c:v>74.651827999999995</c:v>
                </c:pt>
                <c:pt idx="213">
                  <c:v>74.672510000000003</c:v>
                </c:pt>
                <c:pt idx="214">
                  <c:v>74.690113999999994</c:v>
                </c:pt>
                <c:pt idx="215">
                  <c:v>74.711569999999995</c:v>
                </c:pt>
                <c:pt idx="216">
                  <c:v>74.725232000000005</c:v>
                </c:pt>
                <c:pt idx="217">
                  <c:v>74.733313999999993</c:v>
                </c:pt>
                <c:pt idx="218">
                  <c:v>74.760872000000006</c:v>
                </c:pt>
                <c:pt idx="219">
                  <c:v>74.779160000000005</c:v>
                </c:pt>
                <c:pt idx="220">
                  <c:v>74.794982000000005</c:v>
                </c:pt>
                <c:pt idx="221">
                  <c:v>74.821100000000001</c:v>
                </c:pt>
                <c:pt idx="222">
                  <c:v>74.841493999999997</c:v>
                </c:pt>
                <c:pt idx="223">
                  <c:v>74.859979999999993</c:v>
                </c:pt>
                <c:pt idx="224">
                  <c:v>74.881382000000002</c:v>
                </c:pt>
                <c:pt idx="225">
                  <c:v>74.904529999999994</c:v>
                </c:pt>
                <c:pt idx="226">
                  <c:v>74.930378000000005</c:v>
                </c:pt>
                <c:pt idx="227">
                  <c:v>74.950699999999998</c:v>
                </c:pt>
                <c:pt idx="228">
                  <c:v>74.955811999999995</c:v>
                </c:pt>
                <c:pt idx="229">
                  <c:v>74.970752000000005</c:v>
                </c:pt>
                <c:pt idx="230">
                  <c:v>74.992676000000003</c:v>
                </c:pt>
                <c:pt idx="231">
                  <c:v>75.020054000000002</c:v>
                </c:pt>
                <c:pt idx="232">
                  <c:v>75.039349999999999</c:v>
                </c:pt>
                <c:pt idx="233">
                  <c:v>75.072596000000004</c:v>
                </c:pt>
                <c:pt idx="234">
                  <c:v>75.092792000000003</c:v>
                </c:pt>
                <c:pt idx="235">
                  <c:v>75.108794000000003</c:v>
                </c:pt>
                <c:pt idx="236">
                  <c:v>75.137107999999998</c:v>
                </c:pt>
                <c:pt idx="237">
                  <c:v>75.157843999999997</c:v>
                </c:pt>
                <c:pt idx="238">
                  <c:v>75.171794000000006</c:v>
                </c:pt>
                <c:pt idx="239">
                  <c:v>75.189344000000006</c:v>
                </c:pt>
                <c:pt idx="240">
                  <c:v>75.212924000000001</c:v>
                </c:pt>
                <c:pt idx="241">
                  <c:v>75.248258000000007</c:v>
                </c:pt>
                <c:pt idx="242">
                  <c:v>75.278390000000002</c:v>
                </c:pt>
                <c:pt idx="243">
                  <c:v>75.308431999999996</c:v>
                </c:pt>
                <c:pt idx="244">
                  <c:v>75.324686</c:v>
                </c:pt>
                <c:pt idx="245">
                  <c:v>75.343513999999999</c:v>
                </c:pt>
                <c:pt idx="246">
                  <c:v>75.372062</c:v>
                </c:pt>
                <c:pt idx="247">
                  <c:v>75.393715999999998</c:v>
                </c:pt>
                <c:pt idx="248">
                  <c:v>75.422300000000007</c:v>
                </c:pt>
                <c:pt idx="249">
                  <c:v>75.442459999999997</c:v>
                </c:pt>
                <c:pt idx="250">
                  <c:v>75.473923999999997</c:v>
                </c:pt>
                <c:pt idx="251">
                  <c:v>75.487189999999998</c:v>
                </c:pt>
                <c:pt idx="252">
                  <c:v>75.512264000000002</c:v>
                </c:pt>
                <c:pt idx="253">
                  <c:v>75.535520000000005</c:v>
                </c:pt>
                <c:pt idx="254">
                  <c:v>75.575047999999995</c:v>
                </c:pt>
                <c:pt idx="255">
                  <c:v>75.605305999999999</c:v>
                </c:pt>
                <c:pt idx="256">
                  <c:v>75.625394</c:v>
                </c:pt>
                <c:pt idx="257">
                  <c:v>75.636499999999998</c:v>
                </c:pt>
                <c:pt idx="258">
                  <c:v>75.665353999999994</c:v>
                </c:pt>
                <c:pt idx="259">
                  <c:v>75.706502</c:v>
                </c:pt>
                <c:pt idx="260">
                  <c:v>75.734384000000006</c:v>
                </c:pt>
                <c:pt idx="261">
                  <c:v>75.754435999999998</c:v>
                </c:pt>
                <c:pt idx="262">
                  <c:v>75.785107999999994</c:v>
                </c:pt>
                <c:pt idx="263">
                  <c:v>75.809894</c:v>
                </c:pt>
                <c:pt idx="264">
                  <c:v>75.844183999999998</c:v>
                </c:pt>
                <c:pt idx="265">
                  <c:v>75.856532000000001</c:v>
                </c:pt>
                <c:pt idx="266">
                  <c:v>75.889256000000003</c:v>
                </c:pt>
                <c:pt idx="267">
                  <c:v>75.914726000000002</c:v>
                </c:pt>
                <c:pt idx="268">
                  <c:v>75.943976000000006</c:v>
                </c:pt>
                <c:pt idx="269">
                  <c:v>75.981613999999993</c:v>
                </c:pt>
                <c:pt idx="270">
                  <c:v>76.000658000000001</c:v>
                </c:pt>
                <c:pt idx="271">
                  <c:v>76.03349</c:v>
                </c:pt>
                <c:pt idx="272">
                  <c:v>76.063423999999998</c:v>
                </c:pt>
                <c:pt idx="273">
                  <c:v>76.100629999999995</c:v>
                </c:pt>
                <c:pt idx="274">
                  <c:v>76.120142000000001</c:v>
                </c:pt>
                <c:pt idx="275">
                  <c:v>76.158338000000001</c:v>
                </c:pt>
                <c:pt idx="276">
                  <c:v>76.181917999999996</c:v>
                </c:pt>
                <c:pt idx="277">
                  <c:v>76.208342000000002</c:v>
                </c:pt>
                <c:pt idx="278">
                  <c:v>76.236547999999999</c:v>
                </c:pt>
                <c:pt idx="279">
                  <c:v>76.274708000000004</c:v>
                </c:pt>
                <c:pt idx="280">
                  <c:v>76.308853999999997</c:v>
                </c:pt>
                <c:pt idx="281">
                  <c:v>76.332002000000003</c:v>
                </c:pt>
                <c:pt idx="282">
                  <c:v>76.374644000000004</c:v>
                </c:pt>
                <c:pt idx="283">
                  <c:v>76.404613999999995</c:v>
                </c:pt>
                <c:pt idx="284">
                  <c:v>76.428032000000002</c:v>
                </c:pt>
                <c:pt idx="285">
                  <c:v>76.460449999999994</c:v>
                </c:pt>
                <c:pt idx="286">
                  <c:v>76.503038000000004</c:v>
                </c:pt>
                <c:pt idx="287">
                  <c:v>76.539073999999999</c:v>
                </c:pt>
                <c:pt idx="288">
                  <c:v>76.579753999999994</c:v>
                </c:pt>
                <c:pt idx="289">
                  <c:v>76.612009999999998</c:v>
                </c:pt>
                <c:pt idx="290">
                  <c:v>76.644481999999996</c:v>
                </c:pt>
                <c:pt idx="291">
                  <c:v>76.672364000000002</c:v>
                </c:pt>
                <c:pt idx="292">
                  <c:v>76.707337999999993</c:v>
                </c:pt>
                <c:pt idx="293">
                  <c:v>76.725734000000003</c:v>
                </c:pt>
                <c:pt idx="294">
                  <c:v>76.766306</c:v>
                </c:pt>
                <c:pt idx="295">
                  <c:v>76.808245999999997</c:v>
                </c:pt>
                <c:pt idx="296">
                  <c:v>76.842157999999998</c:v>
                </c:pt>
                <c:pt idx="297">
                  <c:v>76.872200000000007</c:v>
                </c:pt>
                <c:pt idx="298">
                  <c:v>76.897670000000005</c:v>
                </c:pt>
                <c:pt idx="299">
                  <c:v>76.940510000000003</c:v>
                </c:pt>
                <c:pt idx="300">
                  <c:v>76.983152000000004</c:v>
                </c:pt>
                <c:pt idx="301">
                  <c:v>77.016955999999993</c:v>
                </c:pt>
                <c:pt idx="302">
                  <c:v>77.038376</c:v>
                </c:pt>
                <c:pt idx="303">
                  <c:v>77.083826000000002</c:v>
                </c:pt>
                <c:pt idx="304">
                  <c:v>77.124703999999994</c:v>
                </c:pt>
                <c:pt idx="305">
                  <c:v>77.165527999999995</c:v>
                </c:pt>
                <c:pt idx="306">
                  <c:v>77.203868</c:v>
                </c:pt>
                <c:pt idx="307">
                  <c:v>77.243216000000004</c:v>
                </c:pt>
                <c:pt idx="308">
                  <c:v>77.274518</c:v>
                </c:pt>
                <c:pt idx="309">
                  <c:v>77.321011999999996</c:v>
                </c:pt>
                <c:pt idx="310">
                  <c:v>77.350189999999998</c:v>
                </c:pt>
                <c:pt idx="311">
                  <c:v>77.389988000000002</c:v>
                </c:pt>
                <c:pt idx="312">
                  <c:v>77.427481999999998</c:v>
                </c:pt>
                <c:pt idx="313">
                  <c:v>77.458172000000005</c:v>
                </c:pt>
                <c:pt idx="314">
                  <c:v>77.491579999999999</c:v>
                </c:pt>
                <c:pt idx="315">
                  <c:v>77.5364</c:v>
                </c:pt>
                <c:pt idx="316">
                  <c:v>77.571247999999997</c:v>
                </c:pt>
                <c:pt idx="317">
                  <c:v>77.606059999999999</c:v>
                </c:pt>
                <c:pt idx="318">
                  <c:v>77.647819999999996</c:v>
                </c:pt>
                <c:pt idx="319">
                  <c:v>77.691524000000001</c:v>
                </c:pt>
                <c:pt idx="320">
                  <c:v>77.741438000000002</c:v>
                </c:pt>
                <c:pt idx="321">
                  <c:v>77.782802000000004</c:v>
                </c:pt>
                <c:pt idx="322">
                  <c:v>77.821933999999999</c:v>
                </c:pt>
                <c:pt idx="323">
                  <c:v>77.872658000000001</c:v>
                </c:pt>
                <c:pt idx="324">
                  <c:v>77.909521999999996</c:v>
                </c:pt>
                <c:pt idx="325">
                  <c:v>77.938574000000003</c:v>
                </c:pt>
                <c:pt idx="326">
                  <c:v>77.987083999999996</c:v>
                </c:pt>
                <c:pt idx="327">
                  <c:v>78.035359999999997</c:v>
                </c:pt>
                <c:pt idx="328">
                  <c:v>78.073105999999996</c:v>
                </c:pt>
                <c:pt idx="329">
                  <c:v>78.114487999999994</c:v>
                </c:pt>
                <c:pt idx="330">
                  <c:v>78.158966000000007</c:v>
                </c:pt>
                <c:pt idx="331">
                  <c:v>78.220004000000003</c:v>
                </c:pt>
                <c:pt idx="332">
                  <c:v>78.256957999999997</c:v>
                </c:pt>
                <c:pt idx="333">
                  <c:v>78.290707999999995</c:v>
                </c:pt>
                <c:pt idx="334">
                  <c:v>78.332486000000003</c:v>
                </c:pt>
                <c:pt idx="335">
                  <c:v>78.377431999999999</c:v>
                </c:pt>
                <c:pt idx="336">
                  <c:v>78.421154000000001</c:v>
                </c:pt>
                <c:pt idx="337">
                  <c:v>78.469052000000005</c:v>
                </c:pt>
                <c:pt idx="338">
                  <c:v>78.510974000000004</c:v>
                </c:pt>
                <c:pt idx="339">
                  <c:v>78.543644</c:v>
                </c:pt>
                <c:pt idx="340">
                  <c:v>78.605258000000006</c:v>
                </c:pt>
                <c:pt idx="341">
                  <c:v>78.652382000000003</c:v>
                </c:pt>
                <c:pt idx="342">
                  <c:v>78.698732000000007</c:v>
                </c:pt>
                <c:pt idx="343">
                  <c:v>78.736748000000006</c:v>
                </c:pt>
                <c:pt idx="344">
                  <c:v>78.785635999999997</c:v>
                </c:pt>
                <c:pt idx="345">
                  <c:v>78.831931999999995</c:v>
                </c:pt>
                <c:pt idx="346">
                  <c:v>78.883358000000001</c:v>
                </c:pt>
                <c:pt idx="347">
                  <c:v>78.928033999999997</c:v>
                </c:pt>
                <c:pt idx="348">
                  <c:v>78.956168000000005</c:v>
                </c:pt>
                <c:pt idx="349">
                  <c:v>79.012904000000006</c:v>
                </c:pt>
                <c:pt idx="350">
                  <c:v>79.070414</c:v>
                </c:pt>
                <c:pt idx="351">
                  <c:v>79.123531999999997</c:v>
                </c:pt>
                <c:pt idx="352">
                  <c:v>79.165021999999993</c:v>
                </c:pt>
                <c:pt idx="353">
                  <c:v>79.211749999999995</c:v>
                </c:pt>
                <c:pt idx="354">
                  <c:v>79.278745999999998</c:v>
                </c:pt>
                <c:pt idx="355">
                  <c:v>79.315178000000003</c:v>
                </c:pt>
                <c:pt idx="356">
                  <c:v>79.357442000000006</c:v>
                </c:pt>
                <c:pt idx="357">
                  <c:v>79.399237999999997</c:v>
                </c:pt>
                <c:pt idx="358">
                  <c:v>79.450502</c:v>
                </c:pt>
                <c:pt idx="359">
                  <c:v>79.512979999999999</c:v>
                </c:pt>
                <c:pt idx="360">
                  <c:v>79.559312000000006</c:v>
                </c:pt>
                <c:pt idx="361">
                  <c:v>79.599919999999997</c:v>
                </c:pt>
                <c:pt idx="362">
                  <c:v>79.658618000000004</c:v>
                </c:pt>
                <c:pt idx="363">
                  <c:v>79.723885999999993</c:v>
                </c:pt>
                <c:pt idx="364">
                  <c:v>79.776949999999999</c:v>
                </c:pt>
                <c:pt idx="365">
                  <c:v>79.811402000000001</c:v>
                </c:pt>
                <c:pt idx="366">
                  <c:v>79.862737999999993</c:v>
                </c:pt>
                <c:pt idx="367">
                  <c:v>79.925522000000001</c:v>
                </c:pt>
                <c:pt idx="368">
                  <c:v>79.976156000000003</c:v>
                </c:pt>
                <c:pt idx="369">
                  <c:v>80.026771999999994</c:v>
                </c:pt>
                <c:pt idx="370">
                  <c:v>80.069072000000006</c:v>
                </c:pt>
                <c:pt idx="371">
                  <c:v>80.123450000000005</c:v>
                </c:pt>
                <c:pt idx="372">
                  <c:v>80.188267999999994</c:v>
                </c:pt>
                <c:pt idx="373">
                  <c:v>80.229163999999997</c:v>
                </c:pt>
                <c:pt idx="374">
                  <c:v>80.276126000000005</c:v>
                </c:pt>
                <c:pt idx="375">
                  <c:v>80.337812</c:v>
                </c:pt>
                <c:pt idx="376">
                  <c:v>80.389004</c:v>
                </c:pt>
                <c:pt idx="377">
                  <c:v>80.446892000000005</c:v>
                </c:pt>
                <c:pt idx="378">
                  <c:v>80.506777999999997</c:v>
                </c:pt>
                <c:pt idx="379">
                  <c:v>80.576564000000005</c:v>
                </c:pt>
                <c:pt idx="380">
                  <c:v>80.623490000000004</c:v>
                </c:pt>
                <c:pt idx="381">
                  <c:v>80.666167999999999</c:v>
                </c:pt>
                <c:pt idx="382">
                  <c:v>80.720725999999999</c:v>
                </c:pt>
                <c:pt idx="383">
                  <c:v>80.767328000000006</c:v>
                </c:pt>
                <c:pt idx="384">
                  <c:v>80.819941999999998</c:v>
                </c:pt>
                <c:pt idx="385">
                  <c:v>80.896118000000001</c:v>
                </c:pt>
                <c:pt idx="386">
                  <c:v>80.954149999999998</c:v>
                </c:pt>
                <c:pt idx="387">
                  <c:v>81.006637999999995</c:v>
                </c:pt>
                <c:pt idx="388">
                  <c:v>81.067477999999994</c:v>
                </c:pt>
                <c:pt idx="389">
                  <c:v>81.118166000000002</c:v>
                </c:pt>
                <c:pt idx="390">
                  <c:v>81.173497999999995</c:v>
                </c:pt>
                <c:pt idx="391">
                  <c:v>81.222080000000005</c:v>
                </c:pt>
                <c:pt idx="392">
                  <c:v>81.287887999999995</c:v>
                </c:pt>
                <c:pt idx="393">
                  <c:v>81.349537999999995</c:v>
                </c:pt>
                <c:pt idx="394">
                  <c:v>81.403862000000004</c:v>
                </c:pt>
                <c:pt idx="395">
                  <c:v>81.456205999999995</c:v>
                </c:pt>
                <c:pt idx="396">
                  <c:v>81.509827999999999</c:v>
                </c:pt>
                <c:pt idx="397">
                  <c:v>81.586346000000006</c:v>
                </c:pt>
                <c:pt idx="398">
                  <c:v>81.654313999999999</c:v>
                </c:pt>
                <c:pt idx="399">
                  <c:v>81.715676000000002</c:v>
                </c:pt>
                <c:pt idx="400">
                  <c:v>81.765680000000003</c:v>
                </c:pt>
                <c:pt idx="401">
                  <c:v>81.816602000000003</c:v>
                </c:pt>
                <c:pt idx="402">
                  <c:v>81.889213999999996</c:v>
                </c:pt>
                <c:pt idx="403">
                  <c:v>81.941125999999997</c:v>
                </c:pt>
                <c:pt idx="404">
                  <c:v>81.997591999999997</c:v>
                </c:pt>
                <c:pt idx="405">
                  <c:v>82.067504</c:v>
                </c:pt>
                <c:pt idx="406">
                  <c:v>82.127948000000004</c:v>
                </c:pt>
                <c:pt idx="407">
                  <c:v>82.194944000000007</c:v>
                </c:pt>
                <c:pt idx="408">
                  <c:v>82.257530000000003</c:v>
                </c:pt>
                <c:pt idx="409">
                  <c:v>82.313456000000002</c:v>
                </c:pt>
                <c:pt idx="410">
                  <c:v>82.377716000000007</c:v>
                </c:pt>
                <c:pt idx="411">
                  <c:v>82.435333999999997</c:v>
                </c:pt>
                <c:pt idx="412">
                  <c:v>82.498261999999997</c:v>
                </c:pt>
                <c:pt idx="413">
                  <c:v>82.558580000000006</c:v>
                </c:pt>
                <c:pt idx="414">
                  <c:v>82.629230000000007</c:v>
                </c:pt>
                <c:pt idx="415">
                  <c:v>82.704470000000001</c:v>
                </c:pt>
                <c:pt idx="416">
                  <c:v>82.761673999999999</c:v>
                </c:pt>
                <c:pt idx="417">
                  <c:v>82.821811999999994</c:v>
                </c:pt>
                <c:pt idx="418">
                  <c:v>82.879195999999993</c:v>
                </c:pt>
                <c:pt idx="419">
                  <c:v>82.953013999999996</c:v>
                </c:pt>
                <c:pt idx="420">
                  <c:v>83.013440000000003</c:v>
                </c:pt>
                <c:pt idx="421">
                  <c:v>83.069869999999995</c:v>
                </c:pt>
                <c:pt idx="422">
                  <c:v>83.156018000000003</c:v>
                </c:pt>
                <c:pt idx="423">
                  <c:v>83.220259999999996</c:v>
                </c:pt>
                <c:pt idx="424">
                  <c:v>83.266970000000001</c:v>
                </c:pt>
                <c:pt idx="425">
                  <c:v>83.330420000000004</c:v>
                </c:pt>
                <c:pt idx="426">
                  <c:v>83.421734000000001</c:v>
                </c:pt>
                <c:pt idx="427">
                  <c:v>83.495642000000004</c:v>
                </c:pt>
                <c:pt idx="428">
                  <c:v>83.550163999999995</c:v>
                </c:pt>
                <c:pt idx="429">
                  <c:v>83.617934000000005</c:v>
                </c:pt>
                <c:pt idx="430">
                  <c:v>83.685596000000004</c:v>
                </c:pt>
                <c:pt idx="431">
                  <c:v>83.760097999999999</c:v>
                </c:pt>
                <c:pt idx="432">
                  <c:v>83.818346000000005</c:v>
                </c:pt>
                <c:pt idx="433">
                  <c:v>83.881705999999994</c:v>
                </c:pt>
                <c:pt idx="434">
                  <c:v>83.957179999999994</c:v>
                </c:pt>
                <c:pt idx="435">
                  <c:v>84.029539999999997</c:v>
                </c:pt>
                <c:pt idx="436">
                  <c:v>84.105140000000006</c:v>
                </c:pt>
                <c:pt idx="437">
                  <c:v>84.177554000000001</c:v>
                </c:pt>
                <c:pt idx="438">
                  <c:v>84.233785999999995</c:v>
                </c:pt>
                <c:pt idx="439">
                  <c:v>84.30386</c:v>
                </c:pt>
                <c:pt idx="440">
                  <c:v>84.377155999999999</c:v>
                </c:pt>
                <c:pt idx="441">
                  <c:v>84.451136000000005</c:v>
                </c:pt>
                <c:pt idx="442">
                  <c:v>84.530119999999997</c:v>
                </c:pt>
                <c:pt idx="443">
                  <c:v>84.584227999999996</c:v>
                </c:pt>
                <c:pt idx="444">
                  <c:v>84.650720000000007</c:v>
                </c:pt>
                <c:pt idx="445">
                  <c:v>84.729236</c:v>
                </c:pt>
                <c:pt idx="446">
                  <c:v>84.8048</c:v>
                </c:pt>
                <c:pt idx="447">
                  <c:v>84.879283999999998</c:v>
                </c:pt>
                <c:pt idx="448">
                  <c:v>84.957260000000005</c:v>
                </c:pt>
                <c:pt idx="449">
                  <c:v>85.027676</c:v>
                </c:pt>
                <c:pt idx="450">
                  <c:v>85.089110000000005</c:v>
                </c:pt>
                <c:pt idx="451">
                  <c:v>85.162208000000007</c:v>
                </c:pt>
                <c:pt idx="452">
                  <c:v>85.250587999999993</c:v>
                </c:pt>
                <c:pt idx="453">
                  <c:v>85.337006000000002</c:v>
                </c:pt>
                <c:pt idx="454">
                  <c:v>85.379161999999994</c:v>
                </c:pt>
                <c:pt idx="455">
                  <c:v>85.455122000000003</c:v>
                </c:pt>
                <c:pt idx="456">
                  <c:v>85.530559999999994</c:v>
                </c:pt>
                <c:pt idx="457">
                  <c:v>85.616168000000002</c:v>
                </c:pt>
                <c:pt idx="458">
                  <c:v>85.694540000000003</c:v>
                </c:pt>
                <c:pt idx="459">
                  <c:v>85.771237999999997</c:v>
                </c:pt>
                <c:pt idx="460">
                  <c:v>85.844803999999996</c:v>
                </c:pt>
                <c:pt idx="461">
                  <c:v>85.917739999999995</c:v>
                </c:pt>
                <c:pt idx="462">
                  <c:v>85.994978000000003</c:v>
                </c:pt>
                <c:pt idx="463">
                  <c:v>86.058608000000007</c:v>
                </c:pt>
                <c:pt idx="464">
                  <c:v>86.145691999999997</c:v>
                </c:pt>
                <c:pt idx="465">
                  <c:v>86.214650000000006</c:v>
                </c:pt>
                <c:pt idx="466">
                  <c:v>86.289709999999999</c:v>
                </c:pt>
                <c:pt idx="467">
                  <c:v>86.374994000000001</c:v>
                </c:pt>
                <c:pt idx="468">
                  <c:v>86.453258000000005</c:v>
                </c:pt>
                <c:pt idx="469">
                  <c:v>86.517139999999998</c:v>
                </c:pt>
                <c:pt idx="470">
                  <c:v>86.600210000000004</c:v>
                </c:pt>
                <c:pt idx="471">
                  <c:v>86.696383999999995</c:v>
                </c:pt>
                <c:pt idx="472">
                  <c:v>86.75564</c:v>
                </c:pt>
                <c:pt idx="473">
                  <c:v>86.831959999999995</c:v>
                </c:pt>
                <c:pt idx="474">
                  <c:v>86.903384000000003</c:v>
                </c:pt>
                <c:pt idx="475">
                  <c:v>86.986148</c:v>
                </c:pt>
                <c:pt idx="476">
                  <c:v>87.078937999999994</c:v>
                </c:pt>
                <c:pt idx="477">
                  <c:v>87.163321999999994</c:v>
                </c:pt>
                <c:pt idx="478">
                  <c:v>87.236906000000005</c:v>
                </c:pt>
                <c:pt idx="479">
                  <c:v>87.307231999999999</c:v>
                </c:pt>
                <c:pt idx="480">
                  <c:v>87.394441999999998</c:v>
                </c:pt>
                <c:pt idx="481">
                  <c:v>87.492794000000004</c:v>
                </c:pt>
                <c:pt idx="482">
                  <c:v>87.560023999999999</c:v>
                </c:pt>
                <c:pt idx="483">
                  <c:v>87.640556000000004</c:v>
                </c:pt>
                <c:pt idx="484">
                  <c:v>87.728504000000001</c:v>
                </c:pt>
                <c:pt idx="485">
                  <c:v>87.813698000000002</c:v>
                </c:pt>
                <c:pt idx="486">
                  <c:v>87.895364000000001</c:v>
                </c:pt>
                <c:pt idx="487">
                  <c:v>87.976436000000007</c:v>
                </c:pt>
                <c:pt idx="488">
                  <c:v>88.055149999999998</c:v>
                </c:pt>
                <c:pt idx="489">
                  <c:v>88.144574000000006</c:v>
                </c:pt>
                <c:pt idx="490">
                  <c:v>88.220408000000006</c:v>
                </c:pt>
                <c:pt idx="491">
                  <c:v>88.295485999999997</c:v>
                </c:pt>
                <c:pt idx="492">
                  <c:v>88.384028000000001</c:v>
                </c:pt>
                <c:pt idx="493">
                  <c:v>88.461464000000007</c:v>
                </c:pt>
                <c:pt idx="494">
                  <c:v>88.551985999999999</c:v>
                </c:pt>
                <c:pt idx="495">
                  <c:v>88.634624000000002</c:v>
                </c:pt>
                <c:pt idx="496">
                  <c:v>88.728583999999998</c:v>
                </c:pt>
                <c:pt idx="497">
                  <c:v>88.812247999999997</c:v>
                </c:pt>
                <c:pt idx="498">
                  <c:v>88.892312000000004</c:v>
                </c:pt>
                <c:pt idx="499">
                  <c:v>88.978387999999995</c:v>
                </c:pt>
                <c:pt idx="500">
                  <c:v>89.063041999999996</c:v>
                </c:pt>
                <c:pt idx="501">
                  <c:v>89.161987999999994</c:v>
                </c:pt>
                <c:pt idx="502">
                  <c:v>89.257766000000004</c:v>
                </c:pt>
                <c:pt idx="503">
                  <c:v>89.343913999999998</c:v>
                </c:pt>
                <c:pt idx="504">
                  <c:v>89.422178000000002</c:v>
                </c:pt>
                <c:pt idx="505">
                  <c:v>89.492035999999999</c:v>
                </c:pt>
                <c:pt idx="506">
                  <c:v>89.587022000000005</c:v>
                </c:pt>
                <c:pt idx="507">
                  <c:v>89.683447999999999</c:v>
                </c:pt>
                <c:pt idx="508">
                  <c:v>89.816180000000003</c:v>
                </c:pt>
                <c:pt idx="509">
                  <c:v>90.152833999999999</c:v>
                </c:pt>
                <c:pt idx="510">
                  <c:v>90.588577999999998</c:v>
                </c:pt>
                <c:pt idx="511">
                  <c:v>90.941108</c:v>
                </c:pt>
                <c:pt idx="512">
                  <c:v>91.163641999999996</c:v>
                </c:pt>
                <c:pt idx="513">
                  <c:v>91.326955999999996</c:v>
                </c:pt>
                <c:pt idx="514">
                  <c:v>91.491674000000003</c:v>
                </c:pt>
                <c:pt idx="515">
                  <c:v>92.089112</c:v>
                </c:pt>
                <c:pt idx="516">
                  <c:v>93.460946000000007</c:v>
                </c:pt>
                <c:pt idx="517">
                  <c:v>94.927549999999997</c:v>
                </c:pt>
                <c:pt idx="518">
                  <c:v>96.035342</c:v>
                </c:pt>
                <c:pt idx="519">
                  <c:v>96.834397999999993</c:v>
                </c:pt>
                <c:pt idx="520">
                  <c:v>97.377098000000004</c:v>
                </c:pt>
                <c:pt idx="521">
                  <c:v>97.742425999999995</c:v>
                </c:pt>
                <c:pt idx="522">
                  <c:v>97.975436000000002</c:v>
                </c:pt>
                <c:pt idx="523">
                  <c:v>98.125429999999994</c:v>
                </c:pt>
                <c:pt idx="524">
                  <c:v>98.258647999999994</c:v>
                </c:pt>
                <c:pt idx="525">
                  <c:v>98.366504000000006</c:v>
                </c:pt>
                <c:pt idx="526">
                  <c:v>98.449393999999998</c:v>
                </c:pt>
                <c:pt idx="527">
                  <c:v>98.528143999999998</c:v>
                </c:pt>
                <c:pt idx="528">
                  <c:v>98.594005999999993</c:v>
                </c:pt>
                <c:pt idx="529">
                  <c:v>98.668706</c:v>
                </c:pt>
                <c:pt idx="530">
                  <c:v>98.742434000000003</c:v>
                </c:pt>
                <c:pt idx="531">
                  <c:v>98.808043999999995</c:v>
                </c:pt>
                <c:pt idx="532">
                  <c:v>98.880998000000005</c:v>
                </c:pt>
                <c:pt idx="533">
                  <c:v>98.949740000000006</c:v>
                </c:pt>
                <c:pt idx="534">
                  <c:v>99.034465999999995</c:v>
                </c:pt>
                <c:pt idx="535">
                  <c:v>99.118831999999998</c:v>
                </c:pt>
                <c:pt idx="536">
                  <c:v>99.202658</c:v>
                </c:pt>
                <c:pt idx="537">
                  <c:v>99.286214000000001</c:v>
                </c:pt>
                <c:pt idx="538">
                  <c:v>99.367754000000005</c:v>
                </c:pt>
                <c:pt idx="539">
                  <c:v>99.454064000000002</c:v>
                </c:pt>
                <c:pt idx="540">
                  <c:v>99.525829999999999</c:v>
                </c:pt>
                <c:pt idx="541">
                  <c:v>99.601303999999999</c:v>
                </c:pt>
                <c:pt idx="542">
                  <c:v>99.69323</c:v>
                </c:pt>
                <c:pt idx="543">
                  <c:v>99.775706</c:v>
                </c:pt>
                <c:pt idx="544">
                  <c:v>99.857029999999995</c:v>
                </c:pt>
                <c:pt idx="545">
                  <c:v>99.953384</c:v>
                </c:pt>
                <c:pt idx="546">
                  <c:v>100.040702</c:v>
                </c:pt>
                <c:pt idx="547">
                  <c:v>100.125446</c:v>
                </c:pt>
                <c:pt idx="548">
                  <c:v>100.20693199999999</c:v>
                </c:pt>
                <c:pt idx="549">
                  <c:v>100.294484</c:v>
                </c:pt>
                <c:pt idx="550">
                  <c:v>100.37224399999999</c:v>
                </c:pt>
                <c:pt idx="551">
                  <c:v>100.453928</c:v>
                </c:pt>
                <c:pt idx="552">
                  <c:v>100.532372</c:v>
                </c:pt>
                <c:pt idx="553">
                  <c:v>100.62249799999999</c:v>
                </c:pt>
                <c:pt idx="554">
                  <c:v>100.70670200000001</c:v>
                </c:pt>
                <c:pt idx="555">
                  <c:v>100.793678</c:v>
                </c:pt>
                <c:pt idx="556">
                  <c:v>100.884452</c:v>
                </c:pt>
                <c:pt idx="557">
                  <c:v>100.983902</c:v>
                </c:pt>
                <c:pt idx="558">
                  <c:v>101.08094</c:v>
                </c:pt>
                <c:pt idx="559">
                  <c:v>101.187788</c:v>
                </c:pt>
                <c:pt idx="560">
                  <c:v>101.292242</c:v>
                </c:pt>
                <c:pt idx="561">
                  <c:v>101.417828</c:v>
                </c:pt>
                <c:pt idx="562">
                  <c:v>101.521562</c:v>
                </c:pt>
                <c:pt idx="563">
                  <c:v>101.61975200000001</c:v>
                </c:pt>
                <c:pt idx="564">
                  <c:v>101.733728</c:v>
                </c:pt>
                <c:pt idx="565">
                  <c:v>101.848568</c:v>
                </c:pt>
                <c:pt idx="566">
                  <c:v>101.965766</c:v>
                </c:pt>
                <c:pt idx="567">
                  <c:v>102.08408</c:v>
                </c:pt>
                <c:pt idx="568">
                  <c:v>102.20332999999999</c:v>
                </c:pt>
                <c:pt idx="569">
                  <c:v>102.334748</c:v>
                </c:pt>
                <c:pt idx="570">
                  <c:v>102.444836</c:v>
                </c:pt>
                <c:pt idx="571">
                  <c:v>102.558722</c:v>
                </c:pt>
                <c:pt idx="572">
                  <c:v>102.693146</c:v>
                </c:pt>
                <c:pt idx="573">
                  <c:v>102.82325</c:v>
                </c:pt>
                <c:pt idx="574">
                  <c:v>102.95634200000001</c:v>
                </c:pt>
                <c:pt idx="575">
                  <c:v>103.08056000000001</c:v>
                </c:pt>
                <c:pt idx="576">
                  <c:v>103.202366</c:v>
                </c:pt>
                <c:pt idx="577">
                  <c:v>103.316576</c:v>
                </c:pt>
                <c:pt idx="578">
                  <c:v>103.43710400000001</c:v>
                </c:pt>
                <c:pt idx="579">
                  <c:v>103.560368</c:v>
                </c:pt>
                <c:pt idx="580">
                  <c:v>103.66970000000001</c:v>
                </c:pt>
                <c:pt idx="581">
                  <c:v>103.779842</c:v>
                </c:pt>
                <c:pt idx="582">
                  <c:v>103.870904</c:v>
                </c:pt>
                <c:pt idx="583">
                  <c:v>103.978418</c:v>
                </c:pt>
                <c:pt idx="584">
                  <c:v>104.110394</c:v>
                </c:pt>
                <c:pt idx="585">
                  <c:v>104.21772799999999</c:v>
                </c:pt>
                <c:pt idx="586">
                  <c:v>104.304812</c:v>
                </c:pt>
                <c:pt idx="587">
                  <c:v>104.41488200000001</c:v>
                </c:pt>
                <c:pt idx="588">
                  <c:v>104.514332</c:v>
                </c:pt>
                <c:pt idx="589">
                  <c:v>104.61311600000001</c:v>
                </c:pt>
                <c:pt idx="590">
                  <c:v>104.732996</c:v>
                </c:pt>
                <c:pt idx="591">
                  <c:v>104.821124</c:v>
                </c:pt>
                <c:pt idx="592">
                  <c:v>104.915498</c:v>
                </c:pt>
                <c:pt idx="593">
                  <c:v>105.015722</c:v>
                </c:pt>
                <c:pt idx="594">
                  <c:v>105.12509</c:v>
                </c:pt>
                <c:pt idx="595">
                  <c:v>105.222848</c:v>
                </c:pt>
                <c:pt idx="596">
                  <c:v>105.337526</c:v>
                </c:pt>
                <c:pt idx="597">
                  <c:v>105.43991</c:v>
                </c:pt>
                <c:pt idx="598">
                  <c:v>105.53324000000001</c:v>
                </c:pt>
                <c:pt idx="599">
                  <c:v>105.639314</c:v>
                </c:pt>
                <c:pt idx="600">
                  <c:v>105.73529000000001</c:v>
                </c:pt>
                <c:pt idx="601">
                  <c:v>105.841724</c:v>
                </c:pt>
                <c:pt idx="602">
                  <c:v>105.949472</c:v>
                </c:pt>
                <c:pt idx="603">
                  <c:v>106.046708</c:v>
                </c:pt>
                <c:pt idx="604">
                  <c:v>106.160072</c:v>
                </c:pt>
                <c:pt idx="605">
                  <c:v>106.26531799999999</c:v>
                </c:pt>
                <c:pt idx="606">
                  <c:v>106.367774</c:v>
                </c:pt>
                <c:pt idx="607">
                  <c:v>106.467116</c:v>
                </c:pt>
                <c:pt idx="608">
                  <c:v>106.574414</c:v>
                </c:pt>
                <c:pt idx="609">
                  <c:v>106.68669800000001</c:v>
                </c:pt>
                <c:pt idx="610">
                  <c:v>106.804832</c:v>
                </c:pt>
                <c:pt idx="611">
                  <c:v>106.92003200000001</c:v>
                </c:pt>
                <c:pt idx="612">
                  <c:v>107.02333400000001</c:v>
                </c:pt>
                <c:pt idx="613">
                  <c:v>107.12714</c:v>
                </c:pt>
                <c:pt idx="614">
                  <c:v>107.244482</c:v>
                </c:pt>
                <c:pt idx="615">
                  <c:v>107.360024</c:v>
                </c:pt>
                <c:pt idx="616">
                  <c:v>107.467016</c:v>
                </c:pt>
                <c:pt idx="617">
                  <c:v>107.576474</c:v>
                </c:pt>
                <c:pt idx="618">
                  <c:v>107.68658000000001</c:v>
                </c:pt>
                <c:pt idx="619">
                  <c:v>107.80853</c:v>
                </c:pt>
                <c:pt idx="620">
                  <c:v>107.924342</c:v>
                </c:pt>
                <c:pt idx="621">
                  <c:v>108.036968</c:v>
                </c:pt>
                <c:pt idx="622">
                  <c:v>108.14936</c:v>
                </c:pt>
                <c:pt idx="623">
                  <c:v>108.277484</c:v>
                </c:pt>
                <c:pt idx="624">
                  <c:v>108.40154</c:v>
                </c:pt>
                <c:pt idx="625">
                  <c:v>108.51369800000001</c:v>
                </c:pt>
                <c:pt idx="626">
                  <c:v>108.6161</c:v>
                </c:pt>
                <c:pt idx="627">
                  <c:v>108.73562</c:v>
                </c:pt>
                <c:pt idx="628">
                  <c:v>108.859172</c:v>
                </c:pt>
                <c:pt idx="629">
                  <c:v>108.987692</c:v>
                </c:pt>
                <c:pt idx="630">
                  <c:v>109.113314</c:v>
                </c:pt>
                <c:pt idx="631">
                  <c:v>109.23206</c:v>
                </c:pt>
                <c:pt idx="632">
                  <c:v>109.341662</c:v>
                </c:pt>
                <c:pt idx="633">
                  <c:v>109.475528</c:v>
                </c:pt>
                <c:pt idx="634">
                  <c:v>109.598882</c:v>
                </c:pt>
                <c:pt idx="635">
                  <c:v>109.720418</c:v>
                </c:pt>
                <c:pt idx="636">
                  <c:v>109.855058</c:v>
                </c:pt>
                <c:pt idx="637">
                  <c:v>109.986242</c:v>
                </c:pt>
                <c:pt idx="638">
                  <c:v>110.108282</c:v>
                </c:pt>
                <c:pt idx="639">
                  <c:v>110.23538000000001</c:v>
                </c:pt>
                <c:pt idx="640">
                  <c:v>110.36399</c:v>
                </c:pt>
                <c:pt idx="641">
                  <c:v>110.48925199999999</c:v>
                </c:pt>
                <c:pt idx="642">
                  <c:v>110.624396</c:v>
                </c:pt>
                <c:pt idx="643">
                  <c:v>110.76758599999999</c:v>
                </c:pt>
                <c:pt idx="644">
                  <c:v>110.892056</c:v>
                </c:pt>
                <c:pt idx="645">
                  <c:v>111.029504</c:v>
                </c:pt>
                <c:pt idx="646">
                  <c:v>111.166898</c:v>
                </c:pt>
                <c:pt idx="647">
                  <c:v>111.31295</c:v>
                </c:pt>
                <c:pt idx="648">
                  <c:v>111.459344</c:v>
                </c:pt>
                <c:pt idx="649">
                  <c:v>111.59771000000001</c:v>
                </c:pt>
                <c:pt idx="650">
                  <c:v>111.733304</c:v>
                </c:pt>
                <c:pt idx="651">
                  <c:v>111.87604399999999</c:v>
                </c:pt>
                <c:pt idx="652">
                  <c:v>112.01415799999999</c:v>
                </c:pt>
                <c:pt idx="653">
                  <c:v>112.160156</c:v>
                </c:pt>
                <c:pt idx="654">
                  <c:v>112.30860199999999</c:v>
                </c:pt>
                <c:pt idx="655">
                  <c:v>112.45496</c:v>
                </c:pt>
                <c:pt idx="656">
                  <c:v>112.61485399999999</c:v>
                </c:pt>
                <c:pt idx="657">
                  <c:v>112.767746</c:v>
                </c:pt>
                <c:pt idx="658">
                  <c:v>112.899326</c:v>
                </c:pt>
                <c:pt idx="659">
                  <c:v>113.050382</c:v>
                </c:pt>
                <c:pt idx="660">
                  <c:v>113.22046400000001</c:v>
                </c:pt>
                <c:pt idx="661">
                  <c:v>113.365364</c:v>
                </c:pt>
                <c:pt idx="662">
                  <c:v>113.511596</c:v>
                </c:pt>
                <c:pt idx="663">
                  <c:v>113.64983599999999</c:v>
                </c:pt>
                <c:pt idx="664">
                  <c:v>113.80722799999999</c:v>
                </c:pt>
                <c:pt idx="665">
                  <c:v>113.96328800000001</c:v>
                </c:pt>
                <c:pt idx="666">
                  <c:v>114.11121199999999</c:v>
                </c:pt>
                <c:pt idx="667">
                  <c:v>114.26774</c:v>
                </c:pt>
                <c:pt idx="668">
                  <c:v>114.439154</c:v>
                </c:pt>
                <c:pt idx="669">
                  <c:v>114.585008</c:v>
                </c:pt>
                <c:pt idx="670">
                  <c:v>114.727874</c:v>
                </c:pt>
                <c:pt idx="671">
                  <c:v>114.896444</c:v>
                </c:pt>
                <c:pt idx="672">
                  <c:v>115.043828</c:v>
                </c:pt>
                <c:pt idx="673">
                  <c:v>115.192562</c:v>
                </c:pt>
                <c:pt idx="674">
                  <c:v>115.343384</c:v>
                </c:pt>
                <c:pt idx="675">
                  <c:v>115.487798</c:v>
                </c:pt>
                <c:pt idx="676">
                  <c:v>115.64960000000001</c:v>
                </c:pt>
                <c:pt idx="677">
                  <c:v>115.811744</c:v>
                </c:pt>
                <c:pt idx="678">
                  <c:v>115.976786</c:v>
                </c:pt>
                <c:pt idx="679">
                  <c:v>116.139884</c:v>
                </c:pt>
                <c:pt idx="680">
                  <c:v>116.28635</c:v>
                </c:pt>
                <c:pt idx="681">
                  <c:v>116.43679400000001</c:v>
                </c:pt>
                <c:pt idx="682">
                  <c:v>116.600594</c:v>
                </c:pt>
                <c:pt idx="683">
                  <c:v>116.75993</c:v>
                </c:pt>
                <c:pt idx="684">
                  <c:v>116.915018</c:v>
                </c:pt>
                <c:pt idx="685">
                  <c:v>117.084326</c:v>
                </c:pt>
                <c:pt idx="686">
                  <c:v>117.22369999999999</c:v>
                </c:pt>
                <c:pt idx="687">
                  <c:v>117.39497</c:v>
                </c:pt>
                <c:pt idx="688">
                  <c:v>117.56388200000001</c:v>
                </c:pt>
                <c:pt idx="689">
                  <c:v>117.71063599999999</c:v>
                </c:pt>
                <c:pt idx="690">
                  <c:v>117.885668</c:v>
                </c:pt>
                <c:pt idx="691">
                  <c:v>118.051106</c:v>
                </c:pt>
                <c:pt idx="692">
                  <c:v>118.217804</c:v>
                </c:pt>
                <c:pt idx="693">
                  <c:v>118.378454</c:v>
                </c:pt>
                <c:pt idx="694">
                  <c:v>118.553342</c:v>
                </c:pt>
                <c:pt idx="695">
                  <c:v>118.731542</c:v>
                </c:pt>
                <c:pt idx="696">
                  <c:v>118.910156</c:v>
                </c:pt>
                <c:pt idx="697">
                  <c:v>119.064542</c:v>
                </c:pt>
                <c:pt idx="698">
                  <c:v>119.247602</c:v>
                </c:pt>
                <c:pt idx="699">
                  <c:v>119.420024</c:v>
                </c:pt>
                <c:pt idx="700">
                  <c:v>119.609672</c:v>
                </c:pt>
                <c:pt idx="701">
                  <c:v>119.79149</c:v>
                </c:pt>
                <c:pt idx="702">
                  <c:v>119.97019400000001</c:v>
                </c:pt>
                <c:pt idx="703">
                  <c:v>120.167438</c:v>
                </c:pt>
                <c:pt idx="704">
                  <c:v>120.34173199999999</c:v>
                </c:pt>
                <c:pt idx="705">
                  <c:v>120.533468</c:v>
                </c:pt>
                <c:pt idx="706">
                  <c:v>120.723674</c:v>
                </c:pt>
                <c:pt idx="707">
                  <c:v>120.934922</c:v>
                </c:pt>
                <c:pt idx="708">
                  <c:v>121.139366</c:v>
                </c:pt>
                <c:pt idx="709">
                  <c:v>121.32473</c:v>
                </c:pt>
                <c:pt idx="710">
                  <c:v>121.544546</c:v>
                </c:pt>
                <c:pt idx="711">
                  <c:v>121.74407600000001</c:v>
                </c:pt>
                <c:pt idx="712">
                  <c:v>121.946612</c:v>
                </c:pt>
                <c:pt idx="713">
                  <c:v>122.176346</c:v>
                </c:pt>
                <c:pt idx="714">
                  <c:v>122.3627</c:v>
                </c:pt>
                <c:pt idx="715">
                  <c:v>122.569862</c:v>
                </c:pt>
                <c:pt idx="716">
                  <c:v>122.77533200000001</c:v>
                </c:pt>
                <c:pt idx="717">
                  <c:v>122.978516</c:v>
                </c:pt>
                <c:pt idx="718">
                  <c:v>123.192104</c:v>
                </c:pt>
                <c:pt idx="719">
                  <c:v>123.405728</c:v>
                </c:pt>
                <c:pt idx="720">
                  <c:v>123.624014</c:v>
                </c:pt>
                <c:pt idx="721">
                  <c:v>123.827684</c:v>
                </c:pt>
                <c:pt idx="722">
                  <c:v>124.041704</c:v>
                </c:pt>
                <c:pt idx="723">
                  <c:v>124.25432000000001</c:v>
                </c:pt>
                <c:pt idx="724">
                  <c:v>124.46465000000001</c:v>
                </c:pt>
                <c:pt idx="725">
                  <c:v>124.66616</c:v>
                </c:pt>
                <c:pt idx="726">
                  <c:v>124.8818</c:v>
                </c:pt>
                <c:pt idx="727">
                  <c:v>125.098772</c:v>
                </c:pt>
                <c:pt idx="728">
                  <c:v>125.32539199999999</c:v>
                </c:pt>
                <c:pt idx="729">
                  <c:v>125.543876</c:v>
                </c:pt>
                <c:pt idx="730">
                  <c:v>125.748392</c:v>
                </c:pt>
                <c:pt idx="731">
                  <c:v>125.97071</c:v>
                </c:pt>
                <c:pt idx="732">
                  <c:v>126.19922</c:v>
                </c:pt>
                <c:pt idx="733">
                  <c:v>126.425912</c:v>
                </c:pt>
                <c:pt idx="734">
                  <c:v>126.64868</c:v>
                </c:pt>
                <c:pt idx="735">
                  <c:v>126.8681</c:v>
                </c:pt>
                <c:pt idx="736">
                  <c:v>127.080428</c:v>
                </c:pt>
                <c:pt idx="737">
                  <c:v>127.30078399999999</c:v>
                </c:pt>
                <c:pt idx="738">
                  <c:v>127.52675600000001</c:v>
                </c:pt>
                <c:pt idx="739">
                  <c:v>127.757552</c:v>
                </c:pt>
                <c:pt idx="740">
                  <c:v>127.97367800000001</c:v>
                </c:pt>
                <c:pt idx="741">
                  <c:v>128.20299800000001</c:v>
                </c:pt>
                <c:pt idx="742">
                  <c:v>128.434046</c:v>
                </c:pt>
                <c:pt idx="743">
                  <c:v>128.65357399999999</c:v>
                </c:pt>
                <c:pt idx="744">
                  <c:v>128.89013</c:v>
                </c:pt>
                <c:pt idx="745">
                  <c:v>129.11754199999999</c:v>
                </c:pt>
                <c:pt idx="746">
                  <c:v>129.32817800000001</c:v>
                </c:pt>
                <c:pt idx="747">
                  <c:v>129.56079199999999</c:v>
                </c:pt>
                <c:pt idx="748">
                  <c:v>129.797078</c:v>
                </c:pt>
                <c:pt idx="749">
                  <c:v>130.03410199999999</c:v>
                </c:pt>
                <c:pt idx="750">
                  <c:v>130.26216199999999</c:v>
                </c:pt>
                <c:pt idx="751">
                  <c:v>130.48982599999999</c:v>
                </c:pt>
                <c:pt idx="752">
                  <c:v>130.715204</c:v>
                </c:pt>
                <c:pt idx="753">
                  <c:v>130.949366</c:v>
                </c:pt>
                <c:pt idx="754">
                  <c:v>131.18216000000001</c:v>
                </c:pt>
                <c:pt idx="755">
                  <c:v>131.41470200000001</c:v>
                </c:pt>
                <c:pt idx="756">
                  <c:v>131.65894399999999</c:v>
                </c:pt>
                <c:pt idx="757">
                  <c:v>131.87733800000001</c:v>
                </c:pt>
                <c:pt idx="758">
                  <c:v>132.11720600000001</c:v>
                </c:pt>
                <c:pt idx="759">
                  <c:v>132.343592</c:v>
                </c:pt>
                <c:pt idx="760">
                  <c:v>132.58380199999999</c:v>
                </c:pt>
                <c:pt idx="761">
                  <c:v>132.83895200000001</c:v>
                </c:pt>
                <c:pt idx="762">
                  <c:v>133.072664</c:v>
                </c:pt>
                <c:pt idx="763">
                  <c:v>133.32034400000001</c:v>
                </c:pt>
                <c:pt idx="764">
                  <c:v>133.5659</c:v>
                </c:pt>
                <c:pt idx="765">
                  <c:v>133.79208800000001</c:v>
                </c:pt>
                <c:pt idx="766">
                  <c:v>134.02187599999999</c:v>
                </c:pt>
                <c:pt idx="767">
                  <c:v>134.26667599999999</c:v>
                </c:pt>
                <c:pt idx="768">
                  <c:v>134.51460800000001</c:v>
                </c:pt>
                <c:pt idx="769">
                  <c:v>134.76189199999999</c:v>
                </c:pt>
                <c:pt idx="770">
                  <c:v>135.000788</c:v>
                </c:pt>
                <c:pt idx="771">
                  <c:v>135.23314999999999</c:v>
                </c:pt>
                <c:pt idx="772">
                  <c:v>135.48441199999999</c:v>
                </c:pt>
                <c:pt idx="773">
                  <c:v>135.72759199999999</c:v>
                </c:pt>
                <c:pt idx="774">
                  <c:v>135.95291599999999</c:v>
                </c:pt>
                <c:pt idx="775">
                  <c:v>136.20304400000001</c:v>
                </c:pt>
                <c:pt idx="776">
                  <c:v>136.46552</c:v>
                </c:pt>
                <c:pt idx="777">
                  <c:v>136.718852</c:v>
                </c:pt>
                <c:pt idx="778">
                  <c:v>136.951898</c:v>
                </c:pt>
                <c:pt idx="779">
                  <c:v>137.19551000000001</c:v>
                </c:pt>
                <c:pt idx="780">
                  <c:v>137.44196600000001</c:v>
                </c:pt>
                <c:pt idx="781">
                  <c:v>137.699546</c:v>
                </c:pt>
                <c:pt idx="782">
                  <c:v>137.952698</c:v>
                </c:pt>
                <c:pt idx="783">
                  <c:v>138.195536</c:v>
                </c:pt>
                <c:pt idx="784">
                  <c:v>138.449354</c:v>
                </c:pt>
                <c:pt idx="785">
                  <c:v>138.70499000000001</c:v>
                </c:pt>
                <c:pt idx="786">
                  <c:v>138.96365</c:v>
                </c:pt>
                <c:pt idx="787">
                  <c:v>139.21032199999999</c:v>
                </c:pt>
                <c:pt idx="788">
                  <c:v>139.46912599999999</c:v>
                </c:pt>
                <c:pt idx="789">
                  <c:v>139.71243200000001</c:v>
                </c:pt>
                <c:pt idx="790">
                  <c:v>139.94459599999999</c:v>
                </c:pt>
                <c:pt idx="791">
                  <c:v>140.597204</c:v>
                </c:pt>
                <c:pt idx="792">
                  <c:v>142.047158</c:v>
                </c:pt>
                <c:pt idx="793">
                  <c:v>143.25562400000001</c:v>
                </c:pt>
                <c:pt idx="794">
                  <c:v>143.89505600000001</c:v>
                </c:pt>
                <c:pt idx="795">
                  <c:v>144.23595800000001</c:v>
                </c:pt>
                <c:pt idx="796">
                  <c:v>144.46607</c:v>
                </c:pt>
                <c:pt idx="797">
                  <c:v>144.68086400000001</c:v>
                </c:pt>
                <c:pt idx="798">
                  <c:v>144.896342</c:v>
                </c:pt>
                <c:pt idx="799">
                  <c:v>145.16781800000001</c:v>
                </c:pt>
                <c:pt idx="800">
                  <c:v>145.44899599999999</c:v>
                </c:pt>
                <c:pt idx="801">
                  <c:v>145.75708399999999</c:v>
                </c:pt>
                <c:pt idx="802">
                  <c:v>146.06754799999999</c:v>
                </c:pt>
                <c:pt idx="803">
                  <c:v>146.41287800000001</c:v>
                </c:pt>
                <c:pt idx="804">
                  <c:v>146.76823400000001</c:v>
                </c:pt>
                <c:pt idx="805">
                  <c:v>147.111152</c:v>
                </c:pt>
                <c:pt idx="806">
                  <c:v>147.437006</c:v>
                </c:pt>
                <c:pt idx="807">
                  <c:v>147.763634</c:v>
                </c:pt>
                <c:pt idx="808">
                  <c:v>148.133408</c:v>
                </c:pt>
                <c:pt idx="809">
                  <c:v>148.38191599999999</c:v>
                </c:pt>
                <c:pt idx="810">
                  <c:v>148.67335399999999</c:v>
                </c:pt>
                <c:pt idx="811">
                  <c:v>148.98021800000001</c:v>
                </c:pt>
                <c:pt idx="812">
                  <c:v>149.273348</c:v>
                </c:pt>
                <c:pt idx="813">
                  <c:v>149.56113199999999</c:v>
                </c:pt>
                <c:pt idx="814">
                  <c:v>149.847926</c:v>
                </c:pt>
                <c:pt idx="815">
                  <c:v>150.12048200000001</c:v>
                </c:pt>
                <c:pt idx="816">
                  <c:v>150.39285799999999</c:v>
                </c:pt>
                <c:pt idx="817">
                  <c:v>150.65126599999999</c:v>
                </c:pt>
                <c:pt idx="818">
                  <c:v>150.93338</c:v>
                </c:pt>
                <c:pt idx="819">
                  <c:v>151.19821400000001</c:v>
                </c:pt>
                <c:pt idx="820">
                  <c:v>151.46411000000001</c:v>
                </c:pt>
                <c:pt idx="821">
                  <c:v>151.74498199999999</c:v>
                </c:pt>
                <c:pt idx="822">
                  <c:v>152.01778999999999</c:v>
                </c:pt>
                <c:pt idx="823">
                  <c:v>152.28546800000001</c:v>
                </c:pt>
                <c:pt idx="824">
                  <c:v>152.55408199999999</c:v>
                </c:pt>
                <c:pt idx="825">
                  <c:v>152.821562</c:v>
                </c:pt>
                <c:pt idx="826">
                  <c:v>153.09887000000001</c:v>
                </c:pt>
                <c:pt idx="827">
                  <c:v>153.37605199999999</c:v>
                </c:pt>
                <c:pt idx="828">
                  <c:v>153.66138799999999</c:v>
                </c:pt>
                <c:pt idx="829">
                  <c:v>153.91786999999999</c:v>
                </c:pt>
                <c:pt idx="830">
                  <c:v>154.194692</c:v>
                </c:pt>
                <c:pt idx="831">
                  <c:v>154.47027199999999</c:v>
                </c:pt>
                <c:pt idx="832">
                  <c:v>154.73625799999999</c:v>
                </c:pt>
                <c:pt idx="833">
                  <c:v>155.008994</c:v>
                </c:pt>
                <c:pt idx="834">
                  <c:v>155.26248799999999</c:v>
                </c:pt>
                <c:pt idx="835">
                  <c:v>155.528132</c:v>
                </c:pt>
                <c:pt idx="836">
                  <c:v>155.80418</c:v>
                </c:pt>
                <c:pt idx="837">
                  <c:v>156.06314599999999</c:v>
                </c:pt>
                <c:pt idx="838">
                  <c:v>156.33086</c:v>
                </c:pt>
                <c:pt idx="839">
                  <c:v>156.58937599999999</c:v>
                </c:pt>
                <c:pt idx="840">
                  <c:v>156.85109600000001</c:v>
                </c:pt>
                <c:pt idx="841">
                  <c:v>157.10802799999999</c:v>
                </c:pt>
                <c:pt idx="842">
                  <c:v>157.37018</c:v>
                </c:pt>
                <c:pt idx="843">
                  <c:v>157.61985799999999</c:v>
                </c:pt>
                <c:pt idx="844">
                  <c:v>157.87533199999999</c:v>
                </c:pt>
                <c:pt idx="845">
                  <c:v>158.129762</c:v>
                </c:pt>
                <c:pt idx="846">
                  <c:v>158.37970999999999</c:v>
                </c:pt>
                <c:pt idx="847">
                  <c:v>158.64899</c:v>
                </c:pt>
                <c:pt idx="848">
                  <c:v>158.91832400000001</c:v>
                </c:pt>
                <c:pt idx="849">
                  <c:v>159.18832399999999</c:v>
                </c:pt>
                <c:pt idx="850">
                  <c:v>159.44126</c:v>
                </c:pt>
                <c:pt idx="851">
                  <c:v>159.71982800000001</c:v>
                </c:pt>
                <c:pt idx="852">
                  <c:v>159.97469000000001</c:v>
                </c:pt>
                <c:pt idx="853">
                  <c:v>160.24225999999999</c:v>
                </c:pt>
                <c:pt idx="854">
                  <c:v>160.50338600000001</c:v>
                </c:pt>
                <c:pt idx="855">
                  <c:v>160.749662</c:v>
                </c:pt>
                <c:pt idx="856">
                  <c:v>160.996352</c:v>
                </c:pt>
                <c:pt idx="857">
                  <c:v>161.250764</c:v>
                </c:pt>
                <c:pt idx="858">
                  <c:v>161.497544</c:v>
                </c:pt>
                <c:pt idx="859">
                  <c:v>161.732606</c:v>
                </c:pt>
                <c:pt idx="860">
                  <c:v>161.996432</c:v>
                </c:pt>
                <c:pt idx="861">
                  <c:v>162.23435599999999</c:v>
                </c:pt>
                <c:pt idx="862">
                  <c:v>162.485006</c:v>
                </c:pt>
                <c:pt idx="863">
                  <c:v>162.738698</c:v>
                </c:pt>
                <c:pt idx="864">
                  <c:v>162.99284</c:v>
                </c:pt>
                <c:pt idx="865">
                  <c:v>163.23551599999999</c:v>
                </c:pt>
                <c:pt idx="866">
                  <c:v>163.47610399999999</c:v>
                </c:pt>
                <c:pt idx="867">
                  <c:v>163.72426999999999</c:v>
                </c:pt>
                <c:pt idx="868">
                  <c:v>163.96349000000001</c:v>
                </c:pt>
                <c:pt idx="869">
                  <c:v>164.22546199999999</c:v>
                </c:pt>
                <c:pt idx="870">
                  <c:v>164.46819199999999</c:v>
                </c:pt>
                <c:pt idx="871">
                  <c:v>164.71149800000001</c:v>
                </c:pt>
                <c:pt idx="872">
                  <c:v>164.96312</c:v>
                </c:pt>
                <c:pt idx="873">
                  <c:v>165.20327599999999</c:v>
                </c:pt>
                <c:pt idx="874">
                  <c:v>165.46886599999999</c:v>
                </c:pt>
                <c:pt idx="875">
                  <c:v>165.70849999999999</c:v>
                </c:pt>
                <c:pt idx="876">
                  <c:v>165.93749600000001</c:v>
                </c:pt>
                <c:pt idx="877">
                  <c:v>166.17912799999999</c:v>
                </c:pt>
                <c:pt idx="878">
                  <c:v>166.41881599999999</c:v>
                </c:pt>
                <c:pt idx="879">
                  <c:v>166.654022</c:v>
                </c:pt>
                <c:pt idx="880">
                  <c:v>166.89531199999999</c:v>
                </c:pt>
                <c:pt idx="881">
                  <c:v>167.13750200000001</c:v>
                </c:pt>
                <c:pt idx="882">
                  <c:v>167.36682200000001</c:v>
                </c:pt>
                <c:pt idx="883">
                  <c:v>167.60201000000001</c:v>
                </c:pt>
                <c:pt idx="884">
                  <c:v>167.83960999999999</c:v>
                </c:pt>
                <c:pt idx="885">
                  <c:v>168.05472800000001</c:v>
                </c:pt>
                <c:pt idx="886">
                  <c:v>168.29034799999999</c:v>
                </c:pt>
                <c:pt idx="887">
                  <c:v>168.52081999999999</c:v>
                </c:pt>
                <c:pt idx="888">
                  <c:v>168.751274</c:v>
                </c:pt>
                <c:pt idx="889">
                  <c:v>168.973412</c:v>
                </c:pt>
                <c:pt idx="890">
                  <c:v>169.21407199999999</c:v>
                </c:pt>
                <c:pt idx="891">
                  <c:v>169.43064799999999</c:v>
                </c:pt>
                <c:pt idx="892">
                  <c:v>169.64078000000001</c:v>
                </c:pt>
                <c:pt idx="893">
                  <c:v>169.86010999999999</c:v>
                </c:pt>
                <c:pt idx="894">
                  <c:v>170.09355199999999</c:v>
                </c:pt>
                <c:pt idx="895">
                  <c:v>170.317274</c:v>
                </c:pt>
                <c:pt idx="896">
                  <c:v>170.52018799999999</c:v>
                </c:pt>
                <c:pt idx="897">
                  <c:v>170.75371999999999</c:v>
                </c:pt>
                <c:pt idx="898">
                  <c:v>170.96172799999999</c:v>
                </c:pt>
                <c:pt idx="899">
                  <c:v>171.17783600000001</c:v>
                </c:pt>
                <c:pt idx="900">
                  <c:v>171.395636</c:v>
                </c:pt>
                <c:pt idx="901">
                  <c:v>171.58899199999999</c:v>
                </c:pt>
                <c:pt idx="902">
                  <c:v>171.81206599999999</c:v>
                </c:pt>
                <c:pt idx="903">
                  <c:v>172.034672</c:v>
                </c:pt>
                <c:pt idx="904">
                  <c:v>172.25544199999999</c:v>
                </c:pt>
                <c:pt idx="905">
                  <c:v>172.45454000000001</c:v>
                </c:pt>
                <c:pt idx="906">
                  <c:v>172.67358200000001</c:v>
                </c:pt>
                <c:pt idx="907">
                  <c:v>172.892246</c:v>
                </c:pt>
                <c:pt idx="908">
                  <c:v>173.11071200000001</c:v>
                </c:pt>
                <c:pt idx="909">
                  <c:v>173.33434399999999</c:v>
                </c:pt>
                <c:pt idx="910">
                  <c:v>173.54287400000001</c:v>
                </c:pt>
                <c:pt idx="911">
                  <c:v>173.75941399999999</c:v>
                </c:pt>
                <c:pt idx="912">
                  <c:v>173.97689</c:v>
                </c:pt>
                <c:pt idx="913">
                  <c:v>174.19388000000001</c:v>
                </c:pt>
                <c:pt idx="914">
                  <c:v>174.39648800000001</c:v>
                </c:pt>
                <c:pt idx="915">
                  <c:v>174.599456</c:v>
                </c:pt>
                <c:pt idx="916">
                  <c:v>174.81101000000001</c:v>
                </c:pt>
                <c:pt idx="917">
                  <c:v>175.02947599999999</c:v>
                </c:pt>
                <c:pt idx="918">
                  <c:v>175.23759200000001</c:v>
                </c:pt>
                <c:pt idx="919">
                  <c:v>175.43100200000001</c:v>
                </c:pt>
                <c:pt idx="920">
                  <c:v>175.63164800000001</c:v>
                </c:pt>
                <c:pt idx="921">
                  <c:v>175.84016</c:v>
                </c:pt>
                <c:pt idx="922">
                  <c:v>176.02696399999999</c:v>
                </c:pt>
                <c:pt idx="923">
                  <c:v>176.22017600000001</c:v>
                </c:pt>
                <c:pt idx="924">
                  <c:v>176.424206</c:v>
                </c:pt>
                <c:pt idx="925">
                  <c:v>176.616626</c:v>
                </c:pt>
                <c:pt idx="926">
                  <c:v>176.81007199999999</c:v>
                </c:pt>
                <c:pt idx="927">
                  <c:v>177.00242</c:v>
                </c:pt>
                <c:pt idx="928">
                  <c:v>177.19212200000001</c:v>
                </c:pt>
                <c:pt idx="929">
                  <c:v>177.38113999999999</c:v>
                </c:pt>
                <c:pt idx="930">
                  <c:v>177.56349800000001</c:v>
                </c:pt>
                <c:pt idx="931">
                  <c:v>177.75440599999999</c:v>
                </c:pt>
                <c:pt idx="932">
                  <c:v>177.93609799999999</c:v>
                </c:pt>
                <c:pt idx="933">
                  <c:v>178.117358</c:v>
                </c:pt>
                <c:pt idx="934">
                  <c:v>178.30650199999999</c:v>
                </c:pt>
                <c:pt idx="935">
                  <c:v>178.489778</c:v>
                </c:pt>
                <c:pt idx="936">
                  <c:v>178.661372</c:v>
                </c:pt>
                <c:pt idx="937">
                  <c:v>178.84363999999999</c:v>
                </c:pt>
                <c:pt idx="938">
                  <c:v>179.035268</c:v>
                </c:pt>
                <c:pt idx="939">
                  <c:v>179.211704</c:v>
                </c:pt>
                <c:pt idx="940">
                  <c:v>179.384108</c:v>
                </c:pt>
                <c:pt idx="941">
                  <c:v>179.537972</c:v>
                </c:pt>
                <c:pt idx="942">
                  <c:v>179.71480399999999</c:v>
                </c:pt>
                <c:pt idx="943">
                  <c:v>179.90202199999999</c:v>
                </c:pt>
                <c:pt idx="944">
                  <c:v>180.05322200000001</c:v>
                </c:pt>
                <c:pt idx="945">
                  <c:v>180.23586800000001</c:v>
                </c:pt>
                <c:pt idx="946">
                  <c:v>180.42524599999999</c:v>
                </c:pt>
                <c:pt idx="947">
                  <c:v>180.579938</c:v>
                </c:pt>
                <c:pt idx="948">
                  <c:v>180.74559199999999</c:v>
                </c:pt>
                <c:pt idx="949">
                  <c:v>180.90588199999999</c:v>
                </c:pt>
                <c:pt idx="950">
                  <c:v>181.08336199999999</c:v>
                </c:pt>
                <c:pt idx="951">
                  <c:v>181.24566799999999</c:v>
                </c:pt>
                <c:pt idx="952">
                  <c:v>181.417316</c:v>
                </c:pt>
                <c:pt idx="953">
                  <c:v>181.59251</c:v>
                </c:pt>
                <c:pt idx="954">
                  <c:v>181.74997400000001</c:v>
                </c:pt>
                <c:pt idx="955">
                  <c:v>181.911056</c:v>
                </c:pt>
                <c:pt idx="956">
                  <c:v>182.06474</c:v>
                </c:pt>
                <c:pt idx="957">
                  <c:v>182.22243800000001</c:v>
                </c:pt>
                <c:pt idx="958">
                  <c:v>182.38467199999999</c:v>
                </c:pt>
                <c:pt idx="959">
                  <c:v>182.53655599999999</c:v>
                </c:pt>
                <c:pt idx="960">
                  <c:v>182.67949400000001</c:v>
                </c:pt>
                <c:pt idx="961">
                  <c:v>182.821046</c:v>
                </c:pt>
                <c:pt idx="962">
                  <c:v>182.98567399999999</c:v>
                </c:pt>
                <c:pt idx="963">
                  <c:v>183.137306</c:v>
                </c:pt>
                <c:pt idx="964">
                  <c:v>183.27581599999999</c:v>
                </c:pt>
                <c:pt idx="965">
                  <c:v>183.44312600000001</c:v>
                </c:pt>
                <c:pt idx="966">
                  <c:v>183.61029199999999</c:v>
                </c:pt>
                <c:pt idx="967">
                  <c:v>183.73292599999999</c:v>
                </c:pt>
                <c:pt idx="968">
                  <c:v>183.865352</c:v>
                </c:pt>
                <c:pt idx="969">
                  <c:v>184.01626400000001</c:v>
                </c:pt>
                <c:pt idx="970">
                  <c:v>184.16775200000001</c:v>
                </c:pt>
                <c:pt idx="971">
                  <c:v>184.30453399999999</c:v>
                </c:pt>
                <c:pt idx="972">
                  <c:v>184.441532</c:v>
                </c:pt>
                <c:pt idx="973">
                  <c:v>184.56098</c:v>
                </c:pt>
                <c:pt idx="974">
                  <c:v>184.68633199999999</c:v>
                </c:pt>
                <c:pt idx="975">
                  <c:v>184.814312</c:v>
                </c:pt>
                <c:pt idx="976">
                  <c:v>184.94555</c:v>
                </c:pt>
                <c:pt idx="977">
                  <c:v>185.06150600000001</c:v>
                </c:pt>
                <c:pt idx="978">
                  <c:v>185.167112</c:v>
                </c:pt>
                <c:pt idx="979">
                  <c:v>185.26283599999999</c:v>
                </c:pt>
                <c:pt idx="980">
                  <c:v>185.35215199999999</c:v>
                </c:pt>
                <c:pt idx="981">
                  <c:v>185.456264</c:v>
                </c:pt>
                <c:pt idx="982">
                  <c:v>185.535572</c:v>
                </c:pt>
                <c:pt idx="983">
                  <c:v>185.585342</c:v>
                </c:pt>
                <c:pt idx="984">
                  <c:v>185.607662</c:v>
                </c:pt>
                <c:pt idx="985">
                  <c:v>185.65973600000001</c:v>
                </c:pt>
                <c:pt idx="986">
                  <c:v>185.72496799999999</c:v>
                </c:pt>
                <c:pt idx="987">
                  <c:v>185.80827199999999</c:v>
                </c:pt>
                <c:pt idx="988">
                  <c:v>185.888372</c:v>
                </c:pt>
                <c:pt idx="989">
                  <c:v>185.99302399999999</c:v>
                </c:pt>
                <c:pt idx="990">
                  <c:v>186.0926</c:v>
                </c:pt>
                <c:pt idx="991">
                  <c:v>186.19386800000001</c:v>
                </c:pt>
                <c:pt idx="992">
                  <c:v>186.28997000000001</c:v>
                </c:pt>
                <c:pt idx="993">
                  <c:v>186.39302000000001</c:v>
                </c:pt>
                <c:pt idx="994">
                  <c:v>186.50204600000001</c:v>
                </c:pt>
                <c:pt idx="995">
                  <c:v>186.60560000000001</c:v>
                </c:pt>
                <c:pt idx="996">
                  <c:v>186.70865000000001</c:v>
                </c:pt>
                <c:pt idx="997">
                  <c:v>186.82746800000001</c:v>
                </c:pt>
                <c:pt idx="998">
                  <c:v>186.947078</c:v>
                </c:pt>
                <c:pt idx="999">
                  <c:v>187.04544799999999</c:v>
                </c:pt>
                <c:pt idx="1000">
                  <c:v>187.146356</c:v>
                </c:pt>
                <c:pt idx="1001">
                  <c:v>187.26376999999999</c:v>
                </c:pt>
                <c:pt idx="1002">
                  <c:v>187.361312</c:v>
                </c:pt>
                <c:pt idx="1003">
                  <c:v>187.47127399999999</c:v>
                </c:pt>
                <c:pt idx="1004">
                  <c:v>187.581884</c:v>
                </c:pt>
                <c:pt idx="1005">
                  <c:v>187.68588800000001</c:v>
                </c:pt>
                <c:pt idx="1006">
                  <c:v>187.80134000000001</c:v>
                </c:pt>
                <c:pt idx="1007">
                  <c:v>187.91517200000001</c:v>
                </c:pt>
                <c:pt idx="1008">
                  <c:v>188.013092</c:v>
                </c:pt>
                <c:pt idx="1009">
                  <c:v>188.123918</c:v>
                </c:pt>
                <c:pt idx="1010">
                  <c:v>188.221982</c:v>
                </c:pt>
                <c:pt idx="1011">
                  <c:v>188.34432799999999</c:v>
                </c:pt>
                <c:pt idx="1012">
                  <c:v>188.44529</c:v>
                </c:pt>
                <c:pt idx="1013">
                  <c:v>188.55091400000001</c:v>
                </c:pt>
                <c:pt idx="1014">
                  <c:v>188.662766</c:v>
                </c:pt>
                <c:pt idx="1015">
                  <c:v>188.77641800000001</c:v>
                </c:pt>
                <c:pt idx="1016">
                  <c:v>188.888756</c:v>
                </c:pt>
                <c:pt idx="1017">
                  <c:v>188.97845000000001</c:v>
                </c:pt>
                <c:pt idx="1018">
                  <c:v>189.08893399999999</c:v>
                </c:pt>
                <c:pt idx="1019">
                  <c:v>189.19731200000001</c:v>
                </c:pt>
                <c:pt idx="1020">
                  <c:v>189.29571799999999</c:v>
                </c:pt>
                <c:pt idx="1021">
                  <c:v>189.387608</c:v>
                </c:pt>
                <c:pt idx="1022">
                  <c:v>189.49803800000001</c:v>
                </c:pt>
                <c:pt idx="1023">
                  <c:v>189.599558</c:v>
                </c:pt>
                <c:pt idx="1024">
                  <c:v>189.70007000000001</c:v>
                </c:pt>
                <c:pt idx="1025">
                  <c:v>189.80312000000001</c:v>
                </c:pt>
                <c:pt idx="1026">
                  <c:v>189.91318999999999</c:v>
                </c:pt>
                <c:pt idx="1027">
                  <c:v>190.007024</c:v>
                </c:pt>
                <c:pt idx="1028">
                  <c:v>190.111028</c:v>
                </c:pt>
                <c:pt idx="1029">
                  <c:v>190.22306</c:v>
                </c:pt>
                <c:pt idx="1030">
                  <c:v>190.317902</c:v>
                </c:pt>
                <c:pt idx="1031">
                  <c:v>190.40845999999999</c:v>
                </c:pt>
                <c:pt idx="1032">
                  <c:v>190.50598400000001</c:v>
                </c:pt>
                <c:pt idx="1033">
                  <c:v>190.60203200000001</c:v>
                </c:pt>
                <c:pt idx="1034">
                  <c:v>190.69804400000001</c:v>
                </c:pt>
                <c:pt idx="1035">
                  <c:v>190.79639599999999</c:v>
                </c:pt>
                <c:pt idx="1036">
                  <c:v>190.90124599999999</c:v>
                </c:pt>
                <c:pt idx="1037">
                  <c:v>190.99450400000001</c:v>
                </c:pt>
                <c:pt idx="1038">
                  <c:v>191.08765399999999</c:v>
                </c:pt>
                <c:pt idx="1039">
                  <c:v>191.181128</c:v>
                </c:pt>
                <c:pt idx="1040">
                  <c:v>191.26957999999999</c:v>
                </c:pt>
                <c:pt idx="1041">
                  <c:v>191.35166000000001</c:v>
                </c:pt>
                <c:pt idx="1042">
                  <c:v>191.44160600000001</c:v>
                </c:pt>
                <c:pt idx="1043">
                  <c:v>191.53895</c:v>
                </c:pt>
                <c:pt idx="1044">
                  <c:v>191.64342199999999</c:v>
                </c:pt>
                <c:pt idx="1045">
                  <c:v>191.70748399999999</c:v>
                </c:pt>
                <c:pt idx="1046">
                  <c:v>191.796728</c:v>
                </c:pt>
                <c:pt idx="1047">
                  <c:v>191.89837399999999</c:v>
                </c:pt>
                <c:pt idx="1048">
                  <c:v>191.991668</c:v>
                </c:pt>
                <c:pt idx="1049">
                  <c:v>192.08309</c:v>
                </c:pt>
                <c:pt idx="1050">
                  <c:v>192.16637600000001</c:v>
                </c:pt>
                <c:pt idx="1051">
                  <c:v>192.25610599999999</c:v>
                </c:pt>
                <c:pt idx="1052">
                  <c:v>192.33253400000001</c:v>
                </c:pt>
                <c:pt idx="1053">
                  <c:v>192.42446000000001</c:v>
                </c:pt>
                <c:pt idx="1054">
                  <c:v>192.504614</c:v>
                </c:pt>
                <c:pt idx="1055">
                  <c:v>192.60167000000001</c:v>
                </c:pt>
                <c:pt idx="1056">
                  <c:v>192.67824200000001</c:v>
                </c:pt>
                <c:pt idx="1057">
                  <c:v>192.76496599999999</c:v>
                </c:pt>
                <c:pt idx="1058">
                  <c:v>192.850358</c:v>
                </c:pt>
                <c:pt idx="1059">
                  <c:v>192.93593000000001</c:v>
                </c:pt>
                <c:pt idx="1060">
                  <c:v>193.00900999999999</c:v>
                </c:pt>
                <c:pt idx="1061">
                  <c:v>193.08873199999999</c:v>
                </c:pt>
                <c:pt idx="1062">
                  <c:v>193.18652599999999</c:v>
                </c:pt>
                <c:pt idx="1063">
                  <c:v>193.274168</c:v>
                </c:pt>
                <c:pt idx="1064">
                  <c:v>193.34883199999999</c:v>
                </c:pt>
                <c:pt idx="1065">
                  <c:v>193.42594399999999</c:v>
                </c:pt>
                <c:pt idx="1066">
                  <c:v>193.51225400000001</c:v>
                </c:pt>
                <c:pt idx="1067">
                  <c:v>193.58752999999999</c:v>
                </c:pt>
                <c:pt idx="1068">
                  <c:v>193.662644</c:v>
                </c:pt>
                <c:pt idx="1069">
                  <c:v>193.740566</c:v>
                </c:pt>
                <c:pt idx="1070">
                  <c:v>193.82154800000001</c:v>
                </c:pt>
                <c:pt idx="1071">
                  <c:v>193.89597800000001</c:v>
                </c:pt>
                <c:pt idx="1072">
                  <c:v>193.97631200000001</c:v>
                </c:pt>
                <c:pt idx="1073">
                  <c:v>194.05842799999999</c:v>
                </c:pt>
                <c:pt idx="1074">
                  <c:v>194.13373999999999</c:v>
                </c:pt>
                <c:pt idx="1075">
                  <c:v>194.21551400000001</c:v>
                </c:pt>
                <c:pt idx="1076">
                  <c:v>194.286272</c:v>
                </c:pt>
                <c:pt idx="1077">
                  <c:v>194.3546</c:v>
                </c:pt>
                <c:pt idx="1078">
                  <c:v>194.43768800000001</c:v>
                </c:pt>
                <c:pt idx="1079">
                  <c:v>194.51681600000001</c:v>
                </c:pt>
                <c:pt idx="1080">
                  <c:v>194.593064</c:v>
                </c:pt>
                <c:pt idx="1081">
                  <c:v>194.656442</c:v>
                </c:pt>
                <c:pt idx="1082">
                  <c:v>194.72495000000001</c:v>
                </c:pt>
                <c:pt idx="1083">
                  <c:v>194.805194</c:v>
                </c:pt>
                <c:pt idx="1084">
                  <c:v>194.874584</c:v>
                </c:pt>
                <c:pt idx="1085">
                  <c:v>194.93722399999999</c:v>
                </c:pt>
                <c:pt idx="1086">
                  <c:v>195.00809000000001</c:v>
                </c:pt>
                <c:pt idx="1087">
                  <c:v>195.07465400000001</c:v>
                </c:pt>
                <c:pt idx="1088">
                  <c:v>195.15635599999999</c:v>
                </c:pt>
                <c:pt idx="1089">
                  <c:v>195.222578</c:v>
                </c:pt>
                <c:pt idx="1090">
                  <c:v>195.28548799999999</c:v>
                </c:pt>
                <c:pt idx="1091">
                  <c:v>195.349964</c:v>
                </c:pt>
                <c:pt idx="1092">
                  <c:v>195.41184799999999</c:v>
                </c:pt>
                <c:pt idx="1093">
                  <c:v>195.48199399999999</c:v>
                </c:pt>
                <c:pt idx="1094">
                  <c:v>195.55370600000001</c:v>
                </c:pt>
                <c:pt idx="1095">
                  <c:v>195.61478</c:v>
                </c:pt>
                <c:pt idx="1096">
                  <c:v>195.67733000000001</c:v>
                </c:pt>
                <c:pt idx="1097">
                  <c:v>195.748358</c:v>
                </c:pt>
                <c:pt idx="1098">
                  <c:v>195.81089</c:v>
                </c:pt>
                <c:pt idx="1099">
                  <c:v>195.85938200000001</c:v>
                </c:pt>
                <c:pt idx="1100">
                  <c:v>195.91903400000001</c:v>
                </c:pt>
                <c:pt idx="1101">
                  <c:v>196.00041200000001</c:v>
                </c:pt>
                <c:pt idx="1102">
                  <c:v>196.06042400000001</c:v>
                </c:pt>
                <c:pt idx="1103">
                  <c:v>196.11712399999999</c:v>
                </c:pt>
                <c:pt idx="1104">
                  <c:v>196.16945000000001</c:v>
                </c:pt>
                <c:pt idx="1105">
                  <c:v>196.23540199999999</c:v>
                </c:pt>
                <c:pt idx="1106">
                  <c:v>196.30427</c:v>
                </c:pt>
                <c:pt idx="1107">
                  <c:v>196.37058200000001</c:v>
                </c:pt>
                <c:pt idx="1108">
                  <c:v>196.433618</c:v>
                </c:pt>
                <c:pt idx="1109">
                  <c:v>196.484702</c:v>
                </c:pt>
                <c:pt idx="1110">
                  <c:v>196.54060999999999</c:v>
                </c:pt>
                <c:pt idx="1111">
                  <c:v>196.60159400000001</c:v>
                </c:pt>
                <c:pt idx="1112">
                  <c:v>196.649114</c:v>
                </c:pt>
                <c:pt idx="1113">
                  <c:v>196.69652600000001</c:v>
                </c:pt>
                <c:pt idx="1114">
                  <c:v>196.75785200000001</c:v>
                </c:pt>
                <c:pt idx="1115">
                  <c:v>196.824398</c:v>
                </c:pt>
                <c:pt idx="1116">
                  <c:v>196.86835400000001</c:v>
                </c:pt>
                <c:pt idx="1117">
                  <c:v>196.938716</c:v>
                </c:pt>
                <c:pt idx="1118">
                  <c:v>196.98157399999999</c:v>
                </c:pt>
                <c:pt idx="1119">
                  <c:v>197.02070599999999</c:v>
                </c:pt>
                <c:pt idx="1120">
                  <c:v>197.08651399999999</c:v>
                </c:pt>
                <c:pt idx="1121">
                  <c:v>197.134016</c:v>
                </c:pt>
                <c:pt idx="1122">
                  <c:v>197.19562999999999</c:v>
                </c:pt>
                <c:pt idx="1123">
                  <c:v>197.241872</c:v>
                </c:pt>
                <c:pt idx="1124">
                  <c:v>197.29421600000001</c:v>
                </c:pt>
                <c:pt idx="1125">
                  <c:v>197.35037600000001</c:v>
                </c:pt>
                <c:pt idx="1126">
                  <c:v>197.40630200000001</c:v>
                </c:pt>
                <c:pt idx="1127">
                  <c:v>197.46527</c:v>
                </c:pt>
                <c:pt idx="1128">
                  <c:v>197.50917200000001</c:v>
                </c:pt>
                <c:pt idx="1129">
                  <c:v>197.55577400000001</c:v>
                </c:pt>
                <c:pt idx="1130">
                  <c:v>197.60207</c:v>
                </c:pt>
                <c:pt idx="1131">
                  <c:v>197.65083200000001</c:v>
                </c:pt>
                <c:pt idx="1132">
                  <c:v>197.71170799999999</c:v>
                </c:pt>
                <c:pt idx="1133">
                  <c:v>197.747456</c:v>
                </c:pt>
                <c:pt idx="1134">
                  <c:v>197.78223199999999</c:v>
                </c:pt>
                <c:pt idx="1135">
                  <c:v>197.836016</c:v>
                </c:pt>
                <c:pt idx="1136">
                  <c:v>197.88764</c:v>
                </c:pt>
                <c:pt idx="1137">
                  <c:v>197.925746</c:v>
                </c:pt>
                <c:pt idx="1138">
                  <c:v>197.97778400000001</c:v>
                </c:pt>
                <c:pt idx="1139">
                  <c:v>198.01342399999999</c:v>
                </c:pt>
                <c:pt idx="1140">
                  <c:v>198.05712800000001</c:v>
                </c:pt>
                <c:pt idx="1141">
                  <c:v>198.1139</c:v>
                </c:pt>
                <c:pt idx="1142">
                  <c:v>198.15593000000001</c:v>
                </c:pt>
                <c:pt idx="1143">
                  <c:v>198.19806800000001</c:v>
                </c:pt>
                <c:pt idx="1144">
                  <c:v>198.23878400000001</c:v>
                </c:pt>
                <c:pt idx="1145">
                  <c:v>198.27944600000001</c:v>
                </c:pt>
                <c:pt idx="1146">
                  <c:v>198.33844999999999</c:v>
                </c:pt>
                <c:pt idx="1147">
                  <c:v>198.37362200000001</c:v>
                </c:pt>
                <c:pt idx="1148">
                  <c:v>198.41</c:v>
                </c:pt>
                <c:pt idx="1149">
                  <c:v>198.45307399999999</c:v>
                </c:pt>
                <c:pt idx="1150">
                  <c:v>198.489362</c:v>
                </c:pt>
                <c:pt idx="1151">
                  <c:v>198.53524400000001</c:v>
                </c:pt>
                <c:pt idx="1152">
                  <c:v>198.57759799999999</c:v>
                </c:pt>
                <c:pt idx="1153">
                  <c:v>198.60843199999999</c:v>
                </c:pt>
                <c:pt idx="1154">
                  <c:v>198.64221800000001</c:v>
                </c:pt>
                <c:pt idx="1155">
                  <c:v>198.69254599999999</c:v>
                </c:pt>
                <c:pt idx="1156">
                  <c:v>198.72705199999999</c:v>
                </c:pt>
                <c:pt idx="1157">
                  <c:v>198.77347399999999</c:v>
                </c:pt>
                <c:pt idx="1158">
                  <c:v>198.790682</c:v>
                </c:pt>
                <c:pt idx="1159">
                  <c:v>198.83002999999999</c:v>
                </c:pt>
                <c:pt idx="1160">
                  <c:v>198.88095200000001</c:v>
                </c:pt>
                <c:pt idx="1161">
                  <c:v>198.91207399999999</c:v>
                </c:pt>
                <c:pt idx="1162">
                  <c:v>198.948182</c:v>
                </c:pt>
                <c:pt idx="1163">
                  <c:v>198.99699799999999</c:v>
                </c:pt>
                <c:pt idx="1164">
                  <c:v>199.02966799999999</c:v>
                </c:pt>
                <c:pt idx="1165">
                  <c:v>199.053428</c:v>
                </c:pt>
                <c:pt idx="1166">
                  <c:v>199.08014</c:v>
                </c:pt>
                <c:pt idx="1167">
                  <c:v>199.12038799999999</c:v>
                </c:pt>
                <c:pt idx="1168">
                  <c:v>199.15088</c:v>
                </c:pt>
                <c:pt idx="1169">
                  <c:v>199.18320800000001</c:v>
                </c:pt>
                <c:pt idx="1170">
                  <c:v>199.22039599999999</c:v>
                </c:pt>
                <c:pt idx="1171">
                  <c:v>199.25022200000001</c:v>
                </c:pt>
                <c:pt idx="1172">
                  <c:v>199.28510600000001</c:v>
                </c:pt>
                <c:pt idx="1173">
                  <c:v>199.320278</c:v>
                </c:pt>
                <c:pt idx="1174">
                  <c:v>199.341464</c:v>
                </c:pt>
                <c:pt idx="1175">
                  <c:v>199.379516</c:v>
                </c:pt>
                <c:pt idx="1176">
                  <c:v>199.40993599999999</c:v>
                </c:pt>
                <c:pt idx="1177">
                  <c:v>199.43105</c:v>
                </c:pt>
                <c:pt idx="1178">
                  <c:v>199.45754600000001</c:v>
                </c:pt>
                <c:pt idx="1179">
                  <c:v>199.49444600000001</c:v>
                </c:pt>
                <c:pt idx="1180">
                  <c:v>199.522616</c:v>
                </c:pt>
                <c:pt idx="1181">
                  <c:v>199.55330599999999</c:v>
                </c:pt>
                <c:pt idx="1182">
                  <c:v>199.58952199999999</c:v>
                </c:pt>
                <c:pt idx="1183">
                  <c:v>199.60754</c:v>
                </c:pt>
                <c:pt idx="1184">
                  <c:v>199.621274</c:v>
                </c:pt>
                <c:pt idx="1185">
                  <c:v>199.66245799999999</c:v>
                </c:pt>
                <c:pt idx="1186">
                  <c:v>199.680926</c:v>
                </c:pt>
                <c:pt idx="1187">
                  <c:v>199.69376</c:v>
                </c:pt>
                <c:pt idx="1188">
                  <c:v>199.73316199999999</c:v>
                </c:pt>
                <c:pt idx="1189">
                  <c:v>199.76291599999999</c:v>
                </c:pt>
                <c:pt idx="1190">
                  <c:v>199.778468</c:v>
                </c:pt>
                <c:pt idx="1191">
                  <c:v>199.82211799999999</c:v>
                </c:pt>
                <c:pt idx="1192">
                  <c:v>199.84620200000001</c:v>
                </c:pt>
                <c:pt idx="1193">
                  <c:v>199.854266</c:v>
                </c:pt>
                <c:pt idx="1194">
                  <c:v>199.88020399999999</c:v>
                </c:pt>
                <c:pt idx="1195">
                  <c:v>199.90517</c:v>
                </c:pt>
                <c:pt idx="1196">
                  <c:v>199.92795799999999</c:v>
                </c:pt>
                <c:pt idx="1197">
                  <c:v>199.96687399999999</c:v>
                </c:pt>
                <c:pt idx="1198">
                  <c:v>199.98485600000001</c:v>
                </c:pt>
                <c:pt idx="1199">
                  <c:v>199.99410800000001</c:v>
                </c:pt>
                <c:pt idx="1200">
                  <c:v>200.01722000000001</c:v>
                </c:pt>
                <c:pt idx="1201">
                  <c:v>200.04315800000001</c:v>
                </c:pt>
                <c:pt idx="1202">
                  <c:v>200.06528</c:v>
                </c:pt>
                <c:pt idx="1203">
                  <c:v>200.08599799999999</c:v>
                </c:pt>
                <c:pt idx="1204">
                  <c:v>200.10605000000001</c:v>
                </c:pt>
                <c:pt idx="1205">
                  <c:v>200.130098</c:v>
                </c:pt>
                <c:pt idx="1206">
                  <c:v>200.144318</c:v>
                </c:pt>
                <c:pt idx="1207">
                  <c:v>200.17248799999999</c:v>
                </c:pt>
                <c:pt idx="1208">
                  <c:v>200.19923600000001</c:v>
                </c:pt>
                <c:pt idx="1209">
                  <c:v>200.209766</c:v>
                </c:pt>
                <c:pt idx="1210">
                  <c:v>200.23752200000001</c:v>
                </c:pt>
                <c:pt idx="1211">
                  <c:v>200.24591000000001</c:v>
                </c:pt>
                <c:pt idx="1212">
                  <c:v>200.258636</c:v>
                </c:pt>
                <c:pt idx="1213">
                  <c:v>200.28223399999999</c:v>
                </c:pt>
                <c:pt idx="1214">
                  <c:v>200.30664200000001</c:v>
                </c:pt>
                <c:pt idx="1215">
                  <c:v>200.32734199999999</c:v>
                </c:pt>
                <c:pt idx="1216">
                  <c:v>200.33976200000001</c:v>
                </c:pt>
                <c:pt idx="1217">
                  <c:v>200.336792</c:v>
                </c:pt>
                <c:pt idx="1218">
                  <c:v>200.36507</c:v>
                </c:pt>
                <c:pt idx="1219">
                  <c:v>200.38632799999999</c:v>
                </c:pt>
                <c:pt idx="1220">
                  <c:v>200.39530999999999</c:v>
                </c:pt>
                <c:pt idx="1221">
                  <c:v>200.40251000000001</c:v>
                </c:pt>
                <c:pt idx="1222">
                  <c:v>200.41795400000001</c:v>
                </c:pt>
                <c:pt idx="1223">
                  <c:v>200.45426</c:v>
                </c:pt>
                <c:pt idx="1224">
                  <c:v>200.47082</c:v>
                </c:pt>
                <c:pt idx="1225">
                  <c:v>200.463908</c:v>
                </c:pt>
                <c:pt idx="1226">
                  <c:v>200.48639</c:v>
                </c:pt>
                <c:pt idx="1227">
                  <c:v>200.48864</c:v>
                </c:pt>
                <c:pt idx="1228">
                  <c:v>200.49121400000001</c:v>
                </c:pt>
                <c:pt idx="1229">
                  <c:v>200.51236399999999</c:v>
                </c:pt>
                <c:pt idx="1230">
                  <c:v>200.525666</c:v>
                </c:pt>
                <c:pt idx="1231">
                  <c:v>200.5421</c:v>
                </c:pt>
                <c:pt idx="1232">
                  <c:v>200.54573600000001</c:v>
                </c:pt>
                <c:pt idx="1233">
                  <c:v>200.55452</c:v>
                </c:pt>
                <c:pt idx="1234">
                  <c:v>200.57070200000001</c:v>
                </c:pt>
                <c:pt idx="1235">
                  <c:v>200.587658</c:v>
                </c:pt>
                <c:pt idx="1236">
                  <c:v>200.58996200000001</c:v>
                </c:pt>
                <c:pt idx="1237">
                  <c:v>200.601428</c:v>
                </c:pt>
                <c:pt idx="1238">
                  <c:v>200.60490200000001</c:v>
                </c:pt>
                <c:pt idx="1239">
                  <c:v>200.62524199999999</c:v>
                </c:pt>
                <c:pt idx="1240">
                  <c:v>200.635448</c:v>
                </c:pt>
                <c:pt idx="1241">
                  <c:v>200.64516800000001</c:v>
                </c:pt>
                <c:pt idx="1242">
                  <c:v>200.653952</c:v>
                </c:pt>
                <c:pt idx="1243">
                  <c:v>200.64966799999999</c:v>
                </c:pt>
                <c:pt idx="1244">
                  <c:v>200.66421199999999</c:v>
                </c:pt>
                <c:pt idx="1245">
                  <c:v>200.67818</c:v>
                </c:pt>
                <c:pt idx="1246">
                  <c:v>200.67866599999999</c:v>
                </c:pt>
                <c:pt idx="1247">
                  <c:v>200.685902</c:v>
                </c:pt>
                <c:pt idx="1248">
                  <c:v>200.69778199999999</c:v>
                </c:pt>
                <c:pt idx="1249">
                  <c:v>200.684966</c:v>
                </c:pt>
                <c:pt idx="1250">
                  <c:v>200.706062</c:v>
                </c:pt>
                <c:pt idx="1251">
                  <c:v>200.722622</c:v>
                </c:pt>
                <c:pt idx="1252">
                  <c:v>200.716016</c:v>
                </c:pt>
                <c:pt idx="1253">
                  <c:v>200.725934</c:v>
                </c:pt>
                <c:pt idx="1254">
                  <c:v>200.74899199999999</c:v>
                </c:pt>
                <c:pt idx="1255">
                  <c:v>200.73968600000001</c:v>
                </c:pt>
                <c:pt idx="1256">
                  <c:v>200.739362</c:v>
                </c:pt>
                <c:pt idx="1257">
                  <c:v>200.73642799999999</c:v>
                </c:pt>
                <c:pt idx="1258">
                  <c:v>200.743628</c:v>
                </c:pt>
                <c:pt idx="1259">
                  <c:v>200.75208799999999</c:v>
                </c:pt>
                <c:pt idx="1260">
                  <c:v>200.74974800000001</c:v>
                </c:pt>
                <c:pt idx="1261">
                  <c:v>200.749334</c:v>
                </c:pt>
                <c:pt idx="1262">
                  <c:v>200.77660399999999</c:v>
                </c:pt>
                <c:pt idx="1263">
                  <c:v>200.77086199999999</c:v>
                </c:pt>
                <c:pt idx="1264">
                  <c:v>200.78718799999999</c:v>
                </c:pt>
                <c:pt idx="1265">
                  <c:v>200.77951999999999</c:v>
                </c:pt>
                <c:pt idx="1266">
                  <c:v>200.76787400000001</c:v>
                </c:pt>
                <c:pt idx="1267">
                  <c:v>200.776622</c:v>
                </c:pt>
                <c:pt idx="1268">
                  <c:v>200.76483200000001</c:v>
                </c:pt>
                <c:pt idx="1269">
                  <c:v>200.77323799999999</c:v>
                </c:pt>
                <c:pt idx="1270">
                  <c:v>200.78000599999999</c:v>
                </c:pt>
                <c:pt idx="1271">
                  <c:v>200.78790799999999</c:v>
                </c:pt>
                <c:pt idx="1272">
                  <c:v>200.794658</c:v>
                </c:pt>
                <c:pt idx="1273">
                  <c:v>200.78483</c:v>
                </c:pt>
                <c:pt idx="1274">
                  <c:v>200.78409199999999</c:v>
                </c:pt>
                <c:pt idx="1275">
                  <c:v>200.78418199999999</c:v>
                </c:pt>
                <c:pt idx="1276">
                  <c:v>200.77349000000001</c:v>
                </c:pt>
                <c:pt idx="1277">
                  <c:v>200.77996999999999</c:v>
                </c:pt>
                <c:pt idx="1278">
                  <c:v>200.77523600000001</c:v>
                </c:pt>
                <c:pt idx="1279">
                  <c:v>200.75813600000001</c:v>
                </c:pt>
                <c:pt idx="1280">
                  <c:v>200.78495599999999</c:v>
                </c:pt>
                <c:pt idx="1281">
                  <c:v>200.78178800000001</c:v>
                </c:pt>
                <c:pt idx="1282">
                  <c:v>200.78040200000001</c:v>
                </c:pt>
                <c:pt idx="1283">
                  <c:v>200.769836</c:v>
                </c:pt>
                <c:pt idx="1284">
                  <c:v>200.761178</c:v>
                </c:pt>
                <c:pt idx="1285">
                  <c:v>200.75747000000001</c:v>
                </c:pt>
                <c:pt idx="1286">
                  <c:v>200.758748</c:v>
                </c:pt>
                <c:pt idx="1287">
                  <c:v>200.76011600000001</c:v>
                </c:pt>
                <c:pt idx="1288">
                  <c:v>200.761628</c:v>
                </c:pt>
                <c:pt idx="1289">
                  <c:v>200.76150200000001</c:v>
                </c:pt>
                <c:pt idx="1290">
                  <c:v>200.76051200000001</c:v>
                </c:pt>
                <c:pt idx="1291">
                  <c:v>200.75284400000001</c:v>
                </c:pt>
                <c:pt idx="1292">
                  <c:v>200.73781399999999</c:v>
                </c:pt>
                <c:pt idx="1293">
                  <c:v>200.723828</c:v>
                </c:pt>
                <c:pt idx="1294">
                  <c:v>200.72856200000001</c:v>
                </c:pt>
                <c:pt idx="1295">
                  <c:v>200.72676200000001</c:v>
                </c:pt>
                <c:pt idx="1296">
                  <c:v>200.72341399999999</c:v>
                </c:pt>
                <c:pt idx="1297">
                  <c:v>200.71689799999999</c:v>
                </c:pt>
                <c:pt idx="1298">
                  <c:v>200.71756400000001</c:v>
                </c:pt>
                <c:pt idx="1299">
                  <c:v>200.71927400000001</c:v>
                </c:pt>
                <c:pt idx="1300">
                  <c:v>200.705648</c:v>
                </c:pt>
                <c:pt idx="1301">
                  <c:v>200.67978199999999</c:v>
                </c:pt>
                <c:pt idx="1302">
                  <c:v>200.680286</c:v>
                </c:pt>
                <c:pt idx="1303">
                  <c:v>200.68978999999999</c:v>
                </c:pt>
                <c:pt idx="1304">
                  <c:v>200.68516399999999</c:v>
                </c:pt>
                <c:pt idx="1305">
                  <c:v>200.66990000000001</c:v>
                </c:pt>
                <c:pt idx="1306">
                  <c:v>200.652098</c:v>
                </c:pt>
                <c:pt idx="1307">
                  <c:v>200.650802</c:v>
                </c:pt>
                <c:pt idx="1308">
                  <c:v>200.63600600000001</c:v>
                </c:pt>
                <c:pt idx="1309">
                  <c:v>200.64174800000001</c:v>
                </c:pt>
                <c:pt idx="1310">
                  <c:v>200.62785199999999</c:v>
                </c:pt>
                <c:pt idx="1311">
                  <c:v>200.61827600000001</c:v>
                </c:pt>
                <c:pt idx="1312">
                  <c:v>200.61006800000001</c:v>
                </c:pt>
                <c:pt idx="1313">
                  <c:v>200.59455199999999</c:v>
                </c:pt>
                <c:pt idx="1314">
                  <c:v>200.59268</c:v>
                </c:pt>
                <c:pt idx="1315">
                  <c:v>200.58278000000001</c:v>
                </c:pt>
                <c:pt idx="1316">
                  <c:v>200.56765999999999</c:v>
                </c:pt>
                <c:pt idx="1317">
                  <c:v>200.55813800000001</c:v>
                </c:pt>
                <c:pt idx="1318">
                  <c:v>200.54413400000001</c:v>
                </c:pt>
                <c:pt idx="1319">
                  <c:v>200.53902199999999</c:v>
                </c:pt>
                <c:pt idx="1320">
                  <c:v>200.53151600000001</c:v>
                </c:pt>
                <c:pt idx="1321">
                  <c:v>200.51763800000001</c:v>
                </c:pt>
                <c:pt idx="1322">
                  <c:v>200.50678400000001</c:v>
                </c:pt>
                <c:pt idx="1323">
                  <c:v>200.49983599999999</c:v>
                </c:pt>
                <c:pt idx="1324">
                  <c:v>200.48633599999999</c:v>
                </c:pt>
                <c:pt idx="1325">
                  <c:v>200.489036</c:v>
                </c:pt>
                <c:pt idx="1326">
                  <c:v>200.474456</c:v>
                </c:pt>
                <c:pt idx="1327">
                  <c:v>200.449994</c:v>
                </c:pt>
                <c:pt idx="1328">
                  <c:v>200.42977999999999</c:v>
                </c:pt>
                <c:pt idx="1329">
                  <c:v>200.426468</c:v>
                </c:pt>
                <c:pt idx="1330">
                  <c:v>200.42335399999999</c:v>
                </c:pt>
                <c:pt idx="1331">
                  <c:v>200.403752</c:v>
                </c:pt>
                <c:pt idx="1332">
                  <c:v>200.39196200000001</c:v>
                </c:pt>
                <c:pt idx="1333">
                  <c:v>200.37419600000001</c:v>
                </c:pt>
                <c:pt idx="1334">
                  <c:v>200.36804000000001</c:v>
                </c:pt>
                <c:pt idx="1335">
                  <c:v>200.357024</c:v>
                </c:pt>
                <c:pt idx="1336">
                  <c:v>200.32653199999999</c:v>
                </c:pt>
                <c:pt idx="1337">
                  <c:v>200.32280600000001</c:v>
                </c:pt>
                <c:pt idx="1338">
                  <c:v>200.30838800000001</c:v>
                </c:pt>
                <c:pt idx="1339">
                  <c:v>200.30602999999999</c:v>
                </c:pt>
                <c:pt idx="1340">
                  <c:v>200.28518600000001</c:v>
                </c:pt>
                <c:pt idx="1341">
                  <c:v>200.26261400000001</c:v>
                </c:pt>
                <c:pt idx="1342">
                  <c:v>200.25404599999999</c:v>
                </c:pt>
                <c:pt idx="1343">
                  <c:v>200.23237399999999</c:v>
                </c:pt>
                <c:pt idx="1344">
                  <c:v>200.21539999999999</c:v>
                </c:pt>
                <c:pt idx="1345">
                  <c:v>200.20044200000001</c:v>
                </c:pt>
                <c:pt idx="1346">
                  <c:v>200.17346000000001</c:v>
                </c:pt>
                <c:pt idx="1347">
                  <c:v>200.15537</c:v>
                </c:pt>
                <c:pt idx="1348">
                  <c:v>200.14843999999999</c:v>
                </c:pt>
                <c:pt idx="1349">
                  <c:v>200.144012</c:v>
                </c:pt>
                <c:pt idx="1350">
                  <c:v>200.11712</c:v>
                </c:pt>
                <c:pt idx="1351">
                  <c:v>200.10601399999999</c:v>
                </c:pt>
                <c:pt idx="1352">
                  <c:v>200.08787000000001</c:v>
                </c:pt>
                <c:pt idx="1353">
                  <c:v>200.05955599999999</c:v>
                </c:pt>
                <c:pt idx="1354">
                  <c:v>200.04528199999999</c:v>
                </c:pt>
                <c:pt idx="1355">
                  <c:v>200.03073800000001</c:v>
                </c:pt>
                <c:pt idx="1356">
                  <c:v>200.006474</c:v>
                </c:pt>
                <c:pt idx="1357">
                  <c:v>199.98221000000001</c:v>
                </c:pt>
                <c:pt idx="1358">
                  <c:v>199.96930399999999</c:v>
                </c:pt>
                <c:pt idx="1359">
                  <c:v>199.96484000000001</c:v>
                </c:pt>
                <c:pt idx="1360">
                  <c:v>199.95859400000001</c:v>
                </c:pt>
                <c:pt idx="1361">
                  <c:v>199.946642</c:v>
                </c:pt>
                <c:pt idx="1362">
                  <c:v>199.929596</c:v>
                </c:pt>
                <c:pt idx="1363">
                  <c:v>199.89613399999999</c:v>
                </c:pt>
                <c:pt idx="1364">
                  <c:v>199.867244</c:v>
                </c:pt>
                <c:pt idx="1365">
                  <c:v>199.84720999999999</c:v>
                </c:pt>
                <c:pt idx="1366">
                  <c:v>199.824602</c:v>
                </c:pt>
                <c:pt idx="1367">
                  <c:v>199.81416200000001</c:v>
                </c:pt>
                <c:pt idx="1368">
                  <c:v>199.79473999999999</c:v>
                </c:pt>
                <c:pt idx="1369">
                  <c:v>199.80060800000001</c:v>
                </c:pt>
                <c:pt idx="1370">
                  <c:v>199.77000799999999</c:v>
                </c:pt>
                <c:pt idx="1371">
                  <c:v>199.75062199999999</c:v>
                </c:pt>
                <c:pt idx="1372">
                  <c:v>199.721048</c:v>
                </c:pt>
                <c:pt idx="1373">
                  <c:v>199.68758600000001</c:v>
                </c:pt>
                <c:pt idx="1374">
                  <c:v>199.68116000000001</c:v>
                </c:pt>
                <c:pt idx="1375">
                  <c:v>199.65851599999999</c:v>
                </c:pt>
                <c:pt idx="1376">
                  <c:v>199.62942799999999</c:v>
                </c:pt>
                <c:pt idx="1377">
                  <c:v>199.60854800000001</c:v>
                </c:pt>
                <c:pt idx="1378">
                  <c:v>199.581152</c:v>
                </c:pt>
                <c:pt idx="1379">
                  <c:v>199.55408</c:v>
                </c:pt>
                <c:pt idx="1380">
                  <c:v>199.54538600000001</c:v>
                </c:pt>
                <c:pt idx="1381">
                  <c:v>199.524596</c:v>
                </c:pt>
                <c:pt idx="1382">
                  <c:v>199.507496</c:v>
                </c:pt>
                <c:pt idx="1383">
                  <c:v>199.476032</c:v>
                </c:pt>
                <c:pt idx="1384">
                  <c:v>199.45299199999999</c:v>
                </c:pt>
                <c:pt idx="1385">
                  <c:v>199.433066</c:v>
                </c:pt>
                <c:pt idx="1386">
                  <c:v>199.40727200000001</c:v>
                </c:pt>
                <c:pt idx="1387">
                  <c:v>199.38534799999999</c:v>
                </c:pt>
                <c:pt idx="1388">
                  <c:v>199.38092</c:v>
                </c:pt>
                <c:pt idx="1389">
                  <c:v>199.36097599999999</c:v>
                </c:pt>
                <c:pt idx="1390">
                  <c:v>199.32141200000001</c:v>
                </c:pt>
                <c:pt idx="1391">
                  <c:v>199.295582</c:v>
                </c:pt>
                <c:pt idx="1392">
                  <c:v>199.28075000000001</c:v>
                </c:pt>
                <c:pt idx="1393">
                  <c:v>199.25612599999999</c:v>
                </c:pt>
                <c:pt idx="1394">
                  <c:v>199.23521</c:v>
                </c:pt>
                <c:pt idx="1395">
                  <c:v>199.204196</c:v>
                </c:pt>
                <c:pt idx="1396">
                  <c:v>199.18551199999999</c:v>
                </c:pt>
                <c:pt idx="1397">
                  <c:v>199.172822</c:v>
                </c:pt>
                <c:pt idx="1398">
                  <c:v>199.14529999999999</c:v>
                </c:pt>
                <c:pt idx="1399">
                  <c:v>199.10719399999999</c:v>
                </c:pt>
                <c:pt idx="1400">
                  <c:v>199.083956</c:v>
                </c:pt>
                <c:pt idx="1401">
                  <c:v>199.05953</c:v>
                </c:pt>
                <c:pt idx="1402">
                  <c:v>199.033502</c:v>
                </c:pt>
                <c:pt idx="1403">
                  <c:v>199.00778</c:v>
                </c:pt>
                <c:pt idx="1404">
                  <c:v>198.98688200000001</c:v>
                </c:pt>
                <c:pt idx="1405">
                  <c:v>198.97109599999999</c:v>
                </c:pt>
                <c:pt idx="1406">
                  <c:v>198.95246599999999</c:v>
                </c:pt>
                <c:pt idx="1407">
                  <c:v>198.92157800000001</c:v>
                </c:pt>
                <c:pt idx="1408">
                  <c:v>198.88705400000001</c:v>
                </c:pt>
                <c:pt idx="1409">
                  <c:v>198.86784800000001</c:v>
                </c:pt>
                <c:pt idx="1410">
                  <c:v>198.83183</c:v>
                </c:pt>
                <c:pt idx="1411">
                  <c:v>198.81175999999999</c:v>
                </c:pt>
                <c:pt idx="1412">
                  <c:v>198.79737800000001</c:v>
                </c:pt>
                <c:pt idx="1413">
                  <c:v>198.7664</c:v>
                </c:pt>
                <c:pt idx="1414">
                  <c:v>198.740138</c:v>
                </c:pt>
                <c:pt idx="1415">
                  <c:v>198.722714</c:v>
                </c:pt>
                <c:pt idx="1416">
                  <c:v>198.69033200000001</c:v>
                </c:pt>
                <c:pt idx="1417">
                  <c:v>198.652874</c:v>
                </c:pt>
                <c:pt idx="1418">
                  <c:v>198.64144400000001</c:v>
                </c:pt>
                <c:pt idx="1419">
                  <c:v>198.62058200000001</c:v>
                </c:pt>
                <c:pt idx="1420">
                  <c:v>198.57752600000001</c:v>
                </c:pt>
                <c:pt idx="1421">
                  <c:v>198.54706999999999</c:v>
                </c:pt>
                <c:pt idx="1422">
                  <c:v>198.52750399999999</c:v>
                </c:pt>
                <c:pt idx="1423">
                  <c:v>198.49567999999999</c:v>
                </c:pt>
                <c:pt idx="1424">
                  <c:v>198.46758199999999</c:v>
                </c:pt>
                <c:pt idx="1425">
                  <c:v>198.442508</c:v>
                </c:pt>
                <c:pt idx="1426">
                  <c:v>198.40661600000001</c:v>
                </c:pt>
                <c:pt idx="1427">
                  <c:v>198.37785199999999</c:v>
                </c:pt>
                <c:pt idx="1428">
                  <c:v>198.35735</c:v>
                </c:pt>
                <c:pt idx="1429">
                  <c:v>198.345776</c:v>
                </c:pt>
                <c:pt idx="1430">
                  <c:v>198.300704</c:v>
                </c:pt>
                <c:pt idx="1431">
                  <c:v>198.27955399999999</c:v>
                </c:pt>
                <c:pt idx="1432">
                  <c:v>198.25770199999999</c:v>
                </c:pt>
                <c:pt idx="1433">
                  <c:v>198.226022</c:v>
                </c:pt>
                <c:pt idx="1434">
                  <c:v>198.189572</c:v>
                </c:pt>
                <c:pt idx="1435">
                  <c:v>198.15265400000001</c:v>
                </c:pt>
                <c:pt idx="1436">
                  <c:v>198.129794</c:v>
                </c:pt>
                <c:pt idx="1437">
                  <c:v>198.096476</c:v>
                </c:pt>
                <c:pt idx="1438">
                  <c:v>198.07266200000001</c:v>
                </c:pt>
                <c:pt idx="1439">
                  <c:v>198.05721800000001</c:v>
                </c:pt>
                <c:pt idx="1440">
                  <c:v>198.0257</c:v>
                </c:pt>
                <c:pt idx="1441">
                  <c:v>197.988764</c:v>
                </c:pt>
                <c:pt idx="1442">
                  <c:v>197.963852</c:v>
                </c:pt>
                <c:pt idx="1443">
                  <c:v>197.92387400000001</c:v>
                </c:pt>
                <c:pt idx="1444">
                  <c:v>197.90853799999999</c:v>
                </c:pt>
                <c:pt idx="1445">
                  <c:v>197.87656999999999</c:v>
                </c:pt>
                <c:pt idx="1446">
                  <c:v>197.84406200000001</c:v>
                </c:pt>
                <c:pt idx="1447">
                  <c:v>197.81319199999999</c:v>
                </c:pt>
                <c:pt idx="1448">
                  <c:v>197.78577799999999</c:v>
                </c:pt>
                <c:pt idx="1449">
                  <c:v>197.76812000000001</c:v>
                </c:pt>
                <c:pt idx="1450">
                  <c:v>197.72643199999999</c:v>
                </c:pt>
                <c:pt idx="1451">
                  <c:v>197.700638</c:v>
                </c:pt>
                <c:pt idx="1452">
                  <c:v>197.66690600000001</c:v>
                </c:pt>
                <c:pt idx="1453">
                  <c:v>197.63630599999999</c:v>
                </c:pt>
                <c:pt idx="1454">
                  <c:v>197.61882800000001</c:v>
                </c:pt>
                <c:pt idx="1455">
                  <c:v>197.57636600000001</c:v>
                </c:pt>
                <c:pt idx="1456">
                  <c:v>197.54963599999999</c:v>
                </c:pt>
                <c:pt idx="1457">
                  <c:v>197.51784799999999</c:v>
                </c:pt>
                <c:pt idx="1458">
                  <c:v>197.49154999999999</c:v>
                </c:pt>
                <c:pt idx="1459">
                  <c:v>197.46613400000001</c:v>
                </c:pt>
                <c:pt idx="1460">
                  <c:v>197.449466</c:v>
                </c:pt>
                <c:pt idx="1461">
                  <c:v>197.40415999999999</c:v>
                </c:pt>
                <c:pt idx="1462">
                  <c:v>197.35485800000001</c:v>
                </c:pt>
                <c:pt idx="1463">
                  <c:v>197.33485999999999</c:v>
                </c:pt>
                <c:pt idx="1464">
                  <c:v>197.30935400000001</c:v>
                </c:pt>
                <c:pt idx="1465">
                  <c:v>197.281148</c:v>
                </c:pt>
                <c:pt idx="1466">
                  <c:v>197.249144</c:v>
                </c:pt>
                <c:pt idx="1467">
                  <c:v>197.189888</c:v>
                </c:pt>
                <c:pt idx="1468">
                  <c:v>197.186576</c:v>
                </c:pt>
                <c:pt idx="1469">
                  <c:v>197.16690199999999</c:v>
                </c:pt>
                <c:pt idx="1470">
                  <c:v>197.131496</c:v>
                </c:pt>
                <c:pt idx="1471">
                  <c:v>197.08752200000001</c:v>
                </c:pt>
                <c:pt idx="1472">
                  <c:v>197.06660600000001</c:v>
                </c:pt>
                <c:pt idx="1473">
                  <c:v>197.03057000000001</c:v>
                </c:pt>
                <c:pt idx="1474">
                  <c:v>197.004704</c:v>
                </c:pt>
                <c:pt idx="1475">
                  <c:v>196.97176400000001</c:v>
                </c:pt>
                <c:pt idx="1476">
                  <c:v>196.93689800000001</c:v>
                </c:pt>
                <c:pt idx="1477">
                  <c:v>196.90008800000001</c:v>
                </c:pt>
                <c:pt idx="1478">
                  <c:v>196.86720199999999</c:v>
                </c:pt>
                <c:pt idx="1479">
                  <c:v>196.841084</c:v>
                </c:pt>
                <c:pt idx="1480">
                  <c:v>196.81939399999999</c:v>
                </c:pt>
                <c:pt idx="1481">
                  <c:v>196.78096400000001</c:v>
                </c:pt>
                <c:pt idx="1482">
                  <c:v>196.73052799999999</c:v>
                </c:pt>
                <c:pt idx="1483">
                  <c:v>196.71578600000001</c:v>
                </c:pt>
                <c:pt idx="1484">
                  <c:v>196.68734599999999</c:v>
                </c:pt>
                <c:pt idx="1485">
                  <c:v>196.661552</c:v>
                </c:pt>
                <c:pt idx="1486">
                  <c:v>196.62821600000001</c:v>
                </c:pt>
                <c:pt idx="1487">
                  <c:v>196.58723000000001</c:v>
                </c:pt>
                <c:pt idx="1488">
                  <c:v>196.561004</c:v>
                </c:pt>
                <c:pt idx="1489">
                  <c:v>196.512764</c:v>
                </c:pt>
                <c:pt idx="1490">
                  <c:v>196.49438599999999</c:v>
                </c:pt>
                <c:pt idx="1491">
                  <c:v>196.46391199999999</c:v>
                </c:pt>
                <c:pt idx="1492">
                  <c:v>196.41057799999999</c:v>
                </c:pt>
                <c:pt idx="1493">
                  <c:v>196.384568</c:v>
                </c:pt>
                <c:pt idx="1494">
                  <c:v>196.36300399999999</c:v>
                </c:pt>
                <c:pt idx="1495">
                  <c:v>196.326662</c:v>
                </c:pt>
                <c:pt idx="1496">
                  <c:v>196.29571999999999</c:v>
                </c:pt>
                <c:pt idx="1497">
                  <c:v>196.264094</c:v>
                </c:pt>
                <c:pt idx="1498">
                  <c:v>196.22314399999999</c:v>
                </c:pt>
                <c:pt idx="1499">
                  <c:v>196.19220200000001</c:v>
                </c:pt>
                <c:pt idx="1500">
                  <c:v>196.14777799999999</c:v>
                </c:pt>
                <c:pt idx="1501">
                  <c:v>196.134818</c:v>
                </c:pt>
                <c:pt idx="1502">
                  <c:v>196.101212</c:v>
                </c:pt>
                <c:pt idx="1503">
                  <c:v>196.06562600000001</c:v>
                </c:pt>
                <c:pt idx="1504">
                  <c:v>196.01675599999999</c:v>
                </c:pt>
                <c:pt idx="1505">
                  <c:v>195.98381599999999</c:v>
                </c:pt>
                <c:pt idx="1506">
                  <c:v>195.95859799999999</c:v>
                </c:pt>
                <c:pt idx="1507">
                  <c:v>195.92855599999999</c:v>
                </c:pt>
                <c:pt idx="1508">
                  <c:v>195.889352</c:v>
                </c:pt>
                <c:pt idx="1509">
                  <c:v>195.85376600000001</c:v>
                </c:pt>
                <c:pt idx="1510">
                  <c:v>195.81544400000001</c:v>
                </c:pt>
                <c:pt idx="1511">
                  <c:v>195.78595999999999</c:v>
                </c:pt>
                <c:pt idx="1512">
                  <c:v>195.75815</c:v>
                </c:pt>
                <c:pt idx="1513">
                  <c:v>195.72387800000001</c:v>
                </c:pt>
                <c:pt idx="1514">
                  <c:v>195.67315400000001</c:v>
                </c:pt>
                <c:pt idx="1515">
                  <c:v>195.628568</c:v>
                </c:pt>
                <c:pt idx="1516">
                  <c:v>195.61076600000001</c:v>
                </c:pt>
                <c:pt idx="1517">
                  <c:v>195.57915800000001</c:v>
                </c:pt>
                <c:pt idx="1518">
                  <c:v>195.540908</c:v>
                </c:pt>
                <c:pt idx="1519">
                  <c:v>195.514916</c:v>
                </c:pt>
                <c:pt idx="1520">
                  <c:v>195.47839400000001</c:v>
                </c:pt>
                <c:pt idx="1521">
                  <c:v>195.43881200000001</c:v>
                </c:pt>
                <c:pt idx="1522">
                  <c:v>195.38864599999999</c:v>
                </c:pt>
                <c:pt idx="1523">
                  <c:v>195.357902</c:v>
                </c:pt>
                <c:pt idx="1524">
                  <c:v>195.347948</c:v>
                </c:pt>
                <c:pt idx="1525">
                  <c:v>195.30757399999999</c:v>
                </c:pt>
                <c:pt idx="1526">
                  <c:v>195.25362799999999</c:v>
                </c:pt>
                <c:pt idx="1527">
                  <c:v>195.21033800000001</c:v>
                </c:pt>
                <c:pt idx="1528">
                  <c:v>195.18569600000001</c:v>
                </c:pt>
                <c:pt idx="1529">
                  <c:v>195.14881399999999</c:v>
                </c:pt>
                <c:pt idx="1530">
                  <c:v>195.09976399999999</c:v>
                </c:pt>
                <c:pt idx="1531">
                  <c:v>195.071234</c:v>
                </c:pt>
                <c:pt idx="1532">
                  <c:v>195.05325199999999</c:v>
                </c:pt>
                <c:pt idx="1533">
                  <c:v>195.01746800000001</c:v>
                </c:pt>
                <c:pt idx="1534">
                  <c:v>194.977688</c:v>
                </c:pt>
                <c:pt idx="1535">
                  <c:v>194.93623400000001</c:v>
                </c:pt>
                <c:pt idx="1536">
                  <c:v>194.90361799999999</c:v>
                </c:pt>
                <c:pt idx="1537">
                  <c:v>194.86742000000001</c:v>
                </c:pt>
                <c:pt idx="1538">
                  <c:v>194.823464</c:v>
                </c:pt>
                <c:pt idx="1539">
                  <c:v>194.794826</c:v>
                </c:pt>
                <c:pt idx="1540">
                  <c:v>194.763938</c:v>
                </c:pt>
                <c:pt idx="1541">
                  <c:v>194.72792000000001</c:v>
                </c:pt>
                <c:pt idx="1542">
                  <c:v>194.68594400000001</c:v>
                </c:pt>
                <c:pt idx="1543">
                  <c:v>194.643158</c:v>
                </c:pt>
                <c:pt idx="1544">
                  <c:v>194.602982</c:v>
                </c:pt>
                <c:pt idx="1545">
                  <c:v>194.573534</c:v>
                </c:pt>
                <c:pt idx="1546">
                  <c:v>194.53863200000001</c:v>
                </c:pt>
                <c:pt idx="1547">
                  <c:v>194.50506200000001</c:v>
                </c:pt>
                <c:pt idx="1548">
                  <c:v>194.45327599999999</c:v>
                </c:pt>
                <c:pt idx="1549">
                  <c:v>194.41614200000001</c:v>
                </c:pt>
                <c:pt idx="1550">
                  <c:v>194.39088799999999</c:v>
                </c:pt>
                <c:pt idx="1551">
                  <c:v>194.35521199999999</c:v>
                </c:pt>
                <c:pt idx="1552">
                  <c:v>194.309834</c:v>
                </c:pt>
                <c:pt idx="1553">
                  <c:v>194.27431999999999</c:v>
                </c:pt>
                <c:pt idx="1554">
                  <c:v>194.23162400000001</c:v>
                </c:pt>
                <c:pt idx="1555">
                  <c:v>194.19931399999999</c:v>
                </c:pt>
                <c:pt idx="1556">
                  <c:v>194.16009199999999</c:v>
                </c:pt>
                <c:pt idx="1557">
                  <c:v>194.12274199999999</c:v>
                </c:pt>
                <c:pt idx="1558">
                  <c:v>194.092106</c:v>
                </c:pt>
                <c:pt idx="1559">
                  <c:v>194.05778000000001</c:v>
                </c:pt>
                <c:pt idx="1560">
                  <c:v>194.02107799999999</c:v>
                </c:pt>
                <c:pt idx="1561">
                  <c:v>193.992908</c:v>
                </c:pt>
                <c:pt idx="1562">
                  <c:v>193.92600200000001</c:v>
                </c:pt>
                <c:pt idx="1563">
                  <c:v>193.89246800000001</c:v>
                </c:pt>
                <c:pt idx="1564">
                  <c:v>193.865936</c:v>
                </c:pt>
                <c:pt idx="1565">
                  <c:v>193.83596600000001</c:v>
                </c:pt>
                <c:pt idx="1566">
                  <c:v>193.783478</c:v>
                </c:pt>
                <c:pt idx="1567">
                  <c:v>193.74344600000001</c:v>
                </c:pt>
                <c:pt idx="1568">
                  <c:v>193.704476</c:v>
                </c:pt>
                <c:pt idx="1569">
                  <c:v>193.676918</c:v>
                </c:pt>
                <c:pt idx="1570">
                  <c:v>193.62921800000001</c:v>
                </c:pt>
                <c:pt idx="1571">
                  <c:v>193.58702600000001</c:v>
                </c:pt>
                <c:pt idx="1572">
                  <c:v>193.56495799999999</c:v>
                </c:pt>
                <c:pt idx="1573">
                  <c:v>193.515962</c:v>
                </c:pt>
                <c:pt idx="1574">
                  <c:v>193.46660600000001</c:v>
                </c:pt>
                <c:pt idx="1575">
                  <c:v>193.441982</c:v>
                </c:pt>
                <c:pt idx="1576">
                  <c:v>193.39129399999999</c:v>
                </c:pt>
                <c:pt idx="1577">
                  <c:v>193.35970399999999</c:v>
                </c:pt>
                <c:pt idx="1578">
                  <c:v>193.32696200000001</c:v>
                </c:pt>
                <c:pt idx="1579">
                  <c:v>193.27740800000001</c:v>
                </c:pt>
                <c:pt idx="1580">
                  <c:v>193.24932799999999</c:v>
                </c:pt>
                <c:pt idx="1581">
                  <c:v>193.20366200000001</c:v>
                </c:pt>
                <c:pt idx="1582">
                  <c:v>193.179812</c:v>
                </c:pt>
                <c:pt idx="1583">
                  <c:v>193.142336</c:v>
                </c:pt>
                <c:pt idx="1584">
                  <c:v>193.10205199999999</c:v>
                </c:pt>
                <c:pt idx="1585">
                  <c:v>193.06030999999999</c:v>
                </c:pt>
                <c:pt idx="1586">
                  <c:v>193.00490600000001</c:v>
                </c:pt>
                <c:pt idx="1587">
                  <c:v>192.95504600000001</c:v>
                </c:pt>
                <c:pt idx="1588">
                  <c:v>192.928676</c:v>
                </c:pt>
                <c:pt idx="1589">
                  <c:v>192.896582</c:v>
                </c:pt>
                <c:pt idx="1590">
                  <c:v>192.85105999999999</c:v>
                </c:pt>
                <c:pt idx="1591">
                  <c:v>192.81939800000001</c:v>
                </c:pt>
                <c:pt idx="1592">
                  <c:v>192.77627000000001</c:v>
                </c:pt>
                <c:pt idx="1593">
                  <c:v>192.72192799999999</c:v>
                </c:pt>
                <c:pt idx="1594">
                  <c:v>192.678944</c:v>
                </c:pt>
                <c:pt idx="1595">
                  <c:v>192.641828</c:v>
                </c:pt>
                <c:pt idx="1596">
                  <c:v>192.617096</c:v>
                </c:pt>
                <c:pt idx="1597">
                  <c:v>192.580646</c:v>
                </c:pt>
                <c:pt idx="1598">
                  <c:v>192.52470199999999</c:v>
                </c:pt>
                <c:pt idx="1599">
                  <c:v>192.49982600000001</c:v>
                </c:pt>
                <c:pt idx="1600">
                  <c:v>192.45065</c:v>
                </c:pt>
                <c:pt idx="1601">
                  <c:v>192.419096</c:v>
                </c:pt>
                <c:pt idx="1602">
                  <c:v>192.394724</c:v>
                </c:pt>
                <c:pt idx="1603">
                  <c:v>192.349346</c:v>
                </c:pt>
                <c:pt idx="1604">
                  <c:v>192.28546399999999</c:v>
                </c:pt>
                <c:pt idx="1605">
                  <c:v>192.248402</c:v>
                </c:pt>
                <c:pt idx="1606">
                  <c:v>192.200288</c:v>
                </c:pt>
                <c:pt idx="1607">
                  <c:v>192.165674</c:v>
                </c:pt>
                <c:pt idx="1608">
                  <c:v>192.12558799999999</c:v>
                </c:pt>
                <c:pt idx="1609">
                  <c:v>192.08118200000001</c:v>
                </c:pt>
                <c:pt idx="1610">
                  <c:v>192.05011400000001</c:v>
                </c:pt>
                <c:pt idx="1611">
                  <c:v>191.99874199999999</c:v>
                </c:pt>
                <c:pt idx="1612">
                  <c:v>191.956838</c:v>
                </c:pt>
                <c:pt idx="1613">
                  <c:v>191.931656</c:v>
                </c:pt>
                <c:pt idx="1614">
                  <c:v>191.88762800000001</c:v>
                </c:pt>
                <c:pt idx="1615">
                  <c:v>191.84070199999999</c:v>
                </c:pt>
                <c:pt idx="1616">
                  <c:v>191.80320800000001</c:v>
                </c:pt>
                <c:pt idx="1617">
                  <c:v>191.77313000000001</c:v>
                </c:pt>
                <c:pt idx="1618">
                  <c:v>191.72993</c:v>
                </c:pt>
                <c:pt idx="1619">
                  <c:v>191.68260799999999</c:v>
                </c:pt>
                <c:pt idx="1620">
                  <c:v>191.63874200000001</c:v>
                </c:pt>
                <c:pt idx="1621">
                  <c:v>191.582258</c:v>
                </c:pt>
                <c:pt idx="1622">
                  <c:v>191.557346</c:v>
                </c:pt>
                <c:pt idx="1623">
                  <c:v>191.52141800000001</c:v>
                </c:pt>
                <c:pt idx="1624">
                  <c:v>191.47688600000001</c:v>
                </c:pt>
                <c:pt idx="1625">
                  <c:v>191.42549600000001</c:v>
                </c:pt>
                <c:pt idx="1626">
                  <c:v>191.39368999999999</c:v>
                </c:pt>
                <c:pt idx="1627">
                  <c:v>191.35484600000001</c:v>
                </c:pt>
                <c:pt idx="1628">
                  <c:v>191.305994</c:v>
                </c:pt>
                <c:pt idx="1629">
                  <c:v>191.260706</c:v>
                </c:pt>
                <c:pt idx="1630">
                  <c:v>191.22386</c:v>
                </c:pt>
                <c:pt idx="1631">
                  <c:v>191.18289200000001</c:v>
                </c:pt>
                <c:pt idx="1632">
                  <c:v>191.14811599999999</c:v>
                </c:pt>
                <c:pt idx="1633">
                  <c:v>191.10950600000001</c:v>
                </c:pt>
                <c:pt idx="1634">
                  <c:v>191.065046</c:v>
                </c:pt>
                <c:pt idx="1635">
                  <c:v>191.02024399999999</c:v>
                </c:pt>
                <c:pt idx="1636">
                  <c:v>190.98176000000001</c:v>
                </c:pt>
                <c:pt idx="1637">
                  <c:v>190.937408</c:v>
                </c:pt>
                <c:pt idx="1638">
                  <c:v>190.88547800000001</c:v>
                </c:pt>
                <c:pt idx="1639">
                  <c:v>190.843772</c:v>
                </c:pt>
                <c:pt idx="1640">
                  <c:v>190.81277600000001</c:v>
                </c:pt>
                <c:pt idx="1641">
                  <c:v>190.77427399999999</c:v>
                </c:pt>
                <c:pt idx="1642">
                  <c:v>190.72716800000001</c:v>
                </c:pt>
                <c:pt idx="1643">
                  <c:v>190.67552599999999</c:v>
                </c:pt>
                <c:pt idx="1644">
                  <c:v>190.63399999999999</c:v>
                </c:pt>
                <c:pt idx="1645">
                  <c:v>190.61542399999999</c:v>
                </c:pt>
                <c:pt idx="1646">
                  <c:v>190.55881400000001</c:v>
                </c:pt>
                <c:pt idx="1647">
                  <c:v>190.50882799999999</c:v>
                </c:pt>
                <c:pt idx="1648">
                  <c:v>190.46316200000001</c:v>
                </c:pt>
                <c:pt idx="1649">
                  <c:v>190.427954</c:v>
                </c:pt>
                <c:pt idx="1650">
                  <c:v>190.37973199999999</c:v>
                </c:pt>
                <c:pt idx="1651">
                  <c:v>190.34202199999999</c:v>
                </c:pt>
                <c:pt idx="1652">
                  <c:v>190.299632</c:v>
                </c:pt>
                <c:pt idx="1653">
                  <c:v>190.25915000000001</c:v>
                </c:pt>
                <c:pt idx="1654">
                  <c:v>190.22171</c:v>
                </c:pt>
                <c:pt idx="1655">
                  <c:v>190.17316400000001</c:v>
                </c:pt>
                <c:pt idx="1656">
                  <c:v>190.13518400000001</c:v>
                </c:pt>
                <c:pt idx="1657">
                  <c:v>190.09484599999999</c:v>
                </c:pt>
                <c:pt idx="1658">
                  <c:v>190.058018</c:v>
                </c:pt>
                <c:pt idx="1659">
                  <c:v>190.01343199999999</c:v>
                </c:pt>
                <c:pt idx="1660">
                  <c:v>189.97361599999999</c:v>
                </c:pt>
                <c:pt idx="1661">
                  <c:v>189.91126399999999</c:v>
                </c:pt>
                <c:pt idx="1662">
                  <c:v>189.86898199999999</c:v>
                </c:pt>
                <c:pt idx="1663">
                  <c:v>189.83409800000001</c:v>
                </c:pt>
                <c:pt idx="1664">
                  <c:v>189.78643400000001</c:v>
                </c:pt>
                <c:pt idx="1665">
                  <c:v>189.74118200000001</c:v>
                </c:pt>
                <c:pt idx="1666">
                  <c:v>189.69353599999999</c:v>
                </c:pt>
                <c:pt idx="1667">
                  <c:v>189.654008</c:v>
                </c:pt>
                <c:pt idx="1668">
                  <c:v>189.611942</c:v>
                </c:pt>
                <c:pt idx="1669">
                  <c:v>189.57542000000001</c:v>
                </c:pt>
                <c:pt idx="1670">
                  <c:v>189.54185000000001</c:v>
                </c:pt>
                <c:pt idx="1671">
                  <c:v>189.482</c:v>
                </c:pt>
                <c:pt idx="1672">
                  <c:v>189.428684</c:v>
                </c:pt>
                <c:pt idx="1673">
                  <c:v>189.38816600000001</c:v>
                </c:pt>
                <c:pt idx="1674">
                  <c:v>189.35675599999999</c:v>
                </c:pt>
                <c:pt idx="1675">
                  <c:v>189.30718400000001</c:v>
                </c:pt>
                <c:pt idx="1676">
                  <c:v>189.26680999999999</c:v>
                </c:pt>
                <c:pt idx="1677">
                  <c:v>189.22855999999999</c:v>
                </c:pt>
                <c:pt idx="1678">
                  <c:v>189.18257</c:v>
                </c:pt>
                <c:pt idx="1679">
                  <c:v>189.140072</c:v>
                </c:pt>
                <c:pt idx="1680">
                  <c:v>189.103388</c:v>
                </c:pt>
                <c:pt idx="1681">
                  <c:v>189.05972</c:v>
                </c:pt>
                <c:pt idx="1682">
                  <c:v>189.01338799999999</c:v>
                </c:pt>
                <c:pt idx="1683">
                  <c:v>188.96324000000001</c:v>
                </c:pt>
                <c:pt idx="1684">
                  <c:v>188.915234</c:v>
                </c:pt>
                <c:pt idx="1685">
                  <c:v>188.875202</c:v>
                </c:pt>
                <c:pt idx="1686">
                  <c:v>188.83536799999999</c:v>
                </c:pt>
                <c:pt idx="1687">
                  <c:v>188.786462</c:v>
                </c:pt>
                <c:pt idx="1688">
                  <c:v>188.75299999999999</c:v>
                </c:pt>
                <c:pt idx="1689">
                  <c:v>188.70231200000001</c:v>
                </c:pt>
                <c:pt idx="1690">
                  <c:v>188.63565800000001</c:v>
                </c:pt>
                <c:pt idx="1691">
                  <c:v>188.58826400000001</c:v>
                </c:pt>
                <c:pt idx="1692">
                  <c:v>188.56498999999999</c:v>
                </c:pt>
                <c:pt idx="1693">
                  <c:v>188.51504</c:v>
                </c:pt>
                <c:pt idx="1694">
                  <c:v>188.475728</c:v>
                </c:pt>
                <c:pt idx="1695">
                  <c:v>188.43625399999999</c:v>
                </c:pt>
                <c:pt idx="1696">
                  <c:v>188.385728</c:v>
                </c:pt>
                <c:pt idx="1697">
                  <c:v>188.329622</c:v>
                </c:pt>
                <c:pt idx="1698">
                  <c:v>188.289446</c:v>
                </c:pt>
                <c:pt idx="1699">
                  <c:v>188.23755199999999</c:v>
                </c:pt>
                <c:pt idx="1700">
                  <c:v>188.20076</c:v>
                </c:pt>
                <c:pt idx="1701">
                  <c:v>188.15781200000001</c:v>
                </c:pt>
                <c:pt idx="1702">
                  <c:v>188.10005000000001</c:v>
                </c:pt>
                <c:pt idx="1703">
                  <c:v>188.06378000000001</c:v>
                </c:pt>
                <c:pt idx="1704">
                  <c:v>188.02470199999999</c:v>
                </c:pt>
                <c:pt idx="1705">
                  <c:v>187.97108</c:v>
                </c:pt>
                <c:pt idx="1706">
                  <c:v>187.92586399999999</c:v>
                </c:pt>
                <c:pt idx="1707">
                  <c:v>187.89774800000001</c:v>
                </c:pt>
                <c:pt idx="1708">
                  <c:v>187.86225200000001</c:v>
                </c:pt>
                <c:pt idx="1709">
                  <c:v>187.80117799999999</c:v>
                </c:pt>
                <c:pt idx="1710">
                  <c:v>187.74897799999999</c:v>
                </c:pt>
                <c:pt idx="1711">
                  <c:v>187.70669599999999</c:v>
                </c:pt>
                <c:pt idx="1712">
                  <c:v>187.674026</c:v>
                </c:pt>
                <c:pt idx="1713">
                  <c:v>187.62405799999999</c:v>
                </c:pt>
                <c:pt idx="1714">
                  <c:v>187.59361999999999</c:v>
                </c:pt>
                <c:pt idx="1715">
                  <c:v>187.52930599999999</c:v>
                </c:pt>
                <c:pt idx="1716">
                  <c:v>187.47881599999999</c:v>
                </c:pt>
                <c:pt idx="1717">
                  <c:v>187.44625400000001</c:v>
                </c:pt>
                <c:pt idx="1718">
                  <c:v>187.40213600000001</c:v>
                </c:pt>
                <c:pt idx="1719">
                  <c:v>187.35470599999999</c:v>
                </c:pt>
                <c:pt idx="1720">
                  <c:v>187.309922</c:v>
                </c:pt>
                <c:pt idx="1721">
                  <c:v>187.27050199999999</c:v>
                </c:pt>
                <c:pt idx="1722">
                  <c:v>187.22048000000001</c:v>
                </c:pt>
                <c:pt idx="1723">
                  <c:v>187.17223999999999</c:v>
                </c:pt>
                <c:pt idx="1724">
                  <c:v>187.11030199999999</c:v>
                </c:pt>
                <c:pt idx="1725">
                  <c:v>187.06517600000001</c:v>
                </c:pt>
                <c:pt idx="1726">
                  <c:v>187.02491000000001</c:v>
                </c:pt>
                <c:pt idx="1727">
                  <c:v>186.98228599999999</c:v>
                </c:pt>
                <c:pt idx="1728">
                  <c:v>186.95105599999999</c:v>
                </c:pt>
                <c:pt idx="1729">
                  <c:v>186.91401200000001</c:v>
                </c:pt>
                <c:pt idx="1730">
                  <c:v>186.863846</c:v>
                </c:pt>
                <c:pt idx="1731">
                  <c:v>186.801332</c:v>
                </c:pt>
                <c:pt idx="1732">
                  <c:v>186.770318</c:v>
                </c:pt>
                <c:pt idx="1733">
                  <c:v>186.71599399999999</c:v>
                </c:pt>
                <c:pt idx="1734">
                  <c:v>186.65735000000001</c:v>
                </c:pt>
                <c:pt idx="1735">
                  <c:v>186.62360000000001</c:v>
                </c:pt>
                <c:pt idx="1736">
                  <c:v>186.58391</c:v>
                </c:pt>
                <c:pt idx="1737">
                  <c:v>186.538352</c:v>
                </c:pt>
                <c:pt idx="1738">
                  <c:v>186.49178599999999</c:v>
                </c:pt>
                <c:pt idx="1739">
                  <c:v>186.45196999999999</c:v>
                </c:pt>
                <c:pt idx="1740">
                  <c:v>186.39939200000001</c:v>
                </c:pt>
                <c:pt idx="1741">
                  <c:v>186.34366399999999</c:v>
                </c:pt>
                <c:pt idx="1742">
                  <c:v>186.289016</c:v>
                </c:pt>
                <c:pt idx="1743">
                  <c:v>186.252872</c:v>
                </c:pt>
                <c:pt idx="1744">
                  <c:v>186.21420800000001</c:v>
                </c:pt>
                <c:pt idx="1745">
                  <c:v>186.179486</c:v>
                </c:pt>
                <c:pt idx="1746">
                  <c:v>186.12267800000001</c:v>
                </c:pt>
                <c:pt idx="1747">
                  <c:v>186.07330400000001</c:v>
                </c:pt>
                <c:pt idx="1748">
                  <c:v>186.03582800000001</c:v>
                </c:pt>
                <c:pt idx="1749">
                  <c:v>185.98848799999999</c:v>
                </c:pt>
                <c:pt idx="1750">
                  <c:v>185.9468</c:v>
                </c:pt>
                <c:pt idx="1751">
                  <c:v>185.89803800000001</c:v>
                </c:pt>
                <c:pt idx="1752">
                  <c:v>185.840204</c:v>
                </c:pt>
                <c:pt idx="1753">
                  <c:v>185.801378</c:v>
                </c:pt>
                <c:pt idx="1754">
                  <c:v>185.75598199999999</c:v>
                </c:pt>
                <c:pt idx="1755">
                  <c:v>185.71920800000001</c:v>
                </c:pt>
                <c:pt idx="1756">
                  <c:v>185.68319</c:v>
                </c:pt>
                <c:pt idx="1757">
                  <c:v>185.621216</c:v>
                </c:pt>
                <c:pt idx="1758">
                  <c:v>185.57700800000001</c:v>
                </c:pt>
                <c:pt idx="1759">
                  <c:v>185.53019</c:v>
                </c:pt>
                <c:pt idx="1760">
                  <c:v>185.47732400000001</c:v>
                </c:pt>
                <c:pt idx="1761">
                  <c:v>185.42359400000001</c:v>
                </c:pt>
                <c:pt idx="1762">
                  <c:v>185.39267000000001</c:v>
                </c:pt>
                <c:pt idx="1763">
                  <c:v>185.35780399999999</c:v>
                </c:pt>
                <c:pt idx="1764">
                  <c:v>185.30295799999999</c:v>
                </c:pt>
                <c:pt idx="1765">
                  <c:v>185.25716600000001</c:v>
                </c:pt>
                <c:pt idx="1766">
                  <c:v>185.20464200000001</c:v>
                </c:pt>
                <c:pt idx="1767">
                  <c:v>185.147186</c:v>
                </c:pt>
                <c:pt idx="1768">
                  <c:v>185.10638</c:v>
                </c:pt>
                <c:pt idx="1769">
                  <c:v>185.06732</c:v>
                </c:pt>
                <c:pt idx="1770">
                  <c:v>185.021456</c:v>
                </c:pt>
                <c:pt idx="1771">
                  <c:v>184.98120800000001</c:v>
                </c:pt>
                <c:pt idx="1772">
                  <c:v>184.93682000000001</c:v>
                </c:pt>
                <c:pt idx="1773">
                  <c:v>184.89646400000001</c:v>
                </c:pt>
                <c:pt idx="1774">
                  <c:v>184.84865600000001</c:v>
                </c:pt>
                <c:pt idx="1775">
                  <c:v>184.80522199999999</c:v>
                </c:pt>
                <c:pt idx="1776">
                  <c:v>184.75692799999999</c:v>
                </c:pt>
                <c:pt idx="1777">
                  <c:v>184.69862599999999</c:v>
                </c:pt>
                <c:pt idx="1778">
                  <c:v>184.644284</c:v>
                </c:pt>
                <c:pt idx="1779">
                  <c:v>184.607204</c:v>
                </c:pt>
                <c:pt idx="1780">
                  <c:v>184.56787399999999</c:v>
                </c:pt>
                <c:pt idx="1781">
                  <c:v>184.50393800000001</c:v>
                </c:pt>
                <c:pt idx="1782">
                  <c:v>184.460756</c:v>
                </c:pt>
                <c:pt idx="1783">
                  <c:v>184.421156</c:v>
                </c:pt>
                <c:pt idx="1784">
                  <c:v>184.38791000000001</c:v>
                </c:pt>
                <c:pt idx="1785">
                  <c:v>184.34877800000001</c:v>
                </c:pt>
                <c:pt idx="1786">
                  <c:v>184.27933400000001</c:v>
                </c:pt>
                <c:pt idx="1787">
                  <c:v>184.25296399999999</c:v>
                </c:pt>
                <c:pt idx="1788">
                  <c:v>184.192106</c:v>
                </c:pt>
                <c:pt idx="1789">
                  <c:v>184.140986</c:v>
                </c:pt>
                <c:pt idx="1790">
                  <c:v>184.09616600000001</c:v>
                </c:pt>
                <c:pt idx="1791">
                  <c:v>184.04752999999999</c:v>
                </c:pt>
                <c:pt idx="1792">
                  <c:v>184.00308799999999</c:v>
                </c:pt>
                <c:pt idx="1793">
                  <c:v>183.95393000000001</c:v>
                </c:pt>
                <c:pt idx="1794">
                  <c:v>183.90716599999999</c:v>
                </c:pt>
                <c:pt idx="1795">
                  <c:v>183.86794399999999</c:v>
                </c:pt>
                <c:pt idx="1796">
                  <c:v>183.79736600000001</c:v>
                </c:pt>
                <c:pt idx="1797">
                  <c:v>183.74997200000001</c:v>
                </c:pt>
                <c:pt idx="1798">
                  <c:v>183.725132</c:v>
                </c:pt>
                <c:pt idx="1799">
                  <c:v>183.67708999999999</c:v>
                </c:pt>
                <c:pt idx="1800">
                  <c:v>183.616466</c:v>
                </c:pt>
                <c:pt idx="1801">
                  <c:v>183.58214000000001</c:v>
                </c:pt>
                <c:pt idx="1802">
                  <c:v>183.54362</c:v>
                </c:pt>
                <c:pt idx="1803">
                  <c:v>183.491636</c:v>
                </c:pt>
                <c:pt idx="1804">
                  <c:v>183.43590800000001</c:v>
                </c:pt>
                <c:pt idx="1805">
                  <c:v>183.38190800000001</c:v>
                </c:pt>
                <c:pt idx="1806">
                  <c:v>183.337592</c:v>
                </c:pt>
                <c:pt idx="1807">
                  <c:v>183.28773200000001</c:v>
                </c:pt>
                <c:pt idx="1808">
                  <c:v>183.25887800000001</c:v>
                </c:pt>
                <c:pt idx="1809">
                  <c:v>183.21364399999999</c:v>
                </c:pt>
                <c:pt idx="1810">
                  <c:v>183.15615199999999</c:v>
                </c:pt>
                <c:pt idx="1811">
                  <c:v>183.11336600000001</c:v>
                </c:pt>
                <c:pt idx="1812">
                  <c:v>183.06771800000001</c:v>
                </c:pt>
                <c:pt idx="1813">
                  <c:v>183.027038</c:v>
                </c:pt>
                <c:pt idx="1814">
                  <c:v>182.96605400000001</c:v>
                </c:pt>
                <c:pt idx="1815">
                  <c:v>182.92307</c:v>
                </c:pt>
                <c:pt idx="1816">
                  <c:v>182.875856</c:v>
                </c:pt>
                <c:pt idx="1817">
                  <c:v>182.82421400000001</c:v>
                </c:pt>
                <c:pt idx="1818">
                  <c:v>182.78589199999999</c:v>
                </c:pt>
                <c:pt idx="1819">
                  <c:v>182.73210800000001</c:v>
                </c:pt>
                <c:pt idx="1820">
                  <c:v>182.688458</c:v>
                </c:pt>
                <c:pt idx="1821">
                  <c:v>182.642</c:v>
                </c:pt>
                <c:pt idx="1822">
                  <c:v>182.58911599999999</c:v>
                </c:pt>
                <c:pt idx="1823">
                  <c:v>182.54852600000001</c:v>
                </c:pt>
                <c:pt idx="1824">
                  <c:v>182.51069000000001</c:v>
                </c:pt>
                <c:pt idx="1825">
                  <c:v>182.44988599999999</c:v>
                </c:pt>
                <c:pt idx="1826">
                  <c:v>182.39448200000001</c:v>
                </c:pt>
                <c:pt idx="1827">
                  <c:v>182.3621</c:v>
                </c:pt>
                <c:pt idx="1828">
                  <c:v>182.322968</c:v>
                </c:pt>
                <c:pt idx="1829">
                  <c:v>182.26786999999999</c:v>
                </c:pt>
                <c:pt idx="1830">
                  <c:v>182.21356399999999</c:v>
                </c:pt>
                <c:pt idx="1831">
                  <c:v>182.17383799999999</c:v>
                </c:pt>
                <c:pt idx="1832">
                  <c:v>182.13585800000001</c:v>
                </c:pt>
                <c:pt idx="1833">
                  <c:v>182.076098</c:v>
                </c:pt>
                <c:pt idx="1834">
                  <c:v>182.01857000000001</c:v>
                </c:pt>
                <c:pt idx="1835">
                  <c:v>181.97385800000001</c:v>
                </c:pt>
                <c:pt idx="1836">
                  <c:v>181.914908</c:v>
                </c:pt>
                <c:pt idx="1837">
                  <c:v>181.87964600000001</c:v>
                </c:pt>
                <c:pt idx="1838">
                  <c:v>181.84850599999999</c:v>
                </c:pt>
                <c:pt idx="1839">
                  <c:v>181.79626999999999</c:v>
                </c:pt>
                <c:pt idx="1840">
                  <c:v>181.73858000000001</c:v>
                </c:pt>
                <c:pt idx="1841">
                  <c:v>181.69530800000001</c:v>
                </c:pt>
                <c:pt idx="1842">
                  <c:v>181.65731</c:v>
                </c:pt>
                <c:pt idx="1843">
                  <c:v>181.60312999999999</c:v>
                </c:pt>
                <c:pt idx="1844">
                  <c:v>181.55184800000001</c:v>
                </c:pt>
                <c:pt idx="1845">
                  <c:v>181.508612</c:v>
                </c:pt>
                <c:pt idx="1846">
                  <c:v>181.46290999999999</c:v>
                </c:pt>
                <c:pt idx="1847">
                  <c:v>181.40984599999999</c:v>
                </c:pt>
                <c:pt idx="1848">
                  <c:v>181.36005800000001</c:v>
                </c:pt>
                <c:pt idx="1849">
                  <c:v>181.31887399999999</c:v>
                </c:pt>
                <c:pt idx="1850">
                  <c:v>181.27065200000001</c:v>
                </c:pt>
                <c:pt idx="1851">
                  <c:v>181.23441800000001</c:v>
                </c:pt>
                <c:pt idx="1852">
                  <c:v>181.17253400000001</c:v>
                </c:pt>
                <c:pt idx="1853">
                  <c:v>181.139342</c:v>
                </c:pt>
                <c:pt idx="1854">
                  <c:v>181.07128399999999</c:v>
                </c:pt>
                <c:pt idx="1855">
                  <c:v>181.02938</c:v>
                </c:pt>
                <c:pt idx="1856">
                  <c:v>180.98913200000001</c:v>
                </c:pt>
                <c:pt idx="1857">
                  <c:v>180.927842</c:v>
                </c:pt>
                <c:pt idx="1858">
                  <c:v>180.875012</c:v>
                </c:pt>
                <c:pt idx="1859">
                  <c:v>180.838922</c:v>
                </c:pt>
                <c:pt idx="1860">
                  <c:v>180.80720600000001</c:v>
                </c:pt>
                <c:pt idx="1861">
                  <c:v>180.75775999999999</c:v>
                </c:pt>
                <c:pt idx="1862">
                  <c:v>180.70163600000001</c:v>
                </c:pt>
                <c:pt idx="1863">
                  <c:v>180.65190200000001</c:v>
                </c:pt>
                <c:pt idx="1864">
                  <c:v>180.60726199999999</c:v>
                </c:pt>
                <c:pt idx="1865">
                  <c:v>180.561902</c:v>
                </c:pt>
                <c:pt idx="1866">
                  <c:v>180.52077199999999</c:v>
                </c:pt>
                <c:pt idx="1867">
                  <c:v>180.48444799999999</c:v>
                </c:pt>
                <c:pt idx="1868">
                  <c:v>180.405788</c:v>
                </c:pt>
                <c:pt idx="1869">
                  <c:v>180.363776</c:v>
                </c:pt>
                <c:pt idx="1870">
                  <c:v>180.318308</c:v>
                </c:pt>
                <c:pt idx="1871">
                  <c:v>180.26943800000001</c:v>
                </c:pt>
                <c:pt idx="1872">
                  <c:v>180.226778</c:v>
                </c:pt>
                <c:pt idx="1873">
                  <c:v>180.17006000000001</c:v>
                </c:pt>
                <c:pt idx="1874">
                  <c:v>180.12707599999999</c:v>
                </c:pt>
                <c:pt idx="1875">
                  <c:v>180.08576600000001</c:v>
                </c:pt>
                <c:pt idx="1876">
                  <c:v>180.04771400000001</c:v>
                </c:pt>
                <c:pt idx="1877">
                  <c:v>179.9888</c:v>
                </c:pt>
                <c:pt idx="1878">
                  <c:v>179.93966</c:v>
                </c:pt>
                <c:pt idx="1879">
                  <c:v>179.89825999999999</c:v>
                </c:pt>
                <c:pt idx="1880">
                  <c:v>179.83052599999999</c:v>
                </c:pt>
                <c:pt idx="1881">
                  <c:v>179.782106</c:v>
                </c:pt>
                <c:pt idx="1882">
                  <c:v>179.754008</c:v>
                </c:pt>
                <c:pt idx="1883">
                  <c:v>179.702798</c:v>
                </c:pt>
                <c:pt idx="1884">
                  <c:v>179.65097600000001</c:v>
                </c:pt>
                <c:pt idx="1885">
                  <c:v>179.61358999999999</c:v>
                </c:pt>
                <c:pt idx="1886">
                  <c:v>179.55039199999999</c:v>
                </c:pt>
                <c:pt idx="1887">
                  <c:v>179.49487999999999</c:v>
                </c:pt>
                <c:pt idx="1888">
                  <c:v>179.464766</c:v>
                </c:pt>
                <c:pt idx="1889">
                  <c:v>179.41823600000001</c:v>
                </c:pt>
                <c:pt idx="1890">
                  <c:v>179.368538</c:v>
                </c:pt>
                <c:pt idx="1891">
                  <c:v>179.31983</c:v>
                </c:pt>
                <c:pt idx="1892">
                  <c:v>179.26878199999999</c:v>
                </c:pt>
                <c:pt idx="1893">
                  <c:v>179.208428</c:v>
                </c:pt>
                <c:pt idx="1894">
                  <c:v>179.16648799999999</c:v>
                </c:pt>
                <c:pt idx="1895">
                  <c:v>179.116682</c:v>
                </c:pt>
                <c:pt idx="1896">
                  <c:v>179.05562599999999</c:v>
                </c:pt>
                <c:pt idx="1897">
                  <c:v>179.02419800000001</c:v>
                </c:pt>
                <c:pt idx="1898">
                  <c:v>179.00018600000001</c:v>
                </c:pt>
                <c:pt idx="1899">
                  <c:v>178.94973200000001</c:v>
                </c:pt>
                <c:pt idx="1900">
                  <c:v>178.89430999999999</c:v>
                </c:pt>
                <c:pt idx="1901">
                  <c:v>178.842308</c:v>
                </c:pt>
                <c:pt idx="1902">
                  <c:v>178.79927000000001</c:v>
                </c:pt>
                <c:pt idx="1903">
                  <c:v>178.737314</c:v>
                </c:pt>
                <c:pt idx="1904">
                  <c:v>178.70457200000001</c:v>
                </c:pt>
                <c:pt idx="1905">
                  <c:v>178.659212</c:v>
                </c:pt>
                <c:pt idx="1906">
                  <c:v>178.59923599999999</c:v>
                </c:pt>
                <c:pt idx="1907">
                  <c:v>178.56238999999999</c:v>
                </c:pt>
                <c:pt idx="1908">
                  <c:v>178.50923599999999</c:v>
                </c:pt>
                <c:pt idx="1909">
                  <c:v>178.46096</c:v>
                </c:pt>
                <c:pt idx="1910">
                  <c:v>178.41074</c:v>
                </c:pt>
                <c:pt idx="1911">
                  <c:v>178.371284</c:v>
                </c:pt>
                <c:pt idx="1912">
                  <c:v>178.31663599999999</c:v>
                </c:pt>
                <c:pt idx="1913">
                  <c:v>178.25567000000001</c:v>
                </c:pt>
                <c:pt idx="1914">
                  <c:v>178.20616999999999</c:v>
                </c:pt>
                <c:pt idx="1915">
                  <c:v>178.16765000000001</c:v>
                </c:pt>
                <c:pt idx="1916">
                  <c:v>178.12977799999999</c:v>
                </c:pt>
                <c:pt idx="1917">
                  <c:v>178.08490399999999</c:v>
                </c:pt>
                <c:pt idx="1918">
                  <c:v>178.024406</c:v>
                </c:pt>
                <c:pt idx="1919">
                  <c:v>177.975842</c:v>
                </c:pt>
                <c:pt idx="1920">
                  <c:v>177.93194</c:v>
                </c:pt>
                <c:pt idx="1921">
                  <c:v>177.89757800000001</c:v>
                </c:pt>
                <c:pt idx="1922">
                  <c:v>177.839798</c:v>
                </c:pt>
                <c:pt idx="1923">
                  <c:v>177.798416</c:v>
                </c:pt>
                <c:pt idx="1924">
                  <c:v>177.74763799999999</c:v>
                </c:pt>
                <c:pt idx="1925">
                  <c:v>177.707336</c:v>
                </c:pt>
                <c:pt idx="1926">
                  <c:v>177.65321</c:v>
                </c:pt>
                <c:pt idx="1927">
                  <c:v>177.598994</c:v>
                </c:pt>
                <c:pt idx="1928">
                  <c:v>177.552122</c:v>
                </c:pt>
                <c:pt idx="1929">
                  <c:v>177.515006</c:v>
                </c:pt>
                <c:pt idx="1930">
                  <c:v>177.45929599999999</c:v>
                </c:pt>
                <c:pt idx="1931">
                  <c:v>177.41327000000001</c:v>
                </c:pt>
                <c:pt idx="1932">
                  <c:v>177.35576</c:v>
                </c:pt>
                <c:pt idx="1933">
                  <c:v>177.30910399999999</c:v>
                </c:pt>
                <c:pt idx="1934">
                  <c:v>177.28518199999999</c:v>
                </c:pt>
                <c:pt idx="1935">
                  <c:v>177.220868</c:v>
                </c:pt>
                <c:pt idx="1936">
                  <c:v>177.180206</c:v>
                </c:pt>
                <c:pt idx="1937">
                  <c:v>177.13731200000001</c:v>
                </c:pt>
                <c:pt idx="1938">
                  <c:v>177.08973800000001</c:v>
                </c:pt>
                <c:pt idx="1939">
                  <c:v>177.032174</c:v>
                </c:pt>
                <c:pt idx="1940">
                  <c:v>176.98650799999999</c:v>
                </c:pt>
                <c:pt idx="1941">
                  <c:v>176.93277800000001</c:v>
                </c:pt>
                <c:pt idx="1942">
                  <c:v>176.883116</c:v>
                </c:pt>
                <c:pt idx="1943">
                  <c:v>176.844236</c:v>
                </c:pt>
                <c:pt idx="1944">
                  <c:v>176.80341200000001</c:v>
                </c:pt>
                <c:pt idx="1945">
                  <c:v>176.76123799999999</c:v>
                </c:pt>
                <c:pt idx="1946">
                  <c:v>176.70983000000001</c:v>
                </c:pt>
                <c:pt idx="1947">
                  <c:v>176.662688</c:v>
                </c:pt>
                <c:pt idx="1948">
                  <c:v>176.59616</c:v>
                </c:pt>
                <c:pt idx="1949">
                  <c:v>176.54498599999999</c:v>
                </c:pt>
                <c:pt idx="1950">
                  <c:v>176.504054</c:v>
                </c:pt>
                <c:pt idx="1951">
                  <c:v>176.464022</c:v>
                </c:pt>
                <c:pt idx="1952">
                  <c:v>176.41295600000001</c:v>
                </c:pt>
                <c:pt idx="1953">
                  <c:v>176.36660599999999</c:v>
                </c:pt>
                <c:pt idx="1954">
                  <c:v>176.31896</c:v>
                </c:pt>
                <c:pt idx="1955">
                  <c:v>176.27624599999999</c:v>
                </c:pt>
                <c:pt idx="1956">
                  <c:v>176.222714</c:v>
                </c:pt>
                <c:pt idx="1957">
                  <c:v>176.17031600000001</c:v>
                </c:pt>
                <c:pt idx="1958">
                  <c:v>176.12794400000001</c:v>
                </c:pt>
                <c:pt idx="1959">
                  <c:v>176.08616599999999</c:v>
                </c:pt>
                <c:pt idx="1960">
                  <c:v>176.02730600000001</c:v>
                </c:pt>
                <c:pt idx="1961">
                  <c:v>175.98457400000001</c:v>
                </c:pt>
                <c:pt idx="1962">
                  <c:v>175.94844800000001</c:v>
                </c:pt>
                <c:pt idx="1963">
                  <c:v>175.901252</c:v>
                </c:pt>
                <c:pt idx="1964">
                  <c:v>175.84187</c:v>
                </c:pt>
                <c:pt idx="1965">
                  <c:v>175.79955200000001</c:v>
                </c:pt>
                <c:pt idx="1966">
                  <c:v>175.77152599999999</c:v>
                </c:pt>
                <c:pt idx="1967">
                  <c:v>175.70139800000001</c:v>
                </c:pt>
                <c:pt idx="1968">
                  <c:v>175.657082</c:v>
                </c:pt>
                <c:pt idx="1969">
                  <c:v>175.60948999999999</c:v>
                </c:pt>
                <c:pt idx="1970">
                  <c:v>175.55756</c:v>
                </c:pt>
                <c:pt idx="1971">
                  <c:v>175.50964400000001</c:v>
                </c:pt>
                <c:pt idx="1972">
                  <c:v>175.45080200000001</c:v>
                </c:pt>
                <c:pt idx="1973">
                  <c:v>175.40934799999999</c:v>
                </c:pt>
                <c:pt idx="1974">
                  <c:v>175.37082799999999</c:v>
                </c:pt>
                <c:pt idx="1975">
                  <c:v>175.31785400000001</c:v>
                </c:pt>
                <c:pt idx="1976">
                  <c:v>175.25904800000001</c:v>
                </c:pt>
                <c:pt idx="1977">
                  <c:v>175.21386799999999</c:v>
                </c:pt>
                <c:pt idx="1978">
                  <c:v>175.16883200000001</c:v>
                </c:pt>
                <c:pt idx="1979">
                  <c:v>175.12196</c:v>
                </c:pt>
                <c:pt idx="1980">
                  <c:v>175.07472799999999</c:v>
                </c:pt>
                <c:pt idx="1981">
                  <c:v>175.02839599999999</c:v>
                </c:pt>
                <c:pt idx="1982">
                  <c:v>174.9803</c:v>
                </c:pt>
                <c:pt idx="1983">
                  <c:v>174.94028599999999</c:v>
                </c:pt>
                <c:pt idx="1984">
                  <c:v>174.897536</c:v>
                </c:pt>
                <c:pt idx="1985">
                  <c:v>174.84508400000001</c:v>
                </c:pt>
                <c:pt idx="1986">
                  <c:v>174.78741199999999</c:v>
                </c:pt>
                <c:pt idx="1987">
                  <c:v>174.761888</c:v>
                </c:pt>
                <c:pt idx="1988">
                  <c:v>174.70702399999999</c:v>
                </c:pt>
                <c:pt idx="1989">
                  <c:v>174.64753400000001</c:v>
                </c:pt>
                <c:pt idx="1990">
                  <c:v>174.60525200000001</c:v>
                </c:pt>
                <c:pt idx="1991">
                  <c:v>174.56063</c:v>
                </c:pt>
                <c:pt idx="1992">
                  <c:v>174.50826799999999</c:v>
                </c:pt>
                <c:pt idx="1993">
                  <c:v>174.46216999999999</c:v>
                </c:pt>
                <c:pt idx="1994">
                  <c:v>174.41193200000001</c:v>
                </c:pt>
                <c:pt idx="1995">
                  <c:v>174.36531199999999</c:v>
                </c:pt>
                <c:pt idx="1996">
                  <c:v>174.320798</c:v>
                </c:pt>
                <c:pt idx="1997">
                  <c:v>174.27763400000001</c:v>
                </c:pt>
                <c:pt idx="1998">
                  <c:v>174.21542600000001</c:v>
                </c:pt>
                <c:pt idx="1999">
                  <c:v>174.17897600000001</c:v>
                </c:pt>
                <c:pt idx="2000">
                  <c:v>174.13712599999999</c:v>
                </c:pt>
                <c:pt idx="2001">
                  <c:v>174.09250399999999</c:v>
                </c:pt>
                <c:pt idx="2002">
                  <c:v>174.036272</c:v>
                </c:pt>
                <c:pt idx="2003">
                  <c:v>173.987312</c:v>
                </c:pt>
                <c:pt idx="2004">
                  <c:v>173.951492</c:v>
                </c:pt>
                <c:pt idx="2005">
                  <c:v>173.88692599999999</c:v>
                </c:pt>
                <c:pt idx="2006">
                  <c:v>173.85042200000001</c:v>
                </c:pt>
                <c:pt idx="2007">
                  <c:v>173.79917599999999</c:v>
                </c:pt>
                <c:pt idx="2008">
                  <c:v>173.763014</c:v>
                </c:pt>
                <c:pt idx="2009">
                  <c:v>173.728814</c:v>
                </c:pt>
                <c:pt idx="2010">
                  <c:v>173.66459</c:v>
                </c:pt>
                <c:pt idx="2011">
                  <c:v>173.61239</c:v>
                </c:pt>
                <c:pt idx="2012">
                  <c:v>173.55572599999999</c:v>
                </c:pt>
                <c:pt idx="2013">
                  <c:v>173.51324600000001</c:v>
                </c:pt>
                <c:pt idx="2014">
                  <c:v>173.46921800000001</c:v>
                </c:pt>
                <c:pt idx="2015">
                  <c:v>173.417216</c:v>
                </c:pt>
                <c:pt idx="2016">
                  <c:v>173.36435</c:v>
                </c:pt>
                <c:pt idx="2017">
                  <c:v>173.32998799999999</c:v>
                </c:pt>
                <c:pt idx="2018">
                  <c:v>173.27917400000001</c:v>
                </c:pt>
                <c:pt idx="2019">
                  <c:v>173.23352600000001</c:v>
                </c:pt>
                <c:pt idx="2020">
                  <c:v>173.18463800000001</c:v>
                </c:pt>
                <c:pt idx="2021">
                  <c:v>173.12347399999999</c:v>
                </c:pt>
                <c:pt idx="2022">
                  <c:v>173.08281199999999</c:v>
                </c:pt>
                <c:pt idx="2023">
                  <c:v>173.04386</c:v>
                </c:pt>
                <c:pt idx="2024">
                  <c:v>173.00913800000001</c:v>
                </c:pt>
                <c:pt idx="2025">
                  <c:v>172.953284</c:v>
                </c:pt>
                <c:pt idx="2026">
                  <c:v>172.90410800000001</c:v>
                </c:pt>
                <c:pt idx="2027">
                  <c:v>172.84168399999999</c:v>
                </c:pt>
                <c:pt idx="2028">
                  <c:v>172.79362399999999</c:v>
                </c:pt>
                <c:pt idx="2029">
                  <c:v>172.75335799999999</c:v>
                </c:pt>
                <c:pt idx="2030">
                  <c:v>172.70353399999999</c:v>
                </c:pt>
                <c:pt idx="2031">
                  <c:v>172.66829000000001</c:v>
                </c:pt>
                <c:pt idx="2032">
                  <c:v>172.631066</c:v>
                </c:pt>
                <c:pt idx="2033">
                  <c:v>172.57184599999999</c:v>
                </c:pt>
                <c:pt idx="2034">
                  <c:v>172.51806199999999</c:v>
                </c:pt>
                <c:pt idx="2035">
                  <c:v>172.479254</c:v>
                </c:pt>
                <c:pt idx="2036">
                  <c:v>172.43027599999999</c:v>
                </c:pt>
                <c:pt idx="2037">
                  <c:v>172.38439399999999</c:v>
                </c:pt>
                <c:pt idx="2038">
                  <c:v>172.33780999999999</c:v>
                </c:pt>
                <c:pt idx="2039">
                  <c:v>172.287824</c:v>
                </c:pt>
                <c:pt idx="2040">
                  <c:v>172.24541600000001</c:v>
                </c:pt>
                <c:pt idx="2041">
                  <c:v>172.2029</c:v>
                </c:pt>
                <c:pt idx="2042">
                  <c:v>172.14483200000001</c:v>
                </c:pt>
                <c:pt idx="2043">
                  <c:v>172.105952</c:v>
                </c:pt>
                <c:pt idx="2044">
                  <c:v>172.07108600000001</c:v>
                </c:pt>
                <c:pt idx="2045">
                  <c:v>172.02378200000001</c:v>
                </c:pt>
                <c:pt idx="2046">
                  <c:v>171.964958</c:v>
                </c:pt>
                <c:pt idx="2047">
                  <c:v>171.90820400000001</c:v>
                </c:pt>
                <c:pt idx="2048">
                  <c:v>171.87103400000001</c:v>
                </c:pt>
                <c:pt idx="2049">
                  <c:v>171.82441399999999</c:v>
                </c:pt>
                <c:pt idx="2050">
                  <c:v>171.76056800000001</c:v>
                </c:pt>
                <c:pt idx="2051">
                  <c:v>171.71043800000001</c:v>
                </c:pt>
                <c:pt idx="2052">
                  <c:v>171.66837200000001</c:v>
                </c:pt>
                <c:pt idx="2053">
                  <c:v>171.616118</c:v>
                </c:pt>
                <c:pt idx="2054">
                  <c:v>171.58762400000001</c:v>
                </c:pt>
                <c:pt idx="2055">
                  <c:v>171.54208399999999</c:v>
                </c:pt>
                <c:pt idx="2056">
                  <c:v>171.493664</c:v>
                </c:pt>
                <c:pt idx="2057">
                  <c:v>171.44329999999999</c:v>
                </c:pt>
                <c:pt idx="2058">
                  <c:v>171.38764399999999</c:v>
                </c:pt>
                <c:pt idx="2059">
                  <c:v>171.34606400000001</c:v>
                </c:pt>
                <c:pt idx="2060">
                  <c:v>171.29989399999999</c:v>
                </c:pt>
                <c:pt idx="2061">
                  <c:v>171.256406</c:v>
                </c:pt>
                <c:pt idx="2062">
                  <c:v>171.196898</c:v>
                </c:pt>
                <c:pt idx="2063">
                  <c:v>171.15695600000001</c:v>
                </c:pt>
                <c:pt idx="2064">
                  <c:v>171.11598799999999</c:v>
                </c:pt>
                <c:pt idx="2065">
                  <c:v>171.04674199999999</c:v>
                </c:pt>
                <c:pt idx="2066">
                  <c:v>171.015962</c:v>
                </c:pt>
                <c:pt idx="2067">
                  <c:v>170.97958399999999</c:v>
                </c:pt>
                <c:pt idx="2068">
                  <c:v>170.92283</c:v>
                </c:pt>
                <c:pt idx="2069">
                  <c:v>170.86998199999999</c:v>
                </c:pt>
                <c:pt idx="2070">
                  <c:v>170.83164199999999</c:v>
                </c:pt>
                <c:pt idx="2071">
                  <c:v>170.791664</c:v>
                </c:pt>
                <c:pt idx="2072">
                  <c:v>170.73755600000001</c:v>
                </c:pt>
                <c:pt idx="2073">
                  <c:v>170.683862</c:v>
                </c:pt>
                <c:pt idx="2074">
                  <c:v>170.626712</c:v>
                </c:pt>
                <c:pt idx="2075">
                  <c:v>170.58027200000001</c:v>
                </c:pt>
                <c:pt idx="2076">
                  <c:v>170.53867399999999</c:v>
                </c:pt>
                <c:pt idx="2077">
                  <c:v>170.488742</c:v>
                </c:pt>
                <c:pt idx="2078">
                  <c:v>170.45348000000001</c:v>
                </c:pt>
                <c:pt idx="2079">
                  <c:v>170.416112</c:v>
                </c:pt>
                <c:pt idx="2080">
                  <c:v>170.36596399999999</c:v>
                </c:pt>
                <c:pt idx="2081">
                  <c:v>170.31218000000001</c:v>
                </c:pt>
                <c:pt idx="2082">
                  <c:v>170.26231999999999</c:v>
                </c:pt>
                <c:pt idx="2083">
                  <c:v>170.21877799999999</c:v>
                </c:pt>
                <c:pt idx="2084">
                  <c:v>170.170556</c:v>
                </c:pt>
                <c:pt idx="2085">
                  <c:v>170.13542000000001</c:v>
                </c:pt>
                <c:pt idx="2086">
                  <c:v>170.082536</c:v>
                </c:pt>
                <c:pt idx="2087">
                  <c:v>170.02508</c:v>
                </c:pt>
                <c:pt idx="2088">
                  <c:v>169.99147400000001</c:v>
                </c:pt>
                <c:pt idx="2089">
                  <c:v>169.94222600000001</c:v>
                </c:pt>
                <c:pt idx="2090">
                  <c:v>169.90179800000001</c:v>
                </c:pt>
                <c:pt idx="2091">
                  <c:v>169.86675199999999</c:v>
                </c:pt>
                <c:pt idx="2092">
                  <c:v>169.809134</c:v>
                </c:pt>
                <c:pt idx="2093">
                  <c:v>169.752218</c:v>
                </c:pt>
                <c:pt idx="2094">
                  <c:v>169.70883799999999</c:v>
                </c:pt>
                <c:pt idx="2095">
                  <c:v>169.666664</c:v>
                </c:pt>
                <c:pt idx="2096">
                  <c:v>169.62391400000001</c:v>
                </c:pt>
                <c:pt idx="2097">
                  <c:v>169.56696199999999</c:v>
                </c:pt>
                <c:pt idx="2098">
                  <c:v>169.51326800000001</c:v>
                </c:pt>
                <c:pt idx="2099">
                  <c:v>169.47287600000001</c:v>
                </c:pt>
                <c:pt idx="2100">
                  <c:v>169.43072000000001</c:v>
                </c:pt>
                <c:pt idx="2101">
                  <c:v>169.377386</c:v>
                </c:pt>
                <c:pt idx="2102">
                  <c:v>169.33252999999999</c:v>
                </c:pt>
                <c:pt idx="2103">
                  <c:v>169.27798999999999</c:v>
                </c:pt>
                <c:pt idx="2104">
                  <c:v>169.23578000000001</c:v>
                </c:pt>
                <c:pt idx="2105">
                  <c:v>169.19670199999999</c:v>
                </c:pt>
                <c:pt idx="2106">
                  <c:v>169.16316800000001</c:v>
                </c:pt>
                <c:pt idx="2107">
                  <c:v>169.10891599999999</c:v>
                </c:pt>
                <c:pt idx="2108">
                  <c:v>169.06262000000001</c:v>
                </c:pt>
                <c:pt idx="2109">
                  <c:v>169.02402799999999</c:v>
                </c:pt>
                <c:pt idx="2110">
                  <c:v>168.95327</c:v>
                </c:pt>
                <c:pt idx="2111">
                  <c:v>168.903752</c:v>
                </c:pt>
                <c:pt idx="2112">
                  <c:v>168.88645399999999</c:v>
                </c:pt>
                <c:pt idx="2113">
                  <c:v>168.83875399999999</c:v>
                </c:pt>
                <c:pt idx="2114">
                  <c:v>168.78048799999999</c:v>
                </c:pt>
                <c:pt idx="2115">
                  <c:v>168.729962</c:v>
                </c:pt>
                <c:pt idx="2116">
                  <c:v>168.682298</c:v>
                </c:pt>
                <c:pt idx="2117">
                  <c:v>168.64622600000001</c:v>
                </c:pt>
                <c:pt idx="2118">
                  <c:v>168.58697000000001</c:v>
                </c:pt>
                <c:pt idx="2119">
                  <c:v>168.54762199999999</c:v>
                </c:pt>
                <c:pt idx="2120">
                  <c:v>168.49688</c:v>
                </c:pt>
                <c:pt idx="2121">
                  <c:v>168.45416599999999</c:v>
                </c:pt>
                <c:pt idx="2122">
                  <c:v>168.40572800000001</c:v>
                </c:pt>
                <c:pt idx="2123">
                  <c:v>168.36008000000001</c:v>
                </c:pt>
                <c:pt idx="2124">
                  <c:v>168.31241600000001</c:v>
                </c:pt>
                <c:pt idx="2125">
                  <c:v>168.26928799999999</c:v>
                </c:pt>
                <c:pt idx="2126">
                  <c:v>168.23960600000001</c:v>
                </c:pt>
                <c:pt idx="2127">
                  <c:v>168.17522</c:v>
                </c:pt>
                <c:pt idx="2128">
                  <c:v>168.13036399999999</c:v>
                </c:pt>
                <c:pt idx="2129">
                  <c:v>168.08829800000001</c:v>
                </c:pt>
                <c:pt idx="2130">
                  <c:v>168.0368</c:v>
                </c:pt>
                <c:pt idx="2131">
                  <c:v>167.99422999999999</c:v>
                </c:pt>
                <c:pt idx="2132">
                  <c:v>167.95076</c:v>
                </c:pt>
                <c:pt idx="2133">
                  <c:v>167.89974799999999</c:v>
                </c:pt>
                <c:pt idx="2134">
                  <c:v>167.85346999999999</c:v>
                </c:pt>
                <c:pt idx="2135">
                  <c:v>167.80503200000001</c:v>
                </c:pt>
                <c:pt idx="2136">
                  <c:v>167.76051799999999</c:v>
                </c:pt>
                <c:pt idx="2137">
                  <c:v>167.711522</c:v>
                </c:pt>
                <c:pt idx="2138">
                  <c:v>167.66767400000001</c:v>
                </c:pt>
                <c:pt idx="2139">
                  <c:v>167.61768799999999</c:v>
                </c:pt>
                <c:pt idx="2140">
                  <c:v>167.57315600000001</c:v>
                </c:pt>
                <c:pt idx="2141">
                  <c:v>167.53055000000001</c:v>
                </c:pt>
                <c:pt idx="2142">
                  <c:v>167.482508</c:v>
                </c:pt>
                <c:pt idx="2143">
                  <c:v>167.42629400000001</c:v>
                </c:pt>
                <c:pt idx="2144">
                  <c:v>167.38844</c:v>
                </c:pt>
                <c:pt idx="2145">
                  <c:v>167.352836</c:v>
                </c:pt>
                <c:pt idx="2146">
                  <c:v>167.292374</c:v>
                </c:pt>
                <c:pt idx="2147">
                  <c:v>167.25637399999999</c:v>
                </c:pt>
                <c:pt idx="2148">
                  <c:v>167.20856599999999</c:v>
                </c:pt>
                <c:pt idx="2149">
                  <c:v>167.16855200000001</c:v>
                </c:pt>
                <c:pt idx="2150">
                  <c:v>167.127296</c:v>
                </c:pt>
                <c:pt idx="2151">
                  <c:v>167.07133400000001</c:v>
                </c:pt>
                <c:pt idx="2152">
                  <c:v>167.03538800000001</c:v>
                </c:pt>
                <c:pt idx="2153">
                  <c:v>166.98066800000001</c:v>
                </c:pt>
                <c:pt idx="2154">
                  <c:v>166.93942999999999</c:v>
                </c:pt>
                <c:pt idx="2155">
                  <c:v>166.87767199999999</c:v>
                </c:pt>
                <c:pt idx="2156">
                  <c:v>166.84404799999999</c:v>
                </c:pt>
                <c:pt idx="2157">
                  <c:v>166.80117200000001</c:v>
                </c:pt>
                <c:pt idx="2158">
                  <c:v>166.75527199999999</c:v>
                </c:pt>
                <c:pt idx="2159">
                  <c:v>166.70134400000001</c:v>
                </c:pt>
                <c:pt idx="2160">
                  <c:v>166.656992</c:v>
                </c:pt>
                <c:pt idx="2161">
                  <c:v>166.61586199999999</c:v>
                </c:pt>
                <c:pt idx="2162">
                  <c:v>166.573778</c:v>
                </c:pt>
                <c:pt idx="2163">
                  <c:v>166.515548</c:v>
                </c:pt>
                <c:pt idx="2164">
                  <c:v>166.46957599999999</c:v>
                </c:pt>
                <c:pt idx="2165">
                  <c:v>166.425602</c:v>
                </c:pt>
                <c:pt idx="2166">
                  <c:v>166.389386</c:v>
                </c:pt>
                <c:pt idx="2167">
                  <c:v>166.34733800000001</c:v>
                </c:pt>
                <c:pt idx="2168">
                  <c:v>166.301276</c:v>
                </c:pt>
                <c:pt idx="2169">
                  <c:v>166.253072</c:v>
                </c:pt>
                <c:pt idx="2170">
                  <c:v>166.20425599999999</c:v>
                </c:pt>
                <c:pt idx="2171">
                  <c:v>166.159346</c:v>
                </c:pt>
                <c:pt idx="2172">
                  <c:v>166.114688</c:v>
                </c:pt>
                <c:pt idx="2173">
                  <c:v>166.068986</c:v>
                </c:pt>
                <c:pt idx="2174">
                  <c:v>166.01869400000001</c:v>
                </c:pt>
                <c:pt idx="2175">
                  <c:v>165.97641200000001</c:v>
                </c:pt>
                <c:pt idx="2176">
                  <c:v>165.92041399999999</c:v>
                </c:pt>
                <c:pt idx="2177">
                  <c:v>165.884342</c:v>
                </c:pt>
                <c:pt idx="2178">
                  <c:v>165.83637200000001</c:v>
                </c:pt>
                <c:pt idx="2179">
                  <c:v>165.781364</c:v>
                </c:pt>
                <c:pt idx="2180">
                  <c:v>165.74484200000001</c:v>
                </c:pt>
                <c:pt idx="2181">
                  <c:v>165.703172</c:v>
                </c:pt>
                <c:pt idx="2182">
                  <c:v>165.66323</c:v>
                </c:pt>
                <c:pt idx="2183">
                  <c:v>165.60409999999999</c:v>
                </c:pt>
                <c:pt idx="2184">
                  <c:v>165.56014400000001</c:v>
                </c:pt>
                <c:pt idx="2185">
                  <c:v>165.52012999999999</c:v>
                </c:pt>
                <c:pt idx="2186">
                  <c:v>165.47106199999999</c:v>
                </c:pt>
                <c:pt idx="2187">
                  <c:v>165.41805199999999</c:v>
                </c:pt>
                <c:pt idx="2188">
                  <c:v>165.37881200000001</c:v>
                </c:pt>
                <c:pt idx="2189">
                  <c:v>165.322958</c:v>
                </c:pt>
                <c:pt idx="2190">
                  <c:v>165.29442800000001</c:v>
                </c:pt>
                <c:pt idx="2191">
                  <c:v>165.249842</c:v>
                </c:pt>
                <c:pt idx="2192">
                  <c:v>165.20332999999999</c:v>
                </c:pt>
                <c:pt idx="2193">
                  <c:v>165.14725999999999</c:v>
                </c:pt>
                <c:pt idx="2194">
                  <c:v>165.10132400000001</c:v>
                </c:pt>
                <c:pt idx="2195">
                  <c:v>165.071822</c:v>
                </c:pt>
                <c:pt idx="2196">
                  <c:v>165.01739000000001</c:v>
                </c:pt>
                <c:pt idx="2197">
                  <c:v>164.96691799999999</c:v>
                </c:pt>
                <c:pt idx="2198">
                  <c:v>164.92562599999999</c:v>
                </c:pt>
                <c:pt idx="2199">
                  <c:v>164.88723200000001</c:v>
                </c:pt>
                <c:pt idx="2200">
                  <c:v>164.84387000000001</c:v>
                </c:pt>
                <c:pt idx="2201">
                  <c:v>164.785766</c:v>
                </c:pt>
                <c:pt idx="2202">
                  <c:v>164.744708</c:v>
                </c:pt>
                <c:pt idx="2203">
                  <c:v>164.70523399999999</c:v>
                </c:pt>
                <c:pt idx="2204">
                  <c:v>164.66160199999999</c:v>
                </c:pt>
                <c:pt idx="2205">
                  <c:v>164.610896</c:v>
                </c:pt>
                <c:pt idx="2206">
                  <c:v>164.57219599999999</c:v>
                </c:pt>
                <c:pt idx="2207">
                  <c:v>164.530508</c:v>
                </c:pt>
                <c:pt idx="2208">
                  <c:v>164.474006</c:v>
                </c:pt>
                <c:pt idx="2209">
                  <c:v>164.423912</c:v>
                </c:pt>
                <c:pt idx="2210">
                  <c:v>164.385536</c:v>
                </c:pt>
                <c:pt idx="2211">
                  <c:v>164.35286600000001</c:v>
                </c:pt>
                <c:pt idx="2212">
                  <c:v>164.299226</c:v>
                </c:pt>
                <c:pt idx="2213">
                  <c:v>164.256404</c:v>
                </c:pt>
                <c:pt idx="2214">
                  <c:v>164.194016</c:v>
                </c:pt>
                <c:pt idx="2215">
                  <c:v>164.158646</c:v>
                </c:pt>
                <c:pt idx="2216">
                  <c:v>164.11238599999999</c:v>
                </c:pt>
                <c:pt idx="2217">
                  <c:v>164.06339</c:v>
                </c:pt>
                <c:pt idx="2218">
                  <c:v>164.028704</c:v>
                </c:pt>
                <c:pt idx="2219">
                  <c:v>163.98415399999999</c:v>
                </c:pt>
                <c:pt idx="2220">
                  <c:v>163.92570799999999</c:v>
                </c:pt>
                <c:pt idx="2221">
                  <c:v>163.87772000000001</c:v>
                </c:pt>
                <c:pt idx="2222">
                  <c:v>163.84001000000001</c:v>
                </c:pt>
                <c:pt idx="2223">
                  <c:v>163.79846599999999</c:v>
                </c:pt>
                <c:pt idx="2224">
                  <c:v>163.74858800000001</c:v>
                </c:pt>
                <c:pt idx="2225">
                  <c:v>163.70639600000001</c:v>
                </c:pt>
                <c:pt idx="2226">
                  <c:v>163.67615599999999</c:v>
                </c:pt>
                <c:pt idx="2227">
                  <c:v>163.636844</c:v>
                </c:pt>
                <c:pt idx="2228">
                  <c:v>163.576832</c:v>
                </c:pt>
                <c:pt idx="2229">
                  <c:v>163.51910599999999</c:v>
                </c:pt>
                <c:pt idx="2230">
                  <c:v>163.48368199999999</c:v>
                </c:pt>
                <c:pt idx="2231">
                  <c:v>163.447214</c:v>
                </c:pt>
                <c:pt idx="2232">
                  <c:v>163.40007199999999</c:v>
                </c:pt>
                <c:pt idx="2233">
                  <c:v>163.36160599999999</c:v>
                </c:pt>
                <c:pt idx="2234">
                  <c:v>163.321304</c:v>
                </c:pt>
                <c:pt idx="2235">
                  <c:v>163.27488199999999</c:v>
                </c:pt>
                <c:pt idx="2236">
                  <c:v>163.22079199999999</c:v>
                </c:pt>
                <c:pt idx="2237">
                  <c:v>163.18165999999999</c:v>
                </c:pt>
                <c:pt idx="2238">
                  <c:v>163.142348</c:v>
                </c:pt>
                <c:pt idx="2239">
                  <c:v>163.09020200000001</c:v>
                </c:pt>
                <c:pt idx="2240">
                  <c:v>163.04671400000001</c:v>
                </c:pt>
                <c:pt idx="2241">
                  <c:v>162.99285800000001</c:v>
                </c:pt>
                <c:pt idx="2242">
                  <c:v>162.94900999999999</c:v>
                </c:pt>
                <c:pt idx="2243">
                  <c:v>162.91232600000001</c:v>
                </c:pt>
                <c:pt idx="2244">
                  <c:v>162.87360799999999</c:v>
                </c:pt>
                <c:pt idx="2245">
                  <c:v>162.820652</c:v>
                </c:pt>
                <c:pt idx="2246">
                  <c:v>162.78612799999999</c:v>
                </c:pt>
                <c:pt idx="2247">
                  <c:v>162.722354</c:v>
                </c:pt>
                <c:pt idx="2248">
                  <c:v>162.69101599999999</c:v>
                </c:pt>
                <c:pt idx="2249">
                  <c:v>162.65868800000001</c:v>
                </c:pt>
                <c:pt idx="2250">
                  <c:v>162.59979200000001</c:v>
                </c:pt>
                <c:pt idx="2251">
                  <c:v>162.547124</c:v>
                </c:pt>
                <c:pt idx="2252">
                  <c:v>162.49580599999999</c:v>
                </c:pt>
                <c:pt idx="2253">
                  <c:v>162.460004</c:v>
                </c:pt>
                <c:pt idx="2254">
                  <c:v>162.41538199999999</c:v>
                </c:pt>
                <c:pt idx="2255">
                  <c:v>162.374774</c:v>
                </c:pt>
                <c:pt idx="2256">
                  <c:v>162.339044</c:v>
                </c:pt>
                <c:pt idx="2257">
                  <c:v>162.31209799999999</c:v>
                </c:pt>
                <c:pt idx="2258">
                  <c:v>162.25307599999999</c:v>
                </c:pt>
                <c:pt idx="2259">
                  <c:v>162.20661799999999</c:v>
                </c:pt>
                <c:pt idx="2260">
                  <c:v>162.16168999999999</c:v>
                </c:pt>
                <c:pt idx="2261">
                  <c:v>162.12012799999999</c:v>
                </c:pt>
                <c:pt idx="2262">
                  <c:v>162.06670399999999</c:v>
                </c:pt>
                <c:pt idx="2263">
                  <c:v>162.03275600000001</c:v>
                </c:pt>
                <c:pt idx="2264">
                  <c:v>162.002804</c:v>
                </c:pt>
                <c:pt idx="2265">
                  <c:v>161.94488000000001</c:v>
                </c:pt>
                <c:pt idx="2266">
                  <c:v>161.897378</c:v>
                </c:pt>
                <c:pt idx="2267">
                  <c:v>161.84443999999999</c:v>
                </c:pt>
                <c:pt idx="2268">
                  <c:v>161.80370600000001</c:v>
                </c:pt>
                <c:pt idx="2269">
                  <c:v>161.770802</c:v>
                </c:pt>
                <c:pt idx="2270">
                  <c:v>161.72654</c:v>
                </c:pt>
                <c:pt idx="2271">
                  <c:v>161.69190800000001</c:v>
                </c:pt>
                <c:pt idx="2272">
                  <c:v>161.65266800000001</c:v>
                </c:pt>
                <c:pt idx="2273">
                  <c:v>161.597264</c:v>
                </c:pt>
                <c:pt idx="2274">
                  <c:v>161.54657599999999</c:v>
                </c:pt>
                <c:pt idx="2275">
                  <c:v>161.49216200000001</c:v>
                </c:pt>
                <c:pt idx="2276">
                  <c:v>161.45074399999999</c:v>
                </c:pt>
                <c:pt idx="2277">
                  <c:v>161.41726399999999</c:v>
                </c:pt>
                <c:pt idx="2278">
                  <c:v>161.38754599999999</c:v>
                </c:pt>
                <c:pt idx="2279">
                  <c:v>161.32020800000001</c:v>
                </c:pt>
                <c:pt idx="2280">
                  <c:v>161.28471200000001</c:v>
                </c:pt>
                <c:pt idx="2281">
                  <c:v>161.24167399999999</c:v>
                </c:pt>
                <c:pt idx="2282">
                  <c:v>161.189222</c:v>
                </c:pt>
                <c:pt idx="2283">
                  <c:v>161.14784</c:v>
                </c:pt>
                <c:pt idx="2284">
                  <c:v>161.11958000000001</c:v>
                </c:pt>
                <c:pt idx="2285">
                  <c:v>161.07942199999999</c:v>
                </c:pt>
                <c:pt idx="2286">
                  <c:v>161.02643</c:v>
                </c:pt>
                <c:pt idx="2287">
                  <c:v>160.99780999999999</c:v>
                </c:pt>
                <c:pt idx="2288">
                  <c:v>160.944548</c:v>
                </c:pt>
                <c:pt idx="2289">
                  <c:v>160.89107000000001</c:v>
                </c:pt>
                <c:pt idx="2290">
                  <c:v>160.85292799999999</c:v>
                </c:pt>
                <c:pt idx="2291">
                  <c:v>160.80036799999999</c:v>
                </c:pt>
                <c:pt idx="2292">
                  <c:v>160.76237</c:v>
                </c:pt>
                <c:pt idx="2293">
                  <c:v>160.73769200000001</c:v>
                </c:pt>
                <c:pt idx="2294">
                  <c:v>160.69407799999999</c:v>
                </c:pt>
                <c:pt idx="2295">
                  <c:v>160.63051999999999</c:v>
                </c:pt>
                <c:pt idx="2296">
                  <c:v>160.58944399999999</c:v>
                </c:pt>
                <c:pt idx="2297">
                  <c:v>160.55967200000001</c:v>
                </c:pt>
                <c:pt idx="2298">
                  <c:v>160.49955199999999</c:v>
                </c:pt>
                <c:pt idx="2299">
                  <c:v>160.46043800000001</c:v>
                </c:pt>
                <c:pt idx="2300">
                  <c:v>160.426976</c:v>
                </c:pt>
                <c:pt idx="2301">
                  <c:v>160.37043800000001</c:v>
                </c:pt>
                <c:pt idx="2302">
                  <c:v>160.33515800000001</c:v>
                </c:pt>
                <c:pt idx="2303">
                  <c:v>160.29213799999999</c:v>
                </c:pt>
                <c:pt idx="2304">
                  <c:v>160.237616</c:v>
                </c:pt>
                <c:pt idx="2305">
                  <c:v>160.191464</c:v>
                </c:pt>
                <c:pt idx="2306">
                  <c:v>160.153862</c:v>
                </c:pt>
                <c:pt idx="2307">
                  <c:v>160.11487399999999</c:v>
                </c:pt>
                <c:pt idx="2308">
                  <c:v>160.08008000000001</c:v>
                </c:pt>
                <c:pt idx="2309">
                  <c:v>160.031102</c:v>
                </c:pt>
                <c:pt idx="2310">
                  <c:v>159.99650600000001</c:v>
                </c:pt>
                <c:pt idx="2311">
                  <c:v>159.95391799999999</c:v>
                </c:pt>
                <c:pt idx="2312">
                  <c:v>159.88987399999999</c:v>
                </c:pt>
                <c:pt idx="2313">
                  <c:v>159.85059799999999</c:v>
                </c:pt>
                <c:pt idx="2314">
                  <c:v>159.81553400000001</c:v>
                </c:pt>
                <c:pt idx="2315">
                  <c:v>159.77211800000001</c:v>
                </c:pt>
                <c:pt idx="2316">
                  <c:v>159.72890000000001</c:v>
                </c:pt>
                <c:pt idx="2317">
                  <c:v>159.678248</c:v>
                </c:pt>
                <c:pt idx="2318">
                  <c:v>159.64865599999999</c:v>
                </c:pt>
                <c:pt idx="2319">
                  <c:v>159.59299999999999</c:v>
                </c:pt>
                <c:pt idx="2320">
                  <c:v>159.562544</c:v>
                </c:pt>
                <c:pt idx="2321">
                  <c:v>159.52015399999999</c:v>
                </c:pt>
                <c:pt idx="2322">
                  <c:v>159.46149199999999</c:v>
                </c:pt>
                <c:pt idx="2323">
                  <c:v>159.43297999999999</c:v>
                </c:pt>
                <c:pt idx="2324">
                  <c:v>159.397988</c:v>
                </c:pt>
                <c:pt idx="2325">
                  <c:v>159.34927999999999</c:v>
                </c:pt>
                <c:pt idx="2326">
                  <c:v>159.29724200000001</c:v>
                </c:pt>
                <c:pt idx="2327">
                  <c:v>159.256868</c:v>
                </c:pt>
                <c:pt idx="2328">
                  <c:v>159.21219199999999</c:v>
                </c:pt>
                <c:pt idx="2329">
                  <c:v>159.16900999999999</c:v>
                </c:pt>
                <c:pt idx="2330">
                  <c:v>159.13504399999999</c:v>
                </c:pt>
                <c:pt idx="2331">
                  <c:v>159.083294</c:v>
                </c:pt>
                <c:pt idx="2332">
                  <c:v>159.04382000000001</c:v>
                </c:pt>
                <c:pt idx="2333">
                  <c:v>159.00108800000001</c:v>
                </c:pt>
                <c:pt idx="2334">
                  <c:v>158.96805800000001</c:v>
                </c:pt>
                <c:pt idx="2335">
                  <c:v>158.918216</c:v>
                </c:pt>
                <c:pt idx="2336">
                  <c:v>158.86985000000001</c:v>
                </c:pt>
                <c:pt idx="2337">
                  <c:v>158.820548</c:v>
                </c:pt>
                <c:pt idx="2338">
                  <c:v>158.77981399999999</c:v>
                </c:pt>
                <c:pt idx="2339">
                  <c:v>158.746748</c:v>
                </c:pt>
                <c:pt idx="2340">
                  <c:v>158.70263</c:v>
                </c:pt>
                <c:pt idx="2341">
                  <c:v>158.65683799999999</c:v>
                </c:pt>
                <c:pt idx="2342">
                  <c:v>158.62513999999999</c:v>
                </c:pt>
                <c:pt idx="2343">
                  <c:v>158.57753</c:v>
                </c:pt>
                <c:pt idx="2344">
                  <c:v>158.53505000000001</c:v>
                </c:pt>
                <c:pt idx="2345">
                  <c:v>158.48374999999999</c:v>
                </c:pt>
                <c:pt idx="2346">
                  <c:v>158.43986599999999</c:v>
                </c:pt>
                <c:pt idx="2347">
                  <c:v>158.394902</c:v>
                </c:pt>
                <c:pt idx="2348">
                  <c:v>158.35668799999999</c:v>
                </c:pt>
                <c:pt idx="2349">
                  <c:v>158.31111200000001</c:v>
                </c:pt>
                <c:pt idx="2350">
                  <c:v>158.26013599999999</c:v>
                </c:pt>
                <c:pt idx="2351">
                  <c:v>158.22698</c:v>
                </c:pt>
                <c:pt idx="2352">
                  <c:v>158.182286</c:v>
                </c:pt>
                <c:pt idx="2353">
                  <c:v>158.14504400000001</c:v>
                </c:pt>
                <c:pt idx="2354">
                  <c:v>158.10353599999999</c:v>
                </c:pt>
                <c:pt idx="2355">
                  <c:v>158.07048800000001</c:v>
                </c:pt>
                <c:pt idx="2356">
                  <c:v>158.02633399999999</c:v>
                </c:pt>
                <c:pt idx="2357">
                  <c:v>157.99314200000001</c:v>
                </c:pt>
                <c:pt idx="2358">
                  <c:v>157.948466</c:v>
                </c:pt>
                <c:pt idx="2359">
                  <c:v>157.902692</c:v>
                </c:pt>
                <c:pt idx="2360">
                  <c:v>157.869698</c:v>
                </c:pt>
                <c:pt idx="2361">
                  <c:v>157.81290799999999</c:v>
                </c:pt>
                <c:pt idx="2362">
                  <c:v>157.76011399999999</c:v>
                </c:pt>
                <c:pt idx="2363">
                  <c:v>157.727408</c:v>
                </c:pt>
                <c:pt idx="2364">
                  <c:v>157.694558</c:v>
                </c:pt>
                <c:pt idx="2365">
                  <c:v>157.65139400000001</c:v>
                </c:pt>
                <c:pt idx="2366">
                  <c:v>157.608644</c:v>
                </c:pt>
                <c:pt idx="2367">
                  <c:v>157.565786</c:v>
                </c:pt>
                <c:pt idx="2368">
                  <c:v>157.515728</c:v>
                </c:pt>
                <c:pt idx="2369">
                  <c:v>157.47504799999999</c:v>
                </c:pt>
                <c:pt idx="2370">
                  <c:v>157.43631199999999</c:v>
                </c:pt>
                <c:pt idx="2371">
                  <c:v>157.39860200000001</c:v>
                </c:pt>
                <c:pt idx="2372">
                  <c:v>157.341902</c:v>
                </c:pt>
                <c:pt idx="2373">
                  <c:v>157.30388600000001</c:v>
                </c:pt>
                <c:pt idx="2374">
                  <c:v>157.27638200000001</c:v>
                </c:pt>
                <c:pt idx="2375">
                  <c:v>157.222508</c:v>
                </c:pt>
                <c:pt idx="2376">
                  <c:v>157.17520400000001</c:v>
                </c:pt>
                <c:pt idx="2377">
                  <c:v>157.14347000000001</c:v>
                </c:pt>
                <c:pt idx="2378">
                  <c:v>157.10063</c:v>
                </c:pt>
                <c:pt idx="2379">
                  <c:v>157.06851800000001</c:v>
                </c:pt>
                <c:pt idx="2380">
                  <c:v>157.01936000000001</c:v>
                </c:pt>
                <c:pt idx="2381">
                  <c:v>156.96239</c:v>
                </c:pt>
                <c:pt idx="2382">
                  <c:v>156.91886600000001</c:v>
                </c:pt>
                <c:pt idx="2383">
                  <c:v>156.89159599999999</c:v>
                </c:pt>
                <c:pt idx="2384">
                  <c:v>156.84567799999999</c:v>
                </c:pt>
                <c:pt idx="2385">
                  <c:v>156.797132</c:v>
                </c:pt>
                <c:pt idx="2386">
                  <c:v>156.763994</c:v>
                </c:pt>
                <c:pt idx="2387">
                  <c:v>156.73667</c:v>
                </c:pt>
                <c:pt idx="2388">
                  <c:v>156.67298600000001</c:v>
                </c:pt>
                <c:pt idx="2389">
                  <c:v>156.63281000000001</c:v>
                </c:pt>
                <c:pt idx="2390">
                  <c:v>156.60068000000001</c:v>
                </c:pt>
                <c:pt idx="2391">
                  <c:v>156.559766</c:v>
                </c:pt>
                <c:pt idx="2392">
                  <c:v>156.51158000000001</c:v>
                </c:pt>
                <c:pt idx="2393">
                  <c:v>156.47307799999999</c:v>
                </c:pt>
                <c:pt idx="2394">
                  <c:v>156.42814999999999</c:v>
                </c:pt>
                <c:pt idx="2395">
                  <c:v>156.3845</c:v>
                </c:pt>
                <c:pt idx="2396">
                  <c:v>156.33739399999999</c:v>
                </c:pt>
                <c:pt idx="2397">
                  <c:v>156.30188000000001</c:v>
                </c:pt>
                <c:pt idx="2398">
                  <c:v>156.25950800000001</c:v>
                </c:pt>
                <c:pt idx="2399">
                  <c:v>156.227</c:v>
                </c:pt>
                <c:pt idx="2400">
                  <c:v>156.18415999999999</c:v>
                </c:pt>
                <c:pt idx="2401">
                  <c:v>156.12722600000001</c:v>
                </c:pt>
                <c:pt idx="2402">
                  <c:v>156.08377400000001</c:v>
                </c:pt>
                <c:pt idx="2403">
                  <c:v>156.032366</c:v>
                </c:pt>
                <c:pt idx="2404">
                  <c:v>156.014546</c:v>
                </c:pt>
                <c:pt idx="2405">
                  <c:v>155.97636800000001</c:v>
                </c:pt>
                <c:pt idx="2406">
                  <c:v>155.935022</c:v>
                </c:pt>
                <c:pt idx="2407">
                  <c:v>155.88942800000001</c:v>
                </c:pt>
                <c:pt idx="2408">
                  <c:v>155.84522000000001</c:v>
                </c:pt>
                <c:pt idx="2409">
                  <c:v>155.79782599999999</c:v>
                </c:pt>
                <c:pt idx="2410">
                  <c:v>155.760638</c:v>
                </c:pt>
                <c:pt idx="2411">
                  <c:v>155.72821999999999</c:v>
                </c:pt>
                <c:pt idx="2412">
                  <c:v>155.67949400000001</c:v>
                </c:pt>
                <c:pt idx="2413">
                  <c:v>155.64054200000001</c:v>
                </c:pt>
                <c:pt idx="2414">
                  <c:v>155.59489400000001</c:v>
                </c:pt>
                <c:pt idx="2415">
                  <c:v>155.551334</c:v>
                </c:pt>
                <c:pt idx="2416">
                  <c:v>155.51472200000001</c:v>
                </c:pt>
                <c:pt idx="2417">
                  <c:v>155.48640800000001</c:v>
                </c:pt>
                <c:pt idx="2418">
                  <c:v>155.43730400000001</c:v>
                </c:pt>
                <c:pt idx="2419">
                  <c:v>155.379974</c:v>
                </c:pt>
                <c:pt idx="2420">
                  <c:v>155.33976200000001</c:v>
                </c:pt>
                <c:pt idx="2421">
                  <c:v>155.30365399999999</c:v>
                </c:pt>
                <c:pt idx="2422">
                  <c:v>155.265548</c:v>
                </c:pt>
                <c:pt idx="2423">
                  <c:v>155.232698</c:v>
                </c:pt>
                <c:pt idx="2424">
                  <c:v>155.19070400000001</c:v>
                </c:pt>
                <c:pt idx="2425">
                  <c:v>155.13774799999999</c:v>
                </c:pt>
                <c:pt idx="2426">
                  <c:v>155.10371000000001</c:v>
                </c:pt>
                <c:pt idx="2427">
                  <c:v>155.06524400000001</c:v>
                </c:pt>
                <c:pt idx="2428">
                  <c:v>155.03001800000001</c:v>
                </c:pt>
                <c:pt idx="2429">
                  <c:v>154.98894200000001</c:v>
                </c:pt>
                <c:pt idx="2430">
                  <c:v>154.94108</c:v>
                </c:pt>
                <c:pt idx="2431">
                  <c:v>154.896422</c:v>
                </c:pt>
                <c:pt idx="2432">
                  <c:v>154.861358</c:v>
                </c:pt>
                <c:pt idx="2433">
                  <c:v>154.81734800000001</c:v>
                </c:pt>
                <c:pt idx="2434">
                  <c:v>154.77148399999999</c:v>
                </c:pt>
                <c:pt idx="2435">
                  <c:v>154.74136999999999</c:v>
                </c:pt>
                <c:pt idx="2436">
                  <c:v>154.68697399999999</c:v>
                </c:pt>
                <c:pt idx="2437">
                  <c:v>154.64141599999999</c:v>
                </c:pt>
                <c:pt idx="2438">
                  <c:v>154.61065400000001</c:v>
                </c:pt>
                <c:pt idx="2439">
                  <c:v>154.56882200000001</c:v>
                </c:pt>
                <c:pt idx="2440">
                  <c:v>154.52621600000001</c:v>
                </c:pt>
                <c:pt idx="2441">
                  <c:v>154.49410399999999</c:v>
                </c:pt>
                <c:pt idx="2442">
                  <c:v>154.45454000000001</c:v>
                </c:pt>
                <c:pt idx="2443">
                  <c:v>154.39469</c:v>
                </c:pt>
                <c:pt idx="2444">
                  <c:v>154.35561200000001</c:v>
                </c:pt>
                <c:pt idx="2445">
                  <c:v>154.31788399999999</c:v>
                </c:pt>
                <c:pt idx="2446">
                  <c:v>154.280642</c:v>
                </c:pt>
                <c:pt idx="2447">
                  <c:v>154.23474200000001</c:v>
                </c:pt>
                <c:pt idx="2448">
                  <c:v>154.18938199999999</c:v>
                </c:pt>
                <c:pt idx="2449">
                  <c:v>154.142762</c:v>
                </c:pt>
                <c:pt idx="2450">
                  <c:v>154.114754</c:v>
                </c:pt>
                <c:pt idx="2451">
                  <c:v>154.09164200000001</c:v>
                </c:pt>
                <c:pt idx="2452">
                  <c:v>154.04865799999999</c:v>
                </c:pt>
                <c:pt idx="2453">
                  <c:v>153.99944600000001</c:v>
                </c:pt>
                <c:pt idx="2454">
                  <c:v>153.959936</c:v>
                </c:pt>
                <c:pt idx="2455">
                  <c:v>153.91949</c:v>
                </c:pt>
                <c:pt idx="2456">
                  <c:v>153.877712</c:v>
                </c:pt>
                <c:pt idx="2457">
                  <c:v>153.839912</c:v>
                </c:pt>
                <c:pt idx="2458">
                  <c:v>153.79482200000001</c:v>
                </c:pt>
                <c:pt idx="2459">
                  <c:v>153.75752600000001</c:v>
                </c:pt>
                <c:pt idx="2460">
                  <c:v>153.716216</c:v>
                </c:pt>
                <c:pt idx="2461">
                  <c:v>153.66081199999999</c:v>
                </c:pt>
                <c:pt idx="2462">
                  <c:v>153.63019399999999</c:v>
                </c:pt>
                <c:pt idx="2463">
                  <c:v>153.60306800000001</c:v>
                </c:pt>
                <c:pt idx="2464">
                  <c:v>153.54899599999999</c:v>
                </c:pt>
                <c:pt idx="2465">
                  <c:v>153.50154800000001</c:v>
                </c:pt>
                <c:pt idx="2466">
                  <c:v>153.46486400000001</c:v>
                </c:pt>
                <c:pt idx="2467">
                  <c:v>153.42407600000001</c:v>
                </c:pt>
                <c:pt idx="2468">
                  <c:v>153.386618</c:v>
                </c:pt>
                <c:pt idx="2469">
                  <c:v>153.34552400000001</c:v>
                </c:pt>
                <c:pt idx="2470">
                  <c:v>153.30956</c:v>
                </c:pt>
                <c:pt idx="2471">
                  <c:v>153.26549600000001</c:v>
                </c:pt>
                <c:pt idx="2472">
                  <c:v>153.23444599999999</c:v>
                </c:pt>
                <c:pt idx="2473">
                  <c:v>153.18779000000001</c:v>
                </c:pt>
                <c:pt idx="2474">
                  <c:v>153.14738</c:v>
                </c:pt>
                <c:pt idx="2475">
                  <c:v>153.10835599999999</c:v>
                </c:pt>
                <c:pt idx="2476">
                  <c:v>153.07917800000001</c:v>
                </c:pt>
                <c:pt idx="2477">
                  <c:v>153.03838999999999</c:v>
                </c:pt>
                <c:pt idx="2478">
                  <c:v>152.98118600000001</c:v>
                </c:pt>
                <c:pt idx="2479">
                  <c:v>152.949938</c:v>
                </c:pt>
                <c:pt idx="2480">
                  <c:v>152.90492</c:v>
                </c:pt>
                <c:pt idx="2481">
                  <c:v>152.86803800000001</c:v>
                </c:pt>
                <c:pt idx="2482">
                  <c:v>152.82924800000001</c:v>
                </c:pt>
                <c:pt idx="2483">
                  <c:v>152.79751400000001</c:v>
                </c:pt>
                <c:pt idx="2484">
                  <c:v>152.75129000000001</c:v>
                </c:pt>
                <c:pt idx="2485">
                  <c:v>152.70308600000001</c:v>
                </c:pt>
                <c:pt idx="2486">
                  <c:v>152.666078</c:v>
                </c:pt>
                <c:pt idx="2487">
                  <c:v>152.62804399999999</c:v>
                </c:pt>
                <c:pt idx="2488">
                  <c:v>152.58266599999999</c:v>
                </c:pt>
                <c:pt idx="2489">
                  <c:v>152.54810599999999</c:v>
                </c:pt>
                <c:pt idx="2490">
                  <c:v>152.51793799999999</c:v>
                </c:pt>
                <c:pt idx="2491">
                  <c:v>152.45943800000001</c:v>
                </c:pt>
                <c:pt idx="2492">
                  <c:v>152.42864</c:v>
                </c:pt>
                <c:pt idx="2493">
                  <c:v>152.39368400000001</c:v>
                </c:pt>
                <c:pt idx="2494">
                  <c:v>152.35347200000001</c:v>
                </c:pt>
                <c:pt idx="2495">
                  <c:v>152.311136</c:v>
                </c:pt>
                <c:pt idx="2496">
                  <c:v>152.265884</c:v>
                </c:pt>
                <c:pt idx="2497">
                  <c:v>152.22673399999999</c:v>
                </c:pt>
                <c:pt idx="2498">
                  <c:v>152.185892</c:v>
                </c:pt>
                <c:pt idx="2499">
                  <c:v>152.148056</c:v>
                </c:pt>
                <c:pt idx="2500">
                  <c:v>152.10278600000001</c:v>
                </c:pt>
                <c:pt idx="2501">
                  <c:v>152.07551599999999</c:v>
                </c:pt>
                <c:pt idx="2502">
                  <c:v>152.03960599999999</c:v>
                </c:pt>
                <c:pt idx="2503">
                  <c:v>152.00463199999999</c:v>
                </c:pt>
                <c:pt idx="2504">
                  <c:v>151.962512</c:v>
                </c:pt>
                <c:pt idx="2505">
                  <c:v>151.912634</c:v>
                </c:pt>
                <c:pt idx="2506">
                  <c:v>151.879514</c:v>
                </c:pt>
                <c:pt idx="2507">
                  <c:v>151.84830199999999</c:v>
                </c:pt>
                <c:pt idx="2508">
                  <c:v>151.79509400000001</c:v>
                </c:pt>
                <c:pt idx="2509">
                  <c:v>151.76001199999999</c:v>
                </c:pt>
                <c:pt idx="2510">
                  <c:v>151.71830600000001</c:v>
                </c:pt>
                <c:pt idx="2511">
                  <c:v>151.68567200000001</c:v>
                </c:pt>
                <c:pt idx="2512">
                  <c:v>151.64715200000001</c:v>
                </c:pt>
                <c:pt idx="2513">
                  <c:v>151.609892</c:v>
                </c:pt>
                <c:pt idx="2514">
                  <c:v>151.55178799999999</c:v>
                </c:pt>
                <c:pt idx="2515">
                  <c:v>151.523618</c:v>
                </c:pt>
                <c:pt idx="2516">
                  <c:v>151.4804</c:v>
                </c:pt>
                <c:pt idx="2517">
                  <c:v>151.44411199999999</c:v>
                </c:pt>
                <c:pt idx="2518">
                  <c:v>151.402388</c:v>
                </c:pt>
                <c:pt idx="2519">
                  <c:v>151.37024</c:v>
                </c:pt>
                <c:pt idx="2520">
                  <c:v>151.319624</c:v>
                </c:pt>
                <c:pt idx="2521">
                  <c:v>151.297358</c:v>
                </c:pt>
                <c:pt idx="2522">
                  <c:v>151.24899199999999</c:v>
                </c:pt>
                <c:pt idx="2523">
                  <c:v>151.196594</c:v>
                </c:pt>
                <c:pt idx="2524">
                  <c:v>151.171772</c:v>
                </c:pt>
                <c:pt idx="2525">
                  <c:v>151.131452</c:v>
                </c:pt>
                <c:pt idx="2526">
                  <c:v>151.07595800000001</c:v>
                </c:pt>
                <c:pt idx="2527">
                  <c:v>151.051514</c:v>
                </c:pt>
                <c:pt idx="2528">
                  <c:v>151.00700000000001</c:v>
                </c:pt>
                <c:pt idx="2529">
                  <c:v>150.959012</c:v>
                </c:pt>
                <c:pt idx="2530">
                  <c:v>150.92078000000001</c:v>
                </c:pt>
                <c:pt idx="2531">
                  <c:v>150.89201600000001</c:v>
                </c:pt>
                <c:pt idx="2532">
                  <c:v>150.836918</c:v>
                </c:pt>
                <c:pt idx="2533">
                  <c:v>150.804194</c:v>
                </c:pt>
                <c:pt idx="2534">
                  <c:v>150.772964</c:v>
                </c:pt>
                <c:pt idx="2535">
                  <c:v>150.73172600000001</c:v>
                </c:pt>
                <c:pt idx="2536">
                  <c:v>150.705806</c:v>
                </c:pt>
                <c:pt idx="2537">
                  <c:v>150.65879000000001</c:v>
                </c:pt>
                <c:pt idx="2538">
                  <c:v>150.601856</c:v>
                </c:pt>
                <c:pt idx="2539">
                  <c:v>150.57431600000001</c:v>
                </c:pt>
                <c:pt idx="2540">
                  <c:v>150.53572399999999</c:v>
                </c:pt>
                <c:pt idx="2541">
                  <c:v>150.49554800000001</c:v>
                </c:pt>
                <c:pt idx="2542">
                  <c:v>150.44811799999999</c:v>
                </c:pt>
                <c:pt idx="2543">
                  <c:v>150.404054</c:v>
                </c:pt>
                <c:pt idx="2544">
                  <c:v>150.37871000000001</c:v>
                </c:pt>
                <c:pt idx="2545">
                  <c:v>150.34661600000001</c:v>
                </c:pt>
                <c:pt idx="2546">
                  <c:v>150.29769200000001</c:v>
                </c:pt>
                <c:pt idx="2547">
                  <c:v>150.25033400000001</c:v>
                </c:pt>
                <c:pt idx="2548">
                  <c:v>150.21087800000001</c:v>
                </c:pt>
                <c:pt idx="2549">
                  <c:v>150.182762</c:v>
                </c:pt>
                <c:pt idx="2550">
                  <c:v>150.148436</c:v>
                </c:pt>
                <c:pt idx="2551">
                  <c:v>150.097748</c:v>
                </c:pt>
                <c:pt idx="2552">
                  <c:v>150.06374600000001</c:v>
                </c:pt>
                <c:pt idx="2553">
                  <c:v>150.04065199999999</c:v>
                </c:pt>
                <c:pt idx="2554">
                  <c:v>149.99700200000001</c:v>
                </c:pt>
                <c:pt idx="2555">
                  <c:v>149.95592600000001</c:v>
                </c:pt>
                <c:pt idx="2556">
                  <c:v>149.902556</c:v>
                </c:pt>
                <c:pt idx="2557">
                  <c:v>149.87569999999999</c:v>
                </c:pt>
                <c:pt idx="2558">
                  <c:v>149.84848400000001</c:v>
                </c:pt>
                <c:pt idx="2559">
                  <c:v>149.80838</c:v>
                </c:pt>
                <c:pt idx="2560">
                  <c:v>149.77119200000001</c:v>
                </c:pt>
                <c:pt idx="2561">
                  <c:v>149.73052999999999</c:v>
                </c:pt>
                <c:pt idx="2562">
                  <c:v>149.68733</c:v>
                </c:pt>
                <c:pt idx="2563">
                  <c:v>149.647694</c:v>
                </c:pt>
                <c:pt idx="2564">
                  <c:v>149.61055999999999</c:v>
                </c:pt>
                <c:pt idx="2565">
                  <c:v>149.57173399999999</c:v>
                </c:pt>
                <c:pt idx="2566">
                  <c:v>149.52822800000001</c:v>
                </c:pt>
                <c:pt idx="2567">
                  <c:v>149.49132800000001</c:v>
                </c:pt>
                <c:pt idx="2568">
                  <c:v>149.46116000000001</c:v>
                </c:pt>
                <c:pt idx="2569">
                  <c:v>149.41862599999999</c:v>
                </c:pt>
                <c:pt idx="2570">
                  <c:v>149.381384</c:v>
                </c:pt>
                <c:pt idx="2571">
                  <c:v>149.346158</c:v>
                </c:pt>
                <c:pt idx="2572">
                  <c:v>149.31116599999999</c:v>
                </c:pt>
                <c:pt idx="2573">
                  <c:v>149.258984</c:v>
                </c:pt>
                <c:pt idx="2574">
                  <c:v>149.2124</c:v>
                </c:pt>
                <c:pt idx="2575">
                  <c:v>149.19308599999999</c:v>
                </c:pt>
                <c:pt idx="2576">
                  <c:v>149.162342</c:v>
                </c:pt>
                <c:pt idx="2577">
                  <c:v>149.113328</c:v>
                </c:pt>
                <c:pt idx="2578">
                  <c:v>149.081684</c:v>
                </c:pt>
                <c:pt idx="2579">
                  <c:v>149.03706199999999</c:v>
                </c:pt>
                <c:pt idx="2580">
                  <c:v>148.99323200000001</c:v>
                </c:pt>
                <c:pt idx="2581">
                  <c:v>148.95051799999999</c:v>
                </c:pt>
                <c:pt idx="2582">
                  <c:v>148.90521200000001</c:v>
                </c:pt>
                <c:pt idx="2583">
                  <c:v>148.87174999999999</c:v>
                </c:pt>
                <c:pt idx="2584">
                  <c:v>148.83497600000001</c:v>
                </c:pt>
                <c:pt idx="2585">
                  <c:v>148.79708600000001</c:v>
                </c:pt>
                <c:pt idx="2586">
                  <c:v>148.775306</c:v>
                </c:pt>
                <c:pt idx="2587">
                  <c:v>148.731764</c:v>
                </c:pt>
                <c:pt idx="2588">
                  <c:v>148.69270399999999</c:v>
                </c:pt>
                <c:pt idx="2589">
                  <c:v>148.64543599999999</c:v>
                </c:pt>
                <c:pt idx="2590">
                  <c:v>148.62052399999999</c:v>
                </c:pt>
                <c:pt idx="2591">
                  <c:v>148.59548599999999</c:v>
                </c:pt>
                <c:pt idx="2592">
                  <c:v>148.550342</c:v>
                </c:pt>
                <c:pt idx="2593">
                  <c:v>148.499402</c:v>
                </c:pt>
                <c:pt idx="2594">
                  <c:v>148.468514</c:v>
                </c:pt>
                <c:pt idx="2595">
                  <c:v>148.43092999999999</c:v>
                </c:pt>
                <c:pt idx="2596">
                  <c:v>148.392752</c:v>
                </c:pt>
                <c:pt idx="2597">
                  <c:v>148.34834599999999</c:v>
                </c:pt>
                <c:pt idx="2598">
                  <c:v>148.31342599999999</c:v>
                </c:pt>
                <c:pt idx="2599">
                  <c:v>148.281116</c:v>
                </c:pt>
                <c:pt idx="2600">
                  <c:v>148.24407199999999</c:v>
                </c:pt>
                <c:pt idx="2601">
                  <c:v>148.206974</c:v>
                </c:pt>
                <c:pt idx="2602">
                  <c:v>148.16130799999999</c:v>
                </c:pt>
                <c:pt idx="2603">
                  <c:v>148.12385</c:v>
                </c:pt>
                <c:pt idx="2604">
                  <c:v>148.09065799999999</c:v>
                </c:pt>
                <c:pt idx="2605">
                  <c:v>148.042742</c:v>
                </c:pt>
                <c:pt idx="2606">
                  <c:v>147.99774199999999</c:v>
                </c:pt>
                <c:pt idx="2607">
                  <c:v>147.972488</c:v>
                </c:pt>
                <c:pt idx="2608">
                  <c:v>147.95155399999999</c:v>
                </c:pt>
                <c:pt idx="2609">
                  <c:v>147.898166</c:v>
                </c:pt>
                <c:pt idx="2610">
                  <c:v>147.848702</c:v>
                </c:pt>
                <c:pt idx="2611">
                  <c:v>147.81779599999999</c:v>
                </c:pt>
                <c:pt idx="2612">
                  <c:v>147.79157000000001</c:v>
                </c:pt>
                <c:pt idx="2613">
                  <c:v>147.76208600000001</c:v>
                </c:pt>
                <c:pt idx="2614">
                  <c:v>147.71490800000001</c:v>
                </c:pt>
                <c:pt idx="2615">
                  <c:v>147.66715400000001</c:v>
                </c:pt>
                <c:pt idx="2616">
                  <c:v>147.63979399999999</c:v>
                </c:pt>
                <c:pt idx="2617">
                  <c:v>147.59591</c:v>
                </c:pt>
                <c:pt idx="2618">
                  <c:v>147.55404200000001</c:v>
                </c:pt>
                <c:pt idx="2619">
                  <c:v>147.524036</c:v>
                </c:pt>
                <c:pt idx="2620">
                  <c:v>147.49687399999999</c:v>
                </c:pt>
                <c:pt idx="2621">
                  <c:v>147.45777799999999</c:v>
                </c:pt>
                <c:pt idx="2622">
                  <c:v>147.410888</c:v>
                </c:pt>
                <c:pt idx="2623">
                  <c:v>147.376634</c:v>
                </c:pt>
                <c:pt idx="2624">
                  <c:v>147.33280400000001</c:v>
                </c:pt>
                <c:pt idx="2625">
                  <c:v>147.29336599999999</c:v>
                </c:pt>
                <c:pt idx="2626">
                  <c:v>147.26224400000001</c:v>
                </c:pt>
                <c:pt idx="2627">
                  <c:v>147.226496</c:v>
                </c:pt>
                <c:pt idx="2628">
                  <c:v>147.19127</c:v>
                </c:pt>
                <c:pt idx="2629">
                  <c:v>147.145262</c:v>
                </c:pt>
                <c:pt idx="2630">
                  <c:v>147.109172</c:v>
                </c:pt>
                <c:pt idx="2631">
                  <c:v>147.08246</c:v>
                </c:pt>
                <c:pt idx="2632">
                  <c:v>147.032006</c:v>
                </c:pt>
                <c:pt idx="2633">
                  <c:v>146.99562800000001</c:v>
                </c:pt>
                <c:pt idx="2634">
                  <c:v>146.967602</c:v>
                </c:pt>
                <c:pt idx="2635">
                  <c:v>146.93592200000001</c:v>
                </c:pt>
                <c:pt idx="2636">
                  <c:v>146.881958</c:v>
                </c:pt>
                <c:pt idx="2637">
                  <c:v>146.84243000000001</c:v>
                </c:pt>
                <c:pt idx="2638">
                  <c:v>146.812028</c:v>
                </c:pt>
                <c:pt idx="2639">
                  <c:v>146.78875400000001</c:v>
                </c:pt>
                <c:pt idx="2640">
                  <c:v>146.75908999999999</c:v>
                </c:pt>
                <c:pt idx="2641">
                  <c:v>146.71940000000001</c:v>
                </c:pt>
                <c:pt idx="2642">
                  <c:v>146.669882</c:v>
                </c:pt>
                <c:pt idx="2643">
                  <c:v>146.63681600000001</c:v>
                </c:pt>
                <c:pt idx="2644">
                  <c:v>146.60508200000001</c:v>
                </c:pt>
                <c:pt idx="2645">
                  <c:v>146.581898</c:v>
                </c:pt>
                <c:pt idx="2646">
                  <c:v>146.51765599999999</c:v>
                </c:pt>
                <c:pt idx="2647">
                  <c:v>146.476418</c:v>
                </c:pt>
                <c:pt idx="2648">
                  <c:v>146.45656399999999</c:v>
                </c:pt>
                <c:pt idx="2649">
                  <c:v>146.42423600000001</c:v>
                </c:pt>
                <c:pt idx="2650">
                  <c:v>146.37803</c:v>
                </c:pt>
                <c:pt idx="2651">
                  <c:v>146.33038400000001</c:v>
                </c:pt>
                <c:pt idx="2652">
                  <c:v>146.300252</c:v>
                </c:pt>
                <c:pt idx="2653">
                  <c:v>146.27787799999999</c:v>
                </c:pt>
                <c:pt idx="2654">
                  <c:v>146.22600199999999</c:v>
                </c:pt>
                <c:pt idx="2655">
                  <c:v>146.19025400000001</c:v>
                </c:pt>
                <c:pt idx="2656">
                  <c:v>146.156396</c:v>
                </c:pt>
                <c:pt idx="2657">
                  <c:v>146.13195200000001</c:v>
                </c:pt>
                <c:pt idx="2658">
                  <c:v>146.09235200000001</c:v>
                </c:pt>
                <c:pt idx="2659">
                  <c:v>146.05453399999999</c:v>
                </c:pt>
                <c:pt idx="2660">
                  <c:v>146.00659999999999</c:v>
                </c:pt>
                <c:pt idx="2661">
                  <c:v>145.979546</c:v>
                </c:pt>
                <c:pt idx="2662">
                  <c:v>145.95214999999999</c:v>
                </c:pt>
                <c:pt idx="2663">
                  <c:v>145.90364</c:v>
                </c:pt>
                <c:pt idx="2664">
                  <c:v>145.863698</c:v>
                </c:pt>
                <c:pt idx="2665">
                  <c:v>145.823522</c:v>
                </c:pt>
                <c:pt idx="2666">
                  <c:v>145.79063600000001</c:v>
                </c:pt>
                <c:pt idx="2667">
                  <c:v>145.75105400000001</c:v>
                </c:pt>
                <c:pt idx="2668">
                  <c:v>145.71114800000001</c:v>
                </c:pt>
                <c:pt idx="2669">
                  <c:v>145.68916999999999</c:v>
                </c:pt>
                <c:pt idx="2670">
                  <c:v>145.65365600000001</c:v>
                </c:pt>
                <c:pt idx="2671">
                  <c:v>145.60646</c:v>
                </c:pt>
                <c:pt idx="2672">
                  <c:v>145.58439200000001</c:v>
                </c:pt>
                <c:pt idx="2673">
                  <c:v>145.54822999999999</c:v>
                </c:pt>
                <c:pt idx="2674">
                  <c:v>145.51554200000001</c:v>
                </c:pt>
                <c:pt idx="2675">
                  <c:v>145.47815600000001</c:v>
                </c:pt>
                <c:pt idx="2676">
                  <c:v>145.4324</c:v>
                </c:pt>
                <c:pt idx="2677">
                  <c:v>145.38952399999999</c:v>
                </c:pt>
                <c:pt idx="2678">
                  <c:v>145.356134</c:v>
                </c:pt>
                <c:pt idx="2679">
                  <c:v>145.312556</c:v>
                </c:pt>
                <c:pt idx="2680">
                  <c:v>145.27828400000001</c:v>
                </c:pt>
                <c:pt idx="2681">
                  <c:v>145.25526199999999</c:v>
                </c:pt>
                <c:pt idx="2682">
                  <c:v>145.22388799999999</c:v>
                </c:pt>
                <c:pt idx="2683">
                  <c:v>145.18607</c:v>
                </c:pt>
                <c:pt idx="2684">
                  <c:v>145.14893599999999</c:v>
                </c:pt>
                <c:pt idx="2685">
                  <c:v>145.12402399999999</c:v>
                </c:pt>
                <c:pt idx="2686">
                  <c:v>145.06179800000001</c:v>
                </c:pt>
                <c:pt idx="2687">
                  <c:v>145.02853400000001</c:v>
                </c:pt>
                <c:pt idx="2688">
                  <c:v>145.001192</c:v>
                </c:pt>
                <c:pt idx="2689">
                  <c:v>144.96243799999999</c:v>
                </c:pt>
                <c:pt idx="2690">
                  <c:v>144.92926399999999</c:v>
                </c:pt>
                <c:pt idx="2691">
                  <c:v>144.887306</c:v>
                </c:pt>
                <c:pt idx="2692">
                  <c:v>144.865058</c:v>
                </c:pt>
                <c:pt idx="2693">
                  <c:v>144.845294</c:v>
                </c:pt>
                <c:pt idx="2694">
                  <c:v>144.79757599999999</c:v>
                </c:pt>
                <c:pt idx="2695">
                  <c:v>144.756608</c:v>
                </c:pt>
                <c:pt idx="2696">
                  <c:v>144.71108599999999</c:v>
                </c:pt>
                <c:pt idx="2697">
                  <c:v>144.68545399999999</c:v>
                </c:pt>
                <c:pt idx="2698">
                  <c:v>144.65127200000001</c:v>
                </c:pt>
                <c:pt idx="2699">
                  <c:v>144.61453399999999</c:v>
                </c:pt>
                <c:pt idx="2700">
                  <c:v>144.58535599999999</c:v>
                </c:pt>
                <c:pt idx="2701">
                  <c:v>144.55455799999999</c:v>
                </c:pt>
                <c:pt idx="2702">
                  <c:v>144.50716399999999</c:v>
                </c:pt>
                <c:pt idx="2703">
                  <c:v>144.463874</c:v>
                </c:pt>
                <c:pt idx="2704">
                  <c:v>144.41702000000001</c:v>
                </c:pt>
                <c:pt idx="2705">
                  <c:v>144.380516</c:v>
                </c:pt>
                <c:pt idx="2706">
                  <c:v>144.36091400000001</c:v>
                </c:pt>
                <c:pt idx="2707">
                  <c:v>144.31728200000001</c:v>
                </c:pt>
                <c:pt idx="2708">
                  <c:v>144.28918400000001</c:v>
                </c:pt>
                <c:pt idx="2709">
                  <c:v>144.253364</c:v>
                </c:pt>
                <c:pt idx="2710">
                  <c:v>144.22634600000001</c:v>
                </c:pt>
                <c:pt idx="2711">
                  <c:v>144.195404</c:v>
                </c:pt>
                <c:pt idx="2712">
                  <c:v>144.15641600000001</c:v>
                </c:pt>
                <c:pt idx="2713">
                  <c:v>144.10322600000001</c:v>
                </c:pt>
                <c:pt idx="2714">
                  <c:v>144.071168</c:v>
                </c:pt>
                <c:pt idx="2715">
                  <c:v>144.04089200000001</c:v>
                </c:pt>
                <c:pt idx="2716">
                  <c:v>144.01396399999999</c:v>
                </c:pt>
                <c:pt idx="2717">
                  <c:v>143.97546199999999</c:v>
                </c:pt>
                <c:pt idx="2718">
                  <c:v>143.928122</c:v>
                </c:pt>
                <c:pt idx="2719">
                  <c:v>143.89935800000001</c:v>
                </c:pt>
                <c:pt idx="2720">
                  <c:v>143.87876600000001</c:v>
                </c:pt>
                <c:pt idx="2721">
                  <c:v>143.83110199999999</c:v>
                </c:pt>
                <c:pt idx="2722">
                  <c:v>143.79591199999999</c:v>
                </c:pt>
                <c:pt idx="2723">
                  <c:v>143.75497999999999</c:v>
                </c:pt>
                <c:pt idx="2724">
                  <c:v>143.72767400000001</c:v>
                </c:pt>
                <c:pt idx="2725">
                  <c:v>143.688974</c:v>
                </c:pt>
                <c:pt idx="2726">
                  <c:v>143.65716800000001</c:v>
                </c:pt>
                <c:pt idx="2727">
                  <c:v>143.60982799999999</c:v>
                </c:pt>
                <c:pt idx="2728">
                  <c:v>143.58118999999999</c:v>
                </c:pt>
                <c:pt idx="2729">
                  <c:v>143.55087800000001</c:v>
                </c:pt>
                <c:pt idx="2730">
                  <c:v>143.51226800000001</c:v>
                </c:pt>
                <c:pt idx="2731">
                  <c:v>143.47597999999999</c:v>
                </c:pt>
                <c:pt idx="2732">
                  <c:v>143.43351799999999</c:v>
                </c:pt>
                <c:pt idx="2733">
                  <c:v>143.40325999999999</c:v>
                </c:pt>
                <c:pt idx="2734">
                  <c:v>143.37662</c:v>
                </c:pt>
                <c:pt idx="2735">
                  <c:v>143.35437200000001</c:v>
                </c:pt>
                <c:pt idx="2736">
                  <c:v>143.31367399999999</c:v>
                </c:pt>
                <c:pt idx="2737">
                  <c:v>143.27088800000001</c:v>
                </c:pt>
                <c:pt idx="2738">
                  <c:v>143.23807400000001</c:v>
                </c:pt>
                <c:pt idx="2739">
                  <c:v>143.18992399999999</c:v>
                </c:pt>
                <c:pt idx="2740">
                  <c:v>143.15381600000001</c:v>
                </c:pt>
                <c:pt idx="2741">
                  <c:v>143.11918399999999</c:v>
                </c:pt>
                <c:pt idx="2742">
                  <c:v>143.09470400000001</c:v>
                </c:pt>
                <c:pt idx="2743">
                  <c:v>143.062556</c:v>
                </c:pt>
                <c:pt idx="2744">
                  <c:v>143.014982</c:v>
                </c:pt>
                <c:pt idx="2745">
                  <c:v>142.990556</c:v>
                </c:pt>
                <c:pt idx="2746">
                  <c:v>142.96082000000001</c:v>
                </c:pt>
                <c:pt idx="2747">
                  <c:v>142.92658399999999</c:v>
                </c:pt>
                <c:pt idx="2748">
                  <c:v>142.898054</c:v>
                </c:pt>
                <c:pt idx="2749">
                  <c:v>142.84893199999999</c:v>
                </c:pt>
                <c:pt idx="2750">
                  <c:v>142.82114000000001</c:v>
                </c:pt>
                <c:pt idx="2751">
                  <c:v>142.78173799999999</c:v>
                </c:pt>
                <c:pt idx="2752">
                  <c:v>142.73231000000001</c:v>
                </c:pt>
                <c:pt idx="2753">
                  <c:v>142.70561599999999</c:v>
                </c:pt>
                <c:pt idx="2754">
                  <c:v>142.678652</c:v>
                </c:pt>
                <c:pt idx="2755">
                  <c:v>142.64456000000001</c:v>
                </c:pt>
                <c:pt idx="2756">
                  <c:v>142.59451999999999</c:v>
                </c:pt>
                <c:pt idx="2757">
                  <c:v>142.56249800000001</c:v>
                </c:pt>
                <c:pt idx="2758">
                  <c:v>142.541978</c:v>
                </c:pt>
                <c:pt idx="2759">
                  <c:v>142.500416</c:v>
                </c:pt>
                <c:pt idx="2760">
                  <c:v>142.47301999999999</c:v>
                </c:pt>
                <c:pt idx="2761">
                  <c:v>142.43952200000001</c:v>
                </c:pt>
                <c:pt idx="2762">
                  <c:v>142.40443999999999</c:v>
                </c:pt>
                <c:pt idx="2763">
                  <c:v>142.37682799999999</c:v>
                </c:pt>
                <c:pt idx="2764">
                  <c:v>142.34115199999999</c:v>
                </c:pt>
                <c:pt idx="2765">
                  <c:v>142.30277599999999</c:v>
                </c:pt>
                <c:pt idx="2766">
                  <c:v>142.259792</c:v>
                </c:pt>
                <c:pt idx="2767">
                  <c:v>142.22195600000001</c:v>
                </c:pt>
                <c:pt idx="2768">
                  <c:v>142.18885399999999</c:v>
                </c:pt>
                <c:pt idx="2769">
                  <c:v>142.15823599999999</c:v>
                </c:pt>
                <c:pt idx="2770">
                  <c:v>142.12680800000001</c:v>
                </c:pt>
                <c:pt idx="2771">
                  <c:v>142.08727999999999</c:v>
                </c:pt>
                <c:pt idx="2772">
                  <c:v>142.04991200000001</c:v>
                </c:pt>
                <c:pt idx="2773">
                  <c:v>142.02053599999999</c:v>
                </c:pt>
                <c:pt idx="2774">
                  <c:v>141.99386000000001</c:v>
                </c:pt>
                <c:pt idx="2775">
                  <c:v>141.94552999999999</c:v>
                </c:pt>
                <c:pt idx="2776">
                  <c:v>141.91478599999999</c:v>
                </c:pt>
                <c:pt idx="2777">
                  <c:v>141.88350199999999</c:v>
                </c:pt>
                <c:pt idx="2778">
                  <c:v>141.85621399999999</c:v>
                </c:pt>
                <c:pt idx="2779">
                  <c:v>141.81652399999999</c:v>
                </c:pt>
                <c:pt idx="2780">
                  <c:v>141.785222</c:v>
                </c:pt>
                <c:pt idx="2781">
                  <c:v>141.75044600000001</c:v>
                </c:pt>
                <c:pt idx="2782">
                  <c:v>141.71117000000001</c:v>
                </c:pt>
                <c:pt idx="2783">
                  <c:v>141.67212799999999</c:v>
                </c:pt>
                <c:pt idx="2784">
                  <c:v>141.643598</c:v>
                </c:pt>
                <c:pt idx="2785">
                  <c:v>141.60304400000001</c:v>
                </c:pt>
                <c:pt idx="2786">
                  <c:v>141.58049</c:v>
                </c:pt>
                <c:pt idx="2787">
                  <c:v>141.54967400000001</c:v>
                </c:pt>
                <c:pt idx="2788">
                  <c:v>141.50339600000001</c:v>
                </c:pt>
                <c:pt idx="2789">
                  <c:v>141.480986</c:v>
                </c:pt>
                <c:pt idx="2790">
                  <c:v>141.44903600000001</c:v>
                </c:pt>
                <c:pt idx="2791">
                  <c:v>141.407546</c:v>
                </c:pt>
                <c:pt idx="2792">
                  <c:v>141.37277</c:v>
                </c:pt>
                <c:pt idx="2793">
                  <c:v>141.33594199999999</c:v>
                </c:pt>
                <c:pt idx="2794">
                  <c:v>141.30339799999999</c:v>
                </c:pt>
                <c:pt idx="2795">
                  <c:v>141.266066</c:v>
                </c:pt>
                <c:pt idx="2796">
                  <c:v>141.23938999999999</c:v>
                </c:pt>
                <c:pt idx="2797">
                  <c:v>141.20979800000001</c:v>
                </c:pt>
                <c:pt idx="2798">
                  <c:v>141.17529200000001</c:v>
                </c:pt>
                <c:pt idx="2799">
                  <c:v>141.14440400000001</c:v>
                </c:pt>
                <c:pt idx="2800">
                  <c:v>141.108296</c:v>
                </c:pt>
                <c:pt idx="2801">
                  <c:v>141.06703999999999</c:v>
                </c:pt>
                <c:pt idx="2802">
                  <c:v>141.04257799999999</c:v>
                </c:pt>
                <c:pt idx="2803">
                  <c:v>141.01782800000001</c:v>
                </c:pt>
                <c:pt idx="2804">
                  <c:v>140.96908400000001</c:v>
                </c:pt>
                <c:pt idx="2805">
                  <c:v>140.93034800000001</c:v>
                </c:pt>
                <c:pt idx="2806">
                  <c:v>140.90369000000001</c:v>
                </c:pt>
                <c:pt idx="2807">
                  <c:v>140.874728</c:v>
                </c:pt>
                <c:pt idx="2808">
                  <c:v>140.84004200000001</c:v>
                </c:pt>
                <c:pt idx="2809">
                  <c:v>140.80305200000001</c:v>
                </c:pt>
                <c:pt idx="2810">
                  <c:v>140.776646</c:v>
                </c:pt>
                <c:pt idx="2811">
                  <c:v>140.74309400000001</c:v>
                </c:pt>
                <c:pt idx="2812">
                  <c:v>140.70394400000001</c:v>
                </c:pt>
                <c:pt idx="2813">
                  <c:v>140.67402799999999</c:v>
                </c:pt>
                <c:pt idx="2814">
                  <c:v>140.64330200000001</c:v>
                </c:pt>
                <c:pt idx="2815">
                  <c:v>140.61756199999999</c:v>
                </c:pt>
                <c:pt idx="2816">
                  <c:v>140.573714</c:v>
                </c:pt>
                <c:pt idx="2817">
                  <c:v>140.525834</c:v>
                </c:pt>
                <c:pt idx="2818">
                  <c:v>140.497916</c:v>
                </c:pt>
                <c:pt idx="2819">
                  <c:v>140.48351600000001</c:v>
                </c:pt>
                <c:pt idx="2820">
                  <c:v>140.42732000000001</c:v>
                </c:pt>
                <c:pt idx="2821">
                  <c:v>140.40838400000001</c:v>
                </c:pt>
                <c:pt idx="2822">
                  <c:v>140.35166599999999</c:v>
                </c:pt>
                <c:pt idx="2823">
                  <c:v>140.320346</c:v>
                </c:pt>
                <c:pt idx="2824">
                  <c:v>140.31366800000001</c:v>
                </c:pt>
                <c:pt idx="2825">
                  <c:v>140.28755000000001</c:v>
                </c:pt>
                <c:pt idx="2826">
                  <c:v>140.233226</c:v>
                </c:pt>
                <c:pt idx="2827">
                  <c:v>140.20325600000001</c:v>
                </c:pt>
                <c:pt idx="2828">
                  <c:v>140.16703999999999</c:v>
                </c:pt>
                <c:pt idx="2829">
                  <c:v>140.135864</c:v>
                </c:pt>
                <c:pt idx="2830">
                  <c:v>140.11336399999999</c:v>
                </c:pt>
                <c:pt idx="2831">
                  <c:v>140.07021800000001</c:v>
                </c:pt>
                <c:pt idx="2832">
                  <c:v>140.037476</c:v>
                </c:pt>
                <c:pt idx="2833">
                  <c:v>139.99495999999999</c:v>
                </c:pt>
                <c:pt idx="2834">
                  <c:v>139.96680799999999</c:v>
                </c:pt>
                <c:pt idx="2835">
                  <c:v>139.93646000000001</c:v>
                </c:pt>
                <c:pt idx="2836">
                  <c:v>139.906004</c:v>
                </c:pt>
                <c:pt idx="2837">
                  <c:v>139.87272200000001</c:v>
                </c:pt>
                <c:pt idx="2838">
                  <c:v>139.82986399999999</c:v>
                </c:pt>
                <c:pt idx="2839">
                  <c:v>139.81119799999999</c:v>
                </c:pt>
                <c:pt idx="2840">
                  <c:v>139.76693599999999</c:v>
                </c:pt>
                <c:pt idx="2841">
                  <c:v>139.72195400000001</c:v>
                </c:pt>
                <c:pt idx="2842">
                  <c:v>139.71212600000001</c:v>
                </c:pt>
                <c:pt idx="2843">
                  <c:v>139.674452</c:v>
                </c:pt>
                <c:pt idx="2844">
                  <c:v>139.62875</c:v>
                </c:pt>
                <c:pt idx="2845">
                  <c:v>139.60529600000001</c:v>
                </c:pt>
                <c:pt idx="2846">
                  <c:v>139.587512</c:v>
                </c:pt>
                <c:pt idx="2847">
                  <c:v>139.54371800000001</c:v>
                </c:pt>
                <c:pt idx="2848">
                  <c:v>139.50995</c:v>
                </c:pt>
                <c:pt idx="2849">
                  <c:v>139.483418</c:v>
                </c:pt>
                <c:pt idx="2850">
                  <c:v>139.44592399999999</c:v>
                </c:pt>
                <c:pt idx="2851">
                  <c:v>139.41363200000001</c:v>
                </c:pt>
                <c:pt idx="2852">
                  <c:v>139.39156399999999</c:v>
                </c:pt>
                <c:pt idx="2853">
                  <c:v>139.342298</c:v>
                </c:pt>
                <c:pt idx="2854">
                  <c:v>139.31544199999999</c:v>
                </c:pt>
                <c:pt idx="2855">
                  <c:v>139.28905399999999</c:v>
                </c:pt>
                <c:pt idx="2856">
                  <c:v>139.267112</c:v>
                </c:pt>
                <c:pt idx="2857">
                  <c:v>139.20933199999999</c:v>
                </c:pt>
                <c:pt idx="2858">
                  <c:v>139.16103799999999</c:v>
                </c:pt>
                <c:pt idx="2859">
                  <c:v>139.15578199999999</c:v>
                </c:pt>
                <c:pt idx="2860">
                  <c:v>139.134434</c:v>
                </c:pt>
                <c:pt idx="2861">
                  <c:v>139.08981199999999</c:v>
                </c:pt>
                <c:pt idx="2862">
                  <c:v>139.05435199999999</c:v>
                </c:pt>
                <c:pt idx="2863">
                  <c:v>139.03001599999999</c:v>
                </c:pt>
                <c:pt idx="2864">
                  <c:v>138.99099200000001</c:v>
                </c:pt>
                <c:pt idx="2865">
                  <c:v>138.95626999999999</c:v>
                </c:pt>
                <c:pt idx="2866">
                  <c:v>138.92892800000001</c:v>
                </c:pt>
                <c:pt idx="2867">
                  <c:v>138.89138</c:v>
                </c:pt>
                <c:pt idx="2868">
                  <c:v>138.85887199999999</c:v>
                </c:pt>
                <c:pt idx="2869">
                  <c:v>138.8381</c:v>
                </c:pt>
                <c:pt idx="2870">
                  <c:v>138.79589000000001</c:v>
                </c:pt>
                <c:pt idx="2871">
                  <c:v>138.75548000000001</c:v>
                </c:pt>
                <c:pt idx="2872">
                  <c:v>138.71904799999999</c:v>
                </c:pt>
                <c:pt idx="2873">
                  <c:v>138.69528800000001</c:v>
                </c:pt>
                <c:pt idx="2874">
                  <c:v>138.66846799999999</c:v>
                </c:pt>
                <c:pt idx="2875">
                  <c:v>138.63574399999999</c:v>
                </c:pt>
                <c:pt idx="2876">
                  <c:v>138.60154399999999</c:v>
                </c:pt>
                <c:pt idx="2877">
                  <c:v>138.56912600000001</c:v>
                </c:pt>
                <c:pt idx="2878">
                  <c:v>138.528356</c:v>
                </c:pt>
                <c:pt idx="2879">
                  <c:v>138.50126599999999</c:v>
                </c:pt>
                <c:pt idx="2880">
                  <c:v>138.473276</c:v>
                </c:pt>
                <c:pt idx="2881">
                  <c:v>138.43882400000001</c:v>
                </c:pt>
                <c:pt idx="2882">
                  <c:v>138.40341799999999</c:v>
                </c:pt>
                <c:pt idx="2883">
                  <c:v>138.36979400000001</c:v>
                </c:pt>
                <c:pt idx="2884">
                  <c:v>138.33262400000001</c:v>
                </c:pt>
                <c:pt idx="2885">
                  <c:v>138.306668</c:v>
                </c:pt>
                <c:pt idx="2886">
                  <c:v>138.27578</c:v>
                </c:pt>
                <c:pt idx="2887">
                  <c:v>138.24325400000001</c:v>
                </c:pt>
                <c:pt idx="2888">
                  <c:v>138.20648</c:v>
                </c:pt>
                <c:pt idx="2889">
                  <c:v>138.17526799999999</c:v>
                </c:pt>
                <c:pt idx="2890">
                  <c:v>138.14659399999999</c:v>
                </c:pt>
                <c:pt idx="2891">
                  <c:v>138.124742</c:v>
                </c:pt>
                <c:pt idx="2892">
                  <c:v>138.08760799999999</c:v>
                </c:pt>
                <c:pt idx="2893">
                  <c:v>138.057242</c:v>
                </c:pt>
                <c:pt idx="2894">
                  <c:v>138.023492</c:v>
                </c:pt>
                <c:pt idx="2895">
                  <c:v>137.97964400000001</c:v>
                </c:pt>
                <c:pt idx="2896">
                  <c:v>137.95964599999999</c:v>
                </c:pt>
                <c:pt idx="2897">
                  <c:v>137.923754</c:v>
                </c:pt>
                <c:pt idx="2898">
                  <c:v>137.87915000000001</c:v>
                </c:pt>
                <c:pt idx="2899">
                  <c:v>137.85504800000001</c:v>
                </c:pt>
                <c:pt idx="2900">
                  <c:v>137.83526599999999</c:v>
                </c:pt>
                <c:pt idx="2901">
                  <c:v>137.790716</c:v>
                </c:pt>
                <c:pt idx="2902">
                  <c:v>137.749424</c:v>
                </c:pt>
                <c:pt idx="2903">
                  <c:v>137.725088</c:v>
                </c:pt>
                <c:pt idx="2904">
                  <c:v>137.69931199999999</c:v>
                </c:pt>
                <c:pt idx="2905">
                  <c:v>137.671808</c:v>
                </c:pt>
                <c:pt idx="2906">
                  <c:v>137.64010999999999</c:v>
                </c:pt>
                <c:pt idx="2907">
                  <c:v>137.59521799999999</c:v>
                </c:pt>
                <c:pt idx="2908">
                  <c:v>137.579756</c:v>
                </c:pt>
                <c:pt idx="2909">
                  <c:v>137.53830199999999</c:v>
                </c:pt>
                <c:pt idx="2910">
                  <c:v>137.502644</c:v>
                </c:pt>
                <c:pt idx="2911">
                  <c:v>137.47792999999999</c:v>
                </c:pt>
                <c:pt idx="2912">
                  <c:v>137.447924</c:v>
                </c:pt>
                <c:pt idx="2913">
                  <c:v>137.411834</c:v>
                </c:pt>
                <c:pt idx="2914">
                  <c:v>137.38200800000001</c:v>
                </c:pt>
                <c:pt idx="2915">
                  <c:v>137.35660999999999</c:v>
                </c:pt>
                <c:pt idx="2916">
                  <c:v>137.33542399999999</c:v>
                </c:pt>
                <c:pt idx="2917">
                  <c:v>137.285168</c:v>
                </c:pt>
                <c:pt idx="2918">
                  <c:v>137.265908</c:v>
                </c:pt>
                <c:pt idx="2919">
                  <c:v>137.23204999999999</c:v>
                </c:pt>
                <c:pt idx="2920">
                  <c:v>137.20189999999999</c:v>
                </c:pt>
                <c:pt idx="2921">
                  <c:v>137.16325399999999</c:v>
                </c:pt>
                <c:pt idx="2922">
                  <c:v>137.14604600000001</c:v>
                </c:pt>
                <c:pt idx="2923">
                  <c:v>137.12381600000001</c:v>
                </c:pt>
                <c:pt idx="2924">
                  <c:v>137.085746</c:v>
                </c:pt>
                <c:pt idx="2925">
                  <c:v>137.04717199999999</c:v>
                </c:pt>
                <c:pt idx="2926">
                  <c:v>137.015276</c:v>
                </c:pt>
                <c:pt idx="2927">
                  <c:v>137.00460200000001</c:v>
                </c:pt>
                <c:pt idx="2928">
                  <c:v>136.96512799999999</c:v>
                </c:pt>
                <c:pt idx="2929">
                  <c:v>136.92275599999999</c:v>
                </c:pt>
                <c:pt idx="2930">
                  <c:v>136.887134</c:v>
                </c:pt>
                <c:pt idx="2931">
                  <c:v>136.87961000000001</c:v>
                </c:pt>
                <c:pt idx="2932">
                  <c:v>136.84994599999999</c:v>
                </c:pt>
                <c:pt idx="2933">
                  <c:v>136.81689800000001</c:v>
                </c:pt>
                <c:pt idx="2934">
                  <c:v>136.77497600000001</c:v>
                </c:pt>
                <c:pt idx="2935">
                  <c:v>136.73134400000001</c:v>
                </c:pt>
                <c:pt idx="2936">
                  <c:v>136.71023</c:v>
                </c:pt>
                <c:pt idx="2937">
                  <c:v>136.68566000000001</c:v>
                </c:pt>
                <c:pt idx="2938">
                  <c:v>136.65205399999999</c:v>
                </c:pt>
                <c:pt idx="2939">
                  <c:v>136.6223</c:v>
                </c:pt>
                <c:pt idx="2940">
                  <c:v>136.58237600000001</c:v>
                </c:pt>
                <c:pt idx="2941">
                  <c:v>136.54050799999999</c:v>
                </c:pt>
                <c:pt idx="2942">
                  <c:v>136.51806199999999</c:v>
                </c:pt>
                <c:pt idx="2943">
                  <c:v>136.490756</c:v>
                </c:pt>
                <c:pt idx="2944">
                  <c:v>136.46899400000001</c:v>
                </c:pt>
                <c:pt idx="2945">
                  <c:v>136.448654</c:v>
                </c:pt>
                <c:pt idx="2946">
                  <c:v>136.402772</c:v>
                </c:pt>
                <c:pt idx="2947">
                  <c:v>136.366772</c:v>
                </c:pt>
                <c:pt idx="2948">
                  <c:v>136.330502</c:v>
                </c:pt>
                <c:pt idx="2949">
                  <c:v>136.30404200000001</c:v>
                </c:pt>
                <c:pt idx="2950">
                  <c:v>136.281092</c:v>
                </c:pt>
                <c:pt idx="2951">
                  <c:v>136.23764</c:v>
                </c:pt>
                <c:pt idx="2952">
                  <c:v>136.19775200000001</c:v>
                </c:pt>
                <c:pt idx="2953">
                  <c:v>136.18340599999999</c:v>
                </c:pt>
                <c:pt idx="2954">
                  <c:v>136.162634</c:v>
                </c:pt>
                <c:pt idx="2955">
                  <c:v>136.12337600000001</c:v>
                </c:pt>
                <c:pt idx="2956">
                  <c:v>136.08949999999999</c:v>
                </c:pt>
                <c:pt idx="2957">
                  <c:v>136.05350000000001</c:v>
                </c:pt>
                <c:pt idx="2958">
                  <c:v>136.02497</c:v>
                </c:pt>
                <c:pt idx="2959">
                  <c:v>136.00421600000001</c:v>
                </c:pt>
                <c:pt idx="2960">
                  <c:v>135.967028</c:v>
                </c:pt>
                <c:pt idx="2961">
                  <c:v>135.93828199999999</c:v>
                </c:pt>
                <c:pt idx="2962">
                  <c:v>135.90669199999999</c:v>
                </c:pt>
                <c:pt idx="2963">
                  <c:v>135.879242</c:v>
                </c:pt>
                <c:pt idx="2964">
                  <c:v>135.855266</c:v>
                </c:pt>
                <c:pt idx="2965">
                  <c:v>135.82570999999999</c:v>
                </c:pt>
                <c:pt idx="2966">
                  <c:v>135.796424</c:v>
                </c:pt>
                <c:pt idx="2967">
                  <c:v>135.75550999999999</c:v>
                </c:pt>
                <c:pt idx="2968">
                  <c:v>135.731516</c:v>
                </c:pt>
                <c:pt idx="2969">
                  <c:v>135.69553400000001</c:v>
                </c:pt>
                <c:pt idx="2970">
                  <c:v>135.668048</c:v>
                </c:pt>
                <c:pt idx="2971">
                  <c:v>135.635774</c:v>
                </c:pt>
                <c:pt idx="2972">
                  <c:v>135.61433600000001</c:v>
                </c:pt>
                <c:pt idx="2973">
                  <c:v>135.57313400000001</c:v>
                </c:pt>
                <c:pt idx="2974">
                  <c:v>135.545468</c:v>
                </c:pt>
                <c:pt idx="2975">
                  <c:v>135.50473400000001</c:v>
                </c:pt>
                <c:pt idx="2976">
                  <c:v>135.47506999999999</c:v>
                </c:pt>
                <c:pt idx="2977">
                  <c:v>135.46265</c:v>
                </c:pt>
                <c:pt idx="2978">
                  <c:v>135.43115</c:v>
                </c:pt>
                <c:pt idx="2979">
                  <c:v>135.40060399999999</c:v>
                </c:pt>
                <c:pt idx="2980">
                  <c:v>135.37115600000001</c:v>
                </c:pt>
                <c:pt idx="2981">
                  <c:v>135.33855800000001</c:v>
                </c:pt>
                <c:pt idx="2982">
                  <c:v>135.304934</c:v>
                </c:pt>
                <c:pt idx="2983">
                  <c:v>135.27077</c:v>
                </c:pt>
                <c:pt idx="2984">
                  <c:v>135.24400399999999</c:v>
                </c:pt>
                <c:pt idx="2985">
                  <c:v>135.21965</c:v>
                </c:pt>
                <c:pt idx="2986">
                  <c:v>135.18276800000001</c:v>
                </c:pt>
                <c:pt idx="2987">
                  <c:v>135.15098</c:v>
                </c:pt>
                <c:pt idx="2988">
                  <c:v>135.11805799999999</c:v>
                </c:pt>
                <c:pt idx="2989">
                  <c:v>135.09986000000001</c:v>
                </c:pt>
                <c:pt idx="2990">
                  <c:v>135.065336</c:v>
                </c:pt>
                <c:pt idx="2991">
                  <c:v>135.028796</c:v>
                </c:pt>
                <c:pt idx="2992">
                  <c:v>134.99569399999999</c:v>
                </c:pt>
                <c:pt idx="2993">
                  <c:v>134.95555400000001</c:v>
                </c:pt>
                <c:pt idx="2994">
                  <c:v>134.93679800000001</c:v>
                </c:pt>
                <c:pt idx="2995">
                  <c:v>134.91059000000001</c:v>
                </c:pt>
                <c:pt idx="2996">
                  <c:v>134.86947799999999</c:v>
                </c:pt>
                <c:pt idx="2997">
                  <c:v>134.84825599999999</c:v>
                </c:pt>
                <c:pt idx="2998">
                  <c:v>134.837276</c:v>
                </c:pt>
                <c:pt idx="2999">
                  <c:v>134.79367999999999</c:v>
                </c:pt>
                <c:pt idx="3000">
                  <c:v>134.757374</c:v>
                </c:pt>
                <c:pt idx="3001">
                  <c:v>134.73814999999999</c:v>
                </c:pt>
                <c:pt idx="3002">
                  <c:v>134.712536</c:v>
                </c:pt>
                <c:pt idx="3003">
                  <c:v>134.67542</c:v>
                </c:pt>
                <c:pt idx="3004">
                  <c:v>134.65020200000001</c:v>
                </c:pt>
                <c:pt idx="3005">
                  <c:v>134.63988800000001</c:v>
                </c:pt>
                <c:pt idx="3006">
                  <c:v>134.591882</c:v>
                </c:pt>
                <c:pt idx="3007">
                  <c:v>134.557232</c:v>
                </c:pt>
                <c:pt idx="3008">
                  <c:v>134.52655999999999</c:v>
                </c:pt>
                <c:pt idx="3009">
                  <c:v>134.486096</c:v>
                </c:pt>
                <c:pt idx="3010">
                  <c:v>134.465576</c:v>
                </c:pt>
                <c:pt idx="3011">
                  <c:v>134.43611000000001</c:v>
                </c:pt>
                <c:pt idx="3012">
                  <c:v>134.41091</c:v>
                </c:pt>
                <c:pt idx="3013">
                  <c:v>134.39121800000001</c:v>
                </c:pt>
                <c:pt idx="3014">
                  <c:v>134.35039399999999</c:v>
                </c:pt>
                <c:pt idx="3015">
                  <c:v>134.31855200000001</c:v>
                </c:pt>
                <c:pt idx="3016">
                  <c:v>134.294648</c:v>
                </c:pt>
                <c:pt idx="3017">
                  <c:v>134.26482200000001</c:v>
                </c:pt>
                <c:pt idx="3018">
                  <c:v>134.22318799999999</c:v>
                </c:pt>
                <c:pt idx="3019">
                  <c:v>134.19226399999999</c:v>
                </c:pt>
                <c:pt idx="3020">
                  <c:v>134.16146599999999</c:v>
                </c:pt>
                <c:pt idx="3021">
                  <c:v>134.13918200000001</c:v>
                </c:pt>
                <c:pt idx="3022">
                  <c:v>134.10742999999999</c:v>
                </c:pt>
                <c:pt idx="3023">
                  <c:v>134.08789999999999</c:v>
                </c:pt>
                <c:pt idx="3024">
                  <c:v>134.05724599999999</c:v>
                </c:pt>
                <c:pt idx="3025">
                  <c:v>134.01244399999999</c:v>
                </c:pt>
                <c:pt idx="3026">
                  <c:v>133.99750399999999</c:v>
                </c:pt>
                <c:pt idx="3027">
                  <c:v>133.97189</c:v>
                </c:pt>
                <c:pt idx="3028">
                  <c:v>133.93007600000001</c:v>
                </c:pt>
                <c:pt idx="3029">
                  <c:v>133.89933199999999</c:v>
                </c:pt>
                <c:pt idx="3030">
                  <c:v>133.881134</c:v>
                </c:pt>
                <c:pt idx="3031">
                  <c:v>133.85210000000001</c:v>
                </c:pt>
                <c:pt idx="3032">
                  <c:v>133.81727000000001</c:v>
                </c:pt>
                <c:pt idx="3033">
                  <c:v>133.79217800000001</c:v>
                </c:pt>
                <c:pt idx="3034">
                  <c:v>133.76334199999999</c:v>
                </c:pt>
                <c:pt idx="3035">
                  <c:v>133.735784</c:v>
                </c:pt>
                <c:pt idx="3036">
                  <c:v>133.70655199999999</c:v>
                </c:pt>
                <c:pt idx="3037">
                  <c:v>133.662002</c:v>
                </c:pt>
                <c:pt idx="3038">
                  <c:v>133.63140200000001</c:v>
                </c:pt>
                <c:pt idx="3039">
                  <c:v>133.60206199999999</c:v>
                </c:pt>
                <c:pt idx="3040">
                  <c:v>133.58467400000001</c:v>
                </c:pt>
                <c:pt idx="3041">
                  <c:v>133.55895200000001</c:v>
                </c:pt>
                <c:pt idx="3042">
                  <c:v>133.51798400000001</c:v>
                </c:pt>
                <c:pt idx="3043">
                  <c:v>133.487618</c:v>
                </c:pt>
                <c:pt idx="3044">
                  <c:v>133.45898</c:v>
                </c:pt>
                <c:pt idx="3045">
                  <c:v>133.441754</c:v>
                </c:pt>
                <c:pt idx="3046">
                  <c:v>133.41592399999999</c:v>
                </c:pt>
                <c:pt idx="3047">
                  <c:v>133.379042</c:v>
                </c:pt>
                <c:pt idx="3048">
                  <c:v>133.34334799999999</c:v>
                </c:pt>
                <c:pt idx="3049">
                  <c:v>133.315988</c:v>
                </c:pt>
                <c:pt idx="3050">
                  <c:v>133.29388399999999</c:v>
                </c:pt>
                <c:pt idx="3051">
                  <c:v>133.25684000000001</c:v>
                </c:pt>
                <c:pt idx="3052">
                  <c:v>133.237022</c:v>
                </c:pt>
                <c:pt idx="3053">
                  <c:v>133.20572000000001</c:v>
                </c:pt>
                <c:pt idx="3054">
                  <c:v>133.17214999999999</c:v>
                </c:pt>
                <c:pt idx="3055">
                  <c:v>133.14666199999999</c:v>
                </c:pt>
                <c:pt idx="3056">
                  <c:v>133.11086</c:v>
                </c:pt>
                <c:pt idx="3057">
                  <c:v>133.07644400000001</c:v>
                </c:pt>
                <c:pt idx="3058">
                  <c:v>133.06490600000001</c:v>
                </c:pt>
                <c:pt idx="3059">
                  <c:v>133.027232</c:v>
                </c:pt>
                <c:pt idx="3060">
                  <c:v>132.99409399999999</c:v>
                </c:pt>
                <c:pt idx="3061">
                  <c:v>132.96862400000001</c:v>
                </c:pt>
                <c:pt idx="3062">
                  <c:v>132.94106600000001</c:v>
                </c:pt>
                <c:pt idx="3063">
                  <c:v>132.91235599999999</c:v>
                </c:pt>
                <c:pt idx="3064">
                  <c:v>132.87194600000001</c:v>
                </c:pt>
                <c:pt idx="3065">
                  <c:v>132.84238999999999</c:v>
                </c:pt>
                <c:pt idx="3066">
                  <c:v>132.816272</c:v>
                </c:pt>
                <c:pt idx="3067">
                  <c:v>132.79443800000001</c:v>
                </c:pt>
                <c:pt idx="3068">
                  <c:v>132.77917400000001</c:v>
                </c:pt>
                <c:pt idx="3069">
                  <c:v>132.73829599999999</c:v>
                </c:pt>
                <c:pt idx="3070">
                  <c:v>132.71347399999999</c:v>
                </c:pt>
                <c:pt idx="3071">
                  <c:v>132.680984</c:v>
                </c:pt>
                <c:pt idx="3072">
                  <c:v>132.65402</c:v>
                </c:pt>
                <c:pt idx="3073">
                  <c:v>132.616544</c:v>
                </c:pt>
                <c:pt idx="3074">
                  <c:v>132.58164199999999</c:v>
                </c:pt>
                <c:pt idx="3075">
                  <c:v>132.570392</c:v>
                </c:pt>
                <c:pt idx="3076">
                  <c:v>132.538712</c:v>
                </c:pt>
                <c:pt idx="3077">
                  <c:v>132.502262</c:v>
                </c:pt>
                <c:pt idx="3078">
                  <c:v>132.481292</c:v>
                </c:pt>
                <c:pt idx="3079">
                  <c:v>132.45510200000001</c:v>
                </c:pt>
                <c:pt idx="3080">
                  <c:v>132.43231399999999</c:v>
                </c:pt>
                <c:pt idx="3081">
                  <c:v>132.401354</c:v>
                </c:pt>
                <c:pt idx="3082">
                  <c:v>132.36945800000001</c:v>
                </c:pt>
                <c:pt idx="3083">
                  <c:v>132.33948799999999</c:v>
                </c:pt>
                <c:pt idx="3084">
                  <c:v>132.306026</c:v>
                </c:pt>
                <c:pt idx="3085">
                  <c:v>132.2843</c:v>
                </c:pt>
                <c:pt idx="3086">
                  <c:v>132.25107199999999</c:v>
                </c:pt>
                <c:pt idx="3087">
                  <c:v>132.213866</c:v>
                </c:pt>
                <c:pt idx="3088">
                  <c:v>132.189764</c:v>
                </c:pt>
                <c:pt idx="3089">
                  <c:v>132.159254</c:v>
                </c:pt>
                <c:pt idx="3090">
                  <c:v>132.126656</c:v>
                </c:pt>
                <c:pt idx="3091">
                  <c:v>132.09702799999999</c:v>
                </c:pt>
                <c:pt idx="3092">
                  <c:v>132.068228</c:v>
                </c:pt>
                <c:pt idx="3093">
                  <c:v>132.03572</c:v>
                </c:pt>
                <c:pt idx="3094">
                  <c:v>132.02810600000001</c:v>
                </c:pt>
                <c:pt idx="3095">
                  <c:v>131.99880200000001</c:v>
                </c:pt>
                <c:pt idx="3096">
                  <c:v>131.96633</c:v>
                </c:pt>
                <c:pt idx="3097">
                  <c:v>131.93079800000001</c:v>
                </c:pt>
                <c:pt idx="3098">
                  <c:v>131.91436400000001</c:v>
                </c:pt>
                <c:pt idx="3099">
                  <c:v>131.88923600000001</c:v>
                </c:pt>
                <c:pt idx="3100">
                  <c:v>131.84960000000001</c:v>
                </c:pt>
                <c:pt idx="3101">
                  <c:v>131.813762</c:v>
                </c:pt>
                <c:pt idx="3102">
                  <c:v>131.80166600000001</c:v>
                </c:pt>
                <c:pt idx="3103">
                  <c:v>131.76442399999999</c:v>
                </c:pt>
                <c:pt idx="3104">
                  <c:v>131.73038600000001</c:v>
                </c:pt>
                <c:pt idx="3105">
                  <c:v>131.71472600000001</c:v>
                </c:pt>
                <c:pt idx="3106">
                  <c:v>131.69591600000001</c:v>
                </c:pt>
                <c:pt idx="3107">
                  <c:v>131.655362</c:v>
                </c:pt>
                <c:pt idx="3108">
                  <c:v>131.61794</c:v>
                </c:pt>
                <c:pt idx="3109">
                  <c:v>131.59637599999999</c:v>
                </c:pt>
                <c:pt idx="3110">
                  <c:v>131.56849399999999</c:v>
                </c:pt>
                <c:pt idx="3111">
                  <c:v>131.54729</c:v>
                </c:pt>
                <c:pt idx="3112">
                  <c:v>131.52100999999999</c:v>
                </c:pt>
                <c:pt idx="3113">
                  <c:v>131.48976200000001</c:v>
                </c:pt>
                <c:pt idx="3114">
                  <c:v>131.44951399999999</c:v>
                </c:pt>
                <c:pt idx="3115">
                  <c:v>131.428382</c:v>
                </c:pt>
                <c:pt idx="3116">
                  <c:v>131.40357800000001</c:v>
                </c:pt>
                <c:pt idx="3117">
                  <c:v>131.37992600000001</c:v>
                </c:pt>
                <c:pt idx="3118">
                  <c:v>131.35067599999999</c:v>
                </c:pt>
                <c:pt idx="3119">
                  <c:v>131.312048</c:v>
                </c:pt>
                <c:pt idx="3120">
                  <c:v>131.285246</c:v>
                </c:pt>
                <c:pt idx="3121">
                  <c:v>131.254808</c:v>
                </c:pt>
                <c:pt idx="3122">
                  <c:v>131.227844</c:v>
                </c:pt>
                <c:pt idx="3123">
                  <c:v>131.19377</c:v>
                </c:pt>
                <c:pt idx="3124">
                  <c:v>131.171558</c:v>
                </c:pt>
                <c:pt idx="3125">
                  <c:v>131.14029199999999</c:v>
                </c:pt>
                <c:pt idx="3126">
                  <c:v>131.11034000000001</c:v>
                </c:pt>
                <c:pt idx="3127">
                  <c:v>131.09034199999999</c:v>
                </c:pt>
                <c:pt idx="3128">
                  <c:v>131.057042</c:v>
                </c:pt>
                <c:pt idx="3129">
                  <c:v>131.043902</c:v>
                </c:pt>
                <c:pt idx="3130">
                  <c:v>131.00977399999999</c:v>
                </c:pt>
                <c:pt idx="3131">
                  <c:v>130.97604200000001</c:v>
                </c:pt>
                <c:pt idx="3132">
                  <c:v>130.95706999999999</c:v>
                </c:pt>
                <c:pt idx="3133">
                  <c:v>130.93359799999999</c:v>
                </c:pt>
                <c:pt idx="3134">
                  <c:v>130.90333999999999</c:v>
                </c:pt>
                <c:pt idx="3135">
                  <c:v>130.86944600000001</c:v>
                </c:pt>
                <c:pt idx="3136">
                  <c:v>130.83920599999999</c:v>
                </c:pt>
                <c:pt idx="3137">
                  <c:v>130.803044</c:v>
                </c:pt>
                <c:pt idx="3138">
                  <c:v>130.77881600000001</c:v>
                </c:pt>
                <c:pt idx="3139">
                  <c:v>130.76137399999999</c:v>
                </c:pt>
                <c:pt idx="3140">
                  <c:v>130.73277200000001</c:v>
                </c:pt>
                <c:pt idx="3141">
                  <c:v>130.692938</c:v>
                </c:pt>
                <c:pt idx="3142">
                  <c:v>130.65915200000001</c:v>
                </c:pt>
                <c:pt idx="3143">
                  <c:v>130.64660599999999</c:v>
                </c:pt>
                <c:pt idx="3144">
                  <c:v>130.61386400000001</c:v>
                </c:pt>
                <c:pt idx="3145">
                  <c:v>130.577684</c:v>
                </c:pt>
                <c:pt idx="3146">
                  <c:v>130.547192</c:v>
                </c:pt>
                <c:pt idx="3147">
                  <c:v>130.52998400000001</c:v>
                </c:pt>
                <c:pt idx="3148">
                  <c:v>130.50465800000001</c:v>
                </c:pt>
                <c:pt idx="3149">
                  <c:v>130.47666799999999</c:v>
                </c:pt>
                <c:pt idx="3150">
                  <c:v>130.45071200000001</c:v>
                </c:pt>
                <c:pt idx="3151">
                  <c:v>130.41382999999999</c:v>
                </c:pt>
                <c:pt idx="3152">
                  <c:v>130.38422</c:v>
                </c:pt>
                <c:pt idx="3153">
                  <c:v>130.34958800000001</c:v>
                </c:pt>
                <c:pt idx="3154">
                  <c:v>130.32176000000001</c:v>
                </c:pt>
                <c:pt idx="3155">
                  <c:v>130.29841400000001</c:v>
                </c:pt>
                <c:pt idx="3156">
                  <c:v>130.27037000000001</c:v>
                </c:pt>
                <c:pt idx="3157">
                  <c:v>130.23293000000001</c:v>
                </c:pt>
                <c:pt idx="3158">
                  <c:v>130.22639599999999</c:v>
                </c:pt>
                <c:pt idx="3159">
                  <c:v>130.19144</c:v>
                </c:pt>
                <c:pt idx="3160">
                  <c:v>130.152218</c:v>
                </c:pt>
                <c:pt idx="3161">
                  <c:v>130.13861</c:v>
                </c:pt>
                <c:pt idx="3162">
                  <c:v>130.10469800000001</c:v>
                </c:pt>
                <c:pt idx="3163">
                  <c:v>130.06587200000001</c:v>
                </c:pt>
                <c:pt idx="3164">
                  <c:v>130.04132000000001</c:v>
                </c:pt>
                <c:pt idx="3165">
                  <c:v>130.01889199999999</c:v>
                </c:pt>
                <c:pt idx="3166">
                  <c:v>130.00684999999999</c:v>
                </c:pt>
                <c:pt idx="3167">
                  <c:v>129.968582</c:v>
                </c:pt>
                <c:pt idx="3168">
                  <c:v>129.93611000000001</c:v>
                </c:pt>
                <c:pt idx="3169">
                  <c:v>129.92066600000001</c:v>
                </c:pt>
                <c:pt idx="3170">
                  <c:v>129.88104799999999</c:v>
                </c:pt>
                <c:pt idx="3171">
                  <c:v>129.85692800000001</c:v>
                </c:pt>
                <c:pt idx="3172">
                  <c:v>129.83813599999999</c:v>
                </c:pt>
                <c:pt idx="3173">
                  <c:v>129.808706</c:v>
                </c:pt>
                <c:pt idx="3174">
                  <c:v>129.78107600000001</c:v>
                </c:pt>
                <c:pt idx="3175">
                  <c:v>129.751484</c:v>
                </c:pt>
                <c:pt idx="3176">
                  <c:v>129.72797600000001</c:v>
                </c:pt>
                <c:pt idx="3177">
                  <c:v>129.694118</c:v>
                </c:pt>
                <c:pt idx="3178">
                  <c:v>129.65912599999999</c:v>
                </c:pt>
                <c:pt idx="3179">
                  <c:v>129.65381600000001</c:v>
                </c:pt>
                <c:pt idx="3180">
                  <c:v>129.63106400000001</c:v>
                </c:pt>
                <c:pt idx="3181">
                  <c:v>129.577586</c:v>
                </c:pt>
                <c:pt idx="3182">
                  <c:v>129.54920000000001</c:v>
                </c:pt>
                <c:pt idx="3183">
                  <c:v>129.539984</c:v>
                </c:pt>
                <c:pt idx="3184">
                  <c:v>129.51476600000001</c:v>
                </c:pt>
                <c:pt idx="3185">
                  <c:v>129.48159200000001</c:v>
                </c:pt>
                <c:pt idx="3186">
                  <c:v>129.46279999999999</c:v>
                </c:pt>
                <c:pt idx="3187">
                  <c:v>129.434864</c:v>
                </c:pt>
                <c:pt idx="3188">
                  <c:v>129.406496</c:v>
                </c:pt>
                <c:pt idx="3189">
                  <c:v>129.37280000000001</c:v>
                </c:pt>
                <c:pt idx="3190">
                  <c:v>129.335252</c:v>
                </c:pt>
                <c:pt idx="3191">
                  <c:v>129.30600200000001</c:v>
                </c:pt>
                <c:pt idx="3192">
                  <c:v>129.29198</c:v>
                </c:pt>
                <c:pt idx="3193">
                  <c:v>129.258194</c:v>
                </c:pt>
                <c:pt idx="3194">
                  <c:v>129.23951</c:v>
                </c:pt>
                <c:pt idx="3195">
                  <c:v>129.216722</c:v>
                </c:pt>
                <c:pt idx="3196">
                  <c:v>129.17629400000001</c:v>
                </c:pt>
                <c:pt idx="3197">
                  <c:v>129.15215599999999</c:v>
                </c:pt>
                <c:pt idx="3198">
                  <c:v>129.114878</c:v>
                </c:pt>
                <c:pt idx="3199">
                  <c:v>129.088382</c:v>
                </c:pt>
                <c:pt idx="3200">
                  <c:v>129.049556</c:v>
                </c:pt>
                <c:pt idx="3201">
                  <c:v>129.03859399999999</c:v>
                </c:pt>
                <c:pt idx="3202">
                  <c:v>129.01346599999999</c:v>
                </c:pt>
                <c:pt idx="3203">
                  <c:v>128.987168</c:v>
                </c:pt>
                <c:pt idx="3204">
                  <c:v>128.952212</c:v>
                </c:pt>
                <c:pt idx="3205">
                  <c:v>128.92803799999999</c:v>
                </c:pt>
                <c:pt idx="3206">
                  <c:v>128.92361</c:v>
                </c:pt>
                <c:pt idx="3207">
                  <c:v>128.89058</c:v>
                </c:pt>
                <c:pt idx="3208">
                  <c:v>128.85371599999999</c:v>
                </c:pt>
                <c:pt idx="3209">
                  <c:v>128.83767800000001</c:v>
                </c:pt>
                <c:pt idx="3210">
                  <c:v>128.801444</c:v>
                </c:pt>
                <c:pt idx="3211">
                  <c:v>128.76832400000001</c:v>
                </c:pt>
                <c:pt idx="3212">
                  <c:v>128.75739799999999</c:v>
                </c:pt>
                <c:pt idx="3213">
                  <c:v>128.73104599999999</c:v>
                </c:pt>
                <c:pt idx="3214">
                  <c:v>128.69029399999999</c:v>
                </c:pt>
                <c:pt idx="3215">
                  <c:v>128.66383400000001</c:v>
                </c:pt>
                <c:pt idx="3216">
                  <c:v>128.64111800000001</c:v>
                </c:pt>
                <c:pt idx="3217">
                  <c:v>128.60718800000001</c:v>
                </c:pt>
                <c:pt idx="3218">
                  <c:v>128.56913599999999</c:v>
                </c:pt>
                <c:pt idx="3219">
                  <c:v>128.55691400000001</c:v>
                </c:pt>
                <c:pt idx="3220">
                  <c:v>128.538374</c:v>
                </c:pt>
                <c:pt idx="3221">
                  <c:v>128.50116800000001</c:v>
                </c:pt>
                <c:pt idx="3222">
                  <c:v>128.47569799999999</c:v>
                </c:pt>
                <c:pt idx="3223">
                  <c:v>128.445278</c:v>
                </c:pt>
                <c:pt idx="3224">
                  <c:v>128.41777400000001</c:v>
                </c:pt>
                <c:pt idx="3225">
                  <c:v>128.39444599999999</c:v>
                </c:pt>
                <c:pt idx="3226">
                  <c:v>128.373998</c:v>
                </c:pt>
                <c:pt idx="3227">
                  <c:v>128.3432</c:v>
                </c:pt>
                <c:pt idx="3228">
                  <c:v>128.30260999999999</c:v>
                </c:pt>
                <c:pt idx="3229">
                  <c:v>128.27719400000001</c:v>
                </c:pt>
                <c:pt idx="3230">
                  <c:v>128.247962</c:v>
                </c:pt>
                <c:pt idx="3231">
                  <c:v>128.233634</c:v>
                </c:pt>
                <c:pt idx="3232">
                  <c:v>128.20695799999999</c:v>
                </c:pt>
                <c:pt idx="3233">
                  <c:v>128.17558399999999</c:v>
                </c:pt>
                <c:pt idx="3234">
                  <c:v>128.136236</c:v>
                </c:pt>
                <c:pt idx="3235">
                  <c:v>128.12100799999999</c:v>
                </c:pt>
                <c:pt idx="3236">
                  <c:v>128.09949800000001</c:v>
                </c:pt>
                <c:pt idx="3237">
                  <c:v>128.07472999999999</c:v>
                </c:pt>
                <c:pt idx="3238">
                  <c:v>128.04945799999999</c:v>
                </c:pt>
                <c:pt idx="3239">
                  <c:v>128.01223400000001</c:v>
                </c:pt>
                <c:pt idx="3240">
                  <c:v>127.982534</c:v>
                </c:pt>
                <c:pt idx="3241">
                  <c:v>127.955696</c:v>
                </c:pt>
                <c:pt idx="3242">
                  <c:v>127.929344</c:v>
                </c:pt>
                <c:pt idx="3243">
                  <c:v>127.910264</c:v>
                </c:pt>
                <c:pt idx="3244">
                  <c:v>127.87196</c:v>
                </c:pt>
                <c:pt idx="3245">
                  <c:v>127.85612</c:v>
                </c:pt>
                <c:pt idx="3246">
                  <c:v>127.82726599999999</c:v>
                </c:pt>
                <c:pt idx="3247">
                  <c:v>127.81976</c:v>
                </c:pt>
                <c:pt idx="3248">
                  <c:v>127.78079</c:v>
                </c:pt>
                <c:pt idx="3249">
                  <c:v>127.748012</c:v>
                </c:pt>
                <c:pt idx="3250">
                  <c:v>127.725008</c:v>
                </c:pt>
                <c:pt idx="3251">
                  <c:v>127.70187799999999</c:v>
                </c:pt>
                <c:pt idx="3252">
                  <c:v>127.661576</c:v>
                </c:pt>
                <c:pt idx="3253">
                  <c:v>127.631354</c:v>
                </c:pt>
                <c:pt idx="3254">
                  <c:v>127.602194</c:v>
                </c:pt>
                <c:pt idx="3255">
                  <c:v>127.59339199999999</c:v>
                </c:pt>
                <c:pt idx="3256">
                  <c:v>127.57145</c:v>
                </c:pt>
                <c:pt idx="3257">
                  <c:v>127.54284800000001</c:v>
                </c:pt>
                <c:pt idx="3258">
                  <c:v>127.51129400000001</c:v>
                </c:pt>
                <c:pt idx="3259">
                  <c:v>127.499792</c:v>
                </c:pt>
                <c:pt idx="3260">
                  <c:v>127.46526799999999</c:v>
                </c:pt>
                <c:pt idx="3261">
                  <c:v>127.431482</c:v>
                </c:pt>
                <c:pt idx="3262">
                  <c:v>127.40781200000001</c:v>
                </c:pt>
                <c:pt idx="3263">
                  <c:v>127.36814</c:v>
                </c:pt>
                <c:pt idx="3264">
                  <c:v>127.35644000000001</c:v>
                </c:pt>
                <c:pt idx="3265">
                  <c:v>127.329386</c:v>
                </c:pt>
                <c:pt idx="3266">
                  <c:v>127.288544</c:v>
                </c:pt>
                <c:pt idx="3267">
                  <c:v>127.26626</c:v>
                </c:pt>
                <c:pt idx="3268">
                  <c:v>127.258628</c:v>
                </c:pt>
                <c:pt idx="3269">
                  <c:v>127.21922600000001</c:v>
                </c:pt>
                <c:pt idx="3270">
                  <c:v>127.199642</c:v>
                </c:pt>
                <c:pt idx="3271">
                  <c:v>127.169096</c:v>
                </c:pt>
                <c:pt idx="3272">
                  <c:v>127.144004</c:v>
                </c:pt>
                <c:pt idx="3273">
                  <c:v>127.12388</c:v>
                </c:pt>
                <c:pt idx="3274">
                  <c:v>127.093154</c:v>
                </c:pt>
                <c:pt idx="3275">
                  <c:v>127.067126</c:v>
                </c:pt>
                <c:pt idx="3276">
                  <c:v>127.045418</c:v>
                </c:pt>
                <c:pt idx="3277">
                  <c:v>127.01039</c:v>
                </c:pt>
                <c:pt idx="3278">
                  <c:v>126.98159</c:v>
                </c:pt>
                <c:pt idx="3279">
                  <c:v>126.952322</c:v>
                </c:pt>
                <c:pt idx="3280">
                  <c:v>126.93497000000001</c:v>
                </c:pt>
                <c:pt idx="3281">
                  <c:v>126.916898</c:v>
                </c:pt>
                <c:pt idx="3282">
                  <c:v>126.88357999999999</c:v>
                </c:pt>
                <c:pt idx="3283">
                  <c:v>126.86512999999999</c:v>
                </c:pt>
                <c:pt idx="3284">
                  <c:v>126.82695200000001</c:v>
                </c:pt>
                <c:pt idx="3285">
                  <c:v>126.800078</c:v>
                </c:pt>
                <c:pt idx="3286">
                  <c:v>126.782492</c:v>
                </c:pt>
                <c:pt idx="3287">
                  <c:v>126.766688</c:v>
                </c:pt>
                <c:pt idx="3288">
                  <c:v>126.73363999999999</c:v>
                </c:pt>
                <c:pt idx="3289">
                  <c:v>126.685346</c:v>
                </c:pt>
                <c:pt idx="3290">
                  <c:v>126.675608</c:v>
                </c:pt>
                <c:pt idx="3291">
                  <c:v>126.651308</c:v>
                </c:pt>
                <c:pt idx="3292">
                  <c:v>126.63158</c:v>
                </c:pt>
                <c:pt idx="3293">
                  <c:v>126.60422</c:v>
                </c:pt>
                <c:pt idx="3294">
                  <c:v>126.568544</c:v>
                </c:pt>
                <c:pt idx="3295">
                  <c:v>126.539924</c:v>
                </c:pt>
                <c:pt idx="3296">
                  <c:v>126.52763</c:v>
                </c:pt>
                <c:pt idx="3297">
                  <c:v>126.49213399999999</c:v>
                </c:pt>
                <c:pt idx="3298">
                  <c:v>126.47586200000001</c:v>
                </c:pt>
                <c:pt idx="3299">
                  <c:v>126.443048</c:v>
                </c:pt>
                <c:pt idx="3300">
                  <c:v>126.41656999999999</c:v>
                </c:pt>
                <c:pt idx="3301">
                  <c:v>126.40523</c:v>
                </c:pt>
                <c:pt idx="3302">
                  <c:v>126.370418</c:v>
                </c:pt>
                <c:pt idx="3303">
                  <c:v>126.33463399999999</c:v>
                </c:pt>
                <c:pt idx="3304">
                  <c:v>126.32432</c:v>
                </c:pt>
                <c:pt idx="3305">
                  <c:v>126.29400800000001</c:v>
                </c:pt>
                <c:pt idx="3306">
                  <c:v>126.253598</c:v>
                </c:pt>
                <c:pt idx="3307">
                  <c:v>126.232844</c:v>
                </c:pt>
                <c:pt idx="3308">
                  <c:v>126.21460999999999</c:v>
                </c:pt>
                <c:pt idx="3309">
                  <c:v>126.177674</c:v>
                </c:pt>
                <c:pt idx="3310">
                  <c:v>126.153464</c:v>
                </c:pt>
                <c:pt idx="3311">
                  <c:v>126.124178</c:v>
                </c:pt>
                <c:pt idx="3312">
                  <c:v>126.099644</c:v>
                </c:pt>
                <c:pt idx="3313">
                  <c:v>126.08668400000001</c:v>
                </c:pt>
                <c:pt idx="3314">
                  <c:v>126.060098</c:v>
                </c:pt>
                <c:pt idx="3315">
                  <c:v>126.037454</c:v>
                </c:pt>
                <c:pt idx="3316">
                  <c:v>126.005954</c:v>
                </c:pt>
                <c:pt idx="3317">
                  <c:v>125.98147400000001</c:v>
                </c:pt>
                <c:pt idx="3318">
                  <c:v>125.952656</c:v>
                </c:pt>
                <c:pt idx="3319">
                  <c:v>125.92814</c:v>
                </c:pt>
                <c:pt idx="3320">
                  <c:v>125.911832</c:v>
                </c:pt>
                <c:pt idx="3321">
                  <c:v>125.87675</c:v>
                </c:pt>
                <c:pt idx="3322">
                  <c:v>125.855924</c:v>
                </c:pt>
                <c:pt idx="3323">
                  <c:v>125.842406</c:v>
                </c:pt>
                <c:pt idx="3324">
                  <c:v>125.813732</c:v>
                </c:pt>
                <c:pt idx="3325">
                  <c:v>125.77793</c:v>
                </c:pt>
                <c:pt idx="3326">
                  <c:v>125.75586199999999</c:v>
                </c:pt>
                <c:pt idx="3327">
                  <c:v>125.7251</c:v>
                </c:pt>
                <c:pt idx="3328">
                  <c:v>125.70556999999999</c:v>
                </c:pt>
                <c:pt idx="3329">
                  <c:v>125.695184</c:v>
                </c:pt>
                <c:pt idx="3330">
                  <c:v>125.657978</c:v>
                </c:pt>
                <c:pt idx="3331">
                  <c:v>125.634866</c:v>
                </c:pt>
                <c:pt idx="3332">
                  <c:v>125.61173599999999</c:v>
                </c:pt>
                <c:pt idx="3333">
                  <c:v>125.578472</c:v>
                </c:pt>
                <c:pt idx="3334">
                  <c:v>125.547746</c:v>
                </c:pt>
                <c:pt idx="3335">
                  <c:v>125.520854</c:v>
                </c:pt>
                <c:pt idx="3336">
                  <c:v>125.503574</c:v>
                </c:pt>
                <c:pt idx="3337">
                  <c:v>125.490236</c:v>
                </c:pt>
                <c:pt idx="3338">
                  <c:v>125.449916</c:v>
                </c:pt>
                <c:pt idx="3339">
                  <c:v>125.410082</c:v>
                </c:pt>
                <c:pt idx="3340">
                  <c:v>125.390624</c:v>
                </c:pt>
                <c:pt idx="3341">
                  <c:v>125.372354</c:v>
                </c:pt>
                <c:pt idx="3342">
                  <c:v>125.36239999999999</c:v>
                </c:pt>
                <c:pt idx="3343">
                  <c:v>125.33457199999999</c:v>
                </c:pt>
                <c:pt idx="3344">
                  <c:v>125.291102</c:v>
                </c:pt>
                <c:pt idx="3345">
                  <c:v>125.26943</c:v>
                </c:pt>
                <c:pt idx="3346">
                  <c:v>125.25184400000001</c:v>
                </c:pt>
                <c:pt idx="3347">
                  <c:v>125.22695</c:v>
                </c:pt>
                <c:pt idx="3348">
                  <c:v>125.19408199999999</c:v>
                </c:pt>
                <c:pt idx="3349">
                  <c:v>125.16434599999999</c:v>
                </c:pt>
                <c:pt idx="3350">
                  <c:v>125.14089199999999</c:v>
                </c:pt>
                <c:pt idx="3351">
                  <c:v>125.122586</c:v>
                </c:pt>
                <c:pt idx="3352">
                  <c:v>125.093408</c:v>
                </c:pt>
                <c:pt idx="3353">
                  <c:v>125.061044</c:v>
                </c:pt>
                <c:pt idx="3354">
                  <c:v>125.04459199999999</c:v>
                </c:pt>
                <c:pt idx="3355">
                  <c:v>125.019302</c:v>
                </c:pt>
                <c:pt idx="3356">
                  <c:v>124.99840399999999</c:v>
                </c:pt>
                <c:pt idx="3357">
                  <c:v>124.97684</c:v>
                </c:pt>
                <c:pt idx="3358">
                  <c:v>124.953638</c:v>
                </c:pt>
                <c:pt idx="3359">
                  <c:v>124.910816</c:v>
                </c:pt>
                <c:pt idx="3360">
                  <c:v>124.881062</c:v>
                </c:pt>
                <c:pt idx="3361">
                  <c:v>124.868264</c:v>
                </c:pt>
                <c:pt idx="3362">
                  <c:v>124.850048</c:v>
                </c:pt>
                <c:pt idx="3363">
                  <c:v>124.81755800000001</c:v>
                </c:pt>
                <c:pt idx="3364">
                  <c:v>124.788578</c:v>
                </c:pt>
                <c:pt idx="3365">
                  <c:v>124.76039</c:v>
                </c:pt>
                <c:pt idx="3366">
                  <c:v>124.729358</c:v>
                </c:pt>
                <c:pt idx="3367">
                  <c:v>124.718414</c:v>
                </c:pt>
                <c:pt idx="3368">
                  <c:v>124.691198</c:v>
                </c:pt>
                <c:pt idx="3369">
                  <c:v>124.667492</c:v>
                </c:pt>
                <c:pt idx="3370">
                  <c:v>124.64668399999999</c:v>
                </c:pt>
                <c:pt idx="3371">
                  <c:v>124.616264</c:v>
                </c:pt>
                <c:pt idx="3372">
                  <c:v>124.589786</c:v>
                </c:pt>
                <c:pt idx="3373">
                  <c:v>124.56131000000001</c:v>
                </c:pt>
                <c:pt idx="3374">
                  <c:v>124.534994</c:v>
                </c:pt>
                <c:pt idx="3375">
                  <c:v>124.517786</c:v>
                </c:pt>
                <c:pt idx="3376">
                  <c:v>124.49561</c:v>
                </c:pt>
                <c:pt idx="3377">
                  <c:v>124.468538</c:v>
                </c:pt>
                <c:pt idx="3378">
                  <c:v>124.442474</c:v>
                </c:pt>
                <c:pt idx="3379">
                  <c:v>124.418318</c:v>
                </c:pt>
                <c:pt idx="3380">
                  <c:v>124.3841</c:v>
                </c:pt>
                <c:pt idx="3381">
                  <c:v>124.36460599999999</c:v>
                </c:pt>
                <c:pt idx="3382">
                  <c:v>124.34543600000001</c:v>
                </c:pt>
                <c:pt idx="3383">
                  <c:v>124.312118</c:v>
                </c:pt>
                <c:pt idx="3384">
                  <c:v>124.280618</c:v>
                </c:pt>
                <c:pt idx="3385">
                  <c:v>124.269188</c:v>
                </c:pt>
                <c:pt idx="3386">
                  <c:v>124.245482</c:v>
                </c:pt>
                <c:pt idx="3387">
                  <c:v>124.22174</c:v>
                </c:pt>
                <c:pt idx="3388">
                  <c:v>124.203974</c:v>
                </c:pt>
                <c:pt idx="3389">
                  <c:v>124.175606</c:v>
                </c:pt>
                <c:pt idx="3390">
                  <c:v>124.15312400000001</c:v>
                </c:pt>
                <c:pt idx="3391">
                  <c:v>124.11608</c:v>
                </c:pt>
                <c:pt idx="3392">
                  <c:v>124.084166</c:v>
                </c:pt>
                <c:pt idx="3393">
                  <c:v>124.059578</c:v>
                </c:pt>
                <c:pt idx="3394">
                  <c:v>124.046024</c:v>
                </c:pt>
                <c:pt idx="3395">
                  <c:v>124.021004</c:v>
                </c:pt>
                <c:pt idx="3396">
                  <c:v>123.992186</c:v>
                </c:pt>
                <c:pt idx="3397">
                  <c:v>123.983816</c:v>
                </c:pt>
                <c:pt idx="3398">
                  <c:v>123.938042</c:v>
                </c:pt>
                <c:pt idx="3399">
                  <c:v>123.91059199999999</c:v>
                </c:pt>
                <c:pt idx="3400">
                  <c:v>123.890738</c:v>
                </c:pt>
                <c:pt idx="3401">
                  <c:v>123.86150600000001</c:v>
                </c:pt>
                <c:pt idx="3402">
                  <c:v>123.82993399999999</c:v>
                </c:pt>
                <c:pt idx="3403">
                  <c:v>123.816542</c:v>
                </c:pt>
                <c:pt idx="3404">
                  <c:v>123.80984599999999</c:v>
                </c:pt>
                <c:pt idx="3405">
                  <c:v>123.778364</c:v>
                </c:pt>
                <c:pt idx="3406">
                  <c:v>123.753362</c:v>
                </c:pt>
                <c:pt idx="3407">
                  <c:v>123.71883800000001</c:v>
                </c:pt>
                <c:pt idx="3408">
                  <c:v>123.704384</c:v>
                </c:pt>
                <c:pt idx="3409">
                  <c:v>123.680048</c:v>
                </c:pt>
                <c:pt idx="3410">
                  <c:v>123.654038</c:v>
                </c:pt>
                <c:pt idx="3411">
                  <c:v>123.630008</c:v>
                </c:pt>
                <c:pt idx="3412">
                  <c:v>123.59926400000001</c:v>
                </c:pt>
                <c:pt idx="3413">
                  <c:v>123.58106600000001</c:v>
                </c:pt>
                <c:pt idx="3414">
                  <c:v>123.56151800000001</c:v>
                </c:pt>
                <c:pt idx="3415">
                  <c:v>123.523826</c:v>
                </c:pt>
                <c:pt idx="3416">
                  <c:v>123.5012</c:v>
                </c:pt>
                <c:pt idx="3417">
                  <c:v>123.48213800000001</c:v>
                </c:pt>
                <c:pt idx="3418">
                  <c:v>123.45161</c:v>
                </c:pt>
                <c:pt idx="3419">
                  <c:v>123.444716</c:v>
                </c:pt>
                <c:pt idx="3420">
                  <c:v>123.40562</c:v>
                </c:pt>
                <c:pt idx="3421">
                  <c:v>123.38565800000001</c:v>
                </c:pt>
                <c:pt idx="3422">
                  <c:v>123.375272</c:v>
                </c:pt>
                <c:pt idx="3423">
                  <c:v>123.341072</c:v>
                </c:pt>
                <c:pt idx="3424">
                  <c:v>123.30356</c:v>
                </c:pt>
                <c:pt idx="3425">
                  <c:v>123.28854800000001</c:v>
                </c:pt>
                <c:pt idx="3426">
                  <c:v>123.26342</c:v>
                </c:pt>
                <c:pt idx="3427">
                  <c:v>123.22761800000001</c:v>
                </c:pt>
                <c:pt idx="3428">
                  <c:v>123.20977999999999</c:v>
                </c:pt>
                <c:pt idx="3429">
                  <c:v>123.182312</c:v>
                </c:pt>
                <c:pt idx="3430">
                  <c:v>123.15524000000001</c:v>
                </c:pt>
                <c:pt idx="3431">
                  <c:v>123.137528</c:v>
                </c:pt>
                <c:pt idx="3432">
                  <c:v>123.12440599999999</c:v>
                </c:pt>
                <c:pt idx="3433">
                  <c:v>123.09139399999999</c:v>
                </c:pt>
                <c:pt idx="3434">
                  <c:v>123.061532</c:v>
                </c:pt>
                <c:pt idx="3435">
                  <c:v>123.043316</c:v>
                </c:pt>
                <c:pt idx="3436">
                  <c:v>123.00962</c:v>
                </c:pt>
                <c:pt idx="3437">
                  <c:v>123.008036</c:v>
                </c:pt>
                <c:pt idx="3438">
                  <c:v>122.98325</c:v>
                </c:pt>
                <c:pt idx="3439">
                  <c:v>122.953046</c:v>
                </c:pt>
                <c:pt idx="3440">
                  <c:v>122.925146</c:v>
                </c:pt>
                <c:pt idx="3441">
                  <c:v>122.889002</c:v>
                </c:pt>
                <c:pt idx="3442">
                  <c:v>122.85942799999999</c:v>
                </c:pt>
                <c:pt idx="3443">
                  <c:v>122.837756</c:v>
                </c:pt>
                <c:pt idx="3444">
                  <c:v>122.823212</c:v>
                </c:pt>
                <c:pt idx="3445">
                  <c:v>122.807804</c:v>
                </c:pt>
                <c:pt idx="3446">
                  <c:v>122.79468199999999</c:v>
                </c:pt>
                <c:pt idx="3447">
                  <c:v>122.75612599999999</c:v>
                </c:pt>
                <c:pt idx="3448">
                  <c:v>122.744714</c:v>
                </c:pt>
                <c:pt idx="3449">
                  <c:v>122.716508</c:v>
                </c:pt>
                <c:pt idx="3450">
                  <c:v>122.691506</c:v>
                </c:pt>
                <c:pt idx="3451">
                  <c:v>122.668142</c:v>
                </c:pt>
                <c:pt idx="3452">
                  <c:v>122.62739000000001</c:v>
                </c:pt>
                <c:pt idx="3453">
                  <c:v>122.603036</c:v>
                </c:pt>
                <c:pt idx="3454">
                  <c:v>122.588114</c:v>
                </c:pt>
                <c:pt idx="3455">
                  <c:v>122.562518</c:v>
                </c:pt>
                <c:pt idx="3456">
                  <c:v>122.53654400000001</c:v>
                </c:pt>
                <c:pt idx="3457">
                  <c:v>122.51026400000001</c:v>
                </c:pt>
                <c:pt idx="3458">
                  <c:v>122.498672</c:v>
                </c:pt>
                <c:pt idx="3459">
                  <c:v>122.48970799999999</c:v>
                </c:pt>
                <c:pt idx="3460">
                  <c:v>122.459774</c:v>
                </c:pt>
                <c:pt idx="3461">
                  <c:v>122.42534000000001</c:v>
                </c:pt>
                <c:pt idx="3462">
                  <c:v>122.391662</c:v>
                </c:pt>
                <c:pt idx="3463">
                  <c:v>122.37367999999999</c:v>
                </c:pt>
                <c:pt idx="3464">
                  <c:v>122.350154</c:v>
                </c:pt>
                <c:pt idx="3465">
                  <c:v>122.327384</c:v>
                </c:pt>
                <c:pt idx="3466">
                  <c:v>122.30537</c:v>
                </c:pt>
                <c:pt idx="3467">
                  <c:v>122.277272</c:v>
                </c:pt>
                <c:pt idx="3468">
                  <c:v>122.25819199999999</c:v>
                </c:pt>
                <c:pt idx="3469">
                  <c:v>122.237258</c:v>
                </c:pt>
                <c:pt idx="3470">
                  <c:v>122.20439</c:v>
                </c:pt>
                <c:pt idx="3471">
                  <c:v>122.18648</c:v>
                </c:pt>
                <c:pt idx="3472">
                  <c:v>122.17290800000001</c:v>
                </c:pt>
                <c:pt idx="3473">
                  <c:v>122.14418000000001</c:v>
                </c:pt>
                <c:pt idx="3474">
                  <c:v>122.116028</c:v>
                </c:pt>
                <c:pt idx="3475">
                  <c:v>122.105012</c:v>
                </c:pt>
                <c:pt idx="3476">
                  <c:v>122.068382</c:v>
                </c:pt>
                <c:pt idx="3477">
                  <c:v>122.033102</c:v>
                </c:pt>
                <c:pt idx="3478">
                  <c:v>122.012654</c:v>
                </c:pt>
                <c:pt idx="3479">
                  <c:v>121.995986</c:v>
                </c:pt>
                <c:pt idx="3480">
                  <c:v>121.975556</c:v>
                </c:pt>
                <c:pt idx="3481">
                  <c:v>121.952606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2-AAC9-4D57-8A62-B84F2E026826}"/>
            </c:ext>
          </c:extLst>
        </c:ser>
        <c:ser>
          <c:idx val="3"/>
          <c:order val="3"/>
          <c:tx>
            <c:strRef>
              <c:f>'8-17-2022 2-45-38 PM'!$E$1</c:f>
              <c:strCache>
                <c:ptCount val="1"/>
                <c:pt idx="0">
                  <c:v>TC4</c:v>
                </c:pt>
              </c:strCache>
            </c:strRef>
          </c:tx>
          <c:spPr>
            <a:ln w="19050" cap="rnd">
              <a:solidFill>
                <a:schemeClr val="accent4"/>
              </a:solidFill>
              <a:round/>
            </a:ln>
            <a:effectLst/>
          </c:spPr>
          <c:marker>
            <c:symbol val="none"/>
          </c:marker>
          <c:xVal>
            <c:strRef>
              <c:f>'8-17-2022 2-45-38 PM'!$A$2:$A$3483</c:f>
              <c:strCache>
                <c:ptCount val="3482"/>
                <c:pt idx="0">
                  <c:v>1.01</c:v>
                </c:pt>
                <c:pt idx="1">
                  <c:v>1.01</c:v>
                </c:pt>
                <c:pt idx="2">
                  <c:v>2.01</c:v>
                </c:pt>
                <c:pt idx="3">
                  <c:v>3.00</c:v>
                </c:pt>
                <c:pt idx="4">
                  <c:v>4.01</c:v>
                </c:pt>
                <c:pt idx="5">
                  <c:v>5.01</c:v>
                </c:pt>
                <c:pt idx="6">
                  <c:v>6.01</c:v>
                </c:pt>
                <c:pt idx="7">
                  <c:v>7.00</c:v>
                </c:pt>
                <c:pt idx="8">
                  <c:v>8.01</c:v>
                </c:pt>
                <c:pt idx="9">
                  <c:v>9.01</c:v>
                </c:pt>
                <c:pt idx="10">
                  <c:v>10.00</c:v>
                </c:pt>
                <c:pt idx="11">
                  <c:v>11.00</c:v>
                </c:pt>
                <c:pt idx="12">
                  <c:v>12.01</c:v>
                </c:pt>
                <c:pt idx="13">
                  <c:v>13.01</c:v>
                </c:pt>
                <c:pt idx="14">
                  <c:v>14.00</c:v>
                </c:pt>
                <c:pt idx="15">
                  <c:v>15.01</c:v>
                </c:pt>
                <c:pt idx="16">
                  <c:v>16.01</c:v>
                </c:pt>
                <c:pt idx="17">
                  <c:v>17.01</c:v>
                </c:pt>
                <c:pt idx="18">
                  <c:v>18.00</c:v>
                </c:pt>
                <c:pt idx="19">
                  <c:v>19.01</c:v>
                </c:pt>
                <c:pt idx="20">
                  <c:v>20.01</c:v>
                </c:pt>
                <c:pt idx="21">
                  <c:v>21.00</c:v>
                </c:pt>
                <c:pt idx="22">
                  <c:v>22.00</c:v>
                </c:pt>
                <c:pt idx="23">
                  <c:v>23.01</c:v>
                </c:pt>
                <c:pt idx="24">
                  <c:v>24.01</c:v>
                </c:pt>
                <c:pt idx="25">
                  <c:v>25.00</c:v>
                </c:pt>
                <c:pt idx="26">
                  <c:v>26.01</c:v>
                </c:pt>
                <c:pt idx="27">
                  <c:v>27.01</c:v>
                </c:pt>
                <c:pt idx="28">
                  <c:v>28.01</c:v>
                </c:pt>
                <c:pt idx="29">
                  <c:v>29.00</c:v>
                </c:pt>
                <c:pt idx="30">
                  <c:v>30.01</c:v>
                </c:pt>
                <c:pt idx="31">
                  <c:v>31.01</c:v>
                </c:pt>
                <c:pt idx="32">
                  <c:v>32.00</c:v>
                </c:pt>
                <c:pt idx="33">
                  <c:v>33.00</c:v>
                </c:pt>
                <c:pt idx="34">
                  <c:v>34.01</c:v>
                </c:pt>
                <c:pt idx="35">
                  <c:v>35.01</c:v>
                </c:pt>
                <c:pt idx="36">
                  <c:v>36.00</c:v>
                </c:pt>
                <c:pt idx="37">
                  <c:v>37.01</c:v>
                </c:pt>
                <c:pt idx="38">
                  <c:v>38.01</c:v>
                </c:pt>
                <c:pt idx="39">
                  <c:v>39.00</c:v>
                </c:pt>
                <c:pt idx="40">
                  <c:v>40.00</c:v>
                </c:pt>
                <c:pt idx="41">
                  <c:v>41.01</c:v>
                </c:pt>
                <c:pt idx="42">
                  <c:v>42.01</c:v>
                </c:pt>
                <c:pt idx="43">
                  <c:v>43.00</c:v>
                </c:pt>
                <c:pt idx="44">
                  <c:v>44.01</c:v>
                </c:pt>
                <c:pt idx="45">
                  <c:v>45.01</c:v>
                </c:pt>
                <c:pt idx="46">
                  <c:v>46.01</c:v>
                </c:pt>
                <c:pt idx="47">
                  <c:v>47.00</c:v>
                </c:pt>
                <c:pt idx="48">
                  <c:v>48.01</c:v>
                </c:pt>
                <c:pt idx="49">
                  <c:v>49.01</c:v>
                </c:pt>
                <c:pt idx="50">
                  <c:v>50.00</c:v>
                </c:pt>
                <c:pt idx="51">
                  <c:v>51.00</c:v>
                </c:pt>
                <c:pt idx="52">
                  <c:v>52.01</c:v>
                </c:pt>
                <c:pt idx="53">
                  <c:v>53.01</c:v>
                </c:pt>
                <c:pt idx="54">
                  <c:v>54.00</c:v>
                </c:pt>
                <c:pt idx="55">
                  <c:v>55.01</c:v>
                </c:pt>
                <c:pt idx="56">
                  <c:v>56.01</c:v>
                </c:pt>
                <c:pt idx="57">
                  <c:v>57.01</c:v>
                </c:pt>
                <c:pt idx="58">
                  <c:v>58.00</c:v>
                </c:pt>
                <c:pt idx="59">
                  <c:v>59.01</c:v>
                </c:pt>
                <c:pt idx="60">
                  <c:v>60.01</c:v>
                </c:pt>
                <c:pt idx="61">
                  <c:v>61.00</c:v>
                </c:pt>
                <c:pt idx="62">
                  <c:v>62.00</c:v>
                </c:pt>
                <c:pt idx="63">
                  <c:v>63.01</c:v>
                </c:pt>
                <c:pt idx="64">
                  <c:v>64.01</c:v>
                </c:pt>
                <c:pt idx="65">
                  <c:v>65.00</c:v>
                </c:pt>
                <c:pt idx="66">
                  <c:v>66.01</c:v>
                </c:pt>
                <c:pt idx="67">
                  <c:v>67.01</c:v>
                </c:pt>
                <c:pt idx="68">
                  <c:v>68.01</c:v>
                </c:pt>
                <c:pt idx="69">
                  <c:v>69.00</c:v>
                </c:pt>
                <c:pt idx="70">
                  <c:v>70.01</c:v>
                </c:pt>
                <c:pt idx="71">
                  <c:v>71.01</c:v>
                </c:pt>
                <c:pt idx="72">
                  <c:v>72.00</c:v>
                </c:pt>
                <c:pt idx="73">
                  <c:v>73.00</c:v>
                </c:pt>
                <c:pt idx="74">
                  <c:v>74.01</c:v>
                </c:pt>
                <c:pt idx="75">
                  <c:v>75.01</c:v>
                </c:pt>
                <c:pt idx="76">
                  <c:v>76.00</c:v>
                </c:pt>
                <c:pt idx="77">
                  <c:v>77.01</c:v>
                </c:pt>
                <c:pt idx="78">
                  <c:v>78.01</c:v>
                </c:pt>
                <c:pt idx="79">
                  <c:v>79.00</c:v>
                </c:pt>
                <c:pt idx="80">
                  <c:v>80.00</c:v>
                </c:pt>
                <c:pt idx="81">
                  <c:v>81.01</c:v>
                </c:pt>
                <c:pt idx="82">
                  <c:v>82.01</c:v>
                </c:pt>
                <c:pt idx="83">
                  <c:v>83.00</c:v>
                </c:pt>
                <c:pt idx="84">
                  <c:v>84.01</c:v>
                </c:pt>
                <c:pt idx="85">
                  <c:v>85.01</c:v>
                </c:pt>
                <c:pt idx="86">
                  <c:v>86.01</c:v>
                </c:pt>
                <c:pt idx="87">
                  <c:v>87.00</c:v>
                </c:pt>
                <c:pt idx="88">
                  <c:v>88.01</c:v>
                </c:pt>
                <c:pt idx="89">
                  <c:v>89.01</c:v>
                </c:pt>
                <c:pt idx="90">
                  <c:v>90.00</c:v>
                </c:pt>
                <c:pt idx="91">
                  <c:v>91.00</c:v>
                </c:pt>
                <c:pt idx="92">
                  <c:v>92.01</c:v>
                </c:pt>
                <c:pt idx="93">
                  <c:v>93.01</c:v>
                </c:pt>
                <c:pt idx="94">
                  <c:v>94.00</c:v>
                </c:pt>
                <c:pt idx="95">
                  <c:v>95.01</c:v>
                </c:pt>
                <c:pt idx="96">
                  <c:v>96.01</c:v>
                </c:pt>
                <c:pt idx="97">
                  <c:v>97.01</c:v>
                </c:pt>
                <c:pt idx="98">
                  <c:v>98.00</c:v>
                </c:pt>
                <c:pt idx="99">
                  <c:v>99.01</c:v>
                </c:pt>
                <c:pt idx="100">
                  <c:v>100.01</c:v>
                </c:pt>
                <c:pt idx="101">
                  <c:v>101.00</c:v>
                </c:pt>
                <c:pt idx="102">
                  <c:v>102.00</c:v>
                </c:pt>
                <c:pt idx="103">
                  <c:v>103.01</c:v>
                </c:pt>
                <c:pt idx="104">
                  <c:v>104.01</c:v>
                </c:pt>
                <c:pt idx="105">
                  <c:v>105.00</c:v>
                </c:pt>
                <c:pt idx="106">
                  <c:v>106.01</c:v>
                </c:pt>
                <c:pt idx="107">
                  <c:v>107.01</c:v>
                </c:pt>
                <c:pt idx="108">
                  <c:v>108.01</c:v>
                </c:pt>
                <c:pt idx="109">
                  <c:v>109.00</c:v>
                </c:pt>
                <c:pt idx="110">
                  <c:v>110.01</c:v>
                </c:pt>
                <c:pt idx="111">
                  <c:v>111.01</c:v>
                </c:pt>
                <c:pt idx="112">
                  <c:v>112.00</c:v>
                </c:pt>
                <c:pt idx="113">
                  <c:v>113.00</c:v>
                </c:pt>
                <c:pt idx="114">
                  <c:v>114.01</c:v>
                </c:pt>
                <c:pt idx="115">
                  <c:v>115.01</c:v>
                </c:pt>
                <c:pt idx="116">
                  <c:v>116.00</c:v>
                </c:pt>
                <c:pt idx="117">
                  <c:v>117.01</c:v>
                </c:pt>
                <c:pt idx="118">
                  <c:v>118.01</c:v>
                </c:pt>
                <c:pt idx="119">
                  <c:v>119.00</c:v>
                </c:pt>
                <c:pt idx="120">
                  <c:v>120.00</c:v>
                </c:pt>
                <c:pt idx="121">
                  <c:v>121.01</c:v>
                </c:pt>
                <c:pt idx="122">
                  <c:v>122.01</c:v>
                </c:pt>
                <c:pt idx="123">
                  <c:v>123.00</c:v>
                </c:pt>
                <c:pt idx="124">
                  <c:v>124.01</c:v>
                </c:pt>
                <c:pt idx="125">
                  <c:v>125.01</c:v>
                </c:pt>
                <c:pt idx="126">
                  <c:v>126.01</c:v>
                </c:pt>
                <c:pt idx="127">
                  <c:v>127.00</c:v>
                </c:pt>
                <c:pt idx="128">
                  <c:v>128.01</c:v>
                </c:pt>
                <c:pt idx="129">
                  <c:v>129.01</c:v>
                </c:pt>
                <c:pt idx="130">
                  <c:v>130.00</c:v>
                </c:pt>
                <c:pt idx="131">
                  <c:v>131.00</c:v>
                </c:pt>
                <c:pt idx="132">
                  <c:v>132.01</c:v>
                </c:pt>
                <c:pt idx="133">
                  <c:v>133.01</c:v>
                </c:pt>
                <c:pt idx="134">
                  <c:v>134.00</c:v>
                </c:pt>
                <c:pt idx="135">
                  <c:v>135.01</c:v>
                </c:pt>
                <c:pt idx="136">
                  <c:v>136.01</c:v>
                </c:pt>
                <c:pt idx="137">
                  <c:v>137.01</c:v>
                </c:pt>
                <c:pt idx="138">
                  <c:v>138.00</c:v>
                </c:pt>
                <c:pt idx="139">
                  <c:v>139.01</c:v>
                </c:pt>
                <c:pt idx="140">
                  <c:v>140.01</c:v>
                </c:pt>
                <c:pt idx="141">
                  <c:v>141.00</c:v>
                </c:pt>
                <c:pt idx="142">
                  <c:v>142.00</c:v>
                </c:pt>
                <c:pt idx="143">
                  <c:v>143.01</c:v>
                </c:pt>
                <c:pt idx="144">
                  <c:v>144.01</c:v>
                </c:pt>
                <c:pt idx="145">
                  <c:v>145.00</c:v>
                </c:pt>
                <c:pt idx="146">
                  <c:v>146.01</c:v>
                </c:pt>
                <c:pt idx="147">
                  <c:v>147.01</c:v>
                </c:pt>
                <c:pt idx="148">
                  <c:v>148.01</c:v>
                </c:pt>
                <c:pt idx="149">
                  <c:v>149.00</c:v>
                </c:pt>
                <c:pt idx="150">
                  <c:v>150.01</c:v>
                </c:pt>
                <c:pt idx="151">
                  <c:v>151.01</c:v>
                </c:pt>
                <c:pt idx="152">
                  <c:v>152.00</c:v>
                </c:pt>
                <c:pt idx="153">
                  <c:v>153.01</c:v>
                </c:pt>
                <c:pt idx="154">
                  <c:v>154.01</c:v>
                </c:pt>
                <c:pt idx="155">
                  <c:v>155.01</c:v>
                </c:pt>
                <c:pt idx="156">
                  <c:v>156.00</c:v>
                </c:pt>
                <c:pt idx="157">
                  <c:v>157.01</c:v>
                </c:pt>
                <c:pt idx="158">
                  <c:v>158.01</c:v>
                </c:pt>
                <c:pt idx="159">
                  <c:v>159.00</c:v>
                </c:pt>
                <c:pt idx="160">
                  <c:v>160.00</c:v>
                </c:pt>
                <c:pt idx="161">
                  <c:v>161.01</c:v>
                </c:pt>
                <c:pt idx="162">
                  <c:v>162.01</c:v>
                </c:pt>
                <c:pt idx="163">
                  <c:v>163.00</c:v>
                </c:pt>
                <c:pt idx="164">
                  <c:v>164.01</c:v>
                </c:pt>
                <c:pt idx="165">
                  <c:v>165.01</c:v>
                </c:pt>
                <c:pt idx="166">
                  <c:v>166.01</c:v>
                </c:pt>
                <c:pt idx="167">
                  <c:v>167.00</c:v>
                </c:pt>
                <c:pt idx="168">
                  <c:v>168.01</c:v>
                </c:pt>
                <c:pt idx="169">
                  <c:v>169.01</c:v>
                </c:pt>
                <c:pt idx="170">
                  <c:v>170.00</c:v>
                </c:pt>
                <c:pt idx="171">
                  <c:v>171.00</c:v>
                </c:pt>
                <c:pt idx="172">
                  <c:v>172.01</c:v>
                </c:pt>
                <c:pt idx="173">
                  <c:v>173.01</c:v>
                </c:pt>
                <c:pt idx="174">
                  <c:v>174.00</c:v>
                </c:pt>
                <c:pt idx="175">
                  <c:v>175.01</c:v>
                </c:pt>
                <c:pt idx="176">
                  <c:v>176.01</c:v>
                </c:pt>
                <c:pt idx="177">
                  <c:v>177.01</c:v>
                </c:pt>
                <c:pt idx="178">
                  <c:v>178.00</c:v>
                </c:pt>
                <c:pt idx="179">
                  <c:v>179.01</c:v>
                </c:pt>
                <c:pt idx="180">
                  <c:v>180.01</c:v>
                </c:pt>
                <c:pt idx="181">
                  <c:v>181.00</c:v>
                </c:pt>
                <c:pt idx="182">
                  <c:v>182.00</c:v>
                </c:pt>
                <c:pt idx="183">
                  <c:v>183.01</c:v>
                </c:pt>
                <c:pt idx="184">
                  <c:v>184.01</c:v>
                </c:pt>
                <c:pt idx="185">
                  <c:v>185.00</c:v>
                </c:pt>
                <c:pt idx="186">
                  <c:v>186.01</c:v>
                </c:pt>
                <c:pt idx="187">
                  <c:v>187.01</c:v>
                </c:pt>
                <c:pt idx="188">
                  <c:v>188.01</c:v>
                </c:pt>
                <c:pt idx="189">
                  <c:v>189.00</c:v>
                </c:pt>
                <c:pt idx="190">
                  <c:v>190.01</c:v>
                </c:pt>
                <c:pt idx="191">
                  <c:v>191.01</c:v>
                </c:pt>
                <c:pt idx="192">
                  <c:v>192.00</c:v>
                </c:pt>
                <c:pt idx="193">
                  <c:v>193.01</c:v>
                </c:pt>
                <c:pt idx="194">
                  <c:v>194.01</c:v>
                </c:pt>
                <c:pt idx="195">
                  <c:v>195.01</c:v>
                </c:pt>
                <c:pt idx="196">
                  <c:v>196.00</c:v>
                </c:pt>
                <c:pt idx="197">
                  <c:v>197.01</c:v>
                </c:pt>
                <c:pt idx="198">
                  <c:v>198.01</c:v>
                </c:pt>
                <c:pt idx="199">
                  <c:v>199.00</c:v>
                </c:pt>
                <c:pt idx="200">
                  <c:v>200.00</c:v>
                </c:pt>
                <c:pt idx="201">
                  <c:v>201.01</c:v>
                </c:pt>
                <c:pt idx="202">
                  <c:v>202.01</c:v>
                </c:pt>
                <c:pt idx="203">
                  <c:v>203.00</c:v>
                </c:pt>
                <c:pt idx="204">
                  <c:v>204.01</c:v>
                </c:pt>
                <c:pt idx="205">
                  <c:v>205.01</c:v>
                </c:pt>
                <c:pt idx="206">
                  <c:v>206.01</c:v>
                </c:pt>
                <c:pt idx="207">
                  <c:v>207.00</c:v>
                </c:pt>
                <c:pt idx="208">
                  <c:v>208.01</c:v>
                </c:pt>
                <c:pt idx="209">
                  <c:v>209.01</c:v>
                </c:pt>
                <c:pt idx="210">
                  <c:v>210.00</c:v>
                </c:pt>
                <c:pt idx="211">
                  <c:v>211.00</c:v>
                </c:pt>
                <c:pt idx="212">
                  <c:v>212.01</c:v>
                </c:pt>
                <c:pt idx="213">
                  <c:v>213.01</c:v>
                </c:pt>
                <c:pt idx="214">
                  <c:v>214.00</c:v>
                </c:pt>
                <c:pt idx="215">
                  <c:v>215.01</c:v>
                </c:pt>
                <c:pt idx="216">
                  <c:v>216.01</c:v>
                </c:pt>
                <c:pt idx="217">
                  <c:v>217.01</c:v>
                </c:pt>
                <c:pt idx="218">
                  <c:v>218.00</c:v>
                </c:pt>
                <c:pt idx="219">
                  <c:v>219.01</c:v>
                </c:pt>
                <c:pt idx="220">
                  <c:v>220.01</c:v>
                </c:pt>
                <c:pt idx="221">
                  <c:v>221.00</c:v>
                </c:pt>
                <c:pt idx="222">
                  <c:v>222.00</c:v>
                </c:pt>
                <c:pt idx="223">
                  <c:v>223.01</c:v>
                </c:pt>
                <c:pt idx="224">
                  <c:v>224.01</c:v>
                </c:pt>
                <c:pt idx="225">
                  <c:v>225.00</c:v>
                </c:pt>
                <c:pt idx="226">
                  <c:v>226.01</c:v>
                </c:pt>
                <c:pt idx="227">
                  <c:v>227.01</c:v>
                </c:pt>
                <c:pt idx="228">
                  <c:v>228.01</c:v>
                </c:pt>
                <c:pt idx="229">
                  <c:v>229.00</c:v>
                </c:pt>
                <c:pt idx="230">
                  <c:v>230.01</c:v>
                </c:pt>
                <c:pt idx="231">
                  <c:v>231.01</c:v>
                </c:pt>
                <c:pt idx="232">
                  <c:v>232.00</c:v>
                </c:pt>
                <c:pt idx="233">
                  <c:v>233.01</c:v>
                </c:pt>
                <c:pt idx="234">
                  <c:v>234.01</c:v>
                </c:pt>
                <c:pt idx="235">
                  <c:v>235.01</c:v>
                </c:pt>
                <c:pt idx="236">
                  <c:v>236.00</c:v>
                </c:pt>
                <c:pt idx="237">
                  <c:v>237.01</c:v>
                </c:pt>
                <c:pt idx="238">
                  <c:v>238.01</c:v>
                </c:pt>
                <c:pt idx="239">
                  <c:v>239.00</c:v>
                </c:pt>
                <c:pt idx="240">
                  <c:v>240.00</c:v>
                </c:pt>
                <c:pt idx="241">
                  <c:v>241.01</c:v>
                </c:pt>
                <c:pt idx="242">
                  <c:v>242.01</c:v>
                </c:pt>
                <c:pt idx="243">
                  <c:v>243.00</c:v>
                </c:pt>
                <c:pt idx="244">
                  <c:v>244.01</c:v>
                </c:pt>
                <c:pt idx="245">
                  <c:v>245.01</c:v>
                </c:pt>
                <c:pt idx="246">
                  <c:v>246.01</c:v>
                </c:pt>
                <c:pt idx="247">
                  <c:v>247.00</c:v>
                </c:pt>
                <c:pt idx="248">
                  <c:v>248.01</c:v>
                </c:pt>
                <c:pt idx="249">
                  <c:v>249.01</c:v>
                </c:pt>
                <c:pt idx="250">
                  <c:v>250.00</c:v>
                </c:pt>
                <c:pt idx="251">
                  <c:v>251.00</c:v>
                </c:pt>
                <c:pt idx="252">
                  <c:v>252.01</c:v>
                </c:pt>
                <c:pt idx="253">
                  <c:v>253.01</c:v>
                </c:pt>
                <c:pt idx="254">
                  <c:v>254.00</c:v>
                </c:pt>
                <c:pt idx="255">
                  <c:v>255.01</c:v>
                </c:pt>
                <c:pt idx="256">
                  <c:v>256.01</c:v>
                </c:pt>
                <c:pt idx="257">
                  <c:v>257.01</c:v>
                </c:pt>
                <c:pt idx="258">
                  <c:v>258.00</c:v>
                </c:pt>
                <c:pt idx="259">
                  <c:v>259.01</c:v>
                </c:pt>
                <c:pt idx="260">
                  <c:v>260.01</c:v>
                </c:pt>
                <c:pt idx="261">
                  <c:v>261.00</c:v>
                </c:pt>
                <c:pt idx="262">
                  <c:v>262.00</c:v>
                </c:pt>
                <c:pt idx="263">
                  <c:v>263.01</c:v>
                </c:pt>
                <c:pt idx="264">
                  <c:v>264.01</c:v>
                </c:pt>
                <c:pt idx="265">
                  <c:v>265.00</c:v>
                </c:pt>
                <c:pt idx="266">
                  <c:v>266.01</c:v>
                </c:pt>
                <c:pt idx="267">
                  <c:v>267.01</c:v>
                </c:pt>
                <c:pt idx="268">
                  <c:v>268.00</c:v>
                </c:pt>
                <c:pt idx="269">
                  <c:v>269.00</c:v>
                </c:pt>
                <c:pt idx="270">
                  <c:v>270.01</c:v>
                </c:pt>
                <c:pt idx="271">
                  <c:v>271.01</c:v>
                </c:pt>
                <c:pt idx="272">
                  <c:v>272.00</c:v>
                </c:pt>
                <c:pt idx="273">
                  <c:v>273.01</c:v>
                </c:pt>
                <c:pt idx="274">
                  <c:v>274.01</c:v>
                </c:pt>
                <c:pt idx="275">
                  <c:v>275.01</c:v>
                </c:pt>
                <c:pt idx="276">
                  <c:v>276.00</c:v>
                </c:pt>
                <c:pt idx="277">
                  <c:v>277.01</c:v>
                </c:pt>
                <c:pt idx="278">
                  <c:v>278.01</c:v>
                </c:pt>
                <c:pt idx="279">
                  <c:v>279.00</c:v>
                </c:pt>
                <c:pt idx="280">
                  <c:v>280.00</c:v>
                </c:pt>
                <c:pt idx="281">
                  <c:v>281.01</c:v>
                </c:pt>
                <c:pt idx="282">
                  <c:v>282.01</c:v>
                </c:pt>
                <c:pt idx="283">
                  <c:v>283.00</c:v>
                </c:pt>
                <c:pt idx="284">
                  <c:v>284.01</c:v>
                </c:pt>
                <c:pt idx="285">
                  <c:v>285.01</c:v>
                </c:pt>
                <c:pt idx="286">
                  <c:v>286.01</c:v>
                </c:pt>
                <c:pt idx="287">
                  <c:v>287.00</c:v>
                </c:pt>
                <c:pt idx="288">
                  <c:v>288.01</c:v>
                </c:pt>
                <c:pt idx="289">
                  <c:v>289.01</c:v>
                </c:pt>
                <c:pt idx="290">
                  <c:v>290.00</c:v>
                </c:pt>
                <c:pt idx="291">
                  <c:v>291.00</c:v>
                </c:pt>
                <c:pt idx="292">
                  <c:v>292.01</c:v>
                </c:pt>
                <c:pt idx="293">
                  <c:v>293.01</c:v>
                </c:pt>
                <c:pt idx="294">
                  <c:v>294.00</c:v>
                </c:pt>
                <c:pt idx="295">
                  <c:v>295.01</c:v>
                </c:pt>
                <c:pt idx="296">
                  <c:v>296.01</c:v>
                </c:pt>
                <c:pt idx="297">
                  <c:v>297.01</c:v>
                </c:pt>
                <c:pt idx="298">
                  <c:v>298.00</c:v>
                </c:pt>
                <c:pt idx="299">
                  <c:v>299.01</c:v>
                </c:pt>
                <c:pt idx="300">
                  <c:v>300.01</c:v>
                </c:pt>
                <c:pt idx="301">
                  <c:v>301.00</c:v>
                </c:pt>
                <c:pt idx="302">
                  <c:v>302.00</c:v>
                </c:pt>
                <c:pt idx="303">
                  <c:v>303.01</c:v>
                </c:pt>
                <c:pt idx="304">
                  <c:v>304.01</c:v>
                </c:pt>
                <c:pt idx="305">
                  <c:v>305.00</c:v>
                </c:pt>
                <c:pt idx="306">
                  <c:v>306.01</c:v>
                </c:pt>
                <c:pt idx="307">
                  <c:v>307.01</c:v>
                </c:pt>
                <c:pt idx="308">
                  <c:v>308.00</c:v>
                </c:pt>
                <c:pt idx="309">
                  <c:v>309.00</c:v>
                </c:pt>
                <c:pt idx="310">
                  <c:v>310.01</c:v>
                </c:pt>
                <c:pt idx="311">
                  <c:v>311.01</c:v>
                </c:pt>
                <c:pt idx="312">
                  <c:v>312.00</c:v>
                </c:pt>
                <c:pt idx="313">
                  <c:v>313.01</c:v>
                </c:pt>
                <c:pt idx="314">
                  <c:v>314.01</c:v>
                </c:pt>
                <c:pt idx="315">
                  <c:v>315.01</c:v>
                </c:pt>
                <c:pt idx="316">
                  <c:v>316.00</c:v>
                </c:pt>
                <c:pt idx="317">
                  <c:v>317.01</c:v>
                </c:pt>
                <c:pt idx="318">
                  <c:v>318.01</c:v>
                </c:pt>
                <c:pt idx="319">
                  <c:v>319.00</c:v>
                </c:pt>
                <c:pt idx="320">
                  <c:v>320.00</c:v>
                </c:pt>
                <c:pt idx="321">
                  <c:v>321.01</c:v>
                </c:pt>
                <c:pt idx="322">
                  <c:v>322.01</c:v>
                </c:pt>
                <c:pt idx="323">
                  <c:v>323.00</c:v>
                </c:pt>
                <c:pt idx="324">
                  <c:v>324.01</c:v>
                </c:pt>
                <c:pt idx="325">
                  <c:v>325.01</c:v>
                </c:pt>
                <c:pt idx="326">
                  <c:v>326.01</c:v>
                </c:pt>
                <c:pt idx="327">
                  <c:v>327.00</c:v>
                </c:pt>
                <c:pt idx="328">
                  <c:v>328.01</c:v>
                </c:pt>
                <c:pt idx="329">
                  <c:v>329.01</c:v>
                </c:pt>
                <c:pt idx="330">
                  <c:v>330.00</c:v>
                </c:pt>
                <c:pt idx="331">
                  <c:v>331.00</c:v>
                </c:pt>
                <c:pt idx="332">
                  <c:v>332.01</c:v>
                </c:pt>
                <c:pt idx="333">
                  <c:v>333.01</c:v>
                </c:pt>
                <c:pt idx="334">
                  <c:v>334.00</c:v>
                </c:pt>
                <c:pt idx="335">
                  <c:v>335.01</c:v>
                </c:pt>
                <c:pt idx="336">
                  <c:v>336.01</c:v>
                </c:pt>
                <c:pt idx="337">
                  <c:v>337.01</c:v>
                </c:pt>
                <c:pt idx="338">
                  <c:v>338.00</c:v>
                </c:pt>
                <c:pt idx="339">
                  <c:v>339.01</c:v>
                </c:pt>
                <c:pt idx="340">
                  <c:v>340.01</c:v>
                </c:pt>
                <c:pt idx="341">
                  <c:v>341.00</c:v>
                </c:pt>
                <c:pt idx="342">
                  <c:v>342.00</c:v>
                </c:pt>
                <c:pt idx="343">
                  <c:v>343.01</c:v>
                </c:pt>
                <c:pt idx="344">
                  <c:v>344.01</c:v>
                </c:pt>
                <c:pt idx="345">
                  <c:v>345.00</c:v>
                </c:pt>
                <c:pt idx="346">
                  <c:v>346.01</c:v>
                </c:pt>
                <c:pt idx="347">
                  <c:v>347.01</c:v>
                </c:pt>
                <c:pt idx="348">
                  <c:v>348.00</c:v>
                </c:pt>
                <c:pt idx="349">
                  <c:v>349.00</c:v>
                </c:pt>
                <c:pt idx="350">
                  <c:v>350.01</c:v>
                </c:pt>
                <c:pt idx="351">
                  <c:v>351.01</c:v>
                </c:pt>
                <c:pt idx="352">
                  <c:v>352.00</c:v>
                </c:pt>
                <c:pt idx="353">
                  <c:v>353.01</c:v>
                </c:pt>
                <c:pt idx="354">
                  <c:v>354.01</c:v>
                </c:pt>
                <c:pt idx="355">
                  <c:v>355.01</c:v>
                </c:pt>
                <c:pt idx="356">
                  <c:v>356.00</c:v>
                </c:pt>
                <c:pt idx="357">
                  <c:v>357.01</c:v>
                </c:pt>
                <c:pt idx="358">
                  <c:v>358.01</c:v>
                </c:pt>
                <c:pt idx="359">
                  <c:v>359.00</c:v>
                </c:pt>
                <c:pt idx="360">
                  <c:v>360.00</c:v>
                </c:pt>
                <c:pt idx="361">
                  <c:v>361.01</c:v>
                </c:pt>
                <c:pt idx="362">
                  <c:v>362.01</c:v>
                </c:pt>
                <c:pt idx="363">
                  <c:v>363.00</c:v>
                </c:pt>
                <c:pt idx="364">
                  <c:v>364.01</c:v>
                </c:pt>
                <c:pt idx="365">
                  <c:v>365.01</c:v>
                </c:pt>
                <c:pt idx="366">
                  <c:v>366.01</c:v>
                </c:pt>
                <c:pt idx="367">
                  <c:v>367.00</c:v>
                </c:pt>
                <c:pt idx="368">
                  <c:v>368.01</c:v>
                </c:pt>
                <c:pt idx="369">
                  <c:v>369.01</c:v>
                </c:pt>
                <c:pt idx="370">
                  <c:v>370.00</c:v>
                </c:pt>
                <c:pt idx="371">
                  <c:v>371.00</c:v>
                </c:pt>
                <c:pt idx="372">
                  <c:v>372.01</c:v>
                </c:pt>
                <c:pt idx="373">
                  <c:v>373.01</c:v>
                </c:pt>
                <c:pt idx="374">
                  <c:v>374.00</c:v>
                </c:pt>
                <c:pt idx="375">
                  <c:v>375.01</c:v>
                </c:pt>
                <c:pt idx="376">
                  <c:v>376.01</c:v>
                </c:pt>
                <c:pt idx="377">
                  <c:v>377.01</c:v>
                </c:pt>
                <c:pt idx="378">
                  <c:v>378.00</c:v>
                </c:pt>
                <c:pt idx="379">
                  <c:v>379.01</c:v>
                </c:pt>
                <c:pt idx="380">
                  <c:v>380.01</c:v>
                </c:pt>
                <c:pt idx="381">
                  <c:v>381.00</c:v>
                </c:pt>
                <c:pt idx="382">
                  <c:v>382.00</c:v>
                </c:pt>
                <c:pt idx="383">
                  <c:v>383.01</c:v>
                </c:pt>
                <c:pt idx="384">
                  <c:v>384.01</c:v>
                </c:pt>
                <c:pt idx="385">
                  <c:v>385.00</c:v>
                </c:pt>
                <c:pt idx="386">
                  <c:v>386.01</c:v>
                </c:pt>
                <c:pt idx="387">
                  <c:v>387.01</c:v>
                </c:pt>
                <c:pt idx="388">
                  <c:v>388.01</c:v>
                </c:pt>
                <c:pt idx="389">
                  <c:v>389.00</c:v>
                </c:pt>
                <c:pt idx="390">
                  <c:v>390.01</c:v>
                </c:pt>
                <c:pt idx="391">
                  <c:v>391.01</c:v>
                </c:pt>
                <c:pt idx="392">
                  <c:v>392.00</c:v>
                </c:pt>
                <c:pt idx="393">
                  <c:v>393.01</c:v>
                </c:pt>
                <c:pt idx="394">
                  <c:v>394.01</c:v>
                </c:pt>
                <c:pt idx="395">
                  <c:v>395.01</c:v>
                </c:pt>
                <c:pt idx="396">
                  <c:v>396.00</c:v>
                </c:pt>
                <c:pt idx="397">
                  <c:v>397.01</c:v>
                </c:pt>
                <c:pt idx="398">
                  <c:v>398.01</c:v>
                </c:pt>
                <c:pt idx="399">
                  <c:v>399.00</c:v>
                </c:pt>
                <c:pt idx="400">
                  <c:v>400.00</c:v>
                </c:pt>
                <c:pt idx="401">
                  <c:v>401.01</c:v>
                </c:pt>
                <c:pt idx="402">
                  <c:v>402.01</c:v>
                </c:pt>
                <c:pt idx="403">
                  <c:v>403.00</c:v>
                </c:pt>
                <c:pt idx="404">
                  <c:v>404.01</c:v>
                </c:pt>
                <c:pt idx="405">
                  <c:v>405.01</c:v>
                </c:pt>
                <c:pt idx="406">
                  <c:v>406.01</c:v>
                </c:pt>
                <c:pt idx="407">
                  <c:v>407.00</c:v>
                </c:pt>
                <c:pt idx="408">
                  <c:v>408.01</c:v>
                </c:pt>
                <c:pt idx="409">
                  <c:v>409.01</c:v>
                </c:pt>
                <c:pt idx="410">
                  <c:v>410.00</c:v>
                </c:pt>
                <c:pt idx="411">
                  <c:v>411.00</c:v>
                </c:pt>
                <c:pt idx="412">
                  <c:v>412.01</c:v>
                </c:pt>
                <c:pt idx="413">
                  <c:v>413.01</c:v>
                </c:pt>
                <c:pt idx="414">
                  <c:v>414.00</c:v>
                </c:pt>
                <c:pt idx="415">
                  <c:v>415.01</c:v>
                </c:pt>
                <c:pt idx="416">
                  <c:v>416.01</c:v>
                </c:pt>
                <c:pt idx="417">
                  <c:v>417.01</c:v>
                </c:pt>
                <c:pt idx="418">
                  <c:v>418.00</c:v>
                </c:pt>
                <c:pt idx="419">
                  <c:v>419.01</c:v>
                </c:pt>
                <c:pt idx="420">
                  <c:v>420.01</c:v>
                </c:pt>
                <c:pt idx="421">
                  <c:v>421.00</c:v>
                </c:pt>
                <c:pt idx="422">
                  <c:v>422.00</c:v>
                </c:pt>
                <c:pt idx="423">
                  <c:v>423.01</c:v>
                </c:pt>
                <c:pt idx="424">
                  <c:v>424.01</c:v>
                </c:pt>
                <c:pt idx="425">
                  <c:v>425.00</c:v>
                </c:pt>
                <c:pt idx="426">
                  <c:v>426.01</c:v>
                </c:pt>
                <c:pt idx="427">
                  <c:v>427.01</c:v>
                </c:pt>
                <c:pt idx="428">
                  <c:v>428.01</c:v>
                </c:pt>
                <c:pt idx="429">
                  <c:v>429.00</c:v>
                </c:pt>
                <c:pt idx="430">
                  <c:v>430.01</c:v>
                </c:pt>
                <c:pt idx="431">
                  <c:v>431.01</c:v>
                </c:pt>
                <c:pt idx="432">
                  <c:v>432.00</c:v>
                </c:pt>
                <c:pt idx="433">
                  <c:v>433.01</c:v>
                </c:pt>
                <c:pt idx="434">
                  <c:v>434.01</c:v>
                </c:pt>
                <c:pt idx="435">
                  <c:v>435.01</c:v>
                </c:pt>
                <c:pt idx="436">
                  <c:v>436.00</c:v>
                </c:pt>
                <c:pt idx="437">
                  <c:v>437.01</c:v>
                </c:pt>
                <c:pt idx="438">
                  <c:v>438.01</c:v>
                </c:pt>
                <c:pt idx="439">
                  <c:v>439.00</c:v>
                </c:pt>
                <c:pt idx="440">
                  <c:v>440.00</c:v>
                </c:pt>
                <c:pt idx="441">
                  <c:v>441.01</c:v>
                </c:pt>
                <c:pt idx="442">
                  <c:v>442.01</c:v>
                </c:pt>
                <c:pt idx="443">
                  <c:v>443.00</c:v>
                </c:pt>
                <c:pt idx="444">
                  <c:v>444.01</c:v>
                </c:pt>
                <c:pt idx="445">
                  <c:v>445.01</c:v>
                </c:pt>
                <c:pt idx="446">
                  <c:v>446.01</c:v>
                </c:pt>
                <c:pt idx="447">
                  <c:v>447.00</c:v>
                </c:pt>
                <c:pt idx="448">
                  <c:v>448.01</c:v>
                </c:pt>
                <c:pt idx="449">
                  <c:v>449.01</c:v>
                </c:pt>
                <c:pt idx="450">
                  <c:v>450.00</c:v>
                </c:pt>
                <c:pt idx="451">
                  <c:v>451.00</c:v>
                </c:pt>
                <c:pt idx="452">
                  <c:v>452.01</c:v>
                </c:pt>
                <c:pt idx="453">
                  <c:v>453.01</c:v>
                </c:pt>
                <c:pt idx="454">
                  <c:v>454.00</c:v>
                </c:pt>
                <c:pt idx="455">
                  <c:v>455.01</c:v>
                </c:pt>
                <c:pt idx="456">
                  <c:v>456.01</c:v>
                </c:pt>
                <c:pt idx="457">
                  <c:v>457.01</c:v>
                </c:pt>
                <c:pt idx="458">
                  <c:v>458.00</c:v>
                </c:pt>
                <c:pt idx="459">
                  <c:v>459.01</c:v>
                </c:pt>
                <c:pt idx="460">
                  <c:v>460.01</c:v>
                </c:pt>
                <c:pt idx="461">
                  <c:v>461.00</c:v>
                </c:pt>
                <c:pt idx="462">
                  <c:v>462.00</c:v>
                </c:pt>
                <c:pt idx="463">
                  <c:v>463.01</c:v>
                </c:pt>
                <c:pt idx="464">
                  <c:v>464.01</c:v>
                </c:pt>
                <c:pt idx="465">
                  <c:v>465.00</c:v>
                </c:pt>
                <c:pt idx="466">
                  <c:v>466.01</c:v>
                </c:pt>
                <c:pt idx="467">
                  <c:v>467.01</c:v>
                </c:pt>
                <c:pt idx="468">
                  <c:v>468.01</c:v>
                </c:pt>
                <c:pt idx="469">
                  <c:v>469.00</c:v>
                </c:pt>
                <c:pt idx="470">
                  <c:v>470.01</c:v>
                </c:pt>
                <c:pt idx="471">
                  <c:v>471.01</c:v>
                </c:pt>
                <c:pt idx="472">
                  <c:v>472.00</c:v>
                </c:pt>
                <c:pt idx="473">
                  <c:v>473.01</c:v>
                </c:pt>
                <c:pt idx="474">
                  <c:v>474.01</c:v>
                </c:pt>
                <c:pt idx="475">
                  <c:v>475.01</c:v>
                </c:pt>
                <c:pt idx="476">
                  <c:v>476.00</c:v>
                </c:pt>
                <c:pt idx="477">
                  <c:v>477.01</c:v>
                </c:pt>
                <c:pt idx="478">
                  <c:v>478.01</c:v>
                </c:pt>
                <c:pt idx="479">
                  <c:v>479.00</c:v>
                </c:pt>
                <c:pt idx="480">
                  <c:v>480.00</c:v>
                </c:pt>
                <c:pt idx="481">
                  <c:v>481.01</c:v>
                </c:pt>
                <c:pt idx="482">
                  <c:v>482.01</c:v>
                </c:pt>
                <c:pt idx="483">
                  <c:v>483.00</c:v>
                </c:pt>
                <c:pt idx="484">
                  <c:v>484.01</c:v>
                </c:pt>
                <c:pt idx="485">
                  <c:v>485.01</c:v>
                </c:pt>
                <c:pt idx="486">
                  <c:v>486.01</c:v>
                </c:pt>
                <c:pt idx="487">
                  <c:v>487.00</c:v>
                </c:pt>
                <c:pt idx="488">
                  <c:v>488.01</c:v>
                </c:pt>
                <c:pt idx="489">
                  <c:v>489.01</c:v>
                </c:pt>
                <c:pt idx="490">
                  <c:v>490.00</c:v>
                </c:pt>
                <c:pt idx="491">
                  <c:v>491.00</c:v>
                </c:pt>
                <c:pt idx="492">
                  <c:v>492.01</c:v>
                </c:pt>
                <c:pt idx="493">
                  <c:v>493.01</c:v>
                </c:pt>
                <c:pt idx="494">
                  <c:v>494.00</c:v>
                </c:pt>
                <c:pt idx="495">
                  <c:v>495.01</c:v>
                </c:pt>
                <c:pt idx="496">
                  <c:v>496.01</c:v>
                </c:pt>
                <c:pt idx="497">
                  <c:v>497.01</c:v>
                </c:pt>
                <c:pt idx="498">
                  <c:v>498.00</c:v>
                </c:pt>
                <c:pt idx="499">
                  <c:v>499.01</c:v>
                </c:pt>
                <c:pt idx="500">
                  <c:v>500.01</c:v>
                </c:pt>
                <c:pt idx="501">
                  <c:v>501.00</c:v>
                </c:pt>
                <c:pt idx="502">
                  <c:v>502.00</c:v>
                </c:pt>
                <c:pt idx="503">
                  <c:v>503.01</c:v>
                </c:pt>
                <c:pt idx="504">
                  <c:v>504.01</c:v>
                </c:pt>
                <c:pt idx="505">
                  <c:v>505.00</c:v>
                </c:pt>
                <c:pt idx="506">
                  <c:v>506.01</c:v>
                </c:pt>
                <c:pt idx="507">
                  <c:v>507.01</c:v>
                </c:pt>
                <c:pt idx="508">
                  <c:v>508.00</c:v>
                </c:pt>
                <c:pt idx="509">
                  <c:v>509.00</c:v>
                </c:pt>
                <c:pt idx="510">
                  <c:v>510.01</c:v>
                </c:pt>
                <c:pt idx="511">
                  <c:v>511.01</c:v>
                </c:pt>
                <c:pt idx="512">
                  <c:v>512.00</c:v>
                </c:pt>
                <c:pt idx="513">
                  <c:v>513.01</c:v>
                </c:pt>
                <c:pt idx="514">
                  <c:v>514.01</c:v>
                </c:pt>
                <c:pt idx="515">
                  <c:v>515.01</c:v>
                </c:pt>
                <c:pt idx="516">
                  <c:v>516.00</c:v>
                </c:pt>
                <c:pt idx="517">
                  <c:v>517.01</c:v>
                </c:pt>
                <c:pt idx="518">
                  <c:v>518.01</c:v>
                </c:pt>
                <c:pt idx="519">
                  <c:v>519.00</c:v>
                </c:pt>
                <c:pt idx="520">
                  <c:v>520.00</c:v>
                </c:pt>
                <c:pt idx="521">
                  <c:v>521.01</c:v>
                </c:pt>
                <c:pt idx="522">
                  <c:v>522.01</c:v>
                </c:pt>
                <c:pt idx="523">
                  <c:v>523.00</c:v>
                </c:pt>
                <c:pt idx="524">
                  <c:v>524.01</c:v>
                </c:pt>
                <c:pt idx="525">
                  <c:v>525.01</c:v>
                </c:pt>
                <c:pt idx="526">
                  <c:v>526.01</c:v>
                </c:pt>
                <c:pt idx="527">
                  <c:v>527.00</c:v>
                </c:pt>
                <c:pt idx="528">
                  <c:v>528.01</c:v>
                </c:pt>
                <c:pt idx="529">
                  <c:v>529.01</c:v>
                </c:pt>
                <c:pt idx="530">
                  <c:v>530.00</c:v>
                </c:pt>
                <c:pt idx="531">
                  <c:v>531.00</c:v>
                </c:pt>
                <c:pt idx="532">
                  <c:v>532.01</c:v>
                </c:pt>
                <c:pt idx="533">
                  <c:v>533.01</c:v>
                </c:pt>
                <c:pt idx="534">
                  <c:v>534.00</c:v>
                </c:pt>
                <c:pt idx="535">
                  <c:v>535.01</c:v>
                </c:pt>
                <c:pt idx="536">
                  <c:v>536.01</c:v>
                </c:pt>
                <c:pt idx="537">
                  <c:v>537.01</c:v>
                </c:pt>
                <c:pt idx="538">
                  <c:v>538.00</c:v>
                </c:pt>
                <c:pt idx="539">
                  <c:v>539.01</c:v>
                </c:pt>
                <c:pt idx="540">
                  <c:v>540.01</c:v>
                </c:pt>
                <c:pt idx="541">
                  <c:v>541.00</c:v>
                </c:pt>
                <c:pt idx="542">
                  <c:v>542.00</c:v>
                </c:pt>
                <c:pt idx="543">
                  <c:v>543.01</c:v>
                </c:pt>
                <c:pt idx="544">
                  <c:v>544.01</c:v>
                </c:pt>
                <c:pt idx="545">
                  <c:v>545.00</c:v>
                </c:pt>
                <c:pt idx="546">
                  <c:v>546.01</c:v>
                </c:pt>
                <c:pt idx="547">
                  <c:v>547.01</c:v>
                </c:pt>
                <c:pt idx="548">
                  <c:v>548.00</c:v>
                </c:pt>
                <c:pt idx="549">
                  <c:v>549.00</c:v>
                </c:pt>
                <c:pt idx="550">
                  <c:v>550.01</c:v>
                </c:pt>
                <c:pt idx="551">
                  <c:v>551.01</c:v>
                </c:pt>
                <c:pt idx="552">
                  <c:v>552.00</c:v>
                </c:pt>
                <c:pt idx="553">
                  <c:v>553.01</c:v>
                </c:pt>
                <c:pt idx="554">
                  <c:v>554.01</c:v>
                </c:pt>
                <c:pt idx="555">
                  <c:v>555.01</c:v>
                </c:pt>
                <c:pt idx="556">
                  <c:v>556.00</c:v>
                </c:pt>
                <c:pt idx="557">
                  <c:v>557.01</c:v>
                </c:pt>
                <c:pt idx="558">
                  <c:v>558.01</c:v>
                </c:pt>
                <c:pt idx="559">
                  <c:v>559.00</c:v>
                </c:pt>
                <c:pt idx="560">
                  <c:v>560.00</c:v>
                </c:pt>
                <c:pt idx="561">
                  <c:v>561.01</c:v>
                </c:pt>
                <c:pt idx="562">
                  <c:v>562.01</c:v>
                </c:pt>
                <c:pt idx="563">
                  <c:v>563.00</c:v>
                </c:pt>
                <c:pt idx="564">
                  <c:v>564.01</c:v>
                </c:pt>
                <c:pt idx="565">
                  <c:v>565.01</c:v>
                </c:pt>
                <c:pt idx="566">
                  <c:v>566.01</c:v>
                </c:pt>
                <c:pt idx="567">
                  <c:v>567.00</c:v>
                </c:pt>
                <c:pt idx="568">
                  <c:v>568.01</c:v>
                </c:pt>
                <c:pt idx="569">
                  <c:v>569.01</c:v>
                </c:pt>
                <c:pt idx="570">
                  <c:v>570.00</c:v>
                </c:pt>
                <c:pt idx="571">
                  <c:v>571.00</c:v>
                </c:pt>
                <c:pt idx="572">
                  <c:v>572.01</c:v>
                </c:pt>
                <c:pt idx="573">
                  <c:v>573.01</c:v>
                </c:pt>
                <c:pt idx="574">
                  <c:v>574.00</c:v>
                </c:pt>
                <c:pt idx="575">
                  <c:v>575.01</c:v>
                </c:pt>
                <c:pt idx="576">
                  <c:v>576.01</c:v>
                </c:pt>
                <c:pt idx="577">
                  <c:v>577.01</c:v>
                </c:pt>
                <c:pt idx="578">
                  <c:v>578.00</c:v>
                </c:pt>
                <c:pt idx="579">
                  <c:v>579.01</c:v>
                </c:pt>
                <c:pt idx="580">
                  <c:v>580.01</c:v>
                </c:pt>
                <c:pt idx="581">
                  <c:v>581.00</c:v>
                </c:pt>
                <c:pt idx="582">
                  <c:v>582.01</c:v>
                </c:pt>
                <c:pt idx="583">
                  <c:v>583.01</c:v>
                </c:pt>
                <c:pt idx="584">
                  <c:v>584.01</c:v>
                </c:pt>
                <c:pt idx="585">
                  <c:v>585.00</c:v>
                </c:pt>
                <c:pt idx="586">
                  <c:v>586.01</c:v>
                </c:pt>
                <c:pt idx="587">
                  <c:v>587.01</c:v>
                </c:pt>
                <c:pt idx="588">
                  <c:v>588.00</c:v>
                </c:pt>
                <c:pt idx="589">
                  <c:v>589.00</c:v>
                </c:pt>
                <c:pt idx="590">
                  <c:v>590.01</c:v>
                </c:pt>
                <c:pt idx="591">
                  <c:v>591.01</c:v>
                </c:pt>
                <c:pt idx="592">
                  <c:v>592.00</c:v>
                </c:pt>
                <c:pt idx="593">
                  <c:v>593.00</c:v>
                </c:pt>
                <c:pt idx="594">
                  <c:v>594.01</c:v>
                </c:pt>
                <c:pt idx="595">
                  <c:v>595.01</c:v>
                </c:pt>
                <c:pt idx="596">
                  <c:v>596.00</c:v>
                </c:pt>
                <c:pt idx="597">
                  <c:v>597.01</c:v>
                </c:pt>
                <c:pt idx="598">
                  <c:v>598.01</c:v>
                </c:pt>
                <c:pt idx="599">
                  <c:v>599.01</c:v>
                </c:pt>
                <c:pt idx="600">
                  <c:v>600.00</c:v>
                </c:pt>
                <c:pt idx="601">
                  <c:v>601.01</c:v>
                </c:pt>
                <c:pt idx="602">
                  <c:v>602.01</c:v>
                </c:pt>
                <c:pt idx="603">
                  <c:v>603.00</c:v>
                </c:pt>
                <c:pt idx="604">
                  <c:v>604.01</c:v>
                </c:pt>
                <c:pt idx="605">
                  <c:v>605.01</c:v>
                </c:pt>
                <c:pt idx="606">
                  <c:v>606.01</c:v>
                </c:pt>
                <c:pt idx="607">
                  <c:v>607.00</c:v>
                </c:pt>
                <c:pt idx="608">
                  <c:v>608.01</c:v>
                </c:pt>
                <c:pt idx="609">
                  <c:v>609.01</c:v>
                </c:pt>
                <c:pt idx="610">
                  <c:v>610.00</c:v>
                </c:pt>
                <c:pt idx="611">
                  <c:v>611.00</c:v>
                </c:pt>
                <c:pt idx="612">
                  <c:v>612.01</c:v>
                </c:pt>
                <c:pt idx="613">
                  <c:v>613.01</c:v>
                </c:pt>
                <c:pt idx="614">
                  <c:v>614.00</c:v>
                </c:pt>
                <c:pt idx="615">
                  <c:v>615.01</c:v>
                </c:pt>
                <c:pt idx="616">
                  <c:v>616.01</c:v>
                </c:pt>
                <c:pt idx="617">
                  <c:v>617.01</c:v>
                </c:pt>
                <c:pt idx="618">
                  <c:v>618.00</c:v>
                </c:pt>
                <c:pt idx="619">
                  <c:v>619.01</c:v>
                </c:pt>
                <c:pt idx="620">
                  <c:v>620.01</c:v>
                </c:pt>
                <c:pt idx="621">
                  <c:v>621.00</c:v>
                </c:pt>
                <c:pt idx="622">
                  <c:v>622.00</c:v>
                </c:pt>
                <c:pt idx="623">
                  <c:v>623.01</c:v>
                </c:pt>
                <c:pt idx="624">
                  <c:v>624.01</c:v>
                </c:pt>
                <c:pt idx="625">
                  <c:v>625.00</c:v>
                </c:pt>
                <c:pt idx="626">
                  <c:v>626.01</c:v>
                </c:pt>
                <c:pt idx="627">
                  <c:v>627.01</c:v>
                </c:pt>
                <c:pt idx="628">
                  <c:v>628.01</c:v>
                </c:pt>
                <c:pt idx="629">
                  <c:v>629.00</c:v>
                </c:pt>
                <c:pt idx="630">
                  <c:v>630.01</c:v>
                </c:pt>
                <c:pt idx="631">
                  <c:v>631.01</c:v>
                </c:pt>
                <c:pt idx="632">
                  <c:v>632.00</c:v>
                </c:pt>
                <c:pt idx="633">
                  <c:v>633.00</c:v>
                </c:pt>
                <c:pt idx="634">
                  <c:v>634.01</c:v>
                </c:pt>
                <c:pt idx="635">
                  <c:v>635.01</c:v>
                </c:pt>
                <c:pt idx="636">
                  <c:v>636.00</c:v>
                </c:pt>
                <c:pt idx="637">
                  <c:v>637.01</c:v>
                </c:pt>
                <c:pt idx="638">
                  <c:v>638.01</c:v>
                </c:pt>
                <c:pt idx="639">
                  <c:v>639.01</c:v>
                </c:pt>
                <c:pt idx="640">
                  <c:v>640.00</c:v>
                </c:pt>
                <c:pt idx="641">
                  <c:v>641.01</c:v>
                </c:pt>
                <c:pt idx="642">
                  <c:v>642.01</c:v>
                </c:pt>
                <c:pt idx="643">
                  <c:v>643.00</c:v>
                </c:pt>
                <c:pt idx="644">
                  <c:v>644.01</c:v>
                </c:pt>
                <c:pt idx="645">
                  <c:v>645.01</c:v>
                </c:pt>
                <c:pt idx="646">
                  <c:v>646.01</c:v>
                </c:pt>
                <c:pt idx="647">
                  <c:v>647.00</c:v>
                </c:pt>
                <c:pt idx="648">
                  <c:v>648.01</c:v>
                </c:pt>
                <c:pt idx="649">
                  <c:v>649.01</c:v>
                </c:pt>
                <c:pt idx="650">
                  <c:v>650.01</c:v>
                </c:pt>
                <c:pt idx="651">
                  <c:v>651.00</c:v>
                </c:pt>
                <c:pt idx="652">
                  <c:v>652.01</c:v>
                </c:pt>
                <c:pt idx="653">
                  <c:v>653.01</c:v>
                </c:pt>
                <c:pt idx="654">
                  <c:v>654.00</c:v>
                </c:pt>
                <c:pt idx="655">
                  <c:v>655.00</c:v>
                </c:pt>
                <c:pt idx="656">
                  <c:v>656.01</c:v>
                </c:pt>
                <c:pt idx="657">
                  <c:v>657.01</c:v>
                </c:pt>
                <c:pt idx="658">
                  <c:v>658.00</c:v>
                </c:pt>
                <c:pt idx="659">
                  <c:v>659.01</c:v>
                </c:pt>
                <c:pt idx="660">
                  <c:v>660.01</c:v>
                </c:pt>
                <c:pt idx="661">
                  <c:v>661.01</c:v>
                </c:pt>
                <c:pt idx="662">
                  <c:v>662.00</c:v>
                </c:pt>
                <c:pt idx="663">
                  <c:v>663.01</c:v>
                </c:pt>
                <c:pt idx="664">
                  <c:v>664.01</c:v>
                </c:pt>
                <c:pt idx="665">
                  <c:v>665.00</c:v>
                </c:pt>
                <c:pt idx="666">
                  <c:v>666.01</c:v>
                </c:pt>
                <c:pt idx="667">
                  <c:v>667.01</c:v>
                </c:pt>
                <c:pt idx="668">
                  <c:v>668.01</c:v>
                </c:pt>
                <c:pt idx="669">
                  <c:v>669.00</c:v>
                </c:pt>
                <c:pt idx="670">
                  <c:v>670.01</c:v>
                </c:pt>
                <c:pt idx="671">
                  <c:v>671.01</c:v>
                </c:pt>
                <c:pt idx="672">
                  <c:v>672.00</c:v>
                </c:pt>
                <c:pt idx="673">
                  <c:v>673.00</c:v>
                </c:pt>
                <c:pt idx="674">
                  <c:v>674.01</c:v>
                </c:pt>
                <c:pt idx="675">
                  <c:v>675.01</c:v>
                </c:pt>
                <c:pt idx="676">
                  <c:v>676.00</c:v>
                </c:pt>
                <c:pt idx="677">
                  <c:v>677.01</c:v>
                </c:pt>
                <c:pt idx="678">
                  <c:v>678.01</c:v>
                </c:pt>
                <c:pt idx="679">
                  <c:v>679.01</c:v>
                </c:pt>
                <c:pt idx="680">
                  <c:v>680.00</c:v>
                </c:pt>
                <c:pt idx="681">
                  <c:v>681.01</c:v>
                </c:pt>
                <c:pt idx="682">
                  <c:v>682.01</c:v>
                </c:pt>
                <c:pt idx="683">
                  <c:v>683.00</c:v>
                </c:pt>
                <c:pt idx="684">
                  <c:v>684.00</c:v>
                </c:pt>
                <c:pt idx="685">
                  <c:v>685.01</c:v>
                </c:pt>
                <c:pt idx="686">
                  <c:v>686.01</c:v>
                </c:pt>
                <c:pt idx="687">
                  <c:v>687.00</c:v>
                </c:pt>
                <c:pt idx="688">
                  <c:v>688.01</c:v>
                </c:pt>
                <c:pt idx="689">
                  <c:v>689.01</c:v>
                </c:pt>
                <c:pt idx="690">
                  <c:v>690.01</c:v>
                </c:pt>
                <c:pt idx="691">
                  <c:v>691.00</c:v>
                </c:pt>
                <c:pt idx="692">
                  <c:v>692.01</c:v>
                </c:pt>
                <c:pt idx="693">
                  <c:v>693.01</c:v>
                </c:pt>
                <c:pt idx="694">
                  <c:v>694.00</c:v>
                </c:pt>
                <c:pt idx="695">
                  <c:v>695.00</c:v>
                </c:pt>
                <c:pt idx="696">
                  <c:v>696.01</c:v>
                </c:pt>
                <c:pt idx="697">
                  <c:v>697.01</c:v>
                </c:pt>
                <c:pt idx="698">
                  <c:v>698.00</c:v>
                </c:pt>
                <c:pt idx="699">
                  <c:v>699.01</c:v>
                </c:pt>
                <c:pt idx="700">
                  <c:v>700.01</c:v>
                </c:pt>
                <c:pt idx="701">
                  <c:v>701.00</c:v>
                </c:pt>
                <c:pt idx="702">
                  <c:v>702.00</c:v>
                </c:pt>
                <c:pt idx="703">
                  <c:v>703.01</c:v>
                </c:pt>
                <c:pt idx="704">
                  <c:v>704.01</c:v>
                </c:pt>
                <c:pt idx="705">
                  <c:v>705.00</c:v>
                </c:pt>
                <c:pt idx="706">
                  <c:v>706.01</c:v>
                </c:pt>
                <c:pt idx="707">
                  <c:v>707.01</c:v>
                </c:pt>
                <c:pt idx="708">
                  <c:v>708.01</c:v>
                </c:pt>
                <c:pt idx="709">
                  <c:v>709.00</c:v>
                </c:pt>
                <c:pt idx="710">
                  <c:v>710.01</c:v>
                </c:pt>
                <c:pt idx="711">
                  <c:v>711.01</c:v>
                </c:pt>
                <c:pt idx="712">
                  <c:v>712.00</c:v>
                </c:pt>
                <c:pt idx="713">
                  <c:v>713.00</c:v>
                </c:pt>
                <c:pt idx="714">
                  <c:v>714.01</c:v>
                </c:pt>
                <c:pt idx="715">
                  <c:v>715.01</c:v>
                </c:pt>
                <c:pt idx="716">
                  <c:v>716.00</c:v>
                </c:pt>
                <c:pt idx="717">
                  <c:v>717.01</c:v>
                </c:pt>
                <c:pt idx="718">
                  <c:v>718.01</c:v>
                </c:pt>
                <c:pt idx="719">
                  <c:v>719.01</c:v>
                </c:pt>
                <c:pt idx="720">
                  <c:v>720.00</c:v>
                </c:pt>
                <c:pt idx="721">
                  <c:v>721.01</c:v>
                </c:pt>
                <c:pt idx="722">
                  <c:v>722.01</c:v>
                </c:pt>
                <c:pt idx="723">
                  <c:v>723.00</c:v>
                </c:pt>
                <c:pt idx="724">
                  <c:v>724.00</c:v>
                </c:pt>
                <c:pt idx="725">
                  <c:v>725.01</c:v>
                </c:pt>
                <c:pt idx="726">
                  <c:v>726.01</c:v>
                </c:pt>
                <c:pt idx="727">
                  <c:v>727.00</c:v>
                </c:pt>
                <c:pt idx="728">
                  <c:v>728.01</c:v>
                </c:pt>
                <c:pt idx="729">
                  <c:v>729.01</c:v>
                </c:pt>
                <c:pt idx="730">
                  <c:v>730.01</c:v>
                </c:pt>
                <c:pt idx="731">
                  <c:v>731.00</c:v>
                </c:pt>
                <c:pt idx="732">
                  <c:v>732.01</c:v>
                </c:pt>
                <c:pt idx="733">
                  <c:v>733.01</c:v>
                </c:pt>
                <c:pt idx="734">
                  <c:v>734.00</c:v>
                </c:pt>
                <c:pt idx="735">
                  <c:v>735.00</c:v>
                </c:pt>
                <c:pt idx="736">
                  <c:v>736.01</c:v>
                </c:pt>
                <c:pt idx="737">
                  <c:v>737.01</c:v>
                </c:pt>
                <c:pt idx="738">
                  <c:v>738.00</c:v>
                </c:pt>
                <c:pt idx="739">
                  <c:v>739.01</c:v>
                </c:pt>
                <c:pt idx="740">
                  <c:v>740.01</c:v>
                </c:pt>
                <c:pt idx="741">
                  <c:v>741.00</c:v>
                </c:pt>
                <c:pt idx="742">
                  <c:v>742.00</c:v>
                </c:pt>
                <c:pt idx="743">
                  <c:v>743.01</c:v>
                </c:pt>
                <c:pt idx="744">
                  <c:v>744.01</c:v>
                </c:pt>
                <c:pt idx="745">
                  <c:v>745.00</c:v>
                </c:pt>
                <c:pt idx="746">
                  <c:v>746.01</c:v>
                </c:pt>
                <c:pt idx="747">
                  <c:v>747.01</c:v>
                </c:pt>
                <c:pt idx="748">
                  <c:v>748.01</c:v>
                </c:pt>
                <c:pt idx="749">
                  <c:v>749.00</c:v>
                </c:pt>
                <c:pt idx="750">
                  <c:v>750.01</c:v>
                </c:pt>
                <c:pt idx="751">
                  <c:v>751.01</c:v>
                </c:pt>
                <c:pt idx="752">
                  <c:v>752.00</c:v>
                </c:pt>
                <c:pt idx="753">
                  <c:v>753.00</c:v>
                </c:pt>
                <c:pt idx="754">
                  <c:v>754.01</c:v>
                </c:pt>
                <c:pt idx="755">
                  <c:v>755.01</c:v>
                </c:pt>
                <c:pt idx="756">
                  <c:v>756.00</c:v>
                </c:pt>
                <c:pt idx="757">
                  <c:v>757.01</c:v>
                </c:pt>
                <c:pt idx="758">
                  <c:v>758.01</c:v>
                </c:pt>
                <c:pt idx="759">
                  <c:v>759.01</c:v>
                </c:pt>
                <c:pt idx="760">
                  <c:v>760.00</c:v>
                </c:pt>
                <c:pt idx="761">
                  <c:v>761.01</c:v>
                </c:pt>
                <c:pt idx="762">
                  <c:v>762.01</c:v>
                </c:pt>
                <c:pt idx="763">
                  <c:v>763.00</c:v>
                </c:pt>
                <c:pt idx="764">
                  <c:v>764.00</c:v>
                </c:pt>
                <c:pt idx="765">
                  <c:v>765.01</c:v>
                </c:pt>
                <c:pt idx="766">
                  <c:v>766.01</c:v>
                </c:pt>
                <c:pt idx="767">
                  <c:v>767.00</c:v>
                </c:pt>
                <c:pt idx="768">
                  <c:v>768.01</c:v>
                </c:pt>
                <c:pt idx="769">
                  <c:v>769.01</c:v>
                </c:pt>
                <c:pt idx="770">
                  <c:v>770.01</c:v>
                </c:pt>
                <c:pt idx="771">
                  <c:v>771.00</c:v>
                </c:pt>
                <c:pt idx="772">
                  <c:v>772.01</c:v>
                </c:pt>
                <c:pt idx="773">
                  <c:v>773.01</c:v>
                </c:pt>
                <c:pt idx="774">
                  <c:v>774.00</c:v>
                </c:pt>
                <c:pt idx="775">
                  <c:v>775.00</c:v>
                </c:pt>
                <c:pt idx="776">
                  <c:v>776.01</c:v>
                </c:pt>
                <c:pt idx="777">
                  <c:v>777.01</c:v>
                </c:pt>
                <c:pt idx="778">
                  <c:v>778.00</c:v>
                </c:pt>
                <c:pt idx="779">
                  <c:v>779.01</c:v>
                </c:pt>
                <c:pt idx="780">
                  <c:v>780.01</c:v>
                </c:pt>
                <c:pt idx="781">
                  <c:v>781.01</c:v>
                </c:pt>
                <c:pt idx="782">
                  <c:v>782.00</c:v>
                </c:pt>
                <c:pt idx="783">
                  <c:v>783.01</c:v>
                </c:pt>
                <c:pt idx="784">
                  <c:v>784.01</c:v>
                </c:pt>
                <c:pt idx="785">
                  <c:v>785.00</c:v>
                </c:pt>
                <c:pt idx="786">
                  <c:v>786.00</c:v>
                </c:pt>
                <c:pt idx="787">
                  <c:v>787.01</c:v>
                </c:pt>
                <c:pt idx="788">
                  <c:v>788.01</c:v>
                </c:pt>
                <c:pt idx="789">
                  <c:v>789.00</c:v>
                </c:pt>
                <c:pt idx="790">
                  <c:v>790.01</c:v>
                </c:pt>
                <c:pt idx="791">
                  <c:v>791.01</c:v>
                </c:pt>
                <c:pt idx="792">
                  <c:v>792.01</c:v>
                </c:pt>
                <c:pt idx="793">
                  <c:v>793.00</c:v>
                </c:pt>
                <c:pt idx="794">
                  <c:v>794.01</c:v>
                </c:pt>
                <c:pt idx="795">
                  <c:v>795.01</c:v>
                </c:pt>
                <c:pt idx="796">
                  <c:v>796.00</c:v>
                </c:pt>
                <c:pt idx="797">
                  <c:v>797.00</c:v>
                </c:pt>
                <c:pt idx="798">
                  <c:v>798.01</c:v>
                </c:pt>
                <c:pt idx="799">
                  <c:v>799.01</c:v>
                </c:pt>
                <c:pt idx="800">
                  <c:v>800.00</c:v>
                </c:pt>
                <c:pt idx="801">
                  <c:v>801.01</c:v>
                </c:pt>
                <c:pt idx="802">
                  <c:v>802.01</c:v>
                </c:pt>
                <c:pt idx="803">
                  <c:v>803.00</c:v>
                </c:pt>
                <c:pt idx="804">
                  <c:v>804.00</c:v>
                </c:pt>
                <c:pt idx="805">
                  <c:v>805.01</c:v>
                </c:pt>
                <c:pt idx="806">
                  <c:v>806.01</c:v>
                </c:pt>
                <c:pt idx="807">
                  <c:v>807.00</c:v>
                </c:pt>
                <c:pt idx="808">
                  <c:v>808.01</c:v>
                </c:pt>
                <c:pt idx="809">
                  <c:v>809.01</c:v>
                </c:pt>
                <c:pt idx="810">
                  <c:v>810.01</c:v>
                </c:pt>
                <c:pt idx="811">
                  <c:v>811.00</c:v>
                </c:pt>
                <c:pt idx="812">
                  <c:v>812.01</c:v>
                </c:pt>
                <c:pt idx="813">
                  <c:v>813.01</c:v>
                </c:pt>
                <c:pt idx="814">
                  <c:v>814.00</c:v>
                </c:pt>
                <c:pt idx="815">
                  <c:v>815.00</c:v>
                </c:pt>
                <c:pt idx="816">
                  <c:v>816.01</c:v>
                </c:pt>
                <c:pt idx="817">
                  <c:v>817.01</c:v>
                </c:pt>
                <c:pt idx="818">
                  <c:v>818.00</c:v>
                </c:pt>
                <c:pt idx="819">
                  <c:v>819.01</c:v>
                </c:pt>
                <c:pt idx="820">
                  <c:v>820.01</c:v>
                </c:pt>
                <c:pt idx="821">
                  <c:v>821.01</c:v>
                </c:pt>
                <c:pt idx="822">
                  <c:v>822.00</c:v>
                </c:pt>
                <c:pt idx="823">
                  <c:v>823.01</c:v>
                </c:pt>
                <c:pt idx="824">
                  <c:v>824.01</c:v>
                </c:pt>
                <c:pt idx="825">
                  <c:v>825.00</c:v>
                </c:pt>
                <c:pt idx="826">
                  <c:v>826.00</c:v>
                </c:pt>
                <c:pt idx="827">
                  <c:v>827.01</c:v>
                </c:pt>
                <c:pt idx="828">
                  <c:v>828.01</c:v>
                </c:pt>
                <c:pt idx="829">
                  <c:v>829.00</c:v>
                </c:pt>
                <c:pt idx="830">
                  <c:v>830.01</c:v>
                </c:pt>
                <c:pt idx="831">
                  <c:v>831.01</c:v>
                </c:pt>
                <c:pt idx="832">
                  <c:v>832.01</c:v>
                </c:pt>
                <c:pt idx="833">
                  <c:v>833.00</c:v>
                </c:pt>
                <c:pt idx="834">
                  <c:v>834.01</c:v>
                </c:pt>
                <c:pt idx="835">
                  <c:v>835.01</c:v>
                </c:pt>
                <c:pt idx="836">
                  <c:v>836.00</c:v>
                </c:pt>
                <c:pt idx="837">
                  <c:v>837.00</c:v>
                </c:pt>
                <c:pt idx="838">
                  <c:v>838.01</c:v>
                </c:pt>
                <c:pt idx="839">
                  <c:v>839.01</c:v>
                </c:pt>
                <c:pt idx="840">
                  <c:v>840.00</c:v>
                </c:pt>
                <c:pt idx="841">
                  <c:v>841.01</c:v>
                </c:pt>
                <c:pt idx="842">
                  <c:v>842.01</c:v>
                </c:pt>
                <c:pt idx="843">
                  <c:v>843.00</c:v>
                </c:pt>
                <c:pt idx="844">
                  <c:v>844.00</c:v>
                </c:pt>
                <c:pt idx="845">
                  <c:v>845.01</c:v>
                </c:pt>
                <c:pt idx="846">
                  <c:v>846.01</c:v>
                </c:pt>
                <c:pt idx="847">
                  <c:v>847.00</c:v>
                </c:pt>
                <c:pt idx="848">
                  <c:v>848.01</c:v>
                </c:pt>
                <c:pt idx="849">
                  <c:v>849.01</c:v>
                </c:pt>
                <c:pt idx="850">
                  <c:v>850.01</c:v>
                </c:pt>
                <c:pt idx="851">
                  <c:v>851.00</c:v>
                </c:pt>
                <c:pt idx="852">
                  <c:v>852.01</c:v>
                </c:pt>
                <c:pt idx="853">
                  <c:v>853.01</c:v>
                </c:pt>
                <c:pt idx="854">
                  <c:v>854.00</c:v>
                </c:pt>
                <c:pt idx="855">
                  <c:v>855.00</c:v>
                </c:pt>
                <c:pt idx="856">
                  <c:v>856.01</c:v>
                </c:pt>
                <c:pt idx="857">
                  <c:v>857.01</c:v>
                </c:pt>
                <c:pt idx="858">
                  <c:v>858.00</c:v>
                </c:pt>
                <c:pt idx="859">
                  <c:v>859.01</c:v>
                </c:pt>
                <c:pt idx="860">
                  <c:v>860.01</c:v>
                </c:pt>
                <c:pt idx="861">
                  <c:v>861.01</c:v>
                </c:pt>
                <c:pt idx="862">
                  <c:v>862.00</c:v>
                </c:pt>
                <c:pt idx="863">
                  <c:v>863.01</c:v>
                </c:pt>
                <c:pt idx="864">
                  <c:v>864.01</c:v>
                </c:pt>
                <c:pt idx="865">
                  <c:v>865.00</c:v>
                </c:pt>
                <c:pt idx="866">
                  <c:v>866.00</c:v>
                </c:pt>
                <c:pt idx="867">
                  <c:v>867.01</c:v>
                </c:pt>
                <c:pt idx="868">
                  <c:v>868.01</c:v>
                </c:pt>
                <c:pt idx="869">
                  <c:v>869.00</c:v>
                </c:pt>
                <c:pt idx="870">
                  <c:v>870.01</c:v>
                </c:pt>
                <c:pt idx="871">
                  <c:v>871.01</c:v>
                </c:pt>
                <c:pt idx="872">
                  <c:v>872.01</c:v>
                </c:pt>
                <c:pt idx="873">
                  <c:v>873.00</c:v>
                </c:pt>
                <c:pt idx="874">
                  <c:v>874.01</c:v>
                </c:pt>
                <c:pt idx="875">
                  <c:v>875.01</c:v>
                </c:pt>
                <c:pt idx="876">
                  <c:v>876.00</c:v>
                </c:pt>
                <c:pt idx="877">
                  <c:v>877.00</c:v>
                </c:pt>
                <c:pt idx="878">
                  <c:v>878.01</c:v>
                </c:pt>
                <c:pt idx="879">
                  <c:v>879.01</c:v>
                </c:pt>
                <c:pt idx="880">
                  <c:v>880.00</c:v>
                </c:pt>
                <c:pt idx="881">
                  <c:v>881.01</c:v>
                </c:pt>
                <c:pt idx="882">
                  <c:v>882.01</c:v>
                </c:pt>
                <c:pt idx="883">
                  <c:v>883.00</c:v>
                </c:pt>
                <c:pt idx="884">
                  <c:v>884.00</c:v>
                </c:pt>
                <c:pt idx="885">
                  <c:v>885.01</c:v>
                </c:pt>
                <c:pt idx="886">
                  <c:v>886.01</c:v>
                </c:pt>
                <c:pt idx="887">
                  <c:v>887.00</c:v>
                </c:pt>
                <c:pt idx="888">
                  <c:v>888.01</c:v>
                </c:pt>
                <c:pt idx="889">
                  <c:v>889.01</c:v>
                </c:pt>
                <c:pt idx="890">
                  <c:v>890.01</c:v>
                </c:pt>
                <c:pt idx="891">
                  <c:v>891.00</c:v>
                </c:pt>
                <c:pt idx="892">
                  <c:v>892.01</c:v>
                </c:pt>
                <c:pt idx="893">
                  <c:v>893.01</c:v>
                </c:pt>
                <c:pt idx="894">
                  <c:v>894.00</c:v>
                </c:pt>
                <c:pt idx="895">
                  <c:v>895.00</c:v>
                </c:pt>
                <c:pt idx="896">
                  <c:v>896.01</c:v>
                </c:pt>
                <c:pt idx="897">
                  <c:v>897.01</c:v>
                </c:pt>
                <c:pt idx="898">
                  <c:v>898.00</c:v>
                </c:pt>
                <c:pt idx="899">
                  <c:v>899.01</c:v>
                </c:pt>
                <c:pt idx="900">
                  <c:v>900.01</c:v>
                </c:pt>
                <c:pt idx="901">
                  <c:v>901.01</c:v>
                </c:pt>
                <c:pt idx="902">
                  <c:v>902.00</c:v>
                </c:pt>
                <c:pt idx="903">
                  <c:v>903.01</c:v>
                </c:pt>
                <c:pt idx="904">
                  <c:v>904.01</c:v>
                </c:pt>
                <c:pt idx="905">
                  <c:v>905.00</c:v>
                </c:pt>
                <c:pt idx="906">
                  <c:v>906.00</c:v>
                </c:pt>
                <c:pt idx="907">
                  <c:v>907.01</c:v>
                </c:pt>
                <c:pt idx="908">
                  <c:v>908.01</c:v>
                </c:pt>
                <c:pt idx="909">
                  <c:v>909.00</c:v>
                </c:pt>
                <c:pt idx="910">
                  <c:v>910.01</c:v>
                </c:pt>
                <c:pt idx="911">
                  <c:v>911.01</c:v>
                </c:pt>
                <c:pt idx="912">
                  <c:v>912.01</c:v>
                </c:pt>
                <c:pt idx="913">
                  <c:v>913.00</c:v>
                </c:pt>
                <c:pt idx="914">
                  <c:v>914.01</c:v>
                </c:pt>
                <c:pt idx="915">
                  <c:v>915.01</c:v>
                </c:pt>
                <c:pt idx="916">
                  <c:v>916.00</c:v>
                </c:pt>
                <c:pt idx="917">
                  <c:v>917.01</c:v>
                </c:pt>
                <c:pt idx="918">
                  <c:v>918.01</c:v>
                </c:pt>
                <c:pt idx="919">
                  <c:v>919.01</c:v>
                </c:pt>
                <c:pt idx="920">
                  <c:v>920.00</c:v>
                </c:pt>
                <c:pt idx="921">
                  <c:v>921.01</c:v>
                </c:pt>
                <c:pt idx="922">
                  <c:v>922.01</c:v>
                </c:pt>
                <c:pt idx="923">
                  <c:v>923.00</c:v>
                </c:pt>
                <c:pt idx="924">
                  <c:v>924.00</c:v>
                </c:pt>
                <c:pt idx="925">
                  <c:v>925.01</c:v>
                </c:pt>
                <c:pt idx="926">
                  <c:v>926.01</c:v>
                </c:pt>
                <c:pt idx="927">
                  <c:v>927.00</c:v>
                </c:pt>
                <c:pt idx="928">
                  <c:v>928.01</c:v>
                </c:pt>
                <c:pt idx="929">
                  <c:v>929.01</c:v>
                </c:pt>
                <c:pt idx="930">
                  <c:v>930.01</c:v>
                </c:pt>
                <c:pt idx="931">
                  <c:v>931.00</c:v>
                </c:pt>
                <c:pt idx="932">
                  <c:v>932.01</c:v>
                </c:pt>
                <c:pt idx="933">
                  <c:v>933.01</c:v>
                </c:pt>
                <c:pt idx="934">
                  <c:v>934.00</c:v>
                </c:pt>
                <c:pt idx="935">
                  <c:v>935.01</c:v>
                </c:pt>
                <c:pt idx="936">
                  <c:v>936.01</c:v>
                </c:pt>
                <c:pt idx="937">
                  <c:v>937.01</c:v>
                </c:pt>
                <c:pt idx="938">
                  <c:v>938.00</c:v>
                </c:pt>
                <c:pt idx="939">
                  <c:v>939.01</c:v>
                </c:pt>
                <c:pt idx="940">
                  <c:v>940.01</c:v>
                </c:pt>
                <c:pt idx="941">
                  <c:v>941.01</c:v>
                </c:pt>
                <c:pt idx="942">
                  <c:v>942.00</c:v>
                </c:pt>
                <c:pt idx="943">
                  <c:v>943.01</c:v>
                </c:pt>
                <c:pt idx="944">
                  <c:v>944.01</c:v>
                </c:pt>
                <c:pt idx="945">
                  <c:v>945.00</c:v>
                </c:pt>
                <c:pt idx="946">
                  <c:v>946.00</c:v>
                </c:pt>
                <c:pt idx="947">
                  <c:v>947.01</c:v>
                </c:pt>
                <c:pt idx="948">
                  <c:v>948.01</c:v>
                </c:pt>
                <c:pt idx="949">
                  <c:v>949.00</c:v>
                </c:pt>
                <c:pt idx="950">
                  <c:v>950.01</c:v>
                </c:pt>
                <c:pt idx="951">
                  <c:v>951.01</c:v>
                </c:pt>
                <c:pt idx="952">
                  <c:v>952.01</c:v>
                </c:pt>
                <c:pt idx="953">
                  <c:v>953.00</c:v>
                </c:pt>
                <c:pt idx="954">
                  <c:v>954.01</c:v>
                </c:pt>
                <c:pt idx="955">
                  <c:v>955.01</c:v>
                </c:pt>
                <c:pt idx="956">
                  <c:v>956.00</c:v>
                </c:pt>
                <c:pt idx="957">
                  <c:v>957.01</c:v>
                </c:pt>
                <c:pt idx="958">
                  <c:v>958.01</c:v>
                </c:pt>
                <c:pt idx="959">
                  <c:v>959.01</c:v>
                </c:pt>
                <c:pt idx="960">
                  <c:v>960.00</c:v>
                </c:pt>
                <c:pt idx="961">
                  <c:v>961.01</c:v>
                </c:pt>
                <c:pt idx="962">
                  <c:v>962.01</c:v>
                </c:pt>
                <c:pt idx="963">
                  <c:v>963.00</c:v>
                </c:pt>
                <c:pt idx="964">
                  <c:v>964.00</c:v>
                </c:pt>
                <c:pt idx="965">
                  <c:v>965.01</c:v>
                </c:pt>
                <c:pt idx="966">
                  <c:v>966.01</c:v>
                </c:pt>
                <c:pt idx="967">
                  <c:v>967.00</c:v>
                </c:pt>
                <c:pt idx="968">
                  <c:v>968.01</c:v>
                </c:pt>
                <c:pt idx="969">
                  <c:v>969.01</c:v>
                </c:pt>
                <c:pt idx="970">
                  <c:v>970.01</c:v>
                </c:pt>
                <c:pt idx="971">
                  <c:v>971.00</c:v>
                </c:pt>
                <c:pt idx="972">
                  <c:v>972.01</c:v>
                </c:pt>
                <c:pt idx="973">
                  <c:v>973.01</c:v>
                </c:pt>
                <c:pt idx="974">
                  <c:v>974.00</c:v>
                </c:pt>
                <c:pt idx="975">
                  <c:v>975.00</c:v>
                </c:pt>
                <c:pt idx="976">
                  <c:v>976.01</c:v>
                </c:pt>
                <c:pt idx="977">
                  <c:v>977.01</c:v>
                </c:pt>
                <c:pt idx="978">
                  <c:v>978.00</c:v>
                </c:pt>
                <c:pt idx="979">
                  <c:v>979.01</c:v>
                </c:pt>
                <c:pt idx="980">
                  <c:v>980.01</c:v>
                </c:pt>
                <c:pt idx="981">
                  <c:v>981.01</c:v>
                </c:pt>
                <c:pt idx="982">
                  <c:v>982.00</c:v>
                </c:pt>
                <c:pt idx="983">
                  <c:v>983.01</c:v>
                </c:pt>
                <c:pt idx="984">
                  <c:v>984.01</c:v>
                </c:pt>
                <c:pt idx="985">
                  <c:v>985.00</c:v>
                </c:pt>
                <c:pt idx="986">
                  <c:v>986.00</c:v>
                </c:pt>
                <c:pt idx="987">
                  <c:v>987.01</c:v>
                </c:pt>
                <c:pt idx="988">
                  <c:v>988.01</c:v>
                </c:pt>
                <c:pt idx="989">
                  <c:v>989.00</c:v>
                </c:pt>
                <c:pt idx="990">
                  <c:v>990.01</c:v>
                </c:pt>
                <c:pt idx="991">
                  <c:v>991.01</c:v>
                </c:pt>
                <c:pt idx="992">
                  <c:v>992.01</c:v>
                </c:pt>
                <c:pt idx="993">
                  <c:v>993.00</c:v>
                </c:pt>
                <c:pt idx="994">
                  <c:v>994.01</c:v>
                </c:pt>
                <c:pt idx="995">
                  <c:v>995.01</c:v>
                </c:pt>
                <c:pt idx="996">
                  <c:v>996.00</c:v>
                </c:pt>
                <c:pt idx="997">
                  <c:v>997.01</c:v>
                </c:pt>
                <c:pt idx="998">
                  <c:v>998.01</c:v>
                </c:pt>
                <c:pt idx="999">
                  <c:v>999.01</c:v>
                </c:pt>
                <c:pt idx="1000">
                  <c:v>1,000.00</c:v>
                </c:pt>
                <c:pt idx="1001">
                  <c:v>1,001.01</c:v>
                </c:pt>
                <c:pt idx="1002">
                  <c:v>1,002.01</c:v>
                </c:pt>
                <c:pt idx="1003">
                  <c:v>1,003.00</c:v>
                </c:pt>
                <c:pt idx="1004">
                  <c:v>1,004.00</c:v>
                </c:pt>
                <c:pt idx="1005">
                  <c:v>1,005.01</c:v>
                </c:pt>
                <c:pt idx="1006">
                  <c:v>1,006.01</c:v>
                </c:pt>
                <c:pt idx="1007">
                  <c:v>1,007.00</c:v>
                </c:pt>
                <c:pt idx="1008">
                  <c:v>1,008.01</c:v>
                </c:pt>
                <c:pt idx="1009">
                  <c:v>1,009.01</c:v>
                </c:pt>
                <c:pt idx="1010">
                  <c:v>1,010.01</c:v>
                </c:pt>
                <c:pt idx="1011">
                  <c:v>1,011.00</c:v>
                </c:pt>
                <c:pt idx="1012">
                  <c:v>1,012.01</c:v>
                </c:pt>
                <c:pt idx="1013">
                  <c:v>1,013.01</c:v>
                </c:pt>
                <c:pt idx="1014">
                  <c:v>1,014.00</c:v>
                </c:pt>
                <c:pt idx="1015">
                  <c:v>1,015.00</c:v>
                </c:pt>
                <c:pt idx="1016">
                  <c:v>1,016.01</c:v>
                </c:pt>
                <c:pt idx="1017">
                  <c:v>1,017.01</c:v>
                </c:pt>
                <c:pt idx="1018">
                  <c:v>1,018.00</c:v>
                </c:pt>
                <c:pt idx="1019">
                  <c:v>1,019.01</c:v>
                </c:pt>
                <c:pt idx="1020">
                  <c:v>1,020.01</c:v>
                </c:pt>
                <c:pt idx="1021">
                  <c:v>1,021.01</c:v>
                </c:pt>
                <c:pt idx="1022">
                  <c:v>1,022.00</c:v>
                </c:pt>
                <c:pt idx="1023">
                  <c:v>1,023.01</c:v>
                </c:pt>
                <c:pt idx="1024">
                  <c:v>1,024.01</c:v>
                </c:pt>
                <c:pt idx="1025">
                  <c:v>1,025.00</c:v>
                </c:pt>
                <c:pt idx="1026">
                  <c:v>1,026.00</c:v>
                </c:pt>
                <c:pt idx="1027">
                  <c:v>1,027.01</c:v>
                </c:pt>
                <c:pt idx="1028">
                  <c:v>1,028.01</c:v>
                </c:pt>
                <c:pt idx="1029">
                  <c:v>1,029.00</c:v>
                </c:pt>
                <c:pt idx="1030">
                  <c:v>1,030.01</c:v>
                </c:pt>
                <c:pt idx="1031">
                  <c:v>1,031.01</c:v>
                </c:pt>
                <c:pt idx="1032">
                  <c:v>1,032.01</c:v>
                </c:pt>
                <c:pt idx="1033">
                  <c:v>1,033.00</c:v>
                </c:pt>
                <c:pt idx="1034">
                  <c:v>1,034.01</c:v>
                </c:pt>
                <c:pt idx="1035">
                  <c:v>1,035.01</c:v>
                </c:pt>
                <c:pt idx="1036">
                  <c:v>1,036.00</c:v>
                </c:pt>
                <c:pt idx="1037">
                  <c:v>1,037.00</c:v>
                </c:pt>
                <c:pt idx="1038">
                  <c:v>1,038.01</c:v>
                </c:pt>
                <c:pt idx="1039">
                  <c:v>1,039.01</c:v>
                </c:pt>
                <c:pt idx="1040">
                  <c:v>1,040.00</c:v>
                </c:pt>
                <c:pt idx="1041">
                  <c:v>1,041.01</c:v>
                </c:pt>
                <c:pt idx="1042">
                  <c:v>1,042.01</c:v>
                </c:pt>
                <c:pt idx="1043">
                  <c:v>1,043.01</c:v>
                </c:pt>
                <c:pt idx="1044">
                  <c:v>1,044.00</c:v>
                </c:pt>
                <c:pt idx="1045">
                  <c:v>1,045.01</c:v>
                </c:pt>
                <c:pt idx="1046">
                  <c:v>1,046.01</c:v>
                </c:pt>
                <c:pt idx="1047">
                  <c:v>1,047.00</c:v>
                </c:pt>
                <c:pt idx="1048">
                  <c:v>1,048.01</c:v>
                </c:pt>
                <c:pt idx="1049">
                  <c:v>1,049.01</c:v>
                </c:pt>
                <c:pt idx="1050">
                  <c:v>1,050.01</c:v>
                </c:pt>
                <c:pt idx="1051">
                  <c:v>1,051.00</c:v>
                </c:pt>
                <c:pt idx="1052">
                  <c:v>1,052.01</c:v>
                </c:pt>
                <c:pt idx="1053">
                  <c:v>1,053.01</c:v>
                </c:pt>
                <c:pt idx="1054">
                  <c:v>1,054.00</c:v>
                </c:pt>
                <c:pt idx="1055">
                  <c:v>1,055.00</c:v>
                </c:pt>
                <c:pt idx="1056">
                  <c:v>1,056.01</c:v>
                </c:pt>
                <c:pt idx="1057">
                  <c:v>1,057.01</c:v>
                </c:pt>
                <c:pt idx="1058">
                  <c:v>1,058.00</c:v>
                </c:pt>
                <c:pt idx="1059">
                  <c:v>1,059.01</c:v>
                </c:pt>
                <c:pt idx="1060">
                  <c:v>1,060.01</c:v>
                </c:pt>
                <c:pt idx="1061">
                  <c:v>1,061.01</c:v>
                </c:pt>
                <c:pt idx="1062">
                  <c:v>1,062.00</c:v>
                </c:pt>
                <c:pt idx="1063">
                  <c:v>1,063.01</c:v>
                </c:pt>
                <c:pt idx="1064">
                  <c:v>1,064.01</c:v>
                </c:pt>
                <c:pt idx="1065">
                  <c:v>1,065.00</c:v>
                </c:pt>
                <c:pt idx="1066">
                  <c:v>1,066.00</c:v>
                </c:pt>
                <c:pt idx="1067">
                  <c:v>1,067.01</c:v>
                </c:pt>
                <c:pt idx="1068">
                  <c:v>1,068.01</c:v>
                </c:pt>
                <c:pt idx="1069">
                  <c:v>1,069.00</c:v>
                </c:pt>
                <c:pt idx="1070">
                  <c:v>1,070.01</c:v>
                </c:pt>
                <c:pt idx="1071">
                  <c:v>1,071.01</c:v>
                </c:pt>
                <c:pt idx="1072">
                  <c:v>1,072.01</c:v>
                </c:pt>
                <c:pt idx="1073">
                  <c:v>1,073.00</c:v>
                </c:pt>
                <c:pt idx="1074">
                  <c:v>1,074.01</c:v>
                </c:pt>
                <c:pt idx="1075">
                  <c:v>1,075.01</c:v>
                </c:pt>
                <c:pt idx="1076">
                  <c:v>1,076.00</c:v>
                </c:pt>
                <c:pt idx="1077">
                  <c:v>1,077.00</c:v>
                </c:pt>
                <c:pt idx="1078">
                  <c:v>1,078.01</c:v>
                </c:pt>
                <c:pt idx="1079">
                  <c:v>1,079.01</c:v>
                </c:pt>
                <c:pt idx="1080">
                  <c:v>1,080.00</c:v>
                </c:pt>
                <c:pt idx="1081">
                  <c:v>1,081.01</c:v>
                </c:pt>
                <c:pt idx="1082">
                  <c:v>1,082.01</c:v>
                </c:pt>
                <c:pt idx="1083">
                  <c:v>1,083.01</c:v>
                </c:pt>
                <c:pt idx="1084">
                  <c:v>1,084.00</c:v>
                </c:pt>
                <c:pt idx="1085">
                  <c:v>1,085.01</c:v>
                </c:pt>
                <c:pt idx="1086">
                  <c:v>1,086.01</c:v>
                </c:pt>
                <c:pt idx="1087">
                  <c:v>1,087.00</c:v>
                </c:pt>
                <c:pt idx="1088">
                  <c:v>1,088.01</c:v>
                </c:pt>
                <c:pt idx="1089">
                  <c:v>1,089.01</c:v>
                </c:pt>
                <c:pt idx="1090">
                  <c:v>1,090.01</c:v>
                </c:pt>
                <c:pt idx="1091">
                  <c:v>1,091.00</c:v>
                </c:pt>
                <c:pt idx="1092">
                  <c:v>1,092.01</c:v>
                </c:pt>
                <c:pt idx="1093">
                  <c:v>1,093.01</c:v>
                </c:pt>
                <c:pt idx="1094">
                  <c:v>1,094.00</c:v>
                </c:pt>
                <c:pt idx="1095">
                  <c:v>1,095.00</c:v>
                </c:pt>
                <c:pt idx="1096">
                  <c:v>1,096.01</c:v>
                </c:pt>
                <c:pt idx="1097">
                  <c:v>1,097.01</c:v>
                </c:pt>
                <c:pt idx="1098">
                  <c:v>1,098.00</c:v>
                </c:pt>
                <c:pt idx="1099">
                  <c:v>1,099.01</c:v>
                </c:pt>
                <c:pt idx="1100">
                  <c:v>1,100.01</c:v>
                </c:pt>
                <c:pt idx="1101">
                  <c:v>1,101.01</c:v>
                </c:pt>
                <c:pt idx="1102">
                  <c:v>1,102.00</c:v>
                </c:pt>
                <c:pt idx="1103">
                  <c:v>1,103.01</c:v>
                </c:pt>
                <c:pt idx="1104">
                  <c:v>1,104.01</c:v>
                </c:pt>
                <c:pt idx="1105">
                  <c:v>1,105.00</c:v>
                </c:pt>
                <c:pt idx="1106">
                  <c:v>1,106.00</c:v>
                </c:pt>
                <c:pt idx="1107">
                  <c:v>1,107.01</c:v>
                </c:pt>
                <c:pt idx="1108">
                  <c:v>1,108.01</c:v>
                </c:pt>
                <c:pt idx="1109">
                  <c:v>1,109.00</c:v>
                </c:pt>
                <c:pt idx="1110">
                  <c:v>1,110.01</c:v>
                </c:pt>
                <c:pt idx="1111">
                  <c:v>1,111.01</c:v>
                </c:pt>
                <c:pt idx="1112">
                  <c:v>1,112.01</c:v>
                </c:pt>
                <c:pt idx="1113">
                  <c:v>1,113.00</c:v>
                </c:pt>
                <c:pt idx="1114">
                  <c:v>1,114.01</c:v>
                </c:pt>
                <c:pt idx="1115">
                  <c:v>1,115.01</c:v>
                </c:pt>
                <c:pt idx="1116">
                  <c:v>1,116.00</c:v>
                </c:pt>
                <c:pt idx="1117">
                  <c:v>1,117.00</c:v>
                </c:pt>
                <c:pt idx="1118">
                  <c:v>1,118.01</c:v>
                </c:pt>
                <c:pt idx="1119">
                  <c:v>1,119.01</c:v>
                </c:pt>
                <c:pt idx="1120">
                  <c:v>1,120.00</c:v>
                </c:pt>
                <c:pt idx="1121">
                  <c:v>1,121.01</c:v>
                </c:pt>
                <c:pt idx="1122">
                  <c:v>1,122.01</c:v>
                </c:pt>
                <c:pt idx="1123">
                  <c:v>1,123.01</c:v>
                </c:pt>
                <c:pt idx="1124">
                  <c:v>1,124.00</c:v>
                </c:pt>
                <c:pt idx="1125">
                  <c:v>1,125.01</c:v>
                </c:pt>
                <c:pt idx="1126">
                  <c:v>1,126.01</c:v>
                </c:pt>
                <c:pt idx="1127">
                  <c:v>1,127.00</c:v>
                </c:pt>
                <c:pt idx="1128">
                  <c:v>1,128.01</c:v>
                </c:pt>
                <c:pt idx="1129">
                  <c:v>1,129.01</c:v>
                </c:pt>
                <c:pt idx="1130">
                  <c:v>1,130.01</c:v>
                </c:pt>
                <c:pt idx="1131">
                  <c:v>1,131.00</c:v>
                </c:pt>
                <c:pt idx="1132">
                  <c:v>1,132.01</c:v>
                </c:pt>
                <c:pt idx="1133">
                  <c:v>1,133.01</c:v>
                </c:pt>
                <c:pt idx="1134">
                  <c:v>1,134.00</c:v>
                </c:pt>
                <c:pt idx="1135">
                  <c:v>1,135.00</c:v>
                </c:pt>
                <c:pt idx="1136">
                  <c:v>1,136.01</c:v>
                </c:pt>
                <c:pt idx="1137">
                  <c:v>1,137.01</c:v>
                </c:pt>
                <c:pt idx="1138">
                  <c:v>1,138.00</c:v>
                </c:pt>
                <c:pt idx="1139">
                  <c:v>1,139.01</c:v>
                </c:pt>
                <c:pt idx="1140">
                  <c:v>1,140.01</c:v>
                </c:pt>
                <c:pt idx="1141">
                  <c:v>1,141.01</c:v>
                </c:pt>
                <c:pt idx="1142">
                  <c:v>1,142.00</c:v>
                </c:pt>
                <c:pt idx="1143">
                  <c:v>1,143.01</c:v>
                </c:pt>
                <c:pt idx="1144">
                  <c:v>1,144.01</c:v>
                </c:pt>
                <c:pt idx="1145">
                  <c:v>1,145.00</c:v>
                </c:pt>
                <c:pt idx="1146">
                  <c:v>1,146.00</c:v>
                </c:pt>
                <c:pt idx="1147">
                  <c:v>1,147.01</c:v>
                </c:pt>
                <c:pt idx="1148">
                  <c:v>1,148.01</c:v>
                </c:pt>
                <c:pt idx="1149">
                  <c:v>1,149.00</c:v>
                </c:pt>
                <c:pt idx="1150">
                  <c:v>1,150.01</c:v>
                </c:pt>
                <c:pt idx="1151">
                  <c:v>1,151.01</c:v>
                </c:pt>
                <c:pt idx="1152">
                  <c:v>1,152.01</c:v>
                </c:pt>
                <c:pt idx="1153">
                  <c:v>1,153.00</c:v>
                </c:pt>
                <c:pt idx="1154">
                  <c:v>1,154.01</c:v>
                </c:pt>
                <c:pt idx="1155">
                  <c:v>1,155.01</c:v>
                </c:pt>
                <c:pt idx="1156">
                  <c:v>1,156.00</c:v>
                </c:pt>
                <c:pt idx="1157">
                  <c:v>1,157.00</c:v>
                </c:pt>
                <c:pt idx="1158">
                  <c:v>1,158.01</c:v>
                </c:pt>
                <c:pt idx="1159">
                  <c:v>1,159.01</c:v>
                </c:pt>
                <c:pt idx="1160">
                  <c:v>1,160.00</c:v>
                </c:pt>
                <c:pt idx="1161">
                  <c:v>1,161.01</c:v>
                </c:pt>
                <c:pt idx="1162">
                  <c:v>1,162.01</c:v>
                </c:pt>
                <c:pt idx="1163">
                  <c:v>1,163.01</c:v>
                </c:pt>
                <c:pt idx="1164">
                  <c:v>1,164.00</c:v>
                </c:pt>
                <c:pt idx="1165">
                  <c:v>1,165.01</c:v>
                </c:pt>
                <c:pt idx="1166">
                  <c:v>1,166.01</c:v>
                </c:pt>
                <c:pt idx="1167">
                  <c:v>1,167.00</c:v>
                </c:pt>
                <c:pt idx="1168">
                  <c:v>1,168.01</c:v>
                </c:pt>
                <c:pt idx="1169">
                  <c:v>1,169.01</c:v>
                </c:pt>
                <c:pt idx="1170">
                  <c:v>1,170.01</c:v>
                </c:pt>
                <c:pt idx="1171">
                  <c:v>1,171.00</c:v>
                </c:pt>
                <c:pt idx="1172">
                  <c:v>1,172.01</c:v>
                </c:pt>
                <c:pt idx="1173">
                  <c:v>1,173.01</c:v>
                </c:pt>
                <c:pt idx="1174">
                  <c:v>1,174.00</c:v>
                </c:pt>
                <c:pt idx="1175">
                  <c:v>1,175.00</c:v>
                </c:pt>
                <c:pt idx="1176">
                  <c:v>1,176.01</c:v>
                </c:pt>
                <c:pt idx="1177">
                  <c:v>1,177.01</c:v>
                </c:pt>
                <c:pt idx="1178">
                  <c:v>1,178.00</c:v>
                </c:pt>
                <c:pt idx="1179">
                  <c:v>1,179.01</c:v>
                </c:pt>
                <c:pt idx="1180">
                  <c:v>1,180.01</c:v>
                </c:pt>
                <c:pt idx="1181">
                  <c:v>1,181.01</c:v>
                </c:pt>
                <c:pt idx="1182">
                  <c:v>1,182.00</c:v>
                </c:pt>
                <c:pt idx="1183">
                  <c:v>1,183.01</c:v>
                </c:pt>
                <c:pt idx="1184">
                  <c:v>1,184.01</c:v>
                </c:pt>
                <c:pt idx="1185">
                  <c:v>1,185.00</c:v>
                </c:pt>
                <c:pt idx="1186">
                  <c:v>1,186.00</c:v>
                </c:pt>
                <c:pt idx="1187">
                  <c:v>1,187.01</c:v>
                </c:pt>
                <c:pt idx="1188">
                  <c:v>1,188.01</c:v>
                </c:pt>
                <c:pt idx="1189">
                  <c:v>1,189.00</c:v>
                </c:pt>
                <c:pt idx="1190">
                  <c:v>1,190.01</c:v>
                </c:pt>
                <c:pt idx="1191">
                  <c:v>1,191.01</c:v>
                </c:pt>
                <c:pt idx="1192">
                  <c:v>1,192.01</c:v>
                </c:pt>
                <c:pt idx="1193">
                  <c:v>1,193.00</c:v>
                </c:pt>
                <c:pt idx="1194">
                  <c:v>1,194.01</c:v>
                </c:pt>
                <c:pt idx="1195">
                  <c:v>1,195.01</c:v>
                </c:pt>
                <c:pt idx="1196">
                  <c:v>1,196.00</c:v>
                </c:pt>
                <c:pt idx="1197">
                  <c:v>1,197.00</c:v>
                </c:pt>
                <c:pt idx="1198">
                  <c:v>1,198.01</c:v>
                </c:pt>
                <c:pt idx="1199">
                  <c:v>1,199.01</c:v>
                </c:pt>
                <c:pt idx="1200">
                  <c:v>1,200.00</c:v>
                </c:pt>
                <c:pt idx="1201">
                  <c:v>1,201.01</c:v>
                </c:pt>
                <c:pt idx="1202">
                  <c:v>1,202.01</c:v>
                </c:pt>
                <c:pt idx="1203">
                  <c:v>1,203.00</c:v>
                </c:pt>
                <c:pt idx="1204">
                  <c:v>1,204.00</c:v>
                </c:pt>
                <c:pt idx="1205">
                  <c:v>1,205.01</c:v>
                </c:pt>
                <c:pt idx="1206">
                  <c:v>1,206.01</c:v>
                </c:pt>
                <c:pt idx="1207">
                  <c:v>1,207.00</c:v>
                </c:pt>
                <c:pt idx="1208">
                  <c:v>1,208.01</c:v>
                </c:pt>
                <c:pt idx="1209">
                  <c:v>1,209.01</c:v>
                </c:pt>
                <c:pt idx="1210">
                  <c:v>1,210.01</c:v>
                </c:pt>
                <c:pt idx="1211">
                  <c:v>1,211.00</c:v>
                </c:pt>
                <c:pt idx="1212">
                  <c:v>1,212.01</c:v>
                </c:pt>
                <c:pt idx="1213">
                  <c:v>1,213.01</c:v>
                </c:pt>
                <c:pt idx="1214">
                  <c:v>1,214.00</c:v>
                </c:pt>
                <c:pt idx="1215">
                  <c:v>1,215.00</c:v>
                </c:pt>
                <c:pt idx="1216">
                  <c:v>1,216.01</c:v>
                </c:pt>
                <c:pt idx="1217">
                  <c:v>1,217.01</c:v>
                </c:pt>
                <c:pt idx="1218">
                  <c:v>1,218.00</c:v>
                </c:pt>
                <c:pt idx="1219">
                  <c:v>1,219.01</c:v>
                </c:pt>
                <c:pt idx="1220">
                  <c:v>1,220.01</c:v>
                </c:pt>
                <c:pt idx="1221">
                  <c:v>1,221.01</c:v>
                </c:pt>
                <c:pt idx="1222">
                  <c:v>1,222.00</c:v>
                </c:pt>
                <c:pt idx="1223">
                  <c:v>1,223.01</c:v>
                </c:pt>
                <c:pt idx="1224">
                  <c:v>1,224.01</c:v>
                </c:pt>
                <c:pt idx="1225">
                  <c:v>1,225.00</c:v>
                </c:pt>
                <c:pt idx="1226">
                  <c:v>1,226.00</c:v>
                </c:pt>
                <c:pt idx="1227">
                  <c:v>1,227.01</c:v>
                </c:pt>
                <c:pt idx="1228">
                  <c:v>1,228.01</c:v>
                </c:pt>
                <c:pt idx="1229">
                  <c:v>1,229.00</c:v>
                </c:pt>
                <c:pt idx="1230">
                  <c:v>1,230.01</c:v>
                </c:pt>
                <c:pt idx="1231">
                  <c:v>1,231.01</c:v>
                </c:pt>
                <c:pt idx="1232">
                  <c:v>1,232.01</c:v>
                </c:pt>
                <c:pt idx="1233">
                  <c:v>1,233.00</c:v>
                </c:pt>
                <c:pt idx="1234">
                  <c:v>1,234.01</c:v>
                </c:pt>
                <c:pt idx="1235">
                  <c:v>1,235.01</c:v>
                </c:pt>
                <c:pt idx="1236">
                  <c:v>1,236.00</c:v>
                </c:pt>
                <c:pt idx="1237">
                  <c:v>1,237.00</c:v>
                </c:pt>
                <c:pt idx="1238">
                  <c:v>1,238.01</c:v>
                </c:pt>
                <c:pt idx="1239">
                  <c:v>1,239.01</c:v>
                </c:pt>
                <c:pt idx="1240">
                  <c:v>1,240.00</c:v>
                </c:pt>
                <c:pt idx="1241">
                  <c:v>1,241.01</c:v>
                </c:pt>
                <c:pt idx="1242">
                  <c:v>1,242.01</c:v>
                </c:pt>
                <c:pt idx="1243">
                  <c:v>1,243.01</c:v>
                </c:pt>
                <c:pt idx="1244">
                  <c:v>1,244.00</c:v>
                </c:pt>
                <c:pt idx="1245">
                  <c:v>1,245.01</c:v>
                </c:pt>
                <c:pt idx="1246">
                  <c:v>1,246.01</c:v>
                </c:pt>
                <c:pt idx="1247">
                  <c:v>1,247.00</c:v>
                </c:pt>
                <c:pt idx="1248">
                  <c:v>1,248.00</c:v>
                </c:pt>
                <c:pt idx="1249">
                  <c:v>1,249.01</c:v>
                </c:pt>
                <c:pt idx="1250">
                  <c:v>1,250.01</c:v>
                </c:pt>
                <c:pt idx="1251">
                  <c:v>1,251.00</c:v>
                </c:pt>
                <c:pt idx="1252">
                  <c:v>1,252.01</c:v>
                </c:pt>
                <c:pt idx="1253">
                  <c:v>1,253.01</c:v>
                </c:pt>
                <c:pt idx="1254">
                  <c:v>1,254.01</c:v>
                </c:pt>
                <c:pt idx="1255">
                  <c:v>1,255.00</c:v>
                </c:pt>
                <c:pt idx="1256">
                  <c:v>1,256.01</c:v>
                </c:pt>
                <c:pt idx="1257">
                  <c:v>1,257.01</c:v>
                </c:pt>
                <c:pt idx="1258">
                  <c:v>1,258.00</c:v>
                </c:pt>
                <c:pt idx="1259">
                  <c:v>1,259.00</c:v>
                </c:pt>
                <c:pt idx="1260">
                  <c:v>1,260.01</c:v>
                </c:pt>
                <c:pt idx="1261">
                  <c:v>1,261.01</c:v>
                </c:pt>
                <c:pt idx="1262">
                  <c:v>1,262.00</c:v>
                </c:pt>
                <c:pt idx="1263">
                  <c:v>1,263.01</c:v>
                </c:pt>
                <c:pt idx="1264">
                  <c:v>1,264.01</c:v>
                </c:pt>
                <c:pt idx="1265">
                  <c:v>1,265.01</c:v>
                </c:pt>
                <c:pt idx="1266">
                  <c:v>1,266.00</c:v>
                </c:pt>
                <c:pt idx="1267">
                  <c:v>1,267.01</c:v>
                </c:pt>
                <c:pt idx="1268">
                  <c:v>1,268.01</c:v>
                </c:pt>
                <c:pt idx="1269">
                  <c:v>1,269.00</c:v>
                </c:pt>
                <c:pt idx="1270">
                  <c:v>1,270.00</c:v>
                </c:pt>
                <c:pt idx="1271">
                  <c:v>1,271.01</c:v>
                </c:pt>
                <c:pt idx="1272">
                  <c:v>1,272.01</c:v>
                </c:pt>
                <c:pt idx="1273">
                  <c:v>1,273.00</c:v>
                </c:pt>
                <c:pt idx="1274">
                  <c:v>1,274.01</c:v>
                </c:pt>
                <c:pt idx="1275">
                  <c:v>1,275.01</c:v>
                </c:pt>
                <c:pt idx="1276">
                  <c:v>1,276.00</c:v>
                </c:pt>
                <c:pt idx="1277">
                  <c:v>1,277.00</c:v>
                </c:pt>
                <c:pt idx="1278">
                  <c:v>1,278.01</c:v>
                </c:pt>
                <c:pt idx="1279">
                  <c:v>1,279.01</c:v>
                </c:pt>
                <c:pt idx="1280">
                  <c:v>1,280.00</c:v>
                </c:pt>
                <c:pt idx="1281">
                  <c:v>1,281.01</c:v>
                </c:pt>
                <c:pt idx="1282">
                  <c:v>1,282.01</c:v>
                </c:pt>
                <c:pt idx="1283">
                  <c:v>1,283.01</c:v>
                </c:pt>
                <c:pt idx="1284">
                  <c:v>1,284.00</c:v>
                </c:pt>
                <c:pt idx="1285">
                  <c:v>1,285.01</c:v>
                </c:pt>
                <c:pt idx="1286">
                  <c:v>1,286.01</c:v>
                </c:pt>
                <c:pt idx="1287">
                  <c:v>1,287.00</c:v>
                </c:pt>
                <c:pt idx="1288">
                  <c:v>1,288.00</c:v>
                </c:pt>
                <c:pt idx="1289">
                  <c:v>1,289.01</c:v>
                </c:pt>
                <c:pt idx="1290">
                  <c:v>1,290.01</c:v>
                </c:pt>
                <c:pt idx="1291">
                  <c:v>1,291.00</c:v>
                </c:pt>
                <c:pt idx="1292">
                  <c:v>1,292.01</c:v>
                </c:pt>
                <c:pt idx="1293">
                  <c:v>1,293.01</c:v>
                </c:pt>
                <c:pt idx="1294">
                  <c:v>1,294.01</c:v>
                </c:pt>
                <c:pt idx="1295">
                  <c:v>1,295.00</c:v>
                </c:pt>
                <c:pt idx="1296">
                  <c:v>1,296.01</c:v>
                </c:pt>
                <c:pt idx="1297">
                  <c:v>1,297.01</c:v>
                </c:pt>
                <c:pt idx="1298">
                  <c:v>1,298.00</c:v>
                </c:pt>
                <c:pt idx="1299">
                  <c:v>1,299.00</c:v>
                </c:pt>
                <c:pt idx="1300">
                  <c:v>1,300.01</c:v>
                </c:pt>
                <c:pt idx="1301">
                  <c:v>1,301.01</c:v>
                </c:pt>
                <c:pt idx="1302">
                  <c:v>1,302.00</c:v>
                </c:pt>
                <c:pt idx="1303">
                  <c:v>1,303.01</c:v>
                </c:pt>
                <c:pt idx="1304">
                  <c:v>1,304.01</c:v>
                </c:pt>
                <c:pt idx="1305">
                  <c:v>1,305.01</c:v>
                </c:pt>
                <c:pt idx="1306">
                  <c:v>1,306.00</c:v>
                </c:pt>
                <c:pt idx="1307">
                  <c:v>1,307.01</c:v>
                </c:pt>
                <c:pt idx="1308">
                  <c:v>1,308.01</c:v>
                </c:pt>
                <c:pt idx="1309">
                  <c:v>1,309.00</c:v>
                </c:pt>
                <c:pt idx="1310">
                  <c:v>1,310.00</c:v>
                </c:pt>
                <c:pt idx="1311">
                  <c:v>1,311.01</c:v>
                </c:pt>
                <c:pt idx="1312">
                  <c:v>1,312.01</c:v>
                </c:pt>
                <c:pt idx="1313">
                  <c:v>1,313.00</c:v>
                </c:pt>
                <c:pt idx="1314">
                  <c:v>1,314.01</c:v>
                </c:pt>
                <c:pt idx="1315">
                  <c:v>1,315.01</c:v>
                </c:pt>
                <c:pt idx="1316">
                  <c:v>1,316.01</c:v>
                </c:pt>
                <c:pt idx="1317">
                  <c:v>1,317.00</c:v>
                </c:pt>
                <c:pt idx="1318">
                  <c:v>1,318.01</c:v>
                </c:pt>
                <c:pt idx="1319">
                  <c:v>1,319.01</c:v>
                </c:pt>
                <c:pt idx="1320">
                  <c:v>1,320.00</c:v>
                </c:pt>
                <c:pt idx="1321">
                  <c:v>1,321.00</c:v>
                </c:pt>
                <c:pt idx="1322">
                  <c:v>1,322.01</c:v>
                </c:pt>
                <c:pt idx="1323">
                  <c:v>1,323.01</c:v>
                </c:pt>
                <c:pt idx="1324">
                  <c:v>1,324.00</c:v>
                </c:pt>
                <c:pt idx="1325">
                  <c:v>1,325.01</c:v>
                </c:pt>
                <c:pt idx="1326">
                  <c:v>1,326.01</c:v>
                </c:pt>
                <c:pt idx="1327">
                  <c:v>1,327.01</c:v>
                </c:pt>
                <c:pt idx="1328">
                  <c:v>1,328.00</c:v>
                </c:pt>
                <c:pt idx="1329">
                  <c:v>1,329.01</c:v>
                </c:pt>
                <c:pt idx="1330">
                  <c:v>1,330.01</c:v>
                </c:pt>
                <c:pt idx="1331">
                  <c:v>1,331.00</c:v>
                </c:pt>
                <c:pt idx="1332">
                  <c:v>1,332.00</c:v>
                </c:pt>
                <c:pt idx="1333">
                  <c:v>1,333.01</c:v>
                </c:pt>
                <c:pt idx="1334">
                  <c:v>1,334.01</c:v>
                </c:pt>
                <c:pt idx="1335">
                  <c:v>1,335.00</c:v>
                </c:pt>
                <c:pt idx="1336">
                  <c:v>1,336.01</c:v>
                </c:pt>
                <c:pt idx="1337">
                  <c:v>1,337.01</c:v>
                </c:pt>
                <c:pt idx="1338">
                  <c:v>1,338.01</c:v>
                </c:pt>
                <c:pt idx="1339">
                  <c:v>1,339.00</c:v>
                </c:pt>
                <c:pt idx="1340">
                  <c:v>1,340.01</c:v>
                </c:pt>
                <c:pt idx="1341">
                  <c:v>1,341.01</c:v>
                </c:pt>
                <c:pt idx="1342">
                  <c:v>1,342.00</c:v>
                </c:pt>
                <c:pt idx="1343">
                  <c:v>1,343.00</c:v>
                </c:pt>
                <c:pt idx="1344">
                  <c:v>1,344.01</c:v>
                </c:pt>
                <c:pt idx="1345">
                  <c:v>1,345.01</c:v>
                </c:pt>
                <c:pt idx="1346">
                  <c:v>1,346.00</c:v>
                </c:pt>
                <c:pt idx="1347">
                  <c:v>1,347.01</c:v>
                </c:pt>
                <c:pt idx="1348">
                  <c:v>1,348.01</c:v>
                </c:pt>
                <c:pt idx="1349">
                  <c:v>1,349.00</c:v>
                </c:pt>
                <c:pt idx="1350">
                  <c:v>1,350.00</c:v>
                </c:pt>
                <c:pt idx="1351">
                  <c:v>1,351.01</c:v>
                </c:pt>
                <c:pt idx="1352">
                  <c:v>1,352.01</c:v>
                </c:pt>
                <c:pt idx="1353">
                  <c:v>1,353.00</c:v>
                </c:pt>
                <c:pt idx="1354">
                  <c:v>1,354.01</c:v>
                </c:pt>
                <c:pt idx="1355">
                  <c:v>1,355.01</c:v>
                </c:pt>
                <c:pt idx="1356">
                  <c:v>1,356.01</c:v>
                </c:pt>
                <c:pt idx="1357">
                  <c:v>1,357.00</c:v>
                </c:pt>
                <c:pt idx="1358">
                  <c:v>1,358.01</c:v>
                </c:pt>
                <c:pt idx="1359">
                  <c:v>1,359.01</c:v>
                </c:pt>
                <c:pt idx="1360">
                  <c:v>1,360.00</c:v>
                </c:pt>
                <c:pt idx="1361">
                  <c:v>1,361.00</c:v>
                </c:pt>
                <c:pt idx="1362">
                  <c:v>1,362.01</c:v>
                </c:pt>
                <c:pt idx="1363">
                  <c:v>1,363.01</c:v>
                </c:pt>
                <c:pt idx="1364">
                  <c:v>1,364.00</c:v>
                </c:pt>
                <c:pt idx="1365">
                  <c:v>1,365.01</c:v>
                </c:pt>
                <c:pt idx="1366">
                  <c:v>1,366.01</c:v>
                </c:pt>
                <c:pt idx="1367">
                  <c:v>1,367.01</c:v>
                </c:pt>
                <c:pt idx="1368">
                  <c:v>1,368.00</c:v>
                </c:pt>
                <c:pt idx="1369">
                  <c:v>1,369.01</c:v>
                </c:pt>
                <c:pt idx="1370">
                  <c:v>1,370.01</c:v>
                </c:pt>
                <c:pt idx="1371">
                  <c:v>1,371.00</c:v>
                </c:pt>
                <c:pt idx="1372">
                  <c:v>1,372.00</c:v>
                </c:pt>
                <c:pt idx="1373">
                  <c:v>1,373.01</c:v>
                </c:pt>
                <c:pt idx="1374">
                  <c:v>1,374.01</c:v>
                </c:pt>
                <c:pt idx="1375">
                  <c:v>1,375.00</c:v>
                </c:pt>
                <c:pt idx="1376">
                  <c:v>1,376.01</c:v>
                </c:pt>
                <c:pt idx="1377">
                  <c:v>1,377.01</c:v>
                </c:pt>
                <c:pt idx="1378">
                  <c:v>1,378.01</c:v>
                </c:pt>
                <c:pt idx="1379">
                  <c:v>1,379.00</c:v>
                </c:pt>
                <c:pt idx="1380">
                  <c:v>1,380.01</c:v>
                </c:pt>
                <c:pt idx="1381">
                  <c:v>1,381.01</c:v>
                </c:pt>
                <c:pt idx="1382">
                  <c:v>1,382.00</c:v>
                </c:pt>
                <c:pt idx="1383">
                  <c:v>1,383.00</c:v>
                </c:pt>
                <c:pt idx="1384">
                  <c:v>1,384.01</c:v>
                </c:pt>
                <c:pt idx="1385">
                  <c:v>1,385.01</c:v>
                </c:pt>
                <c:pt idx="1386">
                  <c:v>1,386.00</c:v>
                </c:pt>
                <c:pt idx="1387">
                  <c:v>1,387.01</c:v>
                </c:pt>
                <c:pt idx="1388">
                  <c:v>1,388.01</c:v>
                </c:pt>
                <c:pt idx="1389">
                  <c:v>1,389.01</c:v>
                </c:pt>
                <c:pt idx="1390">
                  <c:v>1,390.00</c:v>
                </c:pt>
                <c:pt idx="1391">
                  <c:v>1,391.01</c:v>
                </c:pt>
                <c:pt idx="1392">
                  <c:v>1,392.01</c:v>
                </c:pt>
                <c:pt idx="1393">
                  <c:v>1,393.00</c:v>
                </c:pt>
                <c:pt idx="1394">
                  <c:v>1,394.00</c:v>
                </c:pt>
                <c:pt idx="1395">
                  <c:v>1,395.01</c:v>
                </c:pt>
                <c:pt idx="1396">
                  <c:v>1,396.01</c:v>
                </c:pt>
                <c:pt idx="1397">
                  <c:v>1,397.00</c:v>
                </c:pt>
                <c:pt idx="1398">
                  <c:v>1,398.01</c:v>
                </c:pt>
                <c:pt idx="1399">
                  <c:v>1,399.01</c:v>
                </c:pt>
                <c:pt idx="1400">
                  <c:v>1,400.01</c:v>
                </c:pt>
                <c:pt idx="1401">
                  <c:v>1,401.00</c:v>
                </c:pt>
                <c:pt idx="1402">
                  <c:v>1,402.01</c:v>
                </c:pt>
                <c:pt idx="1403">
                  <c:v>1,403.01</c:v>
                </c:pt>
                <c:pt idx="1404">
                  <c:v>1,404.00</c:v>
                </c:pt>
                <c:pt idx="1405">
                  <c:v>1,405.01</c:v>
                </c:pt>
                <c:pt idx="1406">
                  <c:v>1,406.01</c:v>
                </c:pt>
                <c:pt idx="1407">
                  <c:v>1,407.01</c:v>
                </c:pt>
                <c:pt idx="1408">
                  <c:v>1,408.00</c:v>
                </c:pt>
                <c:pt idx="1409">
                  <c:v>1,409.01</c:v>
                </c:pt>
                <c:pt idx="1410">
                  <c:v>1,410.01</c:v>
                </c:pt>
                <c:pt idx="1411">
                  <c:v>1,411.00</c:v>
                </c:pt>
                <c:pt idx="1412">
                  <c:v>1,412.00</c:v>
                </c:pt>
                <c:pt idx="1413">
                  <c:v>1,413.01</c:v>
                </c:pt>
                <c:pt idx="1414">
                  <c:v>1,414.01</c:v>
                </c:pt>
                <c:pt idx="1415">
                  <c:v>1,415.00</c:v>
                </c:pt>
                <c:pt idx="1416">
                  <c:v>1,416.01</c:v>
                </c:pt>
                <c:pt idx="1417">
                  <c:v>1,417.01</c:v>
                </c:pt>
                <c:pt idx="1418">
                  <c:v>1,418.01</c:v>
                </c:pt>
                <c:pt idx="1419">
                  <c:v>1,419.00</c:v>
                </c:pt>
                <c:pt idx="1420">
                  <c:v>1,420.01</c:v>
                </c:pt>
                <c:pt idx="1421">
                  <c:v>1,421.01</c:v>
                </c:pt>
                <c:pt idx="1422">
                  <c:v>1,422.00</c:v>
                </c:pt>
                <c:pt idx="1423">
                  <c:v>1,423.00</c:v>
                </c:pt>
                <c:pt idx="1424">
                  <c:v>1,424.01</c:v>
                </c:pt>
                <c:pt idx="1425">
                  <c:v>1,425.01</c:v>
                </c:pt>
                <c:pt idx="1426">
                  <c:v>1,426.00</c:v>
                </c:pt>
                <c:pt idx="1427">
                  <c:v>1,427.01</c:v>
                </c:pt>
                <c:pt idx="1428">
                  <c:v>1,428.01</c:v>
                </c:pt>
                <c:pt idx="1429">
                  <c:v>1,429.01</c:v>
                </c:pt>
                <c:pt idx="1430">
                  <c:v>1,430.00</c:v>
                </c:pt>
                <c:pt idx="1431">
                  <c:v>1,431.01</c:v>
                </c:pt>
                <c:pt idx="1432">
                  <c:v>1,432.01</c:v>
                </c:pt>
                <c:pt idx="1433">
                  <c:v>1,433.00</c:v>
                </c:pt>
                <c:pt idx="1434">
                  <c:v>1,434.00</c:v>
                </c:pt>
                <c:pt idx="1435">
                  <c:v>1,435.01</c:v>
                </c:pt>
                <c:pt idx="1436">
                  <c:v>1,436.01</c:v>
                </c:pt>
                <c:pt idx="1437">
                  <c:v>1,437.00</c:v>
                </c:pt>
                <c:pt idx="1438">
                  <c:v>1,438.01</c:v>
                </c:pt>
                <c:pt idx="1439">
                  <c:v>1,439.01</c:v>
                </c:pt>
                <c:pt idx="1440">
                  <c:v>1,440.01</c:v>
                </c:pt>
                <c:pt idx="1441">
                  <c:v>1,441.00</c:v>
                </c:pt>
                <c:pt idx="1442">
                  <c:v>1,442.01</c:v>
                </c:pt>
                <c:pt idx="1443">
                  <c:v>1,443.01</c:v>
                </c:pt>
                <c:pt idx="1444">
                  <c:v>1,444.00</c:v>
                </c:pt>
                <c:pt idx="1445">
                  <c:v>1,445.00</c:v>
                </c:pt>
                <c:pt idx="1446">
                  <c:v>1,446.01</c:v>
                </c:pt>
                <c:pt idx="1447">
                  <c:v>1,447.01</c:v>
                </c:pt>
                <c:pt idx="1448">
                  <c:v>1,448.00</c:v>
                </c:pt>
                <c:pt idx="1449">
                  <c:v>1,449.01</c:v>
                </c:pt>
                <c:pt idx="1450">
                  <c:v>1,450.01</c:v>
                </c:pt>
                <c:pt idx="1451">
                  <c:v>1,451.01</c:v>
                </c:pt>
                <c:pt idx="1452">
                  <c:v>1,452.00</c:v>
                </c:pt>
                <c:pt idx="1453">
                  <c:v>1,453.01</c:v>
                </c:pt>
                <c:pt idx="1454">
                  <c:v>1,454.01</c:v>
                </c:pt>
                <c:pt idx="1455">
                  <c:v>1,455.00</c:v>
                </c:pt>
                <c:pt idx="1456">
                  <c:v>1,456.00</c:v>
                </c:pt>
                <c:pt idx="1457">
                  <c:v>1,457.01</c:v>
                </c:pt>
                <c:pt idx="1458">
                  <c:v>1,458.01</c:v>
                </c:pt>
                <c:pt idx="1459">
                  <c:v>1,459.00</c:v>
                </c:pt>
                <c:pt idx="1460">
                  <c:v>1,460.01</c:v>
                </c:pt>
                <c:pt idx="1461">
                  <c:v>1,461.01</c:v>
                </c:pt>
                <c:pt idx="1462">
                  <c:v>1,462.00</c:v>
                </c:pt>
                <c:pt idx="1463">
                  <c:v>1,463.00</c:v>
                </c:pt>
                <c:pt idx="1464">
                  <c:v>1,464.01</c:v>
                </c:pt>
                <c:pt idx="1465">
                  <c:v>1,465.01</c:v>
                </c:pt>
                <c:pt idx="1466">
                  <c:v>1,466.00</c:v>
                </c:pt>
                <c:pt idx="1467">
                  <c:v>1,467.01</c:v>
                </c:pt>
                <c:pt idx="1468">
                  <c:v>1,468.01</c:v>
                </c:pt>
                <c:pt idx="1469">
                  <c:v>1,469.01</c:v>
                </c:pt>
                <c:pt idx="1470">
                  <c:v>1,470.00</c:v>
                </c:pt>
                <c:pt idx="1471">
                  <c:v>1,471.01</c:v>
                </c:pt>
                <c:pt idx="1472">
                  <c:v>1,472.01</c:v>
                </c:pt>
                <c:pt idx="1473">
                  <c:v>1,473.00</c:v>
                </c:pt>
                <c:pt idx="1474">
                  <c:v>1,474.00</c:v>
                </c:pt>
                <c:pt idx="1475">
                  <c:v>1,475.01</c:v>
                </c:pt>
                <c:pt idx="1476">
                  <c:v>1,476.01</c:v>
                </c:pt>
                <c:pt idx="1477">
                  <c:v>1,477.00</c:v>
                </c:pt>
                <c:pt idx="1478">
                  <c:v>1,478.01</c:v>
                </c:pt>
                <c:pt idx="1479">
                  <c:v>1,479.01</c:v>
                </c:pt>
                <c:pt idx="1480">
                  <c:v>1,480.01</c:v>
                </c:pt>
                <c:pt idx="1481">
                  <c:v>1,481.00</c:v>
                </c:pt>
                <c:pt idx="1482">
                  <c:v>1,482.01</c:v>
                </c:pt>
                <c:pt idx="1483">
                  <c:v>1,483.01</c:v>
                </c:pt>
                <c:pt idx="1484">
                  <c:v>1,484.00</c:v>
                </c:pt>
                <c:pt idx="1485">
                  <c:v>1,485.00</c:v>
                </c:pt>
                <c:pt idx="1486">
                  <c:v>1,486.01</c:v>
                </c:pt>
                <c:pt idx="1487">
                  <c:v>1,487.01</c:v>
                </c:pt>
                <c:pt idx="1488">
                  <c:v>1,488.00</c:v>
                </c:pt>
                <c:pt idx="1489">
                  <c:v>1,489.01</c:v>
                </c:pt>
                <c:pt idx="1490">
                  <c:v>1,490.01</c:v>
                </c:pt>
                <c:pt idx="1491">
                  <c:v>1,491.01</c:v>
                </c:pt>
                <c:pt idx="1492">
                  <c:v>1,492.00</c:v>
                </c:pt>
                <c:pt idx="1493">
                  <c:v>1,493.01</c:v>
                </c:pt>
                <c:pt idx="1494">
                  <c:v>1,494.01</c:v>
                </c:pt>
                <c:pt idx="1495">
                  <c:v>1,495.00</c:v>
                </c:pt>
                <c:pt idx="1496">
                  <c:v>1,496.00</c:v>
                </c:pt>
                <c:pt idx="1497">
                  <c:v>1,497.01</c:v>
                </c:pt>
                <c:pt idx="1498">
                  <c:v>1,498.01</c:v>
                </c:pt>
                <c:pt idx="1499">
                  <c:v>1,499.00</c:v>
                </c:pt>
                <c:pt idx="1500">
                  <c:v>1,500.01</c:v>
                </c:pt>
                <c:pt idx="1501">
                  <c:v>1,501.01</c:v>
                </c:pt>
                <c:pt idx="1502">
                  <c:v>1,502.01</c:v>
                </c:pt>
                <c:pt idx="1503">
                  <c:v>1,503.00</c:v>
                </c:pt>
                <c:pt idx="1504">
                  <c:v>1,504.01</c:v>
                </c:pt>
                <c:pt idx="1505">
                  <c:v>1,505.01</c:v>
                </c:pt>
                <c:pt idx="1506">
                  <c:v>1,506.00</c:v>
                </c:pt>
                <c:pt idx="1507">
                  <c:v>1,507.00</c:v>
                </c:pt>
                <c:pt idx="1508">
                  <c:v>1,508.01</c:v>
                </c:pt>
                <c:pt idx="1509">
                  <c:v>1,509.01</c:v>
                </c:pt>
                <c:pt idx="1510">
                  <c:v>1,510.00</c:v>
                </c:pt>
                <c:pt idx="1511">
                  <c:v>1,511.01</c:v>
                </c:pt>
                <c:pt idx="1512">
                  <c:v>1,512.01</c:v>
                </c:pt>
                <c:pt idx="1513">
                  <c:v>1,513.01</c:v>
                </c:pt>
                <c:pt idx="1514">
                  <c:v>1,514.00</c:v>
                </c:pt>
                <c:pt idx="1515">
                  <c:v>1,515.01</c:v>
                </c:pt>
                <c:pt idx="1516">
                  <c:v>1,516.01</c:v>
                </c:pt>
                <c:pt idx="1517">
                  <c:v>1,517.01</c:v>
                </c:pt>
                <c:pt idx="1518">
                  <c:v>1,518.00</c:v>
                </c:pt>
                <c:pt idx="1519">
                  <c:v>1,519.01</c:v>
                </c:pt>
                <c:pt idx="1520">
                  <c:v>1,520.01</c:v>
                </c:pt>
                <c:pt idx="1521">
                  <c:v>1,521.00</c:v>
                </c:pt>
                <c:pt idx="1522">
                  <c:v>1,522.01</c:v>
                </c:pt>
                <c:pt idx="1523">
                  <c:v>1,523.01</c:v>
                </c:pt>
                <c:pt idx="1524">
                  <c:v>1,524.01</c:v>
                </c:pt>
                <c:pt idx="1525">
                  <c:v>1,525.00</c:v>
                </c:pt>
                <c:pt idx="1526">
                  <c:v>1,526.01</c:v>
                </c:pt>
                <c:pt idx="1527">
                  <c:v>1,527.01</c:v>
                </c:pt>
                <c:pt idx="1528">
                  <c:v>1,528.00</c:v>
                </c:pt>
                <c:pt idx="1529">
                  <c:v>1,529.00</c:v>
                </c:pt>
                <c:pt idx="1530">
                  <c:v>1,530.01</c:v>
                </c:pt>
                <c:pt idx="1531">
                  <c:v>1,531.01</c:v>
                </c:pt>
                <c:pt idx="1532">
                  <c:v>1,532.00</c:v>
                </c:pt>
                <c:pt idx="1533">
                  <c:v>1,533.01</c:v>
                </c:pt>
                <c:pt idx="1534">
                  <c:v>1,534.01</c:v>
                </c:pt>
                <c:pt idx="1535">
                  <c:v>1,535.01</c:v>
                </c:pt>
                <c:pt idx="1536">
                  <c:v>1,536.00</c:v>
                </c:pt>
                <c:pt idx="1537">
                  <c:v>1,537.01</c:v>
                </c:pt>
                <c:pt idx="1538">
                  <c:v>1,538.01</c:v>
                </c:pt>
                <c:pt idx="1539">
                  <c:v>1,539.00</c:v>
                </c:pt>
                <c:pt idx="1540">
                  <c:v>1,540.00</c:v>
                </c:pt>
                <c:pt idx="1541">
                  <c:v>1,541.01</c:v>
                </c:pt>
                <c:pt idx="1542">
                  <c:v>1,542.01</c:v>
                </c:pt>
                <c:pt idx="1543">
                  <c:v>1,543.00</c:v>
                </c:pt>
                <c:pt idx="1544">
                  <c:v>1,544.01</c:v>
                </c:pt>
                <c:pt idx="1545">
                  <c:v>1,545.01</c:v>
                </c:pt>
                <c:pt idx="1546">
                  <c:v>1,546.01</c:v>
                </c:pt>
                <c:pt idx="1547">
                  <c:v>1,547.00</c:v>
                </c:pt>
                <c:pt idx="1548">
                  <c:v>1,548.01</c:v>
                </c:pt>
                <c:pt idx="1549">
                  <c:v>1,549.01</c:v>
                </c:pt>
                <c:pt idx="1550">
                  <c:v>1,550.00</c:v>
                </c:pt>
                <c:pt idx="1551">
                  <c:v>1,551.00</c:v>
                </c:pt>
                <c:pt idx="1552">
                  <c:v>1,552.01</c:v>
                </c:pt>
                <c:pt idx="1553">
                  <c:v>1,553.01</c:v>
                </c:pt>
                <c:pt idx="1554">
                  <c:v>1,554.00</c:v>
                </c:pt>
                <c:pt idx="1555">
                  <c:v>1,555.01</c:v>
                </c:pt>
                <c:pt idx="1556">
                  <c:v>1,556.01</c:v>
                </c:pt>
                <c:pt idx="1557">
                  <c:v>1,557.01</c:v>
                </c:pt>
                <c:pt idx="1558">
                  <c:v>1,558.00</c:v>
                </c:pt>
                <c:pt idx="1559">
                  <c:v>1,559.01</c:v>
                </c:pt>
                <c:pt idx="1560">
                  <c:v>1,560.01</c:v>
                </c:pt>
                <c:pt idx="1561">
                  <c:v>1,561.00</c:v>
                </c:pt>
                <c:pt idx="1562">
                  <c:v>1,562.01</c:v>
                </c:pt>
                <c:pt idx="1563">
                  <c:v>1,563.01</c:v>
                </c:pt>
                <c:pt idx="1564">
                  <c:v>1,564.01</c:v>
                </c:pt>
                <c:pt idx="1565">
                  <c:v>1,565.00</c:v>
                </c:pt>
                <c:pt idx="1566">
                  <c:v>1,566.01</c:v>
                </c:pt>
                <c:pt idx="1567">
                  <c:v>1,567.01</c:v>
                </c:pt>
                <c:pt idx="1568">
                  <c:v>1,568.00</c:v>
                </c:pt>
                <c:pt idx="1569">
                  <c:v>1,569.00</c:v>
                </c:pt>
                <c:pt idx="1570">
                  <c:v>1,570.01</c:v>
                </c:pt>
                <c:pt idx="1571">
                  <c:v>1,571.01</c:v>
                </c:pt>
                <c:pt idx="1572">
                  <c:v>1,572.00</c:v>
                </c:pt>
                <c:pt idx="1573">
                  <c:v>1,573.01</c:v>
                </c:pt>
                <c:pt idx="1574">
                  <c:v>1,574.01</c:v>
                </c:pt>
                <c:pt idx="1575">
                  <c:v>1,575.01</c:v>
                </c:pt>
                <c:pt idx="1576">
                  <c:v>1,576.00</c:v>
                </c:pt>
                <c:pt idx="1577">
                  <c:v>1,577.01</c:v>
                </c:pt>
                <c:pt idx="1578">
                  <c:v>1,578.01</c:v>
                </c:pt>
                <c:pt idx="1579">
                  <c:v>1,579.00</c:v>
                </c:pt>
                <c:pt idx="1580">
                  <c:v>1,580.00</c:v>
                </c:pt>
                <c:pt idx="1581">
                  <c:v>1,581.01</c:v>
                </c:pt>
                <c:pt idx="1582">
                  <c:v>1,582.01</c:v>
                </c:pt>
                <c:pt idx="1583">
                  <c:v>1,583.00</c:v>
                </c:pt>
                <c:pt idx="1584">
                  <c:v>1,584.01</c:v>
                </c:pt>
                <c:pt idx="1585">
                  <c:v>1,585.01</c:v>
                </c:pt>
                <c:pt idx="1586">
                  <c:v>1,586.01</c:v>
                </c:pt>
                <c:pt idx="1587">
                  <c:v>1,587.00</c:v>
                </c:pt>
                <c:pt idx="1588">
                  <c:v>1,588.01</c:v>
                </c:pt>
                <c:pt idx="1589">
                  <c:v>1,589.01</c:v>
                </c:pt>
                <c:pt idx="1590">
                  <c:v>1,590.00</c:v>
                </c:pt>
                <c:pt idx="1591">
                  <c:v>1,591.00</c:v>
                </c:pt>
                <c:pt idx="1592">
                  <c:v>1,592.01</c:v>
                </c:pt>
                <c:pt idx="1593">
                  <c:v>1,593.01</c:v>
                </c:pt>
                <c:pt idx="1594">
                  <c:v>1,594.00</c:v>
                </c:pt>
                <c:pt idx="1595">
                  <c:v>1,595.01</c:v>
                </c:pt>
                <c:pt idx="1596">
                  <c:v>1,596.01</c:v>
                </c:pt>
                <c:pt idx="1597">
                  <c:v>1,597.00</c:v>
                </c:pt>
                <c:pt idx="1598">
                  <c:v>1,598.00</c:v>
                </c:pt>
                <c:pt idx="1599">
                  <c:v>1,599.01</c:v>
                </c:pt>
                <c:pt idx="1600">
                  <c:v>1,600.01</c:v>
                </c:pt>
                <c:pt idx="1601">
                  <c:v>1,601.00</c:v>
                </c:pt>
                <c:pt idx="1602">
                  <c:v>1,602.00</c:v>
                </c:pt>
                <c:pt idx="1603">
                  <c:v>1,603.01</c:v>
                </c:pt>
                <c:pt idx="1604">
                  <c:v>1,604.01</c:v>
                </c:pt>
                <c:pt idx="1605">
                  <c:v>1,605.00</c:v>
                </c:pt>
                <c:pt idx="1606">
                  <c:v>1,606.01</c:v>
                </c:pt>
                <c:pt idx="1607">
                  <c:v>1,607.01</c:v>
                </c:pt>
                <c:pt idx="1608">
                  <c:v>1,608.01</c:v>
                </c:pt>
                <c:pt idx="1609">
                  <c:v>1,609.00</c:v>
                </c:pt>
                <c:pt idx="1610">
                  <c:v>1,610.01</c:v>
                </c:pt>
                <c:pt idx="1611">
                  <c:v>1,611.01</c:v>
                </c:pt>
                <c:pt idx="1612">
                  <c:v>1,612.00</c:v>
                </c:pt>
                <c:pt idx="1613">
                  <c:v>1,613.00</c:v>
                </c:pt>
                <c:pt idx="1614">
                  <c:v>1,614.01</c:v>
                </c:pt>
                <c:pt idx="1615">
                  <c:v>1,615.01</c:v>
                </c:pt>
                <c:pt idx="1616">
                  <c:v>1,616.00</c:v>
                </c:pt>
                <c:pt idx="1617">
                  <c:v>1,617.01</c:v>
                </c:pt>
                <c:pt idx="1618">
                  <c:v>1,618.01</c:v>
                </c:pt>
                <c:pt idx="1619">
                  <c:v>1,619.01</c:v>
                </c:pt>
                <c:pt idx="1620">
                  <c:v>1,620.00</c:v>
                </c:pt>
                <c:pt idx="1621">
                  <c:v>1,621.01</c:v>
                </c:pt>
                <c:pt idx="1622">
                  <c:v>1,622.01</c:v>
                </c:pt>
                <c:pt idx="1623">
                  <c:v>1,623.00</c:v>
                </c:pt>
                <c:pt idx="1624">
                  <c:v>1,624.00</c:v>
                </c:pt>
                <c:pt idx="1625">
                  <c:v>1,625.01</c:v>
                </c:pt>
                <c:pt idx="1626">
                  <c:v>1,626.01</c:v>
                </c:pt>
                <c:pt idx="1627">
                  <c:v>1,627.00</c:v>
                </c:pt>
                <c:pt idx="1628">
                  <c:v>1,628.01</c:v>
                </c:pt>
                <c:pt idx="1629">
                  <c:v>1,629.01</c:v>
                </c:pt>
                <c:pt idx="1630">
                  <c:v>1,630.01</c:v>
                </c:pt>
                <c:pt idx="1631">
                  <c:v>1,631.00</c:v>
                </c:pt>
                <c:pt idx="1632">
                  <c:v>1,632.01</c:v>
                </c:pt>
                <c:pt idx="1633">
                  <c:v>1,633.01</c:v>
                </c:pt>
                <c:pt idx="1634">
                  <c:v>1,634.00</c:v>
                </c:pt>
                <c:pt idx="1635">
                  <c:v>1,635.00</c:v>
                </c:pt>
                <c:pt idx="1636">
                  <c:v>1,636.01</c:v>
                </c:pt>
                <c:pt idx="1637">
                  <c:v>1,637.01</c:v>
                </c:pt>
                <c:pt idx="1638">
                  <c:v>1,638.00</c:v>
                </c:pt>
                <c:pt idx="1639">
                  <c:v>1,639.01</c:v>
                </c:pt>
                <c:pt idx="1640">
                  <c:v>1,640.01</c:v>
                </c:pt>
                <c:pt idx="1641">
                  <c:v>1,641.01</c:v>
                </c:pt>
                <c:pt idx="1642">
                  <c:v>1,642.00</c:v>
                </c:pt>
                <c:pt idx="1643">
                  <c:v>1,643.01</c:v>
                </c:pt>
                <c:pt idx="1644">
                  <c:v>1,644.01</c:v>
                </c:pt>
                <c:pt idx="1645">
                  <c:v>1,645.00</c:v>
                </c:pt>
                <c:pt idx="1646">
                  <c:v>1,646.01</c:v>
                </c:pt>
                <c:pt idx="1647">
                  <c:v>1,647.01</c:v>
                </c:pt>
                <c:pt idx="1648">
                  <c:v>1,648.01</c:v>
                </c:pt>
                <c:pt idx="1649">
                  <c:v>1,649.00</c:v>
                </c:pt>
                <c:pt idx="1650">
                  <c:v>1,650.01</c:v>
                </c:pt>
                <c:pt idx="1651">
                  <c:v>1,651.01</c:v>
                </c:pt>
                <c:pt idx="1652">
                  <c:v>1,652.00</c:v>
                </c:pt>
                <c:pt idx="1653">
                  <c:v>1,653.00</c:v>
                </c:pt>
                <c:pt idx="1654">
                  <c:v>1,654.01</c:v>
                </c:pt>
                <c:pt idx="1655">
                  <c:v>1,655.01</c:v>
                </c:pt>
                <c:pt idx="1656">
                  <c:v>1,656.00</c:v>
                </c:pt>
                <c:pt idx="1657">
                  <c:v>1,657.01</c:v>
                </c:pt>
                <c:pt idx="1658">
                  <c:v>1,658.01</c:v>
                </c:pt>
                <c:pt idx="1659">
                  <c:v>1,659.01</c:v>
                </c:pt>
                <c:pt idx="1660">
                  <c:v>1,660.00</c:v>
                </c:pt>
                <c:pt idx="1661">
                  <c:v>1,661.01</c:v>
                </c:pt>
                <c:pt idx="1662">
                  <c:v>1,662.01</c:v>
                </c:pt>
                <c:pt idx="1663">
                  <c:v>1,663.00</c:v>
                </c:pt>
                <c:pt idx="1664">
                  <c:v>1,664.00</c:v>
                </c:pt>
                <c:pt idx="1665">
                  <c:v>1,665.01</c:v>
                </c:pt>
                <c:pt idx="1666">
                  <c:v>1,666.01</c:v>
                </c:pt>
                <c:pt idx="1667">
                  <c:v>1,667.00</c:v>
                </c:pt>
                <c:pt idx="1668">
                  <c:v>1,668.01</c:v>
                </c:pt>
                <c:pt idx="1669">
                  <c:v>1,669.01</c:v>
                </c:pt>
                <c:pt idx="1670">
                  <c:v>1,670.01</c:v>
                </c:pt>
                <c:pt idx="1671">
                  <c:v>1,671.00</c:v>
                </c:pt>
                <c:pt idx="1672">
                  <c:v>1,672.01</c:v>
                </c:pt>
                <c:pt idx="1673">
                  <c:v>1,673.01</c:v>
                </c:pt>
                <c:pt idx="1674">
                  <c:v>1,674.00</c:v>
                </c:pt>
                <c:pt idx="1675">
                  <c:v>1,675.00</c:v>
                </c:pt>
                <c:pt idx="1676">
                  <c:v>1,676.01</c:v>
                </c:pt>
                <c:pt idx="1677">
                  <c:v>1,677.01</c:v>
                </c:pt>
                <c:pt idx="1678">
                  <c:v>1,678.00</c:v>
                </c:pt>
                <c:pt idx="1679">
                  <c:v>1,679.01</c:v>
                </c:pt>
                <c:pt idx="1680">
                  <c:v>1,680.01</c:v>
                </c:pt>
                <c:pt idx="1681">
                  <c:v>1,681.01</c:v>
                </c:pt>
                <c:pt idx="1682">
                  <c:v>1,682.00</c:v>
                </c:pt>
                <c:pt idx="1683">
                  <c:v>1,683.01</c:v>
                </c:pt>
                <c:pt idx="1684">
                  <c:v>1,684.01</c:v>
                </c:pt>
                <c:pt idx="1685">
                  <c:v>1,685.00</c:v>
                </c:pt>
                <c:pt idx="1686">
                  <c:v>1,686.01</c:v>
                </c:pt>
                <c:pt idx="1687">
                  <c:v>1,687.01</c:v>
                </c:pt>
                <c:pt idx="1688">
                  <c:v>1,688.01</c:v>
                </c:pt>
                <c:pt idx="1689">
                  <c:v>1,689.00</c:v>
                </c:pt>
                <c:pt idx="1690">
                  <c:v>1,690.01</c:v>
                </c:pt>
                <c:pt idx="1691">
                  <c:v>1,691.01</c:v>
                </c:pt>
                <c:pt idx="1692">
                  <c:v>1,692.00</c:v>
                </c:pt>
                <c:pt idx="1693">
                  <c:v>1,693.00</c:v>
                </c:pt>
                <c:pt idx="1694">
                  <c:v>1,694.01</c:v>
                </c:pt>
                <c:pt idx="1695">
                  <c:v>1,695.01</c:v>
                </c:pt>
                <c:pt idx="1696">
                  <c:v>1,696.00</c:v>
                </c:pt>
                <c:pt idx="1697">
                  <c:v>1,697.01</c:v>
                </c:pt>
                <c:pt idx="1698">
                  <c:v>1,698.01</c:v>
                </c:pt>
                <c:pt idx="1699">
                  <c:v>1,699.01</c:v>
                </c:pt>
                <c:pt idx="1700">
                  <c:v>1,700.00</c:v>
                </c:pt>
                <c:pt idx="1701">
                  <c:v>1,701.01</c:v>
                </c:pt>
                <c:pt idx="1702">
                  <c:v>1,702.01</c:v>
                </c:pt>
                <c:pt idx="1703">
                  <c:v>1,703.00</c:v>
                </c:pt>
                <c:pt idx="1704">
                  <c:v>1,704.00</c:v>
                </c:pt>
                <c:pt idx="1705">
                  <c:v>1,705.01</c:v>
                </c:pt>
                <c:pt idx="1706">
                  <c:v>1,706.01</c:v>
                </c:pt>
                <c:pt idx="1707">
                  <c:v>1,707.00</c:v>
                </c:pt>
                <c:pt idx="1708">
                  <c:v>1,708.01</c:v>
                </c:pt>
                <c:pt idx="1709">
                  <c:v>1,709.01</c:v>
                </c:pt>
                <c:pt idx="1710">
                  <c:v>1,710.01</c:v>
                </c:pt>
                <c:pt idx="1711">
                  <c:v>1,711.00</c:v>
                </c:pt>
                <c:pt idx="1712">
                  <c:v>1,712.01</c:v>
                </c:pt>
                <c:pt idx="1713">
                  <c:v>1,713.01</c:v>
                </c:pt>
                <c:pt idx="1714">
                  <c:v>1,714.00</c:v>
                </c:pt>
                <c:pt idx="1715">
                  <c:v>1,715.00</c:v>
                </c:pt>
                <c:pt idx="1716">
                  <c:v>1,716.01</c:v>
                </c:pt>
                <c:pt idx="1717">
                  <c:v>1,717.01</c:v>
                </c:pt>
                <c:pt idx="1718">
                  <c:v>1,718.00</c:v>
                </c:pt>
                <c:pt idx="1719">
                  <c:v>1,719.01</c:v>
                </c:pt>
                <c:pt idx="1720">
                  <c:v>1,720.01</c:v>
                </c:pt>
                <c:pt idx="1721">
                  <c:v>1,721.00</c:v>
                </c:pt>
                <c:pt idx="1722">
                  <c:v>1,722.00</c:v>
                </c:pt>
                <c:pt idx="1723">
                  <c:v>1,723.01</c:v>
                </c:pt>
                <c:pt idx="1724">
                  <c:v>1,724.01</c:v>
                </c:pt>
                <c:pt idx="1725">
                  <c:v>1,725.00</c:v>
                </c:pt>
                <c:pt idx="1726">
                  <c:v>1,726.01</c:v>
                </c:pt>
                <c:pt idx="1727">
                  <c:v>1,727.01</c:v>
                </c:pt>
                <c:pt idx="1728">
                  <c:v>1,728.01</c:v>
                </c:pt>
                <c:pt idx="1729">
                  <c:v>1,729.00</c:v>
                </c:pt>
                <c:pt idx="1730">
                  <c:v>1,730.01</c:v>
                </c:pt>
                <c:pt idx="1731">
                  <c:v>1,731.01</c:v>
                </c:pt>
                <c:pt idx="1732">
                  <c:v>1,732.00</c:v>
                </c:pt>
                <c:pt idx="1733">
                  <c:v>1,733.00</c:v>
                </c:pt>
                <c:pt idx="1734">
                  <c:v>1,734.01</c:v>
                </c:pt>
                <c:pt idx="1735">
                  <c:v>1,735.01</c:v>
                </c:pt>
                <c:pt idx="1736">
                  <c:v>1,736.00</c:v>
                </c:pt>
                <c:pt idx="1737">
                  <c:v>1,737.01</c:v>
                </c:pt>
                <c:pt idx="1738">
                  <c:v>1,738.01</c:v>
                </c:pt>
                <c:pt idx="1739">
                  <c:v>1,739.01</c:v>
                </c:pt>
                <c:pt idx="1740">
                  <c:v>1,740.00</c:v>
                </c:pt>
                <c:pt idx="1741">
                  <c:v>1,741.01</c:v>
                </c:pt>
                <c:pt idx="1742">
                  <c:v>1,742.01</c:v>
                </c:pt>
                <c:pt idx="1743">
                  <c:v>1,743.00</c:v>
                </c:pt>
                <c:pt idx="1744">
                  <c:v>1,744.00</c:v>
                </c:pt>
                <c:pt idx="1745">
                  <c:v>1,745.01</c:v>
                </c:pt>
                <c:pt idx="1746">
                  <c:v>1,746.01</c:v>
                </c:pt>
                <c:pt idx="1747">
                  <c:v>1,747.00</c:v>
                </c:pt>
                <c:pt idx="1748">
                  <c:v>1,748.01</c:v>
                </c:pt>
                <c:pt idx="1749">
                  <c:v>1,749.01</c:v>
                </c:pt>
                <c:pt idx="1750">
                  <c:v>1,750.01</c:v>
                </c:pt>
                <c:pt idx="1751">
                  <c:v>1,751.00</c:v>
                </c:pt>
                <c:pt idx="1752">
                  <c:v>1,752.01</c:v>
                </c:pt>
                <c:pt idx="1753">
                  <c:v>1,753.01</c:v>
                </c:pt>
                <c:pt idx="1754">
                  <c:v>1,754.00</c:v>
                </c:pt>
                <c:pt idx="1755">
                  <c:v>1,755.00</c:v>
                </c:pt>
                <c:pt idx="1756">
                  <c:v>1,756.01</c:v>
                </c:pt>
                <c:pt idx="1757">
                  <c:v>1,757.01</c:v>
                </c:pt>
                <c:pt idx="1758">
                  <c:v>1,758.00</c:v>
                </c:pt>
                <c:pt idx="1759">
                  <c:v>1,759.01</c:v>
                </c:pt>
                <c:pt idx="1760">
                  <c:v>1,760.01</c:v>
                </c:pt>
                <c:pt idx="1761">
                  <c:v>1,761.00</c:v>
                </c:pt>
                <c:pt idx="1762">
                  <c:v>1,762.00</c:v>
                </c:pt>
                <c:pt idx="1763">
                  <c:v>1,763.01</c:v>
                </c:pt>
                <c:pt idx="1764">
                  <c:v>1,764.01</c:v>
                </c:pt>
                <c:pt idx="1765">
                  <c:v>1,765.00</c:v>
                </c:pt>
                <c:pt idx="1766">
                  <c:v>1,766.01</c:v>
                </c:pt>
                <c:pt idx="1767">
                  <c:v>1,767.01</c:v>
                </c:pt>
                <c:pt idx="1768">
                  <c:v>1,768.01</c:v>
                </c:pt>
                <c:pt idx="1769">
                  <c:v>1,769.00</c:v>
                </c:pt>
                <c:pt idx="1770">
                  <c:v>1,770.01</c:v>
                </c:pt>
                <c:pt idx="1771">
                  <c:v>1,771.01</c:v>
                </c:pt>
                <c:pt idx="1772">
                  <c:v>1,772.00</c:v>
                </c:pt>
                <c:pt idx="1773">
                  <c:v>1,773.00</c:v>
                </c:pt>
                <c:pt idx="1774">
                  <c:v>1,774.01</c:v>
                </c:pt>
                <c:pt idx="1775">
                  <c:v>1,775.01</c:v>
                </c:pt>
                <c:pt idx="1776">
                  <c:v>1,776.00</c:v>
                </c:pt>
                <c:pt idx="1777">
                  <c:v>1,777.01</c:v>
                </c:pt>
                <c:pt idx="1778">
                  <c:v>1,778.01</c:v>
                </c:pt>
                <c:pt idx="1779">
                  <c:v>1,779.01</c:v>
                </c:pt>
                <c:pt idx="1780">
                  <c:v>1,780.00</c:v>
                </c:pt>
                <c:pt idx="1781">
                  <c:v>1,781.01</c:v>
                </c:pt>
                <c:pt idx="1782">
                  <c:v>1,782.01</c:v>
                </c:pt>
                <c:pt idx="1783">
                  <c:v>1,783.00</c:v>
                </c:pt>
                <c:pt idx="1784">
                  <c:v>1,784.00</c:v>
                </c:pt>
                <c:pt idx="1785">
                  <c:v>1,785.01</c:v>
                </c:pt>
                <c:pt idx="1786">
                  <c:v>1,786.01</c:v>
                </c:pt>
                <c:pt idx="1787">
                  <c:v>1,787.00</c:v>
                </c:pt>
                <c:pt idx="1788">
                  <c:v>1,788.01</c:v>
                </c:pt>
                <c:pt idx="1789">
                  <c:v>1,789.01</c:v>
                </c:pt>
                <c:pt idx="1790">
                  <c:v>1,790.01</c:v>
                </c:pt>
                <c:pt idx="1791">
                  <c:v>1,791.00</c:v>
                </c:pt>
                <c:pt idx="1792">
                  <c:v>1,792.01</c:v>
                </c:pt>
                <c:pt idx="1793">
                  <c:v>1,793.01</c:v>
                </c:pt>
                <c:pt idx="1794">
                  <c:v>1,794.00</c:v>
                </c:pt>
                <c:pt idx="1795">
                  <c:v>1,795.00</c:v>
                </c:pt>
                <c:pt idx="1796">
                  <c:v>1,796.01</c:v>
                </c:pt>
                <c:pt idx="1797">
                  <c:v>1,797.01</c:v>
                </c:pt>
                <c:pt idx="1798">
                  <c:v>1,798.00</c:v>
                </c:pt>
                <c:pt idx="1799">
                  <c:v>1,799.01</c:v>
                </c:pt>
                <c:pt idx="1800">
                  <c:v>1,800.01</c:v>
                </c:pt>
                <c:pt idx="1801">
                  <c:v>1,801.00</c:v>
                </c:pt>
                <c:pt idx="1802">
                  <c:v>1,802.00</c:v>
                </c:pt>
                <c:pt idx="1803">
                  <c:v>1,803.01</c:v>
                </c:pt>
                <c:pt idx="1804">
                  <c:v>1,804.01</c:v>
                </c:pt>
                <c:pt idx="1805">
                  <c:v>1,805.00</c:v>
                </c:pt>
                <c:pt idx="1806">
                  <c:v>1,806.01</c:v>
                </c:pt>
                <c:pt idx="1807">
                  <c:v>1,807.01</c:v>
                </c:pt>
                <c:pt idx="1808">
                  <c:v>1,808.01</c:v>
                </c:pt>
                <c:pt idx="1809">
                  <c:v>1,809.00</c:v>
                </c:pt>
                <c:pt idx="1810">
                  <c:v>1,810.01</c:v>
                </c:pt>
                <c:pt idx="1811">
                  <c:v>1,811.01</c:v>
                </c:pt>
                <c:pt idx="1812">
                  <c:v>1,812.00</c:v>
                </c:pt>
                <c:pt idx="1813">
                  <c:v>1,813.00</c:v>
                </c:pt>
                <c:pt idx="1814">
                  <c:v>1,814.01</c:v>
                </c:pt>
                <c:pt idx="1815">
                  <c:v>1,815.01</c:v>
                </c:pt>
                <c:pt idx="1816">
                  <c:v>1,816.00</c:v>
                </c:pt>
                <c:pt idx="1817">
                  <c:v>1,817.01</c:v>
                </c:pt>
                <c:pt idx="1818">
                  <c:v>1,818.01</c:v>
                </c:pt>
                <c:pt idx="1819">
                  <c:v>1,819.01</c:v>
                </c:pt>
                <c:pt idx="1820">
                  <c:v>1,820.00</c:v>
                </c:pt>
                <c:pt idx="1821">
                  <c:v>1,821.01</c:v>
                </c:pt>
                <c:pt idx="1822">
                  <c:v>1,822.01</c:v>
                </c:pt>
                <c:pt idx="1823">
                  <c:v>1,823.00</c:v>
                </c:pt>
                <c:pt idx="1824">
                  <c:v>1,824.00</c:v>
                </c:pt>
                <c:pt idx="1825">
                  <c:v>1,825.01</c:v>
                </c:pt>
                <c:pt idx="1826">
                  <c:v>1,826.01</c:v>
                </c:pt>
                <c:pt idx="1827">
                  <c:v>1,827.00</c:v>
                </c:pt>
                <c:pt idx="1828">
                  <c:v>1,828.01</c:v>
                </c:pt>
                <c:pt idx="1829">
                  <c:v>1,829.01</c:v>
                </c:pt>
                <c:pt idx="1830">
                  <c:v>1,830.01</c:v>
                </c:pt>
                <c:pt idx="1831">
                  <c:v>1,831.00</c:v>
                </c:pt>
                <c:pt idx="1832">
                  <c:v>1,832.01</c:v>
                </c:pt>
                <c:pt idx="1833">
                  <c:v>1,833.01</c:v>
                </c:pt>
                <c:pt idx="1834">
                  <c:v>1,834.00</c:v>
                </c:pt>
                <c:pt idx="1835">
                  <c:v>1,835.01</c:v>
                </c:pt>
                <c:pt idx="1836">
                  <c:v>1,836.01</c:v>
                </c:pt>
                <c:pt idx="1837">
                  <c:v>1,837.01</c:v>
                </c:pt>
                <c:pt idx="1838">
                  <c:v>1,838.00</c:v>
                </c:pt>
                <c:pt idx="1839">
                  <c:v>1,839.01</c:v>
                </c:pt>
                <c:pt idx="1840">
                  <c:v>1,840.01</c:v>
                </c:pt>
                <c:pt idx="1841">
                  <c:v>1,841.00</c:v>
                </c:pt>
                <c:pt idx="1842">
                  <c:v>1,842.00</c:v>
                </c:pt>
                <c:pt idx="1843">
                  <c:v>1,843.01</c:v>
                </c:pt>
                <c:pt idx="1844">
                  <c:v>1,844.01</c:v>
                </c:pt>
                <c:pt idx="1845">
                  <c:v>1,845.00</c:v>
                </c:pt>
                <c:pt idx="1846">
                  <c:v>1,846.01</c:v>
                </c:pt>
                <c:pt idx="1847">
                  <c:v>1,847.01</c:v>
                </c:pt>
                <c:pt idx="1848">
                  <c:v>1,848.01</c:v>
                </c:pt>
                <c:pt idx="1849">
                  <c:v>1,849.00</c:v>
                </c:pt>
                <c:pt idx="1850">
                  <c:v>1,850.01</c:v>
                </c:pt>
                <c:pt idx="1851">
                  <c:v>1,851.01</c:v>
                </c:pt>
                <c:pt idx="1852">
                  <c:v>1,852.00</c:v>
                </c:pt>
                <c:pt idx="1853">
                  <c:v>1,853.00</c:v>
                </c:pt>
                <c:pt idx="1854">
                  <c:v>1,854.01</c:v>
                </c:pt>
                <c:pt idx="1855">
                  <c:v>1,855.01</c:v>
                </c:pt>
                <c:pt idx="1856">
                  <c:v>1,856.00</c:v>
                </c:pt>
                <c:pt idx="1857">
                  <c:v>1,857.01</c:v>
                </c:pt>
                <c:pt idx="1858">
                  <c:v>1,858.01</c:v>
                </c:pt>
                <c:pt idx="1859">
                  <c:v>1,859.01</c:v>
                </c:pt>
                <c:pt idx="1860">
                  <c:v>1,860.00</c:v>
                </c:pt>
                <c:pt idx="1861">
                  <c:v>1,861.01</c:v>
                </c:pt>
                <c:pt idx="1862">
                  <c:v>1,862.01</c:v>
                </c:pt>
                <c:pt idx="1863">
                  <c:v>1,863.00</c:v>
                </c:pt>
                <c:pt idx="1864">
                  <c:v>1,864.00</c:v>
                </c:pt>
                <c:pt idx="1865">
                  <c:v>1,865.01</c:v>
                </c:pt>
                <c:pt idx="1866">
                  <c:v>1,866.01</c:v>
                </c:pt>
                <c:pt idx="1867">
                  <c:v>1,867.00</c:v>
                </c:pt>
                <c:pt idx="1868">
                  <c:v>1,868.01</c:v>
                </c:pt>
                <c:pt idx="1869">
                  <c:v>1,869.01</c:v>
                </c:pt>
                <c:pt idx="1870">
                  <c:v>1,870.01</c:v>
                </c:pt>
                <c:pt idx="1871">
                  <c:v>1,871.00</c:v>
                </c:pt>
                <c:pt idx="1872">
                  <c:v>1,872.01</c:v>
                </c:pt>
                <c:pt idx="1873">
                  <c:v>1,873.01</c:v>
                </c:pt>
                <c:pt idx="1874">
                  <c:v>1,874.00</c:v>
                </c:pt>
                <c:pt idx="1875">
                  <c:v>1,875.01</c:v>
                </c:pt>
                <c:pt idx="1876">
                  <c:v>1,876.01</c:v>
                </c:pt>
                <c:pt idx="1877">
                  <c:v>1,877.01</c:v>
                </c:pt>
                <c:pt idx="1878">
                  <c:v>1,878.00</c:v>
                </c:pt>
                <c:pt idx="1879">
                  <c:v>1,879.01</c:v>
                </c:pt>
                <c:pt idx="1880">
                  <c:v>1,880.01</c:v>
                </c:pt>
                <c:pt idx="1881">
                  <c:v>1,881.00</c:v>
                </c:pt>
                <c:pt idx="1882">
                  <c:v>1,882.00</c:v>
                </c:pt>
                <c:pt idx="1883">
                  <c:v>1,883.01</c:v>
                </c:pt>
                <c:pt idx="1884">
                  <c:v>1,884.01</c:v>
                </c:pt>
                <c:pt idx="1885">
                  <c:v>1,885.00</c:v>
                </c:pt>
                <c:pt idx="1886">
                  <c:v>1,886.01</c:v>
                </c:pt>
                <c:pt idx="1887">
                  <c:v>1,887.01</c:v>
                </c:pt>
                <c:pt idx="1888">
                  <c:v>1,888.01</c:v>
                </c:pt>
                <c:pt idx="1889">
                  <c:v>1,889.00</c:v>
                </c:pt>
                <c:pt idx="1890">
                  <c:v>1,890.01</c:v>
                </c:pt>
                <c:pt idx="1891">
                  <c:v>1,891.01</c:v>
                </c:pt>
                <c:pt idx="1892">
                  <c:v>1,892.00</c:v>
                </c:pt>
                <c:pt idx="1893">
                  <c:v>1,893.00</c:v>
                </c:pt>
                <c:pt idx="1894">
                  <c:v>1,894.01</c:v>
                </c:pt>
                <c:pt idx="1895">
                  <c:v>1,895.01</c:v>
                </c:pt>
                <c:pt idx="1896">
                  <c:v>1,896.00</c:v>
                </c:pt>
                <c:pt idx="1897">
                  <c:v>1,897.01</c:v>
                </c:pt>
                <c:pt idx="1898">
                  <c:v>1,898.01</c:v>
                </c:pt>
                <c:pt idx="1899">
                  <c:v>1,899.01</c:v>
                </c:pt>
                <c:pt idx="1900">
                  <c:v>1,900.00</c:v>
                </c:pt>
                <c:pt idx="1901">
                  <c:v>1,901.01</c:v>
                </c:pt>
                <c:pt idx="1902">
                  <c:v>1,902.01</c:v>
                </c:pt>
                <c:pt idx="1903">
                  <c:v>1,903.00</c:v>
                </c:pt>
                <c:pt idx="1904">
                  <c:v>1,904.00</c:v>
                </c:pt>
                <c:pt idx="1905">
                  <c:v>1,905.01</c:v>
                </c:pt>
                <c:pt idx="1906">
                  <c:v>1,906.01</c:v>
                </c:pt>
                <c:pt idx="1907">
                  <c:v>1,907.00</c:v>
                </c:pt>
                <c:pt idx="1908">
                  <c:v>1,908.01</c:v>
                </c:pt>
                <c:pt idx="1909">
                  <c:v>1,909.01</c:v>
                </c:pt>
                <c:pt idx="1910">
                  <c:v>1,910.01</c:v>
                </c:pt>
                <c:pt idx="1911">
                  <c:v>1,911.00</c:v>
                </c:pt>
                <c:pt idx="1912">
                  <c:v>1,912.01</c:v>
                </c:pt>
                <c:pt idx="1913">
                  <c:v>1,913.01</c:v>
                </c:pt>
                <c:pt idx="1914">
                  <c:v>1,914.00</c:v>
                </c:pt>
                <c:pt idx="1915">
                  <c:v>1,915.00</c:v>
                </c:pt>
                <c:pt idx="1916">
                  <c:v>1,916.01</c:v>
                </c:pt>
                <c:pt idx="1917">
                  <c:v>1,917.01</c:v>
                </c:pt>
                <c:pt idx="1918">
                  <c:v>1,918.00</c:v>
                </c:pt>
                <c:pt idx="1919">
                  <c:v>1,919.01</c:v>
                </c:pt>
                <c:pt idx="1920">
                  <c:v>1,920.01</c:v>
                </c:pt>
                <c:pt idx="1921">
                  <c:v>1,921.01</c:v>
                </c:pt>
                <c:pt idx="1922">
                  <c:v>1,922.00</c:v>
                </c:pt>
                <c:pt idx="1923">
                  <c:v>1,923.01</c:v>
                </c:pt>
                <c:pt idx="1924">
                  <c:v>1,924.01</c:v>
                </c:pt>
                <c:pt idx="1925">
                  <c:v>1,925.00</c:v>
                </c:pt>
                <c:pt idx="1926">
                  <c:v>1,926.00</c:v>
                </c:pt>
                <c:pt idx="1927">
                  <c:v>1,927.01</c:v>
                </c:pt>
                <c:pt idx="1928">
                  <c:v>1,928.01</c:v>
                </c:pt>
                <c:pt idx="1929">
                  <c:v>1,929.00</c:v>
                </c:pt>
                <c:pt idx="1930">
                  <c:v>1,930.01</c:v>
                </c:pt>
                <c:pt idx="1931">
                  <c:v>1,931.01</c:v>
                </c:pt>
                <c:pt idx="1932">
                  <c:v>1,932.01</c:v>
                </c:pt>
                <c:pt idx="1933">
                  <c:v>1,933.00</c:v>
                </c:pt>
                <c:pt idx="1934">
                  <c:v>1,934.01</c:v>
                </c:pt>
                <c:pt idx="1935">
                  <c:v>1,935.01</c:v>
                </c:pt>
                <c:pt idx="1936">
                  <c:v>1,936.00</c:v>
                </c:pt>
                <c:pt idx="1937">
                  <c:v>1,937.01</c:v>
                </c:pt>
                <c:pt idx="1938">
                  <c:v>1,938.01</c:v>
                </c:pt>
                <c:pt idx="1939">
                  <c:v>1,939.01</c:v>
                </c:pt>
                <c:pt idx="1940">
                  <c:v>1,940.00</c:v>
                </c:pt>
                <c:pt idx="1941">
                  <c:v>1,941.01</c:v>
                </c:pt>
                <c:pt idx="1942">
                  <c:v>1,942.01</c:v>
                </c:pt>
                <c:pt idx="1943">
                  <c:v>1,943.00</c:v>
                </c:pt>
                <c:pt idx="1944">
                  <c:v>1,944.00</c:v>
                </c:pt>
                <c:pt idx="1945">
                  <c:v>1,945.01</c:v>
                </c:pt>
                <c:pt idx="1946">
                  <c:v>1,946.01</c:v>
                </c:pt>
                <c:pt idx="1947">
                  <c:v>1,947.00</c:v>
                </c:pt>
                <c:pt idx="1948">
                  <c:v>1,948.01</c:v>
                </c:pt>
                <c:pt idx="1949">
                  <c:v>1,949.01</c:v>
                </c:pt>
                <c:pt idx="1950">
                  <c:v>1,950.01</c:v>
                </c:pt>
                <c:pt idx="1951">
                  <c:v>1,951.00</c:v>
                </c:pt>
                <c:pt idx="1952">
                  <c:v>1,952.01</c:v>
                </c:pt>
                <c:pt idx="1953">
                  <c:v>1,953.01</c:v>
                </c:pt>
                <c:pt idx="1954">
                  <c:v>1,954.00</c:v>
                </c:pt>
                <c:pt idx="1955">
                  <c:v>1,955.00</c:v>
                </c:pt>
                <c:pt idx="1956">
                  <c:v>1,956.01</c:v>
                </c:pt>
                <c:pt idx="1957">
                  <c:v>1,957.01</c:v>
                </c:pt>
                <c:pt idx="1958">
                  <c:v>1,958.00</c:v>
                </c:pt>
                <c:pt idx="1959">
                  <c:v>1,959.01</c:v>
                </c:pt>
                <c:pt idx="1960">
                  <c:v>1,960.01</c:v>
                </c:pt>
                <c:pt idx="1961">
                  <c:v>1,961.01</c:v>
                </c:pt>
                <c:pt idx="1962">
                  <c:v>1,962.00</c:v>
                </c:pt>
                <c:pt idx="1963">
                  <c:v>1,963.01</c:v>
                </c:pt>
                <c:pt idx="1964">
                  <c:v>1,964.01</c:v>
                </c:pt>
                <c:pt idx="1965">
                  <c:v>1,965.00</c:v>
                </c:pt>
                <c:pt idx="1966">
                  <c:v>1,966.00</c:v>
                </c:pt>
                <c:pt idx="1967">
                  <c:v>1,967.01</c:v>
                </c:pt>
                <c:pt idx="1968">
                  <c:v>1,968.01</c:v>
                </c:pt>
                <c:pt idx="1969">
                  <c:v>1,969.00</c:v>
                </c:pt>
                <c:pt idx="1970">
                  <c:v>1,970.01</c:v>
                </c:pt>
                <c:pt idx="1971">
                  <c:v>1,971.01</c:v>
                </c:pt>
                <c:pt idx="1972">
                  <c:v>1,972.01</c:v>
                </c:pt>
                <c:pt idx="1973">
                  <c:v>1,973.00</c:v>
                </c:pt>
                <c:pt idx="1974">
                  <c:v>1,974.01</c:v>
                </c:pt>
                <c:pt idx="1975">
                  <c:v>1,975.01</c:v>
                </c:pt>
                <c:pt idx="1976">
                  <c:v>1,976.00</c:v>
                </c:pt>
                <c:pt idx="1977">
                  <c:v>1,977.01</c:v>
                </c:pt>
                <c:pt idx="1978">
                  <c:v>1,978.01</c:v>
                </c:pt>
                <c:pt idx="1979">
                  <c:v>1,979.01</c:v>
                </c:pt>
                <c:pt idx="1980">
                  <c:v>1,980.00</c:v>
                </c:pt>
                <c:pt idx="1981">
                  <c:v>1,981.01</c:v>
                </c:pt>
                <c:pt idx="1982">
                  <c:v>1,982.01</c:v>
                </c:pt>
                <c:pt idx="1983">
                  <c:v>1,983.00</c:v>
                </c:pt>
                <c:pt idx="1984">
                  <c:v>1,984.00</c:v>
                </c:pt>
                <c:pt idx="1985">
                  <c:v>1,985.01</c:v>
                </c:pt>
                <c:pt idx="1986">
                  <c:v>1,986.01</c:v>
                </c:pt>
                <c:pt idx="1987">
                  <c:v>1,987.00</c:v>
                </c:pt>
                <c:pt idx="1988">
                  <c:v>1,988.01</c:v>
                </c:pt>
                <c:pt idx="1989">
                  <c:v>1,989.01</c:v>
                </c:pt>
                <c:pt idx="1990">
                  <c:v>1,990.01</c:v>
                </c:pt>
                <c:pt idx="1991">
                  <c:v>1,991.00</c:v>
                </c:pt>
                <c:pt idx="1992">
                  <c:v>1,992.01</c:v>
                </c:pt>
                <c:pt idx="1993">
                  <c:v>1,993.01</c:v>
                </c:pt>
                <c:pt idx="1994">
                  <c:v>1,994.00</c:v>
                </c:pt>
                <c:pt idx="1995">
                  <c:v>1,995.00</c:v>
                </c:pt>
                <c:pt idx="1996">
                  <c:v>1,996.01</c:v>
                </c:pt>
                <c:pt idx="1997">
                  <c:v>1,997.01</c:v>
                </c:pt>
                <c:pt idx="1998">
                  <c:v>1,998.00</c:v>
                </c:pt>
                <c:pt idx="1999">
                  <c:v>1,999.01</c:v>
                </c:pt>
                <c:pt idx="2000">
                  <c:v>2,000.01</c:v>
                </c:pt>
                <c:pt idx="2001">
                  <c:v>2,001.01</c:v>
                </c:pt>
                <c:pt idx="2002">
                  <c:v>2,002.00</c:v>
                </c:pt>
                <c:pt idx="2003">
                  <c:v>2,003.01</c:v>
                </c:pt>
                <c:pt idx="2004">
                  <c:v>2,004.01</c:v>
                </c:pt>
                <c:pt idx="2005">
                  <c:v>2,005.00</c:v>
                </c:pt>
                <c:pt idx="2006">
                  <c:v>2,006.00</c:v>
                </c:pt>
                <c:pt idx="2007">
                  <c:v>2,007.01</c:v>
                </c:pt>
                <c:pt idx="2008">
                  <c:v>2,008.01</c:v>
                </c:pt>
                <c:pt idx="2009">
                  <c:v>2,009.00</c:v>
                </c:pt>
                <c:pt idx="2010">
                  <c:v>2,010.01</c:v>
                </c:pt>
                <c:pt idx="2011">
                  <c:v>2,011.01</c:v>
                </c:pt>
                <c:pt idx="2012">
                  <c:v>2,012.00</c:v>
                </c:pt>
                <c:pt idx="2013">
                  <c:v>2,013.00</c:v>
                </c:pt>
                <c:pt idx="2014">
                  <c:v>2,014.01</c:v>
                </c:pt>
                <c:pt idx="2015">
                  <c:v>2,015.01</c:v>
                </c:pt>
                <c:pt idx="2016">
                  <c:v>2,016.00</c:v>
                </c:pt>
                <c:pt idx="2017">
                  <c:v>2,017.01</c:v>
                </c:pt>
                <c:pt idx="2018">
                  <c:v>2,018.01</c:v>
                </c:pt>
                <c:pt idx="2019">
                  <c:v>2,019.01</c:v>
                </c:pt>
                <c:pt idx="2020">
                  <c:v>2,020.00</c:v>
                </c:pt>
                <c:pt idx="2021">
                  <c:v>2,021.01</c:v>
                </c:pt>
                <c:pt idx="2022">
                  <c:v>2,022.01</c:v>
                </c:pt>
                <c:pt idx="2023">
                  <c:v>2,023.00</c:v>
                </c:pt>
                <c:pt idx="2024">
                  <c:v>2,024.00</c:v>
                </c:pt>
                <c:pt idx="2025">
                  <c:v>2,025.01</c:v>
                </c:pt>
                <c:pt idx="2026">
                  <c:v>2,026.01</c:v>
                </c:pt>
                <c:pt idx="2027">
                  <c:v>2,027.00</c:v>
                </c:pt>
                <c:pt idx="2028">
                  <c:v>2,028.01</c:v>
                </c:pt>
                <c:pt idx="2029">
                  <c:v>2,029.01</c:v>
                </c:pt>
                <c:pt idx="2030">
                  <c:v>2,030.01</c:v>
                </c:pt>
                <c:pt idx="2031">
                  <c:v>2,031.00</c:v>
                </c:pt>
                <c:pt idx="2032">
                  <c:v>2,032.01</c:v>
                </c:pt>
                <c:pt idx="2033">
                  <c:v>2,033.01</c:v>
                </c:pt>
                <c:pt idx="2034">
                  <c:v>2,034.00</c:v>
                </c:pt>
                <c:pt idx="2035">
                  <c:v>2,035.00</c:v>
                </c:pt>
                <c:pt idx="2036">
                  <c:v>2,036.01</c:v>
                </c:pt>
                <c:pt idx="2037">
                  <c:v>2,037.01</c:v>
                </c:pt>
                <c:pt idx="2038">
                  <c:v>2,038.00</c:v>
                </c:pt>
                <c:pt idx="2039">
                  <c:v>2,039.01</c:v>
                </c:pt>
                <c:pt idx="2040">
                  <c:v>2,040.01</c:v>
                </c:pt>
                <c:pt idx="2041">
                  <c:v>2,041.01</c:v>
                </c:pt>
                <c:pt idx="2042">
                  <c:v>2,042.00</c:v>
                </c:pt>
                <c:pt idx="2043">
                  <c:v>2,043.01</c:v>
                </c:pt>
                <c:pt idx="2044">
                  <c:v>2,044.01</c:v>
                </c:pt>
                <c:pt idx="2045">
                  <c:v>2,045.00</c:v>
                </c:pt>
                <c:pt idx="2046">
                  <c:v>2,046.00</c:v>
                </c:pt>
                <c:pt idx="2047">
                  <c:v>2,047.01</c:v>
                </c:pt>
                <c:pt idx="2048">
                  <c:v>2,048.01</c:v>
                </c:pt>
                <c:pt idx="2049">
                  <c:v>2,049.00</c:v>
                </c:pt>
                <c:pt idx="2050">
                  <c:v>2,050.01</c:v>
                </c:pt>
                <c:pt idx="2051">
                  <c:v>2,051.01</c:v>
                </c:pt>
                <c:pt idx="2052">
                  <c:v>2,052.00</c:v>
                </c:pt>
                <c:pt idx="2053">
                  <c:v>2,053.00</c:v>
                </c:pt>
                <c:pt idx="2054">
                  <c:v>2,054.01</c:v>
                </c:pt>
                <c:pt idx="2055">
                  <c:v>2,055.01</c:v>
                </c:pt>
                <c:pt idx="2056">
                  <c:v>2,056.00</c:v>
                </c:pt>
                <c:pt idx="2057">
                  <c:v>2,057.01</c:v>
                </c:pt>
                <c:pt idx="2058">
                  <c:v>2,058.01</c:v>
                </c:pt>
                <c:pt idx="2059">
                  <c:v>2,059.01</c:v>
                </c:pt>
                <c:pt idx="2060">
                  <c:v>2,060.00</c:v>
                </c:pt>
                <c:pt idx="2061">
                  <c:v>2,061.01</c:v>
                </c:pt>
                <c:pt idx="2062">
                  <c:v>2,062.01</c:v>
                </c:pt>
                <c:pt idx="2063">
                  <c:v>2,063.00</c:v>
                </c:pt>
                <c:pt idx="2064">
                  <c:v>2,064.00</c:v>
                </c:pt>
                <c:pt idx="2065">
                  <c:v>2,065.01</c:v>
                </c:pt>
                <c:pt idx="2066">
                  <c:v>2,066.01</c:v>
                </c:pt>
                <c:pt idx="2067">
                  <c:v>2,067.00</c:v>
                </c:pt>
                <c:pt idx="2068">
                  <c:v>2,068.01</c:v>
                </c:pt>
                <c:pt idx="2069">
                  <c:v>2,069.01</c:v>
                </c:pt>
                <c:pt idx="2070">
                  <c:v>2,070.01</c:v>
                </c:pt>
                <c:pt idx="2071">
                  <c:v>2,071.00</c:v>
                </c:pt>
                <c:pt idx="2072">
                  <c:v>2,072.01</c:v>
                </c:pt>
                <c:pt idx="2073">
                  <c:v>2,073.01</c:v>
                </c:pt>
                <c:pt idx="2074">
                  <c:v>2,074.00</c:v>
                </c:pt>
                <c:pt idx="2075">
                  <c:v>2,075.00</c:v>
                </c:pt>
                <c:pt idx="2076">
                  <c:v>2,076.01</c:v>
                </c:pt>
                <c:pt idx="2077">
                  <c:v>2,077.01</c:v>
                </c:pt>
                <c:pt idx="2078">
                  <c:v>2,078.00</c:v>
                </c:pt>
                <c:pt idx="2079">
                  <c:v>2,079.01</c:v>
                </c:pt>
                <c:pt idx="2080">
                  <c:v>2,080.01</c:v>
                </c:pt>
                <c:pt idx="2081">
                  <c:v>2,081.01</c:v>
                </c:pt>
                <c:pt idx="2082">
                  <c:v>2,082.00</c:v>
                </c:pt>
                <c:pt idx="2083">
                  <c:v>2,083.01</c:v>
                </c:pt>
                <c:pt idx="2084">
                  <c:v>2,084.01</c:v>
                </c:pt>
                <c:pt idx="2085">
                  <c:v>2,085.00</c:v>
                </c:pt>
                <c:pt idx="2086">
                  <c:v>2,086.00</c:v>
                </c:pt>
                <c:pt idx="2087">
                  <c:v>2,087.01</c:v>
                </c:pt>
                <c:pt idx="2088">
                  <c:v>2,088.01</c:v>
                </c:pt>
                <c:pt idx="2089">
                  <c:v>2,089.01</c:v>
                </c:pt>
                <c:pt idx="2090">
                  <c:v>2,090.01</c:v>
                </c:pt>
                <c:pt idx="2091">
                  <c:v>2,091.01</c:v>
                </c:pt>
                <c:pt idx="2092">
                  <c:v>2,092.01</c:v>
                </c:pt>
                <c:pt idx="2093">
                  <c:v>2,093.00</c:v>
                </c:pt>
                <c:pt idx="2094">
                  <c:v>2,094.01</c:v>
                </c:pt>
                <c:pt idx="2095">
                  <c:v>2,095.01</c:v>
                </c:pt>
                <c:pt idx="2096">
                  <c:v>2,096.00</c:v>
                </c:pt>
                <c:pt idx="2097">
                  <c:v>2,097.00</c:v>
                </c:pt>
                <c:pt idx="2098">
                  <c:v>2,098.01</c:v>
                </c:pt>
                <c:pt idx="2099">
                  <c:v>2,099.01</c:v>
                </c:pt>
                <c:pt idx="2100">
                  <c:v>2,100.00</c:v>
                </c:pt>
                <c:pt idx="2101">
                  <c:v>2,101.01</c:v>
                </c:pt>
                <c:pt idx="2102">
                  <c:v>2,102.01</c:v>
                </c:pt>
                <c:pt idx="2103">
                  <c:v>2,103.01</c:v>
                </c:pt>
                <c:pt idx="2104">
                  <c:v>2,104.00</c:v>
                </c:pt>
                <c:pt idx="2105">
                  <c:v>2,105.01</c:v>
                </c:pt>
                <c:pt idx="2106">
                  <c:v>2,106.01</c:v>
                </c:pt>
                <c:pt idx="2107">
                  <c:v>2,107.00</c:v>
                </c:pt>
                <c:pt idx="2108">
                  <c:v>2,108.01</c:v>
                </c:pt>
                <c:pt idx="2109">
                  <c:v>2,109.01</c:v>
                </c:pt>
                <c:pt idx="2110">
                  <c:v>2,110.01</c:v>
                </c:pt>
                <c:pt idx="2111">
                  <c:v>2,111.00</c:v>
                </c:pt>
                <c:pt idx="2112">
                  <c:v>2,112.01</c:v>
                </c:pt>
                <c:pt idx="2113">
                  <c:v>2,113.01</c:v>
                </c:pt>
                <c:pt idx="2114">
                  <c:v>2,114.00</c:v>
                </c:pt>
                <c:pt idx="2115">
                  <c:v>2,115.00</c:v>
                </c:pt>
                <c:pt idx="2116">
                  <c:v>2,116.01</c:v>
                </c:pt>
                <c:pt idx="2117">
                  <c:v>2,117.01</c:v>
                </c:pt>
                <c:pt idx="2118">
                  <c:v>2,118.00</c:v>
                </c:pt>
                <c:pt idx="2119">
                  <c:v>2,119.01</c:v>
                </c:pt>
                <c:pt idx="2120">
                  <c:v>2,120.01</c:v>
                </c:pt>
                <c:pt idx="2121">
                  <c:v>2,121.01</c:v>
                </c:pt>
                <c:pt idx="2122">
                  <c:v>2,122.00</c:v>
                </c:pt>
                <c:pt idx="2123">
                  <c:v>2,123.01</c:v>
                </c:pt>
                <c:pt idx="2124">
                  <c:v>2,124.01</c:v>
                </c:pt>
                <c:pt idx="2125">
                  <c:v>2,125.00</c:v>
                </c:pt>
                <c:pt idx="2126">
                  <c:v>2,126.00</c:v>
                </c:pt>
                <c:pt idx="2127">
                  <c:v>2,127.01</c:v>
                </c:pt>
                <c:pt idx="2128">
                  <c:v>2,128.01</c:v>
                </c:pt>
                <c:pt idx="2129">
                  <c:v>2,129.00</c:v>
                </c:pt>
                <c:pt idx="2130">
                  <c:v>2,130.01</c:v>
                </c:pt>
                <c:pt idx="2131">
                  <c:v>2,131.01</c:v>
                </c:pt>
                <c:pt idx="2132">
                  <c:v>2,132.01</c:v>
                </c:pt>
                <c:pt idx="2133">
                  <c:v>2,133.00</c:v>
                </c:pt>
                <c:pt idx="2134">
                  <c:v>2,134.01</c:v>
                </c:pt>
                <c:pt idx="2135">
                  <c:v>2,135.01</c:v>
                </c:pt>
                <c:pt idx="2136">
                  <c:v>2,136.00</c:v>
                </c:pt>
                <c:pt idx="2137">
                  <c:v>2,137.00</c:v>
                </c:pt>
                <c:pt idx="2138">
                  <c:v>2,138.01</c:v>
                </c:pt>
                <c:pt idx="2139">
                  <c:v>2,139.01</c:v>
                </c:pt>
                <c:pt idx="2140">
                  <c:v>2,140.00</c:v>
                </c:pt>
                <c:pt idx="2141">
                  <c:v>2,141.01</c:v>
                </c:pt>
                <c:pt idx="2142">
                  <c:v>2,142.01</c:v>
                </c:pt>
                <c:pt idx="2143">
                  <c:v>2,143.01</c:v>
                </c:pt>
                <c:pt idx="2144">
                  <c:v>2,144.00</c:v>
                </c:pt>
                <c:pt idx="2145">
                  <c:v>2,145.01</c:v>
                </c:pt>
                <c:pt idx="2146">
                  <c:v>2,146.01</c:v>
                </c:pt>
                <c:pt idx="2147">
                  <c:v>2,147.00</c:v>
                </c:pt>
                <c:pt idx="2148">
                  <c:v>2,148.01</c:v>
                </c:pt>
                <c:pt idx="2149">
                  <c:v>2,149.01</c:v>
                </c:pt>
                <c:pt idx="2150">
                  <c:v>2,150.01</c:v>
                </c:pt>
                <c:pt idx="2151">
                  <c:v>2,151.00</c:v>
                </c:pt>
                <c:pt idx="2152">
                  <c:v>2,152.01</c:v>
                </c:pt>
                <c:pt idx="2153">
                  <c:v>2,153.01</c:v>
                </c:pt>
                <c:pt idx="2154">
                  <c:v>2,154.00</c:v>
                </c:pt>
                <c:pt idx="2155">
                  <c:v>2,155.00</c:v>
                </c:pt>
                <c:pt idx="2156">
                  <c:v>2,156.01</c:v>
                </c:pt>
                <c:pt idx="2157">
                  <c:v>2,157.01</c:v>
                </c:pt>
                <c:pt idx="2158">
                  <c:v>2,158.00</c:v>
                </c:pt>
                <c:pt idx="2159">
                  <c:v>2,159.01</c:v>
                </c:pt>
                <c:pt idx="2160">
                  <c:v>2,160.01</c:v>
                </c:pt>
                <c:pt idx="2161">
                  <c:v>2,161.01</c:v>
                </c:pt>
                <c:pt idx="2162">
                  <c:v>2,162.00</c:v>
                </c:pt>
                <c:pt idx="2163">
                  <c:v>2,163.01</c:v>
                </c:pt>
                <c:pt idx="2164">
                  <c:v>2,164.01</c:v>
                </c:pt>
                <c:pt idx="2165">
                  <c:v>2,165.00</c:v>
                </c:pt>
                <c:pt idx="2166">
                  <c:v>2,166.00</c:v>
                </c:pt>
                <c:pt idx="2167">
                  <c:v>2,167.01</c:v>
                </c:pt>
                <c:pt idx="2168">
                  <c:v>2,168.01</c:v>
                </c:pt>
                <c:pt idx="2169">
                  <c:v>2,169.00</c:v>
                </c:pt>
                <c:pt idx="2170">
                  <c:v>2,170.01</c:v>
                </c:pt>
                <c:pt idx="2171">
                  <c:v>2,171.01</c:v>
                </c:pt>
                <c:pt idx="2172">
                  <c:v>2,172.01</c:v>
                </c:pt>
                <c:pt idx="2173">
                  <c:v>2,173.00</c:v>
                </c:pt>
                <c:pt idx="2174">
                  <c:v>2,174.01</c:v>
                </c:pt>
                <c:pt idx="2175">
                  <c:v>2,175.01</c:v>
                </c:pt>
                <c:pt idx="2176">
                  <c:v>2,176.00</c:v>
                </c:pt>
                <c:pt idx="2177">
                  <c:v>2,177.00</c:v>
                </c:pt>
                <c:pt idx="2178">
                  <c:v>2,178.01</c:v>
                </c:pt>
                <c:pt idx="2179">
                  <c:v>2,179.01</c:v>
                </c:pt>
                <c:pt idx="2180">
                  <c:v>2,180.00</c:v>
                </c:pt>
                <c:pt idx="2181">
                  <c:v>2,181.01</c:v>
                </c:pt>
                <c:pt idx="2182">
                  <c:v>2,182.01</c:v>
                </c:pt>
                <c:pt idx="2183">
                  <c:v>2,183.01</c:v>
                </c:pt>
                <c:pt idx="2184">
                  <c:v>2,184.00</c:v>
                </c:pt>
                <c:pt idx="2185">
                  <c:v>2,185.01</c:v>
                </c:pt>
                <c:pt idx="2186">
                  <c:v>2,186.01</c:v>
                </c:pt>
                <c:pt idx="2187">
                  <c:v>2,187.00</c:v>
                </c:pt>
                <c:pt idx="2188">
                  <c:v>2,188.01</c:v>
                </c:pt>
                <c:pt idx="2189">
                  <c:v>2,189.01</c:v>
                </c:pt>
                <c:pt idx="2190">
                  <c:v>2,190.01</c:v>
                </c:pt>
                <c:pt idx="2191">
                  <c:v>2,191.00</c:v>
                </c:pt>
                <c:pt idx="2192">
                  <c:v>2,192.01</c:v>
                </c:pt>
                <c:pt idx="2193">
                  <c:v>2,193.01</c:v>
                </c:pt>
                <c:pt idx="2194">
                  <c:v>2,194.00</c:v>
                </c:pt>
                <c:pt idx="2195">
                  <c:v>2,195.00</c:v>
                </c:pt>
                <c:pt idx="2196">
                  <c:v>2,196.01</c:v>
                </c:pt>
                <c:pt idx="2197">
                  <c:v>2,197.01</c:v>
                </c:pt>
                <c:pt idx="2198">
                  <c:v>2,198.00</c:v>
                </c:pt>
                <c:pt idx="2199">
                  <c:v>2,199.01</c:v>
                </c:pt>
                <c:pt idx="2200">
                  <c:v>2,200.01</c:v>
                </c:pt>
                <c:pt idx="2201">
                  <c:v>2,201.01</c:v>
                </c:pt>
                <c:pt idx="2202">
                  <c:v>2,202.00</c:v>
                </c:pt>
                <c:pt idx="2203">
                  <c:v>2,203.01</c:v>
                </c:pt>
                <c:pt idx="2204">
                  <c:v>2,204.01</c:v>
                </c:pt>
                <c:pt idx="2205">
                  <c:v>2,205.00</c:v>
                </c:pt>
                <c:pt idx="2206">
                  <c:v>2,206.00</c:v>
                </c:pt>
                <c:pt idx="2207">
                  <c:v>2,207.01</c:v>
                </c:pt>
                <c:pt idx="2208">
                  <c:v>2,208.01</c:v>
                </c:pt>
                <c:pt idx="2209">
                  <c:v>2,209.00</c:v>
                </c:pt>
                <c:pt idx="2210">
                  <c:v>2,210.01</c:v>
                </c:pt>
                <c:pt idx="2211">
                  <c:v>2,211.01</c:v>
                </c:pt>
                <c:pt idx="2212">
                  <c:v>2,212.01</c:v>
                </c:pt>
                <c:pt idx="2213">
                  <c:v>2,213.00</c:v>
                </c:pt>
                <c:pt idx="2214">
                  <c:v>2,214.01</c:v>
                </c:pt>
                <c:pt idx="2215">
                  <c:v>2,215.01</c:v>
                </c:pt>
                <c:pt idx="2216">
                  <c:v>2,216.00</c:v>
                </c:pt>
                <c:pt idx="2217">
                  <c:v>2,217.00</c:v>
                </c:pt>
                <c:pt idx="2218">
                  <c:v>2,218.01</c:v>
                </c:pt>
                <c:pt idx="2219">
                  <c:v>2,219.01</c:v>
                </c:pt>
                <c:pt idx="2220">
                  <c:v>2,220.00</c:v>
                </c:pt>
                <c:pt idx="2221">
                  <c:v>2,221.01</c:v>
                </c:pt>
                <c:pt idx="2222">
                  <c:v>2,222.01</c:v>
                </c:pt>
                <c:pt idx="2223">
                  <c:v>2,223.01</c:v>
                </c:pt>
                <c:pt idx="2224">
                  <c:v>2,224.00</c:v>
                </c:pt>
                <c:pt idx="2225">
                  <c:v>2,225.01</c:v>
                </c:pt>
                <c:pt idx="2226">
                  <c:v>2,226.01</c:v>
                </c:pt>
                <c:pt idx="2227">
                  <c:v>2,227.00</c:v>
                </c:pt>
                <c:pt idx="2228">
                  <c:v>2,228.00</c:v>
                </c:pt>
                <c:pt idx="2229">
                  <c:v>2,229.01</c:v>
                </c:pt>
                <c:pt idx="2230">
                  <c:v>2,230.01</c:v>
                </c:pt>
                <c:pt idx="2231">
                  <c:v>2,231.00</c:v>
                </c:pt>
                <c:pt idx="2232">
                  <c:v>2,232.01</c:v>
                </c:pt>
                <c:pt idx="2233">
                  <c:v>2,233.01</c:v>
                </c:pt>
                <c:pt idx="2234">
                  <c:v>2,234.00</c:v>
                </c:pt>
                <c:pt idx="2235">
                  <c:v>2,235.00</c:v>
                </c:pt>
                <c:pt idx="2236">
                  <c:v>2,236.01</c:v>
                </c:pt>
                <c:pt idx="2237">
                  <c:v>2,237.01</c:v>
                </c:pt>
                <c:pt idx="2238">
                  <c:v>2,238.00</c:v>
                </c:pt>
                <c:pt idx="2239">
                  <c:v>2,239.01</c:v>
                </c:pt>
                <c:pt idx="2240">
                  <c:v>2,240.01</c:v>
                </c:pt>
                <c:pt idx="2241">
                  <c:v>2,241.01</c:v>
                </c:pt>
                <c:pt idx="2242">
                  <c:v>2,242.00</c:v>
                </c:pt>
                <c:pt idx="2243">
                  <c:v>2,243.01</c:v>
                </c:pt>
                <c:pt idx="2244">
                  <c:v>2,244.01</c:v>
                </c:pt>
                <c:pt idx="2245">
                  <c:v>2,245.00</c:v>
                </c:pt>
                <c:pt idx="2246">
                  <c:v>2,246.00</c:v>
                </c:pt>
                <c:pt idx="2247">
                  <c:v>2,247.01</c:v>
                </c:pt>
                <c:pt idx="2248">
                  <c:v>2,248.01</c:v>
                </c:pt>
                <c:pt idx="2249">
                  <c:v>2,249.00</c:v>
                </c:pt>
                <c:pt idx="2250">
                  <c:v>2,250.01</c:v>
                </c:pt>
                <c:pt idx="2251">
                  <c:v>2,251.01</c:v>
                </c:pt>
                <c:pt idx="2252">
                  <c:v>2,252.01</c:v>
                </c:pt>
                <c:pt idx="2253">
                  <c:v>2,253.00</c:v>
                </c:pt>
                <c:pt idx="2254">
                  <c:v>2,254.01</c:v>
                </c:pt>
                <c:pt idx="2255">
                  <c:v>2,255.01</c:v>
                </c:pt>
                <c:pt idx="2256">
                  <c:v>2,256.00</c:v>
                </c:pt>
                <c:pt idx="2257">
                  <c:v>2,257.00</c:v>
                </c:pt>
                <c:pt idx="2258">
                  <c:v>2,258.01</c:v>
                </c:pt>
                <c:pt idx="2259">
                  <c:v>2,259.01</c:v>
                </c:pt>
                <c:pt idx="2260">
                  <c:v>2,260.00</c:v>
                </c:pt>
                <c:pt idx="2261">
                  <c:v>2,261.01</c:v>
                </c:pt>
                <c:pt idx="2262">
                  <c:v>2,262.01</c:v>
                </c:pt>
                <c:pt idx="2263">
                  <c:v>2,263.00</c:v>
                </c:pt>
                <c:pt idx="2264">
                  <c:v>2,264.00</c:v>
                </c:pt>
                <c:pt idx="2265">
                  <c:v>2,265.01</c:v>
                </c:pt>
                <c:pt idx="2266">
                  <c:v>2,266.01</c:v>
                </c:pt>
                <c:pt idx="2267">
                  <c:v>2,267.00</c:v>
                </c:pt>
                <c:pt idx="2268">
                  <c:v>2,268.01</c:v>
                </c:pt>
                <c:pt idx="2269">
                  <c:v>2,269.01</c:v>
                </c:pt>
                <c:pt idx="2270">
                  <c:v>2,270.01</c:v>
                </c:pt>
                <c:pt idx="2271">
                  <c:v>2,271.00</c:v>
                </c:pt>
                <c:pt idx="2272">
                  <c:v>2,272.01</c:v>
                </c:pt>
                <c:pt idx="2273">
                  <c:v>2,273.01</c:v>
                </c:pt>
                <c:pt idx="2274">
                  <c:v>2,274.00</c:v>
                </c:pt>
                <c:pt idx="2275">
                  <c:v>2,275.00</c:v>
                </c:pt>
                <c:pt idx="2276">
                  <c:v>2,276.01</c:v>
                </c:pt>
                <c:pt idx="2277">
                  <c:v>2,277.01</c:v>
                </c:pt>
                <c:pt idx="2278">
                  <c:v>2,278.00</c:v>
                </c:pt>
                <c:pt idx="2279">
                  <c:v>2,279.01</c:v>
                </c:pt>
                <c:pt idx="2280">
                  <c:v>2,280.01</c:v>
                </c:pt>
                <c:pt idx="2281">
                  <c:v>2,281.01</c:v>
                </c:pt>
                <c:pt idx="2282">
                  <c:v>2,282.00</c:v>
                </c:pt>
                <c:pt idx="2283">
                  <c:v>2,283.01</c:v>
                </c:pt>
                <c:pt idx="2284">
                  <c:v>2,284.01</c:v>
                </c:pt>
                <c:pt idx="2285">
                  <c:v>2,285.00</c:v>
                </c:pt>
                <c:pt idx="2286">
                  <c:v>2,286.00</c:v>
                </c:pt>
                <c:pt idx="2287">
                  <c:v>2,287.01</c:v>
                </c:pt>
                <c:pt idx="2288">
                  <c:v>2,288.01</c:v>
                </c:pt>
                <c:pt idx="2289">
                  <c:v>2,289.00</c:v>
                </c:pt>
                <c:pt idx="2290">
                  <c:v>2,290.01</c:v>
                </c:pt>
                <c:pt idx="2291">
                  <c:v>2,291.01</c:v>
                </c:pt>
                <c:pt idx="2292">
                  <c:v>2,292.01</c:v>
                </c:pt>
                <c:pt idx="2293">
                  <c:v>2,293.00</c:v>
                </c:pt>
                <c:pt idx="2294">
                  <c:v>2,294.01</c:v>
                </c:pt>
                <c:pt idx="2295">
                  <c:v>2,295.01</c:v>
                </c:pt>
                <c:pt idx="2296">
                  <c:v>2,296.00</c:v>
                </c:pt>
                <c:pt idx="2297">
                  <c:v>2,297.00</c:v>
                </c:pt>
                <c:pt idx="2298">
                  <c:v>2,298.01</c:v>
                </c:pt>
                <c:pt idx="2299">
                  <c:v>2,299.01</c:v>
                </c:pt>
                <c:pt idx="2300">
                  <c:v>2,300.00</c:v>
                </c:pt>
                <c:pt idx="2301">
                  <c:v>2,301.01</c:v>
                </c:pt>
                <c:pt idx="2302">
                  <c:v>2,302.01</c:v>
                </c:pt>
                <c:pt idx="2303">
                  <c:v>2,303.00</c:v>
                </c:pt>
                <c:pt idx="2304">
                  <c:v>2,304.00</c:v>
                </c:pt>
                <c:pt idx="2305">
                  <c:v>2,305.01</c:v>
                </c:pt>
                <c:pt idx="2306">
                  <c:v>2,306.01</c:v>
                </c:pt>
                <c:pt idx="2307">
                  <c:v>2,307.00</c:v>
                </c:pt>
                <c:pt idx="2308">
                  <c:v>2,308.01</c:v>
                </c:pt>
                <c:pt idx="2309">
                  <c:v>2,309.01</c:v>
                </c:pt>
                <c:pt idx="2310">
                  <c:v>2,310.01</c:v>
                </c:pt>
                <c:pt idx="2311">
                  <c:v>2,311.00</c:v>
                </c:pt>
                <c:pt idx="2312">
                  <c:v>2,312.01</c:v>
                </c:pt>
                <c:pt idx="2313">
                  <c:v>2,313.01</c:v>
                </c:pt>
                <c:pt idx="2314">
                  <c:v>2,314.00</c:v>
                </c:pt>
                <c:pt idx="2315">
                  <c:v>2,315.00</c:v>
                </c:pt>
                <c:pt idx="2316">
                  <c:v>2,316.01</c:v>
                </c:pt>
                <c:pt idx="2317">
                  <c:v>2,317.01</c:v>
                </c:pt>
                <c:pt idx="2318">
                  <c:v>2,318.00</c:v>
                </c:pt>
                <c:pt idx="2319">
                  <c:v>2,319.01</c:v>
                </c:pt>
                <c:pt idx="2320">
                  <c:v>2,320.01</c:v>
                </c:pt>
                <c:pt idx="2321">
                  <c:v>2,321.01</c:v>
                </c:pt>
                <c:pt idx="2322">
                  <c:v>2,322.00</c:v>
                </c:pt>
                <c:pt idx="2323">
                  <c:v>2,323.01</c:v>
                </c:pt>
                <c:pt idx="2324">
                  <c:v>2,324.01</c:v>
                </c:pt>
                <c:pt idx="2325">
                  <c:v>2,325.00</c:v>
                </c:pt>
                <c:pt idx="2326">
                  <c:v>2,326.00</c:v>
                </c:pt>
                <c:pt idx="2327">
                  <c:v>2,327.01</c:v>
                </c:pt>
                <c:pt idx="2328">
                  <c:v>2,328.01</c:v>
                </c:pt>
                <c:pt idx="2329">
                  <c:v>2,329.00</c:v>
                </c:pt>
                <c:pt idx="2330">
                  <c:v>2,330.01</c:v>
                </c:pt>
                <c:pt idx="2331">
                  <c:v>2,331.01</c:v>
                </c:pt>
                <c:pt idx="2332">
                  <c:v>2,332.01</c:v>
                </c:pt>
                <c:pt idx="2333">
                  <c:v>2,333.00</c:v>
                </c:pt>
                <c:pt idx="2334">
                  <c:v>2,334.01</c:v>
                </c:pt>
                <c:pt idx="2335">
                  <c:v>2,335.01</c:v>
                </c:pt>
                <c:pt idx="2336">
                  <c:v>2,336.00</c:v>
                </c:pt>
                <c:pt idx="2337">
                  <c:v>2,337.00</c:v>
                </c:pt>
                <c:pt idx="2338">
                  <c:v>2,338.01</c:v>
                </c:pt>
                <c:pt idx="2339">
                  <c:v>2,339.01</c:v>
                </c:pt>
                <c:pt idx="2340">
                  <c:v>2,340.00</c:v>
                </c:pt>
                <c:pt idx="2341">
                  <c:v>2,341.01</c:v>
                </c:pt>
                <c:pt idx="2342">
                  <c:v>2,342.01</c:v>
                </c:pt>
                <c:pt idx="2343">
                  <c:v>2,343.00</c:v>
                </c:pt>
                <c:pt idx="2344">
                  <c:v>2,344.00</c:v>
                </c:pt>
                <c:pt idx="2345">
                  <c:v>2,345.01</c:v>
                </c:pt>
                <c:pt idx="2346">
                  <c:v>2,346.01</c:v>
                </c:pt>
                <c:pt idx="2347">
                  <c:v>2,347.00</c:v>
                </c:pt>
                <c:pt idx="2348">
                  <c:v>2,348.01</c:v>
                </c:pt>
                <c:pt idx="2349">
                  <c:v>2,349.01</c:v>
                </c:pt>
                <c:pt idx="2350">
                  <c:v>2,350.01</c:v>
                </c:pt>
                <c:pt idx="2351">
                  <c:v>2,351.00</c:v>
                </c:pt>
                <c:pt idx="2352">
                  <c:v>2,352.01</c:v>
                </c:pt>
                <c:pt idx="2353">
                  <c:v>2,353.01</c:v>
                </c:pt>
                <c:pt idx="2354">
                  <c:v>2,354.00</c:v>
                </c:pt>
                <c:pt idx="2355">
                  <c:v>2,355.00</c:v>
                </c:pt>
                <c:pt idx="2356">
                  <c:v>2,356.01</c:v>
                </c:pt>
                <c:pt idx="2357">
                  <c:v>2,357.01</c:v>
                </c:pt>
                <c:pt idx="2358">
                  <c:v>2,358.00</c:v>
                </c:pt>
                <c:pt idx="2359">
                  <c:v>2,359.01</c:v>
                </c:pt>
                <c:pt idx="2360">
                  <c:v>2,360.01</c:v>
                </c:pt>
                <c:pt idx="2361">
                  <c:v>2,361.01</c:v>
                </c:pt>
                <c:pt idx="2362">
                  <c:v>2,362.00</c:v>
                </c:pt>
                <c:pt idx="2363">
                  <c:v>2,363.01</c:v>
                </c:pt>
                <c:pt idx="2364">
                  <c:v>2,364.01</c:v>
                </c:pt>
                <c:pt idx="2365">
                  <c:v>2,365.00</c:v>
                </c:pt>
                <c:pt idx="2366">
                  <c:v>2,366.00</c:v>
                </c:pt>
                <c:pt idx="2367">
                  <c:v>2,367.01</c:v>
                </c:pt>
                <c:pt idx="2368">
                  <c:v>2,368.01</c:v>
                </c:pt>
                <c:pt idx="2369">
                  <c:v>2,369.00</c:v>
                </c:pt>
                <c:pt idx="2370">
                  <c:v>2,370.01</c:v>
                </c:pt>
                <c:pt idx="2371">
                  <c:v>2,371.01</c:v>
                </c:pt>
                <c:pt idx="2372">
                  <c:v>2,372.01</c:v>
                </c:pt>
                <c:pt idx="2373">
                  <c:v>2,373.00</c:v>
                </c:pt>
                <c:pt idx="2374">
                  <c:v>2,374.01</c:v>
                </c:pt>
                <c:pt idx="2375">
                  <c:v>2,375.01</c:v>
                </c:pt>
                <c:pt idx="2376">
                  <c:v>2,376.00</c:v>
                </c:pt>
                <c:pt idx="2377">
                  <c:v>2,377.01</c:v>
                </c:pt>
                <c:pt idx="2378">
                  <c:v>2,378.01</c:v>
                </c:pt>
                <c:pt idx="2379">
                  <c:v>2,379.01</c:v>
                </c:pt>
                <c:pt idx="2380">
                  <c:v>2,380.00</c:v>
                </c:pt>
                <c:pt idx="2381">
                  <c:v>2,381.01</c:v>
                </c:pt>
                <c:pt idx="2382">
                  <c:v>2,382.01</c:v>
                </c:pt>
                <c:pt idx="2383">
                  <c:v>2,383.00</c:v>
                </c:pt>
                <c:pt idx="2384">
                  <c:v>2,384.00</c:v>
                </c:pt>
                <c:pt idx="2385">
                  <c:v>2,385.01</c:v>
                </c:pt>
                <c:pt idx="2386">
                  <c:v>2,386.01</c:v>
                </c:pt>
                <c:pt idx="2387">
                  <c:v>2,387.00</c:v>
                </c:pt>
                <c:pt idx="2388">
                  <c:v>2,388.01</c:v>
                </c:pt>
                <c:pt idx="2389">
                  <c:v>2,389.01</c:v>
                </c:pt>
                <c:pt idx="2390">
                  <c:v>2,390.01</c:v>
                </c:pt>
                <c:pt idx="2391">
                  <c:v>2,391.00</c:v>
                </c:pt>
                <c:pt idx="2392">
                  <c:v>2,392.01</c:v>
                </c:pt>
                <c:pt idx="2393">
                  <c:v>2,393.01</c:v>
                </c:pt>
                <c:pt idx="2394">
                  <c:v>2,394.00</c:v>
                </c:pt>
                <c:pt idx="2395">
                  <c:v>2,395.00</c:v>
                </c:pt>
                <c:pt idx="2396">
                  <c:v>2,396.01</c:v>
                </c:pt>
                <c:pt idx="2397">
                  <c:v>2,397.01</c:v>
                </c:pt>
                <c:pt idx="2398">
                  <c:v>2,398.00</c:v>
                </c:pt>
                <c:pt idx="2399">
                  <c:v>2,399.01</c:v>
                </c:pt>
                <c:pt idx="2400">
                  <c:v>2,400.01</c:v>
                </c:pt>
                <c:pt idx="2401">
                  <c:v>2,401.01</c:v>
                </c:pt>
                <c:pt idx="2402">
                  <c:v>2,402.00</c:v>
                </c:pt>
                <c:pt idx="2403">
                  <c:v>2,403.01</c:v>
                </c:pt>
                <c:pt idx="2404">
                  <c:v>2,404.01</c:v>
                </c:pt>
                <c:pt idx="2405">
                  <c:v>2,405.00</c:v>
                </c:pt>
                <c:pt idx="2406">
                  <c:v>2,406.00</c:v>
                </c:pt>
                <c:pt idx="2407">
                  <c:v>2,407.01</c:v>
                </c:pt>
                <c:pt idx="2408">
                  <c:v>2,408.01</c:v>
                </c:pt>
                <c:pt idx="2409">
                  <c:v>2,409.00</c:v>
                </c:pt>
                <c:pt idx="2410">
                  <c:v>2,410.01</c:v>
                </c:pt>
                <c:pt idx="2411">
                  <c:v>2,411.01</c:v>
                </c:pt>
                <c:pt idx="2412">
                  <c:v>2,412.01</c:v>
                </c:pt>
                <c:pt idx="2413">
                  <c:v>2,413.00</c:v>
                </c:pt>
                <c:pt idx="2414">
                  <c:v>2,414.01</c:v>
                </c:pt>
                <c:pt idx="2415">
                  <c:v>2,415.01</c:v>
                </c:pt>
                <c:pt idx="2416">
                  <c:v>2,416.00</c:v>
                </c:pt>
                <c:pt idx="2417">
                  <c:v>2,417.00</c:v>
                </c:pt>
                <c:pt idx="2418">
                  <c:v>2,418.01</c:v>
                </c:pt>
                <c:pt idx="2419">
                  <c:v>2,419.01</c:v>
                </c:pt>
                <c:pt idx="2420">
                  <c:v>2,420.00</c:v>
                </c:pt>
                <c:pt idx="2421">
                  <c:v>2,421.01</c:v>
                </c:pt>
                <c:pt idx="2422">
                  <c:v>2,422.01</c:v>
                </c:pt>
                <c:pt idx="2423">
                  <c:v>2,423.01</c:v>
                </c:pt>
                <c:pt idx="2424">
                  <c:v>2,424.00</c:v>
                </c:pt>
                <c:pt idx="2425">
                  <c:v>2,425.01</c:v>
                </c:pt>
                <c:pt idx="2426">
                  <c:v>2,426.01</c:v>
                </c:pt>
                <c:pt idx="2427">
                  <c:v>2,427.00</c:v>
                </c:pt>
                <c:pt idx="2428">
                  <c:v>2,428.00</c:v>
                </c:pt>
                <c:pt idx="2429">
                  <c:v>2,429.01</c:v>
                </c:pt>
                <c:pt idx="2430">
                  <c:v>2,430.01</c:v>
                </c:pt>
                <c:pt idx="2431">
                  <c:v>2,431.00</c:v>
                </c:pt>
                <c:pt idx="2432">
                  <c:v>2,432.01</c:v>
                </c:pt>
                <c:pt idx="2433">
                  <c:v>2,433.01</c:v>
                </c:pt>
                <c:pt idx="2434">
                  <c:v>2,434.00</c:v>
                </c:pt>
                <c:pt idx="2435">
                  <c:v>2,435.00</c:v>
                </c:pt>
                <c:pt idx="2436">
                  <c:v>2,436.01</c:v>
                </c:pt>
                <c:pt idx="2437">
                  <c:v>2,437.01</c:v>
                </c:pt>
                <c:pt idx="2438">
                  <c:v>2,438.00</c:v>
                </c:pt>
                <c:pt idx="2439">
                  <c:v>2,439.01</c:v>
                </c:pt>
                <c:pt idx="2440">
                  <c:v>2,440.01</c:v>
                </c:pt>
                <c:pt idx="2441">
                  <c:v>2,441.01</c:v>
                </c:pt>
                <c:pt idx="2442">
                  <c:v>2,442.00</c:v>
                </c:pt>
                <c:pt idx="2443">
                  <c:v>2,443.01</c:v>
                </c:pt>
                <c:pt idx="2444">
                  <c:v>2,444.01</c:v>
                </c:pt>
                <c:pt idx="2445">
                  <c:v>2,445.00</c:v>
                </c:pt>
                <c:pt idx="2446">
                  <c:v>2,446.00</c:v>
                </c:pt>
                <c:pt idx="2447">
                  <c:v>2,447.01</c:v>
                </c:pt>
                <c:pt idx="2448">
                  <c:v>2,448.01</c:v>
                </c:pt>
                <c:pt idx="2449">
                  <c:v>2,449.00</c:v>
                </c:pt>
                <c:pt idx="2450">
                  <c:v>2,450.01</c:v>
                </c:pt>
                <c:pt idx="2451">
                  <c:v>2,451.01</c:v>
                </c:pt>
                <c:pt idx="2452">
                  <c:v>2,452.01</c:v>
                </c:pt>
                <c:pt idx="2453">
                  <c:v>2,453.00</c:v>
                </c:pt>
                <c:pt idx="2454">
                  <c:v>2,454.01</c:v>
                </c:pt>
                <c:pt idx="2455">
                  <c:v>2,455.01</c:v>
                </c:pt>
                <c:pt idx="2456">
                  <c:v>2,456.00</c:v>
                </c:pt>
                <c:pt idx="2457">
                  <c:v>2,457.00</c:v>
                </c:pt>
                <c:pt idx="2458">
                  <c:v>2,458.01</c:v>
                </c:pt>
                <c:pt idx="2459">
                  <c:v>2,459.01</c:v>
                </c:pt>
                <c:pt idx="2460">
                  <c:v>2,460.00</c:v>
                </c:pt>
                <c:pt idx="2461">
                  <c:v>2,461.01</c:v>
                </c:pt>
                <c:pt idx="2462">
                  <c:v>2,462.01</c:v>
                </c:pt>
                <c:pt idx="2463">
                  <c:v>2,463.01</c:v>
                </c:pt>
                <c:pt idx="2464">
                  <c:v>2,464.00</c:v>
                </c:pt>
                <c:pt idx="2465">
                  <c:v>2,465.01</c:v>
                </c:pt>
                <c:pt idx="2466">
                  <c:v>2,466.01</c:v>
                </c:pt>
                <c:pt idx="2467">
                  <c:v>2,467.00</c:v>
                </c:pt>
                <c:pt idx="2468">
                  <c:v>2,468.00</c:v>
                </c:pt>
                <c:pt idx="2469">
                  <c:v>2,469.01</c:v>
                </c:pt>
                <c:pt idx="2470">
                  <c:v>2,470.01</c:v>
                </c:pt>
                <c:pt idx="2471">
                  <c:v>2,471.00</c:v>
                </c:pt>
                <c:pt idx="2472">
                  <c:v>2,472.01</c:v>
                </c:pt>
                <c:pt idx="2473">
                  <c:v>2,473.01</c:v>
                </c:pt>
                <c:pt idx="2474">
                  <c:v>2,474.01</c:v>
                </c:pt>
                <c:pt idx="2475">
                  <c:v>2,475.00</c:v>
                </c:pt>
                <c:pt idx="2476">
                  <c:v>2,476.01</c:v>
                </c:pt>
                <c:pt idx="2477">
                  <c:v>2,477.01</c:v>
                </c:pt>
                <c:pt idx="2478">
                  <c:v>2,478.00</c:v>
                </c:pt>
                <c:pt idx="2479">
                  <c:v>2,479.00</c:v>
                </c:pt>
                <c:pt idx="2480">
                  <c:v>2,480.01</c:v>
                </c:pt>
                <c:pt idx="2481">
                  <c:v>2,481.01</c:v>
                </c:pt>
                <c:pt idx="2482">
                  <c:v>2,482.00</c:v>
                </c:pt>
                <c:pt idx="2483">
                  <c:v>2,483.01</c:v>
                </c:pt>
                <c:pt idx="2484">
                  <c:v>2,484.01</c:v>
                </c:pt>
                <c:pt idx="2485">
                  <c:v>2,485.01</c:v>
                </c:pt>
                <c:pt idx="2486">
                  <c:v>2,486.00</c:v>
                </c:pt>
                <c:pt idx="2487">
                  <c:v>2,487.01</c:v>
                </c:pt>
                <c:pt idx="2488">
                  <c:v>2,488.01</c:v>
                </c:pt>
                <c:pt idx="2489">
                  <c:v>2,489.00</c:v>
                </c:pt>
                <c:pt idx="2490">
                  <c:v>2,490.01</c:v>
                </c:pt>
                <c:pt idx="2491">
                  <c:v>2,491.01</c:v>
                </c:pt>
                <c:pt idx="2492">
                  <c:v>2,492.01</c:v>
                </c:pt>
                <c:pt idx="2493">
                  <c:v>2,493.00</c:v>
                </c:pt>
                <c:pt idx="2494">
                  <c:v>2,494.01</c:v>
                </c:pt>
                <c:pt idx="2495">
                  <c:v>2,495.01</c:v>
                </c:pt>
                <c:pt idx="2496">
                  <c:v>2,496.00</c:v>
                </c:pt>
                <c:pt idx="2497">
                  <c:v>2,497.00</c:v>
                </c:pt>
                <c:pt idx="2498">
                  <c:v>2,498.01</c:v>
                </c:pt>
                <c:pt idx="2499">
                  <c:v>2,499.01</c:v>
                </c:pt>
                <c:pt idx="2500">
                  <c:v>2,500.00</c:v>
                </c:pt>
                <c:pt idx="2501">
                  <c:v>2,501.01</c:v>
                </c:pt>
                <c:pt idx="2502">
                  <c:v>2,502.01</c:v>
                </c:pt>
                <c:pt idx="2503">
                  <c:v>2,503.01</c:v>
                </c:pt>
                <c:pt idx="2504">
                  <c:v>2,504.00</c:v>
                </c:pt>
                <c:pt idx="2505">
                  <c:v>2,505.01</c:v>
                </c:pt>
                <c:pt idx="2506">
                  <c:v>2,506.01</c:v>
                </c:pt>
                <c:pt idx="2507">
                  <c:v>2,507.00</c:v>
                </c:pt>
                <c:pt idx="2508">
                  <c:v>2,508.00</c:v>
                </c:pt>
                <c:pt idx="2509">
                  <c:v>2,509.01</c:v>
                </c:pt>
                <c:pt idx="2510">
                  <c:v>2,510.01</c:v>
                </c:pt>
                <c:pt idx="2511">
                  <c:v>2,511.00</c:v>
                </c:pt>
                <c:pt idx="2512">
                  <c:v>2,512.01</c:v>
                </c:pt>
                <c:pt idx="2513">
                  <c:v>2,513.01</c:v>
                </c:pt>
                <c:pt idx="2514">
                  <c:v>2,514.01</c:v>
                </c:pt>
                <c:pt idx="2515">
                  <c:v>2,515.00</c:v>
                </c:pt>
                <c:pt idx="2516">
                  <c:v>2,516.01</c:v>
                </c:pt>
                <c:pt idx="2517">
                  <c:v>2,517.01</c:v>
                </c:pt>
                <c:pt idx="2518">
                  <c:v>2,518.00</c:v>
                </c:pt>
                <c:pt idx="2519">
                  <c:v>2,519.00</c:v>
                </c:pt>
                <c:pt idx="2520">
                  <c:v>2,520.01</c:v>
                </c:pt>
                <c:pt idx="2521">
                  <c:v>2,521.01</c:v>
                </c:pt>
                <c:pt idx="2522">
                  <c:v>2,522.00</c:v>
                </c:pt>
                <c:pt idx="2523">
                  <c:v>2,523.01</c:v>
                </c:pt>
                <c:pt idx="2524">
                  <c:v>2,524.01</c:v>
                </c:pt>
                <c:pt idx="2525">
                  <c:v>2,525.01</c:v>
                </c:pt>
                <c:pt idx="2526">
                  <c:v>2,526.00</c:v>
                </c:pt>
                <c:pt idx="2527">
                  <c:v>2,527.01</c:v>
                </c:pt>
                <c:pt idx="2528">
                  <c:v>2,528.01</c:v>
                </c:pt>
                <c:pt idx="2529">
                  <c:v>2,529.00</c:v>
                </c:pt>
                <c:pt idx="2530">
                  <c:v>2,530.00</c:v>
                </c:pt>
                <c:pt idx="2531">
                  <c:v>2,531.01</c:v>
                </c:pt>
                <c:pt idx="2532">
                  <c:v>2,532.01</c:v>
                </c:pt>
                <c:pt idx="2533">
                  <c:v>2,533.00</c:v>
                </c:pt>
                <c:pt idx="2534">
                  <c:v>2,534.01</c:v>
                </c:pt>
                <c:pt idx="2535">
                  <c:v>2,535.01</c:v>
                </c:pt>
                <c:pt idx="2536">
                  <c:v>2,536.01</c:v>
                </c:pt>
                <c:pt idx="2537">
                  <c:v>2,537.00</c:v>
                </c:pt>
                <c:pt idx="2538">
                  <c:v>2,538.01</c:v>
                </c:pt>
                <c:pt idx="2539">
                  <c:v>2,539.01</c:v>
                </c:pt>
                <c:pt idx="2540">
                  <c:v>2,540.00</c:v>
                </c:pt>
                <c:pt idx="2541">
                  <c:v>2,541.00</c:v>
                </c:pt>
                <c:pt idx="2542">
                  <c:v>2,542.01</c:v>
                </c:pt>
                <c:pt idx="2543">
                  <c:v>2,543.01</c:v>
                </c:pt>
                <c:pt idx="2544">
                  <c:v>2,544.00</c:v>
                </c:pt>
                <c:pt idx="2545">
                  <c:v>2,545.01</c:v>
                </c:pt>
                <c:pt idx="2546">
                  <c:v>2,546.01</c:v>
                </c:pt>
                <c:pt idx="2547">
                  <c:v>2,547.00</c:v>
                </c:pt>
                <c:pt idx="2548">
                  <c:v>2,548.00</c:v>
                </c:pt>
                <c:pt idx="2549">
                  <c:v>2,549.01</c:v>
                </c:pt>
                <c:pt idx="2550">
                  <c:v>2,550.01</c:v>
                </c:pt>
                <c:pt idx="2551">
                  <c:v>2,551.00</c:v>
                </c:pt>
                <c:pt idx="2552">
                  <c:v>2,552.01</c:v>
                </c:pt>
                <c:pt idx="2553">
                  <c:v>2,553.01</c:v>
                </c:pt>
                <c:pt idx="2554">
                  <c:v>2,554.01</c:v>
                </c:pt>
                <c:pt idx="2555">
                  <c:v>2,555.00</c:v>
                </c:pt>
                <c:pt idx="2556">
                  <c:v>2,556.01</c:v>
                </c:pt>
                <c:pt idx="2557">
                  <c:v>2,557.01</c:v>
                </c:pt>
                <c:pt idx="2558">
                  <c:v>2,558.00</c:v>
                </c:pt>
                <c:pt idx="2559">
                  <c:v>2,559.00</c:v>
                </c:pt>
                <c:pt idx="2560">
                  <c:v>2,560.01</c:v>
                </c:pt>
                <c:pt idx="2561">
                  <c:v>2,561.01</c:v>
                </c:pt>
                <c:pt idx="2562">
                  <c:v>2,562.00</c:v>
                </c:pt>
                <c:pt idx="2563">
                  <c:v>2,563.01</c:v>
                </c:pt>
                <c:pt idx="2564">
                  <c:v>2,564.01</c:v>
                </c:pt>
                <c:pt idx="2565">
                  <c:v>2,565.01</c:v>
                </c:pt>
                <c:pt idx="2566">
                  <c:v>2,566.00</c:v>
                </c:pt>
                <c:pt idx="2567">
                  <c:v>2,567.01</c:v>
                </c:pt>
                <c:pt idx="2568">
                  <c:v>2,568.01</c:v>
                </c:pt>
                <c:pt idx="2569">
                  <c:v>2,569.00</c:v>
                </c:pt>
                <c:pt idx="2570">
                  <c:v>2,570.00</c:v>
                </c:pt>
                <c:pt idx="2571">
                  <c:v>2,571.01</c:v>
                </c:pt>
                <c:pt idx="2572">
                  <c:v>2,572.01</c:v>
                </c:pt>
                <c:pt idx="2573">
                  <c:v>2,573.00</c:v>
                </c:pt>
                <c:pt idx="2574">
                  <c:v>2,574.01</c:v>
                </c:pt>
                <c:pt idx="2575">
                  <c:v>2,575.01</c:v>
                </c:pt>
                <c:pt idx="2576">
                  <c:v>2,576.01</c:v>
                </c:pt>
                <c:pt idx="2577">
                  <c:v>2,577.00</c:v>
                </c:pt>
                <c:pt idx="2578">
                  <c:v>2,578.01</c:v>
                </c:pt>
                <c:pt idx="2579">
                  <c:v>2,579.01</c:v>
                </c:pt>
                <c:pt idx="2580">
                  <c:v>2,580.00</c:v>
                </c:pt>
                <c:pt idx="2581">
                  <c:v>2,581.00</c:v>
                </c:pt>
                <c:pt idx="2582">
                  <c:v>2,582.01</c:v>
                </c:pt>
                <c:pt idx="2583">
                  <c:v>2,583.01</c:v>
                </c:pt>
                <c:pt idx="2584">
                  <c:v>2,584.00</c:v>
                </c:pt>
                <c:pt idx="2585">
                  <c:v>2,585.01</c:v>
                </c:pt>
                <c:pt idx="2586">
                  <c:v>2,586.01</c:v>
                </c:pt>
                <c:pt idx="2587">
                  <c:v>2,587.01</c:v>
                </c:pt>
                <c:pt idx="2588">
                  <c:v>2,588.00</c:v>
                </c:pt>
                <c:pt idx="2589">
                  <c:v>2,589.01</c:v>
                </c:pt>
                <c:pt idx="2590">
                  <c:v>2,590.01</c:v>
                </c:pt>
                <c:pt idx="2591">
                  <c:v>2,591.00</c:v>
                </c:pt>
                <c:pt idx="2592">
                  <c:v>2,592.00</c:v>
                </c:pt>
                <c:pt idx="2593">
                  <c:v>2,593.01</c:v>
                </c:pt>
                <c:pt idx="2594">
                  <c:v>2,594.01</c:v>
                </c:pt>
                <c:pt idx="2595">
                  <c:v>2,595.00</c:v>
                </c:pt>
                <c:pt idx="2596">
                  <c:v>2,596.01</c:v>
                </c:pt>
                <c:pt idx="2597">
                  <c:v>2,597.01</c:v>
                </c:pt>
                <c:pt idx="2598">
                  <c:v>2,598.01</c:v>
                </c:pt>
                <c:pt idx="2599">
                  <c:v>2,599.00</c:v>
                </c:pt>
                <c:pt idx="2600">
                  <c:v>2,600.01</c:v>
                </c:pt>
                <c:pt idx="2601">
                  <c:v>2,601.01</c:v>
                </c:pt>
                <c:pt idx="2602">
                  <c:v>2,602.00</c:v>
                </c:pt>
                <c:pt idx="2603">
                  <c:v>2,603.01</c:v>
                </c:pt>
                <c:pt idx="2604">
                  <c:v>2,604.01</c:v>
                </c:pt>
                <c:pt idx="2605">
                  <c:v>2,605.01</c:v>
                </c:pt>
                <c:pt idx="2606">
                  <c:v>2,606.00</c:v>
                </c:pt>
                <c:pt idx="2607">
                  <c:v>2,607.01</c:v>
                </c:pt>
                <c:pt idx="2608">
                  <c:v>2,608.01</c:v>
                </c:pt>
                <c:pt idx="2609">
                  <c:v>2,609.00</c:v>
                </c:pt>
                <c:pt idx="2610">
                  <c:v>2,610.00</c:v>
                </c:pt>
                <c:pt idx="2611">
                  <c:v>2,611.01</c:v>
                </c:pt>
                <c:pt idx="2612">
                  <c:v>2,612.01</c:v>
                </c:pt>
                <c:pt idx="2613">
                  <c:v>2,613.00</c:v>
                </c:pt>
                <c:pt idx="2614">
                  <c:v>2,614.01</c:v>
                </c:pt>
                <c:pt idx="2615">
                  <c:v>2,615.01</c:v>
                </c:pt>
                <c:pt idx="2616">
                  <c:v>2,616.01</c:v>
                </c:pt>
                <c:pt idx="2617">
                  <c:v>2,617.00</c:v>
                </c:pt>
                <c:pt idx="2618">
                  <c:v>2,618.01</c:v>
                </c:pt>
                <c:pt idx="2619">
                  <c:v>2,619.01</c:v>
                </c:pt>
                <c:pt idx="2620">
                  <c:v>2,620.00</c:v>
                </c:pt>
                <c:pt idx="2621">
                  <c:v>2,621.00</c:v>
                </c:pt>
                <c:pt idx="2622">
                  <c:v>2,622.01</c:v>
                </c:pt>
                <c:pt idx="2623">
                  <c:v>2,623.01</c:v>
                </c:pt>
                <c:pt idx="2624">
                  <c:v>2,624.00</c:v>
                </c:pt>
                <c:pt idx="2625">
                  <c:v>2,625.01</c:v>
                </c:pt>
                <c:pt idx="2626">
                  <c:v>2,626.01</c:v>
                </c:pt>
                <c:pt idx="2627">
                  <c:v>2,627.01</c:v>
                </c:pt>
                <c:pt idx="2628">
                  <c:v>2,628.00</c:v>
                </c:pt>
                <c:pt idx="2629">
                  <c:v>2,629.01</c:v>
                </c:pt>
                <c:pt idx="2630">
                  <c:v>2,630.01</c:v>
                </c:pt>
                <c:pt idx="2631">
                  <c:v>2,631.00</c:v>
                </c:pt>
                <c:pt idx="2632">
                  <c:v>2,632.00</c:v>
                </c:pt>
                <c:pt idx="2633">
                  <c:v>2,633.01</c:v>
                </c:pt>
                <c:pt idx="2634">
                  <c:v>2,634.01</c:v>
                </c:pt>
                <c:pt idx="2635">
                  <c:v>2,635.00</c:v>
                </c:pt>
                <c:pt idx="2636">
                  <c:v>2,636.01</c:v>
                </c:pt>
                <c:pt idx="2637">
                  <c:v>2,637.01</c:v>
                </c:pt>
                <c:pt idx="2638">
                  <c:v>2,638.01</c:v>
                </c:pt>
                <c:pt idx="2639">
                  <c:v>2,639.00</c:v>
                </c:pt>
                <c:pt idx="2640">
                  <c:v>2,640.01</c:v>
                </c:pt>
                <c:pt idx="2641">
                  <c:v>2,641.01</c:v>
                </c:pt>
                <c:pt idx="2642">
                  <c:v>2,642.00</c:v>
                </c:pt>
                <c:pt idx="2643">
                  <c:v>2,643.01</c:v>
                </c:pt>
                <c:pt idx="2644">
                  <c:v>2,644.01</c:v>
                </c:pt>
                <c:pt idx="2645">
                  <c:v>2,645.01</c:v>
                </c:pt>
                <c:pt idx="2646">
                  <c:v>2,646.00</c:v>
                </c:pt>
                <c:pt idx="2647">
                  <c:v>2,647.01</c:v>
                </c:pt>
                <c:pt idx="2648">
                  <c:v>2,648.01</c:v>
                </c:pt>
                <c:pt idx="2649">
                  <c:v>2,649.00</c:v>
                </c:pt>
                <c:pt idx="2650">
                  <c:v>2,650.00</c:v>
                </c:pt>
                <c:pt idx="2651">
                  <c:v>2,651.01</c:v>
                </c:pt>
                <c:pt idx="2652">
                  <c:v>2,652.01</c:v>
                </c:pt>
                <c:pt idx="2653">
                  <c:v>2,653.00</c:v>
                </c:pt>
                <c:pt idx="2654">
                  <c:v>2,654.01</c:v>
                </c:pt>
                <c:pt idx="2655">
                  <c:v>2,655.01</c:v>
                </c:pt>
                <c:pt idx="2656">
                  <c:v>2,656.01</c:v>
                </c:pt>
                <c:pt idx="2657">
                  <c:v>2,657.00</c:v>
                </c:pt>
                <c:pt idx="2658">
                  <c:v>2,658.01</c:v>
                </c:pt>
                <c:pt idx="2659">
                  <c:v>2,659.01</c:v>
                </c:pt>
                <c:pt idx="2660">
                  <c:v>2,660.00</c:v>
                </c:pt>
                <c:pt idx="2661">
                  <c:v>2,661.00</c:v>
                </c:pt>
                <c:pt idx="2662">
                  <c:v>2,662.01</c:v>
                </c:pt>
                <c:pt idx="2663">
                  <c:v>2,663.01</c:v>
                </c:pt>
                <c:pt idx="2664">
                  <c:v>2,664.00</c:v>
                </c:pt>
                <c:pt idx="2665">
                  <c:v>2,665.01</c:v>
                </c:pt>
                <c:pt idx="2666">
                  <c:v>2,666.01</c:v>
                </c:pt>
                <c:pt idx="2667">
                  <c:v>2,667.01</c:v>
                </c:pt>
                <c:pt idx="2668">
                  <c:v>2,668.00</c:v>
                </c:pt>
                <c:pt idx="2669">
                  <c:v>2,669.01</c:v>
                </c:pt>
                <c:pt idx="2670">
                  <c:v>2,670.01</c:v>
                </c:pt>
                <c:pt idx="2671">
                  <c:v>2,671.00</c:v>
                </c:pt>
                <c:pt idx="2672">
                  <c:v>2,672.00</c:v>
                </c:pt>
                <c:pt idx="2673">
                  <c:v>2,673.01</c:v>
                </c:pt>
                <c:pt idx="2674">
                  <c:v>2,674.01</c:v>
                </c:pt>
                <c:pt idx="2675">
                  <c:v>2,675.00</c:v>
                </c:pt>
                <c:pt idx="2676">
                  <c:v>2,676.01</c:v>
                </c:pt>
                <c:pt idx="2677">
                  <c:v>2,677.01</c:v>
                </c:pt>
                <c:pt idx="2678">
                  <c:v>2,678.00</c:v>
                </c:pt>
                <c:pt idx="2679">
                  <c:v>2,679.00</c:v>
                </c:pt>
                <c:pt idx="2680">
                  <c:v>2,680.01</c:v>
                </c:pt>
                <c:pt idx="2681">
                  <c:v>2,681.01</c:v>
                </c:pt>
                <c:pt idx="2682">
                  <c:v>2,682.00</c:v>
                </c:pt>
                <c:pt idx="2683">
                  <c:v>2,683.01</c:v>
                </c:pt>
                <c:pt idx="2684">
                  <c:v>2,684.01</c:v>
                </c:pt>
                <c:pt idx="2685">
                  <c:v>2,685.01</c:v>
                </c:pt>
                <c:pt idx="2686">
                  <c:v>2,686.00</c:v>
                </c:pt>
                <c:pt idx="2687">
                  <c:v>2,687.01</c:v>
                </c:pt>
                <c:pt idx="2688">
                  <c:v>2,688.01</c:v>
                </c:pt>
                <c:pt idx="2689">
                  <c:v>2,689.01</c:v>
                </c:pt>
                <c:pt idx="2690">
                  <c:v>2,690.00</c:v>
                </c:pt>
                <c:pt idx="2691">
                  <c:v>2,691.01</c:v>
                </c:pt>
                <c:pt idx="2692">
                  <c:v>2,692.01</c:v>
                </c:pt>
                <c:pt idx="2693">
                  <c:v>2,693.00</c:v>
                </c:pt>
                <c:pt idx="2694">
                  <c:v>2,694.00</c:v>
                </c:pt>
                <c:pt idx="2695">
                  <c:v>2,695.01</c:v>
                </c:pt>
                <c:pt idx="2696">
                  <c:v>2,696.01</c:v>
                </c:pt>
                <c:pt idx="2697">
                  <c:v>2,697.00</c:v>
                </c:pt>
                <c:pt idx="2698">
                  <c:v>2,698.01</c:v>
                </c:pt>
                <c:pt idx="2699">
                  <c:v>2,699.01</c:v>
                </c:pt>
                <c:pt idx="2700">
                  <c:v>2,700.00</c:v>
                </c:pt>
                <c:pt idx="2701">
                  <c:v>2,701.00</c:v>
                </c:pt>
                <c:pt idx="2702">
                  <c:v>2,702.01</c:v>
                </c:pt>
                <c:pt idx="2703">
                  <c:v>2,703.01</c:v>
                </c:pt>
                <c:pt idx="2704">
                  <c:v>2,704.00</c:v>
                </c:pt>
                <c:pt idx="2705">
                  <c:v>2,705.01</c:v>
                </c:pt>
                <c:pt idx="2706">
                  <c:v>2,706.01</c:v>
                </c:pt>
                <c:pt idx="2707">
                  <c:v>2,707.01</c:v>
                </c:pt>
                <c:pt idx="2708">
                  <c:v>2,708.00</c:v>
                </c:pt>
                <c:pt idx="2709">
                  <c:v>2,709.01</c:v>
                </c:pt>
                <c:pt idx="2710">
                  <c:v>2,710.01</c:v>
                </c:pt>
                <c:pt idx="2711">
                  <c:v>2,711.00</c:v>
                </c:pt>
                <c:pt idx="2712">
                  <c:v>2,712.00</c:v>
                </c:pt>
                <c:pt idx="2713">
                  <c:v>2,713.01</c:v>
                </c:pt>
                <c:pt idx="2714">
                  <c:v>2,714.01</c:v>
                </c:pt>
                <c:pt idx="2715">
                  <c:v>2,715.00</c:v>
                </c:pt>
                <c:pt idx="2716">
                  <c:v>2,716.01</c:v>
                </c:pt>
                <c:pt idx="2717">
                  <c:v>2,717.01</c:v>
                </c:pt>
                <c:pt idx="2718">
                  <c:v>2,718.01</c:v>
                </c:pt>
                <c:pt idx="2719">
                  <c:v>2,719.00</c:v>
                </c:pt>
                <c:pt idx="2720">
                  <c:v>2,720.01</c:v>
                </c:pt>
                <c:pt idx="2721">
                  <c:v>2,721.01</c:v>
                </c:pt>
                <c:pt idx="2722">
                  <c:v>2,722.00</c:v>
                </c:pt>
                <c:pt idx="2723">
                  <c:v>2,723.00</c:v>
                </c:pt>
                <c:pt idx="2724">
                  <c:v>2,724.01</c:v>
                </c:pt>
                <c:pt idx="2725">
                  <c:v>2,725.01</c:v>
                </c:pt>
                <c:pt idx="2726">
                  <c:v>2,726.00</c:v>
                </c:pt>
                <c:pt idx="2727">
                  <c:v>2,727.01</c:v>
                </c:pt>
                <c:pt idx="2728">
                  <c:v>2,728.01</c:v>
                </c:pt>
                <c:pt idx="2729">
                  <c:v>2,729.01</c:v>
                </c:pt>
                <c:pt idx="2730">
                  <c:v>2,730.00</c:v>
                </c:pt>
                <c:pt idx="2731">
                  <c:v>2,731.01</c:v>
                </c:pt>
                <c:pt idx="2732">
                  <c:v>2,732.01</c:v>
                </c:pt>
                <c:pt idx="2733">
                  <c:v>2,733.00</c:v>
                </c:pt>
                <c:pt idx="2734">
                  <c:v>2,734.01</c:v>
                </c:pt>
                <c:pt idx="2735">
                  <c:v>2,735.01</c:v>
                </c:pt>
                <c:pt idx="2736">
                  <c:v>2,736.01</c:v>
                </c:pt>
                <c:pt idx="2737">
                  <c:v>2,737.00</c:v>
                </c:pt>
                <c:pt idx="2738">
                  <c:v>2,738.01</c:v>
                </c:pt>
                <c:pt idx="2739">
                  <c:v>2,739.01</c:v>
                </c:pt>
                <c:pt idx="2740">
                  <c:v>2,740.00</c:v>
                </c:pt>
                <c:pt idx="2741">
                  <c:v>2,741.00</c:v>
                </c:pt>
                <c:pt idx="2742">
                  <c:v>2,742.01</c:v>
                </c:pt>
                <c:pt idx="2743">
                  <c:v>2,743.01</c:v>
                </c:pt>
                <c:pt idx="2744">
                  <c:v>2,744.00</c:v>
                </c:pt>
                <c:pt idx="2745">
                  <c:v>2,745.01</c:v>
                </c:pt>
                <c:pt idx="2746">
                  <c:v>2,746.01</c:v>
                </c:pt>
                <c:pt idx="2747">
                  <c:v>2,747.01</c:v>
                </c:pt>
                <c:pt idx="2748">
                  <c:v>2,748.00</c:v>
                </c:pt>
                <c:pt idx="2749">
                  <c:v>2,749.01</c:v>
                </c:pt>
                <c:pt idx="2750">
                  <c:v>2,750.01</c:v>
                </c:pt>
                <c:pt idx="2751">
                  <c:v>2,751.00</c:v>
                </c:pt>
                <c:pt idx="2752">
                  <c:v>2,752.00</c:v>
                </c:pt>
                <c:pt idx="2753">
                  <c:v>2,753.01</c:v>
                </c:pt>
                <c:pt idx="2754">
                  <c:v>2,754.01</c:v>
                </c:pt>
                <c:pt idx="2755">
                  <c:v>2,755.00</c:v>
                </c:pt>
                <c:pt idx="2756">
                  <c:v>2,756.01</c:v>
                </c:pt>
                <c:pt idx="2757">
                  <c:v>2,757.01</c:v>
                </c:pt>
                <c:pt idx="2758">
                  <c:v>2,758.01</c:v>
                </c:pt>
                <c:pt idx="2759">
                  <c:v>2,759.00</c:v>
                </c:pt>
                <c:pt idx="2760">
                  <c:v>2,760.01</c:v>
                </c:pt>
                <c:pt idx="2761">
                  <c:v>2,761.01</c:v>
                </c:pt>
                <c:pt idx="2762">
                  <c:v>2,762.00</c:v>
                </c:pt>
                <c:pt idx="2763">
                  <c:v>2,763.00</c:v>
                </c:pt>
                <c:pt idx="2764">
                  <c:v>2,764.01</c:v>
                </c:pt>
                <c:pt idx="2765">
                  <c:v>2,765.01</c:v>
                </c:pt>
                <c:pt idx="2766">
                  <c:v>2,766.00</c:v>
                </c:pt>
                <c:pt idx="2767">
                  <c:v>2,767.01</c:v>
                </c:pt>
                <c:pt idx="2768">
                  <c:v>2,768.01</c:v>
                </c:pt>
                <c:pt idx="2769">
                  <c:v>2,769.01</c:v>
                </c:pt>
                <c:pt idx="2770">
                  <c:v>2,770.00</c:v>
                </c:pt>
                <c:pt idx="2771">
                  <c:v>2,771.01</c:v>
                </c:pt>
                <c:pt idx="2772">
                  <c:v>2,772.01</c:v>
                </c:pt>
                <c:pt idx="2773">
                  <c:v>2,773.00</c:v>
                </c:pt>
                <c:pt idx="2774">
                  <c:v>2,774.00</c:v>
                </c:pt>
                <c:pt idx="2775">
                  <c:v>2,775.01</c:v>
                </c:pt>
                <c:pt idx="2776">
                  <c:v>2,776.01</c:v>
                </c:pt>
                <c:pt idx="2777">
                  <c:v>2,777.00</c:v>
                </c:pt>
                <c:pt idx="2778">
                  <c:v>2,778.01</c:v>
                </c:pt>
                <c:pt idx="2779">
                  <c:v>2,779.01</c:v>
                </c:pt>
                <c:pt idx="2780">
                  <c:v>2,780.00</c:v>
                </c:pt>
                <c:pt idx="2781">
                  <c:v>2,781.00</c:v>
                </c:pt>
                <c:pt idx="2782">
                  <c:v>2,782.01</c:v>
                </c:pt>
                <c:pt idx="2783">
                  <c:v>2,783.01</c:v>
                </c:pt>
                <c:pt idx="2784">
                  <c:v>2,784.00</c:v>
                </c:pt>
                <c:pt idx="2785">
                  <c:v>2,785.01</c:v>
                </c:pt>
                <c:pt idx="2786">
                  <c:v>2,786.01</c:v>
                </c:pt>
                <c:pt idx="2787">
                  <c:v>2,787.01</c:v>
                </c:pt>
                <c:pt idx="2788">
                  <c:v>2,788.00</c:v>
                </c:pt>
                <c:pt idx="2789">
                  <c:v>2,789.01</c:v>
                </c:pt>
                <c:pt idx="2790">
                  <c:v>2,790.01</c:v>
                </c:pt>
                <c:pt idx="2791">
                  <c:v>2,791.00</c:v>
                </c:pt>
                <c:pt idx="2792">
                  <c:v>2,792.00</c:v>
                </c:pt>
                <c:pt idx="2793">
                  <c:v>2,793.01</c:v>
                </c:pt>
                <c:pt idx="2794">
                  <c:v>2,794.01</c:v>
                </c:pt>
                <c:pt idx="2795">
                  <c:v>2,795.00</c:v>
                </c:pt>
                <c:pt idx="2796">
                  <c:v>2,796.01</c:v>
                </c:pt>
                <c:pt idx="2797">
                  <c:v>2,797.01</c:v>
                </c:pt>
                <c:pt idx="2798">
                  <c:v>2,798.01</c:v>
                </c:pt>
                <c:pt idx="2799">
                  <c:v>2,799.00</c:v>
                </c:pt>
                <c:pt idx="2800">
                  <c:v>2,800.01</c:v>
                </c:pt>
                <c:pt idx="2801">
                  <c:v>2,801.01</c:v>
                </c:pt>
                <c:pt idx="2802">
                  <c:v>2,802.00</c:v>
                </c:pt>
                <c:pt idx="2803">
                  <c:v>2,803.00</c:v>
                </c:pt>
                <c:pt idx="2804">
                  <c:v>2,804.01</c:v>
                </c:pt>
                <c:pt idx="2805">
                  <c:v>2,805.01</c:v>
                </c:pt>
                <c:pt idx="2806">
                  <c:v>2,806.00</c:v>
                </c:pt>
                <c:pt idx="2807">
                  <c:v>2,807.01</c:v>
                </c:pt>
                <c:pt idx="2808">
                  <c:v>2,808.01</c:v>
                </c:pt>
                <c:pt idx="2809">
                  <c:v>2,809.01</c:v>
                </c:pt>
                <c:pt idx="2810">
                  <c:v>2,810.00</c:v>
                </c:pt>
                <c:pt idx="2811">
                  <c:v>2,811.01</c:v>
                </c:pt>
                <c:pt idx="2812">
                  <c:v>2,812.01</c:v>
                </c:pt>
                <c:pt idx="2813">
                  <c:v>2,813.00</c:v>
                </c:pt>
                <c:pt idx="2814">
                  <c:v>2,814.00</c:v>
                </c:pt>
                <c:pt idx="2815">
                  <c:v>2,815.01</c:v>
                </c:pt>
                <c:pt idx="2816">
                  <c:v>2,816.01</c:v>
                </c:pt>
                <c:pt idx="2817">
                  <c:v>2,817.00</c:v>
                </c:pt>
                <c:pt idx="2818">
                  <c:v>2,818.01</c:v>
                </c:pt>
                <c:pt idx="2819">
                  <c:v>2,819.01</c:v>
                </c:pt>
                <c:pt idx="2820">
                  <c:v>2,820.01</c:v>
                </c:pt>
                <c:pt idx="2821">
                  <c:v>2,821.00</c:v>
                </c:pt>
                <c:pt idx="2822">
                  <c:v>2,822.01</c:v>
                </c:pt>
                <c:pt idx="2823">
                  <c:v>2,823.01</c:v>
                </c:pt>
                <c:pt idx="2824">
                  <c:v>2,824.00</c:v>
                </c:pt>
                <c:pt idx="2825">
                  <c:v>2,825.00</c:v>
                </c:pt>
                <c:pt idx="2826">
                  <c:v>2,826.01</c:v>
                </c:pt>
                <c:pt idx="2827">
                  <c:v>2,827.01</c:v>
                </c:pt>
                <c:pt idx="2828">
                  <c:v>2,828.00</c:v>
                </c:pt>
                <c:pt idx="2829">
                  <c:v>2,829.01</c:v>
                </c:pt>
                <c:pt idx="2830">
                  <c:v>2,830.01</c:v>
                </c:pt>
                <c:pt idx="2831">
                  <c:v>2,831.00</c:v>
                </c:pt>
                <c:pt idx="2832">
                  <c:v>2,832.00</c:v>
                </c:pt>
                <c:pt idx="2833">
                  <c:v>2,833.01</c:v>
                </c:pt>
                <c:pt idx="2834">
                  <c:v>2,834.01</c:v>
                </c:pt>
                <c:pt idx="2835">
                  <c:v>2,835.00</c:v>
                </c:pt>
                <c:pt idx="2836">
                  <c:v>2,836.00</c:v>
                </c:pt>
                <c:pt idx="2837">
                  <c:v>2,837.01</c:v>
                </c:pt>
                <c:pt idx="2838">
                  <c:v>2,838.01</c:v>
                </c:pt>
                <c:pt idx="2839">
                  <c:v>2,839.00</c:v>
                </c:pt>
                <c:pt idx="2840">
                  <c:v>2,840.01</c:v>
                </c:pt>
                <c:pt idx="2841">
                  <c:v>2,841.01</c:v>
                </c:pt>
                <c:pt idx="2842">
                  <c:v>2,842.00</c:v>
                </c:pt>
                <c:pt idx="2843">
                  <c:v>2,843.00</c:v>
                </c:pt>
                <c:pt idx="2844">
                  <c:v>2,844.01</c:v>
                </c:pt>
                <c:pt idx="2845">
                  <c:v>2,845.01</c:v>
                </c:pt>
                <c:pt idx="2846">
                  <c:v>2,846.00</c:v>
                </c:pt>
                <c:pt idx="2847">
                  <c:v>2,847.01</c:v>
                </c:pt>
                <c:pt idx="2848">
                  <c:v>2,848.01</c:v>
                </c:pt>
                <c:pt idx="2849">
                  <c:v>2,849.01</c:v>
                </c:pt>
                <c:pt idx="2850">
                  <c:v>2,850.00</c:v>
                </c:pt>
                <c:pt idx="2851">
                  <c:v>2,851.01</c:v>
                </c:pt>
                <c:pt idx="2852">
                  <c:v>2,852.01</c:v>
                </c:pt>
                <c:pt idx="2853">
                  <c:v>2,853.00</c:v>
                </c:pt>
                <c:pt idx="2854">
                  <c:v>2,854.00</c:v>
                </c:pt>
                <c:pt idx="2855">
                  <c:v>2,855.01</c:v>
                </c:pt>
                <c:pt idx="2856">
                  <c:v>2,856.01</c:v>
                </c:pt>
                <c:pt idx="2857">
                  <c:v>2,857.00</c:v>
                </c:pt>
                <c:pt idx="2858">
                  <c:v>2,858.01</c:v>
                </c:pt>
                <c:pt idx="2859">
                  <c:v>2,859.01</c:v>
                </c:pt>
                <c:pt idx="2860">
                  <c:v>2,860.01</c:v>
                </c:pt>
                <c:pt idx="2861">
                  <c:v>2,861.00</c:v>
                </c:pt>
                <c:pt idx="2862">
                  <c:v>2,862.01</c:v>
                </c:pt>
                <c:pt idx="2863">
                  <c:v>2,863.01</c:v>
                </c:pt>
                <c:pt idx="2864">
                  <c:v>2,864.00</c:v>
                </c:pt>
                <c:pt idx="2865">
                  <c:v>2,865.00</c:v>
                </c:pt>
                <c:pt idx="2866">
                  <c:v>2,866.01</c:v>
                </c:pt>
                <c:pt idx="2867">
                  <c:v>2,867.01</c:v>
                </c:pt>
                <c:pt idx="2868">
                  <c:v>2,868.00</c:v>
                </c:pt>
                <c:pt idx="2869">
                  <c:v>2,869.01</c:v>
                </c:pt>
                <c:pt idx="2870">
                  <c:v>2,870.01</c:v>
                </c:pt>
                <c:pt idx="2871">
                  <c:v>2,871.01</c:v>
                </c:pt>
                <c:pt idx="2872">
                  <c:v>2,872.00</c:v>
                </c:pt>
                <c:pt idx="2873">
                  <c:v>2,873.01</c:v>
                </c:pt>
                <c:pt idx="2874">
                  <c:v>2,874.01</c:v>
                </c:pt>
                <c:pt idx="2875">
                  <c:v>2,875.00</c:v>
                </c:pt>
                <c:pt idx="2876">
                  <c:v>2,876.00</c:v>
                </c:pt>
                <c:pt idx="2877">
                  <c:v>2,877.01</c:v>
                </c:pt>
                <c:pt idx="2878">
                  <c:v>2,878.01</c:v>
                </c:pt>
                <c:pt idx="2879">
                  <c:v>2,879.00</c:v>
                </c:pt>
                <c:pt idx="2880">
                  <c:v>2,880.01</c:v>
                </c:pt>
                <c:pt idx="2881">
                  <c:v>2,881.01</c:v>
                </c:pt>
                <c:pt idx="2882">
                  <c:v>2,882.00</c:v>
                </c:pt>
                <c:pt idx="2883">
                  <c:v>2,883.00</c:v>
                </c:pt>
                <c:pt idx="2884">
                  <c:v>2,884.01</c:v>
                </c:pt>
                <c:pt idx="2885">
                  <c:v>2,885.01</c:v>
                </c:pt>
                <c:pt idx="2886">
                  <c:v>2,886.00</c:v>
                </c:pt>
                <c:pt idx="2887">
                  <c:v>2,887.01</c:v>
                </c:pt>
                <c:pt idx="2888">
                  <c:v>2,888.01</c:v>
                </c:pt>
                <c:pt idx="2889">
                  <c:v>2,889.01</c:v>
                </c:pt>
                <c:pt idx="2890">
                  <c:v>2,890.00</c:v>
                </c:pt>
                <c:pt idx="2891">
                  <c:v>2,891.01</c:v>
                </c:pt>
                <c:pt idx="2892">
                  <c:v>2,892.01</c:v>
                </c:pt>
                <c:pt idx="2893">
                  <c:v>2,893.00</c:v>
                </c:pt>
                <c:pt idx="2894">
                  <c:v>2,894.00</c:v>
                </c:pt>
                <c:pt idx="2895">
                  <c:v>2,895.01</c:v>
                </c:pt>
                <c:pt idx="2896">
                  <c:v>2,896.01</c:v>
                </c:pt>
                <c:pt idx="2897">
                  <c:v>2,897.00</c:v>
                </c:pt>
                <c:pt idx="2898">
                  <c:v>2,898.01</c:v>
                </c:pt>
                <c:pt idx="2899">
                  <c:v>2,899.01</c:v>
                </c:pt>
                <c:pt idx="2900">
                  <c:v>2,900.01</c:v>
                </c:pt>
                <c:pt idx="2901">
                  <c:v>2,901.00</c:v>
                </c:pt>
                <c:pt idx="2902">
                  <c:v>2,902.01</c:v>
                </c:pt>
                <c:pt idx="2903">
                  <c:v>2,903.01</c:v>
                </c:pt>
                <c:pt idx="2904">
                  <c:v>2,904.00</c:v>
                </c:pt>
                <c:pt idx="2905">
                  <c:v>2,905.00</c:v>
                </c:pt>
                <c:pt idx="2906">
                  <c:v>2,906.01</c:v>
                </c:pt>
                <c:pt idx="2907">
                  <c:v>2,907.01</c:v>
                </c:pt>
                <c:pt idx="2908">
                  <c:v>2,908.00</c:v>
                </c:pt>
                <c:pt idx="2909">
                  <c:v>2,909.01</c:v>
                </c:pt>
                <c:pt idx="2910">
                  <c:v>2,910.01</c:v>
                </c:pt>
                <c:pt idx="2911">
                  <c:v>2,911.01</c:v>
                </c:pt>
                <c:pt idx="2912">
                  <c:v>2,912.00</c:v>
                </c:pt>
                <c:pt idx="2913">
                  <c:v>2,913.01</c:v>
                </c:pt>
                <c:pt idx="2914">
                  <c:v>2,914.01</c:v>
                </c:pt>
                <c:pt idx="2915">
                  <c:v>2,915.00</c:v>
                </c:pt>
                <c:pt idx="2916">
                  <c:v>2,916.01</c:v>
                </c:pt>
                <c:pt idx="2917">
                  <c:v>2,917.01</c:v>
                </c:pt>
                <c:pt idx="2918">
                  <c:v>2,918.01</c:v>
                </c:pt>
                <c:pt idx="2919">
                  <c:v>2,919.00</c:v>
                </c:pt>
                <c:pt idx="2920">
                  <c:v>2,920.01</c:v>
                </c:pt>
                <c:pt idx="2921">
                  <c:v>2,921.01</c:v>
                </c:pt>
                <c:pt idx="2922">
                  <c:v>2,922.00</c:v>
                </c:pt>
                <c:pt idx="2923">
                  <c:v>2,923.00</c:v>
                </c:pt>
                <c:pt idx="2924">
                  <c:v>2,924.01</c:v>
                </c:pt>
                <c:pt idx="2925">
                  <c:v>2,925.01</c:v>
                </c:pt>
                <c:pt idx="2926">
                  <c:v>2,926.00</c:v>
                </c:pt>
                <c:pt idx="2927">
                  <c:v>2,927.01</c:v>
                </c:pt>
                <c:pt idx="2928">
                  <c:v>2,928.01</c:v>
                </c:pt>
                <c:pt idx="2929">
                  <c:v>2,929.01</c:v>
                </c:pt>
                <c:pt idx="2930">
                  <c:v>2,930.00</c:v>
                </c:pt>
                <c:pt idx="2931">
                  <c:v>2,931.01</c:v>
                </c:pt>
                <c:pt idx="2932">
                  <c:v>2,932.01</c:v>
                </c:pt>
                <c:pt idx="2933">
                  <c:v>2,933.00</c:v>
                </c:pt>
                <c:pt idx="2934">
                  <c:v>2,934.00</c:v>
                </c:pt>
                <c:pt idx="2935">
                  <c:v>2,935.01</c:v>
                </c:pt>
                <c:pt idx="2936">
                  <c:v>2,936.01</c:v>
                </c:pt>
                <c:pt idx="2937">
                  <c:v>2,937.00</c:v>
                </c:pt>
                <c:pt idx="2938">
                  <c:v>2,938.01</c:v>
                </c:pt>
                <c:pt idx="2939">
                  <c:v>2,939.01</c:v>
                </c:pt>
                <c:pt idx="2940">
                  <c:v>2,940.01</c:v>
                </c:pt>
                <c:pt idx="2941">
                  <c:v>2,941.00</c:v>
                </c:pt>
                <c:pt idx="2942">
                  <c:v>2,942.01</c:v>
                </c:pt>
                <c:pt idx="2943">
                  <c:v>2,943.01</c:v>
                </c:pt>
                <c:pt idx="2944">
                  <c:v>2,944.00</c:v>
                </c:pt>
                <c:pt idx="2945">
                  <c:v>2,945.00</c:v>
                </c:pt>
                <c:pt idx="2946">
                  <c:v>2,946.01</c:v>
                </c:pt>
                <c:pt idx="2947">
                  <c:v>2,947.01</c:v>
                </c:pt>
                <c:pt idx="2948">
                  <c:v>2,948.00</c:v>
                </c:pt>
                <c:pt idx="2949">
                  <c:v>2,949.01</c:v>
                </c:pt>
                <c:pt idx="2950">
                  <c:v>2,950.01</c:v>
                </c:pt>
                <c:pt idx="2951">
                  <c:v>2,951.01</c:v>
                </c:pt>
                <c:pt idx="2952">
                  <c:v>2,952.00</c:v>
                </c:pt>
                <c:pt idx="2953">
                  <c:v>2,953.01</c:v>
                </c:pt>
                <c:pt idx="2954">
                  <c:v>2,954.01</c:v>
                </c:pt>
                <c:pt idx="2955">
                  <c:v>2,955.00</c:v>
                </c:pt>
                <c:pt idx="2956">
                  <c:v>2,956.01</c:v>
                </c:pt>
                <c:pt idx="2957">
                  <c:v>2,957.01</c:v>
                </c:pt>
                <c:pt idx="2958">
                  <c:v>2,958.01</c:v>
                </c:pt>
                <c:pt idx="2959">
                  <c:v>2,959.00</c:v>
                </c:pt>
                <c:pt idx="2960">
                  <c:v>2,960.01</c:v>
                </c:pt>
                <c:pt idx="2961">
                  <c:v>2,961.01</c:v>
                </c:pt>
                <c:pt idx="2962">
                  <c:v>2,962.00</c:v>
                </c:pt>
                <c:pt idx="2963">
                  <c:v>2,963.00</c:v>
                </c:pt>
                <c:pt idx="2964">
                  <c:v>2,964.01</c:v>
                </c:pt>
                <c:pt idx="2965">
                  <c:v>2,965.01</c:v>
                </c:pt>
                <c:pt idx="2966">
                  <c:v>2,966.00</c:v>
                </c:pt>
                <c:pt idx="2967">
                  <c:v>2,967.01</c:v>
                </c:pt>
                <c:pt idx="2968">
                  <c:v>2,968.01</c:v>
                </c:pt>
                <c:pt idx="2969">
                  <c:v>2,969.01</c:v>
                </c:pt>
                <c:pt idx="2970">
                  <c:v>2,970.00</c:v>
                </c:pt>
                <c:pt idx="2971">
                  <c:v>2,971.01</c:v>
                </c:pt>
                <c:pt idx="2972">
                  <c:v>2,972.01</c:v>
                </c:pt>
                <c:pt idx="2973">
                  <c:v>2,973.00</c:v>
                </c:pt>
                <c:pt idx="2974">
                  <c:v>2,974.00</c:v>
                </c:pt>
                <c:pt idx="2975">
                  <c:v>2,975.01</c:v>
                </c:pt>
                <c:pt idx="2976">
                  <c:v>2,976.01</c:v>
                </c:pt>
                <c:pt idx="2977">
                  <c:v>2,977.00</c:v>
                </c:pt>
                <c:pt idx="2978">
                  <c:v>2,978.01</c:v>
                </c:pt>
                <c:pt idx="2979">
                  <c:v>2,979.01</c:v>
                </c:pt>
                <c:pt idx="2980">
                  <c:v>2,980.01</c:v>
                </c:pt>
                <c:pt idx="2981">
                  <c:v>2,981.00</c:v>
                </c:pt>
                <c:pt idx="2982">
                  <c:v>2,982.01</c:v>
                </c:pt>
                <c:pt idx="2983">
                  <c:v>2,983.01</c:v>
                </c:pt>
                <c:pt idx="2984">
                  <c:v>2,984.00</c:v>
                </c:pt>
                <c:pt idx="2985">
                  <c:v>2,985.00</c:v>
                </c:pt>
                <c:pt idx="2986">
                  <c:v>2,986.01</c:v>
                </c:pt>
                <c:pt idx="2987">
                  <c:v>2,987.01</c:v>
                </c:pt>
                <c:pt idx="2988">
                  <c:v>2,988.00</c:v>
                </c:pt>
                <c:pt idx="2989">
                  <c:v>2,989.01</c:v>
                </c:pt>
                <c:pt idx="2990">
                  <c:v>2,990.01</c:v>
                </c:pt>
                <c:pt idx="2991">
                  <c:v>2,991.01</c:v>
                </c:pt>
                <c:pt idx="2992">
                  <c:v>2,992.00</c:v>
                </c:pt>
                <c:pt idx="2993">
                  <c:v>2,993.01</c:v>
                </c:pt>
                <c:pt idx="2994">
                  <c:v>2,994.01</c:v>
                </c:pt>
                <c:pt idx="2995">
                  <c:v>2,995.00</c:v>
                </c:pt>
                <c:pt idx="2996">
                  <c:v>2,996.01</c:v>
                </c:pt>
                <c:pt idx="2997">
                  <c:v>2,997.01</c:v>
                </c:pt>
                <c:pt idx="2998">
                  <c:v>2,998.01</c:v>
                </c:pt>
                <c:pt idx="2999">
                  <c:v>2,999.00</c:v>
                </c:pt>
                <c:pt idx="3000">
                  <c:v>3,000.01</c:v>
                </c:pt>
                <c:pt idx="3001">
                  <c:v>3,001.01</c:v>
                </c:pt>
                <c:pt idx="3002">
                  <c:v>3,002.00</c:v>
                </c:pt>
                <c:pt idx="3003">
                  <c:v>3,003.00</c:v>
                </c:pt>
                <c:pt idx="3004">
                  <c:v>3,004.01</c:v>
                </c:pt>
                <c:pt idx="3005">
                  <c:v>3,005.01</c:v>
                </c:pt>
                <c:pt idx="3006">
                  <c:v>3,006.00</c:v>
                </c:pt>
                <c:pt idx="3007">
                  <c:v>3,007.01</c:v>
                </c:pt>
                <c:pt idx="3008">
                  <c:v>3,008.01</c:v>
                </c:pt>
                <c:pt idx="3009">
                  <c:v>3,009.01</c:v>
                </c:pt>
                <c:pt idx="3010">
                  <c:v>3,010.00</c:v>
                </c:pt>
                <c:pt idx="3011">
                  <c:v>3,011.01</c:v>
                </c:pt>
                <c:pt idx="3012">
                  <c:v>3,012.01</c:v>
                </c:pt>
                <c:pt idx="3013">
                  <c:v>3,013.00</c:v>
                </c:pt>
                <c:pt idx="3014">
                  <c:v>3,014.00</c:v>
                </c:pt>
                <c:pt idx="3015">
                  <c:v>3,015.01</c:v>
                </c:pt>
                <c:pt idx="3016">
                  <c:v>3,016.01</c:v>
                </c:pt>
                <c:pt idx="3017">
                  <c:v>3,017.00</c:v>
                </c:pt>
                <c:pt idx="3018">
                  <c:v>3,018.01</c:v>
                </c:pt>
                <c:pt idx="3019">
                  <c:v>3,019.01</c:v>
                </c:pt>
                <c:pt idx="3020">
                  <c:v>3,020.01</c:v>
                </c:pt>
                <c:pt idx="3021">
                  <c:v>3,021.00</c:v>
                </c:pt>
                <c:pt idx="3022">
                  <c:v>3,022.01</c:v>
                </c:pt>
                <c:pt idx="3023">
                  <c:v>3,023.01</c:v>
                </c:pt>
                <c:pt idx="3024">
                  <c:v>3,024.00</c:v>
                </c:pt>
                <c:pt idx="3025">
                  <c:v>3,025.00</c:v>
                </c:pt>
                <c:pt idx="3026">
                  <c:v>3,026.01</c:v>
                </c:pt>
                <c:pt idx="3027">
                  <c:v>3,027.01</c:v>
                </c:pt>
                <c:pt idx="3028">
                  <c:v>3,028.00</c:v>
                </c:pt>
                <c:pt idx="3029">
                  <c:v>3,029.01</c:v>
                </c:pt>
                <c:pt idx="3030">
                  <c:v>3,030.01</c:v>
                </c:pt>
                <c:pt idx="3031">
                  <c:v>3,031.00</c:v>
                </c:pt>
                <c:pt idx="3032">
                  <c:v>3,032.00</c:v>
                </c:pt>
                <c:pt idx="3033">
                  <c:v>3,033.01</c:v>
                </c:pt>
                <c:pt idx="3034">
                  <c:v>3,034.01</c:v>
                </c:pt>
                <c:pt idx="3035">
                  <c:v>3,035.00</c:v>
                </c:pt>
                <c:pt idx="3036">
                  <c:v>3,036.01</c:v>
                </c:pt>
                <c:pt idx="3037">
                  <c:v>3,037.01</c:v>
                </c:pt>
                <c:pt idx="3038">
                  <c:v>3,038.01</c:v>
                </c:pt>
                <c:pt idx="3039">
                  <c:v>3,039.00</c:v>
                </c:pt>
                <c:pt idx="3040">
                  <c:v>3,040.01</c:v>
                </c:pt>
                <c:pt idx="3041">
                  <c:v>3,041.01</c:v>
                </c:pt>
                <c:pt idx="3042">
                  <c:v>3,042.00</c:v>
                </c:pt>
                <c:pt idx="3043">
                  <c:v>3,043.00</c:v>
                </c:pt>
                <c:pt idx="3044">
                  <c:v>3,044.01</c:v>
                </c:pt>
                <c:pt idx="3045">
                  <c:v>3,045.01</c:v>
                </c:pt>
                <c:pt idx="3046">
                  <c:v>3,046.00</c:v>
                </c:pt>
                <c:pt idx="3047">
                  <c:v>3,047.01</c:v>
                </c:pt>
                <c:pt idx="3048">
                  <c:v>3,048.01</c:v>
                </c:pt>
                <c:pt idx="3049">
                  <c:v>3,049.01</c:v>
                </c:pt>
                <c:pt idx="3050">
                  <c:v>3,050.00</c:v>
                </c:pt>
                <c:pt idx="3051">
                  <c:v>3,051.01</c:v>
                </c:pt>
                <c:pt idx="3052">
                  <c:v>3,052.01</c:v>
                </c:pt>
                <c:pt idx="3053">
                  <c:v>3,053.00</c:v>
                </c:pt>
                <c:pt idx="3054">
                  <c:v>3,054.00</c:v>
                </c:pt>
                <c:pt idx="3055">
                  <c:v>3,055.01</c:v>
                </c:pt>
                <c:pt idx="3056">
                  <c:v>3,056.01</c:v>
                </c:pt>
                <c:pt idx="3057">
                  <c:v>3,057.00</c:v>
                </c:pt>
                <c:pt idx="3058">
                  <c:v>3,058.01</c:v>
                </c:pt>
                <c:pt idx="3059">
                  <c:v>3,059.01</c:v>
                </c:pt>
                <c:pt idx="3060">
                  <c:v>3,060.01</c:v>
                </c:pt>
                <c:pt idx="3061">
                  <c:v>3,061.00</c:v>
                </c:pt>
                <c:pt idx="3062">
                  <c:v>3,062.01</c:v>
                </c:pt>
                <c:pt idx="3063">
                  <c:v>3,063.01</c:v>
                </c:pt>
                <c:pt idx="3064">
                  <c:v>3,064.00</c:v>
                </c:pt>
                <c:pt idx="3065">
                  <c:v>3,065.00</c:v>
                </c:pt>
                <c:pt idx="3066">
                  <c:v>3,066.01</c:v>
                </c:pt>
                <c:pt idx="3067">
                  <c:v>3,067.01</c:v>
                </c:pt>
                <c:pt idx="3068">
                  <c:v>3,068.00</c:v>
                </c:pt>
                <c:pt idx="3069">
                  <c:v>3,069.01</c:v>
                </c:pt>
                <c:pt idx="3070">
                  <c:v>3,070.01</c:v>
                </c:pt>
                <c:pt idx="3071">
                  <c:v>3,071.00</c:v>
                </c:pt>
                <c:pt idx="3072">
                  <c:v>3,072.00</c:v>
                </c:pt>
                <c:pt idx="3073">
                  <c:v>3,073.01</c:v>
                </c:pt>
                <c:pt idx="3074">
                  <c:v>3,074.01</c:v>
                </c:pt>
                <c:pt idx="3075">
                  <c:v>3,075.00</c:v>
                </c:pt>
                <c:pt idx="3076">
                  <c:v>3,076.01</c:v>
                </c:pt>
                <c:pt idx="3077">
                  <c:v>3,077.01</c:v>
                </c:pt>
                <c:pt idx="3078">
                  <c:v>3,078.01</c:v>
                </c:pt>
                <c:pt idx="3079">
                  <c:v>3,079.00</c:v>
                </c:pt>
                <c:pt idx="3080">
                  <c:v>3,080.01</c:v>
                </c:pt>
                <c:pt idx="3081">
                  <c:v>3,081.01</c:v>
                </c:pt>
                <c:pt idx="3082">
                  <c:v>3,082.00</c:v>
                </c:pt>
                <c:pt idx="3083">
                  <c:v>3,083.00</c:v>
                </c:pt>
                <c:pt idx="3084">
                  <c:v>3,084.01</c:v>
                </c:pt>
                <c:pt idx="3085">
                  <c:v>3,085.01</c:v>
                </c:pt>
                <c:pt idx="3086">
                  <c:v>3,086.00</c:v>
                </c:pt>
                <c:pt idx="3087">
                  <c:v>3,087.00</c:v>
                </c:pt>
                <c:pt idx="3088">
                  <c:v>3,088.01</c:v>
                </c:pt>
                <c:pt idx="3089">
                  <c:v>3,089.01</c:v>
                </c:pt>
                <c:pt idx="3090">
                  <c:v>3,090.00</c:v>
                </c:pt>
                <c:pt idx="3091">
                  <c:v>3,091.01</c:v>
                </c:pt>
                <c:pt idx="3092">
                  <c:v>3,092.01</c:v>
                </c:pt>
                <c:pt idx="3093">
                  <c:v>3,093.00</c:v>
                </c:pt>
                <c:pt idx="3094">
                  <c:v>3,094.00</c:v>
                </c:pt>
                <c:pt idx="3095">
                  <c:v>3,095.01</c:v>
                </c:pt>
                <c:pt idx="3096">
                  <c:v>3,096.01</c:v>
                </c:pt>
                <c:pt idx="3097">
                  <c:v>3,097.00</c:v>
                </c:pt>
                <c:pt idx="3098">
                  <c:v>3,098.01</c:v>
                </c:pt>
                <c:pt idx="3099">
                  <c:v>3,099.01</c:v>
                </c:pt>
                <c:pt idx="3100">
                  <c:v>3,100.01</c:v>
                </c:pt>
                <c:pt idx="3101">
                  <c:v>3,101.00</c:v>
                </c:pt>
                <c:pt idx="3102">
                  <c:v>3,102.01</c:v>
                </c:pt>
                <c:pt idx="3103">
                  <c:v>3,103.01</c:v>
                </c:pt>
                <c:pt idx="3104">
                  <c:v>3,104.00</c:v>
                </c:pt>
                <c:pt idx="3105">
                  <c:v>3,105.00</c:v>
                </c:pt>
                <c:pt idx="3106">
                  <c:v>3,106.01</c:v>
                </c:pt>
                <c:pt idx="3107">
                  <c:v>3,107.01</c:v>
                </c:pt>
                <c:pt idx="3108">
                  <c:v>3,108.00</c:v>
                </c:pt>
                <c:pt idx="3109">
                  <c:v>3,109.01</c:v>
                </c:pt>
                <c:pt idx="3110">
                  <c:v>3,110.01</c:v>
                </c:pt>
                <c:pt idx="3111">
                  <c:v>3,111.01</c:v>
                </c:pt>
                <c:pt idx="3112">
                  <c:v>3,112.00</c:v>
                </c:pt>
                <c:pt idx="3113">
                  <c:v>3,113.01</c:v>
                </c:pt>
                <c:pt idx="3114">
                  <c:v>3,114.01</c:v>
                </c:pt>
                <c:pt idx="3115">
                  <c:v>3,115.01</c:v>
                </c:pt>
                <c:pt idx="3116">
                  <c:v>3,116.00</c:v>
                </c:pt>
                <c:pt idx="3117">
                  <c:v>3,117.01</c:v>
                </c:pt>
                <c:pt idx="3118">
                  <c:v>3,118.01</c:v>
                </c:pt>
                <c:pt idx="3119">
                  <c:v>3,119.00</c:v>
                </c:pt>
                <c:pt idx="3120">
                  <c:v>3,120.01</c:v>
                </c:pt>
                <c:pt idx="3121">
                  <c:v>3,121.01</c:v>
                </c:pt>
                <c:pt idx="3122">
                  <c:v>3,122.01</c:v>
                </c:pt>
                <c:pt idx="3123">
                  <c:v>3,123.00</c:v>
                </c:pt>
                <c:pt idx="3124">
                  <c:v>3,124.01</c:v>
                </c:pt>
                <c:pt idx="3125">
                  <c:v>3,125.01</c:v>
                </c:pt>
                <c:pt idx="3126">
                  <c:v>3,126.00</c:v>
                </c:pt>
                <c:pt idx="3127">
                  <c:v>3,127.00</c:v>
                </c:pt>
                <c:pt idx="3128">
                  <c:v>3,128.01</c:v>
                </c:pt>
                <c:pt idx="3129">
                  <c:v>3,129.01</c:v>
                </c:pt>
                <c:pt idx="3130">
                  <c:v>3,130.00</c:v>
                </c:pt>
                <c:pt idx="3131">
                  <c:v>3,131.01</c:v>
                </c:pt>
                <c:pt idx="3132">
                  <c:v>3,132.01</c:v>
                </c:pt>
                <c:pt idx="3133">
                  <c:v>3,133.01</c:v>
                </c:pt>
                <c:pt idx="3134">
                  <c:v>3,134.00</c:v>
                </c:pt>
                <c:pt idx="3135">
                  <c:v>3,135.01</c:v>
                </c:pt>
                <c:pt idx="3136">
                  <c:v>3,136.01</c:v>
                </c:pt>
                <c:pt idx="3137">
                  <c:v>3,137.00</c:v>
                </c:pt>
                <c:pt idx="3138">
                  <c:v>3,138.00</c:v>
                </c:pt>
                <c:pt idx="3139">
                  <c:v>3,139.01</c:v>
                </c:pt>
                <c:pt idx="3140">
                  <c:v>3,140.01</c:v>
                </c:pt>
                <c:pt idx="3141">
                  <c:v>3,141.00</c:v>
                </c:pt>
                <c:pt idx="3142">
                  <c:v>3,142.01</c:v>
                </c:pt>
                <c:pt idx="3143">
                  <c:v>3,143.01</c:v>
                </c:pt>
                <c:pt idx="3144">
                  <c:v>3,144.01</c:v>
                </c:pt>
                <c:pt idx="3145">
                  <c:v>3,145.00</c:v>
                </c:pt>
                <c:pt idx="3146">
                  <c:v>3,146.01</c:v>
                </c:pt>
                <c:pt idx="3147">
                  <c:v>3,147.01</c:v>
                </c:pt>
                <c:pt idx="3148">
                  <c:v>3,148.00</c:v>
                </c:pt>
                <c:pt idx="3149">
                  <c:v>3,149.00</c:v>
                </c:pt>
                <c:pt idx="3150">
                  <c:v>3,150.01</c:v>
                </c:pt>
                <c:pt idx="3151">
                  <c:v>3,151.01</c:v>
                </c:pt>
                <c:pt idx="3152">
                  <c:v>3,152.00</c:v>
                </c:pt>
                <c:pt idx="3153">
                  <c:v>3,153.01</c:v>
                </c:pt>
                <c:pt idx="3154">
                  <c:v>3,154.01</c:v>
                </c:pt>
                <c:pt idx="3155">
                  <c:v>3,155.00</c:v>
                </c:pt>
                <c:pt idx="3156">
                  <c:v>3,156.00</c:v>
                </c:pt>
                <c:pt idx="3157">
                  <c:v>3,157.01</c:v>
                </c:pt>
                <c:pt idx="3158">
                  <c:v>3,158.01</c:v>
                </c:pt>
                <c:pt idx="3159">
                  <c:v>3,159.00</c:v>
                </c:pt>
                <c:pt idx="3160">
                  <c:v>3,160.01</c:v>
                </c:pt>
                <c:pt idx="3161">
                  <c:v>3,161.01</c:v>
                </c:pt>
                <c:pt idx="3162">
                  <c:v>3,162.01</c:v>
                </c:pt>
                <c:pt idx="3163">
                  <c:v>3,163.00</c:v>
                </c:pt>
                <c:pt idx="3164">
                  <c:v>3,164.01</c:v>
                </c:pt>
                <c:pt idx="3165">
                  <c:v>3,165.01</c:v>
                </c:pt>
                <c:pt idx="3166">
                  <c:v>3,166.00</c:v>
                </c:pt>
                <c:pt idx="3167">
                  <c:v>3,167.00</c:v>
                </c:pt>
                <c:pt idx="3168">
                  <c:v>3,168.01</c:v>
                </c:pt>
                <c:pt idx="3169">
                  <c:v>3,169.01</c:v>
                </c:pt>
                <c:pt idx="3170">
                  <c:v>3,170.00</c:v>
                </c:pt>
                <c:pt idx="3171">
                  <c:v>3,171.01</c:v>
                </c:pt>
                <c:pt idx="3172">
                  <c:v>3,172.01</c:v>
                </c:pt>
                <c:pt idx="3173">
                  <c:v>3,173.01</c:v>
                </c:pt>
                <c:pt idx="3174">
                  <c:v>3,174.00</c:v>
                </c:pt>
                <c:pt idx="3175">
                  <c:v>3,175.01</c:v>
                </c:pt>
                <c:pt idx="3176">
                  <c:v>3,176.01</c:v>
                </c:pt>
                <c:pt idx="3177">
                  <c:v>3,177.00</c:v>
                </c:pt>
                <c:pt idx="3178">
                  <c:v>3,178.00</c:v>
                </c:pt>
                <c:pt idx="3179">
                  <c:v>3,179.01</c:v>
                </c:pt>
                <c:pt idx="3180">
                  <c:v>3,180.01</c:v>
                </c:pt>
                <c:pt idx="3181">
                  <c:v>3,181.00</c:v>
                </c:pt>
                <c:pt idx="3182">
                  <c:v>3,182.01</c:v>
                </c:pt>
                <c:pt idx="3183">
                  <c:v>3,183.01</c:v>
                </c:pt>
                <c:pt idx="3184">
                  <c:v>3,184.01</c:v>
                </c:pt>
                <c:pt idx="3185">
                  <c:v>3,185.00</c:v>
                </c:pt>
                <c:pt idx="3186">
                  <c:v>3,186.01</c:v>
                </c:pt>
                <c:pt idx="3187">
                  <c:v>3,187.01</c:v>
                </c:pt>
                <c:pt idx="3188">
                  <c:v>3,188.00</c:v>
                </c:pt>
                <c:pt idx="3189">
                  <c:v>3,189.00</c:v>
                </c:pt>
                <c:pt idx="3190">
                  <c:v>3,190.01</c:v>
                </c:pt>
                <c:pt idx="3191">
                  <c:v>3,191.01</c:v>
                </c:pt>
                <c:pt idx="3192">
                  <c:v>3,192.00</c:v>
                </c:pt>
                <c:pt idx="3193">
                  <c:v>3,193.01</c:v>
                </c:pt>
                <c:pt idx="3194">
                  <c:v>3,194.01</c:v>
                </c:pt>
                <c:pt idx="3195">
                  <c:v>3,195.00</c:v>
                </c:pt>
                <c:pt idx="3196">
                  <c:v>3,196.00</c:v>
                </c:pt>
                <c:pt idx="3197">
                  <c:v>3,197.01</c:v>
                </c:pt>
                <c:pt idx="3198">
                  <c:v>3,198.01</c:v>
                </c:pt>
                <c:pt idx="3199">
                  <c:v>3,199.00</c:v>
                </c:pt>
                <c:pt idx="3200">
                  <c:v>3,200.01</c:v>
                </c:pt>
                <c:pt idx="3201">
                  <c:v>3,201.01</c:v>
                </c:pt>
                <c:pt idx="3202">
                  <c:v>3,202.01</c:v>
                </c:pt>
                <c:pt idx="3203">
                  <c:v>3,203.00</c:v>
                </c:pt>
                <c:pt idx="3204">
                  <c:v>3,204.01</c:v>
                </c:pt>
                <c:pt idx="3205">
                  <c:v>3,205.01</c:v>
                </c:pt>
                <c:pt idx="3206">
                  <c:v>3,206.00</c:v>
                </c:pt>
                <c:pt idx="3207">
                  <c:v>3,207.00</c:v>
                </c:pt>
                <c:pt idx="3208">
                  <c:v>3,208.01</c:v>
                </c:pt>
                <c:pt idx="3209">
                  <c:v>3,209.01</c:v>
                </c:pt>
                <c:pt idx="3210">
                  <c:v>3,210.00</c:v>
                </c:pt>
                <c:pt idx="3211">
                  <c:v>3,211.01</c:v>
                </c:pt>
                <c:pt idx="3212">
                  <c:v>3,212.01</c:v>
                </c:pt>
                <c:pt idx="3213">
                  <c:v>3,213.01</c:v>
                </c:pt>
                <c:pt idx="3214">
                  <c:v>3,214.00</c:v>
                </c:pt>
                <c:pt idx="3215">
                  <c:v>3,215.01</c:v>
                </c:pt>
                <c:pt idx="3216">
                  <c:v>3,216.01</c:v>
                </c:pt>
                <c:pt idx="3217">
                  <c:v>3,217.00</c:v>
                </c:pt>
                <c:pt idx="3218">
                  <c:v>3,218.00</c:v>
                </c:pt>
                <c:pt idx="3219">
                  <c:v>3,219.01</c:v>
                </c:pt>
                <c:pt idx="3220">
                  <c:v>3,220.01</c:v>
                </c:pt>
                <c:pt idx="3221">
                  <c:v>3,221.00</c:v>
                </c:pt>
                <c:pt idx="3222">
                  <c:v>3,222.01</c:v>
                </c:pt>
                <c:pt idx="3223">
                  <c:v>3,223.01</c:v>
                </c:pt>
                <c:pt idx="3224">
                  <c:v>3,224.01</c:v>
                </c:pt>
                <c:pt idx="3225">
                  <c:v>3,225.00</c:v>
                </c:pt>
                <c:pt idx="3226">
                  <c:v>3,226.01</c:v>
                </c:pt>
                <c:pt idx="3227">
                  <c:v>3,227.01</c:v>
                </c:pt>
                <c:pt idx="3228">
                  <c:v>3,228.00</c:v>
                </c:pt>
                <c:pt idx="3229">
                  <c:v>3,229.00</c:v>
                </c:pt>
                <c:pt idx="3230">
                  <c:v>3,230.01</c:v>
                </c:pt>
                <c:pt idx="3231">
                  <c:v>3,231.01</c:v>
                </c:pt>
                <c:pt idx="3232">
                  <c:v>3,232.00</c:v>
                </c:pt>
                <c:pt idx="3233">
                  <c:v>3,233.01</c:v>
                </c:pt>
                <c:pt idx="3234">
                  <c:v>3,234.01</c:v>
                </c:pt>
                <c:pt idx="3235">
                  <c:v>3,235.00</c:v>
                </c:pt>
                <c:pt idx="3236">
                  <c:v>3,236.00</c:v>
                </c:pt>
                <c:pt idx="3237">
                  <c:v>3,237.01</c:v>
                </c:pt>
                <c:pt idx="3238">
                  <c:v>3,238.01</c:v>
                </c:pt>
                <c:pt idx="3239">
                  <c:v>3,239.00</c:v>
                </c:pt>
                <c:pt idx="3240">
                  <c:v>3,240.01</c:v>
                </c:pt>
                <c:pt idx="3241">
                  <c:v>3,241.01</c:v>
                </c:pt>
                <c:pt idx="3242">
                  <c:v>3,242.01</c:v>
                </c:pt>
                <c:pt idx="3243">
                  <c:v>3,243.00</c:v>
                </c:pt>
                <c:pt idx="3244">
                  <c:v>3,244.01</c:v>
                </c:pt>
                <c:pt idx="3245">
                  <c:v>3,245.01</c:v>
                </c:pt>
                <c:pt idx="3246">
                  <c:v>3,246.00</c:v>
                </c:pt>
                <c:pt idx="3247">
                  <c:v>3,247.00</c:v>
                </c:pt>
                <c:pt idx="3248">
                  <c:v>3,248.01</c:v>
                </c:pt>
                <c:pt idx="3249">
                  <c:v>3,249.01</c:v>
                </c:pt>
                <c:pt idx="3250">
                  <c:v>3,250.00</c:v>
                </c:pt>
                <c:pt idx="3251">
                  <c:v>3,251.01</c:v>
                </c:pt>
                <c:pt idx="3252">
                  <c:v>3,252.01</c:v>
                </c:pt>
                <c:pt idx="3253">
                  <c:v>3,253.01</c:v>
                </c:pt>
                <c:pt idx="3254">
                  <c:v>3,254.00</c:v>
                </c:pt>
                <c:pt idx="3255">
                  <c:v>3,255.01</c:v>
                </c:pt>
                <c:pt idx="3256">
                  <c:v>3,256.01</c:v>
                </c:pt>
                <c:pt idx="3257">
                  <c:v>3,257.00</c:v>
                </c:pt>
                <c:pt idx="3258">
                  <c:v>3,258.00</c:v>
                </c:pt>
                <c:pt idx="3259">
                  <c:v>3,259.01</c:v>
                </c:pt>
                <c:pt idx="3260">
                  <c:v>3,260.01</c:v>
                </c:pt>
                <c:pt idx="3261">
                  <c:v>3,261.00</c:v>
                </c:pt>
                <c:pt idx="3262">
                  <c:v>3,262.01</c:v>
                </c:pt>
                <c:pt idx="3263">
                  <c:v>3,263.01</c:v>
                </c:pt>
                <c:pt idx="3264">
                  <c:v>3,264.01</c:v>
                </c:pt>
                <c:pt idx="3265">
                  <c:v>3,265.00</c:v>
                </c:pt>
                <c:pt idx="3266">
                  <c:v>3,266.01</c:v>
                </c:pt>
                <c:pt idx="3267">
                  <c:v>3,267.01</c:v>
                </c:pt>
                <c:pt idx="3268">
                  <c:v>3,268.00</c:v>
                </c:pt>
                <c:pt idx="3269">
                  <c:v>3,269.01</c:v>
                </c:pt>
                <c:pt idx="3270">
                  <c:v>3,270.01</c:v>
                </c:pt>
                <c:pt idx="3271">
                  <c:v>3,271.01</c:v>
                </c:pt>
                <c:pt idx="3272">
                  <c:v>3,272.00</c:v>
                </c:pt>
                <c:pt idx="3273">
                  <c:v>3,273.01</c:v>
                </c:pt>
                <c:pt idx="3274">
                  <c:v>3,274.01</c:v>
                </c:pt>
                <c:pt idx="3275">
                  <c:v>3,275.00</c:v>
                </c:pt>
                <c:pt idx="3276">
                  <c:v>3,276.00</c:v>
                </c:pt>
                <c:pt idx="3277">
                  <c:v>3,277.01</c:v>
                </c:pt>
                <c:pt idx="3278">
                  <c:v>3,278.01</c:v>
                </c:pt>
                <c:pt idx="3279">
                  <c:v>3,279.00</c:v>
                </c:pt>
                <c:pt idx="3280">
                  <c:v>3,280.01</c:v>
                </c:pt>
                <c:pt idx="3281">
                  <c:v>3,281.01</c:v>
                </c:pt>
                <c:pt idx="3282">
                  <c:v>3,282.01</c:v>
                </c:pt>
                <c:pt idx="3283">
                  <c:v>3,283.00</c:v>
                </c:pt>
                <c:pt idx="3284">
                  <c:v>3,284.01</c:v>
                </c:pt>
                <c:pt idx="3285">
                  <c:v>3,285.01</c:v>
                </c:pt>
                <c:pt idx="3286">
                  <c:v>3,286.00</c:v>
                </c:pt>
                <c:pt idx="3287">
                  <c:v>3,287.00</c:v>
                </c:pt>
                <c:pt idx="3288">
                  <c:v>3,288.01</c:v>
                </c:pt>
                <c:pt idx="3289">
                  <c:v>3,289.01</c:v>
                </c:pt>
                <c:pt idx="3290">
                  <c:v>3,290.00</c:v>
                </c:pt>
                <c:pt idx="3291">
                  <c:v>3,291.01</c:v>
                </c:pt>
                <c:pt idx="3292">
                  <c:v>3,292.01</c:v>
                </c:pt>
                <c:pt idx="3293">
                  <c:v>3,293.01</c:v>
                </c:pt>
                <c:pt idx="3294">
                  <c:v>3,294.00</c:v>
                </c:pt>
                <c:pt idx="3295">
                  <c:v>3,295.01</c:v>
                </c:pt>
                <c:pt idx="3296">
                  <c:v>3,296.01</c:v>
                </c:pt>
                <c:pt idx="3297">
                  <c:v>3,297.00</c:v>
                </c:pt>
                <c:pt idx="3298">
                  <c:v>3,298.00</c:v>
                </c:pt>
                <c:pt idx="3299">
                  <c:v>3,299.01</c:v>
                </c:pt>
                <c:pt idx="3300">
                  <c:v>3,300.01</c:v>
                </c:pt>
                <c:pt idx="3301">
                  <c:v>3,301.00</c:v>
                </c:pt>
                <c:pt idx="3302">
                  <c:v>3,302.01</c:v>
                </c:pt>
                <c:pt idx="3303">
                  <c:v>3,303.01</c:v>
                </c:pt>
                <c:pt idx="3304">
                  <c:v>3,304.01</c:v>
                </c:pt>
                <c:pt idx="3305">
                  <c:v>3,305.00</c:v>
                </c:pt>
                <c:pt idx="3306">
                  <c:v>3,306.01</c:v>
                </c:pt>
                <c:pt idx="3307">
                  <c:v>3,307.01</c:v>
                </c:pt>
                <c:pt idx="3308">
                  <c:v>3,308.00</c:v>
                </c:pt>
                <c:pt idx="3309">
                  <c:v>3,309.00</c:v>
                </c:pt>
                <c:pt idx="3310">
                  <c:v>3,310.01</c:v>
                </c:pt>
                <c:pt idx="3311">
                  <c:v>3,311.01</c:v>
                </c:pt>
                <c:pt idx="3312">
                  <c:v>3,312.00</c:v>
                </c:pt>
                <c:pt idx="3313">
                  <c:v>3,313.01</c:v>
                </c:pt>
                <c:pt idx="3314">
                  <c:v>3,314.01</c:v>
                </c:pt>
                <c:pt idx="3315">
                  <c:v>3,315.01</c:v>
                </c:pt>
                <c:pt idx="3316">
                  <c:v>3,316.00</c:v>
                </c:pt>
                <c:pt idx="3317">
                  <c:v>3,317.01</c:v>
                </c:pt>
                <c:pt idx="3318">
                  <c:v>3,318.01</c:v>
                </c:pt>
                <c:pt idx="3319">
                  <c:v>3,319.00</c:v>
                </c:pt>
                <c:pt idx="3320">
                  <c:v>3,320.00</c:v>
                </c:pt>
                <c:pt idx="3321">
                  <c:v>3,321.01</c:v>
                </c:pt>
                <c:pt idx="3322">
                  <c:v>3,322.01</c:v>
                </c:pt>
                <c:pt idx="3323">
                  <c:v>3,323.00</c:v>
                </c:pt>
                <c:pt idx="3324">
                  <c:v>3,324.01</c:v>
                </c:pt>
                <c:pt idx="3325">
                  <c:v>3,325.01</c:v>
                </c:pt>
                <c:pt idx="3326">
                  <c:v>3,326.00</c:v>
                </c:pt>
                <c:pt idx="3327">
                  <c:v>3,327.00</c:v>
                </c:pt>
                <c:pt idx="3328">
                  <c:v>3,328.01</c:v>
                </c:pt>
                <c:pt idx="3329">
                  <c:v>3,329.01</c:v>
                </c:pt>
                <c:pt idx="3330">
                  <c:v>3,330.00</c:v>
                </c:pt>
                <c:pt idx="3331">
                  <c:v>3,331.01</c:v>
                </c:pt>
                <c:pt idx="3332">
                  <c:v>3,332.01</c:v>
                </c:pt>
                <c:pt idx="3333">
                  <c:v>3,333.01</c:v>
                </c:pt>
                <c:pt idx="3334">
                  <c:v>3,334.00</c:v>
                </c:pt>
                <c:pt idx="3335">
                  <c:v>3,335.01</c:v>
                </c:pt>
                <c:pt idx="3336">
                  <c:v>3,336.01</c:v>
                </c:pt>
                <c:pt idx="3337">
                  <c:v>3,337.00</c:v>
                </c:pt>
                <c:pt idx="3338">
                  <c:v>3,338.00</c:v>
                </c:pt>
                <c:pt idx="3339">
                  <c:v>3,339.01</c:v>
                </c:pt>
                <c:pt idx="3340">
                  <c:v>3,340.01</c:v>
                </c:pt>
                <c:pt idx="3341">
                  <c:v>3,341.00</c:v>
                </c:pt>
                <c:pt idx="3342">
                  <c:v>3,342.01</c:v>
                </c:pt>
                <c:pt idx="3343">
                  <c:v>3,343.01</c:v>
                </c:pt>
                <c:pt idx="3344">
                  <c:v>3,344.01</c:v>
                </c:pt>
                <c:pt idx="3345">
                  <c:v>3,345.00</c:v>
                </c:pt>
                <c:pt idx="3346">
                  <c:v>3,346.01</c:v>
                </c:pt>
                <c:pt idx="3347">
                  <c:v>3,347.01</c:v>
                </c:pt>
                <c:pt idx="3348">
                  <c:v>3,348.00</c:v>
                </c:pt>
                <c:pt idx="3349">
                  <c:v>3,349.00</c:v>
                </c:pt>
                <c:pt idx="3350">
                  <c:v>3,350.01</c:v>
                </c:pt>
                <c:pt idx="3351">
                  <c:v>3,351.01</c:v>
                </c:pt>
                <c:pt idx="3352">
                  <c:v>3,352.00</c:v>
                </c:pt>
                <c:pt idx="3353">
                  <c:v>3,353.01</c:v>
                </c:pt>
                <c:pt idx="3354">
                  <c:v>3,354.01</c:v>
                </c:pt>
                <c:pt idx="3355">
                  <c:v>3,355.01</c:v>
                </c:pt>
                <c:pt idx="3356">
                  <c:v>3,356.00</c:v>
                </c:pt>
                <c:pt idx="3357">
                  <c:v>3,357.01</c:v>
                </c:pt>
                <c:pt idx="3358">
                  <c:v>3,358.01</c:v>
                </c:pt>
                <c:pt idx="3359">
                  <c:v>3,359.00</c:v>
                </c:pt>
                <c:pt idx="3360">
                  <c:v>3,360.00</c:v>
                </c:pt>
                <c:pt idx="3361">
                  <c:v>3,361.01</c:v>
                </c:pt>
                <c:pt idx="3362">
                  <c:v>3,362.01</c:v>
                </c:pt>
                <c:pt idx="3363">
                  <c:v>3,363.00</c:v>
                </c:pt>
                <c:pt idx="3364">
                  <c:v>3,364.01</c:v>
                </c:pt>
                <c:pt idx="3365">
                  <c:v>3,365.01</c:v>
                </c:pt>
                <c:pt idx="3366">
                  <c:v>3,366.00</c:v>
                </c:pt>
                <c:pt idx="3367">
                  <c:v>3,367.00</c:v>
                </c:pt>
                <c:pt idx="3368">
                  <c:v>3,368.01</c:v>
                </c:pt>
                <c:pt idx="3369">
                  <c:v>3,369.01</c:v>
                </c:pt>
                <c:pt idx="3370">
                  <c:v>3,370.00</c:v>
                </c:pt>
                <c:pt idx="3371">
                  <c:v>3,371.01</c:v>
                </c:pt>
                <c:pt idx="3372">
                  <c:v>3,372.01</c:v>
                </c:pt>
                <c:pt idx="3373">
                  <c:v>3,373.01</c:v>
                </c:pt>
                <c:pt idx="3374">
                  <c:v>3,374.00</c:v>
                </c:pt>
                <c:pt idx="3375">
                  <c:v>3,375.01</c:v>
                </c:pt>
                <c:pt idx="3376">
                  <c:v>3,376.01</c:v>
                </c:pt>
                <c:pt idx="3377">
                  <c:v>3,377.00</c:v>
                </c:pt>
                <c:pt idx="3378">
                  <c:v>3,378.00</c:v>
                </c:pt>
                <c:pt idx="3379">
                  <c:v>3,379.01</c:v>
                </c:pt>
                <c:pt idx="3380">
                  <c:v>3,380.01</c:v>
                </c:pt>
                <c:pt idx="3381">
                  <c:v>3,381.00</c:v>
                </c:pt>
                <c:pt idx="3382">
                  <c:v>3,382.01</c:v>
                </c:pt>
                <c:pt idx="3383">
                  <c:v>3,383.01</c:v>
                </c:pt>
                <c:pt idx="3384">
                  <c:v>3,384.01</c:v>
                </c:pt>
                <c:pt idx="3385">
                  <c:v>3,385.00</c:v>
                </c:pt>
                <c:pt idx="3386">
                  <c:v>3,386.01</c:v>
                </c:pt>
                <c:pt idx="3387">
                  <c:v>3,387.01</c:v>
                </c:pt>
                <c:pt idx="3388">
                  <c:v>3,388.00</c:v>
                </c:pt>
                <c:pt idx="3389">
                  <c:v>3,389.00</c:v>
                </c:pt>
                <c:pt idx="3390">
                  <c:v>3,390.01</c:v>
                </c:pt>
                <c:pt idx="3391">
                  <c:v>3,391.01</c:v>
                </c:pt>
                <c:pt idx="3392">
                  <c:v>3,392.00</c:v>
                </c:pt>
                <c:pt idx="3393">
                  <c:v>3,393.01</c:v>
                </c:pt>
                <c:pt idx="3394">
                  <c:v>3,394.01</c:v>
                </c:pt>
                <c:pt idx="3395">
                  <c:v>3,395.01</c:v>
                </c:pt>
                <c:pt idx="3396">
                  <c:v>3,396.00</c:v>
                </c:pt>
                <c:pt idx="3397">
                  <c:v>3,397.01</c:v>
                </c:pt>
                <c:pt idx="3398">
                  <c:v>3,398.01</c:v>
                </c:pt>
                <c:pt idx="3399">
                  <c:v>3,399.00</c:v>
                </c:pt>
                <c:pt idx="3400">
                  <c:v>3,400.00</c:v>
                </c:pt>
                <c:pt idx="3401">
                  <c:v>3,401.01</c:v>
                </c:pt>
                <c:pt idx="3402">
                  <c:v>3,402.01</c:v>
                </c:pt>
                <c:pt idx="3403">
                  <c:v>3,403.00</c:v>
                </c:pt>
                <c:pt idx="3404">
                  <c:v>3,404.01</c:v>
                </c:pt>
                <c:pt idx="3405">
                  <c:v>3,405.01</c:v>
                </c:pt>
                <c:pt idx="3406">
                  <c:v>3,406.00</c:v>
                </c:pt>
                <c:pt idx="3407">
                  <c:v>3,407.00</c:v>
                </c:pt>
                <c:pt idx="3408">
                  <c:v>3,408.01</c:v>
                </c:pt>
                <c:pt idx="3409">
                  <c:v>3,409.01</c:v>
                </c:pt>
                <c:pt idx="3410">
                  <c:v>3,410.00</c:v>
                </c:pt>
                <c:pt idx="3411">
                  <c:v>3,411.00</c:v>
                </c:pt>
                <c:pt idx="3412">
                  <c:v>3,412.01</c:v>
                </c:pt>
                <c:pt idx="3413">
                  <c:v>3,413.01</c:v>
                </c:pt>
                <c:pt idx="3414">
                  <c:v>3,414.00</c:v>
                </c:pt>
                <c:pt idx="3415">
                  <c:v>3,415.01</c:v>
                </c:pt>
                <c:pt idx="3416">
                  <c:v>3,416.01</c:v>
                </c:pt>
                <c:pt idx="3417">
                  <c:v>3,417.00</c:v>
                </c:pt>
                <c:pt idx="3418">
                  <c:v>3,418.00</c:v>
                </c:pt>
                <c:pt idx="3419">
                  <c:v>3,419.01</c:v>
                </c:pt>
                <c:pt idx="3420">
                  <c:v>3,420.01</c:v>
                </c:pt>
                <c:pt idx="3421">
                  <c:v>3,421.00</c:v>
                </c:pt>
                <c:pt idx="3422">
                  <c:v>3,422.01</c:v>
                </c:pt>
                <c:pt idx="3423">
                  <c:v>3,423.01</c:v>
                </c:pt>
                <c:pt idx="3424">
                  <c:v>3,424.01</c:v>
                </c:pt>
                <c:pt idx="3425">
                  <c:v>3,425.00</c:v>
                </c:pt>
                <c:pt idx="3426">
                  <c:v>3,426.01</c:v>
                </c:pt>
                <c:pt idx="3427">
                  <c:v>3,427.01</c:v>
                </c:pt>
                <c:pt idx="3428">
                  <c:v>3,428.00</c:v>
                </c:pt>
                <c:pt idx="3429">
                  <c:v>3,429.00</c:v>
                </c:pt>
                <c:pt idx="3430">
                  <c:v>3,430.01</c:v>
                </c:pt>
                <c:pt idx="3431">
                  <c:v>3,431.01</c:v>
                </c:pt>
                <c:pt idx="3432">
                  <c:v>3,432.00</c:v>
                </c:pt>
                <c:pt idx="3433">
                  <c:v>3,433.01</c:v>
                </c:pt>
                <c:pt idx="3434">
                  <c:v>3,434.01</c:v>
                </c:pt>
                <c:pt idx="3435">
                  <c:v>3,435.01</c:v>
                </c:pt>
                <c:pt idx="3436">
                  <c:v>3,436.00</c:v>
                </c:pt>
                <c:pt idx="3437">
                  <c:v>3,437.01</c:v>
                </c:pt>
                <c:pt idx="3438">
                  <c:v>3,438.01</c:v>
                </c:pt>
                <c:pt idx="3439">
                  <c:v>3,439.00</c:v>
                </c:pt>
                <c:pt idx="3440">
                  <c:v>3,440.00</c:v>
                </c:pt>
                <c:pt idx="3441">
                  <c:v>3,441.01</c:v>
                </c:pt>
                <c:pt idx="3442">
                  <c:v>3,442.01</c:v>
                </c:pt>
                <c:pt idx="3443">
                  <c:v>3,443.00</c:v>
                </c:pt>
                <c:pt idx="3444">
                  <c:v>3,444.01</c:v>
                </c:pt>
                <c:pt idx="3445">
                  <c:v>3,445.01</c:v>
                </c:pt>
                <c:pt idx="3446">
                  <c:v>3,446.01</c:v>
                </c:pt>
                <c:pt idx="3447">
                  <c:v>3,447.00</c:v>
                </c:pt>
                <c:pt idx="3448">
                  <c:v>3,448.01</c:v>
                </c:pt>
                <c:pt idx="3449">
                  <c:v>3,449.01</c:v>
                </c:pt>
                <c:pt idx="3450">
                  <c:v>3,450.00</c:v>
                </c:pt>
                <c:pt idx="3451">
                  <c:v>3,451.00</c:v>
                </c:pt>
                <c:pt idx="3452">
                  <c:v>3,452.01</c:v>
                </c:pt>
                <c:pt idx="3453">
                  <c:v>3,453.01</c:v>
                </c:pt>
                <c:pt idx="3454">
                  <c:v>3,454.00</c:v>
                </c:pt>
                <c:pt idx="3455">
                  <c:v>3,455.01</c:v>
                </c:pt>
                <c:pt idx="3456">
                  <c:v>3,456.01</c:v>
                </c:pt>
                <c:pt idx="3457">
                  <c:v>3,457.00</c:v>
                </c:pt>
                <c:pt idx="3458">
                  <c:v>3,458.00</c:v>
                </c:pt>
                <c:pt idx="3459">
                  <c:v>3,459.01</c:v>
                </c:pt>
                <c:pt idx="3460">
                  <c:v>3,460.01</c:v>
                </c:pt>
                <c:pt idx="3461">
                  <c:v>3,461.00</c:v>
                </c:pt>
                <c:pt idx="3462">
                  <c:v>3,462.01</c:v>
                </c:pt>
                <c:pt idx="3463">
                  <c:v>3,463.01</c:v>
                </c:pt>
                <c:pt idx="3464">
                  <c:v>3,464.01</c:v>
                </c:pt>
                <c:pt idx="3465">
                  <c:v>3,465.00</c:v>
                </c:pt>
                <c:pt idx="3466">
                  <c:v>3,466.01</c:v>
                </c:pt>
                <c:pt idx="3467">
                  <c:v>3,467.01</c:v>
                </c:pt>
                <c:pt idx="3468">
                  <c:v>3,468.00</c:v>
                </c:pt>
                <c:pt idx="3469">
                  <c:v>3,469.00</c:v>
                </c:pt>
                <c:pt idx="3470">
                  <c:v>3,470.01</c:v>
                </c:pt>
                <c:pt idx="3471">
                  <c:v>3,471.01</c:v>
                </c:pt>
                <c:pt idx="3472">
                  <c:v>3,472.00</c:v>
                </c:pt>
                <c:pt idx="3473">
                  <c:v>3,473.01</c:v>
                </c:pt>
                <c:pt idx="3474">
                  <c:v>3,474.01</c:v>
                </c:pt>
                <c:pt idx="3475">
                  <c:v>3,475.01</c:v>
                </c:pt>
                <c:pt idx="3476">
                  <c:v>3,476.00</c:v>
                </c:pt>
                <c:pt idx="3477">
                  <c:v>3,477.01</c:v>
                </c:pt>
                <c:pt idx="3478">
                  <c:v>3,478.01</c:v>
                </c:pt>
                <c:pt idx="3479">
                  <c:v>3,479.00</c:v>
                </c:pt>
                <c:pt idx="3480">
                  <c:v>3,480.00</c:v>
                </c:pt>
                <c:pt idx="3481">
                  <c:v>3,481.01</c:v>
                </c:pt>
              </c:strCache>
            </c:strRef>
          </c:xVal>
          <c:yVal>
            <c:numRef>
              <c:f>'8-17-2022 2-45-38 PM'!$E$2:$E$3483</c:f>
              <c:numCache>
                <c:formatCode>General</c:formatCode>
                <c:ptCount val="3482"/>
                <c:pt idx="0">
                  <c:v>73.234904</c:v>
                </c:pt>
                <c:pt idx="1">
                  <c:v>73.283882000000006</c:v>
                </c:pt>
                <c:pt idx="2">
                  <c:v>73.284493999999995</c:v>
                </c:pt>
                <c:pt idx="3">
                  <c:v>73.293998000000002</c:v>
                </c:pt>
                <c:pt idx="4">
                  <c:v>73.291207999999997</c:v>
                </c:pt>
                <c:pt idx="5">
                  <c:v>73.289839999999998</c:v>
                </c:pt>
                <c:pt idx="6">
                  <c:v>73.285160000000005</c:v>
                </c:pt>
                <c:pt idx="7">
                  <c:v>73.281757999999996</c:v>
                </c:pt>
                <c:pt idx="8">
                  <c:v>73.277311999999995</c:v>
                </c:pt>
                <c:pt idx="9">
                  <c:v>73.278211999999996</c:v>
                </c:pt>
                <c:pt idx="10">
                  <c:v>73.286113999999998</c:v>
                </c:pt>
                <c:pt idx="11">
                  <c:v>73.299902000000003</c:v>
                </c:pt>
                <c:pt idx="12">
                  <c:v>73.299992000000003</c:v>
                </c:pt>
                <c:pt idx="13">
                  <c:v>73.308722000000003</c:v>
                </c:pt>
                <c:pt idx="14">
                  <c:v>73.317325999999994</c:v>
                </c:pt>
                <c:pt idx="15">
                  <c:v>73.298552000000001</c:v>
                </c:pt>
                <c:pt idx="16">
                  <c:v>73.280767999999995</c:v>
                </c:pt>
                <c:pt idx="17">
                  <c:v>73.283107999999999</c:v>
                </c:pt>
                <c:pt idx="18">
                  <c:v>73.290272000000002</c:v>
                </c:pt>
                <c:pt idx="19">
                  <c:v>73.285213999999996</c:v>
                </c:pt>
                <c:pt idx="20">
                  <c:v>73.300640000000001</c:v>
                </c:pt>
                <c:pt idx="21">
                  <c:v>73.291370000000001</c:v>
                </c:pt>
                <c:pt idx="22">
                  <c:v>73.290505999999993</c:v>
                </c:pt>
                <c:pt idx="23">
                  <c:v>73.280677999999995</c:v>
                </c:pt>
                <c:pt idx="24">
                  <c:v>73.298174000000003</c:v>
                </c:pt>
                <c:pt idx="25">
                  <c:v>73.288777999999994</c:v>
                </c:pt>
                <c:pt idx="26">
                  <c:v>73.285808000000003</c:v>
                </c:pt>
                <c:pt idx="27">
                  <c:v>73.310863999999995</c:v>
                </c:pt>
                <c:pt idx="28">
                  <c:v>73.308632000000003</c:v>
                </c:pt>
                <c:pt idx="29">
                  <c:v>73.311565999999999</c:v>
                </c:pt>
                <c:pt idx="30">
                  <c:v>73.312070000000006</c:v>
                </c:pt>
                <c:pt idx="31">
                  <c:v>73.312538000000004</c:v>
                </c:pt>
                <c:pt idx="32">
                  <c:v>73.303988000000004</c:v>
                </c:pt>
                <c:pt idx="33">
                  <c:v>73.289966000000007</c:v>
                </c:pt>
                <c:pt idx="34">
                  <c:v>73.289156000000006</c:v>
                </c:pt>
                <c:pt idx="35">
                  <c:v>73.305878000000007</c:v>
                </c:pt>
                <c:pt idx="36">
                  <c:v>73.314751999999999</c:v>
                </c:pt>
                <c:pt idx="37">
                  <c:v>73.308524000000006</c:v>
                </c:pt>
                <c:pt idx="38">
                  <c:v>73.30865</c:v>
                </c:pt>
                <c:pt idx="39">
                  <c:v>73.301342000000005</c:v>
                </c:pt>
                <c:pt idx="40">
                  <c:v>73.294250000000005</c:v>
                </c:pt>
                <c:pt idx="41">
                  <c:v>73.298822000000001</c:v>
                </c:pt>
                <c:pt idx="42">
                  <c:v>73.298552000000001</c:v>
                </c:pt>
                <c:pt idx="43">
                  <c:v>73.29128</c:v>
                </c:pt>
                <c:pt idx="44">
                  <c:v>73.302332000000007</c:v>
                </c:pt>
                <c:pt idx="45">
                  <c:v>73.316677999999996</c:v>
                </c:pt>
                <c:pt idx="46">
                  <c:v>73.302350000000004</c:v>
                </c:pt>
                <c:pt idx="47">
                  <c:v>73.295689999999993</c:v>
                </c:pt>
                <c:pt idx="48">
                  <c:v>73.305896000000004</c:v>
                </c:pt>
                <c:pt idx="49">
                  <c:v>73.306219999999996</c:v>
                </c:pt>
                <c:pt idx="50">
                  <c:v>73.307965999999993</c:v>
                </c:pt>
                <c:pt idx="51">
                  <c:v>73.298606000000007</c:v>
                </c:pt>
                <c:pt idx="52">
                  <c:v>73.300550000000001</c:v>
                </c:pt>
                <c:pt idx="53">
                  <c:v>73.317577999999997</c:v>
                </c:pt>
                <c:pt idx="54">
                  <c:v>73.312106</c:v>
                </c:pt>
                <c:pt idx="55">
                  <c:v>73.302062000000006</c:v>
                </c:pt>
                <c:pt idx="56">
                  <c:v>73.302368000000001</c:v>
                </c:pt>
                <c:pt idx="57">
                  <c:v>73.301252000000005</c:v>
                </c:pt>
                <c:pt idx="58">
                  <c:v>73.302043999999995</c:v>
                </c:pt>
                <c:pt idx="59">
                  <c:v>73.306021999999999</c:v>
                </c:pt>
                <c:pt idx="60">
                  <c:v>73.302458000000001</c:v>
                </c:pt>
                <c:pt idx="61">
                  <c:v>73.301558</c:v>
                </c:pt>
                <c:pt idx="62">
                  <c:v>73.313491999999997</c:v>
                </c:pt>
                <c:pt idx="63">
                  <c:v>73.307749999999999</c:v>
                </c:pt>
                <c:pt idx="64">
                  <c:v>73.313168000000005</c:v>
                </c:pt>
                <c:pt idx="65">
                  <c:v>73.302530000000004</c:v>
                </c:pt>
                <c:pt idx="66">
                  <c:v>73.279904000000002</c:v>
                </c:pt>
                <c:pt idx="67">
                  <c:v>73.293025999999998</c:v>
                </c:pt>
                <c:pt idx="68">
                  <c:v>73.312826000000001</c:v>
                </c:pt>
                <c:pt idx="69">
                  <c:v>73.321951999999996</c:v>
                </c:pt>
                <c:pt idx="70">
                  <c:v>73.317217999999997</c:v>
                </c:pt>
                <c:pt idx="71">
                  <c:v>73.322581999999997</c:v>
                </c:pt>
                <c:pt idx="72">
                  <c:v>73.326307999999997</c:v>
                </c:pt>
                <c:pt idx="73">
                  <c:v>73.319882000000007</c:v>
                </c:pt>
                <c:pt idx="74">
                  <c:v>73.313311999999996</c:v>
                </c:pt>
                <c:pt idx="75">
                  <c:v>73.317542000000003</c:v>
                </c:pt>
                <c:pt idx="76">
                  <c:v>73.322186000000002</c:v>
                </c:pt>
                <c:pt idx="77">
                  <c:v>73.326740000000001</c:v>
                </c:pt>
                <c:pt idx="78">
                  <c:v>73.326074000000006</c:v>
                </c:pt>
                <c:pt idx="79">
                  <c:v>73.321448000000004</c:v>
                </c:pt>
                <c:pt idx="80">
                  <c:v>73.318532000000005</c:v>
                </c:pt>
                <c:pt idx="81">
                  <c:v>73.314554000000001</c:v>
                </c:pt>
                <c:pt idx="82">
                  <c:v>73.322258000000005</c:v>
                </c:pt>
                <c:pt idx="83">
                  <c:v>73.331438000000006</c:v>
                </c:pt>
                <c:pt idx="84">
                  <c:v>73.310017999999999</c:v>
                </c:pt>
                <c:pt idx="85">
                  <c:v>73.307569999999998</c:v>
                </c:pt>
                <c:pt idx="86">
                  <c:v>73.323896000000005</c:v>
                </c:pt>
                <c:pt idx="87">
                  <c:v>73.316587999999996</c:v>
                </c:pt>
                <c:pt idx="88">
                  <c:v>73.319035999999997</c:v>
                </c:pt>
                <c:pt idx="89">
                  <c:v>73.317524000000006</c:v>
                </c:pt>
                <c:pt idx="90">
                  <c:v>73.308722000000003</c:v>
                </c:pt>
                <c:pt idx="91">
                  <c:v>73.314391999999998</c:v>
                </c:pt>
                <c:pt idx="92">
                  <c:v>73.330303999999998</c:v>
                </c:pt>
                <c:pt idx="93">
                  <c:v>73.342219999999998</c:v>
                </c:pt>
                <c:pt idx="94">
                  <c:v>73.334569999999999</c:v>
                </c:pt>
                <c:pt idx="95">
                  <c:v>73.326452000000003</c:v>
                </c:pt>
                <c:pt idx="96">
                  <c:v>73.320836</c:v>
                </c:pt>
                <c:pt idx="97">
                  <c:v>73.326217999999997</c:v>
                </c:pt>
                <c:pt idx="98">
                  <c:v>73.319143999999994</c:v>
                </c:pt>
                <c:pt idx="99">
                  <c:v>73.331924000000001</c:v>
                </c:pt>
                <c:pt idx="100">
                  <c:v>73.341049999999996</c:v>
                </c:pt>
                <c:pt idx="101">
                  <c:v>73.345748</c:v>
                </c:pt>
                <c:pt idx="102">
                  <c:v>73.334012000000001</c:v>
                </c:pt>
                <c:pt idx="103">
                  <c:v>73.330609999999993</c:v>
                </c:pt>
                <c:pt idx="104">
                  <c:v>73.327153999999993</c:v>
                </c:pt>
                <c:pt idx="105">
                  <c:v>73.338313999999997</c:v>
                </c:pt>
                <c:pt idx="106">
                  <c:v>73.328990000000005</c:v>
                </c:pt>
                <c:pt idx="107">
                  <c:v>73.326865999999995</c:v>
                </c:pt>
                <c:pt idx="108">
                  <c:v>73.339879999999994</c:v>
                </c:pt>
                <c:pt idx="109">
                  <c:v>73.339663999999999</c:v>
                </c:pt>
                <c:pt idx="110">
                  <c:v>73.335182000000003</c:v>
                </c:pt>
                <c:pt idx="111">
                  <c:v>73.313689999999994</c:v>
                </c:pt>
                <c:pt idx="112">
                  <c:v>73.319143999999994</c:v>
                </c:pt>
                <c:pt idx="113">
                  <c:v>73.326722000000004</c:v>
                </c:pt>
                <c:pt idx="114">
                  <c:v>73.329115999999999</c:v>
                </c:pt>
                <c:pt idx="115">
                  <c:v>73.335164000000006</c:v>
                </c:pt>
                <c:pt idx="116">
                  <c:v>73.344074000000006</c:v>
                </c:pt>
                <c:pt idx="117">
                  <c:v>73.348123999999999</c:v>
                </c:pt>
                <c:pt idx="118">
                  <c:v>73.343732000000003</c:v>
                </c:pt>
                <c:pt idx="119">
                  <c:v>73.331654</c:v>
                </c:pt>
                <c:pt idx="120">
                  <c:v>73.335145999999995</c:v>
                </c:pt>
                <c:pt idx="121">
                  <c:v>73.333057999999994</c:v>
                </c:pt>
                <c:pt idx="122">
                  <c:v>73.350067999999993</c:v>
                </c:pt>
                <c:pt idx="123">
                  <c:v>73.351669999999999</c:v>
                </c:pt>
                <c:pt idx="124">
                  <c:v>73.340564000000001</c:v>
                </c:pt>
                <c:pt idx="125">
                  <c:v>73.341139999999996</c:v>
                </c:pt>
                <c:pt idx="126">
                  <c:v>73.347098000000003</c:v>
                </c:pt>
                <c:pt idx="127">
                  <c:v>73.334894000000006</c:v>
                </c:pt>
                <c:pt idx="128">
                  <c:v>73.339268000000004</c:v>
                </c:pt>
                <c:pt idx="129">
                  <c:v>73.339699999999993</c:v>
                </c:pt>
                <c:pt idx="130">
                  <c:v>73.335794000000007</c:v>
                </c:pt>
                <c:pt idx="131">
                  <c:v>73.346648000000002</c:v>
                </c:pt>
                <c:pt idx="132">
                  <c:v>73.355971999999994</c:v>
                </c:pt>
                <c:pt idx="133">
                  <c:v>73.341986000000006</c:v>
                </c:pt>
                <c:pt idx="134">
                  <c:v>73.353595999999996</c:v>
                </c:pt>
                <c:pt idx="135">
                  <c:v>73.365943999999999</c:v>
                </c:pt>
                <c:pt idx="136">
                  <c:v>73.366519999999994</c:v>
                </c:pt>
                <c:pt idx="137">
                  <c:v>73.358311999999998</c:v>
                </c:pt>
                <c:pt idx="138">
                  <c:v>73.346108000000001</c:v>
                </c:pt>
                <c:pt idx="139">
                  <c:v>73.353307999999998</c:v>
                </c:pt>
                <c:pt idx="140">
                  <c:v>73.355881999999994</c:v>
                </c:pt>
                <c:pt idx="141">
                  <c:v>73.353037999999998</c:v>
                </c:pt>
                <c:pt idx="142">
                  <c:v>73.361407999999997</c:v>
                </c:pt>
                <c:pt idx="143">
                  <c:v>73.350644000000003</c:v>
                </c:pt>
                <c:pt idx="144">
                  <c:v>73.346630000000005</c:v>
                </c:pt>
                <c:pt idx="145">
                  <c:v>73.340906000000004</c:v>
                </c:pt>
                <c:pt idx="146">
                  <c:v>73.364881999999994</c:v>
                </c:pt>
                <c:pt idx="147">
                  <c:v>73.362830000000002</c:v>
                </c:pt>
                <c:pt idx="148">
                  <c:v>73.357628000000005</c:v>
                </c:pt>
                <c:pt idx="149">
                  <c:v>73.360867999999996</c:v>
                </c:pt>
                <c:pt idx="150">
                  <c:v>73.356170000000006</c:v>
                </c:pt>
                <c:pt idx="151">
                  <c:v>73.345568</c:v>
                </c:pt>
                <c:pt idx="152">
                  <c:v>73.358059999999995</c:v>
                </c:pt>
                <c:pt idx="153">
                  <c:v>73.373360000000005</c:v>
                </c:pt>
                <c:pt idx="154">
                  <c:v>73.37903</c:v>
                </c:pt>
                <c:pt idx="155">
                  <c:v>73.373215999999999</c:v>
                </c:pt>
                <c:pt idx="156">
                  <c:v>73.353092000000004</c:v>
                </c:pt>
                <c:pt idx="157">
                  <c:v>73.369814000000005</c:v>
                </c:pt>
                <c:pt idx="158">
                  <c:v>73.374080000000006</c:v>
                </c:pt>
                <c:pt idx="159">
                  <c:v>73.374493999999999</c:v>
                </c:pt>
                <c:pt idx="160">
                  <c:v>73.377896000000007</c:v>
                </c:pt>
                <c:pt idx="161">
                  <c:v>73.365908000000005</c:v>
                </c:pt>
                <c:pt idx="162">
                  <c:v>73.374908000000005</c:v>
                </c:pt>
                <c:pt idx="163">
                  <c:v>73.385996000000006</c:v>
                </c:pt>
                <c:pt idx="164">
                  <c:v>73.386122</c:v>
                </c:pt>
                <c:pt idx="165">
                  <c:v>73.378004000000004</c:v>
                </c:pt>
                <c:pt idx="166">
                  <c:v>73.377427999999995</c:v>
                </c:pt>
                <c:pt idx="167">
                  <c:v>73.372118</c:v>
                </c:pt>
                <c:pt idx="168">
                  <c:v>73.375016000000002</c:v>
                </c:pt>
                <c:pt idx="169">
                  <c:v>73.387597999999997</c:v>
                </c:pt>
                <c:pt idx="170">
                  <c:v>73.377049999999997</c:v>
                </c:pt>
                <c:pt idx="171">
                  <c:v>73.390082000000007</c:v>
                </c:pt>
                <c:pt idx="172">
                  <c:v>73.381135999999998</c:v>
                </c:pt>
                <c:pt idx="173">
                  <c:v>73.390801999999994</c:v>
                </c:pt>
                <c:pt idx="174">
                  <c:v>73.382773999999998</c:v>
                </c:pt>
                <c:pt idx="175">
                  <c:v>73.385834000000003</c:v>
                </c:pt>
                <c:pt idx="176">
                  <c:v>73.384429999999995</c:v>
                </c:pt>
                <c:pt idx="177">
                  <c:v>73.381873999999996</c:v>
                </c:pt>
                <c:pt idx="178">
                  <c:v>73.383476000000002</c:v>
                </c:pt>
                <c:pt idx="179">
                  <c:v>73.397533999999993</c:v>
                </c:pt>
                <c:pt idx="180">
                  <c:v>73.406768</c:v>
                </c:pt>
                <c:pt idx="181">
                  <c:v>73.380307999999999</c:v>
                </c:pt>
                <c:pt idx="182">
                  <c:v>73.385672</c:v>
                </c:pt>
                <c:pt idx="183">
                  <c:v>73.386266000000006</c:v>
                </c:pt>
                <c:pt idx="184">
                  <c:v>73.390658000000002</c:v>
                </c:pt>
                <c:pt idx="185">
                  <c:v>73.396562000000003</c:v>
                </c:pt>
                <c:pt idx="186">
                  <c:v>73.400000000000006</c:v>
                </c:pt>
                <c:pt idx="187">
                  <c:v>73.406893999999994</c:v>
                </c:pt>
                <c:pt idx="188">
                  <c:v>73.409180000000006</c:v>
                </c:pt>
                <c:pt idx="189">
                  <c:v>73.408351999999994</c:v>
                </c:pt>
                <c:pt idx="190">
                  <c:v>73.400630000000007</c:v>
                </c:pt>
                <c:pt idx="191">
                  <c:v>73.417586</c:v>
                </c:pt>
                <c:pt idx="192">
                  <c:v>73.416955999999999</c:v>
                </c:pt>
                <c:pt idx="193">
                  <c:v>73.408963999999997</c:v>
                </c:pt>
                <c:pt idx="194">
                  <c:v>73.407812000000007</c:v>
                </c:pt>
                <c:pt idx="195">
                  <c:v>73.406263999999993</c:v>
                </c:pt>
                <c:pt idx="196">
                  <c:v>73.418611999999996</c:v>
                </c:pt>
                <c:pt idx="197">
                  <c:v>73.438789999999997</c:v>
                </c:pt>
                <c:pt idx="198">
                  <c:v>73.427521999999996</c:v>
                </c:pt>
                <c:pt idx="199">
                  <c:v>73.430564000000004</c:v>
                </c:pt>
                <c:pt idx="200">
                  <c:v>73.435478000000003</c:v>
                </c:pt>
                <c:pt idx="201">
                  <c:v>73.412006000000005</c:v>
                </c:pt>
                <c:pt idx="202">
                  <c:v>73.427233999999999</c:v>
                </c:pt>
                <c:pt idx="203">
                  <c:v>73.438916000000006</c:v>
                </c:pt>
                <c:pt idx="204">
                  <c:v>73.453046000000001</c:v>
                </c:pt>
                <c:pt idx="205">
                  <c:v>73.439329999999998</c:v>
                </c:pt>
                <c:pt idx="206">
                  <c:v>73.429231999999999</c:v>
                </c:pt>
                <c:pt idx="207">
                  <c:v>73.447249999999997</c:v>
                </c:pt>
                <c:pt idx="208">
                  <c:v>73.453729999999993</c:v>
                </c:pt>
                <c:pt idx="209">
                  <c:v>73.438609999999997</c:v>
                </c:pt>
                <c:pt idx="210">
                  <c:v>73.441813999999994</c:v>
                </c:pt>
                <c:pt idx="211">
                  <c:v>73.443110000000004</c:v>
                </c:pt>
                <c:pt idx="212">
                  <c:v>73.448419999999999</c:v>
                </c:pt>
                <c:pt idx="213">
                  <c:v>73.445396000000002</c:v>
                </c:pt>
                <c:pt idx="214">
                  <c:v>73.446961999999999</c:v>
                </c:pt>
                <c:pt idx="215">
                  <c:v>73.458427999999998</c:v>
                </c:pt>
                <c:pt idx="216">
                  <c:v>73.473457999999994</c:v>
                </c:pt>
                <c:pt idx="217">
                  <c:v>73.482602</c:v>
                </c:pt>
                <c:pt idx="218">
                  <c:v>73.465322</c:v>
                </c:pt>
                <c:pt idx="219">
                  <c:v>73.461973999999998</c:v>
                </c:pt>
                <c:pt idx="220">
                  <c:v>73.474484000000004</c:v>
                </c:pt>
                <c:pt idx="221">
                  <c:v>73.480136000000002</c:v>
                </c:pt>
                <c:pt idx="222">
                  <c:v>73.477705999999998</c:v>
                </c:pt>
                <c:pt idx="223">
                  <c:v>73.491926000000007</c:v>
                </c:pt>
                <c:pt idx="224">
                  <c:v>73.492034000000004</c:v>
                </c:pt>
                <c:pt idx="225">
                  <c:v>73.482277999999994</c:v>
                </c:pt>
                <c:pt idx="226">
                  <c:v>73.484492000000003</c:v>
                </c:pt>
                <c:pt idx="227">
                  <c:v>73.491746000000006</c:v>
                </c:pt>
                <c:pt idx="228">
                  <c:v>73.475545999999994</c:v>
                </c:pt>
                <c:pt idx="229">
                  <c:v>73.482602</c:v>
                </c:pt>
                <c:pt idx="230">
                  <c:v>73.490881999999999</c:v>
                </c:pt>
                <c:pt idx="231">
                  <c:v>73.496731999999994</c:v>
                </c:pt>
                <c:pt idx="232">
                  <c:v>73.506056000000001</c:v>
                </c:pt>
                <c:pt idx="233">
                  <c:v>73.500674000000004</c:v>
                </c:pt>
                <c:pt idx="234">
                  <c:v>73.509674000000004</c:v>
                </c:pt>
                <c:pt idx="235">
                  <c:v>73.508917999999994</c:v>
                </c:pt>
                <c:pt idx="236">
                  <c:v>73.507568000000006</c:v>
                </c:pt>
                <c:pt idx="237">
                  <c:v>73.510645999999994</c:v>
                </c:pt>
                <c:pt idx="238">
                  <c:v>73.508377999999993</c:v>
                </c:pt>
                <c:pt idx="239">
                  <c:v>73.529527999999999</c:v>
                </c:pt>
                <c:pt idx="240">
                  <c:v>73.513580000000005</c:v>
                </c:pt>
                <c:pt idx="241">
                  <c:v>73.521500000000003</c:v>
                </c:pt>
                <c:pt idx="242">
                  <c:v>73.531940000000006</c:v>
                </c:pt>
                <c:pt idx="243">
                  <c:v>73.539878000000002</c:v>
                </c:pt>
                <c:pt idx="244">
                  <c:v>73.554224000000005</c:v>
                </c:pt>
                <c:pt idx="245">
                  <c:v>73.541533999999999</c:v>
                </c:pt>
                <c:pt idx="246">
                  <c:v>73.541821999999996</c:v>
                </c:pt>
                <c:pt idx="247">
                  <c:v>73.551164</c:v>
                </c:pt>
                <c:pt idx="248">
                  <c:v>73.560326000000003</c:v>
                </c:pt>
                <c:pt idx="249">
                  <c:v>73.557391999999993</c:v>
                </c:pt>
                <c:pt idx="250">
                  <c:v>73.554925999999995</c:v>
                </c:pt>
                <c:pt idx="251">
                  <c:v>73.559678000000005</c:v>
                </c:pt>
                <c:pt idx="252">
                  <c:v>73.576003999999998</c:v>
                </c:pt>
                <c:pt idx="253">
                  <c:v>73.572710000000001</c:v>
                </c:pt>
                <c:pt idx="254">
                  <c:v>73.583042000000006</c:v>
                </c:pt>
                <c:pt idx="255">
                  <c:v>73.586876000000004</c:v>
                </c:pt>
                <c:pt idx="256">
                  <c:v>73.578451999999999</c:v>
                </c:pt>
                <c:pt idx="257">
                  <c:v>73.578074000000001</c:v>
                </c:pt>
                <c:pt idx="258">
                  <c:v>73.588316000000006</c:v>
                </c:pt>
                <c:pt idx="259">
                  <c:v>73.585921999999997</c:v>
                </c:pt>
                <c:pt idx="260">
                  <c:v>73.608547999999999</c:v>
                </c:pt>
                <c:pt idx="261">
                  <c:v>73.615352000000001</c:v>
                </c:pt>
                <c:pt idx="262">
                  <c:v>73.604534000000001</c:v>
                </c:pt>
                <c:pt idx="263">
                  <c:v>73.614416000000006</c:v>
                </c:pt>
                <c:pt idx="264">
                  <c:v>73.606514000000004</c:v>
                </c:pt>
                <c:pt idx="265">
                  <c:v>73.610978000000003</c:v>
                </c:pt>
                <c:pt idx="266">
                  <c:v>73.631407999999993</c:v>
                </c:pt>
                <c:pt idx="267">
                  <c:v>73.639886000000004</c:v>
                </c:pt>
                <c:pt idx="268">
                  <c:v>73.644422000000006</c:v>
                </c:pt>
                <c:pt idx="269">
                  <c:v>73.664438000000004</c:v>
                </c:pt>
                <c:pt idx="270">
                  <c:v>73.653188</c:v>
                </c:pt>
                <c:pt idx="271">
                  <c:v>73.65128</c:v>
                </c:pt>
                <c:pt idx="272">
                  <c:v>73.657454000000001</c:v>
                </c:pt>
                <c:pt idx="273">
                  <c:v>73.648526000000004</c:v>
                </c:pt>
                <c:pt idx="274">
                  <c:v>73.652647999999999</c:v>
                </c:pt>
                <c:pt idx="275">
                  <c:v>73.664420000000007</c:v>
                </c:pt>
                <c:pt idx="276">
                  <c:v>73.666507999999993</c:v>
                </c:pt>
                <c:pt idx="277">
                  <c:v>73.659434000000005</c:v>
                </c:pt>
                <c:pt idx="278">
                  <c:v>73.685552000000001</c:v>
                </c:pt>
                <c:pt idx="279">
                  <c:v>73.699466000000001</c:v>
                </c:pt>
                <c:pt idx="280">
                  <c:v>73.689548000000002</c:v>
                </c:pt>
                <c:pt idx="281">
                  <c:v>73.704955999999996</c:v>
                </c:pt>
                <c:pt idx="282">
                  <c:v>73.706683999999996</c:v>
                </c:pt>
                <c:pt idx="283">
                  <c:v>73.706503999999995</c:v>
                </c:pt>
                <c:pt idx="284">
                  <c:v>73.712354000000005</c:v>
                </c:pt>
                <c:pt idx="285">
                  <c:v>73.712317999999996</c:v>
                </c:pt>
                <c:pt idx="286">
                  <c:v>73.708646000000002</c:v>
                </c:pt>
                <c:pt idx="287">
                  <c:v>73.713883999999993</c:v>
                </c:pt>
                <c:pt idx="288">
                  <c:v>73.727887999999993</c:v>
                </c:pt>
                <c:pt idx="289">
                  <c:v>73.732063999999994</c:v>
                </c:pt>
                <c:pt idx="290">
                  <c:v>73.738795999999994</c:v>
                </c:pt>
                <c:pt idx="291">
                  <c:v>73.738904000000005</c:v>
                </c:pt>
                <c:pt idx="292">
                  <c:v>73.740938</c:v>
                </c:pt>
                <c:pt idx="293">
                  <c:v>73.757480000000001</c:v>
                </c:pt>
                <c:pt idx="294">
                  <c:v>73.763221999999999</c:v>
                </c:pt>
                <c:pt idx="295">
                  <c:v>73.753609999999995</c:v>
                </c:pt>
                <c:pt idx="296">
                  <c:v>73.766192000000004</c:v>
                </c:pt>
                <c:pt idx="297">
                  <c:v>73.781959999999998</c:v>
                </c:pt>
                <c:pt idx="298">
                  <c:v>73.788601999999997</c:v>
                </c:pt>
                <c:pt idx="299">
                  <c:v>73.794128000000001</c:v>
                </c:pt>
                <c:pt idx="300">
                  <c:v>73.798627999999994</c:v>
                </c:pt>
                <c:pt idx="301">
                  <c:v>73.813046</c:v>
                </c:pt>
                <c:pt idx="302">
                  <c:v>73.810795999999996</c:v>
                </c:pt>
                <c:pt idx="303">
                  <c:v>73.807807999999994</c:v>
                </c:pt>
                <c:pt idx="304">
                  <c:v>73.821398000000002</c:v>
                </c:pt>
                <c:pt idx="305">
                  <c:v>73.824349999999995</c:v>
                </c:pt>
                <c:pt idx="306">
                  <c:v>73.825196000000005</c:v>
                </c:pt>
                <c:pt idx="307">
                  <c:v>73.841989999999996</c:v>
                </c:pt>
                <c:pt idx="308">
                  <c:v>73.853005999999993</c:v>
                </c:pt>
                <c:pt idx="309">
                  <c:v>73.848668000000004</c:v>
                </c:pt>
                <c:pt idx="310">
                  <c:v>73.861412000000001</c:v>
                </c:pt>
                <c:pt idx="311">
                  <c:v>73.867766000000003</c:v>
                </c:pt>
                <c:pt idx="312">
                  <c:v>73.867568000000006</c:v>
                </c:pt>
                <c:pt idx="313">
                  <c:v>73.865966</c:v>
                </c:pt>
                <c:pt idx="314">
                  <c:v>73.878872000000001</c:v>
                </c:pt>
                <c:pt idx="315">
                  <c:v>73.885909999999996</c:v>
                </c:pt>
                <c:pt idx="316">
                  <c:v>73.891778000000002</c:v>
                </c:pt>
                <c:pt idx="317">
                  <c:v>73.898653999999993</c:v>
                </c:pt>
                <c:pt idx="318">
                  <c:v>73.907257999999999</c:v>
                </c:pt>
                <c:pt idx="319">
                  <c:v>73.913629999999998</c:v>
                </c:pt>
                <c:pt idx="320">
                  <c:v>73.936166</c:v>
                </c:pt>
                <c:pt idx="321">
                  <c:v>73.942645999999996</c:v>
                </c:pt>
                <c:pt idx="322">
                  <c:v>73.941565999999995</c:v>
                </c:pt>
                <c:pt idx="323">
                  <c:v>73.931792000000002</c:v>
                </c:pt>
                <c:pt idx="324">
                  <c:v>73.952545999999998</c:v>
                </c:pt>
                <c:pt idx="325">
                  <c:v>73.969825999999998</c:v>
                </c:pt>
                <c:pt idx="326">
                  <c:v>73.970402000000007</c:v>
                </c:pt>
                <c:pt idx="327">
                  <c:v>73.969465999999997</c:v>
                </c:pt>
                <c:pt idx="328">
                  <c:v>73.980176</c:v>
                </c:pt>
                <c:pt idx="329">
                  <c:v>73.986620000000002</c:v>
                </c:pt>
                <c:pt idx="330">
                  <c:v>73.991767999999993</c:v>
                </c:pt>
                <c:pt idx="331">
                  <c:v>74.009066000000004</c:v>
                </c:pt>
                <c:pt idx="332">
                  <c:v>74.012845999999996</c:v>
                </c:pt>
                <c:pt idx="333">
                  <c:v>74.029910000000001</c:v>
                </c:pt>
                <c:pt idx="334">
                  <c:v>74.046667999999997</c:v>
                </c:pt>
                <c:pt idx="335">
                  <c:v>74.045929999999998</c:v>
                </c:pt>
                <c:pt idx="336">
                  <c:v>74.043248000000006</c:v>
                </c:pt>
                <c:pt idx="337">
                  <c:v>74.052391999999998</c:v>
                </c:pt>
                <c:pt idx="338">
                  <c:v>74.072659999999999</c:v>
                </c:pt>
                <c:pt idx="339">
                  <c:v>74.068898000000004</c:v>
                </c:pt>
                <c:pt idx="340">
                  <c:v>74.087959999999995</c:v>
                </c:pt>
                <c:pt idx="341">
                  <c:v>74.095411999999996</c:v>
                </c:pt>
                <c:pt idx="342">
                  <c:v>74.098652000000001</c:v>
                </c:pt>
                <c:pt idx="343">
                  <c:v>74.102125999999998</c:v>
                </c:pt>
                <c:pt idx="344">
                  <c:v>74.114149999999995</c:v>
                </c:pt>
                <c:pt idx="345">
                  <c:v>74.108552000000003</c:v>
                </c:pt>
                <c:pt idx="346">
                  <c:v>74.113574</c:v>
                </c:pt>
                <c:pt idx="347">
                  <c:v>74.151482000000001</c:v>
                </c:pt>
                <c:pt idx="348">
                  <c:v>74.151625999999993</c:v>
                </c:pt>
                <c:pt idx="349">
                  <c:v>74.153425999999996</c:v>
                </c:pt>
                <c:pt idx="350">
                  <c:v>74.164135999999999</c:v>
                </c:pt>
                <c:pt idx="351">
                  <c:v>74.183468000000005</c:v>
                </c:pt>
                <c:pt idx="352">
                  <c:v>74.171408</c:v>
                </c:pt>
                <c:pt idx="353">
                  <c:v>74.199055999999999</c:v>
                </c:pt>
                <c:pt idx="354">
                  <c:v>74.208740000000006</c:v>
                </c:pt>
                <c:pt idx="355">
                  <c:v>74.215057999999999</c:v>
                </c:pt>
                <c:pt idx="356">
                  <c:v>74.229277999999994</c:v>
                </c:pt>
                <c:pt idx="357">
                  <c:v>74.230556000000007</c:v>
                </c:pt>
                <c:pt idx="358">
                  <c:v>74.254009999999994</c:v>
                </c:pt>
                <c:pt idx="359">
                  <c:v>74.253991999999997</c:v>
                </c:pt>
                <c:pt idx="360">
                  <c:v>74.268680000000003</c:v>
                </c:pt>
                <c:pt idx="361">
                  <c:v>74.265709999999999</c:v>
                </c:pt>
                <c:pt idx="362">
                  <c:v>74.283692000000002</c:v>
                </c:pt>
                <c:pt idx="363">
                  <c:v>74.287850000000006</c:v>
                </c:pt>
                <c:pt idx="364">
                  <c:v>74.295950000000005</c:v>
                </c:pt>
                <c:pt idx="365">
                  <c:v>74.316091999999998</c:v>
                </c:pt>
                <c:pt idx="366">
                  <c:v>74.314291999999995</c:v>
                </c:pt>
                <c:pt idx="367">
                  <c:v>74.325901999999999</c:v>
                </c:pt>
                <c:pt idx="368">
                  <c:v>74.343271999999999</c:v>
                </c:pt>
                <c:pt idx="369">
                  <c:v>74.350669999999994</c:v>
                </c:pt>
                <c:pt idx="370">
                  <c:v>74.375168000000002</c:v>
                </c:pt>
                <c:pt idx="371">
                  <c:v>74.376733999999999</c:v>
                </c:pt>
                <c:pt idx="372">
                  <c:v>74.384816000000001</c:v>
                </c:pt>
                <c:pt idx="373">
                  <c:v>74.400260000000003</c:v>
                </c:pt>
                <c:pt idx="374">
                  <c:v>74.417575999999997</c:v>
                </c:pt>
                <c:pt idx="375">
                  <c:v>74.420240000000007</c:v>
                </c:pt>
                <c:pt idx="376">
                  <c:v>74.425532000000004</c:v>
                </c:pt>
                <c:pt idx="377">
                  <c:v>74.434190000000001</c:v>
                </c:pt>
                <c:pt idx="378">
                  <c:v>74.440814000000003</c:v>
                </c:pt>
                <c:pt idx="379">
                  <c:v>74.460775999999996</c:v>
                </c:pt>
                <c:pt idx="380">
                  <c:v>74.476256000000006</c:v>
                </c:pt>
                <c:pt idx="381">
                  <c:v>74.475644000000003</c:v>
                </c:pt>
                <c:pt idx="382">
                  <c:v>74.480683999999997</c:v>
                </c:pt>
                <c:pt idx="383">
                  <c:v>74.504335999999995</c:v>
                </c:pt>
                <c:pt idx="384">
                  <c:v>74.519077999999993</c:v>
                </c:pt>
                <c:pt idx="385">
                  <c:v>74.524010000000004</c:v>
                </c:pt>
                <c:pt idx="386">
                  <c:v>74.549570000000003</c:v>
                </c:pt>
                <c:pt idx="387">
                  <c:v>74.558678</c:v>
                </c:pt>
                <c:pt idx="388">
                  <c:v>74.561828000000006</c:v>
                </c:pt>
                <c:pt idx="389">
                  <c:v>74.570611999999997</c:v>
                </c:pt>
                <c:pt idx="390">
                  <c:v>74.583410000000001</c:v>
                </c:pt>
                <c:pt idx="391">
                  <c:v>74.598764000000003</c:v>
                </c:pt>
                <c:pt idx="392">
                  <c:v>74.615486000000004</c:v>
                </c:pt>
                <c:pt idx="393">
                  <c:v>74.627330000000001</c:v>
                </c:pt>
                <c:pt idx="394">
                  <c:v>74.630065999999999</c:v>
                </c:pt>
                <c:pt idx="395">
                  <c:v>74.640668000000005</c:v>
                </c:pt>
                <c:pt idx="396">
                  <c:v>74.651792</c:v>
                </c:pt>
                <c:pt idx="397">
                  <c:v>74.662105999999994</c:v>
                </c:pt>
                <c:pt idx="398">
                  <c:v>74.678539999999998</c:v>
                </c:pt>
                <c:pt idx="399">
                  <c:v>74.689160000000001</c:v>
                </c:pt>
                <c:pt idx="400">
                  <c:v>74.691013999999996</c:v>
                </c:pt>
                <c:pt idx="401">
                  <c:v>74.720588000000006</c:v>
                </c:pt>
                <c:pt idx="402">
                  <c:v>74.740892000000002</c:v>
                </c:pt>
                <c:pt idx="403">
                  <c:v>74.751512000000005</c:v>
                </c:pt>
                <c:pt idx="404">
                  <c:v>74.771563999999998</c:v>
                </c:pt>
                <c:pt idx="405">
                  <c:v>74.770358000000002</c:v>
                </c:pt>
                <c:pt idx="406">
                  <c:v>74.790409999999994</c:v>
                </c:pt>
                <c:pt idx="407">
                  <c:v>74.803424000000007</c:v>
                </c:pt>
                <c:pt idx="408">
                  <c:v>74.800777999999994</c:v>
                </c:pt>
                <c:pt idx="409">
                  <c:v>74.809994000000003</c:v>
                </c:pt>
                <c:pt idx="410">
                  <c:v>74.833916000000002</c:v>
                </c:pt>
                <c:pt idx="411">
                  <c:v>74.858773999999997</c:v>
                </c:pt>
                <c:pt idx="412">
                  <c:v>74.870906000000005</c:v>
                </c:pt>
                <c:pt idx="413">
                  <c:v>74.882624000000007</c:v>
                </c:pt>
                <c:pt idx="414">
                  <c:v>74.894990000000007</c:v>
                </c:pt>
                <c:pt idx="415">
                  <c:v>74.905124000000001</c:v>
                </c:pt>
                <c:pt idx="416">
                  <c:v>74.931638000000007</c:v>
                </c:pt>
                <c:pt idx="417">
                  <c:v>74.937380000000005</c:v>
                </c:pt>
                <c:pt idx="418">
                  <c:v>74.939989999999995</c:v>
                </c:pt>
                <c:pt idx="419">
                  <c:v>74.962202000000005</c:v>
                </c:pt>
                <c:pt idx="420">
                  <c:v>74.979680000000002</c:v>
                </c:pt>
                <c:pt idx="421">
                  <c:v>74.995106000000007</c:v>
                </c:pt>
                <c:pt idx="422">
                  <c:v>75.0137</c:v>
                </c:pt>
                <c:pt idx="423">
                  <c:v>75.030925999999994</c:v>
                </c:pt>
                <c:pt idx="424">
                  <c:v>75.030385999999993</c:v>
                </c:pt>
                <c:pt idx="425">
                  <c:v>75.045344</c:v>
                </c:pt>
                <c:pt idx="426">
                  <c:v>75.066980000000001</c:v>
                </c:pt>
                <c:pt idx="427">
                  <c:v>75.076160000000002</c:v>
                </c:pt>
                <c:pt idx="428">
                  <c:v>75.089786000000004</c:v>
                </c:pt>
                <c:pt idx="429">
                  <c:v>75.111835999999997</c:v>
                </c:pt>
                <c:pt idx="430">
                  <c:v>75.126614000000004</c:v>
                </c:pt>
                <c:pt idx="431">
                  <c:v>75.135254000000003</c:v>
                </c:pt>
                <c:pt idx="432">
                  <c:v>75.15401</c:v>
                </c:pt>
                <c:pt idx="433">
                  <c:v>75.168049999999994</c:v>
                </c:pt>
                <c:pt idx="434">
                  <c:v>75.181693999999993</c:v>
                </c:pt>
                <c:pt idx="435">
                  <c:v>75.189217999999997</c:v>
                </c:pt>
                <c:pt idx="436">
                  <c:v>75.212384</c:v>
                </c:pt>
                <c:pt idx="437">
                  <c:v>75.225127999999998</c:v>
                </c:pt>
                <c:pt idx="438">
                  <c:v>75.241544000000005</c:v>
                </c:pt>
                <c:pt idx="439">
                  <c:v>75.260065999999995</c:v>
                </c:pt>
                <c:pt idx="440">
                  <c:v>75.268184000000005</c:v>
                </c:pt>
                <c:pt idx="441">
                  <c:v>75.277292000000003</c:v>
                </c:pt>
                <c:pt idx="442">
                  <c:v>75.311456000000007</c:v>
                </c:pt>
                <c:pt idx="443">
                  <c:v>75.343783999999999</c:v>
                </c:pt>
                <c:pt idx="444">
                  <c:v>75.330355999999995</c:v>
                </c:pt>
                <c:pt idx="445">
                  <c:v>75.342811999999995</c:v>
                </c:pt>
                <c:pt idx="446">
                  <c:v>75.377570000000006</c:v>
                </c:pt>
                <c:pt idx="447">
                  <c:v>75.402032000000005</c:v>
                </c:pt>
                <c:pt idx="448">
                  <c:v>75.408565999999993</c:v>
                </c:pt>
                <c:pt idx="449">
                  <c:v>75.434144000000003</c:v>
                </c:pt>
                <c:pt idx="450">
                  <c:v>75.454285999999996</c:v>
                </c:pt>
                <c:pt idx="451">
                  <c:v>75.469352000000001</c:v>
                </c:pt>
                <c:pt idx="452">
                  <c:v>75.483698000000004</c:v>
                </c:pt>
                <c:pt idx="453">
                  <c:v>75.499771999999993</c:v>
                </c:pt>
                <c:pt idx="454">
                  <c:v>75.502796000000004</c:v>
                </c:pt>
                <c:pt idx="455">
                  <c:v>75.529274000000001</c:v>
                </c:pt>
                <c:pt idx="456">
                  <c:v>75.546968000000007</c:v>
                </c:pt>
                <c:pt idx="457">
                  <c:v>75.549595999999994</c:v>
                </c:pt>
                <c:pt idx="458">
                  <c:v>75.578342000000006</c:v>
                </c:pt>
                <c:pt idx="459">
                  <c:v>75.597493999999998</c:v>
                </c:pt>
                <c:pt idx="460">
                  <c:v>75.608474000000001</c:v>
                </c:pt>
                <c:pt idx="461">
                  <c:v>75.635041999999999</c:v>
                </c:pt>
                <c:pt idx="462">
                  <c:v>75.647893999999994</c:v>
                </c:pt>
                <c:pt idx="463">
                  <c:v>75.661484000000002</c:v>
                </c:pt>
                <c:pt idx="464">
                  <c:v>75.702631999999994</c:v>
                </c:pt>
                <c:pt idx="465">
                  <c:v>75.706034000000002</c:v>
                </c:pt>
                <c:pt idx="466">
                  <c:v>75.717842000000005</c:v>
                </c:pt>
                <c:pt idx="467">
                  <c:v>75.740234000000001</c:v>
                </c:pt>
                <c:pt idx="468">
                  <c:v>75.765343999999999</c:v>
                </c:pt>
                <c:pt idx="469">
                  <c:v>75.776342</c:v>
                </c:pt>
                <c:pt idx="470">
                  <c:v>75.809839999999994</c:v>
                </c:pt>
                <c:pt idx="471">
                  <c:v>75.813242000000002</c:v>
                </c:pt>
                <c:pt idx="472">
                  <c:v>75.822655999999995</c:v>
                </c:pt>
                <c:pt idx="473">
                  <c:v>75.838819999999998</c:v>
                </c:pt>
                <c:pt idx="474">
                  <c:v>75.880129999999994</c:v>
                </c:pt>
                <c:pt idx="475">
                  <c:v>75.891937999999996</c:v>
                </c:pt>
                <c:pt idx="476">
                  <c:v>75.904375999999999</c:v>
                </c:pt>
                <c:pt idx="477">
                  <c:v>75.936092000000002</c:v>
                </c:pt>
                <c:pt idx="478">
                  <c:v>75.953209999999999</c:v>
                </c:pt>
                <c:pt idx="479">
                  <c:v>75.984421999999995</c:v>
                </c:pt>
                <c:pt idx="480">
                  <c:v>76.001251999999994</c:v>
                </c:pt>
                <c:pt idx="481">
                  <c:v>76.009585999999999</c:v>
                </c:pt>
                <c:pt idx="482">
                  <c:v>76.031672</c:v>
                </c:pt>
                <c:pt idx="483">
                  <c:v>76.060742000000005</c:v>
                </c:pt>
                <c:pt idx="484">
                  <c:v>76.078400000000002</c:v>
                </c:pt>
                <c:pt idx="485">
                  <c:v>76.095374000000007</c:v>
                </c:pt>
                <c:pt idx="486">
                  <c:v>76.119224000000003</c:v>
                </c:pt>
                <c:pt idx="487">
                  <c:v>76.132850000000005</c:v>
                </c:pt>
                <c:pt idx="488">
                  <c:v>76.154576000000006</c:v>
                </c:pt>
                <c:pt idx="489">
                  <c:v>76.174232000000003</c:v>
                </c:pt>
                <c:pt idx="490">
                  <c:v>76.195183999999998</c:v>
                </c:pt>
                <c:pt idx="491">
                  <c:v>76.229725999999999</c:v>
                </c:pt>
                <c:pt idx="492">
                  <c:v>76.234567999999996</c:v>
                </c:pt>
                <c:pt idx="493">
                  <c:v>76.258651999999998</c:v>
                </c:pt>
                <c:pt idx="494">
                  <c:v>76.290080000000003</c:v>
                </c:pt>
                <c:pt idx="495">
                  <c:v>76.306873999999993</c:v>
                </c:pt>
                <c:pt idx="496">
                  <c:v>76.325971999999993</c:v>
                </c:pt>
                <c:pt idx="497">
                  <c:v>76.341055999999995</c:v>
                </c:pt>
                <c:pt idx="498">
                  <c:v>76.359487999999999</c:v>
                </c:pt>
                <c:pt idx="499">
                  <c:v>76.392014000000003</c:v>
                </c:pt>
                <c:pt idx="500">
                  <c:v>76.405495999999999</c:v>
                </c:pt>
                <c:pt idx="501">
                  <c:v>76.440991999999994</c:v>
                </c:pt>
                <c:pt idx="502">
                  <c:v>76.453069999999997</c:v>
                </c:pt>
                <c:pt idx="503">
                  <c:v>76.481942000000004</c:v>
                </c:pt>
                <c:pt idx="504">
                  <c:v>76.517887999999999</c:v>
                </c:pt>
                <c:pt idx="505">
                  <c:v>76.533727999999996</c:v>
                </c:pt>
                <c:pt idx="506">
                  <c:v>76.536373999999995</c:v>
                </c:pt>
                <c:pt idx="507">
                  <c:v>76.561214000000007</c:v>
                </c:pt>
                <c:pt idx="508">
                  <c:v>76.606430000000003</c:v>
                </c:pt>
                <c:pt idx="509">
                  <c:v>76.636796000000004</c:v>
                </c:pt>
                <c:pt idx="510">
                  <c:v>76.666225999999995</c:v>
                </c:pt>
                <c:pt idx="511">
                  <c:v>76.664839999999998</c:v>
                </c:pt>
                <c:pt idx="512">
                  <c:v>76.697384</c:v>
                </c:pt>
                <c:pt idx="513">
                  <c:v>76.749493999999999</c:v>
                </c:pt>
                <c:pt idx="514">
                  <c:v>76.788572000000002</c:v>
                </c:pt>
                <c:pt idx="515">
                  <c:v>76.809938000000002</c:v>
                </c:pt>
                <c:pt idx="516">
                  <c:v>76.8245</c:v>
                </c:pt>
                <c:pt idx="517">
                  <c:v>76.872668000000004</c:v>
                </c:pt>
                <c:pt idx="518">
                  <c:v>76.985653999999997</c:v>
                </c:pt>
                <c:pt idx="519">
                  <c:v>77.132660000000001</c:v>
                </c:pt>
                <c:pt idx="520">
                  <c:v>77.246635999999995</c:v>
                </c:pt>
                <c:pt idx="521">
                  <c:v>77.355643999999998</c:v>
                </c:pt>
                <c:pt idx="522">
                  <c:v>77.467622000000006</c:v>
                </c:pt>
                <c:pt idx="523">
                  <c:v>77.577044000000001</c:v>
                </c:pt>
                <c:pt idx="524">
                  <c:v>77.701766000000006</c:v>
                </c:pt>
                <c:pt idx="525">
                  <c:v>77.811475999999999</c:v>
                </c:pt>
                <c:pt idx="526">
                  <c:v>77.918971999999997</c:v>
                </c:pt>
                <c:pt idx="527">
                  <c:v>78.041426000000001</c:v>
                </c:pt>
                <c:pt idx="528">
                  <c:v>78.148777999999993</c:v>
                </c:pt>
                <c:pt idx="529">
                  <c:v>78.228391999999999</c:v>
                </c:pt>
                <c:pt idx="530">
                  <c:v>78.314738000000006</c:v>
                </c:pt>
                <c:pt idx="531">
                  <c:v>78.402614</c:v>
                </c:pt>
                <c:pt idx="532">
                  <c:v>78.484694000000005</c:v>
                </c:pt>
                <c:pt idx="533">
                  <c:v>78.566233999999994</c:v>
                </c:pt>
                <c:pt idx="534">
                  <c:v>78.624932000000001</c:v>
                </c:pt>
                <c:pt idx="535">
                  <c:v>78.671570000000003</c:v>
                </c:pt>
                <c:pt idx="536">
                  <c:v>78.743930000000006</c:v>
                </c:pt>
                <c:pt idx="537">
                  <c:v>78.805580000000006</c:v>
                </c:pt>
                <c:pt idx="538">
                  <c:v>78.860677999999993</c:v>
                </c:pt>
                <c:pt idx="539">
                  <c:v>78.909835999999999</c:v>
                </c:pt>
                <c:pt idx="540">
                  <c:v>78.981548000000004</c:v>
                </c:pt>
                <c:pt idx="541">
                  <c:v>79.025503999999998</c:v>
                </c:pt>
                <c:pt idx="542">
                  <c:v>79.062098000000006</c:v>
                </c:pt>
                <c:pt idx="543">
                  <c:v>79.105639999999994</c:v>
                </c:pt>
                <c:pt idx="544">
                  <c:v>79.163113999999993</c:v>
                </c:pt>
                <c:pt idx="545">
                  <c:v>79.219003999999998</c:v>
                </c:pt>
                <c:pt idx="546">
                  <c:v>79.245211999999995</c:v>
                </c:pt>
                <c:pt idx="547">
                  <c:v>79.275505999999993</c:v>
                </c:pt>
                <c:pt idx="548">
                  <c:v>79.330892000000006</c:v>
                </c:pt>
                <c:pt idx="549">
                  <c:v>79.389356000000006</c:v>
                </c:pt>
                <c:pt idx="550">
                  <c:v>79.421918000000005</c:v>
                </c:pt>
                <c:pt idx="551">
                  <c:v>79.461157999999998</c:v>
                </c:pt>
                <c:pt idx="552">
                  <c:v>79.493881999999999</c:v>
                </c:pt>
                <c:pt idx="553">
                  <c:v>79.541690000000003</c:v>
                </c:pt>
                <c:pt idx="554">
                  <c:v>79.595330000000004</c:v>
                </c:pt>
                <c:pt idx="555">
                  <c:v>79.645927999999998</c:v>
                </c:pt>
                <c:pt idx="556">
                  <c:v>79.674170000000004</c:v>
                </c:pt>
                <c:pt idx="557">
                  <c:v>79.711591999999996</c:v>
                </c:pt>
                <c:pt idx="558">
                  <c:v>79.744135999999997</c:v>
                </c:pt>
                <c:pt idx="559">
                  <c:v>79.779002000000006</c:v>
                </c:pt>
                <c:pt idx="560">
                  <c:v>79.811744000000004</c:v>
                </c:pt>
                <c:pt idx="561">
                  <c:v>79.846879999999999</c:v>
                </c:pt>
                <c:pt idx="562">
                  <c:v>79.879261999999997</c:v>
                </c:pt>
                <c:pt idx="563">
                  <c:v>79.912651999999994</c:v>
                </c:pt>
                <c:pt idx="564">
                  <c:v>79.936465999999996</c:v>
                </c:pt>
                <c:pt idx="565">
                  <c:v>79.974428000000003</c:v>
                </c:pt>
                <c:pt idx="566">
                  <c:v>80.017268000000001</c:v>
                </c:pt>
                <c:pt idx="567">
                  <c:v>80.055428000000006</c:v>
                </c:pt>
                <c:pt idx="568">
                  <c:v>80.077963999999994</c:v>
                </c:pt>
                <c:pt idx="569">
                  <c:v>80.106403999999998</c:v>
                </c:pt>
                <c:pt idx="570">
                  <c:v>80.129065999999995</c:v>
                </c:pt>
                <c:pt idx="571">
                  <c:v>80.170124000000001</c:v>
                </c:pt>
                <c:pt idx="572">
                  <c:v>80.210120000000003</c:v>
                </c:pt>
                <c:pt idx="573">
                  <c:v>80.242682000000002</c:v>
                </c:pt>
                <c:pt idx="574">
                  <c:v>80.279095999999996</c:v>
                </c:pt>
                <c:pt idx="575">
                  <c:v>80.327839999999995</c:v>
                </c:pt>
                <c:pt idx="576">
                  <c:v>80.357900000000001</c:v>
                </c:pt>
                <c:pt idx="577">
                  <c:v>80.389166000000003</c:v>
                </c:pt>
                <c:pt idx="578">
                  <c:v>80.423491999999996</c:v>
                </c:pt>
                <c:pt idx="579">
                  <c:v>80.453012000000001</c:v>
                </c:pt>
                <c:pt idx="580">
                  <c:v>80.472577999999999</c:v>
                </c:pt>
                <c:pt idx="581">
                  <c:v>80.526812000000007</c:v>
                </c:pt>
                <c:pt idx="582">
                  <c:v>80.570713999999995</c:v>
                </c:pt>
                <c:pt idx="583">
                  <c:v>80.600468000000006</c:v>
                </c:pt>
                <c:pt idx="584">
                  <c:v>80.626784000000001</c:v>
                </c:pt>
                <c:pt idx="585">
                  <c:v>80.665357999999998</c:v>
                </c:pt>
                <c:pt idx="586">
                  <c:v>80.710232000000005</c:v>
                </c:pt>
                <c:pt idx="587">
                  <c:v>80.737465999999998</c:v>
                </c:pt>
                <c:pt idx="588">
                  <c:v>80.763350000000003</c:v>
                </c:pt>
                <c:pt idx="589">
                  <c:v>80.811896000000004</c:v>
                </c:pt>
                <c:pt idx="590">
                  <c:v>80.860802000000007</c:v>
                </c:pt>
                <c:pt idx="591">
                  <c:v>80.881591999999998</c:v>
                </c:pt>
                <c:pt idx="592">
                  <c:v>80.918834000000004</c:v>
                </c:pt>
                <c:pt idx="593">
                  <c:v>80.967146</c:v>
                </c:pt>
                <c:pt idx="594">
                  <c:v>80.996018000000007</c:v>
                </c:pt>
                <c:pt idx="595">
                  <c:v>81.033835999999994</c:v>
                </c:pt>
                <c:pt idx="596">
                  <c:v>81.079285999999996</c:v>
                </c:pt>
                <c:pt idx="597">
                  <c:v>81.113035999999994</c:v>
                </c:pt>
                <c:pt idx="598">
                  <c:v>81.153896000000003</c:v>
                </c:pt>
                <c:pt idx="599">
                  <c:v>81.187573999999998</c:v>
                </c:pt>
                <c:pt idx="600">
                  <c:v>81.236497999999997</c:v>
                </c:pt>
                <c:pt idx="601">
                  <c:v>81.262544000000005</c:v>
                </c:pt>
                <c:pt idx="602">
                  <c:v>81.297607999999997</c:v>
                </c:pt>
                <c:pt idx="603">
                  <c:v>81.346369999999993</c:v>
                </c:pt>
                <c:pt idx="604">
                  <c:v>81.375907999999995</c:v>
                </c:pt>
                <c:pt idx="605">
                  <c:v>81.411944000000005</c:v>
                </c:pt>
                <c:pt idx="606">
                  <c:v>81.456890000000001</c:v>
                </c:pt>
                <c:pt idx="607">
                  <c:v>81.490262000000001</c:v>
                </c:pt>
                <c:pt idx="608">
                  <c:v>81.525074000000004</c:v>
                </c:pt>
                <c:pt idx="609">
                  <c:v>81.575779999999995</c:v>
                </c:pt>
                <c:pt idx="610">
                  <c:v>81.612572</c:v>
                </c:pt>
                <c:pt idx="611">
                  <c:v>81.647437999999994</c:v>
                </c:pt>
                <c:pt idx="612">
                  <c:v>81.680719999999994</c:v>
                </c:pt>
                <c:pt idx="613">
                  <c:v>81.724298000000005</c:v>
                </c:pt>
                <c:pt idx="614">
                  <c:v>81.781357999999997</c:v>
                </c:pt>
                <c:pt idx="615">
                  <c:v>81.794876000000002</c:v>
                </c:pt>
                <c:pt idx="616">
                  <c:v>81.839354</c:v>
                </c:pt>
                <c:pt idx="617">
                  <c:v>81.893101999999999</c:v>
                </c:pt>
                <c:pt idx="618">
                  <c:v>81.921434000000005</c:v>
                </c:pt>
                <c:pt idx="619">
                  <c:v>81.951818000000003</c:v>
                </c:pt>
                <c:pt idx="620">
                  <c:v>81.991435999999993</c:v>
                </c:pt>
                <c:pt idx="621">
                  <c:v>82.035464000000005</c:v>
                </c:pt>
                <c:pt idx="622">
                  <c:v>82.081220000000002</c:v>
                </c:pt>
                <c:pt idx="623">
                  <c:v>82.119308000000004</c:v>
                </c:pt>
                <c:pt idx="624">
                  <c:v>82.165226000000004</c:v>
                </c:pt>
                <c:pt idx="625">
                  <c:v>82.208731999999998</c:v>
                </c:pt>
                <c:pt idx="626">
                  <c:v>82.251373999999998</c:v>
                </c:pt>
                <c:pt idx="627">
                  <c:v>82.284458000000001</c:v>
                </c:pt>
                <c:pt idx="628">
                  <c:v>82.327873999999994</c:v>
                </c:pt>
                <c:pt idx="629">
                  <c:v>82.359949999999998</c:v>
                </c:pt>
                <c:pt idx="630">
                  <c:v>82.399513999999996</c:v>
                </c:pt>
                <c:pt idx="631">
                  <c:v>82.450490000000002</c:v>
                </c:pt>
                <c:pt idx="632">
                  <c:v>82.497200000000007</c:v>
                </c:pt>
                <c:pt idx="633">
                  <c:v>82.542434</c:v>
                </c:pt>
                <c:pt idx="634">
                  <c:v>82.576471999999995</c:v>
                </c:pt>
                <c:pt idx="635">
                  <c:v>82.610960000000006</c:v>
                </c:pt>
                <c:pt idx="636">
                  <c:v>82.660117999999997</c:v>
                </c:pt>
                <c:pt idx="637">
                  <c:v>82.695092000000002</c:v>
                </c:pt>
                <c:pt idx="638">
                  <c:v>82.741478000000001</c:v>
                </c:pt>
                <c:pt idx="639">
                  <c:v>82.799077999999994</c:v>
                </c:pt>
                <c:pt idx="640">
                  <c:v>82.839128000000002</c:v>
                </c:pt>
                <c:pt idx="641">
                  <c:v>82.87115</c:v>
                </c:pt>
                <c:pt idx="642">
                  <c:v>82.900508000000002</c:v>
                </c:pt>
                <c:pt idx="643">
                  <c:v>82.94126</c:v>
                </c:pt>
                <c:pt idx="644">
                  <c:v>82.994414000000006</c:v>
                </c:pt>
                <c:pt idx="645">
                  <c:v>83.038442000000003</c:v>
                </c:pt>
                <c:pt idx="646">
                  <c:v>83.081209999999999</c:v>
                </c:pt>
                <c:pt idx="647">
                  <c:v>83.138683999999998</c:v>
                </c:pt>
                <c:pt idx="648">
                  <c:v>83.188022000000004</c:v>
                </c:pt>
                <c:pt idx="649">
                  <c:v>83.218190000000007</c:v>
                </c:pt>
                <c:pt idx="650">
                  <c:v>83.263334</c:v>
                </c:pt>
                <c:pt idx="651">
                  <c:v>83.299784000000002</c:v>
                </c:pt>
                <c:pt idx="652">
                  <c:v>83.348203999999996</c:v>
                </c:pt>
                <c:pt idx="653">
                  <c:v>83.392808000000002</c:v>
                </c:pt>
                <c:pt idx="654">
                  <c:v>83.44247</c:v>
                </c:pt>
                <c:pt idx="655">
                  <c:v>83.476957999999996</c:v>
                </c:pt>
                <c:pt idx="656">
                  <c:v>83.521237999999997</c:v>
                </c:pt>
                <c:pt idx="657">
                  <c:v>83.598727999999994</c:v>
                </c:pt>
                <c:pt idx="658">
                  <c:v>83.630696</c:v>
                </c:pt>
                <c:pt idx="659">
                  <c:v>83.666371999999996</c:v>
                </c:pt>
                <c:pt idx="660">
                  <c:v>83.718320000000006</c:v>
                </c:pt>
                <c:pt idx="661">
                  <c:v>83.76755</c:v>
                </c:pt>
                <c:pt idx="662">
                  <c:v>83.808014</c:v>
                </c:pt>
                <c:pt idx="663">
                  <c:v>83.853031999999999</c:v>
                </c:pt>
                <c:pt idx="664">
                  <c:v>83.894468000000003</c:v>
                </c:pt>
                <c:pt idx="665">
                  <c:v>83.946523999999997</c:v>
                </c:pt>
                <c:pt idx="666">
                  <c:v>84.000056000000001</c:v>
                </c:pt>
                <c:pt idx="667">
                  <c:v>84.042841999999993</c:v>
                </c:pt>
                <c:pt idx="668">
                  <c:v>84.086042000000006</c:v>
                </c:pt>
                <c:pt idx="669">
                  <c:v>84.121448000000001</c:v>
                </c:pt>
                <c:pt idx="670">
                  <c:v>84.18065</c:v>
                </c:pt>
                <c:pt idx="671">
                  <c:v>84.234703999999994</c:v>
                </c:pt>
                <c:pt idx="672">
                  <c:v>84.297452000000007</c:v>
                </c:pt>
                <c:pt idx="673">
                  <c:v>84.333901999999995</c:v>
                </c:pt>
                <c:pt idx="674">
                  <c:v>84.381529999999998</c:v>
                </c:pt>
                <c:pt idx="675">
                  <c:v>84.402553999999995</c:v>
                </c:pt>
                <c:pt idx="676">
                  <c:v>84.449498000000006</c:v>
                </c:pt>
                <c:pt idx="677">
                  <c:v>84.529454000000001</c:v>
                </c:pt>
                <c:pt idx="678">
                  <c:v>84.573409999999996</c:v>
                </c:pt>
                <c:pt idx="679">
                  <c:v>84.621775999999997</c:v>
                </c:pt>
                <c:pt idx="680">
                  <c:v>84.659683999999999</c:v>
                </c:pt>
                <c:pt idx="681">
                  <c:v>84.695449999999994</c:v>
                </c:pt>
                <c:pt idx="682">
                  <c:v>84.750944000000004</c:v>
                </c:pt>
                <c:pt idx="683">
                  <c:v>84.815383999999995</c:v>
                </c:pt>
                <c:pt idx="684">
                  <c:v>84.853471999999996</c:v>
                </c:pt>
                <c:pt idx="685">
                  <c:v>84.898759999999996</c:v>
                </c:pt>
                <c:pt idx="686">
                  <c:v>84.953425999999993</c:v>
                </c:pt>
                <c:pt idx="687">
                  <c:v>84.992990000000006</c:v>
                </c:pt>
                <c:pt idx="688">
                  <c:v>85.046899999999994</c:v>
                </c:pt>
                <c:pt idx="689">
                  <c:v>85.099964</c:v>
                </c:pt>
                <c:pt idx="690">
                  <c:v>85.148707999999999</c:v>
                </c:pt>
                <c:pt idx="691">
                  <c:v>85.198334000000003</c:v>
                </c:pt>
                <c:pt idx="692">
                  <c:v>85.234514000000004</c:v>
                </c:pt>
                <c:pt idx="693">
                  <c:v>85.309718000000004</c:v>
                </c:pt>
                <c:pt idx="694">
                  <c:v>85.347859999999997</c:v>
                </c:pt>
                <c:pt idx="695">
                  <c:v>85.400816000000006</c:v>
                </c:pt>
                <c:pt idx="696">
                  <c:v>85.457588000000001</c:v>
                </c:pt>
                <c:pt idx="697">
                  <c:v>85.506602000000001</c:v>
                </c:pt>
                <c:pt idx="698">
                  <c:v>85.553762000000006</c:v>
                </c:pt>
                <c:pt idx="699">
                  <c:v>85.615790000000004</c:v>
                </c:pt>
                <c:pt idx="700">
                  <c:v>85.653499999999994</c:v>
                </c:pt>
                <c:pt idx="701">
                  <c:v>85.699094000000002</c:v>
                </c:pt>
                <c:pt idx="702">
                  <c:v>85.761122</c:v>
                </c:pt>
                <c:pt idx="703">
                  <c:v>85.824247999999997</c:v>
                </c:pt>
                <c:pt idx="704">
                  <c:v>85.872631999999996</c:v>
                </c:pt>
                <c:pt idx="705">
                  <c:v>85.913060000000002</c:v>
                </c:pt>
                <c:pt idx="706">
                  <c:v>85.972604000000004</c:v>
                </c:pt>
                <c:pt idx="707">
                  <c:v>86.038591999999994</c:v>
                </c:pt>
                <c:pt idx="708">
                  <c:v>86.092448000000005</c:v>
                </c:pt>
                <c:pt idx="709">
                  <c:v>86.151613999999995</c:v>
                </c:pt>
                <c:pt idx="710">
                  <c:v>86.201239999999999</c:v>
                </c:pt>
                <c:pt idx="711">
                  <c:v>86.254519999999999</c:v>
                </c:pt>
                <c:pt idx="712">
                  <c:v>86.305964000000003</c:v>
                </c:pt>
                <c:pt idx="713">
                  <c:v>86.354600000000005</c:v>
                </c:pt>
                <c:pt idx="714">
                  <c:v>86.397908000000001</c:v>
                </c:pt>
                <c:pt idx="715">
                  <c:v>86.466217999999998</c:v>
                </c:pt>
                <c:pt idx="716">
                  <c:v>86.522773999999998</c:v>
                </c:pt>
                <c:pt idx="717">
                  <c:v>86.585071999999997</c:v>
                </c:pt>
                <c:pt idx="718">
                  <c:v>86.631169999999997</c:v>
                </c:pt>
                <c:pt idx="719">
                  <c:v>86.698598000000004</c:v>
                </c:pt>
                <c:pt idx="720">
                  <c:v>86.756234000000006</c:v>
                </c:pt>
                <c:pt idx="721">
                  <c:v>86.820638000000002</c:v>
                </c:pt>
                <c:pt idx="722">
                  <c:v>86.868967999999995</c:v>
                </c:pt>
                <c:pt idx="723">
                  <c:v>86.918161999999995</c:v>
                </c:pt>
                <c:pt idx="724">
                  <c:v>86.979541999999995</c:v>
                </c:pt>
                <c:pt idx="725">
                  <c:v>87.039643999999996</c:v>
                </c:pt>
                <c:pt idx="726">
                  <c:v>87.106819999999999</c:v>
                </c:pt>
                <c:pt idx="727">
                  <c:v>87.155816000000002</c:v>
                </c:pt>
                <c:pt idx="728">
                  <c:v>87.206395999999998</c:v>
                </c:pt>
                <c:pt idx="729">
                  <c:v>87.272509999999997</c:v>
                </c:pt>
                <c:pt idx="730">
                  <c:v>87.321398000000002</c:v>
                </c:pt>
                <c:pt idx="731">
                  <c:v>87.387187999999995</c:v>
                </c:pt>
                <c:pt idx="732">
                  <c:v>87.454111999999995</c:v>
                </c:pt>
                <c:pt idx="733">
                  <c:v>87.506510000000006</c:v>
                </c:pt>
                <c:pt idx="734">
                  <c:v>87.569888000000006</c:v>
                </c:pt>
                <c:pt idx="735">
                  <c:v>87.629630000000006</c:v>
                </c:pt>
                <c:pt idx="736">
                  <c:v>87.677366000000006</c:v>
                </c:pt>
                <c:pt idx="737">
                  <c:v>87.741373999999993</c:v>
                </c:pt>
                <c:pt idx="738">
                  <c:v>87.815156000000002</c:v>
                </c:pt>
                <c:pt idx="739">
                  <c:v>87.871405999999993</c:v>
                </c:pt>
                <c:pt idx="740">
                  <c:v>87.922759999999997</c:v>
                </c:pt>
                <c:pt idx="741">
                  <c:v>87.985814000000005</c:v>
                </c:pt>
                <c:pt idx="742">
                  <c:v>88.052251999999996</c:v>
                </c:pt>
                <c:pt idx="743">
                  <c:v>88.116079999999997</c:v>
                </c:pt>
                <c:pt idx="744">
                  <c:v>88.182265999999998</c:v>
                </c:pt>
                <c:pt idx="745">
                  <c:v>88.230146000000005</c:v>
                </c:pt>
                <c:pt idx="746">
                  <c:v>88.301137999999995</c:v>
                </c:pt>
                <c:pt idx="747">
                  <c:v>88.375118000000001</c:v>
                </c:pt>
                <c:pt idx="748">
                  <c:v>88.422944000000001</c:v>
                </c:pt>
                <c:pt idx="749">
                  <c:v>88.485187999999994</c:v>
                </c:pt>
                <c:pt idx="750">
                  <c:v>88.542175999999998</c:v>
                </c:pt>
                <c:pt idx="751">
                  <c:v>88.607408000000007</c:v>
                </c:pt>
                <c:pt idx="752">
                  <c:v>88.678724000000003</c:v>
                </c:pt>
                <c:pt idx="753">
                  <c:v>88.743955999999997</c:v>
                </c:pt>
                <c:pt idx="754">
                  <c:v>88.805480000000003</c:v>
                </c:pt>
                <c:pt idx="755">
                  <c:v>88.868948000000003</c:v>
                </c:pt>
                <c:pt idx="756">
                  <c:v>88.926674000000006</c:v>
                </c:pt>
                <c:pt idx="757">
                  <c:v>88.996189999999999</c:v>
                </c:pt>
                <c:pt idx="758">
                  <c:v>89.070331999999993</c:v>
                </c:pt>
                <c:pt idx="759">
                  <c:v>89.121343999999993</c:v>
                </c:pt>
                <c:pt idx="760">
                  <c:v>89.186989999999994</c:v>
                </c:pt>
                <c:pt idx="761">
                  <c:v>89.261132000000003</c:v>
                </c:pt>
                <c:pt idx="762">
                  <c:v>89.317831999999996</c:v>
                </c:pt>
                <c:pt idx="763">
                  <c:v>89.384450000000001</c:v>
                </c:pt>
                <c:pt idx="764">
                  <c:v>89.457800000000006</c:v>
                </c:pt>
                <c:pt idx="765">
                  <c:v>89.543623999999994</c:v>
                </c:pt>
                <c:pt idx="766">
                  <c:v>89.599766000000002</c:v>
                </c:pt>
                <c:pt idx="767">
                  <c:v>89.657708</c:v>
                </c:pt>
                <c:pt idx="768">
                  <c:v>89.717342000000002</c:v>
                </c:pt>
                <c:pt idx="769">
                  <c:v>89.782285999999999</c:v>
                </c:pt>
                <c:pt idx="770">
                  <c:v>89.867840000000001</c:v>
                </c:pt>
                <c:pt idx="771">
                  <c:v>89.939228</c:v>
                </c:pt>
                <c:pt idx="772">
                  <c:v>90.000985999999997</c:v>
                </c:pt>
                <c:pt idx="773">
                  <c:v>90.070483999999993</c:v>
                </c:pt>
                <c:pt idx="774">
                  <c:v>90.142358000000002</c:v>
                </c:pt>
                <c:pt idx="775">
                  <c:v>90.205501999999996</c:v>
                </c:pt>
                <c:pt idx="776">
                  <c:v>90.283783999999997</c:v>
                </c:pt>
                <c:pt idx="777">
                  <c:v>90.354181999999994</c:v>
                </c:pt>
                <c:pt idx="778">
                  <c:v>90.416228000000004</c:v>
                </c:pt>
                <c:pt idx="779">
                  <c:v>90.490927999999997</c:v>
                </c:pt>
                <c:pt idx="780">
                  <c:v>90.570632000000003</c:v>
                </c:pt>
                <c:pt idx="781">
                  <c:v>90.632462000000004</c:v>
                </c:pt>
                <c:pt idx="782">
                  <c:v>90.706586000000001</c:v>
                </c:pt>
                <c:pt idx="783">
                  <c:v>90.783608000000001</c:v>
                </c:pt>
                <c:pt idx="784">
                  <c:v>90.849289999999996</c:v>
                </c:pt>
                <c:pt idx="785">
                  <c:v>90.934070000000006</c:v>
                </c:pt>
                <c:pt idx="786">
                  <c:v>91.003063999999995</c:v>
                </c:pt>
                <c:pt idx="787">
                  <c:v>91.061167999999995</c:v>
                </c:pt>
                <c:pt idx="788">
                  <c:v>91.140422000000001</c:v>
                </c:pt>
                <c:pt idx="789">
                  <c:v>91.230637999999999</c:v>
                </c:pt>
                <c:pt idx="790">
                  <c:v>91.295240000000007</c:v>
                </c:pt>
                <c:pt idx="791">
                  <c:v>91.965739999999997</c:v>
                </c:pt>
                <c:pt idx="792">
                  <c:v>93.826633999999999</c:v>
                </c:pt>
                <c:pt idx="793">
                  <c:v>95.572922000000005</c:v>
                </c:pt>
                <c:pt idx="794">
                  <c:v>96.543464</c:v>
                </c:pt>
                <c:pt idx="795">
                  <c:v>96.935233999999994</c:v>
                </c:pt>
                <c:pt idx="796">
                  <c:v>97.023685999999998</c:v>
                </c:pt>
                <c:pt idx="797">
                  <c:v>96.963025999999999</c:v>
                </c:pt>
                <c:pt idx="798">
                  <c:v>96.838700000000003</c:v>
                </c:pt>
                <c:pt idx="799">
                  <c:v>96.711331999999999</c:v>
                </c:pt>
                <c:pt idx="800">
                  <c:v>96.584503999999995</c:v>
                </c:pt>
                <c:pt idx="801">
                  <c:v>96.500299999999996</c:v>
                </c:pt>
                <c:pt idx="802">
                  <c:v>96.438829999999996</c:v>
                </c:pt>
                <c:pt idx="803">
                  <c:v>96.400220000000004</c:v>
                </c:pt>
                <c:pt idx="804">
                  <c:v>96.376514</c:v>
                </c:pt>
                <c:pt idx="805">
                  <c:v>96.372050000000002</c:v>
                </c:pt>
                <c:pt idx="806">
                  <c:v>96.380492000000004</c:v>
                </c:pt>
                <c:pt idx="807">
                  <c:v>96.409813999999997</c:v>
                </c:pt>
                <c:pt idx="808">
                  <c:v>96.431306000000006</c:v>
                </c:pt>
                <c:pt idx="809">
                  <c:v>96.464228000000006</c:v>
                </c:pt>
                <c:pt idx="810">
                  <c:v>96.524006</c:v>
                </c:pt>
                <c:pt idx="811">
                  <c:v>96.5642</c:v>
                </c:pt>
                <c:pt idx="812">
                  <c:v>96.628621999999993</c:v>
                </c:pt>
                <c:pt idx="813">
                  <c:v>96.695042000000001</c:v>
                </c:pt>
                <c:pt idx="814">
                  <c:v>96.763604000000001</c:v>
                </c:pt>
                <c:pt idx="815">
                  <c:v>96.812168</c:v>
                </c:pt>
                <c:pt idx="816">
                  <c:v>96.866383999999996</c:v>
                </c:pt>
                <c:pt idx="817">
                  <c:v>96.946303999999998</c:v>
                </c:pt>
                <c:pt idx="818">
                  <c:v>97.031677999999999</c:v>
                </c:pt>
                <c:pt idx="819">
                  <c:v>97.085713999999996</c:v>
                </c:pt>
                <c:pt idx="820">
                  <c:v>97.149289999999993</c:v>
                </c:pt>
                <c:pt idx="821">
                  <c:v>97.211876000000004</c:v>
                </c:pt>
                <c:pt idx="822">
                  <c:v>97.279951999999994</c:v>
                </c:pt>
                <c:pt idx="823">
                  <c:v>97.340828000000002</c:v>
                </c:pt>
                <c:pt idx="824">
                  <c:v>97.427083999999994</c:v>
                </c:pt>
                <c:pt idx="825">
                  <c:v>97.501279999999994</c:v>
                </c:pt>
                <c:pt idx="826">
                  <c:v>97.574864000000005</c:v>
                </c:pt>
                <c:pt idx="827">
                  <c:v>97.635452000000001</c:v>
                </c:pt>
                <c:pt idx="828">
                  <c:v>97.714219999999997</c:v>
                </c:pt>
                <c:pt idx="829">
                  <c:v>97.793617999999995</c:v>
                </c:pt>
                <c:pt idx="830">
                  <c:v>97.859318000000002</c:v>
                </c:pt>
                <c:pt idx="831">
                  <c:v>97.917007999999996</c:v>
                </c:pt>
                <c:pt idx="832">
                  <c:v>98.002651999999998</c:v>
                </c:pt>
                <c:pt idx="833">
                  <c:v>98.075156000000007</c:v>
                </c:pt>
                <c:pt idx="834">
                  <c:v>98.150666000000001</c:v>
                </c:pt>
                <c:pt idx="835">
                  <c:v>98.235895999999997</c:v>
                </c:pt>
                <c:pt idx="836">
                  <c:v>98.300551999999996</c:v>
                </c:pt>
                <c:pt idx="837">
                  <c:v>98.386448000000001</c:v>
                </c:pt>
                <c:pt idx="838">
                  <c:v>98.481127999999998</c:v>
                </c:pt>
                <c:pt idx="839">
                  <c:v>98.541104000000004</c:v>
                </c:pt>
                <c:pt idx="840">
                  <c:v>98.623075999999998</c:v>
                </c:pt>
                <c:pt idx="841">
                  <c:v>98.690647999999996</c:v>
                </c:pt>
                <c:pt idx="842">
                  <c:v>98.776274000000001</c:v>
                </c:pt>
                <c:pt idx="843">
                  <c:v>98.859650000000002</c:v>
                </c:pt>
                <c:pt idx="844">
                  <c:v>98.926717999999994</c:v>
                </c:pt>
                <c:pt idx="845">
                  <c:v>99.015097999999995</c:v>
                </c:pt>
                <c:pt idx="846">
                  <c:v>99.108986000000002</c:v>
                </c:pt>
                <c:pt idx="847">
                  <c:v>99.187501999999995</c:v>
                </c:pt>
                <c:pt idx="848">
                  <c:v>99.268987999999993</c:v>
                </c:pt>
                <c:pt idx="849">
                  <c:v>99.357746000000006</c:v>
                </c:pt>
                <c:pt idx="850">
                  <c:v>99.441085999999999</c:v>
                </c:pt>
                <c:pt idx="851">
                  <c:v>99.533569999999997</c:v>
                </c:pt>
                <c:pt idx="852">
                  <c:v>99.629114000000001</c:v>
                </c:pt>
                <c:pt idx="853">
                  <c:v>99.722858000000002</c:v>
                </c:pt>
                <c:pt idx="854">
                  <c:v>99.813649999999996</c:v>
                </c:pt>
                <c:pt idx="855">
                  <c:v>99.898753999999997</c:v>
                </c:pt>
                <c:pt idx="856">
                  <c:v>99.984415999999996</c:v>
                </c:pt>
                <c:pt idx="857">
                  <c:v>100.07954599999999</c:v>
                </c:pt>
                <c:pt idx="858">
                  <c:v>100.15782799999999</c:v>
                </c:pt>
                <c:pt idx="859">
                  <c:v>100.25294</c:v>
                </c:pt>
                <c:pt idx="860">
                  <c:v>100.36281200000001</c:v>
                </c:pt>
                <c:pt idx="861">
                  <c:v>100.46894</c:v>
                </c:pt>
                <c:pt idx="862">
                  <c:v>100.56320599999999</c:v>
                </c:pt>
                <c:pt idx="863">
                  <c:v>100.68206000000001</c:v>
                </c:pt>
                <c:pt idx="864">
                  <c:v>100.80435199999999</c:v>
                </c:pt>
                <c:pt idx="865">
                  <c:v>100.914494</c:v>
                </c:pt>
                <c:pt idx="866">
                  <c:v>101.02386199999999</c:v>
                </c:pt>
                <c:pt idx="867">
                  <c:v>101.136668</c:v>
                </c:pt>
                <c:pt idx="868">
                  <c:v>101.27444</c:v>
                </c:pt>
                <c:pt idx="869">
                  <c:v>101.411744</c:v>
                </c:pt>
                <c:pt idx="870">
                  <c:v>101.54246000000001</c:v>
                </c:pt>
                <c:pt idx="871">
                  <c:v>101.684408</c:v>
                </c:pt>
                <c:pt idx="872">
                  <c:v>101.817446</c:v>
                </c:pt>
                <c:pt idx="873">
                  <c:v>101.960852</c:v>
                </c:pt>
                <c:pt idx="874">
                  <c:v>102.111566</c:v>
                </c:pt>
                <c:pt idx="875">
                  <c:v>102.244604</c:v>
                </c:pt>
                <c:pt idx="876">
                  <c:v>102.35768</c:v>
                </c:pt>
                <c:pt idx="877">
                  <c:v>102.506306</c:v>
                </c:pt>
                <c:pt idx="878">
                  <c:v>102.6347</c:v>
                </c:pt>
                <c:pt idx="879">
                  <c:v>102.771068</c:v>
                </c:pt>
                <c:pt idx="880">
                  <c:v>102.909704</c:v>
                </c:pt>
                <c:pt idx="881">
                  <c:v>103.042022</c:v>
                </c:pt>
                <c:pt idx="882">
                  <c:v>103.169912</c:v>
                </c:pt>
                <c:pt idx="883">
                  <c:v>103.31232799999999</c:v>
                </c:pt>
                <c:pt idx="884">
                  <c:v>103.44794</c:v>
                </c:pt>
                <c:pt idx="885">
                  <c:v>103.547354</c:v>
                </c:pt>
                <c:pt idx="886">
                  <c:v>103.668386</c:v>
                </c:pt>
                <c:pt idx="887">
                  <c:v>103.78563800000001</c:v>
                </c:pt>
                <c:pt idx="888">
                  <c:v>103.912502</c:v>
                </c:pt>
                <c:pt idx="889">
                  <c:v>104.020844</c:v>
                </c:pt>
                <c:pt idx="890">
                  <c:v>104.129132</c:v>
                </c:pt>
                <c:pt idx="891">
                  <c:v>104.23184000000001</c:v>
                </c:pt>
                <c:pt idx="892">
                  <c:v>104.327186</c:v>
                </c:pt>
                <c:pt idx="893">
                  <c:v>104.426744</c:v>
                </c:pt>
                <c:pt idx="894">
                  <c:v>104.53172000000001</c:v>
                </c:pt>
                <c:pt idx="895">
                  <c:v>104.625122</c:v>
                </c:pt>
                <c:pt idx="896">
                  <c:v>104.72212399999999</c:v>
                </c:pt>
                <c:pt idx="897">
                  <c:v>104.820044</c:v>
                </c:pt>
                <c:pt idx="898">
                  <c:v>104.90199800000001</c:v>
                </c:pt>
                <c:pt idx="899">
                  <c:v>104.997974</c:v>
                </c:pt>
                <c:pt idx="900">
                  <c:v>105.095606</c:v>
                </c:pt>
                <c:pt idx="901">
                  <c:v>105.176444</c:v>
                </c:pt>
                <c:pt idx="902">
                  <c:v>105.26819</c:v>
                </c:pt>
                <c:pt idx="903">
                  <c:v>105.361394</c:v>
                </c:pt>
                <c:pt idx="904">
                  <c:v>105.460448</c:v>
                </c:pt>
                <c:pt idx="905">
                  <c:v>105.574388</c:v>
                </c:pt>
                <c:pt idx="906">
                  <c:v>105.67781600000001</c:v>
                </c:pt>
                <c:pt idx="907">
                  <c:v>105.79073</c:v>
                </c:pt>
                <c:pt idx="908">
                  <c:v>105.888434</c:v>
                </c:pt>
                <c:pt idx="909">
                  <c:v>105.98752399999999</c:v>
                </c:pt>
                <c:pt idx="910">
                  <c:v>106.076246</c:v>
                </c:pt>
                <c:pt idx="911">
                  <c:v>106.18503800000001</c:v>
                </c:pt>
                <c:pt idx="912">
                  <c:v>106.27968199999999</c:v>
                </c:pt>
                <c:pt idx="913">
                  <c:v>106.391498</c:v>
                </c:pt>
                <c:pt idx="914">
                  <c:v>106.50801199999999</c:v>
                </c:pt>
                <c:pt idx="915">
                  <c:v>106.60139599999999</c:v>
                </c:pt>
                <c:pt idx="916">
                  <c:v>106.70023399999999</c:v>
                </c:pt>
                <c:pt idx="917">
                  <c:v>106.7972</c:v>
                </c:pt>
                <c:pt idx="918">
                  <c:v>106.89837799999999</c:v>
                </c:pt>
                <c:pt idx="919">
                  <c:v>106.98540800000001</c:v>
                </c:pt>
                <c:pt idx="920">
                  <c:v>107.07674</c:v>
                </c:pt>
                <c:pt idx="921">
                  <c:v>107.17106</c:v>
                </c:pt>
                <c:pt idx="922">
                  <c:v>107.27520800000001</c:v>
                </c:pt>
                <c:pt idx="923">
                  <c:v>107.37759200000001</c:v>
                </c:pt>
                <c:pt idx="924">
                  <c:v>107.46805999999999</c:v>
                </c:pt>
                <c:pt idx="925">
                  <c:v>107.555324</c:v>
                </c:pt>
                <c:pt idx="926">
                  <c:v>107.639672</c:v>
                </c:pt>
                <c:pt idx="927">
                  <c:v>107.738114</c:v>
                </c:pt>
                <c:pt idx="928">
                  <c:v>107.815856</c:v>
                </c:pt>
                <c:pt idx="929">
                  <c:v>107.914784</c:v>
                </c:pt>
                <c:pt idx="930">
                  <c:v>108.00671</c:v>
                </c:pt>
                <c:pt idx="931">
                  <c:v>108.096548</c:v>
                </c:pt>
                <c:pt idx="932">
                  <c:v>108.196934</c:v>
                </c:pt>
                <c:pt idx="933">
                  <c:v>108.296294</c:v>
                </c:pt>
                <c:pt idx="934">
                  <c:v>108.38465600000001</c:v>
                </c:pt>
                <c:pt idx="935">
                  <c:v>108.478634</c:v>
                </c:pt>
                <c:pt idx="936">
                  <c:v>108.57106400000001</c:v>
                </c:pt>
                <c:pt idx="937">
                  <c:v>108.664682</c:v>
                </c:pt>
                <c:pt idx="938">
                  <c:v>108.737996</c:v>
                </c:pt>
                <c:pt idx="939">
                  <c:v>108.821264</c:v>
                </c:pt>
                <c:pt idx="940">
                  <c:v>108.914468</c:v>
                </c:pt>
                <c:pt idx="941">
                  <c:v>109.00097599999999</c:v>
                </c:pt>
                <c:pt idx="942">
                  <c:v>109.09610600000001</c:v>
                </c:pt>
                <c:pt idx="943">
                  <c:v>109.185962</c:v>
                </c:pt>
                <c:pt idx="944">
                  <c:v>109.281074</c:v>
                </c:pt>
                <c:pt idx="945">
                  <c:v>109.37948</c:v>
                </c:pt>
                <c:pt idx="946">
                  <c:v>109.474142</c:v>
                </c:pt>
                <c:pt idx="947">
                  <c:v>109.54742</c:v>
                </c:pt>
                <c:pt idx="948">
                  <c:v>109.626998</c:v>
                </c:pt>
                <c:pt idx="949">
                  <c:v>109.712354</c:v>
                </c:pt>
                <c:pt idx="950">
                  <c:v>109.812434</c:v>
                </c:pt>
                <c:pt idx="951">
                  <c:v>109.906052</c:v>
                </c:pt>
                <c:pt idx="952">
                  <c:v>110.00111</c:v>
                </c:pt>
                <c:pt idx="953">
                  <c:v>110.082812</c:v>
                </c:pt>
                <c:pt idx="954">
                  <c:v>110.183198</c:v>
                </c:pt>
                <c:pt idx="955">
                  <c:v>110.279606</c:v>
                </c:pt>
                <c:pt idx="956">
                  <c:v>110.358842</c:v>
                </c:pt>
                <c:pt idx="957">
                  <c:v>110.448374</c:v>
                </c:pt>
                <c:pt idx="958">
                  <c:v>110.53164200000001</c:v>
                </c:pt>
                <c:pt idx="959">
                  <c:v>110.623604</c:v>
                </c:pt>
                <c:pt idx="960">
                  <c:v>110.71513400000001</c:v>
                </c:pt>
                <c:pt idx="961">
                  <c:v>110.799842</c:v>
                </c:pt>
                <c:pt idx="962">
                  <c:v>110.897204</c:v>
                </c:pt>
                <c:pt idx="963">
                  <c:v>110.97608</c:v>
                </c:pt>
                <c:pt idx="964">
                  <c:v>111.071966</c:v>
                </c:pt>
                <c:pt idx="965">
                  <c:v>111.16569200000001</c:v>
                </c:pt>
                <c:pt idx="966">
                  <c:v>111.25808600000001</c:v>
                </c:pt>
                <c:pt idx="967">
                  <c:v>111.334262</c:v>
                </c:pt>
                <c:pt idx="968">
                  <c:v>111.42725</c:v>
                </c:pt>
                <c:pt idx="969">
                  <c:v>111.527114</c:v>
                </c:pt>
                <c:pt idx="970">
                  <c:v>111.62161399999999</c:v>
                </c:pt>
                <c:pt idx="971">
                  <c:v>111.702578</c:v>
                </c:pt>
                <c:pt idx="972">
                  <c:v>111.790508</c:v>
                </c:pt>
                <c:pt idx="973">
                  <c:v>111.881084</c:v>
                </c:pt>
                <c:pt idx="974">
                  <c:v>111.96796999999999</c:v>
                </c:pt>
                <c:pt idx="975">
                  <c:v>112.05383</c:v>
                </c:pt>
                <c:pt idx="976">
                  <c:v>112.145126</c:v>
                </c:pt>
                <c:pt idx="977">
                  <c:v>112.24023800000001</c:v>
                </c:pt>
                <c:pt idx="978">
                  <c:v>112.32060799999999</c:v>
                </c:pt>
                <c:pt idx="979">
                  <c:v>112.415612</c:v>
                </c:pt>
                <c:pt idx="980">
                  <c:v>112.51119199999999</c:v>
                </c:pt>
                <c:pt idx="981">
                  <c:v>112.61318</c:v>
                </c:pt>
                <c:pt idx="982">
                  <c:v>112.70048</c:v>
                </c:pt>
                <c:pt idx="983">
                  <c:v>112.78725799999999</c:v>
                </c:pt>
                <c:pt idx="984">
                  <c:v>112.856342</c:v>
                </c:pt>
                <c:pt idx="985">
                  <c:v>112.95375799999999</c:v>
                </c:pt>
                <c:pt idx="986">
                  <c:v>113.050256</c:v>
                </c:pt>
                <c:pt idx="987">
                  <c:v>113.14436000000001</c:v>
                </c:pt>
                <c:pt idx="988">
                  <c:v>113.22445999999999</c:v>
                </c:pt>
                <c:pt idx="989">
                  <c:v>113.30913200000001</c:v>
                </c:pt>
                <c:pt idx="990">
                  <c:v>113.407808</c:v>
                </c:pt>
                <c:pt idx="991">
                  <c:v>113.49787999999999</c:v>
                </c:pt>
                <c:pt idx="992">
                  <c:v>113.57626999999999</c:v>
                </c:pt>
                <c:pt idx="993">
                  <c:v>113.659646</c:v>
                </c:pt>
                <c:pt idx="994">
                  <c:v>113.744174</c:v>
                </c:pt>
                <c:pt idx="995">
                  <c:v>113.84258</c:v>
                </c:pt>
                <c:pt idx="996">
                  <c:v>113.929934</c:v>
                </c:pt>
                <c:pt idx="997">
                  <c:v>114.02265199999999</c:v>
                </c:pt>
                <c:pt idx="998">
                  <c:v>114.1016</c:v>
                </c:pt>
                <c:pt idx="999">
                  <c:v>114.20225600000001</c:v>
                </c:pt>
                <c:pt idx="1000">
                  <c:v>114.29526199999999</c:v>
                </c:pt>
                <c:pt idx="1001">
                  <c:v>114.39248000000001</c:v>
                </c:pt>
                <c:pt idx="1002">
                  <c:v>114.468908</c:v>
                </c:pt>
                <c:pt idx="1003">
                  <c:v>114.563012</c:v>
                </c:pt>
                <c:pt idx="1004">
                  <c:v>114.656432</c:v>
                </c:pt>
                <c:pt idx="1005">
                  <c:v>114.74123</c:v>
                </c:pt>
                <c:pt idx="1006">
                  <c:v>114.82835</c:v>
                </c:pt>
                <c:pt idx="1007">
                  <c:v>114.91415600000001</c:v>
                </c:pt>
                <c:pt idx="1008">
                  <c:v>115.005308</c:v>
                </c:pt>
                <c:pt idx="1009">
                  <c:v>115.090844</c:v>
                </c:pt>
                <c:pt idx="1010">
                  <c:v>115.18001599999999</c:v>
                </c:pt>
                <c:pt idx="1011">
                  <c:v>115.271636</c:v>
                </c:pt>
                <c:pt idx="1012">
                  <c:v>115.353824</c:v>
                </c:pt>
                <c:pt idx="1013">
                  <c:v>115.44553399999999</c:v>
                </c:pt>
                <c:pt idx="1014">
                  <c:v>115.535822</c:v>
                </c:pt>
                <c:pt idx="1015">
                  <c:v>115.632392</c:v>
                </c:pt>
                <c:pt idx="1016">
                  <c:v>115.72424599999999</c:v>
                </c:pt>
                <c:pt idx="1017">
                  <c:v>115.816622</c:v>
                </c:pt>
                <c:pt idx="1018">
                  <c:v>115.892708</c:v>
                </c:pt>
                <c:pt idx="1019">
                  <c:v>115.968704</c:v>
                </c:pt>
                <c:pt idx="1020">
                  <c:v>116.05470800000001</c:v>
                </c:pt>
                <c:pt idx="1021">
                  <c:v>116.153024</c:v>
                </c:pt>
                <c:pt idx="1022">
                  <c:v>116.244518</c:v>
                </c:pt>
                <c:pt idx="1023">
                  <c:v>116.33595800000001</c:v>
                </c:pt>
                <c:pt idx="1024">
                  <c:v>116.421116</c:v>
                </c:pt>
                <c:pt idx="1025">
                  <c:v>116.50953199999999</c:v>
                </c:pt>
                <c:pt idx="1026">
                  <c:v>116.604842</c:v>
                </c:pt>
                <c:pt idx="1027">
                  <c:v>116.690072</c:v>
                </c:pt>
                <c:pt idx="1028">
                  <c:v>116.77542800000001</c:v>
                </c:pt>
                <c:pt idx="1029">
                  <c:v>116.847032</c:v>
                </c:pt>
                <c:pt idx="1030">
                  <c:v>116.946338</c:v>
                </c:pt>
                <c:pt idx="1031">
                  <c:v>117.05414</c:v>
                </c:pt>
                <c:pt idx="1032">
                  <c:v>117.13267399999999</c:v>
                </c:pt>
                <c:pt idx="1033">
                  <c:v>117.207122</c:v>
                </c:pt>
                <c:pt idx="1034">
                  <c:v>117.282974</c:v>
                </c:pt>
                <c:pt idx="1035">
                  <c:v>117.37436</c:v>
                </c:pt>
                <c:pt idx="1036">
                  <c:v>117.481208</c:v>
                </c:pt>
                <c:pt idx="1037">
                  <c:v>117.56246</c:v>
                </c:pt>
                <c:pt idx="1038">
                  <c:v>117.65100200000001</c:v>
                </c:pt>
                <c:pt idx="1039">
                  <c:v>117.741542</c:v>
                </c:pt>
                <c:pt idx="1040">
                  <c:v>117.81815</c:v>
                </c:pt>
                <c:pt idx="1041">
                  <c:v>117.912488</c:v>
                </c:pt>
                <c:pt idx="1042">
                  <c:v>118.00180400000001</c:v>
                </c:pt>
                <c:pt idx="1043">
                  <c:v>118.084388</c:v>
                </c:pt>
                <c:pt idx="1044">
                  <c:v>118.18301</c:v>
                </c:pt>
                <c:pt idx="1045">
                  <c:v>118.270904</c:v>
                </c:pt>
                <c:pt idx="1046">
                  <c:v>118.350644</c:v>
                </c:pt>
                <c:pt idx="1047">
                  <c:v>118.43591000000001</c:v>
                </c:pt>
                <c:pt idx="1048">
                  <c:v>118.514786</c:v>
                </c:pt>
                <c:pt idx="1049">
                  <c:v>118.60898</c:v>
                </c:pt>
                <c:pt idx="1050">
                  <c:v>118.70950999999999</c:v>
                </c:pt>
                <c:pt idx="1051">
                  <c:v>118.78061</c:v>
                </c:pt>
                <c:pt idx="1052">
                  <c:v>118.858604</c:v>
                </c:pt>
                <c:pt idx="1053">
                  <c:v>118.94567000000001</c:v>
                </c:pt>
                <c:pt idx="1054">
                  <c:v>119.03577799999999</c:v>
                </c:pt>
                <c:pt idx="1055">
                  <c:v>119.13061999999999</c:v>
                </c:pt>
                <c:pt idx="1056">
                  <c:v>119.219702</c:v>
                </c:pt>
                <c:pt idx="1057">
                  <c:v>119.300072</c:v>
                </c:pt>
                <c:pt idx="1058">
                  <c:v>119.382206</c:v>
                </c:pt>
                <c:pt idx="1059">
                  <c:v>119.476598</c:v>
                </c:pt>
                <c:pt idx="1060">
                  <c:v>119.56739</c:v>
                </c:pt>
                <c:pt idx="1061">
                  <c:v>119.634602</c:v>
                </c:pt>
                <c:pt idx="1062">
                  <c:v>119.71454</c:v>
                </c:pt>
                <c:pt idx="1063">
                  <c:v>119.801444</c:v>
                </c:pt>
                <c:pt idx="1064">
                  <c:v>119.889608</c:v>
                </c:pt>
                <c:pt idx="1065">
                  <c:v>119.965784</c:v>
                </c:pt>
                <c:pt idx="1066">
                  <c:v>120.071282</c:v>
                </c:pt>
                <c:pt idx="1067">
                  <c:v>120.132662</c:v>
                </c:pt>
                <c:pt idx="1068">
                  <c:v>120.210764</c:v>
                </c:pt>
                <c:pt idx="1069">
                  <c:v>120.31034</c:v>
                </c:pt>
                <c:pt idx="1070">
                  <c:v>120.40727</c:v>
                </c:pt>
                <c:pt idx="1071">
                  <c:v>120.488468</c:v>
                </c:pt>
                <c:pt idx="1072">
                  <c:v>120.565472</c:v>
                </c:pt>
                <c:pt idx="1073">
                  <c:v>120.66445400000001</c:v>
                </c:pt>
                <c:pt idx="1074">
                  <c:v>120.729596</c:v>
                </c:pt>
                <c:pt idx="1075">
                  <c:v>120.818336</c:v>
                </c:pt>
                <c:pt idx="1076">
                  <c:v>120.91676</c:v>
                </c:pt>
                <c:pt idx="1077">
                  <c:v>120.99695</c:v>
                </c:pt>
                <c:pt idx="1078">
                  <c:v>121.073018</c:v>
                </c:pt>
                <c:pt idx="1079">
                  <c:v>121.15657400000001</c:v>
                </c:pt>
                <c:pt idx="1080">
                  <c:v>121.241102</c:v>
                </c:pt>
                <c:pt idx="1081">
                  <c:v>121.32059</c:v>
                </c:pt>
                <c:pt idx="1082">
                  <c:v>121.41327200000001</c:v>
                </c:pt>
                <c:pt idx="1083">
                  <c:v>121.49011400000001</c:v>
                </c:pt>
                <c:pt idx="1084">
                  <c:v>121.57694600000001</c:v>
                </c:pt>
                <c:pt idx="1085">
                  <c:v>121.677008</c:v>
                </c:pt>
                <c:pt idx="1086">
                  <c:v>121.74679399999999</c:v>
                </c:pt>
                <c:pt idx="1087">
                  <c:v>121.822142</c:v>
                </c:pt>
                <c:pt idx="1088">
                  <c:v>121.90256599999999</c:v>
                </c:pt>
                <c:pt idx="1089">
                  <c:v>121.998902</c:v>
                </c:pt>
                <c:pt idx="1090">
                  <c:v>122.072036</c:v>
                </c:pt>
                <c:pt idx="1091">
                  <c:v>122.152748</c:v>
                </c:pt>
                <c:pt idx="1092">
                  <c:v>122.22656600000001</c:v>
                </c:pt>
                <c:pt idx="1093">
                  <c:v>122.304794</c:v>
                </c:pt>
                <c:pt idx="1094">
                  <c:v>122.390096</c:v>
                </c:pt>
                <c:pt idx="1095">
                  <c:v>122.48916800000001</c:v>
                </c:pt>
                <c:pt idx="1096">
                  <c:v>122.555138</c:v>
                </c:pt>
                <c:pt idx="1097">
                  <c:v>122.64449</c:v>
                </c:pt>
                <c:pt idx="1098">
                  <c:v>122.72539999999999</c:v>
                </c:pt>
                <c:pt idx="1099">
                  <c:v>122.80641799999999</c:v>
                </c:pt>
                <c:pt idx="1100">
                  <c:v>122.877878</c:v>
                </c:pt>
                <c:pt idx="1101">
                  <c:v>122.95886</c:v>
                </c:pt>
                <c:pt idx="1102">
                  <c:v>123.04938199999999</c:v>
                </c:pt>
                <c:pt idx="1103">
                  <c:v>123.123884</c:v>
                </c:pt>
                <c:pt idx="1104">
                  <c:v>123.21041</c:v>
                </c:pt>
                <c:pt idx="1105">
                  <c:v>123.30023</c:v>
                </c:pt>
                <c:pt idx="1106">
                  <c:v>123.36872</c:v>
                </c:pt>
                <c:pt idx="1107">
                  <c:v>123.44712800000001</c:v>
                </c:pt>
                <c:pt idx="1108">
                  <c:v>123.518822</c:v>
                </c:pt>
                <c:pt idx="1109">
                  <c:v>123.59093</c:v>
                </c:pt>
                <c:pt idx="1110">
                  <c:v>123.68445800000001</c:v>
                </c:pt>
                <c:pt idx="1111">
                  <c:v>123.77209999999999</c:v>
                </c:pt>
                <c:pt idx="1112">
                  <c:v>123.864296</c:v>
                </c:pt>
                <c:pt idx="1113">
                  <c:v>123.93942800000001</c:v>
                </c:pt>
                <c:pt idx="1114">
                  <c:v>124.00251799999999</c:v>
                </c:pt>
                <c:pt idx="1115">
                  <c:v>124.087874</c:v>
                </c:pt>
                <c:pt idx="1116">
                  <c:v>124.16358200000001</c:v>
                </c:pt>
                <c:pt idx="1117">
                  <c:v>124.248992</c:v>
                </c:pt>
                <c:pt idx="1118">
                  <c:v>124.33506800000001</c:v>
                </c:pt>
                <c:pt idx="1119">
                  <c:v>124.403306</c:v>
                </c:pt>
                <c:pt idx="1120">
                  <c:v>124.481408</c:v>
                </c:pt>
                <c:pt idx="1121">
                  <c:v>124.570436</c:v>
                </c:pt>
                <c:pt idx="1122">
                  <c:v>124.66661000000001</c:v>
                </c:pt>
                <c:pt idx="1123">
                  <c:v>124.736558</c:v>
                </c:pt>
                <c:pt idx="1124">
                  <c:v>124.81581199999999</c:v>
                </c:pt>
                <c:pt idx="1125">
                  <c:v>124.895318</c:v>
                </c:pt>
                <c:pt idx="1126">
                  <c:v>124.974464</c:v>
                </c:pt>
                <c:pt idx="1127">
                  <c:v>125.05109</c:v>
                </c:pt>
                <c:pt idx="1128">
                  <c:v>125.12699600000001</c:v>
                </c:pt>
                <c:pt idx="1129">
                  <c:v>125.211524</c:v>
                </c:pt>
                <c:pt idx="1130">
                  <c:v>125.289446</c:v>
                </c:pt>
                <c:pt idx="1131">
                  <c:v>125.360654</c:v>
                </c:pt>
                <c:pt idx="1132">
                  <c:v>125.456486</c:v>
                </c:pt>
                <c:pt idx="1133">
                  <c:v>125.53133</c:v>
                </c:pt>
                <c:pt idx="1134">
                  <c:v>125.604122</c:v>
                </c:pt>
                <c:pt idx="1135">
                  <c:v>125.686256</c:v>
                </c:pt>
                <c:pt idx="1136">
                  <c:v>125.758346</c:v>
                </c:pt>
                <c:pt idx="1137">
                  <c:v>125.828474</c:v>
                </c:pt>
                <c:pt idx="1138">
                  <c:v>125.910338</c:v>
                </c:pt>
                <c:pt idx="1139">
                  <c:v>125.99718799999999</c:v>
                </c:pt>
                <c:pt idx="1140">
                  <c:v>126.066056</c:v>
                </c:pt>
                <c:pt idx="1141">
                  <c:v>126.14732600000001</c:v>
                </c:pt>
                <c:pt idx="1142">
                  <c:v>126.23115199999999</c:v>
                </c:pt>
                <c:pt idx="1143">
                  <c:v>126.306014</c:v>
                </c:pt>
                <c:pt idx="1144">
                  <c:v>126.37311800000001</c:v>
                </c:pt>
                <c:pt idx="1145">
                  <c:v>126.46203800000001</c:v>
                </c:pt>
                <c:pt idx="1146">
                  <c:v>126.539438</c:v>
                </c:pt>
                <c:pt idx="1147">
                  <c:v>126.61035800000001</c:v>
                </c:pt>
                <c:pt idx="1148">
                  <c:v>126.68071999999999</c:v>
                </c:pt>
                <c:pt idx="1149">
                  <c:v>126.761612</c:v>
                </c:pt>
                <c:pt idx="1150">
                  <c:v>126.84221599999999</c:v>
                </c:pt>
                <c:pt idx="1151">
                  <c:v>126.932216</c:v>
                </c:pt>
                <c:pt idx="1152">
                  <c:v>127.009148</c:v>
                </c:pt>
                <c:pt idx="1153">
                  <c:v>127.073768</c:v>
                </c:pt>
                <c:pt idx="1154">
                  <c:v>127.15057400000001</c:v>
                </c:pt>
                <c:pt idx="1155">
                  <c:v>127.216148</c:v>
                </c:pt>
                <c:pt idx="1156">
                  <c:v>127.28967799999999</c:v>
                </c:pt>
                <c:pt idx="1157">
                  <c:v>127.35316400000001</c:v>
                </c:pt>
                <c:pt idx="1158">
                  <c:v>127.423526</c:v>
                </c:pt>
                <c:pt idx="1159">
                  <c:v>127.509152</c:v>
                </c:pt>
                <c:pt idx="1160">
                  <c:v>127.583816</c:v>
                </c:pt>
                <c:pt idx="1161">
                  <c:v>127.65506000000001</c:v>
                </c:pt>
                <c:pt idx="1162">
                  <c:v>127.72043600000001</c:v>
                </c:pt>
                <c:pt idx="1163">
                  <c:v>127.81646600000001</c:v>
                </c:pt>
                <c:pt idx="1164">
                  <c:v>127.890158</c:v>
                </c:pt>
                <c:pt idx="1165">
                  <c:v>127.953968</c:v>
                </c:pt>
                <c:pt idx="1166">
                  <c:v>128.03797399999999</c:v>
                </c:pt>
                <c:pt idx="1167">
                  <c:v>128.104952</c:v>
                </c:pt>
                <c:pt idx="1168">
                  <c:v>128.17585399999999</c:v>
                </c:pt>
                <c:pt idx="1169">
                  <c:v>128.263316</c:v>
                </c:pt>
                <c:pt idx="1170">
                  <c:v>128.33263400000001</c:v>
                </c:pt>
                <c:pt idx="1171">
                  <c:v>128.41127599999999</c:v>
                </c:pt>
                <c:pt idx="1172">
                  <c:v>128.47416799999999</c:v>
                </c:pt>
                <c:pt idx="1173">
                  <c:v>128.53770800000001</c:v>
                </c:pt>
                <c:pt idx="1174">
                  <c:v>128.60963599999999</c:v>
                </c:pt>
                <c:pt idx="1175">
                  <c:v>128.69490200000001</c:v>
                </c:pt>
                <c:pt idx="1176">
                  <c:v>128.76159200000001</c:v>
                </c:pt>
                <c:pt idx="1177">
                  <c:v>128.83045999999999</c:v>
                </c:pt>
                <c:pt idx="1178">
                  <c:v>128.91178400000001</c:v>
                </c:pt>
                <c:pt idx="1179">
                  <c:v>128.97924800000001</c:v>
                </c:pt>
                <c:pt idx="1180">
                  <c:v>129.05312000000001</c:v>
                </c:pt>
                <c:pt idx="1181">
                  <c:v>129.11435599999999</c:v>
                </c:pt>
                <c:pt idx="1182">
                  <c:v>129.176276</c:v>
                </c:pt>
                <c:pt idx="1183">
                  <c:v>129.263972</c:v>
                </c:pt>
                <c:pt idx="1184">
                  <c:v>129.33545000000001</c:v>
                </c:pt>
                <c:pt idx="1185">
                  <c:v>129.39578599999999</c:v>
                </c:pt>
                <c:pt idx="1186">
                  <c:v>129.476696</c:v>
                </c:pt>
                <c:pt idx="1187">
                  <c:v>129.54430400000001</c:v>
                </c:pt>
                <c:pt idx="1188">
                  <c:v>129.60851</c:v>
                </c:pt>
                <c:pt idx="1189">
                  <c:v>129.68529799999999</c:v>
                </c:pt>
                <c:pt idx="1190">
                  <c:v>129.76568599999999</c:v>
                </c:pt>
                <c:pt idx="1191">
                  <c:v>129.823376</c:v>
                </c:pt>
                <c:pt idx="1192">
                  <c:v>129.89346800000001</c:v>
                </c:pt>
                <c:pt idx="1193">
                  <c:v>129.97389200000001</c:v>
                </c:pt>
                <c:pt idx="1194">
                  <c:v>130.03363400000001</c:v>
                </c:pt>
                <c:pt idx="1195">
                  <c:v>130.09177399999999</c:v>
                </c:pt>
                <c:pt idx="1196">
                  <c:v>130.17209</c:v>
                </c:pt>
                <c:pt idx="1197">
                  <c:v>130.245746</c:v>
                </c:pt>
                <c:pt idx="1198">
                  <c:v>130.30843999999999</c:v>
                </c:pt>
                <c:pt idx="1199">
                  <c:v>130.374932</c:v>
                </c:pt>
                <c:pt idx="1200">
                  <c:v>130.443386</c:v>
                </c:pt>
                <c:pt idx="1201">
                  <c:v>130.50968</c:v>
                </c:pt>
                <c:pt idx="1202">
                  <c:v>130.57465999999999</c:v>
                </c:pt>
                <c:pt idx="1203">
                  <c:v>130.64856800000001</c:v>
                </c:pt>
                <c:pt idx="1204">
                  <c:v>130.717994</c:v>
                </c:pt>
                <c:pt idx="1205">
                  <c:v>130.76599999999999</c:v>
                </c:pt>
                <c:pt idx="1206">
                  <c:v>130.84804399999999</c:v>
                </c:pt>
                <c:pt idx="1207">
                  <c:v>130.92182600000001</c:v>
                </c:pt>
                <c:pt idx="1208">
                  <c:v>130.984016</c:v>
                </c:pt>
                <c:pt idx="1209">
                  <c:v>131.025812</c:v>
                </c:pt>
                <c:pt idx="1210">
                  <c:v>131.11174399999999</c:v>
                </c:pt>
                <c:pt idx="1211">
                  <c:v>131.18417600000001</c:v>
                </c:pt>
                <c:pt idx="1212">
                  <c:v>131.243414</c:v>
                </c:pt>
                <c:pt idx="1213">
                  <c:v>131.31256999999999</c:v>
                </c:pt>
                <c:pt idx="1214">
                  <c:v>131.38683800000001</c:v>
                </c:pt>
                <c:pt idx="1215">
                  <c:v>131.45457200000001</c:v>
                </c:pt>
                <c:pt idx="1216">
                  <c:v>131.50857199999999</c:v>
                </c:pt>
                <c:pt idx="1217">
                  <c:v>131.57607200000001</c:v>
                </c:pt>
                <c:pt idx="1218">
                  <c:v>131.63945000000001</c:v>
                </c:pt>
                <c:pt idx="1219">
                  <c:v>131.698778</c:v>
                </c:pt>
                <c:pt idx="1220">
                  <c:v>131.76676399999999</c:v>
                </c:pt>
                <c:pt idx="1221">
                  <c:v>131.84178800000001</c:v>
                </c:pt>
                <c:pt idx="1222">
                  <c:v>131.89487</c:v>
                </c:pt>
                <c:pt idx="1223">
                  <c:v>131.961488</c:v>
                </c:pt>
                <c:pt idx="1224">
                  <c:v>132.034604</c:v>
                </c:pt>
                <c:pt idx="1225">
                  <c:v>132.08768599999999</c:v>
                </c:pt>
                <c:pt idx="1226">
                  <c:v>132.150542</c:v>
                </c:pt>
                <c:pt idx="1227">
                  <c:v>132.201896</c:v>
                </c:pt>
                <c:pt idx="1228">
                  <c:v>132.26505800000001</c:v>
                </c:pt>
                <c:pt idx="1229">
                  <c:v>132.33763400000001</c:v>
                </c:pt>
                <c:pt idx="1230">
                  <c:v>132.41242399999999</c:v>
                </c:pt>
                <c:pt idx="1231">
                  <c:v>132.46615399999999</c:v>
                </c:pt>
                <c:pt idx="1232">
                  <c:v>132.53144</c:v>
                </c:pt>
                <c:pt idx="1233">
                  <c:v>132.59816599999999</c:v>
                </c:pt>
                <c:pt idx="1234">
                  <c:v>132.647774</c:v>
                </c:pt>
                <c:pt idx="1235">
                  <c:v>132.70600400000001</c:v>
                </c:pt>
                <c:pt idx="1236">
                  <c:v>132.76783399999999</c:v>
                </c:pt>
                <c:pt idx="1237">
                  <c:v>132.82840400000001</c:v>
                </c:pt>
                <c:pt idx="1238">
                  <c:v>132.89811800000001</c:v>
                </c:pt>
                <c:pt idx="1239">
                  <c:v>132.96046999999999</c:v>
                </c:pt>
                <c:pt idx="1240">
                  <c:v>133.02469400000001</c:v>
                </c:pt>
                <c:pt idx="1241">
                  <c:v>133.08403999999999</c:v>
                </c:pt>
                <c:pt idx="1242">
                  <c:v>133.145006</c:v>
                </c:pt>
                <c:pt idx="1243">
                  <c:v>133.21212800000001</c:v>
                </c:pt>
                <c:pt idx="1244">
                  <c:v>133.269296</c:v>
                </c:pt>
                <c:pt idx="1245">
                  <c:v>133.33027999999999</c:v>
                </c:pt>
                <c:pt idx="1246">
                  <c:v>133.38633200000001</c:v>
                </c:pt>
                <c:pt idx="1247">
                  <c:v>133.448036</c:v>
                </c:pt>
                <c:pt idx="1248">
                  <c:v>133.50676999999999</c:v>
                </c:pt>
                <c:pt idx="1249">
                  <c:v>133.56476599999999</c:v>
                </c:pt>
                <c:pt idx="1250">
                  <c:v>133.61880199999999</c:v>
                </c:pt>
                <c:pt idx="1251">
                  <c:v>133.67345</c:v>
                </c:pt>
                <c:pt idx="1252">
                  <c:v>133.74366800000001</c:v>
                </c:pt>
                <c:pt idx="1253">
                  <c:v>133.791764</c:v>
                </c:pt>
                <c:pt idx="1254">
                  <c:v>133.834676</c:v>
                </c:pt>
                <c:pt idx="1255">
                  <c:v>133.90539799999999</c:v>
                </c:pt>
                <c:pt idx="1256">
                  <c:v>133.97036</c:v>
                </c:pt>
                <c:pt idx="1257">
                  <c:v>134.03183000000001</c:v>
                </c:pt>
                <c:pt idx="1258">
                  <c:v>134.07787400000001</c:v>
                </c:pt>
                <c:pt idx="1259">
                  <c:v>134.14175599999999</c:v>
                </c:pt>
                <c:pt idx="1260">
                  <c:v>134.204306</c:v>
                </c:pt>
                <c:pt idx="1261">
                  <c:v>134.26721599999999</c:v>
                </c:pt>
                <c:pt idx="1262">
                  <c:v>134.320154</c:v>
                </c:pt>
                <c:pt idx="1263">
                  <c:v>134.37978799999999</c:v>
                </c:pt>
                <c:pt idx="1264">
                  <c:v>134.41972999999999</c:v>
                </c:pt>
                <c:pt idx="1265">
                  <c:v>134.48076800000001</c:v>
                </c:pt>
                <c:pt idx="1266">
                  <c:v>134.54311999999999</c:v>
                </c:pt>
                <c:pt idx="1267">
                  <c:v>134.59110799999999</c:v>
                </c:pt>
                <c:pt idx="1268">
                  <c:v>134.661956</c:v>
                </c:pt>
                <c:pt idx="1269">
                  <c:v>134.71745000000001</c:v>
                </c:pt>
                <c:pt idx="1270">
                  <c:v>134.7647</c:v>
                </c:pt>
                <c:pt idx="1271">
                  <c:v>134.83263199999999</c:v>
                </c:pt>
                <c:pt idx="1272">
                  <c:v>134.87360000000001</c:v>
                </c:pt>
                <c:pt idx="1273">
                  <c:v>134.92454000000001</c:v>
                </c:pt>
                <c:pt idx="1274">
                  <c:v>134.98271600000001</c:v>
                </c:pt>
                <c:pt idx="1275">
                  <c:v>135.04537400000001</c:v>
                </c:pt>
                <c:pt idx="1276">
                  <c:v>135.09723199999999</c:v>
                </c:pt>
                <c:pt idx="1277">
                  <c:v>135.16149200000001</c:v>
                </c:pt>
                <c:pt idx="1278">
                  <c:v>135.21543800000001</c:v>
                </c:pt>
                <c:pt idx="1279">
                  <c:v>135.25921399999999</c:v>
                </c:pt>
                <c:pt idx="1280">
                  <c:v>135.32106200000001</c:v>
                </c:pt>
                <c:pt idx="1281">
                  <c:v>135.371228</c:v>
                </c:pt>
                <c:pt idx="1282">
                  <c:v>135.421592</c:v>
                </c:pt>
                <c:pt idx="1283">
                  <c:v>135.48605000000001</c:v>
                </c:pt>
                <c:pt idx="1284">
                  <c:v>135.54643999999999</c:v>
                </c:pt>
                <c:pt idx="1285">
                  <c:v>135.58096399999999</c:v>
                </c:pt>
                <c:pt idx="1286">
                  <c:v>135.64139</c:v>
                </c:pt>
                <c:pt idx="1287">
                  <c:v>135.69724400000001</c:v>
                </c:pt>
                <c:pt idx="1288">
                  <c:v>135.754412</c:v>
                </c:pt>
                <c:pt idx="1289">
                  <c:v>135.80630600000001</c:v>
                </c:pt>
                <c:pt idx="1290">
                  <c:v>135.857462</c:v>
                </c:pt>
                <c:pt idx="1291">
                  <c:v>135.90402800000001</c:v>
                </c:pt>
                <c:pt idx="1292">
                  <c:v>135.962852</c:v>
                </c:pt>
                <c:pt idx="1293">
                  <c:v>136.012586</c:v>
                </c:pt>
                <c:pt idx="1294">
                  <c:v>136.05600200000001</c:v>
                </c:pt>
                <c:pt idx="1295">
                  <c:v>136.114394</c:v>
                </c:pt>
                <c:pt idx="1296">
                  <c:v>136.172192</c:v>
                </c:pt>
                <c:pt idx="1297">
                  <c:v>136.2191</c:v>
                </c:pt>
                <c:pt idx="1298">
                  <c:v>136.26235399999999</c:v>
                </c:pt>
                <c:pt idx="1299">
                  <c:v>136.321718</c:v>
                </c:pt>
                <c:pt idx="1300">
                  <c:v>136.36580000000001</c:v>
                </c:pt>
                <c:pt idx="1301">
                  <c:v>136.42977200000001</c:v>
                </c:pt>
                <c:pt idx="1302">
                  <c:v>136.47362000000001</c:v>
                </c:pt>
                <c:pt idx="1303">
                  <c:v>136.52142799999999</c:v>
                </c:pt>
                <c:pt idx="1304">
                  <c:v>136.584338</c:v>
                </c:pt>
                <c:pt idx="1305">
                  <c:v>136.61837600000001</c:v>
                </c:pt>
                <c:pt idx="1306">
                  <c:v>136.67439200000001</c:v>
                </c:pt>
                <c:pt idx="1307">
                  <c:v>136.70832200000001</c:v>
                </c:pt>
                <c:pt idx="1308">
                  <c:v>136.754276</c:v>
                </c:pt>
                <c:pt idx="1309">
                  <c:v>136.81263200000001</c:v>
                </c:pt>
                <c:pt idx="1310">
                  <c:v>136.86292399999999</c:v>
                </c:pt>
                <c:pt idx="1311">
                  <c:v>136.91471000000001</c:v>
                </c:pt>
                <c:pt idx="1312">
                  <c:v>136.96174400000001</c:v>
                </c:pt>
                <c:pt idx="1313">
                  <c:v>137.020532</c:v>
                </c:pt>
                <c:pt idx="1314">
                  <c:v>137.06184200000001</c:v>
                </c:pt>
                <c:pt idx="1315">
                  <c:v>137.10619399999999</c:v>
                </c:pt>
                <c:pt idx="1316">
                  <c:v>137.15871799999999</c:v>
                </c:pt>
                <c:pt idx="1317">
                  <c:v>137.20647199999999</c:v>
                </c:pt>
                <c:pt idx="1318">
                  <c:v>137.25510800000001</c:v>
                </c:pt>
                <c:pt idx="1319">
                  <c:v>137.29605799999999</c:v>
                </c:pt>
                <c:pt idx="1320">
                  <c:v>137.35108399999999</c:v>
                </c:pt>
                <c:pt idx="1321">
                  <c:v>137.39871199999999</c:v>
                </c:pt>
                <c:pt idx="1322">
                  <c:v>137.435216</c:v>
                </c:pt>
                <c:pt idx="1323">
                  <c:v>137.49556999999999</c:v>
                </c:pt>
                <c:pt idx="1324">
                  <c:v>137.55342200000001</c:v>
                </c:pt>
                <c:pt idx="1325">
                  <c:v>137.588234</c:v>
                </c:pt>
                <c:pt idx="1326">
                  <c:v>137.62857199999999</c:v>
                </c:pt>
                <c:pt idx="1327">
                  <c:v>137.68133</c:v>
                </c:pt>
                <c:pt idx="1328">
                  <c:v>137.730794</c:v>
                </c:pt>
                <c:pt idx="1329">
                  <c:v>137.77278799999999</c:v>
                </c:pt>
                <c:pt idx="1330">
                  <c:v>137.82135199999999</c:v>
                </c:pt>
                <c:pt idx="1331">
                  <c:v>137.87276</c:v>
                </c:pt>
                <c:pt idx="1332">
                  <c:v>137.92184599999999</c:v>
                </c:pt>
                <c:pt idx="1333">
                  <c:v>137.95962800000001</c:v>
                </c:pt>
                <c:pt idx="1334">
                  <c:v>137.98927399999999</c:v>
                </c:pt>
                <c:pt idx="1335">
                  <c:v>138.03674000000001</c:v>
                </c:pt>
                <c:pt idx="1336">
                  <c:v>138.09576200000001</c:v>
                </c:pt>
                <c:pt idx="1337">
                  <c:v>138.148304</c:v>
                </c:pt>
                <c:pt idx="1338">
                  <c:v>138.184178</c:v>
                </c:pt>
                <c:pt idx="1339">
                  <c:v>138.22575800000001</c:v>
                </c:pt>
                <c:pt idx="1340">
                  <c:v>138.27261200000001</c:v>
                </c:pt>
                <c:pt idx="1341">
                  <c:v>138.31928600000001</c:v>
                </c:pt>
                <c:pt idx="1342">
                  <c:v>138.36165800000001</c:v>
                </c:pt>
                <c:pt idx="1343">
                  <c:v>138.390692</c:v>
                </c:pt>
                <c:pt idx="1344">
                  <c:v>138.43806799999999</c:v>
                </c:pt>
                <c:pt idx="1345">
                  <c:v>138.47235800000001</c:v>
                </c:pt>
                <c:pt idx="1346">
                  <c:v>138.53254999999999</c:v>
                </c:pt>
                <c:pt idx="1347">
                  <c:v>138.580682</c:v>
                </c:pt>
                <c:pt idx="1348">
                  <c:v>138.61599799999999</c:v>
                </c:pt>
                <c:pt idx="1349">
                  <c:v>138.65324000000001</c:v>
                </c:pt>
                <c:pt idx="1350">
                  <c:v>138.71006600000001</c:v>
                </c:pt>
                <c:pt idx="1351">
                  <c:v>138.75200599999999</c:v>
                </c:pt>
                <c:pt idx="1352">
                  <c:v>138.79009400000001</c:v>
                </c:pt>
                <c:pt idx="1353">
                  <c:v>138.83143999999999</c:v>
                </c:pt>
                <c:pt idx="1354">
                  <c:v>138.88270399999999</c:v>
                </c:pt>
                <c:pt idx="1355">
                  <c:v>138.917948</c:v>
                </c:pt>
                <c:pt idx="1356">
                  <c:v>138.955208</c:v>
                </c:pt>
                <c:pt idx="1357">
                  <c:v>139.00019</c:v>
                </c:pt>
                <c:pt idx="1358">
                  <c:v>139.054496</c:v>
                </c:pt>
                <c:pt idx="1359">
                  <c:v>139.08408800000001</c:v>
                </c:pt>
                <c:pt idx="1360">
                  <c:v>139.130132</c:v>
                </c:pt>
                <c:pt idx="1361">
                  <c:v>139.17230599999999</c:v>
                </c:pt>
                <c:pt idx="1362">
                  <c:v>139.21431799999999</c:v>
                </c:pt>
                <c:pt idx="1363">
                  <c:v>139.24751000000001</c:v>
                </c:pt>
                <c:pt idx="1364">
                  <c:v>139.288028</c:v>
                </c:pt>
                <c:pt idx="1365">
                  <c:v>139.326404</c:v>
                </c:pt>
                <c:pt idx="1366">
                  <c:v>139.36042399999999</c:v>
                </c:pt>
                <c:pt idx="1367">
                  <c:v>139.40171599999999</c:v>
                </c:pt>
                <c:pt idx="1368">
                  <c:v>139.44892999999999</c:v>
                </c:pt>
                <c:pt idx="1369">
                  <c:v>139.494056</c:v>
                </c:pt>
                <c:pt idx="1370">
                  <c:v>139.52566400000001</c:v>
                </c:pt>
                <c:pt idx="1371">
                  <c:v>139.57114999999999</c:v>
                </c:pt>
                <c:pt idx="1372">
                  <c:v>139.62983</c:v>
                </c:pt>
                <c:pt idx="1373">
                  <c:v>139.65947600000001</c:v>
                </c:pt>
                <c:pt idx="1374">
                  <c:v>139.70073199999999</c:v>
                </c:pt>
                <c:pt idx="1375">
                  <c:v>139.73381599999999</c:v>
                </c:pt>
                <c:pt idx="1376">
                  <c:v>139.77329</c:v>
                </c:pt>
                <c:pt idx="1377">
                  <c:v>139.80378200000001</c:v>
                </c:pt>
                <c:pt idx="1378">
                  <c:v>139.83971</c:v>
                </c:pt>
                <c:pt idx="1379">
                  <c:v>139.885322</c:v>
                </c:pt>
                <c:pt idx="1380">
                  <c:v>139.92457999999999</c:v>
                </c:pt>
                <c:pt idx="1381">
                  <c:v>139.96995799999999</c:v>
                </c:pt>
                <c:pt idx="1382">
                  <c:v>140.01344599999999</c:v>
                </c:pt>
                <c:pt idx="1383">
                  <c:v>140.041076</c:v>
                </c:pt>
                <c:pt idx="1384">
                  <c:v>140.067824</c:v>
                </c:pt>
                <c:pt idx="1385">
                  <c:v>140.12067200000001</c:v>
                </c:pt>
                <c:pt idx="1386">
                  <c:v>140.16075799999999</c:v>
                </c:pt>
                <c:pt idx="1387">
                  <c:v>140.198666</c:v>
                </c:pt>
                <c:pt idx="1388">
                  <c:v>140.23148</c:v>
                </c:pt>
                <c:pt idx="1389">
                  <c:v>140.263124</c:v>
                </c:pt>
                <c:pt idx="1390">
                  <c:v>140.30560399999999</c:v>
                </c:pt>
                <c:pt idx="1391">
                  <c:v>140.35271</c:v>
                </c:pt>
                <c:pt idx="1392">
                  <c:v>140.379098</c:v>
                </c:pt>
                <c:pt idx="1393">
                  <c:v>140.41677200000001</c:v>
                </c:pt>
                <c:pt idx="1394">
                  <c:v>140.44640000000001</c:v>
                </c:pt>
                <c:pt idx="1395">
                  <c:v>140.47952000000001</c:v>
                </c:pt>
                <c:pt idx="1396">
                  <c:v>140.50506200000001</c:v>
                </c:pt>
                <c:pt idx="1397">
                  <c:v>140.55153799999999</c:v>
                </c:pt>
                <c:pt idx="1398">
                  <c:v>140.58636799999999</c:v>
                </c:pt>
                <c:pt idx="1399">
                  <c:v>140.61956000000001</c:v>
                </c:pt>
                <c:pt idx="1400">
                  <c:v>140.660978</c:v>
                </c:pt>
                <c:pt idx="1401">
                  <c:v>140.69973200000001</c:v>
                </c:pt>
                <c:pt idx="1402">
                  <c:v>140.73996199999999</c:v>
                </c:pt>
                <c:pt idx="1403">
                  <c:v>140.77169599999999</c:v>
                </c:pt>
                <c:pt idx="1404">
                  <c:v>140.79896600000001</c:v>
                </c:pt>
                <c:pt idx="1405">
                  <c:v>140.845226</c:v>
                </c:pt>
                <c:pt idx="1406">
                  <c:v>140.87735599999999</c:v>
                </c:pt>
                <c:pt idx="1407">
                  <c:v>140.87935400000001</c:v>
                </c:pt>
                <c:pt idx="1408">
                  <c:v>140.92563200000001</c:v>
                </c:pt>
                <c:pt idx="1409">
                  <c:v>140.968886</c:v>
                </c:pt>
                <c:pt idx="1410">
                  <c:v>141.003716</c:v>
                </c:pt>
                <c:pt idx="1411">
                  <c:v>141.039266</c:v>
                </c:pt>
                <c:pt idx="1412">
                  <c:v>141.09116</c:v>
                </c:pt>
                <c:pt idx="1413">
                  <c:v>141.12840199999999</c:v>
                </c:pt>
                <c:pt idx="1414">
                  <c:v>141.154898</c:v>
                </c:pt>
                <c:pt idx="1415">
                  <c:v>141.19917799999999</c:v>
                </c:pt>
                <c:pt idx="1416">
                  <c:v>141.20837599999999</c:v>
                </c:pt>
                <c:pt idx="1417">
                  <c:v>141.22705999999999</c:v>
                </c:pt>
                <c:pt idx="1418">
                  <c:v>141.272852</c:v>
                </c:pt>
                <c:pt idx="1419">
                  <c:v>141.303866</c:v>
                </c:pt>
                <c:pt idx="1420">
                  <c:v>141.345302</c:v>
                </c:pt>
                <c:pt idx="1421">
                  <c:v>141.38582</c:v>
                </c:pt>
                <c:pt idx="1422">
                  <c:v>141.417374</c:v>
                </c:pt>
                <c:pt idx="1423">
                  <c:v>141.44865799999999</c:v>
                </c:pt>
                <c:pt idx="1424">
                  <c:v>141.468422</c:v>
                </c:pt>
                <c:pt idx="1425">
                  <c:v>141.50111000000001</c:v>
                </c:pt>
                <c:pt idx="1426">
                  <c:v>141.526634</c:v>
                </c:pt>
                <c:pt idx="1427">
                  <c:v>141.560474</c:v>
                </c:pt>
                <c:pt idx="1428">
                  <c:v>141.60254</c:v>
                </c:pt>
                <c:pt idx="1429">
                  <c:v>141.63591199999999</c:v>
                </c:pt>
                <c:pt idx="1430">
                  <c:v>141.653876</c:v>
                </c:pt>
                <c:pt idx="1431">
                  <c:v>141.68469200000001</c:v>
                </c:pt>
                <c:pt idx="1432">
                  <c:v>141.719504</c:v>
                </c:pt>
                <c:pt idx="1433">
                  <c:v>141.75536</c:v>
                </c:pt>
                <c:pt idx="1434">
                  <c:v>141.79217</c:v>
                </c:pt>
                <c:pt idx="1435">
                  <c:v>141.82509200000001</c:v>
                </c:pt>
                <c:pt idx="1436">
                  <c:v>141.85382000000001</c:v>
                </c:pt>
                <c:pt idx="1437">
                  <c:v>141.88886600000001</c:v>
                </c:pt>
                <c:pt idx="1438">
                  <c:v>141.913634</c:v>
                </c:pt>
                <c:pt idx="1439">
                  <c:v>141.93669199999999</c:v>
                </c:pt>
                <c:pt idx="1440">
                  <c:v>141.97452799999999</c:v>
                </c:pt>
                <c:pt idx="1441">
                  <c:v>142.00962799999999</c:v>
                </c:pt>
                <c:pt idx="1442">
                  <c:v>142.03882400000001</c:v>
                </c:pt>
                <c:pt idx="1443">
                  <c:v>142.05990199999999</c:v>
                </c:pt>
                <c:pt idx="1444">
                  <c:v>142.08344600000001</c:v>
                </c:pt>
                <c:pt idx="1445">
                  <c:v>142.13251399999999</c:v>
                </c:pt>
                <c:pt idx="1446">
                  <c:v>142.14862400000001</c:v>
                </c:pt>
                <c:pt idx="1447">
                  <c:v>142.17403999999999</c:v>
                </c:pt>
                <c:pt idx="1448">
                  <c:v>142.20800600000001</c:v>
                </c:pt>
                <c:pt idx="1449">
                  <c:v>142.244258</c:v>
                </c:pt>
                <c:pt idx="1450">
                  <c:v>142.27367000000001</c:v>
                </c:pt>
                <c:pt idx="1451">
                  <c:v>142.305296</c:v>
                </c:pt>
                <c:pt idx="1452">
                  <c:v>142.32380000000001</c:v>
                </c:pt>
                <c:pt idx="1453">
                  <c:v>142.35879199999999</c:v>
                </c:pt>
                <c:pt idx="1454">
                  <c:v>142.37979799999999</c:v>
                </c:pt>
                <c:pt idx="1455">
                  <c:v>142.40676199999999</c:v>
                </c:pt>
                <c:pt idx="1456">
                  <c:v>142.442924</c:v>
                </c:pt>
                <c:pt idx="1457">
                  <c:v>142.468898</c:v>
                </c:pt>
                <c:pt idx="1458">
                  <c:v>142.484036</c:v>
                </c:pt>
                <c:pt idx="1459">
                  <c:v>142.51775000000001</c:v>
                </c:pt>
                <c:pt idx="1460">
                  <c:v>142.54397599999999</c:v>
                </c:pt>
                <c:pt idx="1461">
                  <c:v>142.58751799999999</c:v>
                </c:pt>
                <c:pt idx="1462">
                  <c:v>142.608902</c:v>
                </c:pt>
                <c:pt idx="1463">
                  <c:v>142.62400400000001</c:v>
                </c:pt>
                <c:pt idx="1464">
                  <c:v>142.63896199999999</c:v>
                </c:pt>
                <c:pt idx="1465">
                  <c:v>142.675646</c:v>
                </c:pt>
                <c:pt idx="1466">
                  <c:v>142.70604800000001</c:v>
                </c:pt>
                <c:pt idx="1467">
                  <c:v>142.746242</c:v>
                </c:pt>
                <c:pt idx="1468">
                  <c:v>142.77023600000001</c:v>
                </c:pt>
                <c:pt idx="1469">
                  <c:v>142.79070200000001</c:v>
                </c:pt>
                <c:pt idx="1470">
                  <c:v>142.81331</c:v>
                </c:pt>
                <c:pt idx="1471">
                  <c:v>142.84544</c:v>
                </c:pt>
                <c:pt idx="1472">
                  <c:v>142.87020799999999</c:v>
                </c:pt>
                <c:pt idx="1473">
                  <c:v>142.88833399999999</c:v>
                </c:pt>
                <c:pt idx="1474">
                  <c:v>142.92226400000001</c:v>
                </c:pt>
                <c:pt idx="1475">
                  <c:v>142.96946</c:v>
                </c:pt>
                <c:pt idx="1476">
                  <c:v>142.97030599999999</c:v>
                </c:pt>
                <c:pt idx="1477">
                  <c:v>142.990916</c:v>
                </c:pt>
                <c:pt idx="1478">
                  <c:v>143.01496399999999</c:v>
                </c:pt>
                <c:pt idx="1479">
                  <c:v>143.04844399999999</c:v>
                </c:pt>
                <c:pt idx="1480">
                  <c:v>143.07648800000001</c:v>
                </c:pt>
                <c:pt idx="1481">
                  <c:v>143.09519</c:v>
                </c:pt>
                <c:pt idx="1482">
                  <c:v>143.12137999999999</c:v>
                </c:pt>
                <c:pt idx="1483">
                  <c:v>143.14517599999999</c:v>
                </c:pt>
                <c:pt idx="1484">
                  <c:v>143.17156399999999</c:v>
                </c:pt>
                <c:pt idx="1485">
                  <c:v>143.20292000000001</c:v>
                </c:pt>
                <c:pt idx="1486">
                  <c:v>143.225978</c:v>
                </c:pt>
                <c:pt idx="1487">
                  <c:v>143.246948</c:v>
                </c:pt>
                <c:pt idx="1488">
                  <c:v>143.266784</c:v>
                </c:pt>
                <c:pt idx="1489">
                  <c:v>143.28528800000001</c:v>
                </c:pt>
                <c:pt idx="1490">
                  <c:v>143.31981200000001</c:v>
                </c:pt>
                <c:pt idx="1491">
                  <c:v>143.353454</c:v>
                </c:pt>
                <c:pt idx="1492">
                  <c:v>143.36492000000001</c:v>
                </c:pt>
                <c:pt idx="1493">
                  <c:v>143.385908</c:v>
                </c:pt>
                <c:pt idx="1494">
                  <c:v>143.40379999999999</c:v>
                </c:pt>
                <c:pt idx="1495">
                  <c:v>143.439998</c:v>
                </c:pt>
                <c:pt idx="1496">
                  <c:v>143.45684600000001</c:v>
                </c:pt>
                <c:pt idx="1497">
                  <c:v>143.47808599999999</c:v>
                </c:pt>
                <c:pt idx="1498">
                  <c:v>143.502512</c:v>
                </c:pt>
                <c:pt idx="1499">
                  <c:v>143.53205</c:v>
                </c:pt>
                <c:pt idx="1500">
                  <c:v>143.54925800000001</c:v>
                </c:pt>
                <c:pt idx="1501">
                  <c:v>143.57282000000001</c:v>
                </c:pt>
                <c:pt idx="1502">
                  <c:v>143.597084</c:v>
                </c:pt>
                <c:pt idx="1503">
                  <c:v>143.6216</c:v>
                </c:pt>
                <c:pt idx="1504">
                  <c:v>143.64782600000001</c:v>
                </c:pt>
                <c:pt idx="1505">
                  <c:v>143.67228800000001</c:v>
                </c:pt>
                <c:pt idx="1506">
                  <c:v>143.69437400000001</c:v>
                </c:pt>
                <c:pt idx="1507">
                  <c:v>143.72166200000001</c:v>
                </c:pt>
                <c:pt idx="1508">
                  <c:v>143.735738</c:v>
                </c:pt>
                <c:pt idx="1509">
                  <c:v>143.76099199999999</c:v>
                </c:pt>
                <c:pt idx="1510">
                  <c:v>143.77685</c:v>
                </c:pt>
                <c:pt idx="1511">
                  <c:v>143.801276</c:v>
                </c:pt>
                <c:pt idx="1512">
                  <c:v>143.82172399999999</c:v>
                </c:pt>
                <c:pt idx="1513">
                  <c:v>143.84384600000001</c:v>
                </c:pt>
                <c:pt idx="1514">
                  <c:v>143.86532</c:v>
                </c:pt>
                <c:pt idx="1515">
                  <c:v>143.877398</c:v>
                </c:pt>
                <c:pt idx="1516">
                  <c:v>143.89644200000001</c:v>
                </c:pt>
                <c:pt idx="1517">
                  <c:v>143.92814000000001</c:v>
                </c:pt>
                <c:pt idx="1518">
                  <c:v>143.95229599999999</c:v>
                </c:pt>
                <c:pt idx="1519">
                  <c:v>143.969594</c:v>
                </c:pt>
                <c:pt idx="1520">
                  <c:v>143.98800800000001</c:v>
                </c:pt>
                <c:pt idx="1521">
                  <c:v>144.01637600000001</c:v>
                </c:pt>
                <c:pt idx="1522">
                  <c:v>144.030002</c:v>
                </c:pt>
                <c:pt idx="1523">
                  <c:v>144.05521999999999</c:v>
                </c:pt>
                <c:pt idx="1524">
                  <c:v>144.06414799999999</c:v>
                </c:pt>
                <c:pt idx="1525">
                  <c:v>144.08522600000001</c:v>
                </c:pt>
                <c:pt idx="1526">
                  <c:v>144.110264</c:v>
                </c:pt>
                <c:pt idx="1527">
                  <c:v>144.12770599999999</c:v>
                </c:pt>
                <c:pt idx="1528">
                  <c:v>144.14426599999999</c:v>
                </c:pt>
                <c:pt idx="1529">
                  <c:v>144.173822</c:v>
                </c:pt>
                <c:pt idx="1530">
                  <c:v>144.19151600000001</c:v>
                </c:pt>
                <c:pt idx="1531">
                  <c:v>144.21531200000001</c:v>
                </c:pt>
                <c:pt idx="1532">
                  <c:v>144.24686600000001</c:v>
                </c:pt>
                <c:pt idx="1533">
                  <c:v>144.26060000000001</c:v>
                </c:pt>
                <c:pt idx="1534">
                  <c:v>144.28965199999999</c:v>
                </c:pt>
                <c:pt idx="1535">
                  <c:v>144.28956199999999</c:v>
                </c:pt>
                <c:pt idx="1536">
                  <c:v>144.30759800000001</c:v>
                </c:pt>
                <c:pt idx="1537">
                  <c:v>144.329306</c:v>
                </c:pt>
                <c:pt idx="1538">
                  <c:v>144.34320199999999</c:v>
                </c:pt>
                <c:pt idx="1539">
                  <c:v>144.368258</c:v>
                </c:pt>
                <c:pt idx="1540">
                  <c:v>144.38920999999999</c:v>
                </c:pt>
                <c:pt idx="1541">
                  <c:v>144.40839800000001</c:v>
                </c:pt>
                <c:pt idx="1542">
                  <c:v>144.41801000000001</c:v>
                </c:pt>
                <c:pt idx="1543">
                  <c:v>144.433706</c:v>
                </c:pt>
                <c:pt idx="1544">
                  <c:v>144.45177799999999</c:v>
                </c:pt>
                <c:pt idx="1545">
                  <c:v>144.469742</c:v>
                </c:pt>
                <c:pt idx="1546">
                  <c:v>144.491828</c:v>
                </c:pt>
                <c:pt idx="1547">
                  <c:v>144.51204200000001</c:v>
                </c:pt>
                <c:pt idx="1548">
                  <c:v>144.53742199999999</c:v>
                </c:pt>
                <c:pt idx="1549">
                  <c:v>144.547088</c:v>
                </c:pt>
                <c:pt idx="1550">
                  <c:v>144.56125399999999</c:v>
                </c:pt>
                <c:pt idx="1551">
                  <c:v>144.575222</c:v>
                </c:pt>
                <c:pt idx="1552">
                  <c:v>144.59262799999999</c:v>
                </c:pt>
                <c:pt idx="1553">
                  <c:v>144.61197799999999</c:v>
                </c:pt>
                <c:pt idx="1554">
                  <c:v>144.61955599999999</c:v>
                </c:pt>
                <c:pt idx="1555">
                  <c:v>144.63845599999999</c:v>
                </c:pt>
                <c:pt idx="1556">
                  <c:v>144.66470000000001</c:v>
                </c:pt>
                <c:pt idx="1557">
                  <c:v>144.684338</c:v>
                </c:pt>
                <c:pt idx="1558">
                  <c:v>144.69618199999999</c:v>
                </c:pt>
                <c:pt idx="1559">
                  <c:v>144.71663000000001</c:v>
                </c:pt>
                <c:pt idx="1560">
                  <c:v>144.72508999999999</c:v>
                </c:pt>
                <c:pt idx="1561">
                  <c:v>144.74074999999999</c:v>
                </c:pt>
                <c:pt idx="1562">
                  <c:v>144.75344000000001</c:v>
                </c:pt>
                <c:pt idx="1563">
                  <c:v>144.777128</c:v>
                </c:pt>
                <c:pt idx="1564">
                  <c:v>144.794228</c:v>
                </c:pt>
                <c:pt idx="1565">
                  <c:v>144.80950999999999</c:v>
                </c:pt>
                <c:pt idx="1566">
                  <c:v>144.83352199999999</c:v>
                </c:pt>
                <c:pt idx="1567">
                  <c:v>144.84316999999999</c:v>
                </c:pt>
                <c:pt idx="1568">
                  <c:v>144.86170999999999</c:v>
                </c:pt>
                <c:pt idx="1569">
                  <c:v>144.878738</c:v>
                </c:pt>
                <c:pt idx="1570">
                  <c:v>144.89767399999999</c:v>
                </c:pt>
                <c:pt idx="1571">
                  <c:v>144.91097600000001</c:v>
                </c:pt>
                <c:pt idx="1572">
                  <c:v>144.91889599999999</c:v>
                </c:pt>
                <c:pt idx="1573">
                  <c:v>144.933368</c:v>
                </c:pt>
                <c:pt idx="1574">
                  <c:v>144.95693</c:v>
                </c:pt>
                <c:pt idx="1575">
                  <c:v>144.96902600000001</c:v>
                </c:pt>
                <c:pt idx="1576">
                  <c:v>144.98180600000001</c:v>
                </c:pt>
                <c:pt idx="1577">
                  <c:v>144.99672799999999</c:v>
                </c:pt>
                <c:pt idx="1578">
                  <c:v>144.99851000000001</c:v>
                </c:pt>
                <c:pt idx="1579">
                  <c:v>145.01688799999999</c:v>
                </c:pt>
                <c:pt idx="1580">
                  <c:v>145.05162799999999</c:v>
                </c:pt>
                <c:pt idx="1581">
                  <c:v>145.0427</c:v>
                </c:pt>
                <c:pt idx="1582">
                  <c:v>145.066712</c:v>
                </c:pt>
                <c:pt idx="1583">
                  <c:v>145.076864</c:v>
                </c:pt>
                <c:pt idx="1584">
                  <c:v>145.09453999999999</c:v>
                </c:pt>
                <c:pt idx="1585">
                  <c:v>145.110614</c:v>
                </c:pt>
                <c:pt idx="1586">
                  <c:v>145.122782</c:v>
                </c:pt>
                <c:pt idx="1587">
                  <c:v>145.13349199999999</c:v>
                </c:pt>
                <c:pt idx="1588">
                  <c:v>145.14798200000001</c:v>
                </c:pt>
                <c:pt idx="1589">
                  <c:v>145.15982600000001</c:v>
                </c:pt>
                <c:pt idx="1590">
                  <c:v>145.173956</c:v>
                </c:pt>
                <c:pt idx="1591">
                  <c:v>145.189886</c:v>
                </c:pt>
                <c:pt idx="1592">
                  <c:v>145.19632999999999</c:v>
                </c:pt>
                <c:pt idx="1593">
                  <c:v>145.21375399999999</c:v>
                </c:pt>
                <c:pt idx="1594">
                  <c:v>145.24086199999999</c:v>
                </c:pt>
                <c:pt idx="1595">
                  <c:v>145.23434599999999</c:v>
                </c:pt>
                <c:pt idx="1596">
                  <c:v>145.252364</c:v>
                </c:pt>
                <c:pt idx="1597">
                  <c:v>145.27299199999999</c:v>
                </c:pt>
                <c:pt idx="1598">
                  <c:v>145.27832000000001</c:v>
                </c:pt>
                <c:pt idx="1599">
                  <c:v>145.29317</c:v>
                </c:pt>
                <c:pt idx="1600">
                  <c:v>145.301378</c:v>
                </c:pt>
                <c:pt idx="1601">
                  <c:v>145.32106999999999</c:v>
                </c:pt>
                <c:pt idx="1602">
                  <c:v>145.32564199999999</c:v>
                </c:pt>
                <c:pt idx="1603">
                  <c:v>145.32855799999999</c:v>
                </c:pt>
                <c:pt idx="1604">
                  <c:v>145.33480399999999</c:v>
                </c:pt>
                <c:pt idx="1605">
                  <c:v>145.356638</c:v>
                </c:pt>
                <c:pt idx="1606">
                  <c:v>145.380686</c:v>
                </c:pt>
                <c:pt idx="1607">
                  <c:v>145.38799399999999</c:v>
                </c:pt>
                <c:pt idx="1608">
                  <c:v>145.401566</c:v>
                </c:pt>
                <c:pt idx="1609">
                  <c:v>145.410944</c:v>
                </c:pt>
                <c:pt idx="1610">
                  <c:v>145.41845000000001</c:v>
                </c:pt>
                <c:pt idx="1611">
                  <c:v>145.435226</c:v>
                </c:pt>
                <c:pt idx="1612">
                  <c:v>145.44617</c:v>
                </c:pt>
                <c:pt idx="1613">
                  <c:v>145.449896</c:v>
                </c:pt>
                <c:pt idx="1614">
                  <c:v>145.46328800000001</c:v>
                </c:pt>
                <c:pt idx="1615">
                  <c:v>145.479848</c:v>
                </c:pt>
                <c:pt idx="1616">
                  <c:v>145.48762400000001</c:v>
                </c:pt>
                <c:pt idx="1617">
                  <c:v>145.49064799999999</c:v>
                </c:pt>
                <c:pt idx="1618">
                  <c:v>145.504796</c:v>
                </c:pt>
                <c:pt idx="1619">
                  <c:v>145.51620800000001</c:v>
                </c:pt>
                <c:pt idx="1620">
                  <c:v>145.52582000000001</c:v>
                </c:pt>
                <c:pt idx="1621">
                  <c:v>145.531904</c:v>
                </c:pt>
                <c:pt idx="1622">
                  <c:v>145.54063400000001</c:v>
                </c:pt>
                <c:pt idx="1623">
                  <c:v>145.54392799999999</c:v>
                </c:pt>
                <c:pt idx="1624">
                  <c:v>145.57443799999999</c:v>
                </c:pt>
                <c:pt idx="1625">
                  <c:v>145.60149200000001</c:v>
                </c:pt>
                <c:pt idx="1626">
                  <c:v>145.60316599999999</c:v>
                </c:pt>
                <c:pt idx="1627">
                  <c:v>145.601528</c:v>
                </c:pt>
                <c:pt idx="1628">
                  <c:v>145.61124799999999</c:v>
                </c:pt>
                <c:pt idx="1629">
                  <c:v>145.61524399999999</c:v>
                </c:pt>
                <c:pt idx="1630">
                  <c:v>145.629536</c:v>
                </c:pt>
                <c:pt idx="1631">
                  <c:v>145.640624</c:v>
                </c:pt>
                <c:pt idx="1632">
                  <c:v>145.65154999999999</c:v>
                </c:pt>
                <c:pt idx="1633">
                  <c:v>145.65983</c:v>
                </c:pt>
                <c:pt idx="1634">
                  <c:v>145.669928</c:v>
                </c:pt>
                <c:pt idx="1635">
                  <c:v>145.67768599999999</c:v>
                </c:pt>
                <c:pt idx="1636">
                  <c:v>145.68044</c:v>
                </c:pt>
                <c:pt idx="1637">
                  <c:v>145.67597599999999</c:v>
                </c:pt>
                <c:pt idx="1638">
                  <c:v>145.69199599999999</c:v>
                </c:pt>
                <c:pt idx="1639">
                  <c:v>145.71561199999999</c:v>
                </c:pt>
                <c:pt idx="1640">
                  <c:v>145.732496</c:v>
                </c:pt>
                <c:pt idx="1641">
                  <c:v>145.74100999999999</c:v>
                </c:pt>
                <c:pt idx="1642">
                  <c:v>145.74432200000001</c:v>
                </c:pt>
                <c:pt idx="1643">
                  <c:v>145.749056</c:v>
                </c:pt>
                <c:pt idx="1644">
                  <c:v>145.76541800000001</c:v>
                </c:pt>
                <c:pt idx="1645">
                  <c:v>145.77538999999999</c:v>
                </c:pt>
                <c:pt idx="1646">
                  <c:v>145.78705400000001</c:v>
                </c:pt>
                <c:pt idx="1647">
                  <c:v>145.77526399999999</c:v>
                </c:pt>
                <c:pt idx="1648">
                  <c:v>145.78629799999999</c:v>
                </c:pt>
                <c:pt idx="1649">
                  <c:v>145.78863799999999</c:v>
                </c:pt>
                <c:pt idx="1650">
                  <c:v>145.79801599999999</c:v>
                </c:pt>
                <c:pt idx="1651">
                  <c:v>145.820876</c:v>
                </c:pt>
                <c:pt idx="1652">
                  <c:v>145.81769</c:v>
                </c:pt>
                <c:pt idx="1653">
                  <c:v>145.82192000000001</c:v>
                </c:pt>
                <c:pt idx="1654">
                  <c:v>145.84427600000001</c:v>
                </c:pt>
                <c:pt idx="1655">
                  <c:v>145.85084599999999</c:v>
                </c:pt>
                <c:pt idx="1656">
                  <c:v>145.846778</c:v>
                </c:pt>
                <c:pt idx="1657">
                  <c:v>145.85358199999999</c:v>
                </c:pt>
                <c:pt idx="1658">
                  <c:v>145.85433800000001</c:v>
                </c:pt>
                <c:pt idx="1659">
                  <c:v>145.86445399999999</c:v>
                </c:pt>
                <c:pt idx="1660">
                  <c:v>145.864868</c:v>
                </c:pt>
                <c:pt idx="1661">
                  <c:v>145.88940199999999</c:v>
                </c:pt>
                <c:pt idx="1662">
                  <c:v>145.89527000000001</c:v>
                </c:pt>
                <c:pt idx="1663">
                  <c:v>145.89958999999999</c:v>
                </c:pt>
                <c:pt idx="1664">
                  <c:v>145.91103799999999</c:v>
                </c:pt>
                <c:pt idx="1665">
                  <c:v>145.92583400000001</c:v>
                </c:pt>
                <c:pt idx="1666">
                  <c:v>145.92664400000001</c:v>
                </c:pt>
                <c:pt idx="1667">
                  <c:v>145.92628400000001</c:v>
                </c:pt>
                <c:pt idx="1668">
                  <c:v>145.936598</c:v>
                </c:pt>
                <c:pt idx="1669">
                  <c:v>145.94405</c:v>
                </c:pt>
                <c:pt idx="1670">
                  <c:v>145.94217800000001</c:v>
                </c:pt>
                <c:pt idx="1671">
                  <c:v>145.95546200000001</c:v>
                </c:pt>
                <c:pt idx="1672">
                  <c:v>145.95124999999999</c:v>
                </c:pt>
                <c:pt idx="1673">
                  <c:v>145.959836</c:v>
                </c:pt>
                <c:pt idx="1674">
                  <c:v>145.971914</c:v>
                </c:pt>
                <c:pt idx="1675">
                  <c:v>145.97879</c:v>
                </c:pt>
                <c:pt idx="1676">
                  <c:v>145.968818</c:v>
                </c:pt>
                <c:pt idx="1677">
                  <c:v>145.97904199999999</c:v>
                </c:pt>
                <c:pt idx="1678">
                  <c:v>145.99056200000001</c:v>
                </c:pt>
                <c:pt idx="1679">
                  <c:v>145.999292</c:v>
                </c:pt>
                <c:pt idx="1680">
                  <c:v>146.00017399999999</c:v>
                </c:pt>
                <c:pt idx="1681">
                  <c:v>146.00429600000001</c:v>
                </c:pt>
                <c:pt idx="1682">
                  <c:v>146.01486199999999</c:v>
                </c:pt>
                <c:pt idx="1683">
                  <c:v>146.02486999999999</c:v>
                </c:pt>
                <c:pt idx="1684">
                  <c:v>146.02872199999999</c:v>
                </c:pt>
                <c:pt idx="1685">
                  <c:v>146.03818999999999</c:v>
                </c:pt>
                <c:pt idx="1686">
                  <c:v>146.02758800000001</c:v>
                </c:pt>
                <c:pt idx="1687">
                  <c:v>146.042798</c:v>
                </c:pt>
                <c:pt idx="1688">
                  <c:v>146.04792800000001</c:v>
                </c:pt>
                <c:pt idx="1689">
                  <c:v>146.042384</c:v>
                </c:pt>
                <c:pt idx="1690">
                  <c:v>146.04877400000001</c:v>
                </c:pt>
                <c:pt idx="1691">
                  <c:v>146.05802600000001</c:v>
                </c:pt>
                <c:pt idx="1692">
                  <c:v>146.07400999999999</c:v>
                </c:pt>
                <c:pt idx="1693">
                  <c:v>146.07968</c:v>
                </c:pt>
                <c:pt idx="1694">
                  <c:v>146.06382199999999</c:v>
                </c:pt>
                <c:pt idx="1695">
                  <c:v>146.072822</c:v>
                </c:pt>
                <c:pt idx="1696">
                  <c:v>146.09506999999999</c:v>
                </c:pt>
                <c:pt idx="1697">
                  <c:v>146.105186</c:v>
                </c:pt>
                <c:pt idx="1698">
                  <c:v>146.09132600000001</c:v>
                </c:pt>
                <c:pt idx="1699">
                  <c:v>146.09339600000001</c:v>
                </c:pt>
                <c:pt idx="1700">
                  <c:v>146.092838</c:v>
                </c:pt>
                <c:pt idx="1701">
                  <c:v>146.09876</c:v>
                </c:pt>
                <c:pt idx="1702">
                  <c:v>146.10995600000001</c:v>
                </c:pt>
                <c:pt idx="1703">
                  <c:v>146.106086</c:v>
                </c:pt>
                <c:pt idx="1704">
                  <c:v>146.10063199999999</c:v>
                </c:pt>
                <c:pt idx="1705">
                  <c:v>146.11238599999999</c:v>
                </c:pt>
                <c:pt idx="1706">
                  <c:v>146.122106</c:v>
                </c:pt>
                <c:pt idx="1707">
                  <c:v>146.11569800000001</c:v>
                </c:pt>
                <c:pt idx="1708">
                  <c:v>146.115644</c:v>
                </c:pt>
                <c:pt idx="1709">
                  <c:v>146.12243000000001</c:v>
                </c:pt>
                <c:pt idx="1710">
                  <c:v>146.12230400000001</c:v>
                </c:pt>
                <c:pt idx="1711">
                  <c:v>146.127668</c:v>
                </c:pt>
                <c:pt idx="1712">
                  <c:v>146.11911799999999</c:v>
                </c:pt>
                <c:pt idx="1713">
                  <c:v>146.12930600000001</c:v>
                </c:pt>
                <c:pt idx="1714">
                  <c:v>146.12930600000001</c:v>
                </c:pt>
                <c:pt idx="1715">
                  <c:v>146.144732</c:v>
                </c:pt>
                <c:pt idx="1716">
                  <c:v>146.15238199999999</c:v>
                </c:pt>
                <c:pt idx="1717">
                  <c:v>146.14034000000001</c:v>
                </c:pt>
                <c:pt idx="1718">
                  <c:v>146.14536200000001</c:v>
                </c:pt>
                <c:pt idx="1719">
                  <c:v>146.163488</c:v>
                </c:pt>
                <c:pt idx="1720">
                  <c:v>146.15312</c:v>
                </c:pt>
                <c:pt idx="1721">
                  <c:v>146.148944</c:v>
                </c:pt>
                <c:pt idx="1722">
                  <c:v>146.15502799999999</c:v>
                </c:pt>
                <c:pt idx="1723">
                  <c:v>146.16091399999999</c:v>
                </c:pt>
                <c:pt idx="1724">
                  <c:v>146.16199399999999</c:v>
                </c:pt>
                <c:pt idx="1725">
                  <c:v>146.15465</c:v>
                </c:pt>
                <c:pt idx="1726">
                  <c:v>146.164964</c:v>
                </c:pt>
                <c:pt idx="1727">
                  <c:v>146.163434</c:v>
                </c:pt>
                <c:pt idx="1728">
                  <c:v>146.16761</c:v>
                </c:pt>
                <c:pt idx="1729">
                  <c:v>146.17790600000001</c:v>
                </c:pt>
                <c:pt idx="1730">
                  <c:v>146.18510599999999</c:v>
                </c:pt>
                <c:pt idx="1731">
                  <c:v>146.17580000000001</c:v>
                </c:pt>
                <c:pt idx="1732">
                  <c:v>146.16041000000001</c:v>
                </c:pt>
                <c:pt idx="1733">
                  <c:v>146.17589000000001</c:v>
                </c:pt>
                <c:pt idx="1734">
                  <c:v>146.17180400000001</c:v>
                </c:pt>
                <c:pt idx="1735">
                  <c:v>146.17927399999999</c:v>
                </c:pt>
                <c:pt idx="1736">
                  <c:v>146.183378</c:v>
                </c:pt>
                <c:pt idx="1737">
                  <c:v>146.18137999999999</c:v>
                </c:pt>
                <c:pt idx="1738">
                  <c:v>146.200658</c:v>
                </c:pt>
                <c:pt idx="1739">
                  <c:v>146.19331399999999</c:v>
                </c:pt>
                <c:pt idx="1740">
                  <c:v>146.17862600000001</c:v>
                </c:pt>
                <c:pt idx="1741">
                  <c:v>146.19551000000001</c:v>
                </c:pt>
                <c:pt idx="1742">
                  <c:v>146.191982</c:v>
                </c:pt>
                <c:pt idx="1743">
                  <c:v>146.18505200000001</c:v>
                </c:pt>
                <c:pt idx="1744">
                  <c:v>146.193026</c:v>
                </c:pt>
                <c:pt idx="1745">
                  <c:v>146.19399799999999</c:v>
                </c:pt>
                <c:pt idx="1746">
                  <c:v>146.188256</c:v>
                </c:pt>
                <c:pt idx="1747">
                  <c:v>146.194412</c:v>
                </c:pt>
                <c:pt idx="1748">
                  <c:v>146.18957</c:v>
                </c:pt>
                <c:pt idx="1749">
                  <c:v>146.186834</c:v>
                </c:pt>
                <c:pt idx="1750">
                  <c:v>146.19453799999999</c:v>
                </c:pt>
                <c:pt idx="1751">
                  <c:v>146.20202599999999</c:v>
                </c:pt>
                <c:pt idx="1752">
                  <c:v>146.20316</c:v>
                </c:pt>
                <c:pt idx="1753">
                  <c:v>146.20582400000001</c:v>
                </c:pt>
                <c:pt idx="1754">
                  <c:v>146.191442</c:v>
                </c:pt>
                <c:pt idx="1755">
                  <c:v>146.201414</c:v>
                </c:pt>
                <c:pt idx="1756">
                  <c:v>146.19847999999999</c:v>
                </c:pt>
                <c:pt idx="1757">
                  <c:v>146.198534</c:v>
                </c:pt>
                <c:pt idx="1758">
                  <c:v>146.20721</c:v>
                </c:pt>
                <c:pt idx="1759">
                  <c:v>146.211206</c:v>
                </c:pt>
                <c:pt idx="1760">
                  <c:v>146.20739</c:v>
                </c:pt>
                <c:pt idx="1761">
                  <c:v>146.192666</c:v>
                </c:pt>
                <c:pt idx="1762">
                  <c:v>146.193692</c:v>
                </c:pt>
                <c:pt idx="1763">
                  <c:v>146.19099199999999</c:v>
                </c:pt>
                <c:pt idx="1764">
                  <c:v>146.210216</c:v>
                </c:pt>
                <c:pt idx="1765">
                  <c:v>146.210882</c:v>
                </c:pt>
                <c:pt idx="1766">
                  <c:v>146.18272999999999</c:v>
                </c:pt>
                <c:pt idx="1767">
                  <c:v>146.19493399999999</c:v>
                </c:pt>
                <c:pt idx="1768">
                  <c:v>146.20479800000001</c:v>
                </c:pt>
                <c:pt idx="1769">
                  <c:v>146.20098200000001</c:v>
                </c:pt>
                <c:pt idx="1770">
                  <c:v>146.19012799999999</c:v>
                </c:pt>
                <c:pt idx="1771">
                  <c:v>146.19520399999999</c:v>
                </c:pt>
                <c:pt idx="1772">
                  <c:v>146.20319599999999</c:v>
                </c:pt>
                <c:pt idx="1773">
                  <c:v>146.20175599999999</c:v>
                </c:pt>
                <c:pt idx="1774">
                  <c:v>146.196788</c:v>
                </c:pt>
                <c:pt idx="1775">
                  <c:v>146.19716600000001</c:v>
                </c:pt>
                <c:pt idx="1776">
                  <c:v>146.19689600000001</c:v>
                </c:pt>
                <c:pt idx="1777">
                  <c:v>146.18802199999999</c:v>
                </c:pt>
                <c:pt idx="1778">
                  <c:v>146.180228</c:v>
                </c:pt>
                <c:pt idx="1779">
                  <c:v>146.17662799999999</c:v>
                </c:pt>
                <c:pt idx="1780">
                  <c:v>146.17445000000001</c:v>
                </c:pt>
                <c:pt idx="1781">
                  <c:v>146.181128</c:v>
                </c:pt>
                <c:pt idx="1782">
                  <c:v>146.18697800000001</c:v>
                </c:pt>
                <c:pt idx="1783">
                  <c:v>146.19772399999999</c:v>
                </c:pt>
                <c:pt idx="1784">
                  <c:v>146.18998400000001</c:v>
                </c:pt>
                <c:pt idx="1785">
                  <c:v>146.18717599999999</c:v>
                </c:pt>
                <c:pt idx="1786">
                  <c:v>146.18312599999999</c:v>
                </c:pt>
                <c:pt idx="1787">
                  <c:v>146.17146199999999</c:v>
                </c:pt>
                <c:pt idx="1788">
                  <c:v>146.17464799999999</c:v>
                </c:pt>
                <c:pt idx="1789">
                  <c:v>146.16959</c:v>
                </c:pt>
                <c:pt idx="1790">
                  <c:v>146.168564</c:v>
                </c:pt>
                <c:pt idx="1791">
                  <c:v>146.15609000000001</c:v>
                </c:pt>
                <c:pt idx="1792">
                  <c:v>146.16337999999999</c:v>
                </c:pt>
                <c:pt idx="1793">
                  <c:v>146.16870800000001</c:v>
                </c:pt>
                <c:pt idx="1794">
                  <c:v>146.16615200000001</c:v>
                </c:pt>
                <c:pt idx="1795">
                  <c:v>146.15349800000001</c:v>
                </c:pt>
                <c:pt idx="1796">
                  <c:v>146.145308</c:v>
                </c:pt>
                <c:pt idx="1797">
                  <c:v>146.13832400000001</c:v>
                </c:pt>
                <c:pt idx="1798">
                  <c:v>146.150924</c:v>
                </c:pt>
                <c:pt idx="1799">
                  <c:v>146.15245400000001</c:v>
                </c:pt>
                <c:pt idx="1800">
                  <c:v>146.15211199999999</c:v>
                </c:pt>
                <c:pt idx="1801">
                  <c:v>146.148494</c:v>
                </c:pt>
                <c:pt idx="1802">
                  <c:v>146.143688</c:v>
                </c:pt>
                <c:pt idx="1803">
                  <c:v>146.14098799999999</c:v>
                </c:pt>
                <c:pt idx="1804">
                  <c:v>146.14331000000001</c:v>
                </c:pt>
                <c:pt idx="1805">
                  <c:v>146.13918799999999</c:v>
                </c:pt>
                <c:pt idx="1806">
                  <c:v>146.11998199999999</c:v>
                </c:pt>
                <c:pt idx="1807">
                  <c:v>146.12225000000001</c:v>
                </c:pt>
                <c:pt idx="1808">
                  <c:v>146.12858600000001</c:v>
                </c:pt>
                <c:pt idx="1809">
                  <c:v>146.12791999999999</c:v>
                </c:pt>
                <c:pt idx="1810">
                  <c:v>146.12176400000001</c:v>
                </c:pt>
                <c:pt idx="1811">
                  <c:v>146.11620199999999</c:v>
                </c:pt>
                <c:pt idx="1812">
                  <c:v>146.10367400000001</c:v>
                </c:pt>
                <c:pt idx="1813">
                  <c:v>146.09985800000001</c:v>
                </c:pt>
                <c:pt idx="1814">
                  <c:v>146.09733800000001</c:v>
                </c:pt>
                <c:pt idx="1815">
                  <c:v>146.094008</c:v>
                </c:pt>
                <c:pt idx="1816">
                  <c:v>146.093378</c:v>
                </c:pt>
                <c:pt idx="1817">
                  <c:v>146.109272</c:v>
                </c:pt>
                <c:pt idx="1818">
                  <c:v>146.09578999999999</c:v>
                </c:pt>
                <c:pt idx="1819">
                  <c:v>146.09321600000001</c:v>
                </c:pt>
                <c:pt idx="1820">
                  <c:v>146.091542</c:v>
                </c:pt>
                <c:pt idx="1821">
                  <c:v>146.07224600000001</c:v>
                </c:pt>
                <c:pt idx="1822">
                  <c:v>146.07328999999999</c:v>
                </c:pt>
                <c:pt idx="1823">
                  <c:v>146.06250800000001</c:v>
                </c:pt>
                <c:pt idx="1824">
                  <c:v>146.06243599999999</c:v>
                </c:pt>
                <c:pt idx="1825">
                  <c:v>146.045084</c:v>
                </c:pt>
                <c:pt idx="1826">
                  <c:v>146.06438</c:v>
                </c:pt>
                <c:pt idx="1827">
                  <c:v>146.061824</c:v>
                </c:pt>
                <c:pt idx="1828">
                  <c:v>146.05377799999999</c:v>
                </c:pt>
                <c:pt idx="1829">
                  <c:v>146.038118</c:v>
                </c:pt>
                <c:pt idx="1830">
                  <c:v>146.03860399999999</c:v>
                </c:pt>
                <c:pt idx="1831">
                  <c:v>146.039378</c:v>
                </c:pt>
                <c:pt idx="1832">
                  <c:v>146.04747800000001</c:v>
                </c:pt>
                <c:pt idx="1833">
                  <c:v>146.034356</c:v>
                </c:pt>
                <c:pt idx="1834">
                  <c:v>146.02692200000001</c:v>
                </c:pt>
                <c:pt idx="1835">
                  <c:v>146.04006200000001</c:v>
                </c:pt>
                <c:pt idx="1836">
                  <c:v>146.03223199999999</c:v>
                </c:pt>
                <c:pt idx="1837">
                  <c:v>146.001848</c:v>
                </c:pt>
                <c:pt idx="1838">
                  <c:v>146.004728</c:v>
                </c:pt>
                <c:pt idx="1839">
                  <c:v>145.99758199999999</c:v>
                </c:pt>
                <c:pt idx="1840">
                  <c:v>146.00138000000001</c:v>
                </c:pt>
                <c:pt idx="1841">
                  <c:v>145.998932</c:v>
                </c:pt>
                <c:pt idx="1842">
                  <c:v>146.00744599999999</c:v>
                </c:pt>
                <c:pt idx="1843">
                  <c:v>145.98167000000001</c:v>
                </c:pt>
                <c:pt idx="1844">
                  <c:v>145.97823199999999</c:v>
                </c:pt>
                <c:pt idx="1845">
                  <c:v>145.96111400000001</c:v>
                </c:pt>
                <c:pt idx="1846">
                  <c:v>145.96453399999999</c:v>
                </c:pt>
                <c:pt idx="1847">
                  <c:v>145.96331000000001</c:v>
                </c:pt>
                <c:pt idx="1848">
                  <c:v>145.954094</c:v>
                </c:pt>
                <c:pt idx="1849">
                  <c:v>145.94333</c:v>
                </c:pt>
                <c:pt idx="1850">
                  <c:v>145.94153</c:v>
                </c:pt>
                <c:pt idx="1851">
                  <c:v>145.946462</c:v>
                </c:pt>
                <c:pt idx="1852">
                  <c:v>145.92745400000001</c:v>
                </c:pt>
                <c:pt idx="1853">
                  <c:v>145.920074</c:v>
                </c:pt>
                <c:pt idx="1854">
                  <c:v>145.91695999999999</c:v>
                </c:pt>
                <c:pt idx="1855">
                  <c:v>145.90506199999999</c:v>
                </c:pt>
                <c:pt idx="1856">
                  <c:v>145.90479199999999</c:v>
                </c:pt>
                <c:pt idx="1857">
                  <c:v>145.90335200000001</c:v>
                </c:pt>
                <c:pt idx="1858">
                  <c:v>145.911002</c:v>
                </c:pt>
                <c:pt idx="1859">
                  <c:v>145.91066000000001</c:v>
                </c:pt>
                <c:pt idx="1860">
                  <c:v>145.87547000000001</c:v>
                </c:pt>
                <c:pt idx="1861">
                  <c:v>145.87287799999999</c:v>
                </c:pt>
                <c:pt idx="1862">
                  <c:v>145.87264400000001</c:v>
                </c:pt>
                <c:pt idx="1863">
                  <c:v>145.86438200000001</c:v>
                </c:pt>
                <c:pt idx="1864">
                  <c:v>145.854266</c:v>
                </c:pt>
                <c:pt idx="1865">
                  <c:v>145.84445600000001</c:v>
                </c:pt>
                <c:pt idx="1866">
                  <c:v>145.83646400000001</c:v>
                </c:pt>
                <c:pt idx="1867">
                  <c:v>145.83226999999999</c:v>
                </c:pt>
                <c:pt idx="1868">
                  <c:v>145.841522</c:v>
                </c:pt>
                <c:pt idx="1869">
                  <c:v>145.833134</c:v>
                </c:pt>
                <c:pt idx="1870">
                  <c:v>145.82310799999999</c:v>
                </c:pt>
                <c:pt idx="1871">
                  <c:v>145.82181199999999</c:v>
                </c:pt>
                <c:pt idx="1872">
                  <c:v>145.81353200000001</c:v>
                </c:pt>
                <c:pt idx="1873">
                  <c:v>145.81515200000001</c:v>
                </c:pt>
                <c:pt idx="1874">
                  <c:v>145.79734999999999</c:v>
                </c:pt>
                <c:pt idx="1875">
                  <c:v>145.78597400000001</c:v>
                </c:pt>
                <c:pt idx="1876">
                  <c:v>145.79648599999999</c:v>
                </c:pt>
                <c:pt idx="1877">
                  <c:v>145.78325599999999</c:v>
                </c:pt>
                <c:pt idx="1878">
                  <c:v>145.769936</c:v>
                </c:pt>
                <c:pt idx="1879">
                  <c:v>145.761278</c:v>
                </c:pt>
                <c:pt idx="1880">
                  <c:v>145.75855999999999</c:v>
                </c:pt>
                <c:pt idx="1881">
                  <c:v>145.75676000000001</c:v>
                </c:pt>
                <c:pt idx="1882">
                  <c:v>145.743764</c:v>
                </c:pt>
                <c:pt idx="1883">
                  <c:v>145.73634799999999</c:v>
                </c:pt>
                <c:pt idx="1884">
                  <c:v>145.719572</c:v>
                </c:pt>
                <c:pt idx="1885">
                  <c:v>145.72502600000001</c:v>
                </c:pt>
                <c:pt idx="1886">
                  <c:v>145.71950000000001</c:v>
                </c:pt>
                <c:pt idx="1887">
                  <c:v>145.71041</c:v>
                </c:pt>
                <c:pt idx="1888">
                  <c:v>145.69458800000001</c:v>
                </c:pt>
                <c:pt idx="1889">
                  <c:v>145.68835999999999</c:v>
                </c:pt>
                <c:pt idx="1890">
                  <c:v>145.69538</c:v>
                </c:pt>
                <c:pt idx="1891">
                  <c:v>145.68898999999999</c:v>
                </c:pt>
                <c:pt idx="1892">
                  <c:v>145.66420400000001</c:v>
                </c:pt>
                <c:pt idx="1893">
                  <c:v>145.646672</c:v>
                </c:pt>
                <c:pt idx="1894">
                  <c:v>145.64966000000001</c:v>
                </c:pt>
                <c:pt idx="1895">
                  <c:v>145.63378399999999</c:v>
                </c:pt>
                <c:pt idx="1896">
                  <c:v>145.62514400000001</c:v>
                </c:pt>
                <c:pt idx="1897">
                  <c:v>145.63615999999999</c:v>
                </c:pt>
                <c:pt idx="1898">
                  <c:v>145.621904</c:v>
                </c:pt>
                <c:pt idx="1899">
                  <c:v>145.61281399999999</c:v>
                </c:pt>
                <c:pt idx="1900">
                  <c:v>145.59566000000001</c:v>
                </c:pt>
                <c:pt idx="1901">
                  <c:v>145.59701000000001</c:v>
                </c:pt>
                <c:pt idx="1902">
                  <c:v>145.585004</c:v>
                </c:pt>
                <c:pt idx="1903">
                  <c:v>145.595102</c:v>
                </c:pt>
                <c:pt idx="1904">
                  <c:v>145.58376200000001</c:v>
                </c:pt>
                <c:pt idx="1905">
                  <c:v>145.56025399999999</c:v>
                </c:pt>
                <c:pt idx="1906">
                  <c:v>145.56138799999999</c:v>
                </c:pt>
                <c:pt idx="1907">
                  <c:v>145.558256</c:v>
                </c:pt>
                <c:pt idx="1908">
                  <c:v>145.54036400000001</c:v>
                </c:pt>
                <c:pt idx="1909">
                  <c:v>145.53519800000001</c:v>
                </c:pt>
                <c:pt idx="1910">
                  <c:v>145.50468799999999</c:v>
                </c:pt>
                <c:pt idx="1911">
                  <c:v>145.51683800000001</c:v>
                </c:pt>
                <c:pt idx="1912">
                  <c:v>145.50787399999999</c:v>
                </c:pt>
                <c:pt idx="1913">
                  <c:v>145.50456199999999</c:v>
                </c:pt>
                <c:pt idx="1914">
                  <c:v>145.496408</c:v>
                </c:pt>
                <c:pt idx="1915">
                  <c:v>145.48483400000001</c:v>
                </c:pt>
                <c:pt idx="1916">
                  <c:v>145.48026200000001</c:v>
                </c:pt>
                <c:pt idx="1917">
                  <c:v>145.46962400000001</c:v>
                </c:pt>
                <c:pt idx="1918">
                  <c:v>145.454756</c:v>
                </c:pt>
                <c:pt idx="1919">
                  <c:v>145.44822199999999</c:v>
                </c:pt>
                <c:pt idx="1920">
                  <c:v>145.44662</c:v>
                </c:pt>
                <c:pt idx="1921">
                  <c:v>145.43978000000001</c:v>
                </c:pt>
                <c:pt idx="1922">
                  <c:v>145.43524400000001</c:v>
                </c:pt>
                <c:pt idx="1923">
                  <c:v>145.40468000000001</c:v>
                </c:pt>
                <c:pt idx="1924">
                  <c:v>145.39578800000001</c:v>
                </c:pt>
                <c:pt idx="1925">
                  <c:v>145.402736</c:v>
                </c:pt>
                <c:pt idx="1926">
                  <c:v>145.39265599999999</c:v>
                </c:pt>
                <c:pt idx="1927">
                  <c:v>145.37724800000001</c:v>
                </c:pt>
                <c:pt idx="1928">
                  <c:v>145.370048</c:v>
                </c:pt>
                <c:pt idx="1929">
                  <c:v>145.36563799999999</c:v>
                </c:pt>
                <c:pt idx="1930">
                  <c:v>145.36643000000001</c:v>
                </c:pt>
                <c:pt idx="1931">
                  <c:v>145.360004</c:v>
                </c:pt>
                <c:pt idx="1932">
                  <c:v>145.34225599999999</c:v>
                </c:pt>
                <c:pt idx="1933">
                  <c:v>145.315742</c:v>
                </c:pt>
                <c:pt idx="1934">
                  <c:v>145.30965800000001</c:v>
                </c:pt>
                <c:pt idx="1935">
                  <c:v>145.30901</c:v>
                </c:pt>
                <c:pt idx="1936">
                  <c:v>145.30775</c:v>
                </c:pt>
                <c:pt idx="1937">
                  <c:v>145.27704199999999</c:v>
                </c:pt>
                <c:pt idx="1938">
                  <c:v>145.27517</c:v>
                </c:pt>
                <c:pt idx="1939">
                  <c:v>145.27070599999999</c:v>
                </c:pt>
                <c:pt idx="1940">
                  <c:v>145.260572</c:v>
                </c:pt>
                <c:pt idx="1941">
                  <c:v>145.260302</c:v>
                </c:pt>
                <c:pt idx="1942">
                  <c:v>145.243526</c:v>
                </c:pt>
                <c:pt idx="1943">
                  <c:v>145.233608</c:v>
                </c:pt>
                <c:pt idx="1944">
                  <c:v>145.225616</c:v>
                </c:pt>
                <c:pt idx="1945">
                  <c:v>145.22403199999999</c:v>
                </c:pt>
                <c:pt idx="1946">
                  <c:v>145.20423199999999</c:v>
                </c:pt>
                <c:pt idx="1947">
                  <c:v>145.18389199999999</c:v>
                </c:pt>
                <c:pt idx="1948">
                  <c:v>145.18882400000001</c:v>
                </c:pt>
                <c:pt idx="1949">
                  <c:v>145.16915</c:v>
                </c:pt>
                <c:pt idx="1950">
                  <c:v>145.16274200000001</c:v>
                </c:pt>
                <c:pt idx="1951">
                  <c:v>145.15718000000001</c:v>
                </c:pt>
                <c:pt idx="1952">
                  <c:v>145.14727999999999</c:v>
                </c:pt>
                <c:pt idx="1953">
                  <c:v>145.12600399999999</c:v>
                </c:pt>
                <c:pt idx="1954">
                  <c:v>145.129064</c:v>
                </c:pt>
                <c:pt idx="1955">
                  <c:v>145.11471800000001</c:v>
                </c:pt>
                <c:pt idx="1956">
                  <c:v>145.09828400000001</c:v>
                </c:pt>
                <c:pt idx="1957">
                  <c:v>145.09927400000001</c:v>
                </c:pt>
                <c:pt idx="1958">
                  <c:v>145.09099399999999</c:v>
                </c:pt>
                <c:pt idx="1959">
                  <c:v>145.07889800000001</c:v>
                </c:pt>
                <c:pt idx="1960">
                  <c:v>145.06208599999999</c:v>
                </c:pt>
                <c:pt idx="1961">
                  <c:v>145.05380600000001</c:v>
                </c:pt>
                <c:pt idx="1962">
                  <c:v>145.03526600000001</c:v>
                </c:pt>
                <c:pt idx="1963">
                  <c:v>145.027976</c:v>
                </c:pt>
                <c:pt idx="1964">
                  <c:v>145.01539399999999</c:v>
                </c:pt>
                <c:pt idx="1965">
                  <c:v>145.004558</c:v>
                </c:pt>
                <c:pt idx="1966">
                  <c:v>144.996242</c:v>
                </c:pt>
                <c:pt idx="1967">
                  <c:v>144.98842999999999</c:v>
                </c:pt>
                <c:pt idx="1968">
                  <c:v>144.97615400000001</c:v>
                </c:pt>
                <c:pt idx="1969">
                  <c:v>144.976586</c:v>
                </c:pt>
                <c:pt idx="1970">
                  <c:v>144.959846</c:v>
                </c:pt>
                <c:pt idx="1971">
                  <c:v>144.943952</c:v>
                </c:pt>
                <c:pt idx="1972">
                  <c:v>144.93615800000001</c:v>
                </c:pt>
                <c:pt idx="1973">
                  <c:v>144.930578</c:v>
                </c:pt>
                <c:pt idx="1974">
                  <c:v>144.91480999999999</c:v>
                </c:pt>
                <c:pt idx="1975">
                  <c:v>144.90968000000001</c:v>
                </c:pt>
                <c:pt idx="1976">
                  <c:v>144.898394</c:v>
                </c:pt>
                <c:pt idx="1977">
                  <c:v>144.878162</c:v>
                </c:pt>
                <c:pt idx="1978">
                  <c:v>144.86747</c:v>
                </c:pt>
                <c:pt idx="1979">
                  <c:v>144.86579599999999</c:v>
                </c:pt>
                <c:pt idx="1980">
                  <c:v>144.85001</c:v>
                </c:pt>
                <c:pt idx="1981">
                  <c:v>144.82876999999999</c:v>
                </c:pt>
                <c:pt idx="1982">
                  <c:v>144.820256</c:v>
                </c:pt>
                <c:pt idx="1983">
                  <c:v>144.81274999999999</c:v>
                </c:pt>
                <c:pt idx="1984">
                  <c:v>144.80848399999999</c:v>
                </c:pt>
                <c:pt idx="1985">
                  <c:v>144.79541599999999</c:v>
                </c:pt>
                <c:pt idx="1986">
                  <c:v>144.77225000000001</c:v>
                </c:pt>
                <c:pt idx="1987">
                  <c:v>144.76073</c:v>
                </c:pt>
                <c:pt idx="1988">
                  <c:v>144.757958</c:v>
                </c:pt>
                <c:pt idx="1989">
                  <c:v>144.75164000000001</c:v>
                </c:pt>
                <c:pt idx="1990">
                  <c:v>144.741938</c:v>
                </c:pt>
                <c:pt idx="1991">
                  <c:v>144.72937400000001</c:v>
                </c:pt>
                <c:pt idx="1992">
                  <c:v>144.71319199999999</c:v>
                </c:pt>
                <c:pt idx="1993">
                  <c:v>144.70474999999999</c:v>
                </c:pt>
                <c:pt idx="1994">
                  <c:v>144.70863800000001</c:v>
                </c:pt>
                <c:pt idx="1995">
                  <c:v>144.69117800000001</c:v>
                </c:pt>
                <c:pt idx="1996">
                  <c:v>144.66471799999999</c:v>
                </c:pt>
                <c:pt idx="1997">
                  <c:v>144.65586200000001</c:v>
                </c:pt>
                <c:pt idx="1998">
                  <c:v>144.64353199999999</c:v>
                </c:pt>
                <c:pt idx="1999">
                  <c:v>144.63390200000001</c:v>
                </c:pt>
                <c:pt idx="2000">
                  <c:v>144.62031200000001</c:v>
                </c:pt>
                <c:pt idx="2001">
                  <c:v>144.615578</c:v>
                </c:pt>
                <c:pt idx="2002">
                  <c:v>144.61079000000001</c:v>
                </c:pt>
                <c:pt idx="2003">
                  <c:v>144.592016</c:v>
                </c:pt>
                <c:pt idx="2004">
                  <c:v>144.57806600000001</c:v>
                </c:pt>
                <c:pt idx="2005">
                  <c:v>144.57090199999999</c:v>
                </c:pt>
                <c:pt idx="2006">
                  <c:v>144.54633200000001</c:v>
                </c:pt>
                <c:pt idx="2007">
                  <c:v>144.53529800000001</c:v>
                </c:pt>
                <c:pt idx="2008">
                  <c:v>144.52941200000001</c:v>
                </c:pt>
                <c:pt idx="2009">
                  <c:v>144.50953999999999</c:v>
                </c:pt>
                <c:pt idx="2010">
                  <c:v>144.50012599999999</c:v>
                </c:pt>
                <c:pt idx="2011">
                  <c:v>144.50705600000001</c:v>
                </c:pt>
                <c:pt idx="2012">
                  <c:v>144.48117199999999</c:v>
                </c:pt>
                <c:pt idx="2013">
                  <c:v>144.46569199999999</c:v>
                </c:pt>
                <c:pt idx="2014">
                  <c:v>144.44387599999999</c:v>
                </c:pt>
                <c:pt idx="2015">
                  <c:v>144.43404799999999</c:v>
                </c:pt>
                <c:pt idx="2016">
                  <c:v>144.43107800000001</c:v>
                </c:pt>
                <c:pt idx="2017">
                  <c:v>144.42569599999999</c:v>
                </c:pt>
                <c:pt idx="2018">
                  <c:v>144.403412</c:v>
                </c:pt>
                <c:pt idx="2019">
                  <c:v>144.38296399999999</c:v>
                </c:pt>
                <c:pt idx="2020">
                  <c:v>144.381956</c:v>
                </c:pt>
                <c:pt idx="2021">
                  <c:v>144.373244</c:v>
                </c:pt>
                <c:pt idx="2022">
                  <c:v>144.35853800000001</c:v>
                </c:pt>
                <c:pt idx="2023">
                  <c:v>144.34122199999999</c:v>
                </c:pt>
                <c:pt idx="2024">
                  <c:v>144.343076</c:v>
                </c:pt>
                <c:pt idx="2025">
                  <c:v>144.32201599999999</c:v>
                </c:pt>
                <c:pt idx="2026">
                  <c:v>144.315572</c:v>
                </c:pt>
                <c:pt idx="2027">
                  <c:v>144.304574</c:v>
                </c:pt>
                <c:pt idx="2028">
                  <c:v>144.27161599999999</c:v>
                </c:pt>
                <c:pt idx="2029">
                  <c:v>144.27845600000001</c:v>
                </c:pt>
                <c:pt idx="2030">
                  <c:v>144.26662999999999</c:v>
                </c:pt>
                <c:pt idx="2031">
                  <c:v>144.2543</c:v>
                </c:pt>
                <c:pt idx="2032">
                  <c:v>144.23694800000001</c:v>
                </c:pt>
                <c:pt idx="2033">
                  <c:v>144.22963999999999</c:v>
                </c:pt>
                <c:pt idx="2034">
                  <c:v>144.21050600000001</c:v>
                </c:pt>
                <c:pt idx="2035">
                  <c:v>144.195404</c:v>
                </c:pt>
                <c:pt idx="2036">
                  <c:v>144.17886200000001</c:v>
                </c:pt>
                <c:pt idx="2037">
                  <c:v>144.17542399999999</c:v>
                </c:pt>
                <c:pt idx="2038">
                  <c:v>144.172112</c:v>
                </c:pt>
                <c:pt idx="2039">
                  <c:v>144.152996</c:v>
                </c:pt>
                <c:pt idx="2040">
                  <c:v>144.127184</c:v>
                </c:pt>
                <c:pt idx="2041">
                  <c:v>144.12349399999999</c:v>
                </c:pt>
                <c:pt idx="2042">
                  <c:v>144.110174</c:v>
                </c:pt>
                <c:pt idx="2043">
                  <c:v>144.09654800000001</c:v>
                </c:pt>
                <c:pt idx="2044">
                  <c:v>144.07539800000001</c:v>
                </c:pt>
                <c:pt idx="2045">
                  <c:v>144.05981</c:v>
                </c:pt>
                <c:pt idx="2046">
                  <c:v>144.051998</c:v>
                </c:pt>
                <c:pt idx="2047">
                  <c:v>144.04848799999999</c:v>
                </c:pt>
                <c:pt idx="2048">
                  <c:v>144.030506</c:v>
                </c:pt>
                <c:pt idx="2049">
                  <c:v>144.016772</c:v>
                </c:pt>
                <c:pt idx="2050">
                  <c:v>143.99936600000001</c:v>
                </c:pt>
                <c:pt idx="2051">
                  <c:v>143.97841399999999</c:v>
                </c:pt>
                <c:pt idx="2052">
                  <c:v>143.97107</c:v>
                </c:pt>
                <c:pt idx="2053">
                  <c:v>143.96248399999999</c:v>
                </c:pt>
                <c:pt idx="2054">
                  <c:v>143.94061400000001</c:v>
                </c:pt>
                <c:pt idx="2055">
                  <c:v>143.91881599999999</c:v>
                </c:pt>
                <c:pt idx="2056">
                  <c:v>143.917214</c:v>
                </c:pt>
                <c:pt idx="2057">
                  <c:v>143.90371400000001</c:v>
                </c:pt>
                <c:pt idx="2058">
                  <c:v>143.87719999999999</c:v>
                </c:pt>
                <c:pt idx="2059">
                  <c:v>143.87518399999999</c:v>
                </c:pt>
                <c:pt idx="2060">
                  <c:v>143.86902799999999</c:v>
                </c:pt>
                <c:pt idx="2061">
                  <c:v>143.852756</c:v>
                </c:pt>
                <c:pt idx="2062">
                  <c:v>143.836826</c:v>
                </c:pt>
                <c:pt idx="2063">
                  <c:v>143.82055399999999</c:v>
                </c:pt>
                <c:pt idx="2064">
                  <c:v>143.81459599999999</c:v>
                </c:pt>
                <c:pt idx="2065">
                  <c:v>143.80588399999999</c:v>
                </c:pt>
                <c:pt idx="2066">
                  <c:v>143.77486999999999</c:v>
                </c:pt>
                <c:pt idx="2067">
                  <c:v>143.76047</c:v>
                </c:pt>
                <c:pt idx="2068">
                  <c:v>143.75231600000001</c:v>
                </c:pt>
                <c:pt idx="2069">
                  <c:v>143.733146</c:v>
                </c:pt>
                <c:pt idx="2070">
                  <c:v>143.72373200000001</c:v>
                </c:pt>
                <c:pt idx="2071">
                  <c:v>143.70782</c:v>
                </c:pt>
                <c:pt idx="2072">
                  <c:v>143.68204399999999</c:v>
                </c:pt>
                <c:pt idx="2073">
                  <c:v>143.68288999999999</c:v>
                </c:pt>
                <c:pt idx="2074">
                  <c:v>143.68002799999999</c:v>
                </c:pt>
                <c:pt idx="2075">
                  <c:v>143.643992</c:v>
                </c:pt>
                <c:pt idx="2076">
                  <c:v>143.63547800000001</c:v>
                </c:pt>
                <c:pt idx="2077">
                  <c:v>143.62480400000001</c:v>
                </c:pt>
                <c:pt idx="2078">
                  <c:v>143.622536</c:v>
                </c:pt>
                <c:pt idx="2079">
                  <c:v>143.61018799999999</c:v>
                </c:pt>
                <c:pt idx="2080">
                  <c:v>143.59209799999999</c:v>
                </c:pt>
                <c:pt idx="2081">
                  <c:v>143.576708</c:v>
                </c:pt>
                <c:pt idx="2082">
                  <c:v>143.56007600000001</c:v>
                </c:pt>
                <c:pt idx="2083">
                  <c:v>143.55276799999999</c:v>
                </c:pt>
                <c:pt idx="2084">
                  <c:v>143.54464999999999</c:v>
                </c:pt>
                <c:pt idx="2085">
                  <c:v>143.523482</c:v>
                </c:pt>
                <c:pt idx="2086">
                  <c:v>143.493728</c:v>
                </c:pt>
                <c:pt idx="2087">
                  <c:v>143.475638</c:v>
                </c:pt>
                <c:pt idx="2088">
                  <c:v>143.47023799999999</c:v>
                </c:pt>
                <c:pt idx="2089">
                  <c:v>143.45450600000001</c:v>
                </c:pt>
                <c:pt idx="2090">
                  <c:v>143.446316</c:v>
                </c:pt>
                <c:pt idx="2091">
                  <c:v>143.42394200000001</c:v>
                </c:pt>
                <c:pt idx="2092">
                  <c:v>143.41976600000001</c:v>
                </c:pt>
                <c:pt idx="2093">
                  <c:v>143.407994</c:v>
                </c:pt>
                <c:pt idx="2094">
                  <c:v>143.382362</c:v>
                </c:pt>
                <c:pt idx="2095">
                  <c:v>143.37004999999999</c:v>
                </c:pt>
                <c:pt idx="2096">
                  <c:v>143.36277799999999</c:v>
                </c:pt>
                <c:pt idx="2097">
                  <c:v>143.34085400000001</c:v>
                </c:pt>
                <c:pt idx="2098">
                  <c:v>143.33063000000001</c:v>
                </c:pt>
                <c:pt idx="2099">
                  <c:v>143.30447599999999</c:v>
                </c:pt>
                <c:pt idx="2100">
                  <c:v>143.28753800000001</c:v>
                </c:pt>
                <c:pt idx="2101">
                  <c:v>143.291516</c:v>
                </c:pt>
                <c:pt idx="2102">
                  <c:v>143.27470400000001</c:v>
                </c:pt>
                <c:pt idx="2103">
                  <c:v>143.26046600000001</c:v>
                </c:pt>
                <c:pt idx="2104">
                  <c:v>143.25328400000001</c:v>
                </c:pt>
                <c:pt idx="2105">
                  <c:v>143.23483400000001</c:v>
                </c:pt>
                <c:pt idx="2106">
                  <c:v>143.21908400000001</c:v>
                </c:pt>
                <c:pt idx="2107">
                  <c:v>143.196404</c:v>
                </c:pt>
                <c:pt idx="2108">
                  <c:v>143.17725200000001</c:v>
                </c:pt>
                <c:pt idx="2109">
                  <c:v>143.16308599999999</c:v>
                </c:pt>
                <c:pt idx="2110">
                  <c:v>143.159774</c:v>
                </c:pt>
                <c:pt idx="2111">
                  <c:v>143.13363799999999</c:v>
                </c:pt>
                <c:pt idx="2112">
                  <c:v>143.11301</c:v>
                </c:pt>
                <c:pt idx="2113">
                  <c:v>143.09393</c:v>
                </c:pt>
                <c:pt idx="2114">
                  <c:v>143.08528999999999</c:v>
                </c:pt>
                <c:pt idx="2115">
                  <c:v>143.08260799999999</c:v>
                </c:pt>
                <c:pt idx="2116">
                  <c:v>143.05396999999999</c:v>
                </c:pt>
                <c:pt idx="2117">
                  <c:v>143.02725799999999</c:v>
                </c:pt>
                <c:pt idx="2118">
                  <c:v>143.00906000000001</c:v>
                </c:pt>
                <c:pt idx="2119">
                  <c:v>143.011472</c:v>
                </c:pt>
                <c:pt idx="2120">
                  <c:v>143.01123799999999</c:v>
                </c:pt>
                <c:pt idx="2121">
                  <c:v>142.994462</c:v>
                </c:pt>
                <c:pt idx="2122">
                  <c:v>142.95939799999999</c:v>
                </c:pt>
                <c:pt idx="2123">
                  <c:v>142.95322400000001</c:v>
                </c:pt>
                <c:pt idx="2124">
                  <c:v>142.93589</c:v>
                </c:pt>
                <c:pt idx="2125">
                  <c:v>142.914254</c:v>
                </c:pt>
                <c:pt idx="2126">
                  <c:v>142.904606</c:v>
                </c:pt>
                <c:pt idx="2127">
                  <c:v>142.88531</c:v>
                </c:pt>
                <c:pt idx="2128">
                  <c:v>142.87920800000001</c:v>
                </c:pt>
                <c:pt idx="2129">
                  <c:v>142.86459199999999</c:v>
                </c:pt>
                <c:pt idx="2130">
                  <c:v>142.83595399999999</c:v>
                </c:pt>
                <c:pt idx="2131">
                  <c:v>142.82735</c:v>
                </c:pt>
                <c:pt idx="2132">
                  <c:v>142.80956599999999</c:v>
                </c:pt>
                <c:pt idx="2133">
                  <c:v>142.79527400000001</c:v>
                </c:pt>
                <c:pt idx="2134">
                  <c:v>142.77799400000001</c:v>
                </c:pt>
                <c:pt idx="2135">
                  <c:v>142.75511599999999</c:v>
                </c:pt>
                <c:pt idx="2136">
                  <c:v>142.74294800000001</c:v>
                </c:pt>
                <c:pt idx="2137">
                  <c:v>142.734182</c:v>
                </c:pt>
                <c:pt idx="2138">
                  <c:v>142.720034</c:v>
                </c:pt>
                <c:pt idx="2139">
                  <c:v>142.70761400000001</c:v>
                </c:pt>
                <c:pt idx="2140">
                  <c:v>142.68795800000001</c:v>
                </c:pt>
                <c:pt idx="2141">
                  <c:v>142.67687000000001</c:v>
                </c:pt>
                <c:pt idx="2142">
                  <c:v>142.65505400000001</c:v>
                </c:pt>
                <c:pt idx="2143">
                  <c:v>142.63822400000001</c:v>
                </c:pt>
                <c:pt idx="2144">
                  <c:v>142.62764000000001</c:v>
                </c:pt>
                <c:pt idx="2145">
                  <c:v>142.612628</c:v>
                </c:pt>
                <c:pt idx="2146">
                  <c:v>142.60658000000001</c:v>
                </c:pt>
                <c:pt idx="2147">
                  <c:v>142.581974</c:v>
                </c:pt>
                <c:pt idx="2148">
                  <c:v>142.54788199999999</c:v>
                </c:pt>
                <c:pt idx="2149">
                  <c:v>142.539872</c:v>
                </c:pt>
                <c:pt idx="2150">
                  <c:v>142.537586</c:v>
                </c:pt>
                <c:pt idx="2151">
                  <c:v>142.51746199999999</c:v>
                </c:pt>
                <c:pt idx="2152">
                  <c:v>142.49881400000001</c:v>
                </c:pt>
                <c:pt idx="2153">
                  <c:v>142.47818599999999</c:v>
                </c:pt>
                <c:pt idx="2154">
                  <c:v>142.457684</c:v>
                </c:pt>
                <c:pt idx="2155">
                  <c:v>142.44656000000001</c:v>
                </c:pt>
                <c:pt idx="2156">
                  <c:v>142.431026</c:v>
                </c:pt>
                <c:pt idx="2157">
                  <c:v>142.41788600000001</c:v>
                </c:pt>
                <c:pt idx="2158">
                  <c:v>142.40818400000001</c:v>
                </c:pt>
                <c:pt idx="2159">
                  <c:v>142.395242</c:v>
                </c:pt>
                <c:pt idx="2160">
                  <c:v>142.37718799999999</c:v>
                </c:pt>
                <c:pt idx="2161">
                  <c:v>142.35178999999999</c:v>
                </c:pt>
                <c:pt idx="2162">
                  <c:v>142.328372</c:v>
                </c:pt>
                <c:pt idx="2163">
                  <c:v>142.32002</c:v>
                </c:pt>
                <c:pt idx="2164">
                  <c:v>142.326086</c:v>
                </c:pt>
                <c:pt idx="2165">
                  <c:v>142.306016</c:v>
                </c:pt>
                <c:pt idx="2166">
                  <c:v>142.27142000000001</c:v>
                </c:pt>
                <c:pt idx="2167">
                  <c:v>142.24778599999999</c:v>
                </c:pt>
                <c:pt idx="2168">
                  <c:v>142.237022</c:v>
                </c:pt>
                <c:pt idx="2169">
                  <c:v>142.22942599999999</c:v>
                </c:pt>
                <c:pt idx="2170">
                  <c:v>142.21767199999999</c:v>
                </c:pt>
                <c:pt idx="2171">
                  <c:v>142.19466800000001</c:v>
                </c:pt>
                <c:pt idx="2172">
                  <c:v>142.17569599999999</c:v>
                </c:pt>
                <c:pt idx="2173">
                  <c:v>142.16054</c:v>
                </c:pt>
                <c:pt idx="2174">
                  <c:v>142.13582600000001</c:v>
                </c:pt>
                <c:pt idx="2175">
                  <c:v>142.116962</c:v>
                </c:pt>
                <c:pt idx="2176">
                  <c:v>142.10834</c:v>
                </c:pt>
                <c:pt idx="2177">
                  <c:v>142.09656799999999</c:v>
                </c:pt>
                <c:pt idx="2178">
                  <c:v>142.080296</c:v>
                </c:pt>
                <c:pt idx="2179">
                  <c:v>142.05999199999999</c:v>
                </c:pt>
                <c:pt idx="2180">
                  <c:v>142.04609600000001</c:v>
                </c:pt>
                <c:pt idx="2181">
                  <c:v>142.02707000000001</c:v>
                </c:pt>
                <c:pt idx="2182">
                  <c:v>142.01272399999999</c:v>
                </c:pt>
                <c:pt idx="2183">
                  <c:v>141.99672200000001</c:v>
                </c:pt>
                <c:pt idx="2184">
                  <c:v>141.97384400000001</c:v>
                </c:pt>
                <c:pt idx="2185">
                  <c:v>141.96536599999999</c:v>
                </c:pt>
                <c:pt idx="2186">
                  <c:v>141.95487199999999</c:v>
                </c:pt>
                <c:pt idx="2187">
                  <c:v>141.93960799999999</c:v>
                </c:pt>
                <c:pt idx="2188">
                  <c:v>141.91509199999999</c:v>
                </c:pt>
                <c:pt idx="2189">
                  <c:v>141.88541000000001</c:v>
                </c:pt>
                <c:pt idx="2190">
                  <c:v>141.87813800000001</c:v>
                </c:pt>
                <c:pt idx="2191">
                  <c:v>141.86060599999999</c:v>
                </c:pt>
                <c:pt idx="2192">
                  <c:v>141.85340600000001</c:v>
                </c:pt>
                <c:pt idx="2193">
                  <c:v>141.82190600000001</c:v>
                </c:pt>
                <c:pt idx="2194">
                  <c:v>141.80730800000001</c:v>
                </c:pt>
                <c:pt idx="2195">
                  <c:v>141.81204199999999</c:v>
                </c:pt>
                <c:pt idx="2196">
                  <c:v>141.79397</c:v>
                </c:pt>
                <c:pt idx="2197">
                  <c:v>141.77246</c:v>
                </c:pt>
                <c:pt idx="2198">
                  <c:v>141.753974</c:v>
                </c:pt>
                <c:pt idx="2199">
                  <c:v>141.74168</c:v>
                </c:pt>
                <c:pt idx="2200">
                  <c:v>141.72215</c:v>
                </c:pt>
                <c:pt idx="2201">
                  <c:v>141.70821799999999</c:v>
                </c:pt>
                <c:pt idx="2202">
                  <c:v>141.67283</c:v>
                </c:pt>
                <c:pt idx="2203">
                  <c:v>141.65812399999999</c:v>
                </c:pt>
                <c:pt idx="2204">
                  <c:v>141.64879999999999</c:v>
                </c:pt>
                <c:pt idx="2205">
                  <c:v>141.63638</c:v>
                </c:pt>
                <c:pt idx="2206">
                  <c:v>141.62387000000001</c:v>
                </c:pt>
                <c:pt idx="2207">
                  <c:v>141.595268</c:v>
                </c:pt>
                <c:pt idx="2208">
                  <c:v>141.583496</c:v>
                </c:pt>
                <c:pt idx="2209">
                  <c:v>141.57167000000001</c:v>
                </c:pt>
                <c:pt idx="2210">
                  <c:v>141.54954799999999</c:v>
                </c:pt>
                <c:pt idx="2211">
                  <c:v>141.53144</c:v>
                </c:pt>
                <c:pt idx="2212">
                  <c:v>141.506024</c:v>
                </c:pt>
                <c:pt idx="2213">
                  <c:v>141.49227200000001</c:v>
                </c:pt>
                <c:pt idx="2214">
                  <c:v>141.471158</c:v>
                </c:pt>
                <c:pt idx="2215">
                  <c:v>141.45908</c:v>
                </c:pt>
                <c:pt idx="2216">
                  <c:v>141.45528200000001</c:v>
                </c:pt>
                <c:pt idx="2217">
                  <c:v>141.44075599999999</c:v>
                </c:pt>
                <c:pt idx="2218">
                  <c:v>141.41875999999999</c:v>
                </c:pt>
                <c:pt idx="2219">
                  <c:v>141.396188</c:v>
                </c:pt>
                <c:pt idx="2220">
                  <c:v>141.38536999999999</c:v>
                </c:pt>
                <c:pt idx="2221">
                  <c:v>141.35504</c:v>
                </c:pt>
                <c:pt idx="2222">
                  <c:v>141.33347599999999</c:v>
                </c:pt>
                <c:pt idx="2223">
                  <c:v>141.33273800000001</c:v>
                </c:pt>
                <c:pt idx="2224">
                  <c:v>141.309212</c:v>
                </c:pt>
                <c:pt idx="2225">
                  <c:v>141.28745000000001</c:v>
                </c:pt>
                <c:pt idx="2226">
                  <c:v>141.275282</c:v>
                </c:pt>
                <c:pt idx="2227">
                  <c:v>141.25406000000001</c:v>
                </c:pt>
                <c:pt idx="2228">
                  <c:v>141.241568</c:v>
                </c:pt>
                <c:pt idx="2229">
                  <c:v>141.20527999999999</c:v>
                </c:pt>
                <c:pt idx="2230">
                  <c:v>141.196946</c:v>
                </c:pt>
                <c:pt idx="2231">
                  <c:v>141.18924200000001</c:v>
                </c:pt>
                <c:pt idx="2232">
                  <c:v>141.16298</c:v>
                </c:pt>
                <c:pt idx="2233">
                  <c:v>141.144026</c:v>
                </c:pt>
                <c:pt idx="2234">
                  <c:v>141.13767200000001</c:v>
                </c:pt>
                <c:pt idx="2235">
                  <c:v>141.122804</c:v>
                </c:pt>
                <c:pt idx="2236">
                  <c:v>141.103184</c:v>
                </c:pt>
                <c:pt idx="2237">
                  <c:v>141.07055</c:v>
                </c:pt>
                <c:pt idx="2238">
                  <c:v>141.056726</c:v>
                </c:pt>
                <c:pt idx="2239">
                  <c:v>141.03701599999999</c:v>
                </c:pt>
                <c:pt idx="2240">
                  <c:v>141.03339800000001</c:v>
                </c:pt>
                <c:pt idx="2241">
                  <c:v>141.016064</c:v>
                </c:pt>
                <c:pt idx="2242">
                  <c:v>140.988452</c:v>
                </c:pt>
                <c:pt idx="2243">
                  <c:v>140.96791400000001</c:v>
                </c:pt>
                <c:pt idx="2244">
                  <c:v>140.95979600000001</c:v>
                </c:pt>
                <c:pt idx="2245">
                  <c:v>140.94690800000001</c:v>
                </c:pt>
                <c:pt idx="2246">
                  <c:v>140.92501999999999</c:v>
                </c:pt>
                <c:pt idx="2247">
                  <c:v>140.89263800000001</c:v>
                </c:pt>
                <c:pt idx="2248">
                  <c:v>140.88173</c:v>
                </c:pt>
                <c:pt idx="2249">
                  <c:v>140.882756</c:v>
                </c:pt>
                <c:pt idx="2250">
                  <c:v>140.87371999999999</c:v>
                </c:pt>
                <c:pt idx="2251">
                  <c:v>140.85161600000001</c:v>
                </c:pt>
                <c:pt idx="2252">
                  <c:v>140.82431</c:v>
                </c:pt>
                <c:pt idx="2253">
                  <c:v>140.81172799999999</c:v>
                </c:pt>
                <c:pt idx="2254">
                  <c:v>140.78361200000001</c:v>
                </c:pt>
                <c:pt idx="2255">
                  <c:v>140.76917599999999</c:v>
                </c:pt>
                <c:pt idx="2256">
                  <c:v>140.74183400000001</c:v>
                </c:pt>
                <c:pt idx="2257">
                  <c:v>140.74176199999999</c:v>
                </c:pt>
                <c:pt idx="2258">
                  <c:v>140.72905399999999</c:v>
                </c:pt>
                <c:pt idx="2259">
                  <c:v>140.701424</c:v>
                </c:pt>
                <c:pt idx="2260">
                  <c:v>140.69402600000001</c:v>
                </c:pt>
                <c:pt idx="2261">
                  <c:v>140.66495599999999</c:v>
                </c:pt>
                <c:pt idx="2262">
                  <c:v>140.641502</c:v>
                </c:pt>
                <c:pt idx="2263">
                  <c:v>140.623052</c:v>
                </c:pt>
                <c:pt idx="2264">
                  <c:v>140.599346</c:v>
                </c:pt>
                <c:pt idx="2265">
                  <c:v>140.58046400000001</c:v>
                </c:pt>
                <c:pt idx="2266">
                  <c:v>140.57954599999999</c:v>
                </c:pt>
                <c:pt idx="2267">
                  <c:v>140.55569600000001</c:v>
                </c:pt>
                <c:pt idx="2268">
                  <c:v>140.540954</c:v>
                </c:pt>
                <c:pt idx="2269">
                  <c:v>140.52459200000001</c:v>
                </c:pt>
                <c:pt idx="2270">
                  <c:v>140.498852</c:v>
                </c:pt>
                <c:pt idx="2271">
                  <c:v>140.47525400000001</c:v>
                </c:pt>
                <c:pt idx="2272">
                  <c:v>140.47786400000001</c:v>
                </c:pt>
                <c:pt idx="2273">
                  <c:v>140.451728</c:v>
                </c:pt>
                <c:pt idx="2274">
                  <c:v>140.43563599999999</c:v>
                </c:pt>
                <c:pt idx="2275">
                  <c:v>140.40717799999999</c:v>
                </c:pt>
                <c:pt idx="2276">
                  <c:v>140.393012</c:v>
                </c:pt>
                <c:pt idx="2277">
                  <c:v>140.390906</c:v>
                </c:pt>
                <c:pt idx="2278">
                  <c:v>140.37355400000001</c:v>
                </c:pt>
                <c:pt idx="2279">
                  <c:v>140.34428600000001</c:v>
                </c:pt>
                <c:pt idx="2280">
                  <c:v>140.32740200000001</c:v>
                </c:pt>
                <c:pt idx="2281">
                  <c:v>140.311544</c:v>
                </c:pt>
                <c:pt idx="2282">
                  <c:v>140.30558600000001</c:v>
                </c:pt>
                <c:pt idx="2283">
                  <c:v>140.274068</c:v>
                </c:pt>
                <c:pt idx="2284">
                  <c:v>140.24890400000001</c:v>
                </c:pt>
                <c:pt idx="2285">
                  <c:v>140.22678199999999</c:v>
                </c:pt>
                <c:pt idx="2286">
                  <c:v>140.21133800000001</c:v>
                </c:pt>
                <c:pt idx="2287">
                  <c:v>140.19413</c:v>
                </c:pt>
                <c:pt idx="2288">
                  <c:v>140.18741600000001</c:v>
                </c:pt>
                <c:pt idx="2289">
                  <c:v>140.163296</c:v>
                </c:pt>
                <c:pt idx="2290">
                  <c:v>140.138924</c:v>
                </c:pt>
                <c:pt idx="2291">
                  <c:v>140.12490199999999</c:v>
                </c:pt>
                <c:pt idx="2292">
                  <c:v>140.102114</c:v>
                </c:pt>
                <c:pt idx="2293">
                  <c:v>140.09343799999999</c:v>
                </c:pt>
                <c:pt idx="2294">
                  <c:v>140.08470800000001</c:v>
                </c:pt>
                <c:pt idx="2295">
                  <c:v>140.05680799999999</c:v>
                </c:pt>
                <c:pt idx="2296">
                  <c:v>140.059112</c:v>
                </c:pt>
                <c:pt idx="2297">
                  <c:v>140.034344</c:v>
                </c:pt>
                <c:pt idx="2298">
                  <c:v>139.98876799999999</c:v>
                </c:pt>
                <c:pt idx="2299">
                  <c:v>139.974188</c:v>
                </c:pt>
                <c:pt idx="2300">
                  <c:v>139.96765400000001</c:v>
                </c:pt>
                <c:pt idx="2301">
                  <c:v>139.94630599999999</c:v>
                </c:pt>
                <c:pt idx="2302">
                  <c:v>139.92169999999999</c:v>
                </c:pt>
                <c:pt idx="2303">
                  <c:v>139.90809200000001</c:v>
                </c:pt>
                <c:pt idx="2304">
                  <c:v>139.899722</c:v>
                </c:pt>
                <c:pt idx="2305">
                  <c:v>139.88001199999999</c:v>
                </c:pt>
                <c:pt idx="2306">
                  <c:v>139.84593799999999</c:v>
                </c:pt>
                <c:pt idx="2307">
                  <c:v>139.835498</c:v>
                </c:pt>
                <c:pt idx="2308">
                  <c:v>139.83110600000001</c:v>
                </c:pt>
                <c:pt idx="2309">
                  <c:v>139.80455599999999</c:v>
                </c:pt>
                <c:pt idx="2310">
                  <c:v>139.79111</c:v>
                </c:pt>
                <c:pt idx="2311">
                  <c:v>139.78018399999999</c:v>
                </c:pt>
                <c:pt idx="2312">
                  <c:v>139.76963599999999</c:v>
                </c:pt>
                <c:pt idx="2313">
                  <c:v>139.740296</c:v>
                </c:pt>
                <c:pt idx="2314">
                  <c:v>139.71678800000001</c:v>
                </c:pt>
                <c:pt idx="2315">
                  <c:v>139.695008</c:v>
                </c:pt>
                <c:pt idx="2316">
                  <c:v>139.67972599999999</c:v>
                </c:pt>
                <c:pt idx="2317">
                  <c:v>139.663094</c:v>
                </c:pt>
                <c:pt idx="2318">
                  <c:v>139.63841600000001</c:v>
                </c:pt>
                <c:pt idx="2319">
                  <c:v>139.62545600000001</c:v>
                </c:pt>
                <c:pt idx="2320">
                  <c:v>139.60664600000001</c:v>
                </c:pt>
                <c:pt idx="2321">
                  <c:v>139.577324</c:v>
                </c:pt>
                <c:pt idx="2322">
                  <c:v>139.56630799999999</c:v>
                </c:pt>
                <c:pt idx="2323">
                  <c:v>139.546706</c:v>
                </c:pt>
                <c:pt idx="2324">
                  <c:v>139.53502399999999</c:v>
                </c:pt>
                <c:pt idx="2325">
                  <c:v>139.51983200000001</c:v>
                </c:pt>
                <c:pt idx="2326">
                  <c:v>139.503398</c:v>
                </c:pt>
                <c:pt idx="2327">
                  <c:v>139.47778400000001</c:v>
                </c:pt>
                <c:pt idx="2328">
                  <c:v>139.47159199999999</c:v>
                </c:pt>
                <c:pt idx="2329">
                  <c:v>139.45314200000001</c:v>
                </c:pt>
                <c:pt idx="2330">
                  <c:v>139.42554799999999</c:v>
                </c:pt>
                <c:pt idx="2331">
                  <c:v>139.40321</c:v>
                </c:pt>
                <c:pt idx="2332">
                  <c:v>139.38971000000001</c:v>
                </c:pt>
                <c:pt idx="2333">
                  <c:v>139.36807400000001</c:v>
                </c:pt>
                <c:pt idx="2334">
                  <c:v>139.35081199999999</c:v>
                </c:pt>
                <c:pt idx="2335">
                  <c:v>139.32105799999999</c:v>
                </c:pt>
                <c:pt idx="2336">
                  <c:v>139.30350799999999</c:v>
                </c:pt>
                <c:pt idx="2337">
                  <c:v>139.28986399999999</c:v>
                </c:pt>
                <c:pt idx="2338">
                  <c:v>139.27144999999999</c:v>
                </c:pt>
                <c:pt idx="2339">
                  <c:v>139.256474</c:v>
                </c:pt>
                <c:pt idx="2340">
                  <c:v>139.25350399999999</c:v>
                </c:pt>
                <c:pt idx="2341">
                  <c:v>139.22808800000001</c:v>
                </c:pt>
                <c:pt idx="2342">
                  <c:v>139.19446400000001</c:v>
                </c:pt>
                <c:pt idx="2343">
                  <c:v>139.18292600000001</c:v>
                </c:pt>
                <c:pt idx="2344">
                  <c:v>139.16937200000001</c:v>
                </c:pt>
                <c:pt idx="2345">
                  <c:v>139.148582</c:v>
                </c:pt>
                <c:pt idx="2346">
                  <c:v>139.12597400000001</c:v>
                </c:pt>
                <c:pt idx="2347">
                  <c:v>139.11211399999999</c:v>
                </c:pt>
                <c:pt idx="2348">
                  <c:v>139.08617599999999</c:v>
                </c:pt>
                <c:pt idx="2349">
                  <c:v>139.06927400000001</c:v>
                </c:pt>
                <c:pt idx="2350">
                  <c:v>139.059482</c:v>
                </c:pt>
                <c:pt idx="2351">
                  <c:v>139.03001599999999</c:v>
                </c:pt>
                <c:pt idx="2352">
                  <c:v>139.00508600000001</c:v>
                </c:pt>
                <c:pt idx="2353">
                  <c:v>138.99596</c:v>
                </c:pt>
                <c:pt idx="2354">
                  <c:v>138.98769799999999</c:v>
                </c:pt>
                <c:pt idx="2355">
                  <c:v>138.95990599999999</c:v>
                </c:pt>
                <c:pt idx="2356">
                  <c:v>138.94163599999999</c:v>
                </c:pt>
                <c:pt idx="2357">
                  <c:v>138.921764</c:v>
                </c:pt>
                <c:pt idx="2358">
                  <c:v>138.89996600000001</c:v>
                </c:pt>
                <c:pt idx="2359">
                  <c:v>138.89606000000001</c:v>
                </c:pt>
                <c:pt idx="2360">
                  <c:v>138.86085199999999</c:v>
                </c:pt>
                <c:pt idx="2361">
                  <c:v>138.83215999999999</c:v>
                </c:pt>
                <c:pt idx="2362">
                  <c:v>138.829748</c:v>
                </c:pt>
                <c:pt idx="2363">
                  <c:v>138.82028</c:v>
                </c:pt>
                <c:pt idx="2364">
                  <c:v>138.80273</c:v>
                </c:pt>
                <c:pt idx="2365">
                  <c:v>138.77666600000001</c:v>
                </c:pt>
                <c:pt idx="2366">
                  <c:v>138.76572200000001</c:v>
                </c:pt>
                <c:pt idx="2367">
                  <c:v>138.74381600000001</c:v>
                </c:pt>
                <c:pt idx="2368">
                  <c:v>138.70724000000001</c:v>
                </c:pt>
                <c:pt idx="2369">
                  <c:v>138.67962800000001</c:v>
                </c:pt>
                <c:pt idx="2370">
                  <c:v>138.66522800000001</c:v>
                </c:pt>
                <c:pt idx="2371">
                  <c:v>138.660098</c:v>
                </c:pt>
                <c:pt idx="2372">
                  <c:v>138.63162199999999</c:v>
                </c:pt>
                <c:pt idx="2373">
                  <c:v>138.60724999999999</c:v>
                </c:pt>
                <c:pt idx="2374">
                  <c:v>138.592004</c:v>
                </c:pt>
                <c:pt idx="2375">
                  <c:v>138.58147399999999</c:v>
                </c:pt>
                <c:pt idx="2376">
                  <c:v>138.56970200000001</c:v>
                </c:pt>
                <c:pt idx="2377">
                  <c:v>138.55256600000001</c:v>
                </c:pt>
                <c:pt idx="2378">
                  <c:v>138.53330600000001</c:v>
                </c:pt>
                <c:pt idx="2379">
                  <c:v>138.513542</c:v>
                </c:pt>
                <c:pt idx="2380">
                  <c:v>138.497828</c:v>
                </c:pt>
                <c:pt idx="2381">
                  <c:v>138.469064</c:v>
                </c:pt>
                <c:pt idx="2382">
                  <c:v>138.448634</c:v>
                </c:pt>
                <c:pt idx="2383">
                  <c:v>138.431084</c:v>
                </c:pt>
                <c:pt idx="2384">
                  <c:v>138.41609</c:v>
                </c:pt>
                <c:pt idx="2385">
                  <c:v>138.40856600000001</c:v>
                </c:pt>
                <c:pt idx="2386">
                  <c:v>138.38646199999999</c:v>
                </c:pt>
                <c:pt idx="2387">
                  <c:v>138.36684199999999</c:v>
                </c:pt>
                <c:pt idx="2388">
                  <c:v>138.33707000000001</c:v>
                </c:pt>
                <c:pt idx="2389">
                  <c:v>138.323714</c:v>
                </c:pt>
                <c:pt idx="2390">
                  <c:v>138.30380600000001</c:v>
                </c:pt>
                <c:pt idx="2391">
                  <c:v>138.284888</c:v>
                </c:pt>
                <c:pt idx="2392">
                  <c:v>138.26436799999999</c:v>
                </c:pt>
                <c:pt idx="2393">
                  <c:v>138.248762</c:v>
                </c:pt>
                <c:pt idx="2394">
                  <c:v>138.22413800000001</c:v>
                </c:pt>
                <c:pt idx="2395">
                  <c:v>138.21371600000001</c:v>
                </c:pt>
                <c:pt idx="2396">
                  <c:v>138.181658</c:v>
                </c:pt>
                <c:pt idx="2397">
                  <c:v>138.16632200000001</c:v>
                </c:pt>
                <c:pt idx="2398">
                  <c:v>138.14034799999999</c:v>
                </c:pt>
                <c:pt idx="2399">
                  <c:v>138.123986</c:v>
                </c:pt>
                <c:pt idx="2400">
                  <c:v>138.09730999999999</c:v>
                </c:pt>
                <c:pt idx="2401">
                  <c:v>138.08622199999999</c:v>
                </c:pt>
                <c:pt idx="2402">
                  <c:v>138.06973400000001</c:v>
                </c:pt>
                <c:pt idx="2403">
                  <c:v>138.05677399999999</c:v>
                </c:pt>
                <c:pt idx="2404">
                  <c:v>138.03153800000001</c:v>
                </c:pt>
                <c:pt idx="2405">
                  <c:v>138.01109</c:v>
                </c:pt>
                <c:pt idx="2406">
                  <c:v>137.999876</c:v>
                </c:pt>
                <c:pt idx="2407">
                  <c:v>137.96605400000001</c:v>
                </c:pt>
                <c:pt idx="2408">
                  <c:v>137.94123200000001</c:v>
                </c:pt>
                <c:pt idx="2409">
                  <c:v>137.92901000000001</c:v>
                </c:pt>
                <c:pt idx="2410">
                  <c:v>137.917328</c:v>
                </c:pt>
                <c:pt idx="2411">
                  <c:v>137.89855399999999</c:v>
                </c:pt>
                <c:pt idx="2412">
                  <c:v>137.87362400000001</c:v>
                </c:pt>
                <c:pt idx="2413">
                  <c:v>137.86753999999999</c:v>
                </c:pt>
                <c:pt idx="2414">
                  <c:v>137.84113400000001</c:v>
                </c:pt>
                <c:pt idx="2415">
                  <c:v>137.82084800000001</c:v>
                </c:pt>
                <c:pt idx="2416">
                  <c:v>137.81150600000001</c:v>
                </c:pt>
                <c:pt idx="2417">
                  <c:v>137.78812400000001</c:v>
                </c:pt>
                <c:pt idx="2418">
                  <c:v>137.743988</c:v>
                </c:pt>
                <c:pt idx="2419">
                  <c:v>137.73255800000001</c:v>
                </c:pt>
                <c:pt idx="2420">
                  <c:v>137.73054200000001</c:v>
                </c:pt>
                <c:pt idx="2421">
                  <c:v>137.69609</c:v>
                </c:pt>
                <c:pt idx="2422">
                  <c:v>137.671988</c:v>
                </c:pt>
                <c:pt idx="2423">
                  <c:v>137.659964</c:v>
                </c:pt>
                <c:pt idx="2424">
                  <c:v>137.64369199999999</c:v>
                </c:pt>
                <c:pt idx="2425">
                  <c:v>137.619338</c:v>
                </c:pt>
                <c:pt idx="2426">
                  <c:v>137.60047399999999</c:v>
                </c:pt>
                <c:pt idx="2427">
                  <c:v>137.58745999999999</c:v>
                </c:pt>
                <c:pt idx="2428">
                  <c:v>137.564978</c:v>
                </c:pt>
                <c:pt idx="2429">
                  <c:v>137.553494</c:v>
                </c:pt>
                <c:pt idx="2430">
                  <c:v>137.527826</c:v>
                </c:pt>
                <c:pt idx="2431">
                  <c:v>137.50205</c:v>
                </c:pt>
                <c:pt idx="2432">
                  <c:v>137.47607600000001</c:v>
                </c:pt>
                <c:pt idx="2433">
                  <c:v>137.464808</c:v>
                </c:pt>
                <c:pt idx="2434">
                  <c:v>137.44596200000001</c:v>
                </c:pt>
                <c:pt idx="2435">
                  <c:v>137.422616</c:v>
                </c:pt>
                <c:pt idx="2436">
                  <c:v>137.405012</c:v>
                </c:pt>
                <c:pt idx="2437">
                  <c:v>137.39404999999999</c:v>
                </c:pt>
                <c:pt idx="2438">
                  <c:v>137.38064</c:v>
                </c:pt>
                <c:pt idx="2439">
                  <c:v>137.367392</c:v>
                </c:pt>
                <c:pt idx="2440">
                  <c:v>137.33142799999999</c:v>
                </c:pt>
                <c:pt idx="2441">
                  <c:v>137.30309600000001</c:v>
                </c:pt>
                <c:pt idx="2442">
                  <c:v>137.29708400000001</c:v>
                </c:pt>
                <c:pt idx="2443">
                  <c:v>137.28590600000001</c:v>
                </c:pt>
                <c:pt idx="2444">
                  <c:v>137.26628600000001</c:v>
                </c:pt>
                <c:pt idx="2445">
                  <c:v>137.23871</c:v>
                </c:pt>
                <c:pt idx="2446">
                  <c:v>137.20800199999999</c:v>
                </c:pt>
                <c:pt idx="2447">
                  <c:v>137.18640199999999</c:v>
                </c:pt>
                <c:pt idx="2448">
                  <c:v>137.18168600000001</c:v>
                </c:pt>
                <c:pt idx="2449">
                  <c:v>137.15916799999999</c:v>
                </c:pt>
                <c:pt idx="2450">
                  <c:v>137.13332</c:v>
                </c:pt>
                <c:pt idx="2451">
                  <c:v>137.119946</c:v>
                </c:pt>
                <c:pt idx="2452">
                  <c:v>137.09143399999999</c:v>
                </c:pt>
                <c:pt idx="2453">
                  <c:v>137.07523399999999</c:v>
                </c:pt>
                <c:pt idx="2454">
                  <c:v>137.05865600000001</c:v>
                </c:pt>
                <c:pt idx="2455">
                  <c:v>137.04657800000001</c:v>
                </c:pt>
                <c:pt idx="2456">
                  <c:v>137.01389</c:v>
                </c:pt>
                <c:pt idx="2457">
                  <c:v>136.98976999999999</c:v>
                </c:pt>
                <c:pt idx="2458">
                  <c:v>136.97567599999999</c:v>
                </c:pt>
                <c:pt idx="2459">
                  <c:v>136.95686599999999</c:v>
                </c:pt>
                <c:pt idx="2460">
                  <c:v>136.937408</c:v>
                </c:pt>
                <c:pt idx="2461">
                  <c:v>136.9238</c:v>
                </c:pt>
                <c:pt idx="2462">
                  <c:v>136.89602600000001</c:v>
                </c:pt>
                <c:pt idx="2463">
                  <c:v>136.872446</c:v>
                </c:pt>
                <c:pt idx="2464">
                  <c:v>136.85108</c:v>
                </c:pt>
                <c:pt idx="2465">
                  <c:v>136.83513199999999</c:v>
                </c:pt>
                <c:pt idx="2466">
                  <c:v>136.82098400000001</c:v>
                </c:pt>
                <c:pt idx="2467">
                  <c:v>136.79816</c:v>
                </c:pt>
                <c:pt idx="2468">
                  <c:v>136.76378</c:v>
                </c:pt>
                <c:pt idx="2469">
                  <c:v>136.761224</c:v>
                </c:pt>
                <c:pt idx="2470">
                  <c:v>136.72342399999999</c:v>
                </c:pt>
                <c:pt idx="2471">
                  <c:v>136.706414</c:v>
                </c:pt>
                <c:pt idx="2472">
                  <c:v>136.69503800000001</c:v>
                </c:pt>
                <c:pt idx="2473">
                  <c:v>136.67107999999999</c:v>
                </c:pt>
                <c:pt idx="2474">
                  <c:v>136.65711200000001</c:v>
                </c:pt>
                <c:pt idx="2475">
                  <c:v>136.637564</c:v>
                </c:pt>
                <c:pt idx="2476">
                  <c:v>136.61729600000001</c:v>
                </c:pt>
                <c:pt idx="2477">
                  <c:v>136.595786</c:v>
                </c:pt>
                <c:pt idx="2478">
                  <c:v>136.56968599999999</c:v>
                </c:pt>
                <c:pt idx="2479">
                  <c:v>136.55940799999999</c:v>
                </c:pt>
                <c:pt idx="2480">
                  <c:v>136.52573000000001</c:v>
                </c:pt>
                <c:pt idx="2481">
                  <c:v>136.51141999999999</c:v>
                </c:pt>
                <c:pt idx="2482">
                  <c:v>136.50503</c:v>
                </c:pt>
                <c:pt idx="2483">
                  <c:v>136.48906400000001</c:v>
                </c:pt>
                <c:pt idx="2484">
                  <c:v>136.45934600000001</c:v>
                </c:pt>
                <c:pt idx="2485">
                  <c:v>136.43713399999999</c:v>
                </c:pt>
                <c:pt idx="2486">
                  <c:v>136.42563200000001</c:v>
                </c:pt>
                <c:pt idx="2487">
                  <c:v>136.398236</c:v>
                </c:pt>
                <c:pt idx="2488">
                  <c:v>136.38635600000001</c:v>
                </c:pt>
                <c:pt idx="2489">
                  <c:v>136.36337</c:v>
                </c:pt>
                <c:pt idx="2490">
                  <c:v>136.34866400000001</c:v>
                </c:pt>
                <c:pt idx="2491">
                  <c:v>136.32823400000001</c:v>
                </c:pt>
                <c:pt idx="2492">
                  <c:v>136.29938000000001</c:v>
                </c:pt>
                <c:pt idx="2493">
                  <c:v>136.277402</c:v>
                </c:pt>
                <c:pt idx="2494">
                  <c:v>136.25565800000001</c:v>
                </c:pt>
                <c:pt idx="2495">
                  <c:v>136.22998999999999</c:v>
                </c:pt>
                <c:pt idx="2496">
                  <c:v>136.20430400000001</c:v>
                </c:pt>
                <c:pt idx="2497">
                  <c:v>136.190732</c:v>
                </c:pt>
                <c:pt idx="2498">
                  <c:v>136.17019400000001</c:v>
                </c:pt>
                <c:pt idx="2499">
                  <c:v>136.15601000000001</c:v>
                </c:pt>
                <c:pt idx="2500">
                  <c:v>136.14564200000001</c:v>
                </c:pt>
                <c:pt idx="2501">
                  <c:v>136.124852</c:v>
                </c:pt>
                <c:pt idx="2502">
                  <c:v>136.10201000000001</c:v>
                </c:pt>
                <c:pt idx="2503">
                  <c:v>136.07706200000001</c:v>
                </c:pt>
                <c:pt idx="2504">
                  <c:v>136.05191600000001</c:v>
                </c:pt>
                <c:pt idx="2505">
                  <c:v>136.048226</c:v>
                </c:pt>
                <c:pt idx="2506">
                  <c:v>136.03881200000001</c:v>
                </c:pt>
                <c:pt idx="2507">
                  <c:v>136.00797800000001</c:v>
                </c:pt>
                <c:pt idx="2508">
                  <c:v>135.97329199999999</c:v>
                </c:pt>
                <c:pt idx="2509">
                  <c:v>135.96386000000001</c:v>
                </c:pt>
                <c:pt idx="2510">
                  <c:v>135.94474399999999</c:v>
                </c:pt>
                <c:pt idx="2511">
                  <c:v>135.92822000000001</c:v>
                </c:pt>
                <c:pt idx="2512">
                  <c:v>135.90311</c:v>
                </c:pt>
                <c:pt idx="2513">
                  <c:v>135.85895600000001</c:v>
                </c:pt>
                <c:pt idx="2514">
                  <c:v>135.85893799999999</c:v>
                </c:pt>
                <c:pt idx="2515">
                  <c:v>135.84858800000001</c:v>
                </c:pt>
                <c:pt idx="2516">
                  <c:v>135.83368400000001</c:v>
                </c:pt>
                <c:pt idx="2517">
                  <c:v>135.80977999999999</c:v>
                </c:pt>
                <c:pt idx="2518">
                  <c:v>135.785246</c:v>
                </c:pt>
                <c:pt idx="2519">
                  <c:v>135.76973000000001</c:v>
                </c:pt>
                <c:pt idx="2520">
                  <c:v>135.74937199999999</c:v>
                </c:pt>
                <c:pt idx="2521">
                  <c:v>135.72035600000001</c:v>
                </c:pt>
                <c:pt idx="2522">
                  <c:v>135.67992799999999</c:v>
                </c:pt>
                <c:pt idx="2523">
                  <c:v>135.670928</c:v>
                </c:pt>
                <c:pt idx="2524">
                  <c:v>135.66340400000001</c:v>
                </c:pt>
                <c:pt idx="2525">
                  <c:v>135.63616999999999</c:v>
                </c:pt>
                <c:pt idx="2526">
                  <c:v>135.61331000000001</c:v>
                </c:pt>
                <c:pt idx="2527">
                  <c:v>135.585914</c:v>
                </c:pt>
                <c:pt idx="2528">
                  <c:v>135.57887600000001</c:v>
                </c:pt>
                <c:pt idx="2529">
                  <c:v>135.55900399999999</c:v>
                </c:pt>
                <c:pt idx="2530">
                  <c:v>135.54436999999999</c:v>
                </c:pt>
                <c:pt idx="2531">
                  <c:v>135.51758599999999</c:v>
                </c:pt>
                <c:pt idx="2532">
                  <c:v>135.49937</c:v>
                </c:pt>
                <c:pt idx="2533">
                  <c:v>135.480254</c:v>
                </c:pt>
                <c:pt idx="2534">
                  <c:v>135.44789</c:v>
                </c:pt>
                <c:pt idx="2535">
                  <c:v>135.42729800000001</c:v>
                </c:pt>
                <c:pt idx="2536">
                  <c:v>135.423464</c:v>
                </c:pt>
                <c:pt idx="2537">
                  <c:v>135.41414</c:v>
                </c:pt>
                <c:pt idx="2538">
                  <c:v>135.37751</c:v>
                </c:pt>
                <c:pt idx="2539">
                  <c:v>135.351698</c:v>
                </c:pt>
                <c:pt idx="2540">
                  <c:v>135.32511199999999</c:v>
                </c:pt>
                <c:pt idx="2541">
                  <c:v>135.304124</c:v>
                </c:pt>
                <c:pt idx="2542">
                  <c:v>135.28565599999999</c:v>
                </c:pt>
                <c:pt idx="2543">
                  <c:v>135.272966</c:v>
                </c:pt>
                <c:pt idx="2544">
                  <c:v>135.25172599999999</c:v>
                </c:pt>
                <c:pt idx="2545">
                  <c:v>135.230684</c:v>
                </c:pt>
                <c:pt idx="2546">
                  <c:v>135.20530400000001</c:v>
                </c:pt>
                <c:pt idx="2547">
                  <c:v>135.19142600000001</c:v>
                </c:pt>
                <c:pt idx="2548">
                  <c:v>135.171176</c:v>
                </c:pt>
                <c:pt idx="2549">
                  <c:v>135.134816</c:v>
                </c:pt>
                <c:pt idx="2550">
                  <c:v>135.12226999999999</c:v>
                </c:pt>
                <c:pt idx="2551">
                  <c:v>135.10585399999999</c:v>
                </c:pt>
                <c:pt idx="2552">
                  <c:v>135.09912199999999</c:v>
                </c:pt>
                <c:pt idx="2553">
                  <c:v>135.07158200000001</c:v>
                </c:pt>
                <c:pt idx="2554">
                  <c:v>135.04609400000001</c:v>
                </c:pt>
                <c:pt idx="2555">
                  <c:v>135.03347600000001</c:v>
                </c:pt>
                <c:pt idx="2556">
                  <c:v>135.01457600000001</c:v>
                </c:pt>
                <c:pt idx="2557">
                  <c:v>135.00237200000001</c:v>
                </c:pt>
                <c:pt idx="2558">
                  <c:v>134.97144800000001</c:v>
                </c:pt>
                <c:pt idx="2559">
                  <c:v>134.940866</c:v>
                </c:pt>
                <c:pt idx="2560">
                  <c:v>134.929328</c:v>
                </c:pt>
                <c:pt idx="2561">
                  <c:v>134.91235399999999</c:v>
                </c:pt>
                <c:pt idx="2562">
                  <c:v>134.87970200000001</c:v>
                </c:pt>
                <c:pt idx="2563">
                  <c:v>134.86355599999999</c:v>
                </c:pt>
                <c:pt idx="2564">
                  <c:v>134.843594</c:v>
                </c:pt>
                <c:pt idx="2565">
                  <c:v>134.83238</c:v>
                </c:pt>
                <c:pt idx="2566">
                  <c:v>134.82042799999999</c:v>
                </c:pt>
                <c:pt idx="2567">
                  <c:v>134.78043199999999</c:v>
                </c:pt>
                <c:pt idx="2568">
                  <c:v>134.760344</c:v>
                </c:pt>
                <c:pt idx="2569">
                  <c:v>134.74266800000001</c:v>
                </c:pt>
                <c:pt idx="2570">
                  <c:v>134.71169</c:v>
                </c:pt>
                <c:pt idx="2571">
                  <c:v>134.69385199999999</c:v>
                </c:pt>
                <c:pt idx="2572">
                  <c:v>134.67403400000001</c:v>
                </c:pt>
                <c:pt idx="2573">
                  <c:v>134.65812199999999</c:v>
                </c:pt>
                <c:pt idx="2574">
                  <c:v>134.64231799999999</c:v>
                </c:pt>
                <c:pt idx="2575">
                  <c:v>134.61717200000001</c:v>
                </c:pt>
                <c:pt idx="2576">
                  <c:v>134.58882199999999</c:v>
                </c:pt>
                <c:pt idx="2577">
                  <c:v>134.569706</c:v>
                </c:pt>
                <c:pt idx="2578">
                  <c:v>134.56929199999999</c:v>
                </c:pt>
                <c:pt idx="2579">
                  <c:v>134.54747599999999</c:v>
                </c:pt>
                <c:pt idx="2580">
                  <c:v>134.52193399999999</c:v>
                </c:pt>
                <c:pt idx="2581">
                  <c:v>134.49480800000001</c:v>
                </c:pt>
                <c:pt idx="2582">
                  <c:v>134.48039</c:v>
                </c:pt>
                <c:pt idx="2583">
                  <c:v>134.45267000000001</c:v>
                </c:pt>
                <c:pt idx="2584">
                  <c:v>134.44253599999999</c:v>
                </c:pt>
                <c:pt idx="2585">
                  <c:v>134.41451000000001</c:v>
                </c:pt>
                <c:pt idx="2586">
                  <c:v>134.39046200000001</c:v>
                </c:pt>
                <c:pt idx="2587">
                  <c:v>134.37120200000001</c:v>
                </c:pt>
                <c:pt idx="2588">
                  <c:v>134.344472</c:v>
                </c:pt>
                <c:pt idx="2589">
                  <c:v>134.330108</c:v>
                </c:pt>
                <c:pt idx="2590">
                  <c:v>134.31577999999999</c:v>
                </c:pt>
                <c:pt idx="2591">
                  <c:v>134.303774</c:v>
                </c:pt>
                <c:pt idx="2592">
                  <c:v>134.273606</c:v>
                </c:pt>
                <c:pt idx="2593">
                  <c:v>134.25393199999999</c:v>
                </c:pt>
                <c:pt idx="2594">
                  <c:v>134.235446</c:v>
                </c:pt>
                <c:pt idx="2595">
                  <c:v>134.212154</c:v>
                </c:pt>
                <c:pt idx="2596">
                  <c:v>134.20013</c:v>
                </c:pt>
                <c:pt idx="2597">
                  <c:v>134.17312999999999</c:v>
                </c:pt>
                <c:pt idx="2598">
                  <c:v>134.14596800000001</c:v>
                </c:pt>
                <c:pt idx="2599">
                  <c:v>134.13525799999999</c:v>
                </c:pt>
                <c:pt idx="2600">
                  <c:v>134.12697800000001</c:v>
                </c:pt>
                <c:pt idx="2601">
                  <c:v>134.11014800000001</c:v>
                </c:pt>
                <c:pt idx="2602">
                  <c:v>134.07281599999999</c:v>
                </c:pt>
                <c:pt idx="2603">
                  <c:v>134.04749000000001</c:v>
                </c:pt>
                <c:pt idx="2604">
                  <c:v>134.01557600000001</c:v>
                </c:pt>
                <c:pt idx="2605">
                  <c:v>134.001608</c:v>
                </c:pt>
                <c:pt idx="2606">
                  <c:v>133.99134799999999</c:v>
                </c:pt>
                <c:pt idx="2607">
                  <c:v>133.971656</c:v>
                </c:pt>
                <c:pt idx="2608">
                  <c:v>133.945538</c:v>
                </c:pt>
                <c:pt idx="2609">
                  <c:v>133.92667399999999</c:v>
                </c:pt>
                <c:pt idx="2610">
                  <c:v>133.90089800000001</c:v>
                </c:pt>
                <c:pt idx="2611">
                  <c:v>133.89020600000001</c:v>
                </c:pt>
                <c:pt idx="2612">
                  <c:v>133.869776</c:v>
                </c:pt>
                <c:pt idx="2613">
                  <c:v>133.85825600000001</c:v>
                </c:pt>
                <c:pt idx="2614">
                  <c:v>133.84214600000001</c:v>
                </c:pt>
                <c:pt idx="2615">
                  <c:v>133.806344</c:v>
                </c:pt>
                <c:pt idx="2616">
                  <c:v>133.780226</c:v>
                </c:pt>
                <c:pt idx="2617">
                  <c:v>133.77450200000001</c:v>
                </c:pt>
                <c:pt idx="2618">
                  <c:v>133.747862</c:v>
                </c:pt>
                <c:pt idx="2619">
                  <c:v>133.71875600000001</c:v>
                </c:pt>
                <c:pt idx="2620">
                  <c:v>133.70714599999999</c:v>
                </c:pt>
                <c:pt idx="2621">
                  <c:v>133.686914</c:v>
                </c:pt>
                <c:pt idx="2622">
                  <c:v>133.66309999999999</c:v>
                </c:pt>
                <c:pt idx="2623">
                  <c:v>133.64267000000001</c:v>
                </c:pt>
                <c:pt idx="2624">
                  <c:v>133.62116</c:v>
                </c:pt>
                <c:pt idx="2625">
                  <c:v>133.59757999999999</c:v>
                </c:pt>
                <c:pt idx="2626">
                  <c:v>133.58512400000001</c:v>
                </c:pt>
                <c:pt idx="2627">
                  <c:v>133.56834799999999</c:v>
                </c:pt>
                <c:pt idx="2628">
                  <c:v>133.54284200000001</c:v>
                </c:pt>
                <c:pt idx="2629">
                  <c:v>133.51438400000001</c:v>
                </c:pt>
                <c:pt idx="2630">
                  <c:v>133.48936399999999</c:v>
                </c:pt>
                <c:pt idx="2631">
                  <c:v>133.47743</c:v>
                </c:pt>
                <c:pt idx="2632">
                  <c:v>133.465172</c:v>
                </c:pt>
                <c:pt idx="2633">
                  <c:v>133.447622</c:v>
                </c:pt>
                <c:pt idx="2634">
                  <c:v>133.41466399999999</c:v>
                </c:pt>
                <c:pt idx="2635">
                  <c:v>133.395296</c:v>
                </c:pt>
                <c:pt idx="2636">
                  <c:v>133.38373999999999</c:v>
                </c:pt>
                <c:pt idx="2637">
                  <c:v>133.36802599999999</c:v>
                </c:pt>
                <c:pt idx="2638">
                  <c:v>133.34459000000001</c:v>
                </c:pt>
                <c:pt idx="2639">
                  <c:v>133.30859000000001</c:v>
                </c:pt>
                <c:pt idx="2640">
                  <c:v>133.293812</c:v>
                </c:pt>
                <c:pt idx="2641">
                  <c:v>133.283894</c:v>
                </c:pt>
                <c:pt idx="2642">
                  <c:v>133.26814400000001</c:v>
                </c:pt>
                <c:pt idx="2643">
                  <c:v>133.24847</c:v>
                </c:pt>
                <c:pt idx="2644">
                  <c:v>133.21833799999999</c:v>
                </c:pt>
                <c:pt idx="2645">
                  <c:v>133.20854600000001</c:v>
                </c:pt>
                <c:pt idx="2646">
                  <c:v>133.177784</c:v>
                </c:pt>
                <c:pt idx="2647">
                  <c:v>133.15751599999999</c:v>
                </c:pt>
                <c:pt idx="2648">
                  <c:v>133.135718</c:v>
                </c:pt>
                <c:pt idx="2649">
                  <c:v>133.11048199999999</c:v>
                </c:pt>
                <c:pt idx="2650">
                  <c:v>133.09248199999999</c:v>
                </c:pt>
                <c:pt idx="2651">
                  <c:v>133.07914400000001</c:v>
                </c:pt>
                <c:pt idx="2652">
                  <c:v>133.05992000000001</c:v>
                </c:pt>
                <c:pt idx="2653">
                  <c:v>133.029572</c:v>
                </c:pt>
                <c:pt idx="2654">
                  <c:v>133.02384799999999</c:v>
                </c:pt>
                <c:pt idx="2655">
                  <c:v>133.0025</c:v>
                </c:pt>
                <c:pt idx="2656">
                  <c:v>132.97694000000001</c:v>
                </c:pt>
                <c:pt idx="2657">
                  <c:v>132.954836</c:v>
                </c:pt>
                <c:pt idx="2658">
                  <c:v>132.92832200000001</c:v>
                </c:pt>
                <c:pt idx="2659">
                  <c:v>132.91709</c:v>
                </c:pt>
                <c:pt idx="2660">
                  <c:v>132.90562399999999</c:v>
                </c:pt>
                <c:pt idx="2661">
                  <c:v>132.87419600000001</c:v>
                </c:pt>
                <c:pt idx="2662">
                  <c:v>132.85986800000001</c:v>
                </c:pt>
                <c:pt idx="2663">
                  <c:v>132.83873600000001</c:v>
                </c:pt>
                <c:pt idx="2664">
                  <c:v>132.81621799999999</c:v>
                </c:pt>
                <c:pt idx="2665">
                  <c:v>132.80322200000001</c:v>
                </c:pt>
                <c:pt idx="2666">
                  <c:v>132.77836400000001</c:v>
                </c:pt>
                <c:pt idx="2667">
                  <c:v>132.75932</c:v>
                </c:pt>
                <c:pt idx="2668">
                  <c:v>132.74447000000001</c:v>
                </c:pt>
                <c:pt idx="2669">
                  <c:v>132.7226</c:v>
                </c:pt>
                <c:pt idx="2670">
                  <c:v>132.701108</c:v>
                </c:pt>
                <c:pt idx="2671">
                  <c:v>132.66878</c:v>
                </c:pt>
                <c:pt idx="2672">
                  <c:v>132.65789000000001</c:v>
                </c:pt>
                <c:pt idx="2673">
                  <c:v>132.637496</c:v>
                </c:pt>
                <c:pt idx="2674">
                  <c:v>132.61306999999999</c:v>
                </c:pt>
                <c:pt idx="2675">
                  <c:v>132.59643800000001</c:v>
                </c:pt>
                <c:pt idx="2676">
                  <c:v>132.57404600000001</c:v>
                </c:pt>
                <c:pt idx="2677">
                  <c:v>132.55556000000001</c:v>
                </c:pt>
                <c:pt idx="2678">
                  <c:v>132.53169199999999</c:v>
                </c:pt>
                <c:pt idx="2679">
                  <c:v>132.50357600000001</c:v>
                </c:pt>
                <c:pt idx="2680">
                  <c:v>132.498212</c:v>
                </c:pt>
                <c:pt idx="2681">
                  <c:v>132.47293999999999</c:v>
                </c:pt>
                <c:pt idx="2682">
                  <c:v>132.46615399999999</c:v>
                </c:pt>
                <c:pt idx="2683">
                  <c:v>132.43785800000001</c:v>
                </c:pt>
                <c:pt idx="2684">
                  <c:v>132.41305399999999</c:v>
                </c:pt>
                <c:pt idx="2685">
                  <c:v>132.390176</c:v>
                </c:pt>
                <c:pt idx="2686">
                  <c:v>132.371546</c:v>
                </c:pt>
                <c:pt idx="2687">
                  <c:v>132.35892799999999</c:v>
                </c:pt>
                <c:pt idx="2688">
                  <c:v>132.333494</c:v>
                </c:pt>
                <c:pt idx="2689">
                  <c:v>132.31412599999999</c:v>
                </c:pt>
                <c:pt idx="2690">
                  <c:v>132.30402799999999</c:v>
                </c:pt>
                <c:pt idx="2691">
                  <c:v>132.29153600000001</c:v>
                </c:pt>
                <c:pt idx="2692">
                  <c:v>132.25164799999999</c:v>
                </c:pt>
                <c:pt idx="2693">
                  <c:v>132.221822</c:v>
                </c:pt>
                <c:pt idx="2694">
                  <c:v>132.210554</c:v>
                </c:pt>
                <c:pt idx="2695">
                  <c:v>132.19896199999999</c:v>
                </c:pt>
                <c:pt idx="2696">
                  <c:v>132.18758600000001</c:v>
                </c:pt>
                <c:pt idx="2697">
                  <c:v>132.16060400000001</c:v>
                </c:pt>
                <c:pt idx="2698">
                  <c:v>132.13471999999999</c:v>
                </c:pt>
                <c:pt idx="2699">
                  <c:v>132.122264</c:v>
                </c:pt>
                <c:pt idx="2700">
                  <c:v>132.09225799999999</c:v>
                </c:pt>
                <c:pt idx="2701">
                  <c:v>132.07062199999999</c:v>
                </c:pt>
                <c:pt idx="2702">
                  <c:v>132.040796</c:v>
                </c:pt>
                <c:pt idx="2703">
                  <c:v>132.03662</c:v>
                </c:pt>
                <c:pt idx="2704">
                  <c:v>132.02267000000001</c:v>
                </c:pt>
                <c:pt idx="2705">
                  <c:v>131.992232</c:v>
                </c:pt>
                <c:pt idx="2706">
                  <c:v>131.97680600000001</c:v>
                </c:pt>
                <c:pt idx="2707">
                  <c:v>131.95126400000001</c:v>
                </c:pt>
                <c:pt idx="2708">
                  <c:v>131.93569400000001</c:v>
                </c:pt>
                <c:pt idx="2709">
                  <c:v>131.91116</c:v>
                </c:pt>
                <c:pt idx="2710">
                  <c:v>131.891414</c:v>
                </c:pt>
                <c:pt idx="2711">
                  <c:v>131.873324</c:v>
                </c:pt>
                <c:pt idx="2712">
                  <c:v>131.84375</c:v>
                </c:pt>
                <c:pt idx="2713">
                  <c:v>131.82254599999999</c:v>
                </c:pt>
                <c:pt idx="2714">
                  <c:v>131.80350200000001</c:v>
                </c:pt>
                <c:pt idx="2715">
                  <c:v>131.79128</c:v>
                </c:pt>
                <c:pt idx="2716">
                  <c:v>131.76330799999999</c:v>
                </c:pt>
                <c:pt idx="2717">
                  <c:v>131.759006</c:v>
                </c:pt>
                <c:pt idx="2718">
                  <c:v>131.731358</c:v>
                </c:pt>
                <c:pt idx="2719">
                  <c:v>131.69519600000001</c:v>
                </c:pt>
                <c:pt idx="2720">
                  <c:v>131.66531599999999</c:v>
                </c:pt>
                <c:pt idx="2721">
                  <c:v>131.639342</c:v>
                </c:pt>
                <c:pt idx="2722">
                  <c:v>131.63311400000001</c:v>
                </c:pt>
                <c:pt idx="2723">
                  <c:v>131.623502</c:v>
                </c:pt>
                <c:pt idx="2724">
                  <c:v>131.59399999999999</c:v>
                </c:pt>
                <c:pt idx="2725">
                  <c:v>131.57042000000001</c:v>
                </c:pt>
                <c:pt idx="2726">
                  <c:v>131.56836799999999</c:v>
                </c:pt>
                <c:pt idx="2727">
                  <c:v>131.53562600000001</c:v>
                </c:pt>
                <c:pt idx="2728">
                  <c:v>131.52181999999999</c:v>
                </c:pt>
                <c:pt idx="2729">
                  <c:v>131.48389399999999</c:v>
                </c:pt>
                <c:pt idx="2730">
                  <c:v>131.47394</c:v>
                </c:pt>
                <c:pt idx="2731">
                  <c:v>131.461592</c:v>
                </c:pt>
                <c:pt idx="2732">
                  <c:v>131.42678000000001</c:v>
                </c:pt>
                <c:pt idx="2733">
                  <c:v>131.405306</c:v>
                </c:pt>
                <c:pt idx="2734">
                  <c:v>131.379152</c:v>
                </c:pt>
                <c:pt idx="2735">
                  <c:v>131.37886399999999</c:v>
                </c:pt>
                <c:pt idx="2736">
                  <c:v>131.373212</c:v>
                </c:pt>
                <c:pt idx="2737">
                  <c:v>131.33512400000001</c:v>
                </c:pt>
                <c:pt idx="2738">
                  <c:v>131.29808</c:v>
                </c:pt>
                <c:pt idx="2739">
                  <c:v>131.297054</c:v>
                </c:pt>
                <c:pt idx="2740">
                  <c:v>131.30105</c:v>
                </c:pt>
                <c:pt idx="2741">
                  <c:v>131.25482600000001</c:v>
                </c:pt>
                <c:pt idx="2742">
                  <c:v>131.23162400000001</c:v>
                </c:pt>
                <c:pt idx="2743">
                  <c:v>131.21151800000001</c:v>
                </c:pt>
                <c:pt idx="2744">
                  <c:v>131.19548</c:v>
                </c:pt>
                <c:pt idx="2745">
                  <c:v>131.17112599999999</c:v>
                </c:pt>
                <c:pt idx="2746">
                  <c:v>131.15501599999999</c:v>
                </c:pt>
                <c:pt idx="2747">
                  <c:v>131.13606200000001</c:v>
                </c:pt>
                <c:pt idx="2748">
                  <c:v>131.12573</c:v>
                </c:pt>
                <c:pt idx="2749">
                  <c:v>131.09741600000001</c:v>
                </c:pt>
                <c:pt idx="2750">
                  <c:v>131.08373599999999</c:v>
                </c:pt>
                <c:pt idx="2751">
                  <c:v>131.05056200000001</c:v>
                </c:pt>
                <c:pt idx="2752">
                  <c:v>131.01740599999999</c:v>
                </c:pt>
                <c:pt idx="2753">
                  <c:v>130.988912</c:v>
                </c:pt>
                <c:pt idx="2754">
                  <c:v>130.98875000000001</c:v>
                </c:pt>
                <c:pt idx="2755">
                  <c:v>130.98297199999999</c:v>
                </c:pt>
                <c:pt idx="2756">
                  <c:v>130.95500000000001</c:v>
                </c:pt>
                <c:pt idx="2757">
                  <c:v>130.93206799999999</c:v>
                </c:pt>
                <c:pt idx="2758">
                  <c:v>130.91082800000001</c:v>
                </c:pt>
                <c:pt idx="2759">
                  <c:v>130.893674</c:v>
                </c:pt>
                <c:pt idx="2760">
                  <c:v>130.88645600000001</c:v>
                </c:pt>
                <c:pt idx="2761">
                  <c:v>130.85949199999999</c:v>
                </c:pt>
                <c:pt idx="2762">
                  <c:v>130.846712</c:v>
                </c:pt>
                <c:pt idx="2763">
                  <c:v>130.821044</c:v>
                </c:pt>
                <c:pt idx="2764">
                  <c:v>130.79944399999999</c:v>
                </c:pt>
                <c:pt idx="2765">
                  <c:v>130.761608</c:v>
                </c:pt>
                <c:pt idx="2766">
                  <c:v>130.73955799999999</c:v>
                </c:pt>
                <c:pt idx="2767">
                  <c:v>130.72114400000001</c:v>
                </c:pt>
                <c:pt idx="2768">
                  <c:v>130.69529600000001</c:v>
                </c:pt>
                <c:pt idx="2769">
                  <c:v>130.67614399999999</c:v>
                </c:pt>
                <c:pt idx="2770">
                  <c:v>130.678178</c:v>
                </c:pt>
                <c:pt idx="2771">
                  <c:v>130.65803600000001</c:v>
                </c:pt>
                <c:pt idx="2772">
                  <c:v>130.645454</c:v>
                </c:pt>
                <c:pt idx="2773">
                  <c:v>130.610624</c:v>
                </c:pt>
                <c:pt idx="2774">
                  <c:v>130.58371399999999</c:v>
                </c:pt>
                <c:pt idx="2775">
                  <c:v>130.565516</c:v>
                </c:pt>
                <c:pt idx="2776">
                  <c:v>130.53739999999999</c:v>
                </c:pt>
                <c:pt idx="2777">
                  <c:v>130.519868</c:v>
                </c:pt>
                <c:pt idx="2778">
                  <c:v>130.49923999999999</c:v>
                </c:pt>
                <c:pt idx="2779">
                  <c:v>130.49052800000001</c:v>
                </c:pt>
                <c:pt idx="2780">
                  <c:v>130.46946800000001</c:v>
                </c:pt>
                <c:pt idx="2781">
                  <c:v>130.455716</c:v>
                </c:pt>
                <c:pt idx="2782">
                  <c:v>130.43946199999999</c:v>
                </c:pt>
                <c:pt idx="2783">
                  <c:v>130.41118399999999</c:v>
                </c:pt>
                <c:pt idx="2784">
                  <c:v>130.37716399999999</c:v>
                </c:pt>
                <c:pt idx="2785">
                  <c:v>130.37536399999999</c:v>
                </c:pt>
                <c:pt idx="2786">
                  <c:v>130.35214400000001</c:v>
                </c:pt>
                <c:pt idx="2787">
                  <c:v>130.30631600000001</c:v>
                </c:pt>
                <c:pt idx="2788">
                  <c:v>130.29079999999999</c:v>
                </c:pt>
                <c:pt idx="2789">
                  <c:v>130.29375200000001</c:v>
                </c:pt>
                <c:pt idx="2790">
                  <c:v>130.25470999999999</c:v>
                </c:pt>
                <c:pt idx="2791">
                  <c:v>130.23894200000001</c:v>
                </c:pt>
                <c:pt idx="2792">
                  <c:v>130.20917</c:v>
                </c:pt>
                <c:pt idx="2793">
                  <c:v>130.19957600000001</c:v>
                </c:pt>
                <c:pt idx="2794">
                  <c:v>130.198262</c:v>
                </c:pt>
                <c:pt idx="2795">
                  <c:v>130.175546</c:v>
                </c:pt>
                <c:pt idx="2796">
                  <c:v>130.13256200000001</c:v>
                </c:pt>
                <c:pt idx="2797">
                  <c:v>130.12311199999999</c:v>
                </c:pt>
                <c:pt idx="2798">
                  <c:v>130.09827200000001</c:v>
                </c:pt>
                <c:pt idx="2799">
                  <c:v>130.078688</c:v>
                </c:pt>
                <c:pt idx="2800">
                  <c:v>130.072586</c:v>
                </c:pt>
                <c:pt idx="2801">
                  <c:v>130.04342600000001</c:v>
                </c:pt>
                <c:pt idx="2802">
                  <c:v>130.014284</c:v>
                </c:pt>
                <c:pt idx="2803">
                  <c:v>129.9983</c:v>
                </c:pt>
                <c:pt idx="2804">
                  <c:v>129.978284</c:v>
                </c:pt>
                <c:pt idx="2805">
                  <c:v>129.95612600000001</c:v>
                </c:pt>
                <c:pt idx="2806">
                  <c:v>129.927164</c:v>
                </c:pt>
                <c:pt idx="2807">
                  <c:v>129.91780399999999</c:v>
                </c:pt>
                <c:pt idx="2808">
                  <c:v>129.899156</c:v>
                </c:pt>
                <c:pt idx="2809">
                  <c:v>129.89154199999999</c:v>
                </c:pt>
                <c:pt idx="2810">
                  <c:v>129.8579</c:v>
                </c:pt>
                <c:pt idx="2811">
                  <c:v>129.83570599999999</c:v>
                </c:pt>
                <c:pt idx="2812">
                  <c:v>129.830072</c:v>
                </c:pt>
                <c:pt idx="2813">
                  <c:v>129.80557400000001</c:v>
                </c:pt>
                <c:pt idx="2814">
                  <c:v>129.77967200000001</c:v>
                </c:pt>
                <c:pt idx="2815">
                  <c:v>129.757802</c:v>
                </c:pt>
                <c:pt idx="2816">
                  <c:v>129.73749799999999</c:v>
                </c:pt>
                <c:pt idx="2817">
                  <c:v>129.72142400000001</c:v>
                </c:pt>
                <c:pt idx="2818">
                  <c:v>129.69226399999999</c:v>
                </c:pt>
                <c:pt idx="2819">
                  <c:v>129.67397600000001</c:v>
                </c:pt>
                <c:pt idx="2820">
                  <c:v>129.667586</c:v>
                </c:pt>
                <c:pt idx="2821">
                  <c:v>129.64602199999999</c:v>
                </c:pt>
                <c:pt idx="2822">
                  <c:v>129.62642</c:v>
                </c:pt>
                <c:pt idx="2823">
                  <c:v>129.59708000000001</c:v>
                </c:pt>
                <c:pt idx="2824">
                  <c:v>129.57771199999999</c:v>
                </c:pt>
                <c:pt idx="2825">
                  <c:v>129.56464399999999</c:v>
                </c:pt>
                <c:pt idx="2826">
                  <c:v>129.546806</c:v>
                </c:pt>
                <c:pt idx="2827">
                  <c:v>129.526646</c:v>
                </c:pt>
                <c:pt idx="2828">
                  <c:v>129.501788</c:v>
                </c:pt>
                <c:pt idx="2829">
                  <c:v>129.48425599999999</c:v>
                </c:pt>
                <c:pt idx="2830">
                  <c:v>129.45547400000001</c:v>
                </c:pt>
                <c:pt idx="2831">
                  <c:v>129.43896799999999</c:v>
                </c:pt>
                <c:pt idx="2832">
                  <c:v>129.423776</c:v>
                </c:pt>
                <c:pt idx="2833">
                  <c:v>129.40547000000001</c:v>
                </c:pt>
                <c:pt idx="2834">
                  <c:v>129.39376999999999</c:v>
                </c:pt>
                <c:pt idx="2835">
                  <c:v>129.362324</c:v>
                </c:pt>
                <c:pt idx="2836">
                  <c:v>129.33599000000001</c:v>
                </c:pt>
                <c:pt idx="2837">
                  <c:v>129.306398</c:v>
                </c:pt>
                <c:pt idx="2838">
                  <c:v>129.28231400000001</c:v>
                </c:pt>
                <c:pt idx="2839">
                  <c:v>129.27545599999999</c:v>
                </c:pt>
                <c:pt idx="2840">
                  <c:v>129.25884199999999</c:v>
                </c:pt>
                <c:pt idx="2841">
                  <c:v>129.236684</c:v>
                </c:pt>
                <c:pt idx="2842">
                  <c:v>129.21634399999999</c:v>
                </c:pt>
                <c:pt idx="2843">
                  <c:v>129.198182</c:v>
                </c:pt>
                <c:pt idx="2844">
                  <c:v>129.17633000000001</c:v>
                </c:pt>
                <c:pt idx="2845">
                  <c:v>129.15588199999999</c:v>
                </c:pt>
                <c:pt idx="2846">
                  <c:v>129.13439</c:v>
                </c:pt>
                <c:pt idx="2847">
                  <c:v>129.12526399999999</c:v>
                </c:pt>
                <c:pt idx="2848">
                  <c:v>129.10973000000001</c:v>
                </c:pt>
                <c:pt idx="2849">
                  <c:v>129.08204599999999</c:v>
                </c:pt>
                <c:pt idx="2850">
                  <c:v>129.06012200000001</c:v>
                </c:pt>
                <c:pt idx="2851">
                  <c:v>129.04930400000001</c:v>
                </c:pt>
                <c:pt idx="2852">
                  <c:v>129.02847800000001</c:v>
                </c:pt>
                <c:pt idx="2853">
                  <c:v>128.99516</c:v>
                </c:pt>
                <c:pt idx="2854">
                  <c:v>128.97323600000001</c:v>
                </c:pt>
                <c:pt idx="2855">
                  <c:v>128.96052800000001</c:v>
                </c:pt>
                <c:pt idx="2856">
                  <c:v>128.94081800000001</c:v>
                </c:pt>
                <c:pt idx="2857">
                  <c:v>128.90901199999999</c:v>
                </c:pt>
                <c:pt idx="2858">
                  <c:v>128.884424</c:v>
                </c:pt>
                <c:pt idx="2859">
                  <c:v>128.864138</c:v>
                </c:pt>
                <c:pt idx="2860">
                  <c:v>128.853284</c:v>
                </c:pt>
                <c:pt idx="2861">
                  <c:v>128.85357200000001</c:v>
                </c:pt>
                <c:pt idx="2862">
                  <c:v>128.836274</c:v>
                </c:pt>
                <c:pt idx="2863">
                  <c:v>128.80301</c:v>
                </c:pt>
                <c:pt idx="2864">
                  <c:v>128.78340800000001</c:v>
                </c:pt>
                <c:pt idx="2865">
                  <c:v>128.75151199999999</c:v>
                </c:pt>
                <c:pt idx="2866">
                  <c:v>128.73014599999999</c:v>
                </c:pt>
                <c:pt idx="2867">
                  <c:v>128.71274</c:v>
                </c:pt>
                <c:pt idx="2868">
                  <c:v>128.70593600000001</c:v>
                </c:pt>
                <c:pt idx="2869">
                  <c:v>128.68674799999999</c:v>
                </c:pt>
                <c:pt idx="2870">
                  <c:v>128.650802</c:v>
                </c:pt>
                <c:pt idx="2871">
                  <c:v>128.6465</c:v>
                </c:pt>
                <c:pt idx="2872">
                  <c:v>128.641334</c:v>
                </c:pt>
                <c:pt idx="2873">
                  <c:v>128.59763000000001</c:v>
                </c:pt>
                <c:pt idx="2874">
                  <c:v>128.58112399999999</c:v>
                </c:pt>
                <c:pt idx="2875">
                  <c:v>128.56954999999999</c:v>
                </c:pt>
                <c:pt idx="2876">
                  <c:v>128.54750000000001</c:v>
                </c:pt>
                <c:pt idx="2877">
                  <c:v>128.53090399999999</c:v>
                </c:pt>
                <c:pt idx="2878">
                  <c:v>128.49301399999999</c:v>
                </c:pt>
                <c:pt idx="2879">
                  <c:v>128.48842400000001</c:v>
                </c:pt>
                <c:pt idx="2880">
                  <c:v>128.46527599999999</c:v>
                </c:pt>
                <c:pt idx="2881">
                  <c:v>128.44043600000001</c:v>
                </c:pt>
                <c:pt idx="2882">
                  <c:v>128.42182399999999</c:v>
                </c:pt>
                <c:pt idx="2883">
                  <c:v>128.39696599999999</c:v>
                </c:pt>
                <c:pt idx="2884">
                  <c:v>128.391998</c:v>
                </c:pt>
                <c:pt idx="2885">
                  <c:v>128.381</c:v>
                </c:pt>
                <c:pt idx="2886">
                  <c:v>128.35207399999999</c:v>
                </c:pt>
                <c:pt idx="2887">
                  <c:v>128.320502</c:v>
                </c:pt>
                <c:pt idx="2888">
                  <c:v>128.311016</c:v>
                </c:pt>
                <c:pt idx="2889">
                  <c:v>128.28734600000001</c:v>
                </c:pt>
                <c:pt idx="2890">
                  <c:v>128.26184000000001</c:v>
                </c:pt>
                <c:pt idx="2891">
                  <c:v>128.248448</c:v>
                </c:pt>
                <c:pt idx="2892">
                  <c:v>128.22562400000001</c:v>
                </c:pt>
                <c:pt idx="2893">
                  <c:v>128.20875799999999</c:v>
                </c:pt>
                <c:pt idx="2894">
                  <c:v>128.18388200000001</c:v>
                </c:pt>
                <c:pt idx="2895">
                  <c:v>128.15393</c:v>
                </c:pt>
                <c:pt idx="2896">
                  <c:v>128.136776</c:v>
                </c:pt>
                <c:pt idx="2897">
                  <c:v>128.123222</c:v>
                </c:pt>
                <c:pt idx="2898">
                  <c:v>128.108462</c:v>
                </c:pt>
                <c:pt idx="2899">
                  <c:v>128.07813200000001</c:v>
                </c:pt>
                <c:pt idx="2900">
                  <c:v>128.05779200000001</c:v>
                </c:pt>
                <c:pt idx="2901">
                  <c:v>128.03615600000001</c:v>
                </c:pt>
                <c:pt idx="2902">
                  <c:v>128.02803800000001</c:v>
                </c:pt>
                <c:pt idx="2903">
                  <c:v>128.00681599999999</c:v>
                </c:pt>
                <c:pt idx="2904">
                  <c:v>127.977458</c:v>
                </c:pt>
                <c:pt idx="2905">
                  <c:v>127.966694</c:v>
                </c:pt>
                <c:pt idx="2906">
                  <c:v>127.955642</c:v>
                </c:pt>
                <c:pt idx="2907">
                  <c:v>127.93586000000001</c:v>
                </c:pt>
                <c:pt idx="2908">
                  <c:v>127.916132</c:v>
                </c:pt>
                <c:pt idx="2909">
                  <c:v>127.88672</c:v>
                </c:pt>
                <c:pt idx="2910">
                  <c:v>127.864076</c:v>
                </c:pt>
                <c:pt idx="2911">
                  <c:v>127.84809199999999</c:v>
                </c:pt>
                <c:pt idx="2912">
                  <c:v>127.83398</c:v>
                </c:pt>
                <c:pt idx="2913">
                  <c:v>127.825412</c:v>
                </c:pt>
                <c:pt idx="2914">
                  <c:v>127.792778</c:v>
                </c:pt>
                <c:pt idx="2915">
                  <c:v>127.77512</c:v>
                </c:pt>
                <c:pt idx="2916">
                  <c:v>127.758236</c:v>
                </c:pt>
                <c:pt idx="2917">
                  <c:v>127.73771600000001</c:v>
                </c:pt>
                <c:pt idx="2918">
                  <c:v>127.705388</c:v>
                </c:pt>
                <c:pt idx="2919">
                  <c:v>127.689836</c:v>
                </c:pt>
                <c:pt idx="2920">
                  <c:v>127.66928</c:v>
                </c:pt>
                <c:pt idx="2921">
                  <c:v>127.654106</c:v>
                </c:pt>
                <c:pt idx="2922">
                  <c:v>127.63930999999999</c:v>
                </c:pt>
                <c:pt idx="2923">
                  <c:v>127.60149199999999</c:v>
                </c:pt>
                <c:pt idx="2924">
                  <c:v>127.596974</c:v>
                </c:pt>
                <c:pt idx="2925">
                  <c:v>127.567238</c:v>
                </c:pt>
                <c:pt idx="2926">
                  <c:v>127.54493600000001</c:v>
                </c:pt>
                <c:pt idx="2927">
                  <c:v>127.525856</c:v>
                </c:pt>
                <c:pt idx="2928">
                  <c:v>127.503428</c:v>
                </c:pt>
                <c:pt idx="2929">
                  <c:v>127.497164</c:v>
                </c:pt>
                <c:pt idx="2930">
                  <c:v>127.46672599999999</c:v>
                </c:pt>
                <c:pt idx="2931">
                  <c:v>127.451714</c:v>
                </c:pt>
                <c:pt idx="2932">
                  <c:v>127.43969</c:v>
                </c:pt>
                <c:pt idx="2933">
                  <c:v>127.419782</c:v>
                </c:pt>
                <c:pt idx="2934">
                  <c:v>127.410386</c:v>
                </c:pt>
                <c:pt idx="2935">
                  <c:v>127.384232</c:v>
                </c:pt>
                <c:pt idx="2936">
                  <c:v>127.348772</c:v>
                </c:pt>
                <c:pt idx="2937">
                  <c:v>127.32872</c:v>
                </c:pt>
                <c:pt idx="2938">
                  <c:v>127.324634</c:v>
                </c:pt>
                <c:pt idx="2939">
                  <c:v>127.301918</c:v>
                </c:pt>
                <c:pt idx="2940">
                  <c:v>127.27851800000001</c:v>
                </c:pt>
                <c:pt idx="2941">
                  <c:v>127.25794399999999</c:v>
                </c:pt>
                <c:pt idx="2942">
                  <c:v>127.23803599999999</c:v>
                </c:pt>
                <c:pt idx="2943">
                  <c:v>127.21085600000001</c:v>
                </c:pt>
                <c:pt idx="2944">
                  <c:v>127.208912</c:v>
                </c:pt>
                <c:pt idx="2945">
                  <c:v>127.181336</c:v>
                </c:pt>
                <c:pt idx="2946">
                  <c:v>127.15003400000001</c:v>
                </c:pt>
                <c:pt idx="2947">
                  <c:v>127.144598</c:v>
                </c:pt>
                <c:pt idx="2948">
                  <c:v>127.115348</c:v>
                </c:pt>
                <c:pt idx="2949">
                  <c:v>127.093208</c:v>
                </c:pt>
                <c:pt idx="2950">
                  <c:v>127.088222</c:v>
                </c:pt>
                <c:pt idx="2951">
                  <c:v>127.06518199999999</c:v>
                </c:pt>
                <c:pt idx="2952">
                  <c:v>127.04819000000001</c:v>
                </c:pt>
                <c:pt idx="2953">
                  <c:v>127.02918200000001</c:v>
                </c:pt>
                <c:pt idx="2954">
                  <c:v>127.005656</c:v>
                </c:pt>
                <c:pt idx="2955">
                  <c:v>126.987998</c:v>
                </c:pt>
                <c:pt idx="2956">
                  <c:v>126.970268</c:v>
                </c:pt>
                <c:pt idx="2957">
                  <c:v>126.952772</c:v>
                </c:pt>
                <c:pt idx="2958">
                  <c:v>126.931388</c:v>
                </c:pt>
                <c:pt idx="2959">
                  <c:v>126.897746</c:v>
                </c:pt>
                <c:pt idx="2960">
                  <c:v>126.883364</c:v>
                </c:pt>
                <c:pt idx="2961">
                  <c:v>126.86640800000001</c:v>
                </c:pt>
                <c:pt idx="2962">
                  <c:v>126.830066</c:v>
                </c:pt>
                <c:pt idx="2963">
                  <c:v>126.805604</c:v>
                </c:pt>
                <c:pt idx="2964">
                  <c:v>126.79629799999999</c:v>
                </c:pt>
                <c:pt idx="2965">
                  <c:v>126.78404</c:v>
                </c:pt>
                <c:pt idx="2966">
                  <c:v>126.76352</c:v>
                </c:pt>
                <c:pt idx="2967">
                  <c:v>126.74336</c:v>
                </c:pt>
                <c:pt idx="2968">
                  <c:v>126.71709799999999</c:v>
                </c:pt>
                <c:pt idx="2969">
                  <c:v>126.705524</c:v>
                </c:pt>
                <c:pt idx="2970">
                  <c:v>126.691232</c:v>
                </c:pt>
                <c:pt idx="2971">
                  <c:v>126.655466</c:v>
                </c:pt>
                <c:pt idx="2972">
                  <c:v>126.634676</c:v>
                </c:pt>
                <c:pt idx="2973">
                  <c:v>126.62326400000001</c:v>
                </c:pt>
                <c:pt idx="2974">
                  <c:v>126.61388599999999</c:v>
                </c:pt>
                <c:pt idx="2975">
                  <c:v>126.59036</c:v>
                </c:pt>
                <c:pt idx="2976">
                  <c:v>126.55614199999999</c:v>
                </c:pt>
                <c:pt idx="2977">
                  <c:v>126.534038</c:v>
                </c:pt>
                <c:pt idx="2978">
                  <c:v>126.534902</c:v>
                </c:pt>
                <c:pt idx="2979">
                  <c:v>126.51585799999999</c:v>
                </c:pt>
                <c:pt idx="2980">
                  <c:v>126.48777800000001</c:v>
                </c:pt>
                <c:pt idx="2981">
                  <c:v>126.47543</c:v>
                </c:pt>
                <c:pt idx="2982">
                  <c:v>126.44603600000001</c:v>
                </c:pt>
                <c:pt idx="2983">
                  <c:v>126.425588</c:v>
                </c:pt>
                <c:pt idx="2984">
                  <c:v>126.398246</c:v>
                </c:pt>
                <c:pt idx="2985">
                  <c:v>126.37255999999999</c:v>
                </c:pt>
                <c:pt idx="2986">
                  <c:v>126.37220000000001</c:v>
                </c:pt>
                <c:pt idx="2987">
                  <c:v>126.354776</c:v>
                </c:pt>
                <c:pt idx="2988">
                  <c:v>126.337226</c:v>
                </c:pt>
                <c:pt idx="2989">
                  <c:v>126.31389799999999</c:v>
                </c:pt>
                <c:pt idx="2990">
                  <c:v>126.28770799999999</c:v>
                </c:pt>
                <c:pt idx="2991">
                  <c:v>126.267386</c:v>
                </c:pt>
                <c:pt idx="2992">
                  <c:v>126.263372</c:v>
                </c:pt>
                <c:pt idx="2993">
                  <c:v>126.24728</c:v>
                </c:pt>
                <c:pt idx="2994">
                  <c:v>126.224582</c:v>
                </c:pt>
                <c:pt idx="2995">
                  <c:v>126.19943600000001</c:v>
                </c:pt>
                <c:pt idx="2996">
                  <c:v>126.183452</c:v>
                </c:pt>
                <c:pt idx="2997">
                  <c:v>126.16442600000001</c:v>
                </c:pt>
                <c:pt idx="2998">
                  <c:v>126.14476999999999</c:v>
                </c:pt>
                <c:pt idx="2999">
                  <c:v>126.129632</c:v>
                </c:pt>
                <c:pt idx="3000">
                  <c:v>126.106106</c:v>
                </c:pt>
                <c:pt idx="3001">
                  <c:v>126.09357799999999</c:v>
                </c:pt>
                <c:pt idx="3002">
                  <c:v>126.074354</c:v>
                </c:pt>
                <c:pt idx="3003">
                  <c:v>126.051962</c:v>
                </c:pt>
                <c:pt idx="3004">
                  <c:v>126.036716</c:v>
                </c:pt>
                <c:pt idx="3005">
                  <c:v>126.021632</c:v>
                </c:pt>
                <c:pt idx="3006">
                  <c:v>125.997314</c:v>
                </c:pt>
                <c:pt idx="3007">
                  <c:v>125.975336</c:v>
                </c:pt>
                <c:pt idx="3008">
                  <c:v>125.951954</c:v>
                </c:pt>
                <c:pt idx="3009">
                  <c:v>125.93618600000001</c:v>
                </c:pt>
                <c:pt idx="3010">
                  <c:v>125.91462199999999</c:v>
                </c:pt>
                <c:pt idx="3011">
                  <c:v>125.905676</c:v>
                </c:pt>
                <c:pt idx="3012">
                  <c:v>125.88607399999999</c:v>
                </c:pt>
                <c:pt idx="3013">
                  <c:v>125.861486</c:v>
                </c:pt>
                <c:pt idx="3014">
                  <c:v>125.838932</c:v>
                </c:pt>
                <c:pt idx="3015">
                  <c:v>125.82051800000001</c:v>
                </c:pt>
                <c:pt idx="3016">
                  <c:v>125.798072</c:v>
                </c:pt>
                <c:pt idx="3017">
                  <c:v>125.781674</c:v>
                </c:pt>
                <c:pt idx="3018">
                  <c:v>125.773178</c:v>
                </c:pt>
                <c:pt idx="3019">
                  <c:v>125.743388</c:v>
                </c:pt>
                <c:pt idx="3020">
                  <c:v>125.72304800000001</c:v>
                </c:pt>
                <c:pt idx="3021">
                  <c:v>125.70529999999999</c:v>
                </c:pt>
                <c:pt idx="3022">
                  <c:v>125.697344</c:v>
                </c:pt>
                <c:pt idx="3023">
                  <c:v>125.67919999999999</c:v>
                </c:pt>
                <c:pt idx="3024">
                  <c:v>125.66337799999999</c:v>
                </c:pt>
                <c:pt idx="3025">
                  <c:v>125.62943</c:v>
                </c:pt>
                <c:pt idx="3026">
                  <c:v>125.61400399999999</c:v>
                </c:pt>
                <c:pt idx="3027">
                  <c:v>125.595572</c:v>
                </c:pt>
                <c:pt idx="3028">
                  <c:v>125.578778</c:v>
                </c:pt>
                <c:pt idx="3029">
                  <c:v>125.546576</c:v>
                </c:pt>
                <c:pt idx="3030">
                  <c:v>125.516318</c:v>
                </c:pt>
                <c:pt idx="3031">
                  <c:v>125.499398</c:v>
                </c:pt>
                <c:pt idx="3032">
                  <c:v>125.502494</c:v>
                </c:pt>
                <c:pt idx="3033">
                  <c:v>125.48102</c:v>
                </c:pt>
                <c:pt idx="3034">
                  <c:v>125.450312</c:v>
                </c:pt>
                <c:pt idx="3035">
                  <c:v>125.4272</c:v>
                </c:pt>
                <c:pt idx="3036">
                  <c:v>125.41865</c:v>
                </c:pt>
                <c:pt idx="3037">
                  <c:v>125.41001</c:v>
                </c:pt>
                <c:pt idx="3038">
                  <c:v>125.375936</c:v>
                </c:pt>
                <c:pt idx="3039">
                  <c:v>125.34967399999999</c:v>
                </c:pt>
                <c:pt idx="3040">
                  <c:v>125.345912</c:v>
                </c:pt>
                <c:pt idx="3041">
                  <c:v>125.33048599999999</c:v>
                </c:pt>
                <c:pt idx="3042">
                  <c:v>125.31632</c:v>
                </c:pt>
                <c:pt idx="3043">
                  <c:v>125.289086</c:v>
                </c:pt>
                <c:pt idx="3044">
                  <c:v>125.270636</c:v>
                </c:pt>
                <c:pt idx="3045">
                  <c:v>125.251898</c:v>
                </c:pt>
                <c:pt idx="3046">
                  <c:v>125.238632</c:v>
                </c:pt>
                <c:pt idx="3047">
                  <c:v>125.212874</c:v>
                </c:pt>
                <c:pt idx="3048">
                  <c:v>125.189672</c:v>
                </c:pt>
                <c:pt idx="3049">
                  <c:v>125.166308</c:v>
                </c:pt>
                <c:pt idx="3050">
                  <c:v>125.143826</c:v>
                </c:pt>
                <c:pt idx="3051">
                  <c:v>125.132828</c:v>
                </c:pt>
                <c:pt idx="3052">
                  <c:v>125.113208</c:v>
                </c:pt>
                <c:pt idx="3053">
                  <c:v>125.089034</c:v>
                </c:pt>
                <c:pt idx="3054">
                  <c:v>125.06732599999999</c:v>
                </c:pt>
                <c:pt idx="3055">
                  <c:v>125.06669599999999</c:v>
                </c:pt>
                <c:pt idx="3056">
                  <c:v>125.048444</c:v>
                </c:pt>
                <c:pt idx="3057">
                  <c:v>125.02014800000001</c:v>
                </c:pt>
                <c:pt idx="3058">
                  <c:v>124.99968200000001</c:v>
                </c:pt>
                <c:pt idx="3059">
                  <c:v>124.984544</c:v>
                </c:pt>
                <c:pt idx="3060">
                  <c:v>124.966094</c:v>
                </c:pt>
                <c:pt idx="3061">
                  <c:v>124.936412</c:v>
                </c:pt>
                <c:pt idx="3062">
                  <c:v>124.91839400000001</c:v>
                </c:pt>
                <c:pt idx="3063">
                  <c:v>124.90683799999999</c:v>
                </c:pt>
                <c:pt idx="3064">
                  <c:v>124.888622</c:v>
                </c:pt>
                <c:pt idx="3065">
                  <c:v>124.86542</c:v>
                </c:pt>
                <c:pt idx="3066">
                  <c:v>124.845512</c:v>
                </c:pt>
                <c:pt idx="3067">
                  <c:v>124.82671999999999</c:v>
                </c:pt>
                <c:pt idx="3068">
                  <c:v>124.806344</c:v>
                </c:pt>
                <c:pt idx="3069">
                  <c:v>124.782026</c:v>
                </c:pt>
                <c:pt idx="3070">
                  <c:v>124.785302</c:v>
                </c:pt>
                <c:pt idx="3071">
                  <c:v>124.74597199999999</c:v>
                </c:pt>
                <c:pt idx="3072">
                  <c:v>124.727756</c:v>
                </c:pt>
                <c:pt idx="3073">
                  <c:v>124.716002</c:v>
                </c:pt>
                <c:pt idx="3074">
                  <c:v>124.695284</c:v>
                </c:pt>
                <c:pt idx="3075">
                  <c:v>124.65455</c:v>
                </c:pt>
                <c:pt idx="3076">
                  <c:v>124.64447</c:v>
                </c:pt>
                <c:pt idx="3077">
                  <c:v>124.63622599999999</c:v>
                </c:pt>
                <c:pt idx="3078">
                  <c:v>124.623896</c:v>
                </c:pt>
                <c:pt idx="3079">
                  <c:v>124.612736</c:v>
                </c:pt>
                <c:pt idx="3080">
                  <c:v>124.586006</c:v>
                </c:pt>
                <c:pt idx="3081">
                  <c:v>124.555514</c:v>
                </c:pt>
                <c:pt idx="3082">
                  <c:v>124.53837799999999</c:v>
                </c:pt>
                <c:pt idx="3083">
                  <c:v>124.53202400000001</c:v>
                </c:pt>
                <c:pt idx="3084">
                  <c:v>124.509902</c:v>
                </c:pt>
                <c:pt idx="3085">
                  <c:v>124.48410800000001</c:v>
                </c:pt>
                <c:pt idx="3086">
                  <c:v>124.472084</c:v>
                </c:pt>
                <c:pt idx="3087">
                  <c:v>124.441016</c:v>
                </c:pt>
                <c:pt idx="3088">
                  <c:v>124.43264600000001</c:v>
                </c:pt>
                <c:pt idx="3089">
                  <c:v>124.410956</c:v>
                </c:pt>
                <c:pt idx="3090">
                  <c:v>124.390652</c:v>
                </c:pt>
                <c:pt idx="3091">
                  <c:v>124.37826800000001</c:v>
                </c:pt>
                <c:pt idx="3092">
                  <c:v>124.350782</c:v>
                </c:pt>
                <c:pt idx="3093">
                  <c:v>124.329272</c:v>
                </c:pt>
                <c:pt idx="3094">
                  <c:v>124.3211</c:v>
                </c:pt>
                <c:pt idx="3095">
                  <c:v>124.30265</c:v>
                </c:pt>
                <c:pt idx="3096">
                  <c:v>124.271798</c:v>
                </c:pt>
                <c:pt idx="3097">
                  <c:v>124.253474</c:v>
                </c:pt>
                <c:pt idx="3098">
                  <c:v>124.24139599999999</c:v>
                </c:pt>
                <c:pt idx="3099">
                  <c:v>124.21140800000001</c:v>
                </c:pt>
                <c:pt idx="3100">
                  <c:v>124.203542</c:v>
                </c:pt>
                <c:pt idx="3101">
                  <c:v>124.18674799999999</c:v>
                </c:pt>
                <c:pt idx="3102">
                  <c:v>124.166912</c:v>
                </c:pt>
                <c:pt idx="3103">
                  <c:v>124.156886</c:v>
                </c:pt>
                <c:pt idx="3104">
                  <c:v>124.143152</c:v>
                </c:pt>
                <c:pt idx="3105">
                  <c:v>124.115414</c:v>
                </c:pt>
                <c:pt idx="3106">
                  <c:v>124.102976</c:v>
                </c:pt>
                <c:pt idx="3107">
                  <c:v>124.07383400000001</c:v>
                </c:pt>
                <c:pt idx="3108">
                  <c:v>124.054214</c:v>
                </c:pt>
                <c:pt idx="3109">
                  <c:v>124.048922</c:v>
                </c:pt>
                <c:pt idx="3110">
                  <c:v>124.026224</c:v>
                </c:pt>
                <c:pt idx="3111">
                  <c:v>124.00588399999999</c:v>
                </c:pt>
                <c:pt idx="3112">
                  <c:v>123.98034199999999</c:v>
                </c:pt>
                <c:pt idx="3113">
                  <c:v>123.96860599999999</c:v>
                </c:pt>
                <c:pt idx="3114">
                  <c:v>123.94225400000001</c:v>
                </c:pt>
                <c:pt idx="3115">
                  <c:v>123.92270600000001</c:v>
                </c:pt>
                <c:pt idx="3116">
                  <c:v>123.91278800000001</c:v>
                </c:pt>
                <c:pt idx="3117">
                  <c:v>123.895724</c:v>
                </c:pt>
                <c:pt idx="3118">
                  <c:v>123.86588</c:v>
                </c:pt>
                <c:pt idx="3119">
                  <c:v>123.846098</c:v>
                </c:pt>
                <c:pt idx="3120">
                  <c:v>123.82647799999999</c:v>
                </c:pt>
                <c:pt idx="3121">
                  <c:v>123.80819</c:v>
                </c:pt>
                <c:pt idx="3122">
                  <c:v>123.802466</c:v>
                </c:pt>
                <c:pt idx="3123">
                  <c:v>123.78165799999999</c:v>
                </c:pt>
                <c:pt idx="3124">
                  <c:v>123.751994</c:v>
                </c:pt>
                <c:pt idx="3125">
                  <c:v>123.727352</c:v>
                </c:pt>
                <c:pt idx="3126">
                  <c:v>123.71374400000001</c:v>
                </c:pt>
                <c:pt idx="3127">
                  <c:v>123.69799399999999</c:v>
                </c:pt>
                <c:pt idx="3128">
                  <c:v>123.68597</c:v>
                </c:pt>
                <c:pt idx="3129">
                  <c:v>123.672974</c:v>
                </c:pt>
                <c:pt idx="3130">
                  <c:v>123.646388</c:v>
                </c:pt>
                <c:pt idx="3131">
                  <c:v>123.630062</c:v>
                </c:pt>
                <c:pt idx="3132">
                  <c:v>123.614042</c:v>
                </c:pt>
                <c:pt idx="3133">
                  <c:v>123.591866</c:v>
                </c:pt>
                <c:pt idx="3134">
                  <c:v>123.557198</c:v>
                </c:pt>
                <c:pt idx="3135">
                  <c:v>123.54524600000001</c:v>
                </c:pt>
                <c:pt idx="3136">
                  <c:v>123.539072</c:v>
                </c:pt>
                <c:pt idx="3137">
                  <c:v>123.508454</c:v>
                </c:pt>
                <c:pt idx="3138">
                  <c:v>123.48950000000001</c:v>
                </c:pt>
                <c:pt idx="3139">
                  <c:v>123.479564</c:v>
                </c:pt>
                <c:pt idx="3140">
                  <c:v>123.46205</c:v>
                </c:pt>
                <c:pt idx="3141">
                  <c:v>123.452654</c:v>
                </c:pt>
                <c:pt idx="3142">
                  <c:v>123.42594200000001</c:v>
                </c:pt>
                <c:pt idx="3143">
                  <c:v>123.388898</c:v>
                </c:pt>
                <c:pt idx="3144">
                  <c:v>123.377144</c:v>
                </c:pt>
                <c:pt idx="3145">
                  <c:v>123.370448</c:v>
                </c:pt>
                <c:pt idx="3146">
                  <c:v>123.34253</c:v>
                </c:pt>
                <c:pt idx="3147">
                  <c:v>123.32398999999999</c:v>
                </c:pt>
                <c:pt idx="3148">
                  <c:v>123.314252</c:v>
                </c:pt>
                <c:pt idx="3149">
                  <c:v>123.295496</c:v>
                </c:pt>
                <c:pt idx="3150">
                  <c:v>123.273824</c:v>
                </c:pt>
                <c:pt idx="3151">
                  <c:v>123.25035200000001</c:v>
                </c:pt>
                <c:pt idx="3152">
                  <c:v>123.22814</c:v>
                </c:pt>
                <c:pt idx="3153">
                  <c:v>123.199196</c:v>
                </c:pt>
                <c:pt idx="3154">
                  <c:v>123.19556</c:v>
                </c:pt>
                <c:pt idx="3155">
                  <c:v>123.18643400000001</c:v>
                </c:pt>
                <c:pt idx="3156">
                  <c:v>123.17027</c:v>
                </c:pt>
                <c:pt idx="3157">
                  <c:v>123.14219</c:v>
                </c:pt>
                <c:pt idx="3158">
                  <c:v>123.114884</c:v>
                </c:pt>
                <c:pt idx="3159">
                  <c:v>123.10565</c:v>
                </c:pt>
                <c:pt idx="3160">
                  <c:v>123.08394199999999</c:v>
                </c:pt>
                <c:pt idx="3161">
                  <c:v>123.05318</c:v>
                </c:pt>
                <c:pt idx="3162">
                  <c:v>123.023606</c:v>
                </c:pt>
                <c:pt idx="3163">
                  <c:v>123.016244</c:v>
                </c:pt>
                <c:pt idx="3164">
                  <c:v>122.989802</c:v>
                </c:pt>
                <c:pt idx="3165">
                  <c:v>122.991782</c:v>
                </c:pt>
                <c:pt idx="3166">
                  <c:v>122.978354</c:v>
                </c:pt>
                <c:pt idx="3167">
                  <c:v>122.95673600000001</c:v>
                </c:pt>
                <c:pt idx="3168">
                  <c:v>122.944532</c:v>
                </c:pt>
                <c:pt idx="3169">
                  <c:v>122.912978</c:v>
                </c:pt>
                <c:pt idx="3170">
                  <c:v>122.873198</c:v>
                </c:pt>
                <c:pt idx="3171">
                  <c:v>122.86272200000001</c:v>
                </c:pt>
                <c:pt idx="3172">
                  <c:v>122.863136</c:v>
                </c:pt>
                <c:pt idx="3173">
                  <c:v>122.842382</c:v>
                </c:pt>
                <c:pt idx="3174">
                  <c:v>122.805176</c:v>
                </c:pt>
                <c:pt idx="3175">
                  <c:v>122.800748</c:v>
                </c:pt>
                <c:pt idx="3176">
                  <c:v>122.794754</c:v>
                </c:pt>
                <c:pt idx="3177">
                  <c:v>122.768888</c:v>
                </c:pt>
                <c:pt idx="3178">
                  <c:v>122.73913400000001</c:v>
                </c:pt>
                <c:pt idx="3179">
                  <c:v>122.730368</c:v>
                </c:pt>
                <c:pt idx="3180">
                  <c:v>122.70903800000001</c:v>
                </c:pt>
                <c:pt idx="3181">
                  <c:v>122.68219999999999</c:v>
                </c:pt>
                <c:pt idx="3182">
                  <c:v>122.66482999999999</c:v>
                </c:pt>
                <c:pt idx="3183">
                  <c:v>122.64179</c:v>
                </c:pt>
                <c:pt idx="3184">
                  <c:v>122.632268</c:v>
                </c:pt>
                <c:pt idx="3185">
                  <c:v>122.614664</c:v>
                </c:pt>
                <c:pt idx="3186">
                  <c:v>122.595584</c:v>
                </c:pt>
                <c:pt idx="3187">
                  <c:v>122.58026599999999</c:v>
                </c:pt>
                <c:pt idx="3188">
                  <c:v>122.545022</c:v>
                </c:pt>
                <c:pt idx="3189">
                  <c:v>122.53636400000001</c:v>
                </c:pt>
                <c:pt idx="3190">
                  <c:v>122.53600400000001</c:v>
                </c:pt>
                <c:pt idx="3191">
                  <c:v>122.504954</c:v>
                </c:pt>
                <c:pt idx="3192">
                  <c:v>122.48007800000001</c:v>
                </c:pt>
                <c:pt idx="3193">
                  <c:v>122.46852199999999</c:v>
                </c:pt>
                <c:pt idx="3194">
                  <c:v>122.45088200000001</c:v>
                </c:pt>
                <c:pt idx="3195">
                  <c:v>122.420174</c:v>
                </c:pt>
                <c:pt idx="3196">
                  <c:v>122.393444</c:v>
                </c:pt>
                <c:pt idx="3197">
                  <c:v>122.39533400000001</c:v>
                </c:pt>
                <c:pt idx="3198">
                  <c:v>122.372024</c:v>
                </c:pt>
                <c:pt idx="3199">
                  <c:v>122.348984</c:v>
                </c:pt>
                <c:pt idx="3200">
                  <c:v>122.33255</c:v>
                </c:pt>
                <c:pt idx="3201">
                  <c:v>122.303552</c:v>
                </c:pt>
                <c:pt idx="3202">
                  <c:v>122.29115</c:v>
                </c:pt>
                <c:pt idx="3203">
                  <c:v>122.28377</c:v>
                </c:pt>
                <c:pt idx="3204">
                  <c:v>122.256068</c:v>
                </c:pt>
                <c:pt idx="3205">
                  <c:v>122.242226</c:v>
                </c:pt>
                <c:pt idx="3206">
                  <c:v>122.223704</c:v>
                </c:pt>
                <c:pt idx="3207">
                  <c:v>122.20421</c:v>
                </c:pt>
                <c:pt idx="3208">
                  <c:v>122.187938</c:v>
                </c:pt>
                <c:pt idx="3209">
                  <c:v>122.16462799999999</c:v>
                </c:pt>
                <c:pt idx="3210">
                  <c:v>122.15561</c:v>
                </c:pt>
                <c:pt idx="3211">
                  <c:v>122.13134599999999</c:v>
                </c:pt>
                <c:pt idx="3212">
                  <c:v>122.110016</c:v>
                </c:pt>
                <c:pt idx="3213">
                  <c:v>122.096732</c:v>
                </c:pt>
                <c:pt idx="3214">
                  <c:v>122.07097400000001</c:v>
                </c:pt>
                <c:pt idx="3215">
                  <c:v>122.039204</c:v>
                </c:pt>
                <c:pt idx="3216">
                  <c:v>122.025002</c:v>
                </c:pt>
                <c:pt idx="3217">
                  <c:v>122.01004399999999</c:v>
                </c:pt>
                <c:pt idx="3218">
                  <c:v>121.99805600000001</c:v>
                </c:pt>
                <c:pt idx="3219">
                  <c:v>121.987292</c:v>
                </c:pt>
                <c:pt idx="3220">
                  <c:v>121.97476399999999</c:v>
                </c:pt>
                <c:pt idx="3221">
                  <c:v>121.951418</c:v>
                </c:pt>
                <c:pt idx="3222">
                  <c:v>121.923734</c:v>
                </c:pt>
                <c:pt idx="3223">
                  <c:v>121.9118</c:v>
                </c:pt>
                <c:pt idx="3224">
                  <c:v>121.884728</c:v>
                </c:pt>
                <c:pt idx="3225">
                  <c:v>121.86995</c:v>
                </c:pt>
                <c:pt idx="3226">
                  <c:v>121.85006</c:v>
                </c:pt>
                <c:pt idx="3227">
                  <c:v>121.829666</c:v>
                </c:pt>
                <c:pt idx="3228">
                  <c:v>121.816436</c:v>
                </c:pt>
                <c:pt idx="3229">
                  <c:v>121.80137000000001</c:v>
                </c:pt>
                <c:pt idx="3230">
                  <c:v>121.777916</c:v>
                </c:pt>
                <c:pt idx="3231">
                  <c:v>121.761698</c:v>
                </c:pt>
                <c:pt idx="3232">
                  <c:v>121.744382</c:v>
                </c:pt>
                <c:pt idx="3233">
                  <c:v>121.71862400000001</c:v>
                </c:pt>
                <c:pt idx="3234">
                  <c:v>121.691498</c:v>
                </c:pt>
                <c:pt idx="3235">
                  <c:v>121.69256</c:v>
                </c:pt>
                <c:pt idx="3236">
                  <c:v>121.66759399999999</c:v>
                </c:pt>
                <c:pt idx="3237">
                  <c:v>121.645922</c:v>
                </c:pt>
                <c:pt idx="3238">
                  <c:v>121.625456</c:v>
                </c:pt>
                <c:pt idx="3239">
                  <c:v>121.60621399999999</c:v>
                </c:pt>
                <c:pt idx="3240">
                  <c:v>121.586324</c:v>
                </c:pt>
                <c:pt idx="3241">
                  <c:v>121.55930600000001</c:v>
                </c:pt>
                <c:pt idx="3242">
                  <c:v>121.545824</c:v>
                </c:pt>
                <c:pt idx="3243">
                  <c:v>121.53284600000001</c:v>
                </c:pt>
                <c:pt idx="3244">
                  <c:v>121.502426</c:v>
                </c:pt>
                <c:pt idx="3245">
                  <c:v>121.487576</c:v>
                </c:pt>
                <c:pt idx="3246">
                  <c:v>121.473032</c:v>
                </c:pt>
                <c:pt idx="3247">
                  <c:v>121.44810200000001</c:v>
                </c:pt>
                <c:pt idx="3248">
                  <c:v>121.43543</c:v>
                </c:pt>
                <c:pt idx="3249">
                  <c:v>121.422056</c:v>
                </c:pt>
                <c:pt idx="3250">
                  <c:v>121.40472200000001</c:v>
                </c:pt>
                <c:pt idx="3251">
                  <c:v>121.372646</c:v>
                </c:pt>
                <c:pt idx="3252">
                  <c:v>121.35857</c:v>
                </c:pt>
                <c:pt idx="3253">
                  <c:v>121.358102</c:v>
                </c:pt>
                <c:pt idx="3254">
                  <c:v>121.332362</c:v>
                </c:pt>
                <c:pt idx="3255">
                  <c:v>121.301096</c:v>
                </c:pt>
                <c:pt idx="3256">
                  <c:v>121.281638</c:v>
                </c:pt>
                <c:pt idx="3257">
                  <c:v>121.274006</c:v>
                </c:pt>
                <c:pt idx="3258">
                  <c:v>121.255898</c:v>
                </c:pt>
                <c:pt idx="3259">
                  <c:v>121.231166</c:v>
                </c:pt>
                <c:pt idx="3260">
                  <c:v>121.209728</c:v>
                </c:pt>
                <c:pt idx="3261">
                  <c:v>121.18767800000001</c:v>
                </c:pt>
                <c:pt idx="3262">
                  <c:v>121.175348</c:v>
                </c:pt>
                <c:pt idx="3263">
                  <c:v>121.163918</c:v>
                </c:pt>
                <c:pt idx="3264">
                  <c:v>121.147232</c:v>
                </c:pt>
                <c:pt idx="3265">
                  <c:v>121.12952</c:v>
                </c:pt>
                <c:pt idx="3266">
                  <c:v>121.101512</c:v>
                </c:pt>
                <c:pt idx="3267">
                  <c:v>121.083422</c:v>
                </c:pt>
                <c:pt idx="3268">
                  <c:v>121.057484</c:v>
                </c:pt>
                <c:pt idx="3269">
                  <c:v>121.03178</c:v>
                </c:pt>
                <c:pt idx="3270">
                  <c:v>121.02553399999999</c:v>
                </c:pt>
                <c:pt idx="3271">
                  <c:v>121.02034999999999</c:v>
                </c:pt>
                <c:pt idx="3272">
                  <c:v>121.007372</c:v>
                </c:pt>
                <c:pt idx="3273">
                  <c:v>120.976394</c:v>
                </c:pt>
                <c:pt idx="3274">
                  <c:v>120.950924</c:v>
                </c:pt>
                <c:pt idx="3275">
                  <c:v>120.936542</c:v>
                </c:pt>
                <c:pt idx="3276">
                  <c:v>120.92777599999999</c:v>
                </c:pt>
                <c:pt idx="3277">
                  <c:v>120.91217</c:v>
                </c:pt>
                <c:pt idx="3278">
                  <c:v>120.882668</c:v>
                </c:pt>
                <c:pt idx="3279">
                  <c:v>120.857828</c:v>
                </c:pt>
                <c:pt idx="3280">
                  <c:v>120.85066399999999</c:v>
                </c:pt>
                <c:pt idx="3281">
                  <c:v>120.83021599999999</c:v>
                </c:pt>
                <c:pt idx="3282">
                  <c:v>120.80440400000001</c:v>
                </c:pt>
                <c:pt idx="3283">
                  <c:v>120.790598</c:v>
                </c:pt>
                <c:pt idx="3284">
                  <c:v>120.779528</c:v>
                </c:pt>
                <c:pt idx="3285">
                  <c:v>120.754364</c:v>
                </c:pt>
                <c:pt idx="3286">
                  <c:v>120.748874</c:v>
                </c:pt>
                <c:pt idx="3287">
                  <c:v>120.71299999999999</c:v>
                </c:pt>
                <c:pt idx="3288">
                  <c:v>120.684686</c:v>
                </c:pt>
                <c:pt idx="3289">
                  <c:v>120.682382</c:v>
                </c:pt>
                <c:pt idx="3290">
                  <c:v>120.662114</c:v>
                </c:pt>
                <c:pt idx="3291">
                  <c:v>120.64107199999999</c:v>
                </c:pt>
                <c:pt idx="3292">
                  <c:v>120.62993</c:v>
                </c:pt>
                <c:pt idx="3293">
                  <c:v>120.609392</c:v>
                </c:pt>
                <c:pt idx="3294">
                  <c:v>120.588746</c:v>
                </c:pt>
                <c:pt idx="3295">
                  <c:v>120.57015199999999</c:v>
                </c:pt>
                <c:pt idx="3296">
                  <c:v>120.53933600000001</c:v>
                </c:pt>
                <c:pt idx="3297">
                  <c:v>120.523028</c:v>
                </c:pt>
                <c:pt idx="3298">
                  <c:v>120.52445</c:v>
                </c:pt>
                <c:pt idx="3299">
                  <c:v>120.499844</c:v>
                </c:pt>
                <c:pt idx="3300">
                  <c:v>120.47783</c:v>
                </c:pt>
                <c:pt idx="3301">
                  <c:v>120.472934</c:v>
                </c:pt>
                <c:pt idx="3302">
                  <c:v>120.45623000000001</c:v>
                </c:pt>
                <c:pt idx="3303">
                  <c:v>120.428006</c:v>
                </c:pt>
                <c:pt idx="3304">
                  <c:v>120.409646</c:v>
                </c:pt>
                <c:pt idx="3305">
                  <c:v>120.37893800000001</c:v>
                </c:pt>
                <c:pt idx="3306">
                  <c:v>120.357662</c:v>
                </c:pt>
                <c:pt idx="3307">
                  <c:v>120.351308</c:v>
                </c:pt>
                <c:pt idx="3308">
                  <c:v>120.330392</c:v>
                </c:pt>
                <c:pt idx="3309">
                  <c:v>120.301304</c:v>
                </c:pt>
                <c:pt idx="3310">
                  <c:v>120.289496</c:v>
                </c:pt>
                <c:pt idx="3311">
                  <c:v>120.278642</c:v>
                </c:pt>
                <c:pt idx="3312">
                  <c:v>120.260786</c:v>
                </c:pt>
                <c:pt idx="3313">
                  <c:v>120.250742</c:v>
                </c:pt>
                <c:pt idx="3314">
                  <c:v>120.22253600000001</c:v>
                </c:pt>
                <c:pt idx="3315">
                  <c:v>120.20316800000001</c:v>
                </c:pt>
                <c:pt idx="3316">
                  <c:v>120.18968599999999</c:v>
                </c:pt>
                <c:pt idx="3317">
                  <c:v>120.168392</c:v>
                </c:pt>
                <c:pt idx="3318">
                  <c:v>120.14895199999999</c:v>
                </c:pt>
                <c:pt idx="3319">
                  <c:v>120.12859400000001</c:v>
                </c:pt>
                <c:pt idx="3320">
                  <c:v>120.11412199999999</c:v>
                </c:pt>
                <c:pt idx="3321">
                  <c:v>120.10496000000001</c:v>
                </c:pt>
                <c:pt idx="3322">
                  <c:v>120.081992</c:v>
                </c:pt>
                <c:pt idx="3323">
                  <c:v>120.04412000000001</c:v>
                </c:pt>
                <c:pt idx="3324">
                  <c:v>120.045992</c:v>
                </c:pt>
                <c:pt idx="3325">
                  <c:v>120.032366</c:v>
                </c:pt>
                <c:pt idx="3326">
                  <c:v>120.004862</c:v>
                </c:pt>
                <c:pt idx="3327">
                  <c:v>119.980418</c:v>
                </c:pt>
                <c:pt idx="3328">
                  <c:v>119.97746600000001</c:v>
                </c:pt>
                <c:pt idx="3329">
                  <c:v>119.960042</c:v>
                </c:pt>
                <c:pt idx="3330">
                  <c:v>119.942708</c:v>
                </c:pt>
                <c:pt idx="3331">
                  <c:v>119.911946</c:v>
                </c:pt>
                <c:pt idx="3332">
                  <c:v>119.890148</c:v>
                </c:pt>
                <c:pt idx="3333">
                  <c:v>119.88897799999999</c:v>
                </c:pt>
                <c:pt idx="3334">
                  <c:v>119.876774</c:v>
                </c:pt>
                <c:pt idx="3335">
                  <c:v>119.842178</c:v>
                </c:pt>
                <c:pt idx="3336">
                  <c:v>119.82205399999999</c:v>
                </c:pt>
                <c:pt idx="3337">
                  <c:v>119.80295599999999</c:v>
                </c:pt>
                <c:pt idx="3338">
                  <c:v>119.784614</c:v>
                </c:pt>
                <c:pt idx="3339">
                  <c:v>119.763824</c:v>
                </c:pt>
                <c:pt idx="3340">
                  <c:v>119.76013399999999</c:v>
                </c:pt>
                <c:pt idx="3341">
                  <c:v>119.736878</c:v>
                </c:pt>
                <c:pt idx="3342">
                  <c:v>119.711876</c:v>
                </c:pt>
                <c:pt idx="3343">
                  <c:v>119.6969</c:v>
                </c:pt>
                <c:pt idx="3344">
                  <c:v>119.67881</c:v>
                </c:pt>
                <c:pt idx="3345">
                  <c:v>119.65656199999999</c:v>
                </c:pt>
                <c:pt idx="3346">
                  <c:v>119.656724</c:v>
                </c:pt>
                <c:pt idx="3347">
                  <c:v>119.63465600000001</c:v>
                </c:pt>
                <c:pt idx="3348">
                  <c:v>119.61725</c:v>
                </c:pt>
                <c:pt idx="3349">
                  <c:v>119.588594</c:v>
                </c:pt>
                <c:pt idx="3350">
                  <c:v>119.570702</c:v>
                </c:pt>
                <c:pt idx="3351">
                  <c:v>119.561162</c:v>
                </c:pt>
                <c:pt idx="3352">
                  <c:v>119.53734799999999</c:v>
                </c:pt>
                <c:pt idx="3353">
                  <c:v>119.52392</c:v>
                </c:pt>
                <c:pt idx="3354">
                  <c:v>119.50664</c:v>
                </c:pt>
                <c:pt idx="3355">
                  <c:v>119.48761399999999</c:v>
                </c:pt>
                <c:pt idx="3356">
                  <c:v>119.464016</c:v>
                </c:pt>
                <c:pt idx="3357">
                  <c:v>119.44364</c:v>
                </c:pt>
                <c:pt idx="3358">
                  <c:v>119.429924</c:v>
                </c:pt>
                <c:pt idx="3359">
                  <c:v>119.399072</c:v>
                </c:pt>
                <c:pt idx="3360">
                  <c:v>119.366276</c:v>
                </c:pt>
                <c:pt idx="3361">
                  <c:v>119.371334</c:v>
                </c:pt>
                <c:pt idx="3362">
                  <c:v>119.363648</c:v>
                </c:pt>
                <c:pt idx="3363">
                  <c:v>119.335424</c:v>
                </c:pt>
                <c:pt idx="3364">
                  <c:v>119.312924</c:v>
                </c:pt>
                <c:pt idx="3365">
                  <c:v>119.29449200000001</c:v>
                </c:pt>
                <c:pt idx="3366">
                  <c:v>119.27766200000001</c:v>
                </c:pt>
                <c:pt idx="3367">
                  <c:v>119.24801600000001</c:v>
                </c:pt>
                <c:pt idx="3368">
                  <c:v>119.234498</c:v>
                </c:pt>
                <c:pt idx="3369">
                  <c:v>119.215022</c:v>
                </c:pt>
                <c:pt idx="3370">
                  <c:v>119.220872</c:v>
                </c:pt>
                <c:pt idx="3371">
                  <c:v>119.203898</c:v>
                </c:pt>
                <c:pt idx="3372">
                  <c:v>119.168492</c:v>
                </c:pt>
                <c:pt idx="3373">
                  <c:v>119.14908800000001</c:v>
                </c:pt>
                <c:pt idx="3374">
                  <c:v>119.14190600000001</c:v>
                </c:pt>
                <c:pt idx="3375">
                  <c:v>119.124752</c:v>
                </c:pt>
                <c:pt idx="3376">
                  <c:v>119.10279199999999</c:v>
                </c:pt>
                <c:pt idx="3377">
                  <c:v>119.08896799999999</c:v>
                </c:pt>
                <c:pt idx="3378">
                  <c:v>119.064182</c:v>
                </c:pt>
                <c:pt idx="3379">
                  <c:v>119.05278800000001</c:v>
                </c:pt>
                <c:pt idx="3380">
                  <c:v>119.02749799999999</c:v>
                </c:pt>
                <c:pt idx="3381">
                  <c:v>119.023016</c:v>
                </c:pt>
                <c:pt idx="3382">
                  <c:v>118.99841000000001</c:v>
                </c:pt>
                <c:pt idx="3383">
                  <c:v>118.98458599999999</c:v>
                </c:pt>
                <c:pt idx="3384">
                  <c:v>118.956776</c:v>
                </c:pt>
                <c:pt idx="3385">
                  <c:v>118.93404200000001</c:v>
                </c:pt>
                <c:pt idx="3386">
                  <c:v>118.92192799999999</c:v>
                </c:pt>
                <c:pt idx="3387">
                  <c:v>118.912586</c:v>
                </c:pt>
                <c:pt idx="3388">
                  <c:v>118.89429800000001</c:v>
                </c:pt>
                <c:pt idx="3389">
                  <c:v>118.86956600000001</c:v>
                </c:pt>
                <c:pt idx="3390">
                  <c:v>118.859594</c:v>
                </c:pt>
                <c:pt idx="3391">
                  <c:v>118.836302</c:v>
                </c:pt>
                <c:pt idx="3392">
                  <c:v>118.816772</c:v>
                </c:pt>
                <c:pt idx="3393">
                  <c:v>118.798124</c:v>
                </c:pt>
                <c:pt idx="3394">
                  <c:v>118.78152799999999</c:v>
                </c:pt>
                <c:pt idx="3395">
                  <c:v>118.751954</c:v>
                </c:pt>
                <c:pt idx="3396">
                  <c:v>118.73789600000001</c:v>
                </c:pt>
                <c:pt idx="3397">
                  <c:v>118.726844</c:v>
                </c:pt>
                <c:pt idx="3398">
                  <c:v>118.71078799999999</c:v>
                </c:pt>
                <c:pt idx="3399">
                  <c:v>118.687532</c:v>
                </c:pt>
                <c:pt idx="3400">
                  <c:v>118.664096</c:v>
                </c:pt>
                <c:pt idx="3401">
                  <c:v>118.65279200000001</c:v>
                </c:pt>
                <c:pt idx="3402">
                  <c:v>118.646114</c:v>
                </c:pt>
                <c:pt idx="3403">
                  <c:v>118.633262</c:v>
                </c:pt>
                <c:pt idx="3404">
                  <c:v>118.60232000000001</c:v>
                </c:pt>
                <c:pt idx="3405">
                  <c:v>118.576598</c:v>
                </c:pt>
                <c:pt idx="3406">
                  <c:v>118.55656399999999</c:v>
                </c:pt>
                <c:pt idx="3407">
                  <c:v>118.541372</c:v>
                </c:pt>
                <c:pt idx="3408">
                  <c:v>118.538996</c:v>
                </c:pt>
                <c:pt idx="3409">
                  <c:v>118.514318</c:v>
                </c:pt>
                <c:pt idx="3410">
                  <c:v>118.50227599999999</c:v>
                </c:pt>
                <c:pt idx="3411">
                  <c:v>118.47864199999999</c:v>
                </c:pt>
                <c:pt idx="3412">
                  <c:v>118.454036</c:v>
                </c:pt>
                <c:pt idx="3413">
                  <c:v>118.436702</c:v>
                </c:pt>
                <c:pt idx="3414">
                  <c:v>118.41270799999999</c:v>
                </c:pt>
                <c:pt idx="3415">
                  <c:v>118.40154800000001</c:v>
                </c:pt>
                <c:pt idx="3416">
                  <c:v>118.38135200000001</c:v>
                </c:pt>
                <c:pt idx="3417">
                  <c:v>118.370732</c:v>
                </c:pt>
                <c:pt idx="3418">
                  <c:v>118.348016</c:v>
                </c:pt>
                <c:pt idx="3419">
                  <c:v>118.353506</c:v>
                </c:pt>
                <c:pt idx="3420">
                  <c:v>118.331186</c:v>
                </c:pt>
                <c:pt idx="3421">
                  <c:v>118.30524800000001</c:v>
                </c:pt>
                <c:pt idx="3422">
                  <c:v>118.279166</c:v>
                </c:pt>
                <c:pt idx="3423">
                  <c:v>118.270004</c:v>
                </c:pt>
                <c:pt idx="3424">
                  <c:v>118.26449599999999</c:v>
                </c:pt>
                <c:pt idx="3425">
                  <c:v>118.234742</c:v>
                </c:pt>
                <c:pt idx="3426">
                  <c:v>118.206104</c:v>
                </c:pt>
                <c:pt idx="3427">
                  <c:v>118.18911199999999</c:v>
                </c:pt>
                <c:pt idx="3428">
                  <c:v>118.170158</c:v>
                </c:pt>
                <c:pt idx="3429">
                  <c:v>118.15564999999999</c:v>
                </c:pt>
                <c:pt idx="3430">
                  <c:v>118.14265399999999</c:v>
                </c:pt>
                <c:pt idx="3431">
                  <c:v>118.11506</c:v>
                </c:pt>
                <c:pt idx="3432">
                  <c:v>118.09164199999999</c:v>
                </c:pt>
                <c:pt idx="3433">
                  <c:v>118.072256</c:v>
                </c:pt>
                <c:pt idx="3434">
                  <c:v>118.06219400000001</c:v>
                </c:pt>
                <c:pt idx="3435">
                  <c:v>118.040792</c:v>
                </c:pt>
                <c:pt idx="3436">
                  <c:v>118.03838</c:v>
                </c:pt>
                <c:pt idx="3437">
                  <c:v>118.023854</c:v>
                </c:pt>
                <c:pt idx="3438">
                  <c:v>118.002758</c:v>
                </c:pt>
                <c:pt idx="3439">
                  <c:v>117.974138</c:v>
                </c:pt>
                <c:pt idx="3440">
                  <c:v>117.953852</c:v>
                </c:pt>
                <c:pt idx="3441">
                  <c:v>117.93479000000001</c:v>
                </c:pt>
                <c:pt idx="3442">
                  <c:v>117.926492</c:v>
                </c:pt>
                <c:pt idx="3443">
                  <c:v>117.90942800000001</c:v>
                </c:pt>
                <c:pt idx="3444">
                  <c:v>117.898988</c:v>
                </c:pt>
                <c:pt idx="3445">
                  <c:v>117.876434</c:v>
                </c:pt>
                <c:pt idx="3446">
                  <c:v>117.856436</c:v>
                </c:pt>
                <c:pt idx="3447">
                  <c:v>117.84367399999999</c:v>
                </c:pt>
                <c:pt idx="3448">
                  <c:v>117.83065999999999</c:v>
                </c:pt>
                <c:pt idx="3449">
                  <c:v>117.801788</c:v>
                </c:pt>
                <c:pt idx="3450">
                  <c:v>117.78765799999999</c:v>
                </c:pt>
                <c:pt idx="3451">
                  <c:v>117.762368</c:v>
                </c:pt>
                <c:pt idx="3452">
                  <c:v>117.748058</c:v>
                </c:pt>
                <c:pt idx="3453">
                  <c:v>117.717692</c:v>
                </c:pt>
                <c:pt idx="3454">
                  <c:v>117.708602</c:v>
                </c:pt>
                <c:pt idx="3455">
                  <c:v>117.70019600000001</c:v>
                </c:pt>
                <c:pt idx="3456">
                  <c:v>117.680072</c:v>
                </c:pt>
                <c:pt idx="3457">
                  <c:v>117.662162</c:v>
                </c:pt>
                <c:pt idx="3458">
                  <c:v>117.64904</c:v>
                </c:pt>
                <c:pt idx="3459">
                  <c:v>117.623228</c:v>
                </c:pt>
                <c:pt idx="3460">
                  <c:v>117.60971000000001</c:v>
                </c:pt>
                <c:pt idx="3461">
                  <c:v>117.59979199999999</c:v>
                </c:pt>
                <c:pt idx="3462">
                  <c:v>117.569732</c:v>
                </c:pt>
                <c:pt idx="3463">
                  <c:v>117.560174</c:v>
                </c:pt>
                <c:pt idx="3464">
                  <c:v>117.543344</c:v>
                </c:pt>
                <c:pt idx="3465">
                  <c:v>117.529538</c:v>
                </c:pt>
                <c:pt idx="3466">
                  <c:v>117.51656</c:v>
                </c:pt>
                <c:pt idx="3467">
                  <c:v>117.48084799999999</c:v>
                </c:pt>
                <c:pt idx="3468">
                  <c:v>117.47821999999999</c:v>
                </c:pt>
                <c:pt idx="3469">
                  <c:v>117.456098</c:v>
                </c:pt>
                <c:pt idx="3470">
                  <c:v>117.429188</c:v>
                </c:pt>
                <c:pt idx="3471">
                  <c:v>117.40685000000001</c:v>
                </c:pt>
                <c:pt idx="3472">
                  <c:v>117.384314</c:v>
                </c:pt>
                <c:pt idx="3473">
                  <c:v>117.38082199999999</c:v>
                </c:pt>
                <c:pt idx="3474">
                  <c:v>117.374324</c:v>
                </c:pt>
                <c:pt idx="3475">
                  <c:v>117.37056200000001</c:v>
                </c:pt>
                <c:pt idx="3476">
                  <c:v>117.340574</c:v>
                </c:pt>
                <c:pt idx="3477">
                  <c:v>117.296294</c:v>
                </c:pt>
                <c:pt idx="3478">
                  <c:v>117.29109200000001</c:v>
                </c:pt>
                <c:pt idx="3479">
                  <c:v>117.282848</c:v>
                </c:pt>
                <c:pt idx="3480">
                  <c:v>117.261878</c:v>
                </c:pt>
                <c:pt idx="3481">
                  <c:v>117.236876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3-AAC9-4D57-8A62-B84F2E026826}"/>
            </c:ext>
          </c:extLst>
        </c:ser>
        <c:ser>
          <c:idx val="4"/>
          <c:order val="4"/>
          <c:tx>
            <c:strRef>
              <c:f>'8-17-2022 2-45-38 PM'!$F$1</c:f>
              <c:strCache>
                <c:ptCount val="1"/>
                <c:pt idx="0">
                  <c:v>TC5</c:v>
                </c:pt>
              </c:strCache>
            </c:strRef>
          </c:tx>
          <c:spPr>
            <a:ln w="19050" cap="rnd">
              <a:solidFill>
                <a:schemeClr val="accent5"/>
              </a:solidFill>
              <a:round/>
            </a:ln>
            <a:effectLst/>
          </c:spPr>
          <c:marker>
            <c:symbol val="none"/>
          </c:marker>
          <c:xVal>
            <c:strRef>
              <c:f>'8-17-2022 2-45-38 PM'!$A$2:$A$3483</c:f>
              <c:strCache>
                <c:ptCount val="3482"/>
                <c:pt idx="0">
                  <c:v>1.01</c:v>
                </c:pt>
                <c:pt idx="1">
                  <c:v>1.01</c:v>
                </c:pt>
                <c:pt idx="2">
                  <c:v>2.01</c:v>
                </c:pt>
                <c:pt idx="3">
                  <c:v>3.00</c:v>
                </c:pt>
                <c:pt idx="4">
                  <c:v>4.01</c:v>
                </c:pt>
                <c:pt idx="5">
                  <c:v>5.01</c:v>
                </c:pt>
                <c:pt idx="6">
                  <c:v>6.01</c:v>
                </c:pt>
                <c:pt idx="7">
                  <c:v>7.00</c:v>
                </c:pt>
                <c:pt idx="8">
                  <c:v>8.01</c:v>
                </c:pt>
                <c:pt idx="9">
                  <c:v>9.01</c:v>
                </c:pt>
                <c:pt idx="10">
                  <c:v>10.00</c:v>
                </c:pt>
                <c:pt idx="11">
                  <c:v>11.00</c:v>
                </c:pt>
                <c:pt idx="12">
                  <c:v>12.01</c:v>
                </c:pt>
                <c:pt idx="13">
                  <c:v>13.01</c:v>
                </c:pt>
                <c:pt idx="14">
                  <c:v>14.00</c:v>
                </c:pt>
                <c:pt idx="15">
                  <c:v>15.01</c:v>
                </c:pt>
                <c:pt idx="16">
                  <c:v>16.01</c:v>
                </c:pt>
                <c:pt idx="17">
                  <c:v>17.01</c:v>
                </c:pt>
                <c:pt idx="18">
                  <c:v>18.00</c:v>
                </c:pt>
                <c:pt idx="19">
                  <c:v>19.01</c:v>
                </c:pt>
                <c:pt idx="20">
                  <c:v>20.01</c:v>
                </c:pt>
                <c:pt idx="21">
                  <c:v>21.00</c:v>
                </c:pt>
                <c:pt idx="22">
                  <c:v>22.00</c:v>
                </c:pt>
                <c:pt idx="23">
                  <c:v>23.01</c:v>
                </c:pt>
                <c:pt idx="24">
                  <c:v>24.01</c:v>
                </c:pt>
                <c:pt idx="25">
                  <c:v>25.00</c:v>
                </c:pt>
                <c:pt idx="26">
                  <c:v>26.01</c:v>
                </c:pt>
                <c:pt idx="27">
                  <c:v>27.01</c:v>
                </c:pt>
                <c:pt idx="28">
                  <c:v>28.01</c:v>
                </c:pt>
                <c:pt idx="29">
                  <c:v>29.00</c:v>
                </c:pt>
                <c:pt idx="30">
                  <c:v>30.01</c:v>
                </c:pt>
                <c:pt idx="31">
                  <c:v>31.01</c:v>
                </c:pt>
                <c:pt idx="32">
                  <c:v>32.00</c:v>
                </c:pt>
                <c:pt idx="33">
                  <c:v>33.00</c:v>
                </c:pt>
                <c:pt idx="34">
                  <c:v>34.01</c:v>
                </c:pt>
                <c:pt idx="35">
                  <c:v>35.01</c:v>
                </c:pt>
                <c:pt idx="36">
                  <c:v>36.00</c:v>
                </c:pt>
                <c:pt idx="37">
                  <c:v>37.01</c:v>
                </c:pt>
                <c:pt idx="38">
                  <c:v>38.01</c:v>
                </c:pt>
                <c:pt idx="39">
                  <c:v>39.00</c:v>
                </c:pt>
                <c:pt idx="40">
                  <c:v>40.00</c:v>
                </c:pt>
                <c:pt idx="41">
                  <c:v>41.01</c:v>
                </c:pt>
                <c:pt idx="42">
                  <c:v>42.01</c:v>
                </c:pt>
                <c:pt idx="43">
                  <c:v>43.00</c:v>
                </c:pt>
                <c:pt idx="44">
                  <c:v>44.01</c:v>
                </c:pt>
                <c:pt idx="45">
                  <c:v>45.01</c:v>
                </c:pt>
                <c:pt idx="46">
                  <c:v>46.01</c:v>
                </c:pt>
                <c:pt idx="47">
                  <c:v>47.00</c:v>
                </c:pt>
                <c:pt idx="48">
                  <c:v>48.01</c:v>
                </c:pt>
                <c:pt idx="49">
                  <c:v>49.01</c:v>
                </c:pt>
                <c:pt idx="50">
                  <c:v>50.00</c:v>
                </c:pt>
                <c:pt idx="51">
                  <c:v>51.00</c:v>
                </c:pt>
                <c:pt idx="52">
                  <c:v>52.01</c:v>
                </c:pt>
                <c:pt idx="53">
                  <c:v>53.01</c:v>
                </c:pt>
                <c:pt idx="54">
                  <c:v>54.00</c:v>
                </c:pt>
                <c:pt idx="55">
                  <c:v>55.01</c:v>
                </c:pt>
                <c:pt idx="56">
                  <c:v>56.01</c:v>
                </c:pt>
                <c:pt idx="57">
                  <c:v>57.01</c:v>
                </c:pt>
                <c:pt idx="58">
                  <c:v>58.00</c:v>
                </c:pt>
                <c:pt idx="59">
                  <c:v>59.01</c:v>
                </c:pt>
                <c:pt idx="60">
                  <c:v>60.01</c:v>
                </c:pt>
                <c:pt idx="61">
                  <c:v>61.00</c:v>
                </c:pt>
                <c:pt idx="62">
                  <c:v>62.00</c:v>
                </c:pt>
                <c:pt idx="63">
                  <c:v>63.01</c:v>
                </c:pt>
                <c:pt idx="64">
                  <c:v>64.01</c:v>
                </c:pt>
                <c:pt idx="65">
                  <c:v>65.00</c:v>
                </c:pt>
                <c:pt idx="66">
                  <c:v>66.01</c:v>
                </c:pt>
                <c:pt idx="67">
                  <c:v>67.01</c:v>
                </c:pt>
                <c:pt idx="68">
                  <c:v>68.01</c:v>
                </c:pt>
                <c:pt idx="69">
                  <c:v>69.00</c:v>
                </c:pt>
                <c:pt idx="70">
                  <c:v>70.01</c:v>
                </c:pt>
                <c:pt idx="71">
                  <c:v>71.01</c:v>
                </c:pt>
                <c:pt idx="72">
                  <c:v>72.00</c:v>
                </c:pt>
                <c:pt idx="73">
                  <c:v>73.00</c:v>
                </c:pt>
                <c:pt idx="74">
                  <c:v>74.01</c:v>
                </c:pt>
                <c:pt idx="75">
                  <c:v>75.01</c:v>
                </c:pt>
                <c:pt idx="76">
                  <c:v>76.00</c:v>
                </c:pt>
                <c:pt idx="77">
                  <c:v>77.01</c:v>
                </c:pt>
                <c:pt idx="78">
                  <c:v>78.01</c:v>
                </c:pt>
                <c:pt idx="79">
                  <c:v>79.00</c:v>
                </c:pt>
                <c:pt idx="80">
                  <c:v>80.00</c:v>
                </c:pt>
                <c:pt idx="81">
                  <c:v>81.01</c:v>
                </c:pt>
                <c:pt idx="82">
                  <c:v>82.01</c:v>
                </c:pt>
                <c:pt idx="83">
                  <c:v>83.00</c:v>
                </c:pt>
                <c:pt idx="84">
                  <c:v>84.01</c:v>
                </c:pt>
                <c:pt idx="85">
                  <c:v>85.01</c:v>
                </c:pt>
                <c:pt idx="86">
                  <c:v>86.01</c:v>
                </c:pt>
                <c:pt idx="87">
                  <c:v>87.00</c:v>
                </c:pt>
                <c:pt idx="88">
                  <c:v>88.01</c:v>
                </c:pt>
                <c:pt idx="89">
                  <c:v>89.01</c:v>
                </c:pt>
                <c:pt idx="90">
                  <c:v>90.00</c:v>
                </c:pt>
                <c:pt idx="91">
                  <c:v>91.00</c:v>
                </c:pt>
                <c:pt idx="92">
                  <c:v>92.01</c:v>
                </c:pt>
                <c:pt idx="93">
                  <c:v>93.01</c:v>
                </c:pt>
                <c:pt idx="94">
                  <c:v>94.00</c:v>
                </c:pt>
                <c:pt idx="95">
                  <c:v>95.01</c:v>
                </c:pt>
                <c:pt idx="96">
                  <c:v>96.01</c:v>
                </c:pt>
                <c:pt idx="97">
                  <c:v>97.01</c:v>
                </c:pt>
                <c:pt idx="98">
                  <c:v>98.00</c:v>
                </c:pt>
                <c:pt idx="99">
                  <c:v>99.01</c:v>
                </c:pt>
                <c:pt idx="100">
                  <c:v>100.01</c:v>
                </c:pt>
                <c:pt idx="101">
                  <c:v>101.00</c:v>
                </c:pt>
                <c:pt idx="102">
                  <c:v>102.00</c:v>
                </c:pt>
                <c:pt idx="103">
                  <c:v>103.01</c:v>
                </c:pt>
                <c:pt idx="104">
                  <c:v>104.01</c:v>
                </c:pt>
                <c:pt idx="105">
                  <c:v>105.00</c:v>
                </c:pt>
                <c:pt idx="106">
                  <c:v>106.01</c:v>
                </c:pt>
                <c:pt idx="107">
                  <c:v>107.01</c:v>
                </c:pt>
                <c:pt idx="108">
                  <c:v>108.01</c:v>
                </c:pt>
                <c:pt idx="109">
                  <c:v>109.00</c:v>
                </c:pt>
                <c:pt idx="110">
                  <c:v>110.01</c:v>
                </c:pt>
                <c:pt idx="111">
                  <c:v>111.01</c:v>
                </c:pt>
                <c:pt idx="112">
                  <c:v>112.00</c:v>
                </c:pt>
                <c:pt idx="113">
                  <c:v>113.00</c:v>
                </c:pt>
                <c:pt idx="114">
                  <c:v>114.01</c:v>
                </c:pt>
                <c:pt idx="115">
                  <c:v>115.01</c:v>
                </c:pt>
                <c:pt idx="116">
                  <c:v>116.00</c:v>
                </c:pt>
                <c:pt idx="117">
                  <c:v>117.01</c:v>
                </c:pt>
                <c:pt idx="118">
                  <c:v>118.01</c:v>
                </c:pt>
                <c:pt idx="119">
                  <c:v>119.00</c:v>
                </c:pt>
                <c:pt idx="120">
                  <c:v>120.00</c:v>
                </c:pt>
                <c:pt idx="121">
                  <c:v>121.01</c:v>
                </c:pt>
                <c:pt idx="122">
                  <c:v>122.01</c:v>
                </c:pt>
                <c:pt idx="123">
                  <c:v>123.00</c:v>
                </c:pt>
                <c:pt idx="124">
                  <c:v>124.01</c:v>
                </c:pt>
                <c:pt idx="125">
                  <c:v>125.01</c:v>
                </c:pt>
                <c:pt idx="126">
                  <c:v>126.01</c:v>
                </c:pt>
                <c:pt idx="127">
                  <c:v>127.00</c:v>
                </c:pt>
                <c:pt idx="128">
                  <c:v>128.01</c:v>
                </c:pt>
                <c:pt idx="129">
                  <c:v>129.01</c:v>
                </c:pt>
                <c:pt idx="130">
                  <c:v>130.00</c:v>
                </c:pt>
                <c:pt idx="131">
                  <c:v>131.00</c:v>
                </c:pt>
                <c:pt idx="132">
                  <c:v>132.01</c:v>
                </c:pt>
                <c:pt idx="133">
                  <c:v>133.01</c:v>
                </c:pt>
                <c:pt idx="134">
                  <c:v>134.00</c:v>
                </c:pt>
                <c:pt idx="135">
                  <c:v>135.01</c:v>
                </c:pt>
                <c:pt idx="136">
                  <c:v>136.01</c:v>
                </c:pt>
                <c:pt idx="137">
                  <c:v>137.01</c:v>
                </c:pt>
                <c:pt idx="138">
                  <c:v>138.00</c:v>
                </c:pt>
                <c:pt idx="139">
                  <c:v>139.01</c:v>
                </c:pt>
                <c:pt idx="140">
                  <c:v>140.01</c:v>
                </c:pt>
                <c:pt idx="141">
                  <c:v>141.00</c:v>
                </c:pt>
                <c:pt idx="142">
                  <c:v>142.00</c:v>
                </c:pt>
                <c:pt idx="143">
                  <c:v>143.01</c:v>
                </c:pt>
                <c:pt idx="144">
                  <c:v>144.01</c:v>
                </c:pt>
                <c:pt idx="145">
                  <c:v>145.00</c:v>
                </c:pt>
                <c:pt idx="146">
                  <c:v>146.01</c:v>
                </c:pt>
                <c:pt idx="147">
                  <c:v>147.01</c:v>
                </c:pt>
                <c:pt idx="148">
                  <c:v>148.01</c:v>
                </c:pt>
                <c:pt idx="149">
                  <c:v>149.00</c:v>
                </c:pt>
                <c:pt idx="150">
                  <c:v>150.01</c:v>
                </c:pt>
                <c:pt idx="151">
                  <c:v>151.01</c:v>
                </c:pt>
                <c:pt idx="152">
                  <c:v>152.00</c:v>
                </c:pt>
                <c:pt idx="153">
                  <c:v>153.01</c:v>
                </c:pt>
                <c:pt idx="154">
                  <c:v>154.01</c:v>
                </c:pt>
                <c:pt idx="155">
                  <c:v>155.01</c:v>
                </c:pt>
                <c:pt idx="156">
                  <c:v>156.00</c:v>
                </c:pt>
                <c:pt idx="157">
                  <c:v>157.01</c:v>
                </c:pt>
                <c:pt idx="158">
                  <c:v>158.01</c:v>
                </c:pt>
                <c:pt idx="159">
                  <c:v>159.00</c:v>
                </c:pt>
                <c:pt idx="160">
                  <c:v>160.00</c:v>
                </c:pt>
                <c:pt idx="161">
                  <c:v>161.01</c:v>
                </c:pt>
                <c:pt idx="162">
                  <c:v>162.01</c:v>
                </c:pt>
                <c:pt idx="163">
                  <c:v>163.00</c:v>
                </c:pt>
                <c:pt idx="164">
                  <c:v>164.01</c:v>
                </c:pt>
                <c:pt idx="165">
                  <c:v>165.01</c:v>
                </c:pt>
                <c:pt idx="166">
                  <c:v>166.01</c:v>
                </c:pt>
                <c:pt idx="167">
                  <c:v>167.00</c:v>
                </c:pt>
                <c:pt idx="168">
                  <c:v>168.01</c:v>
                </c:pt>
                <c:pt idx="169">
                  <c:v>169.01</c:v>
                </c:pt>
                <c:pt idx="170">
                  <c:v>170.00</c:v>
                </c:pt>
                <c:pt idx="171">
                  <c:v>171.00</c:v>
                </c:pt>
                <c:pt idx="172">
                  <c:v>172.01</c:v>
                </c:pt>
                <c:pt idx="173">
                  <c:v>173.01</c:v>
                </c:pt>
                <c:pt idx="174">
                  <c:v>174.00</c:v>
                </c:pt>
                <c:pt idx="175">
                  <c:v>175.01</c:v>
                </c:pt>
                <c:pt idx="176">
                  <c:v>176.01</c:v>
                </c:pt>
                <c:pt idx="177">
                  <c:v>177.01</c:v>
                </c:pt>
                <c:pt idx="178">
                  <c:v>178.00</c:v>
                </c:pt>
                <c:pt idx="179">
                  <c:v>179.01</c:v>
                </c:pt>
                <c:pt idx="180">
                  <c:v>180.01</c:v>
                </c:pt>
                <c:pt idx="181">
                  <c:v>181.00</c:v>
                </c:pt>
                <c:pt idx="182">
                  <c:v>182.00</c:v>
                </c:pt>
                <c:pt idx="183">
                  <c:v>183.01</c:v>
                </c:pt>
                <c:pt idx="184">
                  <c:v>184.01</c:v>
                </c:pt>
                <c:pt idx="185">
                  <c:v>185.00</c:v>
                </c:pt>
                <c:pt idx="186">
                  <c:v>186.01</c:v>
                </c:pt>
                <c:pt idx="187">
                  <c:v>187.01</c:v>
                </c:pt>
                <c:pt idx="188">
                  <c:v>188.01</c:v>
                </c:pt>
                <c:pt idx="189">
                  <c:v>189.00</c:v>
                </c:pt>
                <c:pt idx="190">
                  <c:v>190.01</c:v>
                </c:pt>
                <c:pt idx="191">
                  <c:v>191.01</c:v>
                </c:pt>
                <c:pt idx="192">
                  <c:v>192.00</c:v>
                </c:pt>
                <c:pt idx="193">
                  <c:v>193.01</c:v>
                </c:pt>
                <c:pt idx="194">
                  <c:v>194.01</c:v>
                </c:pt>
                <c:pt idx="195">
                  <c:v>195.01</c:v>
                </c:pt>
                <c:pt idx="196">
                  <c:v>196.00</c:v>
                </c:pt>
                <c:pt idx="197">
                  <c:v>197.01</c:v>
                </c:pt>
                <c:pt idx="198">
                  <c:v>198.01</c:v>
                </c:pt>
                <c:pt idx="199">
                  <c:v>199.00</c:v>
                </c:pt>
                <c:pt idx="200">
                  <c:v>200.00</c:v>
                </c:pt>
                <c:pt idx="201">
                  <c:v>201.01</c:v>
                </c:pt>
                <c:pt idx="202">
                  <c:v>202.01</c:v>
                </c:pt>
                <c:pt idx="203">
                  <c:v>203.00</c:v>
                </c:pt>
                <c:pt idx="204">
                  <c:v>204.01</c:v>
                </c:pt>
                <c:pt idx="205">
                  <c:v>205.01</c:v>
                </c:pt>
                <c:pt idx="206">
                  <c:v>206.01</c:v>
                </c:pt>
                <c:pt idx="207">
                  <c:v>207.00</c:v>
                </c:pt>
                <c:pt idx="208">
                  <c:v>208.01</c:v>
                </c:pt>
                <c:pt idx="209">
                  <c:v>209.01</c:v>
                </c:pt>
                <c:pt idx="210">
                  <c:v>210.00</c:v>
                </c:pt>
                <c:pt idx="211">
                  <c:v>211.00</c:v>
                </c:pt>
                <c:pt idx="212">
                  <c:v>212.01</c:v>
                </c:pt>
                <c:pt idx="213">
                  <c:v>213.01</c:v>
                </c:pt>
                <c:pt idx="214">
                  <c:v>214.00</c:v>
                </c:pt>
                <c:pt idx="215">
                  <c:v>215.01</c:v>
                </c:pt>
                <c:pt idx="216">
                  <c:v>216.01</c:v>
                </c:pt>
                <c:pt idx="217">
                  <c:v>217.01</c:v>
                </c:pt>
                <c:pt idx="218">
                  <c:v>218.00</c:v>
                </c:pt>
                <c:pt idx="219">
                  <c:v>219.01</c:v>
                </c:pt>
                <c:pt idx="220">
                  <c:v>220.01</c:v>
                </c:pt>
                <c:pt idx="221">
                  <c:v>221.00</c:v>
                </c:pt>
                <c:pt idx="222">
                  <c:v>222.00</c:v>
                </c:pt>
                <c:pt idx="223">
                  <c:v>223.01</c:v>
                </c:pt>
                <c:pt idx="224">
                  <c:v>224.01</c:v>
                </c:pt>
                <c:pt idx="225">
                  <c:v>225.00</c:v>
                </c:pt>
                <c:pt idx="226">
                  <c:v>226.01</c:v>
                </c:pt>
                <c:pt idx="227">
                  <c:v>227.01</c:v>
                </c:pt>
                <c:pt idx="228">
                  <c:v>228.01</c:v>
                </c:pt>
                <c:pt idx="229">
                  <c:v>229.00</c:v>
                </c:pt>
                <c:pt idx="230">
                  <c:v>230.01</c:v>
                </c:pt>
                <c:pt idx="231">
                  <c:v>231.01</c:v>
                </c:pt>
                <c:pt idx="232">
                  <c:v>232.00</c:v>
                </c:pt>
                <c:pt idx="233">
                  <c:v>233.01</c:v>
                </c:pt>
                <c:pt idx="234">
                  <c:v>234.01</c:v>
                </c:pt>
                <c:pt idx="235">
                  <c:v>235.01</c:v>
                </c:pt>
                <c:pt idx="236">
                  <c:v>236.00</c:v>
                </c:pt>
                <c:pt idx="237">
                  <c:v>237.01</c:v>
                </c:pt>
                <c:pt idx="238">
                  <c:v>238.01</c:v>
                </c:pt>
                <c:pt idx="239">
                  <c:v>239.00</c:v>
                </c:pt>
                <c:pt idx="240">
                  <c:v>240.00</c:v>
                </c:pt>
                <c:pt idx="241">
                  <c:v>241.01</c:v>
                </c:pt>
                <c:pt idx="242">
                  <c:v>242.01</c:v>
                </c:pt>
                <c:pt idx="243">
                  <c:v>243.00</c:v>
                </c:pt>
                <c:pt idx="244">
                  <c:v>244.01</c:v>
                </c:pt>
                <c:pt idx="245">
                  <c:v>245.01</c:v>
                </c:pt>
                <c:pt idx="246">
                  <c:v>246.01</c:v>
                </c:pt>
                <c:pt idx="247">
                  <c:v>247.00</c:v>
                </c:pt>
                <c:pt idx="248">
                  <c:v>248.01</c:v>
                </c:pt>
                <c:pt idx="249">
                  <c:v>249.01</c:v>
                </c:pt>
                <c:pt idx="250">
                  <c:v>250.00</c:v>
                </c:pt>
                <c:pt idx="251">
                  <c:v>251.00</c:v>
                </c:pt>
                <c:pt idx="252">
                  <c:v>252.01</c:v>
                </c:pt>
                <c:pt idx="253">
                  <c:v>253.01</c:v>
                </c:pt>
                <c:pt idx="254">
                  <c:v>254.00</c:v>
                </c:pt>
                <c:pt idx="255">
                  <c:v>255.01</c:v>
                </c:pt>
                <c:pt idx="256">
                  <c:v>256.01</c:v>
                </c:pt>
                <c:pt idx="257">
                  <c:v>257.01</c:v>
                </c:pt>
                <c:pt idx="258">
                  <c:v>258.00</c:v>
                </c:pt>
                <c:pt idx="259">
                  <c:v>259.01</c:v>
                </c:pt>
                <c:pt idx="260">
                  <c:v>260.01</c:v>
                </c:pt>
                <c:pt idx="261">
                  <c:v>261.00</c:v>
                </c:pt>
                <c:pt idx="262">
                  <c:v>262.00</c:v>
                </c:pt>
                <c:pt idx="263">
                  <c:v>263.01</c:v>
                </c:pt>
                <c:pt idx="264">
                  <c:v>264.01</c:v>
                </c:pt>
                <c:pt idx="265">
                  <c:v>265.00</c:v>
                </c:pt>
                <c:pt idx="266">
                  <c:v>266.01</c:v>
                </c:pt>
                <c:pt idx="267">
                  <c:v>267.01</c:v>
                </c:pt>
                <c:pt idx="268">
                  <c:v>268.00</c:v>
                </c:pt>
                <c:pt idx="269">
                  <c:v>269.00</c:v>
                </c:pt>
                <c:pt idx="270">
                  <c:v>270.01</c:v>
                </c:pt>
                <c:pt idx="271">
                  <c:v>271.01</c:v>
                </c:pt>
                <c:pt idx="272">
                  <c:v>272.00</c:v>
                </c:pt>
                <c:pt idx="273">
                  <c:v>273.01</c:v>
                </c:pt>
                <c:pt idx="274">
                  <c:v>274.01</c:v>
                </c:pt>
                <c:pt idx="275">
                  <c:v>275.01</c:v>
                </c:pt>
                <c:pt idx="276">
                  <c:v>276.00</c:v>
                </c:pt>
                <c:pt idx="277">
                  <c:v>277.01</c:v>
                </c:pt>
                <c:pt idx="278">
                  <c:v>278.01</c:v>
                </c:pt>
                <c:pt idx="279">
                  <c:v>279.00</c:v>
                </c:pt>
                <c:pt idx="280">
                  <c:v>280.00</c:v>
                </c:pt>
                <c:pt idx="281">
                  <c:v>281.01</c:v>
                </c:pt>
                <c:pt idx="282">
                  <c:v>282.01</c:v>
                </c:pt>
                <c:pt idx="283">
                  <c:v>283.00</c:v>
                </c:pt>
                <c:pt idx="284">
                  <c:v>284.01</c:v>
                </c:pt>
                <c:pt idx="285">
                  <c:v>285.01</c:v>
                </c:pt>
                <c:pt idx="286">
                  <c:v>286.01</c:v>
                </c:pt>
                <c:pt idx="287">
                  <c:v>287.00</c:v>
                </c:pt>
                <c:pt idx="288">
                  <c:v>288.01</c:v>
                </c:pt>
                <c:pt idx="289">
                  <c:v>289.01</c:v>
                </c:pt>
                <c:pt idx="290">
                  <c:v>290.00</c:v>
                </c:pt>
                <c:pt idx="291">
                  <c:v>291.00</c:v>
                </c:pt>
                <c:pt idx="292">
                  <c:v>292.01</c:v>
                </c:pt>
                <c:pt idx="293">
                  <c:v>293.01</c:v>
                </c:pt>
                <c:pt idx="294">
                  <c:v>294.00</c:v>
                </c:pt>
                <c:pt idx="295">
                  <c:v>295.01</c:v>
                </c:pt>
                <c:pt idx="296">
                  <c:v>296.01</c:v>
                </c:pt>
                <c:pt idx="297">
                  <c:v>297.01</c:v>
                </c:pt>
                <c:pt idx="298">
                  <c:v>298.00</c:v>
                </c:pt>
                <c:pt idx="299">
                  <c:v>299.01</c:v>
                </c:pt>
                <c:pt idx="300">
                  <c:v>300.01</c:v>
                </c:pt>
                <c:pt idx="301">
                  <c:v>301.00</c:v>
                </c:pt>
                <c:pt idx="302">
                  <c:v>302.00</c:v>
                </c:pt>
                <c:pt idx="303">
                  <c:v>303.01</c:v>
                </c:pt>
                <c:pt idx="304">
                  <c:v>304.01</c:v>
                </c:pt>
                <c:pt idx="305">
                  <c:v>305.00</c:v>
                </c:pt>
                <c:pt idx="306">
                  <c:v>306.01</c:v>
                </c:pt>
                <c:pt idx="307">
                  <c:v>307.01</c:v>
                </c:pt>
                <c:pt idx="308">
                  <c:v>308.00</c:v>
                </c:pt>
                <c:pt idx="309">
                  <c:v>309.00</c:v>
                </c:pt>
                <c:pt idx="310">
                  <c:v>310.01</c:v>
                </c:pt>
                <c:pt idx="311">
                  <c:v>311.01</c:v>
                </c:pt>
                <c:pt idx="312">
                  <c:v>312.00</c:v>
                </c:pt>
                <c:pt idx="313">
                  <c:v>313.01</c:v>
                </c:pt>
                <c:pt idx="314">
                  <c:v>314.01</c:v>
                </c:pt>
                <c:pt idx="315">
                  <c:v>315.01</c:v>
                </c:pt>
                <c:pt idx="316">
                  <c:v>316.00</c:v>
                </c:pt>
                <c:pt idx="317">
                  <c:v>317.01</c:v>
                </c:pt>
                <c:pt idx="318">
                  <c:v>318.01</c:v>
                </c:pt>
                <c:pt idx="319">
                  <c:v>319.00</c:v>
                </c:pt>
                <c:pt idx="320">
                  <c:v>320.00</c:v>
                </c:pt>
                <c:pt idx="321">
                  <c:v>321.01</c:v>
                </c:pt>
                <c:pt idx="322">
                  <c:v>322.01</c:v>
                </c:pt>
                <c:pt idx="323">
                  <c:v>323.00</c:v>
                </c:pt>
                <c:pt idx="324">
                  <c:v>324.01</c:v>
                </c:pt>
                <c:pt idx="325">
                  <c:v>325.01</c:v>
                </c:pt>
                <c:pt idx="326">
                  <c:v>326.01</c:v>
                </c:pt>
                <c:pt idx="327">
                  <c:v>327.00</c:v>
                </c:pt>
                <c:pt idx="328">
                  <c:v>328.01</c:v>
                </c:pt>
                <c:pt idx="329">
                  <c:v>329.01</c:v>
                </c:pt>
                <c:pt idx="330">
                  <c:v>330.00</c:v>
                </c:pt>
                <c:pt idx="331">
                  <c:v>331.00</c:v>
                </c:pt>
                <c:pt idx="332">
                  <c:v>332.01</c:v>
                </c:pt>
                <c:pt idx="333">
                  <c:v>333.01</c:v>
                </c:pt>
                <c:pt idx="334">
                  <c:v>334.00</c:v>
                </c:pt>
                <c:pt idx="335">
                  <c:v>335.01</c:v>
                </c:pt>
                <c:pt idx="336">
                  <c:v>336.01</c:v>
                </c:pt>
                <c:pt idx="337">
                  <c:v>337.01</c:v>
                </c:pt>
                <c:pt idx="338">
                  <c:v>338.00</c:v>
                </c:pt>
                <c:pt idx="339">
                  <c:v>339.01</c:v>
                </c:pt>
                <c:pt idx="340">
                  <c:v>340.01</c:v>
                </c:pt>
                <c:pt idx="341">
                  <c:v>341.00</c:v>
                </c:pt>
                <c:pt idx="342">
                  <c:v>342.00</c:v>
                </c:pt>
                <c:pt idx="343">
                  <c:v>343.01</c:v>
                </c:pt>
                <c:pt idx="344">
                  <c:v>344.01</c:v>
                </c:pt>
                <c:pt idx="345">
                  <c:v>345.00</c:v>
                </c:pt>
                <c:pt idx="346">
                  <c:v>346.01</c:v>
                </c:pt>
                <c:pt idx="347">
                  <c:v>347.01</c:v>
                </c:pt>
                <c:pt idx="348">
                  <c:v>348.00</c:v>
                </c:pt>
                <c:pt idx="349">
                  <c:v>349.00</c:v>
                </c:pt>
                <c:pt idx="350">
                  <c:v>350.01</c:v>
                </c:pt>
                <c:pt idx="351">
                  <c:v>351.01</c:v>
                </c:pt>
                <c:pt idx="352">
                  <c:v>352.00</c:v>
                </c:pt>
                <c:pt idx="353">
                  <c:v>353.01</c:v>
                </c:pt>
                <c:pt idx="354">
                  <c:v>354.01</c:v>
                </c:pt>
                <c:pt idx="355">
                  <c:v>355.01</c:v>
                </c:pt>
                <c:pt idx="356">
                  <c:v>356.00</c:v>
                </c:pt>
                <c:pt idx="357">
                  <c:v>357.01</c:v>
                </c:pt>
                <c:pt idx="358">
                  <c:v>358.01</c:v>
                </c:pt>
                <c:pt idx="359">
                  <c:v>359.00</c:v>
                </c:pt>
                <c:pt idx="360">
                  <c:v>360.00</c:v>
                </c:pt>
                <c:pt idx="361">
                  <c:v>361.01</c:v>
                </c:pt>
                <c:pt idx="362">
                  <c:v>362.01</c:v>
                </c:pt>
                <c:pt idx="363">
                  <c:v>363.00</c:v>
                </c:pt>
                <c:pt idx="364">
                  <c:v>364.01</c:v>
                </c:pt>
                <c:pt idx="365">
                  <c:v>365.01</c:v>
                </c:pt>
                <c:pt idx="366">
                  <c:v>366.01</c:v>
                </c:pt>
                <c:pt idx="367">
                  <c:v>367.00</c:v>
                </c:pt>
                <c:pt idx="368">
                  <c:v>368.01</c:v>
                </c:pt>
                <c:pt idx="369">
                  <c:v>369.01</c:v>
                </c:pt>
                <c:pt idx="370">
                  <c:v>370.00</c:v>
                </c:pt>
                <c:pt idx="371">
                  <c:v>371.00</c:v>
                </c:pt>
                <c:pt idx="372">
                  <c:v>372.01</c:v>
                </c:pt>
                <c:pt idx="373">
                  <c:v>373.01</c:v>
                </c:pt>
                <c:pt idx="374">
                  <c:v>374.00</c:v>
                </c:pt>
                <c:pt idx="375">
                  <c:v>375.01</c:v>
                </c:pt>
                <c:pt idx="376">
                  <c:v>376.01</c:v>
                </c:pt>
                <c:pt idx="377">
                  <c:v>377.01</c:v>
                </c:pt>
                <c:pt idx="378">
                  <c:v>378.00</c:v>
                </c:pt>
                <c:pt idx="379">
                  <c:v>379.01</c:v>
                </c:pt>
                <c:pt idx="380">
                  <c:v>380.01</c:v>
                </c:pt>
                <c:pt idx="381">
                  <c:v>381.00</c:v>
                </c:pt>
                <c:pt idx="382">
                  <c:v>382.00</c:v>
                </c:pt>
                <c:pt idx="383">
                  <c:v>383.01</c:v>
                </c:pt>
                <c:pt idx="384">
                  <c:v>384.01</c:v>
                </c:pt>
                <c:pt idx="385">
                  <c:v>385.00</c:v>
                </c:pt>
                <c:pt idx="386">
                  <c:v>386.01</c:v>
                </c:pt>
                <c:pt idx="387">
                  <c:v>387.01</c:v>
                </c:pt>
                <c:pt idx="388">
                  <c:v>388.01</c:v>
                </c:pt>
                <c:pt idx="389">
                  <c:v>389.00</c:v>
                </c:pt>
                <c:pt idx="390">
                  <c:v>390.01</c:v>
                </c:pt>
                <c:pt idx="391">
                  <c:v>391.01</c:v>
                </c:pt>
                <c:pt idx="392">
                  <c:v>392.00</c:v>
                </c:pt>
                <c:pt idx="393">
                  <c:v>393.01</c:v>
                </c:pt>
                <c:pt idx="394">
                  <c:v>394.01</c:v>
                </c:pt>
                <c:pt idx="395">
                  <c:v>395.01</c:v>
                </c:pt>
                <c:pt idx="396">
                  <c:v>396.00</c:v>
                </c:pt>
                <c:pt idx="397">
                  <c:v>397.01</c:v>
                </c:pt>
                <c:pt idx="398">
                  <c:v>398.01</c:v>
                </c:pt>
                <c:pt idx="399">
                  <c:v>399.00</c:v>
                </c:pt>
                <c:pt idx="400">
                  <c:v>400.00</c:v>
                </c:pt>
                <c:pt idx="401">
                  <c:v>401.01</c:v>
                </c:pt>
                <c:pt idx="402">
                  <c:v>402.01</c:v>
                </c:pt>
                <c:pt idx="403">
                  <c:v>403.00</c:v>
                </c:pt>
                <c:pt idx="404">
                  <c:v>404.01</c:v>
                </c:pt>
                <c:pt idx="405">
                  <c:v>405.01</c:v>
                </c:pt>
                <c:pt idx="406">
                  <c:v>406.01</c:v>
                </c:pt>
                <c:pt idx="407">
                  <c:v>407.00</c:v>
                </c:pt>
                <c:pt idx="408">
                  <c:v>408.01</c:v>
                </c:pt>
                <c:pt idx="409">
                  <c:v>409.01</c:v>
                </c:pt>
                <c:pt idx="410">
                  <c:v>410.00</c:v>
                </c:pt>
                <c:pt idx="411">
                  <c:v>411.00</c:v>
                </c:pt>
                <c:pt idx="412">
                  <c:v>412.01</c:v>
                </c:pt>
                <c:pt idx="413">
                  <c:v>413.01</c:v>
                </c:pt>
                <c:pt idx="414">
                  <c:v>414.00</c:v>
                </c:pt>
                <c:pt idx="415">
                  <c:v>415.01</c:v>
                </c:pt>
                <c:pt idx="416">
                  <c:v>416.01</c:v>
                </c:pt>
                <c:pt idx="417">
                  <c:v>417.01</c:v>
                </c:pt>
                <c:pt idx="418">
                  <c:v>418.00</c:v>
                </c:pt>
                <c:pt idx="419">
                  <c:v>419.01</c:v>
                </c:pt>
                <c:pt idx="420">
                  <c:v>420.01</c:v>
                </c:pt>
                <c:pt idx="421">
                  <c:v>421.00</c:v>
                </c:pt>
                <c:pt idx="422">
                  <c:v>422.00</c:v>
                </c:pt>
                <c:pt idx="423">
                  <c:v>423.01</c:v>
                </c:pt>
                <c:pt idx="424">
                  <c:v>424.01</c:v>
                </c:pt>
                <c:pt idx="425">
                  <c:v>425.00</c:v>
                </c:pt>
                <c:pt idx="426">
                  <c:v>426.01</c:v>
                </c:pt>
                <c:pt idx="427">
                  <c:v>427.01</c:v>
                </c:pt>
                <c:pt idx="428">
                  <c:v>428.01</c:v>
                </c:pt>
                <c:pt idx="429">
                  <c:v>429.00</c:v>
                </c:pt>
                <c:pt idx="430">
                  <c:v>430.01</c:v>
                </c:pt>
                <c:pt idx="431">
                  <c:v>431.01</c:v>
                </c:pt>
                <c:pt idx="432">
                  <c:v>432.00</c:v>
                </c:pt>
                <c:pt idx="433">
                  <c:v>433.01</c:v>
                </c:pt>
                <c:pt idx="434">
                  <c:v>434.01</c:v>
                </c:pt>
                <c:pt idx="435">
                  <c:v>435.01</c:v>
                </c:pt>
                <c:pt idx="436">
                  <c:v>436.00</c:v>
                </c:pt>
                <c:pt idx="437">
                  <c:v>437.01</c:v>
                </c:pt>
                <c:pt idx="438">
                  <c:v>438.01</c:v>
                </c:pt>
                <c:pt idx="439">
                  <c:v>439.00</c:v>
                </c:pt>
                <c:pt idx="440">
                  <c:v>440.00</c:v>
                </c:pt>
                <c:pt idx="441">
                  <c:v>441.01</c:v>
                </c:pt>
                <c:pt idx="442">
                  <c:v>442.01</c:v>
                </c:pt>
                <c:pt idx="443">
                  <c:v>443.00</c:v>
                </c:pt>
                <c:pt idx="444">
                  <c:v>444.01</c:v>
                </c:pt>
                <c:pt idx="445">
                  <c:v>445.01</c:v>
                </c:pt>
                <c:pt idx="446">
                  <c:v>446.01</c:v>
                </c:pt>
                <c:pt idx="447">
                  <c:v>447.00</c:v>
                </c:pt>
                <c:pt idx="448">
                  <c:v>448.01</c:v>
                </c:pt>
                <c:pt idx="449">
                  <c:v>449.01</c:v>
                </c:pt>
                <c:pt idx="450">
                  <c:v>450.00</c:v>
                </c:pt>
                <c:pt idx="451">
                  <c:v>451.00</c:v>
                </c:pt>
                <c:pt idx="452">
                  <c:v>452.01</c:v>
                </c:pt>
                <c:pt idx="453">
                  <c:v>453.01</c:v>
                </c:pt>
                <c:pt idx="454">
                  <c:v>454.00</c:v>
                </c:pt>
                <c:pt idx="455">
                  <c:v>455.01</c:v>
                </c:pt>
                <c:pt idx="456">
                  <c:v>456.01</c:v>
                </c:pt>
                <c:pt idx="457">
                  <c:v>457.01</c:v>
                </c:pt>
                <c:pt idx="458">
                  <c:v>458.00</c:v>
                </c:pt>
                <c:pt idx="459">
                  <c:v>459.01</c:v>
                </c:pt>
                <c:pt idx="460">
                  <c:v>460.01</c:v>
                </c:pt>
                <c:pt idx="461">
                  <c:v>461.00</c:v>
                </c:pt>
                <c:pt idx="462">
                  <c:v>462.00</c:v>
                </c:pt>
                <c:pt idx="463">
                  <c:v>463.01</c:v>
                </c:pt>
                <c:pt idx="464">
                  <c:v>464.01</c:v>
                </c:pt>
                <c:pt idx="465">
                  <c:v>465.00</c:v>
                </c:pt>
                <c:pt idx="466">
                  <c:v>466.01</c:v>
                </c:pt>
                <c:pt idx="467">
                  <c:v>467.01</c:v>
                </c:pt>
                <c:pt idx="468">
                  <c:v>468.01</c:v>
                </c:pt>
                <c:pt idx="469">
                  <c:v>469.00</c:v>
                </c:pt>
                <c:pt idx="470">
                  <c:v>470.01</c:v>
                </c:pt>
                <c:pt idx="471">
                  <c:v>471.01</c:v>
                </c:pt>
                <c:pt idx="472">
                  <c:v>472.00</c:v>
                </c:pt>
                <c:pt idx="473">
                  <c:v>473.01</c:v>
                </c:pt>
                <c:pt idx="474">
                  <c:v>474.01</c:v>
                </c:pt>
                <c:pt idx="475">
                  <c:v>475.01</c:v>
                </c:pt>
                <c:pt idx="476">
                  <c:v>476.00</c:v>
                </c:pt>
                <c:pt idx="477">
                  <c:v>477.01</c:v>
                </c:pt>
                <c:pt idx="478">
                  <c:v>478.01</c:v>
                </c:pt>
                <c:pt idx="479">
                  <c:v>479.00</c:v>
                </c:pt>
                <c:pt idx="480">
                  <c:v>480.00</c:v>
                </c:pt>
                <c:pt idx="481">
                  <c:v>481.01</c:v>
                </c:pt>
                <c:pt idx="482">
                  <c:v>482.01</c:v>
                </c:pt>
                <c:pt idx="483">
                  <c:v>483.00</c:v>
                </c:pt>
                <c:pt idx="484">
                  <c:v>484.01</c:v>
                </c:pt>
                <c:pt idx="485">
                  <c:v>485.01</c:v>
                </c:pt>
                <c:pt idx="486">
                  <c:v>486.01</c:v>
                </c:pt>
                <c:pt idx="487">
                  <c:v>487.00</c:v>
                </c:pt>
                <c:pt idx="488">
                  <c:v>488.01</c:v>
                </c:pt>
                <c:pt idx="489">
                  <c:v>489.01</c:v>
                </c:pt>
                <c:pt idx="490">
                  <c:v>490.00</c:v>
                </c:pt>
                <c:pt idx="491">
                  <c:v>491.00</c:v>
                </c:pt>
                <c:pt idx="492">
                  <c:v>492.01</c:v>
                </c:pt>
                <c:pt idx="493">
                  <c:v>493.01</c:v>
                </c:pt>
                <c:pt idx="494">
                  <c:v>494.00</c:v>
                </c:pt>
                <c:pt idx="495">
                  <c:v>495.01</c:v>
                </c:pt>
                <c:pt idx="496">
                  <c:v>496.01</c:v>
                </c:pt>
                <c:pt idx="497">
                  <c:v>497.01</c:v>
                </c:pt>
                <c:pt idx="498">
                  <c:v>498.00</c:v>
                </c:pt>
                <c:pt idx="499">
                  <c:v>499.01</c:v>
                </c:pt>
                <c:pt idx="500">
                  <c:v>500.01</c:v>
                </c:pt>
                <c:pt idx="501">
                  <c:v>501.00</c:v>
                </c:pt>
                <c:pt idx="502">
                  <c:v>502.00</c:v>
                </c:pt>
                <c:pt idx="503">
                  <c:v>503.01</c:v>
                </c:pt>
                <c:pt idx="504">
                  <c:v>504.01</c:v>
                </c:pt>
                <c:pt idx="505">
                  <c:v>505.00</c:v>
                </c:pt>
                <c:pt idx="506">
                  <c:v>506.01</c:v>
                </c:pt>
                <c:pt idx="507">
                  <c:v>507.01</c:v>
                </c:pt>
                <c:pt idx="508">
                  <c:v>508.00</c:v>
                </c:pt>
                <c:pt idx="509">
                  <c:v>509.00</c:v>
                </c:pt>
                <c:pt idx="510">
                  <c:v>510.01</c:v>
                </c:pt>
                <c:pt idx="511">
                  <c:v>511.01</c:v>
                </c:pt>
                <c:pt idx="512">
                  <c:v>512.00</c:v>
                </c:pt>
                <c:pt idx="513">
                  <c:v>513.01</c:v>
                </c:pt>
                <c:pt idx="514">
                  <c:v>514.01</c:v>
                </c:pt>
                <c:pt idx="515">
                  <c:v>515.01</c:v>
                </c:pt>
                <c:pt idx="516">
                  <c:v>516.00</c:v>
                </c:pt>
                <c:pt idx="517">
                  <c:v>517.01</c:v>
                </c:pt>
                <c:pt idx="518">
                  <c:v>518.01</c:v>
                </c:pt>
                <c:pt idx="519">
                  <c:v>519.00</c:v>
                </c:pt>
                <c:pt idx="520">
                  <c:v>520.00</c:v>
                </c:pt>
                <c:pt idx="521">
                  <c:v>521.01</c:v>
                </c:pt>
                <c:pt idx="522">
                  <c:v>522.01</c:v>
                </c:pt>
                <c:pt idx="523">
                  <c:v>523.00</c:v>
                </c:pt>
                <c:pt idx="524">
                  <c:v>524.01</c:v>
                </c:pt>
                <c:pt idx="525">
                  <c:v>525.01</c:v>
                </c:pt>
                <c:pt idx="526">
                  <c:v>526.01</c:v>
                </c:pt>
                <c:pt idx="527">
                  <c:v>527.00</c:v>
                </c:pt>
                <c:pt idx="528">
                  <c:v>528.01</c:v>
                </c:pt>
                <c:pt idx="529">
                  <c:v>529.01</c:v>
                </c:pt>
                <c:pt idx="530">
                  <c:v>530.00</c:v>
                </c:pt>
                <c:pt idx="531">
                  <c:v>531.00</c:v>
                </c:pt>
                <c:pt idx="532">
                  <c:v>532.01</c:v>
                </c:pt>
                <c:pt idx="533">
                  <c:v>533.01</c:v>
                </c:pt>
                <c:pt idx="534">
                  <c:v>534.00</c:v>
                </c:pt>
                <c:pt idx="535">
                  <c:v>535.01</c:v>
                </c:pt>
                <c:pt idx="536">
                  <c:v>536.01</c:v>
                </c:pt>
                <c:pt idx="537">
                  <c:v>537.01</c:v>
                </c:pt>
                <c:pt idx="538">
                  <c:v>538.00</c:v>
                </c:pt>
                <c:pt idx="539">
                  <c:v>539.01</c:v>
                </c:pt>
                <c:pt idx="540">
                  <c:v>540.01</c:v>
                </c:pt>
                <c:pt idx="541">
                  <c:v>541.00</c:v>
                </c:pt>
                <c:pt idx="542">
                  <c:v>542.00</c:v>
                </c:pt>
                <c:pt idx="543">
                  <c:v>543.01</c:v>
                </c:pt>
                <c:pt idx="544">
                  <c:v>544.01</c:v>
                </c:pt>
                <c:pt idx="545">
                  <c:v>545.00</c:v>
                </c:pt>
                <c:pt idx="546">
                  <c:v>546.01</c:v>
                </c:pt>
                <c:pt idx="547">
                  <c:v>547.01</c:v>
                </c:pt>
                <c:pt idx="548">
                  <c:v>548.00</c:v>
                </c:pt>
                <c:pt idx="549">
                  <c:v>549.00</c:v>
                </c:pt>
                <c:pt idx="550">
                  <c:v>550.01</c:v>
                </c:pt>
                <c:pt idx="551">
                  <c:v>551.01</c:v>
                </c:pt>
                <c:pt idx="552">
                  <c:v>552.00</c:v>
                </c:pt>
                <c:pt idx="553">
                  <c:v>553.01</c:v>
                </c:pt>
                <c:pt idx="554">
                  <c:v>554.01</c:v>
                </c:pt>
                <c:pt idx="555">
                  <c:v>555.01</c:v>
                </c:pt>
                <c:pt idx="556">
                  <c:v>556.00</c:v>
                </c:pt>
                <c:pt idx="557">
                  <c:v>557.01</c:v>
                </c:pt>
                <c:pt idx="558">
                  <c:v>558.01</c:v>
                </c:pt>
                <c:pt idx="559">
                  <c:v>559.00</c:v>
                </c:pt>
                <c:pt idx="560">
                  <c:v>560.00</c:v>
                </c:pt>
                <c:pt idx="561">
                  <c:v>561.01</c:v>
                </c:pt>
                <c:pt idx="562">
                  <c:v>562.01</c:v>
                </c:pt>
                <c:pt idx="563">
                  <c:v>563.00</c:v>
                </c:pt>
                <c:pt idx="564">
                  <c:v>564.01</c:v>
                </c:pt>
                <c:pt idx="565">
                  <c:v>565.01</c:v>
                </c:pt>
                <c:pt idx="566">
                  <c:v>566.01</c:v>
                </c:pt>
                <c:pt idx="567">
                  <c:v>567.00</c:v>
                </c:pt>
                <c:pt idx="568">
                  <c:v>568.01</c:v>
                </c:pt>
                <c:pt idx="569">
                  <c:v>569.01</c:v>
                </c:pt>
                <c:pt idx="570">
                  <c:v>570.00</c:v>
                </c:pt>
                <c:pt idx="571">
                  <c:v>571.00</c:v>
                </c:pt>
                <c:pt idx="572">
                  <c:v>572.01</c:v>
                </c:pt>
                <c:pt idx="573">
                  <c:v>573.01</c:v>
                </c:pt>
                <c:pt idx="574">
                  <c:v>574.00</c:v>
                </c:pt>
                <c:pt idx="575">
                  <c:v>575.01</c:v>
                </c:pt>
                <c:pt idx="576">
                  <c:v>576.01</c:v>
                </c:pt>
                <c:pt idx="577">
                  <c:v>577.01</c:v>
                </c:pt>
                <c:pt idx="578">
                  <c:v>578.00</c:v>
                </c:pt>
                <c:pt idx="579">
                  <c:v>579.01</c:v>
                </c:pt>
                <c:pt idx="580">
                  <c:v>580.01</c:v>
                </c:pt>
                <c:pt idx="581">
                  <c:v>581.00</c:v>
                </c:pt>
                <c:pt idx="582">
                  <c:v>582.01</c:v>
                </c:pt>
                <c:pt idx="583">
                  <c:v>583.01</c:v>
                </c:pt>
                <c:pt idx="584">
                  <c:v>584.01</c:v>
                </c:pt>
                <c:pt idx="585">
                  <c:v>585.00</c:v>
                </c:pt>
                <c:pt idx="586">
                  <c:v>586.01</c:v>
                </c:pt>
                <c:pt idx="587">
                  <c:v>587.01</c:v>
                </c:pt>
                <c:pt idx="588">
                  <c:v>588.00</c:v>
                </c:pt>
                <c:pt idx="589">
                  <c:v>589.00</c:v>
                </c:pt>
                <c:pt idx="590">
                  <c:v>590.01</c:v>
                </c:pt>
                <c:pt idx="591">
                  <c:v>591.01</c:v>
                </c:pt>
                <c:pt idx="592">
                  <c:v>592.00</c:v>
                </c:pt>
                <c:pt idx="593">
                  <c:v>593.00</c:v>
                </c:pt>
                <c:pt idx="594">
                  <c:v>594.01</c:v>
                </c:pt>
                <c:pt idx="595">
                  <c:v>595.01</c:v>
                </c:pt>
                <c:pt idx="596">
                  <c:v>596.00</c:v>
                </c:pt>
                <c:pt idx="597">
                  <c:v>597.01</c:v>
                </c:pt>
                <c:pt idx="598">
                  <c:v>598.01</c:v>
                </c:pt>
                <c:pt idx="599">
                  <c:v>599.01</c:v>
                </c:pt>
                <c:pt idx="600">
                  <c:v>600.00</c:v>
                </c:pt>
                <c:pt idx="601">
                  <c:v>601.01</c:v>
                </c:pt>
                <c:pt idx="602">
                  <c:v>602.01</c:v>
                </c:pt>
                <c:pt idx="603">
                  <c:v>603.00</c:v>
                </c:pt>
                <c:pt idx="604">
                  <c:v>604.01</c:v>
                </c:pt>
                <c:pt idx="605">
                  <c:v>605.01</c:v>
                </c:pt>
                <c:pt idx="606">
                  <c:v>606.01</c:v>
                </c:pt>
                <c:pt idx="607">
                  <c:v>607.00</c:v>
                </c:pt>
                <c:pt idx="608">
                  <c:v>608.01</c:v>
                </c:pt>
                <c:pt idx="609">
                  <c:v>609.01</c:v>
                </c:pt>
                <c:pt idx="610">
                  <c:v>610.00</c:v>
                </c:pt>
                <c:pt idx="611">
                  <c:v>611.00</c:v>
                </c:pt>
                <c:pt idx="612">
                  <c:v>612.01</c:v>
                </c:pt>
                <c:pt idx="613">
                  <c:v>613.01</c:v>
                </c:pt>
                <c:pt idx="614">
                  <c:v>614.00</c:v>
                </c:pt>
                <c:pt idx="615">
                  <c:v>615.01</c:v>
                </c:pt>
                <c:pt idx="616">
                  <c:v>616.01</c:v>
                </c:pt>
                <c:pt idx="617">
                  <c:v>617.01</c:v>
                </c:pt>
                <c:pt idx="618">
                  <c:v>618.00</c:v>
                </c:pt>
                <c:pt idx="619">
                  <c:v>619.01</c:v>
                </c:pt>
                <c:pt idx="620">
                  <c:v>620.01</c:v>
                </c:pt>
                <c:pt idx="621">
                  <c:v>621.00</c:v>
                </c:pt>
                <c:pt idx="622">
                  <c:v>622.00</c:v>
                </c:pt>
                <c:pt idx="623">
                  <c:v>623.01</c:v>
                </c:pt>
                <c:pt idx="624">
                  <c:v>624.01</c:v>
                </c:pt>
                <c:pt idx="625">
                  <c:v>625.00</c:v>
                </c:pt>
                <c:pt idx="626">
                  <c:v>626.01</c:v>
                </c:pt>
                <c:pt idx="627">
                  <c:v>627.01</c:v>
                </c:pt>
                <c:pt idx="628">
                  <c:v>628.01</c:v>
                </c:pt>
                <c:pt idx="629">
                  <c:v>629.00</c:v>
                </c:pt>
                <c:pt idx="630">
                  <c:v>630.01</c:v>
                </c:pt>
                <c:pt idx="631">
                  <c:v>631.01</c:v>
                </c:pt>
                <c:pt idx="632">
                  <c:v>632.00</c:v>
                </c:pt>
                <c:pt idx="633">
                  <c:v>633.00</c:v>
                </c:pt>
                <c:pt idx="634">
                  <c:v>634.01</c:v>
                </c:pt>
                <c:pt idx="635">
                  <c:v>635.01</c:v>
                </c:pt>
                <c:pt idx="636">
                  <c:v>636.00</c:v>
                </c:pt>
                <c:pt idx="637">
                  <c:v>637.01</c:v>
                </c:pt>
                <c:pt idx="638">
                  <c:v>638.01</c:v>
                </c:pt>
                <c:pt idx="639">
                  <c:v>639.01</c:v>
                </c:pt>
                <c:pt idx="640">
                  <c:v>640.00</c:v>
                </c:pt>
                <c:pt idx="641">
                  <c:v>641.01</c:v>
                </c:pt>
                <c:pt idx="642">
                  <c:v>642.01</c:v>
                </c:pt>
                <c:pt idx="643">
                  <c:v>643.00</c:v>
                </c:pt>
                <c:pt idx="644">
                  <c:v>644.01</c:v>
                </c:pt>
                <c:pt idx="645">
                  <c:v>645.01</c:v>
                </c:pt>
                <c:pt idx="646">
                  <c:v>646.01</c:v>
                </c:pt>
                <c:pt idx="647">
                  <c:v>647.00</c:v>
                </c:pt>
                <c:pt idx="648">
                  <c:v>648.01</c:v>
                </c:pt>
                <c:pt idx="649">
                  <c:v>649.01</c:v>
                </c:pt>
                <c:pt idx="650">
                  <c:v>650.01</c:v>
                </c:pt>
                <c:pt idx="651">
                  <c:v>651.00</c:v>
                </c:pt>
                <c:pt idx="652">
                  <c:v>652.01</c:v>
                </c:pt>
                <c:pt idx="653">
                  <c:v>653.01</c:v>
                </c:pt>
                <c:pt idx="654">
                  <c:v>654.00</c:v>
                </c:pt>
                <c:pt idx="655">
                  <c:v>655.00</c:v>
                </c:pt>
                <c:pt idx="656">
                  <c:v>656.01</c:v>
                </c:pt>
                <c:pt idx="657">
                  <c:v>657.01</c:v>
                </c:pt>
                <c:pt idx="658">
                  <c:v>658.00</c:v>
                </c:pt>
                <c:pt idx="659">
                  <c:v>659.01</c:v>
                </c:pt>
                <c:pt idx="660">
                  <c:v>660.01</c:v>
                </c:pt>
                <c:pt idx="661">
                  <c:v>661.01</c:v>
                </c:pt>
                <c:pt idx="662">
                  <c:v>662.00</c:v>
                </c:pt>
                <c:pt idx="663">
                  <c:v>663.01</c:v>
                </c:pt>
                <c:pt idx="664">
                  <c:v>664.01</c:v>
                </c:pt>
                <c:pt idx="665">
                  <c:v>665.00</c:v>
                </c:pt>
                <c:pt idx="666">
                  <c:v>666.01</c:v>
                </c:pt>
                <c:pt idx="667">
                  <c:v>667.01</c:v>
                </c:pt>
                <c:pt idx="668">
                  <c:v>668.01</c:v>
                </c:pt>
                <c:pt idx="669">
                  <c:v>669.00</c:v>
                </c:pt>
                <c:pt idx="670">
                  <c:v>670.01</c:v>
                </c:pt>
                <c:pt idx="671">
                  <c:v>671.01</c:v>
                </c:pt>
                <c:pt idx="672">
                  <c:v>672.00</c:v>
                </c:pt>
                <c:pt idx="673">
                  <c:v>673.00</c:v>
                </c:pt>
                <c:pt idx="674">
                  <c:v>674.01</c:v>
                </c:pt>
                <c:pt idx="675">
                  <c:v>675.01</c:v>
                </c:pt>
                <c:pt idx="676">
                  <c:v>676.00</c:v>
                </c:pt>
                <c:pt idx="677">
                  <c:v>677.01</c:v>
                </c:pt>
                <c:pt idx="678">
                  <c:v>678.01</c:v>
                </c:pt>
                <c:pt idx="679">
                  <c:v>679.01</c:v>
                </c:pt>
                <c:pt idx="680">
                  <c:v>680.00</c:v>
                </c:pt>
                <c:pt idx="681">
                  <c:v>681.01</c:v>
                </c:pt>
                <c:pt idx="682">
                  <c:v>682.01</c:v>
                </c:pt>
                <c:pt idx="683">
                  <c:v>683.00</c:v>
                </c:pt>
                <c:pt idx="684">
                  <c:v>684.00</c:v>
                </c:pt>
                <c:pt idx="685">
                  <c:v>685.01</c:v>
                </c:pt>
                <c:pt idx="686">
                  <c:v>686.01</c:v>
                </c:pt>
                <c:pt idx="687">
                  <c:v>687.00</c:v>
                </c:pt>
                <c:pt idx="688">
                  <c:v>688.01</c:v>
                </c:pt>
                <c:pt idx="689">
                  <c:v>689.01</c:v>
                </c:pt>
                <c:pt idx="690">
                  <c:v>690.01</c:v>
                </c:pt>
                <c:pt idx="691">
                  <c:v>691.00</c:v>
                </c:pt>
                <c:pt idx="692">
                  <c:v>692.01</c:v>
                </c:pt>
                <c:pt idx="693">
                  <c:v>693.01</c:v>
                </c:pt>
                <c:pt idx="694">
                  <c:v>694.00</c:v>
                </c:pt>
                <c:pt idx="695">
                  <c:v>695.00</c:v>
                </c:pt>
                <c:pt idx="696">
                  <c:v>696.01</c:v>
                </c:pt>
                <c:pt idx="697">
                  <c:v>697.01</c:v>
                </c:pt>
                <c:pt idx="698">
                  <c:v>698.00</c:v>
                </c:pt>
                <c:pt idx="699">
                  <c:v>699.01</c:v>
                </c:pt>
                <c:pt idx="700">
                  <c:v>700.01</c:v>
                </c:pt>
                <c:pt idx="701">
                  <c:v>701.00</c:v>
                </c:pt>
                <c:pt idx="702">
                  <c:v>702.00</c:v>
                </c:pt>
                <c:pt idx="703">
                  <c:v>703.01</c:v>
                </c:pt>
                <c:pt idx="704">
                  <c:v>704.01</c:v>
                </c:pt>
                <c:pt idx="705">
                  <c:v>705.00</c:v>
                </c:pt>
                <c:pt idx="706">
                  <c:v>706.01</c:v>
                </c:pt>
                <c:pt idx="707">
                  <c:v>707.01</c:v>
                </c:pt>
                <c:pt idx="708">
                  <c:v>708.01</c:v>
                </c:pt>
                <c:pt idx="709">
                  <c:v>709.00</c:v>
                </c:pt>
                <c:pt idx="710">
                  <c:v>710.01</c:v>
                </c:pt>
                <c:pt idx="711">
                  <c:v>711.01</c:v>
                </c:pt>
                <c:pt idx="712">
                  <c:v>712.00</c:v>
                </c:pt>
                <c:pt idx="713">
                  <c:v>713.00</c:v>
                </c:pt>
                <c:pt idx="714">
                  <c:v>714.01</c:v>
                </c:pt>
                <c:pt idx="715">
                  <c:v>715.01</c:v>
                </c:pt>
                <c:pt idx="716">
                  <c:v>716.00</c:v>
                </c:pt>
                <c:pt idx="717">
                  <c:v>717.01</c:v>
                </c:pt>
                <c:pt idx="718">
                  <c:v>718.01</c:v>
                </c:pt>
                <c:pt idx="719">
                  <c:v>719.01</c:v>
                </c:pt>
                <c:pt idx="720">
                  <c:v>720.00</c:v>
                </c:pt>
                <c:pt idx="721">
                  <c:v>721.01</c:v>
                </c:pt>
                <c:pt idx="722">
                  <c:v>722.01</c:v>
                </c:pt>
                <c:pt idx="723">
                  <c:v>723.00</c:v>
                </c:pt>
                <c:pt idx="724">
                  <c:v>724.00</c:v>
                </c:pt>
                <c:pt idx="725">
                  <c:v>725.01</c:v>
                </c:pt>
                <c:pt idx="726">
                  <c:v>726.01</c:v>
                </c:pt>
                <c:pt idx="727">
                  <c:v>727.00</c:v>
                </c:pt>
                <c:pt idx="728">
                  <c:v>728.01</c:v>
                </c:pt>
                <c:pt idx="729">
                  <c:v>729.01</c:v>
                </c:pt>
                <c:pt idx="730">
                  <c:v>730.01</c:v>
                </c:pt>
                <c:pt idx="731">
                  <c:v>731.00</c:v>
                </c:pt>
                <c:pt idx="732">
                  <c:v>732.01</c:v>
                </c:pt>
                <c:pt idx="733">
                  <c:v>733.01</c:v>
                </c:pt>
                <c:pt idx="734">
                  <c:v>734.00</c:v>
                </c:pt>
                <c:pt idx="735">
                  <c:v>735.00</c:v>
                </c:pt>
                <c:pt idx="736">
                  <c:v>736.01</c:v>
                </c:pt>
                <c:pt idx="737">
                  <c:v>737.01</c:v>
                </c:pt>
                <c:pt idx="738">
                  <c:v>738.00</c:v>
                </c:pt>
                <c:pt idx="739">
                  <c:v>739.01</c:v>
                </c:pt>
                <c:pt idx="740">
                  <c:v>740.01</c:v>
                </c:pt>
                <c:pt idx="741">
                  <c:v>741.00</c:v>
                </c:pt>
                <c:pt idx="742">
                  <c:v>742.00</c:v>
                </c:pt>
                <c:pt idx="743">
                  <c:v>743.01</c:v>
                </c:pt>
                <c:pt idx="744">
                  <c:v>744.01</c:v>
                </c:pt>
                <c:pt idx="745">
                  <c:v>745.00</c:v>
                </c:pt>
                <c:pt idx="746">
                  <c:v>746.01</c:v>
                </c:pt>
                <c:pt idx="747">
                  <c:v>747.01</c:v>
                </c:pt>
                <c:pt idx="748">
                  <c:v>748.01</c:v>
                </c:pt>
                <c:pt idx="749">
                  <c:v>749.00</c:v>
                </c:pt>
                <c:pt idx="750">
                  <c:v>750.01</c:v>
                </c:pt>
                <c:pt idx="751">
                  <c:v>751.01</c:v>
                </c:pt>
                <c:pt idx="752">
                  <c:v>752.00</c:v>
                </c:pt>
                <c:pt idx="753">
                  <c:v>753.00</c:v>
                </c:pt>
                <c:pt idx="754">
                  <c:v>754.01</c:v>
                </c:pt>
                <c:pt idx="755">
                  <c:v>755.01</c:v>
                </c:pt>
                <c:pt idx="756">
                  <c:v>756.00</c:v>
                </c:pt>
                <c:pt idx="757">
                  <c:v>757.01</c:v>
                </c:pt>
                <c:pt idx="758">
                  <c:v>758.01</c:v>
                </c:pt>
                <c:pt idx="759">
                  <c:v>759.01</c:v>
                </c:pt>
                <c:pt idx="760">
                  <c:v>760.00</c:v>
                </c:pt>
                <c:pt idx="761">
                  <c:v>761.01</c:v>
                </c:pt>
                <c:pt idx="762">
                  <c:v>762.01</c:v>
                </c:pt>
                <c:pt idx="763">
                  <c:v>763.00</c:v>
                </c:pt>
                <c:pt idx="764">
                  <c:v>764.00</c:v>
                </c:pt>
                <c:pt idx="765">
                  <c:v>765.01</c:v>
                </c:pt>
                <c:pt idx="766">
                  <c:v>766.01</c:v>
                </c:pt>
                <c:pt idx="767">
                  <c:v>767.00</c:v>
                </c:pt>
                <c:pt idx="768">
                  <c:v>768.01</c:v>
                </c:pt>
                <c:pt idx="769">
                  <c:v>769.01</c:v>
                </c:pt>
                <c:pt idx="770">
                  <c:v>770.01</c:v>
                </c:pt>
                <c:pt idx="771">
                  <c:v>771.00</c:v>
                </c:pt>
                <c:pt idx="772">
                  <c:v>772.01</c:v>
                </c:pt>
                <c:pt idx="773">
                  <c:v>773.01</c:v>
                </c:pt>
                <c:pt idx="774">
                  <c:v>774.00</c:v>
                </c:pt>
                <c:pt idx="775">
                  <c:v>775.00</c:v>
                </c:pt>
                <c:pt idx="776">
                  <c:v>776.01</c:v>
                </c:pt>
                <c:pt idx="777">
                  <c:v>777.01</c:v>
                </c:pt>
                <c:pt idx="778">
                  <c:v>778.00</c:v>
                </c:pt>
                <c:pt idx="779">
                  <c:v>779.01</c:v>
                </c:pt>
                <c:pt idx="780">
                  <c:v>780.01</c:v>
                </c:pt>
                <c:pt idx="781">
                  <c:v>781.01</c:v>
                </c:pt>
                <c:pt idx="782">
                  <c:v>782.00</c:v>
                </c:pt>
                <c:pt idx="783">
                  <c:v>783.01</c:v>
                </c:pt>
                <c:pt idx="784">
                  <c:v>784.01</c:v>
                </c:pt>
                <c:pt idx="785">
                  <c:v>785.00</c:v>
                </c:pt>
                <c:pt idx="786">
                  <c:v>786.00</c:v>
                </c:pt>
                <c:pt idx="787">
                  <c:v>787.01</c:v>
                </c:pt>
                <c:pt idx="788">
                  <c:v>788.01</c:v>
                </c:pt>
                <c:pt idx="789">
                  <c:v>789.00</c:v>
                </c:pt>
                <c:pt idx="790">
                  <c:v>790.01</c:v>
                </c:pt>
                <c:pt idx="791">
                  <c:v>791.01</c:v>
                </c:pt>
                <c:pt idx="792">
                  <c:v>792.01</c:v>
                </c:pt>
                <c:pt idx="793">
                  <c:v>793.00</c:v>
                </c:pt>
                <c:pt idx="794">
                  <c:v>794.01</c:v>
                </c:pt>
                <c:pt idx="795">
                  <c:v>795.01</c:v>
                </c:pt>
                <c:pt idx="796">
                  <c:v>796.00</c:v>
                </c:pt>
                <c:pt idx="797">
                  <c:v>797.00</c:v>
                </c:pt>
                <c:pt idx="798">
                  <c:v>798.01</c:v>
                </c:pt>
                <c:pt idx="799">
                  <c:v>799.01</c:v>
                </c:pt>
                <c:pt idx="800">
                  <c:v>800.00</c:v>
                </c:pt>
                <c:pt idx="801">
                  <c:v>801.01</c:v>
                </c:pt>
                <c:pt idx="802">
                  <c:v>802.01</c:v>
                </c:pt>
                <c:pt idx="803">
                  <c:v>803.00</c:v>
                </c:pt>
                <c:pt idx="804">
                  <c:v>804.00</c:v>
                </c:pt>
                <c:pt idx="805">
                  <c:v>805.01</c:v>
                </c:pt>
                <c:pt idx="806">
                  <c:v>806.01</c:v>
                </c:pt>
                <c:pt idx="807">
                  <c:v>807.00</c:v>
                </c:pt>
                <c:pt idx="808">
                  <c:v>808.01</c:v>
                </c:pt>
                <c:pt idx="809">
                  <c:v>809.01</c:v>
                </c:pt>
                <c:pt idx="810">
                  <c:v>810.01</c:v>
                </c:pt>
                <c:pt idx="811">
                  <c:v>811.00</c:v>
                </c:pt>
                <c:pt idx="812">
                  <c:v>812.01</c:v>
                </c:pt>
                <c:pt idx="813">
                  <c:v>813.01</c:v>
                </c:pt>
                <c:pt idx="814">
                  <c:v>814.00</c:v>
                </c:pt>
                <c:pt idx="815">
                  <c:v>815.00</c:v>
                </c:pt>
                <c:pt idx="816">
                  <c:v>816.01</c:v>
                </c:pt>
                <c:pt idx="817">
                  <c:v>817.01</c:v>
                </c:pt>
                <c:pt idx="818">
                  <c:v>818.00</c:v>
                </c:pt>
                <c:pt idx="819">
                  <c:v>819.01</c:v>
                </c:pt>
                <c:pt idx="820">
                  <c:v>820.01</c:v>
                </c:pt>
                <c:pt idx="821">
                  <c:v>821.01</c:v>
                </c:pt>
                <c:pt idx="822">
                  <c:v>822.00</c:v>
                </c:pt>
                <c:pt idx="823">
                  <c:v>823.01</c:v>
                </c:pt>
                <c:pt idx="824">
                  <c:v>824.01</c:v>
                </c:pt>
                <c:pt idx="825">
                  <c:v>825.00</c:v>
                </c:pt>
                <c:pt idx="826">
                  <c:v>826.00</c:v>
                </c:pt>
                <c:pt idx="827">
                  <c:v>827.01</c:v>
                </c:pt>
                <c:pt idx="828">
                  <c:v>828.01</c:v>
                </c:pt>
                <c:pt idx="829">
                  <c:v>829.00</c:v>
                </c:pt>
                <c:pt idx="830">
                  <c:v>830.01</c:v>
                </c:pt>
                <c:pt idx="831">
                  <c:v>831.01</c:v>
                </c:pt>
                <c:pt idx="832">
                  <c:v>832.01</c:v>
                </c:pt>
                <c:pt idx="833">
                  <c:v>833.00</c:v>
                </c:pt>
                <c:pt idx="834">
                  <c:v>834.01</c:v>
                </c:pt>
                <c:pt idx="835">
                  <c:v>835.01</c:v>
                </c:pt>
                <c:pt idx="836">
                  <c:v>836.00</c:v>
                </c:pt>
                <c:pt idx="837">
                  <c:v>837.00</c:v>
                </c:pt>
                <c:pt idx="838">
                  <c:v>838.01</c:v>
                </c:pt>
                <c:pt idx="839">
                  <c:v>839.01</c:v>
                </c:pt>
                <c:pt idx="840">
                  <c:v>840.00</c:v>
                </c:pt>
                <c:pt idx="841">
                  <c:v>841.01</c:v>
                </c:pt>
                <c:pt idx="842">
                  <c:v>842.01</c:v>
                </c:pt>
                <c:pt idx="843">
                  <c:v>843.00</c:v>
                </c:pt>
                <c:pt idx="844">
                  <c:v>844.00</c:v>
                </c:pt>
                <c:pt idx="845">
                  <c:v>845.01</c:v>
                </c:pt>
                <c:pt idx="846">
                  <c:v>846.01</c:v>
                </c:pt>
                <c:pt idx="847">
                  <c:v>847.00</c:v>
                </c:pt>
                <c:pt idx="848">
                  <c:v>848.01</c:v>
                </c:pt>
                <c:pt idx="849">
                  <c:v>849.01</c:v>
                </c:pt>
                <c:pt idx="850">
                  <c:v>850.01</c:v>
                </c:pt>
                <c:pt idx="851">
                  <c:v>851.00</c:v>
                </c:pt>
                <c:pt idx="852">
                  <c:v>852.01</c:v>
                </c:pt>
                <c:pt idx="853">
                  <c:v>853.01</c:v>
                </c:pt>
                <c:pt idx="854">
                  <c:v>854.00</c:v>
                </c:pt>
                <c:pt idx="855">
                  <c:v>855.00</c:v>
                </c:pt>
                <c:pt idx="856">
                  <c:v>856.01</c:v>
                </c:pt>
                <c:pt idx="857">
                  <c:v>857.01</c:v>
                </c:pt>
                <c:pt idx="858">
                  <c:v>858.00</c:v>
                </c:pt>
                <c:pt idx="859">
                  <c:v>859.01</c:v>
                </c:pt>
                <c:pt idx="860">
                  <c:v>860.01</c:v>
                </c:pt>
                <c:pt idx="861">
                  <c:v>861.01</c:v>
                </c:pt>
                <c:pt idx="862">
                  <c:v>862.00</c:v>
                </c:pt>
                <c:pt idx="863">
                  <c:v>863.01</c:v>
                </c:pt>
                <c:pt idx="864">
                  <c:v>864.01</c:v>
                </c:pt>
                <c:pt idx="865">
                  <c:v>865.00</c:v>
                </c:pt>
                <c:pt idx="866">
                  <c:v>866.00</c:v>
                </c:pt>
                <c:pt idx="867">
                  <c:v>867.01</c:v>
                </c:pt>
                <c:pt idx="868">
                  <c:v>868.01</c:v>
                </c:pt>
                <c:pt idx="869">
                  <c:v>869.00</c:v>
                </c:pt>
                <c:pt idx="870">
                  <c:v>870.01</c:v>
                </c:pt>
                <c:pt idx="871">
                  <c:v>871.01</c:v>
                </c:pt>
                <c:pt idx="872">
                  <c:v>872.01</c:v>
                </c:pt>
                <c:pt idx="873">
                  <c:v>873.00</c:v>
                </c:pt>
                <c:pt idx="874">
                  <c:v>874.01</c:v>
                </c:pt>
                <c:pt idx="875">
                  <c:v>875.01</c:v>
                </c:pt>
                <c:pt idx="876">
                  <c:v>876.00</c:v>
                </c:pt>
                <c:pt idx="877">
                  <c:v>877.00</c:v>
                </c:pt>
                <c:pt idx="878">
                  <c:v>878.01</c:v>
                </c:pt>
                <c:pt idx="879">
                  <c:v>879.01</c:v>
                </c:pt>
                <c:pt idx="880">
                  <c:v>880.00</c:v>
                </c:pt>
                <c:pt idx="881">
                  <c:v>881.01</c:v>
                </c:pt>
                <c:pt idx="882">
                  <c:v>882.01</c:v>
                </c:pt>
                <c:pt idx="883">
                  <c:v>883.00</c:v>
                </c:pt>
                <c:pt idx="884">
                  <c:v>884.00</c:v>
                </c:pt>
                <c:pt idx="885">
                  <c:v>885.01</c:v>
                </c:pt>
                <c:pt idx="886">
                  <c:v>886.01</c:v>
                </c:pt>
                <c:pt idx="887">
                  <c:v>887.00</c:v>
                </c:pt>
                <c:pt idx="888">
                  <c:v>888.01</c:v>
                </c:pt>
                <c:pt idx="889">
                  <c:v>889.01</c:v>
                </c:pt>
                <c:pt idx="890">
                  <c:v>890.01</c:v>
                </c:pt>
                <c:pt idx="891">
                  <c:v>891.00</c:v>
                </c:pt>
                <c:pt idx="892">
                  <c:v>892.01</c:v>
                </c:pt>
                <c:pt idx="893">
                  <c:v>893.01</c:v>
                </c:pt>
                <c:pt idx="894">
                  <c:v>894.00</c:v>
                </c:pt>
                <c:pt idx="895">
                  <c:v>895.00</c:v>
                </c:pt>
                <c:pt idx="896">
                  <c:v>896.01</c:v>
                </c:pt>
                <c:pt idx="897">
                  <c:v>897.01</c:v>
                </c:pt>
                <c:pt idx="898">
                  <c:v>898.00</c:v>
                </c:pt>
                <c:pt idx="899">
                  <c:v>899.01</c:v>
                </c:pt>
                <c:pt idx="900">
                  <c:v>900.01</c:v>
                </c:pt>
                <c:pt idx="901">
                  <c:v>901.01</c:v>
                </c:pt>
                <c:pt idx="902">
                  <c:v>902.00</c:v>
                </c:pt>
                <c:pt idx="903">
                  <c:v>903.01</c:v>
                </c:pt>
                <c:pt idx="904">
                  <c:v>904.01</c:v>
                </c:pt>
                <c:pt idx="905">
                  <c:v>905.00</c:v>
                </c:pt>
                <c:pt idx="906">
                  <c:v>906.00</c:v>
                </c:pt>
                <c:pt idx="907">
                  <c:v>907.01</c:v>
                </c:pt>
                <c:pt idx="908">
                  <c:v>908.01</c:v>
                </c:pt>
                <c:pt idx="909">
                  <c:v>909.00</c:v>
                </c:pt>
                <c:pt idx="910">
                  <c:v>910.01</c:v>
                </c:pt>
                <c:pt idx="911">
                  <c:v>911.01</c:v>
                </c:pt>
                <c:pt idx="912">
                  <c:v>912.01</c:v>
                </c:pt>
                <c:pt idx="913">
                  <c:v>913.00</c:v>
                </c:pt>
                <c:pt idx="914">
                  <c:v>914.01</c:v>
                </c:pt>
                <c:pt idx="915">
                  <c:v>915.01</c:v>
                </c:pt>
                <c:pt idx="916">
                  <c:v>916.00</c:v>
                </c:pt>
                <c:pt idx="917">
                  <c:v>917.01</c:v>
                </c:pt>
                <c:pt idx="918">
                  <c:v>918.01</c:v>
                </c:pt>
                <c:pt idx="919">
                  <c:v>919.01</c:v>
                </c:pt>
                <c:pt idx="920">
                  <c:v>920.00</c:v>
                </c:pt>
                <c:pt idx="921">
                  <c:v>921.01</c:v>
                </c:pt>
                <c:pt idx="922">
                  <c:v>922.01</c:v>
                </c:pt>
                <c:pt idx="923">
                  <c:v>923.00</c:v>
                </c:pt>
                <c:pt idx="924">
                  <c:v>924.00</c:v>
                </c:pt>
                <c:pt idx="925">
                  <c:v>925.01</c:v>
                </c:pt>
                <c:pt idx="926">
                  <c:v>926.01</c:v>
                </c:pt>
                <c:pt idx="927">
                  <c:v>927.00</c:v>
                </c:pt>
                <c:pt idx="928">
                  <c:v>928.01</c:v>
                </c:pt>
                <c:pt idx="929">
                  <c:v>929.01</c:v>
                </c:pt>
                <c:pt idx="930">
                  <c:v>930.01</c:v>
                </c:pt>
                <c:pt idx="931">
                  <c:v>931.00</c:v>
                </c:pt>
                <c:pt idx="932">
                  <c:v>932.01</c:v>
                </c:pt>
                <c:pt idx="933">
                  <c:v>933.01</c:v>
                </c:pt>
                <c:pt idx="934">
                  <c:v>934.00</c:v>
                </c:pt>
                <c:pt idx="935">
                  <c:v>935.01</c:v>
                </c:pt>
                <c:pt idx="936">
                  <c:v>936.01</c:v>
                </c:pt>
                <c:pt idx="937">
                  <c:v>937.01</c:v>
                </c:pt>
                <c:pt idx="938">
                  <c:v>938.00</c:v>
                </c:pt>
                <c:pt idx="939">
                  <c:v>939.01</c:v>
                </c:pt>
                <c:pt idx="940">
                  <c:v>940.01</c:v>
                </c:pt>
                <c:pt idx="941">
                  <c:v>941.01</c:v>
                </c:pt>
                <c:pt idx="942">
                  <c:v>942.00</c:v>
                </c:pt>
                <c:pt idx="943">
                  <c:v>943.01</c:v>
                </c:pt>
                <c:pt idx="944">
                  <c:v>944.01</c:v>
                </c:pt>
                <c:pt idx="945">
                  <c:v>945.00</c:v>
                </c:pt>
                <c:pt idx="946">
                  <c:v>946.00</c:v>
                </c:pt>
                <c:pt idx="947">
                  <c:v>947.01</c:v>
                </c:pt>
                <c:pt idx="948">
                  <c:v>948.01</c:v>
                </c:pt>
                <c:pt idx="949">
                  <c:v>949.00</c:v>
                </c:pt>
                <c:pt idx="950">
                  <c:v>950.01</c:v>
                </c:pt>
                <c:pt idx="951">
                  <c:v>951.01</c:v>
                </c:pt>
                <c:pt idx="952">
                  <c:v>952.01</c:v>
                </c:pt>
                <c:pt idx="953">
                  <c:v>953.00</c:v>
                </c:pt>
                <c:pt idx="954">
                  <c:v>954.01</c:v>
                </c:pt>
                <c:pt idx="955">
                  <c:v>955.01</c:v>
                </c:pt>
                <c:pt idx="956">
                  <c:v>956.00</c:v>
                </c:pt>
                <c:pt idx="957">
                  <c:v>957.01</c:v>
                </c:pt>
                <c:pt idx="958">
                  <c:v>958.01</c:v>
                </c:pt>
                <c:pt idx="959">
                  <c:v>959.01</c:v>
                </c:pt>
                <c:pt idx="960">
                  <c:v>960.00</c:v>
                </c:pt>
                <c:pt idx="961">
                  <c:v>961.01</c:v>
                </c:pt>
                <c:pt idx="962">
                  <c:v>962.01</c:v>
                </c:pt>
                <c:pt idx="963">
                  <c:v>963.00</c:v>
                </c:pt>
                <c:pt idx="964">
                  <c:v>964.00</c:v>
                </c:pt>
                <c:pt idx="965">
                  <c:v>965.01</c:v>
                </c:pt>
                <c:pt idx="966">
                  <c:v>966.01</c:v>
                </c:pt>
                <c:pt idx="967">
                  <c:v>967.00</c:v>
                </c:pt>
                <c:pt idx="968">
                  <c:v>968.01</c:v>
                </c:pt>
                <c:pt idx="969">
                  <c:v>969.01</c:v>
                </c:pt>
                <c:pt idx="970">
                  <c:v>970.01</c:v>
                </c:pt>
                <c:pt idx="971">
                  <c:v>971.00</c:v>
                </c:pt>
                <c:pt idx="972">
                  <c:v>972.01</c:v>
                </c:pt>
                <c:pt idx="973">
                  <c:v>973.01</c:v>
                </c:pt>
                <c:pt idx="974">
                  <c:v>974.00</c:v>
                </c:pt>
                <c:pt idx="975">
                  <c:v>975.00</c:v>
                </c:pt>
                <c:pt idx="976">
                  <c:v>976.01</c:v>
                </c:pt>
                <c:pt idx="977">
                  <c:v>977.01</c:v>
                </c:pt>
                <c:pt idx="978">
                  <c:v>978.00</c:v>
                </c:pt>
                <c:pt idx="979">
                  <c:v>979.01</c:v>
                </c:pt>
                <c:pt idx="980">
                  <c:v>980.01</c:v>
                </c:pt>
                <c:pt idx="981">
                  <c:v>981.01</c:v>
                </c:pt>
                <c:pt idx="982">
                  <c:v>982.00</c:v>
                </c:pt>
                <c:pt idx="983">
                  <c:v>983.01</c:v>
                </c:pt>
                <c:pt idx="984">
                  <c:v>984.01</c:v>
                </c:pt>
                <c:pt idx="985">
                  <c:v>985.00</c:v>
                </c:pt>
                <c:pt idx="986">
                  <c:v>986.00</c:v>
                </c:pt>
                <c:pt idx="987">
                  <c:v>987.01</c:v>
                </c:pt>
                <c:pt idx="988">
                  <c:v>988.01</c:v>
                </c:pt>
                <c:pt idx="989">
                  <c:v>989.00</c:v>
                </c:pt>
                <c:pt idx="990">
                  <c:v>990.01</c:v>
                </c:pt>
                <c:pt idx="991">
                  <c:v>991.01</c:v>
                </c:pt>
                <c:pt idx="992">
                  <c:v>992.01</c:v>
                </c:pt>
                <c:pt idx="993">
                  <c:v>993.00</c:v>
                </c:pt>
                <c:pt idx="994">
                  <c:v>994.01</c:v>
                </c:pt>
                <c:pt idx="995">
                  <c:v>995.01</c:v>
                </c:pt>
                <c:pt idx="996">
                  <c:v>996.00</c:v>
                </c:pt>
                <c:pt idx="997">
                  <c:v>997.01</c:v>
                </c:pt>
                <c:pt idx="998">
                  <c:v>998.01</c:v>
                </c:pt>
                <c:pt idx="999">
                  <c:v>999.01</c:v>
                </c:pt>
                <c:pt idx="1000">
                  <c:v>1,000.00</c:v>
                </c:pt>
                <c:pt idx="1001">
                  <c:v>1,001.01</c:v>
                </c:pt>
                <c:pt idx="1002">
                  <c:v>1,002.01</c:v>
                </c:pt>
                <c:pt idx="1003">
                  <c:v>1,003.00</c:v>
                </c:pt>
                <c:pt idx="1004">
                  <c:v>1,004.00</c:v>
                </c:pt>
                <c:pt idx="1005">
                  <c:v>1,005.01</c:v>
                </c:pt>
                <c:pt idx="1006">
                  <c:v>1,006.01</c:v>
                </c:pt>
                <c:pt idx="1007">
                  <c:v>1,007.00</c:v>
                </c:pt>
                <c:pt idx="1008">
                  <c:v>1,008.01</c:v>
                </c:pt>
                <c:pt idx="1009">
                  <c:v>1,009.01</c:v>
                </c:pt>
                <c:pt idx="1010">
                  <c:v>1,010.01</c:v>
                </c:pt>
                <c:pt idx="1011">
                  <c:v>1,011.00</c:v>
                </c:pt>
                <c:pt idx="1012">
                  <c:v>1,012.01</c:v>
                </c:pt>
                <c:pt idx="1013">
                  <c:v>1,013.01</c:v>
                </c:pt>
                <c:pt idx="1014">
                  <c:v>1,014.00</c:v>
                </c:pt>
                <c:pt idx="1015">
                  <c:v>1,015.00</c:v>
                </c:pt>
                <c:pt idx="1016">
                  <c:v>1,016.01</c:v>
                </c:pt>
                <c:pt idx="1017">
                  <c:v>1,017.01</c:v>
                </c:pt>
                <c:pt idx="1018">
                  <c:v>1,018.00</c:v>
                </c:pt>
                <c:pt idx="1019">
                  <c:v>1,019.01</c:v>
                </c:pt>
                <c:pt idx="1020">
                  <c:v>1,020.01</c:v>
                </c:pt>
                <c:pt idx="1021">
                  <c:v>1,021.01</c:v>
                </c:pt>
                <c:pt idx="1022">
                  <c:v>1,022.00</c:v>
                </c:pt>
                <c:pt idx="1023">
                  <c:v>1,023.01</c:v>
                </c:pt>
                <c:pt idx="1024">
                  <c:v>1,024.01</c:v>
                </c:pt>
                <c:pt idx="1025">
                  <c:v>1,025.00</c:v>
                </c:pt>
                <c:pt idx="1026">
                  <c:v>1,026.00</c:v>
                </c:pt>
                <c:pt idx="1027">
                  <c:v>1,027.01</c:v>
                </c:pt>
                <c:pt idx="1028">
                  <c:v>1,028.01</c:v>
                </c:pt>
                <c:pt idx="1029">
                  <c:v>1,029.00</c:v>
                </c:pt>
                <c:pt idx="1030">
                  <c:v>1,030.01</c:v>
                </c:pt>
                <c:pt idx="1031">
                  <c:v>1,031.01</c:v>
                </c:pt>
                <c:pt idx="1032">
                  <c:v>1,032.01</c:v>
                </c:pt>
                <c:pt idx="1033">
                  <c:v>1,033.00</c:v>
                </c:pt>
                <c:pt idx="1034">
                  <c:v>1,034.01</c:v>
                </c:pt>
                <c:pt idx="1035">
                  <c:v>1,035.01</c:v>
                </c:pt>
                <c:pt idx="1036">
                  <c:v>1,036.00</c:v>
                </c:pt>
                <c:pt idx="1037">
                  <c:v>1,037.00</c:v>
                </c:pt>
                <c:pt idx="1038">
                  <c:v>1,038.01</c:v>
                </c:pt>
                <c:pt idx="1039">
                  <c:v>1,039.01</c:v>
                </c:pt>
                <c:pt idx="1040">
                  <c:v>1,040.00</c:v>
                </c:pt>
                <c:pt idx="1041">
                  <c:v>1,041.01</c:v>
                </c:pt>
                <c:pt idx="1042">
                  <c:v>1,042.01</c:v>
                </c:pt>
                <c:pt idx="1043">
                  <c:v>1,043.01</c:v>
                </c:pt>
                <c:pt idx="1044">
                  <c:v>1,044.00</c:v>
                </c:pt>
                <c:pt idx="1045">
                  <c:v>1,045.01</c:v>
                </c:pt>
                <c:pt idx="1046">
                  <c:v>1,046.01</c:v>
                </c:pt>
                <c:pt idx="1047">
                  <c:v>1,047.00</c:v>
                </c:pt>
                <c:pt idx="1048">
                  <c:v>1,048.01</c:v>
                </c:pt>
                <c:pt idx="1049">
                  <c:v>1,049.01</c:v>
                </c:pt>
                <c:pt idx="1050">
                  <c:v>1,050.01</c:v>
                </c:pt>
                <c:pt idx="1051">
                  <c:v>1,051.00</c:v>
                </c:pt>
                <c:pt idx="1052">
                  <c:v>1,052.01</c:v>
                </c:pt>
                <c:pt idx="1053">
                  <c:v>1,053.01</c:v>
                </c:pt>
                <c:pt idx="1054">
                  <c:v>1,054.00</c:v>
                </c:pt>
                <c:pt idx="1055">
                  <c:v>1,055.00</c:v>
                </c:pt>
                <c:pt idx="1056">
                  <c:v>1,056.01</c:v>
                </c:pt>
                <c:pt idx="1057">
                  <c:v>1,057.01</c:v>
                </c:pt>
                <c:pt idx="1058">
                  <c:v>1,058.00</c:v>
                </c:pt>
                <c:pt idx="1059">
                  <c:v>1,059.01</c:v>
                </c:pt>
                <c:pt idx="1060">
                  <c:v>1,060.01</c:v>
                </c:pt>
                <c:pt idx="1061">
                  <c:v>1,061.01</c:v>
                </c:pt>
                <c:pt idx="1062">
                  <c:v>1,062.00</c:v>
                </c:pt>
                <c:pt idx="1063">
                  <c:v>1,063.01</c:v>
                </c:pt>
                <c:pt idx="1064">
                  <c:v>1,064.01</c:v>
                </c:pt>
                <c:pt idx="1065">
                  <c:v>1,065.00</c:v>
                </c:pt>
                <c:pt idx="1066">
                  <c:v>1,066.00</c:v>
                </c:pt>
                <c:pt idx="1067">
                  <c:v>1,067.01</c:v>
                </c:pt>
                <c:pt idx="1068">
                  <c:v>1,068.01</c:v>
                </c:pt>
                <c:pt idx="1069">
                  <c:v>1,069.00</c:v>
                </c:pt>
                <c:pt idx="1070">
                  <c:v>1,070.01</c:v>
                </c:pt>
                <c:pt idx="1071">
                  <c:v>1,071.01</c:v>
                </c:pt>
                <c:pt idx="1072">
                  <c:v>1,072.01</c:v>
                </c:pt>
                <c:pt idx="1073">
                  <c:v>1,073.00</c:v>
                </c:pt>
                <c:pt idx="1074">
                  <c:v>1,074.01</c:v>
                </c:pt>
                <c:pt idx="1075">
                  <c:v>1,075.01</c:v>
                </c:pt>
                <c:pt idx="1076">
                  <c:v>1,076.00</c:v>
                </c:pt>
                <c:pt idx="1077">
                  <c:v>1,077.00</c:v>
                </c:pt>
                <c:pt idx="1078">
                  <c:v>1,078.01</c:v>
                </c:pt>
                <c:pt idx="1079">
                  <c:v>1,079.01</c:v>
                </c:pt>
                <c:pt idx="1080">
                  <c:v>1,080.00</c:v>
                </c:pt>
                <c:pt idx="1081">
                  <c:v>1,081.01</c:v>
                </c:pt>
                <c:pt idx="1082">
                  <c:v>1,082.01</c:v>
                </c:pt>
                <c:pt idx="1083">
                  <c:v>1,083.01</c:v>
                </c:pt>
                <c:pt idx="1084">
                  <c:v>1,084.00</c:v>
                </c:pt>
                <c:pt idx="1085">
                  <c:v>1,085.01</c:v>
                </c:pt>
                <c:pt idx="1086">
                  <c:v>1,086.01</c:v>
                </c:pt>
                <c:pt idx="1087">
                  <c:v>1,087.00</c:v>
                </c:pt>
                <c:pt idx="1088">
                  <c:v>1,088.01</c:v>
                </c:pt>
                <c:pt idx="1089">
                  <c:v>1,089.01</c:v>
                </c:pt>
                <c:pt idx="1090">
                  <c:v>1,090.01</c:v>
                </c:pt>
                <c:pt idx="1091">
                  <c:v>1,091.00</c:v>
                </c:pt>
                <c:pt idx="1092">
                  <c:v>1,092.01</c:v>
                </c:pt>
                <c:pt idx="1093">
                  <c:v>1,093.01</c:v>
                </c:pt>
                <c:pt idx="1094">
                  <c:v>1,094.00</c:v>
                </c:pt>
                <c:pt idx="1095">
                  <c:v>1,095.00</c:v>
                </c:pt>
                <c:pt idx="1096">
                  <c:v>1,096.01</c:v>
                </c:pt>
                <c:pt idx="1097">
                  <c:v>1,097.01</c:v>
                </c:pt>
                <c:pt idx="1098">
                  <c:v>1,098.00</c:v>
                </c:pt>
                <c:pt idx="1099">
                  <c:v>1,099.01</c:v>
                </c:pt>
                <c:pt idx="1100">
                  <c:v>1,100.01</c:v>
                </c:pt>
                <c:pt idx="1101">
                  <c:v>1,101.01</c:v>
                </c:pt>
                <c:pt idx="1102">
                  <c:v>1,102.00</c:v>
                </c:pt>
                <c:pt idx="1103">
                  <c:v>1,103.01</c:v>
                </c:pt>
                <c:pt idx="1104">
                  <c:v>1,104.01</c:v>
                </c:pt>
                <c:pt idx="1105">
                  <c:v>1,105.00</c:v>
                </c:pt>
                <c:pt idx="1106">
                  <c:v>1,106.00</c:v>
                </c:pt>
                <c:pt idx="1107">
                  <c:v>1,107.01</c:v>
                </c:pt>
                <c:pt idx="1108">
                  <c:v>1,108.01</c:v>
                </c:pt>
                <c:pt idx="1109">
                  <c:v>1,109.00</c:v>
                </c:pt>
                <c:pt idx="1110">
                  <c:v>1,110.01</c:v>
                </c:pt>
                <c:pt idx="1111">
                  <c:v>1,111.01</c:v>
                </c:pt>
                <c:pt idx="1112">
                  <c:v>1,112.01</c:v>
                </c:pt>
                <c:pt idx="1113">
                  <c:v>1,113.00</c:v>
                </c:pt>
                <c:pt idx="1114">
                  <c:v>1,114.01</c:v>
                </c:pt>
                <c:pt idx="1115">
                  <c:v>1,115.01</c:v>
                </c:pt>
                <c:pt idx="1116">
                  <c:v>1,116.00</c:v>
                </c:pt>
                <c:pt idx="1117">
                  <c:v>1,117.00</c:v>
                </c:pt>
                <c:pt idx="1118">
                  <c:v>1,118.01</c:v>
                </c:pt>
                <c:pt idx="1119">
                  <c:v>1,119.01</c:v>
                </c:pt>
                <c:pt idx="1120">
                  <c:v>1,120.00</c:v>
                </c:pt>
                <c:pt idx="1121">
                  <c:v>1,121.01</c:v>
                </c:pt>
                <c:pt idx="1122">
                  <c:v>1,122.01</c:v>
                </c:pt>
                <c:pt idx="1123">
                  <c:v>1,123.01</c:v>
                </c:pt>
                <c:pt idx="1124">
                  <c:v>1,124.00</c:v>
                </c:pt>
                <c:pt idx="1125">
                  <c:v>1,125.01</c:v>
                </c:pt>
                <c:pt idx="1126">
                  <c:v>1,126.01</c:v>
                </c:pt>
                <c:pt idx="1127">
                  <c:v>1,127.00</c:v>
                </c:pt>
                <c:pt idx="1128">
                  <c:v>1,128.01</c:v>
                </c:pt>
                <c:pt idx="1129">
                  <c:v>1,129.01</c:v>
                </c:pt>
                <c:pt idx="1130">
                  <c:v>1,130.01</c:v>
                </c:pt>
                <c:pt idx="1131">
                  <c:v>1,131.00</c:v>
                </c:pt>
                <c:pt idx="1132">
                  <c:v>1,132.01</c:v>
                </c:pt>
                <c:pt idx="1133">
                  <c:v>1,133.01</c:v>
                </c:pt>
                <c:pt idx="1134">
                  <c:v>1,134.00</c:v>
                </c:pt>
                <c:pt idx="1135">
                  <c:v>1,135.00</c:v>
                </c:pt>
                <c:pt idx="1136">
                  <c:v>1,136.01</c:v>
                </c:pt>
                <c:pt idx="1137">
                  <c:v>1,137.01</c:v>
                </c:pt>
                <c:pt idx="1138">
                  <c:v>1,138.00</c:v>
                </c:pt>
                <c:pt idx="1139">
                  <c:v>1,139.01</c:v>
                </c:pt>
                <c:pt idx="1140">
                  <c:v>1,140.01</c:v>
                </c:pt>
                <c:pt idx="1141">
                  <c:v>1,141.01</c:v>
                </c:pt>
                <c:pt idx="1142">
                  <c:v>1,142.00</c:v>
                </c:pt>
                <c:pt idx="1143">
                  <c:v>1,143.01</c:v>
                </c:pt>
                <c:pt idx="1144">
                  <c:v>1,144.01</c:v>
                </c:pt>
                <c:pt idx="1145">
                  <c:v>1,145.00</c:v>
                </c:pt>
                <c:pt idx="1146">
                  <c:v>1,146.00</c:v>
                </c:pt>
                <c:pt idx="1147">
                  <c:v>1,147.01</c:v>
                </c:pt>
                <c:pt idx="1148">
                  <c:v>1,148.01</c:v>
                </c:pt>
                <c:pt idx="1149">
                  <c:v>1,149.00</c:v>
                </c:pt>
                <c:pt idx="1150">
                  <c:v>1,150.01</c:v>
                </c:pt>
                <c:pt idx="1151">
                  <c:v>1,151.01</c:v>
                </c:pt>
                <c:pt idx="1152">
                  <c:v>1,152.01</c:v>
                </c:pt>
                <c:pt idx="1153">
                  <c:v>1,153.00</c:v>
                </c:pt>
                <c:pt idx="1154">
                  <c:v>1,154.01</c:v>
                </c:pt>
                <c:pt idx="1155">
                  <c:v>1,155.01</c:v>
                </c:pt>
                <c:pt idx="1156">
                  <c:v>1,156.00</c:v>
                </c:pt>
                <c:pt idx="1157">
                  <c:v>1,157.00</c:v>
                </c:pt>
                <c:pt idx="1158">
                  <c:v>1,158.01</c:v>
                </c:pt>
                <c:pt idx="1159">
                  <c:v>1,159.01</c:v>
                </c:pt>
                <c:pt idx="1160">
                  <c:v>1,160.00</c:v>
                </c:pt>
                <c:pt idx="1161">
                  <c:v>1,161.01</c:v>
                </c:pt>
                <c:pt idx="1162">
                  <c:v>1,162.01</c:v>
                </c:pt>
                <c:pt idx="1163">
                  <c:v>1,163.01</c:v>
                </c:pt>
                <c:pt idx="1164">
                  <c:v>1,164.00</c:v>
                </c:pt>
                <c:pt idx="1165">
                  <c:v>1,165.01</c:v>
                </c:pt>
                <c:pt idx="1166">
                  <c:v>1,166.01</c:v>
                </c:pt>
                <c:pt idx="1167">
                  <c:v>1,167.00</c:v>
                </c:pt>
                <c:pt idx="1168">
                  <c:v>1,168.01</c:v>
                </c:pt>
                <c:pt idx="1169">
                  <c:v>1,169.01</c:v>
                </c:pt>
                <c:pt idx="1170">
                  <c:v>1,170.01</c:v>
                </c:pt>
                <c:pt idx="1171">
                  <c:v>1,171.00</c:v>
                </c:pt>
                <c:pt idx="1172">
                  <c:v>1,172.01</c:v>
                </c:pt>
                <c:pt idx="1173">
                  <c:v>1,173.01</c:v>
                </c:pt>
                <c:pt idx="1174">
                  <c:v>1,174.00</c:v>
                </c:pt>
                <c:pt idx="1175">
                  <c:v>1,175.00</c:v>
                </c:pt>
                <c:pt idx="1176">
                  <c:v>1,176.01</c:v>
                </c:pt>
                <c:pt idx="1177">
                  <c:v>1,177.01</c:v>
                </c:pt>
                <c:pt idx="1178">
                  <c:v>1,178.00</c:v>
                </c:pt>
                <c:pt idx="1179">
                  <c:v>1,179.01</c:v>
                </c:pt>
                <c:pt idx="1180">
                  <c:v>1,180.01</c:v>
                </c:pt>
                <c:pt idx="1181">
                  <c:v>1,181.01</c:v>
                </c:pt>
                <c:pt idx="1182">
                  <c:v>1,182.00</c:v>
                </c:pt>
                <c:pt idx="1183">
                  <c:v>1,183.01</c:v>
                </c:pt>
                <c:pt idx="1184">
                  <c:v>1,184.01</c:v>
                </c:pt>
                <c:pt idx="1185">
                  <c:v>1,185.00</c:v>
                </c:pt>
                <c:pt idx="1186">
                  <c:v>1,186.00</c:v>
                </c:pt>
                <c:pt idx="1187">
                  <c:v>1,187.01</c:v>
                </c:pt>
                <c:pt idx="1188">
                  <c:v>1,188.01</c:v>
                </c:pt>
                <c:pt idx="1189">
                  <c:v>1,189.00</c:v>
                </c:pt>
                <c:pt idx="1190">
                  <c:v>1,190.01</c:v>
                </c:pt>
                <c:pt idx="1191">
                  <c:v>1,191.01</c:v>
                </c:pt>
                <c:pt idx="1192">
                  <c:v>1,192.01</c:v>
                </c:pt>
                <c:pt idx="1193">
                  <c:v>1,193.00</c:v>
                </c:pt>
                <c:pt idx="1194">
                  <c:v>1,194.01</c:v>
                </c:pt>
                <c:pt idx="1195">
                  <c:v>1,195.01</c:v>
                </c:pt>
                <c:pt idx="1196">
                  <c:v>1,196.00</c:v>
                </c:pt>
                <c:pt idx="1197">
                  <c:v>1,197.00</c:v>
                </c:pt>
                <c:pt idx="1198">
                  <c:v>1,198.01</c:v>
                </c:pt>
                <c:pt idx="1199">
                  <c:v>1,199.01</c:v>
                </c:pt>
                <c:pt idx="1200">
                  <c:v>1,200.00</c:v>
                </c:pt>
                <c:pt idx="1201">
                  <c:v>1,201.01</c:v>
                </c:pt>
                <c:pt idx="1202">
                  <c:v>1,202.01</c:v>
                </c:pt>
                <c:pt idx="1203">
                  <c:v>1,203.00</c:v>
                </c:pt>
                <c:pt idx="1204">
                  <c:v>1,204.00</c:v>
                </c:pt>
                <c:pt idx="1205">
                  <c:v>1,205.01</c:v>
                </c:pt>
                <c:pt idx="1206">
                  <c:v>1,206.01</c:v>
                </c:pt>
                <c:pt idx="1207">
                  <c:v>1,207.00</c:v>
                </c:pt>
                <c:pt idx="1208">
                  <c:v>1,208.01</c:v>
                </c:pt>
                <c:pt idx="1209">
                  <c:v>1,209.01</c:v>
                </c:pt>
                <c:pt idx="1210">
                  <c:v>1,210.01</c:v>
                </c:pt>
                <c:pt idx="1211">
                  <c:v>1,211.00</c:v>
                </c:pt>
                <c:pt idx="1212">
                  <c:v>1,212.01</c:v>
                </c:pt>
                <c:pt idx="1213">
                  <c:v>1,213.01</c:v>
                </c:pt>
                <c:pt idx="1214">
                  <c:v>1,214.00</c:v>
                </c:pt>
                <c:pt idx="1215">
                  <c:v>1,215.00</c:v>
                </c:pt>
                <c:pt idx="1216">
                  <c:v>1,216.01</c:v>
                </c:pt>
                <c:pt idx="1217">
                  <c:v>1,217.01</c:v>
                </c:pt>
                <c:pt idx="1218">
                  <c:v>1,218.00</c:v>
                </c:pt>
                <c:pt idx="1219">
                  <c:v>1,219.01</c:v>
                </c:pt>
                <c:pt idx="1220">
                  <c:v>1,220.01</c:v>
                </c:pt>
                <c:pt idx="1221">
                  <c:v>1,221.01</c:v>
                </c:pt>
                <c:pt idx="1222">
                  <c:v>1,222.00</c:v>
                </c:pt>
                <c:pt idx="1223">
                  <c:v>1,223.01</c:v>
                </c:pt>
                <c:pt idx="1224">
                  <c:v>1,224.01</c:v>
                </c:pt>
                <c:pt idx="1225">
                  <c:v>1,225.00</c:v>
                </c:pt>
                <c:pt idx="1226">
                  <c:v>1,226.00</c:v>
                </c:pt>
                <c:pt idx="1227">
                  <c:v>1,227.01</c:v>
                </c:pt>
                <c:pt idx="1228">
                  <c:v>1,228.01</c:v>
                </c:pt>
                <c:pt idx="1229">
                  <c:v>1,229.00</c:v>
                </c:pt>
                <c:pt idx="1230">
                  <c:v>1,230.01</c:v>
                </c:pt>
                <c:pt idx="1231">
                  <c:v>1,231.01</c:v>
                </c:pt>
                <c:pt idx="1232">
                  <c:v>1,232.01</c:v>
                </c:pt>
                <c:pt idx="1233">
                  <c:v>1,233.00</c:v>
                </c:pt>
                <c:pt idx="1234">
                  <c:v>1,234.01</c:v>
                </c:pt>
                <c:pt idx="1235">
                  <c:v>1,235.01</c:v>
                </c:pt>
                <c:pt idx="1236">
                  <c:v>1,236.00</c:v>
                </c:pt>
                <c:pt idx="1237">
                  <c:v>1,237.00</c:v>
                </c:pt>
                <c:pt idx="1238">
                  <c:v>1,238.01</c:v>
                </c:pt>
                <c:pt idx="1239">
                  <c:v>1,239.01</c:v>
                </c:pt>
                <c:pt idx="1240">
                  <c:v>1,240.00</c:v>
                </c:pt>
                <c:pt idx="1241">
                  <c:v>1,241.01</c:v>
                </c:pt>
                <c:pt idx="1242">
                  <c:v>1,242.01</c:v>
                </c:pt>
                <c:pt idx="1243">
                  <c:v>1,243.01</c:v>
                </c:pt>
                <c:pt idx="1244">
                  <c:v>1,244.00</c:v>
                </c:pt>
                <c:pt idx="1245">
                  <c:v>1,245.01</c:v>
                </c:pt>
                <c:pt idx="1246">
                  <c:v>1,246.01</c:v>
                </c:pt>
                <c:pt idx="1247">
                  <c:v>1,247.00</c:v>
                </c:pt>
                <c:pt idx="1248">
                  <c:v>1,248.00</c:v>
                </c:pt>
                <c:pt idx="1249">
                  <c:v>1,249.01</c:v>
                </c:pt>
                <c:pt idx="1250">
                  <c:v>1,250.01</c:v>
                </c:pt>
                <c:pt idx="1251">
                  <c:v>1,251.00</c:v>
                </c:pt>
                <c:pt idx="1252">
                  <c:v>1,252.01</c:v>
                </c:pt>
                <c:pt idx="1253">
                  <c:v>1,253.01</c:v>
                </c:pt>
                <c:pt idx="1254">
                  <c:v>1,254.01</c:v>
                </c:pt>
                <c:pt idx="1255">
                  <c:v>1,255.00</c:v>
                </c:pt>
                <c:pt idx="1256">
                  <c:v>1,256.01</c:v>
                </c:pt>
                <c:pt idx="1257">
                  <c:v>1,257.01</c:v>
                </c:pt>
                <c:pt idx="1258">
                  <c:v>1,258.00</c:v>
                </c:pt>
                <c:pt idx="1259">
                  <c:v>1,259.00</c:v>
                </c:pt>
                <c:pt idx="1260">
                  <c:v>1,260.01</c:v>
                </c:pt>
                <c:pt idx="1261">
                  <c:v>1,261.01</c:v>
                </c:pt>
                <c:pt idx="1262">
                  <c:v>1,262.00</c:v>
                </c:pt>
                <c:pt idx="1263">
                  <c:v>1,263.01</c:v>
                </c:pt>
                <c:pt idx="1264">
                  <c:v>1,264.01</c:v>
                </c:pt>
                <c:pt idx="1265">
                  <c:v>1,265.01</c:v>
                </c:pt>
                <c:pt idx="1266">
                  <c:v>1,266.00</c:v>
                </c:pt>
                <c:pt idx="1267">
                  <c:v>1,267.01</c:v>
                </c:pt>
                <c:pt idx="1268">
                  <c:v>1,268.01</c:v>
                </c:pt>
                <c:pt idx="1269">
                  <c:v>1,269.00</c:v>
                </c:pt>
                <c:pt idx="1270">
                  <c:v>1,270.00</c:v>
                </c:pt>
                <c:pt idx="1271">
                  <c:v>1,271.01</c:v>
                </c:pt>
                <c:pt idx="1272">
                  <c:v>1,272.01</c:v>
                </c:pt>
                <c:pt idx="1273">
                  <c:v>1,273.00</c:v>
                </c:pt>
                <c:pt idx="1274">
                  <c:v>1,274.01</c:v>
                </c:pt>
                <c:pt idx="1275">
                  <c:v>1,275.01</c:v>
                </c:pt>
                <c:pt idx="1276">
                  <c:v>1,276.00</c:v>
                </c:pt>
                <c:pt idx="1277">
                  <c:v>1,277.00</c:v>
                </c:pt>
                <c:pt idx="1278">
                  <c:v>1,278.01</c:v>
                </c:pt>
                <c:pt idx="1279">
                  <c:v>1,279.01</c:v>
                </c:pt>
                <c:pt idx="1280">
                  <c:v>1,280.00</c:v>
                </c:pt>
                <c:pt idx="1281">
                  <c:v>1,281.01</c:v>
                </c:pt>
                <c:pt idx="1282">
                  <c:v>1,282.01</c:v>
                </c:pt>
                <c:pt idx="1283">
                  <c:v>1,283.01</c:v>
                </c:pt>
                <c:pt idx="1284">
                  <c:v>1,284.00</c:v>
                </c:pt>
                <c:pt idx="1285">
                  <c:v>1,285.01</c:v>
                </c:pt>
                <c:pt idx="1286">
                  <c:v>1,286.01</c:v>
                </c:pt>
                <c:pt idx="1287">
                  <c:v>1,287.00</c:v>
                </c:pt>
                <c:pt idx="1288">
                  <c:v>1,288.00</c:v>
                </c:pt>
                <c:pt idx="1289">
                  <c:v>1,289.01</c:v>
                </c:pt>
                <c:pt idx="1290">
                  <c:v>1,290.01</c:v>
                </c:pt>
                <c:pt idx="1291">
                  <c:v>1,291.00</c:v>
                </c:pt>
                <c:pt idx="1292">
                  <c:v>1,292.01</c:v>
                </c:pt>
                <c:pt idx="1293">
                  <c:v>1,293.01</c:v>
                </c:pt>
                <c:pt idx="1294">
                  <c:v>1,294.01</c:v>
                </c:pt>
                <c:pt idx="1295">
                  <c:v>1,295.00</c:v>
                </c:pt>
                <c:pt idx="1296">
                  <c:v>1,296.01</c:v>
                </c:pt>
                <c:pt idx="1297">
                  <c:v>1,297.01</c:v>
                </c:pt>
                <c:pt idx="1298">
                  <c:v>1,298.00</c:v>
                </c:pt>
                <c:pt idx="1299">
                  <c:v>1,299.00</c:v>
                </c:pt>
                <c:pt idx="1300">
                  <c:v>1,300.01</c:v>
                </c:pt>
                <c:pt idx="1301">
                  <c:v>1,301.01</c:v>
                </c:pt>
                <c:pt idx="1302">
                  <c:v>1,302.00</c:v>
                </c:pt>
                <c:pt idx="1303">
                  <c:v>1,303.01</c:v>
                </c:pt>
                <c:pt idx="1304">
                  <c:v>1,304.01</c:v>
                </c:pt>
                <c:pt idx="1305">
                  <c:v>1,305.01</c:v>
                </c:pt>
                <c:pt idx="1306">
                  <c:v>1,306.00</c:v>
                </c:pt>
                <c:pt idx="1307">
                  <c:v>1,307.01</c:v>
                </c:pt>
                <c:pt idx="1308">
                  <c:v>1,308.01</c:v>
                </c:pt>
                <c:pt idx="1309">
                  <c:v>1,309.00</c:v>
                </c:pt>
                <c:pt idx="1310">
                  <c:v>1,310.00</c:v>
                </c:pt>
                <c:pt idx="1311">
                  <c:v>1,311.01</c:v>
                </c:pt>
                <c:pt idx="1312">
                  <c:v>1,312.01</c:v>
                </c:pt>
                <c:pt idx="1313">
                  <c:v>1,313.00</c:v>
                </c:pt>
                <c:pt idx="1314">
                  <c:v>1,314.01</c:v>
                </c:pt>
                <c:pt idx="1315">
                  <c:v>1,315.01</c:v>
                </c:pt>
                <c:pt idx="1316">
                  <c:v>1,316.01</c:v>
                </c:pt>
                <c:pt idx="1317">
                  <c:v>1,317.00</c:v>
                </c:pt>
                <c:pt idx="1318">
                  <c:v>1,318.01</c:v>
                </c:pt>
                <c:pt idx="1319">
                  <c:v>1,319.01</c:v>
                </c:pt>
                <c:pt idx="1320">
                  <c:v>1,320.00</c:v>
                </c:pt>
                <c:pt idx="1321">
                  <c:v>1,321.00</c:v>
                </c:pt>
                <c:pt idx="1322">
                  <c:v>1,322.01</c:v>
                </c:pt>
                <c:pt idx="1323">
                  <c:v>1,323.01</c:v>
                </c:pt>
                <c:pt idx="1324">
                  <c:v>1,324.00</c:v>
                </c:pt>
                <c:pt idx="1325">
                  <c:v>1,325.01</c:v>
                </c:pt>
                <c:pt idx="1326">
                  <c:v>1,326.01</c:v>
                </c:pt>
                <c:pt idx="1327">
                  <c:v>1,327.01</c:v>
                </c:pt>
                <c:pt idx="1328">
                  <c:v>1,328.00</c:v>
                </c:pt>
                <c:pt idx="1329">
                  <c:v>1,329.01</c:v>
                </c:pt>
                <c:pt idx="1330">
                  <c:v>1,330.01</c:v>
                </c:pt>
                <c:pt idx="1331">
                  <c:v>1,331.00</c:v>
                </c:pt>
                <c:pt idx="1332">
                  <c:v>1,332.00</c:v>
                </c:pt>
                <c:pt idx="1333">
                  <c:v>1,333.01</c:v>
                </c:pt>
                <c:pt idx="1334">
                  <c:v>1,334.01</c:v>
                </c:pt>
                <c:pt idx="1335">
                  <c:v>1,335.00</c:v>
                </c:pt>
                <c:pt idx="1336">
                  <c:v>1,336.01</c:v>
                </c:pt>
                <c:pt idx="1337">
                  <c:v>1,337.01</c:v>
                </c:pt>
                <c:pt idx="1338">
                  <c:v>1,338.01</c:v>
                </c:pt>
                <c:pt idx="1339">
                  <c:v>1,339.00</c:v>
                </c:pt>
                <c:pt idx="1340">
                  <c:v>1,340.01</c:v>
                </c:pt>
                <c:pt idx="1341">
                  <c:v>1,341.01</c:v>
                </c:pt>
                <c:pt idx="1342">
                  <c:v>1,342.00</c:v>
                </c:pt>
                <c:pt idx="1343">
                  <c:v>1,343.00</c:v>
                </c:pt>
                <c:pt idx="1344">
                  <c:v>1,344.01</c:v>
                </c:pt>
                <c:pt idx="1345">
                  <c:v>1,345.01</c:v>
                </c:pt>
                <c:pt idx="1346">
                  <c:v>1,346.00</c:v>
                </c:pt>
                <c:pt idx="1347">
                  <c:v>1,347.01</c:v>
                </c:pt>
                <c:pt idx="1348">
                  <c:v>1,348.01</c:v>
                </c:pt>
                <c:pt idx="1349">
                  <c:v>1,349.00</c:v>
                </c:pt>
                <c:pt idx="1350">
                  <c:v>1,350.00</c:v>
                </c:pt>
                <c:pt idx="1351">
                  <c:v>1,351.01</c:v>
                </c:pt>
                <c:pt idx="1352">
                  <c:v>1,352.01</c:v>
                </c:pt>
                <c:pt idx="1353">
                  <c:v>1,353.00</c:v>
                </c:pt>
                <c:pt idx="1354">
                  <c:v>1,354.01</c:v>
                </c:pt>
                <c:pt idx="1355">
                  <c:v>1,355.01</c:v>
                </c:pt>
                <c:pt idx="1356">
                  <c:v>1,356.01</c:v>
                </c:pt>
                <c:pt idx="1357">
                  <c:v>1,357.00</c:v>
                </c:pt>
                <c:pt idx="1358">
                  <c:v>1,358.01</c:v>
                </c:pt>
                <c:pt idx="1359">
                  <c:v>1,359.01</c:v>
                </c:pt>
                <c:pt idx="1360">
                  <c:v>1,360.00</c:v>
                </c:pt>
                <c:pt idx="1361">
                  <c:v>1,361.00</c:v>
                </c:pt>
                <c:pt idx="1362">
                  <c:v>1,362.01</c:v>
                </c:pt>
                <c:pt idx="1363">
                  <c:v>1,363.01</c:v>
                </c:pt>
                <c:pt idx="1364">
                  <c:v>1,364.00</c:v>
                </c:pt>
                <c:pt idx="1365">
                  <c:v>1,365.01</c:v>
                </c:pt>
                <c:pt idx="1366">
                  <c:v>1,366.01</c:v>
                </c:pt>
                <c:pt idx="1367">
                  <c:v>1,367.01</c:v>
                </c:pt>
                <c:pt idx="1368">
                  <c:v>1,368.00</c:v>
                </c:pt>
                <c:pt idx="1369">
                  <c:v>1,369.01</c:v>
                </c:pt>
                <c:pt idx="1370">
                  <c:v>1,370.01</c:v>
                </c:pt>
                <c:pt idx="1371">
                  <c:v>1,371.00</c:v>
                </c:pt>
                <c:pt idx="1372">
                  <c:v>1,372.00</c:v>
                </c:pt>
                <c:pt idx="1373">
                  <c:v>1,373.01</c:v>
                </c:pt>
                <c:pt idx="1374">
                  <c:v>1,374.01</c:v>
                </c:pt>
                <c:pt idx="1375">
                  <c:v>1,375.00</c:v>
                </c:pt>
                <c:pt idx="1376">
                  <c:v>1,376.01</c:v>
                </c:pt>
                <c:pt idx="1377">
                  <c:v>1,377.01</c:v>
                </c:pt>
                <c:pt idx="1378">
                  <c:v>1,378.01</c:v>
                </c:pt>
                <c:pt idx="1379">
                  <c:v>1,379.00</c:v>
                </c:pt>
                <c:pt idx="1380">
                  <c:v>1,380.01</c:v>
                </c:pt>
                <c:pt idx="1381">
                  <c:v>1,381.01</c:v>
                </c:pt>
                <c:pt idx="1382">
                  <c:v>1,382.00</c:v>
                </c:pt>
                <c:pt idx="1383">
                  <c:v>1,383.00</c:v>
                </c:pt>
                <c:pt idx="1384">
                  <c:v>1,384.01</c:v>
                </c:pt>
                <c:pt idx="1385">
                  <c:v>1,385.01</c:v>
                </c:pt>
                <c:pt idx="1386">
                  <c:v>1,386.00</c:v>
                </c:pt>
                <c:pt idx="1387">
                  <c:v>1,387.01</c:v>
                </c:pt>
                <c:pt idx="1388">
                  <c:v>1,388.01</c:v>
                </c:pt>
                <c:pt idx="1389">
                  <c:v>1,389.01</c:v>
                </c:pt>
                <c:pt idx="1390">
                  <c:v>1,390.00</c:v>
                </c:pt>
                <c:pt idx="1391">
                  <c:v>1,391.01</c:v>
                </c:pt>
                <c:pt idx="1392">
                  <c:v>1,392.01</c:v>
                </c:pt>
                <c:pt idx="1393">
                  <c:v>1,393.00</c:v>
                </c:pt>
                <c:pt idx="1394">
                  <c:v>1,394.00</c:v>
                </c:pt>
                <c:pt idx="1395">
                  <c:v>1,395.01</c:v>
                </c:pt>
                <c:pt idx="1396">
                  <c:v>1,396.01</c:v>
                </c:pt>
                <c:pt idx="1397">
                  <c:v>1,397.00</c:v>
                </c:pt>
                <c:pt idx="1398">
                  <c:v>1,398.01</c:v>
                </c:pt>
                <c:pt idx="1399">
                  <c:v>1,399.01</c:v>
                </c:pt>
                <c:pt idx="1400">
                  <c:v>1,400.01</c:v>
                </c:pt>
                <c:pt idx="1401">
                  <c:v>1,401.00</c:v>
                </c:pt>
                <c:pt idx="1402">
                  <c:v>1,402.01</c:v>
                </c:pt>
                <c:pt idx="1403">
                  <c:v>1,403.01</c:v>
                </c:pt>
                <c:pt idx="1404">
                  <c:v>1,404.00</c:v>
                </c:pt>
                <c:pt idx="1405">
                  <c:v>1,405.01</c:v>
                </c:pt>
                <c:pt idx="1406">
                  <c:v>1,406.01</c:v>
                </c:pt>
                <c:pt idx="1407">
                  <c:v>1,407.01</c:v>
                </c:pt>
                <c:pt idx="1408">
                  <c:v>1,408.00</c:v>
                </c:pt>
                <c:pt idx="1409">
                  <c:v>1,409.01</c:v>
                </c:pt>
                <c:pt idx="1410">
                  <c:v>1,410.01</c:v>
                </c:pt>
                <c:pt idx="1411">
                  <c:v>1,411.00</c:v>
                </c:pt>
                <c:pt idx="1412">
                  <c:v>1,412.00</c:v>
                </c:pt>
                <c:pt idx="1413">
                  <c:v>1,413.01</c:v>
                </c:pt>
                <c:pt idx="1414">
                  <c:v>1,414.01</c:v>
                </c:pt>
                <c:pt idx="1415">
                  <c:v>1,415.00</c:v>
                </c:pt>
                <c:pt idx="1416">
                  <c:v>1,416.01</c:v>
                </c:pt>
                <c:pt idx="1417">
                  <c:v>1,417.01</c:v>
                </c:pt>
                <c:pt idx="1418">
                  <c:v>1,418.01</c:v>
                </c:pt>
                <c:pt idx="1419">
                  <c:v>1,419.00</c:v>
                </c:pt>
                <c:pt idx="1420">
                  <c:v>1,420.01</c:v>
                </c:pt>
                <c:pt idx="1421">
                  <c:v>1,421.01</c:v>
                </c:pt>
                <c:pt idx="1422">
                  <c:v>1,422.00</c:v>
                </c:pt>
                <c:pt idx="1423">
                  <c:v>1,423.00</c:v>
                </c:pt>
                <c:pt idx="1424">
                  <c:v>1,424.01</c:v>
                </c:pt>
                <c:pt idx="1425">
                  <c:v>1,425.01</c:v>
                </c:pt>
                <c:pt idx="1426">
                  <c:v>1,426.00</c:v>
                </c:pt>
                <c:pt idx="1427">
                  <c:v>1,427.01</c:v>
                </c:pt>
                <c:pt idx="1428">
                  <c:v>1,428.01</c:v>
                </c:pt>
                <c:pt idx="1429">
                  <c:v>1,429.01</c:v>
                </c:pt>
                <c:pt idx="1430">
                  <c:v>1,430.00</c:v>
                </c:pt>
                <c:pt idx="1431">
                  <c:v>1,431.01</c:v>
                </c:pt>
                <c:pt idx="1432">
                  <c:v>1,432.01</c:v>
                </c:pt>
                <c:pt idx="1433">
                  <c:v>1,433.00</c:v>
                </c:pt>
                <c:pt idx="1434">
                  <c:v>1,434.00</c:v>
                </c:pt>
                <c:pt idx="1435">
                  <c:v>1,435.01</c:v>
                </c:pt>
                <c:pt idx="1436">
                  <c:v>1,436.01</c:v>
                </c:pt>
                <c:pt idx="1437">
                  <c:v>1,437.00</c:v>
                </c:pt>
                <c:pt idx="1438">
                  <c:v>1,438.01</c:v>
                </c:pt>
                <c:pt idx="1439">
                  <c:v>1,439.01</c:v>
                </c:pt>
                <c:pt idx="1440">
                  <c:v>1,440.01</c:v>
                </c:pt>
                <c:pt idx="1441">
                  <c:v>1,441.00</c:v>
                </c:pt>
                <c:pt idx="1442">
                  <c:v>1,442.01</c:v>
                </c:pt>
                <c:pt idx="1443">
                  <c:v>1,443.01</c:v>
                </c:pt>
                <c:pt idx="1444">
                  <c:v>1,444.00</c:v>
                </c:pt>
                <c:pt idx="1445">
                  <c:v>1,445.00</c:v>
                </c:pt>
                <c:pt idx="1446">
                  <c:v>1,446.01</c:v>
                </c:pt>
                <c:pt idx="1447">
                  <c:v>1,447.01</c:v>
                </c:pt>
                <c:pt idx="1448">
                  <c:v>1,448.00</c:v>
                </c:pt>
                <c:pt idx="1449">
                  <c:v>1,449.01</c:v>
                </c:pt>
                <c:pt idx="1450">
                  <c:v>1,450.01</c:v>
                </c:pt>
                <c:pt idx="1451">
                  <c:v>1,451.01</c:v>
                </c:pt>
                <c:pt idx="1452">
                  <c:v>1,452.00</c:v>
                </c:pt>
                <c:pt idx="1453">
                  <c:v>1,453.01</c:v>
                </c:pt>
                <c:pt idx="1454">
                  <c:v>1,454.01</c:v>
                </c:pt>
                <c:pt idx="1455">
                  <c:v>1,455.00</c:v>
                </c:pt>
                <c:pt idx="1456">
                  <c:v>1,456.00</c:v>
                </c:pt>
                <c:pt idx="1457">
                  <c:v>1,457.01</c:v>
                </c:pt>
                <c:pt idx="1458">
                  <c:v>1,458.01</c:v>
                </c:pt>
                <c:pt idx="1459">
                  <c:v>1,459.00</c:v>
                </c:pt>
                <c:pt idx="1460">
                  <c:v>1,460.01</c:v>
                </c:pt>
                <c:pt idx="1461">
                  <c:v>1,461.01</c:v>
                </c:pt>
                <c:pt idx="1462">
                  <c:v>1,462.00</c:v>
                </c:pt>
                <c:pt idx="1463">
                  <c:v>1,463.00</c:v>
                </c:pt>
                <c:pt idx="1464">
                  <c:v>1,464.01</c:v>
                </c:pt>
                <c:pt idx="1465">
                  <c:v>1,465.01</c:v>
                </c:pt>
                <c:pt idx="1466">
                  <c:v>1,466.00</c:v>
                </c:pt>
                <c:pt idx="1467">
                  <c:v>1,467.01</c:v>
                </c:pt>
                <c:pt idx="1468">
                  <c:v>1,468.01</c:v>
                </c:pt>
                <c:pt idx="1469">
                  <c:v>1,469.01</c:v>
                </c:pt>
                <c:pt idx="1470">
                  <c:v>1,470.00</c:v>
                </c:pt>
                <c:pt idx="1471">
                  <c:v>1,471.01</c:v>
                </c:pt>
                <c:pt idx="1472">
                  <c:v>1,472.01</c:v>
                </c:pt>
                <c:pt idx="1473">
                  <c:v>1,473.00</c:v>
                </c:pt>
                <c:pt idx="1474">
                  <c:v>1,474.00</c:v>
                </c:pt>
                <c:pt idx="1475">
                  <c:v>1,475.01</c:v>
                </c:pt>
                <c:pt idx="1476">
                  <c:v>1,476.01</c:v>
                </c:pt>
                <c:pt idx="1477">
                  <c:v>1,477.00</c:v>
                </c:pt>
                <c:pt idx="1478">
                  <c:v>1,478.01</c:v>
                </c:pt>
                <c:pt idx="1479">
                  <c:v>1,479.01</c:v>
                </c:pt>
                <c:pt idx="1480">
                  <c:v>1,480.01</c:v>
                </c:pt>
                <c:pt idx="1481">
                  <c:v>1,481.00</c:v>
                </c:pt>
                <c:pt idx="1482">
                  <c:v>1,482.01</c:v>
                </c:pt>
                <c:pt idx="1483">
                  <c:v>1,483.01</c:v>
                </c:pt>
                <c:pt idx="1484">
                  <c:v>1,484.00</c:v>
                </c:pt>
                <c:pt idx="1485">
                  <c:v>1,485.00</c:v>
                </c:pt>
                <c:pt idx="1486">
                  <c:v>1,486.01</c:v>
                </c:pt>
                <c:pt idx="1487">
                  <c:v>1,487.01</c:v>
                </c:pt>
                <c:pt idx="1488">
                  <c:v>1,488.00</c:v>
                </c:pt>
                <c:pt idx="1489">
                  <c:v>1,489.01</c:v>
                </c:pt>
                <c:pt idx="1490">
                  <c:v>1,490.01</c:v>
                </c:pt>
                <c:pt idx="1491">
                  <c:v>1,491.01</c:v>
                </c:pt>
                <c:pt idx="1492">
                  <c:v>1,492.00</c:v>
                </c:pt>
                <c:pt idx="1493">
                  <c:v>1,493.01</c:v>
                </c:pt>
                <c:pt idx="1494">
                  <c:v>1,494.01</c:v>
                </c:pt>
                <c:pt idx="1495">
                  <c:v>1,495.00</c:v>
                </c:pt>
                <c:pt idx="1496">
                  <c:v>1,496.00</c:v>
                </c:pt>
                <c:pt idx="1497">
                  <c:v>1,497.01</c:v>
                </c:pt>
                <c:pt idx="1498">
                  <c:v>1,498.01</c:v>
                </c:pt>
                <c:pt idx="1499">
                  <c:v>1,499.00</c:v>
                </c:pt>
                <c:pt idx="1500">
                  <c:v>1,500.01</c:v>
                </c:pt>
                <c:pt idx="1501">
                  <c:v>1,501.01</c:v>
                </c:pt>
                <c:pt idx="1502">
                  <c:v>1,502.01</c:v>
                </c:pt>
                <c:pt idx="1503">
                  <c:v>1,503.00</c:v>
                </c:pt>
                <c:pt idx="1504">
                  <c:v>1,504.01</c:v>
                </c:pt>
                <c:pt idx="1505">
                  <c:v>1,505.01</c:v>
                </c:pt>
                <c:pt idx="1506">
                  <c:v>1,506.00</c:v>
                </c:pt>
                <c:pt idx="1507">
                  <c:v>1,507.00</c:v>
                </c:pt>
                <c:pt idx="1508">
                  <c:v>1,508.01</c:v>
                </c:pt>
                <c:pt idx="1509">
                  <c:v>1,509.01</c:v>
                </c:pt>
                <c:pt idx="1510">
                  <c:v>1,510.00</c:v>
                </c:pt>
                <c:pt idx="1511">
                  <c:v>1,511.01</c:v>
                </c:pt>
                <c:pt idx="1512">
                  <c:v>1,512.01</c:v>
                </c:pt>
                <c:pt idx="1513">
                  <c:v>1,513.01</c:v>
                </c:pt>
                <c:pt idx="1514">
                  <c:v>1,514.00</c:v>
                </c:pt>
                <c:pt idx="1515">
                  <c:v>1,515.01</c:v>
                </c:pt>
                <c:pt idx="1516">
                  <c:v>1,516.01</c:v>
                </c:pt>
                <c:pt idx="1517">
                  <c:v>1,517.01</c:v>
                </c:pt>
                <c:pt idx="1518">
                  <c:v>1,518.00</c:v>
                </c:pt>
                <c:pt idx="1519">
                  <c:v>1,519.01</c:v>
                </c:pt>
                <c:pt idx="1520">
                  <c:v>1,520.01</c:v>
                </c:pt>
                <c:pt idx="1521">
                  <c:v>1,521.00</c:v>
                </c:pt>
                <c:pt idx="1522">
                  <c:v>1,522.01</c:v>
                </c:pt>
                <c:pt idx="1523">
                  <c:v>1,523.01</c:v>
                </c:pt>
                <c:pt idx="1524">
                  <c:v>1,524.01</c:v>
                </c:pt>
                <c:pt idx="1525">
                  <c:v>1,525.00</c:v>
                </c:pt>
                <c:pt idx="1526">
                  <c:v>1,526.01</c:v>
                </c:pt>
                <c:pt idx="1527">
                  <c:v>1,527.01</c:v>
                </c:pt>
                <c:pt idx="1528">
                  <c:v>1,528.00</c:v>
                </c:pt>
                <c:pt idx="1529">
                  <c:v>1,529.00</c:v>
                </c:pt>
                <c:pt idx="1530">
                  <c:v>1,530.01</c:v>
                </c:pt>
                <c:pt idx="1531">
                  <c:v>1,531.01</c:v>
                </c:pt>
                <c:pt idx="1532">
                  <c:v>1,532.00</c:v>
                </c:pt>
                <c:pt idx="1533">
                  <c:v>1,533.01</c:v>
                </c:pt>
                <c:pt idx="1534">
                  <c:v>1,534.01</c:v>
                </c:pt>
                <c:pt idx="1535">
                  <c:v>1,535.01</c:v>
                </c:pt>
                <c:pt idx="1536">
                  <c:v>1,536.00</c:v>
                </c:pt>
                <c:pt idx="1537">
                  <c:v>1,537.01</c:v>
                </c:pt>
                <c:pt idx="1538">
                  <c:v>1,538.01</c:v>
                </c:pt>
                <c:pt idx="1539">
                  <c:v>1,539.00</c:v>
                </c:pt>
                <c:pt idx="1540">
                  <c:v>1,540.00</c:v>
                </c:pt>
                <c:pt idx="1541">
                  <c:v>1,541.01</c:v>
                </c:pt>
                <c:pt idx="1542">
                  <c:v>1,542.01</c:v>
                </c:pt>
                <c:pt idx="1543">
                  <c:v>1,543.00</c:v>
                </c:pt>
                <c:pt idx="1544">
                  <c:v>1,544.01</c:v>
                </c:pt>
                <c:pt idx="1545">
                  <c:v>1,545.01</c:v>
                </c:pt>
                <c:pt idx="1546">
                  <c:v>1,546.01</c:v>
                </c:pt>
                <c:pt idx="1547">
                  <c:v>1,547.00</c:v>
                </c:pt>
                <c:pt idx="1548">
                  <c:v>1,548.01</c:v>
                </c:pt>
                <c:pt idx="1549">
                  <c:v>1,549.01</c:v>
                </c:pt>
                <c:pt idx="1550">
                  <c:v>1,550.00</c:v>
                </c:pt>
                <c:pt idx="1551">
                  <c:v>1,551.00</c:v>
                </c:pt>
                <c:pt idx="1552">
                  <c:v>1,552.01</c:v>
                </c:pt>
                <c:pt idx="1553">
                  <c:v>1,553.01</c:v>
                </c:pt>
                <c:pt idx="1554">
                  <c:v>1,554.00</c:v>
                </c:pt>
                <c:pt idx="1555">
                  <c:v>1,555.01</c:v>
                </c:pt>
                <c:pt idx="1556">
                  <c:v>1,556.01</c:v>
                </c:pt>
                <c:pt idx="1557">
                  <c:v>1,557.01</c:v>
                </c:pt>
                <c:pt idx="1558">
                  <c:v>1,558.00</c:v>
                </c:pt>
                <c:pt idx="1559">
                  <c:v>1,559.01</c:v>
                </c:pt>
                <c:pt idx="1560">
                  <c:v>1,560.01</c:v>
                </c:pt>
                <c:pt idx="1561">
                  <c:v>1,561.00</c:v>
                </c:pt>
                <c:pt idx="1562">
                  <c:v>1,562.01</c:v>
                </c:pt>
                <c:pt idx="1563">
                  <c:v>1,563.01</c:v>
                </c:pt>
                <c:pt idx="1564">
                  <c:v>1,564.01</c:v>
                </c:pt>
                <c:pt idx="1565">
                  <c:v>1,565.00</c:v>
                </c:pt>
                <c:pt idx="1566">
                  <c:v>1,566.01</c:v>
                </c:pt>
                <c:pt idx="1567">
                  <c:v>1,567.01</c:v>
                </c:pt>
                <c:pt idx="1568">
                  <c:v>1,568.00</c:v>
                </c:pt>
                <c:pt idx="1569">
                  <c:v>1,569.00</c:v>
                </c:pt>
                <c:pt idx="1570">
                  <c:v>1,570.01</c:v>
                </c:pt>
                <c:pt idx="1571">
                  <c:v>1,571.01</c:v>
                </c:pt>
                <c:pt idx="1572">
                  <c:v>1,572.00</c:v>
                </c:pt>
                <c:pt idx="1573">
                  <c:v>1,573.01</c:v>
                </c:pt>
                <c:pt idx="1574">
                  <c:v>1,574.01</c:v>
                </c:pt>
                <c:pt idx="1575">
                  <c:v>1,575.01</c:v>
                </c:pt>
                <c:pt idx="1576">
                  <c:v>1,576.00</c:v>
                </c:pt>
                <c:pt idx="1577">
                  <c:v>1,577.01</c:v>
                </c:pt>
                <c:pt idx="1578">
                  <c:v>1,578.01</c:v>
                </c:pt>
                <c:pt idx="1579">
                  <c:v>1,579.00</c:v>
                </c:pt>
                <c:pt idx="1580">
                  <c:v>1,580.00</c:v>
                </c:pt>
                <c:pt idx="1581">
                  <c:v>1,581.01</c:v>
                </c:pt>
                <c:pt idx="1582">
                  <c:v>1,582.01</c:v>
                </c:pt>
                <c:pt idx="1583">
                  <c:v>1,583.00</c:v>
                </c:pt>
                <c:pt idx="1584">
                  <c:v>1,584.01</c:v>
                </c:pt>
                <c:pt idx="1585">
                  <c:v>1,585.01</c:v>
                </c:pt>
                <c:pt idx="1586">
                  <c:v>1,586.01</c:v>
                </c:pt>
                <c:pt idx="1587">
                  <c:v>1,587.00</c:v>
                </c:pt>
                <c:pt idx="1588">
                  <c:v>1,588.01</c:v>
                </c:pt>
                <c:pt idx="1589">
                  <c:v>1,589.01</c:v>
                </c:pt>
                <c:pt idx="1590">
                  <c:v>1,590.00</c:v>
                </c:pt>
                <c:pt idx="1591">
                  <c:v>1,591.00</c:v>
                </c:pt>
                <c:pt idx="1592">
                  <c:v>1,592.01</c:v>
                </c:pt>
                <c:pt idx="1593">
                  <c:v>1,593.01</c:v>
                </c:pt>
                <c:pt idx="1594">
                  <c:v>1,594.00</c:v>
                </c:pt>
                <c:pt idx="1595">
                  <c:v>1,595.01</c:v>
                </c:pt>
                <c:pt idx="1596">
                  <c:v>1,596.01</c:v>
                </c:pt>
                <c:pt idx="1597">
                  <c:v>1,597.00</c:v>
                </c:pt>
                <c:pt idx="1598">
                  <c:v>1,598.00</c:v>
                </c:pt>
                <c:pt idx="1599">
                  <c:v>1,599.01</c:v>
                </c:pt>
                <c:pt idx="1600">
                  <c:v>1,600.01</c:v>
                </c:pt>
                <c:pt idx="1601">
                  <c:v>1,601.00</c:v>
                </c:pt>
                <c:pt idx="1602">
                  <c:v>1,602.00</c:v>
                </c:pt>
                <c:pt idx="1603">
                  <c:v>1,603.01</c:v>
                </c:pt>
                <c:pt idx="1604">
                  <c:v>1,604.01</c:v>
                </c:pt>
                <c:pt idx="1605">
                  <c:v>1,605.00</c:v>
                </c:pt>
                <c:pt idx="1606">
                  <c:v>1,606.01</c:v>
                </c:pt>
                <c:pt idx="1607">
                  <c:v>1,607.01</c:v>
                </c:pt>
                <c:pt idx="1608">
                  <c:v>1,608.01</c:v>
                </c:pt>
                <c:pt idx="1609">
                  <c:v>1,609.00</c:v>
                </c:pt>
                <c:pt idx="1610">
                  <c:v>1,610.01</c:v>
                </c:pt>
                <c:pt idx="1611">
                  <c:v>1,611.01</c:v>
                </c:pt>
                <c:pt idx="1612">
                  <c:v>1,612.00</c:v>
                </c:pt>
                <c:pt idx="1613">
                  <c:v>1,613.00</c:v>
                </c:pt>
                <c:pt idx="1614">
                  <c:v>1,614.01</c:v>
                </c:pt>
                <c:pt idx="1615">
                  <c:v>1,615.01</c:v>
                </c:pt>
                <c:pt idx="1616">
                  <c:v>1,616.00</c:v>
                </c:pt>
                <c:pt idx="1617">
                  <c:v>1,617.01</c:v>
                </c:pt>
                <c:pt idx="1618">
                  <c:v>1,618.01</c:v>
                </c:pt>
                <c:pt idx="1619">
                  <c:v>1,619.01</c:v>
                </c:pt>
                <c:pt idx="1620">
                  <c:v>1,620.00</c:v>
                </c:pt>
                <c:pt idx="1621">
                  <c:v>1,621.01</c:v>
                </c:pt>
                <c:pt idx="1622">
                  <c:v>1,622.01</c:v>
                </c:pt>
                <c:pt idx="1623">
                  <c:v>1,623.00</c:v>
                </c:pt>
                <c:pt idx="1624">
                  <c:v>1,624.00</c:v>
                </c:pt>
                <c:pt idx="1625">
                  <c:v>1,625.01</c:v>
                </c:pt>
                <c:pt idx="1626">
                  <c:v>1,626.01</c:v>
                </c:pt>
                <c:pt idx="1627">
                  <c:v>1,627.00</c:v>
                </c:pt>
                <c:pt idx="1628">
                  <c:v>1,628.01</c:v>
                </c:pt>
                <c:pt idx="1629">
                  <c:v>1,629.01</c:v>
                </c:pt>
                <c:pt idx="1630">
                  <c:v>1,630.01</c:v>
                </c:pt>
                <c:pt idx="1631">
                  <c:v>1,631.00</c:v>
                </c:pt>
                <c:pt idx="1632">
                  <c:v>1,632.01</c:v>
                </c:pt>
                <c:pt idx="1633">
                  <c:v>1,633.01</c:v>
                </c:pt>
                <c:pt idx="1634">
                  <c:v>1,634.00</c:v>
                </c:pt>
                <c:pt idx="1635">
                  <c:v>1,635.00</c:v>
                </c:pt>
                <c:pt idx="1636">
                  <c:v>1,636.01</c:v>
                </c:pt>
                <c:pt idx="1637">
                  <c:v>1,637.01</c:v>
                </c:pt>
                <c:pt idx="1638">
                  <c:v>1,638.00</c:v>
                </c:pt>
                <c:pt idx="1639">
                  <c:v>1,639.01</c:v>
                </c:pt>
                <c:pt idx="1640">
                  <c:v>1,640.01</c:v>
                </c:pt>
                <c:pt idx="1641">
                  <c:v>1,641.01</c:v>
                </c:pt>
                <c:pt idx="1642">
                  <c:v>1,642.00</c:v>
                </c:pt>
                <c:pt idx="1643">
                  <c:v>1,643.01</c:v>
                </c:pt>
                <c:pt idx="1644">
                  <c:v>1,644.01</c:v>
                </c:pt>
                <c:pt idx="1645">
                  <c:v>1,645.00</c:v>
                </c:pt>
                <c:pt idx="1646">
                  <c:v>1,646.01</c:v>
                </c:pt>
                <c:pt idx="1647">
                  <c:v>1,647.01</c:v>
                </c:pt>
                <c:pt idx="1648">
                  <c:v>1,648.01</c:v>
                </c:pt>
                <c:pt idx="1649">
                  <c:v>1,649.00</c:v>
                </c:pt>
                <c:pt idx="1650">
                  <c:v>1,650.01</c:v>
                </c:pt>
                <c:pt idx="1651">
                  <c:v>1,651.01</c:v>
                </c:pt>
                <c:pt idx="1652">
                  <c:v>1,652.00</c:v>
                </c:pt>
                <c:pt idx="1653">
                  <c:v>1,653.00</c:v>
                </c:pt>
                <c:pt idx="1654">
                  <c:v>1,654.01</c:v>
                </c:pt>
                <c:pt idx="1655">
                  <c:v>1,655.01</c:v>
                </c:pt>
                <c:pt idx="1656">
                  <c:v>1,656.00</c:v>
                </c:pt>
                <c:pt idx="1657">
                  <c:v>1,657.01</c:v>
                </c:pt>
                <c:pt idx="1658">
                  <c:v>1,658.01</c:v>
                </c:pt>
                <c:pt idx="1659">
                  <c:v>1,659.01</c:v>
                </c:pt>
                <c:pt idx="1660">
                  <c:v>1,660.00</c:v>
                </c:pt>
                <c:pt idx="1661">
                  <c:v>1,661.01</c:v>
                </c:pt>
                <c:pt idx="1662">
                  <c:v>1,662.01</c:v>
                </c:pt>
                <c:pt idx="1663">
                  <c:v>1,663.00</c:v>
                </c:pt>
                <c:pt idx="1664">
                  <c:v>1,664.00</c:v>
                </c:pt>
                <c:pt idx="1665">
                  <c:v>1,665.01</c:v>
                </c:pt>
                <c:pt idx="1666">
                  <c:v>1,666.01</c:v>
                </c:pt>
                <c:pt idx="1667">
                  <c:v>1,667.00</c:v>
                </c:pt>
                <c:pt idx="1668">
                  <c:v>1,668.01</c:v>
                </c:pt>
                <c:pt idx="1669">
                  <c:v>1,669.01</c:v>
                </c:pt>
                <c:pt idx="1670">
                  <c:v>1,670.01</c:v>
                </c:pt>
                <c:pt idx="1671">
                  <c:v>1,671.00</c:v>
                </c:pt>
                <c:pt idx="1672">
                  <c:v>1,672.01</c:v>
                </c:pt>
                <c:pt idx="1673">
                  <c:v>1,673.01</c:v>
                </c:pt>
                <c:pt idx="1674">
                  <c:v>1,674.00</c:v>
                </c:pt>
                <c:pt idx="1675">
                  <c:v>1,675.00</c:v>
                </c:pt>
                <c:pt idx="1676">
                  <c:v>1,676.01</c:v>
                </c:pt>
                <c:pt idx="1677">
                  <c:v>1,677.01</c:v>
                </c:pt>
                <c:pt idx="1678">
                  <c:v>1,678.00</c:v>
                </c:pt>
                <c:pt idx="1679">
                  <c:v>1,679.01</c:v>
                </c:pt>
                <c:pt idx="1680">
                  <c:v>1,680.01</c:v>
                </c:pt>
                <c:pt idx="1681">
                  <c:v>1,681.01</c:v>
                </c:pt>
                <c:pt idx="1682">
                  <c:v>1,682.00</c:v>
                </c:pt>
                <c:pt idx="1683">
                  <c:v>1,683.01</c:v>
                </c:pt>
                <c:pt idx="1684">
                  <c:v>1,684.01</c:v>
                </c:pt>
                <c:pt idx="1685">
                  <c:v>1,685.00</c:v>
                </c:pt>
                <c:pt idx="1686">
                  <c:v>1,686.01</c:v>
                </c:pt>
                <c:pt idx="1687">
                  <c:v>1,687.01</c:v>
                </c:pt>
                <c:pt idx="1688">
                  <c:v>1,688.01</c:v>
                </c:pt>
                <c:pt idx="1689">
                  <c:v>1,689.00</c:v>
                </c:pt>
                <c:pt idx="1690">
                  <c:v>1,690.01</c:v>
                </c:pt>
                <c:pt idx="1691">
                  <c:v>1,691.01</c:v>
                </c:pt>
                <c:pt idx="1692">
                  <c:v>1,692.00</c:v>
                </c:pt>
                <c:pt idx="1693">
                  <c:v>1,693.00</c:v>
                </c:pt>
                <c:pt idx="1694">
                  <c:v>1,694.01</c:v>
                </c:pt>
                <c:pt idx="1695">
                  <c:v>1,695.01</c:v>
                </c:pt>
                <c:pt idx="1696">
                  <c:v>1,696.00</c:v>
                </c:pt>
                <c:pt idx="1697">
                  <c:v>1,697.01</c:v>
                </c:pt>
                <c:pt idx="1698">
                  <c:v>1,698.01</c:v>
                </c:pt>
                <c:pt idx="1699">
                  <c:v>1,699.01</c:v>
                </c:pt>
                <c:pt idx="1700">
                  <c:v>1,700.00</c:v>
                </c:pt>
                <c:pt idx="1701">
                  <c:v>1,701.01</c:v>
                </c:pt>
                <c:pt idx="1702">
                  <c:v>1,702.01</c:v>
                </c:pt>
                <c:pt idx="1703">
                  <c:v>1,703.00</c:v>
                </c:pt>
                <c:pt idx="1704">
                  <c:v>1,704.00</c:v>
                </c:pt>
                <c:pt idx="1705">
                  <c:v>1,705.01</c:v>
                </c:pt>
                <c:pt idx="1706">
                  <c:v>1,706.01</c:v>
                </c:pt>
                <c:pt idx="1707">
                  <c:v>1,707.00</c:v>
                </c:pt>
                <c:pt idx="1708">
                  <c:v>1,708.01</c:v>
                </c:pt>
                <c:pt idx="1709">
                  <c:v>1,709.01</c:v>
                </c:pt>
                <c:pt idx="1710">
                  <c:v>1,710.01</c:v>
                </c:pt>
                <c:pt idx="1711">
                  <c:v>1,711.00</c:v>
                </c:pt>
                <c:pt idx="1712">
                  <c:v>1,712.01</c:v>
                </c:pt>
                <c:pt idx="1713">
                  <c:v>1,713.01</c:v>
                </c:pt>
                <c:pt idx="1714">
                  <c:v>1,714.00</c:v>
                </c:pt>
                <c:pt idx="1715">
                  <c:v>1,715.00</c:v>
                </c:pt>
                <c:pt idx="1716">
                  <c:v>1,716.01</c:v>
                </c:pt>
                <c:pt idx="1717">
                  <c:v>1,717.01</c:v>
                </c:pt>
                <c:pt idx="1718">
                  <c:v>1,718.00</c:v>
                </c:pt>
                <c:pt idx="1719">
                  <c:v>1,719.01</c:v>
                </c:pt>
                <c:pt idx="1720">
                  <c:v>1,720.01</c:v>
                </c:pt>
                <c:pt idx="1721">
                  <c:v>1,721.00</c:v>
                </c:pt>
                <c:pt idx="1722">
                  <c:v>1,722.00</c:v>
                </c:pt>
                <c:pt idx="1723">
                  <c:v>1,723.01</c:v>
                </c:pt>
                <c:pt idx="1724">
                  <c:v>1,724.01</c:v>
                </c:pt>
                <c:pt idx="1725">
                  <c:v>1,725.00</c:v>
                </c:pt>
                <c:pt idx="1726">
                  <c:v>1,726.01</c:v>
                </c:pt>
                <c:pt idx="1727">
                  <c:v>1,727.01</c:v>
                </c:pt>
                <c:pt idx="1728">
                  <c:v>1,728.01</c:v>
                </c:pt>
                <c:pt idx="1729">
                  <c:v>1,729.00</c:v>
                </c:pt>
                <c:pt idx="1730">
                  <c:v>1,730.01</c:v>
                </c:pt>
                <c:pt idx="1731">
                  <c:v>1,731.01</c:v>
                </c:pt>
                <c:pt idx="1732">
                  <c:v>1,732.00</c:v>
                </c:pt>
                <c:pt idx="1733">
                  <c:v>1,733.00</c:v>
                </c:pt>
                <c:pt idx="1734">
                  <c:v>1,734.01</c:v>
                </c:pt>
                <c:pt idx="1735">
                  <c:v>1,735.01</c:v>
                </c:pt>
                <c:pt idx="1736">
                  <c:v>1,736.00</c:v>
                </c:pt>
                <c:pt idx="1737">
                  <c:v>1,737.01</c:v>
                </c:pt>
                <c:pt idx="1738">
                  <c:v>1,738.01</c:v>
                </c:pt>
                <c:pt idx="1739">
                  <c:v>1,739.01</c:v>
                </c:pt>
                <c:pt idx="1740">
                  <c:v>1,740.00</c:v>
                </c:pt>
                <c:pt idx="1741">
                  <c:v>1,741.01</c:v>
                </c:pt>
                <c:pt idx="1742">
                  <c:v>1,742.01</c:v>
                </c:pt>
                <c:pt idx="1743">
                  <c:v>1,743.00</c:v>
                </c:pt>
                <c:pt idx="1744">
                  <c:v>1,744.00</c:v>
                </c:pt>
                <c:pt idx="1745">
                  <c:v>1,745.01</c:v>
                </c:pt>
                <c:pt idx="1746">
                  <c:v>1,746.01</c:v>
                </c:pt>
                <c:pt idx="1747">
                  <c:v>1,747.00</c:v>
                </c:pt>
                <c:pt idx="1748">
                  <c:v>1,748.01</c:v>
                </c:pt>
                <c:pt idx="1749">
                  <c:v>1,749.01</c:v>
                </c:pt>
                <c:pt idx="1750">
                  <c:v>1,750.01</c:v>
                </c:pt>
                <c:pt idx="1751">
                  <c:v>1,751.00</c:v>
                </c:pt>
                <c:pt idx="1752">
                  <c:v>1,752.01</c:v>
                </c:pt>
                <c:pt idx="1753">
                  <c:v>1,753.01</c:v>
                </c:pt>
                <c:pt idx="1754">
                  <c:v>1,754.00</c:v>
                </c:pt>
                <c:pt idx="1755">
                  <c:v>1,755.00</c:v>
                </c:pt>
                <c:pt idx="1756">
                  <c:v>1,756.01</c:v>
                </c:pt>
                <c:pt idx="1757">
                  <c:v>1,757.01</c:v>
                </c:pt>
                <c:pt idx="1758">
                  <c:v>1,758.00</c:v>
                </c:pt>
                <c:pt idx="1759">
                  <c:v>1,759.01</c:v>
                </c:pt>
                <c:pt idx="1760">
                  <c:v>1,760.01</c:v>
                </c:pt>
                <c:pt idx="1761">
                  <c:v>1,761.00</c:v>
                </c:pt>
                <c:pt idx="1762">
                  <c:v>1,762.00</c:v>
                </c:pt>
                <c:pt idx="1763">
                  <c:v>1,763.01</c:v>
                </c:pt>
                <c:pt idx="1764">
                  <c:v>1,764.01</c:v>
                </c:pt>
                <c:pt idx="1765">
                  <c:v>1,765.00</c:v>
                </c:pt>
                <c:pt idx="1766">
                  <c:v>1,766.01</c:v>
                </c:pt>
                <c:pt idx="1767">
                  <c:v>1,767.01</c:v>
                </c:pt>
                <c:pt idx="1768">
                  <c:v>1,768.01</c:v>
                </c:pt>
                <c:pt idx="1769">
                  <c:v>1,769.00</c:v>
                </c:pt>
                <c:pt idx="1770">
                  <c:v>1,770.01</c:v>
                </c:pt>
                <c:pt idx="1771">
                  <c:v>1,771.01</c:v>
                </c:pt>
                <c:pt idx="1772">
                  <c:v>1,772.00</c:v>
                </c:pt>
                <c:pt idx="1773">
                  <c:v>1,773.00</c:v>
                </c:pt>
                <c:pt idx="1774">
                  <c:v>1,774.01</c:v>
                </c:pt>
                <c:pt idx="1775">
                  <c:v>1,775.01</c:v>
                </c:pt>
                <c:pt idx="1776">
                  <c:v>1,776.00</c:v>
                </c:pt>
                <c:pt idx="1777">
                  <c:v>1,777.01</c:v>
                </c:pt>
                <c:pt idx="1778">
                  <c:v>1,778.01</c:v>
                </c:pt>
                <c:pt idx="1779">
                  <c:v>1,779.01</c:v>
                </c:pt>
                <c:pt idx="1780">
                  <c:v>1,780.00</c:v>
                </c:pt>
                <c:pt idx="1781">
                  <c:v>1,781.01</c:v>
                </c:pt>
                <c:pt idx="1782">
                  <c:v>1,782.01</c:v>
                </c:pt>
                <c:pt idx="1783">
                  <c:v>1,783.00</c:v>
                </c:pt>
                <c:pt idx="1784">
                  <c:v>1,784.00</c:v>
                </c:pt>
                <c:pt idx="1785">
                  <c:v>1,785.01</c:v>
                </c:pt>
                <c:pt idx="1786">
                  <c:v>1,786.01</c:v>
                </c:pt>
                <c:pt idx="1787">
                  <c:v>1,787.00</c:v>
                </c:pt>
                <c:pt idx="1788">
                  <c:v>1,788.01</c:v>
                </c:pt>
                <c:pt idx="1789">
                  <c:v>1,789.01</c:v>
                </c:pt>
                <c:pt idx="1790">
                  <c:v>1,790.01</c:v>
                </c:pt>
                <c:pt idx="1791">
                  <c:v>1,791.00</c:v>
                </c:pt>
                <c:pt idx="1792">
                  <c:v>1,792.01</c:v>
                </c:pt>
                <c:pt idx="1793">
                  <c:v>1,793.01</c:v>
                </c:pt>
                <c:pt idx="1794">
                  <c:v>1,794.00</c:v>
                </c:pt>
                <c:pt idx="1795">
                  <c:v>1,795.00</c:v>
                </c:pt>
                <c:pt idx="1796">
                  <c:v>1,796.01</c:v>
                </c:pt>
                <c:pt idx="1797">
                  <c:v>1,797.01</c:v>
                </c:pt>
                <c:pt idx="1798">
                  <c:v>1,798.00</c:v>
                </c:pt>
                <c:pt idx="1799">
                  <c:v>1,799.01</c:v>
                </c:pt>
                <c:pt idx="1800">
                  <c:v>1,800.01</c:v>
                </c:pt>
                <c:pt idx="1801">
                  <c:v>1,801.00</c:v>
                </c:pt>
                <c:pt idx="1802">
                  <c:v>1,802.00</c:v>
                </c:pt>
                <c:pt idx="1803">
                  <c:v>1,803.01</c:v>
                </c:pt>
                <c:pt idx="1804">
                  <c:v>1,804.01</c:v>
                </c:pt>
                <c:pt idx="1805">
                  <c:v>1,805.00</c:v>
                </c:pt>
                <c:pt idx="1806">
                  <c:v>1,806.01</c:v>
                </c:pt>
                <c:pt idx="1807">
                  <c:v>1,807.01</c:v>
                </c:pt>
                <c:pt idx="1808">
                  <c:v>1,808.01</c:v>
                </c:pt>
                <c:pt idx="1809">
                  <c:v>1,809.00</c:v>
                </c:pt>
                <c:pt idx="1810">
                  <c:v>1,810.01</c:v>
                </c:pt>
                <c:pt idx="1811">
                  <c:v>1,811.01</c:v>
                </c:pt>
                <c:pt idx="1812">
                  <c:v>1,812.00</c:v>
                </c:pt>
                <c:pt idx="1813">
                  <c:v>1,813.00</c:v>
                </c:pt>
                <c:pt idx="1814">
                  <c:v>1,814.01</c:v>
                </c:pt>
                <c:pt idx="1815">
                  <c:v>1,815.01</c:v>
                </c:pt>
                <c:pt idx="1816">
                  <c:v>1,816.00</c:v>
                </c:pt>
                <c:pt idx="1817">
                  <c:v>1,817.01</c:v>
                </c:pt>
                <c:pt idx="1818">
                  <c:v>1,818.01</c:v>
                </c:pt>
                <c:pt idx="1819">
                  <c:v>1,819.01</c:v>
                </c:pt>
                <c:pt idx="1820">
                  <c:v>1,820.00</c:v>
                </c:pt>
                <c:pt idx="1821">
                  <c:v>1,821.01</c:v>
                </c:pt>
                <c:pt idx="1822">
                  <c:v>1,822.01</c:v>
                </c:pt>
                <c:pt idx="1823">
                  <c:v>1,823.00</c:v>
                </c:pt>
                <c:pt idx="1824">
                  <c:v>1,824.00</c:v>
                </c:pt>
                <c:pt idx="1825">
                  <c:v>1,825.01</c:v>
                </c:pt>
                <c:pt idx="1826">
                  <c:v>1,826.01</c:v>
                </c:pt>
                <c:pt idx="1827">
                  <c:v>1,827.00</c:v>
                </c:pt>
                <c:pt idx="1828">
                  <c:v>1,828.01</c:v>
                </c:pt>
                <c:pt idx="1829">
                  <c:v>1,829.01</c:v>
                </c:pt>
                <c:pt idx="1830">
                  <c:v>1,830.01</c:v>
                </c:pt>
                <c:pt idx="1831">
                  <c:v>1,831.00</c:v>
                </c:pt>
                <c:pt idx="1832">
                  <c:v>1,832.01</c:v>
                </c:pt>
                <c:pt idx="1833">
                  <c:v>1,833.01</c:v>
                </c:pt>
                <c:pt idx="1834">
                  <c:v>1,834.00</c:v>
                </c:pt>
                <c:pt idx="1835">
                  <c:v>1,835.01</c:v>
                </c:pt>
                <c:pt idx="1836">
                  <c:v>1,836.01</c:v>
                </c:pt>
                <c:pt idx="1837">
                  <c:v>1,837.01</c:v>
                </c:pt>
                <c:pt idx="1838">
                  <c:v>1,838.00</c:v>
                </c:pt>
                <c:pt idx="1839">
                  <c:v>1,839.01</c:v>
                </c:pt>
                <c:pt idx="1840">
                  <c:v>1,840.01</c:v>
                </c:pt>
                <c:pt idx="1841">
                  <c:v>1,841.00</c:v>
                </c:pt>
                <c:pt idx="1842">
                  <c:v>1,842.00</c:v>
                </c:pt>
                <c:pt idx="1843">
                  <c:v>1,843.01</c:v>
                </c:pt>
                <c:pt idx="1844">
                  <c:v>1,844.01</c:v>
                </c:pt>
                <c:pt idx="1845">
                  <c:v>1,845.00</c:v>
                </c:pt>
                <c:pt idx="1846">
                  <c:v>1,846.01</c:v>
                </c:pt>
                <c:pt idx="1847">
                  <c:v>1,847.01</c:v>
                </c:pt>
                <c:pt idx="1848">
                  <c:v>1,848.01</c:v>
                </c:pt>
                <c:pt idx="1849">
                  <c:v>1,849.00</c:v>
                </c:pt>
                <c:pt idx="1850">
                  <c:v>1,850.01</c:v>
                </c:pt>
                <c:pt idx="1851">
                  <c:v>1,851.01</c:v>
                </c:pt>
                <c:pt idx="1852">
                  <c:v>1,852.00</c:v>
                </c:pt>
                <c:pt idx="1853">
                  <c:v>1,853.00</c:v>
                </c:pt>
                <c:pt idx="1854">
                  <c:v>1,854.01</c:v>
                </c:pt>
                <c:pt idx="1855">
                  <c:v>1,855.01</c:v>
                </c:pt>
                <c:pt idx="1856">
                  <c:v>1,856.00</c:v>
                </c:pt>
                <c:pt idx="1857">
                  <c:v>1,857.01</c:v>
                </c:pt>
                <c:pt idx="1858">
                  <c:v>1,858.01</c:v>
                </c:pt>
                <c:pt idx="1859">
                  <c:v>1,859.01</c:v>
                </c:pt>
                <c:pt idx="1860">
                  <c:v>1,860.00</c:v>
                </c:pt>
                <c:pt idx="1861">
                  <c:v>1,861.01</c:v>
                </c:pt>
                <c:pt idx="1862">
                  <c:v>1,862.01</c:v>
                </c:pt>
                <c:pt idx="1863">
                  <c:v>1,863.00</c:v>
                </c:pt>
                <c:pt idx="1864">
                  <c:v>1,864.00</c:v>
                </c:pt>
                <c:pt idx="1865">
                  <c:v>1,865.01</c:v>
                </c:pt>
                <c:pt idx="1866">
                  <c:v>1,866.01</c:v>
                </c:pt>
                <c:pt idx="1867">
                  <c:v>1,867.00</c:v>
                </c:pt>
                <c:pt idx="1868">
                  <c:v>1,868.01</c:v>
                </c:pt>
                <c:pt idx="1869">
                  <c:v>1,869.01</c:v>
                </c:pt>
                <c:pt idx="1870">
                  <c:v>1,870.01</c:v>
                </c:pt>
                <c:pt idx="1871">
                  <c:v>1,871.00</c:v>
                </c:pt>
                <c:pt idx="1872">
                  <c:v>1,872.01</c:v>
                </c:pt>
                <c:pt idx="1873">
                  <c:v>1,873.01</c:v>
                </c:pt>
                <c:pt idx="1874">
                  <c:v>1,874.00</c:v>
                </c:pt>
                <c:pt idx="1875">
                  <c:v>1,875.01</c:v>
                </c:pt>
                <c:pt idx="1876">
                  <c:v>1,876.01</c:v>
                </c:pt>
                <c:pt idx="1877">
                  <c:v>1,877.01</c:v>
                </c:pt>
                <c:pt idx="1878">
                  <c:v>1,878.00</c:v>
                </c:pt>
                <c:pt idx="1879">
                  <c:v>1,879.01</c:v>
                </c:pt>
                <c:pt idx="1880">
                  <c:v>1,880.01</c:v>
                </c:pt>
                <c:pt idx="1881">
                  <c:v>1,881.00</c:v>
                </c:pt>
                <c:pt idx="1882">
                  <c:v>1,882.00</c:v>
                </c:pt>
                <c:pt idx="1883">
                  <c:v>1,883.01</c:v>
                </c:pt>
                <c:pt idx="1884">
                  <c:v>1,884.01</c:v>
                </c:pt>
                <c:pt idx="1885">
                  <c:v>1,885.00</c:v>
                </c:pt>
                <c:pt idx="1886">
                  <c:v>1,886.01</c:v>
                </c:pt>
                <c:pt idx="1887">
                  <c:v>1,887.01</c:v>
                </c:pt>
                <c:pt idx="1888">
                  <c:v>1,888.01</c:v>
                </c:pt>
                <c:pt idx="1889">
                  <c:v>1,889.00</c:v>
                </c:pt>
                <c:pt idx="1890">
                  <c:v>1,890.01</c:v>
                </c:pt>
                <c:pt idx="1891">
                  <c:v>1,891.01</c:v>
                </c:pt>
                <c:pt idx="1892">
                  <c:v>1,892.00</c:v>
                </c:pt>
                <c:pt idx="1893">
                  <c:v>1,893.00</c:v>
                </c:pt>
                <c:pt idx="1894">
                  <c:v>1,894.01</c:v>
                </c:pt>
                <c:pt idx="1895">
                  <c:v>1,895.01</c:v>
                </c:pt>
                <c:pt idx="1896">
                  <c:v>1,896.00</c:v>
                </c:pt>
                <c:pt idx="1897">
                  <c:v>1,897.01</c:v>
                </c:pt>
                <c:pt idx="1898">
                  <c:v>1,898.01</c:v>
                </c:pt>
                <c:pt idx="1899">
                  <c:v>1,899.01</c:v>
                </c:pt>
                <c:pt idx="1900">
                  <c:v>1,900.00</c:v>
                </c:pt>
                <c:pt idx="1901">
                  <c:v>1,901.01</c:v>
                </c:pt>
                <c:pt idx="1902">
                  <c:v>1,902.01</c:v>
                </c:pt>
                <c:pt idx="1903">
                  <c:v>1,903.00</c:v>
                </c:pt>
                <c:pt idx="1904">
                  <c:v>1,904.00</c:v>
                </c:pt>
                <c:pt idx="1905">
                  <c:v>1,905.01</c:v>
                </c:pt>
                <c:pt idx="1906">
                  <c:v>1,906.01</c:v>
                </c:pt>
                <c:pt idx="1907">
                  <c:v>1,907.00</c:v>
                </c:pt>
                <c:pt idx="1908">
                  <c:v>1,908.01</c:v>
                </c:pt>
                <c:pt idx="1909">
                  <c:v>1,909.01</c:v>
                </c:pt>
                <c:pt idx="1910">
                  <c:v>1,910.01</c:v>
                </c:pt>
                <c:pt idx="1911">
                  <c:v>1,911.00</c:v>
                </c:pt>
                <c:pt idx="1912">
                  <c:v>1,912.01</c:v>
                </c:pt>
                <c:pt idx="1913">
                  <c:v>1,913.01</c:v>
                </c:pt>
                <c:pt idx="1914">
                  <c:v>1,914.00</c:v>
                </c:pt>
                <c:pt idx="1915">
                  <c:v>1,915.00</c:v>
                </c:pt>
                <c:pt idx="1916">
                  <c:v>1,916.01</c:v>
                </c:pt>
                <c:pt idx="1917">
                  <c:v>1,917.01</c:v>
                </c:pt>
                <c:pt idx="1918">
                  <c:v>1,918.00</c:v>
                </c:pt>
                <c:pt idx="1919">
                  <c:v>1,919.01</c:v>
                </c:pt>
                <c:pt idx="1920">
                  <c:v>1,920.01</c:v>
                </c:pt>
                <c:pt idx="1921">
                  <c:v>1,921.01</c:v>
                </c:pt>
                <c:pt idx="1922">
                  <c:v>1,922.00</c:v>
                </c:pt>
                <c:pt idx="1923">
                  <c:v>1,923.01</c:v>
                </c:pt>
                <c:pt idx="1924">
                  <c:v>1,924.01</c:v>
                </c:pt>
                <c:pt idx="1925">
                  <c:v>1,925.00</c:v>
                </c:pt>
                <c:pt idx="1926">
                  <c:v>1,926.00</c:v>
                </c:pt>
                <c:pt idx="1927">
                  <c:v>1,927.01</c:v>
                </c:pt>
                <c:pt idx="1928">
                  <c:v>1,928.01</c:v>
                </c:pt>
                <c:pt idx="1929">
                  <c:v>1,929.00</c:v>
                </c:pt>
                <c:pt idx="1930">
                  <c:v>1,930.01</c:v>
                </c:pt>
                <c:pt idx="1931">
                  <c:v>1,931.01</c:v>
                </c:pt>
                <c:pt idx="1932">
                  <c:v>1,932.01</c:v>
                </c:pt>
                <c:pt idx="1933">
                  <c:v>1,933.00</c:v>
                </c:pt>
                <c:pt idx="1934">
                  <c:v>1,934.01</c:v>
                </c:pt>
                <c:pt idx="1935">
                  <c:v>1,935.01</c:v>
                </c:pt>
                <c:pt idx="1936">
                  <c:v>1,936.00</c:v>
                </c:pt>
                <c:pt idx="1937">
                  <c:v>1,937.01</c:v>
                </c:pt>
                <c:pt idx="1938">
                  <c:v>1,938.01</c:v>
                </c:pt>
                <c:pt idx="1939">
                  <c:v>1,939.01</c:v>
                </c:pt>
                <c:pt idx="1940">
                  <c:v>1,940.00</c:v>
                </c:pt>
                <c:pt idx="1941">
                  <c:v>1,941.01</c:v>
                </c:pt>
                <c:pt idx="1942">
                  <c:v>1,942.01</c:v>
                </c:pt>
                <c:pt idx="1943">
                  <c:v>1,943.00</c:v>
                </c:pt>
                <c:pt idx="1944">
                  <c:v>1,944.00</c:v>
                </c:pt>
                <c:pt idx="1945">
                  <c:v>1,945.01</c:v>
                </c:pt>
                <c:pt idx="1946">
                  <c:v>1,946.01</c:v>
                </c:pt>
                <c:pt idx="1947">
                  <c:v>1,947.00</c:v>
                </c:pt>
                <c:pt idx="1948">
                  <c:v>1,948.01</c:v>
                </c:pt>
                <c:pt idx="1949">
                  <c:v>1,949.01</c:v>
                </c:pt>
                <c:pt idx="1950">
                  <c:v>1,950.01</c:v>
                </c:pt>
                <c:pt idx="1951">
                  <c:v>1,951.00</c:v>
                </c:pt>
                <c:pt idx="1952">
                  <c:v>1,952.01</c:v>
                </c:pt>
                <c:pt idx="1953">
                  <c:v>1,953.01</c:v>
                </c:pt>
                <c:pt idx="1954">
                  <c:v>1,954.00</c:v>
                </c:pt>
                <c:pt idx="1955">
                  <c:v>1,955.00</c:v>
                </c:pt>
                <c:pt idx="1956">
                  <c:v>1,956.01</c:v>
                </c:pt>
                <c:pt idx="1957">
                  <c:v>1,957.01</c:v>
                </c:pt>
                <c:pt idx="1958">
                  <c:v>1,958.00</c:v>
                </c:pt>
                <c:pt idx="1959">
                  <c:v>1,959.01</c:v>
                </c:pt>
                <c:pt idx="1960">
                  <c:v>1,960.01</c:v>
                </c:pt>
                <c:pt idx="1961">
                  <c:v>1,961.01</c:v>
                </c:pt>
                <c:pt idx="1962">
                  <c:v>1,962.00</c:v>
                </c:pt>
                <c:pt idx="1963">
                  <c:v>1,963.01</c:v>
                </c:pt>
                <c:pt idx="1964">
                  <c:v>1,964.01</c:v>
                </c:pt>
                <c:pt idx="1965">
                  <c:v>1,965.00</c:v>
                </c:pt>
                <c:pt idx="1966">
                  <c:v>1,966.00</c:v>
                </c:pt>
                <c:pt idx="1967">
                  <c:v>1,967.01</c:v>
                </c:pt>
                <c:pt idx="1968">
                  <c:v>1,968.01</c:v>
                </c:pt>
                <c:pt idx="1969">
                  <c:v>1,969.00</c:v>
                </c:pt>
                <c:pt idx="1970">
                  <c:v>1,970.01</c:v>
                </c:pt>
                <c:pt idx="1971">
                  <c:v>1,971.01</c:v>
                </c:pt>
                <c:pt idx="1972">
                  <c:v>1,972.01</c:v>
                </c:pt>
                <c:pt idx="1973">
                  <c:v>1,973.00</c:v>
                </c:pt>
                <c:pt idx="1974">
                  <c:v>1,974.01</c:v>
                </c:pt>
                <c:pt idx="1975">
                  <c:v>1,975.01</c:v>
                </c:pt>
                <c:pt idx="1976">
                  <c:v>1,976.00</c:v>
                </c:pt>
                <c:pt idx="1977">
                  <c:v>1,977.01</c:v>
                </c:pt>
                <c:pt idx="1978">
                  <c:v>1,978.01</c:v>
                </c:pt>
                <c:pt idx="1979">
                  <c:v>1,979.01</c:v>
                </c:pt>
                <c:pt idx="1980">
                  <c:v>1,980.00</c:v>
                </c:pt>
                <c:pt idx="1981">
                  <c:v>1,981.01</c:v>
                </c:pt>
                <c:pt idx="1982">
                  <c:v>1,982.01</c:v>
                </c:pt>
                <c:pt idx="1983">
                  <c:v>1,983.00</c:v>
                </c:pt>
                <c:pt idx="1984">
                  <c:v>1,984.00</c:v>
                </c:pt>
                <c:pt idx="1985">
                  <c:v>1,985.01</c:v>
                </c:pt>
                <c:pt idx="1986">
                  <c:v>1,986.01</c:v>
                </c:pt>
                <c:pt idx="1987">
                  <c:v>1,987.00</c:v>
                </c:pt>
                <c:pt idx="1988">
                  <c:v>1,988.01</c:v>
                </c:pt>
                <c:pt idx="1989">
                  <c:v>1,989.01</c:v>
                </c:pt>
                <c:pt idx="1990">
                  <c:v>1,990.01</c:v>
                </c:pt>
                <c:pt idx="1991">
                  <c:v>1,991.00</c:v>
                </c:pt>
                <c:pt idx="1992">
                  <c:v>1,992.01</c:v>
                </c:pt>
                <c:pt idx="1993">
                  <c:v>1,993.01</c:v>
                </c:pt>
                <c:pt idx="1994">
                  <c:v>1,994.00</c:v>
                </c:pt>
                <c:pt idx="1995">
                  <c:v>1,995.00</c:v>
                </c:pt>
                <c:pt idx="1996">
                  <c:v>1,996.01</c:v>
                </c:pt>
                <c:pt idx="1997">
                  <c:v>1,997.01</c:v>
                </c:pt>
                <c:pt idx="1998">
                  <c:v>1,998.00</c:v>
                </c:pt>
                <c:pt idx="1999">
                  <c:v>1,999.01</c:v>
                </c:pt>
                <c:pt idx="2000">
                  <c:v>2,000.01</c:v>
                </c:pt>
                <c:pt idx="2001">
                  <c:v>2,001.01</c:v>
                </c:pt>
                <c:pt idx="2002">
                  <c:v>2,002.00</c:v>
                </c:pt>
                <c:pt idx="2003">
                  <c:v>2,003.01</c:v>
                </c:pt>
                <c:pt idx="2004">
                  <c:v>2,004.01</c:v>
                </c:pt>
                <c:pt idx="2005">
                  <c:v>2,005.00</c:v>
                </c:pt>
                <c:pt idx="2006">
                  <c:v>2,006.00</c:v>
                </c:pt>
                <c:pt idx="2007">
                  <c:v>2,007.01</c:v>
                </c:pt>
                <c:pt idx="2008">
                  <c:v>2,008.01</c:v>
                </c:pt>
                <c:pt idx="2009">
                  <c:v>2,009.00</c:v>
                </c:pt>
                <c:pt idx="2010">
                  <c:v>2,010.01</c:v>
                </c:pt>
                <c:pt idx="2011">
                  <c:v>2,011.01</c:v>
                </c:pt>
                <c:pt idx="2012">
                  <c:v>2,012.00</c:v>
                </c:pt>
                <c:pt idx="2013">
                  <c:v>2,013.00</c:v>
                </c:pt>
                <c:pt idx="2014">
                  <c:v>2,014.01</c:v>
                </c:pt>
                <c:pt idx="2015">
                  <c:v>2,015.01</c:v>
                </c:pt>
                <c:pt idx="2016">
                  <c:v>2,016.00</c:v>
                </c:pt>
                <c:pt idx="2017">
                  <c:v>2,017.01</c:v>
                </c:pt>
                <c:pt idx="2018">
                  <c:v>2,018.01</c:v>
                </c:pt>
                <c:pt idx="2019">
                  <c:v>2,019.01</c:v>
                </c:pt>
                <c:pt idx="2020">
                  <c:v>2,020.00</c:v>
                </c:pt>
                <c:pt idx="2021">
                  <c:v>2,021.01</c:v>
                </c:pt>
                <c:pt idx="2022">
                  <c:v>2,022.01</c:v>
                </c:pt>
                <c:pt idx="2023">
                  <c:v>2,023.00</c:v>
                </c:pt>
                <c:pt idx="2024">
                  <c:v>2,024.00</c:v>
                </c:pt>
                <c:pt idx="2025">
                  <c:v>2,025.01</c:v>
                </c:pt>
                <c:pt idx="2026">
                  <c:v>2,026.01</c:v>
                </c:pt>
                <c:pt idx="2027">
                  <c:v>2,027.00</c:v>
                </c:pt>
                <c:pt idx="2028">
                  <c:v>2,028.01</c:v>
                </c:pt>
                <c:pt idx="2029">
                  <c:v>2,029.01</c:v>
                </c:pt>
                <c:pt idx="2030">
                  <c:v>2,030.01</c:v>
                </c:pt>
                <c:pt idx="2031">
                  <c:v>2,031.00</c:v>
                </c:pt>
                <c:pt idx="2032">
                  <c:v>2,032.01</c:v>
                </c:pt>
                <c:pt idx="2033">
                  <c:v>2,033.01</c:v>
                </c:pt>
                <c:pt idx="2034">
                  <c:v>2,034.00</c:v>
                </c:pt>
                <c:pt idx="2035">
                  <c:v>2,035.00</c:v>
                </c:pt>
                <c:pt idx="2036">
                  <c:v>2,036.01</c:v>
                </c:pt>
                <c:pt idx="2037">
                  <c:v>2,037.01</c:v>
                </c:pt>
                <c:pt idx="2038">
                  <c:v>2,038.00</c:v>
                </c:pt>
                <c:pt idx="2039">
                  <c:v>2,039.01</c:v>
                </c:pt>
                <c:pt idx="2040">
                  <c:v>2,040.01</c:v>
                </c:pt>
                <c:pt idx="2041">
                  <c:v>2,041.01</c:v>
                </c:pt>
                <c:pt idx="2042">
                  <c:v>2,042.00</c:v>
                </c:pt>
                <c:pt idx="2043">
                  <c:v>2,043.01</c:v>
                </c:pt>
                <c:pt idx="2044">
                  <c:v>2,044.01</c:v>
                </c:pt>
                <c:pt idx="2045">
                  <c:v>2,045.00</c:v>
                </c:pt>
                <c:pt idx="2046">
                  <c:v>2,046.00</c:v>
                </c:pt>
                <c:pt idx="2047">
                  <c:v>2,047.01</c:v>
                </c:pt>
                <c:pt idx="2048">
                  <c:v>2,048.01</c:v>
                </c:pt>
                <c:pt idx="2049">
                  <c:v>2,049.00</c:v>
                </c:pt>
                <c:pt idx="2050">
                  <c:v>2,050.01</c:v>
                </c:pt>
                <c:pt idx="2051">
                  <c:v>2,051.01</c:v>
                </c:pt>
                <c:pt idx="2052">
                  <c:v>2,052.00</c:v>
                </c:pt>
                <c:pt idx="2053">
                  <c:v>2,053.00</c:v>
                </c:pt>
                <c:pt idx="2054">
                  <c:v>2,054.01</c:v>
                </c:pt>
                <c:pt idx="2055">
                  <c:v>2,055.01</c:v>
                </c:pt>
                <c:pt idx="2056">
                  <c:v>2,056.00</c:v>
                </c:pt>
                <c:pt idx="2057">
                  <c:v>2,057.01</c:v>
                </c:pt>
                <c:pt idx="2058">
                  <c:v>2,058.01</c:v>
                </c:pt>
                <c:pt idx="2059">
                  <c:v>2,059.01</c:v>
                </c:pt>
                <c:pt idx="2060">
                  <c:v>2,060.00</c:v>
                </c:pt>
                <c:pt idx="2061">
                  <c:v>2,061.01</c:v>
                </c:pt>
                <c:pt idx="2062">
                  <c:v>2,062.01</c:v>
                </c:pt>
                <c:pt idx="2063">
                  <c:v>2,063.00</c:v>
                </c:pt>
                <c:pt idx="2064">
                  <c:v>2,064.00</c:v>
                </c:pt>
                <c:pt idx="2065">
                  <c:v>2,065.01</c:v>
                </c:pt>
                <c:pt idx="2066">
                  <c:v>2,066.01</c:v>
                </c:pt>
                <c:pt idx="2067">
                  <c:v>2,067.00</c:v>
                </c:pt>
                <c:pt idx="2068">
                  <c:v>2,068.01</c:v>
                </c:pt>
                <c:pt idx="2069">
                  <c:v>2,069.01</c:v>
                </c:pt>
                <c:pt idx="2070">
                  <c:v>2,070.01</c:v>
                </c:pt>
                <c:pt idx="2071">
                  <c:v>2,071.00</c:v>
                </c:pt>
                <c:pt idx="2072">
                  <c:v>2,072.01</c:v>
                </c:pt>
                <c:pt idx="2073">
                  <c:v>2,073.01</c:v>
                </c:pt>
                <c:pt idx="2074">
                  <c:v>2,074.00</c:v>
                </c:pt>
                <c:pt idx="2075">
                  <c:v>2,075.00</c:v>
                </c:pt>
                <c:pt idx="2076">
                  <c:v>2,076.01</c:v>
                </c:pt>
                <c:pt idx="2077">
                  <c:v>2,077.01</c:v>
                </c:pt>
                <c:pt idx="2078">
                  <c:v>2,078.00</c:v>
                </c:pt>
                <c:pt idx="2079">
                  <c:v>2,079.01</c:v>
                </c:pt>
                <c:pt idx="2080">
                  <c:v>2,080.01</c:v>
                </c:pt>
                <c:pt idx="2081">
                  <c:v>2,081.01</c:v>
                </c:pt>
                <c:pt idx="2082">
                  <c:v>2,082.00</c:v>
                </c:pt>
                <c:pt idx="2083">
                  <c:v>2,083.01</c:v>
                </c:pt>
                <c:pt idx="2084">
                  <c:v>2,084.01</c:v>
                </c:pt>
                <c:pt idx="2085">
                  <c:v>2,085.00</c:v>
                </c:pt>
                <c:pt idx="2086">
                  <c:v>2,086.00</c:v>
                </c:pt>
                <c:pt idx="2087">
                  <c:v>2,087.01</c:v>
                </c:pt>
                <c:pt idx="2088">
                  <c:v>2,088.01</c:v>
                </c:pt>
                <c:pt idx="2089">
                  <c:v>2,089.01</c:v>
                </c:pt>
                <c:pt idx="2090">
                  <c:v>2,090.01</c:v>
                </c:pt>
                <c:pt idx="2091">
                  <c:v>2,091.01</c:v>
                </c:pt>
                <c:pt idx="2092">
                  <c:v>2,092.01</c:v>
                </c:pt>
                <c:pt idx="2093">
                  <c:v>2,093.00</c:v>
                </c:pt>
                <c:pt idx="2094">
                  <c:v>2,094.01</c:v>
                </c:pt>
                <c:pt idx="2095">
                  <c:v>2,095.01</c:v>
                </c:pt>
                <c:pt idx="2096">
                  <c:v>2,096.00</c:v>
                </c:pt>
                <c:pt idx="2097">
                  <c:v>2,097.00</c:v>
                </c:pt>
                <c:pt idx="2098">
                  <c:v>2,098.01</c:v>
                </c:pt>
                <c:pt idx="2099">
                  <c:v>2,099.01</c:v>
                </c:pt>
                <c:pt idx="2100">
                  <c:v>2,100.00</c:v>
                </c:pt>
                <c:pt idx="2101">
                  <c:v>2,101.01</c:v>
                </c:pt>
                <c:pt idx="2102">
                  <c:v>2,102.01</c:v>
                </c:pt>
                <c:pt idx="2103">
                  <c:v>2,103.01</c:v>
                </c:pt>
                <c:pt idx="2104">
                  <c:v>2,104.00</c:v>
                </c:pt>
                <c:pt idx="2105">
                  <c:v>2,105.01</c:v>
                </c:pt>
                <c:pt idx="2106">
                  <c:v>2,106.01</c:v>
                </c:pt>
                <c:pt idx="2107">
                  <c:v>2,107.00</c:v>
                </c:pt>
                <c:pt idx="2108">
                  <c:v>2,108.01</c:v>
                </c:pt>
                <c:pt idx="2109">
                  <c:v>2,109.01</c:v>
                </c:pt>
                <c:pt idx="2110">
                  <c:v>2,110.01</c:v>
                </c:pt>
                <c:pt idx="2111">
                  <c:v>2,111.00</c:v>
                </c:pt>
                <c:pt idx="2112">
                  <c:v>2,112.01</c:v>
                </c:pt>
                <c:pt idx="2113">
                  <c:v>2,113.01</c:v>
                </c:pt>
                <c:pt idx="2114">
                  <c:v>2,114.00</c:v>
                </c:pt>
                <c:pt idx="2115">
                  <c:v>2,115.00</c:v>
                </c:pt>
                <c:pt idx="2116">
                  <c:v>2,116.01</c:v>
                </c:pt>
                <c:pt idx="2117">
                  <c:v>2,117.01</c:v>
                </c:pt>
                <c:pt idx="2118">
                  <c:v>2,118.00</c:v>
                </c:pt>
                <c:pt idx="2119">
                  <c:v>2,119.01</c:v>
                </c:pt>
                <c:pt idx="2120">
                  <c:v>2,120.01</c:v>
                </c:pt>
                <c:pt idx="2121">
                  <c:v>2,121.01</c:v>
                </c:pt>
                <c:pt idx="2122">
                  <c:v>2,122.00</c:v>
                </c:pt>
                <c:pt idx="2123">
                  <c:v>2,123.01</c:v>
                </c:pt>
                <c:pt idx="2124">
                  <c:v>2,124.01</c:v>
                </c:pt>
                <c:pt idx="2125">
                  <c:v>2,125.00</c:v>
                </c:pt>
                <c:pt idx="2126">
                  <c:v>2,126.00</c:v>
                </c:pt>
                <c:pt idx="2127">
                  <c:v>2,127.01</c:v>
                </c:pt>
                <c:pt idx="2128">
                  <c:v>2,128.01</c:v>
                </c:pt>
                <c:pt idx="2129">
                  <c:v>2,129.00</c:v>
                </c:pt>
                <c:pt idx="2130">
                  <c:v>2,130.01</c:v>
                </c:pt>
                <c:pt idx="2131">
                  <c:v>2,131.01</c:v>
                </c:pt>
                <c:pt idx="2132">
                  <c:v>2,132.01</c:v>
                </c:pt>
                <c:pt idx="2133">
                  <c:v>2,133.00</c:v>
                </c:pt>
                <c:pt idx="2134">
                  <c:v>2,134.01</c:v>
                </c:pt>
                <c:pt idx="2135">
                  <c:v>2,135.01</c:v>
                </c:pt>
                <c:pt idx="2136">
                  <c:v>2,136.00</c:v>
                </c:pt>
                <c:pt idx="2137">
                  <c:v>2,137.00</c:v>
                </c:pt>
                <c:pt idx="2138">
                  <c:v>2,138.01</c:v>
                </c:pt>
                <c:pt idx="2139">
                  <c:v>2,139.01</c:v>
                </c:pt>
                <c:pt idx="2140">
                  <c:v>2,140.00</c:v>
                </c:pt>
                <c:pt idx="2141">
                  <c:v>2,141.01</c:v>
                </c:pt>
                <c:pt idx="2142">
                  <c:v>2,142.01</c:v>
                </c:pt>
                <c:pt idx="2143">
                  <c:v>2,143.01</c:v>
                </c:pt>
                <c:pt idx="2144">
                  <c:v>2,144.00</c:v>
                </c:pt>
                <c:pt idx="2145">
                  <c:v>2,145.01</c:v>
                </c:pt>
                <c:pt idx="2146">
                  <c:v>2,146.01</c:v>
                </c:pt>
                <c:pt idx="2147">
                  <c:v>2,147.00</c:v>
                </c:pt>
                <c:pt idx="2148">
                  <c:v>2,148.01</c:v>
                </c:pt>
                <c:pt idx="2149">
                  <c:v>2,149.01</c:v>
                </c:pt>
                <c:pt idx="2150">
                  <c:v>2,150.01</c:v>
                </c:pt>
                <c:pt idx="2151">
                  <c:v>2,151.00</c:v>
                </c:pt>
                <c:pt idx="2152">
                  <c:v>2,152.01</c:v>
                </c:pt>
                <c:pt idx="2153">
                  <c:v>2,153.01</c:v>
                </c:pt>
                <c:pt idx="2154">
                  <c:v>2,154.00</c:v>
                </c:pt>
                <c:pt idx="2155">
                  <c:v>2,155.00</c:v>
                </c:pt>
                <c:pt idx="2156">
                  <c:v>2,156.01</c:v>
                </c:pt>
                <c:pt idx="2157">
                  <c:v>2,157.01</c:v>
                </c:pt>
                <c:pt idx="2158">
                  <c:v>2,158.00</c:v>
                </c:pt>
                <c:pt idx="2159">
                  <c:v>2,159.01</c:v>
                </c:pt>
                <c:pt idx="2160">
                  <c:v>2,160.01</c:v>
                </c:pt>
                <c:pt idx="2161">
                  <c:v>2,161.01</c:v>
                </c:pt>
                <c:pt idx="2162">
                  <c:v>2,162.00</c:v>
                </c:pt>
                <c:pt idx="2163">
                  <c:v>2,163.01</c:v>
                </c:pt>
                <c:pt idx="2164">
                  <c:v>2,164.01</c:v>
                </c:pt>
                <c:pt idx="2165">
                  <c:v>2,165.00</c:v>
                </c:pt>
                <c:pt idx="2166">
                  <c:v>2,166.00</c:v>
                </c:pt>
                <c:pt idx="2167">
                  <c:v>2,167.01</c:v>
                </c:pt>
                <c:pt idx="2168">
                  <c:v>2,168.01</c:v>
                </c:pt>
                <c:pt idx="2169">
                  <c:v>2,169.00</c:v>
                </c:pt>
                <c:pt idx="2170">
                  <c:v>2,170.01</c:v>
                </c:pt>
                <c:pt idx="2171">
                  <c:v>2,171.01</c:v>
                </c:pt>
                <c:pt idx="2172">
                  <c:v>2,172.01</c:v>
                </c:pt>
                <c:pt idx="2173">
                  <c:v>2,173.00</c:v>
                </c:pt>
                <c:pt idx="2174">
                  <c:v>2,174.01</c:v>
                </c:pt>
                <c:pt idx="2175">
                  <c:v>2,175.01</c:v>
                </c:pt>
                <c:pt idx="2176">
                  <c:v>2,176.00</c:v>
                </c:pt>
                <c:pt idx="2177">
                  <c:v>2,177.00</c:v>
                </c:pt>
                <c:pt idx="2178">
                  <c:v>2,178.01</c:v>
                </c:pt>
                <c:pt idx="2179">
                  <c:v>2,179.01</c:v>
                </c:pt>
                <c:pt idx="2180">
                  <c:v>2,180.00</c:v>
                </c:pt>
                <c:pt idx="2181">
                  <c:v>2,181.01</c:v>
                </c:pt>
                <c:pt idx="2182">
                  <c:v>2,182.01</c:v>
                </c:pt>
                <c:pt idx="2183">
                  <c:v>2,183.01</c:v>
                </c:pt>
                <c:pt idx="2184">
                  <c:v>2,184.00</c:v>
                </c:pt>
                <c:pt idx="2185">
                  <c:v>2,185.01</c:v>
                </c:pt>
                <c:pt idx="2186">
                  <c:v>2,186.01</c:v>
                </c:pt>
                <c:pt idx="2187">
                  <c:v>2,187.00</c:v>
                </c:pt>
                <c:pt idx="2188">
                  <c:v>2,188.01</c:v>
                </c:pt>
                <c:pt idx="2189">
                  <c:v>2,189.01</c:v>
                </c:pt>
                <c:pt idx="2190">
                  <c:v>2,190.01</c:v>
                </c:pt>
                <c:pt idx="2191">
                  <c:v>2,191.00</c:v>
                </c:pt>
                <c:pt idx="2192">
                  <c:v>2,192.01</c:v>
                </c:pt>
                <c:pt idx="2193">
                  <c:v>2,193.01</c:v>
                </c:pt>
                <c:pt idx="2194">
                  <c:v>2,194.00</c:v>
                </c:pt>
                <c:pt idx="2195">
                  <c:v>2,195.00</c:v>
                </c:pt>
                <c:pt idx="2196">
                  <c:v>2,196.01</c:v>
                </c:pt>
                <c:pt idx="2197">
                  <c:v>2,197.01</c:v>
                </c:pt>
                <c:pt idx="2198">
                  <c:v>2,198.00</c:v>
                </c:pt>
                <c:pt idx="2199">
                  <c:v>2,199.01</c:v>
                </c:pt>
                <c:pt idx="2200">
                  <c:v>2,200.01</c:v>
                </c:pt>
                <c:pt idx="2201">
                  <c:v>2,201.01</c:v>
                </c:pt>
                <c:pt idx="2202">
                  <c:v>2,202.00</c:v>
                </c:pt>
                <c:pt idx="2203">
                  <c:v>2,203.01</c:v>
                </c:pt>
                <c:pt idx="2204">
                  <c:v>2,204.01</c:v>
                </c:pt>
                <c:pt idx="2205">
                  <c:v>2,205.00</c:v>
                </c:pt>
                <c:pt idx="2206">
                  <c:v>2,206.00</c:v>
                </c:pt>
                <c:pt idx="2207">
                  <c:v>2,207.01</c:v>
                </c:pt>
                <c:pt idx="2208">
                  <c:v>2,208.01</c:v>
                </c:pt>
                <c:pt idx="2209">
                  <c:v>2,209.00</c:v>
                </c:pt>
                <c:pt idx="2210">
                  <c:v>2,210.01</c:v>
                </c:pt>
                <c:pt idx="2211">
                  <c:v>2,211.01</c:v>
                </c:pt>
                <c:pt idx="2212">
                  <c:v>2,212.01</c:v>
                </c:pt>
                <c:pt idx="2213">
                  <c:v>2,213.00</c:v>
                </c:pt>
                <c:pt idx="2214">
                  <c:v>2,214.01</c:v>
                </c:pt>
                <c:pt idx="2215">
                  <c:v>2,215.01</c:v>
                </c:pt>
                <c:pt idx="2216">
                  <c:v>2,216.00</c:v>
                </c:pt>
                <c:pt idx="2217">
                  <c:v>2,217.00</c:v>
                </c:pt>
                <c:pt idx="2218">
                  <c:v>2,218.01</c:v>
                </c:pt>
                <c:pt idx="2219">
                  <c:v>2,219.01</c:v>
                </c:pt>
                <c:pt idx="2220">
                  <c:v>2,220.00</c:v>
                </c:pt>
                <c:pt idx="2221">
                  <c:v>2,221.01</c:v>
                </c:pt>
                <c:pt idx="2222">
                  <c:v>2,222.01</c:v>
                </c:pt>
                <c:pt idx="2223">
                  <c:v>2,223.01</c:v>
                </c:pt>
                <c:pt idx="2224">
                  <c:v>2,224.00</c:v>
                </c:pt>
                <c:pt idx="2225">
                  <c:v>2,225.01</c:v>
                </c:pt>
                <c:pt idx="2226">
                  <c:v>2,226.01</c:v>
                </c:pt>
                <c:pt idx="2227">
                  <c:v>2,227.00</c:v>
                </c:pt>
                <c:pt idx="2228">
                  <c:v>2,228.00</c:v>
                </c:pt>
                <c:pt idx="2229">
                  <c:v>2,229.01</c:v>
                </c:pt>
                <c:pt idx="2230">
                  <c:v>2,230.01</c:v>
                </c:pt>
                <c:pt idx="2231">
                  <c:v>2,231.00</c:v>
                </c:pt>
                <c:pt idx="2232">
                  <c:v>2,232.01</c:v>
                </c:pt>
                <c:pt idx="2233">
                  <c:v>2,233.01</c:v>
                </c:pt>
                <c:pt idx="2234">
                  <c:v>2,234.00</c:v>
                </c:pt>
                <c:pt idx="2235">
                  <c:v>2,235.00</c:v>
                </c:pt>
                <c:pt idx="2236">
                  <c:v>2,236.01</c:v>
                </c:pt>
                <c:pt idx="2237">
                  <c:v>2,237.01</c:v>
                </c:pt>
                <c:pt idx="2238">
                  <c:v>2,238.00</c:v>
                </c:pt>
                <c:pt idx="2239">
                  <c:v>2,239.01</c:v>
                </c:pt>
                <c:pt idx="2240">
                  <c:v>2,240.01</c:v>
                </c:pt>
                <c:pt idx="2241">
                  <c:v>2,241.01</c:v>
                </c:pt>
                <c:pt idx="2242">
                  <c:v>2,242.00</c:v>
                </c:pt>
                <c:pt idx="2243">
                  <c:v>2,243.01</c:v>
                </c:pt>
                <c:pt idx="2244">
                  <c:v>2,244.01</c:v>
                </c:pt>
                <c:pt idx="2245">
                  <c:v>2,245.00</c:v>
                </c:pt>
                <c:pt idx="2246">
                  <c:v>2,246.00</c:v>
                </c:pt>
                <c:pt idx="2247">
                  <c:v>2,247.01</c:v>
                </c:pt>
                <c:pt idx="2248">
                  <c:v>2,248.01</c:v>
                </c:pt>
                <c:pt idx="2249">
                  <c:v>2,249.00</c:v>
                </c:pt>
                <c:pt idx="2250">
                  <c:v>2,250.01</c:v>
                </c:pt>
                <c:pt idx="2251">
                  <c:v>2,251.01</c:v>
                </c:pt>
                <c:pt idx="2252">
                  <c:v>2,252.01</c:v>
                </c:pt>
                <c:pt idx="2253">
                  <c:v>2,253.00</c:v>
                </c:pt>
                <c:pt idx="2254">
                  <c:v>2,254.01</c:v>
                </c:pt>
                <c:pt idx="2255">
                  <c:v>2,255.01</c:v>
                </c:pt>
                <c:pt idx="2256">
                  <c:v>2,256.00</c:v>
                </c:pt>
                <c:pt idx="2257">
                  <c:v>2,257.00</c:v>
                </c:pt>
                <c:pt idx="2258">
                  <c:v>2,258.01</c:v>
                </c:pt>
                <c:pt idx="2259">
                  <c:v>2,259.01</c:v>
                </c:pt>
                <c:pt idx="2260">
                  <c:v>2,260.00</c:v>
                </c:pt>
                <c:pt idx="2261">
                  <c:v>2,261.01</c:v>
                </c:pt>
                <c:pt idx="2262">
                  <c:v>2,262.01</c:v>
                </c:pt>
                <c:pt idx="2263">
                  <c:v>2,263.00</c:v>
                </c:pt>
                <c:pt idx="2264">
                  <c:v>2,264.00</c:v>
                </c:pt>
                <c:pt idx="2265">
                  <c:v>2,265.01</c:v>
                </c:pt>
                <c:pt idx="2266">
                  <c:v>2,266.01</c:v>
                </c:pt>
                <c:pt idx="2267">
                  <c:v>2,267.00</c:v>
                </c:pt>
                <c:pt idx="2268">
                  <c:v>2,268.01</c:v>
                </c:pt>
                <c:pt idx="2269">
                  <c:v>2,269.01</c:v>
                </c:pt>
                <c:pt idx="2270">
                  <c:v>2,270.01</c:v>
                </c:pt>
                <c:pt idx="2271">
                  <c:v>2,271.00</c:v>
                </c:pt>
                <c:pt idx="2272">
                  <c:v>2,272.01</c:v>
                </c:pt>
                <c:pt idx="2273">
                  <c:v>2,273.01</c:v>
                </c:pt>
                <c:pt idx="2274">
                  <c:v>2,274.00</c:v>
                </c:pt>
                <c:pt idx="2275">
                  <c:v>2,275.00</c:v>
                </c:pt>
                <c:pt idx="2276">
                  <c:v>2,276.01</c:v>
                </c:pt>
                <c:pt idx="2277">
                  <c:v>2,277.01</c:v>
                </c:pt>
                <c:pt idx="2278">
                  <c:v>2,278.00</c:v>
                </c:pt>
                <c:pt idx="2279">
                  <c:v>2,279.01</c:v>
                </c:pt>
                <c:pt idx="2280">
                  <c:v>2,280.01</c:v>
                </c:pt>
                <c:pt idx="2281">
                  <c:v>2,281.01</c:v>
                </c:pt>
                <c:pt idx="2282">
                  <c:v>2,282.00</c:v>
                </c:pt>
                <c:pt idx="2283">
                  <c:v>2,283.01</c:v>
                </c:pt>
                <c:pt idx="2284">
                  <c:v>2,284.01</c:v>
                </c:pt>
                <c:pt idx="2285">
                  <c:v>2,285.00</c:v>
                </c:pt>
                <c:pt idx="2286">
                  <c:v>2,286.00</c:v>
                </c:pt>
                <c:pt idx="2287">
                  <c:v>2,287.01</c:v>
                </c:pt>
                <c:pt idx="2288">
                  <c:v>2,288.01</c:v>
                </c:pt>
                <c:pt idx="2289">
                  <c:v>2,289.00</c:v>
                </c:pt>
                <c:pt idx="2290">
                  <c:v>2,290.01</c:v>
                </c:pt>
                <c:pt idx="2291">
                  <c:v>2,291.01</c:v>
                </c:pt>
                <c:pt idx="2292">
                  <c:v>2,292.01</c:v>
                </c:pt>
                <c:pt idx="2293">
                  <c:v>2,293.00</c:v>
                </c:pt>
                <c:pt idx="2294">
                  <c:v>2,294.01</c:v>
                </c:pt>
                <c:pt idx="2295">
                  <c:v>2,295.01</c:v>
                </c:pt>
                <c:pt idx="2296">
                  <c:v>2,296.00</c:v>
                </c:pt>
                <c:pt idx="2297">
                  <c:v>2,297.00</c:v>
                </c:pt>
                <c:pt idx="2298">
                  <c:v>2,298.01</c:v>
                </c:pt>
                <c:pt idx="2299">
                  <c:v>2,299.01</c:v>
                </c:pt>
                <c:pt idx="2300">
                  <c:v>2,300.00</c:v>
                </c:pt>
                <c:pt idx="2301">
                  <c:v>2,301.01</c:v>
                </c:pt>
                <c:pt idx="2302">
                  <c:v>2,302.01</c:v>
                </c:pt>
                <c:pt idx="2303">
                  <c:v>2,303.00</c:v>
                </c:pt>
                <c:pt idx="2304">
                  <c:v>2,304.00</c:v>
                </c:pt>
                <c:pt idx="2305">
                  <c:v>2,305.01</c:v>
                </c:pt>
                <c:pt idx="2306">
                  <c:v>2,306.01</c:v>
                </c:pt>
                <c:pt idx="2307">
                  <c:v>2,307.00</c:v>
                </c:pt>
                <c:pt idx="2308">
                  <c:v>2,308.01</c:v>
                </c:pt>
                <c:pt idx="2309">
                  <c:v>2,309.01</c:v>
                </c:pt>
                <c:pt idx="2310">
                  <c:v>2,310.01</c:v>
                </c:pt>
                <c:pt idx="2311">
                  <c:v>2,311.00</c:v>
                </c:pt>
                <c:pt idx="2312">
                  <c:v>2,312.01</c:v>
                </c:pt>
                <c:pt idx="2313">
                  <c:v>2,313.01</c:v>
                </c:pt>
                <c:pt idx="2314">
                  <c:v>2,314.00</c:v>
                </c:pt>
                <c:pt idx="2315">
                  <c:v>2,315.00</c:v>
                </c:pt>
                <c:pt idx="2316">
                  <c:v>2,316.01</c:v>
                </c:pt>
                <c:pt idx="2317">
                  <c:v>2,317.01</c:v>
                </c:pt>
                <c:pt idx="2318">
                  <c:v>2,318.00</c:v>
                </c:pt>
                <c:pt idx="2319">
                  <c:v>2,319.01</c:v>
                </c:pt>
                <c:pt idx="2320">
                  <c:v>2,320.01</c:v>
                </c:pt>
                <c:pt idx="2321">
                  <c:v>2,321.01</c:v>
                </c:pt>
                <c:pt idx="2322">
                  <c:v>2,322.00</c:v>
                </c:pt>
                <c:pt idx="2323">
                  <c:v>2,323.01</c:v>
                </c:pt>
                <c:pt idx="2324">
                  <c:v>2,324.01</c:v>
                </c:pt>
                <c:pt idx="2325">
                  <c:v>2,325.00</c:v>
                </c:pt>
                <c:pt idx="2326">
                  <c:v>2,326.00</c:v>
                </c:pt>
                <c:pt idx="2327">
                  <c:v>2,327.01</c:v>
                </c:pt>
                <c:pt idx="2328">
                  <c:v>2,328.01</c:v>
                </c:pt>
                <c:pt idx="2329">
                  <c:v>2,329.00</c:v>
                </c:pt>
                <c:pt idx="2330">
                  <c:v>2,330.01</c:v>
                </c:pt>
                <c:pt idx="2331">
                  <c:v>2,331.01</c:v>
                </c:pt>
                <c:pt idx="2332">
                  <c:v>2,332.01</c:v>
                </c:pt>
                <c:pt idx="2333">
                  <c:v>2,333.00</c:v>
                </c:pt>
                <c:pt idx="2334">
                  <c:v>2,334.01</c:v>
                </c:pt>
                <c:pt idx="2335">
                  <c:v>2,335.01</c:v>
                </c:pt>
                <c:pt idx="2336">
                  <c:v>2,336.00</c:v>
                </c:pt>
                <c:pt idx="2337">
                  <c:v>2,337.00</c:v>
                </c:pt>
                <c:pt idx="2338">
                  <c:v>2,338.01</c:v>
                </c:pt>
                <c:pt idx="2339">
                  <c:v>2,339.01</c:v>
                </c:pt>
                <c:pt idx="2340">
                  <c:v>2,340.00</c:v>
                </c:pt>
                <c:pt idx="2341">
                  <c:v>2,341.01</c:v>
                </c:pt>
                <c:pt idx="2342">
                  <c:v>2,342.01</c:v>
                </c:pt>
                <c:pt idx="2343">
                  <c:v>2,343.00</c:v>
                </c:pt>
                <c:pt idx="2344">
                  <c:v>2,344.00</c:v>
                </c:pt>
                <c:pt idx="2345">
                  <c:v>2,345.01</c:v>
                </c:pt>
                <c:pt idx="2346">
                  <c:v>2,346.01</c:v>
                </c:pt>
                <c:pt idx="2347">
                  <c:v>2,347.00</c:v>
                </c:pt>
                <c:pt idx="2348">
                  <c:v>2,348.01</c:v>
                </c:pt>
                <c:pt idx="2349">
                  <c:v>2,349.01</c:v>
                </c:pt>
                <c:pt idx="2350">
                  <c:v>2,350.01</c:v>
                </c:pt>
                <c:pt idx="2351">
                  <c:v>2,351.00</c:v>
                </c:pt>
                <c:pt idx="2352">
                  <c:v>2,352.01</c:v>
                </c:pt>
                <c:pt idx="2353">
                  <c:v>2,353.01</c:v>
                </c:pt>
                <c:pt idx="2354">
                  <c:v>2,354.00</c:v>
                </c:pt>
                <c:pt idx="2355">
                  <c:v>2,355.00</c:v>
                </c:pt>
                <c:pt idx="2356">
                  <c:v>2,356.01</c:v>
                </c:pt>
                <c:pt idx="2357">
                  <c:v>2,357.01</c:v>
                </c:pt>
                <c:pt idx="2358">
                  <c:v>2,358.00</c:v>
                </c:pt>
                <c:pt idx="2359">
                  <c:v>2,359.01</c:v>
                </c:pt>
                <c:pt idx="2360">
                  <c:v>2,360.01</c:v>
                </c:pt>
                <c:pt idx="2361">
                  <c:v>2,361.01</c:v>
                </c:pt>
                <c:pt idx="2362">
                  <c:v>2,362.00</c:v>
                </c:pt>
                <c:pt idx="2363">
                  <c:v>2,363.01</c:v>
                </c:pt>
                <c:pt idx="2364">
                  <c:v>2,364.01</c:v>
                </c:pt>
                <c:pt idx="2365">
                  <c:v>2,365.00</c:v>
                </c:pt>
                <c:pt idx="2366">
                  <c:v>2,366.00</c:v>
                </c:pt>
                <c:pt idx="2367">
                  <c:v>2,367.01</c:v>
                </c:pt>
                <c:pt idx="2368">
                  <c:v>2,368.01</c:v>
                </c:pt>
                <c:pt idx="2369">
                  <c:v>2,369.00</c:v>
                </c:pt>
                <c:pt idx="2370">
                  <c:v>2,370.01</c:v>
                </c:pt>
                <c:pt idx="2371">
                  <c:v>2,371.01</c:v>
                </c:pt>
                <c:pt idx="2372">
                  <c:v>2,372.01</c:v>
                </c:pt>
                <c:pt idx="2373">
                  <c:v>2,373.00</c:v>
                </c:pt>
                <c:pt idx="2374">
                  <c:v>2,374.01</c:v>
                </c:pt>
                <c:pt idx="2375">
                  <c:v>2,375.01</c:v>
                </c:pt>
                <c:pt idx="2376">
                  <c:v>2,376.00</c:v>
                </c:pt>
                <c:pt idx="2377">
                  <c:v>2,377.01</c:v>
                </c:pt>
                <c:pt idx="2378">
                  <c:v>2,378.01</c:v>
                </c:pt>
                <c:pt idx="2379">
                  <c:v>2,379.01</c:v>
                </c:pt>
                <c:pt idx="2380">
                  <c:v>2,380.00</c:v>
                </c:pt>
                <c:pt idx="2381">
                  <c:v>2,381.01</c:v>
                </c:pt>
                <c:pt idx="2382">
                  <c:v>2,382.01</c:v>
                </c:pt>
                <c:pt idx="2383">
                  <c:v>2,383.00</c:v>
                </c:pt>
                <c:pt idx="2384">
                  <c:v>2,384.00</c:v>
                </c:pt>
                <c:pt idx="2385">
                  <c:v>2,385.01</c:v>
                </c:pt>
                <c:pt idx="2386">
                  <c:v>2,386.01</c:v>
                </c:pt>
                <c:pt idx="2387">
                  <c:v>2,387.00</c:v>
                </c:pt>
                <c:pt idx="2388">
                  <c:v>2,388.01</c:v>
                </c:pt>
                <c:pt idx="2389">
                  <c:v>2,389.01</c:v>
                </c:pt>
                <c:pt idx="2390">
                  <c:v>2,390.01</c:v>
                </c:pt>
                <c:pt idx="2391">
                  <c:v>2,391.00</c:v>
                </c:pt>
                <c:pt idx="2392">
                  <c:v>2,392.01</c:v>
                </c:pt>
                <c:pt idx="2393">
                  <c:v>2,393.01</c:v>
                </c:pt>
                <c:pt idx="2394">
                  <c:v>2,394.00</c:v>
                </c:pt>
                <c:pt idx="2395">
                  <c:v>2,395.00</c:v>
                </c:pt>
                <c:pt idx="2396">
                  <c:v>2,396.01</c:v>
                </c:pt>
                <c:pt idx="2397">
                  <c:v>2,397.01</c:v>
                </c:pt>
                <c:pt idx="2398">
                  <c:v>2,398.00</c:v>
                </c:pt>
                <c:pt idx="2399">
                  <c:v>2,399.01</c:v>
                </c:pt>
                <c:pt idx="2400">
                  <c:v>2,400.01</c:v>
                </c:pt>
                <c:pt idx="2401">
                  <c:v>2,401.01</c:v>
                </c:pt>
                <c:pt idx="2402">
                  <c:v>2,402.00</c:v>
                </c:pt>
                <c:pt idx="2403">
                  <c:v>2,403.01</c:v>
                </c:pt>
                <c:pt idx="2404">
                  <c:v>2,404.01</c:v>
                </c:pt>
                <c:pt idx="2405">
                  <c:v>2,405.00</c:v>
                </c:pt>
                <c:pt idx="2406">
                  <c:v>2,406.00</c:v>
                </c:pt>
                <c:pt idx="2407">
                  <c:v>2,407.01</c:v>
                </c:pt>
                <c:pt idx="2408">
                  <c:v>2,408.01</c:v>
                </c:pt>
                <c:pt idx="2409">
                  <c:v>2,409.00</c:v>
                </c:pt>
                <c:pt idx="2410">
                  <c:v>2,410.01</c:v>
                </c:pt>
                <c:pt idx="2411">
                  <c:v>2,411.01</c:v>
                </c:pt>
                <c:pt idx="2412">
                  <c:v>2,412.01</c:v>
                </c:pt>
                <c:pt idx="2413">
                  <c:v>2,413.00</c:v>
                </c:pt>
                <c:pt idx="2414">
                  <c:v>2,414.01</c:v>
                </c:pt>
                <c:pt idx="2415">
                  <c:v>2,415.01</c:v>
                </c:pt>
                <c:pt idx="2416">
                  <c:v>2,416.00</c:v>
                </c:pt>
                <c:pt idx="2417">
                  <c:v>2,417.00</c:v>
                </c:pt>
                <c:pt idx="2418">
                  <c:v>2,418.01</c:v>
                </c:pt>
                <c:pt idx="2419">
                  <c:v>2,419.01</c:v>
                </c:pt>
                <c:pt idx="2420">
                  <c:v>2,420.00</c:v>
                </c:pt>
                <c:pt idx="2421">
                  <c:v>2,421.01</c:v>
                </c:pt>
                <c:pt idx="2422">
                  <c:v>2,422.01</c:v>
                </c:pt>
                <c:pt idx="2423">
                  <c:v>2,423.01</c:v>
                </c:pt>
                <c:pt idx="2424">
                  <c:v>2,424.00</c:v>
                </c:pt>
                <c:pt idx="2425">
                  <c:v>2,425.01</c:v>
                </c:pt>
                <c:pt idx="2426">
                  <c:v>2,426.01</c:v>
                </c:pt>
                <c:pt idx="2427">
                  <c:v>2,427.00</c:v>
                </c:pt>
                <c:pt idx="2428">
                  <c:v>2,428.00</c:v>
                </c:pt>
                <c:pt idx="2429">
                  <c:v>2,429.01</c:v>
                </c:pt>
                <c:pt idx="2430">
                  <c:v>2,430.01</c:v>
                </c:pt>
                <c:pt idx="2431">
                  <c:v>2,431.00</c:v>
                </c:pt>
                <c:pt idx="2432">
                  <c:v>2,432.01</c:v>
                </c:pt>
                <c:pt idx="2433">
                  <c:v>2,433.01</c:v>
                </c:pt>
                <c:pt idx="2434">
                  <c:v>2,434.00</c:v>
                </c:pt>
                <c:pt idx="2435">
                  <c:v>2,435.00</c:v>
                </c:pt>
                <c:pt idx="2436">
                  <c:v>2,436.01</c:v>
                </c:pt>
                <c:pt idx="2437">
                  <c:v>2,437.01</c:v>
                </c:pt>
                <c:pt idx="2438">
                  <c:v>2,438.00</c:v>
                </c:pt>
                <c:pt idx="2439">
                  <c:v>2,439.01</c:v>
                </c:pt>
                <c:pt idx="2440">
                  <c:v>2,440.01</c:v>
                </c:pt>
                <c:pt idx="2441">
                  <c:v>2,441.01</c:v>
                </c:pt>
                <c:pt idx="2442">
                  <c:v>2,442.00</c:v>
                </c:pt>
                <c:pt idx="2443">
                  <c:v>2,443.01</c:v>
                </c:pt>
                <c:pt idx="2444">
                  <c:v>2,444.01</c:v>
                </c:pt>
                <c:pt idx="2445">
                  <c:v>2,445.00</c:v>
                </c:pt>
                <c:pt idx="2446">
                  <c:v>2,446.00</c:v>
                </c:pt>
                <c:pt idx="2447">
                  <c:v>2,447.01</c:v>
                </c:pt>
                <c:pt idx="2448">
                  <c:v>2,448.01</c:v>
                </c:pt>
                <c:pt idx="2449">
                  <c:v>2,449.00</c:v>
                </c:pt>
                <c:pt idx="2450">
                  <c:v>2,450.01</c:v>
                </c:pt>
                <c:pt idx="2451">
                  <c:v>2,451.01</c:v>
                </c:pt>
                <c:pt idx="2452">
                  <c:v>2,452.01</c:v>
                </c:pt>
                <c:pt idx="2453">
                  <c:v>2,453.00</c:v>
                </c:pt>
                <c:pt idx="2454">
                  <c:v>2,454.01</c:v>
                </c:pt>
                <c:pt idx="2455">
                  <c:v>2,455.01</c:v>
                </c:pt>
                <c:pt idx="2456">
                  <c:v>2,456.00</c:v>
                </c:pt>
                <c:pt idx="2457">
                  <c:v>2,457.00</c:v>
                </c:pt>
                <c:pt idx="2458">
                  <c:v>2,458.01</c:v>
                </c:pt>
                <c:pt idx="2459">
                  <c:v>2,459.01</c:v>
                </c:pt>
                <c:pt idx="2460">
                  <c:v>2,460.00</c:v>
                </c:pt>
                <c:pt idx="2461">
                  <c:v>2,461.01</c:v>
                </c:pt>
                <c:pt idx="2462">
                  <c:v>2,462.01</c:v>
                </c:pt>
                <c:pt idx="2463">
                  <c:v>2,463.01</c:v>
                </c:pt>
                <c:pt idx="2464">
                  <c:v>2,464.00</c:v>
                </c:pt>
                <c:pt idx="2465">
                  <c:v>2,465.01</c:v>
                </c:pt>
                <c:pt idx="2466">
                  <c:v>2,466.01</c:v>
                </c:pt>
                <c:pt idx="2467">
                  <c:v>2,467.00</c:v>
                </c:pt>
                <c:pt idx="2468">
                  <c:v>2,468.00</c:v>
                </c:pt>
                <c:pt idx="2469">
                  <c:v>2,469.01</c:v>
                </c:pt>
                <c:pt idx="2470">
                  <c:v>2,470.01</c:v>
                </c:pt>
                <c:pt idx="2471">
                  <c:v>2,471.00</c:v>
                </c:pt>
                <c:pt idx="2472">
                  <c:v>2,472.01</c:v>
                </c:pt>
                <c:pt idx="2473">
                  <c:v>2,473.01</c:v>
                </c:pt>
                <c:pt idx="2474">
                  <c:v>2,474.01</c:v>
                </c:pt>
                <c:pt idx="2475">
                  <c:v>2,475.00</c:v>
                </c:pt>
                <c:pt idx="2476">
                  <c:v>2,476.01</c:v>
                </c:pt>
                <c:pt idx="2477">
                  <c:v>2,477.01</c:v>
                </c:pt>
                <c:pt idx="2478">
                  <c:v>2,478.00</c:v>
                </c:pt>
                <c:pt idx="2479">
                  <c:v>2,479.00</c:v>
                </c:pt>
                <c:pt idx="2480">
                  <c:v>2,480.01</c:v>
                </c:pt>
                <c:pt idx="2481">
                  <c:v>2,481.01</c:v>
                </c:pt>
                <c:pt idx="2482">
                  <c:v>2,482.00</c:v>
                </c:pt>
                <c:pt idx="2483">
                  <c:v>2,483.01</c:v>
                </c:pt>
                <c:pt idx="2484">
                  <c:v>2,484.01</c:v>
                </c:pt>
                <c:pt idx="2485">
                  <c:v>2,485.01</c:v>
                </c:pt>
                <c:pt idx="2486">
                  <c:v>2,486.00</c:v>
                </c:pt>
                <c:pt idx="2487">
                  <c:v>2,487.01</c:v>
                </c:pt>
                <c:pt idx="2488">
                  <c:v>2,488.01</c:v>
                </c:pt>
                <c:pt idx="2489">
                  <c:v>2,489.00</c:v>
                </c:pt>
                <c:pt idx="2490">
                  <c:v>2,490.01</c:v>
                </c:pt>
                <c:pt idx="2491">
                  <c:v>2,491.01</c:v>
                </c:pt>
                <c:pt idx="2492">
                  <c:v>2,492.01</c:v>
                </c:pt>
                <c:pt idx="2493">
                  <c:v>2,493.00</c:v>
                </c:pt>
                <c:pt idx="2494">
                  <c:v>2,494.01</c:v>
                </c:pt>
                <c:pt idx="2495">
                  <c:v>2,495.01</c:v>
                </c:pt>
                <c:pt idx="2496">
                  <c:v>2,496.00</c:v>
                </c:pt>
                <c:pt idx="2497">
                  <c:v>2,497.00</c:v>
                </c:pt>
                <c:pt idx="2498">
                  <c:v>2,498.01</c:v>
                </c:pt>
                <c:pt idx="2499">
                  <c:v>2,499.01</c:v>
                </c:pt>
                <c:pt idx="2500">
                  <c:v>2,500.00</c:v>
                </c:pt>
                <c:pt idx="2501">
                  <c:v>2,501.01</c:v>
                </c:pt>
                <c:pt idx="2502">
                  <c:v>2,502.01</c:v>
                </c:pt>
                <c:pt idx="2503">
                  <c:v>2,503.01</c:v>
                </c:pt>
                <c:pt idx="2504">
                  <c:v>2,504.00</c:v>
                </c:pt>
                <c:pt idx="2505">
                  <c:v>2,505.01</c:v>
                </c:pt>
                <c:pt idx="2506">
                  <c:v>2,506.01</c:v>
                </c:pt>
                <c:pt idx="2507">
                  <c:v>2,507.00</c:v>
                </c:pt>
                <c:pt idx="2508">
                  <c:v>2,508.00</c:v>
                </c:pt>
                <c:pt idx="2509">
                  <c:v>2,509.01</c:v>
                </c:pt>
                <c:pt idx="2510">
                  <c:v>2,510.01</c:v>
                </c:pt>
                <c:pt idx="2511">
                  <c:v>2,511.00</c:v>
                </c:pt>
                <c:pt idx="2512">
                  <c:v>2,512.01</c:v>
                </c:pt>
                <c:pt idx="2513">
                  <c:v>2,513.01</c:v>
                </c:pt>
                <c:pt idx="2514">
                  <c:v>2,514.01</c:v>
                </c:pt>
                <c:pt idx="2515">
                  <c:v>2,515.00</c:v>
                </c:pt>
                <c:pt idx="2516">
                  <c:v>2,516.01</c:v>
                </c:pt>
                <c:pt idx="2517">
                  <c:v>2,517.01</c:v>
                </c:pt>
                <c:pt idx="2518">
                  <c:v>2,518.00</c:v>
                </c:pt>
                <c:pt idx="2519">
                  <c:v>2,519.00</c:v>
                </c:pt>
                <c:pt idx="2520">
                  <c:v>2,520.01</c:v>
                </c:pt>
                <c:pt idx="2521">
                  <c:v>2,521.01</c:v>
                </c:pt>
                <c:pt idx="2522">
                  <c:v>2,522.00</c:v>
                </c:pt>
                <c:pt idx="2523">
                  <c:v>2,523.01</c:v>
                </c:pt>
                <c:pt idx="2524">
                  <c:v>2,524.01</c:v>
                </c:pt>
                <c:pt idx="2525">
                  <c:v>2,525.01</c:v>
                </c:pt>
                <c:pt idx="2526">
                  <c:v>2,526.00</c:v>
                </c:pt>
                <c:pt idx="2527">
                  <c:v>2,527.01</c:v>
                </c:pt>
                <c:pt idx="2528">
                  <c:v>2,528.01</c:v>
                </c:pt>
                <c:pt idx="2529">
                  <c:v>2,529.00</c:v>
                </c:pt>
                <c:pt idx="2530">
                  <c:v>2,530.00</c:v>
                </c:pt>
                <c:pt idx="2531">
                  <c:v>2,531.01</c:v>
                </c:pt>
                <c:pt idx="2532">
                  <c:v>2,532.01</c:v>
                </c:pt>
                <c:pt idx="2533">
                  <c:v>2,533.00</c:v>
                </c:pt>
                <c:pt idx="2534">
                  <c:v>2,534.01</c:v>
                </c:pt>
                <c:pt idx="2535">
                  <c:v>2,535.01</c:v>
                </c:pt>
                <c:pt idx="2536">
                  <c:v>2,536.01</c:v>
                </c:pt>
                <c:pt idx="2537">
                  <c:v>2,537.00</c:v>
                </c:pt>
                <c:pt idx="2538">
                  <c:v>2,538.01</c:v>
                </c:pt>
                <c:pt idx="2539">
                  <c:v>2,539.01</c:v>
                </c:pt>
                <c:pt idx="2540">
                  <c:v>2,540.00</c:v>
                </c:pt>
                <c:pt idx="2541">
                  <c:v>2,541.00</c:v>
                </c:pt>
                <c:pt idx="2542">
                  <c:v>2,542.01</c:v>
                </c:pt>
                <c:pt idx="2543">
                  <c:v>2,543.01</c:v>
                </c:pt>
                <c:pt idx="2544">
                  <c:v>2,544.00</c:v>
                </c:pt>
                <c:pt idx="2545">
                  <c:v>2,545.01</c:v>
                </c:pt>
                <c:pt idx="2546">
                  <c:v>2,546.01</c:v>
                </c:pt>
                <c:pt idx="2547">
                  <c:v>2,547.00</c:v>
                </c:pt>
                <c:pt idx="2548">
                  <c:v>2,548.00</c:v>
                </c:pt>
                <c:pt idx="2549">
                  <c:v>2,549.01</c:v>
                </c:pt>
                <c:pt idx="2550">
                  <c:v>2,550.01</c:v>
                </c:pt>
                <c:pt idx="2551">
                  <c:v>2,551.00</c:v>
                </c:pt>
                <c:pt idx="2552">
                  <c:v>2,552.01</c:v>
                </c:pt>
                <c:pt idx="2553">
                  <c:v>2,553.01</c:v>
                </c:pt>
                <c:pt idx="2554">
                  <c:v>2,554.01</c:v>
                </c:pt>
                <c:pt idx="2555">
                  <c:v>2,555.00</c:v>
                </c:pt>
                <c:pt idx="2556">
                  <c:v>2,556.01</c:v>
                </c:pt>
                <c:pt idx="2557">
                  <c:v>2,557.01</c:v>
                </c:pt>
                <c:pt idx="2558">
                  <c:v>2,558.00</c:v>
                </c:pt>
                <c:pt idx="2559">
                  <c:v>2,559.00</c:v>
                </c:pt>
                <c:pt idx="2560">
                  <c:v>2,560.01</c:v>
                </c:pt>
                <c:pt idx="2561">
                  <c:v>2,561.01</c:v>
                </c:pt>
                <c:pt idx="2562">
                  <c:v>2,562.00</c:v>
                </c:pt>
                <c:pt idx="2563">
                  <c:v>2,563.01</c:v>
                </c:pt>
                <c:pt idx="2564">
                  <c:v>2,564.01</c:v>
                </c:pt>
                <c:pt idx="2565">
                  <c:v>2,565.01</c:v>
                </c:pt>
                <c:pt idx="2566">
                  <c:v>2,566.00</c:v>
                </c:pt>
                <c:pt idx="2567">
                  <c:v>2,567.01</c:v>
                </c:pt>
                <c:pt idx="2568">
                  <c:v>2,568.01</c:v>
                </c:pt>
                <c:pt idx="2569">
                  <c:v>2,569.00</c:v>
                </c:pt>
                <c:pt idx="2570">
                  <c:v>2,570.00</c:v>
                </c:pt>
                <c:pt idx="2571">
                  <c:v>2,571.01</c:v>
                </c:pt>
                <c:pt idx="2572">
                  <c:v>2,572.01</c:v>
                </c:pt>
                <c:pt idx="2573">
                  <c:v>2,573.00</c:v>
                </c:pt>
                <c:pt idx="2574">
                  <c:v>2,574.01</c:v>
                </c:pt>
                <c:pt idx="2575">
                  <c:v>2,575.01</c:v>
                </c:pt>
                <c:pt idx="2576">
                  <c:v>2,576.01</c:v>
                </c:pt>
                <c:pt idx="2577">
                  <c:v>2,577.00</c:v>
                </c:pt>
                <c:pt idx="2578">
                  <c:v>2,578.01</c:v>
                </c:pt>
                <c:pt idx="2579">
                  <c:v>2,579.01</c:v>
                </c:pt>
                <c:pt idx="2580">
                  <c:v>2,580.00</c:v>
                </c:pt>
                <c:pt idx="2581">
                  <c:v>2,581.00</c:v>
                </c:pt>
                <c:pt idx="2582">
                  <c:v>2,582.01</c:v>
                </c:pt>
                <c:pt idx="2583">
                  <c:v>2,583.01</c:v>
                </c:pt>
                <c:pt idx="2584">
                  <c:v>2,584.00</c:v>
                </c:pt>
                <c:pt idx="2585">
                  <c:v>2,585.01</c:v>
                </c:pt>
                <c:pt idx="2586">
                  <c:v>2,586.01</c:v>
                </c:pt>
                <c:pt idx="2587">
                  <c:v>2,587.01</c:v>
                </c:pt>
                <c:pt idx="2588">
                  <c:v>2,588.00</c:v>
                </c:pt>
                <c:pt idx="2589">
                  <c:v>2,589.01</c:v>
                </c:pt>
                <c:pt idx="2590">
                  <c:v>2,590.01</c:v>
                </c:pt>
                <c:pt idx="2591">
                  <c:v>2,591.00</c:v>
                </c:pt>
                <c:pt idx="2592">
                  <c:v>2,592.00</c:v>
                </c:pt>
                <c:pt idx="2593">
                  <c:v>2,593.01</c:v>
                </c:pt>
                <c:pt idx="2594">
                  <c:v>2,594.01</c:v>
                </c:pt>
                <c:pt idx="2595">
                  <c:v>2,595.00</c:v>
                </c:pt>
                <c:pt idx="2596">
                  <c:v>2,596.01</c:v>
                </c:pt>
                <c:pt idx="2597">
                  <c:v>2,597.01</c:v>
                </c:pt>
                <c:pt idx="2598">
                  <c:v>2,598.01</c:v>
                </c:pt>
                <c:pt idx="2599">
                  <c:v>2,599.00</c:v>
                </c:pt>
                <c:pt idx="2600">
                  <c:v>2,600.01</c:v>
                </c:pt>
                <c:pt idx="2601">
                  <c:v>2,601.01</c:v>
                </c:pt>
                <c:pt idx="2602">
                  <c:v>2,602.00</c:v>
                </c:pt>
                <c:pt idx="2603">
                  <c:v>2,603.01</c:v>
                </c:pt>
                <c:pt idx="2604">
                  <c:v>2,604.01</c:v>
                </c:pt>
                <c:pt idx="2605">
                  <c:v>2,605.01</c:v>
                </c:pt>
                <c:pt idx="2606">
                  <c:v>2,606.00</c:v>
                </c:pt>
                <c:pt idx="2607">
                  <c:v>2,607.01</c:v>
                </c:pt>
                <c:pt idx="2608">
                  <c:v>2,608.01</c:v>
                </c:pt>
                <c:pt idx="2609">
                  <c:v>2,609.00</c:v>
                </c:pt>
                <c:pt idx="2610">
                  <c:v>2,610.00</c:v>
                </c:pt>
                <c:pt idx="2611">
                  <c:v>2,611.01</c:v>
                </c:pt>
                <c:pt idx="2612">
                  <c:v>2,612.01</c:v>
                </c:pt>
                <c:pt idx="2613">
                  <c:v>2,613.00</c:v>
                </c:pt>
                <c:pt idx="2614">
                  <c:v>2,614.01</c:v>
                </c:pt>
                <c:pt idx="2615">
                  <c:v>2,615.01</c:v>
                </c:pt>
                <c:pt idx="2616">
                  <c:v>2,616.01</c:v>
                </c:pt>
                <c:pt idx="2617">
                  <c:v>2,617.00</c:v>
                </c:pt>
                <c:pt idx="2618">
                  <c:v>2,618.01</c:v>
                </c:pt>
                <c:pt idx="2619">
                  <c:v>2,619.01</c:v>
                </c:pt>
                <c:pt idx="2620">
                  <c:v>2,620.00</c:v>
                </c:pt>
                <c:pt idx="2621">
                  <c:v>2,621.00</c:v>
                </c:pt>
                <c:pt idx="2622">
                  <c:v>2,622.01</c:v>
                </c:pt>
                <c:pt idx="2623">
                  <c:v>2,623.01</c:v>
                </c:pt>
                <c:pt idx="2624">
                  <c:v>2,624.00</c:v>
                </c:pt>
                <c:pt idx="2625">
                  <c:v>2,625.01</c:v>
                </c:pt>
                <c:pt idx="2626">
                  <c:v>2,626.01</c:v>
                </c:pt>
                <c:pt idx="2627">
                  <c:v>2,627.01</c:v>
                </c:pt>
                <c:pt idx="2628">
                  <c:v>2,628.00</c:v>
                </c:pt>
                <c:pt idx="2629">
                  <c:v>2,629.01</c:v>
                </c:pt>
                <c:pt idx="2630">
                  <c:v>2,630.01</c:v>
                </c:pt>
                <c:pt idx="2631">
                  <c:v>2,631.00</c:v>
                </c:pt>
                <c:pt idx="2632">
                  <c:v>2,632.00</c:v>
                </c:pt>
                <c:pt idx="2633">
                  <c:v>2,633.01</c:v>
                </c:pt>
                <c:pt idx="2634">
                  <c:v>2,634.01</c:v>
                </c:pt>
                <c:pt idx="2635">
                  <c:v>2,635.00</c:v>
                </c:pt>
                <c:pt idx="2636">
                  <c:v>2,636.01</c:v>
                </c:pt>
                <c:pt idx="2637">
                  <c:v>2,637.01</c:v>
                </c:pt>
                <c:pt idx="2638">
                  <c:v>2,638.01</c:v>
                </c:pt>
                <c:pt idx="2639">
                  <c:v>2,639.00</c:v>
                </c:pt>
                <c:pt idx="2640">
                  <c:v>2,640.01</c:v>
                </c:pt>
                <c:pt idx="2641">
                  <c:v>2,641.01</c:v>
                </c:pt>
                <c:pt idx="2642">
                  <c:v>2,642.00</c:v>
                </c:pt>
                <c:pt idx="2643">
                  <c:v>2,643.01</c:v>
                </c:pt>
                <c:pt idx="2644">
                  <c:v>2,644.01</c:v>
                </c:pt>
                <c:pt idx="2645">
                  <c:v>2,645.01</c:v>
                </c:pt>
                <c:pt idx="2646">
                  <c:v>2,646.00</c:v>
                </c:pt>
                <c:pt idx="2647">
                  <c:v>2,647.01</c:v>
                </c:pt>
                <c:pt idx="2648">
                  <c:v>2,648.01</c:v>
                </c:pt>
                <c:pt idx="2649">
                  <c:v>2,649.00</c:v>
                </c:pt>
                <c:pt idx="2650">
                  <c:v>2,650.00</c:v>
                </c:pt>
                <c:pt idx="2651">
                  <c:v>2,651.01</c:v>
                </c:pt>
                <c:pt idx="2652">
                  <c:v>2,652.01</c:v>
                </c:pt>
                <c:pt idx="2653">
                  <c:v>2,653.00</c:v>
                </c:pt>
                <c:pt idx="2654">
                  <c:v>2,654.01</c:v>
                </c:pt>
                <c:pt idx="2655">
                  <c:v>2,655.01</c:v>
                </c:pt>
                <c:pt idx="2656">
                  <c:v>2,656.01</c:v>
                </c:pt>
                <c:pt idx="2657">
                  <c:v>2,657.00</c:v>
                </c:pt>
                <c:pt idx="2658">
                  <c:v>2,658.01</c:v>
                </c:pt>
                <c:pt idx="2659">
                  <c:v>2,659.01</c:v>
                </c:pt>
                <c:pt idx="2660">
                  <c:v>2,660.00</c:v>
                </c:pt>
                <c:pt idx="2661">
                  <c:v>2,661.00</c:v>
                </c:pt>
                <c:pt idx="2662">
                  <c:v>2,662.01</c:v>
                </c:pt>
                <c:pt idx="2663">
                  <c:v>2,663.01</c:v>
                </c:pt>
                <c:pt idx="2664">
                  <c:v>2,664.00</c:v>
                </c:pt>
                <c:pt idx="2665">
                  <c:v>2,665.01</c:v>
                </c:pt>
                <c:pt idx="2666">
                  <c:v>2,666.01</c:v>
                </c:pt>
                <c:pt idx="2667">
                  <c:v>2,667.01</c:v>
                </c:pt>
                <c:pt idx="2668">
                  <c:v>2,668.00</c:v>
                </c:pt>
                <c:pt idx="2669">
                  <c:v>2,669.01</c:v>
                </c:pt>
                <c:pt idx="2670">
                  <c:v>2,670.01</c:v>
                </c:pt>
                <c:pt idx="2671">
                  <c:v>2,671.00</c:v>
                </c:pt>
                <c:pt idx="2672">
                  <c:v>2,672.00</c:v>
                </c:pt>
                <c:pt idx="2673">
                  <c:v>2,673.01</c:v>
                </c:pt>
                <c:pt idx="2674">
                  <c:v>2,674.01</c:v>
                </c:pt>
                <c:pt idx="2675">
                  <c:v>2,675.00</c:v>
                </c:pt>
                <c:pt idx="2676">
                  <c:v>2,676.01</c:v>
                </c:pt>
                <c:pt idx="2677">
                  <c:v>2,677.01</c:v>
                </c:pt>
                <c:pt idx="2678">
                  <c:v>2,678.00</c:v>
                </c:pt>
                <c:pt idx="2679">
                  <c:v>2,679.00</c:v>
                </c:pt>
                <c:pt idx="2680">
                  <c:v>2,680.01</c:v>
                </c:pt>
                <c:pt idx="2681">
                  <c:v>2,681.01</c:v>
                </c:pt>
                <c:pt idx="2682">
                  <c:v>2,682.00</c:v>
                </c:pt>
                <c:pt idx="2683">
                  <c:v>2,683.01</c:v>
                </c:pt>
                <c:pt idx="2684">
                  <c:v>2,684.01</c:v>
                </c:pt>
                <c:pt idx="2685">
                  <c:v>2,685.01</c:v>
                </c:pt>
                <c:pt idx="2686">
                  <c:v>2,686.00</c:v>
                </c:pt>
                <c:pt idx="2687">
                  <c:v>2,687.01</c:v>
                </c:pt>
                <c:pt idx="2688">
                  <c:v>2,688.01</c:v>
                </c:pt>
                <c:pt idx="2689">
                  <c:v>2,689.01</c:v>
                </c:pt>
                <c:pt idx="2690">
                  <c:v>2,690.00</c:v>
                </c:pt>
                <c:pt idx="2691">
                  <c:v>2,691.01</c:v>
                </c:pt>
                <c:pt idx="2692">
                  <c:v>2,692.01</c:v>
                </c:pt>
                <c:pt idx="2693">
                  <c:v>2,693.00</c:v>
                </c:pt>
                <c:pt idx="2694">
                  <c:v>2,694.00</c:v>
                </c:pt>
                <c:pt idx="2695">
                  <c:v>2,695.01</c:v>
                </c:pt>
                <c:pt idx="2696">
                  <c:v>2,696.01</c:v>
                </c:pt>
                <c:pt idx="2697">
                  <c:v>2,697.00</c:v>
                </c:pt>
                <c:pt idx="2698">
                  <c:v>2,698.01</c:v>
                </c:pt>
                <c:pt idx="2699">
                  <c:v>2,699.01</c:v>
                </c:pt>
                <c:pt idx="2700">
                  <c:v>2,700.00</c:v>
                </c:pt>
                <c:pt idx="2701">
                  <c:v>2,701.00</c:v>
                </c:pt>
                <c:pt idx="2702">
                  <c:v>2,702.01</c:v>
                </c:pt>
                <c:pt idx="2703">
                  <c:v>2,703.01</c:v>
                </c:pt>
                <c:pt idx="2704">
                  <c:v>2,704.00</c:v>
                </c:pt>
                <c:pt idx="2705">
                  <c:v>2,705.01</c:v>
                </c:pt>
                <c:pt idx="2706">
                  <c:v>2,706.01</c:v>
                </c:pt>
                <c:pt idx="2707">
                  <c:v>2,707.01</c:v>
                </c:pt>
                <c:pt idx="2708">
                  <c:v>2,708.00</c:v>
                </c:pt>
                <c:pt idx="2709">
                  <c:v>2,709.01</c:v>
                </c:pt>
                <c:pt idx="2710">
                  <c:v>2,710.01</c:v>
                </c:pt>
                <c:pt idx="2711">
                  <c:v>2,711.00</c:v>
                </c:pt>
                <c:pt idx="2712">
                  <c:v>2,712.00</c:v>
                </c:pt>
                <c:pt idx="2713">
                  <c:v>2,713.01</c:v>
                </c:pt>
                <c:pt idx="2714">
                  <c:v>2,714.01</c:v>
                </c:pt>
                <c:pt idx="2715">
                  <c:v>2,715.00</c:v>
                </c:pt>
                <c:pt idx="2716">
                  <c:v>2,716.01</c:v>
                </c:pt>
                <c:pt idx="2717">
                  <c:v>2,717.01</c:v>
                </c:pt>
                <c:pt idx="2718">
                  <c:v>2,718.01</c:v>
                </c:pt>
                <c:pt idx="2719">
                  <c:v>2,719.00</c:v>
                </c:pt>
                <c:pt idx="2720">
                  <c:v>2,720.01</c:v>
                </c:pt>
                <c:pt idx="2721">
                  <c:v>2,721.01</c:v>
                </c:pt>
                <c:pt idx="2722">
                  <c:v>2,722.00</c:v>
                </c:pt>
                <c:pt idx="2723">
                  <c:v>2,723.00</c:v>
                </c:pt>
                <c:pt idx="2724">
                  <c:v>2,724.01</c:v>
                </c:pt>
                <c:pt idx="2725">
                  <c:v>2,725.01</c:v>
                </c:pt>
                <c:pt idx="2726">
                  <c:v>2,726.00</c:v>
                </c:pt>
                <c:pt idx="2727">
                  <c:v>2,727.01</c:v>
                </c:pt>
                <c:pt idx="2728">
                  <c:v>2,728.01</c:v>
                </c:pt>
                <c:pt idx="2729">
                  <c:v>2,729.01</c:v>
                </c:pt>
                <c:pt idx="2730">
                  <c:v>2,730.00</c:v>
                </c:pt>
                <c:pt idx="2731">
                  <c:v>2,731.01</c:v>
                </c:pt>
                <c:pt idx="2732">
                  <c:v>2,732.01</c:v>
                </c:pt>
                <c:pt idx="2733">
                  <c:v>2,733.00</c:v>
                </c:pt>
                <c:pt idx="2734">
                  <c:v>2,734.01</c:v>
                </c:pt>
                <c:pt idx="2735">
                  <c:v>2,735.01</c:v>
                </c:pt>
                <c:pt idx="2736">
                  <c:v>2,736.01</c:v>
                </c:pt>
                <c:pt idx="2737">
                  <c:v>2,737.00</c:v>
                </c:pt>
                <c:pt idx="2738">
                  <c:v>2,738.01</c:v>
                </c:pt>
                <c:pt idx="2739">
                  <c:v>2,739.01</c:v>
                </c:pt>
                <c:pt idx="2740">
                  <c:v>2,740.00</c:v>
                </c:pt>
                <c:pt idx="2741">
                  <c:v>2,741.00</c:v>
                </c:pt>
                <c:pt idx="2742">
                  <c:v>2,742.01</c:v>
                </c:pt>
                <c:pt idx="2743">
                  <c:v>2,743.01</c:v>
                </c:pt>
                <c:pt idx="2744">
                  <c:v>2,744.00</c:v>
                </c:pt>
                <c:pt idx="2745">
                  <c:v>2,745.01</c:v>
                </c:pt>
                <c:pt idx="2746">
                  <c:v>2,746.01</c:v>
                </c:pt>
                <c:pt idx="2747">
                  <c:v>2,747.01</c:v>
                </c:pt>
                <c:pt idx="2748">
                  <c:v>2,748.00</c:v>
                </c:pt>
                <c:pt idx="2749">
                  <c:v>2,749.01</c:v>
                </c:pt>
                <c:pt idx="2750">
                  <c:v>2,750.01</c:v>
                </c:pt>
                <c:pt idx="2751">
                  <c:v>2,751.00</c:v>
                </c:pt>
                <c:pt idx="2752">
                  <c:v>2,752.00</c:v>
                </c:pt>
                <c:pt idx="2753">
                  <c:v>2,753.01</c:v>
                </c:pt>
                <c:pt idx="2754">
                  <c:v>2,754.01</c:v>
                </c:pt>
                <c:pt idx="2755">
                  <c:v>2,755.00</c:v>
                </c:pt>
                <c:pt idx="2756">
                  <c:v>2,756.01</c:v>
                </c:pt>
                <c:pt idx="2757">
                  <c:v>2,757.01</c:v>
                </c:pt>
                <c:pt idx="2758">
                  <c:v>2,758.01</c:v>
                </c:pt>
                <c:pt idx="2759">
                  <c:v>2,759.00</c:v>
                </c:pt>
                <c:pt idx="2760">
                  <c:v>2,760.01</c:v>
                </c:pt>
                <c:pt idx="2761">
                  <c:v>2,761.01</c:v>
                </c:pt>
                <c:pt idx="2762">
                  <c:v>2,762.00</c:v>
                </c:pt>
                <c:pt idx="2763">
                  <c:v>2,763.00</c:v>
                </c:pt>
                <c:pt idx="2764">
                  <c:v>2,764.01</c:v>
                </c:pt>
                <c:pt idx="2765">
                  <c:v>2,765.01</c:v>
                </c:pt>
                <c:pt idx="2766">
                  <c:v>2,766.00</c:v>
                </c:pt>
                <c:pt idx="2767">
                  <c:v>2,767.01</c:v>
                </c:pt>
                <c:pt idx="2768">
                  <c:v>2,768.01</c:v>
                </c:pt>
                <c:pt idx="2769">
                  <c:v>2,769.01</c:v>
                </c:pt>
                <c:pt idx="2770">
                  <c:v>2,770.00</c:v>
                </c:pt>
                <c:pt idx="2771">
                  <c:v>2,771.01</c:v>
                </c:pt>
                <c:pt idx="2772">
                  <c:v>2,772.01</c:v>
                </c:pt>
                <c:pt idx="2773">
                  <c:v>2,773.00</c:v>
                </c:pt>
                <c:pt idx="2774">
                  <c:v>2,774.00</c:v>
                </c:pt>
                <c:pt idx="2775">
                  <c:v>2,775.01</c:v>
                </c:pt>
                <c:pt idx="2776">
                  <c:v>2,776.01</c:v>
                </c:pt>
                <c:pt idx="2777">
                  <c:v>2,777.00</c:v>
                </c:pt>
                <c:pt idx="2778">
                  <c:v>2,778.01</c:v>
                </c:pt>
                <c:pt idx="2779">
                  <c:v>2,779.01</c:v>
                </c:pt>
                <c:pt idx="2780">
                  <c:v>2,780.00</c:v>
                </c:pt>
                <c:pt idx="2781">
                  <c:v>2,781.00</c:v>
                </c:pt>
                <c:pt idx="2782">
                  <c:v>2,782.01</c:v>
                </c:pt>
                <c:pt idx="2783">
                  <c:v>2,783.01</c:v>
                </c:pt>
                <c:pt idx="2784">
                  <c:v>2,784.00</c:v>
                </c:pt>
                <c:pt idx="2785">
                  <c:v>2,785.01</c:v>
                </c:pt>
                <c:pt idx="2786">
                  <c:v>2,786.01</c:v>
                </c:pt>
                <c:pt idx="2787">
                  <c:v>2,787.01</c:v>
                </c:pt>
                <c:pt idx="2788">
                  <c:v>2,788.00</c:v>
                </c:pt>
                <c:pt idx="2789">
                  <c:v>2,789.01</c:v>
                </c:pt>
                <c:pt idx="2790">
                  <c:v>2,790.01</c:v>
                </c:pt>
                <c:pt idx="2791">
                  <c:v>2,791.00</c:v>
                </c:pt>
                <c:pt idx="2792">
                  <c:v>2,792.00</c:v>
                </c:pt>
                <c:pt idx="2793">
                  <c:v>2,793.01</c:v>
                </c:pt>
                <c:pt idx="2794">
                  <c:v>2,794.01</c:v>
                </c:pt>
                <c:pt idx="2795">
                  <c:v>2,795.00</c:v>
                </c:pt>
                <c:pt idx="2796">
                  <c:v>2,796.01</c:v>
                </c:pt>
                <c:pt idx="2797">
                  <c:v>2,797.01</c:v>
                </c:pt>
                <c:pt idx="2798">
                  <c:v>2,798.01</c:v>
                </c:pt>
                <c:pt idx="2799">
                  <c:v>2,799.00</c:v>
                </c:pt>
                <c:pt idx="2800">
                  <c:v>2,800.01</c:v>
                </c:pt>
                <c:pt idx="2801">
                  <c:v>2,801.01</c:v>
                </c:pt>
                <c:pt idx="2802">
                  <c:v>2,802.00</c:v>
                </c:pt>
                <c:pt idx="2803">
                  <c:v>2,803.00</c:v>
                </c:pt>
                <c:pt idx="2804">
                  <c:v>2,804.01</c:v>
                </c:pt>
                <c:pt idx="2805">
                  <c:v>2,805.01</c:v>
                </c:pt>
                <c:pt idx="2806">
                  <c:v>2,806.00</c:v>
                </c:pt>
                <c:pt idx="2807">
                  <c:v>2,807.01</c:v>
                </c:pt>
                <c:pt idx="2808">
                  <c:v>2,808.01</c:v>
                </c:pt>
                <c:pt idx="2809">
                  <c:v>2,809.01</c:v>
                </c:pt>
                <c:pt idx="2810">
                  <c:v>2,810.00</c:v>
                </c:pt>
                <c:pt idx="2811">
                  <c:v>2,811.01</c:v>
                </c:pt>
                <c:pt idx="2812">
                  <c:v>2,812.01</c:v>
                </c:pt>
                <c:pt idx="2813">
                  <c:v>2,813.00</c:v>
                </c:pt>
                <c:pt idx="2814">
                  <c:v>2,814.00</c:v>
                </c:pt>
                <c:pt idx="2815">
                  <c:v>2,815.01</c:v>
                </c:pt>
                <c:pt idx="2816">
                  <c:v>2,816.01</c:v>
                </c:pt>
                <c:pt idx="2817">
                  <c:v>2,817.00</c:v>
                </c:pt>
                <c:pt idx="2818">
                  <c:v>2,818.01</c:v>
                </c:pt>
                <c:pt idx="2819">
                  <c:v>2,819.01</c:v>
                </c:pt>
                <c:pt idx="2820">
                  <c:v>2,820.01</c:v>
                </c:pt>
                <c:pt idx="2821">
                  <c:v>2,821.00</c:v>
                </c:pt>
                <c:pt idx="2822">
                  <c:v>2,822.01</c:v>
                </c:pt>
                <c:pt idx="2823">
                  <c:v>2,823.01</c:v>
                </c:pt>
                <c:pt idx="2824">
                  <c:v>2,824.00</c:v>
                </c:pt>
                <c:pt idx="2825">
                  <c:v>2,825.00</c:v>
                </c:pt>
                <c:pt idx="2826">
                  <c:v>2,826.01</c:v>
                </c:pt>
                <c:pt idx="2827">
                  <c:v>2,827.01</c:v>
                </c:pt>
                <c:pt idx="2828">
                  <c:v>2,828.00</c:v>
                </c:pt>
                <c:pt idx="2829">
                  <c:v>2,829.01</c:v>
                </c:pt>
                <c:pt idx="2830">
                  <c:v>2,830.01</c:v>
                </c:pt>
                <c:pt idx="2831">
                  <c:v>2,831.00</c:v>
                </c:pt>
                <c:pt idx="2832">
                  <c:v>2,832.00</c:v>
                </c:pt>
                <c:pt idx="2833">
                  <c:v>2,833.01</c:v>
                </c:pt>
                <c:pt idx="2834">
                  <c:v>2,834.01</c:v>
                </c:pt>
                <c:pt idx="2835">
                  <c:v>2,835.00</c:v>
                </c:pt>
                <c:pt idx="2836">
                  <c:v>2,836.00</c:v>
                </c:pt>
                <c:pt idx="2837">
                  <c:v>2,837.01</c:v>
                </c:pt>
                <c:pt idx="2838">
                  <c:v>2,838.01</c:v>
                </c:pt>
                <c:pt idx="2839">
                  <c:v>2,839.00</c:v>
                </c:pt>
                <c:pt idx="2840">
                  <c:v>2,840.01</c:v>
                </c:pt>
                <c:pt idx="2841">
                  <c:v>2,841.01</c:v>
                </c:pt>
                <c:pt idx="2842">
                  <c:v>2,842.00</c:v>
                </c:pt>
                <c:pt idx="2843">
                  <c:v>2,843.00</c:v>
                </c:pt>
                <c:pt idx="2844">
                  <c:v>2,844.01</c:v>
                </c:pt>
                <c:pt idx="2845">
                  <c:v>2,845.01</c:v>
                </c:pt>
                <c:pt idx="2846">
                  <c:v>2,846.00</c:v>
                </c:pt>
                <c:pt idx="2847">
                  <c:v>2,847.01</c:v>
                </c:pt>
                <c:pt idx="2848">
                  <c:v>2,848.01</c:v>
                </c:pt>
                <c:pt idx="2849">
                  <c:v>2,849.01</c:v>
                </c:pt>
                <c:pt idx="2850">
                  <c:v>2,850.00</c:v>
                </c:pt>
                <c:pt idx="2851">
                  <c:v>2,851.01</c:v>
                </c:pt>
                <c:pt idx="2852">
                  <c:v>2,852.01</c:v>
                </c:pt>
                <c:pt idx="2853">
                  <c:v>2,853.00</c:v>
                </c:pt>
                <c:pt idx="2854">
                  <c:v>2,854.00</c:v>
                </c:pt>
                <c:pt idx="2855">
                  <c:v>2,855.01</c:v>
                </c:pt>
                <c:pt idx="2856">
                  <c:v>2,856.01</c:v>
                </c:pt>
                <c:pt idx="2857">
                  <c:v>2,857.00</c:v>
                </c:pt>
                <c:pt idx="2858">
                  <c:v>2,858.01</c:v>
                </c:pt>
                <c:pt idx="2859">
                  <c:v>2,859.01</c:v>
                </c:pt>
                <c:pt idx="2860">
                  <c:v>2,860.01</c:v>
                </c:pt>
                <c:pt idx="2861">
                  <c:v>2,861.00</c:v>
                </c:pt>
                <c:pt idx="2862">
                  <c:v>2,862.01</c:v>
                </c:pt>
                <c:pt idx="2863">
                  <c:v>2,863.01</c:v>
                </c:pt>
                <c:pt idx="2864">
                  <c:v>2,864.00</c:v>
                </c:pt>
                <c:pt idx="2865">
                  <c:v>2,865.00</c:v>
                </c:pt>
                <c:pt idx="2866">
                  <c:v>2,866.01</c:v>
                </c:pt>
                <c:pt idx="2867">
                  <c:v>2,867.01</c:v>
                </c:pt>
                <c:pt idx="2868">
                  <c:v>2,868.00</c:v>
                </c:pt>
                <c:pt idx="2869">
                  <c:v>2,869.01</c:v>
                </c:pt>
                <c:pt idx="2870">
                  <c:v>2,870.01</c:v>
                </c:pt>
                <c:pt idx="2871">
                  <c:v>2,871.01</c:v>
                </c:pt>
                <c:pt idx="2872">
                  <c:v>2,872.00</c:v>
                </c:pt>
                <c:pt idx="2873">
                  <c:v>2,873.01</c:v>
                </c:pt>
                <c:pt idx="2874">
                  <c:v>2,874.01</c:v>
                </c:pt>
                <c:pt idx="2875">
                  <c:v>2,875.00</c:v>
                </c:pt>
                <c:pt idx="2876">
                  <c:v>2,876.00</c:v>
                </c:pt>
                <c:pt idx="2877">
                  <c:v>2,877.01</c:v>
                </c:pt>
                <c:pt idx="2878">
                  <c:v>2,878.01</c:v>
                </c:pt>
                <c:pt idx="2879">
                  <c:v>2,879.00</c:v>
                </c:pt>
                <c:pt idx="2880">
                  <c:v>2,880.01</c:v>
                </c:pt>
                <c:pt idx="2881">
                  <c:v>2,881.01</c:v>
                </c:pt>
                <c:pt idx="2882">
                  <c:v>2,882.00</c:v>
                </c:pt>
                <c:pt idx="2883">
                  <c:v>2,883.00</c:v>
                </c:pt>
                <c:pt idx="2884">
                  <c:v>2,884.01</c:v>
                </c:pt>
                <c:pt idx="2885">
                  <c:v>2,885.01</c:v>
                </c:pt>
                <c:pt idx="2886">
                  <c:v>2,886.00</c:v>
                </c:pt>
                <c:pt idx="2887">
                  <c:v>2,887.01</c:v>
                </c:pt>
                <c:pt idx="2888">
                  <c:v>2,888.01</c:v>
                </c:pt>
                <c:pt idx="2889">
                  <c:v>2,889.01</c:v>
                </c:pt>
                <c:pt idx="2890">
                  <c:v>2,890.00</c:v>
                </c:pt>
                <c:pt idx="2891">
                  <c:v>2,891.01</c:v>
                </c:pt>
                <c:pt idx="2892">
                  <c:v>2,892.01</c:v>
                </c:pt>
                <c:pt idx="2893">
                  <c:v>2,893.00</c:v>
                </c:pt>
                <c:pt idx="2894">
                  <c:v>2,894.00</c:v>
                </c:pt>
                <c:pt idx="2895">
                  <c:v>2,895.01</c:v>
                </c:pt>
                <c:pt idx="2896">
                  <c:v>2,896.01</c:v>
                </c:pt>
                <c:pt idx="2897">
                  <c:v>2,897.00</c:v>
                </c:pt>
                <c:pt idx="2898">
                  <c:v>2,898.01</c:v>
                </c:pt>
                <c:pt idx="2899">
                  <c:v>2,899.01</c:v>
                </c:pt>
                <c:pt idx="2900">
                  <c:v>2,900.01</c:v>
                </c:pt>
                <c:pt idx="2901">
                  <c:v>2,901.00</c:v>
                </c:pt>
                <c:pt idx="2902">
                  <c:v>2,902.01</c:v>
                </c:pt>
                <c:pt idx="2903">
                  <c:v>2,903.01</c:v>
                </c:pt>
                <c:pt idx="2904">
                  <c:v>2,904.00</c:v>
                </c:pt>
                <c:pt idx="2905">
                  <c:v>2,905.00</c:v>
                </c:pt>
                <c:pt idx="2906">
                  <c:v>2,906.01</c:v>
                </c:pt>
                <c:pt idx="2907">
                  <c:v>2,907.01</c:v>
                </c:pt>
                <c:pt idx="2908">
                  <c:v>2,908.00</c:v>
                </c:pt>
                <c:pt idx="2909">
                  <c:v>2,909.01</c:v>
                </c:pt>
                <c:pt idx="2910">
                  <c:v>2,910.01</c:v>
                </c:pt>
                <c:pt idx="2911">
                  <c:v>2,911.01</c:v>
                </c:pt>
                <c:pt idx="2912">
                  <c:v>2,912.00</c:v>
                </c:pt>
                <c:pt idx="2913">
                  <c:v>2,913.01</c:v>
                </c:pt>
                <c:pt idx="2914">
                  <c:v>2,914.01</c:v>
                </c:pt>
                <c:pt idx="2915">
                  <c:v>2,915.00</c:v>
                </c:pt>
                <c:pt idx="2916">
                  <c:v>2,916.01</c:v>
                </c:pt>
                <c:pt idx="2917">
                  <c:v>2,917.01</c:v>
                </c:pt>
                <c:pt idx="2918">
                  <c:v>2,918.01</c:v>
                </c:pt>
                <c:pt idx="2919">
                  <c:v>2,919.00</c:v>
                </c:pt>
                <c:pt idx="2920">
                  <c:v>2,920.01</c:v>
                </c:pt>
                <c:pt idx="2921">
                  <c:v>2,921.01</c:v>
                </c:pt>
                <c:pt idx="2922">
                  <c:v>2,922.00</c:v>
                </c:pt>
                <c:pt idx="2923">
                  <c:v>2,923.00</c:v>
                </c:pt>
                <c:pt idx="2924">
                  <c:v>2,924.01</c:v>
                </c:pt>
                <c:pt idx="2925">
                  <c:v>2,925.01</c:v>
                </c:pt>
                <c:pt idx="2926">
                  <c:v>2,926.00</c:v>
                </c:pt>
                <c:pt idx="2927">
                  <c:v>2,927.01</c:v>
                </c:pt>
                <c:pt idx="2928">
                  <c:v>2,928.01</c:v>
                </c:pt>
                <c:pt idx="2929">
                  <c:v>2,929.01</c:v>
                </c:pt>
                <c:pt idx="2930">
                  <c:v>2,930.00</c:v>
                </c:pt>
                <c:pt idx="2931">
                  <c:v>2,931.01</c:v>
                </c:pt>
                <c:pt idx="2932">
                  <c:v>2,932.01</c:v>
                </c:pt>
                <c:pt idx="2933">
                  <c:v>2,933.00</c:v>
                </c:pt>
                <c:pt idx="2934">
                  <c:v>2,934.00</c:v>
                </c:pt>
                <c:pt idx="2935">
                  <c:v>2,935.01</c:v>
                </c:pt>
                <c:pt idx="2936">
                  <c:v>2,936.01</c:v>
                </c:pt>
                <c:pt idx="2937">
                  <c:v>2,937.00</c:v>
                </c:pt>
                <c:pt idx="2938">
                  <c:v>2,938.01</c:v>
                </c:pt>
                <c:pt idx="2939">
                  <c:v>2,939.01</c:v>
                </c:pt>
                <c:pt idx="2940">
                  <c:v>2,940.01</c:v>
                </c:pt>
                <c:pt idx="2941">
                  <c:v>2,941.00</c:v>
                </c:pt>
                <c:pt idx="2942">
                  <c:v>2,942.01</c:v>
                </c:pt>
                <c:pt idx="2943">
                  <c:v>2,943.01</c:v>
                </c:pt>
                <c:pt idx="2944">
                  <c:v>2,944.00</c:v>
                </c:pt>
                <c:pt idx="2945">
                  <c:v>2,945.00</c:v>
                </c:pt>
                <c:pt idx="2946">
                  <c:v>2,946.01</c:v>
                </c:pt>
                <c:pt idx="2947">
                  <c:v>2,947.01</c:v>
                </c:pt>
                <c:pt idx="2948">
                  <c:v>2,948.00</c:v>
                </c:pt>
                <c:pt idx="2949">
                  <c:v>2,949.01</c:v>
                </c:pt>
                <c:pt idx="2950">
                  <c:v>2,950.01</c:v>
                </c:pt>
                <c:pt idx="2951">
                  <c:v>2,951.01</c:v>
                </c:pt>
                <c:pt idx="2952">
                  <c:v>2,952.00</c:v>
                </c:pt>
                <c:pt idx="2953">
                  <c:v>2,953.01</c:v>
                </c:pt>
                <c:pt idx="2954">
                  <c:v>2,954.01</c:v>
                </c:pt>
                <c:pt idx="2955">
                  <c:v>2,955.00</c:v>
                </c:pt>
                <c:pt idx="2956">
                  <c:v>2,956.01</c:v>
                </c:pt>
                <c:pt idx="2957">
                  <c:v>2,957.01</c:v>
                </c:pt>
                <c:pt idx="2958">
                  <c:v>2,958.01</c:v>
                </c:pt>
                <c:pt idx="2959">
                  <c:v>2,959.00</c:v>
                </c:pt>
                <c:pt idx="2960">
                  <c:v>2,960.01</c:v>
                </c:pt>
                <c:pt idx="2961">
                  <c:v>2,961.01</c:v>
                </c:pt>
                <c:pt idx="2962">
                  <c:v>2,962.00</c:v>
                </c:pt>
                <c:pt idx="2963">
                  <c:v>2,963.00</c:v>
                </c:pt>
                <c:pt idx="2964">
                  <c:v>2,964.01</c:v>
                </c:pt>
                <c:pt idx="2965">
                  <c:v>2,965.01</c:v>
                </c:pt>
                <c:pt idx="2966">
                  <c:v>2,966.00</c:v>
                </c:pt>
                <c:pt idx="2967">
                  <c:v>2,967.01</c:v>
                </c:pt>
                <c:pt idx="2968">
                  <c:v>2,968.01</c:v>
                </c:pt>
                <c:pt idx="2969">
                  <c:v>2,969.01</c:v>
                </c:pt>
                <c:pt idx="2970">
                  <c:v>2,970.00</c:v>
                </c:pt>
                <c:pt idx="2971">
                  <c:v>2,971.01</c:v>
                </c:pt>
                <c:pt idx="2972">
                  <c:v>2,972.01</c:v>
                </c:pt>
                <c:pt idx="2973">
                  <c:v>2,973.00</c:v>
                </c:pt>
                <c:pt idx="2974">
                  <c:v>2,974.00</c:v>
                </c:pt>
                <c:pt idx="2975">
                  <c:v>2,975.01</c:v>
                </c:pt>
                <c:pt idx="2976">
                  <c:v>2,976.01</c:v>
                </c:pt>
                <c:pt idx="2977">
                  <c:v>2,977.00</c:v>
                </c:pt>
                <c:pt idx="2978">
                  <c:v>2,978.01</c:v>
                </c:pt>
                <c:pt idx="2979">
                  <c:v>2,979.01</c:v>
                </c:pt>
                <c:pt idx="2980">
                  <c:v>2,980.01</c:v>
                </c:pt>
                <c:pt idx="2981">
                  <c:v>2,981.00</c:v>
                </c:pt>
                <c:pt idx="2982">
                  <c:v>2,982.01</c:v>
                </c:pt>
                <c:pt idx="2983">
                  <c:v>2,983.01</c:v>
                </c:pt>
                <c:pt idx="2984">
                  <c:v>2,984.00</c:v>
                </c:pt>
                <c:pt idx="2985">
                  <c:v>2,985.00</c:v>
                </c:pt>
                <c:pt idx="2986">
                  <c:v>2,986.01</c:v>
                </c:pt>
                <c:pt idx="2987">
                  <c:v>2,987.01</c:v>
                </c:pt>
                <c:pt idx="2988">
                  <c:v>2,988.00</c:v>
                </c:pt>
                <c:pt idx="2989">
                  <c:v>2,989.01</c:v>
                </c:pt>
                <c:pt idx="2990">
                  <c:v>2,990.01</c:v>
                </c:pt>
                <c:pt idx="2991">
                  <c:v>2,991.01</c:v>
                </c:pt>
                <c:pt idx="2992">
                  <c:v>2,992.00</c:v>
                </c:pt>
                <c:pt idx="2993">
                  <c:v>2,993.01</c:v>
                </c:pt>
                <c:pt idx="2994">
                  <c:v>2,994.01</c:v>
                </c:pt>
                <c:pt idx="2995">
                  <c:v>2,995.00</c:v>
                </c:pt>
                <c:pt idx="2996">
                  <c:v>2,996.01</c:v>
                </c:pt>
                <c:pt idx="2997">
                  <c:v>2,997.01</c:v>
                </c:pt>
                <c:pt idx="2998">
                  <c:v>2,998.01</c:v>
                </c:pt>
                <c:pt idx="2999">
                  <c:v>2,999.00</c:v>
                </c:pt>
                <c:pt idx="3000">
                  <c:v>3,000.01</c:v>
                </c:pt>
                <c:pt idx="3001">
                  <c:v>3,001.01</c:v>
                </c:pt>
                <c:pt idx="3002">
                  <c:v>3,002.00</c:v>
                </c:pt>
                <c:pt idx="3003">
                  <c:v>3,003.00</c:v>
                </c:pt>
                <c:pt idx="3004">
                  <c:v>3,004.01</c:v>
                </c:pt>
                <c:pt idx="3005">
                  <c:v>3,005.01</c:v>
                </c:pt>
                <c:pt idx="3006">
                  <c:v>3,006.00</c:v>
                </c:pt>
                <c:pt idx="3007">
                  <c:v>3,007.01</c:v>
                </c:pt>
                <c:pt idx="3008">
                  <c:v>3,008.01</c:v>
                </c:pt>
                <c:pt idx="3009">
                  <c:v>3,009.01</c:v>
                </c:pt>
                <c:pt idx="3010">
                  <c:v>3,010.00</c:v>
                </c:pt>
                <c:pt idx="3011">
                  <c:v>3,011.01</c:v>
                </c:pt>
                <c:pt idx="3012">
                  <c:v>3,012.01</c:v>
                </c:pt>
                <c:pt idx="3013">
                  <c:v>3,013.00</c:v>
                </c:pt>
                <c:pt idx="3014">
                  <c:v>3,014.00</c:v>
                </c:pt>
                <c:pt idx="3015">
                  <c:v>3,015.01</c:v>
                </c:pt>
                <c:pt idx="3016">
                  <c:v>3,016.01</c:v>
                </c:pt>
                <c:pt idx="3017">
                  <c:v>3,017.00</c:v>
                </c:pt>
                <c:pt idx="3018">
                  <c:v>3,018.01</c:v>
                </c:pt>
                <c:pt idx="3019">
                  <c:v>3,019.01</c:v>
                </c:pt>
                <c:pt idx="3020">
                  <c:v>3,020.01</c:v>
                </c:pt>
                <c:pt idx="3021">
                  <c:v>3,021.00</c:v>
                </c:pt>
                <c:pt idx="3022">
                  <c:v>3,022.01</c:v>
                </c:pt>
                <c:pt idx="3023">
                  <c:v>3,023.01</c:v>
                </c:pt>
                <c:pt idx="3024">
                  <c:v>3,024.00</c:v>
                </c:pt>
                <c:pt idx="3025">
                  <c:v>3,025.00</c:v>
                </c:pt>
                <c:pt idx="3026">
                  <c:v>3,026.01</c:v>
                </c:pt>
                <c:pt idx="3027">
                  <c:v>3,027.01</c:v>
                </c:pt>
                <c:pt idx="3028">
                  <c:v>3,028.00</c:v>
                </c:pt>
                <c:pt idx="3029">
                  <c:v>3,029.01</c:v>
                </c:pt>
                <c:pt idx="3030">
                  <c:v>3,030.01</c:v>
                </c:pt>
                <c:pt idx="3031">
                  <c:v>3,031.00</c:v>
                </c:pt>
                <c:pt idx="3032">
                  <c:v>3,032.00</c:v>
                </c:pt>
                <c:pt idx="3033">
                  <c:v>3,033.01</c:v>
                </c:pt>
                <c:pt idx="3034">
                  <c:v>3,034.01</c:v>
                </c:pt>
                <c:pt idx="3035">
                  <c:v>3,035.00</c:v>
                </c:pt>
                <c:pt idx="3036">
                  <c:v>3,036.01</c:v>
                </c:pt>
                <c:pt idx="3037">
                  <c:v>3,037.01</c:v>
                </c:pt>
                <c:pt idx="3038">
                  <c:v>3,038.01</c:v>
                </c:pt>
                <c:pt idx="3039">
                  <c:v>3,039.00</c:v>
                </c:pt>
                <c:pt idx="3040">
                  <c:v>3,040.01</c:v>
                </c:pt>
                <c:pt idx="3041">
                  <c:v>3,041.01</c:v>
                </c:pt>
                <c:pt idx="3042">
                  <c:v>3,042.00</c:v>
                </c:pt>
                <c:pt idx="3043">
                  <c:v>3,043.00</c:v>
                </c:pt>
                <c:pt idx="3044">
                  <c:v>3,044.01</c:v>
                </c:pt>
                <c:pt idx="3045">
                  <c:v>3,045.01</c:v>
                </c:pt>
                <c:pt idx="3046">
                  <c:v>3,046.00</c:v>
                </c:pt>
                <c:pt idx="3047">
                  <c:v>3,047.01</c:v>
                </c:pt>
                <c:pt idx="3048">
                  <c:v>3,048.01</c:v>
                </c:pt>
                <c:pt idx="3049">
                  <c:v>3,049.01</c:v>
                </c:pt>
                <c:pt idx="3050">
                  <c:v>3,050.00</c:v>
                </c:pt>
                <c:pt idx="3051">
                  <c:v>3,051.01</c:v>
                </c:pt>
                <c:pt idx="3052">
                  <c:v>3,052.01</c:v>
                </c:pt>
                <c:pt idx="3053">
                  <c:v>3,053.00</c:v>
                </c:pt>
                <c:pt idx="3054">
                  <c:v>3,054.00</c:v>
                </c:pt>
                <c:pt idx="3055">
                  <c:v>3,055.01</c:v>
                </c:pt>
                <c:pt idx="3056">
                  <c:v>3,056.01</c:v>
                </c:pt>
                <c:pt idx="3057">
                  <c:v>3,057.00</c:v>
                </c:pt>
                <c:pt idx="3058">
                  <c:v>3,058.01</c:v>
                </c:pt>
                <c:pt idx="3059">
                  <c:v>3,059.01</c:v>
                </c:pt>
                <c:pt idx="3060">
                  <c:v>3,060.01</c:v>
                </c:pt>
                <c:pt idx="3061">
                  <c:v>3,061.00</c:v>
                </c:pt>
                <c:pt idx="3062">
                  <c:v>3,062.01</c:v>
                </c:pt>
                <c:pt idx="3063">
                  <c:v>3,063.01</c:v>
                </c:pt>
                <c:pt idx="3064">
                  <c:v>3,064.00</c:v>
                </c:pt>
                <c:pt idx="3065">
                  <c:v>3,065.00</c:v>
                </c:pt>
                <c:pt idx="3066">
                  <c:v>3,066.01</c:v>
                </c:pt>
                <c:pt idx="3067">
                  <c:v>3,067.01</c:v>
                </c:pt>
                <c:pt idx="3068">
                  <c:v>3,068.00</c:v>
                </c:pt>
                <c:pt idx="3069">
                  <c:v>3,069.01</c:v>
                </c:pt>
                <c:pt idx="3070">
                  <c:v>3,070.01</c:v>
                </c:pt>
                <c:pt idx="3071">
                  <c:v>3,071.00</c:v>
                </c:pt>
                <c:pt idx="3072">
                  <c:v>3,072.00</c:v>
                </c:pt>
                <c:pt idx="3073">
                  <c:v>3,073.01</c:v>
                </c:pt>
                <c:pt idx="3074">
                  <c:v>3,074.01</c:v>
                </c:pt>
                <c:pt idx="3075">
                  <c:v>3,075.00</c:v>
                </c:pt>
                <c:pt idx="3076">
                  <c:v>3,076.01</c:v>
                </c:pt>
                <c:pt idx="3077">
                  <c:v>3,077.01</c:v>
                </c:pt>
                <c:pt idx="3078">
                  <c:v>3,078.01</c:v>
                </c:pt>
                <c:pt idx="3079">
                  <c:v>3,079.00</c:v>
                </c:pt>
                <c:pt idx="3080">
                  <c:v>3,080.01</c:v>
                </c:pt>
                <c:pt idx="3081">
                  <c:v>3,081.01</c:v>
                </c:pt>
                <c:pt idx="3082">
                  <c:v>3,082.00</c:v>
                </c:pt>
                <c:pt idx="3083">
                  <c:v>3,083.00</c:v>
                </c:pt>
                <c:pt idx="3084">
                  <c:v>3,084.01</c:v>
                </c:pt>
                <c:pt idx="3085">
                  <c:v>3,085.01</c:v>
                </c:pt>
                <c:pt idx="3086">
                  <c:v>3,086.00</c:v>
                </c:pt>
                <c:pt idx="3087">
                  <c:v>3,087.00</c:v>
                </c:pt>
                <c:pt idx="3088">
                  <c:v>3,088.01</c:v>
                </c:pt>
                <c:pt idx="3089">
                  <c:v>3,089.01</c:v>
                </c:pt>
                <c:pt idx="3090">
                  <c:v>3,090.00</c:v>
                </c:pt>
                <c:pt idx="3091">
                  <c:v>3,091.01</c:v>
                </c:pt>
                <c:pt idx="3092">
                  <c:v>3,092.01</c:v>
                </c:pt>
                <c:pt idx="3093">
                  <c:v>3,093.00</c:v>
                </c:pt>
                <c:pt idx="3094">
                  <c:v>3,094.00</c:v>
                </c:pt>
                <c:pt idx="3095">
                  <c:v>3,095.01</c:v>
                </c:pt>
                <c:pt idx="3096">
                  <c:v>3,096.01</c:v>
                </c:pt>
                <c:pt idx="3097">
                  <c:v>3,097.00</c:v>
                </c:pt>
                <c:pt idx="3098">
                  <c:v>3,098.01</c:v>
                </c:pt>
                <c:pt idx="3099">
                  <c:v>3,099.01</c:v>
                </c:pt>
                <c:pt idx="3100">
                  <c:v>3,100.01</c:v>
                </c:pt>
                <c:pt idx="3101">
                  <c:v>3,101.00</c:v>
                </c:pt>
                <c:pt idx="3102">
                  <c:v>3,102.01</c:v>
                </c:pt>
                <c:pt idx="3103">
                  <c:v>3,103.01</c:v>
                </c:pt>
                <c:pt idx="3104">
                  <c:v>3,104.00</c:v>
                </c:pt>
                <c:pt idx="3105">
                  <c:v>3,105.00</c:v>
                </c:pt>
                <c:pt idx="3106">
                  <c:v>3,106.01</c:v>
                </c:pt>
                <c:pt idx="3107">
                  <c:v>3,107.01</c:v>
                </c:pt>
                <c:pt idx="3108">
                  <c:v>3,108.00</c:v>
                </c:pt>
                <c:pt idx="3109">
                  <c:v>3,109.01</c:v>
                </c:pt>
                <c:pt idx="3110">
                  <c:v>3,110.01</c:v>
                </c:pt>
                <c:pt idx="3111">
                  <c:v>3,111.01</c:v>
                </c:pt>
                <c:pt idx="3112">
                  <c:v>3,112.00</c:v>
                </c:pt>
                <c:pt idx="3113">
                  <c:v>3,113.01</c:v>
                </c:pt>
                <c:pt idx="3114">
                  <c:v>3,114.01</c:v>
                </c:pt>
                <c:pt idx="3115">
                  <c:v>3,115.01</c:v>
                </c:pt>
                <c:pt idx="3116">
                  <c:v>3,116.00</c:v>
                </c:pt>
                <c:pt idx="3117">
                  <c:v>3,117.01</c:v>
                </c:pt>
                <c:pt idx="3118">
                  <c:v>3,118.01</c:v>
                </c:pt>
                <c:pt idx="3119">
                  <c:v>3,119.00</c:v>
                </c:pt>
                <c:pt idx="3120">
                  <c:v>3,120.01</c:v>
                </c:pt>
                <c:pt idx="3121">
                  <c:v>3,121.01</c:v>
                </c:pt>
                <c:pt idx="3122">
                  <c:v>3,122.01</c:v>
                </c:pt>
                <c:pt idx="3123">
                  <c:v>3,123.00</c:v>
                </c:pt>
                <c:pt idx="3124">
                  <c:v>3,124.01</c:v>
                </c:pt>
                <c:pt idx="3125">
                  <c:v>3,125.01</c:v>
                </c:pt>
                <c:pt idx="3126">
                  <c:v>3,126.00</c:v>
                </c:pt>
                <c:pt idx="3127">
                  <c:v>3,127.00</c:v>
                </c:pt>
                <c:pt idx="3128">
                  <c:v>3,128.01</c:v>
                </c:pt>
                <c:pt idx="3129">
                  <c:v>3,129.01</c:v>
                </c:pt>
                <c:pt idx="3130">
                  <c:v>3,130.00</c:v>
                </c:pt>
                <c:pt idx="3131">
                  <c:v>3,131.01</c:v>
                </c:pt>
                <c:pt idx="3132">
                  <c:v>3,132.01</c:v>
                </c:pt>
                <c:pt idx="3133">
                  <c:v>3,133.01</c:v>
                </c:pt>
                <c:pt idx="3134">
                  <c:v>3,134.00</c:v>
                </c:pt>
                <c:pt idx="3135">
                  <c:v>3,135.01</c:v>
                </c:pt>
                <c:pt idx="3136">
                  <c:v>3,136.01</c:v>
                </c:pt>
                <c:pt idx="3137">
                  <c:v>3,137.00</c:v>
                </c:pt>
                <c:pt idx="3138">
                  <c:v>3,138.00</c:v>
                </c:pt>
                <c:pt idx="3139">
                  <c:v>3,139.01</c:v>
                </c:pt>
                <c:pt idx="3140">
                  <c:v>3,140.01</c:v>
                </c:pt>
                <c:pt idx="3141">
                  <c:v>3,141.00</c:v>
                </c:pt>
                <c:pt idx="3142">
                  <c:v>3,142.01</c:v>
                </c:pt>
                <c:pt idx="3143">
                  <c:v>3,143.01</c:v>
                </c:pt>
                <c:pt idx="3144">
                  <c:v>3,144.01</c:v>
                </c:pt>
                <c:pt idx="3145">
                  <c:v>3,145.00</c:v>
                </c:pt>
                <c:pt idx="3146">
                  <c:v>3,146.01</c:v>
                </c:pt>
                <c:pt idx="3147">
                  <c:v>3,147.01</c:v>
                </c:pt>
                <c:pt idx="3148">
                  <c:v>3,148.00</c:v>
                </c:pt>
                <c:pt idx="3149">
                  <c:v>3,149.00</c:v>
                </c:pt>
                <c:pt idx="3150">
                  <c:v>3,150.01</c:v>
                </c:pt>
                <c:pt idx="3151">
                  <c:v>3,151.01</c:v>
                </c:pt>
                <c:pt idx="3152">
                  <c:v>3,152.00</c:v>
                </c:pt>
                <c:pt idx="3153">
                  <c:v>3,153.01</c:v>
                </c:pt>
                <c:pt idx="3154">
                  <c:v>3,154.01</c:v>
                </c:pt>
                <c:pt idx="3155">
                  <c:v>3,155.00</c:v>
                </c:pt>
                <c:pt idx="3156">
                  <c:v>3,156.00</c:v>
                </c:pt>
                <c:pt idx="3157">
                  <c:v>3,157.01</c:v>
                </c:pt>
                <c:pt idx="3158">
                  <c:v>3,158.01</c:v>
                </c:pt>
                <c:pt idx="3159">
                  <c:v>3,159.00</c:v>
                </c:pt>
                <c:pt idx="3160">
                  <c:v>3,160.01</c:v>
                </c:pt>
                <c:pt idx="3161">
                  <c:v>3,161.01</c:v>
                </c:pt>
                <c:pt idx="3162">
                  <c:v>3,162.01</c:v>
                </c:pt>
                <c:pt idx="3163">
                  <c:v>3,163.00</c:v>
                </c:pt>
                <c:pt idx="3164">
                  <c:v>3,164.01</c:v>
                </c:pt>
                <c:pt idx="3165">
                  <c:v>3,165.01</c:v>
                </c:pt>
                <c:pt idx="3166">
                  <c:v>3,166.00</c:v>
                </c:pt>
                <c:pt idx="3167">
                  <c:v>3,167.00</c:v>
                </c:pt>
                <c:pt idx="3168">
                  <c:v>3,168.01</c:v>
                </c:pt>
                <c:pt idx="3169">
                  <c:v>3,169.01</c:v>
                </c:pt>
                <c:pt idx="3170">
                  <c:v>3,170.00</c:v>
                </c:pt>
                <c:pt idx="3171">
                  <c:v>3,171.01</c:v>
                </c:pt>
                <c:pt idx="3172">
                  <c:v>3,172.01</c:v>
                </c:pt>
                <c:pt idx="3173">
                  <c:v>3,173.01</c:v>
                </c:pt>
                <c:pt idx="3174">
                  <c:v>3,174.00</c:v>
                </c:pt>
                <c:pt idx="3175">
                  <c:v>3,175.01</c:v>
                </c:pt>
                <c:pt idx="3176">
                  <c:v>3,176.01</c:v>
                </c:pt>
                <c:pt idx="3177">
                  <c:v>3,177.00</c:v>
                </c:pt>
                <c:pt idx="3178">
                  <c:v>3,178.00</c:v>
                </c:pt>
                <c:pt idx="3179">
                  <c:v>3,179.01</c:v>
                </c:pt>
                <c:pt idx="3180">
                  <c:v>3,180.01</c:v>
                </c:pt>
                <c:pt idx="3181">
                  <c:v>3,181.00</c:v>
                </c:pt>
                <c:pt idx="3182">
                  <c:v>3,182.01</c:v>
                </c:pt>
                <c:pt idx="3183">
                  <c:v>3,183.01</c:v>
                </c:pt>
                <c:pt idx="3184">
                  <c:v>3,184.01</c:v>
                </c:pt>
                <c:pt idx="3185">
                  <c:v>3,185.00</c:v>
                </c:pt>
                <c:pt idx="3186">
                  <c:v>3,186.01</c:v>
                </c:pt>
                <c:pt idx="3187">
                  <c:v>3,187.01</c:v>
                </c:pt>
                <c:pt idx="3188">
                  <c:v>3,188.00</c:v>
                </c:pt>
                <c:pt idx="3189">
                  <c:v>3,189.00</c:v>
                </c:pt>
                <c:pt idx="3190">
                  <c:v>3,190.01</c:v>
                </c:pt>
                <c:pt idx="3191">
                  <c:v>3,191.01</c:v>
                </c:pt>
                <c:pt idx="3192">
                  <c:v>3,192.00</c:v>
                </c:pt>
                <c:pt idx="3193">
                  <c:v>3,193.01</c:v>
                </c:pt>
                <c:pt idx="3194">
                  <c:v>3,194.01</c:v>
                </c:pt>
                <c:pt idx="3195">
                  <c:v>3,195.00</c:v>
                </c:pt>
                <c:pt idx="3196">
                  <c:v>3,196.00</c:v>
                </c:pt>
                <c:pt idx="3197">
                  <c:v>3,197.01</c:v>
                </c:pt>
                <c:pt idx="3198">
                  <c:v>3,198.01</c:v>
                </c:pt>
                <c:pt idx="3199">
                  <c:v>3,199.00</c:v>
                </c:pt>
                <c:pt idx="3200">
                  <c:v>3,200.01</c:v>
                </c:pt>
                <c:pt idx="3201">
                  <c:v>3,201.01</c:v>
                </c:pt>
                <c:pt idx="3202">
                  <c:v>3,202.01</c:v>
                </c:pt>
                <c:pt idx="3203">
                  <c:v>3,203.00</c:v>
                </c:pt>
                <c:pt idx="3204">
                  <c:v>3,204.01</c:v>
                </c:pt>
                <c:pt idx="3205">
                  <c:v>3,205.01</c:v>
                </c:pt>
                <c:pt idx="3206">
                  <c:v>3,206.00</c:v>
                </c:pt>
                <c:pt idx="3207">
                  <c:v>3,207.00</c:v>
                </c:pt>
                <c:pt idx="3208">
                  <c:v>3,208.01</c:v>
                </c:pt>
                <c:pt idx="3209">
                  <c:v>3,209.01</c:v>
                </c:pt>
                <c:pt idx="3210">
                  <c:v>3,210.00</c:v>
                </c:pt>
                <c:pt idx="3211">
                  <c:v>3,211.01</c:v>
                </c:pt>
                <c:pt idx="3212">
                  <c:v>3,212.01</c:v>
                </c:pt>
                <c:pt idx="3213">
                  <c:v>3,213.01</c:v>
                </c:pt>
                <c:pt idx="3214">
                  <c:v>3,214.00</c:v>
                </c:pt>
                <c:pt idx="3215">
                  <c:v>3,215.01</c:v>
                </c:pt>
                <c:pt idx="3216">
                  <c:v>3,216.01</c:v>
                </c:pt>
                <c:pt idx="3217">
                  <c:v>3,217.00</c:v>
                </c:pt>
                <c:pt idx="3218">
                  <c:v>3,218.00</c:v>
                </c:pt>
                <c:pt idx="3219">
                  <c:v>3,219.01</c:v>
                </c:pt>
                <c:pt idx="3220">
                  <c:v>3,220.01</c:v>
                </c:pt>
                <c:pt idx="3221">
                  <c:v>3,221.00</c:v>
                </c:pt>
                <c:pt idx="3222">
                  <c:v>3,222.01</c:v>
                </c:pt>
                <c:pt idx="3223">
                  <c:v>3,223.01</c:v>
                </c:pt>
                <c:pt idx="3224">
                  <c:v>3,224.01</c:v>
                </c:pt>
                <c:pt idx="3225">
                  <c:v>3,225.00</c:v>
                </c:pt>
                <c:pt idx="3226">
                  <c:v>3,226.01</c:v>
                </c:pt>
                <c:pt idx="3227">
                  <c:v>3,227.01</c:v>
                </c:pt>
                <c:pt idx="3228">
                  <c:v>3,228.00</c:v>
                </c:pt>
                <c:pt idx="3229">
                  <c:v>3,229.00</c:v>
                </c:pt>
                <c:pt idx="3230">
                  <c:v>3,230.01</c:v>
                </c:pt>
                <c:pt idx="3231">
                  <c:v>3,231.01</c:v>
                </c:pt>
                <c:pt idx="3232">
                  <c:v>3,232.00</c:v>
                </c:pt>
                <c:pt idx="3233">
                  <c:v>3,233.01</c:v>
                </c:pt>
                <c:pt idx="3234">
                  <c:v>3,234.01</c:v>
                </c:pt>
                <c:pt idx="3235">
                  <c:v>3,235.00</c:v>
                </c:pt>
                <c:pt idx="3236">
                  <c:v>3,236.00</c:v>
                </c:pt>
                <c:pt idx="3237">
                  <c:v>3,237.01</c:v>
                </c:pt>
                <c:pt idx="3238">
                  <c:v>3,238.01</c:v>
                </c:pt>
                <c:pt idx="3239">
                  <c:v>3,239.00</c:v>
                </c:pt>
                <c:pt idx="3240">
                  <c:v>3,240.01</c:v>
                </c:pt>
                <c:pt idx="3241">
                  <c:v>3,241.01</c:v>
                </c:pt>
                <c:pt idx="3242">
                  <c:v>3,242.01</c:v>
                </c:pt>
                <c:pt idx="3243">
                  <c:v>3,243.00</c:v>
                </c:pt>
                <c:pt idx="3244">
                  <c:v>3,244.01</c:v>
                </c:pt>
                <c:pt idx="3245">
                  <c:v>3,245.01</c:v>
                </c:pt>
                <c:pt idx="3246">
                  <c:v>3,246.00</c:v>
                </c:pt>
                <c:pt idx="3247">
                  <c:v>3,247.00</c:v>
                </c:pt>
                <c:pt idx="3248">
                  <c:v>3,248.01</c:v>
                </c:pt>
                <c:pt idx="3249">
                  <c:v>3,249.01</c:v>
                </c:pt>
                <c:pt idx="3250">
                  <c:v>3,250.00</c:v>
                </c:pt>
                <c:pt idx="3251">
                  <c:v>3,251.01</c:v>
                </c:pt>
                <c:pt idx="3252">
                  <c:v>3,252.01</c:v>
                </c:pt>
                <c:pt idx="3253">
                  <c:v>3,253.01</c:v>
                </c:pt>
                <c:pt idx="3254">
                  <c:v>3,254.00</c:v>
                </c:pt>
                <c:pt idx="3255">
                  <c:v>3,255.01</c:v>
                </c:pt>
                <c:pt idx="3256">
                  <c:v>3,256.01</c:v>
                </c:pt>
                <c:pt idx="3257">
                  <c:v>3,257.00</c:v>
                </c:pt>
                <c:pt idx="3258">
                  <c:v>3,258.00</c:v>
                </c:pt>
                <c:pt idx="3259">
                  <c:v>3,259.01</c:v>
                </c:pt>
                <c:pt idx="3260">
                  <c:v>3,260.01</c:v>
                </c:pt>
                <c:pt idx="3261">
                  <c:v>3,261.00</c:v>
                </c:pt>
                <c:pt idx="3262">
                  <c:v>3,262.01</c:v>
                </c:pt>
                <c:pt idx="3263">
                  <c:v>3,263.01</c:v>
                </c:pt>
                <c:pt idx="3264">
                  <c:v>3,264.01</c:v>
                </c:pt>
                <c:pt idx="3265">
                  <c:v>3,265.00</c:v>
                </c:pt>
                <c:pt idx="3266">
                  <c:v>3,266.01</c:v>
                </c:pt>
                <c:pt idx="3267">
                  <c:v>3,267.01</c:v>
                </c:pt>
                <c:pt idx="3268">
                  <c:v>3,268.00</c:v>
                </c:pt>
                <c:pt idx="3269">
                  <c:v>3,269.01</c:v>
                </c:pt>
                <c:pt idx="3270">
                  <c:v>3,270.01</c:v>
                </c:pt>
                <c:pt idx="3271">
                  <c:v>3,271.01</c:v>
                </c:pt>
                <c:pt idx="3272">
                  <c:v>3,272.00</c:v>
                </c:pt>
                <c:pt idx="3273">
                  <c:v>3,273.01</c:v>
                </c:pt>
                <c:pt idx="3274">
                  <c:v>3,274.01</c:v>
                </c:pt>
                <c:pt idx="3275">
                  <c:v>3,275.00</c:v>
                </c:pt>
                <c:pt idx="3276">
                  <c:v>3,276.00</c:v>
                </c:pt>
                <c:pt idx="3277">
                  <c:v>3,277.01</c:v>
                </c:pt>
                <c:pt idx="3278">
                  <c:v>3,278.01</c:v>
                </c:pt>
                <c:pt idx="3279">
                  <c:v>3,279.00</c:v>
                </c:pt>
                <c:pt idx="3280">
                  <c:v>3,280.01</c:v>
                </c:pt>
                <c:pt idx="3281">
                  <c:v>3,281.01</c:v>
                </c:pt>
                <c:pt idx="3282">
                  <c:v>3,282.01</c:v>
                </c:pt>
                <c:pt idx="3283">
                  <c:v>3,283.00</c:v>
                </c:pt>
                <c:pt idx="3284">
                  <c:v>3,284.01</c:v>
                </c:pt>
                <c:pt idx="3285">
                  <c:v>3,285.01</c:v>
                </c:pt>
                <c:pt idx="3286">
                  <c:v>3,286.00</c:v>
                </c:pt>
                <c:pt idx="3287">
                  <c:v>3,287.00</c:v>
                </c:pt>
                <c:pt idx="3288">
                  <c:v>3,288.01</c:v>
                </c:pt>
                <c:pt idx="3289">
                  <c:v>3,289.01</c:v>
                </c:pt>
                <c:pt idx="3290">
                  <c:v>3,290.00</c:v>
                </c:pt>
                <c:pt idx="3291">
                  <c:v>3,291.01</c:v>
                </c:pt>
                <c:pt idx="3292">
                  <c:v>3,292.01</c:v>
                </c:pt>
                <c:pt idx="3293">
                  <c:v>3,293.01</c:v>
                </c:pt>
                <c:pt idx="3294">
                  <c:v>3,294.00</c:v>
                </c:pt>
                <c:pt idx="3295">
                  <c:v>3,295.01</c:v>
                </c:pt>
                <c:pt idx="3296">
                  <c:v>3,296.01</c:v>
                </c:pt>
                <c:pt idx="3297">
                  <c:v>3,297.00</c:v>
                </c:pt>
                <c:pt idx="3298">
                  <c:v>3,298.00</c:v>
                </c:pt>
                <c:pt idx="3299">
                  <c:v>3,299.01</c:v>
                </c:pt>
                <c:pt idx="3300">
                  <c:v>3,300.01</c:v>
                </c:pt>
                <c:pt idx="3301">
                  <c:v>3,301.00</c:v>
                </c:pt>
                <c:pt idx="3302">
                  <c:v>3,302.01</c:v>
                </c:pt>
                <c:pt idx="3303">
                  <c:v>3,303.01</c:v>
                </c:pt>
                <c:pt idx="3304">
                  <c:v>3,304.01</c:v>
                </c:pt>
                <c:pt idx="3305">
                  <c:v>3,305.00</c:v>
                </c:pt>
                <c:pt idx="3306">
                  <c:v>3,306.01</c:v>
                </c:pt>
                <c:pt idx="3307">
                  <c:v>3,307.01</c:v>
                </c:pt>
                <c:pt idx="3308">
                  <c:v>3,308.00</c:v>
                </c:pt>
                <c:pt idx="3309">
                  <c:v>3,309.00</c:v>
                </c:pt>
                <c:pt idx="3310">
                  <c:v>3,310.01</c:v>
                </c:pt>
                <c:pt idx="3311">
                  <c:v>3,311.01</c:v>
                </c:pt>
                <c:pt idx="3312">
                  <c:v>3,312.00</c:v>
                </c:pt>
                <c:pt idx="3313">
                  <c:v>3,313.01</c:v>
                </c:pt>
                <c:pt idx="3314">
                  <c:v>3,314.01</c:v>
                </c:pt>
                <c:pt idx="3315">
                  <c:v>3,315.01</c:v>
                </c:pt>
                <c:pt idx="3316">
                  <c:v>3,316.00</c:v>
                </c:pt>
                <c:pt idx="3317">
                  <c:v>3,317.01</c:v>
                </c:pt>
                <c:pt idx="3318">
                  <c:v>3,318.01</c:v>
                </c:pt>
                <c:pt idx="3319">
                  <c:v>3,319.00</c:v>
                </c:pt>
                <c:pt idx="3320">
                  <c:v>3,320.00</c:v>
                </c:pt>
                <c:pt idx="3321">
                  <c:v>3,321.01</c:v>
                </c:pt>
                <c:pt idx="3322">
                  <c:v>3,322.01</c:v>
                </c:pt>
                <c:pt idx="3323">
                  <c:v>3,323.00</c:v>
                </c:pt>
                <c:pt idx="3324">
                  <c:v>3,324.01</c:v>
                </c:pt>
                <c:pt idx="3325">
                  <c:v>3,325.01</c:v>
                </c:pt>
                <c:pt idx="3326">
                  <c:v>3,326.00</c:v>
                </c:pt>
                <c:pt idx="3327">
                  <c:v>3,327.00</c:v>
                </c:pt>
                <c:pt idx="3328">
                  <c:v>3,328.01</c:v>
                </c:pt>
                <c:pt idx="3329">
                  <c:v>3,329.01</c:v>
                </c:pt>
                <c:pt idx="3330">
                  <c:v>3,330.00</c:v>
                </c:pt>
                <c:pt idx="3331">
                  <c:v>3,331.01</c:v>
                </c:pt>
                <c:pt idx="3332">
                  <c:v>3,332.01</c:v>
                </c:pt>
                <c:pt idx="3333">
                  <c:v>3,333.01</c:v>
                </c:pt>
                <c:pt idx="3334">
                  <c:v>3,334.00</c:v>
                </c:pt>
                <c:pt idx="3335">
                  <c:v>3,335.01</c:v>
                </c:pt>
                <c:pt idx="3336">
                  <c:v>3,336.01</c:v>
                </c:pt>
                <c:pt idx="3337">
                  <c:v>3,337.00</c:v>
                </c:pt>
                <c:pt idx="3338">
                  <c:v>3,338.00</c:v>
                </c:pt>
                <c:pt idx="3339">
                  <c:v>3,339.01</c:v>
                </c:pt>
                <c:pt idx="3340">
                  <c:v>3,340.01</c:v>
                </c:pt>
                <c:pt idx="3341">
                  <c:v>3,341.00</c:v>
                </c:pt>
                <c:pt idx="3342">
                  <c:v>3,342.01</c:v>
                </c:pt>
                <c:pt idx="3343">
                  <c:v>3,343.01</c:v>
                </c:pt>
                <c:pt idx="3344">
                  <c:v>3,344.01</c:v>
                </c:pt>
                <c:pt idx="3345">
                  <c:v>3,345.00</c:v>
                </c:pt>
                <c:pt idx="3346">
                  <c:v>3,346.01</c:v>
                </c:pt>
                <c:pt idx="3347">
                  <c:v>3,347.01</c:v>
                </c:pt>
                <c:pt idx="3348">
                  <c:v>3,348.00</c:v>
                </c:pt>
                <c:pt idx="3349">
                  <c:v>3,349.00</c:v>
                </c:pt>
                <c:pt idx="3350">
                  <c:v>3,350.01</c:v>
                </c:pt>
                <c:pt idx="3351">
                  <c:v>3,351.01</c:v>
                </c:pt>
                <c:pt idx="3352">
                  <c:v>3,352.00</c:v>
                </c:pt>
                <c:pt idx="3353">
                  <c:v>3,353.01</c:v>
                </c:pt>
                <c:pt idx="3354">
                  <c:v>3,354.01</c:v>
                </c:pt>
                <c:pt idx="3355">
                  <c:v>3,355.01</c:v>
                </c:pt>
                <c:pt idx="3356">
                  <c:v>3,356.00</c:v>
                </c:pt>
                <c:pt idx="3357">
                  <c:v>3,357.01</c:v>
                </c:pt>
                <c:pt idx="3358">
                  <c:v>3,358.01</c:v>
                </c:pt>
                <c:pt idx="3359">
                  <c:v>3,359.00</c:v>
                </c:pt>
                <c:pt idx="3360">
                  <c:v>3,360.00</c:v>
                </c:pt>
                <c:pt idx="3361">
                  <c:v>3,361.01</c:v>
                </c:pt>
                <c:pt idx="3362">
                  <c:v>3,362.01</c:v>
                </c:pt>
                <c:pt idx="3363">
                  <c:v>3,363.00</c:v>
                </c:pt>
                <c:pt idx="3364">
                  <c:v>3,364.01</c:v>
                </c:pt>
                <c:pt idx="3365">
                  <c:v>3,365.01</c:v>
                </c:pt>
                <c:pt idx="3366">
                  <c:v>3,366.00</c:v>
                </c:pt>
                <c:pt idx="3367">
                  <c:v>3,367.00</c:v>
                </c:pt>
                <c:pt idx="3368">
                  <c:v>3,368.01</c:v>
                </c:pt>
                <c:pt idx="3369">
                  <c:v>3,369.01</c:v>
                </c:pt>
                <c:pt idx="3370">
                  <c:v>3,370.00</c:v>
                </c:pt>
                <c:pt idx="3371">
                  <c:v>3,371.01</c:v>
                </c:pt>
                <c:pt idx="3372">
                  <c:v>3,372.01</c:v>
                </c:pt>
                <c:pt idx="3373">
                  <c:v>3,373.01</c:v>
                </c:pt>
                <c:pt idx="3374">
                  <c:v>3,374.00</c:v>
                </c:pt>
                <c:pt idx="3375">
                  <c:v>3,375.01</c:v>
                </c:pt>
                <c:pt idx="3376">
                  <c:v>3,376.01</c:v>
                </c:pt>
                <c:pt idx="3377">
                  <c:v>3,377.00</c:v>
                </c:pt>
                <c:pt idx="3378">
                  <c:v>3,378.00</c:v>
                </c:pt>
                <c:pt idx="3379">
                  <c:v>3,379.01</c:v>
                </c:pt>
                <c:pt idx="3380">
                  <c:v>3,380.01</c:v>
                </c:pt>
                <c:pt idx="3381">
                  <c:v>3,381.00</c:v>
                </c:pt>
                <c:pt idx="3382">
                  <c:v>3,382.01</c:v>
                </c:pt>
                <c:pt idx="3383">
                  <c:v>3,383.01</c:v>
                </c:pt>
                <c:pt idx="3384">
                  <c:v>3,384.01</c:v>
                </c:pt>
                <c:pt idx="3385">
                  <c:v>3,385.00</c:v>
                </c:pt>
                <c:pt idx="3386">
                  <c:v>3,386.01</c:v>
                </c:pt>
                <c:pt idx="3387">
                  <c:v>3,387.01</c:v>
                </c:pt>
                <c:pt idx="3388">
                  <c:v>3,388.00</c:v>
                </c:pt>
                <c:pt idx="3389">
                  <c:v>3,389.00</c:v>
                </c:pt>
                <c:pt idx="3390">
                  <c:v>3,390.01</c:v>
                </c:pt>
                <c:pt idx="3391">
                  <c:v>3,391.01</c:v>
                </c:pt>
                <c:pt idx="3392">
                  <c:v>3,392.00</c:v>
                </c:pt>
                <c:pt idx="3393">
                  <c:v>3,393.01</c:v>
                </c:pt>
                <c:pt idx="3394">
                  <c:v>3,394.01</c:v>
                </c:pt>
                <c:pt idx="3395">
                  <c:v>3,395.01</c:v>
                </c:pt>
                <c:pt idx="3396">
                  <c:v>3,396.00</c:v>
                </c:pt>
                <c:pt idx="3397">
                  <c:v>3,397.01</c:v>
                </c:pt>
                <c:pt idx="3398">
                  <c:v>3,398.01</c:v>
                </c:pt>
                <c:pt idx="3399">
                  <c:v>3,399.00</c:v>
                </c:pt>
                <c:pt idx="3400">
                  <c:v>3,400.00</c:v>
                </c:pt>
                <c:pt idx="3401">
                  <c:v>3,401.01</c:v>
                </c:pt>
                <c:pt idx="3402">
                  <c:v>3,402.01</c:v>
                </c:pt>
                <c:pt idx="3403">
                  <c:v>3,403.00</c:v>
                </c:pt>
                <c:pt idx="3404">
                  <c:v>3,404.01</c:v>
                </c:pt>
                <c:pt idx="3405">
                  <c:v>3,405.01</c:v>
                </c:pt>
                <c:pt idx="3406">
                  <c:v>3,406.00</c:v>
                </c:pt>
                <c:pt idx="3407">
                  <c:v>3,407.00</c:v>
                </c:pt>
                <c:pt idx="3408">
                  <c:v>3,408.01</c:v>
                </c:pt>
                <c:pt idx="3409">
                  <c:v>3,409.01</c:v>
                </c:pt>
                <c:pt idx="3410">
                  <c:v>3,410.00</c:v>
                </c:pt>
                <c:pt idx="3411">
                  <c:v>3,411.00</c:v>
                </c:pt>
                <c:pt idx="3412">
                  <c:v>3,412.01</c:v>
                </c:pt>
                <c:pt idx="3413">
                  <c:v>3,413.01</c:v>
                </c:pt>
                <c:pt idx="3414">
                  <c:v>3,414.00</c:v>
                </c:pt>
                <c:pt idx="3415">
                  <c:v>3,415.01</c:v>
                </c:pt>
                <c:pt idx="3416">
                  <c:v>3,416.01</c:v>
                </c:pt>
                <c:pt idx="3417">
                  <c:v>3,417.00</c:v>
                </c:pt>
                <c:pt idx="3418">
                  <c:v>3,418.00</c:v>
                </c:pt>
                <c:pt idx="3419">
                  <c:v>3,419.01</c:v>
                </c:pt>
                <c:pt idx="3420">
                  <c:v>3,420.01</c:v>
                </c:pt>
                <c:pt idx="3421">
                  <c:v>3,421.00</c:v>
                </c:pt>
                <c:pt idx="3422">
                  <c:v>3,422.01</c:v>
                </c:pt>
                <c:pt idx="3423">
                  <c:v>3,423.01</c:v>
                </c:pt>
                <c:pt idx="3424">
                  <c:v>3,424.01</c:v>
                </c:pt>
                <c:pt idx="3425">
                  <c:v>3,425.00</c:v>
                </c:pt>
                <c:pt idx="3426">
                  <c:v>3,426.01</c:v>
                </c:pt>
                <c:pt idx="3427">
                  <c:v>3,427.01</c:v>
                </c:pt>
                <c:pt idx="3428">
                  <c:v>3,428.00</c:v>
                </c:pt>
                <c:pt idx="3429">
                  <c:v>3,429.00</c:v>
                </c:pt>
                <c:pt idx="3430">
                  <c:v>3,430.01</c:v>
                </c:pt>
                <c:pt idx="3431">
                  <c:v>3,431.01</c:v>
                </c:pt>
                <c:pt idx="3432">
                  <c:v>3,432.00</c:v>
                </c:pt>
                <c:pt idx="3433">
                  <c:v>3,433.01</c:v>
                </c:pt>
                <c:pt idx="3434">
                  <c:v>3,434.01</c:v>
                </c:pt>
                <c:pt idx="3435">
                  <c:v>3,435.01</c:v>
                </c:pt>
                <c:pt idx="3436">
                  <c:v>3,436.00</c:v>
                </c:pt>
                <c:pt idx="3437">
                  <c:v>3,437.01</c:v>
                </c:pt>
                <c:pt idx="3438">
                  <c:v>3,438.01</c:v>
                </c:pt>
                <c:pt idx="3439">
                  <c:v>3,439.00</c:v>
                </c:pt>
                <c:pt idx="3440">
                  <c:v>3,440.00</c:v>
                </c:pt>
                <c:pt idx="3441">
                  <c:v>3,441.01</c:v>
                </c:pt>
                <c:pt idx="3442">
                  <c:v>3,442.01</c:v>
                </c:pt>
                <c:pt idx="3443">
                  <c:v>3,443.00</c:v>
                </c:pt>
                <c:pt idx="3444">
                  <c:v>3,444.01</c:v>
                </c:pt>
                <c:pt idx="3445">
                  <c:v>3,445.01</c:v>
                </c:pt>
                <c:pt idx="3446">
                  <c:v>3,446.01</c:v>
                </c:pt>
                <c:pt idx="3447">
                  <c:v>3,447.00</c:v>
                </c:pt>
                <c:pt idx="3448">
                  <c:v>3,448.01</c:v>
                </c:pt>
                <c:pt idx="3449">
                  <c:v>3,449.01</c:v>
                </c:pt>
                <c:pt idx="3450">
                  <c:v>3,450.00</c:v>
                </c:pt>
                <c:pt idx="3451">
                  <c:v>3,451.00</c:v>
                </c:pt>
                <c:pt idx="3452">
                  <c:v>3,452.01</c:v>
                </c:pt>
                <c:pt idx="3453">
                  <c:v>3,453.01</c:v>
                </c:pt>
                <c:pt idx="3454">
                  <c:v>3,454.00</c:v>
                </c:pt>
                <c:pt idx="3455">
                  <c:v>3,455.01</c:v>
                </c:pt>
                <c:pt idx="3456">
                  <c:v>3,456.01</c:v>
                </c:pt>
                <c:pt idx="3457">
                  <c:v>3,457.00</c:v>
                </c:pt>
                <c:pt idx="3458">
                  <c:v>3,458.00</c:v>
                </c:pt>
                <c:pt idx="3459">
                  <c:v>3,459.01</c:v>
                </c:pt>
                <c:pt idx="3460">
                  <c:v>3,460.01</c:v>
                </c:pt>
                <c:pt idx="3461">
                  <c:v>3,461.00</c:v>
                </c:pt>
                <c:pt idx="3462">
                  <c:v>3,462.01</c:v>
                </c:pt>
                <c:pt idx="3463">
                  <c:v>3,463.01</c:v>
                </c:pt>
                <c:pt idx="3464">
                  <c:v>3,464.01</c:v>
                </c:pt>
                <c:pt idx="3465">
                  <c:v>3,465.00</c:v>
                </c:pt>
                <c:pt idx="3466">
                  <c:v>3,466.01</c:v>
                </c:pt>
                <c:pt idx="3467">
                  <c:v>3,467.01</c:v>
                </c:pt>
                <c:pt idx="3468">
                  <c:v>3,468.00</c:v>
                </c:pt>
                <c:pt idx="3469">
                  <c:v>3,469.00</c:v>
                </c:pt>
                <c:pt idx="3470">
                  <c:v>3,470.01</c:v>
                </c:pt>
                <c:pt idx="3471">
                  <c:v>3,471.01</c:v>
                </c:pt>
                <c:pt idx="3472">
                  <c:v>3,472.00</c:v>
                </c:pt>
                <c:pt idx="3473">
                  <c:v>3,473.01</c:v>
                </c:pt>
                <c:pt idx="3474">
                  <c:v>3,474.01</c:v>
                </c:pt>
                <c:pt idx="3475">
                  <c:v>3,475.01</c:v>
                </c:pt>
                <c:pt idx="3476">
                  <c:v>3,476.00</c:v>
                </c:pt>
                <c:pt idx="3477">
                  <c:v>3,477.01</c:v>
                </c:pt>
                <c:pt idx="3478">
                  <c:v>3,478.01</c:v>
                </c:pt>
                <c:pt idx="3479">
                  <c:v>3,479.00</c:v>
                </c:pt>
                <c:pt idx="3480">
                  <c:v>3,480.00</c:v>
                </c:pt>
                <c:pt idx="3481">
                  <c:v>3,481.01</c:v>
                </c:pt>
              </c:strCache>
            </c:strRef>
          </c:xVal>
          <c:yVal>
            <c:numRef>
              <c:f>'8-17-2022 2-45-38 PM'!$F$2:$F$3483</c:f>
              <c:numCache>
                <c:formatCode>General</c:formatCode>
                <c:ptCount val="3482"/>
                <c:pt idx="0">
                  <c:v>73.260266000000001</c:v>
                </c:pt>
                <c:pt idx="1">
                  <c:v>73.293691999999993</c:v>
                </c:pt>
                <c:pt idx="2">
                  <c:v>73.307569999999998</c:v>
                </c:pt>
                <c:pt idx="3">
                  <c:v>73.301485999999997</c:v>
                </c:pt>
                <c:pt idx="4">
                  <c:v>73.291550000000001</c:v>
                </c:pt>
                <c:pt idx="5">
                  <c:v>73.288417999999993</c:v>
                </c:pt>
                <c:pt idx="6">
                  <c:v>73.307677999999996</c:v>
                </c:pt>
                <c:pt idx="7">
                  <c:v>73.307479999999998</c:v>
                </c:pt>
                <c:pt idx="8">
                  <c:v>73.303250000000006</c:v>
                </c:pt>
                <c:pt idx="9">
                  <c:v>73.289659999999998</c:v>
                </c:pt>
                <c:pt idx="10">
                  <c:v>73.301683999999995</c:v>
                </c:pt>
                <c:pt idx="11">
                  <c:v>73.288616000000005</c:v>
                </c:pt>
                <c:pt idx="12">
                  <c:v>73.298822000000001</c:v>
                </c:pt>
                <c:pt idx="13">
                  <c:v>73.301593999999994</c:v>
                </c:pt>
                <c:pt idx="14">
                  <c:v>73.295581999999996</c:v>
                </c:pt>
                <c:pt idx="15">
                  <c:v>73.300837999999999</c:v>
                </c:pt>
                <c:pt idx="16">
                  <c:v>73.302781999999993</c:v>
                </c:pt>
                <c:pt idx="17">
                  <c:v>73.293278000000001</c:v>
                </c:pt>
                <c:pt idx="18">
                  <c:v>73.294105999999999</c:v>
                </c:pt>
                <c:pt idx="19">
                  <c:v>73.307696000000007</c:v>
                </c:pt>
                <c:pt idx="20">
                  <c:v>73.306327999999993</c:v>
                </c:pt>
                <c:pt idx="21">
                  <c:v>73.30865</c:v>
                </c:pt>
                <c:pt idx="22">
                  <c:v>73.311025999999998</c:v>
                </c:pt>
                <c:pt idx="23">
                  <c:v>73.311152000000007</c:v>
                </c:pt>
                <c:pt idx="24">
                  <c:v>73.311313999999996</c:v>
                </c:pt>
                <c:pt idx="25">
                  <c:v>73.311710000000005</c:v>
                </c:pt>
                <c:pt idx="26">
                  <c:v>73.309117999999998</c:v>
                </c:pt>
                <c:pt idx="27">
                  <c:v>73.294556</c:v>
                </c:pt>
                <c:pt idx="28">
                  <c:v>73.299937999999997</c:v>
                </c:pt>
                <c:pt idx="29">
                  <c:v>73.309424000000007</c:v>
                </c:pt>
                <c:pt idx="30">
                  <c:v>73.298084000000003</c:v>
                </c:pt>
                <c:pt idx="31">
                  <c:v>73.301738</c:v>
                </c:pt>
                <c:pt idx="32">
                  <c:v>73.305139999999994</c:v>
                </c:pt>
                <c:pt idx="33">
                  <c:v>73.315867999999995</c:v>
                </c:pt>
                <c:pt idx="34">
                  <c:v>73.308775999999995</c:v>
                </c:pt>
                <c:pt idx="35">
                  <c:v>73.316695999999993</c:v>
                </c:pt>
                <c:pt idx="36">
                  <c:v>73.307066000000006</c:v>
                </c:pt>
                <c:pt idx="37">
                  <c:v>73.299685999999994</c:v>
                </c:pt>
                <c:pt idx="38">
                  <c:v>73.310522000000006</c:v>
                </c:pt>
                <c:pt idx="39">
                  <c:v>73.316965999999994</c:v>
                </c:pt>
                <c:pt idx="40">
                  <c:v>73.304563999999999</c:v>
                </c:pt>
                <c:pt idx="41">
                  <c:v>73.306201999999999</c:v>
                </c:pt>
                <c:pt idx="42">
                  <c:v>73.308199999999999</c:v>
                </c:pt>
                <c:pt idx="43">
                  <c:v>73.297399999999996</c:v>
                </c:pt>
                <c:pt idx="44">
                  <c:v>73.302638000000002</c:v>
                </c:pt>
                <c:pt idx="45">
                  <c:v>73.315327999999994</c:v>
                </c:pt>
                <c:pt idx="46">
                  <c:v>73.312411999999995</c:v>
                </c:pt>
                <c:pt idx="47">
                  <c:v>73.309585999999996</c:v>
                </c:pt>
                <c:pt idx="48">
                  <c:v>73.320458000000002</c:v>
                </c:pt>
                <c:pt idx="49">
                  <c:v>73.323589999999996</c:v>
                </c:pt>
                <c:pt idx="50">
                  <c:v>73.301972000000006</c:v>
                </c:pt>
                <c:pt idx="51">
                  <c:v>73.308667999999997</c:v>
                </c:pt>
                <c:pt idx="52">
                  <c:v>73.326487999999998</c:v>
                </c:pt>
                <c:pt idx="53">
                  <c:v>73.317505999999995</c:v>
                </c:pt>
                <c:pt idx="54">
                  <c:v>73.313383999999999</c:v>
                </c:pt>
                <c:pt idx="55">
                  <c:v>73.312951999999996</c:v>
                </c:pt>
                <c:pt idx="56">
                  <c:v>73.312483999999998</c:v>
                </c:pt>
                <c:pt idx="57">
                  <c:v>73.314014</c:v>
                </c:pt>
                <c:pt idx="58">
                  <c:v>73.307804000000004</c:v>
                </c:pt>
                <c:pt idx="59">
                  <c:v>73.301180000000002</c:v>
                </c:pt>
                <c:pt idx="60">
                  <c:v>73.303141999999994</c:v>
                </c:pt>
                <c:pt idx="61">
                  <c:v>73.316695999999993</c:v>
                </c:pt>
                <c:pt idx="62">
                  <c:v>73.319270000000003</c:v>
                </c:pt>
                <c:pt idx="63">
                  <c:v>73.319143999999994</c:v>
                </c:pt>
                <c:pt idx="64">
                  <c:v>73.313006000000001</c:v>
                </c:pt>
                <c:pt idx="65">
                  <c:v>73.320763999999997</c:v>
                </c:pt>
                <c:pt idx="66">
                  <c:v>73.335145999999995</c:v>
                </c:pt>
                <c:pt idx="67">
                  <c:v>73.317902000000004</c:v>
                </c:pt>
                <c:pt idx="68">
                  <c:v>73.315436000000005</c:v>
                </c:pt>
                <c:pt idx="69">
                  <c:v>73.319233999999994</c:v>
                </c:pt>
                <c:pt idx="70">
                  <c:v>73.326704000000007</c:v>
                </c:pt>
                <c:pt idx="71">
                  <c:v>73.322078000000005</c:v>
                </c:pt>
                <c:pt idx="72">
                  <c:v>73.316084000000004</c:v>
                </c:pt>
                <c:pt idx="73">
                  <c:v>73.315309999999997</c:v>
                </c:pt>
                <c:pt idx="74">
                  <c:v>73.320530000000005</c:v>
                </c:pt>
                <c:pt idx="75">
                  <c:v>73.320223999999996</c:v>
                </c:pt>
                <c:pt idx="76">
                  <c:v>73.320961999999994</c:v>
                </c:pt>
                <c:pt idx="77">
                  <c:v>73.308992000000003</c:v>
                </c:pt>
                <c:pt idx="78">
                  <c:v>73.313131999999996</c:v>
                </c:pt>
                <c:pt idx="79">
                  <c:v>73.320998000000003</c:v>
                </c:pt>
                <c:pt idx="80">
                  <c:v>73.327838</c:v>
                </c:pt>
                <c:pt idx="81">
                  <c:v>73.320620000000005</c:v>
                </c:pt>
                <c:pt idx="82">
                  <c:v>73.315309999999997</c:v>
                </c:pt>
                <c:pt idx="83">
                  <c:v>73.323248000000007</c:v>
                </c:pt>
                <c:pt idx="84">
                  <c:v>73.317920000000001</c:v>
                </c:pt>
                <c:pt idx="85">
                  <c:v>73.325767999999997</c:v>
                </c:pt>
                <c:pt idx="86">
                  <c:v>73.318838</c:v>
                </c:pt>
                <c:pt idx="87">
                  <c:v>73.304293999999999</c:v>
                </c:pt>
                <c:pt idx="88">
                  <c:v>73.330520000000007</c:v>
                </c:pt>
                <c:pt idx="89">
                  <c:v>73.324597999999995</c:v>
                </c:pt>
                <c:pt idx="90">
                  <c:v>73.323697999999993</c:v>
                </c:pt>
                <c:pt idx="91">
                  <c:v>73.321178000000003</c:v>
                </c:pt>
                <c:pt idx="92">
                  <c:v>73.331851999999998</c:v>
                </c:pt>
                <c:pt idx="93">
                  <c:v>73.326955999999996</c:v>
                </c:pt>
                <c:pt idx="94">
                  <c:v>73.336315999999997</c:v>
                </c:pt>
                <c:pt idx="95">
                  <c:v>73.327802000000005</c:v>
                </c:pt>
                <c:pt idx="96">
                  <c:v>73.329673999999997</c:v>
                </c:pt>
                <c:pt idx="97">
                  <c:v>73.332914000000002</c:v>
                </c:pt>
                <c:pt idx="98">
                  <c:v>73.338673999999997</c:v>
                </c:pt>
                <c:pt idx="99">
                  <c:v>73.332049999999995</c:v>
                </c:pt>
                <c:pt idx="100">
                  <c:v>73.321430000000007</c:v>
                </c:pt>
                <c:pt idx="101">
                  <c:v>73.334785999999994</c:v>
                </c:pt>
                <c:pt idx="102">
                  <c:v>73.335577999999998</c:v>
                </c:pt>
                <c:pt idx="103">
                  <c:v>73.317002000000002</c:v>
                </c:pt>
                <c:pt idx="104">
                  <c:v>73.334137999999996</c:v>
                </c:pt>
                <c:pt idx="105">
                  <c:v>73.340636000000003</c:v>
                </c:pt>
                <c:pt idx="106">
                  <c:v>73.336100000000002</c:v>
                </c:pt>
                <c:pt idx="107">
                  <c:v>73.338043999999996</c:v>
                </c:pt>
                <c:pt idx="108">
                  <c:v>73.334299999999999</c:v>
                </c:pt>
                <c:pt idx="109">
                  <c:v>73.325407999999996</c:v>
                </c:pt>
                <c:pt idx="110">
                  <c:v>73.336100000000002</c:v>
                </c:pt>
                <c:pt idx="111">
                  <c:v>73.345712000000006</c:v>
                </c:pt>
                <c:pt idx="112">
                  <c:v>73.325857999999997</c:v>
                </c:pt>
                <c:pt idx="113">
                  <c:v>73.323158000000006</c:v>
                </c:pt>
                <c:pt idx="114">
                  <c:v>73.319918000000001</c:v>
                </c:pt>
                <c:pt idx="115">
                  <c:v>73.330088000000003</c:v>
                </c:pt>
                <c:pt idx="116">
                  <c:v>73.337738000000002</c:v>
                </c:pt>
                <c:pt idx="117">
                  <c:v>73.334335999999993</c:v>
                </c:pt>
                <c:pt idx="118">
                  <c:v>73.335937999999999</c:v>
                </c:pt>
                <c:pt idx="119">
                  <c:v>73.343552000000003</c:v>
                </c:pt>
                <c:pt idx="120">
                  <c:v>73.347710000000006</c:v>
                </c:pt>
                <c:pt idx="121">
                  <c:v>73.332626000000005</c:v>
                </c:pt>
                <c:pt idx="122">
                  <c:v>73.340239999999994</c:v>
                </c:pt>
                <c:pt idx="123">
                  <c:v>73.328648000000001</c:v>
                </c:pt>
                <c:pt idx="124">
                  <c:v>73.335452000000004</c:v>
                </c:pt>
                <c:pt idx="125">
                  <c:v>73.331438000000006</c:v>
                </c:pt>
                <c:pt idx="126">
                  <c:v>73.326955999999996</c:v>
                </c:pt>
                <c:pt idx="127">
                  <c:v>73.333597999999995</c:v>
                </c:pt>
                <c:pt idx="128">
                  <c:v>73.344632000000004</c:v>
                </c:pt>
                <c:pt idx="129">
                  <c:v>73.359014000000002</c:v>
                </c:pt>
                <c:pt idx="130">
                  <c:v>73.342147999999995</c:v>
                </c:pt>
                <c:pt idx="131">
                  <c:v>73.333742000000001</c:v>
                </c:pt>
                <c:pt idx="132">
                  <c:v>73.334642000000002</c:v>
                </c:pt>
                <c:pt idx="133">
                  <c:v>73.340978000000007</c:v>
                </c:pt>
                <c:pt idx="134">
                  <c:v>73.347493999999998</c:v>
                </c:pt>
                <c:pt idx="135">
                  <c:v>73.348321999999996</c:v>
                </c:pt>
                <c:pt idx="136">
                  <c:v>73.339033999999998</c:v>
                </c:pt>
                <c:pt idx="137">
                  <c:v>73.354298</c:v>
                </c:pt>
                <c:pt idx="138">
                  <c:v>73.343912000000003</c:v>
                </c:pt>
                <c:pt idx="139">
                  <c:v>73.351687999999996</c:v>
                </c:pt>
                <c:pt idx="140">
                  <c:v>73.339016000000001</c:v>
                </c:pt>
                <c:pt idx="141">
                  <c:v>73.342544000000004</c:v>
                </c:pt>
                <c:pt idx="142">
                  <c:v>73.355251999999993</c:v>
                </c:pt>
                <c:pt idx="143">
                  <c:v>73.356530000000006</c:v>
                </c:pt>
                <c:pt idx="144">
                  <c:v>73.348646000000002</c:v>
                </c:pt>
                <c:pt idx="145">
                  <c:v>73.352102000000002</c:v>
                </c:pt>
                <c:pt idx="146">
                  <c:v>73.347511999999995</c:v>
                </c:pt>
                <c:pt idx="147">
                  <c:v>73.349168000000006</c:v>
                </c:pt>
                <c:pt idx="148">
                  <c:v>73.347710000000006</c:v>
                </c:pt>
                <c:pt idx="149">
                  <c:v>73.343137999999996</c:v>
                </c:pt>
                <c:pt idx="150">
                  <c:v>73.346035999999998</c:v>
                </c:pt>
                <c:pt idx="151">
                  <c:v>73.353127999999998</c:v>
                </c:pt>
                <c:pt idx="152">
                  <c:v>73.350554000000002</c:v>
                </c:pt>
                <c:pt idx="153">
                  <c:v>73.346378000000001</c:v>
                </c:pt>
                <c:pt idx="154">
                  <c:v>73.358474000000001</c:v>
                </c:pt>
                <c:pt idx="155">
                  <c:v>73.349708000000007</c:v>
                </c:pt>
                <c:pt idx="156">
                  <c:v>73.348196000000002</c:v>
                </c:pt>
                <c:pt idx="157">
                  <c:v>73.352534000000006</c:v>
                </c:pt>
                <c:pt idx="158">
                  <c:v>73.352354000000005</c:v>
                </c:pt>
                <c:pt idx="159">
                  <c:v>73.353577999999999</c:v>
                </c:pt>
                <c:pt idx="160">
                  <c:v>73.359967999999995</c:v>
                </c:pt>
                <c:pt idx="161">
                  <c:v>73.352642000000003</c:v>
                </c:pt>
                <c:pt idx="162">
                  <c:v>73.352335999999994</c:v>
                </c:pt>
                <c:pt idx="163">
                  <c:v>73.347583999999998</c:v>
                </c:pt>
                <c:pt idx="164">
                  <c:v>73.364683999999997</c:v>
                </c:pt>
                <c:pt idx="165">
                  <c:v>73.362902000000005</c:v>
                </c:pt>
                <c:pt idx="166">
                  <c:v>73.350806000000006</c:v>
                </c:pt>
                <c:pt idx="167">
                  <c:v>73.339448000000004</c:v>
                </c:pt>
                <c:pt idx="168">
                  <c:v>73.341337999999993</c:v>
                </c:pt>
                <c:pt idx="169">
                  <c:v>73.349384000000001</c:v>
                </c:pt>
                <c:pt idx="170">
                  <c:v>73.367581999999999</c:v>
                </c:pt>
                <c:pt idx="171">
                  <c:v>73.370282000000003</c:v>
                </c:pt>
                <c:pt idx="172">
                  <c:v>73.351705999999993</c:v>
                </c:pt>
                <c:pt idx="173">
                  <c:v>73.353110000000001</c:v>
                </c:pt>
                <c:pt idx="174">
                  <c:v>73.36157</c:v>
                </c:pt>
                <c:pt idx="175">
                  <c:v>73.358006000000003</c:v>
                </c:pt>
                <c:pt idx="176">
                  <c:v>73.361605999999995</c:v>
                </c:pt>
                <c:pt idx="177">
                  <c:v>73.366196000000002</c:v>
                </c:pt>
                <c:pt idx="178">
                  <c:v>73.359589999999997</c:v>
                </c:pt>
                <c:pt idx="179">
                  <c:v>73.366178000000005</c:v>
                </c:pt>
                <c:pt idx="180">
                  <c:v>73.362362000000005</c:v>
                </c:pt>
                <c:pt idx="181">
                  <c:v>73.356800000000007</c:v>
                </c:pt>
                <c:pt idx="182">
                  <c:v>73.362380000000002</c:v>
                </c:pt>
                <c:pt idx="183">
                  <c:v>73.378687999999997</c:v>
                </c:pt>
                <c:pt idx="184">
                  <c:v>73.375339999999994</c:v>
                </c:pt>
                <c:pt idx="185">
                  <c:v>73.346953999999997</c:v>
                </c:pt>
                <c:pt idx="186">
                  <c:v>73.360615999999993</c:v>
                </c:pt>
                <c:pt idx="187">
                  <c:v>73.365223999999998</c:v>
                </c:pt>
                <c:pt idx="188">
                  <c:v>73.381280000000004</c:v>
                </c:pt>
                <c:pt idx="189">
                  <c:v>73.364233999999996</c:v>
                </c:pt>
                <c:pt idx="190">
                  <c:v>73.363208</c:v>
                </c:pt>
                <c:pt idx="191">
                  <c:v>73.361624000000006</c:v>
                </c:pt>
                <c:pt idx="192">
                  <c:v>73.367689999999996</c:v>
                </c:pt>
                <c:pt idx="193">
                  <c:v>73.363892000000007</c:v>
                </c:pt>
                <c:pt idx="194">
                  <c:v>73.360382000000001</c:v>
                </c:pt>
                <c:pt idx="195">
                  <c:v>73.362397999999999</c:v>
                </c:pt>
                <c:pt idx="196">
                  <c:v>73.368607999999995</c:v>
                </c:pt>
                <c:pt idx="197">
                  <c:v>73.363370000000003</c:v>
                </c:pt>
                <c:pt idx="198">
                  <c:v>73.362290000000002</c:v>
                </c:pt>
                <c:pt idx="199">
                  <c:v>73.367329999999995</c:v>
                </c:pt>
                <c:pt idx="200">
                  <c:v>73.377554000000003</c:v>
                </c:pt>
                <c:pt idx="201">
                  <c:v>73.366484</c:v>
                </c:pt>
                <c:pt idx="202">
                  <c:v>73.362865999999997</c:v>
                </c:pt>
                <c:pt idx="203">
                  <c:v>73.363243999999995</c:v>
                </c:pt>
                <c:pt idx="204">
                  <c:v>73.373701999999994</c:v>
                </c:pt>
                <c:pt idx="205">
                  <c:v>73.365260000000006</c:v>
                </c:pt>
                <c:pt idx="206">
                  <c:v>73.368212</c:v>
                </c:pt>
                <c:pt idx="207">
                  <c:v>73.355450000000005</c:v>
                </c:pt>
                <c:pt idx="208">
                  <c:v>73.360832000000002</c:v>
                </c:pt>
                <c:pt idx="209">
                  <c:v>73.377337999999995</c:v>
                </c:pt>
                <c:pt idx="210">
                  <c:v>73.376437999999993</c:v>
                </c:pt>
                <c:pt idx="211">
                  <c:v>73.372172000000006</c:v>
                </c:pt>
                <c:pt idx="212">
                  <c:v>73.380685999999997</c:v>
                </c:pt>
                <c:pt idx="213">
                  <c:v>73.374241999999995</c:v>
                </c:pt>
                <c:pt idx="214">
                  <c:v>73.383601999999996</c:v>
                </c:pt>
                <c:pt idx="215">
                  <c:v>73.380902000000006</c:v>
                </c:pt>
                <c:pt idx="216">
                  <c:v>73.375376000000003</c:v>
                </c:pt>
                <c:pt idx="217">
                  <c:v>73.376527999999993</c:v>
                </c:pt>
                <c:pt idx="218">
                  <c:v>73.384304</c:v>
                </c:pt>
                <c:pt idx="219">
                  <c:v>73.388210000000001</c:v>
                </c:pt>
                <c:pt idx="220">
                  <c:v>73.392188000000004</c:v>
                </c:pt>
                <c:pt idx="221">
                  <c:v>73.380110000000002</c:v>
                </c:pt>
                <c:pt idx="222">
                  <c:v>73.379317999999998</c:v>
                </c:pt>
                <c:pt idx="223">
                  <c:v>73.382233999999997</c:v>
                </c:pt>
                <c:pt idx="224">
                  <c:v>73.37885</c:v>
                </c:pt>
                <c:pt idx="225">
                  <c:v>73.383961999999997</c:v>
                </c:pt>
                <c:pt idx="226">
                  <c:v>73.380037999999999</c:v>
                </c:pt>
                <c:pt idx="227">
                  <c:v>73.389650000000003</c:v>
                </c:pt>
                <c:pt idx="228">
                  <c:v>73.387112000000002</c:v>
                </c:pt>
                <c:pt idx="229">
                  <c:v>73.380973999999995</c:v>
                </c:pt>
                <c:pt idx="230">
                  <c:v>73.378795999999994</c:v>
                </c:pt>
                <c:pt idx="231">
                  <c:v>73.394437999999994</c:v>
                </c:pt>
                <c:pt idx="232">
                  <c:v>73.398992000000007</c:v>
                </c:pt>
                <c:pt idx="233">
                  <c:v>73.381873999999996</c:v>
                </c:pt>
                <c:pt idx="234">
                  <c:v>73.379390000000001</c:v>
                </c:pt>
                <c:pt idx="235">
                  <c:v>73.382306</c:v>
                </c:pt>
                <c:pt idx="236">
                  <c:v>73.382630000000006</c:v>
                </c:pt>
                <c:pt idx="237">
                  <c:v>73.392043999999999</c:v>
                </c:pt>
                <c:pt idx="238">
                  <c:v>73.393106000000003</c:v>
                </c:pt>
                <c:pt idx="239">
                  <c:v>73.390388000000002</c:v>
                </c:pt>
                <c:pt idx="240">
                  <c:v>73.389740000000003</c:v>
                </c:pt>
                <c:pt idx="241">
                  <c:v>73.388695999999996</c:v>
                </c:pt>
                <c:pt idx="242">
                  <c:v>73.402556000000004</c:v>
                </c:pt>
                <c:pt idx="243">
                  <c:v>73.389865999999998</c:v>
                </c:pt>
                <c:pt idx="244">
                  <c:v>73.392116000000001</c:v>
                </c:pt>
                <c:pt idx="245">
                  <c:v>73.399675999999999</c:v>
                </c:pt>
                <c:pt idx="246">
                  <c:v>73.395049999999998</c:v>
                </c:pt>
                <c:pt idx="247">
                  <c:v>73.399658000000002</c:v>
                </c:pt>
                <c:pt idx="248">
                  <c:v>73.389380000000003</c:v>
                </c:pt>
                <c:pt idx="249">
                  <c:v>73.394797999999994</c:v>
                </c:pt>
                <c:pt idx="250">
                  <c:v>73.404302000000001</c:v>
                </c:pt>
                <c:pt idx="251">
                  <c:v>73.408963999999997</c:v>
                </c:pt>
                <c:pt idx="252">
                  <c:v>73.405687999999998</c:v>
                </c:pt>
                <c:pt idx="253">
                  <c:v>73.405850000000001</c:v>
                </c:pt>
                <c:pt idx="254">
                  <c:v>73.396975999999995</c:v>
                </c:pt>
                <c:pt idx="255">
                  <c:v>73.399405999999999</c:v>
                </c:pt>
                <c:pt idx="256">
                  <c:v>73.396724000000006</c:v>
                </c:pt>
                <c:pt idx="257">
                  <c:v>73.401601999999997</c:v>
                </c:pt>
                <c:pt idx="258">
                  <c:v>73.417406</c:v>
                </c:pt>
                <c:pt idx="259">
                  <c:v>73.399856</c:v>
                </c:pt>
                <c:pt idx="260">
                  <c:v>73.407290000000003</c:v>
                </c:pt>
                <c:pt idx="261">
                  <c:v>73.403077999999994</c:v>
                </c:pt>
                <c:pt idx="262">
                  <c:v>73.403959999999998</c:v>
                </c:pt>
                <c:pt idx="263">
                  <c:v>73.412222</c:v>
                </c:pt>
                <c:pt idx="264">
                  <c:v>73.406552000000005</c:v>
                </c:pt>
                <c:pt idx="265">
                  <c:v>73.414345999999995</c:v>
                </c:pt>
                <c:pt idx="266">
                  <c:v>73.415210000000002</c:v>
                </c:pt>
                <c:pt idx="267">
                  <c:v>73.417676</c:v>
                </c:pt>
                <c:pt idx="268">
                  <c:v>73.425433999999996</c:v>
                </c:pt>
                <c:pt idx="269">
                  <c:v>73.410889999999995</c:v>
                </c:pt>
                <c:pt idx="270">
                  <c:v>73.413229999999999</c:v>
                </c:pt>
                <c:pt idx="271">
                  <c:v>73.419656000000003</c:v>
                </c:pt>
                <c:pt idx="272">
                  <c:v>73.409450000000007</c:v>
                </c:pt>
                <c:pt idx="273">
                  <c:v>73.417621999999994</c:v>
                </c:pt>
                <c:pt idx="274">
                  <c:v>73.411844000000002</c:v>
                </c:pt>
                <c:pt idx="275">
                  <c:v>73.405507999999998</c:v>
                </c:pt>
                <c:pt idx="276">
                  <c:v>73.414705999999995</c:v>
                </c:pt>
                <c:pt idx="277">
                  <c:v>73.423220000000001</c:v>
                </c:pt>
                <c:pt idx="278">
                  <c:v>73.427396000000002</c:v>
                </c:pt>
                <c:pt idx="279">
                  <c:v>73.418126000000001</c:v>
                </c:pt>
                <c:pt idx="280">
                  <c:v>73.407308</c:v>
                </c:pt>
                <c:pt idx="281">
                  <c:v>73.429826000000006</c:v>
                </c:pt>
                <c:pt idx="282">
                  <c:v>73.437979999999996</c:v>
                </c:pt>
                <c:pt idx="283">
                  <c:v>73.434038000000001</c:v>
                </c:pt>
                <c:pt idx="284">
                  <c:v>73.431284000000005</c:v>
                </c:pt>
                <c:pt idx="285">
                  <c:v>73.436666000000002</c:v>
                </c:pt>
                <c:pt idx="286">
                  <c:v>73.440517999999997</c:v>
                </c:pt>
                <c:pt idx="287">
                  <c:v>73.435370000000006</c:v>
                </c:pt>
                <c:pt idx="288">
                  <c:v>73.430762000000001</c:v>
                </c:pt>
                <c:pt idx="289">
                  <c:v>73.421546000000006</c:v>
                </c:pt>
                <c:pt idx="290">
                  <c:v>73.426478000000003</c:v>
                </c:pt>
                <c:pt idx="291">
                  <c:v>73.423382000000004</c:v>
                </c:pt>
                <c:pt idx="292">
                  <c:v>73.427611999999996</c:v>
                </c:pt>
                <c:pt idx="293">
                  <c:v>73.427468000000005</c:v>
                </c:pt>
                <c:pt idx="294">
                  <c:v>73.437098000000006</c:v>
                </c:pt>
                <c:pt idx="295">
                  <c:v>73.438646000000006</c:v>
                </c:pt>
                <c:pt idx="296">
                  <c:v>73.437368000000006</c:v>
                </c:pt>
                <c:pt idx="297">
                  <c:v>73.425343999999996</c:v>
                </c:pt>
                <c:pt idx="298">
                  <c:v>73.431932000000003</c:v>
                </c:pt>
                <c:pt idx="299">
                  <c:v>73.433210000000003</c:v>
                </c:pt>
                <c:pt idx="300">
                  <c:v>73.446188000000006</c:v>
                </c:pt>
                <c:pt idx="301">
                  <c:v>73.438051999999999</c:v>
                </c:pt>
                <c:pt idx="302">
                  <c:v>73.435441999999995</c:v>
                </c:pt>
                <c:pt idx="303">
                  <c:v>73.440175999999994</c:v>
                </c:pt>
                <c:pt idx="304">
                  <c:v>73.454449999999994</c:v>
                </c:pt>
                <c:pt idx="305">
                  <c:v>73.461416</c:v>
                </c:pt>
                <c:pt idx="306">
                  <c:v>73.447897999999995</c:v>
                </c:pt>
                <c:pt idx="307">
                  <c:v>73.448024000000004</c:v>
                </c:pt>
                <c:pt idx="308">
                  <c:v>73.441795999999997</c:v>
                </c:pt>
                <c:pt idx="309">
                  <c:v>73.455224000000001</c:v>
                </c:pt>
                <c:pt idx="310">
                  <c:v>73.459255999999996</c:v>
                </c:pt>
                <c:pt idx="311">
                  <c:v>73.462028000000004</c:v>
                </c:pt>
                <c:pt idx="312">
                  <c:v>73.474232000000001</c:v>
                </c:pt>
                <c:pt idx="313">
                  <c:v>73.471874</c:v>
                </c:pt>
                <c:pt idx="314">
                  <c:v>73.445684</c:v>
                </c:pt>
                <c:pt idx="315">
                  <c:v>73.441687999999999</c:v>
                </c:pt>
                <c:pt idx="316">
                  <c:v>73.460030000000003</c:v>
                </c:pt>
                <c:pt idx="317">
                  <c:v>73.476733999999993</c:v>
                </c:pt>
                <c:pt idx="318">
                  <c:v>73.464619999999996</c:v>
                </c:pt>
                <c:pt idx="319">
                  <c:v>73.470343999999997</c:v>
                </c:pt>
                <c:pt idx="320">
                  <c:v>73.474357999999995</c:v>
                </c:pt>
                <c:pt idx="321">
                  <c:v>73.475654000000006</c:v>
                </c:pt>
                <c:pt idx="322">
                  <c:v>73.475365999999994</c:v>
                </c:pt>
                <c:pt idx="323">
                  <c:v>73.469192000000007</c:v>
                </c:pt>
                <c:pt idx="324">
                  <c:v>73.462748000000005</c:v>
                </c:pt>
                <c:pt idx="325">
                  <c:v>73.472828000000007</c:v>
                </c:pt>
                <c:pt idx="326">
                  <c:v>73.472018000000006</c:v>
                </c:pt>
                <c:pt idx="327">
                  <c:v>73.473782</c:v>
                </c:pt>
                <c:pt idx="328">
                  <c:v>73.476697999999999</c:v>
                </c:pt>
                <c:pt idx="329">
                  <c:v>73.480009999999993</c:v>
                </c:pt>
                <c:pt idx="330">
                  <c:v>73.483862000000002</c:v>
                </c:pt>
                <c:pt idx="331">
                  <c:v>73.479956000000001</c:v>
                </c:pt>
                <c:pt idx="332">
                  <c:v>73.482026000000005</c:v>
                </c:pt>
                <c:pt idx="333">
                  <c:v>73.478605999999999</c:v>
                </c:pt>
                <c:pt idx="334">
                  <c:v>73.479830000000007</c:v>
                </c:pt>
                <c:pt idx="335">
                  <c:v>73.494950000000003</c:v>
                </c:pt>
                <c:pt idx="336">
                  <c:v>73.486328</c:v>
                </c:pt>
                <c:pt idx="337">
                  <c:v>73.489838000000006</c:v>
                </c:pt>
                <c:pt idx="338">
                  <c:v>73.49324</c:v>
                </c:pt>
                <c:pt idx="339">
                  <c:v>73.496821999999995</c:v>
                </c:pt>
                <c:pt idx="340">
                  <c:v>73.505858000000003</c:v>
                </c:pt>
                <c:pt idx="341">
                  <c:v>73.497091999999995</c:v>
                </c:pt>
                <c:pt idx="342">
                  <c:v>73.498154</c:v>
                </c:pt>
                <c:pt idx="343">
                  <c:v>73.496408000000002</c:v>
                </c:pt>
                <c:pt idx="344">
                  <c:v>73.496353999999997</c:v>
                </c:pt>
                <c:pt idx="345">
                  <c:v>73.505408000000003</c:v>
                </c:pt>
                <c:pt idx="346">
                  <c:v>73.512500000000003</c:v>
                </c:pt>
                <c:pt idx="347">
                  <c:v>73.509889999999999</c:v>
                </c:pt>
                <c:pt idx="348">
                  <c:v>73.506181999999995</c:v>
                </c:pt>
                <c:pt idx="349">
                  <c:v>73.518997999999996</c:v>
                </c:pt>
                <c:pt idx="350">
                  <c:v>73.517989999999998</c:v>
                </c:pt>
                <c:pt idx="351">
                  <c:v>73.517107999999993</c:v>
                </c:pt>
                <c:pt idx="352">
                  <c:v>73.521013999999994</c:v>
                </c:pt>
                <c:pt idx="353">
                  <c:v>73.522255999999999</c:v>
                </c:pt>
                <c:pt idx="354">
                  <c:v>73.528735999999995</c:v>
                </c:pt>
                <c:pt idx="355">
                  <c:v>73.520222000000004</c:v>
                </c:pt>
                <c:pt idx="356">
                  <c:v>73.518242000000001</c:v>
                </c:pt>
                <c:pt idx="357">
                  <c:v>73.528034000000005</c:v>
                </c:pt>
                <c:pt idx="358">
                  <c:v>73.524488000000005</c:v>
                </c:pt>
                <c:pt idx="359">
                  <c:v>73.531111999999993</c:v>
                </c:pt>
                <c:pt idx="360">
                  <c:v>73.525964000000002</c:v>
                </c:pt>
                <c:pt idx="361">
                  <c:v>73.525621999999998</c:v>
                </c:pt>
                <c:pt idx="362">
                  <c:v>73.537807999999998</c:v>
                </c:pt>
                <c:pt idx="363">
                  <c:v>73.543964000000003</c:v>
                </c:pt>
                <c:pt idx="364">
                  <c:v>73.541263999999998</c:v>
                </c:pt>
                <c:pt idx="365">
                  <c:v>73.531165999999999</c:v>
                </c:pt>
                <c:pt idx="366">
                  <c:v>73.532281999999995</c:v>
                </c:pt>
                <c:pt idx="367">
                  <c:v>73.540130000000005</c:v>
                </c:pt>
                <c:pt idx="368">
                  <c:v>73.551721999999998</c:v>
                </c:pt>
                <c:pt idx="369">
                  <c:v>73.558148000000003</c:v>
                </c:pt>
                <c:pt idx="370">
                  <c:v>73.551146000000003</c:v>
                </c:pt>
                <c:pt idx="371">
                  <c:v>73.554242000000002</c:v>
                </c:pt>
                <c:pt idx="372">
                  <c:v>73.563494000000006</c:v>
                </c:pt>
                <c:pt idx="373">
                  <c:v>73.544737999999995</c:v>
                </c:pt>
                <c:pt idx="374">
                  <c:v>73.542326000000003</c:v>
                </c:pt>
                <c:pt idx="375">
                  <c:v>73.549723999999998</c:v>
                </c:pt>
                <c:pt idx="376">
                  <c:v>73.565330000000003</c:v>
                </c:pt>
                <c:pt idx="377">
                  <c:v>73.556923999999995</c:v>
                </c:pt>
                <c:pt idx="378">
                  <c:v>73.542596000000003</c:v>
                </c:pt>
                <c:pt idx="379">
                  <c:v>73.555232000000004</c:v>
                </c:pt>
                <c:pt idx="380">
                  <c:v>73.572745999999995</c:v>
                </c:pt>
                <c:pt idx="381">
                  <c:v>73.566590000000005</c:v>
                </c:pt>
                <c:pt idx="382">
                  <c:v>73.571522000000002</c:v>
                </c:pt>
                <c:pt idx="383">
                  <c:v>73.562972000000002</c:v>
                </c:pt>
                <c:pt idx="384">
                  <c:v>73.571792000000002</c:v>
                </c:pt>
                <c:pt idx="385">
                  <c:v>73.575806</c:v>
                </c:pt>
                <c:pt idx="386">
                  <c:v>73.572692000000004</c:v>
                </c:pt>
                <c:pt idx="387">
                  <c:v>73.577318000000005</c:v>
                </c:pt>
                <c:pt idx="388">
                  <c:v>73.583600000000004</c:v>
                </c:pt>
                <c:pt idx="389">
                  <c:v>73.596199999999996</c:v>
                </c:pt>
                <c:pt idx="390">
                  <c:v>73.596037999999993</c:v>
                </c:pt>
                <c:pt idx="391">
                  <c:v>73.591448</c:v>
                </c:pt>
                <c:pt idx="392">
                  <c:v>73.595984000000001</c:v>
                </c:pt>
                <c:pt idx="393">
                  <c:v>73.617835999999997</c:v>
                </c:pt>
                <c:pt idx="394">
                  <c:v>73.612634</c:v>
                </c:pt>
                <c:pt idx="395">
                  <c:v>73.606712000000002</c:v>
                </c:pt>
                <c:pt idx="396">
                  <c:v>73.599817999999999</c:v>
                </c:pt>
                <c:pt idx="397">
                  <c:v>73.596704000000003</c:v>
                </c:pt>
                <c:pt idx="398">
                  <c:v>73.608403999999993</c:v>
                </c:pt>
                <c:pt idx="399">
                  <c:v>73.613587999999993</c:v>
                </c:pt>
                <c:pt idx="400">
                  <c:v>73.601815999999999</c:v>
                </c:pt>
                <c:pt idx="401">
                  <c:v>73.606639999999999</c:v>
                </c:pt>
                <c:pt idx="402">
                  <c:v>73.606855999999993</c:v>
                </c:pt>
                <c:pt idx="403">
                  <c:v>73.627285999999998</c:v>
                </c:pt>
                <c:pt idx="404">
                  <c:v>73.631227999999993</c:v>
                </c:pt>
                <c:pt idx="405">
                  <c:v>73.623416000000006</c:v>
                </c:pt>
                <c:pt idx="406">
                  <c:v>73.630058000000005</c:v>
                </c:pt>
                <c:pt idx="407">
                  <c:v>73.644998000000001</c:v>
                </c:pt>
                <c:pt idx="408">
                  <c:v>73.644583999999995</c:v>
                </c:pt>
                <c:pt idx="409">
                  <c:v>73.626097999999999</c:v>
                </c:pt>
                <c:pt idx="410">
                  <c:v>73.624189999999999</c:v>
                </c:pt>
                <c:pt idx="411">
                  <c:v>73.641919999999999</c:v>
                </c:pt>
                <c:pt idx="412">
                  <c:v>73.653818000000001</c:v>
                </c:pt>
                <c:pt idx="413">
                  <c:v>73.654088000000002</c:v>
                </c:pt>
                <c:pt idx="414">
                  <c:v>73.641955999999993</c:v>
                </c:pt>
                <c:pt idx="415">
                  <c:v>73.651567999999997</c:v>
                </c:pt>
                <c:pt idx="416">
                  <c:v>73.655438000000004</c:v>
                </c:pt>
                <c:pt idx="417">
                  <c:v>73.651064000000005</c:v>
                </c:pt>
                <c:pt idx="418">
                  <c:v>73.660405999999995</c:v>
                </c:pt>
                <c:pt idx="419">
                  <c:v>73.668902000000003</c:v>
                </c:pt>
                <c:pt idx="420">
                  <c:v>73.675364000000002</c:v>
                </c:pt>
                <c:pt idx="421">
                  <c:v>73.674266000000003</c:v>
                </c:pt>
                <c:pt idx="422">
                  <c:v>73.678207999999998</c:v>
                </c:pt>
                <c:pt idx="423">
                  <c:v>73.676282</c:v>
                </c:pt>
                <c:pt idx="424">
                  <c:v>73.672718000000003</c:v>
                </c:pt>
                <c:pt idx="425">
                  <c:v>73.680638000000002</c:v>
                </c:pt>
                <c:pt idx="426">
                  <c:v>73.689781999999994</c:v>
                </c:pt>
                <c:pt idx="427">
                  <c:v>73.697432000000006</c:v>
                </c:pt>
                <c:pt idx="428">
                  <c:v>73.685299999999998</c:v>
                </c:pt>
                <c:pt idx="429">
                  <c:v>73.700834</c:v>
                </c:pt>
                <c:pt idx="430">
                  <c:v>73.703534000000005</c:v>
                </c:pt>
                <c:pt idx="431">
                  <c:v>73.700239999999994</c:v>
                </c:pt>
                <c:pt idx="432">
                  <c:v>73.700149999999994</c:v>
                </c:pt>
                <c:pt idx="433">
                  <c:v>73.697773999999995</c:v>
                </c:pt>
                <c:pt idx="434">
                  <c:v>73.711832000000001</c:v>
                </c:pt>
                <c:pt idx="435">
                  <c:v>73.711724000000004</c:v>
                </c:pt>
                <c:pt idx="436">
                  <c:v>73.714100000000002</c:v>
                </c:pt>
                <c:pt idx="437">
                  <c:v>73.711526000000006</c:v>
                </c:pt>
                <c:pt idx="438">
                  <c:v>73.724270000000004</c:v>
                </c:pt>
                <c:pt idx="439">
                  <c:v>73.726033999999999</c:v>
                </c:pt>
                <c:pt idx="440">
                  <c:v>73.724108000000001</c:v>
                </c:pt>
                <c:pt idx="441">
                  <c:v>73.724720000000005</c:v>
                </c:pt>
                <c:pt idx="442">
                  <c:v>73.727924000000002</c:v>
                </c:pt>
                <c:pt idx="443">
                  <c:v>73.740685999999997</c:v>
                </c:pt>
                <c:pt idx="444">
                  <c:v>73.735303999999999</c:v>
                </c:pt>
                <c:pt idx="445">
                  <c:v>73.740667999999999</c:v>
                </c:pt>
                <c:pt idx="446">
                  <c:v>73.743548000000004</c:v>
                </c:pt>
                <c:pt idx="447">
                  <c:v>73.746139999999997</c:v>
                </c:pt>
                <c:pt idx="448">
                  <c:v>73.754636000000005</c:v>
                </c:pt>
                <c:pt idx="449">
                  <c:v>73.757390000000001</c:v>
                </c:pt>
                <c:pt idx="450">
                  <c:v>73.751756</c:v>
                </c:pt>
                <c:pt idx="451">
                  <c:v>73.754996000000006</c:v>
                </c:pt>
                <c:pt idx="452">
                  <c:v>73.771088000000006</c:v>
                </c:pt>
                <c:pt idx="453">
                  <c:v>73.763599999999997</c:v>
                </c:pt>
                <c:pt idx="454">
                  <c:v>73.772221999999999</c:v>
                </c:pt>
                <c:pt idx="455">
                  <c:v>73.767415999999997</c:v>
                </c:pt>
                <c:pt idx="456">
                  <c:v>73.776343999999995</c:v>
                </c:pt>
                <c:pt idx="457">
                  <c:v>73.789717999999993</c:v>
                </c:pt>
                <c:pt idx="458">
                  <c:v>73.783597999999998</c:v>
                </c:pt>
                <c:pt idx="459">
                  <c:v>73.785235999999998</c:v>
                </c:pt>
                <c:pt idx="460">
                  <c:v>73.803865999999999</c:v>
                </c:pt>
                <c:pt idx="461">
                  <c:v>73.793390000000002</c:v>
                </c:pt>
                <c:pt idx="462">
                  <c:v>73.795766</c:v>
                </c:pt>
                <c:pt idx="463">
                  <c:v>73.801687999999999</c:v>
                </c:pt>
                <c:pt idx="464">
                  <c:v>73.801274000000006</c:v>
                </c:pt>
                <c:pt idx="465">
                  <c:v>73.803380000000004</c:v>
                </c:pt>
                <c:pt idx="466">
                  <c:v>73.830866</c:v>
                </c:pt>
                <c:pt idx="467">
                  <c:v>73.839506</c:v>
                </c:pt>
                <c:pt idx="468">
                  <c:v>73.819723999999994</c:v>
                </c:pt>
                <c:pt idx="469">
                  <c:v>73.830343999999997</c:v>
                </c:pt>
                <c:pt idx="470">
                  <c:v>73.844024000000005</c:v>
                </c:pt>
                <c:pt idx="471">
                  <c:v>73.831891999999996</c:v>
                </c:pt>
                <c:pt idx="472">
                  <c:v>73.838480000000004</c:v>
                </c:pt>
                <c:pt idx="473">
                  <c:v>73.838263999999995</c:v>
                </c:pt>
                <c:pt idx="474">
                  <c:v>73.853042000000002</c:v>
                </c:pt>
                <c:pt idx="475">
                  <c:v>73.850144</c:v>
                </c:pt>
                <c:pt idx="476">
                  <c:v>73.851547999999994</c:v>
                </c:pt>
                <c:pt idx="477">
                  <c:v>73.864850000000004</c:v>
                </c:pt>
                <c:pt idx="478">
                  <c:v>73.860619999999997</c:v>
                </c:pt>
                <c:pt idx="479">
                  <c:v>73.882292000000007</c:v>
                </c:pt>
                <c:pt idx="480">
                  <c:v>73.880995999999996</c:v>
                </c:pt>
                <c:pt idx="481">
                  <c:v>73.864255999999997</c:v>
                </c:pt>
                <c:pt idx="482">
                  <c:v>73.878674000000004</c:v>
                </c:pt>
                <c:pt idx="483">
                  <c:v>73.876136000000002</c:v>
                </c:pt>
                <c:pt idx="484">
                  <c:v>73.883408000000003</c:v>
                </c:pt>
                <c:pt idx="485">
                  <c:v>73.894514000000001</c:v>
                </c:pt>
                <c:pt idx="486">
                  <c:v>73.885928000000007</c:v>
                </c:pt>
                <c:pt idx="487">
                  <c:v>73.900165999999999</c:v>
                </c:pt>
                <c:pt idx="488">
                  <c:v>73.907870000000003</c:v>
                </c:pt>
                <c:pt idx="489">
                  <c:v>73.904179999999997</c:v>
                </c:pt>
                <c:pt idx="490">
                  <c:v>73.908805999999998</c:v>
                </c:pt>
                <c:pt idx="491">
                  <c:v>73.911181999999997</c:v>
                </c:pt>
                <c:pt idx="492">
                  <c:v>73.920469999999995</c:v>
                </c:pt>
                <c:pt idx="493">
                  <c:v>73.934888000000001</c:v>
                </c:pt>
                <c:pt idx="494">
                  <c:v>73.934960000000004</c:v>
                </c:pt>
                <c:pt idx="495">
                  <c:v>73.927760000000006</c:v>
                </c:pt>
                <c:pt idx="496">
                  <c:v>73.941367999999997</c:v>
                </c:pt>
                <c:pt idx="497">
                  <c:v>73.952618000000001</c:v>
                </c:pt>
                <c:pt idx="498">
                  <c:v>73.956236000000004</c:v>
                </c:pt>
                <c:pt idx="499">
                  <c:v>73.946948000000006</c:v>
                </c:pt>
                <c:pt idx="500">
                  <c:v>73.954363999999998</c:v>
                </c:pt>
                <c:pt idx="501">
                  <c:v>73.966082</c:v>
                </c:pt>
                <c:pt idx="502">
                  <c:v>73.977044000000006</c:v>
                </c:pt>
                <c:pt idx="503">
                  <c:v>73.982929999999996</c:v>
                </c:pt>
                <c:pt idx="504">
                  <c:v>73.971661999999995</c:v>
                </c:pt>
                <c:pt idx="505">
                  <c:v>73.984027999999995</c:v>
                </c:pt>
                <c:pt idx="506">
                  <c:v>73.986205999999996</c:v>
                </c:pt>
                <c:pt idx="507">
                  <c:v>74.001559999999998</c:v>
                </c:pt>
                <c:pt idx="508">
                  <c:v>73.997185999999999</c:v>
                </c:pt>
                <c:pt idx="509">
                  <c:v>74.001919999999998</c:v>
                </c:pt>
                <c:pt idx="510">
                  <c:v>74.005088000000001</c:v>
                </c:pt>
                <c:pt idx="511">
                  <c:v>74.033653999999999</c:v>
                </c:pt>
                <c:pt idx="512">
                  <c:v>74.042006000000001</c:v>
                </c:pt>
                <c:pt idx="513">
                  <c:v>74.038802000000004</c:v>
                </c:pt>
                <c:pt idx="514">
                  <c:v>74.048035999999996</c:v>
                </c:pt>
                <c:pt idx="515">
                  <c:v>74.065855999999997</c:v>
                </c:pt>
                <c:pt idx="516">
                  <c:v>74.074982000000006</c:v>
                </c:pt>
                <c:pt idx="517">
                  <c:v>74.081317999999996</c:v>
                </c:pt>
                <c:pt idx="518">
                  <c:v>74.075845999999999</c:v>
                </c:pt>
                <c:pt idx="519">
                  <c:v>74.091955999999996</c:v>
                </c:pt>
                <c:pt idx="520">
                  <c:v>74.117462000000003</c:v>
                </c:pt>
                <c:pt idx="521">
                  <c:v>74.136595999999997</c:v>
                </c:pt>
                <c:pt idx="522">
                  <c:v>74.173873999999998</c:v>
                </c:pt>
                <c:pt idx="523">
                  <c:v>74.188903999999994</c:v>
                </c:pt>
                <c:pt idx="524">
                  <c:v>74.219234</c:v>
                </c:pt>
                <c:pt idx="525">
                  <c:v>74.251993999999996</c:v>
                </c:pt>
                <c:pt idx="526">
                  <c:v>74.277553999999995</c:v>
                </c:pt>
                <c:pt idx="527">
                  <c:v>74.308207999999993</c:v>
                </c:pt>
                <c:pt idx="528">
                  <c:v>74.332471999999996</c:v>
                </c:pt>
                <c:pt idx="529">
                  <c:v>74.355314000000007</c:v>
                </c:pt>
                <c:pt idx="530">
                  <c:v>74.368669999999995</c:v>
                </c:pt>
                <c:pt idx="531">
                  <c:v>74.38082</c:v>
                </c:pt>
                <c:pt idx="532">
                  <c:v>74.402888000000004</c:v>
                </c:pt>
                <c:pt idx="533">
                  <c:v>74.426882000000006</c:v>
                </c:pt>
                <c:pt idx="534">
                  <c:v>74.438186000000002</c:v>
                </c:pt>
                <c:pt idx="535">
                  <c:v>74.458436000000006</c:v>
                </c:pt>
                <c:pt idx="536">
                  <c:v>74.474491999999998</c:v>
                </c:pt>
                <c:pt idx="537">
                  <c:v>74.506550000000004</c:v>
                </c:pt>
                <c:pt idx="538">
                  <c:v>74.528149999999997</c:v>
                </c:pt>
                <c:pt idx="539">
                  <c:v>74.531425999999996</c:v>
                </c:pt>
                <c:pt idx="540">
                  <c:v>74.545826000000005</c:v>
                </c:pt>
                <c:pt idx="541">
                  <c:v>74.572087999999994</c:v>
                </c:pt>
                <c:pt idx="542">
                  <c:v>74.587621999999996</c:v>
                </c:pt>
                <c:pt idx="543">
                  <c:v>74.588269999999994</c:v>
                </c:pt>
                <c:pt idx="544">
                  <c:v>74.578243999999998</c:v>
                </c:pt>
                <c:pt idx="545">
                  <c:v>74.598529999999997</c:v>
                </c:pt>
                <c:pt idx="546">
                  <c:v>74.620003999999994</c:v>
                </c:pt>
                <c:pt idx="547">
                  <c:v>74.629273999999995</c:v>
                </c:pt>
                <c:pt idx="548">
                  <c:v>74.625314000000003</c:v>
                </c:pt>
                <c:pt idx="549">
                  <c:v>74.631326000000001</c:v>
                </c:pt>
                <c:pt idx="550">
                  <c:v>74.638363999999996</c:v>
                </c:pt>
                <c:pt idx="551">
                  <c:v>74.648641999999995</c:v>
                </c:pt>
                <c:pt idx="552">
                  <c:v>74.656471999999994</c:v>
                </c:pt>
                <c:pt idx="553">
                  <c:v>74.661385999999993</c:v>
                </c:pt>
                <c:pt idx="554">
                  <c:v>74.679205999999994</c:v>
                </c:pt>
                <c:pt idx="555">
                  <c:v>74.695334000000003</c:v>
                </c:pt>
                <c:pt idx="556">
                  <c:v>74.704837999999995</c:v>
                </c:pt>
                <c:pt idx="557">
                  <c:v>74.699203999999995</c:v>
                </c:pt>
                <c:pt idx="558">
                  <c:v>74.709788000000003</c:v>
                </c:pt>
                <c:pt idx="559">
                  <c:v>74.717402000000007</c:v>
                </c:pt>
                <c:pt idx="560">
                  <c:v>74.721812</c:v>
                </c:pt>
                <c:pt idx="561">
                  <c:v>74.719381999999996</c:v>
                </c:pt>
                <c:pt idx="562">
                  <c:v>74.731837999999996</c:v>
                </c:pt>
                <c:pt idx="563">
                  <c:v>74.737579999999994</c:v>
                </c:pt>
                <c:pt idx="564">
                  <c:v>74.749585999999994</c:v>
                </c:pt>
                <c:pt idx="565">
                  <c:v>74.743340000000003</c:v>
                </c:pt>
                <c:pt idx="566">
                  <c:v>74.747066000000004</c:v>
                </c:pt>
                <c:pt idx="567">
                  <c:v>74.760602000000006</c:v>
                </c:pt>
                <c:pt idx="568">
                  <c:v>74.765534000000002</c:v>
                </c:pt>
                <c:pt idx="569">
                  <c:v>74.792642000000001</c:v>
                </c:pt>
                <c:pt idx="570">
                  <c:v>74.798293999999999</c:v>
                </c:pt>
                <c:pt idx="571">
                  <c:v>74.801407999999995</c:v>
                </c:pt>
                <c:pt idx="572">
                  <c:v>74.814800000000005</c:v>
                </c:pt>
                <c:pt idx="573">
                  <c:v>74.827634000000003</c:v>
                </c:pt>
                <c:pt idx="574">
                  <c:v>74.830928</c:v>
                </c:pt>
                <c:pt idx="575">
                  <c:v>74.840342000000007</c:v>
                </c:pt>
                <c:pt idx="576">
                  <c:v>74.834329999999994</c:v>
                </c:pt>
                <c:pt idx="577">
                  <c:v>74.852456000000004</c:v>
                </c:pt>
                <c:pt idx="578">
                  <c:v>74.864785999999995</c:v>
                </c:pt>
                <c:pt idx="579">
                  <c:v>74.870906000000005</c:v>
                </c:pt>
                <c:pt idx="580">
                  <c:v>74.882390000000001</c:v>
                </c:pt>
                <c:pt idx="581">
                  <c:v>74.890255999999994</c:v>
                </c:pt>
                <c:pt idx="582">
                  <c:v>74.903378000000004</c:v>
                </c:pt>
                <c:pt idx="583">
                  <c:v>74.918533999999994</c:v>
                </c:pt>
                <c:pt idx="584">
                  <c:v>74.927083999999994</c:v>
                </c:pt>
                <c:pt idx="585">
                  <c:v>74.937110000000004</c:v>
                </c:pt>
                <c:pt idx="586">
                  <c:v>74.958727999999994</c:v>
                </c:pt>
                <c:pt idx="587">
                  <c:v>74.959502000000001</c:v>
                </c:pt>
                <c:pt idx="588">
                  <c:v>74.967854000000003</c:v>
                </c:pt>
                <c:pt idx="589">
                  <c:v>74.969294000000005</c:v>
                </c:pt>
                <c:pt idx="590">
                  <c:v>74.980598000000001</c:v>
                </c:pt>
                <c:pt idx="591">
                  <c:v>74.998741999999993</c:v>
                </c:pt>
                <c:pt idx="592">
                  <c:v>75.023024000000007</c:v>
                </c:pt>
                <c:pt idx="593">
                  <c:v>75.033715999999998</c:v>
                </c:pt>
                <c:pt idx="594">
                  <c:v>75.029936000000006</c:v>
                </c:pt>
                <c:pt idx="595">
                  <c:v>75.038359999999997</c:v>
                </c:pt>
                <c:pt idx="596">
                  <c:v>75.054164</c:v>
                </c:pt>
                <c:pt idx="597">
                  <c:v>75.055964000000003</c:v>
                </c:pt>
                <c:pt idx="598">
                  <c:v>75.075980000000001</c:v>
                </c:pt>
                <c:pt idx="599">
                  <c:v>75.085933999999995</c:v>
                </c:pt>
                <c:pt idx="600">
                  <c:v>75.104060000000004</c:v>
                </c:pt>
                <c:pt idx="601">
                  <c:v>75.116786000000005</c:v>
                </c:pt>
                <c:pt idx="602">
                  <c:v>75.123751999999996</c:v>
                </c:pt>
                <c:pt idx="603">
                  <c:v>75.120062000000004</c:v>
                </c:pt>
                <c:pt idx="604">
                  <c:v>75.131528000000003</c:v>
                </c:pt>
                <c:pt idx="605">
                  <c:v>75.149708000000004</c:v>
                </c:pt>
                <c:pt idx="606">
                  <c:v>75.163297999999998</c:v>
                </c:pt>
                <c:pt idx="607">
                  <c:v>75.171055999999993</c:v>
                </c:pt>
                <c:pt idx="608">
                  <c:v>75.177679999999995</c:v>
                </c:pt>
                <c:pt idx="609">
                  <c:v>75.199928</c:v>
                </c:pt>
                <c:pt idx="610">
                  <c:v>75.213626000000005</c:v>
                </c:pt>
                <c:pt idx="611">
                  <c:v>75.218090000000004</c:v>
                </c:pt>
                <c:pt idx="612">
                  <c:v>75.229376000000002</c:v>
                </c:pt>
                <c:pt idx="613">
                  <c:v>75.256736000000004</c:v>
                </c:pt>
                <c:pt idx="614">
                  <c:v>75.273133999999999</c:v>
                </c:pt>
                <c:pt idx="615">
                  <c:v>75.257887999999994</c:v>
                </c:pt>
                <c:pt idx="616">
                  <c:v>75.269335999999996</c:v>
                </c:pt>
                <c:pt idx="617">
                  <c:v>75.291188000000005</c:v>
                </c:pt>
                <c:pt idx="618">
                  <c:v>75.310502</c:v>
                </c:pt>
                <c:pt idx="619">
                  <c:v>75.316351999999995</c:v>
                </c:pt>
                <c:pt idx="620">
                  <c:v>75.313922000000005</c:v>
                </c:pt>
                <c:pt idx="621">
                  <c:v>75.325171999999995</c:v>
                </c:pt>
                <c:pt idx="622">
                  <c:v>75.344899999999996</c:v>
                </c:pt>
                <c:pt idx="623">
                  <c:v>75.359786</c:v>
                </c:pt>
                <c:pt idx="624">
                  <c:v>75.372169999999997</c:v>
                </c:pt>
                <c:pt idx="625">
                  <c:v>75.380737999999994</c:v>
                </c:pt>
                <c:pt idx="626">
                  <c:v>75.377228000000002</c:v>
                </c:pt>
                <c:pt idx="627">
                  <c:v>75.396631999999997</c:v>
                </c:pt>
                <c:pt idx="628">
                  <c:v>75.427160000000001</c:v>
                </c:pt>
                <c:pt idx="629">
                  <c:v>75.429248000000001</c:v>
                </c:pt>
                <c:pt idx="630">
                  <c:v>75.431389999999993</c:v>
                </c:pt>
                <c:pt idx="631">
                  <c:v>75.445285999999996</c:v>
                </c:pt>
                <c:pt idx="632">
                  <c:v>75.471152000000004</c:v>
                </c:pt>
                <c:pt idx="633">
                  <c:v>75.471007999999998</c:v>
                </c:pt>
                <c:pt idx="634">
                  <c:v>75.476246000000003</c:v>
                </c:pt>
                <c:pt idx="635">
                  <c:v>75.484939999999995</c:v>
                </c:pt>
                <c:pt idx="636">
                  <c:v>75.505009999999999</c:v>
                </c:pt>
                <c:pt idx="637">
                  <c:v>75.526033999999996</c:v>
                </c:pt>
                <c:pt idx="638">
                  <c:v>75.536636000000001</c:v>
                </c:pt>
                <c:pt idx="639">
                  <c:v>75.537229999999994</c:v>
                </c:pt>
                <c:pt idx="640">
                  <c:v>75.551522000000006</c:v>
                </c:pt>
                <c:pt idx="641">
                  <c:v>75.586963999999995</c:v>
                </c:pt>
                <c:pt idx="642">
                  <c:v>75.593029999999999</c:v>
                </c:pt>
                <c:pt idx="643">
                  <c:v>75.593534000000005</c:v>
                </c:pt>
                <c:pt idx="644">
                  <c:v>75.598016000000001</c:v>
                </c:pt>
                <c:pt idx="645">
                  <c:v>75.606836000000001</c:v>
                </c:pt>
                <c:pt idx="646">
                  <c:v>75.634016000000003</c:v>
                </c:pt>
                <c:pt idx="647">
                  <c:v>75.651511999999997</c:v>
                </c:pt>
                <c:pt idx="648">
                  <c:v>75.666632000000007</c:v>
                </c:pt>
                <c:pt idx="649">
                  <c:v>75.671779999999998</c:v>
                </c:pt>
                <c:pt idx="650">
                  <c:v>75.706592000000001</c:v>
                </c:pt>
                <c:pt idx="651">
                  <c:v>75.720398000000003</c:v>
                </c:pt>
                <c:pt idx="652">
                  <c:v>75.709130000000002</c:v>
                </c:pt>
                <c:pt idx="653">
                  <c:v>75.727093999999994</c:v>
                </c:pt>
                <c:pt idx="654">
                  <c:v>75.739838000000006</c:v>
                </c:pt>
                <c:pt idx="655">
                  <c:v>75.764390000000006</c:v>
                </c:pt>
                <c:pt idx="656">
                  <c:v>75.77825</c:v>
                </c:pt>
                <c:pt idx="657">
                  <c:v>75.774794</c:v>
                </c:pt>
                <c:pt idx="658">
                  <c:v>75.785216000000005</c:v>
                </c:pt>
                <c:pt idx="659">
                  <c:v>75.810686000000004</c:v>
                </c:pt>
                <c:pt idx="660">
                  <c:v>75.839395999999994</c:v>
                </c:pt>
                <c:pt idx="661">
                  <c:v>75.841772000000006</c:v>
                </c:pt>
                <c:pt idx="662">
                  <c:v>75.852463999999998</c:v>
                </c:pt>
                <c:pt idx="663">
                  <c:v>75.876925999999997</c:v>
                </c:pt>
                <c:pt idx="664">
                  <c:v>75.879266000000001</c:v>
                </c:pt>
                <c:pt idx="665">
                  <c:v>75.884414000000007</c:v>
                </c:pt>
                <c:pt idx="666">
                  <c:v>75.900056000000006</c:v>
                </c:pt>
                <c:pt idx="667">
                  <c:v>75.918199999999999</c:v>
                </c:pt>
                <c:pt idx="668">
                  <c:v>75.931573999999998</c:v>
                </c:pt>
                <c:pt idx="669">
                  <c:v>75.941888000000006</c:v>
                </c:pt>
                <c:pt idx="670">
                  <c:v>75.959671999999998</c:v>
                </c:pt>
                <c:pt idx="671">
                  <c:v>75.969301999999999</c:v>
                </c:pt>
                <c:pt idx="672">
                  <c:v>75.989137999999997</c:v>
                </c:pt>
                <c:pt idx="673">
                  <c:v>76.010288000000003</c:v>
                </c:pt>
                <c:pt idx="674">
                  <c:v>76.020691999999997</c:v>
                </c:pt>
                <c:pt idx="675">
                  <c:v>76.021088000000006</c:v>
                </c:pt>
                <c:pt idx="676">
                  <c:v>76.034497999999999</c:v>
                </c:pt>
                <c:pt idx="677">
                  <c:v>76.062002000000007</c:v>
                </c:pt>
                <c:pt idx="678">
                  <c:v>76.079605999999998</c:v>
                </c:pt>
                <c:pt idx="679">
                  <c:v>76.089650000000006</c:v>
                </c:pt>
                <c:pt idx="680">
                  <c:v>76.095230000000001</c:v>
                </c:pt>
                <c:pt idx="681">
                  <c:v>76.118917999999994</c:v>
                </c:pt>
                <c:pt idx="682">
                  <c:v>76.129952000000003</c:v>
                </c:pt>
                <c:pt idx="683">
                  <c:v>76.154252</c:v>
                </c:pt>
                <c:pt idx="684">
                  <c:v>76.168616</c:v>
                </c:pt>
                <c:pt idx="685">
                  <c:v>76.176788000000002</c:v>
                </c:pt>
                <c:pt idx="686">
                  <c:v>76.187966000000003</c:v>
                </c:pt>
                <c:pt idx="687">
                  <c:v>76.214011999999997</c:v>
                </c:pt>
                <c:pt idx="688">
                  <c:v>76.220888000000002</c:v>
                </c:pt>
                <c:pt idx="689">
                  <c:v>76.222904</c:v>
                </c:pt>
                <c:pt idx="690">
                  <c:v>76.250641999999999</c:v>
                </c:pt>
                <c:pt idx="691">
                  <c:v>76.270982000000004</c:v>
                </c:pt>
                <c:pt idx="692">
                  <c:v>76.280683999999994</c:v>
                </c:pt>
                <c:pt idx="693">
                  <c:v>76.288315999999995</c:v>
                </c:pt>
                <c:pt idx="694">
                  <c:v>76.309771999999995</c:v>
                </c:pt>
                <c:pt idx="695">
                  <c:v>76.341722000000004</c:v>
                </c:pt>
                <c:pt idx="696">
                  <c:v>76.357129999999998</c:v>
                </c:pt>
                <c:pt idx="697">
                  <c:v>76.347464000000002</c:v>
                </c:pt>
                <c:pt idx="698">
                  <c:v>76.368397999999999</c:v>
                </c:pt>
                <c:pt idx="699">
                  <c:v>76.380944</c:v>
                </c:pt>
                <c:pt idx="700">
                  <c:v>76.397071999999994</c:v>
                </c:pt>
                <c:pt idx="701">
                  <c:v>76.413848000000002</c:v>
                </c:pt>
                <c:pt idx="702">
                  <c:v>76.429633999999993</c:v>
                </c:pt>
                <c:pt idx="703">
                  <c:v>76.449055999999999</c:v>
                </c:pt>
                <c:pt idx="704">
                  <c:v>76.473517999999999</c:v>
                </c:pt>
                <c:pt idx="705">
                  <c:v>76.489394000000004</c:v>
                </c:pt>
                <c:pt idx="706">
                  <c:v>76.501418000000001</c:v>
                </c:pt>
                <c:pt idx="707">
                  <c:v>76.505251999999999</c:v>
                </c:pt>
                <c:pt idx="708">
                  <c:v>76.528616</c:v>
                </c:pt>
                <c:pt idx="709">
                  <c:v>76.538371999999995</c:v>
                </c:pt>
                <c:pt idx="710">
                  <c:v>76.558729999999997</c:v>
                </c:pt>
                <c:pt idx="711">
                  <c:v>76.575254000000001</c:v>
                </c:pt>
                <c:pt idx="712">
                  <c:v>76.582976000000002</c:v>
                </c:pt>
                <c:pt idx="713">
                  <c:v>76.600796000000003</c:v>
                </c:pt>
                <c:pt idx="714">
                  <c:v>76.620902000000001</c:v>
                </c:pt>
                <c:pt idx="715">
                  <c:v>76.642573999999996</c:v>
                </c:pt>
                <c:pt idx="716">
                  <c:v>76.660250000000005</c:v>
                </c:pt>
                <c:pt idx="717">
                  <c:v>76.664137999999994</c:v>
                </c:pt>
                <c:pt idx="718">
                  <c:v>76.679509999999993</c:v>
                </c:pt>
                <c:pt idx="719">
                  <c:v>76.709479999999999</c:v>
                </c:pt>
                <c:pt idx="720">
                  <c:v>76.736444000000006</c:v>
                </c:pt>
                <c:pt idx="721">
                  <c:v>76.740836000000002</c:v>
                </c:pt>
                <c:pt idx="722">
                  <c:v>76.749943999999999</c:v>
                </c:pt>
                <c:pt idx="723">
                  <c:v>76.773992000000007</c:v>
                </c:pt>
                <c:pt idx="724">
                  <c:v>76.790210000000002</c:v>
                </c:pt>
                <c:pt idx="725">
                  <c:v>76.802828000000005</c:v>
                </c:pt>
                <c:pt idx="726">
                  <c:v>76.834363999999994</c:v>
                </c:pt>
                <c:pt idx="727">
                  <c:v>76.845128000000003</c:v>
                </c:pt>
                <c:pt idx="728">
                  <c:v>76.854146</c:v>
                </c:pt>
                <c:pt idx="729">
                  <c:v>76.875242</c:v>
                </c:pt>
                <c:pt idx="730">
                  <c:v>76.891514000000001</c:v>
                </c:pt>
                <c:pt idx="731">
                  <c:v>76.908686000000003</c:v>
                </c:pt>
                <c:pt idx="732">
                  <c:v>76.928377999999995</c:v>
                </c:pt>
                <c:pt idx="733">
                  <c:v>76.942778000000004</c:v>
                </c:pt>
                <c:pt idx="734">
                  <c:v>76.950265999999999</c:v>
                </c:pt>
                <c:pt idx="735">
                  <c:v>76.984772000000007</c:v>
                </c:pt>
                <c:pt idx="736">
                  <c:v>76.995086000000001</c:v>
                </c:pt>
                <c:pt idx="737">
                  <c:v>77.006876000000005</c:v>
                </c:pt>
                <c:pt idx="738">
                  <c:v>77.027612000000005</c:v>
                </c:pt>
                <c:pt idx="739">
                  <c:v>77.043164000000004</c:v>
                </c:pt>
                <c:pt idx="740">
                  <c:v>77.068472</c:v>
                </c:pt>
                <c:pt idx="741">
                  <c:v>77.081593999999996</c:v>
                </c:pt>
                <c:pt idx="742">
                  <c:v>77.095094000000003</c:v>
                </c:pt>
                <c:pt idx="743">
                  <c:v>77.111924000000002</c:v>
                </c:pt>
                <c:pt idx="744">
                  <c:v>77.138456000000005</c:v>
                </c:pt>
                <c:pt idx="745">
                  <c:v>77.154133999999999</c:v>
                </c:pt>
                <c:pt idx="746">
                  <c:v>77.170801999999995</c:v>
                </c:pt>
                <c:pt idx="747">
                  <c:v>77.185867999999999</c:v>
                </c:pt>
                <c:pt idx="748">
                  <c:v>77.199458000000007</c:v>
                </c:pt>
                <c:pt idx="749">
                  <c:v>77.222371999999993</c:v>
                </c:pt>
                <c:pt idx="750">
                  <c:v>77.24579</c:v>
                </c:pt>
                <c:pt idx="751">
                  <c:v>77.264420000000001</c:v>
                </c:pt>
                <c:pt idx="752">
                  <c:v>77.27225</c:v>
                </c:pt>
                <c:pt idx="753">
                  <c:v>77.287946000000005</c:v>
                </c:pt>
                <c:pt idx="754">
                  <c:v>77.321156000000002</c:v>
                </c:pt>
                <c:pt idx="755">
                  <c:v>77.331487999999993</c:v>
                </c:pt>
                <c:pt idx="756">
                  <c:v>77.338543999999999</c:v>
                </c:pt>
                <c:pt idx="757">
                  <c:v>77.349812</c:v>
                </c:pt>
                <c:pt idx="758">
                  <c:v>77.382949999999994</c:v>
                </c:pt>
                <c:pt idx="759">
                  <c:v>77.407681999999994</c:v>
                </c:pt>
                <c:pt idx="760">
                  <c:v>77.418859999999995</c:v>
                </c:pt>
                <c:pt idx="761">
                  <c:v>77.432918000000001</c:v>
                </c:pt>
                <c:pt idx="762">
                  <c:v>77.46602</c:v>
                </c:pt>
                <c:pt idx="763">
                  <c:v>77.482417999999996</c:v>
                </c:pt>
                <c:pt idx="764">
                  <c:v>77.501785999999996</c:v>
                </c:pt>
                <c:pt idx="765">
                  <c:v>77.521513999999996</c:v>
                </c:pt>
                <c:pt idx="766">
                  <c:v>77.542429999999996</c:v>
                </c:pt>
                <c:pt idx="767">
                  <c:v>77.557946000000001</c:v>
                </c:pt>
                <c:pt idx="768">
                  <c:v>77.579834000000005</c:v>
                </c:pt>
                <c:pt idx="769">
                  <c:v>77.591588000000002</c:v>
                </c:pt>
                <c:pt idx="770">
                  <c:v>77.628613999999999</c:v>
                </c:pt>
                <c:pt idx="771">
                  <c:v>77.651707999999999</c:v>
                </c:pt>
                <c:pt idx="772">
                  <c:v>77.659447999999998</c:v>
                </c:pt>
                <c:pt idx="773">
                  <c:v>77.685692000000003</c:v>
                </c:pt>
                <c:pt idx="774">
                  <c:v>77.694782000000004</c:v>
                </c:pt>
                <c:pt idx="775">
                  <c:v>77.706031999999993</c:v>
                </c:pt>
                <c:pt idx="776">
                  <c:v>77.721962000000005</c:v>
                </c:pt>
                <c:pt idx="777">
                  <c:v>77.752364</c:v>
                </c:pt>
                <c:pt idx="778">
                  <c:v>77.769734</c:v>
                </c:pt>
                <c:pt idx="779">
                  <c:v>77.809910000000002</c:v>
                </c:pt>
                <c:pt idx="780">
                  <c:v>77.827855999999997</c:v>
                </c:pt>
                <c:pt idx="781">
                  <c:v>77.844865999999996</c:v>
                </c:pt>
                <c:pt idx="782">
                  <c:v>77.875124</c:v>
                </c:pt>
                <c:pt idx="783">
                  <c:v>77.865133999999998</c:v>
                </c:pt>
                <c:pt idx="784">
                  <c:v>77.884628000000006</c:v>
                </c:pt>
                <c:pt idx="785">
                  <c:v>77.919619999999995</c:v>
                </c:pt>
                <c:pt idx="786">
                  <c:v>77.937871999999999</c:v>
                </c:pt>
                <c:pt idx="787">
                  <c:v>77.953081999999995</c:v>
                </c:pt>
                <c:pt idx="788">
                  <c:v>77.976464000000007</c:v>
                </c:pt>
                <c:pt idx="789">
                  <c:v>78.009079999999997</c:v>
                </c:pt>
                <c:pt idx="790">
                  <c:v>78.024218000000005</c:v>
                </c:pt>
                <c:pt idx="791">
                  <c:v>78.049201999999994</c:v>
                </c:pt>
                <c:pt idx="792">
                  <c:v>78.112976000000003</c:v>
                </c:pt>
                <c:pt idx="793">
                  <c:v>78.208663999999999</c:v>
                </c:pt>
                <c:pt idx="794">
                  <c:v>78.317924000000005</c:v>
                </c:pt>
                <c:pt idx="795">
                  <c:v>78.424160000000001</c:v>
                </c:pt>
                <c:pt idx="796">
                  <c:v>78.546182000000002</c:v>
                </c:pt>
                <c:pt idx="797">
                  <c:v>78.644210000000001</c:v>
                </c:pt>
                <c:pt idx="798">
                  <c:v>78.739465999999993</c:v>
                </c:pt>
                <c:pt idx="799">
                  <c:v>78.842281999999997</c:v>
                </c:pt>
                <c:pt idx="800">
                  <c:v>78.930878000000007</c:v>
                </c:pt>
                <c:pt idx="801">
                  <c:v>79.010636000000005</c:v>
                </c:pt>
                <c:pt idx="802">
                  <c:v>79.079558000000006</c:v>
                </c:pt>
                <c:pt idx="803">
                  <c:v>79.161224000000004</c:v>
                </c:pt>
                <c:pt idx="804">
                  <c:v>79.213316000000006</c:v>
                </c:pt>
                <c:pt idx="805">
                  <c:v>79.245481999999996</c:v>
                </c:pt>
                <c:pt idx="806">
                  <c:v>79.299194</c:v>
                </c:pt>
                <c:pt idx="807">
                  <c:v>79.349611999999993</c:v>
                </c:pt>
                <c:pt idx="808">
                  <c:v>79.391282000000004</c:v>
                </c:pt>
                <c:pt idx="809">
                  <c:v>79.424726000000007</c:v>
                </c:pt>
                <c:pt idx="810">
                  <c:v>79.445390000000003</c:v>
                </c:pt>
                <c:pt idx="811">
                  <c:v>79.480525999999998</c:v>
                </c:pt>
                <c:pt idx="812">
                  <c:v>79.523294000000007</c:v>
                </c:pt>
                <c:pt idx="813">
                  <c:v>79.550995999999998</c:v>
                </c:pt>
                <c:pt idx="814">
                  <c:v>79.580569999999994</c:v>
                </c:pt>
                <c:pt idx="815">
                  <c:v>79.584980000000002</c:v>
                </c:pt>
                <c:pt idx="816">
                  <c:v>79.61063</c:v>
                </c:pt>
                <c:pt idx="817">
                  <c:v>79.656980000000004</c:v>
                </c:pt>
                <c:pt idx="818">
                  <c:v>79.667816000000002</c:v>
                </c:pt>
                <c:pt idx="819">
                  <c:v>79.688587999999996</c:v>
                </c:pt>
                <c:pt idx="820">
                  <c:v>79.712168000000005</c:v>
                </c:pt>
                <c:pt idx="821">
                  <c:v>79.738861999999997</c:v>
                </c:pt>
                <c:pt idx="822">
                  <c:v>79.761812000000006</c:v>
                </c:pt>
                <c:pt idx="823">
                  <c:v>79.766906000000006</c:v>
                </c:pt>
                <c:pt idx="824">
                  <c:v>79.795795999999996</c:v>
                </c:pt>
                <c:pt idx="825">
                  <c:v>79.824055999999999</c:v>
                </c:pt>
                <c:pt idx="826">
                  <c:v>79.855267999999995</c:v>
                </c:pt>
                <c:pt idx="827">
                  <c:v>79.873447999999996</c:v>
                </c:pt>
                <c:pt idx="828">
                  <c:v>79.876993999999996</c:v>
                </c:pt>
                <c:pt idx="829">
                  <c:v>79.900484000000006</c:v>
                </c:pt>
                <c:pt idx="830">
                  <c:v>79.938715999999999</c:v>
                </c:pt>
                <c:pt idx="831">
                  <c:v>79.958551999999997</c:v>
                </c:pt>
                <c:pt idx="832">
                  <c:v>79.975363999999999</c:v>
                </c:pt>
                <c:pt idx="833">
                  <c:v>80.009383999999997</c:v>
                </c:pt>
                <c:pt idx="834">
                  <c:v>80.043260000000004</c:v>
                </c:pt>
                <c:pt idx="835">
                  <c:v>80.053808000000004</c:v>
                </c:pt>
                <c:pt idx="836">
                  <c:v>80.063546000000002</c:v>
                </c:pt>
                <c:pt idx="837">
                  <c:v>80.082517999999993</c:v>
                </c:pt>
                <c:pt idx="838">
                  <c:v>80.107574</c:v>
                </c:pt>
                <c:pt idx="839">
                  <c:v>80.128255999999993</c:v>
                </c:pt>
                <c:pt idx="840">
                  <c:v>80.161088000000007</c:v>
                </c:pt>
                <c:pt idx="841">
                  <c:v>80.159071999999995</c:v>
                </c:pt>
                <c:pt idx="842">
                  <c:v>80.179772</c:v>
                </c:pt>
                <c:pt idx="843">
                  <c:v>80.208877999999999</c:v>
                </c:pt>
                <c:pt idx="844">
                  <c:v>80.240234000000001</c:v>
                </c:pt>
                <c:pt idx="845">
                  <c:v>80.261077999999998</c:v>
                </c:pt>
                <c:pt idx="846">
                  <c:v>80.288942000000006</c:v>
                </c:pt>
                <c:pt idx="847">
                  <c:v>80.31335</c:v>
                </c:pt>
                <c:pt idx="848">
                  <c:v>80.334320000000005</c:v>
                </c:pt>
                <c:pt idx="849">
                  <c:v>80.352788000000004</c:v>
                </c:pt>
                <c:pt idx="850">
                  <c:v>80.382199999999997</c:v>
                </c:pt>
                <c:pt idx="851">
                  <c:v>80.398976000000005</c:v>
                </c:pt>
                <c:pt idx="852">
                  <c:v>80.424751999999998</c:v>
                </c:pt>
                <c:pt idx="853">
                  <c:v>80.458969999999994</c:v>
                </c:pt>
                <c:pt idx="854">
                  <c:v>80.485466000000002</c:v>
                </c:pt>
                <c:pt idx="855">
                  <c:v>80.498317999999998</c:v>
                </c:pt>
                <c:pt idx="856">
                  <c:v>80.517955999999998</c:v>
                </c:pt>
                <c:pt idx="857">
                  <c:v>80.553290000000004</c:v>
                </c:pt>
                <c:pt idx="858">
                  <c:v>80.582018000000005</c:v>
                </c:pt>
                <c:pt idx="859">
                  <c:v>80.616938000000005</c:v>
                </c:pt>
                <c:pt idx="860">
                  <c:v>80.656987999999998</c:v>
                </c:pt>
                <c:pt idx="861">
                  <c:v>80.721770000000006</c:v>
                </c:pt>
                <c:pt idx="862">
                  <c:v>80.779477999999997</c:v>
                </c:pt>
                <c:pt idx="863">
                  <c:v>80.858155999999994</c:v>
                </c:pt>
                <c:pt idx="864">
                  <c:v>80.957678000000001</c:v>
                </c:pt>
                <c:pt idx="865">
                  <c:v>81.044132000000005</c:v>
                </c:pt>
                <c:pt idx="866">
                  <c:v>81.143096</c:v>
                </c:pt>
                <c:pt idx="867">
                  <c:v>81.242401999999998</c:v>
                </c:pt>
                <c:pt idx="868">
                  <c:v>81.342032000000003</c:v>
                </c:pt>
                <c:pt idx="869">
                  <c:v>81.420277999999996</c:v>
                </c:pt>
                <c:pt idx="870">
                  <c:v>81.521473999999998</c:v>
                </c:pt>
                <c:pt idx="871">
                  <c:v>81.600476</c:v>
                </c:pt>
                <c:pt idx="872">
                  <c:v>81.679621999999995</c:v>
                </c:pt>
                <c:pt idx="873">
                  <c:v>81.750919999999994</c:v>
                </c:pt>
                <c:pt idx="874">
                  <c:v>81.811526000000001</c:v>
                </c:pt>
                <c:pt idx="875">
                  <c:v>81.889411999999993</c:v>
                </c:pt>
                <c:pt idx="876">
                  <c:v>81.945014</c:v>
                </c:pt>
                <c:pt idx="877">
                  <c:v>81.992155999999994</c:v>
                </c:pt>
                <c:pt idx="878">
                  <c:v>82.040558000000004</c:v>
                </c:pt>
                <c:pt idx="879">
                  <c:v>82.113061999999999</c:v>
                </c:pt>
                <c:pt idx="880">
                  <c:v>82.183802</c:v>
                </c:pt>
                <c:pt idx="881">
                  <c:v>82.233643999999998</c:v>
                </c:pt>
                <c:pt idx="882">
                  <c:v>82.275295999999997</c:v>
                </c:pt>
                <c:pt idx="883">
                  <c:v>82.325515999999993</c:v>
                </c:pt>
                <c:pt idx="884">
                  <c:v>82.386464000000004</c:v>
                </c:pt>
                <c:pt idx="885">
                  <c:v>82.427288000000004</c:v>
                </c:pt>
                <c:pt idx="886">
                  <c:v>82.467770000000002</c:v>
                </c:pt>
                <c:pt idx="887">
                  <c:v>82.507964000000001</c:v>
                </c:pt>
                <c:pt idx="888">
                  <c:v>82.553414000000004</c:v>
                </c:pt>
                <c:pt idx="889">
                  <c:v>82.590853999999993</c:v>
                </c:pt>
                <c:pt idx="890">
                  <c:v>82.621598000000006</c:v>
                </c:pt>
                <c:pt idx="891">
                  <c:v>82.649767999999995</c:v>
                </c:pt>
                <c:pt idx="892">
                  <c:v>82.689241999999993</c:v>
                </c:pt>
                <c:pt idx="893">
                  <c:v>82.718491999999998</c:v>
                </c:pt>
                <c:pt idx="894">
                  <c:v>82.755086000000006</c:v>
                </c:pt>
                <c:pt idx="895">
                  <c:v>82.773409999999998</c:v>
                </c:pt>
                <c:pt idx="896">
                  <c:v>82.797728000000006</c:v>
                </c:pt>
                <c:pt idx="897">
                  <c:v>82.840639999999993</c:v>
                </c:pt>
                <c:pt idx="898">
                  <c:v>82.872067999999999</c:v>
                </c:pt>
                <c:pt idx="899">
                  <c:v>82.899230000000003</c:v>
                </c:pt>
                <c:pt idx="900">
                  <c:v>82.912496000000004</c:v>
                </c:pt>
                <c:pt idx="901">
                  <c:v>82.948117999999994</c:v>
                </c:pt>
                <c:pt idx="902">
                  <c:v>82.981994</c:v>
                </c:pt>
                <c:pt idx="903">
                  <c:v>83.021737999999999</c:v>
                </c:pt>
                <c:pt idx="904">
                  <c:v>83.066198</c:v>
                </c:pt>
                <c:pt idx="905">
                  <c:v>83.097337999999993</c:v>
                </c:pt>
                <c:pt idx="906">
                  <c:v>83.136650000000003</c:v>
                </c:pt>
                <c:pt idx="907">
                  <c:v>83.179454000000007</c:v>
                </c:pt>
                <c:pt idx="908">
                  <c:v>83.210036000000002</c:v>
                </c:pt>
                <c:pt idx="909">
                  <c:v>83.232968</c:v>
                </c:pt>
                <c:pt idx="910">
                  <c:v>83.261281999999994</c:v>
                </c:pt>
                <c:pt idx="911">
                  <c:v>83.310997999999998</c:v>
                </c:pt>
                <c:pt idx="912">
                  <c:v>83.339618000000002</c:v>
                </c:pt>
                <c:pt idx="913">
                  <c:v>83.386436000000003</c:v>
                </c:pt>
                <c:pt idx="914">
                  <c:v>83.403571999999997</c:v>
                </c:pt>
                <c:pt idx="915">
                  <c:v>83.439536000000004</c:v>
                </c:pt>
                <c:pt idx="916">
                  <c:v>83.472008000000002</c:v>
                </c:pt>
                <c:pt idx="917">
                  <c:v>83.497405999999998</c:v>
                </c:pt>
                <c:pt idx="918">
                  <c:v>83.513444000000007</c:v>
                </c:pt>
                <c:pt idx="919">
                  <c:v>83.539400000000001</c:v>
                </c:pt>
                <c:pt idx="920">
                  <c:v>83.582509999999999</c:v>
                </c:pt>
                <c:pt idx="921">
                  <c:v>83.614514</c:v>
                </c:pt>
                <c:pt idx="922">
                  <c:v>83.625926000000007</c:v>
                </c:pt>
                <c:pt idx="923">
                  <c:v>83.673860000000005</c:v>
                </c:pt>
                <c:pt idx="924">
                  <c:v>83.705305999999993</c:v>
                </c:pt>
                <c:pt idx="925">
                  <c:v>83.735761999999994</c:v>
                </c:pt>
                <c:pt idx="926">
                  <c:v>83.76746</c:v>
                </c:pt>
                <c:pt idx="927">
                  <c:v>83.788556</c:v>
                </c:pt>
                <c:pt idx="928">
                  <c:v>83.817248000000006</c:v>
                </c:pt>
                <c:pt idx="929">
                  <c:v>83.858305999999999</c:v>
                </c:pt>
                <c:pt idx="930">
                  <c:v>83.892703999999995</c:v>
                </c:pt>
                <c:pt idx="931">
                  <c:v>83.910380000000004</c:v>
                </c:pt>
                <c:pt idx="932">
                  <c:v>83.945588000000001</c:v>
                </c:pt>
                <c:pt idx="933">
                  <c:v>83.962543999999994</c:v>
                </c:pt>
                <c:pt idx="934">
                  <c:v>83.992801999999998</c:v>
                </c:pt>
                <c:pt idx="935">
                  <c:v>84.019226000000003</c:v>
                </c:pt>
                <c:pt idx="936">
                  <c:v>84.046334000000002</c:v>
                </c:pt>
                <c:pt idx="937">
                  <c:v>84.07544</c:v>
                </c:pt>
                <c:pt idx="938">
                  <c:v>84.088994</c:v>
                </c:pt>
                <c:pt idx="939">
                  <c:v>84.124184</c:v>
                </c:pt>
                <c:pt idx="940">
                  <c:v>84.150806000000003</c:v>
                </c:pt>
                <c:pt idx="941">
                  <c:v>84.197749999999999</c:v>
                </c:pt>
                <c:pt idx="942">
                  <c:v>84.221078000000006</c:v>
                </c:pt>
                <c:pt idx="943">
                  <c:v>84.248599999999996</c:v>
                </c:pt>
                <c:pt idx="944">
                  <c:v>84.277472000000003</c:v>
                </c:pt>
                <c:pt idx="945">
                  <c:v>84.300098000000006</c:v>
                </c:pt>
                <c:pt idx="946">
                  <c:v>84.335539999999995</c:v>
                </c:pt>
                <c:pt idx="947">
                  <c:v>84.369433999999998</c:v>
                </c:pt>
                <c:pt idx="948">
                  <c:v>84.406441999999998</c:v>
                </c:pt>
                <c:pt idx="949">
                  <c:v>84.428420000000003</c:v>
                </c:pt>
                <c:pt idx="950">
                  <c:v>84.459056000000004</c:v>
                </c:pt>
                <c:pt idx="951">
                  <c:v>84.495524000000003</c:v>
                </c:pt>
                <c:pt idx="952">
                  <c:v>84.521011999999999</c:v>
                </c:pt>
                <c:pt idx="953">
                  <c:v>84.5411</c:v>
                </c:pt>
                <c:pt idx="954">
                  <c:v>84.56738</c:v>
                </c:pt>
                <c:pt idx="955">
                  <c:v>84.606656000000001</c:v>
                </c:pt>
                <c:pt idx="956">
                  <c:v>84.646562000000003</c:v>
                </c:pt>
                <c:pt idx="957">
                  <c:v>84.668953999999999</c:v>
                </c:pt>
                <c:pt idx="958">
                  <c:v>84.694333999999998</c:v>
                </c:pt>
                <c:pt idx="959">
                  <c:v>84.712729999999993</c:v>
                </c:pt>
                <c:pt idx="960">
                  <c:v>84.746606</c:v>
                </c:pt>
                <c:pt idx="961">
                  <c:v>84.768944000000005</c:v>
                </c:pt>
                <c:pt idx="962">
                  <c:v>84.817706000000001</c:v>
                </c:pt>
                <c:pt idx="963">
                  <c:v>84.843068000000002</c:v>
                </c:pt>
                <c:pt idx="964">
                  <c:v>84.855937999999995</c:v>
                </c:pt>
                <c:pt idx="965">
                  <c:v>84.908786000000006</c:v>
                </c:pt>
                <c:pt idx="966">
                  <c:v>84.937010000000001</c:v>
                </c:pt>
                <c:pt idx="967">
                  <c:v>84.957746</c:v>
                </c:pt>
                <c:pt idx="968">
                  <c:v>84.983810000000005</c:v>
                </c:pt>
                <c:pt idx="969">
                  <c:v>85.021987999999993</c:v>
                </c:pt>
                <c:pt idx="970">
                  <c:v>85.057466000000005</c:v>
                </c:pt>
                <c:pt idx="971">
                  <c:v>85.091539999999995</c:v>
                </c:pt>
                <c:pt idx="972">
                  <c:v>85.118216000000004</c:v>
                </c:pt>
                <c:pt idx="973">
                  <c:v>85.144154</c:v>
                </c:pt>
                <c:pt idx="974">
                  <c:v>85.191925999999995</c:v>
                </c:pt>
                <c:pt idx="975">
                  <c:v>85.218152000000003</c:v>
                </c:pt>
                <c:pt idx="976">
                  <c:v>85.249274</c:v>
                </c:pt>
                <c:pt idx="977">
                  <c:v>85.277444000000003</c:v>
                </c:pt>
                <c:pt idx="978">
                  <c:v>85.308673999999996</c:v>
                </c:pt>
                <c:pt idx="979">
                  <c:v>85.345591999999996</c:v>
                </c:pt>
                <c:pt idx="980">
                  <c:v>85.371818000000005</c:v>
                </c:pt>
                <c:pt idx="981">
                  <c:v>85.400762</c:v>
                </c:pt>
                <c:pt idx="982">
                  <c:v>85.419445999999994</c:v>
                </c:pt>
                <c:pt idx="983">
                  <c:v>85.451198000000005</c:v>
                </c:pt>
                <c:pt idx="984">
                  <c:v>85.490005999999994</c:v>
                </c:pt>
                <c:pt idx="985">
                  <c:v>85.512128000000004</c:v>
                </c:pt>
                <c:pt idx="986">
                  <c:v>85.538156000000001</c:v>
                </c:pt>
                <c:pt idx="987">
                  <c:v>85.570357999999999</c:v>
                </c:pt>
                <c:pt idx="988">
                  <c:v>85.608248000000003</c:v>
                </c:pt>
                <c:pt idx="989">
                  <c:v>85.647559999999999</c:v>
                </c:pt>
                <c:pt idx="990">
                  <c:v>85.668152000000006</c:v>
                </c:pt>
                <c:pt idx="991">
                  <c:v>85.706491999999997</c:v>
                </c:pt>
                <c:pt idx="992">
                  <c:v>85.755865999999997</c:v>
                </c:pt>
                <c:pt idx="993">
                  <c:v>85.770805999999993</c:v>
                </c:pt>
                <c:pt idx="994">
                  <c:v>85.806122000000002</c:v>
                </c:pt>
                <c:pt idx="995">
                  <c:v>85.844461999999993</c:v>
                </c:pt>
                <c:pt idx="996">
                  <c:v>85.882514</c:v>
                </c:pt>
                <c:pt idx="997">
                  <c:v>85.901144000000002</c:v>
                </c:pt>
                <c:pt idx="998">
                  <c:v>85.923050000000003</c:v>
                </c:pt>
                <c:pt idx="999">
                  <c:v>85.962217999999993</c:v>
                </c:pt>
                <c:pt idx="1000">
                  <c:v>86.001565999999997</c:v>
                </c:pt>
                <c:pt idx="1001">
                  <c:v>86.034019999999998</c:v>
                </c:pt>
                <c:pt idx="1002">
                  <c:v>86.067986000000005</c:v>
                </c:pt>
                <c:pt idx="1003">
                  <c:v>86.114012000000002</c:v>
                </c:pt>
                <c:pt idx="1004">
                  <c:v>86.137214</c:v>
                </c:pt>
                <c:pt idx="1005">
                  <c:v>86.171090000000007</c:v>
                </c:pt>
                <c:pt idx="1006">
                  <c:v>86.198756000000003</c:v>
                </c:pt>
                <c:pt idx="1007">
                  <c:v>86.226224000000002</c:v>
                </c:pt>
                <c:pt idx="1008">
                  <c:v>86.252594000000002</c:v>
                </c:pt>
                <c:pt idx="1009">
                  <c:v>86.289385999999993</c:v>
                </c:pt>
                <c:pt idx="1010">
                  <c:v>86.326232000000005</c:v>
                </c:pt>
                <c:pt idx="1011">
                  <c:v>86.353645999999998</c:v>
                </c:pt>
                <c:pt idx="1012">
                  <c:v>86.390870000000007</c:v>
                </c:pt>
                <c:pt idx="1013">
                  <c:v>86.423395999999997</c:v>
                </c:pt>
                <c:pt idx="1014">
                  <c:v>86.453924000000001</c:v>
                </c:pt>
                <c:pt idx="1015">
                  <c:v>86.494028</c:v>
                </c:pt>
                <c:pt idx="1016">
                  <c:v>86.528425999999996</c:v>
                </c:pt>
                <c:pt idx="1017">
                  <c:v>86.563562000000005</c:v>
                </c:pt>
                <c:pt idx="1018">
                  <c:v>86.596159999999998</c:v>
                </c:pt>
                <c:pt idx="1019">
                  <c:v>86.631349999999998</c:v>
                </c:pt>
                <c:pt idx="1020">
                  <c:v>86.669257999999999</c:v>
                </c:pt>
                <c:pt idx="1021">
                  <c:v>86.698201999999995</c:v>
                </c:pt>
                <c:pt idx="1022">
                  <c:v>86.731070000000003</c:v>
                </c:pt>
                <c:pt idx="1023">
                  <c:v>86.773405999999994</c:v>
                </c:pt>
                <c:pt idx="1024">
                  <c:v>86.806381999999999</c:v>
                </c:pt>
                <c:pt idx="1025">
                  <c:v>86.834857999999997</c:v>
                </c:pt>
                <c:pt idx="1026">
                  <c:v>86.857196000000002</c:v>
                </c:pt>
                <c:pt idx="1027">
                  <c:v>86.893106000000003</c:v>
                </c:pt>
                <c:pt idx="1028">
                  <c:v>86.934523999999996</c:v>
                </c:pt>
                <c:pt idx="1029">
                  <c:v>86.971369999999993</c:v>
                </c:pt>
                <c:pt idx="1030">
                  <c:v>87.011527999999998</c:v>
                </c:pt>
                <c:pt idx="1031">
                  <c:v>87.033614</c:v>
                </c:pt>
                <c:pt idx="1032">
                  <c:v>87.060056000000003</c:v>
                </c:pt>
                <c:pt idx="1033">
                  <c:v>87.093050000000005</c:v>
                </c:pt>
                <c:pt idx="1034">
                  <c:v>87.114019999999996</c:v>
                </c:pt>
                <c:pt idx="1035">
                  <c:v>87.162115999999997</c:v>
                </c:pt>
                <c:pt idx="1036">
                  <c:v>87.208070000000006</c:v>
                </c:pt>
                <c:pt idx="1037">
                  <c:v>87.242881999999994</c:v>
                </c:pt>
                <c:pt idx="1038">
                  <c:v>87.269900000000007</c:v>
                </c:pt>
                <c:pt idx="1039">
                  <c:v>87.298717999999994</c:v>
                </c:pt>
                <c:pt idx="1040">
                  <c:v>87.324331999999998</c:v>
                </c:pt>
                <c:pt idx="1041">
                  <c:v>87.368846000000005</c:v>
                </c:pt>
                <c:pt idx="1042">
                  <c:v>87.403909999999996</c:v>
                </c:pt>
                <c:pt idx="1043">
                  <c:v>87.436328000000003</c:v>
                </c:pt>
                <c:pt idx="1044">
                  <c:v>87.470510000000004</c:v>
                </c:pt>
                <c:pt idx="1045">
                  <c:v>87.508544000000001</c:v>
                </c:pt>
                <c:pt idx="1046">
                  <c:v>87.549565999999999</c:v>
                </c:pt>
                <c:pt idx="1047">
                  <c:v>87.577033999999998</c:v>
                </c:pt>
                <c:pt idx="1048">
                  <c:v>87.600865999999996</c:v>
                </c:pt>
                <c:pt idx="1049">
                  <c:v>87.641347999999994</c:v>
                </c:pt>
                <c:pt idx="1050">
                  <c:v>87.68759</c:v>
                </c:pt>
                <c:pt idx="1051">
                  <c:v>87.723895999999996</c:v>
                </c:pt>
                <c:pt idx="1052">
                  <c:v>87.756529999999998</c:v>
                </c:pt>
                <c:pt idx="1053">
                  <c:v>87.785275999999996</c:v>
                </c:pt>
                <c:pt idx="1054">
                  <c:v>87.809522000000001</c:v>
                </c:pt>
                <c:pt idx="1055">
                  <c:v>87.856952000000007</c:v>
                </c:pt>
                <c:pt idx="1056">
                  <c:v>87.902401999999995</c:v>
                </c:pt>
                <c:pt idx="1057">
                  <c:v>87.932677999999996</c:v>
                </c:pt>
                <c:pt idx="1058">
                  <c:v>87.951595999999995</c:v>
                </c:pt>
                <c:pt idx="1059">
                  <c:v>87.993374000000003</c:v>
                </c:pt>
                <c:pt idx="1060">
                  <c:v>88.029625999999993</c:v>
                </c:pt>
                <c:pt idx="1061">
                  <c:v>88.062224000000001</c:v>
                </c:pt>
                <c:pt idx="1062">
                  <c:v>88.087603999999999</c:v>
                </c:pt>
                <c:pt idx="1063">
                  <c:v>88.128932000000006</c:v>
                </c:pt>
                <c:pt idx="1064">
                  <c:v>88.179584000000006</c:v>
                </c:pt>
                <c:pt idx="1065">
                  <c:v>88.201849999999993</c:v>
                </c:pt>
                <c:pt idx="1066">
                  <c:v>88.238749999999996</c:v>
                </c:pt>
                <c:pt idx="1067">
                  <c:v>88.259</c:v>
                </c:pt>
                <c:pt idx="1068">
                  <c:v>88.298456000000002</c:v>
                </c:pt>
                <c:pt idx="1069">
                  <c:v>88.355065999999994</c:v>
                </c:pt>
                <c:pt idx="1070">
                  <c:v>88.389805999999993</c:v>
                </c:pt>
                <c:pt idx="1071">
                  <c:v>88.410380000000004</c:v>
                </c:pt>
                <c:pt idx="1072">
                  <c:v>88.426472000000004</c:v>
                </c:pt>
                <c:pt idx="1073">
                  <c:v>88.465459999999993</c:v>
                </c:pt>
                <c:pt idx="1074">
                  <c:v>88.510874000000001</c:v>
                </c:pt>
                <c:pt idx="1075">
                  <c:v>88.554074</c:v>
                </c:pt>
                <c:pt idx="1076">
                  <c:v>88.577492000000007</c:v>
                </c:pt>
                <c:pt idx="1077">
                  <c:v>88.625029999999995</c:v>
                </c:pt>
                <c:pt idx="1078">
                  <c:v>88.668589999999995</c:v>
                </c:pt>
                <c:pt idx="1079">
                  <c:v>88.688785999999993</c:v>
                </c:pt>
                <c:pt idx="1080">
                  <c:v>88.715444000000005</c:v>
                </c:pt>
                <c:pt idx="1081">
                  <c:v>88.752002000000005</c:v>
                </c:pt>
                <c:pt idx="1082">
                  <c:v>88.795345999999995</c:v>
                </c:pt>
                <c:pt idx="1083">
                  <c:v>88.825496000000001</c:v>
                </c:pt>
                <c:pt idx="1084">
                  <c:v>88.864592000000002</c:v>
                </c:pt>
                <c:pt idx="1085">
                  <c:v>88.887668000000005</c:v>
                </c:pt>
                <c:pt idx="1086">
                  <c:v>88.934054000000003</c:v>
                </c:pt>
                <c:pt idx="1087">
                  <c:v>88.975651999999997</c:v>
                </c:pt>
                <c:pt idx="1088">
                  <c:v>89.006360000000001</c:v>
                </c:pt>
                <c:pt idx="1089">
                  <c:v>89.033072000000004</c:v>
                </c:pt>
                <c:pt idx="1090">
                  <c:v>89.072618000000006</c:v>
                </c:pt>
                <c:pt idx="1091">
                  <c:v>89.115691999999996</c:v>
                </c:pt>
                <c:pt idx="1092">
                  <c:v>89.154625999999993</c:v>
                </c:pt>
                <c:pt idx="1093">
                  <c:v>89.187961999999999</c:v>
                </c:pt>
                <c:pt idx="1094">
                  <c:v>89.217697999999999</c:v>
                </c:pt>
                <c:pt idx="1095">
                  <c:v>89.248711999999998</c:v>
                </c:pt>
                <c:pt idx="1096">
                  <c:v>89.288942000000006</c:v>
                </c:pt>
                <c:pt idx="1097">
                  <c:v>89.319667999999993</c:v>
                </c:pt>
                <c:pt idx="1098">
                  <c:v>89.369581999999994</c:v>
                </c:pt>
                <c:pt idx="1099">
                  <c:v>89.407814000000002</c:v>
                </c:pt>
                <c:pt idx="1100">
                  <c:v>89.445650000000001</c:v>
                </c:pt>
                <c:pt idx="1101">
                  <c:v>89.485159999999993</c:v>
                </c:pt>
                <c:pt idx="1102">
                  <c:v>89.517542000000006</c:v>
                </c:pt>
                <c:pt idx="1103">
                  <c:v>89.539034000000001</c:v>
                </c:pt>
                <c:pt idx="1104">
                  <c:v>89.573828000000006</c:v>
                </c:pt>
                <c:pt idx="1105">
                  <c:v>89.611106000000007</c:v>
                </c:pt>
                <c:pt idx="1106">
                  <c:v>89.657888</c:v>
                </c:pt>
                <c:pt idx="1107">
                  <c:v>89.682547999999997</c:v>
                </c:pt>
                <c:pt idx="1108">
                  <c:v>89.723371999999998</c:v>
                </c:pt>
                <c:pt idx="1109">
                  <c:v>89.762755999999996</c:v>
                </c:pt>
                <c:pt idx="1110">
                  <c:v>89.795966000000007</c:v>
                </c:pt>
                <c:pt idx="1111">
                  <c:v>89.837581999999998</c:v>
                </c:pt>
                <c:pt idx="1112">
                  <c:v>89.861540000000005</c:v>
                </c:pt>
                <c:pt idx="1113">
                  <c:v>89.907314</c:v>
                </c:pt>
                <c:pt idx="1114">
                  <c:v>89.939372000000006</c:v>
                </c:pt>
                <c:pt idx="1115">
                  <c:v>89.992921999999993</c:v>
                </c:pt>
                <c:pt idx="1116">
                  <c:v>90.009932000000006</c:v>
                </c:pt>
                <c:pt idx="1117">
                  <c:v>90.045535999999998</c:v>
                </c:pt>
                <c:pt idx="1118">
                  <c:v>90.094334000000003</c:v>
                </c:pt>
                <c:pt idx="1119">
                  <c:v>90.129146000000006</c:v>
                </c:pt>
                <c:pt idx="1120">
                  <c:v>90.163454000000002</c:v>
                </c:pt>
                <c:pt idx="1121">
                  <c:v>90.192847999999998</c:v>
                </c:pt>
                <c:pt idx="1122">
                  <c:v>90.226057999999995</c:v>
                </c:pt>
                <c:pt idx="1123">
                  <c:v>90.270536000000007</c:v>
                </c:pt>
                <c:pt idx="1124">
                  <c:v>90.314474000000004</c:v>
                </c:pt>
                <c:pt idx="1125">
                  <c:v>90.345578000000003</c:v>
                </c:pt>
                <c:pt idx="1126">
                  <c:v>90.391874000000001</c:v>
                </c:pt>
                <c:pt idx="1127">
                  <c:v>90.431222000000005</c:v>
                </c:pt>
                <c:pt idx="1128">
                  <c:v>90.459373999999997</c:v>
                </c:pt>
                <c:pt idx="1129">
                  <c:v>90.497426000000004</c:v>
                </c:pt>
                <c:pt idx="1130">
                  <c:v>90.523111999999998</c:v>
                </c:pt>
                <c:pt idx="1131">
                  <c:v>90.573890000000006</c:v>
                </c:pt>
                <c:pt idx="1132">
                  <c:v>90.609313999999998</c:v>
                </c:pt>
                <c:pt idx="1133">
                  <c:v>90.653611999999995</c:v>
                </c:pt>
                <c:pt idx="1134">
                  <c:v>90.676525999999996</c:v>
                </c:pt>
                <c:pt idx="1135">
                  <c:v>90.716611999999998</c:v>
                </c:pt>
                <c:pt idx="1136">
                  <c:v>90.755384000000006</c:v>
                </c:pt>
                <c:pt idx="1137">
                  <c:v>90.794839999999994</c:v>
                </c:pt>
                <c:pt idx="1138">
                  <c:v>90.826034000000007</c:v>
                </c:pt>
                <c:pt idx="1139">
                  <c:v>90.876074000000003</c:v>
                </c:pt>
                <c:pt idx="1140">
                  <c:v>90.916951999999995</c:v>
                </c:pt>
                <c:pt idx="1141">
                  <c:v>90.960458000000003</c:v>
                </c:pt>
                <c:pt idx="1142">
                  <c:v>90.992372000000003</c:v>
                </c:pt>
                <c:pt idx="1143">
                  <c:v>91.021856</c:v>
                </c:pt>
                <c:pt idx="1144">
                  <c:v>91.052905999999993</c:v>
                </c:pt>
                <c:pt idx="1145">
                  <c:v>91.111531999999997</c:v>
                </c:pt>
                <c:pt idx="1146">
                  <c:v>91.142095999999995</c:v>
                </c:pt>
                <c:pt idx="1147">
                  <c:v>91.172713999999999</c:v>
                </c:pt>
                <c:pt idx="1148">
                  <c:v>91.211845999999994</c:v>
                </c:pt>
                <c:pt idx="1149">
                  <c:v>91.253029999999995</c:v>
                </c:pt>
                <c:pt idx="1150">
                  <c:v>91.297094000000001</c:v>
                </c:pt>
                <c:pt idx="1151">
                  <c:v>91.326595999999995</c:v>
                </c:pt>
                <c:pt idx="1152">
                  <c:v>91.349599999999995</c:v>
                </c:pt>
                <c:pt idx="1153">
                  <c:v>91.391161999999994</c:v>
                </c:pt>
                <c:pt idx="1154">
                  <c:v>91.449175999999994</c:v>
                </c:pt>
                <c:pt idx="1155">
                  <c:v>91.492232000000001</c:v>
                </c:pt>
                <c:pt idx="1156">
                  <c:v>91.520653999999993</c:v>
                </c:pt>
                <c:pt idx="1157">
                  <c:v>91.560884000000001</c:v>
                </c:pt>
                <c:pt idx="1158">
                  <c:v>91.607954000000007</c:v>
                </c:pt>
                <c:pt idx="1159">
                  <c:v>91.640876000000006</c:v>
                </c:pt>
                <c:pt idx="1160">
                  <c:v>91.666166000000004</c:v>
                </c:pt>
                <c:pt idx="1161">
                  <c:v>91.707368000000002</c:v>
                </c:pt>
                <c:pt idx="1162">
                  <c:v>91.750460000000004</c:v>
                </c:pt>
                <c:pt idx="1163">
                  <c:v>91.791032000000001</c:v>
                </c:pt>
                <c:pt idx="1164">
                  <c:v>91.836212000000003</c:v>
                </c:pt>
                <c:pt idx="1165">
                  <c:v>91.867981999999998</c:v>
                </c:pt>
                <c:pt idx="1166">
                  <c:v>91.911541999999997</c:v>
                </c:pt>
                <c:pt idx="1167">
                  <c:v>91.943023999999994</c:v>
                </c:pt>
                <c:pt idx="1168">
                  <c:v>91.980211999999995</c:v>
                </c:pt>
                <c:pt idx="1169">
                  <c:v>92.022332000000006</c:v>
                </c:pt>
                <c:pt idx="1170">
                  <c:v>92.056280000000001</c:v>
                </c:pt>
                <c:pt idx="1171">
                  <c:v>92.094151999999994</c:v>
                </c:pt>
                <c:pt idx="1172">
                  <c:v>92.139854</c:v>
                </c:pt>
                <c:pt idx="1173">
                  <c:v>92.174899999999994</c:v>
                </c:pt>
                <c:pt idx="1174">
                  <c:v>92.211259999999996</c:v>
                </c:pt>
                <c:pt idx="1175">
                  <c:v>92.231780000000001</c:v>
                </c:pt>
                <c:pt idx="1176">
                  <c:v>92.284897999999998</c:v>
                </c:pt>
                <c:pt idx="1177">
                  <c:v>92.335532000000001</c:v>
                </c:pt>
                <c:pt idx="1178">
                  <c:v>92.361524000000003</c:v>
                </c:pt>
                <c:pt idx="1179">
                  <c:v>92.406254000000004</c:v>
                </c:pt>
                <c:pt idx="1180">
                  <c:v>92.439518000000007</c:v>
                </c:pt>
                <c:pt idx="1181">
                  <c:v>92.479963999999995</c:v>
                </c:pt>
                <c:pt idx="1182">
                  <c:v>92.511266000000006</c:v>
                </c:pt>
                <c:pt idx="1183">
                  <c:v>92.556427999999997</c:v>
                </c:pt>
                <c:pt idx="1184">
                  <c:v>92.596981999999997</c:v>
                </c:pt>
                <c:pt idx="1185">
                  <c:v>92.626682000000002</c:v>
                </c:pt>
                <c:pt idx="1186">
                  <c:v>92.677009999999996</c:v>
                </c:pt>
                <c:pt idx="1187">
                  <c:v>92.719328000000004</c:v>
                </c:pt>
                <c:pt idx="1188">
                  <c:v>92.742025999999996</c:v>
                </c:pt>
                <c:pt idx="1189">
                  <c:v>92.782166000000004</c:v>
                </c:pt>
                <c:pt idx="1190">
                  <c:v>92.836237999999994</c:v>
                </c:pt>
                <c:pt idx="1191">
                  <c:v>92.876611999999994</c:v>
                </c:pt>
                <c:pt idx="1192">
                  <c:v>92.917057999999997</c:v>
                </c:pt>
                <c:pt idx="1193">
                  <c:v>92.942294000000004</c:v>
                </c:pt>
                <c:pt idx="1194">
                  <c:v>92.983423999999999</c:v>
                </c:pt>
                <c:pt idx="1195">
                  <c:v>93.030907999999997</c:v>
                </c:pt>
                <c:pt idx="1196">
                  <c:v>93.077455999999998</c:v>
                </c:pt>
                <c:pt idx="1197">
                  <c:v>93.107246000000004</c:v>
                </c:pt>
                <c:pt idx="1198">
                  <c:v>93.131636</c:v>
                </c:pt>
                <c:pt idx="1199">
                  <c:v>93.176941999999997</c:v>
                </c:pt>
                <c:pt idx="1200">
                  <c:v>93.222859999999997</c:v>
                </c:pt>
                <c:pt idx="1201">
                  <c:v>93.250904000000006</c:v>
                </c:pt>
                <c:pt idx="1202">
                  <c:v>93.287803999999994</c:v>
                </c:pt>
                <c:pt idx="1203">
                  <c:v>93.344899999999996</c:v>
                </c:pt>
                <c:pt idx="1204">
                  <c:v>93.384500000000003</c:v>
                </c:pt>
                <c:pt idx="1205">
                  <c:v>93.419852000000006</c:v>
                </c:pt>
                <c:pt idx="1206">
                  <c:v>93.443216000000007</c:v>
                </c:pt>
                <c:pt idx="1207">
                  <c:v>93.485209999999995</c:v>
                </c:pt>
                <c:pt idx="1208">
                  <c:v>93.539947999999995</c:v>
                </c:pt>
                <c:pt idx="1209">
                  <c:v>93.574634000000003</c:v>
                </c:pt>
                <c:pt idx="1210">
                  <c:v>93.616861999999998</c:v>
                </c:pt>
                <c:pt idx="1211">
                  <c:v>93.657848000000001</c:v>
                </c:pt>
                <c:pt idx="1212">
                  <c:v>93.689672000000002</c:v>
                </c:pt>
                <c:pt idx="1213">
                  <c:v>93.730874</c:v>
                </c:pt>
                <c:pt idx="1214">
                  <c:v>93.786457999999996</c:v>
                </c:pt>
                <c:pt idx="1215">
                  <c:v>93.811009999999996</c:v>
                </c:pt>
                <c:pt idx="1216">
                  <c:v>93.858872000000005</c:v>
                </c:pt>
                <c:pt idx="1217">
                  <c:v>93.909344000000004</c:v>
                </c:pt>
                <c:pt idx="1218">
                  <c:v>93.934724000000003</c:v>
                </c:pt>
                <c:pt idx="1219">
                  <c:v>93.970724000000004</c:v>
                </c:pt>
                <c:pt idx="1220">
                  <c:v>94.019540000000006</c:v>
                </c:pt>
                <c:pt idx="1221">
                  <c:v>94.056548000000006</c:v>
                </c:pt>
                <c:pt idx="1222">
                  <c:v>94.091449999999995</c:v>
                </c:pt>
                <c:pt idx="1223">
                  <c:v>94.128709999999998</c:v>
                </c:pt>
                <c:pt idx="1224">
                  <c:v>94.162946000000005</c:v>
                </c:pt>
                <c:pt idx="1225">
                  <c:v>94.222238000000004</c:v>
                </c:pt>
                <c:pt idx="1226">
                  <c:v>94.268084000000002</c:v>
                </c:pt>
                <c:pt idx="1227">
                  <c:v>94.287379999999999</c:v>
                </c:pt>
                <c:pt idx="1228">
                  <c:v>94.324297999999999</c:v>
                </c:pt>
                <c:pt idx="1229">
                  <c:v>94.362133999999998</c:v>
                </c:pt>
                <c:pt idx="1230">
                  <c:v>94.402940000000001</c:v>
                </c:pt>
                <c:pt idx="1231">
                  <c:v>94.447004000000007</c:v>
                </c:pt>
                <c:pt idx="1232">
                  <c:v>94.484443999999996</c:v>
                </c:pt>
                <c:pt idx="1233">
                  <c:v>94.522748000000007</c:v>
                </c:pt>
                <c:pt idx="1234">
                  <c:v>94.563823999999997</c:v>
                </c:pt>
                <c:pt idx="1235">
                  <c:v>94.613162000000003</c:v>
                </c:pt>
                <c:pt idx="1236">
                  <c:v>94.647829999999999</c:v>
                </c:pt>
                <c:pt idx="1237">
                  <c:v>94.681562</c:v>
                </c:pt>
                <c:pt idx="1238">
                  <c:v>94.719380000000001</c:v>
                </c:pt>
                <c:pt idx="1239">
                  <c:v>94.769509999999997</c:v>
                </c:pt>
                <c:pt idx="1240">
                  <c:v>94.829611999999997</c:v>
                </c:pt>
                <c:pt idx="1241">
                  <c:v>94.858447999999996</c:v>
                </c:pt>
                <c:pt idx="1242">
                  <c:v>94.873531999999997</c:v>
                </c:pt>
                <c:pt idx="1243">
                  <c:v>94.915976000000001</c:v>
                </c:pt>
                <c:pt idx="1244">
                  <c:v>94.976078000000001</c:v>
                </c:pt>
                <c:pt idx="1245">
                  <c:v>95.017387999999997</c:v>
                </c:pt>
                <c:pt idx="1246">
                  <c:v>95.052992000000003</c:v>
                </c:pt>
                <c:pt idx="1247">
                  <c:v>95.080010000000001</c:v>
                </c:pt>
                <c:pt idx="1248">
                  <c:v>95.114192000000003</c:v>
                </c:pt>
                <c:pt idx="1249">
                  <c:v>95.163404</c:v>
                </c:pt>
                <c:pt idx="1250">
                  <c:v>95.206946000000002</c:v>
                </c:pt>
                <c:pt idx="1251">
                  <c:v>95.228275999999994</c:v>
                </c:pt>
                <c:pt idx="1252">
                  <c:v>95.275310000000005</c:v>
                </c:pt>
                <c:pt idx="1253">
                  <c:v>95.321263999999999</c:v>
                </c:pt>
                <c:pt idx="1254">
                  <c:v>95.363653999999997</c:v>
                </c:pt>
                <c:pt idx="1255">
                  <c:v>95.411767999999995</c:v>
                </c:pt>
                <c:pt idx="1256">
                  <c:v>95.444618000000006</c:v>
                </c:pt>
                <c:pt idx="1257">
                  <c:v>95.49212</c:v>
                </c:pt>
                <c:pt idx="1258">
                  <c:v>95.516546000000005</c:v>
                </c:pt>
                <c:pt idx="1259">
                  <c:v>95.557460000000006</c:v>
                </c:pt>
                <c:pt idx="1260">
                  <c:v>95.600858000000002</c:v>
                </c:pt>
                <c:pt idx="1261">
                  <c:v>95.635328000000001</c:v>
                </c:pt>
                <c:pt idx="1262">
                  <c:v>95.682326000000003</c:v>
                </c:pt>
                <c:pt idx="1263">
                  <c:v>95.715373999999997</c:v>
                </c:pt>
                <c:pt idx="1264">
                  <c:v>95.752688000000006</c:v>
                </c:pt>
                <c:pt idx="1265">
                  <c:v>95.793638000000001</c:v>
                </c:pt>
                <c:pt idx="1266">
                  <c:v>95.844614000000007</c:v>
                </c:pt>
                <c:pt idx="1267">
                  <c:v>95.875033999999999</c:v>
                </c:pt>
                <c:pt idx="1268">
                  <c:v>95.900918000000004</c:v>
                </c:pt>
                <c:pt idx="1269">
                  <c:v>95.936468000000005</c:v>
                </c:pt>
                <c:pt idx="1270">
                  <c:v>95.981378000000007</c:v>
                </c:pt>
                <c:pt idx="1271">
                  <c:v>96.031525999999999</c:v>
                </c:pt>
                <c:pt idx="1272">
                  <c:v>96.065113999999994</c:v>
                </c:pt>
                <c:pt idx="1273">
                  <c:v>96.108332000000004</c:v>
                </c:pt>
                <c:pt idx="1274">
                  <c:v>96.139849999999996</c:v>
                </c:pt>
                <c:pt idx="1275">
                  <c:v>96.175634000000002</c:v>
                </c:pt>
                <c:pt idx="1276">
                  <c:v>96.219859999999997</c:v>
                </c:pt>
                <c:pt idx="1277">
                  <c:v>96.264482000000001</c:v>
                </c:pt>
                <c:pt idx="1278">
                  <c:v>96.304460000000006</c:v>
                </c:pt>
                <c:pt idx="1279">
                  <c:v>96.334736000000007</c:v>
                </c:pt>
                <c:pt idx="1280">
                  <c:v>96.374173999999996</c:v>
                </c:pt>
                <c:pt idx="1281">
                  <c:v>96.417608000000001</c:v>
                </c:pt>
                <c:pt idx="1282">
                  <c:v>96.460393999999994</c:v>
                </c:pt>
                <c:pt idx="1283">
                  <c:v>96.498031999999995</c:v>
                </c:pt>
                <c:pt idx="1284">
                  <c:v>96.528092000000001</c:v>
                </c:pt>
                <c:pt idx="1285">
                  <c:v>96.584612000000007</c:v>
                </c:pt>
                <c:pt idx="1286">
                  <c:v>96.615427999999994</c:v>
                </c:pt>
                <c:pt idx="1287">
                  <c:v>96.643885999999995</c:v>
                </c:pt>
                <c:pt idx="1288">
                  <c:v>96.684188000000006</c:v>
                </c:pt>
                <c:pt idx="1289">
                  <c:v>96.737468000000007</c:v>
                </c:pt>
                <c:pt idx="1290">
                  <c:v>96.770516000000001</c:v>
                </c:pt>
                <c:pt idx="1291">
                  <c:v>96.807488000000006</c:v>
                </c:pt>
                <c:pt idx="1292">
                  <c:v>96.854035999999994</c:v>
                </c:pt>
                <c:pt idx="1293">
                  <c:v>96.894878000000006</c:v>
                </c:pt>
                <c:pt idx="1294">
                  <c:v>96.926035999999996</c:v>
                </c:pt>
                <c:pt idx="1295">
                  <c:v>96.951577999999998</c:v>
                </c:pt>
                <c:pt idx="1296">
                  <c:v>97.002229999999997</c:v>
                </c:pt>
                <c:pt idx="1297">
                  <c:v>97.035169999999994</c:v>
                </c:pt>
                <c:pt idx="1298">
                  <c:v>97.090879999999999</c:v>
                </c:pt>
                <c:pt idx="1299">
                  <c:v>97.125637999999995</c:v>
                </c:pt>
                <c:pt idx="1300">
                  <c:v>97.15352</c:v>
                </c:pt>
                <c:pt idx="1301">
                  <c:v>97.193173999999999</c:v>
                </c:pt>
                <c:pt idx="1302">
                  <c:v>97.232792000000003</c:v>
                </c:pt>
                <c:pt idx="1303">
                  <c:v>97.284937999999997</c:v>
                </c:pt>
                <c:pt idx="1304">
                  <c:v>97.302722000000003</c:v>
                </c:pt>
                <c:pt idx="1305">
                  <c:v>97.356973999999994</c:v>
                </c:pt>
                <c:pt idx="1306">
                  <c:v>97.403683999999998</c:v>
                </c:pt>
                <c:pt idx="1307">
                  <c:v>97.431548000000006</c:v>
                </c:pt>
                <c:pt idx="1308">
                  <c:v>97.458889999999997</c:v>
                </c:pt>
                <c:pt idx="1309">
                  <c:v>97.515355999999997</c:v>
                </c:pt>
                <c:pt idx="1310">
                  <c:v>97.547989999999999</c:v>
                </c:pt>
                <c:pt idx="1311">
                  <c:v>97.595996</c:v>
                </c:pt>
                <c:pt idx="1312">
                  <c:v>97.622348000000002</c:v>
                </c:pt>
                <c:pt idx="1313">
                  <c:v>97.660796000000005</c:v>
                </c:pt>
                <c:pt idx="1314">
                  <c:v>97.713824000000002</c:v>
                </c:pt>
                <c:pt idx="1315">
                  <c:v>97.750165999999993</c:v>
                </c:pt>
                <c:pt idx="1316">
                  <c:v>97.792789999999997</c:v>
                </c:pt>
                <c:pt idx="1317">
                  <c:v>97.821355999999994</c:v>
                </c:pt>
                <c:pt idx="1318">
                  <c:v>97.850768000000002</c:v>
                </c:pt>
                <c:pt idx="1319">
                  <c:v>97.888694000000001</c:v>
                </c:pt>
                <c:pt idx="1320">
                  <c:v>97.931659999999994</c:v>
                </c:pt>
                <c:pt idx="1321">
                  <c:v>97.978154000000004</c:v>
                </c:pt>
                <c:pt idx="1322">
                  <c:v>98.014855999999995</c:v>
                </c:pt>
                <c:pt idx="1323">
                  <c:v>98.037229999999994</c:v>
                </c:pt>
                <c:pt idx="1324">
                  <c:v>98.079980000000006</c:v>
                </c:pt>
                <c:pt idx="1325">
                  <c:v>98.133476000000002</c:v>
                </c:pt>
                <c:pt idx="1326">
                  <c:v>98.175343999999996</c:v>
                </c:pt>
                <c:pt idx="1327">
                  <c:v>98.205727999999993</c:v>
                </c:pt>
                <c:pt idx="1328">
                  <c:v>98.234545999999995</c:v>
                </c:pt>
                <c:pt idx="1329">
                  <c:v>98.284837999999993</c:v>
                </c:pt>
                <c:pt idx="1330">
                  <c:v>98.324348000000001</c:v>
                </c:pt>
                <c:pt idx="1331">
                  <c:v>98.363408000000007</c:v>
                </c:pt>
                <c:pt idx="1332">
                  <c:v>98.388859999999994</c:v>
                </c:pt>
                <c:pt idx="1333">
                  <c:v>98.443094000000002</c:v>
                </c:pt>
                <c:pt idx="1334">
                  <c:v>98.495744000000002</c:v>
                </c:pt>
                <c:pt idx="1335">
                  <c:v>98.522474000000003</c:v>
                </c:pt>
                <c:pt idx="1336">
                  <c:v>98.558474000000004</c:v>
                </c:pt>
                <c:pt idx="1337">
                  <c:v>98.583889999999997</c:v>
                </c:pt>
                <c:pt idx="1338">
                  <c:v>98.621365999999995</c:v>
                </c:pt>
                <c:pt idx="1339">
                  <c:v>98.675725999999997</c:v>
                </c:pt>
                <c:pt idx="1340">
                  <c:v>98.699702000000002</c:v>
                </c:pt>
                <c:pt idx="1341">
                  <c:v>98.730176</c:v>
                </c:pt>
                <c:pt idx="1342">
                  <c:v>98.759749999999997</c:v>
                </c:pt>
                <c:pt idx="1343">
                  <c:v>98.799800000000005</c:v>
                </c:pt>
                <c:pt idx="1344">
                  <c:v>98.857597999999996</c:v>
                </c:pt>
                <c:pt idx="1345">
                  <c:v>98.892715999999993</c:v>
                </c:pt>
                <c:pt idx="1346">
                  <c:v>98.917159999999996</c:v>
                </c:pt>
                <c:pt idx="1347">
                  <c:v>98.96405</c:v>
                </c:pt>
                <c:pt idx="1348">
                  <c:v>98.997224000000003</c:v>
                </c:pt>
                <c:pt idx="1349">
                  <c:v>99.035222000000005</c:v>
                </c:pt>
                <c:pt idx="1350">
                  <c:v>99.070627999999999</c:v>
                </c:pt>
                <c:pt idx="1351">
                  <c:v>99.127238000000006</c:v>
                </c:pt>
                <c:pt idx="1352">
                  <c:v>99.163597999999993</c:v>
                </c:pt>
                <c:pt idx="1353">
                  <c:v>99.195080000000004</c:v>
                </c:pt>
                <c:pt idx="1354">
                  <c:v>99.219920000000002</c:v>
                </c:pt>
                <c:pt idx="1355">
                  <c:v>99.269294000000002</c:v>
                </c:pt>
                <c:pt idx="1356">
                  <c:v>99.301910000000007</c:v>
                </c:pt>
                <c:pt idx="1357">
                  <c:v>99.330026000000004</c:v>
                </c:pt>
                <c:pt idx="1358">
                  <c:v>99.367627999999996</c:v>
                </c:pt>
                <c:pt idx="1359">
                  <c:v>99.411745999999994</c:v>
                </c:pt>
                <c:pt idx="1360">
                  <c:v>99.444776000000005</c:v>
                </c:pt>
                <c:pt idx="1361">
                  <c:v>99.480074000000002</c:v>
                </c:pt>
                <c:pt idx="1362">
                  <c:v>99.528962000000007</c:v>
                </c:pt>
                <c:pt idx="1363">
                  <c:v>99.567986000000005</c:v>
                </c:pt>
                <c:pt idx="1364">
                  <c:v>99.593816000000004</c:v>
                </c:pt>
                <c:pt idx="1365">
                  <c:v>99.637358000000006</c:v>
                </c:pt>
                <c:pt idx="1366">
                  <c:v>99.672259999999994</c:v>
                </c:pt>
                <c:pt idx="1367">
                  <c:v>99.706658000000004</c:v>
                </c:pt>
                <c:pt idx="1368">
                  <c:v>99.737905999999995</c:v>
                </c:pt>
                <c:pt idx="1369">
                  <c:v>99.777271999999996</c:v>
                </c:pt>
                <c:pt idx="1370">
                  <c:v>99.820328000000003</c:v>
                </c:pt>
                <c:pt idx="1371">
                  <c:v>99.860054000000005</c:v>
                </c:pt>
                <c:pt idx="1372">
                  <c:v>99.881833999999998</c:v>
                </c:pt>
                <c:pt idx="1373">
                  <c:v>99.921595999999994</c:v>
                </c:pt>
                <c:pt idx="1374">
                  <c:v>99.964777999999995</c:v>
                </c:pt>
                <c:pt idx="1375">
                  <c:v>100.021694</c:v>
                </c:pt>
                <c:pt idx="1376">
                  <c:v>100.03053199999999</c:v>
                </c:pt>
                <c:pt idx="1377">
                  <c:v>100.06336400000001</c:v>
                </c:pt>
                <c:pt idx="1378">
                  <c:v>100.11172999999999</c:v>
                </c:pt>
                <c:pt idx="1379">
                  <c:v>100.150898</c:v>
                </c:pt>
                <c:pt idx="1380">
                  <c:v>100.19435</c:v>
                </c:pt>
                <c:pt idx="1381">
                  <c:v>100.222808</c:v>
                </c:pt>
                <c:pt idx="1382">
                  <c:v>100.245812</c:v>
                </c:pt>
                <c:pt idx="1383">
                  <c:v>100.29279200000001</c:v>
                </c:pt>
                <c:pt idx="1384">
                  <c:v>100.330214</c:v>
                </c:pt>
                <c:pt idx="1385">
                  <c:v>100.377878</c:v>
                </c:pt>
                <c:pt idx="1386">
                  <c:v>100.40036000000001</c:v>
                </c:pt>
                <c:pt idx="1387">
                  <c:v>100.44761</c:v>
                </c:pt>
                <c:pt idx="1388">
                  <c:v>100.48217</c:v>
                </c:pt>
                <c:pt idx="1389">
                  <c:v>100.52663</c:v>
                </c:pt>
                <c:pt idx="1390">
                  <c:v>100.563332</c:v>
                </c:pt>
                <c:pt idx="1391">
                  <c:v>100.599368</c:v>
                </c:pt>
                <c:pt idx="1392">
                  <c:v>100.627484</c:v>
                </c:pt>
                <c:pt idx="1393">
                  <c:v>100.66040599999999</c:v>
                </c:pt>
                <c:pt idx="1394">
                  <c:v>100.688846</c:v>
                </c:pt>
                <c:pt idx="1395">
                  <c:v>100.73078599999999</c:v>
                </c:pt>
                <c:pt idx="1396">
                  <c:v>100.778216</c:v>
                </c:pt>
                <c:pt idx="1397">
                  <c:v>100.804838</c:v>
                </c:pt>
                <c:pt idx="1398">
                  <c:v>100.839614</c:v>
                </c:pt>
                <c:pt idx="1399">
                  <c:v>100.87627999999999</c:v>
                </c:pt>
                <c:pt idx="1400">
                  <c:v>100.90074199999999</c:v>
                </c:pt>
                <c:pt idx="1401">
                  <c:v>100.95240200000001</c:v>
                </c:pt>
                <c:pt idx="1402">
                  <c:v>100.986602</c:v>
                </c:pt>
                <c:pt idx="1403">
                  <c:v>101.035274</c:v>
                </c:pt>
                <c:pt idx="1404">
                  <c:v>101.059088</c:v>
                </c:pt>
                <c:pt idx="1405">
                  <c:v>101.092946</c:v>
                </c:pt>
                <c:pt idx="1406">
                  <c:v>101.121494</c:v>
                </c:pt>
                <c:pt idx="1407">
                  <c:v>101.16815</c:v>
                </c:pt>
                <c:pt idx="1408">
                  <c:v>101.206382</c:v>
                </c:pt>
                <c:pt idx="1409">
                  <c:v>101.24092400000001</c:v>
                </c:pt>
                <c:pt idx="1410">
                  <c:v>101.280236</c:v>
                </c:pt>
                <c:pt idx="1411">
                  <c:v>101.315228</c:v>
                </c:pt>
                <c:pt idx="1412">
                  <c:v>101.344262</c:v>
                </c:pt>
                <c:pt idx="1413">
                  <c:v>101.380802</c:v>
                </c:pt>
                <c:pt idx="1414">
                  <c:v>101.419898</c:v>
                </c:pt>
                <c:pt idx="1415">
                  <c:v>101.459282</c:v>
                </c:pt>
                <c:pt idx="1416">
                  <c:v>101.49071000000001</c:v>
                </c:pt>
                <c:pt idx="1417">
                  <c:v>101.527286</c:v>
                </c:pt>
                <c:pt idx="1418">
                  <c:v>101.5673</c:v>
                </c:pt>
                <c:pt idx="1419">
                  <c:v>101.60123</c:v>
                </c:pt>
                <c:pt idx="1420">
                  <c:v>101.639264</c:v>
                </c:pt>
                <c:pt idx="1421">
                  <c:v>101.662412</c:v>
                </c:pt>
                <c:pt idx="1422">
                  <c:v>101.692184</c:v>
                </c:pt>
                <c:pt idx="1423">
                  <c:v>101.731874</c:v>
                </c:pt>
                <c:pt idx="1424">
                  <c:v>101.774372</c:v>
                </c:pt>
                <c:pt idx="1425">
                  <c:v>101.802128</c:v>
                </c:pt>
                <c:pt idx="1426">
                  <c:v>101.838956</c:v>
                </c:pt>
                <c:pt idx="1427">
                  <c:v>101.87924</c:v>
                </c:pt>
                <c:pt idx="1428">
                  <c:v>101.90461999999999</c:v>
                </c:pt>
                <c:pt idx="1429">
                  <c:v>101.939702</c:v>
                </c:pt>
                <c:pt idx="1430">
                  <c:v>101.973236</c:v>
                </c:pt>
                <c:pt idx="1431">
                  <c:v>102.021062</c:v>
                </c:pt>
                <c:pt idx="1432">
                  <c:v>102.054776</c:v>
                </c:pt>
                <c:pt idx="1433">
                  <c:v>102.08354</c:v>
                </c:pt>
                <c:pt idx="1434">
                  <c:v>102.128972</c:v>
                </c:pt>
                <c:pt idx="1435">
                  <c:v>102.160796</c:v>
                </c:pt>
                <c:pt idx="1436">
                  <c:v>102.1991</c:v>
                </c:pt>
                <c:pt idx="1437">
                  <c:v>102.237278</c:v>
                </c:pt>
                <c:pt idx="1438">
                  <c:v>102.26057</c:v>
                </c:pt>
                <c:pt idx="1439">
                  <c:v>102.293132</c:v>
                </c:pt>
                <c:pt idx="1440">
                  <c:v>102.32918600000001</c:v>
                </c:pt>
                <c:pt idx="1441">
                  <c:v>102.36792199999999</c:v>
                </c:pt>
                <c:pt idx="1442">
                  <c:v>102.403598</c:v>
                </c:pt>
                <c:pt idx="1443">
                  <c:v>102.437006</c:v>
                </c:pt>
                <c:pt idx="1444">
                  <c:v>102.46148599999999</c:v>
                </c:pt>
                <c:pt idx="1445">
                  <c:v>102.486632</c:v>
                </c:pt>
                <c:pt idx="1446">
                  <c:v>102.539534</c:v>
                </c:pt>
                <c:pt idx="1447">
                  <c:v>102.570116</c:v>
                </c:pt>
                <c:pt idx="1448">
                  <c:v>102.601472</c:v>
                </c:pt>
                <c:pt idx="1449">
                  <c:v>102.633962</c:v>
                </c:pt>
                <c:pt idx="1450">
                  <c:v>102.671492</c:v>
                </c:pt>
                <c:pt idx="1451">
                  <c:v>102.708392</c:v>
                </c:pt>
                <c:pt idx="1452">
                  <c:v>102.748154</c:v>
                </c:pt>
                <c:pt idx="1453">
                  <c:v>102.77762</c:v>
                </c:pt>
                <c:pt idx="1454">
                  <c:v>102.79823</c:v>
                </c:pt>
                <c:pt idx="1455">
                  <c:v>102.85565</c:v>
                </c:pt>
                <c:pt idx="1456">
                  <c:v>102.88250600000001</c:v>
                </c:pt>
                <c:pt idx="1457">
                  <c:v>102.89931799999999</c:v>
                </c:pt>
                <c:pt idx="1458">
                  <c:v>102.932294</c:v>
                </c:pt>
                <c:pt idx="1459">
                  <c:v>102.96932</c:v>
                </c:pt>
                <c:pt idx="1460">
                  <c:v>103.008686</c:v>
                </c:pt>
                <c:pt idx="1461">
                  <c:v>103.046684</c:v>
                </c:pt>
                <c:pt idx="1462">
                  <c:v>103.079678</c:v>
                </c:pt>
                <c:pt idx="1463">
                  <c:v>103.10610200000001</c:v>
                </c:pt>
                <c:pt idx="1464">
                  <c:v>103.14784400000001</c:v>
                </c:pt>
                <c:pt idx="1465">
                  <c:v>103.182098</c:v>
                </c:pt>
                <c:pt idx="1466">
                  <c:v>103.219016</c:v>
                </c:pt>
                <c:pt idx="1467">
                  <c:v>103.231238</c:v>
                </c:pt>
                <c:pt idx="1468">
                  <c:v>103.28124200000001</c:v>
                </c:pt>
                <c:pt idx="1469">
                  <c:v>103.31416400000001</c:v>
                </c:pt>
                <c:pt idx="1470">
                  <c:v>103.353116</c:v>
                </c:pt>
                <c:pt idx="1471">
                  <c:v>103.371116</c:v>
                </c:pt>
                <c:pt idx="1472">
                  <c:v>103.402832</c:v>
                </c:pt>
                <c:pt idx="1473">
                  <c:v>103.44954199999999</c:v>
                </c:pt>
                <c:pt idx="1474">
                  <c:v>103.47305</c:v>
                </c:pt>
                <c:pt idx="1475">
                  <c:v>103.51291999999999</c:v>
                </c:pt>
                <c:pt idx="1476">
                  <c:v>103.54361</c:v>
                </c:pt>
                <c:pt idx="1477">
                  <c:v>103.57138399999999</c:v>
                </c:pt>
                <c:pt idx="1478">
                  <c:v>103.616186</c:v>
                </c:pt>
                <c:pt idx="1479">
                  <c:v>103.643618</c:v>
                </c:pt>
                <c:pt idx="1480">
                  <c:v>103.67769199999999</c:v>
                </c:pt>
                <c:pt idx="1481">
                  <c:v>103.70147</c:v>
                </c:pt>
                <c:pt idx="1482">
                  <c:v>103.748846</c:v>
                </c:pt>
                <c:pt idx="1483">
                  <c:v>103.78171399999999</c:v>
                </c:pt>
                <c:pt idx="1484">
                  <c:v>103.804574</c:v>
                </c:pt>
                <c:pt idx="1485">
                  <c:v>103.827434</c:v>
                </c:pt>
                <c:pt idx="1486">
                  <c:v>103.874504</c:v>
                </c:pt>
                <c:pt idx="1487">
                  <c:v>103.907228</c:v>
                </c:pt>
                <c:pt idx="1488">
                  <c:v>103.94922200000001</c:v>
                </c:pt>
                <c:pt idx="1489">
                  <c:v>103.96185800000001</c:v>
                </c:pt>
                <c:pt idx="1490">
                  <c:v>103.990154</c:v>
                </c:pt>
                <c:pt idx="1491">
                  <c:v>104.033804</c:v>
                </c:pt>
                <c:pt idx="1492">
                  <c:v>104.081288</c:v>
                </c:pt>
                <c:pt idx="1493">
                  <c:v>104.090576</c:v>
                </c:pt>
                <c:pt idx="1494">
                  <c:v>104.11797199999999</c:v>
                </c:pt>
                <c:pt idx="1495">
                  <c:v>104.17218800000001</c:v>
                </c:pt>
                <c:pt idx="1496">
                  <c:v>104.20392200000001</c:v>
                </c:pt>
                <c:pt idx="1497">
                  <c:v>104.234792</c:v>
                </c:pt>
                <c:pt idx="1498">
                  <c:v>104.258894</c:v>
                </c:pt>
                <c:pt idx="1499">
                  <c:v>104.287784</c:v>
                </c:pt>
                <c:pt idx="1500">
                  <c:v>104.328986</c:v>
                </c:pt>
                <c:pt idx="1501">
                  <c:v>104.356058</c:v>
                </c:pt>
                <c:pt idx="1502">
                  <c:v>104.395118</c:v>
                </c:pt>
                <c:pt idx="1503">
                  <c:v>104.423036</c:v>
                </c:pt>
                <c:pt idx="1504">
                  <c:v>104.462006</c:v>
                </c:pt>
                <c:pt idx="1505">
                  <c:v>104.49242599999999</c:v>
                </c:pt>
                <c:pt idx="1506">
                  <c:v>104.52415999999999</c:v>
                </c:pt>
                <c:pt idx="1507">
                  <c:v>104.54808199999999</c:v>
                </c:pt>
                <c:pt idx="1508">
                  <c:v>104.566676</c:v>
                </c:pt>
                <c:pt idx="1509">
                  <c:v>104.59868</c:v>
                </c:pt>
                <c:pt idx="1510">
                  <c:v>104.64000799999999</c:v>
                </c:pt>
                <c:pt idx="1511">
                  <c:v>104.680004</c:v>
                </c:pt>
                <c:pt idx="1512">
                  <c:v>104.714204</c:v>
                </c:pt>
                <c:pt idx="1513">
                  <c:v>104.73683</c:v>
                </c:pt>
                <c:pt idx="1514">
                  <c:v>104.77286599999999</c:v>
                </c:pt>
                <c:pt idx="1515">
                  <c:v>104.803646</c:v>
                </c:pt>
                <c:pt idx="1516">
                  <c:v>104.832302</c:v>
                </c:pt>
                <c:pt idx="1517">
                  <c:v>104.854964</c:v>
                </c:pt>
                <c:pt idx="1518">
                  <c:v>104.88907399999999</c:v>
                </c:pt>
                <c:pt idx="1519">
                  <c:v>104.929862</c:v>
                </c:pt>
                <c:pt idx="1520">
                  <c:v>104.97217999999999</c:v>
                </c:pt>
                <c:pt idx="1521">
                  <c:v>105.00357200000001</c:v>
                </c:pt>
                <c:pt idx="1522">
                  <c:v>105.01865599999999</c:v>
                </c:pt>
                <c:pt idx="1523">
                  <c:v>105.045512</c:v>
                </c:pt>
                <c:pt idx="1524">
                  <c:v>105.082322</c:v>
                </c:pt>
                <c:pt idx="1525">
                  <c:v>105.109196</c:v>
                </c:pt>
                <c:pt idx="1526">
                  <c:v>105.136736</c:v>
                </c:pt>
                <c:pt idx="1527">
                  <c:v>105.164942</c:v>
                </c:pt>
                <c:pt idx="1528">
                  <c:v>105.192626</c:v>
                </c:pt>
                <c:pt idx="1529">
                  <c:v>105.224324</c:v>
                </c:pt>
                <c:pt idx="1530">
                  <c:v>105.269288</c:v>
                </c:pt>
                <c:pt idx="1531">
                  <c:v>105.288512</c:v>
                </c:pt>
                <c:pt idx="1532">
                  <c:v>105.320588</c:v>
                </c:pt>
                <c:pt idx="1533">
                  <c:v>105.365228</c:v>
                </c:pt>
                <c:pt idx="1534">
                  <c:v>105.377</c:v>
                </c:pt>
                <c:pt idx="1535">
                  <c:v>105.402308</c:v>
                </c:pt>
                <c:pt idx="1536">
                  <c:v>105.448982</c:v>
                </c:pt>
                <c:pt idx="1537">
                  <c:v>105.489284</c:v>
                </c:pt>
                <c:pt idx="1538">
                  <c:v>105.507194</c:v>
                </c:pt>
                <c:pt idx="1539">
                  <c:v>105.528794</c:v>
                </c:pt>
                <c:pt idx="1540">
                  <c:v>105.55732399999999</c:v>
                </c:pt>
                <c:pt idx="1541">
                  <c:v>105.601586</c:v>
                </c:pt>
                <c:pt idx="1542">
                  <c:v>105.63099800000001</c:v>
                </c:pt>
                <c:pt idx="1543">
                  <c:v>105.658304</c:v>
                </c:pt>
                <c:pt idx="1544">
                  <c:v>105.71081</c:v>
                </c:pt>
                <c:pt idx="1545">
                  <c:v>105.72674000000001</c:v>
                </c:pt>
                <c:pt idx="1546">
                  <c:v>105.75757400000001</c:v>
                </c:pt>
                <c:pt idx="1547">
                  <c:v>105.76846399999999</c:v>
                </c:pt>
                <c:pt idx="1548">
                  <c:v>105.796778</c:v>
                </c:pt>
                <c:pt idx="1549">
                  <c:v>105.82829599999999</c:v>
                </c:pt>
                <c:pt idx="1550">
                  <c:v>105.881738</c:v>
                </c:pt>
                <c:pt idx="1551">
                  <c:v>105.90269000000001</c:v>
                </c:pt>
                <c:pt idx="1552">
                  <c:v>105.93188600000001</c:v>
                </c:pt>
                <c:pt idx="1553">
                  <c:v>105.95569999999999</c:v>
                </c:pt>
                <c:pt idx="1554">
                  <c:v>105.983114</c:v>
                </c:pt>
                <c:pt idx="1555">
                  <c:v>106.02203</c:v>
                </c:pt>
                <c:pt idx="1556">
                  <c:v>106.044296</c:v>
                </c:pt>
                <c:pt idx="1557">
                  <c:v>106.079054</c:v>
                </c:pt>
                <c:pt idx="1558">
                  <c:v>106.09881799999999</c:v>
                </c:pt>
                <c:pt idx="1559">
                  <c:v>106.139858</c:v>
                </c:pt>
                <c:pt idx="1560">
                  <c:v>106.16367200000001</c:v>
                </c:pt>
                <c:pt idx="1561">
                  <c:v>106.19738599999999</c:v>
                </c:pt>
                <c:pt idx="1562">
                  <c:v>106.22246</c:v>
                </c:pt>
                <c:pt idx="1563">
                  <c:v>106.264976</c:v>
                </c:pt>
                <c:pt idx="1564">
                  <c:v>106.295756</c:v>
                </c:pt>
                <c:pt idx="1565">
                  <c:v>106.29723199999999</c:v>
                </c:pt>
                <c:pt idx="1566">
                  <c:v>106.342664</c:v>
                </c:pt>
                <c:pt idx="1567">
                  <c:v>106.366118</c:v>
                </c:pt>
                <c:pt idx="1568">
                  <c:v>106.40109200000001</c:v>
                </c:pt>
                <c:pt idx="1569">
                  <c:v>106.42699399999999</c:v>
                </c:pt>
                <c:pt idx="1570">
                  <c:v>106.46454199999999</c:v>
                </c:pt>
                <c:pt idx="1571">
                  <c:v>106.48327999999999</c:v>
                </c:pt>
                <c:pt idx="1572">
                  <c:v>106.500308</c:v>
                </c:pt>
                <c:pt idx="1573">
                  <c:v>106.5416</c:v>
                </c:pt>
                <c:pt idx="1574">
                  <c:v>106.56194000000001</c:v>
                </c:pt>
                <c:pt idx="1575">
                  <c:v>106.59158600000001</c:v>
                </c:pt>
                <c:pt idx="1576">
                  <c:v>106.62031399999999</c:v>
                </c:pt>
                <c:pt idx="1577">
                  <c:v>106.66387400000001</c:v>
                </c:pt>
                <c:pt idx="1578">
                  <c:v>106.698182</c:v>
                </c:pt>
                <c:pt idx="1579">
                  <c:v>106.71825200000001</c:v>
                </c:pt>
                <c:pt idx="1580">
                  <c:v>106.743092</c:v>
                </c:pt>
                <c:pt idx="1581">
                  <c:v>106.798244</c:v>
                </c:pt>
                <c:pt idx="1582">
                  <c:v>106.81145600000001</c:v>
                </c:pt>
                <c:pt idx="1583">
                  <c:v>106.8188</c:v>
                </c:pt>
                <c:pt idx="1584">
                  <c:v>106.851578</c:v>
                </c:pt>
                <c:pt idx="1585">
                  <c:v>106.886156</c:v>
                </c:pt>
                <c:pt idx="1586">
                  <c:v>106.91929399999999</c:v>
                </c:pt>
                <c:pt idx="1587">
                  <c:v>106.943882</c:v>
                </c:pt>
                <c:pt idx="1588">
                  <c:v>106.963052</c:v>
                </c:pt>
                <c:pt idx="1589">
                  <c:v>106.987028</c:v>
                </c:pt>
                <c:pt idx="1590">
                  <c:v>107.011166</c:v>
                </c:pt>
                <c:pt idx="1591">
                  <c:v>107.039534</c:v>
                </c:pt>
                <c:pt idx="1592">
                  <c:v>107.06824400000001</c:v>
                </c:pt>
                <c:pt idx="1593">
                  <c:v>107.100932</c:v>
                </c:pt>
                <c:pt idx="1594">
                  <c:v>107.148776</c:v>
                </c:pt>
                <c:pt idx="1595">
                  <c:v>107.177882</c:v>
                </c:pt>
                <c:pt idx="1596">
                  <c:v>107.207042</c:v>
                </c:pt>
                <c:pt idx="1597">
                  <c:v>107.22443</c:v>
                </c:pt>
                <c:pt idx="1598">
                  <c:v>107.23254799999999</c:v>
                </c:pt>
                <c:pt idx="1599">
                  <c:v>107.28707</c:v>
                </c:pt>
                <c:pt idx="1600">
                  <c:v>107.307014</c:v>
                </c:pt>
                <c:pt idx="1601">
                  <c:v>107.340008</c:v>
                </c:pt>
                <c:pt idx="1602">
                  <c:v>107.363156</c:v>
                </c:pt>
                <c:pt idx="1603">
                  <c:v>107.389256</c:v>
                </c:pt>
                <c:pt idx="1604">
                  <c:v>107.406986</c:v>
                </c:pt>
                <c:pt idx="1605">
                  <c:v>107.433464</c:v>
                </c:pt>
                <c:pt idx="1606">
                  <c:v>107.45580200000001</c:v>
                </c:pt>
                <c:pt idx="1607">
                  <c:v>107.49162200000001</c:v>
                </c:pt>
                <c:pt idx="1608">
                  <c:v>107.518046</c:v>
                </c:pt>
                <c:pt idx="1609">
                  <c:v>107.537666</c:v>
                </c:pt>
                <c:pt idx="1610">
                  <c:v>107.574206</c:v>
                </c:pt>
                <c:pt idx="1611">
                  <c:v>107.60468</c:v>
                </c:pt>
                <c:pt idx="1612">
                  <c:v>107.622536</c:v>
                </c:pt>
                <c:pt idx="1613">
                  <c:v>107.65787</c:v>
                </c:pt>
                <c:pt idx="1614">
                  <c:v>107.67704000000001</c:v>
                </c:pt>
                <c:pt idx="1615">
                  <c:v>107.709728</c:v>
                </c:pt>
                <c:pt idx="1616">
                  <c:v>107.717378</c:v>
                </c:pt>
                <c:pt idx="1617">
                  <c:v>107.770712</c:v>
                </c:pt>
                <c:pt idx="1618">
                  <c:v>107.79351800000001</c:v>
                </c:pt>
                <c:pt idx="1619">
                  <c:v>107.81169800000001</c:v>
                </c:pt>
                <c:pt idx="1620">
                  <c:v>107.830562</c:v>
                </c:pt>
                <c:pt idx="1621">
                  <c:v>107.884238</c:v>
                </c:pt>
                <c:pt idx="1622">
                  <c:v>107.907206</c:v>
                </c:pt>
                <c:pt idx="1623">
                  <c:v>107.93552</c:v>
                </c:pt>
                <c:pt idx="1624">
                  <c:v>107.964248</c:v>
                </c:pt>
                <c:pt idx="1625">
                  <c:v>107.99083400000001</c:v>
                </c:pt>
                <c:pt idx="1626">
                  <c:v>108.020894</c:v>
                </c:pt>
                <c:pt idx="1627">
                  <c:v>108.039974</c:v>
                </c:pt>
                <c:pt idx="1628">
                  <c:v>108.054896</c:v>
                </c:pt>
                <c:pt idx="1629">
                  <c:v>108.07745</c:v>
                </c:pt>
                <c:pt idx="1630">
                  <c:v>108.093452</c:v>
                </c:pt>
                <c:pt idx="1631">
                  <c:v>108.13377199999999</c:v>
                </c:pt>
                <c:pt idx="1632">
                  <c:v>108.16559599999999</c:v>
                </c:pt>
                <c:pt idx="1633">
                  <c:v>108.18204799999999</c:v>
                </c:pt>
                <c:pt idx="1634">
                  <c:v>108.19886</c:v>
                </c:pt>
                <c:pt idx="1635">
                  <c:v>108.239054</c:v>
                </c:pt>
                <c:pt idx="1636">
                  <c:v>108.271202</c:v>
                </c:pt>
                <c:pt idx="1637">
                  <c:v>108.28126399999999</c:v>
                </c:pt>
                <c:pt idx="1638">
                  <c:v>108.30298999999999</c:v>
                </c:pt>
                <c:pt idx="1639">
                  <c:v>108.346136</c:v>
                </c:pt>
                <c:pt idx="1640">
                  <c:v>108.380606</c:v>
                </c:pt>
                <c:pt idx="1641">
                  <c:v>108.410234</c:v>
                </c:pt>
                <c:pt idx="1642">
                  <c:v>108.421862</c:v>
                </c:pt>
                <c:pt idx="1643">
                  <c:v>108.44735</c:v>
                </c:pt>
                <c:pt idx="1644">
                  <c:v>108.47309</c:v>
                </c:pt>
                <c:pt idx="1645">
                  <c:v>108.49812799999999</c:v>
                </c:pt>
                <c:pt idx="1646">
                  <c:v>108.512438</c:v>
                </c:pt>
                <c:pt idx="1647">
                  <c:v>108.55634000000001</c:v>
                </c:pt>
                <c:pt idx="1648">
                  <c:v>108.570542</c:v>
                </c:pt>
                <c:pt idx="1649">
                  <c:v>108.603194</c:v>
                </c:pt>
                <c:pt idx="1650">
                  <c:v>108.63152599999999</c:v>
                </c:pt>
                <c:pt idx="1651">
                  <c:v>108.63878</c:v>
                </c:pt>
                <c:pt idx="1652">
                  <c:v>108.655286</c:v>
                </c:pt>
                <c:pt idx="1653">
                  <c:v>108.696758</c:v>
                </c:pt>
                <c:pt idx="1654">
                  <c:v>108.732038</c:v>
                </c:pt>
                <c:pt idx="1655">
                  <c:v>108.74564599999999</c:v>
                </c:pt>
                <c:pt idx="1656">
                  <c:v>108.764906</c:v>
                </c:pt>
                <c:pt idx="1657">
                  <c:v>108.794246</c:v>
                </c:pt>
                <c:pt idx="1658">
                  <c:v>108.820256</c:v>
                </c:pt>
                <c:pt idx="1659">
                  <c:v>108.847022</c:v>
                </c:pt>
                <c:pt idx="1660">
                  <c:v>108.85866799999999</c:v>
                </c:pt>
                <c:pt idx="1661">
                  <c:v>108.897746</c:v>
                </c:pt>
                <c:pt idx="1662">
                  <c:v>108.922928</c:v>
                </c:pt>
                <c:pt idx="1663">
                  <c:v>108.96071000000001</c:v>
                </c:pt>
                <c:pt idx="1664">
                  <c:v>108.982202</c:v>
                </c:pt>
                <c:pt idx="1665">
                  <c:v>109.00990400000001</c:v>
                </c:pt>
                <c:pt idx="1666">
                  <c:v>109.02065</c:v>
                </c:pt>
                <c:pt idx="1667">
                  <c:v>109.05368</c:v>
                </c:pt>
                <c:pt idx="1668">
                  <c:v>109.072076</c:v>
                </c:pt>
                <c:pt idx="1669">
                  <c:v>109.100138</c:v>
                </c:pt>
                <c:pt idx="1670">
                  <c:v>109.119848</c:v>
                </c:pt>
                <c:pt idx="1671">
                  <c:v>109.12584200000001</c:v>
                </c:pt>
                <c:pt idx="1672">
                  <c:v>109.16265199999999</c:v>
                </c:pt>
                <c:pt idx="1673">
                  <c:v>109.200992</c:v>
                </c:pt>
                <c:pt idx="1674">
                  <c:v>109.23339199999999</c:v>
                </c:pt>
                <c:pt idx="1675">
                  <c:v>109.249016</c:v>
                </c:pt>
                <c:pt idx="1676">
                  <c:v>109.266296</c:v>
                </c:pt>
                <c:pt idx="1677">
                  <c:v>109.283</c:v>
                </c:pt>
                <c:pt idx="1678">
                  <c:v>109.304492</c:v>
                </c:pt>
                <c:pt idx="1679">
                  <c:v>109.336946</c:v>
                </c:pt>
                <c:pt idx="1680">
                  <c:v>109.359014</c:v>
                </c:pt>
                <c:pt idx="1681">
                  <c:v>109.383764</c:v>
                </c:pt>
                <c:pt idx="1682">
                  <c:v>109.41027800000001</c:v>
                </c:pt>
                <c:pt idx="1683">
                  <c:v>109.444514</c:v>
                </c:pt>
                <c:pt idx="1684">
                  <c:v>109.456862</c:v>
                </c:pt>
                <c:pt idx="1685">
                  <c:v>109.482422</c:v>
                </c:pt>
                <c:pt idx="1686">
                  <c:v>109.50881</c:v>
                </c:pt>
                <c:pt idx="1687">
                  <c:v>109.537322</c:v>
                </c:pt>
                <c:pt idx="1688">
                  <c:v>109.559516</c:v>
                </c:pt>
                <c:pt idx="1689">
                  <c:v>109.581332</c:v>
                </c:pt>
                <c:pt idx="1690">
                  <c:v>109.60541600000001</c:v>
                </c:pt>
                <c:pt idx="1691">
                  <c:v>109.626386</c:v>
                </c:pt>
                <c:pt idx="1692">
                  <c:v>109.650182</c:v>
                </c:pt>
                <c:pt idx="1693">
                  <c:v>109.665356</c:v>
                </c:pt>
                <c:pt idx="1694">
                  <c:v>109.690826</c:v>
                </c:pt>
                <c:pt idx="1695">
                  <c:v>109.70407400000001</c:v>
                </c:pt>
                <c:pt idx="1696">
                  <c:v>109.73336</c:v>
                </c:pt>
                <c:pt idx="1697">
                  <c:v>109.75989199999999</c:v>
                </c:pt>
                <c:pt idx="1698">
                  <c:v>109.785956</c:v>
                </c:pt>
                <c:pt idx="1699">
                  <c:v>109.80491000000001</c:v>
                </c:pt>
                <c:pt idx="1700">
                  <c:v>109.83464600000001</c:v>
                </c:pt>
                <c:pt idx="1701">
                  <c:v>109.851962</c:v>
                </c:pt>
                <c:pt idx="1702">
                  <c:v>109.886504</c:v>
                </c:pt>
                <c:pt idx="1703">
                  <c:v>109.90729399999999</c:v>
                </c:pt>
                <c:pt idx="1704">
                  <c:v>109.912172</c:v>
                </c:pt>
                <c:pt idx="1705">
                  <c:v>109.94261</c:v>
                </c:pt>
                <c:pt idx="1706">
                  <c:v>109.97033</c:v>
                </c:pt>
                <c:pt idx="1707">
                  <c:v>109.973174</c:v>
                </c:pt>
                <c:pt idx="1708">
                  <c:v>110.003018</c:v>
                </c:pt>
                <c:pt idx="1709">
                  <c:v>110.02067599999999</c:v>
                </c:pt>
                <c:pt idx="1710">
                  <c:v>110.047838</c:v>
                </c:pt>
                <c:pt idx="1711">
                  <c:v>110.06375</c:v>
                </c:pt>
                <c:pt idx="1712">
                  <c:v>110.10306199999999</c:v>
                </c:pt>
                <c:pt idx="1713">
                  <c:v>110.12399600000001</c:v>
                </c:pt>
                <c:pt idx="1714">
                  <c:v>110.140106</c:v>
                </c:pt>
                <c:pt idx="1715">
                  <c:v>110.15027600000001</c:v>
                </c:pt>
                <c:pt idx="1716">
                  <c:v>110.194052</c:v>
                </c:pt>
                <c:pt idx="1717">
                  <c:v>110.212304</c:v>
                </c:pt>
                <c:pt idx="1718">
                  <c:v>110.228954</c:v>
                </c:pt>
                <c:pt idx="1719">
                  <c:v>110.243696</c:v>
                </c:pt>
                <c:pt idx="1720">
                  <c:v>110.27730200000001</c:v>
                </c:pt>
                <c:pt idx="1721">
                  <c:v>110.292188</c:v>
                </c:pt>
                <c:pt idx="1722">
                  <c:v>110.34075199999999</c:v>
                </c:pt>
                <c:pt idx="1723">
                  <c:v>110.34509</c:v>
                </c:pt>
                <c:pt idx="1724">
                  <c:v>110.357888</c:v>
                </c:pt>
                <c:pt idx="1725">
                  <c:v>110.39158399999999</c:v>
                </c:pt>
                <c:pt idx="1726">
                  <c:v>110.399252</c:v>
                </c:pt>
                <c:pt idx="1727">
                  <c:v>110.422166</c:v>
                </c:pt>
                <c:pt idx="1728">
                  <c:v>110.4602</c:v>
                </c:pt>
                <c:pt idx="1729">
                  <c:v>110.47726400000001</c:v>
                </c:pt>
                <c:pt idx="1730">
                  <c:v>110.498108</c:v>
                </c:pt>
                <c:pt idx="1731">
                  <c:v>110.520968</c:v>
                </c:pt>
                <c:pt idx="1732">
                  <c:v>110.55117199999999</c:v>
                </c:pt>
                <c:pt idx="1733">
                  <c:v>110.55671599999999</c:v>
                </c:pt>
                <c:pt idx="1734">
                  <c:v>110.59327399999999</c:v>
                </c:pt>
                <c:pt idx="1735">
                  <c:v>110.61145399999999</c:v>
                </c:pt>
                <c:pt idx="1736">
                  <c:v>110.628518</c:v>
                </c:pt>
                <c:pt idx="1737">
                  <c:v>110.649434</c:v>
                </c:pt>
                <c:pt idx="1738">
                  <c:v>110.676164</c:v>
                </c:pt>
                <c:pt idx="1739">
                  <c:v>110.685614</c:v>
                </c:pt>
                <c:pt idx="1740">
                  <c:v>110.710238</c:v>
                </c:pt>
                <c:pt idx="1741">
                  <c:v>110.730722</c:v>
                </c:pt>
                <c:pt idx="1742">
                  <c:v>110.74695800000001</c:v>
                </c:pt>
                <c:pt idx="1743">
                  <c:v>110.77977199999999</c:v>
                </c:pt>
                <c:pt idx="1744">
                  <c:v>110.80607000000001</c:v>
                </c:pt>
                <c:pt idx="1745">
                  <c:v>110.818274</c:v>
                </c:pt>
                <c:pt idx="1746">
                  <c:v>110.834942</c:v>
                </c:pt>
                <c:pt idx="1747">
                  <c:v>110.853662</c:v>
                </c:pt>
                <c:pt idx="1748">
                  <c:v>110.895206</c:v>
                </c:pt>
                <c:pt idx="1749">
                  <c:v>110.90980399999999</c:v>
                </c:pt>
                <c:pt idx="1750">
                  <c:v>110.923124</c:v>
                </c:pt>
                <c:pt idx="1751">
                  <c:v>110.939378</c:v>
                </c:pt>
                <c:pt idx="1752">
                  <c:v>110.970842</c:v>
                </c:pt>
                <c:pt idx="1753">
                  <c:v>110.99091199999999</c:v>
                </c:pt>
                <c:pt idx="1754">
                  <c:v>111.00893000000001</c:v>
                </c:pt>
                <c:pt idx="1755">
                  <c:v>111.006896</c:v>
                </c:pt>
                <c:pt idx="1756">
                  <c:v>111.05940200000001</c:v>
                </c:pt>
                <c:pt idx="1757">
                  <c:v>111.070598</c:v>
                </c:pt>
                <c:pt idx="1758">
                  <c:v>111.095798</c:v>
                </c:pt>
                <c:pt idx="1759">
                  <c:v>111.112376</c:v>
                </c:pt>
                <c:pt idx="1760">
                  <c:v>111.13016</c:v>
                </c:pt>
                <c:pt idx="1761">
                  <c:v>111.1514</c:v>
                </c:pt>
                <c:pt idx="1762">
                  <c:v>111.17831</c:v>
                </c:pt>
                <c:pt idx="1763">
                  <c:v>111.201134</c:v>
                </c:pt>
                <c:pt idx="1764">
                  <c:v>111.225398</c:v>
                </c:pt>
                <c:pt idx="1765">
                  <c:v>111.241148</c:v>
                </c:pt>
                <c:pt idx="1766">
                  <c:v>111.24935600000001</c:v>
                </c:pt>
                <c:pt idx="1767">
                  <c:v>111.26818400000001</c:v>
                </c:pt>
                <c:pt idx="1768">
                  <c:v>111.28676</c:v>
                </c:pt>
                <c:pt idx="1769">
                  <c:v>111.309026</c:v>
                </c:pt>
                <c:pt idx="1770">
                  <c:v>111.33824</c:v>
                </c:pt>
                <c:pt idx="1771">
                  <c:v>111.351236</c:v>
                </c:pt>
                <c:pt idx="1772">
                  <c:v>111.373682</c:v>
                </c:pt>
                <c:pt idx="1773">
                  <c:v>111.39727999999999</c:v>
                </c:pt>
                <c:pt idx="1774">
                  <c:v>111.410888</c:v>
                </c:pt>
                <c:pt idx="1775">
                  <c:v>111.438536</c:v>
                </c:pt>
                <c:pt idx="1776">
                  <c:v>111.449426</c:v>
                </c:pt>
                <c:pt idx="1777">
                  <c:v>111.47795600000001</c:v>
                </c:pt>
                <c:pt idx="1778">
                  <c:v>111.485534</c:v>
                </c:pt>
                <c:pt idx="1779">
                  <c:v>111.506252</c:v>
                </c:pt>
                <c:pt idx="1780">
                  <c:v>111.52995799999999</c:v>
                </c:pt>
                <c:pt idx="1781">
                  <c:v>111.550352</c:v>
                </c:pt>
                <c:pt idx="1782">
                  <c:v>111.56684</c:v>
                </c:pt>
                <c:pt idx="1783">
                  <c:v>111.584228</c:v>
                </c:pt>
                <c:pt idx="1784">
                  <c:v>111.616034</c:v>
                </c:pt>
                <c:pt idx="1785">
                  <c:v>111.626186</c:v>
                </c:pt>
                <c:pt idx="1786">
                  <c:v>111.642836</c:v>
                </c:pt>
                <c:pt idx="1787">
                  <c:v>111.650414</c:v>
                </c:pt>
                <c:pt idx="1788">
                  <c:v>111.68382200000001</c:v>
                </c:pt>
                <c:pt idx="1789">
                  <c:v>111.717122</c:v>
                </c:pt>
                <c:pt idx="1790">
                  <c:v>111.727508</c:v>
                </c:pt>
                <c:pt idx="1791">
                  <c:v>111.734222</c:v>
                </c:pt>
                <c:pt idx="1792">
                  <c:v>111.76993400000001</c:v>
                </c:pt>
                <c:pt idx="1793">
                  <c:v>111.79520599999999</c:v>
                </c:pt>
                <c:pt idx="1794">
                  <c:v>111.81281</c:v>
                </c:pt>
                <c:pt idx="1795">
                  <c:v>111.823592</c:v>
                </c:pt>
                <c:pt idx="1796">
                  <c:v>111.83613800000001</c:v>
                </c:pt>
                <c:pt idx="1797">
                  <c:v>111.867476</c:v>
                </c:pt>
                <c:pt idx="1798">
                  <c:v>111.873002</c:v>
                </c:pt>
                <c:pt idx="1799">
                  <c:v>111.892838</c:v>
                </c:pt>
                <c:pt idx="1800">
                  <c:v>111.915986</c:v>
                </c:pt>
                <c:pt idx="1801">
                  <c:v>111.928982</c:v>
                </c:pt>
                <c:pt idx="1802">
                  <c:v>111.941726</c:v>
                </c:pt>
                <c:pt idx="1803">
                  <c:v>111.958484</c:v>
                </c:pt>
                <c:pt idx="1804">
                  <c:v>111.99669799999999</c:v>
                </c:pt>
                <c:pt idx="1805">
                  <c:v>112.011944</c:v>
                </c:pt>
                <c:pt idx="1806">
                  <c:v>112.03343599999999</c:v>
                </c:pt>
                <c:pt idx="1807">
                  <c:v>112.053056</c:v>
                </c:pt>
                <c:pt idx="1808">
                  <c:v>112.061768</c:v>
                </c:pt>
                <c:pt idx="1809">
                  <c:v>112.07618600000001</c:v>
                </c:pt>
                <c:pt idx="1810">
                  <c:v>112.11054799999999</c:v>
                </c:pt>
                <c:pt idx="1811">
                  <c:v>112.134866</c:v>
                </c:pt>
                <c:pt idx="1812">
                  <c:v>112.143956</c:v>
                </c:pt>
                <c:pt idx="1813">
                  <c:v>112.15574599999999</c:v>
                </c:pt>
                <c:pt idx="1814">
                  <c:v>112.18038799999999</c:v>
                </c:pt>
                <c:pt idx="1815">
                  <c:v>112.188416</c:v>
                </c:pt>
                <c:pt idx="1816">
                  <c:v>112.20130399999999</c:v>
                </c:pt>
                <c:pt idx="1817">
                  <c:v>112.234172</c:v>
                </c:pt>
                <c:pt idx="1818">
                  <c:v>112.251992</c:v>
                </c:pt>
                <c:pt idx="1819">
                  <c:v>112.276292</c:v>
                </c:pt>
                <c:pt idx="1820">
                  <c:v>112.28954</c:v>
                </c:pt>
                <c:pt idx="1821">
                  <c:v>112.310816</c:v>
                </c:pt>
                <c:pt idx="1822">
                  <c:v>112.321274</c:v>
                </c:pt>
                <c:pt idx="1823">
                  <c:v>112.319006</c:v>
                </c:pt>
                <c:pt idx="1824">
                  <c:v>112.342946</c:v>
                </c:pt>
                <c:pt idx="1825">
                  <c:v>112.37369</c:v>
                </c:pt>
                <c:pt idx="1826">
                  <c:v>112.39457</c:v>
                </c:pt>
                <c:pt idx="1827">
                  <c:v>112.396406</c:v>
                </c:pt>
                <c:pt idx="1828">
                  <c:v>112.41689</c:v>
                </c:pt>
                <c:pt idx="1829">
                  <c:v>112.45328600000001</c:v>
                </c:pt>
                <c:pt idx="1830">
                  <c:v>112.463798</c:v>
                </c:pt>
                <c:pt idx="1831">
                  <c:v>112.471844</c:v>
                </c:pt>
                <c:pt idx="1832">
                  <c:v>112.498502</c:v>
                </c:pt>
                <c:pt idx="1833">
                  <c:v>112.520912</c:v>
                </c:pt>
                <c:pt idx="1834">
                  <c:v>112.532144</c:v>
                </c:pt>
                <c:pt idx="1835">
                  <c:v>112.55153</c:v>
                </c:pt>
                <c:pt idx="1836">
                  <c:v>112.57393999999999</c:v>
                </c:pt>
                <c:pt idx="1837">
                  <c:v>112.581536</c:v>
                </c:pt>
                <c:pt idx="1838">
                  <c:v>112.60373</c:v>
                </c:pt>
                <c:pt idx="1839">
                  <c:v>112.612208</c:v>
                </c:pt>
                <c:pt idx="1840">
                  <c:v>112.637282</c:v>
                </c:pt>
                <c:pt idx="1841">
                  <c:v>112.65915200000001</c:v>
                </c:pt>
                <c:pt idx="1842">
                  <c:v>112.67177</c:v>
                </c:pt>
                <c:pt idx="1843">
                  <c:v>112.69770800000001</c:v>
                </c:pt>
                <c:pt idx="1844">
                  <c:v>112.698932</c:v>
                </c:pt>
                <c:pt idx="1845">
                  <c:v>112.726544</c:v>
                </c:pt>
                <c:pt idx="1846">
                  <c:v>112.73561599999999</c:v>
                </c:pt>
                <c:pt idx="1847">
                  <c:v>112.75313</c:v>
                </c:pt>
                <c:pt idx="1848">
                  <c:v>112.780742</c:v>
                </c:pt>
                <c:pt idx="1849">
                  <c:v>112.795124</c:v>
                </c:pt>
                <c:pt idx="1850">
                  <c:v>112.804286</c:v>
                </c:pt>
                <c:pt idx="1851">
                  <c:v>112.82576</c:v>
                </c:pt>
                <c:pt idx="1852">
                  <c:v>112.839242</c:v>
                </c:pt>
                <c:pt idx="1853">
                  <c:v>112.851248</c:v>
                </c:pt>
                <c:pt idx="1854">
                  <c:v>112.87967</c:v>
                </c:pt>
                <c:pt idx="1855">
                  <c:v>112.907606</c:v>
                </c:pt>
                <c:pt idx="1856">
                  <c:v>112.90658000000001</c:v>
                </c:pt>
                <c:pt idx="1857">
                  <c:v>112.92574999999999</c:v>
                </c:pt>
                <c:pt idx="1858">
                  <c:v>112.937972</c:v>
                </c:pt>
                <c:pt idx="1859">
                  <c:v>112.967654</c:v>
                </c:pt>
                <c:pt idx="1860">
                  <c:v>112.989164</c:v>
                </c:pt>
                <c:pt idx="1861">
                  <c:v>112.98757999999999</c:v>
                </c:pt>
                <c:pt idx="1862">
                  <c:v>112.99901</c:v>
                </c:pt>
                <c:pt idx="1863">
                  <c:v>113.024372</c:v>
                </c:pt>
                <c:pt idx="1864">
                  <c:v>113.033552</c:v>
                </c:pt>
                <c:pt idx="1865">
                  <c:v>113.06570000000001</c:v>
                </c:pt>
                <c:pt idx="1866">
                  <c:v>113.07041599999999</c:v>
                </c:pt>
                <c:pt idx="1867">
                  <c:v>113.06975</c:v>
                </c:pt>
                <c:pt idx="1868">
                  <c:v>113.10333799999999</c:v>
                </c:pt>
                <c:pt idx="1869">
                  <c:v>113.131184</c:v>
                </c:pt>
                <c:pt idx="1870">
                  <c:v>113.142884</c:v>
                </c:pt>
                <c:pt idx="1871">
                  <c:v>113.141948</c:v>
                </c:pt>
                <c:pt idx="1872">
                  <c:v>113.16507799999999</c:v>
                </c:pt>
                <c:pt idx="1873">
                  <c:v>113.18300600000001</c:v>
                </c:pt>
                <c:pt idx="1874">
                  <c:v>113.201798</c:v>
                </c:pt>
                <c:pt idx="1875">
                  <c:v>113.229788</c:v>
                </c:pt>
                <c:pt idx="1876">
                  <c:v>113.224154</c:v>
                </c:pt>
                <c:pt idx="1877">
                  <c:v>113.227142</c:v>
                </c:pt>
                <c:pt idx="1878">
                  <c:v>113.25147800000001</c:v>
                </c:pt>
                <c:pt idx="1879">
                  <c:v>113.26528399999999</c:v>
                </c:pt>
                <c:pt idx="1880">
                  <c:v>113.289008</c:v>
                </c:pt>
                <c:pt idx="1881">
                  <c:v>113.31005</c:v>
                </c:pt>
                <c:pt idx="1882">
                  <c:v>113.32729399999999</c:v>
                </c:pt>
                <c:pt idx="1883">
                  <c:v>113.341172</c:v>
                </c:pt>
                <c:pt idx="1884">
                  <c:v>113.35976599999999</c:v>
                </c:pt>
                <c:pt idx="1885">
                  <c:v>113.37632600000001</c:v>
                </c:pt>
                <c:pt idx="1886">
                  <c:v>113.39542400000001</c:v>
                </c:pt>
                <c:pt idx="1887">
                  <c:v>113.39474</c:v>
                </c:pt>
                <c:pt idx="1888">
                  <c:v>113.41288400000001</c:v>
                </c:pt>
                <c:pt idx="1889">
                  <c:v>113.429354</c:v>
                </c:pt>
                <c:pt idx="1890">
                  <c:v>113.449298</c:v>
                </c:pt>
                <c:pt idx="1891">
                  <c:v>113.46404</c:v>
                </c:pt>
                <c:pt idx="1892">
                  <c:v>113.483462</c:v>
                </c:pt>
                <c:pt idx="1893">
                  <c:v>113.48905999999999</c:v>
                </c:pt>
                <c:pt idx="1894">
                  <c:v>113.50781600000001</c:v>
                </c:pt>
                <c:pt idx="1895">
                  <c:v>113.521514</c:v>
                </c:pt>
                <c:pt idx="1896">
                  <c:v>113.545742</c:v>
                </c:pt>
                <c:pt idx="1897">
                  <c:v>113.556848</c:v>
                </c:pt>
                <c:pt idx="1898">
                  <c:v>113.554202</c:v>
                </c:pt>
                <c:pt idx="1899">
                  <c:v>113.56937600000001</c:v>
                </c:pt>
                <c:pt idx="1900">
                  <c:v>113.59697</c:v>
                </c:pt>
                <c:pt idx="1901">
                  <c:v>113.612342</c:v>
                </c:pt>
                <c:pt idx="1902">
                  <c:v>113.621576</c:v>
                </c:pt>
                <c:pt idx="1903">
                  <c:v>113.62564399999999</c:v>
                </c:pt>
                <c:pt idx="1904">
                  <c:v>113.63901799999999</c:v>
                </c:pt>
                <c:pt idx="1905">
                  <c:v>113.66592799999999</c:v>
                </c:pt>
                <c:pt idx="1906">
                  <c:v>113.691902</c:v>
                </c:pt>
                <c:pt idx="1907">
                  <c:v>113.697986</c:v>
                </c:pt>
                <c:pt idx="1908">
                  <c:v>113.700074</c:v>
                </c:pt>
                <c:pt idx="1909">
                  <c:v>113.731106</c:v>
                </c:pt>
                <c:pt idx="1910">
                  <c:v>113.74840399999999</c:v>
                </c:pt>
                <c:pt idx="1911">
                  <c:v>113.755154</c:v>
                </c:pt>
                <c:pt idx="1912">
                  <c:v>113.760068</c:v>
                </c:pt>
                <c:pt idx="1913">
                  <c:v>113.78967799999999</c:v>
                </c:pt>
                <c:pt idx="1914">
                  <c:v>113.800622</c:v>
                </c:pt>
                <c:pt idx="1915">
                  <c:v>113.806364</c:v>
                </c:pt>
                <c:pt idx="1916">
                  <c:v>113.82078199999999</c:v>
                </c:pt>
                <c:pt idx="1917">
                  <c:v>113.835092</c:v>
                </c:pt>
                <c:pt idx="1918">
                  <c:v>113.84616200000001</c:v>
                </c:pt>
                <c:pt idx="1919">
                  <c:v>113.864486</c:v>
                </c:pt>
                <c:pt idx="1920">
                  <c:v>113.87156</c:v>
                </c:pt>
                <c:pt idx="1921">
                  <c:v>113.89143199999999</c:v>
                </c:pt>
                <c:pt idx="1922">
                  <c:v>113.91252799999999</c:v>
                </c:pt>
                <c:pt idx="1923">
                  <c:v>113.92955600000001</c:v>
                </c:pt>
                <c:pt idx="1924">
                  <c:v>113.92789999999999</c:v>
                </c:pt>
                <c:pt idx="1925">
                  <c:v>113.933318</c:v>
                </c:pt>
                <c:pt idx="1926">
                  <c:v>113.965844</c:v>
                </c:pt>
                <c:pt idx="1927">
                  <c:v>113.98045999999999</c:v>
                </c:pt>
                <c:pt idx="1928">
                  <c:v>113.998982</c:v>
                </c:pt>
                <c:pt idx="1929">
                  <c:v>114.005264</c:v>
                </c:pt>
                <c:pt idx="1930">
                  <c:v>114.00211400000001</c:v>
                </c:pt>
                <c:pt idx="1931">
                  <c:v>114.031526</c:v>
                </c:pt>
                <c:pt idx="1932">
                  <c:v>114.054872</c:v>
                </c:pt>
                <c:pt idx="1933">
                  <c:v>114.050984</c:v>
                </c:pt>
                <c:pt idx="1934">
                  <c:v>114.05714</c:v>
                </c:pt>
                <c:pt idx="1935">
                  <c:v>114.07420399999999</c:v>
                </c:pt>
                <c:pt idx="1936">
                  <c:v>114.100286</c:v>
                </c:pt>
                <c:pt idx="1937">
                  <c:v>114.11114000000001</c:v>
                </c:pt>
                <c:pt idx="1938">
                  <c:v>114.120212</c:v>
                </c:pt>
                <c:pt idx="1939">
                  <c:v>114.132092</c:v>
                </c:pt>
                <c:pt idx="1940">
                  <c:v>114.138158</c:v>
                </c:pt>
                <c:pt idx="1941">
                  <c:v>114.169118</c:v>
                </c:pt>
                <c:pt idx="1942">
                  <c:v>114.190664</c:v>
                </c:pt>
                <c:pt idx="1943">
                  <c:v>114.18834200000001</c:v>
                </c:pt>
                <c:pt idx="1944">
                  <c:v>114.204992</c:v>
                </c:pt>
                <c:pt idx="1945">
                  <c:v>114.22187599999999</c:v>
                </c:pt>
                <c:pt idx="1946">
                  <c:v>114.235142</c:v>
                </c:pt>
                <c:pt idx="1947">
                  <c:v>114.249506</c:v>
                </c:pt>
                <c:pt idx="1948">
                  <c:v>114.26226800000001</c:v>
                </c:pt>
                <c:pt idx="1949">
                  <c:v>114.271304</c:v>
                </c:pt>
                <c:pt idx="1950">
                  <c:v>114.283652</c:v>
                </c:pt>
                <c:pt idx="1951">
                  <c:v>114.30717799999999</c:v>
                </c:pt>
                <c:pt idx="1952">
                  <c:v>114.302102</c:v>
                </c:pt>
                <c:pt idx="1953">
                  <c:v>114.312956</c:v>
                </c:pt>
                <c:pt idx="1954">
                  <c:v>114.32836399999999</c:v>
                </c:pt>
                <c:pt idx="1955">
                  <c:v>114.345842</c:v>
                </c:pt>
                <c:pt idx="1956">
                  <c:v>114.355886</c:v>
                </c:pt>
                <c:pt idx="1957">
                  <c:v>114.3734</c:v>
                </c:pt>
                <c:pt idx="1958">
                  <c:v>114.39221000000001</c:v>
                </c:pt>
                <c:pt idx="1959">
                  <c:v>114.385316</c:v>
                </c:pt>
                <c:pt idx="1960">
                  <c:v>114.40466600000001</c:v>
                </c:pt>
                <c:pt idx="1961">
                  <c:v>114.40931</c:v>
                </c:pt>
                <c:pt idx="1962">
                  <c:v>114.42257600000001</c:v>
                </c:pt>
                <c:pt idx="1963">
                  <c:v>114.447254</c:v>
                </c:pt>
                <c:pt idx="1964">
                  <c:v>114.458324</c:v>
                </c:pt>
                <c:pt idx="1965">
                  <c:v>114.46799</c:v>
                </c:pt>
                <c:pt idx="1966">
                  <c:v>114.488744</c:v>
                </c:pt>
                <c:pt idx="1967">
                  <c:v>114.50123600000001</c:v>
                </c:pt>
                <c:pt idx="1968">
                  <c:v>114.50948</c:v>
                </c:pt>
                <c:pt idx="1969">
                  <c:v>114.52991</c:v>
                </c:pt>
                <c:pt idx="1970">
                  <c:v>114.53531</c:v>
                </c:pt>
                <c:pt idx="1971">
                  <c:v>114.542168</c:v>
                </c:pt>
                <c:pt idx="1972">
                  <c:v>114.552266</c:v>
                </c:pt>
                <c:pt idx="1973">
                  <c:v>114.570914</c:v>
                </c:pt>
                <c:pt idx="1974">
                  <c:v>114.57942799999999</c:v>
                </c:pt>
                <c:pt idx="1975">
                  <c:v>114.590048</c:v>
                </c:pt>
                <c:pt idx="1976">
                  <c:v>114.598922</c:v>
                </c:pt>
                <c:pt idx="1977">
                  <c:v>114.616688</c:v>
                </c:pt>
                <c:pt idx="1978">
                  <c:v>114.634202</c:v>
                </c:pt>
                <c:pt idx="1979">
                  <c:v>114.643022</c:v>
                </c:pt>
                <c:pt idx="1980">
                  <c:v>114.665576</c:v>
                </c:pt>
                <c:pt idx="1981">
                  <c:v>114.682316</c:v>
                </c:pt>
                <c:pt idx="1982">
                  <c:v>114.672596</c:v>
                </c:pt>
                <c:pt idx="1983">
                  <c:v>114.691568</c:v>
                </c:pt>
                <c:pt idx="1984">
                  <c:v>114.706022</c:v>
                </c:pt>
                <c:pt idx="1985">
                  <c:v>114.72126799999999</c:v>
                </c:pt>
                <c:pt idx="1986">
                  <c:v>114.72828800000001</c:v>
                </c:pt>
                <c:pt idx="1987">
                  <c:v>114.735434</c:v>
                </c:pt>
                <c:pt idx="1988">
                  <c:v>114.75809599999999</c:v>
                </c:pt>
                <c:pt idx="1989">
                  <c:v>114.776042</c:v>
                </c:pt>
                <c:pt idx="1990">
                  <c:v>114.77768</c:v>
                </c:pt>
                <c:pt idx="1991">
                  <c:v>114.78493400000001</c:v>
                </c:pt>
                <c:pt idx="1992">
                  <c:v>114.795284</c:v>
                </c:pt>
                <c:pt idx="1993">
                  <c:v>114.793448</c:v>
                </c:pt>
                <c:pt idx="1994">
                  <c:v>114.818738</c:v>
                </c:pt>
                <c:pt idx="1995">
                  <c:v>114.824264</c:v>
                </c:pt>
                <c:pt idx="1996">
                  <c:v>114.83666599999999</c:v>
                </c:pt>
                <c:pt idx="1997">
                  <c:v>114.83866399999999</c:v>
                </c:pt>
                <c:pt idx="1998">
                  <c:v>114.857996</c:v>
                </c:pt>
                <c:pt idx="1999">
                  <c:v>114.877184</c:v>
                </c:pt>
                <c:pt idx="2000">
                  <c:v>114.88031599999999</c:v>
                </c:pt>
                <c:pt idx="2001">
                  <c:v>114.892394</c:v>
                </c:pt>
                <c:pt idx="2002">
                  <c:v>114.90584</c:v>
                </c:pt>
                <c:pt idx="2003">
                  <c:v>114.924092</c:v>
                </c:pt>
                <c:pt idx="2004">
                  <c:v>114.934136</c:v>
                </c:pt>
                <c:pt idx="2005">
                  <c:v>114.94139</c:v>
                </c:pt>
                <c:pt idx="2006">
                  <c:v>114.95105599999999</c:v>
                </c:pt>
                <c:pt idx="2007">
                  <c:v>114.95724800000001</c:v>
                </c:pt>
                <c:pt idx="2008">
                  <c:v>114.976994</c:v>
                </c:pt>
                <c:pt idx="2009">
                  <c:v>114.98495</c:v>
                </c:pt>
                <c:pt idx="2010">
                  <c:v>115.000934</c:v>
                </c:pt>
                <c:pt idx="2011">
                  <c:v>115.00727000000001</c:v>
                </c:pt>
                <c:pt idx="2012">
                  <c:v>115.011212</c:v>
                </c:pt>
                <c:pt idx="2013">
                  <c:v>115.026674</c:v>
                </c:pt>
                <c:pt idx="2014">
                  <c:v>115.03835599999999</c:v>
                </c:pt>
                <c:pt idx="2015">
                  <c:v>115.042478</c:v>
                </c:pt>
                <c:pt idx="2016">
                  <c:v>115.06198999999999</c:v>
                </c:pt>
                <c:pt idx="2017">
                  <c:v>115.08292400000001</c:v>
                </c:pt>
                <c:pt idx="2018">
                  <c:v>115.095974</c:v>
                </c:pt>
                <c:pt idx="2019">
                  <c:v>115.09392200000001</c:v>
                </c:pt>
                <c:pt idx="2020">
                  <c:v>115.097954</c:v>
                </c:pt>
                <c:pt idx="2021">
                  <c:v>115.115882</c:v>
                </c:pt>
                <c:pt idx="2022">
                  <c:v>115.119176</c:v>
                </c:pt>
                <c:pt idx="2023">
                  <c:v>115.139912</c:v>
                </c:pt>
                <c:pt idx="2024">
                  <c:v>115.14138800000001</c:v>
                </c:pt>
                <c:pt idx="2025">
                  <c:v>115.146446</c:v>
                </c:pt>
                <c:pt idx="2026">
                  <c:v>115.18147399999999</c:v>
                </c:pt>
                <c:pt idx="2027">
                  <c:v>115.192688</c:v>
                </c:pt>
                <c:pt idx="2028">
                  <c:v>115.199186</c:v>
                </c:pt>
                <c:pt idx="2029">
                  <c:v>115.205972</c:v>
                </c:pt>
                <c:pt idx="2030">
                  <c:v>115.21877000000001</c:v>
                </c:pt>
                <c:pt idx="2031">
                  <c:v>115.23149600000001</c:v>
                </c:pt>
                <c:pt idx="2032">
                  <c:v>115.238192</c:v>
                </c:pt>
                <c:pt idx="2033">
                  <c:v>115.248758</c:v>
                </c:pt>
                <c:pt idx="2034">
                  <c:v>115.255742</c:v>
                </c:pt>
                <c:pt idx="2035">
                  <c:v>115.26179</c:v>
                </c:pt>
                <c:pt idx="2036">
                  <c:v>115.263284</c:v>
                </c:pt>
                <c:pt idx="2037">
                  <c:v>115.27160000000001</c:v>
                </c:pt>
                <c:pt idx="2038">
                  <c:v>115.278206</c:v>
                </c:pt>
                <c:pt idx="2039">
                  <c:v>115.298114</c:v>
                </c:pt>
                <c:pt idx="2040">
                  <c:v>115.306268</c:v>
                </c:pt>
                <c:pt idx="2041">
                  <c:v>115.324664</c:v>
                </c:pt>
                <c:pt idx="2042">
                  <c:v>115.33919</c:v>
                </c:pt>
                <c:pt idx="2043">
                  <c:v>115.336184</c:v>
                </c:pt>
                <c:pt idx="2044">
                  <c:v>115.341854</c:v>
                </c:pt>
                <c:pt idx="2045">
                  <c:v>115.357388</c:v>
                </c:pt>
                <c:pt idx="2046">
                  <c:v>115.375856</c:v>
                </c:pt>
                <c:pt idx="2047">
                  <c:v>115.370636</c:v>
                </c:pt>
                <c:pt idx="2048">
                  <c:v>115.385648</c:v>
                </c:pt>
                <c:pt idx="2049">
                  <c:v>115.399148</c:v>
                </c:pt>
                <c:pt idx="2050">
                  <c:v>115.409606</c:v>
                </c:pt>
                <c:pt idx="2051">
                  <c:v>115.41709400000001</c:v>
                </c:pt>
                <c:pt idx="2052">
                  <c:v>115.413422</c:v>
                </c:pt>
                <c:pt idx="2053">
                  <c:v>115.432502</c:v>
                </c:pt>
                <c:pt idx="2054">
                  <c:v>115.436426</c:v>
                </c:pt>
                <c:pt idx="2055">
                  <c:v>115.45219400000001</c:v>
                </c:pt>
                <c:pt idx="2056">
                  <c:v>115.445498</c:v>
                </c:pt>
                <c:pt idx="2057">
                  <c:v>115.46186</c:v>
                </c:pt>
                <c:pt idx="2058">
                  <c:v>115.482074</c:v>
                </c:pt>
                <c:pt idx="2059">
                  <c:v>115.482938</c:v>
                </c:pt>
                <c:pt idx="2060">
                  <c:v>115.48709599999999</c:v>
                </c:pt>
                <c:pt idx="2061">
                  <c:v>115.500092</c:v>
                </c:pt>
                <c:pt idx="2062">
                  <c:v>115.51875800000001</c:v>
                </c:pt>
                <c:pt idx="2063">
                  <c:v>115.523276</c:v>
                </c:pt>
                <c:pt idx="2064">
                  <c:v>115.53184400000001</c:v>
                </c:pt>
                <c:pt idx="2065">
                  <c:v>115.549556</c:v>
                </c:pt>
                <c:pt idx="2066">
                  <c:v>115.560626</c:v>
                </c:pt>
                <c:pt idx="2067">
                  <c:v>115.560248</c:v>
                </c:pt>
                <c:pt idx="2068">
                  <c:v>115.575656</c:v>
                </c:pt>
                <c:pt idx="2069">
                  <c:v>115.577348</c:v>
                </c:pt>
                <c:pt idx="2070">
                  <c:v>115.570796</c:v>
                </c:pt>
                <c:pt idx="2071">
                  <c:v>115.58750000000001</c:v>
                </c:pt>
                <c:pt idx="2072">
                  <c:v>115.60186400000001</c:v>
                </c:pt>
                <c:pt idx="2073">
                  <c:v>115.623914</c:v>
                </c:pt>
                <c:pt idx="2074">
                  <c:v>115.62683</c:v>
                </c:pt>
                <c:pt idx="2075">
                  <c:v>115.633742</c:v>
                </c:pt>
                <c:pt idx="2076">
                  <c:v>115.64769200000001</c:v>
                </c:pt>
                <c:pt idx="2077">
                  <c:v>115.65595399999999</c:v>
                </c:pt>
                <c:pt idx="2078">
                  <c:v>115.658402</c:v>
                </c:pt>
                <c:pt idx="2079">
                  <c:v>115.672568</c:v>
                </c:pt>
                <c:pt idx="2080">
                  <c:v>115.686824</c:v>
                </c:pt>
                <c:pt idx="2081">
                  <c:v>115.684682</c:v>
                </c:pt>
                <c:pt idx="2082">
                  <c:v>115.684844</c:v>
                </c:pt>
                <c:pt idx="2083">
                  <c:v>115.68983</c:v>
                </c:pt>
                <c:pt idx="2084">
                  <c:v>115.71461600000001</c:v>
                </c:pt>
                <c:pt idx="2085">
                  <c:v>115.717478</c:v>
                </c:pt>
                <c:pt idx="2086">
                  <c:v>115.732202</c:v>
                </c:pt>
                <c:pt idx="2087">
                  <c:v>115.73681000000001</c:v>
                </c:pt>
                <c:pt idx="2088">
                  <c:v>115.74971600000001</c:v>
                </c:pt>
                <c:pt idx="2089">
                  <c:v>115.753334</c:v>
                </c:pt>
                <c:pt idx="2090">
                  <c:v>115.75967</c:v>
                </c:pt>
                <c:pt idx="2091">
                  <c:v>115.761308</c:v>
                </c:pt>
                <c:pt idx="2092">
                  <c:v>115.77590600000001</c:v>
                </c:pt>
                <c:pt idx="2093">
                  <c:v>115.79244799999999</c:v>
                </c:pt>
                <c:pt idx="2094">
                  <c:v>115.804382</c:v>
                </c:pt>
                <c:pt idx="2095">
                  <c:v>115.804328</c:v>
                </c:pt>
                <c:pt idx="2096">
                  <c:v>115.799108</c:v>
                </c:pt>
                <c:pt idx="2097">
                  <c:v>115.815524</c:v>
                </c:pt>
                <c:pt idx="2098">
                  <c:v>115.82744</c:v>
                </c:pt>
                <c:pt idx="2099">
                  <c:v>115.836152</c:v>
                </c:pt>
                <c:pt idx="2100">
                  <c:v>115.83372199999999</c:v>
                </c:pt>
                <c:pt idx="2101">
                  <c:v>115.825208</c:v>
                </c:pt>
                <c:pt idx="2102">
                  <c:v>115.85111000000001</c:v>
                </c:pt>
                <c:pt idx="2103">
                  <c:v>115.858706</c:v>
                </c:pt>
                <c:pt idx="2104">
                  <c:v>115.863764</c:v>
                </c:pt>
                <c:pt idx="2105">
                  <c:v>115.87227799999999</c:v>
                </c:pt>
                <c:pt idx="2106">
                  <c:v>115.888856</c:v>
                </c:pt>
                <c:pt idx="2107">
                  <c:v>115.909916</c:v>
                </c:pt>
                <c:pt idx="2108">
                  <c:v>115.90984400000001</c:v>
                </c:pt>
                <c:pt idx="2109">
                  <c:v>115.903076</c:v>
                </c:pt>
                <c:pt idx="2110">
                  <c:v>115.90331</c:v>
                </c:pt>
                <c:pt idx="2111">
                  <c:v>115.91529800000001</c:v>
                </c:pt>
                <c:pt idx="2112">
                  <c:v>115.94321600000001</c:v>
                </c:pt>
                <c:pt idx="2113">
                  <c:v>115.93749200000001</c:v>
                </c:pt>
                <c:pt idx="2114">
                  <c:v>115.951334</c:v>
                </c:pt>
                <c:pt idx="2115">
                  <c:v>115.94395400000001</c:v>
                </c:pt>
                <c:pt idx="2116">
                  <c:v>115.952972</c:v>
                </c:pt>
                <c:pt idx="2117">
                  <c:v>115.974284</c:v>
                </c:pt>
                <c:pt idx="2118">
                  <c:v>115.98260000000001</c:v>
                </c:pt>
                <c:pt idx="2119">
                  <c:v>115.974518</c:v>
                </c:pt>
                <c:pt idx="2120">
                  <c:v>115.986992</c:v>
                </c:pt>
                <c:pt idx="2121">
                  <c:v>115.98197</c:v>
                </c:pt>
                <c:pt idx="2122">
                  <c:v>115.999304</c:v>
                </c:pt>
                <c:pt idx="2123">
                  <c:v>116.007116</c:v>
                </c:pt>
                <c:pt idx="2124">
                  <c:v>116.020922</c:v>
                </c:pt>
                <c:pt idx="2125">
                  <c:v>116.027528</c:v>
                </c:pt>
                <c:pt idx="2126">
                  <c:v>116.038202</c:v>
                </c:pt>
                <c:pt idx="2127">
                  <c:v>116.04695</c:v>
                </c:pt>
                <c:pt idx="2128">
                  <c:v>116.046194</c:v>
                </c:pt>
                <c:pt idx="2129">
                  <c:v>116.054546</c:v>
                </c:pt>
                <c:pt idx="2130">
                  <c:v>116.052728</c:v>
                </c:pt>
                <c:pt idx="2131">
                  <c:v>116.05933400000001</c:v>
                </c:pt>
                <c:pt idx="2132">
                  <c:v>116.068658</c:v>
                </c:pt>
                <c:pt idx="2133">
                  <c:v>116.071682</c:v>
                </c:pt>
                <c:pt idx="2134">
                  <c:v>116.080016</c:v>
                </c:pt>
                <c:pt idx="2135">
                  <c:v>116.084678</c:v>
                </c:pt>
                <c:pt idx="2136">
                  <c:v>116.096036</c:v>
                </c:pt>
                <c:pt idx="2137">
                  <c:v>116.103308</c:v>
                </c:pt>
                <c:pt idx="2138">
                  <c:v>116.116322</c:v>
                </c:pt>
                <c:pt idx="2139">
                  <c:v>116.12861599999999</c:v>
                </c:pt>
                <c:pt idx="2140">
                  <c:v>116.13635600000001</c:v>
                </c:pt>
                <c:pt idx="2141">
                  <c:v>116.135492</c:v>
                </c:pt>
                <c:pt idx="2142">
                  <c:v>116.14463600000001</c:v>
                </c:pt>
                <c:pt idx="2143">
                  <c:v>116.15567</c:v>
                </c:pt>
                <c:pt idx="2144">
                  <c:v>116.160224</c:v>
                </c:pt>
                <c:pt idx="2145">
                  <c:v>116.16701</c:v>
                </c:pt>
                <c:pt idx="2146">
                  <c:v>116.162762</c:v>
                </c:pt>
                <c:pt idx="2147">
                  <c:v>116.158874</c:v>
                </c:pt>
                <c:pt idx="2148">
                  <c:v>116.160314</c:v>
                </c:pt>
                <c:pt idx="2149">
                  <c:v>116.18218400000001</c:v>
                </c:pt>
                <c:pt idx="2150">
                  <c:v>116.190698</c:v>
                </c:pt>
                <c:pt idx="2151">
                  <c:v>116.199878</c:v>
                </c:pt>
                <c:pt idx="2152">
                  <c:v>116.21109199999999</c:v>
                </c:pt>
                <c:pt idx="2153">
                  <c:v>116.200166</c:v>
                </c:pt>
                <c:pt idx="2154">
                  <c:v>116.202074</c:v>
                </c:pt>
                <c:pt idx="2155">
                  <c:v>116.209778</c:v>
                </c:pt>
                <c:pt idx="2156">
                  <c:v>116.23627399999999</c:v>
                </c:pt>
                <c:pt idx="2157">
                  <c:v>116.24800999999999</c:v>
                </c:pt>
                <c:pt idx="2158">
                  <c:v>116.245778</c:v>
                </c:pt>
                <c:pt idx="2159">
                  <c:v>116.234168</c:v>
                </c:pt>
                <c:pt idx="2160">
                  <c:v>116.25044</c:v>
                </c:pt>
                <c:pt idx="2161">
                  <c:v>116.26221200000001</c:v>
                </c:pt>
                <c:pt idx="2162">
                  <c:v>116.273768</c:v>
                </c:pt>
                <c:pt idx="2163">
                  <c:v>116.27065399999999</c:v>
                </c:pt>
                <c:pt idx="2164">
                  <c:v>116.27609</c:v>
                </c:pt>
                <c:pt idx="2165">
                  <c:v>116.290796</c:v>
                </c:pt>
                <c:pt idx="2166">
                  <c:v>116.291948</c:v>
                </c:pt>
                <c:pt idx="2167">
                  <c:v>116.302982</c:v>
                </c:pt>
                <c:pt idx="2168">
                  <c:v>116.288888</c:v>
                </c:pt>
                <c:pt idx="2169">
                  <c:v>116.304062</c:v>
                </c:pt>
                <c:pt idx="2170">
                  <c:v>116.324798</c:v>
                </c:pt>
                <c:pt idx="2171">
                  <c:v>116.320712</c:v>
                </c:pt>
                <c:pt idx="2172">
                  <c:v>116.32749800000001</c:v>
                </c:pt>
                <c:pt idx="2173">
                  <c:v>116.316356</c:v>
                </c:pt>
                <c:pt idx="2174">
                  <c:v>116.32294400000001</c:v>
                </c:pt>
                <c:pt idx="2175">
                  <c:v>116.344598</c:v>
                </c:pt>
                <c:pt idx="2176">
                  <c:v>116.34332000000001</c:v>
                </c:pt>
                <c:pt idx="2177">
                  <c:v>116.352536</c:v>
                </c:pt>
                <c:pt idx="2178">
                  <c:v>116.36286800000001</c:v>
                </c:pt>
                <c:pt idx="2179">
                  <c:v>116.364074</c:v>
                </c:pt>
                <c:pt idx="2180">
                  <c:v>116.36717</c:v>
                </c:pt>
                <c:pt idx="2181">
                  <c:v>116.37294799999999</c:v>
                </c:pt>
                <c:pt idx="2182">
                  <c:v>116.37392</c:v>
                </c:pt>
                <c:pt idx="2183">
                  <c:v>116.39021</c:v>
                </c:pt>
                <c:pt idx="2184">
                  <c:v>116.40631999999999</c:v>
                </c:pt>
                <c:pt idx="2185">
                  <c:v>116.400632</c:v>
                </c:pt>
                <c:pt idx="2186">
                  <c:v>116.39713999999999</c:v>
                </c:pt>
                <c:pt idx="2187">
                  <c:v>116.41706600000001</c:v>
                </c:pt>
                <c:pt idx="2188">
                  <c:v>116.41814599999999</c:v>
                </c:pt>
                <c:pt idx="2189">
                  <c:v>116.41751600000001</c:v>
                </c:pt>
                <c:pt idx="2190">
                  <c:v>116.42622799999999</c:v>
                </c:pt>
                <c:pt idx="2191">
                  <c:v>116.425922</c:v>
                </c:pt>
                <c:pt idx="2192">
                  <c:v>116.444444</c:v>
                </c:pt>
                <c:pt idx="2193">
                  <c:v>116.453138</c:v>
                </c:pt>
                <c:pt idx="2194">
                  <c:v>116.44314799999999</c:v>
                </c:pt>
                <c:pt idx="2195">
                  <c:v>116.449034</c:v>
                </c:pt>
                <c:pt idx="2196">
                  <c:v>116.44043000000001</c:v>
                </c:pt>
                <c:pt idx="2197">
                  <c:v>116.455118</c:v>
                </c:pt>
                <c:pt idx="2198">
                  <c:v>116.46834800000001</c:v>
                </c:pt>
                <c:pt idx="2199">
                  <c:v>116.475008</c:v>
                </c:pt>
                <c:pt idx="2200">
                  <c:v>116.468114</c:v>
                </c:pt>
                <c:pt idx="2201">
                  <c:v>116.488364</c:v>
                </c:pt>
                <c:pt idx="2202">
                  <c:v>116.49460999999999</c:v>
                </c:pt>
                <c:pt idx="2203">
                  <c:v>116.488778</c:v>
                </c:pt>
                <c:pt idx="2204">
                  <c:v>116.483036</c:v>
                </c:pt>
                <c:pt idx="2205">
                  <c:v>116.478734</c:v>
                </c:pt>
                <c:pt idx="2206">
                  <c:v>116.492198</c:v>
                </c:pt>
                <c:pt idx="2207">
                  <c:v>116.510378</c:v>
                </c:pt>
                <c:pt idx="2208">
                  <c:v>116.50899200000001</c:v>
                </c:pt>
                <c:pt idx="2209">
                  <c:v>116.515184</c:v>
                </c:pt>
                <c:pt idx="2210">
                  <c:v>116.530142</c:v>
                </c:pt>
                <c:pt idx="2211">
                  <c:v>116.53890800000001</c:v>
                </c:pt>
                <c:pt idx="2212">
                  <c:v>116.53134799999999</c:v>
                </c:pt>
                <c:pt idx="2213">
                  <c:v>116.530772</c:v>
                </c:pt>
                <c:pt idx="2214">
                  <c:v>116.539574</c:v>
                </c:pt>
                <c:pt idx="2215">
                  <c:v>116.53998799999999</c:v>
                </c:pt>
                <c:pt idx="2216">
                  <c:v>116.54501</c:v>
                </c:pt>
                <c:pt idx="2217">
                  <c:v>116.552948</c:v>
                </c:pt>
                <c:pt idx="2218">
                  <c:v>116.553776</c:v>
                </c:pt>
                <c:pt idx="2219">
                  <c:v>116.567384</c:v>
                </c:pt>
                <c:pt idx="2220">
                  <c:v>116.56882400000001</c:v>
                </c:pt>
                <c:pt idx="2221">
                  <c:v>116.577518</c:v>
                </c:pt>
                <c:pt idx="2222">
                  <c:v>116.56855400000001</c:v>
                </c:pt>
                <c:pt idx="2223">
                  <c:v>116.55607999999999</c:v>
                </c:pt>
                <c:pt idx="2224">
                  <c:v>116.58201800000001</c:v>
                </c:pt>
                <c:pt idx="2225">
                  <c:v>116.60273599999999</c:v>
                </c:pt>
                <c:pt idx="2226">
                  <c:v>116.60181799999999</c:v>
                </c:pt>
                <c:pt idx="2227">
                  <c:v>116.608676</c:v>
                </c:pt>
                <c:pt idx="2228">
                  <c:v>116.614886</c:v>
                </c:pt>
                <c:pt idx="2229">
                  <c:v>116.60558</c:v>
                </c:pt>
                <c:pt idx="2230">
                  <c:v>116.60455399999999</c:v>
                </c:pt>
                <c:pt idx="2231">
                  <c:v>116.60973799999999</c:v>
                </c:pt>
                <c:pt idx="2232">
                  <c:v>116.607686</c:v>
                </c:pt>
                <c:pt idx="2233">
                  <c:v>116.62991599999999</c:v>
                </c:pt>
                <c:pt idx="2234">
                  <c:v>116.62838600000001</c:v>
                </c:pt>
                <c:pt idx="2235">
                  <c:v>116.63446999999999</c:v>
                </c:pt>
                <c:pt idx="2236">
                  <c:v>116.629232</c:v>
                </c:pt>
                <c:pt idx="2237">
                  <c:v>116.63798</c:v>
                </c:pt>
                <c:pt idx="2238">
                  <c:v>116.645882</c:v>
                </c:pt>
                <c:pt idx="2239">
                  <c:v>116.637944</c:v>
                </c:pt>
                <c:pt idx="2240">
                  <c:v>116.65776200000001</c:v>
                </c:pt>
                <c:pt idx="2241">
                  <c:v>116.65893199999999</c:v>
                </c:pt>
                <c:pt idx="2242">
                  <c:v>116.65875200000001</c:v>
                </c:pt>
                <c:pt idx="2243">
                  <c:v>116.657258</c:v>
                </c:pt>
                <c:pt idx="2244">
                  <c:v>116.663072</c:v>
                </c:pt>
                <c:pt idx="2245">
                  <c:v>116.66483599999999</c:v>
                </c:pt>
                <c:pt idx="2246">
                  <c:v>116.67592399999999</c:v>
                </c:pt>
                <c:pt idx="2247">
                  <c:v>116.682062</c:v>
                </c:pt>
                <c:pt idx="2248">
                  <c:v>116.68231400000001</c:v>
                </c:pt>
                <c:pt idx="2249">
                  <c:v>116.66705</c:v>
                </c:pt>
                <c:pt idx="2250">
                  <c:v>116.68020799999999</c:v>
                </c:pt>
                <c:pt idx="2251">
                  <c:v>116.683412</c:v>
                </c:pt>
                <c:pt idx="2252">
                  <c:v>116.694104</c:v>
                </c:pt>
                <c:pt idx="2253">
                  <c:v>116.70193399999999</c:v>
                </c:pt>
                <c:pt idx="2254">
                  <c:v>116.707874</c:v>
                </c:pt>
                <c:pt idx="2255">
                  <c:v>116.700962</c:v>
                </c:pt>
                <c:pt idx="2256">
                  <c:v>116.71050200000001</c:v>
                </c:pt>
                <c:pt idx="2257">
                  <c:v>116.708144</c:v>
                </c:pt>
                <c:pt idx="2258">
                  <c:v>116.704508</c:v>
                </c:pt>
                <c:pt idx="2259">
                  <c:v>116.72157199999999</c:v>
                </c:pt>
                <c:pt idx="2260">
                  <c:v>116.71876399999999</c:v>
                </c:pt>
                <c:pt idx="2261">
                  <c:v>116.72475799999999</c:v>
                </c:pt>
                <c:pt idx="2262">
                  <c:v>116.722922</c:v>
                </c:pt>
                <c:pt idx="2263">
                  <c:v>116.727458</c:v>
                </c:pt>
                <c:pt idx="2264">
                  <c:v>116.75085799999999</c:v>
                </c:pt>
                <c:pt idx="2265">
                  <c:v>116.740994</c:v>
                </c:pt>
                <c:pt idx="2266">
                  <c:v>116.754098</c:v>
                </c:pt>
                <c:pt idx="2267">
                  <c:v>116.759516</c:v>
                </c:pt>
                <c:pt idx="2268">
                  <c:v>116.745278</c:v>
                </c:pt>
                <c:pt idx="2269">
                  <c:v>116.757068</c:v>
                </c:pt>
                <c:pt idx="2270">
                  <c:v>116.75948</c:v>
                </c:pt>
                <c:pt idx="2271">
                  <c:v>116.748698</c:v>
                </c:pt>
                <c:pt idx="2272">
                  <c:v>116.75282</c:v>
                </c:pt>
                <c:pt idx="2273">
                  <c:v>116.77650800000001</c:v>
                </c:pt>
                <c:pt idx="2274">
                  <c:v>116.78054</c:v>
                </c:pt>
                <c:pt idx="2275">
                  <c:v>116.769164</c:v>
                </c:pt>
                <c:pt idx="2276">
                  <c:v>116.78115200000001</c:v>
                </c:pt>
                <c:pt idx="2277">
                  <c:v>116.783348</c:v>
                </c:pt>
                <c:pt idx="2278">
                  <c:v>116.792006</c:v>
                </c:pt>
                <c:pt idx="2279">
                  <c:v>116.802554</c:v>
                </c:pt>
                <c:pt idx="2280">
                  <c:v>116.79814399999999</c:v>
                </c:pt>
                <c:pt idx="2281">
                  <c:v>116.796272</c:v>
                </c:pt>
                <c:pt idx="2282">
                  <c:v>116.796344</c:v>
                </c:pt>
                <c:pt idx="2283">
                  <c:v>116.80970000000001</c:v>
                </c:pt>
                <c:pt idx="2284">
                  <c:v>116.81519</c:v>
                </c:pt>
                <c:pt idx="2285">
                  <c:v>116.81141</c:v>
                </c:pt>
                <c:pt idx="2286">
                  <c:v>116.795264</c:v>
                </c:pt>
                <c:pt idx="2287">
                  <c:v>116.809538</c:v>
                </c:pt>
                <c:pt idx="2288">
                  <c:v>116.819276</c:v>
                </c:pt>
                <c:pt idx="2289">
                  <c:v>116.8304</c:v>
                </c:pt>
                <c:pt idx="2290">
                  <c:v>116.817908</c:v>
                </c:pt>
                <c:pt idx="2291">
                  <c:v>116.837492</c:v>
                </c:pt>
                <c:pt idx="2292">
                  <c:v>116.83914799999999</c:v>
                </c:pt>
                <c:pt idx="2293">
                  <c:v>116.837132</c:v>
                </c:pt>
                <c:pt idx="2294">
                  <c:v>116.83196599999999</c:v>
                </c:pt>
                <c:pt idx="2295">
                  <c:v>116.833352</c:v>
                </c:pt>
                <c:pt idx="2296">
                  <c:v>116.84134400000001</c:v>
                </c:pt>
                <c:pt idx="2297">
                  <c:v>116.836754</c:v>
                </c:pt>
                <c:pt idx="2298">
                  <c:v>116.83815800000001</c:v>
                </c:pt>
                <c:pt idx="2299">
                  <c:v>116.84894</c:v>
                </c:pt>
                <c:pt idx="2300">
                  <c:v>116.859758</c:v>
                </c:pt>
                <c:pt idx="2301">
                  <c:v>116.861558</c:v>
                </c:pt>
                <c:pt idx="2302">
                  <c:v>116.869424</c:v>
                </c:pt>
                <c:pt idx="2303">
                  <c:v>116.85779599999999</c:v>
                </c:pt>
                <c:pt idx="2304">
                  <c:v>116.85758</c:v>
                </c:pt>
                <c:pt idx="2305">
                  <c:v>116.859416</c:v>
                </c:pt>
                <c:pt idx="2306">
                  <c:v>116.866454</c:v>
                </c:pt>
                <c:pt idx="2307">
                  <c:v>116.871224</c:v>
                </c:pt>
                <c:pt idx="2308">
                  <c:v>116.869676</c:v>
                </c:pt>
                <c:pt idx="2309">
                  <c:v>116.866868</c:v>
                </c:pt>
                <c:pt idx="2310">
                  <c:v>116.88539</c:v>
                </c:pt>
                <c:pt idx="2311">
                  <c:v>116.88445400000001</c:v>
                </c:pt>
                <c:pt idx="2312">
                  <c:v>116.874968</c:v>
                </c:pt>
                <c:pt idx="2313">
                  <c:v>116.876768</c:v>
                </c:pt>
                <c:pt idx="2314">
                  <c:v>116.882114</c:v>
                </c:pt>
                <c:pt idx="2315">
                  <c:v>116.88674</c:v>
                </c:pt>
                <c:pt idx="2316">
                  <c:v>116.883608</c:v>
                </c:pt>
                <c:pt idx="2317">
                  <c:v>116.872916</c:v>
                </c:pt>
                <c:pt idx="2318">
                  <c:v>116.90616199999999</c:v>
                </c:pt>
                <c:pt idx="2319">
                  <c:v>116.91381199999999</c:v>
                </c:pt>
                <c:pt idx="2320">
                  <c:v>116.899466</c:v>
                </c:pt>
                <c:pt idx="2321">
                  <c:v>116.894282</c:v>
                </c:pt>
                <c:pt idx="2322">
                  <c:v>116.89187</c:v>
                </c:pt>
                <c:pt idx="2323">
                  <c:v>116.902958</c:v>
                </c:pt>
                <c:pt idx="2324">
                  <c:v>116.904956</c:v>
                </c:pt>
                <c:pt idx="2325">
                  <c:v>116.89617200000001</c:v>
                </c:pt>
                <c:pt idx="2326">
                  <c:v>116.90454200000001</c:v>
                </c:pt>
                <c:pt idx="2327">
                  <c:v>116.919302</c:v>
                </c:pt>
                <c:pt idx="2328">
                  <c:v>116.90326399999999</c:v>
                </c:pt>
                <c:pt idx="2329">
                  <c:v>116.912876</c:v>
                </c:pt>
                <c:pt idx="2330">
                  <c:v>116.922146</c:v>
                </c:pt>
                <c:pt idx="2331">
                  <c:v>116.920112</c:v>
                </c:pt>
                <c:pt idx="2332">
                  <c:v>116.935286</c:v>
                </c:pt>
                <c:pt idx="2333">
                  <c:v>116.922956</c:v>
                </c:pt>
                <c:pt idx="2334">
                  <c:v>116.92855400000001</c:v>
                </c:pt>
                <c:pt idx="2335">
                  <c:v>116.93436800000001</c:v>
                </c:pt>
                <c:pt idx="2336">
                  <c:v>116.945672</c:v>
                </c:pt>
                <c:pt idx="2337">
                  <c:v>116.93921</c:v>
                </c:pt>
                <c:pt idx="2338">
                  <c:v>116.942864</c:v>
                </c:pt>
                <c:pt idx="2339">
                  <c:v>116.935412</c:v>
                </c:pt>
                <c:pt idx="2340">
                  <c:v>116.933108</c:v>
                </c:pt>
                <c:pt idx="2341">
                  <c:v>116.951774</c:v>
                </c:pt>
                <c:pt idx="2342">
                  <c:v>116.948066</c:v>
                </c:pt>
                <c:pt idx="2343">
                  <c:v>116.9366</c:v>
                </c:pt>
                <c:pt idx="2344">
                  <c:v>116.93890399999999</c:v>
                </c:pt>
                <c:pt idx="2345">
                  <c:v>116.935412</c:v>
                </c:pt>
                <c:pt idx="2346">
                  <c:v>116.950532</c:v>
                </c:pt>
                <c:pt idx="2347">
                  <c:v>116.95719200000001</c:v>
                </c:pt>
                <c:pt idx="2348">
                  <c:v>116.96091800000001</c:v>
                </c:pt>
                <c:pt idx="2349">
                  <c:v>116.94083000000001</c:v>
                </c:pt>
                <c:pt idx="2350">
                  <c:v>116.938886</c:v>
                </c:pt>
                <c:pt idx="2351">
                  <c:v>116.952944</c:v>
                </c:pt>
                <c:pt idx="2352">
                  <c:v>116.959928</c:v>
                </c:pt>
                <c:pt idx="2353">
                  <c:v>116.954258</c:v>
                </c:pt>
                <c:pt idx="2354">
                  <c:v>116.961476</c:v>
                </c:pt>
                <c:pt idx="2355">
                  <c:v>116.970062</c:v>
                </c:pt>
                <c:pt idx="2356">
                  <c:v>116.974436</c:v>
                </c:pt>
                <c:pt idx="2357">
                  <c:v>116.970584</c:v>
                </c:pt>
                <c:pt idx="2358">
                  <c:v>116.96899999999999</c:v>
                </c:pt>
                <c:pt idx="2359">
                  <c:v>116.96792000000001</c:v>
                </c:pt>
                <c:pt idx="2360">
                  <c:v>116.98392200000001</c:v>
                </c:pt>
                <c:pt idx="2361">
                  <c:v>116.970314</c:v>
                </c:pt>
                <c:pt idx="2362">
                  <c:v>116.973086</c:v>
                </c:pt>
                <c:pt idx="2363">
                  <c:v>116.976254</c:v>
                </c:pt>
                <c:pt idx="2364">
                  <c:v>116.96574200000001</c:v>
                </c:pt>
                <c:pt idx="2365">
                  <c:v>116.96417599999999</c:v>
                </c:pt>
                <c:pt idx="2366">
                  <c:v>116.958218</c:v>
                </c:pt>
                <c:pt idx="2367">
                  <c:v>116.967128</c:v>
                </c:pt>
                <c:pt idx="2368">
                  <c:v>116.977892</c:v>
                </c:pt>
                <c:pt idx="2369">
                  <c:v>116.984966</c:v>
                </c:pt>
                <c:pt idx="2370">
                  <c:v>116.978216</c:v>
                </c:pt>
                <c:pt idx="2371">
                  <c:v>116.973518</c:v>
                </c:pt>
                <c:pt idx="2372">
                  <c:v>116.984354</c:v>
                </c:pt>
                <c:pt idx="2373">
                  <c:v>116.994344</c:v>
                </c:pt>
                <c:pt idx="2374">
                  <c:v>116.98437199999999</c:v>
                </c:pt>
                <c:pt idx="2375">
                  <c:v>116.97600199999999</c:v>
                </c:pt>
                <c:pt idx="2376">
                  <c:v>116.973842</c:v>
                </c:pt>
                <c:pt idx="2377">
                  <c:v>116.978954</c:v>
                </c:pt>
                <c:pt idx="2378">
                  <c:v>116.97989</c:v>
                </c:pt>
                <c:pt idx="2379">
                  <c:v>116.986802</c:v>
                </c:pt>
                <c:pt idx="2380">
                  <c:v>116.97819800000001</c:v>
                </c:pt>
                <c:pt idx="2381">
                  <c:v>116.98665800000001</c:v>
                </c:pt>
                <c:pt idx="2382">
                  <c:v>116.99045599999999</c:v>
                </c:pt>
                <c:pt idx="2383">
                  <c:v>116.99628800000001</c:v>
                </c:pt>
                <c:pt idx="2384">
                  <c:v>116.98708999999999</c:v>
                </c:pt>
                <c:pt idx="2385">
                  <c:v>116.982266</c:v>
                </c:pt>
                <c:pt idx="2386">
                  <c:v>116.993984</c:v>
                </c:pt>
                <c:pt idx="2387">
                  <c:v>117.003146</c:v>
                </c:pt>
                <c:pt idx="2388">
                  <c:v>116.99974400000001</c:v>
                </c:pt>
                <c:pt idx="2389">
                  <c:v>116.989088</c:v>
                </c:pt>
                <c:pt idx="2390">
                  <c:v>116.995712</c:v>
                </c:pt>
                <c:pt idx="2391">
                  <c:v>117.00064399999999</c:v>
                </c:pt>
                <c:pt idx="2392">
                  <c:v>117.000302</c:v>
                </c:pt>
                <c:pt idx="2393">
                  <c:v>116.992058</c:v>
                </c:pt>
                <c:pt idx="2394">
                  <c:v>116.996234</c:v>
                </c:pt>
                <c:pt idx="2395">
                  <c:v>117.003992</c:v>
                </c:pt>
                <c:pt idx="2396">
                  <c:v>117.00120200000001</c:v>
                </c:pt>
                <c:pt idx="2397">
                  <c:v>116.998574</c:v>
                </c:pt>
                <c:pt idx="2398">
                  <c:v>117.004586</c:v>
                </c:pt>
                <c:pt idx="2399">
                  <c:v>117.001994</c:v>
                </c:pt>
                <c:pt idx="2400">
                  <c:v>116.99157200000001</c:v>
                </c:pt>
                <c:pt idx="2401">
                  <c:v>116.99718799999999</c:v>
                </c:pt>
                <c:pt idx="2402">
                  <c:v>116.9888</c:v>
                </c:pt>
                <c:pt idx="2403">
                  <c:v>116.99969</c:v>
                </c:pt>
                <c:pt idx="2404">
                  <c:v>117.00975200000001</c:v>
                </c:pt>
                <c:pt idx="2405">
                  <c:v>117.005216</c:v>
                </c:pt>
                <c:pt idx="2406">
                  <c:v>116.996612</c:v>
                </c:pt>
                <c:pt idx="2407">
                  <c:v>116.99875400000001</c:v>
                </c:pt>
                <c:pt idx="2408">
                  <c:v>116.996666</c:v>
                </c:pt>
                <c:pt idx="2409">
                  <c:v>116.998214</c:v>
                </c:pt>
                <c:pt idx="2410">
                  <c:v>117.00829400000001</c:v>
                </c:pt>
                <c:pt idx="2411">
                  <c:v>117.002318</c:v>
                </c:pt>
                <c:pt idx="2412">
                  <c:v>116.98997</c:v>
                </c:pt>
                <c:pt idx="2413">
                  <c:v>116.998502</c:v>
                </c:pt>
                <c:pt idx="2414">
                  <c:v>117.01751</c:v>
                </c:pt>
                <c:pt idx="2415">
                  <c:v>117.00402800000001</c:v>
                </c:pt>
                <c:pt idx="2416">
                  <c:v>117.013154</c:v>
                </c:pt>
                <c:pt idx="2417">
                  <c:v>117.01821200000001</c:v>
                </c:pt>
                <c:pt idx="2418">
                  <c:v>117.007628</c:v>
                </c:pt>
                <c:pt idx="2419">
                  <c:v>116.99717</c:v>
                </c:pt>
                <c:pt idx="2420">
                  <c:v>116.99065400000001</c:v>
                </c:pt>
                <c:pt idx="2421">
                  <c:v>116.986676</c:v>
                </c:pt>
                <c:pt idx="2422">
                  <c:v>117.006944</c:v>
                </c:pt>
                <c:pt idx="2423">
                  <c:v>117.01828399999999</c:v>
                </c:pt>
                <c:pt idx="2424">
                  <c:v>117.00402800000001</c:v>
                </c:pt>
                <c:pt idx="2425">
                  <c:v>117.009806</c:v>
                </c:pt>
                <c:pt idx="2426">
                  <c:v>117.003974</c:v>
                </c:pt>
                <c:pt idx="2427">
                  <c:v>116.99684600000001</c:v>
                </c:pt>
                <c:pt idx="2428">
                  <c:v>116.997782</c:v>
                </c:pt>
                <c:pt idx="2429">
                  <c:v>117.00257000000001</c:v>
                </c:pt>
                <c:pt idx="2430">
                  <c:v>117.00429800000001</c:v>
                </c:pt>
                <c:pt idx="2431">
                  <c:v>117.00824</c:v>
                </c:pt>
                <c:pt idx="2432">
                  <c:v>116.99918599999999</c:v>
                </c:pt>
                <c:pt idx="2433">
                  <c:v>117.00537799999999</c:v>
                </c:pt>
                <c:pt idx="2434">
                  <c:v>117.001994</c:v>
                </c:pt>
                <c:pt idx="2435">
                  <c:v>116.99911400000001</c:v>
                </c:pt>
                <c:pt idx="2436">
                  <c:v>117.008348</c:v>
                </c:pt>
                <c:pt idx="2437">
                  <c:v>117.01146199999999</c:v>
                </c:pt>
                <c:pt idx="2438">
                  <c:v>117.006908</c:v>
                </c:pt>
                <c:pt idx="2439">
                  <c:v>116.99828599999999</c:v>
                </c:pt>
                <c:pt idx="2440">
                  <c:v>116.999942</c:v>
                </c:pt>
                <c:pt idx="2441">
                  <c:v>117.010526</c:v>
                </c:pt>
                <c:pt idx="2442">
                  <c:v>117.00082399999999</c:v>
                </c:pt>
                <c:pt idx="2443">
                  <c:v>116.979782</c:v>
                </c:pt>
                <c:pt idx="2444">
                  <c:v>116.99339000000001</c:v>
                </c:pt>
                <c:pt idx="2445">
                  <c:v>116.99765600000001</c:v>
                </c:pt>
                <c:pt idx="2446">
                  <c:v>116.995586</c:v>
                </c:pt>
                <c:pt idx="2447">
                  <c:v>116.993336</c:v>
                </c:pt>
                <c:pt idx="2448">
                  <c:v>116.975894</c:v>
                </c:pt>
                <c:pt idx="2449">
                  <c:v>116.981132</c:v>
                </c:pt>
                <c:pt idx="2450">
                  <c:v>116.97709999999999</c:v>
                </c:pt>
                <c:pt idx="2451">
                  <c:v>116.97161</c:v>
                </c:pt>
                <c:pt idx="2452">
                  <c:v>116.984858</c:v>
                </c:pt>
                <c:pt idx="2453">
                  <c:v>116.98683800000001</c:v>
                </c:pt>
                <c:pt idx="2454">
                  <c:v>116.99319199999999</c:v>
                </c:pt>
                <c:pt idx="2455">
                  <c:v>116.9915</c:v>
                </c:pt>
                <c:pt idx="2456">
                  <c:v>116.989034</c:v>
                </c:pt>
                <c:pt idx="2457">
                  <c:v>116.99825</c:v>
                </c:pt>
                <c:pt idx="2458">
                  <c:v>117.003758</c:v>
                </c:pt>
                <c:pt idx="2459">
                  <c:v>116.98836799999999</c:v>
                </c:pt>
                <c:pt idx="2460">
                  <c:v>116.98419199999999</c:v>
                </c:pt>
                <c:pt idx="2461">
                  <c:v>116.976758</c:v>
                </c:pt>
                <c:pt idx="2462">
                  <c:v>116.96628200000001</c:v>
                </c:pt>
                <c:pt idx="2463">
                  <c:v>116.976866</c:v>
                </c:pt>
                <c:pt idx="2464">
                  <c:v>116.975534</c:v>
                </c:pt>
                <c:pt idx="2465">
                  <c:v>116.97501200000001</c:v>
                </c:pt>
                <c:pt idx="2466">
                  <c:v>116.97692000000001</c:v>
                </c:pt>
                <c:pt idx="2467">
                  <c:v>116.98529000000001</c:v>
                </c:pt>
                <c:pt idx="2468">
                  <c:v>116.976758</c:v>
                </c:pt>
                <c:pt idx="2469">
                  <c:v>116.973608</c:v>
                </c:pt>
                <c:pt idx="2470">
                  <c:v>116.971808</c:v>
                </c:pt>
                <c:pt idx="2471">
                  <c:v>116.978774</c:v>
                </c:pt>
                <c:pt idx="2472">
                  <c:v>116.966318</c:v>
                </c:pt>
                <c:pt idx="2473">
                  <c:v>116.97072799999999</c:v>
                </c:pt>
                <c:pt idx="2474">
                  <c:v>116.970494</c:v>
                </c:pt>
                <c:pt idx="2475">
                  <c:v>116.95577</c:v>
                </c:pt>
                <c:pt idx="2476">
                  <c:v>116.969936</c:v>
                </c:pt>
                <c:pt idx="2477">
                  <c:v>116.96527399999999</c:v>
                </c:pt>
                <c:pt idx="2478">
                  <c:v>116.965688</c:v>
                </c:pt>
                <c:pt idx="2479">
                  <c:v>116.96899999999999</c:v>
                </c:pt>
                <c:pt idx="2480">
                  <c:v>116.965238</c:v>
                </c:pt>
                <c:pt idx="2481">
                  <c:v>116.968118</c:v>
                </c:pt>
                <c:pt idx="2482">
                  <c:v>116.97256400000001</c:v>
                </c:pt>
                <c:pt idx="2483">
                  <c:v>116.95811</c:v>
                </c:pt>
                <c:pt idx="2484">
                  <c:v>116.943764</c:v>
                </c:pt>
                <c:pt idx="2485">
                  <c:v>116.96423</c:v>
                </c:pt>
                <c:pt idx="2486">
                  <c:v>116.956868</c:v>
                </c:pt>
                <c:pt idx="2487">
                  <c:v>116.941676</c:v>
                </c:pt>
                <c:pt idx="2488">
                  <c:v>116.935934</c:v>
                </c:pt>
                <c:pt idx="2489">
                  <c:v>116.93780599999999</c:v>
                </c:pt>
                <c:pt idx="2490">
                  <c:v>116.959568</c:v>
                </c:pt>
                <c:pt idx="2491">
                  <c:v>116.950892</c:v>
                </c:pt>
                <c:pt idx="2492">
                  <c:v>116.930066</c:v>
                </c:pt>
                <c:pt idx="2493">
                  <c:v>116.92471999999999</c:v>
                </c:pt>
                <c:pt idx="2494">
                  <c:v>116.93948</c:v>
                </c:pt>
                <c:pt idx="2495">
                  <c:v>116.948408</c:v>
                </c:pt>
                <c:pt idx="2496">
                  <c:v>116.94909199999999</c:v>
                </c:pt>
                <c:pt idx="2497">
                  <c:v>116.930426</c:v>
                </c:pt>
                <c:pt idx="2498">
                  <c:v>116.93019200000001</c:v>
                </c:pt>
                <c:pt idx="2499">
                  <c:v>116.936168</c:v>
                </c:pt>
                <c:pt idx="2500">
                  <c:v>116.93064200000001</c:v>
                </c:pt>
                <c:pt idx="2501">
                  <c:v>116.924018</c:v>
                </c:pt>
                <c:pt idx="2502">
                  <c:v>116.933972</c:v>
                </c:pt>
                <c:pt idx="2503">
                  <c:v>116.9303</c:v>
                </c:pt>
                <c:pt idx="2504">
                  <c:v>116.91896</c:v>
                </c:pt>
                <c:pt idx="2505">
                  <c:v>116.916782</c:v>
                </c:pt>
                <c:pt idx="2506">
                  <c:v>116.91390199999999</c:v>
                </c:pt>
                <c:pt idx="2507">
                  <c:v>116.92373000000001</c:v>
                </c:pt>
                <c:pt idx="2508">
                  <c:v>116.91600800000001</c:v>
                </c:pt>
                <c:pt idx="2509">
                  <c:v>116.935394</c:v>
                </c:pt>
                <c:pt idx="2510">
                  <c:v>116.93753599999999</c:v>
                </c:pt>
                <c:pt idx="2511">
                  <c:v>116.916836</c:v>
                </c:pt>
                <c:pt idx="2512">
                  <c:v>116.914244</c:v>
                </c:pt>
                <c:pt idx="2513">
                  <c:v>116.91627800000001</c:v>
                </c:pt>
                <c:pt idx="2514">
                  <c:v>116.907314</c:v>
                </c:pt>
                <c:pt idx="2515">
                  <c:v>116.909852</c:v>
                </c:pt>
                <c:pt idx="2516">
                  <c:v>116.908214</c:v>
                </c:pt>
                <c:pt idx="2517">
                  <c:v>116.895884</c:v>
                </c:pt>
                <c:pt idx="2518">
                  <c:v>116.898296</c:v>
                </c:pt>
                <c:pt idx="2519">
                  <c:v>116.89734199999999</c:v>
                </c:pt>
                <c:pt idx="2520">
                  <c:v>116.897198</c:v>
                </c:pt>
                <c:pt idx="2521">
                  <c:v>116.902652</c:v>
                </c:pt>
                <c:pt idx="2522">
                  <c:v>116.90463200000001</c:v>
                </c:pt>
                <c:pt idx="2523">
                  <c:v>116.897558</c:v>
                </c:pt>
                <c:pt idx="2524">
                  <c:v>116.881304</c:v>
                </c:pt>
                <c:pt idx="2525">
                  <c:v>116.882204</c:v>
                </c:pt>
                <c:pt idx="2526">
                  <c:v>116.88553400000001</c:v>
                </c:pt>
                <c:pt idx="2527">
                  <c:v>116.8907</c:v>
                </c:pt>
                <c:pt idx="2528">
                  <c:v>116.88598399999999</c:v>
                </c:pt>
                <c:pt idx="2529">
                  <c:v>116.871116</c:v>
                </c:pt>
                <c:pt idx="2530">
                  <c:v>116.88494</c:v>
                </c:pt>
                <c:pt idx="2531">
                  <c:v>116.88431</c:v>
                </c:pt>
                <c:pt idx="2532">
                  <c:v>116.866868</c:v>
                </c:pt>
                <c:pt idx="2533">
                  <c:v>116.866562</c:v>
                </c:pt>
                <c:pt idx="2534">
                  <c:v>116.871134</c:v>
                </c:pt>
                <c:pt idx="2535">
                  <c:v>116.861846</c:v>
                </c:pt>
                <c:pt idx="2536">
                  <c:v>116.867192</c:v>
                </c:pt>
                <c:pt idx="2537">
                  <c:v>116.85668</c:v>
                </c:pt>
                <c:pt idx="2538">
                  <c:v>116.852756</c:v>
                </c:pt>
                <c:pt idx="2539">
                  <c:v>116.854646</c:v>
                </c:pt>
                <c:pt idx="2540">
                  <c:v>116.85126200000001</c:v>
                </c:pt>
                <c:pt idx="2541">
                  <c:v>116.85442999999999</c:v>
                </c:pt>
                <c:pt idx="2542">
                  <c:v>116.846456</c:v>
                </c:pt>
                <c:pt idx="2543">
                  <c:v>116.840822</c:v>
                </c:pt>
                <c:pt idx="2544">
                  <c:v>116.844908</c:v>
                </c:pt>
                <c:pt idx="2545">
                  <c:v>116.83994</c:v>
                </c:pt>
                <c:pt idx="2546">
                  <c:v>116.83052600000001</c:v>
                </c:pt>
                <c:pt idx="2547">
                  <c:v>116.83409</c:v>
                </c:pt>
                <c:pt idx="2548">
                  <c:v>116.83922</c:v>
                </c:pt>
                <c:pt idx="2549">
                  <c:v>116.83815800000001</c:v>
                </c:pt>
                <c:pt idx="2550">
                  <c:v>116.846744</c:v>
                </c:pt>
                <c:pt idx="2551">
                  <c:v>116.82941</c:v>
                </c:pt>
                <c:pt idx="2552">
                  <c:v>116.825918</c:v>
                </c:pt>
                <c:pt idx="2553">
                  <c:v>116.82215600000001</c:v>
                </c:pt>
                <c:pt idx="2554">
                  <c:v>116.827322</c:v>
                </c:pt>
                <c:pt idx="2555">
                  <c:v>116.823758</c:v>
                </c:pt>
                <c:pt idx="2556">
                  <c:v>116.824676</c:v>
                </c:pt>
                <c:pt idx="2557">
                  <c:v>116.807864</c:v>
                </c:pt>
                <c:pt idx="2558">
                  <c:v>116.8034</c:v>
                </c:pt>
                <c:pt idx="2559">
                  <c:v>116.794562</c:v>
                </c:pt>
                <c:pt idx="2560">
                  <c:v>116.79791</c:v>
                </c:pt>
                <c:pt idx="2561">
                  <c:v>116.798018</c:v>
                </c:pt>
                <c:pt idx="2562">
                  <c:v>116.79566</c:v>
                </c:pt>
                <c:pt idx="2563">
                  <c:v>116.783924</c:v>
                </c:pt>
                <c:pt idx="2564">
                  <c:v>116.776994</c:v>
                </c:pt>
                <c:pt idx="2565">
                  <c:v>116.785922</c:v>
                </c:pt>
                <c:pt idx="2566">
                  <c:v>116.779982</c:v>
                </c:pt>
                <c:pt idx="2567">
                  <c:v>116.783618</c:v>
                </c:pt>
                <c:pt idx="2568">
                  <c:v>116.77334</c:v>
                </c:pt>
                <c:pt idx="2569">
                  <c:v>116.768984</c:v>
                </c:pt>
                <c:pt idx="2570">
                  <c:v>116.763098</c:v>
                </c:pt>
                <c:pt idx="2571">
                  <c:v>116.765798</c:v>
                </c:pt>
                <c:pt idx="2572">
                  <c:v>116.75667199999999</c:v>
                </c:pt>
                <c:pt idx="2573">
                  <c:v>116.75588</c:v>
                </c:pt>
                <c:pt idx="2574">
                  <c:v>116.757914</c:v>
                </c:pt>
                <c:pt idx="2575">
                  <c:v>116.76101</c:v>
                </c:pt>
                <c:pt idx="2576">
                  <c:v>116.764808</c:v>
                </c:pt>
                <c:pt idx="2577">
                  <c:v>116.74041800000001</c:v>
                </c:pt>
                <c:pt idx="2578">
                  <c:v>116.739734</c:v>
                </c:pt>
                <c:pt idx="2579">
                  <c:v>116.75966</c:v>
                </c:pt>
                <c:pt idx="2580">
                  <c:v>116.74767199999999</c:v>
                </c:pt>
                <c:pt idx="2581">
                  <c:v>116.742884</c:v>
                </c:pt>
                <c:pt idx="2582">
                  <c:v>116.741282</c:v>
                </c:pt>
                <c:pt idx="2583">
                  <c:v>116.72358800000001</c:v>
                </c:pt>
                <c:pt idx="2584">
                  <c:v>116.720834</c:v>
                </c:pt>
                <c:pt idx="2585">
                  <c:v>116.720726</c:v>
                </c:pt>
                <c:pt idx="2586">
                  <c:v>116.71808</c:v>
                </c:pt>
                <c:pt idx="2587">
                  <c:v>116.714696</c:v>
                </c:pt>
                <c:pt idx="2588">
                  <c:v>116.724434</c:v>
                </c:pt>
                <c:pt idx="2589">
                  <c:v>116.72468600000001</c:v>
                </c:pt>
                <c:pt idx="2590">
                  <c:v>116.703716</c:v>
                </c:pt>
                <c:pt idx="2591">
                  <c:v>116.686634</c:v>
                </c:pt>
                <c:pt idx="2592">
                  <c:v>116.698622</c:v>
                </c:pt>
                <c:pt idx="2593">
                  <c:v>116.69948599999999</c:v>
                </c:pt>
                <c:pt idx="2594">
                  <c:v>116.687984</c:v>
                </c:pt>
                <c:pt idx="2595">
                  <c:v>116.69027</c:v>
                </c:pt>
                <c:pt idx="2596">
                  <c:v>116.69171</c:v>
                </c:pt>
                <c:pt idx="2597">
                  <c:v>116.69511199999999</c:v>
                </c:pt>
                <c:pt idx="2598">
                  <c:v>116.68758800000001</c:v>
                </c:pt>
                <c:pt idx="2599">
                  <c:v>116.69414</c:v>
                </c:pt>
                <c:pt idx="2600">
                  <c:v>116.679002</c:v>
                </c:pt>
                <c:pt idx="2601">
                  <c:v>116.66339600000001</c:v>
                </c:pt>
                <c:pt idx="2602">
                  <c:v>116.676464</c:v>
                </c:pt>
                <c:pt idx="2603">
                  <c:v>116.676644</c:v>
                </c:pt>
                <c:pt idx="2604">
                  <c:v>116.66283799999999</c:v>
                </c:pt>
                <c:pt idx="2605">
                  <c:v>116.65002200000001</c:v>
                </c:pt>
                <c:pt idx="2606">
                  <c:v>116.654324</c:v>
                </c:pt>
                <c:pt idx="2607">
                  <c:v>116.65711400000001</c:v>
                </c:pt>
                <c:pt idx="2608">
                  <c:v>116.65938199999999</c:v>
                </c:pt>
                <c:pt idx="2609">
                  <c:v>116.640266</c:v>
                </c:pt>
                <c:pt idx="2610">
                  <c:v>116.62910599999999</c:v>
                </c:pt>
                <c:pt idx="2611">
                  <c:v>116.643794</c:v>
                </c:pt>
                <c:pt idx="2612">
                  <c:v>116.644514</c:v>
                </c:pt>
                <c:pt idx="2613">
                  <c:v>116.637062</c:v>
                </c:pt>
                <c:pt idx="2614">
                  <c:v>116.62331</c:v>
                </c:pt>
                <c:pt idx="2615">
                  <c:v>116.61992600000001</c:v>
                </c:pt>
                <c:pt idx="2616">
                  <c:v>116.6135</c:v>
                </c:pt>
                <c:pt idx="2617">
                  <c:v>116.633246</c:v>
                </c:pt>
                <c:pt idx="2618">
                  <c:v>116.615444</c:v>
                </c:pt>
                <c:pt idx="2619">
                  <c:v>116.60536399999999</c:v>
                </c:pt>
                <c:pt idx="2620">
                  <c:v>116.609216</c:v>
                </c:pt>
                <c:pt idx="2621">
                  <c:v>116.613446</c:v>
                </c:pt>
                <c:pt idx="2622">
                  <c:v>116.619872</c:v>
                </c:pt>
                <c:pt idx="2623">
                  <c:v>116.597624</c:v>
                </c:pt>
                <c:pt idx="2624">
                  <c:v>116.605148</c:v>
                </c:pt>
                <c:pt idx="2625">
                  <c:v>116.608946</c:v>
                </c:pt>
                <c:pt idx="2626">
                  <c:v>116.581316</c:v>
                </c:pt>
                <c:pt idx="2627">
                  <c:v>116.57344999999999</c:v>
                </c:pt>
                <c:pt idx="2628">
                  <c:v>116.56994</c:v>
                </c:pt>
                <c:pt idx="2629">
                  <c:v>116.58353</c:v>
                </c:pt>
                <c:pt idx="2630">
                  <c:v>116.58065000000001</c:v>
                </c:pt>
                <c:pt idx="2631">
                  <c:v>116.567672</c:v>
                </c:pt>
                <c:pt idx="2632">
                  <c:v>116.555054</c:v>
                </c:pt>
                <c:pt idx="2633">
                  <c:v>116.553596</c:v>
                </c:pt>
                <c:pt idx="2634">
                  <c:v>116.557772</c:v>
                </c:pt>
                <c:pt idx="2635">
                  <c:v>116.55869</c:v>
                </c:pt>
                <c:pt idx="2636">
                  <c:v>116.541554</c:v>
                </c:pt>
                <c:pt idx="2637">
                  <c:v>116.53664000000001</c:v>
                </c:pt>
                <c:pt idx="2638">
                  <c:v>116.545118</c:v>
                </c:pt>
                <c:pt idx="2639">
                  <c:v>116.546504</c:v>
                </c:pt>
                <c:pt idx="2640">
                  <c:v>116.53863800000001</c:v>
                </c:pt>
                <c:pt idx="2641">
                  <c:v>116.527694</c:v>
                </c:pt>
                <c:pt idx="2642">
                  <c:v>116.52124999999999</c:v>
                </c:pt>
                <c:pt idx="2643">
                  <c:v>116.51871199999999</c:v>
                </c:pt>
                <c:pt idx="2644">
                  <c:v>116.51826200000001</c:v>
                </c:pt>
                <c:pt idx="2645">
                  <c:v>116.50712</c:v>
                </c:pt>
                <c:pt idx="2646">
                  <c:v>116.513834</c:v>
                </c:pt>
                <c:pt idx="2647">
                  <c:v>116.50816399999999</c:v>
                </c:pt>
                <c:pt idx="2648">
                  <c:v>116.502962</c:v>
                </c:pt>
                <c:pt idx="2649">
                  <c:v>116.49848</c:v>
                </c:pt>
                <c:pt idx="2650">
                  <c:v>116.48578999999999</c:v>
                </c:pt>
                <c:pt idx="2651">
                  <c:v>116.48569999999999</c:v>
                </c:pt>
                <c:pt idx="2652">
                  <c:v>116.491226</c:v>
                </c:pt>
                <c:pt idx="2653">
                  <c:v>116.481272</c:v>
                </c:pt>
                <c:pt idx="2654">
                  <c:v>116.461292</c:v>
                </c:pt>
                <c:pt idx="2655">
                  <c:v>116.47333399999999</c:v>
                </c:pt>
                <c:pt idx="2656">
                  <c:v>116.47844600000001</c:v>
                </c:pt>
                <c:pt idx="2657">
                  <c:v>116.44574</c:v>
                </c:pt>
                <c:pt idx="2658">
                  <c:v>116.44779200000001</c:v>
                </c:pt>
                <c:pt idx="2659">
                  <c:v>116.451032</c:v>
                </c:pt>
                <c:pt idx="2660">
                  <c:v>116.460842</c:v>
                </c:pt>
                <c:pt idx="2661">
                  <c:v>116.457476</c:v>
                </c:pt>
                <c:pt idx="2662">
                  <c:v>116.44385</c:v>
                </c:pt>
                <c:pt idx="2663">
                  <c:v>116.439296</c:v>
                </c:pt>
                <c:pt idx="2664">
                  <c:v>116.423402</c:v>
                </c:pt>
                <c:pt idx="2665">
                  <c:v>116.432672</c:v>
                </c:pt>
                <c:pt idx="2666">
                  <c:v>116.431088</c:v>
                </c:pt>
                <c:pt idx="2667">
                  <c:v>116.428442</c:v>
                </c:pt>
                <c:pt idx="2668">
                  <c:v>116.41524800000001</c:v>
                </c:pt>
                <c:pt idx="2669">
                  <c:v>116.42594</c:v>
                </c:pt>
                <c:pt idx="2670">
                  <c:v>116.41222399999999</c:v>
                </c:pt>
                <c:pt idx="2671">
                  <c:v>116.418074</c:v>
                </c:pt>
                <c:pt idx="2672">
                  <c:v>116.39552</c:v>
                </c:pt>
                <c:pt idx="2673">
                  <c:v>116.396006</c:v>
                </c:pt>
                <c:pt idx="2674">
                  <c:v>116.415122</c:v>
                </c:pt>
                <c:pt idx="2675">
                  <c:v>116.41022599999999</c:v>
                </c:pt>
                <c:pt idx="2676">
                  <c:v>116.39640199999999</c:v>
                </c:pt>
                <c:pt idx="2677">
                  <c:v>116.37996800000001</c:v>
                </c:pt>
                <c:pt idx="2678">
                  <c:v>116.37413599999999</c:v>
                </c:pt>
                <c:pt idx="2679">
                  <c:v>116.379734</c:v>
                </c:pt>
                <c:pt idx="2680">
                  <c:v>116.371544</c:v>
                </c:pt>
                <c:pt idx="2681">
                  <c:v>116.372444</c:v>
                </c:pt>
                <c:pt idx="2682">
                  <c:v>116.362724</c:v>
                </c:pt>
                <c:pt idx="2683">
                  <c:v>116.363552</c:v>
                </c:pt>
                <c:pt idx="2684">
                  <c:v>116.362382</c:v>
                </c:pt>
                <c:pt idx="2685">
                  <c:v>116.34922400000001</c:v>
                </c:pt>
                <c:pt idx="2686">
                  <c:v>116.340242</c:v>
                </c:pt>
                <c:pt idx="2687">
                  <c:v>116.346272</c:v>
                </c:pt>
                <c:pt idx="2688">
                  <c:v>116.357936</c:v>
                </c:pt>
                <c:pt idx="2689">
                  <c:v>116.34413000000001</c:v>
                </c:pt>
                <c:pt idx="2690">
                  <c:v>116.314178</c:v>
                </c:pt>
                <c:pt idx="2691">
                  <c:v>116.327552</c:v>
                </c:pt>
                <c:pt idx="2692">
                  <c:v>116.317328</c:v>
                </c:pt>
                <c:pt idx="2693">
                  <c:v>116.316626</c:v>
                </c:pt>
                <c:pt idx="2694">
                  <c:v>116.31858800000001</c:v>
                </c:pt>
                <c:pt idx="2695">
                  <c:v>116.303702</c:v>
                </c:pt>
                <c:pt idx="2696">
                  <c:v>116.293226</c:v>
                </c:pt>
                <c:pt idx="2697">
                  <c:v>116.28815</c:v>
                </c:pt>
                <c:pt idx="2698">
                  <c:v>116.280248</c:v>
                </c:pt>
                <c:pt idx="2699">
                  <c:v>116.284046</c:v>
                </c:pt>
                <c:pt idx="2700">
                  <c:v>116.284154</c:v>
                </c:pt>
                <c:pt idx="2701">
                  <c:v>116.291606</c:v>
                </c:pt>
                <c:pt idx="2702">
                  <c:v>116.284784</c:v>
                </c:pt>
                <c:pt idx="2703">
                  <c:v>116.274218</c:v>
                </c:pt>
                <c:pt idx="2704">
                  <c:v>116.252528</c:v>
                </c:pt>
                <c:pt idx="2705">
                  <c:v>116.254364</c:v>
                </c:pt>
                <c:pt idx="2706">
                  <c:v>116.258072</c:v>
                </c:pt>
                <c:pt idx="2707">
                  <c:v>116.251232</c:v>
                </c:pt>
                <c:pt idx="2708">
                  <c:v>116.240072</c:v>
                </c:pt>
                <c:pt idx="2709">
                  <c:v>116.23128800000001</c:v>
                </c:pt>
                <c:pt idx="2710">
                  <c:v>116.23307</c:v>
                </c:pt>
                <c:pt idx="2711">
                  <c:v>116.225888</c:v>
                </c:pt>
                <c:pt idx="2712">
                  <c:v>116.224502</c:v>
                </c:pt>
                <c:pt idx="2713">
                  <c:v>116.223494</c:v>
                </c:pt>
                <c:pt idx="2714">
                  <c:v>116.22527599999999</c:v>
                </c:pt>
                <c:pt idx="2715">
                  <c:v>116.213882</c:v>
                </c:pt>
                <c:pt idx="2716">
                  <c:v>116.219876</c:v>
                </c:pt>
                <c:pt idx="2717">
                  <c:v>116.208122</c:v>
                </c:pt>
                <c:pt idx="2718">
                  <c:v>116.196656</c:v>
                </c:pt>
                <c:pt idx="2719">
                  <c:v>116.190878</c:v>
                </c:pt>
                <c:pt idx="2720">
                  <c:v>116.186612</c:v>
                </c:pt>
                <c:pt idx="2721">
                  <c:v>116.18429</c:v>
                </c:pt>
                <c:pt idx="2722">
                  <c:v>116.176406</c:v>
                </c:pt>
                <c:pt idx="2723">
                  <c:v>116.168288</c:v>
                </c:pt>
                <c:pt idx="2724">
                  <c:v>116.170016</c:v>
                </c:pt>
                <c:pt idx="2725">
                  <c:v>116.16207799999999</c:v>
                </c:pt>
                <c:pt idx="2726">
                  <c:v>116.15197999999999</c:v>
                </c:pt>
                <c:pt idx="2727">
                  <c:v>116.14926199999999</c:v>
                </c:pt>
                <c:pt idx="2728">
                  <c:v>116.160314</c:v>
                </c:pt>
                <c:pt idx="2729">
                  <c:v>116.162132</c:v>
                </c:pt>
                <c:pt idx="2730">
                  <c:v>116.14044199999999</c:v>
                </c:pt>
                <c:pt idx="2731">
                  <c:v>116.123594</c:v>
                </c:pt>
                <c:pt idx="2732">
                  <c:v>116.125664</c:v>
                </c:pt>
                <c:pt idx="2733">
                  <c:v>116.119094</c:v>
                </c:pt>
                <c:pt idx="2734">
                  <c:v>116.11067</c:v>
                </c:pt>
                <c:pt idx="2735">
                  <c:v>116.11606999999999</c:v>
                </c:pt>
                <c:pt idx="2736">
                  <c:v>116.10968</c:v>
                </c:pt>
                <c:pt idx="2737">
                  <c:v>116.11524199999999</c:v>
                </c:pt>
                <c:pt idx="2738">
                  <c:v>116.108222</c:v>
                </c:pt>
                <c:pt idx="2739">
                  <c:v>116.086928</c:v>
                </c:pt>
                <c:pt idx="2740">
                  <c:v>116.06889200000001</c:v>
                </c:pt>
                <c:pt idx="2741">
                  <c:v>116.075642</c:v>
                </c:pt>
                <c:pt idx="2742">
                  <c:v>116.089772</c:v>
                </c:pt>
                <c:pt idx="2743">
                  <c:v>116.084102</c:v>
                </c:pt>
                <c:pt idx="2744">
                  <c:v>116.06495</c:v>
                </c:pt>
                <c:pt idx="2745">
                  <c:v>116.04839</c:v>
                </c:pt>
                <c:pt idx="2746">
                  <c:v>116.052008</c:v>
                </c:pt>
                <c:pt idx="2747">
                  <c:v>116.05305199999999</c:v>
                </c:pt>
                <c:pt idx="2748">
                  <c:v>116.05037</c:v>
                </c:pt>
                <c:pt idx="2749">
                  <c:v>116.03231599999999</c:v>
                </c:pt>
                <c:pt idx="2750">
                  <c:v>116.027744</c:v>
                </c:pt>
                <c:pt idx="2751">
                  <c:v>116.034278</c:v>
                </c:pt>
                <c:pt idx="2752">
                  <c:v>116.02896800000001</c:v>
                </c:pt>
                <c:pt idx="2753">
                  <c:v>116.006576</c:v>
                </c:pt>
                <c:pt idx="2754">
                  <c:v>116.00432600000001</c:v>
                </c:pt>
                <c:pt idx="2755">
                  <c:v>116.02203799999999</c:v>
                </c:pt>
                <c:pt idx="2756">
                  <c:v>116.015936</c:v>
                </c:pt>
                <c:pt idx="2757">
                  <c:v>115.99205000000001</c:v>
                </c:pt>
                <c:pt idx="2758">
                  <c:v>115.992248</c:v>
                </c:pt>
                <c:pt idx="2759">
                  <c:v>115.984274</c:v>
                </c:pt>
                <c:pt idx="2760">
                  <c:v>115.987982</c:v>
                </c:pt>
                <c:pt idx="2761">
                  <c:v>115.96704800000001</c:v>
                </c:pt>
                <c:pt idx="2762">
                  <c:v>115.965968</c:v>
                </c:pt>
                <c:pt idx="2763">
                  <c:v>115.955744</c:v>
                </c:pt>
                <c:pt idx="2764">
                  <c:v>115.966274</c:v>
                </c:pt>
                <c:pt idx="2765">
                  <c:v>115.96920799999999</c:v>
                </c:pt>
                <c:pt idx="2766">
                  <c:v>115.953548</c:v>
                </c:pt>
                <c:pt idx="2767">
                  <c:v>115.92757400000001</c:v>
                </c:pt>
                <c:pt idx="2768">
                  <c:v>115.923434</c:v>
                </c:pt>
                <c:pt idx="2769">
                  <c:v>115.933532</c:v>
                </c:pt>
                <c:pt idx="2770">
                  <c:v>115.928042</c:v>
                </c:pt>
                <c:pt idx="2771">
                  <c:v>115.916144</c:v>
                </c:pt>
                <c:pt idx="2772">
                  <c:v>115.90629800000001</c:v>
                </c:pt>
                <c:pt idx="2773">
                  <c:v>115.91114</c:v>
                </c:pt>
                <c:pt idx="2774">
                  <c:v>115.894634</c:v>
                </c:pt>
                <c:pt idx="2775">
                  <c:v>115.89152</c:v>
                </c:pt>
                <c:pt idx="2776">
                  <c:v>115.88264599999999</c:v>
                </c:pt>
                <c:pt idx="2777">
                  <c:v>115.88291599999999</c:v>
                </c:pt>
                <c:pt idx="2778">
                  <c:v>115.871504</c:v>
                </c:pt>
                <c:pt idx="2779">
                  <c:v>115.87429400000001</c:v>
                </c:pt>
                <c:pt idx="2780">
                  <c:v>115.86502400000001</c:v>
                </c:pt>
                <c:pt idx="2781">
                  <c:v>115.85573599999999</c:v>
                </c:pt>
                <c:pt idx="2782">
                  <c:v>115.862576</c:v>
                </c:pt>
                <c:pt idx="2783">
                  <c:v>115.859696</c:v>
                </c:pt>
                <c:pt idx="2784">
                  <c:v>115.84508</c:v>
                </c:pt>
                <c:pt idx="2785">
                  <c:v>115.837808</c:v>
                </c:pt>
                <c:pt idx="2786">
                  <c:v>115.84463</c:v>
                </c:pt>
                <c:pt idx="2787">
                  <c:v>115.828322</c:v>
                </c:pt>
                <c:pt idx="2788">
                  <c:v>115.817126</c:v>
                </c:pt>
                <c:pt idx="2789">
                  <c:v>115.81372399999999</c:v>
                </c:pt>
                <c:pt idx="2790">
                  <c:v>115.81259</c:v>
                </c:pt>
                <c:pt idx="2791">
                  <c:v>115.808666</c:v>
                </c:pt>
                <c:pt idx="2792">
                  <c:v>115.811564</c:v>
                </c:pt>
                <c:pt idx="2793">
                  <c:v>115.808756</c:v>
                </c:pt>
                <c:pt idx="2794">
                  <c:v>115.78344800000001</c:v>
                </c:pt>
                <c:pt idx="2795">
                  <c:v>115.780694</c:v>
                </c:pt>
                <c:pt idx="2796">
                  <c:v>115.768022</c:v>
                </c:pt>
                <c:pt idx="2797">
                  <c:v>115.77065</c:v>
                </c:pt>
                <c:pt idx="2798">
                  <c:v>115.771424</c:v>
                </c:pt>
                <c:pt idx="2799">
                  <c:v>115.76625799999999</c:v>
                </c:pt>
                <c:pt idx="2800">
                  <c:v>115.764548</c:v>
                </c:pt>
                <c:pt idx="2801">
                  <c:v>115.75697</c:v>
                </c:pt>
                <c:pt idx="2802">
                  <c:v>115.748042</c:v>
                </c:pt>
                <c:pt idx="2803">
                  <c:v>115.74798800000001</c:v>
                </c:pt>
                <c:pt idx="2804">
                  <c:v>115.73878999999999</c:v>
                </c:pt>
                <c:pt idx="2805">
                  <c:v>115.74089600000001</c:v>
                </c:pt>
                <c:pt idx="2806">
                  <c:v>115.71241999999999</c:v>
                </c:pt>
                <c:pt idx="2807">
                  <c:v>115.707128</c:v>
                </c:pt>
                <c:pt idx="2808">
                  <c:v>115.705364</c:v>
                </c:pt>
                <c:pt idx="2809">
                  <c:v>115.704734</c:v>
                </c:pt>
                <c:pt idx="2810">
                  <c:v>115.70108</c:v>
                </c:pt>
                <c:pt idx="2811">
                  <c:v>115.68497000000001</c:v>
                </c:pt>
                <c:pt idx="2812">
                  <c:v>115.683494</c:v>
                </c:pt>
                <c:pt idx="2813">
                  <c:v>115.683854</c:v>
                </c:pt>
                <c:pt idx="2814">
                  <c:v>115.67242400000001</c:v>
                </c:pt>
                <c:pt idx="2815">
                  <c:v>115.66813999999999</c:v>
                </c:pt>
                <c:pt idx="2816">
                  <c:v>115.667852</c:v>
                </c:pt>
                <c:pt idx="2817">
                  <c:v>115.66378400000001</c:v>
                </c:pt>
                <c:pt idx="2818">
                  <c:v>115.65951800000001</c:v>
                </c:pt>
                <c:pt idx="2819">
                  <c:v>115.65824000000001</c:v>
                </c:pt>
                <c:pt idx="2820">
                  <c:v>115.650464</c:v>
                </c:pt>
                <c:pt idx="2821">
                  <c:v>115.63079</c:v>
                </c:pt>
                <c:pt idx="2822">
                  <c:v>115.617254</c:v>
                </c:pt>
                <c:pt idx="2823">
                  <c:v>115.61849599999999</c:v>
                </c:pt>
                <c:pt idx="2824">
                  <c:v>115.625336</c:v>
                </c:pt>
                <c:pt idx="2825">
                  <c:v>115.60058600000001</c:v>
                </c:pt>
                <c:pt idx="2826">
                  <c:v>115.59479</c:v>
                </c:pt>
                <c:pt idx="2827">
                  <c:v>115.60141400000001</c:v>
                </c:pt>
                <c:pt idx="2828">
                  <c:v>115.58965999999999</c:v>
                </c:pt>
                <c:pt idx="2829">
                  <c:v>115.577438</c:v>
                </c:pt>
                <c:pt idx="2830">
                  <c:v>115.569338</c:v>
                </c:pt>
                <c:pt idx="2831">
                  <c:v>115.569968</c:v>
                </c:pt>
                <c:pt idx="2832">
                  <c:v>115.56786200000001</c:v>
                </c:pt>
                <c:pt idx="2833">
                  <c:v>115.55722400000001</c:v>
                </c:pt>
                <c:pt idx="2834">
                  <c:v>115.535084</c:v>
                </c:pt>
                <c:pt idx="2835">
                  <c:v>115.543364</c:v>
                </c:pt>
                <c:pt idx="2836">
                  <c:v>115.550096</c:v>
                </c:pt>
                <c:pt idx="2837">
                  <c:v>115.53929599999999</c:v>
                </c:pt>
                <c:pt idx="2838">
                  <c:v>115.52302400000001</c:v>
                </c:pt>
                <c:pt idx="2839">
                  <c:v>115.515248</c:v>
                </c:pt>
                <c:pt idx="2840">
                  <c:v>115.521188</c:v>
                </c:pt>
                <c:pt idx="2841">
                  <c:v>115.51226</c:v>
                </c:pt>
                <c:pt idx="2842">
                  <c:v>115.511324</c:v>
                </c:pt>
                <c:pt idx="2843">
                  <c:v>115.497266</c:v>
                </c:pt>
                <c:pt idx="2844">
                  <c:v>115.48454</c:v>
                </c:pt>
                <c:pt idx="2845">
                  <c:v>115.48336999999999</c:v>
                </c:pt>
                <c:pt idx="2846">
                  <c:v>115.487312</c:v>
                </c:pt>
                <c:pt idx="2847">
                  <c:v>115.481318</c:v>
                </c:pt>
                <c:pt idx="2848">
                  <c:v>115.46801600000001</c:v>
                </c:pt>
                <c:pt idx="2849">
                  <c:v>115.47336199999999</c:v>
                </c:pt>
                <c:pt idx="2850">
                  <c:v>115.466396</c:v>
                </c:pt>
                <c:pt idx="2851">
                  <c:v>115.46110400000001</c:v>
                </c:pt>
                <c:pt idx="2852">
                  <c:v>115.432952</c:v>
                </c:pt>
                <c:pt idx="2853">
                  <c:v>115.43603</c:v>
                </c:pt>
                <c:pt idx="2854">
                  <c:v>115.43619200000001</c:v>
                </c:pt>
                <c:pt idx="2855">
                  <c:v>115.43089999999999</c:v>
                </c:pt>
                <c:pt idx="2856">
                  <c:v>115.40894</c:v>
                </c:pt>
                <c:pt idx="2857">
                  <c:v>115.404134</c:v>
                </c:pt>
                <c:pt idx="2858">
                  <c:v>115.407932</c:v>
                </c:pt>
                <c:pt idx="2859">
                  <c:v>115.40226199999999</c:v>
                </c:pt>
                <c:pt idx="2860">
                  <c:v>115.389014</c:v>
                </c:pt>
                <c:pt idx="2861">
                  <c:v>115.389554</c:v>
                </c:pt>
                <c:pt idx="2862">
                  <c:v>115.379474</c:v>
                </c:pt>
                <c:pt idx="2863">
                  <c:v>115.37481200000001</c:v>
                </c:pt>
                <c:pt idx="2864">
                  <c:v>115.372454</c:v>
                </c:pt>
                <c:pt idx="2865">
                  <c:v>115.358756</c:v>
                </c:pt>
                <c:pt idx="2866">
                  <c:v>115.35443600000001</c:v>
                </c:pt>
                <c:pt idx="2867">
                  <c:v>115.34606599999999</c:v>
                </c:pt>
                <c:pt idx="2868">
                  <c:v>115.354904</c:v>
                </c:pt>
                <c:pt idx="2869">
                  <c:v>115.353284</c:v>
                </c:pt>
                <c:pt idx="2870">
                  <c:v>115.33883</c:v>
                </c:pt>
                <c:pt idx="2871">
                  <c:v>115.336004</c:v>
                </c:pt>
                <c:pt idx="2872">
                  <c:v>115.319354</c:v>
                </c:pt>
                <c:pt idx="2873">
                  <c:v>115.310264</c:v>
                </c:pt>
                <c:pt idx="2874">
                  <c:v>115.29931999999999</c:v>
                </c:pt>
                <c:pt idx="2875">
                  <c:v>115.29968</c:v>
                </c:pt>
                <c:pt idx="2876">
                  <c:v>115.293038</c:v>
                </c:pt>
                <c:pt idx="2877">
                  <c:v>115.28551400000001</c:v>
                </c:pt>
                <c:pt idx="2878">
                  <c:v>115.28366</c:v>
                </c:pt>
                <c:pt idx="2879">
                  <c:v>115.27667599999999</c:v>
                </c:pt>
                <c:pt idx="2880">
                  <c:v>115.26204199999999</c:v>
                </c:pt>
                <c:pt idx="2881">
                  <c:v>115.261304</c:v>
                </c:pt>
                <c:pt idx="2882">
                  <c:v>115.25268199999999</c:v>
                </c:pt>
                <c:pt idx="2883">
                  <c:v>115.23137</c:v>
                </c:pt>
                <c:pt idx="2884">
                  <c:v>115.226546</c:v>
                </c:pt>
                <c:pt idx="2885">
                  <c:v>115.23443</c:v>
                </c:pt>
                <c:pt idx="2886">
                  <c:v>115.229984</c:v>
                </c:pt>
                <c:pt idx="2887">
                  <c:v>115.21805000000001</c:v>
                </c:pt>
                <c:pt idx="2888">
                  <c:v>115.20775399999999</c:v>
                </c:pt>
                <c:pt idx="2889">
                  <c:v>115.18993399999999</c:v>
                </c:pt>
                <c:pt idx="2890">
                  <c:v>115.19356999999999</c:v>
                </c:pt>
                <c:pt idx="2891">
                  <c:v>115.19583799999999</c:v>
                </c:pt>
                <c:pt idx="2892">
                  <c:v>115.176002</c:v>
                </c:pt>
                <c:pt idx="2893">
                  <c:v>115.176884</c:v>
                </c:pt>
                <c:pt idx="2894">
                  <c:v>115.174724</c:v>
                </c:pt>
                <c:pt idx="2895">
                  <c:v>115.17188</c:v>
                </c:pt>
                <c:pt idx="2896">
                  <c:v>115.154096</c:v>
                </c:pt>
                <c:pt idx="2897">
                  <c:v>115.15002800000001</c:v>
                </c:pt>
                <c:pt idx="2898">
                  <c:v>115.14693200000001</c:v>
                </c:pt>
                <c:pt idx="2899">
                  <c:v>115.14410599999999</c:v>
                </c:pt>
                <c:pt idx="2900">
                  <c:v>115.124036</c:v>
                </c:pt>
                <c:pt idx="2901">
                  <c:v>115.108412</c:v>
                </c:pt>
                <c:pt idx="2902">
                  <c:v>115.12074200000001</c:v>
                </c:pt>
                <c:pt idx="2903">
                  <c:v>115.119338</c:v>
                </c:pt>
                <c:pt idx="2904">
                  <c:v>115.10114</c:v>
                </c:pt>
                <c:pt idx="2905">
                  <c:v>115.094318</c:v>
                </c:pt>
                <c:pt idx="2906">
                  <c:v>115.083518</c:v>
                </c:pt>
                <c:pt idx="2907">
                  <c:v>115.073978</c:v>
                </c:pt>
                <c:pt idx="2908">
                  <c:v>115.07279</c:v>
                </c:pt>
                <c:pt idx="2909">
                  <c:v>115.05990199999999</c:v>
                </c:pt>
                <c:pt idx="2910">
                  <c:v>115.04939</c:v>
                </c:pt>
                <c:pt idx="2911">
                  <c:v>115.048202</c:v>
                </c:pt>
                <c:pt idx="2912">
                  <c:v>115.054502</c:v>
                </c:pt>
                <c:pt idx="2913">
                  <c:v>115.050794</c:v>
                </c:pt>
                <c:pt idx="2914">
                  <c:v>115.043414</c:v>
                </c:pt>
                <c:pt idx="2915">
                  <c:v>115.02217400000001</c:v>
                </c:pt>
                <c:pt idx="2916">
                  <c:v>115.020464</c:v>
                </c:pt>
                <c:pt idx="2917">
                  <c:v>115.013048</c:v>
                </c:pt>
                <c:pt idx="2918">
                  <c:v>114.998486</c:v>
                </c:pt>
                <c:pt idx="2919">
                  <c:v>115.003652</c:v>
                </c:pt>
                <c:pt idx="2920">
                  <c:v>114.99661399999999</c:v>
                </c:pt>
                <c:pt idx="2921">
                  <c:v>114.99324799999999</c:v>
                </c:pt>
                <c:pt idx="2922">
                  <c:v>114.985742</c:v>
                </c:pt>
                <c:pt idx="2923">
                  <c:v>114.96324199999999</c:v>
                </c:pt>
                <c:pt idx="2924">
                  <c:v>114.96070400000001</c:v>
                </c:pt>
                <c:pt idx="2925">
                  <c:v>114.955178</c:v>
                </c:pt>
                <c:pt idx="2926">
                  <c:v>114.95111</c:v>
                </c:pt>
                <c:pt idx="2927">
                  <c:v>114.956366</c:v>
                </c:pt>
                <c:pt idx="2928">
                  <c:v>114.939284</c:v>
                </c:pt>
                <c:pt idx="2929">
                  <c:v>114.93105799999999</c:v>
                </c:pt>
                <c:pt idx="2930">
                  <c:v>114.91151000000001</c:v>
                </c:pt>
                <c:pt idx="2931">
                  <c:v>114.92479400000001</c:v>
                </c:pt>
                <c:pt idx="2932">
                  <c:v>114.92149999999999</c:v>
                </c:pt>
                <c:pt idx="2933">
                  <c:v>114.904274</c:v>
                </c:pt>
                <c:pt idx="2934">
                  <c:v>114.893006</c:v>
                </c:pt>
                <c:pt idx="2935">
                  <c:v>114.895814</c:v>
                </c:pt>
                <c:pt idx="2936">
                  <c:v>114.88594999999999</c:v>
                </c:pt>
                <c:pt idx="2937">
                  <c:v>114.88091</c:v>
                </c:pt>
                <c:pt idx="2938">
                  <c:v>114.872378</c:v>
                </c:pt>
                <c:pt idx="2939">
                  <c:v>114.86422399999999</c:v>
                </c:pt>
                <c:pt idx="2940">
                  <c:v>114.85749199999999</c:v>
                </c:pt>
                <c:pt idx="2941">
                  <c:v>114.85903999999999</c:v>
                </c:pt>
                <c:pt idx="2942">
                  <c:v>114.84586400000001</c:v>
                </c:pt>
                <c:pt idx="2943">
                  <c:v>114.82449800000001</c:v>
                </c:pt>
                <c:pt idx="2944">
                  <c:v>114.822986</c:v>
                </c:pt>
                <c:pt idx="2945">
                  <c:v>114.830438</c:v>
                </c:pt>
                <c:pt idx="2946">
                  <c:v>114.823652</c:v>
                </c:pt>
                <c:pt idx="2947">
                  <c:v>114.797984</c:v>
                </c:pt>
                <c:pt idx="2948">
                  <c:v>114.79557200000001</c:v>
                </c:pt>
                <c:pt idx="2949">
                  <c:v>114.794042</c:v>
                </c:pt>
                <c:pt idx="2950">
                  <c:v>114.77611400000001</c:v>
                </c:pt>
                <c:pt idx="2951">
                  <c:v>114.765962</c:v>
                </c:pt>
                <c:pt idx="2952">
                  <c:v>114.775358</c:v>
                </c:pt>
                <c:pt idx="2953">
                  <c:v>114.77768</c:v>
                </c:pt>
                <c:pt idx="2954">
                  <c:v>114.780524</c:v>
                </c:pt>
                <c:pt idx="2955">
                  <c:v>114.761714</c:v>
                </c:pt>
                <c:pt idx="2956">
                  <c:v>114.741032</c:v>
                </c:pt>
                <c:pt idx="2957">
                  <c:v>114.739574</c:v>
                </c:pt>
                <c:pt idx="2958">
                  <c:v>114.72810800000001</c:v>
                </c:pt>
                <c:pt idx="2959">
                  <c:v>114.72110600000001</c:v>
                </c:pt>
                <c:pt idx="2960">
                  <c:v>114.707894</c:v>
                </c:pt>
                <c:pt idx="2961">
                  <c:v>114.70271</c:v>
                </c:pt>
                <c:pt idx="2962">
                  <c:v>114.70335799999999</c:v>
                </c:pt>
                <c:pt idx="2963">
                  <c:v>114.70328600000001</c:v>
                </c:pt>
                <c:pt idx="2964">
                  <c:v>114.681848</c:v>
                </c:pt>
                <c:pt idx="2965">
                  <c:v>114.66435199999999</c:v>
                </c:pt>
                <c:pt idx="2966">
                  <c:v>114.68008399999999</c:v>
                </c:pt>
                <c:pt idx="2967">
                  <c:v>114.66887</c:v>
                </c:pt>
                <c:pt idx="2968">
                  <c:v>114.65099600000001</c:v>
                </c:pt>
                <c:pt idx="2969">
                  <c:v>114.63335600000001</c:v>
                </c:pt>
                <c:pt idx="2970">
                  <c:v>114.62043199999999</c:v>
                </c:pt>
                <c:pt idx="2971">
                  <c:v>114.630512</c:v>
                </c:pt>
                <c:pt idx="2972">
                  <c:v>114.64244600000001</c:v>
                </c:pt>
                <c:pt idx="2973">
                  <c:v>114.62208800000001</c:v>
                </c:pt>
                <c:pt idx="2974">
                  <c:v>114.600542</c:v>
                </c:pt>
                <c:pt idx="2975">
                  <c:v>114.609038</c:v>
                </c:pt>
                <c:pt idx="2976">
                  <c:v>114.594674</c:v>
                </c:pt>
                <c:pt idx="2977">
                  <c:v>114.59096599999999</c:v>
                </c:pt>
                <c:pt idx="2978">
                  <c:v>114.57787999999999</c:v>
                </c:pt>
                <c:pt idx="2979">
                  <c:v>114.568412</c:v>
                </c:pt>
                <c:pt idx="2980">
                  <c:v>114.56995999999999</c:v>
                </c:pt>
                <c:pt idx="2981">
                  <c:v>114.57334400000001</c:v>
                </c:pt>
                <c:pt idx="2982">
                  <c:v>114.561302</c:v>
                </c:pt>
                <c:pt idx="2983">
                  <c:v>114.545588</c:v>
                </c:pt>
                <c:pt idx="2984">
                  <c:v>114.53550799999999</c:v>
                </c:pt>
                <c:pt idx="2985">
                  <c:v>114.52955</c:v>
                </c:pt>
                <c:pt idx="2986">
                  <c:v>114.52085599999999</c:v>
                </c:pt>
                <c:pt idx="2987">
                  <c:v>114.508706</c:v>
                </c:pt>
                <c:pt idx="2988">
                  <c:v>114.511298</c:v>
                </c:pt>
                <c:pt idx="2989">
                  <c:v>114.517022</c:v>
                </c:pt>
                <c:pt idx="2990">
                  <c:v>114.5048</c:v>
                </c:pt>
                <c:pt idx="2991">
                  <c:v>114.499472</c:v>
                </c:pt>
                <c:pt idx="2992">
                  <c:v>114.48449599999999</c:v>
                </c:pt>
                <c:pt idx="2993">
                  <c:v>114.484514</c:v>
                </c:pt>
                <c:pt idx="2994">
                  <c:v>114.455102</c:v>
                </c:pt>
                <c:pt idx="2995">
                  <c:v>114.457694</c:v>
                </c:pt>
                <c:pt idx="2996">
                  <c:v>114.450908</c:v>
                </c:pt>
                <c:pt idx="2997">
                  <c:v>114.454292</c:v>
                </c:pt>
                <c:pt idx="2998">
                  <c:v>114.445688</c:v>
                </c:pt>
                <c:pt idx="2999">
                  <c:v>114.433592</c:v>
                </c:pt>
                <c:pt idx="3000">
                  <c:v>114.423512</c:v>
                </c:pt>
                <c:pt idx="3001">
                  <c:v>114.419606</c:v>
                </c:pt>
                <c:pt idx="3002">
                  <c:v>114.413522</c:v>
                </c:pt>
                <c:pt idx="3003">
                  <c:v>114.40544</c:v>
                </c:pt>
                <c:pt idx="3004">
                  <c:v>114.39555799999999</c:v>
                </c:pt>
                <c:pt idx="3005">
                  <c:v>114.38693600000001</c:v>
                </c:pt>
                <c:pt idx="3006">
                  <c:v>114.387872</c:v>
                </c:pt>
                <c:pt idx="3007">
                  <c:v>114.384182</c:v>
                </c:pt>
                <c:pt idx="3008">
                  <c:v>114.37403</c:v>
                </c:pt>
                <c:pt idx="3009">
                  <c:v>114.374066</c:v>
                </c:pt>
                <c:pt idx="3010">
                  <c:v>114.356714</c:v>
                </c:pt>
                <c:pt idx="3011">
                  <c:v>114.337166</c:v>
                </c:pt>
                <c:pt idx="3012">
                  <c:v>114.334502</c:v>
                </c:pt>
                <c:pt idx="3013">
                  <c:v>114.339398</c:v>
                </c:pt>
                <c:pt idx="3014">
                  <c:v>114.33389</c:v>
                </c:pt>
                <c:pt idx="3015">
                  <c:v>114.31736600000001</c:v>
                </c:pt>
                <c:pt idx="3016">
                  <c:v>114.31891400000001</c:v>
                </c:pt>
                <c:pt idx="3017">
                  <c:v>114.302588</c:v>
                </c:pt>
                <c:pt idx="3018">
                  <c:v>114.281222</c:v>
                </c:pt>
                <c:pt idx="3019">
                  <c:v>114.28115</c:v>
                </c:pt>
                <c:pt idx="3020">
                  <c:v>114.28163600000001</c:v>
                </c:pt>
                <c:pt idx="3021">
                  <c:v>114.294848</c:v>
                </c:pt>
                <c:pt idx="3022">
                  <c:v>114.27517400000001</c:v>
                </c:pt>
                <c:pt idx="3023">
                  <c:v>114.244376</c:v>
                </c:pt>
                <c:pt idx="3024">
                  <c:v>114.242666</c:v>
                </c:pt>
                <c:pt idx="3025">
                  <c:v>114.24515</c:v>
                </c:pt>
                <c:pt idx="3026">
                  <c:v>114.233576</c:v>
                </c:pt>
                <c:pt idx="3027">
                  <c:v>114.231488</c:v>
                </c:pt>
                <c:pt idx="3028">
                  <c:v>114.213272</c:v>
                </c:pt>
                <c:pt idx="3029">
                  <c:v>114.204128</c:v>
                </c:pt>
                <c:pt idx="3030">
                  <c:v>114.20241799999999</c:v>
                </c:pt>
                <c:pt idx="3031">
                  <c:v>114.19505599999999</c:v>
                </c:pt>
                <c:pt idx="3032">
                  <c:v>114.175742</c:v>
                </c:pt>
                <c:pt idx="3033">
                  <c:v>114.17160199999999</c:v>
                </c:pt>
                <c:pt idx="3034">
                  <c:v>114.17009</c:v>
                </c:pt>
                <c:pt idx="3035">
                  <c:v>114.160586</c:v>
                </c:pt>
                <c:pt idx="3036">
                  <c:v>114.157832</c:v>
                </c:pt>
                <c:pt idx="3037">
                  <c:v>114.14615000000001</c:v>
                </c:pt>
                <c:pt idx="3038">
                  <c:v>114.14022799999999</c:v>
                </c:pt>
                <c:pt idx="3039">
                  <c:v>114.136538</c:v>
                </c:pt>
                <c:pt idx="3040">
                  <c:v>114.130976</c:v>
                </c:pt>
                <c:pt idx="3041">
                  <c:v>114.12184999999999</c:v>
                </c:pt>
                <c:pt idx="3042">
                  <c:v>114.09702799999999</c:v>
                </c:pt>
                <c:pt idx="3043">
                  <c:v>114.08185400000001</c:v>
                </c:pt>
                <c:pt idx="3044">
                  <c:v>114.092888</c:v>
                </c:pt>
                <c:pt idx="3045">
                  <c:v>114.09549800000001</c:v>
                </c:pt>
                <c:pt idx="3046">
                  <c:v>114.086066</c:v>
                </c:pt>
                <c:pt idx="3047">
                  <c:v>114.08171</c:v>
                </c:pt>
                <c:pt idx="3048">
                  <c:v>114.065834</c:v>
                </c:pt>
                <c:pt idx="3049">
                  <c:v>114.05318</c:v>
                </c:pt>
                <c:pt idx="3050">
                  <c:v>114.029258</c:v>
                </c:pt>
                <c:pt idx="3051">
                  <c:v>114.037322</c:v>
                </c:pt>
                <c:pt idx="3052">
                  <c:v>114.038276</c:v>
                </c:pt>
                <c:pt idx="3053">
                  <c:v>114.033092</c:v>
                </c:pt>
                <c:pt idx="3054">
                  <c:v>114.014156</c:v>
                </c:pt>
                <c:pt idx="3055">
                  <c:v>114.004238</c:v>
                </c:pt>
                <c:pt idx="3056">
                  <c:v>114.00011600000001</c:v>
                </c:pt>
                <c:pt idx="3057">
                  <c:v>113.998802</c:v>
                </c:pt>
                <c:pt idx="3058">
                  <c:v>113.996966</c:v>
                </c:pt>
                <c:pt idx="3059">
                  <c:v>113.978516</c:v>
                </c:pt>
                <c:pt idx="3060">
                  <c:v>113.963306</c:v>
                </c:pt>
                <c:pt idx="3061">
                  <c:v>113.954126</c:v>
                </c:pt>
                <c:pt idx="3062">
                  <c:v>113.956124</c:v>
                </c:pt>
                <c:pt idx="3063">
                  <c:v>113.961146</c:v>
                </c:pt>
                <c:pt idx="3064">
                  <c:v>113.938502</c:v>
                </c:pt>
                <c:pt idx="3065">
                  <c:v>113.9288</c:v>
                </c:pt>
                <c:pt idx="3066">
                  <c:v>113.92807999999999</c:v>
                </c:pt>
                <c:pt idx="3067">
                  <c:v>113.903834</c:v>
                </c:pt>
                <c:pt idx="3068">
                  <c:v>113.88725599999999</c:v>
                </c:pt>
                <c:pt idx="3069">
                  <c:v>113.888408</c:v>
                </c:pt>
                <c:pt idx="3070">
                  <c:v>113.89326800000001</c:v>
                </c:pt>
                <c:pt idx="3071">
                  <c:v>113.88781400000001</c:v>
                </c:pt>
                <c:pt idx="3072">
                  <c:v>113.87544800000001</c:v>
                </c:pt>
                <c:pt idx="3073">
                  <c:v>113.862848</c:v>
                </c:pt>
                <c:pt idx="3074">
                  <c:v>113.867204</c:v>
                </c:pt>
                <c:pt idx="3075">
                  <c:v>113.84636</c:v>
                </c:pt>
                <c:pt idx="3076">
                  <c:v>113.85176</c:v>
                </c:pt>
                <c:pt idx="3077">
                  <c:v>113.82888199999999</c:v>
                </c:pt>
                <c:pt idx="3078">
                  <c:v>113.822366</c:v>
                </c:pt>
                <c:pt idx="3079">
                  <c:v>113.83942999999999</c:v>
                </c:pt>
                <c:pt idx="3080">
                  <c:v>113.83523599999999</c:v>
                </c:pt>
                <c:pt idx="3081">
                  <c:v>113.803358</c:v>
                </c:pt>
                <c:pt idx="3082">
                  <c:v>113.783558</c:v>
                </c:pt>
                <c:pt idx="3083">
                  <c:v>113.78686999999999</c:v>
                </c:pt>
                <c:pt idx="3084">
                  <c:v>113.77340599999999</c:v>
                </c:pt>
                <c:pt idx="3085">
                  <c:v>113.773478</c:v>
                </c:pt>
                <c:pt idx="3086">
                  <c:v>113.75924000000001</c:v>
                </c:pt>
                <c:pt idx="3087">
                  <c:v>113.740574</c:v>
                </c:pt>
                <c:pt idx="3088">
                  <c:v>113.74851200000001</c:v>
                </c:pt>
                <c:pt idx="3089">
                  <c:v>113.75393</c:v>
                </c:pt>
                <c:pt idx="3090">
                  <c:v>113.73177200000001</c:v>
                </c:pt>
                <c:pt idx="3091">
                  <c:v>113.718272</c:v>
                </c:pt>
                <c:pt idx="3092">
                  <c:v>113.71397</c:v>
                </c:pt>
                <c:pt idx="3093">
                  <c:v>113.707976</c:v>
                </c:pt>
                <c:pt idx="3094">
                  <c:v>113.698814</c:v>
                </c:pt>
                <c:pt idx="3095">
                  <c:v>113.691686</c:v>
                </c:pt>
                <c:pt idx="3096">
                  <c:v>113.686412</c:v>
                </c:pt>
                <c:pt idx="3097">
                  <c:v>113.66931200000001</c:v>
                </c:pt>
                <c:pt idx="3098">
                  <c:v>113.67310999999999</c:v>
                </c:pt>
                <c:pt idx="3099">
                  <c:v>113.66330000000001</c:v>
                </c:pt>
                <c:pt idx="3100">
                  <c:v>113.64610999999999</c:v>
                </c:pt>
                <c:pt idx="3101">
                  <c:v>113.650826</c:v>
                </c:pt>
                <c:pt idx="3102">
                  <c:v>113.65120400000001</c:v>
                </c:pt>
                <c:pt idx="3103">
                  <c:v>113.631872</c:v>
                </c:pt>
                <c:pt idx="3104">
                  <c:v>113.61354799999999</c:v>
                </c:pt>
                <c:pt idx="3105">
                  <c:v>113.611514</c:v>
                </c:pt>
                <c:pt idx="3106">
                  <c:v>113.6129</c:v>
                </c:pt>
                <c:pt idx="3107">
                  <c:v>113.602874</c:v>
                </c:pt>
                <c:pt idx="3108">
                  <c:v>113.593766</c:v>
                </c:pt>
                <c:pt idx="3109">
                  <c:v>113.577746</c:v>
                </c:pt>
                <c:pt idx="3110">
                  <c:v>113.566154</c:v>
                </c:pt>
                <c:pt idx="3111">
                  <c:v>113.565488</c:v>
                </c:pt>
                <c:pt idx="3112">
                  <c:v>113.55564200000001</c:v>
                </c:pt>
                <c:pt idx="3113">
                  <c:v>113.54161999999999</c:v>
                </c:pt>
                <c:pt idx="3114">
                  <c:v>113.53962199999999</c:v>
                </c:pt>
                <c:pt idx="3115">
                  <c:v>113.54315</c:v>
                </c:pt>
                <c:pt idx="3116">
                  <c:v>113.537156</c:v>
                </c:pt>
                <c:pt idx="3117">
                  <c:v>113.525564</c:v>
                </c:pt>
                <c:pt idx="3118">
                  <c:v>113.516852</c:v>
                </c:pt>
                <c:pt idx="3119">
                  <c:v>113.50963400000001</c:v>
                </c:pt>
                <c:pt idx="3120">
                  <c:v>113.49221</c:v>
                </c:pt>
                <c:pt idx="3121">
                  <c:v>113.479664</c:v>
                </c:pt>
                <c:pt idx="3122">
                  <c:v>113.470196</c:v>
                </c:pt>
                <c:pt idx="3123">
                  <c:v>113.459648</c:v>
                </c:pt>
                <c:pt idx="3124">
                  <c:v>113.46160999999999</c:v>
                </c:pt>
                <c:pt idx="3125">
                  <c:v>113.45905399999999</c:v>
                </c:pt>
                <c:pt idx="3126">
                  <c:v>113.451386</c:v>
                </c:pt>
                <c:pt idx="3127">
                  <c:v>113.43095599999999</c:v>
                </c:pt>
                <c:pt idx="3128">
                  <c:v>113.426258</c:v>
                </c:pt>
                <c:pt idx="3129">
                  <c:v>113.421902</c:v>
                </c:pt>
                <c:pt idx="3130">
                  <c:v>113.42057</c:v>
                </c:pt>
                <c:pt idx="3131">
                  <c:v>113.39641399999999</c:v>
                </c:pt>
                <c:pt idx="3132">
                  <c:v>113.382158</c:v>
                </c:pt>
                <c:pt idx="3133">
                  <c:v>113.396738</c:v>
                </c:pt>
                <c:pt idx="3134">
                  <c:v>113.381618</c:v>
                </c:pt>
                <c:pt idx="3135">
                  <c:v>113.361368</c:v>
                </c:pt>
                <c:pt idx="3136">
                  <c:v>113.35184599999999</c:v>
                </c:pt>
                <c:pt idx="3137">
                  <c:v>113.353808</c:v>
                </c:pt>
                <c:pt idx="3138">
                  <c:v>113.348786</c:v>
                </c:pt>
                <c:pt idx="3139">
                  <c:v>113.337824</c:v>
                </c:pt>
                <c:pt idx="3140">
                  <c:v>113.335448</c:v>
                </c:pt>
                <c:pt idx="3141">
                  <c:v>113.319608</c:v>
                </c:pt>
                <c:pt idx="3142">
                  <c:v>113.316638</c:v>
                </c:pt>
                <c:pt idx="3143">
                  <c:v>113.30702599999999</c:v>
                </c:pt>
                <c:pt idx="3144">
                  <c:v>113.286776</c:v>
                </c:pt>
                <c:pt idx="3145">
                  <c:v>113.282546</c:v>
                </c:pt>
                <c:pt idx="3146">
                  <c:v>113.27603000000001</c:v>
                </c:pt>
                <c:pt idx="3147">
                  <c:v>113.282402</c:v>
                </c:pt>
                <c:pt idx="3148">
                  <c:v>113.261126</c:v>
                </c:pt>
                <c:pt idx="3149">
                  <c:v>113.249678</c:v>
                </c:pt>
                <c:pt idx="3150">
                  <c:v>113.242424</c:v>
                </c:pt>
                <c:pt idx="3151">
                  <c:v>113.24537599999999</c:v>
                </c:pt>
                <c:pt idx="3152">
                  <c:v>113.22638600000001</c:v>
                </c:pt>
                <c:pt idx="3153">
                  <c:v>113.21965400000001</c:v>
                </c:pt>
                <c:pt idx="3154">
                  <c:v>113.199656</c:v>
                </c:pt>
                <c:pt idx="3155">
                  <c:v>113.203292</c:v>
                </c:pt>
                <c:pt idx="3156">
                  <c:v>113.215802</c:v>
                </c:pt>
                <c:pt idx="3157">
                  <c:v>113.19209600000001</c:v>
                </c:pt>
                <c:pt idx="3158">
                  <c:v>113.160956</c:v>
                </c:pt>
                <c:pt idx="3159">
                  <c:v>113.167058</c:v>
                </c:pt>
                <c:pt idx="3160">
                  <c:v>113.173142</c:v>
                </c:pt>
                <c:pt idx="3161">
                  <c:v>113.16709400000001</c:v>
                </c:pt>
                <c:pt idx="3162">
                  <c:v>113.145476</c:v>
                </c:pt>
                <c:pt idx="3163">
                  <c:v>113.126594</c:v>
                </c:pt>
                <c:pt idx="3164">
                  <c:v>113.116136</c:v>
                </c:pt>
                <c:pt idx="3165">
                  <c:v>113.105678</c:v>
                </c:pt>
                <c:pt idx="3166">
                  <c:v>113.100224</c:v>
                </c:pt>
                <c:pt idx="3167">
                  <c:v>113.08757</c:v>
                </c:pt>
                <c:pt idx="3168">
                  <c:v>113.083682</c:v>
                </c:pt>
                <c:pt idx="3169">
                  <c:v>113.08206199999999</c:v>
                </c:pt>
                <c:pt idx="3170">
                  <c:v>113.068562</c:v>
                </c:pt>
                <c:pt idx="3171">
                  <c:v>113.05732999999999</c:v>
                </c:pt>
                <c:pt idx="3172">
                  <c:v>113.054828</c:v>
                </c:pt>
                <c:pt idx="3173">
                  <c:v>113.046926</c:v>
                </c:pt>
                <c:pt idx="3174">
                  <c:v>113.04132799999999</c:v>
                </c:pt>
                <c:pt idx="3175">
                  <c:v>113.038448</c:v>
                </c:pt>
                <c:pt idx="3176">
                  <c:v>113.025002</c:v>
                </c:pt>
                <c:pt idx="3177">
                  <c:v>113.02932199999999</c:v>
                </c:pt>
                <c:pt idx="3178">
                  <c:v>113.011196</c:v>
                </c:pt>
                <c:pt idx="3179">
                  <c:v>113.00819</c:v>
                </c:pt>
                <c:pt idx="3180">
                  <c:v>112.98650000000001</c:v>
                </c:pt>
                <c:pt idx="3181">
                  <c:v>112.956566</c:v>
                </c:pt>
                <c:pt idx="3182">
                  <c:v>112.97345</c:v>
                </c:pt>
                <c:pt idx="3183">
                  <c:v>112.96742</c:v>
                </c:pt>
                <c:pt idx="3184">
                  <c:v>112.952192</c:v>
                </c:pt>
                <c:pt idx="3185">
                  <c:v>112.946774</c:v>
                </c:pt>
                <c:pt idx="3186">
                  <c:v>112.939826</c:v>
                </c:pt>
                <c:pt idx="3187">
                  <c:v>112.93338199999999</c:v>
                </c:pt>
                <c:pt idx="3188">
                  <c:v>112.92134</c:v>
                </c:pt>
                <c:pt idx="3189">
                  <c:v>112.90476200000001</c:v>
                </c:pt>
                <c:pt idx="3190">
                  <c:v>112.894592</c:v>
                </c:pt>
                <c:pt idx="3191">
                  <c:v>112.89946999999999</c:v>
                </c:pt>
                <c:pt idx="3192">
                  <c:v>112.886672</c:v>
                </c:pt>
                <c:pt idx="3193">
                  <c:v>112.869266</c:v>
                </c:pt>
                <c:pt idx="3194">
                  <c:v>112.856504</c:v>
                </c:pt>
                <c:pt idx="3195">
                  <c:v>112.839512</c:v>
                </c:pt>
                <c:pt idx="3196">
                  <c:v>112.839944</c:v>
                </c:pt>
                <c:pt idx="3197">
                  <c:v>112.83835999999999</c:v>
                </c:pt>
                <c:pt idx="3198">
                  <c:v>112.833248</c:v>
                </c:pt>
                <c:pt idx="3199">
                  <c:v>112.81645399999999</c:v>
                </c:pt>
                <c:pt idx="3200">
                  <c:v>112.81755200000001</c:v>
                </c:pt>
                <c:pt idx="3201">
                  <c:v>112.80482600000001</c:v>
                </c:pt>
                <c:pt idx="3202">
                  <c:v>112.78635800000001</c:v>
                </c:pt>
                <c:pt idx="3203">
                  <c:v>112.76961799999999</c:v>
                </c:pt>
                <c:pt idx="3204">
                  <c:v>112.76934799999999</c:v>
                </c:pt>
                <c:pt idx="3205">
                  <c:v>112.77962599999999</c:v>
                </c:pt>
                <c:pt idx="3206">
                  <c:v>112.766288</c:v>
                </c:pt>
                <c:pt idx="3207">
                  <c:v>112.75861999999999</c:v>
                </c:pt>
                <c:pt idx="3208">
                  <c:v>112.743662</c:v>
                </c:pt>
                <c:pt idx="3209">
                  <c:v>112.73088199999999</c:v>
                </c:pt>
                <c:pt idx="3210">
                  <c:v>112.731044</c:v>
                </c:pt>
                <c:pt idx="3211">
                  <c:v>112.720496</c:v>
                </c:pt>
                <c:pt idx="3212">
                  <c:v>112.69560199999999</c:v>
                </c:pt>
                <c:pt idx="3213">
                  <c:v>112.686998</c:v>
                </c:pt>
                <c:pt idx="3214">
                  <c:v>112.69103</c:v>
                </c:pt>
                <c:pt idx="3215">
                  <c:v>112.680554</c:v>
                </c:pt>
                <c:pt idx="3216">
                  <c:v>112.68543200000001</c:v>
                </c:pt>
                <c:pt idx="3217">
                  <c:v>112.666172</c:v>
                </c:pt>
                <c:pt idx="3218">
                  <c:v>112.63940599999999</c:v>
                </c:pt>
                <c:pt idx="3219">
                  <c:v>112.63874</c:v>
                </c:pt>
                <c:pt idx="3220">
                  <c:v>112.63467199999999</c:v>
                </c:pt>
                <c:pt idx="3221">
                  <c:v>112.6247</c:v>
                </c:pt>
                <c:pt idx="3222">
                  <c:v>112.614188</c:v>
                </c:pt>
                <c:pt idx="3223">
                  <c:v>112.610282</c:v>
                </c:pt>
                <c:pt idx="3224">
                  <c:v>112.608338</c:v>
                </c:pt>
                <c:pt idx="3225">
                  <c:v>112.59716</c:v>
                </c:pt>
                <c:pt idx="3226">
                  <c:v>112.57813400000001</c:v>
                </c:pt>
                <c:pt idx="3227">
                  <c:v>112.574786</c:v>
                </c:pt>
                <c:pt idx="3228">
                  <c:v>112.569602</c:v>
                </c:pt>
                <c:pt idx="3229">
                  <c:v>112.56357199999999</c:v>
                </c:pt>
                <c:pt idx="3230">
                  <c:v>112.552988</c:v>
                </c:pt>
                <c:pt idx="3231">
                  <c:v>112.536536</c:v>
                </c:pt>
                <c:pt idx="3232">
                  <c:v>112.532072</c:v>
                </c:pt>
                <c:pt idx="3233">
                  <c:v>112.52910199999999</c:v>
                </c:pt>
                <c:pt idx="3234">
                  <c:v>112.512488</c:v>
                </c:pt>
                <c:pt idx="3235">
                  <c:v>112.500788</c:v>
                </c:pt>
                <c:pt idx="3236">
                  <c:v>112.49509999999999</c:v>
                </c:pt>
                <c:pt idx="3237">
                  <c:v>112.476704</c:v>
                </c:pt>
                <c:pt idx="3238">
                  <c:v>112.47654199999999</c:v>
                </c:pt>
                <c:pt idx="3239">
                  <c:v>112.457606</c:v>
                </c:pt>
                <c:pt idx="3240">
                  <c:v>112.46144</c:v>
                </c:pt>
                <c:pt idx="3241">
                  <c:v>112.45262</c:v>
                </c:pt>
                <c:pt idx="3242">
                  <c:v>112.43102</c:v>
                </c:pt>
                <c:pt idx="3243">
                  <c:v>112.420868</c:v>
                </c:pt>
                <c:pt idx="3244">
                  <c:v>112.42918400000001</c:v>
                </c:pt>
                <c:pt idx="3245">
                  <c:v>112.420742</c:v>
                </c:pt>
                <c:pt idx="3246">
                  <c:v>112.40871799999999</c:v>
                </c:pt>
                <c:pt idx="3247">
                  <c:v>112.389062</c:v>
                </c:pt>
                <c:pt idx="3248">
                  <c:v>112.372592</c:v>
                </c:pt>
                <c:pt idx="3249">
                  <c:v>112.364366</c:v>
                </c:pt>
                <c:pt idx="3250">
                  <c:v>112.365914</c:v>
                </c:pt>
                <c:pt idx="3251">
                  <c:v>112.355042</c:v>
                </c:pt>
                <c:pt idx="3252">
                  <c:v>112.33256</c:v>
                </c:pt>
                <c:pt idx="3253">
                  <c:v>112.324478</c:v>
                </c:pt>
                <c:pt idx="3254">
                  <c:v>112.32489200000001</c:v>
                </c:pt>
                <c:pt idx="3255">
                  <c:v>112.332308</c:v>
                </c:pt>
                <c:pt idx="3256">
                  <c:v>112.318772</c:v>
                </c:pt>
                <c:pt idx="3257">
                  <c:v>112.31204</c:v>
                </c:pt>
                <c:pt idx="3258">
                  <c:v>112.281854</c:v>
                </c:pt>
                <c:pt idx="3259">
                  <c:v>112.27377199999999</c:v>
                </c:pt>
                <c:pt idx="3260">
                  <c:v>112.281008</c:v>
                </c:pt>
                <c:pt idx="3261">
                  <c:v>112.271036</c:v>
                </c:pt>
                <c:pt idx="3262">
                  <c:v>112.253072</c:v>
                </c:pt>
                <c:pt idx="3263">
                  <c:v>112.23491</c:v>
                </c:pt>
                <c:pt idx="3264">
                  <c:v>112.233542</c:v>
                </c:pt>
                <c:pt idx="3265">
                  <c:v>112.23932000000001</c:v>
                </c:pt>
                <c:pt idx="3266">
                  <c:v>112.226</c:v>
                </c:pt>
                <c:pt idx="3267">
                  <c:v>112.22257999999999</c:v>
                </c:pt>
                <c:pt idx="3268">
                  <c:v>112.21529</c:v>
                </c:pt>
                <c:pt idx="3269">
                  <c:v>112.19477000000001</c:v>
                </c:pt>
                <c:pt idx="3270">
                  <c:v>112.190144</c:v>
                </c:pt>
                <c:pt idx="3271">
                  <c:v>112.17165799999999</c:v>
                </c:pt>
                <c:pt idx="3272">
                  <c:v>112.16712200000001</c:v>
                </c:pt>
                <c:pt idx="3273">
                  <c:v>112.165358</c:v>
                </c:pt>
                <c:pt idx="3274">
                  <c:v>112.14865399999999</c:v>
                </c:pt>
                <c:pt idx="3275">
                  <c:v>112.13601800000001</c:v>
                </c:pt>
                <c:pt idx="3276">
                  <c:v>112.12602800000001</c:v>
                </c:pt>
                <c:pt idx="3277">
                  <c:v>112.112996</c:v>
                </c:pt>
                <c:pt idx="3278">
                  <c:v>112.11573199999999</c:v>
                </c:pt>
                <c:pt idx="3279">
                  <c:v>112.11229400000001</c:v>
                </c:pt>
                <c:pt idx="3280">
                  <c:v>112.077932</c:v>
                </c:pt>
                <c:pt idx="3281">
                  <c:v>112.08479</c:v>
                </c:pt>
                <c:pt idx="3282">
                  <c:v>112.081892</c:v>
                </c:pt>
                <c:pt idx="3283">
                  <c:v>112.0703</c:v>
                </c:pt>
                <c:pt idx="3284">
                  <c:v>112.05062599999999</c:v>
                </c:pt>
                <c:pt idx="3285">
                  <c:v>112.04465</c:v>
                </c:pt>
                <c:pt idx="3286">
                  <c:v>112.038152</c:v>
                </c:pt>
                <c:pt idx="3287">
                  <c:v>112.053686</c:v>
                </c:pt>
                <c:pt idx="3288">
                  <c:v>112.029962</c:v>
                </c:pt>
                <c:pt idx="3289">
                  <c:v>111.999056</c:v>
                </c:pt>
                <c:pt idx="3290">
                  <c:v>111.99680600000001</c:v>
                </c:pt>
                <c:pt idx="3291">
                  <c:v>111.99974</c:v>
                </c:pt>
                <c:pt idx="3292">
                  <c:v>111.998012</c:v>
                </c:pt>
                <c:pt idx="3293">
                  <c:v>111.983216</c:v>
                </c:pt>
                <c:pt idx="3294">
                  <c:v>111.97382</c:v>
                </c:pt>
                <c:pt idx="3295">
                  <c:v>111.95578399999999</c:v>
                </c:pt>
                <c:pt idx="3296">
                  <c:v>111.936956</c:v>
                </c:pt>
                <c:pt idx="3297">
                  <c:v>111.92905399999999</c:v>
                </c:pt>
                <c:pt idx="3298">
                  <c:v>111.90642800000001</c:v>
                </c:pt>
                <c:pt idx="3299">
                  <c:v>111.92151200000001</c:v>
                </c:pt>
                <c:pt idx="3300">
                  <c:v>111.900434</c:v>
                </c:pt>
                <c:pt idx="3301">
                  <c:v>111.88652</c:v>
                </c:pt>
                <c:pt idx="3302">
                  <c:v>111.87622399999999</c:v>
                </c:pt>
                <c:pt idx="3303">
                  <c:v>111.86376799999999</c:v>
                </c:pt>
                <c:pt idx="3304">
                  <c:v>111.862076</c:v>
                </c:pt>
                <c:pt idx="3305">
                  <c:v>111.870482</c:v>
                </c:pt>
                <c:pt idx="3306">
                  <c:v>111.85921399999999</c:v>
                </c:pt>
                <c:pt idx="3307">
                  <c:v>111.845462</c:v>
                </c:pt>
                <c:pt idx="3308">
                  <c:v>111.833294</c:v>
                </c:pt>
                <c:pt idx="3309">
                  <c:v>111.824618</c:v>
                </c:pt>
                <c:pt idx="3310">
                  <c:v>111.81257600000001</c:v>
                </c:pt>
                <c:pt idx="3311">
                  <c:v>111.812288</c:v>
                </c:pt>
                <c:pt idx="3312">
                  <c:v>111.81668000000001</c:v>
                </c:pt>
                <c:pt idx="3313">
                  <c:v>111.78966200000001</c:v>
                </c:pt>
                <c:pt idx="3314">
                  <c:v>111.780446</c:v>
                </c:pt>
                <c:pt idx="3315">
                  <c:v>111.764696</c:v>
                </c:pt>
                <c:pt idx="3316">
                  <c:v>111.757604</c:v>
                </c:pt>
                <c:pt idx="3317">
                  <c:v>111.762032</c:v>
                </c:pt>
                <c:pt idx="3318">
                  <c:v>111.74881999999999</c:v>
                </c:pt>
                <c:pt idx="3319">
                  <c:v>111.74045</c:v>
                </c:pt>
                <c:pt idx="3320">
                  <c:v>111.715988</c:v>
                </c:pt>
                <c:pt idx="3321">
                  <c:v>111.721262</c:v>
                </c:pt>
                <c:pt idx="3322">
                  <c:v>111.72599599999999</c:v>
                </c:pt>
                <c:pt idx="3323">
                  <c:v>111.702776</c:v>
                </c:pt>
                <c:pt idx="3324">
                  <c:v>111.67946600000001</c:v>
                </c:pt>
                <c:pt idx="3325">
                  <c:v>111.66672199999999</c:v>
                </c:pt>
                <c:pt idx="3326">
                  <c:v>111.67417399999999</c:v>
                </c:pt>
                <c:pt idx="3327">
                  <c:v>111.66998</c:v>
                </c:pt>
                <c:pt idx="3328">
                  <c:v>111.65244800000001</c:v>
                </c:pt>
                <c:pt idx="3329">
                  <c:v>111.629876</c:v>
                </c:pt>
                <c:pt idx="3330">
                  <c:v>111.61851799999999</c:v>
                </c:pt>
                <c:pt idx="3331">
                  <c:v>111.628778</c:v>
                </c:pt>
                <c:pt idx="3332">
                  <c:v>111.606656</c:v>
                </c:pt>
                <c:pt idx="3333">
                  <c:v>111.599042</c:v>
                </c:pt>
                <c:pt idx="3334">
                  <c:v>111.59171600000001</c:v>
                </c:pt>
                <c:pt idx="3335">
                  <c:v>111.586226</c:v>
                </c:pt>
                <c:pt idx="3336">
                  <c:v>111.57512</c:v>
                </c:pt>
                <c:pt idx="3337">
                  <c:v>111.551828</c:v>
                </c:pt>
                <c:pt idx="3338">
                  <c:v>111.537986</c:v>
                </c:pt>
                <c:pt idx="3339">
                  <c:v>111.550712</c:v>
                </c:pt>
                <c:pt idx="3340">
                  <c:v>111.54407</c:v>
                </c:pt>
                <c:pt idx="3341">
                  <c:v>111.53444</c:v>
                </c:pt>
                <c:pt idx="3342">
                  <c:v>111.523532</c:v>
                </c:pt>
                <c:pt idx="3343">
                  <c:v>111.49646</c:v>
                </c:pt>
                <c:pt idx="3344">
                  <c:v>111.49826</c:v>
                </c:pt>
                <c:pt idx="3345">
                  <c:v>111.495524</c:v>
                </c:pt>
                <c:pt idx="3346">
                  <c:v>111.469568</c:v>
                </c:pt>
                <c:pt idx="3347">
                  <c:v>111.453998</c:v>
                </c:pt>
                <c:pt idx="3348">
                  <c:v>111.454232</c:v>
                </c:pt>
                <c:pt idx="3349">
                  <c:v>111.44447599999999</c:v>
                </c:pt>
                <c:pt idx="3350">
                  <c:v>111.42703400000001</c:v>
                </c:pt>
                <c:pt idx="3351">
                  <c:v>111.41464999999999</c:v>
                </c:pt>
                <c:pt idx="3352">
                  <c:v>111.40826</c:v>
                </c:pt>
                <c:pt idx="3353">
                  <c:v>111.405902</c:v>
                </c:pt>
                <c:pt idx="3354">
                  <c:v>111.39727999999999</c:v>
                </c:pt>
                <c:pt idx="3355">
                  <c:v>111.381854</c:v>
                </c:pt>
                <c:pt idx="3356">
                  <c:v>111.384626</c:v>
                </c:pt>
                <c:pt idx="3357">
                  <c:v>111.37202600000001</c:v>
                </c:pt>
                <c:pt idx="3358">
                  <c:v>111.36109999999999</c:v>
                </c:pt>
                <c:pt idx="3359">
                  <c:v>111.344792</c:v>
                </c:pt>
                <c:pt idx="3360">
                  <c:v>111.334514</c:v>
                </c:pt>
                <c:pt idx="3361">
                  <c:v>111.321752</c:v>
                </c:pt>
                <c:pt idx="3362">
                  <c:v>111.31046600000001</c:v>
                </c:pt>
                <c:pt idx="3363">
                  <c:v>111.301952</c:v>
                </c:pt>
                <c:pt idx="3364">
                  <c:v>111.300386</c:v>
                </c:pt>
                <c:pt idx="3365">
                  <c:v>111.28827200000001</c:v>
                </c:pt>
                <c:pt idx="3366">
                  <c:v>111.276698</c:v>
                </c:pt>
                <c:pt idx="3367">
                  <c:v>111.276968</c:v>
                </c:pt>
                <c:pt idx="3368">
                  <c:v>111.280334</c:v>
                </c:pt>
                <c:pt idx="3369">
                  <c:v>111.26012</c:v>
                </c:pt>
                <c:pt idx="3370">
                  <c:v>111.25263200000001</c:v>
                </c:pt>
                <c:pt idx="3371">
                  <c:v>111.24942799999999</c:v>
                </c:pt>
                <c:pt idx="3372">
                  <c:v>111.236126</c:v>
                </c:pt>
                <c:pt idx="3373">
                  <c:v>111.21359</c:v>
                </c:pt>
                <c:pt idx="3374">
                  <c:v>111.200828</c:v>
                </c:pt>
                <c:pt idx="3375">
                  <c:v>111.19001</c:v>
                </c:pt>
                <c:pt idx="3376">
                  <c:v>111.187922</c:v>
                </c:pt>
                <c:pt idx="3377">
                  <c:v>111.17496199999999</c:v>
                </c:pt>
                <c:pt idx="3378">
                  <c:v>111.159932</c:v>
                </c:pt>
                <c:pt idx="3379">
                  <c:v>111.162614</c:v>
                </c:pt>
                <c:pt idx="3380">
                  <c:v>111.150626</c:v>
                </c:pt>
                <c:pt idx="3381">
                  <c:v>111.131294</c:v>
                </c:pt>
                <c:pt idx="3382">
                  <c:v>111.127154</c:v>
                </c:pt>
                <c:pt idx="3383">
                  <c:v>111.11122400000001</c:v>
                </c:pt>
                <c:pt idx="3384">
                  <c:v>111.110702</c:v>
                </c:pt>
                <c:pt idx="3385">
                  <c:v>111.10893799999999</c:v>
                </c:pt>
                <c:pt idx="3386">
                  <c:v>111.10368200000001</c:v>
                </c:pt>
                <c:pt idx="3387">
                  <c:v>111.080282</c:v>
                </c:pt>
                <c:pt idx="3388">
                  <c:v>111.064424</c:v>
                </c:pt>
                <c:pt idx="3389">
                  <c:v>111.061598</c:v>
                </c:pt>
                <c:pt idx="3390">
                  <c:v>111.054776</c:v>
                </c:pt>
                <c:pt idx="3391">
                  <c:v>111.03818</c:v>
                </c:pt>
                <c:pt idx="3392">
                  <c:v>111.02984600000001</c:v>
                </c:pt>
                <c:pt idx="3393">
                  <c:v>111.027038</c:v>
                </c:pt>
                <c:pt idx="3394">
                  <c:v>111.026642</c:v>
                </c:pt>
                <c:pt idx="3395">
                  <c:v>111.012674</c:v>
                </c:pt>
                <c:pt idx="3396">
                  <c:v>110.989886</c:v>
                </c:pt>
                <c:pt idx="3397">
                  <c:v>110.97719600000001</c:v>
                </c:pt>
                <c:pt idx="3398">
                  <c:v>110.97863599999999</c:v>
                </c:pt>
                <c:pt idx="3399">
                  <c:v>110.96299399999999</c:v>
                </c:pt>
                <c:pt idx="3400">
                  <c:v>110.943302</c:v>
                </c:pt>
                <c:pt idx="3401">
                  <c:v>110.93324</c:v>
                </c:pt>
                <c:pt idx="3402">
                  <c:v>110.94328400000001</c:v>
                </c:pt>
                <c:pt idx="3403">
                  <c:v>110.93297</c:v>
                </c:pt>
                <c:pt idx="3404">
                  <c:v>110.92645400000001</c:v>
                </c:pt>
                <c:pt idx="3405">
                  <c:v>110.903648</c:v>
                </c:pt>
                <c:pt idx="3406">
                  <c:v>110.893766</c:v>
                </c:pt>
                <c:pt idx="3407">
                  <c:v>110.887196</c:v>
                </c:pt>
                <c:pt idx="3408">
                  <c:v>110.893946</c:v>
                </c:pt>
                <c:pt idx="3409">
                  <c:v>110.879402</c:v>
                </c:pt>
                <c:pt idx="3410">
                  <c:v>110.860124</c:v>
                </c:pt>
                <c:pt idx="3411">
                  <c:v>110.83679600000001</c:v>
                </c:pt>
                <c:pt idx="3412">
                  <c:v>110.842394</c:v>
                </c:pt>
                <c:pt idx="3413">
                  <c:v>110.843186</c:v>
                </c:pt>
                <c:pt idx="3414">
                  <c:v>110.812712</c:v>
                </c:pt>
                <c:pt idx="3415">
                  <c:v>110.8103</c:v>
                </c:pt>
                <c:pt idx="3416">
                  <c:v>110.79723199999999</c:v>
                </c:pt>
                <c:pt idx="3417">
                  <c:v>110.800454</c:v>
                </c:pt>
                <c:pt idx="3418">
                  <c:v>110.778764</c:v>
                </c:pt>
                <c:pt idx="3419">
                  <c:v>110.765156</c:v>
                </c:pt>
                <c:pt idx="3420">
                  <c:v>110.752754</c:v>
                </c:pt>
                <c:pt idx="3421">
                  <c:v>110.751818</c:v>
                </c:pt>
                <c:pt idx="3422">
                  <c:v>110.755634</c:v>
                </c:pt>
                <c:pt idx="3423">
                  <c:v>110.731802</c:v>
                </c:pt>
                <c:pt idx="3424">
                  <c:v>110.71167800000001</c:v>
                </c:pt>
                <c:pt idx="3425">
                  <c:v>110.70401</c:v>
                </c:pt>
                <c:pt idx="3426">
                  <c:v>110.700194</c:v>
                </c:pt>
                <c:pt idx="3427">
                  <c:v>110.69565799999999</c:v>
                </c:pt>
                <c:pt idx="3428">
                  <c:v>110.67911599999999</c:v>
                </c:pt>
                <c:pt idx="3429">
                  <c:v>110.66665999999999</c:v>
                </c:pt>
                <c:pt idx="3430">
                  <c:v>110.665256</c:v>
                </c:pt>
                <c:pt idx="3431">
                  <c:v>110.655176</c:v>
                </c:pt>
                <c:pt idx="3432">
                  <c:v>110.64957800000001</c:v>
                </c:pt>
                <c:pt idx="3433">
                  <c:v>110.624324</c:v>
                </c:pt>
                <c:pt idx="3434">
                  <c:v>110.61662</c:v>
                </c:pt>
                <c:pt idx="3435">
                  <c:v>110.61737599999999</c:v>
                </c:pt>
                <c:pt idx="3436">
                  <c:v>110.61564799999999</c:v>
                </c:pt>
                <c:pt idx="3437">
                  <c:v>110.594516</c:v>
                </c:pt>
                <c:pt idx="3438">
                  <c:v>110.56553599999999</c:v>
                </c:pt>
                <c:pt idx="3439">
                  <c:v>110.576588</c:v>
                </c:pt>
                <c:pt idx="3440">
                  <c:v>110.560568</c:v>
                </c:pt>
                <c:pt idx="3441">
                  <c:v>110.53736600000001</c:v>
                </c:pt>
                <c:pt idx="3442">
                  <c:v>110.526692</c:v>
                </c:pt>
                <c:pt idx="3443">
                  <c:v>110.529968</c:v>
                </c:pt>
                <c:pt idx="3444">
                  <c:v>110.53319</c:v>
                </c:pt>
                <c:pt idx="3445">
                  <c:v>110.51114</c:v>
                </c:pt>
                <c:pt idx="3446">
                  <c:v>110.50426400000001</c:v>
                </c:pt>
                <c:pt idx="3447">
                  <c:v>110.49571400000001</c:v>
                </c:pt>
                <c:pt idx="3448">
                  <c:v>110.49062000000001</c:v>
                </c:pt>
                <c:pt idx="3449">
                  <c:v>110.473664</c:v>
                </c:pt>
                <c:pt idx="3450">
                  <c:v>110.45305399999999</c:v>
                </c:pt>
                <c:pt idx="3451">
                  <c:v>110.45867</c:v>
                </c:pt>
                <c:pt idx="3452">
                  <c:v>110.444396</c:v>
                </c:pt>
                <c:pt idx="3453">
                  <c:v>110.433992</c:v>
                </c:pt>
                <c:pt idx="3454">
                  <c:v>110.438276</c:v>
                </c:pt>
                <c:pt idx="3455">
                  <c:v>110.422742</c:v>
                </c:pt>
                <c:pt idx="3456">
                  <c:v>110.404724</c:v>
                </c:pt>
                <c:pt idx="3457">
                  <c:v>110.402546</c:v>
                </c:pt>
                <c:pt idx="3458">
                  <c:v>110.39595799999999</c:v>
                </c:pt>
                <c:pt idx="3459">
                  <c:v>110.381342</c:v>
                </c:pt>
                <c:pt idx="3460">
                  <c:v>110.346638</c:v>
                </c:pt>
                <c:pt idx="3461">
                  <c:v>110.344622</c:v>
                </c:pt>
                <c:pt idx="3462">
                  <c:v>110.340806</c:v>
                </c:pt>
                <c:pt idx="3463">
                  <c:v>110.33114</c:v>
                </c:pt>
                <c:pt idx="3464">
                  <c:v>110.316974</c:v>
                </c:pt>
                <c:pt idx="3465">
                  <c:v>110.31592999999999</c:v>
                </c:pt>
                <c:pt idx="3466">
                  <c:v>110.320646</c:v>
                </c:pt>
                <c:pt idx="3467">
                  <c:v>110.306642</c:v>
                </c:pt>
                <c:pt idx="3468">
                  <c:v>110.285078</c:v>
                </c:pt>
                <c:pt idx="3469">
                  <c:v>110.260724</c:v>
                </c:pt>
                <c:pt idx="3470">
                  <c:v>110.260688</c:v>
                </c:pt>
                <c:pt idx="3471">
                  <c:v>110.269706</c:v>
                </c:pt>
                <c:pt idx="3472">
                  <c:v>110.252606</c:v>
                </c:pt>
                <c:pt idx="3473">
                  <c:v>110.241068</c:v>
                </c:pt>
                <c:pt idx="3474">
                  <c:v>110.23329200000001</c:v>
                </c:pt>
                <c:pt idx="3475">
                  <c:v>110.22999799999999</c:v>
                </c:pt>
                <c:pt idx="3476">
                  <c:v>110.20990999999999</c:v>
                </c:pt>
                <c:pt idx="3477">
                  <c:v>110.202656</c:v>
                </c:pt>
                <c:pt idx="3478">
                  <c:v>110.194322</c:v>
                </c:pt>
                <c:pt idx="3479">
                  <c:v>110.19596</c:v>
                </c:pt>
                <c:pt idx="3480">
                  <c:v>110.181038</c:v>
                </c:pt>
                <c:pt idx="3481">
                  <c:v>110.172236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4-AAC9-4D57-8A62-B84F2E026826}"/>
            </c:ext>
          </c:extLst>
        </c:ser>
        <c:ser>
          <c:idx val="5"/>
          <c:order val="5"/>
          <c:tx>
            <c:strRef>
              <c:f>'8-17-2022 2-45-38 PM'!$G$1</c:f>
              <c:strCache>
                <c:ptCount val="1"/>
                <c:pt idx="0">
                  <c:v>TC6</c:v>
                </c:pt>
              </c:strCache>
            </c:strRef>
          </c:tx>
          <c:spPr>
            <a:ln w="19050" cap="rnd">
              <a:solidFill>
                <a:schemeClr val="accent6"/>
              </a:solidFill>
              <a:round/>
            </a:ln>
            <a:effectLst/>
          </c:spPr>
          <c:marker>
            <c:symbol val="none"/>
          </c:marker>
          <c:xVal>
            <c:strRef>
              <c:f>'8-17-2022 2-45-38 PM'!$A$2:$A$3483</c:f>
              <c:strCache>
                <c:ptCount val="3482"/>
                <c:pt idx="0">
                  <c:v>1.01</c:v>
                </c:pt>
                <c:pt idx="1">
                  <c:v>1.01</c:v>
                </c:pt>
                <c:pt idx="2">
                  <c:v>2.01</c:v>
                </c:pt>
                <c:pt idx="3">
                  <c:v>3.00</c:v>
                </c:pt>
                <c:pt idx="4">
                  <c:v>4.01</c:v>
                </c:pt>
                <c:pt idx="5">
                  <c:v>5.01</c:v>
                </c:pt>
                <c:pt idx="6">
                  <c:v>6.01</c:v>
                </c:pt>
                <c:pt idx="7">
                  <c:v>7.00</c:v>
                </c:pt>
                <c:pt idx="8">
                  <c:v>8.01</c:v>
                </c:pt>
                <c:pt idx="9">
                  <c:v>9.01</c:v>
                </c:pt>
                <c:pt idx="10">
                  <c:v>10.00</c:v>
                </c:pt>
                <c:pt idx="11">
                  <c:v>11.00</c:v>
                </c:pt>
                <c:pt idx="12">
                  <c:v>12.01</c:v>
                </c:pt>
                <c:pt idx="13">
                  <c:v>13.01</c:v>
                </c:pt>
                <c:pt idx="14">
                  <c:v>14.00</c:v>
                </c:pt>
                <c:pt idx="15">
                  <c:v>15.01</c:v>
                </c:pt>
                <c:pt idx="16">
                  <c:v>16.01</c:v>
                </c:pt>
                <c:pt idx="17">
                  <c:v>17.01</c:v>
                </c:pt>
                <c:pt idx="18">
                  <c:v>18.00</c:v>
                </c:pt>
                <c:pt idx="19">
                  <c:v>19.01</c:v>
                </c:pt>
                <c:pt idx="20">
                  <c:v>20.01</c:v>
                </c:pt>
                <c:pt idx="21">
                  <c:v>21.00</c:v>
                </c:pt>
                <c:pt idx="22">
                  <c:v>22.00</c:v>
                </c:pt>
                <c:pt idx="23">
                  <c:v>23.01</c:v>
                </c:pt>
                <c:pt idx="24">
                  <c:v>24.01</c:v>
                </c:pt>
                <c:pt idx="25">
                  <c:v>25.00</c:v>
                </c:pt>
                <c:pt idx="26">
                  <c:v>26.01</c:v>
                </c:pt>
                <c:pt idx="27">
                  <c:v>27.01</c:v>
                </c:pt>
                <c:pt idx="28">
                  <c:v>28.01</c:v>
                </c:pt>
                <c:pt idx="29">
                  <c:v>29.00</c:v>
                </c:pt>
                <c:pt idx="30">
                  <c:v>30.01</c:v>
                </c:pt>
                <c:pt idx="31">
                  <c:v>31.01</c:v>
                </c:pt>
                <c:pt idx="32">
                  <c:v>32.00</c:v>
                </c:pt>
                <c:pt idx="33">
                  <c:v>33.00</c:v>
                </c:pt>
                <c:pt idx="34">
                  <c:v>34.01</c:v>
                </c:pt>
                <c:pt idx="35">
                  <c:v>35.01</c:v>
                </c:pt>
                <c:pt idx="36">
                  <c:v>36.00</c:v>
                </c:pt>
                <c:pt idx="37">
                  <c:v>37.01</c:v>
                </c:pt>
                <c:pt idx="38">
                  <c:v>38.01</c:v>
                </c:pt>
                <c:pt idx="39">
                  <c:v>39.00</c:v>
                </c:pt>
                <c:pt idx="40">
                  <c:v>40.00</c:v>
                </c:pt>
                <c:pt idx="41">
                  <c:v>41.01</c:v>
                </c:pt>
                <c:pt idx="42">
                  <c:v>42.01</c:v>
                </c:pt>
                <c:pt idx="43">
                  <c:v>43.00</c:v>
                </c:pt>
                <c:pt idx="44">
                  <c:v>44.01</c:v>
                </c:pt>
                <c:pt idx="45">
                  <c:v>45.01</c:v>
                </c:pt>
                <c:pt idx="46">
                  <c:v>46.01</c:v>
                </c:pt>
                <c:pt idx="47">
                  <c:v>47.00</c:v>
                </c:pt>
                <c:pt idx="48">
                  <c:v>48.01</c:v>
                </c:pt>
                <c:pt idx="49">
                  <c:v>49.01</c:v>
                </c:pt>
                <c:pt idx="50">
                  <c:v>50.00</c:v>
                </c:pt>
                <c:pt idx="51">
                  <c:v>51.00</c:v>
                </c:pt>
                <c:pt idx="52">
                  <c:v>52.01</c:v>
                </c:pt>
                <c:pt idx="53">
                  <c:v>53.01</c:v>
                </c:pt>
                <c:pt idx="54">
                  <c:v>54.00</c:v>
                </c:pt>
                <c:pt idx="55">
                  <c:v>55.01</c:v>
                </c:pt>
                <c:pt idx="56">
                  <c:v>56.01</c:v>
                </c:pt>
                <c:pt idx="57">
                  <c:v>57.01</c:v>
                </c:pt>
                <c:pt idx="58">
                  <c:v>58.00</c:v>
                </c:pt>
                <c:pt idx="59">
                  <c:v>59.01</c:v>
                </c:pt>
                <c:pt idx="60">
                  <c:v>60.01</c:v>
                </c:pt>
                <c:pt idx="61">
                  <c:v>61.00</c:v>
                </c:pt>
                <c:pt idx="62">
                  <c:v>62.00</c:v>
                </c:pt>
                <c:pt idx="63">
                  <c:v>63.01</c:v>
                </c:pt>
                <c:pt idx="64">
                  <c:v>64.01</c:v>
                </c:pt>
                <c:pt idx="65">
                  <c:v>65.00</c:v>
                </c:pt>
                <c:pt idx="66">
                  <c:v>66.01</c:v>
                </c:pt>
                <c:pt idx="67">
                  <c:v>67.01</c:v>
                </c:pt>
                <c:pt idx="68">
                  <c:v>68.01</c:v>
                </c:pt>
                <c:pt idx="69">
                  <c:v>69.00</c:v>
                </c:pt>
                <c:pt idx="70">
                  <c:v>70.01</c:v>
                </c:pt>
                <c:pt idx="71">
                  <c:v>71.01</c:v>
                </c:pt>
                <c:pt idx="72">
                  <c:v>72.00</c:v>
                </c:pt>
                <c:pt idx="73">
                  <c:v>73.00</c:v>
                </c:pt>
                <c:pt idx="74">
                  <c:v>74.01</c:v>
                </c:pt>
                <c:pt idx="75">
                  <c:v>75.01</c:v>
                </c:pt>
                <c:pt idx="76">
                  <c:v>76.00</c:v>
                </c:pt>
                <c:pt idx="77">
                  <c:v>77.01</c:v>
                </c:pt>
                <c:pt idx="78">
                  <c:v>78.01</c:v>
                </c:pt>
                <c:pt idx="79">
                  <c:v>79.00</c:v>
                </c:pt>
                <c:pt idx="80">
                  <c:v>80.00</c:v>
                </c:pt>
                <c:pt idx="81">
                  <c:v>81.01</c:v>
                </c:pt>
                <c:pt idx="82">
                  <c:v>82.01</c:v>
                </c:pt>
                <c:pt idx="83">
                  <c:v>83.00</c:v>
                </c:pt>
                <c:pt idx="84">
                  <c:v>84.01</c:v>
                </c:pt>
                <c:pt idx="85">
                  <c:v>85.01</c:v>
                </c:pt>
                <c:pt idx="86">
                  <c:v>86.01</c:v>
                </c:pt>
                <c:pt idx="87">
                  <c:v>87.00</c:v>
                </c:pt>
                <c:pt idx="88">
                  <c:v>88.01</c:v>
                </c:pt>
                <c:pt idx="89">
                  <c:v>89.01</c:v>
                </c:pt>
                <c:pt idx="90">
                  <c:v>90.00</c:v>
                </c:pt>
                <c:pt idx="91">
                  <c:v>91.00</c:v>
                </c:pt>
                <c:pt idx="92">
                  <c:v>92.01</c:v>
                </c:pt>
                <c:pt idx="93">
                  <c:v>93.01</c:v>
                </c:pt>
                <c:pt idx="94">
                  <c:v>94.00</c:v>
                </c:pt>
                <c:pt idx="95">
                  <c:v>95.01</c:v>
                </c:pt>
                <c:pt idx="96">
                  <c:v>96.01</c:v>
                </c:pt>
                <c:pt idx="97">
                  <c:v>97.01</c:v>
                </c:pt>
                <c:pt idx="98">
                  <c:v>98.00</c:v>
                </c:pt>
                <c:pt idx="99">
                  <c:v>99.01</c:v>
                </c:pt>
                <c:pt idx="100">
                  <c:v>100.01</c:v>
                </c:pt>
                <c:pt idx="101">
                  <c:v>101.00</c:v>
                </c:pt>
                <c:pt idx="102">
                  <c:v>102.00</c:v>
                </c:pt>
                <c:pt idx="103">
                  <c:v>103.01</c:v>
                </c:pt>
                <c:pt idx="104">
                  <c:v>104.01</c:v>
                </c:pt>
                <c:pt idx="105">
                  <c:v>105.00</c:v>
                </c:pt>
                <c:pt idx="106">
                  <c:v>106.01</c:v>
                </c:pt>
                <c:pt idx="107">
                  <c:v>107.01</c:v>
                </c:pt>
                <c:pt idx="108">
                  <c:v>108.01</c:v>
                </c:pt>
                <c:pt idx="109">
                  <c:v>109.00</c:v>
                </c:pt>
                <c:pt idx="110">
                  <c:v>110.01</c:v>
                </c:pt>
                <c:pt idx="111">
                  <c:v>111.01</c:v>
                </c:pt>
                <c:pt idx="112">
                  <c:v>112.00</c:v>
                </c:pt>
                <c:pt idx="113">
                  <c:v>113.00</c:v>
                </c:pt>
                <c:pt idx="114">
                  <c:v>114.01</c:v>
                </c:pt>
                <c:pt idx="115">
                  <c:v>115.01</c:v>
                </c:pt>
                <c:pt idx="116">
                  <c:v>116.00</c:v>
                </c:pt>
                <c:pt idx="117">
                  <c:v>117.01</c:v>
                </c:pt>
                <c:pt idx="118">
                  <c:v>118.01</c:v>
                </c:pt>
                <c:pt idx="119">
                  <c:v>119.00</c:v>
                </c:pt>
                <c:pt idx="120">
                  <c:v>120.00</c:v>
                </c:pt>
                <c:pt idx="121">
                  <c:v>121.01</c:v>
                </c:pt>
                <c:pt idx="122">
                  <c:v>122.01</c:v>
                </c:pt>
                <c:pt idx="123">
                  <c:v>123.00</c:v>
                </c:pt>
                <c:pt idx="124">
                  <c:v>124.01</c:v>
                </c:pt>
                <c:pt idx="125">
                  <c:v>125.01</c:v>
                </c:pt>
                <c:pt idx="126">
                  <c:v>126.01</c:v>
                </c:pt>
                <c:pt idx="127">
                  <c:v>127.00</c:v>
                </c:pt>
                <c:pt idx="128">
                  <c:v>128.01</c:v>
                </c:pt>
                <c:pt idx="129">
                  <c:v>129.01</c:v>
                </c:pt>
                <c:pt idx="130">
                  <c:v>130.00</c:v>
                </c:pt>
                <c:pt idx="131">
                  <c:v>131.00</c:v>
                </c:pt>
                <c:pt idx="132">
                  <c:v>132.01</c:v>
                </c:pt>
                <c:pt idx="133">
                  <c:v>133.01</c:v>
                </c:pt>
                <c:pt idx="134">
                  <c:v>134.00</c:v>
                </c:pt>
                <c:pt idx="135">
                  <c:v>135.01</c:v>
                </c:pt>
                <c:pt idx="136">
                  <c:v>136.01</c:v>
                </c:pt>
                <c:pt idx="137">
                  <c:v>137.01</c:v>
                </c:pt>
                <c:pt idx="138">
                  <c:v>138.00</c:v>
                </c:pt>
                <c:pt idx="139">
                  <c:v>139.01</c:v>
                </c:pt>
                <c:pt idx="140">
                  <c:v>140.01</c:v>
                </c:pt>
                <c:pt idx="141">
                  <c:v>141.00</c:v>
                </c:pt>
                <c:pt idx="142">
                  <c:v>142.00</c:v>
                </c:pt>
                <c:pt idx="143">
                  <c:v>143.01</c:v>
                </c:pt>
                <c:pt idx="144">
                  <c:v>144.01</c:v>
                </c:pt>
                <c:pt idx="145">
                  <c:v>145.00</c:v>
                </c:pt>
                <c:pt idx="146">
                  <c:v>146.01</c:v>
                </c:pt>
                <c:pt idx="147">
                  <c:v>147.01</c:v>
                </c:pt>
                <c:pt idx="148">
                  <c:v>148.01</c:v>
                </c:pt>
                <c:pt idx="149">
                  <c:v>149.00</c:v>
                </c:pt>
                <c:pt idx="150">
                  <c:v>150.01</c:v>
                </c:pt>
                <c:pt idx="151">
                  <c:v>151.01</c:v>
                </c:pt>
                <c:pt idx="152">
                  <c:v>152.00</c:v>
                </c:pt>
                <c:pt idx="153">
                  <c:v>153.01</c:v>
                </c:pt>
                <c:pt idx="154">
                  <c:v>154.01</c:v>
                </c:pt>
                <c:pt idx="155">
                  <c:v>155.01</c:v>
                </c:pt>
                <c:pt idx="156">
                  <c:v>156.00</c:v>
                </c:pt>
                <c:pt idx="157">
                  <c:v>157.01</c:v>
                </c:pt>
                <c:pt idx="158">
                  <c:v>158.01</c:v>
                </c:pt>
                <c:pt idx="159">
                  <c:v>159.00</c:v>
                </c:pt>
                <c:pt idx="160">
                  <c:v>160.00</c:v>
                </c:pt>
                <c:pt idx="161">
                  <c:v>161.01</c:v>
                </c:pt>
                <c:pt idx="162">
                  <c:v>162.01</c:v>
                </c:pt>
                <c:pt idx="163">
                  <c:v>163.00</c:v>
                </c:pt>
                <c:pt idx="164">
                  <c:v>164.01</c:v>
                </c:pt>
                <c:pt idx="165">
                  <c:v>165.01</c:v>
                </c:pt>
                <c:pt idx="166">
                  <c:v>166.01</c:v>
                </c:pt>
                <c:pt idx="167">
                  <c:v>167.00</c:v>
                </c:pt>
                <c:pt idx="168">
                  <c:v>168.01</c:v>
                </c:pt>
                <c:pt idx="169">
                  <c:v>169.01</c:v>
                </c:pt>
                <c:pt idx="170">
                  <c:v>170.00</c:v>
                </c:pt>
                <c:pt idx="171">
                  <c:v>171.00</c:v>
                </c:pt>
                <c:pt idx="172">
                  <c:v>172.01</c:v>
                </c:pt>
                <c:pt idx="173">
                  <c:v>173.01</c:v>
                </c:pt>
                <c:pt idx="174">
                  <c:v>174.00</c:v>
                </c:pt>
                <c:pt idx="175">
                  <c:v>175.01</c:v>
                </c:pt>
                <c:pt idx="176">
                  <c:v>176.01</c:v>
                </c:pt>
                <c:pt idx="177">
                  <c:v>177.01</c:v>
                </c:pt>
                <c:pt idx="178">
                  <c:v>178.00</c:v>
                </c:pt>
                <c:pt idx="179">
                  <c:v>179.01</c:v>
                </c:pt>
                <c:pt idx="180">
                  <c:v>180.01</c:v>
                </c:pt>
                <c:pt idx="181">
                  <c:v>181.00</c:v>
                </c:pt>
                <c:pt idx="182">
                  <c:v>182.00</c:v>
                </c:pt>
                <c:pt idx="183">
                  <c:v>183.01</c:v>
                </c:pt>
                <c:pt idx="184">
                  <c:v>184.01</c:v>
                </c:pt>
                <c:pt idx="185">
                  <c:v>185.00</c:v>
                </c:pt>
                <c:pt idx="186">
                  <c:v>186.01</c:v>
                </c:pt>
                <c:pt idx="187">
                  <c:v>187.01</c:v>
                </c:pt>
                <c:pt idx="188">
                  <c:v>188.01</c:v>
                </c:pt>
                <c:pt idx="189">
                  <c:v>189.00</c:v>
                </c:pt>
                <c:pt idx="190">
                  <c:v>190.01</c:v>
                </c:pt>
                <c:pt idx="191">
                  <c:v>191.01</c:v>
                </c:pt>
                <c:pt idx="192">
                  <c:v>192.00</c:v>
                </c:pt>
                <c:pt idx="193">
                  <c:v>193.01</c:v>
                </c:pt>
                <c:pt idx="194">
                  <c:v>194.01</c:v>
                </c:pt>
                <c:pt idx="195">
                  <c:v>195.01</c:v>
                </c:pt>
                <c:pt idx="196">
                  <c:v>196.00</c:v>
                </c:pt>
                <c:pt idx="197">
                  <c:v>197.01</c:v>
                </c:pt>
                <c:pt idx="198">
                  <c:v>198.01</c:v>
                </c:pt>
                <c:pt idx="199">
                  <c:v>199.00</c:v>
                </c:pt>
                <c:pt idx="200">
                  <c:v>200.00</c:v>
                </c:pt>
                <c:pt idx="201">
                  <c:v>201.01</c:v>
                </c:pt>
                <c:pt idx="202">
                  <c:v>202.01</c:v>
                </c:pt>
                <c:pt idx="203">
                  <c:v>203.00</c:v>
                </c:pt>
                <c:pt idx="204">
                  <c:v>204.01</c:v>
                </c:pt>
                <c:pt idx="205">
                  <c:v>205.01</c:v>
                </c:pt>
                <c:pt idx="206">
                  <c:v>206.01</c:v>
                </c:pt>
                <c:pt idx="207">
                  <c:v>207.00</c:v>
                </c:pt>
                <c:pt idx="208">
                  <c:v>208.01</c:v>
                </c:pt>
                <c:pt idx="209">
                  <c:v>209.01</c:v>
                </c:pt>
                <c:pt idx="210">
                  <c:v>210.00</c:v>
                </c:pt>
                <c:pt idx="211">
                  <c:v>211.00</c:v>
                </c:pt>
                <c:pt idx="212">
                  <c:v>212.01</c:v>
                </c:pt>
                <c:pt idx="213">
                  <c:v>213.01</c:v>
                </c:pt>
                <c:pt idx="214">
                  <c:v>214.00</c:v>
                </c:pt>
                <c:pt idx="215">
                  <c:v>215.01</c:v>
                </c:pt>
                <c:pt idx="216">
                  <c:v>216.01</c:v>
                </c:pt>
                <c:pt idx="217">
                  <c:v>217.01</c:v>
                </c:pt>
                <c:pt idx="218">
                  <c:v>218.00</c:v>
                </c:pt>
                <c:pt idx="219">
                  <c:v>219.01</c:v>
                </c:pt>
                <c:pt idx="220">
                  <c:v>220.01</c:v>
                </c:pt>
                <c:pt idx="221">
                  <c:v>221.00</c:v>
                </c:pt>
                <c:pt idx="222">
                  <c:v>222.00</c:v>
                </c:pt>
                <c:pt idx="223">
                  <c:v>223.01</c:v>
                </c:pt>
                <c:pt idx="224">
                  <c:v>224.01</c:v>
                </c:pt>
                <c:pt idx="225">
                  <c:v>225.00</c:v>
                </c:pt>
                <c:pt idx="226">
                  <c:v>226.01</c:v>
                </c:pt>
                <c:pt idx="227">
                  <c:v>227.01</c:v>
                </c:pt>
                <c:pt idx="228">
                  <c:v>228.01</c:v>
                </c:pt>
                <c:pt idx="229">
                  <c:v>229.00</c:v>
                </c:pt>
                <c:pt idx="230">
                  <c:v>230.01</c:v>
                </c:pt>
                <c:pt idx="231">
                  <c:v>231.01</c:v>
                </c:pt>
                <c:pt idx="232">
                  <c:v>232.00</c:v>
                </c:pt>
                <c:pt idx="233">
                  <c:v>233.01</c:v>
                </c:pt>
                <c:pt idx="234">
                  <c:v>234.01</c:v>
                </c:pt>
                <c:pt idx="235">
                  <c:v>235.01</c:v>
                </c:pt>
                <c:pt idx="236">
                  <c:v>236.00</c:v>
                </c:pt>
                <c:pt idx="237">
                  <c:v>237.01</c:v>
                </c:pt>
                <c:pt idx="238">
                  <c:v>238.01</c:v>
                </c:pt>
                <c:pt idx="239">
                  <c:v>239.00</c:v>
                </c:pt>
                <c:pt idx="240">
                  <c:v>240.00</c:v>
                </c:pt>
                <c:pt idx="241">
                  <c:v>241.01</c:v>
                </c:pt>
                <c:pt idx="242">
                  <c:v>242.01</c:v>
                </c:pt>
                <c:pt idx="243">
                  <c:v>243.00</c:v>
                </c:pt>
                <c:pt idx="244">
                  <c:v>244.01</c:v>
                </c:pt>
                <c:pt idx="245">
                  <c:v>245.01</c:v>
                </c:pt>
                <c:pt idx="246">
                  <c:v>246.01</c:v>
                </c:pt>
                <c:pt idx="247">
                  <c:v>247.00</c:v>
                </c:pt>
                <c:pt idx="248">
                  <c:v>248.01</c:v>
                </c:pt>
                <c:pt idx="249">
                  <c:v>249.01</c:v>
                </c:pt>
                <c:pt idx="250">
                  <c:v>250.00</c:v>
                </c:pt>
                <c:pt idx="251">
                  <c:v>251.00</c:v>
                </c:pt>
                <c:pt idx="252">
                  <c:v>252.01</c:v>
                </c:pt>
                <c:pt idx="253">
                  <c:v>253.01</c:v>
                </c:pt>
                <c:pt idx="254">
                  <c:v>254.00</c:v>
                </c:pt>
                <c:pt idx="255">
                  <c:v>255.01</c:v>
                </c:pt>
                <c:pt idx="256">
                  <c:v>256.01</c:v>
                </c:pt>
                <c:pt idx="257">
                  <c:v>257.01</c:v>
                </c:pt>
                <c:pt idx="258">
                  <c:v>258.00</c:v>
                </c:pt>
                <c:pt idx="259">
                  <c:v>259.01</c:v>
                </c:pt>
                <c:pt idx="260">
                  <c:v>260.01</c:v>
                </c:pt>
                <c:pt idx="261">
                  <c:v>261.00</c:v>
                </c:pt>
                <c:pt idx="262">
                  <c:v>262.00</c:v>
                </c:pt>
                <c:pt idx="263">
                  <c:v>263.01</c:v>
                </c:pt>
                <c:pt idx="264">
                  <c:v>264.01</c:v>
                </c:pt>
                <c:pt idx="265">
                  <c:v>265.00</c:v>
                </c:pt>
                <c:pt idx="266">
                  <c:v>266.01</c:v>
                </c:pt>
                <c:pt idx="267">
                  <c:v>267.01</c:v>
                </c:pt>
                <c:pt idx="268">
                  <c:v>268.00</c:v>
                </c:pt>
                <c:pt idx="269">
                  <c:v>269.00</c:v>
                </c:pt>
                <c:pt idx="270">
                  <c:v>270.01</c:v>
                </c:pt>
                <c:pt idx="271">
                  <c:v>271.01</c:v>
                </c:pt>
                <c:pt idx="272">
                  <c:v>272.00</c:v>
                </c:pt>
                <c:pt idx="273">
                  <c:v>273.01</c:v>
                </c:pt>
                <c:pt idx="274">
                  <c:v>274.01</c:v>
                </c:pt>
                <c:pt idx="275">
                  <c:v>275.01</c:v>
                </c:pt>
                <c:pt idx="276">
                  <c:v>276.00</c:v>
                </c:pt>
                <c:pt idx="277">
                  <c:v>277.01</c:v>
                </c:pt>
                <c:pt idx="278">
                  <c:v>278.01</c:v>
                </c:pt>
                <c:pt idx="279">
                  <c:v>279.00</c:v>
                </c:pt>
                <c:pt idx="280">
                  <c:v>280.00</c:v>
                </c:pt>
                <c:pt idx="281">
                  <c:v>281.01</c:v>
                </c:pt>
                <c:pt idx="282">
                  <c:v>282.01</c:v>
                </c:pt>
                <c:pt idx="283">
                  <c:v>283.00</c:v>
                </c:pt>
                <c:pt idx="284">
                  <c:v>284.01</c:v>
                </c:pt>
                <c:pt idx="285">
                  <c:v>285.01</c:v>
                </c:pt>
                <c:pt idx="286">
                  <c:v>286.01</c:v>
                </c:pt>
                <c:pt idx="287">
                  <c:v>287.00</c:v>
                </c:pt>
                <c:pt idx="288">
                  <c:v>288.01</c:v>
                </c:pt>
                <c:pt idx="289">
                  <c:v>289.01</c:v>
                </c:pt>
                <c:pt idx="290">
                  <c:v>290.00</c:v>
                </c:pt>
                <c:pt idx="291">
                  <c:v>291.00</c:v>
                </c:pt>
                <c:pt idx="292">
                  <c:v>292.01</c:v>
                </c:pt>
                <c:pt idx="293">
                  <c:v>293.01</c:v>
                </c:pt>
                <c:pt idx="294">
                  <c:v>294.00</c:v>
                </c:pt>
                <c:pt idx="295">
                  <c:v>295.01</c:v>
                </c:pt>
                <c:pt idx="296">
                  <c:v>296.01</c:v>
                </c:pt>
                <c:pt idx="297">
                  <c:v>297.01</c:v>
                </c:pt>
                <c:pt idx="298">
                  <c:v>298.00</c:v>
                </c:pt>
                <c:pt idx="299">
                  <c:v>299.01</c:v>
                </c:pt>
                <c:pt idx="300">
                  <c:v>300.01</c:v>
                </c:pt>
                <c:pt idx="301">
                  <c:v>301.00</c:v>
                </c:pt>
                <c:pt idx="302">
                  <c:v>302.00</c:v>
                </c:pt>
                <c:pt idx="303">
                  <c:v>303.01</c:v>
                </c:pt>
                <c:pt idx="304">
                  <c:v>304.01</c:v>
                </c:pt>
                <c:pt idx="305">
                  <c:v>305.00</c:v>
                </c:pt>
                <c:pt idx="306">
                  <c:v>306.01</c:v>
                </c:pt>
                <c:pt idx="307">
                  <c:v>307.01</c:v>
                </c:pt>
                <c:pt idx="308">
                  <c:v>308.00</c:v>
                </c:pt>
                <c:pt idx="309">
                  <c:v>309.00</c:v>
                </c:pt>
                <c:pt idx="310">
                  <c:v>310.01</c:v>
                </c:pt>
                <c:pt idx="311">
                  <c:v>311.01</c:v>
                </c:pt>
                <c:pt idx="312">
                  <c:v>312.00</c:v>
                </c:pt>
                <c:pt idx="313">
                  <c:v>313.01</c:v>
                </c:pt>
                <c:pt idx="314">
                  <c:v>314.01</c:v>
                </c:pt>
                <c:pt idx="315">
                  <c:v>315.01</c:v>
                </c:pt>
                <c:pt idx="316">
                  <c:v>316.00</c:v>
                </c:pt>
                <c:pt idx="317">
                  <c:v>317.01</c:v>
                </c:pt>
                <c:pt idx="318">
                  <c:v>318.01</c:v>
                </c:pt>
                <c:pt idx="319">
                  <c:v>319.00</c:v>
                </c:pt>
                <c:pt idx="320">
                  <c:v>320.00</c:v>
                </c:pt>
                <c:pt idx="321">
                  <c:v>321.01</c:v>
                </c:pt>
                <c:pt idx="322">
                  <c:v>322.01</c:v>
                </c:pt>
                <c:pt idx="323">
                  <c:v>323.00</c:v>
                </c:pt>
                <c:pt idx="324">
                  <c:v>324.01</c:v>
                </c:pt>
                <c:pt idx="325">
                  <c:v>325.01</c:v>
                </c:pt>
                <c:pt idx="326">
                  <c:v>326.01</c:v>
                </c:pt>
                <c:pt idx="327">
                  <c:v>327.00</c:v>
                </c:pt>
                <c:pt idx="328">
                  <c:v>328.01</c:v>
                </c:pt>
                <c:pt idx="329">
                  <c:v>329.01</c:v>
                </c:pt>
                <c:pt idx="330">
                  <c:v>330.00</c:v>
                </c:pt>
                <c:pt idx="331">
                  <c:v>331.00</c:v>
                </c:pt>
                <c:pt idx="332">
                  <c:v>332.01</c:v>
                </c:pt>
                <c:pt idx="333">
                  <c:v>333.01</c:v>
                </c:pt>
                <c:pt idx="334">
                  <c:v>334.00</c:v>
                </c:pt>
                <c:pt idx="335">
                  <c:v>335.01</c:v>
                </c:pt>
                <c:pt idx="336">
                  <c:v>336.01</c:v>
                </c:pt>
                <c:pt idx="337">
                  <c:v>337.01</c:v>
                </c:pt>
                <c:pt idx="338">
                  <c:v>338.00</c:v>
                </c:pt>
                <c:pt idx="339">
                  <c:v>339.01</c:v>
                </c:pt>
                <c:pt idx="340">
                  <c:v>340.01</c:v>
                </c:pt>
                <c:pt idx="341">
                  <c:v>341.00</c:v>
                </c:pt>
                <c:pt idx="342">
                  <c:v>342.00</c:v>
                </c:pt>
                <c:pt idx="343">
                  <c:v>343.01</c:v>
                </c:pt>
                <c:pt idx="344">
                  <c:v>344.01</c:v>
                </c:pt>
                <c:pt idx="345">
                  <c:v>345.00</c:v>
                </c:pt>
                <c:pt idx="346">
                  <c:v>346.01</c:v>
                </c:pt>
                <c:pt idx="347">
                  <c:v>347.01</c:v>
                </c:pt>
                <c:pt idx="348">
                  <c:v>348.00</c:v>
                </c:pt>
                <c:pt idx="349">
                  <c:v>349.00</c:v>
                </c:pt>
                <c:pt idx="350">
                  <c:v>350.01</c:v>
                </c:pt>
                <c:pt idx="351">
                  <c:v>351.01</c:v>
                </c:pt>
                <c:pt idx="352">
                  <c:v>352.00</c:v>
                </c:pt>
                <c:pt idx="353">
                  <c:v>353.01</c:v>
                </c:pt>
                <c:pt idx="354">
                  <c:v>354.01</c:v>
                </c:pt>
                <c:pt idx="355">
                  <c:v>355.01</c:v>
                </c:pt>
                <c:pt idx="356">
                  <c:v>356.00</c:v>
                </c:pt>
                <c:pt idx="357">
                  <c:v>357.01</c:v>
                </c:pt>
                <c:pt idx="358">
                  <c:v>358.01</c:v>
                </c:pt>
                <c:pt idx="359">
                  <c:v>359.00</c:v>
                </c:pt>
                <c:pt idx="360">
                  <c:v>360.00</c:v>
                </c:pt>
                <c:pt idx="361">
                  <c:v>361.01</c:v>
                </c:pt>
                <c:pt idx="362">
                  <c:v>362.01</c:v>
                </c:pt>
                <c:pt idx="363">
                  <c:v>363.00</c:v>
                </c:pt>
                <c:pt idx="364">
                  <c:v>364.01</c:v>
                </c:pt>
                <c:pt idx="365">
                  <c:v>365.01</c:v>
                </c:pt>
                <c:pt idx="366">
                  <c:v>366.01</c:v>
                </c:pt>
                <c:pt idx="367">
                  <c:v>367.00</c:v>
                </c:pt>
                <c:pt idx="368">
                  <c:v>368.01</c:v>
                </c:pt>
                <c:pt idx="369">
                  <c:v>369.01</c:v>
                </c:pt>
                <c:pt idx="370">
                  <c:v>370.00</c:v>
                </c:pt>
                <c:pt idx="371">
                  <c:v>371.00</c:v>
                </c:pt>
                <c:pt idx="372">
                  <c:v>372.01</c:v>
                </c:pt>
                <c:pt idx="373">
                  <c:v>373.01</c:v>
                </c:pt>
                <c:pt idx="374">
                  <c:v>374.00</c:v>
                </c:pt>
                <c:pt idx="375">
                  <c:v>375.01</c:v>
                </c:pt>
                <c:pt idx="376">
                  <c:v>376.01</c:v>
                </c:pt>
                <c:pt idx="377">
                  <c:v>377.01</c:v>
                </c:pt>
                <c:pt idx="378">
                  <c:v>378.00</c:v>
                </c:pt>
                <c:pt idx="379">
                  <c:v>379.01</c:v>
                </c:pt>
                <c:pt idx="380">
                  <c:v>380.01</c:v>
                </c:pt>
                <c:pt idx="381">
                  <c:v>381.00</c:v>
                </c:pt>
                <c:pt idx="382">
                  <c:v>382.00</c:v>
                </c:pt>
                <c:pt idx="383">
                  <c:v>383.01</c:v>
                </c:pt>
                <c:pt idx="384">
                  <c:v>384.01</c:v>
                </c:pt>
                <c:pt idx="385">
                  <c:v>385.00</c:v>
                </c:pt>
                <c:pt idx="386">
                  <c:v>386.01</c:v>
                </c:pt>
                <c:pt idx="387">
                  <c:v>387.01</c:v>
                </c:pt>
                <c:pt idx="388">
                  <c:v>388.01</c:v>
                </c:pt>
                <c:pt idx="389">
                  <c:v>389.00</c:v>
                </c:pt>
                <c:pt idx="390">
                  <c:v>390.01</c:v>
                </c:pt>
                <c:pt idx="391">
                  <c:v>391.01</c:v>
                </c:pt>
                <c:pt idx="392">
                  <c:v>392.00</c:v>
                </c:pt>
                <c:pt idx="393">
                  <c:v>393.01</c:v>
                </c:pt>
                <c:pt idx="394">
                  <c:v>394.01</c:v>
                </c:pt>
                <c:pt idx="395">
                  <c:v>395.01</c:v>
                </c:pt>
                <c:pt idx="396">
                  <c:v>396.00</c:v>
                </c:pt>
                <c:pt idx="397">
                  <c:v>397.01</c:v>
                </c:pt>
                <c:pt idx="398">
                  <c:v>398.01</c:v>
                </c:pt>
                <c:pt idx="399">
                  <c:v>399.00</c:v>
                </c:pt>
                <c:pt idx="400">
                  <c:v>400.00</c:v>
                </c:pt>
                <c:pt idx="401">
                  <c:v>401.01</c:v>
                </c:pt>
                <c:pt idx="402">
                  <c:v>402.01</c:v>
                </c:pt>
                <c:pt idx="403">
                  <c:v>403.00</c:v>
                </c:pt>
                <c:pt idx="404">
                  <c:v>404.01</c:v>
                </c:pt>
                <c:pt idx="405">
                  <c:v>405.01</c:v>
                </c:pt>
                <c:pt idx="406">
                  <c:v>406.01</c:v>
                </c:pt>
                <c:pt idx="407">
                  <c:v>407.00</c:v>
                </c:pt>
                <c:pt idx="408">
                  <c:v>408.01</c:v>
                </c:pt>
                <c:pt idx="409">
                  <c:v>409.01</c:v>
                </c:pt>
                <c:pt idx="410">
                  <c:v>410.00</c:v>
                </c:pt>
                <c:pt idx="411">
                  <c:v>411.00</c:v>
                </c:pt>
                <c:pt idx="412">
                  <c:v>412.01</c:v>
                </c:pt>
                <c:pt idx="413">
                  <c:v>413.01</c:v>
                </c:pt>
                <c:pt idx="414">
                  <c:v>414.00</c:v>
                </c:pt>
                <c:pt idx="415">
                  <c:v>415.01</c:v>
                </c:pt>
                <c:pt idx="416">
                  <c:v>416.01</c:v>
                </c:pt>
                <c:pt idx="417">
                  <c:v>417.01</c:v>
                </c:pt>
                <c:pt idx="418">
                  <c:v>418.00</c:v>
                </c:pt>
                <c:pt idx="419">
                  <c:v>419.01</c:v>
                </c:pt>
                <c:pt idx="420">
                  <c:v>420.01</c:v>
                </c:pt>
                <c:pt idx="421">
                  <c:v>421.00</c:v>
                </c:pt>
                <c:pt idx="422">
                  <c:v>422.00</c:v>
                </c:pt>
                <c:pt idx="423">
                  <c:v>423.01</c:v>
                </c:pt>
                <c:pt idx="424">
                  <c:v>424.01</c:v>
                </c:pt>
                <c:pt idx="425">
                  <c:v>425.00</c:v>
                </c:pt>
                <c:pt idx="426">
                  <c:v>426.01</c:v>
                </c:pt>
                <c:pt idx="427">
                  <c:v>427.01</c:v>
                </c:pt>
                <c:pt idx="428">
                  <c:v>428.01</c:v>
                </c:pt>
                <c:pt idx="429">
                  <c:v>429.00</c:v>
                </c:pt>
                <c:pt idx="430">
                  <c:v>430.01</c:v>
                </c:pt>
                <c:pt idx="431">
                  <c:v>431.01</c:v>
                </c:pt>
                <c:pt idx="432">
                  <c:v>432.00</c:v>
                </c:pt>
                <c:pt idx="433">
                  <c:v>433.01</c:v>
                </c:pt>
                <c:pt idx="434">
                  <c:v>434.01</c:v>
                </c:pt>
                <c:pt idx="435">
                  <c:v>435.01</c:v>
                </c:pt>
                <c:pt idx="436">
                  <c:v>436.00</c:v>
                </c:pt>
                <c:pt idx="437">
                  <c:v>437.01</c:v>
                </c:pt>
                <c:pt idx="438">
                  <c:v>438.01</c:v>
                </c:pt>
                <c:pt idx="439">
                  <c:v>439.00</c:v>
                </c:pt>
                <c:pt idx="440">
                  <c:v>440.00</c:v>
                </c:pt>
                <c:pt idx="441">
                  <c:v>441.01</c:v>
                </c:pt>
                <c:pt idx="442">
                  <c:v>442.01</c:v>
                </c:pt>
                <c:pt idx="443">
                  <c:v>443.00</c:v>
                </c:pt>
                <c:pt idx="444">
                  <c:v>444.01</c:v>
                </c:pt>
                <c:pt idx="445">
                  <c:v>445.01</c:v>
                </c:pt>
                <c:pt idx="446">
                  <c:v>446.01</c:v>
                </c:pt>
                <c:pt idx="447">
                  <c:v>447.00</c:v>
                </c:pt>
                <c:pt idx="448">
                  <c:v>448.01</c:v>
                </c:pt>
                <c:pt idx="449">
                  <c:v>449.01</c:v>
                </c:pt>
                <c:pt idx="450">
                  <c:v>450.00</c:v>
                </c:pt>
                <c:pt idx="451">
                  <c:v>451.00</c:v>
                </c:pt>
                <c:pt idx="452">
                  <c:v>452.01</c:v>
                </c:pt>
                <c:pt idx="453">
                  <c:v>453.01</c:v>
                </c:pt>
                <c:pt idx="454">
                  <c:v>454.00</c:v>
                </c:pt>
                <c:pt idx="455">
                  <c:v>455.01</c:v>
                </c:pt>
                <c:pt idx="456">
                  <c:v>456.01</c:v>
                </c:pt>
                <c:pt idx="457">
                  <c:v>457.01</c:v>
                </c:pt>
                <c:pt idx="458">
                  <c:v>458.00</c:v>
                </c:pt>
                <c:pt idx="459">
                  <c:v>459.01</c:v>
                </c:pt>
                <c:pt idx="460">
                  <c:v>460.01</c:v>
                </c:pt>
                <c:pt idx="461">
                  <c:v>461.00</c:v>
                </c:pt>
                <c:pt idx="462">
                  <c:v>462.00</c:v>
                </c:pt>
                <c:pt idx="463">
                  <c:v>463.01</c:v>
                </c:pt>
                <c:pt idx="464">
                  <c:v>464.01</c:v>
                </c:pt>
                <c:pt idx="465">
                  <c:v>465.00</c:v>
                </c:pt>
                <c:pt idx="466">
                  <c:v>466.01</c:v>
                </c:pt>
                <c:pt idx="467">
                  <c:v>467.01</c:v>
                </c:pt>
                <c:pt idx="468">
                  <c:v>468.01</c:v>
                </c:pt>
                <c:pt idx="469">
                  <c:v>469.00</c:v>
                </c:pt>
                <c:pt idx="470">
                  <c:v>470.01</c:v>
                </c:pt>
                <c:pt idx="471">
                  <c:v>471.01</c:v>
                </c:pt>
                <c:pt idx="472">
                  <c:v>472.00</c:v>
                </c:pt>
                <c:pt idx="473">
                  <c:v>473.01</c:v>
                </c:pt>
                <c:pt idx="474">
                  <c:v>474.01</c:v>
                </c:pt>
                <c:pt idx="475">
                  <c:v>475.01</c:v>
                </c:pt>
                <c:pt idx="476">
                  <c:v>476.00</c:v>
                </c:pt>
                <c:pt idx="477">
                  <c:v>477.01</c:v>
                </c:pt>
                <c:pt idx="478">
                  <c:v>478.01</c:v>
                </c:pt>
                <c:pt idx="479">
                  <c:v>479.00</c:v>
                </c:pt>
                <c:pt idx="480">
                  <c:v>480.00</c:v>
                </c:pt>
                <c:pt idx="481">
                  <c:v>481.01</c:v>
                </c:pt>
                <c:pt idx="482">
                  <c:v>482.01</c:v>
                </c:pt>
                <c:pt idx="483">
                  <c:v>483.00</c:v>
                </c:pt>
                <c:pt idx="484">
                  <c:v>484.01</c:v>
                </c:pt>
                <c:pt idx="485">
                  <c:v>485.01</c:v>
                </c:pt>
                <c:pt idx="486">
                  <c:v>486.01</c:v>
                </c:pt>
                <c:pt idx="487">
                  <c:v>487.00</c:v>
                </c:pt>
                <c:pt idx="488">
                  <c:v>488.01</c:v>
                </c:pt>
                <c:pt idx="489">
                  <c:v>489.01</c:v>
                </c:pt>
                <c:pt idx="490">
                  <c:v>490.00</c:v>
                </c:pt>
                <c:pt idx="491">
                  <c:v>491.00</c:v>
                </c:pt>
                <c:pt idx="492">
                  <c:v>492.01</c:v>
                </c:pt>
                <c:pt idx="493">
                  <c:v>493.01</c:v>
                </c:pt>
                <c:pt idx="494">
                  <c:v>494.00</c:v>
                </c:pt>
                <c:pt idx="495">
                  <c:v>495.01</c:v>
                </c:pt>
                <c:pt idx="496">
                  <c:v>496.01</c:v>
                </c:pt>
                <c:pt idx="497">
                  <c:v>497.01</c:v>
                </c:pt>
                <c:pt idx="498">
                  <c:v>498.00</c:v>
                </c:pt>
                <c:pt idx="499">
                  <c:v>499.01</c:v>
                </c:pt>
                <c:pt idx="500">
                  <c:v>500.01</c:v>
                </c:pt>
                <c:pt idx="501">
                  <c:v>501.00</c:v>
                </c:pt>
                <c:pt idx="502">
                  <c:v>502.00</c:v>
                </c:pt>
                <c:pt idx="503">
                  <c:v>503.01</c:v>
                </c:pt>
                <c:pt idx="504">
                  <c:v>504.01</c:v>
                </c:pt>
                <c:pt idx="505">
                  <c:v>505.00</c:v>
                </c:pt>
                <c:pt idx="506">
                  <c:v>506.01</c:v>
                </c:pt>
                <c:pt idx="507">
                  <c:v>507.01</c:v>
                </c:pt>
                <c:pt idx="508">
                  <c:v>508.00</c:v>
                </c:pt>
                <c:pt idx="509">
                  <c:v>509.00</c:v>
                </c:pt>
                <c:pt idx="510">
                  <c:v>510.01</c:v>
                </c:pt>
                <c:pt idx="511">
                  <c:v>511.01</c:v>
                </c:pt>
                <c:pt idx="512">
                  <c:v>512.00</c:v>
                </c:pt>
                <c:pt idx="513">
                  <c:v>513.01</c:v>
                </c:pt>
                <c:pt idx="514">
                  <c:v>514.01</c:v>
                </c:pt>
                <c:pt idx="515">
                  <c:v>515.01</c:v>
                </c:pt>
                <c:pt idx="516">
                  <c:v>516.00</c:v>
                </c:pt>
                <c:pt idx="517">
                  <c:v>517.01</c:v>
                </c:pt>
                <c:pt idx="518">
                  <c:v>518.01</c:v>
                </c:pt>
                <c:pt idx="519">
                  <c:v>519.00</c:v>
                </c:pt>
                <c:pt idx="520">
                  <c:v>520.00</c:v>
                </c:pt>
                <c:pt idx="521">
                  <c:v>521.01</c:v>
                </c:pt>
                <c:pt idx="522">
                  <c:v>522.01</c:v>
                </c:pt>
                <c:pt idx="523">
                  <c:v>523.00</c:v>
                </c:pt>
                <c:pt idx="524">
                  <c:v>524.01</c:v>
                </c:pt>
                <c:pt idx="525">
                  <c:v>525.01</c:v>
                </c:pt>
                <c:pt idx="526">
                  <c:v>526.01</c:v>
                </c:pt>
                <c:pt idx="527">
                  <c:v>527.00</c:v>
                </c:pt>
                <c:pt idx="528">
                  <c:v>528.01</c:v>
                </c:pt>
                <c:pt idx="529">
                  <c:v>529.01</c:v>
                </c:pt>
                <c:pt idx="530">
                  <c:v>530.00</c:v>
                </c:pt>
                <c:pt idx="531">
                  <c:v>531.00</c:v>
                </c:pt>
                <c:pt idx="532">
                  <c:v>532.01</c:v>
                </c:pt>
                <c:pt idx="533">
                  <c:v>533.01</c:v>
                </c:pt>
                <c:pt idx="534">
                  <c:v>534.00</c:v>
                </c:pt>
                <c:pt idx="535">
                  <c:v>535.01</c:v>
                </c:pt>
                <c:pt idx="536">
                  <c:v>536.01</c:v>
                </c:pt>
                <c:pt idx="537">
                  <c:v>537.01</c:v>
                </c:pt>
                <c:pt idx="538">
                  <c:v>538.00</c:v>
                </c:pt>
                <c:pt idx="539">
                  <c:v>539.01</c:v>
                </c:pt>
                <c:pt idx="540">
                  <c:v>540.01</c:v>
                </c:pt>
                <c:pt idx="541">
                  <c:v>541.00</c:v>
                </c:pt>
                <c:pt idx="542">
                  <c:v>542.00</c:v>
                </c:pt>
                <c:pt idx="543">
                  <c:v>543.01</c:v>
                </c:pt>
                <c:pt idx="544">
                  <c:v>544.01</c:v>
                </c:pt>
                <c:pt idx="545">
                  <c:v>545.00</c:v>
                </c:pt>
                <c:pt idx="546">
                  <c:v>546.01</c:v>
                </c:pt>
                <c:pt idx="547">
                  <c:v>547.01</c:v>
                </c:pt>
                <c:pt idx="548">
                  <c:v>548.00</c:v>
                </c:pt>
                <c:pt idx="549">
                  <c:v>549.00</c:v>
                </c:pt>
                <c:pt idx="550">
                  <c:v>550.01</c:v>
                </c:pt>
                <c:pt idx="551">
                  <c:v>551.01</c:v>
                </c:pt>
                <c:pt idx="552">
                  <c:v>552.00</c:v>
                </c:pt>
                <c:pt idx="553">
                  <c:v>553.01</c:v>
                </c:pt>
                <c:pt idx="554">
                  <c:v>554.01</c:v>
                </c:pt>
                <c:pt idx="555">
                  <c:v>555.01</c:v>
                </c:pt>
                <c:pt idx="556">
                  <c:v>556.00</c:v>
                </c:pt>
                <c:pt idx="557">
                  <c:v>557.01</c:v>
                </c:pt>
                <c:pt idx="558">
                  <c:v>558.01</c:v>
                </c:pt>
                <c:pt idx="559">
                  <c:v>559.00</c:v>
                </c:pt>
                <c:pt idx="560">
                  <c:v>560.00</c:v>
                </c:pt>
                <c:pt idx="561">
                  <c:v>561.01</c:v>
                </c:pt>
                <c:pt idx="562">
                  <c:v>562.01</c:v>
                </c:pt>
                <c:pt idx="563">
                  <c:v>563.00</c:v>
                </c:pt>
                <c:pt idx="564">
                  <c:v>564.01</c:v>
                </c:pt>
                <c:pt idx="565">
                  <c:v>565.01</c:v>
                </c:pt>
                <c:pt idx="566">
                  <c:v>566.01</c:v>
                </c:pt>
                <c:pt idx="567">
                  <c:v>567.00</c:v>
                </c:pt>
                <c:pt idx="568">
                  <c:v>568.01</c:v>
                </c:pt>
                <c:pt idx="569">
                  <c:v>569.01</c:v>
                </c:pt>
                <c:pt idx="570">
                  <c:v>570.00</c:v>
                </c:pt>
                <c:pt idx="571">
                  <c:v>571.00</c:v>
                </c:pt>
                <c:pt idx="572">
                  <c:v>572.01</c:v>
                </c:pt>
                <c:pt idx="573">
                  <c:v>573.01</c:v>
                </c:pt>
                <c:pt idx="574">
                  <c:v>574.00</c:v>
                </c:pt>
                <c:pt idx="575">
                  <c:v>575.01</c:v>
                </c:pt>
                <c:pt idx="576">
                  <c:v>576.01</c:v>
                </c:pt>
                <c:pt idx="577">
                  <c:v>577.01</c:v>
                </c:pt>
                <c:pt idx="578">
                  <c:v>578.00</c:v>
                </c:pt>
                <c:pt idx="579">
                  <c:v>579.01</c:v>
                </c:pt>
                <c:pt idx="580">
                  <c:v>580.01</c:v>
                </c:pt>
                <c:pt idx="581">
                  <c:v>581.00</c:v>
                </c:pt>
                <c:pt idx="582">
                  <c:v>582.01</c:v>
                </c:pt>
                <c:pt idx="583">
                  <c:v>583.01</c:v>
                </c:pt>
                <c:pt idx="584">
                  <c:v>584.01</c:v>
                </c:pt>
                <c:pt idx="585">
                  <c:v>585.00</c:v>
                </c:pt>
                <c:pt idx="586">
                  <c:v>586.01</c:v>
                </c:pt>
                <c:pt idx="587">
                  <c:v>587.01</c:v>
                </c:pt>
                <c:pt idx="588">
                  <c:v>588.00</c:v>
                </c:pt>
                <c:pt idx="589">
                  <c:v>589.00</c:v>
                </c:pt>
                <c:pt idx="590">
                  <c:v>590.01</c:v>
                </c:pt>
                <c:pt idx="591">
                  <c:v>591.01</c:v>
                </c:pt>
                <c:pt idx="592">
                  <c:v>592.00</c:v>
                </c:pt>
                <c:pt idx="593">
                  <c:v>593.00</c:v>
                </c:pt>
                <c:pt idx="594">
                  <c:v>594.01</c:v>
                </c:pt>
                <c:pt idx="595">
                  <c:v>595.01</c:v>
                </c:pt>
                <c:pt idx="596">
                  <c:v>596.00</c:v>
                </c:pt>
                <c:pt idx="597">
                  <c:v>597.01</c:v>
                </c:pt>
                <c:pt idx="598">
                  <c:v>598.01</c:v>
                </c:pt>
                <c:pt idx="599">
                  <c:v>599.01</c:v>
                </c:pt>
                <c:pt idx="600">
                  <c:v>600.00</c:v>
                </c:pt>
                <c:pt idx="601">
                  <c:v>601.01</c:v>
                </c:pt>
                <c:pt idx="602">
                  <c:v>602.01</c:v>
                </c:pt>
                <c:pt idx="603">
                  <c:v>603.00</c:v>
                </c:pt>
                <c:pt idx="604">
                  <c:v>604.01</c:v>
                </c:pt>
                <c:pt idx="605">
                  <c:v>605.01</c:v>
                </c:pt>
                <c:pt idx="606">
                  <c:v>606.01</c:v>
                </c:pt>
                <c:pt idx="607">
                  <c:v>607.00</c:v>
                </c:pt>
                <c:pt idx="608">
                  <c:v>608.01</c:v>
                </c:pt>
                <c:pt idx="609">
                  <c:v>609.01</c:v>
                </c:pt>
                <c:pt idx="610">
                  <c:v>610.00</c:v>
                </c:pt>
                <c:pt idx="611">
                  <c:v>611.00</c:v>
                </c:pt>
                <c:pt idx="612">
                  <c:v>612.01</c:v>
                </c:pt>
                <c:pt idx="613">
                  <c:v>613.01</c:v>
                </c:pt>
                <c:pt idx="614">
                  <c:v>614.00</c:v>
                </c:pt>
                <c:pt idx="615">
                  <c:v>615.01</c:v>
                </c:pt>
                <c:pt idx="616">
                  <c:v>616.01</c:v>
                </c:pt>
                <c:pt idx="617">
                  <c:v>617.01</c:v>
                </c:pt>
                <c:pt idx="618">
                  <c:v>618.00</c:v>
                </c:pt>
                <c:pt idx="619">
                  <c:v>619.01</c:v>
                </c:pt>
                <c:pt idx="620">
                  <c:v>620.01</c:v>
                </c:pt>
                <c:pt idx="621">
                  <c:v>621.00</c:v>
                </c:pt>
                <c:pt idx="622">
                  <c:v>622.00</c:v>
                </c:pt>
                <c:pt idx="623">
                  <c:v>623.01</c:v>
                </c:pt>
                <c:pt idx="624">
                  <c:v>624.01</c:v>
                </c:pt>
                <c:pt idx="625">
                  <c:v>625.00</c:v>
                </c:pt>
                <c:pt idx="626">
                  <c:v>626.01</c:v>
                </c:pt>
                <c:pt idx="627">
                  <c:v>627.01</c:v>
                </c:pt>
                <c:pt idx="628">
                  <c:v>628.01</c:v>
                </c:pt>
                <c:pt idx="629">
                  <c:v>629.00</c:v>
                </c:pt>
                <c:pt idx="630">
                  <c:v>630.01</c:v>
                </c:pt>
                <c:pt idx="631">
                  <c:v>631.01</c:v>
                </c:pt>
                <c:pt idx="632">
                  <c:v>632.00</c:v>
                </c:pt>
                <c:pt idx="633">
                  <c:v>633.00</c:v>
                </c:pt>
                <c:pt idx="634">
                  <c:v>634.01</c:v>
                </c:pt>
                <c:pt idx="635">
                  <c:v>635.01</c:v>
                </c:pt>
                <c:pt idx="636">
                  <c:v>636.00</c:v>
                </c:pt>
                <c:pt idx="637">
                  <c:v>637.01</c:v>
                </c:pt>
                <c:pt idx="638">
                  <c:v>638.01</c:v>
                </c:pt>
                <c:pt idx="639">
                  <c:v>639.01</c:v>
                </c:pt>
                <c:pt idx="640">
                  <c:v>640.00</c:v>
                </c:pt>
                <c:pt idx="641">
                  <c:v>641.01</c:v>
                </c:pt>
                <c:pt idx="642">
                  <c:v>642.01</c:v>
                </c:pt>
                <c:pt idx="643">
                  <c:v>643.00</c:v>
                </c:pt>
                <c:pt idx="644">
                  <c:v>644.01</c:v>
                </c:pt>
                <c:pt idx="645">
                  <c:v>645.01</c:v>
                </c:pt>
                <c:pt idx="646">
                  <c:v>646.01</c:v>
                </c:pt>
                <c:pt idx="647">
                  <c:v>647.00</c:v>
                </c:pt>
                <c:pt idx="648">
                  <c:v>648.01</c:v>
                </c:pt>
                <c:pt idx="649">
                  <c:v>649.01</c:v>
                </c:pt>
                <c:pt idx="650">
                  <c:v>650.01</c:v>
                </c:pt>
                <c:pt idx="651">
                  <c:v>651.00</c:v>
                </c:pt>
                <c:pt idx="652">
                  <c:v>652.01</c:v>
                </c:pt>
                <c:pt idx="653">
                  <c:v>653.01</c:v>
                </c:pt>
                <c:pt idx="654">
                  <c:v>654.00</c:v>
                </c:pt>
                <c:pt idx="655">
                  <c:v>655.00</c:v>
                </c:pt>
                <c:pt idx="656">
                  <c:v>656.01</c:v>
                </c:pt>
                <c:pt idx="657">
                  <c:v>657.01</c:v>
                </c:pt>
                <c:pt idx="658">
                  <c:v>658.00</c:v>
                </c:pt>
                <c:pt idx="659">
                  <c:v>659.01</c:v>
                </c:pt>
                <c:pt idx="660">
                  <c:v>660.01</c:v>
                </c:pt>
                <c:pt idx="661">
                  <c:v>661.01</c:v>
                </c:pt>
                <c:pt idx="662">
                  <c:v>662.00</c:v>
                </c:pt>
                <c:pt idx="663">
                  <c:v>663.01</c:v>
                </c:pt>
                <c:pt idx="664">
                  <c:v>664.01</c:v>
                </c:pt>
                <c:pt idx="665">
                  <c:v>665.00</c:v>
                </c:pt>
                <c:pt idx="666">
                  <c:v>666.01</c:v>
                </c:pt>
                <c:pt idx="667">
                  <c:v>667.01</c:v>
                </c:pt>
                <c:pt idx="668">
                  <c:v>668.01</c:v>
                </c:pt>
                <c:pt idx="669">
                  <c:v>669.00</c:v>
                </c:pt>
                <c:pt idx="670">
                  <c:v>670.01</c:v>
                </c:pt>
                <c:pt idx="671">
                  <c:v>671.01</c:v>
                </c:pt>
                <c:pt idx="672">
                  <c:v>672.00</c:v>
                </c:pt>
                <c:pt idx="673">
                  <c:v>673.00</c:v>
                </c:pt>
                <c:pt idx="674">
                  <c:v>674.01</c:v>
                </c:pt>
                <c:pt idx="675">
                  <c:v>675.01</c:v>
                </c:pt>
                <c:pt idx="676">
                  <c:v>676.00</c:v>
                </c:pt>
                <c:pt idx="677">
                  <c:v>677.01</c:v>
                </c:pt>
                <c:pt idx="678">
                  <c:v>678.01</c:v>
                </c:pt>
                <c:pt idx="679">
                  <c:v>679.01</c:v>
                </c:pt>
                <c:pt idx="680">
                  <c:v>680.00</c:v>
                </c:pt>
                <c:pt idx="681">
                  <c:v>681.01</c:v>
                </c:pt>
                <c:pt idx="682">
                  <c:v>682.01</c:v>
                </c:pt>
                <c:pt idx="683">
                  <c:v>683.00</c:v>
                </c:pt>
                <c:pt idx="684">
                  <c:v>684.00</c:v>
                </c:pt>
                <c:pt idx="685">
                  <c:v>685.01</c:v>
                </c:pt>
                <c:pt idx="686">
                  <c:v>686.01</c:v>
                </c:pt>
                <c:pt idx="687">
                  <c:v>687.00</c:v>
                </c:pt>
                <c:pt idx="688">
                  <c:v>688.01</c:v>
                </c:pt>
                <c:pt idx="689">
                  <c:v>689.01</c:v>
                </c:pt>
                <c:pt idx="690">
                  <c:v>690.01</c:v>
                </c:pt>
                <c:pt idx="691">
                  <c:v>691.00</c:v>
                </c:pt>
                <c:pt idx="692">
                  <c:v>692.01</c:v>
                </c:pt>
                <c:pt idx="693">
                  <c:v>693.01</c:v>
                </c:pt>
                <c:pt idx="694">
                  <c:v>694.00</c:v>
                </c:pt>
                <c:pt idx="695">
                  <c:v>695.00</c:v>
                </c:pt>
                <c:pt idx="696">
                  <c:v>696.01</c:v>
                </c:pt>
                <c:pt idx="697">
                  <c:v>697.01</c:v>
                </c:pt>
                <c:pt idx="698">
                  <c:v>698.00</c:v>
                </c:pt>
                <c:pt idx="699">
                  <c:v>699.01</c:v>
                </c:pt>
                <c:pt idx="700">
                  <c:v>700.01</c:v>
                </c:pt>
                <c:pt idx="701">
                  <c:v>701.00</c:v>
                </c:pt>
                <c:pt idx="702">
                  <c:v>702.00</c:v>
                </c:pt>
                <c:pt idx="703">
                  <c:v>703.01</c:v>
                </c:pt>
                <c:pt idx="704">
                  <c:v>704.01</c:v>
                </c:pt>
                <c:pt idx="705">
                  <c:v>705.00</c:v>
                </c:pt>
                <c:pt idx="706">
                  <c:v>706.01</c:v>
                </c:pt>
                <c:pt idx="707">
                  <c:v>707.01</c:v>
                </c:pt>
                <c:pt idx="708">
                  <c:v>708.01</c:v>
                </c:pt>
                <c:pt idx="709">
                  <c:v>709.00</c:v>
                </c:pt>
                <c:pt idx="710">
                  <c:v>710.01</c:v>
                </c:pt>
                <c:pt idx="711">
                  <c:v>711.01</c:v>
                </c:pt>
                <c:pt idx="712">
                  <c:v>712.00</c:v>
                </c:pt>
                <c:pt idx="713">
                  <c:v>713.00</c:v>
                </c:pt>
                <c:pt idx="714">
                  <c:v>714.01</c:v>
                </c:pt>
                <c:pt idx="715">
                  <c:v>715.01</c:v>
                </c:pt>
                <c:pt idx="716">
                  <c:v>716.00</c:v>
                </c:pt>
                <c:pt idx="717">
                  <c:v>717.01</c:v>
                </c:pt>
                <c:pt idx="718">
                  <c:v>718.01</c:v>
                </c:pt>
                <c:pt idx="719">
                  <c:v>719.01</c:v>
                </c:pt>
                <c:pt idx="720">
                  <c:v>720.00</c:v>
                </c:pt>
                <c:pt idx="721">
                  <c:v>721.01</c:v>
                </c:pt>
                <c:pt idx="722">
                  <c:v>722.01</c:v>
                </c:pt>
                <c:pt idx="723">
                  <c:v>723.00</c:v>
                </c:pt>
                <c:pt idx="724">
                  <c:v>724.00</c:v>
                </c:pt>
                <c:pt idx="725">
                  <c:v>725.01</c:v>
                </c:pt>
                <c:pt idx="726">
                  <c:v>726.01</c:v>
                </c:pt>
                <c:pt idx="727">
                  <c:v>727.00</c:v>
                </c:pt>
                <c:pt idx="728">
                  <c:v>728.01</c:v>
                </c:pt>
                <c:pt idx="729">
                  <c:v>729.01</c:v>
                </c:pt>
                <c:pt idx="730">
                  <c:v>730.01</c:v>
                </c:pt>
                <c:pt idx="731">
                  <c:v>731.00</c:v>
                </c:pt>
                <c:pt idx="732">
                  <c:v>732.01</c:v>
                </c:pt>
                <c:pt idx="733">
                  <c:v>733.01</c:v>
                </c:pt>
                <c:pt idx="734">
                  <c:v>734.00</c:v>
                </c:pt>
                <c:pt idx="735">
                  <c:v>735.00</c:v>
                </c:pt>
                <c:pt idx="736">
                  <c:v>736.01</c:v>
                </c:pt>
                <c:pt idx="737">
                  <c:v>737.01</c:v>
                </c:pt>
                <c:pt idx="738">
                  <c:v>738.00</c:v>
                </c:pt>
                <c:pt idx="739">
                  <c:v>739.01</c:v>
                </c:pt>
                <c:pt idx="740">
                  <c:v>740.01</c:v>
                </c:pt>
                <c:pt idx="741">
                  <c:v>741.00</c:v>
                </c:pt>
                <c:pt idx="742">
                  <c:v>742.00</c:v>
                </c:pt>
                <c:pt idx="743">
                  <c:v>743.01</c:v>
                </c:pt>
                <c:pt idx="744">
                  <c:v>744.01</c:v>
                </c:pt>
                <c:pt idx="745">
                  <c:v>745.00</c:v>
                </c:pt>
                <c:pt idx="746">
                  <c:v>746.01</c:v>
                </c:pt>
                <c:pt idx="747">
                  <c:v>747.01</c:v>
                </c:pt>
                <c:pt idx="748">
                  <c:v>748.01</c:v>
                </c:pt>
                <c:pt idx="749">
                  <c:v>749.00</c:v>
                </c:pt>
                <c:pt idx="750">
                  <c:v>750.01</c:v>
                </c:pt>
                <c:pt idx="751">
                  <c:v>751.01</c:v>
                </c:pt>
                <c:pt idx="752">
                  <c:v>752.00</c:v>
                </c:pt>
                <c:pt idx="753">
                  <c:v>753.00</c:v>
                </c:pt>
                <c:pt idx="754">
                  <c:v>754.01</c:v>
                </c:pt>
                <c:pt idx="755">
                  <c:v>755.01</c:v>
                </c:pt>
                <c:pt idx="756">
                  <c:v>756.00</c:v>
                </c:pt>
                <c:pt idx="757">
                  <c:v>757.01</c:v>
                </c:pt>
                <c:pt idx="758">
                  <c:v>758.01</c:v>
                </c:pt>
                <c:pt idx="759">
                  <c:v>759.01</c:v>
                </c:pt>
                <c:pt idx="760">
                  <c:v>760.00</c:v>
                </c:pt>
                <c:pt idx="761">
                  <c:v>761.01</c:v>
                </c:pt>
                <c:pt idx="762">
                  <c:v>762.01</c:v>
                </c:pt>
                <c:pt idx="763">
                  <c:v>763.00</c:v>
                </c:pt>
                <c:pt idx="764">
                  <c:v>764.00</c:v>
                </c:pt>
                <c:pt idx="765">
                  <c:v>765.01</c:v>
                </c:pt>
                <c:pt idx="766">
                  <c:v>766.01</c:v>
                </c:pt>
                <c:pt idx="767">
                  <c:v>767.00</c:v>
                </c:pt>
                <c:pt idx="768">
                  <c:v>768.01</c:v>
                </c:pt>
                <c:pt idx="769">
                  <c:v>769.01</c:v>
                </c:pt>
                <c:pt idx="770">
                  <c:v>770.01</c:v>
                </c:pt>
                <c:pt idx="771">
                  <c:v>771.00</c:v>
                </c:pt>
                <c:pt idx="772">
                  <c:v>772.01</c:v>
                </c:pt>
                <c:pt idx="773">
                  <c:v>773.01</c:v>
                </c:pt>
                <c:pt idx="774">
                  <c:v>774.00</c:v>
                </c:pt>
                <c:pt idx="775">
                  <c:v>775.00</c:v>
                </c:pt>
                <c:pt idx="776">
                  <c:v>776.01</c:v>
                </c:pt>
                <c:pt idx="777">
                  <c:v>777.01</c:v>
                </c:pt>
                <c:pt idx="778">
                  <c:v>778.00</c:v>
                </c:pt>
                <c:pt idx="779">
                  <c:v>779.01</c:v>
                </c:pt>
                <c:pt idx="780">
                  <c:v>780.01</c:v>
                </c:pt>
                <c:pt idx="781">
                  <c:v>781.01</c:v>
                </c:pt>
                <c:pt idx="782">
                  <c:v>782.00</c:v>
                </c:pt>
                <c:pt idx="783">
                  <c:v>783.01</c:v>
                </c:pt>
                <c:pt idx="784">
                  <c:v>784.01</c:v>
                </c:pt>
                <c:pt idx="785">
                  <c:v>785.00</c:v>
                </c:pt>
                <c:pt idx="786">
                  <c:v>786.00</c:v>
                </c:pt>
                <c:pt idx="787">
                  <c:v>787.01</c:v>
                </c:pt>
                <c:pt idx="788">
                  <c:v>788.01</c:v>
                </c:pt>
                <c:pt idx="789">
                  <c:v>789.00</c:v>
                </c:pt>
                <c:pt idx="790">
                  <c:v>790.01</c:v>
                </c:pt>
                <c:pt idx="791">
                  <c:v>791.01</c:v>
                </c:pt>
                <c:pt idx="792">
                  <c:v>792.01</c:v>
                </c:pt>
                <c:pt idx="793">
                  <c:v>793.00</c:v>
                </c:pt>
                <c:pt idx="794">
                  <c:v>794.01</c:v>
                </c:pt>
                <c:pt idx="795">
                  <c:v>795.01</c:v>
                </c:pt>
                <c:pt idx="796">
                  <c:v>796.00</c:v>
                </c:pt>
                <c:pt idx="797">
                  <c:v>797.00</c:v>
                </c:pt>
                <c:pt idx="798">
                  <c:v>798.01</c:v>
                </c:pt>
                <c:pt idx="799">
                  <c:v>799.01</c:v>
                </c:pt>
                <c:pt idx="800">
                  <c:v>800.00</c:v>
                </c:pt>
                <c:pt idx="801">
                  <c:v>801.01</c:v>
                </c:pt>
                <c:pt idx="802">
                  <c:v>802.01</c:v>
                </c:pt>
                <c:pt idx="803">
                  <c:v>803.00</c:v>
                </c:pt>
                <c:pt idx="804">
                  <c:v>804.00</c:v>
                </c:pt>
                <c:pt idx="805">
                  <c:v>805.01</c:v>
                </c:pt>
                <c:pt idx="806">
                  <c:v>806.01</c:v>
                </c:pt>
                <c:pt idx="807">
                  <c:v>807.00</c:v>
                </c:pt>
                <c:pt idx="808">
                  <c:v>808.01</c:v>
                </c:pt>
                <c:pt idx="809">
                  <c:v>809.01</c:v>
                </c:pt>
                <c:pt idx="810">
                  <c:v>810.01</c:v>
                </c:pt>
                <c:pt idx="811">
                  <c:v>811.00</c:v>
                </c:pt>
                <c:pt idx="812">
                  <c:v>812.01</c:v>
                </c:pt>
                <c:pt idx="813">
                  <c:v>813.01</c:v>
                </c:pt>
                <c:pt idx="814">
                  <c:v>814.00</c:v>
                </c:pt>
                <c:pt idx="815">
                  <c:v>815.00</c:v>
                </c:pt>
                <c:pt idx="816">
                  <c:v>816.01</c:v>
                </c:pt>
                <c:pt idx="817">
                  <c:v>817.01</c:v>
                </c:pt>
                <c:pt idx="818">
                  <c:v>818.00</c:v>
                </c:pt>
                <c:pt idx="819">
                  <c:v>819.01</c:v>
                </c:pt>
                <c:pt idx="820">
                  <c:v>820.01</c:v>
                </c:pt>
                <c:pt idx="821">
                  <c:v>821.01</c:v>
                </c:pt>
                <c:pt idx="822">
                  <c:v>822.00</c:v>
                </c:pt>
                <c:pt idx="823">
                  <c:v>823.01</c:v>
                </c:pt>
                <c:pt idx="824">
                  <c:v>824.01</c:v>
                </c:pt>
                <c:pt idx="825">
                  <c:v>825.00</c:v>
                </c:pt>
                <c:pt idx="826">
                  <c:v>826.00</c:v>
                </c:pt>
                <c:pt idx="827">
                  <c:v>827.01</c:v>
                </c:pt>
                <c:pt idx="828">
                  <c:v>828.01</c:v>
                </c:pt>
                <c:pt idx="829">
                  <c:v>829.00</c:v>
                </c:pt>
                <c:pt idx="830">
                  <c:v>830.01</c:v>
                </c:pt>
                <c:pt idx="831">
                  <c:v>831.01</c:v>
                </c:pt>
                <c:pt idx="832">
                  <c:v>832.01</c:v>
                </c:pt>
                <c:pt idx="833">
                  <c:v>833.00</c:v>
                </c:pt>
                <c:pt idx="834">
                  <c:v>834.01</c:v>
                </c:pt>
                <c:pt idx="835">
                  <c:v>835.01</c:v>
                </c:pt>
                <c:pt idx="836">
                  <c:v>836.00</c:v>
                </c:pt>
                <c:pt idx="837">
                  <c:v>837.00</c:v>
                </c:pt>
                <c:pt idx="838">
                  <c:v>838.01</c:v>
                </c:pt>
                <c:pt idx="839">
                  <c:v>839.01</c:v>
                </c:pt>
                <c:pt idx="840">
                  <c:v>840.00</c:v>
                </c:pt>
                <c:pt idx="841">
                  <c:v>841.01</c:v>
                </c:pt>
                <c:pt idx="842">
                  <c:v>842.01</c:v>
                </c:pt>
                <c:pt idx="843">
                  <c:v>843.00</c:v>
                </c:pt>
                <c:pt idx="844">
                  <c:v>844.00</c:v>
                </c:pt>
                <c:pt idx="845">
                  <c:v>845.01</c:v>
                </c:pt>
                <c:pt idx="846">
                  <c:v>846.01</c:v>
                </c:pt>
                <c:pt idx="847">
                  <c:v>847.00</c:v>
                </c:pt>
                <c:pt idx="848">
                  <c:v>848.01</c:v>
                </c:pt>
                <c:pt idx="849">
                  <c:v>849.01</c:v>
                </c:pt>
                <c:pt idx="850">
                  <c:v>850.01</c:v>
                </c:pt>
                <c:pt idx="851">
                  <c:v>851.00</c:v>
                </c:pt>
                <c:pt idx="852">
                  <c:v>852.01</c:v>
                </c:pt>
                <c:pt idx="853">
                  <c:v>853.01</c:v>
                </c:pt>
                <c:pt idx="854">
                  <c:v>854.00</c:v>
                </c:pt>
                <c:pt idx="855">
                  <c:v>855.00</c:v>
                </c:pt>
                <c:pt idx="856">
                  <c:v>856.01</c:v>
                </c:pt>
                <c:pt idx="857">
                  <c:v>857.01</c:v>
                </c:pt>
                <c:pt idx="858">
                  <c:v>858.00</c:v>
                </c:pt>
                <c:pt idx="859">
                  <c:v>859.01</c:v>
                </c:pt>
                <c:pt idx="860">
                  <c:v>860.01</c:v>
                </c:pt>
                <c:pt idx="861">
                  <c:v>861.01</c:v>
                </c:pt>
                <c:pt idx="862">
                  <c:v>862.00</c:v>
                </c:pt>
                <c:pt idx="863">
                  <c:v>863.01</c:v>
                </c:pt>
                <c:pt idx="864">
                  <c:v>864.01</c:v>
                </c:pt>
                <c:pt idx="865">
                  <c:v>865.00</c:v>
                </c:pt>
                <c:pt idx="866">
                  <c:v>866.00</c:v>
                </c:pt>
                <c:pt idx="867">
                  <c:v>867.01</c:v>
                </c:pt>
                <c:pt idx="868">
                  <c:v>868.01</c:v>
                </c:pt>
                <c:pt idx="869">
                  <c:v>869.00</c:v>
                </c:pt>
                <c:pt idx="870">
                  <c:v>870.01</c:v>
                </c:pt>
                <c:pt idx="871">
                  <c:v>871.01</c:v>
                </c:pt>
                <c:pt idx="872">
                  <c:v>872.01</c:v>
                </c:pt>
                <c:pt idx="873">
                  <c:v>873.00</c:v>
                </c:pt>
                <c:pt idx="874">
                  <c:v>874.01</c:v>
                </c:pt>
                <c:pt idx="875">
                  <c:v>875.01</c:v>
                </c:pt>
                <c:pt idx="876">
                  <c:v>876.00</c:v>
                </c:pt>
                <c:pt idx="877">
                  <c:v>877.00</c:v>
                </c:pt>
                <c:pt idx="878">
                  <c:v>878.01</c:v>
                </c:pt>
                <c:pt idx="879">
                  <c:v>879.01</c:v>
                </c:pt>
                <c:pt idx="880">
                  <c:v>880.00</c:v>
                </c:pt>
                <c:pt idx="881">
                  <c:v>881.01</c:v>
                </c:pt>
                <c:pt idx="882">
                  <c:v>882.01</c:v>
                </c:pt>
                <c:pt idx="883">
                  <c:v>883.00</c:v>
                </c:pt>
                <c:pt idx="884">
                  <c:v>884.00</c:v>
                </c:pt>
                <c:pt idx="885">
                  <c:v>885.01</c:v>
                </c:pt>
                <c:pt idx="886">
                  <c:v>886.01</c:v>
                </c:pt>
                <c:pt idx="887">
                  <c:v>887.00</c:v>
                </c:pt>
                <c:pt idx="888">
                  <c:v>888.01</c:v>
                </c:pt>
                <c:pt idx="889">
                  <c:v>889.01</c:v>
                </c:pt>
                <c:pt idx="890">
                  <c:v>890.01</c:v>
                </c:pt>
                <c:pt idx="891">
                  <c:v>891.00</c:v>
                </c:pt>
                <c:pt idx="892">
                  <c:v>892.01</c:v>
                </c:pt>
                <c:pt idx="893">
                  <c:v>893.01</c:v>
                </c:pt>
                <c:pt idx="894">
                  <c:v>894.00</c:v>
                </c:pt>
                <c:pt idx="895">
                  <c:v>895.00</c:v>
                </c:pt>
                <c:pt idx="896">
                  <c:v>896.01</c:v>
                </c:pt>
                <c:pt idx="897">
                  <c:v>897.01</c:v>
                </c:pt>
                <c:pt idx="898">
                  <c:v>898.00</c:v>
                </c:pt>
                <c:pt idx="899">
                  <c:v>899.01</c:v>
                </c:pt>
                <c:pt idx="900">
                  <c:v>900.01</c:v>
                </c:pt>
                <c:pt idx="901">
                  <c:v>901.01</c:v>
                </c:pt>
                <c:pt idx="902">
                  <c:v>902.00</c:v>
                </c:pt>
                <c:pt idx="903">
                  <c:v>903.01</c:v>
                </c:pt>
                <c:pt idx="904">
                  <c:v>904.01</c:v>
                </c:pt>
                <c:pt idx="905">
                  <c:v>905.00</c:v>
                </c:pt>
                <c:pt idx="906">
                  <c:v>906.00</c:v>
                </c:pt>
                <c:pt idx="907">
                  <c:v>907.01</c:v>
                </c:pt>
                <c:pt idx="908">
                  <c:v>908.01</c:v>
                </c:pt>
                <c:pt idx="909">
                  <c:v>909.00</c:v>
                </c:pt>
                <c:pt idx="910">
                  <c:v>910.01</c:v>
                </c:pt>
                <c:pt idx="911">
                  <c:v>911.01</c:v>
                </c:pt>
                <c:pt idx="912">
                  <c:v>912.01</c:v>
                </c:pt>
                <c:pt idx="913">
                  <c:v>913.00</c:v>
                </c:pt>
                <c:pt idx="914">
                  <c:v>914.01</c:v>
                </c:pt>
                <c:pt idx="915">
                  <c:v>915.01</c:v>
                </c:pt>
                <c:pt idx="916">
                  <c:v>916.00</c:v>
                </c:pt>
                <c:pt idx="917">
                  <c:v>917.01</c:v>
                </c:pt>
                <c:pt idx="918">
                  <c:v>918.01</c:v>
                </c:pt>
                <c:pt idx="919">
                  <c:v>919.01</c:v>
                </c:pt>
                <c:pt idx="920">
                  <c:v>920.00</c:v>
                </c:pt>
                <c:pt idx="921">
                  <c:v>921.01</c:v>
                </c:pt>
                <c:pt idx="922">
                  <c:v>922.01</c:v>
                </c:pt>
                <c:pt idx="923">
                  <c:v>923.00</c:v>
                </c:pt>
                <c:pt idx="924">
                  <c:v>924.00</c:v>
                </c:pt>
                <c:pt idx="925">
                  <c:v>925.01</c:v>
                </c:pt>
                <c:pt idx="926">
                  <c:v>926.01</c:v>
                </c:pt>
                <c:pt idx="927">
                  <c:v>927.00</c:v>
                </c:pt>
                <c:pt idx="928">
                  <c:v>928.01</c:v>
                </c:pt>
                <c:pt idx="929">
                  <c:v>929.01</c:v>
                </c:pt>
                <c:pt idx="930">
                  <c:v>930.01</c:v>
                </c:pt>
                <c:pt idx="931">
                  <c:v>931.00</c:v>
                </c:pt>
                <c:pt idx="932">
                  <c:v>932.01</c:v>
                </c:pt>
                <c:pt idx="933">
                  <c:v>933.01</c:v>
                </c:pt>
                <c:pt idx="934">
                  <c:v>934.00</c:v>
                </c:pt>
                <c:pt idx="935">
                  <c:v>935.01</c:v>
                </c:pt>
                <c:pt idx="936">
                  <c:v>936.01</c:v>
                </c:pt>
                <c:pt idx="937">
                  <c:v>937.01</c:v>
                </c:pt>
                <c:pt idx="938">
                  <c:v>938.00</c:v>
                </c:pt>
                <c:pt idx="939">
                  <c:v>939.01</c:v>
                </c:pt>
                <c:pt idx="940">
                  <c:v>940.01</c:v>
                </c:pt>
                <c:pt idx="941">
                  <c:v>941.01</c:v>
                </c:pt>
                <c:pt idx="942">
                  <c:v>942.00</c:v>
                </c:pt>
                <c:pt idx="943">
                  <c:v>943.01</c:v>
                </c:pt>
                <c:pt idx="944">
                  <c:v>944.01</c:v>
                </c:pt>
                <c:pt idx="945">
                  <c:v>945.00</c:v>
                </c:pt>
                <c:pt idx="946">
                  <c:v>946.00</c:v>
                </c:pt>
                <c:pt idx="947">
                  <c:v>947.01</c:v>
                </c:pt>
                <c:pt idx="948">
                  <c:v>948.01</c:v>
                </c:pt>
                <c:pt idx="949">
                  <c:v>949.00</c:v>
                </c:pt>
                <c:pt idx="950">
                  <c:v>950.01</c:v>
                </c:pt>
                <c:pt idx="951">
                  <c:v>951.01</c:v>
                </c:pt>
                <c:pt idx="952">
                  <c:v>952.01</c:v>
                </c:pt>
                <c:pt idx="953">
                  <c:v>953.00</c:v>
                </c:pt>
                <c:pt idx="954">
                  <c:v>954.01</c:v>
                </c:pt>
                <c:pt idx="955">
                  <c:v>955.01</c:v>
                </c:pt>
                <c:pt idx="956">
                  <c:v>956.00</c:v>
                </c:pt>
                <c:pt idx="957">
                  <c:v>957.01</c:v>
                </c:pt>
                <c:pt idx="958">
                  <c:v>958.01</c:v>
                </c:pt>
                <c:pt idx="959">
                  <c:v>959.01</c:v>
                </c:pt>
                <c:pt idx="960">
                  <c:v>960.00</c:v>
                </c:pt>
                <c:pt idx="961">
                  <c:v>961.01</c:v>
                </c:pt>
                <c:pt idx="962">
                  <c:v>962.01</c:v>
                </c:pt>
                <c:pt idx="963">
                  <c:v>963.00</c:v>
                </c:pt>
                <c:pt idx="964">
                  <c:v>964.00</c:v>
                </c:pt>
                <c:pt idx="965">
                  <c:v>965.01</c:v>
                </c:pt>
                <c:pt idx="966">
                  <c:v>966.01</c:v>
                </c:pt>
                <c:pt idx="967">
                  <c:v>967.00</c:v>
                </c:pt>
                <c:pt idx="968">
                  <c:v>968.01</c:v>
                </c:pt>
                <c:pt idx="969">
                  <c:v>969.01</c:v>
                </c:pt>
                <c:pt idx="970">
                  <c:v>970.01</c:v>
                </c:pt>
                <c:pt idx="971">
                  <c:v>971.00</c:v>
                </c:pt>
                <c:pt idx="972">
                  <c:v>972.01</c:v>
                </c:pt>
                <c:pt idx="973">
                  <c:v>973.01</c:v>
                </c:pt>
                <c:pt idx="974">
                  <c:v>974.00</c:v>
                </c:pt>
                <c:pt idx="975">
                  <c:v>975.00</c:v>
                </c:pt>
                <c:pt idx="976">
                  <c:v>976.01</c:v>
                </c:pt>
                <c:pt idx="977">
                  <c:v>977.01</c:v>
                </c:pt>
                <c:pt idx="978">
                  <c:v>978.00</c:v>
                </c:pt>
                <c:pt idx="979">
                  <c:v>979.01</c:v>
                </c:pt>
                <c:pt idx="980">
                  <c:v>980.01</c:v>
                </c:pt>
                <c:pt idx="981">
                  <c:v>981.01</c:v>
                </c:pt>
                <c:pt idx="982">
                  <c:v>982.00</c:v>
                </c:pt>
                <c:pt idx="983">
                  <c:v>983.01</c:v>
                </c:pt>
                <c:pt idx="984">
                  <c:v>984.01</c:v>
                </c:pt>
                <c:pt idx="985">
                  <c:v>985.00</c:v>
                </c:pt>
                <c:pt idx="986">
                  <c:v>986.00</c:v>
                </c:pt>
                <c:pt idx="987">
                  <c:v>987.01</c:v>
                </c:pt>
                <c:pt idx="988">
                  <c:v>988.01</c:v>
                </c:pt>
                <c:pt idx="989">
                  <c:v>989.00</c:v>
                </c:pt>
                <c:pt idx="990">
                  <c:v>990.01</c:v>
                </c:pt>
                <c:pt idx="991">
                  <c:v>991.01</c:v>
                </c:pt>
                <c:pt idx="992">
                  <c:v>992.01</c:v>
                </c:pt>
                <c:pt idx="993">
                  <c:v>993.00</c:v>
                </c:pt>
                <c:pt idx="994">
                  <c:v>994.01</c:v>
                </c:pt>
                <c:pt idx="995">
                  <c:v>995.01</c:v>
                </c:pt>
                <c:pt idx="996">
                  <c:v>996.00</c:v>
                </c:pt>
                <c:pt idx="997">
                  <c:v>997.01</c:v>
                </c:pt>
                <c:pt idx="998">
                  <c:v>998.01</c:v>
                </c:pt>
                <c:pt idx="999">
                  <c:v>999.01</c:v>
                </c:pt>
                <c:pt idx="1000">
                  <c:v>1,000.00</c:v>
                </c:pt>
                <c:pt idx="1001">
                  <c:v>1,001.01</c:v>
                </c:pt>
                <c:pt idx="1002">
                  <c:v>1,002.01</c:v>
                </c:pt>
                <c:pt idx="1003">
                  <c:v>1,003.00</c:v>
                </c:pt>
                <c:pt idx="1004">
                  <c:v>1,004.00</c:v>
                </c:pt>
                <c:pt idx="1005">
                  <c:v>1,005.01</c:v>
                </c:pt>
                <c:pt idx="1006">
                  <c:v>1,006.01</c:v>
                </c:pt>
                <c:pt idx="1007">
                  <c:v>1,007.00</c:v>
                </c:pt>
                <c:pt idx="1008">
                  <c:v>1,008.01</c:v>
                </c:pt>
                <c:pt idx="1009">
                  <c:v>1,009.01</c:v>
                </c:pt>
                <c:pt idx="1010">
                  <c:v>1,010.01</c:v>
                </c:pt>
                <c:pt idx="1011">
                  <c:v>1,011.00</c:v>
                </c:pt>
                <c:pt idx="1012">
                  <c:v>1,012.01</c:v>
                </c:pt>
                <c:pt idx="1013">
                  <c:v>1,013.01</c:v>
                </c:pt>
                <c:pt idx="1014">
                  <c:v>1,014.00</c:v>
                </c:pt>
                <c:pt idx="1015">
                  <c:v>1,015.00</c:v>
                </c:pt>
                <c:pt idx="1016">
                  <c:v>1,016.01</c:v>
                </c:pt>
                <c:pt idx="1017">
                  <c:v>1,017.01</c:v>
                </c:pt>
                <c:pt idx="1018">
                  <c:v>1,018.00</c:v>
                </c:pt>
                <c:pt idx="1019">
                  <c:v>1,019.01</c:v>
                </c:pt>
                <c:pt idx="1020">
                  <c:v>1,020.01</c:v>
                </c:pt>
                <c:pt idx="1021">
                  <c:v>1,021.01</c:v>
                </c:pt>
                <c:pt idx="1022">
                  <c:v>1,022.00</c:v>
                </c:pt>
                <c:pt idx="1023">
                  <c:v>1,023.01</c:v>
                </c:pt>
                <c:pt idx="1024">
                  <c:v>1,024.01</c:v>
                </c:pt>
                <c:pt idx="1025">
                  <c:v>1,025.00</c:v>
                </c:pt>
                <c:pt idx="1026">
                  <c:v>1,026.00</c:v>
                </c:pt>
                <c:pt idx="1027">
                  <c:v>1,027.01</c:v>
                </c:pt>
                <c:pt idx="1028">
                  <c:v>1,028.01</c:v>
                </c:pt>
                <c:pt idx="1029">
                  <c:v>1,029.00</c:v>
                </c:pt>
                <c:pt idx="1030">
                  <c:v>1,030.01</c:v>
                </c:pt>
                <c:pt idx="1031">
                  <c:v>1,031.01</c:v>
                </c:pt>
                <c:pt idx="1032">
                  <c:v>1,032.01</c:v>
                </c:pt>
                <c:pt idx="1033">
                  <c:v>1,033.00</c:v>
                </c:pt>
                <c:pt idx="1034">
                  <c:v>1,034.01</c:v>
                </c:pt>
                <c:pt idx="1035">
                  <c:v>1,035.01</c:v>
                </c:pt>
                <c:pt idx="1036">
                  <c:v>1,036.00</c:v>
                </c:pt>
                <c:pt idx="1037">
                  <c:v>1,037.00</c:v>
                </c:pt>
                <c:pt idx="1038">
                  <c:v>1,038.01</c:v>
                </c:pt>
                <c:pt idx="1039">
                  <c:v>1,039.01</c:v>
                </c:pt>
                <c:pt idx="1040">
                  <c:v>1,040.00</c:v>
                </c:pt>
                <c:pt idx="1041">
                  <c:v>1,041.01</c:v>
                </c:pt>
                <c:pt idx="1042">
                  <c:v>1,042.01</c:v>
                </c:pt>
                <c:pt idx="1043">
                  <c:v>1,043.01</c:v>
                </c:pt>
                <c:pt idx="1044">
                  <c:v>1,044.00</c:v>
                </c:pt>
                <c:pt idx="1045">
                  <c:v>1,045.01</c:v>
                </c:pt>
                <c:pt idx="1046">
                  <c:v>1,046.01</c:v>
                </c:pt>
                <c:pt idx="1047">
                  <c:v>1,047.00</c:v>
                </c:pt>
                <c:pt idx="1048">
                  <c:v>1,048.01</c:v>
                </c:pt>
                <c:pt idx="1049">
                  <c:v>1,049.01</c:v>
                </c:pt>
                <c:pt idx="1050">
                  <c:v>1,050.01</c:v>
                </c:pt>
                <c:pt idx="1051">
                  <c:v>1,051.00</c:v>
                </c:pt>
                <c:pt idx="1052">
                  <c:v>1,052.01</c:v>
                </c:pt>
                <c:pt idx="1053">
                  <c:v>1,053.01</c:v>
                </c:pt>
                <c:pt idx="1054">
                  <c:v>1,054.00</c:v>
                </c:pt>
                <c:pt idx="1055">
                  <c:v>1,055.00</c:v>
                </c:pt>
                <c:pt idx="1056">
                  <c:v>1,056.01</c:v>
                </c:pt>
                <c:pt idx="1057">
                  <c:v>1,057.01</c:v>
                </c:pt>
                <c:pt idx="1058">
                  <c:v>1,058.00</c:v>
                </c:pt>
                <c:pt idx="1059">
                  <c:v>1,059.01</c:v>
                </c:pt>
                <c:pt idx="1060">
                  <c:v>1,060.01</c:v>
                </c:pt>
                <c:pt idx="1061">
                  <c:v>1,061.01</c:v>
                </c:pt>
                <c:pt idx="1062">
                  <c:v>1,062.00</c:v>
                </c:pt>
                <c:pt idx="1063">
                  <c:v>1,063.01</c:v>
                </c:pt>
                <c:pt idx="1064">
                  <c:v>1,064.01</c:v>
                </c:pt>
                <c:pt idx="1065">
                  <c:v>1,065.00</c:v>
                </c:pt>
                <c:pt idx="1066">
                  <c:v>1,066.00</c:v>
                </c:pt>
                <c:pt idx="1067">
                  <c:v>1,067.01</c:v>
                </c:pt>
                <c:pt idx="1068">
                  <c:v>1,068.01</c:v>
                </c:pt>
                <c:pt idx="1069">
                  <c:v>1,069.00</c:v>
                </c:pt>
                <c:pt idx="1070">
                  <c:v>1,070.01</c:v>
                </c:pt>
                <c:pt idx="1071">
                  <c:v>1,071.01</c:v>
                </c:pt>
                <c:pt idx="1072">
                  <c:v>1,072.01</c:v>
                </c:pt>
                <c:pt idx="1073">
                  <c:v>1,073.00</c:v>
                </c:pt>
                <c:pt idx="1074">
                  <c:v>1,074.01</c:v>
                </c:pt>
                <c:pt idx="1075">
                  <c:v>1,075.01</c:v>
                </c:pt>
                <c:pt idx="1076">
                  <c:v>1,076.00</c:v>
                </c:pt>
                <c:pt idx="1077">
                  <c:v>1,077.00</c:v>
                </c:pt>
                <c:pt idx="1078">
                  <c:v>1,078.01</c:v>
                </c:pt>
                <c:pt idx="1079">
                  <c:v>1,079.01</c:v>
                </c:pt>
                <c:pt idx="1080">
                  <c:v>1,080.00</c:v>
                </c:pt>
                <c:pt idx="1081">
                  <c:v>1,081.01</c:v>
                </c:pt>
                <c:pt idx="1082">
                  <c:v>1,082.01</c:v>
                </c:pt>
                <c:pt idx="1083">
                  <c:v>1,083.01</c:v>
                </c:pt>
                <c:pt idx="1084">
                  <c:v>1,084.00</c:v>
                </c:pt>
                <c:pt idx="1085">
                  <c:v>1,085.01</c:v>
                </c:pt>
                <c:pt idx="1086">
                  <c:v>1,086.01</c:v>
                </c:pt>
                <c:pt idx="1087">
                  <c:v>1,087.00</c:v>
                </c:pt>
                <c:pt idx="1088">
                  <c:v>1,088.01</c:v>
                </c:pt>
                <c:pt idx="1089">
                  <c:v>1,089.01</c:v>
                </c:pt>
                <c:pt idx="1090">
                  <c:v>1,090.01</c:v>
                </c:pt>
                <c:pt idx="1091">
                  <c:v>1,091.00</c:v>
                </c:pt>
                <c:pt idx="1092">
                  <c:v>1,092.01</c:v>
                </c:pt>
                <c:pt idx="1093">
                  <c:v>1,093.01</c:v>
                </c:pt>
                <c:pt idx="1094">
                  <c:v>1,094.00</c:v>
                </c:pt>
                <c:pt idx="1095">
                  <c:v>1,095.00</c:v>
                </c:pt>
                <c:pt idx="1096">
                  <c:v>1,096.01</c:v>
                </c:pt>
                <c:pt idx="1097">
                  <c:v>1,097.01</c:v>
                </c:pt>
                <c:pt idx="1098">
                  <c:v>1,098.00</c:v>
                </c:pt>
                <c:pt idx="1099">
                  <c:v>1,099.01</c:v>
                </c:pt>
                <c:pt idx="1100">
                  <c:v>1,100.01</c:v>
                </c:pt>
                <c:pt idx="1101">
                  <c:v>1,101.01</c:v>
                </c:pt>
                <c:pt idx="1102">
                  <c:v>1,102.00</c:v>
                </c:pt>
                <c:pt idx="1103">
                  <c:v>1,103.01</c:v>
                </c:pt>
                <c:pt idx="1104">
                  <c:v>1,104.01</c:v>
                </c:pt>
                <c:pt idx="1105">
                  <c:v>1,105.00</c:v>
                </c:pt>
                <c:pt idx="1106">
                  <c:v>1,106.00</c:v>
                </c:pt>
                <c:pt idx="1107">
                  <c:v>1,107.01</c:v>
                </c:pt>
                <c:pt idx="1108">
                  <c:v>1,108.01</c:v>
                </c:pt>
                <c:pt idx="1109">
                  <c:v>1,109.00</c:v>
                </c:pt>
                <c:pt idx="1110">
                  <c:v>1,110.01</c:v>
                </c:pt>
                <c:pt idx="1111">
                  <c:v>1,111.01</c:v>
                </c:pt>
                <c:pt idx="1112">
                  <c:v>1,112.01</c:v>
                </c:pt>
                <c:pt idx="1113">
                  <c:v>1,113.00</c:v>
                </c:pt>
                <c:pt idx="1114">
                  <c:v>1,114.01</c:v>
                </c:pt>
                <c:pt idx="1115">
                  <c:v>1,115.01</c:v>
                </c:pt>
                <c:pt idx="1116">
                  <c:v>1,116.00</c:v>
                </c:pt>
                <c:pt idx="1117">
                  <c:v>1,117.00</c:v>
                </c:pt>
                <c:pt idx="1118">
                  <c:v>1,118.01</c:v>
                </c:pt>
                <c:pt idx="1119">
                  <c:v>1,119.01</c:v>
                </c:pt>
                <c:pt idx="1120">
                  <c:v>1,120.00</c:v>
                </c:pt>
                <c:pt idx="1121">
                  <c:v>1,121.01</c:v>
                </c:pt>
                <c:pt idx="1122">
                  <c:v>1,122.01</c:v>
                </c:pt>
                <c:pt idx="1123">
                  <c:v>1,123.01</c:v>
                </c:pt>
                <c:pt idx="1124">
                  <c:v>1,124.00</c:v>
                </c:pt>
                <c:pt idx="1125">
                  <c:v>1,125.01</c:v>
                </c:pt>
                <c:pt idx="1126">
                  <c:v>1,126.01</c:v>
                </c:pt>
                <c:pt idx="1127">
                  <c:v>1,127.00</c:v>
                </c:pt>
                <c:pt idx="1128">
                  <c:v>1,128.01</c:v>
                </c:pt>
                <c:pt idx="1129">
                  <c:v>1,129.01</c:v>
                </c:pt>
                <c:pt idx="1130">
                  <c:v>1,130.01</c:v>
                </c:pt>
                <c:pt idx="1131">
                  <c:v>1,131.00</c:v>
                </c:pt>
                <c:pt idx="1132">
                  <c:v>1,132.01</c:v>
                </c:pt>
                <c:pt idx="1133">
                  <c:v>1,133.01</c:v>
                </c:pt>
                <c:pt idx="1134">
                  <c:v>1,134.00</c:v>
                </c:pt>
                <c:pt idx="1135">
                  <c:v>1,135.00</c:v>
                </c:pt>
                <c:pt idx="1136">
                  <c:v>1,136.01</c:v>
                </c:pt>
                <c:pt idx="1137">
                  <c:v>1,137.01</c:v>
                </c:pt>
                <c:pt idx="1138">
                  <c:v>1,138.00</c:v>
                </c:pt>
                <c:pt idx="1139">
                  <c:v>1,139.01</c:v>
                </c:pt>
                <c:pt idx="1140">
                  <c:v>1,140.01</c:v>
                </c:pt>
                <c:pt idx="1141">
                  <c:v>1,141.01</c:v>
                </c:pt>
                <c:pt idx="1142">
                  <c:v>1,142.00</c:v>
                </c:pt>
                <c:pt idx="1143">
                  <c:v>1,143.01</c:v>
                </c:pt>
                <c:pt idx="1144">
                  <c:v>1,144.01</c:v>
                </c:pt>
                <c:pt idx="1145">
                  <c:v>1,145.00</c:v>
                </c:pt>
                <c:pt idx="1146">
                  <c:v>1,146.00</c:v>
                </c:pt>
                <c:pt idx="1147">
                  <c:v>1,147.01</c:v>
                </c:pt>
                <c:pt idx="1148">
                  <c:v>1,148.01</c:v>
                </c:pt>
                <c:pt idx="1149">
                  <c:v>1,149.00</c:v>
                </c:pt>
                <c:pt idx="1150">
                  <c:v>1,150.01</c:v>
                </c:pt>
                <c:pt idx="1151">
                  <c:v>1,151.01</c:v>
                </c:pt>
                <c:pt idx="1152">
                  <c:v>1,152.01</c:v>
                </c:pt>
                <c:pt idx="1153">
                  <c:v>1,153.00</c:v>
                </c:pt>
                <c:pt idx="1154">
                  <c:v>1,154.01</c:v>
                </c:pt>
                <c:pt idx="1155">
                  <c:v>1,155.01</c:v>
                </c:pt>
                <c:pt idx="1156">
                  <c:v>1,156.00</c:v>
                </c:pt>
                <c:pt idx="1157">
                  <c:v>1,157.00</c:v>
                </c:pt>
                <c:pt idx="1158">
                  <c:v>1,158.01</c:v>
                </c:pt>
                <c:pt idx="1159">
                  <c:v>1,159.01</c:v>
                </c:pt>
                <c:pt idx="1160">
                  <c:v>1,160.00</c:v>
                </c:pt>
                <c:pt idx="1161">
                  <c:v>1,161.01</c:v>
                </c:pt>
                <c:pt idx="1162">
                  <c:v>1,162.01</c:v>
                </c:pt>
                <c:pt idx="1163">
                  <c:v>1,163.01</c:v>
                </c:pt>
                <c:pt idx="1164">
                  <c:v>1,164.00</c:v>
                </c:pt>
                <c:pt idx="1165">
                  <c:v>1,165.01</c:v>
                </c:pt>
                <c:pt idx="1166">
                  <c:v>1,166.01</c:v>
                </c:pt>
                <c:pt idx="1167">
                  <c:v>1,167.00</c:v>
                </c:pt>
                <c:pt idx="1168">
                  <c:v>1,168.01</c:v>
                </c:pt>
                <c:pt idx="1169">
                  <c:v>1,169.01</c:v>
                </c:pt>
                <c:pt idx="1170">
                  <c:v>1,170.01</c:v>
                </c:pt>
                <c:pt idx="1171">
                  <c:v>1,171.00</c:v>
                </c:pt>
                <c:pt idx="1172">
                  <c:v>1,172.01</c:v>
                </c:pt>
                <c:pt idx="1173">
                  <c:v>1,173.01</c:v>
                </c:pt>
                <c:pt idx="1174">
                  <c:v>1,174.00</c:v>
                </c:pt>
                <c:pt idx="1175">
                  <c:v>1,175.00</c:v>
                </c:pt>
                <c:pt idx="1176">
                  <c:v>1,176.01</c:v>
                </c:pt>
                <c:pt idx="1177">
                  <c:v>1,177.01</c:v>
                </c:pt>
                <c:pt idx="1178">
                  <c:v>1,178.00</c:v>
                </c:pt>
                <c:pt idx="1179">
                  <c:v>1,179.01</c:v>
                </c:pt>
                <c:pt idx="1180">
                  <c:v>1,180.01</c:v>
                </c:pt>
                <c:pt idx="1181">
                  <c:v>1,181.01</c:v>
                </c:pt>
                <c:pt idx="1182">
                  <c:v>1,182.00</c:v>
                </c:pt>
                <c:pt idx="1183">
                  <c:v>1,183.01</c:v>
                </c:pt>
                <c:pt idx="1184">
                  <c:v>1,184.01</c:v>
                </c:pt>
                <c:pt idx="1185">
                  <c:v>1,185.00</c:v>
                </c:pt>
                <c:pt idx="1186">
                  <c:v>1,186.00</c:v>
                </c:pt>
                <c:pt idx="1187">
                  <c:v>1,187.01</c:v>
                </c:pt>
                <c:pt idx="1188">
                  <c:v>1,188.01</c:v>
                </c:pt>
                <c:pt idx="1189">
                  <c:v>1,189.00</c:v>
                </c:pt>
                <c:pt idx="1190">
                  <c:v>1,190.01</c:v>
                </c:pt>
                <c:pt idx="1191">
                  <c:v>1,191.01</c:v>
                </c:pt>
                <c:pt idx="1192">
                  <c:v>1,192.01</c:v>
                </c:pt>
                <c:pt idx="1193">
                  <c:v>1,193.00</c:v>
                </c:pt>
                <c:pt idx="1194">
                  <c:v>1,194.01</c:v>
                </c:pt>
                <c:pt idx="1195">
                  <c:v>1,195.01</c:v>
                </c:pt>
                <c:pt idx="1196">
                  <c:v>1,196.00</c:v>
                </c:pt>
                <c:pt idx="1197">
                  <c:v>1,197.00</c:v>
                </c:pt>
                <c:pt idx="1198">
                  <c:v>1,198.01</c:v>
                </c:pt>
                <c:pt idx="1199">
                  <c:v>1,199.01</c:v>
                </c:pt>
                <c:pt idx="1200">
                  <c:v>1,200.00</c:v>
                </c:pt>
                <c:pt idx="1201">
                  <c:v>1,201.01</c:v>
                </c:pt>
                <c:pt idx="1202">
                  <c:v>1,202.01</c:v>
                </c:pt>
                <c:pt idx="1203">
                  <c:v>1,203.00</c:v>
                </c:pt>
                <c:pt idx="1204">
                  <c:v>1,204.00</c:v>
                </c:pt>
                <c:pt idx="1205">
                  <c:v>1,205.01</c:v>
                </c:pt>
                <c:pt idx="1206">
                  <c:v>1,206.01</c:v>
                </c:pt>
                <c:pt idx="1207">
                  <c:v>1,207.00</c:v>
                </c:pt>
                <c:pt idx="1208">
                  <c:v>1,208.01</c:v>
                </c:pt>
                <c:pt idx="1209">
                  <c:v>1,209.01</c:v>
                </c:pt>
                <c:pt idx="1210">
                  <c:v>1,210.01</c:v>
                </c:pt>
                <c:pt idx="1211">
                  <c:v>1,211.00</c:v>
                </c:pt>
                <c:pt idx="1212">
                  <c:v>1,212.01</c:v>
                </c:pt>
                <c:pt idx="1213">
                  <c:v>1,213.01</c:v>
                </c:pt>
                <c:pt idx="1214">
                  <c:v>1,214.00</c:v>
                </c:pt>
                <c:pt idx="1215">
                  <c:v>1,215.00</c:v>
                </c:pt>
                <c:pt idx="1216">
                  <c:v>1,216.01</c:v>
                </c:pt>
                <c:pt idx="1217">
                  <c:v>1,217.01</c:v>
                </c:pt>
                <c:pt idx="1218">
                  <c:v>1,218.00</c:v>
                </c:pt>
                <c:pt idx="1219">
                  <c:v>1,219.01</c:v>
                </c:pt>
                <c:pt idx="1220">
                  <c:v>1,220.01</c:v>
                </c:pt>
                <c:pt idx="1221">
                  <c:v>1,221.01</c:v>
                </c:pt>
                <c:pt idx="1222">
                  <c:v>1,222.00</c:v>
                </c:pt>
                <c:pt idx="1223">
                  <c:v>1,223.01</c:v>
                </c:pt>
                <c:pt idx="1224">
                  <c:v>1,224.01</c:v>
                </c:pt>
                <c:pt idx="1225">
                  <c:v>1,225.00</c:v>
                </c:pt>
                <c:pt idx="1226">
                  <c:v>1,226.00</c:v>
                </c:pt>
                <c:pt idx="1227">
                  <c:v>1,227.01</c:v>
                </c:pt>
                <c:pt idx="1228">
                  <c:v>1,228.01</c:v>
                </c:pt>
                <c:pt idx="1229">
                  <c:v>1,229.00</c:v>
                </c:pt>
                <c:pt idx="1230">
                  <c:v>1,230.01</c:v>
                </c:pt>
                <c:pt idx="1231">
                  <c:v>1,231.01</c:v>
                </c:pt>
                <c:pt idx="1232">
                  <c:v>1,232.01</c:v>
                </c:pt>
                <c:pt idx="1233">
                  <c:v>1,233.00</c:v>
                </c:pt>
                <c:pt idx="1234">
                  <c:v>1,234.01</c:v>
                </c:pt>
                <c:pt idx="1235">
                  <c:v>1,235.01</c:v>
                </c:pt>
                <c:pt idx="1236">
                  <c:v>1,236.00</c:v>
                </c:pt>
                <c:pt idx="1237">
                  <c:v>1,237.00</c:v>
                </c:pt>
                <c:pt idx="1238">
                  <c:v>1,238.01</c:v>
                </c:pt>
                <c:pt idx="1239">
                  <c:v>1,239.01</c:v>
                </c:pt>
                <c:pt idx="1240">
                  <c:v>1,240.00</c:v>
                </c:pt>
                <c:pt idx="1241">
                  <c:v>1,241.01</c:v>
                </c:pt>
                <c:pt idx="1242">
                  <c:v>1,242.01</c:v>
                </c:pt>
                <c:pt idx="1243">
                  <c:v>1,243.01</c:v>
                </c:pt>
                <c:pt idx="1244">
                  <c:v>1,244.00</c:v>
                </c:pt>
                <c:pt idx="1245">
                  <c:v>1,245.01</c:v>
                </c:pt>
                <c:pt idx="1246">
                  <c:v>1,246.01</c:v>
                </c:pt>
                <c:pt idx="1247">
                  <c:v>1,247.00</c:v>
                </c:pt>
                <c:pt idx="1248">
                  <c:v>1,248.00</c:v>
                </c:pt>
                <c:pt idx="1249">
                  <c:v>1,249.01</c:v>
                </c:pt>
                <c:pt idx="1250">
                  <c:v>1,250.01</c:v>
                </c:pt>
                <c:pt idx="1251">
                  <c:v>1,251.00</c:v>
                </c:pt>
                <c:pt idx="1252">
                  <c:v>1,252.01</c:v>
                </c:pt>
                <c:pt idx="1253">
                  <c:v>1,253.01</c:v>
                </c:pt>
                <c:pt idx="1254">
                  <c:v>1,254.01</c:v>
                </c:pt>
                <c:pt idx="1255">
                  <c:v>1,255.00</c:v>
                </c:pt>
                <c:pt idx="1256">
                  <c:v>1,256.01</c:v>
                </c:pt>
                <c:pt idx="1257">
                  <c:v>1,257.01</c:v>
                </c:pt>
                <c:pt idx="1258">
                  <c:v>1,258.00</c:v>
                </c:pt>
                <c:pt idx="1259">
                  <c:v>1,259.00</c:v>
                </c:pt>
                <c:pt idx="1260">
                  <c:v>1,260.01</c:v>
                </c:pt>
                <c:pt idx="1261">
                  <c:v>1,261.01</c:v>
                </c:pt>
                <c:pt idx="1262">
                  <c:v>1,262.00</c:v>
                </c:pt>
                <c:pt idx="1263">
                  <c:v>1,263.01</c:v>
                </c:pt>
                <c:pt idx="1264">
                  <c:v>1,264.01</c:v>
                </c:pt>
                <c:pt idx="1265">
                  <c:v>1,265.01</c:v>
                </c:pt>
                <c:pt idx="1266">
                  <c:v>1,266.00</c:v>
                </c:pt>
                <c:pt idx="1267">
                  <c:v>1,267.01</c:v>
                </c:pt>
                <c:pt idx="1268">
                  <c:v>1,268.01</c:v>
                </c:pt>
                <c:pt idx="1269">
                  <c:v>1,269.00</c:v>
                </c:pt>
                <c:pt idx="1270">
                  <c:v>1,270.00</c:v>
                </c:pt>
                <c:pt idx="1271">
                  <c:v>1,271.01</c:v>
                </c:pt>
                <c:pt idx="1272">
                  <c:v>1,272.01</c:v>
                </c:pt>
                <c:pt idx="1273">
                  <c:v>1,273.00</c:v>
                </c:pt>
                <c:pt idx="1274">
                  <c:v>1,274.01</c:v>
                </c:pt>
                <c:pt idx="1275">
                  <c:v>1,275.01</c:v>
                </c:pt>
                <c:pt idx="1276">
                  <c:v>1,276.00</c:v>
                </c:pt>
                <c:pt idx="1277">
                  <c:v>1,277.00</c:v>
                </c:pt>
                <c:pt idx="1278">
                  <c:v>1,278.01</c:v>
                </c:pt>
                <c:pt idx="1279">
                  <c:v>1,279.01</c:v>
                </c:pt>
                <c:pt idx="1280">
                  <c:v>1,280.00</c:v>
                </c:pt>
                <c:pt idx="1281">
                  <c:v>1,281.01</c:v>
                </c:pt>
                <c:pt idx="1282">
                  <c:v>1,282.01</c:v>
                </c:pt>
                <c:pt idx="1283">
                  <c:v>1,283.01</c:v>
                </c:pt>
                <c:pt idx="1284">
                  <c:v>1,284.00</c:v>
                </c:pt>
                <c:pt idx="1285">
                  <c:v>1,285.01</c:v>
                </c:pt>
                <c:pt idx="1286">
                  <c:v>1,286.01</c:v>
                </c:pt>
                <c:pt idx="1287">
                  <c:v>1,287.00</c:v>
                </c:pt>
                <c:pt idx="1288">
                  <c:v>1,288.00</c:v>
                </c:pt>
                <c:pt idx="1289">
                  <c:v>1,289.01</c:v>
                </c:pt>
                <c:pt idx="1290">
                  <c:v>1,290.01</c:v>
                </c:pt>
                <c:pt idx="1291">
                  <c:v>1,291.00</c:v>
                </c:pt>
                <c:pt idx="1292">
                  <c:v>1,292.01</c:v>
                </c:pt>
                <c:pt idx="1293">
                  <c:v>1,293.01</c:v>
                </c:pt>
                <c:pt idx="1294">
                  <c:v>1,294.01</c:v>
                </c:pt>
                <c:pt idx="1295">
                  <c:v>1,295.00</c:v>
                </c:pt>
                <c:pt idx="1296">
                  <c:v>1,296.01</c:v>
                </c:pt>
                <c:pt idx="1297">
                  <c:v>1,297.01</c:v>
                </c:pt>
                <c:pt idx="1298">
                  <c:v>1,298.00</c:v>
                </c:pt>
                <c:pt idx="1299">
                  <c:v>1,299.00</c:v>
                </c:pt>
                <c:pt idx="1300">
                  <c:v>1,300.01</c:v>
                </c:pt>
                <c:pt idx="1301">
                  <c:v>1,301.01</c:v>
                </c:pt>
                <c:pt idx="1302">
                  <c:v>1,302.00</c:v>
                </c:pt>
                <c:pt idx="1303">
                  <c:v>1,303.01</c:v>
                </c:pt>
                <c:pt idx="1304">
                  <c:v>1,304.01</c:v>
                </c:pt>
                <c:pt idx="1305">
                  <c:v>1,305.01</c:v>
                </c:pt>
                <c:pt idx="1306">
                  <c:v>1,306.00</c:v>
                </c:pt>
                <c:pt idx="1307">
                  <c:v>1,307.01</c:v>
                </c:pt>
                <c:pt idx="1308">
                  <c:v>1,308.01</c:v>
                </c:pt>
                <c:pt idx="1309">
                  <c:v>1,309.00</c:v>
                </c:pt>
                <c:pt idx="1310">
                  <c:v>1,310.00</c:v>
                </c:pt>
                <c:pt idx="1311">
                  <c:v>1,311.01</c:v>
                </c:pt>
                <c:pt idx="1312">
                  <c:v>1,312.01</c:v>
                </c:pt>
                <c:pt idx="1313">
                  <c:v>1,313.00</c:v>
                </c:pt>
                <c:pt idx="1314">
                  <c:v>1,314.01</c:v>
                </c:pt>
                <c:pt idx="1315">
                  <c:v>1,315.01</c:v>
                </c:pt>
                <c:pt idx="1316">
                  <c:v>1,316.01</c:v>
                </c:pt>
                <c:pt idx="1317">
                  <c:v>1,317.00</c:v>
                </c:pt>
                <c:pt idx="1318">
                  <c:v>1,318.01</c:v>
                </c:pt>
                <c:pt idx="1319">
                  <c:v>1,319.01</c:v>
                </c:pt>
                <c:pt idx="1320">
                  <c:v>1,320.00</c:v>
                </c:pt>
                <c:pt idx="1321">
                  <c:v>1,321.00</c:v>
                </c:pt>
                <c:pt idx="1322">
                  <c:v>1,322.01</c:v>
                </c:pt>
                <c:pt idx="1323">
                  <c:v>1,323.01</c:v>
                </c:pt>
                <c:pt idx="1324">
                  <c:v>1,324.00</c:v>
                </c:pt>
                <c:pt idx="1325">
                  <c:v>1,325.01</c:v>
                </c:pt>
                <c:pt idx="1326">
                  <c:v>1,326.01</c:v>
                </c:pt>
                <c:pt idx="1327">
                  <c:v>1,327.01</c:v>
                </c:pt>
                <c:pt idx="1328">
                  <c:v>1,328.00</c:v>
                </c:pt>
                <c:pt idx="1329">
                  <c:v>1,329.01</c:v>
                </c:pt>
                <c:pt idx="1330">
                  <c:v>1,330.01</c:v>
                </c:pt>
                <c:pt idx="1331">
                  <c:v>1,331.00</c:v>
                </c:pt>
                <c:pt idx="1332">
                  <c:v>1,332.00</c:v>
                </c:pt>
                <c:pt idx="1333">
                  <c:v>1,333.01</c:v>
                </c:pt>
                <c:pt idx="1334">
                  <c:v>1,334.01</c:v>
                </c:pt>
                <c:pt idx="1335">
                  <c:v>1,335.00</c:v>
                </c:pt>
                <c:pt idx="1336">
                  <c:v>1,336.01</c:v>
                </c:pt>
                <c:pt idx="1337">
                  <c:v>1,337.01</c:v>
                </c:pt>
                <c:pt idx="1338">
                  <c:v>1,338.01</c:v>
                </c:pt>
                <c:pt idx="1339">
                  <c:v>1,339.00</c:v>
                </c:pt>
                <c:pt idx="1340">
                  <c:v>1,340.01</c:v>
                </c:pt>
                <c:pt idx="1341">
                  <c:v>1,341.01</c:v>
                </c:pt>
                <c:pt idx="1342">
                  <c:v>1,342.00</c:v>
                </c:pt>
                <c:pt idx="1343">
                  <c:v>1,343.00</c:v>
                </c:pt>
                <c:pt idx="1344">
                  <c:v>1,344.01</c:v>
                </c:pt>
                <c:pt idx="1345">
                  <c:v>1,345.01</c:v>
                </c:pt>
                <c:pt idx="1346">
                  <c:v>1,346.00</c:v>
                </c:pt>
                <c:pt idx="1347">
                  <c:v>1,347.01</c:v>
                </c:pt>
                <c:pt idx="1348">
                  <c:v>1,348.01</c:v>
                </c:pt>
                <c:pt idx="1349">
                  <c:v>1,349.00</c:v>
                </c:pt>
                <c:pt idx="1350">
                  <c:v>1,350.00</c:v>
                </c:pt>
                <c:pt idx="1351">
                  <c:v>1,351.01</c:v>
                </c:pt>
                <c:pt idx="1352">
                  <c:v>1,352.01</c:v>
                </c:pt>
                <c:pt idx="1353">
                  <c:v>1,353.00</c:v>
                </c:pt>
                <c:pt idx="1354">
                  <c:v>1,354.01</c:v>
                </c:pt>
                <c:pt idx="1355">
                  <c:v>1,355.01</c:v>
                </c:pt>
                <c:pt idx="1356">
                  <c:v>1,356.01</c:v>
                </c:pt>
                <c:pt idx="1357">
                  <c:v>1,357.00</c:v>
                </c:pt>
                <c:pt idx="1358">
                  <c:v>1,358.01</c:v>
                </c:pt>
                <c:pt idx="1359">
                  <c:v>1,359.01</c:v>
                </c:pt>
                <c:pt idx="1360">
                  <c:v>1,360.00</c:v>
                </c:pt>
                <c:pt idx="1361">
                  <c:v>1,361.00</c:v>
                </c:pt>
                <c:pt idx="1362">
                  <c:v>1,362.01</c:v>
                </c:pt>
                <c:pt idx="1363">
                  <c:v>1,363.01</c:v>
                </c:pt>
                <c:pt idx="1364">
                  <c:v>1,364.00</c:v>
                </c:pt>
                <c:pt idx="1365">
                  <c:v>1,365.01</c:v>
                </c:pt>
                <c:pt idx="1366">
                  <c:v>1,366.01</c:v>
                </c:pt>
                <c:pt idx="1367">
                  <c:v>1,367.01</c:v>
                </c:pt>
                <c:pt idx="1368">
                  <c:v>1,368.00</c:v>
                </c:pt>
                <c:pt idx="1369">
                  <c:v>1,369.01</c:v>
                </c:pt>
                <c:pt idx="1370">
                  <c:v>1,370.01</c:v>
                </c:pt>
                <c:pt idx="1371">
                  <c:v>1,371.00</c:v>
                </c:pt>
                <c:pt idx="1372">
                  <c:v>1,372.00</c:v>
                </c:pt>
                <c:pt idx="1373">
                  <c:v>1,373.01</c:v>
                </c:pt>
                <c:pt idx="1374">
                  <c:v>1,374.01</c:v>
                </c:pt>
                <c:pt idx="1375">
                  <c:v>1,375.00</c:v>
                </c:pt>
                <c:pt idx="1376">
                  <c:v>1,376.01</c:v>
                </c:pt>
                <c:pt idx="1377">
                  <c:v>1,377.01</c:v>
                </c:pt>
                <c:pt idx="1378">
                  <c:v>1,378.01</c:v>
                </c:pt>
                <c:pt idx="1379">
                  <c:v>1,379.00</c:v>
                </c:pt>
                <c:pt idx="1380">
                  <c:v>1,380.01</c:v>
                </c:pt>
                <c:pt idx="1381">
                  <c:v>1,381.01</c:v>
                </c:pt>
                <c:pt idx="1382">
                  <c:v>1,382.00</c:v>
                </c:pt>
                <c:pt idx="1383">
                  <c:v>1,383.00</c:v>
                </c:pt>
                <c:pt idx="1384">
                  <c:v>1,384.01</c:v>
                </c:pt>
                <c:pt idx="1385">
                  <c:v>1,385.01</c:v>
                </c:pt>
                <c:pt idx="1386">
                  <c:v>1,386.00</c:v>
                </c:pt>
                <c:pt idx="1387">
                  <c:v>1,387.01</c:v>
                </c:pt>
                <c:pt idx="1388">
                  <c:v>1,388.01</c:v>
                </c:pt>
                <c:pt idx="1389">
                  <c:v>1,389.01</c:v>
                </c:pt>
                <c:pt idx="1390">
                  <c:v>1,390.00</c:v>
                </c:pt>
                <c:pt idx="1391">
                  <c:v>1,391.01</c:v>
                </c:pt>
                <c:pt idx="1392">
                  <c:v>1,392.01</c:v>
                </c:pt>
                <c:pt idx="1393">
                  <c:v>1,393.00</c:v>
                </c:pt>
                <c:pt idx="1394">
                  <c:v>1,394.00</c:v>
                </c:pt>
                <c:pt idx="1395">
                  <c:v>1,395.01</c:v>
                </c:pt>
                <c:pt idx="1396">
                  <c:v>1,396.01</c:v>
                </c:pt>
                <c:pt idx="1397">
                  <c:v>1,397.00</c:v>
                </c:pt>
                <c:pt idx="1398">
                  <c:v>1,398.01</c:v>
                </c:pt>
                <c:pt idx="1399">
                  <c:v>1,399.01</c:v>
                </c:pt>
                <c:pt idx="1400">
                  <c:v>1,400.01</c:v>
                </c:pt>
                <c:pt idx="1401">
                  <c:v>1,401.00</c:v>
                </c:pt>
                <c:pt idx="1402">
                  <c:v>1,402.01</c:v>
                </c:pt>
                <c:pt idx="1403">
                  <c:v>1,403.01</c:v>
                </c:pt>
                <c:pt idx="1404">
                  <c:v>1,404.00</c:v>
                </c:pt>
                <c:pt idx="1405">
                  <c:v>1,405.01</c:v>
                </c:pt>
                <c:pt idx="1406">
                  <c:v>1,406.01</c:v>
                </c:pt>
                <c:pt idx="1407">
                  <c:v>1,407.01</c:v>
                </c:pt>
                <c:pt idx="1408">
                  <c:v>1,408.00</c:v>
                </c:pt>
                <c:pt idx="1409">
                  <c:v>1,409.01</c:v>
                </c:pt>
                <c:pt idx="1410">
                  <c:v>1,410.01</c:v>
                </c:pt>
                <c:pt idx="1411">
                  <c:v>1,411.00</c:v>
                </c:pt>
                <c:pt idx="1412">
                  <c:v>1,412.00</c:v>
                </c:pt>
                <c:pt idx="1413">
                  <c:v>1,413.01</c:v>
                </c:pt>
                <c:pt idx="1414">
                  <c:v>1,414.01</c:v>
                </c:pt>
                <c:pt idx="1415">
                  <c:v>1,415.00</c:v>
                </c:pt>
                <c:pt idx="1416">
                  <c:v>1,416.01</c:v>
                </c:pt>
                <c:pt idx="1417">
                  <c:v>1,417.01</c:v>
                </c:pt>
                <c:pt idx="1418">
                  <c:v>1,418.01</c:v>
                </c:pt>
                <c:pt idx="1419">
                  <c:v>1,419.00</c:v>
                </c:pt>
                <c:pt idx="1420">
                  <c:v>1,420.01</c:v>
                </c:pt>
                <c:pt idx="1421">
                  <c:v>1,421.01</c:v>
                </c:pt>
                <c:pt idx="1422">
                  <c:v>1,422.00</c:v>
                </c:pt>
                <c:pt idx="1423">
                  <c:v>1,423.00</c:v>
                </c:pt>
                <c:pt idx="1424">
                  <c:v>1,424.01</c:v>
                </c:pt>
                <c:pt idx="1425">
                  <c:v>1,425.01</c:v>
                </c:pt>
                <c:pt idx="1426">
                  <c:v>1,426.00</c:v>
                </c:pt>
                <c:pt idx="1427">
                  <c:v>1,427.01</c:v>
                </c:pt>
                <c:pt idx="1428">
                  <c:v>1,428.01</c:v>
                </c:pt>
                <c:pt idx="1429">
                  <c:v>1,429.01</c:v>
                </c:pt>
                <c:pt idx="1430">
                  <c:v>1,430.00</c:v>
                </c:pt>
                <c:pt idx="1431">
                  <c:v>1,431.01</c:v>
                </c:pt>
                <c:pt idx="1432">
                  <c:v>1,432.01</c:v>
                </c:pt>
                <c:pt idx="1433">
                  <c:v>1,433.00</c:v>
                </c:pt>
                <c:pt idx="1434">
                  <c:v>1,434.00</c:v>
                </c:pt>
                <c:pt idx="1435">
                  <c:v>1,435.01</c:v>
                </c:pt>
                <c:pt idx="1436">
                  <c:v>1,436.01</c:v>
                </c:pt>
                <c:pt idx="1437">
                  <c:v>1,437.00</c:v>
                </c:pt>
                <c:pt idx="1438">
                  <c:v>1,438.01</c:v>
                </c:pt>
                <c:pt idx="1439">
                  <c:v>1,439.01</c:v>
                </c:pt>
                <c:pt idx="1440">
                  <c:v>1,440.01</c:v>
                </c:pt>
                <c:pt idx="1441">
                  <c:v>1,441.00</c:v>
                </c:pt>
                <c:pt idx="1442">
                  <c:v>1,442.01</c:v>
                </c:pt>
                <c:pt idx="1443">
                  <c:v>1,443.01</c:v>
                </c:pt>
                <c:pt idx="1444">
                  <c:v>1,444.00</c:v>
                </c:pt>
                <c:pt idx="1445">
                  <c:v>1,445.00</c:v>
                </c:pt>
                <c:pt idx="1446">
                  <c:v>1,446.01</c:v>
                </c:pt>
                <c:pt idx="1447">
                  <c:v>1,447.01</c:v>
                </c:pt>
                <c:pt idx="1448">
                  <c:v>1,448.00</c:v>
                </c:pt>
                <c:pt idx="1449">
                  <c:v>1,449.01</c:v>
                </c:pt>
                <c:pt idx="1450">
                  <c:v>1,450.01</c:v>
                </c:pt>
                <c:pt idx="1451">
                  <c:v>1,451.01</c:v>
                </c:pt>
                <c:pt idx="1452">
                  <c:v>1,452.00</c:v>
                </c:pt>
                <c:pt idx="1453">
                  <c:v>1,453.01</c:v>
                </c:pt>
                <c:pt idx="1454">
                  <c:v>1,454.01</c:v>
                </c:pt>
                <c:pt idx="1455">
                  <c:v>1,455.00</c:v>
                </c:pt>
                <c:pt idx="1456">
                  <c:v>1,456.00</c:v>
                </c:pt>
                <c:pt idx="1457">
                  <c:v>1,457.01</c:v>
                </c:pt>
                <c:pt idx="1458">
                  <c:v>1,458.01</c:v>
                </c:pt>
                <c:pt idx="1459">
                  <c:v>1,459.00</c:v>
                </c:pt>
                <c:pt idx="1460">
                  <c:v>1,460.01</c:v>
                </c:pt>
                <c:pt idx="1461">
                  <c:v>1,461.01</c:v>
                </c:pt>
                <c:pt idx="1462">
                  <c:v>1,462.00</c:v>
                </c:pt>
                <c:pt idx="1463">
                  <c:v>1,463.00</c:v>
                </c:pt>
                <c:pt idx="1464">
                  <c:v>1,464.01</c:v>
                </c:pt>
                <c:pt idx="1465">
                  <c:v>1,465.01</c:v>
                </c:pt>
                <c:pt idx="1466">
                  <c:v>1,466.00</c:v>
                </c:pt>
                <c:pt idx="1467">
                  <c:v>1,467.01</c:v>
                </c:pt>
                <c:pt idx="1468">
                  <c:v>1,468.01</c:v>
                </c:pt>
                <c:pt idx="1469">
                  <c:v>1,469.01</c:v>
                </c:pt>
                <c:pt idx="1470">
                  <c:v>1,470.00</c:v>
                </c:pt>
                <c:pt idx="1471">
                  <c:v>1,471.01</c:v>
                </c:pt>
                <c:pt idx="1472">
                  <c:v>1,472.01</c:v>
                </c:pt>
                <c:pt idx="1473">
                  <c:v>1,473.00</c:v>
                </c:pt>
                <c:pt idx="1474">
                  <c:v>1,474.00</c:v>
                </c:pt>
                <c:pt idx="1475">
                  <c:v>1,475.01</c:v>
                </c:pt>
                <c:pt idx="1476">
                  <c:v>1,476.01</c:v>
                </c:pt>
                <c:pt idx="1477">
                  <c:v>1,477.00</c:v>
                </c:pt>
                <c:pt idx="1478">
                  <c:v>1,478.01</c:v>
                </c:pt>
                <c:pt idx="1479">
                  <c:v>1,479.01</c:v>
                </c:pt>
                <c:pt idx="1480">
                  <c:v>1,480.01</c:v>
                </c:pt>
                <c:pt idx="1481">
                  <c:v>1,481.00</c:v>
                </c:pt>
                <c:pt idx="1482">
                  <c:v>1,482.01</c:v>
                </c:pt>
                <c:pt idx="1483">
                  <c:v>1,483.01</c:v>
                </c:pt>
                <c:pt idx="1484">
                  <c:v>1,484.00</c:v>
                </c:pt>
                <c:pt idx="1485">
                  <c:v>1,485.00</c:v>
                </c:pt>
                <c:pt idx="1486">
                  <c:v>1,486.01</c:v>
                </c:pt>
                <c:pt idx="1487">
                  <c:v>1,487.01</c:v>
                </c:pt>
                <c:pt idx="1488">
                  <c:v>1,488.00</c:v>
                </c:pt>
                <c:pt idx="1489">
                  <c:v>1,489.01</c:v>
                </c:pt>
                <c:pt idx="1490">
                  <c:v>1,490.01</c:v>
                </c:pt>
                <c:pt idx="1491">
                  <c:v>1,491.01</c:v>
                </c:pt>
                <c:pt idx="1492">
                  <c:v>1,492.00</c:v>
                </c:pt>
                <c:pt idx="1493">
                  <c:v>1,493.01</c:v>
                </c:pt>
                <c:pt idx="1494">
                  <c:v>1,494.01</c:v>
                </c:pt>
                <c:pt idx="1495">
                  <c:v>1,495.00</c:v>
                </c:pt>
                <c:pt idx="1496">
                  <c:v>1,496.00</c:v>
                </c:pt>
                <c:pt idx="1497">
                  <c:v>1,497.01</c:v>
                </c:pt>
                <c:pt idx="1498">
                  <c:v>1,498.01</c:v>
                </c:pt>
                <c:pt idx="1499">
                  <c:v>1,499.00</c:v>
                </c:pt>
                <c:pt idx="1500">
                  <c:v>1,500.01</c:v>
                </c:pt>
                <c:pt idx="1501">
                  <c:v>1,501.01</c:v>
                </c:pt>
                <c:pt idx="1502">
                  <c:v>1,502.01</c:v>
                </c:pt>
                <c:pt idx="1503">
                  <c:v>1,503.00</c:v>
                </c:pt>
                <c:pt idx="1504">
                  <c:v>1,504.01</c:v>
                </c:pt>
                <c:pt idx="1505">
                  <c:v>1,505.01</c:v>
                </c:pt>
                <c:pt idx="1506">
                  <c:v>1,506.00</c:v>
                </c:pt>
                <c:pt idx="1507">
                  <c:v>1,507.00</c:v>
                </c:pt>
                <c:pt idx="1508">
                  <c:v>1,508.01</c:v>
                </c:pt>
                <c:pt idx="1509">
                  <c:v>1,509.01</c:v>
                </c:pt>
                <c:pt idx="1510">
                  <c:v>1,510.00</c:v>
                </c:pt>
                <c:pt idx="1511">
                  <c:v>1,511.01</c:v>
                </c:pt>
                <c:pt idx="1512">
                  <c:v>1,512.01</c:v>
                </c:pt>
                <c:pt idx="1513">
                  <c:v>1,513.01</c:v>
                </c:pt>
                <c:pt idx="1514">
                  <c:v>1,514.00</c:v>
                </c:pt>
                <c:pt idx="1515">
                  <c:v>1,515.01</c:v>
                </c:pt>
                <c:pt idx="1516">
                  <c:v>1,516.01</c:v>
                </c:pt>
                <c:pt idx="1517">
                  <c:v>1,517.01</c:v>
                </c:pt>
                <c:pt idx="1518">
                  <c:v>1,518.00</c:v>
                </c:pt>
                <c:pt idx="1519">
                  <c:v>1,519.01</c:v>
                </c:pt>
                <c:pt idx="1520">
                  <c:v>1,520.01</c:v>
                </c:pt>
                <c:pt idx="1521">
                  <c:v>1,521.00</c:v>
                </c:pt>
                <c:pt idx="1522">
                  <c:v>1,522.01</c:v>
                </c:pt>
                <c:pt idx="1523">
                  <c:v>1,523.01</c:v>
                </c:pt>
                <c:pt idx="1524">
                  <c:v>1,524.01</c:v>
                </c:pt>
                <c:pt idx="1525">
                  <c:v>1,525.00</c:v>
                </c:pt>
                <c:pt idx="1526">
                  <c:v>1,526.01</c:v>
                </c:pt>
                <c:pt idx="1527">
                  <c:v>1,527.01</c:v>
                </c:pt>
                <c:pt idx="1528">
                  <c:v>1,528.00</c:v>
                </c:pt>
                <c:pt idx="1529">
                  <c:v>1,529.00</c:v>
                </c:pt>
                <c:pt idx="1530">
                  <c:v>1,530.01</c:v>
                </c:pt>
                <c:pt idx="1531">
                  <c:v>1,531.01</c:v>
                </c:pt>
                <c:pt idx="1532">
                  <c:v>1,532.00</c:v>
                </c:pt>
                <c:pt idx="1533">
                  <c:v>1,533.01</c:v>
                </c:pt>
                <c:pt idx="1534">
                  <c:v>1,534.01</c:v>
                </c:pt>
                <c:pt idx="1535">
                  <c:v>1,535.01</c:v>
                </c:pt>
                <c:pt idx="1536">
                  <c:v>1,536.00</c:v>
                </c:pt>
                <c:pt idx="1537">
                  <c:v>1,537.01</c:v>
                </c:pt>
                <c:pt idx="1538">
                  <c:v>1,538.01</c:v>
                </c:pt>
                <c:pt idx="1539">
                  <c:v>1,539.00</c:v>
                </c:pt>
                <c:pt idx="1540">
                  <c:v>1,540.00</c:v>
                </c:pt>
                <c:pt idx="1541">
                  <c:v>1,541.01</c:v>
                </c:pt>
                <c:pt idx="1542">
                  <c:v>1,542.01</c:v>
                </c:pt>
                <c:pt idx="1543">
                  <c:v>1,543.00</c:v>
                </c:pt>
                <c:pt idx="1544">
                  <c:v>1,544.01</c:v>
                </c:pt>
                <c:pt idx="1545">
                  <c:v>1,545.01</c:v>
                </c:pt>
                <c:pt idx="1546">
                  <c:v>1,546.01</c:v>
                </c:pt>
                <c:pt idx="1547">
                  <c:v>1,547.00</c:v>
                </c:pt>
                <c:pt idx="1548">
                  <c:v>1,548.01</c:v>
                </c:pt>
                <c:pt idx="1549">
                  <c:v>1,549.01</c:v>
                </c:pt>
                <c:pt idx="1550">
                  <c:v>1,550.00</c:v>
                </c:pt>
                <c:pt idx="1551">
                  <c:v>1,551.00</c:v>
                </c:pt>
                <c:pt idx="1552">
                  <c:v>1,552.01</c:v>
                </c:pt>
                <c:pt idx="1553">
                  <c:v>1,553.01</c:v>
                </c:pt>
                <c:pt idx="1554">
                  <c:v>1,554.00</c:v>
                </c:pt>
                <c:pt idx="1555">
                  <c:v>1,555.01</c:v>
                </c:pt>
                <c:pt idx="1556">
                  <c:v>1,556.01</c:v>
                </c:pt>
                <c:pt idx="1557">
                  <c:v>1,557.01</c:v>
                </c:pt>
                <c:pt idx="1558">
                  <c:v>1,558.00</c:v>
                </c:pt>
                <c:pt idx="1559">
                  <c:v>1,559.01</c:v>
                </c:pt>
                <c:pt idx="1560">
                  <c:v>1,560.01</c:v>
                </c:pt>
                <c:pt idx="1561">
                  <c:v>1,561.00</c:v>
                </c:pt>
                <c:pt idx="1562">
                  <c:v>1,562.01</c:v>
                </c:pt>
                <c:pt idx="1563">
                  <c:v>1,563.01</c:v>
                </c:pt>
                <c:pt idx="1564">
                  <c:v>1,564.01</c:v>
                </c:pt>
                <c:pt idx="1565">
                  <c:v>1,565.00</c:v>
                </c:pt>
                <c:pt idx="1566">
                  <c:v>1,566.01</c:v>
                </c:pt>
                <c:pt idx="1567">
                  <c:v>1,567.01</c:v>
                </c:pt>
                <c:pt idx="1568">
                  <c:v>1,568.00</c:v>
                </c:pt>
                <c:pt idx="1569">
                  <c:v>1,569.00</c:v>
                </c:pt>
                <c:pt idx="1570">
                  <c:v>1,570.01</c:v>
                </c:pt>
                <c:pt idx="1571">
                  <c:v>1,571.01</c:v>
                </c:pt>
                <c:pt idx="1572">
                  <c:v>1,572.00</c:v>
                </c:pt>
                <c:pt idx="1573">
                  <c:v>1,573.01</c:v>
                </c:pt>
                <c:pt idx="1574">
                  <c:v>1,574.01</c:v>
                </c:pt>
                <c:pt idx="1575">
                  <c:v>1,575.01</c:v>
                </c:pt>
                <c:pt idx="1576">
                  <c:v>1,576.00</c:v>
                </c:pt>
                <c:pt idx="1577">
                  <c:v>1,577.01</c:v>
                </c:pt>
                <c:pt idx="1578">
                  <c:v>1,578.01</c:v>
                </c:pt>
                <c:pt idx="1579">
                  <c:v>1,579.00</c:v>
                </c:pt>
                <c:pt idx="1580">
                  <c:v>1,580.00</c:v>
                </c:pt>
                <c:pt idx="1581">
                  <c:v>1,581.01</c:v>
                </c:pt>
                <c:pt idx="1582">
                  <c:v>1,582.01</c:v>
                </c:pt>
                <c:pt idx="1583">
                  <c:v>1,583.00</c:v>
                </c:pt>
                <c:pt idx="1584">
                  <c:v>1,584.01</c:v>
                </c:pt>
                <c:pt idx="1585">
                  <c:v>1,585.01</c:v>
                </c:pt>
                <c:pt idx="1586">
                  <c:v>1,586.01</c:v>
                </c:pt>
                <c:pt idx="1587">
                  <c:v>1,587.00</c:v>
                </c:pt>
                <c:pt idx="1588">
                  <c:v>1,588.01</c:v>
                </c:pt>
                <c:pt idx="1589">
                  <c:v>1,589.01</c:v>
                </c:pt>
                <c:pt idx="1590">
                  <c:v>1,590.00</c:v>
                </c:pt>
                <c:pt idx="1591">
                  <c:v>1,591.00</c:v>
                </c:pt>
                <c:pt idx="1592">
                  <c:v>1,592.01</c:v>
                </c:pt>
                <c:pt idx="1593">
                  <c:v>1,593.01</c:v>
                </c:pt>
                <c:pt idx="1594">
                  <c:v>1,594.00</c:v>
                </c:pt>
                <c:pt idx="1595">
                  <c:v>1,595.01</c:v>
                </c:pt>
                <c:pt idx="1596">
                  <c:v>1,596.01</c:v>
                </c:pt>
                <c:pt idx="1597">
                  <c:v>1,597.00</c:v>
                </c:pt>
                <c:pt idx="1598">
                  <c:v>1,598.00</c:v>
                </c:pt>
                <c:pt idx="1599">
                  <c:v>1,599.01</c:v>
                </c:pt>
                <c:pt idx="1600">
                  <c:v>1,600.01</c:v>
                </c:pt>
                <c:pt idx="1601">
                  <c:v>1,601.00</c:v>
                </c:pt>
                <c:pt idx="1602">
                  <c:v>1,602.00</c:v>
                </c:pt>
                <c:pt idx="1603">
                  <c:v>1,603.01</c:v>
                </c:pt>
                <c:pt idx="1604">
                  <c:v>1,604.01</c:v>
                </c:pt>
                <c:pt idx="1605">
                  <c:v>1,605.00</c:v>
                </c:pt>
                <c:pt idx="1606">
                  <c:v>1,606.01</c:v>
                </c:pt>
                <c:pt idx="1607">
                  <c:v>1,607.01</c:v>
                </c:pt>
                <c:pt idx="1608">
                  <c:v>1,608.01</c:v>
                </c:pt>
                <c:pt idx="1609">
                  <c:v>1,609.00</c:v>
                </c:pt>
                <c:pt idx="1610">
                  <c:v>1,610.01</c:v>
                </c:pt>
                <c:pt idx="1611">
                  <c:v>1,611.01</c:v>
                </c:pt>
                <c:pt idx="1612">
                  <c:v>1,612.00</c:v>
                </c:pt>
                <c:pt idx="1613">
                  <c:v>1,613.00</c:v>
                </c:pt>
                <c:pt idx="1614">
                  <c:v>1,614.01</c:v>
                </c:pt>
                <c:pt idx="1615">
                  <c:v>1,615.01</c:v>
                </c:pt>
                <c:pt idx="1616">
                  <c:v>1,616.00</c:v>
                </c:pt>
                <c:pt idx="1617">
                  <c:v>1,617.01</c:v>
                </c:pt>
                <c:pt idx="1618">
                  <c:v>1,618.01</c:v>
                </c:pt>
                <c:pt idx="1619">
                  <c:v>1,619.01</c:v>
                </c:pt>
                <c:pt idx="1620">
                  <c:v>1,620.00</c:v>
                </c:pt>
                <c:pt idx="1621">
                  <c:v>1,621.01</c:v>
                </c:pt>
                <c:pt idx="1622">
                  <c:v>1,622.01</c:v>
                </c:pt>
                <c:pt idx="1623">
                  <c:v>1,623.00</c:v>
                </c:pt>
                <c:pt idx="1624">
                  <c:v>1,624.00</c:v>
                </c:pt>
                <c:pt idx="1625">
                  <c:v>1,625.01</c:v>
                </c:pt>
                <c:pt idx="1626">
                  <c:v>1,626.01</c:v>
                </c:pt>
                <c:pt idx="1627">
                  <c:v>1,627.00</c:v>
                </c:pt>
                <c:pt idx="1628">
                  <c:v>1,628.01</c:v>
                </c:pt>
                <c:pt idx="1629">
                  <c:v>1,629.01</c:v>
                </c:pt>
                <c:pt idx="1630">
                  <c:v>1,630.01</c:v>
                </c:pt>
                <c:pt idx="1631">
                  <c:v>1,631.00</c:v>
                </c:pt>
                <c:pt idx="1632">
                  <c:v>1,632.01</c:v>
                </c:pt>
                <c:pt idx="1633">
                  <c:v>1,633.01</c:v>
                </c:pt>
                <c:pt idx="1634">
                  <c:v>1,634.00</c:v>
                </c:pt>
                <c:pt idx="1635">
                  <c:v>1,635.00</c:v>
                </c:pt>
                <c:pt idx="1636">
                  <c:v>1,636.01</c:v>
                </c:pt>
                <c:pt idx="1637">
                  <c:v>1,637.01</c:v>
                </c:pt>
                <c:pt idx="1638">
                  <c:v>1,638.00</c:v>
                </c:pt>
                <c:pt idx="1639">
                  <c:v>1,639.01</c:v>
                </c:pt>
                <c:pt idx="1640">
                  <c:v>1,640.01</c:v>
                </c:pt>
                <c:pt idx="1641">
                  <c:v>1,641.01</c:v>
                </c:pt>
                <c:pt idx="1642">
                  <c:v>1,642.00</c:v>
                </c:pt>
                <c:pt idx="1643">
                  <c:v>1,643.01</c:v>
                </c:pt>
                <c:pt idx="1644">
                  <c:v>1,644.01</c:v>
                </c:pt>
                <c:pt idx="1645">
                  <c:v>1,645.00</c:v>
                </c:pt>
                <c:pt idx="1646">
                  <c:v>1,646.01</c:v>
                </c:pt>
                <c:pt idx="1647">
                  <c:v>1,647.01</c:v>
                </c:pt>
                <c:pt idx="1648">
                  <c:v>1,648.01</c:v>
                </c:pt>
                <c:pt idx="1649">
                  <c:v>1,649.00</c:v>
                </c:pt>
                <c:pt idx="1650">
                  <c:v>1,650.01</c:v>
                </c:pt>
                <c:pt idx="1651">
                  <c:v>1,651.01</c:v>
                </c:pt>
                <c:pt idx="1652">
                  <c:v>1,652.00</c:v>
                </c:pt>
                <c:pt idx="1653">
                  <c:v>1,653.00</c:v>
                </c:pt>
                <c:pt idx="1654">
                  <c:v>1,654.01</c:v>
                </c:pt>
                <c:pt idx="1655">
                  <c:v>1,655.01</c:v>
                </c:pt>
                <c:pt idx="1656">
                  <c:v>1,656.00</c:v>
                </c:pt>
                <c:pt idx="1657">
                  <c:v>1,657.01</c:v>
                </c:pt>
                <c:pt idx="1658">
                  <c:v>1,658.01</c:v>
                </c:pt>
                <c:pt idx="1659">
                  <c:v>1,659.01</c:v>
                </c:pt>
                <c:pt idx="1660">
                  <c:v>1,660.00</c:v>
                </c:pt>
                <c:pt idx="1661">
                  <c:v>1,661.01</c:v>
                </c:pt>
                <c:pt idx="1662">
                  <c:v>1,662.01</c:v>
                </c:pt>
                <c:pt idx="1663">
                  <c:v>1,663.00</c:v>
                </c:pt>
                <c:pt idx="1664">
                  <c:v>1,664.00</c:v>
                </c:pt>
                <c:pt idx="1665">
                  <c:v>1,665.01</c:v>
                </c:pt>
                <c:pt idx="1666">
                  <c:v>1,666.01</c:v>
                </c:pt>
                <c:pt idx="1667">
                  <c:v>1,667.00</c:v>
                </c:pt>
                <c:pt idx="1668">
                  <c:v>1,668.01</c:v>
                </c:pt>
                <c:pt idx="1669">
                  <c:v>1,669.01</c:v>
                </c:pt>
                <c:pt idx="1670">
                  <c:v>1,670.01</c:v>
                </c:pt>
                <c:pt idx="1671">
                  <c:v>1,671.00</c:v>
                </c:pt>
                <c:pt idx="1672">
                  <c:v>1,672.01</c:v>
                </c:pt>
                <c:pt idx="1673">
                  <c:v>1,673.01</c:v>
                </c:pt>
                <c:pt idx="1674">
                  <c:v>1,674.00</c:v>
                </c:pt>
                <c:pt idx="1675">
                  <c:v>1,675.00</c:v>
                </c:pt>
                <c:pt idx="1676">
                  <c:v>1,676.01</c:v>
                </c:pt>
                <c:pt idx="1677">
                  <c:v>1,677.01</c:v>
                </c:pt>
                <c:pt idx="1678">
                  <c:v>1,678.00</c:v>
                </c:pt>
                <c:pt idx="1679">
                  <c:v>1,679.01</c:v>
                </c:pt>
                <c:pt idx="1680">
                  <c:v>1,680.01</c:v>
                </c:pt>
                <c:pt idx="1681">
                  <c:v>1,681.01</c:v>
                </c:pt>
                <c:pt idx="1682">
                  <c:v>1,682.00</c:v>
                </c:pt>
                <c:pt idx="1683">
                  <c:v>1,683.01</c:v>
                </c:pt>
                <c:pt idx="1684">
                  <c:v>1,684.01</c:v>
                </c:pt>
                <c:pt idx="1685">
                  <c:v>1,685.00</c:v>
                </c:pt>
                <c:pt idx="1686">
                  <c:v>1,686.01</c:v>
                </c:pt>
                <c:pt idx="1687">
                  <c:v>1,687.01</c:v>
                </c:pt>
                <c:pt idx="1688">
                  <c:v>1,688.01</c:v>
                </c:pt>
                <c:pt idx="1689">
                  <c:v>1,689.00</c:v>
                </c:pt>
                <c:pt idx="1690">
                  <c:v>1,690.01</c:v>
                </c:pt>
                <c:pt idx="1691">
                  <c:v>1,691.01</c:v>
                </c:pt>
                <c:pt idx="1692">
                  <c:v>1,692.00</c:v>
                </c:pt>
                <c:pt idx="1693">
                  <c:v>1,693.00</c:v>
                </c:pt>
                <c:pt idx="1694">
                  <c:v>1,694.01</c:v>
                </c:pt>
                <c:pt idx="1695">
                  <c:v>1,695.01</c:v>
                </c:pt>
                <c:pt idx="1696">
                  <c:v>1,696.00</c:v>
                </c:pt>
                <c:pt idx="1697">
                  <c:v>1,697.01</c:v>
                </c:pt>
                <c:pt idx="1698">
                  <c:v>1,698.01</c:v>
                </c:pt>
                <c:pt idx="1699">
                  <c:v>1,699.01</c:v>
                </c:pt>
                <c:pt idx="1700">
                  <c:v>1,700.00</c:v>
                </c:pt>
                <c:pt idx="1701">
                  <c:v>1,701.01</c:v>
                </c:pt>
                <c:pt idx="1702">
                  <c:v>1,702.01</c:v>
                </c:pt>
                <c:pt idx="1703">
                  <c:v>1,703.00</c:v>
                </c:pt>
                <c:pt idx="1704">
                  <c:v>1,704.00</c:v>
                </c:pt>
                <c:pt idx="1705">
                  <c:v>1,705.01</c:v>
                </c:pt>
                <c:pt idx="1706">
                  <c:v>1,706.01</c:v>
                </c:pt>
                <c:pt idx="1707">
                  <c:v>1,707.00</c:v>
                </c:pt>
                <c:pt idx="1708">
                  <c:v>1,708.01</c:v>
                </c:pt>
                <c:pt idx="1709">
                  <c:v>1,709.01</c:v>
                </c:pt>
                <c:pt idx="1710">
                  <c:v>1,710.01</c:v>
                </c:pt>
                <c:pt idx="1711">
                  <c:v>1,711.00</c:v>
                </c:pt>
                <c:pt idx="1712">
                  <c:v>1,712.01</c:v>
                </c:pt>
                <c:pt idx="1713">
                  <c:v>1,713.01</c:v>
                </c:pt>
                <c:pt idx="1714">
                  <c:v>1,714.00</c:v>
                </c:pt>
                <c:pt idx="1715">
                  <c:v>1,715.00</c:v>
                </c:pt>
                <c:pt idx="1716">
                  <c:v>1,716.01</c:v>
                </c:pt>
                <c:pt idx="1717">
                  <c:v>1,717.01</c:v>
                </c:pt>
                <c:pt idx="1718">
                  <c:v>1,718.00</c:v>
                </c:pt>
                <c:pt idx="1719">
                  <c:v>1,719.01</c:v>
                </c:pt>
                <c:pt idx="1720">
                  <c:v>1,720.01</c:v>
                </c:pt>
                <c:pt idx="1721">
                  <c:v>1,721.00</c:v>
                </c:pt>
                <c:pt idx="1722">
                  <c:v>1,722.00</c:v>
                </c:pt>
                <c:pt idx="1723">
                  <c:v>1,723.01</c:v>
                </c:pt>
                <c:pt idx="1724">
                  <c:v>1,724.01</c:v>
                </c:pt>
                <c:pt idx="1725">
                  <c:v>1,725.00</c:v>
                </c:pt>
                <c:pt idx="1726">
                  <c:v>1,726.01</c:v>
                </c:pt>
                <c:pt idx="1727">
                  <c:v>1,727.01</c:v>
                </c:pt>
                <c:pt idx="1728">
                  <c:v>1,728.01</c:v>
                </c:pt>
                <c:pt idx="1729">
                  <c:v>1,729.00</c:v>
                </c:pt>
                <c:pt idx="1730">
                  <c:v>1,730.01</c:v>
                </c:pt>
                <c:pt idx="1731">
                  <c:v>1,731.01</c:v>
                </c:pt>
                <c:pt idx="1732">
                  <c:v>1,732.00</c:v>
                </c:pt>
                <c:pt idx="1733">
                  <c:v>1,733.00</c:v>
                </c:pt>
                <c:pt idx="1734">
                  <c:v>1,734.01</c:v>
                </c:pt>
                <c:pt idx="1735">
                  <c:v>1,735.01</c:v>
                </c:pt>
                <c:pt idx="1736">
                  <c:v>1,736.00</c:v>
                </c:pt>
                <c:pt idx="1737">
                  <c:v>1,737.01</c:v>
                </c:pt>
                <c:pt idx="1738">
                  <c:v>1,738.01</c:v>
                </c:pt>
                <c:pt idx="1739">
                  <c:v>1,739.01</c:v>
                </c:pt>
                <c:pt idx="1740">
                  <c:v>1,740.00</c:v>
                </c:pt>
                <c:pt idx="1741">
                  <c:v>1,741.01</c:v>
                </c:pt>
                <c:pt idx="1742">
                  <c:v>1,742.01</c:v>
                </c:pt>
                <c:pt idx="1743">
                  <c:v>1,743.00</c:v>
                </c:pt>
                <c:pt idx="1744">
                  <c:v>1,744.00</c:v>
                </c:pt>
                <c:pt idx="1745">
                  <c:v>1,745.01</c:v>
                </c:pt>
                <c:pt idx="1746">
                  <c:v>1,746.01</c:v>
                </c:pt>
                <c:pt idx="1747">
                  <c:v>1,747.00</c:v>
                </c:pt>
                <c:pt idx="1748">
                  <c:v>1,748.01</c:v>
                </c:pt>
                <c:pt idx="1749">
                  <c:v>1,749.01</c:v>
                </c:pt>
                <c:pt idx="1750">
                  <c:v>1,750.01</c:v>
                </c:pt>
                <c:pt idx="1751">
                  <c:v>1,751.00</c:v>
                </c:pt>
                <c:pt idx="1752">
                  <c:v>1,752.01</c:v>
                </c:pt>
                <c:pt idx="1753">
                  <c:v>1,753.01</c:v>
                </c:pt>
                <c:pt idx="1754">
                  <c:v>1,754.00</c:v>
                </c:pt>
                <c:pt idx="1755">
                  <c:v>1,755.00</c:v>
                </c:pt>
                <c:pt idx="1756">
                  <c:v>1,756.01</c:v>
                </c:pt>
                <c:pt idx="1757">
                  <c:v>1,757.01</c:v>
                </c:pt>
                <c:pt idx="1758">
                  <c:v>1,758.00</c:v>
                </c:pt>
                <c:pt idx="1759">
                  <c:v>1,759.01</c:v>
                </c:pt>
                <c:pt idx="1760">
                  <c:v>1,760.01</c:v>
                </c:pt>
                <c:pt idx="1761">
                  <c:v>1,761.00</c:v>
                </c:pt>
                <c:pt idx="1762">
                  <c:v>1,762.00</c:v>
                </c:pt>
                <c:pt idx="1763">
                  <c:v>1,763.01</c:v>
                </c:pt>
                <c:pt idx="1764">
                  <c:v>1,764.01</c:v>
                </c:pt>
                <c:pt idx="1765">
                  <c:v>1,765.00</c:v>
                </c:pt>
                <c:pt idx="1766">
                  <c:v>1,766.01</c:v>
                </c:pt>
                <c:pt idx="1767">
                  <c:v>1,767.01</c:v>
                </c:pt>
                <c:pt idx="1768">
                  <c:v>1,768.01</c:v>
                </c:pt>
                <c:pt idx="1769">
                  <c:v>1,769.00</c:v>
                </c:pt>
                <c:pt idx="1770">
                  <c:v>1,770.01</c:v>
                </c:pt>
                <c:pt idx="1771">
                  <c:v>1,771.01</c:v>
                </c:pt>
                <c:pt idx="1772">
                  <c:v>1,772.00</c:v>
                </c:pt>
                <c:pt idx="1773">
                  <c:v>1,773.00</c:v>
                </c:pt>
                <c:pt idx="1774">
                  <c:v>1,774.01</c:v>
                </c:pt>
                <c:pt idx="1775">
                  <c:v>1,775.01</c:v>
                </c:pt>
                <c:pt idx="1776">
                  <c:v>1,776.00</c:v>
                </c:pt>
                <c:pt idx="1777">
                  <c:v>1,777.01</c:v>
                </c:pt>
                <c:pt idx="1778">
                  <c:v>1,778.01</c:v>
                </c:pt>
                <c:pt idx="1779">
                  <c:v>1,779.01</c:v>
                </c:pt>
                <c:pt idx="1780">
                  <c:v>1,780.00</c:v>
                </c:pt>
                <c:pt idx="1781">
                  <c:v>1,781.01</c:v>
                </c:pt>
                <c:pt idx="1782">
                  <c:v>1,782.01</c:v>
                </c:pt>
                <c:pt idx="1783">
                  <c:v>1,783.00</c:v>
                </c:pt>
                <c:pt idx="1784">
                  <c:v>1,784.00</c:v>
                </c:pt>
                <c:pt idx="1785">
                  <c:v>1,785.01</c:v>
                </c:pt>
                <c:pt idx="1786">
                  <c:v>1,786.01</c:v>
                </c:pt>
                <c:pt idx="1787">
                  <c:v>1,787.00</c:v>
                </c:pt>
                <c:pt idx="1788">
                  <c:v>1,788.01</c:v>
                </c:pt>
                <c:pt idx="1789">
                  <c:v>1,789.01</c:v>
                </c:pt>
                <c:pt idx="1790">
                  <c:v>1,790.01</c:v>
                </c:pt>
                <c:pt idx="1791">
                  <c:v>1,791.00</c:v>
                </c:pt>
                <c:pt idx="1792">
                  <c:v>1,792.01</c:v>
                </c:pt>
                <c:pt idx="1793">
                  <c:v>1,793.01</c:v>
                </c:pt>
                <c:pt idx="1794">
                  <c:v>1,794.00</c:v>
                </c:pt>
                <c:pt idx="1795">
                  <c:v>1,795.00</c:v>
                </c:pt>
                <c:pt idx="1796">
                  <c:v>1,796.01</c:v>
                </c:pt>
                <c:pt idx="1797">
                  <c:v>1,797.01</c:v>
                </c:pt>
                <c:pt idx="1798">
                  <c:v>1,798.00</c:v>
                </c:pt>
                <c:pt idx="1799">
                  <c:v>1,799.01</c:v>
                </c:pt>
                <c:pt idx="1800">
                  <c:v>1,800.01</c:v>
                </c:pt>
                <c:pt idx="1801">
                  <c:v>1,801.00</c:v>
                </c:pt>
                <c:pt idx="1802">
                  <c:v>1,802.00</c:v>
                </c:pt>
                <c:pt idx="1803">
                  <c:v>1,803.01</c:v>
                </c:pt>
                <c:pt idx="1804">
                  <c:v>1,804.01</c:v>
                </c:pt>
                <c:pt idx="1805">
                  <c:v>1,805.00</c:v>
                </c:pt>
                <c:pt idx="1806">
                  <c:v>1,806.01</c:v>
                </c:pt>
                <c:pt idx="1807">
                  <c:v>1,807.01</c:v>
                </c:pt>
                <c:pt idx="1808">
                  <c:v>1,808.01</c:v>
                </c:pt>
                <c:pt idx="1809">
                  <c:v>1,809.00</c:v>
                </c:pt>
                <c:pt idx="1810">
                  <c:v>1,810.01</c:v>
                </c:pt>
                <c:pt idx="1811">
                  <c:v>1,811.01</c:v>
                </c:pt>
                <c:pt idx="1812">
                  <c:v>1,812.00</c:v>
                </c:pt>
                <c:pt idx="1813">
                  <c:v>1,813.00</c:v>
                </c:pt>
                <c:pt idx="1814">
                  <c:v>1,814.01</c:v>
                </c:pt>
                <c:pt idx="1815">
                  <c:v>1,815.01</c:v>
                </c:pt>
                <c:pt idx="1816">
                  <c:v>1,816.00</c:v>
                </c:pt>
                <c:pt idx="1817">
                  <c:v>1,817.01</c:v>
                </c:pt>
                <c:pt idx="1818">
                  <c:v>1,818.01</c:v>
                </c:pt>
                <c:pt idx="1819">
                  <c:v>1,819.01</c:v>
                </c:pt>
                <c:pt idx="1820">
                  <c:v>1,820.00</c:v>
                </c:pt>
                <c:pt idx="1821">
                  <c:v>1,821.01</c:v>
                </c:pt>
                <c:pt idx="1822">
                  <c:v>1,822.01</c:v>
                </c:pt>
                <c:pt idx="1823">
                  <c:v>1,823.00</c:v>
                </c:pt>
                <c:pt idx="1824">
                  <c:v>1,824.00</c:v>
                </c:pt>
                <c:pt idx="1825">
                  <c:v>1,825.01</c:v>
                </c:pt>
                <c:pt idx="1826">
                  <c:v>1,826.01</c:v>
                </c:pt>
                <c:pt idx="1827">
                  <c:v>1,827.00</c:v>
                </c:pt>
                <c:pt idx="1828">
                  <c:v>1,828.01</c:v>
                </c:pt>
                <c:pt idx="1829">
                  <c:v>1,829.01</c:v>
                </c:pt>
                <c:pt idx="1830">
                  <c:v>1,830.01</c:v>
                </c:pt>
                <c:pt idx="1831">
                  <c:v>1,831.00</c:v>
                </c:pt>
                <c:pt idx="1832">
                  <c:v>1,832.01</c:v>
                </c:pt>
                <c:pt idx="1833">
                  <c:v>1,833.01</c:v>
                </c:pt>
                <c:pt idx="1834">
                  <c:v>1,834.00</c:v>
                </c:pt>
                <c:pt idx="1835">
                  <c:v>1,835.01</c:v>
                </c:pt>
                <c:pt idx="1836">
                  <c:v>1,836.01</c:v>
                </c:pt>
                <c:pt idx="1837">
                  <c:v>1,837.01</c:v>
                </c:pt>
                <c:pt idx="1838">
                  <c:v>1,838.00</c:v>
                </c:pt>
                <c:pt idx="1839">
                  <c:v>1,839.01</c:v>
                </c:pt>
                <c:pt idx="1840">
                  <c:v>1,840.01</c:v>
                </c:pt>
                <c:pt idx="1841">
                  <c:v>1,841.00</c:v>
                </c:pt>
                <c:pt idx="1842">
                  <c:v>1,842.00</c:v>
                </c:pt>
                <c:pt idx="1843">
                  <c:v>1,843.01</c:v>
                </c:pt>
                <c:pt idx="1844">
                  <c:v>1,844.01</c:v>
                </c:pt>
                <c:pt idx="1845">
                  <c:v>1,845.00</c:v>
                </c:pt>
                <c:pt idx="1846">
                  <c:v>1,846.01</c:v>
                </c:pt>
                <c:pt idx="1847">
                  <c:v>1,847.01</c:v>
                </c:pt>
                <c:pt idx="1848">
                  <c:v>1,848.01</c:v>
                </c:pt>
                <c:pt idx="1849">
                  <c:v>1,849.00</c:v>
                </c:pt>
                <c:pt idx="1850">
                  <c:v>1,850.01</c:v>
                </c:pt>
                <c:pt idx="1851">
                  <c:v>1,851.01</c:v>
                </c:pt>
                <c:pt idx="1852">
                  <c:v>1,852.00</c:v>
                </c:pt>
                <c:pt idx="1853">
                  <c:v>1,853.00</c:v>
                </c:pt>
                <c:pt idx="1854">
                  <c:v>1,854.01</c:v>
                </c:pt>
                <c:pt idx="1855">
                  <c:v>1,855.01</c:v>
                </c:pt>
                <c:pt idx="1856">
                  <c:v>1,856.00</c:v>
                </c:pt>
                <c:pt idx="1857">
                  <c:v>1,857.01</c:v>
                </c:pt>
                <c:pt idx="1858">
                  <c:v>1,858.01</c:v>
                </c:pt>
                <c:pt idx="1859">
                  <c:v>1,859.01</c:v>
                </c:pt>
                <c:pt idx="1860">
                  <c:v>1,860.00</c:v>
                </c:pt>
                <c:pt idx="1861">
                  <c:v>1,861.01</c:v>
                </c:pt>
                <c:pt idx="1862">
                  <c:v>1,862.01</c:v>
                </c:pt>
                <c:pt idx="1863">
                  <c:v>1,863.00</c:v>
                </c:pt>
                <c:pt idx="1864">
                  <c:v>1,864.00</c:v>
                </c:pt>
                <c:pt idx="1865">
                  <c:v>1,865.01</c:v>
                </c:pt>
                <c:pt idx="1866">
                  <c:v>1,866.01</c:v>
                </c:pt>
                <c:pt idx="1867">
                  <c:v>1,867.00</c:v>
                </c:pt>
                <c:pt idx="1868">
                  <c:v>1,868.01</c:v>
                </c:pt>
                <c:pt idx="1869">
                  <c:v>1,869.01</c:v>
                </c:pt>
                <c:pt idx="1870">
                  <c:v>1,870.01</c:v>
                </c:pt>
                <c:pt idx="1871">
                  <c:v>1,871.00</c:v>
                </c:pt>
                <c:pt idx="1872">
                  <c:v>1,872.01</c:v>
                </c:pt>
                <c:pt idx="1873">
                  <c:v>1,873.01</c:v>
                </c:pt>
                <c:pt idx="1874">
                  <c:v>1,874.00</c:v>
                </c:pt>
                <c:pt idx="1875">
                  <c:v>1,875.01</c:v>
                </c:pt>
                <c:pt idx="1876">
                  <c:v>1,876.01</c:v>
                </c:pt>
                <c:pt idx="1877">
                  <c:v>1,877.01</c:v>
                </c:pt>
                <c:pt idx="1878">
                  <c:v>1,878.00</c:v>
                </c:pt>
                <c:pt idx="1879">
                  <c:v>1,879.01</c:v>
                </c:pt>
                <c:pt idx="1880">
                  <c:v>1,880.01</c:v>
                </c:pt>
                <c:pt idx="1881">
                  <c:v>1,881.00</c:v>
                </c:pt>
                <c:pt idx="1882">
                  <c:v>1,882.00</c:v>
                </c:pt>
                <c:pt idx="1883">
                  <c:v>1,883.01</c:v>
                </c:pt>
                <c:pt idx="1884">
                  <c:v>1,884.01</c:v>
                </c:pt>
                <c:pt idx="1885">
                  <c:v>1,885.00</c:v>
                </c:pt>
                <c:pt idx="1886">
                  <c:v>1,886.01</c:v>
                </c:pt>
                <c:pt idx="1887">
                  <c:v>1,887.01</c:v>
                </c:pt>
                <c:pt idx="1888">
                  <c:v>1,888.01</c:v>
                </c:pt>
                <c:pt idx="1889">
                  <c:v>1,889.00</c:v>
                </c:pt>
                <c:pt idx="1890">
                  <c:v>1,890.01</c:v>
                </c:pt>
                <c:pt idx="1891">
                  <c:v>1,891.01</c:v>
                </c:pt>
                <c:pt idx="1892">
                  <c:v>1,892.00</c:v>
                </c:pt>
                <c:pt idx="1893">
                  <c:v>1,893.00</c:v>
                </c:pt>
                <c:pt idx="1894">
                  <c:v>1,894.01</c:v>
                </c:pt>
                <c:pt idx="1895">
                  <c:v>1,895.01</c:v>
                </c:pt>
                <c:pt idx="1896">
                  <c:v>1,896.00</c:v>
                </c:pt>
                <c:pt idx="1897">
                  <c:v>1,897.01</c:v>
                </c:pt>
                <c:pt idx="1898">
                  <c:v>1,898.01</c:v>
                </c:pt>
                <c:pt idx="1899">
                  <c:v>1,899.01</c:v>
                </c:pt>
                <c:pt idx="1900">
                  <c:v>1,900.00</c:v>
                </c:pt>
                <c:pt idx="1901">
                  <c:v>1,901.01</c:v>
                </c:pt>
                <c:pt idx="1902">
                  <c:v>1,902.01</c:v>
                </c:pt>
                <c:pt idx="1903">
                  <c:v>1,903.00</c:v>
                </c:pt>
                <c:pt idx="1904">
                  <c:v>1,904.00</c:v>
                </c:pt>
                <c:pt idx="1905">
                  <c:v>1,905.01</c:v>
                </c:pt>
                <c:pt idx="1906">
                  <c:v>1,906.01</c:v>
                </c:pt>
                <c:pt idx="1907">
                  <c:v>1,907.00</c:v>
                </c:pt>
                <c:pt idx="1908">
                  <c:v>1,908.01</c:v>
                </c:pt>
                <c:pt idx="1909">
                  <c:v>1,909.01</c:v>
                </c:pt>
                <c:pt idx="1910">
                  <c:v>1,910.01</c:v>
                </c:pt>
                <c:pt idx="1911">
                  <c:v>1,911.00</c:v>
                </c:pt>
                <c:pt idx="1912">
                  <c:v>1,912.01</c:v>
                </c:pt>
                <c:pt idx="1913">
                  <c:v>1,913.01</c:v>
                </c:pt>
                <c:pt idx="1914">
                  <c:v>1,914.00</c:v>
                </c:pt>
                <c:pt idx="1915">
                  <c:v>1,915.00</c:v>
                </c:pt>
                <c:pt idx="1916">
                  <c:v>1,916.01</c:v>
                </c:pt>
                <c:pt idx="1917">
                  <c:v>1,917.01</c:v>
                </c:pt>
                <c:pt idx="1918">
                  <c:v>1,918.00</c:v>
                </c:pt>
                <c:pt idx="1919">
                  <c:v>1,919.01</c:v>
                </c:pt>
                <c:pt idx="1920">
                  <c:v>1,920.01</c:v>
                </c:pt>
                <c:pt idx="1921">
                  <c:v>1,921.01</c:v>
                </c:pt>
                <c:pt idx="1922">
                  <c:v>1,922.00</c:v>
                </c:pt>
                <c:pt idx="1923">
                  <c:v>1,923.01</c:v>
                </c:pt>
                <c:pt idx="1924">
                  <c:v>1,924.01</c:v>
                </c:pt>
                <c:pt idx="1925">
                  <c:v>1,925.00</c:v>
                </c:pt>
                <c:pt idx="1926">
                  <c:v>1,926.00</c:v>
                </c:pt>
                <c:pt idx="1927">
                  <c:v>1,927.01</c:v>
                </c:pt>
                <c:pt idx="1928">
                  <c:v>1,928.01</c:v>
                </c:pt>
                <c:pt idx="1929">
                  <c:v>1,929.00</c:v>
                </c:pt>
                <c:pt idx="1930">
                  <c:v>1,930.01</c:v>
                </c:pt>
                <c:pt idx="1931">
                  <c:v>1,931.01</c:v>
                </c:pt>
                <c:pt idx="1932">
                  <c:v>1,932.01</c:v>
                </c:pt>
                <c:pt idx="1933">
                  <c:v>1,933.00</c:v>
                </c:pt>
                <c:pt idx="1934">
                  <c:v>1,934.01</c:v>
                </c:pt>
                <c:pt idx="1935">
                  <c:v>1,935.01</c:v>
                </c:pt>
                <c:pt idx="1936">
                  <c:v>1,936.00</c:v>
                </c:pt>
                <c:pt idx="1937">
                  <c:v>1,937.01</c:v>
                </c:pt>
                <c:pt idx="1938">
                  <c:v>1,938.01</c:v>
                </c:pt>
                <c:pt idx="1939">
                  <c:v>1,939.01</c:v>
                </c:pt>
                <c:pt idx="1940">
                  <c:v>1,940.00</c:v>
                </c:pt>
                <c:pt idx="1941">
                  <c:v>1,941.01</c:v>
                </c:pt>
                <c:pt idx="1942">
                  <c:v>1,942.01</c:v>
                </c:pt>
                <c:pt idx="1943">
                  <c:v>1,943.00</c:v>
                </c:pt>
                <c:pt idx="1944">
                  <c:v>1,944.00</c:v>
                </c:pt>
                <c:pt idx="1945">
                  <c:v>1,945.01</c:v>
                </c:pt>
                <c:pt idx="1946">
                  <c:v>1,946.01</c:v>
                </c:pt>
                <c:pt idx="1947">
                  <c:v>1,947.00</c:v>
                </c:pt>
                <c:pt idx="1948">
                  <c:v>1,948.01</c:v>
                </c:pt>
                <c:pt idx="1949">
                  <c:v>1,949.01</c:v>
                </c:pt>
                <c:pt idx="1950">
                  <c:v>1,950.01</c:v>
                </c:pt>
                <c:pt idx="1951">
                  <c:v>1,951.00</c:v>
                </c:pt>
                <c:pt idx="1952">
                  <c:v>1,952.01</c:v>
                </c:pt>
                <c:pt idx="1953">
                  <c:v>1,953.01</c:v>
                </c:pt>
                <c:pt idx="1954">
                  <c:v>1,954.00</c:v>
                </c:pt>
                <c:pt idx="1955">
                  <c:v>1,955.00</c:v>
                </c:pt>
                <c:pt idx="1956">
                  <c:v>1,956.01</c:v>
                </c:pt>
                <c:pt idx="1957">
                  <c:v>1,957.01</c:v>
                </c:pt>
                <c:pt idx="1958">
                  <c:v>1,958.00</c:v>
                </c:pt>
                <c:pt idx="1959">
                  <c:v>1,959.01</c:v>
                </c:pt>
                <c:pt idx="1960">
                  <c:v>1,960.01</c:v>
                </c:pt>
                <c:pt idx="1961">
                  <c:v>1,961.01</c:v>
                </c:pt>
                <c:pt idx="1962">
                  <c:v>1,962.00</c:v>
                </c:pt>
                <c:pt idx="1963">
                  <c:v>1,963.01</c:v>
                </c:pt>
                <c:pt idx="1964">
                  <c:v>1,964.01</c:v>
                </c:pt>
                <c:pt idx="1965">
                  <c:v>1,965.00</c:v>
                </c:pt>
                <c:pt idx="1966">
                  <c:v>1,966.00</c:v>
                </c:pt>
                <c:pt idx="1967">
                  <c:v>1,967.01</c:v>
                </c:pt>
                <c:pt idx="1968">
                  <c:v>1,968.01</c:v>
                </c:pt>
                <c:pt idx="1969">
                  <c:v>1,969.00</c:v>
                </c:pt>
                <c:pt idx="1970">
                  <c:v>1,970.01</c:v>
                </c:pt>
                <c:pt idx="1971">
                  <c:v>1,971.01</c:v>
                </c:pt>
                <c:pt idx="1972">
                  <c:v>1,972.01</c:v>
                </c:pt>
                <c:pt idx="1973">
                  <c:v>1,973.00</c:v>
                </c:pt>
                <c:pt idx="1974">
                  <c:v>1,974.01</c:v>
                </c:pt>
                <c:pt idx="1975">
                  <c:v>1,975.01</c:v>
                </c:pt>
                <c:pt idx="1976">
                  <c:v>1,976.00</c:v>
                </c:pt>
                <c:pt idx="1977">
                  <c:v>1,977.01</c:v>
                </c:pt>
                <c:pt idx="1978">
                  <c:v>1,978.01</c:v>
                </c:pt>
                <c:pt idx="1979">
                  <c:v>1,979.01</c:v>
                </c:pt>
                <c:pt idx="1980">
                  <c:v>1,980.00</c:v>
                </c:pt>
                <c:pt idx="1981">
                  <c:v>1,981.01</c:v>
                </c:pt>
                <c:pt idx="1982">
                  <c:v>1,982.01</c:v>
                </c:pt>
                <c:pt idx="1983">
                  <c:v>1,983.00</c:v>
                </c:pt>
                <c:pt idx="1984">
                  <c:v>1,984.00</c:v>
                </c:pt>
                <c:pt idx="1985">
                  <c:v>1,985.01</c:v>
                </c:pt>
                <c:pt idx="1986">
                  <c:v>1,986.01</c:v>
                </c:pt>
                <c:pt idx="1987">
                  <c:v>1,987.00</c:v>
                </c:pt>
                <c:pt idx="1988">
                  <c:v>1,988.01</c:v>
                </c:pt>
                <c:pt idx="1989">
                  <c:v>1,989.01</c:v>
                </c:pt>
                <c:pt idx="1990">
                  <c:v>1,990.01</c:v>
                </c:pt>
                <c:pt idx="1991">
                  <c:v>1,991.00</c:v>
                </c:pt>
                <c:pt idx="1992">
                  <c:v>1,992.01</c:v>
                </c:pt>
                <c:pt idx="1993">
                  <c:v>1,993.01</c:v>
                </c:pt>
                <c:pt idx="1994">
                  <c:v>1,994.00</c:v>
                </c:pt>
                <c:pt idx="1995">
                  <c:v>1,995.00</c:v>
                </c:pt>
                <c:pt idx="1996">
                  <c:v>1,996.01</c:v>
                </c:pt>
                <c:pt idx="1997">
                  <c:v>1,997.01</c:v>
                </c:pt>
                <c:pt idx="1998">
                  <c:v>1,998.00</c:v>
                </c:pt>
                <c:pt idx="1999">
                  <c:v>1,999.01</c:v>
                </c:pt>
                <c:pt idx="2000">
                  <c:v>2,000.01</c:v>
                </c:pt>
                <c:pt idx="2001">
                  <c:v>2,001.01</c:v>
                </c:pt>
                <c:pt idx="2002">
                  <c:v>2,002.00</c:v>
                </c:pt>
                <c:pt idx="2003">
                  <c:v>2,003.01</c:v>
                </c:pt>
                <c:pt idx="2004">
                  <c:v>2,004.01</c:v>
                </c:pt>
                <c:pt idx="2005">
                  <c:v>2,005.00</c:v>
                </c:pt>
                <c:pt idx="2006">
                  <c:v>2,006.00</c:v>
                </c:pt>
                <c:pt idx="2007">
                  <c:v>2,007.01</c:v>
                </c:pt>
                <c:pt idx="2008">
                  <c:v>2,008.01</c:v>
                </c:pt>
                <c:pt idx="2009">
                  <c:v>2,009.00</c:v>
                </c:pt>
                <c:pt idx="2010">
                  <c:v>2,010.01</c:v>
                </c:pt>
                <c:pt idx="2011">
                  <c:v>2,011.01</c:v>
                </c:pt>
                <c:pt idx="2012">
                  <c:v>2,012.00</c:v>
                </c:pt>
                <c:pt idx="2013">
                  <c:v>2,013.00</c:v>
                </c:pt>
                <c:pt idx="2014">
                  <c:v>2,014.01</c:v>
                </c:pt>
                <c:pt idx="2015">
                  <c:v>2,015.01</c:v>
                </c:pt>
                <c:pt idx="2016">
                  <c:v>2,016.00</c:v>
                </c:pt>
                <c:pt idx="2017">
                  <c:v>2,017.01</c:v>
                </c:pt>
                <c:pt idx="2018">
                  <c:v>2,018.01</c:v>
                </c:pt>
                <c:pt idx="2019">
                  <c:v>2,019.01</c:v>
                </c:pt>
                <c:pt idx="2020">
                  <c:v>2,020.00</c:v>
                </c:pt>
                <c:pt idx="2021">
                  <c:v>2,021.01</c:v>
                </c:pt>
                <c:pt idx="2022">
                  <c:v>2,022.01</c:v>
                </c:pt>
                <c:pt idx="2023">
                  <c:v>2,023.00</c:v>
                </c:pt>
                <c:pt idx="2024">
                  <c:v>2,024.00</c:v>
                </c:pt>
                <c:pt idx="2025">
                  <c:v>2,025.01</c:v>
                </c:pt>
                <c:pt idx="2026">
                  <c:v>2,026.01</c:v>
                </c:pt>
                <c:pt idx="2027">
                  <c:v>2,027.00</c:v>
                </c:pt>
                <c:pt idx="2028">
                  <c:v>2,028.01</c:v>
                </c:pt>
                <c:pt idx="2029">
                  <c:v>2,029.01</c:v>
                </c:pt>
                <c:pt idx="2030">
                  <c:v>2,030.01</c:v>
                </c:pt>
                <c:pt idx="2031">
                  <c:v>2,031.00</c:v>
                </c:pt>
                <c:pt idx="2032">
                  <c:v>2,032.01</c:v>
                </c:pt>
                <c:pt idx="2033">
                  <c:v>2,033.01</c:v>
                </c:pt>
                <c:pt idx="2034">
                  <c:v>2,034.00</c:v>
                </c:pt>
                <c:pt idx="2035">
                  <c:v>2,035.00</c:v>
                </c:pt>
                <c:pt idx="2036">
                  <c:v>2,036.01</c:v>
                </c:pt>
                <c:pt idx="2037">
                  <c:v>2,037.01</c:v>
                </c:pt>
                <c:pt idx="2038">
                  <c:v>2,038.00</c:v>
                </c:pt>
                <c:pt idx="2039">
                  <c:v>2,039.01</c:v>
                </c:pt>
                <c:pt idx="2040">
                  <c:v>2,040.01</c:v>
                </c:pt>
                <c:pt idx="2041">
                  <c:v>2,041.01</c:v>
                </c:pt>
                <c:pt idx="2042">
                  <c:v>2,042.00</c:v>
                </c:pt>
                <c:pt idx="2043">
                  <c:v>2,043.01</c:v>
                </c:pt>
                <c:pt idx="2044">
                  <c:v>2,044.01</c:v>
                </c:pt>
                <c:pt idx="2045">
                  <c:v>2,045.00</c:v>
                </c:pt>
                <c:pt idx="2046">
                  <c:v>2,046.00</c:v>
                </c:pt>
                <c:pt idx="2047">
                  <c:v>2,047.01</c:v>
                </c:pt>
                <c:pt idx="2048">
                  <c:v>2,048.01</c:v>
                </c:pt>
                <c:pt idx="2049">
                  <c:v>2,049.00</c:v>
                </c:pt>
                <c:pt idx="2050">
                  <c:v>2,050.01</c:v>
                </c:pt>
                <c:pt idx="2051">
                  <c:v>2,051.01</c:v>
                </c:pt>
                <c:pt idx="2052">
                  <c:v>2,052.00</c:v>
                </c:pt>
                <c:pt idx="2053">
                  <c:v>2,053.00</c:v>
                </c:pt>
                <c:pt idx="2054">
                  <c:v>2,054.01</c:v>
                </c:pt>
                <c:pt idx="2055">
                  <c:v>2,055.01</c:v>
                </c:pt>
                <c:pt idx="2056">
                  <c:v>2,056.00</c:v>
                </c:pt>
                <c:pt idx="2057">
                  <c:v>2,057.01</c:v>
                </c:pt>
                <c:pt idx="2058">
                  <c:v>2,058.01</c:v>
                </c:pt>
                <c:pt idx="2059">
                  <c:v>2,059.01</c:v>
                </c:pt>
                <c:pt idx="2060">
                  <c:v>2,060.00</c:v>
                </c:pt>
                <c:pt idx="2061">
                  <c:v>2,061.01</c:v>
                </c:pt>
                <c:pt idx="2062">
                  <c:v>2,062.01</c:v>
                </c:pt>
                <c:pt idx="2063">
                  <c:v>2,063.00</c:v>
                </c:pt>
                <c:pt idx="2064">
                  <c:v>2,064.00</c:v>
                </c:pt>
                <c:pt idx="2065">
                  <c:v>2,065.01</c:v>
                </c:pt>
                <c:pt idx="2066">
                  <c:v>2,066.01</c:v>
                </c:pt>
                <c:pt idx="2067">
                  <c:v>2,067.00</c:v>
                </c:pt>
                <c:pt idx="2068">
                  <c:v>2,068.01</c:v>
                </c:pt>
                <c:pt idx="2069">
                  <c:v>2,069.01</c:v>
                </c:pt>
                <c:pt idx="2070">
                  <c:v>2,070.01</c:v>
                </c:pt>
                <c:pt idx="2071">
                  <c:v>2,071.00</c:v>
                </c:pt>
                <c:pt idx="2072">
                  <c:v>2,072.01</c:v>
                </c:pt>
                <c:pt idx="2073">
                  <c:v>2,073.01</c:v>
                </c:pt>
                <c:pt idx="2074">
                  <c:v>2,074.00</c:v>
                </c:pt>
                <c:pt idx="2075">
                  <c:v>2,075.00</c:v>
                </c:pt>
                <c:pt idx="2076">
                  <c:v>2,076.01</c:v>
                </c:pt>
                <c:pt idx="2077">
                  <c:v>2,077.01</c:v>
                </c:pt>
                <c:pt idx="2078">
                  <c:v>2,078.00</c:v>
                </c:pt>
                <c:pt idx="2079">
                  <c:v>2,079.01</c:v>
                </c:pt>
                <c:pt idx="2080">
                  <c:v>2,080.01</c:v>
                </c:pt>
                <c:pt idx="2081">
                  <c:v>2,081.01</c:v>
                </c:pt>
                <c:pt idx="2082">
                  <c:v>2,082.00</c:v>
                </c:pt>
                <c:pt idx="2083">
                  <c:v>2,083.01</c:v>
                </c:pt>
                <c:pt idx="2084">
                  <c:v>2,084.01</c:v>
                </c:pt>
                <c:pt idx="2085">
                  <c:v>2,085.00</c:v>
                </c:pt>
                <c:pt idx="2086">
                  <c:v>2,086.00</c:v>
                </c:pt>
                <c:pt idx="2087">
                  <c:v>2,087.01</c:v>
                </c:pt>
                <c:pt idx="2088">
                  <c:v>2,088.01</c:v>
                </c:pt>
                <c:pt idx="2089">
                  <c:v>2,089.01</c:v>
                </c:pt>
                <c:pt idx="2090">
                  <c:v>2,090.01</c:v>
                </c:pt>
                <c:pt idx="2091">
                  <c:v>2,091.01</c:v>
                </c:pt>
                <c:pt idx="2092">
                  <c:v>2,092.01</c:v>
                </c:pt>
                <c:pt idx="2093">
                  <c:v>2,093.00</c:v>
                </c:pt>
                <c:pt idx="2094">
                  <c:v>2,094.01</c:v>
                </c:pt>
                <c:pt idx="2095">
                  <c:v>2,095.01</c:v>
                </c:pt>
                <c:pt idx="2096">
                  <c:v>2,096.00</c:v>
                </c:pt>
                <c:pt idx="2097">
                  <c:v>2,097.00</c:v>
                </c:pt>
                <c:pt idx="2098">
                  <c:v>2,098.01</c:v>
                </c:pt>
                <c:pt idx="2099">
                  <c:v>2,099.01</c:v>
                </c:pt>
                <c:pt idx="2100">
                  <c:v>2,100.00</c:v>
                </c:pt>
                <c:pt idx="2101">
                  <c:v>2,101.01</c:v>
                </c:pt>
                <c:pt idx="2102">
                  <c:v>2,102.01</c:v>
                </c:pt>
                <c:pt idx="2103">
                  <c:v>2,103.01</c:v>
                </c:pt>
                <c:pt idx="2104">
                  <c:v>2,104.00</c:v>
                </c:pt>
                <c:pt idx="2105">
                  <c:v>2,105.01</c:v>
                </c:pt>
                <c:pt idx="2106">
                  <c:v>2,106.01</c:v>
                </c:pt>
                <c:pt idx="2107">
                  <c:v>2,107.00</c:v>
                </c:pt>
                <c:pt idx="2108">
                  <c:v>2,108.01</c:v>
                </c:pt>
                <c:pt idx="2109">
                  <c:v>2,109.01</c:v>
                </c:pt>
                <c:pt idx="2110">
                  <c:v>2,110.01</c:v>
                </c:pt>
                <c:pt idx="2111">
                  <c:v>2,111.00</c:v>
                </c:pt>
                <c:pt idx="2112">
                  <c:v>2,112.01</c:v>
                </c:pt>
                <c:pt idx="2113">
                  <c:v>2,113.01</c:v>
                </c:pt>
                <c:pt idx="2114">
                  <c:v>2,114.00</c:v>
                </c:pt>
                <c:pt idx="2115">
                  <c:v>2,115.00</c:v>
                </c:pt>
                <c:pt idx="2116">
                  <c:v>2,116.01</c:v>
                </c:pt>
                <c:pt idx="2117">
                  <c:v>2,117.01</c:v>
                </c:pt>
                <c:pt idx="2118">
                  <c:v>2,118.00</c:v>
                </c:pt>
                <c:pt idx="2119">
                  <c:v>2,119.01</c:v>
                </c:pt>
                <c:pt idx="2120">
                  <c:v>2,120.01</c:v>
                </c:pt>
                <c:pt idx="2121">
                  <c:v>2,121.01</c:v>
                </c:pt>
                <c:pt idx="2122">
                  <c:v>2,122.00</c:v>
                </c:pt>
                <c:pt idx="2123">
                  <c:v>2,123.01</c:v>
                </c:pt>
                <c:pt idx="2124">
                  <c:v>2,124.01</c:v>
                </c:pt>
                <c:pt idx="2125">
                  <c:v>2,125.00</c:v>
                </c:pt>
                <c:pt idx="2126">
                  <c:v>2,126.00</c:v>
                </c:pt>
                <c:pt idx="2127">
                  <c:v>2,127.01</c:v>
                </c:pt>
                <c:pt idx="2128">
                  <c:v>2,128.01</c:v>
                </c:pt>
                <c:pt idx="2129">
                  <c:v>2,129.00</c:v>
                </c:pt>
                <c:pt idx="2130">
                  <c:v>2,130.01</c:v>
                </c:pt>
                <c:pt idx="2131">
                  <c:v>2,131.01</c:v>
                </c:pt>
                <c:pt idx="2132">
                  <c:v>2,132.01</c:v>
                </c:pt>
                <c:pt idx="2133">
                  <c:v>2,133.00</c:v>
                </c:pt>
                <c:pt idx="2134">
                  <c:v>2,134.01</c:v>
                </c:pt>
                <c:pt idx="2135">
                  <c:v>2,135.01</c:v>
                </c:pt>
                <c:pt idx="2136">
                  <c:v>2,136.00</c:v>
                </c:pt>
                <c:pt idx="2137">
                  <c:v>2,137.00</c:v>
                </c:pt>
                <c:pt idx="2138">
                  <c:v>2,138.01</c:v>
                </c:pt>
                <c:pt idx="2139">
                  <c:v>2,139.01</c:v>
                </c:pt>
                <c:pt idx="2140">
                  <c:v>2,140.00</c:v>
                </c:pt>
                <c:pt idx="2141">
                  <c:v>2,141.01</c:v>
                </c:pt>
                <c:pt idx="2142">
                  <c:v>2,142.01</c:v>
                </c:pt>
                <c:pt idx="2143">
                  <c:v>2,143.01</c:v>
                </c:pt>
                <c:pt idx="2144">
                  <c:v>2,144.00</c:v>
                </c:pt>
                <c:pt idx="2145">
                  <c:v>2,145.01</c:v>
                </c:pt>
                <c:pt idx="2146">
                  <c:v>2,146.01</c:v>
                </c:pt>
                <c:pt idx="2147">
                  <c:v>2,147.00</c:v>
                </c:pt>
                <c:pt idx="2148">
                  <c:v>2,148.01</c:v>
                </c:pt>
                <c:pt idx="2149">
                  <c:v>2,149.01</c:v>
                </c:pt>
                <c:pt idx="2150">
                  <c:v>2,150.01</c:v>
                </c:pt>
                <c:pt idx="2151">
                  <c:v>2,151.00</c:v>
                </c:pt>
                <c:pt idx="2152">
                  <c:v>2,152.01</c:v>
                </c:pt>
                <c:pt idx="2153">
                  <c:v>2,153.01</c:v>
                </c:pt>
                <c:pt idx="2154">
                  <c:v>2,154.00</c:v>
                </c:pt>
                <c:pt idx="2155">
                  <c:v>2,155.00</c:v>
                </c:pt>
                <c:pt idx="2156">
                  <c:v>2,156.01</c:v>
                </c:pt>
                <c:pt idx="2157">
                  <c:v>2,157.01</c:v>
                </c:pt>
                <c:pt idx="2158">
                  <c:v>2,158.00</c:v>
                </c:pt>
                <c:pt idx="2159">
                  <c:v>2,159.01</c:v>
                </c:pt>
                <c:pt idx="2160">
                  <c:v>2,160.01</c:v>
                </c:pt>
                <c:pt idx="2161">
                  <c:v>2,161.01</c:v>
                </c:pt>
                <c:pt idx="2162">
                  <c:v>2,162.00</c:v>
                </c:pt>
                <c:pt idx="2163">
                  <c:v>2,163.01</c:v>
                </c:pt>
                <c:pt idx="2164">
                  <c:v>2,164.01</c:v>
                </c:pt>
                <c:pt idx="2165">
                  <c:v>2,165.00</c:v>
                </c:pt>
                <c:pt idx="2166">
                  <c:v>2,166.00</c:v>
                </c:pt>
                <c:pt idx="2167">
                  <c:v>2,167.01</c:v>
                </c:pt>
                <c:pt idx="2168">
                  <c:v>2,168.01</c:v>
                </c:pt>
                <c:pt idx="2169">
                  <c:v>2,169.00</c:v>
                </c:pt>
                <c:pt idx="2170">
                  <c:v>2,170.01</c:v>
                </c:pt>
                <c:pt idx="2171">
                  <c:v>2,171.01</c:v>
                </c:pt>
                <c:pt idx="2172">
                  <c:v>2,172.01</c:v>
                </c:pt>
                <c:pt idx="2173">
                  <c:v>2,173.00</c:v>
                </c:pt>
                <c:pt idx="2174">
                  <c:v>2,174.01</c:v>
                </c:pt>
                <c:pt idx="2175">
                  <c:v>2,175.01</c:v>
                </c:pt>
                <c:pt idx="2176">
                  <c:v>2,176.00</c:v>
                </c:pt>
                <c:pt idx="2177">
                  <c:v>2,177.00</c:v>
                </c:pt>
                <c:pt idx="2178">
                  <c:v>2,178.01</c:v>
                </c:pt>
                <c:pt idx="2179">
                  <c:v>2,179.01</c:v>
                </c:pt>
                <c:pt idx="2180">
                  <c:v>2,180.00</c:v>
                </c:pt>
                <c:pt idx="2181">
                  <c:v>2,181.01</c:v>
                </c:pt>
                <c:pt idx="2182">
                  <c:v>2,182.01</c:v>
                </c:pt>
                <c:pt idx="2183">
                  <c:v>2,183.01</c:v>
                </c:pt>
                <c:pt idx="2184">
                  <c:v>2,184.00</c:v>
                </c:pt>
                <c:pt idx="2185">
                  <c:v>2,185.01</c:v>
                </c:pt>
                <c:pt idx="2186">
                  <c:v>2,186.01</c:v>
                </c:pt>
                <c:pt idx="2187">
                  <c:v>2,187.00</c:v>
                </c:pt>
                <c:pt idx="2188">
                  <c:v>2,188.01</c:v>
                </c:pt>
                <c:pt idx="2189">
                  <c:v>2,189.01</c:v>
                </c:pt>
                <c:pt idx="2190">
                  <c:v>2,190.01</c:v>
                </c:pt>
                <c:pt idx="2191">
                  <c:v>2,191.00</c:v>
                </c:pt>
                <c:pt idx="2192">
                  <c:v>2,192.01</c:v>
                </c:pt>
                <c:pt idx="2193">
                  <c:v>2,193.01</c:v>
                </c:pt>
                <c:pt idx="2194">
                  <c:v>2,194.00</c:v>
                </c:pt>
                <c:pt idx="2195">
                  <c:v>2,195.00</c:v>
                </c:pt>
                <c:pt idx="2196">
                  <c:v>2,196.01</c:v>
                </c:pt>
                <c:pt idx="2197">
                  <c:v>2,197.01</c:v>
                </c:pt>
                <c:pt idx="2198">
                  <c:v>2,198.00</c:v>
                </c:pt>
                <c:pt idx="2199">
                  <c:v>2,199.01</c:v>
                </c:pt>
                <c:pt idx="2200">
                  <c:v>2,200.01</c:v>
                </c:pt>
                <c:pt idx="2201">
                  <c:v>2,201.01</c:v>
                </c:pt>
                <c:pt idx="2202">
                  <c:v>2,202.00</c:v>
                </c:pt>
                <c:pt idx="2203">
                  <c:v>2,203.01</c:v>
                </c:pt>
                <c:pt idx="2204">
                  <c:v>2,204.01</c:v>
                </c:pt>
                <c:pt idx="2205">
                  <c:v>2,205.00</c:v>
                </c:pt>
                <c:pt idx="2206">
                  <c:v>2,206.00</c:v>
                </c:pt>
                <c:pt idx="2207">
                  <c:v>2,207.01</c:v>
                </c:pt>
                <c:pt idx="2208">
                  <c:v>2,208.01</c:v>
                </c:pt>
                <c:pt idx="2209">
                  <c:v>2,209.00</c:v>
                </c:pt>
                <c:pt idx="2210">
                  <c:v>2,210.01</c:v>
                </c:pt>
                <c:pt idx="2211">
                  <c:v>2,211.01</c:v>
                </c:pt>
                <c:pt idx="2212">
                  <c:v>2,212.01</c:v>
                </c:pt>
                <c:pt idx="2213">
                  <c:v>2,213.00</c:v>
                </c:pt>
                <c:pt idx="2214">
                  <c:v>2,214.01</c:v>
                </c:pt>
                <c:pt idx="2215">
                  <c:v>2,215.01</c:v>
                </c:pt>
                <c:pt idx="2216">
                  <c:v>2,216.00</c:v>
                </c:pt>
                <c:pt idx="2217">
                  <c:v>2,217.00</c:v>
                </c:pt>
                <c:pt idx="2218">
                  <c:v>2,218.01</c:v>
                </c:pt>
                <c:pt idx="2219">
                  <c:v>2,219.01</c:v>
                </c:pt>
                <c:pt idx="2220">
                  <c:v>2,220.00</c:v>
                </c:pt>
                <c:pt idx="2221">
                  <c:v>2,221.01</c:v>
                </c:pt>
                <c:pt idx="2222">
                  <c:v>2,222.01</c:v>
                </c:pt>
                <c:pt idx="2223">
                  <c:v>2,223.01</c:v>
                </c:pt>
                <c:pt idx="2224">
                  <c:v>2,224.00</c:v>
                </c:pt>
                <c:pt idx="2225">
                  <c:v>2,225.01</c:v>
                </c:pt>
                <c:pt idx="2226">
                  <c:v>2,226.01</c:v>
                </c:pt>
                <c:pt idx="2227">
                  <c:v>2,227.00</c:v>
                </c:pt>
                <c:pt idx="2228">
                  <c:v>2,228.00</c:v>
                </c:pt>
                <c:pt idx="2229">
                  <c:v>2,229.01</c:v>
                </c:pt>
                <c:pt idx="2230">
                  <c:v>2,230.01</c:v>
                </c:pt>
                <c:pt idx="2231">
                  <c:v>2,231.00</c:v>
                </c:pt>
                <c:pt idx="2232">
                  <c:v>2,232.01</c:v>
                </c:pt>
                <c:pt idx="2233">
                  <c:v>2,233.01</c:v>
                </c:pt>
                <c:pt idx="2234">
                  <c:v>2,234.00</c:v>
                </c:pt>
                <c:pt idx="2235">
                  <c:v>2,235.00</c:v>
                </c:pt>
                <c:pt idx="2236">
                  <c:v>2,236.01</c:v>
                </c:pt>
                <c:pt idx="2237">
                  <c:v>2,237.01</c:v>
                </c:pt>
                <c:pt idx="2238">
                  <c:v>2,238.00</c:v>
                </c:pt>
                <c:pt idx="2239">
                  <c:v>2,239.01</c:v>
                </c:pt>
                <c:pt idx="2240">
                  <c:v>2,240.01</c:v>
                </c:pt>
                <c:pt idx="2241">
                  <c:v>2,241.01</c:v>
                </c:pt>
                <c:pt idx="2242">
                  <c:v>2,242.00</c:v>
                </c:pt>
                <c:pt idx="2243">
                  <c:v>2,243.01</c:v>
                </c:pt>
                <c:pt idx="2244">
                  <c:v>2,244.01</c:v>
                </c:pt>
                <c:pt idx="2245">
                  <c:v>2,245.00</c:v>
                </c:pt>
                <c:pt idx="2246">
                  <c:v>2,246.00</c:v>
                </c:pt>
                <c:pt idx="2247">
                  <c:v>2,247.01</c:v>
                </c:pt>
                <c:pt idx="2248">
                  <c:v>2,248.01</c:v>
                </c:pt>
                <c:pt idx="2249">
                  <c:v>2,249.00</c:v>
                </c:pt>
                <c:pt idx="2250">
                  <c:v>2,250.01</c:v>
                </c:pt>
                <c:pt idx="2251">
                  <c:v>2,251.01</c:v>
                </c:pt>
                <c:pt idx="2252">
                  <c:v>2,252.01</c:v>
                </c:pt>
                <c:pt idx="2253">
                  <c:v>2,253.00</c:v>
                </c:pt>
                <c:pt idx="2254">
                  <c:v>2,254.01</c:v>
                </c:pt>
                <c:pt idx="2255">
                  <c:v>2,255.01</c:v>
                </c:pt>
                <c:pt idx="2256">
                  <c:v>2,256.00</c:v>
                </c:pt>
                <c:pt idx="2257">
                  <c:v>2,257.00</c:v>
                </c:pt>
                <c:pt idx="2258">
                  <c:v>2,258.01</c:v>
                </c:pt>
                <c:pt idx="2259">
                  <c:v>2,259.01</c:v>
                </c:pt>
                <c:pt idx="2260">
                  <c:v>2,260.00</c:v>
                </c:pt>
                <c:pt idx="2261">
                  <c:v>2,261.01</c:v>
                </c:pt>
                <c:pt idx="2262">
                  <c:v>2,262.01</c:v>
                </c:pt>
                <c:pt idx="2263">
                  <c:v>2,263.00</c:v>
                </c:pt>
                <c:pt idx="2264">
                  <c:v>2,264.00</c:v>
                </c:pt>
                <c:pt idx="2265">
                  <c:v>2,265.01</c:v>
                </c:pt>
                <c:pt idx="2266">
                  <c:v>2,266.01</c:v>
                </c:pt>
                <c:pt idx="2267">
                  <c:v>2,267.00</c:v>
                </c:pt>
                <c:pt idx="2268">
                  <c:v>2,268.01</c:v>
                </c:pt>
                <c:pt idx="2269">
                  <c:v>2,269.01</c:v>
                </c:pt>
                <c:pt idx="2270">
                  <c:v>2,270.01</c:v>
                </c:pt>
                <c:pt idx="2271">
                  <c:v>2,271.00</c:v>
                </c:pt>
                <c:pt idx="2272">
                  <c:v>2,272.01</c:v>
                </c:pt>
                <c:pt idx="2273">
                  <c:v>2,273.01</c:v>
                </c:pt>
                <c:pt idx="2274">
                  <c:v>2,274.00</c:v>
                </c:pt>
                <c:pt idx="2275">
                  <c:v>2,275.00</c:v>
                </c:pt>
                <c:pt idx="2276">
                  <c:v>2,276.01</c:v>
                </c:pt>
                <c:pt idx="2277">
                  <c:v>2,277.01</c:v>
                </c:pt>
                <c:pt idx="2278">
                  <c:v>2,278.00</c:v>
                </c:pt>
                <c:pt idx="2279">
                  <c:v>2,279.01</c:v>
                </c:pt>
                <c:pt idx="2280">
                  <c:v>2,280.01</c:v>
                </c:pt>
                <c:pt idx="2281">
                  <c:v>2,281.01</c:v>
                </c:pt>
                <c:pt idx="2282">
                  <c:v>2,282.00</c:v>
                </c:pt>
                <c:pt idx="2283">
                  <c:v>2,283.01</c:v>
                </c:pt>
                <c:pt idx="2284">
                  <c:v>2,284.01</c:v>
                </c:pt>
                <c:pt idx="2285">
                  <c:v>2,285.00</c:v>
                </c:pt>
                <c:pt idx="2286">
                  <c:v>2,286.00</c:v>
                </c:pt>
                <c:pt idx="2287">
                  <c:v>2,287.01</c:v>
                </c:pt>
                <c:pt idx="2288">
                  <c:v>2,288.01</c:v>
                </c:pt>
                <c:pt idx="2289">
                  <c:v>2,289.00</c:v>
                </c:pt>
                <c:pt idx="2290">
                  <c:v>2,290.01</c:v>
                </c:pt>
                <c:pt idx="2291">
                  <c:v>2,291.01</c:v>
                </c:pt>
                <c:pt idx="2292">
                  <c:v>2,292.01</c:v>
                </c:pt>
                <c:pt idx="2293">
                  <c:v>2,293.00</c:v>
                </c:pt>
                <c:pt idx="2294">
                  <c:v>2,294.01</c:v>
                </c:pt>
                <c:pt idx="2295">
                  <c:v>2,295.01</c:v>
                </c:pt>
                <c:pt idx="2296">
                  <c:v>2,296.00</c:v>
                </c:pt>
                <c:pt idx="2297">
                  <c:v>2,297.00</c:v>
                </c:pt>
                <c:pt idx="2298">
                  <c:v>2,298.01</c:v>
                </c:pt>
                <c:pt idx="2299">
                  <c:v>2,299.01</c:v>
                </c:pt>
                <c:pt idx="2300">
                  <c:v>2,300.00</c:v>
                </c:pt>
                <c:pt idx="2301">
                  <c:v>2,301.01</c:v>
                </c:pt>
                <c:pt idx="2302">
                  <c:v>2,302.01</c:v>
                </c:pt>
                <c:pt idx="2303">
                  <c:v>2,303.00</c:v>
                </c:pt>
                <c:pt idx="2304">
                  <c:v>2,304.00</c:v>
                </c:pt>
                <c:pt idx="2305">
                  <c:v>2,305.01</c:v>
                </c:pt>
                <c:pt idx="2306">
                  <c:v>2,306.01</c:v>
                </c:pt>
                <c:pt idx="2307">
                  <c:v>2,307.00</c:v>
                </c:pt>
                <c:pt idx="2308">
                  <c:v>2,308.01</c:v>
                </c:pt>
                <c:pt idx="2309">
                  <c:v>2,309.01</c:v>
                </c:pt>
                <c:pt idx="2310">
                  <c:v>2,310.01</c:v>
                </c:pt>
                <c:pt idx="2311">
                  <c:v>2,311.00</c:v>
                </c:pt>
                <c:pt idx="2312">
                  <c:v>2,312.01</c:v>
                </c:pt>
                <c:pt idx="2313">
                  <c:v>2,313.01</c:v>
                </c:pt>
                <c:pt idx="2314">
                  <c:v>2,314.00</c:v>
                </c:pt>
                <c:pt idx="2315">
                  <c:v>2,315.00</c:v>
                </c:pt>
                <c:pt idx="2316">
                  <c:v>2,316.01</c:v>
                </c:pt>
                <c:pt idx="2317">
                  <c:v>2,317.01</c:v>
                </c:pt>
                <c:pt idx="2318">
                  <c:v>2,318.00</c:v>
                </c:pt>
                <c:pt idx="2319">
                  <c:v>2,319.01</c:v>
                </c:pt>
                <c:pt idx="2320">
                  <c:v>2,320.01</c:v>
                </c:pt>
                <c:pt idx="2321">
                  <c:v>2,321.01</c:v>
                </c:pt>
                <c:pt idx="2322">
                  <c:v>2,322.00</c:v>
                </c:pt>
                <c:pt idx="2323">
                  <c:v>2,323.01</c:v>
                </c:pt>
                <c:pt idx="2324">
                  <c:v>2,324.01</c:v>
                </c:pt>
                <c:pt idx="2325">
                  <c:v>2,325.00</c:v>
                </c:pt>
                <c:pt idx="2326">
                  <c:v>2,326.00</c:v>
                </c:pt>
                <c:pt idx="2327">
                  <c:v>2,327.01</c:v>
                </c:pt>
                <c:pt idx="2328">
                  <c:v>2,328.01</c:v>
                </c:pt>
                <c:pt idx="2329">
                  <c:v>2,329.00</c:v>
                </c:pt>
                <c:pt idx="2330">
                  <c:v>2,330.01</c:v>
                </c:pt>
                <c:pt idx="2331">
                  <c:v>2,331.01</c:v>
                </c:pt>
                <c:pt idx="2332">
                  <c:v>2,332.01</c:v>
                </c:pt>
                <c:pt idx="2333">
                  <c:v>2,333.00</c:v>
                </c:pt>
                <c:pt idx="2334">
                  <c:v>2,334.01</c:v>
                </c:pt>
                <c:pt idx="2335">
                  <c:v>2,335.01</c:v>
                </c:pt>
                <c:pt idx="2336">
                  <c:v>2,336.00</c:v>
                </c:pt>
                <c:pt idx="2337">
                  <c:v>2,337.00</c:v>
                </c:pt>
                <c:pt idx="2338">
                  <c:v>2,338.01</c:v>
                </c:pt>
                <c:pt idx="2339">
                  <c:v>2,339.01</c:v>
                </c:pt>
                <c:pt idx="2340">
                  <c:v>2,340.00</c:v>
                </c:pt>
                <c:pt idx="2341">
                  <c:v>2,341.01</c:v>
                </c:pt>
                <c:pt idx="2342">
                  <c:v>2,342.01</c:v>
                </c:pt>
                <c:pt idx="2343">
                  <c:v>2,343.00</c:v>
                </c:pt>
                <c:pt idx="2344">
                  <c:v>2,344.00</c:v>
                </c:pt>
                <c:pt idx="2345">
                  <c:v>2,345.01</c:v>
                </c:pt>
                <c:pt idx="2346">
                  <c:v>2,346.01</c:v>
                </c:pt>
                <c:pt idx="2347">
                  <c:v>2,347.00</c:v>
                </c:pt>
                <c:pt idx="2348">
                  <c:v>2,348.01</c:v>
                </c:pt>
                <c:pt idx="2349">
                  <c:v>2,349.01</c:v>
                </c:pt>
                <c:pt idx="2350">
                  <c:v>2,350.01</c:v>
                </c:pt>
                <c:pt idx="2351">
                  <c:v>2,351.00</c:v>
                </c:pt>
                <c:pt idx="2352">
                  <c:v>2,352.01</c:v>
                </c:pt>
                <c:pt idx="2353">
                  <c:v>2,353.01</c:v>
                </c:pt>
                <c:pt idx="2354">
                  <c:v>2,354.00</c:v>
                </c:pt>
                <c:pt idx="2355">
                  <c:v>2,355.00</c:v>
                </c:pt>
                <c:pt idx="2356">
                  <c:v>2,356.01</c:v>
                </c:pt>
                <c:pt idx="2357">
                  <c:v>2,357.01</c:v>
                </c:pt>
                <c:pt idx="2358">
                  <c:v>2,358.00</c:v>
                </c:pt>
                <c:pt idx="2359">
                  <c:v>2,359.01</c:v>
                </c:pt>
                <c:pt idx="2360">
                  <c:v>2,360.01</c:v>
                </c:pt>
                <c:pt idx="2361">
                  <c:v>2,361.01</c:v>
                </c:pt>
                <c:pt idx="2362">
                  <c:v>2,362.00</c:v>
                </c:pt>
                <c:pt idx="2363">
                  <c:v>2,363.01</c:v>
                </c:pt>
                <c:pt idx="2364">
                  <c:v>2,364.01</c:v>
                </c:pt>
                <c:pt idx="2365">
                  <c:v>2,365.00</c:v>
                </c:pt>
                <c:pt idx="2366">
                  <c:v>2,366.00</c:v>
                </c:pt>
                <c:pt idx="2367">
                  <c:v>2,367.01</c:v>
                </c:pt>
                <c:pt idx="2368">
                  <c:v>2,368.01</c:v>
                </c:pt>
                <c:pt idx="2369">
                  <c:v>2,369.00</c:v>
                </c:pt>
                <c:pt idx="2370">
                  <c:v>2,370.01</c:v>
                </c:pt>
                <c:pt idx="2371">
                  <c:v>2,371.01</c:v>
                </c:pt>
                <c:pt idx="2372">
                  <c:v>2,372.01</c:v>
                </c:pt>
                <c:pt idx="2373">
                  <c:v>2,373.00</c:v>
                </c:pt>
                <c:pt idx="2374">
                  <c:v>2,374.01</c:v>
                </c:pt>
                <c:pt idx="2375">
                  <c:v>2,375.01</c:v>
                </c:pt>
                <c:pt idx="2376">
                  <c:v>2,376.00</c:v>
                </c:pt>
                <c:pt idx="2377">
                  <c:v>2,377.01</c:v>
                </c:pt>
                <c:pt idx="2378">
                  <c:v>2,378.01</c:v>
                </c:pt>
                <c:pt idx="2379">
                  <c:v>2,379.01</c:v>
                </c:pt>
                <c:pt idx="2380">
                  <c:v>2,380.00</c:v>
                </c:pt>
                <c:pt idx="2381">
                  <c:v>2,381.01</c:v>
                </c:pt>
                <c:pt idx="2382">
                  <c:v>2,382.01</c:v>
                </c:pt>
                <c:pt idx="2383">
                  <c:v>2,383.00</c:v>
                </c:pt>
                <c:pt idx="2384">
                  <c:v>2,384.00</c:v>
                </c:pt>
                <c:pt idx="2385">
                  <c:v>2,385.01</c:v>
                </c:pt>
                <c:pt idx="2386">
                  <c:v>2,386.01</c:v>
                </c:pt>
                <c:pt idx="2387">
                  <c:v>2,387.00</c:v>
                </c:pt>
                <c:pt idx="2388">
                  <c:v>2,388.01</c:v>
                </c:pt>
                <c:pt idx="2389">
                  <c:v>2,389.01</c:v>
                </c:pt>
                <c:pt idx="2390">
                  <c:v>2,390.01</c:v>
                </c:pt>
                <c:pt idx="2391">
                  <c:v>2,391.00</c:v>
                </c:pt>
                <c:pt idx="2392">
                  <c:v>2,392.01</c:v>
                </c:pt>
                <c:pt idx="2393">
                  <c:v>2,393.01</c:v>
                </c:pt>
                <c:pt idx="2394">
                  <c:v>2,394.00</c:v>
                </c:pt>
                <c:pt idx="2395">
                  <c:v>2,395.00</c:v>
                </c:pt>
                <c:pt idx="2396">
                  <c:v>2,396.01</c:v>
                </c:pt>
                <c:pt idx="2397">
                  <c:v>2,397.01</c:v>
                </c:pt>
                <c:pt idx="2398">
                  <c:v>2,398.00</c:v>
                </c:pt>
                <c:pt idx="2399">
                  <c:v>2,399.01</c:v>
                </c:pt>
                <c:pt idx="2400">
                  <c:v>2,400.01</c:v>
                </c:pt>
                <c:pt idx="2401">
                  <c:v>2,401.01</c:v>
                </c:pt>
                <c:pt idx="2402">
                  <c:v>2,402.00</c:v>
                </c:pt>
                <c:pt idx="2403">
                  <c:v>2,403.01</c:v>
                </c:pt>
                <c:pt idx="2404">
                  <c:v>2,404.01</c:v>
                </c:pt>
                <c:pt idx="2405">
                  <c:v>2,405.00</c:v>
                </c:pt>
                <c:pt idx="2406">
                  <c:v>2,406.00</c:v>
                </c:pt>
                <c:pt idx="2407">
                  <c:v>2,407.01</c:v>
                </c:pt>
                <c:pt idx="2408">
                  <c:v>2,408.01</c:v>
                </c:pt>
                <c:pt idx="2409">
                  <c:v>2,409.00</c:v>
                </c:pt>
                <c:pt idx="2410">
                  <c:v>2,410.01</c:v>
                </c:pt>
                <c:pt idx="2411">
                  <c:v>2,411.01</c:v>
                </c:pt>
                <c:pt idx="2412">
                  <c:v>2,412.01</c:v>
                </c:pt>
                <c:pt idx="2413">
                  <c:v>2,413.00</c:v>
                </c:pt>
                <c:pt idx="2414">
                  <c:v>2,414.01</c:v>
                </c:pt>
                <c:pt idx="2415">
                  <c:v>2,415.01</c:v>
                </c:pt>
                <c:pt idx="2416">
                  <c:v>2,416.00</c:v>
                </c:pt>
                <c:pt idx="2417">
                  <c:v>2,417.00</c:v>
                </c:pt>
                <c:pt idx="2418">
                  <c:v>2,418.01</c:v>
                </c:pt>
                <c:pt idx="2419">
                  <c:v>2,419.01</c:v>
                </c:pt>
                <c:pt idx="2420">
                  <c:v>2,420.00</c:v>
                </c:pt>
                <c:pt idx="2421">
                  <c:v>2,421.01</c:v>
                </c:pt>
                <c:pt idx="2422">
                  <c:v>2,422.01</c:v>
                </c:pt>
                <c:pt idx="2423">
                  <c:v>2,423.01</c:v>
                </c:pt>
                <c:pt idx="2424">
                  <c:v>2,424.00</c:v>
                </c:pt>
                <c:pt idx="2425">
                  <c:v>2,425.01</c:v>
                </c:pt>
                <c:pt idx="2426">
                  <c:v>2,426.01</c:v>
                </c:pt>
                <c:pt idx="2427">
                  <c:v>2,427.00</c:v>
                </c:pt>
                <c:pt idx="2428">
                  <c:v>2,428.00</c:v>
                </c:pt>
                <c:pt idx="2429">
                  <c:v>2,429.01</c:v>
                </c:pt>
                <c:pt idx="2430">
                  <c:v>2,430.01</c:v>
                </c:pt>
                <c:pt idx="2431">
                  <c:v>2,431.00</c:v>
                </c:pt>
                <c:pt idx="2432">
                  <c:v>2,432.01</c:v>
                </c:pt>
                <c:pt idx="2433">
                  <c:v>2,433.01</c:v>
                </c:pt>
                <c:pt idx="2434">
                  <c:v>2,434.00</c:v>
                </c:pt>
                <c:pt idx="2435">
                  <c:v>2,435.00</c:v>
                </c:pt>
                <c:pt idx="2436">
                  <c:v>2,436.01</c:v>
                </c:pt>
                <c:pt idx="2437">
                  <c:v>2,437.01</c:v>
                </c:pt>
                <c:pt idx="2438">
                  <c:v>2,438.00</c:v>
                </c:pt>
                <c:pt idx="2439">
                  <c:v>2,439.01</c:v>
                </c:pt>
                <c:pt idx="2440">
                  <c:v>2,440.01</c:v>
                </c:pt>
                <c:pt idx="2441">
                  <c:v>2,441.01</c:v>
                </c:pt>
                <c:pt idx="2442">
                  <c:v>2,442.00</c:v>
                </c:pt>
                <c:pt idx="2443">
                  <c:v>2,443.01</c:v>
                </c:pt>
                <c:pt idx="2444">
                  <c:v>2,444.01</c:v>
                </c:pt>
                <c:pt idx="2445">
                  <c:v>2,445.00</c:v>
                </c:pt>
                <c:pt idx="2446">
                  <c:v>2,446.00</c:v>
                </c:pt>
                <c:pt idx="2447">
                  <c:v>2,447.01</c:v>
                </c:pt>
                <c:pt idx="2448">
                  <c:v>2,448.01</c:v>
                </c:pt>
                <c:pt idx="2449">
                  <c:v>2,449.00</c:v>
                </c:pt>
                <c:pt idx="2450">
                  <c:v>2,450.01</c:v>
                </c:pt>
                <c:pt idx="2451">
                  <c:v>2,451.01</c:v>
                </c:pt>
                <c:pt idx="2452">
                  <c:v>2,452.01</c:v>
                </c:pt>
                <c:pt idx="2453">
                  <c:v>2,453.00</c:v>
                </c:pt>
                <c:pt idx="2454">
                  <c:v>2,454.01</c:v>
                </c:pt>
                <c:pt idx="2455">
                  <c:v>2,455.01</c:v>
                </c:pt>
                <c:pt idx="2456">
                  <c:v>2,456.00</c:v>
                </c:pt>
                <c:pt idx="2457">
                  <c:v>2,457.00</c:v>
                </c:pt>
                <c:pt idx="2458">
                  <c:v>2,458.01</c:v>
                </c:pt>
                <c:pt idx="2459">
                  <c:v>2,459.01</c:v>
                </c:pt>
                <c:pt idx="2460">
                  <c:v>2,460.00</c:v>
                </c:pt>
                <c:pt idx="2461">
                  <c:v>2,461.01</c:v>
                </c:pt>
                <c:pt idx="2462">
                  <c:v>2,462.01</c:v>
                </c:pt>
                <c:pt idx="2463">
                  <c:v>2,463.01</c:v>
                </c:pt>
                <c:pt idx="2464">
                  <c:v>2,464.00</c:v>
                </c:pt>
                <c:pt idx="2465">
                  <c:v>2,465.01</c:v>
                </c:pt>
                <c:pt idx="2466">
                  <c:v>2,466.01</c:v>
                </c:pt>
                <c:pt idx="2467">
                  <c:v>2,467.00</c:v>
                </c:pt>
                <c:pt idx="2468">
                  <c:v>2,468.00</c:v>
                </c:pt>
                <c:pt idx="2469">
                  <c:v>2,469.01</c:v>
                </c:pt>
                <c:pt idx="2470">
                  <c:v>2,470.01</c:v>
                </c:pt>
                <c:pt idx="2471">
                  <c:v>2,471.00</c:v>
                </c:pt>
                <c:pt idx="2472">
                  <c:v>2,472.01</c:v>
                </c:pt>
                <c:pt idx="2473">
                  <c:v>2,473.01</c:v>
                </c:pt>
                <c:pt idx="2474">
                  <c:v>2,474.01</c:v>
                </c:pt>
                <c:pt idx="2475">
                  <c:v>2,475.00</c:v>
                </c:pt>
                <c:pt idx="2476">
                  <c:v>2,476.01</c:v>
                </c:pt>
                <c:pt idx="2477">
                  <c:v>2,477.01</c:v>
                </c:pt>
                <c:pt idx="2478">
                  <c:v>2,478.00</c:v>
                </c:pt>
                <c:pt idx="2479">
                  <c:v>2,479.00</c:v>
                </c:pt>
                <c:pt idx="2480">
                  <c:v>2,480.01</c:v>
                </c:pt>
                <c:pt idx="2481">
                  <c:v>2,481.01</c:v>
                </c:pt>
                <c:pt idx="2482">
                  <c:v>2,482.00</c:v>
                </c:pt>
                <c:pt idx="2483">
                  <c:v>2,483.01</c:v>
                </c:pt>
                <c:pt idx="2484">
                  <c:v>2,484.01</c:v>
                </c:pt>
                <c:pt idx="2485">
                  <c:v>2,485.01</c:v>
                </c:pt>
                <c:pt idx="2486">
                  <c:v>2,486.00</c:v>
                </c:pt>
                <c:pt idx="2487">
                  <c:v>2,487.01</c:v>
                </c:pt>
                <c:pt idx="2488">
                  <c:v>2,488.01</c:v>
                </c:pt>
                <c:pt idx="2489">
                  <c:v>2,489.00</c:v>
                </c:pt>
                <c:pt idx="2490">
                  <c:v>2,490.01</c:v>
                </c:pt>
                <c:pt idx="2491">
                  <c:v>2,491.01</c:v>
                </c:pt>
                <c:pt idx="2492">
                  <c:v>2,492.01</c:v>
                </c:pt>
                <c:pt idx="2493">
                  <c:v>2,493.00</c:v>
                </c:pt>
                <c:pt idx="2494">
                  <c:v>2,494.01</c:v>
                </c:pt>
                <c:pt idx="2495">
                  <c:v>2,495.01</c:v>
                </c:pt>
                <c:pt idx="2496">
                  <c:v>2,496.00</c:v>
                </c:pt>
                <c:pt idx="2497">
                  <c:v>2,497.00</c:v>
                </c:pt>
                <c:pt idx="2498">
                  <c:v>2,498.01</c:v>
                </c:pt>
                <c:pt idx="2499">
                  <c:v>2,499.01</c:v>
                </c:pt>
                <c:pt idx="2500">
                  <c:v>2,500.00</c:v>
                </c:pt>
                <c:pt idx="2501">
                  <c:v>2,501.01</c:v>
                </c:pt>
                <c:pt idx="2502">
                  <c:v>2,502.01</c:v>
                </c:pt>
                <c:pt idx="2503">
                  <c:v>2,503.01</c:v>
                </c:pt>
                <c:pt idx="2504">
                  <c:v>2,504.00</c:v>
                </c:pt>
                <c:pt idx="2505">
                  <c:v>2,505.01</c:v>
                </c:pt>
                <c:pt idx="2506">
                  <c:v>2,506.01</c:v>
                </c:pt>
                <c:pt idx="2507">
                  <c:v>2,507.00</c:v>
                </c:pt>
                <c:pt idx="2508">
                  <c:v>2,508.00</c:v>
                </c:pt>
                <c:pt idx="2509">
                  <c:v>2,509.01</c:v>
                </c:pt>
                <c:pt idx="2510">
                  <c:v>2,510.01</c:v>
                </c:pt>
                <c:pt idx="2511">
                  <c:v>2,511.00</c:v>
                </c:pt>
                <c:pt idx="2512">
                  <c:v>2,512.01</c:v>
                </c:pt>
                <c:pt idx="2513">
                  <c:v>2,513.01</c:v>
                </c:pt>
                <c:pt idx="2514">
                  <c:v>2,514.01</c:v>
                </c:pt>
                <c:pt idx="2515">
                  <c:v>2,515.00</c:v>
                </c:pt>
                <c:pt idx="2516">
                  <c:v>2,516.01</c:v>
                </c:pt>
                <c:pt idx="2517">
                  <c:v>2,517.01</c:v>
                </c:pt>
                <c:pt idx="2518">
                  <c:v>2,518.00</c:v>
                </c:pt>
                <c:pt idx="2519">
                  <c:v>2,519.00</c:v>
                </c:pt>
                <c:pt idx="2520">
                  <c:v>2,520.01</c:v>
                </c:pt>
                <c:pt idx="2521">
                  <c:v>2,521.01</c:v>
                </c:pt>
                <c:pt idx="2522">
                  <c:v>2,522.00</c:v>
                </c:pt>
                <c:pt idx="2523">
                  <c:v>2,523.01</c:v>
                </c:pt>
                <c:pt idx="2524">
                  <c:v>2,524.01</c:v>
                </c:pt>
                <c:pt idx="2525">
                  <c:v>2,525.01</c:v>
                </c:pt>
                <c:pt idx="2526">
                  <c:v>2,526.00</c:v>
                </c:pt>
                <c:pt idx="2527">
                  <c:v>2,527.01</c:v>
                </c:pt>
                <c:pt idx="2528">
                  <c:v>2,528.01</c:v>
                </c:pt>
                <c:pt idx="2529">
                  <c:v>2,529.00</c:v>
                </c:pt>
                <c:pt idx="2530">
                  <c:v>2,530.00</c:v>
                </c:pt>
                <c:pt idx="2531">
                  <c:v>2,531.01</c:v>
                </c:pt>
                <c:pt idx="2532">
                  <c:v>2,532.01</c:v>
                </c:pt>
                <c:pt idx="2533">
                  <c:v>2,533.00</c:v>
                </c:pt>
                <c:pt idx="2534">
                  <c:v>2,534.01</c:v>
                </c:pt>
                <c:pt idx="2535">
                  <c:v>2,535.01</c:v>
                </c:pt>
                <c:pt idx="2536">
                  <c:v>2,536.01</c:v>
                </c:pt>
                <c:pt idx="2537">
                  <c:v>2,537.00</c:v>
                </c:pt>
                <c:pt idx="2538">
                  <c:v>2,538.01</c:v>
                </c:pt>
                <c:pt idx="2539">
                  <c:v>2,539.01</c:v>
                </c:pt>
                <c:pt idx="2540">
                  <c:v>2,540.00</c:v>
                </c:pt>
                <c:pt idx="2541">
                  <c:v>2,541.00</c:v>
                </c:pt>
                <c:pt idx="2542">
                  <c:v>2,542.01</c:v>
                </c:pt>
                <c:pt idx="2543">
                  <c:v>2,543.01</c:v>
                </c:pt>
                <c:pt idx="2544">
                  <c:v>2,544.00</c:v>
                </c:pt>
                <c:pt idx="2545">
                  <c:v>2,545.01</c:v>
                </c:pt>
                <c:pt idx="2546">
                  <c:v>2,546.01</c:v>
                </c:pt>
                <c:pt idx="2547">
                  <c:v>2,547.00</c:v>
                </c:pt>
                <c:pt idx="2548">
                  <c:v>2,548.00</c:v>
                </c:pt>
                <c:pt idx="2549">
                  <c:v>2,549.01</c:v>
                </c:pt>
                <c:pt idx="2550">
                  <c:v>2,550.01</c:v>
                </c:pt>
                <c:pt idx="2551">
                  <c:v>2,551.00</c:v>
                </c:pt>
                <c:pt idx="2552">
                  <c:v>2,552.01</c:v>
                </c:pt>
                <c:pt idx="2553">
                  <c:v>2,553.01</c:v>
                </c:pt>
                <c:pt idx="2554">
                  <c:v>2,554.01</c:v>
                </c:pt>
                <c:pt idx="2555">
                  <c:v>2,555.00</c:v>
                </c:pt>
                <c:pt idx="2556">
                  <c:v>2,556.01</c:v>
                </c:pt>
                <c:pt idx="2557">
                  <c:v>2,557.01</c:v>
                </c:pt>
                <c:pt idx="2558">
                  <c:v>2,558.00</c:v>
                </c:pt>
                <c:pt idx="2559">
                  <c:v>2,559.00</c:v>
                </c:pt>
                <c:pt idx="2560">
                  <c:v>2,560.01</c:v>
                </c:pt>
                <c:pt idx="2561">
                  <c:v>2,561.01</c:v>
                </c:pt>
                <c:pt idx="2562">
                  <c:v>2,562.00</c:v>
                </c:pt>
                <c:pt idx="2563">
                  <c:v>2,563.01</c:v>
                </c:pt>
                <c:pt idx="2564">
                  <c:v>2,564.01</c:v>
                </c:pt>
                <c:pt idx="2565">
                  <c:v>2,565.01</c:v>
                </c:pt>
                <c:pt idx="2566">
                  <c:v>2,566.00</c:v>
                </c:pt>
                <c:pt idx="2567">
                  <c:v>2,567.01</c:v>
                </c:pt>
                <c:pt idx="2568">
                  <c:v>2,568.01</c:v>
                </c:pt>
                <c:pt idx="2569">
                  <c:v>2,569.00</c:v>
                </c:pt>
                <c:pt idx="2570">
                  <c:v>2,570.00</c:v>
                </c:pt>
                <c:pt idx="2571">
                  <c:v>2,571.01</c:v>
                </c:pt>
                <c:pt idx="2572">
                  <c:v>2,572.01</c:v>
                </c:pt>
                <c:pt idx="2573">
                  <c:v>2,573.00</c:v>
                </c:pt>
                <c:pt idx="2574">
                  <c:v>2,574.01</c:v>
                </c:pt>
                <c:pt idx="2575">
                  <c:v>2,575.01</c:v>
                </c:pt>
                <c:pt idx="2576">
                  <c:v>2,576.01</c:v>
                </c:pt>
                <c:pt idx="2577">
                  <c:v>2,577.00</c:v>
                </c:pt>
                <c:pt idx="2578">
                  <c:v>2,578.01</c:v>
                </c:pt>
                <c:pt idx="2579">
                  <c:v>2,579.01</c:v>
                </c:pt>
                <c:pt idx="2580">
                  <c:v>2,580.00</c:v>
                </c:pt>
                <c:pt idx="2581">
                  <c:v>2,581.00</c:v>
                </c:pt>
                <c:pt idx="2582">
                  <c:v>2,582.01</c:v>
                </c:pt>
                <c:pt idx="2583">
                  <c:v>2,583.01</c:v>
                </c:pt>
                <c:pt idx="2584">
                  <c:v>2,584.00</c:v>
                </c:pt>
                <c:pt idx="2585">
                  <c:v>2,585.01</c:v>
                </c:pt>
                <c:pt idx="2586">
                  <c:v>2,586.01</c:v>
                </c:pt>
                <c:pt idx="2587">
                  <c:v>2,587.01</c:v>
                </c:pt>
                <c:pt idx="2588">
                  <c:v>2,588.00</c:v>
                </c:pt>
                <c:pt idx="2589">
                  <c:v>2,589.01</c:v>
                </c:pt>
                <c:pt idx="2590">
                  <c:v>2,590.01</c:v>
                </c:pt>
                <c:pt idx="2591">
                  <c:v>2,591.00</c:v>
                </c:pt>
                <c:pt idx="2592">
                  <c:v>2,592.00</c:v>
                </c:pt>
                <c:pt idx="2593">
                  <c:v>2,593.01</c:v>
                </c:pt>
                <c:pt idx="2594">
                  <c:v>2,594.01</c:v>
                </c:pt>
                <c:pt idx="2595">
                  <c:v>2,595.00</c:v>
                </c:pt>
                <c:pt idx="2596">
                  <c:v>2,596.01</c:v>
                </c:pt>
                <c:pt idx="2597">
                  <c:v>2,597.01</c:v>
                </c:pt>
                <c:pt idx="2598">
                  <c:v>2,598.01</c:v>
                </c:pt>
                <c:pt idx="2599">
                  <c:v>2,599.00</c:v>
                </c:pt>
                <c:pt idx="2600">
                  <c:v>2,600.01</c:v>
                </c:pt>
                <c:pt idx="2601">
                  <c:v>2,601.01</c:v>
                </c:pt>
                <c:pt idx="2602">
                  <c:v>2,602.00</c:v>
                </c:pt>
                <c:pt idx="2603">
                  <c:v>2,603.01</c:v>
                </c:pt>
                <c:pt idx="2604">
                  <c:v>2,604.01</c:v>
                </c:pt>
                <c:pt idx="2605">
                  <c:v>2,605.01</c:v>
                </c:pt>
                <c:pt idx="2606">
                  <c:v>2,606.00</c:v>
                </c:pt>
                <c:pt idx="2607">
                  <c:v>2,607.01</c:v>
                </c:pt>
                <c:pt idx="2608">
                  <c:v>2,608.01</c:v>
                </c:pt>
                <c:pt idx="2609">
                  <c:v>2,609.00</c:v>
                </c:pt>
                <c:pt idx="2610">
                  <c:v>2,610.00</c:v>
                </c:pt>
                <c:pt idx="2611">
                  <c:v>2,611.01</c:v>
                </c:pt>
                <c:pt idx="2612">
                  <c:v>2,612.01</c:v>
                </c:pt>
                <c:pt idx="2613">
                  <c:v>2,613.00</c:v>
                </c:pt>
                <c:pt idx="2614">
                  <c:v>2,614.01</c:v>
                </c:pt>
                <c:pt idx="2615">
                  <c:v>2,615.01</c:v>
                </c:pt>
                <c:pt idx="2616">
                  <c:v>2,616.01</c:v>
                </c:pt>
                <c:pt idx="2617">
                  <c:v>2,617.00</c:v>
                </c:pt>
                <c:pt idx="2618">
                  <c:v>2,618.01</c:v>
                </c:pt>
                <c:pt idx="2619">
                  <c:v>2,619.01</c:v>
                </c:pt>
                <c:pt idx="2620">
                  <c:v>2,620.00</c:v>
                </c:pt>
                <c:pt idx="2621">
                  <c:v>2,621.00</c:v>
                </c:pt>
                <c:pt idx="2622">
                  <c:v>2,622.01</c:v>
                </c:pt>
                <c:pt idx="2623">
                  <c:v>2,623.01</c:v>
                </c:pt>
                <c:pt idx="2624">
                  <c:v>2,624.00</c:v>
                </c:pt>
                <c:pt idx="2625">
                  <c:v>2,625.01</c:v>
                </c:pt>
                <c:pt idx="2626">
                  <c:v>2,626.01</c:v>
                </c:pt>
                <c:pt idx="2627">
                  <c:v>2,627.01</c:v>
                </c:pt>
                <c:pt idx="2628">
                  <c:v>2,628.00</c:v>
                </c:pt>
                <c:pt idx="2629">
                  <c:v>2,629.01</c:v>
                </c:pt>
                <c:pt idx="2630">
                  <c:v>2,630.01</c:v>
                </c:pt>
                <c:pt idx="2631">
                  <c:v>2,631.00</c:v>
                </c:pt>
                <c:pt idx="2632">
                  <c:v>2,632.00</c:v>
                </c:pt>
                <c:pt idx="2633">
                  <c:v>2,633.01</c:v>
                </c:pt>
                <c:pt idx="2634">
                  <c:v>2,634.01</c:v>
                </c:pt>
                <c:pt idx="2635">
                  <c:v>2,635.00</c:v>
                </c:pt>
                <c:pt idx="2636">
                  <c:v>2,636.01</c:v>
                </c:pt>
                <c:pt idx="2637">
                  <c:v>2,637.01</c:v>
                </c:pt>
                <c:pt idx="2638">
                  <c:v>2,638.01</c:v>
                </c:pt>
                <c:pt idx="2639">
                  <c:v>2,639.00</c:v>
                </c:pt>
                <c:pt idx="2640">
                  <c:v>2,640.01</c:v>
                </c:pt>
                <c:pt idx="2641">
                  <c:v>2,641.01</c:v>
                </c:pt>
                <c:pt idx="2642">
                  <c:v>2,642.00</c:v>
                </c:pt>
                <c:pt idx="2643">
                  <c:v>2,643.01</c:v>
                </c:pt>
                <c:pt idx="2644">
                  <c:v>2,644.01</c:v>
                </c:pt>
                <c:pt idx="2645">
                  <c:v>2,645.01</c:v>
                </c:pt>
                <c:pt idx="2646">
                  <c:v>2,646.00</c:v>
                </c:pt>
                <c:pt idx="2647">
                  <c:v>2,647.01</c:v>
                </c:pt>
                <c:pt idx="2648">
                  <c:v>2,648.01</c:v>
                </c:pt>
                <c:pt idx="2649">
                  <c:v>2,649.00</c:v>
                </c:pt>
                <c:pt idx="2650">
                  <c:v>2,650.00</c:v>
                </c:pt>
                <c:pt idx="2651">
                  <c:v>2,651.01</c:v>
                </c:pt>
                <c:pt idx="2652">
                  <c:v>2,652.01</c:v>
                </c:pt>
                <c:pt idx="2653">
                  <c:v>2,653.00</c:v>
                </c:pt>
                <c:pt idx="2654">
                  <c:v>2,654.01</c:v>
                </c:pt>
                <c:pt idx="2655">
                  <c:v>2,655.01</c:v>
                </c:pt>
                <c:pt idx="2656">
                  <c:v>2,656.01</c:v>
                </c:pt>
                <c:pt idx="2657">
                  <c:v>2,657.00</c:v>
                </c:pt>
                <c:pt idx="2658">
                  <c:v>2,658.01</c:v>
                </c:pt>
                <c:pt idx="2659">
                  <c:v>2,659.01</c:v>
                </c:pt>
                <c:pt idx="2660">
                  <c:v>2,660.00</c:v>
                </c:pt>
                <c:pt idx="2661">
                  <c:v>2,661.00</c:v>
                </c:pt>
                <c:pt idx="2662">
                  <c:v>2,662.01</c:v>
                </c:pt>
                <c:pt idx="2663">
                  <c:v>2,663.01</c:v>
                </c:pt>
                <c:pt idx="2664">
                  <c:v>2,664.00</c:v>
                </c:pt>
                <c:pt idx="2665">
                  <c:v>2,665.01</c:v>
                </c:pt>
                <c:pt idx="2666">
                  <c:v>2,666.01</c:v>
                </c:pt>
                <c:pt idx="2667">
                  <c:v>2,667.01</c:v>
                </c:pt>
                <c:pt idx="2668">
                  <c:v>2,668.00</c:v>
                </c:pt>
                <c:pt idx="2669">
                  <c:v>2,669.01</c:v>
                </c:pt>
                <c:pt idx="2670">
                  <c:v>2,670.01</c:v>
                </c:pt>
                <c:pt idx="2671">
                  <c:v>2,671.00</c:v>
                </c:pt>
                <c:pt idx="2672">
                  <c:v>2,672.00</c:v>
                </c:pt>
                <c:pt idx="2673">
                  <c:v>2,673.01</c:v>
                </c:pt>
                <c:pt idx="2674">
                  <c:v>2,674.01</c:v>
                </c:pt>
                <c:pt idx="2675">
                  <c:v>2,675.00</c:v>
                </c:pt>
                <c:pt idx="2676">
                  <c:v>2,676.01</c:v>
                </c:pt>
                <c:pt idx="2677">
                  <c:v>2,677.01</c:v>
                </c:pt>
                <c:pt idx="2678">
                  <c:v>2,678.00</c:v>
                </c:pt>
                <c:pt idx="2679">
                  <c:v>2,679.00</c:v>
                </c:pt>
                <c:pt idx="2680">
                  <c:v>2,680.01</c:v>
                </c:pt>
                <c:pt idx="2681">
                  <c:v>2,681.01</c:v>
                </c:pt>
                <c:pt idx="2682">
                  <c:v>2,682.00</c:v>
                </c:pt>
                <c:pt idx="2683">
                  <c:v>2,683.01</c:v>
                </c:pt>
                <c:pt idx="2684">
                  <c:v>2,684.01</c:v>
                </c:pt>
                <c:pt idx="2685">
                  <c:v>2,685.01</c:v>
                </c:pt>
                <c:pt idx="2686">
                  <c:v>2,686.00</c:v>
                </c:pt>
                <c:pt idx="2687">
                  <c:v>2,687.01</c:v>
                </c:pt>
                <c:pt idx="2688">
                  <c:v>2,688.01</c:v>
                </c:pt>
                <c:pt idx="2689">
                  <c:v>2,689.01</c:v>
                </c:pt>
                <c:pt idx="2690">
                  <c:v>2,690.00</c:v>
                </c:pt>
                <c:pt idx="2691">
                  <c:v>2,691.01</c:v>
                </c:pt>
                <c:pt idx="2692">
                  <c:v>2,692.01</c:v>
                </c:pt>
                <c:pt idx="2693">
                  <c:v>2,693.00</c:v>
                </c:pt>
                <c:pt idx="2694">
                  <c:v>2,694.00</c:v>
                </c:pt>
                <c:pt idx="2695">
                  <c:v>2,695.01</c:v>
                </c:pt>
                <c:pt idx="2696">
                  <c:v>2,696.01</c:v>
                </c:pt>
                <c:pt idx="2697">
                  <c:v>2,697.00</c:v>
                </c:pt>
                <c:pt idx="2698">
                  <c:v>2,698.01</c:v>
                </c:pt>
                <c:pt idx="2699">
                  <c:v>2,699.01</c:v>
                </c:pt>
                <c:pt idx="2700">
                  <c:v>2,700.00</c:v>
                </c:pt>
                <c:pt idx="2701">
                  <c:v>2,701.00</c:v>
                </c:pt>
                <c:pt idx="2702">
                  <c:v>2,702.01</c:v>
                </c:pt>
                <c:pt idx="2703">
                  <c:v>2,703.01</c:v>
                </c:pt>
                <c:pt idx="2704">
                  <c:v>2,704.00</c:v>
                </c:pt>
                <c:pt idx="2705">
                  <c:v>2,705.01</c:v>
                </c:pt>
                <c:pt idx="2706">
                  <c:v>2,706.01</c:v>
                </c:pt>
                <c:pt idx="2707">
                  <c:v>2,707.01</c:v>
                </c:pt>
                <c:pt idx="2708">
                  <c:v>2,708.00</c:v>
                </c:pt>
                <c:pt idx="2709">
                  <c:v>2,709.01</c:v>
                </c:pt>
                <c:pt idx="2710">
                  <c:v>2,710.01</c:v>
                </c:pt>
                <c:pt idx="2711">
                  <c:v>2,711.00</c:v>
                </c:pt>
                <c:pt idx="2712">
                  <c:v>2,712.00</c:v>
                </c:pt>
                <c:pt idx="2713">
                  <c:v>2,713.01</c:v>
                </c:pt>
                <c:pt idx="2714">
                  <c:v>2,714.01</c:v>
                </c:pt>
                <c:pt idx="2715">
                  <c:v>2,715.00</c:v>
                </c:pt>
                <c:pt idx="2716">
                  <c:v>2,716.01</c:v>
                </c:pt>
                <c:pt idx="2717">
                  <c:v>2,717.01</c:v>
                </c:pt>
                <c:pt idx="2718">
                  <c:v>2,718.01</c:v>
                </c:pt>
                <c:pt idx="2719">
                  <c:v>2,719.00</c:v>
                </c:pt>
                <c:pt idx="2720">
                  <c:v>2,720.01</c:v>
                </c:pt>
                <c:pt idx="2721">
                  <c:v>2,721.01</c:v>
                </c:pt>
                <c:pt idx="2722">
                  <c:v>2,722.00</c:v>
                </c:pt>
                <c:pt idx="2723">
                  <c:v>2,723.00</c:v>
                </c:pt>
                <c:pt idx="2724">
                  <c:v>2,724.01</c:v>
                </c:pt>
                <c:pt idx="2725">
                  <c:v>2,725.01</c:v>
                </c:pt>
                <c:pt idx="2726">
                  <c:v>2,726.00</c:v>
                </c:pt>
                <c:pt idx="2727">
                  <c:v>2,727.01</c:v>
                </c:pt>
                <c:pt idx="2728">
                  <c:v>2,728.01</c:v>
                </c:pt>
                <c:pt idx="2729">
                  <c:v>2,729.01</c:v>
                </c:pt>
                <c:pt idx="2730">
                  <c:v>2,730.00</c:v>
                </c:pt>
                <c:pt idx="2731">
                  <c:v>2,731.01</c:v>
                </c:pt>
                <c:pt idx="2732">
                  <c:v>2,732.01</c:v>
                </c:pt>
                <c:pt idx="2733">
                  <c:v>2,733.00</c:v>
                </c:pt>
                <c:pt idx="2734">
                  <c:v>2,734.01</c:v>
                </c:pt>
                <c:pt idx="2735">
                  <c:v>2,735.01</c:v>
                </c:pt>
                <c:pt idx="2736">
                  <c:v>2,736.01</c:v>
                </c:pt>
                <c:pt idx="2737">
                  <c:v>2,737.00</c:v>
                </c:pt>
                <c:pt idx="2738">
                  <c:v>2,738.01</c:v>
                </c:pt>
                <c:pt idx="2739">
                  <c:v>2,739.01</c:v>
                </c:pt>
                <c:pt idx="2740">
                  <c:v>2,740.00</c:v>
                </c:pt>
                <c:pt idx="2741">
                  <c:v>2,741.00</c:v>
                </c:pt>
                <c:pt idx="2742">
                  <c:v>2,742.01</c:v>
                </c:pt>
                <c:pt idx="2743">
                  <c:v>2,743.01</c:v>
                </c:pt>
                <c:pt idx="2744">
                  <c:v>2,744.00</c:v>
                </c:pt>
                <c:pt idx="2745">
                  <c:v>2,745.01</c:v>
                </c:pt>
                <c:pt idx="2746">
                  <c:v>2,746.01</c:v>
                </c:pt>
                <c:pt idx="2747">
                  <c:v>2,747.01</c:v>
                </c:pt>
                <c:pt idx="2748">
                  <c:v>2,748.00</c:v>
                </c:pt>
                <c:pt idx="2749">
                  <c:v>2,749.01</c:v>
                </c:pt>
                <c:pt idx="2750">
                  <c:v>2,750.01</c:v>
                </c:pt>
                <c:pt idx="2751">
                  <c:v>2,751.00</c:v>
                </c:pt>
                <c:pt idx="2752">
                  <c:v>2,752.00</c:v>
                </c:pt>
                <c:pt idx="2753">
                  <c:v>2,753.01</c:v>
                </c:pt>
                <c:pt idx="2754">
                  <c:v>2,754.01</c:v>
                </c:pt>
                <c:pt idx="2755">
                  <c:v>2,755.00</c:v>
                </c:pt>
                <c:pt idx="2756">
                  <c:v>2,756.01</c:v>
                </c:pt>
                <c:pt idx="2757">
                  <c:v>2,757.01</c:v>
                </c:pt>
                <c:pt idx="2758">
                  <c:v>2,758.01</c:v>
                </c:pt>
                <c:pt idx="2759">
                  <c:v>2,759.00</c:v>
                </c:pt>
                <c:pt idx="2760">
                  <c:v>2,760.01</c:v>
                </c:pt>
                <c:pt idx="2761">
                  <c:v>2,761.01</c:v>
                </c:pt>
                <c:pt idx="2762">
                  <c:v>2,762.00</c:v>
                </c:pt>
                <c:pt idx="2763">
                  <c:v>2,763.00</c:v>
                </c:pt>
                <c:pt idx="2764">
                  <c:v>2,764.01</c:v>
                </c:pt>
                <c:pt idx="2765">
                  <c:v>2,765.01</c:v>
                </c:pt>
                <c:pt idx="2766">
                  <c:v>2,766.00</c:v>
                </c:pt>
                <c:pt idx="2767">
                  <c:v>2,767.01</c:v>
                </c:pt>
                <c:pt idx="2768">
                  <c:v>2,768.01</c:v>
                </c:pt>
                <c:pt idx="2769">
                  <c:v>2,769.01</c:v>
                </c:pt>
                <c:pt idx="2770">
                  <c:v>2,770.00</c:v>
                </c:pt>
                <c:pt idx="2771">
                  <c:v>2,771.01</c:v>
                </c:pt>
                <c:pt idx="2772">
                  <c:v>2,772.01</c:v>
                </c:pt>
                <c:pt idx="2773">
                  <c:v>2,773.00</c:v>
                </c:pt>
                <c:pt idx="2774">
                  <c:v>2,774.00</c:v>
                </c:pt>
                <c:pt idx="2775">
                  <c:v>2,775.01</c:v>
                </c:pt>
                <c:pt idx="2776">
                  <c:v>2,776.01</c:v>
                </c:pt>
                <c:pt idx="2777">
                  <c:v>2,777.00</c:v>
                </c:pt>
                <c:pt idx="2778">
                  <c:v>2,778.01</c:v>
                </c:pt>
                <c:pt idx="2779">
                  <c:v>2,779.01</c:v>
                </c:pt>
                <c:pt idx="2780">
                  <c:v>2,780.00</c:v>
                </c:pt>
                <c:pt idx="2781">
                  <c:v>2,781.00</c:v>
                </c:pt>
                <c:pt idx="2782">
                  <c:v>2,782.01</c:v>
                </c:pt>
                <c:pt idx="2783">
                  <c:v>2,783.01</c:v>
                </c:pt>
                <c:pt idx="2784">
                  <c:v>2,784.00</c:v>
                </c:pt>
                <c:pt idx="2785">
                  <c:v>2,785.01</c:v>
                </c:pt>
                <c:pt idx="2786">
                  <c:v>2,786.01</c:v>
                </c:pt>
                <c:pt idx="2787">
                  <c:v>2,787.01</c:v>
                </c:pt>
                <c:pt idx="2788">
                  <c:v>2,788.00</c:v>
                </c:pt>
                <c:pt idx="2789">
                  <c:v>2,789.01</c:v>
                </c:pt>
                <c:pt idx="2790">
                  <c:v>2,790.01</c:v>
                </c:pt>
                <c:pt idx="2791">
                  <c:v>2,791.00</c:v>
                </c:pt>
                <c:pt idx="2792">
                  <c:v>2,792.00</c:v>
                </c:pt>
                <c:pt idx="2793">
                  <c:v>2,793.01</c:v>
                </c:pt>
                <c:pt idx="2794">
                  <c:v>2,794.01</c:v>
                </c:pt>
                <c:pt idx="2795">
                  <c:v>2,795.00</c:v>
                </c:pt>
                <c:pt idx="2796">
                  <c:v>2,796.01</c:v>
                </c:pt>
                <c:pt idx="2797">
                  <c:v>2,797.01</c:v>
                </c:pt>
                <c:pt idx="2798">
                  <c:v>2,798.01</c:v>
                </c:pt>
                <c:pt idx="2799">
                  <c:v>2,799.00</c:v>
                </c:pt>
                <c:pt idx="2800">
                  <c:v>2,800.01</c:v>
                </c:pt>
                <c:pt idx="2801">
                  <c:v>2,801.01</c:v>
                </c:pt>
                <c:pt idx="2802">
                  <c:v>2,802.00</c:v>
                </c:pt>
                <c:pt idx="2803">
                  <c:v>2,803.00</c:v>
                </c:pt>
                <c:pt idx="2804">
                  <c:v>2,804.01</c:v>
                </c:pt>
                <c:pt idx="2805">
                  <c:v>2,805.01</c:v>
                </c:pt>
                <c:pt idx="2806">
                  <c:v>2,806.00</c:v>
                </c:pt>
                <c:pt idx="2807">
                  <c:v>2,807.01</c:v>
                </c:pt>
                <c:pt idx="2808">
                  <c:v>2,808.01</c:v>
                </c:pt>
                <c:pt idx="2809">
                  <c:v>2,809.01</c:v>
                </c:pt>
                <c:pt idx="2810">
                  <c:v>2,810.00</c:v>
                </c:pt>
                <c:pt idx="2811">
                  <c:v>2,811.01</c:v>
                </c:pt>
                <c:pt idx="2812">
                  <c:v>2,812.01</c:v>
                </c:pt>
                <c:pt idx="2813">
                  <c:v>2,813.00</c:v>
                </c:pt>
                <c:pt idx="2814">
                  <c:v>2,814.00</c:v>
                </c:pt>
                <c:pt idx="2815">
                  <c:v>2,815.01</c:v>
                </c:pt>
                <c:pt idx="2816">
                  <c:v>2,816.01</c:v>
                </c:pt>
                <c:pt idx="2817">
                  <c:v>2,817.00</c:v>
                </c:pt>
                <c:pt idx="2818">
                  <c:v>2,818.01</c:v>
                </c:pt>
                <c:pt idx="2819">
                  <c:v>2,819.01</c:v>
                </c:pt>
                <c:pt idx="2820">
                  <c:v>2,820.01</c:v>
                </c:pt>
                <c:pt idx="2821">
                  <c:v>2,821.00</c:v>
                </c:pt>
                <c:pt idx="2822">
                  <c:v>2,822.01</c:v>
                </c:pt>
                <c:pt idx="2823">
                  <c:v>2,823.01</c:v>
                </c:pt>
                <c:pt idx="2824">
                  <c:v>2,824.00</c:v>
                </c:pt>
                <c:pt idx="2825">
                  <c:v>2,825.00</c:v>
                </c:pt>
                <c:pt idx="2826">
                  <c:v>2,826.01</c:v>
                </c:pt>
                <c:pt idx="2827">
                  <c:v>2,827.01</c:v>
                </c:pt>
                <c:pt idx="2828">
                  <c:v>2,828.00</c:v>
                </c:pt>
                <c:pt idx="2829">
                  <c:v>2,829.01</c:v>
                </c:pt>
                <c:pt idx="2830">
                  <c:v>2,830.01</c:v>
                </c:pt>
                <c:pt idx="2831">
                  <c:v>2,831.00</c:v>
                </c:pt>
                <c:pt idx="2832">
                  <c:v>2,832.00</c:v>
                </c:pt>
                <c:pt idx="2833">
                  <c:v>2,833.01</c:v>
                </c:pt>
                <c:pt idx="2834">
                  <c:v>2,834.01</c:v>
                </c:pt>
                <c:pt idx="2835">
                  <c:v>2,835.00</c:v>
                </c:pt>
                <c:pt idx="2836">
                  <c:v>2,836.00</c:v>
                </c:pt>
                <c:pt idx="2837">
                  <c:v>2,837.01</c:v>
                </c:pt>
                <c:pt idx="2838">
                  <c:v>2,838.01</c:v>
                </c:pt>
                <c:pt idx="2839">
                  <c:v>2,839.00</c:v>
                </c:pt>
                <c:pt idx="2840">
                  <c:v>2,840.01</c:v>
                </c:pt>
                <c:pt idx="2841">
                  <c:v>2,841.01</c:v>
                </c:pt>
                <c:pt idx="2842">
                  <c:v>2,842.00</c:v>
                </c:pt>
                <c:pt idx="2843">
                  <c:v>2,843.00</c:v>
                </c:pt>
                <c:pt idx="2844">
                  <c:v>2,844.01</c:v>
                </c:pt>
                <c:pt idx="2845">
                  <c:v>2,845.01</c:v>
                </c:pt>
                <c:pt idx="2846">
                  <c:v>2,846.00</c:v>
                </c:pt>
                <c:pt idx="2847">
                  <c:v>2,847.01</c:v>
                </c:pt>
                <c:pt idx="2848">
                  <c:v>2,848.01</c:v>
                </c:pt>
                <c:pt idx="2849">
                  <c:v>2,849.01</c:v>
                </c:pt>
                <c:pt idx="2850">
                  <c:v>2,850.00</c:v>
                </c:pt>
                <c:pt idx="2851">
                  <c:v>2,851.01</c:v>
                </c:pt>
                <c:pt idx="2852">
                  <c:v>2,852.01</c:v>
                </c:pt>
                <c:pt idx="2853">
                  <c:v>2,853.00</c:v>
                </c:pt>
                <c:pt idx="2854">
                  <c:v>2,854.00</c:v>
                </c:pt>
                <c:pt idx="2855">
                  <c:v>2,855.01</c:v>
                </c:pt>
                <c:pt idx="2856">
                  <c:v>2,856.01</c:v>
                </c:pt>
                <c:pt idx="2857">
                  <c:v>2,857.00</c:v>
                </c:pt>
                <c:pt idx="2858">
                  <c:v>2,858.01</c:v>
                </c:pt>
                <c:pt idx="2859">
                  <c:v>2,859.01</c:v>
                </c:pt>
                <c:pt idx="2860">
                  <c:v>2,860.01</c:v>
                </c:pt>
                <c:pt idx="2861">
                  <c:v>2,861.00</c:v>
                </c:pt>
                <c:pt idx="2862">
                  <c:v>2,862.01</c:v>
                </c:pt>
                <c:pt idx="2863">
                  <c:v>2,863.01</c:v>
                </c:pt>
                <c:pt idx="2864">
                  <c:v>2,864.00</c:v>
                </c:pt>
                <c:pt idx="2865">
                  <c:v>2,865.00</c:v>
                </c:pt>
                <c:pt idx="2866">
                  <c:v>2,866.01</c:v>
                </c:pt>
                <c:pt idx="2867">
                  <c:v>2,867.01</c:v>
                </c:pt>
                <c:pt idx="2868">
                  <c:v>2,868.00</c:v>
                </c:pt>
                <c:pt idx="2869">
                  <c:v>2,869.01</c:v>
                </c:pt>
                <c:pt idx="2870">
                  <c:v>2,870.01</c:v>
                </c:pt>
                <c:pt idx="2871">
                  <c:v>2,871.01</c:v>
                </c:pt>
                <c:pt idx="2872">
                  <c:v>2,872.00</c:v>
                </c:pt>
                <c:pt idx="2873">
                  <c:v>2,873.01</c:v>
                </c:pt>
                <c:pt idx="2874">
                  <c:v>2,874.01</c:v>
                </c:pt>
                <c:pt idx="2875">
                  <c:v>2,875.00</c:v>
                </c:pt>
                <c:pt idx="2876">
                  <c:v>2,876.00</c:v>
                </c:pt>
                <c:pt idx="2877">
                  <c:v>2,877.01</c:v>
                </c:pt>
                <c:pt idx="2878">
                  <c:v>2,878.01</c:v>
                </c:pt>
                <c:pt idx="2879">
                  <c:v>2,879.00</c:v>
                </c:pt>
                <c:pt idx="2880">
                  <c:v>2,880.01</c:v>
                </c:pt>
                <c:pt idx="2881">
                  <c:v>2,881.01</c:v>
                </c:pt>
                <c:pt idx="2882">
                  <c:v>2,882.00</c:v>
                </c:pt>
                <c:pt idx="2883">
                  <c:v>2,883.00</c:v>
                </c:pt>
                <c:pt idx="2884">
                  <c:v>2,884.01</c:v>
                </c:pt>
                <c:pt idx="2885">
                  <c:v>2,885.01</c:v>
                </c:pt>
                <c:pt idx="2886">
                  <c:v>2,886.00</c:v>
                </c:pt>
                <c:pt idx="2887">
                  <c:v>2,887.01</c:v>
                </c:pt>
                <c:pt idx="2888">
                  <c:v>2,888.01</c:v>
                </c:pt>
                <c:pt idx="2889">
                  <c:v>2,889.01</c:v>
                </c:pt>
                <c:pt idx="2890">
                  <c:v>2,890.00</c:v>
                </c:pt>
                <c:pt idx="2891">
                  <c:v>2,891.01</c:v>
                </c:pt>
                <c:pt idx="2892">
                  <c:v>2,892.01</c:v>
                </c:pt>
                <c:pt idx="2893">
                  <c:v>2,893.00</c:v>
                </c:pt>
                <c:pt idx="2894">
                  <c:v>2,894.00</c:v>
                </c:pt>
                <c:pt idx="2895">
                  <c:v>2,895.01</c:v>
                </c:pt>
                <c:pt idx="2896">
                  <c:v>2,896.01</c:v>
                </c:pt>
                <c:pt idx="2897">
                  <c:v>2,897.00</c:v>
                </c:pt>
                <c:pt idx="2898">
                  <c:v>2,898.01</c:v>
                </c:pt>
                <c:pt idx="2899">
                  <c:v>2,899.01</c:v>
                </c:pt>
                <c:pt idx="2900">
                  <c:v>2,900.01</c:v>
                </c:pt>
                <c:pt idx="2901">
                  <c:v>2,901.00</c:v>
                </c:pt>
                <c:pt idx="2902">
                  <c:v>2,902.01</c:v>
                </c:pt>
                <c:pt idx="2903">
                  <c:v>2,903.01</c:v>
                </c:pt>
                <c:pt idx="2904">
                  <c:v>2,904.00</c:v>
                </c:pt>
                <c:pt idx="2905">
                  <c:v>2,905.00</c:v>
                </c:pt>
                <c:pt idx="2906">
                  <c:v>2,906.01</c:v>
                </c:pt>
                <c:pt idx="2907">
                  <c:v>2,907.01</c:v>
                </c:pt>
                <c:pt idx="2908">
                  <c:v>2,908.00</c:v>
                </c:pt>
                <c:pt idx="2909">
                  <c:v>2,909.01</c:v>
                </c:pt>
                <c:pt idx="2910">
                  <c:v>2,910.01</c:v>
                </c:pt>
                <c:pt idx="2911">
                  <c:v>2,911.01</c:v>
                </c:pt>
                <c:pt idx="2912">
                  <c:v>2,912.00</c:v>
                </c:pt>
                <c:pt idx="2913">
                  <c:v>2,913.01</c:v>
                </c:pt>
                <c:pt idx="2914">
                  <c:v>2,914.01</c:v>
                </c:pt>
                <c:pt idx="2915">
                  <c:v>2,915.00</c:v>
                </c:pt>
                <c:pt idx="2916">
                  <c:v>2,916.01</c:v>
                </c:pt>
                <c:pt idx="2917">
                  <c:v>2,917.01</c:v>
                </c:pt>
                <c:pt idx="2918">
                  <c:v>2,918.01</c:v>
                </c:pt>
                <c:pt idx="2919">
                  <c:v>2,919.00</c:v>
                </c:pt>
                <c:pt idx="2920">
                  <c:v>2,920.01</c:v>
                </c:pt>
                <c:pt idx="2921">
                  <c:v>2,921.01</c:v>
                </c:pt>
                <c:pt idx="2922">
                  <c:v>2,922.00</c:v>
                </c:pt>
                <c:pt idx="2923">
                  <c:v>2,923.00</c:v>
                </c:pt>
                <c:pt idx="2924">
                  <c:v>2,924.01</c:v>
                </c:pt>
                <c:pt idx="2925">
                  <c:v>2,925.01</c:v>
                </c:pt>
                <c:pt idx="2926">
                  <c:v>2,926.00</c:v>
                </c:pt>
                <c:pt idx="2927">
                  <c:v>2,927.01</c:v>
                </c:pt>
                <c:pt idx="2928">
                  <c:v>2,928.01</c:v>
                </c:pt>
                <c:pt idx="2929">
                  <c:v>2,929.01</c:v>
                </c:pt>
                <c:pt idx="2930">
                  <c:v>2,930.00</c:v>
                </c:pt>
                <c:pt idx="2931">
                  <c:v>2,931.01</c:v>
                </c:pt>
                <c:pt idx="2932">
                  <c:v>2,932.01</c:v>
                </c:pt>
                <c:pt idx="2933">
                  <c:v>2,933.00</c:v>
                </c:pt>
                <c:pt idx="2934">
                  <c:v>2,934.00</c:v>
                </c:pt>
                <c:pt idx="2935">
                  <c:v>2,935.01</c:v>
                </c:pt>
                <c:pt idx="2936">
                  <c:v>2,936.01</c:v>
                </c:pt>
                <c:pt idx="2937">
                  <c:v>2,937.00</c:v>
                </c:pt>
                <c:pt idx="2938">
                  <c:v>2,938.01</c:v>
                </c:pt>
                <c:pt idx="2939">
                  <c:v>2,939.01</c:v>
                </c:pt>
                <c:pt idx="2940">
                  <c:v>2,940.01</c:v>
                </c:pt>
                <c:pt idx="2941">
                  <c:v>2,941.00</c:v>
                </c:pt>
                <c:pt idx="2942">
                  <c:v>2,942.01</c:v>
                </c:pt>
                <c:pt idx="2943">
                  <c:v>2,943.01</c:v>
                </c:pt>
                <c:pt idx="2944">
                  <c:v>2,944.00</c:v>
                </c:pt>
                <c:pt idx="2945">
                  <c:v>2,945.00</c:v>
                </c:pt>
                <c:pt idx="2946">
                  <c:v>2,946.01</c:v>
                </c:pt>
                <c:pt idx="2947">
                  <c:v>2,947.01</c:v>
                </c:pt>
                <c:pt idx="2948">
                  <c:v>2,948.00</c:v>
                </c:pt>
                <c:pt idx="2949">
                  <c:v>2,949.01</c:v>
                </c:pt>
                <c:pt idx="2950">
                  <c:v>2,950.01</c:v>
                </c:pt>
                <c:pt idx="2951">
                  <c:v>2,951.01</c:v>
                </c:pt>
                <c:pt idx="2952">
                  <c:v>2,952.00</c:v>
                </c:pt>
                <c:pt idx="2953">
                  <c:v>2,953.01</c:v>
                </c:pt>
                <c:pt idx="2954">
                  <c:v>2,954.01</c:v>
                </c:pt>
                <c:pt idx="2955">
                  <c:v>2,955.00</c:v>
                </c:pt>
                <c:pt idx="2956">
                  <c:v>2,956.01</c:v>
                </c:pt>
                <c:pt idx="2957">
                  <c:v>2,957.01</c:v>
                </c:pt>
                <c:pt idx="2958">
                  <c:v>2,958.01</c:v>
                </c:pt>
                <c:pt idx="2959">
                  <c:v>2,959.00</c:v>
                </c:pt>
                <c:pt idx="2960">
                  <c:v>2,960.01</c:v>
                </c:pt>
                <c:pt idx="2961">
                  <c:v>2,961.01</c:v>
                </c:pt>
                <c:pt idx="2962">
                  <c:v>2,962.00</c:v>
                </c:pt>
                <c:pt idx="2963">
                  <c:v>2,963.00</c:v>
                </c:pt>
                <c:pt idx="2964">
                  <c:v>2,964.01</c:v>
                </c:pt>
                <c:pt idx="2965">
                  <c:v>2,965.01</c:v>
                </c:pt>
                <c:pt idx="2966">
                  <c:v>2,966.00</c:v>
                </c:pt>
                <c:pt idx="2967">
                  <c:v>2,967.01</c:v>
                </c:pt>
                <c:pt idx="2968">
                  <c:v>2,968.01</c:v>
                </c:pt>
                <c:pt idx="2969">
                  <c:v>2,969.01</c:v>
                </c:pt>
                <c:pt idx="2970">
                  <c:v>2,970.00</c:v>
                </c:pt>
                <c:pt idx="2971">
                  <c:v>2,971.01</c:v>
                </c:pt>
                <c:pt idx="2972">
                  <c:v>2,972.01</c:v>
                </c:pt>
                <c:pt idx="2973">
                  <c:v>2,973.00</c:v>
                </c:pt>
                <c:pt idx="2974">
                  <c:v>2,974.00</c:v>
                </c:pt>
                <c:pt idx="2975">
                  <c:v>2,975.01</c:v>
                </c:pt>
                <c:pt idx="2976">
                  <c:v>2,976.01</c:v>
                </c:pt>
                <c:pt idx="2977">
                  <c:v>2,977.00</c:v>
                </c:pt>
                <c:pt idx="2978">
                  <c:v>2,978.01</c:v>
                </c:pt>
                <c:pt idx="2979">
                  <c:v>2,979.01</c:v>
                </c:pt>
                <c:pt idx="2980">
                  <c:v>2,980.01</c:v>
                </c:pt>
                <c:pt idx="2981">
                  <c:v>2,981.00</c:v>
                </c:pt>
                <c:pt idx="2982">
                  <c:v>2,982.01</c:v>
                </c:pt>
                <c:pt idx="2983">
                  <c:v>2,983.01</c:v>
                </c:pt>
                <c:pt idx="2984">
                  <c:v>2,984.00</c:v>
                </c:pt>
                <c:pt idx="2985">
                  <c:v>2,985.00</c:v>
                </c:pt>
                <c:pt idx="2986">
                  <c:v>2,986.01</c:v>
                </c:pt>
                <c:pt idx="2987">
                  <c:v>2,987.01</c:v>
                </c:pt>
                <c:pt idx="2988">
                  <c:v>2,988.00</c:v>
                </c:pt>
                <c:pt idx="2989">
                  <c:v>2,989.01</c:v>
                </c:pt>
                <c:pt idx="2990">
                  <c:v>2,990.01</c:v>
                </c:pt>
                <c:pt idx="2991">
                  <c:v>2,991.01</c:v>
                </c:pt>
                <c:pt idx="2992">
                  <c:v>2,992.00</c:v>
                </c:pt>
                <c:pt idx="2993">
                  <c:v>2,993.01</c:v>
                </c:pt>
                <c:pt idx="2994">
                  <c:v>2,994.01</c:v>
                </c:pt>
                <c:pt idx="2995">
                  <c:v>2,995.00</c:v>
                </c:pt>
                <c:pt idx="2996">
                  <c:v>2,996.01</c:v>
                </c:pt>
                <c:pt idx="2997">
                  <c:v>2,997.01</c:v>
                </c:pt>
                <c:pt idx="2998">
                  <c:v>2,998.01</c:v>
                </c:pt>
                <c:pt idx="2999">
                  <c:v>2,999.00</c:v>
                </c:pt>
                <c:pt idx="3000">
                  <c:v>3,000.01</c:v>
                </c:pt>
                <c:pt idx="3001">
                  <c:v>3,001.01</c:v>
                </c:pt>
                <c:pt idx="3002">
                  <c:v>3,002.00</c:v>
                </c:pt>
                <c:pt idx="3003">
                  <c:v>3,003.00</c:v>
                </c:pt>
                <c:pt idx="3004">
                  <c:v>3,004.01</c:v>
                </c:pt>
                <c:pt idx="3005">
                  <c:v>3,005.01</c:v>
                </c:pt>
                <c:pt idx="3006">
                  <c:v>3,006.00</c:v>
                </c:pt>
                <c:pt idx="3007">
                  <c:v>3,007.01</c:v>
                </c:pt>
                <c:pt idx="3008">
                  <c:v>3,008.01</c:v>
                </c:pt>
                <c:pt idx="3009">
                  <c:v>3,009.01</c:v>
                </c:pt>
                <c:pt idx="3010">
                  <c:v>3,010.00</c:v>
                </c:pt>
                <c:pt idx="3011">
                  <c:v>3,011.01</c:v>
                </c:pt>
                <c:pt idx="3012">
                  <c:v>3,012.01</c:v>
                </c:pt>
                <c:pt idx="3013">
                  <c:v>3,013.00</c:v>
                </c:pt>
                <c:pt idx="3014">
                  <c:v>3,014.00</c:v>
                </c:pt>
                <c:pt idx="3015">
                  <c:v>3,015.01</c:v>
                </c:pt>
                <c:pt idx="3016">
                  <c:v>3,016.01</c:v>
                </c:pt>
                <c:pt idx="3017">
                  <c:v>3,017.00</c:v>
                </c:pt>
                <c:pt idx="3018">
                  <c:v>3,018.01</c:v>
                </c:pt>
                <c:pt idx="3019">
                  <c:v>3,019.01</c:v>
                </c:pt>
                <c:pt idx="3020">
                  <c:v>3,020.01</c:v>
                </c:pt>
                <c:pt idx="3021">
                  <c:v>3,021.00</c:v>
                </c:pt>
                <c:pt idx="3022">
                  <c:v>3,022.01</c:v>
                </c:pt>
                <c:pt idx="3023">
                  <c:v>3,023.01</c:v>
                </c:pt>
                <c:pt idx="3024">
                  <c:v>3,024.00</c:v>
                </c:pt>
                <c:pt idx="3025">
                  <c:v>3,025.00</c:v>
                </c:pt>
                <c:pt idx="3026">
                  <c:v>3,026.01</c:v>
                </c:pt>
                <c:pt idx="3027">
                  <c:v>3,027.01</c:v>
                </c:pt>
                <c:pt idx="3028">
                  <c:v>3,028.00</c:v>
                </c:pt>
                <c:pt idx="3029">
                  <c:v>3,029.01</c:v>
                </c:pt>
                <c:pt idx="3030">
                  <c:v>3,030.01</c:v>
                </c:pt>
                <c:pt idx="3031">
                  <c:v>3,031.00</c:v>
                </c:pt>
                <c:pt idx="3032">
                  <c:v>3,032.00</c:v>
                </c:pt>
                <c:pt idx="3033">
                  <c:v>3,033.01</c:v>
                </c:pt>
                <c:pt idx="3034">
                  <c:v>3,034.01</c:v>
                </c:pt>
                <c:pt idx="3035">
                  <c:v>3,035.00</c:v>
                </c:pt>
                <c:pt idx="3036">
                  <c:v>3,036.01</c:v>
                </c:pt>
                <c:pt idx="3037">
                  <c:v>3,037.01</c:v>
                </c:pt>
                <c:pt idx="3038">
                  <c:v>3,038.01</c:v>
                </c:pt>
                <c:pt idx="3039">
                  <c:v>3,039.00</c:v>
                </c:pt>
                <c:pt idx="3040">
                  <c:v>3,040.01</c:v>
                </c:pt>
                <c:pt idx="3041">
                  <c:v>3,041.01</c:v>
                </c:pt>
                <c:pt idx="3042">
                  <c:v>3,042.00</c:v>
                </c:pt>
                <c:pt idx="3043">
                  <c:v>3,043.00</c:v>
                </c:pt>
                <c:pt idx="3044">
                  <c:v>3,044.01</c:v>
                </c:pt>
                <c:pt idx="3045">
                  <c:v>3,045.01</c:v>
                </c:pt>
                <c:pt idx="3046">
                  <c:v>3,046.00</c:v>
                </c:pt>
                <c:pt idx="3047">
                  <c:v>3,047.01</c:v>
                </c:pt>
                <c:pt idx="3048">
                  <c:v>3,048.01</c:v>
                </c:pt>
                <c:pt idx="3049">
                  <c:v>3,049.01</c:v>
                </c:pt>
                <c:pt idx="3050">
                  <c:v>3,050.00</c:v>
                </c:pt>
                <c:pt idx="3051">
                  <c:v>3,051.01</c:v>
                </c:pt>
                <c:pt idx="3052">
                  <c:v>3,052.01</c:v>
                </c:pt>
                <c:pt idx="3053">
                  <c:v>3,053.00</c:v>
                </c:pt>
                <c:pt idx="3054">
                  <c:v>3,054.00</c:v>
                </c:pt>
                <c:pt idx="3055">
                  <c:v>3,055.01</c:v>
                </c:pt>
                <c:pt idx="3056">
                  <c:v>3,056.01</c:v>
                </c:pt>
                <c:pt idx="3057">
                  <c:v>3,057.00</c:v>
                </c:pt>
                <c:pt idx="3058">
                  <c:v>3,058.01</c:v>
                </c:pt>
                <c:pt idx="3059">
                  <c:v>3,059.01</c:v>
                </c:pt>
                <c:pt idx="3060">
                  <c:v>3,060.01</c:v>
                </c:pt>
                <c:pt idx="3061">
                  <c:v>3,061.00</c:v>
                </c:pt>
                <c:pt idx="3062">
                  <c:v>3,062.01</c:v>
                </c:pt>
                <c:pt idx="3063">
                  <c:v>3,063.01</c:v>
                </c:pt>
                <c:pt idx="3064">
                  <c:v>3,064.00</c:v>
                </c:pt>
                <c:pt idx="3065">
                  <c:v>3,065.00</c:v>
                </c:pt>
                <c:pt idx="3066">
                  <c:v>3,066.01</c:v>
                </c:pt>
                <c:pt idx="3067">
                  <c:v>3,067.01</c:v>
                </c:pt>
                <c:pt idx="3068">
                  <c:v>3,068.00</c:v>
                </c:pt>
                <c:pt idx="3069">
                  <c:v>3,069.01</c:v>
                </c:pt>
                <c:pt idx="3070">
                  <c:v>3,070.01</c:v>
                </c:pt>
                <c:pt idx="3071">
                  <c:v>3,071.00</c:v>
                </c:pt>
                <c:pt idx="3072">
                  <c:v>3,072.00</c:v>
                </c:pt>
                <c:pt idx="3073">
                  <c:v>3,073.01</c:v>
                </c:pt>
                <c:pt idx="3074">
                  <c:v>3,074.01</c:v>
                </c:pt>
                <c:pt idx="3075">
                  <c:v>3,075.00</c:v>
                </c:pt>
                <c:pt idx="3076">
                  <c:v>3,076.01</c:v>
                </c:pt>
                <c:pt idx="3077">
                  <c:v>3,077.01</c:v>
                </c:pt>
                <c:pt idx="3078">
                  <c:v>3,078.01</c:v>
                </c:pt>
                <c:pt idx="3079">
                  <c:v>3,079.00</c:v>
                </c:pt>
                <c:pt idx="3080">
                  <c:v>3,080.01</c:v>
                </c:pt>
                <c:pt idx="3081">
                  <c:v>3,081.01</c:v>
                </c:pt>
                <c:pt idx="3082">
                  <c:v>3,082.00</c:v>
                </c:pt>
                <c:pt idx="3083">
                  <c:v>3,083.00</c:v>
                </c:pt>
                <c:pt idx="3084">
                  <c:v>3,084.01</c:v>
                </c:pt>
                <c:pt idx="3085">
                  <c:v>3,085.01</c:v>
                </c:pt>
                <c:pt idx="3086">
                  <c:v>3,086.00</c:v>
                </c:pt>
                <c:pt idx="3087">
                  <c:v>3,087.00</c:v>
                </c:pt>
                <c:pt idx="3088">
                  <c:v>3,088.01</c:v>
                </c:pt>
                <c:pt idx="3089">
                  <c:v>3,089.01</c:v>
                </c:pt>
                <c:pt idx="3090">
                  <c:v>3,090.00</c:v>
                </c:pt>
                <c:pt idx="3091">
                  <c:v>3,091.01</c:v>
                </c:pt>
                <c:pt idx="3092">
                  <c:v>3,092.01</c:v>
                </c:pt>
                <c:pt idx="3093">
                  <c:v>3,093.00</c:v>
                </c:pt>
                <c:pt idx="3094">
                  <c:v>3,094.00</c:v>
                </c:pt>
                <c:pt idx="3095">
                  <c:v>3,095.01</c:v>
                </c:pt>
                <c:pt idx="3096">
                  <c:v>3,096.01</c:v>
                </c:pt>
                <c:pt idx="3097">
                  <c:v>3,097.00</c:v>
                </c:pt>
                <c:pt idx="3098">
                  <c:v>3,098.01</c:v>
                </c:pt>
                <c:pt idx="3099">
                  <c:v>3,099.01</c:v>
                </c:pt>
                <c:pt idx="3100">
                  <c:v>3,100.01</c:v>
                </c:pt>
                <c:pt idx="3101">
                  <c:v>3,101.00</c:v>
                </c:pt>
                <c:pt idx="3102">
                  <c:v>3,102.01</c:v>
                </c:pt>
                <c:pt idx="3103">
                  <c:v>3,103.01</c:v>
                </c:pt>
                <c:pt idx="3104">
                  <c:v>3,104.00</c:v>
                </c:pt>
                <c:pt idx="3105">
                  <c:v>3,105.00</c:v>
                </c:pt>
                <c:pt idx="3106">
                  <c:v>3,106.01</c:v>
                </c:pt>
                <c:pt idx="3107">
                  <c:v>3,107.01</c:v>
                </c:pt>
                <c:pt idx="3108">
                  <c:v>3,108.00</c:v>
                </c:pt>
                <c:pt idx="3109">
                  <c:v>3,109.01</c:v>
                </c:pt>
                <c:pt idx="3110">
                  <c:v>3,110.01</c:v>
                </c:pt>
                <c:pt idx="3111">
                  <c:v>3,111.01</c:v>
                </c:pt>
                <c:pt idx="3112">
                  <c:v>3,112.00</c:v>
                </c:pt>
                <c:pt idx="3113">
                  <c:v>3,113.01</c:v>
                </c:pt>
                <c:pt idx="3114">
                  <c:v>3,114.01</c:v>
                </c:pt>
                <c:pt idx="3115">
                  <c:v>3,115.01</c:v>
                </c:pt>
                <c:pt idx="3116">
                  <c:v>3,116.00</c:v>
                </c:pt>
                <c:pt idx="3117">
                  <c:v>3,117.01</c:v>
                </c:pt>
                <c:pt idx="3118">
                  <c:v>3,118.01</c:v>
                </c:pt>
                <c:pt idx="3119">
                  <c:v>3,119.00</c:v>
                </c:pt>
                <c:pt idx="3120">
                  <c:v>3,120.01</c:v>
                </c:pt>
                <c:pt idx="3121">
                  <c:v>3,121.01</c:v>
                </c:pt>
                <c:pt idx="3122">
                  <c:v>3,122.01</c:v>
                </c:pt>
                <c:pt idx="3123">
                  <c:v>3,123.00</c:v>
                </c:pt>
                <c:pt idx="3124">
                  <c:v>3,124.01</c:v>
                </c:pt>
                <c:pt idx="3125">
                  <c:v>3,125.01</c:v>
                </c:pt>
                <c:pt idx="3126">
                  <c:v>3,126.00</c:v>
                </c:pt>
                <c:pt idx="3127">
                  <c:v>3,127.00</c:v>
                </c:pt>
                <c:pt idx="3128">
                  <c:v>3,128.01</c:v>
                </c:pt>
                <c:pt idx="3129">
                  <c:v>3,129.01</c:v>
                </c:pt>
                <c:pt idx="3130">
                  <c:v>3,130.00</c:v>
                </c:pt>
                <c:pt idx="3131">
                  <c:v>3,131.01</c:v>
                </c:pt>
                <c:pt idx="3132">
                  <c:v>3,132.01</c:v>
                </c:pt>
                <c:pt idx="3133">
                  <c:v>3,133.01</c:v>
                </c:pt>
                <c:pt idx="3134">
                  <c:v>3,134.00</c:v>
                </c:pt>
                <c:pt idx="3135">
                  <c:v>3,135.01</c:v>
                </c:pt>
                <c:pt idx="3136">
                  <c:v>3,136.01</c:v>
                </c:pt>
                <c:pt idx="3137">
                  <c:v>3,137.00</c:v>
                </c:pt>
                <c:pt idx="3138">
                  <c:v>3,138.00</c:v>
                </c:pt>
                <c:pt idx="3139">
                  <c:v>3,139.01</c:v>
                </c:pt>
                <c:pt idx="3140">
                  <c:v>3,140.01</c:v>
                </c:pt>
                <c:pt idx="3141">
                  <c:v>3,141.00</c:v>
                </c:pt>
                <c:pt idx="3142">
                  <c:v>3,142.01</c:v>
                </c:pt>
                <c:pt idx="3143">
                  <c:v>3,143.01</c:v>
                </c:pt>
                <c:pt idx="3144">
                  <c:v>3,144.01</c:v>
                </c:pt>
                <c:pt idx="3145">
                  <c:v>3,145.00</c:v>
                </c:pt>
                <c:pt idx="3146">
                  <c:v>3,146.01</c:v>
                </c:pt>
                <c:pt idx="3147">
                  <c:v>3,147.01</c:v>
                </c:pt>
                <c:pt idx="3148">
                  <c:v>3,148.00</c:v>
                </c:pt>
                <c:pt idx="3149">
                  <c:v>3,149.00</c:v>
                </c:pt>
                <c:pt idx="3150">
                  <c:v>3,150.01</c:v>
                </c:pt>
                <c:pt idx="3151">
                  <c:v>3,151.01</c:v>
                </c:pt>
                <c:pt idx="3152">
                  <c:v>3,152.00</c:v>
                </c:pt>
                <c:pt idx="3153">
                  <c:v>3,153.01</c:v>
                </c:pt>
                <c:pt idx="3154">
                  <c:v>3,154.01</c:v>
                </c:pt>
                <c:pt idx="3155">
                  <c:v>3,155.00</c:v>
                </c:pt>
                <c:pt idx="3156">
                  <c:v>3,156.00</c:v>
                </c:pt>
                <c:pt idx="3157">
                  <c:v>3,157.01</c:v>
                </c:pt>
                <c:pt idx="3158">
                  <c:v>3,158.01</c:v>
                </c:pt>
                <c:pt idx="3159">
                  <c:v>3,159.00</c:v>
                </c:pt>
                <c:pt idx="3160">
                  <c:v>3,160.01</c:v>
                </c:pt>
                <c:pt idx="3161">
                  <c:v>3,161.01</c:v>
                </c:pt>
                <c:pt idx="3162">
                  <c:v>3,162.01</c:v>
                </c:pt>
                <c:pt idx="3163">
                  <c:v>3,163.00</c:v>
                </c:pt>
                <c:pt idx="3164">
                  <c:v>3,164.01</c:v>
                </c:pt>
                <c:pt idx="3165">
                  <c:v>3,165.01</c:v>
                </c:pt>
                <c:pt idx="3166">
                  <c:v>3,166.00</c:v>
                </c:pt>
                <c:pt idx="3167">
                  <c:v>3,167.00</c:v>
                </c:pt>
                <c:pt idx="3168">
                  <c:v>3,168.01</c:v>
                </c:pt>
                <c:pt idx="3169">
                  <c:v>3,169.01</c:v>
                </c:pt>
                <c:pt idx="3170">
                  <c:v>3,170.00</c:v>
                </c:pt>
                <c:pt idx="3171">
                  <c:v>3,171.01</c:v>
                </c:pt>
                <c:pt idx="3172">
                  <c:v>3,172.01</c:v>
                </c:pt>
                <c:pt idx="3173">
                  <c:v>3,173.01</c:v>
                </c:pt>
                <c:pt idx="3174">
                  <c:v>3,174.00</c:v>
                </c:pt>
                <c:pt idx="3175">
                  <c:v>3,175.01</c:v>
                </c:pt>
                <c:pt idx="3176">
                  <c:v>3,176.01</c:v>
                </c:pt>
                <c:pt idx="3177">
                  <c:v>3,177.00</c:v>
                </c:pt>
                <c:pt idx="3178">
                  <c:v>3,178.00</c:v>
                </c:pt>
                <c:pt idx="3179">
                  <c:v>3,179.01</c:v>
                </c:pt>
                <c:pt idx="3180">
                  <c:v>3,180.01</c:v>
                </c:pt>
                <c:pt idx="3181">
                  <c:v>3,181.00</c:v>
                </c:pt>
                <c:pt idx="3182">
                  <c:v>3,182.01</c:v>
                </c:pt>
                <c:pt idx="3183">
                  <c:v>3,183.01</c:v>
                </c:pt>
                <c:pt idx="3184">
                  <c:v>3,184.01</c:v>
                </c:pt>
                <c:pt idx="3185">
                  <c:v>3,185.00</c:v>
                </c:pt>
                <c:pt idx="3186">
                  <c:v>3,186.01</c:v>
                </c:pt>
                <c:pt idx="3187">
                  <c:v>3,187.01</c:v>
                </c:pt>
                <c:pt idx="3188">
                  <c:v>3,188.00</c:v>
                </c:pt>
                <c:pt idx="3189">
                  <c:v>3,189.00</c:v>
                </c:pt>
                <c:pt idx="3190">
                  <c:v>3,190.01</c:v>
                </c:pt>
                <c:pt idx="3191">
                  <c:v>3,191.01</c:v>
                </c:pt>
                <c:pt idx="3192">
                  <c:v>3,192.00</c:v>
                </c:pt>
                <c:pt idx="3193">
                  <c:v>3,193.01</c:v>
                </c:pt>
                <c:pt idx="3194">
                  <c:v>3,194.01</c:v>
                </c:pt>
                <c:pt idx="3195">
                  <c:v>3,195.00</c:v>
                </c:pt>
                <c:pt idx="3196">
                  <c:v>3,196.00</c:v>
                </c:pt>
                <c:pt idx="3197">
                  <c:v>3,197.01</c:v>
                </c:pt>
                <c:pt idx="3198">
                  <c:v>3,198.01</c:v>
                </c:pt>
                <c:pt idx="3199">
                  <c:v>3,199.00</c:v>
                </c:pt>
                <c:pt idx="3200">
                  <c:v>3,200.01</c:v>
                </c:pt>
                <c:pt idx="3201">
                  <c:v>3,201.01</c:v>
                </c:pt>
                <c:pt idx="3202">
                  <c:v>3,202.01</c:v>
                </c:pt>
                <c:pt idx="3203">
                  <c:v>3,203.00</c:v>
                </c:pt>
                <c:pt idx="3204">
                  <c:v>3,204.01</c:v>
                </c:pt>
                <c:pt idx="3205">
                  <c:v>3,205.01</c:v>
                </c:pt>
                <c:pt idx="3206">
                  <c:v>3,206.00</c:v>
                </c:pt>
                <c:pt idx="3207">
                  <c:v>3,207.00</c:v>
                </c:pt>
                <c:pt idx="3208">
                  <c:v>3,208.01</c:v>
                </c:pt>
                <c:pt idx="3209">
                  <c:v>3,209.01</c:v>
                </c:pt>
                <c:pt idx="3210">
                  <c:v>3,210.00</c:v>
                </c:pt>
                <c:pt idx="3211">
                  <c:v>3,211.01</c:v>
                </c:pt>
                <c:pt idx="3212">
                  <c:v>3,212.01</c:v>
                </c:pt>
                <c:pt idx="3213">
                  <c:v>3,213.01</c:v>
                </c:pt>
                <c:pt idx="3214">
                  <c:v>3,214.00</c:v>
                </c:pt>
                <c:pt idx="3215">
                  <c:v>3,215.01</c:v>
                </c:pt>
                <c:pt idx="3216">
                  <c:v>3,216.01</c:v>
                </c:pt>
                <c:pt idx="3217">
                  <c:v>3,217.00</c:v>
                </c:pt>
                <c:pt idx="3218">
                  <c:v>3,218.00</c:v>
                </c:pt>
                <c:pt idx="3219">
                  <c:v>3,219.01</c:v>
                </c:pt>
                <c:pt idx="3220">
                  <c:v>3,220.01</c:v>
                </c:pt>
                <c:pt idx="3221">
                  <c:v>3,221.00</c:v>
                </c:pt>
                <c:pt idx="3222">
                  <c:v>3,222.01</c:v>
                </c:pt>
                <c:pt idx="3223">
                  <c:v>3,223.01</c:v>
                </c:pt>
                <c:pt idx="3224">
                  <c:v>3,224.01</c:v>
                </c:pt>
                <c:pt idx="3225">
                  <c:v>3,225.00</c:v>
                </c:pt>
                <c:pt idx="3226">
                  <c:v>3,226.01</c:v>
                </c:pt>
                <c:pt idx="3227">
                  <c:v>3,227.01</c:v>
                </c:pt>
                <c:pt idx="3228">
                  <c:v>3,228.00</c:v>
                </c:pt>
                <c:pt idx="3229">
                  <c:v>3,229.00</c:v>
                </c:pt>
                <c:pt idx="3230">
                  <c:v>3,230.01</c:v>
                </c:pt>
                <c:pt idx="3231">
                  <c:v>3,231.01</c:v>
                </c:pt>
                <c:pt idx="3232">
                  <c:v>3,232.00</c:v>
                </c:pt>
                <c:pt idx="3233">
                  <c:v>3,233.01</c:v>
                </c:pt>
                <c:pt idx="3234">
                  <c:v>3,234.01</c:v>
                </c:pt>
                <c:pt idx="3235">
                  <c:v>3,235.00</c:v>
                </c:pt>
                <c:pt idx="3236">
                  <c:v>3,236.00</c:v>
                </c:pt>
                <c:pt idx="3237">
                  <c:v>3,237.01</c:v>
                </c:pt>
                <c:pt idx="3238">
                  <c:v>3,238.01</c:v>
                </c:pt>
                <c:pt idx="3239">
                  <c:v>3,239.00</c:v>
                </c:pt>
                <c:pt idx="3240">
                  <c:v>3,240.01</c:v>
                </c:pt>
                <c:pt idx="3241">
                  <c:v>3,241.01</c:v>
                </c:pt>
                <c:pt idx="3242">
                  <c:v>3,242.01</c:v>
                </c:pt>
                <c:pt idx="3243">
                  <c:v>3,243.00</c:v>
                </c:pt>
                <c:pt idx="3244">
                  <c:v>3,244.01</c:v>
                </c:pt>
                <c:pt idx="3245">
                  <c:v>3,245.01</c:v>
                </c:pt>
                <c:pt idx="3246">
                  <c:v>3,246.00</c:v>
                </c:pt>
                <c:pt idx="3247">
                  <c:v>3,247.00</c:v>
                </c:pt>
                <c:pt idx="3248">
                  <c:v>3,248.01</c:v>
                </c:pt>
                <c:pt idx="3249">
                  <c:v>3,249.01</c:v>
                </c:pt>
                <c:pt idx="3250">
                  <c:v>3,250.00</c:v>
                </c:pt>
                <c:pt idx="3251">
                  <c:v>3,251.01</c:v>
                </c:pt>
                <c:pt idx="3252">
                  <c:v>3,252.01</c:v>
                </c:pt>
                <c:pt idx="3253">
                  <c:v>3,253.01</c:v>
                </c:pt>
                <c:pt idx="3254">
                  <c:v>3,254.00</c:v>
                </c:pt>
                <c:pt idx="3255">
                  <c:v>3,255.01</c:v>
                </c:pt>
                <c:pt idx="3256">
                  <c:v>3,256.01</c:v>
                </c:pt>
                <c:pt idx="3257">
                  <c:v>3,257.00</c:v>
                </c:pt>
                <c:pt idx="3258">
                  <c:v>3,258.00</c:v>
                </c:pt>
                <c:pt idx="3259">
                  <c:v>3,259.01</c:v>
                </c:pt>
                <c:pt idx="3260">
                  <c:v>3,260.01</c:v>
                </c:pt>
                <c:pt idx="3261">
                  <c:v>3,261.00</c:v>
                </c:pt>
                <c:pt idx="3262">
                  <c:v>3,262.01</c:v>
                </c:pt>
                <c:pt idx="3263">
                  <c:v>3,263.01</c:v>
                </c:pt>
                <c:pt idx="3264">
                  <c:v>3,264.01</c:v>
                </c:pt>
                <c:pt idx="3265">
                  <c:v>3,265.00</c:v>
                </c:pt>
                <c:pt idx="3266">
                  <c:v>3,266.01</c:v>
                </c:pt>
                <c:pt idx="3267">
                  <c:v>3,267.01</c:v>
                </c:pt>
                <c:pt idx="3268">
                  <c:v>3,268.00</c:v>
                </c:pt>
                <c:pt idx="3269">
                  <c:v>3,269.01</c:v>
                </c:pt>
                <c:pt idx="3270">
                  <c:v>3,270.01</c:v>
                </c:pt>
                <c:pt idx="3271">
                  <c:v>3,271.01</c:v>
                </c:pt>
                <c:pt idx="3272">
                  <c:v>3,272.00</c:v>
                </c:pt>
                <c:pt idx="3273">
                  <c:v>3,273.01</c:v>
                </c:pt>
                <c:pt idx="3274">
                  <c:v>3,274.01</c:v>
                </c:pt>
                <c:pt idx="3275">
                  <c:v>3,275.00</c:v>
                </c:pt>
                <c:pt idx="3276">
                  <c:v>3,276.00</c:v>
                </c:pt>
                <c:pt idx="3277">
                  <c:v>3,277.01</c:v>
                </c:pt>
                <c:pt idx="3278">
                  <c:v>3,278.01</c:v>
                </c:pt>
                <c:pt idx="3279">
                  <c:v>3,279.00</c:v>
                </c:pt>
                <c:pt idx="3280">
                  <c:v>3,280.01</c:v>
                </c:pt>
                <c:pt idx="3281">
                  <c:v>3,281.01</c:v>
                </c:pt>
                <c:pt idx="3282">
                  <c:v>3,282.01</c:v>
                </c:pt>
                <c:pt idx="3283">
                  <c:v>3,283.00</c:v>
                </c:pt>
                <c:pt idx="3284">
                  <c:v>3,284.01</c:v>
                </c:pt>
                <c:pt idx="3285">
                  <c:v>3,285.01</c:v>
                </c:pt>
                <c:pt idx="3286">
                  <c:v>3,286.00</c:v>
                </c:pt>
                <c:pt idx="3287">
                  <c:v>3,287.00</c:v>
                </c:pt>
                <c:pt idx="3288">
                  <c:v>3,288.01</c:v>
                </c:pt>
                <c:pt idx="3289">
                  <c:v>3,289.01</c:v>
                </c:pt>
                <c:pt idx="3290">
                  <c:v>3,290.00</c:v>
                </c:pt>
                <c:pt idx="3291">
                  <c:v>3,291.01</c:v>
                </c:pt>
                <c:pt idx="3292">
                  <c:v>3,292.01</c:v>
                </c:pt>
                <c:pt idx="3293">
                  <c:v>3,293.01</c:v>
                </c:pt>
                <c:pt idx="3294">
                  <c:v>3,294.00</c:v>
                </c:pt>
                <c:pt idx="3295">
                  <c:v>3,295.01</c:v>
                </c:pt>
                <c:pt idx="3296">
                  <c:v>3,296.01</c:v>
                </c:pt>
                <c:pt idx="3297">
                  <c:v>3,297.00</c:v>
                </c:pt>
                <c:pt idx="3298">
                  <c:v>3,298.00</c:v>
                </c:pt>
                <c:pt idx="3299">
                  <c:v>3,299.01</c:v>
                </c:pt>
                <c:pt idx="3300">
                  <c:v>3,300.01</c:v>
                </c:pt>
                <c:pt idx="3301">
                  <c:v>3,301.00</c:v>
                </c:pt>
                <c:pt idx="3302">
                  <c:v>3,302.01</c:v>
                </c:pt>
                <c:pt idx="3303">
                  <c:v>3,303.01</c:v>
                </c:pt>
                <c:pt idx="3304">
                  <c:v>3,304.01</c:v>
                </c:pt>
                <c:pt idx="3305">
                  <c:v>3,305.00</c:v>
                </c:pt>
                <c:pt idx="3306">
                  <c:v>3,306.01</c:v>
                </c:pt>
                <c:pt idx="3307">
                  <c:v>3,307.01</c:v>
                </c:pt>
                <c:pt idx="3308">
                  <c:v>3,308.00</c:v>
                </c:pt>
                <c:pt idx="3309">
                  <c:v>3,309.00</c:v>
                </c:pt>
                <c:pt idx="3310">
                  <c:v>3,310.01</c:v>
                </c:pt>
                <c:pt idx="3311">
                  <c:v>3,311.01</c:v>
                </c:pt>
                <c:pt idx="3312">
                  <c:v>3,312.00</c:v>
                </c:pt>
                <c:pt idx="3313">
                  <c:v>3,313.01</c:v>
                </c:pt>
                <c:pt idx="3314">
                  <c:v>3,314.01</c:v>
                </c:pt>
                <c:pt idx="3315">
                  <c:v>3,315.01</c:v>
                </c:pt>
                <c:pt idx="3316">
                  <c:v>3,316.00</c:v>
                </c:pt>
                <c:pt idx="3317">
                  <c:v>3,317.01</c:v>
                </c:pt>
                <c:pt idx="3318">
                  <c:v>3,318.01</c:v>
                </c:pt>
                <c:pt idx="3319">
                  <c:v>3,319.00</c:v>
                </c:pt>
                <c:pt idx="3320">
                  <c:v>3,320.00</c:v>
                </c:pt>
                <c:pt idx="3321">
                  <c:v>3,321.01</c:v>
                </c:pt>
                <c:pt idx="3322">
                  <c:v>3,322.01</c:v>
                </c:pt>
                <c:pt idx="3323">
                  <c:v>3,323.00</c:v>
                </c:pt>
                <c:pt idx="3324">
                  <c:v>3,324.01</c:v>
                </c:pt>
                <c:pt idx="3325">
                  <c:v>3,325.01</c:v>
                </c:pt>
                <c:pt idx="3326">
                  <c:v>3,326.00</c:v>
                </c:pt>
                <c:pt idx="3327">
                  <c:v>3,327.00</c:v>
                </c:pt>
                <c:pt idx="3328">
                  <c:v>3,328.01</c:v>
                </c:pt>
                <c:pt idx="3329">
                  <c:v>3,329.01</c:v>
                </c:pt>
                <c:pt idx="3330">
                  <c:v>3,330.00</c:v>
                </c:pt>
                <c:pt idx="3331">
                  <c:v>3,331.01</c:v>
                </c:pt>
                <c:pt idx="3332">
                  <c:v>3,332.01</c:v>
                </c:pt>
                <c:pt idx="3333">
                  <c:v>3,333.01</c:v>
                </c:pt>
                <c:pt idx="3334">
                  <c:v>3,334.00</c:v>
                </c:pt>
                <c:pt idx="3335">
                  <c:v>3,335.01</c:v>
                </c:pt>
                <c:pt idx="3336">
                  <c:v>3,336.01</c:v>
                </c:pt>
                <c:pt idx="3337">
                  <c:v>3,337.00</c:v>
                </c:pt>
                <c:pt idx="3338">
                  <c:v>3,338.00</c:v>
                </c:pt>
                <c:pt idx="3339">
                  <c:v>3,339.01</c:v>
                </c:pt>
                <c:pt idx="3340">
                  <c:v>3,340.01</c:v>
                </c:pt>
                <c:pt idx="3341">
                  <c:v>3,341.00</c:v>
                </c:pt>
                <c:pt idx="3342">
                  <c:v>3,342.01</c:v>
                </c:pt>
                <c:pt idx="3343">
                  <c:v>3,343.01</c:v>
                </c:pt>
                <c:pt idx="3344">
                  <c:v>3,344.01</c:v>
                </c:pt>
                <c:pt idx="3345">
                  <c:v>3,345.00</c:v>
                </c:pt>
                <c:pt idx="3346">
                  <c:v>3,346.01</c:v>
                </c:pt>
                <c:pt idx="3347">
                  <c:v>3,347.01</c:v>
                </c:pt>
                <c:pt idx="3348">
                  <c:v>3,348.00</c:v>
                </c:pt>
                <c:pt idx="3349">
                  <c:v>3,349.00</c:v>
                </c:pt>
                <c:pt idx="3350">
                  <c:v>3,350.01</c:v>
                </c:pt>
                <c:pt idx="3351">
                  <c:v>3,351.01</c:v>
                </c:pt>
                <c:pt idx="3352">
                  <c:v>3,352.00</c:v>
                </c:pt>
                <c:pt idx="3353">
                  <c:v>3,353.01</c:v>
                </c:pt>
                <c:pt idx="3354">
                  <c:v>3,354.01</c:v>
                </c:pt>
                <c:pt idx="3355">
                  <c:v>3,355.01</c:v>
                </c:pt>
                <c:pt idx="3356">
                  <c:v>3,356.00</c:v>
                </c:pt>
                <c:pt idx="3357">
                  <c:v>3,357.01</c:v>
                </c:pt>
                <c:pt idx="3358">
                  <c:v>3,358.01</c:v>
                </c:pt>
                <c:pt idx="3359">
                  <c:v>3,359.00</c:v>
                </c:pt>
                <c:pt idx="3360">
                  <c:v>3,360.00</c:v>
                </c:pt>
                <c:pt idx="3361">
                  <c:v>3,361.01</c:v>
                </c:pt>
                <c:pt idx="3362">
                  <c:v>3,362.01</c:v>
                </c:pt>
                <c:pt idx="3363">
                  <c:v>3,363.00</c:v>
                </c:pt>
                <c:pt idx="3364">
                  <c:v>3,364.01</c:v>
                </c:pt>
                <c:pt idx="3365">
                  <c:v>3,365.01</c:v>
                </c:pt>
                <c:pt idx="3366">
                  <c:v>3,366.00</c:v>
                </c:pt>
                <c:pt idx="3367">
                  <c:v>3,367.00</c:v>
                </c:pt>
                <c:pt idx="3368">
                  <c:v>3,368.01</c:v>
                </c:pt>
                <c:pt idx="3369">
                  <c:v>3,369.01</c:v>
                </c:pt>
                <c:pt idx="3370">
                  <c:v>3,370.00</c:v>
                </c:pt>
                <c:pt idx="3371">
                  <c:v>3,371.01</c:v>
                </c:pt>
                <c:pt idx="3372">
                  <c:v>3,372.01</c:v>
                </c:pt>
                <c:pt idx="3373">
                  <c:v>3,373.01</c:v>
                </c:pt>
                <c:pt idx="3374">
                  <c:v>3,374.00</c:v>
                </c:pt>
                <c:pt idx="3375">
                  <c:v>3,375.01</c:v>
                </c:pt>
                <c:pt idx="3376">
                  <c:v>3,376.01</c:v>
                </c:pt>
                <c:pt idx="3377">
                  <c:v>3,377.00</c:v>
                </c:pt>
                <c:pt idx="3378">
                  <c:v>3,378.00</c:v>
                </c:pt>
                <c:pt idx="3379">
                  <c:v>3,379.01</c:v>
                </c:pt>
                <c:pt idx="3380">
                  <c:v>3,380.01</c:v>
                </c:pt>
                <c:pt idx="3381">
                  <c:v>3,381.00</c:v>
                </c:pt>
                <c:pt idx="3382">
                  <c:v>3,382.01</c:v>
                </c:pt>
                <c:pt idx="3383">
                  <c:v>3,383.01</c:v>
                </c:pt>
                <c:pt idx="3384">
                  <c:v>3,384.01</c:v>
                </c:pt>
                <c:pt idx="3385">
                  <c:v>3,385.00</c:v>
                </c:pt>
                <c:pt idx="3386">
                  <c:v>3,386.01</c:v>
                </c:pt>
                <c:pt idx="3387">
                  <c:v>3,387.01</c:v>
                </c:pt>
                <c:pt idx="3388">
                  <c:v>3,388.00</c:v>
                </c:pt>
                <c:pt idx="3389">
                  <c:v>3,389.00</c:v>
                </c:pt>
                <c:pt idx="3390">
                  <c:v>3,390.01</c:v>
                </c:pt>
                <c:pt idx="3391">
                  <c:v>3,391.01</c:v>
                </c:pt>
                <c:pt idx="3392">
                  <c:v>3,392.00</c:v>
                </c:pt>
                <c:pt idx="3393">
                  <c:v>3,393.01</c:v>
                </c:pt>
                <c:pt idx="3394">
                  <c:v>3,394.01</c:v>
                </c:pt>
                <c:pt idx="3395">
                  <c:v>3,395.01</c:v>
                </c:pt>
                <c:pt idx="3396">
                  <c:v>3,396.00</c:v>
                </c:pt>
                <c:pt idx="3397">
                  <c:v>3,397.01</c:v>
                </c:pt>
                <c:pt idx="3398">
                  <c:v>3,398.01</c:v>
                </c:pt>
                <c:pt idx="3399">
                  <c:v>3,399.00</c:v>
                </c:pt>
                <c:pt idx="3400">
                  <c:v>3,400.00</c:v>
                </c:pt>
                <c:pt idx="3401">
                  <c:v>3,401.01</c:v>
                </c:pt>
                <c:pt idx="3402">
                  <c:v>3,402.01</c:v>
                </c:pt>
                <c:pt idx="3403">
                  <c:v>3,403.00</c:v>
                </c:pt>
                <c:pt idx="3404">
                  <c:v>3,404.01</c:v>
                </c:pt>
                <c:pt idx="3405">
                  <c:v>3,405.01</c:v>
                </c:pt>
                <c:pt idx="3406">
                  <c:v>3,406.00</c:v>
                </c:pt>
                <c:pt idx="3407">
                  <c:v>3,407.00</c:v>
                </c:pt>
                <c:pt idx="3408">
                  <c:v>3,408.01</c:v>
                </c:pt>
                <c:pt idx="3409">
                  <c:v>3,409.01</c:v>
                </c:pt>
                <c:pt idx="3410">
                  <c:v>3,410.00</c:v>
                </c:pt>
                <c:pt idx="3411">
                  <c:v>3,411.00</c:v>
                </c:pt>
                <c:pt idx="3412">
                  <c:v>3,412.01</c:v>
                </c:pt>
                <c:pt idx="3413">
                  <c:v>3,413.01</c:v>
                </c:pt>
                <c:pt idx="3414">
                  <c:v>3,414.00</c:v>
                </c:pt>
                <c:pt idx="3415">
                  <c:v>3,415.01</c:v>
                </c:pt>
                <c:pt idx="3416">
                  <c:v>3,416.01</c:v>
                </c:pt>
                <c:pt idx="3417">
                  <c:v>3,417.00</c:v>
                </c:pt>
                <c:pt idx="3418">
                  <c:v>3,418.00</c:v>
                </c:pt>
                <c:pt idx="3419">
                  <c:v>3,419.01</c:v>
                </c:pt>
                <c:pt idx="3420">
                  <c:v>3,420.01</c:v>
                </c:pt>
                <c:pt idx="3421">
                  <c:v>3,421.00</c:v>
                </c:pt>
                <c:pt idx="3422">
                  <c:v>3,422.01</c:v>
                </c:pt>
                <c:pt idx="3423">
                  <c:v>3,423.01</c:v>
                </c:pt>
                <c:pt idx="3424">
                  <c:v>3,424.01</c:v>
                </c:pt>
                <c:pt idx="3425">
                  <c:v>3,425.00</c:v>
                </c:pt>
                <c:pt idx="3426">
                  <c:v>3,426.01</c:v>
                </c:pt>
                <c:pt idx="3427">
                  <c:v>3,427.01</c:v>
                </c:pt>
                <c:pt idx="3428">
                  <c:v>3,428.00</c:v>
                </c:pt>
                <c:pt idx="3429">
                  <c:v>3,429.00</c:v>
                </c:pt>
                <c:pt idx="3430">
                  <c:v>3,430.01</c:v>
                </c:pt>
                <c:pt idx="3431">
                  <c:v>3,431.01</c:v>
                </c:pt>
                <c:pt idx="3432">
                  <c:v>3,432.00</c:v>
                </c:pt>
                <c:pt idx="3433">
                  <c:v>3,433.01</c:v>
                </c:pt>
                <c:pt idx="3434">
                  <c:v>3,434.01</c:v>
                </c:pt>
                <c:pt idx="3435">
                  <c:v>3,435.01</c:v>
                </c:pt>
                <c:pt idx="3436">
                  <c:v>3,436.00</c:v>
                </c:pt>
                <c:pt idx="3437">
                  <c:v>3,437.01</c:v>
                </c:pt>
                <c:pt idx="3438">
                  <c:v>3,438.01</c:v>
                </c:pt>
                <c:pt idx="3439">
                  <c:v>3,439.00</c:v>
                </c:pt>
                <c:pt idx="3440">
                  <c:v>3,440.00</c:v>
                </c:pt>
                <c:pt idx="3441">
                  <c:v>3,441.01</c:v>
                </c:pt>
                <c:pt idx="3442">
                  <c:v>3,442.01</c:v>
                </c:pt>
                <c:pt idx="3443">
                  <c:v>3,443.00</c:v>
                </c:pt>
                <c:pt idx="3444">
                  <c:v>3,444.01</c:v>
                </c:pt>
                <c:pt idx="3445">
                  <c:v>3,445.01</c:v>
                </c:pt>
                <c:pt idx="3446">
                  <c:v>3,446.01</c:v>
                </c:pt>
                <c:pt idx="3447">
                  <c:v>3,447.00</c:v>
                </c:pt>
                <c:pt idx="3448">
                  <c:v>3,448.01</c:v>
                </c:pt>
                <c:pt idx="3449">
                  <c:v>3,449.01</c:v>
                </c:pt>
                <c:pt idx="3450">
                  <c:v>3,450.00</c:v>
                </c:pt>
                <c:pt idx="3451">
                  <c:v>3,451.00</c:v>
                </c:pt>
                <c:pt idx="3452">
                  <c:v>3,452.01</c:v>
                </c:pt>
                <c:pt idx="3453">
                  <c:v>3,453.01</c:v>
                </c:pt>
                <c:pt idx="3454">
                  <c:v>3,454.00</c:v>
                </c:pt>
                <c:pt idx="3455">
                  <c:v>3,455.01</c:v>
                </c:pt>
                <c:pt idx="3456">
                  <c:v>3,456.01</c:v>
                </c:pt>
                <c:pt idx="3457">
                  <c:v>3,457.00</c:v>
                </c:pt>
                <c:pt idx="3458">
                  <c:v>3,458.00</c:v>
                </c:pt>
                <c:pt idx="3459">
                  <c:v>3,459.01</c:v>
                </c:pt>
                <c:pt idx="3460">
                  <c:v>3,460.01</c:v>
                </c:pt>
                <c:pt idx="3461">
                  <c:v>3,461.00</c:v>
                </c:pt>
                <c:pt idx="3462">
                  <c:v>3,462.01</c:v>
                </c:pt>
                <c:pt idx="3463">
                  <c:v>3,463.01</c:v>
                </c:pt>
                <c:pt idx="3464">
                  <c:v>3,464.01</c:v>
                </c:pt>
                <c:pt idx="3465">
                  <c:v>3,465.00</c:v>
                </c:pt>
                <c:pt idx="3466">
                  <c:v>3,466.01</c:v>
                </c:pt>
                <c:pt idx="3467">
                  <c:v>3,467.01</c:v>
                </c:pt>
                <c:pt idx="3468">
                  <c:v>3,468.00</c:v>
                </c:pt>
                <c:pt idx="3469">
                  <c:v>3,469.00</c:v>
                </c:pt>
                <c:pt idx="3470">
                  <c:v>3,470.01</c:v>
                </c:pt>
                <c:pt idx="3471">
                  <c:v>3,471.01</c:v>
                </c:pt>
                <c:pt idx="3472">
                  <c:v>3,472.00</c:v>
                </c:pt>
                <c:pt idx="3473">
                  <c:v>3,473.01</c:v>
                </c:pt>
                <c:pt idx="3474">
                  <c:v>3,474.01</c:v>
                </c:pt>
                <c:pt idx="3475">
                  <c:v>3,475.01</c:v>
                </c:pt>
                <c:pt idx="3476">
                  <c:v>3,476.00</c:v>
                </c:pt>
                <c:pt idx="3477">
                  <c:v>3,477.01</c:v>
                </c:pt>
                <c:pt idx="3478">
                  <c:v>3,478.01</c:v>
                </c:pt>
                <c:pt idx="3479">
                  <c:v>3,479.00</c:v>
                </c:pt>
                <c:pt idx="3480">
                  <c:v>3,480.00</c:v>
                </c:pt>
                <c:pt idx="3481">
                  <c:v>3,481.01</c:v>
                </c:pt>
              </c:strCache>
            </c:strRef>
          </c:xVal>
          <c:yVal>
            <c:numRef>
              <c:f>'8-17-2022 2-45-38 PM'!$G$2:$G$3483</c:f>
              <c:numCache>
                <c:formatCode>General</c:formatCode>
                <c:ptCount val="3482"/>
                <c:pt idx="0">
                  <c:v>73.206175999999999</c:v>
                </c:pt>
                <c:pt idx="1">
                  <c:v>73.228982000000002</c:v>
                </c:pt>
                <c:pt idx="2">
                  <c:v>73.236937999999995</c:v>
                </c:pt>
                <c:pt idx="3">
                  <c:v>73.218667999999994</c:v>
                </c:pt>
                <c:pt idx="4">
                  <c:v>73.231160000000003</c:v>
                </c:pt>
                <c:pt idx="5">
                  <c:v>73.243759999999995</c:v>
                </c:pt>
                <c:pt idx="6">
                  <c:v>73.234688000000006</c:v>
                </c:pt>
                <c:pt idx="7">
                  <c:v>73.231933999999995</c:v>
                </c:pt>
                <c:pt idx="8">
                  <c:v>73.237027999999995</c:v>
                </c:pt>
                <c:pt idx="9">
                  <c:v>73.242518000000004</c:v>
                </c:pt>
                <c:pt idx="10">
                  <c:v>73.239655999999997</c:v>
                </c:pt>
                <c:pt idx="11">
                  <c:v>73.221007999999998</c:v>
                </c:pt>
                <c:pt idx="12">
                  <c:v>73.228927999999996</c:v>
                </c:pt>
                <c:pt idx="13">
                  <c:v>73.237027999999995</c:v>
                </c:pt>
                <c:pt idx="14">
                  <c:v>73.236757999999995</c:v>
                </c:pt>
                <c:pt idx="15">
                  <c:v>73.218577999999994</c:v>
                </c:pt>
                <c:pt idx="16">
                  <c:v>73.232330000000005</c:v>
                </c:pt>
                <c:pt idx="17">
                  <c:v>73.254974000000004</c:v>
                </c:pt>
                <c:pt idx="18">
                  <c:v>73.245757999999995</c:v>
                </c:pt>
                <c:pt idx="19">
                  <c:v>73.235966000000005</c:v>
                </c:pt>
                <c:pt idx="20">
                  <c:v>73.221997999999999</c:v>
                </c:pt>
                <c:pt idx="21">
                  <c:v>73.239115999999996</c:v>
                </c:pt>
                <c:pt idx="22">
                  <c:v>73.249375999999998</c:v>
                </c:pt>
                <c:pt idx="23">
                  <c:v>73.240988000000002</c:v>
                </c:pt>
                <c:pt idx="24">
                  <c:v>73.231142000000006</c:v>
                </c:pt>
                <c:pt idx="25">
                  <c:v>73.242626000000001</c:v>
                </c:pt>
                <c:pt idx="26">
                  <c:v>73.235354000000001</c:v>
                </c:pt>
                <c:pt idx="27">
                  <c:v>73.240915999999999</c:v>
                </c:pt>
                <c:pt idx="28">
                  <c:v>73.238630000000001</c:v>
                </c:pt>
                <c:pt idx="29">
                  <c:v>73.235281999999998</c:v>
                </c:pt>
                <c:pt idx="30">
                  <c:v>73.229504000000006</c:v>
                </c:pt>
                <c:pt idx="31">
                  <c:v>73.240142000000006</c:v>
                </c:pt>
                <c:pt idx="32">
                  <c:v>73.242121999999995</c:v>
                </c:pt>
                <c:pt idx="33">
                  <c:v>73.236559999999997</c:v>
                </c:pt>
                <c:pt idx="34">
                  <c:v>73.248277999999999</c:v>
                </c:pt>
                <c:pt idx="35">
                  <c:v>73.238107999999997</c:v>
                </c:pt>
                <c:pt idx="36">
                  <c:v>73.250005999999999</c:v>
                </c:pt>
                <c:pt idx="37">
                  <c:v>73.234058000000005</c:v>
                </c:pt>
                <c:pt idx="38">
                  <c:v>73.230277999999998</c:v>
                </c:pt>
                <c:pt idx="39">
                  <c:v>73.237154000000004</c:v>
                </c:pt>
                <c:pt idx="40">
                  <c:v>73.240502000000006</c:v>
                </c:pt>
                <c:pt idx="41">
                  <c:v>73.242230000000006</c:v>
                </c:pt>
                <c:pt idx="42">
                  <c:v>73.234904</c:v>
                </c:pt>
                <c:pt idx="43">
                  <c:v>73.226606000000004</c:v>
                </c:pt>
                <c:pt idx="44">
                  <c:v>73.242626000000001</c:v>
                </c:pt>
                <c:pt idx="45">
                  <c:v>73.244246000000004</c:v>
                </c:pt>
                <c:pt idx="46">
                  <c:v>73.235876000000005</c:v>
                </c:pt>
                <c:pt idx="47">
                  <c:v>73.221853999999993</c:v>
                </c:pt>
                <c:pt idx="48">
                  <c:v>73.232978000000003</c:v>
                </c:pt>
                <c:pt idx="49">
                  <c:v>73.228496000000007</c:v>
                </c:pt>
                <c:pt idx="50">
                  <c:v>73.234508000000005</c:v>
                </c:pt>
                <c:pt idx="51">
                  <c:v>73.232293999999996</c:v>
                </c:pt>
                <c:pt idx="52">
                  <c:v>73.241906</c:v>
                </c:pt>
                <c:pt idx="53">
                  <c:v>73.24691</c:v>
                </c:pt>
                <c:pt idx="54">
                  <c:v>73.243274</c:v>
                </c:pt>
                <c:pt idx="55">
                  <c:v>73.239457999999999</c:v>
                </c:pt>
                <c:pt idx="56">
                  <c:v>73.231988000000001</c:v>
                </c:pt>
                <c:pt idx="57">
                  <c:v>73.244228000000007</c:v>
                </c:pt>
                <c:pt idx="58">
                  <c:v>73.246244000000004</c:v>
                </c:pt>
                <c:pt idx="59">
                  <c:v>73.257943999999995</c:v>
                </c:pt>
                <c:pt idx="60">
                  <c:v>73.242553999999998</c:v>
                </c:pt>
                <c:pt idx="61">
                  <c:v>73.254847999999996</c:v>
                </c:pt>
                <c:pt idx="62">
                  <c:v>73.248673999999994</c:v>
                </c:pt>
                <c:pt idx="63">
                  <c:v>73.239853999999994</c:v>
                </c:pt>
                <c:pt idx="64">
                  <c:v>73.237279999999998</c:v>
                </c:pt>
                <c:pt idx="65">
                  <c:v>73.248602000000005</c:v>
                </c:pt>
                <c:pt idx="66">
                  <c:v>73.250060000000005</c:v>
                </c:pt>
                <c:pt idx="67">
                  <c:v>73.257962000000006</c:v>
                </c:pt>
                <c:pt idx="68">
                  <c:v>73.264675999999994</c:v>
                </c:pt>
                <c:pt idx="69">
                  <c:v>73.249340000000004</c:v>
                </c:pt>
                <c:pt idx="70">
                  <c:v>73.254524000000004</c:v>
                </c:pt>
                <c:pt idx="71">
                  <c:v>73.276088000000001</c:v>
                </c:pt>
                <c:pt idx="72">
                  <c:v>73.257368</c:v>
                </c:pt>
                <c:pt idx="73">
                  <c:v>73.250941999999995</c:v>
                </c:pt>
                <c:pt idx="74">
                  <c:v>73.248133999999993</c:v>
                </c:pt>
                <c:pt idx="75">
                  <c:v>73.262426000000005</c:v>
                </c:pt>
                <c:pt idx="76">
                  <c:v>73.259330000000006</c:v>
                </c:pt>
                <c:pt idx="77">
                  <c:v>73.251679999999993</c:v>
                </c:pt>
                <c:pt idx="78">
                  <c:v>73.252958000000007</c:v>
                </c:pt>
                <c:pt idx="79">
                  <c:v>73.262857999999994</c:v>
                </c:pt>
                <c:pt idx="80">
                  <c:v>73.267610000000005</c:v>
                </c:pt>
                <c:pt idx="81">
                  <c:v>73.270166000000003</c:v>
                </c:pt>
                <c:pt idx="82">
                  <c:v>73.248583999999994</c:v>
                </c:pt>
                <c:pt idx="83">
                  <c:v>73.237802000000002</c:v>
                </c:pt>
                <c:pt idx="84">
                  <c:v>73.248565999999997</c:v>
                </c:pt>
                <c:pt idx="85">
                  <c:v>73.268311999999995</c:v>
                </c:pt>
                <c:pt idx="86">
                  <c:v>73.260266000000001</c:v>
                </c:pt>
                <c:pt idx="87">
                  <c:v>73.258555999999999</c:v>
                </c:pt>
                <c:pt idx="88">
                  <c:v>73.268258000000003</c:v>
                </c:pt>
                <c:pt idx="89">
                  <c:v>73.267951999999994</c:v>
                </c:pt>
                <c:pt idx="90">
                  <c:v>73.255694000000005</c:v>
                </c:pt>
                <c:pt idx="91">
                  <c:v>73.256</c:v>
                </c:pt>
                <c:pt idx="92">
                  <c:v>73.248745999999997</c:v>
                </c:pt>
                <c:pt idx="93">
                  <c:v>73.236649999999997</c:v>
                </c:pt>
                <c:pt idx="94">
                  <c:v>73.253822</c:v>
                </c:pt>
                <c:pt idx="95">
                  <c:v>73.261778000000007</c:v>
                </c:pt>
                <c:pt idx="96">
                  <c:v>73.256467999999998</c:v>
                </c:pt>
                <c:pt idx="97">
                  <c:v>73.259258000000003</c:v>
                </c:pt>
                <c:pt idx="98">
                  <c:v>73.259743999999998</c:v>
                </c:pt>
                <c:pt idx="99">
                  <c:v>73.259401999999994</c:v>
                </c:pt>
                <c:pt idx="100">
                  <c:v>73.264135999999993</c:v>
                </c:pt>
                <c:pt idx="101">
                  <c:v>73.275818000000001</c:v>
                </c:pt>
                <c:pt idx="102">
                  <c:v>73.266638</c:v>
                </c:pt>
                <c:pt idx="103">
                  <c:v>73.264442000000003</c:v>
                </c:pt>
                <c:pt idx="104">
                  <c:v>73.255189999999999</c:v>
                </c:pt>
                <c:pt idx="105">
                  <c:v>73.252814000000001</c:v>
                </c:pt>
                <c:pt idx="106">
                  <c:v>73.268978000000004</c:v>
                </c:pt>
                <c:pt idx="107">
                  <c:v>73.271534000000003</c:v>
                </c:pt>
                <c:pt idx="108">
                  <c:v>73.266818000000001</c:v>
                </c:pt>
                <c:pt idx="109">
                  <c:v>73.254812000000001</c:v>
                </c:pt>
                <c:pt idx="110">
                  <c:v>73.250311999999994</c:v>
                </c:pt>
                <c:pt idx="111">
                  <c:v>73.261544000000001</c:v>
                </c:pt>
                <c:pt idx="112">
                  <c:v>73.263757999999996</c:v>
                </c:pt>
                <c:pt idx="113">
                  <c:v>73.263559999999998</c:v>
                </c:pt>
                <c:pt idx="114">
                  <c:v>73.258322000000007</c:v>
                </c:pt>
                <c:pt idx="115">
                  <c:v>73.260158000000004</c:v>
                </c:pt>
                <c:pt idx="116">
                  <c:v>73.267898000000002</c:v>
                </c:pt>
                <c:pt idx="117">
                  <c:v>73.280606000000006</c:v>
                </c:pt>
                <c:pt idx="118">
                  <c:v>73.269193999999999</c:v>
                </c:pt>
                <c:pt idx="119">
                  <c:v>73.256647999999998</c:v>
                </c:pt>
                <c:pt idx="120">
                  <c:v>73.256180000000001</c:v>
                </c:pt>
                <c:pt idx="121">
                  <c:v>73.265863999999993</c:v>
                </c:pt>
                <c:pt idx="122">
                  <c:v>73.274522000000005</c:v>
                </c:pt>
                <c:pt idx="123">
                  <c:v>73.250923999999998</c:v>
                </c:pt>
                <c:pt idx="124">
                  <c:v>73.253714000000002</c:v>
                </c:pt>
                <c:pt idx="125">
                  <c:v>73.275728000000001</c:v>
                </c:pt>
                <c:pt idx="126">
                  <c:v>73.271101999999999</c:v>
                </c:pt>
                <c:pt idx="127">
                  <c:v>73.262804000000003</c:v>
                </c:pt>
                <c:pt idx="128">
                  <c:v>73.264585999999994</c:v>
                </c:pt>
                <c:pt idx="129">
                  <c:v>73.266295999999997</c:v>
                </c:pt>
                <c:pt idx="130">
                  <c:v>73.267321999999993</c:v>
                </c:pt>
                <c:pt idx="131">
                  <c:v>73.274557999999999</c:v>
                </c:pt>
                <c:pt idx="132">
                  <c:v>73.271696000000006</c:v>
                </c:pt>
                <c:pt idx="133">
                  <c:v>73.260121999999996</c:v>
                </c:pt>
                <c:pt idx="134">
                  <c:v>73.268203999999997</c:v>
                </c:pt>
                <c:pt idx="135">
                  <c:v>73.270526000000004</c:v>
                </c:pt>
                <c:pt idx="136">
                  <c:v>73.278068000000005</c:v>
                </c:pt>
                <c:pt idx="137">
                  <c:v>73.265090000000001</c:v>
                </c:pt>
                <c:pt idx="138">
                  <c:v>73.272649999999999</c:v>
                </c:pt>
                <c:pt idx="139">
                  <c:v>73.287679999999995</c:v>
                </c:pt>
                <c:pt idx="140">
                  <c:v>73.279436000000004</c:v>
                </c:pt>
                <c:pt idx="141">
                  <c:v>73.269968000000006</c:v>
                </c:pt>
                <c:pt idx="142">
                  <c:v>73.273009999999999</c:v>
                </c:pt>
                <c:pt idx="143">
                  <c:v>73.270616000000004</c:v>
                </c:pt>
                <c:pt idx="144">
                  <c:v>73.263452000000001</c:v>
                </c:pt>
                <c:pt idx="145">
                  <c:v>73.266493999999994</c:v>
                </c:pt>
                <c:pt idx="146">
                  <c:v>73.271137999999993</c:v>
                </c:pt>
                <c:pt idx="147">
                  <c:v>73.271407999999994</c:v>
                </c:pt>
                <c:pt idx="148">
                  <c:v>73.275710000000004</c:v>
                </c:pt>
                <c:pt idx="149">
                  <c:v>73.274575999999996</c:v>
                </c:pt>
                <c:pt idx="150">
                  <c:v>73.271174000000002</c:v>
                </c:pt>
                <c:pt idx="151">
                  <c:v>73.292107999999999</c:v>
                </c:pt>
                <c:pt idx="152">
                  <c:v>73.283180000000002</c:v>
                </c:pt>
                <c:pt idx="153">
                  <c:v>73.281182000000001</c:v>
                </c:pt>
                <c:pt idx="154">
                  <c:v>73.289066000000005</c:v>
                </c:pt>
                <c:pt idx="155">
                  <c:v>73.263667999999996</c:v>
                </c:pt>
                <c:pt idx="156">
                  <c:v>73.260859999999994</c:v>
                </c:pt>
                <c:pt idx="157">
                  <c:v>73.266062000000005</c:v>
                </c:pt>
                <c:pt idx="158">
                  <c:v>73.288849999999996</c:v>
                </c:pt>
                <c:pt idx="159">
                  <c:v>73.285681999999994</c:v>
                </c:pt>
                <c:pt idx="160">
                  <c:v>73.277438000000004</c:v>
                </c:pt>
                <c:pt idx="161">
                  <c:v>73.279238000000007</c:v>
                </c:pt>
                <c:pt idx="162">
                  <c:v>73.288201999999998</c:v>
                </c:pt>
                <c:pt idx="163">
                  <c:v>73.298912000000001</c:v>
                </c:pt>
                <c:pt idx="164">
                  <c:v>73.271677999999994</c:v>
                </c:pt>
                <c:pt idx="165">
                  <c:v>73.267808000000002</c:v>
                </c:pt>
                <c:pt idx="166">
                  <c:v>73.284673999999995</c:v>
                </c:pt>
                <c:pt idx="167">
                  <c:v>73.288454000000002</c:v>
                </c:pt>
                <c:pt idx="168">
                  <c:v>73.264802000000003</c:v>
                </c:pt>
                <c:pt idx="169">
                  <c:v>73.266152000000005</c:v>
                </c:pt>
                <c:pt idx="170">
                  <c:v>73.284493999999995</c:v>
                </c:pt>
                <c:pt idx="171">
                  <c:v>73.283845999999997</c:v>
                </c:pt>
                <c:pt idx="172">
                  <c:v>73.290667999999997</c:v>
                </c:pt>
                <c:pt idx="173">
                  <c:v>73.283090000000001</c:v>
                </c:pt>
                <c:pt idx="174">
                  <c:v>73.283270000000002</c:v>
                </c:pt>
                <c:pt idx="175">
                  <c:v>73.274990000000003</c:v>
                </c:pt>
                <c:pt idx="176">
                  <c:v>73.278121999999996</c:v>
                </c:pt>
                <c:pt idx="177">
                  <c:v>73.281037999999995</c:v>
                </c:pt>
                <c:pt idx="178">
                  <c:v>73.279364000000001</c:v>
                </c:pt>
                <c:pt idx="179">
                  <c:v>73.283017999999998</c:v>
                </c:pt>
                <c:pt idx="180">
                  <c:v>73.285321999999994</c:v>
                </c:pt>
                <c:pt idx="181">
                  <c:v>73.272217999999995</c:v>
                </c:pt>
                <c:pt idx="182">
                  <c:v>73.271587999999994</c:v>
                </c:pt>
                <c:pt idx="183">
                  <c:v>73.284493999999995</c:v>
                </c:pt>
                <c:pt idx="184">
                  <c:v>73.298534000000004</c:v>
                </c:pt>
                <c:pt idx="185">
                  <c:v>73.286851999999996</c:v>
                </c:pt>
                <c:pt idx="186">
                  <c:v>73.282117999999997</c:v>
                </c:pt>
                <c:pt idx="187">
                  <c:v>73.280299999999997</c:v>
                </c:pt>
                <c:pt idx="188">
                  <c:v>73.285970000000006</c:v>
                </c:pt>
                <c:pt idx="189">
                  <c:v>73.282135999999994</c:v>
                </c:pt>
                <c:pt idx="190">
                  <c:v>73.274035999999995</c:v>
                </c:pt>
                <c:pt idx="191">
                  <c:v>73.279651999999999</c:v>
                </c:pt>
                <c:pt idx="192">
                  <c:v>73.276970000000006</c:v>
                </c:pt>
                <c:pt idx="193">
                  <c:v>73.270436000000004</c:v>
                </c:pt>
                <c:pt idx="194">
                  <c:v>73.281109999999998</c:v>
                </c:pt>
                <c:pt idx="195">
                  <c:v>73.275295999999997</c:v>
                </c:pt>
                <c:pt idx="196">
                  <c:v>73.290289999999999</c:v>
                </c:pt>
                <c:pt idx="197">
                  <c:v>73.310468</c:v>
                </c:pt>
                <c:pt idx="198">
                  <c:v>73.294718000000003</c:v>
                </c:pt>
                <c:pt idx="199">
                  <c:v>73.293583999999996</c:v>
                </c:pt>
                <c:pt idx="200">
                  <c:v>73.276178000000002</c:v>
                </c:pt>
                <c:pt idx="201">
                  <c:v>73.278698000000006</c:v>
                </c:pt>
                <c:pt idx="202">
                  <c:v>73.289407999999995</c:v>
                </c:pt>
                <c:pt idx="203">
                  <c:v>73.294268000000002</c:v>
                </c:pt>
                <c:pt idx="204">
                  <c:v>73.288597999999993</c:v>
                </c:pt>
                <c:pt idx="205">
                  <c:v>73.293188000000001</c:v>
                </c:pt>
                <c:pt idx="206">
                  <c:v>73.290614000000005</c:v>
                </c:pt>
                <c:pt idx="207">
                  <c:v>73.289317999999994</c:v>
                </c:pt>
                <c:pt idx="208">
                  <c:v>73.280947999999995</c:v>
                </c:pt>
                <c:pt idx="209">
                  <c:v>73.290434000000005</c:v>
                </c:pt>
                <c:pt idx="210">
                  <c:v>73.289894000000004</c:v>
                </c:pt>
                <c:pt idx="211">
                  <c:v>73.285430000000005</c:v>
                </c:pt>
                <c:pt idx="212">
                  <c:v>73.293403999999995</c:v>
                </c:pt>
                <c:pt idx="213">
                  <c:v>73.288346000000004</c:v>
                </c:pt>
                <c:pt idx="214">
                  <c:v>73.282945999999995</c:v>
                </c:pt>
                <c:pt idx="215">
                  <c:v>73.298426000000006</c:v>
                </c:pt>
                <c:pt idx="216">
                  <c:v>73.298642000000001</c:v>
                </c:pt>
                <c:pt idx="217">
                  <c:v>73.291154000000006</c:v>
                </c:pt>
                <c:pt idx="218">
                  <c:v>73.289677999999995</c:v>
                </c:pt>
                <c:pt idx="219">
                  <c:v>73.289876000000007</c:v>
                </c:pt>
                <c:pt idx="220">
                  <c:v>73.297166000000004</c:v>
                </c:pt>
                <c:pt idx="221">
                  <c:v>73.293961999999993</c:v>
                </c:pt>
                <c:pt idx="222">
                  <c:v>73.294681999999995</c:v>
                </c:pt>
                <c:pt idx="223">
                  <c:v>73.294070000000005</c:v>
                </c:pt>
                <c:pt idx="224">
                  <c:v>73.308847999999998</c:v>
                </c:pt>
                <c:pt idx="225">
                  <c:v>73.309675999999996</c:v>
                </c:pt>
                <c:pt idx="226">
                  <c:v>73.300207999999998</c:v>
                </c:pt>
                <c:pt idx="227">
                  <c:v>73.29083</c:v>
                </c:pt>
                <c:pt idx="228">
                  <c:v>73.289227999999994</c:v>
                </c:pt>
                <c:pt idx="229">
                  <c:v>73.290415999999993</c:v>
                </c:pt>
                <c:pt idx="230">
                  <c:v>73.301323999999994</c:v>
                </c:pt>
                <c:pt idx="231">
                  <c:v>73.288741999999999</c:v>
                </c:pt>
                <c:pt idx="232">
                  <c:v>73.286653999999999</c:v>
                </c:pt>
                <c:pt idx="233">
                  <c:v>73.294880000000006</c:v>
                </c:pt>
                <c:pt idx="234">
                  <c:v>73.298407999999995</c:v>
                </c:pt>
                <c:pt idx="235">
                  <c:v>73.301882000000006</c:v>
                </c:pt>
                <c:pt idx="236">
                  <c:v>73.295798000000005</c:v>
                </c:pt>
                <c:pt idx="237">
                  <c:v>73.307587999999996</c:v>
                </c:pt>
                <c:pt idx="238">
                  <c:v>73.313509999999994</c:v>
                </c:pt>
                <c:pt idx="239">
                  <c:v>73.301792000000006</c:v>
                </c:pt>
                <c:pt idx="240">
                  <c:v>73.304798000000005</c:v>
                </c:pt>
                <c:pt idx="241">
                  <c:v>73.310485999999997</c:v>
                </c:pt>
                <c:pt idx="242">
                  <c:v>73.296986000000004</c:v>
                </c:pt>
                <c:pt idx="243">
                  <c:v>73.307389999999998</c:v>
                </c:pt>
                <c:pt idx="244">
                  <c:v>73.307389999999998</c:v>
                </c:pt>
                <c:pt idx="245">
                  <c:v>73.292503999999994</c:v>
                </c:pt>
                <c:pt idx="246">
                  <c:v>73.292953999999995</c:v>
                </c:pt>
                <c:pt idx="247">
                  <c:v>73.308884000000006</c:v>
                </c:pt>
                <c:pt idx="248">
                  <c:v>73.309730000000002</c:v>
                </c:pt>
                <c:pt idx="249">
                  <c:v>73.305536000000004</c:v>
                </c:pt>
                <c:pt idx="250">
                  <c:v>73.295618000000005</c:v>
                </c:pt>
                <c:pt idx="251">
                  <c:v>73.296806000000004</c:v>
                </c:pt>
                <c:pt idx="252">
                  <c:v>73.304636000000002</c:v>
                </c:pt>
                <c:pt idx="253">
                  <c:v>73.308974000000006</c:v>
                </c:pt>
                <c:pt idx="254">
                  <c:v>73.295240000000007</c:v>
                </c:pt>
                <c:pt idx="255">
                  <c:v>73.308055999999993</c:v>
                </c:pt>
                <c:pt idx="256">
                  <c:v>73.313726000000003</c:v>
                </c:pt>
                <c:pt idx="257">
                  <c:v>73.318730000000002</c:v>
                </c:pt>
                <c:pt idx="258">
                  <c:v>73.312538000000004</c:v>
                </c:pt>
                <c:pt idx="259">
                  <c:v>73.313203999999999</c:v>
                </c:pt>
                <c:pt idx="260">
                  <c:v>73.304708000000005</c:v>
                </c:pt>
                <c:pt idx="261">
                  <c:v>73.317542000000003</c:v>
                </c:pt>
                <c:pt idx="262">
                  <c:v>73.307822000000002</c:v>
                </c:pt>
                <c:pt idx="263">
                  <c:v>73.298912000000001</c:v>
                </c:pt>
                <c:pt idx="264">
                  <c:v>73.305121999999997</c:v>
                </c:pt>
                <c:pt idx="265">
                  <c:v>73.307462000000001</c:v>
                </c:pt>
                <c:pt idx="266">
                  <c:v>73.308685999999994</c:v>
                </c:pt>
                <c:pt idx="267">
                  <c:v>73.315526000000006</c:v>
                </c:pt>
                <c:pt idx="268">
                  <c:v>73.316084000000004</c:v>
                </c:pt>
                <c:pt idx="269">
                  <c:v>73.314571999999998</c:v>
                </c:pt>
                <c:pt idx="270">
                  <c:v>73.318730000000002</c:v>
                </c:pt>
                <c:pt idx="271">
                  <c:v>73.318333999999993</c:v>
                </c:pt>
                <c:pt idx="272">
                  <c:v>73.312951999999996</c:v>
                </c:pt>
                <c:pt idx="273">
                  <c:v>73.315957999999995</c:v>
                </c:pt>
                <c:pt idx="274">
                  <c:v>73.332644000000002</c:v>
                </c:pt>
                <c:pt idx="275">
                  <c:v>73.319233999999994</c:v>
                </c:pt>
                <c:pt idx="276">
                  <c:v>73.319575999999998</c:v>
                </c:pt>
                <c:pt idx="277">
                  <c:v>73.312250000000006</c:v>
                </c:pt>
                <c:pt idx="278">
                  <c:v>73.305878000000007</c:v>
                </c:pt>
                <c:pt idx="279">
                  <c:v>73.312790000000007</c:v>
                </c:pt>
                <c:pt idx="280">
                  <c:v>73.319108</c:v>
                </c:pt>
                <c:pt idx="281">
                  <c:v>73.323734000000002</c:v>
                </c:pt>
                <c:pt idx="282">
                  <c:v>73.323877999999993</c:v>
                </c:pt>
                <c:pt idx="283">
                  <c:v>73.322599999999994</c:v>
                </c:pt>
                <c:pt idx="284">
                  <c:v>73.313041999999996</c:v>
                </c:pt>
                <c:pt idx="285">
                  <c:v>73.306021999999999</c:v>
                </c:pt>
                <c:pt idx="286">
                  <c:v>73.308487999999997</c:v>
                </c:pt>
                <c:pt idx="287">
                  <c:v>73.320800000000006</c:v>
                </c:pt>
                <c:pt idx="288">
                  <c:v>73.330178000000004</c:v>
                </c:pt>
                <c:pt idx="289">
                  <c:v>73.334587999999997</c:v>
                </c:pt>
                <c:pt idx="290">
                  <c:v>73.332194000000001</c:v>
                </c:pt>
                <c:pt idx="291">
                  <c:v>73.309675999999996</c:v>
                </c:pt>
                <c:pt idx="292">
                  <c:v>73.316695999999993</c:v>
                </c:pt>
                <c:pt idx="293">
                  <c:v>73.332517999999993</c:v>
                </c:pt>
                <c:pt idx="294">
                  <c:v>73.325839999999999</c:v>
                </c:pt>
                <c:pt idx="295">
                  <c:v>73.323824000000002</c:v>
                </c:pt>
                <c:pt idx="296">
                  <c:v>73.318550000000002</c:v>
                </c:pt>
                <c:pt idx="297">
                  <c:v>73.319233999999994</c:v>
                </c:pt>
                <c:pt idx="298">
                  <c:v>73.318423999999993</c:v>
                </c:pt>
                <c:pt idx="299">
                  <c:v>73.300514000000007</c:v>
                </c:pt>
                <c:pt idx="300">
                  <c:v>73.306219999999996</c:v>
                </c:pt>
                <c:pt idx="301">
                  <c:v>73.317992000000004</c:v>
                </c:pt>
                <c:pt idx="302">
                  <c:v>73.324399999999997</c:v>
                </c:pt>
                <c:pt idx="303">
                  <c:v>73.312051999999994</c:v>
                </c:pt>
                <c:pt idx="304">
                  <c:v>73.316209999999998</c:v>
                </c:pt>
                <c:pt idx="305">
                  <c:v>73.316444000000004</c:v>
                </c:pt>
                <c:pt idx="306">
                  <c:v>73.319972000000007</c:v>
                </c:pt>
                <c:pt idx="307">
                  <c:v>73.334317999999996</c:v>
                </c:pt>
                <c:pt idx="308">
                  <c:v>73.321340000000006</c:v>
                </c:pt>
                <c:pt idx="309">
                  <c:v>73.325497999999996</c:v>
                </c:pt>
                <c:pt idx="310">
                  <c:v>73.335992000000005</c:v>
                </c:pt>
                <c:pt idx="311">
                  <c:v>73.328288000000001</c:v>
                </c:pt>
                <c:pt idx="312">
                  <c:v>73.348538000000005</c:v>
                </c:pt>
                <c:pt idx="313">
                  <c:v>73.344002000000003</c:v>
                </c:pt>
                <c:pt idx="314">
                  <c:v>73.340366000000003</c:v>
                </c:pt>
                <c:pt idx="315">
                  <c:v>73.322599999999994</c:v>
                </c:pt>
                <c:pt idx="316">
                  <c:v>73.323841999999999</c:v>
                </c:pt>
                <c:pt idx="317">
                  <c:v>73.314266000000003</c:v>
                </c:pt>
                <c:pt idx="318">
                  <c:v>73.321340000000006</c:v>
                </c:pt>
                <c:pt idx="319">
                  <c:v>73.342777999999996</c:v>
                </c:pt>
                <c:pt idx="320">
                  <c:v>73.339448000000004</c:v>
                </c:pt>
                <c:pt idx="321">
                  <c:v>73.324939999999998</c:v>
                </c:pt>
                <c:pt idx="322">
                  <c:v>73.328143999999995</c:v>
                </c:pt>
                <c:pt idx="323">
                  <c:v>73.338943999999998</c:v>
                </c:pt>
                <c:pt idx="324">
                  <c:v>73.33466</c:v>
                </c:pt>
                <c:pt idx="325">
                  <c:v>73.347601999999995</c:v>
                </c:pt>
                <c:pt idx="326">
                  <c:v>73.338170000000005</c:v>
                </c:pt>
                <c:pt idx="327">
                  <c:v>73.345172000000005</c:v>
                </c:pt>
                <c:pt idx="328">
                  <c:v>73.346881999999994</c:v>
                </c:pt>
                <c:pt idx="329">
                  <c:v>73.33475</c:v>
                </c:pt>
                <c:pt idx="330">
                  <c:v>73.333094000000003</c:v>
                </c:pt>
                <c:pt idx="331">
                  <c:v>73.340456000000003</c:v>
                </c:pt>
                <c:pt idx="332">
                  <c:v>73.347476</c:v>
                </c:pt>
                <c:pt idx="333">
                  <c:v>73.351399999999998</c:v>
                </c:pt>
                <c:pt idx="334">
                  <c:v>73.346558000000002</c:v>
                </c:pt>
                <c:pt idx="335">
                  <c:v>73.344937999999999</c:v>
                </c:pt>
                <c:pt idx="336">
                  <c:v>73.345730000000003</c:v>
                </c:pt>
                <c:pt idx="337">
                  <c:v>73.353362000000004</c:v>
                </c:pt>
                <c:pt idx="338">
                  <c:v>73.348556000000002</c:v>
                </c:pt>
                <c:pt idx="339">
                  <c:v>73.356421999999995</c:v>
                </c:pt>
                <c:pt idx="340">
                  <c:v>73.360759999999999</c:v>
                </c:pt>
                <c:pt idx="341">
                  <c:v>73.359554000000003</c:v>
                </c:pt>
                <c:pt idx="342">
                  <c:v>73.346072000000007</c:v>
                </c:pt>
                <c:pt idx="343">
                  <c:v>73.348826000000003</c:v>
                </c:pt>
                <c:pt idx="344">
                  <c:v>73.356008000000003</c:v>
                </c:pt>
                <c:pt idx="345">
                  <c:v>73.351975999999993</c:v>
                </c:pt>
                <c:pt idx="346">
                  <c:v>73.358419999999995</c:v>
                </c:pt>
                <c:pt idx="347">
                  <c:v>73.354765999999998</c:v>
                </c:pt>
                <c:pt idx="348">
                  <c:v>73.351759999999999</c:v>
                </c:pt>
                <c:pt idx="349">
                  <c:v>73.355738000000002</c:v>
                </c:pt>
                <c:pt idx="350">
                  <c:v>73.361930000000001</c:v>
                </c:pt>
                <c:pt idx="351">
                  <c:v>73.351147999999995</c:v>
                </c:pt>
                <c:pt idx="352">
                  <c:v>73.342454000000004</c:v>
                </c:pt>
                <c:pt idx="353">
                  <c:v>73.344452000000004</c:v>
                </c:pt>
                <c:pt idx="354">
                  <c:v>73.353344000000007</c:v>
                </c:pt>
                <c:pt idx="355">
                  <c:v>73.364863999999997</c:v>
                </c:pt>
                <c:pt idx="356">
                  <c:v>73.367096000000004</c:v>
                </c:pt>
                <c:pt idx="357">
                  <c:v>73.356386000000001</c:v>
                </c:pt>
                <c:pt idx="358">
                  <c:v>73.359607999999994</c:v>
                </c:pt>
                <c:pt idx="359">
                  <c:v>73.378129999999999</c:v>
                </c:pt>
                <c:pt idx="360">
                  <c:v>73.381153999999995</c:v>
                </c:pt>
                <c:pt idx="361">
                  <c:v>73.369219999999999</c:v>
                </c:pt>
                <c:pt idx="362">
                  <c:v>73.352822000000003</c:v>
                </c:pt>
                <c:pt idx="363">
                  <c:v>73.360939999999999</c:v>
                </c:pt>
                <c:pt idx="364">
                  <c:v>73.367941999999999</c:v>
                </c:pt>
                <c:pt idx="365">
                  <c:v>73.367726000000005</c:v>
                </c:pt>
                <c:pt idx="366">
                  <c:v>73.359824000000003</c:v>
                </c:pt>
                <c:pt idx="367">
                  <c:v>73.359824000000003</c:v>
                </c:pt>
                <c:pt idx="368">
                  <c:v>73.366466000000003</c:v>
                </c:pt>
                <c:pt idx="369">
                  <c:v>73.369687999999996</c:v>
                </c:pt>
                <c:pt idx="370">
                  <c:v>73.367527999999993</c:v>
                </c:pt>
                <c:pt idx="371">
                  <c:v>73.359914000000003</c:v>
                </c:pt>
                <c:pt idx="372">
                  <c:v>73.361767999999998</c:v>
                </c:pt>
                <c:pt idx="373">
                  <c:v>73.348861999999997</c:v>
                </c:pt>
                <c:pt idx="374">
                  <c:v>73.363135999999997</c:v>
                </c:pt>
                <c:pt idx="375">
                  <c:v>73.365026</c:v>
                </c:pt>
                <c:pt idx="376">
                  <c:v>73.365673999999999</c:v>
                </c:pt>
                <c:pt idx="377">
                  <c:v>73.370354000000006</c:v>
                </c:pt>
                <c:pt idx="378">
                  <c:v>73.373125999999999</c:v>
                </c:pt>
                <c:pt idx="379">
                  <c:v>73.371487999999999</c:v>
                </c:pt>
                <c:pt idx="380">
                  <c:v>73.351579999999998</c:v>
                </c:pt>
                <c:pt idx="381">
                  <c:v>73.353200000000001</c:v>
                </c:pt>
                <c:pt idx="382">
                  <c:v>73.369687999999996</c:v>
                </c:pt>
                <c:pt idx="383">
                  <c:v>73.375088000000005</c:v>
                </c:pt>
                <c:pt idx="384">
                  <c:v>73.384898000000007</c:v>
                </c:pt>
                <c:pt idx="385">
                  <c:v>73.386932000000002</c:v>
                </c:pt>
                <c:pt idx="386">
                  <c:v>73.384556000000003</c:v>
                </c:pt>
                <c:pt idx="387">
                  <c:v>73.385437999999994</c:v>
                </c:pt>
                <c:pt idx="388">
                  <c:v>73.378525999999994</c:v>
                </c:pt>
                <c:pt idx="389">
                  <c:v>73.367384000000001</c:v>
                </c:pt>
                <c:pt idx="390">
                  <c:v>73.367726000000005</c:v>
                </c:pt>
                <c:pt idx="391">
                  <c:v>73.377572000000001</c:v>
                </c:pt>
                <c:pt idx="392">
                  <c:v>73.378094000000004</c:v>
                </c:pt>
                <c:pt idx="393">
                  <c:v>73.383080000000007</c:v>
                </c:pt>
                <c:pt idx="394">
                  <c:v>73.391810000000007</c:v>
                </c:pt>
                <c:pt idx="395">
                  <c:v>73.385491999999999</c:v>
                </c:pt>
                <c:pt idx="396">
                  <c:v>73.372801999999993</c:v>
                </c:pt>
                <c:pt idx="397">
                  <c:v>73.379965999999996</c:v>
                </c:pt>
                <c:pt idx="398">
                  <c:v>73.389200000000002</c:v>
                </c:pt>
                <c:pt idx="399">
                  <c:v>73.381460000000004</c:v>
                </c:pt>
                <c:pt idx="400">
                  <c:v>73.374313999999998</c:v>
                </c:pt>
                <c:pt idx="401">
                  <c:v>73.383206000000001</c:v>
                </c:pt>
                <c:pt idx="402">
                  <c:v>73.386824000000004</c:v>
                </c:pt>
                <c:pt idx="403">
                  <c:v>73.380163999999994</c:v>
                </c:pt>
                <c:pt idx="404">
                  <c:v>73.389380000000003</c:v>
                </c:pt>
                <c:pt idx="405">
                  <c:v>73.388444000000007</c:v>
                </c:pt>
                <c:pt idx="406">
                  <c:v>73.398740000000004</c:v>
                </c:pt>
                <c:pt idx="407">
                  <c:v>73.389740000000003</c:v>
                </c:pt>
                <c:pt idx="408">
                  <c:v>73.397515999999996</c:v>
                </c:pt>
                <c:pt idx="409">
                  <c:v>73.400486000000001</c:v>
                </c:pt>
                <c:pt idx="410">
                  <c:v>73.399010000000004</c:v>
                </c:pt>
                <c:pt idx="411">
                  <c:v>73.388803999999993</c:v>
                </c:pt>
                <c:pt idx="412">
                  <c:v>73.396940000000001</c:v>
                </c:pt>
                <c:pt idx="413">
                  <c:v>73.398560000000003</c:v>
                </c:pt>
                <c:pt idx="414">
                  <c:v>73.388155999999995</c:v>
                </c:pt>
                <c:pt idx="415">
                  <c:v>73.389325999999997</c:v>
                </c:pt>
                <c:pt idx="416">
                  <c:v>73.391270000000006</c:v>
                </c:pt>
                <c:pt idx="417">
                  <c:v>73.393448000000006</c:v>
                </c:pt>
                <c:pt idx="418">
                  <c:v>73.402538000000007</c:v>
                </c:pt>
                <c:pt idx="419">
                  <c:v>73.416343999999995</c:v>
                </c:pt>
                <c:pt idx="420">
                  <c:v>73.407128</c:v>
                </c:pt>
                <c:pt idx="421">
                  <c:v>73.406480000000002</c:v>
                </c:pt>
                <c:pt idx="422">
                  <c:v>73.419134</c:v>
                </c:pt>
                <c:pt idx="423">
                  <c:v>73.413589999999999</c:v>
                </c:pt>
                <c:pt idx="424">
                  <c:v>73.415713999999994</c:v>
                </c:pt>
                <c:pt idx="425">
                  <c:v>73.409989999999993</c:v>
                </c:pt>
                <c:pt idx="426">
                  <c:v>73.402124000000001</c:v>
                </c:pt>
                <c:pt idx="427">
                  <c:v>73.41395</c:v>
                </c:pt>
                <c:pt idx="428">
                  <c:v>73.403384000000003</c:v>
                </c:pt>
                <c:pt idx="429">
                  <c:v>73.400810000000007</c:v>
                </c:pt>
                <c:pt idx="430">
                  <c:v>73.411034000000001</c:v>
                </c:pt>
                <c:pt idx="431">
                  <c:v>73.407560000000004</c:v>
                </c:pt>
                <c:pt idx="432">
                  <c:v>73.398883999999995</c:v>
                </c:pt>
                <c:pt idx="433">
                  <c:v>73.406155999999996</c:v>
                </c:pt>
                <c:pt idx="434">
                  <c:v>73.405562000000003</c:v>
                </c:pt>
                <c:pt idx="435">
                  <c:v>73.410494</c:v>
                </c:pt>
                <c:pt idx="436">
                  <c:v>73.407973999999996</c:v>
                </c:pt>
                <c:pt idx="437">
                  <c:v>73.409630000000007</c:v>
                </c:pt>
                <c:pt idx="438">
                  <c:v>73.408711999999994</c:v>
                </c:pt>
                <c:pt idx="439">
                  <c:v>73.417766</c:v>
                </c:pt>
                <c:pt idx="440">
                  <c:v>73.435568000000004</c:v>
                </c:pt>
                <c:pt idx="441">
                  <c:v>73.408838000000003</c:v>
                </c:pt>
                <c:pt idx="442">
                  <c:v>73.413157999999996</c:v>
                </c:pt>
                <c:pt idx="443">
                  <c:v>73.410008000000005</c:v>
                </c:pt>
                <c:pt idx="444">
                  <c:v>73.414022000000003</c:v>
                </c:pt>
                <c:pt idx="445">
                  <c:v>73.440860000000001</c:v>
                </c:pt>
                <c:pt idx="446">
                  <c:v>73.437961999999999</c:v>
                </c:pt>
                <c:pt idx="447">
                  <c:v>73.432364000000007</c:v>
                </c:pt>
                <c:pt idx="448">
                  <c:v>73.434830000000005</c:v>
                </c:pt>
                <c:pt idx="449">
                  <c:v>73.436701999999997</c:v>
                </c:pt>
                <c:pt idx="450">
                  <c:v>73.423922000000005</c:v>
                </c:pt>
                <c:pt idx="451">
                  <c:v>73.425848000000002</c:v>
                </c:pt>
                <c:pt idx="452">
                  <c:v>73.433948000000001</c:v>
                </c:pt>
                <c:pt idx="453">
                  <c:v>73.431229999999999</c:v>
                </c:pt>
                <c:pt idx="454">
                  <c:v>73.447051999999999</c:v>
                </c:pt>
                <c:pt idx="455">
                  <c:v>73.444280000000006</c:v>
                </c:pt>
                <c:pt idx="456">
                  <c:v>73.430132</c:v>
                </c:pt>
                <c:pt idx="457">
                  <c:v>73.437026000000003</c:v>
                </c:pt>
                <c:pt idx="458">
                  <c:v>73.447574000000003</c:v>
                </c:pt>
                <c:pt idx="459">
                  <c:v>73.442875999999998</c:v>
                </c:pt>
                <c:pt idx="460">
                  <c:v>73.444081999999995</c:v>
                </c:pt>
                <c:pt idx="461">
                  <c:v>73.437889999999996</c:v>
                </c:pt>
                <c:pt idx="462">
                  <c:v>73.436323999999999</c:v>
                </c:pt>
                <c:pt idx="463">
                  <c:v>73.449392000000003</c:v>
                </c:pt>
                <c:pt idx="464">
                  <c:v>73.438231999999999</c:v>
                </c:pt>
                <c:pt idx="465">
                  <c:v>73.439456000000007</c:v>
                </c:pt>
                <c:pt idx="466">
                  <c:v>73.466942000000003</c:v>
                </c:pt>
                <c:pt idx="467">
                  <c:v>73.465862000000001</c:v>
                </c:pt>
                <c:pt idx="468">
                  <c:v>73.457294000000005</c:v>
                </c:pt>
                <c:pt idx="469">
                  <c:v>73.444478000000004</c:v>
                </c:pt>
                <c:pt idx="470">
                  <c:v>73.428241999999997</c:v>
                </c:pt>
                <c:pt idx="471">
                  <c:v>73.448294000000004</c:v>
                </c:pt>
                <c:pt idx="472">
                  <c:v>73.461650000000006</c:v>
                </c:pt>
                <c:pt idx="473">
                  <c:v>73.472666000000004</c:v>
                </c:pt>
                <c:pt idx="474">
                  <c:v>73.463431999999997</c:v>
                </c:pt>
                <c:pt idx="475">
                  <c:v>73.466437999999997</c:v>
                </c:pt>
                <c:pt idx="476">
                  <c:v>73.464439999999996</c:v>
                </c:pt>
                <c:pt idx="477">
                  <c:v>73.463108000000005</c:v>
                </c:pt>
                <c:pt idx="478">
                  <c:v>73.473439999999997</c:v>
                </c:pt>
                <c:pt idx="479">
                  <c:v>73.461218000000002</c:v>
                </c:pt>
                <c:pt idx="480">
                  <c:v>73.458787999999998</c:v>
                </c:pt>
                <c:pt idx="481">
                  <c:v>73.472288000000006</c:v>
                </c:pt>
                <c:pt idx="482">
                  <c:v>73.489208000000005</c:v>
                </c:pt>
                <c:pt idx="483">
                  <c:v>73.481611999999998</c:v>
                </c:pt>
                <c:pt idx="484">
                  <c:v>73.462838000000005</c:v>
                </c:pt>
                <c:pt idx="485">
                  <c:v>73.476877999999999</c:v>
                </c:pt>
                <c:pt idx="486">
                  <c:v>73.471603999999999</c:v>
                </c:pt>
                <c:pt idx="487">
                  <c:v>73.459292000000005</c:v>
                </c:pt>
                <c:pt idx="488">
                  <c:v>73.461398000000003</c:v>
                </c:pt>
                <c:pt idx="489">
                  <c:v>73.472648000000007</c:v>
                </c:pt>
                <c:pt idx="490">
                  <c:v>73.495562000000007</c:v>
                </c:pt>
                <c:pt idx="491">
                  <c:v>73.494032000000004</c:v>
                </c:pt>
                <c:pt idx="492">
                  <c:v>73.481756000000004</c:v>
                </c:pt>
                <c:pt idx="493">
                  <c:v>73.475924000000006</c:v>
                </c:pt>
                <c:pt idx="494">
                  <c:v>73.479253999999997</c:v>
                </c:pt>
                <c:pt idx="495">
                  <c:v>73.482566000000006</c:v>
                </c:pt>
                <c:pt idx="496">
                  <c:v>73.481216000000003</c:v>
                </c:pt>
                <c:pt idx="497">
                  <c:v>73.482709999999997</c:v>
                </c:pt>
                <c:pt idx="498">
                  <c:v>73.483915999999994</c:v>
                </c:pt>
                <c:pt idx="499">
                  <c:v>73.486273999999995</c:v>
                </c:pt>
                <c:pt idx="500">
                  <c:v>73.491422</c:v>
                </c:pt>
                <c:pt idx="501">
                  <c:v>73.500656000000006</c:v>
                </c:pt>
                <c:pt idx="502">
                  <c:v>73.490179999999995</c:v>
                </c:pt>
                <c:pt idx="503">
                  <c:v>73.508107999999993</c:v>
                </c:pt>
                <c:pt idx="504">
                  <c:v>73.511995999999996</c:v>
                </c:pt>
                <c:pt idx="505">
                  <c:v>73.501934000000006</c:v>
                </c:pt>
                <c:pt idx="506">
                  <c:v>73.486598000000001</c:v>
                </c:pt>
                <c:pt idx="507">
                  <c:v>73.480441999999996</c:v>
                </c:pt>
                <c:pt idx="508">
                  <c:v>73.497146000000001</c:v>
                </c:pt>
                <c:pt idx="509">
                  <c:v>73.497308000000004</c:v>
                </c:pt>
                <c:pt idx="510">
                  <c:v>73.497776000000002</c:v>
                </c:pt>
                <c:pt idx="511">
                  <c:v>73.517414000000002</c:v>
                </c:pt>
                <c:pt idx="512">
                  <c:v>73.509512000000001</c:v>
                </c:pt>
                <c:pt idx="513">
                  <c:v>73.504003999999995</c:v>
                </c:pt>
                <c:pt idx="514">
                  <c:v>73.501825999999994</c:v>
                </c:pt>
                <c:pt idx="515">
                  <c:v>73.511690000000002</c:v>
                </c:pt>
                <c:pt idx="516">
                  <c:v>73.521608000000001</c:v>
                </c:pt>
                <c:pt idx="517">
                  <c:v>73.517846000000006</c:v>
                </c:pt>
                <c:pt idx="518">
                  <c:v>73.515433999999999</c:v>
                </c:pt>
                <c:pt idx="519">
                  <c:v>73.510862000000003</c:v>
                </c:pt>
                <c:pt idx="520">
                  <c:v>73.520527999999999</c:v>
                </c:pt>
                <c:pt idx="521">
                  <c:v>73.525388000000007</c:v>
                </c:pt>
                <c:pt idx="522">
                  <c:v>73.531165999999999</c:v>
                </c:pt>
                <c:pt idx="523">
                  <c:v>73.531310000000005</c:v>
                </c:pt>
                <c:pt idx="524">
                  <c:v>73.520222000000004</c:v>
                </c:pt>
                <c:pt idx="525">
                  <c:v>73.525694000000001</c:v>
                </c:pt>
                <c:pt idx="526">
                  <c:v>73.541876000000002</c:v>
                </c:pt>
                <c:pt idx="527">
                  <c:v>73.538383999999994</c:v>
                </c:pt>
                <c:pt idx="528">
                  <c:v>73.540940000000006</c:v>
                </c:pt>
                <c:pt idx="529">
                  <c:v>73.543837999999994</c:v>
                </c:pt>
                <c:pt idx="530">
                  <c:v>73.544216000000006</c:v>
                </c:pt>
                <c:pt idx="531">
                  <c:v>73.552729999999997</c:v>
                </c:pt>
                <c:pt idx="532">
                  <c:v>73.553935999999993</c:v>
                </c:pt>
                <c:pt idx="533">
                  <c:v>73.553576000000007</c:v>
                </c:pt>
                <c:pt idx="534">
                  <c:v>73.564465999999996</c:v>
                </c:pt>
                <c:pt idx="535">
                  <c:v>73.577804</c:v>
                </c:pt>
                <c:pt idx="536">
                  <c:v>73.577408000000005</c:v>
                </c:pt>
                <c:pt idx="537">
                  <c:v>73.564735999999996</c:v>
                </c:pt>
                <c:pt idx="538">
                  <c:v>73.562359999999998</c:v>
                </c:pt>
                <c:pt idx="539">
                  <c:v>73.574293999999995</c:v>
                </c:pt>
                <c:pt idx="540">
                  <c:v>73.578236000000004</c:v>
                </c:pt>
                <c:pt idx="541">
                  <c:v>73.579154000000003</c:v>
                </c:pt>
                <c:pt idx="542">
                  <c:v>73.570784000000003</c:v>
                </c:pt>
                <c:pt idx="543">
                  <c:v>73.592888000000002</c:v>
                </c:pt>
                <c:pt idx="544">
                  <c:v>73.600465999999997</c:v>
                </c:pt>
                <c:pt idx="545">
                  <c:v>73.605146000000005</c:v>
                </c:pt>
                <c:pt idx="546">
                  <c:v>73.588784000000004</c:v>
                </c:pt>
                <c:pt idx="547">
                  <c:v>73.591322000000005</c:v>
                </c:pt>
                <c:pt idx="548">
                  <c:v>73.605397999999994</c:v>
                </c:pt>
                <c:pt idx="549">
                  <c:v>73.608025999999995</c:v>
                </c:pt>
                <c:pt idx="550">
                  <c:v>73.612093999999999</c:v>
                </c:pt>
                <c:pt idx="551">
                  <c:v>73.612669999999994</c:v>
                </c:pt>
                <c:pt idx="552">
                  <c:v>73.599745999999996</c:v>
                </c:pt>
                <c:pt idx="553">
                  <c:v>73.606387999999995</c:v>
                </c:pt>
                <c:pt idx="554">
                  <c:v>73.625522000000004</c:v>
                </c:pt>
                <c:pt idx="555">
                  <c:v>73.620931999999996</c:v>
                </c:pt>
                <c:pt idx="556">
                  <c:v>73.637941999999995</c:v>
                </c:pt>
                <c:pt idx="557">
                  <c:v>73.638428000000005</c:v>
                </c:pt>
                <c:pt idx="558">
                  <c:v>73.645916</c:v>
                </c:pt>
                <c:pt idx="559">
                  <c:v>73.637330000000006</c:v>
                </c:pt>
                <c:pt idx="560">
                  <c:v>73.628330000000005</c:v>
                </c:pt>
                <c:pt idx="561">
                  <c:v>73.646240000000006</c:v>
                </c:pt>
                <c:pt idx="562">
                  <c:v>73.658354000000003</c:v>
                </c:pt>
                <c:pt idx="563">
                  <c:v>73.647698000000005</c:v>
                </c:pt>
                <c:pt idx="564">
                  <c:v>73.643702000000005</c:v>
                </c:pt>
                <c:pt idx="565">
                  <c:v>73.643377999999998</c:v>
                </c:pt>
                <c:pt idx="566">
                  <c:v>73.649696000000006</c:v>
                </c:pt>
                <c:pt idx="567">
                  <c:v>73.653620000000004</c:v>
                </c:pt>
                <c:pt idx="568">
                  <c:v>73.65992</c:v>
                </c:pt>
                <c:pt idx="569">
                  <c:v>73.66046</c:v>
                </c:pt>
                <c:pt idx="570">
                  <c:v>73.662763999999996</c:v>
                </c:pt>
                <c:pt idx="571">
                  <c:v>73.673366000000001</c:v>
                </c:pt>
                <c:pt idx="572">
                  <c:v>73.679503999999994</c:v>
                </c:pt>
                <c:pt idx="573">
                  <c:v>73.683356000000003</c:v>
                </c:pt>
                <c:pt idx="574">
                  <c:v>73.680242000000007</c:v>
                </c:pt>
                <c:pt idx="575">
                  <c:v>73.688198</c:v>
                </c:pt>
                <c:pt idx="576">
                  <c:v>73.687460000000002</c:v>
                </c:pt>
                <c:pt idx="577">
                  <c:v>73.683914000000001</c:v>
                </c:pt>
                <c:pt idx="578">
                  <c:v>73.688090000000003</c:v>
                </c:pt>
                <c:pt idx="579">
                  <c:v>73.691186000000002</c:v>
                </c:pt>
                <c:pt idx="580">
                  <c:v>73.696460000000002</c:v>
                </c:pt>
                <c:pt idx="581">
                  <c:v>73.704992000000004</c:v>
                </c:pt>
                <c:pt idx="582">
                  <c:v>73.688180000000003</c:v>
                </c:pt>
                <c:pt idx="583">
                  <c:v>73.698115999999999</c:v>
                </c:pt>
                <c:pt idx="584">
                  <c:v>73.708646000000002</c:v>
                </c:pt>
                <c:pt idx="585">
                  <c:v>73.709311999999997</c:v>
                </c:pt>
                <c:pt idx="586">
                  <c:v>73.718708000000007</c:v>
                </c:pt>
                <c:pt idx="587">
                  <c:v>73.709851999999998</c:v>
                </c:pt>
                <c:pt idx="588">
                  <c:v>73.714675999999997</c:v>
                </c:pt>
                <c:pt idx="589">
                  <c:v>73.731595999999996</c:v>
                </c:pt>
                <c:pt idx="590">
                  <c:v>73.734080000000006</c:v>
                </c:pt>
                <c:pt idx="591">
                  <c:v>73.722793999999993</c:v>
                </c:pt>
                <c:pt idx="592">
                  <c:v>73.723892000000006</c:v>
                </c:pt>
                <c:pt idx="593">
                  <c:v>73.728679999999997</c:v>
                </c:pt>
                <c:pt idx="594">
                  <c:v>73.731595999999996</c:v>
                </c:pt>
                <c:pt idx="595">
                  <c:v>73.743746000000002</c:v>
                </c:pt>
                <c:pt idx="596">
                  <c:v>73.740253999999993</c:v>
                </c:pt>
                <c:pt idx="597">
                  <c:v>73.748695999999995</c:v>
                </c:pt>
                <c:pt idx="598">
                  <c:v>73.769413999999998</c:v>
                </c:pt>
                <c:pt idx="599">
                  <c:v>73.749380000000002</c:v>
                </c:pt>
                <c:pt idx="600">
                  <c:v>73.746877999999995</c:v>
                </c:pt>
                <c:pt idx="601">
                  <c:v>73.758523999999994</c:v>
                </c:pt>
                <c:pt idx="602">
                  <c:v>73.766300000000001</c:v>
                </c:pt>
                <c:pt idx="603">
                  <c:v>73.765112000000002</c:v>
                </c:pt>
                <c:pt idx="604">
                  <c:v>73.781239999999997</c:v>
                </c:pt>
                <c:pt idx="605">
                  <c:v>73.775480000000002</c:v>
                </c:pt>
                <c:pt idx="606">
                  <c:v>73.788188000000005</c:v>
                </c:pt>
                <c:pt idx="607">
                  <c:v>73.792742000000004</c:v>
                </c:pt>
                <c:pt idx="608">
                  <c:v>73.787648000000004</c:v>
                </c:pt>
                <c:pt idx="609">
                  <c:v>73.785488000000001</c:v>
                </c:pt>
                <c:pt idx="610">
                  <c:v>73.796270000000007</c:v>
                </c:pt>
                <c:pt idx="611">
                  <c:v>73.816807999999995</c:v>
                </c:pt>
                <c:pt idx="612">
                  <c:v>73.803721999999993</c:v>
                </c:pt>
                <c:pt idx="613">
                  <c:v>73.806584000000001</c:v>
                </c:pt>
                <c:pt idx="614">
                  <c:v>73.814269999999993</c:v>
                </c:pt>
                <c:pt idx="615">
                  <c:v>73.818355999999994</c:v>
                </c:pt>
                <c:pt idx="616">
                  <c:v>73.827175999999994</c:v>
                </c:pt>
                <c:pt idx="617">
                  <c:v>73.825556000000006</c:v>
                </c:pt>
                <c:pt idx="618">
                  <c:v>73.819562000000005</c:v>
                </c:pt>
                <c:pt idx="619">
                  <c:v>73.83614</c:v>
                </c:pt>
                <c:pt idx="620">
                  <c:v>73.840711999999996</c:v>
                </c:pt>
                <c:pt idx="621">
                  <c:v>73.836445999999995</c:v>
                </c:pt>
                <c:pt idx="622">
                  <c:v>73.849189999999993</c:v>
                </c:pt>
                <c:pt idx="623">
                  <c:v>73.839433999999997</c:v>
                </c:pt>
                <c:pt idx="624">
                  <c:v>73.846273999999994</c:v>
                </c:pt>
                <c:pt idx="625">
                  <c:v>73.862347999999997</c:v>
                </c:pt>
                <c:pt idx="626">
                  <c:v>73.863752000000005</c:v>
                </c:pt>
                <c:pt idx="627">
                  <c:v>73.858333999999999</c:v>
                </c:pt>
                <c:pt idx="628">
                  <c:v>73.865893999999997</c:v>
                </c:pt>
                <c:pt idx="629">
                  <c:v>73.881913999999995</c:v>
                </c:pt>
                <c:pt idx="630">
                  <c:v>73.885208000000006</c:v>
                </c:pt>
                <c:pt idx="631">
                  <c:v>73.878602000000001</c:v>
                </c:pt>
                <c:pt idx="632">
                  <c:v>73.871564000000006</c:v>
                </c:pt>
                <c:pt idx="633">
                  <c:v>73.880635999999996</c:v>
                </c:pt>
                <c:pt idx="634">
                  <c:v>73.894639999999995</c:v>
                </c:pt>
                <c:pt idx="635">
                  <c:v>73.883570000000006</c:v>
                </c:pt>
                <c:pt idx="636">
                  <c:v>73.897537999999997</c:v>
                </c:pt>
                <c:pt idx="637">
                  <c:v>73.908625999999998</c:v>
                </c:pt>
                <c:pt idx="638">
                  <c:v>73.916510000000002</c:v>
                </c:pt>
                <c:pt idx="639">
                  <c:v>73.924015999999995</c:v>
                </c:pt>
                <c:pt idx="640">
                  <c:v>73.920578000000006</c:v>
                </c:pt>
                <c:pt idx="641">
                  <c:v>73.919479999999993</c:v>
                </c:pt>
                <c:pt idx="642">
                  <c:v>73.929524000000001</c:v>
                </c:pt>
                <c:pt idx="643">
                  <c:v>73.927561999999995</c:v>
                </c:pt>
                <c:pt idx="644">
                  <c:v>73.934960000000004</c:v>
                </c:pt>
                <c:pt idx="645">
                  <c:v>73.943852000000007</c:v>
                </c:pt>
                <c:pt idx="646">
                  <c:v>73.937696000000003</c:v>
                </c:pt>
                <c:pt idx="647">
                  <c:v>73.964299999999994</c:v>
                </c:pt>
                <c:pt idx="648">
                  <c:v>73.959187999999997</c:v>
                </c:pt>
                <c:pt idx="649">
                  <c:v>73.967324000000005</c:v>
                </c:pt>
                <c:pt idx="650">
                  <c:v>73.972201999999996</c:v>
                </c:pt>
                <c:pt idx="651">
                  <c:v>73.973138000000006</c:v>
                </c:pt>
                <c:pt idx="652">
                  <c:v>73.975892000000002</c:v>
                </c:pt>
                <c:pt idx="653">
                  <c:v>73.974866000000006</c:v>
                </c:pt>
                <c:pt idx="654">
                  <c:v>73.975712000000001</c:v>
                </c:pt>
                <c:pt idx="655">
                  <c:v>73.992289999999997</c:v>
                </c:pt>
                <c:pt idx="656">
                  <c:v>74.008328000000006</c:v>
                </c:pt>
                <c:pt idx="657">
                  <c:v>74.008688000000006</c:v>
                </c:pt>
                <c:pt idx="658">
                  <c:v>74.015096</c:v>
                </c:pt>
                <c:pt idx="659">
                  <c:v>74.001019999999997</c:v>
                </c:pt>
                <c:pt idx="660">
                  <c:v>74.015113999999997</c:v>
                </c:pt>
                <c:pt idx="661">
                  <c:v>74.031440000000003</c:v>
                </c:pt>
                <c:pt idx="662">
                  <c:v>74.028037999999995</c:v>
                </c:pt>
                <c:pt idx="663">
                  <c:v>74.014610000000005</c:v>
                </c:pt>
                <c:pt idx="664">
                  <c:v>74.042276000000001</c:v>
                </c:pt>
                <c:pt idx="665">
                  <c:v>74.059753999999998</c:v>
                </c:pt>
                <c:pt idx="666">
                  <c:v>74.05574</c:v>
                </c:pt>
                <c:pt idx="667">
                  <c:v>74.04665</c:v>
                </c:pt>
                <c:pt idx="668">
                  <c:v>74.051996000000003</c:v>
                </c:pt>
                <c:pt idx="669">
                  <c:v>74.063929999999999</c:v>
                </c:pt>
                <c:pt idx="670">
                  <c:v>74.064074000000005</c:v>
                </c:pt>
                <c:pt idx="671">
                  <c:v>74.065982000000005</c:v>
                </c:pt>
                <c:pt idx="672">
                  <c:v>74.073524000000006</c:v>
                </c:pt>
                <c:pt idx="673">
                  <c:v>74.081804000000005</c:v>
                </c:pt>
                <c:pt idx="674">
                  <c:v>74.101585999999998</c:v>
                </c:pt>
                <c:pt idx="675">
                  <c:v>74.094908000000004</c:v>
                </c:pt>
                <c:pt idx="676">
                  <c:v>74.094836000000001</c:v>
                </c:pt>
                <c:pt idx="677">
                  <c:v>74.106536000000006</c:v>
                </c:pt>
                <c:pt idx="678">
                  <c:v>74.116076000000007</c:v>
                </c:pt>
                <c:pt idx="679">
                  <c:v>74.112151999999995</c:v>
                </c:pt>
                <c:pt idx="680">
                  <c:v>74.113861999999997</c:v>
                </c:pt>
                <c:pt idx="681">
                  <c:v>74.113268000000005</c:v>
                </c:pt>
                <c:pt idx="682">
                  <c:v>74.125507999999996</c:v>
                </c:pt>
                <c:pt idx="683">
                  <c:v>74.129900000000006</c:v>
                </c:pt>
                <c:pt idx="684">
                  <c:v>74.142374000000004</c:v>
                </c:pt>
                <c:pt idx="685">
                  <c:v>74.161922000000004</c:v>
                </c:pt>
                <c:pt idx="686">
                  <c:v>74.147431999999995</c:v>
                </c:pt>
                <c:pt idx="687">
                  <c:v>74.154722000000007</c:v>
                </c:pt>
                <c:pt idx="688">
                  <c:v>74.174000000000007</c:v>
                </c:pt>
                <c:pt idx="689">
                  <c:v>74.171245999999996</c:v>
                </c:pt>
                <c:pt idx="690">
                  <c:v>74.165251999999995</c:v>
                </c:pt>
                <c:pt idx="691">
                  <c:v>74.184674000000001</c:v>
                </c:pt>
                <c:pt idx="692">
                  <c:v>74.199668000000003</c:v>
                </c:pt>
                <c:pt idx="693">
                  <c:v>74.206688</c:v>
                </c:pt>
                <c:pt idx="694">
                  <c:v>74.202979999999997</c:v>
                </c:pt>
                <c:pt idx="695">
                  <c:v>74.196067999999997</c:v>
                </c:pt>
                <c:pt idx="696">
                  <c:v>74.207048</c:v>
                </c:pt>
                <c:pt idx="697">
                  <c:v>74.232175999999995</c:v>
                </c:pt>
                <c:pt idx="698">
                  <c:v>74.227658000000005</c:v>
                </c:pt>
                <c:pt idx="699">
                  <c:v>74.227136000000002</c:v>
                </c:pt>
                <c:pt idx="700">
                  <c:v>74.227099999999993</c:v>
                </c:pt>
                <c:pt idx="701">
                  <c:v>74.243083999999996</c:v>
                </c:pt>
                <c:pt idx="702">
                  <c:v>74.249257999999998</c:v>
                </c:pt>
                <c:pt idx="703">
                  <c:v>74.258077999999998</c:v>
                </c:pt>
                <c:pt idx="704">
                  <c:v>74.259788</c:v>
                </c:pt>
                <c:pt idx="705">
                  <c:v>74.279191999999995</c:v>
                </c:pt>
                <c:pt idx="706">
                  <c:v>74.278778000000003</c:v>
                </c:pt>
                <c:pt idx="707">
                  <c:v>74.281388000000007</c:v>
                </c:pt>
                <c:pt idx="708">
                  <c:v>74.285383999999993</c:v>
                </c:pt>
                <c:pt idx="709">
                  <c:v>74.302933999999993</c:v>
                </c:pt>
                <c:pt idx="710">
                  <c:v>74.313518000000002</c:v>
                </c:pt>
                <c:pt idx="711">
                  <c:v>74.311502000000004</c:v>
                </c:pt>
                <c:pt idx="712">
                  <c:v>74.310205999999994</c:v>
                </c:pt>
                <c:pt idx="713">
                  <c:v>74.306533999999999</c:v>
                </c:pt>
                <c:pt idx="714">
                  <c:v>74.318972000000002</c:v>
                </c:pt>
                <c:pt idx="715">
                  <c:v>74.329843999999994</c:v>
                </c:pt>
                <c:pt idx="716">
                  <c:v>74.347538</c:v>
                </c:pt>
                <c:pt idx="717">
                  <c:v>74.341651999999996</c:v>
                </c:pt>
                <c:pt idx="718">
                  <c:v>74.345432000000002</c:v>
                </c:pt>
                <c:pt idx="719">
                  <c:v>74.358158000000003</c:v>
                </c:pt>
                <c:pt idx="720">
                  <c:v>74.365735999999998</c:v>
                </c:pt>
                <c:pt idx="721">
                  <c:v>74.370397999999994</c:v>
                </c:pt>
                <c:pt idx="722">
                  <c:v>74.373025999999996</c:v>
                </c:pt>
                <c:pt idx="723">
                  <c:v>74.394481999999996</c:v>
                </c:pt>
                <c:pt idx="724">
                  <c:v>74.403968000000006</c:v>
                </c:pt>
                <c:pt idx="725">
                  <c:v>74.389334000000005</c:v>
                </c:pt>
                <c:pt idx="726">
                  <c:v>74.402941999999996</c:v>
                </c:pt>
                <c:pt idx="727">
                  <c:v>74.405119999999997</c:v>
                </c:pt>
                <c:pt idx="728">
                  <c:v>74.416694000000007</c:v>
                </c:pt>
                <c:pt idx="729">
                  <c:v>74.440309999999997</c:v>
                </c:pt>
                <c:pt idx="730">
                  <c:v>74.435305999999997</c:v>
                </c:pt>
                <c:pt idx="731">
                  <c:v>74.428790000000006</c:v>
                </c:pt>
                <c:pt idx="732">
                  <c:v>74.446933999999999</c:v>
                </c:pt>
                <c:pt idx="733">
                  <c:v>74.455141999999995</c:v>
                </c:pt>
                <c:pt idx="734">
                  <c:v>74.455556000000001</c:v>
                </c:pt>
                <c:pt idx="735">
                  <c:v>74.455340000000007</c:v>
                </c:pt>
                <c:pt idx="736">
                  <c:v>74.463548000000003</c:v>
                </c:pt>
                <c:pt idx="737">
                  <c:v>74.471630000000005</c:v>
                </c:pt>
                <c:pt idx="738">
                  <c:v>74.489071999999993</c:v>
                </c:pt>
                <c:pt idx="739">
                  <c:v>74.488568000000001</c:v>
                </c:pt>
                <c:pt idx="740">
                  <c:v>74.489648000000003</c:v>
                </c:pt>
                <c:pt idx="741">
                  <c:v>74.506928000000002</c:v>
                </c:pt>
                <c:pt idx="742">
                  <c:v>74.528149999999997</c:v>
                </c:pt>
                <c:pt idx="743">
                  <c:v>74.536304000000001</c:v>
                </c:pt>
                <c:pt idx="744">
                  <c:v>74.534521999999996</c:v>
                </c:pt>
                <c:pt idx="745">
                  <c:v>74.537059999999997</c:v>
                </c:pt>
                <c:pt idx="746">
                  <c:v>74.544314</c:v>
                </c:pt>
                <c:pt idx="747">
                  <c:v>74.554376000000005</c:v>
                </c:pt>
                <c:pt idx="748">
                  <c:v>74.547319999999999</c:v>
                </c:pt>
                <c:pt idx="749">
                  <c:v>74.555366000000006</c:v>
                </c:pt>
                <c:pt idx="750">
                  <c:v>74.574607999999998</c:v>
                </c:pt>
                <c:pt idx="751">
                  <c:v>74.588396000000003</c:v>
                </c:pt>
                <c:pt idx="752">
                  <c:v>74.592067999999998</c:v>
                </c:pt>
                <c:pt idx="753">
                  <c:v>74.598619999999997</c:v>
                </c:pt>
                <c:pt idx="754">
                  <c:v>74.608664000000005</c:v>
                </c:pt>
                <c:pt idx="755">
                  <c:v>74.611508000000001</c:v>
                </c:pt>
                <c:pt idx="756">
                  <c:v>74.614981999999998</c:v>
                </c:pt>
                <c:pt idx="757">
                  <c:v>74.625997999999996</c:v>
                </c:pt>
                <c:pt idx="758">
                  <c:v>74.633144000000001</c:v>
                </c:pt>
                <c:pt idx="759">
                  <c:v>74.638723999999996</c:v>
                </c:pt>
                <c:pt idx="760">
                  <c:v>74.658344</c:v>
                </c:pt>
                <c:pt idx="761">
                  <c:v>74.665921999999995</c:v>
                </c:pt>
                <c:pt idx="762">
                  <c:v>74.656706</c:v>
                </c:pt>
                <c:pt idx="763">
                  <c:v>74.671915999999996</c:v>
                </c:pt>
                <c:pt idx="764">
                  <c:v>74.681113999999994</c:v>
                </c:pt>
                <c:pt idx="765">
                  <c:v>74.689393999999993</c:v>
                </c:pt>
                <c:pt idx="766">
                  <c:v>74.695244000000002</c:v>
                </c:pt>
                <c:pt idx="767">
                  <c:v>74.687144000000004</c:v>
                </c:pt>
                <c:pt idx="768">
                  <c:v>74.710633999999999</c:v>
                </c:pt>
                <c:pt idx="769">
                  <c:v>74.730992000000001</c:v>
                </c:pt>
                <c:pt idx="770">
                  <c:v>74.737598000000006</c:v>
                </c:pt>
                <c:pt idx="771">
                  <c:v>74.740316000000007</c:v>
                </c:pt>
                <c:pt idx="772">
                  <c:v>74.744438000000002</c:v>
                </c:pt>
                <c:pt idx="773">
                  <c:v>74.743483999999995</c:v>
                </c:pt>
                <c:pt idx="774">
                  <c:v>74.754589999999993</c:v>
                </c:pt>
                <c:pt idx="775">
                  <c:v>74.765534000000002</c:v>
                </c:pt>
                <c:pt idx="776">
                  <c:v>74.767532000000003</c:v>
                </c:pt>
                <c:pt idx="777">
                  <c:v>74.792767999999995</c:v>
                </c:pt>
                <c:pt idx="778">
                  <c:v>74.798168000000004</c:v>
                </c:pt>
                <c:pt idx="779">
                  <c:v>74.811487999999997</c:v>
                </c:pt>
                <c:pt idx="780">
                  <c:v>74.811614000000006</c:v>
                </c:pt>
                <c:pt idx="781">
                  <c:v>74.821892000000005</c:v>
                </c:pt>
                <c:pt idx="782">
                  <c:v>74.828552000000002</c:v>
                </c:pt>
                <c:pt idx="783">
                  <c:v>74.842286000000001</c:v>
                </c:pt>
                <c:pt idx="784">
                  <c:v>74.836472000000001</c:v>
                </c:pt>
                <c:pt idx="785">
                  <c:v>74.846605999999994</c:v>
                </c:pt>
                <c:pt idx="786">
                  <c:v>74.861131999999998</c:v>
                </c:pt>
                <c:pt idx="787">
                  <c:v>74.862554000000003</c:v>
                </c:pt>
                <c:pt idx="788">
                  <c:v>74.883380000000002</c:v>
                </c:pt>
                <c:pt idx="789">
                  <c:v>74.891965999999996</c:v>
                </c:pt>
                <c:pt idx="790">
                  <c:v>74.889554000000004</c:v>
                </c:pt>
                <c:pt idx="791">
                  <c:v>74.902568000000002</c:v>
                </c:pt>
                <c:pt idx="792">
                  <c:v>74.915077999999994</c:v>
                </c:pt>
                <c:pt idx="793">
                  <c:v>74.913133999999999</c:v>
                </c:pt>
                <c:pt idx="794">
                  <c:v>74.910883999999996</c:v>
                </c:pt>
                <c:pt idx="795">
                  <c:v>74.937038000000001</c:v>
                </c:pt>
                <c:pt idx="796">
                  <c:v>74.960815999999994</c:v>
                </c:pt>
                <c:pt idx="797">
                  <c:v>74.976457999999994</c:v>
                </c:pt>
                <c:pt idx="798">
                  <c:v>74.989183999999995</c:v>
                </c:pt>
                <c:pt idx="799">
                  <c:v>75.029089999999997</c:v>
                </c:pt>
                <c:pt idx="800">
                  <c:v>75.038756000000006</c:v>
                </c:pt>
                <c:pt idx="801">
                  <c:v>75.061903999999998</c:v>
                </c:pt>
                <c:pt idx="802">
                  <c:v>75.064946000000006</c:v>
                </c:pt>
                <c:pt idx="803">
                  <c:v>75.061903999999998</c:v>
                </c:pt>
                <c:pt idx="804">
                  <c:v>75.087193999999997</c:v>
                </c:pt>
                <c:pt idx="805">
                  <c:v>75.116606000000004</c:v>
                </c:pt>
                <c:pt idx="806">
                  <c:v>75.128774000000007</c:v>
                </c:pt>
                <c:pt idx="807">
                  <c:v>75.142849999999996</c:v>
                </c:pt>
                <c:pt idx="808">
                  <c:v>75.167330000000007</c:v>
                </c:pt>
                <c:pt idx="809">
                  <c:v>75.168356000000003</c:v>
                </c:pt>
                <c:pt idx="810">
                  <c:v>75.165223999999995</c:v>
                </c:pt>
                <c:pt idx="811">
                  <c:v>75.184681999999995</c:v>
                </c:pt>
                <c:pt idx="812">
                  <c:v>75.193520000000007</c:v>
                </c:pt>
                <c:pt idx="813">
                  <c:v>75.205112</c:v>
                </c:pt>
                <c:pt idx="814">
                  <c:v>75.226082000000005</c:v>
                </c:pt>
                <c:pt idx="815">
                  <c:v>75.242984000000007</c:v>
                </c:pt>
                <c:pt idx="816">
                  <c:v>75.245540000000005</c:v>
                </c:pt>
                <c:pt idx="817">
                  <c:v>75.276734000000005</c:v>
                </c:pt>
                <c:pt idx="818">
                  <c:v>75.301934000000003</c:v>
                </c:pt>
                <c:pt idx="819">
                  <c:v>75.301646000000005</c:v>
                </c:pt>
                <c:pt idx="820">
                  <c:v>75.293384000000003</c:v>
                </c:pt>
                <c:pt idx="821">
                  <c:v>75.296695999999997</c:v>
                </c:pt>
                <c:pt idx="822">
                  <c:v>75.319304000000002</c:v>
                </c:pt>
                <c:pt idx="823">
                  <c:v>75.332515999999998</c:v>
                </c:pt>
                <c:pt idx="824">
                  <c:v>75.338257999999996</c:v>
                </c:pt>
                <c:pt idx="825">
                  <c:v>75.342721999999995</c:v>
                </c:pt>
                <c:pt idx="826">
                  <c:v>75.358112000000006</c:v>
                </c:pt>
                <c:pt idx="827">
                  <c:v>75.380936000000005</c:v>
                </c:pt>
                <c:pt idx="828">
                  <c:v>75.396091999999996</c:v>
                </c:pt>
                <c:pt idx="829">
                  <c:v>75.396614</c:v>
                </c:pt>
                <c:pt idx="830">
                  <c:v>75.403040000000004</c:v>
                </c:pt>
                <c:pt idx="831">
                  <c:v>75.410888</c:v>
                </c:pt>
                <c:pt idx="832">
                  <c:v>75.429770000000005</c:v>
                </c:pt>
                <c:pt idx="833">
                  <c:v>75.452539999999999</c:v>
                </c:pt>
                <c:pt idx="834">
                  <c:v>75.456158000000002</c:v>
                </c:pt>
                <c:pt idx="835">
                  <c:v>75.458966000000004</c:v>
                </c:pt>
                <c:pt idx="836">
                  <c:v>75.476479999999995</c:v>
                </c:pt>
                <c:pt idx="837">
                  <c:v>75.467948000000007</c:v>
                </c:pt>
                <c:pt idx="838">
                  <c:v>75.483211999999995</c:v>
                </c:pt>
                <c:pt idx="839">
                  <c:v>75.501391999999996</c:v>
                </c:pt>
                <c:pt idx="840">
                  <c:v>75.513704000000004</c:v>
                </c:pt>
                <c:pt idx="841">
                  <c:v>75.516583999999995</c:v>
                </c:pt>
                <c:pt idx="842">
                  <c:v>75.521264000000002</c:v>
                </c:pt>
                <c:pt idx="843">
                  <c:v>75.530714000000003</c:v>
                </c:pt>
                <c:pt idx="844">
                  <c:v>75.539137999999994</c:v>
                </c:pt>
                <c:pt idx="845">
                  <c:v>75.569810000000004</c:v>
                </c:pt>
                <c:pt idx="846">
                  <c:v>75.581348000000006</c:v>
                </c:pt>
                <c:pt idx="847">
                  <c:v>75.574886000000006</c:v>
                </c:pt>
                <c:pt idx="848">
                  <c:v>75.587018</c:v>
                </c:pt>
                <c:pt idx="849">
                  <c:v>75.609914000000003</c:v>
                </c:pt>
                <c:pt idx="850">
                  <c:v>75.629875999999996</c:v>
                </c:pt>
                <c:pt idx="851">
                  <c:v>75.641378000000003</c:v>
                </c:pt>
                <c:pt idx="852">
                  <c:v>75.643448000000006</c:v>
                </c:pt>
                <c:pt idx="853">
                  <c:v>75.647930000000002</c:v>
                </c:pt>
                <c:pt idx="854">
                  <c:v>75.648812000000007</c:v>
                </c:pt>
                <c:pt idx="855">
                  <c:v>75.665605999999997</c:v>
                </c:pt>
                <c:pt idx="856">
                  <c:v>75.680905999999993</c:v>
                </c:pt>
                <c:pt idx="857">
                  <c:v>75.689239999999998</c:v>
                </c:pt>
                <c:pt idx="858">
                  <c:v>75.696548000000007</c:v>
                </c:pt>
                <c:pt idx="859">
                  <c:v>75.725365999999994</c:v>
                </c:pt>
                <c:pt idx="860">
                  <c:v>75.737138000000002</c:v>
                </c:pt>
                <c:pt idx="861">
                  <c:v>75.761923999999993</c:v>
                </c:pt>
                <c:pt idx="862">
                  <c:v>75.803899999999999</c:v>
                </c:pt>
                <c:pt idx="863">
                  <c:v>75.838712000000001</c:v>
                </c:pt>
                <c:pt idx="864">
                  <c:v>75.882397999999995</c:v>
                </c:pt>
                <c:pt idx="865">
                  <c:v>75.899372</c:v>
                </c:pt>
                <c:pt idx="866">
                  <c:v>75.932293999999999</c:v>
                </c:pt>
                <c:pt idx="867">
                  <c:v>75.961759999999998</c:v>
                </c:pt>
                <c:pt idx="868">
                  <c:v>75.996914000000004</c:v>
                </c:pt>
                <c:pt idx="869">
                  <c:v>76.036351999999994</c:v>
                </c:pt>
                <c:pt idx="870">
                  <c:v>76.067924000000005</c:v>
                </c:pt>
                <c:pt idx="871">
                  <c:v>76.091234</c:v>
                </c:pt>
                <c:pt idx="872">
                  <c:v>76.119116000000005</c:v>
                </c:pt>
                <c:pt idx="873">
                  <c:v>76.136936000000006</c:v>
                </c:pt>
                <c:pt idx="874">
                  <c:v>76.157852000000005</c:v>
                </c:pt>
                <c:pt idx="875">
                  <c:v>76.184078</c:v>
                </c:pt>
                <c:pt idx="876">
                  <c:v>76.211725999999999</c:v>
                </c:pt>
                <c:pt idx="877">
                  <c:v>76.233614000000003</c:v>
                </c:pt>
                <c:pt idx="878">
                  <c:v>76.239481999999995</c:v>
                </c:pt>
                <c:pt idx="879">
                  <c:v>76.262647999999999</c:v>
                </c:pt>
                <c:pt idx="880">
                  <c:v>76.280467999999999</c:v>
                </c:pt>
                <c:pt idx="881">
                  <c:v>76.301941999999997</c:v>
                </c:pt>
                <c:pt idx="882">
                  <c:v>76.317980000000006</c:v>
                </c:pt>
                <c:pt idx="883">
                  <c:v>76.325198</c:v>
                </c:pt>
                <c:pt idx="884">
                  <c:v>76.337149999999994</c:v>
                </c:pt>
                <c:pt idx="885">
                  <c:v>76.356337999999994</c:v>
                </c:pt>
                <c:pt idx="886">
                  <c:v>76.378208000000001</c:v>
                </c:pt>
                <c:pt idx="887">
                  <c:v>76.392769999999999</c:v>
                </c:pt>
                <c:pt idx="888">
                  <c:v>76.390879999999996</c:v>
                </c:pt>
                <c:pt idx="889">
                  <c:v>76.407854</c:v>
                </c:pt>
                <c:pt idx="890">
                  <c:v>76.438670000000002</c:v>
                </c:pt>
                <c:pt idx="891">
                  <c:v>76.448282000000006</c:v>
                </c:pt>
                <c:pt idx="892">
                  <c:v>76.469449999999995</c:v>
                </c:pt>
                <c:pt idx="893">
                  <c:v>76.492885999999999</c:v>
                </c:pt>
                <c:pt idx="894">
                  <c:v>76.506116000000006</c:v>
                </c:pt>
                <c:pt idx="895">
                  <c:v>76.513064</c:v>
                </c:pt>
                <c:pt idx="896">
                  <c:v>76.528490000000005</c:v>
                </c:pt>
                <c:pt idx="897">
                  <c:v>76.542655999999994</c:v>
                </c:pt>
                <c:pt idx="898">
                  <c:v>76.556623999999999</c:v>
                </c:pt>
                <c:pt idx="899">
                  <c:v>76.578817999999998</c:v>
                </c:pt>
                <c:pt idx="900">
                  <c:v>76.582238000000004</c:v>
                </c:pt>
                <c:pt idx="901">
                  <c:v>76.589798000000002</c:v>
                </c:pt>
                <c:pt idx="902">
                  <c:v>76.598455999999999</c:v>
                </c:pt>
                <c:pt idx="903">
                  <c:v>76.618544</c:v>
                </c:pt>
                <c:pt idx="904">
                  <c:v>76.646696000000006</c:v>
                </c:pt>
                <c:pt idx="905">
                  <c:v>76.660051999999993</c:v>
                </c:pt>
                <c:pt idx="906">
                  <c:v>76.667845999999997</c:v>
                </c:pt>
                <c:pt idx="907">
                  <c:v>76.688078000000004</c:v>
                </c:pt>
                <c:pt idx="908">
                  <c:v>76.702585999999997</c:v>
                </c:pt>
                <c:pt idx="909">
                  <c:v>76.724798000000007</c:v>
                </c:pt>
                <c:pt idx="910">
                  <c:v>76.737848</c:v>
                </c:pt>
                <c:pt idx="911">
                  <c:v>76.735885999999994</c:v>
                </c:pt>
                <c:pt idx="912">
                  <c:v>76.754714000000007</c:v>
                </c:pt>
                <c:pt idx="913">
                  <c:v>76.784828000000005</c:v>
                </c:pt>
                <c:pt idx="914">
                  <c:v>76.791685999999999</c:v>
                </c:pt>
                <c:pt idx="915">
                  <c:v>76.799353999999994</c:v>
                </c:pt>
                <c:pt idx="916">
                  <c:v>76.800253999999995</c:v>
                </c:pt>
                <c:pt idx="917">
                  <c:v>76.821799999999996</c:v>
                </c:pt>
                <c:pt idx="918">
                  <c:v>76.860320000000002</c:v>
                </c:pt>
                <c:pt idx="919">
                  <c:v>76.854146</c:v>
                </c:pt>
                <c:pt idx="920">
                  <c:v>76.870580000000004</c:v>
                </c:pt>
                <c:pt idx="921">
                  <c:v>76.889138000000003</c:v>
                </c:pt>
                <c:pt idx="922">
                  <c:v>76.905373999999995</c:v>
                </c:pt>
                <c:pt idx="923">
                  <c:v>76.919107999999994</c:v>
                </c:pt>
                <c:pt idx="924">
                  <c:v>76.920475999999994</c:v>
                </c:pt>
                <c:pt idx="925">
                  <c:v>76.945639999999997</c:v>
                </c:pt>
                <c:pt idx="926">
                  <c:v>76.960958000000005</c:v>
                </c:pt>
                <c:pt idx="927">
                  <c:v>76.98227</c:v>
                </c:pt>
                <c:pt idx="928">
                  <c:v>76.988029999999995</c:v>
                </c:pt>
                <c:pt idx="929">
                  <c:v>76.983457999999999</c:v>
                </c:pt>
                <c:pt idx="930">
                  <c:v>77.004626000000002</c:v>
                </c:pt>
                <c:pt idx="931">
                  <c:v>77.037925999999999</c:v>
                </c:pt>
                <c:pt idx="932">
                  <c:v>77.044225999999995</c:v>
                </c:pt>
                <c:pt idx="933">
                  <c:v>77.050616000000005</c:v>
                </c:pt>
                <c:pt idx="934">
                  <c:v>77.069912000000002</c:v>
                </c:pt>
                <c:pt idx="935">
                  <c:v>77.087047999999996</c:v>
                </c:pt>
                <c:pt idx="936">
                  <c:v>77.106523999999993</c:v>
                </c:pt>
                <c:pt idx="937">
                  <c:v>77.111726000000004</c:v>
                </c:pt>
                <c:pt idx="938">
                  <c:v>77.108701999999994</c:v>
                </c:pt>
                <c:pt idx="939">
                  <c:v>77.141767999999999</c:v>
                </c:pt>
                <c:pt idx="940">
                  <c:v>77.158184000000006</c:v>
                </c:pt>
                <c:pt idx="941">
                  <c:v>77.169145999999998</c:v>
                </c:pt>
                <c:pt idx="942">
                  <c:v>77.173124000000001</c:v>
                </c:pt>
                <c:pt idx="943">
                  <c:v>77.182177999999993</c:v>
                </c:pt>
                <c:pt idx="944">
                  <c:v>77.196433999999996</c:v>
                </c:pt>
                <c:pt idx="945">
                  <c:v>77.216881999999998</c:v>
                </c:pt>
                <c:pt idx="946">
                  <c:v>77.231713999999997</c:v>
                </c:pt>
                <c:pt idx="947">
                  <c:v>77.243827999999993</c:v>
                </c:pt>
                <c:pt idx="948">
                  <c:v>77.262367999999995</c:v>
                </c:pt>
                <c:pt idx="949">
                  <c:v>77.280799999999999</c:v>
                </c:pt>
                <c:pt idx="950">
                  <c:v>77.273492000000005</c:v>
                </c:pt>
                <c:pt idx="951">
                  <c:v>77.298187999999996</c:v>
                </c:pt>
                <c:pt idx="952">
                  <c:v>77.323387999999994</c:v>
                </c:pt>
                <c:pt idx="953">
                  <c:v>77.337518000000003</c:v>
                </c:pt>
                <c:pt idx="954">
                  <c:v>77.345815999999999</c:v>
                </c:pt>
                <c:pt idx="955">
                  <c:v>77.369125999999994</c:v>
                </c:pt>
                <c:pt idx="956">
                  <c:v>77.358794000000003</c:v>
                </c:pt>
                <c:pt idx="957">
                  <c:v>77.374274</c:v>
                </c:pt>
                <c:pt idx="958">
                  <c:v>77.391931999999997</c:v>
                </c:pt>
                <c:pt idx="959">
                  <c:v>77.411317999999994</c:v>
                </c:pt>
                <c:pt idx="960">
                  <c:v>77.419867999999994</c:v>
                </c:pt>
                <c:pt idx="961">
                  <c:v>77.445409999999995</c:v>
                </c:pt>
                <c:pt idx="962">
                  <c:v>77.461501999999996</c:v>
                </c:pt>
                <c:pt idx="963">
                  <c:v>77.473274000000004</c:v>
                </c:pt>
                <c:pt idx="964">
                  <c:v>77.47448</c:v>
                </c:pt>
                <c:pt idx="965">
                  <c:v>77.486251999999993</c:v>
                </c:pt>
                <c:pt idx="966">
                  <c:v>77.510245999999995</c:v>
                </c:pt>
                <c:pt idx="967">
                  <c:v>77.524448000000007</c:v>
                </c:pt>
                <c:pt idx="968">
                  <c:v>77.542231999999998</c:v>
                </c:pt>
                <c:pt idx="969">
                  <c:v>77.553464000000005</c:v>
                </c:pt>
                <c:pt idx="970">
                  <c:v>77.572183999999993</c:v>
                </c:pt>
                <c:pt idx="971">
                  <c:v>77.593658000000005</c:v>
                </c:pt>
                <c:pt idx="972">
                  <c:v>77.599760000000003</c:v>
                </c:pt>
                <c:pt idx="973">
                  <c:v>77.606834000000006</c:v>
                </c:pt>
                <c:pt idx="974">
                  <c:v>77.614412000000002</c:v>
                </c:pt>
                <c:pt idx="975">
                  <c:v>77.638136000000003</c:v>
                </c:pt>
                <c:pt idx="976">
                  <c:v>77.664146000000002</c:v>
                </c:pt>
                <c:pt idx="977">
                  <c:v>77.665261999999998</c:v>
                </c:pt>
                <c:pt idx="978">
                  <c:v>77.674028000000007</c:v>
                </c:pt>
                <c:pt idx="979">
                  <c:v>77.702305999999993</c:v>
                </c:pt>
                <c:pt idx="980">
                  <c:v>77.712835999999996</c:v>
                </c:pt>
                <c:pt idx="981">
                  <c:v>77.731448</c:v>
                </c:pt>
                <c:pt idx="982">
                  <c:v>77.733643999999998</c:v>
                </c:pt>
                <c:pt idx="983">
                  <c:v>77.757638</c:v>
                </c:pt>
                <c:pt idx="984">
                  <c:v>77.786383999999998</c:v>
                </c:pt>
                <c:pt idx="985">
                  <c:v>77.801738</c:v>
                </c:pt>
                <c:pt idx="986">
                  <c:v>77.806759999999997</c:v>
                </c:pt>
                <c:pt idx="987">
                  <c:v>77.821430000000007</c:v>
                </c:pt>
                <c:pt idx="988">
                  <c:v>77.833489999999998</c:v>
                </c:pt>
                <c:pt idx="989">
                  <c:v>77.853110000000001</c:v>
                </c:pt>
                <c:pt idx="990">
                  <c:v>77.873431999999994</c:v>
                </c:pt>
                <c:pt idx="991">
                  <c:v>77.892818000000005</c:v>
                </c:pt>
                <c:pt idx="992">
                  <c:v>77.891036</c:v>
                </c:pt>
                <c:pt idx="993">
                  <c:v>77.901043999999999</c:v>
                </c:pt>
                <c:pt idx="994">
                  <c:v>77.938952</c:v>
                </c:pt>
                <c:pt idx="995">
                  <c:v>77.954521999999997</c:v>
                </c:pt>
                <c:pt idx="996">
                  <c:v>77.949392000000003</c:v>
                </c:pt>
                <c:pt idx="997">
                  <c:v>77.972306000000003</c:v>
                </c:pt>
                <c:pt idx="998">
                  <c:v>77.987228000000002</c:v>
                </c:pt>
                <c:pt idx="999">
                  <c:v>77.998801999999998</c:v>
                </c:pt>
                <c:pt idx="1000">
                  <c:v>78.012625999999997</c:v>
                </c:pt>
                <c:pt idx="1001">
                  <c:v>78.034316000000004</c:v>
                </c:pt>
                <c:pt idx="1002">
                  <c:v>78.04589</c:v>
                </c:pt>
                <c:pt idx="1003">
                  <c:v>78.077461999999997</c:v>
                </c:pt>
                <c:pt idx="1004">
                  <c:v>78.090637999999998</c:v>
                </c:pt>
                <c:pt idx="1005">
                  <c:v>78.091340000000002</c:v>
                </c:pt>
                <c:pt idx="1006">
                  <c:v>78.112706000000003</c:v>
                </c:pt>
                <c:pt idx="1007">
                  <c:v>78.124622000000002</c:v>
                </c:pt>
                <c:pt idx="1008">
                  <c:v>78.140066000000004</c:v>
                </c:pt>
                <c:pt idx="1009">
                  <c:v>78.153403999999995</c:v>
                </c:pt>
                <c:pt idx="1010">
                  <c:v>78.162638000000001</c:v>
                </c:pt>
                <c:pt idx="1011">
                  <c:v>78.183589999999995</c:v>
                </c:pt>
                <c:pt idx="1012">
                  <c:v>78.202814000000004</c:v>
                </c:pt>
                <c:pt idx="1013">
                  <c:v>78.225116</c:v>
                </c:pt>
                <c:pt idx="1014">
                  <c:v>78.232280000000003</c:v>
                </c:pt>
                <c:pt idx="1015">
                  <c:v>78.2483</c:v>
                </c:pt>
                <c:pt idx="1016">
                  <c:v>78.273247999999995</c:v>
                </c:pt>
                <c:pt idx="1017">
                  <c:v>78.285343999999995</c:v>
                </c:pt>
                <c:pt idx="1018">
                  <c:v>78.289159999999995</c:v>
                </c:pt>
                <c:pt idx="1019">
                  <c:v>78.303865999999999</c:v>
                </c:pt>
                <c:pt idx="1020">
                  <c:v>78.332756000000003</c:v>
                </c:pt>
                <c:pt idx="1021">
                  <c:v>78.339668000000003</c:v>
                </c:pt>
                <c:pt idx="1022">
                  <c:v>78.368467999999993</c:v>
                </c:pt>
                <c:pt idx="1023">
                  <c:v>78.376604</c:v>
                </c:pt>
                <c:pt idx="1024">
                  <c:v>78.395719999999997</c:v>
                </c:pt>
                <c:pt idx="1025">
                  <c:v>78.419606000000002</c:v>
                </c:pt>
                <c:pt idx="1026">
                  <c:v>78.423727999999997</c:v>
                </c:pt>
                <c:pt idx="1027">
                  <c:v>78.441925999999995</c:v>
                </c:pt>
                <c:pt idx="1028">
                  <c:v>78.469628</c:v>
                </c:pt>
                <c:pt idx="1029">
                  <c:v>78.483199999999997</c:v>
                </c:pt>
                <c:pt idx="1030">
                  <c:v>78.501902000000001</c:v>
                </c:pt>
                <c:pt idx="1031">
                  <c:v>78.514142000000007</c:v>
                </c:pt>
                <c:pt idx="1032">
                  <c:v>78.517634000000001</c:v>
                </c:pt>
                <c:pt idx="1033">
                  <c:v>78.544021999999998</c:v>
                </c:pt>
                <c:pt idx="1034">
                  <c:v>78.558763999999996</c:v>
                </c:pt>
                <c:pt idx="1035">
                  <c:v>78.587366000000003</c:v>
                </c:pt>
                <c:pt idx="1036">
                  <c:v>78.607652000000002</c:v>
                </c:pt>
                <c:pt idx="1037">
                  <c:v>78.611611999999994</c:v>
                </c:pt>
                <c:pt idx="1038">
                  <c:v>78.628783999999996</c:v>
                </c:pt>
                <c:pt idx="1039">
                  <c:v>78.644030000000001</c:v>
                </c:pt>
                <c:pt idx="1040">
                  <c:v>78.669535999999994</c:v>
                </c:pt>
                <c:pt idx="1041">
                  <c:v>78.675799999999995</c:v>
                </c:pt>
                <c:pt idx="1042">
                  <c:v>78.696464000000006</c:v>
                </c:pt>
                <c:pt idx="1043">
                  <c:v>78.715525999999997</c:v>
                </c:pt>
                <c:pt idx="1044">
                  <c:v>78.741302000000005</c:v>
                </c:pt>
                <c:pt idx="1045">
                  <c:v>78.749942000000004</c:v>
                </c:pt>
                <c:pt idx="1046">
                  <c:v>78.754981999999998</c:v>
                </c:pt>
                <c:pt idx="1047">
                  <c:v>78.775645999999995</c:v>
                </c:pt>
                <c:pt idx="1048">
                  <c:v>78.793627999999998</c:v>
                </c:pt>
                <c:pt idx="1049">
                  <c:v>78.804428000000001</c:v>
                </c:pt>
                <c:pt idx="1050">
                  <c:v>78.827629999999999</c:v>
                </c:pt>
                <c:pt idx="1051">
                  <c:v>78.837817999999999</c:v>
                </c:pt>
                <c:pt idx="1052">
                  <c:v>78.865700000000004</c:v>
                </c:pt>
                <c:pt idx="1053">
                  <c:v>78.883663999999996</c:v>
                </c:pt>
                <c:pt idx="1054">
                  <c:v>78.88064</c:v>
                </c:pt>
                <c:pt idx="1055">
                  <c:v>78.888829999999999</c:v>
                </c:pt>
                <c:pt idx="1056">
                  <c:v>78.921158000000005</c:v>
                </c:pt>
                <c:pt idx="1057">
                  <c:v>78.951577999999998</c:v>
                </c:pt>
                <c:pt idx="1058">
                  <c:v>78.969110000000001</c:v>
                </c:pt>
                <c:pt idx="1059">
                  <c:v>78.971395999999999</c:v>
                </c:pt>
                <c:pt idx="1060">
                  <c:v>78.985849999999999</c:v>
                </c:pt>
                <c:pt idx="1061">
                  <c:v>79.022282000000004</c:v>
                </c:pt>
                <c:pt idx="1062">
                  <c:v>79.02131</c:v>
                </c:pt>
                <c:pt idx="1063">
                  <c:v>79.044709999999995</c:v>
                </c:pt>
                <c:pt idx="1064">
                  <c:v>79.053368000000006</c:v>
                </c:pt>
                <c:pt idx="1065">
                  <c:v>79.070828000000006</c:v>
                </c:pt>
                <c:pt idx="1066">
                  <c:v>79.097251999999997</c:v>
                </c:pt>
                <c:pt idx="1067">
                  <c:v>79.121533999999997</c:v>
                </c:pt>
                <c:pt idx="1068">
                  <c:v>79.123118000000005</c:v>
                </c:pt>
                <c:pt idx="1069">
                  <c:v>79.142989999999998</c:v>
                </c:pt>
                <c:pt idx="1070">
                  <c:v>79.168784000000002</c:v>
                </c:pt>
                <c:pt idx="1071">
                  <c:v>79.179097999999996</c:v>
                </c:pt>
                <c:pt idx="1072">
                  <c:v>79.198177999999999</c:v>
                </c:pt>
                <c:pt idx="1073">
                  <c:v>79.206602000000004</c:v>
                </c:pt>
                <c:pt idx="1074">
                  <c:v>79.232215999999994</c:v>
                </c:pt>
                <c:pt idx="1075">
                  <c:v>79.260943999999995</c:v>
                </c:pt>
                <c:pt idx="1076">
                  <c:v>79.267244000000005</c:v>
                </c:pt>
                <c:pt idx="1077">
                  <c:v>79.267765999999995</c:v>
                </c:pt>
                <c:pt idx="1078">
                  <c:v>79.296512000000007</c:v>
                </c:pt>
                <c:pt idx="1079">
                  <c:v>79.324933999999999</c:v>
                </c:pt>
                <c:pt idx="1080">
                  <c:v>79.339207999999999</c:v>
                </c:pt>
                <c:pt idx="1081">
                  <c:v>79.359620000000007</c:v>
                </c:pt>
                <c:pt idx="1082">
                  <c:v>79.369754</c:v>
                </c:pt>
                <c:pt idx="1083">
                  <c:v>79.387178000000006</c:v>
                </c:pt>
                <c:pt idx="1084">
                  <c:v>79.432447999999994</c:v>
                </c:pt>
                <c:pt idx="1085">
                  <c:v>79.446163999999996</c:v>
                </c:pt>
                <c:pt idx="1086">
                  <c:v>79.445030000000003</c:v>
                </c:pt>
                <c:pt idx="1087">
                  <c:v>79.455631999999994</c:v>
                </c:pt>
                <c:pt idx="1088">
                  <c:v>79.491488000000004</c:v>
                </c:pt>
                <c:pt idx="1089">
                  <c:v>79.507940000000005</c:v>
                </c:pt>
                <c:pt idx="1090">
                  <c:v>79.515050000000002</c:v>
                </c:pt>
                <c:pt idx="1091">
                  <c:v>79.522862000000003</c:v>
                </c:pt>
                <c:pt idx="1092">
                  <c:v>79.545848000000007</c:v>
                </c:pt>
                <c:pt idx="1093">
                  <c:v>79.566962000000004</c:v>
                </c:pt>
                <c:pt idx="1094">
                  <c:v>79.587158000000002</c:v>
                </c:pt>
                <c:pt idx="1095">
                  <c:v>79.597256000000002</c:v>
                </c:pt>
                <c:pt idx="1096">
                  <c:v>79.623518000000004</c:v>
                </c:pt>
                <c:pt idx="1097">
                  <c:v>79.661299999999997</c:v>
                </c:pt>
                <c:pt idx="1098">
                  <c:v>79.682755999999998</c:v>
                </c:pt>
                <c:pt idx="1099">
                  <c:v>79.691935999999998</c:v>
                </c:pt>
                <c:pt idx="1100">
                  <c:v>79.702178000000004</c:v>
                </c:pt>
                <c:pt idx="1101">
                  <c:v>79.713967999999994</c:v>
                </c:pt>
                <c:pt idx="1102">
                  <c:v>79.75076</c:v>
                </c:pt>
                <c:pt idx="1103">
                  <c:v>79.770938000000001</c:v>
                </c:pt>
                <c:pt idx="1104">
                  <c:v>79.768705999999995</c:v>
                </c:pt>
                <c:pt idx="1105">
                  <c:v>79.78586</c:v>
                </c:pt>
                <c:pt idx="1106">
                  <c:v>79.813435999999996</c:v>
                </c:pt>
                <c:pt idx="1107">
                  <c:v>79.838042000000002</c:v>
                </c:pt>
                <c:pt idx="1108">
                  <c:v>79.852513999999999</c:v>
                </c:pt>
                <c:pt idx="1109">
                  <c:v>79.864952000000002</c:v>
                </c:pt>
                <c:pt idx="1110">
                  <c:v>79.878020000000006</c:v>
                </c:pt>
                <c:pt idx="1111">
                  <c:v>79.916467999999995</c:v>
                </c:pt>
                <c:pt idx="1112">
                  <c:v>79.918430000000001</c:v>
                </c:pt>
                <c:pt idx="1113">
                  <c:v>79.940083999999999</c:v>
                </c:pt>
                <c:pt idx="1114">
                  <c:v>79.953907999999998</c:v>
                </c:pt>
                <c:pt idx="1115">
                  <c:v>79.983463999999998</c:v>
                </c:pt>
                <c:pt idx="1116">
                  <c:v>79.996855999999994</c:v>
                </c:pt>
                <c:pt idx="1117">
                  <c:v>80.018941999999996</c:v>
                </c:pt>
                <c:pt idx="1118">
                  <c:v>80.017052000000007</c:v>
                </c:pt>
                <c:pt idx="1119">
                  <c:v>80.042323999999994</c:v>
                </c:pt>
                <c:pt idx="1120">
                  <c:v>80.070926</c:v>
                </c:pt>
                <c:pt idx="1121">
                  <c:v>80.090726000000004</c:v>
                </c:pt>
                <c:pt idx="1122">
                  <c:v>80.111534000000006</c:v>
                </c:pt>
                <c:pt idx="1123">
                  <c:v>80.127104000000003</c:v>
                </c:pt>
                <c:pt idx="1124">
                  <c:v>80.159773999999999</c:v>
                </c:pt>
                <c:pt idx="1125">
                  <c:v>80.178224</c:v>
                </c:pt>
                <c:pt idx="1126">
                  <c:v>80.192353999999995</c:v>
                </c:pt>
                <c:pt idx="1127">
                  <c:v>80.205296000000004</c:v>
                </c:pt>
                <c:pt idx="1128">
                  <c:v>80.211181999999994</c:v>
                </c:pt>
                <c:pt idx="1129">
                  <c:v>80.242627999999996</c:v>
                </c:pt>
                <c:pt idx="1130">
                  <c:v>80.265649999999994</c:v>
                </c:pt>
                <c:pt idx="1131">
                  <c:v>80.278375999999994</c:v>
                </c:pt>
                <c:pt idx="1132">
                  <c:v>80.305034000000006</c:v>
                </c:pt>
                <c:pt idx="1133">
                  <c:v>80.32217</c:v>
                </c:pt>
                <c:pt idx="1134">
                  <c:v>80.352356</c:v>
                </c:pt>
                <c:pt idx="1135">
                  <c:v>80.355596000000006</c:v>
                </c:pt>
                <c:pt idx="1136">
                  <c:v>80.372084000000001</c:v>
                </c:pt>
                <c:pt idx="1137">
                  <c:v>80.390011999999999</c:v>
                </c:pt>
                <c:pt idx="1138">
                  <c:v>80.403710000000004</c:v>
                </c:pt>
                <c:pt idx="1139">
                  <c:v>80.423833999999999</c:v>
                </c:pt>
                <c:pt idx="1140">
                  <c:v>80.449376000000001</c:v>
                </c:pt>
                <c:pt idx="1141">
                  <c:v>80.464783999999995</c:v>
                </c:pt>
                <c:pt idx="1142">
                  <c:v>80.503231999999997</c:v>
                </c:pt>
                <c:pt idx="1143">
                  <c:v>80.514356000000006</c:v>
                </c:pt>
                <c:pt idx="1144">
                  <c:v>80.517685999999998</c:v>
                </c:pt>
                <c:pt idx="1145">
                  <c:v>80.525407999999999</c:v>
                </c:pt>
                <c:pt idx="1146">
                  <c:v>80.551885999999996</c:v>
                </c:pt>
                <c:pt idx="1147">
                  <c:v>80.583656000000005</c:v>
                </c:pt>
                <c:pt idx="1148">
                  <c:v>80.608819999999994</c:v>
                </c:pt>
                <c:pt idx="1149">
                  <c:v>80.618864000000002</c:v>
                </c:pt>
                <c:pt idx="1150">
                  <c:v>80.635064</c:v>
                </c:pt>
                <c:pt idx="1151">
                  <c:v>80.664152000000001</c:v>
                </c:pt>
                <c:pt idx="1152">
                  <c:v>80.685751999999994</c:v>
                </c:pt>
                <c:pt idx="1153">
                  <c:v>80.700710000000001</c:v>
                </c:pt>
                <c:pt idx="1154">
                  <c:v>80.711725999999999</c:v>
                </c:pt>
                <c:pt idx="1155">
                  <c:v>80.736152000000004</c:v>
                </c:pt>
                <c:pt idx="1156">
                  <c:v>80.765546000000001</c:v>
                </c:pt>
                <c:pt idx="1157">
                  <c:v>80.757589999999993</c:v>
                </c:pt>
                <c:pt idx="1158">
                  <c:v>80.775968000000006</c:v>
                </c:pt>
                <c:pt idx="1159">
                  <c:v>80.813119999999998</c:v>
                </c:pt>
                <c:pt idx="1160">
                  <c:v>80.841973999999993</c:v>
                </c:pt>
                <c:pt idx="1161">
                  <c:v>80.855869999999996</c:v>
                </c:pt>
                <c:pt idx="1162">
                  <c:v>80.868650000000002</c:v>
                </c:pt>
                <c:pt idx="1163">
                  <c:v>80.881736000000004</c:v>
                </c:pt>
                <c:pt idx="1164">
                  <c:v>80.913991999999993</c:v>
                </c:pt>
                <c:pt idx="1165">
                  <c:v>80.930768</c:v>
                </c:pt>
                <c:pt idx="1166">
                  <c:v>80.957678000000001</c:v>
                </c:pt>
                <c:pt idx="1167">
                  <c:v>80.967973999999998</c:v>
                </c:pt>
                <c:pt idx="1168">
                  <c:v>81.001202000000006</c:v>
                </c:pt>
                <c:pt idx="1169">
                  <c:v>81.006764000000004</c:v>
                </c:pt>
                <c:pt idx="1170">
                  <c:v>81.030866000000003</c:v>
                </c:pt>
                <c:pt idx="1171">
                  <c:v>81.050359999999998</c:v>
                </c:pt>
                <c:pt idx="1172">
                  <c:v>81.069025999999994</c:v>
                </c:pt>
                <c:pt idx="1173">
                  <c:v>81.086935999999994</c:v>
                </c:pt>
                <c:pt idx="1174">
                  <c:v>81.118381999999997</c:v>
                </c:pt>
                <c:pt idx="1175">
                  <c:v>81.124160000000003</c:v>
                </c:pt>
                <c:pt idx="1176">
                  <c:v>81.132548</c:v>
                </c:pt>
                <c:pt idx="1177">
                  <c:v>81.160285999999999</c:v>
                </c:pt>
                <c:pt idx="1178">
                  <c:v>81.193064000000007</c:v>
                </c:pt>
                <c:pt idx="1179">
                  <c:v>81.215798000000007</c:v>
                </c:pt>
                <c:pt idx="1180">
                  <c:v>81.21857</c:v>
                </c:pt>
                <c:pt idx="1181">
                  <c:v>81.241789999999995</c:v>
                </c:pt>
                <c:pt idx="1182">
                  <c:v>81.268448000000006</c:v>
                </c:pt>
                <c:pt idx="1183">
                  <c:v>81.304934000000003</c:v>
                </c:pt>
                <c:pt idx="1184">
                  <c:v>81.300523999999996</c:v>
                </c:pt>
                <c:pt idx="1185">
                  <c:v>81.316615999999996</c:v>
                </c:pt>
                <c:pt idx="1186">
                  <c:v>81.356269999999995</c:v>
                </c:pt>
                <c:pt idx="1187">
                  <c:v>81.378482000000005</c:v>
                </c:pt>
                <c:pt idx="1188">
                  <c:v>81.395150000000001</c:v>
                </c:pt>
                <c:pt idx="1189">
                  <c:v>81.400081999999998</c:v>
                </c:pt>
                <c:pt idx="1190">
                  <c:v>81.404132000000004</c:v>
                </c:pt>
                <c:pt idx="1191">
                  <c:v>81.447277999999997</c:v>
                </c:pt>
                <c:pt idx="1192">
                  <c:v>81.463459999999998</c:v>
                </c:pt>
                <c:pt idx="1193">
                  <c:v>81.489074000000002</c:v>
                </c:pt>
                <c:pt idx="1194">
                  <c:v>81.500450000000001</c:v>
                </c:pt>
                <c:pt idx="1195">
                  <c:v>81.529970000000006</c:v>
                </c:pt>
                <c:pt idx="1196">
                  <c:v>81.567446000000004</c:v>
                </c:pt>
                <c:pt idx="1197">
                  <c:v>81.583160000000007</c:v>
                </c:pt>
                <c:pt idx="1198">
                  <c:v>81.590971999999994</c:v>
                </c:pt>
                <c:pt idx="1199">
                  <c:v>81.603499999999997</c:v>
                </c:pt>
                <c:pt idx="1200">
                  <c:v>81.633775999999997</c:v>
                </c:pt>
                <c:pt idx="1201">
                  <c:v>81.661460000000005</c:v>
                </c:pt>
                <c:pt idx="1202">
                  <c:v>81.673969999999997</c:v>
                </c:pt>
                <c:pt idx="1203">
                  <c:v>81.689036000000002</c:v>
                </c:pt>
                <c:pt idx="1204">
                  <c:v>81.708044000000001</c:v>
                </c:pt>
                <c:pt idx="1205">
                  <c:v>81.736465999999993</c:v>
                </c:pt>
                <c:pt idx="1206">
                  <c:v>81.767408000000003</c:v>
                </c:pt>
                <c:pt idx="1207">
                  <c:v>81.771259999999998</c:v>
                </c:pt>
                <c:pt idx="1208">
                  <c:v>81.795488000000006</c:v>
                </c:pt>
                <c:pt idx="1209">
                  <c:v>81.813416000000004</c:v>
                </c:pt>
                <c:pt idx="1210">
                  <c:v>81.834980000000002</c:v>
                </c:pt>
                <c:pt idx="1211">
                  <c:v>81.850459999999998</c:v>
                </c:pt>
                <c:pt idx="1212">
                  <c:v>81.867919999999998</c:v>
                </c:pt>
                <c:pt idx="1213">
                  <c:v>81.897332000000006</c:v>
                </c:pt>
                <c:pt idx="1214">
                  <c:v>81.930145999999993</c:v>
                </c:pt>
                <c:pt idx="1215">
                  <c:v>81.954229999999995</c:v>
                </c:pt>
                <c:pt idx="1216">
                  <c:v>81.969926000000001</c:v>
                </c:pt>
                <c:pt idx="1217">
                  <c:v>81.974444000000005</c:v>
                </c:pt>
                <c:pt idx="1218">
                  <c:v>82.016726000000006</c:v>
                </c:pt>
                <c:pt idx="1219">
                  <c:v>82.044067999999996</c:v>
                </c:pt>
                <c:pt idx="1220">
                  <c:v>82.052726000000007</c:v>
                </c:pt>
                <c:pt idx="1221">
                  <c:v>82.060754000000003</c:v>
                </c:pt>
                <c:pt idx="1222">
                  <c:v>82.098805999999996</c:v>
                </c:pt>
                <c:pt idx="1223">
                  <c:v>82.131026000000006</c:v>
                </c:pt>
                <c:pt idx="1224">
                  <c:v>82.141537999999997</c:v>
                </c:pt>
                <c:pt idx="1225">
                  <c:v>82.166342</c:v>
                </c:pt>
                <c:pt idx="1226">
                  <c:v>82.163839999999993</c:v>
                </c:pt>
                <c:pt idx="1227">
                  <c:v>82.187023999999994</c:v>
                </c:pt>
                <c:pt idx="1228">
                  <c:v>82.220162000000002</c:v>
                </c:pt>
                <c:pt idx="1229">
                  <c:v>82.242338000000004</c:v>
                </c:pt>
                <c:pt idx="1230">
                  <c:v>82.270867999999993</c:v>
                </c:pt>
                <c:pt idx="1231">
                  <c:v>82.286293999999998</c:v>
                </c:pt>
                <c:pt idx="1232">
                  <c:v>82.310450000000003</c:v>
                </c:pt>
                <c:pt idx="1233">
                  <c:v>82.321321999999995</c:v>
                </c:pt>
                <c:pt idx="1234">
                  <c:v>82.346342000000007</c:v>
                </c:pt>
                <c:pt idx="1235">
                  <c:v>82.370155999999994</c:v>
                </c:pt>
                <c:pt idx="1236">
                  <c:v>82.399856</c:v>
                </c:pt>
                <c:pt idx="1237">
                  <c:v>82.411214000000001</c:v>
                </c:pt>
                <c:pt idx="1238">
                  <c:v>82.426856000000001</c:v>
                </c:pt>
                <c:pt idx="1239">
                  <c:v>82.454486000000003</c:v>
                </c:pt>
                <c:pt idx="1240">
                  <c:v>82.485320000000002</c:v>
                </c:pt>
                <c:pt idx="1241">
                  <c:v>82.504670000000004</c:v>
                </c:pt>
                <c:pt idx="1242">
                  <c:v>82.520600000000002</c:v>
                </c:pt>
                <c:pt idx="1243">
                  <c:v>82.548355999999998</c:v>
                </c:pt>
                <c:pt idx="1244">
                  <c:v>82.557590000000005</c:v>
                </c:pt>
                <c:pt idx="1245">
                  <c:v>82.577606000000003</c:v>
                </c:pt>
                <c:pt idx="1246">
                  <c:v>82.611338000000003</c:v>
                </c:pt>
                <c:pt idx="1247">
                  <c:v>82.642262000000002</c:v>
                </c:pt>
                <c:pt idx="1248">
                  <c:v>82.644440000000003</c:v>
                </c:pt>
                <c:pt idx="1249">
                  <c:v>82.667479999999998</c:v>
                </c:pt>
                <c:pt idx="1250">
                  <c:v>82.700059999999993</c:v>
                </c:pt>
                <c:pt idx="1251">
                  <c:v>82.713037999999997</c:v>
                </c:pt>
                <c:pt idx="1252">
                  <c:v>82.737302</c:v>
                </c:pt>
                <c:pt idx="1253">
                  <c:v>82.757893999999993</c:v>
                </c:pt>
                <c:pt idx="1254">
                  <c:v>82.789376000000004</c:v>
                </c:pt>
                <c:pt idx="1255">
                  <c:v>82.807069999999996</c:v>
                </c:pt>
                <c:pt idx="1256">
                  <c:v>82.818662000000003</c:v>
                </c:pt>
                <c:pt idx="1257">
                  <c:v>82.839901999999995</c:v>
                </c:pt>
                <c:pt idx="1258">
                  <c:v>82.864562000000006</c:v>
                </c:pt>
                <c:pt idx="1259">
                  <c:v>82.897645999999995</c:v>
                </c:pt>
                <c:pt idx="1260">
                  <c:v>82.906412000000003</c:v>
                </c:pt>
                <c:pt idx="1261">
                  <c:v>82.923854000000006</c:v>
                </c:pt>
                <c:pt idx="1262">
                  <c:v>82.941277999999997</c:v>
                </c:pt>
                <c:pt idx="1263">
                  <c:v>82.977115999999995</c:v>
                </c:pt>
                <c:pt idx="1264">
                  <c:v>82.992236000000005</c:v>
                </c:pt>
                <c:pt idx="1265">
                  <c:v>83.023070000000004</c:v>
                </c:pt>
                <c:pt idx="1266">
                  <c:v>83.042456000000001</c:v>
                </c:pt>
                <c:pt idx="1267">
                  <c:v>83.065082000000004</c:v>
                </c:pt>
                <c:pt idx="1268">
                  <c:v>83.091127999999998</c:v>
                </c:pt>
                <c:pt idx="1269">
                  <c:v>83.098057999999995</c:v>
                </c:pt>
                <c:pt idx="1270">
                  <c:v>83.114941999999999</c:v>
                </c:pt>
                <c:pt idx="1271">
                  <c:v>83.142266000000006</c:v>
                </c:pt>
                <c:pt idx="1272">
                  <c:v>83.178032000000002</c:v>
                </c:pt>
                <c:pt idx="1273">
                  <c:v>83.208703999999997</c:v>
                </c:pt>
                <c:pt idx="1274">
                  <c:v>83.228954000000002</c:v>
                </c:pt>
                <c:pt idx="1275">
                  <c:v>83.232697999999999</c:v>
                </c:pt>
                <c:pt idx="1276">
                  <c:v>83.258635999999996</c:v>
                </c:pt>
                <c:pt idx="1277">
                  <c:v>83.282539999999997</c:v>
                </c:pt>
                <c:pt idx="1278">
                  <c:v>83.307559999999995</c:v>
                </c:pt>
                <c:pt idx="1279">
                  <c:v>83.329735999999997</c:v>
                </c:pt>
                <c:pt idx="1280">
                  <c:v>83.337260000000001</c:v>
                </c:pt>
                <c:pt idx="1281">
                  <c:v>83.363324000000006</c:v>
                </c:pt>
                <c:pt idx="1282">
                  <c:v>83.395238000000006</c:v>
                </c:pt>
                <c:pt idx="1283">
                  <c:v>83.418998000000002</c:v>
                </c:pt>
                <c:pt idx="1284">
                  <c:v>83.436295999999999</c:v>
                </c:pt>
                <c:pt idx="1285">
                  <c:v>83.456311999999997</c:v>
                </c:pt>
                <c:pt idx="1286">
                  <c:v>83.481638000000004</c:v>
                </c:pt>
                <c:pt idx="1287">
                  <c:v>83.518789999999996</c:v>
                </c:pt>
                <c:pt idx="1288">
                  <c:v>83.540515999999997</c:v>
                </c:pt>
                <c:pt idx="1289">
                  <c:v>83.557255999999995</c:v>
                </c:pt>
                <c:pt idx="1290">
                  <c:v>83.568758000000003</c:v>
                </c:pt>
                <c:pt idx="1291">
                  <c:v>83.595001999999994</c:v>
                </c:pt>
                <c:pt idx="1292">
                  <c:v>83.619067999999999</c:v>
                </c:pt>
                <c:pt idx="1293">
                  <c:v>83.647993999999997</c:v>
                </c:pt>
                <c:pt idx="1294">
                  <c:v>83.672383999999994</c:v>
                </c:pt>
                <c:pt idx="1295">
                  <c:v>83.696234000000004</c:v>
                </c:pt>
                <c:pt idx="1296">
                  <c:v>83.713064000000003</c:v>
                </c:pt>
                <c:pt idx="1297">
                  <c:v>83.716393999999994</c:v>
                </c:pt>
                <c:pt idx="1298">
                  <c:v>83.749945999999994</c:v>
                </c:pt>
                <c:pt idx="1299">
                  <c:v>83.777630000000002</c:v>
                </c:pt>
                <c:pt idx="1300">
                  <c:v>83.803154000000006</c:v>
                </c:pt>
                <c:pt idx="1301">
                  <c:v>83.814926</c:v>
                </c:pt>
                <c:pt idx="1302">
                  <c:v>83.838037999999997</c:v>
                </c:pt>
                <c:pt idx="1303">
                  <c:v>83.868476000000001</c:v>
                </c:pt>
                <c:pt idx="1304">
                  <c:v>83.895548000000005</c:v>
                </c:pt>
                <c:pt idx="1305">
                  <c:v>83.918407999999999</c:v>
                </c:pt>
                <c:pt idx="1306">
                  <c:v>83.943265999999994</c:v>
                </c:pt>
                <c:pt idx="1307">
                  <c:v>83.954155999999998</c:v>
                </c:pt>
                <c:pt idx="1308">
                  <c:v>83.964901999999995</c:v>
                </c:pt>
                <c:pt idx="1309">
                  <c:v>84.000308000000004</c:v>
                </c:pt>
                <c:pt idx="1310">
                  <c:v>84.031142000000003</c:v>
                </c:pt>
                <c:pt idx="1311">
                  <c:v>84.055081999999999</c:v>
                </c:pt>
                <c:pt idx="1312">
                  <c:v>84.076322000000005</c:v>
                </c:pt>
                <c:pt idx="1313">
                  <c:v>84.098624000000001</c:v>
                </c:pt>
                <c:pt idx="1314">
                  <c:v>84.117362</c:v>
                </c:pt>
                <c:pt idx="1315">
                  <c:v>84.134444000000002</c:v>
                </c:pt>
                <c:pt idx="1316">
                  <c:v>84.144146000000006</c:v>
                </c:pt>
                <c:pt idx="1317">
                  <c:v>84.188875999999993</c:v>
                </c:pt>
                <c:pt idx="1318">
                  <c:v>84.221041999999997</c:v>
                </c:pt>
                <c:pt idx="1319">
                  <c:v>84.222391999999999</c:v>
                </c:pt>
                <c:pt idx="1320">
                  <c:v>84.240859999999998</c:v>
                </c:pt>
                <c:pt idx="1321">
                  <c:v>84.280838000000003</c:v>
                </c:pt>
                <c:pt idx="1322">
                  <c:v>84.308468000000005</c:v>
                </c:pt>
                <c:pt idx="1323">
                  <c:v>84.30377</c:v>
                </c:pt>
                <c:pt idx="1324">
                  <c:v>84.333973999999998</c:v>
                </c:pt>
                <c:pt idx="1325">
                  <c:v>84.362036000000003</c:v>
                </c:pt>
                <c:pt idx="1326">
                  <c:v>84.389756000000006</c:v>
                </c:pt>
                <c:pt idx="1327">
                  <c:v>84.421651999999995</c:v>
                </c:pt>
                <c:pt idx="1328">
                  <c:v>84.432686000000004</c:v>
                </c:pt>
                <c:pt idx="1329">
                  <c:v>84.460154000000003</c:v>
                </c:pt>
                <c:pt idx="1330">
                  <c:v>84.480817999999999</c:v>
                </c:pt>
                <c:pt idx="1331">
                  <c:v>84.511166000000003</c:v>
                </c:pt>
                <c:pt idx="1332">
                  <c:v>84.517880000000005</c:v>
                </c:pt>
                <c:pt idx="1333">
                  <c:v>84.543403999999995</c:v>
                </c:pt>
                <c:pt idx="1334">
                  <c:v>84.578342000000006</c:v>
                </c:pt>
                <c:pt idx="1335">
                  <c:v>84.604585999999998</c:v>
                </c:pt>
                <c:pt idx="1336">
                  <c:v>84.619147999999996</c:v>
                </c:pt>
                <c:pt idx="1337">
                  <c:v>84.63749</c:v>
                </c:pt>
                <c:pt idx="1338">
                  <c:v>84.664760000000001</c:v>
                </c:pt>
                <c:pt idx="1339">
                  <c:v>84.6815</c:v>
                </c:pt>
                <c:pt idx="1340">
                  <c:v>84.708734000000007</c:v>
                </c:pt>
                <c:pt idx="1341">
                  <c:v>84.745075999999997</c:v>
                </c:pt>
                <c:pt idx="1342">
                  <c:v>84.755533999999997</c:v>
                </c:pt>
                <c:pt idx="1343">
                  <c:v>84.762518</c:v>
                </c:pt>
                <c:pt idx="1344">
                  <c:v>84.786044000000004</c:v>
                </c:pt>
                <c:pt idx="1345">
                  <c:v>84.834841999999995</c:v>
                </c:pt>
                <c:pt idx="1346">
                  <c:v>84.858367999999999</c:v>
                </c:pt>
                <c:pt idx="1347">
                  <c:v>84.874064000000004</c:v>
                </c:pt>
                <c:pt idx="1348">
                  <c:v>84.901982000000004</c:v>
                </c:pt>
                <c:pt idx="1349">
                  <c:v>84.929773999999995</c:v>
                </c:pt>
                <c:pt idx="1350">
                  <c:v>84.949969999999993</c:v>
                </c:pt>
                <c:pt idx="1351">
                  <c:v>84.951986000000005</c:v>
                </c:pt>
                <c:pt idx="1352">
                  <c:v>84.980192000000002</c:v>
                </c:pt>
                <c:pt idx="1353">
                  <c:v>85.017955999999998</c:v>
                </c:pt>
                <c:pt idx="1354">
                  <c:v>85.038241999999997</c:v>
                </c:pt>
                <c:pt idx="1355">
                  <c:v>85.053775999999999</c:v>
                </c:pt>
                <c:pt idx="1356">
                  <c:v>85.089541999999994</c:v>
                </c:pt>
                <c:pt idx="1357">
                  <c:v>85.097750000000005</c:v>
                </c:pt>
                <c:pt idx="1358">
                  <c:v>85.123453999999995</c:v>
                </c:pt>
                <c:pt idx="1359">
                  <c:v>85.154719999999998</c:v>
                </c:pt>
                <c:pt idx="1360">
                  <c:v>85.171334000000002</c:v>
                </c:pt>
                <c:pt idx="1361">
                  <c:v>85.186813999999998</c:v>
                </c:pt>
                <c:pt idx="1362">
                  <c:v>85.220545999999999</c:v>
                </c:pt>
                <c:pt idx="1363">
                  <c:v>85.240778000000006</c:v>
                </c:pt>
                <c:pt idx="1364">
                  <c:v>85.267939999999996</c:v>
                </c:pt>
                <c:pt idx="1365">
                  <c:v>85.293751999999998</c:v>
                </c:pt>
                <c:pt idx="1366">
                  <c:v>85.307990000000004</c:v>
                </c:pt>
                <c:pt idx="1367">
                  <c:v>85.343378000000001</c:v>
                </c:pt>
                <c:pt idx="1368">
                  <c:v>85.360675999999998</c:v>
                </c:pt>
                <c:pt idx="1369">
                  <c:v>85.379396</c:v>
                </c:pt>
                <c:pt idx="1370">
                  <c:v>85.39376</c:v>
                </c:pt>
                <c:pt idx="1371">
                  <c:v>85.429075999999995</c:v>
                </c:pt>
                <c:pt idx="1372">
                  <c:v>85.458073999999996</c:v>
                </c:pt>
                <c:pt idx="1373">
                  <c:v>85.481437999999997</c:v>
                </c:pt>
                <c:pt idx="1374">
                  <c:v>85.499672000000004</c:v>
                </c:pt>
                <c:pt idx="1375">
                  <c:v>85.520983999999999</c:v>
                </c:pt>
                <c:pt idx="1376">
                  <c:v>85.543574000000007</c:v>
                </c:pt>
                <c:pt idx="1377">
                  <c:v>85.572068000000002</c:v>
                </c:pt>
                <c:pt idx="1378">
                  <c:v>85.587512000000004</c:v>
                </c:pt>
                <c:pt idx="1379">
                  <c:v>85.613630000000001</c:v>
                </c:pt>
                <c:pt idx="1380">
                  <c:v>85.65728</c:v>
                </c:pt>
                <c:pt idx="1381">
                  <c:v>85.669250000000005</c:v>
                </c:pt>
                <c:pt idx="1382">
                  <c:v>85.677295999999998</c:v>
                </c:pt>
                <c:pt idx="1383">
                  <c:v>85.697708000000006</c:v>
                </c:pt>
                <c:pt idx="1384">
                  <c:v>85.733996000000005</c:v>
                </c:pt>
                <c:pt idx="1385">
                  <c:v>85.767313999999999</c:v>
                </c:pt>
                <c:pt idx="1386">
                  <c:v>85.799732000000006</c:v>
                </c:pt>
                <c:pt idx="1387">
                  <c:v>85.796042</c:v>
                </c:pt>
                <c:pt idx="1388">
                  <c:v>85.812151999999998</c:v>
                </c:pt>
                <c:pt idx="1389">
                  <c:v>85.848296000000005</c:v>
                </c:pt>
                <c:pt idx="1390">
                  <c:v>85.884259999999998</c:v>
                </c:pt>
                <c:pt idx="1391">
                  <c:v>85.906921999999994</c:v>
                </c:pt>
                <c:pt idx="1392">
                  <c:v>85.931618</c:v>
                </c:pt>
                <c:pt idx="1393">
                  <c:v>85.971307999999993</c:v>
                </c:pt>
                <c:pt idx="1394">
                  <c:v>85.982594000000006</c:v>
                </c:pt>
                <c:pt idx="1395">
                  <c:v>85.997479999999996</c:v>
                </c:pt>
                <c:pt idx="1396">
                  <c:v>86.026495999999995</c:v>
                </c:pt>
                <c:pt idx="1397">
                  <c:v>86.041561999999999</c:v>
                </c:pt>
                <c:pt idx="1398">
                  <c:v>86.082871999999995</c:v>
                </c:pt>
                <c:pt idx="1399">
                  <c:v>86.098963999999995</c:v>
                </c:pt>
                <c:pt idx="1400">
                  <c:v>86.113597999999996</c:v>
                </c:pt>
                <c:pt idx="1401">
                  <c:v>86.125513999999995</c:v>
                </c:pt>
                <c:pt idx="1402">
                  <c:v>86.161676</c:v>
                </c:pt>
                <c:pt idx="1403">
                  <c:v>86.195335999999998</c:v>
                </c:pt>
                <c:pt idx="1404">
                  <c:v>86.207684</c:v>
                </c:pt>
                <c:pt idx="1405">
                  <c:v>86.226656000000006</c:v>
                </c:pt>
                <c:pt idx="1406">
                  <c:v>86.241560000000007</c:v>
                </c:pt>
                <c:pt idx="1407">
                  <c:v>86.268974</c:v>
                </c:pt>
                <c:pt idx="1408">
                  <c:v>86.314927999999995</c:v>
                </c:pt>
                <c:pt idx="1409">
                  <c:v>86.329651999999996</c:v>
                </c:pt>
                <c:pt idx="1410">
                  <c:v>86.342449999999999</c:v>
                </c:pt>
                <c:pt idx="1411">
                  <c:v>86.363185999999999</c:v>
                </c:pt>
                <c:pt idx="1412">
                  <c:v>86.387215999999995</c:v>
                </c:pt>
                <c:pt idx="1413">
                  <c:v>86.430415999999994</c:v>
                </c:pt>
                <c:pt idx="1414">
                  <c:v>86.448632000000003</c:v>
                </c:pt>
                <c:pt idx="1415">
                  <c:v>86.463986000000006</c:v>
                </c:pt>
                <c:pt idx="1416">
                  <c:v>86.496386000000001</c:v>
                </c:pt>
                <c:pt idx="1417">
                  <c:v>86.524591999999998</c:v>
                </c:pt>
                <c:pt idx="1418">
                  <c:v>86.548658000000003</c:v>
                </c:pt>
                <c:pt idx="1419">
                  <c:v>86.559386000000003</c:v>
                </c:pt>
                <c:pt idx="1420">
                  <c:v>86.599382000000006</c:v>
                </c:pt>
                <c:pt idx="1421">
                  <c:v>86.615042000000003</c:v>
                </c:pt>
                <c:pt idx="1422">
                  <c:v>86.626058</c:v>
                </c:pt>
                <c:pt idx="1423">
                  <c:v>86.658637999999996</c:v>
                </c:pt>
                <c:pt idx="1424">
                  <c:v>86.675089999999997</c:v>
                </c:pt>
                <c:pt idx="1425">
                  <c:v>86.707310000000007</c:v>
                </c:pt>
                <c:pt idx="1426">
                  <c:v>86.719964000000004</c:v>
                </c:pt>
                <c:pt idx="1427">
                  <c:v>86.747720000000001</c:v>
                </c:pt>
                <c:pt idx="1428">
                  <c:v>86.775890000000004</c:v>
                </c:pt>
                <c:pt idx="1429">
                  <c:v>86.798786000000007</c:v>
                </c:pt>
                <c:pt idx="1430">
                  <c:v>86.820493999999997</c:v>
                </c:pt>
                <c:pt idx="1431">
                  <c:v>86.854675999999998</c:v>
                </c:pt>
                <c:pt idx="1432">
                  <c:v>86.870335999999995</c:v>
                </c:pt>
                <c:pt idx="1433">
                  <c:v>86.895985999999994</c:v>
                </c:pt>
                <c:pt idx="1434">
                  <c:v>86.924732000000006</c:v>
                </c:pt>
                <c:pt idx="1435">
                  <c:v>86.951102000000006</c:v>
                </c:pt>
                <c:pt idx="1436">
                  <c:v>86.987065999999999</c:v>
                </c:pt>
                <c:pt idx="1437">
                  <c:v>86.996858000000003</c:v>
                </c:pt>
                <c:pt idx="1438">
                  <c:v>87.014948000000004</c:v>
                </c:pt>
                <c:pt idx="1439">
                  <c:v>87.049490000000006</c:v>
                </c:pt>
                <c:pt idx="1440">
                  <c:v>87.069614000000001</c:v>
                </c:pt>
                <c:pt idx="1441">
                  <c:v>87.081025999999994</c:v>
                </c:pt>
                <c:pt idx="1442">
                  <c:v>87.108475999999996</c:v>
                </c:pt>
                <c:pt idx="1443">
                  <c:v>87.140371999999999</c:v>
                </c:pt>
                <c:pt idx="1444">
                  <c:v>87.152702000000005</c:v>
                </c:pt>
                <c:pt idx="1445">
                  <c:v>87.168217999999996</c:v>
                </c:pt>
                <c:pt idx="1446">
                  <c:v>87.204127999999997</c:v>
                </c:pt>
                <c:pt idx="1447">
                  <c:v>87.216206</c:v>
                </c:pt>
                <c:pt idx="1448">
                  <c:v>87.258073999999993</c:v>
                </c:pt>
                <c:pt idx="1449">
                  <c:v>87.284012000000004</c:v>
                </c:pt>
                <c:pt idx="1450">
                  <c:v>87.298304000000002</c:v>
                </c:pt>
                <c:pt idx="1451">
                  <c:v>87.325069999999997</c:v>
                </c:pt>
                <c:pt idx="1452">
                  <c:v>87.345104000000006</c:v>
                </c:pt>
                <c:pt idx="1453">
                  <c:v>87.384398000000004</c:v>
                </c:pt>
                <c:pt idx="1454">
                  <c:v>87.408050000000003</c:v>
                </c:pt>
                <c:pt idx="1455">
                  <c:v>87.413989999999998</c:v>
                </c:pt>
                <c:pt idx="1456">
                  <c:v>87.433015999999995</c:v>
                </c:pt>
                <c:pt idx="1457">
                  <c:v>87.472256000000002</c:v>
                </c:pt>
                <c:pt idx="1458">
                  <c:v>87.493262000000001</c:v>
                </c:pt>
                <c:pt idx="1459">
                  <c:v>87.519217999999995</c:v>
                </c:pt>
                <c:pt idx="1460">
                  <c:v>87.549080000000004</c:v>
                </c:pt>
                <c:pt idx="1461">
                  <c:v>87.567548000000002</c:v>
                </c:pt>
                <c:pt idx="1462">
                  <c:v>87.589579999999998</c:v>
                </c:pt>
                <c:pt idx="1463">
                  <c:v>87.608012000000002</c:v>
                </c:pt>
                <c:pt idx="1464">
                  <c:v>87.629558000000003</c:v>
                </c:pt>
                <c:pt idx="1465">
                  <c:v>87.651679999999999</c:v>
                </c:pt>
                <c:pt idx="1466">
                  <c:v>87.679435999999995</c:v>
                </c:pt>
                <c:pt idx="1467">
                  <c:v>87.706130000000002</c:v>
                </c:pt>
                <c:pt idx="1468">
                  <c:v>87.729566000000005</c:v>
                </c:pt>
                <c:pt idx="1469">
                  <c:v>87.735668000000004</c:v>
                </c:pt>
                <c:pt idx="1470">
                  <c:v>87.764702</c:v>
                </c:pt>
                <c:pt idx="1471">
                  <c:v>87.798326000000003</c:v>
                </c:pt>
                <c:pt idx="1472">
                  <c:v>87.819097999999997</c:v>
                </c:pt>
                <c:pt idx="1473">
                  <c:v>87.847375999999997</c:v>
                </c:pt>
                <c:pt idx="1474">
                  <c:v>87.862082000000001</c:v>
                </c:pt>
                <c:pt idx="1475">
                  <c:v>87.905497999999994</c:v>
                </c:pt>
                <c:pt idx="1476">
                  <c:v>87.931832</c:v>
                </c:pt>
                <c:pt idx="1477">
                  <c:v>87.942055999999994</c:v>
                </c:pt>
                <c:pt idx="1478">
                  <c:v>87.957139999999995</c:v>
                </c:pt>
                <c:pt idx="1479">
                  <c:v>87.986857999999998</c:v>
                </c:pt>
                <c:pt idx="1480">
                  <c:v>88.019852</c:v>
                </c:pt>
                <c:pt idx="1481">
                  <c:v>88.033621999999994</c:v>
                </c:pt>
                <c:pt idx="1482">
                  <c:v>88.065734000000006</c:v>
                </c:pt>
                <c:pt idx="1483">
                  <c:v>88.091924000000006</c:v>
                </c:pt>
                <c:pt idx="1484">
                  <c:v>88.106756000000004</c:v>
                </c:pt>
                <c:pt idx="1485">
                  <c:v>88.133576000000005</c:v>
                </c:pt>
                <c:pt idx="1486">
                  <c:v>88.148660000000007</c:v>
                </c:pt>
                <c:pt idx="1487">
                  <c:v>88.176271999999997</c:v>
                </c:pt>
                <c:pt idx="1488">
                  <c:v>88.21481</c:v>
                </c:pt>
                <c:pt idx="1489">
                  <c:v>88.236086</c:v>
                </c:pt>
                <c:pt idx="1490">
                  <c:v>88.255778000000007</c:v>
                </c:pt>
                <c:pt idx="1491">
                  <c:v>88.284379999999999</c:v>
                </c:pt>
                <c:pt idx="1492">
                  <c:v>88.301066000000006</c:v>
                </c:pt>
                <c:pt idx="1493">
                  <c:v>88.335824000000002</c:v>
                </c:pt>
                <c:pt idx="1494">
                  <c:v>88.343851999999998</c:v>
                </c:pt>
                <c:pt idx="1495">
                  <c:v>88.359638000000004</c:v>
                </c:pt>
                <c:pt idx="1496">
                  <c:v>88.383200000000002</c:v>
                </c:pt>
                <c:pt idx="1497">
                  <c:v>88.433006000000006</c:v>
                </c:pt>
                <c:pt idx="1498">
                  <c:v>88.450627999999995</c:v>
                </c:pt>
                <c:pt idx="1499">
                  <c:v>88.475629999999995</c:v>
                </c:pt>
                <c:pt idx="1500">
                  <c:v>88.484521999999998</c:v>
                </c:pt>
                <c:pt idx="1501">
                  <c:v>88.517983999999998</c:v>
                </c:pt>
                <c:pt idx="1502">
                  <c:v>88.540790000000001</c:v>
                </c:pt>
                <c:pt idx="1503">
                  <c:v>88.568330000000003</c:v>
                </c:pt>
                <c:pt idx="1504">
                  <c:v>88.587571999999994</c:v>
                </c:pt>
                <c:pt idx="1505">
                  <c:v>88.59254</c:v>
                </c:pt>
                <c:pt idx="1506">
                  <c:v>88.626704000000004</c:v>
                </c:pt>
                <c:pt idx="1507">
                  <c:v>88.66328</c:v>
                </c:pt>
                <c:pt idx="1508">
                  <c:v>88.676833999999999</c:v>
                </c:pt>
                <c:pt idx="1509">
                  <c:v>88.702393999999998</c:v>
                </c:pt>
                <c:pt idx="1510">
                  <c:v>88.731229999999996</c:v>
                </c:pt>
                <c:pt idx="1511">
                  <c:v>88.746656000000002</c:v>
                </c:pt>
                <c:pt idx="1512">
                  <c:v>88.776446000000007</c:v>
                </c:pt>
                <c:pt idx="1513">
                  <c:v>88.801574000000002</c:v>
                </c:pt>
                <c:pt idx="1514">
                  <c:v>88.808233999999999</c:v>
                </c:pt>
                <c:pt idx="1515">
                  <c:v>88.844288000000006</c:v>
                </c:pt>
                <c:pt idx="1516">
                  <c:v>88.863602</c:v>
                </c:pt>
                <c:pt idx="1517">
                  <c:v>88.885850000000005</c:v>
                </c:pt>
                <c:pt idx="1518">
                  <c:v>88.915171999999998</c:v>
                </c:pt>
                <c:pt idx="1519">
                  <c:v>88.946150000000003</c:v>
                </c:pt>
                <c:pt idx="1520">
                  <c:v>88.969819999999999</c:v>
                </c:pt>
                <c:pt idx="1521">
                  <c:v>89.001158000000004</c:v>
                </c:pt>
                <c:pt idx="1522">
                  <c:v>89.016385999999997</c:v>
                </c:pt>
                <c:pt idx="1523">
                  <c:v>89.039984000000004</c:v>
                </c:pt>
                <c:pt idx="1524">
                  <c:v>89.053106</c:v>
                </c:pt>
                <c:pt idx="1525">
                  <c:v>89.077658</c:v>
                </c:pt>
                <c:pt idx="1526">
                  <c:v>89.102785999999995</c:v>
                </c:pt>
                <c:pt idx="1527">
                  <c:v>89.128129999999999</c:v>
                </c:pt>
                <c:pt idx="1528">
                  <c:v>89.146165999999994</c:v>
                </c:pt>
                <c:pt idx="1529">
                  <c:v>89.182615999999996</c:v>
                </c:pt>
                <c:pt idx="1530">
                  <c:v>89.206736000000006</c:v>
                </c:pt>
                <c:pt idx="1531">
                  <c:v>89.230513999999999</c:v>
                </c:pt>
                <c:pt idx="1532">
                  <c:v>89.233177999999995</c:v>
                </c:pt>
                <c:pt idx="1533">
                  <c:v>89.274794</c:v>
                </c:pt>
                <c:pt idx="1534">
                  <c:v>89.299328000000003</c:v>
                </c:pt>
                <c:pt idx="1535">
                  <c:v>89.324275999999998</c:v>
                </c:pt>
                <c:pt idx="1536">
                  <c:v>89.343896000000001</c:v>
                </c:pt>
                <c:pt idx="1537">
                  <c:v>89.380364</c:v>
                </c:pt>
                <c:pt idx="1538">
                  <c:v>89.404375999999999</c:v>
                </c:pt>
                <c:pt idx="1539">
                  <c:v>89.417624000000004</c:v>
                </c:pt>
                <c:pt idx="1540">
                  <c:v>89.440861999999996</c:v>
                </c:pt>
                <c:pt idx="1541">
                  <c:v>89.460571999999999</c:v>
                </c:pt>
                <c:pt idx="1542">
                  <c:v>89.468276000000003</c:v>
                </c:pt>
                <c:pt idx="1543">
                  <c:v>89.517415999999997</c:v>
                </c:pt>
                <c:pt idx="1544">
                  <c:v>89.532914000000005</c:v>
                </c:pt>
                <c:pt idx="1545">
                  <c:v>89.570138</c:v>
                </c:pt>
                <c:pt idx="1546">
                  <c:v>89.591989999999996</c:v>
                </c:pt>
                <c:pt idx="1547">
                  <c:v>89.621942000000004</c:v>
                </c:pt>
                <c:pt idx="1548">
                  <c:v>89.632723999999996</c:v>
                </c:pt>
                <c:pt idx="1549">
                  <c:v>89.653549999999996</c:v>
                </c:pt>
                <c:pt idx="1550">
                  <c:v>89.668886000000001</c:v>
                </c:pt>
                <c:pt idx="1551">
                  <c:v>89.695796000000001</c:v>
                </c:pt>
                <c:pt idx="1552">
                  <c:v>89.716766000000007</c:v>
                </c:pt>
                <c:pt idx="1553">
                  <c:v>89.745602000000005</c:v>
                </c:pt>
                <c:pt idx="1554">
                  <c:v>89.768696000000006</c:v>
                </c:pt>
                <c:pt idx="1555">
                  <c:v>89.804282000000001</c:v>
                </c:pt>
                <c:pt idx="1556">
                  <c:v>89.817943999999997</c:v>
                </c:pt>
                <c:pt idx="1557">
                  <c:v>89.841595999999996</c:v>
                </c:pt>
                <c:pt idx="1558">
                  <c:v>89.864707999999993</c:v>
                </c:pt>
                <c:pt idx="1559">
                  <c:v>89.894210000000001</c:v>
                </c:pt>
                <c:pt idx="1560">
                  <c:v>89.91095</c:v>
                </c:pt>
                <c:pt idx="1561">
                  <c:v>89.931145999999998</c:v>
                </c:pt>
                <c:pt idx="1562">
                  <c:v>89.961709999999997</c:v>
                </c:pt>
                <c:pt idx="1563">
                  <c:v>89.995856000000003</c:v>
                </c:pt>
                <c:pt idx="1564">
                  <c:v>90.012776000000002</c:v>
                </c:pt>
                <c:pt idx="1565">
                  <c:v>90.046075999999999</c:v>
                </c:pt>
                <c:pt idx="1566">
                  <c:v>90.069637999999998</c:v>
                </c:pt>
                <c:pt idx="1567">
                  <c:v>90.086737999999997</c:v>
                </c:pt>
                <c:pt idx="1568">
                  <c:v>90.102739999999997</c:v>
                </c:pt>
                <c:pt idx="1569">
                  <c:v>90.121639999999999</c:v>
                </c:pt>
                <c:pt idx="1570">
                  <c:v>90.151880000000006</c:v>
                </c:pt>
                <c:pt idx="1571">
                  <c:v>90.170779999999993</c:v>
                </c:pt>
                <c:pt idx="1572">
                  <c:v>90.195673999999997</c:v>
                </c:pt>
                <c:pt idx="1573">
                  <c:v>90.226112000000001</c:v>
                </c:pt>
                <c:pt idx="1574">
                  <c:v>90.258349999999993</c:v>
                </c:pt>
                <c:pt idx="1575">
                  <c:v>90.278059999999996</c:v>
                </c:pt>
                <c:pt idx="1576">
                  <c:v>90.284323999999998</c:v>
                </c:pt>
                <c:pt idx="1577">
                  <c:v>90.303421999999998</c:v>
                </c:pt>
                <c:pt idx="1578">
                  <c:v>90.338378000000006</c:v>
                </c:pt>
                <c:pt idx="1579">
                  <c:v>90.375152</c:v>
                </c:pt>
                <c:pt idx="1580">
                  <c:v>90.393584000000004</c:v>
                </c:pt>
                <c:pt idx="1581">
                  <c:v>90.418604000000002</c:v>
                </c:pt>
                <c:pt idx="1582">
                  <c:v>90.440870000000004</c:v>
                </c:pt>
                <c:pt idx="1583">
                  <c:v>90.467725999999999</c:v>
                </c:pt>
                <c:pt idx="1584">
                  <c:v>90.487454</c:v>
                </c:pt>
                <c:pt idx="1585">
                  <c:v>90.497767999999994</c:v>
                </c:pt>
                <c:pt idx="1586">
                  <c:v>90.519943999999995</c:v>
                </c:pt>
                <c:pt idx="1587">
                  <c:v>90.544315999999995</c:v>
                </c:pt>
                <c:pt idx="1588">
                  <c:v>90.578137999999996</c:v>
                </c:pt>
                <c:pt idx="1589">
                  <c:v>90.596497999999997</c:v>
                </c:pt>
                <c:pt idx="1590">
                  <c:v>90.614840000000001</c:v>
                </c:pt>
                <c:pt idx="1591">
                  <c:v>90.644161999999994</c:v>
                </c:pt>
                <c:pt idx="1592">
                  <c:v>90.663278000000005</c:v>
                </c:pt>
                <c:pt idx="1593">
                  <c:v>90.687218000000001</c:v>
                </c:pt>
                <c:pt idx="1594">
                  <c:v>90.711967999999999</c:v>
                </c:pt>
                <c:pt idx="1595">
                  <c:v>90.732721999999995</c:v>
                </c:pt>
                <c:pt idx="1596">
                  <c:v>90.755762000000004</c:v>
                </c:pt>
                <c:pt idx="1597">
                  <c:v>90.776101999999995</c:v>
                </c:pt>
                <c:pt idx="1598">
                  <c:v>90.813866000000004</c:v>
                </c:pt>
                <c:pt idx="1599">
                  <c:v>90.839084</c:v>
                </c:pt>
                <c:pt idx="1600">
                  <c:v>90.855661999999995</c:v>
                </c:pt>
                <c:pt idx="1601">
                  <c:v>90.894326000000007</c:v>
                </c:pt>
                <c:pt idx="1602">
                  <c:v>90.897205999999997</c:v>
                </c:pt>
                <c:pt idx="1603">
                  <c:v>90.926509999999993</c:v>
                </c:pt>
                <c:pt idx="1604">
                  <c:v>90.942926</c:v>
                </c:pt>
                <c:pt idx="1605">
                  <c:v>90.969583999999998</c:v>
                </c:pt>
                <c:pt idx="1606">
                  <c:v>90.995198000000002</c:v>
                </c:pt>
                <c:pt idx="1607">
                  <c:v>91.010282000000004</c:v>
                </c:pt>
                <c:pt idx="1608">
                  <c:v>91.029685999999998</c:v>
                </c:pt>
                <c:pt idx="1609">
                  <c:v>91.060754000000003</c:v>
                </c:pt>
                <c:pt idx="1610">
                  <c:v>91.098770000000002</c:v>
                </c:pt>
                <c:pt idx="1611">
                  <c:v>91.102531999999997</c:v>
                </c:pt>
                <c:pt idx="1612">
                  <c:v>91.134860000000003</c:v>
                </c:pt>
                <c:pt idx="1613">
                  <c:v>91.162580000000005</c:v>
                </c:pt>
                <c:pt idx="1614">
                  <c:v>91.188122000000007</c:v>
                </c:pt>
                <c:pt idx="1615">
                  <c:v>91.210154000000003</c:v>
                </c:pt>
                <c:pt idx="1616">
                  <c:v>91.236254000000002</c:v>
                </c:pt>
                <c:pt idx="1617">
                  <c:v>91.248403999999994</c:v>
                </c:pt>
                <c:pt idx="1618">
                  <c:v>91.279831999999999</c:v>
                </c:pt>
                <c:pt idx="1619">
                  <c:v>91.309910000000002</c:v>
                </c:pt>
                <c:pt idx="1620">
                  <c:v>91.328683999999996</c:v>
                </c:pt>
                <c:pt idx="1621">
                  <c:v>91.339556000000002</c:v>
                </c:pt>
                <c:pt idx="1622">
                  <c:v>91.369705999999994</c:v>
                </c:pt>
                <c:pt idx="1623">
                  <c:v>91.382558000000003</c:v>
                </c:pt>
                <c:pt idx="1624">
                  <c:v>91.415263999999993</c:v>
                </c:pt>
                <c:pt idx="1625">
                  <c:v>91.443325999999999</c:v>
                </c:pt>
                <c:pt idx="1626">
                  <c:v>91.453190000000006</c:v>
                </c:pt>
                <c:pt idx="1627">
                  <c:v>91.464169999999996</c:v>
                </c:pt>
                <c:pt idx="1628">
                  <c:v>91.503662000000006</c:v>
                </c:pt>
                <c:pt idx="1629">
                  <c:v>91.524163999999999</c:v>
                </c:pt>
                <c:pt idx="1630">
                  <c:v>91.54562</c:v>
                </c:pt>
                <c:pt idx="1631">
                  <c:v>91.564340000000001</c:v>
                </c:pt>
                <c:pt idx="1632">
                  <c:v>91.607990000000001</c:v>
                </c:pt>
                <c:pt idx="1633">
                  <c:v>91.618520000000004</c:v>
                </c:pt>
                <c:pt idx="1634">
                  <c:v>91.642604000000006</c:v>
                </c:pt>
                <c:pt idx="1635">
                  <c:v>91.660495999999995</c:v>
                </c:pt>
                <c:pt idx="1636">
                  <c:v>91.697233999999995</c:v>
                </c:pt>
                <c:pt idx="1637">
                  <c:v>91.718221999999997</c:v>
                </c:pt>
                <c:pt idx="1638">
                  <c:v>91.733863999999997</c:v>
                </c:pt>
                <c:pt idx="1639">
                  <c:v>91.743476000000001</c:v>
                </c:pt>
                <c:pt idx="1640">
                  <c:v>91.789214000000001</c:v>
                </c:pt>
                <c:pt idx="1641">
                  <c:v>91.800319999999999</c:v>
                </c:pt>
                <c:pt idx="1642">
                  <c:v>91.827787999999998</c:v>
                </c:pt>
                <c:pt idx="1643">
                  <c:v>91.856443999999996</c:v>
                </c:pt>
                <c:pt idx="1644">
                  <c:v>91.889150000000001</c:v>
                </c:pt>
                <c:pt idx="1645">
                  <c:v>91.905097999999995</c:v>
                </c:pt>
                <c:pt idx="1646">
                  <c:v>91.925312000000005</c:v>
                </c:pt>
                <c:pt idx="1647">
                  <c:v>91.946804</c:v>
                </c:pt>
                <c:pt idx="1648">
                  <c:v>91.968530000000001</c:v>
                </c:pt>
                <c:pt idx="1649">
                  <c:v>91.977440000000001</c:v>
                </c:pt>
                <c:pt idx="1650">
                  <c:v>92.013728</c:v>
                </c:pt>
                <c:pt idx="1651">
                  <c:v>92.035076000000004</c:v>
                </c:pt>
                <c:pt idx="1652">
                  <c:v>92.070121999999998</c:v>
                </c:pt>
                <c:pt idx="1653">
                  <c:v>92.068033999999997</c:v>
                </c:pt>
                <c:pt idx="1654">
                  <c:v>92.107742000000002</c:v>
                </c:pt>
                <c:pt idx="1655">
                  <c:v>92.136200000000002</c:v>
                </c:pt>
                <c:pt idx="1656">
                  <c:v>92.151932000000002</c:v>
                </c:pt>
                <c:pt idx="1657">
                  <c:v>92.155513999999997</c:v>
                </c:pt>
                <c:pt idx="1658">
                  <c:v>92.196265999999994</c:v>
                </c:pt>
                <c:pt idx="1659">
                  <c:v>92.224508</c:v>
                </c:pt>
                <c:pt idx="1660">
                  <c:v>92.242508000000001</c:v>
                </c:pt>
                <c:pt idx="1661">
                  <c:v>92.263441999999998</c:v>
                </c:pt>
                <c:pt idx="1662">
                  <c:v>92.276815999999997</c:v>
                </c:pt>
                <c:pt idx="1663">
                  <c:v>92.301187999999996</c:v>
                </c:pt>
                <c:pt idx="1664">
                  <c:v>92.332939999999994</c:v>
                </c:pt>
                <c:pt idx="1665">
                  <c:v>92.357005999999998</c:v>
                </c:pt>
                <c:pt idx="1666">
                  <c:v>92.372575999999995</c:v>
                </c:pt>
                <c:pt idx="1667">
                  <c:v>92.390522000000004</c:v>
                </c:pt>
                <c:pt idx="1668">
                  <c:v>92.424542000000002</c:v>
                </c:pt>
                <c:pt idx="1669">
                  <c:v>92.450587999999996</c:v>
                </c:pt>
                <c:pt idx="1670">
                  <c:v>92.471125999999998</c:v>
                </c:pt>
                <c:pt idx="1671">
                  <c:v>92.492438000000007</c:v>
                </c:pt>
                <c:pt idx="1672">
                  <c:v>92.534701999999996</c:v>
                </c:pt>
                <c:pt idx="1673">
                  <c:v>92.558300000000003</c:v>
                </c:pt>
                <c:pt idx="1674">
                  <c:v>92.565697999999998</c:v>
                </c:pt>
                <c:pt idx="1675">
                  <c:v>92.577811999999994</c:v>
                </c:pt>
                <c:pt idx="1676">
                  <c:v>92.623189999999994</c:v>
                </c:pt>
                <c:pt idx="1677">
                  <c:v>92.645600000000002</c:v>
                </c:pt>
                <c:pt idx="1678">
                  <c:v>92.659189999999995</c:v>
                </c:pt>
                <c:pt idx="1679">
                  <c:v>92.678594000000004</c:v>
                </c:pt>
                <c:pt idx="1680">
                  <c:v>92.704514000000003</c:v>
                </c:pt>
                <c:pt idx="1681">
                  <c:v>92.725933999999995</c:v>
                </c:pt>
                <c:pt idx="1682">
                  <c:v>92.728166000000002</c:v>
                </c:pt>
                <c:pt idx="1683">
                  <c:v>92.764418000000006</c:v>
                </c:pt>
                <c:pt idx="1684">
                  <c:v>92.780581999999995</c:v>
                </c:pt>
                <c:pt idx="1685">
                  <c:v>92.805332000000007</c:v>
                </c:pt>
                <c:pt idx="1686">
                  <c:v>92.833448000000004</c:v>
                </c:pt>
                <c:pt idx="1687">
                  <c:v>92.856650000000002</c:v>
                </c:pt>
                <c:pt idx="1688">
                  <c:v>92.876486</c:v>
                </c:pt>
                <c:pt idx="1689">
                  <c:v>92.904476000000003</c:v>
                </c:pt>
                <c:pt idx="1690">
                  <c:v>92.928668000000002</c:v>
                </c:pt>
                <c:pt idx="1691">
                  <c:v>92.948198000000005</c:v>
                </c:pt>
                <c:pt idx="1692">
                  <c:v>92.970140000000001</c:v>
                </c:pt>
                <c:pt idx="1693">
                  <c:v>92.984468000000007</c:v>
                </c:pt>
                <c:pt idx="1694">
                  <c:v>93.007273999999995</c:v>
                </c:pt>
                <c:pt idx="1695">
                  <c:v>93.038629999999998</c:v>
                </c:pt>
                <c:pt idx="1696">
                  <c:v>93.059330000000003</c:v>
                </c:pt>
                <c:pt idx="1697">
                  <c:v>93.073352</c:v>
                </c:pt>
                <c:pt idx="1698">
                  <c:v>93.095780000000005</c:v>
                </c:pt>
                <c:pt idx="1699">
                  <c:v>93.122258000000002</c:v>
                </c:pt>
                <c:pt idx="1700">
                  <c:v>93.152606000000006</c:v>
                </c:pt>
                <c:pt idx="1701">
                  <c:v>93.167978000000005</c:v>
                </c:pt>
                <c:pt idx="1702">
                  <c:v>93.191342000000006</c:v>
                </c:pt>
                <c:pt idx="1703">
                  <c:v>93.208693999999994</c:v>
                </c:pt>
                <c:pt idx="1704">
                  <c:v>93.22484</c:v>
                </c:pt>
                <c:pt idx="1705">
                  <c:v>93.250724000000005</c:v>
                </c:pt>
                <c:pt idx="1706">
                  <c:v>93.270883999999995</c:v>
                </c:pt>
                <c:pt idx="1707">
                  <c:v>93.290828000000005</c:v>
                </c:pt>
                <c:pt idx="1708">
                  <c:v>93.327764000000002</c:v>
                </c:pt>
                <c:pt idx="1709">
                  <c:v>93.341948000000002</c:v>
                </c:pt>
                <c:pt idx="1710">
                  <c:v>93.363242</c:v>
                </c:pt>
                <c:pt idx="1711">
                  <c:v>93.380917999999994</c:v>
                </c:pt>
                <c:pt idx="1712">
                  <c:v>93.404588000000004</c:v>
                </c:pt>
                <c:pt idx="1713">
                  <c:v>93.435385999999994</c:v>
                </c:pt>
                <c:pt idx="1714">
                  <c:v>93.454988</c:v>
                </c:pt>
                <c:pt idx="1715">
                  <c:v>93.471637999999999</c:v>
                </c:pt>
                <c:pt idx="1716">
                  <c:v>93.491348000000002</c:v>
                </c:pt>
                <c:pt idx="1717">
                  <c:v>93.525655999999998</c:v>
                </c:pt>
                <c:pt idx="1718">
                  <c:v>93.536311999999995</c:v>
                </c:pt>
                <c:pt idx="1719">
                  <c:v>93.554708000000005</c:v>
                </c:pt>
                <c:pt idx="1720">
                  <c:v>93.582409999999996</c:v>
                </c:pt>
                <c:pt idx="1721">
                  <c:v>93.605575999999999</c:v>
                </c:pt>
                <c:pt idx="1722">
                  <c:v>93.625249999999994</c:v>
                </c:pt>
                <c:pt idx="1723">
                  <c:v>93.643969999999996</c:v>
                </c:pt>
                <c:pt idx="1724">
                  <c:v>93.667676</c:v>
                </c:pt>
                <c:pt idx="1725">
                  <c:v>93.698042000000001</c:v>
                </c:pt>
                <c:pt idx="1726">
                  <c:v>93.735787999999999</c:v>
                </c:pt>
                <c:pt idx="1727">
                  <c:v>93.748136000000002</c:v>
                </c:pt>
                <c:pt idx="1728">
                  <c:v>93.776647999999994</c:v>
                </c:pt>
                <c:pt idx="1729">
                  <c:v>93.789680000000004</c:v>
                </c:pt>
                <c:pt idx="1730">
                  <c:v>93.800191999999996</c:v>
                </c:pt>
                <c:pt idx="1731">
                  <c:v>93.816158000000001</c:v>
                </c:pt>
                <c:pt idx="1732">
                  <c:v>93.842473999999996</c:v>
                </c:pt>
                <c:pt idx="1733">
                  <c:v>93.868555999999998</c:v>
                </c:pt>
                <c:pt idx="1734">
                  <c:v>93.899462</c:v>
                </c:pt>
                <c:pt idx="1735">
                  <c:v>93.917822000000001</c:v>
                </c:pt>
                <c:pt idx="1736">
                  <c:v>93.930385999999999</c:v>
                </c:pt>
                <c:pt idx="1737">
                  <c:v>93.943669999999997</c:v>
                </c:pt>
                <c:pt idx="1738">
                  <c:v>93.957458000000003</c:v>
                </c:pt>
                <c:pt idx="1739">
                  <c:v>93.979327999999995</c:v>
                </c:pt>
                <c:pt idx="1740">
                  <c:v>94.017848000000001</c:v>
                </c:pt>
                <c:pt idx="1741">
                  <c:v>94.052875999999998</c:v>
                </c:pt>
                <c:pt idx="1742">
                  <c:v>94.069958</c:v>
                </c:pt>
                <c:pt idx="1743">
                  <c:v>94.087400000000002</c:v>
                </c:pt>
                <c:pt idx="1744">
                  <c:v>94.101421999999999</c:v>
                </c:pt>
                <c:pt idx="1745">
                  <c:v>94.134793999999999</c:v>
                </c:pt>
                <c:pt idx="1746">
                  <c:v>94.144406000000004</c:v>
                </c:pt>
                <c:pt idx="1747">
                  <c:v>94.160803999999999</c:v>
                </c:pt>
                <c:pt idx="1748">
                  <c:v>94.186471999999995</c:v>
                </c:pt>
                <c:pt idx="1749">
                  <c:v>94.219123999999994</c:v>
                </c:pt>
                <c:pt idx="1750">
                  <c:v>94.232911999999999</c:v>
                </c:pt>
                <c:pt idx="1751">
                  <c:v>94.273015999999998</c:v>
                </c:pt>
                <c:pt idx="1752">
                  <c:v>94.293679999999995</c:v>
                </c:pt>
                <c:pt idx="1753">
                  <c:v>94.308530000000005</c:v>
                </c:pt>
                <c:pt idx="1754">
                  <c:v>94.317763999999997</c:v>
                </c:pt>
                <c:pt idx="1755">
                  <c:v>94.342603999999994</c:v>
                </c:pt>
                <c:pt idx="1756">
                  <c:v>94.358714000000006</c:v>
                </c:pt>
                <c:pt idx="1757">
                  <c:v>94.382959999999997</c:v>
                </c:pt>
                <c:pt idx="1758">
                  <c:v>94.407799999999995</c:v>
                </c:pt>
                <c:pt idx="1759">
                  <c:v>94.442684</c:v>
                </c:pt>
                <c:pt idx="1760">
                  <c:v>94.446770000000001</c:v>
                </c:pt>
                <c:pt idx="1761">
                  <c:v>94.463167999999996</c:v>
                </c:pt>
                <c:pt idx="1762">
                  <c:v>94.489574000000005</c:v>
                </c:pt>
                <c:pt idx="1763">
                  <c:v>94.514036000000004</c:v>
                </c:pt>
                <c:pt idx="1764">
                  <c:v>94.528435999999999</c:v>
                </c:pt>
                <c:pt idx="1765">
                  <c:v>94.555363999999997</c:v>
                </c:pt>
                <c:pt idx="1766">
                  <c:v>94.565228000000005</c:v>
                </c:pt>
                <c:pt idx="1767">
                  <c:v>94.600436000000002</c:v>
                </c:pt>
                <c:pt idx="1768">
                  <c:v>94.620956000000007</c:v>
                </c:pt>
                <c:pt idx="1769">
                  <c:v>94.636436000000003</c:v>
                </c:pt>
                <c:pt idx="1770">
                  <c:v>94.670888000000005</c:v>
                </c:pt>
                <c:pt idx="1771">
                  <c:v>94.687790000000007</c:v>
                </c:pt>
                <c:pt idx="1772">
                  <c:v>94.710560000000001</c:v>
                </c:pt>
                <c:pt idx="1773">
                  <c:v>94.724654000000001</c:v>
                </c:pt>
                <c:pt idx="1774">
                  <c:v>94.740206000000001</c:v>
                </c:pt>
                <c:pt idx="1775">
                  <c:v>94.767223999999999</c:v>
                </c:pt>
                <c:pt idx="1776">
                  <c:v>94.779086000000007</c:v>
                </c:pt>
                <c:pt idx="1777">
                  <c:v>94.837298000000004</c:v>
                </c:pt>
                <c:pt idx="1778">
                  <c:v>94.84187</c:v>
                </c:pt>
                <c:pt idx="1779">
                  <c:v>94.858034000000004</c:v>
                </c:pt>
                <c:pt idx="1780">
                  <c:v>94.853138000000001</c:v>
                </c:pt>
                <c:pt idx="1781">
                  <c:v>94.888130000000004</c:v>
                </c:pt>
                <c:pt idx="1782">
                  <c:v>94.925731999999996</c:v>
                </c:pt>
                <c:pt idx="1783">
                  <c:v>94.942021999999994</c:v>
                </c:pt>
                <c:pt idx="1784">
                  <c:v>94.969328000000004</c:v>
                </c:pt>
                <c:pt idx="1785">
                  <c:v>94.995733999999999</c:v>
                </c:pt>
                <c:pt idx="1786">
                  <c:v>94.995211999999995</c:v>
                </c:pt>
                <c:pt idx="1787">
                  <c:v>95.020015999999998</c:v>
                </c:pt>
                <c:pt idx="1788">
                  <c:v>95.038880000000006</c:v>
                </c:pt>
                <c:pt idx="1789">
                  <c:v>95.072468000000001</c:v>
                </c:pt>
                <c:pt idx="1790">
                  <c:v>95.095904000000004</c:v>
                </c:pt>
                <c:pt idx="1791">
                  <c:v>95.108288000000002</c:v>
                </c:pt>
                <c:pt idx="1792">
                  <c:v>95.126953999999998</c:v>
                </c:pt>
                <c:pt idx="1793">
                  <c:v>95.159660000000002</c:v>
                </c:pt>
                <c:pt idx="1794">
                  <c:v>95.174492000000001</c:v>
                </c:pt>
                <c:pt idx="1795">
                  <c:v>95.189936000000003</c:v>
                </c:pt>
                <c:pt idx="1796">
                  <c:v>95.199889999999996</c:v>
                </c:pt>
                <c:pt idx="1797">
                  <c:v>95.221472000000006</c:v>
                </c:pt>
                <c:pt idx="1798">
                  <c:v>95.235044000000002</c:v>
                </c:pt>
                <c:pt idx="1799">
                  <c:v>95.264437999999998</c:v>
                </c:pt>
                <c:pt idx="1800">
                  <c:v>95.307404000000005</c:v>
                </c:pt>
                <c:pt idx="1801">
                  <c:v>95.309743999999995</c:v>
                </c:pt>
                <c:pt idx="1802">
                  <c:v>95.321749999999994</c:v>
                </c:pt>
                <c:pt idx="1803">
                  <c:v>95.376506000000006</c:v>
                </c:pt>
                <c:pt idx="1804">
                  <c:v>95.384084000000001</c:v>
                </c:pt>
                <c:pt idx="1805">
                  <c:v>95.399311999999995</c:v>
                </c:pt>
                <c:pt idx="1806">
                  <c:v>95.417906000000002</c:v>
                </c:pt>
                <c:pt idx="1807">
                  <c:v>95.457847999999998</c:v>
                </c:pt>
                <c:pt idx="1808">
                  <c:v>95.472481999999999</c:v>
                </c:pt>
                <c:pt idx="1809">
                  <c:v>95.482472000000001</c:v>
                </c:pt>
                <c:pt idx="1810">
                  <c:v>95.497016000000002</c:v>
                </c:pt>
                <c:pt idx="1811">
                  <c:v>95.512225999999998</c:v>
                </c:pt>
                <c:pt idx="1812">
                  <c:v>95.530910000000006</c:v>
                </c:pt>
                <c:pt idx="1813">
                  <c:v>95.561059999999998</c:v>
                </c:pt>
                <c:pt idx="1814">
                  <c:v>95.571085999999994</c:v>
                </c:pt>
                <c:pt idx="1815">
                  <c:v>95.595169999999996</c:v>
                </c:pt>
                <c:pt idx="1816">
                  <c:v>95.614034000000004</c:v>
                </c:pt>
                <c:pt idx="1817">
                  <c:v>95.646559999999994</c:v>
                </c:pt>
                <c:pt idx="1818">
                  <c:v>95.658385999999993</c:v>
                </c:pt>
                <c:pt idx="1819">
                  <c:v>95.693342000000001</c:v>
                </c:pt>
                <c:pt idx="1820">
                  <c:v>95.717119999999994</c:v>
                </c:pt>
                <c:pt idx="1821">
                  <c:v>95.730385999999996</c:v>
                </c:pt>
                <c:pt idx="1822">
                  <c:v>95.744281999999998</c:v>
                </c:pt>
                <c:pt idx="1823">
                  <c:v>95.759330000000006</c:v>
                </c:pt>
                <c:pt idx="1824">
                  <c:v>95.775530000000003</c:v>
                </c:pt>
                <c:pt idx="1825">
                  <c:v>95.802710000000005</c:v>
                </c:pt>
                <c:pt idx="1826">
                  <c:v>95.833382</c:v>
                </c:pt>
                <c:pt idx="1827">
                  <c:v>95.866628000000006</c:v>
                </c:pt>
                <c:pt idx="1828">
                  <c:v>95.882000000000005</c:v>
                </c:pt>
                <c:pt idx="1829">
                  <c:v>95.900126</c:v>
                </c:pt>
                <c:pt idx="1830">
                  <c:v>95.918216000000001</c:v>
                </c:pt>
                <c:pt idx="1831">
                  <c:v>95.916523999999995</c:v>
                </c:pt>
                <c:pt idx="1832">
                  <c:v>95.950688</c:v>
                </c:pt>
                <c:pt idx="1833">
                  <c:v>95.978443999999996</c:v>
                </c:pt>
                <c:pt idx="1834">
                  <c:v>96.007334</c:v>
                </c:pt>
                <c:pt idx="1835">
                  <c:v>96.027692000000002</c:v>
                </c:pt>
                <c:pt idx="1836">
                  <c:v>96.043154000000001</c:v>
                </c:pt>
                <c:pt idx="1837">
                  <c:v>96.056402000000006</c:v>
                </c:pt>
                <c:pt idx="1838">
                  <c:v>96.076310000000007</c:v>
                </c:pt>
                <c:pt idx="1839">
                  <c:v>96.087686000000005</c:v>
                </c:pt>
                <c:pt idx="1840">
                  <c:v>96.116072000000003</c:v>
                </c:pt>
                <c:pt idx="1841">
                  <c:v>96.138283999999999</c:v>
                </c:pt>
                <c:pt idx="1842">
                  <c:v>96.147158000000005</c:v>
                </c:pt>
                <c:pt idx="1843">
                  <c:v>96.166724000000002</c:v>
                </c:pt>
                <c:pt idx="1844">
                  <c:v>96.196117999999998</c:v>
                </c:pt>
                <c:pt idx="1845">
                  <c:v>96.220112</c:v>
                </c:pt>
                <c:pt idx="1846">
                  <c:v>96.222452000000004</c:v>
                </c:pt>
                <c:pt idx="1847">
                  <c:v>96.237842000000001</c:v>
                </c:pt>
                <c:pt idx="1848">
                  <c:v>96.279836000000003</c:v>
                </c:pt>
                <c:pt idx="1849">
                  <c:v>96.299707999999995</c:v>
                </c:pt>
                <c:pt idx="1850">
                  <c:v>96.307754000000003</c:v>
                </c:pt>
                <c:pt idx="1851">
                  <c:v>96.331658000000004</c:v>
                </c:pt>
                <c:pt idx="1852">
                  <c:v>96.363014000000007</c:v>
                </c:pt>
                <c:pt idx="1853">
                  <c:v>96.380222000000003</c:v>
                </c:pt>
                <c:pt idx="1854">
                  <c:v>96.385621999999998</c:v>
                </c:pt>
                <c:pt idx="1855">
                  <c:v>96.405584000000005</c:v>
                </c:pt>
                <c:pt idx="1856">
                  <c:v>96.439424000000002</c:v>
                </c:pt>
                <c:pt idx="1857">
                  <c:v>96.464299999999994</c:v>
                </c:pt>
                <c:pt idx="1858">
                  <c:v>96.487052000000006</c:v>
                </c:pt>
                <c:pt idx="1859">
                  <c:v>96.492919999999998</c:v>
                </c:pt>
                <c:pt idx="1860">
                  <c:v>96.502927999999997</c:v>
                </c:pt>
                <c:pt idx="1861">
                  <c:v>96.531152000000006</c:v>
                </c:pt>
                <c:pt idx="1862">
                  <c:v>96.552878000000007</c:v>
                </c:pt>
                <c:pt idx="1863">
                  <c:v>96.582667999999998</c:v>
                </c:pt>
                <c:pt idx="1864">
                  <c:v>96.593090000000004</c:v>
                </c:pt>
                <c:pt idx="1865">
                  <c:v>96.603116</c:v>
                </c:pt>
                <c:pt idx="1866">
                  <c:v>96.639476000000002</c:v>
                </c:pt>
                <c:pt idx="1867">
                  <c:v>96.642536000000007</c:v>
                </c:pt>
                <c:pt idx="1868">
                  <c:v>96.662965999999997</c:v>
                </c:pt>
                <c:pt idx="1869">
                  <c:v>96.682910000000007</c:v>
                </c:pt>
                <c:pt idx="1870">
                  <c:v>96.700856000000002</c:v>
                </c:pt>
                <c:pt idx="1871">
                  <c:v>96.725335999999999</c:v>
                </c:pt>
                <c:pt idx="1872">
                  <c:v>96.762506000000002</c:v>
                </c:pt>
                <c:pt idx="1873">
                  <c:v>96.774367999999996</c:v>
                </c:pt>
                <c:pt idx="1874">
                  <c:v>96.780919999999995</c:v>
                </c:pt>
                <c:pt idx="1875">
                  <c:v>96.798164</c:v>
                </c:pt>
                <c:pt idx="1876">
                  <c:v>96.831463999999997</c:v>
                </c:pt>
                <c:pt idx="1877">
                  <c:v>96.848870000000005</c:v>
                </c:pt>
                <c:pt idx="1878">
                  <c:v>96.857132000000007</c:v>
                </c:pt>
                <c:pt idx="1879">
                  <c:v>96.898315999999994</c:v>
                </c:pt>
                <c:pt idx="1880">
                  <c:v>96.907532000000003</c:v>
                </c:pt>
                <c:pt idx="1881">
                  <c:v>96.922814000000002</c:v>
                </c:pt>
                <c:pt idx="1882">
                  <c:v>96.937358000000003</c:v>
                </c:pt>
                <c:pt idx="1883">
                  <c:v>96.943064000000007</c:v>
                </c:pt>
                <c:pt idx="1884">
                  <c:v>96.983491999999998</c:v>
                </c:pt>
                <c:pt idx="1885">
                  <c:v>97.006928000000002</c:v>
                </c:pt>
                <c:pt idx="1886">
                  <c:v>97.003687999999997</c:v>
                </c:pt>
                <c:pt idx="1887">
                  <c:v>97.032703999999995</c:v>
                </c:pt>
                <c:pt idx="1888">
                  <c:v>97.075004000000007</c:v>
                </c:pt>
                <c:pt idx="1889">
                  <c:v>97.082294000000005</c:v>
                </c:pt>
                <c:pt idx="1890">
                  <c:v>97.093778</c:v>
                </c:pt>
                <c:pt idx="1891">
                  <c:v>97.107962000000001</c:v>
                </c:pt>
                <c:pt idx="1892">
                  <c:v>97.125979999999998</c:v>
                </c:pt>
                <c:pt idx="1893">
                  <c:v>97.149326000000002</c:v>
                </c:pt>
                <c:pt idx="1894">
                  <c:v>97.168387999999993</c:v>
                </c:pt>
                <c:pt idx="1895">
                  <c:v>97.184588000000005</c:v>
                </c:pt>
                <c:pt idx="1896">
                  <c:v>97.203289999999996</c:v>
                </c:pt>
                <c:pt idx="1897">
                  <c:v>97.241035999999994</c:v>
                </c:pt>
                <c:pt idx="1898">
                  <c:v>97.257704000000004</c:v>
                </c:pt>
                <c:pt idx="1899">
                  <c:v>97.276297999999997</c:v>
                </c:pt>
                <c:pt idx="1900">
                  <c:v>97.289996000000002</c:v>
                </c:pt>
                <c:pt idx="1901">
                  <c:v>97.303675999999996</c:v>
                </c:pt>
                <c:pt idx="1902">
                  <c:v>97.327454000000003</c:v>
                </c:pt>
                <c:pt idx="1903">
                  <c:v>97.336022</c:v>
                </c:pt>
                <c:pt idx="1904">
                  <c:v>97.347415999999996</c:v>
                </c:pt>
                <c:pt idx="1905">
                  <c:v>97.389877999999996</c:v>
                </c:pt>
                <c:pt idx="1906">
                  <c:v>97.405304000000001</c:v>
                </c:pt>
                <c:pt idx="1907">
                  <c:v>97.420423999999997</c:v>
                </c:pt>
                <c:pt idx="1908">
                  <c:v>97.434895999999995</c:v>
                </c:pt>
                <c:pt idx="1909">
                  <c:v>97.452355999999995</c:v>
                </c:pt>
                <c:pt idx="1910">
                  <c:v>97.483406000000002</c:v>
                </c:pt>
                <c:pt idx="1911">
                  <c:v>97.490101999999993</c:v>
                </c:pt>
                <c:pt idx="1912">
                  <c:v>97.520756000000006</c:v>
                </c:pt>
                <c:pt idx="1913">
                  <c:v>97.533032000000006</c:v>
                </c:pt>
                <c:pt idx="1914">
                  <c:v>97.539709999999999</c:v>
                </c:pt>
                <c:pt idx="1915">
                  <c:v>97.550545999999997</c:v>
                </c:pt>
                <c:pt idx="1916">
                  <c:v>97.589534</c:v>
                </c:pt>
                <c:pt idx="1917">
                  <c:v>97.606759999999994</c:v>
                </c:pt>
                <c:pt idx="1918">
                  <c:v>97.615273999999999</c:v>
                </c:pt>
                <c:pt idx="1919">
                  <c:v>97.624868000000006</c:v>
                </c:pt>
                <c:pt idx="1920">
                  <c:v>97.660201999999998</c:v>
                </c:pt>
                <c:pt idx="1921">
                  <c:v>97.682090000000002</c:v>
                </c:pt>
                <c:pt idx="1922">
                  <c:v>97.689830000000001</c:v>
                </c:pt>
                <c:pt idx="1923">
                  <c:v>97.712221999999997</c:v>
                </c:pt>
                <c:pt idx="1924">
                  <c:v>97.729358000000005</c:v>
                </c:pt>
                <c:pt idx="1925">
                  <c:v>97.751245999999995</c:v>
                </c:pt>
                <c:pt idx="1926">
                  <c:v>97.765574000000001</c:v>
                </c:pt>
                <c:pt idx="1927">
                  <c:v>97.773421999999997</c:v>
                </c:pt>
                <c:pt idx="1928">
                  <c:v>97.803787999999997</c:v>
                </c:pt>
                <c:pt idx="1929">
                  <c:v>97.831237999999999</c:v>
                </c:pt>
                <c:pt idx="1930">
                  <c:v>97.839517999999998</c:v>
                </c:pt>
                <c:pt idx="1931">
                  <c:v>97.847077999999996</c:v>
                </c:pt>
                <c:pt idx="1932">
                  <c:v>97.869560000000007</c:v>
                </c:pt>
                <c:pt idx="1933">
                  <c:v>97.886048000000002</c:v>
                </c:pt>
                <c:pt idx="1934">
                  <c:v>97.909790000000001</c:v>
                </c:pt>
                <c:pt idx="1935">
                  <c:v>97.922713999999999</c:v>
                </c:pt>
                <c:pt idx="1936">
                  <c:v>97.941559999999996</c:v>
                </c:pt>
                <c:pt idx="1937">
                  <c:v>97.956265999999999</c:v>
                </c:pt>
                <c:pt idx="1938">
                  <c:v>97.975489999999994</c:v>
                </c:pt>
                <c:pt idx="1939">
                  <c:v>98.012407999999994</c:v>
                </c:pt>
                <c:pt idx="1940">
                  <c:v>98.029939999999996</c:v>
                </c:pt>
                <c:pt idx="1941">
                  <c:v>98.040865999999994</c:v>
                </c:pt>
                <c:pt idx="1942">
                  <c:v>98.066732000000002</c:v>
                </c:pt>
                <c:pt idx="1943">
                  <c:v>98.076164000000006</c:v>
                </c:pt>
                <c:pt idx="1944">
                  <c:v>98.097511999999995</c:v>
                </c:pt>
                <c:pt idx="1945">
                  <c:v>98.108689999999996</c:v>
                </c:pt>
                <c:pt idx="1946">
                  <c:v>98.144096000000005</c:v>
                </c:pt>
                <c:pt idx="1947">
                  <c:v>98.162834000000004</c:v>
                </c:pt>
                <c:pt idx="1948">
                  <c:v>98.169619999999995</c:v>
                </c:pt>
                <c:pt idx="1949">
                  <c:v>98.180419999999998</c:v>
                </c:pt>
                <c:pt idx="1950">
                  <c:v>98.207149999999999</c:v>
                </c:pt>
                <c:pt idx="1951">
                  <c:v>98.217104000000006</c:v>
                </c:pt>
                <c:pt idx="1952">
                  <c:v>98.240018000000006</c:v>
                </c:pt>
                <c:pt idx="1953">
                  <c:v>98.265739999999994</c:v>
                </c:pt>
                <c:pt idx="1954">
                  <c:v>98.267251999999999</c:v>
                </c:pt>
                <c:pt idx="1955">
                  <c:v>98.283596000000003</c:v>
                </c:pt>
                <c:pt idx="1956">
                  <c:v>98.320982000000001</c:v>
                </c:pt>
                <c:pt idx="1957">
                  <c:v>98.325878000000003</c:v>
                </c:pt>
                <c:pt idx="1958">
                  <c:v>98.349980000000002</c:v>
                </c:pt>
                <c:pt idx="1959">
                  <c:v>98.365585999999993</c:v>
                </c:pt>
                <c:pt idx="1960">
                  <c:v>98.393287999999998</c:v>
                </c:pt>
                <c:pt idx="1961">
                  <c:v>98.402557999999999</c:v>
                </c:pt>
                <c:pt idx="1962">
                  <c:v>98.417084000000003</c:v>
                </c:pt>
                <c:pt idx="1963">
                  <c:v>98.422843999999998</c:v>
                </c:pt>
                <c:pt idx="1964">
                  <c:v>98.442139999999995</c:v>
                </c:pt>
                <c:pt idx="1965">
                  <c:v>98.473045999999997</c:v>
                </c:pt>
                <c:pt idx="1966">
                  <c:v>98.485016000000002</c:v>
                </c:pt>
                <c:pt idx="1967">
                  <c:v>98.513276000000005</c:v>
                </c:pt>
                <c:pt idx="1968">
                  <c:v>98.524147999999997</c:v>
                </c:pt>
                <c:pt idx="1969">
                  <c:v>98.542364000000006</c:v>
                </c:pt>
                <c:pt idx="1970">
                  <c:v>98.558456000000007</c:v>
                </c:pt>
                <c:pt idx="1971">
                  <c:v>98.578940000000003</c:v>
                </c:pt>
                <c:pt idx="1972">
                  <c:v>98.596003999999994</c:v>
                </c:pt>
                <c:pt idx="1973">
                  <c:v>98.600179999999995</c:v>
                </c:pt>
                <c:pt idx="1974">
                  <c:v>98.626531999999997</c:v>
                </c:pt>
                <c:pt idx="1975">
                  <c:v>98.645377999999994</c:v>
                </c:pt>
                <c:pt idx="1976">
                  <c:v>98.664385999999993</c:v>
                </c:pt>
                <c:pt idx="1977">
                  <c:v>98.674124000000006</c:v>
                </c:pt>
                <c:pt idx="1978">
                  <c:v>98.690629999999999</c:v>
                </c:pt>
                <c:pt idx="1979">
                  <c:v>98.716729999999998</c:v>
                </c:pt>
                <c:pt idx="1980">
                  <c:v>98.733829999999998</c:v>
                </c:pt>
                <c:pt idx="1981">
                  <c:v>98.748031999999995</c:v>
                </c:pt>
                <c:pt idx="1982">
                  <c:v>98.762324000000007</c:v>
                </c:pt>
                <c:pt idx="1983">
                  <c:v>98.786119999999997</c:v>
                </c:pt>
                <c:pt idx="1984">
                  <c:v>98.803994000000003</c:v>
                </c:pt>
                <c:pt idx="1985">
                  <c:v>98.812057999999993</c:v>
                </c:pt>
                <c:pt idx="1986">
                  <c:v>98.840282000000002</c:v>
                </c:pt>
                <c:pt idx="1987">
                  <c:v>98.862728000000004</c:v>
                </c:pt>
                <c:pt idx="1988">
                  <c:v>98.870108000000002</c:v>
                </c:pt>
                <c:pt idx="1989">
                  <c:v>98.884004000000004</c:v>
                </c:pt>
                <c:pt idx="1990">
                  <c:v>98.900167999999994</c:v>
                </c:pt>
                <c:pt idx="1991">
                  <c:v>98.927887999999996</c:v>
                </c:pt>
                <c:pt idx="1992">
                  <c:v>98.943979999999996</c:v>
                </c:pt>
                <c:pt idx="1993">
                  <c:v>98.940002000000007</c:v>
                </c:pt>
                <c:pt idx="1994">
                  <c:v>98.967613999999998</c:v>
                </c:pt>
                <c:pt idx="1995">
                  <c:v>98.994866000000002</c:v>
                </c:pt>
                <c:pt idx="1996">
                  <c:v>99.003973999999999</c:v>
                </c:pt>
                <c:pt idx="1997">
                  <c:v>99.037543999999997</c:v>
                </c:pt>
                <c:pt idx="1998">
                  <c:v>99.041737999999995</c:v>
                </c:pt>
                <c:pt idx="1999">
                  <c:v>99.044942000000006</c:v>
                </c:pt>
                <c:pt idx="2000">
                  <c:v>99.074066000000002</c:v>
                </c:pt>
                <c:pt idx="2001">
                  <c:v>99.104917999999998</c:v>
                </c:pt>
                <c:pt idx="2002">
                  <c:v>99.112604000000005</c:v>
                </c:pt>
                <c:pt idx="2003">
                  <c:v>99.120217999999994</c:v>
                </c:pt>
                <c:pt idx="2004">
                  <c:v>99.148982000000004</c:v>
                </c:pt>
                <c:pt idx="2005">
                  <c:v>99.176107999999999</c:v>
                </c:pt>
                <c:pt idx="2006">
                  <c:v>99.186745999999999</c:v>
                </c:pt>
                <c:pt idx="2007">
                  <c:v>99.210344000000006</c:v>
                </c:pt>
                <c:pt idx="2008">
                  <c:v>99.214231999999996</c:v>
                </c:pt>
                <c:pt idx="2009">
                  <c:v>99.217526000000007</c:v>
                </c:pt>
                <c:pt idx="2010">
                  <c:v>99.231601999999995</c:v>
                </c:pt>
                <c:pt idx="2011">
                  <c:v>99.265262000000007</c:v>
                </c:pt>
                <c:pt idx="2012">
                  <c:v>99.284918000000005</c:v>
                </c:pt>
                <c:pt idx="2013">
                  <c:v>99.289327999999998</c:v>
                </c:pt>
                <c:pt idx="2014">
                  <c:v>99.324104000000005</c:v>
                </c:pt>
                <c:pt idx="2015">
                  <c:v>99.327578000000003</c:v>
                </c:pt>
                <c:pt idx="2016">
                  <c:v>99.336163999999997</c:v>
                </c:pt>
                <c:pt idx="2017">
                  <c:v>99.356738000000007</c:v>
                </c:pt>
                <c:pt idx="2018">
                  <c:v>99.372398000000004</c:v>
                </c:pt>
                <c:pt idx="2019">
                  <c:v>99.398210000000006</c:v>
                </c:pt>
                <c:pt idx="2020">
                  <c:v>99.413600000000002</c:v>
                </c:pt>
                <c:pt idx="2021">
                  <c:v>99.421537999999998</c:v>
                </c:pt>
                <c:pt idx="2022">
                  <c:v>99.435776000000004</c:v>
                </c:pt>
                <c:pt idx="2023">
                  <c:v>99.464089999999999</c:v>
                </c:pt>
                <c:pt idx="2024">
                  <c:v>99.477913999999998</c:v>
                </c:pt>
                <c:pt idx="2025">
                  <c:v>99.486608000000004</c:v>
                </c:pt>
                <c:pt idx="2026">
                  <c:v>99.512563999999998</c:v>
                </c:pt>
                <c:pt idx="2027">
                  <c:v>99.516307999999995</c:v>
                </c:pt>
                <c:pt idx="2028">
                  <c:v>99.545107999999999</c:v>
                </c:pt>
                <c:pt idx="2029">
                  <c:v>99.563288</c:v>
                </c:pt>
                <c:pt idx="2030">
                  <c:v>99.572000000000003</c:v>
                </c:pt>
                <c:pt idx="2031">
                  <c:v>99.598928000000001</c:v>
                </c:pt>
                <c:pt idx="2032">
                  <c:v>99.603932</c:v>
                </c:pt>
                <c:pt idx="2033">
                  <c:v>99.630554000000004</c:v>
                </c:pt>
                <c:pt idx="2034">
                  <c:v>99.644756000000001</c:v>
                </c:pt>
                <c:pt idx="2035">
                  <c:v>99.627529999999993</c:v>
                </c:pt>
                <c:pt idx="2036">
                  <c:v>99.668822000000006</c:v>
                </c:pt>
                <c:pt idx="2037">
                  <c:v>99.700952000000001</c:v>
                </c:pt>
                <c:pt idx="2038">
                  <c:v>99.71087</c:v>
                </c:pt>
                <c:pt idx="2039">
                  <c:v>99.716378000000006</c:v>
                </c:pt>
                <c:pt idx="2040">
                  <c:v>99.734719999999996</c:v>
                </c:pt>
                <c:pt idx="2041">
                  <c:v>99.750919999999994</c:v>
                </c:pt>
                <c:pt idx="2042">
                  <c:v>99.758461999999994</c:v>
                </c:pt>
                <c:pt idx="2043">
                  <c:v>99.775273999999996</c:v>
                </c:pt>
                <c:pt idx="2044">
                  <c:v>99.783625999999998</c:v>
                </c:pt>
                <c:pt idx="2045">
                  <c:v>99.810158000000001</c:v>
                </c:pt>
                <c:pt idx="2046">
                  <c:v>99.810661999999994</c:v>
                </c:pt>
                <c:pt idx="2047">
                  <c:v>99.853232000000006</c:v>
                </c:pt>
                <c:pt idx="2048">
                  <c:v>99.843602000000004</c:v>
                </c:pt>
                <c:pt idx="2049">
                  <c:v>99.872185999999999</c:v>
                </c:pt>
                <c:pt idx="2050">
                  <c:v>99.911894000000004</c:v>
                </c:pt>
                <c:pt idx="2051">
                  <c:v>99.923810000000003</c:v>
                </c:pt>
                <c:pt idx="2052">
                  <c:v>99.931927999999999</c:v>
                </c:pt>
                <c:pt idx="2053">
                  <c:v>99.928634000000002</c:v>
                </c:pt>
                <c:pt idx="2054">
                  <c:v>99.942728000000002</c:v>
                </c:pt>
                <c:pt idx="2055">
                  <c:v>99.969656000000001</c:v>
                </c:pt>
                <c:pt idx="2056">
                  <c:v>99.980348000000006</c:v>
                </c:pt>
                <c:pt idx="2057">
                  <c:v>99.993722000000005</c:v>
                </c:pt>
                <c:pt idx="2058">
                  <c:v>100.016654</c:v>
                </c:pt>
                <c:pt idx="2059">
                  <c:v>100.029758</c:v>
                </c:pt>
                <c:pt idx="2060">
                  <c:v>100.046876</c:v>
                </c:pt>
                <c:pt idx="2061">
                  <c:v>100.07135599999999</c:v>
                </c:pt>
                <c:pt idx="2062">
                  <c:v>100.07662999999999</c:v>
                </c:pt>
                <c:pt idx="2063">
                  <c:v>100.095944</c:v>
                </c:pt>
                <c:pt idx="2064">
                  <c:v>100.117076</c:v>
                </c:pt>
                <c:pt idx="2065">
                  <c:v>100.125896</c:v>
                </c:pt>
                <c:pt idx="2066">
                  <c:v>100.139882</c:v>
                </c:pt>
                <c:pt idx="2067">
                  <c:v>100.157954</c:v>
                </c:pt>
                <c:pt idx="2068">
                  <c:v>100.17364999999999</c:v>
                </c:pt>
                <c:pt idx="2069">
                  <c:v>100.19076800000001</c:v>
                </c:pt>
                <c:pt idx="2070">
                  <c:v>100.211018</c:v>
                </c:pt>
                <c:pt idx="2071">
                  <c:v>100.214366</c:v>
                </c:pt>
                <c:pt idx="2072">
                  <c:v>100.235174</c:v>
                </c:pt>
                <c:pt idx="2073">
                  <c:v>100.25294</c:v>
                </c:pt>
                <c:pt idx="2074">
                  <c:v>100.268636</c:v>
                </c:pt>
                <c:pt idx="2075">
                  <c:v>100.2821</c:v>
                </c:pt>
                <c:pt idx="2076">
                  <c:v>100.29866</c:v>
                </c:pt>
                <c:pt idx="2077">
                  <c:v>100.318442</c:v>
                </c:pt>
                <c:pt idx="2078">
                  <c:v>100.340114</c:v>
                </c:pt>
                <c:pt idx="2079">
                  <c:v>100.355396</c:v>
                </c:pt>
                <c:pt idx="2080">
                  <c:v>100.34515399999999</c:v>
                </c:pt>
                <c:pt idx="2081">
                  <c:v>100.367366</c:v>
                </c:pt>
                <c:pt idx="2082">
                  <c:v>100.395968</c:v>
                </c:pt>
                <c:pt idx="2083">
                  <c:v>100.41179</c:v>
                </c:pt>
                <c:pt idx="2084">
                  <c:v>100.42298599999999</c:v>
                </c:pt>
                <c:pt idx="2085">
                  <c:v>100.428872</c:v>
                </c:pt>
                <c:pt idx="2086">
                  <c:v>100.436108</c:v>
                </c:pt>
                <c:pt idx="2087">
                  <c:v>100.446404</c:v>
                </c:pt>
                <c:pt idx="2088">
                  <c:v>100.47365600000001</c:v>
                </c:pt>
                <c:pt idx="2089">
                  <c:v>100.480874</c:v>
                </c:pt>
                <c:pt idx="2090">
                  <c:v>100.507082</c:v>
                </c:pt>
                <c:pt idx="2091">
                  <c:v>100.52942</c:v>
                </c:pt>
                <c:pt idx="2092">
                  <c:v>100.538132</c:v>
                </c:pt>
                <c:pt idx="2093">
                  <c:v>100.54612400000001</c:v>
                </c:pt>
                <c:pt idx="2094">
                  <c:v>100.56394400000001</c:v>
                </c:pt>
                <c:pt idx="2095">
                  <c:v>100.58957599999999</c:v>
                </c:pt>
                <c:pt idx="2096">
                  <c:v>100.595822</c:v>
                </c:pt>
                <c:pt idx="2097">
                  <c:v>100.604606</c:v>
                </c:pt>
                <c:pt idx="2098">
                  <c:v>100.617656</c:v>
                </c:pt>
                <c:pt idx="2099">
                  <c:v>100.63212799999999</c:v>
                </c:pt>
                <c:pt idx="2100">
                  <c:v>100.661558</c:v>
                </c:pt>
                <c:pt idx="2101">
                  <c:v>100.67070200000001</c:v>
                </c:pt>
                <c:pt idx="2102">
                  <c:v>100.67954</c:v>
                </c:pt>
                <c:pt idx="2103">
                  <c:v>100.69460599999999</c:v>
                </c:pt>
                <c:pt idx="2104">
                  <c:v>100.720184</c:v>
                </c:pt>
                <c:pt idx="2105">
                  <c:v>100.74162200000001</c:v>
                </c:pt>
                <c:pt idx="2106">
                  <c:v>100.746014</c:v>
                </c:pt>
                <c:pt idx="2107">
                  <c:v>100.74542</c:v>
                </c:pt>
                <c:pt idx="2108">
                  <c:v>100.773518</c:v>
                </c:pt>
                <c:pt idx="2109">
                  <c:v>100.782284</c:v>
                </c:pt>
                <c:pt idx="2110">
                  <c:v>100.787846</c:v>
                </c:pt>
                <c:pt idx="2111">
                  <c:v>100.81671799999999</c:v>
                </c:pt>
                <c:pt idx="2112">
                  <c:v>100.852142</c:v>
                </c:pt>
                <c:pt idx="2113">
                  <c:v>100.86609199999999</c:v>
                </c:pt>
                <c:pt idx="2114">
                  <c:v>100.852934</c:v>
                </c:pt>
                <c:pt idx="2115">
                  <c:v>100.863968</c:v>
                </c:pt>
                <c:pt idx="2116">
                  <c:v>100.88996</c:v>
                </c:pt>
                <c:pt idx="2117">
                  <c:v>100.904864</c:v>
                </c:pt>
                <c:pt idx="2118">
                  <c:v>100.919714</c:v>
                </c:pt>
                <c:pt idx="2119">
                  <c:v>100.92984800000001</c:v>
                </c:pt>
                <c:pt idx="2120">
                  <c:v>100.942052</c:v>
                </c:pt>
                <c:pt idx="2121">
                  <c:v>100.95908</c:v>
                </c:pt>
                <c:pt idx="2122">
                  <c:v>100.989338</c:v>
                </c:pt>
                <c:pt idx="2123">
                  <c:v>100.99301</c:v>
                </c:pt>
                <c:pt idx="2124">
                  <c:v>101.00442200000001</c:v>
                </c:pt>
                <c:pt idx="2125">
                  <c:v>101.017886</c:v>
                </c:pt>
                <c:pt idx="2126">
                  <c:v>101.037488</c:v>
                </c:pt>
                <c:pt idx="2127">
                  <c:v>101.049764</c:v>
                </c:pt>
                <c:pt idx="2128">
                  <c:v>101.04854</c:v>
                </c:pt>
                <c:pt idx="2129">
                  <c:v>101.057954</c:v>
                </c:pt>
                <c:pt idx="2130">
                  <c:v>101.09053400000001</c:v>
                </c:pt>
                <c:pt idx="2131">
                  <c:v>101.106572</c:v>
                </c:pt>
                <c:pt idx="2132">
                  <c:v>101.117048</c:v>
                </c:pt>
                <c:pt idx="2133">
                  <c:v>101.13791000000001</c:v>
                </c:pt>
                <c:pt idx="2134">
                  <c:v>101.13323</c:v>
                </c:pt>
                <c:pt idx="2135">
                  <c:v>101.154614</c:v>
                </c:pt>
                <c:pt idx="2136">
                  <c:v>101.174036</c:v>
                </c:pt>
                <c:pt idx="2137">
                  <c:v>101.178032</c:v>
                </c:pt>
                <c:pt idx="2138">
                  <c:v>101.19381799999999</c:v>
                </c:pt>
                <c:pt idx="2139">
                  <c:v>101.214518</c:v>
                </c:pt>
                <c:pt idx="2140">
                  <c:v>101.226812</c:v>
                </c:pt>
                <c:pt idx="2141">
                  <c:v>101.25409999999999</c:v>
                </c:pt>
                <c:pt idx="2142">
                  <c:v>101.263244</c:v>
                </c:pt>
                <c:pt idx="2143">
                  <c:v>101.261894</c:v>
                </c:pt>
                <c:pt idx="2144">
                  <c:v>101.27811199999999</c:v>
                </c:pt>
                <c:pt idx="2145">
                  <c:v>101.314958</c:v>
                </c:pt>
                <c:pt idx="2146">
                  <c:v>101.324246</c:v>
                </c:pt>
                <c:pt idx="2147">
                  <c:v>101.329628</c:v>
                </c:pt>
                <c:pt idx="2148">
                  <c:v>101.35175</c:v>
                </c:pt>
                <c:pt idx="2149">
                  <c:v>101.366258</c:v>
                </c:pt>
                <c:pt idx="2150">
                  <c:v>101.37902</c:v>
                </c:pt>
                <c:pt idx="2151">
                  <c:v>101.386616</c:v>
                </c:pt>
                <c:pt idx="2152">
                  <c:v>101.385302</c:v>
                </c:pt>
                <c:pt idx="2153">
                  <c:v>101.40674</c:v>
                </c:pt>
                <c:pt idx="2154">
                  <c:v>101.43897800000001</c:v>
                </c:pt>
                <c:pt idx="2155">
                  <c:v>101.43642199999999</c:v>
                </c:pt>
                <c:pt idx="2156">
                  <c:v>101.44025600000001</c:v>
                </c:pt>
                <c:pt idx="2157">
                  <c:v>101.45849</c:v>
                </c:pt>
                <c:pt idx="2158">
                  <c:v>101.47524799999999</c:v>
                </c:pt>
                <c:pt idx="2159">
                  <c:v>101.485778</c:v>
                </c:pt>
                <c:pt idx="2160">
                  <c:v>101.496326</c:v>
                </c:pt>
                <c:pt idx="2161">
                  <c:v>101.523488</c:v>
                </c:pt>
                <c:pt idx="2162">
                  <c:v>101.539526</c:v>
                </c:pt>
                <c:pt idx="2163">
                  <c:v>101.55581599999999</c:v>
                </c:pt>
                <c:pt idx="2164">
                  <c:v>101.56523</c:v>
                </c:pt>
                <c:pt idx="2165">
                  <c:v>101.56290799999999</c:v>
                </c:pt>
                <c:pt idx="2166">
                  <c:v>101.58319400000001</c:v>
                </c:pt>
                <c:pt idx="2167">
                  <c:v>101.5988</c:v>
                </c:pt>
                <c:pt idx="2168">
                  <c:v>101.617358</c:v>
                </c:pt>
                <c:pt idx="2169">
                  <c:v>101.617862</c:v>
                </c:pt>
                <c:pt idx="2170">
                  <c:v>101.633684</c:v>
                </c:pt>
                <c:pt idx="2171">
                  <c:v>101.648156</c:v>
                </c:pt>
                <c:pt idx="2172">
                  <c:v>101.655896</c:v>
                </c:pt>
                <c:pt idx="2173">
                  <c:v>101.67621800000001</c:v>
                </c:pt>
                <c:pt idx="2174">
                  <c:v>101.680088</c:v>
                </c:pt>
                <c:pt idx="2175">
                  <c:v>101.69747599999999</c:v>
                </c:pt>
                <c:pt idx="2176">
                  <c:v>101.718158</c:v>
                </c:pt>
                <c:pt idx="2177">
                  <c:v>101.72976800000001</c:v>
                </c:pt>
                <c:pt idx="2178">
                  <c:v>101.749172</c:v>
                </c:pt>
                <c:pt idx="2179">
                  <c:v>101.74904600000001</c:v>
                </c:pt>
                <c:pt idx="2180">
                  <c:v>101.764004</c:v>
                </c:pt>
                <c:pt idx="2181">
                  <c:v>101.79206600000001</c:v>
                </c:pt>
                <c:pt idx="2182">
                  <c:v>101.79759199999999</c:v>
                </c:pt>
                <c:pt idx="2183">
                  <c:v>101.78717</c:v>
                </c:pt>
                <c:pt idx="2184">
                  <c:v>101.802164</c:v>
                </c:pt>
                <c:pt idx="2185">
                  <c:v>101.83244000000001</c:v>
                </c:pt>
                <c:pt idx="2186">
                  <c:v>101.845958</c:v>
                </c:pt>
                <c:pt idx="2187">
                  <c:v>101.86087999999999</c:v>
                </c:pt>
                <c:pt idx="2188">
                  <c:v>101.87033</c:v>
                </c:pt>
                <c:pt idx="2189">
                  <c:v>101.88446</c:v>
                </c:pt>
                <c:pt idx="2190">
                  <c:v>101.901686</c:v>
                </c:pt>
                <c:pt idx="2191">
                  <c:v>101.904224</c:v>
                </c:pt>
                <c:pt idx="2192">
                  <c:v>101.914682</c:v>
                </c:pt>
                <c:pt idx="2193">
                  <c:v>101.92717399999999</c:v>
                </c:pt>
                <c:pt idx="2194">
                  <c:v>101.942402</c:v>
                </c:pt>
                <c:pt idx="2195">
                  <c:v>101.956964</c:v>
                </c:pt>
                <c:pt idx="2196">
                  <c:v>101.976242</c:v>
                </c:pt>
                <c:pt idx="2197">
                  <c:v>101.982956</c:v>
                </c:pt>
                <c:pt idx="2198">
                  <c:v>101.998526</c:v>
                </c:pt>
                <c:pt idx="2199">
                  <c:v>102.01447400000001</c:v>
                </c:pt>
                <c:pt idx="2200">
                  <c:v>102.029432</c:v>
                </c:pt>
                <c:pt idx="2201">
                  <c:v>102.02246599999999</c:v>
                </c:pt>
                <c:pt idx="2202">
                  <c:v>102.047414</c:v>
                </c:pt>
                <c:pt idx="2203">
                  <c:v>102.065972</c:v>
                </c:pt>
                <c:pt idx="2204">
                  <c:v>102.069374</c:v>
                </c:pt>
                <c:pt idx="2205">
                  <c:v>102.08588</c:v>
                </c:pt>
                <c:pt idx="2206">
                  <c:v>102.09974</c:v>
                </c:pt>
                <c:pt idx="2207">
                  <c:v>102.10940600000001</c:v>
                </c:pt>
                <c:pt idx="2208">
                  <c:v>102.11666</c:v>
                </c:pt>
                <c:pt idx="2209">
                  <c:v>102.142562</c:v>
                </c:pt>
                <c:pt idx="2210">
                  <c:v>102.145802</c:v>
                </c:pt>
                <c:pt idx="2211">
                  <c:v>102.157394</c:v>
                </c:pt>
                <c:pt idx="2212">
                  <c:v>102.174314</c:v>
                </c:pt>
                <c:pt idx="2213">
                  <c:v>102.19757</c:v>
                </c:pt>
                <c:pt idx="2214">
                  <c:v>102.186032</c:v>
                </c:pt>
                <c:pt idx="2215">
                  <c:v>102.191666</c:v>
                </c:pt>
                <c:pt idx="2216">
                  <c:v>102.21008</c:v>
                </c:pt>
                <c:pt idx="2217">
                  <c:v>102.229016</c:v>
                </c:pt>
                <c:pt idx="2218">
                  <c:v>102.228656</c:v>
                </c:pt>
                <c:pt idx="2219">
                  <c:v>102.241328</c:v>
                </c:pt>
                <c:pt idx="2220">
                  <c:v>102.273062</c:v>
                </c:pt>
                <c:pt idx="2221">
                  <c:v>102.28681400000001</c:v>
                </c:pt>
                <c:pt idx="2222">
                  <c:v>102.29280799999999</c:v>
                </c:pt>
                <c:pt idx="2223">
                  <c:v>102.296606</c:v>
                </c:pt>
                <c:pt idx="2224">
                  <c:v>102.30638</c:v>
                </c:pt>
                <c:pt idx="2225">
                  <c:v>102.32195</c:v>
                </c:pt>
                <c:pt idx="2226">
                  <c:v>102.35037199999999</c:v>
                </c:pt>
                <c:pt idx="2227">
                  <c:v>102.360524</c:v>
                </c:pt>
                <c:pt idx="2228">
                  <c:v>102.366338</c:v>
                </c:pt>
                <c:pt idx="2229">
                  <c:v>102.378164</c:v>
                </c:pt>
                <c:pt idx="2230">
                  <c:v>102.384878</c:v>
                </c:pt>
                <c:pt idx="2231">
                  <c:v>102.412184</c:v>
                </c:pt>
                <c:pt idx="2232">
                  <c:v>102.43013000000001</c:v>
                </c:pt>
                <c:pt idx="2233">
                  <c:v>102.427898</c:v>
                </c:pt>
                <c:pt idx="2234">
                  <c:v>102.44038999999999</c:v>
                </c:pt>
                <c:pt idx="2235">
                  <c:v>102.45425</c:v>
                </c:pt>
                <c:pt idx="2236">
                  <c:v>102.466004</c:v>
                </c:pt>
                <c:pt idx="2237">
                  <c:v>102.47963</c:v>
                </c:pt>
                <c:pt idx="2238">
                  <c:v>102.48323000000001</c:v>
                </c:pt>
                <c:pt idx="2239">
                  <c:v>102.491564</c:v>
                </c:pt>
                <c:pt idx="2240">
                  <c:v>102.507728</c:v>
                </c:pt>
                <c:pt idx="2241">
                  <c:v>102.514622</c:v>
                </c:pt>
                <c:pt idx="2242">
                  <c:v>102.52286599999999</c:v>
                </c:pt>
                <c:pt idx="2243">
                  <c:v>102.54335</c:v>
                </c:pt>
                <c:pt idx="2244">
                  <c:v>102.557084</c:v>
                </c:pt>
                <c:pt idx="2245">
                  <c:v>102.56880200000001</c:v>
                </c:pt>
                <c:pt idx="2246">
                  <c:v>102.5735</c:v>
                </c:pt>
                <c:pt idx="2247">
                  <c:v>102.591356</c:v>
                </c:pt>
                <c:pt idx="2248">
                  <c:v>102.614936</c:v>
                </c:pt>
                <c:pt idx="2249">
                  <c:v>102.615746</c:v>
                </c:pt>
                <c:pt idx="2250">
                  <c:v>102.619598</c:v>
                </c:pt>
                <c:pt idx="2251">
                  <c:v>102.63088399999999</c:v>
                </c:pt>
                <c:pt idx="2252">
                  <c:v>102.65387</c:v>
                </c:pt>
                <c:pt idx="2253">
                  <c:v>102.67691000000001</c:v>
                </c:pt>
                <c:pt idx="2254">
                  <c:v>102.668684</c:v>
                </c:pt>
                <c:pt idx="2255">
                  <c:v>102.658694</c:v>
                </c:pt>
                <c:pt idx="2256">
                  <c:v>102.67753999999999</c:v>
                </c:pt>
                <c:pt idx="2257">
                  <c:v>102.712442</c:v>
                </c:pt>
                <c:pt idx="2258">
                  <c:v>102.720866</c:v>
                </c:pt>
                <c:pt idx="2259">
                  <c:v>102.729632</c:v>
                </c:pt>
                <c:pt idx="2260">
                  <c:v>102.722954</c:v>
                </c:pt>
                <c:pt idx="2261">
                  <c:v>102.736688</c:v>
                </c:pt>
                <c:pt idx="2262">
                  <c:v>102.755228</c:v>
                </c:pt>
                <c:pt idx="2263">
                  <c:v>102.774344</c:v>
                </c:pt>
                <c:pt idx="2264">
                  <c:v>102.782138</c:v>
                </c:pt>
                <c:pt idx="2265">
                  <c:v>102.807266</c:v>
                </c:pt>
                <c:pt idx="2266">
                  <c:v>102.82294400000001</c:v>
                </c:pt>
                <c:pt idx="2267">
                  <c:v>102.827912</c:v>
                </c:pt>
                <c:pt idx="2268">
                  <c:v>102.841196</c:v>
                </c:pt>
                <c:pt idx="2269">
                  <c:v>102.844814</c:v>
                </c:pt>
                <c:pt idx="2270">
                  <c:v>102.855236</c:v>
                </c:pt>
                <c:pt idx="2271">
                  <c:v>102.8687</c:v>
                </c:pt>
                <c:pt idx="2272">
                  <c:v>102.88068800000001</c:v>
                </c:pt>
                <c:pt idx="2273">
                  <c:v>102.886448</c:v>
                </c:pt>
                <c:pt idx="2274">
                  <c:v>102.89767999999999</c:v>
                </c:pt>
                <c:pt idx="2275">
                  <c:v>102.907634</c:v>
                </c:pt>
                <c:pt idx="2276">
                  <c:v>102.913376</c:v>
                </c:pt>
                <c:pt idx="2277">
                  <c:v>102.90839</c:v>
                </c:pt>
                <c:pt idx="2278">
                  <c:v>102.929918</c:v>
                </c:pt>
                <c:pt idx="2279">
                  <c:v>102.962642</c:v>
                </c:pt>
                <c:pt idx="2280">
                  <c:v>102.960104</c:v>
                </c:pt>
                <c:pt idx="2281">
                  <c:v>102.96850999999999</c:v>
                </c:pt>
                <c:pt idx="2282">
                  <c:v>102.96662000000001</c:v>
                </c:pt>
                <c:pt idx="2283">
                  <c:v>102.980318</c:v>
                </c:pt>
                <c:pt idx="2284">
                  <c:v>102.995186</c:v>
                </c:pt>
                <c:pt idx="2285">
                  <c:v>103.012556</c:v>
                </c:pt>
                <c:pt idx="2286">
                  <c:v>103.030556</c:v>
                </c:pt>
                <c:pt idx="2287">
                  <c:v>103.036154</c:v>
                </c:pt>
                <c:pt idx="2288">
                  <c:v>103.034192</c:v>
                </c:pt>
                <c:pt idx="2289">
                  <c:v>103.061876</c:v>
                </c:pt>
                <c:pt idx="2290">
                  <c:v>103.06608799999999</c:v>
                </c:pt>
                <c:pt idx="2291">
                  <c:v>103.06689799999999</c:v>
                </c:pt>
                <c:pt idx="2292">
                  <c:v>103.094708</c:v>
                </c:pt>
                <c:pt idx="2293">
                  <c:v>103.10338400000001</c:v>
                </c:pt>
                <c:pt idx="2294">
                  <c:v>103.104446</c:v>
                </c:pt>
                <c:pt idx="2295">
                  <c:v>103.115678</c:v>
                </c:pt>
                <c:pt idx="2296">
                  <c:v>103.12331</c:v>
                </c:pt>
                <c:pt idx="2297">
                  <c:v>103.14364999999999</c:v>
                </c:pt>
                <c:pt idx="2298">
                  <c:v>103.146674</c:v>
                </c:pt>
                <c:pt idx="2299">
                  <c:v>103.15364</c:v>
                </c:pt>
                <c:pt idx="2300">
                  <c:v>103.159616</c:v>
                </c:pt>
                <c:pt idx="2301">
                  <c:v>103.18208</c:v>
                </c:pt>
                <c:pt idx="2302">
                  <c:v>103.198622</c:v>
                </c:pt>
                <c:pt idx="2303">
                  <c:v>103.20902599999999</c:v>
                </c:pt>
                <c:pt idx="2304">
                  <c:v>103.212644</c:v>
                </c:pt>
                <c:pt idx="2305">
                  <c:v>103.202744</c:v>
                </c:pt>
                <c:pt idx="2306">
                  <c:v>103.22796200000001</c:v>
                </c:pt>
                <c:pt idx="2307">
                  <c:v>103.25478200000001</c:v>
                </c:pt>
                <c:pt idx="2308">
                  <c:v>103.26041600000001</c:v>
                </c:pt>
                <c:pt idx="2309">
                  <c:v>103.26983</c:v>
                </c:pt>
                <c:pt idx="2310">
                  <c:v>103.281548</c:v>
                </c:pt>
                <c:pt idx="2311">
                  <c:v>103.29378800000001</c:v>
                </c:pt>
                <c:pt idx="2312">
                  <c:v>103.291754</c:v>
                </c:pt>
                <c:pt idx="2313">
                  <c:v>103.29722599999999</c:v>
                </c:pt>
                <c:pt idx="2314">
                  <c:v>103.319006</c:v>
                </c:pt>
                <c:pt idx="2315">
                  <c:v>103.33238</c:v>
                </c:pt>
                <c:pt idx="2316">
                  <c:v>103.34894</c:v>
                </c:pt>
                <c:pt idx="2317">
                  <c:v>103.35671600000001</c:v>
                </c:pt>
                <c:pt idx="2318">
                  <c:v>103.350398</c:v>
                </c:pt>
                <c:pt idx="2319">
                  <c:v>103.35570800000001</c:v>
                </c:pt>
                <c:pt idx="2320">
                  <c:v>103.37435600000001</c:v>
                </c:pt>
                <c:pt idx="2321">
                  <c:v>103.375778</c:v>
                </c:pt>
                <c:pt idx="2322">
                  <c:v>103.387928</c:v>
                </c:pt>
                <c:pt idx="2323">
                  <c:v>103.393778</c:v>
                </c:pt>
                <c:pt idx="2324">
                  <c:v>103.406756</c:v>
                </c:pt>
                <c:pt idx="2325">
                  <c:v>103.434386</c:v>
                </c:pt>
                <c:pt idx="2326">
                  <c:v>103.44664400000001</c:v>
                </c:pt>
                <c:pt idx="2327">
                  <c:v>103.447346</c:v>
                </c:pt>
                <c:pt idx="2328">
                  <c:v>103.46171</c:v>
                </c:pt>
                <c:pt idx="2329">
                  <c:v>103.473536</c:v>
                </c:pt>
                <c:pt idx="2330">
                  <c:v>103.484444</c:v>
                </c:pt>
                <c:pt idx="2331">
                  <c:v>103.491068</c:v>
                </c:pt>
                <c:pt idx="2332">
                  <c:v>103.486964</c:v>
                </c:pt>
                <c:pt idx="2333">
                  <c:v>103.494362</c:v>
                </c:pt>
                <c:pt idx="2334">
                  <c:v>103.509608</c:v>
                </c:pt>
                <c:pt idx="2335">
                  <c:v>103.52701399999999</c:v>
                </c:pt>
                <c:pt idx="2336">
                  <c:v>103.543736</c:v>
                </c:pt>
                <c:pt idx="2337">
                  <c:v>103.548344</c:v>
                </c:pt>
                <c:pt idx="2338">
                  <c:v>103.562438</c:v>
                </c:pt>
                <c:pt idx="2339">
                  <c:v>103.56702799999999</c:v>
                </c:pt>
                <c:pt idx="2340">
                  <c:v>103.585658</c:v>
                </c:pt>
                <c:pt idx="2341">
                  <c:v>103.58313800000001</c:v>
                </c:pt>
                <c:pt idx="2342">
                  <c:v>103.59211999999999</c:v>
                </c:pt>
                <c:pt idx="2343">
                  <c:v>103.60535</c:v>
                </c:pt>
                <c:pt idx="2344">
                  <c:v>103.608968</c:v>
                </c:pt>
                <c:pt idx="2345">
                  <c:v>103.617752</c:v>
                </c:pt>
                <c:pt idx="2346">
                  <c:v>103.626716</c:v>
                </c:pt>
                <c:pt idx="2347">
                  <c:v>103.646822</c:v>
                </c:pt>
                <c:pt idx="2348">
                  <c:v>103.67104999999999</c:v>
                </c:pt>
                <c:pt idx="2349">
                  <c:v>103.668548</c:v>
                </c:pt>
                <c:pt idx="2350">
                  <c:v>103.656488</c:v>
                </c:pt>
                <c:pt idx="2351">
                  <c:v>103.670762</c:v>
                </c:pt>
                <c:pt idx="2352">
                  <c:v>103.693316</c:v>
                </c:pt>
                <c:pt idx="2353">
                  <c:v>103.710398</c:v>
                </c:pt>
                <c:pt idx="2354">
                  <c:v>103.71299</c:v>
                </c:pt>
                <c:pt idx="2355">
                  <c:v>103.72784</c:v>
                </c:pt>
                <c:pt idx="2356">
                  <c:v>103.73072000000001</c:v>
                </c:pt>
                <c:pt idx="2357">
                  <c:v>103.725662</c:v>
                </c:pt>
                <c:pt idx="2358">
                  <c:v>103.74377</c:v>
                </c:pt>
                <c:pt idx="2359">
                  <c:v>103.75125800000001</c:v>
                </c:pt>
                <c:pt idx="2360">
                  <c:v>103.751222</c:v>
                </c:pt>
                <c:pt idx="2361">
                  <c:v>103.761104</c:v>
                </c:pt>
                <c:pt idx="2362">
                  <c:v>103.78099400000001</c:v>
                </c:pt>
                <c:pt idx="2363">
                  <c:v>103.79246000000001</c:v>
                </c:pt>
                <c:pt idx="2364">
                  <c:v>103.80826399999999</c:v>
                </c:pt>
                <c:pt idx="2365">
                  <c:v>103.814204</c:v>
                </c:pt>
                <c:pt idx="2366">
                  <c:v>103.83107</c:v>
                </c:pt>
                <c:pt idx="2367">
                  <c:v>103.828856</c:v>
                </c:pt>
                <c:pt idx="2368">
                  <c:v>103.835588</c:v>
                </c:pt>
                <c:pt idx="2369">
                  <c:v>103.83108799999999</c:v>
                </c:pt>
                <c:pt idx="2370">
                  <c:v>103.84509199999999</c:v>
                </c:pt>
                <c:pt idx="2371">
                  <c:v>103.874666</c:v>
                </c:pt>
                <c:pt idx="2372">
                  <c:v>103.87526</c:v>
                </c:pt>
                <c:pt idx="2373">
                  <c:v>103.87445</c:v>
                </c:pt>
                <c:pt idx="2374">
                  <c:v>103.89410599999999</c:v>
                </c:pt>
                <c:pt idx="2375">
                  <c:v>103.915004</c:v>
                </c:pt>
                <c:pt idx="2376">
                  <c:v>103.91257400000001</c:v>
                </c:pt>
                <c:pt idx="2377">
                  <c:v>103.910432</c:v>
                </c:pt>
                <c:pt idx="2378">
                  <c:v>103.91936</c:v>
                </c:pt>
                <c:pt idx="2379">
                  <c:v>103.933238</c:v>
                </c:pt>
                <c:pt idx="2380">
                  <c:v>103.946702</c:v>
                </c:pt>
                <c:pt idx="2381">
                  <c:v>103.962794</c:v>
                </c:pt>
                <c:pt idx="2382">
                  <c:v>103.96778</c:v>
                </c:pt>
                <c:pt idx="2383">
                  <c:v>103.983206</c:v>
                </c:pt>
                <c:pt idx="2384">
                  <c:v>103.9748</c:v>
                </c:pt>
                <c:pt idx="2385">
                  <c:v>103.985168</c:v>
                </c:pt>
                <c:pt idx="2386">
                  <c:v>103.987724</c:v>
                </c:pt>
                <c:pt idx="2387">
                  <c:v>104.000936</c:v>
                </c:pt>
                <c:pt idx="2388">
                  <c:v>104.01540799999999</c:v>
                </c:pt>
                <c:pt idx="2389">
                  <c:v>104.02853</c:v>
                </c:pt>
                <c:pt idx="2390">
                  <c:v>104.018288</c:v>
                </c:pt>
                <c:pt idx="2391">
                  <c:v>104.04370400000001</c:v>
                </c:pt>
                <c:pt idx="2392">
                  <c:v>104.073944</c:v>
                </c:pt>
                <c:pt idx="2393">
                  <c:v>104.07698600000001</c:v>
                </c:pt>
                <c:pt idx="2394">
                  <c:v>104.074484</c:v>
                </c:pt>
                <c:pt idx="2395">
                  <c:v>104.07776</c:v>
                </c:pt>
                <c:pt idx="2396">
                  <c:v>104.08724599999999</c:v>
                </c:pt>
                <c:pt idx="2397">
                  <c:v>104.11349</c:v>
                </c:pt>
                <c:pt idx="2398">
                  <c:v>104.11543399999999</c:v>
                </c:pt>
                <c:pt idx="2399">
                  <c:v>104.11071800000001</c:v>
                </c:pt>
                <c:pt idx="2400">
                  <c:v>104.12434399999999</c:v>
                </c:pt>
                <c:pt idx="2401">
                  <c:v>104.135234</c:v>
                </c:pt>
                <c:pt idx="2402">
                  <c:v>104.14319</c:v>
                </c:pt>
                <c:pt idx="2403">
                  <c:v>104.157284</c:v>
                </c:pt>
                <c:pt idx="2404">
                  <c:v>104.153288</c:v>
                </c:pt>
                <c:pt idx="2405">
                  <c:v>104.169848</c:v>
                </c:pt>
                <c:pt idx="2406">
                  <c:v>104.174564</c:v>
                </c:pt>
                <c:pt idx="2407">
                  <c:v>104.18628200000001</c:v>
                </c:pt>
                <c:pt idx="2408">
                  <c:v>104.190836</c:v>
                </c:pt>
                <c:pt idx="2409">
                  <c:v>104.19128600000001</c:v>
                </c:pt>
                <c:pt idx="2410">
                  <c:v>104.221436</c:v>
                </c:pt>
                <c:pt idx="2411">
                  <c:v>104.214416</c:v>
                </c:pt>
                <c:pt idx="2412">
                  <c:v>104.224694</c:v>
                </c:pt>
                <c:pt idx="2413">
                  <c:v>104.22737600000001</c:v>
                </c:pt>
                <c:pt idx="2414">
                  <c:v>104.233334</c:v>
                </c:pt>
                <c:pt idx="2415">
                  <c:v>104.248526</c:v>
                </c:pt>
                <c:pt idx="2416">
                  <c:v>104.266958</c:v>
                </c:pt>
                <c:pt idx="2417">
                  <c:v>104.257418</c:v>
                </c:pt>
                <c:pt idx="2418">
                  <c:v>104.264132</c:v>
                </c:pt>
                <c:pt idx="2419">
                  <c:v>104.27764999999999</c:v>
                </c:pt>
                <c:pt idx="2420">
                  <c:v>104.29061</c:v>
                </c:pt>
                <c:pt idx="2421">
                  <c:v>104.30112200000001</c:v>
                </c:pt>
                <c:pt idx="2422">
                  <c:v>104.311922</c:v>
                </c:pt>
                <c:pt idx="2423">
                  <c:v>104.31847399999999</c:v>
                </c:pt>
                <c:pt idx="2424">
                  <c:v>104.320148</c:v>
                </c:pt>
                <c:pt idx="2425">
                  <c:v>104.334458</c:v>
                </c:pt>
                <c:pt idx="2426">
                  <c:v>104.33911999999999</c:v>
                </c:pt>
                <c:pt idx="2427">
                  <c:v>104.34522200000001</c:v>
                </c:pt>
                <c:pt idx="2428">
                  <c:v>104.36586800000001</c:v>
                </c:pt>
                <c:pt idx="2429">
                  <c:v>104.372636</c:v>
                </c:pt>
                <c:pt idx="2430">
                  <c:v>104.378252</c:v>
                </c:pt>
                <c:pt idx="2431">
                  <c:v>104.37285199999999</c:v>
                </c:pt>
                <c:pt idx="2432">
                  <c:v>104.36557999999999</c:v>
                </c:pt>
                <c:pt idx="2433">
                  <c:v>104.391338</c:v>
                </c:pt>
                <c:pt idx="2434">
                  <c:v>104.39551400000001</c:v>
                </c:pt>
                <c:pt idx="2435">
                  <c:v>104.39645</c:v>
                </c:pt>
                <c:pt idx="2436">
                  <c:v>104.41211</c:v>
                </c:pt>
                <c:pt idx="2437">
                  <c:v>104.43875</c:v>
                </c:pt>
                <c:pt idx="2438">
                  <c:v>104.438894</c:v>
                </c:pt>
                <c:pt idx="2439">
                  <c:v>104.44859599999999</c:v>
                </c:pt>
                <c:pt idx="2440">
                  <c:v>104.42361200000001</c:v>
                </c:pt>
                <c:pt idx="2441">
                  <c:v>104.441684</c:v>
                </c:pt>
                <c:pt idx="2442">
                  <c:v>104.466578</c:v>
                </c:pt>
                <c:pt idx="2443">
                  <c:v>104.464724</c:v>
                </c:pt>
                <c:pt idx="2444">
                  <c:v>104.46827</c:v>
                </c:pt>
                <c:pt idx="2445">
                  <c:v>104.48115799999999</c:v>
                </c:pt>
                <c:pt idx="2446">
                  <c:v>104.49572000000001</c:v>
                </c:pt>
                <c:pt idx="2447">
                  <c:v>104.50229</c:v>
                </c:pt>
                <c:pt idx="2448">
                  <c:v>104.504288</c:v>
                </c:pt>
                <c:pt idx="2449">
                  <c:v>104.505206</c:v>
                </c:pt>
                <c:pt idx="2450">
                  <c:v>104.521514</c:v>
                </c:pt>
                <c:pt idx="2451">
                  <c:v>104.533376</c:v>
                </c:pt>
                <c:pt idx="2452">
                  <c:v>104.533466</c:v>
                </c:pt>
                <c:pt idx="2453">
                  <c:v>104.535788</c:v>
                </c:pt>
                <c:pt idx="2454">
                  <c:v>104.541872</c:v>
                </c:pt>
                <c:pt idx="2455">
                  <c:v>104.551016</c:v>
                </c:pt>
                <c:pt idx="2456">
                  <c:v>104.559872</c:v>
                </c:pt>
                <c:pt idx="2457">
                  <c:v>104.575154</c:v>
                </c:pt>
                <c:pt idx="2458">
                  <c:v>104.575856</c:v>
                </c:pt>
                <c:pt idx="2459">
                  <c:v>104.58734</c:v>
                </c:pt>
                <c:pt idx="2460">
                  <c:v>104.601776</c:v>
                </c:pt>
                <c:pt idx="2461">
                  <c:v>104.610866</c:v>
                </c:pt>
                <c:pt idx="2462">
                  <c:v>104.60472799999999</c:v>
                </c:pt>
                <c:pt idx="2463">
                  <c:v>104.616518</c:v>
                </c:pt>
                <c:pt idx="2464">
                  <c:v>104.618228</c:v>
                </c:pt>
                <c:pt idx="2465">
                  <c:v>104.62208</c:v>
                </c:pt>
                <c:pt idx="2466">
                  <c:v>104.63100799999999</c:v>
                </c:pt>
                <c:pt idx="2467">
                  <c:v>104.64197</c:v>
                </c:pt>
                <c:pt idx="2468">
                  <c:v>104.643446</c:v>
                </c:pt>
                <c:pt idx="2469">
                  <c:v>104.665316</c:v>
                </c:pt>
                <c:pt idx="2470">
                  <c:v>104.67649400000001</c:v>
                </c:pt>
                <c:pt idx="2471">
                  <c:v>104.668988</c:v>
                </c:pt>
                <c:pt idx="2472">
                  <c:v>104.676548</c:v>
                </c:pt>
                <c:pt idx="2473">
                  <c:v>104.673632</c:v>
                </c:pt>
                <c:pt idx="2474">
                  <c:v>104.682956</c:v>
                </c:pt>
                <c:pt idx="2475">
                  <c:v>104.684288</c:v>
                </c:pt>
                <c:pt idx="2476">
                  <c:v>104.683982</c:v>
                </c:pt>
                <c:pt idx="2477">
                  <c:v>104.70320599999999</c:v>
                </c:pt>
                <c:pt idx="2478">
                  <c:v>104.720198</c:v>
                </c:pt>
                <c:pt idx="2479">
                  <c:v>104.732816</c:v>
                </c:pt>
                <c:pt idx="2480">
                  <c:v>104.737064</c:v>
                </c:pt>
                <c:pt idx="2481">
                  <c:v>104.73677600000001</c:v>
                </c:pt>
                <c:pt idx="2482">
                  <c:v>104.743634</c:v>
                </c:pt>
                <c:pt idx="2483">
                  <c:v>104.755082</c:v>
                </c:pt>
                <c:pt idx="2484">
                  <c:v>104.746892</c:v>
                </c:pt>
                <c:pt idx="2485">
                  <c:v>104.752274</c:v>
                </c:pt>
                <c:pt idx="2486">
                  <c:v>104.771354</c:v>
                </c:pt>
                <c:pt idx="2487">
                  <c:v>104.78758999999999</c:v>
                </c:pt>
                <c:pt idx="2488">
                  <c:v>104.792216</c:v>
                </c:pt>
                <c:pt idx="2489">
                  <c:v>104.78642000000001</c:v>
                </c:pt>
                <c:pt idx="2490">
                  <c:v>104.793314</c:v>
                </c:pt>
                <c:pt idx="2491">
                  <c:v>104.80524800000001</c:v>
                </c:pt>
                <c:pt idx="2492">
                  <c:v>104.809172</c:v>
                </c:pt>
                <c:pt idx="2493">
                  <c:v>104.814752</c:v>
                </c:pt>
                <c:pt idx="2494">
                  <c:v>104.813186</c:v>
                </c:pt>
                <c:pt idx="2495">
                  <c:v>104.81880200000001</c:v>
                </c:pt>
                <c:pt idx="2496">
                  <c:v>104.847728</c:v>
                </c:pt>
                <c:pt idx="2497">
                  <c:v>104.84535200000001</c:v>
                </c:pt>
                <c:pt idx="2498">
                  <c:v>104.842202</c:v>
                </c:pt>
                <c:pt idx="2499">
                  <c:v>104.858456</c:v>
                </c:pt>
                <c:pt idx="2500">
                  <c:v>104.86761799999999</c:v>
                </c:pt>
                <c:pt idx="2501">
                  <c:v>104.874116</c:v>
                </c:pt>
                <c:pt idx="2502">
                  <c:v>104.865728</c:v>
                </c:pt>
                <c:pt idx="2503">
                  <c:v>104.87417000000001</c:v>
                </c:pt>
                <c:pt idx="2504">
                  <c:v>104.890316</c:v>
                </c:pt>
                <c:pt idx="2505">
                  <c:v>104.903762</c:v>
                </c:pt>
                <c:pt idx="2506">
                  <c:v>104.90754200000001</c:v>
                </c:pt>
                <c:pt idx="2507">
                  <c:v>104.90552599999999</c:v>
                </c:pt>
                <c:pt idx="2508">
                  <c:v>104.91575</c:v>
                </c:pt>
                <c:pt idx="2509">
                  <c:v>104.92282400000001</c:v>
                </c:pt>
                <c:pt idx="2510">
                  <c:v>104.930672</c:v>
                </c:pt>
                <c:pt idx="2511">
                  <c:v>104.93754800000001</c:v>
                </c:pt>
                <c:pt idx="2512">
                  <c:v>104.94473000000001</c:v>
                </c:pt>
                <c:pt idx="2513">
                  <c:v>104.948114</c:v>
                </c:pt>
                <c:pt idx="2514">
                  <c:v>104.963846</c:v>
                </c:pt>
                <c:pt idx="2515">
                  <c:v>104.962496</c:v>
                </c:pt>
                <c:pt idx="2516">
                  <c:v>104.961668</c:v>
                </c:pt>
                <c:pt idx="2517">
                  <c:v>104.96138000000001</c:v>
                </c:pt>
                <c:pt idx="2518">
                  <c:v>104.972954</c:v>
                </c:pt>
                <c:pt idx="2519">
                  <c:v>104.98036999999999</c:v>
                </c:pt>
                <c:pt idx="2520">
                  <c:v>104.988974</c:v>
                </c:pt>
                <c:pt idx="2521">
                  <c:v>104.98757000000001</c:v>
                </c:pt>
                <c:pt idx="2522">
                  <c:v>105.008792</c:v>
                </c:pt>
                <c:pt idx="2523">
                  <c:v>105.027998</c:v>
                </c:pt>
                <c:pt idx="2524">
                  <c:v>105.024326</c:v>
                </c:pt>
                <c:pt idx="2525">
                  <c:v>105.02637799999999</c:v>
                </c:pt>
                <c:pt idx="2526">
                  <c:v>105.030734</c:v>
                </c:pt>
                <c:pt idx="2527">
                  <c:v>105.04002199999999</c:v>
                </c:pt>
                <c:pt idx="2528">
                  <c:v>105.044324</c:v>
                </c:pt>
                <c:pt idx="2529">
                  <c:v>105.04902199999999</c:v>
                </c:pt>
                <c:pt idx="2530">
                  <c:v>105.03851</c:v>
                </c:pt>
                <c:pt idx="2531">
                  <c:v>105.054224</c:v>
                </c:pt>
                <c:pt idx="2532">
                  <c:v>105.068084</c:v>
                </c:pt>
                <c:pt idx="2533">
                  <c:v>105.070802</c:v>
                </c:pt>
                <c:pt idx="2534">
                  <c:v>105.077984</c:v>
                </c:pt>
                <c:pt idx="2535">
                  <c:v>105.08855</c:v>
                </c:pt>
                <c:pt idx="2536">
                  <c:v>105.095426</c:v>
                </c:pt>
                <c:pt idx="2537">
                  <c:v>105.10413800000001</c:v>
                </c:pt>
                <c:pt idx="2538">
                  <c:v>105.11194999999999</c:v>
                </c:pt>
                <c:pt idx="2539">
                  <c:v>105.108458</c:v>
                </c:pt>
                <c:pt idx="2540">
                  <c:v>105.11212999999999</c:v>
                </c:pt>
                <c:pt idx="2541">
                  <c:v>105.11531600000001</c:v>
                </c:pt>
                <c:pt idx="2542">
                  <c:v>105.12357799999999</c:v>
                </c:pt>
                <c:pt idx="2543">
                  <c:v>105.119114</c:v>
                </c:pt>
                <c:pt idx="2544">
                  <c:v>105.127376</c:v>
                </c:pt>
                <c:pt idx="2545">
                  <c:v>105.13068800000001</c:v>
                </c:pt>
                <c:pt idx="2546">
                  <c:v>105.14060600000001</c:v>
                </c:pt>
                <c:pt idx="2547">
                  <c:v>105.15694999999999</c:v>
                </c:pt>
                <c:pt idx="2548">
                  <c:v>105.14451200000001</c:v>
                </c:pt>
                <c:pt idx="2549">
                  <c:v>105.14831</c:v>
                </c:pt>
                <c:pt idx="2550">
                  <c:v>105.17077399999999</c:v>
                </c:pt>
                <c:pt idx="2551">
                  <c:v>105.163646</c:v>
                </c:pt>
                <c:pt idx="2552">
                  <c:v>105.173114</c:v>
                </c:pt>
                <c:pt idx="2553">
                  <c:v>105.18069199999999</c:v>
                </c:pt>
                <c:pt idx="2554">
                  <c:v>105.19179800000001</c:v>
                </c:pt>
                <c:pt idx="2555">
                  <c:v>105.208538</c:v>
                </c:pt>
                <c:pt idx="2556">
                  <c:v>105.196856</c:v>
                </c:pt>
                <c:pt idx="2557">
                  <c:v>105.204542</c:v>
                </c:pt>
                <c:pt idx="2558">
                  <c:v>105.20950999999999</c:v>
                </c:pt>
                <c:pt idx="2559">
                  <c:v>105.210104</c:v>
                </c:pt>
                <c:pt idx="2560">
                  <c:v>105.217448</c:v>
                </c:pt>
                <c:pt idx="2561">
                  <c:v>105.22025600000001</c:v>
                </c:pt>
                <c:pt idx="2562">
                  <c:v>105.229094</c:v>
                </c:pt>
                <c:pt idx="2563">
                  <c:v>105.238544</c:v>
                </c:pt>
                <c:pt idx="2564">
                  <c:v>105.245942</c:v>
                </c:pt>
                <c:pt idx="2565">
                  <c:v>105.24315199999999</c:v>
                </c:pt>
                <c:pt idx="2566">
                  <c:v>105.25082</c:v>
                </c:pt>
                <c:pt idx="2567">
                  <c:v>105.26016199999999</c:v>
                </c:pt>
                <c:pt idx="2568">
                  <c:v>105.26801</c:v>
                </c:pt>
                <c:pt idx="2569">
                  <c:v>105.270116</c:v>
                </c:pt>
                <c:pt idx="2570">
                  <c:v>105.27683</c:v>
                </c:pt>
                <c:pt idx="2571">
                  <c:v>105.279206</c:v>
                </c:pt>
                <c:pt idx="2572">
                  <c:v>105.28583</c:v>
                </c:pt>
                <c:pt idx="2573">
                  <c:v>105.27566</c:v>
                </c:pt>
                <c:pt idx="2574">
                  <c:v>105.281672</c:v>
                </c:pt>
                <c:pt idx="2575">
                  <c:v>105.28890800000001</c:v>
                </c:pt>
                <c:pt idx="2576">
                  <c:v>105.29889799999999</c:v>
                </c:pt>
                <c:pt idx="2577">
                  <c:v>105.30797</c:v>
                </c:pt>
                <c:pt idx="2578">
                  <c:v>105.306962</c:v>
                </c:pt>
                <c:pt idx="2579">
                  <c:v>105.30941</c:v>
                </c:pt>
                <c:pt idx="2580">
                  <c:v>105.32380999999999</c:v>
                </c:pt>
                <c:pt idx="2581">
                  <c:v>105.33336799999999</c:v>
                </c:pt>
                <c:pt idx="2582">
                  <c:v>105.337958</c:v>
                </c:pt>
                <c:pt idx="2583">
                  <c:v>105.34694</c:v>
                </c:pt>
                <c:pt idx="2584">
                  <c:v>105.338786</c:v>
                </c:pt>
                <c:pt idx="2585">
                  <c:v>105.34701200000001</c:v>
                </c:pt>
                <c:pt idx="2586">
                  <c:v>105.35423</c:v>
                </c:pt>
                <c:pt idx="2587">
                  <c:v>105.36382399999999</c:v>
                </c:pt>
                <c:pt idx="2588">
                  <c:v>105.359972</c:v>
                </c:pt>
                <c:pt idx="2589">
                  <c:v>105.361484</c:v>
                </c:pt>
                <c:pt idx="2590">
                  <c:v>105.37127599999999</c:v>
                </c:pt>
                <c:pt idx="2591">
                  <c:v>105.374966</c:v>
                </c:pt>
                <c:pt idx="2592">
                  <c:v>105.37916</c:v>
                </c:pt>
                <c:pt idx="2593">
                  <c:v>105.370898</c:v>
                </c:pt>
                <c:pt idx="2594">
                  <c:v>105.3725</c:v>
                </c:pt>
                <c:pt idx="2595">
                  <c:v>105.384704</c:v>
                </c:pt>
                <c:pt idx="2596">
                  <c:v>105.391274</c:v>
                </c:pt>
                <c:pt idx="2597">
                  <c:v>105.39901399999999</c:v>
                </c:pt>
                <c:pt idx="2598">
                  <c:v>105.40538599999999</c:v>
                </c:pt>
                <c:pt idx="2599">
                  <c:v>105.417518</c:v>
                </c:pt>
                <c:pt idx="2600">
                  <c:v>105.426968</c:v>
                </c:pt>
                <c:pt idx="2601">
                  <c:v>105.417716</c:v>
                </c:pt>
                <c:pt idx="2602">
                  <c:v>105.414782</c:v>
                </c:pt>
                <c:pt idx="2603">
                  <c:v>105.417374</c:v>
                </c:pt>
                <c:pt idx="2604">
                  <c:v>105.436976</c:v>
                </c:pt>
                <c:pt idx="2605">
                  <c:v>105.452906</c:v>
                </c:pt>
                <c:pt idx="2606">
                  <c:v>105.43298</c:v>
                </c:pt>
                <c:pt idx="2607">
                  <c:v>105.44891</c:v>
                </c:pt>
                <c:pt idx="2608">
                  <c:v>105.44885600000001</c:v>
                </c:pt>
                <c:pt idx="2609">
                  <c:v>105.44593999999999</c:v>
                </c:pt>
                <c:pt idx="2610">
                  <c:v>105.45357199999999</c:v>
                </c:pt>
                <c:pt idx="2611">
                  <c:v>105.45197</c:v>
                </c:pt>
                <c:pt idx="2612">
                  <c:v>105.47663</c:v>
                </c:pt>
                <c:pt idx="2613">
                  <c:v>105.487286</c:v>
                </c:pt>
                <c:pt idx="2614">
                  <c:v>105.480446</c:v>
                </c:pt>
                <c:pt idx="2615">
                  <c:v>105.474146</c:v>
                </c:pt>
                <c:pt idx="2616">
                  <c:v>105.487268</c:v>
                </c:pt>
                <c:pt idx="2617">
                  <c:v>105.500336</c:v>
                </c:pt>
                <c:pt idx="2618">
                  <c:v>105.498392</c:v>
                </c:pt>
                <c:pt idx="2619">
                  <c:v>105.503666</c:v>
                </c:pt>
                <c:pt idx="2620">
                  <c:v>105.49102999999999</c:v>
                </c:pt>
                <c:pt idx="2621">
                  <c:v>105.504026</c:v>
                </c:pt>
                <c:pt idx="2622">
                  <c:v>105.524942</c:v>
                </c:pt>
                <c:pt idx="2623">
                  <c:v>105.514628</c:v>
                </c:pt>
                <c:pt idx="2624">
                  <c:v>105.515978</c:v>
                </c:pt>
                <c:pt idx="2625">
                  <c:v>105.52069400000001</c:v>
                </c:pt>
                <c:pt idx="2626">
                  <c:v>105.52731799999999</c:v>
                </c:pt>
                <c:pt idx="2627">
                  <c:v>105.53476999999999</c:v>
                </c:pt>
                <c:pt idx="2628">
                  <c:v>105.53819</c:v>
                </c:pt>
                <c:pt idx="2629">
                  <c:v>105.54879200000001</c:v>
                </c:pt>
                <c:pt idx="2630">
                  <c:v>105.54575</c:v>
                </c:pt>
                <c:pt idx="2631">
                  <c:v>105.54506600000001</c:v>
                </c:pt>
                <c:pt idx="2632">
                  <c:v>105.543032</c:v>
                </c:pt>
                <c:pt idx="2633">
                  <c:v>105.553382</c:v>
                </c:pt>
                <c:pt idx="2634">
                  <c:v>105.561752</c:v>
                </c:pt>
                <c:pt idx="2635">
                  <c:v>105.568358</c:v>
                </c:pt>
                <c:pt idx="2636">
                  <c:v>105.567026</c:v>
                </c:pt>
                <c:pt idx="2637">
                  <c:v>105.564992</c:v>
                </c:pt>
                <c:pt idx="2638">
                  <c:v>105.575288</c:v>
                </c:pt>
                <c:pt idx="2639">
                  <c:v>105.577664</c:v>
                </c:pt>
                <c:pt idx="2640">
                  <c:v>105.576188</c:v>
                </c:pt>
                <c:pt idx="2641">
                  <c:v>105.59116400000001</c:v>
                </c:pt>
                <c:pt idx="2642">
                  <c:v>105.590372</c:v>
                </c:pt>
                <c:pt idx="2643">
                  <c:v>105.597032</c:v>
                </c:pt>
                <c:pt idx="2644">
                  <c:v>105.612224</c:v>
                </c:pt>
                <c:pt idx="2645">
                  <c:v>105.621692</c:v>
                </c:pt>
                <c:pt idx="2646">
                  <c:v>105.632546</c:v>
                </c:pt>
                <c:pt idx="2647">
                  <c:v>105.614276</c:v>
                </c:pt>
                <c:pt idx="2648">
                  <c:v>105.622052</c:v>
                </c:pt>
                <c:pt idx="2649">
                  <c:v>105.634472</c:v>
                </c:pt>
                <c:pt idx="2650">
                  <c:v>105.63782</c:v>
                </c:pt>
                <c:pt idx="2651">
                  <c:v>105.632582</c:v>
                </c:pt>
                <c:pt idx="2652">
                  <c:v>105.639944</c:v>
                </c:pt>
                <c:pt idx="2653">
                  <c:v>105.63952999999999</c:v>
                </c:pt>
                <c:pt idx="2654">
                  <c:v>105.641096</c:v>
                </c:pt>
                <c:pt idx="2655">
                  <c:v>105.65571199999999</c:v>
                </c:pt>
                <c:pt idx="2656">
                  <c:v>105.643832</c:v>
                </c:pt>
                <c:pt idx="2657">
                  <c:v>105.63043999999999</c:v>
                </c:pt>
                <c:pt idx="2658">
                  <c:v>105.640736</c:v>
                </c:pt>
                <c:pt idx="2659">
                  <c:v>105.654596</c:v>
                </c:pt>
                <c:pt idx="2660">
                  <c:v>105.65263400000001</c:v>
                </c:pt>
                <c:pt idx="2661">
                  <c:v>105.64943</c:v>
                </c:pt>
                <c:pt idx="2662">
                  <c:v>105.669518</c:v>
                </c:pt>
                <c:pt idx="2663">
                  <c:v>105.685484</c:v>
                </c:pt>
                <c:pt idx="2664">
                  <c:v>105.682514</c:v>
                </c:pt>
                <c:pt idx="2665">
                  <c:v>105.67581800000001</c:v>
                </c:pt>
                <c:pt idx="2666">
                  <c:v>105.67175</c:v>
                </c:pt>
                <c:pt idx="2667">
                  <c:v>105.683216</c:v>
                </c:pt>
                <c:pt idx="2668">
                  <c:v>105.689588</c:v>
                </c:pt>
                <c:pt idx="2669">
                  <c:v>105.71001800000001</c:v>
                </c:pt>
                <c:pt idx="2670">
                  <c:v>105.693926</c:v>
                </c:pt>
                <c:pt idx="2671">
                  <c:v>105.699164</c:v>
                </c:pt>
                <c:pt idx="2672">
                  <c:v>105.708308</c:v>
                </c:pt>
                <c:pt idx="2673">
                  <c:v>105.70361</c:v>
                </c:pt>
                <c:pt idx="2674">
                  <c:v>105.706616</c:v>
                </c:pt>
                <c:pt idx="2675">
                  <c:v>105.71538200000001</c:v>
                </c:pt>
                <c:pt idx="2676">
                  <c:v>105.722312</c:v>
                </c:pt>
                <c:pt idx="2677">
                  <c:v>105.72555199999999</c:v>
                </c:pt>
                <c:pt idx="2678">
                  <c:v>105.737702</c:v>
                </c:pt>
                <c:pt idx="2679">
                  <c:v>105.731708</c:v>
                </c:pt>
                <c:pt idx="2680">
                  <c:v>105.740816</c:v>
                </c:pt>
                <c:pt idx="2681">
                  <c:v>105.732896</c:v>
                </c:pt>
                <c:pt idx="2682">
                  <c:v>105.71953999999999</c:v>
                </c:pt>
                <c:pt idx="2683">
                  <c:v>105.729026</c:v>
                </c:pt>
                <c:pt idx="2684">
                  <c:v>105.736028</c:v>
                </c:pt>
                <c:pt idx="2685">
                  <c:v>105.75725</c:v>
                </c:pt>
                <c:pt idx="2686">
                  <c:v>105.747764</c:v>
                </c:pt>
                <c:pt idx="2687">
                  <c:v>105.73754</c:v>
                </c:pt>
                <c:pt idx="2688">
                  <c:v>105.747782</c:v>
                </c:pt>
                <c:pt idx="2689">
                  <c:v>105.755792</c:v>
                </c:pt>
                <c:pt idx="2690">
                  <c:v>105.761444</c:v>
                </c:pt>
                <c:pt idx="2691">
                  <c:v>105.760598</c:v>
                </c:pt>
                <c:pt idx="2692">
                  <c:v>105.75618799999999</c:v>
                </c:pt>
                <c:pt idx="2693">
                  <c:v>105.76931</c:v>
                </c:pt>
                <c:pt idx="2694">
                  <c:v>105.78230600000001</c:v>
                </c:pt>
                <c:pt idx="2695">
                  <c:v>105.78857000000001</c:v>
                </c:pt>
                <c:pt idx="2696">
                  <c:v>105.76634</c:v>
                </c:pt>
                <c:pt idx="2697">
                  <c:v>105.77084000000001</c:v>
                </c:pt>
                <c:pt idx="2698">
                  <c:v>105.78574399999999</c:v>
                </c:pt>
                <c:pt idx="2699">
                  <c:v>105.792062</c:v>
                </c:pt>
                <c:pt idx="2700">
                  <c:v>105.792512</c:v>
                </c:pt>
                <c:pt idx="2701">
                  <c:v>105.78601399999999</c:v>
                </c:pt>
                <c:pt idx="2702">
                  <c:v>105.796364</c:v>
                </c:pt>
                <c:pt idx="2703">
                  <c:v>105.79747999999999</c:v>
                </c:pt>
                <c:pt idx="2704">
                  <c:v>105.78892999999999</c:v>
                </c:pt>
                <c:pt idx="2705">
                  <c:v>105.794042</c:v>
                </c:pt>
                <c:pt idx="2706">
                  <c:v>105.801638</c:v>
                </c:pt>
                <c:pt idx="2707">
                  <c:v>105.819836</c:v>
                </c:pt>
                <c:pt idx="2708">
                  <c:v>105.825866</c:v>
                </c:pt>
                <c:pt idx="2709">
                  <c:v>105.81224</c:v>
                </c:pt>
                <c:pt idx="2710">
                  <c:v>105.811376</c:v>
                </c:pt>
                <c:pt idx="2711">
                  <c:v>105.823238</c:v>
                </c:pt>
                <c:pt idx="2712">
                  <c:v>105.834434</c:v>
                </c:pt>
                <c:pt idx="2713">
                  <c:v>105.832238</c:v>
                </c:pt>
                <c:pt idx="2714">
                  <c:v>105.83042</c:v>
                </c:pt>
                <c:pt idx="2715">
                  <c:v>105.82548800000001</c:v>
                </c:pt>
                <c:pt idx="2716">
                  <c:v>105.838196</c:v>
                </c:pt>
                <c:pt idx="2717">
                  <c:v>105.85166</c:v>
                </c:pt>
                <c:pt idx="2718">
                  <c:v>105.843236</c:v>
                </c:pt>
                <c:pt idx="2719">
                  <c:v>105.83195000000001</c:v>
                </c:pt>
                <c:pt idx="2720">
                  <c:v>105.827648</c:v>
                </c:pt>
                <c:pt idx="2721">
                  <c:v>105.84059000000001</c:v>
                </c:pt>
                <c:pt idx="2722">
                  <c:v>105.859058</c:v>
                </c:pt>
                <c:pt idx="2723">
                  <c:v>105.85475599999999</c:v>
                </c:pt>
                <c:pt idx="2724">
                  <c:v>105.856088</c:v>
                </c:pt>
                <c:pt idx="2725">
                  <c:v>105.869354</c:v>
                </c:pt>
                <c:pt idx="2726">
                  <c:v>105.874394</c:v>
                </c:pt>
                <c:pt idx="2727">
                  <c:v>105.869336</c:v>
                </c:pt>
                <c:pt idx="2728">
                  <c:v>105.865268</c:v>
                </c:pt>
                <c:pt idx="2729">
                  <c:v>105.86622199999999</c:v>
                </c:pt>
                <c:pt idx="2730">
                  <c:v>105.877742</c:v>
                </c:pt>
                <c:pt idx="2731">
                  <c:v>105.880748</c:v>
                </c:pt>
                <c:pt idx="2732">
                  <c:v>105.877346</c:v>
                </c:pt>
                <c:pt idx="2733">
                  <c:v>105.87930799999999</c:v>
                </c:pt>
                <c:pt idx="2734">
                  <c:v>105.88460000000001</c:v>
                </c:pt>
                <c:pt idx="2735">
                  <c:v>105.901538</c:v>
                </c:pt>
                <c:pt idx="2736">
                  <c:v>105.89512999999999</c:v>
                </c:pt>
                <c:pt idx="2737">
                  <c:v>105.88154</c:v>
                </c:pt>
                <c:pt idx="2738">
                  <c:v>105.886832</c:v>
                </c:pt>
                <c:pt idx="2739">
                  <c:v>105.893348</c:v>
                </c:pt>
                <c:pt idx="2740">
                  <c:v>105.877886</c:v>
                </c:pt>
                <c:pt idx="2741">
                  <c:v>105.891206</c:v>
                </c:pt>
                <c:pt idx="2742">
                  <c:v>105.90566</c:v>
                </c:pt>
                <c:pt idx="2743">
                  <c:v>105.902366</c:v>
                </c:pt>
                <c:pt idx="2744">
                  <c:v>105.90989</c:v>
                </c:pt>
                <c:pt idx="2745">
                  <c:v>105.92915000000001</c:v>
                </c:pt>
                <c:pt idx="2746">
                  <c:v>105.90360800000001</c:v>
                </c:pt>
                <c:pt idx="2747">
                  <c:v>105.909764</c:v>
                </c:pt>
                <c:pt idx="2748">
                  <c:v>105.91813399999999</c:v>
                </c:pt>
                <c:pt idx="2749">
                  <c:v>105.904526</c:v>
                </c:pt>
                <c:pt idx="2750">
                  <c:v>105.91142000000001</c:v>
                </c:pt>
                <c:pt idx="2751">
                  <c:v>105.911258</c:v>
                </c:pt>
                <c:pt idx="2752">
                  <c:v>105.923768</c:v>
                </c:pt>
                <c:pt idx="2753">
                  <c:v>105.92456</c:v>
                </c:pt>
                <c:pt idx="2754">
                  <c:v>105.916856</c:v>
                </c:pt>
                <c:pt idx="2755">
                  <c:v>105.91597400000001</c:v>
                </c:pt>
                <c:pt idx="2756">
                  <c:v>105.93233600000001</c:v>
                </c:pt>
                <c:pt idx="2757">
                  <c:v>105.93662</c:v>
                </c:pt>
                <c:pt idx="2758">
                  <c:v>105.92479400000001</c:v>
                </c:pt>
                <c:pt idx="2759">
                  <c:v>105.924092</c:v>
                </c:pt>
                <c:pt idx="2760">
                  <c:v>105.943712</c:v>
                </c:pt>
                <c:pt idx="2761">
                  <c:v>105.93514399999999</c:v>
                </c:pt>
                <c:pt idx="2762">
                  <c:v>105.935558</c:v>
                </c:pt>
                <c:pt idx="2763">
                  <c:v>105.94968799999999</c:v>
                </c:pt>
                <c:pt idx="2764">
                  <c:v>105.94094</c:v>
                </c:pt>
                <c:pt idx="2765">
                  <c:v>105.95116400000001</c:v>
                </c:pt>
                <c:pt idx="2766">
                  <c:v>105.954638</c:v>
                </c:pt>
                <c:pt idx="2767">
                  <c:v>105.94364</c:v>
                </c:pt>
                <c:pt idx="2768">
                  <c:v>105.960632</c:v>
                </c:pt>
                <c:pt idx="2769">
                  <c:v>105.95048</c:v>
                </c:pt>
                <c:pt idx="2770">
                  <c:v>105.955772</c:v>
                </c:pt>
                <c:pt idx="2771">
                  <c:v>105.96205399999999</c:v>
                </c:pt>
                <c:pt idx="2772">
                  <c:v>105.963476</c:v>
                </c:pt>
                <c:pt idx="2773">
                  <c:v>105.93761000000001</c:v>
                </c:pt>
                <c:pt idx="2774">
                  <c:v>105.952856</c:v>
                </c:pt>
                <c:pt idx="2775">
                  <c:v>105.96299</c:v>
                </c:pt>
                <c:pt idx="2776">
                  <c:v>105.96299</c:v>
                </c:pt>
                <c:pt idx="2777">
                  <c:v>105.96669799999999</c:v>
                </c:pt>
                <c:pt idx="2778">
                  <c:v>105.97865</c:v>
                </c:pt>
                <c:pt idx="2779">
                  <c:v>105.985202</c:v>
                </c:pt>
                <c:pt idx="2780">
                  <c:v>105.96803</c:v>
                </c:pt>
                <c:pt idx="2781">
                  <c:v>105.968372</c:v>
                </c:pt>
                <c:pt idx="2782">
                  <c:v>105.961766</c:v>
                </c:pt>
                <c:pt idx="2783">
                  <c:v>105.976562</c:v>
                </c:pt>
                <c:pt idx="2784">
                  <c:v>105.976688</c:v>
                </c:pt>
                <c:pt idx="2785">
                  <c:v>105.970748</c:v>
                </c:pt>
                <c:pt idx="2786">
                  <c:v>105.981134</c:v>
                </c:pt>
                <c:pt idx="2787">
                  <c:v>105.986948</c:v>
                </c:pt>
                <c:pt idx="2788">
                  <c:v>105.99015199999999</c:v>
                </c:pt>
                <c:pt idx="2789">
                  <c:v>105.988874</c:v>
                </c:pt>
                <c:pt idx="2790">
                  <c:v>105.972278</c:v>
                </c:pt>
                <c:pt idx="2791">
                  <c:v>105.97145</c:v>
                </c:pt>
                <c:pt idx="2792">
                  <c:v>105.985832</c:v>
                </c:pt>
                <c:pt idx="2793">
                  <c:v>105.999134</c:v>
                </c:pt>
                <c:pt idx="2794">
                  <c:v>105.996092</c:v>
                </c:pt>
                <c:pt idx="2795">
                  <c:v>105.99834199999999</c:v>
                </c:pt>
                <c:pt idx="2796">
                  <c:v>106.002014</c:v>
                </c:pt>
                <c:pt idx="2797">
                  <c:v>106.013498</c:v>
                </c:pt>
                <c:pt idx="2798">
                  <c:v>105.995786</c:v>
                </c:pt>
                <c:pt idx="2799">
                  <c:v>105.986966</c:v>
                </c:pt>
                <c:pt idx="2800">
                  <c:v>105.997856</c:v>
                </c:pt>
                <c:pt idx="2801">
                  <c:v>105.999494</c:v>
                </c:pt>
                <c:pt idx="2802">
                  <c:v>106.015334</c:v>
                </c:pt>
                <c:pt idx="2803">
                  <c:v>106.016288</c:v>
                </c:pt>
                <c:pt idx="2804">
                  <c:v>106.01177</c:v>
                </c:pt>
                <c:pt idx="2805">
                  <c:v>106.014686</c:v>
                </c:pt>
                <c:pt idx="2806">
                  <c:v>106.02352399999999</c:v>
                </c:pt>
                <c:pt idx="2807">
                  <c:v>106.018646</c:v>
                </c:pt>
                <c:pt idx="2808">
                  <c:v>106.008656</c:v>
                </c:pt>
                <c:pt idx="2809">
                  <c:v>106.01079799999999</c:v>
                </c:pt>
                <c:pt idx="2810">
                  <c:v>106.00908800000001</c:v>
                </c:pt>
                <c:pt idx="2811">
                  <c:v>106.017044</c:v>
                </c:pt>
                <c:pt idx="2812">
                  <c:v>106.008422</c:v>
                </c:pt>
                <c:pt idx="2813">
                  <c:v>105.99562400000001</c:v>
                </c:pt>
                <c:pt idx="2814">
                  <c:v>106.018664</c:v>
                </c:pt>
                <c:pt idx="2815">
                  <c:v>106.029878</c:v>
                </c:pt>
                <c:pt idx="2816">
                  <c:v>106.02726800000001</c:v>
                </c:pt>
                <c:pt idx="2817">
                  <c:v>106.022732</c:v>
                </c:pt>
                <c:pt idx="2818">
                  <c:v>106.020842</c:v>
                </c:pt>
                <c:pt idx="2819">
                  <c:v>106.027574</c:v>
                </c:pt>
                <c:pt idx="2820">
                  <c:v>106.043396</c:v>
                </c:pt>
                <c:pt idx="2821">
                  <c:v>106.043396</c:v>
                </c:pt>
                <c:pt idx="2822">
                  <c:v>106.03016599999999</c:v>
                </c:pt>
                <c:pt idx="2823">
                  <c:v>106.04380999999999</c:v>
                </c:pt>
                <c:pt idx="2824">
                  <c:v>106.046294</c:v>
                </c:pt>
                <c:pt idx="2825">
                  <c:v>106.034234</c:v>
                </c:pt>
                <c:pt idx="2826">
                  <c:v>106.031966</c:v>
                </c:pt>
                <c:pt idx="2827">
                  <c:v>106.02302</c:v>
                </c:pt>
                <c:pt idx="2828">
                  <c:v>106.03290200000001</c:v>
                </c:pt>
                <c:pt idx="2829">
                  <c:v>106.043306</c:v>
                </c:pt>
                <c:pt idx="2830">
                  <c:v>106.042334</c:v>
                </c:pt>
                <c:pt idx="2831">
                  <c:v>106.040138</c:v>
                </c:pt>
                <c:pt idx="2832">
                  <c:v>106.04588</c:v>
                </c:pt>
                <c:pt idx="2833">
                  <c:v>106.05009200000001</c:v>
                </c:pt>
                <c:pt idx="2834">
                  <c:v>106.04768</c:v>
                </c:pt>
                <c:pt idx="2835">
                  <c:v>106.042964</c:v>
                </c:pt>
                <c:pt idx="2836">
                  <c:v>106.05045200000001</c:v>
                </c:pt>
                <c:pt idx="2837">
                  <c:v>106.050074</c:v>
                </c:pt>
                <c:pt idx="2838">
                  <c:v>106.048616</c:v>
                </c:pt>
                <c:pt idx="2839">
                  <c:v>106.06672399999999</c:v>
                </c:pt>
                <c:pt idx="2840">
                  <c:v>106.06773200000001</c:v>
                </c:pt>
                <c:pt idx="2841">
                  <c:v>106.046132</c:v>
                </c:pt>
                <c:pt idx="2842">
                  <c:v>106.04921</c:v>
                </c:pt>
                <c:pt idx="2843">
                  <c:v>106.06335799999999</c:v>
                </c:pt>
                <c:pt idx="2844">
                  <c:v>106.06744399999999</c:v>
                </c:pt>
                <c:pt idx="2845">
                  <c:v>106.05461</c:v>
                </c:pt>
                <c:pt idx="2846">
                  <c:v>106.047752</c:v>
                </c:pt>
                <c:pt idx="2847">
                  <c:v>106.053962</c:v>
                </c:pt>
                <c:pt idx="2848">
                  <c:v>106.053854</c:v>
                </c:pt>
                <c:pt idx="2849">
                  <c:v>106.052288</c:v>
                </c:pt>
                <c:pt idx="2850">
                  <c:v>106.060028</c:v>
                </c:pt>
                <c:pt idx="2851">
                  <c:v>106.07327600000001</c:v>
                </c:pt>
                <c:pt idx="2852">
                  <c:v>106.070792</c:v>
                </c:pt>
                <c:pt idx="2853">
                  <c:v>106.066886</c:v>
                </c:pt>
                <c:pt idx="2854">
                  <c:v>106.05641</c:v>
                </c:pt>
                <c:pt idx="2855">
                  <c:v>106.05709400000001</c:v>
                </c:pt>
                <c:pt idx="2856">
                  <c:v>106.0817</c:v>
                </c:pt>
                <c:pt idx="2857">
                  <c:v>106.068218</c:v>
                </c:pt>
                <c:pt idx="2858">
                  <c:v>106.068938</c:v>
                </c:pt>
                <c:pt idx="2859">
                  <c:v>106.05781399999999</c:v>
                </c:pt>
                <c:pt idx="2860">
                  <c:v>106.05882200000001</c:v>
                </c:pt>
                <c:pt idx="2861">
                  <c:v>106.06595</c:v>
                </c:pt>
                <c:pt idx="2862">
                  <c:v>106.06355600000001</c:v>
                </c:pt>
                <c:pt idx="2863">
                  <c:v>106.048976</c:v>
                </c:pt>
                <c:pt idx="2864">
                  <c:v>106.06672399999999</c:v>
                </c:pt>
                <c:pt idx="2865">
                  <c:v>106.079846</c:v>
                </c:pt>
                <c:pt idx="2866">
                  <c:v>106.079018</c:v>
                </c:pt>
                <c:pt idx="2867">
                  <c:v>106.080242</c:v>
                </c:pt>
                <c:pt idx="2868">
                  <c:v>106.073798</c:v>
                </c:pt>
                <c:pt idx="2869">
                  <c:v>106.074212</c:v>
                </c:pt>
                <c:pt idx="2870">
                  <c:v>106.08377</c:v>
                </c:pt>
                <c:pt idx="2871">
                  <c:v>106.07783000000001</c:v>
                </c:pt>
                <c:pt idx="2872">
                  <c:v>106.068884</c:v>
                </c:pt>
                <c:pt idx="2873">
                  <c:v>106.06872199999999</c:v>
                </c:pt>
                <c:pt idx="2874">
                  <c:v>106.068416</c:v>
                </c:pt>
                <c:pt idx="2875">
                  <c:v>106.07318600000001</c:v>
                </c:pt>
                <c:pt idx="2876">
                  <c:v>106.083698</c:v>
                </c:pt>
                <c:pt idx="2877">
                  <c:v>106.078442</c:v>
                </c:pt>
                <c:pt idx="2878">
                  <c:v>106.08117799999999</c:v>
                </c:pt>
                <c:pt idx="2879">
                  <c:v>106.08492200000001</c:v>
                </c:pt>
                <c:pt idx="2880">
                  <c:v>106.096208</c:v>
                </c:pt>
                <c:pt idx="2881">
                  <c:v>106.06254800000001</c:v>
                </c:pt>
                <c:pt idx="2882">
                  <c:v>106.079486</c:v>
                </c:pt>
                <c:pt idx="2883">
                  <c:v>106.079612</c:v>
                </c:pt>
                <c:pt idx="2884">
                  <c:v>106.077974</c:v>
                </c:pt>
                <c:pt idx="2885">
                  <c:v>106.06899199999999</c:v>
                </c:pt>
                <c:pt idx="2886">
                  <c:v>106.0907</c:v>
                </c:pt>
                <c:pt idx="2887">
                  <c:v>106.08236599999999</c:v>
                </c:pt>
                <c:pt idx="2888">
                  <c:v>106.083968</c:v>
                </c:pt>
                <c:pt idx="2889">
                  <c:v>106.08501200000001</c:v>
                </c:pt>
                <c:pt idx="2890">
                  <c:v>106.07601200000001</c:v>
                </c:pt>
                <c:pt idx="2891">
                  <c:v>106.075688</c:v>
                </c:pt>
                <c:pt idx="2892">
                  <c:v>106.08269</c:v>
                </c:pt>
                <c:pt idx="2893">
                  <c:v>106.068308</c:v>
                </c:pt>
                <c:pt idx="2894">
                  <c:v>106.065896</c:v>
                </c:pt>
                <c:pt idx="2895">
                  <c:v>106.096568</c:v>
                </c:pt>
                <c:pt idx="2896">
                  <c:v>106.09190599999999</c:v>
                </c:pt>
                <c:pt idx="2897">
                  <c:v>106.078244</c:v>
                </c:pt>
                <c:pt idx="2898">
                  <c:v>106.077434</c:v>
                </c:pt>
                <c:pt idx="2899">
                  <c:v>106.064024</c:v>
                </c:pt>
                <c:pt idx="2900">
                  <c:v>106.06100000000001</c:v>
                </c:pt>
                <c:pt idx="2901">
                  <c:v>106.08483200000001</c:v>
                </c:pt>
                <c:pt idx="2902">
                  <c:v>106.09163599999999</c:v>
                </c:pt>
                <c:pt idx="2903">
                  <c:v>106.084778</c:v>
                </c:pt>
                <c:pt idx="2904">
                  <c:v>106.083752</c:v>
                </c:pt>
                <c:pt idx="2905">
                  <c:v>106.096874</c:v>
                </c:pt>
                <c:pt idx="2906">
                  <c:v>106.08663199999999</c:v>
                </c:pt>
                <c:pt idx="2907">
                  <c:v>106.08602</c:v>
                </c:pt>
                <c:pt idx="2908">
                  <c:v>106.06609400000001</c:v>
                </c:pt>
                <c:pt idx="2909">
                  <c:v>106.07657</c:v>
                </c:pt>
                <c:pt idx="2910">
                  <c:v>106.090052</c:v>
                </c:pt>
                <c:pt idx="2911">
                  <c:v>106.07810000000001</c:v>
                </c:pt>
                <c:pt idx="2912">
                  <c:v>106.075868</c:v>
                </c:pt>
                <c:pt idx="2913">
                  <c:v>106.066958</c:v>
                </c:pt>
                <c:pt idx="2914">
                  <c:v>106.07046800000001</c:v>
                </c:pt>
                <c:pt idx="2915">
                  <c:v>106.06654399999999</c:v>
                </c:pt>
                <c:pt idx="2916">
                  <c:v>106.069118</c:v>
                </c:pt>
                <c:pt idx="2917">
                  <c:v>106.073168</c:v>
                </c:pt>
                <c:pt idx="2918">
                  <c:v>106.07980999999999</c:v>
                </c:pt>
                <c:pt idx="2919">
                  <c:v>106.086038</c:v>
                </c:pt>
                <c:pt idx="2920">
                  <c:v>106.084022</c:v>
                </c:pt>
                <c:pt idx="2921">
                  <c:v>106.080476</c:v>
                </c:pt>
                <c:pt idx="2922">
                  <c:v>106.081232</c:v>
                </c:pt>
                <c:pt idx="2923">
                  <c:v>106.0889</c:v>
                </c:pt>
                <c:pt idx="2924">
                  <c:v>106.087334</c:v>
                </c:pt>
                <c:pt idx="2925">
                  <c:v>106.075418</c:v>
                </c:pt>
                <c:pt idx="2926">
                  <c:v>106.072052</c:v>
                </c:pt>
                <c:pt idx="2927">
                  <c:v>106.08054799999999</c:v>
                </c:pt>
                <c:pt idx="2928">
                  <c:v>106.079072</c:v>
                </c:pt>
                <c:pt idx="2929">
                  <c:v>106.085156</c:v>
                </c:pt>
                <c:pt idx="2930">
                  <c:v>106.08485</c:v>
                </c:pt>
                <c:pt idx="2931">
                  <c:v>106.09421</c:v>
                </c:pt>
                <c:pt idx="2932">
                  <c:v>106.086128</c:v>
                </c:pt>
                <c:pt idx="2933">
                  <c:v>106.086398</c:v>
                </c:pt>
                <c:pt idx="2934">
                  <c:v>106.06874000000001</c:v>
                </c:pt>
                <c:pt idx="2935">
                  <c:v>106.057598</c:v>
                </c:pt>
                <c:pt idx="2936">
                  <c:v>106.066292</c:v>
                </c:pt>
                <c:pt idx="2937">
                  <c:v>106.075688</c:v>
                </c:pt>
                <c:pt idx="2938">
                  <c:v>106.074158</c:v>
                </c:pt>
                <c:pt idx="2939">
                  <c:v>106.06164800000001</c:v>
                </c:pt>
                <c:pt idx="2940">
                  <c:v>106.057166</c:v>
                </c:pt>
                <c:pt idx="2941">
                  <c:v>106.082168</c:v>
                </c:pt>
                <c:pt idx="2942">
                  <c:v>106.086578</c:v>
                </c:pt>
                <c:pt idx="2943">
                  <c:v>106.081664</c:v>
                </c:pt>
                <c:pt idx="2944">
                  <c:v>106.07572399999999</c:v>
                </c:pt>
                <c:pt idx="2945">
                  <c:v>106.076714</c:v>
                </c:pt>
                <c:pt idx="2946">
                  <c:v>106.078172</c:v>
                </c:pt>
                <c:pt idx="2947">
                  <c:v>106.07435599999999</c:v>
                </c:pt>
                <c:pt idx="2948">
                  <c:v>106.062116</c:v>
                </c:pt>
                <c:pt idx="2949">
                  <c:v>106.07426599999999</c:v>
                </c:pt>
                <c:pt idx="2950">
                  <c:v>106.09237400000001</c:v>
                </c:pt>
                <c:pt idx="2951">
                  <c:v>106.092428</c:v>
                </c:pt>
                <c:pt idx="2952">
                  <c:v>106.08254599999999</c:v>
                </c:pt>
                <c:pt idx="2953">
                  <c:v>106.06352</c:v>
                </c:pt>
                <c:pt idx="2954">
                  <c:v>106.069676</c:v>
                </c:pt>
                <c:pt idx="2955">
                  <c:v>106.081664</c:v>
                </c:pt>
                <c:pt idx="2956">
                  <c:v>106.069784</c:v>
                </c:pt>
                <c:pt idx="2957">
                  <c:v>106.064222</c:v>
                </c:pt>
                <c:pt idx="2958">
                  <c:v>106.06793</c:v>
                </c:pt>
                <c:pt idx="2959">
                  <c:v>106.071836</c:v>
                </c:pt>
                <c:pt idx="2960">
                  <c:v>106.07071999999999</c:v>
                </c:pt>
                <c:pt idx="2961">
                  <c:v>106.074212</c:v>
                </c:pt>
                <c:pt idx="2962">
                  <c:v>106.064528</c:v>
                </c:pt>
                <c:pt idx="2963">
                  <c:v>106.05875</c:v>
                </c:pt>
                <c:pt idx="2964">
                  <c:v>106.07563399999999</c:v>
                </c:pt>
                <c:pt idx="2965">
                  <c:v>106.07037800000001</c:v>
                </c:pt>
                <c:pt idx="2966">
                  <c:v>106.059488</c:v>
                </c:pt>
                <c:pt idx="2967">
                  <c:v>106.063934</c:v>
                </c:pt>
                <c:pt idx="2968">
                  <c:v>106.06082000000001</c:v>
                </c:pt>
                <c:pt idx="2969">
                  <c:v>106.049786</c:v>
                </c:pt>
                <c:pt idx="2970">
                  <c:v>106.06001000000001</c:v>
                </c:pt>
                <c:pt idx="2971">
                  <c:v>106.060676</c:v>
                </c:pt>
                <c:pt idx="2972">
                  <c:v>106.059218</c:v>
                </c:pt>
                <c:pt idx="2973">
                  <c:v>106.05507799999999</c:v>
                </c:pt>
                <c:pt idx="2974">
                  <c:v>106.056392</c:v>
                </c:pt>
                <c:pt idx="2975">
                  <c:v>106.048148</c:v>
                </c:pt>
                <c:pt idx="2976">
                  <c:v>106.047212</c:v>
                </c:pt>
                <c:pt idx="2977">
                  <c:v>106.05554600000001</c:v>
                </c:pt>
                <c:pt idx="2978">
                  <c:v>106.050524</c:v>
                </c:pt>
                <c:pt idx="2979">
                  <c:v>106.052198</c:v>
                </c:pt>
                <c:pt idx="2980">
                  <c:v>106.042478</c:v>
                </c:pt>
                <c:pt idx="2981">
                  <c:v>106.048652</c:v>
                </c:pt>
                <c:pt idx="2982">
                  <c:v>106.05799399999999</c:v>
                </c:pt>
                <c:pt idx="2983">
                  <c:v>106.044242</c:v>
                </c:pt>
                <c:pt idx="2984">
                  <c:v>106.042046</c:v>
                </c:pt>
                <c:pt idx="2985">
                  <c:v>106.041704</c:v>
                </c:pt>
                <c:pt idx="2986">
                  <c:v>106.048346</c:v>
                </c:pt>
                <c:pt idx="2987">
                  <c:v>106.052792</c:v>
                </c:pt>
                <c:pt idx="2988">
                  <c:v>106.048886</c:v>
                </c:pt>
                <c:pt idx="2989">
                  <c:v>106.043684</c:v>
                </c:pt>
                <c:pt idx="2990">
                  <c:v>106.046834</c:v>
                </c:pt>
                <c:pt idx="2991">
                  <c:v>106.046582</c:v>
                </c:pt>
                <c:pt idx="2992">
                  <c:v>106.031462</c:v>
                </c:pt>
                <c:pt idx="2993">
                  <c:v>106.029428</c:v>
                </c:pt>
                <c:pt idx="2994">
                  <c:v>106.039292</c:v>
                </c:pt>
                <c:pt idx="2995">
                  <c:v>106.038752</c:v>
                </c:pt>
                <c:pt idx="2996">
                  <c:v>106.03000400000001</c:v>
                </c:pt>
                <c:pt idx="2997">
                  <c:v>106.05009200000001</c:v>
                </c:pt>
                <c:pt idx="2998">
                  <c:v>106.03868</c:v>
                </c:pt>
                <c:pt idx="2999">
                  <c:v>106.038608</c:v>
                </c:pt>
                <c:pt idx="3000">
                  <c:v>106.03688</c:v>
                </c:pt>
                <c:pt idx="3001">
                  <c:v>106.044782</c:v>
                </c:pt>
                <c:pt idx="3002">
                  <c:v>106.04591600000001</c:v>
                </c:pt>
                <c:pt idx="3003">
                  <c:v>106.043558</c:v>
                </c:pt>
                <c:pt idx="3004">
                  <c:v>106.04199199999999</c:v>
                </c:pt>
                <c:pt idx="3005">
                  <c:v>106.038752</c:v>
                </c:pt>
                <c:pt idx="3006">
                  <c:v>106.036952</c:v>
                </c:pt>
                <c:pt idx="3007">
                  <c:v>106.03013</c:v>
                </c:pt>
                <c:pt idx="3008">
                  <c:v>106.027196</c:v>
                </c:pt>
                <c:pt idx="3009">
                  <c:v>106.0322</c:v>
                </c:pt>
                <c:pt idx="3010">
                  <c:v>106.020284</c:v>
                </c:pt>
                <c:pt idx="3011">
                  <c:v>106.03761799999999</c:v>
                </c:pt>
                <c:pt idx="3012">
                  <c:v>106.02257</c:v>
                </c:pt>
                <c:pt idx="3013">
                  <c:v>106.01790800000001</c:v>
                </c:pt>
                <c:pt idx="3014">
                  <c:v>106.028222</c:v>
                </c:pt>
                <c:pt idx="3015">
                  <c:v>106.01252599999999</c:v>
                </c:pt>
                <c:pt idx="3016">
                  <c:v>106.02122</c:v>
                </c:pt>
                <c:pt idx="3017">
                  <c:v>106.029554</c:v>
                </c:pt>
                <c:pt idx="3018">
                  <c:v>106.026494</c:v>
                </c:pt>
                <c:pt idx="3019">
                  <c:v>106.02589999999999</c:v>
                </c:pt>
                <c:pt idx="3020">
                  <c:v>106.0106</c:v>
                </c:pt>
                <c:pt idx="3021">
                  <c:v>106.00917800000001</c:v>
                </c:pt>
                <c:pt idx="3022">
                  <c:v>106.018376</c:v>
                </c:pt>
                <c:pt idx="3023">
                  <c:v>106.028114</c:v>
                </c:pt>
                <c:pt idx="3024">
                  <c:v>106.013642</c:v>
                </c:pt>
                <c:pt idx="3025">
                  <c:v>106.00259</c:v>
                </c:pt>
                <c:pt idx="3026">
                  <c:v>106.001366</c:v>
                </c:pt>
                <c:pt idx="3027">
                  <c:v>106.01243599999999</c:v>
                </c:pt>
                <c:pt idx="3028">
                  <c:v>106.00979</c:v>
                </c:pt>
                <c:pt idx="3029">
                  <c:v>105.99944000000001</c:v>
                </c:pt>
                <c:pt idx="3030">
                  <c:v>106.011518</c:v>
                </c:pt>
                <c:pt idx="3031">
                  <c:v>106.009934</c:v>
                </c:pt>
                <c:pt idx="3032">
                  <c:v>106.00511</c:v>
                </c:pt>
                <c:pt idx="3033">
                  <c:v>105.99508400000001</c:v>
                </c:pt>
                <c:pt idx="3034">
                  <c:v>106.001222</c:v>
                </c:pt>
                <c:pt idx="3035">
                  <c:v>105.991934</c:v>
                </c:pt>
                <c:pt idx="3036">
                  <c:v>105.99395</c:v>
                </c:pt>
                <c:pt idx="3037">
                  <c:v>105.99681200000001</c:v>
                </c:pt>
                <c:pt idx="3038">
                  <c:v>105.98135000000001</c:v>
                </c:pt>
                <c:pt idx="3039">
                  <c:v>105.984914</c:v>
                </c:pt>
                <c:pt idx="3040">
                  <c:v>105.998288</c:v>
                </c:pt>
                <c:pt idx="3041">
                  <c:v>105.996092</c:v>
                </c:pt>
                <c:pt idx="3042">
                  <c:v>105.98034199999999</c:v>
                </c:pt>
                <c:pt idx="3043">
                  <c:v>105.980594</c:v>
                </c:pt>
                <c:pt idx="3044">
                  <c:v>105.980054</c:v>
                </c:pt>
                <c:pt idx="3045">
                  <c:v>105.98142199999999</c:v>
                </c:pt>
                <c:pt idx="3046">
                  <c:v>105.970136</c:v>
                </c:pt>
                <c:pt idx="3047">
                  <c:v>105.952352</c:v>
                </c:pt>
                <c:pt idx="3048">
                  <c:v>105.961496</c:v>
                </c:pt>
                <c:pt idx="3049">
                  <c:v>105.97926200000001</c:v>
                </c:pt>
                <c:pt idx="3050">
                  <c:v>105.96306199999999</c:v>
                </c:pt>
                <c:pt idx="3051">
                  <c:v>105.959912</c:v>
                </c:pt>
                <c:pt idx="3052">
                  <c:v>105.94976</c:v>
                </c:pt>
                <c:pt idx="3053">
                  <c:v>105.95921</c:v>
                </c:pt>
                <c:pt idx="3054">
                  <c:v>105.96669799999999</c:v>
                </c:pt>
                <c:pt idx="3055">
                  <c:v>105.97033399999999</c:v>
                </c:pt>
                <c:pt idx="3056">
                  <c:v>105.956276</c:v>
                </c:pt>
                <c:pt idx="3057">
                  <c:v>105.952586</c:v>
                </c:pt>
                <c:pt idx="3058">
                  <c:v>105.96761600000001</c:v>
                </c:pt>
                <c:pt idx="3059">
                  <c:v>105.956042</c:v>
                </c:pt>
                <c:pt idx="3060">
                  <c:v>105.950264</c:v>
                </c:pt>
                <c:pt idx="3061">
                  <c:v>105.93969800000001</c:v>
                </c:pt>
                <c:pt idx="3062">
                  <c:v>105.938636</c:v>
                </c:pt>
                <c:pt idx="3063">
                  <c:v>105.94207400000001</c:v>
                </c:pt>
                <c:pt idx="3064">
                  <c:v>105.950282</c:v>
                </c:pt>
                <c:pt idx="3065">
                  <c:v>105.94034600000001</c:v>
                </c:pt>
                <c:pt idx="3066">
                  <c:v>105.955016</c:v>
                </c:pt>
                <c:pt idx="3067">
                  <c:v>105.95625800000001</c:v>
                </c:pt>
                <c:pt idx="3068">
                  <c:v>105.95188400000001</c:v>
                </c:pt>
                <c:pt idx="3069">
                  <c:v>105.934748</c:v>
                </c:pt>
                <c:pt idx="3070">
                  <c:v>105.92186</c:v>
                </c:pt>
                <c:pt idx="3071">
                  <c:v>105.93069800000001</c:v>
                </c:pt>
                <c:pt idx="3072">
                  <c:v>105.934388</c:v>
                </c:pt>
                <c:pt idx="3073">
                  <c:v>105.925532</c:v>
                </c:pt>
                <c:pt idx="3074">
                  <c:v>105.919286</c:v>
                </c:pt>
                <c:pt idx="3075">
                  <c:v>105.92267</c:v>
                </c:pt>
                <c:pt idx="3076">
                  <c:v>105.947816</c:v>
                </c:pt>
                <c:pt idx="3077">
                  <c:v>105.93341599999999</c:v>
                </c:pt>
                <c:pt idx="3078">
                  <c:v>105.906614</c:v>
                </c:pt>
                <c:pt idx="3079">
                  <c:v>105.895886</c:v>
                </c:pt>
                <c:pt idx="3080">
                  <c:v>105.921086</c:v>
                </c:pt>
                <c:pt idx="3081">
                  <c:v>105.922832</c:v>
                </c:pt>
                <c:pt idx="3082">
                  <c:v>105.908918</c:v>
                </c:pt>
                <c:pt idx="3083">
                  <c:v>105.91586599999999</c:v>
                </c:pt>
                <c:pt idx="3084">
                  <c:v>105.903122</c:v>
                </c:pt>
                <c:pt idx="3085">
                  <c:v>105.893852</c:v>
                </c:pt>
                <c:pt idx="3086">
                  <c:v>105.89891</c:v>
                </c:pt>
                <c:pt idx="3087">
                  <c:v>105.899702</c:v>
                </c:pt>
                <c:pt idx="3088">
                  <c:v>105.900854</c:v>
                </c:pt>
                <c:pt idx="3089">
                  <c:v>105.90215000000001</c:v>
                </c:pt>
                <c:pt idx="3090">
                  <c:v>105.89081</c:v>
                </c:pt>
                <c:pt idx="3091">
                  <c:v>105.89349199999999</c:v>
                </c:pt>
                <c:pt idx="3092">
                  <c:v>105.886004</c:v>
                </c:pt>
                <c:pt idx="3093">
                  <c:v>105.887732</c:v>
                </c:pt>
                <c:pt idx="3094">
                  <c:v>105.89095399999999</c:v>
                </c:pt>
                <c:pt idx="3095">
                  <c:v>105.897218</c:v>
                </c:pt>
                <c:pt idx="3096">
                  <c:v>105.886022</c:v>
                </c:pt>
                <c:pt idx="3097">
                  <c:v>105.892214</c:v>
                </c:pt>
                <c:pt idx="3098">
                  <c:v>105.891854</c:v>
                </c:pt>
                <c:pt idx="3099">
                  <c:v>105.88769600000001</c:v>
                </c:pt>
                <c:pt idx="3100">
                  <c:v>105.88440199999999</c:v>
                </c:pt>
                <c:pt idx="3101">
                  <c:v>105.889802</c:v>
                </c:pt>
                <c:pt idx="3102">
                  <c:v>105.88440199999999</c:v>
                </c:pt>
                <c:pt idx="3103">
                  <c:v>105.88451000000001</c:v>
                </c:pt>
                <c:pt idx="3104">
                  <c:v>105.877526</c:v>
                </c:pt>
                <c:pt idx="3105">
                  <c:v>105.877562</c:v>
                </c:pt>
                <c:pt idx="3106">
                  <c:v>105.869066</c:v>
                </c:pt>
                <c:pt idx="3107">
                  <c:v>105.861362</c:v>
                </c:pt>
                <c:pt idx="3108">
                  <c:v>105.86606</c:v>
                </c:pt>
                <c:pt idx="3109">
                  <c:v>105.86219</c:v>
                </c:pt>
                <c:pt idx="3110">
                  <c:v>105.851624</c:v>
                </c:pt>
                <c:pt idx="3111">
                  <c:v>105.854162</c:v>
                </c:pt>
                <c:pt idx="3112">
                  <c:v>105.850058</c:v>
                </c:pt>
                <c:pt idx="3113">
                  <c:v>105.84231800000001</c:v>
                </c:pt>
                <c:pt idx="3114">
                  <c:v>105.844064</c:v>
                </c:pt>
                <c:pt idx="3115">
                  <c:v>105.84732200000001</c:v>
                </c:pt>
                <c:pt idx="3116">
                  <c:v>105.84842</c:v>
                </c:pt>
                <c:pt idx="3117">
                  <c:v>105.848834</c:v>
                </c:pt>
                <c:pt idx="3118">
                  <c:v>105.855566</c:v>
                </c:pt>
                <c:pt idx="3119">
                  <c:v>105.830906</c:v>
                </c:pt>
                <c:pt idx="3120">
                  <c:v>105.831266</c:v>
                </c:pt>
                <c:pt idx="3121">
                  <c:v>105.833534</c:v>
                </c:pt>
                <c:pt idx="3122">
                  <c:v>105.83951</c:v>
                </c:pt>
                <c:pt idx="3123">
                  <c:v>105.83861</c:v>
                </c:pt>
                <c:pt idx="3124">
                  <c:v>105.823166</c:v>
                </c:pt>
                <c:pt idx="3125">
                  <c:v>105.830744</c:v>
                </c:pt>
                <c:pt idx="3126">
                  <c:v>105.83675599999999</c:v>
                </c:pt>
                <c:pt idx="3127">
                  <c:v>105.824192</c:v>
                </c:pt>
                <c:pt idx="3128">
                  <c:v>105.828692</c:v>
                </c:pt>
                <c:pt idx="3129">
                  <c:v>105.83078</c:v>
                </c:pt>
                <c:pt idx="3130">
                  <c:v>105.82754</c:v>
                </c:pt>
                <c:pt idx="3131">
                  <c:v>105.81938599999999</c:v>
                </c:pt>
                <c:pt idx="3132">
                  <c:v>105.804626</c:v>
                </c:pt>
                <c:pt idx="3133">
                  <c:v>105.80963</c:v>
                </c:pt>
                <c:pt idx="3134">
                  <c:v>105.814562</c:v>
                </c:pt>
                <c:pt idx="3135">
                  <c:v>105.815012</c:v>
                </c:pt>
                <c:pt idx="3136">
                  <c:v>105.80993599999999</c:v>
                </c:pt>
                <c:pt idx="3137">
                  <c:v>105.78383599999999</c:v>
                </c:pt>
                <c:pt idx="3138">
                  <c:v>105.78558200000001</c:v>
                </c:pt>
                <c:pt idx="3139">
                  <c:v>105.797624</c:v>
                </c:pt>
                <c:pt idx="3140">
                  <c:v>105.796184</c:v>
                </c:pt>
                <c:pt idx="3141">
                  <c:v>105.77539400000001</c:v>
                </c:pt>
                <c:pt idx="3142">
                  <c:v>105.77039000000001</c:v>
                </c:pt>
                <c:pt idx="3143">
                  <c:v>105.78064999999999</c:v>
                </c:pt>
                <c:pt idx="3144">
                  <c:v>105.774098</c:v>
                </c:pt>
                <c:pt idx="3145">
                  <c:v>105.7784</c:v>
                </c:pt>
                <c:pt idx="3146">
                  <c:v>105.767276</c:v>
                </c:pt>
                <c:pt idx="3147">
                  <c:v>105.765764</c:v>
                </c:pt>
                <c:pt idx="3148">
                  <c:v>105.77813</c:v>
                </c:pt>
                <c:pt idx="3149">
                  <c:v>105.769976</c:v>
                </c:pt>
                <c:pt idx="3150">
                  <c:v>105.771884</c:v>
                </c:pt>
                <c:pt idx="3151">
                  <c:v>105.761966</c:v>
                </c:pt>
                <c:pt idx="3152">
                  <c:v>105.761678</c:v>
                </c:pt>
                <c:pt idx="3153">
                  <c:v>105.764504</c:v>
                </c:pt>
                <c:pt idx="3154">
                  <c:v>105.75626</c:v>
                </c:pt>
                <c:pt idx="3155">
                  <c:v>105.74247200000001</c:v>
                </c:pt>
                <c:pt idx="3156">
                  <c:v>105.754496</c:v>
                </c:pt>
                <c:pt idx="3157">
                  <c:v>105.762416</c:v>
                </c:pt>
                <c:pt idx="3158">
                  <c:v>105.766538</c:v>
                </c:pt>
                <c:pt idx="3159">
                  <c:v>105.737612</c:v>
                </c:pt>
                <c:pt idx="3160">
                  <c:v>105.735398</c:v>
                </c:pt>
                <c:pt idx="3161">
                  <c:v>105.73919600000001</c:v>
                </c:pt>
                <c:pt idx="3162">
                  <c:v>105.73511000000001</c:v>
                </c:pt>
                <c:pt idx="3163">
                  <c:v>105.73536199999999</c:v>
                </c:pt>
                <c:pt idx="3164">
                  <c:v>105.717974</c:v>
                </c:pt>
                <c:pt idx="3165">
                  <c:v>105.720692</c:v>
                </c:pt>
                <c:pt idx="3166">
                  <c:v>105.72431</c:v>
                </c:pt>
                <c:pt idx="3167">
                  <c:v>105.709316</c:v>
                </c:pt>
                <c:pt idx="3168">
                  <c:v>105.713294</c:v>
                </c:pt>
                <c:pt idx="3169">
                  <c:v>105.71017999999999</c:v>
                </c:pt>
                <c:pt idx="3170">
                  <c:v>105.714662</c:v>
                </c:pt>
                <c:pt idx="3171">
                  <c:v>105.714482</c:v>
                </c:pt>
                <c:pt idx="3172">
                  <c:v>105.701864</c:v>
                </c:pt>
                <c:pt idx="3173">
                  <c:v>105.683144</c:v>
                </c:pt>
                <c:pt idx="3174">
                  <c:v>105.69455600000001</c:v>
                </c:pt>
                <c:pt idx="3175">
                  <c:v>105.705302</c:v>
                </c:pt>
                <c:pt idx="3176">
                  <c:v>105.70099999999999</c:v>
                </c:pt>
                <c:pt idx="3177">
                  <c:v>105.69601400000001</c:v>
                </c:pt>
                <c:pt idx="3178">
                  <c:v>105.68663599999999</c:v>
                </c:pt>
                <c:pt idx="3179">
                  <c:v>105.69235999999999</c:v>
                </c:pt>
                <c:pt idx="3180">
                  <c:v>105.69758</c:v>
                </c:pt>
                <c:pt idx="3181">
                  <c:v>105.69164000000001</c:v>
                </c:pt>
                <c:pt idx="3182">
                  <c:v>105.68147</c:v>
                </c:pt>
                <c:pt idx="3183">
                  <c:v>105.677654</c:v>
                </c:pt>
                <c:pt idx="3184">
                  <c:v>105.666926</c:v>
                </c:pt>
                <c:pt idx="3185">
                  <c:v>105.66824</c:v>
                </c:pt>
                <c:pt idx="3186">
                  <c:v>105.663938</c:v>
                </c:pt>
                <c:pt idx="3187">
                  <c:v>105.651212</c:v>
                </c:pt>
                <c:pt idx="3188">
                  <c:v>105.65045600000001</c:v>
                </c:pt>
                <c:pt idx="3189">
                  <c:v>105.662966</c:v>
                </c:pt>
                <c:pt idx="3190">
                  <c:v>105.65508199999999</c:v>
                </c:pt>
                <c:pt idx="3191">
                  <c:v>105.638738</c:v>
                </c:pt>
                <c:pt idx="3192">
                  <c:v>105.651212</c:v>
                </c:pt>
                <c:pt idx="3193">
                  <c:v>105.654776</c:v>
                </c:pt>
                <c:pt idx="3194">
                  <c:v>105.64268</c:v>
                </c:pt>
                <c:pt idx="3195">
                  <c:v>105.639044</c:v>
                </c:pt>
                <c:pt idx="3196">
                  <c:v>105.63088999999999</c:v>
                </c:pt>
                <c:pt idx="3197">
                  <c:v>105.634238</c:v>
                </c:pt>
                <c:pt idx="3198">
                  <c:v>105.635246</c:v>
                </c:pt>
                <c:pt idx="3199">
                  <c:v>105.622916</c:v>
                </c:pt>
                <c:pt idx="3200">
                  <c:v>105.614654</c:v>
                </c:pt>
                <c:pt idx="3201">
                  <c:v>105.62297</c:v>
                </c:pt>
                <c:pt idx="3202">
                  <c:v>105.61604</c:v>
                </c:pt>
                <c:pt idx="3203">
                  <c:v>105.608642</c:v>
                </c:pt>
                <c:pt idx="3204">
                  <c:v>105.59760799999999</c:v>
                </c:pt>
                <c:pt idx="3205">
                  <c:v>105.591848</c:v>
                </c:pt>
                <c:pt idx="3206">
                  <c:v>105.59607800000001</c:v>
                </c:pt>
                <c:pt idx="3207">
                  <c:v>105.59978599999999</c:v>
                </c:pt>
                <c:pt idx="3208">
                  <c:v>105.591452</c:v>
                </c:pt>
                <c:pt idx="3209">
                  <c:v>105.581012</c:v>
                </c:pt>
                <c:pt idx="3210">
                  <c:v>105.583028</c:v>
                </c:pt>
                <c:pt idx="3211">
                  <c:v>105.59298200000001</c:v>
                </c:pt>
                <c:pt idx="3212">
                  <c:v>105.589814</c:v>
                </c:pt>
                <c:pt idx="3213">
                  <c:v>105.584936</c:v>
                </c:pt>
                <c:pt idx="3214">
                  <c:v>105.570194</c:v>
                </c:pt>
                <c:pt idx="3215">
                  <c:v>105.563444</c:v>
                </c:pt>
                <c:pt idx="3216">
                  <c:v>105.57374</c:v>
                </c:pt>
                <c:pt idx="3217">
                  <c:v>105.574532</c:v>
                </c:pt>
                <c:pt idx="3218">
                  <c:v>105.56632399999999</c:v>
                </c:pt>
                <c:pt idx="3219">
                  <c:v>105.56005999999999</c:v>
                </c:pt>
                <c:pt idx="3220">
                  <c:v>105.574172</c:v>
                </c:pt>
                <c:pt idx="3221">
                  <c:v>105.559898</c:v>
                </c:pt>
                <c:pt idx="3222">
                  <c:v>105.53714600000001</c:v>
                </c:pt>
                <c:pt idx="3223">
                  <c:v>105.53115200000001</c:v>
                </c:pt>
                <c:pt idx="3224">
                  <c:v>105.553652</c:v>
                </c:pt>
                <c:pt idx="3225">
                  <c:v>105.55388600000001</c:v>
                </c:pt>
                <c:pt idx="3226">
                  <c:v>105.53977399999999</c:v>
                </c:pt>
                <c:pt idx="3227">
                  <c:v>105.524168</c:v>
                </c:pt>
                <c:pt idx="3228">
                  <c:v>105.53234</c:v>
                </c:pt>
                <c:pt idx="3229">
                  <c:v>105.527984</c:v>
                </c:pt>
                <c:pt idx="3230">
                  <c:v>105.522908</c:v>
                </c:pt>
                <c:pt idx="3231">
                  <c:v>105.51694999999999</c:v>
                </c:pt>
                <c:pt idx="3232">
                  <c:v>105.50085799999999</c:v>
                </c:pt>
                <c:pt idx="3233">
                  <c:v>105.488744</c:v>
                </c:pt>
                <c:pt idx="3234">
                  <c:v>105.497438</c:v>
                </c:pt>
                <c:pt idx="3235">
                  <c:v>105.504566</c:v>
                </c:pt>
                <c:pt idx="3236">
                  <c:v>105.49540399999999</c:v>
                </c:pt>
                <c:pt idx="3237">
                  <c:v>105.49409</c:v>
                </c:pt>
                <c:pt idx="3238">
                  <c:v>105.494288</c:v>
                </c:pt>
                <c:pt idx="3239">
                  <c:v>105.48716</c:v>
                </c:pt>
                <c:pt idx="3240">
                  <c:v>105.489158</c:v>
                </c:pt>
                <c:pt idx="3241">
                  <c:v>105.484298</c:v>
                </c:pt>
                <c:pt idx="3242">
                  <c:v>105.47313800000001</c:v>
                </c:pt>
                <c:pt idx="3243">
                  <c:v>105.47268800000001</c:v>
                </c:pt>
                <c:pt idx="3244">
                  <c:v>105.46763</c:v>
                </c:pt>
                <c:pt idx="3245">
                  <c:v>105.466352</c:v>
                </c:pt>
                <c:pt idx="3246">
                  <c:v>105.47022200000001</c:v>
                </c:pt>
                <c:pt idx="3247">
                  <c:v>105.46813400000001</c:v>
                </c:pt>
                <c:pt idx="3248">
                  <c:v>105.459152</c:v>
                </c:pt>
                <c:pt idx="3249">
                  <c:v>105.45035</c:v>
                </c:pt>
                <c:pt idx="3250">
                  <c:v>105.420272</c:v>
                </c:pt>
                <c:pt idx="3251">
                  <c:v>105.432782</c:v>
                </c:pt>
                <c:pt idx="3252">
                  <c:v>105.434816</c:v>
                </c:pt>
                <c:pt idx="3253">
                  <c:v>105.44685800000001</c:v>
                </c:pt>
                <c:pt idx="3254">
                  <c:v>105.426068</c:v>
                </c:pt>
                <c:pt idx="3255">
                  <c:v>105.43253</c:v>
                </c:pt>
                <c:pt idx="3256">
                  <c:v>105.426716</c:v>
                </c:pt>
                <c:pt idx="3257">
                  <c:v>105.412802</c:v>
                </c:pt>
                <c:pt idx="3258">
                  <c:v>105.41640200000001</c:v>
                </c:pt>
                <c:pt idx="3259">
                  <c:v>105.40412600000001</c:v>
                </c:pt>
                <c:pt idx="3260">
                  <c:v>105.408068</c:v>
                </c:pt>
                <c:pt idx="3261">
                  <c:v>105.40428799999999</c:v>
                </c:pt>
                <c:pt idx="3262">
                  <c:v>105.410462</c:v>
                </c:pt>
                <c:pt idx="3263">
                  <c:v>105.39712400000001</c:v>
                </c:pt>
                <c:pt idx="3264">
                  <c:v>105.376622</c:v>
                </c:pt>
                <c:pt idx="3265">
                  <c:v>105.39023</c:v>
                </c:pt>
                <c:pt idx="3266">
                  <c:v>105.401606</c:v>
                </c:pt>
                <c:pt idx="3267">
                  <c:v>105.398132</c:v>
                </c:pt>
                <c:pt idx="3268">
                  <c:v>105.371816</c:v>
                </c:pt>
                <c:pt idx="3269">
                  <c:v>105.38002400000001</c:v>
                </c:pt>
                <c:pt idx="3270">
                  <c:v>105.383516</c:v>
                </c:pt>
                <c:pt idx="3271">
                  <c:v>105.357326</c:v>
                </c:pt>
                <c:pt idx="3272">
                  <c:v>105.36155599999999</c:v>
                </c:pt>
                <c:pt idx="3273">
                  <c:v>105.36296</c:v>
                </c:pt>
                <c:pt idx="3274">
                  <c:v>105.368702</c:v>
                </c:pt>
                <c:pt idx="3275">
                  <c:v>105.36512</c:v>
                </c:pt>
                <c:pt idx="3276">
                  <c:v>105.35008999999999</c:v>
                </c:pt>
                <c:pt idx="3277">
                  <c:v>105.33354799999999</c:v>
                </c:pt>
                <c:pt idx="3278">
                  <c:v>105.339866</c:v>
                </c:pt>
                <c:pt idx="3279">
                  <c:v>105.339524</c:v>
                </c:pt>
                <c:pt idx="3280">
                  <c:v>105.33677</c:v>
                </c:pt>
                <c:pt idx="3281">
                  <c:v>105.324206</c:v>
                </c:pt>
                <c:pt idx="3282">
                  <c:v>105.336608</c:v>
                </c:pt>
                <c:pt idx="3283">
                  <c:v>105.33963199999999</c:v>
                </c:pt>
                <c:pt idx="3284">
                  <c:v>105.317402</c:v>
                </c:pt>
                <c:pt idx="3285">
                  <c:v>105.30041</c:v>
                </c:pt>
                <c:pt idx="3286">
                  <c:v>105.289286</c:v>
                </c:pt>
                <c:pt idx="3287">
                  <c:v>105.30689</c:v>
                </c:pt>
                <c:pt idx="3288">
                  <c:v>105.318878</c:v>
                </c:pt>
                <c:pt idx="3289">
                  <c:v>105.292886</c:v>
                </c:pt>
                <c:pt idx="3290">
                  <c:v>105.27683</c:v>
                </c:pt>
                <c:pt idx="3291">
                  <c:v>105.28944799999999</c:v>
                </c:pt>
                <c:pt idx="3292">
                  <c:v>105.27548</c:v>
                </c:pt>
                <c:pt idx="3293">
                  <c:v>105.279098</c:v>
                </c:pt>
                <c:pt idx="3294">
                  <c:v>105.275102</c:v>
                </c:pt>
                <c:pt idx="3295">
                  <c:v>105.25481600000001</c:v>
                </c:pt>
                <c:pt idx="3296">
                  <c:v>105.258002</c:v>
                </c:pt>
                <c:pt idx="3297">
                  <c:v>105.262466</c:v>
                </c:pt>
                <c:pt idx="3298">
                  <c:v>105.25703</c:v>
                </c:pt>
                <c:pt idx="3299">
                  <c:v>105.247004</c:v>
                </c:pt>
                <c:pt idx="3300">
                  <c:v>105.252674</c:v>
                </c:pt>
                <c:pt idx="3301">
                  <c:v>105.254672</c:v>
                </c:pt>
                <c:pt idx="3302">
                  <c:v>105.243116</c:v>
                </c:pt>
                <c:pt idx="3303">
                  <c:v>105.23233399999999</c:v>
                </c:pt>
                <c:pt idx="3304">
                  <c:v>105.22714999999999</c:v>
                </c:pt>
                <c:pt idx="3305">
                  <c:v>105.230912</c:v>
                </c:pt>
                <c:pt idx="3306">
                  <c:v>105.23813</c:v>
                </c:pt>
                <c:pt idx="3307">
                  <c:v>105.22833799999999</c:v>
                </c:pt>
                <c:pt idx="3308">
                  <c:v>105.21077</c:v>
                </c:pt>
                <c:pt idx="3309">
                  <c:v>105.211652</c:v>
                </c:pt>
                <c:pt idx="3310">
                  <c:v>105.22180400000001</c:v>
                </c:pt>
                <c:pt idx="3311">
                  <c:v>105.216962</c:v>
                </c:pt>
                <c:pt idx="3312">
                  <c:v>105.21536</c:v>
                </c:pt>
                <c:pt idx="3313">
                  <c:v>105.205352</c:v>
                </c:pt>
                <c:pt idx="3314">
                  <c:v>105.19727</c:v>
                </c:pt>
                <c:pt idx="3315">
                  <c:v>105.187262</c:v>
                </c:pt>
                <c:pt idx="3316">
                  <c:v>105.190988</c:v>
                </c:pt>
                <c:pt idx="3317">
                  <c:v>105.18288800000001</c:v>
                </c:pt>
                <c:pt idx="3318">
                  <c:v>105.180836</c:v>
                </c:pt>
                <c:pt idx="3319">
                  <c:v>105.192554</c:v>
                </c:pt>
                <c:pt idx="3320">
                  <c:v>105.180476</c:v>
                </c:pt>
                <c:pt idx="3321">
                  <c:v>105.17036</c:v>
                </c:pt>
                <c:pt idx="3322">
                  <c:v>105.177128</c:v>
                </c:pt>
                <c:pt idx="3323">
                  <c:v>105.179648</c:v>
                </c:pt>
                <c:pt idx="3324">
                  <c:v>105.170162</c:v>
                </c:pt>
                <c:pt idx="3325">
                  <c:v>105.162278</c:v>
                </c:pt>
                <c:pt idx="3326">
                  <c:v>105.15660800000001</c:v>
                </c:pt>
                <c:pt idx="3327">
                  <c:v>105.16170200000001</c:v>
                </c:pt>
                <c:pt idx="3328">
                  <c:v>105.16013599999999</c:v>
                </c:pt>
                <c:pt idx="3329">
                  <c:v>105.14354</c:v>
                </c:pt>
                <c:pt idx="3330">
                  <c:v>105.131102</c:v>
                </c:pt>
                <c:pt idx="3331">
                  <c:v>105.126188</c:v>
                </c:pt>
                <c:pt idx="3332">
                  <c:v>105.12419</c:v>
                </c:pt>
                <c:pt idx="3333">
                  <c:v>105.13122799999999</c:v>
                </c:pt>
                <c:pt idx="3334">
                  <c:v>105.116162</c:v>
                </c:pt>
                <c:pt idx="3335">
                  <c:v>105.107522</c:v>
                </c:pt>
                <c:pt idx="3336">
                  <c:v>105.099638</c:v>
                </c:pt>
                <c:pt idx="3337">
                  <c:v>105.10950200000001</c:v>
                </c:pt>
                <c:pt idx="3338">
                  <c:v>105.099836</c:v>
                </c:pt>
                <c:pt idx="3339">
                  <c:v>105.09206</c:v>
                </c:pt>
                <c:pt idx="3340">
                  <c:v>105.085868</c:v>
                </c:pt>
                <c:pt idx="3341">
                  <c:v>105.086282</c:v>
                </c:pt>
                <c:pt idx="3342">
                  <c:v>105.075878</c:v>
                </c:pt>
                <c:pt idx="3343">
                  <c:v>105.078236</c:v>
                </c:pt>
                <c:pt idx="3344">
                  <c:v>105.07049600000001</c:v>
                </c:pt>
                <c:pt idx="3345">
                  <c:v>105.06210799999999</c:v>
                </c:pt>
                <c:pt idx="3346">
                  <c:v>105.05492599999999</c:v>
                </c:pt>
                <c:pt idx="3347">
                  <c:v>105.045458</c:v>
                </c:pt>
                <c:pt idx="3348">
                  <c:v>105.051344</c:v>
                </c:pt>
                <c:pt idx="3349">
                  <c:v>105.04373</c:v>
                </c:pt>
                <c:pt idx="3350">
                  <c:v>105.030806</c:v>
                </c:pt>
                <c:pt idx="3351">
                  <c:v>105.041264</c:v>
                </c:pt>
                <c:pt idx="3352">
                  <c:v>105.037322</c:v>
                </c:pt>
                <c:pt idx="3353">
                  <c:v>105.021356</c:v>
                </c:pt>
                <c:pt idx="3354">
                  <c:v>105.018548</c:v>
                </c:pt>
                <c:pt idx="3355">
                  <c:v>105.0116</c:v>
                </c:pt>
                <c:pt idx="3356">
                  <c:v>105.006578</c:v>
                </c:pt>
                <c:pt idx="3357">
                  <c:v>105.00438200000001</c:v>
                </c:pt>
                <c:pt idx="3358">
                  <c:v>104.999792</c:v>
                </c:pt>
                <c:pt idx="3359">
                  <c:v>104.993492</c:v>
                </c:pt>
                <c:pt idx="3360">
                  <c:v>104.994896</c:v>
                </c:pt>
                <c:pt idx="3361">
                  <c:v>104.987948</c:v>
                </c:pt>
                <c:pt idx="3362">
                  <c:v>104.983988</c:v>
                </c:pt>
                <c:pt idx="3363">
                  <c:v>104.974844</c:v>
                </c:pt>
                <c:pt idx="3364">
                  <c:v>104.97837199999999</c:v>
                </c:pt>
                <c:pt idx="3365">
                  <c:v>104.971982</c:v>
                </c:pt>
                <c:pt idx="3366">
                  <c:v>104.957294</c:v>
                </c:pt>
                <c:pt idx="3367">
                  <c:v>104.949698</c:v>
                </c:pt>
                <c:pt idx="3368">
                  <c:v>104.951858</c:v>
                </c:pt>
                <c:pt idx="3369">
                  <c:v>104.94671</c:v>
                </c:pt>
                <c:pt idx="3370">
                  <c:v>104.93808799999999</c:v>
                </c:pt>
                <c:pt idx="3371">
                  <c:v>104.94032</c:v>
                </c:pt>
                <c:pt idx="3372">
                  <c:v>104.93727800000001</c:v>
                </c:pt>
                <c:pt idx="3373">
                  <c:v>104.92653199999999</c:v>
                </c:pt>
                <c:pt idx="3374">
                  <c:v>104.920646</c:v>
                </c:pt>
                <c:pt idx="3375">
                  <c:v>104.91499399999999</c:v>
                </c:pt>
                <c:pt idx="3376">
                  <c:v>104.90864000000001</c:v>
                </c:pt>
                <c:pt idx="3377">
                  <c:v>104.899136</c:v>
                </c:pt>
                <c:pt idx="3378">
                  <c:v>104.913302</c:v>
                </c:pt>
                <c:pt idx="3379">
                  <c:v>104.90518400000001</c:v>
                </c:pt>
                <c:pt idx="3380">
                  <c:v>104.883692</c:v>
                </c:pt>
                <c:pt idx="3381">
                  <c:v>104.88686</c:v>
                </c:pt>
                <c:pt idx="3382">
                  <c:v>104.89019</c:v>
                </c:pt>
                <c:pt idx="3383">
                  <c:v>104.892764</c:v>
                </c:pt>
                <c:pt idx="3384">
                  <c:v>104.868464</c:v>
                </c:pt>
                <c:pt idx="3385">
                  <c:v>104.85104</c:v>
                </c:pt>
                <c:pt idx="3386">
                  <c:v>104.85554</c:v>
                </c:pt>
                <c:pt idx="3387">
                  <c:v>104.875322</c:v>
                </c:pt>
                <c:pt idx="3388">
                  <c:v>104.872028</c:v>
                </c:pt>
                <c:pt idx="3389">
                  <c:v>104.861876</c:v>
                </c:pt>
                <c:pt idx="3390">
                  <c:v>104.853722</c:v>
                </c:pt>
                <c:pt idx="3391">
                  <c:v>104.855774</c:v>
                </c:pt>
                <c:pt idx="3392">
                  <c:v>104.841176</c:v>
                </c:pt>
                <c:pt idx="3393">
                  <c:v>104.83538</c:v>
                </c:pt>
                <c:pt idx="3394">
                  <c:v>104.83471400000001</c:v>
                </c:pt>
                <c:pt idx="3395">
                  <c:v>104.841554</c:v>
                </c:pt>
                <c:pt idx="3396">
                  <c:v>104.83412</c:v>
                </c:pt>
                <c:pt idx="3397">
                  <c:v>104.815274</c:v>
                </c:pt>
                <c:pt idx="3398">
                  <c:v>104.804096</c:v>
                </c:pt>
                <c:pt idx="3399">
                  <c:v>104.797292</c:v>
                </c:pt>
                <c:pt idx="3400">
                  <c:v>104.809946</c:v>
                </c:pt>
                <c:pt idx="3401">
                  <c:v>104.796536</c:v>
                </c:pt>
                <c:pt idx="3402">
                  <c:v>104.79324200000001</c:v>
                </c:pt>
                <c:pt idx="3403">
                  <c:v>104.79902</c:v>
                </c:pt>
                <c:pt idx="3404">
                  <c:v>104.78740999999999</c:v>
                </c:pt>
                <c:pt idx="3405">
                  <c:v>104.78132600000001</c:v>
                </c:pt>
                <c:pt idx="3406">
                  <c:v>104.770274</c:v>
                </c:pt>
                <c:pt idx="3407">
                  <c:v>104.76221</c:v>
                </c:pt>
                <c:pt idx="3408">
                  <c:v>104.763722</c:v>
                </c:pt>
                <c:pt idx="3409">
                  <c:v>104.76509</c:v>
                </c:pt>
                <c:pt idx="3410">
                  <c:v>104.757548</c:v>
                </c:pt>
                <c:pt idx="3411">
                  <c:v>104.752076</c:v>
                </c:pt>
                <c:pt idx="3412">
                  <c:v>104.745362</c:v>
                </c:pt>
                <c:pt idx="3413">
                  <c:v>104.745884</c:v>
                </c:pt>
                <c:pt idx="3414">
                  <c:v>104.747288</c:v>
                </c:pt>
                <c:pt idx="3415">
                  <c:v>104.737388</c:v>
                </c:pt>
                <c:pt idx="3416">
                  <c:v>104.71521199999999</c:v>
                </c:pt>
                <c:pt idx="3417">
                  <c:v>104.709704</c:v>
                </c:pt>
                <c:pt idx="3418">
                  <c:v>104.725202</c:v>
                </c:pt>
                <c:pt idx="3419">
                  <c:v>104.716598</c:v>
                </c:pt>
                <c:pt idx="3420">
                  <c:v>104.710352</c:v>
                </c:pt>
                <c:pt idx="3421">
                  <c:v>104.69667200000001</c:v>
                </c:pt>
                <c:pt idx="3422">
                  <c:v>104.698382</c:v>
                </c:pt>
                <c:pt idx="3423">
                  <c:v>104.69285600000001</c:v>
                </c:pt>
                <c:pt idx="3424">
                  <c:v>104.679266</c:v>
                </c:pt>
                <c:pt idx="3425">
                  <c:v>104.68481</c:v>
                </c:pt>
                <c:pt idx="3426">
                  <c:v>104.682794</c:v>
                </c:pt>
                <c:pt idx="3427">
                  <c:v>104.666612</c:v>
                </c:pt>
                <c:pt idx="3428">
                  <c:v>104.66976200000001</c:v>
                </c:pt>
                <c:pt idx="3429">
                  <c:v>104.658998</c:v>
                </c:pt>
                <c:pt idx="3430">
                  <c:v>104.644598</c:v>
                </c:pt>
                <c:pt idx="3431">
                  <c:v>104.643446</c:v>
                </c:pt>
                <c:pt idx="3432">
                  <c:v>104.632052</c:v>
                </c:pt>
                <c:pt idx="3433">
                  <c:v>104.62791199999999</c:v>
                </c:pt>
                <c:pt idx="3434">
                  <c:v>104.63109799999999</c:v>
                </c:pt>
                <c:pt idx="3435">
                  <c:v>104.63054</c:v>
                </c:pt>
                <c:pt idx="3436">
                  <c:v>104.626544</c:v>
                </c:pt>
                <c:pt idx="3437">
                  <c:v>104.62136</c:v>
                </c:pt>
                <c:pt idx="3438">
                  <c:v>104.61192800000001</c:v>
                </c:pt>
                <c:pt idx="3439">
                  <c:v>104.59769</c:v>
                </c:pt>
                <c:pt idx="3440">
                  <c:v>104.588978</c:v>
                </c:pt>
                <c:pt idx="3441">
                  <c:v>104.60091199999999</c:v>
                </c:pt>
                <c:pt idx="3442">
                  <c:v>104.59931</c:v>
                </c:pt>
                <c:pt idx="3443">
                  <c:v>104.591786</c:v>
                </c:pt>
                <c:pt idx="3444">
                  <c:v>104.59765400000001</c:v>
                </c:pt>
                <c:pt idx="3445">
                  <c:v>104.59254199999999</c:v>
                </c:pt>
                <c:pt idx="3446">
                  <c:v>104.576162</c:v>
                </c:pt>
                <c:pt idx="3447">
                  <c:v>104.57344399999999</c:v>
                </c:pt>
                <c:pt idx="3448">
                  <c:v>104.572562</c:v>
                </c:pt>
                <c:pt idx="3449">
                  <c:v>104.559512</c:v>
                </c:pt>
                <c:pt idx="3450">
                  <c:v>104.57326399999999</c:v>
                </c:pt>
                <c:pt idx="3451">
                  <c:v>104.56590199999999</c:v>
                </c:pt>
                <c:pt idx="3452">
                  <c:v>104.545148</c:v>
                </c:pt>
                <c:pt idx="3453">
                  <c:v>104.541692</c:v>
                </c:pt>
                <c:pt idx="3454">
                  <c:v>104.54387</c:v>
                </c:pt>
                <c:pt idx="3455">
                  <c:v>104.531396</c:v>
                </c:pt>
                <c:pt idx="3456">
                  <c:v>104.53425799999999</c:v>
                </c:pt>
                <c:pt idx="3457">
                  <c:v>104.519066</c:v>
                </c:pt>
                <c:pt idx="3458">
                  <c:v>104.525096</c:v>
                </c:pt>
                <c:pt idx="3459">
                  <c:v>104.520758</c:v>
                </c:pt>
                <c:pt idx="3460">
                  <c:v>104.513558</c:v>
                </c:pt>
                <c:pt idx="3461">
                  <c:v>104.502938</c:v>
                </c:pt>
                <c:pt idx="3462">
                  <c:v>104.49878</c:v>
                </c:pt>
                <c:pt idx="3463">
                  <c:v>104.505296</c:v>
                </c:pt>
                <c:pt idx="3464">
                  <c:v>104.501408</c:v>
                </c:pt>
                <c:pt idx="3465">
                  <c:v>104.48189600000001</c:v>
                </c:pt>
                <c:pt idx="3466">
                  <c:v>104.470484</c:v>
                </c:pt>
                <c:pt idx="3467">
                  <c:v>104.474282</c:v>
                </c:pt>
                <c:pt idx="3468">
                  <c:v>104.47024999999999</c:v>
                </c:pt>
                <c:pt idx="3469">
                  <c:v>104.468054</c:v>
                </c:pt>
                <c:pt idx="3470">
                  <c:v>104.448272</c:v>
                </c:pt>
                <c:pt idx="3471">
                  <c:v>104.443214</c:v>
                </c:pt>
                <c:pt idx="3472">
                  <c:v>104.46287</c:v>
                </c:pt>
                <c:pt idx="3473">
                  <c:v>104.43642800000001</c:v>
                </c:pt>
                <c:pt idx="3474">
                  <c:v>104.41905800000001</c:v>
                </c:pt>
                <c:pt idx="3475">
                  <c:v>104.403794</c:v>
                </c:pt>
                <c:pt idx="3476">
                  <c:v>104.41032800000001</c:v>
                </c:pt>
                <c:pt idx="3477">
                  <c:v>104.417762</c:v>
                </c:pt>
                <c:pt idx="3478">
                  <c:v>104.399942</c:v>
                </c:pt>
                <c:pt idx="3479">
                  <c:v>104.393732</c:v>
                </c:pt>
                <c:pt idx="3480">
                  <c:v>104.39697200000001</c:v>
                </c:pt>
                <c:pt idx="3481">
                  <c:v>104.38914200000001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5-AAC9-4D57-8A62-B84F2E026826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612408184"/>
        <c:axId val="612412120"/>
      </c:scatterChart>
      <c:valAx>
        <c:axId val="612408184"/>
        <c:scaling>
          <c:orientation val="minMax"/>
          <c:max val="2000"/>
        </c:scaling>
        <c:delete val="0"/>
        <c:axPos val="b"/>
        <c:majorGridlines>
          <c:spPr>
            <a:ln w="9525" cap="flat" cmpd="sng" algn="ctr">
              <a:noFill/>
              <a:round/>
            </a:ln>
            <a:effectLst/>
          </c:spPr>
        </c:majorGridlines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1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en-US"/>
                  <a:t>Time (s)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1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en-US"/>
            </a:p>
          </c:txPr>
        </c:title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25000"/>
                <a:lumOff val="7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612412120"/>
        <c:crosses val="autoZero"/>
        <c:crossBetween val="midCat"/>
      </c:valAx>
      <c:valAx>
        <c:axId val="612412120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1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en-US"/>
                  <a:t>Temperature (°F)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1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en-US"/>
            </a:p>
          </c:txPr>
        </c:title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25000"/>
                <a:lumOff val="7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612408184"/>
        <c:crosses val="autoZero"/>
        <c:crossBetween val="midCat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</c:chart>
  <c:spPr>
    <a:noFill/>
    <a:ln>
      <a:solidFill>
        <a:srgbClr val="000000"/>
      </a:solidFill>
    </a:ln>
    <a:effectLst/>
  </c:spPr>
  <c:txPr>
    <a:bodyPr/>
    <a:lstStyle/>
    <a:p>
      <a:pPr>
        <a:defRPr sz="1100"/>
      </a:pPr>
      <a:endParaRPr lang="en-US"/>
    </a:p>
  </c:txPr>
  <c:externalData r:id="rId4">
    <c:autoUpdate val="0"/>
  </c:externalData>
</c:chartSpace>
</file>

<file path=ppt/charts/chart1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title>
      <c:tx>
        <c:rich>
          <a:bodyPr rot="0" spcFirstLastPara="1" vertOverflow="ellipsis" vert="horz" wrap="square" anchor="ctr" anchorCtr="1"/>
          <a:lstStyle/>
          <a:p>
            <a:pPr>
              <a:defRPr sz="1680" b="0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en-US"/>
              <a:t>Propagation Testing of Various Cells</a:t>
            </a:r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680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title>
    <c:autoTitleDeleted val="0"/>
    <c:plotArea>
      <c:layout/>
      <c:barChart>
        <c:barDir val="bar"/>
        <c:grouping val="clustered"/>
        <c:varyColors val="0"/>
        <c:ser>
          <c:idx val="0"/>
          <c:order val="0"/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Pt>
            <c:idx val="9"/>
            <c:invertIfNegative val="0"/>
            <c:bubble3D val="0"/>
            <c:spPr>
              <a:solidFill>
                <a:srgbClr val="FFC00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0-BB32-4042-9A21-0253C86033AE}"/>
              </c:ext>
            </c:extLst>
          </c:dPt>
          <c:dPt>
            <c:idx val="16"/>
            <c:invertIfNegative val="0"/>
            <c:bubble3D val="0"/>
            <c:spPr>
              <a:solidFill>
                <a:srgbClr val="C0000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BB32-4042-9A21-0253C86033AE}"/>
              </c:ext>
            </c:extLst>
          </c:dPt>
          <c:cat>
            <c:strRef>
              <c:f>Sheet1!$H$3:$H$19</c:f>
              <c:strCache>
                <c:ptCount val="17"/>
                <c:pt idx="0">
                  <c:v>LiCoO2 18650</c:v>
                </c:pt>
                <c:pt idx="1">
                  <c:v>LiCoO2 18650</c:v>
                </c:pt>
                <c:pt idx="2">
                  <c:v>LiCoO2 18500</c:v>
                </c:pt>
                <c:pt idx="3">
                  <c:v>LiCoO2 AA</c:v>
                </c:pt>
                <c:pt idx="4">
                  <c:v>LiCoO2 14430</c:v>
                </c:pt>
                <c:pt idx="5">
                  <c:v>LiCoO2 1.96Wh Pouch</c:v>
                </c:pt>
                <c:pt idx="6">
                  <c:v>LiCoO2 9V</c:v>
                </c:pt>
                <c:pt idx="7">
                  <c:v>LiCoO2 AAA</c:v>
                </c:pt>
                <c:pt idx="8">
                  <c:v>LiCoO2 AAA</c:v>
                </c:pt>
                <c:pt idx="9">
                  <c:v>Li2TiO3 18650</c:v>
                </c:pt>
                <c:pt idx="10">
                  <c:v>LiFePO4 AA</c:v>
                </c:pt>
                <c:pt idx="11">
                  <c:v>LiFePO4 AA</c:v>
                </c:pt>
                <c:pt idx="12">
                  <c:v>LiFePO4 RCR123A</c:v>
                </c:pt>
                <c:pt idx="13">
                  <c:v>LiFePO4 18650</c:v>
                </c:pt>
                <c:pt idx="14">
                  <c:v>LiFePO4 32600</c:v>
                </c:pt>
                <c:pt idx="15">
                  <c:v>LiFePO4 26650</c:v>
                </c:pt>
                <c:pt idx="16">
                  <c:v>LiFePO4 32Wh Pouch</c:v>
                </c:pt>
              </c:strCache>
            </c:strRef>
          </c:cat>
          <c:val>
            <c:numRef>
              <c:f>Sheet1!$I$3:$I$19</c:f>
              <c:numCache>
                <c:formatCode>General</c:formatCode>
                <c:ptCount val="17"/>
                <c:pt idx="0">
                  <c:v>5</c:v>
                </c:pt>
                <c:pt idx="1">
                  <c:v>5</c:v>
                </c:pt>
                <c:pt idx="2">
                  <c:v>5</c:v>
                </c:pt>
                <c:pt idx="3">
                  <c:v>5</c:v>
                </c:pt>
                <c:pt idx="4">
                  <c:v>5</c:v>
                </c:pt>
                <c:pt idx="5">
                  <c:v>5</c:v>
                </c:pt>
                <c:pt idx="6">
                  <c:v>5</c:v>
                </c:pt>
                <c:pt idx="7">
                  <c:v>0</c:v>
                </c:pt>
                <c:pt idx="8">
                  <c:v>0</c:v>
                </c:pt>
                <c:pt idx="9">
                  <c:v>5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218F-4382-8918-3748EB3BBB8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82"/>
        <c:axId val="226449944"/>
        <c:axId val="226450600"/>
      </c:barChart>
      <c:catAx>
        <c:axId val="226449944"/>
        <c:scaling>
          <c:orientation val="maxMin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226450600"/>
        <c:crosses val="autoZero"/>
        <c:auto val="1"/>
        <c:lblAlgn val="ctr"/>
        <c:lblOffset val="100"/>
        <c:noMultiLvlLbl val="0"/>
      </c:catAx>
      <c:valAx>
        <c:axId val="226450600"/>
        <c:scaling>
          <c:orientation val="minMax"/>
          <c:max val="5"/>
        </c:scaling>
        <c:delete val="0"/>
        <c:axPos val="t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4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en-US"/>
                  <a:t>Number of Cells Propagated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4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en-US"/>
            </a:p>
          </c:txPr>
        </c:title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226449944"/>
        <c:crosses val="autoZero"/>
        <c:crossBetween val="between"/>
        <c:majorUnit val="1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solidFill>
        <a:srgbClr val="000000"/>
      </a:solidFill>
    </a:ln>
    <a:effectLst/>
  </c:spPr>
  <c:txPr>
    <a:bodyPr/>
    <a:lstStyle/>
    <a:p>
      <a:pPr>
        <a:defRPr sz="1400"/>
      </a:pPr>
      <a:endParaRPr lang="en-US"/>
    </a:p>
  </c:txPr>
  <c:externalData r:id="rId4">
    <c:autoUpdate val="0"/>
  </c:externalData>
</c:chartSpace>
</file>

<file path=ppt/charts/chart1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title>
      <c:tx>
        <c:rich>
          <a:bodyPr rot="0" spcFirstLastPara="1" vertOverflow="ellipsis" vert="horz" wrap="square" anchor="ctr" anchorCtr="1"/>
          <a:lstStyle/>
          <a:p>
            <a:pPr>
              <a:defRPr sz="1680" b="0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en-US"/>
              <a:t>Propagation Testing of Various Cells</a:t>
            </a:r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680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title>
    <c:autoTitleDeleted val="0"/>
    <c:plotArea>
      <c:layout/>
      <c:barChart>
        <c:barDir val="bar"/>
        <c:grouping val="clustered"/>
        <c:varyColors val="0"/>
        <c:ser>
          <c:idx val="0"/>
          <c:order val="0"/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FFC00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0-089D-4FBF-99E0-63ACC49162AF}"/>
              </c:ext>
            </c:extLst>
          </c:dPt>
          <c:cat>
            <c:strRef>
              <c:f>Sheet1!$H$20:$H$33</c:f>
              <c:strCache>
                <c:ptCount val="14"/>
                <c:pt idx="0">
                  <c:v>LiFeS2 AA</c:v>
                </c:pt>
                <c:pt idx="1">
                  <c:v>LiFeS2 AA</c:v>
                </c:pt>
                <c:pt idx="2">
                  <c:v>LiFeS2 AAA</c:v>
                </c:pt>
                <c:pt idx="3">
                  <c:v>LiMnO2 CR123A</c:v>
                </c:pt>
                <c:pt idx="4">
                  <c:v>LiMnO2 CR123A</c:v>
                </c:pt>
                <c:pt idx="5">
                  <c:v>LiMnO2 CR123A</c:v>
                </c:pt>
                <c:pt idx="6">
                  <c:v>LiMnO2 CR2477</c:v>
                </c:pt>
                <c:pt idx="7">
                  <c:v>LiMnO2 CR2477</c:v>
                </c:pt>
                <c:pt idx="8">
                  <c:v>LiMnO2 CR2</c:v>
                </c:pt>
                <c:pt idx="9">
                  <c:v>LiMnO2 17500</c:v>
                </c:pt>
                <c:pt idx="10">
                  <c:v>LiMnO2 CR2430</c:v>
                </c:pt>
                <c:pt idx="11">
                  <c:v>LiMnO2 CR2430</c:v>
                </c:pt>
                <c:pt idx="12">
                  <c:v>LiSOCl2 17500</c:v>
                </c:pt>
                <c:pt idx="13">
                  <c:v>LiSO2 G36/2</c:v>
                </c:pt>
              </c:strCache>
            </c:strRef>
          </c:cat>
          <c:val>
            <c:numRef>
              <c:f>Sheet1!$I$20:$I$33</c:f>
              <c:numCache>
                <c:formatCode>General</c:formatCode>
                <c:ptCount val="14"/>
                <c:pt idx="0">
                  <c:v>5</c:v>
                </c:pt>
                <c:pt idx="1">
                  <c:v>0</c:v>
                </c:pt>
                <c:pt idx="2">
                  <c:v>0</c:v>
                </c:pt>
                <c:pt idx="3">
                  <c:v>5</c:v>
                </c:pt>
                <c:pt idx="4">
                  <c:v>5</c:v>
                </c:pt>
                <c:pt idx="5">
                  <c:v>5</c:v>
                </c:pt>
                <c:pt idx="6">
                  <c:v>5</c:v>
                </c:pt>
                <c:pt idx="7">
                  <c:v>5</c:v>
                </c:pt>
                <c:pt idx="8">
                  <c:v>5</c:v>
                </c:pt>
                <c:pt idx="9">
                  <c:v>5</c:v>
                </c:pt>
                <c:pt idx="10">
                  <c:v>5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63F3-42AE-8A86-1D56C48273A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82"/>
        <c:axId val="226449944"/>
        <c:axId val="226450600"/>
      </c:barChart>
      <c:catAx>
        <c:axId val="226449944"/>
        <c:scaling>
          <c:orientation val="maxMin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226450600"/>
        <c:crosses val="autoZero"/>
        <c:auto val="1"/>
        <c:lblAlgn val="ctr"/>
        <c:lblOffset val="100"/>
        <c:noMultiLvlLbl val="0"/>
      </c:catAx>
      <c:valAx>
        <c:axId val="226450600"/>
        <c:scaling>
          <c:orientation val="minMax"/>
          <c:max val="5"/>
        </c:scaling>
        <c:delete val="0"/>
        <c:axPos val="t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4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en-US"/>
                  <a:t>Number of Cells Propagated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4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en-US"/>
            </a:p>
          </c:txPr>
        </c:title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226449944"/>
        <c:crosses val="autoZero"/>
        <c:crossBetween val="between"/>
        <c:majorUnit val="1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solidFill>
        <a:srgbClr val="000000"/>
      </a:solidFill>
    </a:ln>
    <a:effectLst/>
  </c:spPr>
  <c:txPr>
    <a:bodyPr/>
    <a:lstStyle/>
    <a:p>
      <a:pPr>
        <a:defRPr sz="1400"/>
      </a:pPr>
      <a:endParaRPr lang="en-US"/>
    </a:p>
  </c:txPr>
  <c:externalData r:id="rId4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title>
      <c:tx>
        <c:rich>
          <a:bodyPr rot="0" spcFirstLastPara="1" vertOverflow="ellipsis" vert="horz" wrap="square" anchor="ctr" anchorCtr="1"/>
          <a:lstStyle/>
          <a:p>
            <a:pPr>
              <a:defRPr sz="1680" b="0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en-US"/>
              <a:t>Chamber Pressure and Temperature</a:t>
            </a:r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680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title>
    <c:autoTitleDeleted val="0"/>
    <c:plotArea>
      <c:layout/>
      <c:scatterChart>
        <c:scatterStyle val="lineMarker"/>
        <c:varyColors val="0"/>
        <c:ser>
          <c:idx val="0"/>
          <c:order val="0"/>
          <c:tx>
            <c:v>Pressure</c:v>
          </c:tx>
          <c:spPr>
            <a:ln w="19050" cap="rnd">
              <a:solidFill>
                <a:schemeClr val="accent1"/>
              </a:solidFill>
              <a:round/>
            </a:ln>
            <a:effectLst/>
          </c:spPr>
          <c:marker>
            <c:symbol val="none"/>
          </c:marker>
          <c:xVal>
            <c:numRef>
              <c:f>'New Controller Red Sanyo 20C-mi'!$C$3:$C$8252</c:f>
              <c:numCache>
                <c:formatCode>General</c:formatCode>
                <c:ptCount val="8250"/>
                <c:pt idx="0">
                  <c:v>0</c:v>
                </c:pt>
                <c:pt idx="1">
                  <c:v>0.77600000000000002</c:v>
                </c:pt>
                <c:pt idx="2">
                  <c:v>1.552</c:v>
                </c:pt>
                <c:pt idx="3">
                  <c:v>2.3279999999999998</c:v>
                </c:pt>
                <c:pt idx="4">
                  <c:v>3.1040000000000001</c:v>
                </c:pt>
                <c:pt idx="5">
                  <c:v>3.88</c:v>
                </c:pt>
                <c:pt idx="6">
                  <c:v>4.6559999999999997</c:v>
                </c:pt>
                <c:pt idx="7">
                  <c:v>5.4320000000000004</c:v>
                </c:pt>
                <c:pt idx="8">
                  <c:v>6.2080000000000002</c:v>
                </c:pt>
                <c:pt idx="9">
                  <c:v>6.984</c:v>
                </c:pt>
                <c:pt idx="10">
                  <c:v>7.76</c:v>
                </c:pt>
                <c:pt idx="11">
                  <c:v>8.5359999999999996</c:v>
                </c:pt>
                <c:pt idx="12">
                  <c:v>9.3119999999999994</c:v>
                </c:pt>
                <c:pt idx="13">
                  <c:v>10.087999999999999</c:v>
                </c:pt>
                <c:pt idx="14">
                  <c:v>10.864000000000001</c:v>
                </c:pt>
                <c:pt idx="15">
                  <c:v>11.64</c:v>
                </c:pt>
                <c:pt idx="16">
                  <c:v>12.416</c:v>
                </c:pt>
                <c:pt idx="17">
                  <c:v>13.192</c:v>
                </c:pt>
                <c:pt idx="18">
                  <c:v>13.968</c:v>
                </c:pt>
                <c:pt idx="19">
                  <c:v>14.744</c:v>
                </c:pt>
                <c:pt idx="20">
                  <c:v>15.52</c:v>
                </c:pt>
                <c:pt idx="21">
                  <c:v>16.295999999999999</c:v>
                </c:pt>
                <c:pt idx="22">
                  <c:v>17.071999999999999</c:v>
                </c:pt>
                <c:pt idx="23">
                  <c:v>17.847999999999999</c:v>
                </c:pt>
                <c:pt idx="24">
                  <c:v>18.623999999999999</c:v>
                </c:pt>
                <c:pt idx="25">
                  <c:v>19.399999999999999</c:v>
                </c:pt>
                <c:pt idx="26">
                  <c:v>20.175999999999998</c:v>
                </c:pt>
                <c:pt idx="27">
                  <c:v>20.952000000000002</c:v>
                </c:pt>
                <c:pt idx="28">
                  <c:v>21.728000000000002</c:v>
                </c:pt>
                <c:pt idx="29">
                  <c:v>22.504000000000001</c:v>
                </c:pt>
                <c:pt idx="30">
                  <c:v>23.28</c:v>
                </c:pt>
                <c:pt idx="31">
                  <c:v>24.056000000000001</c:v>
                </c:pt>
                <c:pt idx="32">
                  <c:v>24.832000000000001</c:v>
                </c:pt>
                <c:pt idx="33">
                  <c:v>25.608000000000001</c:v>
                </c:pt>
                <c:pt idx="34">
                  <c:v>26.384</c:v>
                </c:pt>
                <c:pt idx="35">
                  <c:v>27.16</c:v>
                </c:pt>
                <c:pt idx="36">
                  <c:v>27.936</c:v>
                </c:pt>
                <c:pt idx="37">
                  <c:v>28.712</c:v>
                </c:pt>
                <c:pt idx="38">
                  <c:v>29.488</c:v>
                </c:pt>
                <c:pt idx="39">
                  <c:v>30.263999999999999</c:v>
                </c:pt>
                <c:pt idx="40">
                  <c:v>31.04</c:v>
                </c:pt>
                <c:pt idx="41">
                  <c:v>31.815999999999999</c:v>
                </c:pt>
                <c:pt idx="42">
                  <c:v>32.591999999999999</c:v>
                </c:pt>
                <c:pt idx="43">
                  <c:v>33.368000000000002</c:v>
                </c:pt>
                <c:pt idx="44">
                  <c:v>34.143999999999998</c:v>
                </c:pt>
                <c:pt idx="45">
                  <c:v>34.92</c:v>
                </c:pt>
                <c:pt idx="46">
                  <c:v>35.695999999999998</c:v>
                </c:pt>
                <c:pt idx="47">
                  <c:v>36.472000000000001</c:v>
                </c:pt>
                <c:pt idx="48">
                  <c:v>37.247999999999998</c:v>
                </c:pt>
                <c:pt idx="49">
                  <c:v>38.024000000000001</c:v>
                </c:pt>
                <c:pt idx="50">
                  <c:v>38.799999999999997</c:v>
                </c:pt>
                <c:pt idx="51">
                  <c:v>39.576000000000001</c:v>
                </c:pt>
                <c:pt idx="52">
                  <c:v>40.351999999999997</c:v>
                </c:pt>
                <c:pt idx="53">
                  <c:v>41.128</c:v>
                </c:pt>
                <c:pt idx="54">
                  <c:v>41.904000000000003</c:v>
                </c:pt>
                <c:pt idx="55">
                  <c:v>42.68</c:v>
                </c:pt>
                <c:pt idx="56">
                  <c:v>43.456000000000003</c:v>
                </c:pt>
                <c:pt idx="57">
                  <c:v>44.231999999999999</c:v>
                </c:pt>
                <c:pt idx="58">
                  <c:v>45.008000000000003</c:v>
                </c:pt>
                <c:pt idx="59">
                  <c:v>45.783999999999999</c:v>
                </c:pt>
                <c:pt idx="60">
                  <c:v>46.56</c:v>
                </c:pt>
                <c:pt idx="61">
                  <c:v>47.335999999999999</c:v>
                </c:pt>
                <c:pt idx="62">
                  <c:v>48.112000000000002</c:v>
                </c:pt>
                <c:pt idx="63">
                  <c:v>48.887999999999998</c:v>
                </c:pt>
                <c:pt idx="64">
                  <c:v>49.664000000000001</c:v>
                </c:pt>
                <c:pt idx="65">
                  <c:v>50.44</c:v>
                </c:pt>
                <c:pt idx="66">
                  <c:v>51.216000000000001</c:v>
                </c:pt>
                <c:pt idx="67">
                  <c:v>51.991999999999997</c:v>
                </c:pt>
                <c:pt idx="68">
                  <c:v>52.768000000000001</c:v>
                </c:pt>
                <c:pt idx="69">
                  <c:v>53.543999999999997</c:v>
                </c:pt>
                <c:pt idx="70">
                  <c:v>54.32</c:v>
                </c:pt>
                <c:pt idx="71">
                  <c:v>55.095999999999997</c:v>
                </c:pt>
                <c:pt idx="72">
                  <c:v>55.872</c:v>
                </c:pt>
                <c:pt idx="73">
                  <c:v>56.648000000000003</c:v>
                </c:pt>
                <c:pt idx="74">
                  <c:v>57.423999999999999</c:v>
                </c:pt>
                <c:pt idx="75">
                  <c:v>58.2</c:v>
                </c:pt>
                <c:pt idx="76">
                  <c:v>58.975999999999999</c:v>
                </c:pt>
                <c:pt idx="77">
                  <c:v>59.752000000000002</c:v>
                </c:pt>
                <c:pt idx="78">
                  <c:v>60.527999999999999</c:v>
                </c:pt>
                <c:pt idx="79">
                  <c:v>61.304000000000002</c:v>
                </c:pt>
                <c:pt idx="80">
                  <c:v>62.08</c:v>
                </c:pt>
                <c:pt idx="81">
                  <c:v>62.856000000000002</c:v>
                </c:pt>
                <c:pt idx="82">
                  <c:v>63.631999999999998</c:v>
                </c:pt>
                <c:pt idx="83">
                  <c:v>64.408000000000001</c:v>
                </c:pt>
                <c:pt idx="84">
                  <c:v>65.183999999999997</c:v>
                </c:pt>
                <c:pt idx="85">
                  <c:v>65.959999999999994</c:v>
                </c:pt>
                <c:pt idx="86">
                  <c:v>66.736000000000004</c:v>
                </c:pt>
                <c:pt idx="87">
                  <c:v>67.512</c:v>
                </c:pt>
                <c:pt idx="88">
                  <c:v>68.287999999999997</c:v>
                </c:pt>
                <c:pt idx="89">
                  <c:v>69.063999999999993</c:v>
                </c:pt>
                <c:pt idx="90">
                  <c:v>69.84</c:v>
                </c:pt>
                <c:pt idx="91">
                  <c:v>70.616</c:v>
                </c:pt>
                <c:pt idx="92">
                  <c:v>71.391999999999996</c:v>
                </c:pt>
                <c:pt idx="93">
                  <c:v>72.168000000000006</c:v>
                </c:pt>
                <c:pt idx="94">
                  <c:v>72.944000000000003</c:v>
                </c:pt>
                <c:pt idx="95">
                  <c:v>73.72</c:v>
                </c:pt>
                <c:pt idx="96">
                  <c:v>74.495999999999995</c:v>
                </c:pt>
                <c:pt idx="97">
                  <c:v>75.272000000000006</c:v>
                </c:pt>
                <c:pt idx="98">
                  <c:v>76.048000000000002</c:v>
                </c:pt>
                <c:pt idx="99">
                  <c:v>76.823999999999998</c:v>
                </c:pt>
                <c:pt idx="100">
                  <c:v>77.599999999999994</c:v>
                </c:pt>
                <c:pt idx="101">
                  <c:v>78.376000000000005</c:v>
                </c:pt>
                <c:pt idx="102">
                  <c:v>79.152000000000001</c:v>
                </c:pt>
                <c:pt idx="103">
                  <c:v>79.927999999999997</c:v>
                </c:pt>
                <c:pt idx="104">
                  <c:v>80.703999999999994</c:v>
                </c:pt>
                <c:pt idx="105">
                  <c:v>81.48</c:v>
                </c:pt>
                <c:pt idx="106">
                  <c:v>82.256</c:v>
                </c:pt>
                <c:pt idx="107">
                  <c:v>83.031999999999996</c:v>
                </c:pt>
                <c:pt idx="108">
                  <c:v>83.808000000000007</c:v>
                </c:pt>
                <c:pt idx="109">
                  <c:v>84.584000000000003</c:v>
                </c:pt>
                <c:pt idx="110">
                  <c:v>85.36</c:v>
                </c:pt>
                <c:pt idx="111">
                  <c:v>86.135999999999996</c:v>
                </c:pt>
                <c:pt idx="112">
                  <c:v>86.912000000000006</c:v>
                </c:pt>
                <c:pt idx="113">
                  <c:v>87.688000000000002</c:v>
                </c:pt>
                <c:pt idx="114">
                  <c:v>88.463999999999999</c:v>
                </c:pt>
                <c:pt idx="115">
                  <c:v>89.24</c:v>
                </c:pt>
                <c:pt idx="116">
                  <c:v>90.016000000000005</c:v>
                </c:pt>
                <c:pt idx="117">
                  <c:v>90.792000000000002</c:v>
                </c:pt>
                <c:pt idx="118">
                  <c:v>91.567999999999998</c:v>
                </c:pt>
                <c:pt idx="119">
                  <c:v>92.343999999999994</c:v>
                </c:pt>
                <c:pt idx="120">
                  <c:v>93.12</c:v>
                </c:pt>
                <c:pt idx="121">
                  <c:v>93.896000000000001</c:v>
                </c:pt>
                <c:pt idx="122">
                  <c:v>94.671999999999997</c:v>
                </c:pt>
                <c:pt idx="123">
                  <c:v>95.447999999999993</c:v>
                </c:pt>
                <c:pt idx="124">
                  <c:v>96.224000000000004</c:v>
                </c:pt>
                <c:pt idx="125">
                  <c:v>97</c:v>
                </c:pt>
                <c:pt idx="126">
                  <c:v>97.775999999999996</c:v>
                </c:pt>
                <c:pt idx="127">
                  <c:v>98.552000000000007</c:v>
                </c:pt>
                <c:pt idx="128">
                  <c:v>99.328000000000003</c:v>
                </c:pt>
                <c:pt idx="129">
                  <c:v>100.104</c:v>
                </c:pt>
                <c:pt idx="130">
                  <c:v>100.88</c:v>
                </c:pt>
                <c:pt idx="131">
                  <c:v>101.65600000000001</c:v>
                </c:pt>
                <c:pt idx="132">
                  <c:v>102.432</c:v>
                </c:pt>
                <c:pt idx="133">
                  <c:v>103.208</c:v>
                </c:pt>
                <c:pt idx="134">
                  <c:v>103.98399999999999</c:v>
                </c:pt>
                <c:pt idx="135">
                  <c:v>104.76</c:v>
                </c:pt>
                <c:pt idx="136">
                  <c:v>105.536</c:v>
                </c:pt>
                <c:pt idx="137">
                  <c:v>106.312</c:v>
                </c:pt>
                <c:pt idx="138">
                  <c:v>107.08799999999999</c:v>
                </c:pt>
                <c:pt idx="139">
                  <c:v>107.864</c:v>
                </c:pt>
                <c:pt idx="140">
                  <c:v>108.64</c:v>
                </c:pt>
                <c:pt idx="141">
                  <c:v>109.416</c:v>
                </c:pt>
                <c:pt idx="142">
                  <c:v>110.19199999999999</c:v>
                </c:pt>
                <c:pt idx="143">
                  <c:v>110.968</c:v>
                </c:pt>
                <c:pt idx="144">
                  <c:v>111.744</c:v>
                </c:pt>
                <c:pt idx="145">
                  <c:v>112.52</c:v>
                </c:pt>
                <c:pt idx="146">
                  <c:v>113.29600000000001</c:v>
                </c:pt>
                <c:pt idx="147">
                  <c:v>114.072</c:v>
                </c:pt>
                <c:pt idx="148">
                  <c:v>114.848</c:v>
                </c:pt>
                <c:pt idx="149">
                  <c:v>115.624</c:v>
                </c:pt>
                <c:pt idx="150">
                  <c:v>116.4</c:v>
                </c:pt>
                <c:pt idx="151">
                  <c:v>117.176</c:v>
                </c:pt>
                <c:pt idx="152">
                  <c:v>117.952</c:v>
                </c:pt>
                <c:pt idx="153">
                  <c:v>118.72799999999999</c:v>
                </c:pt>
                <c:pt idx="154">
                  <c:v>119.504</c:v>
                </c:pt>
                <c:pt idx="155">
                  <c:v>120.28</c:v>
                </c:pt>
                <c:pt idx="156">
                  <c:v>121.056</c:v>
                </c:pt>
                <c:pt idx="157">
                  <c:v>121.83199999999999</c:v>
                </c:pt>
                <c:pt idx="158">
                  <c:v>122.608</c:v>
                </c:pt>
                <c:pt idx="159">
                  <c:v>123.384</c:v>
                </c:pt>
                <c:pt idx="160">
                  <c:v>124.16</c:v>
                </c:pt>
                <c:pt idx="161">
                  <c:v>124.93600000000001</c:v>
                </c:pt>
                <c:pt idx="162">
                  <c:v>125.712</c:v>
                </c:pt>
                <c:pt idx="163">
                  <c:v>126.488</c:v>
                </c:pt>
                <c:pt idx="164">
                  <c:v>127.264</c:v>
                </c:pt>
                <c:pt idx="165">
                  <c:v>128.04</c:v>
                </c:pt>
                <c:pt idx="166">
                  <c:v>128.816</c:v>
                </c:pt>
                <c:pt idx="167">
                  <c:v>129.59200000000001</c:v>
                </c:pt>
                <c:pt idx="168">
                  <c:v>130.36799999999999</c:v>
                </c:pt>
                <c:pt idx="169">
                  <c:v>131.14400000000001</c:v>
                </c:pt>
                <c:pt idx="170">
                  <c:v>131.91999999999999</c:v>
                </c:pt>
                <c:pt idx="171">
                  <c:v>132.696</c:v>
                </c:pt>
                <c:pt idx="172">
                  <c:v>133.47200000000001</c:v>
                </c:pt>
                <c:pt idx="173">
                  <c:v>134.24799999999999</c:v>
                </c:pt>
                <c:pt idx="174">
                  <c:v>135.024</c:v>
                </c:pt>
                <c:pt idx="175">
                  <c:v>135.80000000000001</c:v>
                </c:pt>
                <c:pt idx="176">
                  <c:v>136.57599999999999</c:v>
                </c:pt>
                <c:pt idx="177">
                  <c:v>137.352</c:v>
                </c:pt>
                <c:pt idx="178">
                  <c:v>138.12799999999999</c:v>
                </c:pt>
                <c:pt idx="179">
                  <c:v>138.904</c:v>
                </c:pt>
                <c:pt idx="180">
                  <c:v>139.68</c:v>
                </c:pt>
                <c:pt idx="181">
                  <c:v>140.45599999999999</c:v>
                </c:pt>
                <c:pt idx="182">
                  <c:v>141.232</c:v>
                </c:pt>
                <c:pt idx="183">
                  <c:v>142.00800000000001</c:v>
                </c:pt>
                <c:pt idx="184">
                  <c:v>142.78399999999999</c:v>
                </c:pt>
                <c:pt idx="185">
                  <c:v>143.56</c:v>
                </c:pt>
                <c:pt idx="186">
                  <c:v>144.33600000000001</c:v>
                </c:pt>
                <c:pt idx="187">
                  <c:v>145.11199999999999</c:v>
                </c:pt>
                <c:pt idx="188">
                  <c:v>145.88800000000001</c:v>
                </c:pt>
                <c:pt idx="189">
                  <c:v>146.66399999999999</c:v>
                </c:pt>
                <c:pt idx="190">
                  <c:v>147.44</c:v>
                </c:pt>
                <c:pt idx="191">
                  <c:v>148.21600000000001</c:v>
                </c:pt>
                <c:pt idx="192">
                  <c:v>148.99199999999999</c:v>
                </c:pt>
                <c:pt idx="193">
                  <c:v>149.768</c:v>
                </c:pt>
                <c:pt idx="194">
                  <c:v>150.54400000000001</c:v>
                </c:pt>
                <c:pt idx="195">
                  <c:v>151.32</c:v>
                </c:pt>
                <c:pt idx="196">
                  <c:v>152.096</c:v>
                </c:pt>
                <c:pt idx="197">
                  <c:v>152.87200000000001</c:v>
                </c:pt>
                <c:pt idx="198">
                  <c:v>153.648</c:v>
                </c:pt>
                <c:pt idx="199">
                  <c:v>154.42400000000001</c:v>
                </c:pt>
                <c:pt idx="200">
                  <c:v>155.19999999999999</c:v>
                </c:pt>
                <c:pt idx="201">
                  <c:v>155.976</c:v>
                </c:pt>
                <c:pt idx="202">
                  <c:v>156.75200000000001</c:v>
                </c:pt>
                <c:pt idx="203">
                  <c:v>157.52799999999999</c:v>
                </c:pt>
                <c:pt idx="204">
                  <c:v>158.304</c:v>
                </c:pt>
                <c:pt idx="205">
                  <c:v>159.08000000000001</c:v>
                </c:pt>
                <c:pt idx="206">
                  <c:v>159.85599999999999</c:v>
                </c:pt>
                <c:pt idx="207">
                  <c:v>160.63200000000001</c:v>
                </c:pt>
                <c:pt idx="208">
                  <c:v>161.40799999999999</c:v>
                </c:pt>
                <c:pt idx="209">
                  <c:v>162.184</c:v>
                </c:pt>
                <c:pt idx="210">
                  <c:v>162.96</c:v>
                </c:pt>
                <c:pt idx="211">
                  <c:v>163.73599999999999</c:v>
                </c:pt>
                <c:pt idx="212">
                  <c:v>164.512</c:v>
                </c:pt>
                <c:pt idx="213">
                  <c:v>165.28800000000001</c:v>
                </c:pt>
                <c:pt idx="214">
                  <c:v>166.06399999999999</c:v>
                </c:pt>
                <c:pt idx="215">
                  <c:v>166.84</c:v>
                </c:pt>
                <c:pt idx="216">
                  <c:v>167.61600000000001</c:v>
                </c:pt>
                <c:pt idx="217">
                  <c:v>168.392</c:v>
                </c:pt>
                <c:pt idx="218">
                  <c:v>169.16800000000001</c:v>
                </c:pt>
                <c:pt idx="219">
                  <c:v>169.94399999999999</c:v>
                </c:pt>
                <c:pt idx="220">
                  <c:v>170.72</c:v>
                </c:pt>
                <c:pt idx="221">
                  <c:v>171.49600000000001</c:v>
                </c:pt>
                <c:pt idx="222">
                  <c:v>172.27199999999999</c:v>
                </c:pt>
                <c:pt idx="223">
                  <c:v>173.048</c:v>
                </c:pt>
                <c:pt idx="224">
                  <c:v>173.82400000000001</c:v>
                </c:pt>
                <c:pt idx="225">
                  <c:v>174.6</c:v>
                </c:pt>
                <c:pt idx="226">
                  <c:v>175.376</c:v>
                </c:pt>
                <c:pt idx="227">
                  <c:v>176.15199999999999</c:v>
                </c:pt>
                <c:pt idx="228">
                  <c:v>176.928</c:v>
                </c:pt>
                <c:pt idx="229">
                  <c:v>177.70400000000001</c:v>
                </c:pt>
                <c:pt idx="230">
                  <c:v>178.48</c:v>
                </c:pt>
                <c:pt idx="231">
                  <c:v>179.256</c:v>
                </c:pt>
                <c:pt idx="232">
                  <c:v>180.03200000000001</c:v>
                </c:pt>
                <c:pt idx="233">
                  <c:v>180.80799999999999</c:v>
                </c:pt>
                <c:pt idx="234">
                  <c:v>181.584</c:v>
                </c:pt>
                <c:pt idx="235">
                  <c:v>182.36</c:v>
                </c:pt>
                <c:pt idx="236">
                  <c:v>183.136</c:v>
                </c:pt>
                <c:pt idx="237">
                  <c:v>183.91200000000001</c:v>
                </c:pt>
                <c:pt idx="238">
                  <c:v>184.68799999999999</c:v>
                </c:pt>
                <c:pt idx="239">
                  <c:v>185.464</c:v>
                </c:pt>
                <c:pt idx="240">
                  <c:v>186.24</c:v>
                </c:pt>
                <c:pt idx="241">
                  <c:v>187.01599999999999</c:v>
                </c:pt>
                <c:pt idx="242">
                  <c:v>187.792</c:v>
                </c:pt>
                <c:pt idx="243">
                  <c:v>188.56800000000001</c:v>
                </c:pt>
                <c:pt idx="244">
                  <c:v>189.34399999999999</c:v>
                </c:pt>
                <c:pt idx="245">
                  <c:v>190.12</c:v>
                </c:pt>
                <c:pt idx="246">
                  <c:v>190.89599999999999</c:v>
                </c:pt>
                <c:pt idx="247">
                  <c:v>191.672</c:v>
                </c:pt>
                <c:pt idx="248">
                  <c:v>192.44800000000001</c:v>
                </c:pt>
                <c:pt idx="249">
                  <c:v>193.22399999999999</c:v>
                </c:pt>
                <c:pt idx="250">
                  <c:v>194</c:v>
                </c:pt>
                <c:pt idx="251">
                  <c:v>194.77600000000001</c:v>
                </c:pt>
                <c:pt idx="252">
                  <c:v>195.55199999999999</c:v>
                </c:pt>
                <c:pt idx="253">
                  <c:v>196.328</c:v>
                </c:pt>
                <c:pt idx="254">
                  <c:v>197.10400000000001</c:v>
                </c:pt>
                <c:pt idx="255">
                  <c:v>197.88</c:v>
                </c:pt>
                <c:pt idx="256">
                  <c:v>198.65600000000001</c:v>
                </c:pt>
                <c:pt idx="257">
                  <c:v>199.43199999999999</c:v>
                </c:pt>
                <c:pt idx="258">
                  <c:v>200.208</c:v>
                </c:pt>
                <c:pt idx="259">
                  <c:v>200.98400000000001</c:v>
                </c:pt>
                <c:pt idx="260">
                  <c:v>201.76</c:v>
                </c:pt>
                <c:pt idx="261">
                  <c:v>202.536</c:v>
                </c:pt>
                <c:pt idx="262">
                  <c:v>203.31200000000001</c:v>
                </c:pt>
                <c:pt idx="263">
                  <c:v>204.08799999999999</c:v>
                </c:pt>
                <c:pt idx="264">
                  <c:v>204.864</c:v>
                </c:pt>
                <c:pt idx="265">
                  <c:v>205.64</c:v>
                </c:pt>
                <c:pt idx="266">
                  <c:v>206.416</c:v>
                </c:pt>
                <c:pt idx="267">
                  <c:v>207.19200000000001</c:v>
                </c:pt>
                <c:pt idx="268">
                  <c:v>207.96799999999999</c:v>
                </c:pt>
                <c:pt idx="269">
                  <c:v>208.744</c:v>
                </c:pt>
                <c:pt idx="270">
                  <c:v>209.52</c:v>
                </c:pt>
                <c:pt idx="271">
                  <c:v>210.29599999999999</c:v>
                </c:pt>
                <c:pt idx="272">
                  <c:v>211.072</c:v>
                </c:pt>
                <c:pt idx="273">
                  <c:v>211.84800000000001</c:v>
                </c:pt>
                <c:pt idx="274">
                  <c:v>212.624</c:v>
                </c:pt>
                <c:pt idx="275">
                  <c:v>213.4</c:v>
                </c:pt>
                <c:pt idx="276">
                  <c:v>214.17599999999999</c:v>
                </c:pt>
                <c:pt idx="277">
                  <c:v>214.952</c:v>
                </c:pt>
                <c:pt idx="278">
                  <c:v>215.72800000000001</c:v>
                </c:pt>
                <c:pt idx="279">
                  <c:v>216.50399999999999</c:v>
                </c:pt>
                <c:pt idx="280">
                  <c:v>217.28</c:v>
                </c:pt>
                <c:pt idx="281">
                  <c:v>218.05600000000001</c:v>
                </c:pt>
                <c:pt idx="282">
                  <c:v>218.83199999999999</c:v>
                </c:pt>
                <c:pt idx="283">
                  <c:v>219.608</c:v>
                </c:pt>
                <c:pt idx="284">
                  <c:v>220.38399999999999</c:v>
                </c:pt>
                <c:pt idx="285">
                  <c:v>221.16</c:v>
                </c:pt>
                <c:pt idx="286">
                  <c:v>221.93600000000001</c:v>
                </c:pt>
                <c:pt idx="287">
                  <c:v>222.71199999999999</c:v>
                </c:pt>
                <c:pt idx="288">
                  <c:v>223.488</c:v>
                </c:pt>
                <c:pt idx="289">
                  <c:v>224.26400000000001</c:v>
                </c:pt>
                <c:pt idx="290">
                  <c:v>225.04</c:v>
                </c:pt>
                <c:pt idx="291">
                  <c:v>225.816</c:v>
                </c:pt>
                <c:pt idx="292">
                  <c:v>226.59200000000001</c:v>
                </c:pt>
                <c:pt idx="293">
                  <c:v>227.36799999999999</c:v>
                </c:pt>
                <c:pt idx="294">
                  <c:v>228.14400000000001</c:v>
                </c:pt>
                <c:pt idx="295">
                  <c:v>228.92</c:v>
                </c:pt>
                <c:pt idx="296">
                  <c:v>229.696</c:v>
                </c:pt>
                <c:pt idx="297">
                  <c:v>230.47200000000001</c:v>
                </c:pt>
                <c:pt idx="298">
                  <c:v>231.24799999999999</c:v>
                </c:pt>
                <c:pt idx="299">
                  <c:v>232.024</c:v>
                </c:pt>
                <c:pt idx="300">
                  <c:v>232.8</c:v>
                </c:pt>
                <c:pt idx="301">
                  <c:v>233.57599999999999</c:v>
                </c:pt>
                <c:pt idx="302">
                  <c:v>234.352</c:v>
                </c:pt>
                <c:pt idx="303">
                  <c:v>235.12799999999999</c:v>
                </c:pt>
                <c:pt idx="304">
                  <c:v>235.904</c:v>
                </c:pt>
                <c:pt idx="305">
                  <c:v>236.68</c:v>
                </c:pt>
                <c:pt idx="306">
                  <c:v>237.45599999999999</c:v>
                </c:pt>
                <c:pt idx="307">
                  <c:v>238.232</c:v>
                </c:pt>
                <c:pt idx="308">
                  <c:v>239.00800000000001</c:v>
                </c:pt>
                <c:pt idx="309">
                  <c:v>239.78399999999999</c:v>
                </c:pt>
                <c:pt idx="310">
                  <c:v>240.56</c:v>
                </c:pt>
                <c:pt idx="311">
                  <c:v>241.33600000000001</c:v>
                </c:pt>
                <c:pt idx="312">
                  <c:v>242.11199999999999</c:v>
                </c:pt>
                <c:pt idx="313">
                  <c:v>242.88800000000001</c:v>
                </c:pt>
                <c:pt idx="314">
                  <c:v>243.66399999999999</c:v>
                </c:pt>
                <c:pt idx="315">
                  <c:v>244.44</c:v>
                </c:pt>
                <c:pt idx="316">
                  <c:v>245.21600000000001</c:v>
                </c:pt>
                <c:pt idx="317">
                  <c:v>245.99199999999999</c:v>
                </c:pt>
                <c:pt idx="318">
                  <c:v>246.768</c:v>
                </c:pt>
                <c:pt idx="319">
                  <c:v>247.54400000000001</c:v>
                </c:pt>
                <c:pt idx="320">
                  <c:v>248.32</c:v>
                </c:pt>
                <c:pt idx="321">
                  <c:v>249.096</c:v>
                </c:pt>
                <c:pt idx="322">
                  <c:v>249.87200000000001</c:v>
                </c:pt>
                <c:pt idx="323">
                  <c:v>250.648</c:v>
                </c:pt>
                <c:pt idx="324">
                  <c:v>251.42400000000001</c:v>
                </c:pt>
                <c:pt idx="325">
                  <c:v>252.2</c:v>
                </c:pt>
                <c:pt idx="326">
                  <c:v>252.976</c:v>
                </c:pt>
                <c:pt idx="327">
                  <c:v>253.75200000000001</c:v>
                </c:pt>
                <c:pt idx="328">
                  <c:v>254.52799999999999</c:v>
                </c:pt>
                <c:pt idx="329">
                  <c:v>255.304</c:v>
                </c:pt>
                <c:pt idx="330">
                  <c:v>256.08</c:v>
                </c:pt>
                <c:pt idx="331">
                  <c:v>256.85599999999999</c:v>
                </c:pt>
                <c:pt idx="332">
                  <c:v>257.63200000000001</c:v>
                </c:pt>
                <c:pt idx="333">
                  <c:v>258.40800000000002</c:v>
                </c:pt>
                <c:pt idx="334">
                  <c:v>259.18400000000003</c:v>
                </c:pt>
                <c:pt idx="335">
                  <c:v>259.95999999999998</c:v>
                </c:pt>
                <c:pt idx="336">
                  <c:v>260.73599999999999</c:v>
                </c:pt>
                <c:pt idx="337">
                  <c:v>261.512</c:v>
                </c:pt>
                <c:pt idx="338">
                  <c:v>262.28800000000001</c:v>
                </c:pt>
                <c:pt idx="339">
                  <c:v>263.06400000000002</c:v>
                </c:pt>
                <c:pt idx="340">
                  <c:v>263.83999999999997</c:v>
                </c:pt>
                <c:pt idx="341">
                  <c:v>264.61599999999999</c:v>
                </c:pt>
                <c:pt idx="342">
                  <c:v>265.392</c:v>
                </c:pt>
                <c:pt idx="343">
                  <c:v>266.16800000000001</c:v>
                </c:pt>
                <c:pt idx="344">
                  <c:v>266.94400000000002</c:v>
                </c:pt>
                <c:pt idx="345">
                  <c:v>267.72000000000003</c:v>
                </c:pt>
                <c:pt idx="346">
                  <c:v>268.49599999999998</c:v>
                </c:pt>
                <c:pt idx="347">
                  <c:v>269.27199999999999</c:v>
                </c:pt>
                <c:pt idx="348">
                  <c:v>270.048</c:v>
                </c:pt>
                <c:pt idx="349">
                  <c:v>270.82400000000001</c:v>
                </c:pt>
                <c:pt idx="350">
                  <c:v>271.60000000000002</c:v>
                </c:pt>
                <c:pt idx="351">
                  <c:v>272.37599999999998</c:v>
                </c:pt>
                <c:pt idx="352">
                  <c:v>273.15199999999999</c:v>
                </c:pt>
                <c:pt idx="353">
                  <c:v>273.928</c:v>
                </c:pt>
                <c:pt idx="354">
                  <c:v>274.70400000000001</c:v>
                </c:pt>
                <c:pt idx="355">
                  <c:v>275.48</c:v>
                </c:pt>
                <c:pt idx="356">
                  <c:v>276.25599999999997</c:v>
                </c:pt>
                <c:pt idx="357">
                  <c:v>277.03199999999998</c:v>
                </c:pt>
                <c:pt idx="358">
                  <c:v>277.80799999999999</c:v>
                </c:pt>
                <c:pt idx="359">
                  <c:v>278.584</c:v>
                </c:pt>
                <c:pt idx="360">
                  <c:v>279.36</c:v>
                </c:pt>
                <c:pt idx="361">
                  <c:v>280.13600000000002</c:v>
                </c:pt>
                <c:pt idx="362">
                  <c:v>280.91199999999998</c:v>
                </c:pt>
                <c:pt idx="363">
                  <c:v>281.68799999999999</c:v>
                </c:pt>
                <c:pt idx="364">
                  <c:v>282.464</c:v>
                </c:pt>
                <c:pt idx="365">
                  <c:v>283.24</c:v>
                </c:pt>
                <c:pt idx="366">
                  <c:v>284.01600000000002</c:v>
                </c:pt>
                <c:pt idx="367">
                  <c:v>284.79199999999997</c:v>
                </c:pt>
                <c:pt idx="368">
                  <c:v>285.56799999999998</c:v>
                </c:pt>
                <c:pt idx="369">
                  <c:v>286.34399999999999</c:v>
                </c:pt>
                <c:pt idx="370">
                  <c:v>287.12</c:v>
                </c:pt>
                <c:pt idx="371">
                  <c:v>287.89600000000002</c:v>
                </c:pt>
                <c:pt idx="372">
                  <c:v>288.67200000000003</c:v>
                </c:pt>
                <c:pt idx="373">
                  <c:v>289.44799999999998</c:v>
                </c:pt>
                <c:pt idx="374">
                  <c:v>290.22399999999999</c:v>
                </c:pt>
                <c:pt idx="375">
                  <c:v>291</c:v>
                </c:pt>
                <c:pt idx="376">
                  <c:v>291.77600000000001</c:v>
                </c:pt>
                <c:pt idx="377">
                  <c:v>292.55200000000002</c:v>
                </c:pt>
                <c:pt idx="378">
                  <c:v>293.32799999999997</c:v>
                </c:pt>
                <c:pt idx="379">
                  <c:v>294.10399999999998</c:v>
                </c:pt>
                <c:pt idx="380">
                  <c:v>294.88</c:v>
                </c:pt>
                <c:pt idx="381">
                  <c:v>295.65600000000001</c:v>
                </c:pt>
                <c:pt idx="382">
                  <c:v>296.43200000000002</c:v>
                </c:pt>
                <c:pt idx="383">
                  <c:v>297.20800000000003</c:v>
                </c:pt>
                <c:pt idx="384">
                  <c:v>297.98399999999998</c:v>
                </c:pt>
                <c:pt idx="385">
                  <c:v>298.76</c:v>
                </c:pt>
                <c:pt idx="386">
                  <c:v>299.536</c:v>
                </c:pt>
                <c:pt idx="387">
                  <c:v>300.31200000000001</c:v>
                </c:pt>
                <c:pt idx="388">
                  <c:v>301.08800000000002</c:v>
                </c:pt>
                <c:pt idx="389">
                  <c:v>301.86399999999998</c:v>
                </c:pt>
                <c:pt idx="390">
                  <c:v>302.64</c:v>
                </c:pt>
                <c:pt idx="391">
                  <c:v>303.416</c:v>
                </c:pt>
                <c:pt idx="392">
                  <c:v>304.19200000000001</c:v>
                </c:pt>
                <c:pt idx="393">
                  <c:v>304.96800000000002</c:v>
                </c:pt>
                <c:pt idx="394">
                  <c:v>305.74400000000003</c:v>
                </c:pt>
                <c:pt idx="395">
                  <c:v>306.52</c:v>
                </c:pt>
                <c:pt idx="396">
                  <c:v>307.29599999999999</c:v>
                </c:pt>
                <c:pt idx="397">
                  <c:v>308.072</c:v>
                </c:pt>
                <c:pt idx="398">
                  <c:v>308.84800000000001</c:v>
                </c:pt>
                <c:pt idx="399">
                  <c:v>309.62400000000002</c:v>
                </c:pt>
                <c:pt idx="400">
                  <c:v>310.39999999999998</c:v>
                </c:pt>
                <c:pt idx="401">
                  <c:v>311.17599999999999</c:v>
                </c:pt>
                <c:pt idx="402">
                  <c:v>311.952</c:v>
                </c:pt>
                <c:pt idx="403">
                  <c:v>312.72800000000001</c:v>
                </c:pt>
                <c:pt idx="404">
                  <c:v>313.50400000000002</c:v>
                </c:pt>
                <c:pt idx="405">
                  <c:v>314.27999999999997</c:v>
                </c:pt>
                <c:pt idx="406">
                  <c:v>315.05599999999998</c:v>
                </c:pt>
                <c:pt idx="407">
                  <c:v>315.83199999999999</c:v>
                </c:pt>
                <c:pt idx="408">
                  <c:v>316.608</c:v>
                </c:pt>
                <c:pt idx="409">
                  <c:v>317.38400000000001</c:v>
                </c:pt>
                <c:pt idx="410">
                  <c:v>318.16000000000003</c:v>
                </c:pt>
                <c:pt idx="411">
                  <c:v>318.93599999999998</c:v>
                </c:pt>
                <c:pt idx="412">
                  <c:v>319.71199999999999</c:v>
                </c:pt>
                <c:pt idx="413">
                  <c:v>320.488</c:v>
                </c:pt>
                <c:pt idx="414">
                  <c:v>321.26400000000001</c:v>
                </c:pt>
                <c:pt idx="415">
                  <c:v>322.04000000000002</c:v>
                </c:pt>
                <c:pt idx="416">
                  <c:v>322.81599999999997</c:v>
                </c:pt>
                <c:pt idx="417">
                  <c:v>323.59199999999998</c:v>
                </c:pt>
                <c:pt idx="418">
                  <c:v>324.36799999999999</c:v>
                </c:pt>
                <c:pt idx="419">
                  <c:v>325.14400000000001</c:v>
                </c:pt>
                <c:pt idx="420">
                  <c:v>325.92</c:v>
                </c:pt>
                <c:pt idx="421">
                  <c:v>326.69600000000003</c:v>
                </c:pt>
                <c:pt idx="422">
                  <c:v>327.47199999999998</c:v>
                </c:pt>
                <c:pt idx="423">
                  <c:v>328.24799999999999</c:v>
                </c:pt>
                <c:pt idx="424">
                  <c:v>329.024</c:v>
                </c:pt>
                <c:pt idx="425">
                  <c:v>329.8</c:v>
                </c:pt>
                <c:pt idx="426">
                  <c:v>330.57600000000002</c:v>
                </c:pt>
                <c:pt idx="427">
                  <c:v>331.35199999999998</c:v>
                </c:pt>
                <c:pt idx="428">
                  <c:v>332.12799999999999</c:v>
                </c:pt>
                <c:pt idx="429">
                  <c:v>332.904</c:v>
                </c:pt>
                <c:pt idx="430">
                  <c:v>333.68</c:v>
                </c:pt>
                <c:pt idx="431">
                  <c:v>334.45600000000002</c:v>
                </c:pt>
                <c:pt idx="432">
                  <c:v>335.23200000000003</c:v>
                </c:pt>
                <c:pt idx="433">
                  <c:v>336.00799999999998</c:v>
                </c:pt>
                <c:pt idx="434">
                  <c:v>336.78399999999999</c:v>
                </c:pt>
                <c:pt idx="435">
                  <c:v>337.56</c:v>
                </c:pt>
                <c:pt idx="436">
                  <c:v>338.33600000000001</c:v>
                </c:pt>
                <c:pt idx="437">
                  <c:v>339.11200000000002</c:v>
                </c:pt>
                <c:pt idx="438">
                  <c:v>339.88799999999998</c:v>
                </c:pt>
                <c:pt idx="439">
                  <c:v>340.66399999999999</c:v>
                </c:pt>
                <c:pt idx="440">
                  <c:v>341.44</c:v>
                </c:pt>
                <c:pt idx="441">
                  <c:v>342.21600000000001</c:v>
                </c:pt>
                <c:pt idx="442">
                  <c:v>342.99200000000002</c:v>
                </c:pt>
                <c:pt idx="443">
                  <c:v>343.76799999999997</c:v>
                </c:pt>
                <c:pt idx="444">
                  <c:v>344.54399999999998</c:v>
                </c:pt>
                <c:pt idx="445">
                  <c:v>345.32</c:v>
                </c:pt>
                <c:pt idx="446">
                  <c:v>346.096</c:v>
                </c:pt>
                <c:pt idx="447">
                  <c:v>346.87200000000001</c:v>
                </c:pt>
                <c:pt idx="448">
                  <c:v>347.64800000000002</c:v>
                </c:pt>
                <c:pt idx="449">
                  <c:v>348.42399999999998</c:v>
                </c:pt>
                <c:pt idx="450">
                  <c:v>349.2</c:v>
                </c:pt>
                <c:pt idx="451">
                  <c:v>349.976</c:v>
                </c:pt>
                <c:pt idx="452">
                  <c:v>350.75200000000001</c:v>
                </c:pt>
                <c:pt idx="453">
                  <c:v>351.52800000000002</c:v>
                </c:pt>
                <c:pt idx="454">
                  <c:v>352.30399999999997</c:v>
                </c:pt>
                <c:pt idx="455">
                  <c:v>353.08</c:v>
                </c:pt>
                <c:pt idx="456">
                  <c:v>353.85599999999999</c:v>
                </c:pt>
                <c:pt idx="457">
                  <c:v>354.63200000000001</c:v>
                </c:pt>
                <c:pt idx="458">
                  <c:v>355.40800000000002</c:v>
                </c:pt>
                <c:pt idx="459">
                  <c:v>356.18400000000003</c:v>
                </c:pt>
                <c:pt idx="460">
                  <c:v>356.96</c:v>
                </c:pt>
                <c:pt idx="461">
                  <c:v>357.73599999999999</c:v>
                </c:pt>
                <c:pt idx="462">
                  <c:v>358.512</c:v>
                </c:pt>
                <c:pt idx="463">
                  <c:v>359.28800000000001</c:v>
                </c:pt>
                <c:pt idx="464">
                  <c:v>360.06400000000002</c:v>
                </c:pt>
                <c:pt idx="465">
                  <c:v>360.84</c:v>
                </c:pt>
                <c:pt idx="466">
                  <c:v>361.61599999999999</c:v>
                </c:pt>
                <c:pt idx="467">
                  <c:v>362.392</c:v>
                </c:pt>
                <c:pt idx="468">
                  <c:v>363.16800000000001</c:v>
                </c:pt>
                <c:pt idx="469">
                  <c:v>363.94400000000002</c:v>
                </c:pt>
                <c:pt idx="470">
                  <c:v>364.72</c:v>
                </c:pt>
                <c:pt idx="471">
                  <c:v>365.49599999999998</c:v>
                </c:pt>
                <c:pt idx="472">
                  <c:v>366.27199999999999</c:v>
                </c:pt>
                <c:pt idx="473">
                  <c:v>367.048</c:v>
                </c:pt>
                <c:pt idx="474">
                  <c:v>367.82400000000001</c:v>
                </c:pt>
                <c:pt idx="475">
                  <c:v>368.6</c:v>
                </c:pt>
                <c:pt idx="476">
                  <c:v>369.37599999999998</c:v>
                </c:pt>
                <c:pt idx="477">
                  <c:v>370.15199999999999</c:v>
                </c:pt>
                <c:pt idx="478">
                  <c:v>370.928</c:v>
                </c:pt>
                <c:pt idx="479">
                  <c:v>371.70400000000001</c:v>
                </c:pt>
                <c:pt idx="480">
                  <c:v>372.48</c:v>
                </c:pt>
                <c:pt idx="481">
                  <c:v>373.25599999999997</c:v>
                </c:pt>
                <c:pt idx="482">
                  <c:v>374.03199999999998</c:v>
                </c:pt>
                <c:pt idx="483">
                  <c:v>374.80799999999999</c:v>
                </c:pt>
                <c:pt idx="484">
                  <c:v>375.584</c:v>
                </c:pt>
                <c:pt idx="485">
                  <c:v>376.36</c:v>
                </c:pt>
                <c:pt idx="486">
                  <c:v>377.13600000000002</c:v>
                </c:pt>
                <c:pt idx="487">
                  <c:v>377.91199999999998</c:v>
                </c:pt>
                <c:pt idx="488">
                  <c:v>378.68799999999999</c:v>
                </c:pt>
                <c:pt idx="489">
                  <c:v>379.464</c:v>
                </c:pt>
                <c:pt idx="490">
                  <c:v>380.24</c:v>
                </c:pt>
                <c:pt idx="491">
                  <c:v>381.01600000000002</c:v>
                </c:pt>
                <c:pt idx="492">
                  <c:v>381.79199999999997</c:v>
                </c:pt>
                <c:pt idx="493">
                  <c:v>382.56799999999998</c:v>
                </c:pt>
                <c:pt idx="494">
                  <c:v>383.34399999999999</c:v>
                </c:pt>
                <c:pt idx="495">
                  <c:v>384.12</c:v>
                </c:pt>
                <c:pt idx="496">
                  <c:v>384.89600000000002</c:v>
                </c:pt>
                <c:pt idx="497">
                  <c:v>385.67200000000003</c:v>
                </c:pt>
                <c:pt idx="498">
                  <c:v>386.44799999999998</c:v>
                </c:pt>
                <c:pt idx="499">
                  <c:v>387.22399999999999</c:v>
                </c:pt>
                <c:pt idx="500">
                  <c:v>388</c:v>
                </c:pt>
                <c:pt idx="501">
                  <c:v>388.77600000000001</c:v>
                </c:pt>
                <c:pt idx="502">
                  <c:v>389.55200000000002</c:v>
                </c:pt>
                <c:pt idx="503">
                  <c:v>390.32799999999997</c:v>
                </c:pt>
                <c:pt idx="504">
                  <c:v>391.10399999999998</c:v>
                </c:pt>
                <c:pt idx="505">
                  <c:v>391.88</c:v>
                </c:pt>
                <c:pt idx="506">
                  <c:v>392.65600000000001</c:v>
                </c:pt>
                <c:pt idx="507">
                  <c:v>393.43200000000002</c:v>
                </c:pt>
                <c:pt idx="508">
                  <c:v>394.20800000000003</c:v>
                </c:pt>
                <c:pt idx="509">
                  <c:v>394.98399999999998</c:v>
                </c:pt>
                <c:pt idx="510">
                  <c:v>395.76</c:v>
                </c:pt>
                <c:pt idx="511">
                  <c:v>396.536</c:v>
                </c:pt>
                <c:pt idx="512">
                  <c:v>397.31200000000001</c:v>
                </c:pt>
                <c:pt idx="513">
                  <c:v>398.08800000000002</c:v>
                </c:pt>
                <c:pt idx="514">
                  <c:v>398.86399999999998</c:v>
                </c:pt>
                <c:pt idx="515">
                  <c:v>399.64</c:v>
                </c:pt>
                <c:pt idx="516">
                  <c:v>400.416</c:v>
                </c:pt>
                <c:pt idx="517">
                  <c:v>401.19200000000001</c:v>
                </c:pt>
                <c:pt idx="518">
                  <c:v>401.96800000000002</c:v>
                </c:pt>
                <c:pt idx="519">
                  <c:v>402.74400000000003</c:v>
                </c:pt>
                <c:pt idx="520">
                  <c:v>403.52</c:v>
                </c:pt>
                <c:pt idx="521">
                  <c:v>404.29599999999999</c:v>
                </c:pt>
                <c:pt idx="522">
                  <c:v>405.072</c:v>
                </c:pt>
                <c:pt idx="523">
                  <c:v>405.84800000000001</c:v>
                </c:pt>
                <c:pt idx="524">
                  <c:v>406.62400000000002</c:v>
                </c:pt>
                <c:pt idx="525">
                  <c:v>407.4</c:v>
                </c:pt>
                <c:pt idx="526">
                  <c:v>408.17599999999999</c:v>
                </c:pt>
                <c:pt idx="527">
                  <c:v>408.952</c:v>
                </c:pt>
                <c:pt idx="528">
                  <c:v>409.72800000000001</c:v>
                </c:pt>
                <c:pt idx="529">
                  <c:v>410.50400000000002</c:v>
                </c:pt>
                <c:pt idx="530">
                  <c:v>411.28</c:v>
                </c:pt>
                <c:pt idx="531">
                  <c:v>412.05599999999998</c:v>
                </c:pt>
                <c:pt idx="532">
                  <c:v>412.83199999999999</c:v>
                </c:pt>
                <c:pt idx="533">
                  <c:v>413.608</c:v>
                </c:pt>
                <c:pt idx="534">
                  <c:v>414.38400000000001</c:v>
                </c:pt>
                <c:pt idx="535">
                  <c:v>415.16</c:v>
                </c:pt>
                <c:pt idx="536">
                  <c:v>415.93599999999998</c:v>
                </c:pt>
                <c:pt idx="537">
                  <c:v>416.71199999999999</c:v>
                </c:pt>
                <c:pt idx="538">
                  <c:v>417.488</c:v>
                </c:pt>
                <c:pt idx="539">
                  <c:v>418.26400000000001</c:v>
                </c:pt>
                <c:pt idx="540">
                  <c:v>419.04</c:v>
                </c:pt>
                <c:pt idx="541">
                  <c:v>419.81599999999997</c:v>
                </c:pt>
                <c:pt idx="542">
                  <c:v>420.59199999999998</c:v>
                </c:pt>
                <c:pt idx="543">
                  <c:v>421.36799999999999</c:v>
                </c:pt>
                <c:pt idx="544">
                  <c:v>422.14400000000001</c:v>
                </c:pt>
                <c:pt idx="545">
                  <c:v>422.92</c:v>
                </c:pt>
                <c:pt idx="546">
                  <c:v>423.69600000000003</c:v>
                </c:pt>
                <c:pt idx="547">
                  <c:v>424.47199999999998</c:v>
                </c:pt>
                <c:pt idx="548">
                  <c:v>425.24799999999999</c:v>
                </c:pt>
                <c:pt idx="549">
                  <c:v>426.024</c:v>
                </c:pt>
                <c:pt idx="550">
                  <c:v>426.8</c:v>
                </c:pt>
                <c:pt idx="551">
                  <c:v>427.57600000000002</c:v>
                </c:pt>
                <c:pt idx="552">
                  <c:v>428.35199999999998</c:v>
                </c:pt>
                <c:pt idx="553">
                  <c:v>429.12799999999999</c:v>
                </c:pt>
                <c:pt idx="554">
                  <c:v>429.904</c:v>
                </c:pt>
                <c:pt idx="555">
                  <c:v>430.68</c:v>
                </c:pt>
                <c:pt idx="556">
                  <c:v>431.45600000000002</c:v>
                </c:pt>
                <c:pt idx="557">
                  <c:v>432.23200000000003</c:v>
                </c:pt>
                <c:pt idx="558">
                  <c:v>433.00799999999998</c:v>
                </c:pt>
                <c:pt idx="559">
                  <c:v>433.78399999999999</c:v>
                </c:pt>
                <c:pt idx="560">
                  <c:v>434.56</c:v>
                </c:pt>
                <c:pt idx="561">
                  <c:v>435.33600000000001</c:v>
                </c:pt>
                <c:pt idx="562">
                  <c:v>436.11200000000002</c:v>
                </c:pt>
                <c:pt idx="563">
                  <c:v>436.88799999999998</c:v>
                </c:pt>
                <c:pt idx="564">
                  <c:v>437.66399999999999</c:v>
                </c:pt>
                <c:pt idx="565">
                  <c:v>438.44</c:v>
                </c:pt>
                <c:pt idx="566">
                  <c:v>439.21600000000001</c:v>
                </c:pt>
                <c:pt idx="567">
                  <c:v>439.99200000000002</c:v>
                </c:pt>
                <c:pt idx="568">
                  <c:v>440.76799999999997</c:v>
                </c:pt>
                <c:pt idx="569">
                  <c:v>441.54399999999998</c:v>
                </c:pt>
                <c:pt idx="570">
                  <c:v>442.32</c:v>
                </c:pt>
                <c:pt idx="571">
                  <c:v>443.096</c:v>
                </c:pt>
                <c:pt idx="572">
                  <c:v>443.87200000000001</c:v>
                </c:pt>
                <c:pt idx="573">
                  <c:v>444.64800000000002</c:v>
                </c:pt>
                <c:pt idx="574">
                  <c:v>445.42399999999998</c:v>
                </c:pt>
                <c:pt idx="575">
                  <c:v>446.2</c:v>
                </c:pt>
                <c:pt idx="576">
                  <c:v>446.976</c:v>
                </c:pt>
                <c:pt idx="577">
                  <c:v>447.75200000000001</c:v>
                </c:pt>
                <c:pt idx="578">
                  <c:v>448.52800000000002</c:v>
                </c:pt>
                <c:pt idx="579">
                  <c:v>449.30399999999997</c:v>
                </c:pt>
                <c:pt idx="580">
                  <c:v>450.08</c:v>
                </c:pt>
                <c:pt idx="581">
                  <c:v>450.85599999999999</c:v>
                </c:pt>
                <c:pt idx="582">
                  <c:v>451.63200000000001</c:v>
                </c:pt>
                <c:pt idx="583">
                  <c:v>452.40800000000002</c:v>
                </c:pt>
                <c:pt idx="584">
                  <c:v>453.18400000000003</c:v>
                </c:pt>
                <c:pt idx="585">
                  <c:v>453.96</c:v>
                </c:pt>
                <c:pt idx="586">
                  <c:v>454.73599999999999</c:v>
                </c:pt>
                <c:pt idx="587">
                  <c:v>455.512</c:v>
                </c:pt>
                <c:pt idx="588">
                  <c:v>456.28800000000001</c:v>
                </c:pt>
                <c:pt idx="589">
                  <c:v>457.06400000000002</c:v>
                </c:pt>
                <c:pt idx="590">
                  <c:v>457.84</c:v>
                </c:pt>
                <c:pt idx="591">
                  <c:v>458.61599999999999</c:v>
                </c:pt>
                <c:pt idx="592">
                  <c:v>459.392</c:v>
                </c:pt>
                <c:pt idx="593">
                  <c:v>460.16800000000001</c:v>
                </c:pt>
                <c:pt idx="594">
                  <c:v>460.94400000000002</c:v>
                </c:pt>
                <c:pt idx="595">
                  <c:v>461.72</c:v>
                </c:pt>
                <c:pt idx="596">
                  <c:v>462.49599999999998</c:v>
                </c:pt>
                <c:pt idx="597">
                  <c:v>463.27199999999999</c:v>
                </c:pt>
                <c:pt idx="598">
                  <c:v>464.048</c:v>
                </c:pt>
                <c:pt idx="599">
                  <c:v>464.82400000000001</c:v>
                </c:pt>
                <c:pt idx="600">
                  <c:v>465.6</c:v>
                </c:pt>
                <c:pt idx="601">
                  <c:v>466.37599999999998</c:v>
                </c:pt>
                <c:pt idx="602">
                  <c:v>467.15199999999999</c:v>
                </c:pt>
                <c:pt idx="603">
                  <c:v>467.928</c:v>
                </c:pt>
                <c:pt idx="604">
                  <c:v>468.70400000000001</c:v>
                </c:pt>
                <c:pt idx="605">
                  <c:v>469.48</c:v>
                </c:pt>
                <c:pt idx="606">
                  <c:v>470.25599999999997</c:v>
                </c:pt>
                <c:pt idx="607">
                  <c:v>471.03199999999998</c:v>
                </c:pt>
                <c:pt idx="608">
                  <c:v>471.80799999999999</c:v>
                </c:pt>
                <c:pt idx="609">
                  <c:v>472.584</c:v>
                </c:pt>
                <c:pt idx="610">
                  <c:v>473.36</c:v>
                </c:pt>
                <c:pt idx="611">
                  <c:v>474.13600000000002</c:v>
                </c:pt>
                <c:pt idx="612">
                  <c:v>474.91199999999998</c:v>
                </c:pt>
                <c:pt idx="613">
                  <c:v>475.68799999999999</c:v>
                </c:pt>
                <c:pt idx="614">
                  <c:v>476.464</c:v>
                </c:pt>
                <c:pt idx="615">
                  <c:v>477.24</c:v>
                </c:pt>
                <c:pt idx="616">
                  <c:v>478.01600000000002</c:v>
                </c:pt>
                <c:pt idx="617">
                  <c:v>478.79199999999997</c:v>
                </c:pt>
                <c:pt idx="618">
                  <c:v>479.56799999999998</c:v>
                </c:pt>
                <c:pt idx="619">
                  <c:v>480.34399999999999</c:v>
                </c:pt>
                <c:pt idx="620">
                  <c:v>481.12</c:v>
                </c:pt>
                <c:pt idx="621">
                  <c:v>481.89600000000002</c:v>
                </c:pt>
                <c:pt idx="622">
                  <c:v>482.67200000000003</c:v>
                </c:pt>
                <c:pt idx="623">
                  <c:v>483.44799999999998</c:v>
                </c:pt>
                <c:pt idx="624">
                  <c:v>484.22399999999999</c:v>
                </c:pt>
                <c:pt idx="625">
                  <c:v>485</c:v>
                </c:pt>
                <c:pt idx="626">
                  <c:v>485.77600000000001</c:v>
                </c:pt>
                <c:pt idx="627">
                  <c:v>486.55200000000002</c:v>
                </c:pt>
                <c:pt idx="628">
                  <c:v>487.32799999999997</c:v>
                </c:pt>
                <c:pt idx="629">
                  <c:v>488.10399999999998</c:v>
                </c:pt>
                <c:pt idx="630">
                  <c:v>488.88</c:v>
                </c:pt>
                <c:pt idx="631">
                  <c:v>489.65600000000001</c:v>
                </c:pt>
                <c:pt idx="632">
                  <c:v>490.43200000000002</c:v>
                </c:pt>
                <c:pt idx="633">
                  <c:v>491.20800000000003</c:v>
                </c:pt>
                <c:pt idx="634">
                  <c:v>491.98399999999998</c:v>
                </c:pt>
                <c:pt idx="635">
                  <c:v>492.76</c:v>
                </c:pt>
                <c:pt idx="636">
                  <c:v>493.536</c:v>
                </c:pt>
                <c:pt idx="637">
                  <c:v>494.31200000000001</c:v>
                </c:pt>
                <c:pt idx="638">
                  <c:v>495.08800000000002</c:v>
                </c:pt>
                <c:pt idx="639">
                  <c:v>495.86399999999998</c:v>
                </c:pt>
                <c:pt idx="640">
                  <c:v>496.64</c:v>
                </c:pt>
                <c:pt idx="641">
                  <c:v>497.416</c:v>
                </c:pt>
                <c:pt idx="642">
                  <c:v>498.19200000000001</c:v>
                </c:pt>
                <c:pt idx="643">
                  <c:v>498.96800000000002</c:v>
                </c:pt>
                <c:pt idx="644">
                  <c:v>499.74400000000003</c:v>
                </c:pt>
                <c:pt idx="645">
                  <c:v>500.52</c:v>
                </c:pt>
                <c:pt idx="646">
                  <c:v>501.29599999999999</c:v>
                </c:pt>
                <c:pt idx="647">
                  <c:v>502.072</c:v>
                </c:pt>
                <c:pt idx="648">
                  <c:v>502.84800000000001</c:v>
                </c:pt>
                <c:pt idx="649">
                  <c:v>503.62400000000002</c:v>
                </c:pt>
                <c:pt idx="650">
                  <c:v>504.4</c:v>
                </c:pt>
                <c:pt idx="651">
                  <c:v>505.17599999999999</c:v>
                </c:pt>
                <c:pt idx="652">
                  <c:v>505.952</c:v>
                </c:pt>
                <c:pt idx="653">
                  <c:v>506.72800000000001</c:v>
                </c:pt>
                <c:pt idx="654">
                  <c:v>507.50400000000002</c:v>
                </c:pt>
                <c:pt idx="655">
                  <c:v>508.28</c:v>
                </c:pt>
                <c:pt idx="656">
                  <c:v>509.05599999999998</c:v>
                </c:pt>
                <c:pt idx="657">
                  <c:v>509.83199999999999</c:v>
                </c:pt>
                <c:pt idx="658">
                  <c:v>510.608</c:v>
                </c:pt>
                <c:pt idx="659">
                  <c:v>511.38400000000001</c:v>
                </c:pt>
                <c:pt idx="660">
                  <c:v>512.16</c:v>
                </c:pt>
                <c:pt idx="661">
                  <c:v>512.93600000000004</c:v>
                </c:pt>
                <c:pt idx="662">
                  <c:v>513.71199999999999</c:v>
                </c:pt>
                <c:pt idx="663">
                  <c:v>514.48800000000006</c:v>
                </c:pt>
                <c:pt idx="664">
                  <c:v>515.26400000000001</c:v>
                </c:pt>
                <c:pt idx="665">
                  <c:v>516.04</c:v>
                </c:pt>
                <c:pt idx="666">
                  <c:v>516.81600000000003</c:v>
                </c:pt>
                <c:pt idx="667">
                  <c:v>517.59199999999998</c:v>
                </c:pt>
                <c:pt idx="668">
                  <c:v>518.36800000000005</c:v>
                </c:pt>
                <c:pt idx="669">
                  <c:v>519.14400000000001</c:v>
                </c:pt>
                <c:pt idx="670">
                  <c:v>519.91999999999996</c:v>
                </c:pt>
                <c:pt idx="671">
                  <c:v>520.69600000000003</c:v>
                </c:pt>
                <c:pt idx="672">
                  <c:v>521.47199999999998</c:v>
                </c:pt>
                <c:pt idx="673">
                  <c:v>522.24800000000005</c:v>
                </c:pt>
                <c:pt idx="674">
                  <c:v>523.024</c:v>
                </c:pt>
                <c:pt idx="675">
                  <c:v>523.79999999999995</c:v>
                </c:pt>
                <c:pt idx="676">
                  <c:v>524.57600000000002</c:v>
                </c:pt>
                <c:pt idx="677">
                  <c:v>525.35199999999998</c:v>
                </c:pt>
                <c:pt idx="678">
                  <c:v>526.12800000000004</c:v>
                </c:pt>
                <c:pt idx="679">
                  <c:v>526.904</c:v>
                </c:pt>
                <c:pt idx="680">
                  <c:v>527.67999999999995</c:v>
                </c:pt>
                <c:pt idx="681">
                  <c:v>528.45600000000002</c:v>
                </c:pt>
                <c:pt idx="682">
                  <c:v>529.23199999999997</c:v>
                </c:pt>
                <c:pt idx="683">
                  <c:v>530.00800000000004</c:v>
                </c:pt>
                <c:pt idx="684">
                  <c:v>530.78399999999999</c:v>
                </c:pt>
                <c:pt idx="685">
                  <c:v>531.55999999999995</c:v>
                </c:pt>
                <c:pt idx="686">
                  <c:v>532.33600000000001</c:v>
                </c:pt>
                <c:pt idx="687">
                  <c:v>533.11199999999997</c:v>
                </c:pt>
                <c:pt idx="688">
                  <c:v>533.88800000000003</c:v>
                </c:pt>
                <c:pt idx="689">
                  <c:v>534.66399999999999</c:v>
                </c:pt>
                <c:pt idx="690">
                  <c:v>535.44000000000005</c:v>
                </c:pt>
                <c:pt idx="691">
                  <c:v>536.21600000000001</c:v>
                </c:pt>
                <c:pt idx="692">
                  <c:v>536.99199999999996</c:v>
                </c:pt>
                <c:pt idx="693">
                  <c:v>537.76800000000003</c:v>
                </c:pt>
                <c:pt idx="694">
                  <c:v>538.54399999999998</c:v>
                </c:pt>
                <c:pt idx="695">
                  <c:v>539.32000000000005</c:v>
                </c:pt>
                <c:pt idx="696">
                  <c:v>540.096</c:v>
                </c:pt>
                <c:pt idx="697">
                  <c:v>540.87199999999996</c:v>
                </c:pt>
                <c:pt idx="698">
                  <c:v>541.64800000000002</c:v>
                </c:pt>
                <c:pt idx="699">
                  <c:v>542.42399999999998</c:v>
                </c:pt>
                <c:pt idx="700">
                  <c:v>543.20000000000005</c:v>
                </c:pt>
                <c:pt idx="701">
                  <c:v>543.976</c:v>
                </c:pt>
                <c:pt idx="702">
                  <c:v>544.75199999999995</c:v>
                </c:pt>
                <c:pt idx="703">
                  <c:v>545.52800000000002</c:v>
                </c:pt>
                <c:pt idx="704">
                  <c:v>546.30399999999997</c:v>
                </c:pt>
                <c:pt idx="705">
                  <c:v>547.08000000000004</c:v>
                </c:pt>
                <c:pt idx="706">
                  <c:v>547.85599999999999</c:v>
                </c:pt>
                <c:pt idx="707">
                  <c:v>548.63199999999995</c:v>
                </c:pt>
                <c:pt idx="708">
                  <c:v>549.40800000000002</c:v>
                </c:pt>
                <c:pt idx="709">
                  <c:v>550.18399999999997</c:v>
                </c:pt>
                <c:pt idx="710">
                  <c:v>550.96</c:v>
                </c:pt>
                <c:pt idx="711">
                  <c:v>551.73599999999999</c:v>
                </c:pt>
                <c:pt idx="712">
                  <c:v>552.51199999999994</c:v>
                </c:pt>
                <c:pt idx="713">
                  <c:v>553.28800000000001</c:v>
                </c:pt>
                <c:pt idx="714">
                  <c:v>554.06399999999996</c:v>
                </c:pt>
                <c:pt idx="715">
                  <c:v>554.84</c:v>
                </c:pt>
                <c:pt idx="716">
                  <c:v>555.61599999999999</c:v>
                </c:pt>
                <c:pt idx="717">
                  <c:v>556.39200000000005</c:v>
                </c:pt>
                <c:pt idx="718">
                  <c:v>557.16800000000001</c:v>
                </c:pt>
                <c:pt idx="719">
                  <c:v>557.94399999999996</c:v>
                </c:pt>
                <c:pt idx="720">
                  <c:v>558.72</c:v>
                </c:pt>
                <c:pt idx="721">
                  <c:v>559.49599999999998</c:v>
                </c:pt>
                <c:pt idx="722">
                  <c:v>560.27200000000005</c:v>
                </c:pt>
                <c:pt idx="723">
                  <c:v>561.048</c:v>
                </c:pt>
                <c:pt idx="724">
                  <c:v>561.82399999999996</c:v>
                </c:pt>
                <c:pt idx="725">
                  <c:v>562.6</c:v>
                </c:pt>
                <c:pt idx="726">
                  <c:v>563.37599999999998</c:v>
                </c:pt>
                <c:pt idx="727">
                  <c:v>564.15200000000004</c:v>
                </c:pt>
                <c:pt idx="728">
                  <c:v>564.928</c:v>
                </c:pt>
                <c:pt idx="729">
                  <c:v>565.70399999999995</c:v>
                </c:pt>
                <c:pt idx="730">
                  <c:v>566.48</c:v>
                </c:pt>
                <c:pt idx="731">
                  <c:v>567.25599999999997</c:v>
                </c:pt>
                <c:pt idx="732">
                  <c:v>568.03200000000004</c:v>
                </c:pt>
                <c:pt idx="733">
                  <c:v>568.80799999999999</c:v>
                </c:pt>
                <c:pt idx="734">
                  <c:v>569.58399999999995</c:v>
                </c:pt>
                <c:pt idx="735">
                  <c:v>570.36</c:v>
                </c:pt>
                <c:pt idx="736">
                  <c:v>571.13599999999997</c:v>
                </c:pt>
                <c:pt idx="737">
                  <c:v>571.91200000000003</c:v>
                </c:pt>
                <c:pt idx="738">
                  <c:v>572.68799999999999</c:v>
                </c:pt>
                <c:pt idx="739">
                  <c:v>573.46400000000006</c:v>
                </c:pt>
                <c:pt idx="740">
                  <c:v>574.24</c:v>
                </c:pt>
                <c:pt idx="741">
                  <c:v>575.01599999999996</c:v>
                </c:pt>
                <c:pt idx="742">
                  <c:v>575.79200000000003</c:v>
                </c:pt>
                <c:pt idx="743">
                  <c:v>576.56799999999998</c:v>
                </c:pt>
                <c:pt idx="744">
                  <c:v>577.34400000000005</c:v>
                </c:pt>
                <c:pt idx="745">
                  <c:v>578.12</c:v>
                </c:pt>
                <c:pt idx="746">
                  <c:v>578.89599999999996</c:v>
                </c:pt>
                <c:pt idx="747">
                  <c:v>579.67200000000003</c:v>
                </c:pt>
                <c:pt idx="748">
                  <c:v>580.44799999999998</c:v>
                </c:pt>
                <c:pt idx="749">
                  <c:v>581.22400000000005</c:v>
                </c:pt>
                <c:pt idx="750">
                  <c:v>582</c:v>
                </c:pt>
                <c:pt idx="751">
                  <c:v>582.77599999999995</c:v>
                </c:pt>
                <c:pt idx="752">
                  <c:v>583.55200000000002</c:v>
                </c:pt>
                <c:pt idx="753">
                  <c:v>584.32799999999997</c:v>
                </c:pt>
                <c:pt idx="754">
                  <c:v>585.10400000000004</c:v>
                </c:pt>
                <c:pt idx="755">
                  <c:v>585.88</c:v>
                </c:pt>
                <c:pt idx="756">
                  <c:v>586.65599999999995</c:v>
                </c:pt>
                <c:pt idx="757">
                  <c:v>587.43200000000002</c:v>
                </c:pt>
                <c:pt idx="758">
                  <c:v>588.20799999999997</c:v>
                </c:pt>
                <c:pt idx="759">
                  <c:v>588.98400000000004</c:v>
                </c:pt>
                <c:pt idx="760">
                  <c:v>589.76</c:v>
                </c:pt>
                <c:pt idx="761">
                  <c:v>590.53599999999994</c:v>
                </c:pt>
                <c:pt idx="762">
                  <c:v>591.31200000000001</c:v>
                </c:pt>
                <c:pt idx="763">
                  <c:v>592.08799999999997</c:v>
                </c:pt>
                <c:pt idx="764">
                  <c:v>592.86400000000003</c:v>
                </c:pt>
                <c:pt idx="765">
                  <c:v>593.64</c:v>
                </c:pt>
                <c:pt idx="766">
                  <c:v>594.41600000000005</c:v>
                </c:pt>
                <c:pt idx="767">
                  <c:v>595.19200000000001</c:v>
                </c:pt>
                <c:pt idx="768">
                  <c:v>595.96799999999996</c:v>
                </c:pt>
                <c:pt idx="769">
                  <c:v>596.74400000000003</c:v>
                </c:pt>
                <c:pt idx="770">
                  <c:v>597.52</c:v>
                </c:pt>
                <c:pt idx="771">
                  <c:v>598.29600000000005</c:v>
                </c:pt>
                <c:pt idx="772">
                  <c:v>599.072</c:v>
                </c:pt>
                <c:pt idx="773">
                  <c:v>599.84799999999996</c:v>
                </c:pt>
                <c:pt idx="774">
                  <c:v>600.62400000000002</c:v>
                </c:pt>
                <c:pt idx="775">
                  <c:v>601.4</c:v>
                </c:pt>
                <c:pt idx="776">
                  <c:v>602.17600000000004</c:v>
                </c:pt>
                <c:pt idx="777">
                  <c:v>602.952</c:v>
                </c:pt>
                <c:pt idx="778">
                  <c:v>603.72799999999995</c:v>
                </c:pt>
                <c:pt idx="779">
                  <c:v>604.50400000000002</c:v>
                </c:pt>
                <c:pt idx="780">
                  <c:v>605.28</c:v>
                </c:pt>
                <c:pt idx="781">
                  <c:v>606.05600000000004</c:v>
                </c:pt>
                <c:pt idx="782">
                  <c:v>606.83199999999999</c:v>
                </c:pt>
                <c:pt idx="783">
                  <c:v>607.60799999999995</c:v>
                </c:pt>
                <c:pt idx="784">
                  <c:v>608.38400000000001</c:v>
                </c:pt>
                <c:pt idx="785">
                  <c:v>609.16</c:v>
                </c:pt>
                <c:pt idx="786">
                  <c:v>609.93600000000004</c:v>
                </c:pt>
                <c:pt idx="787">
                  <c:v>610.71199999999999</c:v>
                </c:pt>
                <c:pt idx="788">
                  <c:v>611.48800000000006</c:v>
                </c:pt>
                <c:pt idx="789">
                  <c:v>612.26400000000001</c:v>
                </c:pt>
                <c:pt idx="790">
                  <c:v>613.04</c:v>
                </c:pt>
                <c:pt idx="791">
                  <c:v>613.81600000000003</c:v>
                </c:pt>
                <c:pt idx="792">
                  <c:v>614.59199999999998</c:v>
                </c:pt>
                <c:pt idx="793">
                  <c:v>615.36800000000005</c:v>
                </c:pt>
                <c:pt idx="794">
                  <c:v>616.14400000000001</c:v>
                </c:pt>
                <c:pt idx="795">
                  <c:v>616.91999999999996</c:v>
                </c:pt>
                <c:pt idx="796">
                  <c:v>617.69600000000003</c:v>
                </c:pt>
                <c:pt idx="797">
                  <c:v>618.47199999999998</c:v>
                </c:pt>
                <c:pt idx="798">
                  <c:v>619.24800000000005</c:v>
                </c:pt>
                <c:pt idx="799">
                  <c:v>620.024</c:v>
                </c:pt>
                <c:pt idx="800">
                  <c:v>620.79999999999995</c:v>
                </c:pt>
                <c:pt idx="801">
                  <c:v>621.57600000000002</c:v>
                </c:pt>
                <c:pt idx="802">
                  <c:v>622.35199999999998</c:v>
                </c:pt>
                <c:pt idx="803">
                  <c:v>623.12800000000004</c:v>
                </c:pt>
                <c:pt idx="804">
                  <c:v>623.904</c:v>
                </c:pt>
                <c:pt idx="805">
                  <c:v>624.67999999999995</c:v>
                </c:pt>
                <c:pt idx="806">
                  <c:v>625.45600000000002</c:v>
                </c:pt>
                <c:pt idx="807">
                  <c:v>626.23199999999997</c:v>
                </c:pt>
                <c:pt idx="808">
                  <c:v>627.00800000000004</c:v>
                </c:pt>
                <c:pt idx="809">
                  <c:v>627.78399999999999</c:v>
                </c:pt>
                <c:pt idx="810">
                  <c:v>628.55999999999995</c:v>
                </c:pt>
                <c:pt idx="811">
                  <c:v>629.33600000000001</c:v>
                </c:pt>
                <c:pt idx="812">
                  <c:v>630.11199999999997</c:v>
                </c:pt>
                <c:pt idx="813">
                  <c:v>630.88800000000003</c:v>
                </c:pt>
                <c:pt idx="814">
                  <c:v>631.66399999999999</c:v>
                </c:pt>
                <c:pt idx="815">
                  <c:v>632.44000000000005</c:v>
                </c:pt>
                <c:pt idx="816">
                  <c:v>633.21600000000001</c:v>
                </c:pt>
                <c:pt idx="817">
                  <c:v>633.99199999999996</c:v>
                </c:pt>
                <c:pt idx="818">
                  <c:v>634.76800000000003</c:v>
                </c:pt>
                <c:pt idx="819">
                  <c:v>635.54399999999998</c:v>
                </c:pt>
                <c:pt idx="820">
                  <c:v>636.32000000000005</c:v>
                </c:pt>
                <c:pt idx="821">
                  <c:v>637.096</c:v>
                </c:pt>
                <c:pt idx="822">
                  <c:v>637.87199999999996</c:v>
                </c:pt>
                <c:pt idx="823">
                  <c:v>638.64800000000002</c:v>
                </c:pt>
                <c:pt idx="824">
                  <c:v>639.42399999999998</c:v>
                </c:pt>
                <c:pt idx="825">
                  <c:v>640.20000000000005</c:v>
                </c:pt>
                <c:pt idx="826">
                  <c:v>640.976</c:v>
                </c:pt>
                <c:pt idx="827">
                  <c:v>641.75199999999995</c:v>
                </c:pt>
                <c:pt idx="828">
                  <c:v>642.52800000000002</c:v>
                </c:pt>
                <c:pt idx="829">
                  <c:v>643.30399999999997</c:v>
                </c:pt>
                <c:pt idx="830">
                  <c:v>644.08000000000004</c:v>
                </c:pt>
                <c:pt idx="831">
                  <c:v>644.85599999999999</c:v>
                </c:pt>
                <c:pt idx="832">
                  <c:v>645.63199999999995</c:v>
                </c:pt>
                <c:pt idx="833">
                  <c:v>646.40800000000002</c:v>
                </c:pt>
                <c:pt idx="834">
                  <c:v>647.18399999999997</c:v>
                </c:pt>
                <c:pt idx="835">
                  <c:v>647.96</c:v>
                </c:pt>
                <c:pt idx="836">
                  <c:v>648.73599999999999</c:v>
                </c:pt>
                <c:pt idx="837">
                  <c:v>649.51199999999994</c:v>
                </c:pt>
                <c:pt idx="838">
                  <c:v>650.28800000000001</c:v>
                </c:pt>
                <c:pt idx="839">
                  <c:v>651.06399999999996</c:v>
                </c:pt>
                <c:pt idx="840">
                  <c:v>651.84</c:v>
                </c:pt>
                <c:pt idx="841">
                  <c:v>652.61599999999999</c:v>
                </c:pt>
                <c:pt idx="842">
                  <c:v>653.39200000000005</c:v>
                </c:pt>
                <c:pt idx="843">
                  <c:v>654.16800000000001</c:v>
                </c:pt>
                <c:pt idx="844">
                  <c:v>654.94399999999996</c:v>
                </c:pt>
                <c:pt idx="845">
                  <c:v>655.72</c:v>
                </c:pt>
                <c:pt idx="846">
                  <c:v>656.49599999999998</c:v>
                </c:pt>
                <c:pt idx="847">
                  <c:v>657.27200000000005</c:v>
                </c:pt>
                <c:pt idx="848">
                  <c:v>658.048</c:v>
                </c:pt>
                <c:pt idx="849">
                  <c:v>658.82399999999996</c:v>
                </c:pt>
                <c:pt idx="850">
                  <c:v>659.6</c:v>
                </c:pt>
                <c:pt idx="851">
                  <c:v>660.37599999999998</c:v>
                </c:pt>
                <c:pt idx="852">
                  <c:v>661.15200000000004</c:v>
                </c:pt>
                <c:pt idx="853">
                  <c:v>661.928</c:v>
                </c:pt>
                <c:pt idx="854">
                  <c:v>662.70399999999995</c:v>
                </c:pt>
                <c:pt idx="855">
                  <c:v>663.48</c:v>
                </c:pt>
                <c:pt idx="856">
                  <c:v>664.25599999999997</c:v>
                </c:pt>
                <c:pt idx="857">
                  <c:v>665.03200000000004</c:v>
                </c:pt>
                <c:pt idx="858">
                  <c:v>665.80799999999999</c:v>
                </c:pt>
                <c:pt idx="859">
                  <c:v>666.58399999999995</c:v>
                </c:pt>
                <c:pt idx="860">
                  <c:v>667.36</c:v>
                </c:pt>
                <c:pt idx="861">
                  <c:v>668.13599999999997</c:v>
                </c:pt>
                <c:pt idx="862">
                  <c:v>668.91200000000003</c:v>
                </c:pt>
                <c:pt idx="863">
                  <c:v>669.68799999999999</c:v>
                </c:pt>
                <c:pt idx="864">
                  <c:v>670.46400000000006</c:v>
                </c:pt>
                <c:pt idx="865">
                  <c:v>671.24</c:v>
                </c:pt>
                <c:pt idx="866">
                  <c:v>672.01599999999996</c:v>
                </c:pt>
                <c:pt idx="867">
                  <c:v>672.79200000000003</c:v>
                </c:pt>
                <c:pt idx="868">
                  <c:v>673.56799999999998</c:v>
                </c:pt>
                <c:pt idx="869">
                  <c:v>674.34400000000005</c:v>
                </c:pt>
                <c:pt idx="870">
                  <c:v>675.12</c:v>
                </c:pt>
                <c:pt idx="871">
                  <c:v>675.89599999999996</c:v>
                </c:pt>
                <c:pt idx="872">
                  <c:v>676.67200000000003</c:v>
                </c:pt>
                <c:pt idx="873">
                  <c:v>677.44799999999998</c:v>
                </c:pt>
                <c:pt idx="874">
                  <c:v>678.22400000000005</c:v>
                </c:pt>
                <c:pt idx="875">
                  <c:v>679</c:v>
                </c:pt>
                <c:pt idx="876">
                  <c:v>679.77599999999995</c:v>
                </c:pt>
                <c:pt idx="877">
                  <c:v>680.55200000000002</c:v>
                </c:pt>
                <c:pt idx="878">
                  <c:v>681.32799999999997</c:v>
                </c:pt>
                <c:pt idx="879">
                  <c:v>682.10400000000004</c:v>
                </c:pt>
                <c:pt idx="880">
                  <c:v>682.88</c:v>
                </c:pt>
                <c:pt idx="881">
                  <c:v>683.65599999999995</c:v>
                </c:pt>
                <c:pt idx="882">
                  <c:v>684.43200000000002</c:v>
                </c:pt>
                <c:pt idx="883">
                  <c:v>685.20799999999997</c:v>
                </c:pt>
                <c:pt idx="884">
                  <c:v>685.98400000000004</c:v>
                </c:pt>
                <c:pt idx="885">
                  <c:v>686.76</c:v>
                </c:pt>
                <c:pt idx="886">
                  <c:v>687.53599999999994</c:v>
                </c:pt>
                <c:pt idx="887">
                  <c:v>688.31200000000001</c:v>
                </c:pt>
                <c:pt idx="888">
                  <c:v>689.08799999999997</c:v>
                </c:pt>
                <c:pt idx="889">
                  <c:v>689.86400000000003</c:v>
                </c:pt>
                <c:pt idx="890">
                  <c:v>690.64</c:v>
                </c:pt>
                <c:pt idx="891">
                  <c:v>691.41600000000005</c:v>
                </c:pt>
                <c:pt idx="892">
                  <c:v>692.19200000000001</c:v>
                </c:pt>
                <c:pt idx="893">
                  <c:v>692.96799999999996</c:v>
                </c:pt>
                <c:pt idx="894">
                  <c:v>693.74400000000003</c:v>
                </c:pt>
                <c:pt idx="895">
                  <c:v>694.52</c:v>
                </c:pt>
                <c:pt idx="896">
                  <c:v>695.29600000000005</c:v>
                </c:pt>
                <c:pt idx="897">
                  <c:v>696.072</c:v>
                </c:pt>
                <c:pt idx="898">
                  <c:v>696.84799999999996</c:v>
                </c:pt>
                <c:pt idx="899">
                  <c:v>697.62400000000002</c:v>
                </c:pt>
                <c:pt idx="900">
                  <c:v>698.4</c:v>
                </c:pt>
                <c:pt idx="901">
                  <c:v>699.17600000000004</c:v>
                </c:pt>
                <c:pt idx="902">
                  <c:v>699.952</c:v>
                </c:pt>
                <c:pt idx="903">
                  <c:v>700.72799999999995</c:v>
                </c:pt>
                <c:pt idx="904">
                  <c:v>701.50400000000002</c:v>
                </c:pt>
                <c:pt idx="905">
                  <c:v>702.28</c:v>
                </c:pt>
                <c:pt idx="906">
                  <c:v>703.05600000000004</c:v>
                </c:pt>
                <c:pt idx="907">
                  <c:v>703.83199999999999</c:v>
                </c:pt>
                <c:pt idx="908">
                  <c:v>704.60799999999995</c:v>
                </c:pt>
                <c:pt idx="909">
                  <c:v>705.38400000000001</c:v>
                </c:pt>
                <c:pt idx="910">
                  <c:v>706.16</c:v>
                </c:pt>
                <c:pt idx="911">
                  <c:v>706.93600000000004</c:v>
                </c:pt>
                <c:pt idx="912">
                  <c:v>707.71199999999999</c:v>
                </c:pt>
                <c:pt idx="913">
                  <c:v>708.48800000000006</c:v>
                </c:pt>
                <c:pt idx="914">
                  <c:v>709.26400000000001</c:v>
                </c:pt>
                <c:pt idx="915">
                  <c:v>710.04</c:v>
                </c:pt>
                <c:pt idx="916">
                  <c:v>710.81600000000003</c:v>
                </c:pt>
                <c:pt idx="917">
                  <c:v>711.59199999999998</c:v>
                </c:pt>
                <c:pt idx="918">
                  <c:v>712.36800000000005</c:v>
                </c:pt>
                <c:pt idx="919">
                  <c:v>713.14400000000001</c:v>
                </c:pt>
                <c:pt idx="920">
                  <c:v>713.92</c:v>
                </c:pt>
                <c:pt idx="921">
                  <c:v>714.69600000000003</c:v>
                </c:pt>
                <c:pt idx="922">
                  <c:v>715.47199999999998</c:v>
                </c:pt>
                <c:pt idx="923">
                  <c:v>716.24800000000005</c:v>
                </c:pt>
                <c:pt idx="924">
                  <c:v>717.024</c:v>
                </c:pt>
                <c:pt idx="925">
                  <c:v>717.8</c:v>
                </c:pt>
                <c:pt idx="926">
                  <c:v>718.57600000000002</c:v>
                </c:pt>
                <c:pt idx="927">
                  <c:v>719.35199999999998</c:v>
                </c:pt>
                <c:pt idx="928">
                  <c:v>720.12800000000004</c:v>
                </c:pt>
                <c:pt idx="929">
                  <c:v>720.904</c:v>
                </c:pt>
                <c:pt idx="930">
                  <c:v>721.68</c:v>
                </c:pt>
                <c:pt idx="931">
                  <c:v>722.45600000000002</c:v>
                </c:pt>
                <c:pt idx="932">
                  <c:v>723.23199999999997</c:v>
                </c:pt>
                <c:pt idx="933">
                  <c:v>724.00800000000004</c:v>
                </c:pt>
                <c:pt idx="934">
                  <c:v>724.78399999999999</c:v>
                </c:pt>
                <c:pt idx="935">
                  <c:v>725.56</c:v>
                </c:pt>
                <c:pt idx="936">
                  <c:v>726.33600000000001</c:v>
                </c:pt>
                <c:pt idx="937">
                  <c:v>727.11199999999997</c:v>
                </c:pt>
                <c:pt idx="938">
                  <c:v>727.88800000000003</c:v>
                </c:pt>
                <c:pt idx="939">
                  <c:v>728.66399999999999</c:v>
                </c:pt>
                <c:pt idx="940">
                  <c:v>729.44</c:v>
                </c:pt>
                <c:pt idx="941">
                  <c:v>730.21600000000001</c:v>
                </c:pt>
                <c:pt idx="942">
                  <c:v>730.99199999999996</c:v>
                </c:pt>
                <c:pt idx="943">
                  <c:v>731.76800000000003</c:v>
                </c:pt>
                <c:pt idx="944">
                  <c:v>732.54399999999998</c:v>
                </c:pt>
                <c:pt idx="945">
                  <c:v>733.32</c:v>
                </c:pt>
                <c:pt idx="946">
                  <c:v>734.096</c:v>
                </c:pt>
                <c:pt idx="947">
                  <c:v>734.87199999999996</c:v>
                </c:pt>
                <c:pt idx="948">
                  <c:v>735.64800000000002</c:v>
                </c:pt>
                <c:pt idx="949">
                  <c:v>736.42399999999998</c:v>
                </c:pt>
                <c:pt idx="950">
                  <c:v>737.2</c:v>
                </c:pt>
                <c:pt idx="951">
                  <c:v>737.976</c:v>
                </c:pt>
                <c:pt idx="952">
                  <c:v>738.75199999999995</c:v>
                </c:pt>
                <c:pt idx="953">
                  <c:v>739.52800000000002</c:v>
                </c:pt>
                <c:pt idx="954">
                  <c:v>740.30399999999997</c:v>
                </c:pt>
                <c:pt idx="955">
                  <c:v>741.08</c:v>
                </c:pt>
                <c:pt idx="956">
                  <c:v>741.85599999999999</c:v>
                </c:pt>
                <c:pt idx="957">
                  <c:v>742.63199999999995</c:v>
                </c:pt>
                <c:pt idx="958">
                  <c:v>743.40800000000002</c:v>
                </c:pt>
                <c:pt idx="959">
                  <c:v>744.18399999999997</c:v>
                </c:pt>
                <c:pt idx="960">
                  <c:v>744.96</c:v>
                </c:pt>
                <c:pt idx="961">
                  <c:v>745.73599999999999</c:v>
                </c:pt>
                <c:pt idx="962">
                  <c:v>746.51199999999994</c:v>
                </c:pt>
                <c:pt idx="963">
                  <c:v>747.28800000000001</c:v>
                </c:pt>
                <c:pt idx="964">
                  <c:v>748.06399999999996</c:v>
                </c:pt>
                <c:pt idx="965">
                  <c:v>748.84</c:v>
                </c:pt>
                <c:pt idx="966">
                  <c:v>749.61599999999999</c:v>
                </c:pt>
                <c:pt idx="967">
                  <c:v>750.39200000000005</c:v>
                </c:pt>
                <c:pt idx="968">
                  <c:v>751.16800000000001</c:v>
                </c:pt>
                <c:pt idx="969">
                  <c:v>751.94399999999996</c:v>
                </c:pt>
                <c:pt idx="970">
                  <c:v>752.72</c:v>
                </c:pt>
                <c:pt idx="971">
                  <c:v>753.49599999999998</c:v>
                </c:pt>
                <c:pt idx="972">
                  <c:v>754.27200000000005</c:v>
                </c:pt>
                <c:pt idx="973">
                  <c:v>755.048</c:v>
                </c:pt>
                <c:pt idx="974">
                  <c:v>755.82399999999996</c:v>
                </c:pt>
                <c:pt idx="975">
                  <c:v>756.6</c:v>
                </c:pt>
                <c:pt idx="976">
                  <c:v>757.37599999999998</c:v>
                </c:pt>
                <c:pt idx="977">
                  <c:v>758.15200000000004</c:v>
                </c:pt>
                <c:pt idx="978">
                  <c:v>758.928</c:v>
                </c:pt>
                <c:pt idx="979">
                  <c:v>759.70399999999995</c:v>
                </c:pt>
                <c:pt idx="980">
                  <c:v>760.48</c:v>
                </c:pt>
                <c:pt idx="981">
                  <c:v>761.25599999999997</c:v>
                </c:pt>
                <c:pt idx="982">
                  <c:v>762.03200000000004</c:v>
                </c:pt>
                <c:pt idx="983">
                  <c:v>762.80799999999999</c:v>
                </c:pt>
                <c:pt idx="984">
                  <c:v>763.58399999999995</c:v>
                </c:pt>
                <c:pt idx="985">
                  <c:v>764.36</c:v>
                </c:pt>
                <c:pt idx="986">
                  <c:v>765.13599999999997</c:v>
                </c:pt>
                <c:pt idx="987">
                  <c:v>765.91200000000003</c:v>
                </c:pt>
                <c:pt idx="988">
                  <c:v>766.68799999999999</c:v>
                </c:pt>
                <c:pt idx="989">
                  <c:v>767.46400000000006</c:v>
                </c:pt>
                <c:pt idx="990">
                  <c:v>768.24</c:v>
                </c:pt>
                <c:pt idx="991">
                  <c:v>769.01599999999996</c:v>
                </c:pt>
                <c:pt idx="992">
                  <c:v>769.79200000000003</c:v>
                </c:pt>
                <c:pt idx="993">
                  <c:v>770.56799999999998</c:v>
                </c:pt>
                <c:pt idx="994">
                  <c:v>771.34400000000005</c:v>
                </c:pt>
                <c:pt idx="995">
                  <c:v>772.12</c:v>
                </c:pt>
                <c:pt idx="996">
                  <c:v>772.89599999999996</c:v>
                </c:pt>
                <c:pt idx="997">
                  <c:v>773.67200000000003</c:v>
                </c:pt>
                <c:pt idx="998">
                  <c:v>774.44799999999998</c:v>
                </c:pt>
                <c:pt idx="999">
                  <c:v>775.22400000000005</c:v>
                </c:pt>
                <c:pt idx="1000">
                  <c:v>776</c:v>
                </c:pt>
                <c:pt idx="1001">
                  <c:v>776.77599999999995</c:v>
                </c:pt>
                <c:pt idx="1002">
                  <c:v>777.55200000000002</c:v>
                </c:pt>
                <c:pt idx="1003">
                  <c:v>778.32799999999997</c:v>
                </c:pt>
                <c:pt idx="1004">
                  <c:v>779.10400000000004</c:v>
                </c:pt>
                <c:pt idx="1005">
                  <c:v>779.88</c:v>
                </c:pt>
                <c:pt idx="1006">
                  <c:v>780.65599999999995</c:v>
                </c:pt>
                <c:pt idx="1007">
                  <c:v>781.43200000000002</c:v>
                </c:pt>
                <c:pt idx="1008">
                  <c:v>782.20799999999997</c:v>
                </c:pt>
                <c:pt idx="1009">
                  <c:v>782.98400000000004</c:v>
                </c:pt>
                <c:pt idx="1010">
                  <c:v>783.76</c:v>
                </c:pt>
                <c:pt idx="1011">
                  <c:v>784.53599999999994</c:v>
                </c:pt>
                <c:pt idx="1012">
                  <c:v>785.31200000000001</c:v>
                </c:pt>
                <c:pt idx="1013">
                  <c:v>786.08799999999997</c:v>
                </c:pt>
                <c:pt idx="1014">
                  <c:v>786.86400000000003</c:v>
                </c:pt>
                <c:pt idx="1015">
                  <c:v>787.64</c:v>
                </c:pt>
                <c:pt idx="1016">
                  <c:v>788.41600000000005</c:v>
                </c:pt>
                <c:pt idx="1017">
                  <c:v>789.19200000000001</c:v>
                </c:pt>
                <c:pt idx="1018">
                  <c:v>789.96799999999996</c:v>
                </c:pt>
                <c:pt idx="1019">
                  <c:v>790.74400000000003</c:v>
                </c:pt>
                <c:pt idx="1020">
                  <c:v>791.52</c:v>
                </c:pt>
                <c:pt idx="1021">
                  <c:v>792.29600000000005</c:v>
                </c:pt>
                <c:pt idx="1022">
                  <c:v>793.072</c:v>
                </c:pt>
                <c:pt idx="1023">
                  <c:v>793.84799999999996</c:v>
                </c:pt>
                <c:pt idx="1024">
                  <c:v>794.62400000000002</c:v>
                </c:pt>
                <c:pt idx="1025">
                  <c:v>795.4</c:v>
                </c:pt>
                <c:pt idx="1026">
                  <c:v>796.17600000000004</c:v>
                </c:pt>
                <c:pt idx="1027">
                  <c:v>796.952</c:v>
                </c:pt>
                <c:pt idx="1028">
                  <c:v>797.72799999999995</c:v>
                </c:pt>
                <c:pt idx="1029">
                  <c:v>798.50400000000002</c:v>
                </c:pt>
                <c:pt idx="1030">
                  <c:v>799.28</c:v>
                </c:pt>
                <c:pt idx="1031">
                  <c:v>800.05600000000004</c:v>
                </c:pt>
                <c:pt idx="1032">
                  <c:v>800.83199999999999</c:v>
                </c:pt>
                <c:pt idx="1033">
                  <c:v>801.60799999999995</c:v>
                </c:pt>
                <c:pt idx="1034">
                  <c:v>802.38400000000001</c:v>
                </c:pt>
                <c:pt idx="1035">
                  <c:v>803.16</c:v>
                </c:pt>
                <c:pt idx="1036">
                  <c:v>803.93600000000004</c:v>
                </c:pt>
                <c:pt idx="1037">
                  <c:v>804.71199999999999</c:v>
                </c:pt>
                <c:pt idx="1038">
                  <c:v>805.48800000000006</c:v>
                </c:pt>
                <c:pt idx="1039">
                  <c:v>806.26400000000001</c:v>
                </c:pt>
                <c:pt idx="1040">
                  <c:v>807.04</c:v>
                </c:pt>
                <c:pt idx="1041">
                  <c:v>807.81600000000003</c:v>
                </c:pt>
                <c:pt idx="1042">
                  <c:v>808.59199999999998</c:v>
                </c:pt>
                <c:pt idx="1043">
                  <c:v>809.36800000000005</c:v>
                </c:pt>
                <c:pt idx="1044">
                  <c:v>810.14400000000001</c:v>
                </c:pt>
                <c:pt idx="1045">
                  <c:v>810.92</c:v>
                </c:pt>
                <c:pt idx="1046">
                  <c:v>811.69600000000003</c:v>
                </c:pt>
                <c:pt idx="1047">
                  <c:v>812.47199999999998</c:v>
                </c:pt>
                <c:pt idx="1048">
                  <c:v>813.24800000000005</c:v>
                </c:pt>
                <c:pt idx="1049">
                  <c:v>814.024</c:v>
                </c:pt>
                <c:pt idx="1050">
                  <c:v>814.8</c:v>
                </c:pt>
                <c:pt idx="1051">
                  <c:v>815.57600000000002</c:v>
                </c:pt>
                <c:pt idx="1052">
                  <c:v>816.35199999999998</c:v>
                </c:pt>
                <c:pt idx="1053">
                  <c:v>817.12800000000004</c:v>
                </c:pt>
                <c:pt idx="1054">
                  <c:v>817.904</c:v>
                </c:pt>
                <c:pt idx="1055">
                  <c:v>818.68</c:v>
                </c:pt>
                <c:pt idx="1056">
                  <c:v>819.45600000000002</c:v>
                </c:pt>
                <c:pt idx="1057">
                  <c:v>820.23199999999997</c:v>
                </c:pt>
                <c:pt idx="1058">
                  <c:v>821.00800000000004</c:v>
                </c:pt>
                <c:pt idx="1059">
                  <c:v>821.78399999999999</c:v>
                </c:pt>
                <c:pt idx="1060">
                  <c:v>822.56</c:v>
                </c:pt>
                <c:pt idx="1061">
                  <c:v>823.33600000000001</c:v>
                </c:pt>
                <c:pt idx="1062">
                  <c:v>824.11199999999997</c:v>
                </c:pt>
                <c:pt idx="1063">
                  <c:v>824.88800000000003</c:v>
                </c:pt>
                <c:pt idx="1064">
                  <c:v>825.66399999999999</c:v>
                </c:pt>
                <c:pt idx="1065">
                  <c:v>826.44</c:v>
                </c:pt>
                <c:pt idx="1066">
                  <c:v>827.21600000000001</c:v>
                </c:pt>
                <c:pt idx="1067">
                  <c:v>827.99199999999996</c:v>
                </c:pt>
                <c:pt idx="1068">
                  <c:v>828.76800000000003</c:v>
                </c:pt>
                <c:pt idx="1069">
                  <c:v>829.54399999999998</c:v>
                </c:pt>
                <c:pt idx="1070">
                  <c:v>830.32</c:v>
                </c:pt>
                <c:pt idx="1071">
                  <c:v>831.096</c:v>
                </c:pt>
                <c:pt idx="1072">
                  <c:v>831.87199999999996</c:v>
                </c:pt>
                <c:pt idx="1073">
                  <c:v>832.64800000000002</c:v>
                </c:pt>
                <c:pt idx="1074">
                  <c:v>833.42399999999998</c:v>
                </c:pt>
                <c:pt idx="1075">
                  <c:v>834.2</c:v>
                </c:pt>
                <c:pt idx="1076">
                  <c:v>834.976</c:v>
                </c:pt>
                <c:pt idx="1077">
                  <c:v>835.75199999999995</c:v>
                </c:pt>
                <c:pt idx="1078">
                  <c:v>836.52800000000002</c:v>
                </c:pt>
                <c:pt idx="1079">
                  <c:v>837.30399999999997</c:v>
                </c:pt>
                <c:pt idx="1080">
                  <c:v>838.08</c:v>
                </c:pt>
                <c:pt idx="1081">
                  <c:v>838.85599999999999</c:v>
                </c:pt>
                <c:pt idx="1082">
                  <c:v>839.63199999999995</c:v>
                </c:pt>
                <c:pt idx="1083">
                  <c:v>840.40800000000002</c:v>
                </c:pt>
                <c:pt idx="1084">
                  <c:v>841.18399999999997</c:v>
                </c:pt>
                <c:pt idx="1085">
                  <c:v>841.96</c:v>
                </c:pt>
                <c:pt idx="1086">
                  <c:v>842.73599999999999</c:v>
                </c:pt>
                <c:pt idx="1087">
                  <c:v>843.51199999999994</c:v>
                </c:pt>
                <c:pt idx="1088">
                  <c:v>844.28800000000001</c:v>
                </c:pt>
                <c:pt idx="1089">
                  <c:v>845.06399999999996</c:v>
                </c:pt>
                <c:pt idx="1090">
                  <c:v>845.84</c:v>
                </c:pt>
                <c:pt idx="1091">
                  <c:v>846.61599999999999</c:v>
                </c:pt>
                <c:pt idx="1092">
                  <c:v>847.39200000000005</c:v>
                </c:pt>
                <c:pt idx="1093">
                  <c:v>848.16800000000001</c:v>
                </c:pt>
                <c:pt idx="1094">
                  <c:v>848.94399999999996</c:v>
                </c:pt>
                <c:pt idx="1095">
                  <c:v>849.72</c:v>
                </c:pt>
                <c:pt idx="1096">
                  <c:v>850.49599999999998</c:v>
                </c:pt>
                <c:pt idx="1097">
                  <c:v>851.27200000000005</c:v>
                </c:pt>
                <c:pt idx="1098">
                  <c:v>852.048</c:v>
                </c:pt>
                <c:pt idx="1099">
                  <c:v>852.82399999999996</c:v>
                </c:pt>
                <c:pt idx="1100">
                  <c:v>853.6</c:v>
                </c:pt>
                <c:pt idx="1101">
                  <c:v>854.37599999999998</c:v>
                </c:pt>
                <c:pt idx="1102">
                  <c:v>855.15200000000004</c:v>
                </c:pt>
                <c:pt idx="1103">
                  <c:v>855.928</c:v>
                </c:pt>
                <c:pt idx="1104">
                  <c:v>856.70399999999995</c:v>
                </c:pt>
                <c:pt idx="1105">
                  <c:v>857.48</c:v>
                </c:pt>
                <c:pt idx="1106">
                  <c:v>858.25599999999997</c:v>
                </c:pt>
                <c:pt idx="1107">
                  <c:v>859.03200000000004</c:v>
                </c:pt>
                <c:pt idx="1108">
                  <c:v>859.80799999999999</c:v>
                </c:pt>
                <c:pt idx="1109">
                  <c:v>860.58399999999995</c:v>
                </c:pt>
                <c:pt idx="1110">
                  <c:v>861.36</c:v>
                </c:pt>
                <c:pt idx="1111">
                  <c:v>862.13599999999997</c:v>
                </c:pt>
                <c:pt idx="1112">
                  <c:v>862.91200000000003</c:v>
                </c:pt>
                <c:pt idx="1113">
                  <c:v>863.68799999999999</c:v>
                </c:pt>
                <c:pt idx="1114">
                  <c:v>864.46400000000006</c:v>
                </c:pt>
                <c:pt idx="1115">
                  <c:v>865.24</c:v>
                </c:pt>
                <c:pt idx="1116">
                  <c:v>866.01599999999996</c:v>
                </c:pt>
                <c:pt idx="1117">
                  <c:v>866.79200000000003</c:v>
                </c:pt>
                <c:pt idx="1118">
                  <c:v>867.56799999999998</c:v>
                </c:pt>
                <c:pt idx="1119">
                  <c:v>868.34400000000005</c:v>
                </c:pt>
                <c:pt idx="1120">
                  <c:v>869.12</c:v>
                </c:pt>
                <c:pt idx="1121">
                  <c:v>869.89599999999996</c:v>
                </c:pt>
                <c:pt idx="1122">
                  <c:v>870.67200000000003</c:v>
                </c:pt>
                <c:pt idx="1123">
                  <c:v>871.44799999999998</c:v>
                </c:pt>
                <c:pt idx="1124">
                  <c:v>872.22400000000005</c:v>
                </c:pt>
                <c:pt idx="1125">
                  <c:v>873</c:v>
                </c:pt>
                <c:pt idx="1126">
                  <c:v>873.77599999999995</c:v>
                </c:pt>
                <c:pt idx="1127">
                  <c:v>874.55200000000002</c:v>
                </c:pt>
                <c:pt idx="1128">
                  <c:v>875.32799999999997</c:v>
                </c:pt>
                <c:pt idx="1129">
                  <c:v>876.10400000000004</c:v>
                </c:pt>
                <c:pt idx="1130">
                  <c:v>876.88</c:v>
                </c:pt>
                <c:pt idx="1131">
                  <c:v>877.65599999999995</c:v>
                </c:pt>
                <c:pt idx="1132">
                  <c:v>878.43200000000002</c:v>
                </c:pt>
                <c:pt idx="1133">
                  <c:v>879.20799999999997</c:v>
                </c:pt>
                <c:pt idx="1134">
                  <c:v>879.98400000000004</c:v>
                </c:pt>
                <c:pt idx="1135">
                  <c:v>880.76</c:v>
                </c:pt>
                <c:pt idx="1136">
                  <c:v>881.53599999999994</c:v>
                </c:pt>
                <c:pt idx="1137">
                  <c:v>882.31200000000001</c:v>
                </c:pt>
                <c:pt idx="1138">
                  <c:v>883.08799999999997</c:v>
                </c:pt>
                <c:pt idx="1139">
                  <c:v>883.86400000000003</c:v>
                </c:pt>
                <c:pt idx="1140">
                  <c:v>884.64</c:v>
                </c:pt>
                <c:pt idx="1141">
                  <c:v>885.41600000000005</c:v>
                </c:pt>
                <c:pt idx="1142">
                  <c:v>886.19200000000001</c:v>
                </c:pt>
                <c:pt idx="1143">
                  <c:v>886.96799999999996</c:v>
                </c:pt>
                <c:pt idx="1144">
                  <c:v>887.74400000000003</c:v>
                </c:pt>
                <c:pt idx="1145">
                  <c:v>888.52</c:v>
                </c:pt>
                <c:pt idx="1146">
                  <c:v>889.29600000000005</c:v>
                </c:pt>
                <c:pt idx="1147">
                  <c:v>890.072</c:v>
                </c:pt>
                <c:pt idx="1148">
                  <c:v>890.84799999999996</c:v>
                </c:pt>
                <c:pt idx="1149">
                  <c:v>891.62400000000002</c:v>
                </c:pt>
                <c:pt idx="1150">
                  <c:v>892.4</c:v>
                </c:pt>
                <c:pt idx="1151">
                  <c:v>893.17600000000004</c:v>
                </c:pt>
                <c:pt idx="1152">
                  <c:v>893.952</c:v>
                </c:pt>
                <c:pt idx="1153">
                  <c:v>894.72799999999995</c:v>
                </c:pt>
                <c:pt idx="1154">
                  <c:v>895.50400000000002</c:v>
                </c:pt>
                <c:pt idx="1155">
                  <c:v>896.28</c:v>
                </c:pt>
                <c:pt idx="1156">
                  <c:v>897.05600000000004</c:v>
                </c:pt>
                <c:pt idx="1157">
                  <c:v>897.83199999999999</c:v>
                </c:pt>
                <c:pt idx="1158">
                  <c:v>898.60799999999995</c:v>
                </c:pt>
                <c:pt idx="1159">
                  <c:v>899.38400000000001</c:v>
                </c:pt>
                <c:pt idx="1160">
                  <c:v>900.16</c:v>
                </c:pt>
                <c:pt idx="1161">
                  <c:v>900.93600000000004</c:v>
                </c:pt>
                <c:pt idx="1162">
                  <c:v>901.71199999999999</c:v>
                </c:pt>
                <c:pt idx="1163">
                  <c:v>902.48800000000006</c:v>
                </c:pt>
                <c:pt idx="1164">
                  <c:v>903.26400000000001</c:v>
                </c:pt>
                <c:pt idx="1165">
                  <c:v>904.04</c:v>
                </c:pt>
                <c:pt idx="1166">
                  <c:v>904.81600000000003</c:v>
                </c:pt>
                <c:pt idx="1167">
                  <c:v>905.59199999999998</c:v>
                </c:pt>
                <c:pt idx="1168">
                  <c:v>906.36800000000005</c:v>
                </c:pt>
                <c:pt idx="1169">
                  <c:v>907.14400000000001</c:v>
                </c:pt>
                <c:pt idx="1170">
                  <c:v>907.92</c:v>
                </c:pt>
                <c:pt idx="1171">
                  <c:v>908.69600000000003</c:v>
                </c:pt>
                <c:pt idx="1172">
                  <c:v>909.47199999999998</c:v>
                </c:pt>
                <c:pt idx="1173">
                  <c:v>910.24800000000005</c:v>
                </c:pt>
                <c:pt idx="1174">
                  <c:v>911.024</c:v>
                </c:pt>
                <c:pt idx="1175">
                  <c:v>911.8</c:v>
                </c:pt>
                <c:pt idx="1176">
                  <c:v>912.57600000000002</c:v>
                </c:pt>
                <c:pt idx="1177">
                  <c:v>913.35199999999998</c:v>
                </c:pt>
                <c:pt idx="1178">
                  <c:v>914.12800000000004</c:v>
                </c:pt>
                <c:pt idx="1179">
                  <c:v>914.904</c:v>
                </c:pt>
                <c:pt idx="1180">
                  <c:v>915.68</c:v>
                </c:pt>
                <c:pt idx="1181">
                  <c:v>916.45600000000002</c:v>
                </c:pt>
                <c:pt idx="1182">
                  <c:v>917.23199999999997</c:v>
                </c:pt>
                <c:pt idx="1183">
                  <c:v>918.00800000000004</c:v>
                </c:pt>
                <c:pt idx="1184">
                  <c:v>918.78399999999999</c:v>
                </c:pt>
                <c:pt idx="1185">
                  <c:v>919.56</c:v>
                </c:pt>
                <c:pt idx="1186">
                  <c:v>920.33600000000001</c:v>
                </c:pt>
                <c:pt idx="1187">
                  <c:v>921.11199999999997</c:v>
                </c:pt>
                <c:pt idx="1188">
                  <c:v>921.88800000000003</c:v>
                </c:pt>
                <c:pt idx="1189">
                  <c:v>922.66399999999999</c:v>
                </c:pt>
                <c:pt idx="1190">
                  <c:v>923.44</c:v>
                </c:pt>
                <c:pt idx="1191">
                  <c:v>924.21600000000001</c:v>
                </c:pt>
                <c:pt idx="1192">
                  <c:v>924.99199999999996</c:v>
                </c:pt>
                <c:pt idx="1193">
                  <c:v>925.76800000000003</c:v>
                </c:pt>
                <c:pt idx="1194">
                  <c:v>926.54399999999998</c:v>
                </c:pt>
                <c:pt idx="1195">
                  <c:v>927.32</c:v>
                </c:pt>
                <c:pt idx="1196">
                  <c:v>928.096</c:v>
                </c:pt>
                <c:pt idx="1197">
                  <c:v>928.87199999999996</c:v>
                </c:pt>
                <c:pt idx="1198">
                  <c:v>929.64800000000002</c:v>
                </c:pt>
                <c:pt idx="1199">
                  <c:v>930.42399999999998</c:v>
                </c:pt>
                <c:pt idx="1200">
                  <c:v>931.2</c:v>
                </c:pt>
                <c:pt idx="1201">
                  <c:v>931.976</c:v>
                </c:pt>
                <c:pt idx="1202">
                  <c:v>932.75199999999995</c:v>
                </c:pt>
                <c:pt idx="1203">
                  <c:v>933.52800000000002</c:v>
                </c:pt>
                <c:pt idx="1204">
                  <c:v>934.30399999999997</c:v>
                </c:pt>
                <c:pt idx="1205">
                  <c:v>935.08</c:v>
                </c:pt>
                <c:pt idx="1206">
                  <c:v>935.85599999999999</c:v>
                </c:pt>
                <c:pt idx="1207">
                  <c:v>936.63199999999995</c:v>
                </c:pt>
                <c:pt idx="1208">
                  <c:v>937.40800000000002</c:v>
                </c:pt>
                <c:pt idx="1209">
                  <c:v>938.18399999999997</c:v>
                </c:pt>
                <c:pt idx="1210">
                  <c:v>938.96</c:v>
                </c:pt>
                <c:pt idx="1211">
                  <c:v>939.73599999999999</c:v>
                </c:pt>
                <c:pt idx="1212">
                  <c:v>940.51199999999994</c:v>
                </c:pt>
                <c:pt idx="1213">
                  <c:v>941.28800000000001</c:v>
                </c:pt>
                <c:pt idx="1214">
                  <c:v>942.06399999999996</c:v>
                </c:pt>
                <c:pt idx="1215">
                  <c:v>942.84</c:v>
                </c:pt>
                <c:pt idx="1216">
                  <c:v>943.61599999999999</c:v>
                </c:pt>
                <c:pt idx="1217">
                  <c:v>944.39200000000005</c:v>
                </c:pt>
                <c:pt idx="1218">
                  <c:v>945.16800000000001</c:v>
                </c:pt>
                <c:pt idx="1219">
                  <c:v>945.94399999999996</c:v>
                </c:pt>
                <c:pt idx="1220">
                  <c:v>946.72</c:v>
                </c:pt>
                <c:pt idx="1221">
                  <c:v>947.49599999999998</c:v>
                </c:pt>
                <c:pt idx="1222">
                  <c:v>948.27200000000005</c:v>
                </c:pt>
                <c:pt idx="1223">
                  <c:v>949.048</c:v>
                </c:pt>
                <c:pt idx="1224">
                  <c:v>949.82399999999996</c:v>
                </c:pt>
                <c:pt idx="1225">
                  <c:v>950.6</c:v>
                </c:pt>
                <c:pt idx="1226">
                  <c:v>951.37599999999998</c:v>
                </c:pt>
                <c:pt idx="1227">
                  <c:v>952.15200000000004</c:v>
                </c:pt>
                <c:pt idx="1228">
                  <c:v>952.928</c:v>
                </c:pt>
                <c:pt idx="1229">
                  <c:v>953.70399999999995</c:v>
                </c:pt>
                <c:pt idx="1230">
                  <c:v>954.48</c:v>
                </c:pt>
                <c:pt idx="1231">
                  <c:v>955.25599999999997</c:v>
                </c:pt>
                <c:pt idx="1232">
                  <c:v>956.03200000000004</c:v>
                </c:pt>
                <c:pt idx="1233">
                  <c:v>956.80799999999999</c:v>
                </c:pt>
                <c:pt idx="1234">
                  <c:v>957.58399999999995</c:v>
                </c:pt>
                <c:pt idx="1235">
                  <c:v>958.36</c:v>
                </c:pt>
                <c:pt idx="1236">
                  <c:v>959.13599999999997</c:v>
                </c:pt>
                <c:pt idx="1237">
                  <c:v>959.91200000000003</c:v>
                </c:pt>
                <c:pt idx="1238">
                  <c:v>960.68799999999999</c:v>
                </c:pt>
                <c:pt idx="1239">
                  <c:v>961.46400000000006</c:v>
                </c:pt>
                <c:pt idx="1240">
                  <c:v>962.24</c:v>
                </c:pt>
                <c:pt idx="1241">
                  <c:v>963.01599999999996</c:v>
                </c:pt>
                <c:pt idx="1242">
                  <c:v>963.79200000000003</c:v>
                </c:pt>
                <c:pt idx="1243">
                  <c:v>964.56799999999998</c:v>
                </c:pt>
                <c:pt idx="1244">
                  <c:v>965.34400000000005</c:v>
                </c:pt>
                <c:pt idx="1245">
                  <c:v>966.12</c:v>
                </c:pt>
                <c:pt idx="1246">
                  <c:v>966.89599999999996</c:v>
                </c:pt>
                <c:pt idx="1247">
                  <c:v>967.67200000000003</c:v>
                </c:pt>
                <c:pt idx="1248">
                  <c:v>968.44799999999998</c:v>
                </c:pt>
                <c:pt idx="1249">
                  <c:v>969.22400000000005</c:v>
                </c:pt>
                <c:pt idx="1250">
                  <c:v>970</c:v>
                </c:pt>
                <c:pt idx="1251">
                  <c:v>970.77599999999995</c:v>
                </c:pt>
                <c:pt idx="1252">
                  <c:v>971.55200000000002</c:v>
                </c:pt>
                <c:pt idx="1253">
                  <c:v>972.32799999999997</c:v>
                </c:pt>
                <c:pt idx="1254">
                  <c:v>973.10400000000004</c:v>
                </c:pt>
                <c:pt idx="1255">
                  <c:v>973.88</c:v>
                </c:pt>
                <c:pt idx="1256">
                  <c:v>974.65599999999995</c:v>
                </c:pt>
                <c:pt idx="1257">
                  <c:v>975.43200000000002</c:v>
                </c:pt>
                <c:pt idx="1258">
                  <c:v>976.20799999999997</c:v>
                </c:pt>
                <c:pt idx="1259">
                  <c:v>976.98400000000004</c:v>
                </c:pt>
                <c:pt idx="1260">
                  <c:v>977.76</c:v>
                </c:pt>
                <c:pt idx="1261">
                  <c:v>978.53599999999994</c:v>
                </c:pt>
                <c:pt idx="1262">
                  <c:v>979.31200000000001</c:v>
                </c:pt>
                <c:pt idx="1263">
                  <c:v>980.08799999999997</c:v>
                </c:pt>
                <c:pt idx="1264">
                  <c:v>980.86400000000003</c:v>
                </c:pt>
                <c:pt idx="1265">
                  <c:v>981.64</c:v>
                </c:pt>
                <c:pt idx="1266">
                  <c:v>982.41600000000005</c:v>
                </c:pt>
                <c:pt idx="1267">
                  <c:v>983.19200000000001</c:v>
                </c:pt>
                <c:pt idx="1268">
                  <c:v>983.96799999999996</c:v>
                </c:pt>
                <c:pt idx="1269">
                  <c:v>984.74400000000003</c:v>
                </c:pt>
                <c:pt idx="1270">
                  <c:v>985.52</c:v>
                </c:pt>
                <c:pt idx="1271">
                  <c:v>986.29600000000005</c:v>
                </c:pt>
                <c:pt idx="1272">
                  <c:v>987.072</c:v>
                </c:pt>
                <c:pt idx="1273">
                  <c:v>987.84799999999996</c:v>
                </c:pt>
                <c:pt idx="1274">
                  <c:v>988.62400000000002</c:v>
                </c:pt>
                <c:pt idx="1275">
                  <c:v>989.4</c:v>
                </c:pt>
                <c:pt idx="1276">
                  <c:v>990.17600000000004</c:v>
                </c:pt>
                <c:pt idx="1277">
                  <c:v>990.952</c:v>
                </c:pt>
                <c:pt idx="1278">
                  <c:v>991.72799999999995</c:v>
                </c:pt>
                <c:pt idx="1279">
                  <c:v>992.50400000000002</c:v>
                </c:pt>
                <c:pt idx="1280">
                  <c:v>993.28</c:v>
                </c:pt>
                <c:pt idx="1281">
                  <c:v>994.05600000000004</c:v>
                </c:pt>
                <c:pt idx="1282">
                  <c:v>994.83199999999999</c:v>
                </c:pt>
                <c:pt idx="1283">
                  <c:v>995.60799999999995</c:v>
                </c:pt>
                <c:pt idx="1284">
                  <c:v>996.38400000000001</c:v>
                </c:pt>
                <c:pt idx="1285">
                  <c:v>997.16</c:v>
                </c:pt>
                <c:pt idx="1286">
                  <c:v>997.93600000000004</c:v>
                </c:pt>
                <c:pt idx="1287">
                  <c:v>998.71199999999999</c:v>
                </c:pt>
                <c:pt idx="1288">
                  <c:v>999.48800000000006</c:v>
                </c:pt>
                <c:pt idx="1289">
                  <c:v>1000.264</c:v>
                </c:pt>
                <c:pt idx="1290">
                  <c:v>1001.04</c:v>
                </c:pt>
                <c:pt idx="1291">
                  <c:v>1001.816</c:v>
                </c:pt>
                <c:pt idx="1292">
                  <c:v>1002.592</c:v>
                </c:pt>
                <c:pt idx="1293">
                  <c:v>1003.3680000000001</c:v>
                </c:pt>
                <c:pt idx="1294">
                  <c:v>1004.144</c:v>
                </c:pt>
                <c:pt idx="1295">
                  <c:v>1004.92</c:v>
                </c:pt>
                <c:pt idx="1296">
                  <c:v>1005.696</c:v>
                </c:pt>
                <c:pt idx="1297">
                  <c:v>1006.472</c:v>
                </c:pt>
                <c:pt idx="1298">
                  <c:v>1007.248</c:v>
                </c:pt>
                <c:pt idx="1299">
                  <c:v>1008.024</c:v>
                </c:pt>
                <c:pt idx="1300">
                  <c:v>1008.8</c:v>
                </c:pt>
                <c:pt idx="1301">
                  <c:v>1009.576</c:v>
                </c:pt>
                <c:pt idx="1302">
                  <c:v>1010.352</c:v>
                </c:pt>
                <c:pt idx="1303">
                  <c:v>1011.128</c:v>
                </c:pt>
                <c:pt idx="1304">
                  <c:v>1011.904</c:v>
                </c:pt>
                <c:pt idx="1305">
                  <c:v>1012.68</c:v>
                </c:pt>
                <c:pt idx="1306">
                  <c:v>1013.456</c:v>
                </c:pt>
                <c:pt idx="1307">
                  <c:v>1014.232</c:v>
                </c:pt>
                <c:pt idx="1308">
                  <c:v>1015.008</c:v>
                </c:pt>
                <c:pt idx="1309">
                  <c:v>1015.784</c:v>
                </c:pt>
                <c:pt idx="1310">
                  <c:v>1016.56</c:v>
                </c:pt>
                <c:pt idx="1311">
                  <c:v>1017.336</c:v>
                </c:pt>
                <c:pt idx="1312">
                  <c:v>1018.112</c:v>
                </c:pt>
                <c:pt idx="1313">
                  <c:v>1018.888</c:v>
                </c:pt>
                <c:pt idx="1314">
                  <c:v>1019.664</c:v>
                </c:pt>
                <c:pt idx="1315">
                  <c:v>1020.44</c:v>
                </c:pt>
                <c:pt idx="1316">
                  <c:v>1021.216</c:v>
                </c:pt>
                <c:pt idx="1317">
                  <c:v>1021.992</c:v>
                </c:pt>
                <c:pt idx="1318">
                  <c:v>1022.768</c:v>
                </c:pt>
                <c:pt idx="1319">
                  <c:v>1023.544</c:v>
                </c:pt>
                <c:pt idx="1320">
                  <c:v>1024.32</c:v>
                </c:pt>
                <c:pt idx="1321">
                  <c:v>1025.096</c:v>
                </c:pt>
                <c:pt idx="1322">
                  <c:v>1025.8720000000001</c:v>
                </c:pt>
                <c:pt idx="1323">
                  <c:v>1026.6479999999999</c:v>
                </c:pt>
                <c:pt idx="1324">
                  <c:v>1027.424</c:v>
                </c:pt>
                <c:pt idx="1325">
                  <c:v>1028.2</c:v>
                </c:pt>
                <c:pt idx="1326">
                  <c:v>1028.9760000000001</c:v>
                </c:pt>
                <c:pt idx="1327">
                  <c:v>1029.752</c:v>
                </c:pt>
                <c:pt idx="1328">
                  <c:v>1030.528</c:v>
                </c:pt>
                <c:pt idx="1329">
                  <c:v>1031.3040000000001</c:v>
                </c:pt>
                <c:pt idx="1330">
                  <c:v>1032.08</c:v>
                </c:pt>
                <c:pt idx="1331">
                  <c:v>1032.856</c:v>
                </c:pt>
                <c:pt idx="1332">
                  <c:v>1033.6320000000001</c:v>
                </c:pt>
                <c:pt idx="1333">
                  <c:v>1034.4079999999999</c:v>
                </c:pt>
                <c:pt idx="1334">
                  <c:v>1035.184</c:v>
                </c:pt>
                <c:pt idx="1335">
                  <c:v>1035.96</c:v>
                </c:pt>
                <c:pt idx="1336">
                  <c:v>1036.7360000000001</c:v>
                </c:pt>
                <c:pt idx="1337">
                  <c:v>1037.5119999999999</c:v>
                </c:pt>
                <c:pt idx="1338">
                  <c:v>1038.288</c:v>
                </c:pt>
                <c:pt idx="1339">
                  <c:v>1039.0640000000001</c:v>
                </c:pt>
                <c:pt idx="1340">
                  <c:v>1039.8399999999999</c:v>
                </c:pt>
                <c:pt idx="1341">
                  <c:v>1040.616</c:v>
                </c:pt>
                <c:pt idx="1342">
                  <c:v>1041.3920000000001</c:v>
                </c:pt>
                <c:pt idx="1343">
                  <c:v>1042.1679999999999</c:v>
                </c:pt>
                <c:pt idx="1344">
                  <c:v>1042.944</c:v>
                </c:pt>
                <c:pt idx="1345">
                  <c:v>1043.72</c:v>
                </c:pt>
                <c:pt idx="1346">
                  <c:v>1044.4960000000001</c:v>
                </c:pt>
                <c:pt idx="1347">
                  <c:v>1045.2719999999999</c:v>
                </c:pt>
                <c:pt idx="1348">
                  <c:v>1046.048</c:v>
                </c:pt>
                <c:pt idx="1349">
                  <c:v>1046.8240000000001</c:v>
                </c:pt>
                <c:pt idx="1350">
                  <c:v>1047.5999999999999</c:v>
                </c:pt>
                <c:pt idx="1351">
                  <c:v>1048.376</c:v>
                </c:pt>
                <c:pt idx="1352">
                  <c:v>1049.152</c:v>
                </c:pt>
                <c:pt idx="1353">
                  <c:v>1049.9280000000001</c:v>
                </c:pt>
                <c:pt idx="1354">
                  <c:v>1050.704</c:v>
                </c:pt>
                <c:pt idx="1355">
                  <c:v>1051.48</c:v>
                </c:pt>
                <c:pt idx="1356">
                  <c:v>1052.2560000000001</c:v>
                </c:pt>
                <c:pt idx="1357">
                  <c:v>1053.0319999999999</c:v>
                </c:pt>
                <c:pt idx="1358">
                  <c:v>1053.808</c:v>
                </c:pt>
                <c:pt idx="1359">
                  <c:v>1054.5840000000001</c:v>
                </c:pt>
                <c:pt idx="1360">
                  <c:v>1055.3599999999999</c:v>
                </c:pt>
                <c:pt idx="1361">
                  <c:v>1056.136</c:v>
                </c:pt>
                <c:pt idx="1362">
                  <c:v>1056.912</c:v>
                </c:pt>
                <c:pt idx="1363">
                  <c:v>1057.6880000000001</c:v>
                </c:pt>
                <c:pt idx="1364">
                  <c:v>1058.4639999999999</c:v>
                </c:pt>
                <c:pt idx="1365">
                  <c:v>1059.24</c:v>
                </c:pt>
                <c:pt idx="1366">
                  <c:v>1060.0160000000001</c:v>
                </c:pt>
                <c:pt idx="1367">
                  <c:v>1060.7919999999999</c:v>
                </c:pt>
                <c:pt idx="1368">
                  <c:v>1061.568</c:v>
                </c:pt>
                <c:pt idx="1369">
                  <c:v>1062.3440000000001</c:v>
                </c:pt>
                <c:pt idx="1370">
                  <c:v>1063.1199999999999</c:v>
                </c:pt>
                <c:pt idx="1371">
                  <c:v>1063.896</c:v>
                </c:pt>
                <c:pt idx="1372">
                  <c:v>1064.672</c:v>
                </c:pt>
                <c:pt idx="1373">
                  <c:v>1065.4480000000001</c:v>
                </c:pt>
                <c:pt idx="1374">
                  <c:v>1066.2239999999999</c:v>
                </c:pt>
                <c:pt idx="1375">
                  <c:v>1067</c:v>
                </c:pt>
                <c:pt idx="1376">
                  <c:v>1067.7760000000001</c:v>
                </c:pt>
                <c:pt idx="1377">
                  <c:v>1068.5519999999999</c:v>
                </c:pt>
                <c:pt idx="1378">
                  <c:v>1069.328</c:v>
                </c:pt>
                <c:pt idx="1379">
                  <c:v>1070.104</c:v>
                </c:pt>
                <c:pt idx="1380">
                  <c:v>1070.8800000000001</c:v>
                </c:pt>
                <c:pt idx="1381">
                  <c:v>1071.6559999999999</c:v>
                </c:pt>
                <c:pt idx="1382">
                  <c:v>1072.432</c:v>
                </c:pt>
                <c:pt idx="1383">
                  <c:v>1073.2080000000001</c:v>
                </c:pt>
                <c:pt idx="1384">
                  <c:v>1073.9839999999999</c:v>
                </c:pt>
                <c:pt idx="1385">
                  <c:v>1074.76</c:v>
                </c:pt>
                <c:pt idx="1386">
                  <c:v>1075.5360000000001</c:v>
                </c:pt>
                <c:pt idx="1387">
                  <c:v>1076.3119999999999</c:v>
                </c:pt>
                <c:pt idx="1388">
                  <c:v>1077.088</c:v>
                </c:pt>
                <c:pt idx="1389">
                  <c:v>1077.864</c:v>
                </c:pt>
                <c:pt idx="1390">
                  <c:v>1078.6400000000001</c:v>
                </c:pt>
                <c:pt idx="1391">
                  <c:v>1079.4159999999999</c:v>
                </c:pt>
                <c:pt idx="1392">
                  <c:v>1080.192</c:v>
                </c:pt>
                <c:pt idx="1393">
                  <c:v>1080.9680000000001</c:v>
                </c:pt>
                <c:pt idx="1394">
                  <c:v>1081.7439999999999</c:v>
                </c:pt>
                <c:pt idx="1395">
                  <c:v>1082.52</c:v>
                </c:pt>
                <c:pt idx="1396">
                  <c:v>1083.296</c:v>
                </c:pt>
                <c:pt idx="1397">
                  <c:v>1084.0719999999999</c:v>
                </c:pt>
                <c:pt idx="1398">
                  <c:v>1084.848</c:v>
                </c:pt>
                <c:pt idx="1399">
                  <c:v>1085.624</c:v>
                </c:pt>
                <c:pt idx="1400">
                  <c:v>1086.4000000000001</c:v>
                </c:pt>
                <c:pt idx="1401">
                  <c:v>1087.1759999999999</c:v>
                </c:pt>
                <c:pt idx="1402">
                  <c:v>1087.952</c:v>
                </c:pt>
                <c:pt idx="1403">
                  <c:v>1088.7280000000001</c:v>
                </c:pt>
                <c:pt idx="1404">
                  <c:v>1089.5039999999999</c:v>
                </c:pt>
                <c:pt idx="1405">
                  <c:v>1090.28</c:v>
                </c:pt>
                <c:pt idx="1406">
                  <c:v>1091.056</c:v>
                </c:pt>
                <c:pt idx="1407">
                  <c:v>1091.8320000000001</c:v>
                </c:pt>
                <c:pt idx="1408">
                  <c:v>1092.6079999999999</c:v>
                </c:pt>
                <c:pt idx="1409">
                  <c:v>1093.384</c:v>
                </c:pt>
                <c:pt idx="1410">
                  <c:v>1094.1600000000001</c:v>
                </c:pt>
                <c:pt idx="1411">
                  <c:v>1094.9359999999999</c:v>
                </c:pt>
                <c:pt idx="1412">
                  <c:v>1095.712</c:v>
                </c:pt>
                <c:pt idx="1413">
                  <c:v>1096.4880000000001</c:v>
                </c:pt>
                <c:pt idx="1414">
                  <c:v>1097.2639999999999</c:v>
                </c:pt>
                <c:pt idx="1415">
                  <c:v>1098.04</c:v>
                </c:pt>
                <c:pt idx="1416">
                  <c:v>1098.816</c:v>
                </c:pt>
                <c:pt idx="1417">
                  <c:v>1099.5920000000001</c:v>
                </c:pt>
                <c:pt idx="1418">
                  <c:v>1100.3679999999999</c:v>
                </c:pt>
                <c:pt idx="1419">
                  <c:v>1101.144</c:v>
                </c:pt>
                <c:pt idx="1420">
                  <c:v>1101.92</c:v>
                </c:pt>
                <c:pt idx="1421">
                  <c:v>1102.6959999999999</c:v>
                </c:pt>
                <c:pt idx="1422">
                  <c:v>1103.472</c:v>
                </c:pt>
                <c:pt idx="1423">
                  <c:v>1104.248</c:v>
                </c:pt>
                <c:pt idx="1424">
                  <c:v>1105.0239999999999</c:v>
                </c:pt>
                <c:pt idx="1425">
                  <c:v>1105.8</c:v>
                </c:pt>
                <c:pt idx="1426">
                  <c:v>1106.576</c:v>
                </c:pt>
                <c:pt idx="1427">
                  <c:v>1107.3520000000001</c:v>
                </c:pt>
                <c:pt idx="1428">
                  <c:v>1108.1279999999999</c:v>
                </c:pt>
                <c:pt idx="1429">
                  <c:v>1108.904</c:v>
                </c:pt>
                <c:pt idx="1430">
                  <c:v>1109.68</c:v>
                </c:pt>
                <c:pt idx="1431">
                  <c:v>1110.4559999999999</c:v>
                </c:pt>
                <c:pt idx="1432">
                  <c:v>1111.232</c:v>
                </c:pt>
                <c:pt idx="1433">
                  <c:v>1112.008</c:v>
                </c:pt>
                <c:pt idx="1434">
                  <c:v>1112.7840000000001</c:v>
                </c:pt>
                <c:pt idx="1435">
                  <c:v>1113.56</c:v>
                </c:pt>
                <c:pt idx="1436">
                  <c:v>1114.336</c:v>
                </c:pt>
                <c:pt idx="1437">
                  <c:v>1115.1120000000001</c:v>
                </c:pt>
                <c:pt idx="1438">
                  <c:v>1115.8879999999999</c:v>
                </c:pt>
                <c:pt idx="1439">
                  <c:v>1116.664</c:v>
                </c:pt>
                <c:pt idx="1440">
                  <c:v>1117.44</c:v>
                </c:pt>
                <c:pt idx="1441">
                  <c:v>1118.2159999999999</c:v>
                </c:pt>
                <c:pt idx="1442">
                  <c:v>1118.992</c:v>
                </c:pt>
                <c:pt idx="1443">
                  <c:v>1119.768</c:v>
                </c:pt>
                <c:pt idx="1444">
                  <c:v>1120.5440000000001</c:v>
                </c:pt>
                <c:pt idx="1445">
                  <c:v>1121.32</c:v>
                </c:pt>
                <c:pt idx="1446">
                  <c:v>1122.096</c:v>
                </c:pt>
                <c:pt idx="1447">
                  <c:v>1122.8720000000001</c:v>
                </c:pt>
                <c:pt idx="1448">
                  <c:v>1123.6479999999999</c:v>
                </c:pt>
                <c:pt idx="1449">
                  <c:v>1124.424</c:v>
                </c:pt>
                <c:pt idx="1450">
                  <c:v>1125.2</c:v>
                </c:pt>
                <c:pt idx="1451">
                  <c:v>1125.9760000000001</c:v>
                </c:pt>
                <c:pt idx="1452">
                  <c:v>1126.752</c:v>
                </c:pt>
                <c:pt idx="1453">
                  <c:v>1127.528</c:v>
                </c:pt>
                <c:pt idx="1454">
                  <c:v>1128.3040000000001</c:v>
                </c:pt>
                <c:pt idx="1455">
                  <c:v>1129.08</c:v>
                </c:pt>
                <c:pt idx="1456">
                  <c:v>1129.856</c:v>
                </c:pt>
                <c:pt idx="1457">
                  <c:v>1130.6320000000001</c:v>
                </c:pt>
                <c:pt idx="1458">
                  <c:v>1131.4079999999999</c:v>
                </c:pt>
                <c:pt idx="1459">
                  <c:v>1132.184</c:v>
                </c:pt>
                <c:pt idx="1460">
                  <c:v>1132.96</c:v>
                </c:pt>
                <c:pt idx="1461">
                  <c:v>1133.7360000000001</c:v>
                </c:pt>
                <c:pt idx="1462">
                  <c:v>1134.5119999999999</c:v>
                </c:pt>
                <c:pt idx="1463">
                  <c:v>1135.288</c:v>
                </c:pt>
                <c:pt idx="1464">
                  <c:v>1136.0640000000001</c:v>
                </c:pt>
                <c:pt idx="1465">
                  <c:v>1136.8399999999999</c:v>
                </c:pt>
                <c:pt idx="1466">
                  <c:v>1137.616</c:v>
                </c:pt>
                <c:pt idx="1467">
                  <c:v>1138.3920000000001</c:v>
                </c:pt>
                <c:pt idx="1468">
                  <c:v>1139.1679999999999</c:v>
                </c:pt>
                <c:pt idx="1469">
                  <c:v>1139.944</c:v>
                </c:pt>
                <c:pt idx="1470">
                  <c:v>1140.72</c:v>
                </c:pt>
                <c:pt idx="1471">
                  <c:v>1141.4960000000001</c:v>
                </c:pt>
                <c:pt idx="1472">
                  <c:v>1142.2719999999999</c:v>
                </c:pt>
                <c:pt idx="1473">
                  <c:v>1143.048</c:v>
                </c:pt>
                <c:pt idx="1474">
                  <c:v>1143.8240000000001</c:v>
                </c:pt>
                <c:pt idx="1475">
                  <c:v>1144.5999999999999</c:v>
                </c:pt>
                <c:pt idx="1476">
                  <c:v>1145.376</c:v>
                </c:pt>
                <c:pt idx="1477">
                  <c:v>1146.152</c:v>
                </c:pt>
                <c:pt idx="1478">
                  <c:v>1146.9280000000001</c:v>
                </c:pt>
                <c:pt idx="1479">
                  <c:v>1147.704</c:v>
                </c:pt>
                <c:pt idx="1480">
                  <c:v>1148.48</c:v>
                </c:pt>
                <c:pt idx="1481">
                  <c:v>1149.2560000000001</c:v>
                </c:pt>
                <c:pt idx="1482">
                  <c:v>1150.0319999999999</c:v>
                </c:pt>
                <c:pt idx="1483">
                  <c:v>1150.808</c:v>
                </c:pt>
                <c:pt idx="1484">
                  <c:v>1151.5840000000001</c:v>
                </c:pt>
                <c:pt idx="1485">
                  <c:v>1152.3599999999999</c:v>
                </c:pt>
                <c:pt idx="1486">
                  <c:v>1153.136</c:v>
                </c:pt>
                <c:pt idx="1487">
                  <c:v>1153.912</c:v>
                </c:pt>
                <c:pt idx="1488">
                  <c:v>1154.6880000000001</c:v>
                </c:pt>
                <c:pt idx="1489">
                  <c:v>1155.4639999999999</c:v>
                </c:pt>
                <c:pt idx="1490">
                  <c:v>1156.24</c:v>
                </c:pt>
                <c:pt idx="1491">
                  <c:v>1157.0160000000001</c:v>
                </c:pt>
                <c:pt idx="1492">
                  <c:v>1157.7919999999999</c:v>
                </c:pt>
                <c:pt idx="1493">
                  <c:v>1158.568</c:v>
                </c:pt>
                <c:pt idx="1494">
                  <c:v>1159.3440000000001</c:v>
                </c:pt>
                <c:pt idx="1495">
                  <c:v>1160.1199999999999</c:v>
                </c:pt>
                <c:pt idx="1496">
                  <c:v>1160.896</c:v>
                </c:pt>
                <c:pt idx="1497">
                  <c:v>1161.672</c:v>
                </c:pt>
                <c:pt idx="1498">
                  <c:v>1162.4480000000001</c:v>
                </c:pt>
                <c:pt idx="1499">
                  <c:v>1163.2239999999999</c:v>
                </c:pt>
                <c:pt idx="1500">
                  <c:v>1164</c:v>
                </c:pt>
                <c:pt idx="1501">
                  <c:v>1164.7760000000001</c:v>
                </c:pt>
                <c:pt idx="1502">
                  <c:v>1165.5519999999999</c:v>
                </c:pt>
                <c:pt idx="1503">
                  <c:v>1166.328</c:v>
                </c:pt>
                <c:pt idx="1504">
                  <c:v>1167.104</c:v>
                </c:pt>
                <c:pt idx="1505">
                  <c:v>1167.8800000000001</c:v>
                </c:pt>
                <c:pt idx="1506">
                  <c:v>1168.6559999999999</c:v>
                </c:pt>
                <c:pt idx="1507">
                  <c:v>1169.432</c:v>
                </c:pt>
                <c:pt idx="1508">
                  <c:v>1170.2080000000001</c:v>
                </c:pt>
                <c:pt idx="1509">
                  <c:v>1170.9839999999999</c:v>
                </c:pt>
                <c:pt idx="1510">
                  <c:v>1171.76</c:v>
                </c:pt>
                <c:pt idx="1511">
                  <c:v>1172.5360000000001</c:v>
                </c:pt>
                <c:pt idx="1512">
                  <c:v>1173.3119999999999</c:v>
                </c:pt>
                <c:pt idx="1513">
                  <c:v>1174.088</c:v>
                </c:pt>
                <c:pt idx="1514">
                  <c:v>1174.864</c:v>
                </c:pt>
                <c:pt idx="1515">
                  <c:v>1175.6400000000001</c:v>
                </c:pt>
                <c:pt idx="1516">
                  <c:v>1176.4159999999999</c:v>
                </c:pt>
                <c:pt idx="1517">
                  <c:v>1177.192</c:v>
                </c:pt>
                <c:pt idx="1518">
                  <c:v>1177.9680000000001</c:v>
                </c:pt>
                <c:pt idx="1519">
                  <c:v>1178.7439999999999</c:v>
                </c:pt>
                <c:pt idx="1520">
                  <c:v>1179.52</c:v>
                </c:pt>
                <c:pt idx="1521">
                  <c:v>1180.296</c:v>
                </c:pt>
                <c:pt idx="1522">
                  <c:v>1181.0719999999999</c:v>
                </c:pt>
                <c:pt idx="1523">
                  <c:v>1181.848</c:v>
                </c:pt>
                <c:pt idx="1524">
                  <c:v>1182.624</c:v>
                </c:pt>
                <c:pt idx="1525">
                  <c:v>1183.4000000000001</c:v>
                </c:pt>
                <c:pt idx="1526">
                  <c:v>1184.1759999999999</c:v>
                </c:pt>
                <c:pt idx="1527">
                  <c:v>1184.952</c:v>
                </c:pt>
                <c:pt idx="1528">
                  <c:v>1185.7280000000001</c:v>
                </c:pt>
                <c:pt idx="1529">
                  <c:v>1186.5039999999999</c:v>
                </c:pt>
                <c:pt idx="1530">
                  <c:v>1187.28</c:v>
                </c:pt>
                <c:pt idx="1531">
                  <c:v>1188.056</c:v>
                </c:pt>
                <c:pt idx="1532">
                  <c:v>1188.8320000000001</c:v>
                </c:pt>
                <c:pt idx="1533">
                  <c:v>1189.6079999999999</c:v>
                </c:pt>
                <c:pt idx="1534">
                  <c:v>1190.384</c:v>
                </c:pt>
                <c:pt idx="1535">
                  <c:v>1191.1600000000001</c:v>
                </c:pt>
                <c:pt idx="1536">
                  <c:v>1191.9359999999999</c:v>
                </c:pt>
                <c:pt idx="1537">
                  <c:v>1192.712</c:v>
                </c:pt>
                <c:pt idx="1538">
                  <c:v>1193.4880000000001</c:v>
                </c:pt>
                <c:pt idx="1539">
                  <c:v>1194.2639999999999</c:v>
                </c:pt>
                <c:pt idx="1540">
                  <c:v>1195.04</c:v>
                </c:pt>
                <c:pt idx="1541">
                  <c:v>1195.816</c:v>
                </c:pt>
                <c:pt idx="1542">
                  <c:v>1196.5920000000001</c:v>
                </c:pt>
                <c:pt idx="1543">
                  <c:v>1197.3679999999999</c:v>
                </c:pt>
                <c:pt idx="1544">
                  <c:v>1198.144</c:v>
                </c:pt>
                <c:pt idx="1545">
                  <c:v>1198.92</c:v>
                </c:pt>
                <c:pt idx="1546">
                  <c:v>1199.6959999999999</c:v>
                </c:pt>
                <c:pt idx="1547">
                  <c:v>1200.472</c:v>
                </c:pt>
                <c:pt idx="1548">
                  <c:v>1201.248</c:v>
                </c:pt>
                <c:pt idx="1549">
                  <c:v>1202.0239999999999</c:v>
                </c:pt>
                <c:pt idx="1550">
                  <c:v>1202.8</c:v>
                </c:pt>
                <c:pt idx="1551">
                  <c:v>1203.576</c:v>
                </c:pt>
                <c:pt idx="1552">
                  <c:v>1204.3520000000001</c:v>
                </c:pt>
                <c:pt idx="1553">
                  <c:v>1205.1279999999999</c:v>
                </c:pt>
                <c:pt idx="1554">
                  <c:v>1205.904</c:v>
                </c:pt>
                <c:pt idx="1555">
                  <c:v>1206.68</c:v>
                </c:pt>
                <c:pt idx="1556">
                  <c:v>1207.4559999999999</c:v>
                </c:pt>
                <c:pt idx="1557">
                  <c:v>1208.232</c:v>
                </c:pt>
                <c:pt idx="1558">
                  <c:v>1209.008</c:v>
                </c:pt>
                <c:pt idx="1559">
                  <c:v>1209.7840000000001</c:v>
                </c:pt>
                <c:pt idx="1560">
                  <c:v>1210.56</c:v>
                </c:pt>
                <c:pt idx="1561">
                  <c:v>1211.336</c:v>
                </c:pt>
                <c:pt idx="1562">
                  <c:v>1212.1120000000001</c:v>
                </c:pt>
                <c:pt idx="1563">
                  <c:v>1212.8879999999999</c:v>
                </c:pt>
                <c:pt idx="1564">
                  <c:v>1213.664</c:v>
                </c:pt>
                <c:pt idx="1565">
                  <c:v>1214.44</c:v>
                </c:pt>
                <c:pt idx="1566">
                  <c:v>1215.2159999999999</c:v>
                </c:pt>
                <c:pt idx="1567">
                  <c:v>1215.992</c:v>
                </c:pt>
                <c:pt idx="1568">
                  <c:v>1216.768</c:v>
                </c:pt>
                <c:pt idx="1569">
                  <c:v>1217.5440000000001</c:v>
                </c:pt>
                <c:pt idx="1570">
                  <c:v>1218.32</c:v>
                </c:pt>
                <c:pt idx="1571">
                  <c:v>1219.096</c:v>
                </c:pt>
                <c:pt idx="1572">
                  <c:v>1219.8720000000001</c:v>
                </c:pt>
                <c:pt idx="1573">
                  <c:v>1220.6479999999999</c:v>
                </c:pt>
                <c:pt idx="1574">
                  <c:v>1221.424</c:v>
                </c:pt>
                <c:pt idx="1575">
                  <c:v>1222.2</c:v>
                </c:pt>
                <c:pt idx="1576">
                  <c:v>1222.9760000000001</c:v>
                </c:pt>
                <c:pt idx="1577">
                  <c:v>1223.752</c:v>
                </c:pt>
                <c:pt idx="1578">
                  <c:v>1224.528</c:v>
                </c:pt>
                <c:pt idx="1579">
                  <c:v>1225.3040000000001</c:v>
                </c:pt>
                <c:pt idx="1580">
                  <c:v>1226.08</c:v>
                </c:pt>
                <c:pt idx="1581">
                  <c:v>1226.856</c:v>
                </c:pt>
                <c:pt idx="1582">
                  <c:v>1227.6320000000001</c:v>
                </c:pt>
                <c:pt idx="1583">
                  <c:v>1228.4079999999999</c:v>
                </c:pt>
                <c:pt idx="1584">
                  <c:v>1229.184</c:v>
                </c:pt>
                <c:pt idx="1585">
                  <c:v>1229.96</c:v>
                </c:pt>
                <c:pt idx="1586">
                  <c:v>1230.7360000000001</c:v>
                </c:pt>
                <c:pt idx="1587">
                  <c:v>1231.5119999999999</c:v>
                </c:pt>
                <c:pt idx="1588">
                  <c:v>1232.288</c:v>
                </c:pt>
                <c:pt idx="1589">
                  <c:v>1233.0640000000001</c:v>
                </c:pt>
                <c:pt idx="1590">
                  <c:v>1233.8399999999999</c:v>
                </c:pt>
                <c:pt idx="1591">
                  <c:v>1234.616</c:v>
                </c:pt>
                <c:pt idx="1592">
                  <c:v>1235.3920000000001</c:v>
                </c:pt>
                <c:pt idx="1593">
                  <c:v>1236.1679999999999</c:v>
                </c:pt>
                <c:pt idx="1594">
                  <c:v>1236.944</c:v>
                </c:pt>
                <c:pt idx="1595">
                  <c:v>1237.72</c:v>
                </c:pt>
                <c:pt idx="1596">
                  <c:v>1238.4960000000001</c:v>
                </c:pt>
                <c:pt idx="1597">
                  <c:v>1239.2719999999999</c:v>
                </c:pt>
                <c:pt idx="1598">
                  <c:v>1240.048</c:v>
                </c:pt>
                <c:pt idx="1599">
                  <c:v>1240.8240000000001</c:v>
                </c:pt>
                <c:pt idx="1600">
                  <c:v>1241.5999999999999</c:v>
                </c:pt>
                <c:pt idx="1601">
                  <c:v>1242.376</c:v>
                </c:pt>
                <c:pt idx="1602">
                  <c:v>1243.152</c:v>
                </c:pt>
                <c:pt idx="1603">
                  <c:v>1243.9280000000001</c:v>
                </c:pt>
                <c:pt idx="1604">
                  <c:v>1244.704</c:v>
                </c:pt>
                <c:pt idx="1605">
                  <c:v>1245.48</c:v>
                </c:pt>
                <c:pt idx="1606">
                  <c:v>1246.2560000000001</c:v>
                </c:pt>
                <c:pt idx="1607">
                  <c:v>1247.0319999999999</c:v>
                </c:pt>
                <c:pt idx="1608">
                  <c:v>1247.808</c:v>
                </c:pt>
                <c:pt idx="1609">
                  <c:v>1248.5840000000001</c:v>
                </c:pt>
                <c:pt idx="1610">
                  <c:v>1249.3599999999999</c:v>
                </c:pt>
                <c:pt idx="1611">
                  <c:v>1250.136</c:v>
                </c:pt>
                <c:pt idx="1612">
                  <c:v>1250.912</c:v>
                </c:pt>
                <c:pt idx="1613">
                  <c:v>1251.6880000000001</c:v>
                </c:pt>
                <c:pt idx="1614">
                  <c:v>1252.4639999999999</c:v>
                </c:pt>
                <c:pt idx="1615">
                  <c:v>1253.24</c:v>
                </c:pt>
                <c:pt idx="1616">
                  <c:v>1254.0160000000001</c:v>
                </c:pt>
                <c:pt idx="1617">
                  <c:v>1254.7919999999999</c:v>
                </c:pt>
                <c:pt idx="1618">
                  <c:v>1255.568</c:v>
                </c:pt>
                <c:pt idx="1619">
                  <c:v>1256.3440000000001</c:v>
                </c:pt>
                <c:pt idx="1620">
                  <c:v>1257.1199999999999</c:v>
                </c:pt>
                <c:pt idx="1621">
                  <c:v>1257.896</c:v>
                </c:pt>
                <c:pt idx="1622">
                  <c:v>1258.672</c:v>
                </c:pt>
                <c:pt idx="1623">
                  <c:v>1259.4480000000001</c:v>
                </c:pt>
                <c:pt idx="1624">
                  <c:v>1260.2239999999999</c:v>
                </c:pt>
                <c:pt idx="1625">
                  <c:v>1261</c:v>
                </c:pt>
                <c:pt idx="1626">
                  <c:v>1261.7760000000001</c:v>
                </c:pt>
                <c:pt idx="1627">
                  <c:v>1262.5519999999999</c:v>
                </c:pt>
                <c:pt idx="1628">
                  <c:v>1263.328</c:v>
                </c:pt>
                <c:pt idx="1629">
                  <c:v>1264.104</c:v>
                </c:pt>
                <c:pt idx="1630">
                  <c:v>1264.8800000000001</c:v>
                </c:pt>
                <c:pt idx="1631">
                  <c:v>1265.6559999999999</c:v>
                </c:pt>
                <c:pt idx="1632">
                  <c:v>1266.432</c:v>
                </c:pt>
                <c:pt idx="1633">
                  <c:v>1267.2080000000001</c:v>
                </c:pt>
                <c:pt idx="1634">
                  <c:v>1267.9839999999999</c:v>
                </c:pt>
                <c:pt idx="1635">
                  <c:v>1268.76</c:v>
                </c:pt>
                <c:pt idx="1636">
                  <c:v>1269.5360000000001</c:v>
                </c:pt>
                <c:pt idx="1637">
                  <c:v>1270.3119999999999</c:v>
                </c:pt>
                <c:pt idx="1638">
                  <c:v>1271.088</c:v>
                </c:pt>
                <c:pt idx="1639">
                  <c:v>1271.864</c:v>
                </c:pt>
                <c:pt idx="1640">
                  <c:v>1272.6400000000001</c:v>
                </c:pt>
                <c:pt idx="1641">
                  <c:v>1273.4159999999999</c:v>
                </c:pt>
                <c:pt idx="1642">
                  <c:v>1274.192</c:v>
                </c:pt>
                <c:pt idx="1643">
                  <c:v>1274.9680000000001</c:v>
                </c:pt>
                <c:pt idx="1644">
                  <c:v>1275.7439999999999</c:v>
                </c:pt>
                <c:pt idx="1645">
                  <c:v>1276.52</c:v>
                </c:pt>
                <c:pt idx="1646">
                  <c:v>1277.296</c:v>
                </c:pt>
                <c:pt idx="1647">
                  <c:v>1278.0719999999999</c:v>
                </c:pt>
                <c:pt idx="1648">
                  <c:v>1278.848</c:v>
                </c:pt>
                <c:pt idx="1649">
                  <c:v>1279.624</c:v>
                </c:pt>
                <c:pt idx="1650">
                  <c:v>1280.4000000000001</c:v>
                </c:pt>
                <c:pt idx="1651">
                  <c:v>1281.1759999999999</c:v>
                </c:pt>
                <c:pt idx="1652">
                  <c:v>1281.952</c:v>
                </c:pt>
                <c:pt idx="1653">
                  <c:v>1282.7280000000001</c:v>
                </c:pt>
                <c:pt idx="1654">
                  <c:v>1283.5039999999999</c:v>
                </c:pt>
                <c:pt idx="1655">
                  <c:v>1284.28</c:v>
                </c:pt>
                <c:pt idx="1656">
                  <c:v>1285.056</c:v>
                </c:pt>
                <c:pt idx="1657">
                  <c:v>1285.8320000000001</c:v>
                </c:pt>
                <c:pt idx="1658">
                  <c:v>1286.6079999999999</c:v>
                </c:pt>
                <c:pt idx="1659">
                  <c:v>1287.384</c:v>
                </c:pt>
                <c:pt idx="1660">
                  <c:v>1288.1600000000001</c:v>
                </c:pt>
                <c:pt idx="1661">
                  <c:v>1288.9359999999999</c:v>
                </c:pt>
                <c:pt idx="1662">
                  <c:v>1289.712</c:v>
                </c:pt>
                <c:pt idx="1663">
                  <c:v>1290.4880000000001</c:v>
                </c:pt>
                <c:pt idx="1664">
                  <c:v>1291.2639999999999</c:v>
                </c:pt>
                <c:pt idx="1665">
                  <c:v>1292.04</c:v>
                </c:pt>
                <c:pt idx="1666">
                  <c:v>1292.816</c:v>
                </c:pt>
                <c:pt idx="1667">
                  <c:v>1293.5920000000001</c:v>
                </c:pt>
                <c:pt idx="1668">
                  <c:v>1294.3679999999999</c:v>
                </c:pt>
                <c:pt idx="1669">
                  <c:v>1295.144</c:v>
                </c:pt>
                <c:pt idx="1670">
                  <c:v>1295.92</c:v>
                </c:pt>
                <c:pt idx="1671">
                  <c:v>1296.6959999999999</c:v>
                </c:pt>
                <c:pt idx="1672">
                  <c:v>1297.472</c:v>
                </c:pt>
                <c:pt idx="1673">
                  <c:v>1298.248</c:v>
                </c:pt>
                <c:pt idx="1674">
                  <c:v>1299.0239999999999</c:v>
                </c:pt>
                <c:pt idx="1675">
                  <c:v>1299.8</c:v>
                </c:pt>
                <c:pt idx="1676">
                  <c:v>1300.576</c:v>
                </c:pt>
                <c:pt idx="1677">
                  <c:v>1301.3520000000001</c:v>
                </c:pt>
                <c:pt idx="1678">
                  <c:v>1302.1279999999999</c:v>
                </c:pt>
                <c:pt idx="1679">
                  <c:v>1302.904</c:v>
                </c:pt>
                <c:pt idx="1680">
                  <c:v>1303.68</c:v>
                </c:pt>
                <c:pt idx="1681">
                  <c:v>1304.4559999999999</c:v>
                </c:pt>
                <c:pt idx="1682">
                  <c:v>1305.232</c:v>
                </c:pt>
                <c:pt idx="1683">
                  <c:v>1306.008</c:v>
                </c:pt>
                <c:pt idx="1684">
                  <c:v>1306.7840000000001</c:v>
                </c:pt>
                <c:pt idx="1685">
                  <c:v>1307.56</c:v>
                </c:pt>
                <c:pt idx="1686">
                  <c:v>1308.336</c:v>
                </c:pt>
                <c:pt idx="1687">
                  <c:v>1309.1120000000001</c:v>
                </c:pt>
                <c:pt idx="1688">
                  <c:v>1309.8879999999999</c:v>
                </c:pt>
                <c:pt idx="1689">
                  <c:v>1310.664</c:v>
                </c:pt>
                <c:pt idx="1690">
                  <c:v>1311.44</c:v>
                </c:pt>
                <c:pt idx="1691">
                  <c:v>1312.2159999999999</c:v>
                </c:pt>
                <c:pt idx="1692">
                  <c:v>1312.992</c:v>
                </c:pt>
                <c:pt idx="1693">
                  <c:v>1313.768</c:v>
                </c:pt>
                <c:pt idx="1694">
                  <c:v>1314.5440000000001</c:v>
                </c:pt>
                <c:pt idx="1695">
                  <c:v>1315.32</c:v>
                </c:pt>
                <c:pt idx="1696">
                  <c:v>1316.096</c:v>
                </c:pt>
                <c:pt idx="1697">
                  <c:v>1316.8720000000001</c:v>
                </c:pt>
                <c:pt idx="1698">
                  <c:v>1317.6479999999999</c:v>
                </c:pt>
                <c:pt idx="1699">
                  <c:v>1318.424</c:v>
                </c:pt>
                <c:pt idx="1700">
                  <c:v>1319.2</c:v>
                </c:pt>
                <c:pt idx="1701">
                  <c:v>1319.9760000000001</c:v>
                </c:pt>
                <c:pt idx="1702">
                  <c:v>1320.752</c:v>
                </c:pt>
                <c:pt idx="1703">
                  <c:v>1321.528</c:v>
                </c:pt>
                <c:pt idx="1704">
                  <c:v>1322.3040000000001</c:v>
                </c:pt>
                <c:pt idx="1705">
                  <c:v>1323.08</c:v>
                </c:pt>
                <c:pt idx="1706">
                  <c:v>1323.856</c:v>
                </c:pt>
                <c:pt idx="1707">
                  <c:v>1324.6320000000001</c:v>
                </c:pt>
                <c:pt idx="1708">
                  <c:v>1325.4079999999999</c:v>
                </c:pt>
                <c:pt idx="1709">
                  <c:v>1326.184</c:v>
                </c:pt>
                <c:pt idx="1710">
                  <c:v>1326.96</c:v>
                </c:pt>
                <c:pt idx="1711">
                  <c:v>1327.7360000000001</c:v>
                </c:pt>
                <c:pt idx="1712">
                  <c:v>1328.5119999999999</c:v>
                </c:pt>
                <c:pt idx="1713">
                  <c:v>1329.288</c:v>
                </c:pt>
                <c:pt idx="1714">
                  <c:v>1330.0640000000001</c:v>
                </c:pt>
                <c:pt idx="1715">
                  <c:v>1330.84</c:v>
                </c:pt>
                <c:pt idx="1716">
                  <c:v>1331.616</c:v>
                </c:pt>
                <c:pt idx="1717">
                  <c:v>1332.3920000000001</c:v>
                </c:pt>
                <c:pt idx="1718">
                  <c:v>1333.1679999999999</c:v>
                </c:pt>
                <c:pt idx="1719">
                  <c:v>1333.944</c:v>
                </c:pt>
                <c:pt idx="1720">
                  <c:v>1334.72</c:v>
                </c:pt>
                <c:pt idx="1721">
                  <c:v>1335.4960000000001</c:v>
                </c:pt>
                <c:pt idx="1722">
                  <c:v>1336.2719999999999</c:v>
                </c:pt>
                <c:pt idx="1723">
                  <c:v>1337.048</c:v>
                </c:pt>
                <c:pt idx="1724">
                  <c:v>1337.8240000000001</c:v>
                </c:pt>
                <c:pt idx="1725">
                  <c:v>1338.6</c:v>
                </c:pt>
                <c:pt idx="1726">
                  <c:v>1339.376</c:v>
                </c:pt>
                <c:pt idx="1727">
                  <c:v>1340.152</c:v>
                </c:pt>
                <c:pt idx="1728">
                  <c:v>1340.9280000000001</c:v>
                </c:pt>
                <c:pt idx="1729">
                  <c:v>1341.704</c:v>
                </c:pt>
                <c:pt idx="1730">
                  <c:v>1342.48</c:v>
                </c:pt>
                <c:pt idx="1731">
                  <c:v>1343.2560000000001</c:v>
                </c:pt>
                <c:pt idx="1732">
                  <c:v>1344.0319999999999</c:v>
                </c:pt>
                <c:pt idx="1733">
                  <c:v>1344.808</c:v>
                </c:pt>
                <c:pt idx="1734">
                  <c:v>1345.5840000000001</c:v>
                </c:pt>
                <c:pt idx="1735">
                  <c:v>1346.36</c:v>
                </c:pt>
                <c:pt idx="1736">
                  <c:v>1347.136</c:v>
                </c:pt>
                <c:pt idx="1737">
                  <c:v>1347.912</c:v>
                </c:pt>
                <c:pt idx="1738">
                  <c:v>1348.6880000000001</c:v>
                </c:pt>
                <c:pt idx="1739">
                  <c:v>1349.4639999999999</c:v>
                </c:pt>
                <c:pt idx="1740">
                  <c:v>1350.24</c:v>
                </c:pt>
                <c:pt idx="1741">
                  <c:v>1351.0160000000001</c:v>
                </c:pt>
                <c:pt idx="1742">
                  <c:v>1351.7919999999999</c:v>
                </c:pt>
                <c:pt idx="1743">
                  <c:v>1352.568</c:v>
                </c:pt>
                <c:pt idx="1744">
                  <c:v>1353.3440000000001</c:v>
                </c:pt>
                <c:pt idx="1745">
                  <c:v>1354.12</c:v>
                </c:pt>
                <c:pt idx="1746">
                  <c:v>1354.896</c:v>
                </c:pt>
                <c:pt idx="1747">
                  <c:v>1355.672</c:v>
                </c:pt>
                <c:pt idx="1748">
                  <c:v>1356.4480000000001</c:v>
                </c:pt>
                <c:pt idx="1749">
                  <c:v>1357.2239999999999</c:v>
                </c:pt>
                <c:pt idx="1750">
                  <c:v>1358</c:v>
                </c:pt>
                <c:pt idx="1751">
                  <c:v>1358.7760000000001</c:v>
                </c:pt>
                <c:pt idx="1752">
                  <c:v>1359.5519999999999</c:v>
                </c:pt>
                <c:pt idx="1753">
                  <c:v>1360.328</c:v>
                </c:pt>
                <c:pt idx="1754">
                  <c:v>1361.104</c:v>
                </c:pt>
                <c:pt idx="1755">
                  <c:v>1361.88</c:v>
                </c:pt>
                <c:pt idx="1756">
                  <c:v>1362.6559999999999</c:v>
                </c:pt>
                <c:pt idx="1757">
                  <c:v>1363.432</c:v>
                </c:pt>
                <c:pt idx="1758">
                  <c:v>1364.2080000000001</c:v>
                </c:pt>
                <c:pt idx="1759">
                  <c:v>1364.9839999999999</c:v>
                </c:pt>
                <c:pt idx="1760">
                  <c:v>1365.76</c:v>
                </c:pt>
                <c:pt idx="1761">
                  <c:v>1366.5360000000001</c:v>
                </c:pt>
                <c:pt idx="1762">
                  <c:v>1367.3119999999999</c:v>
                </c:pt>
                <c:pt idx="1763">
                  <c:v>1368.088</c:v>
                </c:pt>
                <c:pt idx="1764">
                  <c:v>1368.864</c:v>
                </c:pt>
                <c:pt idx="1765">
                  <c:v>1369.64</c:v>
                </c:pt>
                <c:pt idx="1766">
                  <c:v>1370.4159999999999</c:v>
                </c:pt>
                <c:pt idx="1767">
                  <c:v>1371.192</c:v>
                </c:pt>
                <c:pt idx="1768">
                  <c:v>1371.9680000000001</c:v>
                </c:pt>
                <c:pt idx="1769">
                  <c:v>1372.7439999999999</c:v>
                </c:pt>
                <c:pt idx="1770">
                  <c:v>1373.52</c:v>
                </c:pt>
                <c:pt idx="1771">
                  <c:v>1374.296</c:v>
                </c:pt>
                <c:pt idx="1772">
                  <c:v>1375.0719999999999</c:v>
                </c:pt>
                <c:pt idx="1773">
                  <c:v>1375.848</c:v>
                </c:pt>
                <c:pt idx="1774">
                  <c:v>1376.624</c:v>
                </c:pt>
                <c:pt idx="1775">
                  <c:v>1377.4</c:v>
                </c:pt>
                <c:pt idx="1776">
                  <c:v>1378.1759999999999</c:v>
                </c:pt>
                <c:pt idx="1777">
                  <c:v>1378.952</c:v>
                </c:pt>
                <c:pt idx="1778">
                  <c:v>1379.7280000000001</c:v>
                </c:pt>
                <c:pt idx="1779">
                  <c:v>1380.5039999999999</c:v>
                </c:pt>
                <c:pt idx="1780">
                  <c:v>1381.28</c:v>
                </c:pt>
                <c:pt idx="1781">
                  <c:v>1382.056</c:v>
                </c:pt>
                <c:pt idx="1782">
                  <c:v>1382.8320000000001</c:v>
                </c:pt>
                <c:pt idx="1783">
                  <c:v>1383.6079999999999</c:v>
                </c:pt>
                <c:pt idx="1784">
                  <c:v>1384.384</c:v>
                </c:pt>
                <c:pt idx="1785">
                  <c:v>1385.16</c:v>
                </c:pt>
                <c:pt idx="1786">
                  <c:v>1385.9359999999999</c:v>
                </c:pt>
                <c:pt idx="1787">
                  <c:v>1386.712</c:v>
                </c:pt>
                <c:pt idx="1788">
                  <c:v>1387.4880000000001</c:v>
                </c:pt>
                <c:pt idx="1789">
                  <c:v>1388.2639999999999</c:v>
                </c:pt>
                <c:pt idx="1790">
                  <c:v>1389.04</c:v>
                </c:pt>
                <c:pt idx="1791">
                  <c:v>1389.816</c:v>
                </c:pt>
                <c:pt idx="1792">
                  <c:v>1390.5920000000001</c:v>
                </c:pt>
                <c:pt idx="1793">
                  <c:v>1391.3679999999999</c:v>
                </c:pt>
                <c:pt idx="1794">
                  <c:v>1392.144</c:v>
                </c:pt>
                <c:pt idx="1795">
                  <c:v>1392.92</c:v>
                </c:pt>
                <c:pt idx="1796">
                  <c:v>1393.6959999999999</c:v>
                </c:pt>
                <c:pt idx="1797">
                  <c:v>1394.472</c:v>
                </c:pt>
                <c:pt idx="1798">
                  <c:v>1395.248</c:v>
                </c:pt>
                <c:pt idx="1799">
                  <c:v>1396.0239999999999</c:v>
                </c:pt>
                <c:pt idx="1800">
                  <c:v>1396.8</c:v>
                </c:pt>
                <c:pt idx="1801">
                  <c:v>1397.576</c:v>
                </c:pt>
                <c:pt idx="1802">
                  <c:v>1398.3520000000001</c:v>
                </c:pt>
                <c:pt idx="1803">
                  <c:v>1399.1279999999999</c:v>
                </c:pt>
                <c:pt idx="1804">
                  <c:v>1399.904</c:v>
                </c:pt>
                <c:pt idx="1805">
                  <c:v>1400.68</c:v>
                </c:pt>
                <c:pt idx="1806">
                  <c:v>1401.4559999999999</c:v>
                </c:pt>
                <c:pt idx="1807">
                  <c:v>1402.232</c:v>
                </c:pt>
                <c:pt idx="1808">
                  <c:v>1403.008</c:v>
                </c:pt>
                <c:pt idx="1809">
                  <c:v>1403.7840000000001</c:v>
                </c:pt>
                <c:pt idx="1810">
                  <c:v>1404.56</c:v>
                </c:pt>
                <c:pt idx="1811">
                  <c:v>1405.336</c:v>
                </c:pt>
                <c:pt idx="1812">
                  <c:v>1406.1120000000001</c:v>
                </c:pt>
                <c:pt idx="1813">
                  <c:v>1406.8879999999999</c:v>
                </c:pt>
                <c:pt idx="1814">
                  <c:v>1407.664</c:v>
                </c:pt>
                <c:pt idx="1815">
                  <c:v>1408.44</c:v>
                </c:pt>
                <c:pt idx="1816">
                  <c:v>1409.2159999999999</c:v>
                </c:pt>
                <c:pt idx="1817">
                  <c:v>1409.992</c:v>
                </c:pt>
                <c:pt idx="1818">
                  <c:v>1410.768</c:v>
                </c:pt>
                <c:pt idx="1819">
                  <c:v>1411.5440000000001</c:v>
                </c:pt>
                <c:pt idx="1820">
                  <c:v>1412.32</c:v>
                </c:pt>
                <c:pt idx="1821">
                  <c:v>1413.096</c:v>
                </c:pt>
                <c:pt idx="1822">
                  <c:v>1413.8720000000001</c:v>
                </c:pt>
                <c:pt idx="1823">
                  <c:v>1414.6479999999999</c:v>
                </c:pt>
                <c:pt idx="1824">
                  <c:v>1415.424</c:v>
                </c:pt>
                <c:pt idx="1825">
                  <c:v>1416.2</c:v>
                </c:pt>
                <c:pt idx="1826">
                  <c:v>1416.9760000000001</c:v>
                </c:pt>
                <c:pt idx="1827">
                  <c:v>1417.752</c:v>
                </c:pt>
                <c:pt idx="1828">
                  <c:v>1418.528</c:v>
                </c:pt>
                <c:pt idx="1829">
                  <c:v>1419.3040000000001</c:v>
                </c:pt>
                <c:pt idx="1830">
                  <c:v>1420.08</c:v>
                </c:pt>
                <c:pt idx="1831">
                  <c:v>1420.856</c:v>
                </c:pt>
                <c:pt idx="1832">
                  <c:v>1421.6320000000001</c:v>
                </c:pt>
                <c:pt idx="1833">
                  <c:v>1422.4079999999999</c:v>
                </c:pt>
                <c:pt idx="1834">
                  <c:v>1423.184</c:v>
                </c:pt>
                <c:pt idx="1835">
                  <c:v>1423.96</c:v>
                </c:pt>
                <c:pt idx="1836">
                  <c:v>1424.7360000000001</c:v>
                </c:pt>
                <c:pt idx="1837">
                  <c:v>1425.5119999999999</c:v>
                </c:pt>
                <c:pt idx="1838">
                  <c:v>1426.288</c:v>
                </c:pt>
                <c:pt idx="1839">
                  <c:v>1427.0640000000001</c:v>
                </c:pt>
                <c:pt idx="1840">
                  <c:v>1427.84</c:v>
                </c:pt>
                <c:pt idx="1841">
                  <c:v>1428.616</c:v>
                </c:pt>
                <c:pt idx="1842">
                  <c:v>1429.3920000000001</c:v>
                </c:pt>
                <c:pt idx="1843">
                  <c:v>1430.1679999999999</c:v>
                </c:pt>
                <c:pt idx="1844">
                  <c:v>1430.944</c:v>
                </c:pt>
                <c:pt idx="1845">
                  <c:v>1431.72</c:v>
                </c:pt>
                <c:pt idx="1846">
                  <c:v>1432.4960000000001</c:v>
                </c:pt>
                <c:pt idx="1847">
                  <c:v>1433.2719999999999</c:v>
                </c:pt>
                <c:pt idx="1848">
                  <c:v>1434.048</c:v>
                </c:pt>
                <c:pt idx="1849">
                  <c:v>1434.8240000000001</c:v>
                </c:pt>
                <c:pt idx="1850">
                  <c:v>1435.6</c:v>
                </c:pt>
                <c:pt idx="1851">
                  <c:v>1436.376</c:v>
                </c:pt>
                <c:pt idx="1852">
                  <c:v>1437.152</c:v>
                </c:pt>
                <c:pt idx="1853">
                  <c:v>1437.9280000000001</c:v>
                </c:pt>
                <c:pt idx="1854">
                  <c:v>1438.704</c:v>
                </c:pt>
                <c:pt idx="1855">
                  <c:v>1439.48</c:v>
                </c:pt>
                <c:pt idx="1856">
                  <c:v>1440.2560000000001</c:v>
                </c:pt>
                <c:pt idx="1857">
                  <c:v>1441.0319999999999</c:v>
                </c:pt>
                <c:pt idx="1858">
                  <c:v>1441.808</c:v>
                </c:pt>
                <c:pt idx="1859">
                  <c:v>1442.5840000000001</c:v>
                </c:pt>
                <c:pt idx="1860">
                  <c:v>1443.36</c:v>
                </c:pt>
                <c:pt idx="1861">
                  <c:v>1444.136</c:v>
                </c:pt>
                <c:pt idx="1862">
                  <c:v>1444.912</c:v>
                </c:pt>
                <c:pt idx="1863">
                  <c:v>1445.6880000000001</c:v>
                </c:pt>
                <c:pt idx="1864">
                  <c:v>1446.4639999999999</c:v>
                </c:pt>
                <c:pt idx="1865">
                  <c:v>1447.24</c:v>
                </c:pt>
                <c:pt idx="1866">
                  <c:v>1448.0160000000001</c:v>
                </c:pt>
                <c:pt idx="1867">
                  <c:v>1448.7919999999999</c:v>
                </c:pt>
                <c:pt idx="1868">
                  <c:v>1449.568</c:v>
                </c:pt>
                <c:pt idx="1869">
                  <c:v>1450.3440000000001</c:v>
                </c:pt>
                <c:pt idx="1870">
                  <c:v>1451.12</c:v>
                </c:pt>
                <c:pt idx="1871">
                  <c:v>1451.896</c:v>
                </c:pt>
                <c:pt idx="1872">
                  <c:v>1452.672</c:v>
                </c:pt>
                <c:pt idx="1873">
                  <c:v>1453.4480000000001</c:v>
                </c:pt>
                <c:pt idx="1874">
                  <c:v>1454.2239999999999</c:v>
                </c:pt>
                <c:pt idx="1875">
                  <c:v>1455</c:v>
                </c:pt>
                <c:pt idx="1876">
                  <c:v>1455.7760000000001</c:v>
                </c:pt>
                <c:pt idx="1877">
                  <c:v>1456.5519999999999</c:v>
                </c:pt>
                <c:pt idx="1878">
                  <c:v>1457.328</c:v>
                </c:pt>
                <c:pt idx="1879">
                  <c:v>1458.104</c:v>
                </c:pt>
                <c:pt idx="1880">
                  <c:v>1458.88</c:v>
                </c:pt>
                <c:pt idx="1881">
                  <c:v>1459.6559999999999</c:v>
                </c:pt>
                <c:pt idx="1882">
                  <c:v>1460.432</c:v>
                </c:pt>
                <c:pt idx="1883">
                  <c:v>1461.2080000000001</c:v>
                </c:pt>
                <c:pt idx="1884">
                  <c:v>1461.9839999999999</c:v>
                </c:pt>
                <c:pt idx="1885">
                  <c:v>1462.76</c:v>
                </c:pt>
                <c:pt idx="1886">
                  <c:v>1463.5360000000001</c:v>
                </c:pt>
                <c:pt idx="1887">
                  <c:v>1464.3119999999999</c:v>
                </c:pt>
                <c:pt idx="1888">
                  <c:v>1465.088</c:v>
                </c:pt>
                <c:pt idx="1889">
                  <c:v>1465.864</c:v>
                </c:pt>
                <c:pt idx="1890">
                  <c:v>1466.64</c:v>
                </c:pt>
                <c:pt idx="1891">
                  <c:v>1467.4159999999999</c:v>
                </c:pt>
                <c:pt idx="1892">
                  <c:v>1468.192</c:v>
                </c:pt>
                <c:pt idx="1893">
                  <c:v>1468.9680000000001</c:v>
                </c:pt>
                <c:pt idx="1894">
                  <c:v>1469.7439999999999</c:v>
                </c:pt>
                <c:pt idx="1895">
                  <c:v>1470.52</c:v>
                </c:pt>
                <c:pt idx="1896">
                  <c:v>1471.296</c:v>
                </c:pt>
                <c:pt idx="1897">
                  <c:v>1472.0719999999999</c:v>
                </c:pt>
                <c:pt idx="1898">
                  <c:v>1472.848</c:v>
                </c:pt>
                <c:pt idx="1899">
                  <c:v>1473.624</c:v>
                </c:pt>
                <c:pt idx="1900">
                  <c:v>1474.4</c:v>
                </c:pt>
                <c:pt idx="1901">
                  <c:v>1475.1759999999999</c:v>
                </c:pt>
                <c:pt idx="1902">
                  <c:v>1475.952</c:v>
                </c:pt>
                <c:pt idx="1903">
                  <c:v>1476.7280000000001</c:v>
                </c:pt>
                <c:pt idx="1904">
                  <c:v>1477.5039999999999</c:v>
                </c:pt>
                <c:pt idx="1905">
                  <c:v>1478.28</c:v>
                </c:pt>
                <c:pt idx="1906">
                  <c:v>1479.056</c:v>
                </c:pt>
                <c:pt idx="1907">
                  <c:v>1479.8320000000001</c:v>
                </c:pt>
                <c:pt idx="1908">
                  <c:v>1480.6079999999999</c:v>
                </c:pt>
                <c:pt idx="1909">
                  <c:v>1481.384</c:v>
                </c:pt>
                <c:pt idx="1910">
                  <c:v>1482.16</c:v>
                </c:pt>
                <c:pt idx="1911">
                  <c:v>1482.9359999999999</c:v>
                </c:pt>
                <c:pt idx="1912">
                  <c:v>1483.712</c:v>
                </c:pt>
                <c:pt idx="1913">
                  <c:v>1484.4880000000001</c:v>
                </c:pt>
                <c:pt idx="1914">
                  <c:v>1485.2639999999999</c:v>
                </c:pt>
                <c:pt idx="1915">
                  <c:v>1486.04</c:v>
                </c:pt>
                <c:pt idx="1916">
                  <c:v>1486.816</c:v>
                </c:pt>
                <c:pt idx="1917">
                  <c:v>1487.5920000000001</c:v>
                </c:pt>
                <c:pt idx="1918">
                  <c:v>1488.3679999999999</c:v>
                </c:pt>
                <c:pt idx="1919">
                  <c:v>1489.144</c:v>
                </c:pt>
                <c:pt idx="1920">
                  <c:v>1489.92</c:v>
                </c:pt>
                <c:pt idx="1921">
                  <c:v>1490.6959999999999</c:v>
                </c:pt>
                <c:pt idx="1922">
                  <c:v>1491.472</c:v>
                </c:pt>
                <c:pt idx="1923">
                  <c:v>1492.248</c:v>
                </c:pt>
                <c:pt idx="1924">
                  <c:v>1493.0239999999999</c:v>
                </c:pt>
                <c:pt idx="1925">
                  <c:v>1493.8</c:v>
                </c:pt>
                <c:pt idx="1926">
                  <c:v>1494.576</c:v>
                </c:pt>
                <c:pt idx="1927">
                  <c:v>1495.3520000000001</c:v>
                </c:pt>
                <c:pt idx="1928">
                  <c:v>1496.1279999999999</c:v>
                </c:pt>
                <c:pt idx="1929">
                  <c:v>1496.904</c:v>
                </c:pt>
                <c:pt idx="1930">
                  <c:v>1497.68</c:v>
                </c:pt>
                <c:pt idx="1931">
                  <c:v>1498.4559999999999</c:v>
                </c:pt>
                <c:pt idx="1932">
                  <c:v>1499.232</c:v>
                </c:pt>
                <c:pt idx="1933">
                  <c:v>1500.008</c:v>
                </c:pt>
                <c:pt idx="1934">
                  <c:v>1500.7840000000001</c:v>
                </c:pt>
                <c:pt idx="1935">
                  <c:v>1501.56</c:v>
                </c:pt>
                <c:pt idx="1936">
                  <c:v>1502.336</c:v>
                </c:pt>
                <c:pt idx="1937">
                  <c:v>1503.1120000000001</c:v>
                </c:pt>
                <c:pt idx="1938">
                  <c:v>1503.8879999999999</c:v>
                </c:pt>
                <c:pt idx="1939">
                  <c:v>1504.664</c:v>
                </c:pt>
                <c:pt idx="1940">
                  <c:v>1505.44</c:v>
                </c:pt>
                <c:pt idx="1941">
                  <c:v>1506.2159999999999</c:v>
                </c:pt>
                <c:pt idx="1942">
                  <c:v>1506.992</c:v>
                </c:pt>
                <c:pt idx="1943">
                  <c:v>1507.768</c:v>
                </c:pt>
                <c:pt idx="1944">
                  <c:v>1508.5440000000001</c:v>
                </c:pt>
                <c:pt idx="1945">
                  <c:v>1509.32</c:v>
                </c:pt>
                <c:pt idx="1946">
                  <c:v>1510.096</c:v>
                </c:pt>
                <c:pt idx="1947">
                  <c:v>1510.8720000000001</c:v>
                </c:pt>
                <c:pt idx="1948">
                  <c:v>1511.6479999999999</c:v>
                </c:pt>
                <c:pt idx="1949">
                  <c:v>1512.424</c:v>
                </c:pt>
                <c:pt idx="1950">
                  <c:v>1513.2</c:v>
                </c:pt>
                <c:pt idx="1951">
                  <c:v>1513.9760000000001</c:v>
                </c:pt>
                <c:pt idx="1952">
                  <c:v>1514.752</c:v>
                </c:pt>
                <c:pt idx="1953">
                  <c:v>1515.528</c:v>
                </c:pt>
                <c:pt idx="1954">
                  <c:v>1516.3040000000001</c:v>
                </c:pt>
                <c:pt idx="1955">
                  <c:v>1517.08</c:v>
                </c:pt>
                <c:pt idx="1956">
                  <c:v>1517.856</c:v>
                </c:pt>
                <c:pt idx="1957">
                  <c:v>1518.6320000000001</c:v>
                </c:pt>
                <c:pt idx="1958">
                  <c:v>1519.4079999999999</c:v>
                </c:pt>
                <c:pt idx="1959">
                  <c:v>1520.184</c:v>
                </c:pt>
                <c:pt idx="1960">
                  <c:v>1520.96</c:v>
                </c:pt>
                <c:pt idx="1961">
                  <c:v>1521.7360000000001</c:v>
                </c:pt>
                <c:pt idx="1962">
                  <c:v>1522.5119999999999</c:v>
                </c:pt>
                <c:pt idx="1963">
                  <c:v>1523.288</c:v>
                </c:pt>
                <c:pt idx="1964">
                  <c:v>1524.0640000000001</c:v>
                </c:pt>
                <c:pt idx="1965">
                  <c:v>1524.84</c:v>
                </c:pt>
                <c:pt idx="1966">
                  <c:v>1525.616</c:v>
                </c:pt>
                <c:pt idx="1967">
                  <c:v>1526.3920000000001</c:v>
                </c:pt>
                <c:pt idx="1968">
                  <c:v>1527.1679999999999</c:v>
                </c:pt>
                <c:pt idx="1969">
                  <c:v>1527.944</c:v>
                </c:pt>
                <c:pt idx="1970">
                  <c:v>1528.72</c:v>
                </c:pt>
                <c:pt idx="1971">
                  <c:v>1529.4960000000001</c:v>
                </c:pt>
                <c:pt idx="1972">
                  <c:v>1530.2719999999999</c:v>
                </c:pt>
                <c:pt idx="1973">
                  <c:v>1531.048</c:v>
                </c:pt>
                <c:pt idx="1974">
                  <c:v>1531.8240000000001</c:v>
                </c:pt>
                <c:pt idx="1975">
                  <c:v>1532.6</c:v>
                </c:pt>
                <c:pt idx="1976">
                  <c:v>1533.376</c:v>
                </c:pt>
                <c:pt idx="1977">
                  <c:v>1534.152</c:v>
                </c:pt>
                <c:pt idx="1978">
                  <c:v>1534.9280000000001</c:v>
                </c:pt>
                <c:pt idx="1979">
                  <c:v>1535.704</c:v>
                </c:pt>
                <c:pt idx="1980">
                  <c:v>1536.48</c:v>
                </c:pt>
                <c:pt idx="1981">
                  <c:v>1537.2560000000001</c:v>
                </c:pt>
                <c:pt idx="1982">
                  <c:v>1538.0319999999999</c:v>
                </c:pt>
                <c:pt idx="1983">
                  <c:v>1538.808</c:v>
                </c:pt>
                <c:pt idx="1984">
                  <c:v>1539.5840000000001</c:v>
                </c:pt>
                <c:pt idx="1985">
                  <c:v>1540.36</c:v>
                </c:pt>
                <c:pt idx="1986">
                  <c:v>1541.136</c:v>
                </c:pt>
                <c:pt idx="1987">
                  <c:v>1541.912</c:v>
                </c:pt>
                <c:pt idx="1988">
                  <c:v>1542.6880000000001</c:v>
                </c:pt>
                <c:pt idx="1989">
                  <c:v>1543.4639999999999</c:v>
                </c:pt>
                <c:pt idx="1990">
                  <c:v>1544.24</c:v>
                </c:pt>
                <c:pt idx="1991">
                  <c:v>1545.0160000000001</c:v>
                </c:pt>
                <c:pt idx="1992">
                  <c:v>1545.7919999999999</c:v>
                </c:pt>
                <c:pt idx="1993">
                  <c:v>1546.568</c:v>
                </c:pt>
                <c:pt idx="1994">
                  <c:v>1547.3440000000001</c:v>
                </c:pt>
                <c:pt idx="1995">
                  <c:v>1548.12</c:v>
                </c:pt>
                <c:pt idx="1996">
                  <c:v>1548.896</c:v>
                </c:pt>
                <c:pt idx="1997">
                  <c:v>1549.672</c:v>
                </c:pt>
                <c:pt idx="1998">
                  <c:v>1550.4480000000001</c:v>
                </c:pt>
                <c:pt idx="1999">
                  <c:v>1551.2239999999999</c:v>
                </c:pt>
                <c:pt idx="2000">
                  <c:v>1552</c:v>
                </c:pt>
                <c:pt idx="2001">
                  <c:v>1552.7760000000001</c:v>
                </c:pt>
                <c:pt idx="2002">
                  <c:v>1553.5519999999999</c:v>
                </c:pt>
                <c:pt idx="2003">
                  <c:v>1554.328</c:v>
                </c:pt>
                <c:pt idx="2004">
                  <c:v>1555.104</c:v>
                </c:pt>
                <c:pt idx="2005">
                  <c:v>1555.88</c:v>
                </c:pt>
                <c:pt idx="2006">
                  <c:v>1556.6559999999999</c:v>
                </c:pt>
                <c:pt idx="2007">
                  <c:v>1557.432</c:v>
                </c:pt>
                <c:pt idx="2008">
                  <c:v>1558.2080000000001</c:v>
                </c:pt>
                <c:pt idx="2009">
                  <c:v>1558.9839999999999</c:v>
                </c:pt>
                <c:pt idx="2010">
                  <c:v>1559.76</c:v>
                </c:pt>
                <c:pt idx="2011">
                  <c:v>1560.5360000000001</c:v>
                </c:pt>
                <c:pt idx="2012">
                  <c:v>1561.3119999999999</c:v>
                </c:pt>
                <c:pt idx="2013">
                  <c:v>1562.088</c:v>
                </c:pt>
                <c:pt idx="2014">
                  <c:v>1562.864</c:v>
                </c:pt>
                <c:pt idx="2015">
                  <c:v>1563.64</c:v>
                </c:pt>
                <c:pt idx="2016">
                  <c:v>1564.4159999999999</c:v>
                </c:pt>
                <c:pt idx="2017">
                  <c:v>1565.192</c:v>
                </c:pt>
                <c:pt idx="2018">
                  <c:v>1565.9680000000001</c:v>
                </c:pt>
                <c:pt idx="2019">
                  <c:v>1566.7439999999999</c:v>
                </c:pt>
                <c:pt idx="2020">
                  <c:v>1567.52</c:v>
                </c:pt>
                <c:pt idx="2021">
                  <c:v>1568.296</c:v>
                </c:pt>
                <c:pt idx="2022">
                  <c:v>1569.0719999999999</c:v>
                </c:pt>
                <c:pt idx="2023">
                  <c:v>1569.848</c:v>
                </c:pt>
                <c:pt idx="2024">
                  <c:v>1570.624</c:v>
                </c:pt>
                <c:pt idx="2025">
                  <c:v>1571.4</c:v>
                </c:pt>
                <c:pt idx="2026">
                  <c:v>1572.1759999999999</c:v>
                </c:pt>
                <c:pt idx="2027">
                  <c:v>1572.952</c:v>
                </c:pt>
                <c:pt idx="2028">
                  <c:v>1573.7280000000001</c:v>
                </c:pt>
                <c:pt idx="2029">
                  <c:v>1574.5039999999999</c:v>
                </c:pt>
                <c:pt idx="2030">
                  <c:v>1575.28</c:v>
                </c:pt>
                <c:pt idx="2031">
                  <c:v>1576.056</c:v>
                </c:pt>
                <c:pt idx="2032">
                  <c:v>1576.8320000000001</c:v>
                </c:pt>
                <c:pt idx="2033">
                  <c:v>1577.6079999999999</c:v>
                </c:pt>
                <c:pt idx="2034">
                  <c:v>1578.384</c:v>
                </c:pt>
                <c:pt idx="2035">
                  <c:v>1579.16</c:v>
                </c:pt>
                <c:pt idx="2036">
                  <c:v>1579.9359999999999</c:v>
                </c:pt>
                <c:pt idx="2037">
                  <c:v>1580.712</c:v>
                </c:pt>
                <c:pt idx="2038">
                  <c:v>1581.4880000000001</c:v>
                </c:pt>
                <c:pt idx="2039">
                  <c:v>1582.2639999999999</c:v>
                </c:pt>
                <c:pt idx="2040">
                  <c:v>1583.04</c:v>
                </c:pt>
                <c:pt idx="2041">
                  <c:v>1583.816</c:v>
                </c:pt>
                <c:pt idx="2042">
                  <c:v>1584.5920000000001</c:v>
                </c:pt>
                <c:pt idx="2043">
                  <c:v>1585.3679999999999</c:v>
                </c:pt>
                <c:pt idx="2044">
                  <c:v>1586.144</c:v>
                </c:pt>
                <c:pt idx="2045">
                  <c:v>1586.92</c:v>
                </c:pt>
                <c:pt idx="2046">
                  <c:v>1587.6959999999999</c:v>
                </c:pt>
                <c:pt idx="2047">
                  <c:v>1588.472</c:v>
                </c:pt>
                <c:pt idx="2048">
                  <c:v>1589.248</c:v>
                </c:pt>
                <c:pt idx="2049">
                  <c:v>1590.0239999999999</c:v>
                </c:pt>
                <c:pt idx="2050">
                  <c:v>1590.8</c:v>
                </c:pt>
                <c:pt idx="2051">
                  <c:v>1591.576</c:v>
                </c:pt>
                <c:pt idx="2052">
                  <c:v>1592.3520000000001</c:v>
                </c:pt>
                <c:pt idx="2053">
                  <c:v>1593.1279999999999</c:v>
                </c:pt>
                <c:pt idx="2054">
                  <c:v>1593.904</c:v>
                </c:pt>
                <c:pt idx="2055">
                  <c:v>1594.68</c:v>
                </c:pt>
                <c:pt idx="2056">
                  <c:v>1595.4559999999999</c:v>
                </c:pt>
                <c:pt idx="2057">
                  <c:v>1596.232</c:v>
                </c:pt>
                <c:pt idx="2058">
                  <c:v>1597.008</c:v>
                </c:pt>
                <c:pt idx="2059">
                  <c:v>1597.7840000000001</c:v>
                </c:pt>
                <c:pt idx="2060">
                  <c:v>1598.56</c:v>
                </c:pt>
                <c:pt idx="2061">
                  <c:v>1599.336</c:v>
                </c:pt>
                <c:pt idx="2062">
                  <c:v>1600.1120000000001</c:v>
                </c:pt>
                <c:pt idx="2063">
                  <c:v>1600.8879999999999</c:v>
                </c:pt>
                <c:pt idx="2064">
                  <c:v>1601.664</c:v>
                </c:pt>
                <c:pt idx="2065">
                  <c:v>1602.44</c:v>
                </c:pt>
                <c:pt idx="2066">
                  <c:v>1603.2159999999999</c:v>
                </c:pt>
                <c:pt idx="2067">
                  <c:v>1603.992</c:v>
                </c:pt>
                <c:pt idx="2068">
                  <c:v>1604.768</c:v>
                </c:pt>
                <c:pt idx="2069">
                  <c:v>1605.5440000000001</c:v>
                </c:pt>
                <c:pt idx="2070">
                  <c:v>1606.32</c:v>
                </c:pt>
                <c:pt idx="2071">
                  <c:v>1607.096</c:v>
                </c:pt>
                <c:pt idx="2072">
                  <c:v>1607.8720000000001</c:v>
                </c:pt>
                <c:pt idx="2073">
                  <c:v>1608.6479999999999</c:v>
                </c:pt>
                <c:pt idx="2074">
                  <c:v>1609.424</c:v>
                </c:pt>
                <c:pt idx="2075">
                  <c:v>1610.2</c:v>
                </c:pt>
                <c:pt idx="2076">
                  <c:v>1610.9760000000001</c:v>
                </c:pt>
                <c:pt idx="2077">
                  <c:v>1611.752</c:v>
                </c:pt>
                <c:pt idx="2078">
                  <c:v>1612.528</c:v>
                </c:pt>
                <c:pt idx="2079">
                  <c:v>1613.3040000000001</c:v>
                </c:pt>
                <c:pt idx="2080">
                  <c:v>1614.08</c:v>
                </c:pt>
                <c:pt idx="2081">
                  <c:v>1614.856</c:v>
                </c:pt>
                <c:pt idx="2082">
                  <c:v>1615.6320000000001</c:v>
                </c:pt>
                <c:pt idx="2083">
                  <c:v>1616.4079999999999</c:v>
                </c:pt>
                <c:pt idx="2084">
                  <c:v>1617.184</c:v>
                </c:pt>
                <c:pt idx="2085">
                  <c:v>1617.96</c:v>
                </c:pt>
                <c:pt idx="2086">
                  <c:v>1618.7360000000001</c:v>
                </c:pt>
                <c:pt idx="2087">
                  <c:v>1619.5119999999999</c:v>
                </c:pt>
                <c:pt idx="2088">
                  <c:v>1620.288</c:v>
                </c:pt>
                <c:pt idx="2089">
                  <c:v>1621.0640000000001</c:v>
                </c:pt>
                <c:pt idx="2090">
                  <c:v>1621.84</c:v>
                </c:pt>
                <c:pt idx="2091">
                  <c:v>1622.616</c:v>
                </c:pt>
                <c:pt idx="2092">
                  <c:v>1623.3920000000001</c:v>
                </c:pt>
                <c:pt idx="2093">
                  <c:v>1624.1679999999999</c:v>
                </c:pt>
                <c:pt idx="2094">
                  <c:v>1624.944</c:v>
                </c:pt>
                <c:pt idx="2095">
                  <c:v>1625.72</c:v>
                </c:pt>
                <c:pt idx="2096">
                  <c:v>1626.4960000000001</c:v>
                </c:pt>
                <c:pt idx="2097">
                  <c:v>1627.2719999999999</c:v>
                </c:pt>
                <c:pt idx="2098">
                  <c:v>1628.048</c:v>
                </c:pt>
                <c:pt idx="2099">
                  <c:v>1628.8240000000001</c:v>
                </c:pt>
                <c:pt idx="2100">
                  <c:v>1629.6</c:v>
                </c:pt>
                <c:pt idx="2101">
                  <c:v>1630.376</c:v>
                </c:pt>
                <c:pt idx="2102">
                  <c:v>1631.152</c:v>
                </c:pt>
                <c:pt idx="2103">
                  <c:v>1631.9280000000001</c:v>
                </c:pt>
                <c:pt idx="2104">
                  <c:v>1632.704</c:v>
                </c:pt>
                <c:pt idx="2105">
                  <c:v>1633.48</c:v>
                </c:pt>
                <c:pt idx="2106">
                  <c:v>1634.2560000000001</c:v>
                </c:pt>
                <c:pt idx="2107">
                  <c:v>1635.0319999999999</c:v>
                </c:pt>
                <c:pt idx="2108">
                  <c:v>1635.808</c:v>
                </c:pt>
                <c:pt idx="2109">
                  <c:v>1636.5840000000001</c:v>
                </c:pt>
                <c:pt idx="2110">
                  <c:v>1637.36</c:v>
                </c:pt>
                <c:pt idx="2111">
                  <c:v>1638.136</c:v>
                </c:pt>
                <c:pt idx="2112">
                  <c:v>1638.912</c:v>
                </c:pt>
                <c:pt idx="2113">
                  <c:v>1639.6880000000001</c:v>
                </c:pt>
                <c:pt idx="2114">
                  <c:v>1640.4639999999999</c:v>
                </c:pt>
                <c:pt idx="2115">
                  <c:v>1641.24</c:v>
                </c:pt>
                <c:pt idx="2116">
                  <c:v>1642.0160000000001</c:v>
                </c:pt>
                <c:pt idx="2117">
                  <c:v>1642.7919999999999</c:v>
                </c:pt>
                <c:pt idx="2118">
                  <c:v>1643.568</c:v>
                </c:pt>
                <c:pt idx="2119">
                  <c:v>1644.3440000000001</c:v>
                </c:pt>
                <c:pt idx="2120">
                  <c:v>1645.12</c:v>
                </c:pt>
                <c:pt idx="2121">
                  <c:v>1645.896</c:v>
                </c:pt>
                <c:pt idx="2122">
                  <c:v>1646.672</c:v>
                </c:pt>
                <c:pt idx="2123">
                  <c:v>1647.4480000000001</c:v>
                </c:pt>
                <c:pt idx="2124">
                  <c:v>1648.2239999999999</c:v>
                </c:pt>
                <c:pt idx="2125">
                  <c:v>1649</c:v>
                </c:pt>
                <c:pt idx="2126">
                  <c:v>1649.7760000000001</c:v>
                </c:pt>
                <c:pt idx="2127">
                  <c:v>1650.5519999999999</c:v>
                </c:pt>
                <c:pt idx="2128">
                  <c:v>1651.328</c:v>
                </c:pt>
                <c:pt idx="2129">
                  <c:v>1652.104</c:v>
                </c:pt>
                <c:pt idx="2130">
                  <c:v>1652.88</c:v>
                </c:pt>
                <c:pt idx="2131">
                  <c:v>1653.6559999999999</c:v>
                </c:pt>
                <c:pt idx="2132">
                  <c:v>1654.432</c:v>
                </c:pt>
                <c:pt idx="2133">
                  <c:v>1655.2080000000001</c:v>
                </c:pt>
                <c:pt idx="2134">
                  <c:v>1655.9839999999999</c:v>
                </c:pt>
                <c:pt idx="2135">
                  <c:v>1656.76</c:v>
                </c:pt>
                <c:pt idx="2136">
                  <c:v>1657.5360000000001</c:v>
                </c:pt>
                <c:pt idx="2137">
                  <c:v>1658.3119999999999</c:v>
                </c:pt>
                <c:pt idx="2138">
                  <c:v>1659.088</c:v>
                </c:pt>
                <c:pt idx="2139">
                  <c:v>1659.864</c:v>
                </c:pt>
                <c:pt idx="2140">
                  <c:v>1660.64</c:v>
                </c:pt>
                <c:pt idx="2141">
                  <c:v>1661.4159999999999</c:v>
                </c:pt>
                <c:pt idx="2142">
                  <c:v>1662.192</c:v>
                </c:pt>
                <c:pt idx="2143">
                  <c:v>1662.9680000000001</c:v>
                </c:pt>
                <c:pt idx="2144">
                  <c:v>1663.7439999999999</c:v>
                </c:pt>
                <c:pt idx="2145">
                  <c:v>1664.52</c:v>
                </c:pt>
                <c:pt idx="2146">
                  <c:v>1665.296</c:v>
                </c:pt>
                <c:pt idx="2147">
                  <c:v>1666.0719999999999</c:v>
                </c:pt>
                <c:pt idx="2148">
                  <c:v>1666.848</c:v>
                </c:pt>
                <c:pt idx="2149">
                  <c:v>1667.624</c:v>
                </c:pt>
                <c:pt idx="2150">
                  <c:v>1668.4</c:v>
                </c:pt>
                <c:pt idx="2151">
                  <c:v>1669.1759999999999</c:v>
                </c:pt>
                <c:pt idx="2152">
                  <c:v>1669.952</c:v>
                </c:pt>
                <c:pt idx="2153">
                  <c:v>1670.7280000000001</c:v>
                </c:pt>
                <c:pt idx="2154">
                  <c:v>1671.5039999999999</c:v>
                </c:pt>
                <c:pt idx="2155">
                  <c:v>1672.28</c:v>
                </c:pt>
                <c:pt idx="2156">
                  <c:v>1673.056</c:v>
                </c:pt>
                <c:pt idx="2157">
                  <c:v>1673.8320000000001</c:v>
                </c:pt>
                <c:pt idx="2158">
                  <c:v>1674.6079999999999</c:v>
                </c:pt>
                <c:pt idx="2159">
                  <c:v>1675.384</c:v>
                </c:pt>
                <c:pt idx="2160">
                  <c:v>1676.16</c:v>
                </c:pt>
                <c:pt idx="2161">
                  <c:v>1676.9359999999999</c:v>
                </c:pt>
                <c:pt idx="2162">
                  <c:v>1677.712</c:v>
                </c:pt>
                <c:pt idx="2163">
                  <c:v>1678.4880000000001</c:v>
                </c:pt>
                <c:pt idx="2164">
                  <c:v>1679.2639999999999</c:v>
                </c:pt>
                <c:pt idx="2165">
                  <c:v>1680.04</c:v>
                </c:pt>
                <c:pt idx="2166">
                  <c:v>1680.816</c:v>
                </c:pt>
                <c:pt idx="2167">
                  <c:v>1681.5920000000001</c:v>
                </c:pt>
                <c:pt idx="2168">
                  <c:v>1682.3679999999999</c:v>
                </c:pt>
                <c:pt idx="2169">
                  <c:v>1683.144</c:v>
                </c:pt>
                <c:pt idx="2170">
                  <c:v>1683.92</c:v>
                </c:pt>
                <c:pt idx="2171">
                  <c:v>1684.6959999999999</c:v>
                </c:pt>
                <c:pt idx="2172">
                  <c:v>1685.472</c:v>
                </c:pt>
                <c:pt idx="2173">
                  <c:v>1686.248</c:v>
                </c:pt>
                <c:pt idx="2174">
                  <c:v>1687.0239999999999</c:v>
                </c:pt>
                <c:pt idx="2175">
                  <c:v>1687.8</c:v>
                </c:pt>
                <c:pt idx="2176">
                  <c:v>1688.576</c:v>
                </c:pt>
                <c:pt idx="2177">
                  <c:v>1689.3520000000001</c:v>
                </c:pt>
                <c:pt idx="2178">
                  <c:v>1690.1279999999999</c:v>
                </c:pt>
                <c:pt idx="2179">
                  <c:v>1690.904</c:v>
                </c:pt>
                <c:pt idx="2180">
                  <c:v>1691.68</c:v>
                </c:pt>
                <c:pt idx="2181">
                  <c:v>1692.4559999999999</c:v>
                </c:pt>
                <c:pt idx="2182">
                  <c:v>1693.232</c:v>
                </c:pt>
                <c:pt idx="2183">
                  <c:v>1694.008</c:v>
                </c:pt>
                <c:pt idx="2184">
                  <c:v>1694.7840000000001</c:v>
                </c:pt>
                <c:pt idx="2185">
                  <c:v>1695.56</c:v>
                </c:pt>
                <c:pt idx="2186">
                  <c:v>1696.336</c:v>
                </c:pt>
                <c:pt idx="2187">
                  <c:v>1697.1120000000001</c:v>
                </c:pt>
                <c:pt idx="2188">
                  <c:v>1697.8879999999999</c:v>
                </c:pt>
                <c:pt idx="2189">
                  <c:v>1698.664</c:v>
                </c:pt>
                <c:pt idx="2190">
                  <c:v>1699.44</c:v>
                </c:pt>
                <c:pt idx="2191">
                  <c:v>1700.2159999999999</c:v>
                </c:pt>
                <c:pt idx="2192">
                  <c:v>1700.992</c:v>
                </c:pt>
                <c:pt idx="2193">
                  <c:v>1701.768</c:v>
                </c:pt>
                <c:pt idx="2194">
                  <c:v>1702.5440000000001</c:v>
                </c:pt>
                <c:pt idx="2195">
                  <c:v>1703.32</c:v>
                </c:pt>
                <c:pt idx="2196">
                  <c:v>1704.096</c:v>
                </c:pt>
                <c:pt idx="2197">
                  <c:v>1704.8720000000001</c:v>
                </c:pt>
                <c:pt idx="2198">
                  <c:v>1705.6479999999999</c:v>
                </c:pt>
                <c:pt idx="2199">
                  <c:v>1706.424</c:v>
                </c:pt>
                <c:pt idx="2200">
                  <c:v>1707.2</c:v>
                </c:pt>
                <c:pt idx="2201">
                  <c:v>1707.9760000000001</c:v>
                </c:pt>
                <c:pt idx="2202">
                  <c:v>1708.752</c:v>
                </c:pt>
                <c:pt idx="2203">
                  <c:v>1709.528</c:v>
                </c:pt>
                <c:pt idx="2204">
                  <c:v>1710.3040000000001</c:v>
                </c:pt>
                <c:pt idx="2205">
                  <c:v>1711.08</c:v>
                </c:pt>
                <c:pt idx="2206">
                  <c:v>1711.856</c:v>
                </c:pt>
                <c:pt idx="2207">
                  <c:v>1712.6320000000001</c:v>
                </c:pt>
                <c:pt idx="2208">
                  <c:v>1713.4079999999999</c:v>
                </c:pt>
                <c:pt idx="2209">
                  <c:v>1714.184</c:v>
                </c:pt>
                <c:pt idx="2210">
                  <c:v>1714.96</c:v>
                </c:pt>
                <c:pt idx="2211">
                  <c:v>1715.7360000000001</c:v>
                </c:pt>
                <c:pt idx="2212">
                  <c:v>1716.5119999999999</c:v>
                </c:pt>
                <c:pt idx="2213">
                  <c:v>1717.288</c:v>
                </c:pt>
                <c:pt idx="2214">
                  <c:v>1718.0640000000001</c:v>
                </c:pt>
                <c:pt idx="2215">
                  <c:v>1718.84</c:v>
                </c:pt>
                <c:pt idx="2216">
                  <c:v>1719.616</c:v>
                </c:pt>
                <c:pt idx="2217">
                  <c:v>1720.3920000000001</c:v>
                </c:pt>
                <c:pt idx="2218">
                  <c:v>1721.1679999999999</c:v>
                </c:pt>
                <c:pt idx="2219">
                  <c:v>1721.944</c:v>
                </c:pt>
                <c:pt idx="2220">
                  <c:v>1722.72</c:v>
                </c:pt>
                <c:pt idx="2221">
                  <c:v>1723.4960000000001</c:v>
                </c:pt>
                <c:pt idx="2222">
                  <c:v>1724.2719999999999</c:v>
                </c:pt>
                <c:pt idx="2223">
                  <c:v>1725.048</c:v>
                </c:pt>
                <c:pt idx="2224">
                  <c:v>1725.8240000000001</c:v>
                </c:pt>
                <c:pt idx="2225">
                  <c:v>1726.6</c:v>
                </c:pt>
                <c:pt idx="2226">
                  <c:v>1727.376</c:v>
                </c:pt>
                <c:pt idx="2227">
                  <c:v>1728.152</c:v>
                </c:pt>
                <c:pt idx="2228">
                  <c:v>1728.9280000000001</c:v>
                </c:pt>
                <c:pt idx="2229">
                  <c:v>1729.704</c:v>
                </c:pt>
                <c:pt idx="2230">
                  <c:v>1730.48</c:v>
                </c:pt>
                <c:pt idx="2231">
                  <c:v>1731.2560000000001</c:v>
                </c:pt>
                <c:pt idx="2232">
                  <c:v>1732.0319999999999</c:v>
                </c:pt>
                <c:pt idx="2233">
                  <c:v>1732.808</c:v>
                </c:pt>
                <c:pt idx="2234">
                  <c:v>1733.5840000000001</c:v>
                </c:pt>
                <c:pt idx="2235">
                  <c:v>1734.36</c:v>
                </c:pt>
                <c:pt idx="2236">
                  <c:v>1735.136</c:v>
                </c:pt>
                <c:pt idx="2237">
                  <c:v>1735.912</c:v>
                </c:pt>
                <c:pt idx="2238">
                  <c:v>1736.6880000000001</c:v>
                </c:pt>
                <c:pt idx="2239">
                  <c:v>1737.4639999999999</c:v>
                </c:pt>
                <c:pt idx="2240">
                  <c:v>1738.24</c:v>
                </c:pt>
                <c:pt idx="2241">
                  <c:v>1739.0160000000001</c:v>
                </c:pt>
                <c:pt idx="2242">
                  <c:v>1739.7919999999999</c:v>
                </c:pt>
                <c:pt idx="2243">
                  <c:v>1740.568</c:v>
                </c:pt>
                <c:pt idx="2244">
                  <c:v>1741.3440000000001</c:v>
                </c:pt>
                <c:pt idx="2245">
                  <c:v>1742.12</c:v>
                </c:pt>
                <c:pt idx="2246">
                  <c:v>1742.896</c:v>
                </c:pt>
                <c:pt idx="2247">
                  <c:v>1743.672</c:v>
                </c:pt>
                <c:pt idx="2248">
                  <c:v>1744.4480000000001</c:v>
                </c:pt>
                <c:pt idx="2249">
                  <c:v>1745.2239999999999</c:v>
                </c:pt>
                <c:pt idx="2250">
                  <c:v>1746</c:v>
                </c:pt>
                <c:pt idx="2251">
                  <c:v>1746.7760000000001</c:v>
                </c:pt>
                <c:pt idx="2252">
                  <c:v>1747.5519999999999</c:v>
                </c:pt>
                <c:pt idx="2253">
                  <c:v>1748.328</c:v>
                </c:pt>
                <c:pt idx="2254">
                  <c:v>1749.104</c:v>
                </c:pt>
                <c:pt idx="2255">
                  <c:v>1749.88</c:v>
                </c:pt>
                <c:pt idx="2256">
                  <c:v>1750.6559999999999</c:v>
                </c:pt>
                <c:pt idx="2257">
                  <c:v>1751.432</c:v>
                </c:pt>
                <c:pt idx="2258">
                  <c:v>1752.2080000000001</c:v>
                </c:pt>
                <c:pt idx="2259">
                  <c:v>1752.9839999999999</c:v>
                </c:pt>
                <c:pt idx="2260">
                  <c:v>1753.76</c:v>
                </c:pt>
                <c:pt idx="2261">
                  <c:v>1754.5360000000001</c:v>
                </c:pt>
                <c:pt idx="2262">
                  <c:v>1755.3119999999999</c:v>
                </c:pt>
                <c:pt idx="2263">
                  <c:v>1756.088</c:v>
                </c:pt>
                <c:pt idx="2264">
                  <c:v>1756.864</c:v>
                </c:pt>
                <c:pt idx="2265">
                  <c:v>1757.64</c:v>
                </c:pt>
                <c:pt idx="2266">
                  <c:v>1758.4159999999999</c:v>
                </c:pt>
                <c:pt idx="2267">
                  <c:v>1759.192</c:v>
                </c:pt>
                <c:pt idx="2268">
                  <c:v>1759.9680000000001</c:v>
                </c:pt>
                <c:pt idx="2269">
                  <c:v>1760.7439999999999</c:v>
                </c:pt>
                <c:pt idx="2270">
                  <c:v>1761.52</c:v>
                </c:pt>
                <c:pt idx="2271">
                  <c:v>1762.296</c:v>
                </c:pt>
                <c:pt idx="2272">
                  <c:v>1763.0719999999999</c:v>
                </c:pt>
                <c:pt idx="2273">
                  <c:v>1763.848</c:v>
                </c:pt>
                <c:pt idx="2274">
                  <c:v>1764.624</c:v>
                </c:pt>
                <c:pt idx="2275">
                  <c:v>1765.4</c:v>
                </c:pt>
                <c:pt idx="2276">
                  <c:v>1766.1759999999999</c:v>
                </c:pt>
                <c:pt idx="2277">
                  <c:v>1766.952</c:v>
                </c:pt>
                <c:pt idx="2278">
                  <c:v>1767.7280000000001</c:v>
                </c:pt>
                <c:pt idx="2279">
                  <c:v>1768.5039999999999</c:v>
                </c:pt>
                <c:pt idx="2280">
                  <c:v>1769.28</c:v>
                </c:pt>
                <c:pt idx="2281">
                  <c:v>1770.056</c:v>
                </c:pt>
                <c:pt idx="2282">
                  <c:v>1770.8320000000001</c:v>
                </c:pt>
                <c:pt idx="2283">
                  <c:v>1771.6079999999999</c:v>
                </c:pt>
                <c:pt idx="2284">
                  <c:v>1772.384</c:v>
                </c:pt>
                <c:pt idx="2285">
                  <c:v>1773.16</c:v>
                </c:pt>
                <c:pt idx="2286">
                  <c:v>1773.9359999999999</c:v>
                </c:pt>
                <c:pt idx="2287">
                  <c:v>1774.712</c:v>
                </c:pt>
                <c:pt idx="2288">
                  <c:v>1775.4880000000001</c:v>
                </c:pt>
                <c:pt idx="2289">
                  <c:v>1776.2639999999999</c:v>
                </c:pt>
                <c:pt idx="2290">
                  <c:v>1777.04</c:v>
                </c:pt>
                <c:pt idx="2291">
                  <c:v>1777.816</c:v>
                </c:pt>
                <c:pt idx="2292">
                  <c:v>1778.5920000000001</c:v>
                </c:pt>
                <c:pt idx="2293">
                  <c:v>1779.3679999999999</c:v>
                </c:pt>
                <c:pt idx="2294">
                  <c:v>1780.144</c:v>
                </c:pt>
                <c:pt idx="2295">
                  <c:v>1780.92</c:v>
                </c:pt>
                <c:pt idx="2296">
                  <c:v>1781.6959999999999</c:v>
                </c:pt>
                <c:pt idx="2297">
                  <c:v>1782.472</c:v>
                </c:pt>
                <c:pt idx="2298">
                  <c:v>1783.248</c:v>
                </c:pt>
                <c:pt idx="2299">
                  <c:v>1784.0239999999999</c:v>
                </c:pt>
                <c:pt idx="2300">
                  <c:v>1784.8</c:v>
                </c:pt>
                <c:pt idx="2301">
                  <c:v>1785.576</c:v>
                </c:pt>
                <c:pt idx="2302">
                  <c:v>1786.3520000000001</c:v>
                </c:pt>
                <c:pt idx="2303">
                  <c:v>1787.1279999999999</c:v>
                </c:pt>
                <c:pt idx="2304">
                  <c:v>1787.904</c:v>
                </c:pt>
                <c:pt idx="2305">
                  <c:v>1788.68</c:v>
                </c:pt>
                <c:pt idx="2306">
                  <c:v>1789.4559999999999</c:v>
                </c:pt>
                <c:pt idx="2307">
                  <c:v>1790.232</c:v>
                </c:pt>
                <c:pt idx="2308">
                  <c:v>1791.008</c:v>
                </c:pt>
                <c:pt idx="2309">
                  <c:v>1791.7840000000001</c:v>
                </c:pt>
                <c:pt idx="2310">
                  <c:v>1792.56</c:v>
                </c:pt>
                <c:pt idx="2311">
                  <c:v>1793.336</c:v>
                </c:pt>
                <c:pt idx="2312">
                  <c:v>1794.1120000000001</c:v>
                </c:pt>
                <c:pt idx="2313">
                  <c:v>1794.8879999999999</c:v>
                </c:pt>
                <c:pt idx="2314">
                  <c:v>1795.664</c:v>
                </c:pt>
                <c:pt idx="2315">
                  <c:v>1796.44</c:v>
                </c:pt>
                <c:pt idx="2316">
                  <c:v>1797.2159999999999</c:v>
                </c:pt>
                <c:pt idx="2317">
                  <c:v>1797.992</c:v>
                </c:pt>
                <c:pt idx="2318">
                  <c:v>1798.768</c:v>
                </c:pt>
                <c:pt idx="2319">
                  <c:v>1799.5440000000001</c:v>
                </c:pt>
                <c:pt idx="2320">
                  <c:v>1800.32</c:v>
                </c:pt>
                <c:pt idx="2321">
                  <c:v>1801.096</c:v>
                </c:pt>
                <c:pt idx="2322">
                  <c:v>1801.8720000000001</c:v>
                </c:pt>
                <c:pt idx="2323">
                  <c:v>1802.6479999999999</c:v>
                </c:pt>
                <c:pt idx="2324">
                  <c:v>1803.424</c:v>
                </c:pt>
                <c:pt idx="2325">
                  <c:v>1804.2</c:v>
                </c:pt>
                <c:pt idx="2326">
                  <c:v>1804.9760000000001</c:v>
                </c:pt>
                <c:pt idx="2327">
                  <c:v>1805.752</c:v>
                </c:pt>
                <c:pt idx="2328">
                  <c:v>1806.528</c:v>
                </c:pt>
                <c:pt idx="2329">
                  <c:v>1807.3040000000001</c:v>
                </c:pt>
                <c:pt idx="2330">
                  <c:v>1808.08</c:v>
                </c:pt>
                <c:pt idx="2331">
                  <c:v>1808.856</c:v>
                </c:pt>
                <c:pt idx="2332">
                  <c:v>1809.6320000000001</c:v>
                </c:pt>
                <c:pt idx="2333">
                  <c:v>1810.4079999999999</c:v>
                </c:pt>
                <c:pt idx="2334">
                  <c:v>1811.184</c:v>
                </c:pt>
                <c:pt idx="2335">
                  <c:v>1811.96</c:v>
                </c:pt>
                <c:pt idx="2336">
                  <c:v>1812.7360000000001</c:v>
                </c:pt>
                <c:pt idx="2337">
                  <c:v>1813.5119999999999</c:v>
                </c:pt>
                <c:pt idx="2338">
                  <c:v>1814.288</c:v>
                </c:pt>
                <c:pt idx="2339">
                  <c:v>1815.0640000000001</c:v>
                </c:pt>
                <c:pt idx="2340">
                  <c:v>1815.84</c:v>
                </c:pt>
                <c:pt idx="2341">
                  <c:v>1816.616</c:v>
                </c:pt>
                <c:pt idx="2342">
                  <c:v>1817.3920000000001</c:v>
                </c:pt>
                <c:pt idx="2343">
                  <c:v>1818.1679999999999</c:v>
                </c:pt>
                <c:pt idx="2344">
                  <c:v>1818.944</c:v>
                </c:pt>
                <c:pt idx="2345">
                  <c:v>1819.72</c:v>
                </c:pt>
                <c:pt idx="2346">
                  <c:v>1820.4960000000001</c:v>
                </c:pt>
                <c:pt idx="2347">
                  <c:v>1821.2719999999999</c:v>
                </c:pt>
                <c:pt idx="2348">
                  <c:v>1822.048</c:v>
                </c:pt>
                <c:pt idx="2349">
                  <c:v>1822.8240000000001</c:v>
                </c:pt>
                <c:pt idx="2350">
                  <c:v>1823.6</c:v>
                </c:pt>
                <c:pt idx="2351">
                  <c:v>1824.376</c:v>
                </c:pt>
                <c:pt idx="2352">
                  <c:v>1825.152</c:v>
                </c:pt>
                <c:pt idx="2353">
                  <c:v>1825.9280000000001</c:v>
                </c:pt>
                <c:pt idx="2354">
                  <c:v>1826.704</c:v>
                </c:pt>
                <c:pt idx="2355">
                  <c:v>1827.48</c:v>
                </c:pt>
                <c:pt idx="2356">
                  <c:v>1828.2560000000001</c:v>
                </c:pt>
                <c:pt idx="2357">
                  <c:v>1829.0319999999999</c:v>
                </c:pt>
                <c:pt idx="2358">
                  <c:v>1829.808</c:v>
                </c:pt>
                <c:pt idx="2359">
                  <c:v>1830.5840000000001</c:v>
                </c:pt>
                <c:pt idx="2360">
                  <c:v>1831.36</c:v>
                </c:pt>
                <c:pt idx="2361">
                  <c:v>1832.136</c:v>
                </c:pt>
                <c:pt idx="2362">
                  <c:v>1832.912</c:v>
                </c:pt>
                <c:pt idx="2363">
                  <c:v>1833.6880000000001</c:v>
                </c:pt>
                <c:pt idx="2364">
                  <c:v>1834.4639999999999</c:v>
                </c:pt>
                <c:pt idx="2365">
                  <c:v>1835.24</c:v>
                </c:pt>
                <c:pt idx="2366">
                  <c:v>1836.0160000000001</c:v>
                </c:pt>
                <c:pt idx="2367">
                  <c:v>1836.7919999999999</c:v>
                </c:pt>
                <c:pt idx="2368">
                  <c:v>1837.568</c:v>
                </c:pt>
                <c:pt idx="2369">
                  <c:v>1838.3440000000001</c:v>
                </c:pt>
                <c:pt idx="2370">
                  <c:v>1839.12</c:v>
                </c:pt>
                <c:pt idx="2371">
                  <c:v>1839.896</c:v>
                </c:pt>
                <c:pt idx="2372">
                  <c:v>1840.672</c:v>
                </c:pt>
                <c:pt idx="2373">
                  <c:v>1841.4480000000001</c:v>
                </c:pt>
                <c:pt idx="2374">
                  <c:v>1842.2239999999999</c:v>
                </c:pt>
                <c:pt idx="2375">
                  <c:v>1843</c:v>
                </c:pt>
                <c:pt idx="2376">
                  <c:v>1843.7760000000001</c:v>
                </c:pt>
                <c:pt idx="2377">
                  <c:v>1844.5519999999999</c:v>
                </c:pt>
                <c:pt idx="2378">
                  <c:v>1845.328</c:v>
                </c:pt>
                <c:pt idx="2379">
                  <c:v>1846.104</c:v>
                </c:pt>
                <c:pt idx="2380">
                  <c:v>1846.88</c:v>
                </c:pt>
                <c:pt idx="2381">
                  <c:v>1847.6559999999999</c:v>
                </c:pt>
                <c:pt idx="2382">
                  <c:v>1848.432</c:v>
                </c:pt>
                <c:pt idx="2383">
                  <c:v>1849.2080000000001</c:v>
                </c:pt>
                <c:pt idx="2384">
                  <c:v>1849.9839999999999</c:v>
                </c:pt>
                <c:pt idx="2385">
                  <c:v>1850.76</c:v>
                </c:pt>
                <c:pt idx="2386">
                  <c:v>1851.5360000000001</c:v>
                </c:pt>
                <c:pt idx="2387">
                  <c:v>1852.3119999999999</c:v>
                </c:pt>
                <c:pt idx="2388">
                  <c:v>1853.088</c:v>
                </c:pt>
                <c:pt idx="2389">
                  <c:v>1853.864</c:v>
                </c:pt>
                <c:pt idx="2390">
                  <c:v>1854.64</c:v>
                </c:pt>
                <c:pt idx="2391">
                  <c:v>1855.4159999999999</c:v>
                </c:pt>
                <c:pt idx="2392">
                  <c:v>1856.192</c:v>
                </c:pt>
                <c:pt idx="2393">
                  <c:v>1856.9680000000001</c:v>
                </c:pt>
                <c:pt idx="2394">
                  <c:v>1857.7439999999999</c:v>
                </c:pt>
                <c:pt idx="2395">
                  <c:v>1858.52</c:v>
                </c:pt>
                <c:pt idx="2396">
                  <c:v>1859.296</c:v>
                </c:pt>
                <c:pt idx="2397">
                  <c:v>1860.0719999999999</c:v>
                </c:pt>
                <c:pt idx="2398">
                  <c:v>1860.848</c:v>
                </c:pt>
                <c:pt idx="2399">
                  <c:v>1861.624</c:v>
                </c:pt>
                <c:pt idx="2400">
                  <c:v>1862.4</c:v>
                </c:pt>
                <c:pt idx="2401">
                  <c:v>1863.1759999999999</c:v>
                </c:pt>
                <c:pt idx="2402">
                  <c:v>1863.952</c:v>
                </c:pt>
                <c:pt idx="2403">
                  <c:v>1864.7280000000001</c:v>
                </c:pt>
                <c:pt idx="2404">
                  <c:v>1865.5039999999999</c:v>
                </c:pt>
                <c:pt idx="2405">
                  <c:v>1866.28</c:v>
                </c:pt>
                <c:pt idx="2406">
                  <c:v>1867.056</c:v>
                </c:pt>
                <c:pt idx="2407">
                  <c:v>1867.8320000000001</c:v>
                </c:pt>
                <c:pt idx="2408">
                  <c:v>1868.6079999999999</c:v>
                </c:pt>
                <c:pt idx="2409">
                  <c:v>1869.384</c:v>
                </c:pt>
                <c:pt idx="2410">
                  <c:v>1870.16</c:v>
                </c:pt>
                <c:pt idx="2411">
                  <c:v>1870.9359999999999</c:v>
                </c:pt>
                <c:pt idx="2412">
                  <c:v>1871.712</c:v>
                </c:pt>
                <c:pt idx="2413">
                  <c:v>1872.4880000000001</c:v>
                </c:pt>
                <c:pt idx="2414">
                  <c:v>1873.2639999999999</c:v>
                </c:pt>
                <c:pt idx="2415">
                  <c:v>1874.04</c:v>
                </c:pt>
                <c:pt idx="2416">
                  <c:v>1874.816</c:v>
                </c:pt>
                <c:pt idx="2417">
                  <c:v>1875.5920000000001</c:v>
                </c:pt>
                <c:pt idx="2418">
                  <c:v>1876.3679999999999</c:v>
                </c:pt>
                <c:pt idx="2419">
                  <c:v>1877.144</c:v>
                </c:pt>
                <c:pt idx="2420">
                  <c:v>1877.92</c:v>
                </c:pt>
                <c:pt idx="2421">
                  <c:v>1878.6959999999999</c:v>
                </c:pt>
                <c:pt idx="2422">
                  <c:v>1879.472</c:v>
                </c:pt>
                <c:pt idx="2423">
                  <c:v>1880.248</c:v>
                </c:pt>
                <c:pt idx="2424">
                  <c:v>1881.0239999999999</c:v>
                </c:pt>
                <c:pt idx="2425">
                  <c:v>1881.8</c:v>
                </c:pt>
                <c:pt idx="2426">
                  <c:v>1882.576</c:v>
                </c:pt>
                <c:pt idx="2427">
                  <c:v>1883.3520000000001</c:v>
                </c:pt>
                <c:pt idx="2428">
                  <c:v>1884.1279999999999</c:v>
                </c:pt>
                <c:pt idx="2429">
                  <c:v>1884.904</c:v>
                </c:pt>
                <c:pt idx="2430">
                  <c:v>1885.68</c:v>
                </c:pt>
                <c:pt idx="2431">
                  <c:v>1886.4559999999999</c:v>
                </c:pt>
                <c:pt idx="2432">
                  <c:v>1887.232</c:v>
                </c:pt>
                <c:pt idx="2433">
                  <c:v>1888.008</c:v>
                </c:pt>
                <c:pt idx="2434">
                  <c:v>1888.7840000000001</c:v>
                </c:pt>
                <c:pt idx="2435">
                  <c:v>1889.56</c:v>
                </c:pt>
                <c:pt idx="2436">
                  <c:v>1890.336</c:v>
                </c:pt>
                <c:pt idx="2437">
                  <c:v>1891.1120000000001</c:v>
                </c:pt>
                <c:pt idx="2438">
                  <c:v>1891.8879999999999</c:v>
                </c:pt>
                <c:pt idx="2439">
                  <c:v>1892.664</c:v>
                </c:pt>
                <c:pt idx="2440">
                  <c:v>1893.44</c:v>
                </c:pt>
                <c:pt idx="2441">
                  <c:v>1894.2159999999999</c:v>
                </c:pt>
                <c:pt idx="2442">
                  <c:v>1894.992</c:v>
                </c:pt>
                <c:pt idx="2443">
                  <c:v>1895.768</c:v>
                </c:pt>
                <c:pt idx="2444">
                  <c:v>1896.5440000000001</c:v>
                </c:pt>
                <c:pt idx="2445">
                  <c:v>1897.32</c:v>
                </c:pt>
                <c:pt idx="2446">
                  <c:v>1898.096</c:v>
                </c:pt>
                <c:pt idx="2447">
                  <c:v>1898.8720000000001</c:v>
                </c:pt>
                <c:pt idx="2448">
                  <c:v>1899.6479999999999</c:v>
                </c:pt>
                <c:pt idx="2449">
                  <c:v>1900.424</c:v>
                </c:pt>
                <c:pt idx="2450">
                  <c:v>1901.2</c:v>
                </c:pt>
                <c:pt idx="2451">
                  <c:v>1901.9760000000001</c:v>
                </c:pt>
                <c:pt idx="2452">
                  <c:v>1902.752</c:v>
                </c:pt>
                <c:pt idx="2453">
                  <c:v>1903.528</c:v>
                </c:pt>
                <c:pt idx="2454">
                  <c:v>1904.3040000000001</c:v>
                </c:pt>
                <c:pt idx="2455">
                  <c:v>1905.08</c:v>
                </c:pt>
                <c:pt idx="2456">
                  <c:v>1905.856</c:v>
                </c:pt>
                <c:pt idx="2457">
                  <c:v>1906.6320000000001</c:v>
                </c:pt>
                <c:pt idx="2458">
                  <c:v>1907.4079999999999</c:v>
                </c:pt>
                <c:pt idx="2459">
                  <c:v>1908.184</c:v>
                </c:pt>
                <c:pt idx="2460">
                  <c:v>1908.96</c:v>
                </c:pt>
                <c:pt idx="2461">
                  <c:v>1909.7360000000001</c:v>
                </c:pt>
                <c:pt idx="2462">
                  <c:v>1910.5119999999999</c:v>
                </c:pt>
                <c:pt idx="2463">
                  <c:v>1911.288</c:v>
                </c:pt>
                <c:pt idx="2464">
                  <c:v>1912.0640000000001</c:v>
                </c:pt>
                <c:pt idx="2465">
                  <c:v>1912.84</c:v>
                </c:pt>
                <c:pt idx="2466">
                  <c:v>1913.616</c:v>
                </c:pt>
                <c:pt idx="2467">
                  <c:v>1914.3920000000001</c:v>
                </c:pt>
                <c:pt idx="2468">
                  <c:v>1915.1679999999999</c:v>
                </c:pt>
                <c:pt idx="2469">
                  <c:v>1915.944</c:v>
                </c:pt>
                <c:pt idx="2470">
                  <c:v>1916.72</c:v>
                </c:pt>
                <c:pt idx="2471">
                  <c:v>1917.4960000000001</c:v>
                </c:pt>
                <c:pt idx="2472">
                  <c:v>1918.2719999999999</c:v>
                </c:pt>
                <c:pt idx="2473">
                  <c:v>1919.048</c:v>
                </c:pt>
                <c:pt idx="2474">
                  <c:v>1919.8240000000001</c:v>
                </c:pt>
                <c:pt idx="2475">
                  <c:v>1920.6</c:v>
                </c:pt>
                <c:pt idx="2476">
                  <c:v>1921.376</c:v>
                </c:pt>
                <c:pt idx="2477">
                  <c:v>1922.152</c:v>
                </c:pt>
                <c:pt idx="2478">
                  <c:v>1922.9280000000001</c:v>
                </c:pt>
                <c:pt idx="2479">
                  <c:v>1923.704</c:v>
                </c:pt>
                <c:pt idx="2480">
                  <c:v>1924.48</c:v>
                </c:pt>
                <c:pt idx="2481">
                  <c:v>1925.2560000000001</c:v>
                </c:pt>
                <c:pt idx="2482">
                  <c:v>1926.0319999999999</c:v>
                </c:pt>
                <c:pt idx="2483">
                  <c:v>1926.808</c:v>
                </c:pt>
                <c:pt idx="2484">
                  <c:v>1927.5840000000001</c:v>
                </c:pt>
                <c:pt idx="2485">
                  <c:v>1928.36</c:v>
                </c:pt>
                <c:pt idx="2486">
                  <c:v>1929.136</c:v>
                </c:pt>
                <c:pt idx="2487">
                  <c:v>1929.912</c:v>
                </c:pt>
                <c:pt idx="2488">
                  <c:v>1930.6880000000001</c:v>
                </c:pt>
                <c:pt idx="2489">
                  <c:v>1931.4639999999999</c:v>
                </c:pt>
                <c:pt idx="2490">
                  <c:v>1932.24</c:v>
                </c:pt>
                <c:pt idx="2491">
                  <c:v>1933.0160000000001</c:v>
                </c:pt>
                <c:pt idx="2492">
                  <c:v>1933.7919999999999</c:v>
                </c:pt>
                <c:pt idx="2493">
                  <c:v>1934.568</c:v>
                </c:pt>
                <c:pt idx="2494">
                  <c:v>1935.3440000000001</c:v>
                </c:pt>
                <c:pt idx="2495">
                  <c:v>1936.12</c:v>
                </c:pt>
                <c:pt idx="2496">
                  <c:v>1936.896</c:v>
                </c:pt>
                <c:pt idx="2497">
                  <c:v>1937.672</c:v>
                </c:pt>
                <c:pt idx="2498">
                  <c:v>1938.4480000000001</c:v>
                </c:pt>
                <c:pt idx="2499">
                  <c:v>1939.2239999999999</c:v>
                </c:pt>
                <c:pt idx="2500">
                  <c:v>1940</c:v>
                </c:pt>
                <c:pt idx="2501">
                  <c:v>1940.7760000000001</c:v>
                </c:pt>
                <c:pt idx="2502">
                  <c:v>1941.5519999999999</c:v>
                </c:pt>
                <c:pt idx="2503">
                  <c:v>1942.328</c:v>
                </c:pt>
                <c:pt idx="2504">
                  <c:v>1943.104</c:v>
                </c:pt>
                <c:pt idx="2505">
                  <c:v>1943.88</c:v>
                </c:pt>
                <c:pt idx="2506">
                  <c:v>1944.6559999999999</c:v>
                </c:pt>
                <c:pt idx="2507">
                  <c:v>1945.432</c:v>
                </c:pt>
                <c:pt idx="2508">
                  <c:v>1946.2080000000001</c:v>
                </c:pt>
                <c:pt idx="2509">
                  <c:v>1946.9839999999999</c:v>
                </c:pt>
                <c:pt idx="2510">
                  <c:v>1947.76</c:v>
                </c:pt>
                <c:pt idx="2511">
                  <c:v>1948.5360000000001</c:v>
                </c:pt>
                <c:pt idx="2512">
                  <c:v>1949.3119999999999</c:v>
                </c:pt>
                <c:pt idx="2513">
                  <c:v>1950.088</c:v>
                </c:pt>
                <c:pt idx="2514">
                  <c:v>1950.864</c:v>
                </c:pt>
                <c:pt idx="2515">
                  <c:v>1951.64</c:v>
                </c:pt>
                <c:pt idx="2516">
                  <c:v>1952.4159999999999</c:v>
                </c:pt>
                <c:pt idx="2517">
                  <c:v>1953.192</c:v>
                </c:pt>
                <c:pt idx="2518">
                  <c:v>1953.9680000000001</c:v>
                </c:pt>
                <c:pt idx="2519">
                  <c:v>1954.7439999999999</c:v>
                </c:pt>
                <c:pt idx="2520">
                  <c:v>1955.52</c:v>
                </c:pt>
                <c:pt idx="2521">
                  <c:v>1956.296</c:v>
                </c:pt>
                <c:pt idx="2522">
                  <c:v>1957.0719999999999</c:v>
                </c:pt>
                <c:pt idx="2523">
                  <c:v>1957.848</c:v>
                </c:pt>
                <c:pt idx="2524">
                  <c:v>1958.624</c:v>
                </c:pt>
                <c:pt idx="2525">
                  <c:v>1959.4</c:v>
                </c:pt>
                <c:pt idx="2526">
                  <c:v>1960.1759999999999</c:v>
                </c:pt>
                <c:pt idx="2527">
                  <c:v>1960.952</c:v>
                </c:pt>
                <c:pt idx="2528">
                  <c:v>1961.7280000000001</c:v>
                </c:pt>
                <c:pt idx="2529">
                  <c:v>1962.5039999999999</c:v>
                </c:pt>
                <c:pt idx="2530">
                  <c:v>1963.28</c:v>
                </c:pt>
                <c:pt idx="2531">
                  <c:v>1964.056</c:v>
                </c:pt>
                <c:pt idx="2532">
                  <c:v>1964.8320000000001</c:v>
                </c:pt>
                <c:pt idx="2533">
                  <c:v>1965.6079999999999</c:v>
                </c:pt>
                <c:pt idx="2534">
                  <c:v>1966.384</c:v>
                </c:pt>
                <c:pt idx="2535">
                  <c:v>1967.16</c:v>
                </c:pt>
                <c:pt idx="2536">
                  <c:v>1967.9359999999999</c:v>
                </c:pt>
                <c:pt idx="2537">
                  <c:v>1968.712</c:v>
                </c:pt>
                <c:pt idx="2538">
                  <c:v>1969.4880000000001</c:v>
                </c:pt>
                <c:pt idx="2539">
                  <c:v>1970.2639999999999</c:v>
                </c:pt>
                <c:pt idx="2540">
                  <c:v>1971.04</c:v>
                </c:pt>
                <c:pt idx="2541">
                  <c:v>1971.816</c:v>
                </c:pt>
                <c:pt idx="2542">
                  <c:v>1972.5920000000001</c:v>
                </c:pt>
                <c:pt idx="2543">
                  <c:v>1973.3679999999999</c:v>
                </c:pt>
                <c:pt idx="2544">
                  <c:v>1974.144</c:v>
                </c:pt>
                <c:pt idx="2545">
                  <c:v>1974.92</c:v>
                </c:pt>
                <c:pt idx="2546">
                  <c:v>1975.6959999999999</c:v>
                </c:pt>
                <c:pt idx="2547">
                  <c:v>1976.472</c:v>
                </c:pt>
                <c:pt idx="2548">
                  <c:v>1977.248</c:v>
                </c:pt>
                <c:pt idx="2549">
                  <c:v>1978.0239999999999</c:v>
                </c:pt>
                <c:pt idx="2550">
                  <c:v>1978.8</c:v>
                </c:pt>
                <c:pt idx="2551">
                  <c:v>1979.576</c:v>
                </c:pt>
                <c:pt idx="2552">
                  <c:v>1980.3520000000001</c:v>
                </c:pt>
                <c:pt idx="2553">
                  <c:v>1981.1279999999999</c:v>
                </c:pt>
                <c:pt idx="2554">
                  <c:v>1981.904</c:v>
                </c:pt>
                <c:pt idx="2555">
                  <c:v>1982.68</c:v>
                </c:pt>
                <c:pt idx="2556">
                  <c:v>1983.4559999999999</c:v>
                </c:pt>
                <c:pt idx="2557">
                  <c:v>1984.232</c:v>
                </c:pt>
                <c:pt idx="2558">
                  <c:v>1985.008</c:v>
                </c:pt>
                <c:pt idx="2559">
                  <c:v>1985.7840000000001</c:v>
                </c:pt>
                <c:pt idx="2560">
                  <c:v>1986.56</c:v>
                </c:pt>
                <c:pt idx="2561">
                  <c:v>1987.336</c:v>
                </c:pt>
                <c:pt idx="2562">
                  <c:v>1988.1120000000001</c:v>
                </c:pt>
                <c:pt idx="2563">
                  <c:v>1988.8879999999999</c:v>
                </c:pt>
                <c:pt idx="2564">
                  <c:v>1989.664</c:v>
                </c:pt>
                <c:pt idx="2565">
                  <c:v>1990.44</c:v>
                </c:pt>
                <c:pt idx="2566">
                  <c:v>1991.2159999999999</c:v>
                </c:pt>
                <c:pt idx="2567">
                  <c:v>1991.992</c:v>
                </c:pt>
                <c:pt idx="2568">
                  <c:v>1992.768</c:v>
                </c:pt>
                <c:pt idx="2569">
                  <c:v>1993.5440000000001</c:v>
                </c:pt>
                <c:pt idx="2570">
                  <c:v>1994.32</c:v>
                </c:pt>
                <c:pt idx="2571">
                  <c:v>1995.096</c:v>
                </c:pt>
                <c:pt idx="2572">
                  <c:v>1995.8720000000001</c:v>
                </c:pt>
                <c:pt idx="2573">
                  <c:v>1996.6479999999999</c:v>
                </c:pt>
                <c:pt idx="2574">
                  <c:v>1997.424</c:v>
                </c:pt>
                <c:pt idx="2575">
                  <c:v>1998.2</c:v>
                </c:pt>
                <c:pt idx="2576">
                  <c:v>1998.9760000000001</c:v>
                </c:pt>
                <c:pt idx="2577">
                  <c:v>1999.752</c:v>
                </c:pt>
                <c:pt idx="2578">
                  <c:v>2000.528</c:v>
                </c:pt>
                <c:pt idx="2579">
                  <c:v>2001.3040000000001</c:v>
                </c:pt>
                <c:pt idx="2580">
                  <c:v>2002.08</c:v>
                </c:pt>
                <c:pt idx="2581">
                  <c:v>2002.856</c:v>
                </c:pt>
                <c:pt idx="2582">
                  <c:v>2003.6320000000001</c:v>
                </c:pt>
                <c:pt idx="2583">
                  <c:v>2004.4079999999999</c:v>
                </c:pt>
                <c:pt idx="2584">
                  <c:v>2005.184</c:v>
                </c:pt>
                <c:pt idx="2585">
                  <c:v>2005.96</c:v>
                </c:pt>
                <c:pt idx="2586">
                  <c:v>2006.7360000000001</c:v>
                </c:pt>
                <c:pt idx="2587">
                  <c:v>2007.5119999999999</c:v>
                </c:pt>
                <c:pt idx="2588">
                  <c:v>2008.288</c:v>
                </c:pt>
                <c:pt idx="2589">
                  <c:v>2009.0640000000001</c:v>
                </c:pt>
                <c:pt idx="2590">
                  <c:v>2009.84</c:v>
                </c:pt>
                <c:pt idx="2591">
                  <c:v>2010.616</c:v>
                </c:pt>
                <c:pt idx="2592">
                  <c:v>2011.3920000000001</c:v>
                </c:pt>
                <c:pt idx="2593">
                  <c:v>2012.1679999999999</c:v>
                </c:pt>
                <c:pt idx="2594">
                  <c:v>2012.944</c:v>
                </c:pt>
                <c:pt idx="2595">
                  <c:v>2013.72</c:v>
                </c:pt>
                <c:pt idx="2596">
                  <c:v>2014.4960000000001</c:v>
                </c:pt>
                <c:pt idx="2597">
                  <c:v>2015.2719999999999</c:v>
                </c:pt>
                <c:pt idx="2598">
                  <c:v>2016.048</c:v>
                </c:pt>
                <c:pt idx="2599">
                  <c:v>2016.8240000000001</c:v>
                </c:pt>
                <c:pt idx="2600">
                  <c:v>2017.6</c:v>
                </c:pt>
                <c:pt idx="2601">
                  <c:v>2018.376</c:v>
                </c:pt>
                <c:pt idx="2602">
                  <c:v>2019.152</c:v>
                </c:pt>
                <c:pt idx="2603">
                  <c:v>2019.9280000000001</c:v>
                </c:pt>
                <c:pt idx="2604">
                  <c:v>2020.704</c:v>
                </c:pt>
                <c:pt idx="2605">
                  <c:v>2021.48</c:v>
                </c:pt>
                <c:pt idx="2606">
                  <c:v>2022.2560000000001</c:v>
                </c:pt>
                <c:pt idx="2607">
                  <c:v>2023.0319999999999</c:v>
                </c:pt>
                <c:pt idx="2608">
                  <c:v>2023.808</c:v>
                </c:pt>
                <c:pt idx="2609">
                  <c:v>2024.5840000000001</c:v>
                </c:pt>
                <c:pt idx="2610">
                  <c:v>2025.36</c:v>
                </c:pt>
                <c:pt idx="2611">
                  <c:v>2026.136</c:v>
                </c:pt>
                <c:pt idx="2612">
                  <c:v>2026.912</c:v>
                </c:pt>
                <c:pt idx="2613">
                  <c:v>2027.6880000000001</c:v>
                </c:pt>
                <c:pt idx="2614">
                  <c:v>2028.4639999999999</c:v>
                </c:pt>
                <c:pt idx="2615">
                  <c:v>2029.24</c:v>
                </c:pt>
                <c:pt idx="2616">
                  <c:v>2030.0160000000001</c:v>
                </c:pt>
                <c:pt idx="2617">
                  <c:v>2030.7919999999999</c:v>
                </c:pt>
                <c:pt idx="2618">
                  <c:v>2031.568</c:v>
                </c:pt>
                <c:pt idx="2619">
                  <c:v>2032.3440000000001</c:v>
                </c:pt>
                <c:pt idx="2620">
                  <c:v>2033.12</c:v>
                </c:pt>
                <c:pt idx="2621">
                  <c:v>2033.896</c:v>
                </c:pt>
                <c:pt idx="2622">
                  <c:v>2034.672</c:v>
                </c:pt>
                <c:pt idx="2623">
                  <c:v>2035.4480000000001</c:v>
                </c:pt>
                <c:pt idx="2624">
                  <c:v>2036.2239999999999</c:v>
                </c:pt>
                <c:pt idx="2625">
                  <c:v>2037</c:v>
                </c:pt>
                <c:pt idx="2626">
                  <c:v>2037.7760000000001</c:v>
                </c:pt>
                <c:pt idx="2627">
                  <c:v>2038.5519999999999</c:v>
                </c:pt>
                <c:pt idx="2628">
                  <c:v>2039.328</c:v>
                </c:pt>
                <c:pt idx="2629">
                  <c:v>2040.104</c:v>
                </c:pt>
                <c:pt idx="2630">
                  <c:v>2040.88</c:v>
                </c:pt>
                <c:pt idx="2631">
                  <c:v>2041.6559999999999</c:v>
                </c:pt>
                <c:pt idx="2632">
                  <c:v>2042.432</c:v>
                </c:pt>
                <c:pt idx="2633">
                  <c:v>2043.2080000000001</c:v>
                </c:pt>
                <c:pt idx="2634">
                  <c:v>2043.9839999999999</c:v>
                </c:pt>
                <c:pt idx="2635">
                  <c:v>2044.76</c:v>
                </c:pt>
                <c:pt idx="2636">
                  <c:v>2045.5360000000001</c:v>
                </c:pt>
                <c:pt idx="2637">
                  <c:v>2046.3119999999999</c:v>
                </c:pt>
                <c:pt idx="2638">
                  <c:v>2047.088</c:v>
                </c:pt>
                <c:pt idx="2639">
                  <c:v>2047.864</c:v>
                </c:pt>
                <c:pt idx="2640">
                  <c:v>2048.64</c:v>
                </c:pt>
                <c:pt idx="2641">
                  <c:v>2049.4160000000002</c:v>
                </c:pt>
                <c:pt idx="2642">
                  <c:v>2050.192</c:v>
                </c:pt>
                <c:pt idx="2643">
                  <c:v>2050.9679999999998</c:v>
                </c:pt>
                <c:pt idx="2644">
                  <c:v>2051.7440000000001</c:v>
                </c:pt>
                <c:pt idx="2645">
                  <c:v>2052.52</c:v>
                </c:pt>
                <c:pt idx="2646">
                  <c:v>2053.2959999999998</c:v>
                </c:pt>
                <c:pt idx="2647">
                  <c:v>2054.0720000000001</c:v>
                </c:pt>
                <c:pt idx="2648">
                  <c:v>2054.848</c:v>
                </c:pt>
                <c:pt idx="2649">
                  <c:v>2055.6239999999998</c:v>
                </c:pt>
                <c:pt idx="2650">
                  <c:v>2056.4</c:v>
                </c:pt>
                <c:pt idx="2651">
                  <c:v>2057.1759999999999</c:v>
                </c:pt>
                <c:pt idx="2652">
                  <c:v>2057.9520000000002</c:v>
                </c:pt>
                <c:pt idx="2653">
                  <c:v>2058.7280000000001</c:v>
                </c:pt>
                <c:pt idx="2654">
                  <c:v>2059.5039999999999</c:v>
                </c:pt>
                <c:pt idx="2655">
                  <c:v>2060.2800000000002</c:v>
                </c:pt>
                <c:pt idx="2656">
                  <c:v>2061.056</c:v>
                </c:pt>
                <c:pt idx="2657">
                  <c:v>2061.8319999999999</c:v>
                </c:pt>
                <c:pt idx="2658">
                  <c:v>2062.6080000000002</c:v>
                </c:pt>
                <c:pt idx="2659">
                  <c:v>2063.384</c:v>
                </c:pt>
                <c:pt idx="2660">
                  <c:v>2064.16</c:v>
                </c:pt>
                <c:pt idx="2661">
                  <c:v>2064.9360000000001</c:v>
                </c:pt>
                <c:pt idx="2662">
                  <c:v>2065.712</c:v>
                </c:pt>
                <c:pt idx="2663">
                  <c:v>2066.4879999999998</c:v>
                </c:pt>
                <c:pt idx="2664">
                  <c:v>2067.2640000000001</c:v>
                </c:pt>
                <c:pt idx="2665">
                  <c:v>2068.04</c:v>
                </c:pt>
                <c:pt idx="2666">
                  <c:v>2068.8159999999998</c:v>
                </c:pt>
                <c:pt idx="2667">
                  <c:v>2069.5920000000001</c:v>
                </c:pt>
                <c:pt idx="2668">
                  <c:v>2070.3679999999999</c:v>
                </c:pt>
                <c:pt idx="2669">
                  <c:v>2071.1439999999998</c:v>
                </c:pt>
                <c:pt idx="2670">
                  <c:v>2071.92</c:v>
                </c:pt>
                <c:pt idx="2671">
                  <c:v>2072.6959999999999</c:v>
                </c:pt>
                <c:pt idx="2672">
                  <c:v>2073.4720000000002</c:v>
                </c:pt>
                <c:pt idx="2673">
                  <c:v>2074.248</c:v>
                </c:pt>
                <c:pt idx="2674">
                  <c:v>2075.0239999999999</c:v>
                </c:pt>
                <c:pt idx="2675">
                  <c:v>2075.8000000000002</c:v>
                </c:pt>
                <c:pt idx="2676">
                  <c:v>2076.576</c:v>
                </c:pt>
                <c:pt idx="2677">
                  <c:v>2077.3519999999999</c:v>
                </c:pt>
                <c:pt idx="2678">
                  <c:v>2078.1280000000002</c:v>
                </c:pt>
                <c:pt idx="2679">
                  <c:v>2078.904</c:v>
                </c:pt>
                <c:pt idx="2680">
                  <c:v>2079.6799999999998</c:v>
                </c:pt>
                <c:pt idx="2681">
                  <c:v>2080.4560000000001</c:v>
                </c:pt>
                <c:pt idx="2682">
                  <c:v>2081.232</c:v>
                </c:pt>
                <c:pt idx="2683">
                  <c:v>2082.0079999999998</c:v>
                </c:pt>
                <c:pt idx="2684">
                  <c:v>2082.7840000000001</c:v>
                </c:pt>
                <c:pt idx="2685">
                  <c:v>2083.56</c:v>
                </c:pt>
                <c:pt idx="2686">
                  <c:v>2084.3359999999998</c:v>
                </c:pt>
                <c:pt idx="2687">
                  <c:v>2085.1120000000001</c:v>
                </c:pt>
                <c:pt idx="2688">
                  <c:v>2085.8879999999999</c:v>
                </c:pt>
                <c:pt idx="2689">
                  <c:v>2086.6640000000002</c:v>
                </c:pt>
                <c:pt idx="2690">
                  <c:v>2087.44</c:v>
                </c:pt>
                <c:pt idx="2691">
                  <c:v>2088.2159999999999</c:v>
                </c:pt>
                <c:pt idx="2692">
                  <c:v>2088.9920000000002</c:v>
                </c:pt>
                <c:pt idx="2693">
                  <c:v>2089.768</c:v>
                </c:pt>
                <c:pt idx="2694">
                  <c:v>2090.5439999999999</c:v>
                </c:pt>
                <c:pt idx="2695">
                  <c:v>2091.3200000000002</c:v>
                </c:pt>
                <c:pt idx="2696">
                  <c:v>2092.096</c:v>
                </c:pt>
                <c:pt idx="2697">
                  <c:v>2092.8719999999998</c:v>
                </c:pt>
                <c:pt idx="2698">
                  <c:v>2093.6480000000001</c:v>
                </c:pt>
                <c:pt idx="2699">
                  <c:v>2094.424</c:v>
                </c:pt>
                <c:pt idx="2700">
                  <c:v>2095.1999999999998</c:v>
                </c:pt>
                <c:pt idx="2701">
                  <c:v>2095.9760000000001</c:v>
                </c:pt>
                <c:pt idx="2702">
                  <c:v>2096.752</c:v>
                </c:pt>
                <c:pt idx="2703">
                  <c:v>2097.5279999999998</c:v>
                </c:pt>
                <c:pt idx="2704">
                  <c:v>2098.3040000000001</c:v>
                </c:pt>
                <c:pt idx="2705">
                  <c:v>2099.08</c:v>
                </c:pt>
                <c:pt idx="2706">
                  <c:v>2099.8560000000002</c:v>
                </c:pt>
                <c:pt idx="2707">
                  <c:v>2100.6320000000001</c:v>
                </c:pt>
                <c:pt idx="2708">
                  <c:v>2101.4079999999999</c:v>
                </c:pt>
                <c:pt idx="2709">
                  <c:v>2102.1840000000002</c:v>
                </c:pt>
                <c:pt idx="2710">
                  <c:v>2102.96</c:v>
                </c:pt>
                <c:pt idx="2711">
                  <c:v>2103.7359999999999</c:v>
                </c:pt>
                <c:pt idx="2712">
                  <c:v>2104.5120000000002</c:v>
                </c:pt>
                <c:pt idx="2713">
                  <c:v>2105.288</c:v>
                </c:pt>
                <c:pt idx="2714">
                  <c:v>2106.0639999999999</c:v>
                </c:pt>
                <c:pt idx="2715">
                  <c:v>2106.84</c:v>
                </c:pt>
                <c:pt idx="2716">
                  <c:v>2107.616</c:v>
                </c:pt>
                <c:pt idx="2717">
                  <c:v>2108.3919999999998</c:v>
                </c:pt>
                <c:pt idx="2718">
                  <c:v>2109.1680000000001</c:v>
                </c:pt>
                <c:pt idx="2719">
                  <c:v>2109.944</c:v>
                </c:pt>
                <c:pt idx="2720">
                  <c:v>2110.7199999999998</c:v>
                </c:pt>
                <c:pt idx="2721">
                  <c:v>2111.4960000000001</c:v>
                </c:pt>
                <c:pt idx="2722">
                  <c:v>2112.2719999999999</c:v>
                </c:pt>
                <c:pt idx="2723">
                  <c:v>2113.0479999999998</c:v>
                </c:pt>
                <c:pt idx="2724">
                  <c:v>2113.8240000000001</c:v>
                </c:pt>
                <c:pt idx="2725">
                  <c:v>2114.6</c:v>
                </c:pt>
                <c:pt idx="2726">
                  <c:v>2115.3760000000002</c:v>
                </c:pt>
                <c:pt idx="2727">
                  <c:v>2116.152</c:v>
                </c:pt>
                <c:pt idx="2728">
                  <c:v>2116.9279999999999</c:v>
                </c:pt>
                <c:pt idx="2729">
                  <c:v>2117.7040000000002</c:v>
                </c:pt>
                <c:pt idx="2730">
                  <c:v>2118.48</c:v>
                </c:pt>
                <c:pt idx="2731">
                  <c:v>2119.2559999999999</c:v>
                </c:pt>
                <c:pt idx="2732">
                  <c:v>2120.0320000000002</c:v>
                </c:pt>
                <c:pt idx="2733">
                  <c:v>2120.808</c:v>
                </c:pt>
                <c:pt idx="2734">
                  <c:v>2121.5839999999998</c:v>
                </c:pt>
                <c:pt idx="2735">
                  <c:v>2122.36</c:v>
                </c:pt>
                <c:pt idx="2736">
                  <c:v>2123.136</c:v>
                </c:pt>
                <c:pt idx="2737">
                  <c:v>2123.9119999999998</c:v>
                </c:pt>
                <c:pt idx="2738">
                  <c:v>2124.6880000000001</c:v>
                </c:pt>
                <c:pt idx="2739">
                  <c:v>2125.4639999999999</c:v>
                </c:pt>
                <c:pt idx="2740">
                  <c:v>2126.2399999999998</c:v>
                </c:pt>
                <c:pt idx="2741">
                  <c:v>2127.0160000000001</c:v>
                </c:pt>
                <c:pt idx="2742">
                  <c:v>2127.7919999999999</c:v>
                </c:pt>
                <c:pt idx="2743">
                  <c:v>2128.5680000000002</c:v>
                </c:pt>
                <c:pt idx="2744">
                  <c:v>2129.3440000000001</c:v>
                </c:pt>
                <c:pt idx="2745">
                  <c:v>2130.12</c:v>
                </c:pt>
                <c:pt idx="2746">
                  <c:v>2130.8960000000002</c:v>
                </c:pt>
                <c:pt idx="2747">
                  <c:v>2131.672</c:v>
                </c:pt>
                <c:pt idx="2748">
                  <c:v>2132.4479999999999</c:v>
                </c:pt>
                <c:pt idx="2749">
                  <c:v>2133.2240000000002</c:v>
                </c:pt>
                <c:pt idx="2750">
                  <c:v>2134</c:v>
                </c:pt>
                <c:pt idx="2751">
                  <c:v>2134.7759999999998</c:v>
                </c:pt>
                <c:pt idx="2752">
                  <c:v>2135.5520000000001</c:v>
                </c:pt>
                <c:pt idx="2753">
                  <c:v>2136.328</c:v>
                </c:pt>
                <c:pt idx="2754">
                  <c:v>2137.1039999999998</c:v>
                </c:pt>
                <c:pt idx="2755">
                  <c:v>2137.88</c:v>
                </c:pt>
                <c:pt idx="2756">
                  <c:v>2138.6559999999999</c:v>
                </c:pt>
                <c:pt idx="2757">
                  <c:v>2139.4319999999998</c:v>
                </c:pt>
                <c:pt idx="2758">
                  <c:v>2140.2080000000001</c:v>
                </c:pt>
                <c:pt idx="2759">
                  <c:v>2140.9839999999999</c:v>
                </c:pt>
                <c:pt idx="2760">
                  <c:v>2141.7600000000002</c:v>
                </c:pt>
                <c:pt idx="2761">
                  <c:v>2142.5360000000001</c:v>
                </c:pt>
                <c:pt idx="2762">
                  <c:v>2143.3119999999999</c:v>
                </c:pt>
                <c:pt idx="2763">
                  <c:v>2144.0880000000002</c:v>
                </c:pt>
                <c:pt idx="2764">
                  <c:v>2144.864</c:v>
                </c:pt>
                <c:pt idx="2765">
                  <c:v>2145.64</c:v>
                </c:pt>
                <c:pt idx="2766">
                  <c:v>2146.4160000000002</c:v>
                </c:pt>
                <c:pt idx="2767">
                  <c:v>2147.192</c:v>
                </c:pt>
                <c:pt idx="2768">
                  <c:v>2147.9679999999998</c:v>
                </c:pt>
                <c:pt idx="2769">
                  <c:v>2148.7440000000001</c:v>
                </c:pt>
                <c:pt idx="2770">
                  <c:v>2149.52</c:v>
                </c:pt>
                <c:pt idx="2771">
                  <c:v>2150.2959999999998</c:v>
                </c:pt>
                <c:pt idx="2772">
                  <c:v>2151.0720000000001</c:v>
                </c:pt>
                <c:pt idx="2773">
                  <c:v>2151.848</c:v>
                </c:pt>
                <c:pt idx="2774">
                  <c:v>2152.6239999999998</c:v>
                </c:pt>
                <c:pt idx="2775">
                  <c:v>2153.4</c:v>
                </c:pt>
                <c:pt idx="2776">
                  <c:v>2154.1759999999999</c:v>
                </c:pt>
                <c:pt idx="2777">
                  <c:v>2154.9520000000002</c:v>
                </c:pt>
                <c:pt idx="2778">
                  <c:v>2155.7280000000001</c:v>
                </c:pt>
                <c:pt idx="2779">
                  <c:v>2156.5039999999999</c:v>
                </c:pt>
                <c:pt idx="2780">
                  <c:v>2157.2800000000002</c:v>
                </c:pt>
                <c:pt idx="2781">
                  <c:v>2158.056</c:v>
                </c:pt>
                <c:pt idx="2782">
                  <c:v>2158.8319999999999</c:v>
                </c:pt>
                <c:pt idx="2783">
                  <c:v>2159.6080000000002</c:v>
                </c:pt>
                <c:pt idx="2784">
                  <c:v>2160.384</c:v>
                </c:pt>
                <c:pt idx="2785">
                  <c:v>2161.16</c:v>
                </c:pt>
                <c:pt idx="2786">
                  <c:v>2161.9360000000001</c:v>
                </c:pt>
                <c:pt idx="2787">
                  <c:v>2162.712</c:v>
                </c:pt>
                <c:pt idx="2788">
                  <c:v>2163.4879999999998</c:v>
                </c:pt>
                <c:pt idx="2789">
                  <c:v>2164.2640000000001</c:v>
                </c:pt>
                <c:pt idx="2790">
                  <c:v>2165.04</c:v>
                </c:pt>
                <c:pt idx="2791">
                  <c:v>2165.8159999999998</c:v>
                </c:pt>
                <c:pt idx="2792">
                  <c:v>2166.5920000000001</c:v>
                </c:pt>
                <c:pt idx="2793">
                  <c:v>2167.3679999999999</c:v>
                </c:pt>
                <c:pt idx="2794">
                  <c:v>2168.1439999999998</c:v>
                </c:pt>
                <c:pt idx="2795">
                  <c:v>2168.92</c:v>
                </c:pt>
                <c:pt idx="2796">
                  <c:v>2169.6959999999999</c:v>
                </c:pt>
                <c:pt idx="2797">
                  <c:v>2170.4720000000002</c:v>
                </c:pt>
                <c:pt idx="2798">
                  <c:v>2171.248</c:v>
                </c:pt>
                <c:pt idx="2799">
                  <c:v>2172.0239999999999</c:v>
                </c:pt>
                <c:pt idx="2800">
                  <c:v>2172.8000000000002</c:v>
                </c:pt>
                <c:pt idx="2801">
                  <c:v>2173.576</c:v>
                </c:pt>
                <c:pt idx="2802">
                  <c:v>2174.3519999999999</c:v>
                </c:pt>
                <c:pt idx="2803">
                  <c:v>2175.1280000000002</c:v>
                </c:pt>
                <c:pt idx="2804">
                  <c:v>2175.904</c:v>
                </c:pt>
                <c:pt idx="2805">
                  <c:v>2176.6799999999998</c:v>
                </c:pt>
                <c:pt idx="2806">
                  <c:v>2177.4560000000001</c:v>
                </c:pt>
                <c:pt idx="2807">
                  <c:v>2178.232</c:v>
                </c:pt>
                <c:pt idx="2808">
                  <c:v>2179.0079999999998</c:v>
                </c:pt>
                <c:pt idx="2809">
                  <c:v>2179.7840000000001</c:v>
                </c:pt>
                <c:pt idx="2810">
                  <c:v>2180.56</c:v>
                </c:pt>
                <c:pt idx="2811">
                  <c:v>2181.3359999999998</c:v>
                </c:pt>
                <c:pt idx="2812">
                  <c:v>2182.1120000000001</c:v>
                </c:pt>
                <c:pt idx="2813">
                  <c:v>2182.8879999999999</c:v>
                </c:pt>
                <c:pt idx="2814">
                  <c:v>2183.6640000000002</c:v>
                </c:pt>
                <c:pt idx="2815">
                  <c:v>2184.44</c:v>
                </c:pt>
                <c:pt idx="2816">
                  <c:v>2185.2159999999999</c:v>
                </c:pt>
                <c:pt idx="2817">
                  <c:v>2185.9920000000002</c:v>
                </c:pt>
                <c:pt idx="2818">
                  <c:v>2186.768</c:v>
                </c:pt>
                <c:pt idx="2819">
                  <c:v>2187.5439999999999</c:v>
                </c:pt>
                <c:pt idx="2820">
                  <c:v>2188.3200000000002</c:v>
                </c:pt>
                <c:pt idx="2821">
                  <c:v>2189.096</c:v>
                </c:pt>
                <c:pt idx="2822">
                  <c:v>2189.8719999999998</c:v>
                </c:pt>
                <c:pt idx="2823">
                  <c:v>2190.6480000000001</c:v>
                </c:pt>
                <c:pt idx="2824">
                  <c:v>2191.424</c:v>
                </c:pt>
                <c:pt idx="2825">
                  <c:v>2192.1999999999998</c:v>
                </c:pt>
                <c:pt idx="2826">
                  <c:v>2192.9760000000001</c:v>
                </c:pt>
                <c:pt idx="2827">
                  <c:v>2193.752</c:v>
                </c:pt>
                <c:pt idx="2828">
                  <c:v>2194.5279999999998</c:v>
                </c:pt>
                <c:pt idx="2829">
                  <c:v>2195.3040000000001</c:v>
                </c:pt>
                <c:pt idx="2830">
                  <c:v>2196.08</c:v>
                </c:pt>
                <c:pt idx="2831">
                  <c:v>2196.8560000000002</c:v>
                </c:pt>
                <c:pt idx="2832">
                  <c:v>2197.6320000000001</c:v>
                </c:pt>
                <c:pt idx="2833">
                  <c:v>2198.4079999999999</c:v>
                </c:pt>
                <c:pt idx="2834">
                  <c:v>2199.1840000000002</c:v>
                </c:pt>
                <c:pt idx="2835">
                  <c:v>2199.96</c:v>
                </c:pt>
                <c:pt idx="2836">
                  <c:v>2200.7359999999999</c:v>
                </c:pt>
                <c:pt idx="2837">
                  <c:v>2201.5120000000002</c:v>
                </c:pt>
                <c:pt idx="2838">
                  <c:v>2202.288</c:v>
                </c:pt>
                <c:pt idx="2839">
                  <c:v>2203.0639999999999</c:v>
                </c:pt>
                <c:pt idx="2840">
                  <c:v>2203.84</c:v>
                </c:pt>
                <c:pt idx="2841">
                  <c:v>2204.616</c:v>
                </c:pt>
                <c:pt idx="2842">
                  <c:v>2205.3919999999998</c:v>
                </c:pt>
                <c:pt idx="2843">
                  <c:v>2206.1680000000001</c:v>
                </c:pt>
                <c:pt idx="2844">
                  <c:v>2206.944</c:v>
                </c:pt>
                <c:pt idx="2845">
                  <c:v>2207.7199999999998</c:v>
                </c:pt>
                <c:pt idx="2846">
                  <c:v>2208.4960000000001</c:v>
                </c:pt>
                <c:pt idx="2847">
                  <c:v>2209.2719999999999</c:v>
                </c:pt>
                <c:pt idx="2848">
                  <c:v>2210.0479999999998</c:v>
                </c:pt>
                <c:pt idx="2849">
                  <c:v>2210.8240000000001</c:v>
                </c:pt>
                <c:pt idx="2850">
                  <c:v>2211.6</c:v>
                </c:pt>
                <c:pt idx="2851">
                  <c:v>2212.3760000000002</c:v>
                </c:pt>
                <c:pt idx="2852">
                  <c:v>2213.152</c:v>
                </c:pt>
                <c:pt idx="2853">
                  <c:v>2213.9279999999999</c:v>
                </c:pt>
                <c:pt idx="2854">
                  <c:v>2214.7040000000002</c:v>
                </c:pt>
                <c:pt idx="2855">
                  <c:v>2215.48</c:v>
                </c:pt>
                <c:pt idx="2856">
                  <c:v>2216.2559999999999</c:v>
                </c:pt>
                <c:pt idx="2857">
                  <c:v>2217.0320000000002</c:v>
                </c:pt>
                <c:pt idx="2858">
                  <c:v>2217.808</c:v>
                </c:pt>
                <c:pt idx="2859">
                  <c:v>2218.5839999999998</c:v>
                </c:pt>
                <c:pt idx="2860">
                  <c:v>2219.36</c:v>
                </c:pt>
                <c:pt idx="2861">
                  <c:v>2220.136</c:v>
                </c:pt>
                <c:pt idx="2862">
                  <c:v>2220.9119999999998</c:v>
                </c:pt>
                <c:pt idx="2863">
                  <c:v>2221.6880000000001</c:v>
                </c:pt>
                <c:pt idx="2864">
                  <c:v>2222.4639999999999</c:v>
                </c:pt>
                <c:pt idx="2865">
                  <c:v>2223.2399999999998</c:v>
                </c:pt>
                <c:pt idx="2866">
                  <c:v>2224.0160000000001</c:v>
                </c:pt>
                <c:pt idx="2867">
                  <c:v>2224.7919999999999</c:v>
                </c:pt>
                <c:pt idx="2868">
                  <c:v>2225.5680000000002</c:v>
                </c:pt>
                <c:pt idx="2869">
                  <c:v>2226.3440000000001</c:v>
                </c:pt>
                <c:pt idx="2870">
                  <c:v>2227.12</c:v>
                </c:pt>
                <c:pt idx="2871">
                  <c:v>2227.8960000000002</c:v>
                </c:pt>
                <c:pt idx="2872">
                  <c:v>2228.672</c:v>
                </c:pt>
                <c:pt idx="2873">
                  <c:v>2229.4479999999999</c:v>
                </c:pt>
                <c:pt idx="2874">
                  <c:v>2230.2240000000002</c:v>
                </c:pt>
                <c:pt idx="2875">
                  <c:v>2231</c:v>
                </c:pt>
                <c:pt idx="2876">
                  <c:v>2231.7759999999998</c:v>
                </c:pt>
                <c:pt idx="2877">
                  <c:v>2232.5520000000001</c:v>
                </c:pt>
                <c:pt idx="2878">
                  <c:v>2233.328</c:v>
                </c:pt>
                <c:pt idx="2879">
                  <c:v>2234.1039999999998</c:v>
                </c:pt>
                <c:pt idx="2880">
                  <c:v>2234.88</c:v>
                </c:pt>
                <c:pt idx="2881">
                  <c:v>2235.6559999999999</c:v>
                </c:pt>
                <c:pt idx="2882">
                  <c:v>2236.4319999999998</c:v>
                </c:pt>
                <c:pt idx="2883">
                  <c:v>2237.2080000000001</c:v>
                </c:pt>
                <c:pt idx="2884">
                  <c:v>2237.9839999999999</c:v>
                </c:pt>
                <c:pt idx="2885">
                  <c:v>2238.7600000000002</c:v>
                </c:pt>
                <c:pt idx="2886">
                  <c:v>2239.5360000000001</c:v>
                </c:pt>
                <c:pt idx="2887">
                  <c:v>2240.3119999999999</c:v>
                </c:pt>
                <c:pt idx="2888">
                  <c:v>2241.0880000000002</c:v>
                </c:pt>
                <c:pt idx="2889">
                  <c:v>2241.864</c:v>
                </c:pt>
                <c:pt idx="2890">
                  <c:v>2242.64</c:v>
                </c:pt>
                <c:pt idx="2891">
                  <c:v>2243.4160000000002</c:v>
                </c:pt>
                <c:pt idx="2892">
                  <c:v>2244.192</c:v>
                </c:pt>
                <c:pt idx="2893">
                  <c:v>2244.9679999999998</c:v>
                </c:pt>
                <c:pt idx="2894">
                  <c:v>2245.7440000000001</c:v>
                </c:pt>
                <c:pt idx="2895">
                  <c:v>2246.52</c:v>
                </c:pt>
                <c:pt idx="2896">
                  <c:v>2247.2959999999998</c:v>
                </c:pt>
                <c:pt idx="2897">
                  <c:v>2248.0720000000001</c:v>
                </c:pt>
                <c:pt idx="2898">
                  <c:v>2248.848</c:v>
                </c:pt>
                <c:pt idx="2899">
                  <c:v>2249.6239999999998</c:v>
                </c:pt>
                <c:pt idx="2900">
                  <c:v>2250.4</c:v>
                </c:pt>
                <c:pt idx="2901">
                  <c:v>2251.1759999999999</c:v>
                </c:pt>
                <c:pt idx="2902">
                  <c:v>2251.9520000000002</c:v>
                </c:pt>
                <c:pt idx="2903">
                  <c:v>2252.7280000000001</c:v>
                </c:pt>
                <c:pt idx="2904">
                  <c:v>2253.5039999999999</c:v>
                </c:pt>
                <c:pt idx="2905">
                  <c:v>2254.2800000000002</c:v>
                </c:pt>
                <c:pt idx="2906">
                  <c:v>2255.056</c:v>
                </c:pt>
                <c:pt idx="2907">
                  <c:v>2255.8319999999999</c:v>
                </c:pt>
                <c:pt idx="2908">
                  <c:v>2256.6080000000002</c:v>
                </c:pt>
                <c:pt idx="2909">
                  <c:v>2257.384</c:v>
                </c:pt>
                <c:pt idx="2910">
                  <c:v>2258.16</c:v>
                </c:pt>
                <c:pt idx="2911">
                  <c:v>2258.9360000000001</c:v>
                </c:pt>
                <c:pt idx="2912">
                  <c:v>2259.712</c:v>
                </c:pt>
                <c:pt idx="2913">
                  <c:v>2260.4879999999998</c:v>
                </c:pt>
                <c:pt idx="2914">
                  <c:v>2261.2640000000001</c:v>
                </c:pt>
                <c:pt idx="2915">
                  <c:v>2262.04</c:v>
                </c:pt>
                <c:pt idx="2916">
                  <c:v>2262.8159999999998</c:v>
                </c:pt>
                <c:pt idx="2917">
                  <c:v>2263.5920000000001</c:v>
                </c:pt>
                <c:pt idx="2918">
                  <c:v>2264.3679999999999</c:v>
                </c:pt>
                <c:pt idx="2919">
                  <c:v>2265.1439999999998</c:v>
                </c:pt>
                <c:pt idx="2920">
                  <c:v>2265.92</c:v>
                </c:pt>
                <c:pt idx="2921">
                  <c:v>2266.6959999999999</c:v>
                </c:pt>
                <c:pt idx="2922">
                  <c:v>2267.4720000000002</c:v>
                </c:pt>
                <c:pt idx="2923">
                  <c:v>2268.248</c:v>
                </c:pt>
                <c:pt idx="2924">
                  <c:v>2269.0239999999999</c:v>
                </c:pt>
                <c:pt idx="2925">
                  <c:v>2269.8000000000002</c:v>
                </c:pt>
                <c:pt idx="2926">
                  <c:v>2270.576</c:v>
                </c:pt>
                <c:pt idx="2927">
                  <c:v>2271.3519999999999</c:v>
                </c:pt>
                <c:pt idx="2928">
                  <c:v>2272.1280000000002</c:v>
                </c:pt>
                <c:pt idx="2929">
                  <c:v>2272.904</c:v>
                </c:pt>
                <c:pt idx="2930">
                  <c:v>2273.6799999999998</c:v>
                </c:pt>
                <c:pt idx="2931">
                  <c:v>2274.4560000000001</c:v>
                </c:pt>
                <c:pt idx="2932">
                  <c:v>2275.232</c:v>
                </c:pt>
                <c:pt idx="2933">
                  <c:v>2276.0079999999998</c:v>
                </c:pt>
                <c:pt idx="2934">
                  <c:v>2276.7840000000001</c:v>
                </c:pt>
                <c:pt idx="2935">
                  <c:v>2277.56</c:v>
                </c:pt>
                <c:pt idx="2936">
                  <c:v>2278.3359999999998</c:v>
                </c:pt>
                <c:pt idx="2937">
                  <c:v>2279.1120000000001</c:v>
                </c:pt>
                <c:pt idx="2938">
                  <c:v>2279.8879999999999</c:v>
                </c:pt>
                <c:pt idx="2939">
                  <c:v>2280.6640000000002</c:v>
                </c:pt>
                <c:pt idx="2940">
                  <c:v>2281.44</c:v>
                </c:pt>
                <c:pt idx="2941">
                  <c:v>2282.2159999999999</c:v>
                </c:pt>
                <c:pt idx="2942">
                  <c:v>2282.9920000000002</c:v>
                </c:pt>
                <c:pt idx="2943">
                  <c:v>2283.768</c:v>
                </c:pt>
                <c:pt idx="2944">
                  <c:v>2284.5439999999999</c:v>
                </c:pt>
                <c:pt idx="2945">
                  <c:v>2285.3200000000002</c:v>
                </c:pt>
                <c:pt idx="2946">
                  <c:v>2286.096</c:v>
                </c:pt>
                <c:pt idx="2947">
                  <c:v>2286.8719999999998</c:v>
                </c:pt>
                <c:pt idx="2948">
                  <c:v>2287.6480000000001</c:v>
                </c:pt>
                <c:pt idx="2949">
                  <c:v>2288.424</c:v>
                </c:pt>
                <c:pt idx="2950">
                  <c:v>2289.1999999999998</c:v>
                </c:pt>
                <c:pt idx="2951">
                  <c:v>2289.9760000000001</c:v>
                </c:pt>
                <c:pt idx="2952">
                  <c:v>2290.752</c:v>
                </c:pt>
                <c:pt idx="2953">
                  <c:v>2291.5279999999998</c:v>
                </c:pt>
                <c:pt idx="2954">
                  <c:v>2292.3040000000001</c:v>
                </c:pt>
                <c:pt idx="2955">
                  <c:v>2293.08</c:v>
                </c:pt>
                <c:pt idx="2956">
                  <c:v>2293.8560000000002</c:v>
                </c:pt>
                <c:pt idx="2957">
                  <c:v>2294.6320000000001</c:v>
                </c:pt>
                <c:pt idx="2958">
                  <c:v>2295.4079999999999</c:v>
                </c:pt>
                <c:pt idx="2959">
                  <c:v>2296.1840000000002</c:v>
                </c:pt>
                <c:pt idx="2960">
                  <c:v>2296.96</c:v>
                </c:pt>
                <c:pt idx="2961">
                  <c:v>2297.7359999999999</c:v>
                </c:pt>
                <c:pt idx="2962">
                  <c:v>2298.5120000000002</c:v>
                </c:pt>
                <c:pt idx="2963">
                  <c:v>2299.288</c:v>
                </c:pt>
                <c:pt idx="2964">
                  <c:v>2300.0639999999999</c:v>
                </c:pt>
                <c:pt idx="2965">
                  <c:v>2300.84</c:v>
                </c:pt>
                <c:pt idx="2966">
                  <c:v>2301.616</c:v>
                </c:pt>
                <c:pt idx="2967">
                  <c:v>2302.3919999999998</c:v>
                </c:pt>
                <c:pt idx="2968">
                  <c:v>2303.1680000000001</c:v>
                </c:pt>
                <c:pt idx="2969">
                  <c:v>2303.944</c:v>
                </c:pt>
                <c:pt idx="2970">
                  <c:v>2304.7199999999998</c:v>
                </c:pt>
                <c:pt idx="2971">
                  <c:v>2305.4960000000001</c:v>
                </c:pt>
                <c:pt idx="2972">
                  <c:v>2306.2719999999999</c:v>
                </c:pt>
                <c:pt idx="2973">
                  <c:v>2307.0479999999998</c:v>
                </c:pt>
                <c:pt idx="2974">
                  <c:v>2307.8240000000001</c:v>
                </c:pt>
                <c:pt idx="2975">
                  <c:v>2308.6</c:v>
                </c:pt>
                <c:pt idx="2976">
                  <c:v>2309.3760000000002</c:v>
                </c:pt>
                <c:pt idx="2977">
                  <c:v>2310.152</c:v>
                </c:pt>
                <c:pt idx="2978">
                  <c:v>2310.9279999999999</c:v>
                </c:pt>
                <c:pt idx="2979">
                  <c:v>2311.7040000000002</c:v>
                </c:pt>
                <c:pt idx="2980">
                  <c:v>2312.48</c:v>
                </c:pt>
                <c:pt idx="2981">
                  <c:v>2313.2559999999999</c:v>
                </c:pt>
                <c:pt idx="2982">
                  <c:v>2314.0320000000002</c:v>
                </c:pt>
                <c:pt idx="2983">
                  <c:v>2314.808</c:v>
                </c:pt>
                <c:pt idx="2984">
                  <c:v>2315.5839999999998</c:v>
                </c:pt>
                <c:pt idx="2985">
                  <c:v>2316.36</c:v>
                </c:pt>
                <c:pt idx="2986">
                  <c:v>2317.136</c:v>
                </c:pt>
                <c:pt idx="2987">
                  <c:v>2317.9119999999998</c:v>
                </c:pt>
                <c:pt idx="2988">
                  <c:v>2318.6880000000001</c:v>
                </c:pt>
                <c:pt idx="2989">
                  <c:v>2319.4639999999999</c:v>
                </c:pt>
                <c:pt idx="2990">
                  <c:v>2320.2399999999998</c:v>
                </c:pt>
                <c:pt idx="2991">
                  <c:v>2321.0160000000001</c:v>
                </c:pt>
                <c:pt idx="2992">
                  <c:v>2321.7919999999999</c:v>
                </c:pt>
                <c:pt idx="2993">
                  <c:v>2322.5680000000002</c:v>
                </c:pt>
                <c:pt idx="2994">
                  <c:v>2323.3440000000001</c:v>
                </c:pt>
                <c:pt idx="2995">
                  <c:v>2324.12</c:v>
                </c:pt>
                <c:pt idx="2996">
                  <c:v>2324.8960000000002</c:v>
                </c:pt>
                <c:pt idx="2997">
                  <c:v>2325.672</c:v>
                </c:pt>
                <c:pt idx="2998">
                  <c:v>2326.4479999999999</c:v>
                </c:pt>
                <c:pt idx="2999">
                  <c:v>2327.2240000000002</c:v>
                </c:pt>
                <c:pt idx="3000">
                  <c:v>2328</c:v>
                </c:pt>
                <c:pt idx="3001">
                  <c:v>2328.7759999999998</c:v>
                </c:pt>
                <c:pt idx="3002">
                  <c:v>2329.5520000000001</c:v>
                </c:pt>
                <c:pt idx="3003">
                  <c:v>2330.328</c:v>
                </c:pt>
                <c:pt idx="3004">
                  <c:v>2331.1039999999998</c:v>
                </c:pt>
                <c:pt idx="3005">
                  <c:v>2331.88</c:v>
                </c:pt>
                <c:pt idx="3006">
                  <c:v>2332.6559999999999</c:v>
                </c:pt>
                <c:pt idx="3007">
                  <c:v>2333.4319999999998</c:v>
                </c:pt>
                <c:pt idx="3008">
                  <c:v>2334.2080000000001</c:v>
                </c:pt>
                <c:pt idx="3009">
                  <c:v>2334.9839999999999</c:v>
                </c:pt>
                <c:pt idx="3010">
                  <c:v>2335.7600000000002</c:v>
                </c:pt>
                <c:pt idx="3011">
                  <c:v>2336.5360000000001</c:v>
                </c:pt>
                <c:pt idx="3012">
                  <c:v>2337.3119999999999</c:v>
                </c:pt>
                <c:pt idx="3013">
                  <c:v>2338.0880000000002</c:v>
                </c:pt>
                <c:pt idx="3014">
                  <c:v>2338.864</c:v>
                </c:pt>
                <c:pt idx="3015">
                  <c:v>2339.64</c:v>
                </c:pt>
                <c:pt idx="3016">
                  <c:v>2340.4160000000002</c:v>
                </c:pt>
                <c:pt idx="3017">
                  <c:v>2341.192</c:v>
                </c:pt>
                <c:pt idx="3018">
                  <c:v>2341.9679999999998</c:v>
                </c:pt>
                <c:pt idx="3019">
                  <c:v>2342.7440000000001</c:v>
                </c:pt>
                <c:pt idx="3020">
                  <c:v>2343.52</c:v>
                </c:pt>
                <c:pt idx="3021">
                  <c:v>2344.2959999999998</c:v>
                </c:pt>
                <c:pt idx="3022">
                  <c:v>2345.0720000000001</c:v>
                </c:pt>
                <c:pt idx="3023">
                  <c:v>2345.848</c:v>
                </c:pt>
                <c:pt idx="3024">
                  <c:v>2346.6239999999998</c:v>
                </c:pt>
                <c:pt idx="3025">
                  <c:v>2347.4</c:v>
                </c:pt>
                <c:pt idx="3026">
                  <c:v>2348.1759999999999</c:v>
                </c:pt>
                <c:pt idx="3027">
                  <c:v>2348.9520000000002</c:v>
                </c:pt>
                <c:pt idx="3028">
                  <c:v>2349.7280000000001</c:v>
                </c:pt>
                <c:pt idx="3029">
                  <c:v>2350.5039999999999</c:v>
                </c:pt>
                <c:pt idx="3030">
                  <c:v>2351.2800000000002</c:v>
                </c:pt>
                <c:pt idx="3031">
                  <c:v>2352.056</c:v>
                </c:pt>
                <c:pt idx="3032">
                  <c:v>2352.8319999999999</c:v>
                </c:pt>
                <c:pt idx="3033">
                  <c:v>2353.6080000000002</c:v>
                </c:pt>
                <c:pt idx="3034">
                  <c:v>2354.384</c:v>
                </c:pt>
                <c:pt idx="3035">
                  <c:v>2355.16</c:v>
                </c:pt>
                <c:pt idx="3036">
                  <c:v>2355.9360000000001</c:v>
                </c:pt>
                <c:pt idx="3037">
                  <c:v>2356.712</c:v>
                </c:pt>
                <c:pt idx="3038">
                  <c:v>2357.4879999999998</c:v>
                </c:pt>
                <c:pt idx="3039">
                  <c:v>2358.2640000000001</c:v>
                </c:pt>
                <c:pt idx="3040">
                  <c:v>2359.04</c:v>
                </c:pt>
                <c:pt idx="3041">
                  <c:v>2359.8159999999998</c:v>
                </c:pt>
                <c:pt idx="3042">
                  <c:v>2360.5920000000001</c:v>
                </c:pt>
                <c:pt idx="3043">
                  <c:v>2361.3679999999999</c:v>
                </c:pt>
                <c:pt idx="3044">
                  <c:v>2362.1439999999998</c:v>
                </c:pt>
                <c:pt idx="3045">
                  <c:v>2362.92</c:v>
                </c:pt>
                <c:pt idx="3046">
                  <c:v>2363.6959999999999</c:v>
                </c:pt>
                <c:pt idx="3047">
                  <c:v>2364.4720000000002</c:v>
                </c:pt>
                <c:pt idx="3048">
                  <c:v>2365.248</c:v>
                </c:pt>
                <c:pt idx="3049">
                  <c:v>2366.0239999999999</c:v>
                </c:pt>
                <c:pt idx="3050">
                  <c:v>2366.8000000000002</c:v>
                </c:pt>
                <c:pt idx="3051">
                  <c:v>2367.576</c:v>
                </c:pt>
                <c:pt idx="3052">
                  <c:v>2368.3519999999999</c:v>
                </c:pt>
                <c:pt idx="3053">
                  <c:v>2369.1280000000002</c:v>
                </c:pt>
                <c:pt idx="3054">
                  <c:v>2369.904</c:v>
                </c:pt>
                <c:pt idx="3055">
                  <c:v>2370.6799999999998</c:v>
                </c:pt>
                <c:pt idx="3056">
                  <c:v>2371.4560000000001</c:v>
                </c:pt>
                <c:pt idx="3057">
                  <c:v>2372.232</c:v>
                </c:pt>
                <c:pt idx="3058">
                  <c:v>2373.0079999999998</c:v>
                </c:pt>
                <c:pt idx="3059">
                  <c:v>2373.7840000000001</c:v>
                </c:pt>
                <c:pt idx="3060">
                  <c:v>2374.56</c:v>
                </c:pt>
                <c:pt idx="3061">
                  <c:v>2375.3359999999998</c:v>
                </c:pt>
                <c:pt idx="3062">
                  <c:v>2376.1120000000001</c:v>
                </c:pt>
                <c:pt idx="3063">
                  <c:v>2376.8879999999999</c:v>
                </c:pt>
                <c:pt idx="3064">
                  <c:v>2377.6640000000002</c:v>
                </c:pt>
                <c:pt idx="3065">
                  <c:v>2378.44</c:v>
                </c:pt>
                <c:pt idx="3066">
                  <c:v>2379.2159999999999</c:v>
                </c:pt>
                <c:pt idx="3067">
                  <c:v>2379.9920000000002</c:v>
                </c:pt>
                <c:pt idx="3068">
                  <c:v>2380.768</c:v>
                </c:pt>
                <c:pt idx="3069">
                  <c:v>2381.5439999999999</c:v>
                </c:pt>
                <c:pt idx="3070">
                  <c:v>2382.3200000000002</c:v>
                </c:pt>
                <c:pt idx="3071">
                  <c:v>2383.096</c:v>
                </c:pt>
                <c:pt idx="3072">
                  <c:v>2383.8719999999998</c:v>
                </c:pt>
                <c:pt idx="3073">
                  <c:v>2384.6480000000001</c:v>
                </c:pt>
                <c:pt idx="3074">
                  <c:v>2385.424</c:v>
                </c:pt>
                <c:pt idx="3075">
                  <c:v>2386.1999999999998</c:v>
                </c:pt>
                <c:pt idx="3076">
                  <c:v>2386.9760000000001</c:v>
                </c:pt>
                <c:pt idx="3077">
                  <c:v>2387.752</c:v>
                </c:pt>
                <c:pt idx="3078">
                  <c:v>2388.5279999999998</c:v>
                </c:pt>
                <c:pt idx="3079">
                  <c:v>2389.3040000000001</c:v>
                </c:pt>
                <c:pt idx="3080">
                  <c:v>2390.08</c:v>
                </c:pt>
                <c:pt idx="3081">
                  <c:v>2390.8560000000002</c:v>
                </c:pt>
                <c:pt idx="3082">
                  <c:v>2391.6320000000001</c:v>
                </c:pt>
                <c:pt idx="3083">
                  <c:v>2392.4079999999999</c:v>
                </c:pt>
                <c:pt idx="3084">
                  <c:v>2393.1840000000002</c:v>
                </c:pt>
                <c:pt idx="3085">
                  <c:v>2393.96</c:v>
                </c:pt>
                <c:pt idx="3086">
                  <c:v>2394.7359999999999</c:v>
                </c:pt>
                <c:pt idx="3087">
                  <c:v>2395.5120000000002</c:v>
                </c:pt>
                <c:pt idx="3088">
                  <c:v>2396.288</c:v>
                </c:pt>
                <c:pt idx="3089">
                  <c:v>2397.0639999999999</c:v>
                </c:pt>
                <c:pt idx="3090">
                  <c:v>2397.84</c:v>
                </c:pt>
                <c:pt idx="3091">
                  <c:v>2398.616</c:v>
                </c:pt>
                <c:pt idx="3092">
                  <c:v>2399.3919999999998</c:v>
                </c:pt>
                <c:pt idx="3093">
                  <c:v>2400.1680000000001</c:v>
                </c:pt>
                <c:pt idx="3094">
                  <c:v>2400.944</c:v>
                </c:pt>
                <c:pt idx="3095">
                  <c:v>2401.7199999999998</c:v>
                </c:pt>
                <c:pt idx="3096">
                  <c:v>2402.4960000000001</c:v>
                </c:pt>
                <c:pt idx="3097">
                  <c:v>2403.2719999999999</c:v>
                </c:pt>
                <c:pt idx="3098">
                  <c:v>2404.0479999999998</c:v>
                </c:pt>
                <c:pt idx="3099">
                  <c:v>2404.8240000000001</c:v>
                </c:pt>
                <c:pt idx="3100">
                  <c:v>2405.6</c:v>
                </c:pt>
                <c:pt idx="3101">
                  <c:v>2406.3760000000002</c:v>
                </c:pt>
                <c:pt idx="3102">
                  <c:v>2407.152</c:v>
                </c:pt>
                <c:pt idx="3103">
                  <c:v>2407.9279999999999</c:v>
                </c:pt>
                <c:pt idx="3104">
                  <c:v>2408.7040000000002</c:v>
                </c:pt>
                <c:pt idx="3105">
                  <c:v>2409.48</c:v>
                </c:pt>
                <c:pt idx="3106">
                  <c:v>2410.2559999999999</c:v>
                </c:pt>
                <c:pt idx="3107">
                  <c:v>2411.0320000000002</c:v>
                </c:pt>
                <c:pt idx="3108">
                  <c:v>2411.808</c:v>
                </c:pt>
                <c:pt idx="3109">
                  <c:v>2412.5839999999998</c:v>
                </c:pt>
                <c:pt idx="3110">
                  <c:v>2413.36</c:v>
                </c:pt>
                <c:pt idx="3111">
                  <c:v>2414.136</c:v>
                </c:pt>
                <c:pt idx="3112">
                  <c:v>2414.9119999999998</c:v>
                </c:pt>
                <c:pt idx="3113">
                  <c:v>2415.6880000000001</c:v>
                </c:pt>
                <c:pt idx="3114">
                  <c:v>2416.4639999999999</c:v>
                </c:pt>
                <c:pt idx="3115">
                  <c:v>2417.2399999999998</c:v>
                </c:pt>
                <c:pt idx="3116">
                  <c:v>2418.0160000000001</c:v>
                </c:pt>
                <c:pt idx="3117">
                  <c:v>2418.7919999999999</c:v>
                </c:pt>
                <c:pt idx="3118">
                  <c:v>2419.5680000000002</c:v>
                </c:pt>
                <c:pt idx="3119">
                  <c:v>2420.3440000000001</c:v>
                </c:pt>
                <c:pt idx="3120">
                  <c:v>2421.12</c:v>
                </c:pt>
                <c:pt idx="3121">
                  <c:v>2421.8960000000002</c:v>
                </c:pt>
                <c:pt idx="3122">
                  <c:v>2422.672</c:v>
                </c:pt>
                <c:pt idx="3123">
                  <c:v>2423.4479999999999</c:v>
                </c:pt>
                <c:pt idx="3124">
                  <c:v>2424.2240000000002</c:v>
                </c:pt>
                <c:pt idx="3125">
                  <c:v>2425</c:v>
                </c:pt>
                <c:pt idx="3126">
                  <c:v>2425.7759999999998</c:v>
                </c:pt>
                <c:pt idx="3127">
                  <c:v>2426.5520000000001</c:v>
                </c:pt>
                <c:pt idx="3128">
                  <c:v>2427.328</c:v>
                </c:pt>
                <c:pt idx="3129">
                  <c:v>2428.1039999999998</c:v>
                </c:pt>
                <c:pt idx="3130">
                  <c:v>2428.88</c:v>
                </c:pt>
                <c:pt idx="3131">
                  <c:v>2429.6559999999999</c:v>
                </c:pt>
                <c:pt idx="3132">
                  <c:v>2430.4319999999998</c:v>
                </c:pt>
                <c:pt idx="3133">
                  <c:v>2431.2080000000001</c:v>
                </c:pt>
                <c:pt idx="3134">
                  <c:v>2431.9839999999999</c:v>
                </c:pt>
                <c:pt idx="3135">
                  <c:v>2432.7600000000002</c:v>
                </c:pt>
                <c:pt idx="3136">
                  <c:v>2433.5360000000001</c:v>
                </c:pt>
                <c:pt idx="3137">
                  <c:v>2434.3119999999999</c:v>
                </c:pt>
                <c:pt idx="3138">
                  <c:v>2435.0880000000002</c:v>
                </c:pt>
                <c:pt idx="3139">
                  <c:v>2435.864</c:v>
                </c:pt>
                <c:pt idx="3140">
                  <c:v>2436.64</c:v>
                </c:pt>
                <c:pt idx="3141">
                  <c:v>2437.4160000000002</c:v>
                </c:pt>
                <c:pt idx="3142">
                  <c:v>2438.192</c:v>
                </c:pt>
                <c:pt idx="3143">
                  <c:v>2438.9679999999998</c:v>
                </c:pt>
                <c:pt idx="3144">
                  <c:v>2439.7440000000001</c:v>
                </c:pt>
                <c:pt idx="3145">
                  <c:v>2440.52</c:v>
                </c:pt>
                <c:pt idx="3146">
                  <c:v>2441.2959999999998</c:v>
                </c:pt>
                <c:pt idx="3147">
                  <c:v>2442.0720000000001</c:v>
                </c:pt>
                <c:pt idx="3148">
                  <c:v>2442.848</c:v>
                </c:pt>
                <c:pt idx="3149">
                  <c:v>2443.6239999999998</c:v>
                </c:pt>
                <c:pt idx="3150">
                  <c:v>2444.4</c:v>
                </c:pt>
                <c:pt idx="3151">
                  <c:v>2445.1759999999999</c:v>
                </c:pt>
                <c:pt idx="3152">
                  <c:v>2445.9520000000002</c:v>
                </c:pt>
                <c:pt idx="3153">
                  <c:v>2446.7280000000001</c:v>
                </c:pt>
                <c:pt idx="3154">
                  <c:v>2447.5039999999999</c:v>
                </c:pt>
                <c:pt idx="3155">
                  <c:v>2448.2800000000002</c:v>
                </c:pt>
                <c:pt idx="3156">
                  <c:v>2449.056</c:v>
                </c:pt>
                <c:pt idx="3157">
                  <c:v>2449.8319999999999</c:v>
                </c:pt>
                <c:pt idx="3158">
                  <c:v>2450.6080000000002</c:v>
                </c:pt>
                <c:pt idx="3159">
                  <c:v>2451.384</c:v>
                </c:pt>
                <c:pt idx="3160">
                  <c:v>2452.16</c:v>
                </c:pt>
                <c:pt idx="3161">
                  <c:v>2452.9360000000001</c:v>
                </c:pt>
                <c:pt idx="3162">
                  <c:v>2453.712</c:v>
                </c:pt>
                <c:pt idx="3163">
                  <c:v>2454.4879999999998</c:v>
                </c:pt>
                <c:pt idx="3164">
                  <c:v>2455.2640000000001</c:v>
                </c:pt>
                <c:pt idx="3165">
                  <c:v>2456.04</c:v>
                </c:pt>
                <c:pt idx="3166">
                  <c:v>2456.8159999999998</c:v>
                </c:pt>
                <c:pt idx="3167">
                  <c:v>2457.5920000000001</c:v>
                </c:pt>
                <c:pt idx="3168">
                  <c:v>2458.3679999999999</c:v>
                </c:pt>
                <c:pt idx="3169">
                  <c:v>2459.1439999999998</c:v>
                </c:pt>
                <c:pt idx="3170">
                  <c:v>2459.92</c:v>
                </c:pt>
                <c:pt idx="3171">
                  <c:v>2460.6959999999999</c:v>
                </c:pt>
                <c:pt idx="3172">
                  <c:v>2461.4720000000002</c:v>
                </c:pt>
                <c:pt idx="3173">
                  <c:v>2462.248</c:v>
                </c:pt>
                <c:pt idx="3174">
                  <c:v>2463.0239999999999</c:v>
                </c:pt>
                <c:pt idx="3175">
                  <c:v>2463.8000000000002</c:v>
                </c:pt>
                <c:pt idx="3176">
                  <c:v>2464.576</c:v>
                </c:pt>
                <c:pt idx="3177">
                  <c:v>2465.3519999999999</c:v>
                </c:pt>
                <c:pt idx="3178">
                  <c:v>2466.1280000000002</c:v>
                </c:pt>
                <c:pt idx="3179">
                  <c:v>2466.904</c:v>
                </c:pt>
                <c:pt idx="3180">
                  <c:v>2467.6799999999998</c:v>
                </c:pt>
                <c:pt idx="3181">
                  <c:v>2468.4560000000001</c:v>
                </c:pt>
                <c:pt idx="3182">
                  <c:v>2469.232</c:v>
                </c:pt>
                <c:pt idx="3183">
                  <c:v>2470.0079999999998</c:v>
                </c:pt>
                <c:pt idx="3184">
                  <c:v>2470.7840000000001</c:v>
                </c:pt>
                <c:pt idx="3185">
                  <c:v>2471.56</c:v>
                </c:pt>
                <c:pt idx="3186">
                  <c:v>2472.3359999999998</c:v>
                </c:pt>
                <c:pt idx="3187">
                  <c:v>2473.1120000000001</c:v>
                </c:pt>
                <c:pt idx="3188">
                  <c:v>2473.8879999999999</c:v>
                </c:pt>
                <c:pt idx="3189">
                  <c:v>2474.6640000000002</c:v>
                </c:pt>
                <c:pt idx="3190">
                  <c:v>2475.44</c:v>
                </c:pt>
                <c:pt idx="3191">
                  <c:v>2476.2159999999999</c:v>
                </c:pt>
                <c:pt idx="3192">
                  <c:v>2476.9920000000002</c:v>
                </c:pt>
                <c:pt idx="3193">
                  <c:v>2477.768</c:v>
                </c:pt>
                <c:pt idx="3194">
                  <c:v>2478.5439999999999</c:v>
                </c:pt>
                <c:pt idx="3195">
                  <c:v>2479.3200000000002</c:v>
                </c:pt>
                <c:pt idx="3196">
                  <c:v>2480.096</c:v>
                </c:pt>
                <c:pt idx="3197">
                  <c:v>2480.8719999999998</c:v>
                </c:pt>
                <c:pt idx="3198">
                  <c:v>2481.6480000000001</c:v>
                </c:pt>
                <c:pt idx="3199">
                  <c:v>2482.424</c:v>
                </c:pt>
                <c:pt idx="3200">
                  <c:v>2483.1999999999998</c:v>
                </c:pt>
                <c:pt idx="3201">
                  <c:v>2483.9760000000001</c:v>
                </c:pt>
                <c:pt idx="3202">
                  <c:v>2484.752</c:v>
                </c:pt>
                <c:pt idx="3203">
                  <c:v>2485.5279999999998</c:v>
                </c:pt>
                <c:pt idx="3204">
                  <c:v>2486.3040000000001</c:v>
                </c:pt>
                <c:pt idx="3205">
                  <c:v>2487.08</c:v>
                </c:pt>
                <c:pt idx="3206">
                  <c:v>2487.8560000000002</c:v>
                </c:pt>
                <c:pt idx="3207">
                  <c:v>2488.6320000000001</c:v>
                </c:pt>
                <c:pt idx="3208">
                  <c:v>2489.4079999999999</c:v>
                </c:pt>
                <c:pt idx="3209">
                  <c:v>2490.1840000000002</c:v>
                </c:pt>
                <c:pt idx="3210">
                  <c:v>2490.96</c:v>
                </c:pt>
                <c:pt idx="3211">
                  <c:v>2491.7359999999999</c:v>
                </c:pt>
                <c:pt idx="3212">
                  <c:v>2492.5120000000002</c:v>
                </c:pt>
                <c:pt idx="3213">
                  <c:v>2493.288</c:v>
                </c:pt>
                <c:pt idx="3214">
                  <c:v>2494.0639999999999</c:v>
                </c:pt>
                <c:pt idx="3215">
                  <c:v>2494.84</c:v>
                </c:pt>
                <c:pt idx="3216">
                  <c:v>2495.616</c:v>
                </c:pt>
                <c:pt idx="3217">
                  <c:v>2496.3919999999998</c:v>
                </c:pt>
                <c:pt idx="3218">
                  <c:v>2497.1680000000001</c:v>
                </c:pt>
                <c:pt idx="3219">
                  <c:v>2497.944</c:v>
                </c:pt>
                <c:pt idx="3220">
                  <c:v>2498.7199999999998</c:v>
                </c:pt>
                <c:pt idx="3221">
                  <c:v>2499.4960000000001</c:v>
                </c:pt>
                <c:pt idx="3222">
                  <c:v>2500.2719999999999</c:v>
                </c:pt>
                <c:pt idx="3223">
                  <c:v>2501.0479999999998</c:v>
                </c:pt>
                <c:pt idx="3224">
                  <c:v>2501.8240000000001</c:v>
                </c:pt>
                <c:pt idx="3225">
                  <c:v>2502.6</c:v>
                </c:pt>
                <c:pt idx="3226">
                  <c:v>2503.3760000000002</c:v>
                </c:pt>
                <c:pt idx="3227">
                  <c:v>2504.152</c:v>
                </c:pt>
                <c:pt idx="3228">
                  <c:v>2504.9279999999999</c:v>
                </c:pt>
                <c:pt idx="3229">
                  <c:v>2505.7040000000002</c:v>
                </c:pt>
                <c:pt idx="3230">
                  <c:v>2506.48</c:v>
                </c:pt>
                <c:pt idx="3231">
                  <c:v>2507.2559999999999</c:v>
                </c:pt>
                <c:pt idx="3232">
                  <c:v>2508.0320000000002</c:v>
                </c:pt>
                <c:pt idx="3233">
                  <c:v>2508.808</c:v>
                </c:pt>
                <c:pt idx="3234">
                  <c:v>2509.5839999999998</c:v>
                </c:pt>
                <c:pt idx="3235">
                  <c:v>2510.36</c:v>
                </c:pt>
                <c:pt idx="3236">
                  <c:v>2511.136</c:v>
                </c:pt>
                <c:pt idx="3237">
                  <c:v>2511.9119999999998</c:v>
                </c:pt>
                <c:pt idx="3238">
                  <c:v>2512.6880000000001</c:v>
                </c:pt>
                <c:pt idx="3239">
                  <c:v>2513.4639999999999</c:v>
                </c:pt>
                <c:pt idx="3240">
                  <c:v>2514.2399999999998</c:v>
                </c:pt>
                <c:pt idx="3241">
                  <c:v>2515.0160000000001</c:v>
                </c:pt>
                <c:pt idx="3242">
                  <c:v>2515.7919999999999</c:v>
                </c:pt>
                <c:pt idx="3243">
                  <c:v>2516.5680000000002</c:v>
                </c:pt>
                <c:pt idx="3244">
                  <c:v>2517.3440000000001</c:v>
                </c:pt>
                <c:pt idx="3245">
                  <c:v>2518.12</c:v>
                </c:pt>
                <c:pt idx="3246">
                  <c:v>2518.8960000000002</c:v>
                </c:pt>
                <c:pt idx="3247">
                  <c:v>2519.672</c:v>
                </c:pt>
                <c:pt idx="3248">
                  <c:v>2520.4479999999999</c:v>
                </c:pt>
                <c:pt idx="3249">
                  <c:v>2521.2240000000002</c:v>
                </c:pt>
                <c:pt idx="3250">
                  <c:v>2522</c:v>
                </c:pt>
                <c:pt idx="3251">
                  <c:v>2522.7759999999998</c:v>
                </c:pt>
                <c:pt idx="3252">
                  <c:v>2523.5520000000001</c:v>
                </c:pt>
                <c:pt idx="3253">
                  <c:v>2524.328</c:v>
                </c:pt>
                <c:pt idx="3254">
                  <c:v>2525.1039999999998</c:v>
                </c:pt>
                <c:pt idx="3255">
                  <c:v>2525.88</c:v>
                </c:pt>
                <c:pt idx="3256">
                  <c:v>2526.6559999999999</c:v>
                </c:pt>
                <c:pt idx="3257">
                  <c:v>2527.4319999999998</c:v>
                </c:pt>
                <c:pt idx="3258">
                  <c:v>2528.2080000000001</c:v>
                </c:pt>
                <c:pt idx="3259">
                  <c:v>2528.9839999999999</c:v>
                </c:pt>
                <c:pt idx="3260">
                  <c:v>2529.7600000000002</c:v>
                </c:pt>
                <c:pt idx="3261">
                  <c:v>2530.5360000000001</c:v>
                </c:pt>
                <c:pt idx="3262">
                  <c:v>2531.3119999999999</c:v>
                </c:pt>
                <c:pt idx="3263">
                  <c:v>2532.0880000000002</c:v>
                </c:pt>
                <c:pt idx="3264">
                  <c:v>2532.864</c:v>
                </c:pt>
                <c:pt idx="3265">
                  <c:v>2533.64</c:v>
                </c:pt>
                <c:pt idx="3266">
                  <c:v>2534.4160000000002</c:v>
                </c:pt>
                <c:pt idx="3267">
                  <c:v>2535.192</c:v>
                </c:pt>
                <c:pt idx="3268">
                  <c:v>2535.9679999999998</c:v>
                </c:pt>
                <c:pt idx="3269">
                  <c:v>2536.7440000000001</c:v>
                </c:pt>
                <c:pt idx="3270">
                  <c:v>2537.52</c:v>
                </c:pt>
                <c:pt idx="3271">
                  <c:v>2538.2959999999998</c:v>
                </c:pt>
                <c:pt idx="3272">
                  <c:v>2539.0720000000001</c:v>
                </c:pt>
                <c:pt idx="3273">
                  <c:v>2539.848</c:v>
                </c:pt>
                <c:pt idx="3274">
                  <c:v>2540.6239999999998</c:v>
                </c:pt>
                <c:pt idx="3275">
                  <c:v>2541.4</c:v>
                </c:pt>
                <c:pt idx="3276">
                  <c:v>2542.1759999999999</c:v>
                </c:pt>
                <c:pt idx="3277">
                  <c:v>2542.9520000000002</c:v>
                </c:pt>
                <c:pt idx="3278">
                  <c:v>2543.7280000000001</c:v>
                </c:pt>
                <c:pt idx="3279">
                  <c:v>2544.5039999999999</c:v>
                </c:pt>
                <c:pt idx="3280">
                  <c:v>2545.2800000000002</c:v>
                </c:pt>
                <c:pt idx="3281">
                  <c:v>2546.056</c:v>
                </c:pt>
                <c:pt idx="3282">
                  <c:v>2546.8319999999999</c:v>
                </c:pt>
                <c:pt idx="3283">
                  <c:v>2547.6080000000002</c:v>
                </c:pt>
                <c:pt idx="3284">
                  <c:v>2548.384</c:v>
                </c:pt>
                <c:pt idx="3285">
                  <c:v>2549.16</c:v>
                </c:pt>
                <c:pt idx="3286">
                  <c:v>2549.9360000000001</c:v>
                </c:pt>
                <c:pt idx="3287">
                  <c:v>2550.712</c:v>
                </c:pt>
                <c:pt idx="3288">
                  <c:v>2551.4879999999998</c:v>
                </c:pt>
                <c:pt idx="3289">
                  <c:v>2552.2640000000001</c:v>
                </c:pt>
                <c:pt idx="3290">
                  <c:v>2553.04</c:v>
                </c:pt>
                <c:pt idx="3291">
                  <c:v>2553.8159999999998</c:v>
                </c:pt>
                <c:pt idx="3292">
                  <c:v>2554.5920000000001</c:v>
                </c:pt>
                <c:pt idx="3293">
                  <c:v>2555.3679999999999</c:v>
                </c:pt>
                <c:pt idx="3294">
                  <c:v>2556.1439999999998</c:v>
                </c:pt>
                <c:pt idx="3295">
                  <c:v>2556.92</c:v>
                </c:pt>
                <c:pt idx="3296">
                  <c:v>2557.6959999999999</c:v>
                </c:pt>
                <c:pt idx="3297">
                  <c:v>2558.4720000000002</c:v>
                </c:pt>
                <c:pt idx="3298">
                  <c:v>2559.248</c:v>
                </c:pt>
                <c:pt idx="3299">
                  <c:v>2560.0239999999999</c:v>
                </c:pt>
                <c:pt idx="3300">
                  <c:v>2560.8000000000002</c:v>
                </c:pt>
                <c:pt idx="3301">
                  <c:v>2561.576</c:v>
                </c:pt>
                <c:pt idx="3302">
                  <c:v>2562.3519999999999</c:v>
                </c:pt>
                <c:pt idx="3303">
                  <c:v>2563.1280000000002</c:v>
                </c:pt>
                <c:pt idx="3304">
                  <c:v>2563.904</c:v>
                </c:pt>
                <c:pt idx="3305">
                  <c:v>2564.6799999999998</c:v>
                </c:pt>
                <c:pt idx="3306">
                  <c:v>2565.4560000000001</c:v>
                </c:pt>
                <c:pt idx="3307">
                  <c:v>2566.232</c:v>
                </c:pt>
                <c:pt idx="3308">
                  <c:v>2567.0079999999998</c:v>
                </c:pt>
                <c:pt idx="3309">
                  <c:v>2567.7840000000001</c:v>
                </c:pt>
                <c:pt idx="3310">
                  <c:v>2568.56</c:v>
                </c:pt>
                <c:pt idx="3311">
                  <c:v>2569.3359999999998</c:v>
                </c:pt>
                <c:pt idx="3312">
                  <c:v>2570.1120000000001</c:v>
                </c:pt>
                <c:pt idx="3313">
                  <c:v>2570.8879999999999</c:v>
                </c:pt>
                <c:pt idx="3314">
                  <c:v>2571.6640000000002</c:v>
                </c:pt>
                <c:pt idx="3315">
                  <c:v>2572.44</c:v>
                </c:pt>
                <c:pt idx="3316">
                  <c:v>2573.2159999999999</c:v>
                </c:pt>
                <c:pt idx="3317">
                  <c:v>2573.9920000000002</c:v>
                </c:pt>
                <c:pt idx="3318">
                  <c:v>2574.768</c:v>
                </c:pt>
                <c:pt idx="3319">
                  <c:v>2575.5439999999999</c:v>
                </c:pt>
                <c:pt idx="3320">
                  <c:v>2576.3200000000002</c:v>
                </c:pt>
                <c:pt idx="3321">
                  <c:v>2577.096</c:v>
                </c:pt>
                <c:pt idx="3322">
                  <c:v>2577.8719999999998</c:v>
                </c:pt>
                <c:pt idx="3323">
                  <c:v>2578.6480000000001</c:v>
                </c:pt>
                <c:pt idx="3324">
                  <c:v>2579.424</c:v>
                </c:pt>
                <c:pt idx="3325">
                  <c:v>2580.1999999999998</c:v>
                </c:pt>
                <c:pt idx="3326">
                  <c:v>2580.9760000000001</c:v>
                </c:pt>
                <c:pt idx="3327">
                  <c:v>2581.752</c:v>
                </c:pt>
                <c:pt idx="3328">
                  <c:v>2582.5279999999998</c:v>
                </c:pt>
                <c:pt idx="3329">
                  <c:v>2583.3040000000001</c:v>
                </c:pt>
                <c:pt idx="3330">
                  <c:v>2584.08</c:v>
                </c:pt>
                <c:pt idx="3331">
                  <c:v>2584.8560000000002</c:v>
                </c:pt>
                <c:pt idx="3332">
                  <c:v>2585.6320000000001</c:v>
                </c:pt>
                <c:pt idx="3333">
                  <c:v>2586.4079999999999</c:v>
                </c:pt>
                <c:pt idx="3334">
                  <c:v>2587.1840000000002</c:v>
                </c:pt>
                <c:pt idx="3335">
                  <c:v>2587.96</c:v>
                </c:pt>
                <c:pt idx="3336">
                  <c:v>2588.7359999999999</c:v>
                </c:pt>
                <c:pt idx="3337">
                  <c:v>2589.5120000000002</c:v>
                </c:pt>
                <c:pt idx="3338">
                  <c:v>2590.288</c:v>
                </c:pt>
                <c:pt idx="3339">
                  <c:v>2591.0639999999999</c:v>
                </c:pt>
                <c:pt idx="3340">
                  <c:v>2591.84</c:v>
                </c:pt>
                <c:pt idx="3341">
                  <c:v>2592.616</c:v>
                </c:pt>
                <c:pt idx="3342">
                  <c:v>2593.3919999999998</c:v>
                </c:pt>
                <c:pt idx="3343">
                  <c:v>2594.1680000000001</c:v>
                </c:pt>
                <c:pt idx="3344">
                  <c:v>2594.944</c:v>
                </c:pt>
                <c:pt idx="3345">
                  <c:v>2595.7199999999998</c:v>
                </c:pt>
                <c:pt idx="3346">
                  <c:v>2596.4960000000001</c:v>
                </c:pt>
                <c:pt idx="3347">
                  <c:v>2597.2719999999999</c:v>
                </c:pt>
                <c:pt idx="3348">
                  <c:v>2598.0479999999998</c:v>
                </c:pt>
                <c:pt idx="3349">
                  <c:v>2598.8240000000001</c:v>
                </c:pt>
                <c:pt idx="3350">
                  <c:v>2599.6</c:v>
                </c:pt>
                <c:pt idx="3351">
                  <c:v>2600.3760000000002</c:v>
                </c:pt>
                <c:pt idx="3352">
                  <c:v>2601.152</c:v>
                </c:pt>
                <c:pt idx="3353">
                  <c:v>2601.9279999999999</c:v>
                </c:pt>
                <c:pt idx="3354">
                  <c:v>2602.7040000000002</c:v>
                </c:pt>
                <c:pt idx="3355">
                  <c:v>2603.48</c:v>
                </c:pt>
                <c:pt idx="3356">
                  <c:v>2604.2559999999999</c:v>
                </c:pt>
                <c:pt idx="3357">
                  <c:v>2605.0320000000002</c:v>
                </c:pt>
                <c:pt idx="3358">
                  <c:v>2605.808</c:v>
                </c:pt>
                <c:pt idx="3359">
                  <c:v>2606.5839999999998</c:v>
                </c:pt>
                <c:pt idx="3360">
                  <c:v>2607.36</c:v>
                </c:pt>
                <c:pt idx="3361">
                  <c:v>2608.136</c:v>
                </c:pt>
                <c:pt idx="3362">
                  <c:v>2608.9119999999998</c:v>
                </c:pt>
                <c:pt idx="3363">
                  <c:v>2609.6880000000001</c:v>
                </c:pt>
                <c:pt idx="3364">
                  <c:v>2610.4639999999999</c:v>
                </c:pt>
                <c:pt idx="3365">
                  <c:v>2611.2399999999998</c:v>
                </c:pt>
                <c:pt idx="3366">
                  <c:v>2612.0160000000001</c:v>
                </c:pt>
                <c:pt idx="3367">
                  <c:v>2612.7919999999999</c:v>
                </c:pt>
                <c:pt idx="3368">
                  <c:v>2613.5680000000002</c:v>
                </c:pt>
                <c:pt idx="3369">
                  <c:v>2614.3440000000001</c:v>
                </c:pt>
                <c:pt idx="3370">
                  <c:v>2615.12</c:v>
                </c:pt>
                <c:pt idx="3371">
                  <c:v>2615.8960000000002</c:v>
                </c:pt>
                <c:pt idx="3372">
                  <c:v>2616.672</c:v>
                </c:pt>
                <c:pt idx="3373">
                  <c:v>2617.4479999999999</c:v>
                </c:pt>
                <c:pt idx="3374">
                  <c:v>2618.2240000000002</c:v>
                </c:pt>
                <c:pt idx="3375">
                  <c:v>2619</c:v>
                </c:pt>
                <c:pt idx="3376">
                  <c:v>2619.7759999999998</c:v>
                </c:pt>
                <c:pt idx="3377">
                  <c:v>2620.5520000000001</c:v>
                </c:pt>
                <c:pt idx="3378">
                  <c:v>2621.328</c:v>
                </c:pt>
                <c:pt idx="3379">
                  <c:v>2622.1039999999998</c:v>
                </c:pt>
                <c:pt idx="3380">
                  <c:v>2622.88</c:v>
                </c:pt>
                <c:pt idx="3381">
                  <c:v>2623.6559999999999</c:v>
                </c:pt>
                <c:pt idx="3382">
                  <c:v>2624.4319999999998</c:v>
                </c:pt>
                <c:pt idx="3383">
                  <c:v>2625.2080000000001</c:v>
                </c:pt>
                <c:pt idx="3384">
                  <c:v>2625.9839999999999</c:v>
                </c:pt>
                <c:pt idx="3385">
                  <c:v>2626.76</c:v>
                </c:pt>
                <c:pt idx="3386">
                  <c:v>2627.5360000000001</c:v>
                </c:pt>
                <c:pt idx="3387">
                  <c:v>2628.3119999999999</c:v>
                </c:pt>
                <c:pt idx="3388">
                  <c:v>2629.0880000000002</c:v>
                </c:pt>
                <c:pt idx="3389">
                  <c:v>2629.864</c:v>
                </c:pt>
                <c:pt idx="3390">
                  <c:v>2630.64</c:v>
                </c:pt>
                <c:pt idx="3391">
                  <c:v>2631.4160000000002</c:v>
                </c:pt>
                <c:pt idx="3392">
                  <c:v>2632.192</c:v>
                </c:pt>
                <c:pt idx="3393">
                  <c:v>2632.9679999999998</c:v>
                </c:pt>
                <c:pt idx="3394">
                  <c:v>2633.7440000000001</c:v>
                </c:pt>
                <c:pt idx="3395">
                  <c:v>2634.52</c:v>
                </c:pt>
                <c:pt idx="3396">
                  <c:v>2635.2959999999998</c:v>
                </c:pt>
                <c:pt idx="3397">
                  <c:v>2636.0720000000001</c:v>
                </c:pt>
                <c:pt idx="3398">
                  <c:v>2636.848</c:v>
                </c:pt>
                <c:pt idx="3399">
                  <c:v>2637.6239999999998</c:v>
                </c:pt>
                <c:pt idx="3400">
                  <c:v>2638.4</c:v>
                </c:pt>
                <c:pt idx="3401">
                  <c:v>2639.1759999999999</c:v>
                </c:pt>
                <c:pt idx="3402">
                  <c:v>2639.9520000000002</c:v>
                </c:pt>
                <c:pt idx="3403">
                  <c:v>2640.7280000000001</c:v>
                </c:pt>
                <c:pt idx="3404">
                  <c:v>2641.5039999999999</c:v>
                </c:pt>
                <c:pt idx="3405">
                  <c:v>2642.28</c:v>
                </c:pt>
                <c:pt idx="3406">
                  <c:v>2643.056</c:v>
                </c:pt>
                <c:pt idx="3407">
                  <c:v>2643.8319999999999</c:v>
                </c:pt>
                <c:pt idx="3408">
                  <c:v>2644.6080000000002</c:v>
                </c:pt>
                <c:pt idx="3409">
                  <c:v>2645.384</c:v>
                </c:pt>
                <c:pt idx="3410">
                  <c:v>2646.16</c:v>
                </c:pt>
                <c:pt idx="3411">
                  <c:v>2646.9360000000001</c:v>
                </c:pt>
                <c:pt idx="3412">
                  <c:v>2647.712</c:v>
                </c:pt>
                <c:pt idx="3413">
                  <c:v>2648.4879999999998</c:v>
                </c:pt>
                <c:pt idx="3414">
                  <c:v>2649.2640000000001</c:v>
                </c:pt>
                <c:pt idx="3415">
                  <c:v>2650.04</c:v>
                </c:pt>
                <c:pt idx="3416">
                  <c:v>2650.8159999999998</c:v>
                </c:pt>
                <c:pt idx="3417">
                  <c:v>2651.5920000000001</c:v>
                </c:pt>
                <c:pt idx="3418">
                  <c:v>2652.3679999999999</c:v>
                </c:pt>
                <c:pt idx="3419">
                  <c:v>2653.1439999999998</c:v>
                </c:pt>
                <c:pt idx="3420">
                  <c:v>2653.92</c:v>
                </c:pt>
                <c:pt idx="3421">
                  <c:v>2654.6959999999999</c:v>
                </c:pt>
                <c:pt idx="3422">
                  <c:v>2655.4720000000002</c:v>
                </c:pt>
                <c:pt idx="3423">
                  <c:v>2656.248</c:v>
                </c:pt>
                <c:pt idx="3424">
                  <c:v>2657.0239999999999</c:v>
                </c:pt>
                <c:pt idx="3425">
                  <c:v>2657.8</c:v>
                </c:pt>
                <c:pt idx="3426">
                  <c:v>2658.576</c:v>
                </c:pt>
                <c:pt idx="3427">
                  <c:v>2659.3519999999999</c:v>
                </c:pt>
                <c:pt idx="3428">
                  <c:v>2660.1280000000002</c:v>
                </c:pt>
                <c:pt idx="3429">
                  <c:v>2660.904</c:v>
                </c:pt>
                <c:pt idx="3430">
                  <c:v>2661.68</c:v>
                </c:pt>
                <c:pt idx="3431">
                  <c:v>2662.4560000000001</c:v>
                </c:pt>
                <c:pt idx="3432">
                  <c:v>2663.232</c:v>
                </c:pt>
                <c:pt idx="3433">
                  <c:v>2664.0079999999998</c:v>
                </c:pt>
                <c:pt idx="3434">
                  <c:v>2664.7840000000001</c:v>
                </c:pt>
                <c:pt idx="3435">
                  <c:v>2665.56</c:v>
                </c:pt>
                <c:pt idx="3436">
                  <c:v>2666.3359999999998</c:v>
                </c:pt>
                <c:pt idx="3437">
                  <c:v>2667.1120000000001</c:v>
                </c:pt>
                <c:pt idx="3438">
                  <c:v>2667.8879999999999</c:v>
                </c:pt>
                <c:pt idx="3439">
                  <c:v>2668.6640000000002</c:v>
                </c:pt>
                <c:pt idx="3440">
                  <c:v>2669.44</c:v>
                </c:pt>
                <c:pt idx="3441">
                  <c:v>2670.2159999999999</c:v>
                </c:pt>
                <c:pt idx="3442">
                  <c:v>2670.9920000000002</c:v>
                </c:pt>
                <c:pt idx="3443">
                  <c:v>2671.768</c:v>
                </c:pt>
                <c:pt idx="3444">
                  <c:v>2672.5439999999999</c:v>
                </c:pt>
                <c:pt idx="3445">
                  <c:v>2673.32</c:v>
                </c:pt>
                <c:pt idx="3446">
                  <c:v>2674.096</c:v>
                </c:pt>
                <c:pt idx="3447">
                  <c:v>2674.8719999999998</c:v>
                </c:pt>
                <c:pt idx="3448">
                  <c:v>2675.6480000000001</c:v>
                </c:pt>
                <c:pt idx="3449">
                  <c:v>2676.424</c:v>
                </c:pt>
                <c:pt idx="3450">
                  <c:v>2677.2</c:v>
                </c:pt>
                <c:pt idx="3451">
                  <c:v>2677.9760000000001</c:v>
                </c:pt>
                <c:pt idx="3452">
                  <c:v>2678.752</c:v>
                </c:pt>
                <c:pt idx="3453">
                  <c:v>2679.5279999999998</c:v>
                </c:pt>
                <c:pt idx="3454">
                  <c:v>2680.3040000000001</c:v>
                </c:pt>
                <c:pt idx="3455">
                  <c:v>2681.08</c:v>
                </c:pt>
                <c:pt idx="3456">
                  <c:v>2681.8560000000002</c:v>
                </c:pt>
                <c:pt idx="3457">
                  <c:v>2682.6320000000001</c:v>
                </c:pt>
                <c:pt idx="3458">
                  <c:v>2683.4079999999999</c:v>
                </c:pt>
                <c:pt idx="3459">
                  <c:v>2684.1840000000002</c:v>
                </c:pt>
                <c:pt idx="3460">
                  <c:v>2684.96</c:v>
                </c:pt>
                <c:pt idx="3461">
                  <c:v>2685.7359999999999</c:v>
                </c:pt>
                <c:pt idx="3462">
                  <c:v>2686.5120000000002</c:v>
                </c:pt>
                <c:pt idx="3463">
                  <c:v>2687.288</c:v>
                </c:pt>
                <c:pt idx="3464">
                  <c:v>2688.0639999999999</c:v>
                </c:pt>
                <c:pt idx="3465">
                  <c:v>2688.84</c:v>
                </c:pt>
                <c:pt idx="3466">
                  <c:v>2689.616</c:v>
                </c:pt>
                <c:pt idx="3467">
                  <c:v>2690.3919999999998</c:v>
                </c:pt>
                <c:pt idx="3468">
                  <c:v>2691.1680000000001</c:v>
                </c:pt>
                <c:pt idx="3469">
                  <c:v>2691.944</c:v>
                </c:pt>
                <c:pt idx="3470">
                  <c:v>2692.72</c:v>
                </c:pt>
                <c:pt idx="3471">
                  <c:v>2693.4960000000001</c:v>
                </c:pt>
                <c:pt idx="3472">
                  <c:v>2694.2719999999999</c:v>
                </c:pt>
                <c:pt idx="3473">
                  <c:v>2695.0479999999998</c:v>
                </c:pt>
                <c:pt idx="3474">
                  <c:v>2695.8240000000001</c:v>
                </c:pt>
                <c:pt idx="3475">
                  <c:v>2696.6</c:v>
                </c:pt>
                <c:pt idx="3476">
                  <c:v>2697.3760000000002</c:v>
                </c:pt>
                <c:pt idx="3477">
                  <c:v>2698.152</c:v>
                </c:pt>
                <c:pt idx="3478">
                  <c:v>2698.9279999999999</c:v>
                </c:pt>
                <c:pt idx="3479">
                  <c:v>2699.7040000000002</c:v>
                </c:pt>
                <c:pt idx="3480">
                  <c:v>2700.48</c:v>
                </c:pt>
                <c:pt idx="3481">
                  <c:v>2701.2559999999999</c:v>
                </c:pt>
                <c:pt idx="3482">
                  <c:v>2702.0320000000002</c:v>
                </c:pt>
                <c:pt idx="3483">
                  <c:v>2702.808</c:v>
                </c:pt>
                <c:pt idx="3484">
                  <c:v>2703.5839999999998</c:v>
                </c:pt>
                <c:pt idx="3485">
                  <c:v>2704.36</c:v>
                </c:pt>
                <c:pt idx="3486">
                  <c:v>2705.136</c:v>
                </c:pt>
                <c:pt idx="3487">
                  <c:v>2705.9119999999998</c:v>
                </c:pt>
                <c:pt idx="3488">
                  <c:v>2706.6880000000001</c:v>
                </c:pt>
                <c:pt idx="3489">
                  <c:v>2707.4639999999999</c:v>
                </c:pt>
                <c:pt idx="3490">
                  <c:v>2708.24</c:v>
                </c:pt>
                <c:pt idx="3491">
                  <c:v>2709.0160000000001</c:v>
                </c:pt>
                <c:pt idx="3492">
                  <c:v>2709.7919999999999</c:v>
                </c:pt>
                <c:pt idx="3493">
                  <c:v>2710.5680000000002</c:v>
                </c:pt>
                <c:pt idx="3494">
                  <c:v>2711.3440000000001</c:v>
                </c:pt>
                <c:pt idx="3495">
                  <c:v>2712.12</c:v>
                </c:pt>
                <c:pt idx="3496">
                  <c:v>2712.8960000000002</c:v>
                </c:pt>
                <c:pt idx="3497">
                  <c:v>2713.672</c:v>
                </c:pt>
                <c:pt idx="3498">
                  <c:v>2714.4479999999999</c:v>
                </c:pt>
                <c:pt idx="3499">
                  <c:v>2715.2240000000002</c:v>
                </c:pt>
                <c:pt idx="3500">
                  <c:v>2716</c:v>
                </c:pt>
                <c:pt idx="3501">
                  <c:v>2716.7759999999998</c:v>
                </c:pt>
                <c:pt idx="3502">
                  <c:v>2717.5520000000001</c:v>
                </c:pt>
                <c:pt idx="3503">
                  <c:v>2718.328</c:v>
                </c:pt>
                <c:pt idx="3504">
                  <c:v>2719.1039999999998</c:v>
                </c:pt>
                <c:pt idx="3505">
                  <c:v>2719.88</c:v>
                </c:pt>
                <c:pt idx="3506">
                  <c:v>2720.6559999999999</c:v>
                </c:pt>
                <c:pt idx="3507">
                  <c:v>2721.4319999999998</c:v>
                </c:pt>
                <c:pt idx="3508">
                  <c:v>2722.2080000000001</c:v>
                </c:pt>
                <c:pt idx="3509">
                  <c:v>2722.9839999999999</c:v>
                </c:pt>
                <c:pt idx="3510">
                  <c:v>2723.76</c:v>
                </c:pt>
                <c:pt idx="3511">
                  <c:v>2724.5360000000001</c:v>
                </c:pt>
                <c:pt idx="3512">
                  <c:v>2725.3119999999999</c:v>
                </c:pt>
                <c:pt idx="3513">
                  <c:v>2726.0880000000002</c:v>
                </c:pt>
                <c:pt idx="3514">
                  <c:v>2726.864</c:v>
                </c:pt>
                <c:pt idx="3515">
                  <c:v>2727.64</c:v>
                </c:pt>
                <c:pt idx="3516">
                  <c:v>2728.4160000000002</c:v>
                </c:pt>
                <c:pt idx="3517">
                  <c:v>2729.192</c:v>
                </c:pt>
                <c:pt idx="3518">
                  <c:v>2729.9679999999998</c:v>
                </c:pt>
                <c:pt idx="3519">
                  <c:v>2730.7440000000001</c:v>
                </c:pt>
                <c:pt idx="3520">
                  <c:v>2731.52</c:v>
                </c:pt>
                <c:pt idx="3521">
                  <c:v>2732.2959999999998</c:v>
                </c:pt>
                <c:pt idx="3522">
                  <c:v>2733.0720000000001</c:v>
                </c:pt>
                <c:pt idx="3523">
                  <c:v>2733.848</c:v>
                </c:pt>
                <c:pt idx="3524">
                  <c:v>2734.6239999999998</c:v>
                </c:pt>
                <c:pt idx="3525">
                  <c:v>2735.4</c:v>
                </c:pt>
                <c:pt idx="3526">
                  <c:v>2736.1759999999999</c:v>
                </c:pt>
                <c:pt idx="3527">
                  <c:v>2736.9520000000002</c:v>
                </c:pt>
                <c:pt idx="3528">
                  <c:v>2737.7280000000001</c:v>
                </c:pt>
                <c:pt idx="3529">
                  <c:v>2738.5039999999999</c:v>
                </c:pt>
                <c:pt idx="3530">
                  <c:v>2739.28</c:v>
                </c:pt>
                <c:pt idx="3531">
                  <c:v>2740.056</c:v>
                </c:pt>
                <c:pt idx="3532">
                  <c:v>2740.8319999999999</c:v>
                </c:pt>
                <c:pt idx="3533">
                  <c:v>2741.6080000000002</c:v>
                </c:pt>
                <c:pt idx="3534">
                  <c:v>2742.384</c:v>
                </c:pt>
                <c:pt idx="3535">
                  <c:v>2743.16</c:v>
                </c:pt>
                <c:pt idx="3536">
                  <c:v>2743.9360000000001</c:v>
                </c:pt>
                <c:pt idx="3537">
                  <c:v>2744.712</c:v>
                </c:pt>
                <c:pt idx="3538">
                  <c:v>2745.4879999999998</c:v>
                </c:pt>
                <c:pt idx="3539">
                  <c:v>2746.2640000000001</c:v>
                </c:pt>
                <c:pt idx="3540">
                  <c:v>2747.04</c:v>
                </c:pt>
                <c:pt idx="3541">
                  <c:v>2747.8159999999998</c:v>
                </c:pt>
                <c:pt idx="3542">
                  <c:v>2748.5920000000001</c:v>
                </c:pt>
                <c:pt idx="3543">
                  <c:v>2749.3679999999999</c:v>
                </c:pt>
                <c:pt idx="3544">
                  <c:v>2750.1439999999998</c:v>
                </c:pt>
                <c:pt idx="3545">
                  <c:v>2750.92</c:v>
                </c:pt>
                <c:pt idx="3546">
                  <c:v>2751.6959999999999</c:v>
                </c:pt>
                <c:pt idx="3547">
                  <c:v>2752.4720000000002</c:v>
                </c:pt>
                <c:pt idx="3548">
                  <c:v>2753.248</c:v>
                </c:pt>
                <c:pt idx="3549">
                  <c:v>2754.0239999999999</c:v>
                </c:pt>
                <c:pt idx="3550">
                  <c:v>2754.8</c:v>
                </c:pt>
                <c:pt idx="3551">
                  <c:v>2755.576</c:v>
                </c:pt>
                <c:pt idx="3552">
                  <c:v>2756.3519999999999</c:v>
                </c:pt>
                <c:pt idx="3553">
                  <c:v>2757.1280000000002</c:v>
                </c:pt>
                <c:pt idx="3554">
                  <c:v>2757.904</c:v>
                </c:pt>
                <c:pt idx="3555">
                  <c:v>2758.68</c:v>
                </c:pt>
                <c:pt idx="3556">
                  <c:v>2759.4560000000001</c:v>
                </c:pt>
                <c:pt idx="3557">
                  <c:v>2760.232</c:v>
                </c:pt>
                <c:pt idx="3558">
                  <c:v>2761.0079999999998</c:v>
                </c:pt>
                <c:pt idx="3559">
                  <c:v>2761.7840000000001</c:v>
                </c:pt>
                <c:pt idx="3560">
                  <c:v>2762.56</c:v>
                </c:pt>
                <c:pt idx="3561">
                  <c:v>2763.3359999999998</c:v>
                </c:pt>
                <c:pt idx="3562">
                  <c:v>2764.1120000000001</c:v>
                </c:pt>
                <c:pt idx="3563">
                  <c:v>2764.8879999999999</c:v>
                </c:pt>
                <c:pt idx="3564">
                  <c:v>2765.6640000000002</c:v>
                </c:pt>
                <c:pt idx="3565">
                  <c:v>2766.44</c:v>
                </c:pt>
                <c:pt idx="3566">
                  <c:v>2767.2159999999999</c:v>
                </c:pt>
                <c:pt idx="3567">
                  <c:v>2767.9920000000002</c:v>
                </c:pt>
                <c:pt idx="3568">
                  <c:v>2768.768</c:v>
                </c:pt>
                <c:pt idx="3569">
                  <c:v>2769.5439999999999</c:v>
                </c:pt>
                <c:pt idx="3570">
                  <c:v>2770.32</c:v>
                </c:pt>
                <c:pt idx="3571">
                  <c:v>2771.096</c:v>
                </c:pt>
                <c:pt idx="3572">
                  <c:v>2771.8719999999998</c:v>
                </c:pt>
                <c:pt idx="3573">
                  <c:v>2772.6480000000001</c:v>
                </c:pt>
                <c:pt idx="3574">
                  <c:v>2773.424</c:v>
                </c:pt>
                <c:pt idx="3575">
                  <c:v>2774.2</c:v>
                </c:pt>
                <c:pt idx="3576">
                  <c:v>2774.9760000000001</c:v>
                </c:pt>
                <c:pt idx="3577">
                  <c:v>2775.752</c:v>
                </c:pt>
                <c:pt idx="3578">
                  <c:v>2776.5279999999998</c:v>
                </c:pt>
                <c:pt idx="3579">
                  <c:v>2777.3040000000001</c:v>
                </c:pt>
                <c:pt idx="3580">
                  <c:v>2778.08</c:v>
                </c:pt>
                <c:pt idx="3581">
                  <c:v>2778.8560000000002</c:v>
                </c:pt>
                <c:pt idx="3582">
                  <c:v>2779.6320000000001</c:v>
                </c:pt>
                <c:pt idx="3583">
                  <c:v>2780.4079999999999</c:v>
                </c:pt>
                <c:pt idx="3584">
                  <c:v>2781.1840000000002</c:v>
                </c:pt>
                <c:pt idx="3585">
                  <c:v>2781.96</c:v>
                </c:pt>
                <c:pt idx="3586">
                  <c:v>2782.7359999999999</c:v>
                </c:pt>
                <c:pt idx="3587">
                  <c:v>2783.5120000000002</c:v>
                </c:pt>
                <c:pt idx="3588">
                  <c:v>2784.288</c:v>
                </c:pt>
                <c:pt idx="3589">
                  <c:v>2785.0639999999999</c:v>
                </c:pt>
                <c:pt idx="3590">
                  <c:v>2785.84</c:v>
                </c:pt>
                <c:pt idx="3591">
                  <c:v>2786.616</c:v>
                </c:pt>
                <c:pt idx="3592">
                  <c:v>2787.3919999999998</c:v>
                </c:pt>
                <c:pt idx="3593">
                  <c:v>2788.1680000000001</c:v>
                </c:pt>
                <c:pt idx="3594">
                  <c:v>2788.944</c:v>
                </c:pt>
                <c:pt idx="3595">
                  <c:v>2789.72</c:v>
                </c:pt>
                <c:pt idx="3596">
                  <c:v>2790.4960000000001</c:v>
                </c:pt>
                <c:pt idx="3597">
                  <c:v>2791.2719999999999</c:v>
                </c:pt>
                <c:pt idx="3598">
                  <c:v>2792.0479999999998</c:v>
                </c:pt>
                <c:pt idx="3599">
                  <c:v>2792.8240000000001</c:v>
                </c:pt>
                <c:pt idx="3600">
                  <c:v>2793.6</c:v>
                </c:pt>
                <c:pt idx="3601">
                  <c:v>2794.3760000000002</c:v>
                </c:pt>
                <c:pt idx="3602">
                  <c:v>2795.152</c:v>
                </c:pt>
                <c:pt idx="3603">
                  <c:v>2795.9279999999999</c:v>
                </c:pt>
                <c:pt idx="3604">
                  <c:v>2796.7040000000002</c:v>
                </c:pt>
                <c:pt idx="3605">
                  <c:v>2797.48</c:v>
                </c:pt>
                <c:pt idx="3606">
                  <c:v>2798.2559999999999</c:v>
                </c:pt>
                <c:pt idx="3607">
                  <c:v>2799.0320000000002</c:v>
                </c:pt>
                <c:pt idx="3608">
                  <c:v>2799.808</c:v>
                </c:pt>
                <c:pt idx="3609">
                  <c:v>2800.5839999999998</c:v>
                </c:pt>
                <c:pt idx="3610">
                  <c:v>2801.36</c:v>
                </c:pt>
                <c:pt idx="3611">
                  <c:v>2802.136</c:v>
                </c:pt>
                <c:pt idx="3612">
                  <c:v>2802.9119999999998</c:v>
                </c:pt>
                <c:pt idx="3613">
                  <c:v>2803.6880000000001</c:v>
                </c:pt>
                <c:pt idx="3614">
                  <c:v>2804.4639999999999</c:v>
                </c:pt>
                <c:pt idx="3615">
                  <c:v>2805.24</c:v>
                </c:pt>
                <c:pt idx="3616">
                  <c:v>2806.0160000000001</c:v>
                </c:pt>
                <c:pt idx="3617">
                  <c:v>2806.7919999999999</c:v>
                </c:pt>
                <c:pt idx="3618">
                  <c:v>2807.5680000000002</c:v>
                </c:pt>
                <c:pt idx="3619">
                  <c:v>2808.3440000000001</c:v>
                </c:pt>
                <c:pt idx="3620">
                  <c:v>2809.12</c:v>
                </c:pt>
                <c:pt idx="3621">
                  <c:v>2809.8960000000002</c:v>
                </c:pt>
                <c:pt idx="3622">
                  <c:v>2810.672</c:v>
                </c:pt>
                <c:pt idx="3623">
                  <c:v>2811.4479999999999</c:v>
                </c:pt>
                <c:pt idx="3624">
                  <c:v>2812.2240000000002</c:v>
                </c:pt>
                <c:pt idx="3625">
                  <c:v>2813</c:v>
                </c:pt>
                <c:pt idx="3626">
                  <c:v>2813.7759999999998</c:v>
                </c:pt>
                <c:pt idx="3627">
                  <c:v>2814.5520000000001</c:v>
                </c:pt>
                <c:pt idx="3628">
                  <c:v>2815.328</c:v>
                </c:pt>
                <c:pt idx="3629">
                  <c:v>2816.1039999999998</c:v>
                </c:pt>
                <c:pt idx="3630">
                  <c:v>2816.88</c:v>
                </c:pt>
                <c:pt idx="3631">
                  <c:v>2817.6559999999999</c:v>
                </c:pt>
                <c:pt idx="3632">
                  <c:v>2818.4319999999998</c:v>
                </c:pt>
                <c:pt idx="3633">
                  <c:v>2819.2080000000001</c:v>
                </c:pt>
                <c:pt idx="3634">
                  <c:v>2819.9839999999999</c:v>
                </c:pt>
                <c:pt idx="3635">
                  <c:v>2820.76</c:v>
                </c:pt>
                <c:pt idx="3636">
                  <c:v>2821.5360000000001</c:v>
                </c:pt>
                <c:pt idx="3637">
                  <c:v>2822.3119999999999</c:v>
                </c:pt>
                <c:pt idx="3638">
                  <c:v>2823.0880000000002</c:v>
                </c:pt>
                <c:pt idx="3639">
                  <c:v>2823.864</c:v>
                </c:pt>
                <c:pt idx="3640">
                  <c:v>2824.64</c:v>
                </c:pt>
                <c:pt idx="3641">
                  <c:v>2825.4160000000002</c:v>
                </c:pt>
                <c:pt idx="3642">
                  <c:v>2826.192</c:v>
                </c:pt>
                <c:pt idx="3643">
                  <c:v>2826.9679999999998</c:v>
                </c:pt>
                <c:pt idx="3644">
                  <c:v>2827.7440000000001</c:v>
                </c:pt>
                <c:pt idx="3645">
                  <c:v>2828.52</c:v>
                </c:pt>
                <c:pt idx="3646">
                  <c:v>2829.2959999999998</c:v>
                </c:pt>
                <c:pt idx="3647">
                  <c:v>2830.0720000000001</c:v>
                </c:pt>
                <c:pt idx="3648">
                  <c:v>2830.848</c:v>
                </c:pt>
                <c:pt idx="3649">
                  <c:v>2831.6239999999998</c:v>
                </c:pt>
                <c:pt idx="3650">
                  <c:v>2832.4</c:v>
                </c:pt>
                <c:pt idx="3651">
                  <c:v>2833.1759999999999</c:v>
                </c:pt>
                <c:pt idx="3652">
                  <c:v>2833.9520000000002</c:v>
                </c:pt>
                <c:pt idx="3653">
                  <c:v>2834.7280000000001</c:v>
                </c:pt>
                <c:pt idx="3654">
                  <c:v>2835.5039999999999</c:v>
                </c:pt>
                <c:pt idx="3655">
                  <c:v>2836.28</c:v>
                </c:pt>
                <c:pt idx="3656">
                  <c:v>2837.056</c:v>
                </c:pt>
                <c:pt idx="3657">
                  <c:v>2837.8319999999999</c:v>
                </c:pt>
                <c:pt idx="3658">
                  <c:v>2838.6080000000002</c:v>
                </c:pt>
                <c:pt idx="3659">
                  <c:v>2839.384</c:v>
                </c:pt>
                <c:pt idx="3660">
                  <c:v>2840.16</c:v>
                </c:pt>
                <c:pt idx="3661">
                  <c:v>2840.9360000000001</c:v>
                </c:pt>
                <c:pt idx="3662">
                  <c:v>2841.712</c:v>
                </c:pt>
                <c:pt idx="3663">
                  <c:v>2842.4879999999998</c:v>
                </c:pt>
                <c:pt idx="3664">
                  <c:v>2843.2640000000001</c:v>
                </c:pt>
                <c:pt idx="3665">
                  <c:v>2844.04</c:v>
                </c:pt>
                <c:pt idx="3666">
                  <c:v>2844.8159999999998</c:v>
                </c:pt>
                <c:pt idx="3667">
                  <c:v>2845.5920000000001</c:v>
                </c:pt>
                <c:pt idx="3668">
                  <c:v>2846.3679999999999</c:v>
                </c:pt>
                <c:pt idx="3669">
                  <c:v>2847.1439999999998</c:v>
                </c:pt>
                <c:pt idx="3670">
                  <c:v>2847.92</c:v>
                </c:pt>
                <c:pt idx="3671">
                  <c:v>2848.6959999999999</c:v>
                </c:pt>
                <c:pt idx="3672">
                  <c:v>2849.4720000000002</c:v>
                </c:pt>
                <c:pt idx="3673">
                  <c:v>2850.248</c:v>
                </c:pt>
                <c:pt idx="3674">
                  <c:v>2851.0239999999999</c:v>
                </c:pt>
                <c:pt idx="3675">
                  <c:v>2851.8</c:v>
                </c:pt>
                <c:pt idx="3676">
                  <c:v>2852.576</c:v>
                </c:pt>
                <c:pt idx="3677">
                  <c:v>2853.3519999999999</c:v>
                </c:pt>
                <c:pt idx="3678">
                  <c:v>2854.1280000000002</c:v>
                </c:pt>
                <c:pt idx="3679">
                  <c:v>2854.904</c:v>
                </c:pt>
                <c:pt idx="3680">
                  <c:v>2855.68</c:v>
                </c:pt>
                <c:pt idx="3681">
                  <c:v>2856.4560000000001</c:v>
                </c:pt>
                <c:pt idx="3682">
                  <c:v>2857.232</c:v>
                </c:pt>
                <c:pt idx="3683">
                  <c:v>2858.0079999999998</c:v>
                </c:pt>
                <c:pt idx="3684">
                  <c:v>2858.7840000000001</c:v>
                </c:pt>
                <c:pt idx="3685">
                  <c:v>2859.56</c:v>
                </c:pt>
                <c:pt idx="3686">
                  <c:v>2860.3359999999998</c:v>
                </c:pt>
                <c:pt idx="3687">
                  <c:v>2861.1120000000001</c:v>
                </c:pt>
                <c:pt idx="3688">
                  <c:v>2861.8879999999999</c:v>
                </c:pt>
                <c:pt idx="3689">
                  <c:v>2862.6640000000002</c:v>
                </c:pt>
                <c:pt idx="3690">
                  <c:v>2863.44</c:v>
                </c:pt>
                <c:pt idx="3691">
                  <c:v>2864.2159999999999</c:v>
                </c:pt>
                <c:pt idx="3692">
                  <c:v>2864.9920000000002</c:v>
                </c:pt>
                <c:pt idx="3693">
                  <c:v>2865.768</c:v>
                </c:pt>
                <c:pt idx="3694">
                  <c:v>2866.5439999999999</c:v>
                </c:pt>
                <c:pt idx="3695">
                  <c:v>2867.32</c:v>
                </c:pt>
                <c:pt idx="3696">
                  <c:v>2868.096</c:v>
                </c:pt>
                <c:pt idx="3697">
                  <c:v>2868.8719999999998</c:v>
                </c:pt>
                <c:pt idx="3698">
                  <c:v>2869.6480000000001</c:v>
                </c:pt>
                <c:pt idx="3699">
                  <c:v>2870.424</c:v>
                </c:pt>
                <c:pt idx="3700">
                  <c:v>2871.2</c:v>
                </c:pt>
                <c:pt idx="3701">
                  <c:v>2871.9760000000001</c:v>
                </c:pt>
                <c:pt idx="3702">
                  <c:v>2872.752</c:v>
                </c:pt>
                <c:pt idx="3703">
                  <c:v>2873.5279999999998</c:v>
                </c:pt>
                <c:pt idx="3704">
                  <c:v>2874.3040000000001</c:v>
                </c:pt>
                <c:pt idx="3705">
                  <c:v>2875.08</c:v>
                </c:pt>
                <c:pt idx="3706">
                  <c:v>2875.8560000000002</c:v>
                </c:pt>
                <c:pt idx="3707">
                  <c:v>2876.6320000000001</c:v>
                </c:pt>
                <c:pt idx="3708">
                  <c:v>2877.4079999999999</c:v>
                </c:pt>
                <c:pt idx="3709">
                  <c:v>2878.1840000000002</c:v>
                </c:pt>
                <c:pt idx="3710">
                  <c:v>2878.96</c:v>
                </c:pt>
                <c:pt idx="3711">
                  <c:v>2879.7359999999999</c:v>
                </c:pt>
                <c:pt idx="3712">
                  <c:v>2880.5120000000002</c:v>
                </c:pt>
                <c:pt idx="3713">
                  <c:v>2881.288</c:v>
                </c:pt>
                <c:pt idx="3714">
                  <c:v>2882.0639999999999</c:v>
                </c:pt>
                <c:pt idx="3715">
                  <c:v>2882.84</c:v>
                </c:pt>
                <c:pt idx="3716">
                  <c:v>2883.616</c:v>
                </c:pt>
                <c:pt idx="3717">
                  <c:v>2884.3919999999998</c:v>
                </c:pt>
                <c:pt idx="3718">
                  <c:v>2885.1680000000001</c:v>
                </c:pt>
                <c:pt idx="3719">
                  <c:v>2885.944</c:v>
                </c:pt>
                <c:pt idx="3720">
                  <c:v>2886.72</c:v>
                </c:pt>
                <c:pt idx="3721">
                  <c:v>2887.4960000000001</c:v>
                </c:pt>
                <c:pt idx="3722">
                  <c:v>2888.2719999999999</c:v>
                </c:pt>
                <c:pt idx="3723">
                  <c:v>2889.0479999999998</c:v>
                </c:pt>
                <c:pt idx="3724">
                  <c:v>2889.8240000000001</c:v>
                </c:pt>
                <c:pt idx="3725">
                  <c:v>2890.6</c:v>
                </c:pt>
                <c:pt idx="3726">
                  <c:v>2891.3760000000002</c:v>
                </c:pt>
                <c:pt idx="3727">
                  <c:v>2892.152</c:v>
                </c:pt>
                <c:pt idx="3728">
                  <c:v>2892.9279999999999</c:v>
                </c:pt>
                <c:pt idx="3729">
                  <c:v>2893.7040000000002</c:v>
                </c:pt>
                <c:pt idx="3730">
                  <c:v>2894.48</c:v>
                </c:pt>
                <c:pt idx="3731">
                  <c:v>2895.2559999999999</c:v>
                </c:pt>
                <c:pt idx="3732">
                  <c:v>2896.0320000000002</c:v>
                </c:pt>
                <c:pt idx="3733">
                  <c:v>2896.808</c:v>
                </c:pt>
                <c:pt idx="3734">
                  <c:v>2897.5839999999998</c:v>
                </c:pt>
                <c:pt idx="3735">
                  <c:v>2898.36</c:v>
                </c:pt>
                <c:pt idx="3736">
                  <c:v>2899.136</c:v>
                </c:pt>
                <c:pt idx="3737">
                  <c:v>2899.9119999999998</c:v>
                </c:pt>
                <c:pt idx="3738">
                  <c:v>2900.6880000000001</c:v>
                </c:pt>
                <c:pt idx="3739">
                  <c:v>2901.4639999999999</c:v>
                </c:pt>
                <c:pt idx="3740">
                  <c:v>2902.24</c:v>
                </c:pt>
                <c:pt idx="3741">
                  <c:v>2903.0160000000001</c:v>
                </c:pt>
                <c:pt idx="3742">
                  <c:v>2903.7919999999999</c:v>
                </c:pt>
                <c:pt idx="3743">
                  <c:v>2904.5680000000002</c:v>
                </c:pt>
                <c:pt idx="3744">
                  <c:v>2905.3440000000001</c:v>
                </c:pt>
                <c:pt idx="3745">
                  <c:v>2906.12</c:v>
                </c:pt>
                <c:pt idx="3746">
                  <c:v>2906.8960000000002</c:v>
                </c:pt>
                <c:pt idx="3747">
                  <c:v>2907.672</c:v>
                </c:pt>
                <c:pt idx="3748">
                  <c:v>2908.4479999999999</c:v>
                </c:pt>
                <c:pt idx="3749">
                  <c:v>2909.2240000000002</c:v>
                </c:pt>
                <c:pt idx="3750">
                  <c:v>2910</c:v>
                </c:pt>
                <c:pt idx="3751">
                  <c:v>2910.7759999999998</c:v>
                </c:pt>
                <c:pt idx="3752">
                  <c:v>2911.5520000000001</c:v>
                </c:pt>
                <c:pt idx="3753">
                  <c:v>2912.328</c:v>
                </c:pt>
                <c:pt idx="3754">
                  <c:v>2913.1039999999998</c:v>
                </c:pt>
                <c:pt idx="3755">
                  <c:v>2913.88</c:v>
                </c:pt>
                <c:pt idx="3756">
                  <c:v>2914.6559999999999</c:v>
                </c:pt>
                <c:pt idx="3757">
                  <c:v>2915.4319999999998</c:v>
                </c:pt>
                <c:pt idx="3758">
                  <c:v>2916.2080000000001</c:v>
                </c:pt>
                <c:pt idx="3759">
                  <c:v>2916.9839999999999</c:v>
                </c:pt>
                <c:pt idx="3760">
                  <c:v>2917.76</c:v>
                </c:pt>
                <c:pt idx="3761">
                  <c:v>2918.5360000000001</c:v>
                </c:pt>
                <c:pt idx="3762">
                  <c:v>2919.3119999999999</c:v>
                </c:pt>
                <c:pt idx="3763">
                  <c:v>2920.0880000000002</c:v>
                </c:pt>
                <c:pt idx="3764">
                  <c:v>2920.864</c:v>
                </c:pt>
                <c:pt idx="3765">
                  <c:v>2921.64</c:v>
                </c:pt>
                <c:pt idx="3766">
                  <c:v>2922.4160000000002</c:v>
                </c:pt>
                <c:pt idx="3767">
                  <c:v>2923.192</c:v>
                </c:pt>
                <c:pt idx="3768">
                  <c:v>2923.9679999999998</c:v>
                </c:pt>
                <c:pt idx="3769">
                  <c:v>2924.7440000000001</c:v>
                </c:pt>
                <c:pt idx="3770">
                  <c:v>2925.52</c:v>
                </c:pt>
                <c:pt idx="3771">
                  <c:v>2926.2959999999998</c:v>
                </c:pt>
                <c:pt idx="3772">
                  <c:v>2927.0720000000001</c:v>
                </c:pt>
                <c:pt idx="3773">
                  <c:v>2927.848</c:v>
                </c:pt>
                <c:pt idx="3774">
                  <c:v>2928.6239999999998</c:v>
                </c:pt>
                <c:pt idx="3775">
                  <c:v>2929.4</c:v>
                </c:pt>
                <c:pt idx="3776">
                  <c:v>2930.1759999999999</c:v>
                </c:pt>
                <c:pt idx="3777">
                  <c:v>2930.9520000000002</c:v>
                </c:pt>
                <c:pt idx="3778">
                  <c:v>2931.7280000000001</c:v>
                </c:pt>
                <c:pt idx="3779">
                  <c:v>2932.5039999999999</c:v>
                </c:pt>
                <c:pt idx="3780">
                  <c:v>2933.28</c:v>
                </c:pt>
                <c:pt idx="3781">
                  <c:v>2934.056</c:v>
                </c:pt>
                <c:pt idx="3782">
                  <c:v>2934.8319999999999</c:v>
                </c:pt>
                <c:pt idx="3783">
                  <c:v>2935.6080000000002</c:v>
                </c:pt>
                <c:pt idx="3784">
                  <c:v>2936.384</c:v>
                </c:pt>
                <c:pt idx="3785">
                  <c:v>2937.16</c:v>
                </c:pt>
                <c:pt idx="3786">
                  <c:v>2937.9360000000001</c:v>
                </c:pt>
                <c:pt idx="3787">
                  <c:v>2938.712</c:v>
                </c:pt>
                <c:pt idx="3788">
                  <c:v>2939.4879999999998</c:v>
                </c:pt>
                <c:pt idx="3789">
                  <c:v>2940.2640000000001</c:v>
                </c:pt>
                <c:pt idx="3790">
                  <c:v>2941.04</c:v>
                </c:pt>
                <c:pt idx="3791">
                  <c:v>2941.8159999999998</c:v>
                </c:pt>
                <c:pt idx="3792">
                  <c:v>2942.5920000000001</c:v>
                </c:pt>
                <c:pt idx="3793">
                  <c:v>2943.3679999999999</c:v>
                </c:pt>
                <c:pt idx="3794">
                  <c:v>2944.1439999999998</c:v>
                </c:pt>
                <c:pt idx="3795">
                  <c:v>2944.92</c:v>
                </c:pt>
                <c:pt idx="3796">
                  <c:v>2945.6959999999999</c:v>
                </c:pt>
                <c:pt idx="3797">
                  <c:v>2946.4720000000002</c:v>
                </c:pt>
                <c:pt idx="3798">
                  <c:v>2947.248</c:v>
                </c:pt>
                <c:pt idx="3799">
                  <c:v>2948.0239999999999</c:v>
                </c:pt>
                <c:pt idx="3800">
                  <c:v>2948.8</c:v>
                </c:pt>
                <c:pt idx="3801">
                  <c:v>2949.576</c:v>
                </c:pt>
                <c:pt idx="3802">
                  <c:v>2950.3519999999999</c:v>
                </c:pt>
                <c:pt idx="3803">
                  <c:v>2951.1280000000002</c:v>
                </c:pt>
                <c:pt idx="3804">
                  <c:v>2951.904</c:v>
                </c:pt>
                <c:pt idx="3805">
                  <c:v>2952.68</c:v>
                </c:pt>
                <c:pt idx="3806">
                  <c:v>2953.4560000000001</c:v>
                </c:pt>
                <c:pt idx="3807">
                  <c:v>2954.232</c:v>
                </c:pt>
                <c:pt idx="3808">
                  <c:v>2955.0079999999998</c:v>
                </c:pt>
                <c:pt idx="3809">
                  <c:v>2955.7840000000001</c:v>
                </c:pt>
                <c:pt idx="3810">
                  <c:v>2956.56</c:v>
                </c:pt>
                <c:pt idx="3811">
                  <c:v>2957.3359999999998</c:v>
                </c:pt>
                <c:pt idx="3812">
                  <c:v>2958.1120000000001</c:v>
                </c:pt>
                <c:pt idx="3813">
                  <c:v>2958.8879999999999</c:v>
                </c:pt>
                <c:pt idx="3814">
                  <c:v>2959.6640000000002</c:v>
                </c:pt>
                <c:pt idx="3815">
                  <c:v>2960.44</c:v>
                </c:pt>
                <c:pt idx="3816">
                  <c:v>2961.2159999999999</c:v>
                </c:pt>
                <c:pt idx="3817">
                  <c:v>2961.9920000000002</c:v>
                </c:pt>
                <c:pt idx="3818">
                  <c:v>2962.768</c:v>
                </c:pt>
                <c:pt idx="3819">
                  <c:v>2963.5439999999999</c:v>
                </c:pt>
                <c:pt idx="3820">
                  <c:v>2964.32</c:v>
                </c:pt>
                <c:pt idx="3821">
                  <c:v>2965.096</c:v>
                </c:pt>
                <c:pt idx="3822">
                  <c:v>2965.8719999999998</c:v>
                </c:pt>
                <c:pt idx="3823">
                  <c:v>2966.6480000000001</c:v>
                </c:pt>
                <c:pt idx="3824">
                  <c:v>2967.424</c:v>
                </c:pt>
                <c:pt idx="3825">
                  <c:v>2968.2</c:v>
                </c:pt>
                <c:pt idx="3826">
                  <c:v>2968.9760000000001</c:v>
                </c:pt>
                <c:pt idx="3827">
                  <c:v>2969.752</c:v>
                </c:pt>
                <c:pt idx="3828">
                  <c:v>2970.5279999999998</c:v>
                </c:pt>
                <c:pt idx="3829">
                  <c:v>2971.3040000000001</c:v>
                </c:pt>
                <c:pt idx="3830">
                  <c:v>2972.08</c:v>
                </c:pt>
                <c:pt idx="3831">
                  <c:v>2972.8560000000002</c:v>
                </c:pt>
                <c:pt idx="3832">
                  <c:v>2973.6320000000001</c:v>
                </c:pt>
                <c:pt idx="3833">
                  <c:v>2974.4079999999999</c:v>
                </c:pt>
                <c:pt idx="3834">
                  <c:v>2975.1840000000002</c:v>
                </c:pt>
                <c:pt idx="3835">
                  <c:v>2975.96</c:v>
                </c:pt>
                <c:pt idx="3836">
                  <c:v>2976.7359999999999</c:v>
                </c:pt>
                <c:pt idx="3837">
                  <c:v>2977.5120000000002</c:v>
                </c:pt>
                <c:pt idx="3838">
                  <c:v>2978.288</c:v>
                </c:pt>
                <c:pt idx="3839">
                  <c:v>2979.0639999999999</c:v>
                </c:pt>
                <c:pt idx="3840">
                  <c:v>2979.84</c:v>
                </c:pt>
                <c:pt idx="3841">
                  <c:v>2980.616</c:v>
                </c:pt>
                <c:pt idx="3842">
                  <c:v>2981.3919999999998</c:v>
                </c:pt>
                <c:pt idx="3843">
                  <c:v>2982.1680000000001</c:v>
                </c:pt>
                <c:pt idx="3844">
                  <c:v>2982.944</c:v>
                </c:pt>
                <c:pt idx="3845">
                  <c:v>2983.72</c:v>
                </c:pt>
                <c:pt idx="3846">
                  <c:v>2984.4960000000001</c:v>
                </c:pt>
                <c:pt idx="3847">
                  <c:v>2985.2719999999999</c:v>
                </c:pt>
                <c:pt idx="3848">
                  <c:v>2986.0479999999998</c:v>
                </c:pt>
                <c:pt idx="3849">
                  <c:v>2986.8240000000001</c:v>
                </c:pt>
                <c:pt idx="3850">
                  <c:v>2987.6</c:v>
                </c:pt>
                <c:pt idx="3851">
                  <c:v>2988.3760000000002</c:v>
                </c:pt>
                <c:pt idx="3852">
                  <c:v>2989.152</c:v>
                </c:pt>
                <c:pt idx="3853">
                  <c:v>2989.9279999999999</c:v>
                </c:pt>
                <c:pt idx="3854">
                  <c:v>2990.7040000000002</c:v>
                </c:pt>
                <c:pt idx="3855">
                  <c:v>2991.48</c:v>
                </c:pt>
                <c:pt idx="3856">
                  <c:v>2992.2559999999999</c:v>
                </c:pt>
                <c:pt idx="3857">
                  <c:v>2993.0320000000002</c:v>
                </c:pt>
                <c:pt idx="3858">
                  <c:v>2993.808</c:v>
                </c:pt>
                <c:pt idx="3859">
                  <c:v>2994.5839999999998</c:v>
                </c:pt>
                <c:pt idx="3860">
                  <c:v>2995.36</c:v>
                </c:pt>
                <c:pt idx="3861">
                  <c:v>2996.136</c:v>
                </c:pt>
                <c:pt idx="3862">
                  <c:v>2996.9119999999998</c:v>
                </c:pt>
                <c:pt idx="3863">
                  <c:v>2997.6880000000001</c:v>
                </c:pt>
                <c:pt idx="3864">
                  <c:v>2998.4639999999999</c:v>
                </c:pt>
                <c:pt idx="3865">
                  <c:v>2999.24</c:v>
                </c:pt>
                <c:pt idx="3866">
                  <c:v>3000.0160000000001</c:v>
                </c:pt>
                <c:pt idx="3867">
                  <c:v>3000.7919999999999</c:v>
                </c:pt>
                <c:pt idx="3868">
                  <c:v>3001.5680000000002</c:v>
                </c:pt>
                <c:pt idx="3869">
                  <c:v>3002.3440000000001</c:v>
                </c:pt>
                <c:pt idx="3870">
                  <c:v>3003.12</c:v>
                </c:pt>
                <c:pt idx="3871">
                  <c:v>3003.8960000000002</c:v>
                </c:pt>
                <c:pt idx="3872">
                  <c:v>3004.672</c:v>
                </c:pt>
                <c:pt idx="3873">
                  <c:v>3005.4479999999999</c:v>
                </c:pt>
                <c:pt idx="3874">
                  <c:v>3006.2240000000002</c:v>
                </c:pt>
                <c:pt idx="3875">
                  <c:v>3007</c:v>
                </c:pt>
                <c:pt idx="3876">
                  <c:v>3007.7759999999998</c:v>
                </c:pt>
                <c:pt idx="3877">
                  <c:v>3008.5520000000001</c:v>
                </c:pt>
                <c:pt idx="3878">
                  <c:v>3009.328</c:v>
                </c:pt>
                <c:pt idx="3879">
                  <c:v>3010.1039999999998</c:v>
                </c:pt>
                <c:pt idx="3880">
                  <c:v>3010.88</c:v>
                </c:pt>
                <c:pt idx="3881">
                  <c:v>3011.6559999999999</c:v>
                </c:pt>
                <c:pt idx="3882">
                  <c:v>3012.4319999999998</c:v>
                </c:pt>
                <c:pt idx="3883">
                  <c:v>3013.2080000000001</c:v>
                </c:pt>
                <c:pt idx="3884">
                  <c:v>3013.9839999999999</c:v>
                </c:pt>
                <c:pt idx="3885">
                  <c:v>3014.76</c:v>
                </c:pt>
                <c:pt idx="3886">
                  <c:v>3015.5360000000001</c:v>
                </c:pt>
                <c:pt idx="3887">
                  <c:v>3016.3119999999999</c:v>
                </c:pt>
                <c:pt idx="3888">
                  <c:v>3017.0880000000002</c:v>
                </c:pt>
                <c:pt idx="3889">
                  <c:v>3017.864</c:v>
                </c:pt>
                <c:pt idx="3890">
                  <c:v>3018.64</c:v>
                </c:pt>
                <c:pt idx="3891">
                  <c:v>3019.4160000000002</c:v>
                </c:pt>
                <c:pt idx="3892">
                  <c:v>3020.192</c:v>
                </c:pt>
                <c:pt idx="3893">
                  <c:v>3020.9679999999998</c:v>
                </c:pt>
                <c:pt idx="3894">
                  <c:v>3021.7440000000001</c:v>
                </c:pt>
                <c:pt idx="3895">
                  <c:v>3022.52</c:v>
                </c:pt>
                <c:pt idx="3896">
                  <c:v>3023.2959999999998</c:v>
                </c:pt>
                <c:pt idx="3897">
                  <c:v>3024.0720000000001</c:v>
                </c:pt>
                <c:pt idx="3898">
                  <c:v>3024.848</c:v>
                </c:pt>
                <c:pt idx="3899">
                  <c:v>3025.6239999999998</c:v>
                </c:pt>
                <c:pt idx="3900">
                  <c:v>3026.4</c:v>
                </c:pt>
                <c:pt idx="3901">
                  <c:v>3027.1759999999999</c:v>
                </c:pt>
                <c:pt idx="3902">
                  <c:v>3027.9520000000002</c:v>
                </c:pt>
                <c:pt idx="3903">
                  <c:v>3028.7280000000001</c:v>
                </c:pt>
                <c:pt idx="3904">
                  <c:v>3029.5039999999999</c:v>
                </c:pt>
                <c:pt idx="3905">
                  <c:v>3030.28</c:v>
                </c:pt>
                <c:pt idx="3906">
                  <c:v>3031.056</c:v>
                </c:pt>
                <c:pt idx="3907">
                  <c:v>3031.8319999999999</c:v>
                </c:pt>
                <c:pt idx="3908">
                  <c:v>3032.6080000000002</c:v>
                </c:pt>
                <c:pt idx="3909">
                  <c:v>3033.384</c:v>
                </c:pt>
                <c:pt idx="3910">
                  <c:v>3034.16</c:v>
                </c:pt>
                <c:pt idx="3911">
                  <c:v>3034.9360000000001</c:v>
                </c:pt>
                <c:pt idx="3912">
                  <c:v>3035.712</c:v>
                </c:pt>
                <c:pt idx="3913">
                  <c:v>3036.4879999999998</c:v>
                </c:pt>
                <c:pt idx="3914">
                  <c:v>3037.2640000000001</c:v>
                </c:pt>
                <c:pt idx="3915">
                  <c:v>3038.04</c:v>
                </c:pt>
                <c:pt idx="3916">
                  <c:v>3038.8159999999998</c:v>
                </c:pt>
                <c:pt idx="3917">
                  <c:v>3039.5920000000001</c:v>
                </c:pt>
                <c:pt idx="3918">
                  <c:v>3040.3679999999999</c:v>
                </c:pt>
                <c:pt idx="3919">
                  <c:v>3041.1439999999998</c:v>
                </c:pt>
                <c:pt idx="3920">
                  <c:v>3041.92</c:v>
                </c:pt>
                <c:pt idx="3921">
                  <c:v>3042.6959999999999</c:v>
                </c:pt>
                <c:pt idx="3922">
                  <c:v>3043.4720000000002</c:v>
                </c:pt>
                <c:pt idx="3923">
                  <c:v>3044.248</c:v>
                </c:pt>
                <c:pt idx="3924">
                  <c:v>3045.0239999999999</c:v>
                </c:pt>
                <c:pt idx="3925">
                  <c:v>3045.8</c:v>
                </c:pt>
                <c:pt idx="3926">
                  <c:v>3046.576</c:v>
                </c:pt>
                <c:pt idx="3927">
                  <c:v>3047.3519999999999</c:v>
                </c:pt>
                <c:pt idx="3928">
                  <c:v>3048.1280000000002</c:v>
                </c:pt>
                <c:pt idx="3929">
                  <c:v>3048.904</c:v>
                </c:pt>
                <c:pt idx="3930">
                  <c:v>3049.68</c:v>
                </c:pt>
                <c:pt idx="3931">
                  <c:v>3050.4560000000001</c:v>
                </c:pt>
                <c:pt idx="3932">
                  <c:v>3051.232</c:v>
                </c:pt>
                <c:pt idx="3933">
                  <c:v>3052.0079999999998</c:v>
                </c:pt>
                <c:pt idx="3934">
                  <c:v>3052.7840000000001</c:v>
                </c:pt>
                <c:pt idx="3935">
                  <c:v>3053.56</c:v>
                </c:pt>
                <c:pt idx="3936">
                  <c:v>3054.3359999999998</c:v>
                </c:pt>
                <c:pt idx="3937">
                  <c:v>3055.1120000000001</c:v>
                </c:pt>
                <c:pt idx="3938">
                  <c:v>3055.8879999999999</c:v>
                </c:pt>
                <c:pt idx="3939">
                  <c:v>3056.6640000000002</c:v>
                </c:pt>
                <c:pt idx="3940">
                  <c:v>3057.44</c:v>
                </c:pt>
                <c:pt idx="3941">
                  <c:v>3058.2159999999999</c:v>
                </c:pt>
                <c:pt idx="3942">
                  <c:v>3058.9920000000002</c:v>
                </c:pt>
                <c:pt idx="3943">
                  <c:v>3059.768</c:v>
                </c:pt>
                <c:pt idx="3944">
                  <c:v>3060.5439999999999</c:v>
                </c:pt>
                <c:pt idx="3945">
                  <c:v>3061.32</c:v>
                </c:pt>
                <c:pt idx="3946">
                  <c:v>3062.096</c:v>
                </c:pt>
                <c:pt idx="3947">
                  <c:v>3062.8719999999998</c:v>
                </c:pt>
                <c:pt idx="3948">
                  <c:v>3063.6480000000001</c:v>
                </c:pt>
                <c:pt idx="3949">
                  <c:v>3064.424</c:v>
                </c:pt>
                <c:pt idx="3950">
                  <c:v>3065.2</c:v>
                </c:pt>
                <c:pt idx="3951">
                  <c:v>3065.9760000000001</c:v>
                </c:pt>
                <c:pt idx="3952">
                  <c:v>3066.752</c:v>
                </c:pt>
                <c:pt idx="3953">
                  <c:v>3067.5279999999998</c:v>
                </c:pt>
                <c:pt idx="3954">
                  <c:v>3068.3040000000001</c:v>
                </c:pt>
                <c:pt idx="3955">
                  <c:v>3069.08</c:v>
                </c:pt>
                <c:pt idx="3956">
                  <c:v>3069.8560000000002</c:v>
                </c:pt>
                <c:pt idx="3957">
                  <c:v>3070.6320000000001</c:v>
                </c:pt>
                <c:pt idx="3958">
                  <c:v>3071.4079999999999</c:v>
                </c:pt>
                <c:pt idx="3959">
                  <c:v>3072.1840000000002</c:v>
                </c:pt>
                <c:pt idx="3960">
                  <c:v>3072.96</c:v>
                </c:pt>
                <c:pt idx="3961">
                  <c:v>3073.7359999999999</c:v>
                </c:pt>
                <c:pt idx="3962">
                  <c:v>3074.5120000000002</c:v>
                </c:pt>
                <c:pt idx="3963">
                  <c:v>3075.288</c:v>
                </c:pt>
                <c:pt idx="3964">
                  <c:v>3076.0639999999999</c:v>
                </c:pt>
                <c:pt idx="3965">
                  <c:v>3076.84</c:v>
                </c:pt>
                <c:pt idx="3966">
                  <c:v>3077.616</c:v>
                </c:pt>
                <c:pt idx="3967">
                  <c:v>3078.3919999999998</c:v>
                </c:pt>
                <c:pt idx="3968">
                  <c:v>3079.1680000000001</c:v>
                </c:pt>
                <c:pt idx="3969">
                  <c:v>3079.944</c:v>
                </c:pt>
                <c:pt idx="3970">
                  <c:v>3080.72</c:v>
                </c:pt>
                <c:pt idx="3971">
                  <c:v>3081.4960000000001</c:v>
                </c:pt>
                <c:pt idx="3972">
                  <c:v>3082.2719999999999</c:v>
                </c:pt>
                <c:pt idx="3973">
                  <c:v>3083.0479999999998</c:v>
                </c:pt>
                <c:pt idx="3974">
                  <c:v>3083.8240000000001</c:v>
                </c:pt>
                <c:pt idx="3975">
                  <c:v>3084.6</c:v>
                </c:pt>
                <c:pt idx="3976">
                  <c:v>3085.3760000000002</c:v>
                </c:pt>
                <c:pt idx="3977">
                  <c:v>3086.152</c:v>
                </c:pt>
                <c:pt idx="3978">
                  <c:v>3086.9279999999999</c:v>
                </c:pt>
                <c:pt idx="3979">
                  <c:v>3087.7040000000002</c:v>
                </c:pt>
                <c:pt idx="3980">
                  <c:v>3088.48</c:v>
                </c:pt>
                <c:pt idx="3981">
                  <c:v>3089.2559999999999</c:v>
                </c:pt>
                <c:pt idx="3982">
                  <c:v>3090.0320000000002</c:v>
                </c:pt>
                <c:pt idx="3983">
                  <c:v>3090.808</c:v>
                </c:pt>
                <c:pt idx="3984">
                  <c:v>3091.5839999999998</c:v>
                </c:pt>
                <c:pt idx="3985">
                  <c:v>3092.36</c:v>
                </c:pt>
                <c:pt idx="3986">
                  <c:v>3093.136</c:v>
                </c:pt>
                <c:pt idx="3987">
                  <c:v>3093.9119999999998</c:v>
                </c:pt>
                <c:pt idx="3988">
                  <c:v>3094.6880000000001</c:v>
                </c:pt>
                <c:pt idx="3989">
                  <c:v>3095.4639999999999</c:v>
                </c:pt>
                <c:pt idx="3990">
                  <c:v>3096.24</c:v>
                </c:pt>
                <c:pt idx="3991">
                  <c:v>3097.0160000000001</c:v>
                </c:pt>
                <c:pt idx="3992">
                  <c:v>3097.7919999999999</c:v>
                </c:pt>
                <c:pt idx="3993">
                  <c:v>3098.5680000000002</c:v>
                </c:pt>
                <c:pt idx="3994">
                  <c:v>3099.3440000000001</c:v>
                </c:pt>
                <c:pt idx="3995">
                  <c:v>3100.12</c:v>
                </c:pt>
                <c:pt idx="3996">
                  <c:v>3100.8960000000002</c:v>
                </c:pt>
                <c:pt idx="3997">
                  <c:v>3101.672</c:v>
                </c:pt>
                <c:pt idx="3998">
                  <c:v>3102.4479999999999</c:v>
                </c:pt>
                <c:pt idx="3999">
                  <c:v>3103.2240000000002</c:v>
                </c:pt>
                <c:pt idx="4000">
                  <c:v>3104</c:v>
                </c:pt>
                <c:pt idx="4001">
                  <c:v>3104.7759999999998</c:v>
                </c:pt>
                <c:pt idx="4002">
                  <c:v>3105.5520000000001</c:v>
                </c:pt>
                <c:pt idx="4003">
                  <c:v>3106.328</c:v>
                </c:pt>
                <c:pt idx="4004">
                  <c:v>3107.1039999999998</c:v>
                </c:pt>
                <c:pt idx="4005">
                  <c:v>3107.88</c:v>
                </c:pt>
                <c:pt idx="4006">
                  <c:v>3108.6559999999999</c:v>
                </c:pt>
                <c:pt idx="4007">
                  <c:v>3109.4319999999998</c:v>
                </c:pt>
                <c:pt idx="4008">
                  <c:v>3110.2080000000001</c:v>
                </c:pt>
                <c:pt idx="4009">
                  <c:v>3110.9839999999999</c:v>
                </c:pt>
                <c:pt idx="4010">
                  <c:v>3111.76</c:v>
                </c:pt>
                <c:pt idx="4011">
                  <c:v>3112.5360000000001</c:v>
                </c:pt>
                <c:pt idx="4012">
                  <c:v>3113.3119999999999</c:v>
                </c:pt>
                <c:pt idx="4013">
                  <c:v>3114.0880000000002</c:v>
                </c:pt>
                <c:pt idx="4014">
                  <c:v>3114.864</c:v>
                </c:pt>
                <c:pt idx="4015">
                  <c:v>3115.64</c:v>
                </c:pt>
                <c:pt idx="4016">
                  <c:v>3116.4160000000002</c:v>
                </c:pt>
                <c:pt idx="4017">
                  <c:v>3117.192</c:v>
                </c:pt>
                <c:pt idx="4018">
                  <c:v>3117.9679999999998</c:v>
                </c:pt>
                <c:pt idx="4019">
                  <c:v>3118.7440000000001</c:v>
                </c:pt>
                <c:pt idx="4020">
                  <c:v>3119.52</c:v>
                </c:pt>
                <c:pt idx="4021">
                  <c:v>3120.2959999999998</c:v>
                </c:pt>
                <c:pt idx="4022">
                  <c:v>3121.0720000000001</c:v>
                </c:pt>
                <c:pt idx="4023">
                  <c:v>3121.848</c:v>
                </c:pt>
                <c:pt idx="4024">
                  <c:v>3122.6239999999998</c:v>
                </c:pt>
                <c:pt idx="4025">
                  <c:v>3123.4</c:v>
                </c:pt>
                <c:pt idx="4026">
                  <c:v>3124.1759999999999</c:v>
                </c:pt>
                <c:pt idx="4027">
                  <c:v>3124.9520000000002</c:v>
                </c:pt>
                <c:pt idx="4028">
                  <c:v>3125.7280000000001</c:v>
                </c:pt>
                <c:pt idx="4029">
                  <c:v>3126.5039999999999</c:v>
                </c:pt>
                <c:pt idx="4030">
                  <c:v>3127.28</c:v>
                </c:pt>
                <c:pt idx="4031">
                  <c:v>3128.056</c:v>
                </c:pt>
                <c:pt idx="4032">
                  <c:v>3128.8319999999999</c:v>
                </c:pt>
                <c:pt idx="4033">
                  <c:v>3129.6080000000002</c:v>
                </c:pt>
                <c:pt idx="4034">
                  <c:v>3130.384</c:v>
                </c:pt>
                <c:pt idx="4035">
                  <c:v>3131.16</c:v>
                </c:pt>
                <c:pt idx="4036">
                  <c:v>3131.9360000000001</c:v>
                </c:pt>
                <c:pt idx="4037">
                  <c:v>3132.712</c:v>
                </c:pt>
                <c:pt idx="4038">
                  <c:v>3133.4879999999998</c:v>
                </c:pt>
                <c:pt idx="4039">
                  <c:v>3134.2640000000001</c:v>
                </c:pt>
                <c:pt idx="4040">
                  <c:v>3135.04</c:v>
                </c:pt>
                <c:pt idx="4041">
                  <c:v>3135.8159999999998</c:v>
                </c:pt>
                <c:pt idx="4042">
                  <c:v>3136.5920000000001</c:v>
                </c:pt>
                <c:pt idx="4043">
                  <c:v>3137.3679999999999</c:v>
                </c:pt>
                <c:pt idx="4044">
                  <c:v>3138.1439999999998</c:v>
                </c:pt>
                <c:pt idx="4045">
                  <c:v>3138.92</c:v>
                </c:pt>
                <c:pt idx="4046">
                  <c:v>3139.6959999999999</c:v>
                </c:pt>
                <c:pt idx="4047">
                  <c:v>3140.4720000000002</c:v>
                </c:pt>
                <c:pt idx="4048">
                  <c:v>3141.248</c:v>
                </c:pt>
                <c:pt idx="4049">
                  <c:v>3142.0239999999999</c:v>
                </c:pt>
                <c:pt idx="4050">
                  <c:v>3142.8</c:v>
                </c:pt>
                <c:pt idx="4051">
                  <c:v>3143.576</c:v>
                </c:pt>
                <c:pt idx="4052">
                  <c:v>3144.3519999999999</c:v>
                </c:pt>
                <c:pt idx="4053">
                  <c:v>3145.1280000000002</c:v>
                </c:pt>
                <c:pt idx="4054">
                  <c:v>3145.904</c:v>
                </c:pt>
                <c:pt idx="4055">
                  <c:v>3146.68</c:v>
                </c:pt>
                <c:pt idx="4056">
                  <c:v>3147.4560000000001</c:v>
                </c:pt>
                <c:pt idx="4057">
                  <c:v>3148.232</c:v>
                </c:pt>
                <c:pt idx="4058">
                  <c:v>3149.0079999999998</c:v>
                </c:pt>
                <c:pt idx="4059">
                  <c:v>3149.7840000000001</c:v>
                </c:pt>
                <c:pt idx="4060">
                  <c:v>3150.56</c:v>
                </c:pt>
                <c:pt idx="4061">
                  <c:v>3151.3359999999998</c:v>
                </c:pt>
                <c:pt idx="4062">
                  <c:v>3152.1120000000001</c:v>
                </c:pt>
                <c:pt idx="4063">
                  <c:v>3152.8879999999999</c:v>
                </c:pt>
                <c:pt idx="4064">
                  <c:v>3153.6640000000002</c:v>
                </c:pt>
                <c:pt idx="4065">
                  <c:v>3154.44</c:v>
                </c:pt>
                <c:pt idx="4066">
                  <c:v>3155.2159999999999</c:v>
                </c:pt>
                <c:pt idx="4067">
                  <c:v>3155.9920000000002</c:v>
                </c:pt>
                <c:pt idx="4068">
                  <c:v>3156.768</c:v>
                </c:pt>
                <c:pt idx="4069">
                  <c:v>3157.5439999999999</c:v>
                </c:pt>
                <c:pt idx="4070">
                  <c:v>3158.32</c:v>
                </c:pt>
                <c:pt idx="4071">
                  <c:v>3159.096</c:v>
                </c:pt>
                <c:pt idx="4072">
                  <c:v>3159.8719999999998</c:v>
                </c:pt>
                <c:pt idx="4073">
                  <c:v>3160.6480000000001</c:v>
                </c:pt>
                <c:pt idx="4074">
                  <c:v>3161.424</c:v>
                </c:pt>
                <c:pt idx="4075">
                  <c:v>3162.2</c:v>
                </c:pt>
                <c:pt idx="4076">
                  <c:v>3162.9760000000001</c:v>
                </c:pt>
                <c:pt idx="4077">
                  <c:v>3163.752</c:v>
                </c:pt>
                <c:pt idx="4078">
                  <c:v>3164.5279999999998</c:v>
                </c:pt>
                <c:pt idx="4079">
                  <c:v>3165.3040000000001</c:v>
                </c:pt>
                <c:pt idx="4080">
                  <c:v>3166.08</c:v>
                </c:pt>
                <c:pt idx="4081">
                  <c:v>3166.8560000000002</c:v>
                </c:pt>
                <c:pt idx="4082">
                  <c:v>3167.6320000000001</c:v>
                </c:pt>
                <c:pt idx="4083">
                  <c:v>3168.4079999999999</c:v>
                </c:pt>
                <c:pt idx="4084">
                  <c:v>3169.1840000000002</c:v>
                </c:pt>
                <c:pt idx="4085">
                  <c:v>3169.96</c:v>
                </c:pt>
                <c:pt idx="4086">
                  <c:v>3170.7359999999999</c:v>
                </c:pt>
                <c:pt idx="4087">
                  <c:v>3171.5120000000002</c:v>
                </c:pt>
                <c:pt idx="4088">
                  <c:v>3172.288</c:v>
                </c:pt>
                <c:pt idx="4089">
                  <c:v>3173.0639999999999</c:v>
                </c:pt>
                <c:pt idx="4090">
                  <c:v>3173.84</c:v>
                </c:pt>
                <c:pt idx="4091">
                  <c:v>3174.616</c:v>
                </c:pt>
                <c:pt idx="4092">
                  <c:v>3175.3919999999998</c:v>
                </c:pt>
                <c:pt idx="4093">
                  <c:v>3176.1680000000001</c:v>
                </c:pt>
                <c:pt idx="4094">
                  <c:v>3176.944</c:v>
                </c:pt>
                <c:pt idx="4095">
                  <c:v>3177.72</c:v>
                </c:pt>
                <c:pt idx="4096">
                  <c:v>3178.4960000000001</c:v>
                </c:pt>
                <c:pt idx="4097">
                  <c:v>3179.2719999999999</c:v>
                </c:pt>
                <c:pt idx="4098">
                  <c:v>3180.0479999999998</c:v>
                </c:pt>
                <c:pt idx="4099">
                  <c:v>3180.8240000000001</c:v>
                </c:pt>
                <c:pt idx="4100">
                  <c:v>3181.6</c:v>
                </c:pt>
                <c:pt idx="4101">
                  <c:v>3182.3760000000002</c:v>
                </c:pt>
                <c:pt idx="4102">
                  <c:v>3183.152</c:v>
                </c:pt>
                <c:pt idx="4103">
                  <c:v>3183.9279999999999</c:v>
                </c:pt>
                <c:pt idx="4104">
                  <c:v>3184.7040000000002</c:v>
                </c:pt>
                <c:pt idx="4105">
                  <c:v>3185.48</c:v>
                </c:pt>
                <c:pt idx="4106">
                  <c:v>3186.2559999999999</c:v>
                </c:pt>
                <c:pt idx="4107">
                  <c:v>3187.0320000000002</c:v>
                </c:pt>
                <c:pt idx="4108">
                  <c:v>3187.808</c:v>
                </c:pt>
                <c:pt idx="4109">
                  <c:v>3188.5839999999998</c:v>
                </c:pt>
                <c:pt idx="4110">
                  <c:v>3189.36</c:v>
                </c:pt>
                <c:pt idx="4111">
                  <c:v>3190.136</c:v>
                </c:pt>
                <c:pt idx="4112">
                  <c:v>3190.9119999999998</c:v>
                </c:pt>
                <c:pt idx="4113">
                  <c:v>3191.6880000000001</c:v>
                </c:pt>
                <c:pt idx="4114">
                  <c:v>3192.4639999999999</c:v>
                </c:pt>
                <c:pt idx="4115">
                  <c:v>3193.24</c:v>
                </c:pt>
                <c:pt idx="4116">
                  <c:v>3194.0160000000001</c:v>
                </c:pt>
                <c:pt idx="4117">
                  <c:v>3194.7919999999999</c:v>
                </c:pt>
                <c:pt idx="4118">
                  <c:v>3195.5680000000002</c:v>
                </c:pt>
                <c:pt idx="4119">
                  <c:v>3196.3440000000001</c:v>
                </c:pt>
                <c:pt idx="4120">
                  <c:v>3197.12</c:v>
                </c:pt>
                <c:pt idx="4121">
                  <c:v>3197.8960000000002</c:v>
                </c:pt>
                <c:pt idx="4122">
                  <c:v>3198.672</c:v>
                </c:pt>
                <c:pt idx="4123">
                  <c:v>3199.4479999999999</c:v>
                </c:pt>
                <c:pt idx="4124">
                  <c:v>3200.2240000000002</c:v>
                </c:pt>
                <c:pt idx="4125">
                  <c:v>3201</c:v>
                </c:pt>
                <c:pt idx="4126">
                  <c:v>3201.7759999999998</c:v>
                </c:pt>
                <c:pt idx="4127">
                  <c:v>3202.5520000000001</c:v>
                </c:pt>
                <c:pt idx="4128">
                  <c:v>3203.328</c:v>
                </c:pt>
                <c:pt idx="4129">
                  <c:v>3204.1039999999998</c:v>
                </c:pt>
                <c:pt idx="4130">
                  <c:v>3204.88</c:v>
                </c:pt>
                <c:pt idx="4131">
                  <c:v>3205.6559999999999</c:v>
                </c:pt>
                <c:pt idx="4132">
                  <c:v>3206.4319999999998</c:v>
                </c:pt>
                <c:pt idx="4133">
                  <c:v>3207.2080000000001</c:v>
                </c:pt>
                <c:pt idx="4134">
                  <c:v>3207.9839999999999</c:v>
                </c:pt>
                <c:pt idx="4135">
                  <c:v>3208.76</c:v>
                </c:pt>
                <c:pt idx="4136">
                  <c:v>3209.5360000000001</c:v>
                </c:pt>
                <c:pt idx="4137">
                  <c:v>3210.3119999999999</c:v>
                </c:pt>
                <c:pt idx="4138">
                  <c:v>3211.0880000000002</c:v>
                </c:pt>
                <c:pt idx="4139">
                  <c:v>3211.864</c:v>
                </c:pt>
                <c:pt idx="4140">
                  <c:v>3212.64</c:v>
                </c:pt>
                <c:pt idx="4141">
                  <c:v>3213.4160000000002</c:v>
                </c:pt>
                <c:pt idx="4142">
                  <c:v>3214.192</c:v>
                </c:pt>
                <c:pt idx="4143">
                  <c:v>3214.9679999999998</c:v>
                </c:pt>
                <c:pt idx="4144">
                  <c:v>3215.7440000000001</c:v>
                </c:pt>
                <c:pt idx="4145">
                  <c:v>3216.52</c:v>
                </c:pt>
                <c:pt idx="4146">
                  <c:v>3217.2959999999998</c:v>
                </c:pt>
                <c:pt idx="4147">
                  <c:v>3218.0720000000001</c:v>
                </c:pt>
                <c:pt idx="4148">
                  <c:v>3218.848</c:v>
                </c:pt>
                <c:pt idx="4149">
                  <c:v>3219.6239999999998</c:v>
                </c:pt>
                <c:pt idx="4150">
                  <c:v>3220.4</c:v>
                </c:pt>
                <c:pt idx="4151">
                  <c:v>3221.1759999999999</c:v>
                </c:pt>
                <c:pt idx="4152">
                  <c:v>3221.9520000000002</c:v>
                </c:pt>
                <c:pt idx="4153">
                  <c:v>3222.7280000000001</c:v>
                </c:pt>
                <c:pt idx="4154">
                  <c:v>3223.5039999999999</c:v>
                </c:pt>
                <c:pt idx="4155">
                  <c:v>3224.28</c:v>
                </c:pt>
                <c:pt idx="4156">
                  <c:v>3225.056</c:v>
                </c:pt>
                <c:pt idx="4157">
                  <c:v>3225.8319999999999</c:v>
                </c:pt>
                <c:pt idx="4158">
                  <c:v>3226.6080000000002</c:v>
                </c:pt>
                <c:pt idx="4159">
                  <c:v>3227.384</c:v>
                </c:pt>
                <c:pt idx="4160">
                  <c:v>3228.16</c:v>
                </c:pt>
                <c:pt idx="4161">
                  <c:v>3228.9360000000001</c:v>
                </c:pt>
                <c:pt idx="4162">
                  <c:v>3229.712</c:v>
                </c:pt>
                <c:pt idx="4163">
                  <c:v>3230.4879999999998</c:v>
                </c:pt>
                <c:pt idx="4164">
                  <c:v>3231.2640000000001</c:v>
                </c:pt>
                <c:pt idx="4165">
                  <c:v>3232.04</c:v>
                </c:pt>
                <c:pt idx="4166">
                  <c:v>3232.8159999999998</c:v>
                </c:pt>
                <c:pt idx="4167">
                  <c:v>3233.5920000000001</c:v>
                </c:pt>
                <c:pt idx="4168">
                  <c:v>3234.3679999999999</c:v>
                </c:pt>
                <c:pt idx="4169">
                  <c:v>3235.1439999999998</c:v>
                </c:pt>
                <c:pt idx="4170">
                  <c:v>3235.92</c:v>
                </c:pt>
                <c:pt idx="4171">
                  <c:v>3236.6959999999999</c:v>
                </c:pt>
                <c:pt idx="4172">
                  <c:v>3237.4720000000002</c:v>
                </c:pt>
                <c:pt idx="4173">
                  <c:v>3238.248</c:v>
                </c:pt>
                <c:pt idx="4174">
                  <c:v>3239.0239999999999</c:v>
                </c:pt>
                <c:pt idx="4175">
                  <c:v>3239.8</c:v>
                </c:pt>
                <c:pt idx="4176">
                  <c:v>3240.576</c:v>
                </c:pt>
                <c:pt idx="4177">
                  <c:v>3241.3519999999999</c:v>
                </c:pt>
                <c:pt idx="4178">
                  <c:v>3242.1280000000002</c:v>
                </c:pt>
                <c:pt idx="4179">
                  <c:v>3242.904</c:v>
                </c:pt>
                <c:pt idx="4180">
                  <c:v>3243.68</c:v>
                </c:pt>
                <c:pt idx="4181">
                  <c:v>3244.4560000000001</c:v>
                </c:pt>
                <c:pt idx="4182">
                  <c:v>3245.232</c:v>
                </c:pt>
                <c:pt idx="4183">
                  <c:v>3246.0079999999998</c:v>
                </c:pt>
                <c:pt idx="4184">
                  <c:v>3246.7840000000001</c:v>
                </c:pt>
                <c:pt idx="4185">
                  <c:v>3247.56</c:v>
                </c:pt>
                <c:pt idx="4186">
                  <c:v>3248.3359999999998</c:v>
                </c:pt>
                <c:pt idx="4187">
                  <c:v>3249.1120000000001</c:v>
                </c:pt>
                <c:pt idx="4188">
                  <c:v>3249.8879999999999</c:v>
                </c:pt>
                <c:pt idx="4189">
                  <c:v>3250.6640000000002</c:v>
                </c:pt>
                <c:pt idx="4190">
                  <c:v>3251.44</c:v>
                </c:pt>
                <c:pt idx="4191">
                  <c:v>3252.2159999999999</c:v>
                </c:pt>
                <c:pt idx="4192">
                  <c:v>3252.9920000000002</c:v>
                </c:pt>
                <c:pt idx="4193">
                  <c:v>3253.768</c:v>
                </c:pt>
                <c:pt idx="4194">
                  <c:v>3254.5439999999999</c:v>
                </c:pt>
                <c:pt idx="4195">
                  <c:v>3255.32</c:v>
                </c:pt>
                <c:pt idx="4196">
                  <c:v>3256.096</c:v>
                </c:pt>
                <c:pt idx="4197">
                  <c:v>3256.8719999999998</c:v>
                </c:pt>
                <c:pt idx="4198">
                  <c:v>3257.6480000000001</c:v>
                </c:pt>
                <c:pt idx="4199">
                  <c:v>3258.424</c:v>
                </c:pt>
                <c:pt idx="4200">
                  <c:v>3259.2</c:v>
                </c:pt>
                <c:pt idx="4201">
                  <c:v>3259.9760000000001</c:v>
                </c:pt>
                <c:pt idx="4202">
                  <c:v>3260.752</c:v>
                </c:pt>
                <c:pt idx="4203">
                  <c:v>3261.5279999999998</c:v>
                </c:pt>
                <c:pt idx="4204">
                  <c:v>3262.3040000000001</c:v>
                </c:pt>
                <c:pt idx="4205">
                  <c:v>3263.08</c:v>
                </c:pt>
                <c:pt idx="4206">
                  <c:v>3263.8560000000002</c:v>
                </c:pt>
                <c:pt idx="4207">
                  <c:v>3264.6320000000001</c:v>
                </c:pt>
                <c:pt idx="4208">
                  <c:v>3265.4079999999999</c:v>
                </c:pt>
                <c:pt idx="4209">
                  <c:v>3266.1840000000002</c:v>
                </c:pt>
                <c:pt idx="4210">
                  <c:v>3266.96</c:v>
                </c:pt>
                <c:pt idx="4211">
                  <c:v>3267.7359999999999</c:v>
                </c:pt>
                <c:pt idx="4212">
                  <c:v>3268.5120000000002</c:v>
                </c:pt>
                <c:pt idx="4213">
                  <c:v>3269.288</c:v>
                </c:pt>
                <c:pt idx="4214">
                  <c:v>3270.0639999999999</c:v>
                </c:pt>
                <c:pt idx="4215">
                  <c:v>3270.84</c:v>
                </c:pt>
                <c:pt idx="4216">
                  <c:v>3271.616</c:v>
                </c:pt>
                <c:pt idx="4217">
                  <c:v>3272.3919999999998</c:v>
                </c:pt>
                <c:pt idx="4218">
                  <c:v>3273.1680000000001</c:v>
                </c:pt>
                <c:pt idx="4219">
                  <c:v>3273.944</c:v>
                </c:pt>
                <c:pt idx="4220">
                  <c:v>3274.72</c:v>
                </c:pt>
                <c:pt idx="4221">
                  <c:v>3275.4960000000001</c:v>
                </c:pt>
                <c:pt idx="4222">
                  <c:v>3276.2719999999999</c:v>
                </c:pt>
                <c:pt idx="4223">
                  <c:v>3277.0479999999998</c:v>
                </c:pt>
                <c:pt idx="4224">
                  <c:v>3277.8240000000001</c:v>
                </c:pt>
                <c:pt idx="4225">
                  <c:v>3278.6</c:v>
                </c:pt>
                <c:pt idx="4226">
                  <c:v>3279.3760000000002</c:v>
                </c:pt>
                <c:pt idx="4227">
                  <c:v>3280.152</c:v>
                </c:pt>
                <c:pt idx="4228">
                  <c:v>3280.9279999999999</c:v>
                </c:pt>
                <c:pt idx="4229">
                  <c:v>3281.7040000000002</c:v>
                </c:pt>
                <c:pt idx="4230">
                  <c:v>3282.48</c:v>
                </c:pt>
                <c:pt idx="4231">
                  <c:v>3283.2559999999999</c:v>
                </c:pt>
                <c:pt idx="4232">
                  <c:v>3284.0320000000002</c:v>
                </c:pt>
                <c:pt idx="4233">
                  <c:v>3284.808</c:v>
                </c:pt>
                <c:pt idx="4234">
                  <c:v>3285.5839999999998</c:v>
                </c:pt>
                <c:pt idx="4235">
                  <c:v>3286.36</c:v>
                </c:pt>
                <c:pt idx="4236">
                  <c:v>3287.136</c:v>
                </c:pt>
                <c:pt idx="4237">
                  <c:v>3287.9119999999998</c:v>
                </c:pt>
                <c:pt idx="4238">
                  <c:v>3288.6880000000001</c:v>
                </c:pt>
                <c:pt idx="4239">
                  <c:v>3289.4639999999999</c:v>
                </c:pt>
                <c:pt idx="4240">
                  <c:v>3290.24</c:v>
                </c:pt>
                <c:pt idx="4241">
                  <c:v>3291.0160000000001</c:v>
                </c:pt>
                <c:pt idx="4242">
                  <c:v>3291.7919999999999</c:v>
                </c:pt>
                <c:pt idx="4243">
                  <c:v>3292.5680000000002</c:v>
                </c:pt>
                <c:pt idx="4244">
                  <c:v>3293.3440000000001</c:v>
                </c:pt>
                <c:pt idx="4245">
                  <c:v>3294.12</c:v>
                </c:pt>
                <c:pt idx="4246">
                  <c:v>3294.8960000000002</c:v>
                </c:pt>
                <c:pt idx="4247">
                  <c:v>3295.672</c:v>
                </c:pt>
                <c:pt idx="4248">
                  <c:v>3296.4479999999999</c:v>
                </c:pt>
                <c:pt idx="4249">
                  <c:v>3297.2240000000002</c:v>
                </c:pt>
                <c:pt idx="4250">
                  <c:v>3298</c:v>
                </c:pt>
                <c:pt idx="4251">
                  <c:v>3298.7759999999998</c:v>
                </c:pt>
                <c:pt idx="4252">
                  <c:v>3299.5520000000001</c:v>
                </c:pt>
                <c:pt idx="4253">
                  <c:v>3300.328</c:v>
                </c:pt>
                <c:pt idx="4254">
                  <c:v>3301.1039999999998</c:v>
                </c:pt>
                <c:pt idx="4255">
                  <c:v>3301.88</c:v>
                </c:pt>
                <c:pt idx="4256">
                  <c:v>3302.6559999999999</c:v>
                </c:pt>
                <c:pt idx="4257">
                  <c:v>3303.4319999999998</c:v>
                </c:pt>
                <c:pt idx="4258">
                  <c:v>3304.2080000000001</c:v>
                </c:pt>
                <c:pt idx="4259">
                  <c:v>3304.9839999999999</c:v>
                </c:pt>
                <c:pt idx="4260">
                  <c:v>3305.76</c:v>
                </c:pt>
                <c:pt idx="4261">
                  <c:v>3306.5360000000001</c:v>
                </c:pt>
                <c:pt idx="4262">
                  <c:v>3307.3119999999999</c:v>
                </c:pt>
                <c:pt idx="4263">
                  <c:v>3308.0880000000002</c:v>
                </c:pt>
                <c:pt idx="4264">
                  <c:v>3308.864</c:v>
                </c:pt>
                <c:pt idx="4265">
                  <c:v>3309.64</c:v>
                </c:pt>
                <c:pt idx="4266">
                  <c:v>3310.4160000000002</c:v>
                </c:pt>
                <c:pt idx="4267">
                  <c:v>3311.192</c:v>
                </c:pt>
                <c:pt idx="4268">
                  <c:v>3311.9679999999998</c:v>
                </c:pt>
                <c:pt idx="4269">
                  <c:v>3312.7440000000001</c:v>
                </c:pt>
                <c:pt idx="4270">
                  <c:v>3313.52</c:v>
                </c:pt>
                <c:pt idx="4271">
                  <c:v>3314.2959999999998</c:v>
                </c:pt>
                <c:pt idx="4272">
                  <c:v>3315.0720000000001</c:v>
                </c:pt>
                <c:pt idx="4273">
                  <c:v>3315.848</c:v>
                </c:pt>
                <c:pt idx="4274">
                  <c:v>3316.6239999999998</c:v>
                </c:pt>
                <c:pt idx="4275">
                  <c:v>3317.4</c:v>
                </c:pt>
                <c:pt idx="4276">
                  <c:v>3318.1759999999999</c:v>
                </c:pt>
                <c:pt idx="4277">
                  <c:v>3318.9520000000002</c:v>
                </c:pt>
                <c:pt idx="4278">
                  <c:v>3319.7280000000001</c:v>
                </c:pt>
                <c:pt idx="4279">
                  <c:v>3320.5039999999999</c:v>
                </c:pt>
                <c:pt idx="4280">
                  <c:v>3321.28</c:v>
                </c:pt>
                <c:pt idx="4281">
                  <c:v>3322.056</c:v>
                </c:pt>
                <c:pt idx="4282">
                  <c:v>3322.8319999999999</c:v>
                </c:pt>
                <c:pt idx="4283">
                  <c:v>3323.6080000000002</c:v>
                </c:pt>
                <c:pt idx="4284">
                  <c:v>3324.384</c:v>
                </c:pt>
                <c:pt idx="4285">
                  <c:v>3325.16</c:v>
                </c:pt>
                <c:pt idx="4286">
                  <c:v>3325.9360000000001</c:v>
                </c:pt>
                <c:pt idx="4287">
                  <c:v>3326.712</c:v>
                </c:pt>
                <c:pt idx="4288">
                  <c:v>3327.4879999999998</c:v>
                </c:pt>
                <c:pt idx="4289">
                  <c:v>3328.2640000000001</c:v>
                </c:pt>
                <c:pt idx="4290">
                  <c:v>3329.04</c:v>
                </c:pt>
                <c:pt idx="4291">
                  <c:v>3329.8159999999998</c:v>
                </c:pt>
                <c:pt idx="4292">
                  <c:v>3330.5920000000001</c:v>
                </c:pt>
                <c:pt idx="4293">
                  <c:v>3331.3679999999999</c:v>
                </c:pt>
                <c:pt idx="4294">
                  <c:v>3332.1439999999998</c:v>
                </c:pt>
                <c:pt idx="4295">
                  <c:v>3332.92</c:v>
                </c:pt>
                <c:pt idx="4296">
                  <c:v>3333.6959999999999</c:v>
                </c:pt>
                <c:pt idx="4297">
                  <c:v>3334.4720000000002</c:v>
                </c:pt>
                <c:pt idx="4298">
                  <c:v>3335.248</c:v>
                </c:pt>
                <c:pt idx="4299">
                  <c:v>3336.0239999999999</c:v>
                </c:pt>
                <c:pt idx="4300">
                  <c:v>3336.8</c:v>
                </c:pt>
                <c:pt idx="4301">
                  <c:v>3337.576</c:v>
                </c:pt>
                <c:pt idx="4302">
                  <c:v>3338.3519999999999</c:v>
                </c:pt>
                <c:pt idx="4303">
                  <c:v>3339.1280000000002</c:v>
                </c:pt>
                <c:pt idx="4304">
                  <c:v>3339.904</c:v>
                </c:pt>
                <c:pt idx="4305">
                  <c:v>3340.68</c:v>
                </c:pt>
                <c:pt idx="4306">
                  <c:v>3341.4560000000001</c:v>
                </c:pt>
                <c:pt idx="4307">
                  <c:v>3342.232</c:v>
                </c:pt>
                <c:pt idx="4308">
                  <c:v>3343.0079999999998</c:v>
                </c:pt>
                <c:pt idx="4309">
                  <c:v>3343.7840000000001</c:v>
                </c:pt>
                <c:pt idx="4310">
                  <c:v>3344.56</c:v>
                </c:pt>
                <c:pt idx="4311">
                  <c:v>3345.3359999999998</c:v>
                </c:pt>
                <c:pt idx="4312">
                  <c:v>3346.1120000000001</c:v>
                </c:pt>
                <c:pt idx="4313">
                  <c:v>3346.8879999999999</c:v>
                </c:pt>
                <c:pt idx="4314">
                  <c:v>3347.6640000000002</c:v>
                </c:pt>
                <c:pt idx="4315">
                  <c:v>3348.44</c:v>
                </c:pt>
                <c:pt idx="4316">
                  <c:v>3349.2159999999999</c:v>
                </c:pt>
                <c:pt idx="4317">
                  <c:v>3349.9920000000002</c:v>
                </c:pt>
                <c:pt idx="4318">
                  <c:v>3350.768</c:v>
                </c:pt>
                <c:pt idx="4319">
                  <c:v>3351.5439999999999</c:v>
                </c:pt>
                <c:pt idx="4320">
                  <c:v>3352.32</c:v>
                </c:pt>
                <c:pt idx="4321">
                  <c:v>3353.096</c:v>
                </c:pt>
                <c:pt idx="4322">
                  <c:v>3353.8719999999998</c:v>
                </c:pt>
                <c:pt idx="4323">
                  <c:v>3354.6480000000001</c:v>
                </c:pt>
                <c:pt idx="4324">
                  <c:v>3355.424</c:v>
                </c:pt>
                <c:pt idx="4325">
                  <c:v>3356.2</c:v>
                </c:pt>
                <c:pt idx="4326">
                  <c:v>3356.9760000000001</c:v>
                </c:pt>
                <c:pt idx="4327">
                  <c:v>3357.752</c:v>
                </c:pt>
                <c:pt idx="4328">
                  <c:v>3358.5279999999998</c:v>
                </c:pt>
                <c:pt idx="4329">
                  <c:v>3359.3040000000001</c:v>
                </c:pt>
                <c:pt idx="4330">
                  <c:v>3360.08</c:v>
                </c:pt>
                <c:pt idx="4331">
                  <c:v>3360.8560000000002</c:v>
                </c:pt>
                <c:pt idx="4332">
                  <c:v>3361.6320000000001</c:v>
                </c:pt>
                <c:pt idx="4333">
                  <c:v>3362.4079999999999</c:v>
                </c:pt>
                <c:pt idx="4334">
                  <c:v>3363.1840000000002</c:v>
                </c:pt>
                <c:pt idx="4335">
                  <c:v>3363.96</c:v>
                </c:pt>
                <c:pt idx="4336">
                  <c:v>3364.7359999999999</c:v>
                </c:pt>
                <c:pt idx="4337">
                  <c:v>3365.5120000000002</c:v>
                </c:pt>
                <c:pt idx="4338">
                  <c:v>3366.288</c:v>
                </c:pt>
                <c:pt idx="4339">
                  <c:v>3367.0639999999999</c:v>
                </c:pt>
                <c:pt idx="4340">
                  <c:v>3367.84</c:v>
                </c:pt>
                <c:pt idx="4341">
                  <c:v>3368.616</c:v>
                </c:pt>
                <c:pt idx="4342">
                  <c:v>3369.3919999999998</c:v>
                </c:pt>
                <c:pt idx="4343">
                  <c:v>3370.1680000000001</c:v>
                </c:pt>
                <c:pt idx="4344">
                  <c:v>3370.944</c:v>
                </c:pt>
                <c:pt idx="4345">
                  <c:v>3371.72</c:v>
                </c:pt>
                <c:pt idx="4346">
                  <c:v>3372.4960000000001</c:v>
                </c:pt>
                <c:pt idx="4347">
                  <c:v>3373.2719999999999</c:v>
                </c:pt>
                <c:pt idx="4348">
                  <c:v>3374.0479999999998</c:v>
                </c:pt>
                <c:pt idx="4349">
                  <c:v>3374.8240000000001</c:v>
                </c:pt>
                <c:pt idx="4350">
                  <c:v>3375.6</c:v>
                </c:pt>
                <c:pt idx="4351">
                  <c:v>3376.3760000000002</c:v>
                </c:pt>
                <c:pt idx="4352">
                  <c:v>3377.152</c:v>
                </c:pt>
                <c:pt idx="4353">
                  <c:v>3377.9279999999999</c:v>
                </c:pt>
                <c:pt idx="4354">
                  <c:v>3378.7040000000002</c:v>
                </c:pt>
                <c:pt idx="4355">
                  <c:v>3379.48</c:v>
                </c:pt>
                <c:pt idx="4356">
                  <c:v>3380.2559999999999</c:v>
                </c:pt>
                <c:pt idx="4357">
                  <c:v>3381.0320000000002</c:v>
                </c:pt>
                <c:pt idx="4358">
                  <c:v>3381.808</c:v>
                </c:pt>
                <c:pt idx="4359">
                  <c:v>3382.5839999999998</c:v>
                </c:pt>
                <c:pt idx="4360">
                  <c:v>3383.36</c:v>
                </c:pt>
                <c:pt idx="4361">
                  <c:v>3384.136</c:v>
                </c:pt>
                <c:pt idx="4362">
                  <c:v>3384.9119999999998</c:v>
                </c:pt>
                <c:pt idx="4363">
                  <c:v>3385.6880000000001</c:v>
                </c:pt>
                <c:pt idx="4364">
                  <c:v>3386.4639999999999</c:v>
                </c:pt>
                <c:pt idx="4365">
                  <c:v>3387.24</c:v>
                </c:pt>
                <c:pt idx="4366">
                  <c:v>3388.0160000000001</c:v>
                </c:pt>
                <c:pt idx="4367">
                  <c:v>3388.7919999999999</c:v>
                </c:pt>
                <c:pt idx="4368">
                  <c:v>3389.5680000000002</c:v>
                </c:pt>
                <c:pt idx="4369">
                  <c:v>3390.3440000000001</c:v>
                </c:pt>
                <c:pt idx="4370">
                  <c:v>3391.12</c:v>
                </c:pt>
                <c:pt idx="4371">
                  <c:v>3391.8960000000002</c:v>
                </c:pt>
                <c:pt idx="4372">
                  <c:v>3392.672</c:v>
                </c:pt>
                <c:pt idx="4373">
                  <c:v>3393.4479999999999</c:v>
                </c:pt>
                <c:pt idx="4374">
                  <c:v>3394.2240000000002</c:v>
                </c:pt>
                <c:pt idx="4375">
                  <c:v>3395</c:v>
                </c:pt>
                <c:pt idx="4376">
                  <c:v>3395.7759999999998</c:v>
                </c:pt>
                <c:pt idx="4377">
                  <c:v>3396.5520000000001</c:v>
                </c:pt>
                <c:pt idx="4378">
                  <c:v>3397.328</c:v>
                </c:pt>
                <c:pt idx="4379">
                  <c:v>3398.1039999999998</c:v>
                </c:pt>
                <c:pt idx="4380">
                  <c:v>3398.88</c:v>
                </c:pt>
                <c:pt idx="4381">
                  <c:v>3399.6559999999999</c:v>
                </c:pt>
                <c:pt idx="4382">
                  <c:v>3400.4319999999998</c:v>
                </c:pt>
                <c:pt idx="4383">
                  <c:v>3401.2080000000001</c:v>
                </c:pt>
                <c:pt idx="4384">
                  <c:v>3401.9839999999999</c:v>
                </c:pt>
                <c:pt idx="4385">
                  <c:v>3402.76</c:v>
                </c:pt>
                <c:pt idx="4386">
                  <c:v>3403.5360000000001</c:v>
                </c:pt>
                <c:pt idx="4387">
                  <c:v>3404.3119999999999</c:v>
                </c:pt>
                <c:pt idx="4388">
                  <c:v>3405.0880000000002</c:v>
                </c:pt>
                <c:pt idx="4389">
                  <c:v>3405.864</c:v>
                </c:pt>
                <c:pt idx="4390">
                  <c:v>3406.64</c:v>
                </c:pt>
                <c:pt idx="4391">
                  <c:v>3407.4160000000002</c:v>
                </c:pt>
                <c:pt idx="4392">
                  <c:v>3408.192</c:v>
                </c:pt>
                <c:pt idx="4393">
                  <c:v>3408.9679999999998</c:v>
                </c:pt>
                <c:pt idx="4394">
                  <c:v>3409.7440000000001</c:v>
                </c:pt>
                <c:pt idx="4395">
                  <c:v>3410.52</c:v>
                </c:pt>
                <c:pt idx="4396">
                  <c:v>3411.2959999999998</c:v>
                </c:pt>
                <c:pt idx="4397">
                  <c:v>3412.0720000000001</c:v>
                </c:pt>
                <c:pt idx="4398">
                  <c:v>3412.848</c:v>
                </c:pt>
                <c:pt idx="4399">
                  <c:v>3413.6239999999998</c:v>
                </c:pt>
                <c:pt idx="4400">
                  <c:v>3414.4</c:v>
                </c:pt>
                <c:pt idx="4401">
                  <c:v>3415.1759999999999</c:v>
                </c:pt>
                <c:pt idx="4402">
                  <c:v>3415.9520000000002</c:v>
                </c:pt>
                <c:pt idx="4403">
                  <c:v>3416.7280000000001</c:v>
                </c:pt>
                <c:pt idx="4404">
                  <c:v>3417.5039999999999</c:v>
                </c:pt>
                <c:pt idx="4405">
                  <c:v>3418.28</c:v>
                </c:pt>
                <c:pt idx="4406">
                  <c:v>3419.056</c:v>
                </c:pt>
                <c:pt idx="4407">
                  <c:v>3419.8319999999999</c:v>
                </c:pt>
                <c:pt idx="4408">
                  <c:v>3420.6080000000002</c:v>
                </c:pt>
                <c:pt idx="4409">
                  <c:v>3421.384</c:v>
                </c:pt>
                <c:pt idx="4410">
                  <c:v>3422.16</c:v>
                </c:pt>
                <c:pt idx="4411">
                  <c:v>3422.9360000000001</c:v>
                </c:pt>
                <c:pt idx="4412">
                  <c:v>3423.712</c:v>
                </c:pt>
                <c:pt idx="4413">
                  <c:v>3424.4879999999998</c:v>
                </c:pt>
                <c:pt idx="4414">
                  <c:v>3425.2640000000001</c:v>
                </c:pt>
                <c:pt idx="4415">
                  <c:v>3426.04</c:v>
                </c:pt>
                <c:pt idx="4416">
                  <c:v>3426.8159999999998</c:v>
                </c:pt>
                <c:pt idx="4417">
                  <c:v>3427.5920000000001</c:v>
                </c:pt>
                <c:pt idx="4418">
                  <c:v>3428.3679999999999</c:v>
                </c:pt>
                <c:pt idx="4419">
                  <c:v>3429.1439999999998</c:v>
                </c:pt>
                <c:pt idx="4420">
                  <c:v>3429.92</c:v>
                </c:pt>
                <c:pt idx="4421">
                  <c:v>3430.6959999999999</c:v>
                </c:pt>
                <c:pt idx="4422">
                  <c:v>3431.4720000000002</c:v>
                </c:pt>
                <c:pt idx="4423">
                  <c:v>3432.248</c:v>
                </c:pt>
                <c:pt idx="4424">
                  <c:v>3433.0239999999999</c:v>
                </c:pt>
                <c:pt idx="4425">
                  <c:v>3433.8</c:v>
                </c:pt>
                <c:pt idx="4426">
                  <c:v>3434.576</c:v>
                </c:pt>
                <c:pt idx="4427">
                  <c:v>3435.3519999999999</c:v>
                </c:pt>
                <c:pt idx="4428">
                  <c:v>3436.1280000000002</c:v>
                </c:pt>
                <c:pt idx="4429">
                  <c:v>3436.904</c:v>
                </c:pt>
                <c:pt idx="4430">
                  <c:v>3437.68</c:v>
                </c:pt>
                <c:pt idx="4431">
                  <c:v>3438.4560000000001</c:v>
                </c:pt>
                <c:pt idx="4432">
                  <c:v>3439.232</c:v>
                </c:pt>
                <c:pt idx="4433">
                  <c:v>3440.0079999999998</c:v>
                </c:pt>
                <c:pt idx="4434">
                  <c:v>3440.7840000000001</c:v>
                </c:pt>
                <c:pt idx="4435">
                  <c:v>3441.56</c:v>
                </c:pt>
                <c:pt idx="4436">
                  <c:v>3442.3359999999998</c:v>
                </c:pt>
                <c:pt idx="4437">
                  <c:v>3443.1120000000001</c:v>
                </c:pt>
                <c:pt idx="4438">
                  <c:v>3443.8879999999999</c:v>
                </c:pt>
                <c:pt idx="4439">
                  <c:v>3444.6640000000002</c:v>
                </c:pt>
                <c:pt idx="4440">
                  <c:v>3445.44</c:v>
                </c:pt>
                <c:pt idx="4441">
                  <c:v>3446.2159999999999</c:v>
                </c:pt>
                <c:pt idx="4442">
                  <c:v>3446.9920000000002</c:v>
                </c:pt>
                <c:pt idx="4443">
                  <c:v>3447.768</c:v>
                </c:pt>
                <c:pt idx="4444">
                  <c:v>3448.5439999999999</c:v>
                </c:pt>
                <c:pt idx="4445">
                  <c:v>3449.32</c:v>
                </c:pt>
                <c:pt idx="4446">
                  <c:v>3450.096</c:v>
                </c:pt>
                <c:pt idx="4447">
                  <c:v>3450.8719999999998</c:v>
                </c:pt>
                <c:pt idx="4448">
                  <c:v>3451.6480000000001</c:v>
                </c:pt>
                <c:pt idx="4449">
                  <c:v>3452.424</c:v>
                </c:pt>
                <c:pt idx="4450">
                  <c:v>3453.2</c:v>
                </c:pt>
                <c:pt idx="4451">
                  <c:v>3453.9760000000001</c:v>
                </c:pt>
                <c:pt idx="4452">
                  <c:v>3454.752</c:v>
                </c:pt>
                <c:pt idx="4453">
                  <c:v>3455.5279999999998</c:v>
                </c:pt>
                <c:pt idx="4454">
                  <c:v>3456.3040000000001</c:v>
                </c:pt>
                <c:pt idx="4455">
                  <c:v>3457.08</c:v>
                </c:pt>
                <c:pt idx="4456">
                  <c:v>3457.8560000000002</c:v>
                </c:pt>
                <c:pt idx="4457">
                  <c:v>3458.6320000000001</c:v>
                </c:pt>
                <c:pt idx="4458">
                  <c:v>3459.4079999999999</c:v>
                </c:pt>
                <c:pt idx="4459">
                  <c:v>3460.1840000000002</c:v>
                </c:pt>
                <c:pt idx="4460">
                  <c:v>3460.96</c:v>
                </c:pt>
                <c:pt idx="4461">
                  <c:v>3461.7359999999999</c:v>
                </c:pt>
                <c:pt idx="4462">
                  <c:v>3462.5120000000002</c:v>
                </c:pt>
                <c:pt idx="4463">
                  <c:v>3463.288</c:v>
                </c:pt>
                <c:pt idx="4464">
                  <c:v>3464.0639999999999</c:v>
                </c:pt>
                <c:pt idx="4465">
                  <c:v>3464.84</c:v>
                </c:pt>
                <c:pt idx="4466">
                  <c:v>3465.616</c:v>
                </c:pt>
                <c:pt idx="4467">
                  <c:v>3466.3919999999998</c:v>
                </c:pt>
                <c:pt idx="4468">
                  <c:v>3467.1680000000001</c:v>
                </c:pt>
                <c:pt idx="4469">
                  <c:v>3467.944</c:v>
                </c:pt>
                <c:pt idx="4470">
                  <c:v>3468.72</c:v>
                </c:pt>
                <c:pt idx="4471">
                  <c:v>3469.4960000000001</c:v>
                </c:pt>
                <c:pt idx="4472">
                  <c:v>3470.2719999999999</c:v>
                </c:pt>
                <c:pt idx="4473">
                  <c:v>3471.0479999999998</c:v>
                </c:pt>
                <c:pt idx="4474">
                  <c:v>3471.8240000000001</c:v>
                </c:pt>
                <c:pt idx="4475">
                  <c:v>3472.6</c:v>
                </c:pt>
                <c:pt idx="4476">
                  <c:v>3473.3760000000002</c:v>
                </c:pt>
                <c:pt idx="4477">
                  <c:v>3474.152</c:v>
                </c:pt>
                <c:pt idx="4478">
                  <c:v>3474.9279999999999</c:v>
                </c:pt>
                <c:pt idx="4479">
                  <c:v>3475.7040000000002</c:v>
                </c:pt>
                <c:pt idx="4480">
                  <c:v>3476.48</c:v>
                </c:pt>
                <c:pt idx="4481">
                  <c:v>3477.2559999999999</c:v>
                </c:pt>
                <c:pt idx="4482">
                  <c:v>3478.0320000000002</c:v>
                </c:pt>
                <c:pt idx="4483">
                  <c:v>3478.808</c:v>
                </c:pt>
                <c:pt idx="4484">
                  <c:v>3479.5839999999998</c:v>
                </c:pt>
                <c:pt idx="4485">
                  <c:v>3480.36</c:v>
                </c:pt>
                <c:pt idx="4486">
                  <c:v>3481.136</c:v>
                </c:pt>
                <c:pt idx="4487">
                  <c:v>3481.9119999999998</c:v>
                </c:pt>
                <c:pt idx="4488">
                  <c:v>3482.6880000000001</c:v>
                </c:pt>
                <c:pt idx="4489">
                  <c:v>3483.4639999999999</c:v>
                </c:pt>
                <c:pt idx="4490">
                  <c:v>3484.24</c:v>
                </c:pt>
                <c:pt idx="4491">
                  <c:v>3485.0160000000001</c:v>
                </c:pt>
                <c:pt idx="4492">
                  <c:v>3485.7919999999999</c:v>
                </c:pt>
                <c:pt idx="4493">
                  <c:v>3486.5680000000002</c:v>
                </c:pt>
                <c:pt idx="4494">
                  <c:v>3487.3440000000001</c:v>
                </c:pt>
                <c:pt idx="4495">
                  <c:v>3488.12</c:v>
                </c:pt>
                <c:pt idx="4496">
                  <c:v>3488.8960000000002</c:v>
                </c:pt>
                <c:pt idx="4497">
                  <c:v>3489.672</c:v>
                </c:pt>
                <c:pt idx="4498">
                  <c:v>3490.4479999999999</c:v>
                </c:pt>
                <c:pt idx="4499">
                  <c:v>3491.2240000000002</c:v>
                </c:pt>
                <c:pt idx="4500">
                  <c:v>3492</c:v>
                </c:pt>
                <c:pt idx="4501">
                  <c:v>3492.7759999999998</c:v>
                </c:pt>
                <c:pt idx="4502">
                  <c:v>3493.5520000000001</c:v>
                </c:pt>
                <c:pt idx="4503">
                  <c:v>3494.328</c:v>
                </c:pt>
                <c:pt idx="4504">
                  <c:v>3495.1039999999998</c:v>
                </c:pt>
                <c:pt idx="4505">
                  <c:v>3495.88</c:v>
                </c:pt>
                <c:pt idx="4506">
                  <c:v>3496.6559999999999</c:v>
                </c:pt>
                <c:pt idx="4507">
                  <c:v>3497.4319999999998</c:v>
                </c:pt>
                <c:pt idx="4508">
                  <c:v>3498.2080000000001</c:v>
                </c:pt>
                <c:pt idx="4509">
                  <c:v>3498.9839999999999</c:v>
                </c:pt>
                <c:pt idx="4510">
                  <c:v>3499.76</c:v>
                </c:pt>
                <c:pt idx="4511">
                  <c:v>3500.5360000000001</c:v>
                </c:pt>
                <c:pt idx="4512">
                  <c:v>3501.3119999999999</c:v>
                </c:pt>
                <c:pt idx="4513">
                  <c:v>3502.0880000000002</c:v>
                </c:pt>
                <c:pt idx="4514">
                  <c:v>3502.864</c:v>
                </c:pt>
                <c:pt idx="4515">
                  <c:v>3503.64</c:v>
                </c:pt>
                <c:pt idx="4516">
                  <c:v>3504.4160000000002</c:v>
                </c:pt>
                <c:pt idx="4517">
                  <c:v>3505.192</c:v>
                </c:pt>
                <c:pt idx="4518">
                  <c:v>3505.9679999999998</c:v>
                </c:pt>
                <c:pt idx="4519">
                  <c:v>3506.7440000000001</c:v>
                </c:pt>
                <c:pt idx="4520">
                  <c:v>3507.52</c:v>
                </c:pt>
                <c:pt idx="4521">
                  <c:v>3508.2959999999998</c:v>
                </c:pt>
                <c:pt idx="4522">
                  <c:v>3509.0720000000001</c:v>
                </c:pt>
                <c:pt idx="4523">
                  <c:v>3509.848</c:v>
                </c:pt>
                <c:pt idx="4524">
                  <c:v>3510.6239999999998</c:v>
                </c:pt>
                <c:pt idx="4525">
                  <c:v>3511.4</c:v>
                </c:pt>
                <c:pt idx="4526">
                  <c:v>3512.1759999999999</c:v>
                </c:pt>
                <c:pt idx="4527">
                  <c:v>3512.9520000000002</c:v>
                </c:pt>
                <c:pt idx="4528">
                  <c:v>3513.7280000000001</c:v>
                </c:pt>
                <c:pt idx="4529">
                  <c:v>3514.5039999999999</c:v>
                </c:pt>
                <c:pt idx="4530">
                  <c:v>3515.28</c:v>
                </c:pt>
                <c:pt idx="4531">
                  <c:v>3516.056</c:v>
                </c:pt>
                <c:pt idx="4532">
                  <c:v>3516.8319999999999</c:v>
                </c:pt>
                <c:pt idx="4533">
                  <c:v>3517.6080000000002</c:v>
                </c:pt>
                <c:pt idx="4534">
                  <c:v>3518.384</c:v>
                </c:pt>
                <c:pt idx="4535">
                  <c:v>3519.16</c:v>
                </c:pt>
                <c:pt idx="4536">
                  <c:v>3519.9360000000001</c:v>
                </c:pt>
                <c:pt idx="4537">
                  <c:v>3520.712</c:v>
                </c:pt>
                <c:pt idx="4538">
                  <c:v>3521.4879999999998</c:v>
                </c:pt>
                <c:pt idx="4539">
                  <c:v>3522.2640000000001</c:v>
                </c:pt>
                <c:pt idx="4540">
                  <c:v>3523.04</c:v>
                </c:pt>
                <c:pt idx="4541">
                  <c:v>3523.8159999999998</c:v>
                </c:pt>
                <c:pt idx="4542">
                  <c:v>3524.5920000000001</c:v>
                </c:pt>
                <c:pt idx="4543">
                  <c:v>3525.3679999999999</c:v>
                </c:pt>
                <c:pt idx="4544">
                  <c:v>3526.1439999999998</c:v>
                </c:pt>
                <c:pt idx="4545">
                  <c:v>3526.92</c:v>
                </c:pt>
                <c:pt idx="4546">
                  <c:v>3527.6959999999999</c:v>
                </c:pt>
                <c:pt idx="4547">
                  <c:v>3528.4720000000002</c:v>
                </c:pt>
                <c:pt idx="4548">
                  <c:v>3529.248</c:v>
                </c:pt>
                <c:pt idx="4549">
                  <c:v>3530.0239999999999</c:v>
                </c:pt>
                <c:pt idx="4550">
                  <c:v>3530.8</c:v>
                </c:pt>
                <c:pt idx="4551">
                  <c:v>3531.576</c:v>
                </c:pt>
                <c:pt idx="4552">
                  <c:v>3532.3519999999999</c:v>
                </c:pt>
                <c:pt idx="4553">
                  <c:v>3533.1280000000002</c:v>
                </c:pt>
                <c:pt idx="4554">
                  <c:v>3533.904</c:v>
                </c:pt>
                <c:pt idx="4555">
                  <c:v>3534.68</c:v>
                </c:pt>
                <c:pt idx="4556">
                  <c:v>3535.4560000000001</c:v>
                </c:pt>
                <c:pt idx="4557">
                  <c:v>3536.232</c:v>
                </c:pt>
                <c:pt idx="4558">
                  <c:v>3537.0079999999998</c:v>
                </c:pt>
                <c:pt idx="4559">
                  <c:v>3537.7840000000001</c:v>
                </c:pt>
                <c:pt idx="4560">
                  <c:v>3538.56</c:v>
                </c:pt>
                <c:pt idx="4561">
                  <c:v>3539.3359999999998</c:v>
                </c:pt>
                <c:pt idx="4562">
                  <c:v>3540.1120000000001</c:v>
                </c:pt>
                <c:pt idx="4563">
                  <c:v>3540.8879999999999</c:v>
                </c:pt>
                <c:pt idx="4564">
                  <c:v>3541.6640000000002</c:v>
                </c:pt>
                <c:pt idx="4565">
                  <c:v>3542.44</c:v>
                </c:pt>
                <c:pt idx="4566">
                  <c:v>3543.2159999999999</c:v>
                </c:pt>
                <c:pt idx="4567">
                  <c:v>3543.9920000000002</c:v>
                </c:pt>
                <c:pt idx="4568">
                  <c:v>3544.768</c:v>
                </c:pt>
                <c:pt idx="4569">
                  <c:v>3545.5439999999999</c:v>
                </c:pt>
                <c:pt idx="4570">
                  <c:v>3546.32</c:v>
                </c:pt>
                <c:pt idx="4571">
                  <c:v>3547.096</c:v>
                </c:pt>
                <c:pt idx="4572">
                  <c:v>3547.8719999999998</c:v>
                </c:pt>
                <c:pt idx="4573">
                  <c:v>3548.6480000000001</c:v>
                </c:pt>
                <c:pt idx="4574">
                  <c:v>3549.424</c:v>
                </c:pt>
                <c:pt idx="4575">
                  <c:v>3550.2</c:v>
                </c:pt>
                <c:pt idx="4576">
                  <c:v>3550.9760000000001</c:v>
                </c:pt>
                <c:pt idx="4577">
                  <c:v>3551.752</c:v>
                </c:pt>
                <c:pt idx="4578">
                  <c:v>3552.5279999999998</c:v>
                </c:pt>
                <c:pt idx="4579">
                  <c:v>3553.3040000000001</c:v>
                </c:pt>
                <c:pt idx="4580">
                  <c:v>3554.08</c:v>
                </c:pt>
                <c:pt idx="4581">
                  <c:v>3554.8560000000002</c:v>
                </c:pt>
                <c:pt idx="4582">
                  <c:v>3555.6320000000001</c:v>
                </c:pt>
                <c:pt idx="4583">
                  <c:v>3556.4079999999999</c:v>
                </c:pt>
                <c:pt idx="4584">
                  <c:v>3557.1840000000002</c:v>
                </c:pt>
                <c:pt idx="4585">
                  <c:v>3557.96</c:v>
                </c:pt>
                <c:pt idx="4586">
                  <c:v>3558.7359999999999</c:v>
                </c:pt>
                <c:pt idx="4587">
                  <c:v>3559.5120000000002</c:v>
                </c:pt>
                <c:pt idx="4588">
                  <c:v>3560.288</c:v>
                </c:pt>
                <c:pt idx="4589">
                  <c:v>3561.0639999999999</c:v>
                </c:pt>
                <c:pt idx="4590">
                  <c:v>3561.84</c:v>
                </c:pt>
                <c:pt idx="4591">
                  <c:v>3562.616</c:v>
                </c:pt>
                <c:pt idx="4592">
                  <c:v>3563.3919999999998</c:v>
                </c:pt>
                <c:pt idx="4593">
                  <c:v>3564.1680000000001</c:v>
                </c:pt>
                <c:pt idx="4594">
                  <c:v>3564.944</c:v>
                </c:pt>
                <c:pt idx="4595">
                  <c:v>3565.72</c:v>
                </c:pt>
                <c:pt idx="4596">
                  <c:v>3566.4960000000001</c:v>
                </c:pt>
                <c:pt idx="4597">
                  <c:v>3567.2719999999999</c:v>
                </c:pt>
                <c:pt idx="4598">
                  <c:v>3568.0479999999998</c:v>
                </c:pt>
                <c:pt idx="4599">
                  <c:v>3568.8240000000001</c:v>
                </c:pt>
                <c:pt idx="4600">
                  <c:v>3569.6</c:v>
                </c:pt>
                <c:pt idx="4601">
                  <c:v>3570.3760000000002</c:v>
                </c:pt>
                <c:pt idx="4602">
                  <c:v>3571.152</c:v>
                </c:pt>
                <c:pt idx="4603">
                  <c:v>3571.9279999999999</c:v>
                </c:pt>
                <c:pt idx="4604">
                  <c:v>3572.7040000000002</c:v>
                </c:pt>
                <c:pt idx="4605">
                  <c:v>3573.48</c:v>
                </c:pt>
                <c:pt idx="4606">
                  <c:v>3574.2559999999999</c:v>
                </c:pt>
                <c:pt idx="4607">
                  <c:v>3575.0320000000002</c:v>
                </c:pt>
                <c:pt idx="4608">
                  <c:v>3575.808</c:v>
                </c:pt>
                <c:pt idx="4609">
                  <c:v>3576.5839999999998</c:v>
                </c:pt>
                <c:pt idx="4610">
                  <c:v>3577.36</c:v>
                </c:pt>
                <c:pt idx="4611">
                  <c:v>3578.136</c:v>
                </c:pt>
                <c:pt idx="4612">
                  <c:v>3578.9119999999998</c:v>
                </c:pt>
                <c:pt idx="4613">
                  <c:v>3579.6880000000001</c:v>
                </c:pt>
                <c:pt idx="4614">
                  <c:v>3580.4639999999999</c:v>
                </c:pt>
                <c:pt idx="4615">
                  <c:v>3581.24</c:v>
                </c:pt>
                <c:pt idx="4616">
                  <c:v>3582.0160000000001</c:v>
                </c:pt>
                <c:pt idx="4617">
                  <c:v>3582.7919999999999</c:v>
                </c:pt>
                <c:pt idx="4618">
                  <c:v>3583.5680000000002</c:v>
                </c:pt>
                <c:pt idx="4619">
                  <c:v>3584.3440000000001</c:v>
                </c:pt>
                <c:pt idx="4620">
                  <c:v>3585.12</c:v>
                </c:pt>
                <c:pt idx="4621">
                  <c:v>3585.8960000000002</c:v>
                </c:pt>
                <c:pt idx="4622">
                  <c:v>3586.672</c:v>
                </c:pt>
                <c:pt idx="4623">
                  <c:v>3587.4479999999999</c:v>
                </c:pt>
                <c:pt idx="4624">
                  <c:v>3588.2240000000002</c:v>
                </c:pt>
                <c:pt idx="4625">
                  <c:v>3589</c:v>
                </c:pt>
                <c:pt idx="4626">
                  <c:v>3589.7759999999998</c:v>
                </c:pt>
                <c:pt idx="4627">
                  <c:v>3590.5520000000001</c:v>
                </c:pt>
                <c:pt idx="4628">
                  <c:v>3591.328</c:v>
                </c:pt>
                <c:pt idx="4629">
                  <c:v>3592.1039999999998</c:v>
                </c:pt>
                <c:pt idx="4630">
                  <c:v>3592.88</c:v>
                </c:pt>
                <c:pt idx="4631">
                  <c:v>3593.6559999999999</c:v>
                </c:pt>
                <c:pt idx="4632">
                  <c:v>3594.4319999999998</c:v>
                </c:pt>
                <c:pt idx="4633">
                  <c:v>3595.2080000000001</c:v>
                </c:pt>
                <c:pt idx="4634">
                  <c:v>3595.9839999999999</c:v>
                </c:pt>
                <c:pt idx="4635">
                  <c:v>3596.76</c:v>
                </c:pt>
                <c:pt idx="4636">
                  <c:v>3597.5360000000001</c:v>
                </c:pt>
                <c:pt idx="4637">
                  <c:v>3598.3119999999999</c:v>
                </c:pt>
                <c:pt idx="4638">
                  <c:v>3599.0880000000002</c:v>
                </c:pt>
                <c:pt idx="4639">
                  <c:v>3599.864</c:v>
                </c:pt>
                <c:pt idx="4640">
                  <c:v>3600.64</c:v>
                </c:pt>
                <c:pt idx="4641">
                  <c:v>3601.4160000000002</c:v>
                </c:pt>
                <c:pt idx="4642">
                  <c:v>3602.192</c:v>
                </c:pt>
                <c:pt idx="4643">
                  <c:v>3602.9679999999998</c:v>
                </c:pt>
                <c:pt idx="4644">
                  <c:v>3603.7440000000001</c:v>
                </c:pt>
                <c:pt idx="4645">
                  <c:v>3604.52</c:v>
                </c:pt>
                <c:pt idx="4646">
                  <c:v>3605.2959999999998</c:v>
                </c:pt>
                <c:pt idx="4647">
                  <c:v>3606.0720000000001</c:v>
                </c:pt>
                <c:pt idx="4648">
                  <c:v>3606.848</c:v>
                </c:pt>
                <c:pt idx="4649">
                  <c:v>3607.6239999999998</c:v>
                </c:pt>
                <c:pt idx="4650">
                  <c:v>3608.4</c:v>
                </c:pt>
                <c:pt idx="4651">
                  <c:v>3609.1759999999999</c:v>
                </c:pt>
                <c:pt idx="4652">
                  <c:v>3609.9520000000002</c:v>
                </c:pt>
                <c:pt idx="4653">
                  <c:v>3610.7280000000001</c:v>
                </c:pt>
                <c:pt idx="4654">
                  <c:v>3611.5039999999999</c:v>
                </c:pt>
                <c:pt idx="4655">
                  <c:v>3612.28</c:v>
                </c:pt>
                <c:pt idx="4656">
                  <c:v>3613.056</c:v>
                </c:pt>
                <c:pt idx="4657">
                  <c:v>3613.8319999999999</c:v>
                </c:pt>
                <c:pt idx="4658">
                  <c:v>3614.6080000000002</c:v>
                </c:pt>
                <c:pt idx="4659">
                  <c:v>3615.384</c:v>
                </c:pt>
                <c:pt idx="4660">
                  <c:v>3616.16</c:v>
                </c:pt>
                <c:pt idx="4661">
                  <c:v>3616.9360000000001</c:v>
                </c:pt>
                <c:pt idx="4662">
                  <c:v>3617.712</c:v>
                </c:pt>
                <c:pt idx="4663">
                  <c:v>3618.4879999999998</c:v>
                </c:pt>
                <c:pt idx="4664">
                  <c:v>3619.2640000000001</c:v>
                </c:pt>
                <c:pt idx="4665">
                  <c:v>3620.04</c:v>
                </c:pt>
                <c:pt idx="4666">
                  <c:v>3620.8159999999998</c:v>
                </c:pt>
                <c:pt idx="4667">
                  <c:v>3621.5920000000001</c:v>
                </c:pt>
                <c:pt idx="4668">
                  <c:v>3622.3679999999999</c:v>
                </c:pt>
                <c:pt idx="4669">
                  <c:v>3623.1439999999998</c:v>
                </c:pt>
                <c:pt idx="4670">
                  <c:v>3623.92</c:v>
                </c:pt>
                <c:pt idx="4671">
                  <c:v>3624.6959999999999</c:v>
                </c:pt>
                <c:pt idx="4672">
                  <c:v>3625.4720000000002</c:v>
                </c:pt>
                <c:pt idx="4673">
                  <c:v>3626.248</c:v>
                </c:pt>
                <c:pt idx="4674">
                  <c:v>3627.0239999999999</c:v>
                </c:pt>
                <c:pt idx="4675">
                  <c:v>3627.8</c:v>
                </c:pt>
                <c:pt idx="4676">
                  <c:v>3628.576</c:v>
                </c:pt>
                <c:pt idx="4677">
                  <c:v>3629.3519999999999</c:v>
                </c:pt>
                <c:pt idx="4678">
                  <c:v>3630.1280000000002</c:v>
                </c:pt>
                <c:pt idx="4679">
                  <c:v>3630.904</c:v>
                </c:pt>
                <c:pt idx="4680">
                  <c:v>3631.68</c:v>
                </c:pt>
                <c:pt idx="4681">
                  <c:v>3632.4560000000001</c:v>
                </c:pt>
                <c:pt idx="4682">
                  <c:v>3633.232</c:v>
                </c:pt>
                <c:pt idx="4683">
                  <c:v>3634.0079999999998</c:v>
                </c:pt>
                <c:pt idx="4684">
                  <c:v>3634.7840000000001</c:v>
                </c:pt>
                <c:pt idx="4685">
                  <c:v>3635.56</c:v>
                </c:pt>
                <c:pt idx="4686">
                  <c:v>3636.3359999999998</c:v>
                </c:pt>
                <c:pt idx="4687">
                  <c:v>3637.1120000000001</c:v>
                </c:pt>
                <c:pt idx="4688">
                  <c:v>3637.8879999999999</c:v>
                </c:pt>
                <c:pt idx="4689">
                  <c:v>3638.6640000000002</c:v>
                </c:pt>
                <c:pt idx="4690">
                  <c:v>3639.44</c:v>
                </c:pt>
                <c:pt idx="4691">
                  <c:v>3640.2159999999999</c:v>
                </c:pt>
                <c:pt idx="4692">
                  <c:v>3640.9920000000002</c:v>
                </c:pt>
                <c:pt idx="4693">
                  <c:v>3641.768</c:v>
                </c:pt>
                <c:pt idx="4694">
                  <c:v>3642.5439999999999</c:v>
                </c:pt>
                <c:pt idx="4695">
                  <c:v>3643.32</c:v>
                </c:pt>
                <c:pt idx="4696">
                  <c:v>3644.096</c:v>
                </c:pt>
                <c:pt idx="4697">
                  <c:v>3644.8719999999998</c:v>
                </c:pt>
                <c:pt idx="4698">
                  <c:v>3645.6480000000001</c:v>
                </c:pt>
                <c:pt idx="4699">
                  <c:v>3646.424</c:v>
                </c:pt>
                <c:pt idx="4700">
                  <c:v>3647.2</c:v>
                </c:pt>
                <c:pt idx="4701">
                  <c:v>3647.9760000000001</c:v>
                </c:pt>
                <c:pt idx="4702">
                  <c:v>3648.752</c:v>
                </c:pt>
                <c:pt idx="4703">
                  <c:v>3649.5279999999998</c:v>
                </c:pt>
                <c:pt idx="4704">
                  <c:v>3650.3040000000001</c:v>
                </c:pt>
                <c:pt idx="4705">
                  <c:v>3651.08</c:v>
                </c:pt>
                <c:pt idx="4706">
                  <c:v>3651.8560000000002</c:v>
                </c:pt>
                <c:pt idx="4707">
                  <c:v>3652.6320000000001</c:v>
                </c:pt>
                <c:pt idx="4708">
                  <c:v>3653.4079999999999</c:v>
                </c:pt>
                <c:pt idx="4709">
                  <c:v>3654.1840000000002</c:v>
                </c:pt>
                <c:pt idx="4710">
                  <c:v>3654.96</c:v>
                </c:pt>
                <c:pt idx="4711">
                  <c:v>3655.7359999999999</c:v>
                </c:pt>
                <c:pt idx="4712">
                  <c:v>3656.5120000000002</c:v>
                </c:pt>
                <c:pt idx="4713">
                  <c:v>3657.288</c:v>
                </c:pt>
                <c:pt idx="4714">
                  <c:v>3658.0639999999999</c:v>
                </c:pt>
                <c:pt idx="4715">
                  <c:v>3658.84</c:v>
                </c:pt>
                <c:pt idx="4716">
                  <c:v>3659.616</c:v>
                </c:pt>
                <c:pt idx="4717">
                  <c:v>3660.3919999999998</c:v>
                </c:pt>
                <c:pt idx="4718">
                  <c:v>3661.1680000000001</c:v>
                </c:pt>
                <c:pt idx="4719">
                  <c:v>3661.944</c:v>
                </c:pt>
                <c:pt idx="4720">
                  <c:v>3662.72</c:v>
                </c:pt>
                <c:pt idx="4721">
                  <c:v>3663.4960000000001</c:v>
                </c:pt>
                <c:pt idx="4722">
                  <c:v>3664.2719999999999</c:v>
                </c:pt>
                <c:pt idx="4723">
                  <c:v>3665.0479999999998</c:v>
                </c:pt>
                <c:pt idx="4724">
                  <c:v>3665.8240000000001</c:v>
                </c:pt>
                <c:pt idx="4725">
                  <c:v>3666.6</c:v>
                </c:pt>
                <c:pt idx="4726">
                  <c:v>3667.3760000000002</c:v>
                </c:pt>
                <c:pt idx="4727">
                  <c:v>3668.152</c:v>
                </c:pt>
                <c:pt idx="4728">
                  <c:v>3668.9279999999999</c:v>
                </c:pt>
                <c:pt idx="4729">
                  <c:v>3669.7040000000002</c:v>
                </c:pt>
                <c:pt idx="4730">
                  <c:v>3670.48</c:v>
                </c:pt>
                <c:pt idx="4731">
                  <c:v>3671.2559999999999</c:v>
                </c:pt>
                <c:pt idx="4732">
                  <c:v>3672.0320000000002</c:v>
                </c:pt>
                <c:pt idx="4733">
                  <c:v>3672.808</c:v>
                </c:pt>
                <c:pt idx="4734">
                  <c:v>3673.5839999999998</c:v>
                </c:pt>
                <c:pt idx="4735">
                  <c:v>3674.36</c:v>
                </c:pt>
                <c:pt idx="4736">
                  <c:v>3675.136</c:v>
                </c:pt>
                <c:pt idx="4737">
                  <c:v>3675.9119999999998</c:v>
                </c:pt>
                <c:pt idx="4738">
                  <c:v>3676.6880000000001</c:v>
                </c:pt>
                <c:pt idx="4739">
                  <c:v>3677.4639999999999</c:v>
                </c:pt>
                <c:pt idx="4740">
                  <c:v>3678.24</c:v>
                </c:pt>
                <c:pt idx="4741">
                  <c:v>3679.0160000000001</c:v>
                </c:pt>
                <c:pt idx="4742">
                  <c:v>3679.7919999999999</c:v>
                </c:pt>
                <c:pt idx="4743">
                  <c:v>3680.5680000000002</c:v>
                </c:pt>
                <c:pt idx="4744">
                  <c:v>3681.3440000000001</c:v>
                </c:pt>
                <c:pt idx="4745">
                  <c:v>3682.12</c:v>
                </c:pt>
                <c:pt idx="4746">
                  <c:v>3682.8960000000002</c:v>
                </c:pt>
                <c:pt idx="4747">
                  <c:v>3683.672</c:v>
                </c:pt>
                <c:pt idx="4748">
                  <c:v>3684.4479999999999</c:v>
                </c:pt>
                <c:pt idx="4749">
                  <c:v>3685.2240000000002</c:v>
                </c:pt>
                <c:pt idx="4750">
                  <c:v>3686</c:v>
                </c:pt>
                <c:pt idx="4751">
                  <c:v>3686.7759999999998</c:v>
                </c:pt>
                <c:pt idx="4752">
                  <c:v>3687.5520000000001</c:v>
                </c:pt>
                <c:pt idx="4753">
                  <c:v>3688.328</c:v>
                </c:pt>
                <c:pt idx="4754">
                  <c:v>3689.1039999999998</c:v>
                </c:pt>
                <c:pt idx="4755">
                  <c:v>3689.88</c:v>
                </c:pt>
                <c:pt idx="4756">
                  <c:v>3690.6559999999999</c:v>
                </c:pt>
                <c:pt idx="4757">
                  <c:v>3691.4319999999998</c:v>
                </c:pt>
                <c:pt idx="4758">
                  <c:v>3692.2080000000001</c:v>
                </c:pt>
                <c:pt idx="4759">
                  <c:v>3692.9839999999999</c:v>
                </c:pt>
                <c:pt idx="4760">
                  <c:v>3693.76</c:v>
                </c:pt>
                <c:pt idx="4761">
                  <c:v>3694.5360000000001</c:v>
                </c:pt>
                <c:pt idx="4762">
                  <c:v>3695.3119999999999</c:v>
                </c:pt>
                <c:pt idx="4763">
                  <c:v>3696.0880000000002</c:v>
                </c:pt>
                <c:pt idx="4764">
                  <c:v>3696.864</c:v>
                </c:pt>
                <c:pt idx="4765">
                  <c:v>3697.64</c:v>
                </c:pt>
                <c:pt idx="4766">
                  <c:v>3698.4160000000002</c:v>
                </c:pt>
                <c:pt idx="4767">
                  <c:v>3699.192</c:v>
                </c:pt>
                <c:pt idx="4768">
                  <c:v>3699.9679999999998</c:v>
                </c:pt>
                <c:pt idx="4769">
                  <c:v>3700.7440000000001</c:v>
                </c:pt>
                <c:pt idx="4770">
                  <c:v>3701.52</c:v>
                </c:pt>
                <c:pt idx="4771">
                  <c:v>3702.2959999999998</c:v>
                </c:pt>
                <c:pt idx="4772">
                  <c:v>3703.0720000000001</c:v>
                </c:pt>
                <c:pt idx="4773">
                  <c:v>3703.848</c:v>
                </c:pt>
                <c:pt idx="4774">
                  <c:v>3704.6239999999998</c:v>
                </c:pt>
                <c:pt idx="4775">
                  <c:v>3705.4</c:v>
                </c:pt>
                <c:pt idx="4776">
                  <c:v>3706.1759999999999</c:v>
                </c:pt>
                <c:pt idx="4777">
                  <c:v>3706.9520000000002</c:v>
                </c:pt>
                <c:pt idx="4778">
                  <c:v>3707.7280000000001</c:v>
                </c:pt>
                <c:pt idx="4779">
                  <c:v>3708.5039999999999</c:v>
                </c:pt>
                <c:pt idx="4780">
                  <c:v>3709.28</c:v>
                </c:pt>
                <c:pt idx="4781">
                  <c:v>3710.056</c:v>
                </c:pt>
                <c:pt idx="4782">
                  <c:v>3710.8319999999999</c:v>
                </c:pt>
                <c:pt idx="4783">
                  <c:v>3711.6080000000002</c:v>
                </c:pt>
                <c:pt idx="4784">
                  <c:v>3712.384</c:v>
                </c:pt>
                <c:pt idx="4785">
                  <c:v>3713.16</c:v>
                </c:pt>
                <c:pt idx="4786">
                  <c:v>3713.9360000000001</c:v>
                </c:pt>
                <c:pt idx="4787">
                  <c:v>3714.712</c:v>
                </c:pt>
                <c:pt idx="4788">
                  <c:v>3715.4879999999998</c:v>
                </c:pt>
                <c:pt idx="4789">
                  <c:v>3716.2640000000001</c:v>
                </c:pt>
                <c:pt idx="4790">
                  <c:v>3717.04</c:v>
                </c:pt>
                <c:pt idx="4791">
                  <c:v>3717.8159999999998</c:v>
                </c:pt>
                <c:pt idx="4792">
                  <c:v>3718.5920000000001</c:v>
                </c:pt>
                <c:pt idx="4793">
                  <c:v>3719.3679999999999</c:v>
                </c:pt>
                <c:pt idx="4794">
                  <c:v>3720.1439999999998</c:v>
                </c:pt>
                <c:pt idx="4795">
                  <c:v>3720.92</c:v>
                </c:pt>
                <c:pt idx="4796">
                  <c:v>3721.6959999999999</c:v>
                </c:pt>
                <c:pt idx="4797">
                  <c:v>3722.4720000000002</c:v>
                </c:pt>
                <c:pt idx="4798">
                  <c:v>3723.248</c:v>
                </c:pt>
                <c:pt idx="4799">
                  <c:v>3724.0239999999999</c:v>
                </c:pt>
                <c:pt idx="4800">
                  <c:v>3724.8</c:v>
                </c:pt>
                <c:pt idx="4801">
                  <c:v>3725.576</c:v>
                </c:pt>
                <c:pt idx="4802">
                  <c:v>3726.3519999999999</c:v>
                </c:pt>
                <c:pt idx="4803">
                  <c:v>3727.1280000000002</c:v>
                </c:pt>
                <c:pt idx="4804">
                  <c:v>3727.904</c:v>
                </c:pt>
                <c:pt idx="4805">
                  <c:v>3728.68</c:v>
                </c:pt>
                <c:pt idx="4806">
                  <c:v>3729.4560000000001</c:v>
                </c:pt>
                <c:pt idx="4807">
                  <c:v>3730.232</c:v>
                </c:pt>
                <c:pt idx="4808">
                  <c:v>3731.0079999999998</c:v>
                </c:pt>
                <c:pt idx="4809">
                  <c:v>3731.7840000000001</c:v>
                </c:pt>
                <c:pt idx="4810">
                  <c:v>3732.56</c:v>
                </c:pt>
                <c:pt idx="4811">
                  <c:v>3733.3359999999998</c:v>
                </c:pt>
                <c:pt idx="4812">
                  <c:v>3734.1120000000001</c:v>
                </c:pt>
                <c:pt idx="4813">
                  <c:v>3734.8879999999999</c:v>
                </c:pt>
                <c:pt idx="4814">
                  <c:v>3735.6640000000002</c:v>
                </c:pt>
                <c:pt idx="4815">
                  <c:v>3736.44</c:v>
                </c:pt>
                <c:pt idx="4816">
                  <c:v>3737.2159999999999</c:v>
                </c:pt>
                <c:pt idx="4817">
                  <c:v>3737.9920000000002</c:v>
                </c:pt>
                <c:pt idx="4818">
                  <c:v>3738.768</c:v>
                </c:pt>
                <c:pt idx="4819">
                  <c:v>3739.5439999999999</c:v>
                </c:pt>
                <c:pt idx="4820">
                  <c:v>3740.32</c:v>
                </c:pt>
                <c:pt idx="4821">
                  <c:v>3741.096</c:v>
                </c:pt>
                <c:pt idx="4822">
                  <c:v>3741.8719999999998</c:v>
                </c:pt>
                <c:pt idx="4823">
                  <c:v>3742.6480000000001</c:v>
                </c:pt>
                <c:pt idx="4824">
                  <c:v>3743.424</c:v>
                </c:pt>
                <c:pt idx="4825">
                  <c:v>3744.2</c:v>
                </c:pt>
                <c:pt idx="4826">
                  <c:v>3744.9760000000001</c:v>
                </c:pt>
                <c:pt idx="4827">
                  <c:v>3745.752</c:v>
                </c:pt>
                <c:pt idx="4828">
                  <c:v>3746.5279999999998</c:v>
                </c:pt>
                <c:pt idx="4829">
                  <c:v>3747.3040000000001</c:v>
                </c:pt>
                <c:pt idx="4830">
                  <c:v>3748.08</c:v>
                </c:pt>
                <c:pt idx="4831">
                  <c:v>3748.8560000000002</c:v>
                </c:pt>
                <c:pt idx="4832">
                  <c:v>3749.6320000000001</c:v>
                </c:pt>
                <c:pt idx="4833">
                  <c:v>3750.4079999999999</c:v>
                </c:pt>
                <c:pt idx="4834">
                  <c:v>3751.1840000000002</c:v>
                </c:pt>
                <c:pt idx="4835">
                  <c:v>3751.96</c:v>
                </c:pt>
                <c:pt idx="4836">
                  <c:v>3752.7359999999999</c:v>
                </c:pt>
                <c:pt idx="4837">
                  <c:v>3753.5120000000002</c:v>
                </c:pt>
                <c:pt idx="4838">
                  <c:v>3754.288</c:v>
                </c:pt>
                <c:pt idx="4839">
                  <c:v>3755.0639999999999</c:v>
                </c:pt>
                <c:pt idx="4840">
                  <c:v>3755.84</c:v>
                </c:pt>
                <c:pt idx="4841">
                  <c:v>3756.616</c:v>
                </c:pt>
                <c:pt idx="4842">
                  <c:v>3757.3919999999998</c:v>
                </c:pt>
                <c:pt idx="4843">
                  <c:v>3758.1680000000001</c:v>
                </c:pt>
                <c:pt idx="4844">
                  <c:v>3758.944</c:v>
                </c:pt>
                <c:pt idx="4845">
                  <c:v>3759.72</c:v>
                </c:pt>
                <c:pt idx="4846">
                  <c:v>3760.4960000000001</c:v>
                </c:pt>
                <c:pt idx="4847">
                  <c:v>3761.2719999999999</c:v>
                </c:pt>
                <c:pt idx="4848">
                  <c:v>3762.0479999999998</c:v>
                </c:pt>
                <c:pt idx="4849">
                  <c:v>3762.8240000000001</c:v>
                </c:pt>
                <c:pt idx="4850">
                  <c:v>3763.6</c:v>
                </c:pt>
                <c:pt idx="4851">
                  <c:v>3764.3760000000002</c:v>
                </c:pt>
                <c:pt idx="4852">
                  <c:v>3765.152</c:v>
                </c:pt>
                <c:pt idx="4853">
                  <c:v>3765.9279999999999</c:v>
                </c:pt>
                <c:pt idx="4854">
                  <c:v>3766.7040000000002</c:v>
                </c:pt>
                <c:pt idx="4855">
                  <c:v>3767.48</c:v>
                </c:pt>
                <c:pt idx="4856">
                  <c:v>3768.2559999999999</c:v>
                </c:pt>
                <c:pt idx="4857">
                  <c:v>3769.0320000000002</c:v>
                </c:pt>
                <c:pt idx="4858">
                  <c:v>3769.808</c:v>
                </c:pt>
                <c:pt idx="4859">
                  <c:v>3770.5839999999998</c:v>
                </c:pt>
                <c:pt idx="4860">
                  <c:v>3771.36</c:v>
                </c:pt>
                <c:pt idx="4861">
                  <c:v>3772.136</c:v>
                </c:pt>
                <c:pt idx="4862">
                  <c:v>3772.9119999999998</c:v>
                </c:pt>
                <c:pt idx="4863">
                  <c:v>3773.6880000000001</c:v>
                </c:pt>
                <c:pt idx="4864">
                  <c:v>3774.4639999999999</c:v>
                </c:pt>
                <c:pt idx="4865">
                  <c:v>3775.24</c:v>
                </c:pt>
                <c:pt idx="4866">
                  <c:v>3776.0160000000001</c:v>
                </c:pt>
                <c:pt idx="4867">
                  <c:v>3776.7919999999999</c:v>
                </c:pt>
                <c:pt idx="4868">
                  <c:v>3777.5680000000002</c:v>
                </c:pt>
                <c:pt idx="4869">
                  <c:v>3778.3440000000001</c:v>
                </c:pt>
                <c:pt idx="4870">
                  <c:v>3779.12</c:v>
                </c:pt>
                <c:pt idx="4871">
                  <c:v>3779.8960000000002</c:v>
                </c:pt>
                <c:pt idx="4872">
                  <c:v>3780.672</c:v>
                </c:pt>
                <c:pt idx="4873">
                  <c:v>3781.4479999999999</c:v>
                </c:pt>
                <c:pt idx="4874">
                  <c:v>3782.2240000000002</c:v>
                </c:pt>
                <c:pt idx="4875">
                  <c:v>3783</c:v>
                </c:pt>
                <c:pt idx="4876">
                  <c:v>3783.7759999999998</c:v>
                </c:pt>
                <c:pt idx="4877">
                  <c:v>3784.5520000000001</c:v>
                </c:pt>
                <c:pt idx="4878">
                  <c:v>3785.328</c:v>
                </c:pt>
                <c:pt idx="4879">
                  <c:v>3786.1039999999998</c:v>
                </c:pt>
                <c:pt idx="4880">
                  <c:v>3786.88</c:v>
                </c:pt>
                <c:pt idx="4881">
                  <c:v>3787.6559999999999</c:v>
                </c:pt>
                <c:pt idx="4882">
                  <c:v>3788.4319999999998</c:v>
                </c:pt>
                <c:pt idx="4883">
                  <c:v>3789.2080000000001</c:v>
                </c:pt>
                <c:pt idx="4884">
                  <c:v>3789.9839999999999</c:v>
                </c:pt>
                <c:pt idx="4885">
                  <c:v>3790.76</c:v>
                </c:pt>
                <c:pt idx="4886">
                  <c:v>3791.5360000000001</c:v>
                </c:pt>
                <c:pt idx="4887">
                  <c:v>3792.3119999999999</c:v>
                </c:pt>
                <c:pt idx="4888">
                  <c:v>3793.0880000000002</c:v>
                </c:pt>
                <c:pt idx="4889">
                  <c:v>3793.864</c:v>
                </c:pt>
                <c:pt idx="4890">
                  <c:v>3794.64</c:v>
                </c:pt>
                <c:pt idx="4891">
                  <c:v>3795.4160000000002</c:v>
                </c:pt>
                <c:pt idx="4892">
                  <c:v>3796.192</c:v>
                </c:pt>
                <c:pt idx="4893">
                  <c:v>3796.9679999999998</c:v>
                </c:pt>
                <c:pt idx="4894">
                  <c:v>3797.7440000000001</c:v>
                </c:pt>
                <c:pt idx="4895">
                  <c:v>3798.52</c:v>
                </c:pt>
                <c:pt idx="4896">
                  <c:v>3799.2959999999998</c:v>
                </c:pt>
                <c:pt idx="4897">
                  <c:v>3800.0720000000001</c:v>
                </c:pt>
                <c:pt idx="4898">
                  <c:v>3800.848</c:v>
                </c:pt>
                <c:pt idx="4899">
                  <c:v>3801.6239999999998</c:v>
                </c:pt>
                <c:pt idx="4900">
                  <c:v>3802.4</c:v>
                </c:pt>
                <c:pt idx="4901">
                  <c:v>3803.1759999999999</c:v>
                </c:pt>
                <c:pt idx="4902">
                  <c:v>3803.9520000000002</c:v>
                </c:pt>
                <c:pt idx="4903">
                  <c:v>3804.7280000000001</c:v>
                </c:pt>
                <c:pt idx="4904">
                  <c:v>3805.5039999999999</c:v>
                </c:pt>
                <c:pt idx="4905">
                  <c:v>3806.28</c:v>
                </c:pt>
                <c:pt idx="4906">
                  <c:v>3807.056</c:v>
                </c:pt>
                <c:pt idx="4907">
                  <c:v>3807.8319999999999</c:v>
                </c:pt>
                <c:pt idx="4908">
                  <c:v>3808.6080000000002</c:v>
                </c:pt>
                <c:pt idx="4909">
                  <c:v>3809.384</c:v>
                </c:pt>
                <c:pt idx="4910">
                  <c:v>3810.16</c:v>
                </c:pt>
                <c:pt idx="4911">
                  <c:v>3810.9360000000001</c:v>
                </c:pt>
                <c:pt idx="4912">
                  <c:v>3811.712</c:v>
                </c:pt>
                <c:pt idx="4913">
                  <c:v>3812.4879999999998</c:v>
                </c:pt>
                <c:pt idx="4914">
                  <c:v>3813.2640000000001</c:v>
                </c:pt>
                <c:pt idx="4915">
                  <c:v>3814.04</c:v>
                </c:pt>
                <c:pt idx="4916">
                  <c:v>3814.8159999999998</c:v>
                </c:pt>
                <c:pt idx="4917">
                  <c:v>3815.5920000000001</c:v>
                </c:pt>
                <c:pt idx="4918">
                  <c:v>3816.3679999999999</c:v>
                </c:pt>
                <c:pt idx="4919">
                  <c:v>3817.1439999999998</c:v>
                </c:pt>
                <c:pt idx="4920">
                  <c:v>3817.92</c:v>
                </c:pt>
                <c:pt idx="4921">
                  <c:v>3818.6959999999999</c:v>
                </c:pt>
                <c:pt idx="4922">
                  <c:v>3819.4720000000002</c:v>
                </c:pt>
                <c:pt idx="4923">
                  <c:v>3820.248</c:v>
                </c:pt>
                <c:pt idx="4924">
                  <c:v>3821.0239999999999</c:v>
                </c:pt>
                <c:pt idx="4925">
                  <c:v>3821.8</c:v>
                </c:pt>
                <c:pt idx="4926">
                  <c:v>3822.576</c:v>
                </c:pt>
                <c:pt idx="4927">
                  <c:v>3823.3519999999999</c:v>
                </c:pt>
                <c:pt idx="4928">
                  <c:v>3824.1280000000002</c:v>
                </c:pt>
                <c:pt idx="4929">
                  <c:v>3824.904</c:v>
                </c:pt>
                <c:pt idx="4930">
                  <c:v>3825.68</c:v>
                </c:pt>
                <c:pt idx="4931">
                  <c:v>3826.4560000000001</c:v>
                </c:pt>
                <c:pt idx="4932">
                  <c:v>3827.232</c:v>
                </c:pt>
                <c:pt idx="4933">
                  <c:v>3828.0079999999998</c:v>
                </c:pt>
                <c:pt idx="4934">
                  <c:v>3828.7840000000001</c:v>
                </c:pt>
                <c:pt idx="4935">
                  <c:v>3829.56</c:v>
                </c:pt>
                <c:pt idx="4936">
                  <c:v>3830.3359999999998</c:v>
                </c:pt>
                <c:pt idx="4937">
                  <c:v>3831.1120000000001</c:v>
                </c:pt>
                <c:pt idx="4938">
                  <c:v>3831.8879999999999</c:v>
                </c:pt>
                <c:pt idx="4939">
                  <c:v>3832.6640000000002</c:v>
                </c:pt>
                <c:pt idx="4940">
                  <c:v>3833.44</c:v>
                </c:pt>
                <c:pt idx="4941">
                  <c:v>3834.2159999999999</c:v>
                </c:pt>
                <c:pt idx="4942">
                  <c:v>3834.9920000000002</c:v>
                </c:pt>
                <c:pt idx="4943">
                  <c:v>3835.768</c:v>
                </c:pt>
                <c:pt idx="4944">
                  <c:v>3836.5439999999999</c:v>
                </c:pt>
                <c:pt idx="4945">
                  <c:v>3837.32</c:v>
                </c:pt>
                <c:pt idx="4946">
                  <c:v>3838.096</c:v>
                </c:pt>
                <c:pt idx="4947">
                  <c:v>3838.8719999999998</c:v>
                </c:pt>
                <c:pt idx="4948">
                  <c:v>3839.6480000000001</c:v>
                </c:pt>
                <c:pt idx="4949">
                  <c:v>3840.424</c:v>
                </c:pt>
                <c:pt idx="4950">
                  <c:v>3841.2</c:v>
                </c:pt>
                <c:pt idx="4951">
                  <c:v>3841.9760000000001</c:v>
                </c:pt>
                <c:pt idx="4952">
                  <c:v>3842.752</c:v>
                </c:pt>
                <c:pt idx="4953">
                  <c:v>3843.5279999999998</c:v>
                </c:pt>
                <c:pt idx="4954">
                  <c:v>3844.3040000000001</c:v>
                </c:pt>
                <c:pt idx="4955">
                  <c:v>3845.08</c:v>
                </c:pt>
                <c:pt idx="4956">
                  <c:v>3845.8560000000002</c:v>
                </c:pt>
                <c:pt idx="4957">
                  <c:v>3846.6320000000001</c:v>
                </c:pt>
                <c:pt idx="4958">
                  <c:v>3847.4079999999999</c:v>
                </c:pt>
                <c:pt idx="4959">
                  <c:v>3848.1840000000002</c:v>
                </c:pt>
                <c:pt idx="4960">
                  <c:v>3848.96</c:v>
                </c:pt>
                <c:pt idx="4961">
                  <c:v>3849.7359999999999</c:v>
                </c:pt>
                <c:pt idx="4962">
                  <c:v>3850.5120000000002</c:v>
                </c:pt>
                <c:pt idx="4963">
                  <c:v>3851.288</c:v>
                </c:pt>
                <c:pt idx="4964">
                  <c:v>3852.0639999999999</c:v>
                </c:pt>
                <c:pt idx="4965">
                  <c:v>3852.84</c:v>
                </c:pt>
                <c:pt idx="4966">
                  <c:v>3853.616</c:v>
                </c:pt>
                <c:pt idx="4967">
                  <c:v>3854.3919999999998</c:v>
                </c:pt>
                <c:pt idx="4968">
                  <c:v>3855.1680000000001</c:v>
                </c:pt>
                <c:pt idx="4969">
                  <c:v>3855.944</c:v>
                </c:pt>
                <c:pt idx="4970">
                  <c:v>3856.72</c:v>
                </c:pt>
                <c:pt idx="4971">
                  <c:v>3857.4960000000001</c:v>
                </c:pt>
                <c:pt idx="4972">
                  <c:v>3858.2719999999999</c:v>
                </c:pt>
                <c:pt idx="4973">
                  <c:v>3859.0479999999998</c:v>
                </c:pt>
                <c:pt idx="4974">
                  <c:v>3859.8240000000001</c:v>
                </c:pt>
                <c:pt idx="4975">
                  <c:v>3860.6</c:v>
                </c:pt>
                <c:pt idx="4976">
                  <c:v>3861.3760000000002</c:v>
                </c:pt>
                <c:pt idx="4977">
                  <c:v>3862.152</c:v>
                </c:pt>
                <c:pt idx="4978">
                  <c:v>3862.9279999999999</c:v>
                </c:pt>
                <c:pt idx="4979">
                  <c:v>3863.7040000000002</c:v>
                </c:pt>
                <c:pt idx="4980">
                  <c:v>3864.48</c:v>
                </c:pt>
                <c:pt idx="4981">
                  <c:v>3865.2559999999999</c:v>
                </c:pt>
                <c:pt idx="4982">
                  <c:v>3866.0320000000002</c:v>
                </c:pt>
                <c:pt idx="4983">
                  <c:v>3866.808</c:v>
                </c:pt>
                <c:pt idx="4984">
                  <c:v>3867.5839999999998</c:v>
                </c:pt>
                <c:pt idx="4985">
                  <c:v>3868.36</c:v>
                </c:pt>
                <c:pt idx="4986">
                  <c:v>3869.136</c:v>
                </c:pt>
                <c:pt idx="4987">
                  <c:v>3869.9119999999998</c:v>
                </c:pt>
                <c:pt idx="4988">
                  <c:v>3870.6880000000001</c:v>
                </c:pt>
                <c:pt idx="4989">
                  <c:v>3871.4639999999999</c:v>
                </c:pt>
                <c:pt idx="4990">
                  <c:v>3872.24</c:v>
                </c:pt>
                <c:pt idx="4991">
                  <c:v>3873.0160000000001</c:v>
                </c:pt>
                <c:pt idx="4992">
                  <c:v>3873.7919999999999</c:v>
                </c:pt>
                <c:pt idx="4993">
                  <c:v>3874.5680000000002</c:v>
                </c:pt>
                <c:pt idx="4994">
                  <c:v>3875.3440000000001</c:v>
                </c:pt>
                <c:pt idx="4995">
                  <c:v>3876.12</c:v>
                </c:pt>
                <c:pt idx="4996">
                  <c:v>3876.8960000000002</c:v>
                </c:pt>
                <c:pt idx="4997">
                  <c:v>3877.672</c:v>
                </c:pt>
                <c:pt idx="4998">
                  <c:v>3878.4479999999999</c:v>
                </c:pt>
                <c:pt idx="4999">
                  <c:v>3879.2240000000002</c:v>
                </c:pt>
                <c:pt idx="5000">
                  <c:v>3880</c:v>
                </c:pt>
                <c:pt idx="5001">
                  <c:v>3880.7759999999998</c:v>
                </c:pt>
                <c:pt idx="5002">
                  <c:v>3881.5520000000001</c:v>
                </c:pt>
                <c:pt idx="5003">
                  <c:v>3882.328</c:v>
                </c:pt>
                <c:pt idx="5004">
                  <c:v>3883.1039999999998</c:v>
                </c:pt>
                <c:pt idx="5005">
                  <c:v>3883.88</c:v>
                </c:pt>
                <c:pt idx="5006">
                  <c:v>3884.6559999999999</c:v>
                </c:pt>
                <c:pt idx="5007">
                  <c:v>3885.4319999999998</c:v>
                </c:pt>
                <c:pt idx="5008">
                  <c:v>3886.2080000000001</c:v>
                </c:pt>
                <c:pt idx="5009">
                  <c:v>3886.9839999999999</c:v>
                </c:pt>
                <c:pt idx="5010">
                  <c:v>3887.76</c:v>
                </c:pt>
                <c:pt idx="5011">
                  <c:v>3888.5360000000001</c:v>
                </c:pt>
                <c:pt idx="5012">
                  <c:v>3889.3119999999999</c:v>
                </c:pt>
                <c:pt idx="5013">
                  <c:v>3890.0880000000002</c:v>
                </c:pt>
                <c:pt idx="5014">
                  <c:v>3890.864</c:v>
                </c:pt>
                <c:pt idx="5015">
                  <c:v>3891.64</c:v>
                </c:pt>
                <c:pt idx="5016">
                  <c:v>3892.4160000000002</c:v>
                </c:pt>
                <c:pt idx="5017">
                  <c:v>3893.192</c:v>
                </c:pt>
                <c:pt idx="5018">
                  <c:v>3893.9679999999998</c:v>
                </c:pt>
                <c:pt idx="5019">
                  <c:v>3894.7440000000001</c:v>
                </c:pt>
                <c:pt idx="5020">
                  <c:v>3895.52</c:v>
                </c:pt>
                <c:pt idx="5021">
                  <c:v>3896.2959999999998</c:v>
                </c:pt>
                <c:pt idx="5022">
                  <c:v>3897.0720000000001</c:v>
                </c:pt>
                <c:pt idx="5023">
                  <c:v>3897.848</c:v>
                </c:pt>
                <c:pt idx="5024">
                  <c:v>3898.6239999999998</c:v>
                </c:pt>
                <c:pt idx="5025">
                  <c:v>3899.4</c:v>
                </c:pt>
                <c:pt idx="5026">
                  <c:v>3900.1759999999999</c:v>
                </c:pt>
                <c:pt idx="5027">
                  <c:v>3900.9520000000002</c:v>
                </c:pt>
                <c:pt idx="5028">
                  <c:v>3901.7280000000001</c:v>
                </c:pt>
                <c:pt idx="5029">
                  <c:v>3902.5039999999999</c:v>
                </c:pt>
                <c:pt idx="5030">
                  <c:v>3903.28</c:v>
                </c:pt>
                <c:pt idx="5031">
                  <c:v>3904.056</c:v>
                </c:pt>
                <c:pt idx="5032">
                  <c:v>3904.8319999999999</c:v>
                </c:pt>
                <c:pt idx="5033">
                  <c:v>3905.6080000000002</c:v>
                </c:pt>
                <c:pt idx="5034">
                  <c:v>3906.384</c:v>
                </c:pt>
                <c:pt idx="5035">
                  <c:v>3907.16</c:v>
                </c:pt>
                <c:pt idx="5036">
                  <c:v>3907.9360000000001</c:v>
                </c:pt>
                <c:pt idx="5037">
                  <c:v>3908.712</c:v>
                </c:pt>
                <c:pt idx="5038">
                  <c:v>3909.4879999999998</c:v>
                </c:pt>
                <c:pt idx="5039">
                  <c:v>3910.2640000000001</c:v>
                </c:pt>
                <c:pt idx="5040">
                  <c:v>3911.04</c:v>
                </c:pt>
                <c:pt idx="5041">
                  <c:v>3911.8159999999998</c:v>
                </c:pt>
                <c:pt idx="5042">
                  <c:v>3912.5920000000001</c:v>
                </c:pt>
                <c:pt idx="5043">
                  <c:v>3913.3679999999999</c:v>
                </c:pt>
                <c:pt idx="5044">
                  <c:v>3914.1439999999998</c:v>
                </c:pt>
                <c:pt idx="5045">
                  <c:v>3914.92</c:v>
                </c:pt>
                <c:pt idx="5046">
                  <c:v>3915.6959999999999</c:v>
                </c:pt>
                <c:pt idx="5047">
                  <c:v>3916.4720000000002</c:v>
                </c:pt>
                <c:pt idx="5048">
                  <c:v>3917.248</c:v>
                </c:pt>
                <c:pt idx="5049">
                  <c:v>3918.0239999999999</c:v>
                </c:pt>
                <c:pt idx="5050">
                  <c:v>3918.8</c:v>
                </c:pt>
                <c:pt idx="5051">
                  <c:v>3919.576</c:v>
                </c:pt>
                <c:pt idx="5052">
                  <c:v>3920.3519999999999</c:v>
                </c:pt>
                <c:pt idx="5053">
                  <c:v>3921.1280000000002</c:v>
                </c:pt>
                <c:pt idx="5054">
                  <c:v>3921.904</c:v>
                </c:pt>
                <c:pt idx="5055">
                  <c:v>3922.68</c:v>
                </c:pt>
                <c:pt idx="5056">
                  <c:v>3923.4560000000001</c:v>
                </c:pt>
                <c:pt idx="5057">
                  <c:v>3924.232</c:v>
                </c:pt>
                <c:pt idx="5058">
                  <c:v>3925.0079999999998</c:v>
                </c:pt>
                <c:pt idx="5059">
                  <c:v>3925.7840000000001</c:v>
                </c:pt>
                <c:pt idx="5060">
                  <c:v>3926.56</c:v>
                </c:pt>
                <c:pt idx="5061">
                  <c:v>3927.3359999999998</c:v>
                </c:pt>
                <c:pt idx="5062">
                  <c:v>3928.1120000000001</c:v>
                </c:pt>
                <c:pt idx="5063">
                  <c:v>3928.8879999999999</c:v>
                </c:pt>
                <c:pt idx="5064">
                  <c:v>3929.6640000000002</c:v>
                </c:pt>
                <c:pt idx="5065">
                  <c:v>3930.44</c:v>
                </c:pt>
                <c:pt idx="5066">
                  <c:v>3931.2159999999999</c:v>
                </c:pt>
                <c:pt idx="5067">
                  <c:v>3931.9920000000002</c:v>
                </c:pt>
                <c:pt idx="5068">
                  <c:v>3932.768</c:v>
                </c:pt>
                <c:pt idx="5069">
                  <c:v>3933.5439999999999</c:v>
                </c:pt>
                <c:pt idx="5070">
                  <c:v>3934.32</c:v>
                </c:pt>
                <c:pt idx="5071">
                  <c:v>3935.096</c:v>
                </c:pt>
                <c:pt idx="5072">
                  <c:v>3935.8719999999998</c:v>
                </c:pt>
                <c:pt idx="5073">
                  <c:v>3936.6480000000001</c:v>
                </c:pt>
                <c:pt idx="5074">
                  <c:v>3937.424</c:v>
                </c:pt>
                <c:pt idx="5075">
                  <c:v>3938.2</c:v>
                </c:pt>
                <c:pt idx="5076">
                  <c:v>3938.9760000000001</c:v>
                </c:pt>
                <c:pt idx="5077">
                  <c:v>3939.752</c:v>
                </c:pt>
                <c:pt idx="5078">
                  <c:v>3940.5279999999998</c:v>
                </c:pt>
                <c:pt idx="5079">
                  <c:v>3941.3040000000001</c:v>
                </c:pt>
                <c:pt idx="5080">
                  <c:v>3942.08</c:v>
                </c:pt>
                <c:pt idx="5081">
                  <c:v>3942.8560000000002</c:v>
                </c:pt>
                <c:pt idx="5082">
                  <c:v>3943.6320000000001</c:v>
                </c:pt>
                <c:pt idx="5083">
                  <c:v>3944.4079999999999</c:v>
                </c:pt>
                <c:pt idx="5084">
                  <c:v>3945.1840000000002</c:v>
                </c:pt>
                <c:pt idx="5085">
                  <c:v>3945.96</c:v>
                </c:pt>
                <c:pt idx="5086">
                  <c:v>3946.7359999999999</c:v>
                </c:pt>
                <c:pt idx="5087">
                  <c:v>3947.5120000000002</c:v>
                </c:pt>
                <c:pt idx="5088">
                  <c:v>3948.288</c:v>
                </c:pt>
                <c:pt idx="5089">
                  <c:v>3949.0639999999999</c:v>
                </c:pt>
                <c:pt idx="5090">
                  <c:v>3949.84</c:v>
                </c:pt>
                <c:pt idx="5091">
                  <c:v>3950.616</c:v>
                </c:pt>
                <c:pt idx="5092">
                  <c:v>3951.3919999999998</c:v>
                </c:pt>
                <c:pt idx="5093">
                  <c:v>3952.1680000000001</c:v>
                </c:pt>
                <c:pt idx="5094">
                  <c:v>3952.944</c:v>
                </c:pt>
                <c:pt idx="5095">
                  <c:v>3953.72</c:v>
                </c:pt>
                <c:pt idx="5096">
                  <c:v>3954.4960000000001</c:v>
                </c:pt>
                <c:pt idx="5097">
                  <c:v>3955.2719999999999</c:v>
                </c:pt>
                <c:pt idx="5098">
                  <c:v>3956.0479999999998</c:v>
                </c:pt>
                <c:pt idx="5099">
                  <c:v>3956.8240000000001</c:v>
                </c:pt>
                <c:pt idx="5100">
                  <c:v>3957.6</c:v>
                </c:pt>
                <c:pt idx="5101">
                  <c:v>3958.3760000000002</c:v>
                </c:pt>
                <c:pt idx="5102">
                  <c:v>3959.152</c:v>
                </c:pt>
                <c:pt idx="5103">
                  <c:v>3959.9279999999999</c:v>
                </c:pt>
                <c:pt idx="5104">
                  <c:v>3960.7040000000002</c:v>
                </c:pt>
                <c:pt idx="5105">
                  <c:v>3961.48</c:v>
                </c:pt>
                <c:pt idx="5106">
                  <c:v>3962.2559999999999</c:v>
                </c:pt>
                <c:pt idx="5107">
                  <c:v>3963.0320000000002</c:v>
                </c:pt>
                <c:pt idx="5108">
                  <c:v>3963.808</c:v>
                </c:pt>
                <c:pt idx="5109">
                  <c:v>3964.5839999999998</c:v>
                </c:pt>
                <c:pt idx="5110">
                  <c:v>3965.36</c:v>
                </c:pt>
                <c:pt idx="5111">
                  <c:v>3966.136</c:v>
                </c:pt>
                <c:pt idx="5112">
                  <c:v>3966.9119999999998</c:v>
                </c:pt>
                <c:pt idx="5113">
                  <c:v>3967.6880000000001</c:v>
                </c:pt>
                <c:pt idx="5114">
                  <c:v>3968.4639999999999</c:v>
                </c:pt>
                <c:pt idx="5115">
                  <c:v>3969.24</c:v>
                </c:pt>
                <c:pt idx="5116">
                  <c:v>3970.0160000000001</c:v>
                </c:pt>
                <c:pt idx="5117">
                  <c:v>3970.7919999999999</c:v>
                </c:pt>
                <c:pt idx="5118">
                  <c:v>3971.5680000000002</c:v>
                </c:pt>
                <c:pt idx="5119">
                  <c:v>3972.3440000000001</c:v>
                </c:pt>
                <c:pt idx="5120">
                  <c:v>3973.12</c:v>
                </c:pt>
                <c:pt idx="5121">
                  <c:v>3973.8960000000002</c:v>
                </c:pt>
                <c:pt idx="5122">
                  <c:v>3974.672</c:v>
                </c:pt>
                <c:pt idx="5123">
                  <c:v>3975.4479999999999</c:v>
                </c:pt>
                <c:pt idx="5124">
                  <c:v>3976.2240000000002</c:v>
                </c:pt>
                <c:pt idx="5125">
                  <c:v>3977</c:v>
                </c:pt>
                <c:pt idx="5126">
                  <c:v>3977.7759999999998</c:v>
                </c:pt>
                <c:pt idx="5127">
                  <c:v>3978.5520000000001</c:v>
                </c:pt>
                <c:pt idx="5128">
                  <c:v>3979.328</c:v>
                </c:pt>
                <c:pt idx="5129">
                  <c:v>3980.1039999999998</c:v>
                </c:pt>
                <c:pt idx="5130">
                  <c:v>3980.88</c:v>
                </c:pt>
                <c:pt idx="5131">
                  <c:v>3981.6559999999999</c:v>
                </c:pt>
                <c:pt idx="5132">
                  <c:v>3982.4319999999998</c:v>
                </c:pt>
                <c:pt idx="5133">
                  <c:v>3983.2080000000001</c:v>
                </c:pt>
                <c:pt idx="5134">
                  <c:v>3983.9839999999999</c:v>
                </c:pt>
                <c:pt idx="5135">
                  <c:v>3984.76</c:v>
                </c:pt>
                <c:pt idx="5136">
                  <c:v>3985.5360000000001</c:v>
                </c:pt>
                <c:pt idx="5137">
                  <c:v>3986.3119999999999</c:v>
                </c:pt>
                <c:pt idx="5138">
                  <c:v>3987.0880000000002</c:v>
                </c:pt>
                <c:pt idx="5139">
                  <c:v>3987.864</c:v>
                </c:pt>
                <c:pt idx="5140">
                  <c:v>3988.64</c:v>
                </c:pt>
                <c:pt idx="5141">
                  <c:v>3989.4160000000002</c:v>
                </c:pt>
                <c:pt idx="5142">
                  <c:v>3990.192</c:v>
                </c:pt>
                <c:pt idx="5143">
                  <c:v>3990.9679999999998</c:v>
                </c:pt>
                <c:pt idx="5144">
                  <c:v>3991.7440000000001</c:v>
                </c:pt>
                <c:pt idx="5145">
                  <c:v>3992.52</c:v>
                </c:pt>
                <c:pt idx="5146">
                  <c:v>3993.2959999999998</c:v>
                </c:pt>
                <c:pt idx="5147">
                  <c:v>3994.0720000000001</c:v>
                </c:pt>
                <c:pt idx="5148">
                  <c:v>3994.848</c:v>
                </c:pt>
                <c:pt idx="5149">
                  <c:v>3995.6239999999998</c:v>
                </c:pt>
                <c:pt idx="5150">
                  <c:v>3996.4</c:v>
                </c:pt>
                <c:pt idx="5151">
                  <c:v>3997.1759999999999</c:v>
                </c:pt>
                <c:pt idx="5152">
                  <c:v>3997.9520000000002</c:v>
                </c:pt>
                <c:pt idx="5153">
                  <c:v>3998.7280000000001</c:v>
                </c:pt>
                <c:pt idx="5154">
                  <c:v>3999.5039999999999</c:v>
                </c:pt>
                <c:pt idx="5155">
                  <c:v>4000.28</c:v>
                </c:pt>
                <c:pt idx="5156">
                  <c:v>4001.056</c:v>
                </c:pt>
                <c:pt idx="5157">
                  <c:v>4001.8319999999999</c:v>
                </c:pt>
                <c:pt idx="5158">
                  <c:v>4002.6080000000002</c:v>
                </c:pt>
                <c:pt idx="5159">
                  <c:v>4003.384</c:v>
                </c:pt>
                <c:pt idx="5160">
                  <c:v>4004.16</c:v>
                </c:pt>
                <c:pt idx="5161">
                  <c:v>4004.9360000000001</c:v>
                </c:pt>
                <c:pt idx="5162">
                  <c:v>4005.712</c:v>
                </c:pt>
                <c:pt idx="5163">
                  <c:v>4006.4879999999998</c:v>
                </c:pt>
                <c:pt idx="5164">
                  <c:v>4007.2640000000001</c:v>
                </c:pt>
                <c:pt idx="5165">
                  <c:v>4008.04</c:v>
                </c:pt>
                <c:pt idx="5166">
                  <c:v>4008.8159999999998</c:v>
                </c:pt>
                <c:pt idx="5167">
                  <c:v>4009.5920000000001</c:v>
                </c:pt>
                <c:pt idx="5168">
                  <c:v>4010.3679999999999</c:v>
                </c:pt>
                <c:pt idx="5169">
                  <c:v>4011.1439999999998</c:v>
                </c:pt>
                <c:pt idx="5170">
                  <c:v>4011.92</c:v>
                </c:pt>
                <c:pt idx="5171">
                  <c:v>4012.6959999999999</c:v>
                </c:pt>
                <c:pt idx="5172">
                  <c:v>4013.4720000000002</c:v>
                </c:pt>
                <c:pt idx="5173">
                  <c:v>4014.248</c:v>
                </c:pt>
                <c:pt idx="5174">
                  <c:v>4015.0239999999999</c:v>
                </c:pt>
                <c:pt idx="5175">
                  <c:v>4015.8</c:v>
                </c:pt>
                <c:pt idx="5176">
                  <c:v>4016.576</c:v>
                </c:pt>
                <c:pt idx="5177">
                  <c:v>4017.3519999999999</c:v>
                </c:pt>
                <c:pt idx="5178">
                  <c:v>4018.1280000000002</c:v>
                </c:pt>
                <c:pt idx="5179">
                  <c:v>4018.904</c:v>
                </c:pt>
                <c:pt idx="5180">
                  <c:v>4019.68</c:v>
                </c:pt>
                <c:pt idx="5181">
                  <c:v>4020.4560000000001</c:v>
                </c:pt>
                <c:pt idx="5182">
                  <c:v>4021.232</c:v>
                </c:pt>
                <c:pt idx="5183">
                  <c:v>4022.0079999999998</c:v>
                </c:pt>
                <c:pt idx="5184">
                  <c:v>4022.7840000000001</c:v>
                </c:pt>
                <c:pt idx="5185">
                  <c:v>4023.56</c:v>
                </c:pt>
                <c:pt idx="5186">
                  <c:v>4024.3359999999998</c:v>
                </c:pt>
                <c:pt idx="5187">
                  <c:v>4025.1120000000001</c:v>
                </c:pt>
                <c:pt idx="5188">
                  <c:v>4025.8879999999999</c:v>
                </c:pt>
                <c:pt idx="5189">
                  <c:v>4026.6640000000002</c:v>
                </c:pt>
                <c:pt idx="5190">
                  <c:v>4027.44</c:v>
                </c:pt>
                <c:pt idx="5191">
                  <c:v>4028.2159999999999</c:v>
                </c:pt>
                <c:pt idx="5192">
                  <c:v>4028.9920000000002</c:v>
                </c:pt>
                <c:pt idx="5193">
                  <c:v>4029.768</c:v>
                </c:pt>
                <c:pt idx="5194">
                  <c:v>4030.5439999999999</c:v>
                </c:pt>
                <c:pt idx="5195">
                  <c:v>4031.32</c:v>
                </c:pt>
                <c:pt idx="5196">
                  <c:v>4032.096</c:v>
                </c:pt>
                <c:pt idx="5197">
                  <c:v>4032.8719999999998</c:v>
                </c:pt>
                <c:pt idx="5198">
                  <c:v>4033.6480000000001</c:v>
                </c:pt>
                <c:pt idx="5199">
                  <c:v>4034.424</c:v>
                </c:pt>
                <c:pt idx="5200">
                  <c:v>4035.2</c:v>
                </c:pt>
                <c:pt idx="5201">
                  <c:v>4035.9760000000001</c:v>
                </c:pt>
                <c:pt idx="5202">
                  <c:v>4036.752</c:v>
                </c:pt>
                <c:pt idx="5203">
                  <c:v>4037.5279999999998</c:v>
                </c:pt>
                <c:pt idx="5204">
                  <c:v>4038.3040000000001</c:v>
                </c:pt>
                <c:pt idx="5205">
                  <c:v>4039.08</c:v>
                </c:pt>
                <c:pt idx="5206">
                  <c:v>4039.8560000000002</c:v>
                </c:pt>
                <c:pt idx="5207">
                  <c:v>4040.6320000000001</c:v>
                </c:pt>
                <c:pt idx="5208">
                  <c:v>4041.4079999999999</c:v>
                </c:pt>
                <c:pt idx="5209">
                  <c:v>4042.1840000000002</c:v>
                </c:pt>
                <c:pt idx="5210">
                  <c:v>4042.96</c:v>
                </c:pt>
                <c:pt idx="5211">
                  <c:v>4043.7359999999999</c:v>
                </c:pt>
                <c:pt idx="5212">
                  <c:v>4044.5120000000002</c:v>
                </c:pt>
                <c:pt idx="5213">
                  <c:v>4045.288</c:v>
                </c:pt>
                <c:pt idx="5214">
                  <c:v>4046.0639999999999</c:v>
                </c:pt>
                <c:pt idx="5215">
                  <c:v>4046.84</c:v>
                </c:pt>
                <c:pt idx="5216">
                  <c:v>4047.616</c:v>
                </c:pt>
                <c:pt idx="5217">
                  <c:v>4048.3919999999998</c:v>
                </c:pt>
                <c:pt idx="5218">
                  <c:v>4049.1680000000001</c:v>
                </c:pt>
                <c:pt idx="5219">
                  <c:v>4049.944</c:v>
                </c:pt>
                <c:pt idx="5220">
                  <c:v>4050.72</c:v>
                </c:pt>
                <c:pt idx="5221">
                  <c:v>4051.4960000000001</c:v>
                </c:pt>
                <c:pt idx="5222">
                  <c:v>4052.2719999999999</c:v>
                </c:pt>
                <c:pt idx="5223">
                  <c:v>4053.0479999999998</c:v>
                </c:pt>
                <c:pt idx="5224">
                  <c:v>4053.8240000000001</c:v>
                </c:pt>
                <c:pt idx="5225">
                  <c:v>4054.6</c:v>
                </c:pt>
                <c:pt idx="5226">
                  <c:v>4055.3760000000002</c:v>
                </c:pt>
                <c:pt idx="5227">
                  <c:v>4056.152</c:v>
                </c:pt>
                <c:pt idx="5228">
                  <c:v>4056.9279999999999</c:v>
                </c:pt>
                <c:pt idx="5229">
                  <c:v>4057.7040000000002</c:v>
                </c:pt>
                <c:pt idx="5230">
                  <c:v>4058.48</c:v>
                </c:pt>
                <c:pt idx="5231">
                  <c:v>4059.2559999999999</c:v>
                </c:pt>
                <c:pt idx="5232">
                  <c:v>4060.0320000000002</c:v>
                </c:pt>
                <c:pt idx="5233">
                  <c:v>4060.808</c:v>
                </c:pt>
                <c:pt idx="5234">
                  <c:v>4061.5839999999998</c:v>
                </c:pt>
                <c:pt idx="5235">
                  <c:v>4062.36</c:v>
                </c:pt>
                <c:pt idx="5236">
                  <c:v>4063.136</c:v>
                </c:pt>
                <c:pt idx="5237">
                  <c:v>4063.9119999999998</c:v>
                </c:pt>
                <c:pt idx="5238">
                  <c:v>4064.6880000000001</c:v>
                </c:pt>
                <c:pt idx="5239">
                  <c:v>4065.4639999999999</c:v>
                </c:pt>
                <c:pt idx="5240">
                  <c:v>4066.24</c:v>
                </c:pt>
                <c:pt idx="5241">
                  <c:v>4067.0160000000001</c:v>
                </c:pt>
                <c:pt idx="5242">
                  <c:v>4067.7919999999999</c:v>
                </c:pt>
                <c:pt idx="5243">
                  <c:v>4068.5680000000002</c:v>
                </c:pt>
                <c:pt idx="5244">
                  <c:v>4069.3440000000001</c:v>
                </c:pt>
                <c:pt idx="5245">
                  <c:v>4070.12</c:v>
                </c:pt>
                <c:pt idx="5246">
                  <c:v>4070.8960000000002</c:v>
                </c:pt>
                <c:pt idx="5247">
                  <c:v>4071.672</c:v>
                </c:pt>
                <c:pt idx="5248">
                  <c:v>4072.4479999999999</c:v>
                </c:pt>
                <c:pt idx="5249">
                  <c:v>4073.2240000000002</c:v>
                </c:pt>
                <c:pt idx="5250">
                  <c:v>4074</c:v>
                </c:pt>
                <c:pt idx="5251">
                  <c:v>4074.7759999999998</c:v>
                </c:pt>
                <c:pt idx="5252">
                  <c:v>4075.5520000000001</c:v>
                </c:pt>
                <c:pt idx="5253">
                  <c:v>4076.328</c:v>
                </c:pt>
                <c:pt idx="5254">
                  <c:v>4077.1039999999998</c:v>
                </c:pt>
                <c:pt idx="5255">
                  <c:v>4077.88</c:v>
                </c:pt>
                <c:pt idx="5256">
                  <c:v>4078.6559999999999</c:v>
                </c:pt>
                <c:pt idx="5257">
                  <c:v>4079.4319999999998</c:v>
                </c:pt>
                <c:pt idx="5258">
                  <c:v>4080.2080000000001</c:v>
                </c:pt>
                <c:pt idx="5259">
                  <c:v>4080.9839999999999</c:v>
                </c:pt>
                <c:pt idx="5260">
                  <c:v>4081.76</c:v>
                </c:pt>
                <c:pt idx="5261">
                  <c:v>4082.5360000000001</c:v>
                </c:pt>
                <c:pt idx="5262">
                  <c:v>4083.3119999999999</c:v>
                </c:pt>
                <c:pt idx="5263">
                  <c:v>4084.0880000000002</c:v>
                </c:pt>
                <c:pt idx="5264">
                  <c:v>4084.864</c:v>
                </c:pt>
                <c:pt idx="5265">
                  <c:v>4085.64</c:v>
                </c:pt>
                <c:pt idx="5266">
                  <c:v>4086.4160000000002</c:v>
                </c:pt>
                <c:pt idx="5267">
                  <c:v>4087.192</c:v>
                </c:pt>
                <c:pt idx="5268">
                  <c:v>4087.9679999999998</c:v>
                </c:pt>
                <c:pt idx="5269">
                  <c:v>4088.7440000000001</c:v>
                </c:pt>
                <c:pt idx="5270">
                  <c:v>4089.52</c:v>
                </c:pt>
                <c:pt idx="5271">
                  <c:v>4090.2959999999998</c:v>
                </c:pt>
                <c:pt idx="5272">
                  <c:v>4091.0720000000001</c:v>
                </c:pt>
                <c:pt idx="5273">
                  <c:v>4091.848</c:v>
                </c:pt>
                <c:pt idx="5274">
                  <c:v>4092.6239999999998</c:v>
                </c:pt>
                <c:pt idx="5275">
                  <c:v>4093.4</c:v>
                </c:pt>
                <c:pt idx="5276">
                  <c:v>4094.1759999999999</c:v>
                </c:pt>
                <c:pt idx="5277">
                  <c:v>4094.9520000000002</c:v>
                </c:pt>
                <c:pt idx="5278">
                  <c:v>4095.7280000000001</c:v>
                </c:pt>
                <c:pt idx="5279">
                  <c:v>4096.5039999999999</c:v>
                </c:pt>
                <c:pt idx="5280">
                  <c:v>4097.28</c:v>
                </c:pt>
                <c:pt idx="5281">
                  <c:v>4098.0559999999996</c:v>
                </c:pt>
                <c:pt idx="5282">
                  <c:v>4098.8320000000003</c:v>
                </c:pt>
                <c:pt idx="5283">
                  <c:v>4099.6080000000002</c:v>
                </c:pt>
                <c:pt idx="5284">
                  <c:v>4100.384</c:v>
                </c:pt>
                <c:pt idx="5285">
                  <c:v>4101.16</c:v>
                </c:pt>
                <c:pt idx="5286">
                  <c:v>4101.9359999999997</c:v>
                </c:pt>
                <c:pt idx="5287">
                  <c:v>4102.7120000000004</c:v>
                </c:pt>
                <c:pt idx="5288">
                  <c:v>4103.4880000000003</c:v>
                </c:pt>
                <c:pt idx="5289">
                  <c:v>4104.2640000000001</c:v>
                </c:pt>
                <c:pt idx="5290">
                  <c:v>4105.04</c:v>
                </c:pt>
                <c:pt idx="5291">
                  <c:v>4105.8159999999998</c:v>
                </c:pt>
                <c:pt idx="5292">
                  <c:v>4106.5919999999996</c:v>
                </c:pt>
                <c:pt idx="5293">
                  <c:v>4107.3680000000004</c:v>
                </c:pt>
                <c:pt idx="5294">
                  <c:v>4108.1440000000002</c:v>
                </c:pt>
                <c:pt idx="5295">
                  <c:v>4108.92</c:v>
                </c:pt>
                <c:pt idx="5296">
                  <c:v>4109.6959999999999</c:v>
                </c:pt>
                <c:pt idx="5297">
                  <c:v>4110.4719999999998</c:v>
                </c:pt>
                <c:pt idx="5298">
                  <c:v>4111.2479999999996</c:v>
                </c:pt>
                <c:pt idx="5299">
                  <c:v>4112.0240000000003</c:v>
                </c:pt>
                <c:pt idx="5300">
                  <c:v>4112.8</c:v>
                </c:pt>
                <c:pt idx="5301">
                  <c:v>4113.576</c:v>
                </c:pt>
                <c:pt idx="5302">
                  <c:v>4114.3519999999999</c:v>
                </c:pt>
                <c:pt idx="5303">
                  <c:v>4115.1279999999997</c:v>
                </c:pt>
                <c:pt idx="5304">
                  <c:v>4115.9040000000005</c:v>
                </c:pt>
                <c:pt idx="5305">
                  <c:v>4116.68</c:v>
                </c:pt>
                <c:pt idx="5306">
                  <c:v>4117.4560000000001</c:v>
                </c:pt>
                <c:pt idx="5307">
                  <c:v>4118.232</c:v>
                </c:pt>
                <c:pt idx="5308">
                  <c:v>4119.0079999999998</c:v>
                </c:pt>
                <c:pt idx="5309">
                  <c:v>4119.7839999999997</c:v>
                </c:pt>
                <c:pt idx="5310">
                  <c:v>4120.5600000000004</c:v>
                </c:pt>
                <c:pt idx="5311">
                  <c:v>4121.3360000000002</c:v>
                </c:pt>
                <c:pt idx="5312">
                  <c:v>4122.1120000000001</c:v>
                </c:pt>
                <c:pt idx="5313">
                  <c:v>4122.8879999999999</c:v>
                </c:pt>
                <c:pt idx="5314">
                  <c:v>4123.6639999999998</c:v>
                </c:pt>
                <c:pt idx="5315">
                  <c:v>4124.4399999999996</c:v>
                </c:pt>
                <c:pt idx="5316">
                  <c:v>4125.2160000000003</c:v>
                </c:pt>
                <c:pt idx="5317">
                  <c:v>4125.9920000000002</c:v>
                </c:pt>
                <c:pt idx="5318">
                  <c:v>4126.768</c:v>
                </c:pt>
                <c:pt idx="5319">
                  <c:v>4127.5439999999999</c:v>
                </c:pt>
                <c:pt idx="5320">
                  <c:v>4128.32</c:v>
                </c:pt>
                <c:pt idx="5321">
                  <c:v>4129.0959999999995</c:v>
                </c:pt>
                <c:pt idx="5322">
                  <c:v>4129.8720000000003</c:v>
                </c:pt>
                <c:pt idx="5323">
                  <c:v>4130.6480000000001</c:v>
                </c:pt>
                <c:pt idx="5324">
                  <c:v>4131.424</c:v>
                </c:pt>
                <c:pt idx="5325">
                  <c:v>4132.2</c:v>
                </c:pt>
                <c:pt idx="5326">
                  <c:v>4132.9759999999997</c:v>
                </c:pt>
                <c:pt idx="5327">
                  <c:v>4133.7520000000004</c:v>
                </c:pt>
                <c:pt idx="5328">
                  <c:v>4134.5280000000002</c:v>
                </c:pt>
                <c:pt idx="5329">
                  <c:v>4135.3040000000001</c:v>
                </c:pt>
                <c:pt idx="5330">
                  <c:v>4136.08</c:v>
                </c:pt>
                <c:pt idx="5331">
                  <c:v>4136.8559999999998</c:v>
                </c:pt>
                <c:pt idx="5332">
                  <c:v>4137.6319999999996</c:v>
                </c:pt>
                <c:pt idx="5333">
                  <c:v>4138.4080000000004</c:v>
                </c:pt>
                <c:pt idx="5334">
                  <c:v>4139.1840000000002</c:v>
                </c:pt>
                <c:pt idx="5335">
                  <c:v>4139.96</c:v>
                </c:pt>
                <c:pt idx="5336">
                  <c:v>4140.7359999999999</c:v>
                </c:pt>
                <c:pt idx="5337">
                  <c:v>4141.5119999999997</c:v>
                </c:pt>
                <c:pt idx="5338">
                  <c:v>4142.2879999999996</c:v>
                </c:pt>
                <c:pt idx="5339">
                  <c:v>4143.0640000000003</c:v>
                </c:pt>
                <c:pt idx="5340">
                  <c:v>4143.84</c:v>
                </c:pt>
                <c:pt idx="5341">
                  <c:v>4144.616</c:v>
                </c:pt>
                <c:pt idx="5342">
                  <c:v>4145.3919999999998</c:v>
                </c:pt>
                <c:pt idx="5343">
                  <c:v>4146.1679999999997</c:v>
                </c:pt>
                <c:pt idx="5344">
                  <c:v>4146.9440000000004</c:v>
                </c:pt>
                <c:pt idx="5345">
                  <c:v>4147.72</c:v>
                </c:pt>
                <c:pt idx="5346">
                  <c:v>4148.4960000000001</c:v>
                </c:pt>
                <c:pt idx="5347">
                  <c:v>4149.2719999999999</c:v>
                </c:pt>
                <c:pt idx="5348">
                  <c:v>4150.0479999999998</c:v>
                </c:pt>
                <c:pt idx="5349">
                  <c:v>4150.8239999999996</c:v>
                </c:pt>
                <c:pt idx="5350">
                  <c:v>4151.6000000000004</c:v>
                </c:pt>
                <c:pt idx="5351">
                  <c:v>4152.3760000000002</c:v>
                </c:pt>
                <c:pt idx="5352">
                  <c:v>4153.152</c:v>
                </c:pt>
                <c:pt idx="5353">
                  <c:v>4153.9279999999999</c:v>
                </c:pt>
                <c:pt idx="5354">
                  <c:v>4154.7039999999997</c:v>
                </c:pt>
                <c:pt idx="5355">
                  <c:v>4155.4799999999996</c:v>
                </c:pt>
                <c:pt idx="5356">
                  <c:v>4156.2560000000003</c:v>
                </c:pt>
                <c:pt idx="5357">
                  <c:v>4157.0320000000002</c:v>
                </c:pt>
                <c:pt idx="5358">
                  <c:v>4157.808</c:v>
                </c:pt>
                <c:pt idx="5359">
                  <c:v>4158.5839999999998</c:v>
                </c:pt>
                <c:pt idx="5360">
                  <c:v>4159.3599999999997</c:v>
                </c:pt>
                <c:pt idx="5361">
                  <c:v>4160.1360000000004</c:v>
                </c:pt>
                <c:pt idx="5362">
                  <c:v>4160.9120000000003</c:v>
                </c:pt>
                <c:pt idx="5363">
                  <c:v>4161.6880000000001</c:v>
                </c:pt>
                <c:pt idx="5364">
                  <c:v>4162.4639999999999</c:v>
                </c:pt>
                <c:pt idx="5365">
                  <c:v>4163.24</c:v>
                </c:pt>
                <c:pt idx="5366">
                  <c:v>4164.0159999999996</c:v>
                </c:pt>
                <c:pt idx="5367">
                  <c:v>4164.7920000000004</c:v>
                </c:pt>
                <c:pt idx="5368">
                  <c:v>4165.5680000000002</c:v>
                </c:pt>
                <c:pt idx="5369">
                  <c:v>4166.3440000000001</c:v>
                </c:pt>
                <c:pt idx="5370">
                  <c:v>4167.12</c:v>
                </c:pt>
                <c:pt idx="5371">
                  <c:v>4167.8959999999997</c:v>
                </c:pt>
                <c:pt idx="5372">
                  <c:v>4168.6719999999996</c:v>
                </c:pt>
                <c:pt idx="5373">
                  <c:v>4169.4480000000003</c:v>
                </c:pt>
                <c:pt idx="5374">
                  <c:v>4170.2240000000002</c:v>
                </c:pt>
                <c:pt idx="5375">
                  <c:v>4171</c:v>
                </c:pt>
                <c:pt idx="5376">
                  <c:v>4171.7759999999998</c:v>
                </c:pt>
                <c:pt idx="5377">
                  <c:v>4172.5519999999997</c:v>
                </c:pt>
                <c:pt idx="5378">
                  <c:v>4173.3280000000004</c:v>
                </c:pt>
                <c:pt idx="5379">
                  <c:v>4174.1040000000003</c:v>
                </c:pt>
                <c:pt idx="5380">
                  <c:v>4174.88</c:v>
                </c:pt>
                <c:pt idx="5381">
                  <c:v>4175.6559999999999</c:v>
                </c:pt>
                <c:pt idx="5382">
                  <c:v>4176.4319999999998</c:v>
                </c:pt>
                <c:pt idx="5383">
                  <c:v>4177.2079999999996</c:v>
                </c:pt>
                <c:pt idx="5384">
                  <c:v>4177.9840000000004</c:v>
                </c:pt>
                <c:pt idx="5385">
                  <c:v>4178.76</c:v>
                </c:pt>
                <c:pt idx="5386">
                  <c:v>4179.5360000000001</c:v>
                </c:pt>
                <c:pt idx="5387">
                  <c:v>4180.3119999999999</c:v>
                </c:pt>
                <c:pt idx="5388">
                  <c:v>4181.0879999999997</c:v>
                </c:pt>
                <c:pt idx="5389">
                  <c:v>4181.8639999999996</c:v>
                </c:pt>
                <c:pt idx="5390">
                  <c:v>4182.6400000000003</c:v>
                </c:pt>
                <c:pt idx="5391">
                  <c:v>4183.4160000000002</c:v>
                </c:pt>
                <c:pt idx="5392">
                  <c:v>4184.192</c:v>
                </c:pt>
                <c:pt idx="5393">
                  <c:v>4184.9679999999998</c:v>
                </c:pt>
                <c:pt idx="5394">
                  <c:v>4185.7439999999997</c:v>
                </c:pt>
                <c:pt idx="5395">
                  <c:v>4186.5200000000004</c:v>
                </c:pt>
                <c:pt idx="5396">
                  <c:v>4187.2960000000003</c:v>
                </c:pt>
                <c:pt idx="5397">
                  <c:v>4188.0720000000001</c:v>
                </c:pt>
                <c:pt idx="5398">
                  <c:v>4188.848</c:v>
                </c:pt>
                <c:pt idx="5399">
                  <c:v>4189.6239999999998</c:v>
                </c:pt>
                <c:pt idx="5400">
                  <c:v>4190.3999999999996</c:v>
                </c:pt>
                <c:pt idx="5401">
                  <c:v>4191.1760000000004</c:v>
                </c:pt>
                <c:pt idx="5402">
                  <c:v>4191.9520000000002</c:v>
                </c:pt>
                <c:pt idx="5403">
                  <c:v>4192.7280000000001</c:v>
                </c:pt>
                <c:pt idx="5404">
                  <c:v>4193.5039999999999</c:v>
                </c:pt>
                <c:pt idx="5405">
                  <c:v>4194.28</c:v>
                </c:pt>
                <c:pt idx="5406">
                  <c:v>4195.0559999999996</c:v>
                </c:pt>
                <c:pt idx="5407">
                  <c:v>4195.8320000000003</c:v>
                </c:pt>
                <c:pt idx="5408">
                  <c:v>4196.6080000000002</c:v>
                </c:pt>
                <c:pt idx="5409">
                  <c:v>4197.384</c:v>
                </c:pt>
                <c:pt idx="5410">
                  <c:v>4198.16</c:v>
                </c:pt>
                <c:pt idx="5411">
                  <c:v>4198.9359999999997</c:v>
                </c:pt>
                <c:pt idx="5412">
                  <c:v>4199.7120000000004</c:v>
                </c:pt>
                <c:pt idx="5413">
                  <c:v>4200.4880000000003</c:v>
                </c:pt>
                <c:pt idx="5414">
                  <c:v>4201.2640000000001</c:v>
                </c:pt>
                <c:pt idx="5415">
                  <c:v>4202.04</c:v>
                </c:pt>
                <c:pt idx="5416">
                  <c:v>4202.8159999999998</c:v>
                </c:pt>
                <c:pt idx="5417">
                  <c:v>4203.5919999999996</c:v>
                </c:pt>
                <c:pt idx="5418">
                  <c:v>4204.3680000000004</c:v>
                </c:pt>
                <c:pt idx="5419">
                  <c:v>4205.1440000000002</c:v>
                </c:pt>
                <c:pt idx="5420">
                  <c:v>4205.92</c:v>
                </c:pt>
                <c:pt idx="5421">
                  <c:v>4206.6959999999999</c:v>
                </c:pt>
                <c:pt idx="5422">
                  <c:v>4207.4719999999998</c:v>
                </c:pt>
                <c:pt idx="5423">
                  <c:v>4208.2479999999996</c:v>
                </c:pt>
                <c:pt idx="5424">
                  <c:v>4209.0240000000003</c:v>
                </c:pt>
                <c:pt idx="5425">
                  <c:v>4209.8</c:v>
                </c:pt>
                <c:pt idx="5426">
                  <c:v>4210.576</c:v>
                </c:pt>
                <c:pt idx="5427">
                  <c:v>4211.3519999999999</c:v>
                </c:pt>
                <c:pt idx="5428">
                  <c:v>4212.1279999999997</c:v>
                </c:pt>
                <c:pt idx="5429">
                  <c:v>4212.9040000000005</c:v>
                </c:pt>
                <c:pt idx="5430">
                  <c:v>4213.68</c:v>
                </c:pt>
                <c:pt idx="5431">
                  <c:v>4214.4560000000001</c:v>
                </c:pt>
                <c:pt idx="5432">
                  <c:v>4215.232</c:v>
                </c:pt>
                <c:pt idx="5433">
                  <c:v>4216.0079999999998</c:v>
                </c:pt>
                <c:pt idx="5434">
                  <c:v>4216.7839999999997</c:v>
                </c:pt>
                <c:pt idx="5435">
                  <c:v>4217.5600000000004</c:v>
                </c:pt>
                <c:pt idx="5436">
                  <c:v>4218.3360000000002</c:v>
                </c:pt>
                <c:pt idx="5437">
                  <c:v>4219.1120000000001</c:v>
                </c:pt>
                <c:pt idx="5438">
                  <c:v>4219.8879999999999</c:v>
                </c:pt>
                <c:pt idx="5439">
                  <c:v>4220.6639999999998</c:v>
                </c:pt>
                <c:pt idx="5440">
                  <c:v>4221.4399999999996</c:v>
                </c:pt>
                <c:pt idx="5441">
                  <c:v>4222.2160000000003</c:v>
                </c:pt>
                <c:pt idx="5442">
                  <c:v>4222.9920000000002</c:v>
                </c:pt>
                <c:pt idx="5443">
                  <c:v>4223.768</c:v>
                </c:pt>
                <c:pt idx="5444">
                  <c:v>4224.5439999999999</c:v>
                </c:pt>
                <c:pt idx="5445">
                  <c:v>4225.32</c:v>
                </c:pt>
                <c:pt idx="5446">
                  <c:v>4226.0959999999995</c:v>
                </c:pt>
                <c:pt idx="5447">
                  <c:v>4226.8720000000003</c:v>
                </c:pt>
                <c:pt idx="5448">
                  <c:v>4227.6480000000001</c:v>
                </c:pt>
                <c:pt idx="5449">
                  <c:v>4228.424</c:v>
                </c:pt>
                <c:pt idx="5450">
                  <c:v>4229.2</c:v>
                </c:pt>
                <c:pt idx="5451">
                  <c:v>4229.9759999999997</c:v>
                </c:pt>
                <c:pt idx="5452">
                  <c:v>4230.7520000000004</c:v>
                </c:pt>
                <c:pt idx="5453">
                  <c:v>4231.5280000000002</c:v>
                </c:pt>
                <c:pt idx="5454">
                  <c:v>4232.3040000000001</c:v>
                </c:pt>
                <c:pt idx="5455">
                  <c:v>4233.08</c:v>
                </c:pt>
                <c:pt idx="5456">
                  <c:v>4233.8559999999998</c:v>
                </c:pt>
                <c:pt idx="5457">
                  <c:v>4234.6319999999996</c:v>
                </c:pt>
                <c:pt idx="5458">
                  <c:v>4235.4080000000004</c:v>
                </c:pt>
                <c:pt idx="5459">
                  <c:v>4236.1840000000002</c:v>
                </c:pt>
                <c:pt idx="5460">
                  <c:v>4236.96</c:v>
                </c:pt>
                <c:pt idx="5461">
                  <c:v>4237.7359999999999</c:v>
                </c:pt>
                <c:pt idx="5462">
                  <c:v>4238.5119999999997</c:v>
                </c:pt>
                <c:pt idx="5463">
                  <c:v>4239.2879999999996</c:v>
                </c:pt>
                <c:pt idx="5464">
                  <c:v>4240.0640000000003</c:v>
                </c:pt>
                <c:pt idx="5465">
                  <c:v>4240.84</c:v>
                </c:pt>
                <c:pt idx="5466">
                  <c:v>4241.616</c:v>
                </c:pt>
                <c:pt idx="5467">
                  <c:v>4242.3919999999998</c:v>
                </c:pt>
                <c:pt idx="5468">
                  <c:v>4243.1679999999997</c:v>
                </c:pt>
                <c:pt idx="5469">
                  <c:v>4243.9440000000004</c:v>
                </c:pt>
                <c:pt idx="5470">
                  <c:v>4244.72</c:v>
                </c:pt>
                <c:pt idx="5471">
                  <c:v>4245.4960000000001</c:v>
                </c:pt>
                <c:pt idx="5472">
                  <c:v>4246.2719999999999</c:v>
                </c:pt>
                <c:pt idx="5473">
                  <c:v>4247.0479999999998</c:v>
                </c:pt>
                <c:pt idx="5474">
                  <c:v>4247.8239999999996</c:v>
                </c:pt>
                <c:pt idx="5475">
                  <c:v>4248.6000000000004</c:v>
                </c:pt>
                <c:pt idx="5476">
                  <c:v>4249.3760000000002</c:v>
                </c:pt>
                <c:pt idx="5477">
                  <c:v>4250.152</c:v>
                </c:pt>
                <c:pt idx="5478">
                  <c:v>4250.9279999999999</c:v>
                </c:pt>
                <c:pt idx="5479">
                  <c:v>4251.7039999999997</c:v>
                </c:pt>
                <c:pt idx="5480">
                  <c:v>4252.4799999999996</c:v>
                </c:pt>
                <c:pt idx="5481">
                  <c:v>4253.2560000000003</c:v>
                </c:pt>
                <c:pt idx="5482">
                  <c:v>4254.0320000000002</c:v>
                </c:pt>
                <c:pt idx="5483">
                  <c:v>4254.808</c:v>
                </c:pt>
                <c:pt idx="5484">
                  <c:v>4255.5839999999998</c:v>
                </c:pt>
                <c:pt idx="5485">
                  <c:v>4256.3599999999997</c:v>
                </c:pt>
                <c:pt idx="5486">
                  <c:v>4257.1360000000004</c:v>
                </c:pt>
                <c:pt idx="5487">
                  <c:v>4257.9120000000003</c:v>
                </c:pt>
                <c:pt idx="5488">
                  <c:v>4258.6880000000001</c:v>
                </c:pt>
                <c:pt idx="5489">
                  <c:v>4259.4639999999999</c:v>
                </c:pt>
                <c:pt idx="5490">
                  <c:v>4260.24</c:v>
                </c:pt>
                <c:pt idx="5491">
                  <c:v>4261.0159999999996</c:v>
                </c:pt>
                <c:pt idx="5492">
                  <c:v>4261.7920000000004</c:v>
                </c:pt>
                <c:pt idx="5493">
                  <c:v>4262.5680000000002</c:v>
                </c:pt>
                <c:pt idx="5494">
                  <c:v>4263.3440000000001</c:v>
                </c:pt>
                <c:pt idx="5495">
                  <c:v>4264.12</c:v>
                </c:pt>
                <c:pt idx="5496">
                  <c:v>4264.8959999999997</c:v>
                </c:pt>
                <c:pt idx="5497">
                  <c:v>4265.6719999999996</c:v>
                </c:pt>
                <c:pt idx="5498">
                  <c:v>4266.4480000000003</c:v>
                </c:pt>
                <c:pt idx="5499">
                  <c:v>4267.2240000000002</c:v>
                </c:pt>
                <c:pt idx="5500">
                  <c:v>4268</c:v>
                </c:pt>
                <c:pt idx="5501">
                  <c:v>4268.7759999999998</c:v>
                </c:pt>
                <c:pt idx="5502">
                  <c:v>4269.5519999999997</c:v>
                </c:pt>
                <c:pt idx="5503">
                  <c:v>4270.3280000000004</c:v>
                </c:pt>
                <c:pt idx="5504">
                  <c:v>4271.1040000000003</c:v>
                </c:pt>
                <c:pt idx="5505">
                  <c:v>4271.88</c:v>
                </c:pt>
                <c:pt idx="5506">
                  <c:v>4272.6559999999999</c:v>
                </c:pt>
                <c:pt idx="5507">
                  <c:v>4273.4319999999998</c:v>
                </c:pt>
                <c:pt idx="5508">
                  <c:v>4274.2079999999996</c:v>
                </c:pt>
                <c:pt idx="5509">
                  <c:v>4274.9840000000004</c:v>
                </c:pt>
                <c:pt idx="5510">
                  <c:v>4275.76</c:v>
                </c:pt>
                <c:pt idx="5511">
                  <c:v>4276.5360000000001</c:v>
                </c:pt>
                <c:pt idx="5512">
                  <c:v>4277.3119999999999</c:v>
                </c:pt>
                <c:pt idx="5513">
                  <c:v>4278.0879999999997</c:v>
                </c:pt>
                <c:pt idx="5514">
                  <c:v>4278.8639999999996</c:v>
                </c:pt>
                <c:pt idx="5515">
                  <c:v>4279.6400000000003</c:v>
                </c:pt>
                <c:pt idx="5516">
                  <c:v>4280.4160000000002</c:v>
                </c:pt>
                <c:pt idx="5517">
                  <c:v>4281.192</c:v>
                </c:pt>
                <c:pt idx="5518">
                  <c:v>4281.9679999999998</c:v>
                </c:pt>
                <c:pt idx="5519">
                  <c:v>4282.7439999999997</c:v>
                </c:pt>
                <c:pt idx="5520">
                  <c:v>4283.5200000000004</c:v>
                </c:pt>
                <c:pt idx="5521">
                  <c:v>4284.2960000000003</c:v>
                </c:pt>
                <c:pt idx="5522">
                  <c:v>4285.0720000000001</c:v>
                </c:pt>
                <c:pt idx="5523">
                  <c:v>4285.848</c:v>
                </c:pt>
                <c:pt idx="5524">
                  <c:v>4286.6239999999998</c:v>
                </c:pt>
                <c:pt idx="5525">
                  <c:v>4287.3999999999996</c:v>
                </c:pt>
                <c:pt idx="5526">
                  <c:v>4288.1760000000004</c:v>
                </c:pt>
                <c:pt idx="5527">
                  <c:v>4288.9520000000002</c:v>
                </c:pt>
                <c:pt idx="5528">
                  <c:v>4289.7280000000001</c:v>
                </c:pt>
                <c:pt idx="5529">
                  <c:v>4290.5039999999999</c:v>
                </c:pt>
                <c:pt idx="5530">
                  <c:v>4291.28</c:v>
                </c:pt>
                <c:pt idx="5531">
                  <c:v>4292.0559999999996</c:v>
                </c:pt>
                <c:pt idx="5532">
                  <c:v>4292.8320000000003</c:v>
                </c:pt>
                <c:pt idx="5533">
                  <c:v>4293.6080000000002</c:v>
                </c:pt>
                <c:pt idx="5534">
                  <c:v>4294.384</c:v>
                </c:pt>
                <c:pt idx="5535">
                  <c:v>4295.16</c:v>
                </c:pt>
                <c:pt idx="5536">
                  <c:v>4295.9359999999997</c:v>
                </c:pt>
                <c:pt idx="5537">
                  <c:v>4296.7120000000004</c:v>
                </c:pt>
                <c:pt idx="5538">
                  <c:v>4297.4880000000003</c:v>
                </c:pt>
                <c:pt idx="5539">
                  <c:v>4298.2640000000001</c:v>
                </c:pt>
                <c:pt idx="5540">
                  <c:v>4299.04</c:v>
                </c:pt>
                <c:pt idx="5541">
                  <c:v>4299.8159999999998</c:v>
                </c:pt>
                <c:pt idx="5542">
                  <c:v>4300.5919999999996</c:v>
                </c:pt>
                <c:pt idx="5543">
                  <c:v>4301.3680000000004</c:v>
                </c:pt>
                <c:pt idx="5544">
                  <c:v>4302.1440000000002</c:v>
                </c:pt>
                <c:pt idx="5545">
                  <c:v>4302.92</c:v>
                </c:pt>
                <c:pt idx="5546">
                  <c:v>4303.6959999999999</c:v>
                </c:pt>
                <c:pt idx="5547">
                  <c:v>4304.4719999999998</c:v>
                </c:pt>
                <c:pt idx="5548">
                  <c:v>4305.2479999999996</c:v>
                </c:pt>
                <c:pt idx="5549">
                  <c:v>4306.0240000000003</c:v>
                </c:pt>
                <c:pt idx="5550">
                  <c:v>4306.8</c:v>
                </c:pt>
                <c:pt idx="5551">
                  <c:v>4307.576</c:v>
                </c:pt>
                <c:pt idx="5552">
                  <c:v>4308.3519999999999</c:v>
                </c:pt>
                <c:pt idx="5553">
                  <c:v>4309.1279999999997</c:v>
                </c:pt>
                <c:pt idx="5554">
                  <c:v>4309.9040000000005</c:v>
                </c:pt>
                <c:pt idx="5555">
                  <c:v>4310.68</c:v>
                </c:pt>
                <c:pt idx="5556">
                  <c:v>4311.4560000000001</c:v>
                </c:pt>
                <c:pt idx="5557">
                  <c:v>4312.232</c:v>
                </c:pt>
                <c:pt idx="5558">
                  <c:v>4313.0079999999998</c:v>
                </c:pt>
                <c:pt idx="5559">
                  <c:v>4313.7839999999997</c:v>
                </c:pt>
                <c:pt idx="5560">
                  <c:v>4314.5600000000004</c:v>
                </c:pt>
                <c:pt idx="5561">
                  <c:v>4315.3360000000002</c:v>
                </c:pt>
                <c:pt idx="5562">
                  <c:v>4316.1120000000001</c:v>
                </c:pt>
                <c:pt idx="5563">
                  <c:v>4316.8879999999999</c:v>
                </c:pt>
                <c:pt idx="5564">
                  <c:v>4317.6639999999998</c:v>
                </c:pt>
                <c:pt idx="5565">
                  <c:v>4318.4399999999996</c:v>
                </c:pt>
                <c:pt idx="5566">
                  <c:v>4319.2160000000003</c:v>
                </c:pt>
                <c:pt idx="5567">
                  <c:v>4319.9920000000002</c:v>
                </c:pt>
                <c:pt idx="5568">
                  <c:v>4320.768</c:v>
                </c:pt>
                <c:pt idx="5569">
                  <c:v>4321.5439999999999</c:v>
                </c:pt>
                <c:pt idx="5570">
                  <c:v>4322.32</c:v>
                </c:pt>
                <c:pt idx="5571">
                  <c:v>4323.0959999999995</c:v>
                </c:pt>
                <c:pt idx="5572">
                  <c:v>4323.8720000000003</c:v>
                </c:pt>
                <c:pt idx="5573">
                  <c:v>4324.6480000000001</c:v>
                </c:pt>
                <c:pt idx="5574">
                  <c:v>4325.424</c:v>
                </c:pt>
                <c:pt idx="5575">
                  <c:v>4326.2</c:v>
                </c:pt>
                <c:pt idx="5576">
                  <c:v>4326.9759999999997</c:v>
                </c:pt>
                <c:pt idx="5577">
                  <c:v>4327.7520000000004</c:v>
                </c:pt>
                <c:pt idx="5578">
                  <c:v>4328.5280000000002</c:v>
                </c:pt>
                <c:pt idx="5579">
                  <c:v>4329.3040000000001</c:v>
                </c:pt>
                <c:pt idx="5580">
                  <c:v>4330.08</c:v>
                </c:pt>
                <c:pt idx="5581">
                  <c:v>4330.8559999999998</c:v>
                </c:pt>
                <c:pt idx="5582">
                  <c:v>4331.6319999999996</c:v>
                </c:pt>
                <c:pt idx="5583">
                  <c:v>4332.4080000000004</c:v>
                </c:pt>
                <c:pt idx="5584">
                  <c:v>4333.1840000000002</c:v>
                </c:pt>
                <c:pt idx="5585">
                  <c:v>4333.96</c:v>
                </c:pt>
                <c:pt idx="5586">
                  <c:v>4334.7359999999999</c:v>
                </c:pt>
                <c:pt idx="5587">
                  <c:v>4335.5119999999997</c:v>
                </c:pt>
                <c:pt idx="5588">
                  <c:v>4336.2879999999996</c:v>
                </c:pt>
                <c:pt idx="5589">
                  <c:v>4337.0640000000003</c:v>
                </c:pt>
                <c:pt idx="5590">
                  <c:v>4337.84</c:v>
                </c:pt>
                <c:pt idx="5591">
                  <c:v>4338.616</c:v>
                </c:pt>
                <c:pt idx="5592">
                  <c:v>4339.3919999999998</c:v>
                </c:pt>
                <c:pt idx="5593">
                  <c:v>4340.1679999999997</c:v>
                </c:pt>
                <c:pt idx="5594">
                  <c:v>4340.9440000000004</c:v>
                </c:pt>
                <c:pt idx="5595">
                  <c:v>4341.72</c:v>
                </c:pt>
                <c:pt idx="5596">
                  <c:v>4342.4960000000001</c:v>
                </c:pt>
                <c:pt idx="5597">
                  <c:v>4343.2719999999999</c:v>
                </c:pt>
                <c:pt idx="5598">
                  <c:v>4344.0479999999998</c:v>
                </c:pt>
                <c:pt idx="5599">
                  <c:v>4344.8239999999996</c:v>
                </c:pt>
                <c:pt idx="5600">
                  <c:v>4345.6000000000004</c:v>
                </c:pt>
                <c:pt idx="5601">
                  <c:v>4346.3760000000002</c:v>
                </c:pt>
                <c:pt idx="5602">
                  <c:v>4347.152</c:v>
                </c:pt>
                <c:pt idx="5603">
                  <c:v>4347.9279999999999</c:v>
                </c:pt>
                <c:pt idx="5604">
                  <c:v>4348.7039999999997</c:v>
                </c:pt>
                <c:pt idx="5605">
                  <c:v>4349.4799999999996</c:v>
                </c:pt>
                <c:pt idx="5606">
                  <c:v>4350.2560000000003</c:v>
                </c:pt>
                <c:pt idx="5607">
                  <c:v>4351.0320000000002</c:v>
                </c:pt>
                <c:pt idx="5608">
                  <c:v>4351.808</c:v>
                </c:pt>
                <c:pt idx="5609">
                  <c:v>4352.5839999999998</c:v>
                </c:pt>
                <c:pt idx="5610">
                  <c:v>4353.3599999999997</c:v>
                </c:pt>
                <c:pt idx="5611">
                  <c:v>4354.1360000000004</c:v>
                </c:pt>
                <c:pt idx="5612">
                  <c:v>4354.9120000000003</c:v>
                </c:pt>
                <c:pt idx="5613">
                  <c:v>4355.6880000000001</c:v>
                </c:pt>
                <c:pt idx="5614">
                  <c:v>4356.4639999999999</c:v>
                </c:pt>
                <c:pt idx="5615">
                  <c:v>4357.24</c:v>
                </c:pt>
                <c:pt idx="5616">
                  <c:v>4358.0159999999996</c:v>
                </c:pt>
                <c:pt idx="5617">
                  <c:v>4358.7920000000004</c:v>
                </c:pt>
                <c:pt idx="5618">
                  <c:v>4359.5680000000002</c:v>
                </c:pt>
                <c:pt idx="5619">
                  <c:v>4360.3440000000001</c:v>
                </c:pt>
                <c:pt idx="5620">
                  <c:v>4361.12</c:v>
                </c:pt>
                <c:pt idx="5621">
                  <c:v>4361.8959999999997</c:v>
                </c:pt>
                <c:pt idx="5622">
                  <c:v>4362.6719999999996</c:v>
                </c:pt>
                <c:pt idx="5623">
                  <c:v>4363.4480000000003</c:v>
                </c:pt>
                <c:pt idx="5624">
                  <c:v>4364.2240000000002</c:v>
                </c:pt>
                <c:pt idx="5625">
                  <c:v>4365</c:v>
                </c:pt>
                <c:pt idx="5626">
                  <c:v>4365.7759999999998</c:v>
                </c:pt>
                <c:pt idx="5627">
                  <c:v>4366.5519999999997</c:v>
                </c:pt>
                <c:pt idx="5628">
                  <c:v>4367.3280000000004</c:v>
                </c:pt>
                <c:pt idx="5629">
                  <c:v>4368.1040000000003</c:v>
                </c:pt>
                <c:pt idx="5630">
                  <c:v>4368.88</c:v>
                </c:pt>
                <c:pt idx="5631">
                  <c:v>4369.6559999999999</c:v>
                </c:pt>
                <c:pt idx="5632">
                  <c:v>4370.4319999999998</c:v>
                </c:pt>
                <c:pt idx="5633">
                  <c:v>4371.2079999999996</c:v>
                </c:pt>
                <c:pt idx="5634">
                  <c:v>4371.9840000000004</c:v>
                </c:pt>
                <c:pt idx="5635">
                  <c:v>4372.76</c:v>
                </c:pt>
                <c:pt idx="5636">
                  <c:v>4373.5360000000001</c:v>
                </c:pt>
                <c:pt idx="5637">
                  <c:v>4374.3119999999999</c:v>
                </c:pt>
                <c:pt idx="5638">
                  <c:v>4375.0879999999997</c:v>
                </c:pt>
                <c:pt idx="5639">
                  <c:v>4375.8639999999996</c:v>
                </c:pt>
                <c:pt idx="5640">
                  <c:v>4376.6400000000003</c:v>
                </c:pt>
                <c:pt idx="5641">
                  <c:v>4377.4160000000002</c:v>
                </c:pt>
                <c:pt idx="5642">
                  <c:v>4378.192</c:v>
                </c:pt>
                <c:pt idx="5643">
                  <c:v>4378.9679999999998</c:v>
                </c:pt>
                <c:pt idx="5644">
                  <c:v>4379.7439999999997</c:v>
                </c:pt>
                <c:pt idx="5645">
                  <c:v>4380.5200000000004</c:v>
                </c:pt>
                <c:pt idx="5646">
                  <c:v>4381.2960000000003</c:v>
                </c:pt>
                <c:pt idx="5647">
                  <c:v>4382.0720000000001</c:v>
                </c:pt>
                <c:pt idx="5648">
                  <c:v>4382.848</c:v>
                </c:pt>
                <c:pt idx="5649">
                  <c:v>4383.6239999999998</c:v>
                </c:pt>
                <c:pt idx="5650">
                  <c:v>4384.3999999999996</c:v>
                </c:pt>
                <c:pt idx="5651">
                  <c:v>4385.1760000000004</c:v>
                </c:pt>
                <c:pt idx="5652">
                  <c:v>4385.9520000000002</c:v>
                </c:pt>
                <c:pt idx="5653">
                  <c:v>4386.7280000000001</c:v>
                </c:pt>
                <c:pt idx="5654">
                  <c:v>4387.5039999999999</c:v>
                </c:pt>
                <c:pt idx="5655">
                  <c:v>4388.28</c:v>
                </c:pt>
                <c:pt idx="5656">
                  <c:v>4389.0559999999996</c:v>
                </c:pt>
                <c:pt idx="5657">
                  <c:v>4389.8320000000003</c:v>
                </c:pt>
                <c:pt idx="5658">
                  <c:v>4390.6080000000002</c:v>
                </c:pt>
                <c:pt idx="5659">
                  <c:v>4391.384</c:v>
                </c:pt>
                <c:pt idx="5660">
                  <c:v>4392.16</c:v>
                </c:pt>
                <c:pt idx="5661">
                  <c:v>4392.9359999999997</c:v>
                </c:pt>
                <c:pt idx="5662">
                  <c:v>4393.7120000000004</c:v>
                </c:pt>
                <c:pt idx="5663">
                  <c:v>4394.4880000000003</c:v>
                </c:pt>
                <c:pt idx="5664">
                  <c:v>4395.2640000000001</c:v>
                </c:pt>
                <c:pt idx="5665">
                  <c:v>4396.04</c:v>
                </c:pt>
                <c:pt idx="5666">
                  <c:v>4396.8159999999998</c:v>
                </c:pt>
                <c:pt idx="5667">
                  <c:v>4397.5919999999996</c:v>
                </c:pt>
                <c:pt idx="5668">
                  <c:v>4398.3680000000004</c:v>
                </c:pt>
                <c:pt idx="5669">
                  <c:v>4399.1440000000002</c:v>
                </c:pt>
                <c:pt idx="5670">
                  <c:v>4399.92</c:v>
                </c:pt>
                <c:pt idx="5671">
                  <c:v>4400.6959999999999</c:v>
                </c:pt>
                <c:pt idx="5672">
                  <c:v>4401.4719999999998</c:v>
                </c:pt>
                <c:pt idx="5673">
                  <c:v>4402.2479999999996</c:v>
                </c:pt>
                <c:pt idx="5674">
                  <c:v>4403.0240000000003</c:v>
                </c:pt>
                <c:pt idx="5675">
                  <c:v>4403.8</c:v>
                </c:pt>
                <c:pt idx="5676">
                  <c:v>4404.576</c:v>
                </c:pt>
                <c:pt idx="5677">
                  <c:v>4405.3519999999999</c:v>
                </c:pt>
                <c:pt idx="5678">
                  <c:v>4406.1279999999997</c:v>
                </c:pt>
                <c:pt idx="5679">
                  <c:v>4406.9040000000005</c:v>
                </c:pt>
                <c:pt idx="5680">
                  <c:v>4407.68</c:v>
                </c:pt>
                <c:pt idx="5681">
                  <c:v>4408.4560000000001</c:v>
                </c:pt>
                <c:pt idx="5682">
                  <c:v>4409.232</c:v>
                </c:pt>
                <c:pt idx="5683">
                  <c:v>4410.0079999999998</c:v>
                </c:pt>
                <c:pt idx="5684">
                  <c:v>4410.7839999999997</c:v>
                </c:pt>
                <c:pt idx="5685">
                  <c:v>4411.5600000000004</c:v>
                </c:pt>
                <c:pt idx="5686">
                  <c:v>4412.3360000000002</c:v>
                </c:pt>
                <c:pt idx="5687">
                  <c:v>4413.1120000000001</c:v>
                </c:pt>
                <c:pt idx="5688">
                  <c:v>4413.8879999999999</c:v>
                </c:pt>
                <c:pt idx="5689">
                  <c:v>4414.6639999999998</c:v>
                </c:pt>
                <c:pt idx="5690">
                  <c:v>4415.4399999999996</c:v>
                </c:pt>
                <c:pt idx="5691">
                  <c:v>4416.2160000000003</c:v>
                </c:pt>
                <c:pt idx="5692">
                  <c:v>4416.9920000000002</c:v>
                </c:pt>
                <c:pt idx="5693">
                  <c:v>4417.768</c:v>
                </c:pt>
                <c:pt idx="5694">
                  <c:v>4418.5439999999999</c:v>
                </c:pt>
                <c:pt idx="5695">
                  <c:v>4419.32</c:v>
                </c:pt>
                <c:pt idx="5696">
                  <c:v>4420.0959999999995</c:v>
                </c:pt>
                <c:pt idx="5697">
                  <c:v>4420.8720000000003</c:v>
                </c:pt>
                <c:pt idx="5698">
                  <c:v>4421.6480000000001</c:v>
                </c:pt>
                <c:pt idx="5699">
                  <c:v>4422.424</c:v>
                </c:pt>
                <c:pt idx="5700">
                  <c:v>4423.2</c:v>
                </c:pt>
                <c:pt idx="5701">
                  <c:v>4423.9759999999997</c:v>
                </c:pt>
                <c:pt idx="5702">
                  <c:v>4424.7520000000004</c:v>
                </c:pt>
                <c:pt idx="5703">
                  <c:v>4425.5280000000002</c:v>
                </c:pt>
                <c:pt idx="5704">
                  <c:v>4426.3040000000001</c:v>
                </c:pt>
                <c:pt idx="5705">
                  <c:v>4427.08</c:v>
                </c:pt>
                <c:pt idx="5706">
                  <c:v>4427.8559999999998</c:v>
                </c:pt>
                <c:pt idx="5707">
                  <c:v>4428.6319999999996</c:v>
                </c:pt>
                <c:pt idx="5708">
                  <c:v>4429.4080000000004</c:v>
                </c:pt>
                <c:pt idx="5709">
                  <c:v>4430.1840000000002</c:v>
                </c:pt>
                <c:pt idx="5710">
                  <c:v>4430.96</c:v>
                </c:pt>
                <c:pt idx="5711">
                  <c:v>4431.7359999999999</c:v>
                </c:pt>
                <c:pt idx="5712">
                  <c:v>4432.5119999999997</c:v>
                </c:pt>
                <c:pt idx="5713">
                  <c:v>4433.2879999999996</c:v>
                </c:pt>
                <c:pt idx="5714">
                  <c:v>4434.0640000000003</c:v>
                </c:pt>
                <c:pt idx="5715">
                  <c:v>4434.84</c:v>
                </c:pt>
                <c:pt idx="5716">
                  <c:v>4435.616</c:v>
                </c:pt>
                <c:pt idx="5717">
                  <c:v>4436.3919999999998</c:v>
                </c:pt>
                <c:pt idx="5718">
                  <c:v>4437.1679999999997</c:v>
                </c:pt>
                <c:pt idx="5719">
                  <c:v>4437.9440000000004</c:v>
                </c:pt>
                <c:pt idx="5720">
                  <c:v>4438.72</c:v>
                </c:pt>
                <c:pt idx="5721">
                  <c:v>4439.4960000000001</c:v>
                </c:pt>
                <c:pt idx="5722">
                  <c:v>4440.2719999999999</c:v>
                </c:pt>
                <c:pt idx="5723">
                  <c:v>4441.0479999999998</c:v>
                </c:pt>
                <c:pt idx="5724">
                  <c:v>4441.8239999999996</c:v>
                </c:pt>
                <c:pt idx="5725">
                  <c:v>4442.6000000000004</c:v>
                </c:pt>
                <c:pt idx="5726">
                  <c:v>4443.3760000000002</c:v>
                </c:pt>
                <c:pt idx="5727">
                  <c:v>4444.152</c:v>
                </c:pt>
                <c:pt idx="5728">
                  <c:v>4444.9279999999999</c:v>
                </c:pt>
                <c:pt idx="5729">
                  <c:v>4445.7039999999997</c:v>
                </c:pt>
                <c:pt idx="5730">
                  <c:v>4446.4799999999996</c:v>
                </c:pt>
                <c:pt idx="5731">
                  <c:v>4447.2560000000003</c:v>
                </c:pt>
                <c:pt idx="5732">
                  <c:v>4448.0320000000002</c:v>
                </c:pt>
                <c:pt idx="5733">
                  <c:v>4448.808</c:v>
                </c:pt>
                <c:pt idx="5734">
                  <c:v>4449.5839999999998</c:v>
                </c:pt>
                <c:pt idx="5735">
                  <c:v>4450.3599999999997</c:v>
                </c:pt>
                <c:pt idx="5736">
                  <c:v>4451.1360000000004</c:v>
                </c:pt>
                <c:pt idx="5737">
                  <c:v>4451.9120000000003</c:v>
                </c:pt>
                <c:pt idx="5738">
                  <c:v>4452.6880000000001</c:v>
                </c:pt>
                <c:pt idx="5739">
                  <c:v>4453.4639999999999</c:v>
                </c:pt>
                <c:pt idx="5740">
                  <c:v>4454.24</c:v>
                </c:pt>
                <c:pt idx="5741">
                  <c:v>4455.0159999999996</c:v>
                </c:pt>
                <c:pt idx="5742">
                  <c:v>4455.7920000000004</c:v>
                </c:pt>
                <c:pt idx="5743">
                  <c:v>4456.5680000000002</c:v>
                </c:pt>
                <c:pt idx="5744">
                  <c:v>4457.3440000000001</c:v>
                </c:pt>
                <c:pt idx="5745">
                  <c:v>4458.12</c:v>
                </c:pt>
                <c:pt idx="5746">
                  <c:v>4458.8959999999997</c:v>
                </c:pt>
                <c:pt idx="5747">
                  <c:v>4459.6719999999996</c:v>
                </c:pt>
                <c:pt idx="5748">
                  <c:v>4460.4480000000003</c:v>
                </c:pt>
                <c:pt idx="5749">
                  <c:v>4461.2240000000002</c:v>
                </c:pt>
                <c:pt idx="5750">
                  <c:v>4462</c:v>
                </c:pt>
                <c:pt idx="5751">
                  <c:v>4462.7759999999998</c:v>
                </c:pt>
                <c:pt idx="5752">
                  <c:v>4463.5519999999997</c:v>
                </c:pt>
                <c:pt idx="5753">
                  <c:v>4464.3280000000004</c:v>
                </c:pt>
                <c:pt idx="5754">
                  <c:v>4465.1040000000003</c:v>
                </c:pt>
                <c:pt idx="5755">
                  <c:v>4465.88</c:v>
                </c:pt>
                <c:pt idx="5756">
                  <c:v>4466.6559999999999</c:v>
                </c:pt>
                <c:pt idx="5757">
                  <c:v>4467.4319999999998</c:v>
                </c:pt>
                <c:pt idx="5758">
                  <c:v>4468.2079999999996</c:v>
                </c:pt>
                <c:pt idx="5759">
                  <c:v>4468.9840000000004</c:v>
                </c:pt>
                <c:pt idx="5760">
                  <c:v>4469.76</c:v>
                </c:pt>
                <c:pt idx="5761">
                  <c:v>4470.5360000000001</c:v>
                </c:pt>
                <c:pt idx="5762">
                  <c:v>4471.3119999999999</c:v>
                </c:pt>
                <c:pt idx="5763">
                  <c:v>4472.0879999999997</c:v>
                </c:pt>
                <c:pt idx="5764">
                  <c:v>4472.8639999999996</c:v>
                </c:pt>
                <c:pt idx="5765">
                  <c:v>4473.6400000000003</c:v>
                </c:pt>
                <c:pt idx="5766">
                  <c:v>4474.4160000000002</c:v>
                </c:pt>
                <c:pt idx="5767">
                  <c:v>4475.192</c:v>
                </c:pt>
                <c:pt idx="5768">
                  <c:v>4475.9679999999998</c:v>
                </c:pt>
                <c:pt idx="5769">
                  <c:v>4476.7439999999997</c:v>
                </c:pt>
                <c:pt idx="5770">
                  <c:v>4477.5200000000004</c:v>
                </c:pt>
                <c:pt idx="5771">
                  <c:v>4478.2960000000003</c:v>
                </c:pt>
                <c:pt idx="5772">
                  <c:v>4479.0720000000001</c:v>
                </c:pt>
                <c:pt idx="5773">
                  <c:v>4479.848</c:v>
                </c:pt>
                <c:pt idx="5774">
                  <c:v>4480.6239999999998</c:v>
                </c:pt>
                <c:pt idx="5775">
                  <c:v>4481.3999999999996</c:v>
                </c:pt>
                <c:pt idx="5776">
                  <c:v>4482.1760000000004</c:v>
                </c:pt>
                <c:pt idx="5777">
                  <c:v>4482.9520000000002</c:v>
                </c:pt>
                <c:pt idx="5778">
                  <c:v>4483.7280000000001</c:v>
                </c:pt>
                <c:pt idx="5779">
                  <c:v>4484.5039999999999</c:v>
                </c:pt>
                <c:pt idx="5780">
                  <c:v>4485.28</c:v>
                </c:pt>
                <c:pt idx="5781">
                  <c:v>4486.0559999999996</c:v>
                </c:pt>
                <c:pt idx="5782">
                  <c:v>4486.8320000000003</c:v>
                </c:pt>
                <c:pt idx="5783">
                  <c:v>4487.6080000000002</c:v>
                </c:pt>
                <c:pt idx="5784">
                  <c:v>4488.384</c:v>
                </c:pt>
                <c:pt idx="5785">
                  <c:v>4489.16</c:v>
                </c:pt>
                <c:pt idx="5786">
                  <c:v>4489.9359999999997</c:v>
                </c:pt>
                <c:pt idx="5787">
                  <c:v>4490.7120000000004</c:v>
                </c:pt>
                <c:pt idx="5788">
                  <c:v>4491.4880000000003</c:v>
                </c:pt>
                <c:pt idx="5789">
                  <c:v>4492.2640000000001</c:v>
                </c:pt>
                <c:pt idx="5790">
                  <c:v>4493.04</c:v>
                </c:pt>
                <c:pt idx="5791">
                  <c:v>4493.8159999999998</c:v>
                </c:pt>
                <c:pt idx="5792">
                  <c:v>4494.5919999999996</c:v>
                </c:pt>
                <c:pt idx="5793">
                  <c:v>4495.3680000000004</c:v>
                </c:pt>
                <c:pt idx="5794">
                  <c:v>4496.1440000000002</c:v>
                </c:pt>
                <c:pt idx="5795">
                  <c:v>4496.92</c:v>
                </c:pt>
                <c:pt idx="5796">
                  <c:v>4497.6959999999999</c:v>
                </c:pt>
                <c:pt idx="5797">
                  <c:v>4498.4719999999998</c:v>
                </c:pt>
                <c:pt idx="5798">
                  <c:v>4499.2479999999996</c:v>
                </c:pt>
                <c:pt idx="5799">
                  <c:v>4500.0240000000003</c:v>
                </c:pt>
                <c:pt idx="5800">
                  <c:v>4500.8</c:v>
                </c:pt>
                <c:pt idx="5801">
                  <c:v>4501.576</c:v>
                </c:pt>
                <c:pt idx="5802">
                  <c:v>4502.3519999999999</c:v>
                </c:pt>
                <c:pt idx="5803">
                  <c:v>4503.1279999999997</c:v>
                </c:pt>
                <c:pt idx="5804">
                  <c:v>4503.9040000000005</c:v>
                </c:pt>
                <c:pt idx="5805">
                  <c:v>4504.68</c:v>
                </c:pt>
                <c:pt idx="5806">
                  <c:v>4505.4560000000001</c:v>
                </c:pt>
                <c:pt idx="5807">
                  <c:v>4506.232</c:v>
                </c:pt>
                <c:pt idx="5808">
                  <c:v>4507.0079999999998</c:v>
                </c:pt>
                <c:pt idx="5809">
                  <c:v>4507.7839999999997</c:v>
                </c:pt>
                <c:pt idx="5810">
                  <c:v>4508.5600000000004</c:v>
                </c:pt>
                <c:pt idx="5811">
                  <c:v>4509.3360000000002</c:v>
                </c:pt>
                <c:pt idx="5812">
                  <c:v>4510.1120000000001</c:v>
                </c:pt>
                <c:pt idx="5813">
                  <c:v>4510.8879999999999</c:v>
                </c:pt>
                <c:pt idx="5814">
                  <c:v>4511.6639999999998</c:v>
                </c:pt>
                <c:pt idx="5815">
                  <c:v>4512.4399999999996</c:v>
                </c:pt>
                <c:pt idx="5816">
                  <c:v>4513.2160000000003</c:v>
                </c:pt>
                <c:pt idx="5817">
                  <c:v>4513.9920000000002</c:v>
                </c:pt>
                <c:pt idx="5818">
                  <c:v>4514.768</c:v>
                </c:pt>
                <c:pt idx="5819">
                  <c:v>4515.5439999999999</c:v>
                </c:pt>
                <c:pt idx="5820">
                  <c:v>4516.32</c:v>
                </c:pt>
                <c:pt idx="5821">
                  <c:v>4517.0959999999995</c:v>
                </c:pt>
                <c:pt idx="5822">
                  <c:v>4517.8720000000003</c:v>
                </c:pt>
                <c:pt idx="5823">
                  <c:v>4518.6480000000001</c:v>
                </c:pt>
                <c:pt idx="5824">
                  <c:v>4519.424</c:v>
                </c:pt>
                <c:pt idx="5825">
                  <c:v>4520.2</c:v>
                </c:pt>
                <c:pt idx="5826">
                  <c:v>4520.9759999999997</c:v>
                </c:pt>
                <c:pt idx="5827">
                  <c:v>4521.7520000000004</c:v>
                </c:pt>
                <c:pt idx="5828">
                  <c:v>4522.5280000000002</c:v>
                </c:pt>
                <c:pt idx="5829">
                  <c:v>4523.3040000000001</c:v>
                </c:pt>
                <c:pt idx="5830">
                  <c:v>4524.08</c:v>
                </c:pt>
                <c:pt idx="5831">
                  <c:v>4524.8559999999998</c:v>
                </c:pt>
                <c:pt idx="5832">
                  <c:v>4525.6319999999996</c:v>
                </c:pt>
                <c:pt idx="5833">
                  <c:v>4526.4080000000004</c:v>
                </c:pt>
                <c:pt idx="5834">
                  <c:v>4527.1840000000002</c:v>
                </c:pt>
                <c:pt idx="5835">
                  <c:v>4527.96</c:v>
                </c:pt>
                <c:pt idx="5836">
                  <c:v>4528.7359999999999</c:v>
                </c:pt>
                <c:pt idx="5837">
                  <c:v>4529.5119999999997</c:v>
                </c:pt>
                <c:pt idx="5838">
                  <c:v>4530.2879999999996</c:v>
                </c:pt>
                <c:pt idx="5839">
                  <c:v>4531.0640000000003</c:v>
                </c:pt>
                <c:pt idx="5840">
                  <c:v>4531.84</c:v>
                </c:pt>
                <c:pt idx="5841">
                  <c:v>4532.616</c:v>
                </c:pt>
                <c:pt idx="5842">
                  <c:v>4533.3919999999998</c:v>
                </c:pt>
                <c:pt idx="5843">
                  <c:v>4534.1679999999997</c:v>
                </c:pt>
                <c:pt idx="5844">
                  <c:v>4534.9440000000004</c:v>
                </c:pt>
                <c:pt idx="5845">
                  <c:v>4535.72</c:v>
                </c:pt>
                <c:pt idx="5846">
                  <c:v>4536.4960000000001</c:v>
                </c:pt>
                <c:pt idx="5847">
                  <c:v>4537.2719999999999</c:v>
                </c:pt>
                <c:pt idx="5848">
                  <c:v>4538.0479999999998</c:v>
                </c:pt>
                <c:pt idx="5849">
                  <c:v>4538.8239999999996</c:v>
                </c:pt>
                <c:pt idx="5850">
                  <c:v>4539.6000000000004</c:v>
                </c:pt>
                <c:pt idx="5851">
                  <c:v>4540.3760000000002</c:v>
                </c:pt>
                <c:pt idx="5852">
                  <c:v>4541.152</c:v>
                </c:pt>
                <c:pt idx="5853">
                  <c:v>4541.9279999999999</c:v>
                </c:pt>
                <c:pt idx="5854">
                  <c:v>4542.7039999999997</c:v>
                </c:pt>
                <c:pt idx="5855">
                  <c:v>4543.4799999999996</c:v>
                </c:pt>
                <c:pt idx="5856">
                  <c:v>4544.2560000000003</c:v>
                </c:pt>
                <c:pt idx="5857">
                  <c:v>4545.0320000000002</c:v>
                </c:pt>
                <c:pt idx="5858">
                  <c:v>4545.808</c:v>
                </c:pt>
                <c:pt idx="5859">
                  <c:v>4546.5839999999998</c:v>
                </c:pt>
                <c:pt idx="5860">
                  <c:v>4547.3599999999997</c:v>
                </c:pt>
                <c:pt idx="5861">
                  <c:v>4548.1360000000004</c:v>
                </c:pt>
                <c:pt idx="5862">
                  <c:v>4548.9120000000003</c:v>
                </c:pt>
                <c:pt idx="5863">
                  <c:v>4549.6880000000001</c:v>
                </c:pt>
                <c:pt idx="5864">
                  <c:v>4550.4639999999999</c:v>
                </c:pt>
                <c:pt idx="5865">
                  <c:v>4551.24</c:v>
                </c:pt>
                <c:pt idx="5866">
                  <c:v>4552.0159999999996</c:v>
                </c:pt>
                <c:pt idx="5867">
                  <c:v>4552.7920000000004</c:v>
                </c:pt>
                <c:pt idx="5868">
                  <c:v>4553.5680000000002</c:v>
                </c:pt>
                <c:pt idx="5869">
                  <c:v>4554.3440000000001</c:v>
                </c:pt>
                <c:pt idx="5870">
                  <c:v>4555.12</c:v>
                </c:pt>
                <c:pt idx="5871">
                  <c:v>4555.8959999999997</c:v>
                </c:pt>
                <c:pt idx="5872">
                  <c:v>4556.6719999999996</c:v>
                </c:pt>
                <c:pt idx="5873">
                  <c:v>4557.4480000000003</c:v>
                </c:pt>
                <c:pt idx="5874">
                  <c:v>4558.2240000000002</c:v>
                </c:pt>
                <c:pt idx="5875">
                  <c:v>4559</c:v>
                </c:pt>
                <c:pt idx="5876">
                  <c:v>4559.7759999999998</c:v>
                </c:pt>
                <c:pt idx="5877">
                  <c:v>4560.5519999999997</c:v>
                </c:pt>
                <c:pt idx="5878">
                  <c:v>4561.3280000000004</c:v>
                </c:pt>
                <c:pt idx="5879">
                  <c:v>4562.1040000000003</c:v>
                </c:pt>
                <c:pt idx="5880">
                  <c:v>4562.88</c:v>
                </c:pt>
                <c:pt idx="5881">
                  <c:v>4563.6559999999999</c:v>
                </c:pt>
                <c:pt idx="5882">
                  <c:v>4564.4319999999998</c:v>
                </c:pt>
                <c:pt idx="5883">
                  <c:v>4565.2079999999996</c:v>
                </c:pt>
                <c:pt idx="5884">
                  <c:v>4565.9840000000004</c:v>
                </c:pt>
                <c:pt idx="5885">
                  <c:v>4566.76</c:v>
                </c:pt>
                <c:pt idx="5886">
                  <c:v>4567.5360000000001</c:v>
                </c:pt>
                <c:pt idx="5887">
                  <c:v>4568.3119999999999</c:v>
                </c:pt>
                <c:pt idx="5888">
                  <c:v>4569.0879999999997</c:v>
                </c:pt>
                <c:pt idx="5889">
                  <c:v>4569.8639999999996</c:v>
                </c:pt>
                <c:pt idx="5890">
                  <c:v>4570.6400000000003</c:v>
                </c:pt>
                <c:pt idx="5891">
                  <c:v>4571.4160000000002</c:v>
                </c:pt>
                <c:pt idx="5892">
                  <c:v>4572.192</c:v>
                </c:pt>
                <c:pt idx="5893">
                  <c:v>4572.9679999999998</c:v>
                </c:pt>
                <c:pt idx="5894">
                  <c:v>4573.7439999999997</c:v>
                </c:pt>
                <c:pt idx="5895">
                  <c:v>4574.5200000000004</c:v>
                </c:pt>
                <c:pt idx="5896">
                  <c:v>4575.2960000000003</c:v>
                </c:pt>
                <c:pt idx="5897">
                  <c:v>4576.0720000000001</c:v>
                </c:pt>
                <c:pt idx="5898">
                  <c:v>4576.848</c:v>
                </c:pt>
                <c:pt idx="5899">
                  <c:v>4577.6239999999998</c:v>
                </c:pt>
                <c:pt idx="5900">
                  <c:v>4578.3999999999996</c:v>
                </c:pt>
                <c:pt idx="5901">
                  <c:v>4579.1760000000004</c:v>
                </c:pt>
                <c:pt idx="5902">
                  <c:v>4579.9520000000002</c:v>
                </c:pt>
                <c:pt idx="5903">
                  <c:v>4580.7280000000001</c:v>
                </c:pt>
                <c:pt idx="5904">
                  <c:v>4581.5039999999999</c:v>
                </c:pt>
                <c:pt idx="5905">
                  <c:v>4582.28</c:v>
                </c:pt>
                <c:pt idx="5906">
                  <c:v>4583.0559999999996</c:v>
                </c:pt>
                <c:pt idx="5907">
                  <c:v>4583.8320000000003</c:v>
                </c:pt>
                <c:pt idx="5908">
                  <c:v>4584.6080000000002</c:v>
                </c:pt>
                <c:pt idx="5909">
                  <c:v>4585.384</c:v>
                </c:pt>
                <c:pt idx="5910">
                  <c:v>4586.16</c:v>
                </c:pt>
                <c:pt idx="5911">
                  <c:v>4586.9359999999997</c:v>
                </c:pt>
                <c:pt idx="5912">
                  <c:v>4587.7120000000004</c:v>
                </c:pt>
                <c:pt idx="5913">
                  <c:v>4588.4880000000003</c:v>
                </c:pt>
                <c:pt idx="5914">
                  <c:v>4589.2640000000001</c:v>
                </c:pt>
                <c:pt idx="5915">
                  <c:v>4590.04</c:v>
                </c:pt>
                <c:pt idx="5916">
                  <c:v>4590.8159999999998</c:v>
                </c:pt>
                <c:pt idx="5917">
                  <c:v>4591.5919999999996</c:v>
                </c:pt>
                <c:pt idx="5918">
                  <c:v>4592.3680000000004</c:v>
                </c:pt>
                <c:pt idx="5919">
                  <c:v>4593.1440000000002</c:v>
                </c:pt>
                <c:pt idx="5920">
                  <c:v>4593.92</c:v>
                </c:pt>
                <c:pt idx="5921">
                  <c:v>4594.6959999999999</c:v>
                </c:pt>
                <c:pt idx="5922">
                  <c:v>4595.4719999999998</c:v>
                </c:pt>
                <c:pt idx="5923">
                  <c:v>4596.2479999999996</c:v>
                </c:pt>
                <c:pt idx="5924">
                  <c:v>4597.0240000000003</c:v>
                </c:pt>
                <c:pt idx="5925">
                  <c:v>4597.8</c:v>
                </c:pt>
                <c:pt idx="5926">
                  <c:v>4598.576</c:v>
                </c:pt>
                <c:pt idx="5927">
                  <c:v>4599.3519999999999</c:v>
                </c:pt>
                <c:pt idx="5928">
                  <c:v>4600.1279999999997</c:v>
                </c:pt>
                <c:pt idx="5929">
                  <c:v>4600.9040000000005</c:v>
                </c:pt>
                <c:pt idx="5930">
                  <c:v>4601.68</c:v>
                </c:pt>
                <c:pt idx="5931">
                  <c:v>4602.4560000000001</c:v>
                </c:pt>
                <c:pt idx="5932">
                  <c:v>4603.232</c:v>
                </c:pt>
                <c:pt idx="5933">
                  <c:v>4604.0079999999998</c:v>
                </c:pt>
                <c:pt idx="5934">
                  <c:v>4604.7839999999997</c:v>
                </c:pt>
                <c:pt idx="5935">
                  <c:v>4605.5600000000004</c:v>
                </c:pt>
                <c:pt idx="5936">
                  <c:v>4606.3360000000002</c:v>
                </c:pt>
                <c:pt idx="5937">
                  <c:v>4607.1120000000001</c:v>
                </c:pt>
                <c:pt idx="5938">
                  <c:v>4607.8879999999999</c:v>
                </c:pt>
                <c:pt idx="5939">
                  <c:v>4608.6639999999998</c:v>
                </c:pt>
                <c:pt idx="5940">
                  <c:v>4609.4399999999996</c:v>
                </c:pt>
                <c:pt idx="5941">
                  <c:v>4610.2160000000003</c:v>
                </c:pt>
                <c:pt idx="5942">
                  <c:v>4610.9920000000002</c:v>
                </c:pt>
                <c:pt idx="5943">
                  <c:v>4611.768</c:v>
                </c:pt>
                <c:pt idx="5944">
                  <c:v>4612.5439999999999</c:v>
                </c:pt>
                <c:pt idx="5945">
                  <c:v>4613.32</c:v>
                </c:pt>
                <c:pt idx="5946">
                  <c:v>4614.0959999999995</c:v>
                </c:pt>
                <c:pt idx="5947">
                  <c:v>4614.8720000000003</c:v>
                </c:pt>
                <c:pt idx="5948">
                  <c:v>4615.6480000000001</c:v>
                </c:pt>
                <c:pt idx="5949">
                  <c:v>4616.424</c:v>
                </c:pt>
                <c:pt idx="5950">
                  <c:v>4617.2</c:v>
                </c:pt>
                <c:pt idx="5951">
                  <c:v>4617.9759999999997</c:v>
                </c:pt>
                <c:pt idx="5952">
                  <c:v>4618.7520000000004</c:v>
                </c:pt>
                <c:pt idx="5953">
                  <c:v>4619.5280000000002</c:v>
                </c:pt>
                <c:pt idx="5954">
                  <c:v>4620.3040000000001</c:v>
                </c:pt>
                <c:pt idx="5955">
                  <c:v>4621.08</c:v>
                </c:pt>
                <c:pt idx="5956">
                  <c:v>4621.8559999999998</c:v>
                </c:pt>
                <c:pt idx="5957">
                  <c:v>4622.6319999999996</c:v>
                </c:pt>
                <c:pt idx="5958">
                  <c:v>4623.4080000000004</c:v>
                </c:pt>
                <c:pt idx="5959">
                  <c:v>4624.1840000000002</c:v>
                </c:pt>
                <c:pt idx="5960">
                  <c:v>4624.96</c:v>
                </c:pt>
                <c:pt idx="5961">
                  <c:v>4625.7359999999999</c:v>
                </c:pt>
                <c:pt idx="5962">
                  <c:v>4626.5119999999997</c:v>
                </c:pt>
                <c:pt idx="5963">
                  <c:v>4627.2879999999996</c:v>
                </c:pt>
                <c:pt idx="5964">
                  <c:v>4628.0640000000003</c:v>
                </c:pt>
                <c:pt idx="5965">
                  <c:v>4628.84</c:v>
                </c:pt>
                <c:pt idx="5966">
                  <c:v>4629.616</c:v>
                </c:pt>
                <c:pt idx="5967">
                  <c:v>4630.3919999999998</c:v>
                </c:pt>
                <c:pt idx="5968">
                  <c:v>4631.1679999999997</c:v>
                </c:pt>
                <c:pt idx="5969">
                  <c:v>4631.9440000000004</c:v>
                </c:pt>
                <c:pt idx="5970">
                  <c:v>4632.72</c:v>
                </c:pt>
                <c:pt idx="5971">
                  <c:v>4633.4960000000001</c:v>
                </c:pt>
                <c:pt idx="5972">
                  <c:v>4634.2719999999999</c:v>
                </c:pt>
                <c:pt idx="5973">
                  <c:v>4635.0479999999998</c:v>
                </c:pt>
                <c:pt idx="5974">
                  <c:v>4635.8239999999996</c:v>
                </c:pt>
                <c:pt idx="5975">
                  <c:v>4636.6000000000004</c:v>
                </c:pt>
                <c:pt idx="5976">
                  <c:v>4637.3760000000002</c:v>
                </c:pt>
                <c:pt idx="5977">
                  <c:v>4638.152</c:v>
                </c:pt>
                <c:pt idx="5978">
                  <c:v>4638.9279999999999</c:v>
                </c:pt>
                <c:pt idx="5979">
                  <c:v>4639.7039999999997</c:v>
                </c:pt>
                <c:pt idx="5980">
                  <c:v>4640.4799999999996</c:v>
                </c:pt>
                <c:pt idx="5981">
                  <c:v>4641.2560000000003</c:v>
                </c:pt>
                <c:pt idx="5982">
                  <c:v>4642.0320000000002</c:v>
                </c:pt>
                <c:pt idx="5983">
                  <c:v>4642.808</c:v>
                </c:pt>
                <c:pt idx="5984">
                  <c:v>4643.5839999999998</c:v>
                </c:pt>
                <c:pt idx="5985">
                  <c:v>4644.3599999999997</c:v>
                </c:pt>
                <c:pt idx="5986">
                  <c:v>4645.1360000000004</c:v>
                </c:pt>
                <c:pt idx="5987">
                  <c:v>4645.9120000000003</c:v>
                </c:pt>
                <c:pt idx="5988">
                  <c:v>4646.6880000000001</c:v>
                </c:pt>
                <c:pt idx="5989">
                  <c:v>4647.4639999999999</c:v>
                </c:pt>
                <c:pt idx="5990">
                  <c:v>4648.24</c:v>
                </c:pt>
                <c:pt idx="5991">
                  <c:v>4649.0159999999996</c:v>
                </c:pt>
                <c:pt idx="5992">
                  <c:v>4649.7920000000004</c:v>
                </c:pt>
                <c:pt idx="5993">
                  <c:v>4650.5680000000002</c:v>
                </c:pt>
                <c:pt idx="5994">
                  <c:v>4651.3440000000001</c:v>
                </c:pt>
                <c:pt idx="5995">
                  <c:v>4652.12</c:v>
                </c:pt>
                <c:pt idx="5996">
                  <c:v>4652.8959999999997</c:v>
                </c:pt>
                <c:pt idx="5997">
                  <c:v>4653.6719999999996</c:v>
                </c:pt>
                <c:pt idx="5998">
                  <c:v>4654.4480000000003</c:v>
                </c:pt>
                <c:pt idx="5999">
                  <c:v>4655.2240000000002</c:v>
                </c:pt>
                <c:pt idx="6000">
                  <c:v>4656</c:v>
                </c:pt>
                <c:pt idx="6001">
                  <c:v>4656.7759999999998</c:v>
                </c:pt>
                <c:pt idx="6002">
                  <c:v>4657.5519999999997</c:v>
                </c:pt>
                <c:pt idx="6003">
                  <c:v>4658.3280000000004</c:v>
                </c:pt>
                <c:pt idx="6004">
                  <c:v>4659.1040000000003</c:v>
                </c:pt>
                <c:pt idx="6005">
                  <c:v>4659.88</c:v>
                </c:pt>
                <c:pt idx="6006">
                  <c:v>4660.6559999999999</c:v>
                </c:pt>
                <c:pt idx="6007">
                  <c:v>4661.4319999999998</c:v>
                </c:pt>
                <c:pt idx="6008">
                  <c:v>4662.2079999999996</c:v>
                </c:pt>
                <c:pt idx="6009">
                  <c:v>4662.9840000000004</c:v>
                </c:pt>
                <c:pt idx="6010">
                  <c:v>4663.76</c:v>
                </c:pt>
                <c:pt idx="6011">
                  <c:v>4664.5360000000001</c:v>
                </c:pt>
                <c:pt idx="6012">
                  <c:v>4665.3119999999999</c:v>
                </c:pt>
                <c:pt idx="6013">
                  <c:v>4666.0879999999997</c:v>
                </c:pt>
                <c:pt idx="6014">
                  <c:v>4666.8639999999996</c:v>
                </c:pt>
                <c:pt idx="6015">
                  <c:v>4667.6400000000003</c:v>
                </c:pt>
                <c:pt idx="6016">
                  <c:v>4668.4160000000002</c:v>
                </c:pt>
                <c:pt idx="6017">
                  <c:v>4669.192</c:v>
                </c:pt>
                <c:pt idx="6018">
                  <c:v>4669.9679999999998</c:v>
                </c:pt>
                <c:pt idx="6019">
                  <c:v>4670.7439999999997</c:v>
                </c:pt>
                <c:pt idx="6020">
                  <c:v>4671.5200000000004</c:v>
                </c:pt>
                <c:pt idx="6021">
                  <c:v>4672.2960000000003</c:v>
                </c:pt>
                <c:pt idx="6022">
                  <c:v>4673.0720000000001</c:v>
                </c:pt>
                <c:pt idx="6023">
                  <c:v>4673.848</c:v>
                </c:pt>
                <c:pt idx="6024">
                  <c:v>4674.6239999999998</c:v>
                </c:pt>
                <c:pt idx="6025">
                  <c:v>4675.3999999999996</c:v>
                </c:pt>
                <c:pt idx="6026">
                  <c:v>4676.1760000000004</c:v>
                </c:pt>
                <c:pt idx="6027">
                  <c:v>4676.9520000000002</c:v>
                </c:pt>
                <c:pt idx="6028">
                  <c:v>4677.7280000000001</c:v>
                </c:pt>
                <c:pt idx="6029">
                  <c:v>4678.5039999999999</c:v>
                </c:pt>
                <c:pt idx="6030">
                  <c:v>4679.28</c:v>
                </c:pt>
                <c:pt idx="6031">
                  <c:v>4680.0559999999996</c:v>
                </c:pt>
                <c:pt idx="6032">
                  <c:v>4680.8320000000003</c:v>
                </c:pt>
                <c:pt idx="6033">
                  <c:v>4681.6080000000002</c:v>
                </c:pt>
                <c:pt idx="6034">
                  <c:v>4682.384</c:v>
                </c:pt>
                <c:pt idx="6035">
                  <c:v>4683.16</c:v>
                </c:pt>
                <c:pt idx="6036">
                  <c:v>4683.9359999999997</c:v>
                </c:pt>
                <c:pt idx="6037">
                  <c:v>4684.7120000000004</c:v>
                </c:pt>
                <c:pt idx="6038">
                  <c:v>4685.4880000000003</c:v>
                </c:pt>
                <c:pt idx="6039">
                  <c:v>4686.2640000000001</c:v>
                </c:pt>
                <c:pt idx="6040">
                  <c:v>4687.04</c:v>
                </c:pt>
                <c:pt idx="6041">
                  <c:v>4687.8159999999998</c:v>
                </c:pt>
                <c:pt idx="6042">
                  <c:v>4688.5919999999996</c:v>
                </c:pt>
                <c:pt idx="6043">
                  <c:v>4689.3680000000004</c:v>
                </c:pt>
                <c:pt idx="6044">
                  <c:v>4690.1440000000002</c:v>
                </c:pt>
                <c:pt idx="6045">
                  <c:v>4690.92</c:v>
                </c:pt>
                <c:pt idx="6046">
                  <c:v>4691.6959999999999</c:v>
                </c:pt>
                <c:pt idx="6047">
                  <c:v>4692.4719999999998</c:v>
                </c:pt>
                <c:pt idx="6048">
                  <c:v>4693.2479999999996</c:v>
                </c:pt>
                <c:pt idx="6049">
                  <c:v>4694.0240000000003</c:v>
                </c:pt>
                <c:pt idx="6050">
                  <c:v>4694.8</c:v>
                </c:pt>
                <c:pt idx="6051">
                  <c:v>4695.576</c:v>
                </c:pt>
                <c:pt idx="6052">
                  <c:v>4696.3519999999999</c:v>
                </c:pt>
                <c:pt idx="6053">
                  <c:v>4697.1279999999997</c:v>
                </c:pt>
                <c:pt idx="6054">
                  <c:v>4697.9040000000005</c:v>
                </c:pt>
                <c:pt idx="6055">
                  <c:v>4698.68</c:v>
                </c:pt>
                <c:pt idx="6056">
                  <c:v>4699.4560000000001</c:v>
                </c:pt>
                <c:pt idx="6057">
                  <c:v>4700.232</c:v>
                </c:pt>
                <c:pt idx="6058">
                  <c:v>4701.0079999999998</c:v>
                </c:pt>
                <c:pt idx="6059">
                  <c:v>4701.7839999999997</c:v>
                </c:pt>
                <c:pt idx="6060">
                  <c:v>4702.5600000000004</c:v>
                </c:pt>
                <c:pt idx="6061">
                  <c:v>4703.3360000000002</c:v>
                </c:pt>
                <c:pt idx="6062">
                  <c:v>4704.1120000000001</c:v>
                </c:pt>
                <c:pt idx="6063">
                  <c:v>4704.8879999999999</c:v>
                </c:pt>
                <c:pt idx="6064">
                  <c:v>4705.6639999999998</c:v>
                </c:pt>
                <c:pt idx="6065">
                  <c:v>4706.4399999999996</c:v>
                </c:pt>
                <c:pt idx="6066">
                  <c:v>4707.2160000000003</c:v>
                </c:pt>
                <c:pt idx="6067">
                  <c:v>4707.9920000000002</c:v>
                </c:pt>
                <c:pt idx="6068">
                  <c:v>4708.768</c:v>
                </c:pt>
                <c:pt idx="6069">
                  <c:v>4709.5439999999999</c:v>
                </c:pt>
                <c:pt idx="6070">
                  <c:v>4710.32</c:v>
                </c:pt>
                <c:pt idx="6071">
                  <c:v>4711.0959999999995</c:v>
                </c:pt>
                <c:pt idx="6072">
                  <c:v>4711.8720000000003</c:v>
                </c:pt>
                <c:pt idx="6073">
                  <c:v>4712.6480000000001</c:v>
                </c:pt>
                <c:pt idx="6074">
                  <c:v>4713.424</c:v>
                </c:pt>
                <c:pt idx="6075">
                  <c:v>4714.2</c:v>
                </c:pt>
                <c:pt idx="6076">
                  <c:v>4714.9759999999997</c:v>
                </c:pt>
                <c:pt idx="6077">
                  <c:v>4715.7520000000004</c:v>
                </c:pt>
                <c:pt idx="6078">
                  <c:v>4716.5280000000002</c:v>
                </c:pt>
                <c:pt idx="6079">
                  <c:v>4717.3040000000001</c:v>
                </c:pt>
                <c:pt idx="6080">
                  <c:v>4718.08</c:v>
                </c:pt>
                <c:pt idx="6081">
                  <c:v>4718.8559999999998</c:v>
                </c:pt>
                <c:pt idx="6082">
                  <c:v>4719.6319999999996</c:v>
                </c:pt>
                <c:pt idx="6083">
                  <c:v>4720.4080000000004</c:v>
                </c:pt>
                <c:pt idx="6084">
                  <c:v>4721.1840000000002</c:v>
                </c:pt>
                <c:pt idx="6085">
                  <c:v>4721.96</c:v>
                </c:pt>
                <c:pt idx="6086">
                  <c:v>4722.7359999999999</c:v>
                </c:pt>
                <c:pt idx="6087">
                  <c:v>4723.5119999999997</c:v>
                </c:pt>
                <c:pt idx="6088">
                  <c:v>4724.2879999999996</c:v>
                </c:pt>
                <c:pt idx="6089">
                  <c:v>4725.0640000000003</c:v>
                </c:pt>
                <c:pt idx="6090">
                  <c:v>4725.84</c:v>
                </c:pt>
                <c:pt idx="6091">
                  <c:v>4726.616</c:v>
                </c:pt>
                <c:pt idx="6092">
                  <c:v>4727.3919999999998</c:v>
                </c:pt>
                <c:pt idx="6093">
                  <c:v>4728.1679999999997</c:v>
                </c:pt>
                <c:pt idx="6094">
                  <c:v>4728.9440000000004</c:v>
                </c:pt>
                <c:pt idx="6095">
                  <c:v>4729.72</c:v>
                </c:pt>
                <c:pt idx="6096">
                  <c:v>4730.4960000000001</c:v>
                </c:pt>
                <c:pt idx="6097">
                  <c:v>4731.2719999999999</c:v>
                </c:pt>
                <c:pt idx="6098">
                  <c:v>4732.0479999999998</c:v>
                </c:pt>
                <c:pt idx="6099">
                  <c:v>4732.8239999999996</c:v>
                </c:pt>
                <c:pt idx="6100">
                  <c:v>4733.6000000000004</c:v>
                </c:pt>
                <c:pt idx="6101">
                  <c:v>4734.3760000000002</c:v>
                </c:pt>
                <c:pt idx="6102">
                  <c:v>4735.152</c:v>
                </c:pt>
                <c:pt idx="6103">
                  <c:v>4735.9279999999999</c:v>
                </c:pt>
                <c:pt idx="6104">
                  <c:v>4736.7039999999997</c:v>
                </c:pt>
                <c:pt idx="6105">
                  <c:v>4737.4799999999996</c:v>
                </c:pt>
                <c:pt idx="6106">
                  <c:v>4738.2560000000003</c:v>
                </c:pt>
                <c:pt idx="6107">
                  <c:v>4739.0320000000002</c:v>
                </c:pt>
                <c:pt idx="6108">
                  <c:v>4739.808</c:v>
                </c:pt>
                <c:pt idx="6109">
                  <c:v>4740.5839999999998</c:v>
                </c:pt>
                <c:pt idx="6110">
                  <c:v>4741.3599999999997</c:v>
                </c:pt>
                <c:pt idx="6111">
                  <c:v>4742.1360000000004</c:v>
                </c:pt>
                <c:pt idx="6112">
                  <c:v>4742.9120000000003</c:v>
                </c:pt>
                <c:pt idx="6113">
                  <c:v>4743.6880000000001</c:v>
                </c:pt>
                <c:pt idx="6114">
                  <c:v>4744.4639999999999</c:v>
                </c:pt>
                <c:pt idx="6115">
                  <c:v>4745.24</c:v>
                </c:pt>
                <c:pt idx="6116">
                  <c:v>4746.0159999999996</c:v>
                </c:pt>
                <c:pt idx="6117">
                  <c:v>4746.7920000000004</c:v>
                </c:pt>
                <c:pt idx="6118">
                  <c:v>4747.5680000000002</c:v>
                </c:pt>
                <c:pt idx="6119">
                  <c:v>4748.3440000000001</c:v>
                </c:pt>
                <c:pt idx="6120">
                  <c:v>4749.12</c:v>
                </c:pt>
                <c:pt idx="6121">
                  <c:v>4749.8959999999997</c:v>
                </c:pt>
                <c:pt idx="6122">
                  <c:v>4750.6719999999996</c:v>
                </c:pt>
                <c:pt idx="6123">
                  <c:v>4751.4480000000003</c:v>
                </c:pt>
                <c:pt idx="6124">
                  <c:v>4752.2240000000002</c:v>
                </c:pt>
                <c:pt idx="6125">
                  <c:v>4753</c:v>
                </c:pt>
                <c:pt idx="6126">
                  <c:v>4753.7759999999998</c:v>
                </c:pt>
                <c:pt idx="6127">
                  <c:v>4754.5519999999997</c:v>
                </c:pt>
                <c:pt idx="6128">
                  <c:v>4755.3280000000004</c:v>
                </c:pt>
                <c:pt idx="6129">
                  <c:v>4756.1040000000003</c:v>
                </c:pt>
                <c:pt idx="6130">
                  <c:v>4756.88</c:v>
                </c:pt>
                <c:pt idx="6131">
                  <c:v>4757.6559999999999</c:v>
                </c:pt>
                <c:pt idx="6132">
                  <c:v>4758.4319999999998</c:v>
                </c:pt>
                <c:pt idx="6133">
                  <c:v>4759.2079999999996</c:v>
                </c:pt>
                <c:pt idx="6134">
                  <c:v>4759.9840000000004</c:v>
                </c:pt>
                <c:pt idx="6135">
                  <c:v>4760.76</c:v>
                </c:pt>
                <c:pt idx="6136">
                  <c:v>4761.5360000000001</c:v>
                </c:pt>
                <c:pt idx="6137">
                  <c:v>4762.3119999999999</c:v>
                </c:pt>
                <c:pt idx="6138">
                  <c:v>4763.0879999999997</c:v>
                </c:pt>
                <c:pt idx="6139">
                  <c:v>4763.8639999999996</c:v>
                </c:pt>
                <c:pt idx="6140">
                  <c:v>4764.6400000000003</c:v>
                </c:pt>
                <c:pt idx="6141">
                  <c:v>4765.4160000000002</c:v>
                </c:pt>
                <c:pt idx="6142">
                  <c:v>4766.192</c:v>
                </c:pt>
                <c:pt idx="6143">
                  <c:v>4766.9679999999998</c:v>
                </c:pt>
                <c:pt idx="6144">
                  <c:v>4767.7439999999997</c:v>
                </c:pt>
                <c:pt idx="6145">
                  <c:v>4768.5200000000004</c:v>
                </c:pt>
                <c:pt idx="6146">
                  <c:v>4769.2960000000003</c:v>
                </c:pt>
                <c:pt idx="6147">
                  <c:v>4770.0720000000001</c:v>
                </c:pt>
                <c:pt idx="6148">
                  <c:v>4770.848</c:v>
                </c:pt>
                <c:pt idx="6149">
                  <c:v>4771.6239999999998</c:v>
                </c:pt>
                <c:pt idx="6150">
                  <c:v>4772.3999999999996</c:v>
                </c:pt>
                <c:pt idx="6151">
                  <c:v>4773.1760000000004</c:v>
                </c:pt>
                <c:pt idx="6152">
                  <c:v>4773.9520000000002</c:v>
                </c:pt>
                <c:pt idx="6153">
                  <c:v>4774.7280000000001</c:v>
                </c:pt>
                <c:pt idx="6154">
                  <c:v>4775.5039999999999</c:v>
                </c:pt>
                <c:pt idx="6155">
                  <c:v>4776.28</c:v>
                </c:pt>
                <c:pt idx="6156">
                  <c:v>4777.0559999999996</c:v>
                </c:pt>
                <c:pt idx="6157">
                  <c:v>4777.8320000000003</c:v>
                </c:pt>
                <c:pt idx="6158">
                  <c:v>4778.6080000000002</c:v>
                </c:pt>
                <c:pt idx="6159">
                  <c:v>4779.384</c:v>
                </c:pt>
                <c:pt idx="6160">
                  <c:v>4780.16</c:v>
                </c:pt>
                <c:pt idx="6161">
                  <c:v>4780.9359999999997</c:v>
                </c:pt>
                <c:pt idx="6162">
                  <c:v>4781.7120000000004</c:v>
                </c:pt>
                <c:pt idx="6163">
                  <c:v>4782.4880000000003</c:v>
                </c:pt>
                <c:pt idx="6164">
                  <c:v>4783.2640000000001</c:v>
                </c:pt>
                <c:pt idx="6165">
                  <c:v>4784.04</c:v>
                </c:pt>
                <c:pt idx="6166">
                  <c:v>4784.8159999999998</c:v>
                </c:pt>
                <c:pt idx="6167">
                  <c:v>4785.5919999999996</c:v>
                </c:pt>
                <c:pt idx="6168">
                  <c:v>4786.3680000000004</c:v>
                </c:pt>
                <c:pt idx="6169">
                  <c:v>4787.1440000000002</c:v>
                </c:pt>
                <c:pt idx="6170">
                  <c:v>4787.92</c:v>
                </c:pt>
                <c:pt idx="6171">
                  <c:v>4788.6959999999999</c:v>
                </c:pt>
                <c:pt idx="6172">
                  <c:v>4789.4719999999998</c:v>
                </c:pt>
                <c:pt idx="6173">
                  <c:v>4790.2479999999996</c:v>
                </c:pt>
                <c:pt idx="6174">
                  <c:v>4791.0240000000003</c:v>
                </c:pt>
                <c:pt idx="6175">
                  <c:v>4791.8</c:v>
                </c:pt>
                <c:pt idx="6176">
                  <c:v>4792.576</c:v>
                </c:pt>
                <c:pt idx="6177">
                  <c:v>4793.3519999999999</c:v>
                </c:pt>
                <c:pt idx="6178">
                  <c:v>4794.1279999999997</c:v>
                </c:pt>
                <c:pt idx="6179">
                  <c:v>4794.9040000000005</c:v>
                </c:pt>
                <c:pt idx="6180">
                  <c:v>4795.68</c:v>
                </c:pt>
                <c:pt idx="6181">
                  <c:v>4796.4560000000001</c:v>
                </c:pt>
                <c:pt idx="6182">
                  <c:v>4797.232</c:v>
                </c:pt>
                <c:pt idx="6183">
                  <c:v>4798.0079999999998</c:v>
                </c:pt>
                <c:pt idx="6184">
                  <c:v>4798.7839999999997</c:v>
                </c:pt>
                <c:pt idx="6185">
                  <c:v>4799.5600000000004</c:v>
                </c:pt>
                <c:pt idx="6186">
                  <c:v>4800.3360000000002</c:v>
                </c:pt>
                <c:pt idx="6187">
                  <c:v>4801.1120000000001</c:v>
                </c:pt>
                <c:pt idx="6188">
                  <c:v>4801.8879999999999</c:v>
                </c:pt>
                <c:pt idx="6189">
                  <c:v>4802.6639999999998</c:v>
                </c:pt>
                <c:pt idx="6190">
                  <c:v>4803.4399999999996</c:v>
                </c:pt>
                <c:pt idx="6191">
                  <c:v>4804.2160000000003</c:v>
                </c:pt>
                <c:pt idx="6192">
                  <c:v>4804.9920000000002</c:v>
                </c:pt>
                <c:pt idx="6193">
                  <c:v>4805.768</c:v>
                </c:pt>
                <c:pt idx="6194">
                  <c:v>4806.5439999999999</c:v>
                </c:pt>
                <c:pt idx="6195">
                  <c:v>4807.32</c:v>
                </c:pt>
                <c:pt idx="6196">
                  <c:v>4808.0959999999995</c:v>
                </c:pt>
                <c:pt idx="6197">
                  <c:v>4808.8720000000003</c:v>
                </c:pt>
                <c:pt idx="6198">
                  <c:v>4809.6480000000001</c:v>
                </c:pt>
                <c:pt idx="6199">
                  <c:v>4810.424</c:v>
                </c:pt>
                <c:pt idx="6200">
                  <c:v>4811.2</c:v>
                </c:pt>
                <c:pt idx="6201">
                  <c:v>4811.9759999999997</c:v>
                </c:pt>
                <c:pt idx="6202">
                  <c:v>4812.7520000000004</c:v>
                </c:pt>
                <c:pt idx="6203">
                  <c:v>4813.5280000000002</c:v>
                </c:pt>
                <c:pt idx="6204">
                  <c:v>4814.3040000000001</c:v>
                </c:pt>
                <c:pt idx="6205">
                  <c:v>4815.08</c:v>
                </c:pt>
                <c:pt idx="6206">
                  <c:v>4815.8559999999998</c:v>
                </c:pt>
                <c:pt idx="6207">
                  <c:v>4816.6319999999996</c:v>
                </c:pt>
                <c:pt idx="6208">
                  <c:v>4817.4080000000004</c:v>
                </c:pt>
                <c:pt idx="6209">
                  <c:v>4818.1840000000002</c:v>
                </c:pt>
                <c:pt idx="6210">
                  <c:v>4818.96</c:v>
                </c:pt>
                <c:pt idx="6211">
                  <c:v>4819.7359999999999</c:v>
                </c:pt>
                <c:pt idx="6212">
                  <c:v>4820.5119999999997</c:v>
                </c:pt>
                <c:pt idx="6213">
                  <c:v>4821.2879999999996</c:v>
                </c:pt>
                <c:pt idx="6214">
                  <c:v>4822.0640000000003</c:v>
                </c:pt>
                <c:pt idx="6215">
                  <c:v>4822.84</c:v>
                </c:pt>
                <c:pt idx="6216">
                  <c:v>4823.616</c:v>
                </c:pt>
                <c:pt idx="6217">
                  <c:v>4824.3919999999998</c:v>
                </c:pt>
                <c:pt idx="6218">
                  <c:v>4825.1679999999997</c:v>
                </c:pt>
                <c:pt idx="6219">
                  <c:v>4825.9440000000004</c:v>
                </c:pt>
                <c:pt idx="6220">
                  <c:v>4826.72</c:v>
                </c:pt>
                <c:pt idx="6221">
                  <c:v>4827.4960000000001</c:v>
                </c:pt>
                <c:pt idx="6222">
                  <c:v>4828.2719999999999</c:v>
                </c:pt>
                <c:pt idx="6223">
                  <c:v>4829.0479999999998</c:v>
                </c:pt>
                <c:pt idx="6224">
                  <c:v>4829.8239999999996</c:v>
                </c:pt>
                <c:pt idx="6225">
                  <c:v>4830.6000000000004</c:v>
                </c:pt>
                <c:pt idx="6226">
                  <c:v>4831.3760000000002</c:v>
                </c:pt>
                <c:pt idx="6227">
                  <c:v>4832.152</c:v>
                </c:pt>
                <c:pt idx="6228">
                  <c:v>4832.9279999999999</c:v>
                </c:pt>
                <c:pt idx="6229">
                  <c:v>4833.7039999999997</c:v>
                </c:pt>
                <c:pt idx="6230">
                  <c:v>4834.4799999999996</c:v>
                </c:pt>
                <c:pt idx="6231">
                  <c:v>4835.2560000000003</c:v>
                </c:pt>
                <c:pt idx="6232">
                  <c:v>4836.0320000000002</c:v>
                </c:pt>
                <c:pt idx="6233">
                  <c:v>4836.808</c:v>
                </c:pt>
                <c:pt idx="6234">
                  <c:v>4837.5839999999998</c:v>
                </c:pt>
                <c:pt idx="6235">
                  <c:v>4838.3599999999997</c:v>
                </c:pt>
                <c:pt idx="6236">
                  <c:v>4839.1360000000004</c:v>
                </c:pt>
                <c:pt idx="6237">
                  <c:v>4839.9120000000003</c:v>
                </c:pt>
                <c:pt idx="6238">
                  <c:v>4840.6880000000001</c:v>
                </c:pt>
                <c:pt idx="6239">
                  <c:v>4841.4639999999999</c:v>
                </c:pt>
                <c:pt idx="6240">
                  <c:v>4842.24</c:v>
                </c:pt>
                <c:pt idx="6241">
                  <c:v>4843.0159999999996</c:v>
                </c:pt>
                <c:pt idx="6242">
                  <c:v>4843.7920000000004</c:v>
                </c:pt>
                <c:pt idx="6243">
                  <c:v>4844.5680000000002</c:v>
                </c:pt>
                <c:pt idx="6244">
                  <c:v>4845.3440000000001</c:v>
                </c:pt>
                <c:pt idx="6245">
                  <c:v>4846.12</c:v>
                </c:pt>
                <c:pt idx="6246">
                  <c:v>4846.8959999999997</c:v>
                </c:pt>
                <c:pt idx="6247">
                  <c:v>4847.6719999999996</c:v>
                </c:pt>
                <c:pt idx="6248">
                  <c:v>4848.4480000000003</c:v>
                </c:pt>
                <c:pt idx="6249">
                  <c:v>4849.2240000000002</c:v>
                </c:pt>
                <c:pt idx="6250">
                  <c:v>4850</c:v>
                </c:pt>
                <c:pt idx="6251">
                  <c:v>4850.7759999999998</c:v>
                </c:pt>
                <c:pt idx="6252">
                  <c:v>4851.5519999999997</c:v>
                </c:pt>
                <c:pt idx="6253">
                  <c:v>4852.3280000000004</c:v>
                </c:pt>
                <c:pt idx="6254">
                  <c:v>4853.1040000000003</c:v>
                </c:pt>
                <c:pt idx="6255">
                  <c:v>4853.88</c:v>
                </c:pt>
                <c:pt idx="6256">
                  <c:v>4854.6559999999999</c:v>
                </c:pt>
                <c:pt idx="6257">
                  <c:v>4855.4319999999998</c:v>
                </c:pt>
                <c:pt idx="6258">
                  <c:v>4856.2079999999996</c:v>
                </c:pt>
                <c:pt idx="6259">
                  <c:v>4856.9840000000004</c:v>
                </c:pt>
                <c:pt idx="6260">
                  <c:v>4857.76</c:v>
                </c:pt>
                <c:pt idx="6261">
                  <c:v>4858.5360000000001</c:v>
                </c:pt>
                <c:pt idx="6262">
                  <c:v>4859.3119999999999</c:v>
                </c:pt>
                <c:pt idx="6263">
                  <c:v>4860.0879999999997</c:v>
                </c:pt>
                <c:pt idx="6264">
                  <c:v>4860.8639999999996</c:v>
                </c:pt>
                <c:pt idx="6265">
                  <c:v>4861.6400000000003</c:v>
                </c:pt>
                <c:pt idx="6266">
                  <c:v>4862.4160000000002</c:v>
                </c:pt>
                <c:pt idx="6267">
                  <c:v>4863.192</c:v>
                </c:pt>
                <c:pt idx="6268">
                  <c:v>4863.9679999999998</c:v>
                </c:pt>
                <c:pt idx="6269">
                  <c:v>4864.7439999999997</c:v>
                </c:pt>
                <c:pt idx="6270">
                  <c:v>4865.5200000000004</c:v>
                </c:pt>
                <c:pt idx="6271">
                  <c:v>4866.2960000000003</c:v>
                </c:pt>
                <c:pt idx="6272">
                  <c:v>4867.0720000000001</c:v>
                </c:pt>
                <c:pt idx="6273">
                  <c:v>4867.848</c:v>
                </c:pt>
                <c:pt idx="6274">
                  <c:v>4868.6239999999998</c:v>
                </c:pt>
                <c:pt idx="6275">
                  <c:v>4869.3999999999996</c:v>
                </c:pt>
                <c:pt idx="6276">
                  <c:v>4870.1760000000004</c:v>
                </c:pt>
                <c:pt idx="6277">
                  <c:v>4870.9520000000002</c:v>
                </c:pt>
                <c:pt idx="6278">
                  <c:v>4871.7280000000001</c:v>
                </c:pt>
                <c:pt idx="6279">
                  <c:v>4872.5039999999999</c:v>
                </c:pt>
                <c:pt idx="6280">
                  <c:v>4873.28</c:v>
                </c:pt>
                <c:pt idx="6281">
                  <c:v>4874.0559999999996</c:v>
                </c:pt>
                <c:pt idx="6282">
                  <c:v>4874.8320000000003</c:v>
                </c:pt>
                <c:pt idx="6283">
                  <c:v>4875.6080000000002</c:v>
                </c:pt>
                <c:pt idx="6284">
                  <c:v>4876.384</c:v>
                </c:pt>
                <c:pt idx="6285">
                  <c:v>4877.16</c:v>
                </c:pt>
                <c:pt idx="6286">
                  <c:v>4877.9359999999997</c:v>
                </c:pt>
                <c:pt idx="6287">
                  <c:v>4878.7120000000004</c:v>
                </c:pt>
                <c:pt idx="6288">
                  <c:v>4879.4880000000003</c:v>
                </c:pt>
                <c:pt idx="6289">
                  <c:v>4880.2640000000001</c:v>
                </c:pt>
                <c:pt idx="6290">
                  <c:v>4881.04</c:v>
                </c:pt>
                <c:pt idx="6291">
                  <c:v>4881.8159999999998</c:v>
                </c:pt>
                <c:pt idx="6292">
                  <c:v>4882.5919999999996</c:v>
                </c:pt>
                <c:pt idx="6293">
                  <c:v>4883.3680000000004</c:v>
                </c:pt>
                <c:pt idx="6294">
                  <c:v>4884.1440000000002</c:v>
                </c:pt>
                <c:pt idx="6295">
                  <c:v>4884.92</c:v>
                </c:pt>
                <c:pt idx="6296">
                  <c:v>4885.6959999999999</c:v>
                </c:pt>
                <c:pt idx="6297">
                  <c:v>4886.4719999999998</c:v>
                </c:pt>
                <c:pt idx="6298">
                  <c:v>4887.2479999999996</c:v>
                </c:pt>
                <c:pt idx="6299">
                  <c:v>4888.0240000000003</c:v>
                </c:pt>
                <c:pt idx="6300">
                  <c:v>4888.8</c:v>
                </c:pt>
                <c:pt idx="6301">
                  <c:v>4889.576</c:v>
                </c:pt>
                <c:pt idx="6302">
                  <c:v>4890.3519999999999</c:v>
                </c:pt>
                <c:pt idx="6303">
                  <c:v>4891.1279999999997</c:v>
                </c:pt>
                <c:pt idx="6304">
                  <c:v>4891.9040000000005</c:v>
                </c:pt>
                <c:pt idx="6305">
                  <c:v>4892.68</c:v>
                </c:pt>
                <c:pt idx="6306">
                  <c:v>4893.4560000000001</c:v>
                </c:pt>
                <c:pt idx="6307">
                  <c:v>4894.232</c:v>
                </c:pt>
                <c:pt idx="6308">
                  <c:v>4895.0079999999998</c:v>
                </c:pt>
                <c:pt idx="6309">
                  <c:v>4895.7839999999997</c:v>
                </c:pt>
                <c:pt idx="6310">
                  <c:v>4896.5600000000004</c:v>
                </c:pt>
                <c:pt idx="6311">
                  <c:v>4897.3360000000002</c:v>
                </c:pt>
                <c:pt idx="6312">
                  <c:v>4898.1120000000001</c:v>
                </c:pt>
                <c:pt idx="6313">
                  <c:v>4898.8879999999999</c:v>
                </c:pt>
                <c:pt idx="6314">
                  <c:v>4899.6639999999998</c:v>
                </c:pt>
                <c:pt idx="6315">
                  <c:v>4900.4399999999996</c:v>
                </c:pt>
                <c:pt idx="6316">
                  <c:v>4901.2160000000003</c:v>
                </c:pt>
                <c:pt idx="6317">
                  <c:v>4901.9920000000002</c:v>
                </c:pt>
                <c:pt idx="6318">
                  <c:v>4902.768</c:v>
                </c:pt>
                <c:pt idx="6319">
                  <c:v>4903.5439999999999</c:v>
                </c:pt>
                <c:pt idx="6320">
                  <c:v>4904.32</c:v>
                </c:pt>
                <c:pt idx="6321">
                  <c:v>4905.0959999999995</c:v>
                </c:pt>
                <c:pt idx="6322">
                  <c:v>4905.8720000000003</c:v>
                </c:pt>
                <c:pt idx="6323">
                  <c:v>4906.6480000000001</c:v>
                </c:pt>
                <c:pt idx="6324">
                  <c:v>4907.424</c:v>
                </c:pt>
                <c:pt idx="6325">
                  <c:v>4908.2</c:v>
                </c:pt>
                <c:pt idx="6326">
                  <c:v>4908.9759999999997</c:v>
                </c:pt>
                <c:pt idx="6327">
                  <c:v>4909.7520000000004</c:v>
                </c:pt>
                <c:pt idx="6328">
                  <c:v>4910.5280000000002</c:v>
                </c:pt>
                <c:pt idx="6329">
                  <c:v>4911.3040000000001</c:v>
                </c:pt>
                <c:pt idx="6330">
                  <c:v>4912.08</c:v>
                </c:pt>
                <c:pt idx="6331">
                  <c:v>4912.8559999999998</c:v>
                </c:pt>
                <c:pt idx="6332">
                  <c:v>4913.6319999999996</c:v>
                </c:pt>
                <c:pt idx="6333">
                  <c:v>4914.4080000000004</c:v>
                </c:pt>
                <c:pt idx="6334">
                  <c:v>4915.1840000000002</c:v>
                </c:pt>
                <c:pt idx="6335">
                  <c:v>4915.96</c:v>
                </c:pt>
                <c:pt idx="6336">
                  <c:v>4916.7359999999999</c:v>
                </c:pt>
                <c:pt idx="6337">
                  <c:v>4917.5119999999997</c:v>
                </c:pt>
                <c:pt idx="6338">
                  <c:v>4918.2879999999996</c:v>
                </c:pt>
                <c:pt idx="6339">
                  <c:v>4919.0640000000003</c:v>
                </c:pt>
                <c:pt idx="6340">
                  <c:v>4919.84</c:v>
                </c:pt>
                <c:pt idx="6341">
                  <c:v>4920.616</c:v>
                </c:pt>
                <c:pt idx="6342">
                  <c:v>4921.3919999999998</c:v>
                </c:pt>
                <c:pt idx="6343">
                  <c:v>4922.1679999999997</c:v>
                </c:pt>
                <c:pt idx="6344">
                  <c:v>4922.9440000000004</c:v>
                </c:pt>
                <c:pt idx="6345">
                  <c:v>4923.72</c:v>
                </c:pt>
                <c:pt idx="6346">
                  <c:v>4924.4960000000001</c:v>
                </c:pt>
                <c:pt idx="6347">
                  <c:v>4925.2719999999999</c:v>
                </c:pt>
                <c:pt idx="6348">
                  <c:v>4926.0479999999998</c:v>
                </c:pt>
                <c:pt idx="6349">
                  <c:v>4926.8239999999996</c:v>
                </c:pt>
                <c:pt idx="6350">
                  <c:v>4927.6000000000004</c:v>
                </c:pt>
                <c:pt idx="6351">
                  <c:v>4928.3760000000002</c:v>
                </c:pt>
                <c:pt idx="6352">
                  <c:v>4929.152</c:v>
                </c:pt>
                <c:pt idx="6353">
                  <c:v>4929.9279999999999</c:v>
                </c:pt>
                <c:pt idx="6354">
                  <c:v>4930.7039999999997</c:v>
                </c:pt>
                <c:pt idx="6355">
                  <c:v>4931.4799999999996</c:v>
                </c:pt>
                <c:pt idx="6356">
                  <c:v>4932.2560000000003</c:v>
                </c:pt>
                <c:pt idx="6357">
                  <c:v>4933.0320000000002</c:v>
                </c:pt>
                <c:pt idx="6358">
                  <c:v>4933.808</c:v>
                </c:pt>
                <c:pt idx="6359">
                  <c:v>4934.5839999999998</c:v>
                </c:pt>
                <c:pt idx="6360">
                  <c:v>4935.3599999999997</c:v>
                </c:pt>
                <c:pt idx="6361">
                  <c:v>4936.1360000000004</c:v>
                </c:pt>
                <c:pt idx="6362">
                  <c:v>4936.9120000000003</c:v>
                </c:pt>
                <c:pt idx="6363">
                  <c:v>4937.6880000000001</c:v>
                </c:pt>
                <c:pt idx="6364">
                  <c:v>4938.4639999999999</c:v>
                </c:pt>
                <c:pt idx="6365">
                  <c:v>4939.24</c:v>
                </c:pt>
                <c:pt idx="6366">
                  <c:v>4940.0159999999996</c:v>
                </c:pt>
                <c:pt idx="6367">
                  <c:v>4940.7920000000004</c:v>
                </c:pt>
                <c:pt idx="6368">
                  <c:v>4941.5680000000002</c:v>
                </c:pt>
                <c:pt idx="6369">
                  <c:v>4942.3440000000001</c:v>
                </c:pt>
                <c:pt idx="6370">
                  <c:v>4943.12</c:v>
                </c:pt>
                <c:pt idx="6371">
                  <c:v>4943.8959999999997</c:v>
                </c:pt>
                <c:pt idx="6372">
                  <c:v>4944.6719999999996</c:v>
                </c:pt>
                <c:pt idx="6373">
                  <c:v>4945.4480000000003</c:v>
                </c:pt>
                <c:pt idx="6374">
                  <c:v>4946.2240000000002</c:v>
                </c:pt>
                <c:pt idx="6375">
                  <c:v>4947</c:v>
                </c:pt>
                <c:pt idx="6376">
                  <c:v>4947.7759999999998</c:v>
                </c:pt>
                <c:pt idx="6377">
                  <c:v>4948.5519999999997</c:v>
                </c:pt>
                <c:pt idx="6378">
                  <c:v>4949.3280000000004</c:v>
                </c:pt>
                <c:pt idx="6379">
                  <c:v>4950.1040000000003</c:v>
                </c:pt>
                <c:pt idx="6380">
                  <c:v>4950.88</c:v>
                </c:pt>
                <c:pt idx="6381">
                  <c:v>4951.6559999999999</c:v>
                </c:pt>
                <c:pt idx="6382">
                  <c:v>4952.4319999999998</c:v>
                </c:pt>
                <c:pt idx="6383">
                  <c:v>4953.2079999999996</c:v>
                </c:pt>
                <c:pt idx="6384">
                  <c:v>4953.9840000000004</c:v>
                </c:pt>
                <c:pt idx="6385">
                  <c:v>4954.76</c:v>
                </c:pt>
                <c:pt idx="6386">
                  <c:v>4955.5360000000001</c:v>
                </c:pt>
                <c:pt idx="6387">
                  <c:v>4956.3119999999999</c:v>
                </c:pt>
                <c:pt idx="6388">
                  <c:v>4957.0879999999997</c:v>
                </c:pt>
                <c:pt idx="6389">
                  <c:v>4957.8639999999996</c:v>
                </c:pt>
                <c:pt idx="6390">
                  <c:v>4958.6400000000003</c:v>
                </c:pt>
                <c:pt idx="6391">
                  <c:v>4959.4160000000002</c:v>
                </c:pt>
                <c:pt idx="6392">
                  <c:v>4960.192</c:v>
                </c:pt>
                <c:pt idx="6393">
                  <c:v>4960.9679999999998</c:v>
                </c:pt>
                <c:pt idx="6394">
                  <c:v>4961.7439999999997</c:v>
                </c:pt>
                <c:pt idx="6395">
                  <c:v>4962.5200000000004</c:v>
                </c:pt>
                <c:pt idx="6396">
                  <c:v>4963.2960000000003</c:v>
                </c:pt>
                <c:pt idx="6397">
                  <c:v>4964.0720000000001</c:v>
                </c:pt>
                <c:pt idx="6398">
                  <c:v>4964.848</c:v>
                </c:pt>
                <c:pt idx="6399">
                  <c:v>4965.6239999999998</c:v>
                </c:pt>
                <c:pt idx="6400">
                  <c:v>4966.3999999999996</c:v>
                </c:pt>
                <c:pt idx="6401">
                  <c:v>4967.1760000000004</c:v>
                </c:pt>
                <c:pt idx="6402">
                  <c:v>4967.9520000000002</c:v>
                </c:pt>
                <c:pt idx="6403">
                  <c:v>4968.7280000000001</c:v>
                </c:pt>
                <c:pt idx="6404">
                  <c:v>4969.5039999999999</c:v>
                </c:pt>
                <c:pt idx="6405">
                  <c:v>4970.28</c:v>
                </c:pt>
                <c:pt idx="6406">
                  <c:v>4971.0559999999996</c:v>
                </c:pt>
                <c:pt idx="6407">
                  <c:v>4971.8320000000003</c:v>
                </c:pt>
                <c:pt idx="6408">
                  <c:v>4972.6080000000002</c:v>
                </c:pt>
                <c:pt idx="6409">
                  <c:v>4973.384</c:v>
                </c:pt>
                <c:pt idx="6410">
                  <c:v>4974.16</c:v>
                </c:pt>
                <c:pt idx="6411">
                  <c:v>4974.9359999999997</c:v>
                </c:pt>
                <c:pt idx="6412">
                  <c:v>4975.7120000000004</c:v>
                </c:pt>
                <c:pt idx="6413">
                  <c:v>4976.4880000000003</c:v>
                </c:pt>
                <c:pt idx="6414">
                  <c:v>4977.2640000000001</c:v>
                </c:pt>
                <c:pt idx="6415">
                  <c:v>4978.04</c:v>
                </c:pt>
                <c:pt idx="6416">
                  <c:v>4978.8159999999998</c:v>
                </c:pt>
                <c:pt idx="6417">
                  <c:v>4979.5919999999996</c:v>
                </c:pt>
                <c:pt idx="6418">
                  <c:v>4980.3680000000004</c:v>
                </c:pt>
                <c:pt idx="6419">
                  <c:v>4981.1440000000002</c:v>
                </c:pt>
                <c:pt idx="6420">
                  <c:v>4981.92</c:v>
                </c:pt>
                <c:pt idx="6421">
                  <c:v>4982.6959999999999</c:v>
                </c:pt>
                <c:pt idx="6422">
                  <c:v>4983.4719999999998</c:v>
                </c:pt>
                <c:pt idx="6423">
                  <c:v>4984.2479999999996</c:v>
                </c:pt>
                <c:pt idx="6424">
                  <c:v>4985.0240000000003</c:v>
                </c:pt>
                <c:pt idx="6425">
                  <c:v>4985.8</c:v>
                </c:pt>
                <c:pt idx="6426">
                  <c:v>4986.576</c:v>
                </c:pt>
                <c:pt idx="6427">
                  <c:v>4987.3519999999999</c:v>
                </c:pt>
                <c:pt idx="6428">
                  <c:v>4988.1279999999997</c:v>
                </c:pt>
                <c:pt idx="6429">
                  <c:v>4988.9040000000005</c:v>
                </c:pt>
                <c:pt idx="6430">
                  <c:v>4989.68</c:v>
                </c:pt>
                <c:pt idx="6431">
                  <c:v>4990.4560000000001</c:v>
                </c:pt>
                <c:pt idx="6432">
                  <c:v>4991.232</c:v>
                </c:pt>
                <c:pt idx="6433">
                  <c:v>4992.0079999999998</c:v>
                </c:pt>
                <c:pt idx="6434">
                  <c:v>4992.7839999999997</c:v>
                </c:pt>
                <c:pt idx="6435">
                  <c:v>4993.5600000000004</c:v>
                </c:pt>
                <c:pt idx="6436">
                  <c:v>4994.3360000000002</c:v>
                </c:pt>
                <c:pt idx="6437">
                  <c:v>4995.1120000000001</c:v>
                </c:pt>
                <c:pt idx="6438">
                  <c:v>4995.8879999999999</c:v>
                </c:pt>
                <c:pt idx="6439">
                  <c:v>4996.6639999999998</c:v>
                </c:pt>
                <c:pt idx="6440">
                  <c:v>4997.4399999999996</c:v>
                </c:pt>
                <c:pt idx="6441">
                  <c:v>4998.2160000000003</c:v>
                </c:pt>
                <c:pt idx="6442">
                  <c:v>4998.9920000000002</c:v>
                </c:pt>
                <c:pt idx="6443">
                  <c:v>4999.768</c:v>
                </c:pt>
                <c:pt idx="6444">
                  <c:v>5000.5439999999999</c:v>
                </c:pt>
                <c:pt idx="6445">
                  <c:v>5001.32</c:v>
                </c:pt>
                <c:pt idx="6446">
                  <c:v>5002.0959999999995</c:v>
                </c:pt>
                <c:pt idx="6447">
                  <c:v>5002.8720000000003</c:v>
                </c:pt>
                <c:pt idx="6448">
                  <c:v>5003.6480000000001</c:v>
                </c:pt>
                <c:pt idx="6449">
                  <c:v>5004.424</c:v>
                </c:pt>
                <c:pt idx="6450">
                  <c:v>5005.2</c:v>
                </c:pt>
                <c:pt idx="6451">
                  <c:v>5005.9759999999997</c:v>
                </c:pt>
                <c:pt idx="6452">
                  <c:v>5006.7520000000004</c:v>
                </c:pt>
                <c:pt idx="6453">
                  <c:v>5007.5280000000002</c:v>
                </c:pt>
                <c:pt idx="6454">
                  <c:v>5008.3040000000001</c:v>
                </c:pt>
                <c:pt idx="6455">
                  <c:v>5009.08</c:v>
                </c:pt>
                <c:pt idx="6456">
                  <c:v>5009.8559999999998</c:v>
                </c:pt>
                <c:pt idx="6457">
                  <c:v>5010.6319999999996</c:v>
                </c:pt>
                <c:pt idx="6458">
                  <c:v>5011.4080000000004</c:v>
                </c:pt>
                <c:pt idx="6459">
                  <c:v>5012.1840000000002</c:v>
                </c:pt>
                <c:pt idx="6460">
                  <c:v>5012.96</c:v>
                </c:pt>
                <c:pt idx="6461">
                  <c:v>5013.7359999999999</c:v>
                </c:pt>
                <c:pt idx="6462">
                  <c:v>5014.5119999999997</c:v>
                </c:pt>
                <c:pt idx="6463">
                  <c:v>5015.2879999999996</c:v>
                </c:pt>
                <c:pt idx="6464">
                  <c:v>5016.0640000000003</c:v>
                </c:pt>
                <c:pt idx="6465">
                  <c:v>5016.84</c:v>
                </c:pt>
                <c:pt idx="6466">
                  <c:v>5017.616</c:v>
                </c:pt>
                <c:pt idx="6467">
                  <c:v>5018.3919999999998</c:v>
                </c:pt>
                <c:pt idx="6468">
                  <c:v>5019.1679999999997</c:v>
                </c:pt>
                <c:pt idx="6469">
                  <c:v>5019.9440000000004</c:v>
                </c:pt>
                <c:pt idx="6470">
                  <c:v>5020.72</c:v>
                </c:pt>
                <c:pt idx="6471">
                  <c:v>5021.4960000000001</c:v>
                </c:pt>
                <c:pt idx="6472">
                  <c:v>5022.2719999999999</c:v>
                </c:pt>
                <c:pt idx="6473">
                  <c:v>5023.0479999999998</c:v>
                </c:pt>
                <c:pt idx="6474">
                  <c:v>5023.8239999999996</c:v>
                </c:pt>
                <c:pt idx="6475">
                  <c:v>5024.6000000000004</c:v>
                </c:pt>
                <c:pt idx="6476">
                  <c:v>5025.3760000000002</c:v>
                </c:pt>
                <c:pt idx="6477">
                  <c:v>5026.152</c:v>
                </c:pt>
                <c:pt idx="6478">
                  <c:v>5026.9279999999999</c:v>
                </c:pt>
                <c:pt idx="6479">
                  <c:v>5027.7039999999997</c:v>
                </c:pt>
                <c:pt idx="6480">
                  <c:v>5028.4799999999996</c:v>
                </c:pt>
                <c:pt idx="6481">
                  <c:v>5029.2560000000003</c:v>
                </c:pt>
                <c:pt idx="6482">
                  <c:v>5030.0320000000002</c:v>
                </c:pt>
                <c:pt idx="6483">
                  <c:v>5030.808</c:v>
                </c:pt>
                <c:pt idx="6484">
                  <c:v>5031.5839999999998</c:v>
                </c:pt>
                <c:pt idx="6485">
                  <c:v>5032.3599999999997</c:v>
                </c:pt>
                <c:pt idx="6486">
                  <c:v>5033.1360000000004</c:v>
                </c:pt>
                <c:pt idx="6487">
                  <c:v>5033.9120000000003</c:v>
                </c:pt>
                <c:pt idx="6488">
                  <c:v>5034.6880000000001</c:v>
                </c:pt>
                <c:pt idx="6489">
                  <c:v>5035.4639999999999</c:v>
                </c:pt>
                <c:pt idx="6490">
                  <c:v>5036.24</c:v>
                </c:pt>
                <c:pt idx="6491">
                  <c:v>5037.0159999999996</c:v>
                </c:pt>
                <c:pt idx="6492">
                  <c:v>5037.7920000000004</c:v>
                </c:pt>
                <c:pt idx="6493">
                  <c:v>5038.5680000000002</c:v>
                </c:pt>
                <c:pt idx="6494">
                  <c:v>5039.3440000000001</c:v>
                </c:pt>
                <c:pt idx="6495">
                  <c:v>5040.12</c:v>
                </c:pt>
                <c:pt idx="6496">
                  <c:v>5040.8959999999997</c:v>
                </c:pt>
                <c:pt idx="6497">
                  <c:v>5041.6719999999996</c:v>
                </c:pt>
                <c:pt idx="6498">
                  <c:v>5042.4480000000003</c:v>
                </c:pt>
                <c:pt idx="6499">
                  <c:v>5043.2240000000002</c:v>
                </c:pt>
                <c:pt idx="6500">
                  <c:v>5044</c:v>
                </c:pt>
                <c:pt idx="6501">
                  <c:v>5044.7759999999998</c:v>
                </c:pt>
                <c:pt idx="6502">
                  <c:v>5045.5519999999997</c:v>
                </c:pt>
                <c:pt idx="6503">
                  <c:v>5046.3280000000004</c:v>
                </c:pt>
                <c:pt idx="6504">
                  <c:v>5047.1040000000003</c:v>
                </c:pt>
                <c:pt idx="6505">
                  <c:v>5047.88</c:v>
                </c:pt>
                <c:pt idx="6506">
                  <c:v>5048.6559999999999</c:v>
                </c:pt>
                <c:pt idx="6507">
                  <c:v>5049.4319999999998</c:v>
                </c:pt>
                <c:pt idx="6508">
                  <c:v>5050.2079999999996</c:v>
                </c:pt>
                <c:pt idx="6509">
                  <c:v>5050.9840000000004</c:v>
                </c:pt>
                <c:pt idx="6510">
                  <c:v>5051.76</c:v>
                </c:pt>
                <c:pt idx="6511">
                  <c:v>5052.5360000000001</c:v>
                </c:pt>
                <c:pt idx="6512">
                  <c:v>5053.3119999999999</c:v>
                </c:pt>
                <c:pt idx="6513">
                  <c:v>5054.0879999999997</c:v>
                </c:pt>
                <c:pt idx="6514">
                  <c:v>5054.8639999999996</c:v>
                </c:pt>
                <c:pt idx="6515">
                  <c:v>5055.6400000000003</c:v>
                </c:pt>
                <c:pt idx="6516">
                  <c:v>5056.4160000000002</c:v>
                </c:pt>
                <c:pt idx="6517">
                  <c:v>5057.192</c:v>
                </c:pt>
                <c:pt idx="6518">
                  <c:v>5057.9679999999998</c:v>
                </c:pt>
                <c:pt idx="6519">
                  <c:v>5058.7439999999997</c:v>
                </c:pt>
                <c:pt idx="6520">
                  <c:v>5059.5200000000004</c:v>
                </c:pt>
                <c:pt idx="6521">
                  <c:v>5060.2960000000003</c:v>
                </c:pt>
                <c:pt idx="6522">
                  <c:v>5061.0720000000001</c:v>
                </c:pt>
                <c:pt idx="6523">
                  <c:v>5061.848</c:v>
                </c:pt>
                <c:pt idx="6524">
                  <c:v>5062.6239999999998</c:v>
                </c:pt>
                <c:pt idx="6525">
                  <c:v>5063.3999999999996</c:v>
                </c:pt>
                <c:pt idx="6526">
                  <c:v>5064.1760000000004</c:v>
                </c:pt>
                <c:pt idx="6527">
                  <c:v>5064.9520000000002</c:v>
                </c:pt>
                <c:pt idx="6528">
                  <c:v>5065.7280000000001</c:v>
                </c:pt>
                <c:pt idx="6529">
                  <c:v>5066.5039999999999</c:v>
                </c:pt>
                <c:pt idx="6530">
                  <c:v>5067.28</c:v>
                </c:pt>
                <c:pt idx="6531">
                  <c:v>5068.0559999999996</c:v>
                </c:pt>
                <c:pt idx="6532">
                  <c:v>5068.8320000000003</c:v>
                </c:pt>
                <c:pt idx="6533">
                  <c:v>5069.6080000000002</c:v>
                </c:pt>
                <c:pt idx="6534">
                  <c:v>5070.384</c:v>
                </c:pt>
                <c:pt idx="6535">
                  <c:v>5071.16</c:v>
                </c:pt>
                <c:pt idx="6536">
                  <c:v>5071.9359999999997</c:v>
                </c:pt>
                <c:pt idx="6537">
                  <c:v>5072.7120000000004</c:v>
                </c:pt>
                <c:pt idx="6538">
                  <c:v>5073.4880000000003</c:v>
                </c:pt>
                <c:pt idx="6539">
                  <c:v>5074.2640000000001</c:v>
                </c:pt>
                <c:pt idx="6540">
                  <c:v>5075.04</c:v>
                </c:pt>
                <c:pt idx="6541">
                  <c:v>5075.8159999999998</c:v>
                </c:pt>
                <c:pt idx="6542">
                  <c:v>5076.5919999999996</c:v>
                </c:pt>
                <c:pt idx="6543">
                  <c:v>5077.3680000000004</c:v>
                </c:pt>
                <c:pt idx="6544">
                  <c:v>5078.1440000000002</c:v>
                </c:pt>
                <c:pt idx="6545">
                  <c:v>5078.92</c:v>
                </c:pt>
                <c:pt idx="6546">
                  <c:v>5079.6959999999999</c:v>
                </c:pt>
                <c:pt idx="6547">
                  <c:v>5080.4719999999998</c:v>
                </c:pt>
                <c:pt idx="6548">
                  <c:v>5081.2479999999996</c:v>
                </c:pt>
                <c:pt idx="6549">
                  <c:v>5082.0240000000003</c:v>
                </c:pt>
                <c:pt idx="6550">
                  <c:v>5082.8</c:v>
                </c:pt>
                <c:pt idx="6551">
                  <c:v>5083.576</c:v>
                </c:pt>
                <c:pt idx="6552">
                  <c:v>5084.3519999999999</c:v>
                </c:pt>
                <c:pt idx="6553">
                  <c:v>5085.1279999999997</c:v>
                </c:pt>
                <c:pt idx="6554">
                  <c:v>5085.9040000000005</c:v>
                </c:pt>
                <c:pt idx="6555">
                  <c:v>5086.68</c:v>
                </c:pt>
                <c:pt idx="6556">
                  <c:v>5087.4560000000001</c:v>
                </c:pt>
                <c:pt idx="6557">
                  <c:v>5088.232</c:v>
                </c:pt>
                <c:pt idx="6558">
                  <c:v>5089.0079999999998</c:v>
                </c:pt>
                <c:pt idx="6559">
                  <c:v>5089.7839999999997</c:v>
                </c:pt>
                <c:pt idx="6560">
                  <c:v>5090.5600000000004</c:v>
                </c:pt>
                <c:pt idx="6561">
                  <c:v>5091.3360000000002</c:v>
                </c:pt>
                <c:pt idx="6562">
                  <c:v>5092.1120000000001</c:v>
                </c:pt>
                <c:pt idx="6563">
                  <c:v>5092.8879999999999</c:v>
                </c:pt>
                <c:pt idx="6564">
                  <c:v>5093.6639999999998</c:v>
                </c:pt>
                <c:pt idx="6565">
                  <c:v>5094.4399999999996</c:v>
                </c:pt>
                <c:pt idx="6566">
                  <c:v>5095.2160000000003</c:v>
                </c:pt>
                <c:pt idx="6567">
                  <c:v>5095.9920000000002</c:v>
                </c:pt>
                <c:pt idx="6568">
                  <c:v>5096.768</c:v>
                </c:pt>
                <c:pt idx="6569">
                  <c:v>5097.5439999999999</c:v>
                </c:pt>
                <c:pt idx="6570">
                  <c:v>5098.32</c:v>
                </c:pt>
                <c:pt idx="6571">
                  <c:v>5099.0959999999995</c:v>
                </c:pt>
                <c:pt idx="6572">
                  <c:v>5099.8720000000003</c:v>
                </c:pt>
                <c:pt idx="6573">
                  <c:v>5100.6480000000001</c:v>
                </c:pt>
                <c:pt idx="6574">
                  <c:v>5101.424</c:v>
                </c:pt>
                <c:pt idx="6575">
                  <c:v>5102.2</c:v>
                </c:pt>
                <c:pt idx="6576">
                  <c:v>5102.9759999999997</c:v>
                </c:pt>
                <c:pt idx="6577">
                  <c:v>5103.7520000000004</c:v>
                </c:pt>
                <c:pt idx="6578">
                  <c:v>5104.5280000000002</c:v>
                </c:pt>
                <c:pt idx="6579">
                  <c:v>5105.3040000000001</c:v>
                </c:pt>
                <c:pt idx="6580">
                  <c:v>5106.08</c:v>
                </c:pt>
                <c:pt idx="6581">
                  <c:v>5106.8559999999998</c:v>
                </c:pt>
                <c:pt idx="6582">
                  <c:v>5107.6319999999996</c:v>
                </c:pt>
                <c:pt idx="6583">
                  <c:v>5108.4080000000004</c:v>
                </c:pt>
                <c:pt idx="6584">
                  <c:v>5109.1840000000002</c:v>
                </c:pt>
                <c:pt idx="6585">
                  <c:v>5109.96</c:v>
                </c:pt>
                <c:pt idx="6586">
                  <c:v>5110.7359999999999</c:v>
                </c:pt>
                <c:pt idx="6587">
                  <c:v>5111.5119999999997</c:v>
                </c:pt>
                <c:pt idx="6588">
                  <c:v>5112.2879999999996</c:v>
                </c:pt>
                <c:pt idx="6589">
                  <c:v>5113.0640000000003</c:v>
                </c:pt>
                <c:pt idx="6590">
                  <c:v>5113.84</c:v>
                </c:pt>
                <c:pt idx="6591">
                  <c:v>5114.616</c:v>
                </c:pt>
                <c:pt idx="6592">
                  <c:v>5115.3919999999998</c:v>
                </c:pt>
                <c:pt idx="6593">
                  <c:v>5116.1679999999997</c:v>
                </c:pt>
                <c:pt idx="6594">
                  <c:v>5116.9440000000004</c:v>
                </c:pt>
                <c:pt idx="6595">
                  <c:v>5117.72</c:v>
                </c:pt>
                <c:pt idx="6596">
                  <c:v>5118.4960000000001</c:v>
                </c:pt>
                <c:pt idx="6597">
                  <c:v>5119.2719999999999</c:v>
                </c:pt>
                <c:pt idx="6598">
                  <c:v>5120.0479999999998</c:v>
                </c:pt>
                <c:pt idx="6599">
                  <c:v>5120.8239999999996</c:v>
                </c:pt>
                <c:pt idx="6600">
                  <c:v>5121.6000000000004</c:v>
                </c:pt>
                <c:pt idx="6601">
                  <c:v>5122.3760000000002</c:v>
                </c:pt>
                <c:pt idx="6602">
                  <c:v>5123.152</c:v>
                </c:pt>
                <c:pt idx="6603">
                  <c:v>5123.9279999999999</c:v>
                </c:pt>
                <c:pt idx="6604">
                  <c:v>5124.7039999999997</c:v>
                </c:pt>
                <c:pt idx="6605">
                  <c:v>5125.4799999999996</c:v>
                </c:pt>
                <c:pt idx="6606">
                  <c:v>5126.2560000000003</c:v>
                </c:pt>
                <c:pt idx="6607">
                  <c:v>5127.0320000000002</c:v>
                </c:pt>
                <c:pt idx="6608">
                  <c:v>5127.808</c:v>
                </c:pt>
                <c:pt idx="6609">
                  <c:v>5128.5839999999998</c:v>
                </c:pt>
                <c:pt idx="6610">
                  <c:v>5129.3599999999997</c:v>
                </c:pt>
                <c:pt idx="6611">
                  <c:v>5130.1360000000004</c:v>
                </c:pt>
                <c:pt idx="6612">
                  <c:v>5130.9120000000003</c:v>
                </c:pt>
                <c:pt idx="6613">
                  <c:v>5131.6880000000001</c:v>
                </c:pt>
                <c:pt idx="6614">
                  <c:v>5132.4639999999999</c:v>
                </c:pt>
                <c:pt idx="6615">
                  <c:v>5133.24</c:v>
                </c:pt>
                <c:pt idx="6616">
                  <c:v>5134.0159999999996</c:v>
                </c:pt>
                <c:pt idx="6617">
                  <c:v>5134.7920000000004</c:v>
                </c:pt>
                <c:pt idx="6618">
                  <c:v>5135.5680000000002</c:v>
                </c:pt>
                <c:pt idx="6619">
                  <c:v>5136.3440000000001</c:v>
                </c:pt>
                <c:pt idx="6620">
                  <c:v>5137.12</c:v>
                </c:pt>
                <c:pt idx="6621">
                  <c:v>5137.8959999999997</c:v>
                </c:pt>
                <c:pt idx="6622">
                  <c:v>5138.6719999999996</c:v>
                </c:pt>
                <c:pt idx="6623">
                  <c:v>5139.4480000000003</c:v>
                </c:pt>
                <c:pt idx="6624">
                  <c:v>5140.2240000000002</c:v>
                </c:pt>
                <c:pt idx="6625">
                  <c:v>5141</c:v>
                </c:pt>
                <c:pt idx="6626">
                  <c:v>5141.7759999999998</c:v>
                </c:pt>
                <c:pt idx="6627">
                  <c:v>5142.5519999999997</c:v>
                </c:pt>
                <c:pt idx="6628">
                  <c:v>5143.3280000000004</c:v>
                </c:pt>
                <c:pt idx="6629">
                  <c:v>5144.1040000000003</c:v>
                </c:pt>
                <c:pt idx="6630">
                  <c:v>5144.88</c:v>
                </c:pt>
                <c:pt idx="6631">
                  <c:v>5145.6559999999999</c:v>
                </c:pt>
                <c:pt idx="6632">
                  <c:v>5146.4319999999998</c:v>
                </c:pt>
                <c:pt idx="6633">
                  <c:v>5147.2079999999996</c:v>
                </c:pt>
                <c:pt idx="6634">
                  <c:v>5147.9840000000004</c:v>
                </c:pt>
                <c:pt idx="6635">
                  <c:v>5148.76</c:v>
                </c:pt>
                <c:pt idx="6636">
                  <c:v>5149.5360000000001</c:v>
                </c:pt>
                <c:pt idx="6637">
                  <c:v>5150.3119999999999</c:v>
                </c:pt>
                <c:pt idx="6638">
                  <c:v>5151.0879999999997</c:v>
                </c:pt>
                <c:pt idx="6639">
                  <c:v>5151.8639999999996</c:v>
                </c:pt>
                <c:pt idx="6640">
                  <c:v>5152.6400000000003</c:v>
                </c:pt>
                <c:pt idx="6641">
                  <c:v>5153.4160000000002</c:v>
                </c:pt>
                <c:pt idx="6642">
                  <c:v>5154.192</c:v>
                </c:pt>
                <c:pt idx="6643">
                  <c:v>5154.9679999999998</c:v>
                </c:pt>
                <c:pt idx="6644">
                  <c:v>5155.7439999999997</c:v>
                </c:pt>
                <c:pt idx="6645">
                  <c:v>5156.5200000000004</c:v>
                </c:pt>
                <c:pt idx="6646">
                  <c:v>5157.2960000000003</c:v>
                </c:pt>
                <c:pt idx="6647">
                  <c:v>5158.0720000000001</c:v>
                </c:pt>
                <c:pt idx="6648">
                  <c:v>5158.848</c:v>
                </c:pt>
                <c:pt idx="6649">
                  <c:v>5159.6239999999998</c:v>
                </c:pt>
                <c:pt idx="6650">
                  <c:v>5160.3999999999996</c:v>
                </c:pt>
                <c:pt idx="6651">
                  <c:v>5161.1760000000004</c:v>
                </c:pt>
                <c:pt idx="6652">
                  <c:v>5161.9520000000002</c:v>
                </c:pt>
                <c:pt idx="6653">
                  <c:v>5162.7280000000001</c:v>
                </c:pt>
                <c:pt idx="6654">
                  <c:v>5163.5039999999999</c:v>
                </c:pt>
                <c:pt idx="6655">
                  <c:v>5164.28</c:v>
                </c:pt>
                <c:pt idx="6656">
                  <c:v>5165.0559999999996</c:v>
                </c:pt>
                <c:pt idx="6657">
                  <c:v>5165.8320000000003</c:v>
                </c:pt>
                <c:pt idx="6658">
                  <c:v>5166.6080000000002</c:v>
                </c:pt>
                <c:pt idx="6659">
                  <c:v>5167.384</c:v>
                </c:pt>
                <c:pt idx="6660">
                  <c:v>5168.16</c:v>
                </c:pt>
                <c:pt idx="6661">
                  <c:v>5168.9359999999997</c:v>
                </c:pt>
                <c:pt idx="6662">
                  <c:v>5169.7120000000004</c:v>
                </c:pt>
                <c:pt idx="6663">
                  <c:v>5170.4880000000003</c:v>
                </c:pt>
                <c:pt idx="6664">
                  <c:v>5171.2640000000001</c:v>
                </c:pt>
                <c:pt idx="6665">
                  <c:v>5172.04</c:v>
                </c:pt>
                <c:pt idx="6666">
                  <c:v>5172.8159999999998</c:v>
                </c:pt>
                <c:pt idx="6667">
                  <c:v>5173.5919999999996</c:v>
                </c:pt>
                <c:pt idx="6668">
                  <c:v>5174.3680000000004</c:v>
                </c:pt>
                <c:pt idx="6669">
                  <c:v>5175.1440000000002</c:v>
                </c:pt>
                <c:pt idx="6670">
                  <c:v>5175.92</c:v>
                </c:pt>
                <c:pt idx="6671">
                  <c:v>5176.6959999999999</c:v>
                </c:pt>
                <c:pt idx="6672">
                  <c:v>5177.4719999999998</c:v>
                </c:pt>
                <c:pt idx="6673">
                  <c:v>5178.2479999999996</c:v>
                </c:pt>
                <c:pt idx="6674">
                  <c:v>5179.0240000000003</c:v>
                </c:pt>
                <c:pt idx="6675">
                  <c:v>5179.8</c:v>
                </c:pt>
                <c:pt idx="6676">
                  <c:v>5180.576</c:v>
                </c:pt>
                <c:pt idx="6677">
                  <c:v>5181.3519999999999</c:v>
                </c:pt>
                <c:pt idx="6678">
                  <c:v>5182.1279999999997</c:v>
                </c:pt>
                <c:pt idx="6679">
                  <c:v>5182.9040000000005</c:v>
                </c:pt>
                <c:pt idx="6680">
                  <c:v>5183.68</c:v>
                </c:pt>
                <c:pt idx="6681">
                  <c:v>5184.4560000000001</c:v>
                </c:pt>
                <c:pt idx="6682">
                  <c:v>5185.232</c:v>
                </c:pt>
                <c:pt idx="6683">
                  <c:v>5186.0079999999998</c:v>
                </c:pt>
                <c:pt idx="6684">
                  <c:v>5186.7839999999997</c:v>
                </c:pt>
                <c:pt idx="6685">
                  <c:v>5187.5600000000004</c:v>
                </c:pt>
                <c:pt idx="6686">
                  <c:v>5188.3360000000002</c:v>
                </c:pt>
                <c:pt idx="6687">
                  <c:v>5189.1120000000001</c:v>
                </c:pt>
                <c:pt idx="6688">
                  <c:v>5189.8879999999999</c:v>
                </c:pt>
                <c:pt idx="6689">
                  <c:v>5190.6639999999998</c:v>
                </c:pt>
                <c:pt idx="6690">
                  <c:v>5191.4399999999996</c:v>
                </c:pt>
                <c:pt idx="6691">
                  <c:v>5192.2160000000003</c:v>
                </c:pt>
                <c:pt idx="6692">
                  <c:v>5192.9920000000002</c:v>
                </c:pt>
                <c:pt idx="6693">
                  <c:v>5193.768</c:v>
                </c:pt>
                <c:pt idx="6694">
                  <c:v>5194.5439999999999</c:v>
                </c:pt>
                <c:pt idx="6695">
                  <c:v>5195.32</c:v>
                </c:pt>
                <c:pt idx="6696">
                  <c:v>5196.0959999999995</c:v>
                </c:pt>
                <c:pt idx="6697">
                  <c:v>5196.8720000000003</c:v>
                </c:pt>
                <c:pt idx="6698">
                  <c:v>5197.6480000000001</c:v>
                </c:pt>
                <c:pt idx="6699">
                  <c:v>5198.424</c:v>
                </c:pt>
                <c:pt idx="6700">
                  <c:v>5199.2</c:v>
                </c:pt>
                <c:pt idx="6701">
                  <c:v>5199.9759999999997</c:v>
                </c:pt>
                <c:pt idx="6702">
                  <c:v>5200.7520000000004</c:v>
                </c:pt>
                <c:pt idx="6703">
                  <c:v>5201.5280000000002</c:v>
                </c:pt>
                <c:pt idx="6704">
                  <c:v>5202.3040000000001</c:v>
                </c:pt>
                <c:pt idx="6705">
                  <c:v>5203.08</c:v>
                </c:pt>
                <c:pt idx="6706">
                  <c:v>5203.8559999999998</c:v>
                </c:pt>
                <c:pt idx="6707">
                  <c:v>5204.6319999999996</c:v>
                </c:pt>
                <c:pt idx="6708">
                  <c:v>5205.4080000000004</c:v>
                </c:pt>
                <c:pt idx="6709">
                  <c:v>5206.1840000000002</c:v>
                </c:pt>
                <c:pt idx="6710">
                  <c:v>5206.96</c:v>
                </c:pt>
                <c:pt idx="6711">
                  <c:v>5207.7359999999999</c:v>
                </c:pt>
                <c:pt idx="6712">
                  <c:v>5208.5119999999997</c:v>
                </c:pt>
                <c:pt idx="6713">
                  <c:v>5209.2879999999996</c:v>
                </c:pt>
                <c:pt idx="6714">
                  <c:v>5210.0640000000003</c:v>
                </c:pt>
                <c:pt idx="6715">
                  <c:v>5210.84</c:v>
                </c:pt>
                <c:pt idx="6716">
                  <c:v>5211.616</c:v>
                </c:pt>
                <c:pt idx="6717">
                  <c:v>5212.3919999999998</c:v>
                </c:pt>
                <c:pt idx="6718">
                  <c:v>5213.1679999999997</c:v>
                </c:pt>
                <c:pt idx="6719">
                  <c:v>5213.9440000000004</c:v>
                </c:pt>
                <c:pt idx="6720">
                  <c:v>5214.72</c:v>
                </c:pt>
                <c:pt idx="6721">
                  <c:v>5215.4960000000001</c:v>
                </c:pt>
                <c:pt idx="6722">
                  <c:v>5216.2719999999999</c:v>
                </c:pt>
                <c:pt idx="6723">
                  <c:v>5217.0479999999998</c:v>
                </c:pt>
                <c:pt idx="6724">
                  <c:v>5217.8239999999996</c:v>
                </c:pt>
                <c:pt idx="6725">
                  <c:v>5218.6000000000004</c:v>
                </c:pt>
                <c:pt idx="6726">
                  <c:v>5219.3760000000002</c:v>
                </c:pt>
                <c:pt idx="6727">
                  <c:v>5220.152</c:v>
                </c:pt>
                <c:pt idx="6728">
                  <c:v>5220.9279999999999</c:v>
                </c:pt>
                <c:pt idx="6729">
                  <c:v>5221.7039999999997</c:v>
                </c:pt>
                <c:pt idx="6730">
                  <c:v>5222.4799999999996</c:v>
                </c:pt>
                <c:pt idx="6731">
                  <c:v>5223.2560000000003</c:v>
                </c:pt>
                <c:pt idx="6732">
                  <c:v>5224.0320000000002</c:v>
                </c:pt>
                <c:pt idx="6733">
                  <c:v>5224.808</c:v>
                </c:pt>
                <c:pt idx="6734">
                  <c:v>5225.5839999999998</c:v>
                </c:pt>
                <c:pt idx="6735">
                  <c:v>5226.3599999999997</c:v>
                </c:pt>
                <c:pt idx="6736">
                  <c:v>5227.1360000000004</c:v>
                </c:pt>
                <c:pt idx="6737">
                  <c:v>5227.9120000000003</c:v>
                </c:pt>
                <c:pt idx="6738">
                  <c:v>5228.6880000000001</c:v>
                </c:pt>
                <c:pt idx="6739">
                  <c:v>5229.4639999999999</c:v>
                </c:pt>
                <c:pt idx="6740">
                  <c:v>5230.24</c:v>
                </c:pt>
                <c:pt idx="6741">
                  <c:v>5231.0159999999996</c:v>
                </c:pt>
                <c:pt idx="6742">
                  <c:v>5231.7920000000004</c:v>
                </c:pt>
                <c:pt idx="6743">
                  <c:v>5232.5680000000002</c:v>
                </c:pt>
                <c:pt idx="6744">
                  <c:v>5233.3440000000001</c:v>
                </c:pt>
                <c:pt idx="6745">
                  <c:v>5234.12</c:v>
                </c:pt>
                <c:pt idx="6746">
                  <c:v>5234.8959999999997</c:v>
                </c:pt>
                <c:pt idx="6747">
                  <c:v>5235.6719999999996</c:v>
                </c:pt>
                <c:pt idx="6748">
                  <c:v>5236.4480000000003</c:v>
                </c:pt>
                <c:pt idx="6749">
                  <c:v>5237.2240000000002</c:v>
                </c:pt>
                <c:pt idx="6750">
                  <c:v>5238</c:v>
                </c:pt>
                <c:pt idx="6751">
                  <c:v>5238.7759999999998</c:v>
                </c:pt>
                <c:pt idx="6752">
                  <c:v>5239.5519999999997</c:v>
                </c:pt>
                <c:pt idx="6753">
                  <c:v>5240.3280000000004</c:v>
                </c:pt>
                <c:pt idx="6754">
                  <c:v>5241.1040000000003</c:v>
                </c:pt>
                <c:pt idx="6755">
                  <c:v>5241.88</c:v>
                </c:pt>
                <c:pt idx="6756">
                  <c:v>5242.6559999999999</c:v>
                </c:pt>
                <c:pt idx="6757">
                  <c:v>5243.4319999999998</c:v>
                </c:pt>
                <c:pt idx="6758">
                  <c:v>5244.2079999999996</c:v>
                </c:pt>
                <c:pt idx="6759">
                  <c:v>5244.9840000000004</c:v>
                </c:pt>
                <c:pt idx="6760">
                  <c:v>5245.76</c:v>
                </c:pt>
                <c:pt idx="6761">
                  <c:v>5246.5360000000001</c:v>
                </c:pt>
                <c:pt idx="6762">
                  <c:v>5247.3119999999999</c:v>
                </c:pt>
                <c:pt idx="6763">
                  <c:v>5248.0879999999997</c:v>
                </c:pt>
                <c:pt idx="6764">
                  <c:v>5248.8639999999996</c:v>
                </c:pt>
                <c:pt idx="6765">
                  <c:v>5249.64</c:v>
                </c:pt>
                <c:pt idx="6766">
                  <c:v>5250.4160000000002</c:v>
                </c:pt>
                <c:pt idx="6767">
                  <c:v>5251.192</c:v>
                </c:pt>
                <c:pt idx="6768">
                  <c:v>5251.9679999999998</c:v>
                </c:pt>
                <c:pt idx="6769">
                  <c:v>5252.7439999999997</c:v>
                </c:pt>
                <c:pt idx="6770">
                  <c:v>5253.52</c:v>
                </c:pt>
                <c:pt idx="6771">
                  <c:v>5254.2960000000003</c:v>
                </c:pt>
                <c:pt idx="6772">
                  <c:v>5255.0720000000001</c:v>
                </c:pt>
                <c:pt idx="6773">
                  <c:v>5255.848</c:v>
                </c:pt>
                <c:pt idx="6774">
                  <c:v>5256.6239999999998</c:v>
                </c:pt>
                <c:pt idx="6775">
                  <c:v>5257.4</c:v>
                </c:pt>
                <c:pt idx="6776">
                  <c:v>5258.1760000000004</c:v>
                </c:pt>
                <c:pt idx="6777">
                  <c:v>5258.9520000000002</c:v>
                </c:pt>
                <c:pt idx="6778">
                  <c:v>5259.7280000000001</c:v>
                </c:pt>
                <c:pt idx="6779">
                  <c:v>5260.5039999999999</c:v>
                </c:pt>
                <c:pt idx="6780">
                  <c:v>5261.28</c:v>
                </c:pt>
                <c:pt idx="6781">
                  <c:v>5262.0559999999996</c:v>
                </c:pt>
                <c:pt idx="6782">
                  <c:v>5262.8320000000003</c:v>
                </c:pt>
                <c:pt idx="6783">
                  <c:v>5263.6080000000002</c:v>
                </c:pt>
                <c:pt idx="6784">
                  <c:v>5264.384</c:v>
                </c:pt>
                <c:pt idx="6785">
                  <c:v>5265.16</c:v>
                </c:pt>
                <c:pt idx="6786">
                  <c:v>5265.9359999999997</c:v>
                </c:pt>
                <c:pt idx="6787">
                  <c:v>5266.7120000000004</c:v>
                </c:pt>
                <c:pt idx="6788">
                  <c:v>5267.4880000000003</c:v>
                </c:pt>
                <c:pt idx="6789">
                  <c:v>5268.2640000000001</c:v>
                </c:pt>
                <c:pt idx="6790">
                  <c:v>5269.04</c:v>
                </c:pt>
                <c:pt idx="6791">
                  <c:v>5269.8159999999998</c:v>
                </c:pt>
                <c:pt idx="6792">
                  <c:v>5270.5919999999996</c:v>
                </c:pt>
                <c:pt idx="6793">
                  <c:v>5271.3680000000004</c:v>
                </c:pt>
                <c:pt idx="6794">
                  <c:v>5272.1440000000002</c:v>
                </c:pt>
                <c:pt idx="6795">
                  <c:v>5272.92</c:v>
                </c:pt>
                <c:pt idx="6796">
                  <c:v>5273.6959999999999</c:v>
                </c:pt>
                <c:pt idx="6797">
                  <c:v>5274.4719999999998</c:v>
                </c:pt>
                <c:pt idx="6798">
                  <c:v>5275.2479999999996</c:v>
                </c:pt>
                <c:pt idx="6799">
                  <c:v>5276.0240000000003</c:v>
                </c:pt>
                <c:pt idx="6800">
                  <c:v>5276.8</c:v>
                </c:pt>
                <c:pt idx="6801">
                  <c:v>5277.576</c:v>
                </c:pt>
                <c:pt idx="6802">
                  <c:v>5278.3519999999999</c:v>
                </c:pt>
                <c:pt idx="6803">
                  <c:v>5279.1279999999997</c:v>
                </c:pt>
                <c:pt idx="6804">
                  <c:v>5279.9040000000005</c:v>
                </c:pt>
                <c:pt idx="6805">
                  <c:v>5280.68</c:v>
                </c:pt>
                <c:pt idx="6806">
                  <c:v>5281.4560000000001</c:v>
                </c:pt>
                <c:pt idx="6807">
                  <c:v>5282.232</c:v>
                </c:pt>
                <c:pt idx="6808">
                  <c:v>5283.0079999999998</c:v>
                </c:pt>
                <c:pt idx="6809">
                  <c:v>5283.7839999999997</c:v>
                </c:pt>
                <c:pt idx="6810">
                  <c:v>5284.56</c:v>
                </c:pt>
                <c:pt idx="6811">
                  <c:v>5285.3360000000002</c:v>
                </c:pt>
                <c:pt idx="6812">
                  <c:v>5286.1120000000001</c:v>
                </c:pt>
                <c:pt idx="6813">
                  <c:v>5286.8879999999999</c:v>
                </c:pt>
                <c:pt idx="6814">
                  <c:v>5287.6639999999998</c:v>
                </c:pt>
                <c:pt idx="6815">
                  <c:v>5288.44</c:v>
                </c:pt>
                <c:pt idx="6816">
                  <c:v>5289.2160000000003</c:v>
                </c:pt>
                <c:pt idx="6817">
                  <c:v>5289.9920000000002</c:v>
                </c:pt>
                <c:pt idx="6818">
                  <c:v>5290.768</c:v>
                </c:pt>
                <c:pt idx="6819">
                  <c:v>5291.5439999999999</c:v>
                </c:pt>
                <c:pt idx="6820">
                  <c:v>5292.32</c:v>
                </c:pt>
                <c:pt idx="6821">
                  <c:v>5293.0959999999995</c:v>
                </c:pt>
                <c:pt idx="6822">
                  <c:v>5293.8720000000003</c:v>
                </c:pt>
                <c:pt idx="6823">
                  <c:v>5294.6480000000001</c:v>
                </c:pt>
                <c:pt idx="6824">
                  <c:v>5295.424</c:v>
                </c:pt>
                <c:pt idx="6825">
                  <c:v>5296.2</c:v>
                </c:pt>
                <c:pt idx="6826">
                  <c:v>5296.9759999999997</c:v>
                </c:pt>
                <c:pt idx="6827">
                  <c:v>5297.7520000000004</c:v>
                </c:pt>
                <c:pt idx="6828">
                  <c:v>5298.5280000000002</c:v>
                </c:pt>
                <c:pt idx="6829">
                  <c:v>5299.3040000000001</c:v>
                </c:pt>
                <c:pt idx="6830">
                  <c:v>5300.08</c:v>
                </c:pt>
                <c:pt idx="6831">
                  <c:v>5300.8559999999998</c:v>
                </c:pt>
                <c:pt idx="6832">
                  <c:v>5301.6319999999996</c:v>
                </c:pt>
                <c:pt idx="6833">
                  <c:v>5302.4080000000004</c:v>
                </c:pt>
                <c:pt idx="6834">
                  <c:v>5303.1840000000002</c:v>
                </c:pt>
                <c:pt idx="6835">
                  <c:v>5303.96</c:v>
                </c:pt>
                <c:pt idx="6836">
                  <c:v>5304.7359999999999</c:v>
                </c:pt>
                <c:pt idx="6837">
                  <c:v>5305.5119999999997</c:v>
                </c:pt>
                <c:pt idx="6838">
                  <c:v>5306.2879999999996</c:v>
                </c:pt>
                <c:pt idx="6839">
                  <c:v>5307.0640000000003</c:v>
                </c:pt>
                <c:pt idx="6840">
                  <c:v>5307.84</c:v>
                </c:pt>
                <c:pt idx="6841">
                  <c:v>5308.616</c:v>
                </c:pt>
                <c:pt idx="6842">
                  <c:v>5309.3919999999998</c:v>
                </c:pt>
                <c:pt idx="6843">
                  <c:v>5310.1679999999997</c:v>
                </c:pt>
                <c:pt idx="6844">
                  <c:v>5310.9440000000004</c:v>
                </c:pt>
                <c:pt idx="6845">
                  <c:v>5311.72</c:v>
                </c:pt>
                <c:pt idx="6846">
                  <c:v>5312.4960000000001</c:v>
                </c:pt>
                <c:pt idx="6847">
                  <c:v>5313.2719999999999</c:v>
                </c:pt>
                <c:pt idx="6848">
                  <c:v>5314.0479999999998</c:v>
                </c:pt>
                <c:pt idx="6849">
                  <c:v>5314.8239999999996</c:v>
                </c:pt>
                <c:pt idx="6850">
                  <c:v>5315.6</c:v>
                </c:pt>
                <c:pt idx="6851">
                  <c:v>5316.3760000000002</c:v>
                </c:pt>
                <c:pt idx="6852">
                  <c:v>5317.152</c:v>
                </c:pt>
                <c:pt idx="6853">
                  <c:v>5317.9279999999999</c:v>
                </c:pt>
                <c:pt idx="6854">
                  <c:v>5318.7039999999997</c:v>
                </c:pt>
                <c:pt idx="6855">
                  <c:v>5319.48</c:v>
                </c:pt>
                <c:pt idx="6856">
                  <c:v>5320.2560000000003</c:v>
                </c:pt>
                <c:pt idx="6857">
                  <c:v>5321.0320000000002</c:v>
                </c:pt>
                <c:pt idx="6858">
                  <c:v>5321.808</c:v>
                </c:pt>
                <c:pt idx="6859">
                  <c:v>5322.5839999999998</c:v>
                </c:pt>
                <c:pt idx="6860">
                  <c:v>5323.36</c:v>
                </c:pt>
                <c:pt idx="6861">
                  <c:v>5324.1360000000004</c:v>
                </c:pt>
                <c:pt idx="6862">
                  <c:v>5324.9120000000003</c:v>
                </c:pt>
                <c:pt idx="6863">
                  <c:v>5325.6880000000001</c:v>
                </c:pt>
                <c:pt idx="6864">
                  <c:v>5326.4639999999999</c:v>
                </c:pt>
                <c:pt idx="6865">
                  <c:v>5327.24</c:v>
                </c:pt>
                <c:pt idx="6866">
                  <c:v>5328.0159999999996</c:v>
                </c:pt>
                <c:pt idx="6867">
                  <c:v>5328.7920000000004</c:v>
                </c:pt>
                <c:pt idx="6868">
                  <c:v>5329.5680000000002</c:v>
                </c:pt>
                <c:pt idx="6869">
                  <c:v>5330.3440000000001</c:v>
                </c:pt>
                <c:pt idx="6870">
                  <c:v>5331.12</c:v>
                </c:pt>
                <c:pt idx="6871">
                  <c:v>5331.8959999999997</c:v>
                </c:pt>
                <c:pt idx="6872">
                  <c:v>5332.6719999999996</c:v>
                </c:pt>
                <c:pt idx="6873">
                  <c:v>5333.4480000000003</c:v>
                </c:pt>
                <c:pt idx="6874">
                  <c:v>5334.2240000000002</c:v>
                </c:pt>
                <c:pt idx="6875">
                  <c:v>5335</c:v>
                </c:pt>
                <c:pt idx="6876">
                  <c:v>5335.7759999999998</c:v>
                </c:pt>
                <c:pt idx="6877">
                  <c:v>5336.5519999999997</c:v>
                </c:pt>
                <c:pt idx="6878">
                  <c:v>5337.3280000000004</c:v>
                </c:pt>
                <c:pt idx="6879">
                  <c:v>5338.1040000000003</c:v>
                </c:pt>
                <c:pt idx="6880">
                  <c:v>5338.88</c:v>
                </c:pt>
                <c:pt idx="6881">
                  <c:v>5339.6559999999999</c:v>
                </c:pt>
                <c:pt idx="6882">
                  <c:v>5340.4319999999998</c:v>
                </c:pt>
                <c:pt idx="6883">
                  <c:v>5341.2079999999996</c:v>
                </c:pt>
                <c:pt idx="6884">
                  <c:v>5341.9840000000004</c:v>
                </c:pt>
                <c:pt idx="6885">
                  <c:v>5342.76</c:v>
                </c:pt>
                <c:pt idx="6886">
                  <c:v>5343.5360000000001</c:v>
                </c:pt>
                <c:pt idx="6887">
                  <c:v>5344.3119999999999</c:v>
                </c:pt>
                <c:pt idx="6888">
                  <c:v>5345.0879999999997</c:v>
                </c:pt>
                <c:pt idx="6889">
                  <c:v>5345.8639999999996</c:v>
                </c:pt>
                <c:pt idx="6890">
                  <c:v>5346.64</c:v>
                </c:pt>
                <c:pt idx="6891">
                  <c:v>5347.4160000000002</c:v>
                </c:pt>
                <c:pt idx="6892">
                  <c:v>5348.192</c:v>
                </c:pt>
                <c:pt idx="6893">
                  <c:v>5348.9679999999998</c:v>
                </c:pt>
                <c:pt idx="6894">
                  <c:v>5349.7439999999997</c:v>
                </c:pt>
                <c:pt idx="6895">
                  <c:v>5350.52</c:v>
                </c:pt>
                <c:pt idx="6896">
                  <c:v>5351.2960000000003</c:v>
                </c:pt>
                <c:pt idx="6897">
                  <c:v>5352.0720000000001</c:v>
                </c:pt>
                <c:pt idx="6898">
                  <c:v>5352.848</c:v>
                </c:pt>
                <c:pt idx="6899">
                  <c:v>5353.6239999999998</c:v>
                </c:pt>
                <c:pt idx="6900">
                  <c:v>5354.4</c:v>
                </c:pt>
                <c:pt idx="6901">
                  <c:v>5355.1760000000004</c:v>
                </c:pt>
                <c:pt idx="6902">
                  <c:v>5355.9520000000002</c:v>
                </c:pt>
                <c:pt idx="6903">
                  <c:v>5356.7280000000001</c:v>
                </c:pt>
                <c:pt idx="6904">
                  <c:v>5357.5039999999999</c:v>
                </c:pt>
                <c:pt idx="6905">
                  <c:v>5358.28</c:v>
                </c:pt>
                <c:pt idx="6906">
                  <c:v>5359.0559999999996</c:v>
                </c:pt>
                <c:pt idx="6907">
                  <c:v>5359.8320000000003</c:v>
                </c:pt>
                <c:pt idx="6908">
                  <c:v>5360.6080000000002</c:v>
                </c:pt>
                <c:pt idx="6909">
                  <c:v>5361.384</c:v>
                </c:pt>
                <c:pt idx="6910">
                  <c:v>5362.16</c:v>
                </c:pt>
                <c:pt idx="6911">
                  <c:v>5362.9359999999997</c:v>
                </c:pt>
                <c:pt idx="6912">
                  <c:v>5363.7120000000004</c:v>
                </c:pt>
                <c:pt idx="6913">
                  <c:v>5364.4880000000003</c:v>
                </c:pt>
                <c:pt idx="6914">
                  <c:v>5365.2640000000001</c:v>
                </c:pt>
                <c:pt idx="6915">
                  <c:v>5366.04</c:v>
                </c:pt>
                <c:pt idx="6916">
                  <c:v>5366.8159999999998</c:v>
                </c:pt>
                <c:pt idx="6917">
                  <c:v>5367.5919999999996</c:v>
                </c:pt>
                <c:pt idx="6918">
                  <c:v>5368.3680000000004</c:v>
                </c:pt>
                <c:pt idx="6919">
                  <c:v>5369.1440000000002</c:v>
                </c:pt>
                <c:pt idx="6920">
                  <c:v>5369.92</c:v>
                </c:pt>
                <c:pt idx="6921">
                  <c:v>5370.6959999999999</c:v>
                </c:pt>
                <c:pt idx="6922">
                  <c:v>5371.4719999999998</c:v>
                </c:pt>
                <c:pt idx="6923">
                  <c:v>5372.2479999999996</c:v>
                </c:pt>
                <c:pt idx="6924">
                  <c:v>5373.0240000000003</c:v>
                </c:pt>
                <c:pt idx="6925">
                  <c:v>5373.8</c:v>
                </c:pt>
                <c:pt idx="6926">
                  <c:v>5374.576</c:v>
                </c:pt>
                <c:pt idx="6927">
                  <c:v>5375.3519999999999</c:v>
                </c:pt>
                <c:pt idx="6928">
                  <c:v>5376.1279999999997</c:v>
                </c:pt>
                <c:pt idx="6929">
                  <c:v>5376.9040000000005</c:v>
                </c:pt>
                <c:pt idx="6930">
                  <c:v>5377.68</c:v>
                </c:pt>
                <c:pt idx="6931">
                  <c:v>5378.4560000000001</c:v>
                </c:pt>
                <c:pt idx="6932">
                  <c:v>5379.232</c:v>
                </c:pt>
                <c:pt idx="6933">
                  <c:v>5380.0079999999998</c:v>
                </c:pt>
                <c:pt idx="6934">
                  <c:v>5380.7839999999997</c:v>
                </c:pt>
                <c:pt idx="6935">
                  <c:v>5381.56</c:v>
                </c:pt>
                <c:pt idx="6936">
                  <c:v>5382.3360000000002</c:v>
                </c:pt>
                <c:pt idx="6937">
                  <c:v>5383.1120000000001</c:v>
                </c:pt>
                <c:pt idx="6938">
                  <c:v>5383.8879999999999</c:v>
                </c:pt>
                <c:pt idx="6939">
                  <c:v>5384.6639999999998</c:v>
                </c:pt>
                <c:pt idx="6940">
                  <c:v>5385.44</c:v>
                </c:pt>
                <c:pt idx="6941">
                  <c:v>5386.2160000000003</c:v>
                </c:pt>
                <c:pt idx="6942">
                  <c:v>5386.9920000000002</c:v>
                </c:pt>
                <c:pt idx="6943">
                  <c:v>5387.768</c:v>
                </c:pt>
                <c:pt idx="6944">
                  <c:v>5388.5439999999999</c:v>
                </c:pt>
                <c:pt idx="6945">
                  <c:v>5389.32</c:v>
                </c:pt>
                <c:pt idx="6946">
                  <c:v>5390.0959999999995</c:v>
                </c:pt>
                <c:pt idx="6947">
                  <c:v>5390.8720000000003</c:v>
                </c:pt>
                <c:pt idx="6948">
                  <c:v>5391.6480000000001</c:v>
                </c:pt>
                <c:pt idx="6949">
                  <c:v>5392.424</c:v>
                </c:pt>
                <c:pt idx="6950">
                  <c:v>5393.2</c:v>
                </c:pt>
                <c:pt idx="6951">
                  <c:v>5393.9759999999997</c:v>
                </c:pt>
                <c:pt idx="6952">
                  <c:v>5394.7520000000004</c:v>
                </c:pt>
                <c:pt idx="6953">
                  <c:v>5395.5280000000002</c:v>
                </c:pt>
                <c:pt idx="6954">
                  <c:v>5396.3040000000001</c:v>
                </c:pt>
                <c:pt idx="6955">
                  <c:v>5397.08</c:v>
                </c:pt>
                <c:pt idx="6956">
                  <c:v>5397.8559999999998</c:v>
                </c:pt>
                <c:pt idx="6957">
                  <c:v>5398.6319999999996</c:v>
                </c:pt>
                <c:pt idx="6958">
                  <c:v>5399.4080000000004</c:v>
                </c:pt>
                <c:pt idx="6959">
                  <c:v>5400.1840000000002</c:v>
                </c:pt>
                <c:pt idx="6960">
                  <c:v>5400.96</c:v>
                </c:pt>
                <c:pt idx="6961">
                  <c:v>5401.7359999999999</c:v>
                </c:pt>
                <c:pt idx="6962">
                  <c:v>5402.5119999999997</c:v>
                </c:pt>
                <c:pt idx="6963">
                  <c:v>5403.2879999999996</c:v>
                </c:pt>
                <c:pt idx="6964">
                  <c:v>5404.0640000000003</c:v>
                </c:pt>
                <c:pt idx="6965">
                  <c:v>5404.84</c:v>
                </c:pt>
                <c:pt idx="6966">
                  <c:v>5405.616</c:v>
                </c:pt>
                <c:pt idx="6967">
                  <c:v>5406.3919999999998</c:v>
                </c:pt>
                <c:pt idx="6968">
                  <c:v>5407.1679999999997</c:v>
                </c:pt>
                <c:pt idx="6969">
                  <c:v>5407.9440000000004</c:v>
                </c:pt>
                <c:pt idx="6970">
                  <c:v>5408.72</c:v>
                </c:pt>
                <c:pt idx="6971">
                  <c:v>5409.4960000000001</c:v>
                </c:pt>
                <c:pt idx="6972">
                  <c:v>5410.2719999999999</c:v>
                </c:pt>
                <c:pt idx="6973">
                  <c:v>5411.0479999999998</c:v>
                </c:pt>
                <c:pt idx="6974">
                  <c:v>5411.8239999999996</c:v>
                </c:pt>
                <c:pt idx="6975">
                  <c:v>5412.6</c:v>
                </c:pt>
                <c:pt idx="6976">
                  <c:v>5413.3760000000002</c:v>
                </c:pt>
                <c:pt idx="6977">
                  <c:v>5414.152</c:v>
                </c:pt>
                <c:pt idx="6978">
                  <c:v>5414.9279999999999</c:v>
                </c:pt>
                <c:pt idx="6979">
                  <c:v>5415.7039999999997</c:v>
                </c:pt>
                <c:pt idx="6980">
                  <c:v>5416.48</c:v>
                </c:pt>
                <c:pt idx="6981">
                  <c:v>5417.2560000000003</c:v>
                </c:pt>
                <c:pt idx="6982">
                  <c:v>5418.0320000000002</c:v>
                </c:pt>
                <c:pt idx="6983">
                  <c:v>5418.808</c:v>
                </c:pt>
                <c:pt idx="6984">
                  <c:v>5419.5839999999998</c:v>
                </c:pt>
                <c:pt idx="6985">
                  <c:v>5420.36</c:v>
                </c:pt>
                <c:pt idx="6986">
                  <c:v>5421.1360000000004</c:v>
                </c:pt>
                <c:pt idx="6987">
                  <c:v>5421.9120000000003</c:v>
                </c:pt>
                <c:pt idx="6988">
                  <c:v>5422.6880000000001</c:v>
                </c:pt>
                <c:pt idx="6989">
                  <c:v>5423.4639999999999</c:v>
                </c:pt>
                <c:pt idx="6990">
                  <c:v>5424.24</c:v>
                </c:pt>
                <c:pt idx="6991">
                  <c:v>5425.0159999999996</c:v>
                </c:pt>
                <c:pt idx="6992">
                  <c:v>5425.7920000000004</c:v>
                </c:pt>
                <c:pt idx="6993">
                  <c:v>5426.5680000000002</c:v>
                </c:pt>
                <c:pt idx="6994">
                  <c:v>5427.3440000000001</c:v>
                </c:pt>
                <c:pt idx="6995">
                  <c:v>5428.12</c:v>
                </c:pt>
                <c:pt idx="6996">
                  <c:v>5428.8959999999997</c:v>
                </c:pt>
                <c:pt idx="6997">
                  <c:v>5429.6719999999996</c:v>
                </c:pt>
                <c:pt idx="6998">
                  <c:v>5430.4480000000003</c:v>
                </c:pt>
                <c:pt idx="6999">
                  <c:v>5431.2240000000002</c:v>
                </c:pt>
                <c:pt idx="7000">
                  <c:v>5432</c:v>
                </c:pt>
                <c:pt idx="7001">
                  <c:v>5432.7759999999998</c:v>
                </c:pt>
                <c:pt idx="7002">
                  <c:v>5433.5519999999997</c:v>
                </c:pt>
                <c:pt idx="7003">
                  <c:v>5434.3280000000004</c:v>
                </c:pt>
                <c:pt idx="7004">
                  <c:v>5435.1040000000003</c:v>
                </c:pt>
                <c:pt idx="7005">
                  <c:v>5435.88</c:v>
                </c:pt>
                <c:pt idx="7006">
                  <c:v>5436.6559999999999</c:v>
                </c:pt>
                <c:pt idx="7007">
                  <c:v>5437.4319999999998</c:v>
                </c:pt>
                <c:pt idx="7008">
                  <c:v>5438.2079999999996</c:v>
                </c:pt>
                <c:pt idx="7009">
                  <c:v>5438.9840000000004</c:v>
                </c:pt>
                <c:pt idx="7010">
                  <c:v>5439.76</c:v>
                </c:pt>
                <c:pt idx="7011">
                  <c:v>5440.5360000000001</c:v>
                </c:pt>
                <c:pt idx="7012">
                  <c:v>5441.3119999999999</c:v>
                </c:pt>
                <c:pt idx="7013">
                  <c:v>5442.0879999999997</c:v>
                </c:pt>
                <c:pt idx="7014">
                  <c:v>5442.8639999999996</c:v>
                </c:pt>
                <c:pt idx="7015">
                  <c:v>5443.64</c:v>
                </c:pt>
                <c:pt idx="7016">
                  <c:v>5444.4160000000002</c:v>
                </c:pt>
                <c:pt idx="7017">
                  <c:v>5445.192</c:v>
                </c:pt>
                <c:pt idx="7018">
                  <c:v>5445.9679999999998</c:v>
                </c:pt>
                <c:pt idx="7019">
                  <c:v>5446.7439999999997</c:v>
                </c:pt>
                <c:pt idx="7020">
                  <c:v>5447.52</c:v>
                </c:pt>
                <c:pt idx="7021">
                  <c:v>5448.2960000000003</c:v>
                </c:pt>
                <c:pt idx="7022">
                  <c:v>5449.0720000000001</c:v>
                </c:pt>
                <c:pt idx="7023">
                  <c:v>5449.848</c:v>
                </c:pt>
                <c:pt idx="7024">
                  <c:v>5450.6239999999998</c:v>
                </c:pt>
                <c:pt idx="7025">
                  <c:v>5451.4</c:v>
                </c:pt>
                <c:pt idx="7026">
                  <c:v>5452.1760000000004</c:v>
                </c:pt>
                <c:pt idx="7027">
                  <c:v>5452.9520000000002</c:v>
                </c:pt>
                <c:pt idx="7028">
                  <c:v>5453.7280000000001</c:v>
                </c:pt>
                <c:pt idx="7029">
                  <c:v>5454.5039999999999</c:v>
                </c:pt>
                <c:pt idx="7030">
                  <c:v>5455.28</c:v>
                </c:pt>
                <c:pt idx="7031">
                  <c:v>5456.0559999999996</c:v>
                </c:pt>
                <c:pt idx="7032">
                  <c:v>5456.8320000000003</c:v>
                </c:pt>
                <c:pt idx="7033">
                  <c:v>5457.6080000000002</c:v>
                </c:pt>
                <c:pt idx="7034">
                  <c:v>5458.384</c:v>
                </c:pt>
                <c:pt idx="7035">
                  <c:v>5459.16</c:v>
                </c:pt>
                <c:pt idx="7036">
                  <c:v>5459.9359999999997</c:v>
                </c:pt>
                <c:pt idx="7037">
                  <c:v>5460.7120000000004</c:v>
                </c:pt>
                <c:pt idx="7038">
                  <c:v>5461.4880000000003</c:v>
                </c:pt>
                <c:pt idx="7039">
                  <c:v>5462.2640000000001</c:v>
                </c:pt>
                <c:pt idx="7040">
                  <c:v>5463.04</c:v>
                </c:pt>
                <c:pt idx="7041">
                  <c:v>5463.8159999999998</c:v>
                </c:pt>
                <c:pt idx="7042">
                  <c:v>5464.5919999999996</c:v>
                </c:pt>
                <c:pt idx="7043">
                  <c:v>5465.3680000000004</c:v>
                </c:pt>
                <c:pt idx="7044">
                  <c:v>5466.1440000000002</c:v>
                </c:pt>
                <c:pt idx="7045">
                  <c:v>5466.92</c:v>
                </c:pt>
                <c:pt idx="7046">
                  <c:v>5467.6959999999999</c:v>
                </c:pt>
                <c:pt idx="7047">
                  <c:v>5468.4719999999998</c:v>
                </c:pt>
                <c:pt idx="7048">
                  <c:v>5469.2479999999996</c:v>
                </c:pt>
                <c:pt idx="7049">
                  <c:v>5470.0240000000003</c:v>
                </c:pt>
                <c:pt idx="7050">
                  <c:v>5470.8</c:v>
                </c:pt>
                <c:pt idx="7051">
                  <c:v>5471.576</c:v>
                </c:pt>
                <c:pt idx="7052">
                  <c:v>5472.3519999999999</c:v>
                </c:pt>
                <c:pt idx="7053">
                  <c:v>5473.1279999999997</c:v>
                </c:pt>
                <c:pt idx="7054">
                  <c:v>5473.9040000000005</c:v>
                </c:pt>
                <c:pt idx="7055">
                  <c:v>5474.68</c:v>
                </c:pt>
                <c:pt idx="7056">
                  <c:v>5475.4560000000001</c:v>
                </c:pt>
                <c:pt idx="7057">
                  <c:v>5476.232</c:v>
                </c:pt>
                <c:pt idx="7058">
                  <c:v>5477.0079999999998</c:v>
                </c:pt>
                <c:pt idx="7059">
                  <c:v>5477.7839999999997</c:v>
                </c:pt>
                <c:pt idx="7060">
                  <c:v>5478.56</c:v>
                </c:pt>
                <c:pt idx="7061">
                  <c:v>5479.3360000000002</c:v>
                </c:pt>
                <c:pt idx="7062">
                  <c:v>5480.1120000000001</c:v>
                </c:pt>
                <c:pt idx="7063">
                  <c:v>5480.8879999999999</c:v>
                </c:pt>
                <c:pt idx="7064">
                  <c:v>5481.6639999999998</c:v>
                </c:pt>
                <c:pt idx="7065">
                  <c:v>5482.44</c:v>
                </c:pt>
                <c:pt idx="7066">
                  <c:v>5483.2160000000003</c:v>
                </c:pt>
                <c:pt idx="7067">
                  <c:v>5483.9920000000002</c:v>
                </c:pt>
                <c:pt idx="7068">
                  <c:v>5484.768</c:v>
                </c:pt>
                <c:pt idx="7069">
                  <c:v>5485.5439999999999</c:v>
                </c:pt>
                <c:pt idx="7070">
                  <c:v>5486.32</c:v>
                </c:pt>
                <c:pt idx="7071">
                  <c:v>5487.0959999999995</c:v>
                </c:pt>
                <c:pt idx="7072">
                  <c:v>5487.8720000000003</c:v>
                </c:pt>
                <c:pt idx="7073">
                  <c:v>5488.6480000000001</c:v>
                </c:pt>
                <c:pt idx="7074">
                  <c:v>5489.424</c:v>
                </c:pt>
                <c:pt idx="7075">
                  <c:v>5490.2</c:v>
                </c:pt>
                <c:pt idx="7076">
                  <c:v>5490.9759999999997</c:v>
                </c:pt>
                <c:pt idx="7077">
                  <c:v>5491.7520000000004</c:v>
                </c:pt>
                <c:pt idx="7078">
                  <c:v>5492.5280000000002</c:v>
                </c:pt>
                <c:pt idx="7079">
                  <c:v>5493.3040000000001</c:v>
                </c:pt>
                <c:pt idx="7080">
                  <c:v>5494.08</c:v>
                </c:pt>
                <c:pt idx="7081">
                  <c:v>5494.8559999999998</c:v>
                </c:pt>
                <c:pt idx="7082">
                  <c:v>5495.6319999999996</c:v>
                </c:pt>
                <c:pt idx="7083">
                  <c:v>5496.4080000000004</c:v>
                </c:pt>
                <c:pt idx="7084">
                  <c:v>5497.1840000000002</c:v>
                </c:pt>
                <c:pt idx="7085">
                  <c:v>5497.96</c:v>
                </c:pt>
                <c:pt idx="7086">
                  <c:v>5498.7359999999999</c:v>
                </c:pt>
                <c:pt idx="7087">
                  <c:v>5499.5119999999997</c:v>
                </c:pt>
                <c:pt idx="7088">
                  <c:v>5500.2879999999996</c:v>
                </c:pt>
                <c:pt idx="7089">
                  <c:v>5501.0640000000003</c:v>
                </c:pt>
                <c:pt idx="7090">
                  <c:v>5501.84</c:v>
                </c:pt>
                <c:pt idx="7091">
                  <c:v>5502.616</c:v>
                </c:pt>
                <c:pt idx="7092">
                  <c:v>5503.3919999999998</c:v>
                </c:pt>
                <c:pt idx="7093">
                  <c:v>5504.1679999999997</c:v>
                </c:pt>
                <c:pt idx="7094">
                  <c:v>5504.9440000000004</c:v>
                </c:pt>
                <c:pt idx="7095">
                  <c:v>5505.72</c:v>
                </c:pt>
                <c:pt idx="7096">
                  <c:v>5506.4960000000001</c:v>
                </c:pt>
                <c:pt idx="7097">
                  <c:v>5507.2719999999999</c:v>
                </c:pt>
                <c:pt idx="7098">
                  <c:v>5508.0479999999998</c:v>
                </c:pt>
                <c:pt idx="7099">
                  <c:v>5508.8239999999996</c:v>
                </c:pt>
                <c:pt idx="7100">
                  <c:v>5509.6</c:v>
                </c:pt>
                <c:pt idx="7101">
                  <c:v>5510.3760000000002</c:v>
                </c:pt>
                <c:pt idx="7102">
                  <c:v>5511.152</c:v>
                </c:pt>
                <c:pt idx="7103">
                  <c:v>5511.9279999999999</c:v>
                </c:pt>
                <c:pt idx="7104">
                  <c:v>5512.7039999999997</c:v>
                </c:pt>
                <c:pt idx="7105">
                  <c:v>5513.48</c:v>
                </c:pt>
                <c:pt idx="7106">
                  <c:v>5514.2560000000003</c:v>
                </c:pt>
                <c:pt idx="7107">
                  <c:v>5515.0320000000002</c:v>
                </c:pt>
                <c:pt idx="7108">
                  <c:v>5515.808</c:v>
                </c:pt>
                <c:pt idx="7109">
                  <c:v>5516.5839999999998</c:v>
                </c:pt>
                <c:pt idx="7110">
                  <c:v>5517.36</c:v>
                </c:pt>
                <c:pt idx="7111">
                  <c:v>5518.1360000000004</c:v>
                </c:pt>
                <c:pt idx="7112">
                  <c:v>5518.9120000000003</c:v>
                </c:pt>
                <c:pt idx="7113">
                  <c:v>5519.6880000000001</c:v>
                </c:pt>
                <c:pt idx="7114">
                  <c:v>5520.4639999999999</c:v>
                </c:pt>
                <c:pt idx="7115">
                  <c:v>5521.24</c:v>
                </c:pt>
                <c:pt idx="7116">
                  <c:v>5522.0159999999996</c:v>
                </c:pt>
                <c:pt idx="7117">
                  <c:v>5522.7920000000004</c:v>
                </c:pt>
                <c:pt idx="7118">
                  <c:v>5523.5680000000002</c:v>
                </c:pt>
                <c:pt idx="7119">
                  <c:v>5524.3440000000001</c:v>
                </c:pt>
                <c:pt idx="7120">
                  <c:v>5525.12</c:v>
                </c:pt>
                <c:pt idx="7121">
                  <c:v>5525.8959999999997</c:v>
                </c:pt>
                <c:pt idx="7122">
                  <c:v>5526.6719999999996</c:v>
                </c:pt>
                <c:pt idx="7123">
                  <c:v>5527.4480000000003</c:v>
                </c:pt>
                <c:pt idx="7124">
                  <c:v>5528.2240000000002</c:v>
                </c:pt>
                <c:pt idx="7125">
                  <c:v>5529</c:v>
                </c:pt>
                <c:pt idx="7126">
                  <c:v>5529.7759999999998</c:v>
                </c:pt>
                <c:pt idx="7127">
                  <c:v>5530.5519999999997</c:v>
                </c:pt>
                <c:pt idx="7128">
                  <c:v>5531.3280000000004</c:v>
                </c:pt>
                <c:pt idx="7129">
                  <c:v>5532.1040000000003</c:v>
                </c:pt>
                <c:pt idx="7130">
                  <c:v>5532.88</c:v>
                </c:pt>
                <c:pt idx="7131">
                  <c:v>5533.6559999999999</c:v>
                </c:pt>
                <c:pt idx="7132">
                  <c:v>5534.4319999999998</c:v>
                </c:pt>
                <c:pt idx="7133">
                  <c:v>5535.2079999999996</c:v>
                </c:pt>
                <c:pt idx="7134">
                  <c:v>5535.9840000000004</c:v>
                </c:pt>
                <c:pt idx="7135">
                  <c:v>5536.76</c:v>
                </c:pt>
                <c:pt idx="7136">
                  <c:v>5537.5360000000001</c:v>
                </c:pt>
                <c:pt idx="7137">
                  <c:v>5538.3119999999999</c:v>
                </c:pt>
                <c:pt idx="7138">
                  <c:v>5539.0879999999997</c:v>
                </c:pt>
                <c:pt idx="7139">
                  <c:v>5539.8639999999996</c:v>
                </c:pt>
                <c:pt idx="7140">
                  <c:v>5540.64</c:v>
                </c:pt>
                <c:pt idx="7141">
                  <c:v>5541.4160000000002</c:v>
                </c:pt>
                <c:pt idx="7142">
                  <c:v>5542.192</c:v>
                </c:pt>
                <c:pt idx="7143">
                  <c:v>5542.9679999999998</c:v>
                </c:pt>
                <c:pt idx="7144">
                  <c:v>5543.7439999999997</c:v>
                </c:pt>
                <c:pt idx="7145">
                  <c:v>5544.52</c:v>
                </c:pt>
                <c:pt idx="7146">
                  <c:v>5545.2960000000003</c:v>
                </c:pt>
                <c:pt idx="7147">
                  <c:v>5546.0720000000001</c:v>
                </c:pt>
                <c:pt idx="7148">
                  <c:v>5546.848</c:v>
                </c:pt>
                <c:pt idx="7149">
                  <c:v>5547.6239999999998</c:v>
                </c:pt>
                <c:pt idx="7150">
                  <c:v>5548.4</c:v>
                </c:pt>
                <c:pt idx="7151">
                  <c:v>5549.1760000000004</c:v>
                </c:pt>
                <c:pt idx="7152">
                  <c:v>5549.9520000000002</c:v>
                </c:pt>
                <c:pt idx="7153">
                  <c:v>5550.7280000000001</c:v>
                </c:pt>
                <c:pt idx="7154">
                  <c:v>5551.5039999999999</c:v>
                </c:pt>
                <c:pt idx="7155">
                  <c:v>5552.28</c:v>
                </c:pt>
                <c:pt idx="7156">
                  <c:v>5553.0559999999996</c:v>
                </c:pt>
                <c:pt idx="7157">
                  <c:v>5553.8320000000003</c:v>
                </c:pt>
                <c:pt idx="7158">
                  <c:v>5554.6080000000002</c:v>
                </c:pt>
                <c:pt idx="7159">
                  <c:v>5555.384</c:v>
                </c:pt>
                <c:pt idx="7160">
                  <c:v>5556.16</c:v>
                </c:pt>
                <c:pt idx="7161">
                  <c:v>5556.9359999999997</c:v>
                </c:pt>
                <c:pt idx="7162">
                  <c:v>5557.7120000000004</c:v>
                </c:pt>
                <c:pt idx="7163">
                  <c:v>5558.4880000000003</c:v>
                </c:pt>
                <c:pt idx="7164">
                  <c:v>5559.2640000000001</c:v>
                </c:pt>
                <c:pt idx="7165">
                  <c:v>5560.04</c:v>
                </c:pt>
                <c:pt idx="7166">
                  <c:v>5560.8159999999998</c:v>
                </c:pt>
                <c:pt idx="7167">
                  <c:v>5561.5919999999996</c:v>
                </c:pt>
                <c:pt idx="7168">
                  <c:v>5562.3680000000004</c:v>
                </c:pt>
                <c:pt idx="7169">
                  <c:v>5563.1440000000002</c:v>
                </c:pt>
                <c:pt idx="7170">
                  <c:v>5563.92</c:v>
                </c:pt>
                <c:pt idx="7171">
                  <c:v>5564.6959999999999</c:v>
                </c:pt>
                <c:pt idx="7172">
                  <c:v>5565.4719999999998</c:v>
                </c:pt>
                <c:pt idx="7173">
                  <c:v>5566.2479999999996</c:v>
                </c:pt>
                <c:pt idx="7174">
                  <c:v>5567.0240000000003</c:v>
                </c:pt>
                <c:pt idx="7175">
                  <c:v>5567.8</c:v>
                </c:pt>
                <c:pt idx="7176">
                  <c:v>5568.576</c:v>
                </c:pt>
                <c:pt idx="7177">
                  <c:v>5569.3519999999999</c:v>
                </c:pt>
                <c:pt idx="7178">
                  <c:v>5570.1279999999997</c:v>
                </c:pt>
                <c:pt idx="7179">
                  <c:v>5570.9040000000005</c:v>
                </c:pt>
                <c:pt idx="7180">
                  <c:v>5571.68</c:v>
                </c:pt>
                <c:pt idx="7181">
                  <c:v>5572.4560000000001</c:v>
                </c:pt>
                <c:pt idx="7182">
                  <c:v>5573.232</c:v>
                </c:pt>
                <c:pt idx="7183">
                  <c:v>5574.0079999999998</c:v>
                </c:pt>
                <c:pt idx="7184">
                  <c:v>5574.7839999999997</c:v>
                </c:pt>
                <c:pt idx="7185">
                  <c:v>5575.56</c:v>
                </c:pt>
                <c:pt idx="7186">
                  <c:v>5576.3360000000002</c:v>
                </c:pt>
                <c:pt idx="7187">
                  <c:v>5577.1120000000001</c:v>
                </c:pt>
                <c:pt idx="7188">
                  <c:v>5577.8879999999999</c:v>
                </c:pt>
                <c:pt idx="7189">
                  <c:v>5578.6639999999998</c:v>
                </c:pt>
                <c:pt idx="7190">
                  <c:v>5579.44</c:v>
                </c:pt>
                <c:pt idx="7191">
                  <c:v>5580.2160000000003</c:v>
                </c:pt>
                <c:pt idx="7192">
                  <c:v>5580.9920000000002</c:v>
                </c:pt>
                <c:pt idx="7193">
                  <c:v>5581.768</c:v>
                </c:pt>
                <c:pt idx="7194">
                  <c:v>5582.5439999999999</c:v>
                </c:pt>
                <c:pt idx="7195">
                  <c:v>5583.32</c:v>
                </c:pt>
                <c:pt idx="7196">
                  <c:v>5584.0959999999995</c:v>
                </c:pt>
                <c:pt idx="7197">
                  <c:v>5584.8720000000003</c:v>
                </c:pt>
                <c:pt idx="7198">
                  <c:v>5585.6480000000001</c:v>
                </c:pt>
                <c:pt idx="7199">
                  <c:v>5586.424</c:v>
                </c:pt>
                <c:pt idx="7200">
                  <c:v>5587.2</c:v>
                </c:pt>
                <c:pt idx="7201">
                  <c:v>5587.9759999999997</c:v>
                </c:pt>
                <c:pt idx="7202">
                  <c:v>5588.7520000000004</c:v>
                </c:pt>
                <c:pt idx="7203">
                  <c:v>5589.5280000000002</c:v>
                </c:pt>
                <c:pt idx="7204">
                  <c:v>5590.3040000000001</c:v>
                </c:pt>
                <c:pt idx="7205">
                  <c:v>5591.08</c:v>
                </c:pt>
                <c:pt idx="7206">
                  <c:v>5591.8559999999998</c:v>
                </c:pt>
                <c:pt idx="7207">
                  <c:v>5592.6319999999996</c:v>
                </c:pt>
                <c:pt idx="7208">
                  <c:v>5593.4080000000004</c:v>
                </c:pt>
                <c:pt idx="7209">
                  <c:v>5594.1840000000002</c:v>
                </c:pt>
                <c:pt idx="7210">
                  <c:v>5594.96</c:v>
                </c:pt>
                <c:pt idx="7211">
                  <c:v>5595.7359999999999</c:v>
                </c:pt>
                <c:pt idx="7212">
                  <c:v>5596.5119999999997</c:v>
                </c:pt>
                <c:pt idx="7213">
                  <c:v>5597.2879999999996</c:v>
                </c:pt>
                <c:pt idx="7214">
                  <c:v>5598.0640000000003</c:v>
                </c:pt>
                <c:pt idx="7215">
                  <c:v>5598.84</c:v>
                </c:pt>
                <c:pt idx="7216">
                  <c:v>5599.616</c:v>
                </c:pt>
                <c:pt idx="7217">
                  <c:v>5600.3919999999998</c:v>
                </c:pt>
                <c:pt idx="7218">
                  <c:v>5601.1679999999997</c:v>
                </c:pt>
                <c:pt idx="7219">
                  <c:v>5601.9440000000004</c:v>
                </c:pt>
                <c:pt idx="7220">
                  <c:v>5602.72</c:v>
                </c:pt>
                <c:pt idx="7221">
                  <c:v>5603.4960000000001</c:v>
                </c:pt>
                <c:pt idx="7222">
                  <c:v>5604.2719999999999</c:v>
                </c:pt>
                <c:pt idx="7223">
                  <c:v>5605.0479999999998</c:v>
                </c:pt>
                <c:pt idx="7224">
                  <c:v>5605.8239999999996</c:v>
                </c:pt>
                <c:pt idx="7225">
                  <c:v>5606.6</c:v>
                </c:pt>
                <c:pt idx="7226">
                  <c:v>5607.3760000000002</c:v>
                </c:pt>
                <c:pt idx="7227">
                  <c:v>5608.152</c:v>
                </c:pt>
                <c:pt idx="7228">
                  <c:v>5608.9279999999999</c:v>
                </c:pt>
                <c:pt idx="7229">
                  <c:v>5609.7039999999997</c:v>
                </c:pt>
                <c:pt idx="7230">
                  <c:v>5610.48</c:v>
                </c:pt>
                <c:pt idx="7231">
                  <c:v>5611.2560000000003</c:v>
                </c:pt>
                <c:pt idx="7232">
                  <c:v>5612.0320000000002</c:v>
                </c:pt>
                <c:pt idx="7233">
                  <c:v>5612.808</c:v>
                </c:pt>
                <c:pt idx="7234">
                  <c:v>5613.5839999999998</c:v>
                </c:pt>
                <c:pt idx="7235">
                  <c:v>5614.36</c:v>
                </c:pt>
                <c:pt idx="7236">
                  <c:v>5615.1360000000004</c:v>
                </c:pt>
                <c:pt idx="7237">
                  <c:v>5615.9120000000003</c:v>
                </c:pt>
                <c:pt idx="7238">
                  <c:v>5616.6880000000001</c:v>
                </c:pt>
                <c:pt idx="7239">
                  <c:v>5617.4639999999999</c:v>
                </c:pt>
                <c:pt idx="7240">
                  <c:v>5618.24</c:v>
                </c:pt>
                <c:pt idx="7241">
                  <c:v>5619.0159999999996</c:v>
                </c:pt>
                <c:pt idx="7242">
                  <c:v>5619.7920000000004</c:v>
                </c:pt>
                <c:pt idx="7243">
                  <c:v>5620.5680000000002</c:v>
                </c:pt>
                <c:pt idx="7244">
                  <c:v>5621.3440000000001</c:v>
                </c:pt>
                <c:pt idx="7245">
                  <c:v>5622.12</c:v>
                </c:pt>
                <c:pt idx="7246">
                  <c:v>5622.8959999999997</c:v>
                </c:pt>
                <c:pt idx="7247">
                  <c:v>5623.6719999999996</c:v>
                </c:pt>
                <c:pt idx="7248">
                  <c:v>5624.4480000000003</c:v>
                </c:pt>
                <c:pt idx="7249">
                  <c:v>5625.2240000000002</c:v>
                </c:pt>
                <c:pt idx="7250">
                  <c:v>5626</c:v>
                </c:pt>
                <c:pt idx="7251">
                  <c:v>5626.7759999999998</c:v>
                </c:pt>
                <c:pt idx="7252">
                  <c:v>5627.5519999999997</c:v>
                </c:pt>
                <c:pt idx="7253">
                  <c:v>5628.3280000000004</c:v>
                </c:pt>
                <c:pt idx="7254">
                  <c:v>5629.1040000000003</c:v>
                </c:pt>
                <c:pt idx="7255">
                  <c:v>5629.88</c:v>
                </c:pt>
                <c:pt idx="7256">
                  <c:v>5630.6559999999999</c:v>
                </c:pt>
                <c:pt idx="7257">
                  <c:v>5631.4319999999998</c:v>
                </c:pt>
                <c:pt idx="7258">
                  <c:v>5632.2079999999996</c:v>
                </c:pt>
                <c:pt idx="7259">
                  <c:v>5632.9840000000004</c:v>
                </c:pt>
                <c:pt idx="7260">
                  <c:v>5633.76</c:v>
                </c:pt>
                <c:pt idx="7261">
                  <c:v>5634.5360000000001</c:v>
                </c:pt>
                <c:pt idx="7262">
                  <c:v>5635.3119999999999</c:v>
                </c:pt>
                <c:pt idx="7263">
                  <c:v>5636.0879999999997</c:v>
                </c:pt>
                <c:pt idx="7264">
                  <c:v>5636.8639999999996</c:v>
                </c:pt>
                <c:pt idx="7265">
                  <c:v>5637.64</c:v>
                </c:pt>
                <c:pt idx="7266">
                  <c:v>5638.4160000000002</c:v>
                </c:pt>
                <c:pt idx="7267">
                  <c:v>5639.192</c:v>
                </c:pt>
                <c:pt idx="7268">
                  <c:v>5639.9679999999998</c:v>
                </c:pt>
                <c:pt idx="7269">
                  <c:v>5640.7439999999997</c:v>
                </c:pt>
                <c:pt idx="7270">
                  <c:v>5641.52</c:v>
                </c:pt>
                <c:pt idx="7271">
                  <c:v>5642.2960000000003</c:v>
                </c:pt>
                <c:pt idx="7272">
                  <c:v>5643.0720000000001</c:v>
                </c:pt>
                <c:pt idx="7273">
                  <c:v>5643.848</c:v>
                </c:pt>
                <c:pt idx="7274">
                  <c:v>5644.6239999999998</c:v>
                </c:pt>
                <c:pt idx="7275">
                  <c:v>5645.4</c:v>
                </c:pt>
                <c:pt idx="7276">
                  <c:v>5646.1760000000004</c:v>
                </c:pt>
                <c:pt idx="7277">
                  <c:v>5646.9520000000002</c:v>
                </c:pt>
                <c:pt idx="7278">
                  <c:v>5647.7280000000001</c:v>
                </c:pt>
                <c:pt idx="7279">
                  <c:v>5648.5039999999999</c:v>
                </c:pt>
                <c:pt idx="7280">
                  <c:v>5649.28</c:v>
                </c:pt>
                <c:pt idx="7281">
                  <c:v>5650.0559999999996</c:v>
                </c:pt>
                <c:pt idx="7282">
                  <c:v>5650.8320000000003</c:v>
                </c:pt>
                <c:pt idx="7283">
                  <c:v>5651.6080000000002</c:v>
                </c:pt>
                <c:pt idx="7284">
                  <c:v>5652.384</c:v>
                </c:pt>
                <c:pt idx="7285">
                  <c:v>5653.16</c:v>
                </c:pt>
                <c:pt idx="7286">
                  <c:v>5653.9359999999997</c:v>
                </c:pt>
                <c:pt idx="7287">
                  <c:v>5654.7120000000004</c:v>
                </c:pt>
                <c:pt idx="7288">
                  <c:v>5655.4880000000003</c:v>
                </c:pt>
                <c:pt idx="7289">
                  <c:v>5656.2640000000001</c:v>
                </c:pt>
                <c:pt idx="7290">
                  <c:v>5657.04</c:v>
                </c:pt>
                <c:pt idx="7291">
                  <c:v>5657.8159999999998</c:v>
                </c:pt>
                <c:pt idx="7292">
                  <c:v>5658.5919999999996</c:v>
                </c:pt>
                <c:pt idx="7293">
                  <c:v>5659.3680000000004</c:v>
                </c:pt>
                <c:pt idx="7294">
                  <c:v>5660.1440000000002</c:v>
                </c:pt>
                <c:pt idx="7295">
                  <c:v>5660.92</c:v>
                </c:pt>
                <c:pt idx="7296">
                  <c:v>5661.6959999999999</c:v>
                </c:pt>
                <c:pt idx="7297">
                  <c:v>5662.4719999999998</c:v>
                </c:pt>
                <c:pt idx="7298">
                  <c:v>5663.2479999999996</c:v>
                </c:pt>
                <c:pt idx="7299">
                  <c:v>5664.0240000000003</c:v>
                </c:pt>
                <c:pt idx="7300">
                  <c:v>5664.8</c:v>
                </c:pt>
                <c:pt idx="7301">
                  <c:v>5665.576</c:v>
                </c:pt>
                <c:pt idx="7302">
                  <c:v>5666.3519999999999</c:v>
                </c:pt>
                <c:pt idx="7303">
                  <c:v>5667.1279999999997</c:v>
                </c:pt>
                <c:pt idx="7304">
                  <c:v>5667.9040000000005</c:v>
                </c:pt>
                <c:pt idx="7305">
                  <c:v>5668.68</c:v>
                </c:pt>
                <c:pt idx="7306">
                  <c:v>5669.4560000000001</c:v>
                </c:pt>
                <c:pt idx="7307">
                  <c:v>5670.232</c:v>
                </c:pt>
                <c:pt idx="7308">
                  <c:v>5671.0079999999998</c:v>
                </c:pt>
                <c:pt idx="7309">
                  <c:v>5671.7839999999997</c:v>
                </c:pt>
                <c:pt idx="7310">
                  <c:v>5672.56</c:v>
                </c:pt>
                <c:pt idx="7311">
                  <c:v>5673.3360000000002</c:v>
                </c:pt>
                <c:pt idx="7312">
                  <c:v>5674.1120000000001</c:v>
                </c:pt>
                <c:pt idx="7313">
                  <c:v>5674.8879999999999</c:v>
                </c:pt>
                <c:pt idx="7314">
                  <c:v>5675.6639999999998</c:v>
                </c:pt>
                <c:pt idx="7315">
                  <c:v>5676.44</c:v>
                </c:pt>
                <c:pt idx="7316">
                  <c:v>5677.2160000000003</c:v>
                </c:pt>
                <c:pt idx="7317">
                  <c:v>5677.9920000000002</c:v>
                </c:pt>
                <c:pt idx="7318">
                  <c:v>5678.768</c:v>
                </c:pt>
                <c:pt idx="7319">
                  <c:v>5679.5439999999999</c:v>
                </c:pt>
                <c:pt idx="7320">
                  <c:v>5680.32</c:v>
                </c:pt>
                <c:pt idx="7321">
                  <c:v>5681.0959999999995</c:v>
                </c:pt>
                <c:pt idx="7322">
                  <c:v>5681.8720000000003</c:v>
                </c:pt>
                <c:pt idx="7323">
                  <c:v>5682.6480000000001</c:v>
                </c:pt>
                <c:pt idx="7324">
                  <c:v>5683.424</c:v>
                </c:pt>
                <c:pt idx="7325">
                  <c:v>5684.2</c:v>
                </c:pt>
                <c:pt idx="7326">
                  <c:v>5684.9759999999997</c:v>
                </c:pt>
                <c:pt idx="7327">
                  <c:v>5685.7520000000004</c:v>
                </c:pt>
                <c:pt idx="7328">
                  <c:v>5686.5280000000002</c:v>
                </c:pt>
                <c:pt idx="7329">
                  <c:v>5687.3040000000001</c:v>
                </c:pt>
                <c:pt idx="7330">
                  <c:v>5688.08</c:v>
                </c:pt>
                <c:pt idx="7331">
                  <c:v>5688.8559999999998</c:v>
                </c:pt>
                <c:pt idx="7332">
                  <c:v>5689.6319999999996</c:v>
                </c:pt>
                <c:pt idx="7333">
                  <c:v>5690.4080000000004</c:v>
                </c:pt>
                <c:pt idx="7334">
                  <c:v>5691.1840000000002</c:v>
                </c:pt>
                <c:pt idx="7335">
                  <c:v>5691.96</c:v>
                </c:pt>
                <c:pt idx="7336">
                  <c:v>5692.7359999999999</c:v>
                </c:pt>
                <c:pt idx="7337">
                  <c:v>5693.5119999999997</c:v>
                </c:pt>
                <c:pt idx="7338">
                  <c:v>5694.2879999999996</c:v>
                </c:pt>
                <c:pt idx="7339">
                  <c:v>5695.0640000000003</c:v>
                </c:pt>
                <c:pt idx="7340">
                  <c:v>5695.84</c:v>
                </c:pt>
                <c:pt idx="7341">
                  <c:v>5696.616</c:v>
                </c:pt>
                <c:pt idx="7342">
                  <c:v>5697.3919999999998</c:v>
                </c:pt>
                <c:pt idx="7343">
                  <c:v>5698.1679999999997</c:v>
                </c:pt>
                <c:pt idx="7344">
                  <c:v>5698.9440000000004</c:v>
                </c:pt>
                <c:pt idx="7345">
                  <c:v>5699.72</c:v>
                </c:pt>
                <c:pt idx="7346">
                  <c:v>5700.4960000000001</c:v>
                </c:pt>
                <c:pt idx="7347">
                  <c:v>5701.2719999999999</c:v>
                </c:pt>
                <c:pt idx="7348">
                  <c:v>5702.0479999999998</c:v>
                </c:pt>
                <c:pt idx="7349">
                  <c:v>5702.8239999999996</c:v>
                </c:pt>
                <c:pt idx="7350">
                  <c:v>5703.6</c:v>
                </c:pt>
                <c:pt idx="7351">
                  <c:v>5704.3760000000002</c:v>
                </c:pt>
                <c:pt idx="7352">
                  <c:v>5705.152</c:v>
                </c:pt>
                <c:pt idx="7353">
                  <c:v>5705.9279999999999</c:v>
                </c:pt>
                <c:pt idx="7354">
                  <c:v>5706.7039999999997</c:v>
                </c:pt>
                <c:pt idx="7355">
                  <c:v>5707.48</c:v>
                </c:pt>
                <c:pt idx="7356">
                  <c:v>5708.2560000000003</c:v>
                </c:pt>
                <c:pt idx="7357">
                  <c:v>5709.0320000000002</c:v>
                </c:pt>
                <c:pt idx="7358">
                  <c:v>5709.808</c:v>
                </c:pt>
                <c:pt idx="7359">
                  <c:v>5710.5839999999998</c:v>
                </c:pt>
                <c:pt idx="7360">
                  <c:v>5711.36</c:v>
                </c:pt>
                <c:pt idx="7361">
                  <c:v>5712.1360000000004</c:v>
                </c:pt>
                <c:pt idx="7362">
                  <c:v>5712.9120000000003</c:v>
                </c:pt>
                <c:pt idx="7363">
                  <c:v>5713.6880000000001</c:v>
                </c:pt>
                <c:pt idx="7364">
                  <c:v>5714.4639999999999</c:v>
                </c:pt>
                <c:pt idx="7365">
                  <c:v>5715.24</c:v>
                </c:pt>
                <c:pt idx="7366">
                  <c:v>5716.0159999999996</c:v>
                </c:pt>
                <c:pt idx="7367">
                  <c:v>5716.7920000000004</c:v>
                </c:pt>
                <c:pt idx="7368">
                  <c:v>5717.5680000000002</c:v>
                </c:pt>
                <c:pt idx="7369">
                  <c:v>5718.3440000000001</c:v>
                </c:pt>
                <c:pt idx="7370">
                  <c:v>5719.12</c:v>
                </c:pt>
                <c:pt idx="7371">
                  <c:v>5719.8959999999997</c:v>
                </c:pt>
                <c:pt idx="7372">
                  <c:v>5720.6719999999996</c:v>
                </c:pt>
                <c:pt idx="7373">
                  <c:v>5721.4480000000003</c:v>
                </c:pt>
                <c:pt idx="7374">
                  <c:v>5722.2240000000002</c:v>
                </c:pt>
                <c:pt idx="7375">
                  <c:v>5723</c:v>
                </c:pt>
                <c:pt idx="7376">
                  <c:v>5723.7759999999998</c:v>
                </c:pt>
                <c:pt idx="7377">
                  <c:v>5724.5519999999997</c:v>
                </c:pt>
                <c:pt idx="7378">
                  <c:v>5725.3280000000004</c:v>
                </c:pt>
                <c:pt idx="7379">
                  <c:v>5726.1040000000003</c:v>
                </c:pt>
                <c:pt idx="7380">
                  <c:v>5726.88</c:v>
                </c:pt>
                <c:pt idx="7381">
                  <c:v>5727.6559999999999</c:v>
                </c:pt>
                <c:pt idx="7382">
                  <c:v>5728.4319999999998</c:v>
                </c:pt>
                <c:pt idx="7383">
                  <c:v>5729.2079999999996</c:v>
                </c:pt>
                <c:pt idx="7384">
                  <c:v>5729.9840000000004</c:v>
                </c:pt>
                <c:pt idx="7385">
                  <c:v>5730.76</c:v>
                </c:pt>
                <c:pt idx="7386">
                  <c:v>5731.5360000000001</c:v>
                </c:pt>
                <c:pt idx="7387">
                  <c:v>5732.3119999999999</c:v>
                </c:pt>
                <c:pt idx="7388">
                  <c:v>5733.0879999999997</c:v>
                </c:pt>
                <c:pt idx="7389">
                  <c:v>5733.8639999999996</c:v>
                </c:pt>
                <c:pt idx="7390">
                  <c:v>5734.64</c:v>
                </c:pt>
                <c:pt idx="7391">
                  <c:v>5735.4160000000002</c:v>
                </c:pt>
                <c:pt idx="7392">
                  <c:v>5736.192</c:v>
                </c:pt>
                <c:pt idx="7393">
                  <c:v>5736.9679999999998</c:v>
                </c:pt>
                <c:pt idx="7394">
                  <c:v>5737.7439999999997</c:v>
                </c:pt>
                <c:pt idx="7395">
                  <c:v>5738.52</c:v>
                </c:pt>
                <c:pt idx="7396">
                  <c:v>5739.2960000000003</c:v>
                </c:pt>
                <c:pt idx="7397">
                  <c:v>5740.0720000000001</c:v>
                </c:pt>
                <c:pt idx="7398">
                  <c:v>5740.848</c:v>
                </c:pt>
                <c:pt idx="7399">
                  <c:v>5741.6239999999998</c:v>
                </c:pt>
                <c:pt idx="7400">
                  <c:v>5742.4</c:v>
                </c:pt>
                <c:pt idx="7401">
                  <c:v>5743.1760000000004</c:v>
                </c:pt>
                <c:pt idx="7402">
                  <c:v>5743.9520000000002</c:v>
                </c:pt>
                <c:pt idx="7403">
                  <c:v>5744.7280000000001</c:v>
                </c:pt>
                <c:pt idx="7404">
                  <c:v>5745.5039999999999</c:v>
                </c:pt>
                <c:pt idx="7405">
                  <c:v>5746.28</c:v>
                </c:pt>
                <c:pt idx="7406">
                  <c:v>5747.0559999999996</c:v>
                </c:pt>
                <c:pt idx="7407">
                  <c:v>5747.8320000000003</c:v>
                </c:pt>
                <c:pt idx="7408">
                  <c:v>5748.6080000000002</c:v>
                </c:pt>
                <c:pt idx="7409">
                  <c:v>5749.384</c:v>
                </c:pt>
                <c:pt idx="7410">
                  <c:v>5750.16</c:v>
                </c:pt>
                <c:pt idx="7411">
                  <c:v>5750.9359999999997</c:v>
                </c:pt>
                <c:pt idx="7412">
                  <c:v>5751.7120000000004</c:v>
                </c:pt>
                <c:pt idx="7413">
                  <c:v>5752.4880000000003</c:v>
                </c:pt>
                <c:pt idx="7414">
                  <c:v>5753.2640000000001</c:v>
                </c:pt>
                <c:pt idx="7415">
                  <c:v>5754.04</c:v>
                </c:pt>
                <c:pt idx="7416">
                  <c:v>5754.8159999999998</c:v>
                </c:pt>
                <c:pt idx="7417">
                  <c:v>5755.5919999999996</c:v>
                </c:pt>
                <c:pt idx="7418">
                  <c:v>5756.3680000000004</c:v>
                </c:pt>
                <c:pt idx="7419">
                  <c:v>5757.1440000000002</c:v>
                </c:pt>
                <c:pt idx="7420">
                  <c:v>5757.92</c:v>
                </c:pt>
                <c:pt idx="7421">
                  <c:v>5758.6959999999999</c:v>
                </c:pt>
                <c:pt idx="7422">
                  <c:v>5759.4719999999998</c:v>
                </c:pt>
                <c:pt idx="7423">
                  <c:v>5760.2479999999996</c:v>
                </c:pt>
                <c:pt idx="7424">
                  <c:v>5761.0240000000003</c:v>
                </c:pt>
                <c:pt idx="7425">
                  <c:v>5761.8</c:v>
                </c:pt>
                <c:pt idx="7426">
                  <c:v>5762.576</c:v>
                </c:pt>
                <c:pt idx="7427">
                  <c:v>5763.3519999999999</c:v>
                </c:pt>
                <c:pt idx="7428">
                  <c:v>5764.1279999999997</c:v>
                </c:pt>
                <c:pt idx="7429">
                  <c:v>5764.9040000000005</c:v>
                </c:pt>
                <c:pt idx="7430">
                  <c:v>5765.68</c:v>
                </c:pt>
                <c:pt idx="7431">
                  <c:v>5766.4560000000001</c:v>
                </c:pt>
                <c:pt idx="7432">
                  <c:v>5767.232</c:v>
                </c:pt>
                <c:pt idx="7433">
                  <c:v>5768.0079999999998</c:v>
                </c:pt>
                <c:pt idx="7434">
                  <c:v>5768.7839999999997</c:v>
                </c:pt>
                <c:pt idx="7435">
                  <c:v>5769.56</c:v>
                </c:pt>
                <c:pt idx="7436">
                  <c:v>5770.3360000000002</c:v>
                </c:pt>
                <c:pt idx="7437">
                  <c:v>5771.1120000000001</c:v>
                </c:pt>
                <c:pt idx="7438">
                  <c:v>5771.8879999999999</c:v>
                </c:pt>
                <c:pt idx="7439">
                  <c:v>5772.6639999999998</c:v>
                </c:pt>
                <c:pt idx="7440">
                  <c:v>5773.44</c:v>
                </c:pt>
                <c:pt idx="7441">
                  <c:v>5774.2160000000003</c:v>
                </c:pt>
                <c:pt idx="7442">
                  <c:v>5774.9920000000002</c:v>
                </c:pt>
                <c:pt idx="7443">
                  <c:v>5775.768</c:v>
                </c:pt>
                <c:pt idx="7444">
                  <c:v>5776.5439999999999</c:v>
                </c:pt>
                <c:pt idx="7445">
                  <c:v>5777.32</c:v>
                </c:pt>
                <c:pt idx="7446">
                  <c:v>5778.0959999999995</c:v>
                </c:pt>
                <c:pt idx="7447">
                  <c:v>5778.8720000000003</c:v>
                </c:pt>
                <c:pt idx="7448">
                  <c:v>5779.6480000000001</c:v>
                </c:pt>
                <c:pt idx="7449">
                  <c:v>5780.424</c:v>
                </c:pt>
                <c:pt idx="7450">
                  <c:v>5781.2</c:v>
                </c:pt>
                <c:pt idx="7451">
                  <c:v>5781.9759999999997</c:v>
                </c:pt>
                <c:pt idx="7452">
                  <c:v>5782.7520000000004</c:v>
                </c:pt>
                <c:pt idx="7453">
                  <c:v>5783.5280000000002</c:v>
                </c:pt>
                <c:pt idx="7454">
                  <c:v>5784.3040000000001</c:v>
                </c:pt>
                <c:pt idx="7455">
                  <c:v>5785.08</c:v>
                </c:pt>
                <c:pt idx="7456">
                  <c:v>5785.8559999999998</c:v>
                </c:pt>
                <c:pt idx="7457">
                  <c:v>5786.6319999999996</c:v>
                </c:pt>
                <c:pt idx="7458">
                  <c:v>5787.4080000000004</c:v>
                </c:pt>
                <c:pt idx="7459">
                  <c:v>5788.1840000000002</c:v>
                </c:pt>
                <c:pt idx="7460">
                  <c:v>5788.96</c:v>
                </c:pt>
                <c:pt idx="7461">
                  <c:v>5789.7359999999999</c:v>
                </c:pt>
                <c:pt idx="7462">
                  <c:v>5790.5119999999997</c:v>
                </c:pt>
                <c:pt idx="7463">
                  <c:v>5791.2879999999996</c:v>
                </c:pt>
                <c:pt idx="7464">
                  <c:v>5792.0640000000003</c:v>
                </c:pt>
                <c:pt idx="7465">
                  <c:v>5792.84</c:v>
                </c:pt>
                <c:pt idx="7466">
                  <c:v>5793.616</c:v>
                </c:pt>
                <c:pt idx="7467">
                  <c:v>5794.3919999999998</c:v>
                </c:pt>
                <c:pt idx="7468">
                  <c:v>5795.1679999999997</c:v>
                </c:pt>
                <c:pt idx="7469">
                  <c:v>5795.9440000000004</c:v>
                </c:pt>
                <c:pt idx="7470">
                  <c:v>5796.72</c:v>
                </c:pt>
                <c:pt idx="7471">
                  <c:v>5797.4960000000001</c:v>
                </c:pt>
                <c:pt idx="7472">
                  <c:v>5798.2719999999999</c:v>
                </c:pt>
                <c:pt idx="7473">
                  <c:v>5799.0479999999998</c:v>
                </c:pt>
                <c:pt idx="7474">
                  <c:v>5799.8239999999996</c:v>
                </c:pt>
                <c:pt idx="7475">
                  <c:v>5800.6</c:v>
                </c:pt>
                <c:pt idx="7476">
                  <c:v>5801.3760000000002</c:v>
                </c:pt>
                <c:pt idx="7477">
                  <c:v>5802.152</c:v>
                </c:pt>
                <c:pt idx="7478">
                  <c:v>5802.9279999999999</c:v>
                </c:pt>
                <c:pt idx="7479">
                  <c:v>5803.7039999999997</c:v>
                </c:pt>
                <c:pt idx="7480">
                  <c:v>5804.48</c:v>
                </c:pt>
                <c:pt idx="7481">
                  <c:v>5805.2560000000003</c:v>
                </c:pt>
                <c:pt idx="7482">
                  <c:v>5806.0320000000002</c:v>
                </c:pt>
                <c:pt idx="7483">
                  <c:v>5806.808</c:v>
                </c:pt>
                <c:pt idx="7484">
                  <c:v>5807.5839999999998</c:v>
                </c:pt>
                <c:pt idx="7485">
                  <c:v>5808.36</c:v>
                </c:pt>
                <c:pt idx="7486">
                  <c:v>5809.1360000000004</c:v>
                </c:pt>
                <c:pt idx="7487">
                  <c:v>5809.9120000000003</c:v>
                </c:pt>
                <c:pt idx="7488">
                  <c:v>5810.6880000000001</c:v>
                </c:pt>
                <c:pt idx="7489">
                  <c:v>5811.4639999999999</c:v>
                </c:pt>
                <c:pt idx="7490">
                  <c:v>5812.24</c:v>
                </c:pt>
                <c:pt idx="7491">
                  <c:v>5813.0159999999996</c:v>
                </c:pt>
                <c:pt idx="7492">
                  <c:v>5813.7920000000004</c:v>
                </c:pt>
                <c:pt idx="7493">
                  <c:v>5814.5680000000002</c:v>
                </c:pt>
                <c:pt idx="7494">
                  <c:v>5815.3440000000001</c:v>
                </c:pt>
                <c:pt idx="7495">
                  <c:v>5816.12</c:v>
                </c:pt>
                <c:pt idx="7496">
                  <c:v>5816.8959999999997</c:v>
                </c:pt>
                <c:pt idx="7497">
                  <c:v>5817.6719999999996</c:v>
                </c:pt>
                <c:pt idx="7498">
                  <c:v>5818.4480000000003</c:v>
                </c:pt>
                <c:pt idx="7499">
                  <c:v>5819.2240000000002</c:v>
                </c:pt>
                <c:pt idx="7500">
                  <c:v>5820</c:v>
                </c:pt>
                <c:pt idx="7501">
                  <c:v>5820.7759999999998</c:v>
                </c:pt>
                <c:pt idx="7502">
                  <c:v>5821.5519999999997</c:v>
                </c:pt>
                <c:pt idx="7503">
                  <c:v>5822.3280000000004</c:v>
                </c:pt>
                <c:pt idx="7504">
                  <c:v>5823.1040000000003</c:v>
                </c:pt>
                <c:pt idx="7505">
                  <c:v>5823.88</c:v>
                </c:pt>
                <c:pt idx="7506">
                  <c:v>5824.6559999999999</c:v>
                </c:pt>
                <c:pt idx="7507">
                  <c:v>5825.4319999999998</c:v>
                </c:pt>
                <c:pt idx="7508">
                  <c:v>5826.2079999999996</c:v>
                </c:pt>
                <c:pt idx="7509">
                  <c:v>5826.9840000000004</c:v>
                </c:pt>
                <c:pt idx="7510">
                  <c:v>5827.76</c:v>
                </c:pt>
                <c:pt idx="7511">
                  <c:v>5828.5360000000001</c:v>
                </c:pt>
                <c:pt idx="7512">
                  <c:v>5829.3119999999999</c:v>
                </c:pt>
                <c:pt idx="7513">
                  <c:v>5830.0879999999997</c:v>
                </c:pt>
                <c:pt idx="7514">
                  <c:v>5830.8639999999996</c:v>
                </c:pt>
                <c:pt idx="7515">
                  <c:v>5831.64</c:v>
                </c:pt>
                <c:pt idx="7516">
                  <c:v>5832.4160000000002</c:v>
                </c:pt>
                <c:pt idx="7517">
                  <c:v>5833.192</c:v>
                </c:pt>
                <c:pt idx="7518">
                  <c:v>5833.9679999999998</c:v>
                </c:pt>
                <c:pt idx="7519">
                  <c:v>5834.7439999999997</c:v>
                </c:pt>
                <c:pt idx="7520">
                  <c:v>5835.52</c:v>
                </c:pt>
                <c:pt idx="7521">
                  <c:v>5836.2960000000003</c:v>
                </c:pt>
                <c:pt idx="7522">
                  <c:v>5837.0720000000001</c:v>
                </c:pt>
                <c:pt idx="7523">
                  <c:v>5837.848</c:v>
                </c:pt>
                <c:pt idx="7524">
                  <c:v>5838.6239999999998</c:v>
                </c:pt>
                <c:pt idx="7525">
                  <c:v>5839.4</c:v>
                </c:pt>
                <c:pt idx="7526">
                  <c:v>5840.1760000000004</c:v>
                </c:pt>
                <c:pt idx="7527">
                  <c:v>5840.9520000000002</c:v>
                </c:pt>
                <c:pt idx="7528">
                  <c:v>5841.7280000000001</c:v>
                </c:pt>
                <c:pt idx="7529">
                  <c:v>5842.5039999999999</c:v>
                </c:pt>
                <c:pt idx="7530">
                  <c:v>5843.28</c:v>
                </c:pt>
                <c:pt idx="7531">
                  <c:v>5844.0559999999996</c:v>
                </c:pt>
                <c:pt idx="7532">
                  <c:v>5844.8320000000003</c:v>
                </c:pt>
                <c:pt idx="7533">
                  <c:v>5845.6080000000002</c:v>
                </c:pt>
                <c:pt idx="7534">
                  <c:v>5846.384</c:v>
                </c:pt>
                <c:pt idx="7535">
                  <c:v>5847.16</c:v>
                </c:pt>
                <c:pt idx="7536">
                  <c:v>5847.9359999999997</c:v>
                </c:pt>
                <c:pt idx="7537">
                  <c:v>5848.7120000000004</c:v>
                </c:pt>
                <c:pt idx="7538">
                  <c:v>5849.4880000000003</c:v>
                </c:pt>
                <c:pt idx="7539">
                  <c:v>5850.2640000000001</c:v>
                </c:pt>
                <c:pt idx="7540">
                  <c:v>5851.04</c:v>
                </c:pt>
                <c:pt idx="7541">
                  <c:v>5851.8159999999998</c:v>
                </c:pt>
                <c:pt idx="7542">
                  <c:v>5852.5919999999996</c:v>
                </c:pt>
                <c:pt idx="7543">
                  <c:v>5853.3680000000004</c:v>
                </c:pt>
                <c:pt idx="7544">
                  <c:v>5854.1440000000002</c:v>
                </c:pt>
                <c:pt idx="7545">
                  <c:v>5854.92</c:v>
                </c:pt>
                <c:pt idx="7546">
                  <c:v>5855.6959999999999</c:v>
                </c:pt>
                <c:pt idx="7547">
                  <c:v>5856.4719999999998</c:v>
                </c:pt>
                <c:pt idx="7548">
                  <c:v>5857.2479999999996</c:v>
                </c:pt>
                <c:pt idx="7549">
                  <c:v>5858.0240000000003</c:v>
                </c:pt>
                <c:pt idx="7550">
                  <c:v>5858.8</c:v>
                </c:pt>
                <c:pt idx="7551">
                  <c:v>5859.576</c:v>
                </c:pt>
                <c:pt idx="7552">
                  <c:v>5860.3519999999999</c:v>
                </c:pt>
                <c:pt idx="7553">
                  <c:v>5861.1279999999997</c:v>
                </c:pt>
                <c:pt idx="7554">
                  <c:v>5861.9040000000005</c:v>
                </c:pt>
                <c:pt idx="7555">
                  <c:v>5862.68</c:v>
                </c:pt>
                <c:pt idx="7556">
                  <c:v>5863.4560000000001</c:v>
                </c:pt>
                <c:pt idx="7557">
                  <c:v>5864.232</c:v>
                </c:pt>
                <c:pt idx="7558">
                  <c:v>5865.0079999999998</c:v>
                </c:pt>
                <c:pt idx="7559">
                  <c:v>5865.7839999999997</c:v>
                </c:pt>
                <c:pt idx="7560">
                  <c:v>5866.56</c:v>
                </c:pt>
                <c:pt idx="7561">
                  <c:v>5867.3360000000002</c:v>
                </c:pt>
                <c:pt idx="7562">
                  <c:v>5868.1120000000001</c:v>
                </c:pt>
                <c:pt idx="7563">
                  <c:v>5868.8879999999999</c:v>
                </c:pt>
                <c:pt idx="7564">
                  <c:v>5869.6639999999998</c:v>
                </c:pt>
                <c:pt idx="7565">
                  <c:v>5870.44</c:v>
                </c:pt>
                <c:pt idx="7566">
                  <c:v>5871.2160000000003</c:v>
                </c:pt>
                <c:pt idx="7567">
                  <c:v>5871.9920000000002</c:v>
                </c:pt>
                <c:pt idx="7568">
                  <c:v>5872.768</c:v>
                </c:pt>
                <c:pt idx="7569">
                  <c:v>5873.5439999999999</c:v>
                </c:pt>
                <c:pt idx="7570">
                  <c:v>5874.32</c:v>
                </c:pt>
                <c:pt idx="7571">
                  <c:v>5875.0959999999995</c:v>
                </c:pt>
                <c:pt idx="7572">
                  <c:v>5875.8720000000003</c:v>
                </c:pt>
                <c:pt idx="7573">
                  <c:v>5876.6480000000001</c:v>
                </c:pt>
                <c:pt idx="7574">
                  <c:v>5877.424</c:v>
                </c:pt>
                <c:pt idx="7575">
                  <c:v>5878.2</c:v>
                </c:pt>
                <c:pt idx="7576">
                  <c:v>5878.9759999999997</c:v>
                </c:pt>
                <c:pt idx="7577">
                  <c:v>5879.7520000000004</c:v>
                </c:pt>
                <c:pt idx="7578">
                  <c:v>5880.5280000000002</c:v>
                </c:pt>
                <c:pt idx="7579">
                  <c:v>5881.3040000000001</c:v>
                </c:pt>
                <c:pt idx="7580">
                  <c:v>5882.08</c:v>
                </c:pt>
                <c:pt idx="7581">
                  <c:v>5882.8559999999998</c:v>
                </c:pt>
                <c:pt idx="7582">
                  <c:v>5883.6319999999996</c:v>
                </c:pt>
                <c:pt idx="7583">
                  <c:v>5884.4080000000004</c:v>
                </c:pt>
                <c:pt idx="7584">
                  <c:v>5885.1840000000002</c:v>
                </c:pt>
                <c:pt idx="7585">
                  <c:v>5885.96</c:v>
                </c:pt>
                <c:pt idx="7586">
                  <c:v>5886.7359999999999</c:v>
                </c:pt>
                <c:pt idx="7587">
                  <c:v>5887.5119999999997</c:v>
                </c:pt>
                <c:pt idx="7588">
                  <c:v>5888.2879999999996</c:v>
                </c:pt>
                <c:pt idx="7589">
                  <c:v>5889.0640000000003</c:v>
                </c:pt>
                <c:pt idx="7590">
                  <c:v>5889.84</c:v>
                </c:pt>
                <c:pt idx="7591">
                  <c:v>5890.616</c:v>
                </c:pt>
                <c:pt idx="7592">
                  <c:v>5891.3919999999998</c:v>
                </c:pt>
                <c:pt idx="7593">
                  <c:v>5892.1679999999997</c:v>
                </c:pt>
                <c:pt idx="7594">
                  <c:v>5892.9440000000004</c:v>
                </c:pt>
                <c:pt idx="7595">
                  <c:v>5893.72</c:v>
                </c:pt>
                <c:pt idx="7596">
                  <c:v>5894.4960000000001</c:v>
                </c:pt>
                <c:pt idx="7597">
                  <c:v>5895.2719999999999</c:v>
                </c:pt>
                <c:pt idx="7598">
                  <c:v>5896.0479999999998</c:v>
                </c:pt>
                <c:pt idx="7599">
                  <c:v>5896.8239999999996</c:v>
                </c:pt>
                <c:pt idx="7600">
                  <c:v>5897.6</c:v>
                </c:pt>
                <c:pt idx="7601">
                  <c:v>5898.3760000000002</c:v>
                </c:pt>
                <c:pt idx="7602">
                  <c:v>5899.152</c:v>
                </c:pt>
                <c:pt idx="7603">
                  <c:v>5899.9279999999999</c:v>
                </c:pt>
                <c:pt idx="7604">
                  <c:v>5900.7039999999997</c:v>
                </c:pt>
                <c:pt idx="7605">
                  <c:v>5901.48</c:v>
                </c:pt>
                <c:pt idx="7606">
                  <c:v>5902.2560000000003</c:v>
                </c:pt>
                <c:pt idx="7607">
                  <c:v>5903.0320000000002</c:v>
                </c:pt>
                <c:pt idx="7608">
                  <c:v>5903.808</c:v>
                </c:pt>
                <c:pt idx="7609">
                  <c:v>5904.5839999999998</c:v>
                </c:pt>
                <c:pt idx="7610">
                  <c:v>5905.36</c:v>
                </c:pt>
                <c:pt idx="7611">
                  <c:v>5906.1360000000004</c:v>
                </c:pt>
                <c:pt idx="7612">
                  <c:v>5906.9120000000003</c:v>
                </c:pt>
                <c:pt idx="7613">
                  <c:v>5907.6880000000001</c:v>
                </c:pt>
                <c:pt idx="7614">
                  <c:v>5908.4639999999999</c:v>
                </c:pt>
                <c:pt idx="7615">
                  <c:v>5909.24</c:v>
                </c:pt>
                <c:pt idx="7616">
                  <c:v>5910.0159999999996</c:v>
                </c:pt>
                <c:pt idx="7617">
                  <c:v>5910.7920000000004</c:v>
                </c:pt>
                <c:pt idx="7618">
                  <c:v>5911.5680000000002</c:v>
                </c:pt>
                <c:pt idx="7619">
                  <c:v>5912.3440000000001</c:v>
                </c:pt>
                <c:pt idx="7620">
                  <c:v>5913.12</c:v>
                </c:pt>
                <c:pt idx="7621">
                  <c:v>5913.8959999999997</c:v>
                </c:pt>
                <c:pt idx="7622">
                  <c:v>5914.6719999999996</c:v>
                </c:pt>
                <c:pt idx="7623">
                  <c:v>5915.4480000000003</c:v>
                </c:pt>
                <c:pt idx="7624">
                  <c:v>5916.2240000000002</c:v>
                </c:pt>
                <c:pt idx="7625">
                  <c:v>5917</c:v>
                </c:pt>
                <c:pt idx="7626">
                  <c:v>5917.7759999999998</c:v>
                </c:pt>
                <c:pt idx="7627">
                  <c:v>5918.5519999999997</c:v>
                </c:pt>
                <c:pt idx="7628">
                  <c:v>5919.3280000000004</c:v>
                </c:pt>
                <c:pt idx="7629">
                  <c:v>5920.1040000000003</c:v>
                </c:pt>
                <c:pt idx="7630">
                  <c:v>5920.88</c:v>
                </c:pt>
                <c:pt idx="7631">
                  <c:v>5921.6559999999999</c:v>
                </c:pt>
                <c:pt idx="7632">
                  <c:v>5922.4319999999998</c:v>
                </c:pt>
                <c:pt idx="7633">
                  <c:v>5923.2079999999996</c:v>
                </c:pt>
                <c:pt idx="7634">
                  <c:v>5923.9840000000004</c:v>
                </c:pt>
                <c:pt idx="7635">
                  <c:v>5924.76</c:v>
                </c:pt>
                <c:pt idx="7636">
                  <c:v>5925.5360000000001</c:v>
                </c:pt>
                <c:pt idx="7637">
                  <c:v>5926.3119999999999</c:v>
                </c:pt>
                <c:pt idx="7638">
                  <c:v>5927.0879999999997</c:v>
                </c:pt>
                <c:pt idx="7639">
                  <c:v>5927.8639999999996</c:v>
                </c:pt>
                <c:pt idx="7640">
                  <c:v>5928.64</c:v>
                </c:pt>
                <c:pt idx="7641">
                  <c:v>5929.4160000000002</c:v>
                </c:pt>
                <c:pt idx="7642">
                  <c:v>5930.192</c:v>
                </c:pt>
                <c:pt idx="7643">
                  <c:v>5930.9679999999998</c:v>
                </c:pt>
                <c:pt idx="7644">
                  <c:v>5931.7439999999997</c:v>
                </c:pt>
                <c:pt idx="7645">
                  <c:v>5932.52</c:v>
                </c:pt>
                <c:pt idx="7646">
                  <c:v>5933.2960000000003</c:v>
                </c:pt>
                <c:pt idx="7647">
                  <c:v>5934.0720000000001</c:v>
                </c:pt>
                <c:pt idx="7648">
                  <c:v>5934.848</c:v>
                </c:pt>
                <c:pt idx="7649">
                  <c:v>5935.6239999999998</c:v>
                </c:pt>
                <c:pt idx="7650">
                  <c:v>5936.4</c:v>
                </c:pt>
                <c:pt idx="7651">
                  <c:v>5937.1760000000004</c:v>
                </c:pt>
                <c:pt idx="7652">
                  <c:v>5937.9520000000002</c:v>
                </c:pt>
                <c:pt idx="7653">
                  <c:v>5938.7280000000001</c:v>
                </c:pt>
                <c:pt idx="7654">
                  <c:v>5939.5039999999999</c:v>
                </c:pt>
                <c:pt idx="7655">
                  <c:v>5940.28</c:v>
                </c:pt>
                <c:pt idx="7656">
                  <c:v>5941.0559999999996</c:v>
                </c:pt>
                <c:pt idx="7657">
                  <c:v>5941.8320000000003</c:v>
                </c:pt>
                <c:pt idx="7658">
                  <c:v>5942.6080000000002</c:v>
                </c:pt>
                <c:pt idx="7659">
                  <c:v>5943.384</c:v>
                </c:pt>
                <c:pt idx="7660">
                  <c:v>5944.16</c:v>
                </c:pt>
                <c:pt idx="7661">
                  <c:v>5944.9359999999997</c:v>
                </c:pt>
                <c:pt idx="7662">
                  <c:v>5945.7120000000004</c:v>
                </c:pt>
                <c:pt idx="7663">
                  <c:v>5946.4880000000003</c:v>
                </c:pt>
                <c:pt idx="7664">
                  <c:v>5947.2640000000001</c:v>
                </c:pt>
                <c:pt idx="7665">
                  <c:v>5948.04</c:v>
                </c:pt>
                <c:pt idx="7666">
                  <c:v>5948.8159999999998</c:v>
                </c:pt>
                <c:pt idx="7667">
                  <c:v>5949.5919999999996</c:v>
                </c:pt>
                <c:pt idx="7668">
                  <c:v>5950.3680000000004</c:v>
                </c:pt>
                <c:pt idx="7669">
                  <c:v>5951.1440000000002</c:v>
                </c:pt>
                <c:pt idx="7670">
                  <c:v>5951.92</c:v>
                </c:pt>
                <c:pt idx="7671">
                  <c:v>5952.6959999999999</c:v>
                </c:pt>
                <c:pt idx="7672">
                  <c:v>5953.4719999999998</c:v>
                </c:pt>
                <c:pt idx="7673">
                  <c:v>5954.2479999999996</c:v>
                </c:pt>
                <c:pt idx="7674">
                  <c:v>5955.0240000000003</c:v>
                </c:pt>
                <c:pt idx="7675">
                  <c:v>5955.8</c:v>
                </c:pt>
                <c:pt idx="7676">
                  <c:v>5956.576</c:v>
                </c:pt>
                <c:pt idx="7677">
                  <c:v>5957.3519999999999</c:v>
                </c:pt>
                <c:pt idx="7678">
                  <c:v>5958.1279999999997</c:v>
                </c:pt>
                <c:pt idx="7679">
                  <c:v>5958.9040000000005</c:v>
                </c:pt>
                <c:pt idx="7680">
                  <c:v>5959.68</c:v>
                </c:pt>
                <c:pt idx="7681">
                  <c:v>5960.4560000000001</c:v>
                </c:pt>
                <c:pt idx="7682">
                  <c:v>5961.232</c:v>
                </c:pt>
                <c:pt idx="7683">
                  <c:v>5962.0079999999998</c:v>
                </c:pt>
                <c:pt idx="7684">
                  <c:v>5962.7839999999997</c:v>
                </c:pt>
                <c:pt idx="7685">
                  <c:v>5963.56</c:v>
                </c:pt>
                <c:pt idx="7686">
                  <c:v>5964.3360000000002</c:v>
                </c:pt>
                <c:pt idx="7687">
                  <c:v>5965.1120000000001</c:v>
                </c:pt>
                <c:pt idx="7688">
                  <c:v>5965.8879999999999</c:v>
                </c:pt>
                <c:pt idx="7689">
                  <c:v>5966.6639999999998</c:v>
                </c:pt>
                <c:pt idx="7690">
                  <c:v>5967.44</c:v>
                </c:pt>
                <c:pt idx="7691">
                  <c:v>5968.2160000000003</c:v>
                </c:pt>
                <c:pt idx="7692">
                  <c:v>5968.9920000000002</c:v>
                </c:pt>
                <c:pt idx="7693">
                  <c:v>5969.768</c:v>
                </c:pt>
                <c:pt idx="7694">
                  <c:v>5970.5439999999999</c:v>
                </c:pt>
                <c:pt idx="7695">
                  <c:v>5971.32</c:v>
                </c:pt>
                <c:pt idx="7696">
                  <c:v>5972.0959999999995</c:v>
                </c:pt>
                <c:pt idx="7697">
                  <c:v>5972.8720000000003</c:v>
                </c:pt>
                <c:pt idx="7698">
                  <c:v>5973.6480000000001</c:v>
                </c:pt>
                <c:pt idx="7699">
                  <c:v>5974.424</c:v>
                </c:pt>
                <c:pt idx="7700">
                  <c:v>5975.2</c:v>
                </c:pt>
                <c:pt idx="7701">
                  <c:v>5975.9759999999997</c:v>
                </c:pt>
                <c:pt idx="7702">
                  <c:v>5976.7520000000004</c:v>
                </c:pt>
                <c:pt idx="7703">
                  <c:v>5977.5280000000002</c:v>
                </c:pt>
                <c:pt idx="7704">
                  <c:v>5978.3040000000001</c:v>
                </c:pt>
                <c:pt idx="7705">
                  <c:v>5979.08</c:v>
                </c:pt>
                <c:pt idx="7706">
                  <c:v>5979.8559999999998</c:v>
                </c:pt>
                <c:pt idx="7707">
                  <c:v>5980.6319999999996</c:v>
                </c:pt>
                <c:pt idx="7708">
                  <c:v>5981.4080000000004</c:v>
                </c:pt>
                <c:pt idx="7709">
                  <c:v>5982.1840000000002</c:v>
                </c:pt>
                <c:pt idx="7710">
                  <c:v>5982.96</c:v>
                </c:pt>
                <c:pt idx="7711">
                  <c:v>5983.7359999999999</c:v>
                </c:pt>
                <c:pt idx="7712">
                  <c:v>5984.5119999999997</c:v>
                </c:pt>
                <c:pt idx="7713">
                  <c:v>5985.2879999999996</c:v>
                </c:pt>
                <c:pt idx="7714">
                  <c:v>5986.0640000000003</c:v>
                </c:pt>
                <c:pt idx="7715">
                  <c:v>5986.84</c:v>
                </c:pt>
                <c:pt idx="7716">
                  <c:v>5987.616</c:v>
                </c:pt>
                <c:pt idx="7717">
                  <c:v>5988.3919999999998</c:v>
                </c:pt>
                <c:pt idx="7718">
                  <c:v>5989.1679999999997</c:v>
                </c:pt>
                <c:pt idx="7719">
                  <c:v>5989.9440000000004</c:v>
                </c:pt>
                <c:pt idx="7720">
                  <c:v>5990.72</c:v>
                </c:pt>
                <c:pt idx="7721">
                  <c:v>5991.4960000000001</c:v>
                </c:pt>
                <c:pt idx="7722">
                  <c:v>5992.2719999999999</c:v>
                </c:pt>
                <c:pt idx="7723">
                  <c:v>5993.0479999999998</c:v>
                </c:pt>
                <c:pt idx="7724">
                  <c:v>5993.8239999999996</c:v>
                </c:pt>
                <c:pt idx="7725">
                  <c:v>5994.6</c:v>
                </c:pt>
                <c:pt idx="7726">
                  <c:v>5995.3760000000002</c:v>
                </c:pt>
                <c:pt idx="7727">
                  <c:v>5996.152</c:v>
                </c:pt>
                <c:pt idx="7728">
                  <c:v>5996.9279999999999</c:v>
                </c:pt>
                <c:pt idx="7729">
                  <c:v>5997.7039999999997</c:v>
                </c:pt>
                <c:pt idx="7730">
                  <c:v>5998.48</c:v>
                </c:pt>
                <c:pt idx="7731">
                  <c:v>5999.2560000000003</c:v>
                </c:pt>
                <c:pt idx="7732">
                  <c:v>6000.0320000000002</c:v>
                </c:pt>
                <c:pt idx="7733">
                  <c:v>6000.808</c:v>
                </c:pt>
                <c:pt idx="7734">
                  <c:v>6001.5839999999998</c:v>
                </c:pt>
                <c:pt idx="7735">
                  <c:v>6002.36</c:v>
                </c:pt>
                <c:pt idx="7736">
                  <c:v>6003.1360000000004</c:v>
                </c:pt>
                <c:pt idx="7737">
                  <c:v>6003.9120000000003</c:v>
                </c:pt>
                <c:pt idx="7738">
                  <c:v>6004.6880000000001</c:v>
                </c:pt>
                <c:pt idx="7739">
                  <c:v>6005.4639999999999</c:v>
                </c:pt>
                <c:pt idx="7740">
                  <c:v>6006.24</c:v>
                </c:pt>
                <c:pt idx="7741">
                  <c:v>6007.0159999999996</c:v>
                </c:pt>
                <c:pt idx="7742">
                  <c:v>6007.7920000000004</c:v>
                </c:pt>
                <c:pt idx="7743">
                  <c:v>6008.5680000000002</c:v>
                </c:pt>
                <c:pt idx="7744">
                  <c:v>6009.3440000000001</c:v>
                </c:pt>
                <c:pt idx="7745">
                  <c:v>6010.12</c:v>
                </c:pt>
                <c:pt idx="7746">
                  <c:v>6010.8959999999997</c:v>
                </c:pt>
                <c:pt idx="7747">
                  <c:v>6011.6719999999996</c:v>
                </c:pt>
                <c:pt idx="7748">
                  <c:v>6012.4480000000003</c:v>
                </c:pt>
                <c:pt idx="7749">
                  <c:v>6013.2240000000002</c:v>
                </c:pt>
                <c:pt idx="7750">
                  <c:v>6014</c:v>
                </c:pt>
                <c:pt idx="7751">
                  <c:v>6014.7759999999998</c:v>
                </c:pt>
                <c:pt idx="7752">
                  <c:v>6015.5519999999997</c:v>
                </c:pt>
                <c:pt idx="7753">
                  <c:v>6016.3280000000004</c:v>
                </c:pt>
                <c:pt idx="7754">
                  <c:v>6017.1040000000003</c:v>
                </c:pt>
                <c:pt idx="7755">
                  <c:v>6017.88</c:v>
                </c:pt>
                <c:pt idx="7756">
                  <c:v>6018.6559999999999</c:v>
                </c:pt>
                <c:pt idx="7757">
                  <c:v>6019.4319999999998</c:v>
                </c:pt>
                <c:pt idx="7758">
                  <c:v>6020.2079999999996</c:v>
                </c:pt>
                <c:pt idx="7759">
                  <c:v>6020.9840000000004</c:v>
                </c:pt>
                <c:pt idx="7760">
                  <c:v>6021.76</c:v>
                </c:pt>
                <c:pt idx="7761">
                  <c:v>6022.5360000000001</c:v>
                </c:pt>
                <c:pt idx="7762">
                  <c:v>6023.3119999999999</c:v>
                </c:pt>
                <c:pt idx="7763">
                  <c:v>6024.0879999999997</c:v>
                </c:pt>
                <c:pt idx="7764">
                  <c:v>6024.8639999999996</c:v>
                </c:pt>
                <c:pt idx="7765">
                  <c:v>6025.64</c:v>
                </c:pt>
                <c:pt idx="7766">
                  <c:v>6026.4160000000002</c:v>
                </c:pt>
                <c:pt idx="7767">
                  <c:v>6027.192</c:v>
                </c:pt>
                <c:pt idx="7768">
                  <c:v>6027.9679999999998</c:v>
                </c:pt>
                <c:pt idx="7769">
                  <c:v>6028.7439999999997</c:v>
                </c:pt>
                <c:pt idx="7770">
                  <c:v>6029.52</c:v>
                </c:pt>
                <c:pt idx="7771">
                  <c:v>6030.2960000000003</c:v>
                </c:pt>
                <c:pt idx="7772">
                  <c:v>6031.0720000000001</c:v>
                </c:pt>
                <c:pt idx="7773">
                  <c:v>6031.848</c:v>
                </c:pt>
                <c:pt idx="7774">
                  <c:v>6032.6239999999998</c:v>
                </c:pt>
                <c:pt idx="7775">
                  <c:v>6033.4</c:v>
                </c:pt>
                <c:pt idx="7776">
                  <c:v>6034.1760000000004</c:v>
                </c:pt>
                <c:pt idx="7777">
                  <c:v>6034.9520000000002</c:v>
                </c:pt>
                <c:pt idx="7778">
                  <c:v>6035.7280000000001</c:v>
                </c:pt>
                <c:pt idx="7779">
                  <c:v>6036.5039999999999</c:v>
                </c:pt>
                <c:pt idx="7780">
                  <c:v>6037.28</c:v>
                </c:pt>
                <c:pt idx="7781">
                  <c:v>6038.0559999999996</c:v>
                </c:pt>
                <c:pt idx="7782">
                  <c:v>6038.8320000000003</c:v>
                </c:pt>
                <c:pt idx="7783">
                  <c:v>6039.6080000000002</c:v>
                </c:pt>
                <c:pt idx="7784">
                  <c:v>6040.384</c:v>
                </c:pt>
                <c:pt idx="7785">
                  <c:v>6041.16</c:v>
                </c:pt>
                <c:pt idx="7786">
                  <c:v>6041.9359999999997</c:v>
                </c:pt>
                <c:pt idx="7787">
                  <c:v>6042.7120000000004</c:v>
                </c:pt>
                <c:pt idx="7788">
                  <c:v>6043.4880000000003</c:v>
                </c:pt>
                <c:pt idx="7789">
                  <c:v>6044.2640000000001</c:v>
                </c:pt>
                <c:pt idx="7790">
                  <c:v>6045.04</c:v>
                </c:pt>
                <c:pt idx="7791">
                  <c:v>6045.8159999999998</c:v>
                </c:pt>
                <c:pt idx="7792">
                  <c:v>6046.5919999999996</c:v>
                </c:pt>
                <c:pt idx="7793">
                  <c:v>6047.3680000000004</c:v>
                </c:pt>
                <c:pt idx="7794">
                  <c:v>6048.1440000000002</c:v>
                </c:pt>
                <c:pt idx="7795">
                  <c:v>6048.92</c:v>
                </c:pt>
                <c:pt idx="7796">
                  <c:v>6049.6959999999999</c:v>
                </c:pt>
                <c:pt idx="7797">
                  <c:v>6050.4719999999998</c:v>
                </c:pt>
                <c:pt idx="7798">
                  <c:v>6051.2479999999996</c:v>
                </c:pt>
                <c:pt idx="7799">
                  <c:v>6052.0240000000003</c:v>
                </c:pt>
                <c:pt idx="7800">
                  <c:v>6052.8</c:v>
                </c:pt>
                <c:pt idx="7801">
                  <c:v>6053.576</c:v>
                </c:pt>
                <c:pt idx="7802">
                  <c:v>6054.3519999999999</c:v>
                </c:pt>
                <c:pt idx="7803">
                  <c:v>6055.1279999999997</c:v>
                </c:pt>
                <c:pt idx="7804">
                  <c:v>6055.9040000000005</c:v>
                </c:pt>
                <c:pt idx="7805">
                  <c:v>6056.68</c:v>
                </c:pt>
                <c:pt idx="7806">
                  <c:v>6057.4560000000001</c:v>
                </c:pt>
                <c:pt idx="7807">
                  <c:v>6058.232</c:v>
                </c:pt>
                <c:pt idx="7808">
                  <c:v>6059.0079999999998</c:v>
                </c:pt>
                <c:pt idx="7809">
                  <c:v>6059.7839999999997</c:v>
                </c:pt>
                <c:pt idx="7810">
                  <c:v>6060.56</c:v>
                </c:pt>
                <c:pt idx="7811">
                  <c:v>6061.3360000000002</c:v>
                </c:pt>
                <c:pt idx="7812">
                  <c:v>6062.1120000000001</c:v>
                </c:pt>
                <c:pt idx="7813">
                  <c:v>6062.8879999999999</c:v>
                </c:pt>
                <c:pt idx="7814">
                  <c:v>6063.6639999999998</c:v>
                </c:pt>
                <c:pt idx="7815">
                  <c:v>6064.44</c:v>
                </c:pt>
                <c:pt idx="7816">
                  <c:v>6065.2160000000003</c:v>
                </c:pt>
                <c:pt idx="7817">
                  <c:v>6065.9920000000002</c:v>
                </c:pt>
                <c:pt idx="7818">
                  <c:v>6066.768</c:v>
                </c:pt>
                <c:pt idx="7819">
                  <c:v>6067.5439999999999</c:v>
                </c:pt>
                <c:pt idx="7820">
                  <c:v>6068.32</c:v>
                </c:pt>
                <c:pt idx="7821">
                  <c:v>6069.0959999999995</c:v>
                </c:pt>
                <c:pt idx="7822">
                  <c:v>6069.8720000000003</c:v>
                </c:pt>
                <c:pt idx="7823">
                  <c:v>6070.6480000000001</c:v>
                </c:pt>
                <c:pt idx="7824">
                  <c:v>6071.424</c:v>
                </c:pt>
                <c:pt idx="7825">
                  <c:v>6072.2</c:v>
                </c:pt>
                <c:pt idx="7826">
                  <c:v>6072.9759999999997</c:v>
                </c:pt>
                <c:pt idx="7827">
                  <c:v>6073.7520000000004</c:v>
                </c:pt>
                <c:pt idx="7828">
                  <c:v>6074.5280000000002</c:v>
                </c:pt>
                <c:pt idx="7829">
                  <c:v>6075.3040000000001</c:v>
                </c:pt>
                <c:pt idx="7830">
                  <c:v>6076.08</c:v>
                </c:pt>
                <c:pt idx="7831">
                  <c:v>6076.8559999999998</c:v>
                </c:pt>
                <c:pt idx="7832">
                  <c:v>6077.6319999999996</c:v>
                </c:pt>
                <c:pt idx="7833">
                  <c:v>6078.4080000000004</c:v>
                </c:pt>
                <c:pt idx="7834">
                  <c:v>6079.1840000000002</c:v>
                </c:pt>
                <c:pt idx="7835">
                  <c:v>6079.96</c:v>
                </c:pt>
                <c:pt idx="7836">
                  <c:v>6080.7359999999999</c:v>
                </c:pt>
                <c:pt idx="7837">
                  <c:v>6081.5119999999997</c:v>
                </c:pt>
                <c:pt idx="7838">
                  <c:v>6082.2879999999996</c:v>
                </c:pt>
                <c:pt idx="7839">
                  <c:v>6083.0640000000003</c:v>
                </c:pt>
                <c:pt idx="7840">
                  <c:v>6083.84</c:v>
                </c:pt>
                <c:pt idx="7841">
                  <c:v>6084.616</c:v>
                </c:pt>
                <c:pt idx="7842">
                  <c:v>6085.3919999999998</c:v>
                </c:pt>
                <c:pt idx="7843">
                  <c:v>6086.1679999999997</c:v>
                </c:pt>
                <c:pt idx="7844">
                  <c:v>6086.9440000000004</c:v>
                </c:pt>
                <c:pt idx="7845">
                  <c:v>6087.72</c:v>
                </c:pt>
                <c:pt idx="7846">
                  <c:v>6088.4960000000001</c:v>
                </c:pt>
                <c:pt idx="7847">
                  <c:v>6089.2719999999999</c:v>
                </c:pt>
                <c:pt idx="7848">
                  <c:v>6090.0479999999998</c:v>
                </c:pt>
                <c:pt idx="7849">
                  <c:v>6090.8239999999996</c:v>
                </c:pt>
                <c:pt idx="7850">
                  <c:v>6091.6</c:v>
                </c:pt>
                <c:pt idx="7851">
                  <c:v>6092.3760000000002</c:v>
                </c:pt>
                <c:pt idx="7852">
                  <c:v>6093.152</c:v>
                </c:pt>
                <c:pt idx="7853">
                  <c:v>6093.9279999999999</c:v>
                </c:pt>
                <c:pt idx="7854">
                  <c:v>6094.7039999999997</c:v>
                </c:pt>
                <c:pt idx="7855">
                  <c:v>6095.48</c:v>
                </c:pt>
                <c:pt idx="7856">
                  <c:v>6096.2560000000003</c:v>
                </c:pt>
                <c:pt idx="7857">
                  <c:v>6097.0320000000002</c:v>
                </c:pt>
                <c:pt idx="7858">
                  <c:v>6097.808</c:v>
                </c:pt>
                <c:pt idx="7859">
                  <c:v>6098.5839999999998</c:v>
                </c:pt>
                <c:pt idx="7860">
                  <c:v>6099.36</c:v>
                </c:pt>
                <c:pt idx="7861">
                  <c:v>6100.1360000000004</c:v>
                </c:pt>
                <c:pt idx="7862">
                  <c:v>6100.9120000000003</c:v>
                </c:pt>
                <c:pt idx="7863">
                  <c:v>6101.6880000000001</c:v>
                </c:pt>
                <c:pt idx="7864">
                  <c:v>6102.4639999999999</c:v>
                </c:pt>
                <c:pt idx="7865">
                  <c:v>6103.24</c:v>
                </c:pt>
                <c:pt idx="7866">
                  <c:v>6104.0159999999996</c:v>
                </c:pt>
                <c:pt idx="7867">
                  <c:v>6104.7920000000004</c:v>
                </c:pt>
                <c:pt idx="7868">
                  <c:v>6105.5680000000002</c:v>
                </c:pt>
                <c:pt idx="7869">
                  <c:v>6106.3440000000001</c:v>
                </c:pt>
                <c:pt idx="7870">
                  <c:v>6107.12</c:v>
                </c:pt>
                <c:pt idx="7871">
                  <c:v>6107.8959999999997</c:v>
                </c:pt>
                <c:pt idx="7872">
                  <c:v>6108.6719999999996</c:v>
                </c:pt>
                <c:pt idx="7873">
                  <c:v>6109.4480000000003</c:v>
                </c:pt>
                <c:pt idx="7874">
                  <c:v>6110.2240000000002</c:v>
                </c:pt>
                <c:pt idx="7875">
                  <c:v>6111</c:v>
                </c:pt>
                <c:pt idx="7876">
                  <c:v>6111.7759999999998</c:v>
                </c:pt>
                <c:pt idx="7877">
                  <c:v>6112.5519999999997</c:v>
                </c:pt>
                <c:pt idx="7878">
                  <c:v>6113.3280000000004</c:v>
                </c:pt>
                <c:pt idx="7879">
                  <c:v>6114.1040000000003</c:v>
                </c:pt>
                <c:pt idx="7880">
                  <c:v>6114.88</c:v>
                </c:pt>
                <c:pt idx="7881">
                  <c:v>6115.6559999999999</c:v>
                </c:pt>
                <c:pt idx="7882">
                  <c:v>6116.4319999999998</c:v>
                </c:pt>
                <c:pt idx="7883">
                  <c:v>6117.2079999999996</c:v>
                </c:pt>
                <c:pt idx="7884">
                  <c:v>6117.9840000000004</c:v>
                </c:pt>
                <c:pt idx="7885">
                  <c:v>6118.76</c:v>
                </c:pt>
                <c:pt idx="7886">
                  <c:v>6119.5360000000001</c:v>
                </c:pt>
                <c:pt idx="7887">
                  <c:v>6120.3119999999999</c:v>
                </c:pt>
                <c:pt idx="7888">
                  <c:v>6121.0879999999997</c:v>
                </c:pt>
                <c:pt idx="7889">
                  <c:v>6121.8639999999996</c:v>
                </c:pt>
                <c:pt idx="7890">
                  <c:v>6122.64</c:v>
                </c:pt>
                <c:pt idx="7891">
                  <c:v>6123.4160000000002</c:v>
                </c:pt>
                <c:pt idx="7892">
                  <c:v>6124.192</c:v>
                </c:pt>
                <c:pt idx="7893">
                  <c:v>6124.9679999999998</c:v>
                </c:pt>
                <c:pt idx="7894">
                  <c:v>6125.7439999999997</c:v>
                </c:pt>
                <c:pt idx="7895">
                  <c:v>6126.52</c:v>
                </c:pt>
                <c:pt idx="7896">
                  <c:v>6127.2960000000003</c:v>
                </c:pt>
                <c:pt idx="7897">
                  <c:v>6128.0720000000001</c:v>
                </c:pt>
                <c:pt idx="7898">
                  <c:v>6128.848</c:v>
                </c:pt>
                <c:pt idx="7899">
                  <c:v>6129.6239999999998</c:v>
                </c:pt>
                <c:pt idx="7900">
                  <c:v>6130.4</c:v>
                </c:pt>
                <c:pt idx="7901">
                  <c:v>6131.1760000000004</c:v>
                </c:pt>
                <c:pt idx="7902">
                  <c:v>6131.9520000000002</c:v>
                </c:pt>
                <c:pt idx="7903">
                  <c:v>6132.7280000000001</c:v>
                </c:pt>
                <c:pt idx="7904">
                  <c:v>6133.5039999999999</c:v>
                </c:pt>
                <c:pt idx="7905">
                  <c:v>6134.28</c:v>
                </c:pt>
                <c:pt idx="7906">
                  <c:v>6135.0559999999996</c:v>
                </c:pt>
                <c:pt idx="7907">
                  <c:v>6135.8320000000003</c:v>
                </c:pt>
                <c:pt idx="7908">
                  <c:v>6136.6080000000002</c:v>
                </c:pt>
                <c:pt idx="7909">
                  <c:v>6137.384</c:v>
                </c:pt>
                <c:pt idx="7910">
                  <c:v>6138.16</c:v>
                </c:pt>
                <c:pt idx="7911">
                  <c:v>6138.9359999999997</c:v>
                </c:pt>
                <c:pt idx="7912">
                  <c:v>6139.7120000000004</c:v>
                </c:pt>
                <c:pt idx="7913">
                  <c:v>6140.4880000000003</c:v>
                </c:pt>
                <c:pt idx="7914">
                  <c:v>6141.2640000000001</c:v>
                </c:pt>
                <c:pt idx="7915">
                  <c:v>6142.04</c:v>
                </c:pt>
                <c:pt idx="7916">
                  <c:v>6142.8159999999998</c:v>
                </c:pt>
                <c:pt idx="7917">
                  <c:v>6143.5919999999996</c:v>
                </c:pt>
                <c:pt idx="7918">
                  <c:v>6144.3680000000004</c:v>
                </c:pt>
                <c:pt idx="7919">
                  <c:v>6145.1440000000002</c:v>
                </c:pt>
                <c:pt idx="7920">
                  <c:v>6145.92</c:v>
                </c:pt>
                <c:pt idx="7921">
                  <c:v>6146.6959999999999</c:v>
                </c:pt>
                <c:pt idx="7922">
                  <c:v>6147.4719999999998</c:v>
                </c:pt>
                <c:pt idx="7923">
                  <c:v>6148.2479999999996</c:v>
                </c:pt>
                <c:pt idx="7924">
                  <c:v>6149.0240000000003</c:v>
                </c:pt>
                <c:pt idx="7925">
                  <c:v>6149.8</c:v>
                </c:pt>
                <c:pt idx="7926">
                  <c:v>6150.576</c:v>
                </c:pt>
                <c:pt idx="7927">
                  <c:v>6151.3519999999999</c:v>
                </c:pt>
                <c:pt idx="7928">
                  <c:v>6152.1279999999997</c:v>
                </c:pt>
                <c:pt idx="7929">
                  <c:v>6152.9040000000005</c:v>
                </c:pt>
                <c:pt idx="7930">
                  <c:v>6153.68</c:v>
                </c:pt>
                <c:pt idx="7931">
                  <c:v>6154.4560000000001</c:v>
                </c:pt>
                <c:pt idx="7932">
                  <c:v>6155.232</c:v>
                </c:pt>
                <c:pt idx="7933">
                  <c:v>6156.0079999999998</c:v>
                </c:pt>
                <c:pt idx="7934">
                  <c:v>6156.7839999999997</c:v>
                </c:pt>
                <c:pt idx="7935">
                  <c:v>6157.56</c:v>
                </c:pt>
                <c:pt idx="7936">
                  <c:v>6158.3360000000002</c:v>
                </c:pt>
                <c:pt idx="7937">
                  <c:v>6159.1120000000001</c:v>
                </c:pt>
                <c:pt idx="7938">
                  <c:v>6159.8879999999999</c:v>
                </c:pt>
                <c:pt idx="7939">
                  <c:v>6160.6639999999998</c:v>
                </c:pt>
                <c:pt idx="7940">
                  <c:v>6161.44</c:v>
                </c:pt>
                <c:pt idx="7941">
                  <c:v>6162.2160000000003</c:v>
                </c:pt>
                <c:pt idx="7942">
                  <c:v>6162.9920000000002</c:v>
                </c:pt>
                <c:pt idx="7943">
                  <c:v>6163.768</c:v>
                </c:pt>
                <c:pt idx="7944">
                  <c:v>6164.5439999999999</c:v>
                </c:pt>
                <c:pt idx="7945">
                  <c:v>6165.32</c:v>
                </c:pt>
                <c:pt idx="7946">
                  <c:v>6166.0959999999995</c:v>
                </c:pt>
                <c:pt idx="7947">
                  <c:v>6166.8720000000003</c:v>
                </c:pt>
                <c:pt idx="7948">
                  <c:v>6167.6480000000001</c:v>
                </c:pt>
                <c:pt idx="7949">
                  <c:v>6168.424</c:v>
                </c:pt>
                <c:pt idx="7950">
                  <c:v>6169.2</c:v>
                </c:pt>
                <c:pt idx="7951">
                  <c:v>6169.9759999999997</c:v>
                </c:pt>
                <c:pt idx="7952">
                  <c:v>6170.7520000000004</c:v>
                </c:pt>
                <c:pt idx="7953">
                  <c:v>6171.5280000000002</c:v>
                </c:pt>
                <c:pt idx="7954">
                  <c:v>6172.3040000000001</c:v>
                </c:pt>
                <c:pt idx="7955">
                  <c:v>6173.08</c:v>
                </c:pt>
                <c:pt idx="7956">
                  <c:v>6173.8559999999998</c:v>
                </c:pt>
                <c:pt idx="7957">
                  <c:v>6174.6319999999996</c:v>
                </c:pt>
                <c:pt idx="7958">
                  <c:v>6175.4080000000004</c:v>
                </c:pt>
                <c:pt idx="7959">
                  <c:v>6176.1840000000002</c:v>
                </c:pt>
                <c:pt idx="7960">
                  <c:v>6176.96</c:v>
                </c:pt>
                <c:pt idx="7961">
                  <c:v>6177.7359999999999</c:v>
                </c:pt>
                <c:pt idx="7962">
                  <c:v>6178.5119999999997</c:v>
                </c:pt>
                <c:pt idx="7963">
                  <c:v>6179.2879999999996</c:v>
                </c:pt>
                <c:pt idx="7964">
                  <c:v>6180.0640000000003</c:v>
                </c:pt>
                <c:pt idx="7965">
                  <c:v>6180.84</c:v>
                </c:pt>
                <c:pt idx="7966">
                  <c:v>6181.616</c:v>
                </c:pt>
                <c:pt idx="7967">
                  <c:v>6182.3919999999998</c:v>
                </c:pt>
                <c:pt idx="7968">
                  <c:v>6183.1679999999997</c:v>
                </c:pt>
                <c:pt idx="7969">
                  <c:v>6183.9440000000004</c:v>
                </c:pt>
                <c:pt idx="7970">
                  <c:v>6184.72</c:v>
                </c:pt>
                <c:pt idx="7971">
                  <c:v>6185.4960000000001</c:v>
                </c:pt>
                <c:pt idx="7972">
                  <c:v>6186.2719999999999</c:v>
                </c:pt>
                <c:pt idx="7973">
                  <c:v>6187.0479999999998</c:v>
                </c:pt>
                <c:pt idx="7974">
                  <c:v>6187.8239999999996</c:v>
                </c:pt>
                <c:pt idx="7975">
                  <c:v>6188.6</c:v>
                </c:pt>
                <c:pt idx="7976">
                  <c:v>6189.3760000000002</c:v>
                </c:pt>
                <c:pt idx="7977">
                  <c:v>6190.152</c:v>
                </c:pt>
                <c:pt idx="7978">
                  <c:v>6190.9279999999999</c:v>
                </c:pt>
                <c:pt idx="7979">
                  <c:v>6191.7039999999997</c:v>
                </c:pt>
                <c:pt idx="7980">
                  <c:v>6192.48</c:v>
                </c:pt>
                <c:pt idx="7981">
                  <c:v>6193.2560000000003</c:v>
                </c:pt>
                <c:pt idx="7982">
                  <c:v>6194.0320000000002</c:v>
                </c:pt>
                <c:pt idx="7983">
                  <c:v>6194.808</c:v>
                </c:pt>
                <c:pt idx="7984">
                  <c:v>6195.5839999999998</c:v>
                </c:pt>
                <c:pt idx="7985">
                  <c:v>6196.36</c:v>
                </c:pt>
                <c:pt idx="7986">
                  <c:v>6197.1360000000004</c:v>
                </c:pt>
                <c:pt idx="7987">
                  <c:v>6197.9120000000003</c:v>
                </c:pt>
                <c:pt idx="7988">
                  <c:v>6198.6880000000001</c:v>
                </c:pt>
                <c:pt idx="7989">
                  <c:v>6199.4639999999999</c:v>
                </c:pt>
                <c:pt idx="7990">
                  <c:v>6200.24</c:v>
                </c:pt>
                <c:pt idx="7991">
                  <c:v>6201.0159999999996</c:v>
                </c:pt>
                <c:pt idx="7992">
                  <c:v>6201.7920000000004</c:v>
                </c:pt>
                <c:pt idx="7993">
                  <c:v>6202.5680000000002</c:v>
                </c:pt>
                <c:pt idx="7994">
                  <c:v>6203.3440000000001</c:v>
                </c:pt>
                <c:pt idx="7995">
                  <c:v>6204.12</c:v>
                </c:pt>
                <c:pt idx="7996">
                  <c:v>6204.8959999999997</c:v>
                </c:pt>
                <c:pt idx="7997">
                  <c:v>6205.6719999999996</c:v>
                </c:pt>
                <c:pt idx="7998">
                  <c:v>6206.4480000000003</c:v>
                </c:pt>
                <c:pt idx="7999">
                  <c:v>6207.2240000000002</c:v>
                </c:pt>
                <c:pt idx="8000">
                  <c:v>6208</c:v>
                </c:pt>
                <c:pt idx="8001">
                  <c:v>6208.7759999999998</c:v>
                </c:pt>
                <c:pt idx="8002">
                  <c:v>6209.5519999999997</c:v>
                </c:pt>
                <c:pt idx="8003">
                  <c:v>6210.3280000000004</c:v>
                </c:pt>
                <c:pt idx="8004">
                  <c:v>6211.1040000000003</c:v>
                </c:pt>
                <c:pt idx="8005">
                  <c:v>6211.88</c:v>
                </c:pt>
                <c:pt idx="8006">
                  <c:v>6212.6559999999999</c:v>
                </c:pt>
                <c:pt idx="8007">
                  <c:v>6213.4319999999998</c:v>
                </c:pt>
                <c:pt idx="8008">
                  <c:v>6214.2079999999996</c:v>
                </c:pt>
                <c:pt idx="8009">
                  <c:v>6214.9840000000004</c:v>
                </c:pt>
                <c:pt idx="8010">
                  <c:v>6215.76</c:v>
                </c:pt>
                <c:pt idx="8011">
                  <c:v>6216.5360000000001</c:v>
                </c:pt>
                <c:pt idx="8012">
                  <c:v>6217.3119999999999</c:v>
                </c:pt>
                <c:pt idx="8013">
                  <c:v>6218.0879999999997</c:v>
                </c:pt>
                <c:pt idx="8014">
                  <c:v>6218.8639999999996</c:v>
                </c:pt>
                <c:pt idx="8015">
                  <c:v>6219.64</c:v>
                </c:pt>
                <c:pt idx="8016">
                  <c:v>6220.4160000000002</c:v>
                </c:pt>
                <c:pt idx="8017">
                  <c:v>6221.192</c:v>
                </c:pt>
                <c:pt idx="8018">
                  <c:v>6221.9679999999998</c:v>
                </c:pt>
                <c:pt idx="8019">
                  <c:v>6222.7439999999997</c:v>
                </c:pt>
                <c:pt idx="8020">
                  <c:v>6223.52</c:v>
                </c:pt>
                <c:pt idx="8021">
                  <c:v>6224.2960000000003</c:v>
                </c:pt>
                <c:pt idx="8022">
                  <c:v>6225.0720000000001</c:v>
                </c:pt>
                <c:pt idx="8023">
                  <c:v>6225.848</c:v>
                </c:pt>
                <c:pt idx="8024">
                  <c:v>6226.6239999999998</c:v>
                </c:pt>
                <c:pt idx="8025">
                  <c:v>6227.4</c:v>
                </c:pt>
                <c:pt idx="8026">
                  <c:v>6228.1760000000004</c:v>
                </c:pt>
                <c:pt idx="8027">
                  <c:v>6228.9520000000002</c:v>
                </c:pt>
                <c:pt idx="8028">
                  <c:v>6229.7280000000001</c:v>
                </c:pt>
                <c:pt idx="8029">
                  <c:v>6230.5039999999999</c:v>
                </c:pt>
                <c:pt idx="8030">
                  <c:v>6231.28</c:v>
                </c:pt>
                <c:pt idx="8031">
                  <c:v>6232.0559999999996</c:v>
                </c:pt>
                <c:pt idx="8032">
                  <c:v>6232.8320000000003</c:v>
                </c:pt>
                <c:pt idx="8033">
                  <c:v>6233.6080000000002</c:v>
                </c:pt>
                <c:pt idx="8034">
                  <c:v>6234.384</c:v>
                </c:pt>
                <c:pt idx="8035">
                  <c:v>6235.16</c:v>
                </c:pt>
                <c:pt idx="8036">
                  <c:v>6235.9359999999997</c:v>
                </c:pt>
                <c:pt idx="8037">
                  <c:v>6236.7120000000004</c:v>
                </c:pt>
                <c:pt idx="8038">
                  <c:v>6237.4880000000003</c:v>
                </c:pt>
                <c:pt idx="8039">
                  <c:v>6238.2640000000001</c:v>
                </c:pt>
                <c:pt idx="8040">
                  <c:v>6239.04</c:v>
                </c:pt>
                <c:pt idx="8041">
                  <c:v>6239.8159999999998</c:v>
                </c:pt>
                <c:pt idx="8042">
                  <c:v>6240.5919999999996</c:v>
                </c:pt>
                <c:pt idx="8043">
                  <c:v>6241.3680000000004</c:v>
                </c:pt>
                <c:pt idx="8044">
                  <c:v>6242.1440000000002</c:v>
                </c:pt>
                <c:pt idx="8045">
                  <c:v>6242.92</c:v>
                </c:pt>
                <c:pt idx="8046">
                  <c:v>6243.6959999999999</c:v>
                </c:pt>
                <c:pt idx="8047">
                  <c:v>6244.4719999999998</c:v>
                </c:pt>
                <c:pt idx="8048">
                  <c:v>6245.2479999999996</c:v>
                </c:pt>
                <c:pt idx="8049">
                  <c:v>6246.0240000000003</c:v>
                </c:pt>
                <c:pt idx="8050">
                  <c:v>6246.8</c:v>
                </c:pt>
                <c:pt idx="8051">
                  <c:v>6247.576</c:v>
                </c:pt>
                <c:pt idx="8052">
                  <c:v>6248.3519999999999</c:v>
                </c:pt>
                <c:pt idx="8053">
                  <c:v>6249.1279999999997</c:v>
                </c:pt>
                <c:pt idx="8054">
                  <c:v>6249.9040000000005</c:v>
                </c:pt>
                <c:pt idx="8055">
                  <c:v>6250.68</c:v>
                </c:pt>
                <c:pt idx="8056">
                  <c:v>6251.4560000000001</c:v>
                </c:pt>
                <c:pt idx="8057">
                  <c:v>6252.232</c:v>
                </c:pt>
                <c:pt idx="8058">
                  <c:v>6253.0079999999998</c:v>
                </c:pt>
                <c:pt idx="8059">
                  <c:v>6253.7839999999997</c:v>
                </c:pt>
                <c:pt idx="8060">
                  <c:v>6254.56</c:v>
                </c:pt>
                <c:pt idx="8061">
                  <c:v>6255.3360000000002</c:v>
                </c:pt>
                <c:pt idx="8062">
                  <c:v>6256.1120000000001</c:v>
                </c:pt>
                <c:pt idx="8063">
                  <c:v>6256.8879999999999</c:v>
                </c:pt>
                <c:pt idx="8064">
                  <c:v>6257.6639999999998</c:v>
                </c:pt>
                <c:pt idx="8065">
                  <c:v>6258.44</c:v>
                </c:pt>
                <c:pt idx="8066">
                  <c:v>6259.2160000000003</c:v>
                </c:pt>
                <c:pt idx="8067">
                  <c:v>6259.9920000000002</c:v>
                </c:pt>
                <c:pt idx="8068">
                  <c:v>6260.768</c:v>
                </c:pt>
                <c:pt idx="8069">
                  <c:v>6261.5439999999999</c:v>
                </c:pt>
                <c:pt idx="8070">
                  <c:v>6262.32</c:v>
                </c:pt>
                <c:pt idx="8071">
                  <c:v>6263.0959999999995</c:v>
                </c:pt>
                <c:pt idx="8072">
                  <c:v>6263.8720000000003</c:v>
                </c:pt>
                <c:pt idx="8073">
                  <c:v>6264.6480000000001</c:v>
                </c:pt>
                <c:pt idx="8074">
                  <c:v>6265.424</c:v>
                </c:pt>
                <c:pt idx="8075">
                  <c:v>6266.2</c:v>
                </c:pt>
                <c:pt idx="8076">
                  <c:v>6266.9759999999997</c:v>
                </c:pt>
                <c:pt idx="8077">
                  <c:v>6267.7520000000004</c:v>
                </c:pt>
                <c:pt idx="8078">
                  <c:v>6268.5280000000002</c:v>
                </c:pt>
                <c:pt idx="8079">
                  <c:v>6269.3040000000001</c:v>
                </c:pt>
                <c:pt idx="8080">
                  <c:v>6270.08</c:v>
                </c:pt>
                <c:pt idx="8081">
                  <c:v>6270.8559999999998</c:v>
                </c:pt>
                <c:pt idx="8082">
                  <c:v>6271.6319999999996</c:v>
                </c:pt>
                <c:pt idx="8083">
                  <c:v>6272.4080000000004</c:v>
                </c:pt>
                <c:pt idx="8084">
                  <c:v>6273.1840000000002</c:v>
                </c:pt>
                <c:pt idx="8085">
                  <c:v>6273.96</c:v>
                </c:pt>
                <c:pt idx="8086">
                  <c:v>6274.7359999999999</c:v>
                </c:pt>
                <c:pt idx="8087">
                  <c:v>6275.5119999999997</c:v>
                </c:pt>
                <c:pt idx="8088">
                  <c:v>6276.2879999999996</c:v>
                </c:pt>
                <c:pt idx="8089">
                  <c:v>6277.0640000000003</c:v>
                </c:pt>
                <c:pt idx="8090">
                  <c:v>6277.84</c:v>
                </c:pt>
                <c:pt idx="8091">
                  <c:v>6278.616</c:v>
                </c:pt>
                <c:pt idx="8092">
                  <c:v>6279.3919999999998</c:v>
                </c:pt>
                <c:pt idx="8093">
                  <c:v>6280.1679999999997</c:v>
                </c:pt>
                <c:pt idx="8094">
                  <c:v>6280.9440000000004</c:v>
                </c:pt>
                <c:pt idx="8095">
                  <c:v>6281.72</c:v>
                </c:pt>
                <c:pt idx="8096">
                  <c:v>6282.4960000000001</c:v>
                </c:pt>
                <c:pt idx="8097">
                  <c:v>6283.2719999999999</c:v>
                </c:pt>
                <c:pt idx="8098">
                  <c:v>6284.0479999999998</c:v>
                </c:pt>
                <c:pt idx="8099">
                  <c:v>6284.8239999999996</c:v>
                </c:pt>
                <c:pt idx="8100">
                  <c:v>6285.6</c:v>
                </c:pt>
                <c:pt idx="8101">
                  <c:v>6286.3760000000002</c:v>
                </c:pt>
                <c:pt idx="8102">
                  <c:v>6287.152</c:v>
                </c:pt>
                <c:pt idx="8103">
                  <c:v>6287.9279999999999</c:v>
                </c:pt>
                <c:pt idx="8104">
                  <c:v>6288.7039999999997</c:v>
                </c:pt>
                <c:pt idx="8105">
                  <c:v>6289.48</c:v>
                </c:pt>
                <c:pt idx="8106">
                  <c:v>6290.2560000000003</c:v>
                </c:pt>
                <c:pt idx="8107">
                  <c:v>6291.0320000000002</c:v>
                </c:pt>
                <c:pt idx="8108">
                  <c:v>6291.808</c:v>
                </c:pt>
                <c:pt idx="8109">
                  <c:v>6292.5839999999998</c:v>
                </c:pt>
                <c:pt idx="8110">
                  <c:v>6293.36</c:v>
                </c:pt>
                <c:pt idx="8111">
                  <c:v>6294.1360000000004</c:v>
                </c:pt>
                <c:pt idx="8112">
                  <c:v>6294.9120000000003</c:v>
                </c:pt>
                <c:pt idx="8113">
                  <c:v>6295.6880000000001</c:v>
                </c:pt>
                <c:pt idx="8114">
                  <c:v>6296.4639999999999</c:v>
                </c:pt>
                <c:pt idx="8115">
                  <c:v>6297.24</c:v>
                </c:pt>
                <c:pt idx="8116">
                  <c:v>6298.0159999999996</c:v>
                </c:pt>
                <c:pt idx="8117">
                  <c:v>6298.7920000000004</c:v>
                </c:pt>
                <c:pt idx="8118">
                  <c:v>6299.5680000000002</c:v>
                </c:pt>
                <c:pt idx="8119">
                  <c:v>6300.3440000000001</c:v>
                </c:pt>
                <c:pt idx="8120">
                  <c:v>6301.12</c:v>
                </c:pt>
                <c:pt idx="8121">
                  <c:v>6301.8959999999997</c:v>
                </c:pt>
                <c:pt idx="8122">
                  <c:v>6302.6719999999996</c:v>
                </c:pt>
                <c:pt idx="8123">
                  <c:v>6303.4480000000003</c:v>
                </c:pt>
                <c:pt idx="8124">
                  <c:v>6304.2240000000002</c:v>
                </c:pt>
                <c:pt idx="8125">
                  <c:v>6305</c:v>
                </c:pt>
                <c:pt idx="8126">
                  <c:v>6305.7759999999998</c:v>
                </c:pt>
                <c:pt idx="8127">
                  <c:v>6306.5519999999997</c:v>
                </c:pt>
                <c:pt idx="8128">
                  <c:v>6307.3280000000004</c:v>
                </c:pt>
                <c:pt idx="8129">
                  <c:v>6308.1040000000003</c:v>
                </c:pt>
                <c:pt idx="8130">
                  <c:v>6308.88</c:v>
                </c:pt>
                <c:pt idx="8131">
                  <c:v>6309.6559999999999</c:v>
                </c:pt>
                <c:pt idx="8132">
                  <c:v>6310.4319999999998</c:v>
                </c:pt>
                <c:pt idx="8133">
                  <c:v>6311.2079999999996</c:v>
                </c:pt>
                <c:pt idx="8134">
                  <c:v>6311.9840000000004</c:v>
                </c:pt>
                <c:pt idx="8135">
                  <c:v>6312.76</c:v>
                </c:pt>
                <c:pt idx="8136">
                  <c:v>6313.5360000000001</c:v>
                </c:pt>
                <c:pt idx="8137">
                  <c:v>6314.3119999999999</c:v>
                </c:pt>
                <c:pt idx="8138">
                  <c:v>6315.0879999999997</c:v>
                </c:pt>
                <c:pt idx="8139">
                  <c:v>6315.8639999999996</c:v>
                </c:pt>
                <c:pt idx="8140">
                  <c:v>6316.64</c:v>
                </c:pt>
                <c:pt idx="8141">
                  <c:v>6317.4160000000002</c:v>
                </c:pt>
                <c:pt idx="8142">
                  <c:v>6318.192</c:v>
                </c:pt>
                <c:pt idx="8143">
                  <c:v>6318.9679999999998</c:v>
                </c:pt>
                <c:pt idx="8144">
                  <c:v>6319.7439999999997</c:v>
                </c:pt>
                <c:pt idx="8145">
                  <c:v>6320.52</c:v>
                </c:pt>
                <c:pt idx="8146">
                  <c:v>6321.2960000000003</c:v>
                </c:pt>
                <c:pt idx="8147">
                  <c:v>6322.0720000000001</c:v>
                </c:pt>
                <c:pt idx="8148">
                  <c:v>6322.848</c:v>
                </c:pt>
                <c:pt idx="8149">
                  <c:v>6323.6239999999998</c:v>
                </c:pt>
                <c:pt idx="8150">
                  <c:v>6324.4</c:v>
                </c:pt>
                <c:pt idx="8151">
                  <c:v>6325.1760000000004</c:v>
                </c:pt>
                <c:pt idx="8152">
                  <c:v>6325.9520000000002</c:v>
                </c:pt>
                <c:pt idx="8153">
                  <c:v>6326.7280000000001</c:v>
                </c:pt>
                <c:pt idx="8154">
                  <c:v>6327.5039999999999</c:v>
                </c:pt>
                <c:pt idx="8155">
                  <c:v>6328.28</c:v>
                </c:pt>
                <c:pt idx="8156">
                  <c:v>6329.0559999999996</c:v>
                </c:pt>
                <c:pt idx="8157">
                  <c:v>6329.8320000000003</c:v>
                </c:pt>
                <c:pt idx="8158">
                  <c:v>6330.6080000000002</c:v>
                </c:pt>
                <c:pt idx="8159">
                  <c:v>6331.384</c:v>
                </c:pt>
                <c:pt idx="8160">
                  <c:v>6332.16</c:v>
                </c:pt>
                <c:pt idx="8161">
                  <c:v>6332.9359999999997</c:v>
                </c:pt>
                <c:pt idx="8162">
                  <c:v>6333.7120000000004</c:v>
                </c:pt>
                <c:pt idx="8163">
                  <c:v>6334.4880000000003</c:v>
                </c:pt>
                <c:pt idx="8164">
                  <c:v>6335.2640000000001</c:v>
                </c:pt>
                <c:pt idx="8165">
                  <c:v>6336.04</c:v>
                </c:pt>
                <c:pt idx="8166">
                  <c:v>6336.8159999999998</c:v>
                </c:pt>
                <c:pt idx="8167">
                  <c:v>6337.5919999999996</c:v>
                </c:pt>
                <c:pt idx="8168">
                  <c:v>6338.3680000000004</c:v>
                </c:pt>
                <c:pt idx="8169">
                  <c:v>6339.1440000000002</c:v>
                </c:pt>
                <c:pt idx="8170">
                  <c:v>6339.92</c:v>
                </c:pt>
                <c:pt idx="8171">
                  <c:v>6340.6959999999999</c:v>
                </c:pt>
                <c:pt idx="8172">
                  <c:v>6341.4719999999998</c:v>
                </c:pt>
                <c:pt idx="8173">
                  <c:v>6342.2479999999996</c:v>
                </c:pt>
                <c:pt idx="8174">
                  <c:v>6343.0240000000003</c:v>
                </c:pt>
                <c:pt idx="8175">
                  <c:v>6343.8</c:v>
                </c:pt>
                <c:pt idx="8176">
                  <c:v>6344.576</c:v>
                </c:pt>
                <c:pt idx="8177">
                  <c:v>6345.3519999999999</c:v>
                </c:pt>
                <c:pt idx="8178">
                  <c:v>6346.1279999999997</c:v>
                </c:pt>
                <c:pt idx="8179">
                  <c:v>6346.9040000000005</c:v>
                </c:pt>
                <c:pt idx="8180">
                  <c:v>6347.68</c:v>
                </c:pt>
                <c:pt idx="8181">
                  <c:v>6348.4560000000001</c:v>
                </c:pt>
                <c:pt idx="8182">
                  <c:v>6349.232</c:v>
                </c:pt>
                <c:pt idx="8183">
                  <c:v>6350.0079999999998</c:v>
                </c:pt>
                <c:pt idx="8184">
                  <c:v>6350.7839999999997</c:v>
                </c:pt>
                <c:pt idx="8185">
                  <c:v>6351.56</c:v>
                </c:pt>
                <c:pt idx="8186">
                  <c:v>6352.3360000000002</c:v>
                </c:pt>
                <c:pt idx="8187">
                  <c:v>6353.1120000000001</c:v>
                </c:pt>
                <c:pt idx="8188">
                  <c:v>6353.8879999999999</c:v>
                </c:pt>
                <c:pt idx="8189">
                  <c:v>6354.6639999999998</c:v>
                </c:pt>
                <c:pt idx="8190">
                  <c:v>6355.44</c:v>
                </c:pt>
                <c:pt idx="8191">
                  <c:v>6356.2160000000003</c:v>
                </c:pt>
                <c:pt idx="8192">
                  <c:v>6356.9920000000002</c:v>
                </c:pt>
                <c:pt idx="8193">
                  <c:v>6357.768</c:v>
                </c:pt>
                <c:pt idx="8194">
                  <c:v>6358.5439999999999</c:v>
                </c:pt>
                <c:pt idx="8195">
                  <c:v>6359.32</c:v>
                </c:pt>
                <c:pt idx="8196">
                  <c:v>6360.0959999999995</c:v>
                </c:pt>
                <c:pt idx="8197">
                  <c:v>6360.8720000000003</c:v>
                </c:pt>
                <c:pt idx="8198">
                  <c:v>6361.6480000000001</c:v>
                </c:pt>
                <c:pt idx="8199">
                  <c:v>6362.424</c:v>
                </c:pt>
                <c:pt idx="8200">
                  <c:v>6363.2</c:v>
                </c:pt>
                <c:pt idx="8201">
                  <c:v>6363.9759999999997</c:v>
                </c:pt>
                <c:pt idx="8202">
                  <c:v>6364.7520000000004</c:v>
                </c:pt>
                <c:pt idx="8203">
                  <c:v>6365.5280000000002</c:v>
                </c:pt>
                <c:pt idx="8204">
                  <c:v>6366.3040000000001</c:v>
                </c:pt>
                <c:pt idx="8205">
                  <c:v>6367.08</c:v>
                </c:pt>
                <c:pt idx="8206">
                  <c:v>6367.8559999999998</c:v>
                </c:pt>
                <c:pt idx="8207">
                  <c:v>6368.6319999999996</c:v>
                </c:pt>
                <c:pt idx="8208">
                  <c:v>6369.4080000000004</c:v>
                </c:pt>
                <c:pt idx="8209">
                  <c:v>6370.1840000000002</c:v>
                </c:pt>
                <c:pt idx="8210">
                  <c:v>6370.96</c:v>
                </c:pt>
                <c:pt idx="8211">
                  <c:v>6371.7359999999999</c:v>
                </c:pt>
                <c:pt idx="8212">
                  <c:v>6372.5119999999997</c:v>
                </c:pt>
                <c:pt idx="8213">
                  <c:v>6373.2879999999996</c:v>
                </c:pt>
                <c:pt idx="8214">
                  <c:v>6374.0640000000003</c:v>
                </c:pt>
                <c:pt idx="8215">
                  <c:v>6374.84</c:v>
                </c:pt>
                <c:pt idx="8216">
                  <c:v>6375.616</c:v>
                </c:pt>
                <c:pt idx="8217">
                  <c:v>6376.3919999999998</c:v>
                </c:pt>
                <c:pt idx="8218">
                  <c:v>6377.1679999999997</c:v>
                </c:pt>
                <c:pt idx="8219">
                  <c:v>6377.9440000000004</c:v>
                </c:pt>
                <c:pt idx="8220">
                  <c:v>6378.72</c:v>
                </c:pt>
                <c:pt idx="8221">
                  <c:v>6379.4960000000001</c:v>
                </c:pt>
                <c:pt idx="8222">
                  <c:v>6380.2719999999999</c:v>
                </c:pt>
                <c:pt idx="8223">
                  <c:v>6381.0479999999998</c:v>
                </c:pt>
                <c:pt idx="8224">
                  <c:v>6381.8239999999996</c:v>
                </c:pt>
                <c:pt idx="8225">
                  <c:v>6382.6</c:v>
                </c:pt>
                <c:pt idx="8226">
                  <c:v>6383.3760000000002</c:v>
                </c:pt>
                <c:pt idx="8227">
                  <c:v>6384.152</c:v>
                </c:pt>
                <c:pt idx="8228">
                  <c:v>6384.9279999999999</c:v>
                </c:pt>
                <c:pt idx="8229">
                  <c:v>6385.7039999999997</c:v>
                </c:pt>
                <c:pt idx="8230">
                  <c:v>6386.48</c:v>
                </c:pt>
                <c:pt idx="8231">
                  <c:v>6387.2560000000003</c:v>
                </c:pt>
                <c:pt idx="8232">
                  <c:v>6388.0320000000002</c:v>
                </c:pt>
                <c:pt idx="8233">
                  <c:v>6388.808</c:v>
                </c:pt>
                <c:pt idx="8234">
                  <c:v>6389.5839999999998</c:v>
                </c:pt>
                <c:pt idx="8235">
                  <c:v>6390.36</c:v>
                </c:pt>
                <c:pt idx="8236">
                  <c:v>6391.1360000000004</c:v>
                </c:pt>
                <c:pt idx="8237">
                  <c:v>6391.9120000000003</c:v>
                </c:pt>
                <c:pt idx="8238">
                  <c:v>6392.6880000000001</c:v>
                </c:pt>
                <c:pt idx="8239">
                  <c:v>6393.4639999999999</c:v>
                </c:pt>
                <c:pt idx="8240">
                  <c:v>6394.24</c:v>
                </c:pt>
                <c:pt idx="8241">
                  <c:v>6395.0159999999996</c:v>
                </c:pt>
                <c:pt idx="8242">
                  <c:v>6395.7920000000004</c:v>
                </c:pt>
                <c:pt idx="8243">
                  <c:v>6396.5680000000002</c:v>
                </c:pt>
                <c:pt idx="8244">
                  <c:v>6397.3440000000001</c:v>
                </c:pt>
                <c:pt idx="8245">
                  <c:v>6398.12</c:v>
                </c:pt>
                <c:pt idx="8246">
                  <c:v>6398.8959999999997</c:v>
                </c:pt>
                <c:pt idx="8247">
                  <c:v>6399.6719999999996</c:v>
                </c:pt>
                <c:pt idx="8248">
                  <c:v>6400.4480000000003</c:v>
                </c:pt>
                <c:pt idx="8249">
                  <c:v>6401.2240000000002</c:v>
                </c:pt>
              </c:numCache>
            </c:numRef>
          </c:xVal>
          <c:yVal>
            <c:numRef>
              <c:f>'New Controller Red Sanyo 20C-mi'!$J$3:$J$8252</c:f>
              <c:numCache>
                <c:formatCode>General</c:formatCode>
                <c:ptCount val="8250"/>
                <c:pt idx="0">
                  <c:v>14.86863</c:v>
                </c:pt>
                <c:pt idx="1">
                  <c:v>14.87107</c:v>
                </c:pt>
                <c:pt idx="2">
                  <c:v>14.871980000000001</c:v>
                </c:pt>
                <c:pt idx="3">
                  <c:v>14.8665</c:v>
                </c:pt>
                <c:pt idx="4">
                  <c:v>14.869540000000001</c:v>
                </c:pt>
                <c:pt idx="5">
                  <c:v>14.86894</c:v>
                </c:pt>
                <c:pt idx="6">
                  <c:v>14.8729</c:v>
                </c:pt>
                <c:pt idx="7">
                  <c:v>14.869540000000001</c:v>
                </c:pt>
                <c:pt idx="8">
                  <c:v>14.871980000000001</c:v>
                </c:pt>
                <c:pt idx="9">
                  <c:v>14.87229</c:v>
                </c:pt>
                <c:pt idx="10">
                  <c:v>14.873200000000001</c:v>
                </c:pt>
                <c:pt idx="11">
                  <c:v>14.86894</c:v>
                </c:pt>
                <c:pt idx="12">
                  <c:v>14.873200000000001</c:v>
                </c:pt>
                <c:pt idx="13">
                  <c:v>14.87534</c:v>
                </c:pt>
                <c:pt idx="14">
                  <c:v>14.87107</c:v>
                </c:pt>
                <c:pt idx="15">
                  <c:v>14.86589</c:v>
                </c:pt>
                <c:pt idx="16">
                  <c:v>14.870760000000001</c:v>
                </c:pt>
                <c:pt idx="17">
                  <c:v>14.87046</c:v>
                </c:pt>
                <c:pt idx="18">
                  <c:v>14.86711</c:v>
                </c:pt>
                <c:pt idx="19">
                  <c:v>14.871980000000001</c:v>
                </c:pt>
                <c:pt idx="20">
                  <c:v>14.87473</c:v>
                </c:pt>
                <c:pt idx="21">
                  <c:v>14.853999999999999</c:v>
                </c:pt>
                <c:pt idx="22">
                  <c:v>14.8604</c:v>
                </c:pt>
                <c:pt idx="23">
                  <c:v>14.87473</c:v>
                </c:pt>
                <c:pt idx="24">
                  <c:v>14.87351</c:v>
                </c:pt>
                <c:pt idx="25">
                  <c:v>14.86253</c:v>
                </c:pt>
                <c:pt idx="26">
                  <c:v>14.86162</c:v>
                </c:pt>
                <c:pt idx="27">
                  <c:v>14.806139999999999</c:v>
                </c:pt>
                <c:pt idx="28">
                  <c:v>14.461040000000001</c:v>
                </c:pt>
                <c:pt idx="29">
                  <c:v>14.13424</c:v>
                </c:pt>
                <c:pt idx="30">
                  <c:v>13.826639999999999</c:v>
                </c:pt>
                <c:pt idx="31">
                  <c:v>13.53825</c:v>
                </c:pt>
                <c:pt idx="32">
                  <c:v>13.26266</c:v>
                </c:pt>
                <c:pt idx="33">
                  <c:v>12.993169999999999</c:v>
                </c:pt>
                <c:pt idx="34">
                  <c:v>12.739839999999999</c:v>
                </c:pt>
                <c:pt idx="35">
                  <c:v>12.499919999999999</c:v>
                </c:pt>
                <c:pt idx="36">
                  <c:v>12.26243</c:v>
                </c:pt>
                <c:pt idx="37">
                  <c:v>12.05574</c:v>
                </c:pt>
                <c:pt idx="38">
                  <c:v>11.84357</c:v>
                </c:pt>
                <c:pt idx="39">
                  <c:v>11.63383</c:v>
                </c:pt>
                <c:pt idx="40">
                  <c:v>11.43933</c:v>
                </c:pt>
                <c:pt idx="41">
                  <c:v>11.25032</c:v>
                </c:pt>
                <c:pt idx="42">
                  <c:v>11.05979</c:v>
                </c:pt>
                <c:pt idx="43">
                  <c:v>10.871689999999999</c:v>
                </c:pt>
                <c:pt idx="44">
                  <c:v>10.695489999999999</c:v>
                </c:pt>
                <c:pt idx="45">
                  <c:v>10.516540000000001</c:v>
                </c:pt>
                <c:pt idx="46">
                  <c:v>10.34308</c:v>
                </c:pt>
                <c:pt idx="47">
                  <c:v>10.17693</c:v>
                </c:pt>
                <c:pt idx="48">
                  <c:v>10.00652</c:v>
                </c:pt>
                <c:pt idx="49">
                  <c:v>9.858663</c:v>
                </c:pt>
                <c:pt idx="50">
                  <c:v>9.7080649999999995</c:v>
                </c:pt>
                <c:pt idx="51">
                  <c:v>9.543749</c:v>
                </c:pt>
                <c:pt idx="52">
                  <c:v>9.3955900000000003</c:v>
                </c:pt>
                <c:pt idx="53">
                  <c:v>9.2419440000000002</c:v>
                </c:pt>
                <c:pt idx="54">
                  <c:v>9.0953090000000003</c:v>
                </c:pt>
                <c:pt idx="55">
                  <c:v>8.9505029999999994</c:v>
                </c:pt>
                <c:pt idx="56">
                  <c:v>8.8087459999999993</c:v>
                </c:pt>
                <c:pt idx="57">
                  <c:v>8.6618069999999996</c:v>
                </c:pt>
                <c:pt idx="58">
                  <c:v>8.5343780000000002</c:v>
                </c:pt>
                <c:pt idx="59">
                  <c:v>8.4020709999999994</c:v>
                </c:pt>
                <c:pt idx="60">
                  <c:v>8.2688500000000005</c:v>
                </c:pt>
                <c:pt idx="61">
                  <c:v>8.1423360000000002</c:v>
                </c:pt>
                <c:pt idx="62">
                  <c:v>8.0097249999999995</c:v>
                </c:pt>
                <c:pt idx="63">
                  <c:v>7.8804660000000002</c:v>
                </c:pt>
                <c:pt idx="64">
                  <c:v>7.7530380000000001</c:v>
                </c:pt>
                <c:pt idx="65">
                  <c:v>7.6426809999999996</c:v>
                </c:pt>
                <c:pt idx="66">
                  <c:v>7.519215</c:v>
                </c:pt>
                <c:pt idx="67">
                  <c:v>7.3972730000000002</c:v>
                </c:pt>
                <c:pt idx="68">
                  <c:v>7.2786860000000004</c:v>
                </c:pt>
                <c:pt idx="69">
                  <c:v>7.1649750000000001</c:v>
                </c:pt>
                <c:pt idx="70">
                  <c:v>7.0509589999999998</c:v>
                </c:pt>
                <c:pt idx="71">
                  <c:v>6.943346</c:v>
                </c:pt>
                <c:pt idx="72">
                  <c:v>6.8329890000000004</c:v>
                </c:pt>
                <c:pt idx="73">
                  <c:v>6.7250709999999998</c:v>
                </c:pt>
                <c:pt idx="74">
                  <c:v>6.6205049999999996</c:v>
                </c:pt>
                <c:pt idx="75">
                  <c:v>6.5226480000000002</c:v>
                </c:pt>
                <c:pt idx="76">
                  <c:v>6.4116809999999997</c:v>
                </c:pt>
                <c:pt idx="77">
                  <c:v>6.315957</c:v>
                </c:pt>
                <c:pt idx="78">
                  <c:v>6.2232810000000001</c:v>
                </c:pt>
                <c:pt idx="79">
                  <c:v>6.1135339999999996</c:v>
                </c:pt>
                <c:pt idx="80">
                  <c:v>6.0248220000000003</c:v>
                </c:pt>
                <c:pt idx="81">
                  <c:v>5.9278779999999998</c:v>
                </c:pt>
                <c:pt idx="82">
                  <c:v>5.8315440000000001</c:v>
                </c:pt>
                <c:pt idx="83">
                  <c:v>5.7410030000000001</c:v>
                </c:pt>
                <c:pt idx="84">
                  <c:v>5.6602170000000003</c:v>
                </c:pt>
                <c:pt idx="85">
                  <c:v>5.5681510000000003</c:v>
                </c:pt>
                <c:pt idx="86">
                  <c:v>5.4830959999999997</c:v>
                </c:pt>
                <c:pt idx="87">
                  <c:v>5.4007860000000001</c:v>
                </c:pt>
                <c:pt idx="88">
                  <c:v>5.3123779999999998</c:v>
                </c:pt>
                <c:pt idx="89">
                  <c:v>5.2294580000000002</c:v>
                </c:pt>
                <c:pt idx="90">
                  <c:v>5.1590369999999997</c:v>
                </c:pt>
                <c:pt idx="91">
                  <c:v>5.0730680000000001</c:v>
                </c:pt>
                <c:pt idx="92">
                  <c:v>4.99533</c:v>
                </c:pt>
                <c:pt idx="93">
                  <c:v>4.9267380000000003</c:v>
                </c:pt>
                <c:pt idx="94">
                  <c:v>4.8490000000000002</c:v>
                </c:pt>
                <c:pt idx="95">
                  <c:v>4.7718730000000003</c:v>
                </c:pt>
                <c:pt idx="96">
                  <c:v>4.694744</c:v>
                </c:pt>
                <c:pt idx="97">
                  <c:v>4.6288960000000001</c:v>
                </c:pt>
                <c:pt idx="98">
                  <c:v>4.5554259999999998</c:v>
                </c:pt>
                <c:pt idx="99">
                  <c:v>4.4786029999999997</c:v>
                </c:pt>
                <c:pt idx="100">
                  <c:v>4.4121449999999998</c:v>
                </c:pt>
                <c:pt idx="101">
                  <c:v>4.3505640000000003</c:v>
                </c:pt>
                <c:pt idx="102">
                  <c:v>4.2868500000000003</c:v>
                </c:pt>
                <c:pt idx="103">
                  <c:v>4.2155139999999998</c:v>
                </c:pt>
                <c:pt idx="104">
                  <c:v>4.1508859999999999</c:v>
                </c:pt>
                <c:pt idx="105">
                  <c:v>4.0993649999999997</c:v>
                </c:pt>
                <c:pt idx="106">
                  <c:v>4.0383940000000003</c:v>
                </c:pt>
                <c:pt idx="107">
                  <c:v>3.9771179999999999</c:v>
                </c:pt>
                <c:pt idx="108">
                  <c:v>3.9191959999999999</c:v>
                </c:pt>
                <c:pt idx="109">
                  <c:v>3.8609689999999999</c:v>
                </c:pt>
                <c:pt idx="110">
                  <c:v>3.8030469999999998</c:v>
                </c:pt>
                <c:pt idx="111">
                  <c:v>3.7451249999999998</c:v>
                </c:pt>
                <c:pt idx="112">
                  <c:v>3.6932999999999998</c:v>
                </c:pt>
                <c:pt idx="113">
                  <c:v>3.618306</c:v>
                </c:pt>
                <c:pt idx="114">
                  <c:v>3.5701390000000002</c:v>
                </c:pt>
                <c:pt idx="115">
                  <c:v>3.5149599999999999</c:v>
                </c:pt>
                <c:pt idx="116">
                  <c:v>3.4750239999999999</c:v>
                </c:pt>
                <c:pt idx="117">
                  <c:v>3.4198460000000002</c:v>
                </c:pt>
                <c:pt idx="118">
                  <c:v>3.37046</c:v>
                </c:pt>
                <c:pt idx="119">
                  <c:v>3.322902</c:v>
                </c:pt>
                <c:pt idx="120">
                  <c:v>3.2802229999999999</c:v>
                </c:pt>
                <c:pt idx="121">
                  <c:v>3.2305320000000002</c:v>
                </c:pt>
                <c:pt idx="122">
                  <c:v>3.1921200000000001</c:v>
                </c:pt>
                <c:pt idx="123">
                  <c:v>3.1415139999999999</c:v>
                </c:pt>
                <c:pt idx="124">
                  <c:v>3.1064560000000001</c:v>
                </c:pt>
                <c:pt idx="125">
                  <c:v>3.0607280000000001</c:v>
                </c:pt>
                <c:pt idx="126">
                  <c:v>3.017439</c:v>
                </c:pt>
                <c:pt idx="127">
                  <c:v>2.977198</c:v>
                </c:pt>
                <c:pt idx="128">
                  <c:v>2.9354330000000002</c:v>
                </c:pt>
                <c:pt idx="129">
                  <c:v>2.8997649999999999</c:v>
                </c:pt>
                <c:pt idx="130">
                  <c:v>2.861354</c:v>
                </c:pt>
                <c:pt idx="131">
                  <c:v>2.8189790000000001</c:v>
                </c:pt>
                <c:pt idx="132">
                  <c:v>2.780567</c:v>
                </c:pt>
                <c:pt idx="133">
                  <c:v>2.7479480000000001</c:v>
                </c:pt>
                <c:pt idx="134">
                  <c:v>2.7208160000000001</c:v>
                </c:pt>
                <c:pt idx="135">
                  <c:v>2.6656369999999998</c:v>
                </c:pt>
                <c:pt idx="136">
                  <c:v>2.6470419999999999</c:v>
                </c:pt>
                <c:pt idx="137">
                  <c:v>2.6046670000000001</c:v>
                </c:pt>
                <c:pt idx="138">
                  <c:v>2.5811929999999998</c:v>
                </c:pt>
                <c:pt idx="139">
                  <c:v>2.533636</c:v>
                </c:pt>
                <c:pt idx="140">
                  <c:v>2.5168689999999998</c:v>
                </c:pt>
                <c:pt idx="141">
                  <c:v>2.480591</c:v>
                </c:pt>
                <c:pt idx="142">
                  <c:v>2.4592520000000002</c:v>
                </c:pt>
                <c:pt idx="143">
                  <c:v>2.422974</c:v>
                </c:pt>
                <c:pt idx="144">
                  <c:v>2.3809040000000001</c:v>
                </c:pt>
                <c:pt idx="145">
                  <c:v>2.3519429999999999</c:v>
                </c:pt>
                <c:pt idx="146">
                  <c:v>2.3360910000000001</c:v>
                </c:pt>
                <c:pt idx="147">
                  <c:v>2.3010320000000002</c:v>
                </c:pt>
                <c:pt idx="148">
                  <c:v>2.278778</c:v>
                </c:pt>
                <c:pt idx="149">
                  <c:v>2.2467679999999999</c:v>
                </c:pt>
                <c:pt idx="150">
                  <c:v>2.2190270000000001</c:v>
                </c:pt>
                <c:pt idx="151">
                  <c:v>2.1885409999999998</c:v>
                </c:pt>
                <c:pt idx="152">
                  <c:v>2.1644580000000002</c:v>
                </c:pt>
                <c:pt idx="153">
                  <c:v>2.1373259999999998</c:v>
                </c:pt>
                <c:pt idx="154">
                  <c:v>2.1098889999999999</c:v>
                </c:pt>
                <c:pt idx="155">
                  <c:v>2.0842809999999998</c:v>
                </c:pt>
                <c:pt idx="156">
                  <c:v>2.0638559999999999</c:v>
                </c:pt>
                <c:pt idx="157">
                  <c:v>2.0336759999999998</c:v>
                </c:pt>
                <c:pt idx="158">
                  <c:v>2.0153840000000001</c:v>
                </c:pt>
                <c:pt idx="159">
                  <c:v>1.9830700000000001</c:v>
                </c:pt>
                <c:pt idx="160">
                  <c:v>1.9663029999999999</c:v>
                </c:pt>
                <c:pt idx="161">
                  <c:v>1.9492309999999999</c:v>
                </c:pt>
                <c:pt idx="162">
                  <c:v>1.9214899999999999</c:v>
                </c:pt>
                <c:pt idx="163">
                  <c:v>1.8958820000000001</c:v>
                </c:pt>
                <c:pt idx="164">
                  <c:v>1.880029</c:v>
                </c:pt>
                <c:pt idx="165">
                  <c:v>1.863262</c:v>
                </c:pt>
                <c:pt idx="166">
                  <c:v>1.8388739999999999</c:v>
                </c:pt>
                <c:pt idx="167">
                  <c:v>1.8150949999999999</c:v>
                </c:pt>
                <c:pt idx="168">
                  <c:v>1.7867440000000001</c:v>
                </c:pt>
                <c:pt idx="169">
                  <c:v>1.7766839999999999</c:v>
                </c:pt>
                <c:pt idx="170">
                  <c:v>1.760527</c:v>
                </c:pt>
                <c:pt idx="171">
                  <c:v>1.7352240000000001</c:v>
                </c:pt>
                <c:pt idx="172">
                  <c:v>1.714189</c:v>
                </c:pt>
                <c:pt idx="173">
                  <c:v>1.6952879999999999</c:v>
                </c:pt>
                <c:pt idx="174">
                  <c:v>1.69041</c:v>
                </c:pt>
                <c:pt idx="175">
                  <c:v>1.662669</c:v>
                </c:pt>
                <c:pt idx="176">
                  <c:v>1.640719</c:v>
                </c:pt>
                <c:pt idx="177">
                  <c:v>1.6297440000000001</c:v>
                </c:pt>
                <c:pt idx="178">
                  <c:v>1.6081000000000001</c:v>
                </c:pt>
                <c:pt idx="179">
                  <c:v>1.5965149999999999</c:v>
                </c:pt>
                <c:pt idx="180">
                  <c:v>1.5690789999999999</c:v>
                </c:pt>
                <c:pt idx="181">
                  <c:v>1.5574939999999999</c:v>
                </c:pt>
                <c:pt idx="182">
                  <c:v>1.5456049999999999</c:v>
                </c:pt>
                <c:pt idx="183">
                  <c:v>1.530057</c:v>
                </c:pt>
                <c:pt idx="184">
                  <c:v>1.508413</c:v>
                </c:pt>
                <c:pt idx="185">
                  <c:v>1.495914</c:v>
                </c:pt>
                <c:pt idx="186">
                  <c:v>1.4797560000000001</c:v>
                </c:pt>
                <c:pt idx="187">
                  <c:v>1.4709159999999999</c:v>
                </c:pt>
                <c:pt idx="188">
                  <c:v>1.4480519999999999</c:v>
                </c:pt>
                <c:pt idx="189">
                  <c:v>1.4337230000000001</c:v>
                </c:pt>
                <c:pt idx="190">
                  <c:v>1.421224</c:v>
                </c:pt>
                <c:pt idx="191">
                  <c:v>1.4017139999999999</c:v>
                </c:pt>
                <c:pt idx="192">
                  <c:v>1.393788</c:v>
                </c:pt>
                <c:pt idx="193">
                  <c:v>1.373057</c:v>
                </c:pt>
                <c:pt idx="194">
                  <c:v>1.367265</c:v>
                </c:pt>
                <c:pt idx="195">
                  <c:v>1.3532420000000001</c:v>
                </c:pt>
                <c:pt idx="196">
                  <c:v>1.3386089999999999</c:v>
                </c:pt>
                <c:pt idx="197">
                  <c:v>1.3254999999999999</c:v>
                </c:pt>
                <c:pt idx="198">
                  <c:v>1.304465</c:v>
                </c:pt>
                <c:pt idx="199">
                  <c:v>1.3032459999999999</c:v>
                </c:pt>
                <c:pt idx="200">
                  <c:v>1.288003</c:v>
                </c:pt>
                <c:pt idx="201">
                  <c:v>1.2733699999999999</c:v>
                </c:pt>
                <c:pt idx="202">
                  <c:v>1.2642249999999999</c:v>
                </c:pt>
                <c:pt idx="203">
                  <c:v>1.2508109999999999</c:v>
                </c:pt>
                <c:pt idx="204">
                  <c:v>1.242275</c:v>
                </c:pt>
                <c:pt idx="205">
                  <c:v>1.2389220000000001</c:v>
                </c:pt>
                <c:pt idx="206">
                  <c:v>1.2157530000000001</c:v>
                </c:pt>
                <c:pt idx="207">
                  <c:v>1.2108749999999999</c:v>
                </c:pt>
                <c:pt idx="208">
                  <c:v>1.1919740000000001</c:v>
                </c:pt>
                <c:pt idx="209">
                  <c:v>1.1883159999999999</c:v>
                </c:pt>
                <c:pt idx="210">
                  <c:v>1.172464</c:v>
                </c:pt>
                <c:pt idx="211">
                  <c:v>1.1697200000000001</c:v>
                </c:pt>
                <c:pt idx="212">
                  <c:v>1.1532579999999999</c:v>
                </c:pt>
                <c:pt idx="213">
                  <c:v>1.1462460000000001</c:v>
                </c:pt>
                <c:pt idx="214">
                  <c:v>1.1367959999999999</c:v>
                </c:pt>
                <c:pt idx="215">
                  <c:v>1.125211</c:v>
                </c:pt>
                <c:pt idx="216">
                  <c:v>1.1102730000000001</c:v>
                </c:pt>
                <c:pt idx="217">
                  <c:v>1.093202</c:v>
                </c:pt>
                <c:pt idx="218">
                  <c:v>1.098994</c:v>
                </c:pt>
                <c:pt idx="219">
                  <c:v>1.0776539999999999</c:v>
                </c:pt>
                <c:pt idx="220">
                  <c:v>1.073691</c:v>
                </c:pt>
                <c:pt idx="221">
                  <c:v>1.0666789999999999</c:v>
                </c:pt>
                <c:pt idx="222">
                  <c:v>1.0593630000000001</c:v>
                </c:pt>
                <c:pt idx="223">
                  <c:v>1.052351</c:v>
                </c:pt>
                <c:pt idx="224">
                  <c:v>1.0380229999999999</c:v>
                </c:pt>
                <c:pt idx="225">
                  <c:v>1.0264390000000001</c:v>
                </c:pt>
                <c:pt idx="226">
                  <c:v>1.0218659999999999</c:v>
                </c:pt>
                <c:pt idx="227">
                  <c:v>1.007843</c:v>
                </c:pt>
                <c:pt idx="228">
                  <c:v>1.0035750000000001</c:v>
                </c:pt>
                <c:pt idx="229">
                  <c:v>0.99138059999999995</c:v>
                </c:pt>
                <c:pt idx="230">
                  <c:v>0.98528349999999998</c:v>
                </c:pt>
                <c:pt idx="231">
                  <c:v>0.98467369999999999</c:v>
                </c:pt>
                <c:pt idx="232">
                  <c:v>0.97308930000000005</c:v>
                </c:pt>
                <c:pt idx="233">
                  <c:v>0.96577290000000005</c:v>
                </c:pt>
                <c:pt idx="234">
                  <c:v>0.94778649999999998</c:v>
                </c:pt>
                <c:pt idx="235">
                  <c:v>0.95174959999999997</c:v>
                </c:pt>
                <c:pt idx="236">
                  <c:v>0.93803119999999995</c:v>
                </c:pt>
                <c:pt idx="237">
                  <c:v>0.93071459999999995</c:v>
                </c:pt>
                <c:pt idx="238">
                  <c:v>0.93040979999999995</c:v>
                </c:pt>
                <c:pt idx="239">
                  <c:v>0.91791080000000003</c:v>
                </c:pt>
                <c:pt idx="240">
                  <c:v>0.91028940000000003</c:v>
                </c:pt>
                <c:pt idx="241">
                  <c:v>0.90419240000000001</c:v>
                </c:pt>
                <c:pt idx="242">
                  <c:v>0.89443709999999998</c:v>
                </c:pt>
                <c:pt idx="243">
                  <c:v>0.88346230000000003</c:v>
                </c:pt>
                <c:pt idx="244">
                  <c:v>0.87340209999999996</c:v>
                </c:pt>
                <c:pt idx="245">
                  <c:v>0.87187780000000004</c:v>
                </c:pt>
                <c:pt idx="246">
                  <c:v>0.86486620000000003</c:v>
                </c:pt>
                <c:pt idx="247">
                  <c:v>0.859074</c:v>
                </c:pt>
                <c:pt idx="248">
                  <c:v>0.85236719999999999</c:v>
                </c:pt>
                <c:pt idx="249">
                  <c:v>0.844441</c:v>
                </c:pt>
                <c:pt idx="250">
                  <c:v>0.84901389999999999</c:v>
                </c:pt>
                <c:pt idx="251">
                  <c:v>0.82828369999999996</c:v>
                </c:pt>
                <c:pt idx="252">
                  <c:v>0.82736920000000003</c:v>
                </c:pt>
                <c:pt idx="253">
                  <c:v>0.81761379999999995</c:v>
                </c:pt>
                <c:pt idx="254">
                  <c:v>0.80999259999999995</c:v>
                </c:pt>
                <c:pt idx="255">
                  <c:v>0.80023719999999998</c:v>
                </c:pt>
                <c:pt idx="256">
                  <c:v>0.80389549999999999</c:v>
                </c:pt>
                <c:pt idx="257">
                  <c:v>0.79444499999999996</c:v>
                </c:pt>
                <c:pt idx="258">
                  <c:v>0.79566440000000005</c:v>
                </c:pt>
                <c:pt idx="259">
                  <c:v>0.79627409999999998</c:v>
                </c:pt>
                <c:pt idx="260">
                  <c:v>0.78560419999999997</c:v>
                </c:pt>
                <c:pt idx="261">
                  <c:v>0.77066650000000003</c:v>
                </c:pt>
                <c:pt idx="262">
                  <c:v>0.76883729999999995</c:v>
                </c:pt>
                <c:pt idx="263">
                  <c:v>0.75786260000000005</c:v>
                </c:pt>
                <c:pt idx="264">
                  <c:v>0.7535946</c:v>
                </c:pt>
                <c:pt idx="265">
                  <c:v>0.75054609999999999</c:v>
                </c:pt>
                <c:pt idx="266">
                  <c:v>0.74566840000000001</c:v>
                </c:pt>
                <c:pt idx="267">
                  <c:v>0.74383929999999998</c:v>
                </c:pt>
                <c:pt idx="268">
                  <c:v>0.7426199</c:v>
                </c:pt>
                <c:pt idx="269">
                  <c:v>0.72036549999999999</c:v>
                </c:pt>
                <c:pt idx="270">
                  <c:v>0.72615779999999996</c:v>
                </c:pt>
                <c:pt idx="271">
                  <c:v>0.72432859999999999</c:v>
                </c:pt>
                <c:pt idx="272">
                  <c:v>0.72128009999999998</c:v>
                </c:pt>
                <c:pt idx="273">
                  <c:v>0.70664709999999997</c:v>
                </c:pt>
                <c:pt idx="274">
                  <c:v>0.70573249999999998</c:v>
                </c:pt>
                <c:pt idx="275">
                  <c:v>0.69780640000000005</c:v>
                </c:pt>
                <c:pt idx="276">
                  <c:v>0.69567230000000002</c:v>
                </c:pt>
                <c:pt idx="277">
                  <c:v>0.68744130000000003</c:v>
                </c:pt>
                <c:pt idx="278">
                  <c:v>0.68683170000000004</c:v>
                </c:pt>
                <c:pt idx="279">
                  <c:v>0.67860050000000005</c:v>
                </c:pt>
                <c:pt idx="280">
                  <c:v>0.6825637</c:v>
                </c:pt>
                <c:pt idx="281">
                  <c:v>0.66457730000000004</c:v>
                </c:pt>
                <c:pt idx="282">
                  <c:v>0.66335789999999994</c:v>
                </c:pt>
                <c:pt idx="283">
                  <c:v>0.66183360000000002</c:v>
                </c:pt>
                <c:pt idx="284">
                  <c:v>0.65756570000000003</c:v>
                </c:pt>
                <c:pt idx="285">
                  <c:v>0.66061420000000004</c:v>
                </c:pt>
                <c:pt idx="286">
                  <c:v>0.66335789999999994</c:v>
                </c:pt>
                <c:pt idx="287">
                  <c:v>0.64781029999999995</c:v>
                </c:pt>
                <c:pt idx="288">
                  <c:v>0.64659089999999997</c:v>
                </c:pt>
                <c:pt idx="289">
                  <c:v>0.63835989999999998</c:v>
                </c:pt>
                <c:pt idx="290">
                  <c:v>0.63592099999999996</c:v>
                </c:pt>
                <c:pt idx="291">
                  <c:v>0.63409190000000004</c:v>
                </c:pt>
                <c:pt idx="292">
                  <c:v>0.62982389999999999</c:v>
                </c:pt>
                <c:pt idx="293">
                  <c:v>0.62464149999999996</c:v>
                </c:pt>
                <c:pt idx="294">
                  <c:v>0.62037350000000002</c:v>
                </c:pt>
                <c:pt idx="295">
                  <c:v>0.61244730000000003</c:v>
                </c:pt>
                <c:pt idx="296">
                  <c:v>0.61549580000000004</c:v>
                </c:pt>
                <c:pt idx="297">
                  <c:v>0.61214239999999998</c:v>
                </c:pt>
                <c:pt idx="298">
                  <c:v>0.60848409999999997</c:v>
                </c:pt>
                <c:pt idx="299">
                  <c:v>0.60604539999999996</c:v>
                </c:pt>
                <c:pt idx="300">
                  <c:v>0.59293660000000004</c:v>
                </c:pt>
                <c:pt idx="301">
                  <c:v>0.59507060000000001</c:v>
                </c:pt>
                <c:pt idx="302">
                  <c:v>0.58470560000000005</c:v>
                </c:pt>
                <c:pt idx="303">
                  <c:v>0.58196190000000003</c:v>
                </c:pt>
                <c:pt idx="304">
                  <c:v>0.57860849999999997</c:v>
                </c:pt>
                <c:pt idx="305">
                  <c:v>0.5801328</c:v>
                </c:pt>
                <c:pt idx="306">
                  <c:v>0.58196190000000003</c:v>
                </c:pt>
                <c:pt idx="307">
                  <c:v>0.57677940000000005</c:v>
                </c:pt>
                <c:pt idx="308">
                  <c:v>0.56641439999999998</c:v>
                </c:pt>
                <c:pt idx="309">
                  <c:v>0.56001239999999997</c:v>
                </c:pt>
                <c:pt idx="310">
                  <c:v>0.57464539999999997</c:v>
                </c:pt>
                <c:pt idx="311">
                  <c:v>0.55604929999999997</c:v>
                </c:pt>
                <c:pt idx="312">
                  <c:v>0.55239079999999996</c:v>
                </c:pt>
                <c:pt idx="313">
                  <c:v>0.55422020000000005</c:v>
                </c:pt>
                <c:pt idx="314">
                  <c:v>0.54781789999999997</c:v>
                </c:pt>
                <c:pt idx="315">
                  <c:v>0.54598880000000005</c:v>
                </c:pt>
                <c:pt idx="316">
                  <c:v>0.53989180000000003</c:v>
                </c:pt>
                <c:pt idx="317">
                  <c:v>0.54294030000000004</c:v>
                </c:pt>
                <c:pt idx="318">
                  <c:v>0.53288009999999997</c:v>
                </c:pt>
                <c:pt idx="319">
                  <c:v>0.53775779999999995</c:v>
                </c:pt>
                <c:pt idx="320">
                  <c:v>0.52617340000000001</c:v>
                </c:pt>
                <c:pt idx="321">
                  <c:v>0.52556369999999997</c:v>
                </c:pt>
                <c:pt idx="322">
                  <c:v>0.526783</c:v>
                </c:pt>
                <c:pt idx="323">
                  <c:v>0.51702769999999998</c:v>
                </c:pt>
                <c:pt idx="324">
                  <c:v>0.51397919999999997</c:v>
                </c:pt>
                <c:pt idx="325">
                  <c:v>0.51154040000000001</c:v>
                </c:pt>
                <c:pt idx="326">
                  <c:v>0.50757730000000001</c:v>
                </c:pt>
                <c:pt idx="327">
                  <c:v>0.51519859999999995</c:v>
                </c:pt>
                <c:pt idx="328">
                  <c:v>0.49599280000000001</c:v>
                </c:pt>
                <c:pt idx="329">
                  <c:v>0.50574810000000003</c:v>
                </c:pt>
                <c:pt idx="330">
                  <c:v>0.49568800000000002</c:v>
                </c:pt>
                <c:pt idx="331">
                  <c:v>0.49538310000000002</c:v>
                </c:pt>
                <c:pt idx="332">
                  <c:v>0.49202970000000001</c:v>
                </c:pt>
                <c:pt idx="333">
                  <c:v>0.48715209999999998</c:v>
                </c:pt>
                <c:pt idx="334">
                  <c:v>0.48105500000000001</c:v>
                </c:pt>
                <c:pt idx="335">
                  <c:v>0.48654239999999999</c:v>
                </c:pt>
                <c:pt idx="336">
                  <c:v>0.47343360000000001</c:v>
                </c:pt>
                <c:pt idx="337">
                  <c:v>0.47678710000000002</c:v>
                </c:pt>
                <c:pt idx="338">
                  <c:v>0.47526279999999999</c:v>
                </c:pt>
                <c:pt idx="339">
                  <c:v>0.46886090000000002</c:v>
                </c:pt>
                <c:pt idx="340">
                  <c:v>0.4667269</c:v>
                </c:pt>
                <c:pt idx="341">
                  <c:v>0.4703851</c:v>
                </c:pt>
                <c:pt idx="342">
                  <c:v>0.46916570000000002</c:v>
                </c:pt>
                <c:pt idx="343">
                  <c:v>0.46367829999999999</c:v>
                </c:pt>
                <c:pt idx="344">
                  <c:v>0.46794629999999998</c:v>
                </c:pt>
                <c:pt idx="345">
                  <c:v>0.4557522</c:v>
                </c:pt>
                <c:pt idx="346">
                  <c:v>0.44874049999999999</c:v>
                </c:pt>
                <c:pt idx="347">
                  <c:v>0.45971529999999999</c:v>
                </c:pt>
                <c:pt idx="348">
                  <c:v>0.44965509999999997</c:v>
                </c:pt>
                <c:pt idx="349">
                  <c:v>0.4554473</c:v>
                </c:pt>
                <c:pt idx="350">
                  <c:v>0.43746089999999999</c:v>
                </c:pt>
                <c:pt idx="351">
                  <c:v>0.44874049999999999</c:v>
                </c:pt>
                <c:pt idx="352">
                  <c:v>0.43807059999999998</c:v>
                </c:pt>
                <c:pt idx="353">
                  <c:v>0.44294830000000002</c:v>
                </c:pt>
                <c:pt idx="354">
                  <c:v>0.43746089999999999</c:v>
                </c:pt>
                <c:pt idx="355">
                  <c:v>0.43746089999999999</c:v>
                </c:pt>
                <c:pt idx="356">
                  <c:v>0.42404740000000002</c:v>
                </c:pt>
                <c:pt idx="357">
                  <c:v>0.43898520000000002</c:v>
                </c:pt>
                <c:pt idx="358">
                  <c:v>0.43380269999999999</c:v>
                </c:pt>
                <c:pt idx="359">
                  <c:v>0.428925</c:v>
                </c:pt>
                <c:pt idx="360">
                  <c:v>0.4252668</c:v>
                </c:pt>
                <c:pt idx="361">
                  <c:v>0.41886479999999998</c:v>
                </c:pt>
                <c:pt idx="362">
                  <c:v>0.42770560000000002</c:v>
                </c:pt>
                <c:pt idx="363">
                  <c:v>0.41337750000000001</c:v>
                </c:pt>
                <c:pt idx="364">
                  <c:v>0.41307260000000001</c:v>
                </c:pt>
                <c:pt idx="365">
                  <c:v>0.42008430000000002</c:v>
                </c:pt>
                <c:pt idx="366">
                  <c:v>0.41825519999999999</c:v>
                </c:pt>
                <c:pt idx="367">
                  <c:v>0.41551149999999998</c:v>
                </c:pt>
                <c:pt idx="368">
                  <c:v>0.4179503</c:v>
                </c:pt>
                <c:pt idx="369">
                  <c:v>0.41886479999999998</c:v>
                </c:pt>
                <c:pt idx="370">
                  <c:v>0.40880470000000002</c:v>
                </c:pt>
                <c:pt idx="371">
                  <c:v>0.40758529999999998</c:v>
                </c:pt>
                <c:pt idx="372">
                  <c:v>0.39996389999999998</c:v>
                </c:pt>
                <c:pt idx="373">
                  <c:v>0.4066707</c:v>
                </c:pt>
                <c:pt idx="374">
                  <c:v>0.40087850000000003</c:v>
                </c:pt>
                <c:pt idx="375">
                  <c:v>0.40118340000000002</c:v>
                </c:pt>
                <c:pt idx="376">
                  <c:v>0.39447660000000001</c:v>
                </c:pt>
                <c:pt idx="377">
                  <c:v>0.40484160000000002</c:v>
                </c:pt>
                <c:pt idx="378">
                  <c:v>0.39264749999999998</c:v>
                </c:pt>
                <c:pt idx="379">
                  <c:v>0.3990494</c:v>
                </c:pt>
                <c:pt idx="380">
                  <c:v>0.3801485</c:v>
                </c:pt>
                <c:pt idx="381">
                  <c:v>0.39173289999999999</c:v>
                </c:pt>
                <c:pt idx="382">
                  <c:v>0.3953911</c:v>
                </c:pt>
                <c:pt idx="383">
                  <c:v>0.38045329999999999</c:v>
                </c:pt>
                <c:pt idx="384">
                  <c:v>0.38197759999999997</c:v>
                </c:pt>
                <c:pt idx="385">
                  <c:v>0.3798436</c:v>
                </c:pt>
                <c:pt idx="386">
                  <c:v>0.37191740000000001</c:v>
                </c:pt>
                <c:pt idx="387">
                  <c:v>0.37557560000000001</c:v>
                </c:pt>
                <c:pt idx="388">
                  <c:v>0.38898919999999998</c:v>
                </c:pt>
                <c:pt idx="389">
                  <c:v>0.37313679999999999</c:v>
                </c:pt>
                <c:pt idx="390">
                  <c:v>0.38045329999999999</c:v>
                </c:pt>
                <c:pt idx="391">
                  <c:v>0.37039319999999998</c:v>
                </c:pt>
                <c:pt idx="392">
                  <c:v>0.37039319999999998</c:v>
                </c:pt>
                <c:pt idx="393">
                  <c:v>0.3722222</c:v>
                </c:pt>
                <c:pt idx="394">
                  <c:v>0.37801449999999998</c:v>
                </c:pt>
                <c:pt idx="395">
                  <c:v>0.36338150000000002</c:v>
                </c:pt>
                <c:pt idx="396">
                  <c:v>0.37039319999999998</c:v>
                </c:pt>
                <c:pt idx="397">
                  <c:v>0.36673489999999997</c:v>
                </c:pt>
                <c:pt idx="398">
                  <c:v>0.36277179999999998</c:v>
                </c:pt>
                <c:pt idx="399">
                  <c:v>0.353931</c:v>
                </c:pt>
                <c:pt idx="400">
                  <c:v>0.36094270000000001</c:v>
                </c:pt>
                <c:pt idx="401">
                  <c:v>0.34752909999999998</c:v>
                </c:pt>
                <c:pt idx="402">
                  <c:v>0.3612475</c:v>
                </c:pt>
                <c:pt idx="403">
                  <c:v>0.3496631</c:v>
                </c:pt>
                <c:pt idx="404">
                  <c:v>0.36216209999999999</c:v>
                </c:pt>
                <c:pt idx="405">
                  <c:v>0.35179700000000003</c:v>
                </c:pt>
                <c:pt idx="406">
                  <c:v>0.3502728</c:v>
                </c:pt>
                <c:pt idx="407">
                  <c:v>0.3460048</c:v>
                </c:pt>
                <c:pt idx="408">
                  <c:v>0.35210190000000002</c:v>
                </c:pt>
                <c:pt idx="409">
                  <c:v>0.33655439999999998</c:v>
                </c:pt>
                <c:pt idx="410">
                  <c:v>0.34112720000000002</c:v>
                </c:pt>
                <c:pt idx="411">
                  <c:v>0.3463097</c:v>
                </c:pt>
                <c:pt idx="412">
                  <c:v>0.34539510000000001</c:v>
                </c:pt>
                <c:pt idx="413">
                  <c:v>0.34295629999999999</c:v>
                </c:pt>
                <c:pt idx="414">
                  <c:v>0.35088249999999999</c:v>
                </c:pt>
                <c:pt idx="415">
                  <c:v>0.33350580000000002</c:v>
                </c:pt>
                <c:pt idx="416">
                  <c:v>0.33716410000000002</c:v>
                </c:pt>
                <c:pt idx="417">
                  <c:v>0.33259129999999998</c:v>
                </c:pt>
                <c:pt idx="418">
                  <c:v>0.33381070000000002</c:v>
                </c:pt>
                <c:pt idx="419">
                  <c:v>0.33807860000000001</c:v>
                </c:pt>
                <c:pt idx="420">
                  <c:v>0.33289609999999997</c:v>
                </c:pt>
                <c:pt idx="421">
                  <c:v>0.33167669999999999</c:v>
                </c:pt>
                <c:pt idx="422">
                  <c:v>0.33381070000000002</c:v>
                </c:pt>
                <c:pt idx="423">
                  <c:v>0.33594469999999998</c:v>
                </c:pt>
                <c:pt idx="424">
                  <c:v>0.32771359999999999</c:v>
                </c:pt>
                <c:pt idx="425">
                  <c:v>0.33442040000000001</c:v>
                </c:pt>
                <c:pt idx="426">
                  <c:v>0.31490980000000002</c:v>
                </c:pt>
                <c:pt idx="427">
                  <c:v>0.32771359999999999</c:v>
                </c:pt>
                <c:pt idx="428">
                  <c:v>0.32161659999999997</c:v>
                </c:pt>
                <c:pt idx="429">
                  <c:v>0.3234457</c:v>
                </c:pt>
                <c:pt idx="430">
                  <c:v>0.32192140000000002</c:v>
                </c:pt>
                <c:pt idx="431">
                  <c:v>0.32039709999999999</c:v>
                </c:pt>
                <c:pt idx="432">
                  <c:v>0.31765349999999998</c:v>
                </c:pt>
                <c:pt idx="433">
                  <c:v>0.3158243</c:v>
                </c:pt>
                <c:pt idx="434">
                  <c:v>0.32039709999999999</c:v>
                </c:pt>
                <c:pt idx="435">
                  <c:v>0.31033699999999997</c:v>
                </c:pt>
                <c:pt idx="436">
                  <c:v>0.31704379999999999</c:v>
                </c:pt>
                <c:pt idx="437">
                  <c:v>0.31490980000000002</c:v>
                </c:pt>
                <c:pt idx="438">
                  <c:v>0.3048496</c:v>
                </c:pt>
                <c:pt idx="439">
                  <c:v>0.31399519999999997</c:v>
                </c:pt>
                <c:pt idx="440">
                  <c:v>0.30942239999999999</c:v>
                </c:pt>
                <c:pt idx="441">
                  <c:v>0.30271559999999997</c:v>
                </c:pt>
                <c:pt idx="442">
                  <c:v>0.30789810000000001</c:v>
                </c:pt>
                <c:pt idx="443">
                  <c:v>0.30606899999999998</c:v>
                </c:pt>
                <c:pt idx="444">
                  <c:v>0.30058170000000001</c:v>
                </c:pt>
                <c:pt idx="445">
                  <c:v>0.3045447</c:v>
                </c:pt>
                <c:pt idx="446">
                  <c:v>0.30271559999999997</c:v>
                </c:pt>
                <c:pt idx="447">
                  <c:v>0.29113119999999998</c:v>
                </c:pt>
                <c:pt idx="448">
                  <c:v>0.29478939999999998</c:v>
                </c:pt>
                <c:pt idx="449">
                  <c:v>0.30058170000000001</c:v>
                </c:pt>
                <c:pt idx="450">
                  <c:v>0.2783273</c:v>
                </c:pt>
                <c:pt idx="451">
                  <c:v>0.28625349999999999</c:v>
                </c:pt>
                <c:pt idx="452">
                  <c:v>0.28290009999999999</c:v>
                </c:pt>
                <c:pt idx="453">
                  <c:v>0.27619339999999998</c:v>
                </c:pt>
                <c:pt idx="454">
                  <c:v>0.28503410000000001</c:v>
                </c:pt>
                <c:pt idx="455">
                  <c:v>0.28320499999999998</c:v>
                </c:pt>
                <c:pt idx="456">
                  <c:v>0.27558369999999999</c:v>
                </c:pt>
                <c:pt idx="457">
                  <c:v>0.28107100000000002</c:v>
                </c:pt>
                <c:pt idx="458">
                  <c:v>0.27405940000000001</c:v>
                </c:pt>
                <c:pt idx="459">
                  <c:v>0.27802250000000001</c:v>
                </c:pt>
                <c:pt idx="460">
                  <c:v>0.28411960000000003</c:v>
                </c:pt>
                <c:pt idx="461">
                  <c:v>0.27314480000000002</c:v>
                </c:pt>
                <c:pt idx="462">
                  <c:v>0.26613320000000001</c:v>
                </c:pt>
                <c:pt idx="463">
                  <c:v>0.2710108</c:v>
                </c:pt>
                <c:pt idx="464">
                  <c:v>0.27131569999999999</c:v>
                </c:pt>
                <c:pt idx="465">
                  <c:v>0.27253509999999997</c:v>
                </c:pt>
                <c:pt idx="466">
                  <c:v>0.25881670000000001</c:v>
                </c:pt>
                <c:pt idx="467">
                  <c:v>0.27375450000000001</c:v>
                </c:pt>
                <c:pt idx="468">
                  <c:v>0.26887689999999997</c:v>
                </c:pt>
                <c:pt idx="469">
                  <c:v>0.25851180000000001</c:v>
                </c:pt>
                <c:pt idx="470">
                  <c:v>0.25698759999999998</c:v>
                </c:pt>
                <c:pt idx="471">
                  <c:v>0.26156040000000003</c:v>
                </c:pt>
                <c:pt idx="472">
                  <c:v>0.2597313</c:v>
                </c:pt>
                <c:pt idx="473">
                  <c:v>0.2630847</c:v>
                </c:pt>
                <c:pt idx="474">
                  <c:v>0.25912160000000001</c:v>
                </c:pt>
                <c:pt idx="475">
                  <c:v>0.26156040000000003</c:v>
                </c:pt>
                <c:pt idx="476">
                  <c:v>0.26217010000000002</c:v>
                </c:pt>
                <c:pt idx="477">
                  <c:v>0.2499759</c:v>
                </c:pt>
                <c:pt idx="478">
                  <c:v>0.25729239999999998</c:v>
                </c:pt>
                <c:pt idx="479">
                  <c:v>0.25698759999999998</c:v>
                </c:pt>
                <c:pt idx="480">
                  <c:v>0.25790210000000002</c:v>
                </c:pt>
                <c:pt idx="481">
                  <c:v>0.25089050000000002</c:v>
                </c:pt>
                <c:pt idx="482">
                  <c:v>0.25363419999999998</c:v>
                </c:pt>
                <c:pt idx="483">
                  <c:v>0.25119540000000001</c:v>
                </c:pt>
                <c:pt idx="484">
                  <c:v>0.25241479999999999</c:v>
                </c:pt>
                <c:pt idx="485">
                  <c:v>0.25271959999999999</c:v>
                </c:pt>
                <c:pt idx="486">
                  <c:v>0.2481468</c:v>
                </c:pt>
                <c:pt idx="487">
                  <c:v>0.2518051</c:v>
                </c:pt>
                <c:pt idx="488">
                  <c:v>0.24326919999999999</c:v>
                </c:pt>
                <c:pt idx="489">
                  <c:v>0.2426595</c:v>
                </c:pt>
                <c:pt idx="490">
                  <c:v>0.24479339999999999</c:v>
                </c:pt>
                <c:pt idx="491">
                  <c:v>0.2518051</c:v>
                </c:pt>
                <c:pt idx="492">
                  <c:v>0.25790210000000002</c:v>
                </c:pt>
                <c:pt idx="493">
                  <c:v>0.24204980000000001</c:v>
                </c:pt>
                <c:pt idx="494">
                  <c:v>0.24357400000000001</c:v>
                </c:pt>
                <c:pt idx="495">
                  <c:v>0.24692739999999999</c:v>
                </c:pt>
                <c:pt idx="496">
                  <c:v>0.2557682</c:v>
                </c:pt>
                <c:pt idx="497">
                  <c:v>0.24022070000000001</c:v>
                </c:pt>
                <c:pt idx="498">
                  <c:v>0.23442840000000001</c:v>
                </c:pt>
                <c:pt idx="499">
                  <c:v>0.24967110000000001</c:v>
                </c:pt>
                <c:pt idx="500">
                  <c:v>0.24387890000000001</c:v>
                </c:pt>
                <c:pt idx="501">
                  <c:v>0.25089050000000002</c:v>
                </c:pt>
                <c:pt idx="502">
                  <c:v>0.24753710000000001</c:v>
                </c:pt>
                <c:pt idx="503">
                  <c:v>0.2444886</c:v>
                </c:pt>
                <c:pt idx="504">
                  <c:v>0.24296429999999999</c:v>
                </c:pt>
                <c:pt idx="505">
                  <c:v>0.2390012</c:v>
                </c:pt>
                <c:pt idx="506">
                  <c:v>0.23381869999999999</c:v>
                </c:pt>
                <c:pt idx="507">
                  <c:v>0.24204980000000001</c:v>
                </c:pt>
                <c:pt idx="508">
                  <c:v>0.2441837</c:v>
                </c:pt>
                <c:pt idx="509">
                  <c:v>0.2423546</c:v>
                </c:pt>
                <c:pt idx="510">
                  <c:v>0.2350381</c:v>
                </c:pt>
                <c:pt idx="511">
                  <c:v>0.2371721</c:v>
                </c:pt>
                <c:pt idx="512">
                  <c:v>0.235343</c:v>
                </c:pt>
                <c:pt idx="513">
                  <c:v>0.233209</c:v>
                </c:pt>
                <c:pt idx="514">
                  <c:v>0.235343</c:v>
                </c:pt>
                <c:pt idx="515">
                  <c:v>0.23564779999999999</c:v>
                </c:pt>
                <c:pt idx="516">
                  <c:v>0.23381869999999999</c:v>
                </c:pt>
                <c:pt idx="517">
                  <c:v>0.22497800000000001</c:v>
                </c:pt>
                <c:pt idx="518">
                  <c:v>0.23046530000000001</c:v>
                </c:pt>
                <c:pt idx="519">
                  <c:v>0.22314880000000001</c:v>
                </c:pt>
                <c:pt idx="520">
                  <c:v>0.2335139</c:v>
                </c:pt>
                <c:pt idx="521">
                  <c:v>0.23198959999999999</c:v>
                </c:pt>
                <c:pt idx="522">
                  <c:v>0.22985559999999999</c:v>
                </c:pt>
                <c:pt idx="523">
                  <c:v>0.2295508</c:v>
                </c:pt>
                <c:pt idx="524">
                  <c:v>0.23198959999999999</c:v>
                </c:pt>
                <c:pt idx="525">
                  <c:v>0.2277216</c:v>
                </c:pt>
                <c:pt idx="526">
                  <c:v>0.23229440000000001</c:v>
                </c:pt>
                <c:pt idx="527">
                  <c:v>0.22680710000000001</c:v>
                </c:pt>
                <c:pt idx="528">
                  <c:v>0.22131970000000001</c:v>
                </c:pt>
                <c:pt idx="529">
                  <c:v>0.21888089999999999</c:v>
                </c:pt>
                <c:pt idx="530">
                  <c:v>0.21735660000000001</c:v>
                </c:pt>
                <c:pt idx="531">
                  <c:v>0.22497800000000001</c:v>
                </c:pt>
                <c:pt idx="532">
                  <c:v>0.2216246</c:v>
                </c:pt>
                <c:pt idx="533">
                  <c:v>0.2222343</c:v>
                </c:pt>
                <c:pt idx="534">
                  <c:v>0.210345</c:v>
                </c:pt>
                <c:pt idx="535">
                  <c:v>0.212479</c:v>
                </c:pt>
                <c:pt idx="536">
                  <c:v>0.22345370000000001</c:v>
                </c:pt>
                <c:pt idx="537">
                  <c:v>0.2033334</c:v>
                </c:pt>
                <c:pt idx="538">
                  <c:v>0.216442</c:v>
                </c:pt>
                <c:pt idx="539">
                  <c:v>0.21857599999999999</c:v>
                </c:pt>
                <c:pt idx="540">
                  <c:v>0.22436829999999999</c:v>
                </c:pt>
                <c:pt idx="541">
                  <c:v>0.2048576</c:v>
                </c:pt>
                <c:pt idx="542">
                  <c:v>0.2051625</c:v>
                </c:pt>
                <c:pt idx="543">
                  <c:v>0.20821100000000001</c:v>
                </c:pt>
                <c:pt idx="544">
                  <c:v>0.2030285</c:v>
                </c:pt>
                <c:pt idx="545">
                  <c:v>0.2127838</c:v>
                </c:pt>
                <c:pt idx="546">
                  <c:v>0.21156440000000001</c:v>
                </c:pt>
                <c:pt idx="547">
                  <c:v>0.2127838</c:v>
                </c:pt>
                <c:pt idx="548">
                  <c:v>0.20790620000000001</c:v>
                </c:pt>
                <c:pt idx="549">
                  <c:v>0.2030285</c:v>
                </c:pt>
                <c:pt idx="550">
                  <c:v>0.20455280000000001</c:v>
                </c:pt>
                <c:pt idx="551">
                  <c:v>0.20455280000000001</c:v>
                </c:pt>
                <c:pt idx="552">
                  <c:v>0.20607700000000001</c:v>
                </c:pt>
                <c:pt idx="553">
                  <c:v>0.193578</c:v>
                </c:pt>
                <c:pt idx="554">
                  <c:v>0.20241880000000001</c:v>
                </c:pt>
                <c:pt idx="555">
                  <c:v>0.20180909999999999</c:v>
                </c:pt>
                <c:pt idx="556">
                  <c:v>0.19815089999999999</c:v>
                </c:pt>
                <c:pt idx="557">
                  <c:v>0.20424790000000001</c:v>
                </c:pt>
                <c:pt idx="558">
                  <c:v>0.20028480000000001</c:v>
                </c:pt>
                <c:pt idx="559">
                  <c:v>0.193578</c:v>
                </c:pt>
                <c:pt idx="560">
                  <c:v>0.1899198</c:v>
                </c:pt>
                <c:pt idx="561">
                  <c:v>0.1975411</c:v>
                </c:pt>
                <c:pt idx="562">
                  <c:v>0.19632169999999999</c:v>
                </c:pt>
                <c:pt idx="563">
                  <c:v>0.20028480000000001</c:v>
                </c:pt>
                <c:pt idx="564">
                  <c:v>0.1990654</c:v>
                </c:pt>
                <c:pt idx="565">
                  <c:v>0.19296830000000001</c:v>
                </c:pt>
                <c:pt idx="566">
                  <c:v>0.1993703</c:v>
                </c:pt>
                <c:pt idx="567">
                  <c:v>0.19876050000000001</c:v>
                </c:pt>
                <c:pt idx="568">
                  <c:v>0.19876050000000001</c:v>
                </c:pt>
                <c:pt idx="569">
                  <c:v>0.19327320000000001</c:v>
                </c:pt>
                <c:pt idx="570">
                  <c:v>0.19845570000000001</c:v>
                </c:pt>
                <c:pt idx="571">
                  <c:v>0.19449259999999999</c:v>
                </c:pt>
                <c:pt idx="572">
                  <c:v>0.19022459999999999</c:v>
                </c:pt>
                <c:pt idx="573">
                  <c:v>0.2048576</c:v>
                </c:pt>
                <c:pt idx="574">
                  <c:v>0.1896149</c:v>
                </c:pt>
                <c:pt idx="575">
                  <c:v>0.19845570000000001</c:v>
                </c:pt>
                <c:pt idx="576">
                  <c:v>0.19662660000000001</c:v>
                </c:pt>
                <c:pt idx="577">
                  <c:v>0.1917489</c:v>
                </c:pt>
                <c:pt idx="578">
                  <c:v>0.19693140000000001</c:v>
                </c:pt>
                <c:pt idx="579">
                  <c:v>0.19479750000000001</c:v>
                </c:pt>
                <c:pt idx="580">
                  <c:v>0.19510230000000001</c:v>
                </c:pt>
                <c:pt idx="581">
                  <c:v>0.19967509999999999</c:v>
                </c:pt>
                <c:pt idx="582">
                  <c:v>0.1896149</c:v>
                </c:pt>
                <c:pt idx="583">
                  <c:v>0.19327320000000001</c:v>
                </c:pt>
                <c:pt idx="584">
                  <c:v>0.1899198</c:v>
                </c:pt>
                <c:pt idx="585">
                  <c:v>0.19144410000000001</c:v>
                </c:pt>
                <c:pt idx="586">
                  <c:v>0.19296830000000001</c:v>
                </c:pt>
                <c:pt idx="587">
                  <c:v>0.2008945</c:v>
                </c:pt>
                <c:pt idx="588">
                  <c:v>0.2011994</c:v>
                </c:pt>
                <c:pt idx="589">
                  <c:v>0.18748100000000001</c:v>
                </c:pt>
                <c:pt idx="590">
                  <c:v>0.18351790000000001</c:v>
                </c:pt>
                <c:pt idx="591">
                  <c:v>0.18565190000000001</c:v>
                </c:pt>
                <c:pt idx="592">
                  <c:v>0.1841276</c:v>
                </c:pt>
                <c:pt idx="593">
                  <c:v>0.19144410000000001</c:v>
                </c:pt>
                <c:pt idx="594">
                  <c:v>0.18748100000000001</c:v>
                </c:pt>
                <c:pt idx="595">
                  <c:v>0.1896149</c:v>
                </c:pt>
                <c:pt idx="596">
                  <c:v>0.18321299999999999</c:v>
                </c:pt>
                <c:pt idx="597">
                  <c:v>0.20180909999999999</c:v>
                </c:pt>
                <c:pt idx="598">
                  <c:v>0.18321299999999999</c:v>
                </c:pt>
                <c:pt idx="599">
                  <c:v>0.19449259999999999</c:v>
                </c:pt>
                <c:pt idx="600">
                  <c:v>0.18321299999999999</c:v>
                </c:pt>
                <c:pt idx="601">
                  <c:v>0.18687129999999999</c:v>
                </c:pt>
                <c:pt idx="602">
                  <c:v>0.18382270000000001</c:v>
                </c:pt>
                <c:pt idx="603">
                  <c:v>0.19815089999999999</c:v>
                </c:pt>
                <c:pt idx="604">
                  <c:v>0.19235859999999999</c:v>
                </c:pt>
                <c:pt idx="605">
                  <c:v>0.18504209999999999</c:v>
                </c:pt>
                <c:pt idx="606">
                  <c:v>0.18870039999999999</c:v>
                </c:pt>
                <c:pt idx="607">
                  <c:v>0.18687129999999999</c:v>
                </c:pt>
                <c:pt idx="608">
                  <c:v>0.18900520000000001</c:v>
                </c:pt>
                <c:pt idx="609">
                  <c:v>0.18504209999999999</c:v>
                </c:pt>
                <c:pt idx="610">
                  <c:v>0.19693140000000001</c:v>
                </c:pt>
                <c:pt idx="611">
                  <c:v>0.19052949999999999</c:v>
                </c:pt>
                <c:pt idx="612">
                  <c:v>0.18656639999999999</c:v>
                </c:pt>
                <c:pt idx="613">
                  <c:v>0.1954072</c:v>
                </c:pt>
                <c:pt idx="614">
                  <c:v>0.18839549999999999</c:v>
                </c:pt>
                <c:pt idx="615">
                  <c:v>0.1859567</c:v>
                </c:pt>
                <c:pt idx="616">
                  <c:v>0.17833540000000001</c:v>
                </c:pt>
                <c:pt idx="617">
                  <c:v>0.18351790000000001</c:v>
                </c:pt>
                <c:pt idx="618">
                  <c:v>0.1807742</c:v>
                </c:pt>
                <c:pt idx="619">
                  <c:v>0.17193339999999999</c:v>
                </c:pt>
                <c:pt idx="620">
                  <c:v>0.17985960000000001</c:v>
                </c:pt>
                <c:pt idx="621">
                  <c:v>0.1746771</c:v>
                </c:pt>
                <c:pt idx="622">
                  <c:v>0.18565190000000001</c:v>
                </c:pt>
                <c:pt idx="623">
                  <c:v>0.1826033</c:v>
                </c:pt>
                <c:pt idx="624">
                  <c:v>0.174982</c:v>
                </c:pt>
                <c:pt idx="625">
                  <c:v>0.18168880000000001</c:v>
                </c:pt>
                <c:pt idx="626">
                  <c:v>0.1844324</c:v>
                </c:pt>
                <c:pt idx="627">
                  <c:v>0.18656639999999999</c:v>
                </c:pt>
                <c:pt idx="628">
                  <c:v>0.18107899999999999</c:v>
                </c:pt>
                <c:pt idx="629">
                  <c:v>0.18656639999999999</c:v>
                </c:pt>
                <c:pt idx="630">
                  <c:v>0.17711589999999999</c:v>
                </c:pt>
                <c:pt idx="631">
                  <c:v>0.1804693</c:v>
                </c:pt>
                <c:pt idx="632">
                  <c:v>0.17924989999999999</c:v>
                </c:pt>
                <c:pt idx="633">
                  <c:v>0.18199360000000001</c:v>
                </c:pt>
                <c:pt idx="634">
                  <c:v>0.17955479999999999</c:v>
                </c:pt>
                <c:pt idx="635">
                  <c:v>0.17620140000000001</c:v>
                </c:pt>
                <c:pt idx="636">
                  <c:v>0.17833540000000001</c:v>
                </c:pt>
                <c:pt idx="637">
                  <c:v>0.17345769999999999</c:v>
                </c:pt>
                <c:pt idx="638">
                  <c:v>0.1807742</c:v>
                </c:pt>
                <c:pt idx="639">
                  <c:v>0.17711589999999999</c:v>
                </c:pt>
                <c:pt idx="640">
                  <c:v>0.1768111</c:v>
                </c:pt>
                <c:pt idx="641">
                  <c:v>0.17528679999999999</c:v>
                </c:pt>
                <c:pt idx="642">
                  <c:v>0.1786402</c:v>
                </c:pt>
                <c:pt idx="643">
                  <c:v>0.1725431</c:v>
                </c:pt>
                <c:pt idx="644">
                  <c:v>0.18107899999999999</c:v>
                </c:pt>
                <c:pt idx="645">
                  <c:v>0.1807742</c:v>
                </c:pt>
                <c:pt idx="646">
                  <c:v>0.17223830000000001</c:v>
                </c:pt>
                <c:pt idx="647">
                  <c:v>0.17833540000000001</c:v>
                </c:pt>
                <c:pt idx="648">
                  <c:v>0.17803050000000001</c:v>
                </c:pt>
                <c:pt idx="649">
                  <c:v>0.17345769999999999</c:v>
                </c:pt>
                <c:pt idx="650">
                  <c:v>0.18382270000000001</c:v>
                </c:pt>
                <c:pt idx="651">
                  <c:v>0.17589650000000001</c:v>
                </c:pt>
                <c:pt idx="652">
                  <c:v>0.17924989999999999</c:v>
                </c:pt>
                <c:pt idx="653">
                  <c:v>0.17406740000000001</c:v>
                </c:pt>
                <c:pt idx="654">
                  <c:v>0.17406740000000001</c:v>
                </c:pt>
                <c:pt idx="655">
                  <c:v>0.16797029999999999</c:v>
                </c:pt>
                <c:pt idx="656">
                  <c:v>0.17955479999999999</c:v>
                </c:pt>
                <c:pt idx="657">
                  <c:v>0.17833540000000001</c:v>
                </c:pt>
                <c:pt idx="658">
                  <c:v>0.1841276</c:v>
                </c:pt>
                <c:pt idx="659">
                  <c:v>0.1710189</c:v>
                </c:pt>
                <c:pt idx="660">
                  <c:v>0.17528679999999999</c:v>
                </c:pt>
                <c:pt idx="661">
                  <c:v>0.174982</c:v>
                </c:pt>
                <c:pt idx="662">
                  <c:v>0.18199360000000001</c:v>
                </c:pt>
                <c:pt idx="663">
                  <c:v>0.1688849</c:v>
                </c:pt>
                <c:pt idx="664">
                  <c:v>0.18382270000000001</c:v>
                </c:pt>
                <c:pt idx="665">
                  <c:v>0.1688849</c:v>
                </c:pt>
                <c:pt idx="666">
                  <c:v>0.1673606</c:v>
                </c:pt>
                <c:pt idx="667">
                  <c:v>0.17040920000000001</c:v>
                </c:pt>
                <c:pt idx="668">
                  <c:v>0.1710189</c:v>
                </c:pt>
                <c:pt idx="669">
                  <c:v>0.16644610000000001</c:v>
                </c:pt>
                <c:pt idx="670">
                  <c:v>0.17040920000000001</c:v>
                </c:pt>
                <c:pt idx="671">
                  <c:v>0.1655315</c:v>
                </c:pt>
                <c:pt idx="672">
                  <c:v>0.1765062</c:v>
                </c:pt>
                <c:pt idx="673">
                  <c:v>0.1673606</c:v>
                </c:pt>
                <c:pt idx="674">
                  <c:v>0.16614119999999999</c:v>
                </c:pt>
                <c:pt idx="675">
                  <c:v>0.16278780000000001</c:v>
                </c:pt>
                <c:pt idx="676">
                  <c:v>0.17223830000000001</c:v>
                </c:pt>
                <c:pt idx="677">
                  <c:v>0.16644610000000001</c:v>
                </c:pt>
                <c:pt idx="678">
                  <c:v>0.1676655</c:v>
                </c:pt>
                <c:pt idx="679">
                  <c:v>0.17010430000000001</c:v>
                </c:pt>
                <c:pt idx="680">
                  <c:v>0.16431209999999999</c:v>
                </c:pt>
                <c:pt idx="681">
                  <c:v>0.16126360000000001</c:v>
                </c:pt>
                <c:pt idx="682">
                  <c:v>0.1633975</c:v>
                </c:pt>
                <c:pt idx="683">
                  <c:v>0.16827520000000001</c:v>
                </c:pt>
                <c:pt idx="684">
                  <c:v>0.16492180000000001</c:v>
                </c:pt>
                <c:pt idx="685">
                  <c:v>0.16126360000000001</c:v>
                </c:pt>
                <c:pt idx="686">
                  <c:v>0.156081</c:v>
                </c:pt>
                <c:pt idx="687">
                  <c:v>0.16675090000000001</c:v>
                </c:pt>
                <c:pt idx="688">
                  <c:v>0.1652266</c:v>
                </c:pt>
                <c:pt idx="689">
                  <c:v>0.17010430000000001</c:v>
                </c:pt>
                <c:pt idx="690">
                  <c:v>0.1655315</c:v>
                </c:pt>
                <c:pt idx="691">
                  <c:v>0.16492180000000001</c:v>
                </c:pt>
                <c:pt idx="692">
                  <c:v>0.16492180000000001</c:v>
                </c:pt>
                <c:pt idx="693">
                  <c:v>0.16278780000000001</c:v>
                </c:pt>
                <c:pt idx="694">
                  <c:v>0.1594344</c:v>
                </c:pt>
                <c:pt idx="695">
                  <c:v>0.14937420000000001</c:v>
                </c:pt>
                <c:pt idx="696">
                  <c:v>0.15851989999999999</c:v>
                </c:pt>
                <c:pt idx="697">
                  <c:v>0.16614119999999999</c:v>
                </c:pt>
                <c:pt idx="698">
                  <c:v>0.15364220000000001</c:v>
                </c:pt>
                <c:pt idx="699">
                  <c:v>0.15486159999999999</c:v>
                </c:pt>
                <c:pt idx="700">
                  <c:v>0.16034899999999999</c:v>
                </c:pt>
                <c:pt idx="701">
                  <c:v>0.156081</c:v>
                </c:pt>
                <c:pt idx="702">
                  <c:v>0.16217809999999999</c:v>
                </c:pt>
                <c:pt idx="703">
                  <c:v>0.16004409999999999</c:v>
                </c:pt>
                <c:pt idx="704">
                  <c:v>0.16065380000000001</c:v>
                </c:pt>
                <c:pt idx="705">
                  <c:v>0.1670558</c:v>
                </c:pt>
                <c:pt idx="706">
                  <c:v>0.15912960000000001</c:v>
                </c:pt>
                <c:pt idx="707">
                  <c:v>0.1652266</c:v>
                </c:pt>
                <c:pt idx="708">
                  <c:v>0.15730050000000001</c:v>
                </c:pt>
                <c:pt idx="709">
                  <c:v>0.15333740000000001</c:v>
                </c:pt>
                <c:pt idx="710">
                  <c:v>0.16583639999999999</c:v>
                </c:pt>
                <c:pt idx="711">
                  <c:v>0.16248299999999999</c:v>
                </c:pt>
                <c:pt idx="712">
                  <c:v>0.1539471</c:v>
                </c:pt>
                <c:pt idx="713">
                  <c:v>0.16095870000000001</c:v>
                </c:pt>
                <c:pt idx="714">
                  <c:v>0.15364220000000001</c:v>
                </c:pt>
                <c:pt idx="715">
                  <c:v>0.16431209999999999</c:v>
                </c:pt>
                <c:pt idx="716">
                  <c:v>0.15547130000000001</c:v>
                </c:pt>
                <c:pt idx="717">
                  <c:v>0.14724029999999999</c:v>
                </c:pt>
                <c:pt idx="718">
                  <c:v>0.15912960000000001</c:v>
                </c:pt>
                <c:pt idx="719">
                  <c:v>0.14937420000000001</c:v>
                </c:pt>
                <c:pt idx="720">
                  <c:v>0.1444966</c:v>
                </c:pt>
                <c:pt idx="721">
                  <c:v>0.1579102</c:v>
                </c:pt>
                <c:pt idx="722">
                  <c:v>0.15882470000000001</c:v>
                </c:pt>
                <c:pt idx="723">
                  <c:v>0.156081</c:v>
                </c:pt>
                <c:pt idx="724">
                  <c:v>0.152118</c:v>
                </c:pt>
                <c:pt idx="725">
                  <c:v>0.14998400000000001</c:v>
                </c:pt>
                <c:pt idx="726">
                  <c:v>0.15303249999999999</c:v>
                </c:pt>
                <c:pt idx="727">
                  <c:v>0.14998400000000001</c:v>
                </c:pt>
                <c:pt idx="728">
                  <c:v>0.15486159999999999</c:v>
                </c:pt>
                <c:pt idx="729">
                  <c:v>0.15516650000000001</c:v>
                </c:pt>
                <c:pt idx="730">
                  <c:v>0.14754510000000001</c:v>
                </c:pt>
                <c:pt idx="731">
                  <c:v>0.15851989999999999</c:v>
                </c:pt>
                <c:pt idx="732">
                  <c:v>0.15455679999999999</c:v>
                </c:pt>
                <c:pt idx="733">
                  <c:v>0.14998400000000001</c:v>
                </c:pt>
                <c:pt idx="734">
                  <c:v>0.15150820000000001</c:v>
                </c:pt>
                <c:pt idx="735">
                  <c:v>0.15333740000000001</c:v>
                </c:pt>
                <c:pt idx="736">
                  <c:v>0.14998400000000001</c:v>
                </c:pt>
                <c:pt idx="737">
                  <c:v>0.14815490000000001</c:v>
                </c:pt>
                <c:pt idx="738">
                  <c:v>0.1484597</c:v>
                </c:pt>
                <c:pt idx="739">
                  <c:v>0.1466306</c:v>
                </c:pt>
                <c:pt idx="740">
                  <c:v>0.14510629999999999</c:v>
                </c:pt>
                <c:pt idx="741">
                  <c:v>0.15821499999999999</c:v>
                </c:pt>
                <c:pt idx="742">
                  <c:v>0.14815490000000001</c:v>
                </c:pt>
                <c:pt idx="743">
                  <c:v>0.15150820000000001</c:v>
                </c:pt>
                <c:pt idx="744">
                  <c:v>0.1448015</c:v>
                </c:pt>
                <c:pt idx="745">
                  <c:v>0.14388690000000001</c:v>
                </c:pt>
                <c:pt idx="746">
                  <c:v>0.14175289999999999</c:v>
                </c:pt>
                <c:pt idx="747">
                  <c:v>0.1502888</c:v>
                </c:pt>
                <c:pt idx="748">
                  <c:v>0.14236260000000001</c:v>
                </c:pt>
                <c:pt idx="749">
                  <c:v>0.1505937</c:v>
                </c:pt>
                <c:pt idx="750">
                  <c:v>0.1371801</c:v>
                </c:pt>
                <c:pt idx="751">
                  <c:v>0.14541119999999999</c:v>
                </c:pt>
                <c:pt idx="752">
                  <c:v>0.1371801</c:v>
                </c:pt>
                <c:pt idx="753">
                  <c:v>0.14967910000000001</c:v>
                </c:pt>
                <c:pt idx="754">
                  <c:v>0.14358199999999999</c:v>
                </c:pt>
                <c:pt idx="755">
                  <c:v>0.14785000000000001</c:v>
                </c:pt>
                <c:pt idx="756">
                  <c:v>0.14144809999999999</c:v>
                </c:pt>
                <c:pt idx="757">
                  <c:v>0.14541119999999999</c:v>
                </c:pt>
                <c:pt idx="758">
                  <c:v>0.14205780000000001</c:v>
                </c:pt>
                <c:pt idx="759">
                  <c:v>0.15333740000000001</c:v>
                </c:pt>
                <c:pt idx="760">
                  <c:v>0.1576053</c:v>
                </c:pt>
                <c:pt idx="761">
                  <c:v>0.14602090000000001</c:v>
                </c:pt>
                <c:pt idx="762">
                  <c:v>0.15150820000000001</c:v>
                </c:pt>
                <c:pt idx="763">
                  <c:v>0.1444966</c:v>
                </c:pt>
                <c:pt idx="764">
                  <c:v>0.14205780000000001</c:v>
                </c:pt>
                <c:pt idx="765">
                  <c:v>0.135351</c:v>
                </c:pt>
                <c:pt idx="766">
                  <c:v>0.13870440000000001</c:v>
                </c:pt>
                <c:pt idx="767">
                  <c:v>0.13992379999999999</c:v>
                </c:pt>
                <c:pt idx="768">
                  <c:v>0.1487646</c:v>
                </c:pt>
                <c:pt idx="769">
                  <c:v>0.14693539999999999</c:v>
                </c:pt>
                <c:pt idx="770">
                  <c:v>0.13809469999999999</c:v>
                </c:pt>
                <c:pt idx="771">
                  <c:v>0.13839950000000001</c:v>
                </c:pt>
                <c:pt idx="772">
                  <c:v>0.1356559</c:v>
                </c:pt>
                <c:pt idx="773">
                  <c:v>0.14754510000000001</c:v>
                </c:pt>
                <c:pt idx="774">
                  <c:v>0.1466306</c:v>
                </c:pt>
                <c:pt idx="775">
                  <c:v>0.1408384</c:v>
                </c:pt>
                <c:pt idx="776">
                  <c:v>0.1444966</c:v>
                </c:pt>
                <c:pt idx="777">
                  <c:v>0.13474130000000001</c:v>
                </c:pt>
                <c:pt idx="778">
                  <c:v>0.13474130000000001</c:v>
                </c:pt>
                <c:pt idx="779">
                  <c:v>0.13839950000000001</c:v>
                </c:pt>
                <c:pt idx="780">
                  <c:v>0.14327719999999999</c:v>
                </c:pt>
                <c:pt idx="781">
                  <c:v>0.14144809999999999</c:v>
                </c:pt>
                <c:pt idx="782">
                  <c:v>0.1502888</c:v>
                </c:pt>
                <c:pt idx="783">
                  <c:v>0.14998400000000001</c:v>
                </c:pt>
                <c:pt idx="784">
                  <c:v>0.1463257</c:v>
                </c:pt>
                <c:pt idx="785">
                  <c:v>0.14541119999999999</c:v>
                </c:pt>
                <c:pt idx="786">
                  <c:v>0.1411432</c:v>
                </c:pt>
                <c:pt idx="787">
                  <c:v>0.14602090000000001</c:v>
                </c:pt>
                <c:pt idx="788">
                  <c:v>0.1429723</c:v>
                </c:pt>
                <c:pt idx="789">
                  <c:v>0.13687530000000001</c:v>
                </c:pt>
                <c:pt idx="790">
                  <c:v>0.14754510000000001</c:v>
                </c:pt>
                <c:pt idx="791">
                  <c:v>0.13839950000000001</c:v>
                </c:pt>
                <c:pt idx="792">
                  <c:v>0.14053350000000001</c:v>
                </c:pt>
                <c:pt idx="793">
                  <c:v>0.14693539999999999</c:v>
                </c:pt>
                <c:pt idx="794">
                  <c:v>0.14053350000000001</c:v>
                </c:pt>
                <c:pt idx="795">
                  <c:v>0.14236260000000001</c:v>
                </c:pt>
                <c:pt idx="796">
                  <c:v>0.1444966</c:v>
                </c:pt>
                <c:pt idx="797">
                  <c:v>0.14327719999999999</c:v>
                </c:pt>
                <c:pt idx="798">
                  <c:v>0.14419180000000001</c:v>
                </c:pt>
                <c:pt idx="799">
                  <c:v>0.13870440000000001</c:v>
                </c:pt>
                <c:pt idx="800">
                  <c:v>0.1408384</c:v>
                </c:pt>
                <c:pt idx="801">
                  <c:v>0.13870440000000001</c:v>
                </c:pt>
                <c:pt idx="802">
                  <c:v>0.1463257</c:v>
                </c:pt>
                <c:pt idx="803">
                  <c:v>0.14053350000000001</c:v>
                </c:pt>
                <c:pt idx="804">
                  <c:v>0.15181310000000001</c:v>
                </c:pt>
                <c:pt idx="805">
                  <c:v>0.1463257</c:v>
                </c:pt>
                <c:pt idx="806">
                  <c:v>0.1390092</c:v>
                </c:pt>
                <c:pt idx="807">
                  <c:v>0.14175289999999999</c:v>
                </c:pt>
                <c:pt idx="808">
                  <c:v>0.1542519</c:v>
                </c:pt>
                <c:pt idx="809">
                  <c:v>0.13413159999999999</c:v>
                </c:pt>
                <c:pt idx="810">
                  <c:v>0.14175289999999999</c:v>
                </c:pt>
                <c:pt idx="811">
                  <c:v>0.13596069999999999</c:v>
                </c:pt>
                <c:pt idx="812">
                  <c:v>0.14785000000000001</c:v>
                </c:pt>
                <c:pt idx="813">
                  <c:v>0.1444966</c:v>
                </c:pt>
                <c:pt idx="814">
                  <c:v>0.14327719999999999</c:v>
                </c:pt>
                <c:pt idx="815">
                  <c:v>0.14236260000000001</c:v>
                </c:pt>
                <c:pt idx="816">
                  <c:v>0.14693539999999999</c:v>
                </c:pt>
                <c:pt idx="817">
                  <c:v>0.1463257</c:v>
                </c:pt>
                <c:pt idx="818">
                  <c:v>0.137485</c:v>
                </c:pt>
                <c:pt idx="819">
                  <c:v>0.13596069999999999</c:v>
                </c:pt>
                <c:pt idx="820">
                  <c:v>0.137485</c:v>
                </c:pt>
                <c:pt idx="821">
                  <c:v>0.1292539</c:v>
                </c:pt>
                <c:pt idx="822">
                  <c:v>0.13108300000000001</c:v>
                </c:pt>
                <c:pt idx="823">
                  <c:v>0.13778979999999999</c:v>
                </c:pt>
                <c:pt idx="824">
                  <c:v>0.14571600000000001</c:v>
                </c:pt>
                <c:pt idx="825">
                  <c:v>0.13108300000000001</c:v>
                </c:pt>
                <c:pt idx="826">
                  <c:v>0.1295588</c:v>
                </c:pt>
                <c:pt idx="827">
                  <c:v>0.1356559</c:v>
                </c:pt>
                <c:pt idx="828">
                  <c:v>0.1237666</c:v>
                </c:pt>
                <c:pt idx="829">
                  <c:v>0.1194986</c:v>
                </c:pt>
                <c:pt idx="830">
                  <c:v>0.1292539</c:v>
                </c:pt>
                <c:pt idx="831">
                  <c:v>0.1237666</c:v>
                </c:pt>
                <c:pt idx="832">
                  <c:v>0.11980349999999999</c:v>
                </c:pt>
                <c:pt idx="833">
                  <c:v>0.12071800000000001</c:v>
                </c:pt>
                <c:pt idx="834">
                  <c:v>0.1158404</c:v>
                </c:pt>
                <c:pt idx="835">
                  <c:v>0.1259005</c:v>
                </c:pt>
                <c:pt idx="836">
                  <c:v>0.1164501</c:v>
                </c:pt>
                <c:pt idx="837">
                  <c:v>0.11980349999999999</c:v>
                </c:pt>
                <c:pt idx="838">
                  <c:v>0.124986</c:v>
                </c:pt>
                <c:pt idx="839">
                  <c:v>0.1219374</c:v>
                </c:pt>
                <c:pt idx="840">
                  <c:v>0.12163259999999999</c:v>
                </c:pt>
                <c:pt idx="841">
                  <c:v>0.12254710000000001</c:v>
                </c:pt>
                <c:pt idx="842">
                  <c:v>0.1262054</c:v>
                </c:pt>
                <c:pt idx="843">
                  <c:v>0.1246811</c:v>
                </c:pt>
                <c:pt idx="844">
                  <c:v>0.11705980000000001</c:v>
                </c:pt>
                <c:pt idx="845">
                  <c:v>0.1185841</c:v>
                </c:pt>
                <c:pt idx="846">
                  <c:v>0.1176695</c:v>
                </c:pt>
                <c:pt idx="847">
                  <c:v>0.11705980000000001</c:v>
                </c:pt>
                <c:pt idx="848">
                  <c:v>0.11980349999999999</c:v>
                </c:pt>
                <c:pt idx="849">
                  <c:v>0.1243763</c:v>
                </c:pt>
                <c:pt idx="850">
                  <c:v>0.11980349999999999</c:v>
                </c:pt>
                <c:pt idx="851">
                  <c:v>0.1182792</c:v>
                </c:pt>
                <c:pt idx="852">
                  <c:v>0.1137064</c:v>
                </c:pt>
                <c:pt idx="853">
                  <c:v>0.1143161</c:v>
                </c:pt>
                <c:pt idx="854">
                  <c:v>0.12071800000000001</c:v>
                </c:pt>
                <c:pt idx="855">
                  <c:v>0.1176695</c:v>
                </c:pt>
                <c:pt idx="856">
                  <c:v>0.12071800000000001</c:v>
                </c:pt>
                <c:pt idx="857">
                  <c:v>0.13077820000000001</c:v>
                </c:pt>
                <c:pt idx="858">
                  <c:v>0.1259005</c:v>
                </c:pt>
                <c:pt idx="859">
                  <c:v>0.1201083</c:v>
                </c:pt>
                <c:pt idx="860">
                  <c:v>0.1194986</c:v>
                </c:pt>
                <c:pt idx="861">
                  <c:v>0.1246811</c:v>
                </c:pt>
                <c:pt idx="862">
                  <c:v>0.12681509999999999</c:v>
                </c:pt>
                <c:pt idx="863">
                  <c:v>0.122852</c:v>
                </c:pt>
                <c:pt idx="864">
                  <c:v>0.1219374</c:v>
                </c:pt>
                <c:pt idx="865">
                  <c:v>0.1231568</c:v>
                </c:pt>
                <c:pt idx="866">
                  <c:v>0.1201083</c:v>
                </c:pt>
                <c:pt idx="867">
                  <c:v>0.1274248</c:v>
                </c:pt>
                <c:pt idx="868">
                  <c:v>0.12254710000000001</c:v>
                </c:pt>
                <c:pt idx="869">
                  <c:v>0.12254710000000001</c:v>
                </c:pt>
                <c:pt idx="870">
                  <c:v>0.1243763</c:v>
                </c:pt>
                <c:pt idx="871">
                  <c:v>0.12712000000000001</c:v>
                </c:pt>
                <c:pt idx="872">
                  <c:v>0.12071800000000001</c:v>
                </c:pt>
                <c:pt idx="873">
                  <c:v>0.11980349999999999</c:v>
                </c:pt>
                <c:pt idx="874">
                  <c:v>0.1222423</c:v>
                </c:pt>
                <c:pt idx="875">
                  <c:v>0.11523070000000001</c:v>
                </c:pt>
                <c:pt idx="876">
                  <c:v>0.1274248</c:v>
                </c:pt>
                <c:pt idx="877">
                  <c:v>0.1259005</c:v>
                </c:pt>
                <c:pt idx="878">
                  <c:v>0.1219374</c:v>
                </c:pt>
                <c:pt idx="879">
                  <c:v>0.1176695</c:v>
                </c:pt>
                <c:pt idx="880">
                  <c:v>0.12163259999999999</c:v>
                </c:pt>
                <c:pt idx="881">
                  <c:v>0.1158404</c:v>
                </c:pt>
                <c:pt idx="882">
                  <c:v>0.1106579</c:v>
                </c:pt>
                <c:pt idx="883">
                  <c:v>0.1173646</c:v>
                </c:pt>
                <c:pt idx="884">
                  <c:v>0.11218210000000001</c:v>
                </c:pt>
                <c:pt idx="885">
                  <c:v>0.12346169999999999</c:v>
                </c:pt>
                <c:pt idx="886">
                  <c:v>0.1100481</c:v>
                </c:pt>
                <c:pt idx="887">
                  <c:v>0.1100481</c:v>
                </c:pt>
                <c:pt idx="888">
                  <c:v>0.1127918</c:v>
                </c:pt>
                <c:pt idx="889">
                  <c:v>0.1069996</c:v>
                </c:pt>
                <c:pt idx="890">
                  <c:v>0.1143161</c:v>
                </c:pt>
                <c:pt idx="891">
                  <c:v>0.124986</c:v>
                </c:pt>
                <c:pt idx="892">
                  <c:v>0.11126759999999999</c:v>
                </c:pt>
                <c:pt idx="893">
                  <c:v>0.1161452</c:v>
                </c:pt>
                <c:pt idx="894">
                  <c:v>0.1231568</c:v>
                </c:pt>
                <c:pt idx="895">
                  <c:v>0.1158404</c:v>
                </c:pt>
                <c:pt idx="896">
                  <c:v>0.1091336</c:v>
                </c:pt>
                <c:pt idx="897">
                  <c:v>0.1048656</c:v>
                </c:pt>
                <c:pt idx="898">
                  <c:v>0.10852390000000001</c:v>
                </c:pt>
                <c:pt idx="899">
                  <c:v>0.11309669999999999</c:v>
                </c:pt>
                <c:pt idx="900">
                  <c:v>0.1109627</c:v>
                </c:pt>
                <c:pt idx="901">
                  <c:v>0.10943840000000001</c:v>
                </c:pt>
                <c:pt idx="902">
                  <c:v>0.1088287</c:v>
                </c:pt>
                <c:pt idx="903">
                  <c:v>0.1088287</c:v>
                </c:pt>
                <c:pt idx="904">
                  <c:v>0.10181709999999999</c:v>
                </c:pt>
                <c:pt idx="905">
                  <c:v>0.1045608</c:v>
                </c:pt>
                <c:pt idx="906">
                  <c:v>0.10943840000000001</c:v>
                </c:pt>
                <c:pt idx="907">
                  <c:v>0.1134015</c:v>
                </c:pt>
                <c:pt idx="908">
                  <c:v>0.10547529999999999</c:v>
                </c:pt>
                <c:pt idx="909">
                  <c:v>0.1143161</c:v>
                </c:pt>
                <c:pt idx="910">
                  <c:v>0.1118773</c:v>
                </c:pt>
                <c:pt idx="911">
                  <c:v>0.1076093</c:v>
                </c:pt>
                <c:pt idx="912">
                  <c:v>0.1051705</c:v>
                </c:pt>
                <c:pt idx="913">
                  <c:v>0.1179743</c:v>
                </c:pt>
                <c:pt idx="914">
                  <c:v>0.10943840000000001</c:v>
                </c:pt>
                <c:pt idx="915">
                  <c:v>0.1164501</c:v>
                </c:pt>
                <c:pt idx="916">
                  <c:v>0.11035300000000001</c:v>
                </c:pt>
                <c:pt idx="917">
                  <c:v>0.10943840000000001</c:v>
                </c:pt>
                <c:pt idx="918">
                  <c:v>0.11035300000000001</c:v>
                </c:pt>
                <c:pt idx="919">
                  <c:v>0.1097433</c:v>
                </c:pt>
                <c:pt idx="920">
                  <c:v>0.1173646</c:v>
                </c:pt>
                <c:pt idx="921">
                  <c:v>0.1140113</c:v>
                </c:pt>
                <c:pt idx="922">
                  <c:v>0.1140113</c:v>
                </c:pt>
                <c:pt idx="923">
                  <c:v>0.1194986</c:v>
                </c:pt>
                <c:pt idx="924">
                  <c:v>0.11675489999999999</c:v>
                </c:pt>
                <c:pt idx="925">
                  <c:v>0.1134015</c:v>
                </c:pt>
                <c:pt idx="926">
                  <c:v>0.1140113</c:v>
                </c:pt>
                <c:pt idx="927">
                  <c:v>0.1231568</c:v>
                </c:pt>
                <c:pt idx="928">
                  <c:v>0.1134015</c:v>
                </c:pt>
                <c:pt idx="929">
                  <c:v>0.108219</c:v>
                </c:pt>
                <c:pt idx="930">
                  <c:v>0.1005977</c:v>
                </c:pt>
                <c:pt idx="931">
                  <c:v>9.9378270000000005E-2</c:v>
                </c:pt>
                <c:pt idx="932">
                  <c:v>0.1088287</c:v>
                </c:pt>
                <c:pt idx="933">
                  <c:v>0.1106579</c:v>
                </c:pt>
                <c:pt idx="934">
                  <c:v>0.1091336</c:v>
                </c:pt>
                <c:pt idx="935">
                  <c:v>0.10669480000000001</c:v>
                </c:pt>
                <c:pt idx="936">
                  <c:v>0.1176695</c:v>
                </c:pt>
                <c:pt idx="937">
                  <c:v>0.1091336</c:v>
                </c:pt>
                <c:pt idx="938">
                  <c:v>0.11492579999999999</c:v>
                </c:pt>
                <c:pt idx="939">
                  <c:v>0.1051705</c:v>
                </c:pt>
                <c:pt idx="940">
                  <c:v>0.1164501</c:v>
                </c:pt>
                <c:pt idx="941">
                  <c:v>0.1088287</c:v>
                </c:pt>
                <c:pt idx="942">
                  <c:v>0.1091336</c:v>
                </c:pt>
                <c:pt idx="943">
                  <c:v>0.11675489999999999</c:v>
                </c:pt>
                <c:pt idx="944">
                  <c:v>0.108219</c:v>
                </c:pt>
                <c:pt idx="945">
                  <c:v>0.1143161</c:v>
                </c:pt>
                <c:pt idx="946">
                  <c:v>0.1143161</c:v>
                </c:pt>
                <c:pt idx="947">
                  <c:v>0.112487</c:v>
                </c:pt>
                <c:pt idx="948">
                  <c:v>0.1134015</c:v>
                </c:pt>
                <c:pt idx="949">
                  <c:v>0.1137064</c:v>
                </c:pt>
                <c:pt idx="950">
                  <c:v>0.1140113</c:v>
                </c:pt>
                <c:pt idx="951">
                  <c:v>0.1088287</c:v>
                </c:pt>
                <c:pt idx="952">
                  <c:v>0.1091336</c:v>
                </c:pt>
                <c:pt idx="953">
                  <c:v>0.11035300000000001</c:v>
                </c:pt>
                <c:pt idx="954">
                  <c:v>0.11492579999999999</c:v>
                </c:pt>
                <c:pt idx="955">
                  <c:v>0.10852390000000001</c:v>
                </c:pt>
                <c:pt idx="956">
                  <c:v>0.1051705</c:v>
                </c:pt>
                <c:pt idx="957">
                  <c:v>0.1073045</c:v>
                </c:pt>
                <c:pt idx="958">
                  <c:v>0.1091336</c:v>
                </c:pt>
                <c:pt idx="959">
                  <c:v>0.1143161</c:v>
                </c:pt>
                <c:pt idx="960">
                  <c:v>0.11126759999999999</c:v>
                </c:pt>
                <c:pt idx="961">
                  <c:v>0.10943840000000001</c:v>
                </c:pt>
                <c:pt idx="962">
                  <c:v>0.10852390000000001</c:v>
                </c:pt>
                <c:pt idx="963">
                  <c:v>0.10669480000000001</c:v>
                </c:pt>
                <c:pt idx="964">
                  <c:v>0.1063899</c:v>
                </c:pt>
                <c:pt idx="965">
                  <c:v>0.1106579</c:v>
                </c:pt>
                <c:pt idx="966">
                  <c:v>0.1039511</c:v>
                </c:pt>
                <c:pt idx="967">
                  <c:v>0.1045608</c:v>
                </c:pt>
                <c:pt idx="968">
                  <c:v>0.1109627</c:v>
                </c:pt>
                <c:pt idx="969">
                  <c:v>0.1073045</c:v>
                </c:pt>
                <c:pt idx="970">
                  <c:v>9.8768560000000005E-2</c:v>
                </c:pt>
                <c:pt idx="971">
                  <c:v>0.108219</c:v>
                </c:pt>
                <c:pt idx="972">
                  <c:v>0.1073045</c:v>
                </c:pt>
                <c:pt idx="973">
                  <c:v>0.1060851</c:v>
                </c:pt>
                <c:pt idx="974">
                  <c:v>0.1063899</c:v>
                </c:pt>
                <c:pt idx="975">
                  <c:v>9.9987980000000004E-2</c:v>
                </c:pt>
                <c:pt idx="976">
                  <c:v>0.1015122</c:v>
                </c:pt>
                <c:pt idx="977">
                  <c:v>0.1002928</c:v>
                </c:pt>
                <c:pt idx="978">
                  <c:v>0.1137064</c:v>
                </c:pt>
                <c:pt idx="979">
                  <c:v>0.1024268</c:v>
                </c:pt>
                <c:pt idx="980">
                  <c:v>0.1063899</c:v>
                </c:pt>
                <c:pt idx="981">
                  <c:v>0.1091336</c:v>
                </c:pt>
                <c:pt idx="982">
                  <c:v>0.1057802</c:v>
                </c:pt>
                <c:pt idx="983">
                  <c:v>9.6024890000000002E-2</c:v>
                </c:pt>
                <c:pt idx="984">
                  <c:v>0.1060851</c:v>
                </c:pt>
                <c:pt idx="985">
                  <c:v>0.10852390000000001</c:v>
                </c:pt>
                <c:pt idx="986">
                  <c:v>0.1027317</c:v>
                </c:pt>
                <c:pt idx="987">
                  <c:v>9.6329739999999997E-2</c:v>
                </c:pt>
                <c:pt idx="988">
                  <c:v>0.1051705</c:v>
                </c:pt>
                <c:pt idx="989">
                  <c:v>9.8463709999999996E-2</c:v>
                </c:pt>
                <c:pt idx="990">
                  <c:v>0.10669480000000001</c:v>
                </c:pt>
                <c:pt idx="991">
                  <c:v>0.1021219</c:v>
                </c:pt>
                <c:pt idx="992">
                  <c:v>9.8463709999999996E-2</c:v>
                </c:pt>
                <c:pt idx="993">
                  <c:v>0.1039511</c:v>
                </c:pt>
                <c:pt idx="994">
                  <c:v>0.1015122</c:v>
                </c:pt>
                <c:pt idx="995">
                  <c:v>9.9073419999999995E-2</c:v>
                </c:pt>
                <c:pt idx="996">
                  <c:v>0.1039511</c:v>
                </c:pt>
                <c:pt idx="997">
                  <c:v>0.1048656</c:v>
                </c:pt>
                <c:pt idx="998">
                  <c:v>9.8158860000000001E-2</c:v>
                </c:pt>
                <c:pt idx="999">
                  <c:v>0.1027317</c:v>
                </c:pt>
                <c:pt idx="1000">
                  <c:v>0.1106579</c:v>
                </c:pt>
                <c:pt idx="1001">
                  <c:v>0.1002928</c:v>
                </c:pt>
                <c:pt idx="1002">
                  <c:v>9.9987980000000004E-2</c:v>
                </c:pt>
                <c:pt idx="1003">
                  <c:v>9.8768560000000005E-2</c:v>
                </c:pt>
                <c:pt idx="1004">
                  <c:v>9.9683129999999995E-2</c:v>
                </c:pt>
                <c:pt idx="1005">
                  <c:v>0.1045608</c:v>
                </c:pt>
                <c:pt idx="1006">
                  <c:v>9.4805459999999994E-2</c:v>
                </c:pt>
                <c:pt idx="1007">
                  <c:v>0.10090250000000001</c:v>
                </c:pt>
                <c:pt idx="1008">
                  <c:v>8.8403549999999997E-2</c:v>
                </c:pt>
                <c:pt idx="1009">
                  <c:v>9.4500609999999999E-2</c:v>
                </c:pt>
                <c:pt idx="1010">
                  <c:v>9.4805459999999994E-2</c:v>
                </c:pt>
                <c:pt idx="1011">
                  <c:v>9.9683129999999995E-2</c:v>
                </c:pt>
                <c:pt idx="1012">
                  <c:v>9.7853999999999997E-2</c:v>
                </c:pt>
                <c:pt idx="1013">
                  <c:v>0.1015122</c:v>
                </c:pt>
                <c:pt idx="1014">
                  <c:v>0.1030365</c:v>
                </c:pt>
                <c:pt idx="1015">
                  <c:v>9.5110330000000007E-2</c:v>
                </c:pt>
                <c:pt idx="1016">
                  <c:v>0.1027317</c:v>
                </c:pt>
                <c:pt idx="1017">
                  <c:v>9.7244300000000006E-2</c:v>
                </c:pt>
                <c:pt idx="1018">
                  <c:v>0.10547529999999999</c:v>
                </c:pt>
                <c:pt idx="1019">
                  <c:v>9.9378270000000005E-2</c:v>
                </c:pt>
                <c:pt idx="1020">
                  <c:v>0.1005977</c:v>
                </c:pt>
                <c:pt idx="1021">
                  <c:v>0.1079142</c:v>
                </c:pt>
                <c:pt idx="1022">
                  <c:v>9.9073419999999995E-2</c:v>
                </c:pt>
                <c:pt idx="1023">
                  <c:v>9.9073419999999995E-2</c:v>
                </c:pt>
                <c:pt idx="1024">
                  <c:v>9.2061779999999996E-2</c:v>
                </c:pt>
                <c:pt idx="1025">
                  <c:v>0.1024268</c:v>
                </c:pt>
                <c:pt idx="1026">
                  <c:v>0.10090250000000001</c:v>
                </c:pt>
                <c:pt idx="1027">
                  <c:v>0.1042559</c:v>
                </c:pt>
                <c:pt idx="1028">
                  <c:v>9.4195749999999995E-2</c:v>
                </c:pt>
                <c:pt idx="1029">
                  <c:v>0.10181709999999999</c:v>
                </c:pt>
                <c:pt idx="1030">
                  <c:v>9.2671489999999995E-2</c:v>
                </c:pt>
                <c:pt idx="1031">
                  <c:v>9.6939440000000002E-2</c:v>
                </c:pt>
                <c:pt idx="1032">
                  <c:v>9.7549140000000006E-2</c:v>
                </c:pt>
                <c:pt idx="1033">
                  <c:v>0.1140113</c:v>
                </c:pt>
                <c:pt idx="1034">
                  <c:v>0.1115724</c:v>
                </c:pt>
                <c:pt idx="1035">
                  <c:v>9.7853999999999997E-2</c:v>
                </c:pt>
                <c:pt idx="1036">
                  <c:v>9.8463709999999996E-2</c:v>
                </c:pt>
                <c:pt idx="1037">
                  <c:v>0.1005977</c:v>
                </c:pt>
                <c:pt idx="1038">
                  <c:v>0.10669480000000001</c:v>
                </c:pt>
                <c:pt idx="1039">
                  <c:v>0.11309669999999999</c:v>
                </c:pt>
                <c:pt idx="1040">
                  <c:v>0.10852390000000001</c:v>
                </c:pt>
                <c:pt idx="1041">
                  <c:v>9.3890909999999994E-2</c:v>
                </c:pt>
                <c:pt idx="1042">
                  <c:v>9.7549140000000006E-2</c:v>
                </c:pt>
                <c:pt idx="1043">
                  <c:v>0.10852390000000001</c:v>
                </c:pt>
                <c:pt idx="1044">
                  <c:v>0.1091336</c:v>
                </c:pt>
                <c:pt idx="1045">
                  <c:v>0.1060851</c:v>
                </c:pt>
                <c:pt idx="1046">
                  <c:v>9.4195749999999995E-2</c:v>
                </c:pt>
                <c:pt idx="1047">
                  <c:v>0.11675489999999999</c:v>
                </c:pt>
                <c:pt idx="1048">
                  <c:v>0.15333740000000001</c:v>
                </c:pt>
                <c:pt idx="1049">
                  <c:v>0.23077020000000001</c:v>
                </c:pt>
                <c:pt idx="1050">
                  <c:v>0.308203</c:v>
                </c:pt>
                <c:pt idx="1051">
                  <c:v>0.42252309999999998</c:v>
                </c:pt>
                <c:pt idx="1052">
                  <c:v>0.56214640000000005</c:v>
                </c:pt>
                <c:pt idx="1053">
                  <c:v>0.70542769999999999</c:v>
                </c:pt>
                <c:pt idx="1054">
                  <c:v>0.86669529999999995</c:v>
                </c:pt>
                <c:pt idx="1055">
                  <c:v>1.0483880000000001</c:v>
                </c:pt>
                <c:pt idx="1056">
                  <c:v>1.2334339999999999</c:v>
                </c:pt>
                <c:pt idx="1057">
                  <c:v>1.4117740000000001</c:v>
                </c:pt>
                <c:pt idx="1058">
                  <c:v>1.5919430000000001</c:v>
                </c:pt>
                <c:pt idx="1059">
                  <c:v>1.788573</c:v>
                </c:pt>
                <c:pt idx="1060">
                  <c:v>1.958987</c:v>
                </c:pt>
                <c:pt idx="1061">
                  <c:v>2.153178</c:v>
                </c:pt>
                <c:pt idx="1062">
                  <c:v>2.3397489999999999</c:v>
                </c:pt>
                <c:pt idx="1063">
                  <c:v>2.5238800000000001</c:v>
                </c:pt>
                <c:pt idx="1064">
                  <c:v>2.7116709999999999</c:v>
                </c:pt>
                <c:pt idx="1065">
                  <c:v>2.9028139999999998</c:v>
                </c:pt>
                <c:pt idx="1066">
                  <c:v>3.0826769999999999</c:v>
                </c:pt>
                <c:pt idx="1067">
                  <c:v>3.270772</c:v>
                </c:pt>
                <c:pt idx="1068">
                  <c:v>3.4539900000000001</c:v>
                </c:pt>
                <c:pt idx="1069">
                  <c:v>3.644828</c:v>
                </c:pt>
                <c:pt idx="1070">
                  <c:v>3.8310940000000002</c:v>
                </c:pt>
                <c:pt idx="1071">
                  <c:v>4.0274200000000002</c:v>
                </c:pt>
                <c:pt idx="1072">
                  <c:v>4.2036249999999997</c:v>
                </c:pt>
                <c:pt idx="1073">
                  <c:v>4.3905000000000003</c:v>
                </c:pt>
                <c:pt idx="1074">
                  <c:v>4.5840829999999997</c:v>
                </c:pt>
                <c:pt idx="1075">
                  <c:v>4.7712630000000003</c:v>
                </c:pt>
                <c:pt idx="1076">
                  <c:v>4.9468579999999998</c:v>
                </c:pt>
                <c:pt idx="1077">
                  <c:v>5.1508060000000002</c:v>
                </c:pt>
                <c:pt idx="1078">
                  <c:v>5.3382909999999999</c:v>
                </c:pt>
                <c:pt idx="1079">
                  <c:v>5.5230319999999997</c:v>
                </c:pt>
                <c:pt idx="1080">
                  <c:v>5.7135660000000001</c:v>
                </c:pt>
                <c:pt idx="1081">
                  <c:v>5.8922100000000004</c:v>
                </c:pt>
                <c:pt idx="1082">
                  <c:v>6.0775610000000002</c:v>
                </c:pt>
                <c:pt idx="1083">
                  <c:v>6.2748020000000002</c:v>
                </c:pt>
                <c:pt idx="1084">
                  <c:v>6.4543600000000003</c:v>
                </c:pt>
                <c:pt idx="1085">
                  <c:v>6.6497719999999996</c:v>
                </c:pt>
                <c:pt idx="1086">
                  <c:v>6.8305499999999997</c:v>
                </c:pt>
                <c:pt idx="1087">
                  <c:v>7.021693</c:v>
                </c:pt>
                <c:pt idx="1088">
                  <c:v>7.2149710000000002</c:v>
                </c:pt>
                <c:pt idx="1089">
                  <c:v>7.414345</c:v>
                </c:pt>
                <c:pt idx="1090">
                  <c:v>7.5878069999999997</c:v>
                </c:pt>
                <c:pt idx="1091">
                  <c:v>7.7694999999999999</c:v>
                </c:pt>
                <c:pt idx="1092">
                  <c:v>7.9691789999999996</c:v>
                </c:pt>
                <c:pt idx="1093">
                  <c:v>8.1545310000000004</c:v>
                </c:pt>
                <c:pt idx="1094">
                  <c:v>8.3526849999999992</c:v>
                </c:pt>
                <c:pt idx="1095">
                  <c:v>8.5301100000000005</c:v>
                </c:pt>
                <c:pt idx="1096">
                  <c:v>8.7279610000000005</c:v>
                </c:pt>
                <c:pt idx="1097">
                  <c:v>8.9117870000000003</c:v>
                </c:pt>
                <c:pt idx="1098">
                  <c:v>9.1004919999999991</c:v>
                </c:pt>
                <c:pt idx="1099">
                  <c:v>9.2876720000000006</c:v>
                </c:pt>
                <c:pt idx="1100">
                  <c:v>9.4763769999999994</c:v>
                </c:pt>
                <c:pt idx="1101">
                  <c:v>9.6623370000000008</c:v>
                </c:pt>
                <c:pt idx="1102">
                  <c:v>9.858663</c:v>
                </c:pt>
                <c:pt idx="1103">
                  <c:v>10.045540000000001</c:v>
                </c:pt>
                <c:pt idx="1104">
                  <c:v>10.23272</c:v>
                </c:pt>
                <c:pt idx="1105">
                  <c:v>10.415940000000001</c:v>
                </c:pt>
                <c:pt idx="1106">
                  <c:v>10.60769</c:v>
                </c:pt>
                <c:pt idx="1107">
                  <c:v>10.7967</c:v>
                </c:pt>
                <c:pt idx="1108">
                  <c:v>10.988149999999999</c:v>
                </c:pt>
                <c:pt idx="1109">
                  <c:v>11.17136</c:v>
                </c:pt>
                <c:pt idx="1110">
                  <c:v>11.337199999999999</c:v>
                </c:pt>
                <c:pt idx="1111">
                  <c:v>11.487500000000001</c:v>
                </c:pt>
                <c:pt idx="1112">
                  <c:v>11.62133</c:v>
                </c:pt>
                <c:pt idx="1113">
                  <c:v>11.71461</c:v>
                </c:pt>
                <c:pt idx="1114">
                  <c:v>11.81034</c:v>
                </c:pt>
                <c:pt idx="1115">
                  <c:v>11.911849999999999</c:v>
                </c:pt>
                <c:pt idx="1116">
                  <c:v>12.00483</c:v>
                </c:pt>
                <c:pt idx="1117">
                  <c:v>12.09934</c:v>
                </c:pt>
                <c:pt idx="1118">
                  <c:v>12.203290000000001</c:v>
                </c:pt>
                <c:pt idx="1119">
                  <c:v>12.299630000000001</c:v>
                </c:pt>
                <c:pt idx="1120">
                  <c:v>12.389860000000001</c:v>
                </c:pt>
                <c:pt idx="1121">
                  <c:v>12.495950000000001</c:v>
                </c:pt>
                <c:pt idx="1122">
                  <c:v>12.582839999999999</c:v>
                </c:pt>
                <c:pt idx="1123">
                  <c:v>12.68374</c:v>
                </c:pt>
                <c:pt idx="1124">
                  <c:v>12.78069</c:v>
                </c:pt>
                <c:pt idx="1125">
                  <c:v>12.885249999999999</c:v>
                </c:pt>
                <c:pt idx="1126">
                  <c:v>12.97945</c:v>
                </c:pt>
                <c:pt idx="1127">
                  <c:v>13.08005</c:v>
                </c:pt>
                <c:pt idx="1128">
                  <c:v>13.17883</c:v>
                </c:pt>
                <c:pt idx="1129">
                  <c:v>13.258089999999999</c:v>
                </c:pt>
                <c:pt idx="1130">
                  <c:v>13.32546</c:v>
                </c:pt>
                <c:pt idx="1131">
                  <c:v>13.334300000000001</c:v>
                </c:pt>
                <c:pt idx="1132">
                  <c:v>13.31997</c:v>
                </c:pt>
                <c:pt idx="1133">
                  <c:v>13.305949999999999</c:v>
                </c:pt>
                <c:pt idx="1134">
                  <c:v>13.31814</c:v>
                </c:pt>
                <c:pt idx="1135">
                  <c:v>13.33461</c:v>
                </c:pt>
                <c:pt idx="1136">
                  <c:v>13.3657</c:v>
                </c:pt>
                <c:pt idx="1137">
                  <c:v>13.40686</c:v>
                </c:pt>
                <c:pt idx="1138">
                  <c:v>13.444050000000001</c:v>
                </c:pt>
                <c:pt idx="1139">
                  <c:v>13.488250000000001</c:v>
                </c:pt>
                <c:pt idx="1140">
                  <c:v>13.53032</c:v>
                </c:pt>
                <c:pt idx="1141">
                  <c:v>13.58337</c:v>
                </c:pt>
                <c:pt idx="1142">
                  <c:v>13.627879999999999</c:v>
                </c:pt>
                <c:pt idx="1143">
                  <c:v>13.68275</c:v>
                </c:pt>
                <c:pt idx="1144">
                  <c:v>13.730309999999999</c:v>
                </c:pt>
                <c:pt idx="1145">
                  <c:v>13.778779999999999</c:v>
                </c:pt>
                <c:pt idx="1146">
                  <c:v>13.827249999999999</c:v>
                </c:pt>
                <c:pt idx="1147">
                  <c:v>13.876939999999999</c:v>
                </c:pt>
                <c:pt idx="1148">
                  <c:v>13.927849999999999</c:v>
                </c:pt>
                <c:pt idx="1149">
                  <c:v>13.973879999999999</c:v>
                </c:pt>
                <c:pt idx="1150">
                  <c:v>14.030889999999999</c:v>
                </c:pt>
                <c:pt idx="1151">
                  <c:v>14.072660000000001</c:v>
                </c:pt>
                <c:pt idx="1152">
                  <c:v>14.12814</c:v>
                </c:pt>
                <c:pt idx="1153">
                  <c:v>14.171430000000001</c:v>
                </c:pt>
                <c:pt idx="1154">
                  <c:v>14.209540000000001</c:v>
                </c:pt>
                <c:pt idx="1155">
                  <c:v>14.261670000000001</c:v>
                </c:pt>
                <c:pt idx="1156">
                  <c:v>14.31166</c:v>
                </c:pt>
                <c:pt idx="1157">
                  <c:v>14.356479999999999</c:v>
                </c:pt>
                <c:pt idx="1158">
                  <c:v>14.413790000000001</c:v>
                </c:pt>
                <c:pt idx="1159">
                  <c:v>14.454330000000001</c:v>
                </c:pt>
                <c:pt idx="1160">
                  <c:v>14.507379999999999</c:v>
                </c:pt>
                <c:pt idx="1161">
                  <c:v>14.557980000000001</c:v>
                </c:pt>
                <c:pt idx="1162">
                  <c:v>14.607670000000001</c:v>
                </c:pt>
                <c:pt idx="1163">
                  <c:v>14.65798</c:v>
                </c:pt>
                <c:pt idx="1164">
                  <c:v>14.700049999999999</c:v>
                </c:pt>
                <c:pt idx="1165">
                  <c:v>14.7601</c:v>
                </c:pt>
                <c:pt idx="1166">
                  <c:v>14.80339</c:v>
                </c:pt>
                <c:pt idx="1167">
                  <c:v>14.842409999999999</c:v>
                </c:pt>
                <c:pt idx="1168">
                  <c:v>14.83479</c:v>
                </c:pt>
                <c:pt idx="1169">
                  <c:v>14.818630000000001</c:v>
                </c:pt>
                <c:pt idx="1170">
                  <c:v>14.80888</c:v>
                </c:pt>
                <c:pt idx="1171">
                  <c:v>14.80796</c:v>
                </c:pt>
                <c:pt idx="1172">
                  <c:v>14.800649999999999</c:v>
                </c:pt>
                <c:pt idx="1173">
                  <c:v>14.797599999999999</c:v>
                </c:pt>
                <c:pt idx="1174">
                  <c:v>14.787839999999999</c:v>
                </c:pt>
                <c:pt idx="1175">
                  <c:v>14.78388</c:v>
                </c:pt>
                <c:pt idx="1176">
                  <c:v>14.779310000000001</c:v>
                </c:pt>
                <c:pt idx="1177">
                  <c:v>14.773820000000001</c:v>
                </c:pt>
                <c:pt idx="1178">
                  <c:v>14.77839</c:v>
                </c:pt>
                <c:pt idx="1179">
                  <c:v>14.767720000000001</c:v>
                </c:pt>
                <c:pt idx="1180">
                  <c:v>14.769550000000001</c:v>
                </c:pt>
                <c:pt idx="1181">
                  <c:v>14.76193</c:v>
                </c:pt>
                <c:pt idx="1182">
                  <c:v>14.76224</c:v>
                </c:pt>
                <c:pt idx="1183">
                  <c:v>14.75644</c:v>
                </c:pt>
                <c:pt idx="1184">
                  <c:v>14.75644</c:v>
                </c:pt>
                <c:pt idx="1185">
                  <c:v>14.76071</c:v>
                </c:pt>
                <c:pt idx="1186">
                  <c:v>14.75309</c:v>
                </c:pt>
                <c:pt idx="1187">
                  <c:v>14.750959999999999</c:v>
                </c:pt>
                <c:pt idx="1188">
                  <c:v>14.7476</c:v>
                </c:pt>
                <c:pt idx="1189">
                  <c:v>14.751569999999999</c:v>
                </c:pt>
                <c:pt idx="1190">
                  <c:v>14.74456</c:v>
                </c:pt>
                <c:pt idx="1191">
                  <c:v>14.74456</c:v>
                </c:pt>
                <c:pt idx="1192">
                  <c:v>14.74456</c:v>
                </c:pt>
                <c:pt idx="1193">
                  <c:v>14.74516</c:v>
                </c:pt>
                <c:pt idx="1194">
                  <c:v>14.74212</c:v>
                </c:pt>
                <c:pt idx="1195">
                  <c:v>14.741809999999999</c:v>
                </c:pt>
                <c:pt idx="1196">
                  <c:v>14.74273</c:v>
                </c:pt>
                <c:pt idx="1197">
                  <c:v>14.747299999999999</c:v>
                </c:pt>
                <c:pt idx="1198">
                  <c:v>14.742419999999999</c:v>
                </c:pt>
                <c:pt idx="1199">
                  <c:v>14.73724</c:v>
                </c:pt>
                <c:pt idx="1200">
                  <c:v>14.736319999999999</c:v>
                </c:pt>
                <c:pt idx="1201">
                  <c:v>14.73297</c:v>
                </c:pt>
                <c:pt idx="1202">
                  <c:v>14.73785</c:v>
                </c:pt>
                <c:pt idx="1203">
                  <c:v>14.733879999999999</c:v>
                </c:pt>
                <c:pt idx="1204">
                  <c:v>14.73663</c:v>
                </c:pt>
                <c:pt idx="1205">
                  <c:v>14.742419999999999</c:v>
                </c:pt>
                <c:pt idx="1206">
                  <c:v>14.733879999999999</c:v>
                </c:pt>
                <c:pt idx="1207">
                  <c:v>14.73358</c:v>
                </c:pt>
                <c:pt idx="1208">
                  <c:v>14.74151</c:v>
                </c:pt>
                <c:pt idx="1209">
                  <c:v>14.735709999999999</c:v>
                </c:pt>
                <c:pt idx="1210">
                  <c:v>14.73419</c:v>
                </c:pt>
                <c:pt idx="1211">
                  <c:v>14.73358</c:v>
                </c:pt>
                <c:pt idx="1212">
                  <c:v>14.732670000000001</c:v>
                </c:pt>
                <c:pt idx="1213">
                  <c:v>14.731450000000001</c:v>
                </c:pt>
                <c:pt idx="1214">
                  <c:v>14.7287</c:v>
                </c:pt>
                <c:pt idx="1215">
                  <c:v>14.72809</c:v>
                </c:pt>
                <c:pt idx="1216">
                  <c:v>14.730840000000001</c:v>
                </c:pt>
                <c:pt idx="1217">
                  <c:v>14.72382</c:v>
                </c:pt>
                <c:pt idx="1218">
                  <c:v>14.73114</c:v>
                </c:pt>
                <c:pt idx="1219">
                  <c:v>14.72443</c:v>
                </c:pt>
                <c:pt idx="1220">
                  <c:v>14.739369999999999</c:v>
                </c:pt>
                <c:pt idx="1221">
                  <c:v>14.72748</c:v>
                </c:pt>
                <c:pt idx="1222">
                  <c:v>14.72992</c:v>
                </c:pt>
                <c:pt idx="1223">
                  <c:v>14.75126</c:v>
                </c:pt>
                <c:pt idx="1224">
                  <c:v>14.76071</c:v>
                </c:pt>
                <c:pt idx="1225">
                  <c:v>14.75736</c:v>
                </c:pt>
                <c:pt idx="1226">
                  <c:v>14.75919</c:v>
                </c:pt>
                <c:pt idx="1227">
                  <c:v>14.76132</c:v>
                </c:pt>
                <c:pt idx="1228">
                  <c:v>14.76163</c:v>
                </c:pt>
                <c:pt idx="1229">
                  <c:v>14.76315</c:v>
                </c:pt>
                <c:pt idx="1230">
                  <c:v>14.75949</c:v>
                </c:pt>
                <c:pt idx="1231">
                  <c:v>14.75492</c:v>
                </c:pt>
                <c:pt idx="1232">
                  <c:v>14.76224</c:v>
                </c:pt>
                <c:pt idx="1233">
                  <c:v>14.75675</c:v>
                </c:pt>
                <c:pt idx="1234">
                  <c:v>14.75736</c:v>
                </c:pt>
                <c:pt idx="1235">
                  <c:v>14.75187</c:v>
                </c:pt>
                <c:pt idx="1236">
                  <c:v>14.75583</c:v>
                </c:pt>
                <c:pt idx="1237">
                  <c:v>14.75919</c:v>
                </c:pt>
                <c:pt idx="1238">
                  <c:v>14.75522</c:v>
                </c:pt>
                <c:pt idx="1239">
                  <c:v>14.75644</c:v>
                </c:pt>
                <c:pt idx="1240">
                  <c:v>14.75614</c:v>
                </c:pt>
                <c:pt idx="1241">
                  <c:v>14.75858</c:v>
                </c:pt>
                <c:pt idx="1242">
                  <c:v>14.75126</c:v>
                </c:pt>
                <c:pt idx="1243">
                  <c:v>14.76376</c:v>
                </c:pt>
                <c:pt idx="1244">
                  <c:v>14.75553</c:v>
                </c:pt>
                <c:pt idx="1245">
                  <c:v>14.75766</c:v>
                </c:pt>
                <c:pt idx="1246">
                  <c:v>14.75675</c:v>
                </c:pt>
                <c:pt idx="1247">
                  <c:v>14.752789999999999</c:v>
                </c:pt>
                <c:pt idx="1248">
                  <c:v>14.75065</c:v>
                </c:pt>
                <c:pt idx="1249">
                  <c:v>14.75065</c:v>
                </c:pt>
                <c:pt idx="1250">
                  <c:v>14.750959999999999</c:v>
                </c:pt>
                <c:pt idx="1251">
                  <c:v>14.752789999999999</c:v>
                </c:pt>
                <c:pt idx="1252">
                  <c:v>14.74638</c:v>
                </c:pt>
                <c:pt idx="1253">
                  <c:v>14.7476</c:v>
                </c:pt>
                <c:pt idx="1254">
                  <c:v>14.75248</c:v>
                </c:pt>
                <c:pt idx="1255">
                  <c:v>14.74333</c:v>
                </c:pt>
                <c:pt idx="1256">
                  <c:v>14.746079999999999</c:v>
                </c:pt>
                <c:pt idx="1257">
                  <c:v>14.75309</c:v>
                </c:pt>
                <c:pt idx="1258">
                  <c:v>14.74212</c:v>
                </c:pt>
                <c:pt idx="1259">
                  <c:v>14.739979999999999</c:v>
                </c:pt>
                <c:pt idx="1260">
                  <c:v>14.738149999999999</c:v>
                </c:pt>
                <c:pt idx="1261">
                  <c:v>14.745469999999999</c:v>
                </c:pt>
                <c:pt idx="1262">
                  <c:v>14.749129999999999</c:v>
                </c:pt>
                <c:pt idx="1263">
                  <c:v>14.74212</c:v>
                </c:pt>
                <c:pt idx="1264">
                  <c:v>14.74456</c:v>
                </c:pt>
                <c:pt idx="1265">
                  <c:v>14.74212</c:v>
                </c:pt>
                <c:pt idx="1266">
                  <c:v>14.749739999999999</c:v>
                </c:pt>
                <c:pt idx="1267">
                  <c:v>14.74029</c:v>
                </c:pt>
                <c:pt idx="1268">
                  <c:v>14.74516</c:v>
                </c:pt>
                <c:pt idx="1269">
                  <c:v>14.739369999999999</c:v>
                </c:pt>
                <c:pt idx="1270">
                  <c:v>14.744859999999999</c:v>
                </c:pt>
                <c:pt idx="1271">
                  <c:v>14.739369999999999</c:v>
                </c:pt>
                <c:pt idx="1272">
                  <c:v>14.746079999999999</c:v>
                </c:pt>
                <c:pt idx="1273">
                  <c:v>14.739369999999999</c:v>
                </c:pt>
                <c:pt idx="1274">
                  <c:v>14.742419999999999</c:v>
                </c:pt>
                <c:pt idx="1275">
                  <c:v>14.74212</c:v>
                </c:pt>
                <c:pt idx="1276">
                  <c:v>14.74151</c:v>
                </c:pt>
                <c:pt idx="1277">
                  <c:v>14.74029</c:v>
                </c:pt>
                <c:pt idx="1278">
                  <c:v>14.75004</c:v>
                </c:pt>
                <c:pt idx="1279">
                  <c:v>14.747299999999999</c:v>
                </c:pt>
                <c:pt idx="1280">
                  <c:v>14.74516</c:v>
                </c:pt>
                <c:pt idx="1281">
                  <c:v>14.74821</c:v>
                </c:pt>
                <c:pt idx="1282">
                  <c:v>14.74151</c:v>
                </c:pt>
                <c:pt idx="1283">
                  <c:v>14.74212</c:v>
                </c:pt>
                <c:pt idx="1284">
                  <c:v>14.74456</c:v>
                </c:pt>
                <c:pt idx="1285">
                  <c:v>14.746079999999999</c:v>
                </c:pt>
                <c:pt idx="1286">
                  <c:v>14.74394</c:v>
                </c:pt>
                <c:pt idx="1287">
                  <c:v>14.744859999999999</c:v>
                </c:pt>
                <c:pt idx="1288">
                  <c:v>14.75431</c:v>
                </c:pt>
                <c:pt idx="1289">
                  <c:v>14.752179999999999</c:v>
                </c:pt>
                <c:pt idx="1290">
                  <c:v>14.75065</c:v>
                </c:pt>
                <c:pt idx="1291">
                  <c:v>14.74943</c:v>
                </c:pt>
                <c:pt idx="1292">
                  <c:v>14.75309</c:v>
                </c:pt>
                <c:pt idx="1293">
                  <c:v>14.74821</c:v>
                </c:pt>
                <c:pt idx="1294">
                  <c:v>14.75614</c:v>
                </c:pt>
                <c:pt idx="1295">
                  <c:v>14.751569999999999</c:v>
                </c:pt>
                <c:pt idx="1296">
                  <c:v>14.749129999999999</c:v>
                </c:pt>
                <c:pt idx="1297">
                  <c:v>14.75187</c:v>
                </c:pt>
                <c:pt idx="1298">
                  <c:v>14.7476</c:v>
                </c:pt>
                <c:pt idx="1299">
                  <c:v>14.75431</c:v>
                </c:pt>
                <c:pt idx="1300">
                  <c:v>14.75431</c:v>
                </c:pt>
                <c:pt idx="1301">
                  <c:v>14.7537</c:v>
                </c:pt>
                <c:pt idx="1302">
                  <c:v>14.75004</c:v>
                </c:pt>
                <c:pt idx="1303">
                  <c:v>14.75309</c:v>
                </c:pt>
                <c:pt idx="1304">
                  <c:v>14.75614</c:v>
                </c:pt>
                <c:pt idx="1305">
                  <c:v>14.75522</c:v>
                </c:pt>
                <c:pt idx="1306">
                  <c:v>14.746689999999999</c:v>
                </c:pt>
                <c:pt idx="1307">
                  <c:v>14.749739999999999</c:v>
                </c:pt>
                <c:pt idx="1308">
                  <c:v>14.75004</c:v>
                </c:pt>
                <c:pt idx="1309">
                  <c:v>14.753399999999999</c:v>
                </c:pt>
                <c:pt idx="1310">
                  <c:v>14.75461</c:v>
                </c:pt>
                <c:pt idx="1311">
                  <c:v>14.75126</c:v>
                </c:pt>
                <c:pt idx="1312">
                  <c:v>14.754009999999999</c:v>
                </c:pt>
                <c:pt idx="1313">
                  <c:v>14.75949</c:v>
                </c:pt>
                <c:pt idx="1314">
                  <c:v>14.750349999999999</c:v>
                </c:pt>
                <c:pt idx="1315">
                  <c:v>14.75248</c:v>
                </c:pt>
                <c:pt idx="1316">
                  <c:v>14.75004</c:v>
                </c:pt>
                <c:pt idx="1317">
                  <c:v>14.738149999999999</c:v>
                </c:pt>
                <c:pt idx="1318">
                  <c:v>14.73724</c:v>
                </c:pt>
                <c:pt idx="1319">
                  <c:v>14.74577</c:v>
                </c:pt>
                <c:pt idx="1320">
                  <c:v>14.736929999999999</c:v>
                </c:pt>
                <c:pt idx="1321">
                  <c:v>14.749739999999999</c:v>
                </c:pt>
                <c:pt idx="1322">
                  <c:v>14.7409</c:v>
                </c:pt>
                <c:pt idx="1323">
                  <c:v>14.735709999999999</c:v>
                </c:pt>
                <c:pt idx="1324">
                  <c:v>14.735099999999999</c:v>
                </c:pt>
                <c:pt idx="1325">
                  <c:v>14.73724</c:v>
                </c:pt>
                <c:pt idx="1326">
                  <c:v>14.737539999999999</c:v>
                </c:pt>
                <c:pt idx="1327">
                  <c:v>14.734489999999999</c:v>
                </c:pt>
                <c:pt idx="1328">
                  <c:v>14.735099999999999</c:v>
                </c:pt>
                <c:pt idx="1329">
                  <c:v>14.734489999999999</c:v>
                </c:pt>
                <c:pt idx="1330">
                  <c:v>14.744249999999999</c:v>
                </c:pt>
                <c:pt idx="1331">
                  <c:v>14.74212</c:v>
                </c:pt>
                <c:pt idx="1332">
                  <c:v>14.729620000000001</c:v>
                </c:pt>
                <c:pt idx="1333">
                  <c:v>14.739979999999999</c:v>
                </c:pt>
                <c:pt idx="1334">
                  <c:v>14.7348</c:v>
                </c:pt>
                <c:pt idx="1335">
                  <c:v>14.73846</c:v>
                </c:pt>
                <c:pt idx="1336">
                  <c:v>14.73358</c:v>
                </c:pt>
                <c:pt idx="1337">
                  <c:v>14.741809999999999</c:v>
                </c:pt>
                <c:pt idx="1338">
                  <c:v>14.7287</c:v>
                </c:pt>
                <c:pt idx="1339">
                  <c:v>14.73053</c:v>
                </c:pt>
                <c:pt idx="1340">
                  <c:v>14.73297</c:v>
                </c:pt>
                <c:pt idx="1341">
                  <c:v>14.734489999999999</c:v>
                </c:pt>
                <c:pt idx="1342">
                  <c:v>14.736319999999999</c:v>
                </c:pt>
                <c:pt idx="1343">
                  <c:v>14.733280000000001</c:v>
                </c:pt>
                <c:pt idx="1344">
                  <c:v>14.744859999999999</c:v>
                </c:pt>
                <c:pt idx="1345">
                  <c:v>14.73846</c:v>
                </c:pt>
                <c:pt idx="1346">
                  <c:v>14.73968</c:v>
                </c:pt>
                <c:pt idx="1347">
                  <c:v>14.744859999999999</c:v>
                </c:pt>
                <c:pt idx="1348">
                  <c:v>14.73785</c:v>
                </c:pt>
                <c:pt idx="1349">
                  <c:v>14.74516</c:v>
                </c:pt>
                <c:pt idx="1350">
                  <c:v>14.740589999999999</c:v>
                </c:pt>
                <c:pt idx="1351">
                  <c:v>14.745469999999999</c:v>
                </c:pt>
                <c:pt idx="1352">
                  <c:v>14.738149999999999</c:v>
                </c:pt>
                <c:pt idx="1353">
                  <c:v>14.738149999999999</c:v>
                </c:pt>
                <c:pt idx="1354">
                  <c:v>14.744859999999999</c:v>
                </c:pt>
                <c:pt idx="1355">
                  <c:v>14.744249999999999</c:v>
                </c:pt>
                <c:pt idx="1356">
                  <c:v>14.739369999999999</c:v>
                </c:pt>
                <c:pt idx="1357">
                  <c:v>14.744249999999999</c:v>
                </c:pt>
                <c:pt idx="1358">
                  <c:v>14.746689999999999</c:v>
                </c:pt>
                <c:pt idx="1359">
                  <c:v>14.742419999999999</c:v>
                </c:pt>
                <c:pt idx="1360">
                  <c:v>14.739979999999999</c:v>
                </c:pt>
                <c:pt idx="1361">
                  <c:v>14.75248</c:v>
                </c:pt>
                <c:pt idx="1362">
                  <c:v>14.74516</c:v>
                </c:pt>
                <c:pt idx="1363">
                  <c:v>14.746689999999999</c:v>
                </c:pt>
                <c:pt idx="1364">
                  <c:v>14.740589999999999</c:v>
                </c:pt>
                <c:pt idx="1365">
                  <c:v>14.747909999999999</c:v>
                </c:pt>
                <c:pt idx="1366">
                  <c:v>14.743639999999999</c:v>
                </c:pt>
                <c:pt idx="1367">
                  <c:v>14.74273</c:v>
                </c:pt>
                <c:pt idx="1368">
                  <c:v>14.738759999999999</c:v>
                </c:pt>
                <c:pt idx="1369">
                  <c:v>14.744859999999999</c:v>
                </c:pt>
                <c:pt idx="1370">
                  <c:v>14.73968</c:v>
                </c:pt>
                <c:pt idx="1371">
                  <c:v>14.74394</c:v>
                </c:pt>
                <c:pt idx="1372">
                  <c:v>14.74577</c:v>
                </c:pt>
                <c:pt idx="1373">
                  <c:v>14.741809999999999</c:v>
                </c:pt>
                <c:pt idx="1374">
                  <c:v>14.740589999999999</c:v>
                </c:pt>
                <c:pt idx="1375">
                  <c:v>14.74516</c:v>
                </c:pt>
                <c:pt idx="1376">
                  <c:v>14.74333</c:v>
                </c:pt>
                <c:pt idx="1377">
                  <c:v>14.74516</c:v>
                </c:pt>
                <c:pt idx="1378">
                  <c:v>14.74394</c:v>
                </c:pt>
                <c:pt idx="1379">
                  <c:v>14.741199999999999</c:v>
                </c:pt>
                <c:pt idx="1380">
                  <c:v>14.7476</c:v>
                </c:pt>
                <c:pt idx="1381">
                  <c:v>14.73846</c:v>
                </c:pt>
                <c:pt idx="1382">
                  <c:v>14.742419999999999</c:v>
                </c:pt>
                <c:pt idx="1383">
                  <c:v>14.74151</c:v>
                </c:pt>
                <c:pt idx="1384">
                  <c:v>14.74699</c:v>
                </c:pt>
                <c:pt idx="1385">
                  <c:v>14.737539999999999</c:v>
                </c:pt>
                <c:pt idx="1386">
                  <c:v>14.741809999999999</c:v>
                </c:pt>
                <c:pt idx="1387">
                  <c:v>14.73663</c:v>
                </c:pt>
                <c:pt idx="1388">
                  <c:v>14.748519999999999</c:v>
                </c:pt>
                <c:pt idx="1389">
                  <c:v>14.738149999999999</c:v>
                </c:pt>
                <c:pt idx="1390">
                  <c:v>14.7476</c:v>
                </c:pt>
                <c:pt idx="1391">
                  <c:v>14.74212</c:v>
                </c:pt>
                <c:pt idx="1392">
                  <c:v>14.741809999999999</c:v>
                </c:pt>
                <c:pt idx="1393">
                  <c:v>14.737539999999999</c:v>
                </c:pt>
                <c:pt idx="1394">
                  <c:v>14.74333</c:v>
                </c:pt>
                <c:pt idx="1395">
                  <c:v>14.74151</c:v>
                </c:pt>
                <c:pt idx="1396">
                  <c:v>14.7409</c:v>
                </c:pt>
                <c:pt idx="1397">
                  <c:v>14.738759999999999</c:v>
                </c:pt>
                <c:pt idx="1398">
                  <c:v>14.737539999999999</c:v>
                </c:pt>
                <c:pt idx="1399">
                  <c:v>14.742419999999999</c:v>
                </c:pt>
                <c:pt idx="1400">
                  <c:v>14.741809999999999</c:v>
                </c:pt>
                <c:pt idx="1401">
                  <c:v>14.73785</c:v>
                </c:pt>
                <c:pt idx="1402">
                  <c:v>14.736929999999999</c:v>
                </c:pt>
                <c:pt idx="1403">
                  <c:v>14.736319999999999</c:v>
                </c:pt>
                <c:pt idx="1404">
                  <c:v>14.739979999999999</c:v>
                </c:pt>
                <c:pt idx="1405">
                  <c:v>14.741809999999999</c:v>
                </c:pt>
                <c:pt idx="1406">
                  <c:v>14.74577</c:v>
                </c:pt>
                <c:pt idx="1407">
                  <c:v>14.74029</c:v>
                </c:pt>
                <c:pt idx="1408">
                  <c:v>14.739369999999999</c:v>
                </c:pt>
                <c:pt idx="1409">
                  <c:v>14.743639999999999</c:v>
                </c:pt>
                <c:pt idx="1410">
                  <c:v>14.739979999999999</c:v>
                </c:pt>
                <c:pt idx="1411">
                  <c:v>14.744249999999999</c:v>
                </c:pt>
                <c:pt idx="1412">
                  <c:v>14.73358</c:v>
                </c:pt>
                <c:pt idx="1413">
                  <c:v>14.73968</c:v>
                </c:pt>
                <c:pt idx="1414">
                  <c:v>14.744249999999999</c:v>
                </c:pt>
                <c:pt idx="1415">
                  <c:v>14.73846</c:v>
                </c:pt>
                <c:pt idx="1416">
                  <c:v>14.74212</c:v>
                </c:pt>
                <c:pt idx="1417">
                  <c:v>14.74212</c:v>
                </c:pt>
                <c:pt idx="1418">
                  <c:v>14.74394</c:v>
                </c:pt>
                <c:pt idx="1419">
                  <c:v>14.744249999999999</c:v>
                </c:pt>
                <c:pt idx="1420">
                  <c:v>14.740589999999999</c:v>
                </c:pt>
                <c:pt idx="1421">
                  <c:v>14.736929999999999</c:v>
                </c:pt>
                <c:pt idx="1422">
                  <c:v>14.742419999999999</c:v>
                </c:pt>
                <c:pt idx="1423">
                  <c:v>14.73785</c:v>
                </c:pt>
                <c:pt idx="1424">
                  <c:v>14.749129999999999</c:v>
                </c:pt>
                <c:pt idx="1425">
                  <c:v>14.7409</c:v>
                </c:pt>
                <c:pt idx="1426">
                  <c:v>14.74029</c:v>
                </c:pt>
                <c:pt idx="1427">
                  <c:v>14.74333</c:v>
                </c:pt>
                <c:pt idx="1428">
                  <c:v>14.741199999999999</c:v>
                </c:pt>
                <c:pt idx="1429">
                  <c:v>14.744859999999999</c:v>
                </c:pt>
                <c:pt idx="1430">
                  <c:v>14.736929999999999</c:v>
                </c:pt>
                <c:pt idx="1431">
                  <c:v>14.74273</c:v>
                </c:pt>
                <c:pt idx="1432">
                  <c:v>14.737539999999999</c:v>
                </c:pt>
                <c:pt idx="1433">
                  <c:v>14.73846</c:v>
                </c:pt>
                <c:pt idx="1434">
                  <c:v>14.74029</c:v>
                </c:pt>
                <c:pt idx="1435">
                  <c:v>14.741199999999999</c:v>
                </c:pt>
                <c:pt idx="1436">
                  <c:v>14.73602</c:v>
                </c:pt>
                <c:pt idx="1437">
                  <c:v>14.743639999999999</c:v>
                </c:pt>
                <c:pt idx="1438">
                  <c:v>14.742419999999999</c:v>
                </c:pt>
                <c:pt idx="1439">
                  <c:v>14.739979999999999</c:v>
                </c:pt>
                <c:pt idx="1440">
                  <c:v>14.74212</c:v>
                </c:pt>
                <c:pt idx="1441">
                  <c:v>14.74333</c:v>
                </c:pt>
                <c:pt idx="1442">
                  <c:v>14.737539999999999</c:v>
                </c:pt>
                <c:pt idx="1443">
                  <c:v>14.7409</c:v>
                </c:pt>
                <c:pt idx="1444">
                  <c:v>14.74394</c:v>
                </c:pt>
                <c:pt idx="1445">
                  <c:v>14.738759999999999</c:v>
                </c:pt>
                <c:pt idx="1446">
                  <c:v>14.743029999999999</c:v>
                </c:pt>
                <c:pt idx="1447">
                  <c:v>14.74394</c:v>
                </c:pt>
                <c:pt idx="1448">
                  <c:v>14.735709999999999</c:v>
                </c:pt>
                <c:pt idx="1449">
                  <c:v>14.74577</c:v>
                </c:pt>
                <c:pt idx="1450">
                  <c:v>14.73907</c:v>
                </c:pt>
                <c:pt idx="1451">
                  <c:v>14.74456</c:v>
                </c:pt>
                <c:pt idx="1452">
                  <c:v>14.740589999999999</c:v>
                </c:pt>
                <c:pt idx="1453">
                  <c:v>14.74333</c:v>
                </c:pt>
                <c:pt idx="1454">
                  <c:v>14.741809999999999</c:v>
                </c:pt>
                <c:pt idx="1455">
                  <c:v>14.744859999999999</c:v>
                </c:pt>
                <c:pt idx="1456">
                  <c:v>14.746689999999999</c:v>
                </c:pt>
                <c:pt idx="1457">
                  <c:v>14.738759999999999</c:v>
                </c:pt>
                <c:pt idx="1458">
                  <c:v>14.736929999999999</c:v>
                </c:pt>
                <c:pt idx="1459">
                  <c:v>14.736319999999999</c:v>
                </c:pt>
                <c:pt idx="1460">
                  <c:v>14.738759999999999</c:v>
                </c:pt>
                <c:pt idx="1461">
                  <c:v>14.73602</c:v>
                </c:pt>
                <c:pt idx="1462">
                  <c:v>14.73602</c:v>
                </c:pt>
                <c:pt idx="1463">
                  <c:v>14.74456</c:v>
                </c:pt>
                <c:pt idx="1464">
                  <c:v>14.73907</c:v>
                </c:pt>
                <c:pt idx="1465">
                  <c:v>14.741199999999999</c:v>
                </c:pt>
                <c:pt idx="1466">
                  <c:v>14.74029</c:v>
                </c:pt>
                <c:pt idx="1467">
                  <c:v>14.743029999999999</c:v>
                </c:pt>
                <c:pt idx="1468">
                  <c:v>14.74212</c:v>
                </c:pt>
                <c:pt idx="1469">
                  <c:v>14.74516</c:v>
                </c:pt>
                <c:pt idx="1470">
                  <c:v>14.74273</c:v>
                </c:pt>
                <c:pt idx="1471">
                  <c:v>14.740589999999999</c:v>
                </c:pt>
                <c:pt idx="1472">
                  <c:v>14.73846</c:v>
                </c:pt>
                <c:pt idx="1473">
                  <c:v>14.738149999999999</c:v>
                </c:pt>
                <c:pt idx="1474">
                  <c:v>14.737539999999999</c:v>
                </c:pt>
                <c:pt idx="1475">
                  <c:v>14.74151</c:v>
                </c:pt>
                <c:pt idx="1476">
                  <c:v>14.746689999999999</c:v>
                </c:pt>
                <c:pt idx="1477">
                  <c:v>14.7409</c:v>
                </c:pt>
                <c:pt idx="1478">
                  <c:v>14.74516</c:v>
                </c:pt>
                <c:pt idx="1479">
                  <c:v>14.744859999999999</c:v>
                </c:pt>
                <c:pt idx="1480">
                  <c:v>14.73968</c:v>
                </c:pt>
                <c:pt idx="1481">
                  <c:v>14.739979999999999</c:v>
                </c:pt>
                <c:pt idx="1482">
                  <c:v>14.739369999999999</c:v>
                </c:pt>
                <c:pt idx="1483">
                  <c:v>14.735709999999999</c:v>
                </c:pt>
                <c:pt idx="1484">
                  <c:v>14.740589999999999</c:v>
                </c:pt>
                <c:pt idx="1485">
                  <c:v>14.73724</c:v>
                </c:pt>
                <c:pt idx="1486">
                  <c:v>14.73724</c:v>
                </c:pt>
                <c:pt idx="1487">
                  <c:v>14.737539999999999</c:v>
                </c:pt>
                <c:pt idx="1488">
                  <c:v>14.73053</c:v>
                </c:pt>
                <c:pt idx="1489">
                  <c:v>14.73968</c:v>
                </c:pt>
                <c:pt idx="1490">
                  <c:v>14.738759999999999</c:v>
                </c:pt>
                <c:pt idx="1491">
                  <c:v>14.7409</c:v>
                </c:pt>
                <c:pt idx="1492">
                  <c:v>14.736929999999999</c:v>
                </c:pt>
                <c:pt idx="1493">
                  <c:v>14.7348</c:v>
                </c:pt>
                <c:pt idx="1494">
                  <c:v>14.73907</c:v>
                </c:pt>
                <c:pt idx="1495">
                  <c:v>14.736929999999999</c:v>
                </c:pt>
                <c:pt idx="1496">
                  <c:v>14.740589999999999</c:v>
                </c:pt>
                <c:pt idx="1497">
                  <c:v>14.73846</c:v>
                </c:pt>
                <c:pt idx="1498">
                  <c:v>14.733879999999999</c:v>
                </c:pt>
                <c:pt idx="1499">
                  <c:v>14.741199999999999</c:v>
                </c:pt>
                <c:pt idx="1500">
                  <c:v>14.73907</c:v>
                </c:pt>
                <c:pt idx="1501">
                  <c:v>14.736319999999999</c:v>
                </c:pt>
                <c:pt idx="1502">
                  <c:v>14.732670000000001</c:v>
                </c:pt>
                <c:pt idx="1503">
                  <c:v>14.736929999999999</c:v>
                </c:pt>
                <c:pt idx="1504">
                  <c:v>14.73175</c:v>
                </c:pt>
                <c:pt idx="1505">
                  <c:v>14.73663</c:v>
                </c:pt>
                <c:pt idx="1506">
                  <c:v>14.733879999999999</c:v>
                </c:pt>
                <c:pt idx="1507">
                  <c:v>14.741809999999999</c:v>
                </c:pt>
                <c:pt idx="1508">
                  <c:v>14.733879999999999</c:v>
                </c:pt>
                <c:pt idx="1509">
                  <c:v>14.73968</c:v>
                </c:pt>
                <c:pt idx="1510">
                  <c:v>14.73541</c:v>
                </c:pt>
                <c:pt idx="1511">
                  <c:v>14.73907</c:v>
                </c:pt>
                <c:pt idx="1512">
                  <c:v>14.735709999999999</c:v>
                </c:pt>
                <c:pt idx="1513">
                  <c:v>14.741199999999999</c:v>
                </c:pt>
                <c:pt idx="1514">
                  <c:v>14.74029</c:v>
                </c:pt>
                <c:pt idx="1515">
                  <c:v>14.741199999999999</c:v>
                </c:pt>
                <c:pt idx="1516">
                  <c:v>14.74456</c:v>
                </c:pt>
                <c:pt idx="1517">
                  <c:v>14.735709999999999</c:v>
                </c:pt>
                <c:pt idx="1518">
                  <c:v>14.7409</c:v>
                </c:pt>
                <c:pt idx="1519">
                  <c:v>14.74151</c:v>
                </c:pt>
                <c:pt idx="1520">
                  <c:v>14.73297</c:v>
                </c:pt>
                <c:pt idx="1521">
                  <c:v>14.738759999999999</c:v>
                </c:pt>
                <c:pt idx="1522">
                  <c:v>14.735709999999999</c:v>
                </c:pt>
                <c:pt idx="1523">
                  <c:v>14.739979999999999</c:v>
                </c:pt>
                <c:pt idx="1524">
                  <c:v>14.738149999999999</c:v>
                </c:pt>
                <c:pt idx="1525">
                  <c:v>14.73724</c:v>
                </c:pt>
                <c:pt idx="1526">
                  <c:v>14.743029999999999</c:v>
                </c:pt>
                <c:pt idx="1527">
                  <c:v>14.73785</c:v>
                </c:pt>
                <c:pt idx="1528">
                  <c:v>14.737539999999999</c:v>
                </c:pt>
                <c:pt idx="1529">
                  <c:v>14.737539999999999</c:v>
                </c:pt>
                <c:pt idx="1530">
                  <c:v>14.738759999999999</c:v>
                </c:pt>
                <c:pt idx="1531">
                  <c:v>14.738149999999999</c:v>
                </c:pt>
                <c:pt idx="1532">
                  <c:v>14.743639999999999</c:v>
                </c:pt>
                <c:pt idx="1533">
                  <c:v>14.74029</c:v>
                </c:pt>
                <c:pt idx="1534">
                  <c:v>14.729620000000001</c:v>
                </c:pt>
                <c:pt idx="1535">
                  <c:v>14.737539999999999</c:v>
                </c:pt>
                <c:pt idx="1536">
                  <c:v>14.736319999999999</c:v>
                </c:pt>
                <c:pt idx="1537">
                  <c:v>14.74577</c:v>
                </c:pt>
                <c:pt idx="1538">
                  <c:v>14.741199999999999</c:v>
                </c:pt>
                <c:pt idx="1539">
                  <c:v>14.74151</c:v>
                </c:pt>
                <c:pt idx="1540">
                  <c:v>14.74699</c:v>
                </c:pt>
                <c:pt idx="1541">
                  <c:v>14.7409</c:v>
                </c:pt>
                <c:pt idx="1542">
                  <c:v>14.73785</c:v>
                </c:pt>
                <c:pt idx="1543">
                  <c:v>14.73907</c:v>
                </c:pt>
                <c:pt idx="1544">
                  <c:v>14.742419999999999</c:v>
                </c:pt>
                <c:pt idx="1545">
                  <c:v>14.74273</c:v>
                </c:pt>
                <c:pt idx="1546">
                  <c:v>14.739979999999999</c:v>
                </c:pt>
                <c:pt idx="1547">
                  <c:v>14.745469999999999</c:v>
                </c:pt>
                <c:pt idx="1548">
                  <c:v>14.73846</c:v>
                </c:pt>
                <c:pt idx="1549">
                  <c:v>14.74821</c:v>
                </c:pt>
                <c:pt idx="1550">
                  <c:v>14.74212</c:v>
                </c:pt>
                <c:pt idx="1551">
                  <c:v>14.747909999999999</c:v>
                </c:pt>
                <c:pt idx="1552">
                  <c:v>14.739979999999999</c:v>
                </c:pt>
                <c:pt idx="1553">
                  <c:v>14.75065</c:v>
                </c:pt>
                <c:pt idx="1554">
                  <c:v>14.7409</c:v>
                </c:pt>
                <c:pt idx="1555">
                  <c:v>14.750349999999999</c:v>
                </c:pt>
                <c:pt idx="1556">
                  <c:v>14.74882</c:v>
                </c:pt>
                <c:pt idx="1557">
                  <c:v>14.747299999999999</c:v>
                </c:pt>
                <c:pt idx="1558">
                  <c:v>14.741809999999999</c:v>
                </c:pt>
                <c:pt idx="1559">
                  <c:v>14.752789999999999</c:v>
                </c:pt>
                <c:pt idx="1560">
                  <c:v>14.747909999999999</c:v>
                </c:pt>
                <c:pt idx="1561">
                  <c:v>14.748519999999999</c:v>
                </c:pt>
                <c:pt idx="1562">
                  <c:v>14.747909999999999</c:v>
                </c:pt>
                <c:pt idx="1563">
                  <c:v>14.751569999999999</c:v>
                </c:pt>
                <c:pt idx="1564">
                  <c:v>14.746689999999999</c:v>
                </c:pt>
                <c:pt idx="1565">
                  <c:v>14.75065</c:v>
                </c:pt>
                <c:pt idx="1566">
                  <c:v>14.7537</c:v>
                </c:pt>
                <c:pt idx="1567">
                  <c:v>14.74821</c:v>
                </c:pt>
                <c:pt idx="1568">
                  <c:v>14.750349999999999</c:v>
                </c:pt>
                <c:pt idx="1569">
                  <c:v>14.74638</c:v>
                </c:pt>
                <c:pt idx="1570">
                  <c:v>14.746689999999999</c:v>
                </c:pt>
                <c:pt idx="1571">
                  <c:v>14.752179999999999</c:v>
                </c:pt>
                <c:pt idx="1572">
                  <c:v>14.75675</c:v>
                </c:pt>
                <c:pt idx="1573">
                  <c:v>14.74577</c:v>
                </c:pt>
                <c:pt idx="1574">
                  <c:v>14.75309</c:v>
                </c:pt>
                <c:pt idx="1575">
                  <c:v>14.75004</c:v>
                </c:pt>
                <c:pt idx="1576">
                  <c:v>14.7537</c:v>
                </c:pt>
                <c:pt idx="1577">
                  <c:v>14.753399999999999</c:v>
                </c:pt>
                <c:pt idx="1578">
                  <c:v>14.75492</c:v>
                </c:pt>
                <c:pt idx="1579">
                  <c:v>14.746079999999999</c:v>
                </c:pt>
                <c:pt idx="1580">
                  <c:v>14.76102</c:v>
                </c:pt>
                <c:pt idx="1581">
                  <c:v>14.754009999999999</c:v>
                </c:pt>
                <c:pt idx="1582">
                  <c:v>14.749129999999999</c:v>
                </c:pt>
                <c:pt idx="1583">
                  <c:v>14.75248</c:v>
                </c:pt>
                <c:pt idx="1584">
                  <c:v>14.76254</c:v>
                </c:pt>
                <c:pt idx="1585">
                  <c:v>14.750959999999999</c:v>
                </c:pt>
                <c:pt idx="1586">
                  <c:v>14.7537</c:v>
                </c:pt>
                <c:pt idx="1587">
                  <c:v>14.753399999999999</c:v>
                </c:pt>
                <c:pt idx="1588">
                  <c:v>14.75187</c:v>
                </c:pt>
                <c:pt idx="1589">
                  <c:v>14.75065</c:v>
                </c:pt>
                <c:pt idx="1590">
                  <c:v>14.74882</c:v>
                </c:pt>
                <c:pt idx="1591">
                  <c:v>14.750349999999999</c:v>
                </c:pt>
                <c:pt idx="1592">
                  <c:v>14.75522</c:v>
                </c:pt>
                <c:pt idx="1593">
                  <c:v>14.754009999999999</c:v>
                </c:pt>
                <c:pt idx="1594">
                  <c:v>14.75309</c:v>
                </c:pt>
                <c:pt idx="1595">
                  <c:v>14.744249999999999</c:v>
                </c:pt>
                <c:pt idx="1596">
                  <c:v>14.7537</c:v>
                </c:pt>
                <c:pt idx="1597">
                  <c:v>14.75065</c:v>
                </c:pt>
                <c:pt idx="1598">
                  <c:v>14.75858</c:v>
                </c:pt>
                <c:pt idx="1599">
                  <c:v>14.7537</c:v>
                </c:pt>
                <c:pt idx="1600">
                  <c:v>14.752179999999999</c:v>
                </c:pt>
                <c:pt idx="1601">
                  <c:v>14.7476</c:v>
                </c:pt>
                <c:pt idx="1602">
                  <c:v>14.74821</c:v>
                </c:pt>
                <c:pt idx="1603">
                  <c:v>14.744249999999999</c:v>
                </c:pt>
                <c:pt idx="1604">
                  <c:v>14.7476</c:v>
                </c:pt>
                <c:pt idx="1605">
                  <c:v>14.74577</c:v>
                </c:pt>
                <c:pt idx="1606">
                  <c:v>14.746689999999999</c:v>
                </c:pt>
                <c:pt idx="1607">
                  <c:v>14.74882</c:v>
                </c:pt>
                <c:pt idx="1608">
                  <c:v>14.746689999999999</c:v>
                </c:pt>
                <c:pt idx="1609">
                  <c:v>14.750959999999999</c:v>
                </c:pt>
                <c:pt idx="1610">
                  <c:v>14.75248</c:v>
                </c:pt>
                <c:pt idx="1611">
                  <c:v>14.749129999999999</c:v>
                </c:pt>
                <c:pt idx="1612">
                  <c:v>14.746079999999999</c:v>
                </c:pt>
                <c:pt idx="1613">
                  <c:v>14.748519999999999</c:v>
                </c:pt>
                <c:pt idx="1614">
                  <c:v>14.74943</c:v>
                </c:pt>
                <c:pt idx="1615">
                  <c:v>14.753399999999999</c:v>
                </c:pt>
                <c:pt idx="1616">
                  <c:v>14.75187</c:v>
                </c:pt>
                <c:pt idx="1617">
                  <c:v>14.75126</c:v>
                </c:pt>
                <c:pt idx="1618">
                  <c:v>14.744859999999999</c:v>
                </c:pt>
                <c:pt idx="1619">
                  <c:v>14.75004</c:v>
                </c:pt>
                <c:pt idx="1620">
                  <c:v>14.75431</c:v>
                </c:pt>
                <c:pt idx="1621">
                  <c:v>14.75827</c:v>
                </c:pt>
                <c:pt idx="1622">
                  <c:v>14.752179999999999</c:v>
                </c:pt>
                <c:pt idx="1623">
                  <c:v>14.74699</c:v>
                </c:pt>
                <c:pt idx="1624">
                  <c:v>14.74699</c:v>
                </c:pt>
                <c:pt idx="1625">
                  <c:v>14.746689999999999</c:v>
                </c:pt>
                <c:pt idx="1626">
                  <c:v>14.75522</c:v>
                </c:pt>
                <c:pt idx="1627">
                  <c:v>14.75492</c:v>
                </c:pt>
                <c:pt idx="1628">
                  <c:v>14.76224</c:v>
                </c:pt>
                <c:pt idx="1629">
                  <c:v>14.7598</c:v>
                </c:pt>
                <c:pt idx="1630">
                  <c:v>14.75187</c:v>
                </c:pt>
                <c:pt idx="1631">
                  <c:v>14.754009999999999</c:v>
                </c:pt>
                <c:pt idx="1632">
                  <c:v>14.76132</c:v>
                </c:pt>
                <c:pt idx="1633">
                  <c:v>14.75614</c:v>
                </c:pt>
                <c:pt idx="1634">
                  <c:v>14.7601</c:v>
                </c:pt>
                <c:pt idx="1635">
                  <c:v>14.75949</c:v>
                </c:pt>
                <c:pt idx="1636">
                  <c:v>14.76193</c:v>
                </c:pt>
                <c:pt idx="1637">
                  <c:v>14.75705</c:v>
                </c:pt>
                <c:pt idx="1638">
                  <c:v>14.765280000000001</c:v>
                </c:pt>
                <c:pt idx="1639">
                  <c:v>14.75126</c:v>
                </c:pt>
                <c:pt idx="1640">
                  <c:v>14.76254</c:v>
                </c:pt>
                <c:pt idx="1641">
                  <c:v>14.75309</c:v>
                </c:pt>
                <c:pt idx="1642">
                  <c:v>14.76498</c:v>
                </c:pt>
                <c:pt idx="1643">
                  <c:v>14.76407</c:v>
                </c:pt>
                <c:pt idx="1644">
                  <c:v>14.76681</c:v>
                </c:pt>
                <c:pt idx="1645">
                  <c:v>14.76163</c:v>
                </c:pt>
                <c:pt idx="1646">
                  <c:v>14.76254</c:v>
                </c:pt>
                <c:pt idx="1647">
                  <c:v>14.765890000000001</c:v>
                </c:pt>
                <c:pt idx="1648">
                  <c:v>14.76193</c:v>
                </c:pt>
                <c:pt idx="1649">
                  <c:v>14.76376</c:v>
                </c:pt>
                <c:pt idx="1650">
                  <c:v>14.76254</c:v>
                </c:pt>
                <c:pt idx="1651">
                  <c:v>14.75888</c:v>
                </c:pt>
                <c:pt idx="1652">
                  <c:v>14.765890000000001</c:v>
                </c:pt>
                <c:pt idx="1653">
                  <c:v>14.76803</c:v>
                </c:pt>
                <c:pt idx="1654">
                  <c:v>14.76468</c:v>
                </c:pt>
                <c:pt idx="1655">
                  <c:v>14.76193</c:v>
                </c:pt>
                <c:pt idx="1656">
                  <c:v>14.76224</c:v>
                </c:pt>
                <c:pt idx="1657">
                  <c:v>14.76681</c:v>
                </c:pt>
                <c:pt idx="1658">
                  <c:v>14.76285</c:v>
                </c:pt>
                <c:pt idx="1659">
                  <c:v>14.768940000000001</c:v>
                </c:pt>
                <c:pt idx="1660">
                  <c:v>14.76742</c:v>
                </c:pt>
                <c:pt idx="1661">
                  <c:v>14.76864</c:v>
                </c:pt>
                <c:pt idx="1662">
                  <c:v>14.76498</c:v>
                </c:pt>
                <c:pt idx="1663">
                  <c:v>14.76986</c:v>
                </c:pt>
                <c:pt idx="1664">
                  <c:v>14.76193</c:v>
                </c:pt>
                <c:pt idx="1665">
                  <c:v>14.76163</c:v>
                </c:pt>
                <c:pt idx="1666">
                  <c:v>14.76132</c:v>
                </c:pt>
                <c:pt idx="1667">
                  <c:v>14.769550000000001</c:v>
                </c:pt>
                <c:pt idx="1668">
                  <c:v>14.76864</c:v>
                </c:pt>
                <c:pt idx="1669">
                  <c:v>14.75766</c:v>
                </c:pt>
                <c:pt idx="1670">
                  <c:v>14.75583</c:v>
                </c:pt>
                <c:pt idx="1671">
                  <c:v>14.76437</c:v>
                </c:pt>
                <c:pt idx="1672">
                  <c:v>14.7598</c:v>
                </c:pt>
                <c:pt idx="1673">
                  <c:v>14.75797</c:v>
                </c:pt>
                <c:pt idx="1674">
                  <c:v>14.76071</c:v>
                </c:pt>
                <c:pt idx="1675">
                  <c:v>14.76315</c:v>
                </c:pt>
                <c:pt idx="1676">
                  <c:v>14.75583</c:v>
                </c:pt>
                <c:pt idx="1677">
                  <c:v>14.75888</c:v>
                </c:pt>
                <c:pt idx="1678">
                  <c:v>14.76102</c:v>
                </c:pt>
                <c:pt idx="1679">
                  <c:v>14.76285</c:v>
                </c:pt>
                <c:pt idx="1680">
                  <c:v>14.76315</c:v>
                </c:pt>
                <c:pt idx="1681">
                  <c:v>14.76193</c:v>
                </c:pt>
                <c:pt idx="1682">
                  <c:v>14.75858</c:v>
                </c:pt>
                <c:pt idx="1683">
                  <c:v>14.75888</c:v>
                </c:pt>
                <c:pt idx="1684">
                  <c:v>14.76376</c:v>
                </c:pt>
                <c:pt idx="1685">
                  <c:v>14.76986</c:v>
                </c:pt>
                <c:pt idx="1686">
                  <c:v>14.76559</c:v>
                </c:pt>
                <c:pt idx="1687">
                  <c:v>14.76193</c:v>
                </c:pt>
                <c:pt idx="1688">
                  <c:v>14.76193</c:v>
                </c:pt>
                <c:pt idx="1689">
                  <c:v>14.76315</c:v>
                </c:pt>
                <c:pt idx="1690">
                  <c:v>14.75736</c:v>
                </c:pt>
                <c:pt idx="1691">
                  <c:v>14.76407</c:v>
                </c:pt>
                <c:pt idx="1692">
                  <c:v>14.76864</c:v>
                </c:pt>
                <c:pt idx="1693">
                  <c:v>14.76803</c:v>
                </c:pt>
                <c:pt idx="1694">
                  <c:v>14.76041</c:v>
                </c:pt>
                <c:pt idx="1695">
                  <c:v>14.76742</c:v>
                </c:pt>
                <c:pt idx="1696">
                  <c:v>14.77108</c:v>
                </c:pt>
                <c:pt idx="1697">
                  <c:v>14.773820000000001</c:v>
                </c:pt>
                <c:pt idx="1698">
                  <c:v>14.76864</c:v>
                </c:pt>
                <c:pt idx="1699">
                  <c:v>14.771380000000001</c:v>
                </c:pt>
                <c:pt idx="1700">
                  <c:v>14.76681</c:v>
                </c:pt>
                <c:pt idx="1701">
                  <c:v>14.770160000000001</c:v>
                </c:pt>
                <c:pt idx="1702">
                  <c:v>14.771990000000001</c:v>
                </c:pt>
                <c:pt idx="1703">
                  <c:v>14.76925</c:v>
                </c:pt>
                <c:pt idx="1704">
                  <c:v>14.7662</c:v>
                </c:pt>
                <c:pt idx="1705">
                  <c:v>14.768940000000001</c:v>
                </c:pt>
                <c:pt idx="1706">
                  <c:v>14.768330000000001</c:v>
                </c:pt>
                <c:pt idx="1707">
                  <c:v>14.771380000000001</c:v>
                </c:pt>
                <c:pt idx="1708">
                  <c:v>14.77108</c:v>
                </c:pt>
                <c:pt idx="1709">
                  <c:v>14.773210000000001</c:v>
                </c:pt>
                <c:pt idx="1710">
                  <c:v>14.770770000000001</c:v>
                </c:pt>
                <c:pt idx="1711">
                  <c:v>14.77535</c:v>
                </c:pt>
                <c:pt idx="1712">
                  <c:v>14.770160000000001</c:v>
                </c:pt>
                <c:pt idx="1713">
                  <c:v>14.778700000000001</c:v>
                </c:pt>
                <c:pt idx="1714">
                  <c:v>14.77352</c:v>
                </c:pt>
                <c:pt idx="1715">
                  <c:v>14.775650000000001</c:v>
                </c:pt>
                <c:pt idx="1716">
                  <c:v>14.775650000000001</c:v>
                </c:pt>
                <c:pt idx="1717">
                  <c:v>14.774430000000001</c:v>
                </c:pt>
                <c:pt idx="1718">
                  <c:v>14.773820000000001</c:v>
                </c:pt>
                <c:pt idx="1719">
                  <c:v>14.77778</c:v>
                </c:pt>
                <c:pt idx="1720">
                  <c:v>14.775650000000001</c:v>
                </c:pt>
                <c:pt idx="1721">
                  <c:v>14.776260000000001</c:v>
                </c:pt>
                <c:pt idx="1722">
                  <c:v>14.771990000000001</c:v>
                </c:pt>
                <c:pt idx="1723">
                  <c:v>14.77961</c:v>
                </c:pt>
                <c:pt idx="1724">
                  <c:v>14.77473</c:v>
                </c:pt>
                <c:pt idx="1725">
                  <c:v>14.77413</c:v>
                </c:pt>
                <c:pt idx="1726">
                  <c:v>14.773210000000001</c:v>
                </c:pt>
                <c:pt idx="1727">
                  <c:v>14.77839</c:v>
                </c:pt>
                <c:pt idx="1728">
                  <c:v>14.77778</c:v>
                </c:pt>
                <c:pt idx="1729">
                  <c:v>14.778090000000001</c:v>
                </c:pt>
                <c:pt idx="1730">
                  <c:v>14.77596</c:v>
                </c:pt>
                <c:pt idx="1731">
                  <c:v>14.78266</c:v>
                </c:pt>
                <c:pt idx="1732">
                  <c:v>14.778700000000001</c:v>
                </c:pt>
                <c:pt idx="1733">
                  <c:v>14.78022</c:v>
                </c:pt>
                <c:pt idx="1734">
                  <c:v>14.780530000000001</c:v>
                </c:pt>
                <c:pt idx="1735">
                  <c:v>14.781750000000001</c:v>
                </c:pt>
                <c:pt idx="1736">
                  <c:v>14.7851</c:v>
                </c:pt>
                <c:pt idx="1737">
                  <c:v>14.779310000000001</c:v>
                </c:pt>
                <c:pt idx="1738">
                  <c:v>14.779920000000001</c:v>
                </c:pt>
                <c:pt idx="1739">
                  <c:v>14.78693</c:v>
                </c:pt>
                <c:pt idx="1740">
                  <c:v>14.779310000000001</c:v>
                </c:pt>
                <c:pt idx="1741">
                  <c:v>14.781750000000001</c:v>
                </c:pt>
                <c:pt idx="1742">
                  <c:v>14.78083</c:v>
                </c:pt>
                <c:pt idx="1743">
                  <c:v>14.780530000000001</c:v>
                </c:pt>
                <c:pt idx="1744">
                  <c:v>14.782970000000001</c:v>
                </c:pt>
                <c:pt idx="1745">
                  <c:v>14.785410000000001</c:v>
                </c:pt>
                <c:pt idx="1746">
                  <c:v>14.777480000000001</c:v>
                </c:pt>
                <c:pt idx="1747">
                  <c:v>14.782360000000001</c:v>
                </c:pt>
                <c:pt idx="1748">
                  <c:v>14.773820000000001</c:v>
                </c:pt>
                <c:pt idx="1749">
                  <c:v>14.78022</c:v>
                </c:pt>
                <c:pt idx="1750">
                  <c:v>14.78327</c:v>
                </c:pt>
                <c:pt idx="1751">
                  <c:v>14.78388</c:v>
                </c:pt>
                <c:pt idx="1752">
                  <c:v>14.78205</c:v>
                </c:pt>
                <c:pt idx="1753">
                  <c:v>14.78388</c:v>
                </c:pt>
                <c:pt idx="1754">
                  <c:v>14.782970000000001</c:v>
                </c:pt>
                <c:pt idx="1755">
                  <c:v>14.78205</c:v>
                </c:pt>
                <c:pt idx="1756">
                  <c:v>14.78083</c:v>
                </c:pt>
                <c:pt idx="1757">
                  <c:v>14.782970000000001</c:v>
                </c:pt>
                <c:pt idx="1758">
                  <c:v>14.789059999999999</c:v>
                </c:pt>
                <c:pt idx="1759">
                  <c:v>14.78876</c:v>
                </c:pt>
                <c:pt idx="1760">
                  <c:v>14.785410000000001</c:v>
                </c:pt>
                <c:pt idx="1761">
                  <c:v>14.7851</c:v>
                </c:pt>
                <c:pt idx="1762">
                  <c:v>14.783580000000001</c:v>
                </c:pt>
                <c:pt idx="1763">
                  <c:v>14.78571</c:v>
                </c:pt>
                <c:pt idx="1764">
                  <c:v>14.789669999999999</c:v>
                </c:pt>
                <c:pt idx="1765">
                  <c:v>14.78693</c:v>
                </c:pt>
                <c:pt idx="1766">
                  <c:v>14.78632</c:v>
                </c:pt>
                <c:pt idx="1767">
                  <c:v>14.786009999999999</c:v>
                </c:pt>
                <c:pt idx="1768">
                  <c:v>14.784800000000001</c:v>
                </c:pt>
                <c:pt idx="1769">
                  <c:v>14.779920000000001</c:v>
                </c:pt>
                <c:pt idx="1770">
                  <c:v>14.7851</c:v>
                </c:pt>
                <c:pt idx="1771">
                  <c:v>14.789669999999999</c:v>
                </c:pt>
                <c:pt idx="1772">
                  <c:v>14.78571</c:v>
                </c:pt>
                <c:pt idx="1773">
                  <c:v>14.78205</c:v>
                </c:pt>
                <c:pt idx="1774">
                  <c:v>14.78571</c:v>
                </c:pt>
                <c:pt idx="1775">
                  <c:v>14.78388</c:v>
                </c:pt>
                <c:pt idx="1776">
                  <c:v>14.78571</c:v>
                </c:pt>
                <c:pt idx="1777">
                  <c:v>14.789669999999999</c:v>
                </c:pt>
                <c:pt idx="1778">
                  <c:v>14.78937</c:v>
                </c:pt>
                <c:pt idx="1779">
                  <c:v>14.78327</c:v>
                </c:pt>
                <c:pt idx="1780">
                  <c:v>14.783580000000001</c:v>
                </c:pt>
                <c:pt idx="1781">
                  <c:v>14.79181</c:v>
                </c:pt>
                <c:pt idx="1782">
                  <c:v>14.78693</c:v>
                </c:pt>
                <c:pt idx="1783">
                  <c:v>14.787839999999999</c:v>
                </c:pt>
                <c:pt idx="1784">
                  <c:v>14.78327</c:v>
                </c:pt>
                <c:pt idx="1785">
                  <c:v>14.788449999999999</c:v>
                </c:pt>
                <c:pt idx="1786">
                  <c:v>14.7851</c:v>
                </c:pt>
                <c:pt idx="1787">
                  <c:v>14.792719999999999</c:v>
                </c:pt>
                <c:pt idx="1788">
                  <c:v>14.78815</c:v>
                </c:pt>
                <c:pt idx="1789">
                  <c:v>14.787229999999999</c:v>
                </c:pt>
                <c:pt idx="1790">
                  <c:v>14.78693</c:v>
                </c:pt>
                <c:pt idx="1791">
                  <c:v>14.789669999999999</c:v>
                </c:pt>
                <c:pt idx="1792">
                  <c:v>14.78998</c:v>
                </c:pt>
                <c:pt idx="1793">
                  <c:v>14.78998</c:v>
                </c:pt>
                <c:pt idx="1794">
                  <c:v>14.79486</c:v>
                </c:pt>
                <c:pt idx="1795">
                  <c:v>14.798209999999999</c:v>
                </c:pt>
                <c:pt idx="1796">
                  <c:v>14.787839999999999</c:v>
                </c:pt>
                <c:pt idx="1797">
                  <c:v>14.7912</c:v>
                </c:pt>
                <c:pt idx="1798">
                  <c:v>14.79181</c:v>
                </c:pt>
                <c:pt idx="1799">
                  <c:v>14.79364</c:v>
                </c:pt>
                <c:pt idx="1800">
                  <c:v>14.788449999999999</c:v>
                </c:pt>
                <c:pt idx="1801">
                  <c:v>14.78754</c:v>
                </c:pt>
                <c:pt idx="1802">
                  <c:v>14.789059999999999</c:v>
                </c:pt>
                <c:pt idx="1803">
                  <c:v>14.79242</c:v>
                </c:pt>
                <c:pt idx="1804">
                  <c:v>14.78876</c:v>
                </c:pt>
                <c:pt idx="1805">
                  <c:v>14.788449999999999</c:v>
                </c:pt>
                <c:pt idx="1806">
                  <c:v>14.78876</c:v>
                </c:pt>
                <c:pt idx="1807">
                  <c:v>14.789059999999999</c:v>
                </c:pt>
                <c:pt idx="1808">
                  <c:v>14.796989999999999</c:v>
                </c:pt>
                <c:pt idx="1809">
                  <c:v>14.79242</c:v>
                </c:pt>
                <c:pt idx="1810">
                  <c:v>14.793939999999999</c:v>
                </c:pt>
                <c:pt idx="1811">
                  <c:v>14.79364</c:v>
                </c:pt>
                <c:pt idx="1812">
                  <c:v>14.80156</c:v>
                </c:pt>
                <c:pt idx="1813">
                  <c:v>14.799429999999999</c:v>
                </c:pt>
                <c:pt idx="1814">
                  <c:v>14.795159999999999</c:v>
                </c:pt>
                <c:pt idx="1815">
                  <c:v>14.790889999999999</c:v>
                </c:pt>
                <c:pt idx="1816">
                  <c:v>14.79973</c:v>
                </c:pt>
                <c:pt idx="1817">
                  <c:v>14.794549999999999</c:v>
                </c:pt>
                <c:pt idx="1818">
                  <c:v>14.802479999999999</c:v>
                </c:pt>
                <c:pt idx="1819">
                  <c:v>14.796989999999999</c:v>
                </c:pt>
                <c:pt idx="1820">
                  <c:v>14.79668</c:v>
                </c:pt>
                <c:pt idx="1821">
                  <c:v>14.796379999999999</c:v>
                </c:pt>
                <c:pt idx="1822">
                  <c:v>14.800039999999999</c:v>
                </c:pt>
                <c:pt idx="1823">
                  <c:v>14.79912</c:v>
                </c:pt>
                <c:pt idx="1824">
                  <c:v>14.793329999999999</c:v>
                </c:pt>
                <c:pt idx="1825">
                  <c:v>14.79364</c:v>
                </c:pt>
                <c:pt idx="1826">
                  <c:v>14.796989999999999</c:v>
                </c:pt>
                <c:pt idx="1827">
                  <c:v>14.799429999999999</c:v>
                </c:pt>
                <c:pt idx="1828">
                  <c:v>14.795769999999999</c:v>
                </c:pt>
                <c:pt idx="1829">
                  <c:v>14.798209999999999</c:v>
                </c:pt>
                <c:pt idx="1830">
                  <c:v>14.803089999999999</c:v>
                </c:pt>
                <c:pt idx="1831">
                  <c:v>14.792719999999999</c:v>
                </c:pt>
                <c:pt idx="1832">
                  <c:v>14.79242</c:v>
                </c:pt>
                <c:pt idx="1833">
                  <c:v>14.79912</c:v>
                </c:pt>
                <c:pt idx="1834">
                  <c:v>14.80735</c:v>
                </c:pt>
                <c:pt idx="1835">
                  <c:v>14.797599999999999</c:v>
                </c:pt>
                <c:pt idx="1836">
                  <c:v>14.804919999999999</c:v>
                </c:pt>
                <c:pt idx="1837">
                  <c:v>14.801259999999999</c:v>
                </c:pt>
                <c:pt idx="1838">
                  <c:v>14.796379999999999</c:v>
                </c:pt>
                <c:pt idx="1839">
                  <c:v>14.80156</c:v>
                </c:pt>
                <c:pt idx="1840">
                  <c:v>14.800649999999999</c:v>
                </c:pt>
                <c:pt idx="1841">
                  <c:v>14.804</c:v>
                </c:pt>
                <c:pt idx="1842">
                  <c:v>14.7979</c:v>
                </c:pt>
                <c:pt idx="1843">
                  <c:v>14.806749999999999</c:v>
                </c:pt>
                <c:pt idx="1844">
                  <c:v>14.801259999999999</c:v>
                </c:pt>
                <c:pt idx="1845">
                  <c:v>14.806749999999999</c:v>
                </c:pt>
                <c:pt idx="1846">
                  <c:v>14.80217</c:v>
                </c:pt>
                <c:pt idx="1847">
                  <c:v>14.800649999999999</c:v>
                </c:pt>
                <c:pt idx="1848">
                  <c:v>14.8101</c:v>
                </c:pt>
                <c:pt idx="1849">
                  <c:v>14.79912</c:v>
                </c:pt>
                <c:pt idx="1850">
                  <c:v>14.80217</c:v>
                </c:pt>
                <c:pt idx="1851">
                  <c:v>14.81406</c:v>
                </c:pt>
                <c:pt idx="1852">
                  <c:v>14.80888</c:v>
                </c:pt>
                <c:pt idx="1853">
                  <c:v>14.81345</c:v>
                </c:pt>
                <c:pt idx="1854">
                  <c:v>14.81132</c:v>
                </c:pt>
                <c:pt idx="1855">
                  <c:v>14.80705</c:v>
                </c:pt>
                <c:pt idx="1856">
                  <c:v>14.80918</c:v>
                </c:pt>
                <c:pt idx="1857">
                  <c:v>14.80918</c:v>
                </c:pt>
                <c:pt idx="1858">
                  <c:v>14.81376</c:v>
                </c:pt>
                <c:pt idx="1859">
                  <c:v>14.803089999999999</c:v>
                </c:pt>
                <c:pt idx="1860">
                  <c:v>14.798209999999999</c:v>
                </c:pt>
                <c:pt idx="1861">
                  <c:v>14.81528</c:v>
                </c:pt>
                <c:pt idx="1862">
                  <c:v>14.8104</c:v>
                </c:pt>
                <c:pt idx="1863">
                  <c:v>14.81376</c:v>
                </c:pt>
                <c:pt idx="1864">
                  <c:v>14.81589</c:v>
                </c:pt>
                <c:pt idx="1865">
                  <c:v>14.81193</c:v>
                </c:pt>
                <c:pt idx="1866">
                  <c:v>14.81406</c:v>
                </c:pt>
                <c:pt idx="1867">
                  <c:v>14.81315</c:v>
                </c:pt>
                <c:pt idx="1868">
                  <c:v>14.80949</c:v>
                </c:pt>
                <c:pt idx="1869">
                  <c:v>14.81833</c:v>
                </c:pt>
                <c:pt idx="1870">
                  <c:v>14.80949</c:v>
                </c:pt>
                <c:pt idx="1871">
                  <c:v>14.80949</c:v>
                </c:pt>
                <c:pt idx="1872">
                  <c:v>14.8101</c:v>
                </c:pt>
                <c:pt idx="1873">
                  <c:v>14.81254</c:v>
                </c:pt>
                <c:pt idx="1874">
                  <c:v>14.8104</c:v>
                </c:pt>
                <c:pt idx="1875">
                  <c:v>14.81894</c:v>
                </c:pt>
                <c:pt idx="1876">
                  <c:v>14.81437</c:v>
                </c:pt>
                <c:pt idx="1877">
                  <c:v>14.81833</c:v>
                </c:pt>
                <c:pt idx="1878">
                  <c:v>14.816800000000001</c:v>
                </c:pt>
                <c:pt idx="1879">
                  <c:v>14.818630000000001</c:v>
                </c:pt>
                <c:pt idx="1880">
                  <c:v>14.818020000000001</c:v>
                </c:pt>
                <c:pt idx="1881">
                  <c:v>14.8162</c:v>
                </c:pt>
                <c:pt idx="1882">
                  <c:v>14.814970000000001</c:v>
                </c:pt>
                <c:pt idx="1883">
                  <c:v>14.81254</c:v>
                </c:pt>
                <c:pt idx="1884">
                  <c:v>14.81254</c:v>
                </c:pt>
                <c:pt idx="1885">
                  <c:v>14.822290000000001</c:v>
                </c:pt>
                <c:pt idx="1886">
                  <c:v>14.81437</c:v>
                </c:pt>
                <c:pt idx="1887">
                  <c:v>14.81071</c:v>
                </c:pt>
                <c:pt idx="1888">
                  <c:v>14.818630000000001</c:v>
                </c:pt>
                <c:pt idx="1889">
                  <c:v>14.81254</c:v>
                </c:pt>
                <c:pt idx="1890">
                  <c:v>14.822290000000001</c:v>
                </c:pt>
                <c:pt idx="1891">
                  <c:v>14.819240000000001</c:v>
                </c:pt>
                <c:pt idx="1892">
                  <c:v>14.81528</c:v>
                </c:pt>
                <c:pt idx="1893">
                  <c:v>14.81711</c:v>
                </c:pt>
                <c:pt idx="1894">
                  <c:v>14.80552</c:v>
                </c:pt>
                <c:pt idx="1895">
                  <c:v>14.81132</c:v>
                </c:pt>
                <c:pt idx="1896">
                  <c:v>14.8165</c:v>
                </c:pt>
                <c:pt idx="1897">
                  <c:v>14.81132</c:v>
                </c:pt>
                <c:pt idx="1898">
                  <c:v>14.81162</c:v>
                </c:pt>
                <c:pt idx="1899">
                  <c:v>14.80979</c:v>
                </c:pt>
                <c:pt idx="1900">
                  <c:v>14.81528</c:v>
                </c:pt>
                <c:pt idx="1901">
                  <c:v>14.819240000000001</c:v>
                </c:pt>
                <c:pt idx="1902">
                  <c:v>14.8165</c:v>
                </c:pt>
                <c:pt idx="1903">
                  <c:v>14.8165</c:v>
                </c:pt>
                <c:pt idx="1904">
                  <c:v>14.81315</c:v>
                </c:pt>
                <c:pt idx="1905">
                  <c:v>14.817410000000001</c:v>
                </c:pt>
                <c:pt idx="1906">
                  <c:v>14.8162</c:v>
                </c:pt>
                <c:pt idx="1907">
                  <c:v>14.81528</c:v>
                </c:pt>
                <c:pt idx="1908">
                  <c:v>14.80705</c:v>
                </c:pt>
                <c:pt idx="1909">
                  <c:v>14.81528</c:v>
                </c:pt>
                <c:pt idx="1910">
                  <c:v>14.81437</c:v>
                </c:pt>
                <c:pt idx="1911">
                  <c:v>14.81223</c:v>
                </c:pt>
                <c:pt idx="1912">
                  <c:v>14.81406</c:v>
                </c:pt>
                <c:pt idx="1913">
                  <c:v>14.816800000000001</c:v>
                </c:pt>
                <c:pt idx="1914">
                  <c:v>14.822290000000001</c:v>
                </c:pt>
                <c:pt idx="1915">
                  <c:v>14.816800000000001</c:v>
                </c:pt>
                <c:pt idx="1916">
                  <c:v>14.821070000000001</c:v>
                </c:pt>
                <c:pt idx="1917">
                  <c:v>14.82199</c:v>
                </c:pt>
                <c:pt idx="1918">
                  <c:v>14.821070000000001</c:v>
                </c:pt>
                <c:pt idx="1919">
                  <c:v>14.82077</c:v>
                </c:pt>
                <c:pt idx="1920">
                  <c:v>14.81406</c:v>
                </c:pt>
                <c:pt idx="1921">
                  <c:v>14.81467</c:v>
                </c:pt>
                <c:pt idx="1922">
                  <c:v>14.814970000000001</c:v>
                </c:pt>
                <c:pt idx="1923">
                  <c:v>14.823510000000001</c:v>
                </c:pt>
                <c:pt idx="1924">
                  <c:v>14.81894</c:v>
                </c:pt>
                <c:pt idx="1925">
                  <c:v>14.821070000000001</c:v>
                </c:pt>
                <c:pt idx="1926">
                  <c:v>14.8162</c:v>
                </c:pt>
                <c:pt idx="1927">
                  <c:v>14.81833</c:v>
                </c:pt>
                <c:pt idx="1928">
                  <c:v>14.8226</c:v>
                </c:pt>
                <c:pt idx="1929">
                  <c:v>14.823510000000001</c:v>
                </c:pt>
                <c:pt idx="1930">
                  <c:v>14.8226</c:v>
                </c:pt>
                <c:pt idx="1931">
                  <c:v>14.824120000000001</c:v>
                </c:pt>
                <c:pt idx="1932">
                  <c:v>14.82321</c:v>
                </c:pt>
                <c:pt idx="1933">
                  <c:v>14.825340000000001</c:v>
                </c:pt>
                <c:pt idx="1934">
                  <c:v>14.821680000000001</c:v>
                </c:pt>
                <c:pt idx="1935">
                  <c:v>14.82138</c:v>
                </c:pt>
                <c:pt idx="1936">
                  <c:v>14.822290000000001</c:v>
                </c:pt>
                <c:pt idx="1937">
                  <c:v>14.822290000000001</c:v>
                </c:pt>
                <c:pt idx="1938">
                  <c:v>14.82443</c:v>
                </c:pt>
                <c:pt idx="1939">
                  <c:v>14.8226</c:v>
                </c:pt>
                <c:pt idx="1940">
                  <c:v>14.82687</c:v>
                </c:pt>
                <c:pt idx="1941">
                  <c:v>14.826560000000001</c:v>
                </c:pt>
                <c:pt idx="1942">
                  <c:v>14.82991</c:v>
                </c:pt>
                <c:pt idx="1943">
                  <c:v>14.82565</c:v>
                </c:pt>
                <c:pt idx="1944">
                  <c:v>14.82382</c:v>
                </c:pt>
                <c:pt idx="1945">
                  <c:v>14.82991</c:v>
                </c:pt>
                <c:pt idx="1946">
                  <c:v>14.83052</c:v>
                </c:pt>
                <c:pt idx="1947">
                  <c:v>14.82565</c:v>
                </c:pt>
                <c:pt idx="1948">
                  <c:v>14.83174</c:v>
                </c:pt>
                <c:pt idx="1949">
                  <c:v>14.82991</c:v>
                </c:pt>
                <c:pt idx="1950">
                  <c:v>14.825340000000001</c:v>
                </c:pt>
                <c:pt idx="1951">
                  <c:v>14.8293</c:v>
                </c:pt>
                <c:pt idx="1952">
                  <c:v>14.829000000000001</c:v>
                </c:pt>
                <c:pt idx="1953">
                  <c:v>14.83052</c:v>
                </c:pt>
                <c:pt idx="1954">
                  <c:v>14.82626</c:v>
                </c:pt>
                <c:pt idx="1955">
                  <c:v>14.821680000000001</c:v>
                </c:pt>
                <c:pt idx="1956">
                  <c:v>14.8354</c:v>
                </c:pt>
                <c:pt idx="1957">
                  <c:v>14.82869</c:v>
                </c:pt>
                <c:pt idx="1958">
                  <c:v>14.82687</c:v>
                </c:pt>
                <c:pt idx="1959">
                  <c:v>14.82504</c:v>
                </c:pt>
                <c:pt idx="1960">
                  <c:v>14.82321</c:v>
                </c:pt>
                <c:pt idx="1961">
                  <c:v>14.822900000000001</c:v>
                </c:pt>
                <c:pt idx="1962">
                  <c:v>14.82747</c:v>
                </c:pt>
                <c:pt idx="1963">
                  <c:v>14.8293</c:v>
                </c:pt>
                <c:pt idx="1964">
                  <c:v>14.8226</c:v>
                </c:pt>
                <c:pt idx="1965">
                  <c:v>14.830220000000001</c:v>
                </c:pt>
                <c:pt idx="1966">
                  <c:v>14.829610000000001</c:v>
                </c:pt>
                <c:pt idx="1967">
                  <c:v>14.825340000000001</c:v>
                </c:pt>
                <c:pt idx="1968">
                  <c:v>14.827170000000001</c:v>
                </c:pt>
                <c:pt idx="1969">
                  <c:v>15.00642</c:v>
                </c:pt>
                <c:pt idx="1970">
                  <c:v>15.009169999999999</c:v>
                </c:pt>
                <c:pt idx="1971">
                  <c:v>15.004899999999999</c:v>
                </c:pt>
                <c:pt idx="1972">
                  <c:v>15.00825</c:v>
                </c:pt>
                <c:pt idx="1973">
                  <c:v>14.995749999999999</c:v>
                </c:pt>
                <c:pt idx="1974">
                  <c:v>14.9924</c:v>
                </c:pt>
                <c:pt idx="1975">
                  <c:v>14.990880000000001</c:v>
                </c:pt>
                <c:pt idx="1976">
                  <c:v>14.985390000000001</c:v>
                </c:pt>
                <c:pt idx="1977">
                  <c:v>14.985390000000001</c:v>
                </c:pt>
                <c:pt idx="1978">
                  <c:v>14.982340000000001</c:v>
                </c:pt>
                <c:pt idx="1979">
                  <c:v>14.97777</c:v>
                </c:pt>
                <c:pt idx="1980">
                  <c:v>14.98082</c:v>
                </c:pt>
                <c:pt idx="1981">
                  <c:v>14.98569</c:v>
                </c:pt>
                <c:pt idx="1982">
                  <c:v>14.975020000000001</c:v>
                </c:pt>
                <c:pt idx="1983">
                  <c:v>14.97655</c:v>
                </c:pt>
                <c:pt idx="1984">
                  <c:v>14.97716</c:v>
                </c:pt>
                <c:pt idx="1985">
                  <c:v>14.98021</c:v>
                </c:pt>
                <c:pt idx="1986">
                  <c:v>14.9796</c:v>
                </c:pt>
                <c:pt idx="1987">
                  <c:v>14.98265</c:v>
                </c:pt>
                <c:pt idx="1988">
                  <c:v>14.979290000000001</c:v>
                </c:pt>
                <c:pt idx="1989">
                  <c:v>14.982340000000001</c:v>
                </c:pt>
                <c:pt idx="1990">
                  <c:v>14.98021</c:v>
                </c:pt>
                <c:pt idx="1991">
                  <c:v>14.98143</c:v>
                </c:pt>
                <c:pt idx="1992">
                  <c:v>14.98813</c:v>
                </c:pt>
                <c:pt idx="1993">
                  <c:v>14.989050000000001</c:v>
                </c:pt>
                <c:pt idx="1994">
                  <c:v>14.9924</c:v>
                </c:pt>
                <c:pt idx="1995">
                  <c:v>14.99301</c:v>
                </c:pt>
                <c:pt idx="1996">
                  <c:v>14.99789</c:v>
                </c:pt>
                <c:pt idx="1997">
                  <c:v>14.996359999999999</c:v>
                </c:pt>
                <c:pt idx="1998">
                  <c:v>14.992710000000001</c:v>
                </c:pt>
                <c:pt idx="1999">
                  <c:v>14.990880000000001</c:v>
                </c:pt>
                <c:pt idx="2000">
                  <c:v>14.994529999999999</c:v>
                </c:pt>
                <c:pt idx="2001">
                  <c:v>14.99118</c:v>
                </c:pt>
                <c:pt idx="2002">
                  <c:v>15.003679999999999</c:v>
                </c:pt>
                <c:pt idx="2003">
                  <c:v>14.998799999999999</c:v>
                </c:pt>
                <c:pt idx="2004">
                  <c:v>14.998189999999999</c:v>
                </c:pt>
                <c:pt idx="2005">
                  <c:v>14.99972</c:v>
                </c:pt>
                <c:pt idx="2006">
                  <c:v>14.998799999999999</c:v>
                </c:pt>
                <c:pt idx="2007">
                  <c:v>14.996969999999999</c:v>
                </c:pt>
                <c:pt idx="2008">
                  <c:v>14.998189999999999</c:v>
                </c:pt>
                <c:pt idx="2009">
                  <c:v>14.993930000000001</c:v>
                </c:pt>
                <c:pt idx="2010">
                  <c:v>14.998189999999999</c:v>
                </c:pt>
                <c:pt idx="2011">
                  <c:v>14.99972</c:v>
                </c:pt>
                <c:pt idx="2012">
                  <c:v>14.99911</c:v>
                </c:pt>
                <c:pt idx="2013">
                  <c:v>15.00094</c:v>
                </c:pt>
                <c:pt idx="2014">
                  <c:v>15.00764</c:v>
                </c:pt>
                <c:pt idx="2015">
                  <c:v>14.99972</c:v>
                </c:pt>
                <c:pt idx="2016">
                  <c:v>15.00642</c:v>
                </c:pt>
                <c:pt idx="2017">
                  <c:v>14.9985</c:v>
                </c:pt>
                <c:pt idx="2018">
                  <c:v>15.00764</c:v>
                </c:pt>
                <c:pt idx="2019">
                  <c:v>15.010999999999999</c:v>
                </c:pt>
                <c:pt idx="2020">
                  <c:v>15.0113</c:v>
                </c:pt>
                <c:pt idx="2021">
                  <c:v>15.007339999999999</c:v>
                </c:pt>
                <c:pt idx="2022">
                  <c:v>15.00764</c:v>
                </c:pt>
                <c:pt idx="2023">
                  <c:v>15.014049999999999</c:v>
                </c:pt>
                <c:pt idx="2024">
                  <c:v>15.0113</c:v>
                </c:pt>
                <c:pt idx="2025">
                  <c:v>15.006729999999999</c:v>
                </c:pt>
                <c:pt idx="2026">
                  <c:v>15.009169999999999</c:v>
                </c:pt>
                <c:pt idx="2027">
                  <c:v>15.001849999999999</c:v>
                </c:pt>
                <c:pt idx="2028">
                  <c:v>15.01587</c:v>
                </c:pt>
                <c:pt idx="2029">
                  <c:v>15.01496</c:v>
                </c:pt>
                <c:pt idx="2030">
                  <c:v>15.01709</c:v>
                </c:pt>
                <c:pt idx="2031">
                  <c:v>15.01862</c:v>
                </c:pt>
                <c:pt idx="2032">
                  <c:v>15.02106</c:v>
                </c:pt>
                <c:pt idx="2033">
                  <c:v>15.02197</c:v>
                </c:pt>
                <c:pt idx="2034">
                  <c:v>15.036</c:v>
                </c:pt>
                <c:pt idx="2035">
                  <c:v>15.02136</c:v>
                </c:pt>
                <c:pt idx="2036">
                  <c:v>15.02014</c:v>
                </c:pt>
                <c:pt idx="2037">
                  <c:v>15.02502</c:v>
                </c:pt>
                <c:pt idx="2038">
                  <c:v>15.035080000000001</c:v>
                </c:pt>
                <c:pt idx="2039">
                  <c:v>15.02868</c:v>
                </c:pt>
                <c:pt idx="2040">
                  <c:v>15.041180000000001</c:v>
                </c:pt>
                <c:pt idx="2041">
                  <c:v>15.035690000000001</c:v>
                </c:pt>
                <c:pt idx="2042">
                  <c:v>15.04575</c:v>
                </c:pt>
                <c:pt idx="2043">
                  <c:v>15.04575</c:v>
                </c:pt>
                <c:pt idx="2044">
                  <c:v>15.04575</c:v>
                </c:pt>
                <c:pt idx="2045">
                  <c:v>15.050929999999999</c:v>
                </c:pt>
                <c:pt idx="2046">
                  <c:v>15.047879999999999</c:v>
                </c:pt>
                <c:pt idx="2047">
                  <c:v>15.0549</c:v>
                </c:pt>
                <c:pt idx="2048">
                  <c:v>15.052149999999999</c:v>
                </c:pt>
                <c:pt idx="2049">
                  <c:v>15.05002</c:v>
                </c:pt>
                <c:pt idx="2050">
                  <c:v>15.05672</c:v>
                </c:pt>
                <c:pt idx="2051">
                  <c:v>15.05977</c:v>
                </c:pt>
                <c:pt idx="2052">
                  <c:v>15.05246</c:v>
                </c:pt>
                <c:pt idx="2053">
                  <c:v>15.045450000000001</c:v>
                </c:pt>
                <c:pt idx="2054">
                  <c:v>15.05794</c:v>
                </c:pt>
                <c:pt idx="2055">
                  <c:v>15.05612</c:v>
                </c:pt>
                <c:pt idx="2056">
                  <c:v>15.046659999999999</c:v>
                </c:pt>
                <c:pt idx="2057">
                  <c:v>15.045450000000001</c:v>
                </c:pt>
                <c:pt idx="2058">
                  <c:v>15.044840000000001</c:v>
                </c:pt>
                <c:pt idx="2059">
                  <c:v>15.0488</c:v>
                </c:pt>
                <c:pt idx="2060">
                  <c:v>15.047879999999999</c:v>
                </c:pt>
                <c:pt idx="2061">
                  <c:v>15.05733</c:v>
                </c:pt>
                <c:pt idx="2062">
                  <c:v>15.05551</c:v>
                </c:pt>
                <c:pt idx="2063">
                  <c:v>15.058249999999999</c:v>
                </c:pt>
                <c:pt idx="2064">
                  <c:v>15.05551</c:v>
                </c:pt>
                <c:pt idx="2065">
                  <c:v>15.050319999999999</c:v>
                </c:pt>
                <c:pt idx="2066">
                  <c:v>15.05368</c:v>
                </c:pt>
                <c:pt idx="2067">
                  <c:v>15.053369999999999</c:v>
                </c:pt>
                <c:pt idx="2068">
                  <c:v>15.050929999999999</c:v>
                </c:pt>
                <c:pt idx="2069">
                  <c:v>15.05368</c:v>
                </c:pt>
                <c:pt idx="2070">
                  <c:v>15.0549</c:v>
                </c:pt>
                <c:pt idx="2071">
                  <c:v>15.05612</c:v>
                </c:pt>
                <c:pt idx="2072">
                  <c:v>15.05672</c:v>
                </c:pt>
                <c:pt idx="2073">
                  <c:v>15.054589999999999</c:v>
                </c:pt>
                <c:pt idx="2074">
                  <c:v>15.056419999999999</c:v>
                </c:pt>
                <c:pt idx="2075">
                  <c:v>15.05551</c:v>
                </c:pt>
                <c:pt idx="2076">
                  <c:v>15.053369999999999</c:v>
                </c:pt>
                <c:pt idx="2077">
                  <c:v>15.05672</c:v>
                </c:pt>
                <c:pt idx="2078">
                  <c:v>15.05429</c:v>
                </c:pt>
                <c:pt idx="2079">
                  <c:v>15.054589999999999</c:v>
                </c:pt>
                <c:pt idx="2080">
                  <c:v>15.05551</c:v>
                </c:pt>
                <c:pt idx="2081">
                  <c:v>15.065569999999999</c:v>
                </c:pt>
                <c:pt idx="2082">
                  <c:v>15.05733</c:v>
                </c:pt>
                <c:pt idx="2083">
                  <c:v>15.054589999999999</c:v>
                </c:pt>
                <c:pt idx="2084">
                  <c:v>15.05551</c:v>
                </c:pt>
                <c:pt idx="2085">
                  <c:v>15.060689999999999</c:v>
                </c:pt>
                <c:pt idx="2086">
                  <c:v>15.05429</c:v>
                </c:pt>
                <c:pt idx="2087">
                  <c:v>15.06282</c:v>
                </c:pt>
                <c:pt idx="2088">
                  <c:v>15.068</c:v>
                </c:pt>
                <c:pt idx="2089">
                  <c:v>15.07837</c:v>
                </c:pt>
                <c:pt idx="2090">
                  <c:v>15.07959</c:v>
                </c:pt>
                <c:pt idx="2091">
                  <c:v>15.08508</c:v>
                </c:pt>
                <c:pt idx="2092">
                  <c:v>15.093920000000001</c:v>
                </c:pt>
                <c:pt idx="2093">
                  <c:v>15.095140000000001</c:v>
                </c:pt>
                <c:pt idx="2094">
                  <c:v>15.098789999999999</c:v>
                </c:pt>
                <c:pt idx="2095">
                  <c:v>15.103669999999999</c:v>
                </c:pt>
                <c:pt idx="2096">
                  <c:v>15.10947</c:v>
                </c:pt>
                <c:pt idx="2097">
                  <c:v>15.11434</c:v>
                </c:pt>
                <c:pt idx="2098">
                  <c:v>15.106719999999999</c:v>
                </c:pt>
                <c:pt idx="2099">
                  <c:v>15.11373</c:v>
                </c:pt>
                <c:pt idx="2100">
                  <c:v>15.117089999999999</c:v>
                </c:pt>
                <c:pt idx="2101">
                  <c:v>15.11769</c:v>
                </c:pt>
                <c:pt idx="2102">
                  <c:v>15.11952</c:v>
                </c:pt>
                <c:pt idx="2103">
                  <c:v>15.11952</c:v>
                </c:pt>
                <c:pt idx="2104">
                  <c:v>15.12105</c:v>
                </c:pt>
                <c:pt idx="2105">
                  <c:v>15.12959</c:v>
                </c:pt>
                <c:pt idx="2106">
                  <c:v>15.12318</c:v>
                </c:pt>
                <c:pt idx="2107">
                  <c:v>15.12989</c:v>
                </c:pt>
                <c:pt idx="2108">
                  <c:v>15.13294</c:v>
                </c:pt>
                <c:pt idx="2109">
                  <c:v>15.13599</c:v>
                </c:pt>
                <c:pt idx="2110">
                  <c:v>15.14025</c:v>
                </c:pt>
                <c:pt idx="2111">
                  <c:v>15.142390000000001</c:v>
                </c:pt>
                <c:pt idx="2112">
                  <c:v>15.138730000000001</c:v>
                </c:pt>
                <c:pt idx="2113">
                  <c:v>15.1494</c:v>
                </c:pt>
                <c:pt idx="2114">
                  <c:v>15.15428</c:v>
                </c:pt>
                <c:pt idx="2115">
                  <c:v>15.15306</c:v>
                </c:pt>
                <c:pt idx="2116">
                  <c:v>15.158239999999999</c:v>
                </c:pt>
                <c:pt idx="2117">
                  <c:v>15.16403</c:v>
                </c:pt>
                <c:pt idx="2118">
                  <c:v>15.15794</c:v>
                </c:pt>
                <c:pt idx="2119">
                  <c:v>15.16403</c:v>
                </c:pt>
                <c:pt idx="2120">
                  <c:v>15.17501</c:v>
                </c:pt>
                <c:pt idx="2121">
                  <c:v>15.17684</c:v>
                </c:pt>
                <c:pt idx="2122">
                  <c:v>15.17257</c:v>
                </c:pt>
                <c:pt idx="2123">
                  <c:v>15.17836</c:v>
                </c:pt>
                <c:pt idx="2124">
                  <c:v>15.17623</c:v>
                </c:pt>
                <c:pt idx="2125">
                  <c:v>15.18324</c:v>
                </c:pt>
                <c:pt idx="2126">
                  <c:v>15.1805</c:v>
                </c:pt>
                <c:pt idx="2127">
                  <c:v>15.186590000000001</c:v>
                </c:pt>
                <c:pt idx="2128">
                  <c:v>15.184760000000001</c:v>
                </c:pt>
                <c:pt idx="2129">
                  <c:v>15.18995</c:v>
                </c:pt>
                <c:pt idx="2130">
                  <c:v>15.188420000000001</c:v>
                </c:pt>
                <c:pt idx="2131">
                  <c:v>15.19543</c:v>
                </c:pt>
                <c:pt idx="2132">
                  <c:v>15.1936</c:v>
                </c:pt>
                <c:pt idx="2133">
                  <c:v>15.196960000000001</c:v>
                </c:pt>
                <c:pt idx="2134">
                  <c:v>15.20214</c:v>
                </c:pt>
                <c:pt idx="2135">
                  <c:v>15.20275</c:v>
                </c:pt>
                <c:pt idx="2136">
                  <c:v>15.211589999999999</c:v>
                </c:pt>
                <c:pt idx="2137">
                  <c:v>15.215859999999999</c:v>
                </c:pt>
                <c:pt idx="2138">
                  <c:v>15.21982</c:v>
                </c:pt>
                <c:pt idx="2139">
                  <c:v>15.22043</c:v>
                </c:pt>
                <c:pt idx="2140">
                  <c:v>15.23202</c:v>
                </c:pt>
                <c:pt idx="2141">
                  <c:v>15.23903</c:v>
                </c:pt>
                <c:pt idx="2142">
                  <c:v>15.24634</c:v>
                </c:pt>
                <c:pt idx="2143">
                  <c:v>15.25488</c:v>
                </c:pt>
                <c:pt idx="2144">
                  <c:v>15.262499999999999</c:v>
                </c:pt>
                <c:pt idx="2145">
                  <c:v>15.295120000000001</c:v>
                </c:pt>
                <c:pt idx="2146">
                  <c:v>15.946289999999999</c:v>
                </c:pt>
                <c:pt idx="2147">
                  <c:v>24.728210000000001</c:v>
                </c:pt>
                <c:pt idx="2148">
                  <c:v>22.434190000000001</c:v>
                </c:pt>
                <c:pt idx="2149">
                  <c:v>21.183679999999999</c:v>
                </c:pt>
                <c:pt idx="2150">
                  <c:v>20.48312</c:v>
                </c:pt>
                <c:pt idx="2151">
                  <c:v>20.015779999999999</c:v>
                </c:pt>
                <c:pt idx="2152">
                  <c:v>19.665500000000002</c:v>
                </c:pt>
                <c:pt idx="2153">
                  <c:v>19.380469999999999</c:v>
                </c:pt>
                <c:pt idx="2154">
                  <c:v>19.15335</c:v>
                </c:pt>
                <c:pt idx="2155">
                  <c:v>18.972270000000002</c:v>
                </c:pt>
                <c:pt idx="2156">
                  <c:v>18.811299999999999</c:v>
                </c:pt>
                <c:pt idx="2157">
                  <c:v>18.67747</c:v>
                </c:pt>
                <c:pt idx="2158">
                  <c:v>18.56315</c:v>
                </c:pt>
                <c:pt idx="2159">
                  <c:v>18.46529</c:v>
                </c:pt>
                <c:pt idx="2160">
                  <c:v>18.37171</c:v>
                </c:pt>
                <c:pt idx="2161">
                  <c:v>18.292439999999999</c:v>
                </c:pt>
                <c:pt idx="2162">
                  <c:v>18.229030000000002</c:v>
                </c:pt>
                <c:pt idx="2163">
                  <c:v>18.160139999999998</c:v>
                </c:pt>
                <c:pt idx="2164">
                  <c:v>18.102519999999998</c:v>
                </c:pt>
                <c:pt idx="2165">
                  <c:v>18.047650000000001</c:v>
                </c:pt>
                <c:pt idx="2166">
                  <c:v>18.007100000000001</c:v>
                </c:pt>
                <c:pt idx="2167">
                  <c:v>17.9693</c:v>
                </c:pt>
                <c:pt idx="2168">
                  <c:v>17.930579999999999</c:v>
                </c:pt>
                <c:pt idx="2169">
                  <c:v>17.902229999999999</c:v>
                </c:pt>
                <c:pt idx="2170">
                  <c:v>17.879370000000002</c:v>
                </c:pt>
                <c:pt idx="2171">
                  <c:v>17.850100000000001</c:v>
                </c:pt>
                <c:pt idx="2172">
                  <c:v>17.837599999999998</c:v>
                </c:pt>
                <c:pt idx="2173">
                  <c:v>17.806809999999999</c:v>
                </c:pt>
                <c:pt idx="2174">
                  <c:v>17.79889</c:v>
                </c:pt>
                <c:pt idx="2175">
                  <c:v>17.784559999999999</c:v>
                </c:pt>
                <c:pt idx="2176">
                  <c:v>17.774190000000001</c:v>
                </c:pt>
                <c:pt idx="2177">
                  <c:v>17.766570000000002</c:v>
                </c:pt>
                <c:pt idx="2178">
                  <c:v>17.75468</c:v>
                </c:pt>
                <c:pt idx="2179">
                  <c:v>17.741879999999998</c:v>
                </c:pt>
                <c:pt idx="2180">
                  <c:v>17.736090000000001</c:v>
                </c:pt>
                <c:pt idx="2181">
                  <c:v>17.717179999999999</c:v>
                </c:pt>
                <c:pt idx="2182">
                  <c:v>17.71414</c:v>
                </c:pt>
                <c:pt idx="2183">
                  <c:v>17.703469999999999</c:v>
                </c:pt>
                <c:pt idx="2184">
                  <c:v>17.70926</c:v>
                </c:pt>
                <c:pt idx="2185">
                  <c:v>17.70194</c:v>
                </c:pt>
                <c:pt idx="2186">
                  <c:v>17.704689999999999</c:v>
                </c:pt>
                <c:pt idx="2187">
                  <c:v>17.691579999999998</c:v>
                </c:pt>
                <c:pt idx="2188">
                  <c:v>17.681819999999998</c:v>
                </c:pt>
                <c:pt idx="2189">
                  <c:v>17.67999</c:v>
                </c:pt>
                <c:pt idx="2190">
                  <c:v>17.67755</c:v>
                </c:pt>
                <c:pt idx="2191">
                  <c:v>17.679379999999998</c:v>
                </c:pt>
                <c:pt idx="2192">
                  <c:v>17.672979999999999</c:v>
                </c:pt>
                <c:pt idx="2193">
                  <c:v>17.66536</c:v>
                </c:pt>
                <c:pt idx="2194">
                  <c:v>17.660789999999999</c:v>
                </c:pt>
                <c:pt idx="2195">
                  <c:v>17.658349999999999</c:v>
                </c:pt>
                <c:pt idx="2196">
                  <c:v>17.657430000000002</c:v>
                </c:pt>
                <c:pt idx="2197">
                  <c:v>17.65774</c:v>
                </c:pt>
                <c:pt idx="2198">
                  <c:v>17.6553</c:v>
                </c:pt>
                <c:pt idx="2199">
                  <c:v>17.647069999999999</c:v>
                </c:pt>
                <c:pt idx="2200">
                  <c:v>17.64676</c:v>
                </c:pt>
                <c:pt idx="2201">
                  <c:v>17.64798</c:v>
                </c:pt>
                <c:pt idx="2202">
                  <c:v>17.640969999999999</c:v>
                </c:pt>
                <c:pt idx="2203">
                  <c:v>17.645849999999999</c:v>
                </c:pt>
                <c:pt idx="2204">
                  <c:v>17.64554</c:v>
                </c:pt>
                <c:pt idx="2205">
                  <c:v>17.643409999999999</c:v>
                </c:pt>
                <c:pt idx="2206">
                  <c:v>17.642800000000001</c:v>
                </c:pt>
                <c:pt idx="2207">
                  <c:v>17.640969999999999</c:v>
                </c:pt>
                <c:pt idx="2208">
                  <c:v>17.634260000000001</c:v>
                </c:pt>
                <c:pt idx="2209">
                  <c:v>17.63579</c:v>
                </c:pt>
                <c:pt idx="2210">
                  <c:v>17.63</c:v>
                </c:pt>
                <c:pt idx="2211">
                  <c:v>17.63091</c:v>
                </c:pt>
                <c:pt idx="2212">
                  <c:v>17.631519999999998</c:v>
                </c:pt>
                <c:pt idx="2213">
                  <c:v>17.62359</c:v>
                </c:pt>
                <c:pt idx="2214">
                  <c:v>17.629380000000001</c:v>
                </c:pt>
                <c:pt idx="2215">
                  <c:v>17.62115</c:v>
                </c:pt>
                <c:pt idx="2216">
                  <c:v>17.622070000000001</c:v>
                </c:pt>
                <c:pt idx="2217">
                  <c:v>17.625419999999998</c:v>
                </c:pt>
                <c:pt idx="2218">
                  <c:v>17.6175</c:v>
                </c:pt>
                <c:pt idx="2219">
                  <c:v>17.622979999999998</c:v>
                </c:pt>
                <c:pt idx="2220">
                  <c:v>17.619630000000001</c:v>
                </c:pt>
                <c:pt idx="2221">
                  <c:v>17.624199999999998</c:v>
                </c:pt>
                <c:pt idx="2222">
                  <c:v>17.62359</c:v>
                </c:pt>
                <c:pt idx="2223">
                  <c:v>17.620239999999999</c:v>
                </c:pt>
                <c:pt idx="2224">
                  <c:v>17.612919999999999</c:v>
                </c:pt>
                <c:pt idx="2225">
                  <c:v>17.615359999999999</c:v>
                </c:pt>
                <c:pt idx="2226">
                  <c:v>17.614750000000001</c:v>
                </c:pt>
                <c:pt idx="2227">
                  <c:v>17.610489999999999</c:v>
                </c:pt>
                <c:pt idx="2228">
                  <c:v>17.61628</c:v>
                </c:pt>
                <c:pt idx="2229">
                  <c:v>17.615359999999999</c:v>
                </c:pt>
                <c:pt idx="2230">
                  <c:v>17.610790000000001</c:v>
                </c:pt>
                <c:pt idx="2231">
                  <c:v>17.605609999999999</c:v>
                </c:pt>
                <c:pt idx="2232">
                  <c:v>17.61018</c:v>
                </c:pt>
                <c:pt idx="2233">
                  <c:v>17.6114</c:v>
                </c:pt>
                <c:pt idx="2234">
                  <c:v>17.608350000000002</c:v>
                </c:pt>
                <c:pt idx="2235">
                  <c:v>17.606829999999999</c:v>
                </c:pt>
                <c:pt idx="2236">
                  <c:v>17.605</c:v>
                </c:pt>
                <c:pt idx="2237">
                  <c:v>17.60408</c:v>
                </c:pt>
                <c:pt idx="2238">
                  <c:v>17.60652</c:v>
                </c:pt>
                <c:pt idx="2239">
                  <c:v>17.60652</c:v>
                </c:pt>
                <c:pt idx="2240">
                  <c:v>17.603169999999999</c:v>
                </c:pt>
                <c:pt idx="2241">
                  <c:v>17.60134</c:v>
                </c:pt>
                <c:pt idx="2242">
                  <c:v>17.60012</c:v>
                </c:pt>
                <c:pt idx="2243">
                  <c:v>17.60134</c:v>
                </c:pt>
                <c:pt idx="2244">
                  <c:v>17.60622</c:v>
                </c:pt>
                <c:pt idx="2245">
                  <c:v>17.590969999999999</c:v>
                </c:pt>
                <c:pt idx="2246">
                  <c:v>17.594629999999999</c:v>
                </c:pt>
                <c:pt idx="2247">
                  <c:v>17.59524</c:v>
                </c:pt>
                <c:pt idx="2248">
                  <c:v>17.593720000000001</c:v>
                </c:pt>
                <c:pt idx="2249">
                  <c:v>17.59159</c:v>
                </c:pt>
                <c:pt idx="2250">
                  <c:v>17.604690000000002</c:v>
                </c:pt>
                <c:pt idx="2251">
                  <c:v>17.598289999999999</c:v>
                </c:pt>
                <c:pt idx="2252">
                  <c:v>17.600729999999999</c:v>
                </c:pt>
                <c:pt idx="2253">
                  <c:v>17.5928</c:v>
                </c:pt>
                <c:pt idx="2254">
                  <c:v>17.592500000000001</c:v>
                </c:pt>
                <c:pt idx="2255">
                  <c:v>17.597069999999999</c:v>
                </c:pt>
                <c:pt idx="2256">
                  <c:v>17.593409999999999</c:v>
                </c:pt>
                <c:pt idx="2257">
                  <c:v>17.58671</c:v>
                </c:pt>
                <c:pt idx="2258">
                  <c:v>17.590060000000001</c:v>
                </c:pt>
                <c:pt idx="2259">
                  <c:v>17.589749999999999</c:v>
                </c:pt>
                <c:pt idx="2260">
                  <c:v>17.588539999999998</c:v>
                </c:pt>
                <c:pt idx="2261">
                  <c:v>17.590969999999999</c:v>
                </c:pt>
                <c:pt idx="2262">
                  <c:v>17.588840000000001</c:v>
                </c:pt>
                <c:pt idx="2263">
                  <c:v>17.58793</c:v>
                </c:pt>
                <c:pt idx="2264">
                  <c:v>17.58915</c:v>
                </c:pt>
                <c:pt idx="2265">
                  <c:v>17.5928</c:v>
                </c:pt>
                <c:pt idx="2266">
                  <c:v>17.594329999999999</c:v>
                </c:pt>
                <c:pt idx="2267">
                  <c:v>17.579689999999999</c:v>
                </c:pt>
                <c:pt idx="2268">
                  <c:v>17.593109999999999</c:v>
                </c:pt>
                <c:pt idx="2269">
                  <c:v>17.588229999999999</c:v>
                </c:pt>
                <c:pt idx="2270">
                  <c:v>17.586400000000001</c:v>
                </c:pt>
                <c:pt idx="2271">
                  <c:v>17.587009999999999</c:v>
                </c:pt>
                <c:pt idx="2272">
                  <c:v>17.583659999999998</c:v>
                </c:pt>
                <c:pt idx="2273">
                  <c:v>17.581520000000001</c:v>
                </c:pt>
                <c:pt idx="2274">
                  <c:v>17.58793</c:v>
                </c:pt>
                <c:pt idx="2275">
                  <c:v>17.58671</c:v>
                </c:pt>
                <c:pt idx="2276">
                  <c:v>17.588539999999998</c:v>
                </c:pt>
                <c:pt idx="2277">
                  <c:v>17.581520000000001</c:v>
                </c:pt>
                <c:pt idx="2278">
                  <c:v>17.587620000000001</c:v>
                </c:pt>
                <c:pt idx="2279">
                  <c:v>17.58793</c:v>
                </c:pt>
                <c:pt idx="2280">
                  <c:v>17.579689999999999</c:v>
                </c:pt>
                <c:pt idx="2281">
                  <c:v>17.579689999999999</c:v>
                </c:pt>
                <c:pt idx="2282">
                  <c:v>17.581520000000001</c:v>
                </c:pt>
                <c:pt idx="2283">
                  <c:v>17.586400000000001</c:v>
                </c:pt>
                <c:pt idx="2284">
                  <c:v>17.57939</c:v>
                </c:pt>
                <c:pt idx="2285">
                  <c:v>17.590060000000001</c:v>
                </c:pt>
                <c:pt idx="2286">
                  <c:v>17.582439999999998</c:v>
                </c:pt>
                <c:pt idx="2287">
                  <c:v>17.583960000000001</c:v>
                </c:pt>
                <c:pt idx="2288">
                  <c:v>17.581520000000001</c:v>
                </c:pt>
                <c:pt idx="2289">
                  <c:v>17.578779999999998</c:v>
                </c:pt>
                <c:pt idx="2290">
                  <c:v>17.57939</c:v>
                </c:pt>
                <c:pt idx="2291">
                  <c:v>17.582129999999999</c:v>
                </c:pt>
                <c:pt idx="2292">
                  <c:v>17.57817</c:v>
                </c:pt>
                <c:pt idx="2293">
                  <c:v>17.580310000000001</c:v>
                </c:pt>
                <c:pt idx="2294">
                  <c:v>17.57451</c:v>
                </c:pt>
                <c:pt idx="2295">
                  <c:v>17.579689999999999</c:v>
                </c:pt>
                <c:pt idx="2296">
                  <c:v>17.57573</c:v>
                </c:pt>
                <c:pt idx="2297">
                  <c:v>17.574210000000001</c:v>
                </c:pt>
                <c:pt idx="2298">
                  <c:v>17.58061</c:v>
                </c:pt>
                <c:pt idx="2299">
                  <c:v>17.575430000000001</c:v>
                </c:pt>
                <c:pt idx="2300">
                  <c:v>17.575119999999998</c:v>
                </c:pt>
                <c:pt idx="2301">
                  <c:v>17.582740000000001</c:v>
                </c:pt>
                <c:pt idx="2302">
                  <c:v>17.576039999999999</c:v>
                </c:pt>
                <c:pt idx="2303">
                  <c:v>17.575119999999998</c:v>
                </c:pt>
                <c:pt idx="2304">
                  <c:v>17.571770000000001</c:v>
                </c:pt>
                <c:pt idx="2305">
                  <c:v>17.57207</c:v>
                </c:pt>
                <c:pt idx="2306">
                  <c:v>17.570550000000001</c:v>
                </c:pt>
                <c:pt idx="2307">
                  <c:v>17.576039999999999</c:v>
                </c:pt>
                <c:pt idx="2308">
                  <c:v>17.566890000000001</c:v>
                </c:pt>
                <c:pt idx="2309">
                  <c:v>17.57329</c:v>
                </c:pt>
                <c:pt idx="2310">
                  <c:v>17.571159999999999</c:v>
                </c:pt>
                <c:pt idx="2311">
                  <c:v>17.571770000000001</c:v>
                </c:pt>
                <c:pt idx="2312">
                  <c:v>17.569030000000001</c:v>
                </c:pt>
                <c:pt idx="2313">
                  <c:v>17.577259999999999</c:v>
                </c:pt>
                <c:pt idx="2314">
                  <c:v>17.5672</c:v>
                </c:pt>
                <c:pt idx="2315">
                  <c:v>17.56841</c:v>
                </c:pt>
                <c:pt idx="2316">
                  <c:v>17.568110000000001</c:v>
                </c:pt>
                <c:pt idx="2317">
                  <c:v>17.565670000000001</c:v>
                </c:pt>
                <c:pt idx="2318">
                  <c:v>17.561399999999999</c:v>
                </c:pt>
                <c:pt idx="2319">
                  <c:v>17.570239999999998</c:v>
                </c:pt>
                <c:pt idx="2320">
                  <c:v>17.56232</c:v>
                </c:pt>
                <c:pt idx="2321">
                  <c:v>17.560490000000001</c:v>
                </c:pt>
                <c:pt idx="2322">
                  <c:v>17.558959999999999</c:v>
                </c:pt>
                <c:pt idx="2323">
                  <c:v>17.566590000000001</c:v>
                </c:pt>
                <c:pt idx="2324">
                  <c:v>17.567499999999999</c:v>
                </c:pt>
                <c:pt idx="2325">
                  <c:v>17.565370000000001</c:v>
                </c:pt>
                <c:pt idx="2326">
                  <c:v>17.558050000000001</c:v>
                </c:pt>
                <c:pt idx="2327">
                  <c:v>17.563230000000001</c:v>
                </c:pt>
                <c:pt idx="2328">
                  <c:v>17.56354</c:v>
                </c:pt>
                <c:pt idx="2329">
                  <c:v>17.560790000000001</c:v>
                </c:pt>
                <c:pt idx="2330">
                  <c:v>17.56354</c:v>
                </c:pt>
                <c:pt idx="2331">
                  <c:v>17.56598</c:v>
                </c:pt>
                <c:pt idx="2332">
                  <c:v>17.55866</c:v>
                </c:pt>
                <c:pt idx="2333">
                  <c:v>17.55714</c:v>
                </c:pt>
                <c:pt idx="2334">
                  <c:v>17.559270000000001</c:v>
                </c:pt>
                <c:pt idx="2335">
                  <c:v>17.563230000000001</c:v>
                </c:pt>
                <c:pt idx="2336">
                  <c:v>17.562619999999999</c:v>
                </c:pt>
                <c:pt idx="2337">
                  <c:v>17.560490000000001</c:v>
                </c:pt>
                <c:pt idx="2338">
                  <c:v>17.55988</c:v>
                </c:pt>
                <c:pt idx="2339">
                  <c:v>17.558050000000001</c:v>
                </c:pt>
                <c:pt idx="2340">
                  <c:v>17.562010000000001</c:v>
                </c:pt>
                <c:pt idx="2341">
                  <c:v>17.55744</c:v>
                </c:pt>
                <c:pt idx="2342">
                  <c:v>17.562010000000001</c:v>
                </c:pt>
                <c:pt idx="2343">
                  <c:v>17.562619999999999</c:v>
                </c:pt>
                <c:pt idx="2344">
                  <c:v>17.558959999999999</c:v>
                </c:pt>
                <c:pt idx="2345">
                  <c:v>17.560790000000001</c:v>
                </c:pt>
                <c:pt idx="2346">
                  <c:v>17.556830000000001</c:v>
                </c:pt>
                <c:pt idx="2347">
                  <c:v>17.55744</c:v>
                </c:pt>
                <c:pt idx="2348">
                  <c:v>17.554089999999999</c:v>
                </c:pt>
                <c:pt idx="2349">
                  <c:v>17.55744</c:v>
                </c:pt>
                <c:pt idx="2350">
                  <c:v>17.557739999999999</c:v>
                </c:pt>
                <c:pt idx="2351">
                  <c:v>17.560490000000001</c:v>
                </c:pt>
                <c:pt idx="2352">
                  <c:v>17.555309999999999</c:v>
                </c:pt>
                <c:pt idx="2353">
                  <c:v>17.55622</c:v>
                </c:pt>
                <c:pt idx="2354">
                  <c:v>17.55714</c:v>
                </c:pt>
                <c:pt idx="2355">
                  <c:v>17.55256</c:v>
                </c:pt>
                <c:pt idx="2356">
                  <c:v>17.560790000000001</c:v>
                </c:pt>
                <c:pt idx="2357">
                  <c:v>17.555610000000001</c:v>
                </c:pt>
                <c:pt idx="2358">
                  <c:v>17.555</c:v>
                </c:pt>
                <c:pt idx="2359">
                  <c:v>17.551649999999999</c:v>
                </c:pt>
                <c:pt idx="2360">
                  <c:v>17.552869999999999</c:v>
                </c:pt>
                <c:pt idx="2361">
                  <c:v>17.558050000000001</c:v>
                </c:pt>
                <c:pt idx="2362">
                  <c:v>17.549510000000001</c:v>
                </c:pt>
                <c:pt idx="2363">
                  <c:v>17.55256</c:v>
                </c:pt>
                <c:pt idx="2364">
                  <c:v>17.562619999999999</c:v>
                </c:pt>
                <c:pt idx="2365">
                  <c:v>17.55622</c:v>
                </c:pt>
                <c:pt idx="2366">
                  <c:v>17.557739999999999</c:v>
                </c:pt>
                <c:pt idx="2367">
                  <c:v>17.55744</c:v>
                </c:pt>
                <c:pt idx="2368">
                  <c:v>17.559270000000001</c:v>
                </c:pt>
                <c:pt idx="2369">
                  <c:v>17.552869999999999</c:v>
                </c:pt>
                <c:pt idx="2370">
                  <c:v>17.55226</c:v>
                </c:pt>
                <c:pt idx="2371">
                  <c:v>17.550740000000001</c:v>
                </c:pt>
                <c:pt idx="2372">
                  <c:v>17.547989999999999</c:v>
                </c:pt>
                <c:pt idx="2373">
                  <c:v>17.5547</c:v>
                </c:pt>
                <c:pt idx="2374">
                  <c:v>17.55226</c:v>
                </c:pt>
                <c:pt idx="2375">
                  <c:v>17.551950000000001</c:v>
                </c:pt>
                <c:pt idx="2376">
                  <c:v>17.54982</c:v>
                </c:pt>
                <c:pt idx="2377">
                  <c:v>17.55592</c:v>
                </c:pt>
                <c:pt idx="2378">
                  <c:v>17.55714</c:v>
                </c:pt>
                <c:pt idx="2379">
                  <c:v>17.561399999999999</c:v>
                </c:pt>
                <c:pt idx="2380">
                  <c:v>17.55592</c:v>
                </c:pt>
                <c:pt idx="2381">
                  <c:v>17.555309999999999</c:v>
                </c:pt>
                <c:pt idx="2382">
                  <c:v>17.555</c:v>
                </c:pt>
                <c:pt idx="2383">
                  <c:v>17.55226</c:v>
                </c:pt>
                <c:pt idx="2384">
                  <c:v>17.55378</c:v>
                </c:pt>
                <c:pt idx="2385">
                  <c:v>17.554390000000001</c:v>
                </c:pt>
                <c:pt idx="2386">
                  <c:v>17.551649999999999</c:v>
                </c:pt>
                <c:pt idx="2387">
                  <c:v>17.55592</c:v>
                </c:pt>
                <c:pt idx="2388">
                  <c:v>17.55012</c:v>
                </c:pt>
                <c:pt idx="2389">
                  <c:v>17.552869999999999</c:v>
                </c:pt>
                <c:pt idx="2390">
                  <c:v>17.550740000000001</c:v>
                </c:pt>
                <c:pt idx="2391">
                  <c:v>17.553170000000001</c:v>
                </c:pt>
                <c:pt idx="2392">
                  <c:v>17.547080000000001</c:v>
                </c:pt>
                <c:pt idx="2393">
                  <c:v>17.55256</c:v>
                </c:pt>
                <c:pt idx="2394">
                  <c:v>17.554390000000001</c:v>
                </c:pt>
                <c:pt idx="2395">
                  <c:v>17.560790000000001</c:v>
                </c:pt>
                <c:pt idx="2396">
                  <c:v>17.553170000000001</c:v>
                </c:pt>
                <c:pt idx="2397">
                  <c:v>17.55866</c:v>
                </c:pt>
                <c:pt idx="2398">
                  <c:v>17.55378</c:v>
                </c:pt>
                <c:pt idx="2399">
                  <c:v>17.557739999999999</c:v>
                </c:pt>
                <c:pt idx="2400">
                  <c:v>17.556529999999999</c:v>
                </c:pt>
                <c:pt idx="2401">
                  <c:v>17.55592</c:v>
                </c:pt>
                <c:pt idx="2402">
                  <c:v>17.555309999999999</c:v>
                </c:pt>
                <c:pt idx="2403">
                  <c:v>17.55622</c:v>
                </c:pt>
                <c:pt idx="2404">
                  <c:v>17.555309999999999</c:v>
                </c:pt>
                <c:pt idx="2405">
                  <c:v>17.557739999999999</c:v>
                </c:pt>
                <c:pt idx="2406">
                  <c:v>17.555309999999999</c:v>
                </c:pt>
                <c:pt idx="2407">
                  <c:v>17.555309999999999</c:v>
                </c:pt>
                <c:pt idx="2408">
                  <c:v>17.55592</c:v>
                </c:pt>
                <c:pt idx="2409">
                  <c:v>17.55714</c:v>
                </c:pt>
                <c:pt idx="2410">
                  <c:v>17.561710000000001</c:v>
                </c:pt>
                <c:pt idx="2411">
                  <c:v>17.561710000000001</c:v>
                </c:pt>
                <c:pt idx="2412">
                  <c:v>17.555309999999999</c:v>
                </c:pt>
                <c:pt idx="2413">
                  <c:v>17.55866</c:v>
                </c:pt>
                <c:pt idx="2414">
                  <c:v>17.55866</c:v>
                </c:pt>
                <c:pt idx="2415">
                  <c:v>17.55744</c:v>
                </c:pt>
                <c:pt idx="2416">
                  <c:v>17.55378</c:v>
                </c:pt>
                <c:pt idx="2417">
                  <c:v>17.54646</c:v>
                </c:pt>
                <c:pt idx="2418">
                  <c:v>17.553170000000001</c:v>
                </c:pt>
                <c:pt idx="2419">
                  <c:v>17.55348</c:v>
                </c:pt>
                <c:pt idx="2420">
                  <c:v>17.55744</c:v>
                </c:pt>
                <c:pt idx="2421">
                  <c:v>17.549510000000001</c:v>
                </c:pt>
                <c:pt idx="2422">
                  <c:v>17.554390000000001</c:v>
                </c:pt>
                <c:pt idx="2423">
                  <c:v>17.55012</c:v>
                </c:pt>
                <c:pt idx="2424">
                  <c:v>17.55378</c:v>
                </c:pt>
                <c:pt idx="2425">
                  <c:v>17.5486</c:v>
                </c:pt>
                <c:pt idx="2426">
                  <c:v>17.55622</c:v>
                </c:pt>
                <c:pt idx="2427">
                  <c:v>17.55012</c:v>
                </c:pt>
                <c:pt idx="2428">
                  <c:v>17.55256</c:v>
                </c:pt>
                <c:pt idx="2429">
                  <c:v>17.553170000000001</c:v>
                </c:pt>
                <c:pt idx="2430">
                  <c:v>17.55012</c:v>
                </c:pt>
                <c:pt idx="2431">
                  <c:v>17.55012</c:v>
                </c:pt>
                <c:pt idx="2432">
                  <c:v>17.55378</c:v>
                </c:pt>
                <c:pt idx="2433">
                  <c:v>17.548300000000001</c:v>
                </c:pt>
                <c:pt idx="2434">
                  <c:v>17.542200000000001</c:v>
                </c:pt>
                <c:pt idx="2435">
                  <c:v>17.539449999999999</c:v>
                </c:pt>
                <c:pt idx="2436">
                  <c:v>17.5489</c:v>
                </c:pt>
                <c:pt idx="2437">
                  <c:v>17.545249999999999</c:v>
                </c:pt>
                <c:pt idx="2438">
                  <c:v>17.55134</c:v>
                </c:pt>
                <c:pt idx="2439">
                  <c:v>17.53762</c:v>
                </c:pt>
                <c:pt idx="2440">
                  <c:v>17.53885</c:v>
                </c:pt>
                <c:pt idx="2441">
                  <c:v>17.545249999999999</c:v>
                </c:pt>
                <c:pt idx="2442">
                  <c:v>17.545860000000001</c:v>
                </c:pt>
                <c:pt idx="2443">
                  <c:v>17.540369999999999</c:v>
                </c:pt>
                <c:pt idx="2444">
                  <c:v>17.54372</c:v>
                </c:pt>
                <c:pt idx="2445">
                  <c:v>17.544640000000001</c:v>
                </c:pt>
                <c:pt idx="2446">
                  <c:v>17.536709999999999</c:v>
                </c:pt>
                <c:pt idx="2447">
                  <c:v>17.53885</c:v>
                </c:pt>
                <c:pt idx="2448">
                  <c:v>17.54128</c:v>
                </c:pt>
                <c:pt idx="2449">
                  <c:v>17.539149999999999</c:v>
                </c:pt>
                <c:pt idx="2450">
                  <c:v>17.541589999999999</c:v>
                </c:pt>
                <c:pt idx="2451">
                  <c:v>17.541889999999999</c:v>
                </c:pt>
                <c:pt idx="2452">
                  <c:v>17.539760000000001</c:v>
                </c:pt>
                <c:pt idx="2453">
                  <c:v>17.540669999999999</c:v>
                </c:pt>
                <c:pt idx="2454">
                  <c:v>17.541889999999999</c:v>
                </c:pt>
                <c:pt idx="2455">
                  <c:v>17.537320000000001</c:v>
                </c:pt>
                <c:pt idx="2456">
                  <c:v>17.539449999999999</c:v>
                </c:pt>
                <c:pt idx="2457">
                  <c:v>17.539149999999999</c:v>
                </c:pt>
                <c:pt idx="2458">
                  <c:v>17.5425</c:v>
                </c:pt>
                <c:pt idx="2459">
                  <c:v>17.536100000000001</c:v>
                </c:pt>
                <c:pt idx="2460">
                  <c:v>17.541589999999999</c:v>
                </c:pt>
                <c:pt idx="2461">
                  <c:v>17.548300000000001</c:v>
                </c:pt>
                <c:pt idx="2462">
                  <c:v>17.545249999999999</c:v>
                </c:pt>
                <c:pt idx="2463">
                  <c:v>17.540669999999999</c:v>
                </c:pt>
                <c:pt idx="2464">
                  <c:v>17.53519</c:v>
                </c:pt>
                <c:pt idx="2465">
                  <c:v>17.544029999999999</c:v>
                </c:pt>
                <c:pt idx="2466">
                  <c:v>17.54128</c:v>
                </c:pt>
                <c:pt idx="2467">
                  <c:v>17.535799999999998</c:v>
                </c:pt>
                <c:pt idx="2468">
                  <c:v>17.53641</c:v>
                </c:pt>
                <c:pt idx="2469">
                  <c:v>17.539449999999999</c:v>
                </c:pt>
                <c:pt idx="2470">
                  <c:v>17.54006</c:v>
                </c:pt>
                <c:pt idx="2471">
                  <c:v>17.540669999999999</c:v>
                </c:pt>
                <c:pt idx="2472">
                  <c:v>17.539149999999999</c:v>
                </c:pt>
                <c:pt idx="2473">
                  <c:v>17.54372</c:v>
                </c:pt>
                <c:pt idx="2474">
                  <c:v>17.54128</c:v>
                </c:pt>
                <c:pt idx="2475">
                  <c:v>17.543109999999999</c:v>
                </c:pt>
                <c:pt idx="2476">
                  <c:v>17.538540000000001</c:v>
                </c:pt>
                <c:pt idx="2477">
                  <c:v>17.53397</c:v>
                </c:pt>
                <c:pt idx="2478">
                  <c:v>17.540669999999999</c:v>
                </c:pt>
                <c:pt idx="2479">
                  <c:v>17.5425</c:v>
                </c:pt>
                <c:pt idx="2480">
                  <c:v>17.544029999999999</c:v>
                </c:pt>
                <c:pt idx="2481">
                  <c:v>17.545249999999999</c:v>
                </c:pt>
                <c:pt idx="2482">
                  <c:v>17.534880000000001</c:v>
                </c:pt>
                <c:pt idx="2483">
                  <c:v>17.544329999999999</c:v>
                </c:pt>
                <c:pt idx="2484">
                  <c:v>17.543109999999999</c:v>
                </c:pt>
                <c:pt idx="2485">
                  <c:v>17.54128</c:v>
                </c:pt>
                <c:pt idx="2486">
                  <c:v>17.544029999999999</c:v>
                </c:pt>
                <c:pt idx="2487">
                  <c:v>17.547689999999999</c:v>
                </c:pt>
                <c:pt idx="2488">
                  <c:v>17.54372</c:v>
                </c:pt>
                <c:pt idx="2489">
                  <c:v>17.541589999999999</c:v>
                </c:pt>
                <c:pt idx="2490">
                  <c:v>17.541589999999999</c:v>
                </c:pt>
                <c:pt idx="2491">
                  <c:v>17.541589999999999</c:v>
                </c:pt>
                <c:pt idx="2492">
                  <c:v>17.542200000000001</c:v>
                </c:pt>
                <c:pt idx="2493">
                  <c:v>17.537320000000001</c:v>
                </c:pt>
                <c:pt idx="2494">
                  <c:v>17.544329999999999</c:v>
                </c:pt>
                <c:pt idx="2495">
                  <c:v>17.542809999999999</c:v>
                </c:pt>
                <c:pt idx="2496">
                  <c:v>17.54646</c:v>
                </c:pt>
                <c:pt idx="2497">
                  <c:v>17.547989999999999</c:v>
                </c:pt>
                <c:pt idx="2498">
                  <c:v>17.5425</c:v>
                </c:pt>
                <c:pt idx="2499">
                  <c:v>17.545860000000001</c:v>
                </c:pt>
                <c:pt idx="2500">
                  <c:v>17.543109999999999</c:v>
                </c:pt>
                <c:pt idx="2501">
                  <c:v>17.55012</c:v>
                </c:pt>
                <c:pt idx="2502">
                  <c:v>17.539149999999999</c:v>
                </c:pt>
                <c:pt idx="2503">
                  <c:v>17.54128</c:v>
                </c:pt>
                <c:pt idx="2504">
                  <c:v>17.537320000000001</c:v>
                </c:pt>
                <c:pt idx="2505">
                  <c:v>17.546769999999999</c:v>
                </c:pt>
                <c:pt idx="2506">
                  <c:v>17.5425</c:v>
                </c:pt>
                <c:pt idx="2507">
                  <c:v>17.540980000000001</c:v>
                </c:pt>
                <c:pt idx="2508">
                  <c:v>17.55226</c:v>
                </c:pt>
                <c:pt idx="2509">
                  <c:v>17.5425</c:v>
                </c:pt>
                <c:pt idx="2510">
                  <c:v>17.547689999999999</c:v>
                </c:pt>
                <c:pt idx="2511">
                  <c:v>17.53275</c:v>
                </c:pt>
                <c:pt idx="2512">
                  <c:v>17.551950000000001</c:v>
                </c:pt>
                <c:pt idx="2513">
                  <c:v>17.542809999999999</c:v>
                </c:pt>
                <c:pt idx="2514">
                  <c:v>17.543420000000001</c:v>
                </c:pt>
                <c:pt idx="2515">
                  <c:v>17.538229999999999</c:v>
                </c:pt>
                <c:pt idx="2516">
                  <c:v>17.533660000000001</c:v>
                </c:pt>
                <c:pt idx="2517">
                  <c:v>17.53397</c:v>
                </c:pt>
                <c:pt idx="2518">
                  <c:v>17.533359999999998</c:v>
                </c:pt>
                <c:pt idx="2519">
                  <c:v>17.533660000000001</c:v>
                </c:pt>
                <c:pt idx="2520">
                  <c:v>17.542809999999999</c:v>
                </c:pt>
                <c:pt idx="2521">
                  <c:v>17.53762</c:v>
                </c:pt>
                <c:pt idx="2522">
                  <c:v>17.534579999999998</c:v>
                </c:pt>
                <c:pt idx="2523">
                  <c:v>17.531829999999999</c:v>
                </c:pt>
                <c:pt idx="2524">
                  <c:v>17.539760000000001</c:v>
                </c:pt>
                <c:pt idx="2525">
                  <c:v>17.537019999999998</c:v>
                </c:pt>
                <c:pt idx="2526">
                  <c:v>17.53519</c:v>
                </c:pt>
                <c:pt idx="2527">
                  <c:v>17.530919999999998</c:v>
                </c:pt>
                <c:pt idx="2528">
                  <c:v>17.529699999999998</c:v>
                </c:pt>
                <c:pt idx="2529">
                  <c:v>17.53031</c:v>
                </c:pt>
                <c:pt idx="2530">
                  <c:v>17.540369999999999</c:v>
                </c:pt>
                <c:pt idx="2531">
                  <c:v>17.53275</c:v>
                </c:pt>
                <c:pt idx="2532">
                  <c:v>17.534579999999998</c:v>
                </c:pt>
                <c:pt idx="2533">
                  <c:v>17.534880000000001</c:v>
                </c:pt>
                <c:pt idx="2534">
                  <c:v>17.52665</c:v>
                </c:pt>
                <c:pt idx="2535">
                  <c:v>17.531220000000001</c:v>
                </c:pt>
                <c:pt idx="2536">
                  <c:v>17.53519</c:v>
                </c:pt>
                <c:pt idx="2537">
                  <c:v>17.531829999999999</c:v>
                </c:pt>
                <c:pt idx="2538">
                  <c:v>17.532440000000001</c:v>
                </c:pt>
                <c:pt idx="2539">
                  <c:v>17.53031</c:v>
                </c:pt>
                <c:pt idx="2540">
                  <c:v>17.53275</c:v>
                </c:pt>
                <c:pt idx="2541">
                  <c:v>17.530609999999999</c:v>
                </c:pt>
                <c:pt idx="2542">
                  <c:v>17.534269999999999</c:v>
                </c:pt>
                <c:pt idx="2543">
                  <c:v>17.53762</c:v>
                </c:pt>
                <c:pt idx="2544">
                  <c:v>17.531829999999999</c:v>
                </c:pt>
                <c:pt idx="2545">
                  <c:v>17.52421</c:v>
                </c:pt>
                <c:pt idx="2546">
                  <c:v>17.533359999999998</c:v>
                </c:pt>
                <c:pt idx="2547">
                  <c:v>17.527570000000001</c:v>
                </c:pt>
                <c:pt idx="2548">
                  <c:v>17.531220000000001</c:v>
                </c:pt>
                <c:pt idx="2549">
                  <c:v>17.531829999999999</c:v>
                </c:pt>
                <c:pt idx="2550">
                  <c:v>17.523599999999998</c:v>
                </c:pt>
                <c:pt idx="2551">
                  <c:v>17.532440000000001</c:v>
                </c:pt>
                <c:pt idx="2552">
                  <c:v>17.533660000000001</c:v>
                </c:pt>
                <c:pt idx="2553">
                  <c:v>17.53031</c:v>
                </c:pt>
                <c:pt idx="2554">
                  <c:v>17.531220000000001</c:v>
                </c:pt>
                <c:pt idx="2555">
                  <c:v>17.53275</c:v>
                </c:pt>
                <c:pt idx="2556">
                  <c:v>17.529699999999998</c:v>
                </c:pt>
                <c:pt idx="2557">
                  <c:v>17.531220000000001</c:v>
                </c:pt>
                <c:pt idx="2558">
                  <c:v>17.534579999999998</c:v>
                </c:pt>
                <c:pt idx="2559">
                  <c:v>17.530919999999998</c:v>
                </c:pt>
                <c:pt idx="2560">
                  <c:v>17.530919999999998</c:v>
                </c:pt>
                <c:pt idx="2561">
                  <c:v>17.530919999999998</c:v>
                </c:pt>
                <c:pt idx="2562">
                  <c:v>17.539149999999999</c:v>
                </c:pt>
                <c:pt idx="2563">
                  <c:v>17.53641</c:v>
                </c:pt>
                <c:pt idx="2564">
                  <c:v>17.539760000000001</c:v>
                </c:pt>
                <c:pt idx="2565">
                  <c:v>17.53641</c:v>
                </c:pt>
                <c:pt idx="2566">
                  <c:v>17.533660000000001</c:v>
                </c:pt>
                <c:pt idx="2567">
                  <c:v>17.538540000000001</c:v>
                </c:pt>
                <c:pt idx="2568">
                  <c:v>17.533049999999999</c:v>
                </c:pt>
                <c:pt idx="2569">
                  <c:v>17.53519</c:v>
                </c:pt>
                <c:pt idx="2570">
                  <c:v>17.532139999999998</c:v>
                </c:pt>
                <c:pt idx="2571">
                  <c:v>17.53641</c:v>
                </c:pt>
                <c:pt idx="2572">
                  <c:v>17.534880000000001</c:v>
                </c:pt>
                <c:pt idx="2573">
                  <c:v>17.53762</c:v>
                </c:pt>
                <c:pt idx="2574">
                  <c:v>17.534880000000001</c:v>
                </c:pt>
                <c:pt idx="2575">
                  <c:v>17.535489999999999</c:v>
                </c:pt>
                <c:pt idx="2576">
                  <c:v>17.53153</c:v>
                </c:pt>
                <c:pt idx="2577">
                  <c:v>17.535489999999999</c:v>
                </c:pt>
                <c:pt idx="2578">
                  <c:v>17.528479999999998</c:v>
                </c:pt>
                <c:pt idx="2579">
                  <c:v>17.534579999999998</c:v>
                </c:pt>
                <c:pt idx="2580">
                  <c:v>17.538540000000001</c:v>
                </c:pt>
                <c:pt idx="2581">
                  <c:v>17.53762</c:v>
                </c:pt>
                <c:pt idx="2582">
                  <c:v>17.531829999999999</c:v>
                </c:pt>
                <c:pt idx="2583">
                  <c:v>17.534269999999999</c:v>
                </c:pt>
                <c:pt idx="2584">
                  <c:v>17.53031</c:v>
                </c:pt>
                <c:pt idx="2585">
                  <c:v>17.529699999999998</c:v>
                </c:pt>
                <c:pt idx="2586">
                  <c:v>17.531829999999999</c:v>
                </c:pt>
                <c:pt idx="2587">
                  <c:v>17.53</c:v>
                </c:pt>
                <c:pt idx="2588">
                  <c:v>17.534269999999999</c:v>
                </c:pt>
                <c:pt idx="2589">
                  <c:v>17.532440000000001</c:v>
                </c:pt>
                <c:pt idx="2590">
                  <c:v>17.53031</c:v>
                </c:pt>
                <c:pt idx="2591">
                  <c:v>17.53397</c:v>
                </c:pt>
                <c:pt idx="2592">
                  <c:v>17.530609999999999</c:v>
                </c:pt>
                <c:pt idx="2593">
                  <c:v>17.53519</c:v>
                </c:pt>
                <c:pt idx="2594">
                  <c:v>17.532440000000001</c:v>
                </c:pt>
                <c:pt idx="2595">
                  <c:v>17.541589999999999</c:v>
                </c:pt>
                <c:pt idx="2596">
                  <c:v>17.529699999999998</c:v>
                </c:pt>
                <c:pt idx="2597">
                  <c:v>17.53519</c:v>
                </c:pt>
                <c:pt idx="2598">
                  <c:v>17.531829999999999</c:v>
                </c:pt>
                <c:pt idx="2599">
                  <c:v>17.537929999999999</c:v>
                </c:pt>
                <c:pt idx="2600">
                  <c:v>17.53031</c:v>
                </c:pt>
                <c:pt idx="2601">
                  <c:v>17.532440000000001</c:v>
                </c:pt>
                <c:pt idx="2602">
                  <c:v>17.532440000000001</c:v>
                </c:pt>
                <c:pt idx="2603">
                  <c:v>17.532139999999998</c:v>
                </c:pt>
                <c:pt idx="2604">
                  <c:v>17.536709999999999</c:v>
                </c:pt>
                <c:pt idx="2605">
                  <c:v>17.529699999999998</c:v>
                </c:pt>
                <c:pt idx="2606">
                  <c:v>17.533049999999999</c:v>
                </c:pt>
                <c:pt idx="2607">
                  <c:v>17.531829999999999</c:v>
                </c:pt>
                <c:pt idx="2608">
                  <c:v>17.526039999999998</c:v>
                </c:pt>
                <c:pt idx="2609">
                  <c:v>17.530609999999999</c:v>
                </c:pt>
                <c:pt idx="2610">
                  <c:v>17.534880000000001</c:v>
                </c:pt>
                <c:pt idx="2611">
                  <c:v>17.531829999999999</c:v>
                </c:pt>
                <c:pt idx="2612">
                  <c:v>17.532139999999998</c:v>
                </c:pt>
                <c:pt idx="2613">
                  <c:v>17.529389999999999</c:v>
                </c:pt>
                <c:pt idx="2614">
                  <c:v>17.529699999999998</c:v>
                </c:pt>
                <c:pt idx="2615">
                  <c:v>17.534579999999998</c:v>
                </c:pt>
                <c:pt idx="2616">
                  <c:v>17.533049999999999</c:v>
                </c:pt>
                <c:pt idx="2617">
                  <c:v>17.53153</c:v>
                </c:pt>
                <c:pt idx="2618">
                  <c:v>17.532440000000001</c:v>
                </c:pt>
                <c:pt idx="2619">
                  <c:v>17.531220000000001</c:v>
                </c:pt>
                <c:pt idx="2620">
                  <c:v>17.532440000000001</c:v>
                </c:pt>
                <c:pt idx="2621">
                  <c:v>17.530609999999999</c:v>
                </c:pt>
                <c:pt idx="2622">
                  <c:v>17.525130000000001</c:v>
                </c:pt>
                <c:pt idx="2623">
                  <c:v>17.534579999999998</c:v>
                </c:pt>
                <c:pt idx="2624">
                  <c:v>17.530609999999999</c:v>
                </c:pt>
                <c:pt idx="2625">
                  <c:v>17.533359999999998</c:v>
                </c:pt>
                <c:pt idx="2626">
                  <c:v>17.531829999999999</c:v>
                </c:pt>
                <c:pt idx="2627">
                  <c:v>17.530609999999999</c:v>
                </c:pt>
                <c:pt idx="2628">
                  <c:v>17.531829999999999</c:v>
                </c:pt>
                <c:pt idx="2629">
                  <c:v>17.53031</c:v>
                </c:pt>
                <c:pt idx="2630">
                  <c:v>17.53031</c:v>
                </c:pt>
                <c:pt idx="2631">
                  <c:v>17.532440000000001</c:v>
                </c:pt>
                <c:pt idx="2632">
                  <c:v>17.532139999999998</c:v>
                </c:pt>
                <c:pt idx="2633">
                  <c:v>17.527570000000001</c:v>
                </c:pt>
                <c:pt idx="2634">
                  <c:v>17.533049999999999</c:v>
                </c:pt>
                <c:pt idx="2635">
                  <c:v>17.53</c:v>
                </c:pt>
                <c:pt idx="2636">
                  <c:v>17.533660000000001</c:v>
                </c:pt>
                <c:pt idx="2637">
                  <c:v>17.535489999999999</c:v>
                </c:pt>
                <c:pt idx="2638">
                  <c:v>17.527570000000001</c:v>
                </c:pt>
                <c:pt idx="2639">
                  <c:v>17.533049999999999</c:v>
                </c:pt>
                <c:pt idx="2640">
                  <c:v>17.535489999999999</c:v>
                </c:pt>
                <c:pt idx="2641">
                  <c:v>17.527570000000001</c:v>
                </c:pt>
                <c:pt idx="2642">
                  <c:v>17.531220000000001</c:v>
                </c:pt>
                <c:pt idx="2643">
                  <c:v>17.528169999999999</c:v>
                </c:pt>
                <c:pt idx="2644">
                  <c:v>17.527570000000001</c:v>
                </c:pt>
                <c:pt idx="2645">
                  <c:v>17.528479999999998</c:v>
                </c:pt>
                <c:pt idx="2646">
                  <c:v>17.53397</c:v>
                </c:pt>
                <c:pt idx="2647">
                  <c:v>17.533359999999998</c:v>
                </c:pt>
                <c:pt idx="2648">
                  <c:v>17.53397</c:v>
                </c:pt>
                <c:pt idx="2649">
                  <c:v>17.529389999999999</c:v>
                </c:pt>
                <c:pt idx="2650">
                  <c:v>17.521159999999998</c:v>
                </c:pt>
                <c:pt idx="2651">
                  <c:v>17.528479999999998</c:v>
                </c:pt>
                <c:pt idx="2652">
                  <c:v>17.522690000000001</c:v>
                </c:pt>
                <c:pt idx="2653">
                  <c:v>17.52787</c:v>
                </c:pt>
                <c:pt idx="2654">
                  <c:v>17.52299</c:v>
                </c:pt>
                <c:pt idx="2655">
                  <c:v>17.526350000000001</c:v>
                </c:pt>
                <c:pt idx="2656">
                  <c:v>17.526949999999999</c:v>
                </c:pt>
                <c:pt idx="2657">
                  <c:v>17.528780000000001</c:v>
                </c:pt>
                <c:pt idx="2658">
                  <c:v>17.524519999999999</c:v>
                </c:pt>
                <c:pt idx="2659">
                  <c:v>17.518419999999999</c:v>
                </c:pt>
                <c:pt idx="2660">
                  <c:v>17.523299999999999</c:v>
                </c:pt>
                <c:pt idx="2661">
                  <c:v>17.516590000000001</c:v>
                </c:pt>
                <c:pt idx="2662">
                  <c:v>17.52055</c:v>
                </c:pt>
                <c:pt idx="2663">
                  <c:v>17.519030000000001</c:v>
                </c:pt>
                <c:pt idx="2664">
                  <c:v>17.518419999999999</c:v>
                </c:pt>
                <c:pt idx="2665">
                  <c:v>17.51933</c:v>
                </c:pt>
                <c:pt idx="2666">
                  <c:v>17.520250000000001</c:v>
                </c:pt>
                <c:pt idx="2667">
                  <c:v>17.524519999999999</c:v>
                </c:pt>
                <c:pt idx="2668">
                  <c:v>17.525739999999999</c:v>
                </c:pt>
                <c:pt idx="2669">
                  <c:v>17.528169999999999</c:v>
                </c:pt>
                <c:pt idx="2670">
                  <c:v>17.52177</c:v>
                </c:pt>
                <c:pt idx="2671">
                  <c:v>17.523910000000001</c:v>
                </c:pt>
                <c:pt idx="2672">
                  <c:v>17.523599999999998</c:v>
                </c:pt>
                <c:pt idx="2673">
                  <c:v>17.528169999999999</c:v>
                </c:pt>
                <c:pt idx="2674">
                  <c:v>17.526949999999999</c:v>
                </c:pt>
                <c:pt idx="2675">
                  <c:v>17.523299999999999</c:v>
                </c:pt>
                <c:pt idx="2676">
                  <c:v>17.526350000000001</c:v>
                </c:pt>
                <c:pt idx="2677">
                  <c:v>17.53153</c:v>
                </c:pt>
                <c:pt idx="2678">
                  <c:v>17.520859999999999</c:v>
                </c:pt>
                <c:pt idx="2679">
                  <c:v>17.52665</c:v>
                </c:pt>
                <c:pt idx="2680">
                  <c:v>17.51933</c:v>
                </c:pt>
                <c:pt idx="2681">
                  <c:v>17.518719999999998</c:v>
                </c:pt>
                <c:pt idx="2682">
                  <c:v>17.523599999999998</c:v>
                </c:pt>
                <c:pt idx="2683">
                  <c:v>17.525130000000001</c:v>
                </c:pt>
                <c:pt idx="2684">
                  <c:v>17.521159999999998</c:v>
                </c:pt>
                <c:pt idx="2685">
                  <c:v>17.526039999999998</c:v>
                </c:pt>
                <c:pt idx="2686">
                  <c:v>17.51811</c:v>
                </c:pt>
                <c:pt idx="2687">
                  <c:v>17.522379999999998</c:v>
                </c:pt>
                <c:pt idx="2688">
                  <c:v>17.517199999999999</c:v>
                </c:pt>
                <c:pt idx="2689">
                  <c:v>17.52177</c:v>
                </c:pt>
                <c:pt idx="2690">
                  <c:v>17.526350000000001</c:v>
                </c:pt>
                <c:pt idx="2691">
                  <c:v>17.52177</c:v>
                </c:pt>
                <c:pt idx="2692">
                  <c:v>17.53</c:v>
                </c:pt>
                <c:pt idx="2693">
                  <c:v>17.525130000000001</c:v>
                </c:pt>
                <c:pt idx="2694">
                  <c:v>17.523599999999998</c:v>
                </c:pt>
                <c:pt idx="2695">
                  <c:v>17.528169999999999</c:v>
                </c:pt>
                <c:pt idx="2696">
                  <c:v>17.527570000000001</c:v>
                </c:pt>
                <c:pt idx="2697">
                  <c:v>17.526949999999999</c:v>
                </c:pt>
                <c:pt idx="2698">
                  <c:v>17.522379999999998</c:v>
                </c:pt>
                <c:pt idx="2699">
                  <c:v>17.529389999999999</c:v>
                </c:pt>
                <c:pt idx="2700">
                  <c:v>17.525130000000001</c:v>
                </c:pt>
                <c:pt idx="2701">
                  <c:v>17.52421</c:v>
                </c:pt>
                <c:pt idx="2702">
                  <c:v>17.523910000000001</c:v>
                </c:pt>
                <c:pt idx="2703">
                  <c:v>17.529389999999999</c:v>
                </c:pt>
                <c:pt idx="2704">
                  <c:v>17.52299</c:v>
                </c:pt>
                <c:pt idx="2705">
                  <c:v>17.525130000000001</c:v>
                </c:pt>
                <c:pt idx="2706">
                  <c:v>17.53153</c:v>
                </c:pt>
                <c:pt idx="2707">
                  <c:v>17.530609999999999</c:v>
                </c:pt>
                <c:pt idx="2708">
                  <c:v>17.523599999999998</c:v>
                </c:pt>
                <c:pt idx="2709">
                  <c:v>17.52055</c:v>
                </c:pt>
                <c:pt idx="2710">
                  <c:v>17.52543</c:v>
                </c:pt>
                <c:pt idx="2711">
                  <c:v>17.528169999999999</c:v>
                </c:pt>
                <c:pt idx="2712">
                  <c:v>17.526949999999999</c:v>
                </c:pt>
                <c:pt idx="2713">
                  <c:v>17.520250000000001</c:v>
                </c:pt>
                <c:pt idx="2714">
                  <c:v>17.530609999999999</c:v>
                </c:pt>
                <c:pt idx="2715">
                  <c:v>17.526949999999999</c:v>
                </c:pt>
                <c:pt idx="2716">
                  <c:v>17.527570000000001</c:v>
                </c:pt>
                <c:pt idx="2717">
                  <c:v>17.528169999999999</c:v>
                </c:pt>
                <c:pt idx="2718">
                  <c:v>17.53397</c:v>
                </c:pt>
                <c:pt idx="2719">
                  <c:v>17.52299</c:v>
                </c:pt>
                <c:pt idx="2720">
                  <c:v>17.523910000000001</c:v>
                </c:pt>
                <c:pt idx="2721">
                  <c:v>17.517199999999999</c:v>
                </c:pt>
                <c:pt idx="2722">
                  <c:v>17.52665</c:v>
                </c:pt>
                <c:pt idx="2723">
                  <c:v>17.52299</c:v>
                </c:pt>
                <c:pt idx="2724">
                  <c:v>17.52787</c:v>
                </c:pt>
                <c:pt idx="2725">
                  <c:v>17.523599999999998</c:v>
                </c:pt>
                <c:pt idx="2726">
                  <c:v>17.524819999999998</c:v>
                </c:pt>
                <c:pt idx="2727">
                  <c:v>17.52543</c:v>
                </c:pt>
                <c:pt idx="2728">
                  <c:v>17.526350000000001</c:v>
                </c:pt>
                <c:pt idx="2729">
                  <c:v>17.526039999999998</c:v>
                </c:pt>
                <c:pt idx="2730">
                  <c:v>17.52299</c:v>
                </c:pt>
                <c:pt idx="2731">
                  <c:v>17.52299</c:v>
                </c:pt>
                <c:pt idx="2732">
                  <c:v>17.519950000000001</c:v>
                </c:pt>
                <c:pt idx="2733">
                  <c:v>17.525739999999999</c:v>
                </c:pt>
                <c:pt idx="2734">
                  <c:v>17.524519999999999</c:v>
                </c:pt>
                <c:pt idx="2735">
                  <c:v>17.525130000000001</c:v>
                </c:pt>
                <c:pt idx="2736">
                  <c:v>17.522079999999999</c:v>
                </c:pt>
                <c:pt idx="2737">
                  <c:v>17.519639999999999</c:v>
                </c:pt>
                <c:pt idx="2738">
                  <c:v>17.518719999999998</c:v>
                </c:pt>
                <c:pt idx="2739">
                  <c:v>17.522079999999999</c:v>
                </c:pt>
                <c:pt idx="2740">
                  <c:v>17.523910000000001</c:v>
                </c:pt>
                <c:pt idx="2741">
                  <c:v>17.525739999999999</c:v>
                </c:pt>
                <c:pt idx="2742">
                  <c:v>17.518719999999998</c:v>
                </c:pt>
                <c:pt idx="2743">
                  <c:v>17.52177</c:v>
                </c:pt>
                <c:pt idx="2744">
                  <c:v>17.52055</c:v>
                </c:pt>
                <c:pt idx="2745">
                  <c:v>17.527570000000001</c:v>
                </c:pt>
                <c:pt idx="2746">
                  <c:v>17.528169999999999</c:v>
                </c:pt>
                <c:pt idx="2747">
                  <c:v>17.519950000000001</c:v>
                </c:pt>
                <c:pt idx="2748">
                  <c:v>17.530919999999998</c:v>
                </c:pt>
                <c:pt idx="2749">
                  <c:v>17.528479999999998</c:v>
                </c:pt>
                <c:pt idx="2750">
                  <c:v>17.52299</c:v>
                </c:pt>
                <c:pt idx="2751">
                  <c:v>17.528169999999999</c:v>
                </c:pt>
                <c:pt idx="2752">
                  <c:v>17.529699999999998</c:v>
                </c:pt>
                <c:pt idx="2753">
                  <c:v>17.528479999999998</c:v>
                </c:pt>
                <c:pt idx="2754">
                  <c:v>17.528169999999999</c:v>
                </c:pt>
                <c:pt idx="2755">
                  <c:v>17.525130000000001</c:v>
                </c:pt>
                <c:pt idx="2756">
                  <c:v>17.528479999999998</c:v>
                </c:pt>
                <c:pt idx="2757">
                  <c:v>17.52055</c:v>
                </c:pt>
                <c:pt idx="2758">
                  <c:v>17.52299</c:v>
                </c:pt>
                <c:pt idx="2759">
                  <c:v>17.52177</c:v>
                </c:pt>
                <c:pt idx="2760">
                  <c:v>17.522690000000001</c:v>
                </c:pt>
                <c:pt idx="2761">
                  <c:v>17.522690000000001</c:v>
                </c:pt>
                <c:pt idx="2762">
                  <c:v>17.523910000000001</c:v>
                </c:pt>
                <c:pt idx="2763">
                  <c:v>17.526039999999998</c:v>
                </c:pt>
                <c:pt idx="2764">
                  <c:v>17.5169</c:v>
                </c:pt>
                <c:pt idx="2765">
                  <c:v>17.52299</c:v>
                </c:pt>
                <c:pt idx="2766">
                  <c:v>17.519639999999999</c:v>
                </c:pt>
                <c:pt idx="2767">
                  <c:v>17.524819999999998</c:v>
                </c:pt>
                <c:pt idx="2768">
                  <c:v>17.519639999999999</c:v>
                </c:pt>
                <c:pt idx="2769">
                  <c:v>17.523299999999999</c:v>
                </c:pt>
                <c:pt idx="2770">
                  <c:v>17.522079999999999</c:v>
                </c:pt>
                <c:pt idx="2771">
                  <c:v>17.526350000000001</c:v>
                </c:pt>
                <c:pt idx="2772">
                  <c:v>17.520250000000001</c:v>
                </c:pt>
                <c:pt idx="2773">
                  <c:v>17.51933</c:v>
                </c:pt>
                <c:pt idx="2774">
                  <c:v>17.519639999999999</c:v>
                </c:pt>
                <c:pt idx="2775">
                  <c:v>17.520859999999999</c:v>
                </c:pt>
                <c:pt idx="2776">
                  <c:v>17.519639999999999</c:v>
                </c:pt>
                <c:pt idx="2777">
                  <c:v>17.522379999999998</c:v>
                </c:pt>
                <c:pt idx="2778">
                  <c:v>17.518419999999999</c:v>
                </c:pt>
                <c:pt idx="2779">
                  <c:v>17.516290000000001</c:v>
                </c:pt>
                <c:pt idx="2780">
                  <c:v>17.516590000000001</c:v>
                </c:pt>
                <c:pt idx="2781">
                  <c:v>17.514150000000001</c:v>
                </c:pt>
                <c:pt idx="2782">
                  <c:v>17.519639999999999</c:v>
                </c:pt>
                <c:pt idx="2783">
                  <c:v>17.518719999999998</c:v>
                </c:pt>
                <c:pt idx="2784">
                  <c:v>17.52299</c:v>
                </c:pt>
                <c:pt idx="2785">
                  <c:v>17.51933</c:v>
                </c:pt>
                <c:pt idx="2786">
                  <c:v>17.52421</c:v>
                </c:pt>
                <c:pt idx="2787">
                  <c:v>17.522379999999998</c:v>
                </c:pt>
                <c:pt idx="2788">
                  <c:v>17.524819999999998</c:v>
                </c:pt>
                <c:pt idx="2789">
                  <c:v>17.52055</c:v>
                </c:pt>
                <c:pt idx="2790">
                  <c:v>17.518719999999998</c:v>
                </c:pt>
                <c:pt idx="2791">
                  <c:v>17.525130000000001</c:v>
                </c:pt>
                <c:pt idx="2792">
                  <c:v>17.520859999999999</c:v>
                </c:pt>
                <c:pt idx="2793">
                  <c:v>17.525130000000001</c:v>
                </c:pt>
                <c:pt idx="2794">
                  <c:v>17.515370000000001</c:v>
                </c:pt>
                <c:pt idx="2795">
                  <c:v>17.517810000000001</c:v>
                </c:pt>
                <c:pt idx="2796">
                  <c:v>17.521159999999998</c:v>
                </c:pt>
                <c:pt idx="2797">
                  <c:v>17.5169</c:v>
                </c:pt>
                <c:pt idx="2798">
                  <c:v>17.51567</c:v>
                </c:pt>
                <c:pt idx="2799">
                  <c:v>17.511710000000001</c:v>
                </c:pt>
                <c:pt idx="2800">
                  <c:v>17.510190000000001</c:v>
                </c:pt>
                <c:pt idx="2801">
                  <c:v>17.513539999999999</c:v>
                </c:pt>
                <c:pt idx="2802">
                  <c:v>17.519639999999999</c:v>
                </c:pt>
                <c:pt idx="2803">
                  <c:v>17.511410000000001</c:v>
                </c:pt>
                <c:pt idx="2804">
                  <c:v>17.51811</c:v>
                </c:pt>
                <c:pt idx="2805">
                  <c:v>17.512319999999999</c:v>
                </c:pt>
                <c:pt idx="2806">
                  <c:v>17.523299999999999</c:v>
                </c:pt>
                <c:pt idx="2807">
                  <c:v>17.51811</c:v>
                </c:pt>
                <c:pt idx="2808">
                  <c:v>17.521470000000001</c:v>
                </c:pt>
                <c:pt idx="2809">
                  <c:v>17.519030000000001</c:v>
                </c:pt>
                <c:pt idx="2810">
                  <c:v>17.524819999999998</c:v>
                </c:pt>
                <c:pt idx="2811">
                  <c:v>17.513539999999999</c:v>
                </c:pt>
                <c:pt idx="2812">
                  <c:v>17.520859999999999</c:v>
                </c:pt>
                <c:pt idx="2813">
                  <c:v>17.521159999999998</c:v>
                </c:pt>
                <c:pt idx="2814">
                  <c:v>17.51567</c:v>
                </c:pt>
                <c:pt idx="2815">
                  <c:v>17.51324</c:v>
                </c:pt>
                <c:pt idx="2816">
                  <c:v>17.516590000000001</c:v>
                </c:pt>
                <c:pt idx="2817">
                  <c:v>17.518719999999998</c:v>
                </c:pt>
                <c:pt idx="2818">
                  <c:v>17.515979999999999</c:v>
                </c:pt>
                <c:pt idx="2819">
                  <c:v>17.51933</c:v>
                </c:pt>
                <c:pt idx="2820">
                  <c:v>17.515070000000001</c:v>
                </c:pt>
                <c:pt idx="2821">
                  <c:v>17.512930000000001</c:v>
                </c:pt>
                <c:pt idx="2822">
                  <c:v>17.516590000000001</c:v>
                </c:pt>
                <c:pt idx="2823">
                  <c:v>17.516290000000001</c:v>
                </c:pt>
                <c:pt idx="2824">
                  <c:v>17.517199999999999</c:v>
                </c:pt>
                <c:pt idx="2825">
                  <c:v>17.520250000000001</c:v>
                </c:pt>
                <c:pt idx="2826">
                  <c:v>17.51446</c:v>
                </c:pt>
                <c:pt idx="2827">
                  <c:v>17.521159999999998</c:v>
                </c:pt>
                <c:pt idx="2828">
                  <c:v>17.519639999999999</c:v>
                </c:pt>
                <c:pt idx="2829">
                  <c:v>17.52299</c:v>
                </c:pt>
                <c:pt idx="2830">
                  <c:v>17.520250000000001</c:v>
                </c:pt>
                <c:pt idx="2831">
                  <c:v>17.516590000000001</c:v>
                </c:pt>
                <c:pt idx="2832">
                  <c:v>17.51811</c:v>
                </c:pt>
                <c:pt idx="2833">
                  <c:v>17.523299999999999</c:v>
                </c:pt>
                <c:pt idx="2834">
                  <c:v>17.516590000000001</c:v>
                </c:pt>
                <c:pt idx="2835">
                  <c:v>17.519030000000001</c:v>
                </c:pt>
                <c:pt idx="2836">
                  <c:v>17.519030000000001</c:v>
                </c:pt>
                <c:pt idx="2837">
                  <c:v>17.513539999999999</c:v>
                </c:pt>
                <c:pt idx="2838">
                  <c:v>17.51446</c:v>
                </c:pt>
                <c:pt idx="2839">
                  <c:v>17.516290000000001</c:v>
                </c:pt>
                <c:pt idx="2840">
                  <c:v>17.513539999999999</c:v>
                </c:pt>
                <c:pt idx="2841">
                  <c:v>17.517810000000001</c:v>
                </c:pt>
                <c:pt idx="2842">
                  <c:v>17.51324</c:v>
                </c:pt>
                <c:pt idx="2843">
                  <c:v>17.519950000000001</c:v>
                </c:pt>
                <c:pt idx="2844">
                  <c:v>17.51324</c:v>
                </c:pt>
                <c:pt idx="2845">
                  <c:v>17.513539999999999</c:v>
                </c:pt>
                <c:pt idx="2846">
                  <c:v>17.514150000000001</c:v>
                </c:pt>
                <c:pt idx="2847">
                  <c:v>17.51567</c:v>
                </c:pt>
                <c:pt idx="2848">
                  <c:v>17.50592</c:v>
                </c:pt>
                <c:pt idx="2849">
                  <c:v>17.514759999999999</c:v>
                </c:pt>
                <c:pt idx="2850">
                  <c:v>17.511710000000001</c:v>
                </c:pt>
                <c:pt idx="2851">
                  <c:v>17.51324</c:v>
                </c:pt>
                <c:pt idx="2852">
                  <c:v>17.514150000000001</c:v>
                </c:pt>
                <c:pt idx="2853">
                  <c:v>17.51324</c:v>
                </c:pt>
                <c:pt idx="2854">
                  <c:v>17.519639999999999</c:v>
                </c:pt>
                <c:pt idx="2855">
                  <c:v>17.51202</c:v>
                </c:pt>
                <c:pt idx="2856">
                  <c:v>17.522379999999998</c:v>
                </c:pt>
                <c:pt idx="2857">
                  <c:v>17.51446</c:v>
                </c:pt>
                <c:pt idx="2858">
                  <c:v>17.5169</c:v>
                </c:pt>
                <c:pt idx="2859">
                  <c:v>17.52177</c:v>
                </c:pt>
                <c:pt idx="2860">
                  <c:v>17.517810000000001</c:v>
                </c:pt>
                <c:pt idx="2861">
                  <c:v>17.519639999999999</c:v>
                </c:pt>
                <c:pt idx="2862">
                  <c:v>17.50958</c:v>
                </c:pt>
                <c:pt idx="2863">
                  <c:v>17.516290000000001</c:v>
                </c:pt>
                <c:pt idx="2864">
                  <c:v>17.51202</c:v>
                </c:pt>
                <c:pt idx="2865">
                  <c:v>17.517810000000001</c:v>
                </c:pt>
                <c:pt idx="2866">
                  <c:v>17.50958</c:v>
                </c:pt>
                <c:pt idx="2867">
                  <c:v>17.510190000000001</c:v>
                </c:pt>
                <c:pt idx="2868">
                  <c:v>17.50836</c:v>
                </c:pt>
                <c:pt idx="2869">
                  <c:v>17.511410000000001</c:v>
                </c:pt>
                <c:pt idx="2870">
                  <c:v>17.507439999999999</c:v>
                </c:pt>
                <c:pt idx="2871">
                  <c:v>17.51202</c:v>
                </c:pt>
                <c:pt idx="2872">
                  <c:v>17.509879999999999</c:v>
                </c:pt>
                <c:pt idx="2873">
                  <c:v>17.512930000000001</c:v>
                </c:pt>
                <c:pt idx="2874">
                  <c:v>17.515070000000001</c:v>
                </c:pt>
                <c:pt idx="2875">
                  <c:v>17.520250000000001</c:v>
                </c:pt>
                <c:pt idx="2876">
                  <c:v>17.51567</c:v>
                </c:pt>
                <c:pt idx="2877">
                  <c:v>17.52055</c:v>
                </c:pt>
                <c:pt idx="2878">
                  <c:v>17.51324</c:v>
                </c:pt>
                <c:pt idx="2879">
                  <c:v>17.523299999999999</c:v>
                </c:pt>
                <c:pt idx="2880">
                  <c:v>17.51202</c:v>
                </c:pt>
                <c:pt idx="2881">
                  <c:v>17.521159999999998</c:v>
                </c:pt>
                <c:pt idx="2882">
                  <c:v>17.508970000000001</c:v>
                </c:pt>
                <c:pt idx="2883">
                  <c:v>17.508970000000001</c:v>
                </c:pt>
                <c:pt idx="2884">
                  <c:v>17.517199999999999</c:v>
                </c:pt>
                <c:pt idx="2885">
                  <c:v>17.51324</c:v>
                </c:pt>
                <c:pt idx="2886">
                  <c:v>17.509270000000001</c:v>
                </c:pt>
                <c:pt idx="2887">
                  <c:v>17.502569999999999</c:v>
                </c:pt>
                <c:pt idx="2888">
                  <c:v>17.512319999999999</c:v>
                </c:pt>
                <c:pt idx="2889">
                  <c:v>17.50958</c:v>
                </c:pt>
                <c:pt idx="2890">
                  <c:v>17.508050000000001</c:v>
                </c:pt>
                <c:pt idx="2891">
                  <c:v>17.513539999999999</c:v>
                </c:pt>
                <c:pt idx="2892">
                  <c:v>17.515070000000001</c:v>
                </c:pt>
                <c:pt idx="2893">
                  <c:v>17.51324</c:v>
                </c:pt>
                <c:pt idx="2894">
                  <c:v>17.51324</c:v>
                </c:pt>
                <c:pt idx="2895">
                  <c:v>17.517810000000001</c:v>
                </c:pt>
                <c:pt idx="2896">
                  <c:v>17.52177</c:v>
                </c:pt>
                <c:pt idx="2897">
                  <c:v>17.513850000000001</c:v>
                </c:pt>
                <c:pt idx="2898">
                  <c:v>17.51446</c:v>
                </c:pt>
                <c:pt idx="2899">
                  <c:v>17.517810000000001</c:v>
                </c:pt>
                <c:pt idx="2900">
                  <c:v>17.5169</c:v>
                </c:pt>
                <c:pt idx="2901">
                  <c:v>17.518419999999999</c:v>
                </c:pt>
                <c:pt idx="2902">
                  <c:v>17.52177</c:v>
                </c:pt>
                <c:pt idx="2903">
                  <c:v>17.513539999999999</c:v>
                </c:pt>
                <c:pt idx="2904">
                  <c:v>17.513850000000001</c:v>
                </c:pt>
                <c:pt idx="2905">
                  <c:v>17.50836</c:v>
                </c:pt>
                <c:pt idx="2906">
                  <c:v>17.508970000000001</c:v>
                </c:pt>
                <c:pt idx="2907">
                  <c:v>17.510490000000001</c:v>
                </c:pt>
                <c:pt idx="2908">
                  <c:v>17.505310000000001</c:v>
                </c:pt>
                <c:pt idx="2909">
                  <c:v>17.516290000000001</c:v>
                </c:pt>
                <c:pt idx="2910">
                  <c:v>17.510490000000001</c:v>
                </c:pt>
                <c:pt idx="2911">
                  <c:v>17.517199999999999</c:v>
                </c:pt>
                <c:pt idx="2912">
                  <c:v>17.508050000000001</c:v>
                </c:pt>
                <c:pt idx="2913">
                  <c:v>17.513539999999999</c:v>
                </c:pt>
                <c:pt idx="2914">
                  <c:v>17.511099999999999</c:v>
                </c:pt>
                <c:pt idx="2915">
                  <c:v>17.5169</c:v>
                </c:pt>
                <c:pt idx="2916">
                  <c:v>17.517510000000001</c:v>
                </c:pt>
                <c:pt idx="2917">
                  <c:v>17.509879999999999</c:v>
                </c:pt>
                <c:pt idx="2918">
                  <c:v>17.518719999999998</c:v>
                </c:pt>
                <c:pt idx="2919">
                  <c:v>17.506229999999999</c:v>
                </c:pt>
                <c:pt idx="2920">
                  <c:v>17.515370000000001</c:v>
                </c:pt>
                <c:pt idx="2921">
                  <c:v>17.50836</c:v>
                </c:pt>
                <c:pt idx="2922">
                  <c:v>17.513539999999999</c:v>
                </c:pt>
                <c:pt idx="2923">
                  <c:v>17.515979999999999</c:v>
                </c:pt>
                <c:pt idx="2924">
                  <c:v>17.512930000000001</c:v>
                </c:pt>
                <c:pt idx="2925">
                  <c:v>17.517510000000001</c:v>
                </c:pt>
                <c:pt idx="2926">
                  <c:v>17.50836</c:v>
                </c:pt>
                <c:pt idx="2927">
                  <c:v>17.514150000000001</c:v>
                </c:pt>
                <c:pt idx="2928">
                  <c:v>17.5108</c:v>
                </c:pt>
                <c:pt idx="2929">
                  <c:v>17.520250000000001</c:v>
                </c:pt>
                <c:pt idx="2930">
                  <c:v>17.510190000000001</c:v>
                </c:pt>
                <c:pt idx="2931">
                  <c:v>17.512930000000001</c:v>
                </c:pt>
                <c:pt idx="2932">
                  <c:v>17.510490000000001</c:v>
                </c:pt>
                <c:pt idx="2933">
                  <c:v>17.517510000000001</c:v>
                </c:pt>
                <c:pt idx="2934">
                  <c:v>17.51324</c:v>
                </c:pt>
                <c:pt idx="2935">
                  <c:v>17.509879999999999</c:v>
                </c:pt>
                <c:pt idx="2936">
                  <c:v>17.511710000000001</c:v>
                </c:pt>
                <c:pt idx="2937">
                  <c:v>17.50562</c:v>
                </c:pt>
                <c:pt idx="2938">
                  <c:v>17.511710000000001</c:v>
                </c:pt>
                <c:pt idx="2939">
                  <c:v>17.506229999999999</c:v>
                </c:pt>
                <c:pt idx="2940">
                  <c:v>17.511410000000001</c:v>
                </c:pt>
                <c:pt idx="2941">
                  <c:v>17.5108</c:v>
                </c:pt>
                <c:pt idx="2942">
                  <c:v>17.517510000000001</c:v>
                </c:pt>
                <c:pt idx="2943">
                  <c:v>17.512630000000001</c:v>
                </c:pt>
                <c:pt idx="2944">
                  <c:v>17.51933</c:v>
                </c:pt>
                <c:pt idx="2945">
                  <c:v>17.519639999999999</c:v>
                </c:pt>
                <c:pt idx="2946">
                  <c:v>17.514759999999999</c:v>
                </c:pt>
                <c:pt idx="2947">
                  <c:v>17.52177</c:v>
                </c:pt>
                <c:pt idx="2948">
                  <c:v>17.519639999999999</c:v>
                </c:pt>
                <c:pt idx="2949">
                  <c:v>17.521470000000001</c:v>
                </c:pt>
                <c:pt idx="2950">
                  <c:v>17.514150000000001</c:v>
                </c:pt>
                <c:pt idx="2951">
                  <c:v>17.516290000000001</c:v>
                </c:pt>
                <c:pt idx="2952">
                  <c:v>17.517810000000001</c:v>
                </c:pt>
                <c:pt idx="2953">
                  <c:v>17.512630000000001</c:v>
                </c:pt>
                <c:pt idx="2954">
                  <c:v>17.519639999999999</c:v>
                </c:pt>
                <c:pt idx="2955">
                  <c:v>17.515370000000001</c:v>
                </c:pt>
                <c:pt idx="2956">
                  <c:v>17.515979999999999</c:v>
                </c:pt>
                <c:pt idx="2957">
                  <c:v>17.522079999999999</c:v>
                </c:pt>
                <c:pt idx="2958">
                  <c:v>17.514150000000001</c:v>
                </c:pt>
                <c:pt idx="2959">
                  <c:v>17.51811</c:v>
                </c:pt>
                <c:pt idx="2960">
                  <c:v>17.51933</c:v>
                </c:pt>
                <c:pt idx="2961">
                  <c:v>17.5169</c:v>
                </c:pt>
                <c:pt idx="2962">
                  <c:v>17.52177</c:v>
                </c:pt>
                <c:pt idx="2963">
                  <c:v>17.520859999999999</c:v>
                </c:pt>
                <c:pt idx="2964">
                  <c:v>17.520859999999999</c:v>
                </c:pt>
                <c:pt idx="2965">
                  <c:v>17.518719999999998</c:v>
                </c:pt>
                <c:pt idx="2966">
                  <c:v>17.51811</c:v>
                </c:pt>
                <c:pt idx="2967">
                  <c:v>17.518719999999998</c:v>
                </c:pt>
                <c:pt idx="2968">
                  <c:v>17.512319999999999</c:v>
                </c:pt>
                <c:pt idx="2969">
                  <c:v>17.517810000000001</c:v>
                </c:pt>
                <c:pt idx="2970">
                  <c:v>17.518419999999999</c:v>
                </c:pt>
                <c:pt idx="2971">
                  <c:v>17.519950000000001</c:v>
                </c:pt>
                <c:pt idx="2972">
                  <c:v>17.509879999999999</c:v>
                </c:pt>
                <c:pt idx="2973">
                  <c:v>17.522379999999998</c:v>
                </c:pt>
                <c:pt idx="2974">
                  <c:v>17.511410000000001</c:v>
                </c:pt>
                <c:pt idx="2975">
                  <c:v>17.522379999999998</c:v>
                </c:pt>
                <c:pt idx="2976">
                  <c:v>17.514150000000001</c:v>
                </c:pt>
                <c:pt idx="2977">
                  <c:v>17.520859999999999</c:v>
                </c:pt>
                <c:pt idx="2978">
                  <c:v>17.51567</c:v>
                </c:pt>
                <c:pt idx="2979">
                  <c:v>17.517810000000001</c:v>
                </c:pt>
                <c:pt idx="2980">
                  <c:v>17.517810000000001</c:v>
                </c:pt>
                <c:pt idx="2981">
                  <c:v>17.52177</c:v>
                </c:pt>
                <c:pt idx="2982">
                  <c:v>17.51446</c:v>
                </c:pt>
                <c:pt idx="2983">
                  <c:v>17.5108</c:v>
                </c:pt>
                <c:pt idx="2984">
                  <c:v>17.508970000000001</c:v>
                </c:pt>
                <c:pt idx="2985">
                  <c:v>17.519950000000001</c:v>
                </c:pt>
                <c:pt idx="2986">
                  <c:v>17.517510000000001</c:v>
                </c:pt>
                <c:pt idx="2987">
                  <c:v>17.51202</c:v>
                </c:pt>
                <c:pt idx="2988">
                  <c:v>17.50958</c:v>
                </c:pt>
                <c:pt idx="2989">
                  <c:v>17.522379999999998</c:v>
                </c:pt>
                <c:pt idx="2990">
                  <c:v>17.506530000000001</c:v>
                </c:pt>
                <c:pt idx="2991">
                  <c:v>17.515070000000001</c:v>
                </c:pt>
                <c:pt idx="2992">
                  <c:v>17.511099999999999</c:v>
                </c:pt>
                <c:pt idx="2993">
                  <c:v>17.507439999999999</c:v>
                </c:pt>
                <c:pt idx="2994">
                  <c:v>17.514150000000001</c:v>
                </c:pt>
                <c:pt idx="2995">
                  <c:v>17.513850000000001</c:v>
                </c:pt>
                <c:pt idx="2996">
                  <c:v>17.51202</c:v>
                </c:pt>
                <c:pt idx="2997">
                  <c:v>17.503789999999999</c:v>
                </c:pt>
                <c:pt idx="2998">
                  <c:v>17.512630000000001</c:v>
                </c:pt>
                <c:pt idx="2999">
                  <c:v>17.513850000000001</c:v>
                </c:pt>
                <c:pt idx="3000">
                  <c:v>17.50958</c:v>
                </c:pt>
                <c:pt idx="3001">
                  <c:v>17.514759999999999</c:v>
                </c:pt>
                <c:pt idx="3002">
                  <c:v>17.50318</c:v>
                </c:pt>
                <c:pt idx="3003">
                  <c:v>17.506830000000001</c:v>
                </c:pt>
                <c:pt idx="3004">
                  <c:v>17.505310000000001</c:v>
                </c:pt>
                <c:pt idx="3005">
                  <c:v>17.506830000000001</c:v>
                </c:pt>
                <c:pt idx="3006">
                  <c:v>17.504090000000001</c:v>
                </c:pt>
                <c:pt idx="3007">
                  <c:v>17.508970000000001</c:v>
                </c:pt>
                <c:pt idx="3008">
                  <c:v>17.50592</c:v>
                </c:pt>
                <c:pt idx="3009">
                  <c:v>17.506830000000001</c:v>
                </c:pt>
                <c:pt idx="3010">
                  <c:v>17.511410000000001</c:v>
                </c:pt>
                <c:pt idx="3011">
                  <c:v>17.502569999999999</c:v>
                </c:pt>
                <c:pt idx="3012">
                  <c:v>17.5108</c:v>
                </c:pt>
                <c:pt idx="3013">
                  <c:v>17.507750000000001</c:v>
                </c:pt>
                <c:pt idx="3014">
                  <c:v>17.5108</c:v>
                </c:pt>
                <c:pt idx="3015">
                  <c:v>17.504090000000001</c:v>
                </c:pt>
                <c:pt idx="3016">
                  <c:v>17.506229999999999</c:v>
                </c:pt>
                <c:pt idx="3017">
                  <c:v>17.515070000000001</c:v>
                </c:pt>
                <c:pt idx="3018">
                  <c:v>17.508659999999999</c:v>
                </c:pt>
                <c:pt idx="3019">
                  <c:v>17.506229999999999</c:v>
                </c:pt>
                <c:pt idx="3020">
                  <c:v>17.508050000000001</c:v>
                </c:pt>
                <c:pt idx="3021">
                  <c:v>17.507750000000001</c:v>
                </c:pt>
                <c:pt idx="3022">
                  <c:v>17.50562</c:v>
                </c:pt>
                <c:pt idx="3023">
                  <c:v>17.508050000000001</c:v>
                </c:pt>
                <c:pt idx="3024">
                  <c:v>17.51324</c:v>
                </c:pt>
                <c:pt idx="3025">
                  <c:v>17.506229999999999</c:v>
                </c:pt>
                <c:pt idx="3026">
                  <c:v>17.508659999999999</c:v>
                </c:pt>
                <c:pt idx="3027">
                  <c:v>17.502870000000001</c:v>
                </c:pt>
                <c:pt idx="3028">
                  <c:v>17.512319999999999</c:v>
                </c:pt>
                <c:pt idx="3029">
                  <c:v>17.506530000000001</c:v>
                </c:pt>
                <c:pt idx="3030">
                  <c:v>17.510190000000001</c:v>
                </c:pt>
                <c:pt idx="3031">
                  <c:v>17.502870000000001</c:v>
                </c:pt>
                <c:pt idx="3032">
                  <c:v>17.504090000000001</c:v>
                </c:pt>
                <c:pt idx="3033">
                  <c:v>17.50836</c:v>
                </c:pt>
                <c:pt idx="3034">
                  <c:v>17.50104</c:v>
                </c:pt>
                <c:pt idx="3035">
                  <c:v>17.511410000000001</c:v>
                </c:pt>
                <c:pt idx="3036">
                  <c:v>17.50074</c:v>
                </c:pt>
                <c:pt idx="3037">
                  <c:v>17.50562</c:v>
                </c:pt>
                <c:pt idx="3038">
                  <c:v>17.508659999999999</c:v>
                </c:pt>
                <c:pt idx="3039">
                  <c:v>17.504090000000001</c:v>
                </c:pt>
                <c:pt idx="3040">
                  <c:v>17.516590000000001</c:v>
                </c:pt>
                <c:pt idx="3041">
                  <c:v>17.504090000000001</c:v>
                </c:pt>
                <c:pt idx="3042">
                  <c:v>17.508050000000001</c:v>
                </c:pt>
                <c:pt idx="3043">
                  <c:v>17.508659999999999</c:v>
                </c:pt>
                <c:pt idx="3044">
                  <c:v>17.507439999999999</c:v>
                </c:pt>
                <c:pt idx="3045">
                  <c:v>17.503789999999999</c:v>
                </c:pt>
                <c:pt idx="3046">
                  <c:v>17.50074</c:v>
                </c:pt>
                <c:pt idx="3047">
                  <c:v>17.505310000000001</c:v>
                </c:pt>
                <c:pt idx="3048">
                  <c:v>17.509879999999999</c:v>
                </c:pt>
                <c:pt idx="3049">
                  <c:v>17.511710000000001</c:v>
                </c:pt>
                <c:pt idx="3050">
                  <c:v>17.50348</c:v>
                </c:pt>
                <c:pt idx="3051">
                  <c:v>17.500430000000001</c:v>
                </c:pt>
                <c:pt idx="3052">
                  <c:v>17.501650000000001</c:v>
                </c:pt>
                <c:pt idx="3053">
                  <c:v>17.50562</c:v>
                </c:pt>
                <c:pt idx="3054">
                  <c:v>17.508050000000001</c:v>
                </c:pt>
                <c:pt idx="3055">
                  <c:v>17.506830000000001</c:v>
                </c:pt>
                <c:pt idx="3056">
                  <c:v>17.513850000000001</c:v>
                </c:pt>
                <c:pt idx="3057">
                  <c:v>17.49738</c:v>
                </c:pt>
                <c:pt idx="3058">
                  <c:v>17.509879999999999</c:v>
                </c:pt>
                <c:pt idx="3059">
                  <c:v>17.500129999999999</c:v>
                </c:pt>
                <c:pt idx="3060">
                  <c:v>17.505009999999999</c:v>
                </c:pt>
                <c:pt idx="3061">
                  <c:v>17.505009999999999</c:v>
                </c:pt>
                <c:pt idx="3062">
                  <c:v>17.501349999999999</c:v>
                </c:pt>
                <c:pt idx="3063">
                  <c:v>17.51202</c:v>
                </c:pt>
                <c:pt idx="3064">
                  <c:v>17.501650000000001</c:v>
                </c:pt>
                <c:pt idx="3065">
                  <c:v>17.509270000000001</c:v>
                </c:pt>
                <c:pt idx="3066">
                  <c:v>17.499210000000001</c:v>
                </c:pt>
                <c:pt idx="3067">
                  <c:v>17.506229999999999</c:v>
                </c:pt>
                <c:pt idx="3068">
                  <c:v>17.508659999999999</c:v>
                </c:pt>
                <c:pt idx="3069">
                  <c:v>17.4983</c:v>
                </c:pt>
                <c:pt idx="3070">
                  <c:v>17.5047</c:v>
                </c:pt>
                <c:pt idx="3071">
                  <c:v>17.50348</c:v>
                </c:pt>
                <c:pt idx="3072">
                  <c:v>17.50714</c:v>
                </c:pt>
                <c:pt idx="3073">
                  <c:v>17.502569999999999</c:v>
                </c:pt>
                <c:pt idx="3074">
                  <c:v>17.506530000000001</c:v>
                </c:pt>
                <c:pt idx="3075">
                  <c:v>17.505310000000001</c:v>
                </c:pt>
                <c:pt idx="3076">
                  <c:v>17.502870000000001</c:v>
                </c:pt>
                <c:pt idx="3077">
                  <c:v>17.51324</c:v>
                </c:pt>
                <c:pt idx="3078">
                  <c:v>17.504090000000001</c:v>
                </c:pt>
                <c:pt idx="3079">
                  <c:v>17.5044</c:v>
                </c:pt>
                <c:pt idx="3080">
                  <c:v>17.500430000000001</c:v>
                </c:pt>
                <c:pt idx="3081">
                  <c:v>17.5047</c:v>
                </c:pt>
                <c:pt idx="3082">
                  <c:v>17.507439999999999</c:v>
                </c:pt>
                <c:pt idx="3083">
                  <c:v>17.500430000000001</c:v>
                </c:pt>
                <c:pt idx="3084">
                  <c:v>17.504090000000001</c:v>
                </c:pt>
                <c:pt idx="3085">
                  <c:v>17.50592</c:v>
                </c:pt>
                <c:pt idx="3086">
                  <c:v>17.50714</c:v>
                </c:pt>
                <c:pt idx="3087">
                  <c:v>17.495249999999999</c:v>
                </c:pt>
                <c:pt idx="3088">
                  <c:v>17.506830000000001</c:v>
                </c:pt>
                <c:pt idx="3089">
                  <c:v>17.50592</c:v>
                </c:pt>
                <c:pt idx="3090">
                  <c:v>17.501349999999999</c:v>
                </c:pt>
                <c:pt idx="3091">
                  <c:v>17.503789999999999</c:v>
                </c:pt>
                <c:pt idx="3092">
                  <c:v>17.50074</c:v>
                </c:pt>
                <c:pt idx="3093">
                  <c:v>17.506530000000001</c:v>
                </c:pt>
                <c:pt idx="3094">
                  <c:v>17.498909999999999</c:v>
                </c:pt>
                <c:pt idx="3095">
                  <c:v>17.50196</c:v>
                </c:pt>
                <c:pt idx="3096">
                  <c:v>17.501650000000001</c:v>
                </c:pt>
                <c:pt idx="3097">
                  <c:v>17.504090000000001</c:v>
                </c:pt>
                <c:pt idx="3098">
                  <c:v>17.50104</c:v>
                </c:pt>
                <c:pt idx="3099">
                  <c:v>17.50226</c:v>
                </c:pt>
                <c:pt idx="3100">
                  <c:v>17.505009999999999</c:v>
                </c:pt>
                <c:pt idx="3101">
                  <c:v>17.4983</c:v>
                </c:pt>
                <c:pt idx="3102">
                  <c:v>17.507439999999999</c:v>
                </c:pt>
                <c:pt idx="3103">
                  <c:v>17.499210000000001</c:v>
                </c:pt>
                <c:pt idx="3104">
                  <c:v>17.508050000000001</c:v>
                </c:pt>
                <c:pt idx="3105">
                  <c:v>17.50836</c:v>
                </c:pt>
                <c:pt idx="3106">
                  <c:v>17.505310000000001</c:v>
                </c:pt>
                <c:pt idx="3107">
                  <c:v>17.515979999999999</c:v>
                </c:pt>
                <c:pt idx="3108">
                  <c:v>17.513850000000001</c:v>
                </c:pt>
                <c:pt idx="3109">
                  <c:v>17.513850000000001</c:v>
                </c:pt>
                <c:pt idx="3110">
                  <c:v>17.506830000000001</c:v>
                </c:pt>
                <c:pt idx="3111">
                  <c:v>17.507750000000001</c:v>
                </c:pt>
                <c:pt idx="3112">
                  <c:v>17.50714</c:v>
                </c:pt>
                <c:pt idx="3113">
                  <c:v>17.511099999999999</c:v>
                </c:pt>
                <c:pt idx="3114">
                  <c:v>17.508050000000001</c:v>
                </c:pt>
                <c:pt idx="3115">
                  <c:v>17.506530000000001</c:v>
                </c:pt>
                <c:pt idx="3116">
                  <c:v>17.50196</c:v>
                </c:pt>
                <c:pt idx="3117">
                  <c:v>17.506530000000001</c:v>
                </c:pt>
                <c:pt idx="3118">
                  <c:v>17.50592</c:v>
                </c:pt>
                <c:pt idx="3119">
                  <c:v>17.513850000000001</c:v>
                </c:pt>
                <c:pt idx="3120">
                  <c:v>17.511099999999999</c:v>
                </c:pt>
                <c:pt idx="3121">
                  <c:v>17.50592</c:v>
                </c:pt>
                <c:pt idx="3122">
                  <c:v>17.508659999999999</c:v>
                </c:pt>
                <c:pt idx="3123">
                  <c:v>17.509879999999999</c:v>
                </c:pt>
                <c:pt idx="3124">
                  <c:v>17.512930000000001</c:v>
                </c:pt>
                <c:pt idx="3125">
                  <c:v>17.506530000000001</c:v>
                </c:pt>
                <c:pt idx="3126">
                  <c:v>17.50836</c:v>
                </c:pt>
                <c:pt idx="3127">
                  <c:v>17.511099999999999</c:v>
                </c:pt>
                <c:pt idx="3128">
                  <c:v>17.509270000000001</c:v>
                </c:pt>
                <c:pt idx="3129">
                  <c:v>17.51202</c:v>
                </c:pt>
                <c:pt idx="3130">
                  <c:v>17.513539999999999</c:v>
                </c:pt>
                <c:pt idx="3131">
                  <c:v>17.51202</c:v>
                </c:pt>
                <c:pt idx="3132">
                  <c:v>17.511099999999999</c:v>
                </c:pt>
                <c:pt idx="3133">
                  <c:v>17.508659999999999</c:v>
                </c:pt>
                <c:pt idx="3134">
                  <c:v>17.508050000000001</c:v>
                </c:pt>
                <c:pt idx="3135">
                  <c:v>17.50318</c:v>
                </c:pt>
                <c:pt idx="3136">
                  <c:v>17.507750000000001</c:v>
                </c:pt>
                <c:pt idx="3137">
                  <c:v>17.50714</c:v>
                </c:pt>
                <c:pt idx="3138">
                  <c:v>17.50562</c:v>
                </c:pt>
                <c:pt idx="3139">
                  <c:v>17.50714</c:v>
                </c:pt>
                <c:pt idx="3140">
                  <c:v>17.507439999999999</c:v>
                </c:pt>
                <c:pt idx="3141">
                  <c:v>17.49464</c:v>
                </c:pt>
                <c:pt idx="3142">
                  <c:v>17.511099999999999</c:v>
                </c:pt>
                <c:pt idx="3143">
                  <c:v>17.511099999999999</c:v>
                </c:pt>
                <c:pt idx="3144">
                  <c:v>17.504090000000001</c:v>
                </c:pt>
                <c:pt idx="3145">
                  <c:v>17.505009999999999</c:v>
                </c:pt>
                <c:pt idx="3146">
                  <c:v>17.50836</c:v>
                </c:pt>
                <c:pt idx="3147">
                  <c:v>17.491289999999999</c:v>
                </c:pt>
                <c:pt idx="3148">
                  <c:v>17.4922</c:v>
                </c:pt>
                <c:pt idx="3149">
                  <c:v>17.50714</c:v>
                </c:pt>
                <c:pt idx="3150">
                  <c:v>17.49738</c:v>
                </c:pt>
                <c:pt idx="3151">
                  <c:v>17.494949999999999</c:v>
                </c:pt>
                <c:pt idx="3152">
                  <c:v>17.492809999999999</c:v>
                </c:pt>
                <c:pt idx="3153">
                  <c:v>17.500430000000001</c:v>
                </c:pt>
                <c:pt idx="3154">
                  <c:v>17.496770000000001</c:v>
                </c:pt>
                <c:pt idx="3155">
                  <c:v>17.493120000000001</c:v>
                </c:pt>
                <c:pt idx="3156">
                  <c:v>17.498909999999999</c:v>
                </c:pt>
                <c:pt idx="3157">
                  <c:v>17.496770000000001</c:v>
                </c:pt>
                <c:pt idx="3158">
                  <c:v>17.496770000000001</c:v>
                </c:pt>
                <c:pt idx="3159">
                  <c:v>17.500430000000001</c:v>
                </c:pt>
                <c:pt idx="3160">
                  <c:v>17.501349999999999</c:v>
                </c:pt>
                <c:pt idx="3161">
                  <c:v>17.4986</c:v>
                </c:pt>
                <c:pt idx="3162">
                  <c:v>17.491589999999999</c:v>
                </c:pt>
                <c:pt idx="3163">
                  <c:v>17.4986</c:v>
                </c:pt>
                <c:pt idx="3164">
                  <c:v>17.496469999999999</c:v>
                </c:pt>
                <c:pt idx="3165">
                  <c:v>17.496469999999999</c:v>
                </c:pt>
                <c:pt idx="3166">
                  <c:v>17.50104</c:v>
                </c:pt>
                <c:pt idx="3167">
                  <c:v>17.49708</c:v>
                </c:pt>
                <c:pt idx="3168">
                  <c:v>17.48976</c:v>
                </c:pt>
                <c:pt idx="3169">
                  <c:v>17.494340000000001</c:v>
                </c:pt>
                <c:pt idx="3170">
                  <c:v>17.494949999999999</c:v>
                </c:pt>
                <c:pt idx="3171">
                  <c:v>17.499210000000001</c:v>
                </c:pt>
                <c:pt idx="3172">
                  <c:v>17.496770000000001</c:v>
                </c:pt>
                <c:pt idx="3173">
                  <c:v>17.4922</c:v>
                </c:pt>
                <c:pt idx="3174">
                  <c:v>17.494029999999999</c:v>
                </c:pt>
                <c:pt idx="3175">
                  <c:v>17.499210000000001</c:v>
                </c:pt>
                <c:pt idx="3176">
                  <c:v>17.49738</c:v>
                </c:pt>
                <c:pt idx="3177">
                  <c:v>17.49616</c:v>
                </c:pt>
                <c:pt idx="3178">
                  <c:v>17.493120000000001</c:v>
                </c:pt>
                <c:pt idx="3179">
                  <c:v>17.49616</c:v>
                </c:pt>
                <c:pt idx="3180">
                  <c:v>17.49586</c:v>
                </c:pt>
                <c:pt idx="3181">
                  <c:v>17.49738</c:v>
                </c:pt>
                <c:pt idx="3182">
                  <c:v>17.490369999999999</c:v>
                </c:pt>
                <c:pt idx="3183">
                  <c:v>17.49586</c:v>
                </c:pt>
                <c:pt idx="3184">
                  <c:v>17.493120000000001</c:v>
                </c:pt>
                <c:pt idx="3185">
                  <c:v>17.494949999999999</c:v>
                </c:pt>
                <c:pt idx="3186">
                  <c:v>17.50226</c:v>
                </c:pt>
                <c:pt idx="3187">
                  <c:v>17.499210000000001</c:v>
                </c:pt>
                <c:pt idx="3188">
                  <c:v>17.492509999999999</c:v>
                </c:pt>
                <c:pt idx="3189">
                  <c:v>17.502569999999999</c:v>
                </c:pt>
                <c:pt idx="3190">
                  <c:v>17.500430000000001</c:v>
                </c:pt>
                <c:pt idx="3191">
                  <c:v>17.502569999999999</c:v>
                </c:pt>
                <c:pt idx="3192">
                  <c:v>17.507750000000001</c:v>
                </c:pt>
                <c:pt idx="3193">
                  <c:v>17.502569999999999</c:v>
                </c:pt>
                <c:pt idx="3194">
                  <c:v>17.49586</c:v>
                </c:pt>
                <c:pt idx="3195">
                  <c:v>17.498000000000001</c:v>
                </c:pt>
                <c:pt idx="3196">
                  <c:v>17.49464</c:v>
                </c:pt>
                <c:pt idx="3197">
                  <c:v>17.501349999999999</c:v>
                </c:pt>
                <c:pt idx="3198">
                  <c:v>17.500129999999999</c:v>
                </c:pt>
                <c:pt idx="3199">
                  <c:v>17.498000000000001</c:v>
                </c:pt>
                <c:pt idx="3200">
                  <c:v>17.506530000000001</c:v>
                </c:pt>
                <c:pt idx="3201">
                  <c:v>17.505009999999999</c:v>
                </c:pt>
                <c:pt idx="3202">
                  <c:v>17.501349999999999</c:v>
                </c:pt>
                <c:pt idx="3203">
                  <c:v>17.50104</c:v>
                </c:pt>
                <c:pt idx="3204">
                  <c:v>17.50104</c:v>
                </c:pt>
                <c:pt idx="3205">
                  <c:v>17.49616</c:v>
                </c:pt>
                <c:pt idx="3206">
                  <c:v>17.496770000000001</c:v>
                </c:pt>
                <c:pt idx="3207">
                  <c:v>17.49982</c:v>
                </c:pt>
                <c:pt idx="3208">
                  <c:v>17.497689999999999</c:v>
                </c:pt>
                <c:pt idx="3209">
                  <c:v>17.50348</c:v>
                </c:pt>
                <c:pt idx="3210">
                  <c:v>17.496770000000001</c:v>
                </c:pt>
                <c:pt idx="3211">
                  <c:v>17.505310000000001</c:v>
                </c:pt>
                <c:pt idx="3212">
                  <c:v>17.50196</c:v>
                </c:pt>
                <c:pt idx="3213">
                  <c:v>17.495560000000001</c:v>
                </c:pt>
                <c:pt idx="3214">
                  <c:v>17.501650000000001</c:v>
                </c:pt>
                <c:pt idx="3215">
                  <c:v>17.497689999999999</c:v>
                </c:pt>
                <c:pt idx="3216">
                  <c:v>17.501650000000001</c:v>
                </c:pt>
                <c:pt idx="3217">
                  <c:v>17.50074</c:v>
                </c:pt>
                <c:pt idx="3218">
                  <c:v>17.494340000000001</c:v>
                </c:pt>
                <c:pt idx="3219">
                  <c:v>17.5044</c:v>
                </c:pt>
                <c:pt idx="3220">
                  <c:v>17.498909999999999</c:v>
                </c:pt>
                <c:pt idx="3221">
                  <c:v>17.502870000000001</c:v>
                </c:pt>
                <c:pt idx="3222">
                  <c:v>17.502569999999999</c:v>
                </c:pt>
                <c:pt idx="3223">
                  <c:v>17.49738</c:v>
                </c:pt>
                <c:pt idx="3224">
                  <c:v>17.494949999999999</c:v>
                </c:pt>
                <c:pt idx="3225">
                  <c:v>17.503789999999999</c:v>
                </c:pt>
                <c:pt idx="3226">
                  <c:v>17.49616</c:v>
                </c:pt>
                <c:pt idx="3227">
                  <c:v>17.495560000000001</c:v>
                </c:pt>
                <c:pt idx="3228">
                  <c:v>17.497689999999999</c:v>
                </c:pt>
                <c:pt idx="3229">
                  <c:v>17.4986</c:v>
                </c:pt>
                <c:pt idx="3230">
                  <c:v>17.50318</c:v>
                </c:pt>
                <c:pt idx="3231">
                  <c:v>17.50196</c:v>
                </c:pt>
                <c:pt idx="3232">
                  <c:v>17.496770000000001</c:v>
                </c:pt>
                <c:pt idx="3233">
                  <c:v>17.50104</c:v>
                </c:pt>
                <c:pt idx="3234">
                  <c:v>17.500129999999999</c:v>
                </c:pt>
                <c:pt idx="3235">
                  <c:v>17.494029999999999</c:v>
                </c:pt>
                <c:pt idx="3236">
                  <c:v>17.502870000000001</c:v>
                </c:pt>
                <c:pt idx="3237">
                  <c:v>17.497689999999999</c:v>
                </c:pt>
                <c:pt idx="3238">
                  <c:v>17.50226</c:v>
                </c:pt>
                <c:pt idx="3239">
                  <c:v>17.50226</c:v>
                </c:pt>
                <c:pt idx="3240">
                  <c:v>17.49708</c:v>
                </c:pt>
                <c:pt idx="3241">
                  <c:v>17.500129999999999</c:v>
                </c:pt>
                <c:pt idx="3242">
                  <c:v>17.491900000000001</c:v>
                </c:pt>
                <c:pt idx="3243">
                  <c:v>17.495249999999999</c:v>
                </c:pt>
                <c:pt idx="3244">
                  <c:v>17.498000000000001</c:v>
                </c:pt>
                <c:pt idx="3245">
                  <c:v>17.498000000000001</c:v>
                </c:pt>
                <c:pt idx="3246">
                  <c:v>17.4986</c:v>
                </c:pt>
                <c:pt idx="3247">
                  <c:v>17.49342</c:v>
                </c:pt>
                <c:pt idx="3248">
                  <c:v>17.496469999999999</c:v>
                </c:pt>
                <c:pt idx="3249">
                  <c:v>17.50348</c:v>
                </c:pt>
                <c:pt idx="3250">
                  <c:v>17.49616</c:v>
                </c:pt>
                <c:pt idx="3251">
                  <c:v>17.50226</c:v>
                </c:pt>
                <c:pt idx="3252">
                  <c:v>17.501650000000001</c:v>
                </c:pt>
                <c:pt idx="3253">
                  <c:v>17.49738</c:v>
                </c:pt>
                <c:pt idx="3254">
                  <c:v>17.491289999999999</c:v>
                </c:pt>
                <c:pt idx="3255">
                  <c:v>17.500129999999999</c:v>
                </c:pt>
                <c:pt idx="3256">
                  <c:v>17.4986</c:v>
                </c:pt>
                <c:pt idx="3257">
                  <c:v>17.500430000000001</c:v>
                </c:pt>
                <c:pt idx="3258">
                  <c:v>17.49708</c:v>
                </c:pt>
                <c:pt idx="3259">
                  <c:v>17.49372</c:v>
                </c:pt>
                <c:pt idx="3260">
                  <c:v>17.496469999999999</c:v>
                </c:pt>
                <c:pt idx="3261">
                  <c:v>17.498909999999999</c:v>
                </c:pt>
                <c:pt idx="3262">
                  <c:v>17.499210000000001</c:v>
                </c:pt>
                <c:pt idx="3263">
                  <c:v>17.49982</c:v>
                </c:pt>
                <c:pt idx="3264">
                  <c:v>17.498000000000001</c:v>
                </c:pt>
                <c:pt idx="3265">
                  <c:v>17.49616</c:v>
                </c:pt>
                <c:pt idx="3266">
                  <c:v>17.49708</c:v>
                </c:pt>
                <c:pt idx="3267">
                  <c:v>17.492509999999999</c:v>
                </c:pt>
                <c:pt idx="3268">
                  <c:v>17.498000000000001</c:v>
                </c:pt>
                <c:pt idx="3269">
                  <c:v>17.491589999999999</c:v>
                </c:pt>
                <c:pt idx="3270">
                  <c:v>17.49464</c:v>
                </c:pt>
                <c:pt idx="3271">
                  <c:v>17.50074</c:v>
                </c:pt>
                <c:pt idx="3272">
                  <c:v>17.49616</c:v>
                </c:pt>
                <c:pt idx="3273">
                  <c:v>17.496770000000001</c:v>
                </c:pt>
                <c:pt idx="3274">
                  <c:v>17.494949999999999</c:v>
                </c:pt>
                <c:pt idx="3275">
                  <c:v>17.498909999999999</c:v>
                </c:pt>
                <c:pt idx="3276">
                  <c:v>17.494340000000001</c:v>
                </c:pt>
                <c:pt idx="3277">
                  <c:v>17.496770000000001</c:v>
                </c:pt>
                <c:pt idx="3278">
                  <c:v>17.494340000000001</c:v>
                </c:pt>
                <c:pt idx="3279">
                  <c:v>17.491589999999999</c:v>
                </c:pt>
                <c:pt idx="3280">
                  <c:v>17.50196</c:v>
                </c:pt>
                <c:pt idx="3281">
                  <c:v>17.49586</c:v>
                </c:pt>
                <c:pt idx="3282">
                  <c:v>17.498000000000001</c:v>
                </c:pt>
                <c:pt idx="3283">
                  <c:v>17.49982</c:v>
                </c:pt>
                <c:pt idx="3284">
                  <c:v>17.50074</c:v>
                </c:pt>
                <c:pt idx="3285">
                  <c:v>17.49738</c:v>
                </c:pt>
                <c:pt idx="3286">
                  <c:v>17.49342</c:v>
                </c:pt>
                <c:pt idx="3287">
                  <c:v>17.495249999999999</c:v>
                </c:pt>
                <c:pt idx="3288">
                  <c:v>17.493120000000001</c:v>
                </c:pt>
                <c:pt idx="3289">
                  <c:v>17.496770000000001</c:v>
                </c:pt>
                <c:pt idx="3290">
                  <c:v>17.491589999999999</c:v>
                </c:pt>
                <c:pt idx="3291">
                  <c:v>17.49372</c:v>
                </c:pt>
                <c:pt idx="3292">
                  <c:v>17.496770000000001</c:v>
                </c:pt>
                <c:pt idx="3293">
                  <c:v>17.4986</c:v>
                </c:pt>
                <c:pt idx="3294">
                  <c:v>17.495560000000001</c:v>
                </c:pt>
                <c:pt idx="3295">
                  <c:v>17.49586</c:v>
                </c:pt>
                <c:pt idx="3296">
                  <c:v>17.496770000000001</c:v>
                </c:pt>
                <c:pt idx="3297">
                  <c:v>17.494029999999999</c:v>
                </c:pt>
                <c:pt idx="3298">
                  <c:v>17.496469999999999</c:v>
                </c:pt>
                <c:pt idx="3299">
                  <c:v>17.494340000000001</c:v>
                </c:pt>
                <c:pt idx="3300">
                  <c:v>17.49616</c:v>
                </c:pt>
                <c:pt idx="3301">
                  <c:v>17.49738</c:v>
                </c:pt>
                <c:pt idx="3302">
                  <c:v>17.492809999999999</c:v>
                </c:pt>
                <c:pt idx="3303">
                  <c:v>17.49586</c:v>
                </c:pt>
                <c:pt idx="3304">
                  <c:v>17.494949999999999</c:v>
                </c:pt>
                <c:pt idx="3305">
                  <c:v>17.497689999999999</c:v>
                </c:pt>
                <c:pt idx="3306">
                  <c:v>17.49586</c:v>
                </c:pt>
                <c:pt idx="3307">
                  <c:v>17.50104</c:v>
                </c:pt>
                <c:pt idx="3308">
                  <c:v>17.49464</c:v>
                </c:pt>
                <c:pt idx="3309">
                  <c:v>17.494029999999999</c:v>
                </c:pt>
                <c:pt idx="3310">
                  <c:v>17.49464</c:v>
                </c:pt>
                <c:pt idx="3311">
                  <c:v>17.496469999999999</c:v>
                </c:pt>
                <c:pt idx="3312">
                  <c:v>17.495560000000001</c:v>
                </c:pt>
                <c:pt idx="3313">
                  <c:v>17.49738</c:v>
                </c:pt>
                <c:pt idx="3314">
                  <c:v>17.487929999999999</c:v>
                </c:pt>
                <c:pt idx="3315">
                  <c:v>17.49616</c:v>
                </c:pt>
                <c:pt idx="3316">
                  <c:v>17.49464</c:v>
                </c:pt>
                <c:pt idx="3317">
                  <c:v>17.496469999999999</c:v>
                </c:pt>
                <c:pt idx="3318">
                  <c:v>17.490680000000001</c:v>
                </c:pt>
                <c:pt idx="3319">
                  <c:v>17.49738</c:v>
                </c:pt>
                <c:pt idx="3320">
                  <c:v>17.488240000000001</c:v>
                </c:pt>
                <c:pt idx="3321">
                  <c:v>17.49464</c:v>
                </c:pt>
                <c:pt idx="3322">
                  <c:v>17.495249999999999</c:v>
                </c:pt>
                <c:pt idx="3323">
                  <c:v>17.490069999999999</c:v>
                </c:pt>
                <c:pt idx="3324">
                  <c:v>17.492809999999999</c:v>
                </c:pt>
                <c:pt idx="3325">
                  <c:v>17.498909999999999</c:v>
                </c:pt>
                <c:pt idx="3326">
                  <c:v>17.494949999999999</c:v>
                </c:pt>
                <c:pt idx="3327">
                  <c:v>17.4861</c:v>
                </c:pt>
                <c:pt idx="3328">
                  <c:v>17.483969999999999</c:v>
                </c:pt>
                <c:pt idx="3329">
                  <c:v>17.491900000000001</c:v>
                </c:pt>
                <c:pt idx="3330">
                  <c:v>17.494029999999999</c:v>
                </c:pt>
                <c:pt idx="3331">
                  <c:v>17.4986</c:v>
                </c:pt>
                <c:pt idx="3332">
                  <c:v>17.4922</c:v>
                </c:pt>
                <c:pt idx="3333">
                  <c:v>17.491900000000001</c:v>
                </c:pt>
                <c:pt idx="3334">
                  <c:v>17.486719999999998</c:v>
                </c:pt>
                <c:pt idx="3335">
                  <c:v>17.493120000000001</c:v>
                </c:pt>
                <c:pt idx="3336">
                  <c:v>17.487020000000001</c:v>
                </c:pt>
                <c:pt idx="3337">
                  <c:v>17.49372</c:v>
                </c:pt>
                <c:pt idx="3338">
                  <c:v>17.494340000000001</c:v>
                </c:pt>
                <c:pt idx="3339">
                  <c:v>17.491900000000001</c:v>
                </c:pt>
                <c:pt idx="3340">
                  <c:v>17.49342</c:v>
                </c:pt>
                <c:pt idx="3341">
                  <c:v>17.492809999999999</c:v>
                </c:pt>
                <c:pt idx="3342">
                  <c:v>17.485499999999998</c:v>
                </c:pt>
                <c:pt idx="3343">
                  <c:v>17.491589999999999</c:v>
                </c:pt>
                <c:pt idx="3344">
                  <c:v>17.493120000000001</c:v>
                </c:pt>
                <c:pt idx="3345">
                  <c:v>17.493120000000001</c:v>
                </c:pt>
                <c:pt idx="3346">
                  <c:v>17.4861</c:v>
                </c:pt>
                <c:pt idx="3347">
                  <c:v>17.495560000000001</c:v>
                </c:pt>
                <c:pt idx="3348">
                  <c:v>17.489149999999999</c:v>
                </c:pt>
                <c:pt idx="3349">
                  <c:v>17.49342</c:v>
                </c:pt>
                <c:pt idx="3350">
                  <c:v>17.490680000000001</c:v>
                </c:pt>
                <c:pt idx="3351">
                  <c:v>17.496469999999999</c:v>
                </c:pt>
                <c:pt idx="3352">
                  <c:v>17.4922</c:v>
                </c:pt>
                <c:pt idx="3353">
                  <c:v>17.494340000000001</c:v>
                </c:pt>
                <c:pt idx="3354">
                  <c:v>17.490369999999999</c:v>
                </c:pt>
                <c:pt idx="3355">
                  <c:v>17.49372</c:v>
                </c:pt>
                <c:pt idx="3356">
                  <c:v>17.488240000000001</c:v>
                </c:pt>
                <c:pt idx="3357">
                  <c:v>17.490680000000001</c:v>
                </c:pt>
                <c:pt idx="3358">
                  <c:v>17.4983</c:v>
                </c:pt>
                <c:pt idx="3359">
                  <c:v>17.491589999999999</c:v>
                </c:pt>
                <c:pt idx="3360">
                  <c:v>17.495249999999999</c:v>
                </c:pt>
                <c:pt idx="3361">
                  <c:v>17.491289999999999</c:v>
                </c:pt>
                <c:pt idx="3362">
                  <c:v>17.496770000000001</c:v>
                </c:pt>
                <c:pt idx="3363">
                  <c:v>17.487929999999999</c:v>
                </c:pt>
                <c:pt idx="3364">
                  <c:v>17.492509999999999</c:v>
                </c:pt>
                <c:pt idx="3365">
                  <c:v>17.492809999999999</c:v>
                </c:pt>
                <c:pt idx="3366">
                  <c:v>17.489149999999999</c:v>
                </c:pt>
                <c:pt idx="3367">
                  <c:v>17.495560000000001</c:v>
                </c:pt>
                <c:pt idx="3368">
                  <c:v>17.49464</c:v>
                </c:pt>
                <c:pt idx="3369">
                  <c:v>17.491900000000001</c:v>
                </c:pt>
                <c:pt idx="3370">
                  <c:v>17.487629999999999</c:v>
                </c:pt>
                <c:pt idx="3371">
                  <c:v>17.49464</c:v>
                </c:pt>
                <c:pt idx="3372">
                  <c:v>17.49342</c:v>
                </c:pt>
                <c:pt idx="3373">
                  <c:v>17.49372</c:v>
                </c:pt>
                <c:pt idx="3374">
                  <c:v>17.49738</c:v>
                </c:pt>
                <c:pt idx="3375">
                  <c:v>17.489460000000001</c:v>
                </c:pt>
                <c:pt idx="3376">
                  <c:v>17.490369999999999</c:v>
                </c:pt>
                <c:pt idx="3377">
                  <c:v>17.491900000000001</c:v>
                </c:pt>
                <c:pt idx="3378">
                  <c:v>17.49372</c:v>
                </c:pt>
                <c:pt idx="3379">
                  <c:v>17.483360000000001</c:v>
                </c:pt>
                <c:pt idx="3380">
                  <c:v>17.491589999999999</c:v>
                </c:pt>
                <c:pt idx="3381">
                  <c:v>17.488240000000001</c:v>
                </c:pt>
                <c:pt idx="3382">
                  <c:v>17.486409999999999</c:v>
                </c:pt>
                <c:pt idx="3383">
                  <c:v>17.485189999999999</c:v>
                </c:pt>
                <c:pt idx="3384">
                  <c:v>17.489460000000001</c:v>
                </c:pt>
                <c:pt idx="3385">
                  <c:v>17.488240000000001</c:v>
                </c:pt>
                <c:pt idx="3386">
                  <c:v>17.489460000000001</c:v>
                </c:pt>
                <c:pt idx="3387">
                  <c:v>17.487929999999999</c:v>
                </c:pt>
                <c:pt idx="3388">
                  <c:v>17.49342</c:v>
                </c:pt>
                <c:pt idx="3389">
                  <c:v>17.485800000000001</c:v>
                </c:pt>
                <c:pt idx="3390">
                  <c:v>17.490369999999999</c:v>
                </c:pt>
                <c:pt idx="3391">
                  <c:v>17.487020000000001</c:v>
                </c:pt>
                <c:pt idx="3392">
                  <c:v>17.48367</c:v>
                </c:pt>
                <c:pt idx="3393">
                  <c:v>17.485800000000001</c:v>
                </c:pt>
                <c:pt idx="3394">
                  <c:v>17.490369999999999</c:v>
                </c:pt>
                <c:pt idx="3395">
                  <c:v>17.485189999999999</c:v>
                </c:pt>
                <c:pt idx="3396">
                  <c:v>17.48976</c:v>
                </c:pt>
                <c:pt idx="3397">
                  <c:v>17.490369999999999</c:v>
                </c:pt>
                <c:pt idx="3398">
                  <c:v>17.49098</c:v>
                </c:pt>
                <c:pt idx="3399">
                  <c:v>17.490680000000001</c:v>
                </c:pt>
                <c:pt idx="3400">
                  <c:v>17.494340000000001</c:v>
                </c:pt>
                <c:pt idx="3401">
                  <c:v>17.487929999999999</c:v>
                </c:pt>
                <c:pt idx="3402">
                  <c:v>17.486409999999999</c:v>
                </c:pt>
                <c:pt idx="3403">
                  <c:v>17.48732</c:v>
                </c:pt>
                <c:pt idx="3404">
                  <c:v>17.493120000000001</c:v>
                </c:pt>
                <c:pt idx="3405">
                  <c:v>17.48854</c:v>
                </c:pt>
                <c:pt idx="3406">
                  <c:v>17.49372</c:v>
                </c:pt>
                <c:pt idx="3407">
                  <c:v>17.485800000000001</c:v>
                </c:pt>
                <c:pt idx="3408">
                  <c:v>17.485499999999998</c:v>
                </c:pt>
                <c:pt idx="3409">
                  <c:v>17.49098</c:v>
                </c:pt>
                <c:pt idx="3410">
                  <c:v>17.487020000000001</c:v>
                </c:pt>
                <c:pt idx="3411">
                  <c:v>17.485800000000001</c:v>
                </c:pt>
                <c:pt idx="3412">
                  <c:v>17.487020000000001</c:v>
                </c:pt>
                <c:pt idx="3413">
                  <c:v>17.491900000000001</c:v>
                </c:pt>
                <c:pt idx="3414">
                  <c:v>17.48732</c:v>
                </c:pt>
                <c:pt idx="3415">
                  <c:v>17.488849999999999</c:v>
                </c:pt>
                <c:pt idx="3416">
                  <c:v>17.493120000000001</c:v>
                </c:pt>
                <c:pt idx="3417">
                  <c:v>17.484580000000001</c:v>
                </c:pt>
                <c:pt idx="3418">
                  <c:v>17.490680000000001</c:v>
                </c:pt>
                <c:pt idx="3419">
                  <c:v>17.486719999999998</c:v>
                </c:pt>
                <c:pt idx="3420">
                  <c:v>17.490680000000001</c:v>
                </c:pt>
                <c:pt idx="3421">
                  <c:v>17.482140000000001</c:v>
                </c:pt>
                <c:pt idx="3422">
                  <c:v>17.48976</c:v>
                </c:pt>
                <c:pt idx="3423">
                  <c:v>17.490069999999999</c:v>
                </c:pt>
                <c:pt idx="3424">
                  <c:v>17.483969999999999</c:v>
                </c:pt>
                <c:pt idx="3425">
                  <c:v>17.484279999999998</c:v>
                </c:pt>
                <c:pt idx="3426">
                  <c:v>17.488240000000001</c:v>
                </c:pt>
                <c:pt idx="3427">
                  <c:v>17.482749999999999</c:v>
                </c:pt>
                <c:pt idx="3428">
                  <c:v>17.491589999999999</c:v>
                </c:pt>
                <c:pt idx="3429">
                  <c:v>17.4861</c:v>
                </c:pt>
                <c:pt idx="3430">
                  <c:v>17.492509999999999</c:v>
                </c:pt>
                <c:pt idx="3431">
                  <c:v>17.487929999999999</c:v>
                </c:pt>
                <c:pt idx="3432">
                  <c:v>17.485499999999998</c:v>
                </c:pt>
                <c:pt idx="3433">
                  <c:v>17.484580000000001</c:v>
                </c:pt>
                <c:pt idx="3434">
                  <c:v>17.490369999999999</c:v>
                </c:pt>
                <c:pt idx="3435">
                  <c:v>17.485499999999998</c:v>
                </c:pt>
                <c:pt idx="3436">
                  <c:v>17.490069999999999</c:v>
                </c:pt>
                <c:pt idx="3437">
                  <c:v>17.491900000000001</c:v>
                </c:pt>
                <c:pt idx="3438">
                  <c:v>17.48976</c:v>
                </c:pt>
                <c:pt idx="3439">
                  <c:v>17.486409999999999</c:v>
                </c:pt>
                <c:pt idx="3440">
                  <c:v>17.488240000000001</c:v>
                </c:pt>
                <c:pt idx="3441">
                  <c:v>17.490680000000001</c:v>
                </c:pt>
                <c:pt idx="3442">
                  <c:v>17.484279999999998</c:v>
                </c:pt>
                <c:pt idx="3443">
                  <c:v>17.485800000000001</c:v>
                </c:pt>
                <c:pt idx="3444">
                  <c:v>17.487020000000001</c:v>
                </c:pt>
                <c:pt idx="3445">
                  <c:v>17.489460000000001</c:v>
                </c:pt>
                <c:pt idx="3446">
                  <c:v>17.490369999999999</c:v>
                </c:pt>
                <c:pt idx="3447">
                  <c:v>17.490680000000001</c:v>
                </c:pt>
                <c:pt idx="3448">
                  <c:v>17.490680000000001</c:v>
                </c:pt>
                <c:pt idx="3449">
                  <c:v>17.492809999999999</c:v>
                </c:pt>
                <c:pt idx="3450">
                  <c:v>17.49952</c:v>
                </c:pt>
                <c:pt idx="3451">
                  <c:v>17.49342</c:v>
                </c:pt>
                <c:pt idx="3452">
                  <c:v>17.492809999999999</c:v>
                </c:pt>
                <c:pt idx="3453">
                  <c:v>17.49342</c:v>
                </c:pt>
                <c:pt idx="3454">
                  <c:v>17.49342</c:v>
                </c:pt>
                <c:pt idx="3455">
                  <c:v>17.48854</c:v>
                </c:pt>
                <c:pt idx="3456">
                  <c:v>17.496469999999999</c:v>
                </c:pt>
                <c:pt idx="3457">
                  <c:v>17.49372</c:v>
                </c:pt>
                <c:pt idx="3458">
                  <c:v>17.49372</c:v>
                </c:pt>
                <c:pt idx="3459">
                  <c:v>17.4922</c:v>
                </c:pt>
                <c:pt idx="3460">
                  <c:v>17.4922</c:v>
                </c:pt>
                <c:pt idx="3461">
                  <c:v>17.491289999999999</c:v>
                </c:pt>
                <c:pt idx="3462">
                  <c:v>17.49616</c:v>
                </c:pt>
                <c:pt idx="3463">
                  <c:v>17.494949999999999</c:v>
                </c:pt>
                <c:pt idx="3464">
                  <c:v>17.49586</c:v>
                </c:pt>
                <c:pt idx="3465">
                  <c:v>17.50104</c:v>
                </c:pt>
                <c:pt idx="3466">
                  <c:v>17.4922</c:v>
                </c:pt>
                <c:pt idx="3467">
                  <c:v>17.494029999999999</c:v>
                </c:pt>
                <c:pt idx="3468">
                  <c:v>17.492809999999999</c:v>
                </c:pt>
                <c:pt idx="3469">
                  <c:v>17.494949999999999</c:v>
                </c:pt>
                <c:pt idx="3470">
                  <c:v>17.495249999999999</c:v>
                </c:pt>
                <c:pt idx="3471">
                  <c:v>17.494029999999999</c:v>
                </c:pt>
                <c:pt idx="3472">
                  <c:v>17.496469999999999</c:v>
                </c:pt>
                <c:pt idx="3473">
                  <c:v>17.492809999999999</c:v>
                </c:pt>
                <c:pt idx="3474">
                  <c:v>17.494029999999999</c:v>
                </c:pt>
                <c:pt idx="3475">
                  <c:v>17.492509999999999</c:v>
                </c:pt>
                <c:pt idx="3476">
                  <c:v>17.49342</c:v>
                </c:pt>
                <c:pt idx="3477">
                  <c:v>17.4986</c:v>
                </c:pt>
                <c:pt idx="3478">
                  <c:v>17.491900000000001</c:v>
                </c:pt>
                <c:pt idx="3479">
                  <c:v>17.488240000000001</c:v>
                </c:pt>
                <c:pt idx="3480">
                  <c:v>17.490369999999999</c:v>
                </c:pt>
                <c:pt idx="3481">
                  <c:v>17.489460000000001</c:v>
                </c:pt>
                <c:pt idx="3482">
                  <c:v>17.49586</c:v>
                </c:pt>
                <c:pt idx="3483">
                  <c:v>17.484279999999998</c:v>
                </c:pt>
                <c:pt idx="3484">
                  <c:v>17.491900000000001</c:v>
                </c:pt>
                <c:pt idx="3485">
                  <c:v>17.478179999999998</c:v>
                </c:pt>
                <c:pt idx="3486">
                  <c:v>17.491900000000001</c:v>
                </c:pt>
                <c:pt idx="3487">
                  <c:v>17.4861</c:v>
                </c:pt>
                <c:pt idx="3488">
                  <c:v>17.485189999999999</c:v>
                </c:pt>
                <c:pt idx="3489">
                  <c:v>17.48488</c:v>
                </c:pt>
                <c:pt idx="3490">
                  <c:v>17.484279999999998</c:v>
                </c:pt>
                <c:pt idx="3491">
                  <c:v>17.498909999999999</c:v>
                </c:pt>
                <c:pt idx="3492">
                  <c:v>17.484580000000001</c:v>
                </c:pt>
                <c:pt idx="3493">
                  <c:v>17.48245</c:v>
                </c:pt>
                <c:pt idx="3494">
                  <c:v>17.484279999999998</c:v>
                </c:pt>
                <c:pt idx="3495">
                  <c:v>17.483360000000001</c:v>
                </c:pt>
                <c:pt idx="3496">
                  <c:v>17.490369999999999</c:v>
                </c:pt>
                <c:pt idx="3497">
                  <c:v>17.483360000000001</c:v>
                </c:pt>
                <c:pt idx="3498">
                  <c:v>17.484580000000001</c:v>
                </c:pt>
                <c:pt idx="3499">
                  <c:v>17.48367</c:v>
                </c:pt>
                <c:pt idx="3500">
                  <c:v>17.485189999999999</c:v>
                </c:pt>
                <c:pt idx="3501">
                  <c:v>17.4861</c:v>
                </c:pt>
                <c:pt idx="3502">
                  <c:v>17.48488</c:v>
                </c:pt>
                <c:pt idx="3503">
                  <c:v>17.481529999999999</c:v>
                </c:pt>
                <c:pt idx="3504">
                  <c:v>17.487629999999999</c:v>
                </c:pt>
                <c:pt idx="3505">
                  <c:v>17.485189999999999</c:v>
                </c:pt>
                <c:pt idx="3506">
                  <c:v>17.479089999999999</c:v>
                </c:pt>
                <c:pt idx="3507">
                  <c:v>17.481529999999999</c:v>
                </c:pt>
                <c:pt idx="3508">
                  <c:v>17.481529999999999</c:v>
                </c:pt>
                <c:pt idx="3509">
                  <c:v>17.486409999999999</c:v>
                </c:pt>
                <c:pt idx="3510">
                  <c:v>17.483360000000001</c:v>
                </c:pt>
                <c:pt idx="3511">
                  <c:v>17.483969999999999</c:v>
                </c:pt>
                <c:pt idx="3512">
                  <c:v>17.483969999999999</c:v>
                </c:pt>
                <c:pt idx="3513">
                  <c:v>17.485800000000001</c:v>
                </c:pt>
                <c:pt idx="3514">
                  <c:v>17.487629999999999</c:v>
                </c:pt>
                <c:pt idx="3515">
                  <c:v>17.485189999999999</c:v>
                </c:pt>
                <c:pt idx="3516">
                  <c:v>17.485189999999999</c:v>
                </c:pt>
                <c:pt idx="3517">
                  <c:v>17.479700000000001</c:v>
                </c:pt>
                <c:pt idx="3518">
                  <c:v>17.48367</c:v>
                </c:pt>
                <c:pt idx="3519">
                  <c:v>17.483969999999999</c:v>
                </c:pt>
                <c:pt idx="3520">
                  <c:v>17.48367</c:v>
                </c:pt>
                <c:pt idx="3521">
                  <c:v>17.483360000000001</c:v>
                </c:pt>
                <c:pt idx="3522">
                  <c:v>17.489149999999999</c:v>
                </c:pt>
                <c:pt idx="3523">
                  <c:v>17.485189999999999</c:v>
                </c:pt>
                <c:pt idx="3524">
                  <c:v>17.489460000000001</c:v>
                </c:pt>
                <c:pt idx="3525">
                  <c:v>17.48488</c:v>
                </c:pt>
                <c:pt idx="3526">
                  <c:v>17.49342</c:v>
                </c:pt>
                <c:pt idx="3527">
                  <c:v>17.494029999999999</c:v>
                </c:pt>
                <c:pt idx="3528">
                  <c:v>17.488849999999999</c:v>
                </c:pt>
                <c:pt idx="3529">
                  <c:v>17.486719999999998</c:v>
                </c:pt>
                <c:pt idx="3530">
                  <c:v>17.491289999999999</c:v>
                </c:pt>
                <c:pt idx="3531">
                  <c:v>17.48732</c:v>
                </c:pt>
                <c:pt idx="3532">
                  <c:v>17.495249999999999</c:v>
                </c:pt>
                <c:pt idx="3533">
                  <c:v>17.492809999999999</c:v>
                </c:pt>
                <c:pt idx="3534">
                  <c:v>17.49098</c:v>
                </c:pt>
                <c:pt idx="3535">
                  <c:v>17.492809999999999</c:v>
                </c:pt>
                <c:pt idx="3536">
                  <c:v>17.491900000000001</c:v>
                </c:pt>
                <c:pt idx="3537">
                  <c:v>17.48732</c:v>
                </c:pt>
                <c:pt idx="3538">
                  <c:v>17.49098</c:v>
                </c:pt>
                <c:pt idx="3539">
                  <c:v>17.487629999999999</c:v>
                </c:pt>
                <c:pt idx="3540">
                  <c:v>17.494340000000001</c:v>
                </c:pt>
                <c:pt idx="3541">
                  <c:v>17.487629999999999</c:v>
                </c:pt>
                <c:pt idx="3542">
                  <c:v>17.50104</c:v>
                </c:pt>
                <c:pt idx="3543">
                  <c:v>17.48488</c:v>
                </c:pt>
                <c:pt idx="3544">
                  <c:v>17.491289999999999</c:v>
                </c:pt>
                <c:pt idx="3545">
                  <c:v>17.500430000000001</c:v>
                </c:pt>
                <c:pt idx="3546">
                  <c:v>17.494029999999999</c:v>
                </c:pt>
                <c:pt idx="3547">
                  <c:v>17.49342</c:v>
                </c:pt>
                <c:pt idx="3548">
                  <c:v>17.494029999999999</c:v>
                </c:pt>
                <c:pt idx="3549">
                  <c:v>17.48488</c:v>
                </c:pt>
                <c:pt idx="3550">
                  <c:v>17.494029999999999</c:v>
                </c:pt>
                <c:pt idx="3551">
                  <c:v>17.48488</c:v>
                </c:pt>
                <c:pt idx="3552">
                  <c:v>17.491589999999999</c:v>
                </c:pt>
                <c:pt idx="3553">
                  <c:v>17.484580000000001</c:v>
                </c:pt>
                <c:pt idx="3554">
                  <c:v>17.494340000000001</c:v>
                </c:pt>
                <c:pt idx="3555">
                  <c:v>17.494949999999999</c:v>
                </c:pt>
                <c:pt idx="3556">
                  <c:v>17.489149999999999</c:v>
                </c:pt>
                <c:pt idx="3557">
                  <c:v>17.486719999999998</c:v>
                </c:pt>
                <c:pt idx="3558">
                  <c:v>17.48732</c:v>
                </c:pt>
                <c:pt idx="3559">
                  <c:v>17.48488</c:v>
                </c:pt>
                <c:pt idx="3560">
                  <c:v>17.489460000000001</c:v>
                </c:pt>
                <c:pt idx="3561">
                  <c:v>17.485499999999998</c:v>
                </c:pt>
                <c:pt idx="3562">
                  <c:v>17.49098</c:v>
                </c:pt>
                <c:pt idx="3563">
                  <c:v>17.487629999999999</c:v>
                </c:pt>
                <c:pt idx="3564">
                  <c:v>17.4861</c:v>
                </c:pt>
                <c:pt idx="3565">
                  <c:v>17.48854</c:v>
                </c:pt>
                <c:pt idx="3566">
                  <c:v>17.49098</c:v>
                </c:pt>
                <c:pt idx="3567">
                  <c:v>17.480920000000001</c:v>
                </c:pt>
                <c:pt idx="3568">
                  <c:v>17.48732</c:v>
                </c:pt>
                <c:pt idx="3569">
                  <c:v>17.485189999999999</c:v>
                </c:pt>
                <c:pt idx="3570">
                  <c:v>17.490069999999999</c:v>
                </c:pt>
                <c:pt idx="3571">
                  <c:v>17.488240000000001</c:v>
                </c:pt>
                <c:pt idx="3572">
                  <c:v>17.48854</c:v>
                </c:pt>
                <c:pt idx="3573">
                  <c:v>17.48367</c:v>
                </c:pt>
                <c:pt idx="3574">
                  <c:v>17.486719999999998</c:v>
                </c:pt>
                <c:pt idx="3575">
                  <c:v>17.481839999999998</c:v>
                </c:pt>
                <c:pt idx="3576">
                  <c:v>17.49342</c:v>
                </c:pt>
                <c:pt idx="3577">
                  <c:v>17.491900000000001</c:v>
                </c:pt>
                <c:pt idx="3578">
                  <c:v>17.486409999999999</c:v>
                </c:pt>
                <c:pt idx="3579">
                  <c:v>17.485189999999999</c:v>
                </c:pt>
                <c:pt idx="3580">
                  <c:v>17.475739999999998</c:v>
                </c:pt>
                <c:pt idx="3581">
                  <c:v>17.489460000000001</c:v>
                </c:pt>
                <c:pt idx="3582">
                  <c:v>17.489149999999999</c:v>
                </c:pt>
                <c:pt idx="3583">
                  <c:v>17.476649999999999</c:v>
                </c:pt>
                <c:pt idx="3584">
                  <c:v>17.487629999999999</c:v>
                </c:pt>
                <c:pt idx="3585">
                  <c:v>17.476040000000001</c:v>
                </c:pt>
                <c:pt idx="3586">
                  <c:v>17.474219999999999</c:v>
                </c:pt>
                <c:pt idx="3587">
                  <c:v>17.473299999999998</c:v>
                </c:pt>
                <c:pt idx="3588">
                  <c:v>17.470559999999999</c:v>
                </c:pt>
                <c:pt idx="3589">
                  <c:v>17.476649999999999</c:v>
                </c:pt>
                <c:pt idx="3590">
                  <c:v>17.474219999999999</c:v>
                </c:pt>
                <c:pt idx="3591">
                  <c:v>17.47391</c:v>
                </c:pt>
                <c:pt idx="3592">
                  <c:v>17.473610000000001</c:v>
                </c:pt>
                <c:pt idx="3593">
                  <c:v>17.479089999999999</c:v>
                </c:pt>
                <c:pt idx="3594">
                  <c:v>17.476959999999998</c:v>
                </c:pt>
                <c:pt idx="3595">
                  <c:v>17.470559999999999</c:v>
                </c:pt>
                <c:pt idx="3596">
                  <c:v>17.472079999999998</c:v>
                </c:pt>
                <c:pt idx="3597">
                  <c:v>17.477869999999999</c:v>
                </c:pt>
                <c:pt idx="3598">
                  <c:v>17.47879</c:v>
                </c:pt>
                <c:pt idx="3599">
                  <c:v>17.473610000000001</c:v>
                </c:pt>
                <c:pt idx="3600">
                  <c:v>17.471170000000001</c:v>
                </c:pt>
                <c:pt idx="3601">
                  <c:v>17.482140000000001</c:v>
                </c:pt>
                <c:pt idx="3602">
                  <c:v>17.47879</c:v>
                </c:pt>
                <c:pt idx="3603">
                  <c:v>17.473610000000001</c:v>
                </c:pt>
                <c:pt idx="3604">
                  <c:v>17.475739999999998</c:v>
                </c:pt>
                <c:pt idx="3605">
                  <c:v>17.471779999999999</c:v>
                </c:pt>
                <c:pt idx="3606">
                  <c:v>17.467510000000001</c:v>
                </c:pt>
                <c:pt idx="3607">
                  <c:v>17.47513</c:v>
                </c:pt>
                <c:pt idx="3608">
                  <c:v>17.470859999999998</c:v>
                </c:pt>
                <c:pt idx="3609">
                  <c:v>17.479089999999999</c:v>
                </c:pt>
                <c:pt idx="3610">
                  <c:v>17.47757</c:v>
                </c:pt>
                <c:pt idx="3611">
                  <c:v>17.47879</c:v>
                </c:pt>
                <c:pt idx="3612">
                  <c:v>17.480619999999998</c:v>
                </c:pt>
                <c:pt idx="3613">
                  <c:v>17.47513</c:v>
                </c:pt>
                <c:pt idx="3614">
                  <c:v>17.47147</c:v>
                </c:pt>
                <c:pt idx="3615">
                  <c:v>17.477869999999999</c:v>
                </c:pt>
                <c:pt idx="3616">
                  <c:v>17.46903</c:v>
                </c:pt>
                <c:pt idx="3617">
                  <c:v>17.477260000000001</c:v>
                </c:pt>
                <c:pt idx="3618">
                  <c:v>17.47147</c:v>
                </c:pt>
                <c:pt idx="3619">
                  <c:v>17.46903</c:v>
                </c:pt>
                <c:pt idx="3620">
                  <c:v>17.467510000000001</c:v>
                </c:pt>
                <c:pt idx="3621">
                  <c:v>17.476649999999999</c:v>
                </c:pt>
                <c:pt idx="3622">
                  <c:v>17.46781</c:v>
                </c:pt>
                <c:pt idx="3623">
                  <c:v>17.474219999999999</c:v>
                </c:pt>
                <c:pt idx="3624">
                  <c:v>17.472079999999998</c:v>
                </c:pt>
                <c:pt idx="3625">
                  <c:v>17.473610000000001</c:v>
                </c:pt>
                <c:pt idx="3626">
                  <c:v>17.470859999999998</c:v>
                </c:pt>
                <c:pt idx="3627">
                  <c:v>17.46659</c:v>
                </c:pt>
                <c:pt idx="3628">
                  <c:v>17.47269</c:v>
                </c:pt>
                <c:pt idx="3629">
                  <c:v>17.47269</c:v>
                </c:pt>
                <c:pt idx="3630">
                  <c:v>17.466290000000001</c:v>
                </c:pt>
                <c:pt idx="3631">
                  <c:v>17.47513</c:v>
                </c:pt>
                <c:pt idx="3632">
                  <c:v>17.472079999999998</c:v>
                </c:pt>
                <c:pt idx="3633">
                  <c:v>17.479089999999999</c:v>
                </c:pt>
                <c:pt idx="3634">
                  <c:v>17.477869999999999</c:v>
                </c:pt>
                <c:pt idx="3635">
                  <c:v>17.47513</c:v>
                </c:pt>
                <c:pt idx="3636">
                  <c:v>17.47635</c:v>
                </c:pt>
                <c:pt idx="3637">
                  <c:v>17.467210000000001</c:v>
                </c:pt>
                <c:pt idx="3638">
                  <c:v>17.47391</c:v>
                </c:pt>
                <c:pt idx="3639">
                  <c:v>17.475439999999999</c:v>
                </c:pt>
                <c:pt idx="3640">
                  <c:v>17.469639999999998</c:v>
                </c:pt>
                <c:pt idx="3641">
                  <c:v>17.479089999999999</c:v>
                </c:pt>
                <c:pt idx="3642">
                  <c:v>17.476040000000001</c:v>
                </c:pt>
                <c:pt idx="3643">
                  <c:v>17.475739999999998</c:v>
                </c:pt>
                <c:pt idx="3644">
                  <c:v>17.47391</c:v>
                </c:pt>
                <c:pt idx="3645">
                  <c:v>17.478179999999998</c:v>
                </c:pt>
                <c:pt idx="3646">
                  <c:v>17.475739999999998</c:v>
                </c:pt>
                <c:pt idx="3647">
                  <c:v>17.482140000000001</c:v>
                </c:pt>
                <c:pt idx="3648">
                  <c:v>17.48001</c:v>
                </c:pt>
                <c:pt idx="3649">
                  <c:v>17.477260000000001</c:v>
                </c:pt>
                <c:pt idx="3650">
                  <c:v>17.47757</c:v>
                </c:pt>
                <c:pt idx="3651">
                  <c:v>17.479089999999999</c:v>
                </c:pt>
                <c:pt idx="3652">
                  <c:v>17.474820000000001</c:v>
                </c:pt>
                <c:pt idx="3653">
                  <c:v>17.478480000000001</c:v>
                </c:pt>
                <c:pt idx="3654">
                  <c:v>17.480920000000001</c:v>
                </c:pt>
                <c:pt idx="3655">
                  <c:v>17.482749999999999</c:v>
                </c:pt>
                <c:pt idx="3656">
                  <c:v>17.479700000000001</c:v>
                </c:pt>
                <c:pt idx="3657">
                  <c:v>17.47635</c:v>
                </c:pt>
                <c:pt idx="3658">
                  <c:v>17.480619999999998</c:v>
                </c:pt>
                <c:pt idx="3659">
                  <c:v>17.47513</c:v>
                </c:pt>
                <c:pt idx="3660">
                  <c:v>17.473299999999998</c:v>
                </c:pt>
                <c:pt idx="3661">
                  <c:v>17.478480000000001</c:v>
                </c:pt>
                <c:pt idx="3662">
                  <c:v>17.476649999999999</c:v>
                </c:pt>
                <c:pt idx="3663">
                  <c:v>17.481529999999999</c:v>
                </c:pt>
                <c:pt idx="3664">
                  <c:v>17.47757</c:v>
                </c:pt>
                <c:pt idx="3665">
                  <c:v>17.47635</c:v>
                </c:pt>
                <c:pt idx="3666">
                  <c:v>17.477869999999999</c:v>
                </c:pt>
                <c:pt idx="3667">
                  <c:v>17.476959999999998</c:v>
                </c:pt>
                <c:pt idx="3668">
                  <c:v>17.479399999999998</c:v>
                </c:pt>
                <c:pt idx="3669">
                  <c:v>17.479700000000001</c:v>
                </c:pt>
                <c:pt idx="3670">
                  <c:v>17.476040000000001</c:v>
                </c:pt>
                <c:pt idx="3671">
                  <c:v>17.479700000000001</c:v>
                </c:pt>
                <c:pt idx="3672">
                  <c:v>17.478179999999998</c:v>
                </c:pt>
                <c:pt idx="3673">
                  <c:v>17.47391</c:v>
                </c:pt>
                <c:pt idx="3674">
                  <c:v>17.476649999999999</c:v>
                </c:pt>
                <c:pt idx="3675">
                  <c:v>17.479089999999999</c:v>
                </c:pt>
                <c:pt idx="3676">
                  <c:v>17.476649999999999</c:v>
                </c:pt>
                <c:pt idx="3677">
                  <c:v>17.476040000000001</c:v>
                </c:pt>
                <c:pt idx="3678">
                  <c:v>17.47269</c:v>
                </c:pt>
                <c:pt idx="3679">
                  <c:v>17.477869999999999</c:v>
                </c:pt>
                <c:pt idx="3680">
                  <c:v>17.48001</c:v>
                </c:pt>
                <c:pt idx="3681">
                  <c:v>17.48001</c:v>
                </c:pt>
                <c:pt idx="3682">
                  <c:v>17.48123</c:v>
                </c:pt>
                <c:pt idx="3683">
                  <c:v>17.474519999999998</c:v>
                </c:pt>
                <c:pt idx="3684">
                  <c:v>17.476649999999999</c:v>
                </c:pt>
                <c:pt idx="3685">
                  <c:v>17.48001</c:v>
                </c:pt>
                <c:pt idx="3686">
                  <c:v>17.48245</c:v>
                </c:pt>
                <c:pt idx="3687">
                  <c:v>17.47635</c:v>
                </c:pt>
                <c:pt idx="3688">
                  <c:v>17.474219999999999</c:v>
                </c:pt>
                <c:pt idx="3689">
                  <c:v>17.479089999999999</c:v>
                </c:pt>
                <c:pt idx="3690">
                  <c:v>17.475439999999999</c:v>
                </c:pt>
                <c:pt idx="3691">
                  <c:v>17.47879</c:v>
                </c:pt>
                <c:pt idx="3692">
                  <c:v>17.479700000000001</c:v>
                </c:pt>
                <c:pt idx="3693">
                  <c:v>17.474519999999998</c:v>
                </c:pt>
                <c:pt idx="3694">
                  <c:v>17.478179999999998</c:v>
                </c:pt>
                <c:pt idx="3695">
                  <c:v>17.477869999999999</c:v>
                </c:pt>
                <c:pt idx="3696">
                  <c:v>17.483969999999999</c:v>
                </c:pt>
                <c:pt idx="3697">
                  <c:v>17.480920000000001</c:v>
                </c:pt>
                <c:pt idx="3698">
                  <c:v>17.481529999999999</c:v>
                </c:pt>
                <c:pt idx="3699">
                  <c:v>17.480920000000001</c:v>
                </c:pt>
                <c:pt idx="3700">
                  <c:v>17.48123</c:v>
                </c:pt>
                <c:pt idx="3701">
                  <c:v>17.485499999999998</c:v>
                </c:pt>
                <c:pt idx="3702">
                  <c:v>17.481839999999998</c:v>
                </c:pt>
                <c:pt idx="3703">
                  <c:v>17.479399999999998</c:v>
                </c:pt>
                <c:pt idx="3704">
                  <c:v>17.477869999999999</c:v>
                </c:pt>
                <c:pt idx="3705">
                  <c:v>17.481839999999998</c:v>
                </c:pt>
                <c:pt idx="3706">
                  <c:v>17.481529999999999</c:v>
                </c:pt>
                <c:pt idx="3707">
                  <c:v>17.483059999999998</c:v>
                </c:pt>
                <c:pt idx="3708">
                  <c:v>17.481529999999999</c:v>
                </c:pt>
                <c:pt idx="3709">
                  <c:v>17.488240000000001</c:v>
                </c:pt>
                <c:pt idx="3710">
                  <c:v>17.48854</c:v>
                </c:pt>
                <c:pt idx="3711">
                  <c:v>17.477260000000001</c:v>
                </c:pt>
                <c:pt idx="3712">
                  <c:v>17.482140000000001</c:v>
                </c:pt>
                <c:pt idx="3713">
                  <c:v>17.482749999999999</c:v>
                </c:pt>
                <c:pt idx="3714">
                  <c:v>17.484279999999998</c:v>
                </c:pt>
                <c:pt idx="3715">
                  <c:v>17.47635</c:v>
                </c:pt>
                <c:pt idx="3716">
                  <c:v>17.482140000000001</c:v>
                </c:pt>
                <c:pt idx="3717">
                  <c:v>17.478179999999998</c:v>
                </c:pt>
                <c:pt idx="3718">
                  <c:v>17.478480000000001</c:v>
                </c:pt>
                <c:pt idx="3719">
                  <c:v>17.47391</c:v>
                </c:pt>
                <c:pt idx="3720">
                  <c:v>17.477260000000001</c:v>
                </c:pt>
                <c:pt idx="3721">
                  <c:v>17.47757</c:v>
                </c:pt>
                <c:pt idx="3722">
                  <c:v>17.472999999999999</c:v>
                </c:pt>
                <c:pt idx="3723">
                  <c:v>17.481839999999998</c:v>
                </c:pt>
                <c:pt idx="3724">
                  <c:v>17.480920000000001</c:v>
                </c:pt>
                <c:pt idx="3725">
                  <c:v>17.47879</c:v>
                </c:pt>
                <c:pt idx="3726">
                  <c:v>17.478179999999998</c:v>
                </c:pt>
                <c:pt idx="3727">
                  <c:v>17.477260000000001</c:v>
                </c:pt>
                <c:pt idx="3728">
                  <c:v>17.481529999999999</c:v>
                </c:pt>
                <c:pt idx="3729">
                  <c:v>17.48367</c:v>
                </c:pt>
                <c:pt idx="3730">
                  <c:v>17.483059999999998</c:v>
                </c:pt>
                <c:pt idx="3731">
                  <c:v>17.480920000000001</c:v>
                </c:pt>
                <c:pt idx="3732">
                  <c:v>17.478179999999998</c:v>
                </c:pt>
                <c:pt idx="3733">
                  <c:v>17.482140000000001</c:v>
                </c:pt>
                <c:pt idx="3734">
                  <c:v>17.47025</c:v>
                </c:pt>
                <c:pt idx="3735">
                  <c:v>17.47147</c:v>
                </c:pt>
                <c:pt idx="3736">
                  <c:v>17.470559999999999</c:v>
                </c:pt>
                <c:pt idx="3737">
                  <c:v>17.471170000000001</c:v>
                </c:pt>
                <c:pt idx="3738">
                  <c:v>17.473610000000001</c:v>
                </c:pt>
                <c:pt idx="3739">
                  <c:v>17.466290000000001</c:v>
                </c:pt>
                <c:pt idx="3740">
                  <c:v>17.472079999999998</c:v>
                </c:pt>
                <c:pt idx="3741">
                  <c:v>17.470559999999999</c:v>
                </c:pt>
                <c:pt idx="3742">
                  <c:v>17.474519999999998</c:v>
                </c:pt>
                <c:pt idx="3743">
                  <c:v>17.467210000000001</c:v>
                </c:pt>
                <c:pt idx="3744">
                  <c:v>17.472079999999998</c:v>
                </c:pt>
                <c:pt idx="3745">
                  <c:v>17.472079999999998</c:v>
                </c:pt>
                <c:pt idx="3746">
                  <c:v>17.469950000000001</c:v>
                </c:pt>
                <c:pt idx="3747">
                  <c:v>17.469339999999999</c:v>
                </c:pt>
                <c:pt idx="3748">
                  <c:v>17.472999999999999</c:v>
                </c:pt>
                <c:pt idx="3749">
                  <c:v>17.47635</c:v>
                </c:pt>
                <c:pt idx="3750">
                  <c:v>17.471779999999999</c:v>
                </c:pt>
                <c:pt idx="3751">
                  <c:v>17.474219999999999</c:v>
                </c:pt>
                <c:pt idx="3752">
                  <c:v>17.476040000000001</c:v>
                </c:pt>
                <c:pt idx="3753">
                  <c:v>17.478179999999998</c:v>
                </c:pt>
                <c:pt idx="3754">
                  <c:v>17.47269</c:v>
                </c:pt>
                <c:pt idx="3755">
                  <c:v>17.46903</c:v>
                </c:pt>
                <c:pt idx="3756">
                  <c:v>17.480309999999999</c:v>
                </c:pt>
                <c:pt idx="3757">
                  <c:v>17.469639999999998</c:v>
                </c:pt>
                <c:pt idx="3758">
                  <c:v>17.471170000000001</c:v>
                </c:pt>
                <c:pt idx="3759">
                  <c:v>17.47025</c:v>
                </c:pt>
                <c:pt idx="3760">
                  <c:v>17.474219999999999</c:v>
                </c:pt>
                <c:pt idx="3761">
                  <c:v>17.479399999999998</c:v>
                </c:pt>
                <c:pt idx="3762">
                  <c:v>17.471170000000001</c:v>
                </c:pt>
                <c:pt idx="3763">
                  <c:v>17.475439999999999</c:v>
                </c:pt>
                <c:pt idx="3764">
                  <c:v>17.46903</c:v>
                </c:pt>
                <c:pt idx="3765">
                  <c:v>17.47513</c:v>
                </c:pt>
                <c:pt idx="3766">
                  <c:v>17.478480000000001</c:v>
                </c:pt>
                <c:pt idx="3767">
                  <c:v>17.470559999999999</c:v>
                </c:pt>
                <c:pt idx="3768">
                  <c:v>17.47147</c:v>
                </c:pt>
                <c:pt idx="3769">
                  <c:v>17.47391</c:v>
                </c:pt>
                <c:pt idx="3770">
                  <c:v>17.474519999999998</c:v>
                </c:pt>
                <c:pt idx="3771">
                  <c:v>17.47025</c:v>
                </c:pt>
                <c:pt idx="3772">
                  <c:v>17.467510000000001</c:v>
                </c:pt>
                <c:pt idx="3773">
                  <c:v>17.47147</c:v>
                </c:pt>
                <c:pt idx="3774">
                  <c:v>17.476959999999998</c:v>
                </c:pt>
                <c:pt idx="3775">
                  <c:v>17.487020000000001</c:v>
                </c:pt>
                <c:pt idx="3776">
                  <c:v>17.48245</c:v>
                </c:pt>
                <c:pt idx="3777">
                  <c:v>17.48854</c:v>
                </c:pt>
                <c:pt idx="3778">
                  <c:v>17.47635</c:v>
                </c:pt>
                <c:pt idx="3779">
                  <c:v>17.478179999999998</c:v>
                </c:pt>
                <c:pt idx="3780">
                  <c:v>17.478480000000001</c:v>
                </c:pt>
                <c:pt idx="3781">
                  <c:v>17.47635</c:v>
                </c:pt>
                <c:pt idx="3782">
                  <c:v>17.478179999999998</c:v>
                </c:pt>
                <c:pt idx="3783">
                  <c:v>17.483059999999998</c:v>
                </c:pt>
                <c:pt idx="3784">
                  <c:v>17.474219999999999</c:v>
                </c:pt>
                <c:pt idx="3785">
                  <c:v>17.482140000000001</c:v>
                </c:pt>
                <c:pt idx="3786">
                  <c:v>17.476959999999998</c:v>
                </c:pt>
                <c:pt idx="3787">
                  <c:v>17.477260000000001</c:v>
                </c:pt>
                <c:pt idx="3788">
                  <c:v>17.479399999999998</c:v>
                </c:pt>
                <c:pt idx="3789">
                  <c:v>17.479089999999999</c:v>
                </c:pt>
                <c:pt idx="3790">
                  <c:v>17.481529999999999</c:v>
                </c:pt>
                <c:pt idx="3791">
                  <c:v>17.483059999999998</c:v>
                </c:pt>
                <c:pt idx="3792">
                  <c:v>17.48001</c:v>
                </c:pt>
                <c:pt idx="3793">
                  <c:v>17.480920000000001</c:v>
                </c:pt>
                <c:pt idx="3794">
                  <c:v>17.479700000000001</c:v>
                </c:pt>
                <c:pt idx="3795">
                  <c:v>17.474219999999999</c:v>
                </c:pt>
                <c:pt idx="3796">
                  <c:v>17.479089999999999</c:v>
                </c:pt>
                <c:pt idx="3797">
                  <c:v>17.483969999999999</c:v>
                </c:pt>
                <c:pt idx="3798">
                  <c:v>17.47513</c:v>
                </c:pt>
                <c:pt idx="3799">
                  <c:v>17.479399999999998</c:v>
                </c:pt>
                <c:pt idx="3800">
                  <c:v>17.480309999999999</c:v>
                </c:pt>
                <c:pt idx="3801">
                  <c:v>17.478480000000001</c:v>
                </c:pt>
                <c:pt idx="3802">
                  <c:v>17.477260000000001</c:v>
                </c:pt>
                <c:pt idx="3803">
                  <c:v>17.480920000000001</c:v>
                </c:pt>
                <c:pt idx="3804">
                  <c:v>17.472079999999998</c:v>
                </c:pt>
                <c:pt idx="3805">
                  <c:v>17.483059999999998</c:v>
                </c:pt>
                <c:pt idx="3806">
                  <c:v>17.478480000000001</c:v>
                </c:pt>
                <c:pt idx="3807">
                  <c:v>17.474219999999999</c:v>
                </c:pt>
                <c:pt idx="3808">
                  <c:v>17.480309999999999</c:v>
                </c:pt>
                <c:pt idx="3809">
                  <c:v>17.477260000000001</c:v>
                </c:pt>
                <c:pt idx="3810">
                  <c:v>17.477260000000001</c:v>
                </c:pt>
                <c:pt idx="3811">
                  <c:v>17.480619999999998</c:v>
                </c:pt>
                <c:pt idx="3812">
                  <c:v>17.474519999999998</c:v>
                </c:pt>
                <c:pt idx="3813">
                  <c:v>17.475739999999998</c:v>
                </c:pt>
                <c:pt idx="3814">
                  <c:v>17.475739999999998</c:v>
                </c:pt>
                <c:pt idx="3815">
                  <c:v>17.476649999999999</c:v>
                </c:pt>
                <c:pt idx="3816">
                  <c:v>17.475439999999999</c:v>
                </c:pt>
                <c:pt idx="3817">
                  <c:v>17.47635</c:v>
                </c:pt>
                <c:pt idx="3818">
                  <c:v>17.472999999999999</c:v>
                </c:pt>
                <c:pt idx="3819">
                  <c:v>17.480920000000001</c:v>
                </c:pt>
                <c:pt idx="3820">
                  <c:v>17.47513</c:v>
                </c:pt>
                <c:pt idx="3821">
                  <c:v>17.479700000000001</c:v>
                </c:pt>
                <c:pt idx="3822">
                  <c:v>17.480920000000001</c:v>
                </c:pt>
                <c:pt idx="3823">
                  <c:v>17.47635</c:v>
                </c:pt>
                <c:pt idx="3824">
                  <c:v>17.479089999999999</c:v>
                </c:pt>
                <c:pt idx="3825">
                  <c:v>17.48123</c:v>
                </c:pt>
                <c:pt idx="3826">
                  <c:v>17.473610000000001</c:v>
                </c:pt>
                <c:pt idx="3827">
                  <c:v>17.47635</c:v>
                </c:pt>
                <c:pt idx="3828">
                  <c:v>17.478179999999998</c:v>
                </c:pt>
                <c:pt idx="3829">
                  <c:v>17.47879</c:v>
                </c:pt>
                <c:pt idx="3830">
                  <c:v>17.47879</c:v>
                </c:pt>
                <c:pt idx="3831">
                  <c:v>17.481529999999999</c:v>
                </c:pt>
                <c:pt idx="3832">
                  <c:v>17.47879</c:v>
                </c:pt>
                <c:pt idx="3833">
                  <c:v>17.478480000000001</c:v>
                </c:pt>
                <c:pt idx="3834">
                  <c:v>17.478179999999998</c:v>
                </c:pt>
                <c:pt idx="3835">
                  <c:v>17.481529999999999</c:v>
                </c:pt>
                <c:pt idx="3836">
                  <c:v>17.472390000000001</c:v>
                </c:pt>
                <c:pt idx="3837">
                  <c:v>17.480920000000001</c:v>
                </c:pt>
                <c:pt idx="3838">
                  <c:v>17.475739999999998</c:v>
                </c:pt>
                <c:pt idx="3839">
                  <c:v>17.480619999999998</c:v>
                </c:pt>
                <c:pt idx="3840">
                  <c:v>17.476959999999998</c:v>
                </c:pt>
                <c:pt idx="3841">
                  <c:v>17.483059999999998</c:v>
                </c:pt>
                <c:pt idx="3842">
                  <c:v>17.479089999999999</c:v>
                </c:pt>
                <c:pt idx="3843">
                  <c:v>17.47513</c:v>
                </c:pt>
                <c:pt idx="3844">
                  <c:v>17.474219999999999</c:v>
                </c:pt>
                <c:pt idx="3845">
                  <c:v>17.478179999999998</c:v>
                </c:pt>
                <c:pt idx="3846">
                  <c:v>17.477260000000001</c:v>
                </c:pt>
                <c:pt idx="3847">
                  <c:v>17.471170000000001</c:v>
                </c:pt>
                <c:pt idx="3848">
                  <c:v>17.474820000000001</c:v>
                </c:pt>
                <c:pt idx="3849">
                  <c:v>17.472079999999998</c:v>
                </c:pt>
                <c:pt idx="3850">
                  <c:v>17.471170000000001</c:v>
                </c:pt>
                <c:pt idx="3851">
                  <c:v>17.475739999999998</c:v>
                </c:pt>
                <c:pt idx="3852">
                  <c:v>17.47635</c:v>
                </c:pt>
                <c:pt idx="3853">
                  <c:v>17.47269</c:v>
                </c:pt>
                <c:pt idx="3854">
                  <c:v>17.479089999999999</c:v>
                </c:pt>
                <c:pt idx="3855">
                  <c:v>17.47757</c:v>
                </c:pt>
                <c:pt idx="3856">
                  <c:v>17.479399999999998</c:v>
                </c:pt>
                <c:pt idx="3857">
                  <c:v>17.472079999999998</c:v>
                </c:pt>
                <c:pt idx="3858">
                  <c:v>17.47147</c:v>
                </c:pt>
                <c:pt idx="3859">
                  <c:v>17.475739999999998</c:v>
                </c:pt>
                <c:pt idx="3860">
                  <c:v>17.475739999999998</c:v>
                </c:pt>
                <c:pt idx="3861">
                  <c:v>17.47513</c:v>
                </c:pt>
                <c:pt idx="3862">
                  <c:v>17.470859999999998</c:v>
                </c:pt>
                <c:pt idx="3863">
                  <c:v>17.474519999999998</c:v>
                </c:pt>
                <c:pt idx="3864">
                  <c:v>17.471170000000001</c:v>
                </c:pt>
                <c:pt idx="3865">
                  <c:v>17.474519999999998</c:v>
                </c:pt>
                <c:pt idx="3866">
                  <c:v>17.479089999999999</c:v>
                </c:pt>
                <c:pt idx="3867">
                  <c:v>17.471779999999999</c:v>
                </c:pt>
                <c:pt idx="3868">
                  <c:v>17.47635</c:v>
                </c:pt>
                <c:pt idx="3869">
                  <c:v>17.469950000000001</c:v>
                </c:pt>
                <c:pt idx="3870">
                  <c:v>17.475739999999998</c:v>
                </c:pt>
                <c:pt idx="3871">
                  <c:v>17.473299999999998</c:v>
                </c:pt>
                <c:pt idx="3872">
                  <c:v>17.480619999999998</c:v>
                </c:pt>
                <c:pt idx="3873">
                  <c:v>17.474519999999998</c:v>
                </c:pt>
                <c:pt idx="3874">
                  <c:v>17.473610000000001</c:v>
                </c:pt>
                <c:pt idx="3875">
                  <c:v>17.47635</c:v>
                </c:pt>
                <c:pt idx="3876">
                  <c:v>17.471779999999999</c:v>
                </c:pt>
                <c:pt idx="3877">
                  <c:v>17.470559999999999</c:v>
                </c:pt>
                <c:pt idx="3878">
                  <c:v>17.473610000000001</c:v>
                </c:pt>
                <c:pt idx="3879">
                  <c:v>17.476959999999998</c:v>
                </c:pt>
                <c:pt idx="3880">
                  <c:v>17.475439999999999</c:v>
                </c:pt>
                <c:pt idx="3881">
                  <c:v>17.470559999999999</c:v>
                </c:pt>
                <c:pt idx="3882">
                  <c:v>17.47879</c:v>
                </c:pt>
                <c:pt idx="3883">
                  <c:v>17.468730000000001</c:v>
                </c:pt>
                <c:pt idx="3884">
                  <c:v>17.473610000000001</c:v>
                </c:pt>
                <c:pt idx="3885">
                  <c:v>17.470859999999998</c:v>
                </c:pt>
                <c:pt idx="3886">
                  <c:v>17.474820000000001</c:v>
                </c:pt>
                <c:pt idx="3887">
                  <c:v>17.475439999999999</c:v>
                </c:pt>
                <c:pt idx="3888">
                  <c:v>17.472079999999998</c:v>
                </c:pt>
                <c:pt idx="3889">
                  <c:v>17.47025</c:v>
                </c:pt>
                <c:pt idx="3890">
                  <c:v>17.471170000000001</c:v>
                </c:pt>
                <c:pt idx="3891">
                  <c:v>17.468730000000001</c:v>
                </c:pt>
                <c:pt idx="3892">
                  <c:v>17.474219999999999</c:v>
                </c:pt>
                <c:pt idx="3893">
                  <c:v>17.471170000000001</c:v>
                </c:pt>
                <c:pt idx="3894">
                  <c:v>17.47391</c:v>
                </c:pt>
                <c:pt idx="3895">
                  <c:v>17.468730000000001</c:v>
                </c:pt>
                <c:pt idx="3896">
                  <c:v>17.478179999999998</c:v>
                </c:pt>
                <c:pt idx="3897">
                  <c:v>17.473610000000001</c:v>
                </c:pt>
                <c:pt idx="3898">
                  <c:v>17.47147</c:v>
                </c:pt>
                <c:pt idx="3899">
                  <c:v>17.47025</c:v>
                </c:pt>
                <c:pt idx="3900">
                  <c:v>17.474820000000001</c:v>
                </c:pt>
                <c:pt idx="3901">
                  <c:v>17.471779999999999</c:v>
                </c:pt>
                <c:pt idx="3902">
                  <c:v>17.470559999999999</c:v>
                </c:pt>
                <c:pt idx="3903">
                  <c:v>17.46903</c:v>
                </c:pt>
                <c:pt idx="3904">
                  <c:v>17.473610000000001</c:v>
                </c:pt>
                <c:pt idx="3905">
                  <c:v>17.469950000000001</c:v>
                </c:pt>
                <c:pt idx="3906">
                  <c:v>17.46903</c:v>
                </c:pt>
                <c:pt idx="3907">
                  <c:v>17.472079999999998</c:v>
                </c:pt>
                <c:pt idx="3908">
                  <c:v>17.471170000000001</c:v>
                </c:pt>
                <c:pt idx="3909">
                  <c:v>17.472390000000001</c:v>
                </c:pt>
                <c:pt idx="3910">
                  <c:v>17.467510000000001</c:v>
                </c:pt>
                <c:pt idx="3911">
                  <c:v>17.467510000000001</c:v>
                </c:pt>
                <c:pt idx="3912">
                  <c:v>17.471170000000001</c:v>
                </c:pt>
                <c:pt idx="3913">
                  <c:v>17.46416</c:v>
                </c:pt>
                <c:pt idx="3914">
                  <c:v>17.465679999999999</c:v>
                </c:pt>
                <c:pt idx="3915">
                  <c:v>17.469339999999999</c:v>
                </c:pt>
                <c:pt idx="3916">
                  <c:v>17.472999999999999</c:v>
                </c:pt>
                <c:pt idx="3917">
                  <c:v>17.467510000000001</c:v>
                </c:pt>
                <c:pt idx="3918">
                  <c:v>17.467510000000001</c:v>
                </c:pt>
                <c:pt idx="3919">
                  <c:v>17.464770000000001</c:v>
                </c:pt>
                <c:pt idx="3920">
                  <c:v>17.47025</c:v>
                </c:pt>
                <c:pt idx="3921">
                  <c:v>17.464459999999999</c:v>
                </c:pt>
                <c:pt idx="3922">
                  <c:v>17.47147</c:v>
                </c:pt>
                <c:pt idx="3923">
                  <c:v>17.468419999999998</c:v>
                </c:pt>
                <c:pt idx="3924">
                  <c:v>17.47025</c:v>
                </c:pt>
                <c:pt idx="3925">
                  <c:v>17.47513</c:v>
                </c:pt>
                <c:pt idx="3926">
                  <c:v>17.472079999999998</c:v>
                </c:pt>
                <c:pt idx="3927">
                  <c:v>17.466899999999999</c:v>
                </c:pt>
                <c:pt idx="3928">
                  <c:v>17.47635</c:v>
                </c:pt>
                <c:pt idx="3929">
                  <c:v>17.470559999999999</c:v>
                </c:pt>
                <c:pt idx="3930">
                  <c:v>17.477869999999999</c:v>
                </c:pt>
                <c:pt idx="3931">
                  <c:v>17.468730000000001</c:v>
                </c:pt>
                <c:pt idx="3932">
                  <c:v>17.467210000000001</c:v>
                </c:pt>
                <c:pt idx="3933">
                  <c:v>17.469950000000001</c:v>
                </c:pt>
                <c:pt idx="3934">
                  <c:v>17.469639999999998</c:v>
                </c:pt>
                <c:pt idx="3935">
                  <c:v>17.461410000000001</c:v>
                </c:pt>
                <c:pt idx="3936">
                  <c:v>17.467510000000001</c:v>
                </c:pt>
                <c:pt idx="3937">
                  <c:v>17.464770000000001</c:v>
                </c:pt>
                <c:pt idx="3938">
                  <c:v>17.467510000000001</c:v>
                </c:pt>
                <c:pt idx="3939">
                  <c:v>17.471779999999999</c:v>
                </c:pt>
                <c:pt idx="3940">
                  <c:v>17.471170000000001</c:v>
                </c:pt>
                <c:pt idx="3941">
                  <c:v>17.473299999999998</c:v>
                </c:pt>
                <c:pt idx="3942">
                  <c:v>17.463850000000001</c:v>
                </c:pt>
                <c:pt idx="3943">
                  <c:v>17.472999999999999</c:v>
                </c:pt>
                <c:pt idx="3944">
                  <c:v>17.46416</c:v>
                </c:pt>
                <c:pt idx="3945">
                  <c:v>17.466899999999999</c:v>
                </c:pt>
                <c:pt idx="3946">
                  <c:v>17.471170000000001</c:v>
                </c:pt>
                <c:pt idx="3947">
                  <c:v>17.46659</c:v>
                </c:pt>
                <c:pt idx="3948">
                  <c:v>17.468119999999999</c:v>
                </c:pt>
                <c:pt idx="3949">
                  <c:v>17.466899999999999</c:v>
                </c:pt>
                <c:pt idx="3950">
                  <c:v>17.465070000000001</c:v>
                </c:pt>
                <c:pt idx="3951">
                  <c:v>17.462330000000001</c:v>
                </c:pt>
                <c:pt idx="3952">
                  <c:v>17.46416</c:v>
                </c:pt>
                <c:pt idx="3953">
                  <c:v>17.462330000000001</c:v>
                </c:pt>
                <c:pt idx="3954">
                  <c:v>17.469639999999998</c:v>
                </c:pt>
                <c:pt idx="3955">
                  <c:v>17.46172</c:v>
                </c:pt>
                <c:pt idx="3956">
                  <c:v>17.460190000000001</c:v>
                </c:pt>
                <c:pt idx="3957">
                  <c:v>17.46416</c:v>
                </c:pt>
                <c:pt idx="3958">
                  <c:v>17.468730000000001</c:v>
                </c:pt>
                <c:pt idx="3959">
                  <c:v>17.475439999999999</c:v>
                </c:pt>
                <c:pt idx="3960">
                  <c:v>17.468419999999998</c:v>
                </c:pt>
                <c:pt idx="3961">
                  <c:v>17.46903</c:v>
                </c:pt>
                <c:pt idx="3962">
                  <c:v>17.474519999999998</c:v>
                </c:pt>
                <c:pt idx="3963">
                  <c:v>17.466290000000001</c:v>
                </c:pt>
                <c:pt idx="3964">
                  <c:v>17.47269</c:v>
                </c:pt>
                <c:pt idx="3965">
                  <c:v>17.475739999999998</c:v>
                </c:pt>
                <c:pt idx="3966">
                  <c:v>17.468730000000001</c:v>
                </c:pt>
                <c:pt idx="3967">
                  <c:v>17.466290000000001</c:v>
                </c:pt>
                <c:pt idx="3968">
                  <c:v>17.465679999999999</c:v>
                </c:pt>
                <c:pt idx="3969">
                  <c:v>17.467510000000001</c:v>
                </c:pt>
                <c:pt idx="3970">
                  <c:v>17.46537</c:v>
                </c:pt>
                <c:pt idx="3971">
                  <c:v>17.466899999999999</c:v>
                </c:pt>
                <c:pt idx="3972">
                  <c:v>17.464459999999999</c:v>
                </c:pt>
                <c:pt idx="3973">
                  <c:v>17.465979999999998</c:v>
                </c:pt>
                <c:pt idx="3974">
                  <c:v>17.47391</c:v>
                </c:pt>
                <c:pt idx="3975">
                  <c:v>17.46659</c:v>
                </c:pt>
                <c:pt idx="3976">
                  <c:v>17.468730000000001</c:v>
                </c:pt>
                <c:pt idx="3977">
                  <c:v>17.47025</c:v>
                </c:pt>
                <c:pt idx="3978">
                  <c:v>17.464770000000001</c:v>
                </c:pt>
                <c:pt idx="3979">
                  <c:v>17.4605</c:v>
                </c:pt>
                <c:pt idx="3980">
                  <c:v>17.463239999999999</c:v>
                </c:pt>
                <c:pt idx="3981">
                  <c:v>17.463850000000001</c:v>
                </c:pt>
                <c:pt idx="3982">
                  <c:v>17.46537</c:v>
                </c:pt>
                <c:pt idx="3983">
                  <c:v>17.46903</c:v>
                </c:pt>
                <c:pt idx="3984">
                  <c:v>17.471170000000001</c:v>
                </c:pt>
                <c:pt idx="3985">
                  <c:v>17.46659</c:v>
                </c:pt>
                <c:pt idx="3986">
                  <c:v>17.46781</c:v>
                </c:pt>
                <c:pt idx="3987">
                  <c:v>17.466899999999999</c:v>
                </c:pt>
                <c:pt idx="3988">
                  <c:v>17.46416</c:v>
                </c:pt>
                <c:pt idx="3989">
                  <c:v>17.463850000000001</c:v>
                </c:pt>
                <c:pt idx="3990">
                  <c:v>17.45928</c:v>
                </c:pt>
                <c:pt idx="3991">
                  <c:v>17.46781</c:v>
                </c:pt>
                <c:pt idx="3992">
                  <c:v>17.473299999999998</c:v>
                </c:pt>
                <c:pt idx="3993">
                  <c:v>17.461410000000001</c:v>
                </c:pt>
                <c:pt idx="3994">
                  <c:v>17.463239999999999</c:v>
                </c:pt>
                <c:pt idx="3995">
                  <c:v>17.464770000000001</c:v>
                </c:pt>
                <c:pt idx="3996">
                  <c:v>17.466290000000001</c:v>
                </c:pt>
                <c:pt idx="3997">
                  <c:v>17.471170000000001</c:v>
                </c:pt>
                <c:pt idx="3998">
                  <c:v>17.466290000000001</c:v>
                </c:pt>
                <c:pt idx="3999">
                  <c:v>17.46903</c:v>
                </c:pt>
                <c:pt idx="4000">
                  <c:v>17.465979999999998</c:v>
                </c:pt>
                <c:pt idx="4001">
                  <c:v>17.468730000000001</c:v>
                </c:pt>
                <c:pt idx="4002">
                  <c:v>17.464459999999999</c:v>
                </c:pt>
                <c:pt idx="4003">
                  <c:v>17.467510000000001</c:v>
                </c:pt>
                <c:pt idx="4004">
                  <c:v>17.465979999999998</c:v>
                </c:pt>
                <c:pt idx="4005">
                  <c:v>17.468419999999998</c:v>
                </c:pt>
                <c:pt idx="4006">
                  <c:v>17.477260000000001</c:v>
                </c:pt>
                <c:pt idx="4007">
                  <c:v>17.46416</c:v>
                </c:pt>
                <c:pt idx="4008">
                  <c:v>17.46416</c:v>
                </c:pt>
                <c:pt idx="4009">
                  <c:v>17.47147</c:v>
                </c:pt>
                <c:pt idx="4010">
                  <c:v>17.468119999999999</c:v>
                </c:pt>
                <c:pt idx="4011">
                  <c:v>17.466899999999999</c:v>
                </c:pt>
                <c:pt idx="4012">
                  <c:v>17.468419999999998</c:v>
                </c:pt>
                <c:pt idx="4013">
                  <c:v>17.467210000000001</c:v>
                </c:pt>
                <c:pt idx="4014">
                  <c:v>17.471779999999999</c:v>
                </c:pt>
                <c:pt idx="4015">
                  <c:v>17.464459999999999</c:v>
                </c:pt>
                <c:pt idx="4016">
                  <c:v>17.462019999999999</c:v>
                </c:pt>
                <c:pt idx="4017">
                  <c:v>17.465679999999999</c:v>
                </c:pt>
                <c:pt idx="4018">
                  <c:v>17.468419999999998</c:v>
                </c:pt>
                <c:pt idx="4019">
                  <c:v>17.465979999999998</c:v>
                </c:pt>
                <c:pt idx="4020">
                  <c:v>17.472999999999999</c:v>
                </c:pt>
                <c:pt idx="4021">
                  <c:v>17.469639999999998</c:v>
                </c:pt>
                <c:pt idx="4022">
                  <c:v>17.464770000000001</c:v>
                </c:pt>
                <c:pt idx="4023">
                  <c:v>17.45196</c:v>
                </c:pt>
                <c:pt idx="4024">
                  <c:v>17.453489999999999</c:v>
                </c:pt>
                <c:pt idx="4025">
                  <c:v>17.457139999999999</c:v>
                </c:pt>
                <c:pt idx="4026">
                  <c:v>17.454709999999999</c:v>
                </c:pt>
                <c:pt idx="4027">
                  <c:v>17.45318</c:v>
                </c:pt>
                <c:pt idx="4028">
                  <c:v>17.451049999999999</c:v>
                </c:pt>
                <c:pt idx="4029">
                  <c:v>17.455919999999999</c:v>
                </c:pt>
                <c:pt idx="4030">
                  <c:v>17.452570000000001</c:v>
                </c:pt>
                <c:pt idx="4031">
                  <c:v>17.458970000000001</c:v>
                </c:pt>
                <c:pt idx="4032">
                  <c:v>17.455310000000001</c:v>
                </c:pt>
                <c:pt idx="4033">
                  <c:v>17.452269999999999</c:v>
                </c:pt>
                <c:pt idx="4034">
                  <c:v>17.456530000000001</c:v>
                </c:pt>
                <c:pt idx="4035">
                  <c:v>17.447389999999999</c:v>
                </c:pt>
                <c:pt idx="4036">
                  <c:v>17.453489999999999</c:v>
                </c:pt>
                <c:pt idx="4037">
                  <c:v>17.45196</c:v>
                </c:pt>
                <c:pt idx="4038">
                  <c:v>17.452570000000001</c:v>
                </c:pt>
                <c:pt idx="4039">
                  <c:v>17.4544</c:v>
                </c:pt>
                <c:pt idx="4040">
                  <c:v>17.454709999999999</c:v>
                </c:pt>
                <c:pt idx="4041">
                  <c:v>17.459890000000001</c:v>
                </c:pt>
                <c:pt idx="4042">
                  <c:v>17.452269999999999</c:v>
                </c:pt>
                <c:pt idx="4043">
                  <c:v>17.450130000000001</c:v>
                </c:pt>
                <c:pt idx="4044">
                  <c:v>17.454090000000001</c:v>
                </c:pt>
                <c:pt idx="4045">
                  <c:v>17.457450000000001</c:v>
                </c:pt>
                <c:pt idx="4046">
                  <c:v>17.454090000000001</c:v>
                </c:pt>
                <c:pt idx="4047">
                  <c:v>17.447690000000001</c:v>
                </c:pt>
                <c:pt idx="4048">
                  <c:v>17.453790000000001</c:v>
                </c:pt>
                <c:pt idx="4049">
                  <c:v>17.45318</c:v>
                </c:pt>
                <c:pt idx="4050">
                  <c:v>17.455310000000001</c:v>
                </c:pt>
                <c:pt idx="4051">
                  <c:v>17.455919999999999</c:v>
                </c:pt>
                <c:pt idx="4052">
                  <c:v>17.447389999999999</c:v>
                </c:pt>
                <c:pt idx="4053">
                  <c:v>17.451049999999999</c:v>
                </c:pt>
                <c:pt idx="4054">
                  <c:v>17.45044</c:v>
                </c:pt>
                <c:pt idx="4055">
                  <c:v>17.45074</c:v>
                </c:pt>
                <c:pt idx="4056">
                  <c:v>17.455310000000001</c:v>
                </c:pt>
                <c:pt idx="4057">
                  <c:v>17.456530000000001</c:v>
                </c:pt>
                <c:pt idx="4058">
                  <c:v>17.460799999999999</c:v>
                </c:pt>
                <c:pt idx="4059">
                  <c:v>17.466290000000001</c:v>
                </c:pt>
                <c:pt idx="4060">
                  <c:v>17.458970000000001</c:v>
                </c:pt>
                <c:pt idx="4061">
                  <c:v>17.465070000000001</c:v>
                </c:pt>
                <c:pt idx="4062">
                  <c:v>17.46172</c:v>
                </c:pt>
                <c:pt idx="4063">
                  <c:v>17.457750000000001</c:v>
                </c:pt>
                <c:pt idx="4064">
                  <c:v>17.461410000000001</c:v>
                </c:pt>
                <c:pt idx="4065">
                  <c:v>17.46293</c:v>
                </c:pt>
                <c:pt idx="4066">
                  <c:v>17.46172</c:v>
                </c:pt>
                <c:pt idx="4067">
                  <c:v>17.459890000000001</c:v>
                </c:pt>
                <c:pt idx="4068">
                  <c:v>17.462630000000001</c:v>
                </c:pt>
                <c:pt idx="4069">
                  <c:v>17.460190000000001</c:v>
                </c:pt>
                <c:pt idx="4070">
                  <c:v>17.466290000000001</c:v>
                </c:pt>
                <c:pt idx="4071">
                  <c:v>17.465679999999999</c:v>
                </c:pt>
                <c:pt idx="4072">
                  <c:v>17.46293</c:v>
                </c:pt>
                <c:pt idx="4073">
                  <c:v>17.4605</c:v>
                </c:pt>
                <c:pt idx="4074">
                  <c:v>17.457139999999999</c:v>
                </c:pt>
                <c:pt idx="4075">
                  <c:v>17.465070000000001</c:v>
                </c:pt>
                <c:pt idx="4076">
                  <c:v>17.45928</c:v>
                </c:pt>
                <c:pt idx="4077">
                  <c:v>17.4605</c:v>
                </c:pt>
                <c:pt idx="4078">
                  <c:v>17.466290000000001</c:v>
                </c:pt>
                <c:pt idx="4079">
                  <c:v>17.45806</c:v>
                </c:pt>
                <c:pt idx="4080">
                  <c:v>17.466290000000001</c:v>
                </c:pt>
                <c:pt idx="4081">
                  <c:v>17.465679999999999</c:v>
                </c:pt>
                <c:pt idx="4082">
                  <c:v>17.469639999999998</c:v>
                </c:pt>
                <c:pt idx="4083">
                  <c:v>17.46416</c:v>
                </c:pt>
                <c:pt idx="4084">
                  <c:v>17.458970000000001</c:v>
                </c:pt>
                <c:pt idx="4085">
                  <c:v>17.457450000000001</c:v>
                </c:pt>
                <c:pt idx="4086">
                  <c:v>17.45928</c:v>
                </c:pt>
                <c:pt idx="4087">
                  <c:v>17.46416</c:v>
                </c:pt>
                <c:pt idx="4088">
                  <c:v>17.45684</c:v>
                </c:pt>
                <c:pt idx="4089">
                  <c:v>17.45166</c:v>
                </c:pt>
                <c:pt idx="4090">
                  <c:v>17.455010000000001</c:v>
                </c:pt>
                <c:pt idx="4091">
                  <c:v>17.453790000000001</c:v>
                </c:pt>
                <c:pt idx="4092">
                  <c:v>17.457450000000001</c:v>
                </c:pt>
                <c:pt idx="4093">
                  <c:v>17.454709999999999</c:v>
                </c:pt>
                <c:pt idx="4094">
                  <c:v>17.45166</c:v>
                </c:pt>
                <c:pt idx="4095">
                  <c:v>17.452570000000001</c:v>
                </c:pt>
                <c:pt idx="4096">
                  <c:v>17.4544</c:v>
                </c:pt>
                <c:pt idx="4097">
                  <c:v>17.452269999999999</c:v>
                </c:pt>
                <c:pt idx="4098">
                  <c:v>17.458359999999999</c:v>
                </c:pt>
                <c:pt idx="4099">
                  <c:v>17.455010000000001</c:v>
                </c:pt>
                <c:pt idx="4100">
                  <c:v>17.451049999999999</c:v>
                </c:pt>
                <c:pt idx="4101">
                  <c:v>17.454090000000001</c:v>
                </c:pt>
                <c:pt idx="4102">
                  <c:v>17.447690000000001</c:v>
                </c:pt>
                <c:pt idx="4103">
                  <c:v>17.454090000000001</c:v>
                </c:pt>
                <c:pt idx="4104">
                  <c:v>17.453790000000001</c:v>
                </c:pt>
                <c:pt idx="4105">
                  <c:v>17.455010000000001</c:v>
                </c:pt>
                <c:pt idx="4106">
                  <c:v>17.45196</c:v>
                </c:pt>
                <c:pt idx="4107">
                  <c:v>17.4483</c:v>
                </c:pt>
                <c:pt idx="4108">
                  <c:v>17.453489999999999</c:v>
                </c:pt>
                <c:pt idx="4109">
                  <c:v>17.451350000000001</c:v>
                </c:pt>
                <c:pt idx="4110">
                  <c:v>17.448</c:v>
                </c:pt>
                <c:pt idx="4111">
                  <c:v>17.447389999999999</c:v>
                </c:pt>
                <c:pt idx="4112">
                  <c:v>17.451350000000001</c:v>
                </c:pt>
                <c:pt idx="4113">
                  <c:v>17.454709999999999</c:v>
                </c:pt>
                <c:pt idx="4114">
                  <c:v>17.45684</c:v>
                </c:pt>
                <c:pt idx="4115">
                  <c:v>17.45166</c:v>
                </c:pt>
                <c:pt idx="4116">
                  <c:v>17.456230000000001</c:v>
                </c:pt>
                <c:pt idx="4117">
                  <c:v>17.455919999999999</c:v>
                </c:pt>
                <c:pt idx="4118">
                  <c:v>17.444949999999999</c:v>
                </c:pt>
                <c:pt idx="4119">
                  <c:v>17.44952</c:v>
                </c:pt>
                <c:pt idx="4120">
                  <c:v>17.448</c:v>
                </c:pt>
                <c:pt idx="4121">
                  <c:v>17.453489999999999</c:v>
                </c:pt>
                <c:pt idx="4122">
                  <c:v>17.460190000000001</c:v>
                </c:pt>
                <c:pt idx="4123">
                  <c:v>17.45074</c:v>
                </c:pt>
                <c:pt idx="4124">
                  <c:v>17.450130000000001</c:v>
                </c:pt>
                <c:pt idx="4125">
                  <c:v>17.459579999999999</c:v>
                </c:pt>
                <c:pt idx="4126">
                  <c:v>17.4544</c:v>
                </c:pt>
                <c:pt idx="4127">
                  <c:v>17.457750000000001</c:v>
                </c:pt>
                <c:pt idx="4128">
                  <c:v>17.461410000000001</c:v>
                </c:pt>
                <c:pt idx="4129">
                  <c:v>17.457450000000001</c:v>
                </c:pt>
                <c:pt idx="4130">
                  <c:v>17.458970000000001</c:v>
                </c:pt>
                <c:pt idx="4131">
                  <c:v>17.460799999999999</c:v>
                </c:pt>
                <c:pt idx="4132">
                  <c:v>17.456530000000001</c:v>
                </c:pt>
                <c:pt idx="4133">
                  <c:v>17.459890000000001</c:v>
                </c:pt>
                <c:pt idx="4134">
                  <c:v>17.457139999999999</c:v>
                </c:pt>
                <c:pt idx="4135">
                  <c:v>17.454709999999999</c:v>
                </c:pt>
                <c:pt idx="4136">
                  <c:v>17.45684</c:v>
                </c:pt>
                <c:pt idx="4137">
                  <c:v>17.452570000000001</c:v>
                </c:pt>
                <c:pt idx="4138">
                  <c:v>17.455919999999999</c:v>
                </c:pt>
                <c:pt idx="4139">
                  <c:v>17.456230000000001</c:v>
                </c:pt>
                <c:pt idx="4140">
                  <c:v>17.458970000000001</c:v>
                </c:pt>
                <c:pt idx="4141">
                  <c:v>17.456530000000001</c:v>
                </c:pt>
                <c:pt idx="4142">
                  <c:v>17.462630000000001</c:v>
                </c:pt>
                <c:pt idx="4143">
                  <c:v>17.453489999999999</c:v>
                </c:pt>
                <c:pt idx="4144">
                  <c:v>17.462630000000001</c:v>
                </c:pt>
                <c:pt idx="4145">
                  <c:v>17.459890000000001</c:v>
                </c:pt>
                <c:pt idx="4146">
                  <c:v>17.459579999999999</c:v>
                </c:pt>
                <c:pt idx="4147">
                  <c:v>17.454090000000001</c:v>
                </c:pt>
                <c:pt idx="4148">
                  <c:v>17.452570000000001</c:v>
                </c:pt>
                <c:pt idx="4149">
                  <c:v>17.458670000000001</c:v>
                </c:pt>
                <c:pt idx="4150">
                  <c:v>17.455919999999999</c:v>
                </c:pt>
                <c:pt idx="4151">
                  <c:v>17.448</c:v>
                </c:pt>
                <c:pt idx="4152">
                  <c:v>17.456530000000001</c:v>
                </c:pt>
                <c:pt idx="4153">
                  <c:v>17.45318</c:v>
                </c:pt>
                <c:pt idx="4154">
                  <c:v>17.449829999999999</c:v>
                </c:pt>
                <c:pt idx="4155">
                  <c:v>17.456230000000001</c:v>
                </c:pt>
                <c:pt idx="4156">
                  <c:v>17.456530000000001</c:v>
                </c:pt>
                <c:pt idx="4157">
                  <c:v>17.45684</c:v>
                </c:pt>
                <c:pt idx="4158">
                  <c:v>17.460190000000001</c:v>
                </c:pt>
                <c:pt idx="4159">
                  <c:v>17.45562</c:v>
                </c:pt>
                <c:pt idx="4160">
                  <c:v>17.459890000000001</c:v>
                </c:pt>
                <c:pt idx="4161">
                  <c:v>17.45318</c:v>
                </c:pt>
                <c:pt idx="4162">
                  <c:v>17.45318</c:v>
                </c:pt>
                <c:pt idx="4163">
                  <c:v>17.458359999999999</c:v>
                </c:pt>
                <c:pt idx="4164">
                  <c:v>17.456530000000001</c:v>
                </c:pt>
                <c:pt idx="4165">
                  <c:v>17.456230000000001</c:v>
                </c:pt>
                <c:pt idx="4166">
                  <c:v>17.453790000000001</c:v>
                </c:pt>
                <c:pt idx="4167">
                  <c:v>17.457139999999999</c:v>
                </c:pt>
                <c:pt idx="4168">
                  <c:v>17.458670000000001</c:v>
                </c:pt>
                <c:pt idx="4169">
                  <c:v>17.460190000000001</c:v>
                </c:pt>
                <c:pt idx="4170">
                  <c:v>17.45928</c:v>
                </c:pt>
                <c:pt idx="4171">
                  <c:v>17.457450000000001</c:v>
                </c:pt>
                <c:pt idx="4172">
                  <c:v>17.455010000000001</c:v>
                </c:pt>
                <c:pt idx="4173">
                  <c:v>17.453790000000001</c:v>
                </c:pt>
                <c:pt idx="4174">
                  <c:v>17.456530000000001</c:v>
                </c:pt>
                <c:pt idx="4175">
                  <c:v>17.457750000000001</c:v>
                </c:pt>
                <c:pt idx="4176">
                  <c:v>17.464459999999999</c:v>
                </c:pt>
                <c:pt idx="4177">
                  <c:v>17.45806</c:v>
                </c:pt>
                <c:pt idx="4178">
                  <c:v>17.454090000000001</c:v>
                </c:pt>
                <c:pt idx="4179">
                  <c:v>17.458970000000001</c:v>
                </c:pt>
                <c:pt idx="4180">
                  <c:v>17.454090000000001</c:v>
                </c:pt>
                <c:pt idx="4181">
                  <c:v>17.46172</c:v>
                </c:pt>
                <c:pt idx="4182">
                  <c:v>17.45166</c:v>
                </c:pt>
                <c:pt idx="4183">
                  <c:v>17.455919999999999</c:v>
                </c:pt>
                <c:pt idx="4184">
                  <c:v>17.4544</c:v>
                </c:pt>
                <c:pt idx="4185">
                  <c:v>17.452269999999999</c:v>
                </c:pt>
                <c:pt idx="4186">
                  <c:v>17.458359999999999</c:v>
                </c:pt>
                <c:pt idx="4187">
                  <c:v>17.456530000000001</c:v>
                </c:pt>
                <c:pt idx="4188">
                  <c:v>17.450130000000001</c:v>
                </c:pt>
                <c:pt idx="4189">
                  <c:v>17.456530000000001</c:v>
                </c:pt>
                <c:pt idx="4190">
                  <c:v>17.456530000000001</c:v>
                </c:pt>
                <c:pt idx="4191">
                  <c:v>17.4544</c:v>
                </c:pt>
                <c:pt idx="4192">
                  <c:v>17.446470000000001</c:v>
                </c:pt>
                <c:pt idx="4193">
                  <c:v>17.4544</c:v>
                </c:pt>
                <c:pt idx="4194">
                  <c:v>17.45684</c:v>
                </c:pt>
                <c:pt idx="4195">
                  <c:v>17.450130000000001</c:v>
                </c:pt>
                <c:pt idx="4196">
                  <c:v>17.45684</c:v>
                </c:pt>
                <c:pt idx="4197">
                  <c:v>17.454090000000001</c:v>
                </c:pt>
                <c:pt idx="4198">
                  <c:v>17.45196</c:v>
                </c:pt>
                <c:pt idx="4199">
                  <c:v>17.452269999999999</c:v>
                </c:pt>
                <c:pt idx="4200">
                  <c:v>17.458359999999999</c:v>
                </c:pt>
                <c:pt idx="4201">
                  <c:v>17.4544</c:v>
                </c:pt>
                <c:pt idx="4202">
                  <c:v>17.45074</c:v>
                </c:pt>
                <c:pt idx="4203">
                  <c:v>17.4483</c:v>
                </c:pt>
                <c:pt idx="4204">
                  <c:v>17.45318</c:v>
                </c:pt>
                <c:pt idx="4205">
                  <c:v>17.451049999999999</c:v>
                </c:pt>
                <c:pt idx="4206">
                  <c:v>17.455310000000001</c:v>
                </c:pt>
                <c:pt idx="4207">
                  <c:v>17.453790000000001</c:v>
                </c:pt>
                <c:pt idx="4208">
                  <c:v>17.458970000000001</c:v>
                </c:pt>
                <c:pt idx="4209">
                  <c:v>17.455919999999999</c:v>
                </c:pt>
                <c:pt idx="4210">
                  <c:v>17.459890000000001</c:v>
                </c:pt>
                <c:pt idx="4211">
                  <c:v>17.45318</c:v>
                </c:pt>
                <c:pt idx="4212">
                  <c:v>17.457139999999999</c:v>
                </c:pt>
                <c:pt idx="4213">
                  <c:v>17.452570000000001</c:v>
                </c:pt>
                <c:pt idx="4214">
                  <c:v>17.45044</c:v>
                </c:pt>
                <c:pt idx="4215">
                  <c:v>17.45074</c:v>
                </c:pt>
                <c:pt idx="4216">
                  <c:v>17.454709999999999</c:v>
                </c:pt>
                <c:pt idx="4217">
                  <c:v>17.448609999999999</c:v>
                </c:pt>
                <c:pt idx="4218">
                  <c:v>17.455919999999999</c:v>
                </c:pt>
                <c:pt idx="4219">
                  <c:v>17.460190000000001</c:v>
                </c:pt>
                <c:pt idx="4220">
                  <c:v>17.451049999999999</c:v>
                </c:pt>
                <c:pt idx="4221">
                  <c:v>17.45288</c:v>
                </c:pt>
                <c:pt idx="4222">
                  <c:v>17.458670000000001</c:v>
                </c:pt>
                <c:pt idx="4223">
                  <c:v>17.457139999999999</c:v>
                </c:pt>
                <c:pt idx="4224">
                  <c:v>17.45166</c:v>
                </c:pt>
                <c:pt idx="4225">
                  <c:v>17.45044</c:v>
                </c:pt>
                <c:pt idx="4226">
                  <c:v>17.454709999999999</c:v>
                </c:pt>
                <c:pt idx="4227">
                  <c:v>17.45288</c:v>
                </c:pt>
                <c:pt idx="4228">
                  <c:v>17.45074</c:v>
                </c:pt>
                <c:pt idx="4229">
                  <c:v>17.451350000000001</c:v>
                </c:pt>
                <c:pt idx="4230">
                  <c:v>17.453489999999999</c:v>
                </c:pt>
                <c:pt idx="4231">
                  <c:v>17.450130000000001</c:v>
                </c:pt>
                <c:pt idx="4232">
                  <c:v>17.450130000000001</c:v>
                </c:pt>
                <c:pt idx="4233">
                  <c:v>17.44464</c:v>
                </c:pt>
                <c:pt idx="4234">
                  <c:v>17.455919999999999</c:v>
                </c:pt>
                <c:pt idx="4235">
                  <c:v>17.448910000000001</c:v>
                </c:pt>
                <c:pt idx="4236">
                  <c:v>17.448609999999999</c:v>
                </c:pt>
                <c:pt idx="4237">
                  <c:v>17.455010000000001</c:v>
                </c:pt>
                <c:pt idx="4238">
                  <c:v>17.444030000000001</c:v>
                </c:pt>
                <c:pt idx="4239">
                  <c:v>17.451350000000001</c:v>
                </c:pt>
                <c:pt idx="4240">
                  <c:v>17.454090000000001</c:v>
                </c:pt>
                <c:pt idx="4241">
                  <c:v>17.45044</c:v>
                </c:pt>
                <c:pt idx="4242">
                  <c:v>17.454090000000001</c:v>
                </c:pt>
                <c:pt idx="4243">
                  <c:v>17.451350000000001</c:v>
                </c:pt>
                <c:pt idx="4244">
                  <c:v>17.454709999999999</c:v>
                </c:pt>
                <c:pt idx="4245">
                  <c:v>17.44586</c:v>
                </c:pt>
                <c:pt idx="4246">
                  <c:v>17.455310000000001</c:v>
                </c:pt>
                <c:pt idx="4247">
                  <c:v>17.45196</c:v>
                </c:pt>
                <c:pt idx="4248">
                  <c:v>17.45074</c:v>
                </c:pt>
                <c:pt idx="4249">
                  <c:v>17.448</c:v>
                </c:pt>
                <c:pt idx="4250">
                  <c:v>17.454090000000001</c:v>
                </c:pt>
                <c:pt idx="4251">
                  <c:v>17.4544</c:v>
                </c:pt>
                <c:pt idx="4252">
                  <c:v>17.452269999999999</c:v>
                </c:pt>
                <c:pt idx="4253">
                  <c:v>17.44708</c:v>
                </c:pt>
                <c:pt idx="4254">
                  <c:v>17.44952</c:v>
                </c:pt>
                <c:pt idx="4255">
                  <c:v>17.447389999999999</c:v>
                </c:pt>
                <c:pt idx="4256">
                  <c:v>17.452570000000001</c:v>
                </c:pt>
                <c:pt idx="4257">
                  <c:v>17.45318</c:v>
                </c:pt>
                <c:pt idx="4258">
                  <c:v>17.455919999999999</c:v>
                </c:pt>
                <c:pt idx="4259">
                  <c:v>17.45806</c:v>
                </c:pt>
                <c:pt idx="4260">
                  <c:v>17.452570000000001</c:v>
                </c:pt>
                <c:pt idx="4261">
                  <c:v>17.4544</c:v>
                </c:pt>
                <c:pt idx="4262">
                  <c:v>17.455919999999999</c:v>
                </c:pt>
                <c:pt idx="4263">
                  <c:v>17.452570000000001</c:v>
                </c:pt>
                <c:pt idx="4264">
                  <c:v>17.452570000000001</c:v>
                </c:pt>
                <c:pt idx="4265">
                  <c:v>17.452269999999999</c:v>
                </c:pt>
                <c:pt idx="4266">
                  <c:v>17.448609999999999</c:v>
                </c:pt>
                <c:pt idx="4267">
                  <c:v>17.45074</c:v>
                </c:pt>
                <c:pt idx="4268">
                  <c:v>17.449829999999999</c:v>
                </c:pt>
                <c:pt idx="4269">
                  <c:v>17.451350000000001</c:v>
                </c:pt>
                <c:pt idx="4270">
                  <c:v>17.44708</c:v>
                </c:pt>
                <c:pt idx="4271">
                  <c:v>17.450130000000001</c:v>
                </c:pt>
                <c:pt idx="4272">
                  <c:v>17.448609999999999</c:v>
                </c:pt>
                <c:pt idx="4273">
                  <c:v>17.45684</c:v>
                </c:pt>
                <c:pt idx="4274">
                  <c:v>17.451350000000001</c:v>
                </c:pt>
                <c:pt idx="4275">
                  <c:v>17.456230000000001</c:v>
                </c:pt>
                <c:pt idx="4276">
                  <c:v>17.44952</c:v>
                </c:pt>
                <c:pt idx="4277">
                  <c:v>17.45318</c:v>
                </c:pt>
                <c:pt idx="4278">
                  <c:v>17.448910000000001</c:v>
                </c:pt>
                <c:pt idx="4279">
                  <c:v>17.45318</c:v>
                </c:pt>
                <c:pt idx="4280">
                  <c:v>17.44464</c:v>
                </c:pt>
                <c:pt idx="4281">
                  <c:v>17.452269999999999</c:v>
                </c:pt>
                <c:pt idx="4282">
                  <c:v>17.449829999999999</c:v>
                </c:pt>
                <c:pt idx="4283">
                  <c:v>17.455310000000001</c:v>
                </c:pt>
                <c:pt idx="4284">
                  <c:v>17.442209999999999</c:v>
                </c:pt>
                <c:pt idx="4285">
                  <c:v>17.452570000000001</c:v>
                </c:pt>
                <c:pt idx="4286">
                  <c:v>17.448910000000001</c:v>
                </c:pt>
                <c:pt idx="4287">
                  <c:v>17.454090000000001</c:v>
                </c:pt>
                <c:pt idx="4288">
                  <c:v>17.456530000000001</c:v>
                </c:pt>
                <c:pt idx="4289">
                  <c:v>17.448609999999999</c:v>
                </c:pt>
                <c:pt idx="4290">
                  <c:v>17.447690000000001</c:v>
                </c:pt>
                <c:pt idx="4291">
                  <c:v>17.45288</c:v>
                </c:pt>
                <c:pt idx="4292">
                  <c:v>17.446470000000001</c:v>
                </c:pt>
                <c:pt idx="4293">
                  <c:v>17.44952</c:v>
                </c:pt>
                <c:pt idx="4294">
                  <c:v>17.446169999999999</c:v>
                </c:pt>
                <c:pt idx="4295">
                  <c:v>17.44678</c:v>
                </c:pt>
                <c:pt idx="4296">
                  <c:v>17.445250000000001</c:v>
                </c:pt>
                <c:pt idx="4297">
                  <c:v>17.443729999999999</c:v>
                </c:pt>
                <c:pt idx="4298">
                  <c:v>17.443429999999999</c:v>
                </c:pt>
                <c:pt idx="4299">
                  <c:v>17.450130000000001</c:v>
                </c:pt>
                <c:pt idx="4300">
                  <c:v>17.4419</c:v>
                </c:pt>
                <c:pt idx="4301">
                  <c:v>17.450130000000001</c:v>
                </c:pt>
                <c:pt idx="4302">
                  <c:v>17.45074</c:v>
                </c:pt>
                <c:pt idx="4303">
                  <c:v>17.44922</c:v>
                </c:pt>
                <c:pt idx="4304">
                  <c:v>17.44678</c:v>
                </c:pt>
                <c:pt idx="4305">
                  <c:v>17.450130000000001</c:v>
                </c:pt>
                <c:pt idx="4306">
                  <c:v>17.448</c:v>
                </c:pt>
                <c:pt idx="4307">
                  <c:v>17.447690000000001</c:v>
                </c:pt>
                <c:pt idx="4308">
                  <c:v>17.448</c:v>
                </c:pt>
                <c:pt idx="4309">
                  <c:v>17.449829999999999</c:v>
                </c:pt>
                <c:pt idx="4310">
                  <c:v>17.446470000000001</c:v>
                </c:pt>
                <c:pt idx="4311">
                  <c:v>17.454090000000001</c:v>
                </c:pt>
                <c:pt idx="4312">
                  <c:v>17.446169999999999</c:v>
                </c:pt>
                <c:pt idx="4313">
                  <c:v>17.446169999999999</c:v>
                </c:pt>
                <c:pt idx="4314">
                  <c:v>17.445250000000001</c:v>
                </c:pt>
                <c:pt idx="4315">
                  <c:v>17.448609999999999</c:v>
                </c:pt>
                <c:pt idx="4316">
                  <c:v>17.450130000000001</c:v>
                </c:pt>
                <c:pt idx="4317">
                  <c:v>17.442820000000001</c:v>
                </c:pt>
                <c:pt idx="4318">
                  <c:v>17.44068</c:v>
                </c:pt>
                <c:pt idx="4319">
                  <c:v>17.449829999999999</c:v>
                </c:pt>
                <c:pt idx="4320">
                  <c:v>17.44464</c:v>
                </c:pt>
                <c:pt idx="4321">
                  <c:v>17.44708</c:v>
                </c:pt>
                <c:pt idx="4322">
                  <c:v>17.4483</c:v>
                </c:pt>
                <c:pt idx="4323">
                  <c:v>17.44556</c:v>
                </c:pt>
                <c:pt idx="4324">
                  <c:v>17.447389999999999</c:v>
                </c:pt>
                <c:pt idx="4325">
                  <c:v>17.439160000000001</c:v>
                </c:pt>
                <c:pt idx="4326">
                  <c:v>17.44952</c:v>
                </c:pt>
                <c:pt idx="4327">
                  <c:v>17.448910000000001</c:v>
                </c:pt>
                <c:pt idx="4328">
                  <c:v>17.43946</c:v>
                </c:pt>
                <c:pt idx="4329">
                  <c:v>17.44464</c:v>
                </c:pt>
                <c:pt idx="4330">
                  <c:v>17.444949999999999</c:v>
                </c:pt>
                <c:pt idx="4331">
                  <c:v>17.44586</c:v>
                </c:pt>
                <c:pt idx="4332">
                  <c:v>17.44068</c:v>
                </c:pt>
                <c:pt idx="4333">
                  <c:v>17.44586</c:v>
                </c:pt>
                <c:pt idx="4334">
                  <c:v>17.43702</c:v>
                </c:pt>
                <c:pt idx="4335">
                  <c:v>17.443429999999999</c:v>
                </c:pt>
                <c:pt idx="4336">
                  <c:v>17.438849999999999</c:v>
                </c:pt>
                <c:pt idx="4337">
                  <c:v>17.447690000000001</c:v>
                </c:pt>
                <c:pt idx="4338">
                  <c:v>17.437629999999999</c:v>
                </c:pt>
                <c:pt idx="4339">
                  <c:v>17.441600000000001</c:v>
                </c:pt>
                <c:pt idx="4340">
                  <c:v>17.44556</c:v>
                </c:pt>
                <c:pt idx="4341">
                  <c:v>17.44678</c:v>
                </c:pt>
                <c:pt idx="4342">
                  <c:v>17.441600000000001</c:v>
                </c:pt>
                <c:pt idx="4343">
                  <c:v>17.44678</c:v>
                </c:pt>
                <c:pt idx="4344">
                  <c:v>17.439160000000001</c:v>
                </c:pt>
                <c:pt idx="4345">
                  <c:v>17.44464</c:v>
                </c:pt>
                <c:pt idx="4346">
                  <c:v>17.45044</c:v>
                </c:pt>
                <c:pt idx="4347">
                  <c:v>17.446169999999999</c:v>
                </c:pt>
                <c:pt idx="4348">
                  <c:v>17.444030000000001</c:v>
                </c:pt>
                <c:pt idx="4349">
                  <c:v>17.445250000000001</c:v>
                </c:pt>
                <c:pt idx="4350">
                  <c:v>17.438549999999999</c:v>
                </c:pt>
                <c:pt idx="4351">
                  <c:v>17.446169999999999</c:v>
                </c:pt>
                <c:pt idx="4352">
                  <c:v>17.441600000000001</c:v>
                </c:pt>
                <c:pt idx="4353">
                  <c:v>17.439769999999999</c:v>
                </c:pt>
                <c:pt idx="4354">
                  <c:v>17.442820000000001</c:v>
                </c:pt>
                <c:pt idx="4355">
                  <c:v>17.440069999999999</c:v>
                </c:pt>
                <c:pt idx="4356">
                  <c:v>17.442209999999999</c:v>
                </c:pt>
                <c:pt idx="4357">
                  <c:v>17.44434</c:v>
                </c:pt>
                <c:pt idx="4358">
                  <c:v>17.44434</c:v>
                </c:pt>
                <c:pt idx="4359">
                  <c:v>17.442509999999999</c:v>
                </c:pt>
                <c:pt idx="4360">
                  <c:v>17.43702</c:v>
                </c:pt>
                <c:pt idx="4361">
                  <c:v>17.43702</c:v>
                </c:pt>
                <c:pt idx="4362">
                  <c:v>17.437329999999999</c:v>
                </c:pt>
                <c:pt idx="4363">
                  <c:v>17.446169999999999</c:v>
                </c:pt>
                <c:pt idx="4364">
                  <c:v>17.44678</c:v>
                </c:pt>
                <c:pt idx="4365">
                  <c:v>17.442820000000001</c:v>
                </c:pt>
                <c:pt idx="4366">
                  <c:v>17.43336</c:v>
                </c:pt>
                <c:pt idx="4367">
                  <c:v>17.440380000000001</c:v>
                </c:pt>
                <c:pt idx="4368">
                  <c:v>17.4419</c:v>
                </c:pt>
                <c:pt idx="4369">
                  <c:v>17.437329999999999</c:v>
                </c:pt>
                <c:pt idx="4370">
                  <c:v>17.44556</c:v>
                </c:pt>
                <c:pt idx="4371">
                  <c:v>17.441289999999999</c:v>
                </c:pt>
                <c:pt idx="4372">
                  <c:v>17.442209999999999</c:v>
                </c:pt>
                <c:pt idx="4373">
                  <c:v>17.442209999999999</c:v>
                </c:pt>
                <c:pt idx="4374">
                  <c:v>17.441289999999999</c:v>
                </c:pt>
                <c:pt idx="4375">
                  <c:v>17.43946</c:v>
                </c:pt>
                <c:pt idx="4376">
                  <c:v>17.447690000000001</c:v>
                </c:pt>
                <c:pt idx="4377">
                  <c:v>17.439160000000001</c:v>
                </c:pt>
                <c:pt idx="4378">
                  <c:v>17.440069999999999</c:v>
                </c:pt>
                <c:pt idx="4379">
                  <c:v>17.434889999999999</c:v>
                </c:pt>
                <c:pt idx="4380">
                  <c:v>17.439769999999999</c:v>
                </c:pt>
                <c:pt idx="4381">
                  <c:v>17.440380000000001</c:v>
                </c:pt>
                <c:pt idx="4382">
                  <c:v>17.44464</c:v>
                </c:pt>
                <c:pt idx="4383">
                  <c:v>17.446470000000001</c:v>
                </c:pt>
                <c:pt idx="4384">
                  <c:v>17.439769999999999</c:v>
                </c:pt>
                <c:pt idx="4385">
                  <c:v>17.437629999999999</c:v>
                </c:pt>
                <c:pt idx="4386">
                  <c:v>17.437940000000001</c:v>
                </c:pt>
                <c:pt idx="4387">
                  <c:v>17.444030000000001</c:v>
                </c:pt>
                <c:pt idx="4388">
                  <c:v>17.436109999999999</c:v>
                </c:pt>
                <c:pt idx="4389">
                  <c:v>17.444030000000001</c:v>
                </c:pt>
                <c:pt idx="4390">
                  <c:v>17.436409999999999</c:v>
                </c:pt>
                <c:pt idx="4391">
                  <c:v>17.436720000000001</c:v>
                </c:pt>
                <c:pt idx="4392">
                  <c:v>17.442509999999999</c:v>
                </c:pt>
                <c:pt idx="4393">
                  <c:v>17.447389999999999</c:v>
                </c:pt>
                <c:pt idx="4394">
                  <c:v>17.453790000000001</c:v>
                </c:pt>
                <c:pt idx="4395">
                  <c:v>17.442209999999999</c:v>
                </c:pt>
                <c:pt idx="4396">
                  <c:v>17.441289999999999</c:v>
                </c:pt>
                <c:pt idx="4397">
                  <c:v>17.444949999999999</c:v>
                </c:pt>
                <c:pt idx="4398">
                  <c:v>17.44312</c:v>
                </c:pt>
                <c:pt idx="4399">
                  <c:v>17.448</c:v>
                </c:pt>
                <c:pt idx="4400">
                  <c:v>17.447389999999999</c:v>
                </c:pt>
                <c:pt idx="4401">
                  <c:v>17.44708</c:v>
                </c:pt>
                <c:pt idx="4402">
                  <c:v>17.449829999999999</c:v>
                </c:pt>
                <c:pt idx="4403">
                  <c:v>17.44556</c:v>
                </c:pt>
                <c:pt idx="4404">
                  <c:v>17.44678</c:v>
                </c:pt>
                <c:pt idx="4405">
                  <c:v>17.4483</c:v>
                </c:pt>
                <c:pt idx="4406">
                  <c:v>17.44708</c:v>
                </c:pt>
                <c:pt idx="4407">
                  <c:v>17.44708</c:v>
                </c:pt>
                <c:pt idx="4408">
                  <c:v>17.44464</c:v>
                </c:pt>
                <c:pt idx="4409">
                  <c:v>17.448</c:v>
                </c:pt>
                <c:pt idx="4410">
                  <c:v>17.447389999999999</c:v>
                </c:pt>
                <c:pt idx="4411">
                  <c:v>17.443729999999999</c:v>
                </c:pt>
                <c:pt idx="4412">
                  <c:v>17.448</c:v>
                </c:pt>
                <c:pt idx="4413">
                  <c:v>17.44464</c:v>
                </c:pt>
                <c:pt idx="4414">
                  <c:v>17.44922</c:v>
                </c:pt>
                <c:pt idx="4415">
                  <c:v>17.448</c:v>
                </c:pt>
                <c:pt idx="4416">
                  <c:v>17.45044</c:v>
                </c:pt>
                <c:pt idx="4417">
                  <c:v>17.442209999999999</c:v>
                </c:pt>
                <c:pt idx="4418">
                  <c:v>17.444030000000001</c:v>
                </c:pt>
                <c:pt idx="4419">
                  <c:v>17.444030000000001</c:v>
                </c:pt>
                <c:pt idx="4420">
                  <c:v>17.446470000000001</c:v>
                </c:pt>
                <c:pt idx="4421">
                  <c:v>17.43702</c:v>
                </c:pt>
                <c:pt idx="4422">
                  <c:v>17.437329999999999</c:v>
                </c:pt>
                <c:pt idx="4423">
                  <c:v>17.443729999999999</c:v>
                </c:pt>
                <c:pt idx="4424">
                  <c:v>17.443729999999999</c:v>
                </c:pt>
                <c:pt idx="4425">
                  <c:v>17.44068</c:v>
                </c:pt>
                <c:pt idx="4426">
                  <c:v>17.431539999999998</c:v>
                </c:pt>
                <c:pt idx="4427">
                  <c:v>17.430319999999998</c:v>
                </c:pt>
                <c:pt idx="4428">
                  <c:v>17.429400000000001</c:v>
                </c:pt>
                <c:pt idx="4429">
                  <c:v>17.429099999999998</c:v>
                </c:pt>
                <c:pt idx="4430">
                  <c:v>17.43093</c:v>
                </c:pt>
                <c:pt idx="4431">
                  <c:v>17.434889999999999</c:v>
                </c:pt>
                <c:pt idx="4432">
                  <c:v>17.431539999999998</c:v>
                </c:pt>
                <c:pt idx="4433">
                  <c:v>17.431539999999998</c:v>
                </c:pt>
                <c:pt idx="4434">
                  <c:v>17.433979999999998</c:v>
                </c:pt>
                <c:pt idx="4435">
                  <c:v>17.43458</c:v>
                </c:pt>
                <c:pt idx="4436">
                  <c:v>17.433669999999999</c:v>
                </c:pt>
                <c:pt idx="4437">
                  <c:v>17.43702</c:v>
                </c:pt>
                <c:pt idx="4438">
                  <c:v>17.431539999999998</c:v>
                </c:pt>
                <c:pt idx="4439">
                  <c:v>17.433669999999999</c:v>
                </c:pt>
                <c:pt idx="4440">
                  <c:v>17.43336</c:v>
                </c:pt>
                <c:pt idx="4441">
                  <c:v>17.434280000000001</c:v>
                </c:pt>
                <c:pt idx="4442">
                  <c:v>17.437329999999999</c:v>
                </c:pt>
                <c:pt idx="4443">
                  <c:v>17.42605</c:v>
                </c:pt>
                <c:pt idx="4444">
                  <c:v>17.431840000000001</c:v>
                </c:pt>
                <c:pt idx="4445">
                  <c:v>17.432449999999999</c:v>
                </c:pt>
                <c:pt idx="4446">
                  <c:v>17.42849</c:v>
                </c:pt>
                <c:pt idx="4447">
                  <c:v>17.427879999999998</c:v>
                </c:pt>
                <c:pt idx="4448">
                  <c:v>17.43458</c:v>
                </c:pt>
                <c:pt idx="4449">
                  <c:v>17.43946</c:v>
                </c:pt>
                <c:pt idx="4450">
                  <c:v>17.42971</c:v>
                </c:pt>
                <c:pt idx="4451">
                  <c:v>17.432759999999998</c:v>
                </c:pt>
                <c:pt idx="4452">
                  <c:v>17.430319999999998</c:v>
                </c:pt>
                <c:pt idx="4453">
                  <c:v>17.432449999999999</c:v>
                </c:pt>
                <c:pt idx="4454">
                  <c:v>17.434280000000001</c:v>
                </c:pt>
                <c:pt idx="4455">
                  <c:v>17.43093</c:v>
                </c:pt>
                <c:pt idx="4456">
                  <c:v>17.436109999999999</c:v>
                </c:pt>
                <c:pt idx="4457">
                  <c:v>17.431840000000001</c:v>
                </c:pt>
                <c:pt idx="4458">
                  <c:v>17.432759999999998</c:v>
                </c:pt>
                <c:pt idx="4459">
                  <c:v>17.441289999999999</c:v>
                </c:pt>
                <c:pt idx="4460">
                  <c:v>17.429400000000001</c:v>
                </c:pt>
                <c:pt idx="4461">
                  <c:v>17.43824</c:v>
                </c:pt>
                <c:pt idx="4462">
                  <c:v>17.43093</c:v>
                </c:pt>
                <c:pt idx="4463">
                  <c:v>17.435189999999999</c:v>
                </c:pt>
                <c:pt idx="4464">
                  <c:v>17.440069999999999</c:v>
                </c:pt>
                <c:pt idx="4465">
                  <c:v>17.439160000000001</c:v>
                </c:pt>
                <c:pt idx="4466">
                  <c:v>17.427879999999998</c:v>
                </c:pt>
                <c:pt idx="4467">
                  <c:v>17.43702</c:v>
                </c:pt>
                <c:pt idx="4468">
                  <c:v>17.435500000000001</c:v>
                </c:pt>
                <c:pt idx="4469">
                  <c:v>17.431539999999998</c:v>
                </c:pt>
                <c:pt idx="4470">
                  <c:v>17.436409999999999</c:v>
                </c:pt>
                <c:pt idx="4471">
                  <c:v>17.432449999999999</c:v>
                </c:pt>
                <c:pt idx="4472">
                  <c:v>17.425740000000001</c:v>
                </c:pt>
                <c:pt idx="4473">
                  <c:v>17.435189999999999</c:v>
                </c:pt>
                <c:pt idx="4474">
                  <c:v>17.437940000000001</c:v>
                </c:pt>
                <c:pt idx="4475">
                  <c:v>17.437940000000001</c:v>
                </c:pt>
                <c:pt idx="4476">
                  <c:v>17.436109999999999</c:v>
                </c:pt>
                <c:pt idx="4477">
                  <c:v>17.43824</c:v>
                </c:pt>
                <c:pt idx="4478">
                  <c:v>17.437629999999999</c:v>
                </c:pt>
                <c:pt idx="4479">
                  <c:v>17.437940000000001</c:v>
                </c:pt>
                <c:pt idx="4480">
                  <c:v>17.432449999999999</c:v>
                </c:pt>
                <c:pt idx="4481">
                  <c:v>17.43946</c:v>
                </c:pt>
                <c:pt idx="4482">
                  <c:v>17.43458</c:v>
                </c:pt>
                <c:pt idx="4483">
                  <c:v>17.438549999999999</c:v>
                </c:pt>
                <c:pt idx="4484">
                  <c:v>17.437329999999999</c:v>
                </c:pt>
                <c:pt idx="4485">
                  <c:v>17.435500000000001</c:v>
                </c:pt>
                <c:pt idx="4486">
                  <c:v>17.439160000000001</c:v>
                </c:pt>
                <c:pt idx="4487">
                  <c:v>17.4358</c:v>
                </c:pt>
                <c:pt idx="4488">
                  <c:v>17.434280000000001</c:v>
                </c:pt>
                <c:pt idx="4489">
                  <c:v>17.439160000000001</c:v>
                </c:pt>
                <c:pt idx="4490">
                  <c:v>17.434889999999999</c:v>
                </c:pt>
                <c:pt idx="4491">
                  <c:v>17.44434</c:v>
                </c:pt>
                <c:pt idx="4492">
                  <c:v>17.444030000000001</c:v>
                </c:pt>
                <c:pt idx="4493">
                  <c:v>17.437940000000001</c:v>
                </c:pt>
                <c:pt idx="4494">
                  <c:v>17.438549999999999</c:v>
                </c:pt>
                <c:pt idx="4495">
                  <c:v>17.439769999999999</c:v>
                </c:pt>
                <c:pt idx="4496">
                  <c:v>17.433979999999998</c:v>
                </c:pt>
                <c:pt idx="4497">
                  <c:v>17.43946</c:v>
                </c:pt>
                <c:pt idx="4498">
                  <c:v>17.440380000000001</c:v>
                </c:pt>
                <c:pt idx="4499">
                  <c:v>17.442820000000001</c:v>
                </c:pt>
                <c:pt idx="4500">
                  <c:v>17.440380000000001</c:v>
                </c:pt>
                <c:pt idx="4501">
                  <c:v>17.437629999999999</c:v>
                </c:pt>
                <c:pt idx="4502">
                  <c:v>17.435189999999999</c:v>
                </c:pt>
                <c:pt idx="4503">
                  <c:v>17.437940000000001</c:v>
                </c:pt>
                <c:pt idx="4504">
                  <c:v>17.44068</c:v>
                </c:pt>
                <c:pt idx="4505">
                  <c:v>17.436109999999999</c:v>
                </c:pt>
                <c:pt idx="4506">
                  <c:v>17.436109999999999</c:v>
                </c:pt>
                <c:pt idx="4507">
                  <c:v>17.4358</c:v>
                </c:pt>
                <c:pt idx="4508">
                  <c:v>17.43946</c:v>
                </c:pt>
                <c:pt idx="4509">
                  <c:v>17.436720000000001</c:v>
                </c:pt>
                <c:pt idx="4510">
                  <c:v>17.43946</c:v>
                </c:pt>
                <c:pt idx="4511">
                  <c:v>17.438849999999999</c:v>
                </c:pt>
                <c:pt idx="4512">
                  <c:v>17.437940000000001</c:v>
                </c:pt>
                <c:pt idx="4513">
                  <c:v>17.436109999999999</c:v>
                </c:pt>
                <c:pt idx="4514">
                  <c:v>17.444949999999999</c:v>
                </c:pt>
                <c:pt idx="4515">
                  <c:v>17.437629999999999</c:v>
                </c:pt>
                <c:pt idx="4516">
                  <c:v>17.441289999999999</c:v>
                </c:pt>
                <c:pt idx="4517">
                  <c:v>17.44068</c:v>
                </c:pt>
                <c:pt idx="4518">
                  <c:v>17.434889999999999</c:v>
                </c:pt>
                <c:pt idx="4519">
                  <c:v>17.438849999999999</c:v>
                </c:pt>
                <c:pt idx="4520">
                  <c:v>17.437329999999999</c:v>
                </c:pt>
                <c:pt idx="4521">
                  <c:v>17.443729999999999</c:v>
                </c:pt>
                <c:pt idx="4522">
                  <c:v>17.447389999999999</c:v>
                </c:pt>
                <c:pt idx="4523">
                  <c:v>17.436720000000001</c:v>
                </c:pt>
                <c:pt idx="4524">
                  <c:v>17.441289999999999</c:v>
                </c:pt>
                <c:pt idx="4525">
                  <c:v>17.445250000000001</c:v>
                </c:pt>
                <c:pt idx="4526">
                  <c:v>17.440380000000001</c:v>
                </c:pt>
                <c:pt idx="4527">
                  <c:v>17.445250000000001</c:v>
                </c:pt>
                <c:pt idx="4528">
                  <c:v>17.441289999999999</c:v>
                </c:pt>
                <c:pt idx="4529">
                  <c:v>17.44434</c:v>
                </c:pt>
                <c:pt idx="4530">
                  <c:v>17.44312</c:v>
                </c:pt>
                <c:pt idx="4531">
                  <c:v>17.43946</c:v>
                </c:pt>
                <c:pt idx="4532">
                  <c:v>17.4358</c:v>
                </c:pt>
                <c:pt idx="4533">
                  <c:v>17.442209999999999</c:v>
                </c:pt>
                <c:pt idx="4534">
                  <c:v>17.436720000000001</c:v>
                </c:pt>
                <c:pt idx="4535">
                  <c:v>17.435500000000001</c:v>
                </c:pt>
                <c:pt idx="4536">
                  <c:v>17.44068</c:v>
                </c:pt>
                <c:pt idx="4537">
                  <c:v>17.43946</c:v>
                </c:pt>
                <c:pt idx="4538">
                  <c:v>17.444030000000001</c:v>
                </c:pt>
                <c:pt idx="4539">
                  <c:v>17.433669999999999</c:v>
                </c:pt>
                <c:pt idx="4540">
                  <c:v>17.438549999999999</c:v>
                </c:pt>
                <c:pt idx="4541">
                  <c:v>17.4419</c:v>
                </c:pt>
                <c:pt idx="4542">
                  <c:v>17.437329999999999</c:v>
                </c:pt>
                <c:pt idx="4543">
                  <c:v>17.44434</c:v>
                </c:pt>
                <c:pt idx="4544">
                  <c:v>17.443729999999999</c:v>
                </c:pt>
                <c:pt idx="4545">
                  <c:v>17.436409999999999</c:v>
                </c:pt>
                <c:pt idx="4546">
                  <c:v>17.442820000000001</c:v>
                </c:pt>
                <c:pt idx="4547">
                  <c:v>17.438849999999999</c:v>
                </c:pt>
                <c:pt idx="4548">
                  <c:v>17.437629999999999</c:v>
                </c:pt>
                <c:pt idx="4549">
                  <c:v>17.436409999999999</c:v>
                </c:pt>
                <c:pt idx="4550">
                  <c:v>17.433669999999999</c:v>
                </c:pt>
                <c:pt idx="4551">
                  <c:v>17.444949999999999</c:v>
                </c:pt>
                <c:pt idx="4552">
                  <c:v>17.441289999999999</c:v>
                </c:pt>
                <c:pt idx="4553">
                  <c:v>17.435500000000001</c:v>
                </c:pt>
                <c:pt idx="4554">
                  <c:v>17.44312</c:v>
                </c:pt>
                <c:pt idx="4555">
                  <c:v>17.434280000000001</c:v>
                </c:pt>
                <c:pt idx="4556">
                  <c:v>17.436720000000001</c:v>
                </c:pt>
                <c:pt idx="4557">
                  <c:v>17.43336</c:v>
                </c:pt>
                <c:pt idx="4558">
                  <c:v>17.436409999999999</c:v>
                </c:pt>
                <c:pt idx="4559">
                  <c:v>17.433060000000001</c:v>
                </c:pt>
                <c:pt idx="4560">
                  <c:v>17.434889999999999</c:v>
                </c:pt>
                <c:pt idx="4561">
                  <c:v>17.431840000000001</c:v>
                </c:pt>
                <c:pt idx="4562">
                  <c:v>17.433060000000001</c:v>
                </c:pt>
                <c:pt idx="4563">
                  <c:v>17.436109999999999</c:v>
                </c:pt>
                <c:pt idx="4564">
                  <c:v>17.430620000000001</c:v>
                </c:pt>
                <c:pt idx="4565">
                  <c:v>17.431229999999999</c:v>
                </c:pt>
                <c:pt idx="4566">
                  <c:v>17.434889999999999</c:v>
                </c:pt>
                <c:pt idx="4567">
                  <c:v>17.434280000000001</c:v>
                </c:pt>
                <c:pt idx="4568">
                  <c:v>17.434280000000001</c:v>
                </c:pt>
                <c:pt idx="4569">
                  <c:v>17.429099999999998</c:v>
                </c:pt>
                <c:pt idx="4570">
                  <c:v>17.434889999999999</c:v>
                </c:pt>
                <c:pt idx="4571">
                  <c:v>17.43336</c:v>
                </c:pt>
                <c:pt idx="4572">
                  <c:v>17.435189999999999</c:v>
                </c:pt>
                <c:pt idx="4573">
                  <c:v>17.432759999999998</c:v>
                </c:pt>
                <c:pt idx="4574">
                  <c:v>17.428789999999999</c:v>
                </c:pt>
                <c:pt idx="4575">
                  <c:v>17.433060000000001</c:v>
                </c:pt>
                <c:pt idx="4576">
                  <c:v>17.43215</c:v>
                </c:pt>
                <c:pt idx="4577">
                  <c:v>17.438549999999999</c:v>
                </c:pt>
                <c:pt idx="4578">
                  <c:v>17.431539999999998</c:v>
                </c:pt>
                <c:pt idx="4579">
                  <c:v>17.435189999999999</c:v>
                </c:pt>
                <c:pt idx="4580">
                  <c:v>17.430620000000001</c:v>
                </c:pt>
                <c:pt idx="4581">
                  <c:v>17.42971</c:v>
                </c:pt>
                <c:pt idx="4582">
                  <c:v>17.426659999999998</c:v>
                </c:pt>
                <c:pt idx="4583">
                  <c:v>17.431229999999999</c:v>
                </c:pt>
                <c:pt idx="4584">
                  <c:v>17.425439999999998</c:v>
                </c:pt>
                <c:pt idx="4585">
                  <c:v>17.422999999999998</c:v>
                </c:pt>
                <c:pt idx="4586">
                  <c:v>17.430620000000001</c:v>
                </c:pt>
                <c:pt idx="4587">
                  <c:v>17.42605</c:v>
                </c:pt>
                <c:pt idx="4588">
                  <c:v>17.423919999999999</c:v>
                </c:pt>
                <c:pt idx="4589">
                  <c:v>17.426659999999998</c:v>
                </c:pt>
                <c:pt idx="4590">
                  <c:v>17.427879999999998</c:v>
                </c:pt>
                <c:pt idx="4591">
                  <c:v>17.425129999999999</c:v>
                </c:pt>
                <c:pt idx="4592">
                  <c:v>17.420559999999998</c:v>
                </c:pt>
                <c:pt idx="4593">
                  <c:v>17.424520000000001</c:v>
                </c:pt>
                <c:pt idx="4594">
                  <c:v>17.425740000000001</c:v>
                </c:pt>
                <c:pt idx="4595">
                  <c:v>17.420870000000001</c:v>
                </c:pt>
                <c:pt idx="4596">
                  <c:v>17.426659999999998</c:v>
                </c:pt>
                <c:pt idx="4597">
                  <c:v>17.426659999999998</c:v>
                </c:pt>
                <c:pt idx="4598">
                  <c:v>17.425129999999999</c:v>
                </c:pt>
                <c:pt idx="4599">
                  <c:v>17.423919999999999</c:v>
                </c:pt>
                <c:pt idx="4600">
                  <c:v>17.42361</c:v>
                </c:pt>
                <c:pt idx="4601">
                  <c:v>17.429099999999998</c:v>
                </c:pt>
                <c:pt idx="4602">
                  <c:v>17.41995</c:v>
                </c:pt>
                <c:pt idx="4603">
                  <c:v>17.419650000000001</c:v>
                </c:pt>
                <c:pt idx="4604">
                  <c:v>17.420870000000001</c:v>
                </c:pt>
                <c:pt idx="4605">
                  <c:v>17.419650000000001</c:v>
                </c:pt>
                <c:pt idx="4606">
                  <c:v>17.423919999999999</c:v>
                </c:pt>
                <c:pt idx="4607">
                  <c:v>17.42727</c:v>
                </c:pt>
                <c:pt idx="4608">
                  <c:v>17.418430000000001</c:v>
                </c:pt>
                <c:pt idx="4609">
                  <c:v>17.429400000000001</c:v>
                </c:pt>
                <c:pt idx="4610">
                  <c:v>17.436409999999999</c:v>
                </c:pt>
                <c:pt idx="4611">
                  <c:v>17.4358</c:v>
                </c:pt>
                <c:pt idx="4612">
                  <c:v>17.435500000000001</c:v>
                </c:pt>
                <c:pt idx="4613">
                  <c:v>17.435500000000001</c:v>
                </c:pt>
                <c:pt idx="4614">
                  <c:v>17.432759999999998</c:v>
                </c:pt>
                <c:pt idx="4615">
                  <c:v>17.43824</c:v>
                </c:pt>
                <c:pt idx="4616">
                  <c:v>17.433669999999999</c:v>
                </c:pt>
                <c:pt idx="4617">
                  <c:v>17.433060000000001</c:v>
                </c:pt>
                <c:pt idx="4618">
                  <c:v>17.43336</c:v>
                </c:pt>
                <c:pt idx="4619">
                  <c:v>17.436109999999999</c:v>
                </c:pt>
                <c:pt idx="4620">
                  <c:v>17.4358</c:v>
                </c:pt>
                <c:pt idx="4621">
                  <c:v>17.437940000000001</c:v>
                </c:pt>
                <c:pt idx="4622">
                  <c:v>17.436720000000001</c:v>
                </c:pt>
                <c:pt idx="4623">
                  <c:v>17.43458</c:v>
                </c:pt>
                <c:pt idx="4624">
                  <c:v>17.435500000000001</c:v>
                </c:pt>
                <c:pt idx="4625">
                  <c:v>17.433060000000001</c:v>
                </c:pt>
                <c:pt idx="4626">
                  <c:v>17.435189999999999</c:v>
                </c:pt>
                <c:pt idx="4627">
                  <c:v>17.42727</c:v>
                </c:pt>
                <c:pt idx="4628">
                  <c:v>17.434280000000001</c:v>
                </c:pt>
                <c:pt idx="4629">
                  <c:v>17.42727</c:v>
                </c:pt>
                <c:pt idx="4630">
                  <c:v>17.42849</c:v>
                </c:pt>
                <c:pt idx="4631">
                  <c:v>17.421779999999998</c:v>
                </c:pt>
                <c:pt idx="4632">
                  <c:v>17.430009999999999</c:v>
                </c:pt>
                <c:pt idx="4633">
                  <c:v>17.423919999999999</c:v>
                </c:pt>
                <c:pt idx="4634">
                  <c:v>17.426349999999999</c:v>
                </c:pt>
                <c:pt idx="4635">
                  <c:v>17.436720000000001</c:v>
                </c:pt>
                <c:pt idx="4636">
                  <c:v>17.424219999999998</c:v>
                </c:pt>
                <c:pt idx="4637">
                  <c:v>17.426349999999999</c:v>
                </c:pt>
                <c:pt idx="4638">
                  <c:v>17.419650000000001</c:v>
                </c:pt>
                <c:pt idx="4639">
                  <c:v>17.425439999999998</c:v>
                </c:pt>
                <c:pt idx="4640">
                  <c:v>17.426659999999998</c:v>
                </c:pt>
                <c:pt idx="4641">
                  <c:v>17.428789999999999</c:v>
                </c:pt>
                <c:pt idx="4642">
                  <c:v>17.425740000000001</c:v>
                </c:pt>
                <c:pt idx="4643">
                  <c:v>17.427569999999999</c:v>
                </c:pt>
                <c:pt idx="4644">
                  <c:v>17.426349999999999</c:v>
                </c:pt>
                <c:pt idx="4645">
                  <c:v>17.429099999999998</c:v>
                </c:pt>
                <c:pt idx="4646">
                  <c:v>17.427879999999998</c:v>
                </c:pt>
                <c:pt idx="4647">
                  <c:v>17.430009999999999</c:v>
                </c:pt>
                <c:pt idx="4648">
                  <c:v>17.425129999999999</c:v>
                </c:pt>
                <c:pt idx="4649">
                  <c:v>17.41995</c:v>
                </c:pt>
                <c:pt idx="4650">
                  <c:v>17.42239</c:v>
                </c:pt>
                <c:pt idx="4651">
                  <c:v>17.423300000000001</c:v>
                </c:pt>
                <c:pt idx="4652">
                  <c:v>17.426349999999999</c:v>
                </c:pt>
                <c:pt idx="4653">
                  <c:v>17.424520000000001</c:v>
                </c:pt>
                <c:pt idx="4654">
                  <c:v>17.424219999999998</c:v>
                </c:pt>
                <c:pt idx="4655">
                  <c:v>17.426659999999998</c:v>
                </c:pt>
                <c:pt idx="4656">
                  <c:v>17.426960000000001</c:v>
                </c:pt>
                <c:pt idx="4657">
                  <c:v>17.432449999999999</c:v>
                </c:pt>
                <c:pt idx="4658">
                  <c:v>17.422699999999999</c:v>
                </c:pt>
                <c:pt idx="4659">
                  <c:v>17.42849</c:v>
                </c:pt>
                <c:pt idx="4660">
                  <c:v>17.42361</c:v>
                </c:pt>
                <c:pt idx="4661">
                  <c:v>17.424219999999998</c:v>
                </c:pt>
                <c:pt idx="4662">
                  <c:v>17.419039999999999</c:v>
                </c:pt>
                <c:pt idx="4663">
                  <c:v>17.42239</c:v>
                </c:pt>
                <c:pt idx="4664">
                  <c:v>17.42849</c:v>
                </c:pt>
                <c:pt idx="4665">
                  <c:v>17.427569999999999</c:v>
                </c:pt>
                <c:pt idx="4666">
                  <c:v>17.427879999999998</c:v>
                </c:pt>
                <c:pt idx="4667">
                  <c:v>17.432759999999998</c:v>
                </c:pt>
                <c:pt idx="4668">
                  <c:v>17.420259999999999</c:v>
                </c:pt>
                <c:pt idx="4669">
                  <c:v>17.423300000000001</c:v>
                </c:pt>
                <c:pt idx="4670">
                  <c:v>17.424219999999998</c:v>
                </c:pt>
                <c:pt idx="4671">
                  <c:v>17.428789999999999</c:v>
                </c:pt>
                <c:pt idx="4672">
                  <c:v>17.430009999999999</c:v>
                </c:pt>
                <c:pt idx="4673">
                  <c:v>17.420259999999999</c:v>
                </c:pt>
                <c:pt idx="4674">
                  <c:v>17.424219999999998</c:v>
                </c:pt>
                <c:pt idx="4675">
                  <c:v>17.42483</c:v>
                </c:pt>
                <c:pt idx="4676">
                  <c:v>17.42849</c:v>
                </c:pt>
                <c:pt idx="4677">
                  <c:v>17.425740000000001</c:v>
                </c:pt>
                <c:pt idx="4678">
                  <c:v>17.421779999999998</c:v>
                </c:pt>
                <c:pt idx="4679">
                  <c:v>17.42483</c:v>
                </c:pt>
                <c:pt idx="4680">
                  <c:v>17.42483</c:v>
                </c:pt>
                <c:pt idx="4681">
                  <c:v>17.425439999999998</c:v>
                </c:pt>
                <c:pt idx="4682">
                  <c:v>17.422699999999999</c:v>
                </c:pt>
                <c:pt idx="4683">
                  <c:v>17.423919999999999</c:v>
                </c:pt>
                <c:pt idx="4684">
                  <c:v>17.420870000000001</c:v>
                </c:pt>
                <c:pt idx="4685">
                  <c:v>17.424520000000001</c:v>
                </c:pt>
                <c:pt idx="4686">
                  <c:v>17.424520000000001</c:v>
                </c:pt>
                <c:pt idx="4687">
                  <c:v>17.427879999999998</c:v>
                </c:pt>
                <c:pt idx="4688">
                  <c:v>17.431539999999998</c:v>
                </c:pt>
                <c:pt idx="4689">
                  <c:v>17.425740000000001</c:v>
                </c:pt>
                <c:pt idx="4690">
                  <c:v>17.429099999999998</c:v>
                </c:pt>
                <c:pt idx="4691">
                  <c:v>17.430319999999998</c:v>
                </c:pt>
                <c:pt idx="4692">
                  <c:v>17.428180000000001</c:v>
                </c:pt>
                <c:pt idx="4693">
                  <c:v>17.426349999999999</c:v>
                </c:pt>
                <c:pt idx="4694">
                  <c:v>17.423919999999999</c:v>
                </c:pt>
                <c:pt idx="4695">
                  <c:v>17.42605</c:v>
                </c:pt>
                <c:pt idx="4696">
                  <c:v>17.420559999999998</c:v>
                </c:pt>
                <c:pt idx="4697">
                  <c:v>17.423919999999999</c:v>
                </c:pt>
                <c:pt idx="4698">
                  <c:v>17.426349999999999</c:v>
                </c:pt>
                <c:pt idx="4699">
                  <c:v>17.428180000000001</c:v>
                </c:pt>
                <c:pt idx="4700">
                  <c:v>17.42239</c:v>
                </c:pt>
                <c:pt idx="4701">
                  <c:v>17.425439999999998</c:v>
                </c:pt>
                <c:pt idx="4702">
                  <c:v>17.420259999999999</c:v>
                </c:pt>
                <c:pt idx="4703">
                  <c:v>17.422080000000001</c:v>
                </c:pt>
                <c:pt idx="4704">
                  <c:v>17.41751</c:v>
                </c:pt>
                <c:pt idx="4705">
                  <c:v>17.422080000000001</c:v>
                </c:pt>
                <c:pt idx="4706">
                  <c:v>17.421479999999999</c:v>
                </c:pt>
                <c:pt idx="4707">
                  <c:v>17.422699999999999</c:v>
                </c:pt>
                <c:pt idx="4708">
                  <c:v>17.419339999999998</c:v>
                </c:pt>
                <c:pt idx="4709">
                  <c:v>17.422080000000001</c:v>
                </c:pt>
                <c:pt idx="4710">
                  <c:v>17.421479999999999</c:v>
                </c:pt>
                <c:pt idx="4711">
                  <c:v>17.422999999999998</c:v>
                </c:pt>
                <c:pt idx="4712">
                  <c:v>17.417210000000001</c:v>
                </c:pt>
                <c:pt idx="4713">
                  <c:v>17.431539999999998</c:v>
                </c:pt>
                <c:pt idx="4714">
                  <c:v>17.42483</c:v>
                </c:pt>
                <c:pt idx="4715">
                  <c:v>17.42605</c:v>
                </c:pt>
                <c:pt idx="4716">
                  <c:v>17.420559999999998</c:v>
                </c:pt>
                <c:pt idx="4717">
                  <c:v>17.430319999999998</c:v>
                </c:pt>
                <c:pt idx="4718">
                  <c:v>17.41873</c:v>
                </c:pt>
                <c:pt idx="4719">
                  <c:v>17.425740000000001</c:v>
                </c:pt>
                <c:pt idx="4720">
                  <c:v>17.424520000000001</c:v>
                </c:pt>
                <c:pt idx="4721">
                  <c:v>17.429400000000001</c:v>
                </c:pt>
                <c:pt idx="4722">
                  <c:v>17.419039999999999</c:v>
                </c:pt>
                <c:pt idx="4723">
                  <c:v>17.422999999999998</c:v>
                </c:pt>
                <c:pt idx="4724">
                  <c:v>17.422080000000001</c:v>
                </c:pt>
                <c:pt idx="4725">
                  <c:v>17.422080000000001</c:v>
                </c:pt>
                <c:pt idx="4726">
                  <c:v>17.42727</c:v>
                </c:pt>
                <c:pt idx="4727">
                  <c:v>17.42239</c:v>
                </c:pt>
                <c:pt idx="4728">
                  <c:v>17.42239</c:v>
                </c:pt>
                <c:pt idx="4729">
                  <c:v>17.416599999999999</c:v>
                </c:pt>
                <c:pt idx="4730">
                  <c:v>17.428180000000001</c:v>
                </c:pt>
                <c:pt idx="4731">
                  <c:v>17.425740000000001</c:v>
                </c:pt>
                <c:pt idx="4732">
                  <c:v>17.423919999999999</c:v>
                </c:pt>
                <c:pt idx="4733">
                  <c:v>17.427569999999999</c:v>
                </c:pt>
                <c:pt idx="4734">
                  <c:v>17.425129999999999</c:v>
                </c:pt>
                <c:pt idx="4735">
                  <c:v>17.424520000000001</c:v>
                </c:pt>
                <c:pt idx="4736">
                  <c:v>17.424219999999998</c:v>
                </c:pt>
                <c:pt idx="4737">
                  <c:v>17.423919999999999</c:v>
                </c:pt>
                <c:pt idx="4738">
                  <c:v>17.417210000000001</c:v>
                </c:pt>
                <c:pt idx="4739">
                  <c:v>17.429400000000001</c:v>
                </c:pt>
                <c:pt idx="4740">
                  <c:v>17.425439999999998</c:v>
                </c:pt>
                <c:pt idx="4741">
                  <c:v>17.42361</c:v>
                </c:pt>
                <c:pt idx="4742">
                  <c:v>17.42605</c:v>
                </c:pt>
                <c:pt idx="4743">
                  <c:v>17.425439999999998</c:v>
                </c:pt>
                <c:pt idx="4744">
                  <c:v>17.423919999999999</c:v>
                </c:pt>
                <c:pt idx="4745">
                  <c:v>17.42361</c:v>
                </c:pt>
                <c:pt idx="4746">
                  <c:v>17.426960000000001</c:v>
                </c:pt>
                <c:pt idx="4747">
                  <c:v>17.428180000000001</c:v>
                </c:pt>
                <c:pt idx="4748">
                  <c:v>17.41995</c:v>
                </c:pt>
                <c:pt idx="4749">
                  <c:v>17.42361</c:v>
                </c:pt>
                <c:pt idx="4750">
                  <c:v>17.419039999999999</c:v>
                </c:pt>
                <c:pt idx="4751">
                  <c:v>17.431840000000001</c:v>
                </c:pt>
                <c:pt idx="4752">
                  <c:v>17.423300000000001</c:v>
                </c:pt>
                <c:pt idx="4753">
                  <c:v>17.423300000000001</c:v>
                </c:pt>
                <c:pt idx="4754">
                  <c:v>17.419039999999999</c:v>
                </c:pt>
                <c:pt idx="4755">
                  <c:v>17.425740000000001</c:v>
                </c:pt>
                <c:pt idx="4756">
                  <c:v>17.418119999999998</c:v>
                </c:pt>
                <c:pt idx="4757">
                  <c:v>17.421479999999999</c:v>
                </c:pt>
                <c:pt idx="4758">
                  <c:v>17.424219999999998</c:v>
                </c:pt>
                <c:pt idx="4759">
                  <c:v>17.430009999999999</c:v>
                </c:pt>
                <c:pt idx="4760">
                  <c:v>17.416899999999998</c:v>
                </c:pt>
                <c:pt idx="4761">
                  <c:v>17.420259999999999</c:v>
                </c:pt>
                <c:pt idx="4762">
                  <c:v>17.41995</c:v>
                </c:pt>
                <c:pt idx="4763">
                  <c:v>17.420559999999998</c:v>
                </c:pt>
                <c:pt idx="4764">
                  <c:v>17.425129999999999</c:v>
                </c:pt>
                <c:pt idx="4765">
                  <c:v>17.422080000000001</c:v>
                </c:pt>
                <c:pt idx="4766">
                  <c:v>17.418430000000001</c:v>
                </c:pt>
                <c:pt idx="4767">
                  <c:v>17.428180000000001</c:v>
                </c:pt>
                <c:pt idx="4768">
                  <c:v>17.41873</c:v>
                </c:pt>
                <c:pt idx="4769">
                  <c:v>17.424219999999998</c:v>
                </c:pt>
                <c:pt idx="4770">
                  <c:v>17.41873</c:v>
                </c:pt>
                <c:pt idx="4771">
                  <c:v>17.41629</c:v>
                </c:pt>
                <c:pt idx="4772">
                  <c:v>17.421479999999999</c:v>
                </c:pt>
                <c:pt idx="4773">
                  <c:v>17.42483</c:v>
                </c:pt>
                <c:pt idx="4774">
                  <c:v>17.422999999999998</c:v>
                </c:pt>
                <c:pt idx="4775">
                  <c:v>17.419339999999998</c:v>
                </c:pt>
                <c:pt idx="4776">
                  <c:v>17.42239</c:v>
                </c:pt>
                <c:pt idx="4777">
                  <c:v>17.424219999999998</c:v>
                </c:pt>
                <c:pt idx="4778">
                  <c:v>17.42239</c:v>
                </c:pt>
                <c:pt idx="4779">
                  <c:v>17.420870000000001</c:v>
                </c:pt>
                <c:pt idx="4780">
                  <c:v>17.422080000000001</c:v>
                </c:pt>
                <c:pt idx="4781">
                  <c:v>17.41995</c:v>
                </c:pt>
                <c:pt idx="4782">
                  <c:v>17.42361</c:v>
                </c:pt>
                <c:pt idx="4783">
                  <c:v>17.42849</c:v>
                </c:pt>
                <c:pt idx="4784">
                  <c:v>17.41751</c:v>
                </c:pt>
                <c:pt idx="4785">
                  <c:v>17.42117</c:v>
                </c:pt>
                <c:pt idx="4786">
                  <c:v>17.419039999999999</c:v>
                </c:pt>
                <c:pt idx="4787">
                  <c:v>17.420559999999998</c:v>
                </c:pt>
                <c:pt idx="4788">
                  <c:v>17.415990000000001</c:v>
                </c:pt>
                <c:pt idx="4789">
                  <c:v>17.423300000000001</c:v>
                </c:pt>
                <c:pt idx="4790">
                  <c:v>17.42117</c:v>
                </c:pt>
                <c:pt idx="4791">
                  <c:v>17.421779999999998</c:v>
                </c:pt>
                <c:pt idx="4792">
                  <c:v>17.417210000000001</c:v>
                </c:pt>
                <c:pt idx="4793">
                  <c:v>17.415679999999998</c:v>
                </c:pt>
                <c:pt idx="4794">
                  <c:v>17.41873</c:v>
                </c:pt>
                <c:pt idx="4795">
                  <c:v>17.421479999999999</c:v>
                </c:pt>
                <c:pt idx="4796">
                  <c:v>17.418119999999998</c:v>
                </c:pt>
                <c:pt idx="4797">
                  <c:v>17.422999999999998</c:v>
                </c:pt>
                <c:pt idx="4798">
                  <c:v>17.417210000000001</c:v>
                </c:pt>
                <c:pt idx="4799">
                  <c:v>17.423919999999999</c:v>
                </c:pt>
                <c:pt idx="4800">
                  <c:v>17.416599999999999</c:v>
                </c:pt>
                <c:pt idx="4801">
                  <c:v>17.41142</c:v>
                </c:pt>
                <c:pt idx="4802">
                  <c:v>17.424520000000001</c:v>
                </c:pt>
                <c:pt idx="4803">
                  <c:v>17.415679999999998</c:v>
                </c:pt>
                <c:pt idx="4804">
                  <c:v>17.422999999999998</c:v>
                </c:pt>
                <c:pt idx="4805">
                  <c:v>17.418430000000001</c:v>
                </c:pt>
                <c:pt idx="4806">
                  <c:v>17.41995</c:v>
                </c:pt>
                <c:pt idx="4807">
                  <c:v>17.42117</c:v>
                </c:pt>
                <c:pt idx="4808">
                  <c:v>17.414770000000001</c:v>
                </c:pt>
                <c:pt idx="4809">
                  <c:v>17.418430000000001</c:v>
                </c:pt>
                <c:pt idx="4810">
                  <c:v>17.424520000000001</c:v>
                </c:pt>
                <c:pt idx="4811">
                  <c:v>17.42361</c:v>
                </c:pt>
                <c:pt idx="4812">
                  <c:v>17.418430000000001</c:v>
                </c:pt>
                <c:pt idx="4813">
                  <c:v>17.419339999999998</c:v>
                </c:pt>
                <c:pt idx="4814">
                  <c:v>17.419039999999999</c:v>
                </c:pt>
                <c:pt idx="4815">
                  <c:v>17.418119999999998</c:v>
                </c:pt>
                <c:pt idx="4816">
                  <c:v>17.417210000000001</c:v>
                </c:pt>
                <c:pt idx="4817">
                  <c:v>17.419039999999999</c:v>
                </c:pt>
                <c:pt idx="4818">
                  <c:v>17.41385</c:v>
                </c:pt>
                <c:pt idx="4819">
                  <c:v>17.416599999999999</c:v>
                </c:pt>
                <c:pt idx="4820">
                  <c:v>17.419339999999998</c:v>
                </c:pt>
                <c:pt idx="4821">
                  <c:v>17.415679999999998</c:v>
                </c:pt>
                <c:pt idx="4822">
                  <c:v>17.417210000000001</c:v>
                </c:pt>
                <c:pt idx="4823">
                  <c:v>17.420870000000001</c:v>
                </c:pt>
                <c:pt idx="4824">
                  <c:v>17.414770000000001</c:v>
                </c:pt>
                <c:pt idx="4825">
                  <c:v>17.414459999999998</c:v>
                </c:pt>
                <c:pt idx="4826">
                  <c:v>17.409890000000001</c:v>
                </c:pt>
                <c:pt idx="4827">
                  <c:v>17.41873</c:v>
                </c:pt>
                <c:pt idx="4828">
                  <c:v>17.415679999999998</c:v>
                </c:pt>
                <c:pt idx="4829">
                  <c:v>17.416599999999999</c:v>
                </c:pt>
                <c:pt idx="4830">
                  <c:v>17.416599999999999</c:v>
                </c:pt>
                <c:pt idx="4831">
                  <c:v>17.421779999999998</c:v>
                </c:pt>
                <c:pt idx="4832">
                  <c:v>17.414770000000001</c:v>
                </c:pt>
                <c:pt idx="4833">
                  <c:v>17.41264</c:v>
                </c:pt>
                <c:pt idx="4834">
                  <c:v>17.419039999999999</c:v>
                </c:pt>
                <c:pt idx="4835">
                  <c:v>17.41751</c:v>
                </c:pt>
                <c:pt idx="4836">
                  <c:v>17.416599999999999</c:v>
                </c:pt>
                <c:pt idx="4837">
                  <c:v>17.416899999999998</c:v>
                </c:pt>
                <c:pt idx="4838">
                  <c:v>17.415679999999998</c:v>
                </c:pt>
                <c:pt idx="4839">
                  <c:v>17.418430000000001</c:v>
                </c:pt>
                <c:pt idx="4840">
                  <c:v>17.415379999999999</c:v>
                </c:pt>
                <c:pt idx="4841">
                  <c:v>17.416899999999998</c:v>
                </c:pt>
                <c:pt idx="4842">
                  <c:v>17.413239999999998</c:v>
                </c:pt>
                <c:pt idx="4843">
                  <c:v>17.415679999999998</c:v>
                </c:pt>
                <c:pt idx="4844">
                  <c:v>17.412330000000001</c:v>
                </c:pt>
                <c:pt idx="4845">
                  <c:v>17.414159999999999</c:v>
                </c:pt>
                <c:pt idx="4846">
                  <c:v>17.410499999999999</c:v>
                </c:pt>
                <c:pt idx="4847">
                  <c:v>17.420870000000001</c:v>
                </c:pt>
                <c:pt idx="4848">
                  <c:v>17.410499999999999</c:v>
                </c:pt>
                <c:pt idx="4849">
                  <c:v>17.41629</c:v>
                </c:pt>
                <c:pt idx="4850">
                  <c:v>17.41873</c:v>
                </c:pt>
                <c:pt idx="4851">
                  <c:v>17.413550000000001</c:v>
                </c:pt>
                <c:pt idx="4852">
                  <c:v>17.413550000000001</c:v>
                </c:pt>
                <c:pt idx="4853">
                  <c:v>17.42117</c:v>
                </c:pt>
                <c:pt idx="4854">
                  <c:v>17.419650000000001</c:v>
                </c:pt>
                <c:pt idx="4855">
                  <c:v>17.425129999999999</c:v>
                </c:pt>
                <c:pt idx="4856">
                  <c:v>17.416899999999998</c:v>
                </c:pt>
                <c:pt idx="4857">
                  <c:v>17.414159999999999</c:v>
                </c:pt>
                <c:pt idx="4858">
                  <c:v>17.414459999999998</c:v>
                </c:pt>
                <c:pt idx="4859">
                  <c:v>17.414159999999999</c:v>
                </c:pt>
                <c:pt idx="4860">
                  <c:v>17.413550000000001</c:v>
                </c:pt>
                <c:pt idx="4861">
                  <c:v>17.41629</c:v>
                </c:pt>
                <c:pt idx="4862">
                  <c:v>17.41264</c:v>
                </c:pt>
                <c:pt idx="4863">
                  <c:v>17.419339999999998</c:v>
                </c:pt>
                <c:pt idx="4864">
                  <c:v>17.414770000000001</c:v>
                </c:pt>
                <c:pt idx="4865">
                  <c:v>17.41751</c:v>
                </c:pt>
                <c:pt idx="4866">
                  <c:v>17.41508</c:v>
                </c:pt>
                <c:pt idx="4867">
                  <c:v>17.414770000000001</c:v>
                </c:pt>
                <c:pt idx="4868">
                  <c:v>17.409590000000001</c:v>
                </c:pt>
                <c:pt idx="4869">
                  <c:v>17.41508</c:v>
                </c:pt>
                <c:pt idx="4870">
                  <c:v>17.413550000000001</c:v>
                </c:pt>
                <c:pt idx="4871">
                  <c:v>17.41629</c:v>
                </c:pt>
                <c:pt idx="4872">
                  <c:v>17.415379999999999</c:v>
                </c:pt>
                <c:pt idx="4873">
                  <c:v>17.409890000000001</c:v>
                </c:pt>
                <c:pt idx="4874">
                  <c:v>17.41264</c:v>
                </c:pt>
                <c:pt idx="4875">
                  <c:v>17.41873</c:v>
                </c:pt>
                <c:pt idx="4876">
                  <c:v>17.41264</c:v>
                </c:pt>
                <c:pt idx="4877">
                  <c:v>17.41264</c:v>
                </c:pt>
                <c:pt idx="4878">
                  <c:v>17.411110000000001</c:v>
                </c:pt>
                <c:pt idx="4879">
                  <c:v>17.41508</c:v>
                </c:pt>
                <c:pt idx="4880">
                  <c:v>17.414459999999998</c:v>
                </c:pt>
                <c:pt idx="4881">
                  <c:v>17.415679999999998</c:v>
                </c:pt>
                <c:pt idx="4882">
                  <c:v>17.408670000000001</c:v>
                </c:pt>
                <c:pt idx="4883">
                  <c:v>17.410499999999999</c:v>
                </c:pt>
                <c:pt idx="4884">
                  <c:v>17.412939999999999</c:v>
                </c:pt>
                <c:pt idx="4885">
                  <c:v>17.41385</c:v>
                </c:pt>
                <c:pt idx="4886">
                  <c:v>17.411719999999999</c:v>
                </c:pt>
                <c:pt idx="4887">
                  <c:v>17.41629</c:v>
                </c:pt>
                <c:pt idx="4888">
                  <c:v>17.416599999999999</c:v>
                </c:pt>
                <c:pt idx="4889">
                  <c:v>17.416899999999998</c:v>
                </c:pt>
                <c:pt idx="4890">
                  <c:v>17.411719999999999</c:v>
                </c:pt>
                <c:pt idx="4891">
                  <c:v>17.41873</c:v>
                </c:pt>
                <c:pt idx="4892">
                  <c:v>17.411719999999999</c:v>
                </c:pt>
                <c:pt idx="4893">
                  <c:v>17.40898</c:v>
                </c:pt>
                <c:pt idx="4894">
                  <c:v>17.408670000000001</c:v>
                </c:pt>
                <c:pt idx="4895">
                  <c:v>17.412330000000001</c:v>
                </c:pt>
                <c:pt idx="4896">
                  <c:v>17.408670000000001</c:v>
                </c:pt>
                <c:pt idx="4897">
                  <c:v>17.41508</c:v>
                </c:pt>
                <c:pt idx="4898">
                  <c:v>17.410810000000001</c:v>
                </c:pt>
                <c:pt idx="4899">
                  <c:v>17.414770000000001</c:v>
                </c:pt>
                <c:pt idx="4900">
                  <c:v>17.412030000000001</c:v>
                </c:pt>
                <c:pt idx="4901">
                  <c:v>17.408370000000001</c:v>
                </c:pt>
                <c:pt idx="4902">
                  <c:v>17.41385</c:v>
                </c:pt>
                <c:pt idx="4903">
                  <c:v>17.414459999999998</c:v>
                </c:pt>
                <c:pt idx="4904">
                  <c:v>17.414459999999998</c:v>
                </c:pt>
                <c:pt idx="4905">
                  <c:v>17.405619999999999</c:v>
                </c:pt>
                <c:pt idx="4906">
                  <c:v>17.407150000000001</c:v>
                </c:pt>
                <c:pt idx="4907">
                  <c:v>17.412030000000001</c:v>
                </c:pt>
                <c:pt idx="4908">
                  <c:v>17.409590000000001</c:v>
                </c:pt>
                <c:pt idx="4909">
                  <c:v>17.4102</c:v>
                </c:pt>
                <c:pt idx="4910">
                  <c:v>17.410810000000001</c:v>
                </c:pt>
                <c:pt idx="4911">
                  <c:v>17.405619999999999</c:v>
                </c:pt>
                <c:pt idx="4912">
                  <c:v>17.407150000000001</c:v>
                </c:pt>
                <c:pt idx="4913">
                  <c:v>17.410810000000001</c:v>
                </c:pt>
                <c:pt idx="4914">
                  <c:v>17.409590000000001</c:v>
                </c:pt>
                <c:pt idx="4915">
                  <c:v>17.408059999999999</c:v>
                </c:pt>
                <c:pt idx="4916">
                  <c:v>17.41629</c:v>
                </c:pt>
                <c:pt idx="4917">
                  <c:v>17.422699999999999</c:v>
                </c:pt>
                <c:pt idx="4918">
                  <c:v>17.41385</c:v>
                </c:pt>
                <c:pt idx="4919">
                  <c:v>17.41264</c:v>
                </c:pt>
                <c:pt idx="4920">
                  <c:v>17.410499999999999</c:v>
                </c:pt>
                <c:pt idx="4921">
                  <c:v>17.409279999999999</c:v>
                </c:pt>
                <c:pt idx="4922">
                  <c:v>17.413239999999998</c:v>
                </c:pt>
                <c:pt idx="4923">
                  <c:v>17.41629</c:v>
                </c:pt>
                <c:pt idx="4924">
                  <c:v>17.413239999999998</c:v>
                </c:pt>
                <c:pt idx="4925">
                  <c:v>17.414459999999998</c:v>
                </c:pt>
                <c:pt idx="4926">
                  <c:v>17.416899999999998</c:v>
                </c:pt>
                <c:pt idx="4927">
                  <c:v>17.422999999999998</c:v>
                </c:pt>
                <c:pt idx="4928">
                  <c:v>17.42117</c:v>
                </c:pt>
                <c:pt idx="4929">
                  <c:v>17.414459999999998</c:v>
                </c:pt>
                <c:pt idx="4930">
                  <c:v>17.413239999999998</c:v>
                </c:pt>
                <c:pt idx="4931">
                  <c:v>17.417819999999999</c:v>
                </c:pt>
                <c:pt idx="4932">
                  <c:v>17.417819999999999</c:v>
                </c:pt>
                <c:pt idx="4933">
                  <c:v>17.416899999999998</c:v>
                </c:pt>
                <c:pt idx="4934">
                  <c:v>17.420870000000001</c:v>
                </c:pt>
                <c:pt idx="4935">
                  <c:v>17.418430000000001</c:v>
                </c:pt>
                <c:pt idx="4936">
                  <c:v>17.417210000000001</c:v>
                </c:pt>
                <c:pt idx="4937">
                  <c:v>17.413550000000001</c:v>
                </c:pt>
                <c:pt idx="4938">
                  <c:v>17.41629</c:v>
                </c:pt>
                <c:pt idx="4939">
                  <c:v>17.414770000000001</c:v>
                </c:pt>
                <c:pt idx="4940">
                  <c:v>17.41142</c:v>
                </c:pt>
                <c:pt idx="4941">
                  <c:v>17.418430000000001</c:v>
                </c:pt>
                <c:pt idx="4942">
                  <c:v>17.418430000000001</c:v>
                </c:pt>
                <c:pt idx="4943">
                  <c:v>17.41873</c:v>
                </c:pt>
                <c:pt idx="4944">
                  <c:v>17.419039999999999</c:v>
                </c:pt>
                <c:pt idx="4945">
                  <c:v>17.419650000000001</c:v>
                </c:pt>
                <c:pt idx="4946">
                  <c:v>17.41751</c:v>
                </c:pt>
                <c:pt idx="4947">
                  <c:v>17.420559999999998</c:v>
                </c:pt>
                <c:pt idx="4948">
                  <c:v>17.417210000000001</c:v>
                </c:pt>
                <c:pt idx="4949">
                  <c:v>17.420870000000001</c:v>
                </c:pt>
                <c:pt idx="4950">
                  <c:v>17.414459999999998</c:v>
                </c:pt>
                <c:pt idx="4951">
                  <c:v>17.423300000000001</c:v>
                </c:pt>
                <c:pt idx="4952">
                  <c:v>17.411719999999999</c:v>
                </c:pt>
                <c:pt idx="4953">
                  <c:v>17.41508</c:v>
                </c:pt>
                <c:pt idx="4954">
                  <c:v>17.408370000000001</c:v>
                </c:pt>
                <c:pt idx="4955">
                  <c:v>17.412330000000001</c:v>
                </c:pt>
                <c:pt idx="4956">
                  <c:v>17.412330000000001</c:v>
                </c:pt>
                <c:pt idx="4957">
                  <c:v>17.417210000000001</c:v>
                </c:pt>
                <c:pt idx="4958">
                  <c:v>17.4102</c:v>
                </c:pt>
                <c:pt idx="4959">
                  <c:v>17.41629</c:v>
                </c:pt>
                <c:pt idx="4960">
                  <c:v>17.42117</c:v>
                </c:pt>
                <c:pt idx="4961">
                  <c:v>17.420870000000001</c:v>
                </c:pt>
                <c:pt idx="4962">
                  <c:v>17.409279999999999</c:v>
                </c:pt>
                <c:pt idx="4963">
                  <c:v>17.403490000000001</c:v>
                </c:pt>
                <c:pt idx="4964">
                  <c:v>17.407150000000001</c:v>
                </c:pt>
                <c:pt idx="4965">
                  <c:v>17.40136</c:v>
                </c:pt>
                <c:pt idx="4966">
                  <c:v>17.40654</c:v>
                </c:pt>
                <c:pt idx="4967">
                  <c:v>17.413239999999998</c:v>
                </c:pt>
                <c:pt idx="4968">
                  <c:v>17.398</c:v>
                </c:pt>
                <c:pt idx="4969">
                  <c:v>17.399830000000001</c:v>
                </c:pt>
                <c:pt idx="4970">
                  <c:v>17.402270000000001</c:v>
                </c:pt>
                <c:pt idx="4971">
                  <c:v>17.399529999999999</c:v>
                </c:pt>
                <c:pt idx="4972">
                  <c:v>17.394950000000001</c:v>
                </c:pt>
                <c:pt idx="4973">
                  <c:v>17.403179999999999</c:v>
                </c:pt>
                <c:pt idx="4974">
                  <c:v>17.402270000000001</c:v>
                </c:pt>
                <c:pt idx="4975">
                  <c:v>17.400749999999999</c:v>
                </c:pt>
                <c:pt idx="4976">
                  <c:v>17.398309999999999</c:v>
                </c:pt>
                <c:pt idx="4977">
                  <c:v>17.396170000000001</c:v>
                </c:pt>
                <c:pt idx="4978">
                  <c:v>17.408059999999999</c:v>
                </c:pt>
                <c:pt idx="4979">
                  <c:v>17.398309999999999</c:v>
                </c:pt>
                <c:pt idx="4980">
                  <c:v>17.39892</c:v>
                </c:pt>
                <c:pt idx="4981">
                  <c:v>17.402270000000001</c:v>
                </c:pt>
                <c:pt idx="4982">
                  <c:v>17.40166</c:v>
                </c:pt>
                <c:pt idx="4983">
                  <c:v>17.40044</c:v>
                </c:pt>
                <c:pt idx="4984">
                  <c:v>17.40014</c:v>
                </c:pt>
                <c:pt idx="4985">
                  <c:v>17.40532</c:v>
                </c:pt>
                <c:pt idx="4986">
                  <c:v>17.413239999999998</c:v>
                </c:pt>
                <c:pt idx="4987">
                  <c:v>17.409590000000001</c:v>
                </c:pt>
                <c:pt idx="4988">
                  <c:v>17.405930000000001</c:v>
                </c:pt>
                <c:pt idx="4989">
                  <c:v>17.401969999999999</c:v>
                </c:pt>
                <c:pt idx="4990">
                  <c:v>17.40044</c:v>
                </c:pt>
                <c:pt idx="4991">
                  <c:v>17.396170000000001</c:v>
                </c:pt>
                <c:pt idx="4992">
                  <c:v>17.39678</c:v>
                </c:pt>
                <c:pt idx="4993">
                  <c:v>17.401050000000001</c:v>
                </c:pt>
                <c:pt idx="4994">
                  <c:v>17.402570000000001</c:v>
                </c:pt>
                <c:pt idx="4995">
                  <c:v>17.40532</c:v>
                </c:pt>
                <c:pt idx="4996">
                  <c:v>17.40288</c:v>
                </c:pt>
                <c:pt idx="4997">
                  <c:v>17.4102</c:v>
                </c:pt>
                <c:pt idx="4998">
                  <c:v>17.411110000000001</c:v>
                </c:pt>
                <c:pt idx="4999">
                  <c:v>17.412939999999999</c:v>
                </c:pt>
                <c:pt idx="5000">
                  <c:v>17.40044</c:v>
                </c:pt>
                <c:pt idx="5001">
                  <c:v>17.409279999999999</c:v>
                </c:pt>
                <c:pt idx="5002">
                  <c:v>17.40654</c:v>
                </c:pt>
                <c:pt idx="5003">
                  <c:v>17.405619999999999</c:v>
                </c:pt>
                <c:pt idx="5004">
                  <c:v>17.404399999999999</c:v>
                </c:pt>
                <c:pt idx="5005">
                  <c:v>17.411719999999999</c:v>
                </c:pt>
                <c:pt idx="5006">
                  <c:v>17.40898</c:v>
                </c:pt>
                <c:pt idx="5007">
                  <c:v>17.412939999999999</c:v>
                </c:pt>
                <c:pt idx="5008">
                  <c:v>17.407450000000001</c:v>
                </c:pt>
                <c:pt idx="5009">
                  <c:v>17.408059999999999</c:v>
                </c:pt>
                <c:pt idx="5010">
                  <c:v>17.409590000000001</c:v>
                </c:pt>
                <c:pt idx="5011">
                  <c:v>17.409890000000001</c:v>
                </c:pt>
                <c:pt idx="5012">
                  <c:v>17.409890000000001</c:v>
                </c:pt>
                <c:pt idx="5013">
                  <c:v>17.40532</c:v>
                </c:pt>
                <c:pt idx="5014">
                  <c:v>17.411110000000001</c:v>
                </c:pt>
                <c:pt idx="5015">
                  <c:v>17.410499999999999</c:v>
                </c:pt>
                <c:pt idx="5016">
                  <c:v>17.403790000000001</c:v>
                </c:pt>
                <c:pt idx="5017">
                  <c:v>17.40532</c:v>
                </c:pt>
                <c:pt idx="5018">
                  <c:v>17.40532</c:v>
                </c:pt>
                <c:pt idx="5019">
                  <c:v>17.407150000000001</c:v>
                </c:pt>
                <c:pt idx="5020">
                  <c:v>17.409890000000001</c:v>
                </c:pt>
                <c:pt idx="5021">
                  <c:v>17.412330000000001</c:v>
                </c:pt>
                <c:pt idx="5022">
                  <c:v>17.416599999999999</c:v>
                </c:pt>
                <c:pt idx="5023">
                  <c:v>17.415679999999998</c:v>
                </c:pt>
                <c:pt idx="5024">
                  <c:v>17.413550000000001</c:v>
                </c:pt>
                <c:pt idx="5025">
                  <c:v>17.414459999999998</c:v>
                </c:pt>
                <c:pt idx="5026">
                  <c:v>17.412330000000001</c:v>
                </c:pt>
                <c:pt idx="5027">
                  <c:v>17.40776</c:v>
                </c:pt>
                <c:pt idx="5028">
                  <c:v>17.416899999999998</c:v>
                </c:pt>
                <c:pt idx="5029">
                  <c:v>17.409279999999999</c:v>
                </c:pt>
                <c:pt idx="5030">
                  <c:v>17.414770000000001</c:v>
                </c:pt>
                <c:pt idx="5031">
                  <c:v>17.412330000000001</c:v>
                </c:pt>
                <c:pt idx="5032">
                  <c:v>17.412030000000001</c:v>
                </c:pt>
                <c:pt idx="5033">
                  <c:v>17.409590000000001</c:v>
                </c:pt>
                <c:pt idx="5034">
                  <c:v>17.412939999999999</c:v>
                </c:pt>
                <c:pt idx="5035">
                  <c:v>17.415379999999999</c:v>
                </c:pt>
                <c:pt idx="5036">
                  <c:v>17.412939999999999</c:v>
                </c:pt>
                <c:pt idx="5037">
                  <c:v>17.416599999999999</c:v>
                </c:pt>
                <c:pt idx="5038">
                  <c:v>17.412030000000001</c:v>
                </c:pt>
                <c:pt idx="5039">
                  <c:v>17.41508</c:v>
                </c:pt>
                <c:pt idx="5040">
                  <c:v>17.41873</c:v>
                </c:pt>
                <c:pt idx="5041">
                  <c:v>17.414459999999998</c:v>
                </c:pt>
                <c:pt idx="5042">
                  <c:v>17.409890000000001</c:v>
                </c:pt>
                <c:pt idx="5043">
                  <c:v>17.408059999999999</c:v>
                </c:pt>
                <c:pt idx="5044">
                  <c:v>17.41142</c:v>
                </c:pt>
                <c:pt idx="5045">
                  <c:v>17.400749999999999</c:v>
                </c:pt>
                <c:pt idx="5046">
                  <c:v>17.407450000000001</c:v>
                </c:pt>
                <c:pt idx="5047">
                  <c:v>17.40654</c:v>
                </c:pt>
                <c:pt idx="5048">
                  <c:v>17.412939999999999</c:v>
                </c:pt>
                <c:pt idx="5049">
                  <c:v>17.406230000000001</c:v>
                </c:pt>
                <c:pt idx="5050">
                  <c:v>17.409590000000001</c:v>
                </c:pt>
                <c:pt idx="5051">
                  <c:v>17.40136</c:v>
                </c:pt>
                <c:pt idx="5052">
                  <c:v>17.406839999999999</c:v>
                </c:pt>
                <c:pt idx="5053">
                  <c:v>17.405010000000001</c:v>
                </c:pt>
                <c:pt idx="5054">
                  <c:v>17.40898</c:v>
                </c:pt>
                <c:pt idx="5055">
                  <c:v>17.4041</c:v>
                </c:pt>
                <c:pt idx="5056">
                  <c:v>17.41142</c:v>
                </c:pt>
                <c:pt idx="5057">
                  <c:v>17.405619999999999</c:v>
                </c:pt>
                <c:pt idx="5058">
                  <c:v>17.411110000000001</c:v>
                </c:pt>
                <c:pt idx="5059">
                  <c:v>17.404710000000001</c:v>
                </c:pt>
                <c:pt idx="5060">
                  <c:v>17.405619999999999</c:v>
                </c:pt>
                <c:pt idx="5061">
                  <c:v>17.409279999999999</c:v>
                </c:pt>
                <c:pt idx="5062">
                  <c:v>17.403490000000001</c:v>
                </c:pt>
                <c:pt idx="5063">
                  <c:v>17.402570000000001</c:v>
                </c:pt>
                <c:pt idx="5064">
                  <c:v>17.404710000000001</c:v>
                </c:pt>
                <c:pt idx="5065">
                  <c:v>17.401969999999999</c:v>
                </c:pt>
                <c:pt idx="5066">
                  <c:v>17.405619999999999</c:v>
                </c:pt>
                <c:pt idx="5067">
                  <c:v>17.402570000000001</c:v>
                </c:pt>
                <c:pt idx="5068">
                  <c:v>17.403179999999999</c:v>
                </c:pt>
                <c:pt idx="5069">
                  <c:v>17.40288</c:v>
                </c:pt>
                <c:pt idx="5070">
                  <c:v>17.406839999999999</c:v>
                </c:pt>
                <c:pt idx="5071">
                  <c:v>17.399529999999999</c:v>
                </c:pt>
                <c:pt idx="5072">
                  <c:v>17.41142</c:v>
                </c:pt>
                <c:pt idx="5073">
                  <c:v>17.407150000000001</c:v>
                </c:pt>
                <c:pt idx="5074">
                  <c:v>17.41385</c:v>
                </c:pt>
                <c:pt idx="5075">
                  <c:v>17.409279999999999</c:v>
                </c:pt>
                <c:pt idx="5076">
                  <c:v>17.40776</c:v>
                </c:pt>
                <c:pt idx="5077">
                  <c:v>17.412330000000001</c:v>
                </c:pt>
                <c:pt idx="5078">
                  <c:v>17.414159999999999</c:v>
                </c:pt>
                <c:pt idx="5079">
                  <c:v>17.412939999999999</c:v>
                </c:pt>
                <c:pt idx="5080">
                  <c:v>17.409590000000001</c:v>
                </c:pt>
                <c:pt idx="5081">
                  <c:v>17.41264</c:v>
                </c:pt>
                <c:pt idx="5082">
                  <c:v>17.41142</c:v>
                </c:pt>
                <c:pt idx="5083">
                  <c:v>17.40898</c:v>
                </c:pt>
                <c:pt idx="5084">
                  <c:v>17.408370000000001</c:v>
                </c:pt>
                <c:pt idx="5085">
                  <c:v>17.409279999999999</c:v>
                </c:pt>
                <c:pt idx="5086">
                  <c:v>17.413550000000001</c:v>
                </c:pt>
                <c:pt idx="5087">
                  <c:v>17.402570000000001</c:v>
                </c:pt>
                <c:pt idx="5088">
                  <c:v>17.413239999999998</c:v>
                </c:pt>
                <c:pt idx="5089">
                  <c:v>17.407150000000001</c:v>
                </c:pt>
                <c:pt idx="5090">
                  <c:v>17.411110000000001</c:v>
                </c:pt>
                <c:pt idx="5091">
                  <c:v>17.40044</c:v>
                </c:pt>
                <c:pt idx="5092">
                  <c:v>17.408670000000001</c:v>
                </c:pt>
                <c:pt idx="5093">
                  <c:v>17.406230000000001</c:v>
                </c:pt>
                <c:pt idx="5094">
                  <c:v>17.407150000000001</c:v>
                </c:pt>
                <c:pt idx="5095">
                  <c:v>17.409279999999999</c:v>
                </c:pt>
                <c:pt idx="5096">
                  <c:v>17.411110000000001</c:v>
                </c:pt>
                <c:pt idx="5097">
                  <c:v>17.409590000000001</c:v>
                </c:pt>
                <c:pt idx="5098">
                  <c:v>17.4102</c:v>
                </c:pt>
                <c:pt idx="5099">
                  <c:v>17.409890000000001</c:v>
                </c:pt>
                <c:pt idx="5100">
                  <c:v>17.399830000000001</c:v>
                </c:pt>
                <c:pt idx="5101">
                  <c:v>17.401969999999999</c:v>
                </c:pt>
                <c:pt idx="5102">
                  <c:v>17.40898</c:v>
                </c:pt>
                <c:pt idx="5103">
                  <c:v>17.39556</c:v>
                </c:pt>
                <c:pt idx="5104">
                  <c:v>17.39648</c:v>
                </c:pt>
                <c:pt idx="5105">
                  <c:v>17.395869999999999</c:v>
                </c:pt>
                <c:pt idx="5106">
                  <c:v>17.40136</c:v>
                </c:pt>
                <c:pt idx="5107">
                  <c:v>17.393129999999999</c:v>
                </c:pt>
                <c:pt idx="5108">
                  <c:v>17.399529999999999</c:v>
                </c:pt>
                <c:pt idx="5109">
                  <c:v>17.3977</c:v>
                </c:pt>
                <c:pt idx="5110">
                  <c:v>17.401969999999999</c:v>
                </c:pt>
                <c:pt idx="5111">
                  <c:v>17.39556</c:v>
                </c:pt>
                <c:pt idx="5112">
                  <c:v>17.402270000000001</c:v>
                </c:pt>
                <c:pt idx="5113">
                  <c:v>17.39922</c:v>
                </c:pt>
                <c:pt idx="5114">
                  <c:v>17.401050000000001</c:v>
                </c:pt>
                <c:pt idx="5115">
                  <c:v>17.39282</c:v>
                </c:pt>
                <c:pt idx="5116">
                  <c:v>17.395869999999999</c:v>
                </c:pt>
                <c:pt idx="5117">
                  <c:v>17.39648</c:v>
                </c:pt>
                <c:pt idx="5118">
                  <c:v>17.397089999999999</c:v>
                </c:pt>
                <c:pt idx="5119">
                  <c:v>17.39892</c:v>
                </c:pt>
                <c:pt idx="5120">
                  <c:v>17.40136</c:v>
                </c:pt>
                <c:pt idx="5121">
                  <c:v>17.402270000000001</c:v>
                </c:pt>
                <c:pt idx="5122">
                  <c:v>17.39678</c:v>
                </c:pt>
                <c:pt idx="5123">
                  <c:v>17.403179999999999</c:v>
                </c:pt>
                <c:pt idx="5124">
                  <c:v>17.404710000000001</c:v>
                </c:pt>
                <c:pt idx="5125">
                  <c:v>17.39526</c:v>
                </c:pt>
                <c:pt idx="5126">
                  <c:v>17.398610000000001</c:v>
                </c:pt>
                <c:pt idx="5127">
                  <c:v>17.397089999999999</c:v>
                </c:pt>
                <c:pt idx="5128">
                  <c:v>17.39678</c:v>
                </c:pt>
                <c:pt idx="5129">
                  <c:v>17.391290000000001</c:v>
                </c:pt>
                <c:pt idx="5130">
                  <c:v>17.404710000000001</c:v>
                </c:pt>
                <c:pt idx="5131">
                  <c:v>17.396170000000001</c:v>
                </c:pt>
                <c:pt idx="5132">
                  <c:v>17.403179999999999</c:v>
                </c:pt>
                <c:pt idx="5133">
                  <c:v>17.405930000000001</c:v>
                </c:pt>
                <c:pt idx="5134">
                  <c:v>17.398309999999999</c:v>
                </c:pt>
                <c:pt idx="5135">
                  <c:v>17.4041</c:v>
                </c:pt>
                <c:pt idx="5136">
                  <c:v>17.399529999999999</c:v>
                </c:pt>
                <c:pt idx="5137">
                  <c:v>17.402270000000001</c:v>
                </c:pt>
                <c:pt idx="5138">
                  <c:v>17.397390000000001</c:v>
                </c:pt>
                <c:pt idx="5139">
                  <c:v>17.397089999999999</c:v>
                </c:pt>
                <c:pt idx="5140">
                  <c:v>17.402570000000001</c:v>
                </c:pt>
                <c:pt idx="5141">
                  <c:v>17.399830000000001</c:v>
                </c:pt>
                <c:pt idx="5142">
                  <c:v>17.398610000000001</c:v>
                </c:pt>
                <c:pt idx="5143">
                  <c:v>17.397390000000001</c:v>
                </c:pt>
                <c:pt idx="5144">
                  <c:v>17.394649999999999</c:v>
                </c:pt>
                <c:pt idx="5145">
                  <c:v>17.39404</c:v>
                </c:pt>
                <c:pt idx="5146">
                  <c:v>17.404399999999999</c:v>
                </c:pt>
                <c:pt idx="5147">
                  <c:v>17.396170000000001</c:v>
                </c:pt>
                <c:pt idx="5148">
                  <c:v>17.398</c:v>
                </c:pt>
                <c:pt idx="5149">
                  <c:v>17.403490000000001</c:v>
                </c:pt>
                <c:pt idx="5150">
                  <c:v>17.405930000000001</c:v>
                </c:pt>
                <c:pt idx="5151">
                  <c:v>17.401050000000001</c:v>
                </c:pt>
                <c:pt idx="5152">
                  <c:v>17.406230000000001</c:v>
                </c:pt>
                <c:pt idx="5153">
                  <c:v>17.402270000000001</c:v>
                </c:pt>
                <c:pt idx="5154">
                  <c:v>17.39648</c:v>
                </c:pt>
                <c:pt idx="5155">
                  <c:v>17.402270000000001</c:v>
                </c:pt>
                <c:pt idx="5156">
                  <c:v>17.39922</c:v>
                </c:pt>
                <c:pt idx="5157">
                  <c:v>17.405010000000001</c:v>
                </c:pt>
                <c:pt idx="5158">
                  <c:v>17.403790000000001</c:v>
                </c:pt>
                <c:pt idx="5159">
                  <c:v>17.39922</c:v>
                </c:pt>
                <c:pt idx="5160">
                  <c:v>17.401969999999999</c:v>
                </c:pt>
                <c:pt idx="5161">
                  <c:v>17.3977</c:v>
                </c:pt>
                <c:pt idx="5162">
                  <c:v>17.40288</c:v>
                </c:pt>
                <c:pt idx="5163">
                  <c:v>17.402570000000001</c:v>
                </c:pt>
                <c:pt idx="5164">
                  <c:v>17.399830000000001</c:v>
                </c:pt>
                <c:pt idx="5165">
                  <c:v>17.395869999999999</c:v>
                </c:pt>
                <c:pt idx="5166">
                  <c:v>17.40166</c:v>
                </c:pt>
                <c:pt idx="5167">
                  <c:v>17.404399999999999</c:v>
                </c:pt>
                <c:pt idx="5168">
                  <c:v>17.402570000000001</c:v>
                </c:pt>
                <c:pt idx="5169">
                  <c:v>17.39922</c:v>
                </c:pt>
                <c:pt idx="5170">
                  <c:v>17.400749999999999</c:v>
                </c:pt>
                <c:pt idx="5171">
                  <c:v>17.395869999999999</c:v>
                </c:pt>
                <c:pt idx="5172">
                  <c:v>17.402270000000001</c:v>
                </c:pt>
                <c:pt idx="5173">
                  <c:v>17.396170000000001</c:v>
                </c:pt>
                <c:pt idx="5174">
                  <c:v>17.40014</c:v>
                </c:pt>
                <c:pt idx="5175">
                  <c:v>17.403790000000001</c:v>
                </c:pt>
                <c:pt idx="5176">
                  <c:v>17.396170000000001</c:v>
                </c:pt>
                <c:pt idx="5177">
                  <c:v>17.405010000000001</c:v>
                </c:pt>
                <c:pt idx="5178">
                  <c:v>17.39648</c:v>
                </c:pt>
                <c:pt idx="5179">
                  <c:v>17.401050000000001</c:v>
                </c:pt>
                <c:pt idx="5180">
                  <c:v>17.39648</c:v>
                </c:pt>
                <c:pt idx="5181">
                  <c:v>17.398</c:v>
                </c:pt>
                <c:pt idx="5182">
                  <c:v>17.397089999999999</c:v>
                </c:pt>
                <c:pt idx="5183">
                  <c:v>17.39922</c:v>
                </c:pt>
                <c:pt idx="5184">
                  <c:v>17.40136</c:v>
                </c:pt>
                <c:pt idx="5185">
                  <c:v>17.394649999999999</c:v>
                </c:pt>
                <c:pt idx="5186">
                  <c:v>17.39648</c:v>
                </c:pt>
                <c:pt idx="5187">
                  <c:v>17.393129999999999</c:v>
                </c:pt>
                <c:pt idx="5188">
                  <c:v>17.40014</c:v>
                </c:pt>
                <c:pt idx="5189">
                  <c:v>17.399830000000001</c:v>
                </c:pt>
                <c:pt idx="5190">
                  <c:v>17.394649999999999</c:v>
                </c:pt>
                <c:pt idx="5191">
                  <c:v>17.397390000000001</c:v>
                </c:pt>
                <c:pt idx="5192">
                  <c:v>17.396170000000001</c:v>
                </c:pt>
                <c:pt idx="5193">
                  <c:v>17.403179999999999</c:v>
                </c:pt>
                <c:pt idx="5194">
                  <c:v>17.399830000000001</c:v>
                </c:pt>
                <c:pt idx="5195">
                  <c:v>17.39892</c:v>
                </c:pt>
                <c:pt idx="5196">
                  <c:v>17.398610000000001</c:v>
                </c:pt>
                <c:pt idx="5197">
                  <c:v>17.394950000000001</c:v>
                </c:pt>
                <c:pt idx="5198">
                  <c:v>17.403790000000001</c:v>
                </c:pt>
                <c:pt idx="5199">
                  <c:v>17.398309999999999</c:v>
                </c:pt>
                <c:pt idx="5200">
                  <c:v>17.39282</c:v>
                </c:pt>
                <c:pt idx="5201">
                  <c:v>17.401050000000001</c:v>
                </c:pt>
                <c:pt idx="5202">
                  <c:v>17.398309999999999</c:v>
                </c:pt>
                <c:pt idx="5203">
                  <c:v>17.395869999999999</c:v>
                </c:pt>
                <c:pt idx="5204">
                  <c:v>17.395869999999999</c:v>
                </c:pt>
                <c:pt idx="5205">
                  <c:v>17.399830000000001</c:v>
                </c:pt>
                <c:pt idx="5206">
                  <c:v>17.397390000000001</c:v>
                </c:pt>
                <c:pt idx="5207">
                  <c:v>17.397089999999999</c:v>
                </c:pt>
                <c:pt idx="5208">
                  <c:v>17.394950000000001</c:v>
                </c:pt>
                <c:pt idx="5209">
                  <c:v>17.393730000000001</c:v>
                </c:pt>
                <c:pt idx="5210">
                  <c:v>17.397089999999999</c:v>
                </c:pt>
                <c:pt idx="5211">
                  <c:v>17.392209999999999</c:v>
                </c:pt>
                <c:pt idx="5212">
                  <c:v>17.39892</c:v>
                </c:pt>
                <c:pt idx="5213">
                  <c:v>17.39434</c:v>
                </c:pt>
                <c:pt idx="5214">
                  <c:v>17.398</c:v>
                </c:pt>
                <c:pt idx="5215">
                  <c:v>17.39892</c:v>
                </c:pt>
                <c:pt idx="5216">
                  <c:v>17.403179999999999</c:v>
                </c:pt>
                <c:pt idx="5217">
                  <c:v>17.394649999999999</c:v>
                </c:pt>
                <c:pt idx="5218">
                  <c:v>17.39434</c:v>
                </c:pt>
                <c:pt idx="5219">
                  <c:v>17.389769999999999</c:v>
                </c:pt>
                <c:pt idx="5220">
                  <c:v>17.393429999999999</c:v>
                </c:pt>
                <c:pt idx="5221">
                  <c:v>17.40166</c:v>
                </c:pt>
                <c:pt idx="5222">
                  <c:v>17.394950000000001</c:v>
                </c:pt>
                <c:pt idx="5223">
                  <c:v>17.392510000000001</c:v>
                </c:pt>
                <c:pt idx="5224">
                  <c:v>17.40136</c:v>
                </c:pt>
                <c:pt idx="5225">
                  <c:v>17.395869999999999</c:v>
                </c:pt>
                <c:pt idx="5226">
                  <c:v>17.392510000000001</c:v>
                </c:pt>
                <c:pt idx="5227">
                  <c:v>17.393730000000001</c:v>
                </c:pt>
                <c:pt idx="5228">
                  <c:v>17.39526</c:v>
                </c:pt>
                <c:pt idx="5229">
                  <c:v>17.389769999999999</c:v>
                </c:pt>
                <c:pt idx="5230">
                  <c:v>17.398</c:v>
                </c:pt>
                <c:pt idx="5231">
                  <c:v>17.39922</c:v>
                </c:pt>
                <c:pt idx="5232">
                  <c:v>17.397390000000001</c:v>
                </c:pt>
                <c:pt idx="5233">
                  <c:v>17.391290000000001</c:v>
                </c:pt>
                <c:pt idx="5234">
                  <c:v>17.40166</c:v>
                </c:pt>
                <c:pt idx="5235">
                  <c:v>17.402270000000001</c:v>
                </c:pt>
                <c:pt idx="5236">
                  <c:v>17.40014</c:v>
                </c:pt>
                <c:pt idx="5237">
                  <c:v>17.397089999999999</c:v>
                </c:pt>
                <c:pt idx="5238">
                  <c:v>17.39922</c:v>
                </c:pt>
                <c:pt idx="5239">
                  <c:v>17.398</c:v>
                </c:pt>
                <c:pt idx="5240">
                  <c:v>17.40136</c:v>
                </c:pt>
                <c:pt idx="5241">
                  <c:v>17.394950000000001</c:v>
                </c:pt>
                <c:pt idx="5242">
                  <c:v>17.399830000000001</c:v>
                </c:pt>
                <c:pt idx="5243">
                  <c:v>17.39556</c:v>
                </c:pt>
                <c:pt idx="5244">
                  <c:v>17.398309999999999</c:v>
                </c:pt>
                <c:pt idx="5245">
                  <c:v>17.3977</c:v>
                </c:pt>
                <c:pt idx="5246">
                  <c:v>17.39892</c:v>
                </c:pt>
                <c:pt idx="5247">
                  <c:v>17.39434</c:v>
                </c:pt>
                <c:pt idx="5248">
                  <c:v>17.389769999999999</c:v>
                </c:pt>
                <c:pt idx="5249">
                  <c:v>17.390080000000001</c:v>
                </c:pt>
                <c:pt idx="5250">
                  <c:v>17.39038</c:v>
                </c:pt>
                <c:pt idx="5251">
                  <c:v>17.386420000000001</c:v>
                </c:pt>
                <c:pt idx="5252">
                  <c:v>17.394649999999999</c:v>
                </c:pt>
                <c:pt idx="5253">
                  <c:v>17.392510000000001</c:v>
                </c:pt>
                <c:pt idx="5254">
                  <c:v>17.388850000000001</c:v>
                </c:pt>
                <c:pt idx="5255">
                  <c:v>17.38916</c:v>
                </c:pt>
                <c:pt idx="5256">
                  <c:v>17.393730000000001</c:v>
                </c:pt>
                <c:pt idx="5257">
                  <c:v>17.39526</c:v>
                </c:pt>
                <c:pt idx="5258">
                  <c:v>17.393730000000001</c:v>
                </c:pt>
                <c:pt idx="5259">
                  <c:v>17.396170000000001</c:v>
                </c:pt>
                <c:pt idx="5260">
                  <c:v>17.38672</c:v>
                </c:pt>
                <c:pt idx="5261">
                  <c:v>17.39282</c:v>
                </c:pt>
                <c:pt idx="5262">
                  <c:v>17.392510000000001</c:v>
                </c:pt>
                <c:pt idx="5263">
                  <c:v>17.38916</c:v>
                </c:pt>
                <c:pt idx="5264">
                  <c:v>17.390989999999999</c:v>
                </c:pt>
                <c:pt idx="5265">
                  <c:v>17.394649999999999</c:v>
                </c:pt>
                <c:pt idx="5266">
                  <c:v>17.390989999999999</c:v>
                </c:pt>
                <c:pt idx="5267">
                  <c:v>17.396170000000001</c:v>
                </c:pt>
                <c:pt idx="5268">
                  <c:v>17.389469999999999</c:v>
                </c:pt>
                <c:pt idx="5269">
                  <c:v>17.388249999999999</c:v>
                </c:pt>
                <c:pt idx="5270">
                  <c:v>17.393429999999999</c:v>
                </c:pt>
                <c:pt idx="5271">
                  <c:v>17.388249999999999</c:v>
                </c:pt>
                <c:pt idx="5272">
                  <c:v>17.389769999999999</c:v>
                </c:pt>
                <c:pt idx="5273">
                  <c:v>17.388549999999999</c:v>
                </c:pt>
                <c:pt idx="5274">
                  <c:v>17.383369999999999</c:v>
                </c:pt>
                <c:pt idx="5275">
                  <c:v>17.390689999999999</c:v>
                </c:pt>
                <c:pt idx="5276">
                  <c:v>17.388549999999999</c:v>
                </c:pt>
                <c:pt idx="5277">
                  <c:v>17.391290000000001</c:v>
                </c:pt>
                <c:pt idx="5278">
                  <c:v>17.38916</c:v>
                </c:pt>
                <c:pt idx="5279">
                  <c:v>17.390689999999999</c:v>
                </c:pt>
                <c:pt idx="5280">
                  <c:v>17.393429999999999</c:v>
                </c:pt>
                <c:pt idx="5281">
                  <c:v>17.38672</c:v>
                </c:pt>
                <c:pt idx="5282">
                  <c:v>17.390080000000001</c:v>
                </c:pt>
                <c:pt idx="5283">
                  <c:v>17.388249999999999</c:v>
                </c:pt>
                <c:pt idx="5284">
                  <c:v>17.39038</c:v>
                </c:pt>
                <c:pt idx="5285">
                  <c:v>17.385200000000001</c:v>
                </c:pt>
                <c:pt idx="5286">
                  <c:v>17.387329999999999</c:v>
                </c:pt>
                <c:pt idx="5287">
                  <c:v>17.386420000000001</c:v>
                </c:pt>
                <c:pt idx="5288">
                  <c:v>17.382760000000001</c:v>
                </c:pt>
                <c:pt idx="5289">
                  <c:v>17.385200000000001</c:v>
                </c:pt>
                <c:pt idx="5290">
                  <c:v>17.39282</c:v>
                </c:pt>
                <c:pt idx="5291">
                  <c:v>17.387329999999999</c:v>
                </c:pt>
                <c:pt idx="5292">
                  <c:v>17.383669999999999</c:v>
                </c:pt>
                <c:pt idx="5293">
                  <c:v>17.384889999999999</c:v>
                </c:pt>
                <c:pt idx="5294">
                  <c:v>17.388249999999999</c:v>
                </c:pt>
                <c:pt idx="5295">
                  <c:v>17.389769999999999</c:v>
                </c:pt>
                <c:pt idx="5296">
                  <c:v>17.39038</c:v>
                </c:pt>
                <c:pt idx="5297">
                  <c:v>17.391290000000001</c:v>
                </c:pt>
                <c:pt idx="5298">
                  <c:v>17.390689999999999</c:v>
                </c:pt>
                <c:pt idx="5299">
                  <c:v>17.385809999999999</c:v>
                </c:pt>
                <c:pt idx="5300">
                  <c:v>17.387329999999999</c:v>
                </c:pt>
                <c:pt idx="5301">
                  <c:v>17.387029999999999</c:v>
                </c:pt>
                <c:pt idx="5302">
                  <c:v>17.387640000000001</c:v>
                </c:pt>
                <c:pt idx="5303">
                  <c:v>17.394649999999999</c:v>
                </c:pt>
                <c:pt idx="5304">
                  <c:v>17.392510000000001</c:v>
                </c:pt>
                <c:pt idx="5305">
                  <c:v>17.39404</c:v>
                </c:pt>
                <c:pt idx="5306">
                  <c:v>17.393429999999999</c:v>
                </c:pt>
                <c:pt idx="5307">
                  <c:v>17.39526</c:v>
                </c:pt>
                <c:pt idx="5308">
                  <c:v>17.398</c:v>
                </c:pt>
                <c:pt idx="5309">
                  <c:v>17.398</c:v>
                </c:pt>
                <c:pt idx="5310">
                  <c:v>17.39556</c:v>
                </c:pt>
                <c:pt idx="5311">
                  <c:v>17.39404</c:v>
                </c:pt>
                <c:pt idx="5312">
                  <c:v>17.39922</c:v>
                </c:pt>
                <c:pt idx="5313">
                  <c:v>17.38916</c:v>
                </c:pt>
                <c:pt idx="5314">
                  <c:v>17.394950000000001</c:v>
                </c:pt>
                <c:pt idx="5315">
                  <c:v>17.39282</c:v>
                </c:pt>
                <c:pt idx="5316">
                  <c:v>17.394649999999999</c:v>
                </c:pt>
                <c:pt idx="5317">
                  <c:v>17.393129999999999</c:v>
                </c:pt>
                <c:pt idx="5318">
                  <c:v>17.39678</c:v>
                </c:pt>
                <c:pt idx="5319">
                  <c:v>17.393730000000001</c:v>
                </c:pt>
                <c:pt idx="5320">
                  <c:v>17.39404</c:v>
                </c:pt>
                <c:pt idx="5321">
                  <c:v>17.394649999999999</c:v>
                </c:pt>
                <c:pt idx="5322">
                  <c:v>17.39282</c:v>
                </c:pt>
                <c:pt idx="5323">
                  <c:v>17.3916</c:v>
                </c:pt>
                <c:pt idx="5324">
                  <c:v>17.39282</c:v>
                </c:pt>
                <c:pt idx="5325">
                  <c:v>17.390989999999999</c:v>
                </c:pt>
                <c:pt idx="5326">
                  <c:v>17.394950000000001</c:v>
                </c:pt>
                <c:pt idx="5327">
                  <c:v>17.393429999999999</c:v>
                </c:pt>
                <c:pt idx="5328">
                  <c:v>17.39556</c:v>
                </c:pt>
                <c:pt idx="5329">
                  <c:v>17.386109999999999</c:v>
                </c:pt>
                <c:pt idx="5330">
                  <c:v>17.394950000000001</c:v>
                </c:pt>
                <c:pt idx="5331">
                  <c:v>17.388249999999999</c:v>
                </c:pt>
                <c:pt idx="5332">
                  <c:v>17.390080000000001</c:v>
                </c:pt>
                <c:pt idx="5333">
                  <c:v>17.383669999999999</c:v>
                </c:pt>
                <c:pt idx="5334">
                  <c:v>17.388549999999999</c:v>
                </c:pt>
                <c:pt idx="5335">
                  <c:v>17.384589999999999</c:v>
                </c:pt>
                <c:pt idx="5336">
                  <c:v>17.389469999999999</c:v>
                </c:pt>
                <c:pt idx="5337">
                  <c:v>17.380320000000001</c:v>
                </c:pt>
                <c:pt idx="5338">
                  <c:v>17.387329999999999</c:v>
                </c:pt>
                <c:pt idx="5339">
                  <c:v>17.38428</c:v>
                </c:pt>
                <c:pt idx="5340">
                  <c:v>17.385200000000001</c:v>
                </c:pt>
                <c:pt idx="5341">
                  <c:v>17.382149999999999</c:v>
                </c:pt>
                <c:pt idx="5342">
                  <c:v>17.384589999999999</c:v>
                </c:pt>
                <c:pt idx="5343">
                  <c:v>17.387640000000001</c:v>
                </c:pt>
                <c:pt idx="5344">
                  <c:v>17.383669999999999</c:v>
                </c:pt>
                <c:pt idx="5345">
                  <c:v>17.382449999999999</c:v>
                </c:pt>
                <c:pt idx="5346">
                  <c:v>17.380929999999999</c:v>
                </c:pt>
                <c:pt idx="5347">
                  <c:v>17.382760000000001</c:v>
                </c:pt>
                <c:pt idx="5348">
                  <c:v>17.390689999999999</c:v>
                </c:pt>
                <c:pt idx="5349">
                  <c:v>17.383669999999999</c:v>
                </c:pt>
                <c:pt idx="5350">
                  <c:v>17.382149999999999</c:v>
                </c:pt>
                <c:pt idx="5351">
                  <c:v>17.380929999999999</c:v>
                </c:pt>
                <c:pt idx="5352">
                  <c:v>17.388850000000001</c:v>
                </c:pt>
                <c:pt idx="5353">
                  <c:v>17.38063</c:v>
                </c:pt>
                <c:pt idx="5354">
                  <c:v>17.380929999999999</c:v>
                </c:pt>
                <c:pt idx="5355">
                  <c:v>17.383369999999999</c:v>
                </c:pt>
                <c:pt idx="5356">
                  <c:v>17.382449999999999</c:v>
                </c:pt>
                <c:pt idx="5357">
                  <c:v>17.382149999999999</c:v>
                </c:pt>
                <c:pt idx="5358">
                  <c:v>17.38185</c:v>
                </c:pt>
                <c:pt idx="5359">
                  <c:v>17.383980000000001</c:v>
                </c:pt>
                <c:pt idx="5360">
                  <c:v>17.383980000000001</c:v>
                </c:pt>
                <c:pt idx="5361">
                  <c:v>17.381239999999998</c:v>
                </c:pt>
                <c:pt idx="5362">
                  <c:v>17.386420000000001</c:v>
                </c:pt>
                <c:pt idx="5363">
                  <c:v>17.39038</c:v>
                </c:pt>
                <c:pt idx="5364">
                  <c:v>17.3855</c:v>
                </c:pt>
                <c:pt idx="5365">
                  <c:v>17.38672</c:v>
                </c:pt>
                <c:pt idx="5366">
                  <c:v>17.39038</c:v>
                </c:pt>
                <c:pt idx="5367">
                  <c:v>17.39556</c:v>
                </c:pt>
                <c:pt idx="5368">
                  <c:v>17.387640000000001</c:v>
                </c:pt>
                <c:pt idx="5369">
                  <c:v>17.390989999999999</c:v>
                </c:pt>
                <c:pt idx="5370">
                  <c:v>17.389769999999999</c:v>
                </c:pt>
                <c:pt idx="5371">
                  <c:v>17.38916</c:v>
                </c:pt>
                <c:pt idx="5372">
                  <c:v>17.387329999999999</c:v>
                </c:pt>
                <c:pt idx="5373">
                  <c:v>17.39434</c:v>
                </c:pt>
                <c:pt idx="5374">
                  <c:v>17.391290000000001</c:v>
                </c:pt>
                <c:pt idx="5375">
                  <c:v>17.3919</c:v>
                </c:pt>
                <c:pt idx="5376">
                  <c:v>17.393129999999999</c:v>
                </c:pt>
                <c:pt idx="5377">
                  <c:v>17.389469999999999</c:v>
                </c:pt>
                <c:pt idx="5378">
                  <c:v>17.3855</c:v>
                </c:pt>
                <c:pt idx="5379">
                  <c:v>17.392510000000001</c:v>
                </c:pt>
                <c:pt idx="5380">
                  <c:v>17.390689999999999</c:v>
                </c:pt>
                <c:pt idx="5381">
                  <c:v>17.389469999999999</c:v>
                </c:pt>
                <c:pt idx="5382">
                  <c:v>17.39038</c:v>
                </c:pt>
                <c:pt idx="5383">
                  <c:v>17.389769999999999</c:v>
                </c:pt>
                <c:pt idx="5384">
                  <c:v>17.38916</c:v>
                </c:pt>
                <c:pt idx="5385">
                  <c:v>17.386420000000001</c:v>
                </c:pt>
                <c:pt idx="5386">
                  <c:v>17.394950000000001</c:v>
                </c:pt>
                <c:pt idx="5387">
                  <c:v>17.38916</c:v>
                </c:pt>
                <c:pt idx="5388">
                  <c:v>17.3919</c:v>
                </c:pt>
                <c:pt idx="5389">
                  <c:v>17.383980000000001</c:v>
                </c:pt>
                <c:pt idx="5390">
                  <c:v>17.388850000000001</c:v>
                </c:pt>
                <c:pt idx="5391">
                  <c:v>17.391290000000001</c:v>
                </c:pt>
                <c:pt idx="5392">
                  <c:v>17.393129999999999</c:v>
                </c:pt>
                <c:pt idx="5393">
                  <c:v>17.382760000000001</c:v>
                </c:pt>
                <c:pt idx="5394">
                  <c:v>17.387029999999999</c:v>
                </c:pt>
                <c:pt idx="5395">
                  <c:v>17.381540000000001</c:v>
                </c:pt>
                <c:pt idx="5396">
                  <c:v>17.3855</c:v>
                </c:pt>
                <c:pt idx="5397">
                  <c:v>17.389469999999999</c:v>
                </c:pt>
                <c:pt idx="5398">
                  <c:v>17.383980000000001</c:v>
                </c:pt>
                <c:pt idx="5399">
                  <c:v>17.383980000000001</c:v>
                </c:pt>
                <c:pt idx="5400">
                  <c:v>17.378489999999999</c:v>
                </c:pt>
                <c:pt idx="5401">
                  <c:v>17.381239999999998</c:v>
                </c:pt>
                <c:pt idx="5402">
                  <c:v>17.376359999999998</c:v>
                </c:pt>
                <c:pt idx="5403">
                  <c:v>17.385200000000001</c:v>
                </c:pt>
                <c:pt idx="5404">
                  <c:v>17.380019999999998</c:v>
                </c:pt>
                <c:pt idx="5405">
                  <c:v>17.382149999999999</c:v>
                </c:pt>
                <c:pt idx="5406">
                  <c:v>17.38306</c:v>
                </c:pt>
                <c:pt idx="5407">
                  <c:v>17.381239999999998</c:v>
                </c:pt>
                <c:pt idx="5408">
                  <c:v>17.377880000000001</c:v>
                </c:pt>
                <c:pt idx="5409">
                  <c:v>17.378489999999999</c:v>
                </c:pt>
                <c:pt idx="5410">
                  <c:v>17.38306</c:v>
                </c:pt>
                <c:pt idx="5411">
                  <c:v>17.37697</c:v>
                </c:pt>
                <c:pt idx="5412">
                  <c:v>17.380929999999999</c:v>
                </c:pt>
                <c:pt idx="5413">
                  <c:v>17.37453</c:v>
                </c:pt>
                <c:pt idx="5414">
                  <c:v>17.377579999999998</c:v>
                </c:pt>
                <c:pt idx="5415">
                  <c:v>17.383980000000001</c:v>
                </c:pt>
                <c:pt idx="5416">
                  <c:v>17.382449999999999</c:v>
                </c:pt>
                <c:pt idx="5417">
                  <c:v>17.385809999999999</c:v>
                </c:pt>
                <c:pt idx="5418">
                  <c:v>17.384589999999999</c:v>
                </c:pt>
                <c:pt idx="5419">
                  <c:v>17.38185</c:v>
                </c:pt>
                <c:pt idx="5420">
                  <c:v>17.38185</c:v>
                </c:pt>
                <c:pt idx="5421">
                  <c:v>17.384889999999999</c:v>
                </c:pt>
                <c:pt idx="5422">
                  <c:v>17.382449999999999</c:v>
                </c:pt>
                <c:pt idx="5423">
                  <c:v>17.383669999999999</c:v>
                </c:pt>
                <c:pt idx="5424">
                  <c:v>17.387029999999999</c:v>
                </c:pt>
                <c:pt idx="5425">
                  <c:v>17.392209999999999</c:v>
                </c:pt>
                <c:pt idx="5426">
                  <c:v>17.386420000000001</c:v>
                </c:pt>
                <c:pt idx="5427">
                  <c:v>17.39434</c:v>
                </c:pt>
                <c:pt idx="5428">
                  <c:v>17.383980000000001</c:v>
                </c:pt>
                <c:pt idx="5429">
                  <c:v>17.392209999999999</c:v>
                </c:pt>
                <c:pt idx="5430">
                  <c:v>17.388249999999999</c:v>
                </c:pt>
                <c:pt idx="5431">
                  <c:v>17.390080000000001</c:v>
                </c:pt>
                <c:pt idx="5432">
                  <c:v>17.384889999999999</c:v>
                </c:pt>
                <c:pt idx="5433">
                  <c:v>17.387329999999999</c:v>
                </c:pt>
                <c:pt idx="5434">
                  <c:v>17.385809999999999</c:v>
                </c:pt>
                <c:pt idx="5435">
                  <c:v>17.391290000000001</c:v>
                </c:pt>
                <c:pt idx="5436">
                  <c:v>17.388249999999999</c:v>
                </c:pt>
                <c:pt idx="5437">
                  <c:v>17.38916</c:v>
                </c:pt>
                <c:pt idx="5438">
                  <c:v>17.387640000000001</c:v>
                </c:pt>
                <c:pt idx="5439">
                  <c:v>17.3855</c:v>
                </c:pt>
                <c:pt idx="5440">
                  <c:v>17.3855</c:v>
                </c:pt>
                <c:pt idx="5441">
                  <c:v>17.388549999999999</c:v>
                </c:pt>
                <c:pt idx="5442">
                  <c:v>17.3855</c:v>
                </c:pt>
                <c:pt idx="5443">
                  <c:v>17.38672</c:v>
                </c:pt>
                <c:pt idx="5444">
                  <c:v>17.390080000000001</c:v>
                </c:pt>
                <c:pt idx="5445">
                  <c:v>17.388549999999999</c:v>
                </c:pt>
                <c:pt idx="5446">
                  <c:v>17.381540000000001</c:v>
                </c:pt>
                <c:pt idx="5447">
                  <c:v>17.384889999999999</c:v>
                </c:pt>
                <c:pt idx="5448">
                  <c:v>17.390689999999999</c:v>
                </c:pt>
                <c:pt idx="5449">
                  <c:v>17.390989999999999</c:v>
                </c:pt>
                <c:pt idx="5450">
                  <c:v>17.384589999999999</c:v>
                </c:pt>
                <c:pt idx="5451">
                  <c:v>17.390689999999999</c:v>
                </c:pt>
                <c:pt idx="5452">
                  <c:v>17.384889999999999</c:v>
                </c:pt>
                <c:pt idx="5453">
                  <c:v>17.384889999999999</c:v>
                </c:pt>
                <c:pt idx="5454">
                  <c:v>17.38306</c:v>
                </c:pt>
                <c:pt idx="5455">
                  <c:v>17.386109999999999</c:v>
                </c:pt>
                <c:pt idx="5456">
                  <c:v>17.379100000000001</c:v>
                </c:pt>
                <c:pt idx="5457">
                  <c:v>17.386109999999999</c:v>
                </c:pt>
                <c:pt idx="5458">
                  <c:v>17.387029999999999</c:v>
                </c:pt>
                <c:pt idx="5459">
                  <c:v>17.388249999999999</c:v>
                </c:pt>
                <c:pt idx="5460">
                  <c:v>17.38794</c:v>
                </c:pt>
                <c:pt idx="5461">
                  <c:v>17.390080000000001</c:v>
                </c:pt>
                <c:pt idx="5462">
                  <c:v>17.3855</c:v>
                </c:pt>
                <c:pt idx="5463">
                  <c:v>17.389469999999999</c:v>
                </c:pt>
                <c:pt idx="5464">
                  <c:v>17.384589999999999</c:v>
                </c:pt>
                <c:pt idx="5465">
                  <c:v>17.385200000000001</c:v>
                </c:pt>
                <c:pt idx="5466">
                  <c:v>17.382760000000001</c:v>
                </c:pt>
                <c:pt idx="5467">
                  <c:v>17.390080000000001</c:v>
                </c:pt>
                <c:pt idx="5468">
                  <c:v>17.38916</c:v>
                </c:pt>
                <c:pt idx="5469">
                  <c:v>17.38306</c:v>
                </c:pt>
                <c:pt idx="5470">
                  <c:v>17.382760000000001</c:v>
                </c:pt>
                <c:pt idx="5471">
                  <c:v>17.394950000000001</c:v>
                </c:pt>
                <c:pt idx="5472">
                  <c:v>17.386109999999999</c:v>
                </c:pt>
                <c:pt idx="5473">
                  <c:v>17.387640000000001</c:v>
                </c:pt>
                <c:pt idx="5474">
                  <c:v>17.3855</c:v>
                </c:pt>
                <c:pt idx="5475">
                  <c:v>17.389769999999999</c:v>
                </c:pt>
                <c:pt idx="5476">
                  <c:v>17.383669999999999</c:v>
                </c:pt>
                <c:pt idx="5477">
                  <c:v>17.386109999999999</c:v>
                </c:pt>
                <c:pt idx="5478">
                  <c:v>17.385200000000001</c:v>
                </c:pt>
                <c:pt idx="5479">
                  <c:v>17.391290000000001</c:v>
                </c:pt>
                <c:pt idx="5480">
                  <c:v>17.381540000000001</c:v>
                </c:pt>
                <c:pt idx="5481">
                  <c:v>17.393129999999999</c:v>
                </c:pt>
                <c:pt idx="5482">
                  <c:v>17.3855</c:v>
                </c:pt>
                <c:pt idx="5483">
                  <c:v>17.390989999999999</c:v>
                </c:pt>
                <c:pt idx="5484">
                  <c:v>17.38672</c:v>
                </c:pt>
                <c:pt idx="5485">
                  <c:v>17.388850000000001</c:v>
                </c:pt>
                <c:pt idx="5486">
                  <c:v>17.388249999999999</c:v>
                </c:pt>
                <c:pt idx="5487">
                  <c:v>17.38428</c:v>
                </c:pt>
                <c:pt idx="5488">
                  <c:v>17.383980000000001</c:v>
                </c:pt>
                <c:pt idx="5489">
                  <c:v>17.382149999999999</c:v>
                </c:pt>
                <c:pt idx="5490">
                  <c:v>17.388549999999999</c:v>
                </c:pt>
                <c:pt idx="5491">
                  <c:v>17.383669999999999</c:v>
                </c:pt>
                <c:pt idx="5492">
                  <c:v>17.3855</c:v>
                </c:pt>
                <c:pt idx="5493">
                  <c:v>17.382760000000001</c:v>
                </c:pt>
                <c:pt idx="5494">
                  <c:v>17.386420000000001</c:v>
                </c:pt>
                <c:pt idx="5495">
                  <c:v>17.381239999999998</c:v>
                </c:pt>
                <c:pt idx="5496">
                  <c:v>17.37941</c:v>
                </c:pt>
                <c:pt idx="5497">
                  <c:v>17.385809999999999</c:v>
                </c:pt>
                <c:pt idx="5498">
                  <c:v>17.384889999999999</c:v>
                </c:pt>
                <c:pt idx="5499">
                  <c:v>17.387329999999999</c:v>
                </c:pt>
                <c:pt idx="5500">
                  <c:v>17.385200000000001</c:v>
                </c:pt>
                <c:pt idx="5501">
                  <c:v>17.379709999999999</c:v>
                </c:pt>
                <c:pt idx="5502">
                  <c:v>17.380320000000001</c:v>
                </c:pt>
                <c:pt idx="5503">
                  <c:v>17.38063</c:v>
                </c:pt>
                <c:pt idx="5504">
                  <c:v>17.377579999999998</c:v>
                </c:pt>
                <c:pt idx="5505">
                  <c:v>17.38916</c:v>
                </c:pt>
                <c:pt idx="5506">
                  <c:v>17.387029999999999</c:v>
                </c:pt>
                <c:pt idx="5507">
                  <c:v>17.3855</c:v>
                </c:pt>
                <c:pt idx="5508">
                  <c:v>17.384589999999999</c:v>
                </c:pt>
                <c:pt idx="5509">
                  <c:v>17.383669999999999</c:v>
                </c:pt>
                <c:pt idx="5510">
                  <c:v>17.38063</c:v>
                </c:pt>
                <c:pt idx="5511">
                  <c:v>17.382760000000001</c:v>
                </c:pt>
                <c:pt idx="5512">
                  <c:v>17.384889999999999</c:v>
                </c:pt>
                <c:pt idx="5513">
                  <c:v>17.382449999999999</c:v>
                </c:pt>
                <c:pt idx="5514">
                  <c:v>17.38672</c:v>
                </c:pt>
                <c:pt idx="5515">
                  <c:v>17.383669999999999</c:v>
                </c:pt>
                <c:pt idx="5516">
                  <c:v>17.382449999999999</c:v>
                </c:pt>
                <c:pt idx="5517">
                  <c:v>17.37941</c:v>
                </c:pt>
                <c:pt idx="5518">
                  <c:v>17.383980000000001</c:v>
                </c:pt>
                <c:pt idx="5519">
                  <c:v>17.386109999999999</c:v>
                </c:pt>
                <c:pt idx="5520">
                  <c:v>17.383980000000001</c:v>
                </c:pt>
                <c:pt idx="5521">
                  <c:v>17.38306</c:v>
                </c:pt>
                <c:pt idx="5522">
                  <c:v>17.382760000000001</c:v>
                </c:pt>
                <c:pt idx="5523">
                  <c:v>17.387029999999999</c:v>
                </c:pt>
                <c:pt idx="5524">
                  <c:v>17.383669999999999</c:v>
                </c:pt>
                <c:pt idx="5525">
                  <c:v>17.383369999999999</c:v>
                </c:pt>
                <c:pt idx="5526">
                  <c:v>17.385809999999999</c:v>
                </c:pt>
                <c:pt idx="5527">
                  <c:v>17.38063</c:v>
                </c:pt>
                <c:pt idx="5528">
                  <c:v>17.384889999999999</c:v>
                </c:pt>
                <c:pt idx="5529">
                  <c:v>17.38063</c:v>
                </c:pt>
                <c:pt idx="5530">
                  <c:v>17.379709999999999</c:v>
                </c:pt>
                <c:pt idx="5531">
                  <c:v>17.388850000000001</c:v>
                </c:pt>
                <c:pt idx="5532">
                  <c:v>17.38063</c:v>
                </c:pt>
                <c:pt idx="5533">
                  <c:v>17.380320000000001</c:v>
                </c:pt>
                <c:pt idx="5534">
                  <c:v>17.383669999999999</c:v>
                </c:pt>
                <c:pt idx="5535">
                  <c:v>17.379100000000001</c:v>
                </c:pt>
                <c:pt idx="5536">
                  <c:v>17.382760000000001</c:v>
                </c:pt>
                <c:pt idx="5537">
                  <c:v>17.37941</c:v>
                </c:pt>
                <c:pt idx="5538">
                  <c:v>17.379100000000001</c:v>
                </c:pt>
                <c:pt idx="5539">
                  <c:v>17.382760000000001</c:v>
                </c:pt>
                <c:pt idx="5540">
                  <c:v>17.373000000000001</c:v>
                </c:pt>
                <c:pt idx="5541">
                  <c:v>17.387029999999999</c:v>
                </c:pt>
                <c:pt idx="5542">
                  <c:v>17.373919999999998</c:v>
                </c:pt>
                <c:pt idx="5543">
                  <c:v>17.384889999999999</c:v>
                </c:pt>
                <c:pt idx="5544">
                  <c:v>17.36843</c:v>
                </c:pt>
                <c:pt idx="5545">
                  <c:v>17.376359999999998</c:v>
                </c:pt>
                <c:pt idx="5546">
                  <c:v>17.373000000000001</c:v>
                </c:pt>
                <c:pt idx="5547">
                  <c:v>17.369959999999999</c:v>
                </c:pt>
                <c:pt idx="5548">
                  <c:v>17.37697</c:v>
                </c:pt>
                <c:pt idx="5549">
                  <c:v>17.371780000000001</c:v>
                </c:pt>
                <c:pt idx="5550">
                  <c:v>17.371179999999999</c:v>
                </c:pt>
                <c:pt idx="5551">
                  <c:v>17.37697</c:v>
                </c:pt>
                <c:pt idx="5552">
                  <c:v>17.375139999999998</c:v>
                </c:pt>
                <c:pt idx="5553">
                  <c:v>17.37209</c:v>
                </c:pt>
                <c:pt idx="5554">
                  <c:v>17.372699999999998</c:v>
                </c:pt>
                <c:pt idx="5555">
                  <c:v>17.373919999999998</c:v>
                </c:pt>
                <c:pt idx="5556">
                  <c:v>17.372699999999998</c:v>
                </c:pt>
                <c:pt idx="5557">
                  <c:v>17.379709999999999</c:v>
                </c:pt>
                <c:pt idx="5558">
                  <c:v>17.374829999999999</c:v>
                </c:pt>
                <c:pt idx="5559">
                  <c:v>17.37453</c:v>
                </c:pt>
                <c:pt idx="5560">
                  <c:v>17.36843</c:v>
                </c:pt>
                <c:pt idx="5561">
                  <c:v>17.369959999999999</c:v>
                </c:pt>
                <c:pt idx="5562">
                  <c:v>17.37087</c:v>
                </c:pt>
                <c:pt idx="5563">
                  <c:v>17.38185</c:v>
                </c:pt>
                <c:pt idx="5564">
                  <c:v>17.373919999999998</c:v>
                </c:pt>
                <c:pt idx="5565">
                  <c:v>17.372699999999998</c:v>
                </c:pt>
                <c:pt idx="5566">
                  <c:v>17.36721</c:v>
                </c:pt>
                <c:pt idx="5567">
                  <c:v>17.37819</c:v>
                </c:pt>
                <c:pt idx="5568">
                  <c:v>17.369959999999999</c:v>
                </c:pt>
                <c:pt idx="5569">
                  <c:v>17.372699999999998</c:v>
                </c:pt>
                <c:pt idx="5570">
                  <c:v>17.375139999999998</c:v>
                </c:pt>
                <c:pt idx="5571">
                  <c:v>17.378489999999999</c:v>
                </c:pt>
                <c:pt idx="5572">
                  <c:v>17.376660000000001</c:v>
                </c:pt>
                <c:pt idx="5573">
                  <c:v>17.373919999999998</c:v>
                </c:pt>
                <c:pt idx="5574">
                  <c:v>17.37453</c:v>
                </c:pt>
                <c:pt idx="5575">
                  <c:v>17.375139999999998</c:v>
                </c:pt>
                <c:pt idx="5576">
                  <c:v>17.373000000000001</c:v>
                </c:pt>
                <c:pt idx="5577">
                  <c:v>17.374829999999999</c:v>
                </c:pt>
                <c:pt idx="5578">
                  <c:v>17.373000000000001</c:v>
                </c:pt>
                <c:pt idx="5579">
                  <c:v>17.37575</c:v>
                </c:pt>
                <c:pt idx="5580">
                  <c:v>17.369350000000001</c:v>
                </c:pt>
                <c:pt idx="5581">
                  <c:v>17.382760000000001</c:v>
                </c:pt>
                <c:pt idx="5582">
                  <c:v>17.372389999999999</c:v>
                </c:pt>
                <c:pt idx="5583">
                  <c:v>17.37453</c:v>
                </c:pt>
                <c:pt idx="5584">
                  <c:v>17.371780000000001</c:v>
                </c:pt>
                <c:pt idx="5585">
                  <c:v>17.38428</c:v>
                </c:pt>
                <c:pt idx="5586">
                  <c:v>17.378489999999999</c:v>
                </c:pt>
                <c:pt idx="5587">
                  <c:v>17.377880000000001</c:v>
                </c:pt>
                <c:pt idx="5588">
                  <c:v>17.376049999999999</c:v>
                </c:pt>
                <c:pt idx="5589">
                  <c:v>17.377880000000001</c:v>
                </c:pt>
                <c:pt idx="5590">
                  <c:v>17.371780000000001</c:v>
                </c:pt>
                <c:pt idx="5591">
                  <c:v>17.374829999999999</c:v>
                </c:pt>
                <c:pt idx="5592">
                  <c:v>17.378489999999999</c:v>
                </c:pt>
                <c:pt idx="5593">
                  <c:v>17.373000000000001</c:v>
                </c:pt>
                <c:pt idx="5594">
                  <c:v>17.382149999999999</c:v>
                </c:pt>
                <c:pt idx="5595">
                  <c:v>17.374220000000001</c:v>
                </c:pt>
                <c:pt idx="5596">
                  <c:v>17.38306</c:v>
                </c:pt>
                <c:pt idx="5597">
                  <c:v>17.377579999999998</c:v>
                </c:pt>
                <c:pt idx="5598">
                  <c:v>17.380019999999998</c:v>
                </c:pt>
                <c:pt idx="5599">
                  <c:v>17.382449999999999</c:v>
                </c:pt>
                <c:pt idx="5600">
                  <c:v>17.382149999999999</c:v>
                </c:pt>
                <c:pt idx="5601">
                  <c:v>17.38063</c:v>
                </c:pt>
                <c:pt idx="5602">
                  <c:v>17.38063</c:v>
                </c:pt>
                <c:pt idx="5603">
                  <c:v>17.374220000000001</c:v>
                </c:pt>
                <c:pt idx="5604">
                  <c:v>17.37453</c:v>
                </c:pt>
                <c:pt idx="5605">
                  <c:v>17.376049999999999</c:v>
                </c:pt>
                <c:pt idx="5606">
                  <c:v>17.376359999999998</c:v>
                </c:pt>
                <c:pt idx="5607">
                  <c:v>17.37331</c:v>
                </c:pt>
                <c:pt idx="5608">
                  <c:v>17.378799999999998</c:v>
                </c:pt>
                <c:pt idx="5609">
                  <c:v>17.37575</c:v>
                </c:pt>
                <c:pt idx="5610">
                  <c:v>17.376049999999999</c:v>
                </c:pt>
                <c:pt idx="5611">
                  <c:v>17.37819</c:v>
                </c:pt>
                <c:pt idx="5612">
                  <c:v>17.377579999999998</c:v>
                </c:pt>
                <c:pt idx="5613">
                  <c:v>17.382449999999999</c:v>
                </c:pt>
                <c:pt idx="5614">
                  <c:v>17.377880000000001</c:v>
                </c:pt>
                <c:pt idx="5615">
                  <c:v>17.378799999999998</c:v>
                </c:pt>
                <c:pt idx="5616">
                  <c:v>17.375139999999998</c:v>
                </c:pt>
                <c:pt idx="5617">
                  <c:v>17.382449999999999</c:v>
                </c:pt>
                <c:pt idx="5618">
                  <c:v>17.370570000000001</c:v>
                </c:pt>
                <c:pt idx="5619">
                  <c:v>17.384589999999999</c:v>
                </c:pt>
                <c:pt idx="5620">
                  <c:v>17.376359999999998</c:v>
                </c:pt>
                <c:pt idx="5621">
                  <c:v>17.376359999999998</c:v>
                </c:pt>
                <c:pt idx="5622">
                  <c:v>17.372699999999998</c:v>
                </c:pt>
                <c:pt idx="5623">
                  <c:v>17.37575</c:v>
                </c:pt>
                <c:pt idx="5624">
                  <c:v>17.36355</c:v>
                </c:pt>
                <c:pt idx="5625">
                  <c:v>17.365690000000001</c:v>
                </c:pt>
                <c:pt idx="5626">
                  <c:v>17.366299999999999</c:v>
                </c:pt>
                <c:pt idx="5627">
                  <c:v>17.370570000000001</c:v>
                </c:pt>
                <c:pt idx="5628">
                  <c:v>17.37331</c:v>
                </c:pt>
                <c:pt idx="5629">
                  <c:v>17.371179999999999</c:v>
                </c:pt>
                <c:pt idx="5630">
                  <c:v>17.374220000000001</c:v>
                </c:pt>
                <c:pt idx="5631">
                  <c:v>17.372699999999998</c:v>
                </c:pt>
                <c:pt idx="5632">
                  <c:v>17.369959999999999</c:v>
                </c:pt>
                <c:pt idx="5633">
                  <c:v>17.362030000000001</c:v>
                </c:pt>
                <c:pt idx="5634">
                  <c:v>17.36843</c:v>
                </c:pt>
                <c:pt idx="5635">
                  <c:v>17.371179999999999</c:v>
                </c:pt>
                <c:pt idx="5636">
                  <c:v>17.372699999999998</c:v>
                </c:pt>
                <c:pt idx="5637">
                  <c:v>17.37087</c:v>
                </c:pt>
                <c:pt idx="5638">
                  <c:v>17.370259999999998</c:v>
                </c:pt>
                <c:pt idx="5639">
                  <c:v>17.376359999999998</c:v>
                </c:pt>
                <c:pt idx="5640">
                  <c:v>17.370570000000001</c:v>
                </c:pt>
                <c:pt idx="5641">
                  <c:v>17.36843</c:v>
                </c:pt>
                <c:pt idx="5642">
                  <c:v>17.372389999999999</c:v>
                </c:pt>
                <c:pt idx="5643">
                  <c:v>17.374220000000001</c:v>
                </c:pt>
                <c:pt idx="5644">
                  <c:v>17.381239999999998</c:v>
                </c:pt>
                <c:pt idx="5645">
                  <c:v>17.367519999999999</c:v>
                </c:pt>
                <c:pt idx="5646">
                  <c:v>17.36843</c:v>
                </c:pt>
                <c:pt idx="5647">
                  <c:v>17.370570000000001</c:v>
                </c:pt>
                <c:pt idx="5648">
                  <c:v>17.365079999999999</c:v>
                </c:pt>
                <c:pt idx="5649">
                  <c:v>17.37575</c:v>
                </c:pt>
                <c:pt idx="5650">
                  <c:v>17.373919999999998</c:v>
                </c:pt>
                <c:pt idx="5651">
                  <c:v>17.370259999999998</c:v>
                </c:pt>
                <c:pt idx="5652">
                  <c:v>17.37087</c:v>
                </c:pt>
                <c:pt idx="5653">
                  <c:v>17.371479999999998</c:v>
                </c:pt>
                <c:pt idx="5654">
                  <c:v>17.374829999999999</c:v>
                </c:pt>
                <c:pt idx="5655">
                  <c:v>17.376359999999998</c:v>
                </c:pt>
                <c:pt idx="5656">
                  <c:v>17.367519999999999</c:v>
                </c:pt>
                <c:pt idx="5657">
                  <c:v>17.36843</c:v>
                </c:pt>
                <c:pt idx="5658">
                  <c:v>17.37331</c:v>
                </c:pt>
                <c:pt idx="5659">
                  <c:v>17.37331</c:v>
                </c:pt>
                <c:pt idx="5660">
                  <c:v>17.378489999999999</c:v>
                </c:pt>
                <c:pt idx="5661">
                  <c:v>17.37331</c:v>
                </c:pt>
                <c:pt idx="5662">
                  <c:v>17.370570000000001</c:v>
                </c:pt>
                <c:pt idx="5663">
                  <c:v>17.37575</c:v>
                </c:pt>
                <c:pt idx="5664">
                  <c:v>17.371179999999999</c:v>
                </c:pt>
                <c:pt idx="5665">
                  <c:v>17.378799999999998</c:v>
                </c:pt>
                <c:pt idx="5666">
                  <c:v>17.376359999999998</c:v>
                </c:pt>
                <c:pt idx="5667">
                  <c:v>17.37453</c:v>
                </c:pt>
                <c:pt idx="5668">
                  <c:v>17.36843</c:v>
                </c:pt>
                <c:pt idx="5669">
                  <c:v>17.369959999999999</c:v>
                </c:pt>
                <c:pt idx="5670">
                  <c:v>17.368130000000001</c:v>
                </c:pt>
                <c:pt idx="5671">
                  <c:v>17.377880000000001</c:v>
                </c:pt>
                <c:pt idx="5672">
                  <c:v>17.36721</c:v>
                </c:pt>
                <c:pt idx="5673">
                  <c:v>17.370259999999998</c:v>
                </c:pt>
                <c:pt idx="5674">
                  <c:v>17.370570000000001</c:v>
                </c:pt>
                <c:pt idx="5675">
                  <c:v>17.372389999999999</c:v>
                </c:pt>
                <c:pt idx="5676">
                  <c:v>17.375139999999998</c:v>
                </c:pt>
                <c:pt idx="5677">
                  <c:v>17.374829999999999</c:v>
                </c:pt>
                <c:pt idx="5678">
                  <c:v>17.37941</c:v>
                </c:pt>
                <c:pt idx="5679">
                  <c:v>17.372699999999998</c:v>
                </c:pt>
                <c:pt idx="5680">
                  <c:v>17.379100000000001</c:v>
                </c:pt>
                <c:pt idx="5681">
                  <c:v>17.378799999999998</c:v>
                </c:pt>
                <c:pt idx="5682">
                  <c:v>17.375440000000001</c:v>
                </c:pt>
                <c:pt idx="5683">
                  <c:v>17.376049999999999</c:v>
                </c:pt>
                <c:pt idx="5684">
                  <c:v>17.37941</c:v>
                </c:pt>
                <c:pt idx="5685">
                  <c:v>17.38306</c:v>
                </c:pt>
                <c:pt idx="5686">
                  <c:v>17.377880000000001</c:v>
                </c:pt>
                <c:pt idx="5687">
                  <c:v>17.380929999999999</c:v>
                </c:pt>
                <c:pt idx="5688">
                  <c:v>17.38185</c:v>
                </c:pt>
                <c:pt idx="5689">
                  <c:v>17.38306</c:v>
                </c:pt>
                <c:pt idx="5690">
                  <c:v>17.379709999999999</c:v>
                </c:pt>
                <c:pt idx="5691">
                  <c:v>17.381540000000001</c:v>
                </c:pt>
                <c:pt idx="5692">
                  <c:v>17.379100000000001</c:v>
                </c:pt>
                <c:pt idx="5693">
                  <c:v>17.375139999999998</c:v>
                </c:pt>
                <c:pt idx="5694">
                  <c:v>17.37941</c:v>
                </c:pt>
                <c:pt idx="5695">
                  <c:v>17.380320000000001</c:v>
                </c:pt>
                <c:pt idx="5696">
                  <c:v>17.379100000000001</c:v>
                </c:pt>
                <c:pt idx="5697">
                  <c:v>17.381540000000001</c:v>
                </c:pt>
                <c:pt idx="5698">
                  <c:v>17.382149999999999</c:v>
                </c:pt>
                <c:pt idx="5699">
                  <c:v>17.37819</c:v>
                </c:pt>
                <c:pt idx="5700">
                  <c:v>17.382149999999999</c:v>
                </c:pt>
                <c:pt idx="5701">
                  <c:v>17.382760000000001</c:v>
                </c:pt>
                <c:pt idx="5702">
                  <c:v>17.380019999999998</c:v>
                </c:pt>
                <c:pt idx="5703">
                  <c:v>17.380019999999998</c:v>
                </c:pt>
                <c:pt idx="5704">
                  <c:v>17.37453</c:v>
                </c:pt>
                <c:pt idx="5705">
                  <c:v>17.380019999999998</c:v>
                </c:pt>
                <c:pt idx="5706">
                  <c:v>17.364159999999998</c:v>
                </c:pt>
                <c:pt idx="5707">
                  <c:v>17.372389999999999</c:v>
                </c:pt>
                <c:pt idx="5708">
                  <c:v>17.367819999999998</c:v>
                </c:pt>
                <c:pt idx="5709">
                  <c:v>17.36965</c:v>
                </c:pt>
                <c:pt idx="5710">
                  <c:v>17.362030000000001</c:v>
                </c:pt>
                <c:pt idx="5711">
                  <c:v>17.35868</c:v>
                </c:pt>
                <c:pt idx="5712">
                  <c:v>17.363250000000001</c:v>
                </c:pt>
                <c:pt idx="5713">
                  <c:v>17.37209</c:v>
                </c:pt>
                <c:pt idx="5714">
                  <c:v>17.368739999999999</c:v>
                </c:pt>
                <c:pt idx="5715">
                  <c:v>17.367519999999999</c:v>
                </c:pt>
                <c:pt idx="5716">
                  <c:v>17.36599</c:v>
                </c:pt>
                <c:pt idx="5717">
                  <c:v>17.362030000000001</c:v>
                </c:pt>
                <c:pt idx="5718">
                  <c:v>17.36599</c:v>
                </c:pt>
                <c:pt idx="5719">
                  <c:v>17.36599</c:v>
                </c:pt>
                <c:pt idx="5720">
                  <c:v>17.365379999999998</c:v>
                </c:pt>
                <c:pt idx="5721">
                  <c:v>17.366910000000001</c:v>
                </c:pt>
                <c:pt idx="5722">
                  <c:v>17.366599999999998</c:v>
                </c:pt>
                <c:pt idx="5723">
                  <c:v>17.367519999999999</c:v>
                </c:pt>
                <c:pt idx="5724">
                  <c:v>17.36355</c:v>
                </c:pt>
                <c:pt idx="5725">
                  <c:v>17.361719999999998</c:v>
                </c:pt>
                <c:pt idx="5726">
                  <c:v>17.360810000000001</c:v>
                </c:pt>
                <c:pt idx="5727">
                  <c:v>17.366910000000001</c:v>
                </c:pt>
                <c:pt idx="5728">
                  <c:v>17.366599999999998</c:v>
                </c:pt>
                <c:pt idx="5729">
                  <c:v>17.36843</c:v>
                </c:pt>
                <c:pt idx="5730">
                  <c:v>17.366910000000001</c:v>
                </c:pt>
                <c:pt idx="5731">
                  <c:v>17.369039999999998</c:v>
                </c:pt>
                <c:pt idx="5732">
                  <c:v>17.367519999999999</c:v>
                </c:pt>
                <c:pt idx="5733">
                  <c:v>17.369959999999999</c:v>
                </c:pt>
                <c:pt idx="5734">
                  <c:v>17.365690000000001</c:v>
                </c:pt>
                <c:pt idx="5735">
                  <c:v>17.373919999999998</c:v>
                </c:pt>
                <c:pt idx="5736">
                  <c:v>17.37453</c:v>
                </c:pt>
                <c:pt idx="5737">
                  <c:v>17.37941</c:v>
                </c:pt>
                <c:pt idx="5738">
                  <c:v>17.368739999999999</c:v>
                </c:pt>
                <c:pt idx="5739">
                  <c:v>17.370259999999998</c:v>
                </c:pt>
                <c:pt idx="5740">
                  <c:v>17.368130000000001</c:v>
                </c:pt>
                <c:pt idx="5741">
                  <c:v>17.376660000000001</c:v>
                </c:pt>
                <c:pt idx="5742">
                  <c:v>17.371479999999998</c:v>
                </c:pt>
                <c:pt idx="5743">
                  <c:v>17.37331</c:v>
                </c:pt>
                <c:pt idx="5744">
                  <c:v>17.373000000000001</c:v>
                </c:pt>
                <c:pt idx="5745">
                  <c:v>17.378799999999998</c:v>
                </c:pt>
                <c:pt idx="5746">
                  <c:v>17.370570000000001</c:v>
                </c:pt>
                <c:pt idx="5747">
                  <c:v>17.375440000000001</c:v>
                </c:pt>
                <c:pt idx="5748">
                  <c:v>17.370259999999998</c:v>
                </c:pt>
                <c:pt idx="5749">
                  <c:v>17.371780000000001</c:v>
                </c:pt>
                <c:pt idx="5750">
                  <c:v>17.372699999999998</c:v>
                </c:pt>
                <c:pt idx="5751">
                  <c:v>17.371780000000001</c:v>
                </c:pt>
                <c:pt idx="5752">
                  <c:v>17.373919999999998</c:v>
                </c:pt>
                <c:pt idx="5753">
                  <c:v>17.372389999999999</c:v>
                </c:pt>
                <c:pt idx="5754">
                  <c:v>17.365079999999999</c:v>
                </c:pt>
                <c:pt idx="5755">
                  <c:v>17.362639999999999</c:v>
                </c:pt>
                <c:pt idx="5756">
                  <c:v>17.36477</c:v>
                </c:pt>
                <c:pt idx="5757">
                  <c:v>17.36599</c:v>
                </c:pt>
                <c:pt idx="5758">
                  <c:v>17.367519999999999</c:v>
                </c:pt>
                <c:pt idx="5759">
                  <c:v>17.364159999999998</c:v>
                </c:pt>
                <c:pt idx="5760">
                  <c:v>17.362939999999998</c:v>
                </c:pt>
                <c:pt idx="5761">
                  <c:v>17.36965</c:v>
                </c:pt>
                <c:pt idx="5762">
                  <c:v>17.364159999999998</c:v>
                </c:pt>
                <c:pt idx="5763">
                  <c:v>17.365379999999998</c:v>
                </c:pt>
                <c:pt idx="5764">
                  <c:v>17.365079999999999</c:v>
                </c:pt>
                <c:pt idx="5765">
                  <c:v>17.362939999999998</c:v>
                </c:pt>
                <c:pt idx="5766">
                  <c:v>17.360499999999998</c:v>
                </c:pt>
                <c:pt idx="5767">
                  <c:v>17.36111</c:v>
                </c:pt>
                <c:pt idx="5768">
                  <c:v>17.360199999999999</c:v>
                </c:pt>
                <c:pt idx="5769">
                  <c:v>17.364470000000001</c:v>
                </c:pt>
                <c:pt idx="5770">
                  <c:v>17.358979999999999</c:v>
                </c:pt>
                <c:pt idx="5771">
                  <c:v>17.364159999999998</c:v>
                </c:pt>
                <c:pt idx="5772">
                  <c:v>17.363859999999999</c:v>
                </c:pt>
                <c:pt idx="5773">
                  <c:v>17.368739999999999</c:v>
                </c:pt>
                <c:pt idx="5774">
                  <c:v>17.35868</c:v>
                </c:pt>
                <c:pt idx="5775">
                  <c:v>17.366299999999999</c:v>
                </c:pt>
                <c:pt idx="5776">
                  <c:v>17.36477</c:v>
                </c:pt>
                <c:pt idx="5777">
                  <c:v>17.37331</c:v>
                </c:pt>
                <c:pt idx="5778">
                  <c:v>17.361419999999999</c:v>
                </c:pt>
                <c:pt idx="5779">
                  <c:v>17.38063</c:v>
                </c:pt>
                <c:pt idx="5780">
                  <c:v>17.372699999999998</c:v>
                </c:pt>
                <c:pt idx="5781">
                  <c:v>17.374220000000001</c:v>
                </c:pt>
                <c:pt idx="5782">
                  <c:v>17.374829999999999</c:v>
                </c:pt>
                <c:pt idx="5783">
                  <c:v>17.37453</c:v>
                </c:pt>
                <c:pt idx="5784">
                  <c:v>17.370570000000001</c:v>
                </c:pt>
                <c:pt idx="5785">
                  <c:v>17.376359999999998</c:v>
                </c:pt>
                <c:pt idx="5786">
                  <c:v>17.367519999999999</c:v>
                </c:pt>
                <c:pt idx="5787">
                  <c:v>17.370570000000001</c:v>
                </c:pt>
                <c:pt idx="5788">
                  <c:v>17.365079999999999</c:v>
                </c:pt>
                <c:pt idx="5789">
                  <c:v>17.377269999999999</c:v>
                </c:pt>
                <c:pt idx="5790">
                  <c:v>17.364159999999998</c:v>
                </c:pt>
                <c:pt idx="5791">
                  <c:v>17.372699999999998</c:v>
                </c:pt>
                <c:pt idx="5792">
                  <c:v>17.365379999999998</c:v>
                </c:pt>
                <c:pt idx="5793">
                  <c:v>17.37575</c:v>
                </c:pt>
                <c:pt idx="5794">
                  <c:v>17.371479999999998</c:v>
                </c:pt>
                <c:pt idx="5795">
                  <c:v>17.37209</c:v>
                </c:pt>
                <c:pt idx="5796">
                  <c:v>17.370570000000001</c:v>
                </c:pt>
                <c:pt idx="5797">
                  <c:v>17.370570000000001</c:v>
                </c:pt>
                <c:pt idx="5798">
                  <c:v>17.369039999999998</c:v>
                </c:pt>
                <c:pt idx="5799">
                  <c:v>17.367819999999998</c:v>
                </c:pt>
                <c:pt idx="5800">
                  <c:v>17.363859999999999</c:v>
                </c:pt>
                <c:pt idx="5801">
                  <c:v>17.365079999999999</c:v>
                </c:pt>
                <c:pt idx="5802">
                  <c:v>17.366299999999999</c:v>
                </c:pt>
                <c:pt idx="5803">
                  <c:v>17.37331</c:v>
                </c:pt>
                <c:pt idx="5804">
                  <c:v>17.36843</c:v>
                </c:pt>
                <c:pt idx="5805">
                  <c:v>17.366299999999999</c:v>
                </c:pt>
                <c:pt idx="5806">
                  <c:v>17.37209</c:v>
                </c:pt>
                <c:pt idx="5807">
                  <c:v>17.362639999999999</c:v>
                </c:pt>
                <c:pt idx="5808">
                  <c:v>17.369959999999999</c:v>
                </c:pt>
                <c:pt idx="5809">
                  <c:v>17.370570000000001</c:v>
                </c:pt>
                <c:pt idx="5810">
                  <c:v>17.370259999999998</c:v>
                </c:pt>
                <c:pt idx="5811">
                  <c:v>17.371479999999998</c:v>
                </c:pt>
                <c:pt idx="5812">
                  <c:v>17.37087</c:v>
                </c:pt>
                <c:pt idx="5813">
                  <c:v>17.37453</c:v>
                </c:pt>
                <c:pt idx="5814">
                  <c:v>17.371479999999998</c:v>
                </c:pt>
                <c:pt idx="5815">
                  <c:v>17.366910000000001</c:v>
                </c:pt>
                <c:pt idx="5816">
                  <c:v>17.36599</c:v>
                </c:pt>
                <c:pt idx="5817">
                  <c:v>17.367519999999999</c:v>
                </c:pt>
                <c:pt idx="5818">
                  <c:v>17.366299999999999</c:v>
                </c:pt>
                <c:pt idx="5819">
                  <c:v>17.376049999999999</c:v>
                </c:pt>
                <c:pt idx="5820">
                  <c:v>17.366599999999998</c:v>
                </c:pt>
                <c:pt idx="5821">
                  <c:v>17.367819999999998</c:v>
                </c:pt>
                <c:pt idx="5822">
                  <c:v>17.363859999999999</c:v>
                </c:pt>
                <c:pt idx="5823">
                  <c:v>17.365379999999998</c:v>
                </c:pt>
                <c:pt idx="5824">
                  <c:v>17.359590000000001</c:v>
                </c:pt>
                <c:pt idx="5825">
                  <c:v>17.358370000000001</c:v>
                </c:pt>
                <c:pt idx="5826">
                  <c:v>17.366299999999999</c:v>
                </c:pt>
                <c:pt idx="5827">
                  <c:v>17.373919999999998</c:v>
                </c:pt>
                <c:pt idx="5828">
                  <c:v>17.360199999999999</c:v>
                </c:pt>
                <c:pt idx="5829">
                  <c:v>17.362030000000001</c:v>
                </c:pt>
                <c:pt idx="5830">
                  <c:v>17.362939999999998</c:v>
                </c:pt>
                <c:pt idx="5831">
                  <c:v>17.363250000000001</c:v>
                </c:pt>
                <c:pt idx="5832">
                  <c:v>17.360810000000001</c:v>
                </c:pt>
                <c:pt idx="5833">
                  <c:v>17.362939999999998</c:v>
                </c:pt>
                <c:pt idx="5834">
                  <c:v>17.356850000000001</c:v>
                </c:pt>
                <c:pt idx="5835">
                  <c:v>17.366599999999998</c:v>
                </c:pt>
                <c:pt idx="5836">
                  <c:v>17.362639999999999</c:v>
                </c:pt>
                <c:pt idx="5837">
                  <c:v>17.364470000000001</c:v>
                </c:pt>
                <c:pt idx="5838">
                  <c:v>17.364159999999998</c:v>
                </c:pt>
                <c:pt idx="5839">
                  <c:v>17.365379999999998</c:v>
                </c:pt>
                <c:pt idx="5840">
                  <c:v>17.36111</c:v>
                </c:pt>
                <c:pt idx="5841">
                  <c:v>17.360810000000001</c:v>
                </c:pt>
                <c:pt idx="5842">
                  <c:v>17.363859999999999</c:v>
                </c:pt>
                <c:pt idx="5843">
                  <c:v>17.359590000000001</c:v>
                </c:pt>
                <c:pt idx="5844">
                  <c:v>17.362639999999999</c:v>
                </c:pt>
                <c:pt idx="5845">
                  <c:v>17.362939999999998</c:v>
                </c:pt>
                <c:pt idx="5846">
                  <c:v>17.364159999999998</c:v>
                </c:pt>
                <c:pt idx="5847">
                  <c:v>17.3599</c:v>
                </c:pt>
                <c:pt idx="5848">
                  <c:v>17.35868</c:v>
                </c:pt>
                <c:pt idx="5849">
                  <c:v>17.364159999999998</c:v>
                </c:pt>
                <c:pt idx="5850">
                  <c:v>17.362639999999999</c:v>
                </c:pt>
                <c:pt idx="5851">
                  <c:v>17.366299999999999</c:v>
                </c:pt>
                <c:pt idx="5852">
                  <c:v>17.36477</c:v>
                </c:pt>
                <c:pt idx="5853">
                  <c:v>17.355630000000001</c:v>
                </c:pt>
                <c:pt idx="5854">
                  <c:v>17.351659999999999</c:v>
                </c:pt>
                <c:pt idx="5855">
                  <c:v>17.359590000000001</c:v>
                </c:pt>
                <c:pt idx="5856">
                  <c:v>17.358059999999998</c:v>
                </c:pt>
                <c:pt idx="5857">
                  <c:v>17.362939999999998</c:v>
                </c:pt>
                <c:pt idx="5858">
                  <c:v>17.358370000000001</c:v>
                </c:pt>
                <c:pt idx="5859">
                  <c:v>17.358979999999999</c:v>
                </c:pt>
                <c:pt idx="5860">
                  <c:v>17.359590000000001</c:v>
                </c:pt>
                <c:pt idx="5861">
                  <c:v>17.366910000000001</c:v>
                </c:pt>
                <c:pt idx="5862">
                  <c:v>17.357759999999999</c:v>
                </c:pt>
                <c:pt idx="5863">
                  <c:v>17.364159999999998</c:v>
                </c:pt>
                <c:pt idx="5864">
                  <c:v>17.361719999999998</c:v>
                </c:pt>
                <c:pt idx="5865">
                  <c:v>17.360810000000001</c:v>
                </c:pt>
                <c:pt idx="5866">
                  <c:v>17.36355</c:v>
                </c:pt>
                <c:pt idx="5867">
                  <c:v>17.358059999999998</c:v>
                </c:pt>
                <c:pt idx="5868">
                  <c:v>17.349530000000001</c:v>
                </c:pt>
                <c:pt idx="5869">
                  <c:v>17.359290000000001</c:v>
                </c:pt>
                <c:pt idx="5870">
                  <c:v>17.358370000000001</c:v>
                </c:pt>
                <c:pt idx="5871">
                  <c:v>17.357150000000001</c:v>
                </c:pt>
                <c:pt idx="5872">
                  <c:v>17.362639999999999</c:v>
                </c:pt>
                <c:pt idx="5873">
                  <c:v>17.36355</c:v>
                </c:pt>
                <c:pt idx="5874">
                  <c:v>17.35868</c:v>
                </c:pt>
                <c:pt idx="5875">
                  <c:v>17.363250000000001</c:v>
                </c:pt>
                <c:pt idx="5876">
                  <c:v>17.361419999999999</c:v>
                </c:pt>
                <c:pt idx="5877">
                  <c:v>17.3599</c:v>
                </c:pt>
                <c:pt idx="5878">
                  <c:v>17.36234</c:v>
                </c:pt>
                <c:pt idx="5879">
                  <c:v>17.36234</c:v>
                </c:pt>
                <c:pt idx="5880">
                  <c:v>17.355930000000001</c:v>
                </c:pt>
                <c:pt idx="5881">
                  <c:v>17.362939999999998</c:v>
                </c:pt>
                <c:pt idx="5882">
                  <c:v>17.35746</c:v>
                </c:pt>
                <c:pt idx="5883">
                  <c:v>17.356539999999999</c:v>
                </c:pt>
                <c:pt idx="5884">
                  <c:v>17.358979999999999</c:v>
                </c:pt>
                <c:pt idx="5885">
                  <c:v>17.358370000000001</c:v>
                </c:pt>
                <c:pt idx="5886">
                  <c:v>17.354710000000001</c:v>
                </c:pt>
                <c:pt idx="5887">
                  <c:v>17.360199999999999</c:v>
                </c:pt>
                <c:pt idx="5888">
                  <c:v>17.357150000000001</c:v>
                </c:pt>
                <c:pt idx="5889">
                  <c:v>17.361419999999999</c:v>
                </c:pt>
                <c:pt idx="5890">
                  <c:v>17.355630000000001</c:v>
                </c:pt>
                <c:pt idx="5891">
                  <c:v>17.355630000000001</c:v>
                </c:pt>
                <c:pt idx="5892">
                  <c:v>17.365079999999999</c:v>
                </c:pt>
                <c:pt idx="5893">
                  <c:v>17.35624</c:v>
                </c:pt>
                <c:pt idx="5894">
                  <c:v>17.360199999999999</c:v>
                </c:pt>
                <c:pt idx="5895">
                  <c:v>17.358370000000001</c:v>
                </c:pt>
                <c:pt idx="5896">
                  <c:v>17.360499999999998</c:v>
                </c:pt>
                <c:pt idx="5897">
                  <c:v>17.354410000000001</c:v>
                </c:pt>
                <c:pt idx="5898">
                  <c:v>17.35502</c:v>
                </c:pt>
                <c:pt idx="5899">
                  <c:v>17.35868</c:v>
                </c:pt>
                <c:pt idx="5900">
                  <c:v>17.363859999999999</c:v>
                </c:pt>
                <c:pt idx="5901">
                  <c:v>17.358370000000001</c:v>
                </c:pt>
                <c:pt idx="5902">
                  <c:v>17.355930000000001</c:v>
                </c:pt>
                <c:pt idx="5903">
                  <c:v>17.361719999999998</c:v>
                </c:pt>
                <c:pt idx="5904">
                  <c:v>17.35746</c:v>
                </c:pt>
                <c:pt idx="5905">
                  <c:v>17.367819999999998</c:v>
                </c:pt>
                <c:pt idx="5906">
                  <c:v>17.354710000000001</c:v>
                </c:pt>
                <c:pt idx="5907">
                  <c:v>17.360810000000001</c:v>
                </c:pt>
                <c:pt idx="5908">
                  <c:v>17.358059999999998</c:v>
                </c:pt>
                <c:pt idx="5909">
                  <c:v>17.358979999999999</c:v>
                </c:pt>
                <c:pt idx="5910">
                  <c:v>17.366599999999998</c:v>
                </c:pt>
                <c:pt idx="5911">
                  <c:v>17.36234</c:v>
                </c:pt>
                <c:pt idx="5912">
                  <c:v>17.363250000000001</c:v>
                </c:pt>
                <c:pt idx="5913">
                  <c:v>17.360810000000001</c:v>
                </c:pt>
                <c:pt idx="5914">
                  <c:v>17.368739999999999</c:v>
                </c:pt>
                <c:pt idx="5915">
                  <c:v>17.360499999999998</c:v>
                </c:pt>
                <c:pt idx="5916">
                  <c:v>17.36477</c:v>
                </c:pt>
                <c:pt idx="5917">
                  <c:v>17.360499999999998</c:v>
                </c:pt>
                <c:pt idx="5918">
                  <c:v>17.36599</c:v>
                </c:pt>
                <c:pt idx="5919">
                  <c:v>17.35624</c:v>
                </c:pt>
                <c:pt idx="5920">
                  <c:v>17.365079999999999</c:v>
                </c:pt>
                <c:pt idx="5921">
                  <c:v>17.363250000000001</c:v>
                </c:pt>
                <c:pt idx="5922">
                  <c:v>17.359290000000001</c:v>
                </c:pt>
                <c:pt idx="5923">
                  <c:v>17.35746</c:v>
                </c:pt>
                <c:pt idx="5924">
                  <c:v>17.362639999999999</c:v>
                </c:pt>
                <c:pt idx="5925">
                  <c:v>17.364159999999998</c:v>
                </c:pt>
                <c:pt idx="5926">
                  <c:v>17.360810000000001</c:v>
                </c:pt>
                <c:pt idx="5927">
                  <c:v>17.362030000000001</c:v>
                </c:pt>
                <c:pt idx="5928">
                  <c:v>17.362639999999999</c:v>
                </c:pt>
                <c:pt idx="5929">
                  <c:v>17.360499999999998</c:v>
                </c:pt>
                <c:pt idx="5930">
                  <c:v>17.35502</c:v>
                </c:pt>
                <c:pt idx="5931">
                  <c:v>17.351659999999999</c:v>
                </c:pt>
                <c:pt idx="5932">
                  <c:v>17.362030000000001</c:v>
                </c:pt>
                <c:pt idx="5933">
                  <c:v>17.355319999999999</c:v>
                </c:pt>
                <c:pt idx="5934">
                  <c:v>17.352879999999999</c:v>
                </c:pt>
                <c:pt idx="5935">
                  <c:v>17.358979999999999</c:v>
                </c:pt>
                <c:pt idx="5936">
                  <c:v>17.358370000000001</c:v>
                </c:pt>
                <c:pt idx="5937">
                  <c:v>17.35106</c:v>
                </c:pt>
                <c:pt idx="5938">
                  <c:v>17.3538</c:v>
                </c:pt>
                <c:pt idx="5939">
                  <c:v>17.356539999999999</c:v>
                </c:pt>
                <c:pt idx="5940">
                  <c:v>17.36111</c:v>
                </c:pt>
                <c:pt idx="5941">
                  <c:v>17.351970000000001</c:v>
                </c:pt>
                <c:pt idx="5942">
                  <c:v>17.358979999999999</c:v>
                </c:pt>
                <c:pt idx="5943">
                  <c:v>17.35502</c:v>
                </c:pt>
                <c:pt idx="5944">
                  <c:v>17.355930000000001</c:v>
                </c:pt>
                <c:pt idx="5945">
                  <c:v>17.352270000000001</c:v>
                </c:pt>
                <c:pt idx="5946">
                  <c:v>17.359590000000001</c:v>
                </c:pt>
                <c:pt idx="5947">
                  <c:v>17.35258</c:v>
                </c:pt>
                <c:pt idx="5948">
                  <c:v>17.358979999999999</c:v>
                </c:pt>
                <c:pt idx="5949">
                  <c:v>17.356850000000001</c:v>
                </c:pt>
                <c:pt idx="5950">
                  <c:v>17.354099999999999</c:v>
                </c:pt>
                <c:pt idx="5951">
                  <c:v>17.362639999999999</c:v>
                </c:pt>
                <c:pt idx="5952">
                  <c:v>17.3599</c:v>
                </c:pt>
                <c:pt idx="5953">
                  <c:v>17.363859999999999</c:v>
                </c:pt>
                <c:pt idx="5954">
                  <c:v>17.364470000000001</c:v>
                </c:pt>
                <c:pt idx="5955">
                  <c:v>17.357150000000001</c:v>
                </c:pt>
                <c:pt idx="5956">
                  <c:v>17.364470000000001</c:v>
                </c:pt>
                <c:pt idx="5957">
                  <c:v>17.361719999999998</c:v>
                </c:pt>
                <c:pt idx="5958">
                  <c:v>17.35868</c:v>
                </c:pt>
                <c:pt idx="5959">
                  <c:v>17.367519999999999</c:v>
                </c:pt>
                <c:pt idx="5960">
                  <c:v>17.362030000000001</c:v>
                </c:pt>
                <c:pt idx="5961">
                  <c:v>17.366599999999998</c:v>
                </c:pt>
                <c:pt idx="5962">
                  <c:v>17.364159999999998</c:v>
                </c:pt>
                <c:pt idx="5963">
                  <c:v>17.355630000000001</c:v>
                </c:pt>
                <c:pt idx="5964">
                  <c:v>17.357759999999999</c:v>
                </c:pt>
                <c:pt idx="5965">
                  <c:v>17.362939999999998</c:v>
                </c:pt>
                <c:pt idx="5966">
                  <c:v>17.356539999999999</c:v>
                </c:pt>
                <c:pt idx="5967">
                  <c:v>17.35624</c:v>
                </c:pt>
                <c:pt idx="5968">
                  <c:v>17.35868</c:v>
                </c:pt>
                <c:pt idx="5969">
                  <c:v>17.358059999999998</c:v>
                </c:pt>
                <c:pt idx="5970">
                  <c:v>17.359590000000001</c:v>
                </c:pt>
                <c:pt idx="5971">
                  <c:v>17.360499999999998</c:v>
                </c:pt>
                <c:pt idx="5972">
                  <c:v>17.355319999999999</c:v>
                </c:pt>
                <c:pt idx="5973">
                  <c:v>17.356539999999999</c:v>
                </c:pt>
                <c:pt idx="5974">
                  <c:v>17.351659999999999</c:v>
                </c:pt>
                <c:pt idx="5975">
                  <c:v>17.35258</c:v>
                </c:pt>
                <c:pt idx="5976">
                  <c:v>17.35106</c:v>
                </c:pt>
                <c:pt idx="5977">
                  <c:v>17.353190000000001</c:v>
                </c:pt>
                <c:pt idx="5978">
                  <c:v>17.35014</c:v>
                </c:pt>
                <c:pt idx="5979">
                  <c:v>17.34862</c:v>
                </c:pt>
                <c:pt idx="5980">
                  <c:v>17.34648</c:v>
                </c:pt>
                <c:pt idx="5981">
                  <c:v>17.355319999999999</c:v>
                </c:pt>
                <c:pt idx="5982">
                  <c:v>17.349229999999999</c:v>
                </c:pt>
                <c:pt idx="5983">
                  <c:v>17.350750000000001</c:v>
                </c:pt>
                <c:pt idx="5984">
                  <c:v>17.353190000000001</c:v>
                </c:pt>
                <c:pt idx="5985">
                  <c:v>17.34984</c:v>
                </c:pt>
                <c:pt idx="5986">
                  <c:v>17.35106</c:v>
                </c:pt>
                <c:pt idx="5987">
                  <c:v>17.352879999999999</c:v>
                </c:pt>
                <c:pt idx="5988">
                  <c:v>17.35014</c:v>
                </c:pt>
                <c:pt idx="5989">
                  <c:v>17.351970000000001</c:v>
                </c:pt>
                <c:pt idx="5990">
                  <c:v>17.35746</c:v>
                </c:pt>
                <c:pt idx="5991">
                  <c:v>17.35258</c:v>
                </c:pt>
                <c:pt idx="5992">
                  <c:v>17.34618</c:v>
                </c:pt>
                <c:pt idx="5993">
                  <c:v>17.350439999999999</c:v>
                </c:pt>
                <c:pt idx="5994">
                  <c:v>17.349530000000001</c:v>
                </c:pt>
                <c:pt idx="5995">
                  <c:v>17.346789999999999</c:v>
                </c:pt>
                <c:pt idx="5996">
                  <c:v>17.351659999999999</c:v>
                </c:pt>
                <c:pt idx="5997">
                  <c:v>17.355319999999999</c:v>
                </c:pt>
                <c:pt idx="5998">
                  <c:v>17.35258</c:v>
                </c:pt>
                <c:pt idx="5999">
                  <c:v>17.361419999999999</c:v>
                </c:pt>
                <c:pt idx="6000">
                  <c:v>17.357759999999999</c:v>
                </c:pt>
                <c:pt idx="6001">
                  <c:v>17.354410000000001</c:v>
                </c:pt>
                <c:pt idx="6002">
                  <c:v>17.35746</c:v>
                </c:pt>
                <c:pt idx="6003">
                  <c:v>17.3538</c:v>
                </c:pt>
                <c:pt idx="6004">
                  <c:v>17.35502</c:v>
                </c:pt>
                <c:pt idx="6005">
                  <c:v>17.36111</c:v>
                </c:pt>
                <c:pt idx="6006">
                  <c:v>17.355930000000001</c:v>
                </c:pt>
                <c:pt idx="6007">
                  <c:v>17.352879999999999</c:v>
                </c:pt>
                <c:pt idx="6008">
                  <c:v>17.359590000000001</c:v>
                </c:pt>
                <c:pt idx="6009">
                  <c:v>17.36111</c:v>
                </c:pt>
                <c:pt idx="6010">
                  <c:v>17.361419999999999</c:v>
                </c:pt>
                <c:pt idx="6011">
                  <c:v>17.35136</c:v>
                </c:pt>
                <c:pt idx="6012">
                  <c:v>17.356539999999999</c:v>
                </c:pt>
                <c:pt idx="6013">
                  <c:v>17.352879999999999</c:v>
                </c:pt>
                <c:pt idx="6014">
                  <c:v>17.3538</c:v>
                </c:pt>
                <c:pt idx="6015">
                  <c:v>17.35868</c:v>
                </c:pt>
                <c:pt idx="6016">
                  <c:v>17.35624</c:v>
                </c:pt>
                <c:pt idx="6017">
                  <c:v>17.3599</c:v>
                </c:pt>
                <c:pt idx="6018">
                  <c:v>17.358059999999998</c:v>
                </c:pt>
                <c:pt idx="6019">
                  <c:v>17.352270000000001</c:v>
                </c:pt>
                <c:pt idx="6020">
                  <c:v>17.354410000000001</c:v>
                </c:pt>
                <c:pt idx="6021">
                  <c:v>17.361419999999999</c:v>
                </c:pt>
                <c:pt idx="6022">
                  <c:v>17.351659999999999</c:v>
                </c:pt>
                <c:pt idx="6023">
                  <c:v>17.357759999999999</c:v>
                </c:pt>
                <c:pt idx="6024">
                  <c:v>17.354710000000001</c:v>
                </c:pt>
                <c:pt idx="6025">
                  <c:v>17.352270000000001</c:v>
                </c:pt>
                <c:pt idx="6026">
                  <c:v>17.350439999999999</c:v>
                </c:pt>
                <c:pt idx="6027">
                  <c:v>17.359290000000001</c:v>
                </c:pt>
                <c:pt idx="6028">
                  <c:v>17.355930000000001</c:v>
                </c:pt>
                <c:pt idx="6029">
                  <c:v>17.357150000000001</c:v>
                </c:pt>
                <c:pt idx="6030">
                  <c:v>17.358370000000001</c:v>
                </c:pt>
                <c:pt idx="6031">
                  <c:v>17.350750000000001</c:v>
                </c:pt>
                <c:pt idx="6032">
                  <c:v>17.355319999999999</c:v>
                </c:pt>
                <c:pt idx="6033">
                  <c:v>17.35106</c:v>
                </c:pt>
                <c:pt idx="6034">
                  <c:v>17.35746</c:v>
                </c:pt>
                <c:pt idx="6035">
                  <c:v>17.34862</c:v>
                </c:pt>
                <c:pt idx="6036">
                  <c:v>17.358059999999998</c:v>
                </c:pt>
                <c:pt idx="6037">
                  <c:v>17.35868</c:v>
                </c:pt>
                <c:pt idx="6038">
                  <c:v>17.3599</c:v>
                </c:pt>
                <c:pt idx="6039">
                  <c:v>17.357759999999999</c:v>
                </c:pt>
                <c:pt idx="6040">
                  <c:v>17.359590000000001</c:v>
                </c:pt>
                <c:pt idx="6041">
                  <c:v>17.35106</c:v>
                </c:pt>
                <c:pt idx="6042">
                  <c:v>17.350750000000001</c:v>
                </c:pt>
                <c:pt idx="6043">
                  <c:v>17.3474</c:v>
                </c:pt>
                <c:pt idx="6044">
                  <c:v>17.35106</c:v>
                </c:pt>
                <c:pt idx="6045">
                  <c:v>17.3477</c:v>
                </c:pt>
                <c:pt idx="6046">
                  <c:v>17.353490000000001</c:v>
                </c:pt>
                <c:pt idx="6047">
                  <c:v>17.345870000000001</c:v>
                </c:pt>
                <c:pt idx="6048">
                  <c:v>17.34252</c:v>
                </c:pt>
                <c:pt idx="6049">
                  <c:v>17.350439999999999</c:v>
                </c:pt>
                <c:pt idx="6050">
                  <c:v>17.34648</c:v>
                </c:pt>
                <c:pt idx="6051">
                  <c:v>17.345569999999999</c:v>
                </c:pt>
                <c:pt idx="6052">
                  <c:v>17.347090000000001</c:v>
                </c:pt>
                <c:pt idx="6053">
                  <c:v>17.34618</c:v>
                </c:pt>
                <c:pt idx="6054">
                  <c:v>17.34892</c:v>
                </c:pt>
                <c:pt idx="6055">
                  <c:v>17.3474</c:v>
                </c:pt>
                <c:pt idx="6056">
                  <c:v>17.35106</c:v>
                </c:pt>
                <c:pt idx="6057">
                  <c:v>17.350439999999999</c:v>
                </c:pt>
                <c:pt idx="6058">
                  <c:v>17.350750000000001</c:v>
                </c:pt>
                <c:pt idx="6059">
                  <c:v>17.349229999999999</c:v>
                </c:pt>
                <c:pt idx="6060">
                  <c:v>17.346789999999999</c:v>
                </c:pt>
                <c:pt idx="6061">
                  <c:v>17.34404</c:v>
                </c:pt>
                <c:pt idx="6062">
                  <c:v>17.350439999999999</c:v>
                </c:pt>
                <c:pt idx="6063">
                  <c:v>17.35106</c:v>
                </c:pt>
                <c:pt idx="6064">
                  <c:v>17.35014</c:v>
                </c:pt>
                <c:pt idx="6065">
                  <c:v>17.34526</c:v>
                </c:pt>
                <c:pt idx="6066">
                  <c:v>17.354710000000001</c:v>
                </c:pt>
                <c:pt idx="6067">
                  <c:v>17.347090000000001</c:v>
                </c:pt>
                <c:pt idx="6068">
                  <c:v>17.35136</c:v>
                </c:pt>
                <c:pt idx="6069">
                  <c:v>17.348310000000001</c:v>
                </c:pt>
                <c:pt idx="6070">
                  <c:v>17.351970000000001</c:v>
                </c:pt>
                <c:pt idx="6071">
                  <c:v>17.35106</c:v>
                </c:pt>
                <c:pt idx="6072">
                  <c:v>17.34984</c:v>
                </c:pt>
                <c:pt idx="6073">
                  <c:v>17.34862</c:v>
                </c:pt>
                <c:pt idx="6074">
                  <c:v>17.345870000000001</c:v>
                </c:pt>
                <c:pt idx="6075">
                  <c:v>17.34282</c:v>
                </c:pt>
                <c:pt idx="6076">
                  <c:v>17.34984</c:v>
                </c:pt>
                <c:pt idx="6077">
                  <c:v>17.35136</c:v>
                </c:pt>
                <c:pt idx="6078">
                  <c:v>17.34892</c:v>
                </c:pt>
                <c:pt idx="6079">
                  <c:v>17.34862</c:v>
                </c:pt>
                <c:pt idx="6080">
                  <c:v>17.352270000000001</c:v>
                </c:pt>
                <c:pt idx="6081">
                  <c:v>17.349530000000001</c:v>
                </c:pt>
                <c:pt idx="6082">
                  <c:v>17.3477</c:v>
                </c:pt>
                <c:pt idx="6083">
                  <c:v>17.34862</c:v>
                </c:pt>
                <c:pt idx="6084">
                  <c:v>17.35106</c:v>
                </c:pt>
                <c:pt idx="6085">
                  <c:v>17.344349999999999</c:v>
                </c:pt>
                <c:pt idx="6086">
                  <c:v>17.347090000000001</c:v>
                </c:pt>
                <c:pt idx="6087">
                  <c:v>17.344349999999999</c:v>
                </c:pt>
                <c:pt idx="6088">
                  <c:v>17.344650000000001</c:v>
                </c:pt>
                <c:pt idx="6089">
                  <c:v>17.344349999999999</c:v>
                </c:pt>
                <c:pt idx="6090">
                  <c:v>17.347090000000001</c:v>
                </c:pt>
                <c:pt idx="6091">
                  <c:v>17.346789999999999</c:v>
                </c:pt>
                <c:pt idx="6092">
                  <c:v>17.3538</c:v>
                </c:pt>
                <c:pt idx="6093">
                  <c:v>17.34526</c:v>
                </c:pt>
                <c:pt idx="6094">
                  <c:v>17.354099999999999</c:v>
                </c:pt>
                <c:pt idx="6095">
                  <c:v>17.342210000000001</c:v>
                </c:pt>
                <c:pt idx="6096">
                  <c:v>17.351970000000001</c:v>
                </c:pt>
                <c:pt idx="6097">
                  <c:v>17.35136</c:v>
                </c:pt>
                <c:pt idx="6098">
                  <c:v>17.352270000000001</c:v>
                </c:pt>
                <c:pt idx="6099">
                  <c:v>17.347090000000001</c:v>
                </c:pt>
                <c:pt idx="6100">
                  <c:v>17.348310000000001</c:v>
                </c:pt>
                <c:pt idx="6101">
                  <c:v>17.341909999999999</c:v>
                </c:pt>
                <c:pt idx="6102">
                  <c:v>17.348009999999999</c:v>
                </c:pt>
                <c:pt idx="6103">
                  <c:v>17.342210000000001</c:v>
                </c:pt>
                <c:pt idx="6104">
                  <c:v>17.348310000000001</c:v>
                </c:pt>
                <c:pt idx="6105">
                  <c:v>17.34374</c:v>
                </c:pt>
                <c:pt idx="6106">
                  <c:v>17.35136</c:v>
                </c:pt>
                <c:pt idx="6107">
                  <c:v>17.344349999999999</c:v>
                </c:pt>
                <c:pt idx="6108">
                  <c:v>17.34862</c:v>
                </c:pt>
                <c:pt idx="6109">
                  <c:v>17.34648</c:v>
                </c:pt>
                <c:pt idx="6110">
                  <c:v>17.353490000000001</c:v>
                </c:pt>
                <c:pt idx="6111">
                  <c:v>17.351970000000001</c:v>
                </c:pt>
                <c:pt idx="6112">
                  <c:v>17.351970000000001</c:v>
                </c:pt>
                <c:pt idx="6113">
                  <c:v>17.34282</c:v>
                </c:pt>
                <c:pt idx="6114">
                  <c:v>17.347090000000001</c:v>
                </c:pt>
                <c:pt idx="6115">
                  <c:v>17.34618</c:v>
                </c:pt>
                <c:pt idx="6116">
                  <c:v>17.345870000000001</c:v>
                </c:pt>
                <c:pt idx="6117">
                  <c:v>17.34648</c:v>
                </c:pt>
                <c:pt idx="6118">
                  <c:v>17.34984</c:v>
                </c:pt>
                <c:pt idx="6119">
                  <c:v>17.349229999999999</c:v>
                </c:pt>
                <c:pt idx="6120">
                  <c:v>17.34618</c:v>
                </c:pt>
                <c:pt idx="6121">
                  <c:v>17.355630000000001</c:v>
                </c:pt>
                <c:pt idx="6122">
                  <c:v>17.355319999999999</c:v>
                </c:pt>
                <c:pt idx="6123">
                  <c:v>17.356539999999999</c:v>
                </c:pt>
                <c:pt idx="6124">
                  <c:v>17.360199999999999</c:v>
                </c:pt>
                <c:pt idx="6125">
                  <c:v>17.35624</c:v>
                </c:pt>
                <c:pt idx="6126">
                  <c:v>17.3599</c:v>
                </c:pt>
                <c:pt idx="6127">
                  <c:v>17.3599</c:v>
                </c:pt>
                <c:pt idx="6128">
                  <c:v>17.356850000000001</c:v>
                </c:pt>
                <c:pt idx="6129">
                  <c:v>17.35624</c:v>
                </c:pt>
                <c:pt idx="6130">
                  <c:v>17.349229999999999</c:v>
                </c:pt>
                <c:pt idx="6131">
                  <c:v>17.35502</c:v>
                </c:pt>
                <c:pt idx="6132">
                  <c:v>17.35746</c:v>
                </c:pt>
                <c:pt idx="6133">
                  <c:v>17.352270000000001</c:v>
                </c:pt>
                <c:pt idx="6134">
                  <c:v>17.3538</c:v>
                </c:pt>
                <c:pt idx="6135">
                  <c:v>17.35258</c:v>
                </c:pt>
                <c:pt idx="6136">
                  <c:v>17.358370000000001</c:v>
                </c:pt>
                <c:pt idx="6137">
                  <c:v>17.35746</c:v>
                </c:pt>
                <c:pt idx="6138">
                  <c:v>17.34648</c:v>
                </c:pt>
                <c:pt idx="6139">
                  <c:v>17.34892</c:v>
                </c:pt>
                <c:pt idx="6140">
                  <c:v>17.34892</c:v>
                </c:pt>
                <c:pt idx="6141">
                  <c:v>17.35014</c:v>
                </c:pt>
                <c:pt idx="6142">
                  <c:v>17.34862</c:v>
                </c:pt>
                <c:pt idx="6143">
                  <c:v>17.345870000000001</c:v>
                </c:pt>
                <c:pt idx="6144">
                  <c:v>17.34526</c:v>
                </c:pt>
                <c:pt idx="6145">
                  <c:v>17.349530000000001</c:v>
                </c:pt>
                <c:pt idx="6146">
                  <c:v>17.34862</c:v>
                </c:pt>
                <c:pt idx="6147">
                  <c:v>17.34984</c:v>
                </c:pt>
                <c:pt idx="6148">
                  <c:v>17.34984</c:v>
                </c:pt>
                <c:pt idx="6149">
                  <c:v>17.355319999999999</c:v>
                </c:pt>
                <c:pt idx="6150">
                  <c:v>17.343129999999999</c:v>
                </c:pt>
                <c:pt idx="6151">
                  <c:v>17.356850000000001</c:v>
                </c:pt>
                <c:pt idx="6152">
                  <c:v>17.348009999999999</c:v>
                </c:pt>
                <c:pt idx="6153">
                  <c:v>17.351970000000001</c:v>
                </c:pt>
                <c:pt idx="6154">
                  <c:v>17.34404</c:v>
                </c:pt>
                <c:pt idx="6155">
                  <c:v>17.34984</c:v>
                </c:pt>
                <c:pt idx="6156">
                  <c:v>17.350439999999999</c:v>
                </c:pt>
                <c:pt idx="6157">
                  <c:v>17.3474</c:v>
                </c:pt>
                <c:pt idx="6158">
                  <c:v>17.34526</c:v>
                </c:pt>
                <c:pt idx="6159">
                  <c:v>17.35258</c:v>
                </c:pt>
                <c:pt idx="6160">
                  <c:v>17.351659999999999</c:v>
                </c:pt>
                <c:pt idx="6161">
                  <c:v>17.353190000000001</c:v>
                </c:pt>
                <c:pt idx="6162">
                  <c:v>17.347090000000001</c:v>
                </c:pt>
                <c:pt idx="6163">
                  <c:v>17.346789999999999</c:v>
                </c:pt>
                <c:pt idx="6164">
                  <c:v>17.349530000000001</c:v>
                </c:pt>
                <c:pt idx="6165">
                  <c:v>17.350750000000001</c:v>
                </c:pt>
                <c:pt idx="6166">
                  <c:v>17.34984</c:v>
                </c:pt>
                <c:pt idx="6167">
                  <c:v>17.34374</c:v>
                </c:pt>
                <c:pt idx="6168">
                  <c:v>17.347090000000001</c:v>
                </c:pt>
                <c:pt idx="6169">
                  <c:v>17.352270000000001</c:v>
                </c:pt>
                <c:pt idx="6170">
                  <c:v>17.347090000000001</c:v>
                </c:pt>
                <c:pt idx="6171">
                  <c:v>17.347090000000001</c:v>
                </c:pt>
                <c:pt idx="6172">
                  <c:v>17.34984</c:v>
                </c:pt>
                <c:pt idx="6173">
                  <c:v>17.3474</c:v>
                </c:pt>
                <c:pt idx="6174">
                  <c:v>17.349229999999999</c:v>
                </c:pt>
                <c:pt idx="6175">
                  <c:v>17.34892</c:v>
                </c:pt>
                <c:pt idx="6176">
                  <c:v>17.34526</c:v>
                </c:pt>
                <c:pt idx="6177">
                  <c:v>17.34526</c:v>
                </c:pt>
                <c:pt idx="6178">
                  <c:v>17.346789999999999</c:v>
                </c:pt>
                <c:pt idx="6179">
                  <c:v>17.348310000000001</c:v>
                </c:pt>
                <c:pt idx="6180">
                  <c:v>17.34496</c:v>
                </c:pt>
                <c:pt idx="6181">
                  <c:v>17.3413</c:v>
                </c:pt>
                <c:pt idx="6182">
                  <c:v>17.34496</c:v>
                </c:pt>
                <c:pt idx="6183">
                  <c:v>17.347090000000001</c:v>
                </c:pt>
                <c:pt idx="6184">
                  <c:v>17.355630000000001</c:v>
                </c:pt>
                <c:pt idx="6185">
                  <c:v>17.355319999999999</c:v>
                </c:pt>
                <c:pt idx="6186">
                  <c:v>17.35258</c:v>
                </c:pt>
                <c:pt idx="6187">
                  <c:v>17.355930000000001</c:v>
                </c:pt>
                <c:pt idx="6188">
                  <c:v>17.350750000000001</c:v>
                </c:pt>
                <c:pt idx="6189">
                  <c:v>17.3538</c:v>
                </c:pt>
                <c:pt idx="6190">
                  <c:v>17.354099999999999</c:v>
                </c:pt>
                <c:pt idx="6191">
                  <c:v>17.358370000000001</c:v>
                </c:pt>
                <c:pt idx="6192">
                  <c:v>17.358370000000001</c:v>
                </c:pt>
                <c:pt idx="6193">
                  <c:v>17.349229999999999</c:v>
                </c:pt>
                <c:pt idx="6194">
                  <c:v>17.354710000000001</c:v>
                </c:pt>
                <c:pt idx="6195">
                  <c:v>17.357150000000001</c:v>
                </c:pt>
                <c:pt idx="6196">
                  <c:v>17.355930000000001</c:v>
                </c:pt>
                <c:pt idx="6197">
                  <c:v>17.358370000000001</c:v>
                </c:pt>
                <c:pt idx="6198">
                  <c:v>17.354410000000001</c:v>
                </c:pt>
                <c:pt idx="6199">
                  <c:v>17.35014</c:v>
                </c:pt>
                <c:pt idx="6200">
                  <c:v>17.34618</c:v>
                </c:pt>
                <c:pt idx="6201">
                  <c:v>17.354410000000001</c:v>
                </c:pt>
                <c:pt idx="6202">
                  <c:v>17.35106</c:v>
                </c:pt>
                <c:pt idx="6203">
                  <c:v>17.34862</c:v>
                </c:pt>
                <c:pt idx="6204">
                  <c:v>17.347090000000001</c:v>
                </c:pt>
                <c:pt idx="6205">
                  <c:v>17.349229999999999</c:v>
                </c:pt>
                <c:pt idx="6206">
                  <c:v>17.342210000000001</c:v>
                </c:pt>
                <c:pt idx="6207">
                  <c:v>17.348310000000001</c:v>
                </c:pt>
                <c:pt idx="6208">
                  <c:v>17.340689999999999</c:v>
                </c:pt>
                <c:pt idx="6209">
                  <c:v>17.34496</c:v>
                </c:pt>
                <c:pt idx="6210">
                  <c:v>17.3474</c:v>
                </c:pt>
                <c:pt idx="6211">
                  <c:v>17.34892</c:v>
                </c:pt>
                <c:pt idx="6212">
                  <c:v>17.3477</c:v>
                </c:pt>
                <c:pt idx="6213">
                  <c:v>17.342210000000001</c:v>
                </c:pt>
                <c:pt idx="6214">
                  <c:v>17.34618</c:v>
                </c:pt>
                <c:pt idx="6215">
                  <c:v>17.343129999999999</c:v>
                </c:pt>
                <c:pt idx="6216">
                  <c:v>17.341909999999999</c:v>
                </c:pt>
                <c:pt idx="6217">
                  <c:v>17.34496</c:v>
                </c:pt>
                <c:pt idx="6218">
                  <c:v>17.341909999999999</c:v>
                </c:pt>
                <c:pt idx="6219">
                  <c:v>17.344650000000001</c:v>
                </c:pt>
                <c:pt idx="6220">
                  <c:v>17.342210000000001</c:v>
                </c:pt>
                <c:pt idx="6221">
                  <c:v>17.33916</c:v>
                </c:pt>
                <c:pt idx="6222">
                  <c:v>17.340990000000001</c:v>
                </c:pt>
                <c:pt idx="6223">
                  <c:v>17.340389999999999</c:v>
                </c:pt>
                <c:pt idx="6224">
                  <c:v>17.3474</c:v>
                </c:pt>
                <c:pt idx="6225">
                  <c:v>17.34374</c:v>
                </c:pt>
                <c:pt idx="6226">
                  <c:v>17.34526</c:v>
                </c:pt>
                <c:pt idx="6227">
                  <c:v>17.346789999999999</c:v>
                </c:pt>
                <c:pt idx="6228">
                  <c:v>17.348009999999999</c:v>
                </c:pt>
                <c:pt idx="6229">
                  <c:v>17.34618</c:v>
                </c:pt>
                <c:pt idx="6230">
                  <c:v>17.349530000000001</c:v>
                </c:pt>
                <c:pt idx="6231">
                  <c:v>17.34984</c:v>
                </c:pt>
                <c:pt idx="6232">
                  <c:v>17.34862</c:v>
                </c:pt>
                <c:pt idx="6233">
                  <c:v>17.355319999999999</c:v>
                </c:pt>
                <c:pt idx="6234">
                  <c:v>17.347090000000001</c:v>
                </c:pt>
                <c:pt idx="6235">
                  <c:v>17.349229999999999</c:v>
                </c:pt>
                <c:pt idx="6236">
                  <c:v>17.3477</c:v>
                </c:pt>
                <c:pt idx="6237">
                  <c:v>17.354410000000001</c:v>
                </c:pt>
                <c:pt idx="6238">
                  <c:v>17.35258</c:v>
                </c:pt>
                <c:pt idx="6239">
                  <c:v>17.34496</c:v>
                </c:pt>
                <c:pt idx="6240">
                  <c:v>17.353190000000001</c:v>
                </c:pt>
                <c:pt idx="6241">
                  <c:v>17.3538</c:v>
                </c:pt>
                <c:pt idx="6242">
                  <c:v>17.349530000000001</c:v>
                </c:pt>
                <c:pt idx="6243">
                  <c:v>17.34526</c:v>
                </c:pt>
                <c:pt idx="6244">
                  <c:v>17.349229999999999</c:v>
                </c:pt>
                <c:pt idx="6245">
                  <c:v>17.343129999999999</c:v>
                </c:pt>
                <c:pt idx="6246">
                  <c:v>17.33916</c:v>
                </c:pt>
                <c:pt idx="6247">
                  <c:v>17.344650000000001</c:v>
                </c:pt>
                <c:pt idx="6248">
                  <c:v>17.3416</c:v>
                </c:pt>
                <c:pt idx="6249">
                  <c:v>17.338249999999999</c:v>
                </c:pt>
                <c:pt idx="6250">
                  <c:v>17.34252</c:v>
                </c:pt>
                <c:pt idx="6251">
                  <c:v>17.332460000000001</c:v>
                </c:pt>
                <c:pt idx="6252">
                  <c:v>17.33764</c:v>
                </c:pt>
                <c:pt idx="6253">
                  <c:v>17.338249999999999</c:v>
                </c:pt>
                <c:pt idx="6254">
                  <c:v>17.3352</c:v>
                </c:pt>
                <c:pt idx="6255">
                  <c:v>17.335509999999999</c:v>
                </c:pt>
                <c:pt idx="6256">
                  <c:v>17.338560000000001</c:v>
                </c:pt>
                <c:pt idx="6257">
                  <c:v>17.332149999999999</c:v>
                </c:pt>
                <c:pt idx="6258">
                  <c:v>17.336729999999999</c:v>
                </c:pt>
                <c:pt idx="6259">
                  <c:v>17.334589999999999</c:v>
                </c:pt>
                <c:pt idx="6260">
                  <c:v>17.330929999999999</c:v>
                </c:pt>
                <c:pt idx="6261">
                  <c:v>17.337340000000001</c:v>
                </c:pt>
                <c:pt idx="6262">
                  <c:v>17.339780000000001</c:v>
                </c:pt>
                <c:pt idx="6263">
                  <c:v>17.337029999999999</c:v>
                </c:pt>
                <c:pt idx="6264">
                  <c:v>17.337029999999999</c:v>
                </c:pt>
                <c:pt idx="6265">
                  <c:v>17.340389999999999</c:v>
                </c:pt>
                <c:pt idx="6266">
                  <c:v>17.333069999999999</c:v>
                </c:pt>
                <c:pt idx="6267">
                  <c:v>17.346789999999999</c:v>
                </c:pt>
                <c:pt idx="6268">
                  <c:v>17.337029999999999</c:v>
                </c:pt>
                <c:pt idx="6269">
                  <c:v>17.341909999999999</c:v>
                </c:pt>
                <c:pt idx="6270">
                  <c:v>17.3352</c:v>
                </c:pt>
                <c:pt idx="6271">
                  <c:v>17.344650000000001</c:v>
                </c:pt>
                <c:pt idx="6272">
                  <c:v>17.3413</c:v>
                </c:pt>
                <c:pt idx="6273">
                  <c:v>17.3416</c:v>
                </c:pt>
                <c:pt idx="6274">
                  <c:v>17.342210000000001</c:v>
                </c:pt>
                <c:pt idx="6275">
                  <c:v>17.344349999999999</c:v>
                </c:pt>
                <c:pt idx="6276">
                  <c:v>17.343430000000001</c:v>
                </c:pt>
                <c:pt idx="6277">
                  <c:v>17.33886</c:v>
                </c:pt>
                <c:pt idx="6278">
                  <c:v>17.344349999999999</c:v>
                </c:pt>
                <c:pt idx="6279">
                  <c:v>17.344349999999999</c:v>
                </c:pt>
                <c:pt idx="6280">
                  <c:v>17.343430000000001</c:v>
                </c:pt>
                <c:pt idx="6281">
                  <c:v>17.34648</c:v>
                </c:pt>
                <c:pt idx="6282">
                  <c:v>17.34008</c:v>
                </c:pt>
                <c:pt idx="6283">
                  <c:v>17.34618</c:v>
                </c:pt>
                <c:pt idx="6284">
                  <c:v>17.342210000000001</c:v>
                </c:pt>
                <c:pt idx="6285">
                  <c:v>17.340389999999999</c:v>
                </c:pt>
                <c:pt idx="6286">
                  <c:v>17.3416</c:v>
                </c:pt>
                <c:pt idx="6287">
                  <c:v>17.3416</c:v>
                </c:pt>
                <c:pt idx="6288">
                  <c:v>17.341909999999999</c:v>
                </c:pt>
                <c:pt idx="6289">
                  <c:v>17.34404</c:v>
                </c:pt>
                <c:pt idx="6290">
                  <c:v>17.337340000000001</c:v>
                </c:pt>
                <c:pt idx="6291">
                  <c:v>17.342210000000001</c:v>
                </c:pt>
                <c:pt idx="6292">
                  <c:v>17.339469999999999</c:v>
                </c:pt>
                <c:pt idx="6293">
                  <c:v>17.339780000000001</c:v>
                </c:pt>
                <c:pt idx="6294">
                  <c:v>17.339780000000001</c:v>
                </c:pt>
                <c:pt idx="6295">
                  <c:v>17.341909999999999</c:v>
                </c:pt>
                <c:pt idx="6296">
                  <c:v>17.33764</c:v>
                </c:pt>
                <c:pt idx="6297">
                  <c:v>17.34526</c:v>
                </c:pt>
                <c:pt idx="6298">
                  <c:v>17.343129999999999</c:v>
                </c:pt>
                <c:pt idx="6299">
                  <c:v>17.342210000000001</c:v>
                </c:pt>
                <c:pt idx="6300">
                  <c:v>17.34526</c:v>
                </c:pt>
                <c:pt idx="6301">
                  <c:v>17.34282</c:v>
                </c:pt>
                <c:pt idx="6302">
                  <c:v>17.336729999999999</c:v>
                </c:pt>
                <c:pt idx="6303">
                  <c:v>17.340990000000001</c:v>
                </c:pt>
                <c:pt idx="6304">
                  <c:v>17.334900000000001</c:v>
                </c:pt>
                <c:pt idx="6305">
                  <c:v>17.339780000000001</c:v>
                </c:pt>
                <c:pt idx="6306">
                  <c:v>17.34404</c:v>
                </c:pt>
                <c:pt idx="6307">
                  <c:v>17.33642</c:v>
                </c:pt>
                <c:pt idx="6308">
                  <c:v>17.341909999999999</c:v>
                </c:pt>
                <c:pt idx="6309">
                  <c:v>17.344650000000001</c:v>
                </c:pt>
                <c:pt idx="6310">
                  <c:v>17.340389999999999</c:v>
                </c:pt>
                <c:pt idx="6311">
                  <c:v>17.347090000000001</c:v>
                </c:pt>
                <c:pt idx="6312">
                  <c:v>17.33764</c:v>
                </c:pt>
                <c:pt idx="6313">
                  <c:v>17.33916</c:v>
                </c:pt>
                <c:pt idx="6314">
                  <c:v>17.343129999999999</c:v>
                </c:pt>
                <c:pt idx="6315">
                  <c:v>17.343129999999999</c:v>
                </c:pt>
                <c:pt idx="6316">
                  <c:v>17.3413</c:v>
                </c:pt>
                <c:pt idx="6317">
                  <c:v>17.349530000000001</c:v>
                </c:pt>
                <c:pt idx="6318">
                  <c:v>17.34526</c:v>
                </c:pt>
                <c:pt idx="6319">
                  <c:v>17.34374</c:v>
                </c:pt>
                <c:pt idx="6320">
                  <c:v>17.341909999999999</c:v>
                </c:pt>
                <c:pt idx="6321">
                  <c:v>17.343129999999999</c:v>
                </c:pt>
                <c:pt idx="6322">
                  <c:v>17.349530000000001</c:v>
                </c:pt>
                <c:pt idx="6323">
                  <c:v>17.337949999999999</c:v>
                </c:pt>
                <c:pt idx="6324">
                  <c:v>17.34526</c:v>
                </c:pt>
                <c:pt idx="6325">
                  <c:v>17.337029999999999</c:v>
                </c:pt>
                <c:pt idx="6326">
                  <c:v>17.3477</c:v>
                </c:pt>
                <c:pt idx="6327">
                  <c:v>17.340689999999999</c:v>
                </c:pt>
                <c:pt idx="6328">
                  <c:v>17.338560000000001</c:v>
                </c:pt>
                <c:pt idx="6329">
                  <c:v>17.334289999999999</c:v>
                </c:pt>
                <c:pt idx="6330">
                  <c:v>17.340689999999999</c:v>
                </c:pt>
                <c:pt idx="6331">
                  <c:v>17.340689999999999</c:v>
                </c:pt>
                <c:pt idx="6332">
                  <c:v>17.339469999999999</c:v>
                </c:pt>
                <c:pt idx="6333">
                  <c:v>17.340689999999999</c:v>
                </c:pt>
                <c:pt idx="6334">
                  <c:v>17.333369999999999</c:v>
                </c:pt>
                <c:pt idx="6335">
                  <c:v>17.33916</c:v>
                </c:pt>
                <c:pt idx="6336">
                  <c:v>17.34282</c:v>
                </c:pt>
                <c:pt idx="6337">
                  <c:v>17.337949999999999</c:v>
                </c:pt>
                <c:pt idx="6338">
                  <c:v>17.339780000000001</c:v>
                </c:pt>
                <c:pt idx="6339">
                  <c:v>17.33916</c:v>
                </c:pt>
                <c:pt idx="6340">
                  <c:v>17.344650000000001</c:v>
                </c:pt>
                <c:pt idx="6341">
                  <c:v>17.335509999999999</c:v>
                </c:pt>
                <c:pt idx="6342">
                  <c:v>17.339469999999999</c:v>
                </c:pt>
                <c:pt idx="6343">
                  <c:v>17.337340000000001</c:v>
                </c:pt>
                <c:pt idx="6344">
                  <c:v>17.3416</c:v>
                </c:pt>
                <c:pt idx="6345">
                  <c:v>17.336120000000001</c:v>
                </c:pt>
                <c:pt idx="6346">
                  <c:v>17.337029999999999</c:v>
                </c:pt>
                <c:pt idx="6347">
                  <c:v>17.339469999999999</c:v>
                </c:pt>
                <c:pt idx="6348">
                  <c:v>17.334589999999999</c:v>
                </c:pt>
                <c:pt idx="6349">
                  <c:v>17.34252</c:v>
                </c:pt>
                <c:pt idx="6350">
                  <c:v>17.34496</c:v>
                </c:pt>
                <c:pt idx="6351">
                  <c:v>17.345870000000001</c:v>
                </c:pt>
                <c:pt idx="6352">
                  <c:v>17.34008</c:v>
                </c:pt>
                <c:pt idx="6353">
                  <c:v>17.33764</c:v>
                </c:pt>
                <c:pt idx="6354">
                  <c:v>17.339469999999999</c:v>
                </c:pt>
                <c:pt idx="6355">
                  <c:v>17.33916</c:v>
                </c:pt>
                <c:pt idx="6356">
                  <c:v>17.34008</c:v>
                </c:pt>
                <c:pt idx="6357">
                  <c:v>17.339469999999999</c:v>
                </c:pt>
                <c:pt idx="6358">
                  <c:v>17.338249999999999</c:v>
                </c:pt>
                <c:pt idx="6359">
                  <c:v>17.3413</c:v>
                </c:pt>
                <c:pt idx="6360">
                  <c:v>17.339780000000001</c:v>
                </c:pt>
                <c:pt idx="6361">
                  <c:v>17.337340000000001</c:v>
                </c:pt>
                <c:pt idx="6362">
                  <c:v>17.339780000000001</c:v>
                </c:pt>
                <c:pt idx="6363">
                  <c:v>17.33398</c:v>
                </c:pt>
                <c:pt idx="6364">
                  <c:v>17.336120000000001</c:v>
                </c:pt>
                <c:pt idx="6365">
                  <c:v>17.334289999999999</c:v>
                </c:pt>
                <c:pt idx="6366">
                  <c:v>17.3416</c:v>
                </c:pt>
                <c:pt idx="6367">
                  <c:v>17.34282</c:v>
                </c:pt>
                <c:pt idx="6368">
                  <c:v>17.334589999999999</c:v>
                </c:pt>
                <c:pt idx="6369">
                  <c:v>17.336729999999999</c:v>
                </c:pt>
                <c:pt idx="6370">
                  <c:v>17.34252</c:v>
                </c:pt>
                <c:pt idx="6371">
                  <c:v>17.337029999999999</c:v>
                </c:pt>
                <c:pt idx="6372">
                  <c:v>17.33886</c:v>
                </c:pt>
                <c:pt idx="6373">
                  <c:v>17.335809999999999</c:v>
                </c:pt>
                <c:pt idx="6374">
                  <c:v>17.331849999999999</c:v>
                </c:pt>
                <c:pt idx="6375">
                  <c:v>17.337340000000001</c:v>
                </c:pt>
                <c:pt idx="6376">
                  <c:v>17.33276</c:v>
                </c:pt>
                <c:pt idx="6377">
                  <c:v>17.339780000000001</c:v>
                </c:pt>
                <c:pt idx="6378">
                  <c:v>17.334289999999999</c:v>
                </c:pt>
                <c:pt idx="6379">
                  <c:v>17.327580000000001</c:v>
                </c:pt>
                <c:pt idx="6380">
                  <c:v>17.338249999999999</c:v>
                </c:pt>
                <c:pt idx="6381">
                  <c:v>17.332149999999999</c:v>
                </c:pt>
                <c:pt idx="6382">
                  <c:v>17.337340000000001</c:v>
                </c:pt>
                <c:pt idx="6383">
                  <c:v>17.334589999999999</c:v>
                </c:pt>
                <c:pt idx="6384">
                  <c:v>17.334900000000001</c:v>
                </c:pt>
                <c:pt idx="6385">
                  <c:v>17.337949999999999</c:v>
                </c:pt>
                <c:pt idx="6386">
                  <c:v>17.33154</c:v>
                </c:pt>
                <c:pt idx="6387">
                  <c:v>17.326360000000001</c:v>
                </c:pt>
                <c:pt idx="6388">
                  <c:v>17.336120000000001</c:v>
                </c:pt>
                <c:pt idx="6389">
                  <c:v>17.335509999999999</c:v>
                </c:pt>
                <c:pt idx="6390">
                  <c:v>17.3352</c:v>
                </c:pt>
                <c:pt idx="6391">
                  <c:v>17.334589999999999</c:v>
                </c:pt>
                <c:pt idx="6392">
                  <c:v>17.335509999999999</c:v>
                </c:pt>
                <c:pt idx="6393">
                  <c:v>17.335809999999999</c:v>
                </c:pt>
                <c:pt idx="6394">
                  <c:v>17.329409999999999</c:v>
                </c:pt>
                <c:pt idx="6395">
                  <c:v>17.340389999999999</c:v>
                </c:pt>
                <c:pt idx="6396">
                  <c:v>17.33764</c:v>
                </c:pt>
                <c:pt idx="6397">
                  <c:v>17.337949999999999</c:v>
                </c:pt>
                <c:pt idx="6398">
                  <c:v>17.33398</c:v>
                </c:pt>
                <c:pt idx="6399">
                  <c:v>17.336729999999999</c:v>
                </c:pt>
                <c:pt idx="6400">
                  <c:v>17.3416</c:v>
                </c:pt>
                <c:pt idx="6401">
                  <c:v>17.338560000000001</c:v>
                </c:pt>
                <c:pt idx="6402">
                  <c:v>17.33154</c:v>
                </c:pt>
                <c:pt idx="6403">
                  <c:v>17.3352</c:v>
                </c:pt>
                <c:pt idx="6404">
                  <c:v>17.336120000000001</c:v>
                </c:pt>
                <c:pt idx="6405">
                  <c:v>17.33764</c:v>
                </c:pt>
                <c:pt idx="6406">
                  <c:v>17.336120000000001</c:v>
                </c:pt>
                <c:pt idx="6407">
                  <c:v>17.334589999999999</c:v>
                </c:pt>
                <c:pt idx="6408">
                  <c:v>17.337949999999999</c:v>
                </c:pt>
                <c:pt idx="6409">
                  <c:v>17.326360000000001</c:v>
                </c:pt>
                <c:pt idx="6410">
                  <c:v>17.337949999999999</c:v>
                </c:pt>
                <c:pt idx="6411">
                  <c:v>17.334589999999999</c:v>
                </c:pt>
                <c:pt idx="6412">
                  <c:v>17.340389999999999</c:v>
                </c:pt>
                <c:pt idx="6413">
                  <c:v>17.332460000000001</c:v>
                </c:pt>
                <c:pt idx="6414">
                  <c:v>17.334289999999999</c:v>
                </c:pt>
                <c:pt idx="6415">
                  <c:v>17.3352</c:v>
                </c:pt>
                <c:pt idx="6416">
                  <c:v>17.33764</c:v>
                </c:pt>
                <c:pt idx="6417">
                  <c:v>17.332149999999999</c:v>
                </c:pt>
                <c:pt idx="6418">
                  <c:v>17.340389999999999</c:v>
                </c:pt>
                <c:pt idx="6419">
                  <c:v>17.33916</c:v>
                </c:pt>
                <c:pt idx="6420">
                  <c:v>17.338560000000001</c:v>
                </c:pt>
                <c:pt idx="6421">
                  <c:v>17.3416</c:v>
                </c:pt>
                <c:pt idx="6422">
                  <c:v>17.34252</c:v>
                </c:pt>
                <c:pt idx="6423">
                  <c:v>17.335809999999999</c:v>
                </c:pt>
                <c:pt idx="6424">
                  <c:v>17.34252</c:v>
                </c:pt>
                <c:pt idx="6425">
                  <c:v>17.336120000000001</c:v>
                </c:pt>
                <c:pt idx="6426">
                  <c:v>17.340689999999999</c:v>
                </c:pt>
                <c:pt idx="6427">
                  <c:v>17.341909999999999</c:v>
                </c:pt>
                <c:pt idx="6428">
                  <c:v>17.3416</c:v>
                </c:pt>
                <c:pt idx="6429">
                  <c:v>17.34404</c:v>
                </c:pt>
                <c:pt idx="6430">
                  <c:v>17.341909999999999</c:v>
                </c:pt>
                <c:pt idx="6431">
                  <c:v>17.3416</c:v>
                </c:pt>
                <c:pt idx="6432">
                  <c:v>17.340689999999999</c:v>
                </c:pt>
                <c:pt idx="6433">
                  <c:v>17.337029999999999</c:v>
                </c:pt>
                <c:pt idx="6434">
                  <c:v>17.34618</c:v>
                </c:pt>
                <c:pt idx="6435">
                  <c:v>17.340689999999999</c:v>
                </c:pt>
                <c:pt idx="6436">
                  <c:v>17.34404</c:v>
                </c:pt>
                <c:pt idx="6437">
                  <c:v>17.340990000000001</c:v>
                </c:pt>
                <c:pt idx="6438">
                  <c:v>17.336120000000001</c:v>
                </c:pt>
                <c:pt idx="6439">
                  <c:v>17.34404</c:v>
                </c:pt>
                <c:pt idx="6440">
                  <c:v>17.338560000000001</c:v>
                </c:pt>
                <c:pt idx="6441">
                  <c:v>17.340389999999999</c:v>
                </c:pt>
                <c:pt idx="6442">
                  <c:v>17.33886</c:v>
                </c:pt>
                <c:pt idx="6443">
                  <c:v>17.335509999999999</c:v>
                </c:pt>
                <c:pt idx="6444">
                  <c:v>17.331849999999999</c:v>
                </c:pt>
                <c:pt idx="6445">
                  <c:v>17.340689999999999</c:v>
                </c:pt>
                <c:pt idx="6446">
                  <c:v>17.332460000000001</c:v>
                </c:pt>
                <c:pt idx="6447">
                  <c:v>17.339780000000001</c:v>
                </c:pt>
                <c:pt idx="6448">
                  <c:v>17.330629999999999</c:v>
                </c:pt>
                <c:pt idx="6449">
                  <c:v>17.334589999999999</c:v>
                </c:pt>
                <c:pt idx="6450">
                  <c:v>17.337340000000001</c:v>
                </c:pt>
                <c:pt idx="6451">
                  <c:v>17.333369999999999</c:v>
                </c:pt>
                <c:pt idx="6452">
                  <c:v>17.337029999999999</c:v>
                </c:pt>
                <c:pt idx="6453">
                  <c:v>17.333069999999999</c:v>
                </c:pt>
                <c:pt idx="6454">
                  <c:v>17.335809999999999</c:v>
                </c:pt>
                <c:pt idx="6455">
                  <c:v>17.331849999999999</c:v>
                </c:pt>
                <c:pt idx="6456">
                  <c:v>17.329709999999999</c:v>
                </c:pt>
                <c:pt idx="6457">
                  <c:v>17.334289999999999</c:v>
                </c:pt>
                <c:pt idx="6458">
                  <c:v>17.326969999999999</c:v>
                </c:pt>
                <c:pt idx="6459">
                  <c:v>17.332149999999999</c:v>
                </c:pt>
                <c:pt idx="6460">
                  <c:v>17.330929999999999</c:v>
                </c:pt>
                <c:pt idx="6461">
                  <c:v>17.325749999999999</c:v>
                </c:pt>
                <c:pt idx="6462">
                  <c:v>17.331849999999999</c:v>
                </c:pt>
                <c:pt idx="6463">
                  <c:v>17.33398</c:v>
                </c:pt>
                <c:pt idx="6464">
                  <c:v>17.3352</c:v>
                </c:pt>
                <c:pt idx="6465">
                  <c:v>17.331849999999999</c:v>
                </c:pt>
                <c:pt idx="6466">
                  <c:v>17.341909999999999</c:v>
                </c:pt>
                <c:pt idx="6467">
                  <c:v>17.34282</c:v>
                </c:pt>
                <c:pt idx="6468">
                  <c:v>17.34282</c:v>
                </c:pt>
                <c:pt idx="6469">
                  <c:v>17.34282</c:v>
                </c:pt>
                <c:pt idx="6470">
                  <c:v>17.3413</c:v>
                </c:pt>
                <c:pt idx="6471">
                  <c:v>17.34008</c:v>
                </c:pt>
                <c:pt idx="6472">
                  <c:v>17.338249999999999</c:v>
                </c:pt>
                <c:pt idx="6473">
                  <c:v>17.33764</c:v>
                </c:pt>
                <c:pt idx="6474">
                  <c:v>17.336120000000001</c:v>
                </c:pt>
                <c:pt idx="6475">
                  <c:v>17.340990000000001</c:v>
                </c:pt>
                <c:pt idx="6476">
                  <c:v>17.337340000000001</c:v>
                </c:pt>
                <c:pt idx="6477">
                  <c:v>17.34252</c:v>
                </c:pt>
                <c:pt idx="6478">
                  <c:v>17.34374</c:v>
                </c:pt>
                <c:pt idx="6479">
                  <c:v>17.34526</c:v>
                </c:pt>
                <c:pt idx="6480">
                  <c:v>17.339469999999999</c:v>
                </c:pt>
                <c:pt idx="6481">
                  <c:v>17.340990000000001</c:v>
                </c:pt>
                <c:pt idx="6482">
                  <c:v>17.344349999999999</c:v>
                </c:pt>
                <c:pt idx="6483">
                  <c:v>17.344349999999999</c:v>
                </c:pt>
                <c:pt idx="6484">
                  <c:v>17.33916</c:v>
                </c:pt>
                <c:pt idx="6485">
                  <c:v>17.339780000000001</c:v>
                </c:pt>
                <c:pt idx="6486">
                  <c:v>17.34404</c:v>
                </c:pt>
                <c:pt idx="6487">
                  <c:v>17.33886</c:v>
                </c:pt>
                <c:pt idx="6488">
                  <c:v>17.341909999999999</c:v>
                </c:pt>
                <c:pt idx="6489">
                  <c:v>17.33916</c:v>
                </c:pt>
                <c:pt idx="6490">
                  <c:v>17.331849999999999</c:v>
                </c:pt>
                <c:pt idx="6491">
                  <c:v>17.331240000000001</c:v>
                </c:pt>
                <c:pt idx="6492">
                  <c:v>17.32423</c:v>
                </c:pt>
                <c:pt idx="6493">
                  <c:v>17.331849999999999</c:v>
                </c:pt>
                <c:pt idx="6494">
                  <c:v>17.334289999999999</c:v>
                </c:pt>
                <c:pt idx="6495">
                  <c:v>17.331849999999999</c:v>
                </c:pt>
                <c:pt idx="6496">
                  <c:v>17.328499999999998</c:v>
                </c:pt>
                <c:pt idx="6497">
                  <c:v>17.331240000000001</c:v>
                </c:pt>
                <c:pt idx="6498">
                  <c:v>17.33276</c:v>
                </c:pt>
                <c:pt idx="6499">
                  <c:v>17.326059999999998</c:v>
                </c:pt>
                <c:pt idx="6500">
                  <c:v>17.328800000000001</c:v>
                </c:pt>
                <c:pt idx="6501">
                  <c:v>17.329709999999999</c:v>
                </c:pt>
                <c:pt idx="6502">
                  <c:v>17.32789</c:v>
                </c:pt>
                <c:pt idx="6503">
                  <c:v>17.324839999999998</c:v>
                </c:pt>
                <c:pt idx="6504">
                  <c:v>17.319050000000001</c:v>
                </c:pt>
                <c:pt idx="6505">
                  <c:v>17.325140000000001</c:v>
                </c:pt>
                <c:pt idx="6506">
                  <c:v>17.328800000000001</c:v>
                </c:pt>
                <c:pt idx="6507">
                  <c:v>17.322089999999999</c:v>
                </c:pt>
                <c:pt idx="6508">
                  <c:v>17.32301</c:v>
                </c:pt>
                <c:pt idx="6509">
                  <c:v>17.327279999999998</c:v>
                </c:pt>
                <c:pt idx="6510">
                  <c:v>17.33764</c:v>
                </c:pt>
                <c:pt idx="6511">
                  <c:v>17.330629999999999</c:v>
                </c:pt>
                <c:pt idx="6512">
                  <c:v>17.334289999999999</c:v>
                </c:pt>
                <c:pt idx="6513">
                  <c:v>17.332149999999999</c:v>
                </c:pt>
                <c:pt idx="6514">
                  <c:v>17.330929999999999</c:v>
                </c:pt>
                <c:pt idx="6515">
                  <c:v>17.336120000000001</c:v>
                </c:pt>
                <c:pt idx="6516">
                  <c:v>17.330020000000001</c:v>
                </c:pt>
                <c:pt idx="6517">
                  <c:v>17.331240000000001</c:v>
                </c:pt>
                <c:pt idx="6518">
                  <c:v>17.33398</c:v>
                </c:pt>
                <c:pt idx="6519">
                  <c:v>17.333069999999999</c:v>
                </c:pt>
                <c:pt idx="6520">
                  <c:v>17.33642</c:v>
                </c:pt>
                <c:pt idx="6521">
                  <c:v>17.326059999999998</c:v>
                </c:pt>
                <c:pt idx="6522">
                  <c:v>17.326360000000001</c:v>
                </c:pt>
                <c:pt idx="6523">
                  <c:v>17.33154</c:v>
                </c:pt>
                <c:pt idx="6524">
                  <c:v>17.328189999999999</c:v>
                </c:pt>
                <c:pt idx="6525">
                  <c:v>17.325140000000001</c:v>
                </c:pt>
                <c:pt idx="6526">
                  <c:v>17.32545</c:v>
                </c:pt>
                <c:pt idx="6527">
                  <c:v>17.331240000000001</c:v>
                </c:pt>
                <c:pt idx="6528">
                  <c:v>17.331849999999999</c:v>
                </c:pt>
                <c:pt idx="6529">
                  <c:v>17.330020000000001</c:v>
                </c:pt>
                <c:pt idx="6530">
                  <c:v>17.331240000000001</c:v>
                </c:pt>
                <c:pt idx="6531">
                  <c:v>17.32911</c:v>
                </c:pt>
                <c:pt idx="6532">
                  <c:v>17.32789</c:v>
                </c:pt>
                <c:pt idx="6533">
                  <c:v>17.330020000000001</c:v>
                </c:pt>
                <c:pt idx="6534">
                  <c:v>17.32911</c:v>
                </c:pt>
                <c:pt idx="6535">
                  <c:v>17.332149999999999</c:v>
                </c:pt>
                <c:pt idx="6536">
                  <c:v>17.332149999999999</c:v>
                </c:pt>
                <c:pt idx="6537">
                  <c:v>17.333680000000001</c:v>
                </c:pt>
                <c:pt idx="6538">
                  <c:v>17.336729999999999</c:v>
                </c:pt>
                <c:pt idx="6539">
                  <c:v>17.331849999999999</c:v>
                </c:pt>
                <c:pt idx="6540">
                  <c:v>17.328499999999998</c:v>
                </c:pt>
                <c:pt idx="6541">
                  <c:v>17.33276</c:v>
                </c:pt>
                <c:pt idx="6542">
                  <c:v>17.329709999999999</c:v>
                </c:pt>
                <c:pt idx="6543">
                  <c:v>17.333369999999999</c:v>
                </c:pt>
                <c:pt idx="6544">
                  <c:v>17.33642</c:v>
                </c:pt>
                <c:pt idx="6545">
                  <c:v>17.34008</c:v>
                </c:pt>
                <c:pt idx="6546">
                  <c:v>17.330929999999999</c:v>
                </c:pt>
                <c:pt idx="6547">
                  <c:v>17.334589999999999</c:v>
                </c:pt>
                <c:pt idx="6548">
                  <c:v>17.332460000000001</c:v>
                </c:pt>
                <c:pt idx="6549">
                  <c:v>17.326059999999998</c:v>
                </c:pt>
                <c:pt idx="6550">
                  <c:v>17.33398</c:v>
                </c:pt>
                <c:pt idx="6551">
                  <c:v>17.332149999999999</c:v>
                </c:pt>
                <c:pt idx="6552">
                  <c:v>17.328800000000001</c:v>
                </c:pt>
                <c:pt idx="6553">
                  <c:v>17.333680000000001</c:v>
                </c:pt>
                <c:pt idx="6554">
                  <c:v>17.333069999999999</c:v>
                </c:pt>
                <c:pt idx="6555">
                  <c:v>17.333680000000001</c:v>
                </c:pt>
                <c:pt idx="6556">
                  <c:v>17.328189999999999</c:v>
                </c:pt>
                <c:pt idx="6557">
                  <c:v>17.3352</c:v>
                </c:pt>
                <c:pt idx="6558">
                  <c:v>17.33154</c:v>
                </c:pt>
                <c:pt idx="6559">
                  <c:v>17.330929999999999</c:v>
                </c:pt>
                <c:pt idx="6560">
                  <c:v>17.32789</c:v>
                </c:pt>
                <c:pt idx="6561">
                  <c:v>17.333069999999999</c:v>
                </c:pt>
                <c:pt idx="6562">
                  <c:v>17.324529999999999</c:v>
                </c:pt>
                <c:pt idx="6563">
                  <c:v>17.331849999999999</c:v>
                </c:pt>
                <c:pt idx="6564">
                  <c:v>17.331849999999999</c:v>
                </c:pt>
                <c:pt idx="6565">
                  <c:v>17.331240000000001</c:v>
                </c:pt>
                <c:pt idx="6566">
                  <c:v>17.330929999999999</c:v>
                </c:pt>
                <c:pt idx="6567">
                  <c:v>17.337340000000001</c:v>
                </c:pt>
                <c:pt idx="6568">
                  <c:v>17.328499999999998</c:v>
                </c:pt>
                <c:pt idx="6569">
                  <c:v>17.335509999999999</c:v>
                </c:pt>
                <c:pt idx="6570">
                  <c:v>17.335809999999999</c:v>
                </c:pt>
                <c:pt idx="6571">
                  <c:v>17.33154</c:v>
                </c:pt>
                <c:pt idx="6572">
                  <c:v>17.326059999999998</c:v>
                </c:pt>
                <c:pt idx="6573">
                  <c:v>17.32667</c:v>
                </c:pt>
                <c:pt idx="6574">
                  <c:v>17.327580000000001</c:v>
                </c:pt>
                <c:pt idx="6575">
                  <c:v>17.331849999999999</c:v>
                </c:pt>
                <c:pt idx="6576">
                  <c:v>17.329709999999999</c:v>
                </c:pt>
                <c:pt idx="6577">
                  <c:v>17.322700000000001</c:v>
                </c:pt>
                <c:pt idx="6578">
                  <c:v>17.32301</c:v>
                </c:pt>
                <c:pt idx="6579">
                  <c:v>17.332460000000001</c:v>
                </c:pt>
                <c:pt idx="6580">
                  <c:v>17.331240000000001</c:v>
                </c:pt>
                <c:pt idx="6581">
                  <c:v>17.33276</c:v>
                </c:pt>
                <c:pt idx="6582">
                  <c:v>17.328499999999998</c:v>
                </c:pt>
                <c:pt idx="6583">
                  <c:v>17.331849999999999</c:v>
                </c:pt>
                <c:pt idx="6584">
                  <c:v>17.335509999999999</c:v>
                </c:pt>
                <c:pt idx="6585">
                  <c:v>17.32911</c:v>
                </c:pt>
                <c:pt idx="6586">
                  <c:v>17.32911</c:v>
                </c:pt>
                <c:pt idx="6587">
                  <c:v>17.331849999999999</c:v>
                </c:pt>
                <c:pt idx="6588">
                  <c:v>17.327279999999998</c:v>
                </c:pt>
                <c:pt idx="6589">
                  <c:v>17.32911</c:v>
                </c:pt>
                <c:pt idx="6590">
                  <c:v>17.324529999999999</c:v>
                </c:pt>
                <c:pt idx="6591">
                  <c:v>17.331240000000001</c:v>
                </c:pt>
                <c:pt idx="6592">
                  <c:v>17.337029999999999</c:v>
                </c:pt>
                <c:pt idx="6593">
                  <c:v>17.324529999999999</c:v>
                </c:pt>
                <c:pt idx="6594">
                  <c:v>17.33154</c:v>
                </c:pt>
                <c:pt idx="6595">
                  <c:v>17.328499999999998</c:v>
                </c:pt>
                <c:pt idx="6596">
                  <c:v>17.327279999999998</c:v>
                </c:pt>
                <c:pt idx="6597">
                  <c:v>17.324839999999998</c:v>
                </c:pt>
                <c:pt idx="6598">
                  <c:v>17.325140000000001</c:v>
                </c:pt>
                <c:pt idx="6599">
                  <c:v>17.323619999999998</c:v>
                </c:pt>
                <c:pt idx="6600">
                  <c:v>17.337949999999999</c:v>
                </c:pt>
                <c:pt idx="6601">
                  <c:v>17.33032</c:v>
                </c:pt>
                <c:pt idx="6602">
                  <c:v>17.330629999999999</c:v>
                </c:pt>
                <c:pt idx="6603">
                  <c:v>17.334900000000001</c:v>
                </c:pt>
                <c:pt idx="6604">
                  <c:v>17.332149999999999</c:v>
                </c:pt>
                <c:pt idx="6605">
                  <c:v>17.334900000000001</c:v>
                </c:pt>
                <c:pt idx="6606">
                  <c:v>17.336120000000001</c:v>
                </c:pt>
                <c:pt idx="6607">
                  <c:v>17.32667</c:v>
                </c:pt>
                <c:pt idx="6608">
                  <c:v>17.332460000000001</c:v>
                </c:pt>
                <c:pt idx="6609">
                  <c:v>17.332149999999999</c:v>
                </c:pt>
                <c:pt idx="6610">
                  <c:v>17.336120000000001</c:v>
                </c:pt>
                <c:pt idx="6611">
                  <c:v>17.33764</c:v>
                </c:pt>
                <c:pt idx="6612">
                  <c:v>17.331240000000001</c:v>
                </c:pt>
                <c:pt idx="6613">
                  <c:v>17.333680000000001</c:v>
                </c:pt>
                <c:pt idx="6614">
                  <c:v>17.333069999999999</c:v>
                </c:pt>
                <c:pt idx="6615">
                  <c:v>17.335809999999999</c:v>
                </c:pt>
                <c:pt idx="6616">
                  <c:v>17.337029999999999</c:v>
                </c:pt>
                <c:pt idx="6617">
                  <c:v>17.331849999999999</c:v>
                </c:pt>
                <c:pt idx="6618">
                  <c:v>17.330929999999999</c:v>
                </c:pt>
                <c:pt idx="6619">
                  <c:v>17.330929999999999</c:v>
                </c:pt>
                <c:pt idx="6620">
                  <c:v>17.337949999999999</c:v>
                </c:pt>
                <c:pt idx="6621">
                  <c:v>17.330020000000001</c:v>
                </c:pt>
                <c:pt idx="6622">
                  <c:v>17.33398</c:v>
                </c:pt>
                <c:pt idx="6623">
                  <c:v>17.337340000000001</c:v>
                </c:pt>
                <c:pt idx="6624">
                  <c:v>17.334589999999999</c:v>
                </c:pt>
                <c:pt idx="6625">
                  <c:v>17.334589999999999</c:v>
                </c:pt>
                <c:pt idx="6626">
                  <c:v>17.338560000000001</c:v>
                </c:pt>
                <c:pt idx="6627">
                  <c:v>17.333680000000001</c:v>
                </c:pt>
                <c:pt idx="6628">
                  <c:v>17.33398</c:v>
                </c:pt>
                <c:pt idx="6629">
                  <c:v>17.326360000000001</c:v>
                </c:pt>
                <c:pt idx="6630">
                  <c:v>17.33276</c:v>
                </c:pt>
                <c:pt idx="6631">
                  <c:v>17.324529999999999</c:v>
                </c:pt>
                <c:pt idx="6632">
                  <c:v>17.329409999999999</c:v>
                </c:pt>
                <c:pt idx="6633">
                  <c:v>17.326360000000001</c:v>
                </c:pt>
                <c:pt idx="6634">
                  <c:v>17.329709999999999</c:v>
                </c:pt>
                <c:pt idx="6635">
                  <c:v>17.326969999999999</c:v>
                </c:pt>
                <c:pt idx="6636">
                  <c:v>17.330929999999999</c:v>
                </c:pt>
                <c:pt idx="6637">
                  <c:v>17.328499999999998</c:v>
                </c:pt>
                <c:pt idx="6638">
                  <c:v>17.331240000000001</c:v>
                </c:pt>
                <c:pt idx="6639">
                  <c:v>17.328800000000001</c:v>
                </c:pt>
                <c:pt idx="6640">
                  <c:v>17.32545</c:v>
                </c:pt>
                <c:pt idx="6641">
                  <c:v>17.331240000000001</c:v>
                </c:pt>
                <c:pt idx="6642">
                  <c:v>17.329709999999999</c:v>
                </c:pt>
                <c:pt idx="6643">
                  <c:v>17.327580000000001</c:v>
                </c:pt>
                <c:pt idx="6644">
                  <c:v>17.32423</c:v>
                </c:pt>
                <c:pt idx="6645">
                  <c:v>17.328499999999998</c:v>
                </c:pt>
                <c:pt idx="6646">
                  <c:v>17.33154</c:v>
                </c:pt>
                <c:pt idx="6647">
                  <c:v>17.325140000000001</c:v>
                </c:pt>
                <c:pt idx="6648">
                  <c:v>17.32301</c:v>
                </c:pt>
                <c:pt idx="6649">
                  <c:v>17.335809999999999</c:v>
                </c:pt>
                <c:pt idx="6650">
                  <c:v>17.33032</c:v>
                </c:pt>
                <c:pt idx="6651">
                  <c:v>17.32789</c:v>
                </c:pt>
                <c:pt idx="6652">
                  <c:v>17.325749999999999</c:v>
                </c:pt>
                <c:pt idx="6653">
                  <c:v>17.33032</c:v>
                </c:pt>
                <c:pt idx="6654">
                  <c:v>17.330629999999999</c:v>
                </c:pt>
                <c:pt idx="6655">
                  <c:v>17.327580000000001</c:v>
                </c:pt>
                <c:pt idx="6656">
                  <c:v>17.328189999999999</c:v>
                </c:pt>
                <c:pt idx="6657">
                  <c:v>17.324529999999999</c:v>
                </c:pt>
                <c:pt idx="6658">
                  <c:v>17.330929999999999</c:v>
                </c:pt>
                <c:pt idx="6659">
                  <c:v>17.327580000000001</c:v>
                </c:pt>
                <c:pt idx="6660">
                  <c:v>17.333680000000001</c:v>
                </c:pt>
                <c:pt idx="6661">
                  <c:v>17.329409999999999</c:v>
                </c:pt>
                <c:pt idx="6662">
                  <c:v>17.327580000000001</c:v>
                </c:pt>
                <c:pt idx="6663">
                  <c:v>17.330020000000001</c:v>
                </c:pt>
                <c:pt idx="6664">
                  <c:v>17.330629999999999</c:v>
                </c:pt>
                <c:pt idx="6665">
                  <c:v>17.32911</c:v>
                </c:pt>
                <c:pt idx="6666">
                  <c:v>17.33154</c:v>
                </c:pt>
                <c:pt idx="6667">
                  <c:v>17.330020000000001</c:v>
                </c:pt>
                <c:pt idx="6668">
                  <c:v>17.330929999999999</c:v>
                </c:pt>
                <c:pt idx="6669">
                  <c:v>17.329709999999999</c:v>
                </c:pt>
                <c:pt idx="6670">
                  <c:v>17.33032</c:v>
                </c:pt>
                <c:pt idx="6671">
                  <c:v>17.326360000000001</c:v>
                </c:pt>
                <c:pt idx="6672">
                  <c:v>17.332460000000001</c:v>
                </c:pt>
                <c:pt idx="6673">
                  <c:v>17.337949999999999</c:v>
                </c:pt>
                <c:pt idx="6674">
                  <c:v>17.327580000000001</c:v>
                </c:pt>
                <c:pt idx="6675">
                  <c:v>17.32545</c:v>
                </c:pt>
                <c:pt idx="6676">
                  <c:v>17.32911</c:v>
                </c:pt>
                <c:pt idx="6677">
                  <c:v>17.332460000000001</c:v>
                </c:pt>
                <c:pt idx="6678">
                  <c:v>17.329409999999999</c:v>
                </c:pt>
                <c:pt idx="6679">
                  <c:v>17.323920000000001</c:v>
                </c:pt>
                <c:pt idx="6680">
                  <c:v>17.330929999999999</c:v>
                </c:pt>
                <c:pt idx="6681">
                  <c:v>17.330629999999999</c:v>
                </c:pt>
                <c:pt idx="6682">
                  <c:v>17.325749999999999</c:v>
                </c:pt>
                <c:pt idx="6683">
                  <c:v>17.32179</c:v>
                </c:pt>
                <c:pt idx="6684">
                  <c:v>17.323619999999998</c:v>
                </c:pt>
                <c:pt idx="6685">
                  <c:v>17.326059999999998</c:v>
                </c:pt>
                <c:pt idx="6686">
                  <c:v>17.32667</c:v>
                </c:pt>
                <c:pt idx="6687">
                  <c:v>17.325749999999999</c:v>
                </c:pt>
                <c:pt idx="6688">
                  <c:v>17.327279999999998</c:v>
                </c:pt>
                <c:pt idx="6689">
                  <c:v>17.32545</c:v>
                </c:pt>
                <c:pt idx="6690">
                  <c:v>17.327580000000001</c:v>
                </c:pt>
                <c:pt idx="6691">
                  <c:v>17.326360000000001</c:v>
                </c:pt>
                <c:pt idx="6692">
                  <c:v>17.329709999999999</c:v>
                </c:pt>
                <c:pt idx="6693">
                  <c:v>17.324839999999998</c:v>
                </c:pt>
                <c:pt idx="6694">
                  <c:v>17.326969999999999</c:v>
                </c:pt>
                <c:pt idx="6695">
                  <c:v>17.330629999999999</c:v>
                </c:pt>
                <c:pt idx="6696">
                  <c:v>17.332460000000001</c:v>
                </c:pt>
                <c:pt idx="6697">
                  <c:v>17.32911</c:v>
                </c:pt>
                <c:pt idx="6698">
                  <c:v>17.324839999999998</c:v>
                </c:pt>
                <c:pt idx="6699">
                  <c:v>17.328499999999998</c:v>
                </c:pt>
                <c:pt idx="6700">
                  <c:v>17.331849999999999</c:v>
                </c:pt>
                <c:pt idx="6701">
                  <c:v>17.329409999999999</c:v>
                </c:pt>
                <c:pt idx="6702">
                  <c:v>17.333069999999999</c:v>
                </c:pt>
                <c:pt idx="6703">
                  <c:v>17.332460000000001</c:v>
                </c:pt>
                <c:pt idx="6704">
                  <c:v>17.32667</c:v>
                </c:pt>
                <c:pt idx="6705">
                  <c:v>17.32789</c:v>
                </c:pt>
                <c:pt idx="6706">
                  <c:v>17.326969999999999</c:v>
                </c:pt>
                <c:pt idx="6707">
                  <c:v>17.330929999999999</c:v>
                </c:pt>
                <c:pt idx="6708">
                  <c:v>17.331240000000001</c:v>
                </c:pt>
                <c:pt idx="6709">
                  <c:v>17.325749999999999</c:v>
                </c:pt>
                <c:pt idx="6710">
                  <c:v>17.33154</c:v>
                </c:pt>
                <c:pt idx="6711">
                  <c:v>17.32667</c:v>
                </c:pt>
                <c:pt idx="6712">
                  <c:v>17.32911</c:v>
                </c:pt>
                <c:pt idx="6713">
                  <c:v>17.32911</c:v>
                </c:pt>
                <c:pt idx="6714">
                  <c:v>17.32301</c:v>
                </c:pt>
                <c:pt idx="6715">
                  <c:v>17.328189999999999</c:v>
                </c:pt>
                <c:pt idx="6716">
                  <c:v>17.331849999999999</c:v>
                </c:pt>
                <c:pt idx="6717">
                  <c:v>17.333069999999999</c:v>
                </c:pt>
                <c:pt idx="6718">
                  <c:v>17.32667</c:v>
                </c:pt>
                <c:pt idx="6719">
                  <c:v>17.322700000000001</c:v>
                </c:pt>
                <c:pt idx="6720">
                  <c:v>17.32911</c:v>
                </c:pt>
                <c:pt idx="6721">
                  <c:v>17.332149999999999</c:v>
                </c:pt>
                <c:pt idx="6722">
                  <c:v>17.32667</c:v>
                </c:pt>
                <c:pt idx="6723">
                  <c:v>17.324529999999999</c:v>
                </c:pt>
                <c:pt idx="6724">
                  <c:v>17.334900000000001</c:v>
                </c:pt>
                <c:pt idx="6725">
                  <c:v>17.333369999999999</c:v>
                </c:pt>
                <c:pt idx="6726">
                  <c:v>17.328189999999999</c:v>
                </c:pt>
                <c:pt idx="6727">
                  <c:v>17.330020000000001</c:v>
                </c:pt>
                <c:pt idx="6728">
                  <c:v>17.333680000000001</c:v>
                </c:pt>
                <c:pt idx="6729">
                  <c:v>17.333369999999999</c:v>
                </c:pt>
                <c:pt idx="6730">
                  <c:v>17.33276</c:v>
                </c:pt>
                <c:pt idx="6731">
                  <c:v>17.333369999999999</c:v>
                </c:pt>
                <c:pt idx="6732">
                  <c:v>17.33276</c:v>
                </c:pt>
                <c:pt idx="6733">
                  <c:v>17.32789</c:v>
                </c:pt>
                <c:pt idx="6734">
                  <c:v>17.328189999999999</c:v>
                </c:pt>
                <c:pt idx="6735">
                  <c:v>17.331240000000001</c:v>
                </c:pt>
                <c:pt idx="6736">
                  <c:v>17.332460000000001</c:v>
                </c:pt>
                <c:pt idx="6737">
                  <c:v>17.332460000000001</c:v>
                </c:pt>
                <c:pt idx="6738">
                  <c:v>17.332460000000001</c:v>
                </c:pt>
                <c:pt idx="6739">
                  <c:v>17.33276</c:v>
                </c:pt>
                <c:pt idx="6740">
                  <c:v>17.330929999999999</c:v>
                </c:pt>
                <c:pt idx="6741">
                  <c:v>17.333069999999999</c:v>
                </c:pt>
                <c:pt idx="6742">
                  <c:v>17.333680000000001</c:v>
                </c:pt>
                <c:pt idx="6743">
                  <c:v>17.334289999999999</c:v>
                </c:pt>
                <c:pt idx="6744">
                  <c:v>17.334289999999999</c:v>
                </c:pt>
                <c:pt idx="6745">
                  <c:v>17.33154</c:v>
                </c:pt>
                <c:pt idx="6746">
                  <c:v>17.33154</c:v>
                </c:pt>
                <c:pt idx="6747">
                  <c:v>17.317830000000001</c:v>
                </c:pt>
                <c:pt idx="6748">
                  <c:v>17.338249999999999</c:v>
                </c:pt>
                <c:pt idx="6749">
                  <c:v>17.33398</c:v>
                </c:pt>
                <c:pt idx="6750">
                  <c:v>17.329709999999999</c:v>
                </c:pt>
                <c:pt idx="6751">
                  <c:v>17.322399999999998</c:v>
                </c:pt>
                <c:pt idx="6752">
                  <c:v>17.334900000000001</c:v>
                </c:pt>
                <c:pt idx="6753">
                  <c:v>17.326969999999999</c:v>
                </c:pt>
                <c:pt idx="6754">
                  <c:v>17.33154</c:v>
                </c:pt>
                <c:pt idx="6755">
                  <c:v>17.32179</c:v>
                </c:pt>
                <c:pt idx="6756">
                  <c:v>17.322700000000001</c:v>
                </c:pt>
                <c:pt idx="6757">
                  <c:v>17.31691</c:v>
                </c:pt>
                <c:pt idx="6758">
                  <c:v>17.31935</c:v>
                </c:pt>
                <c:pt idx="6759">
                  <c:v>17.31813</c:v>
                </c:pt>
                <c:pt idx="6760">
                  <c:v>17.315999999999999</c:v>
                </c:pt>
                <c:pt idx="6761">
                  <c:v>17.32057</c:v>
                </c:pt>
                <c:pt idx="6762">
                  <c:v>17.315079999999998</c:v>
                </c:pt>
                <c:pt idx="6763">
                  <c:v>17.31569</c:v>
                </c:pt>
                <c:pt idx="6764">
                  <c:v>17.317830000000001</c:v>
                </c:pt>
                <c:pt idx="6765">
                  <c:v>17.32301</c:v>
                </c:pt>
                <c:pt idx="6766">
                  <c:v>17.313859999999998</c:v>
                </c:pt>
                <c:pt idx="6767">
                  <c:v>17.31691</c:v>
                </c:pt>
                <c:pt idx="6768">
                  <c:v>17.316299999999998</c:v>
                </c:pt>
                <c:pt idx="6769">
                  <c:v>17.315079999999998</c:v>
                </c:pt>
                <c:pt idx="6770">
                  <c:v>17.31813</c:v>
                </c:pt>
                <c:pt idx="6771">
                  <c:v>17.31691</c:v>
                </c:pt>
                <c:pt idx="6772">
                  <c:v>17.31935</c:v>
                </c:pt>
                <c:pt idx="6773">
                  <c:v>17.317830000000001</c:v>
                </c:pt>
                <c:pt idx="6774">
                  <c:v>17.31569</c:v>
                </c:pt>
                <c:pt idx="6775">
                  <c:v>17.319649999999999</c:v>
                </c:pt>
                <c:pt idx="6776">
                  <c:v>17.32301</c:v>
                </c:pt>
                <c:pt idx="6777">
                  <c:v>17.322399999999998</c:v>
                </c:pt>
                <c:pt idx="6778">
                  <c:v>17.32057</c:v>
                </c:pt>
                <c:pt idx="6779">
                  <c:v>17.32423</c:v>
                </c:pt>
                <c:pt idx="6780">
                  <c:v>17.323309999999999</c:v>
                </c:pt>
                <c:pt idx="6781">
                  <c:v>17.331240000000001</c:v>
                </c:pt>
                <c:pt idx="6782">
                  <c:v>17.328499999999998</c:v>
                </c:pt>
                <c:pt idx="6783">
                  <c:v>17.326360000000001</c:v>
                </c:pt>
                <c:pt idx="6784">
                  <c:v>17.324529999999999</c:v>
                </c:pt>
                <c:pt idx="6785">
                  <c:v>17.324839999999998</c:v>
                </c:pt>
                <c:pt idx="6786">
                  <c:v>17.323619999999998</c:v>
                </c:pt>
                <c:pt idx="6787">
                  <c:v>17.326059999999998</c:v>
                </c:pt>
                <c:pt idx="6788">
                  <c:v>17.330020000000001</c:v>
                </c:pt>
                <c:pt idx="6789">
                  <c:v>17.326969999999999</c:v>
                </c:pt>
                <c:pt idx="6790">
                  <c:v>17.32667</c:v>
                </c:pt>
                <c:pt idx="6791">
                  <c:v>17.32789</c:v>
                </c:pt>
                <c:pt idx="6792">
                  <c:v>17.33154</c:v>
                </c:pt>
                <c:pt idx="6793">
                  <c:v>17.322399999999998</c:v>
                </c:pt>
                <c:pt idx="6794">
                  <c:v>17.330929999999999</c:v>
                </c:pt>
                <c:pt idx="6795">
                  <c:v>17.33032</c:v>
                </c:pt>
                <c:pt idx="6796">
                  <c:v>17.322089999999999</c:v>
                </c:pt>
                <c:pt idx="6797">
                  <c:v>17.323920000000001</c:v>
                </c:pt>
                <c:pt idx="6798">
                  <c:v>17.321480000000001</c:v>
                </c:pt>
                <c:pt idx="6799">
                  <c:v>17.321179999999998</c:v>
                </c:pt>
                <c:pt idx="6800">
                  <c:v>17.31081</c:v>
                </c:pt>
                <c:pt idx="6801">
                  <c:v>17.317830000000001</c:v>
                </c:pt>
                <c:pt idx="6802">
                  <c:v>17.318739999999998</c:v>
                </c:pt>
                <c:pt idx="6803">
                  <c:v>17.319959999999998</c:v>
                </c:pt>
                <c:pt idx="6804">
                  <c:v>17.31569</c:v>
                </c:pt>
                <c:pt idx="6805">
                  <c:v>17.319959999999998</c:v>
                </c:pt>
                <c:pt idx="6806">
                  <c:v>17.313859999999998</c:v>
                </c:pt>
                <c:pt idx="6807">
                  <c:v>17.315999999999999</c:v>
                </c:pt>
                <c:pt idx="6808">
                  <c:v>17.313859999999998</c:v>
                </c:pt>
                <c:pt idx="6809">
                  <c:v>17.318439999999999</c:v>
                </c:pt>
                <c:pt idx="6810">
                  <c:v>17.321480000000001</c:v>
                </c:pt>
                <c:pt idx="6811">
                  <c:v>17.318439999999999</c:v>
                </c:pt>
                <c:pt idx="6812">
                  <c:v>17.313859999999998</c:v>
                </c:pt>
                <c:pt idx="6813">
                  <c:v>17.319959999999998</c:v>
                </c:pt>
                <c:pt idx="6814">
                  <c:v>17.319649999999999</c:v>
                </c:pt>
                <c:pt idx="6815">
                  <c:v>17.317209999999999</c:v>
                </c:pt>
                <c:pt idx="6816">
                  <c:v>17.315999999999999</c:v>
                </c:pt>
                <c:pt idx="6817">
                  <c:v>17.31569</c:v>
                </c:pt>
                <c:pt idx="6818">
                  <c:v>17.316610000000001</c:v>
                </c:pt>
                <c:pt idx="6819">
                  <c:v>17.31325</c:v>
                </c:pt>
                <c:pt idx="6820">
                  <c:v>17.320260000000001</c:v>
                </c:pt>
                <c:pt idx="6821">
                  <c:v>17.315390000000001</c:v>
                </c:pt>
                <c:pt idx="6822">
                  <c:v>17.317519999999998</c:v>
                </c:pt>
                <c:pt idx="6823">
                  <c:v>17.32667</c:v>
                </c:pt>
                <c:pt idx="6824">
                  <c:v>17.328800000000001</c:v>
                </c:pt>
                <c:pt idx="6825">
                  <c:v>17.324839999999998</c:v>
                </c:pt>
                <c:pt idx="6826">
                  <c:v>17.329709999999999</c:v>
                </c:pt>
                <c:pt idx="6827">
                  <c:v>17.326059999999998</c:v>
                </c:pt>
                <c:pt idx="6828">
                  <c:v>17.329409999999999</c:v>
                </c:pt>
                <c:pt idx="6829">
                  <c:v>17.323619999999998</c:v>
                </c:pt>
                <c:pt idx="6830">
                  <c:v>17.32179</c:v>
                </c:pt>
                <c:pt idx="6831">
                  <c:v>17.32057</c:v>
                </c:pt>
                <c:pt idx="6832">
                  <c:v>17.327279999999998</c:v>
                </c:pt>
                <c:pt idx="6833">
                  <c:v>17.32545</c:v>
                </c:pt>
                <c:pt idx="6834">
                  <c:v>17.320260000000001</c:v>
                </c:pt>
                <c:pt idx="6835">
                  <c:v>17.321480000000001</c:v>
                </c:pt>
                <c:pt idx="6836">
                  <c:v>17.32057</c:v>
                </c:pt>
                <c:pt idx="6837">
                  <c:v>17.31569</c:v>
                </c:pt>
                <c:pt idx="6838">
                  <c:v>17.32667</c:v>
                </c:pt>
                <c:pt idx="6839">
                  <c:v>17.322399999999998</c:v>
                </c:pt>
                <c:pt idx="6840">
                  <c:v>17.326969999999999</c:v>
                </c:pt>
                <c:pt idx="6841">
                  <c:v>17.32667</c:v>
                </c:pt>
                <c:pt idx="6842">
                  <c:v>17.320260000000001</c:v>
                </c:pt>
                <c:pt idx="6843">
                  <c:v>17.33154</c:v>
                </c:pt>
                <c:pt idx="6844">
                  <c:v>17.323309999999999</c:v>
                </c:pt>
                <c:pt idx="6845">
                  <c:v>17.32057</c:v>
                </c:pt>
                <c:pt idx="6846">
                  <c:v>17.32545</c:v>
                </c:pt>
                <c:pt idx="6847">
                  <c:v>17.32179</c:v>
                </c:pt>
                <c:pt idx="6848">
                  <c:v>17.325140000000001</c:v>
                </c:pt>
                <c:pt idx="6849">
                  <c:v>17.319649999999999</c:v>
                </c:pt>
                <c:pt idx="6850">
                  <c:v>17.32057</c:v>
                </c:pt>
                <c:pt idx="6851">
                  <c:v>17.318439999999999</c:v>
                </c:pt>
                <c:pt idx="6852">
                  <c:v>17.319959999999998</c:v>
                </c:pt>
                <c:pt idx="6853">
                  <c:v>17.319050000000001</c:v>
                </c:pt>
                <c:pt idx="6854">
                  <c:v>17.317209999999999</c:v>
                </c:pt>
                <c:pt idx="6855">
                  <c:v>17.324839999999998</c:v>
                </c:pt>
                <c:pt idx="6856">
                  <c:v>17.320260000000001</c:v>
                </c:pt>
                <c:pt idx="6857">
                  <c:v>17.31081</c:v>
                </c:pt>
                <c:pt idx="6858">
                  <c:v>17.32301</c:v>
                </c:pt>
                <c:pt idx="6859">
                  <c:v>17.323920000000001</c:v>
                </c:pt>
                <c:pt idx="6860">
                  <c:v>17.322399999999998</c:v>
                </c:pt>
                <c:pt idx="6861">
                  <c:v>17.321179999999998</c:v>
                </c:pt>
                <c:pt idx="6862">
                  <c:v>17.31935</c:v>
                </c:pt>
                <c:pt idx="6863">
                  <c:v>17.326360000000001</c:v>
                </c:pt>
                <c:pt idx="6864">
                  <c:v>17.317519999999998</c:v>
                </c:pt>
                <c:pt idx="6865">
                  <c:v>17.318739999999998</c:v>
                </c:pt>
                <c:pt idx="6866">
                  <c:v>17.323309999999999</c:v>
                </c:pt>
                <c:pt idx="6867">
                  <c:v>17.322700000000001</c:v>
                </c:pt>
                <c:pt idx="6868">
                  <c:v>17.318739999999998</c:v>
                </c:pt>
                <c:pt idx="6869">
                  <c:v>17.322089999999999</c:v>
                </c:pt>
                <c:pt idx="6870">
                  <c:v>17.32179</c:v>
                </c:pt>
                <c:pt idx="6871">
                  <c:v>17.32545</c:v>
                </c:pt>
                <c:pt idx="6872">
                  <c:v>17.319649999999999</c:v>
                </c:pt>
                <c:pt idx="6873">
                  <c:v>17.319050000000001</c:v>
                </c:pt>
                <c:pt idx="6874">
                  <c:v>17.32179</c:v>
                </c:pt>
                <c:pt idx="6875">
                  <c:v>17.319050000000001</c:v>
                </c:pt>
                <c:pt idx="6876">
                  <c:v>17.317209999999999</c:v>
                </c:pt>
                <c:pt idx="6877">
                  <c:v>17.318739999999998</c:v>
                </c:pt>
                <c:pt idx="6878">
                  <c:v>17.324529999999999</c:v>
                </c:pt>
                <c:pt idx="6879">
                  <c:v>17.32545</c:v>
                </c:pt>
                <c:pt idx="6880">
                  <c:v>17.326360000000001</c:v>
                </c:pt>
                <c:pt idx="6881">
                  <c:v>17.322399999999998</c:v>
                </c:pt>
                <c:pt idx="6882">
                  <c:v>17.322700000000001</c:v>
                </c:pt>
                <c:pt idx="6883">
                  <c:v>17.326969999999999</c:v>
                </c:pt>
                <c:pt idx="6884">
                  <c:v>17.32179</c:v>
                </c:pt>
                <c:pt idx="6885">
                  <c:v>17.326059999999998</c:v>
                </c:pt>
                <c:pt idx="6886">
                  <c:v>17.323619999999998</c:v>
                </c:pt>
                <c:pt idx="6887">
                  <c:v>17.32179</c:v>
                </c:pt>
                <c:pt idx="6888">
                  <c:v>17.332149999999999</c:v>
                </c:pt>
                <c:pt idx="6889">
                  <c:v>17.325749999999999</c:v>
                </c:pt>
                <c:pt idx="6890">
                  <c:v>17.323309999999999</c:v>
                </c:pt>
                <c:pt idx="6891">
                  <c:v>17.315079999999998</c:v>
                </c:pt>
                <c:pt idx="6892">
                  <c:v>17.316610000000001</c:v>
                </c:pt>
                <c:pt idx="6893">
                  <c:v>17.314779999999999</c:v>
                </c:pt>
                <c:pt idx="6894">
                  <c:v>17.323309999999999</c:v>
                </c:pt>
                <c:pt idx="6895">
                  <c:v>17.322399999999998</c:v>
                </c:pt>
                <c:pt idx="6896">
                  <c:v>17.321480000000001</c:v>
                </c:pt>
                <c:pt idx="6897">
                  <c:v>17.31813</c:v>
                </c:pt>
                <c:pt idx="6898">
                  <c:v>17.322700000000001</c:v>
                </c:pt>
                <c:pt idx="6899">
                  <c:v>17.319959999999998</c:v>
                </c:pt>
                <c:pt idx="6900">
                  <c:v>17.323309999999999</c:v>
                </c:pt>
                <c:pt idx="6901">
                  <c:v>17.32423</c:v>
                </c:pt>
                <c:pt idx="6902">
                  <c:v>17.319649999999999</c:v>
                </c:pt>
                <c:pt idx="6903">
                  <c:v>17.31935</c:v>
                </c:pt>
                <c:pt idx="6904">
                  <c:v>17.328499999999998</c:v>
                </c:pt>
                <c:pt idx="6905">
                  <c:v>17.322089999999999</c:v>
                </c:pt>
                <c:pt idx="6906">
                  <c:v>17.328499999999998</c:v>
                </c:pt>
                <c:pt idx="6907">
                  <c:v>17.322089999999999</c:v>
                </c:pt>
                <c:pt idx="6908">
                  <c:v>17.32179</c:v>
                </c:pt>
                <c:pt idx="6909">
                  <c:v>17.322399999999998</c:v>
                </c:pt>
                <c:pt idx="6910">
                  <c:v>17.324839999999998</c:v>
                </c:pt>
                <c:pt idx="6911">
                  <c:v>17.325749999999999</c:v>
                </c:pt>
                <c:pt idx="6912">
                  <c:v>17.322399999999998</c:v>
                </c:pt>
                <c:pt idx="6913">
                  <c:v>17.32667</c:v>
                </c:pt>
                <c:pt idx="6914">
                  <c:v>17.324839999999998</c:v>
                </c:pt>
                <c:pt idx="6915">
                  <c:v>17.329409999999999</c:v>
                </c:pt>
                <c:pt idx="6916">
                  <c:v>17.319959999999998</c:v>
                </c:pt>
                <c:pt idx="6917">
                  <c:v>17.320260000000001</c:v>
                </c:pt>
                <c:pt idx="6918">
                  <c:v>17.322700000000001</c:v>
                </c:pt>
                <c:pt idx="6919">
                  <c:v>17.323619999999998</c:v>
                </c:pt>
                <c:pt idx="6920">
                  <c:v>17.32057</c:v>
                </c:pt>
                <c:pt idx="6921">
                  <c:v>17.320869999999999</c:v>
                </c:pt>
                <c:pt idx="6922">
                  <c:v>17.312339999999999</c:v>
                </c:pt>
                <c:pt idx="6923">
                  <c:v>17.325749999999999</c:v>
                </c:pt>
                <c:pt idx="6924">
                  <c:v>17.322700000000001</c:v>
                </c:pt>
                <c:pt idx="6925">
                  <c:v>17.315999999999999</c:v>
                </c:pt>
                <c:pt idx="6926">
                  <c:v>17.319050000000001</c:v>
                </c:pt>
                <c:pt idx="6927">
                  <c:v>17.32179</c:v>
                </c:pt>
                <c:pt idx="6928">
                  <c:v>17.320869999999999</c:v>
                </c:pt>
                <c:pt idx="6929">
                  <c:v>17.323309999999999</c:v>
                </c:pt>
                <c:pt idx="6930">
                  <c:v>17.316610000000001</c:v>
                </c:pt>
                <c:pt idx="6931">
                  <c:v>17.322399999999998</c:v>
                </c:pt>
                <c:pt idx="6932">
                  <c:v>17.315999999999999</c:v>
                </c:pt>
                <c:pt idx="6933">
                  <c:v>17.316299999999998</c:v>
                </c:pt>
                <c:pt idx="6934">
                  <c:v>17.319050000000001</c:v>
                </c:pt>
                <c:pt idx="6935">
                  <c:v>17.317209999999999</c:v>
                </c:pt>
                <c:pt idx="6936">
                  <c:v>17.31813</c:v>
                </c:pt>
                <c:pt idx="6937">
                  <c:v>17.321480000000001</c:v>
                </c:pt>
                <c:pt idx="6938">
                  <c:v>17.317519999999998</c:v>
                </c:pt>
                <c:pt idx="6939">
                  <c:v>17.318739999999998</c:v>
                </c:pt>
                <c:pt idx="6940">
                  <c:v>17.317519999999998</c:v>
                </c:pt>
                <c:pt idx="6941">
                  <c:v>17.320260000000001</c:v>
                </c:pt>
                <c:pt idx="6942">
                  <c:v>17.31081</c:v>
                </c:pt>
                <c:pt idx="6943">
                  <c:v>17.317209999999999</c:v>
                </c:pt>
                <c:pt idx="6944">
                  <c:v>17.319050000000001</c:v>
                </c:pt>
                <c:pt idx="6945">
                  <c:v>17.312950000000001</c:v>
                </c:pt>
                <c:pt idx="6946">
                  <c:v>17.318439999999999</c:v>
                </c:pt>
                <c:pt idx="6947">
                  <c:v>17.315079999999998</c:v>
                </c:pt>
                <c:pt idx="6948">
                  <c:v>17.316610000000001</c:v>
                </c:pt>
                <c:pt idx="6949">
                  <c:v>17.319959999999998</c:v>
                </c:pt>
                <c:pt idx="6950">
                  <c:v>17.325140000000001</c:v>
                </c:pt>
                <c:pt idx="6951">
                  <c:v>17.320869999999999</c:v>
                </c:pt>
                <c:pt idx="6952">
                  <c:v>17.316299999999998</c:v>
                </c:pt>
                <c:pt idx="6953">
                  <c:v>17.322700000000001</c:v>
                </c:pt>
                <c:pt idx="6954">
                  <c:v>17.317830000000001</c:v>
                </c:pt>
                <c:pt idx="6955">
                  <c:v>17.317830000000001</c:v>
                </c:pt>
                <c:pt idx="6956">
                  <c:v>17.31447</c:v>
                </c:pt>
                <c:pt idx="6957">
                  <c:v>17.315999999999999</c:v>
                </c:pt>
                <c:pt idx="6958">
                  <c:v>17.32057</c:v>
                </c:pt>
                <c:pt idx="6959">
                  <c:v>17.316610000000001</c:v>
                </c:pt>
                <c:pt idx="6960">
                  <c:v>17.320260000000001</c:v>
                </c:pt>
                <c:pt idx="6961">
                  <c:v>17.314170000000001</c:v>
                </c:pt>
                <c:pt idx="6962">
                  <c:v>17.315390000000001</c:v>
                </c:pt>
                <c:pt idx="6963">
                  <c:v>17.323619999999998</c:v>
                </c:pt>
                <c:pt idx="6964">
                  <c:v>17.317830000000001</c:v>
                </c:pt>
                <c:pt idx="6965">
                  <c:v>17.327279999999998</c:v>
                </c:pt>
                <c:pt idx="6966">
                  <c:v>17.322700000000001</c:v>
                </c:pt>
                <c:pt idx="6967">
                  <c:v>17.327279999999998</c:v>
                </c:pt>
                <c:pt idx="6968">
                  <c:v>17.322399999999998</c:v>
                </c:pt>
                <c:pt idx="6969">
                  <c:v>17.324839999999998</c:v>
                </c:pt>
                <c:pt idx="6970">
                  <c:v>17.328499999999998</c:v>
                </c:pt>
                <c:pt idx="6971">
                  <c:v>17.318439999999999</c:v>
                </c:pt>
                <c:pt idx="6972">
                  <c:v>17.325140000000001</c:v>
                </c:pt>
                <c:pt idx="6973">
                  <c:v>17.324839999999998</c:v>
                </c:pt>
                <c:pt idx="6974">
                  <c:v>17.324839999999998</c:v>
                </c:pt>
                <c:pt idx="6975">
                  <c:v>17.32057</c:v>
                </c:pt>
                <c:pt idx="6976">
                  <c:v>17.32057</c:v>
                </c:pt>
                <c:pt idx="6977">
                  <c:v>17.32423</c:v>
                </c:pt>
                <c:pt idx="6978">
                  <c:v>17.329709999999999</c:v>
                </c:pt>
                <c:pt idx="6979">
                  <c:v>17.321179999999998</c:v>
                </c:pt>
                <c:pt idx="6980">
                  <c:v>17.323309999999999</c:v>
                </c:pt>
                <c:pt idx="6981">
                  <c:v>17.325749999999999</c:v>
                </c:pt>
                <c:pt idx="6982">
                  <c:v>17.324839999999998</c:v>
                </c:pt>
                <c:pt idx="6983">
                  <c:v>17.32301</c:v>
                </c:pt>
                <c:pt idx="6984">
                  <c:v>17.327279999999998</c:v>
                </c:pt>
                <c:pt idx="6985">
                  <c:v>17.326360000000001</c:v>
                </c:pt>
                <c:pt idx="6986">
                  <c:v>17.309899999999999</c:v>
                </c:pt>
                <c:pt idx="6987">
                  <c:v>17.312950000000001</c:v>
                </c:pt>
                <c:pt idx="6988">
                  <c:v>17.30716</c:v>
                </c:pt>
                <c:pt idx="6989">
                  <c:v>17.311419999999998</c:v>
                </c:pt>
                <c:pt idx="6990">
                  <c:v>17.30716</c:v>
                </c:pt>
                <c:pt idx="6991">
                  <c:v>17.307459999999999</c:v>
                </c:pt>
                <c:pt idx="6992">
                  <c:v>17.31447</c:v>
                </c:pt>
                <c:pt idx="6993">
                  <c:v>17.31203</c:v>
                </c:pt>
                <c:pt idx="6994">
                  <c:v>17.309899999999999</c:v>
                </c:pt>
                <c:pt idx="6995">
                  <c:v>17.309290000000001</c:v>
                </c:pt>
                <c:pt idx="6996">
                  <c:v>17.309290000000001</c:v>
                </c:pt>
                <c:pt idx="6997">
                  <c:v>17.317519999999998</c:v>
                </c:pt>
                <c:pt idx="6998">
                  <c:v>17.307770000000001</c:v>
                </c:pt>
                <c:pt idx="6999">
                  <c:v>17.308979999999998</c:v>
                </c:pt>
                <c:pt idx="7000">
                  <c:v>17.306550000000001</c:v>
                </c:pt>
                <c:pt idx="7001">
                  <c:v>17.308070000000001</c:v>
                </c:pt>
                <c:pt idx="7002">
                  <c:v>17.312339999999999</c:v>
                </c:pt>
                <c:pt idx="7003">
                  <c:v>17.311119999999999</c:v>
                </c:pt>
                <c:pt idx="7004">
                  <c:v>17.313859999999998</c:v>
                </c:pt>
                <c:pt idx="7005">
                  <c:v>17.308070000000001</c:v>
                </c:pt>
                <c:pt idx="7006">
                  <c:v>17.309899999999999</c:v>
                </c:pt>
                <c:pt idx="7007">
                  <c:v>17.310199999999998</c:v>
                </c:pt>
                <c:pt idx="7008">
                  <c:v>17.313559999999999</c:v>
                </c:pt>
                <c:pt idx="7009">
                  <c:v>17.314170000000001</c:v>
                </c:pt>
                <c:pt idx="7010">
                  <c:v>17.31813</c:v>
                </c:pt>
                <c:pt idx="7011">
                  <c:v>17.31935</c:v>
                </c:pt>
                <c:pt idx="7012">
                  <c:v>17.325140000000001</c:v>
                </c:pt>
                <c:pt idx="7013">
                  <c:v>17.321480000000001</c:v>
                </c:pt>
                <c:pt idx="7014">
                  <c:v>17.315999999999999</c:v>
                </c:pt>
                <c:pt idx="7015">
                  <c:v>17.323309999999999</c:v>
                </c:pt>
                <c:pt idx="7016">
                  <c:v>17.32057</c:v>
                </c:pt>
                <c:pt idx="7017">
                  <c:v>17.314170000000001</c:v>
                </c:pt>
                <c:pt idx="7018">
                  <c:v>17.317830000000001</c:v>
                </c:pt>
                <c:pt idx="7019">
                  <c:v>17.32301</c:v>
                </c:pt>
                <c:pt idx="7020">
                  <c:v>17.312950000000001</c:v>
                </c:pt>
                <c:pt idx="7021">
                  <c:v>17.317830000000001</c:v>
                </c:pt>
                <c:pt idx="7022">
                  <c:v>17.319050000000001</c:v>
                </c:pt>
                <c:pt idx="7023">
                  <c:v>17.317209999999999</c:v>
                </c:pt>
                <c:pt idx="7024">
                  <c:v>17.311419999999998</c:v>
                </c:pt>
                <c:pt idx="7025">
                  <c:v>17.31813</c:v>
                </c:pt>
                <c:pt idx="7026">
                  <c:v>17.317519999999998</c:v>
                </c:pt>
                <c:pt idx="7027">
                  <c:v>17.322399999999998</c:v>
                </c:pt>
                <c:pt idx="7028">
                  <c:v>17.32179</c:v>
                </c:pt>
                <c:pt idx="7029">
                  <c:v>17.31081</c:v>
                </c:pt>
                <c:pt idx="7030">
                  <c:v>17.316610000000001</c:v>
                </c:pt>
                <c:pt idx="7031">
                  <c:v>17.315390000000001</c:v>
                </c:pt>
                <c:pt idx="7032">
                  <c:v>17.315390000000001</c:v>
                </c:pt>
                <c:pt idx="7033">
                  <c:v>17.307459999999999</c:v>
                </c:pt>
                <c:pt idx="7034">
                  <c:v>17.311419999999998</c:v>
                </c:pt>
                <c:pt idx="7035">
                  <c:v>17.309899999999999</c:v>
                </c:pt>
                <c:pt idx="7036">
                  <c:v>17.312950000000001</c:v>
                </c:pt>
                <c:pt idx="7037">
                  <c:v>17.31203</c:v>
                </c:pt>
                <c:pt idx="7038">
                  <c:v>17.31203</c:v>
                </c:pt>
                <c:pt idx="7039">
                  <c:v>17.306550000000001</c:v>
                </c:pt>
                <c:pt idx="7040">
                  <c:v>17.311119999999999</c:v>
                </c:pt>
                <c:pt idx="7041">
                  <c:v>17.30837</c:v>
                </c:pt>
                <c:pt idx="7042">
                  <c:v>17.311419999999998</c:v>
                </c:pt>
                <c:pt idx="7043">
                  <c:v>17.31081</c:v>
                </c:pt>
                <c:pt idx="7044">
                  <c:v>17.306239999999999</c:v>
                </c:pt>
                <c:pt idx="7045">
                  <c:v>17.311119999999999</c:v>
                </c:pt>
                <c:pt idx="7046">
                  <c:v>17.308979999999998</c:v>
                </c:pt>
                <c:pt idx="7047">
                  <c:v>17.31203</c:v>
                </c:pt>
                <c:pt idx="7048">
                  <c:v>17.30716</c:v>
                </c:pt>
                <c:pt idx="7049">
                  <c:v>17.308070000000001</c:v>
                </c:pt>
                <c:pt idx="7050">
                  <c:v>17.305630000000001</c:v>
                </c:pt>
                <c:pt idx="7051">
                  <c:v>17.306550000000001</c:v>
                </c:pt>
                <c:pt idx="7052">
                  <c:v>17.30594</c:v>
                </c:pt>
                <c:pt idx="7053">
                  <c:v>17.304110000000001</c:v>
                </c:pt>
                <c:pt idx="7054">
                  <c:v>17.31325</c:v>
                </c:pt>
                <c:pt idx="7055">
                  <c:v>17.31203</c:v>
                </c:pt>
                <c:pt idx="7056">
                  <c:v>17.310510000000001</c:v>
                </c:pt>
                <c:pt idx="7057">
                  <c:v>17.311730000000001</c:v>
                </c:pt>
                <c:pt idx="7058">
                  <c:v>17.312339999999999</c:v>
                </c:pt>
                <c:pt idx="7059">
                  <c:v>17.314779999999999</c:v>
                </c:pt>
                <c:pt idx="7060">
                  <c:v>17.32057</c:v>
                </c:pt>
                <c:pt idx="7061">
                  <c:v>17.311730000000001</c:v>
                </c:pt>
                <c:pt idx="7062">
                  <c:v>17.315390000000001</c:v>
                </c:pt>
                <c:pt idx="7063">
                  <c:v>17.318739999999998</c:v>
                </c:pt>
                <c:pt idx="7064">
                  <c:v>17.31325</c:v>
                </c:pt>
                <c:pt idx="7065">
                  <c:v>17.309899999999999</c:v>
                </c:pt>
                <c:pt idx="7066">
                  <c:v>17.316299999999998</c:v>
                </c:pt>
                <c:pt idx="7067">
                  <c:v>17.310510000000001</c:v>
                </c:pt>
                <c:pt idx="7068">
                  <c:v>17.311730000000001</c:v>
                </c:pt>
                <c:pt idx="7069">
                  <c:v>17.30837</c:v>
                </c:pt>
                <c:pt idx="7070">
                  <c:v>17.31691</c:v>
                </c:pt>
                <c:pt idx="7071">
                  <c:v>17.315390000000001</c:v>
                </c:pt>
                <c:pt idx="7072">
                  <c:v>17.313559999999999</c:v>
                </c:pt>
                <c:pt idx="7073">
                  <c:v>17.308070000000001</c:v>
                </c:pt>
                <c:pt idx="7074">
                  <c:v>17.31081</c:v>
                </c:pt>
                <c:pt idx="7075">
                  <c:v>17.308679999999999</c:v>
                </c:pt>
                <c:pt idx="7076">
                  <c:v>17.312339999999999</c:v>
                </c:pt>
                <c:pt idx="7077">
                  <c:v>17.315999999999999</c:v>
                </c:pt>
                <c:pt idx="7078">
                  <c:v>17.313559999999999</c:v>
                </c:pt>
                <c:pt idx="7079">
                  <c:v>17.316299999999998</c:v>
                </c:pt>
                <c:pt idx="7080">
                  <c:v>17.317209999999999</c:v>
                </c:pt>
                <c:pt idx="7081">
                  <c:v>17.31325</c:v>
                </c:pt>
                <c:pt idx="7082">
                  <c:v>17.31203</c:v>
                </c:pt>
                <c:pt idx="7083">
                  <c:v>17.31081</c:v>
                </c:pt>
                <c:pt idx="7084">
                  <c:v>17.31569</c:v>
                </c:pt>
                <c:pt idx="7085">
                  <c:v>17.311730000000001</c:v>
                </c:pt>
                <c:pt idx="7086">
                  <c:v>17.31691</c:v>
                </c:pt>
                <c:pt idx="7087">
                  <c:v>17.315079999999998</c:v>
                </c:pt>
                <c:pt idx="7088">
                  <c:v>17.31325</c:v>
                </c:pt>
                <c:pt idx="7089">
                  <c:v>17.314779999999999</c:v>
                </c:pt>
                <c:pt idx="7090">
                  <c:v>17.308070000000001</c:v>
                </c:pt>
                <c:pt idx="7091">
                  <c:v>17.31813</c:v>
                </c:pt>
                <c:pt idx="7092">
                  <c:v>17.314779999999999</c:v>
                </c:pt>
                <c:pt idx="7093">
                  <c:v>17.315079999999998</c:v>
                </c:pt>
                <c:pt idx="7094">
                  <c:v>17.311419999999998</c:v>
                </c:pt>
                <c:pt idx="7095">
                  <c:v>17.310510000000001</c:v>
                </c:pt>
                <c:pt idx="7096">
                  <c:v>17.312339999999999</c:v>
                </c:pt>
                <c:pt idx="7097">
                  <c:v>17.30594</c:v>
                </c:pt>
                <c:pt idx="7098">
                  <c:v>17.315999999999999</c:v>
                </c:pt>
                <c:pt idx="7099">
                  <c:v>17.305630000000001</c:v>
                </c:pt>
                <c:pt idx="7100">
                  <c:v>17.31081</c:v>
                </c:pt>
                <c:pt idx="7101">
                  <c:v>17.311119999999999</c:v>
                </c:pt>
                <c:pt idx="7102">
                  <c:v>17.312950000000001</c:v>
                </c:pt>
                <c:pt idx="7103">
                  <c:v>17.309899999999999</c:v>
                </c:pt>
                <c:pt idx="7104">
                  <c:v>17.308070000000001</c:v>
                </c:pt>
                <c:pt idx="7105">
                  <c:v>17.311119999999999</c:v>
                </c:pt>
                <c:pt idx="7106">
                  <c:v>17.3096</c:v>
                </c:pt>
                <c:pt idx="7107">
                  <c:v>17.309290000000001</c:v>
                </c:pt>
                <c:pt idx="7108">
                  <c:v>17.309899999999999</c:v>
                </c:pt>
                <c:pt idx="7109">
                  <c:v>17.302579999999999</c:v>
                </c:pt>
                <c:pt idx="7110">
                  <c:v>17.304410000000001</c:v>
                </c:pt>
                <c:pt idx="7111">
                  <c:v>17.308979999999998</c:v>
                </c:pt>
                <c:pt idx="7112">
                  <c:v>17.309899999999999</c:v>
                </c:pt>
                <c:pt idx="7113">
                  <c:v>17.308070000000001</c:v>
                </c:pt>
                <c:pt idx="7114">
                  <c:v>17.308679999999999</c:v>
                </c:pt>
                <c:pt idx="7115">
                  <c:v>17.308979999999998</c:v>
                </c:pt>
                <c:pt idx="7116">
                  <c:v>17.305630000000001</c:v>
                </c:pt>
                <c:pt idx="7117">
                  <c:v>17.306550000000001</c:v>
                </c:pt>
                <c:pt idx="7118">
                  <c:v>17.310199999999998</c:v>
                </c:pt>
                <c:pt idx="7119">
                  <c:v>17.306850000000001</c:v>
                </c:pt>
                <c:pt idx="7120">
                  <c:v>17.307459999999999</c:v>
                </c:pt>
                <c:pt idx="7121">
                  <c:v>17.312639999999998</c:v>
                </c:pt>
                <c:pt idx="7122">
                  <c:v>17.315079999999998</c:v>
                </c:pt>
                <c:pt idx="7123">
                  <c:v>17.315079999999998</c:v>
                </c:pt>
                <c:pt idx="7124">
                  <c:v>17.31569</c:v>
                </c:pt>
                <c:pt idx="7125">
                  <c:v>17.316299999999998</c:v>
                </c:pt>
                <c:pt idx="7126">
                  <c:v>17.319649999999999</c:v>
                </c:pt>
                <c:pt idx="7127">
                  <c:v>17.314170000000001</c:v>
                </c:pt>
                <c:pt idx="7128">
                  <c:v>17.315390000000001</c:v>
                </c:pt>
                <c:pt idx="7129">
                  <c:v>17.318739999999998</c:v>
                </c:pt>
                <c:pt idx="7130">
                  <c:v>17.312639999999998</c:v>
                </c:pt>
                <c:pt idx="7131">
                  <c:v>17.315079999999998</c:v>
                </c:pt>
                <c:pt idx="7132">
                  <c:v>17.31203</c:v>
                </c:pt>
                <c:pt idx="7133">
                  <c:v>17.317830000000001</c:v>
                </c:pt>
                <c:pt idx="7134">
                  <c:v>17.315079999999998</c:v>
                </c:pt>
                <c:pt idx="7135">
                  <c:v>17.314779999999999</c:v>
                </c:pt>
                <c:pt idx="7136">
                  <c:v>17.309899999999999</c:v>
                </c:pt>
                <c:pt idx="7137">
                  <c:v>17.31691</c:v>
                </c:pt>
                <c:pt idx="7138">
                  <c:v>17.31325</c:v>
                </c:pt>
                <c:pt idx="7139">
                  <c:v>17.316610000000001</c:v>
                </c:pt>
                <c:pt idx="7140">
                  <c:v>17.31325</c:v>
                </c:pt>
                <c:pt idx="7141">
                  <c:v>17.315079999999998</c:v>
                </c:pt>
                <c:pt idx="7142">
                  <c:v>17.31203</c:v>
                </c:pt>
                <c:pt idx="7143">
                  <c:v>17.312639999999998</c:v>
                </c:pt>
                <c:pt idx="7144">
                  <c:v>17.30594</c:v>
                </c:pt>
                <c:pt idx="7145">
                  <c:v>17.308979999999998</c:v>
                </c:pt>
                <c:pt idx="7146">
                  <c:v>17.317519999999998</c:v>
                </c:pt>
                <c:pt idx="7147">
                  <c:v>17.312950000000001</c:v>
                </c:pt>
                <c:pt idx="7148">
                  <c:v>17.308070000000001</c:v>
                </c:pt>
                <c:pt idx="7149">
                  <c:v>17.311419999999998</c:v>
                </c:pt>
                <c:pt idx="7150">
                  <c:v>17.315999999999999</c:v>
                </c:pt>
                <c:pt idx="7151">
                  <c:v>17.307459999999999</c:v>
                </c:pt>
                <c:pt idx="7152">
                  <c:v>17.31203</c:v>
                </c:pt>
                <c:pt idx="7153">
                  <c:v>17.321179999999998</c:v>
                </c:pt>
                <c:pt idx="7154">
                  <c:v>17.313859999999998</c:v>
                </c:pt>
                <c:pt idx="7155">
                  <c:v>17.311119999999999</c:v>
                </c:pt>
                <c:pt idx="7156">
                  <c:v>17.311119999999999</c:v>
                </c:pt>
                <c:pt idx="7157">
                  <c:v>17.309899999999999</c:v>
                </c:pt>
                <c:pt idx="7158">
                  <c:v>17.315390000000001</c:v>
                </c:pt>
                <c:pt idx="7159">
                  <c:v>17.315999999999999</c:v>
                </c:pt>
                <c:pt idx="7160">
                  <c:v>17.315390000000001</c:v>
                </c:pt>
                <c:pt idx="7161">
                  <c:v>17.314170000000001</c:v>
                </c:pt>
                <c:pt idx="7162">
                  <c:v>17.311419999999998</c:v>
                </c:pt>
                <c:pt idx="7163">
                  <c:v>17.317519999999998</c:v>
                </c:pt>
                <c:pt idx="7164">
                  <c:v>17.315999999999999</c:v>
                </c:pt>
                <c:pt idx="7165">
                  <c:v>17.317209999999999</c:v>
                </c:pt>
                <c:pt idx="7166">
                  <c:v>17.311119999999999</c:v>
                </c:pt>
                <c:pt idx="7167">
                  <c:v>17.311419999999998</c:v>
                </c:pt>
                <c:pt idx="7168">
                  <c:v>17.311119999999999</c:v>
                </c:pt>
                <c:pt idx="7169">
                  <c:v>17.308979999999998</c:v>
                </c:pt>
                <c:pt idx="7170">
                  <c:v>17.31203</c:v>
                </c:pt>
                <c:pt idx="7171">
                  <c:v>17.31203</c:v>
                </c:pt>
                <c:pt idx="7172">
                  <c:v>17.315079999999998</c:v>
                </c:pt>
                <c:pt idx="7173">
                  <c:v>17.315999999999999</c:v>
                </c:pt>
                <c:pt idx="7174">
                  <c:v>17.309899999999999</c:v>
                </c:pt>
                <c:pt idx="7175">
                  <c:v>17.31569</c:v>
                </c:pt>
                <c:pt idx="7176">
                  <c:v>17.31325</c:v>
                </c:pt>
                <c:pt idx="7177">
                  <c:v>17.313859999999998</c:v>
                </c:pt>
                <c:pt idx="7178">
                  <c:v>17.315390000000001</c:v>
                </c:pt>
                <c:pt idx="7179">
                  <c:v>17.317209999999999</c:v>
                </c:pt>
                <c:pt idx="7180">
                  <c:v>17.313559999999999</c:v>
                </c:pt>
                <c:pt idx="7181">
                  <c:v>17.314779999999999</c:v>
                </c:pt>
                <c:pt idx="7182">
                  <c:v>17.314170000000001</c:v>
                </c:pt>
                <c:pt idx="7183">
                  <c:v>17.318739999999998</c:v>
                </c:pt>
                <c:pt idx="7184">
                  <c:v>17.318439999999999</c:v>
                </c:pt>
                <c:pt idx="7185">
                  <c:v>17.311730000000001</c:v>
                </c:pt>
                <c:pt idx="7186">
                  <c:v>17.31203</c:v>
                </c:pt>
                <c:pt idx="7187">
                  <c:v>17.317830000000001</c:v>
                </c:pt>
                <c:pt idx="7188">
                  <c:v>17.31569</c:v>
                </c:pt>
                <c:pt idx="7189">
                  <c:v>17.322089999999999</c:v>
                </c:pt>
                <c:pt idx="7190">
                  <c:v>17.31447</c:v>
                </c:pt>
                <c:pt idx="7191">
                  <c:v>17.316299999999998</c:v>
                </c:pt>
                <c:pt idx="7192">
                  <c:v>17.313859999999998</c:v>
                </c:pt>
                <c:pt idx="7193">
                  <c:v>17.312639999999998</c:v>
                </c:pt>
                <c:pt idx="7194">
                  <c:v>17.307770000000001</c:v>
                </c:pt>
                <c:pt idx="7195">
                  <c:v>17.314779999999999</c:v>
                </c:pt>
                <c:pt idx="7196">
                  <c:v>17.320260000000001</c:v>
                </c:pt>
                <c:pt idx="7197">
                  <c:v>17.315999999999999</c:v>
                </c:pt>
                <c:pt idx="7198">
                  <c:v>17.315079999999998</c:v>
                </c:pt>
                <c:pt idx="7199">
                  <c:v>17.317519999999998</c:v>
                </c:pt>
                <c:pt idx="7200">
                  <c:v>17.312639999999998</c:v>
                </c:pt>
                <c:pt idx="7201">
                  <c:v>17.317209999999999</c:v>
                </c:pt>
                <c:pt idx="7202">
                  <c:v>17.317209999999999</c:v>
                </c:pt>
                <c:pt idx="7203">
                  <c:v>17.31691</c:v>
                </c:pt>
                <c:pt idx="7204">
                  <c:v>17.312639999999998</c:v>
                </c:pt>
                <c:pt idx="7205">
                  <c:v>17.313559999999999</c:v>
                </c:pt>
                <c:pt idx="7206">
                  <c:v>17.312639999999998</c:v>
                </c:pt>
                <c:pt idx="7207">
                  <c:v>17.312339999999999</c:v>
                </c:pt>
                <c:pt idx="7208">
                  <c:v>17.318739999999998</c:v>
                </c:pt>
                <c:pt idx="7209">
                  <c:v>17.315390000000001</c:v>
                </c:pt>
                <c:pt idx="7210">
                  <c:v>17.318739999999998</c:v>
                </c:pt>
                <c:pt idx="7211">
                  <c:v>17.31569</c:v>
                </c:pt>
                <c:pt idx="7212">
                  <c:v>17.314779999999999</c:v>
                </c:pt>
                <c:pt idx="7213">
                  <c:v>17.312339999999999</c:v>
                </c:pt>
                <c:pt idx="7214">
                  <c:v>17.31447</c:v>
                </c:pt>
                <c:pt idx="7215">
                  <c:v>17.314170000000001</c:v>
                </c:pt>
                <c:pt idx="7216">
                  <c:v>17.312639999999998</c:v>
                </c:pt>
                <c:pt idx="7217">
                  <c:v>17.31203</c:v>
                </c:pt>
                <c:pt idx="7218">
                  <c:v>17.317830000000001</c:v>
                </c:pt>
                <c:pt idx="7219">
                  <c:v>17.312950000000001</c:v>
                </c:pt>
                <c:pt idx="7220">
                  <c:v>17.31447</c:v>
                </c:pt>
                <c:pt idx="7221">
                  <c:v>17.317830000000001</c:v>
                </c:pt>
                <c:pt idx="7222">
                  <c:v>17.31813</c:v>
                </c:pt>
                <c:pt idx="7223">
                  <c:v>17.317209999999999</c:v>
                </c:pt>
                <c:pt idx="7224">
                  <c:v>17.31569</c:v>
                </c:pt>
                <c:pt idx="7225">
                  <c:v>17.311119999999999</c:v>
                </c:pt>
                <c:pt idx="7226">
                  <c:v>17.316610000000001</c:v>
                </c:pt>
                <c:pt idx="7227">
                  <c:v>17.311419999999998</c:v>
                </c:pt>
                <c:pt idx="7228">
                  <c:v>17.312639999999998</c:v>
                </c:pt>
                <c:pt idx="7229">
                  <c:v>17.312339999999999</c:v>
                </c:pt>
                <c:pt idx="7230">
                  <c:v>17.315079999999998</c:v>
                </c:pt>
                <c:pt idx="7231">
                  <c:v>17.309899999999999</c:v>
                </c:pt>
                <c:pt idx="7232">
                  <c:v>17.31691</c:v>
                </c:pt>
                <c:pt idx="7233">
                  <c:v>17.312339999999999</c:v>
                </c:pt>
                <c:pt idx="7234">
                  <c:v>17.312950000000001</c:v>
                </c:pt>
                <c:pt idx="7235">
                  <c:v>17.31203</c:v>
                </c:pt>
                <c:pt idx="7236">
                  <c:v>17.309899999999999</c:v>
                </c:pt>
                <c:pt idx="7237">
                  <c:v>17.309290000000001</c:v>
                </c:pt>
                <c:pt idx="7238">
                  <c:v>17.311419999999998</c:v>
                </c:pt>
                <c:pt idx="7239">
                  <c:v>17.315390000000001</c:v>
                </c:pt>
                <c:pt idx="7240">
                  <c:v>17.31325</c:v>
                </c:pt>
                <c:pt idx="7241">
                  <c:v>17.316610000000001</c:v>
                </c:pt>
                <c:pt idx="7242">
                  <c:v>17.308979999999998</c:v>
                </c:pt>
                <c:pt idx="7243">
                  <c:v>17.301359999999999</c:v>
                </c:pt>
                <c:pt idx="7244">
                  <c:v>17.310510000000001</c:v>
                </c:pt>
                <c:pt idx="7245">
                  <c:v>17.312639999999998</c:v>
                </c:pt>
                <c:pt idx="7246">
                  <c:v>17.314170000000001</c:v>
                </c:pt>
                <c:pt idx="7247">
                  <c:v>17.304110000000001</c:v>
                </c:pt>
                <c:pt idx="7248">
                  <c:v>17.301359999999999</c:v>
                </c:pt>
                <c:pt idx="7249">
                  <c:v>17.307770000000001</c:v>
                </c:pt>
                <c:pt idx="7250">
                  <c:v>17.301670000000001</c:v>
                </c:pt>
                <c:pt idx="7251">
                  <c:v>17.308979999999998</c:v>
                </c:pt>
                <c:pt idx="7252">
                  <c:v>17.308070000000001</c:v>
                </c:pt>
                <c:pt idx="7253">
                  <c:v>17.301670000000001</c:v>
                </c:pt>
                <c:pt idx="7254">
                  <c:v>17.309899999999999</c:v>
                </c:pt>
                <c:pt idx="7255">
                  <c:v>17.30472</c:v>
                </c:pt>
                <c:pt idx="7256">
                  <c:v>17.306239999999999</c:v>
                </c:pt>
                <c:pt idx="7257">
                  <c:v>17.307770000000001</c:v>
                </c:pt>
                <c:pt idx="7258">
                  <c:v>17.306550000000001</c:v>
                </c:pt>
                <c:pt idx="7259">
                  <c:v>17.3096</c:v>
                </c:pt>
                <c:pt idx="7260">
                  <c:v>17.307770000000001</c:v>
                </c:pt>
                <c:pt idx="7261">
                  <c:v>17.303799999999999</c:v>
                </c:pt>
                <c:pt idx="7262">
                  <c:v>17.300450000000001</c:v>
                </c:pt>
                <c:pt idx="7263">
                  <c:v>17.301670000000001</c:v>
                </c:pt>
                <c:pt idx="7264">
                  <c:v>17.308679999999999</c:v>
                </c:pt>
                <c:pt idx="7265">
                  <c:v>17.305019999999999</c:v>
                </c:pt>
                <c:pt idx="7266">
                  <c:v>17.303190000000001</c:v>
                </c:pt>
                <c:pt idx="7267">
                  <c:v>17.30594</c:v>
                </c:pt>
                <c:pt idx="7268">
                  <c:v>17.305330000000001</c:v>
                </c:pt>
                <c:pt idx="7269">
                  <c:v>17.305330000000001</c:v>
                </c:pt>
                <c:pt idx="7270">
                  <c:v>17.309899999999999</c:v>
                </c:pt>
                <c:pt idx="7271">
                  <c:v>17.307770000000001</c:v>
                </c:pt>
                <c:pt idx="7272">
                  <c:v>17.307770000000001</c:v>
                </c:pt>
                <c:pt idx="7273">
                  <c:v>17.3035</c:v>
                </c:pt>
                <c:pt idx="7274">
                  <c:v>17.306550000000001</c:v>
                </c:pt>
                <c:pt idx="7275">
                  <c:v>17.30106</c:v>
                </c:pt>
                <c:pt idx="7276">
                  <c:v>17.303799999999999</c:v>
                </c:pt>
                <c:pt idx="7277">
                  <c:v>17.30106</c:v>
                </c:pt>
                <c:pt idx="7278">
                  <c:v>17.306550000000001</c:v>
                </c:pt>
                <c:pt idx="7279">
                  <c:v>17.301359999999999</c:v>
                </c:pt>
                <c:pt idx="7280">
                  <c:v>17.30716</c:v>
                </c:pt>
                <c:pt idx="7281">
                  <c:v>17.30716</c:v>
                </c:pt>
                <c:pt idx="7282">
                  <c:v>17.307459999999999</c:v>
                </c:pt>
                <c:pt idx="7283">
                  <c:v>17.307770000000001</c:v>
                </c:pt>
                <c:pt idx="7284">
                  <c:v>17.305019999999999</c:v>
                </c:pt>
                <c:pt idx="7285">
                  <c:v>17.306850000000001</c:v>
                </c:pt>
                <c:pt idx="7286">
                  <c:v>17.31081</c:v>
                </c:pt>
                <c:pt idx="7287">
                  <c:v>17.304110000000001</c:v>
                </c:pt>
                <c:pt idx="7288">
                  <c:v>17.30594</c:v>
                </c:pt>
                <c:pt idx="7289">
                  <c:v>17.300450000000001</c:v>
                </c:pt>
                <c:pt idx="7290">
                  <c:v>17.311119999999999</c:v>
                </c:pt>
                <c:pt idx="7291">
                  <c:v>17.29832</c:v>
                </c:pt>
                <c:pt idx="7292">
                  <c:v>17.306239999999999</c:v>
                </c:pt>
                <c:pt idx="7293">
                  <c:v>17.306850000000001</c:v>
                </c:pt>
                <c:pt idx="7294">
                  <c:v>17.317519999999998</c:v>
                </c:pt>
                <c:pt idx="7295">
                  <c:v>17.307459999999999</c:v>
                </c:pt>
                <c:pt idx="7296">
                  <c:v>17.309899999999999</c:v>
                </c:pt>
                <c:pt idx="7297">
                  <c:v>17.306850000000001</c:v>
                </c:pt>
                <c:pt idx="7298">
                  <c:v>17.308070000000001</c:v>
                </c:pt>
                <c:pt idx="7299">
                  <c:v>17.31081</c:v>
                </c:pt>
                <c:pt idx="7300">
                  <c:v>17.302890000000001</c:v>
                </c:pt>
                <c:pt idx="7301">
                  <c:v>17.311419999999998</c:v>
                </c:pt>
                <c:pt idx="7302">
                  <c:v>17.312639999999998</c:v>
                </c:pt>
                <c:pt idx="7303">
                  <c:v>17.307459999999999</c:v>
                </c:pt>
                <c:pt idx="7304">
                  <c:v>17.30472</c:v>
                </c:pt>
                <c:pt idx="7305">
                  <c:v>17.305330000000001</c:v>
                </c:pt>
                <c:pt idx="7306">
                  <c:v>17.303190000000001</c:v>
                </c:pt>
                <c:pt idx="7307">
                  <c:v>17.308979999999998</c:v>
                </c:pt>
                <c:pt idx="7308">
                  <c:v>17.30716</c:v>
                </c:pt>
                <c:pt idx="7309">
                  <c:v>17.305330000000001</c:v>
                </c:pt>
                <c:pt idx="7310">
                  <c:v>17.31203</c:v>
                </c:pt>
                <c:pt idx="7311">
                  <c:v>17.303799999999999</c:v>
                </c:pt>
                <c:pt idx="7312">
                  <c:v>17.304410000000001</c:v>
                </c:pt>
                <c:pt idx="7313">
                  <c:v>17.308679999999999</c:v>
                </c:pt>
                <c:pt idx="7314">
                  <c:v>17.30837</c:v>
                </c:pt>
                <c:pt idx="7315">
                  <c:v>17.301670000000001</c:v>
                </c:pt>
                <c:pt idx="7316">
                  <c:v>17.30106</c:v>
                </c:pt>
                <c:pt idx="7317">
                  <c:v>17.310199999999998</c:v>
                </c:pt>
                <c:pt idx="7318">
                  <c:v>17.308979999999998</c:v>
                </c:pt>
                <c:pt idx="7319">
                  <c:v>17.3096</c:v>
                </c:pt>
                <c:pt idx="7320">
                  <c:v>17.305330000000001</c:v>
                </c:pt>
                <c:pt idx="7321">
                  <c:v>17.312339999999999</c:v>
                </c:pt>
                <c:pt idx="7322">
                  <c:v>17.31203</c:v>
                </c:pt>
                <c:pt idx="7323">
                  <c:v>17.313559999999999</c:v>
                </c:pt>
                <c:pt idx="7324">
                  <c:v>17.308070000000001</c:v>
                </c:pt>
                <c:pt idx="7325">
                  <c:v>17.30716</c:v>
                </c:pt>
                <c:pt idx="7326">
                  <c:v>17.305019999999999</c:v>
                </c:pt>
                <c:pt idx="7327">
                  <c:v>17.307770000000001</c:v>
                </c:pt>
                <c:pt idx="7328">
                  <c:v>17.315390000000001</c:v>
                </c:pt>
                <c:pt idx="7329">
                  <c:v>17.310510000000001</c:v>
                </c:pt>
                <c:pt idx="7330">
                  <c:v>17.307770000000001</c:v>
                </c:pt>
                <c:pt idx="7331">
                  <c:v>17.316610000000001</c:v>
                </c:pt>
                <c:pt idx="7332">
                  <c:v>17.30472</c:v>
                </c:pt>
                <c:pt idx="7333">
                  <c:v>17.307770000000001</c:v>
                </c:pt>
                <c:pt idx="7334">
                  <c:v>17.307459999999999</c:v>
                </c:pt>
                <c:pt idx="7335">
                  <c:v>17.305630000000001</c:v>
                </c:pt>
                <c:pt idx="7336">
                  <c:v>17.308070000000001</c:v>
                </c:pt>
                <c:pt idx="7337">
                  <c:v>17.313859999999998</c:v>
                </c:pt>
                <c:pt idx="7338">
                  <c:v>17.305019999999999</c:v>
                </c:pt>
                <c:pt idx="7339">
                  <c:v>17.309290000000001</c:v>
                </c:pt>
                <c:pt idx="7340">
                  <c:v>17.30716</c:v>
                </c:pt>
                <c:pt idx="7341">
                  <c:v>17.303190000000001</c:v>
                </c:pt>
                <c:pt idx="7342">
                  <c:v>17.310510000000001</c:v>
                </c:pt>
                <c:pt idx="7343">
                  <c:v>17.30594</c:v>
                </c:pt>
                <c:pt idx="7344">
                  <c:v>17.305330000000001</c:v>
                </c:pt>
                <c:pt idx="7345">
                  <c:v>17.30716</c:v>
                </c:pt>
                <c:pt idx="7346">
                  <c:v>17.303799999999999</c:v>
                </c:pt>
                <c:pt idx="7347">
                  <c:v>17.30472</c:v>
                </c:pt>
                <c:pt idx="7348">
                  <c:v>17.300139999999999</c:v>
                </c:pt>
                <c:pt idx="7349">
                  <c:v>17.30716</c:v>
                </c:pt>
                <c:pt idx="7350">
                  <c:v>17.304410000000001</c:v>
                </c:pt>
                <c:pt idx="7351">
                  <c:v>17.305630000000001</c:v>
                </c:pt>
                <c:pt idx="7352">
                  <c:v>17.30716</c:v>
                </c:pt>
                <c:pt idx="7353">
                  <c:v>17.304410000000001</c:v>
                </c:pt>
                <c:pt idx="7354">
                  <c:v>17.300450000000001</c:v>
                </c:pt>
                <c:pt idx="7355">
                  <c:v>17.30594</c:v>
                </c:pt>
                <c:pt idx="7356">
                  <c:v>17.29984</c:v>
                </c:pt>
                <c:pt idx="7357">
                  <c:v>17.300750000000001</c:v>
                </c:pt>
                <c:pt idx="7358">
                  <c:v>17.304410000000001</c:v>
                </c:pt>
                <c:pt idx="7359">
                  <c:v>17.305019999999999</c:v>
                </c:pt>
                <c:pt idx="7360">
                  <c:v>17.303190000000001</c:v>
                </c:pt>
                <c:pt idx="7361">
                  <c:v>17.302890000000001</c:v>
                </c:pt>
                <c:pt idx="7362">
                  <c:v>17.298919999999999</c:v>
                </c:pt>
                <c:pt idx="7363">
                  <c:v>17.301970000000001</c:v>
                </c:pt>
                <c:pt idx="7364">
                  <c:v>17.297699999999999</c:v>
                </c:pt>
                <c:pt idx="7365">
                  <c:v>17.307770000000001</c:v>
                </c:pt>
                <c:pt idx="7366">
                  <c:v>17.301670000000001</c:v>
                </c:pt>
                <c:pt idx="7367">
                  <c:v>17.30837</c:v>
                </c:pt>
                <c:pt idx="7368">
                  <c:v>17.2971</c:v>
                </c:pt>
                <c:pt idx="7369">
                  <c:v>17.305330000000001</c:v>
                </c:pt>
                <c:pt idx="7370">
                  <c:v>17.296489999999999</c:v>
                </c:pt>
                <c:pt idx="7371">
                  <c:v>17.30472</c:v>
                </c:pt>
                <c:pt idx="7372">
                  <c:v>17.301359999999999</c:v>
                </c:pt>
                <c:pt idx="7373">
                  <c:v>17.300139999999999</c:v>
                </c:pt>
                <c:pt idx="7374">
                  <c:v>17.296790000000001</c:v>
                </c:pt>
                <c:pt idx="7375">
                  <c:v>17.302579999999999</c:v>
                </c:pt>
                <c:pt idx="7376">
                  <c:v>17.310510000000001</c:v>
                </c:pt>
                <c:pt idx="7377">
                  <c:v>17.31203</c:v>
                </c:pt>
                <c:pt idx="7378">
                  <c:v>17.299230000000001</c:v>
                </c:pt>
                <c:pt idx="7379">
                  <c:v>17.30594</c:v>
                </c:pt>
                <c:pt idx="7380">
                  <c:v>17.306550000000001</c:v>
                </c:pt>
                <c:pt idx="7381">
                  <c:v>17.31081</c:v>
                </c:pt>
                <c:pt idx="7382">
                  <c:v>17.314779999999999</c:v>
                </c:pt>
                <c:pt idx="7383">
                  <c:v>17.312339999999999</c:v>
                </c:pt>
                <c:pt idx="7384">
                  <c:v>17.31447</c:v>
                </c:pt>
                <c:pt idx="7385">
                  <c:v>17.303190000000001</c:v>
                </c:pt>
                <c:pt idx="7386">
                  <c:v>17.311119999999999</c:v>
                </c:pt>
                <c:pt idx="7387">
                  <c:v>17.30837</c:v>
                </c:pt>
                <c:pt idx="7388">
                  <c:v>17.306850000000001</c:v>
                </c:pt>
                <c:pt idx="7389">
                  <c:v>17.31081</c:v>
                </c:pt>
                <c:pt idx="7390">
                  <c:v>17.30472</c:v>
                </c:pt>
                <c:pt idx="7391">
                  <c:v>17.30716</c:v>
                </c:pt>
                <c:pt idx="7392">
                  <c:v>17.30594</c:v>
                </c:pt>
                <c:pt idx="7393">
                  <c:v>17.30716</c:v>
                </c:pt>
                <c:pt idx="7394">
                  <c:v>17.311730000000001</c:v>
                </c:pt>
                <c:pt idx="7395">
                  <c:v>17.31691</c:v>
                </c:pt>
                <c:pt idx="7396">
                  <c:v>17.311119999999999</c:v>
                </c:pt>
                <c:pt idx="7397">
                  <c:v>17.311730000000001</c:v>
                </c:pt>
                <c:pt idx="7398">
                  <c:v>17.306850000000001</c:v>
                </c:pt>
                <c:pt idx="7399">
                  <c:v>17.311419999999998</c:v>
                </c:pt>
                <c:pt idx="7400">
                  <c:v>17.308679999999999</c:v>
                </c:pt>
                <c:pt idx="7401">
                  <c:v>17.309290000000001</c:v>
                </c:pt>
                <c:pt idx="7402">
                  <c:v>17.306850000000001</c:v>
                </c:pt>
                <c:pt idx="7403">
                  <c:v>17.308979999999998</c:v>
                </c:pt>
                <c:pt idx="7404">
                  <c:v>17.304110000000001</c:v>
                </c:pt>
                <c:pt idx="7405">
                  <c:v>17.30716</c:v>
                </c:pt>
                <c:pt idx="7406">
                  <c:v>17.3035</c:v>
                </c:pt>
                <c:pt idx="7407">
                  <c:v>17.30837</c:v>
                </c:pt>
                <c:pt idx="7408">
                  <c:v>17.304410000000001</c:v>
                </c:pt>
                <c:pt idx="7409">
                  <c:v>17.306850000000001</c:v>
                </c:pt>
                <c:pt idx="7410">
                  <c:v>17.308979999999998</c:v>
                </c:pt>
                <c:pt idx="7411">
                  <c:v>17.301670000000001</c:v>
                </c:pt>
                <c:pt idx="7412">
                  <c:v>17.306239999999999</c:v>
                </c:pt>
                <c:pt idx="7413">
                  <c:v>17.30472</c:v>
                </c:pt>
                <c:pt idx="7414">
                  <c:v>17.305019999999999</c:v>
                </c:pt>
                <c:pt idx="7415">
                  <c:v>17.305019999999999</c:v>
                </c:pt>
                <c:pt idx="7416">
                  <c:v>17.304110000000001</c:v>
                </c:pt>
                <c:pt idx="7417">
                  <c:v>17.2974</c:v>
                </c:pt>
                <c:pt idx="7418">
                  <c:v>17.307459999999999</c:v>
                </c:pt>
                <c:pt idx="7419">
                  <c:v>17.300139999999999</c:v>
                </c:pt>
                <c:pt idx="7420">
                  <c:v>17.3035</c:v>
                </c:pt>
                <c:pt idx="7421">
                  <c:v>17.298010000000001</c:v>
                </c:pt>
                <c:pt idx="7422">
                  <c:v>17.295570000000001</c:v>
                </c:pt>
                <c:pt idx="7423">
                  <c:v>17.29222</c:v>
                </c:pt>
                <c:pt idx="7424">
                  <c:v>17.294350000000001</c:v>
                </c:pt>
                <c:pt idx="7425">
                  <c:v>17.2971</c:v>
                </c:pt>
                <c:pt idx="7426">
                  <c:v>17.296489999999999</c:v>
                </c:pt>
                <c:pt idx="7427">
                  <c:v>17.296790000000001</c:v>
                </c:pt>
                <c:pt idx="7428">
                  <c:v>17.29374</c:v>
                </c:pt>
                <c:pt idx="7429">
                  <c:v>17.289470000000001</c:v>
                </c:pt>
                <c:pt idx="7430">
                  <c:v>17.299530000000001</c:v>
                </c:pt>
                <c:pt idx="7431">
                  <c:v>17.2971</c:v>
                </c:pt>
                <c:pt idx="7432">
                  <c:v>17.29466</c:v>
                </c:pt>
                <c:pt idx="7433">
                  <c:v>17.290690000000001</c:v>
                </c:pt>
                <c:pt idx="7434">
                  <c:v>17.294350000000001</c:v>
                </c:pt>
                <c:pt idx="7435">
                  <c:v>17.300750000000001</c:v>
                </c:pt>
                <c:pt idx="7436">
                  <c:v>17.296489999999999</c:v>
                </c:pt>
                <c:pt idx="7437">
                  <c:v>17.29466</c:v>
                </c:pt>
                <c:pt idx="7438">
                  <c:v>17.294350000000001</c:v>
                </c:pt>
                <c:pt idx="7439">
                  <c:v>17.292829999999999</c:v>
                </c:pt>
                <c:pt idx="7440">
                  <c:v>17.2974</c:v>
                </c:pt>
                <c:pt idx="7441">
                  <c:v>17.294049999999999</c:v>
                </c:pt>
                <c:pt idx="7442">
                  <c:v>17.298010000000001</c:v>
                </c:pt>
                <c:pt idx="7443">
                  <c:v>17.291910000000001</c:v>
                </c:pt>
                <c:pt idx="7444">
                  <c:v>17.298010000000001</c:v>
                </c:pt>
                <c:pt idx="7445">
                  <c:v>17.293130000000001</c:v>
                </c:pt>
                <c:pt idx="7446">
                  <c:v>17.29222</c:v>
                </c:pt>
                <c:pt idx="7447">
                  <c:v>17.295570000000001</c:v>
                </c:pt>
                <c:pt idx="7448">
                  <c:v>17.2971</c:v>
                </c:pt>
                <c:pt idx="7449">
                  <c:v>17.286729999999999</c:v>
                </c:pt>
                <c:pt idx="7450">
                  <c:v>17.29466</c:v>
                </c:pt>
                <c:pt idx="7451">
                  <c:v>17.304410000000001</c:v>
                </c:pt>
                <c:pt idx="7452">
                  <c:v>17.291609999999999</c:v>
                </c:pt>
                <c:pt idx="7453">
                  <c:v>17.300750000000001</c:v>
                </c:pt>
                <c:pt idx="7454">
                  <c:v>17.298010000000001</c:v>
                </c:pt>
                <c:pt idx="7455">
                  <c:v>17.294049999999999</c:v>
                </c:pt>
                <c:pt idx="7456">
                  <c:v>17.305630000000001</c:v>
                </c:pt>
                <c:pt idx="7457">
                  <c:v>17.300750000000001</c:v>
                </c:pt>
                <c:pt idx="7458">
                  <c:v>17.300139999999999</c:v>
                </c:pt>
                <c:pt idx="7459">
                  <c:v>17.30106</c:v>
                </c:pt>
                <c:pt idx="7460">
                  <c:v>17.300139999999999</c:v>
                </c:pt>
                <c:pt idx="7461">
                  <c:v>17.301970000000001</c:v>
                </c:pt>
                <c:pt idx="7462">
                  <c:v>17.298919999999999</c:v>
                </c:pt>
                <c:pt idx="7463">
                  <c:v>17.298010000000001</c:v>
                </c:pt>
                <c:pt idx="7464">
                  <c:v>17.30472</c:v>
                </c:pt>
                <c:pt idx="7465">
                  <c:v>17.295269999999999</c:v>
                </c:pt>
                <c:pt idx="7466">
                  <c:v>17.29984</c:v>
                </c:pt>
                <c:pt idx="7467">
                  <c:v>17.305630000000001</c:v>
                </c:pt>
                <c:pt idx="7468">
                  <c:v>17.29496</c:v>
                </c:pt>
                <c:pt idx="7469">
                  <c:v>17.301670000000001</c:v>
                </c:pt>
                <c:pt idx="7470">
                  <c:v>17.307459999999999</c:v>
                </c:pt>
                <c:pt idx="7471">
                  <c:v>17.300450000000001</c:v>
                </c:pt>
                <c:pt idx="7472">
                  <c:v>17.297699999999999</c:v>
                </c:pt>
                <c:pt idx="7473">
                  <c:v>17.296489999999999</c:v>
                </c:pt>
                <c:pt idx="7474">
                  <c:v>17.296790000000001</c:v>
                </c:pt>
                <c:pt idx="7475">
                  <c:v>17.298919999999999</c:v>
                </c:pt>
                <c:pt idx="7476">
                  <c:v>17.29496</c:v>
                </c:pt>
                <c:pt idx="7477">
                  <c:v>17.298010000000001</c:v>
                </c:pt>
                <c:pt idx="7478">
                  <c:v>17.301359999999999</c:v>
                </c:pt>
                <c:pt idx="7479">
                  <c:v>17.305019999999999</c:v>
                </c:pt>
                <c:pt idx="7480">
                  <c:v>17.2971</c:v>
                </c:pt>
                <c:pt idx="7481">
                  <c:v>17.2974</c:v>
                </c:pt>
                <c:pt idx="7482">
                  <c:v>17.301970000000001</c:v>
                </c:pt>
                <c:pt idx="7483">
                  <c:v>17.296790000000001</c:v>
                </c:pt>
                <c:pt idx="7484">
                  <c:v>17.296790000000001</c:v>
                </c:pt>
                <c:pt idx="7485">
                  <c:v>17.300139999999999</c:v>
                </c:pt>
                <c:pt idx="7486">
                  <c:v>17.29984</c:v>
                </c:pt>
                <c:pt idx="7487">
                  <c:v>17.303190000000001</c:v>
                </c:pt>
                <c:pt idx="7488">
                  <c:v>17.303799999999999</c:v>
                </c:pt>
                <c:pt idx="7489">
                  <c:v>17.301970000000001</c:v>
                </c:pt>
                <c:pt idx="7490">
                  <c:v>17.300450000000001</c:v>
                </c:pt>
                <c:pt idx="7491">
                  <c:v>17.300450000000001</c:v>
                </c:pt>
                <c:pt idx="7492">
                  <c:v>17.29832</c:v>
                </c:pt>
                <c:pt idx="7493">
                  <c:v>17.29984</c:v>
                </c:pt>
                <c:pt idx="7494">
                  <c:v>17.296489999999999</c:v>
                </c:pt>
                <c:pt idx="7495">
                  <c:v>17.301670000000001</c:v>
                </c:pt>
                <c:pt idx="7496">
                  <c:v>17.2974</c:v>
                </c:pt>
                <c:pt idx="7497">
                  <c:v>17.305019999999999</c:v>
                </c:pt>
                <c:pt idx="7498">
                  <c:v>17.295570000000001</c:v>
                </c:pt>
                <c:pt idx="7499">
                  <c:v>17.2971</c:v>
                </c:pt>
                <c:pt idx="7500">
                  <c:v>17.297699999999999</c:v>
                </c:pt>
                <c:pt idx="7501">
                  <c:v>17.2974</c:v>
                </c:pt>
                <c:pt idx="7502">
                  <c:v>17.296489999999999</c:v>
                </c:pt>
                <c:pt idx="7503">
                  <c:v>17.299230000000001</c:v>
                </c:pt>
                <c:pt idx="7504">
                  <c:v>17.298010000000001</c:v>
                </c:pt>
                <c:pt idx="7505">
                  <c:v>17.29344</c:v>
                </c:pt>
                <c:pt idx="7506">
                  <c:v>17.303799999999999</c:v>
                </c:pt>
                <c:pt idx="7507">
                  <c:v>17.297699999999999</c:v>
                </c:pt>
                <c:pt idx="7508">
                  <c:v>17.294350000000001</c:v>
                </c:pt>
                <c:pt idx="7509">
                  <c:v>17.29496</c:v>
                </c:pt>
                <c:pt idx="7510">
                  <c:v>17.292829999999999</c:v>
                </c:pt>
                <c:pt idx="7511">
                  <c:v>17.29496</c:v>
                </c:pt>
                <c:pt idx="7512">
                  <c:v>17.293130000000001</c:v>
                </c:pt>
                <c:pt idx="7513">
                  <c:v>17.29984</c:v>
                </c:pt>
                <c:pt idx="7514">
                  <c:v>17.2974</c:v>
                </c:pt>
                <c:pt idx="7515">
                  <c:v>17.29832</c:v>
                </c:pt>
                <c:pt idx="7516">
                  <c:v>17.295570000000001</c:v>
                </c:pt>
                <c:pt idx="7517">
                  <c:v>17.303799999999999</c:v>
                </c:pt>
                <c:pt idx="7518">
                  <c:v>17.29862</c:v>
                </c:pt>
                <c:pt idx="7519">
                  <c:v>17.300450000000001</c:v>
                </c:pt>
                <c:pt idx="7520">
                  <c:v>17.296489999999999</c:v>
                </c:pt>
                <c:pt idx="7521">
                  <c:v>17.302890000000001</c:v>
                </c:pt>
                <c:pt idx="7522">
                  <c:v>17.298010000000001</c:v>
                </c:pt>
                <c:pt idx="7523">
                  <c:v>17.304410000000001</c:v>
                </c:pt>
                <c:pt idx="7524">
                  <c:v>17.296790000000001</c:v>
                </c:pt>
                <c:pt idx="7525">
                  <c:v>17.297699999999999</c:v>
                </c:pt>
                <c:pt idx="7526">
                  <c:v>17.300450000000001</c:v>
                </c:pt>
                <c:pt idx="7527">
                  <c:v>17.29588</c:v>
                </c:pt>
                <c:pt idx="7528">
                  <c:v>17.29374</c:v>
                </c:pt>
                <c:pt idx="7529">
                  <c:v>17.300750000000001</c:v>
                </c:pt>
                <c:pt idx="7530">
                  <c:v>17.300139999999999</c:v>
                </c:pt>
                <c:pt idx="7531">
                  <c:v>17.29984</c:v>
                </c:pt>
                <c:pt idx="7532">
                  <c:v>17.291910000000001</c:v>
                </c:pt>
                <c:pt idx="7533">
                  <c:v>17.29862</c:v>
                </c:pt>
                <c:pt idx="7534">
                  <c:v>17.295570000000001</c:v>
                </c:pt>
                <c:pt idx="7535">
                  <c:v>17.287949999999999</c:v>
                </c:pt>
                <c:pt idx="7536">
                  <c:v>17.294350000000001</c:v>
                </c:pt>
                <c:pt idx="7537">
                  <c:v>17.29832</c:v>
                </c:pt>
                <c:pt idx="7538">
                  <c:v>17.299530000000001</c:v>
                </c:pt>
                <c:pt idx="7539">
                  <c:v>17.295269999999999</c:v>
                </c:pt>
                <c:pt idx="7540">
                  <c:v>17.298010000000001</c:v>
                </c:pt>
                <c:pt idx="7541">
                  <c:v>17.29862</c:v>
                </c:pt>
                <c:pt idx="7542">
                  <c:v>17.29252</c:v>
                </c:pt>
                <c:pt idx="7543">
                  <c:v>17.29374</c:v>
                </c:pt>
                <c:pt idx="7544">
                  <c:v>17.29374</c:v>
                </c:pt>
                <c:pt idx="7545">
                  <c:v>17.298010000000001</c:v>
                </c:pt>
                <c:pt idx="7546">
                  <c:v>17.299230000000001</c:v>
                </c:pt>
                <c:pt idx="7547">
                  <c:v>17.2971</c:v>
                </c:pt>
                <c:pt idx="7548">
                  <c:v>17.290389999999999</c:v>
                </c:pt>
                <c:pt idx="7549">
                  <c:v>17.296790000000001</c:v>
                </c:pt>
                <c:pt idx="7550">
                  <c:v>17.29466</c:v>
                </c:pt>
                <c:pt idx="7551">
                  <c:v>17.29832</c:v>
                </c:pt>
                <c:pt idx="7552">
                  <c:v>17.29588</c:v>
                </c:pt>
                <c:pt idx="7553">
                  <c:v>17.2913</c:v>
                </c:pt>
                <c:pt idx="7554">
                  <c:v>17.2971</c:v>
                </c:pt>
                <c:pt idx="7555">
                  <c:v>17.298010000000001</c:v>
                </c:pt>
                <c:pt idx="7556">
                  <c:v>17.294350000000001</c:v>
                </c:pt>
                <c:pt idx="7557">
                  <c:v>17.29466</c:v>
                </c:pt>
                <c:pt idx="7558">
                  <c:v>17.29466</c:v>
                </c:pt>
                <c:pt idx="7559">
                  <c:v>17.302579999999999</c:v>
                </c:pt>
                <c:pt idx="7560">
                  <c:v>17.295570000000001</c:v>
                </c:pt>
                <c:pt idx="7561">
                  <c:v>17.29618</c:v>
                </c:pt>
                <c:pt idx="7562">
                  <c:v>17.29618</c:v>
                </c:pt>
                <c:pt idx="7563">
                  <c:v>17.29618</c:v>
                </c:pt>
                <c:pt idx="7564">
                  <c:v>17.298010000000001</c:v>
                </c:pt>
                <c:pt idx="7565">
                  <c:v>17.297699999999999</c:v>
                </c:pt>
                <c:pt idx="7566">
                  <c:v>17.2971</c:v>
                </c:pt>
                <c:pt idx="7567">
                  <c:v>17.296489999999999</c:v>
                </c:pt>
                <c:pt idx="7568">
                  <c:v>17.29374</c:v>
                </c:pt>
                <c:pt idx="7569">
                  <c:v>17.29984</c:v>
                </c:pt>
                <c:pt idx="7570">
                  <c:v>17.299530000000001</c:v>
                </c:pt>
                <c:pt idx="7571">
                  <c:v>17.294049999999999</c:v>
                </c:pt>
                <c:pt idx="7572">
                  <c:v>17.291609999999999</c:v>
                </c:pt>
                <c:pt idx="7573">
                  <c:v>17.2913</c:v>
                </c:pt>
                <c:pt idx="7574">
                  <c:v>17.291609999999999</c:v>
                </c:pt>
                <c:pt idx="7575">
                  <c:v>17.296790000000001</c:v>
                </c:pt>
                <c:pt idx="7576">
                  <c:v>17.29344</c:v>
                </c:pt>
                <c:pt idx="7577">
                  <c:v>17.291910000000001</c:v>
                </c:pt>
                <c:pt idx="7578">
                  <c:v>17.301359999999999</c:v>
                </c:pt>
                <c:pt idx="7579">
                  <c:v>17.291910000000001</c:v>
                </c:pt>
                <c:pt idx="7580">
                  <c:v>17.294350000000001</c:v>
                </c:pt>
                <c:pt idx="7581">
                  <c:v>17.29344</c:v>
                </c:pt>
                <c:pt idx="7582">
                  <c:v>17.29496</c:v>
                </c:pt>
                <c:pt idx="7583">
                  <c:v>17.292829999999999</c:v>
                </c:pt>
                <c:pt idx="7584">
                  <c:v>17.292829999999999</c:v>
                </c:pt>
                <c:pt idx="7585">
                  <c:v>17.296489999999999</c:v>
                </c:pt>
                <c:pt idx="7586">
                  <c:v>17.29008</c:v>
                </c:pt>
                <c:pt idx="7587">
                  <c:v>17.289169999999999</c:v>
                </c:pt>
                <c:pt idx="7588">
                  <c:v>17.29832</c:v>
                </c:pt>
                <c:pt idx="7589">
                  <c:v>17.29374</c:v>
                </c:pt>
                <c:pt idx="7590">
                  <c:v>17.295570000000001</c:v>
                </c:pt>
                <c:pt idx="7591">
                  <c:v>17.290690000000001</c:v>
                </c:pt>
                <c:pt idx="7592">
                  <c:v>17.29618</c:v>
                </c:pt>
                <c:pt idx="7593">
                  <c:v>17.294049999999999</c:v>
                </c:pt>
                <c:pt idx="7594">
                  <c:v>17.29466</c:v>
                </c:pt>
                <c:pt idx="7595">
                  <c:v>17.300139999999999</c:v>
                </c:pt>
                <c:pt idx="7596">
                  <c:v>17.294350000000001</c:v>
                </c:pt>
                <c:pt idx="7597">
                  <c:v>17.295269999999999</c:v>
                </c:pt>
                <c:pt idx="7598">
                  <c:v>17.30228</c:v>
                </c:pt>
                <c:pt idx="7599">
                  <c:v>17.29344</c:v>
                </c:pt>
                <c:pt idx="7600">
                  <c:v>17.296489999999999</c:v>
                </c:pt>
                <c:pt idx="7601">
                  <c:v>17.29344</c:v>
                </c:pt>
                <c:pt idx="7602">
                  <c:v>17.29374</c:v>
                </c:pt>
                <c:pt idx="7603">
                  <c:v>17.296489999999999</c:v>
                </c:pt>
                <c:pt idx="7604">
                  <c:v>17.2971</c:v>
                </c:pt>
                <c:pt idx="7605">
                  <c:v>17.29466</c:v>
                </c:pt>
                <c:pt idx="7606">
                  <c:v>17.29466</c:v>
                </c:pt>
                <c:pt idx="7607">
                  <c:v>17.29832</c:v>
                </c:pt>
                <c:pt idx="7608">
                  <c:v>17.300450000000001</c:v>
                </c:pt>
                <c:pt idx="7609">
                  <c:v>17.295269999999999</c:v>
                </c:pt>
                <c:pt idx="7610">
                  <c:v>17.2971</c:v>
                </c:pt>
                <c:pt idx="7611">
                  <c:v>17.300139999999999</c:v>
                </c:pt>
                <c:pt idx="7612">
                  <c:v>17.298919999999999</c:v>
                </c:pt>
                <c:pt idx="7613">
                  <c:v>17.289470000000001</c:v>
                </c:pt>
                <c:pt idx="7614">
                  <c:v>17.294350000000001</c:v>
                </c:pt>
                <c:pt idx="7615">
                  <c:v>17.28886</c:v>
                </c:pt>
                <c:pt idx="7616">
                  <c:v>17.298010000000001</c:v>
                </c:pt>
                <c:pt idx="7617">
                  <c:v>17.294049999999999</c:v>
                </c:pt>
                <c:pt idx="7618">
                  <c:v>17.291910000000001</c:v>
                </c:pt>
                <c:pt idx="7619">
                  <c:v>17.2971</c:v>
                </c:pt>
                <c:pt idx="7620">
                  <c:v>17.296489999999999</c:v>
                </c:pt>
                <c:pt idx="7621">
                  <c:v>17.290690000000001</c:v>
                </c:pt>
                <c:pt idx="7622">
                  <c:v>17.299230000000001</c:v>
                </c:pt>
                <c:pt idx="7623">
                  <c:v>17.302890000000001</c:v>
                </c:pt>
                <c:pt idx="7624">
                  <c:v>17.29344</c:v>
                </c:pt>
                <c:pt idx="7625">
                  <c:v>17.296489999999999</c:v>
                </c:pt>
                <c:pt idx="7626">
                  <c:v>17.2971</c:v>
                </c:pt>
                <c:pt idx="7627">
                  <c:v>17.29496</c:v>
                </c:pt>
                <c:pt idx="7628">
                  <c:v>17.300450000000001</c:v>
                </c:pt>
                <c:pt idx="7629">
                  <c:v>17.300139999999999</c:v>
                </c:pt>
                <c:pt idx="7630">
                  <c:v>17.300139999999999</c:v>
                </c:pt>
                <c:pt idx="7631">
                  <c:v>17.294350000000001</c:v>
                </c:pt>
                <c:pt idx="7632">
                  <c:v>17.29374</c:v>
                </c:pt>
                <c:pt idx="7633">
                  <c:v>17.287949999999999</c:v>
                </c:pt>
                <c:pt idx="7634">
                  <c:v>17.2913</c:v>
                </c:pt>
                <c:pt idx="7635">
                  <c:v>17.29344</c:v>
                </c:pt>
                <c:pt idx="7636">
                  <c:v>17.28612</c:v>
                </c:pt>
                <c:pt idx="7637">
                  <c:v>17.29344</c:v>
                </c:pt>
                <c:pt idx="7638">
                  <c:v>17.295570000000001</c:v>
                </c:pt>
                <c:pt idx="7639">
                  <c:v>17.286729999999999</c:v>
                </c:pt>
                <c:pt idx="7640">
                  <c:v>17.285820000000001</c:v>
                </c:pt>
                <c:pt idx="7641">
                  <c:v>17.28642</c:v>
                </c:pt>
                <c:pt idx="7642">
                  <c:v>17.287949999999999</c:v>
                </c:pt>
                <c:pt idx="7643">
                  <c:v>17.289169999999999</c:v>
                </c:pt>
                <c:pt idx="7644">
                  <c:v>17.28124</c:v>
                </c:pt>
                <c:pt idx="7645">
                  <c:v>17.2849</c:v>
                </c:pt>
                <c:pt idx="7646">
                  <c:v>17.279419999999998</c:v>
                </c:pt>
                <c:pt idx="7647">
                  <c:v>17.29222</c:v>
                </c:pt>
                <c:pt idx="7648">
                  <c:v>17.287649999999999</c:v>
                </c:pt>
                <c:pt idx="7649">
                  <c:v>17.287030000000001</c:v>
                </c:pt>
                <c:pt idx="7650">
                  <c:v>17.284289999999999</c:v>
                </c:pt>
                <c:pt idx="7651">
                  <c:v>17.290389999999999</c:v>
                </c:pt>
                <c:pt idx="7652">
                  <c:v>17.28246</c:v>
                </c:pt>
                <c:pt idx="7653">
                  <c:v>17.28612</c:v>
                </c:pt>
                <c:pt idx="7654">
                  <c:v>17.283989999999999</c:v>
                </c:pt>
                <c:pt idx="7655">
                  <c:v>17.29008</c:v>
                </c:pt>
                <c:pt idx="7656">
                  <c:v>17.282769999999999</c:v>
                </c:pt>
                <c:pt idx="7657">
                  <c:v>17.28978</c:v>
                </c:pt>
                <c:pt idx="7658">
                  <c:v>17.28612</c:v>
                </c:pt>
                <c:pt idx="7659">
                  <c:v>17.280940000000001</c:v>
                </c:pt>
                <c:pt idx="7660">
                  <c:v>17.283380000000001</c:v>
                </c:pt>
                <c:pt idx="7661">
                  <c:v>17.287949999999999</c:v>
                </c:pt>
                <c:pt idx="7662">
                  <c:v>17.287030000000001</c:v>
                </c:pt>
                <c:pt idx="7663">
                  <c:v>17.28856</c:v>
                </c:pt>
                <c:pt idx="7664">
                  <c:v>17.288260000000001</c:v>
                </c:pt>
                <c:pt idx="7665">
                  <c:v>17.29008</c:v>
                </c:pt>
                <c:pt idx="7666">
                  <c:v>17.28246</c:v>
                </c:pt>
                <c:pt idx="7667">
                  <c:v>17.287030000000001</c:v>
                </c:pt>
                <c:pt idx="7668">
                  <c:v>17.285509999999999</c:v>
                </c:pt>
                <c:pt idx="7669">
                  <c:v>17.282769999999999</c:v>
                </c:pt>
                <c:pt idx="7670">
                  <c:v>17.2849</c:v>
                </c:pt>
                <c:pt idx="7671">
                  <c:v>17.283069999999999</c:v>
                </c:pt>
                <c:pt idx="7672">
                  <c:v>17.284289999999999</c:v>
                </c:pt>
                <c:pt idx="7673">
                  <c:v>17.285820000000001</c:v>
                </c:pt>
                <c:pt idx="7674">
                  <c:v>17.280329999999999</c:v>
                </c:pt>
                <c:pt idx="7675">
                  <c:v>17.2788</c:v>
                </c:pt>
                <c:pt idx="7676">
                  <c:v>17.274840000000001</c:v>
                </c:pt>
                <c:pt idx="7677">
                  <c:v>17.282769999999999</c:v>
                </c:pt>
                <c:pt idx="7678">
                  <c:v>17.280329999999999</c:v>
                </c:pt>
                <c:pt idx="7679">
                  <c:v>17.287949999999999</c:v>
                </c:pt>
                <c:pt idx="7680">
                  <c:v>17.283380000000001</c:v>
                </c:pt>
                <c:pt idx="7681">
                  <c:v>17.280940000000001</c:v>
                </c:pt>
                <c:pt idx="7682">
                  <c:v>17.28368</c:v>
                </c:pt>
                <c:pt idx="7683">
                  <c:v>17.288260000000001</c:v>
                </c:pt>
                <c:pt idx="7684">
                  <c:v>17.279720000000001</c:v>
                </c:pt>
                <c:pt idx="7685">
                  <c:v>17.279109999999999</c:v>
                </c:pt>
                <c:pt idx="7686">
                  <c:v>17.282160000000001</c:v>
                </c:pt>
                <c:pt idx="7687">
                  <c:v>17.284289999999999</c:v>
                </c:pt>
                <c:pt idx="7688">
                  <c:v>17.284289999999999</c:v>
                </c:pt>
                <c:pt idx="7689">
                  <c:v>17.2849</c:v>
                </c:pt>
                <c:pt idx="7690">
                  <c:v>17.291</c:v>
                </c:pt>
                <c:pt idx="7691">
                  <c:v>17.28642</c:v>
                </c:pt>
                <c:pt idx="7692">
                  <c:v>17.28246</c:v>
                </c:pt>
                <c:pt idx="7693">
                  <c:v>17.2788</c:v>
                </c:pt>
                <c:pt idx="7694">
                  <c:v>17.281549999999999</c:v>
                </c:pt>
                <c:pt idx="7695">
                  <c:v>17.285509999999999</c:v>
                </c:pt>
                <c:pt idx="7696">
                  <c:v>17.287030000000001</c:v>
                </c:pt>
                <c:pt idx="7697">
                  <c:v>17.28734</c:v>
                </c:pt>
                <c:pt idx="7698">
                  <c:v>17.29344</c:v>
                </c:pt>
                <c:pt idx="7699">
                  <c:v>17.280329999999999</c:v>
                </c:pt>
                <c:pt idx="7700">
                  <c:v>17.285820000000001</c:v>
                </c:pt>
                <c:pt idx="7701">
                  <c:v>17.285209999999999</c:v>
                </c:pt>
                <c:pt idx="7702">
                  <c:v>17.2788</c:v>
                </c:pt>
                <c:pt idx="7703">
                  <c:v>17.28368</c:v>
                </c:pt>
                <c:pt idx="7704">
                  <c:v>17.285820000000001</c:v>
                </c:pt>
                <c:pt idx="7705">
                  <c:v>17.281549999999999</c:v>
                </c:pt>
                <c:pt idx="7706">
                  <c:v>17.279419999999998</c:v>
                </c:pt>
                <c:pt idx="7707">
                  <c:v>17.283069999999999</c:v>
                </c:pt>
                <c:pt idx="7708">
                  <c:v>17.285209999999999</c:v>
                </c:pt>
                <c:pt idx="7709">
                  <c:v>17.285820000000001</c:v>
                </c:pt>
                <c:pt idx="7710">
                  <c:v>17.285820000000001</c:v>
                </c:pt>
                <c:pt idx="7711">
                  <c:v>17.287949999999999</c:v>
                </c:pt>
                <c:pt idx="7712">
                  <c:v>17.28612</c:v>
                </c:pt>
                <c:pt idx="7713">
                  <c:v>17.279419999999998</c:v>
                </c:pt>
                <c:pt idx="7714">
                  <c:v>17.285509999999999</c:v>
                </c:pt>
                <c:pt idx="7715">
                  <c:v>17.283069999999999</c:v>
                </c:pt>
                <c:pt idx="7716">
                  <c:v>17.28368</c:v>
                </c:pt>
                <c:pt idx="7717">
                  <c:v>17.285509999999999</c:v>
                </c:pt>
                <c:pt idx="7718">
                  <c:v>17.287949999999999</c:v>
                </c:pt>
                <c:pt idx="7719">
                  <c:v>17.283069999999999</c:v>
                </c:pt>
                <c:pt idx="7720">
                  <c:v>17.281549999999999</c:v>
                </c:pt>
                <c:pt idx="7721">
                  <c:v>17.28124</c:v>
                </c:pt>
                <c:pt idx="7722">
                  <c:v>17.28246</c:v>
                </c:pt>
                <c:pt idx="7723">
                  <c:v>17.280329999999999</c:v>
                </c:pt>
                <c:pt idx="7724">
                  <c:v>17.285209999999999</c:v>
                </c:pt>
                <c:pt idx="7725">
                  <c:v>17.284289999999999</c:v>
                </c:pt>
                <c:pt idx="7726">
                  <c:v>17.29008</c:v>
                </c:pt>
                <c:pt idx="7727">
                  <c:v>17.280329999999999</c:v>
                </c:pt>
                <c:pt idx="7728">
                  <c:v>17.282769999999999</c:v>
                </c:pt>
                <c:pt idx="7729">
                  <c:v>17.280629999999999</c:v>
                </c:pt>
                <c:pt idx="7730">
                  <c:v>17.284289999999999</c:v>
                </c:pt>
                <c:pt idx="7731">
                  <c:v>17.2849</c:v>
                </c:pt>
                <c:pt idx="7732">
                  <c:v>17.279109999999999</c:v>
                </c:pt>
                <c:pt idx="7733">
                  <c:v>17.284600000000001</c:v>
                </c:pt>
                <c:pt idx="7734">
                  <c:v>17.279720000000001</c:v>
                </c:pt>
                <c:pt idx="7735">
                  <c:v>17.288260000000001</c:v>
                </c:pt>
                <c:pt idx="7736">
                  <c:v>17.287949999999999</c:v>
                </c:pt>
                <c:pt idx="7737">
                  <c:v>17.287949999999999</c:v>
                </c:pt>
                <c:pt idx="7738">
                  <c:v>17.284600000000001</c:v>
                </c:pt>
                <c:pt idx="7739">
                  <c:v>17.28642</c:v>
                </c:pt>
                <c:pt idx="7740">
                  <c:v>17.28246</c:v>
                </c:pt>
                <c:pt idx="7741">
                  <c:v>17.284289999999999</c:v>
                </c:pt>
                <c:pt idx="7742">
                  <c:v>17.280329999999999</c:v>
                </c:pt>
                <c:pt idx="7743">
                  <c:v>17.2849</c:v>
                </c:pt>
                <c:pt idx="7744">
                  <c:v>17.287030000000001</c:v>
                </c:pt>
                <c:pt idx="7745">
                  <c:v>17.277889999999999</c:v>
                </c:pt>
                <c:pt idx="7746">
                  <c:v>17.282160000000001</c:v>
                </c:pt>
                <c:pt idx="7747">
                  <c:v>17.290389999999999</c:v>
                </c:pt>
                <c:pt idx="7748">
                  <c:v>17.28612</c:v>
                </c:pt>
                <c:pt idx="7749">
                  <c:v>17.28368</c:v>
                </c:pt>
                <c:pt idx="7750">
                  <c:v>17.285509999999999</c:v>
                </c:pt>
                <c:pt idx="7751">
                  <c:v>17.279720000000001</c:v>
                </c:pt>
                <c:pt idx="7752">
                  <c:v>17.288260000000001</c:v>
                </c:pt>
                <c:pt idx="7753">
                  <c:v>17.283069999999999</c:v>
                </c:pt>
                <c:pt idx="7754">
                  <c:v>17.28734</c:v>
                </c:pt>
                <c:pt idx="7755">
                  <c:v>17.287030000000001</c:v>
                </c:pt>
                <c:pt idx="7756">
                  <c:v>17.2849</c:v>
                </c:pt>
                <c:pt idx="7757">
                  <c:v>17.284600000000001</c:v>
                </c:pt>
                <c:pt idx="7758">
                  <c:v>17.280940000000001</c:v>
                </c:pt>
                <c:pt idx="7759">
                  <c:v>17.287030000000001</c:v>
                </c:pt>
                <c:pt idx="7760">
                  <c:v>17.283069999999999</c:v>
                </c:pt>
                <c:pt idx="7761">
                  <c:v>17.28246</c:v>
                </c:pt>
                <c:pt idx="7762">
                  <c:v>17.286729999999999</c:v>
                </c:pt>
                <c:pt idx="7763">
                  <c:v>17.285509999999999</c:v>
                </c:pt>
                <c:pt idx="7764">
                  <c:v>17.2849</c:v>
                </c:pt>
                <c:pt idx="7765">
                  <c:v>17.280629999999999</c:v>
                </c:pt>
                <c:pt idx="7766">
                  <c:v>17.285209999999999</c:v>
                </c:pt>
                <c:pt idx="7767">
                  <c:v>17.287030000000001</c:v>
                </c:pt>
                <c:pt idx="7768">
                  <c:v>17.286729999999999</c:v>
                </c:pt>
                <c:pt idx="7769">
                  <c:v>17.282769999999999</c:v>
                </c:pt>
                <c:pt idx="7770">
                  <c:v>17.28642</c:v>
                </c:pt>
                <c:pt idx="7771">
                  <c:v>17.28642</c:v>
                </c:pt>
                <c:pt idx="7772">
                  <c:v>17.28886</c:v>
                </c:pt>
                <c:pt idx="7773">
                  <c:v>17.283069999999999</c:v>
                </c:pt>
                <c:pt idx="7774">
                  <c:v>17.28734</c:v>
                </c:pt>
                <c:pt idx="7775">
                  <c:v>17.285209999999999</c:v>
                </c:pt>
                <c:pt idx="7776">
                  <c:v>17.286729999999999</c:v>
                </c:pt>
                <c:pt idx="7777">
                  <c:v>17.28642</c:v>
                </c:pt>
                <c:pt idx="7778">
                  <c:v>17.28734</c:v>
                </c:pt>
                <c:pt idx="7779">
                  <c:v>17.288260000000001</c:v>
                </c:pt>
                <c:pt idx="7780">
                  <c:v>17.28886</c:v>
                </c:pt>
                <c:pt idx="7781">
                  <c:v>17.289169999999999</c:v>
                </c:pt>
                <c:pt idx="7782">
                  <c:v>17.283989999999999</c:v>
                </c:pt>
                <c:pt idx="7783">
                  <c:v>17.289470000000001</c:v>
                </c:pt>
                <c:pt idx="7784">
                  <c:v>17.291</c:v>
                </c:pt>
                <c:pt idx="7785">
                  <c:v>17.29862</c:v>
                </c:pt>
                <c:pt idx="7786">
                  <c:v>17.286729999999999</c:v>
                </c:pt>
                <c:pt idx="7787">
                  <c:v>17.28734</c:v>
                </c:pt>
                <c:pt idx="7788">
                  <c:v>17.283989999999999</c:v>
                </c:pt>
                <c:pt idx="7789">
                  <c:v>17.294049999999999</c:v>
                </c:pt>
                <c:pt idx="7790">
                  <c:v>17.281849999999999</c:v>
                </c:pt>
                <c:pt idx="7791">
                  <c:v>17.29618</c:v>
                </c:pt>
                <c:pt idx="7792">
                  <c:v>17.287030000000001</c:v>
                </c:pt>
                <c:pt idx="7793">
                  <c:v>17.294350000000001</c:v>
                </c:pt>
                <c:pt idx="7794">
                  <c:v>17.28886</c:v>
                </c:pt>
                <c:pt idx="7795">
                  <c:v>17.285820000000001</c:v>
                </c:pt>
                <c:pt idx="7796">
                  <c:v>17.287949999999999</c:v>
                </c:pt>
                <c:pt idx="7797">
                  <c:v>17.290690000000001</c:v>
                </c:pt>
                <c:pt idx="7798">
                  <c:v>17.291910000000001</c:v>
                </c:pt>
                <c:pt idx="7799">
                  <c:v>17.289470000000001</c:v>
                </c:pt>
                <c:pt idx="7800">
                  <c:v>17.28856</c:v>
                </c:pt>
                <c:pt idx="7801">
                  <c:v>17.296790000000001</c:v>
                </c:pt>
                <c:pt idx="7802">
                  <c:v>17.2913</c:v>
                </c:pt>
                <c:pt idx="7803">
                  <c:v>17.289470000000001</c:v>
                </c:pt>
                <c:pt idx="7804">
                  <c:v>17.28642</c:v>
                </c:pt>
                <c:pt idx="7805">
                  <c:v>17.28886</c:v>
                </c:pt>
                <c:pt idx="7806">
                  <c:v>17.29466</c:v>
                </c:pt>
                <c:pt idx="7807">
                  <c:v>17.290389999999999</c:v>
                </c:pt>
                <c:pt idx="7808">
                  <c:v>17.285820000000001</c:v>
                </c:pt>
                <c:pt idx="7809">
                  <c:v>17.289470000000001</c:v>
                </c:pt>
                <c:pt idx="7810">
                  <c:v>17.290389999999999</c:v>
                </c:pt>
                <c:pt idx="7811">
                  <c:v>17.28978</c:v>
                </c:pt>
                <c:pt idx="7812">
                  <c:v>17.290690000000001</c:v>
                </c:pt>
                <c:pt idx="7813">
                  <c:v>17.2913</c:v>
                </c:pt>
                <c:pt idx="7814">
                  <c:v>17.288260000000001</c:v>
                </c:pt>
                <c:pt idx="7815">
                  <c:v>17.28642</c:v>
                </c:pt>
                <c:pt idx="7816">
                  <c:v>17.283989999999999</c:v>
                </c:pt>
                <c:pt idx="7817">
                  <c:v>17.28978</c:v>
                </c:pt>
                <c:pt idx="7818">
                  <c:v>17.287949999999999</c:v>
                </c:pt>
                <c:pt idx="7819">
                  <c:v>17.289169999999999</c:v>
                </c:pt>
                <c:pt idx="7820">
                  <c:v>17.2913</c:v>
                </c:pt>
                <c:pt idx="7821">
                  <c:v>17.285820000000001</c:v>
                </c:pt>
                <c:pt idx="7822">
                  <c:v>17.287030000000001</c:v>
                </c:pt>
                <c:pt idx="7823">
                  <c:v>17.286729999999999</c:v>
                </c:pt>
                <c:pt idx="7824">
                  <c:v>17.290389999999999</c:v>
                </c:pt>
                <c:pt idx="7825">
                  <c:v>17.28002</c:v>
                </c:pt>
                <c:pt idx="7826">
                  <c:v>17.285209999999999</c:v>
                </c:pt>
                <c:pt idx="7827">
                  <c:v>17.28734</c:v>
                </c:pt>
                <c:pt idx="7828">
                  <c:v>17.274539999999998</c:v>
                </c:pt>
                <c:pt idx="7829">
                  <c:v>17.2788</c:v>
                </c:pt>
                <c:pt idx="7830">
                  <c:v>17.282160000000001</c:v>
                </c:pt>
                <c:pt idx="7831">
                  <c:v>17.2788</c:v>
                </c:pt>
                <c:pt idx="7832">
                  <c:v>17.282769999999999</c:v>
                </c:pt>
                <c:pt idx="7833">
                  <c:v>17.280940000000001</c:v>
                </c:pt>
                <c:pt idx="7834">
                  <c:v>17.278500000000001</c:v>
                </c:pt>
                <c:pt idx="7835">
                  <c:v>17.279109999999999</c:v>
                </c:pt>
                <c:pt idx="7836">
                  <c:v>17.281849999999999</c:v>
                </c:pt>
                <c:pt idx="7837">
                  <c:v>17.280329999999999</c:v>
                </c:pt>
                <c:pt idx="7838">
                  <c:v>17.276060000000001</c:v>
                </c:pt>
                <c:pt idx="7839">
                  <c:v>17.285209999999999</c:v>
                </c:pt>
                <c:pt idx="7840">
                  <c:v>17.276669999999999</c:v>
                </c:pt>
                <c:pt idx="7841">
                  <c:v>17.280940000000001</c:v>
                </c:pt>
                <c:pt idx="7842">
                  <c:v>17.280940000000001</c:v>
                </c:pt>
                <c:pt idx="7843">
                  <c:v>17.274840000000001</c:v>
                </c:pt>
                <c:pt idx="7844">
                  <c:v>17.279720000000001</c:v>
                </c:pt>
                <c:pt idx="7845">
                  <c:v>17.2788</c:v>
                </c:pt>
                <c:pt idx="7846">
                  <c:v>17.27758</c:v>
                </c:pt>
                <c:pt idx="7847">
                  <c:v>17.285209999999999</c:v>
                </c:pt>
                <c:pt idx="7848">
                  <c:v>17.283380000000001</c:v>
                </c:pt>
                <c:pt idx="7849">
                  <c:v>17.278500000000001</c:v>
                </c:pt>
                <c:pt idx="7850">
                  <c:v>17.2788</c:v>
                </c:pt>
                <c:pt idx="7851">
                  <c:v>17.281549999999999</c:v>
                </c:pt>
                <c:pt idx="7852">
                  <c:v>17.278189999999999</c:v>
                </c:pt>
                <c:pt idx="7853">
                  <c:v>17.280629999999999</c:v>
                </c:pt>
                <c:pt idx="7854">
                  <c:v>17.27637</c:v>
                </c:pt>
                <c:pt idx="7855">
                  <c:v>17.281849999999999</c:v>
                </c:pt>
                <c:pt idx="7856">
                  <c:v>17.2788</c:v>
                </c:pt>
                <c:pt idx="7857">
                  <c:v>17.285820000000001</c:v>
                </c:pt>
                <c:pt idx="7858">
                  <c:v>17.28124</c:v>
                </c:pt>
                <c:pt idx="7859">
                  <c:v>17.275449999999999</c:v>
                </c:pt>
                <c:pt idx="7860">
                  <c:v>17.275449999999999</c:v>
                </c:pt>
                <c:pt idx="7861">
                  <c:v>17.278500000000001</c:v>
                </c:pt>
                <c:pt idx="7862">
                  <c:v>17.280629999999999</c:v>
                </c:pt>
                <c:pt idx="7863">
                  <c:v>17.280629999999999</c:v>
                </c:pt>
                <c:pt idx="7864">
                  <c:v>17.27271</c:v>
                </c:pt>
                <c:pt idx="7865">
                  <c:v>17.27637</c:v>
                </c:pt>
                <c:pt idx="7866">
                  <c:v>17.285820000000001</c:v>
                </c:pt>
                <c:pt idx="7867">
                  <c:v>17.272400000000001</c:v>
                </c:pt>
                <c:pt idx="7868">
                  <c:v>17.277280000000001</c:v>
                </c:pt>
                <c:pt idx="7869">
                  <c:v>17.279109999999999</c:v>
                </c:pt>
                <c:pt idx="7870">
                  <c:v>17.287030000000001</c:v>
                </c:pt>
                <c:pt idx="7871">
                  <c:v>17.276979999999998</c:v>
                </c:pt>
                <c:pt idx="7872">
                  <c:v>17.28124</c:v>
                </c:pt>
                <c:pt idx="7873">
                  <c:v>17.280940000000001</c:v>
                </c:pt>
                <c:pt idx="7874">
                  <c:v>17.29008</c:v>
                </c:pt>
                <c:pt idx="7875">
                  <c:v>17.280329999999999</c:v>
                </c:pt>
                <c:pt idx="7876">
                  <c:v>17.286729999999999</c:v>
                </c:pt>
                <c:pt idx="7877">
                  <c:v>17.287030000000001</c:v>
                </c:pt>
                <c:pt idx="7878">
                  <c:v>17.291609999999999</c:v>
                </c:pt>
                <c:pt idx="7879">
                  <c:v>17.283380000000001</c:v>
                </c:pt>
                <c:pt idx="7880">
                  <c:v>17.287949999999999</c:v>
                </c:pt>
                <c:pt idx="7881">
                  <c:v>17.284289999999999</c:v>
                </c:pt>
                <c:pt idx="7882">
                  <c:v>17.296790000000001</c:v>
                </c:pt>
                <c:pt idx="7883">
                  <c:v>17.291</c:v>
                </c:pt>
                <c:pt idx="7884">
                  <c:v>17.29008</c:v>
                </c:pt>
                <c:pt idx="7885">
                  <c:v>17.2913</c:v>
                </c:pt>
                <c:pt idx="7886">
                  <c:v>17.287030000000001</c:v>
                </c:pt>
                <c:pt idx="7887">
                  <c:v>17.286729999999999</c:v>
                </c:pt>
                <c:pt idx="7888">
                  <c:v>17.287030000000001</c:v>
                </c:pt>
                <c:pt idx="7889">
                  <c:v>17.28642</c:v>
                </c:pt>
                <c:pt idx="7890">
                  <c:v>17.286729999999999</c:v>
                </c:pt>
                <c:pt idx="7891">
                  <c:v>17.285509999999999</c:v>
                </c:pt>
                <c:pt idx="7892">
                  <c:v>17.283989999999999</c:v>
                </c:pt>
                <c:pt idx="7893">
                  <c:v>17.282769999999999</c:v>
                </c:pt>
                <c:pt idx="7894">
                  <c:v>17.28612</c:v>
                </c:pt>
                <c:pt idx="7895">
                  <c:v>17.283989999999999</c:v>
                </c:pt>
                <c:pt idx="7896">
                  <c:v>17.286729999999999</c:v>
                </c:pt>
                <c:pt idx="7897">
                  <c:v>17.286729999999999</c:v>
                </c:pt>
                <c:pt idx="7898">
                  <c:v>17.28246</c:v>
                </c:pt>
                <c:pt idx="7899">
                  <c:v>17.28734</c:v>
                </c:pt>
                <c:pt idx="7900">
                  <c:v>17.286729999999999</c:v>
                </c:pt>
                <c:pt idx="7901">
                  <c:v>17.28246</c:v>
                </c:pt>
                <c:pt idx="7902">
                  <c:v>17.287949999999999</c:v>
                </c:pt>
                <c:pt idx="7903">
                  <c:v>17.284289999999999</c:v>
                </c:pt>
                <c:pt idx="7904">
                  <c:v>17.285820000000001</c:v>
                </c:pt>
                <c:pt idx="7905">
                  <c:v>17.286729999999999</c:v>
                </c:pt>
                <c:pt idx="7906">
                  <c:v>17.285209999999999</c:v>
                </c:pt>
                <c:pt idx="7907">
                  <c:v>17.289470000000001</c:v>
                </c:pt>
                <c:pt idx="7908">
                  <c:v>17.287030000000001</c:v>
                </c:pt>
                <c:pt idx="7909">
                  <c:v>17.279109999999999</c:v>
                </c:pt>
                <c:pt idx="7910">
                  <c:v>17.285209999999999</c:v>
                </c:pt>
                <c:pt idx="7911">
                  <c:v>17.28246</c:v>
                </c:pt>
                <c:pt idx="7912">
                  <c:v>17.282160000000001</c:v>
                </c:pt>
                <c:pt idx="7913">
                  <c:v>17.287649999999999</c:v>
                </c:pt>
                <c:pt idx="7914">
                  <c:v>17.28642</c:v>
                </c:pt>
                <c:pt idx="7915">
                  <c:v>17.28124</c:v>
                </c:pt>
                <c:pt idx="7916">
                  <c:v>17.285820000000001</c:v>
                </c:pt>
                <c:pt idx="7917">
                  <c:v>17.28886</c:v>
                </c:pt>
                <c:pt idx="7918">
                  <c:v>17.28642</c:v>
                </c:pt>
                <c:pt idx="7919">
                  <c:v>17.283380000000001</c:v>
                </c:pt>
                <c:pt idx="7920">
                  <c:v>17.284600000000001</c:v>
                </c:pt>
                <c:pt idx="7921">
                  <c:v>17.28612</c:v>
                </c:pt>
                <c:pt idx="7922">
                  <c:v>17.285820000000001</c:v>
                </c:pt>
                <c:pt idx="7923">
                  <c:v>17.285209999999999</c:v>
                </c:pt>
                <c:pt idx="7924">
                  <c:v>17.28002</c:v>
                </c:pt>
                <c:pt idx="7925">
                  <c:v>17.27758</c:v>
                </c:pt>
                <c:pt idx="7926">
                  <c:v>17.29222</c:v>
                </c:pt>
                <c:pt idx="7927">
                  <c:v>17.279720000000001</c:v>
                </c:pt>
                <c:pt idx="7928">
                  <c:v>17.276979999999998</c:v>
                </c:pt>
                <c:pt idx="7929">
                  <c:v>17.27637</c:v>
                </c:pt>
                <c:pt idx="7930">
                  <c:v>17.28612</c:v>
                </c:pt>
                <c:pt idx="7931">
                  <c:v>17.278189999999999</c:v>
                </c:pt>
                <c:pt idx="7932">
                  <c:v>17.276979999999998</c:v>
                </c:pt>
                <c:pt idx="7933">
                  <c:v>17.281849999999999</c:v>
                </c:pt>
                <c:pt idx="7934">
                  <c:v>17.274840000000001</c:v>
                </c:pt>
                <c:pt idx="7935">
                  <c:v>17.277280000000001</c:v>
                </c:pt>
                <c:pt idx="7936">
                  <c:v>17.276060000000001</c:v>
                </c:pt>
                <c:pt idx="7937">
                  <c:v>17.27637</c:v>
                </c:pt>
                <c:pt idx="7938">
                  <c:v>17.280329999999999</c:v>
                </c:pt>
                <c:pt idx="7939">
                  <c:v>17.27515</c:v>
                </c:pt>
                <c:pt idx="7940">
                  <c:v>17.275449999999999</c:v>
                </c:pt>
                <c:pt idx="7941">
                  <c:v>17.278189999999999</c:v>
                </c:pt>
                <c:pt idx="7942">
                  <c:v>17.2788</c:v>
                </c:pt>
                <c:pt idx="7943">
                  <c:v>17.28002</c:v>
                </c:pt>
                <c:pt idx="7944">
                  <c:v>17.276669999999999</c:v>
                </c:pt>
                <c:pt idx="7945">
                  <c:v>17.28002</c:v>
                </c:pt>
                <c:pt idx="7946">
                  <c:v>17.273620000000001</c:v>
                </c:pt>
                <c:pt idx="7947">
                  <c:v>17.279109999999999</c:v>
                </c:pt>
                <c:pt idx="7948">
                  <c:v>17.273319999999998</c:v>
                </c:pt>
                <c:pt idx="7949">
                  <c:v>17.277889999999999</c:v>
                </c:pt>
                <c:pt idx="7950">
                  <c:v>17.27758</c:v>
                </c:pt>
                <c:pt idx="7951">
                  <c:v>17.276669999999999</c:v>
                </c:pt>
                <c:pt idx="7952">
                  <c:v>17.28124</c:v>
                </c:pt>
                <c:pt idx="7953">
                  <c:v>17.274539999999998</c:v>
                </c:pt>
                <c:pt idx="7954">
                  <c:v>17.273009999999999</c:v>
                </c:pt>
                <c:pt idx="7955">
                  <c:v>17.27271</c:v>
                </c:pt>
                <c:pt idx="7956">
                  <c:v>17.271180000000001</c:v>
                </c:pt>
                <c:pt idx="7957">
                  <c:v>17.27758</c:v>
                </c:pt>
                <c:pt idx="7958">
                  <c:v>17.28124</c:v>
                </c:pt>
                <c:pt idx="7959">
                  <c:v>17.2788</c:v>
                </c:pt>
                <c:pt idx="7960">
                  <c:v>17.277280000000001</c:v>
                </c:pt>
                <c:pt idx="7961">
                  <c:v>17.275759999999998</c:v>
                </c:pt>
                <c:pt idx="7962">
                  <c:v>17.28124</c:v>
                </c:pt>
                <c:pt idx="7963">
                  <c:v>17.27149</c:v>
                </c:pt>
                <c:pt idx="7964">
                  <c:v>17.27515</c:v>
                </c:pt>
                <c:pt idx="7965">
                  <c:v>17.273009999999999</c:v>
                </c:pt>
                <c:pt idx="7966">
                  <c:v>17.27149</c:v>
                </c:pt>
                <c:pt idx="7967">
                  <c:v>17.27637</c:v>
                </c:pt>
                <c:pt idx="7968">
                  <c:v>17.279109999999999</c:v>
                </c:pt>
                <c:pt idx="7969">
                  <c:v>17.27393</c:v>
                </c:pt>
                <c:pt idx="7970">
                  <c:v>17.26905</c:v>
                </c:pt>
                <c:pt idx="7971">
                  <c:v>17.279720000000001</c:v>
                </c:pt>
                <c:pt idx="7972">
                  <c:v>17.275449999999999</c:v>
                </c:pt>
                <c:pt idx="7973">
                  <c:v>17.272099999999998</c:v>
                </c:pt>
                <c:pt idx="7974">
                  <c:v>17.281549999999999</c:v>
                </c:pt>
                <c:pt idx="7975">
                  <c:v>17.273620000000001</c:v>
                </c:pt>
                <c:pt idx="7976">
                  <c:v>17.27637</c:v>
                </c:pt>
                <c:pt idx="7977">
                  <c:v>17.281849999999999</c:v>
                </c:pt>
                <c:pt idx="7978">
                  <c:v>17.279720000000001</c:v>
                </c:pt>
                <c:pt idx="7979">
                  <c:v>17.275449999999999</c:v>
                </c:pt>
                <c:pt idx="7980">
                  <c:v>17.277280000000001</c:v>
                </c:pt>
                <c:pt idx="7981">
                  <c:v>17.279109999999999</c:v>
                </c:pt>
                <c:pt idx="7982">
                  <c:v>17.276979999999998</c:v>
                </c:pt>
                <c:pt idx="7983">
                  <c:v>17.2849</c:v>
                </c:pt>
                <c:pt idx="7984">
                  <c:v>17.279720000000001</c:v>
                </c:pt>
                <c:pt idx="7985">
                  <c:v>17.277889999999999</c:v>
                </c:pt>
                <c:pt idx="7986">
                  <c:v>17.27515</c:v>
                </c:pt>
                <c:pt idx="7987">
                  <c:v>17.275449999999999</c:v>
                </c:pt>
                <c:pt idx="7988">
                  <c:v>17.283380000000001</c:v>
                </c:pt>
                <c:pt idx="7989">
                  <c:v>17.283069999999999</c:v>
                </c:pt>
                <c:pt idx="7990">
                  <c:v>17.28246</c:v>
                </c:pt>
                <c:pt idx="7991">
                  <c:v>17.279109999999999</c:v>
                </c:pt>
                <c:pt idx="7992">
                  <c:v>17.282769999999999</c:v>
                </c:pt>
                <c:pt idx="7993">
                  <c:v>17.28124</c:v>
                </c:pt>
                <c:pt idx="7994">
                  <c:v>17.268740000000001</c:v>
                </c:pt>
                <c:pt idx="7995">
                  <c:v>17.287649999999999</c:v>
                </c:pt>
                <c:pt idx="7996">
                  <c:v>17.282160000000001</c:v>
                </c:pt>
                <c:pt idx="7997">
                  <c:v>17.284600000000001</c:v>
                </c:pt>
                <c:pt idx="7998">
                  <c:v>17.28124</c:v>
                </c:pt>
                <c:pt idx="7999">
                  <c:v>17.283380000000001</c:v>
                </c:pt>
                <c:pt idx="8000">
                  <c:v>17.285509999999999</c:v>
                </c:pt>
                <c:pt idx="8001">
                  <c:v>17.289470000000001</c:v>
                </c:pt>
                <c:pt idx="8002">
                  <c:v>17.285209999999999</c:v>
                </c:pt>
                <c:pt idx="8003">
                  <c:v>17.28002</c:v>
                </c:pt>
                <c:pt idx="8004">
                  <c:v>17.278189999999999</c:v>
                </c:pt>
                <c:pt idx="8005">
                  <c:v>17.277280000000001</c:v>
                </c:pt>
                <c:pt idx="8006">
                  <c:v>17.273009999999999</c:v>
                </c:pt>
                <c:pt idx="8007">
                  <c:v>17.28368</c:v>
                </c:pt>
                <c:pt idx="8008">
                  <c:v>17.282769999999999</c:v>
                </c:pt>
                <c:pt idx="8009">
                  <c:v>17.28612</c:v>
                </c:pt>
                <c:pt idx="8010">
                  <c:v>17.280329999999999</c:v>
                </c:pt>
                <c:pt idx="8011">
                  <c:v>17.283989999999999</c:v>
                </c:pt>
                <c:pt idx="8012">
                  <c:v>17.284600000000001</c:v>
                </c:pt>
                <c:pt idx="8013">
                  <c:v>17.279419999999998</c:v>
                </c:pt>
                <c:pt idx="8014">
                  <c:v>17.280629999999999</c:v>
                </c:pt>
                <c:pt idx="8015">
                  <c:v>17.287649999999999</c:v>
                </c:pt>
                <c:pt idx="8016">
                  <c:v>17.284600000000001</c:v>
                </c:pt>
                <c:pt idx="8017">
                  <c:v>17.277280000000001</c:v>
                </c:pt>
                <c:pt idx="8018">
                  <c:v>17.28368</c:v>
                </c:pt>
                <c:pt idx="8019">
                  <c:v>17.278189999999999</c:v>
                </c:pt>
                <c:pt idx="8020">
                  <c:v>17.27515</c:v>
                </c:pt>
                <c:pt idx="8021">
                  <c:v>17.2788</c:v>
                </c:pt>
                <c:pt idx="8022">
                  <c:v>17.27758</c:v>
                </c:pt>
                <c:pt idx="8023">
                  <c:v>17.274229999999999</c:v>
                </c:pt>
                <c:pt idx="8024">
                  <c:v>17.280629999999999</c:v>
                </c:pt>
                <c:pt idx="8025">
                  <c:v>17.274229999999999</c:v>
                </c:pt>
                <c:pt idx="8026">
                  <c:v>17.27393</c:v>
                </c:pt>
                <c:pt idx="8027">
                  <c:v>17.278189999999999</c:v>
                </c:pt>
                <c:pt idx="8028">
                  <c:v>17.278500000000001</c:v>
                </c:pt>
                <c:pt idx="8029">
                  <c:v>17.281549999999999</c:v>
                </c:pt>
                <c:pt idx="8030">
                  <c:v>17.283380000000001</c:v>
                </c:pt>
                <c:pt idx="8031">
                  <c:v>17.279720000000001</c:v>
                </c:pt>
                <c:pt idx="8032">
                  <c:v>17.278500000000001</c:v>
                </c:pt>
                <c:pt idx="8033">
                  <c:v>17.279720000000001</c:v>
                </c:pt>
                <c:pt idx="8034">
                  <c:v>17.278500000000001</c:v>
                </c:pt>
                <c:pt idx="8035">
                  <c:v>17.272400000000001</c:v>
                </c:pt>
                <c:pt idx="8036">
                  <c:v>17.28002</c:v>
                </c:pt>
                <c:pt idx="8037">
                  <c:v>17.272099999999998</c:v>
                </c:pt>
                <c:pt idx="8038">
                  <c:v>17.271180000000001</c:v>
                </c:pt>
                <c:pt idx="8039">
                  <c:v>17.276979999999998</c:v>
                </c:pt>
                <c:pt idx="8040">
                  <c:v>17.275449999999999</c:v>
                </c:pt>
                <c:pt idx="8041">
                  <c:v>17.273319999999998</c:v>
                </c:pt>
                <c:pt idx="8042">
                  <c:v>17.279419999999998</c:v>
                </c:pt>
                <c:pt idx="8043">
                  <c:v>17.27758</c:v>
                </c:pt>
                <c:pt idx="8044">
                  <c:v>17.279720000000001</c:v>
                </c:pt>
                <c:pt idx="8045">
                  <c:v>17.27758</c:v>
                </c:pt>
                <c:pt idx="8046">
                  <c:v>17.279109999999999</c:v>
                </c:pt>
                <c:pt idx="8047">
                  <c:v>17.279720000000001</c:v>
                </c:pt>
                <c:pt idx="8048">
                  <c:v>17.276060000000001</c:v>
                </c:pt>
                <c:pt idx="8049">
                  <c:v>17.28002</c:v>
                </c:pt>
                <c:pt idx="8050">
                  <c:v>17.274840000000001</c:v>
                </c:pt>
                <c:pt idx="8051">
                  <c:v>17.282769999999999</c:v>
                </c:pt>
                <c:pt idx="8052">
                  <c:v>17.280940000000001</c:v>
                </c:pt>
                <c:pt idx="8053">
                  <c:v>17.278500000000001</c:v>
                </c:pt>
                <c:pt idx="8054">
                  <c:v>17.278189999999999</c:v>
                </c:pt>
                <c:pt idx="8055">
                  <c:v>17.279720000000001</c:v>
                </c:pt>
                <c:pt idx="8056">
                  <c:v>17.280629999999999</c:v>
                </c:pt>
                <c:pt idx="8057">
                  <c:v>17.27758</c:v>
                </c:pt>
                <c:pt idx="8058">
                  <c:v>17.276669999999999</c:v>
                </c:pt>
                <c:pt idx="8059">
                  <c:v>17.272099999999998</c:v>
                </c:pt>
                <c:pt idx="8060">
                  <c:v>17.278500000000001</c:v>
                </c:pt>
                <c:pt idx="8061">
                  <c:v>17.278189999999999</c:v>
                </c:pt>
                <c:pt idx="8062">
                  <c:v>17.280629999999999</c:v>
                </c:pt>
                <c:pt idx="8063">
                  <c:v>17.278189999999999</c:v>
                </c:pt>
                <c:pt idx="8064">
                  <c:v>17.27758</c:v>
                </c:pt>
                <c:pt idx="8065">
                  <c:v>17.273009999999999</c:v>
                </c:pt>
                <c:pt idx="8066">
                  <c:v>17.282160000000001</c:v>
                </c:pt>
                <c:pt idx="8067">
                  <c:v>17.280329999999999</c:v>
                </c:pt>
                <c:pt idx="8068">
                  <c:v>17.280629999999999</c:v>
                </c:pt>
                <c:pt idx="8069">
                  <c:v>17.279720000000001</c:v>
                </c:pt>
                <c:pt idx="8070">
                  <c:v>17.279419999999998</c:v>
                </c:pt>
                <c:pt idx="8071">
                  <c:v>17.2788</c:v>
                </c:pt>
                <c:pt idx="8072">
                  <c:v>17.280940000000001</c:v>
                </c:pt>
                <c:pt idx="8073">
                  <c:v>17.275449999999999</c:v>
                </c:pt>
                <c:pt idx="8074">
                  <c:v>17.276060000000001</c:v>
                </c:pt>
                <c:pt idx="8075">
                  <c:v>17.281549999999999</c:v>
                </c:pt>
                <c:pt idx="8076">
                  <c:v>17.283069999999999</c:v>
                </c:pt>
                <c:pt idx="8077">
                  <c:v>17.279419999999998</c:v>
                </c:pt>
                <c:pt idx="8078">
                  <c:v>17.27637</c:v>
                </c:pt>
                <c:pt idx="8079">
                  <c:v>17.279720000000001</c:v>
                </c:pt>
                <c:pt idx="8080">
                  <c:v>17.281849999999999</c:v>
                </c:pt>
                <c:pt idx="8081">
                  <c:v>17.28002</c:v>
                </c:pt>
                <c:pt idx="8082">
                  <c:v>17.273009999999999</c:v>
                </c:pt>
                <c:pt idx="8083">
                  <c:v>17.280940000000001</c:v>
                </c:pt>
                <c:pt idx="8084">
                  <c:v>17.27393</c:v>
                </c:pt>
                <c:pt idx="8085">
                  <c:v>17.276979999999998</c:v>
                </c:pt>
                <c:pt idx="8086">
                  <c:v>17.276060000000001</c:v>
                </c:pt>
                <c:pt idx="8087">
                  <c:v>17.269349999999999</c:v>
                </c:pt>
                <c:pt idx="8088">
                  <c:v>17.272400000000001</c:v>
                </c:pt>
                <c:pt idx="8089">
                  <c:v>17.2788</c:v>
                </c:pt>
                <c:pt idx="8090">
                  <c:v>17.26783</c:v>
                </c:pt>
                <c:pt idx="8091">
                  <c:v>17.27271</c:v>
                </c:pt>
                <c:pt idx="8092">
                  <c:v>17.281549999999999</c:v>
                </c:pt>
                <c:pt idx="8093">
                  <c:v>17.273620000000001</c:v>
                </c:pt>
                <c:pt idx="8094">
                  <c:v>17.278500000000001</c:v>
                </c:pt>
                <c:pt idx="8095">
                  <c:v>17.275449999999999</c:v>
                </c:pt>
                <c:pt idx="8096">
                  <c:v>17.275449999999999</c:v>
                </c:pt>
                <c:pt idx="8097">
                  <c:v>17.282160000000001</c:v>
                </c:pt>
                <c:pt idx="8098">
                  <c:v>17.27515</c:v>
                </c:pt>
                <c:pt idx="8099">
                  <c:v>17.27393</c:v>
                </c:pt>
                <c:pt idx="8100">
                  <c:v>17.27758</c:v>
                </c:pt>
                <c:pt idx="8101">
                  <c:v>17.279720000000001</c:v>
                </c:pt>
                <c:pt idx="8102">
                  <c:v>17.2788</c:v>
                </c:pt>
                <c:pt idx="8103">
                  <c:v>17.27637</c:v>
                </c:pt>
                <c:pt idx="8104">
                  <c:v>17.283069999999999</c:v>
                </c:pt>
                <c:pt idx="8105">
                  <c:v>17.2788</c:v>
                </c:pt>
                <c:pt idx="8106">
                  <c:v>17.28124</c:v>
                </c:pt>
                <c:pt idx="8107">
                  <c:v>17.282769999999999</c:v>
                </c:pt>
                <c:pt idx="8108">
                  <c:v>17.274539999999998</c:v>
                </c:pt>
                <c:pt idx="8109">
                  <c:v>17.283380000000001</c:v>
                </c:pt>
                <c:pt idx="8110">
                  <c:v>17.284289999999999</c:v>
                </c:pt>
                <c:pt idx="8111">
                  <c:v>17.28368</c:v>
                </c:pt>
                <c:pt idx="8112">
                  <c:v>17.279419999999998</c:v>
                </c:pt>
                <c:pt idx="8113">
                  <c:v>17.280629999999999</c:v>
                </c:pt>
                <c:pt idx="8114">
                  <c:v>17.278189999999999</c:v>
                </c:pt>
                <c:pt idx="8115">
                  <c:v>17.280629999999999</c:v>
                </c:pt>
                <c:pt idx="8116">
                  <c:v>17.287649999999999</c:v>
                </c:pt>
                <c:pt idx="8117">
                  <c:v>17.277889999999999</c:v>
                </c:pt>
                <c:pt idx="8118">
                  <c:v>17.27515</c:v>
                </c:pt>
                <c:pt idx="8119">
                  <c:v>17.287949999999999</c:v>
                </c:pt>
                <c:pt idx="8120">
                  <c:v>17.283069999999999</c:v>
                </c:pt>
                <c:pt idx="8121">
                  <c:v>17.281549999999999</c:v>
                </c:pt>
                <c:pt idx="8122">
                  <c:v>17.27758</c:v>
                </c:pt>
                <c:pt idx="8123">
                  <c:v>17.276979999999998</c:v>
                </c:pt>
                <c:pt idx="8124">
                  <c:v>17.278500000000001</c:v>
                </c:pt>
                <c:pt idx="8125">
                  <c:v>17.282769999999999</c:v>
                </c:pt>
                <c:pt idx="8126">
                  <c:v>17.27637</c:v>
                </c:pt>
                <c:pt idx="8127">
                  <c:v>17.280629999999999</c:v>
                </c:pt>
                <c:pt idx="8128">
                  <c:v>17.285209999999999</c:v>
                </c:pt>
                <c:pt idx="8129">
                  <c:v>17.27271</c:v>
                </c:pt>
                <c:pt idx="8130">
                  <c:v>17.281549999999999</c:v>
                </c:pt>
                <c:pt idx="8131">
                  <c:v>17.28642</c:v>
                </c:pt>
                <c:pt idx="8132">
                  <c:v>17.279419999999998</c:v>
                </c:pt>
                <c:pt idx="8133">
                  <c:v>17.285820000000001</c:v>
                </c:pt>
                <c:pt idx="8134">
                  <c:v>17.281849999999999</c:v>
                </c:pt>
                <c:pt idx="8135">
                  <c:v>17.28886</c:v>
                </c:pt>
                <c:pt idx="8136">
                  <c:v>17.275759999999998</c:v>
                </c:pt>
                <c:pt idx="8137">
                  <c:v>17.280629999999999</c:v>
                </c:pt>
                <c:pt idx="8138">
                  <c:v>17.279720000000001</c:v>
                </c:pt>
                <c:pt idx="8139">
                  <c:v>17.279720000000001</c:v>
                </c:pt>
                <c:pt idx="8140">
                  <c:v>17.2849</c:v>
                </c:pt>
                <c:pt idx="8141">
                  <c:v>17.281549999999999</c:v>
                </c:pt>
                <c:pt idx="8142">
                  <c:v>17.283380000000001</c:v>
                </c:pt>
                <c:pt idx="8143">
                  <c:v>17.285820000000001</c:v>
                </c:pt>
                <c:pt idx="8144">
                  <c:v>17.27758</c:v>
                </c:pt>
                <c:pt idx="8145">
                  <c:v>17.283069999999999</c:v>
                </c:pt>
                <c:pt idx="8146">
                  <c:v>17.282160000000001</c:v>
                </c:pt>
                <c:pt idx="8147">
                  <c:v>17.279720000000001</c:v>
                </c:pt>
                <c:pt idx="8148">
                  <c:v>17.28002</c:v>
                </c:pt>
                <c:pt idx="8149">
                  <c:v>17.285820000000001</c:v>
                </c:pt>
                <c:pt idx="8150">
                  <c:v>17.28368</c:v>
                </c:pt>
                <c:pt idx="8151">
                  <c:v>17.281849999999999</c:v>
                </c:pt>
                <c:pt idx="8152">
                  <c:v>17.28612</c:v>
                </c:pt>
                <c:pt idx="8153">
                  <c:v>17.286729999999999</c:v>
                </c:pt>
                <c:pt idx="8154">
                  <c:v>17.28978</c:v>
                </c:pt>
                <c:pt idx="8155">
                  <c:v>17.2849</c:v>
                </c:pt>
                <c:pt idx="8156">
                  <c:v>17.285209999999999</c:v>
                </c:pt>
                <c:pt idx="8157">
                  <c:v>17.280329999999999</c:v>
                </c:pt>
                <c:pt idx="8158">
                  <c:v>17.289169999999999</c:v>
                </c:pt>
                <c:pt idx="8159">
                  <c:v>17.28642</c:v>
                </c:pt>
                <c:pt idx="8160">
                  <c:v>17.286729999999999</c:v>
                </c:pt>
                <c:pt idx="8161">
                  <c:v>17.284289999999999</c:v>
                </c:pt>
                <c:pt idx="8162">
                  <c:v>17.284600000000001</c:v>
                </c:pt>
                <c:pt idx="8163">
                  <c:v>17.27758</c:v>
                </c:pt>
                <c:pt idx="8164">
                  <c:v>17.279720000000001</c:v>
                </c:pt>
                <c:pt idx="8165">
                  <c:v>17.2788</c:v>
                </c:pt>
                <c:pt idx="8166">
                  <c:v>17.291609999999999</c:v>
                </c:pt>
                <c:pt idx="8167">
                  <c:v>17.28642</c:v>
                </c:pt>
                <c:pt idx="8168">
                  <c:v>17.2788</c:v>
                </c:pt>
                <c:pt idx="8169">
                  <c:v>17.283069999999999</c:v>
                </c:pt>
                <c:pt idx="8170">
                  <c:v>17.284600000000001</c:v>
                </c:pt>
                <c:pt idx="8171">
                  <c:v>17.28886</c:v>
                </c:pt>
                <c:pt idx="8172">
                  <c:v>17.286729999999999</c:v>
                </c:pt>
                <c:pt idx="8173">
                  <c:v>17.279720000000001</c:v>
                </c:pt>
                <c:pt idx="8174">
                  <c:v>17.277280000000001</c:v>
                </c:pt>
                <c:pt idx="8175">
                  <c:v>17.281549999999999</c:v>
                </c:pt>
                <c:pt idx="8176">
                  <c:v>17.277280000000001</c:v>
                </c:pt>
                <c:pt idx="8177">
                  <c:v>17.280940000000001</c:v>
                </c:pt>
                <c:pt idx="8178">
                  <c:v>17.279720000000001</c:v>
                </c:pt>
                <c:pt idx="8179">
                  <c:v>17.282769999999999</c:v>
                </c:pt>
                <c:pt idx="8180">
                  <c:v>17.276060000000001</c:v>
                </c:pt>
                <c:pt idx="8181">
                  <c:v>17.277280000000001</c:v>
                </c:pt>
                <c:pt idx="8182">
                  <c:v>17.278500000000001</c:v>
                </c:pt>
                <c:pt idx="8183">
                  <c:v>17.283069999999999</c:v>
                </c:pt>
                <c:pt idx="8184">
                  <c:v>17.28246</c:v>
                </c:pt>
                <c:pt idx="8185">
                  <c:v>17.273620000000001</c:v>
                </c:pt>
                <c:pt idx="8186">
                  <c:v>17.272099999999998</c:v>
                </c:pt>
                <c:pt idx="8187">
                  <c:v>17.268129999999999</c:v>
                </c:pt>
                <c:pt idx="8188">
                  <c:v>17.274539999999998</c:v>
                </c:pt>
                <c:pt idx="8189">
                  <c:v>17.27637</c:v>
                </c:pt>
                <c:pt idx="8190">
                  <c:v>17.274840000000001</c:v>
                </c:pt>
                <c:pt idx="8191">
                  <c:v>17.27149</c:v>
                </c:pt>
                <c:pt idx="8192">
                  <c:v>17.26905</c:v>
                </c:pt>
                <c:pt idx="8193">
                  <c:v>17.272099999999998</c:v>
                </c:pt>
                <c:pt idx="8194">
                  <c:v>17.278189999999999</c:v>
                </c:pt>
                <c:pt idx="8195">
                  <c:v>17.264469999999999</c:v>
                </c:pt>
                <c:pt idx="8196">
                  <c:v>17.27027</c:v>
                </c:pt>
                <c:pt idx="8197">
                  <c:v>17.27027</c:v>
                </c:pt>
                <c:pt idx="8198">
                  <c:v>17.270879999999998</c:v>
                </c:pt>
                <c:pt idx="8199">
                  <c:v>17.27271</c:v>
                </c:pt>
                <c:pt idx="8200">
                  <c:v>17.273009999999999</c:v>
                </c:pt>
                <c:pt idx="8201">
                  <c:v>17.268129999999999</c:v>
                </c:pt>
                <c:pt idx="8202">
                  <c:v>17.269349999999999</c:v>
                </c:pt>
                <c:pt idx="8203">
                  <c:v>17.271789999999999</c:v>
                </c:pt>
                <c:pt idx="8204">
                  <c:v>17.270879999999998</c:v>
                </c:pt>
                <c:pt idx="8205">
                  <c:v>17.270569999999999</c:v>
                </c:pt>
                <c:pt idx="8206">
                  <c:v>17.273319999999998</c:v>
                </c:pt>
                <c:pt idx="8207">
                  <c:v>17.269960000000001</c:v>
                </c:pt>
                <c:pt idx="8208">
                  <c:v>17.269960000000001</c:v>
                </c:pt>
                <c:pt idx="8209">
                  <c:v>17.271789999999999</c:v>
                </c:pt>
                <c:pt idx="8210">
                  <c:v>17.27271</c:v>
                </c:pt>
                <c:pt idx="8211">
                  <c:v>17.272099999999998</c:v>
                </c:pt>
                <c:pt idx="8212">
                  <c:v>17.273620000000001</c:v>
                </c:pt>
                <c:pt idx="8213">
                  <c:v>17.272400000000001</c:v>
                </c:pt>
                <c:pt idx="8214">
                  <c:v>17.26905</c:v>
                </c:pt>
                <c:pt idx="8215">
                  <c:v>17.279419999999998</c:v>
                </c:pt>
                <c:pt idx="8216">
                  <c:v>17.279419999999998</c:v>
                </c:pt>
                <c:pt idx="8217">
                  <c:v>17.265090000000001</c:v>
                </c:pt>
                <c:pt idx="8218">
                  <c:v>17.274539999999998</c:v>
                </c:pt>
                <c:pt idx="8219">
                  <c:v>17.27515</c:v>
                </c:pt>
                <c:pt idx="8220">
                  <c:v>17.27393</c:v>
                </c:pt>
                <c:pt idx="8221">
                  <c:v>17.27393</c:v>
                </c:pt>
                <c:pt idx="8222">
                  <c:v>17.273319999999998</c:v>
                </c:pt>
                <c:pt idx="8223">
                  <c:v>17.274229999999999</c:v>
                </c:pt>
                <c:pt idx="8224">
                  <c:v>17.275759999999998</c:v>
                </c:pt>
                <c:pt idx="8225">
                  <c:v>17.273620000000001</c:v>
                </c:pt>
                <c:pt idx="8226">
                  <c:v>17.27515</c:v>
                </c:pt>
                <c:pt idx="8227">
                  <c:v>17.275759999999998</c:v>
                </c:pt>
                <c:pt idx="8228">
                  <c:v>17.278500000000001</c:v>
                </c:pt>
                <c:pt idx="8229">
                  <c:v>17.277889999999999</c:v>
                </c:pt>
                <c:pt idx="8230">
                  <c:v>17.274229999999999</c:v>
                </c:pt>
                <c:pt idx="8231">
                  <c:v>17.274539999999998</c:v>
                </c:pt>
                <c:pt idx="8232">
                  <c:v>17.273009999999999</c:v>
                </c:pt>
                <c:pt idx="8233">
                  <c:v>17.278189999999999</c:v>
                </c:pt>
                <c:pt idx="8234">
                  <c:v>17.270569999999999</c:v>
                </c:pt>
                <c:pt idx="8235">
                  <c:v>17.278189999999999</c:v>
                </c:pt>
                <c:pt idx="8236">
                  <c:v>17.276060000000001</c:v>
                </c:pt>
                <c:pt idx="8237">
                  <c:v>17.275449999999999</c:v>
                </c:pt>
                <c:pt idx="8238">
                  <c:v>17.277280000000001</c:v>
                </c:pt>
                <c:pt idx="8239">
                  <c:v>17.272400000000001</c:v>
                </c:pt>
                <c:pt idx="8240">
                  <c:v>17.280629999999999</c:v>
                </c:pt>
                <c:pt idx="8241">
                  <c:v>17.27637</c:v>
                </c:pt>
                <c:pt idx="8242">
                  <c:v>17.280940000000001</c:v>
                </c:pt>
                <c:pt idx="8243">
                  <c:v>17.279109999999999</c:v>
                </c:pt>
                <c:pt idx="8244">
                  <c:v>17.274840000000001</c:v>
                </c:pt>
                <c:pt idx="8245">
                  <c:v>17.276669999999999</c:v>
                </c:pt>
                <c:pt idx="8246">
                  <c:v>17.276669999999999</c:v>
                </c:pt>
                <c:pt idx="8247">
                  <c:v>17.271789999999999</c:v>
                </c:pt>
                <c:pt idx="8248">
                  <c:v>17.27393</c:v>
                </c:pt>
                <c:pt idx="8249">
                  <c:v>17.2788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FB7B-4DA0-AA6F-1FC676FDF0E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218484920"/>
        <c:axId val="218486232"/>
      </c:scatterChart>
      <c:scatterChart>
        <c:scatterStyle val="lineMarker"/>
        <c:varyColors val="0"/>
        <c:ser>
          <c:idx val="1"/>
          <c:order val="1"/>
          <c:tx>
            <c:v>Ambient Temperature</c:v>
          </c:tx>
          <c:spPr>
            <a:ln w="19050" cap="rnd">
              <a:solidFill>
                <a:schemeClr val="accent2"/>
              </a:solidFill>
              <a:round/>
            </a:ln>
            <a:effectLst/>
          </c:spPr>
          <c:marker>
            <c:symbol val="none"/>
          </c:marker>
          <c:xVal>
            <c:numRef>
              <c:f>'New Controller Red Sanyo 20C-mi'!$C$3:$C$8252</c:f>
              <c:numCache>
                <c:formatCode>General</c:formatCode>
                <c:ptCount val="8250"/>
                <c:pt idx="0">
                  <c:v>0</c:v>
                </c:pt>
                <c:pt idx="1">
                  <c:v>0.77600000000000002</c:v>
                </c:pt>
                <c:pt idx="2">
                  <c:v>1.552</c:v>
                </c:pt>
                <c:pt idx="3">
                  <c:v>2.3279999999999998</c:v>
                </c:pt>
                <c:pt idx="4">
                  <c:v>3.1040000000000001</c:v>
                </c:pt>
                <c:pt idx="5">
                  <c:v>3.88</c:v>
                </c:pt>
                <c:pt idx="6">
                  <c:v>4.6559999999999997</c:v>
                </c:pt>
                <c:pt idx="7">
                  <c:v>5.4320000000000004</c:v>
                </c:pt>
                <c:pt idx="8">
                  <c:v>6.2080000000000002</c:v>
                </c:pt>
                <c:pt idx="9">
                  <c:v>6.984</c:v>
                </c:pt>
                <c:pt idx="10">
                  <c:v>7.76</c:v>
                </c:pt>
                <c:pt idx="11">
                  <c:v>8.5359999999999996</c:v>
                </c:pt>
                <c:pt idx="12">
                  <c:v>9.3119999999999994</c:v>
                </c:pt>
                <c:pt idx="13">
                  <c:v>10.087999999999999</c:v>
                </c:pt>
                <c:pt idx="14">
                  <c:v>10.864000000000001</c:v>
                </c:pt>
                <c:pt idx="15">
                  <c:v>11.64</c:v>
                </c:pt>
                <c:pt idx="16">
                  <c:v>12.416</c:v>
                </c:pt>
                <c:pt idx="17">
                  <c:v>13.192</c:v>
                </c:pt>
                <c:pt idx="18">
                  <c:v>13.968</c:v>
                </c:pt>
                <c:pt idx="19">
                  <c:v>14.744</c:v>
                </c:pt>
                <c:pt idx="20">
                  <c:v>15.52</c:v>
                </c:pt>
                <c:pt idx="21">
                  <c:v>16.295999999999999</c:v>
                </c:pt>
                <c:pt idx="22">
                  <c:v>17.071999999999999</c:v>
                </c:pt>
                <c:pt idx="23">
                  <c:v>17.847999999999999</c:v>
                </c:pt>
                <c:pt idx="24">
                  <c:v>18.623999999999999</c:v>
                </c:pt>
                <c:pt idx="25">
                  <c:v>19.399999999999999</c:v>
                </c:pt>
                <c:pt idx="26">
                  <c:v>20.175999999999998</c:v>
                </c:pt>
                <c:pt idx="27">
                  <c:v>20.952000000000002</c:v>
                </c:pt>
                <c:pt idx="28">
                  <c:v>21.728000000000002</c:v>
                </c:pt>
                <c:pt idx="29">
                  <c:v>22.504000000000001</c:v>
                </c:pt>
                <c:pt idx="30">
                  <c:v>23.28</c:v>
                </c:pt>
                <c:pt idx="31">
                  <c:v>24.056000000000001</c:v>
                </c:pt>
                <c:pt idx="32">
                  <c:v>24.832000000000001</c:v>
                </c:pt>
                <c:pt idx="33">
                  <c:v>25.608000000000001</c:v>
                </c:pt>
                <c:pt idx="34">
                  <c:v>26.384</c:v>
                </c:pt>
                <c:pt idx="35">
                  <c:v>27.16</c:v>
                </c:pt>
                <c:pt idx="36">
                  <c:v>27.936</c:v>
                </c:pt>
                <c:pt idx="37">
                  <c:v>28.712</c:v>
                </c:pt>
                <c:pt idx="38">
                  <c:v>29.488</c:v>
                </c:pt>
                <c:pt idx="39">
                  <c:v>30.263999999999999</c:v>
                </c:pt>
                <c:pt idx="40">
                  <c:v>31.04</c:v>
                </c:pt>
                <c:pt idx="41">
                  <c:v>31.815999999999999</c:v>
                </c:pt>
                <c:pt idx="42">
                  <c:v>32.591999999999999</c:v>
                </c:pt>
                <c:pt idx="43">
                  <c:v>33.368000000000002</c:v>
                </c:pt>
                <c:pt idx="44">
                  <c:v>34.143999999999998</c:v>
                </c:pt>
                <c:pt idx="45">
                  <c:v>34.92</c:v>
                </c:pt>
                <c:pt idx="46">
                  <c:v>35.695999999999998</c:v>
                </c:pt>
                <c:pt idx="47">
                  <c:v>36.472000000000001</c:v>
                </c:pt>
                <c:pt idx="48">
                  <c:v>37.247999999999998</c:v>
                </c:pt>
                <c:pt idx="49">
                  <c:v>38.024000000000001</c:v>
                </c:pt>
                <c:pt idx="50">
                  <c:v>38.799999999999997</c:v>
                </c:pt>
                <c:pt idx="51">
                  <c:v>39.576000000000001</c:v>
                </c:pt>
                <c:pt idx="52">
                  <c:v>40.351999999999997</c:v>
                </c:pt>
                <c:pt idx="53">
                  <c:v>41.128</c:v>
                </c:pt>
                <c:pt idx="54">
                  <c:v>41.904000000000003</c:v>
                </c:pt>
                <c:pt idx="55">
                  <c:v>42.68</c:v>
                </c:pt>
                <c:pt idx="56">
                  <c:v>43.456000000000003</c:v>
                </c:pt>
                <c:pt idx="57">
                  <c:v>44.231999999999999</c:v>
                </c:pt>
                <c:pt idx="58">
                  <c:v>45.008000000000003</c:v>
                </c:pt>
                <c:pt idx="59">
                  <c:v>45.783999999999999</c:v>
                </c:pt>
                <c:pt idx="60">
                  <c:v>46.56</c:v>
                </c:pt>
                <c:pt idx="61">
                  <c:v>47.335999999999999</c:v>
                </c:pt>
                <c:pt idx="62">
                  <c:v>48.112000000000002</c:v>
                </c:pt>
                <c:pt idx="63">
                  <c:v>48.887999999999998</c:v>
                </c:pt>
                <c:pt idx="64">
                  <c:v>49.664000000000001</c:v>
                </c:pt>
                <c:pt idx="65">
                  <c:v>50.44</c:v>
                </c:pt>
                <c:pt idx="66">
                  <c:v>51.216000000000001</c:v>
                </c:pt>
                <c:pt idx="67">
                  <c:v>51.991999999999997</c:v>
                </c:pt>
                <c:pt idx="68">
                  <c:v>52.768000000000001</c:v>
                </c:pt>
                <c:pt idx="69">
                  <c:v>53.543999999999997</c:v>
                </c:pt>
                <c:pt idx="70">
                  <c:v>54.32</c:v>
                </c:pt>
                <c:pt idx="71">
                  <c:v>55.095999999999997</c:v>
                </c:pt>
                <c:pt idx="72">
                  <c:v>55.872</c:v>
                </c:pt>
                <c:pt idx="73">
                  <c:v>56.648000000000003</c:v>
                </c:pt>
                <c:pt idx="74">
                  <c:v>57.423999999999999</c:v>
                </c:pt>
                <c:pt idx="75">
                  <c:v>58.2</c:v>
                </c:pt>
                <c:pt idx="76">
                  <c:v>58.975999999999999</c:v>
                </c:pt>
                <c:pt idx="77">
                  <c:v>59.752000000000002</c:v>
                </c:pt>
                <c:pt idx="78">
                  <c:v>60.527999999999999</c:v>
                </c:pt>
                <c:pt idx="79">
                  <c:v>61.304000000000002</c:v>
                </c:pt>
                <c:pt idx="80">
                  <c:v>62.08</c:v>
                </c:pt>
                <c:pt idx="81">
                  <c:v>62.856000000000002</c:v>
                </c:pt>
                <c:pt idx="82">
                  <c:v>63.631999999999998</c:v>
                </c:pt>
                <c:pt idx="83">
                  <c:v>64.408000000000001</c:v>
                </c:pt>
                <c:pt idx="84">
                  <c:v>65.183999999999997</c:v>
                </c:pt>
                <c:pt idx="85">
                  <c:v>65.959999999999994</c:v>
                </c:pt>
                <c:pt idx="86">
                  <c:v>66.736000000000004</c:v>
                </c:pt>
                <c:pt idx="87">
                  <c:v>67.512</c:v>
                </c:pt>
                <c:pt idx="88">
                  <c:v>68.287999999999997</c:v>
                </c:pt>
                <c:pt idx="89">
                  <c:v>69.063999999999993</c:v>
                </c:pt>
                <c:pt idx="90">
                  <c:v>69.84</c:v>
                </c:pt>
                <c:pt idx="91">
                  <c:v>70.616</c:v>
                </c:pt>
                <c:pt idx="92">
                  <c:v>71.391999999999996</c:v>
                </c:pt>
                <c:pt idx="93">
                  <c:v>72.168000000000006</c:v>
                </c:pt>
                <c:pt idx="94">
                  <c:v>72.944000000000003</c:v>
                </c:pt>
                <c:pt idx="95">
                  <c:v>73.72</c:v>
                </c:pt>
                <c:pt idx="96">
                  <c:v>74.495999999999995</c:v>
                </c:pt>
                <c:pt idx="97">
                  <c:v>75.272000000000006</c:v>
                </c:pt>
                <c:pt idx="98">
                  <c:v>76.048000000000002</c:v>
                </c:pt>
                <c:pt idx="99">
                  <c:v>76.823999999999998</c:v>
                </c:pt>
                <c:pt idx="100">
                  <c:v>77.599999999999994</c:v>
                </c:pt>
                <c:pt idx="101">
                  <c:v>78.376000000000005</c:v>
                </c:pt>
                <c:pt idx="102">
                  <c:v>79.152000000000001</c:v>
                </c:pt>
                <c:pt idx="103">
                  <c:v>79.927999999999997</c:v>
                </c:pt>
                <c:pt idx="104">
                  <c:v>80.703999999999994</c:v>
                </c:pt>
                <c:pt idx="105">
                  <c:v>81.48</c:v>
                </c:pt>
                <c:pt idx="106">
                  <c:v>82.256</c:v>
                </c:pt>
                <c:pt idx="107">
                  <c:v>83.031999999999996</c:v>
                </c:pt>
                <c:pt idx="108">
                  <c:v>83.808000000000007</c:v>
                </c:pt>
                <c:pt idx="109">
                  <c:v>84.584000000000003</c:v>
                </c:pt>
                <c:pt idx="110">
                  <c:v>85.36</c:v>
                </c:pt>
                <c:pt idx="111">
                  <c:v>86.135999999999996</c:v>
                </c:pt>
                <c:pt idx="112">
                  <c:v>86.912000000000006</c:v>
                </c:pt>
                <c:pt idx="113">
                  <c:v>87.688000000000002</c:v>
                </c:pt>
                <c:pt idx="114">
                  <c:v>88.463999999999999</c:v>
                </c:pt>
                <c:pt idx="115">
                  <c:v>89.24</c:v>
                </c:pt>
                <c:pt idx="116">
                  <c:v>90.016000000000005</c:v>
                </c:pt>
                <c:pt idx="117">
                  <c:v>90.792000000000002</c:v>
                </c:pt>
                <c:pt idx="118">
                  <c:v>91.567999999999998</c:v>
                </c:pt>
                <c:pt idx="119">
                  <c:v>92.343999999999994</c:v>
                </c:pt>
                <c:pt idx="120">
                  <c:v>93.12</c:v>
                </c:pt>
                <c:pt idx="121">
                  <c:v>93.896000000000001</c:v>
                </c:pt>
                <c:pt idx="122">
                  <c:v>94.671999999999997</c:v>
                </c:pt>
                <c:pt idx="123">
                  <c:v>95.447999999999993</c:v>
                </c:pt>
                <c:pt idx="124">
                  <c:v>96.224000000000004</c:v>
                </c:pt>
                <c:pt idx="125">
                  <c:v>97</c:v>
                </c:pt>
                <c:pt idx="126">
                  <c:v>97.775999999999996</c:v>
                </c:pt>
                <c:pt idx="127">
                  <c:v>98.552000000000007</c:v>
                </c:pt>
                <c:pt idx="128">
                  <c:v>99.328000000000003</c:v>
                </c:pt>
                <c:pt idx="129">
                  <c:v>100.104</c:v>
                </c:pt>
                <c:pt idx="130">
                  <c:v>100.88</c:v>
                </c:pt>
                <c:pt idx="131">
                  <c:v>101.65600000000001</c:v>
                </c:pt>
                <c:pt idx="132">
                  <c:v>102.432</c:v>
                </c:pt>
                <c:pt idx="133">
                  <c:v>103.208</c:v>
                </c:pt>
                <c:pt idx="134">
                  <c:v>103.98399999999999</c:v>
                </c:pt>
                <c:pt idx="135">
                  <c:v>104.76</c:v>
                </c:pt>
                <c:pt idx="136">
                  <c:v>105.536</c:v>
                </c:pt>
                <c:pt idx="137">
                  <c:v>106.312</c:v>
                </c:pt>
                <c:pt idx="138">
                  <c:v>107.08799999999999</c:v>
                </c:pt>
                <c:pt idx="139">
                  <c:v>107.864</c:v>
                </c:pt>
                <c:pt idx="140">
                  <c:v>108.64</c:v>
                </c:pt>
                <c:pt idx="141">
                  <c:v>109.416</c:v>
                </c:pt>
                <c:pt idx="142">
                  <c:v>110.19199999999999</c:v>
                </c:pt>
                <c:pt idx="143">
                  <c:v>110.968</c:v>
                </c:pt>
                <c:pt idx="144">
                  <c:v>111.744</c:v>
                </c:pt>
                <c:pt idx="145">
                  <c:v>112.52</c:v>
                </c:pt>
                <c:pt idx="146">
                  <c:v>113.29600000000001</c:v>
                </c:pt>
                <c:pt idx="147">
                  <c:v>114.072</c:v>
                </c:pt>
                <c:pt idx="148">
                  <c:v>114.848</c:v>
                </c:pt>
                <c:pt idx="149">
                  <c:v>115.624</c:v>
                </c:pt>
                <c:pt idx="150">
                  <c:v>116.4</c:v>
                </c:pt>
                <c:pt idx="151">
                  <c:v>117.176</c:v>
                </c:pt>
                <c:pt idx="152">
                  <c:v>117.952</c:v>
                </c:pt>
                <c:pt idx="153">
                  <c:v>118.72799999999999</c:v>
                </c:pt>
                <c:pt idx="154">
                  <c:v>119.504</c:v>
                </c:pt>
                <c:pt idx="155">
                  <c:v>120.28</c:v>
                </c:pt>
                <c:pt idx="156">
                  <c:v>121.056</c:v>
                </c:pt>
                <c:pt idx="157">
                  <c:v>121.83199999999999</c:v>
                </c:pt>
                <c:pt idx="158">
                  <c:v>122.608</c:v>
                </c:pt>
                <c:pt idx="159">
                  <c:v>123.384</c:v>
                </c:pt>
                <c:pt idx="160">
                  <c:v>124.16</c:v>
                </c:pt>
                <c:pt idx="161">
                  <c:v>124.93600000000001</c:v>
                </c:pt>
                <c:pt idx="162">
                  <c:v>125.712</c:v>
                </c:pt>
                <c:pt idx="163">
                  <c:v>126.488</c:v>
                </c:pt>
                <c:pt idx="164">
                  <c:v>127.264</c:v>
                </c:pt>
                <c:pt idx="165">
                  <c:v>128.04</c:v>
                </c:pt>
                <c:pt idx="166">
                  <c:v>128.816</c:v>
                </c:pt>
                <c:pt idx="167">
                  <c:v>129.59200000000001</c:v>
                </c:pt>
                <c:pt idx="168">
                  <c:v>130.36799999999999</c:v>
                </c:pt>
                <c:pt idx="169">
                  <c:v>131.14400000000001</c:v>
                </c:pt>
                <c:pt idx="170">
                  <c:v>131.91999999999999</c:v>
                </c:pt>
                <c:pt idx="171">
                  <c:v>132.696</c:v>
                </c:pt>
                <c:pt idx="172">
                  <c:v>133.47200000000001</c:v>
                </c:pt>
                <c:pt idx="173">
                  <c:v>134.24799999999999</c:v>
                </c:pt>
                <c:pt idx="174">
                  <c:v>135.024</c:v>
                </c:pt>
                <c:pt idx="175">
                  <c:v>135.80000000000001</c:v>
                </c:pt>
                <c:pt idx="176">
                  <c:v>136.57599999999999</c:v>
                </c:pt>
                <c:pt idx="177">
                  <c:v>137.352</c:v>
                </c:pt>
                <c:pt idx="178">
                  <c:v>138.12799999999999</c:v>
                </c:pt>
                <c:pt idx="179">
                  <c:v>138.904</c:v>
                </c:pt>
                <c:pt idx="180">
                  <c:v>139.68</c:v>
                </c:pt>
                <c:pt idx="181">
                  <c:v>140.45599999999999</c:v>
                </c:pt>
                <c:pt idx="182">
                  <c:v>141.232</c:v>
                </c:pt>
                <c:pt idx="183">
                  <c:v>142.00800000000001</c:v>
                </c:pt>
                <c:pt idx="184">
                  <c:v>142.78399999999999</c:v>
                </c:pt>
                <c:pt idx="185">
                  <c:v>143.56</c:v>
                </c:pt>
                <c:pt idx="186">
                  <c:v>144.33600000000001</c:v>
                </c:pt>
                <c:pt idx="187">
                  <c:v>145.11199999999999</c:v>
                </c:pt>
                <c:pt idx="188">
                  <c:v>145.88800000000001</c:v>
                </c:pt>
                <c:pt idx="189">
                  <c:v>146.66399999999999</c:v>
                </c:pt>
                <c:pt idx="190">
                  <c:v>147.44</c:v>
                </c:pt>
                <c:pt idx="191">
                  <c:v>148.21600000000001</c:v>
                </c:pt>
                <c:pt idx="192">
                  <c:v>148.99199999999999</c:v>
                </c:pt>
                <c:pt idx="193">
                  <c:v>149.768</c:v>
                </c:pt>
                <c:pt idx="194">
                  <c:v>150.54400000000001</c:v>
                </c:pt>
                <c:pt idx="195">
                  <c:v>151.32</c:v>
                </c:pt>
                <c:pt idx="196">
                  <c:v>152.096</c:v>
                </c:pt>
                <c:pt idx="197">
                  <c:v>152.87200000000001</c:v>
                </c:pt>
                <c:pt idx="198">
                  <c:v>153.648</c:v>
                </c:pt>
                <c:pt idx="199">
                  <c:v>154.42400000000001</c:v>
                </c:pt>
                <c:pt idx="200">
                  <c:v>155.19999999999999</c:v>
                </c:pt>
                <c:pt idx="201">
                  <c:v>155.976</c:v>
                </c:pt>
                <c:pt idx="202">
                  <c:v>156.75200000000001</c:v>
                </c:pt>
                <c:pt idx="203">
                  <c:v>157.52799999999999</c:v>
                </c:pt>
                <c:pt idx="204">
                  <c:v>158.304</c:v>
                </c:pt>
                <c:pt idx="205">
                  <c:v>159.08000000000001</c:v>
                </c:pt>
                <c:pt idx="206">
                  <c:v>159.85599999999999</c:v>
                </c:pt>
                <c:pt idx="207">
                  <c:v>160.63200000000001</c:v>
                </c:pt>
                <c:pt idx="208">
                  <c:v>161.40799999999999</c:v>
                </c:pt>
                <c:pt idx="209">
                  <c:v>162.184</c:v>
                </c:pt>
                <c:pt idx="210">
                  <c:v>162.96</c:v>
                </c:pt>
                <c:pt idx="211">
                  <c:v>163.73599999999999</c:v>
                </c:pt>
                <c:pt idx="212">
                  <c:v>164.512</c:v>
                </c:pt>
                <c:pt idx="213">
                  <c:v>165.28800000000001</c:v>
                </c:pt>
                <c:pt idx="214">
                  <c:v>166.06399999999999</c:v>
                </c:pt>
                <c:pt idx="215">
                  <c:v>166.84</c:v>
                </c:pt>
                <c:pt idx="216">
                  <c:v>167.61600000000001</c:v>
                </c:pt>
                <c:pt idx="217">
                  <c:v>168.392</c:v>
                </c:pt>
                <c:pt idx="218">
                  <c:v>169.16800000000001</c:v>
                </c:pt>
                <c:pt idx="219">
                  <c:v>169.94399999999999</c:v>
                </c:pt>
                <c:pt idx="220">
                  <c:v>170.72</c:v>
                </c:pt>
                <c:pt idx="221">
                  <c:v>171.49600000000001</c:v>
                </c:pt>
                <c:pt idx="222">
                  <c:v>172.27199999999999</c:v>
                </c:pt>
                <c:pt idx="223">
                  <c:v>173.048</c:v>
                </c:pt>
                <c:pt idx="224">
                  <c:v>173.82400000000001</c:v>
                </c:pt>
                <c:pt idx="225">
                  <c:v>174.6</c:v>
                </c:pt>
                <c:pt idx="226">
                  <c:v>175.376</c:v>
                </c:pt>
                <c:pt idx="227">
                  <c:v>176.15199999999999</c:v>
                </c:pt>
                <c:pt idx="228">
                  <c:v>176.928</c:v>
                </c:pt>
                <c:pt idx="229">
                  <c:v>177.70400000000001</c:v>
                </c:pt>
                <c:pt idx="230">
                  <c:v>178.48</c:v>
                </c:pt>
                <c:pt idx="231">
                  <c:v>179.256</c:v>
                </c:pt>
                <c:pt idx="232">
                  <c:v>180.03200000000001</c:v>
                </c:pt>
                <c:pt idx="233">
                  <c:v>180.80799999999999</c:v>
                </c:pt>
                <c:pt idx="234">
                  <c:v>181.584</c:v>
                </c:pt>
                <c:pt idx="235">
                  <c:v>182.36</c:v>
                </c:pt>
                <c:pt idx="236">
                  <c:v>183.136</c:v>
                </c:pt>
                <c:pt idx="237">
                  <c:v>183.91200000000001</c:v>
                </c:pt>
                <c:pt idx="238">
                  <c:v>184.68799999999999</c:v>
                </c:pt>
                <c:pt idx="239">
                  <c:v>185.464</c:v>
                </c:pt>
                <c:pt idx="240">
                  <c:v>186.24</c:v>
                </c:pt>
                <c:pt idx="241">
                  <c:v>187.01599999999999</c:v>
                </c:pt>
                <c:pt idx="242">
                  <c:v>187.792</c:v>
                </c:pt>
                <c:pt idx="243">
                  <c:v>188.56800000000001</c:v>
                </c:pt>
                <c:pt idx="244">
                  <c:v>189.34399999999999</c:v>
                </c:pt>
                <c:pt idx="245">
                  <c:v>190.12</c:v>
                </c:pt>
                <c:pt idx="246">
                  <c:v>190.89599999999999</c:v>
                </c:pt>
                <c:pt idx="247">
                  <c:v>191.672</c:v>
                </c:pt>
                <c:pt idx="248">
                  <c:v>192.44800000000001</c:v>
                </c:pt>
                <c:pt idx="249">
                  <c:v>193.22399999999999</c:v>
                </c:pt>
                <c:pt idx="250">
                  <c:v>194</c:v>
                </c:pt>
                <c:pt idx="251">
                  <c:v>194.77600000000001</c:v>
                </c:pt>
                <c:pt idx="252">
                  <c:v>195.55199999999999</c:v>
                </c:pt>
                <c:pt idx="253">
                  <c:v>196.328</c:v>
                </c:pt>
                <c:pt idx="254">
                  <c:v>197.10400000000001</c:v>
                </c:pt>
                <c:pt idx="255">
                  <c:v>197.88</c:v>
                </c:pt>
                <c:pt idx="256">
                  <c:v>198.65600000000001</c:v>
                </c:pt>
                <c:pt idx="257">
                  <c:v>199.43199999999999</c:v>
                </c:pt>
                <c:pt idx="258">
                  <c:v>200.208</c:v>
                </c:pt>
                <c:pt idx="259">
                  <c:v>200.98400000000001</c:v>
                </c:pt>
                <c:pt idx="260">
                  <c:v>201.76</c:v>
                </c:pt>
                <c:pt idx="261">
                  <c:v>202.536</c:v>
                </c:pt>
                <c:pt idx="262">
                  <c:v>203.31200000000001</c:v>
                </c:pt>
                <c:pt idx="263">
                  <c:v>204.08799999999999</c:v>
                </c:pt>
                <c:pt idx="264">
                  <c:v>204.864</c:v>
                </c:pt>
                <c:pt idx="265">
                  <c:v>205.64</c:v>
                </c:pt>
                <c:pt idx="266">
                  <c:v>206.416</c:v>
                </c:pt>
                <c:pt idx="267">
                  <c:v>207.19200000000001</c:v>
                </c:pt>
                <c:pt idx="268">
                  <c:v>207.96799999999999</c:v>
                </c:pt>
                <c:pt idx="269">
                  <c:v>208.744</c:v>
                </c:pt>
                <c:pt idx="270">
                  <c:v>209.52</c:v>
                </c:pt>
                <c:pt idx="271">
                  <c:v>210.29599999999999</c:v>
                </c:pt>
                <c:pt idx="272">
                  <c:v>211.072</c:v>
                </c:pt>
                <c:pt idx="273">
                  <c:v>211.84800000000001</c:v>
                </c:pt>
                <c:pt idx="274">
                  <c:v>212.624</c:v>
                </c:pt>
                <c:pt idx="275">
                  <c:v>213.4</c:v>
                </c:pt>
                <c:pt idx="276">
                  <c:v>214.17599999999999</c:v>
                </c:pt>
                <c:pt idx="277">
                  <c:v>214.952</c:v>
                </c:pt>
                <c:pt idx="278">
                  <c:v>215.72800000000001</c:v>
                </c:pt>
                <c:pt idx="279">
                  <c:v>216.50399999999999</c:v>
                </c:pt>
                <c:pt idx="280">
                  <c:v>217.28</c:v>
                </c:pt>
                <c:pt idx="281">
                  <c:v>218.05600000000001</c:v>
                </c:pt>
                <c:pt idx="282">
                  <c:v>218.83199999999999</c:v>
                </c:pt>
                <c:pt idx="283">
                  <c:v>219.608</c:v>
                </c:pt>
                <c:pt idx="284">
                  <c:v>220.38399999999999</c:v>
                </c:pt>
                <c:pt idx="285">
                  <c:v>221.16</c:v>
                </c:pt>
                <c:pt idx="286">
                  <c:v>221.93600000000001</c:v>
                </c:pt>
                <c:pt idx="287">
                  <c:v>222.71199999999999</c:v>
                </c:pt>
                <c:pt idx="288">
                  <c:v>223.488</c:v>
                </c:pt>
                <c:pt idx="289">
                  <c:v>224.26400000000001</c:v>
                </c:pt>
                <c:pt idx="290">
                  <c:v>225.04</c:v>
                </c:pt>
                <c:pt idx="291">
                  <c:v>225.816</c:v>
                </c:pt>
                <c:pt idx="292">
                  <c:v>226.59200000000001</c:v>
                </c:pt>
                <c:pt idx="293">
                  <c:v>227.36799999999999</c:v>
                </c:pt>
                <c:pt idx="294">
                  <c:v>228.14400000000001</c:v>
                </c:pt>
                <c:pt idx="295">
                  <c:v>228.92</c:v>
                </c:pt>
                <c:pt idx="296">
                  <c:v>229.696</c:v>
                </c:pt>
                <c:pt idx="297">
                  <c:v>230.47200000000001</c:v>
                </c:pt>
                <c:pt idx="298">
                  <c:v>231.24799999999999</c:v>
                </c:pt>
                <c:pt idx="299">
                  <c:v>232.024</c:v>
                </c:pt>
                <c:pt idx="300">
                  <c:v>232.8</c:v>
                </c:pt>
                <c:pt idx="301">
                  <c:v>233.57599999999999</c:v>
                </c:pt>
                <c:pt idx="302">
                  <c:v>234.352</c:v>
                </c:pt>
                <c:pt idx="303">
                  <c:v>235.12799999999999</c:v>
                </c:pt>
                <c:pt idx="304">
                  <c:v>235.904</c:v>
                </c:pt>
                <c:pt idx="305">
                  <c:v>236.68</c:v>
                </c:pt>
                <c:pt idx="306">
                  <c:v>237.45599999999999</c:v>
                </c:pt>
                <c:pt idx="307">
                  <c:v>238.232</c:v>
                </c:pt>
                <c:pt idx="308">
                  <c:v>239.00800000000001</c:v>
                </c:pt>
                <c:pt idx="309">
                  <c:v>239.78399999999999</c:v>
                </c:pt>
                <c:pt idx="310">
                  <c:v>240.56</c:v>
                </c:pt>
                <c:pt idx="311">
                  <c:v>241.33600000000001</c:v>
                </c:pt>
                <c:pt idx="312">
                  <c:v>242.11199999999999</c:v>
                </c:pt>
                <c:pt idx="313">
                  <c:v>242.88800000000001</c:v>
                </c:pt>
                <c:pt idx="314">
                  <c:v>243.66399999999999</c:v>
                </c:pt>
                <c:pt idx="315">
                  <c:v>244.44</c:v>
                </c:pt>
                <c:pt idx="316">
                  <c:v>245.21600000000001</c:v>
                </c:pt>
                <c:pt idx="317">
                  <c:v>245.99199999999999</c:v>
                </c:pt>
                <c:pt idx="318">
                  <c:v>246.768</c:v>
                </c:pt>
                <c:pt idx="319">
                  <c:v>247.54400000000001</c:v>
                </c:pt>
                <c:pt idx="320">
                  <c:v>248.32</c:v>
                </c:pt>
                <c:pt idx="321">
                  <c:v>249.096</c:v>
                </c:pt>
                <c:pt idx="322">
                  <c:v>249.87200000000001</c:v>
                </c:pt>
                <c:pt idx="323">
                  <c:v>250.648</c:v>
                </c:pt>
                <c:pt idx="324">
                  <c:v>251.42400000000001</c:v>
                </c:pt>
                <c:pt idx="325">
                  <c:v>252.2</c:v>
                </c:pt>
                <c:pt idx="326">
                  <c:v>252.976</c:v>
                </c:pt>
                <c:pt idx="327">
                  <c:v>253.75200000000001</c:v>
                </c:pt>
                <c:pt idx="328">
                  <c:v>254.52799999999999</c:v>
                </c:pt>
                <c:pt idx="329">
                  <c:v>255.304</c:v>
                </c:pt>
                <c:pt idx="330">
                  <c:v>256.08</c:v>
                </c:pt>
                <c:pt idx="331">
                  <c:v>256.85599999999999</c:v>
                </c:pt>
                <c:pt idx="332">
                  <c:v>257.63200000000001</c:v>
                </c:pt>
                <c:pt idx="333">
                  <c:v>258.40800000000002</c:v>
                </c:pt>
                <c:pt idx="334">
                  <c:v>259.18400000000003</c:v>
                </c:pt>
                <c:pt idx="335">
                  <c:v>259.95999999999998</c:v>
                </c:pt>
                <c:pt idx="336">
                  <c:v>260.73599999999999</c:v>
                </c:pt>
                <c:pt idx="337">
                  <c:v>261.512</c:v>
                </c:pt>
                <c:pt idx="338">
                  <c:v>262.28800000000001</c:v>
                </c:pt>
                <c:pt idx="339">
                  <c:v>263.06400000000002</c:v>
                </c:pt>
                <c:pt idx="340">
                  <c:v>263.83999999999997</c:v>
                </c:pt>
                <c:pt idx="341">
                  <c:v>264.61599999999999</c:v>
                </c:pt>
                <c:pt idx="342">
                  <c:v>265.392</c:v>
                </c:pt>
                <c:pt idx="343">
                  <c:v>266.16800000000001</c:v>
                </c:pt>
                <c:pt idx="344">
                  <c:v>266.94400000000002</c:v>
                </c:pt>
                <c:pt idx="345">
                  <c:v>267.72000000000003</c:v>
                </c:pt>
                <c:pt idx="346">
                  <c:v>268.49599999999998</c:v>
                </c:pt>
                <c:pt idx="347">
                  <c:v>269.27199999999999</c:v>
                </c:pt>
                <c:pt idx="348">
                  <c:v>270.048</c:v>
                </c:pt>
                <c:pt idx="349">
                  <c:v>270.82400000000001</c:v>
                </c:pt>
                <c:pt idx="350">
                  <c:v>271.60000000000002</c:v>
                </c:pt>
                <c:pt idx="351">
                  <c:v>272.37599999999998</c:v>
                </c:pt>
                <c:pt idx="352">
                  <c:v>273.15199999999999</c:v>
                </c:pt>
                <c:pt idx="353">
                  <c:v>273.928</c:v>
                </c:pt>
                <c:pt idx="354">
                  <c:v>274.70400000000001</c:v>
                </c:pt>
                <c:pt idx="355">
                  <c:v>275.48</c:v>
                </c:pt>
                <c:pt idx="356">
                  <c:v>276.25599999999997</c:v>
                </c:pt>
                <c:pt idx="357">
                  <c:v>277.03199999999998</c:v>
                </c:pt>
                <c:pt idx="358">
                  <c:v>277.80799999999999</c:v>
                </c:pt>
                <c:pt idx="359">
                  <c:v>278.584</c:v>
                </c:pt>
                <c:pt idx="360">
                  <c:v>279.36</c:v>
                </c:pt>
                <c:pt idx="361">
                  <c:v>280.13600000000002</c:v>
                </c:pt>
                <c:pt idx="362">
                  <c:v>280.91199999999998</c:v>
                </c:pt>
                <c:pt idx="363">
                  <c:v>281.68799999999999</c:v>
                </c:pt>
                <c:pt idx="364">
                  <c:v>282.464</c:v>
                </c:pt>
                <c:pt idx="365">
                  <c:v>283.24</c:v>
                </c:pt>
                <c:pt idx="366">
                  <c:v>284.01600000000002</c:v>
                </c:pt>
                <c:pt idx="367">
                  <c:v>284.79199999999997</c:v>
                </c:pt>
                <c:pt idx="368">
                  <c:v>285.56799999999998</c:v>
                </c:pt>
                <c:pt idx="369">
                  <c:v>286.34399999999999</c:v>
                </c:pt>
                <c:pt idx="370">
                  <c:v>287.12</c:v>
                </c:pt>
                <c:pt idx="371">
                  <c:v>287.89600000000002</c:v>
                </c:pt>
                <c:pt idx="372">
                  <c:v>288.67200000000003</c:v>
                </c:pt>
                <c:pt idx="373">
                  <c:v>289.44799999999998</c:v>
                </c:pt>
                <c:pt idx="374">
                  <c:v>290.22399999999999</c:v>
                </c:pt>
                <c:pt idx="375">
                  <c:v>291</c:v>
                </c:pt>
                <c:pt idx="376">
                  <c:v>291.77600000000001</c:v>
                </c:pt>
                <c:pt idx="377">
                  <c:v>292.55200000000002</c:v>
                </c:pt>
                <c:pt idx="378">
                  <c:v>293.32799999999997</c:v>
                </c:pt>
                <c:pt idx="379">
                  <c:v>294.10399999999998</c:v>
                </c:pt>
                <c:pt idx="380">
                  <c:v>294.88</c:v>
                </c:pt>
                <c:pt idx="381">
                  <c:v>295.65600000000001</c:v>
                </c:pt>
                <c:pt idx="382">
                  <c:v>296.43200000000002</c:v>
                </c:pt>
                <c:pt idx="383">
                  <c:v>297.20800000000003</c:v>
                </c:pt>
                <c:pt idx="384">
                  <c:v>297.98399999999998</c:v>
                </c:pt>
                <c:pt idx="385">
                  <c:v>298.76</c:v>
                </c:pt>
                <c:pt idx="386">
                  <c:v>299.536</c:v>
                </c:pt>
                <c:pt idx="387">
                  <c:v>300.31200000000001</c:v>
                </c:pt>
                <c:pt idx="388">
                  <c:v>301.08800000000002</c:v>
                </c:pt>
                <c:pt idx="389">
                  <c:v>301.86399999999998</c:v>
                </c:pt>
                <c:pt idx="390">
                  <c:v>302.64</c:v>
                </c:pt>
                <c:pt idx="391">
                  <c:v>303.416</c:v>
                </c:pt>
                <c:pt idx="392">
                  <c:v>304.19200000000001</c:v>
                </c:pt>
                <c:pt idx="393">
                  <c:v>304.96800000000002</c:v>
                </c:pt>
                <c:pt idx="394">
                  <c:v>305.74400000000003</c:v>
                </c:pt>
                <c:pt idx="395">
                  <c:v>306.52</c:v>
                </c:pt>
                <c:pt idx="396">
                  <c:v>307.29599999999999</c:v>
                </c:pt>
                <c:pt idx="397">
                  <c:v>308.072</c:v>
                </c:pt>
                <c:pt idx="398">
                  <c:v>308.84800000000001</c:v>
                </c:pt>
                <c:pt idx="399">
                  <c:v>309.62400000000002</c:v>
                </c:pt>
                <c:pt idx="400">
                  <c:v>310.39999999999998</c:v>
                </c:pt>
                <c:pt idx="401">
                  <c:v>311.17599999999999</c:v>
                </c:pt>
                <c:pt idx="402">
                  <c:v>311.952</c:v>
                </c:pt>
                <c:pt idx="403">
                  <c:v>312.72800000000001</c:v>
                </c:pt>
                <c:pt idx="404">
                  <c:v>313.50400000000002</c:v>
                </c:pt>
                <c:pt idx="405">
                  <c:v>314.27999999999997</c:v>
                </c:pt>
                <c:pt idx="406">
                  <c:v>315.05599999999998</c:v>
                </c:pt>
                <c:pt idx="407">
                  <c:v>315.83199999999999</c:v>
                </c:pt>
                <c:pt idx="408">
                  <c:v>316.608</c:v>
                </c:pt>
                <c:pt idx="409">
                  <c:v>317.38400000000001</c:v>
                </c:pt>
                <c:pt idx="410">
                  <c:v>318.16000000000003</c:v>
                </c:pt>
                <c:pt idx="411">
                  <c:v>318.93599999999998</c:v>
                </c:pt>
                <c:pt idx="412">
                  <c:v>319.71199999999999</c:v>
                </c:pt>
                <c:pt idx="413">
                  <c:v>320.488</c:v>
                </c:pt>
                <c:pt idx="414">
                  <c:v>321.26400000000001</c:v>
                </c:pt>
                <c:pt idx="415">
                  <c:v>322.04000000000002</c:v>
                </c:pt>
                <c:pt idx="416">
                  <c:v>322.81599999999997</c:v>
                </c:pt>
                <c:pt idx="417">
                  <c:v>323.59199999999998</c:v>
                </c:pt>
                <c:pt idx="418">
                  <c:v>324.36799999999999</c:v>
                </c:pt>
                <c:pt idx="419">
                  <c:v>325.14400000000001</c:v>
                </c:pt>
                <c:pt idx="420">
                  <c:v>325.92</c:v>
                </c:pt>
                <c:pt idx="421">
                  <c:v>326.69600000000003</c:v>
                </c:pt>
                <c:pt idx="422">
                  <c:v>327.47199999999998</c:v>
                </c:pt>
                <c:pt idx="423">
                  <c:v>328.24799999999999</c:v>
                </c:pt>
                <c:pt idx="424">
                  <c:v>329.024</c:v>
                </c:pt>
                <c:pt idx="425">
                  <c:v>329.8</c:v>
                </c:pt>
                <c:pt idx="426">
                  <c:v>330.57600000000002</c:v>
                </c:pt>
                <c:pt idx="427">
                  <c:v>331.35199999999998</c:v>
                </c:pt>
                <c:pt idx="428">
                  <c:v>332.12799999999999</c:v>
                </c:pt>
                <c:pt idx="429">
                  <c:v>332.904</c:v>
                </c:pt>
                <c:pt idx="430">
                  <c:v>333.68</c:v>
                </c:pt>
                <c:pt idx="431">
                  <c:v>334.45600000000002</c:v>
                </c:pt>
                <c:pt idx="432">
                  <c:v>335.23200000000003</c:v>
                </c:pt>
                <c:pt idx="433">
                  <c:v>336.00799999999998</c:v>
                </c:pt>
                <c:pt idx="434">
                  <c:v>336.78399999999999</c:v>
                </c:pt>
                <c:pt idx="435">
                  <c:v>337.56</c:v>
                </c:pt>
                <c:pt idx="436">
                  <c:v>338.33600000000001</c:v>
                </c:pt>
                <c:pt idx="437">
                  <c:v>339.11200000000002</c:v>
                </c:pt>
                <c:pt idx="438">
                  <c:v>339.88799999999998</c:v>
                </c:pt>
                <c:pt idx="439">
                  <c:v>340.66399999999999</c:v>
                </c:pt>
                <c:pt idx="440">
                  <c:v>341.44</c:v>
                </c:pt>
                <c:pt idx="441">
                  <c:v>342.21600000000001</c:v>
                </c:pt>
                <c:pt idx="442">
                  <c:v>342.99200000000002</c:v>
                </c:pt>
                <c:pt idx="443">
                  <c:v>343.76799999999997</c:v>
                </c:pt>
                <c:pt idx="444">
                  <c:v>344.54399999999998</c:v>
                </c:pt>
                <c:pt idx="445">
                  <c:v>345.32</c:v>
                </c:pt>
                <c:pt idx="446">
                  <c:v>346.096</c:v>
                </c:pt>
                <c:pt idx="447">
                  <c:v>346.87200000000001</c:v>
                </c:pt>
                <c:pt idx="448">
                  <c:v>347.64800000000002</c:v>
                </c:pt>
                <c:pt idx="449">
                  <c:v>348.42399999999998</c:v>
                </c:pt>
                <c:pt idx="450">
                  <c:v>349.2</c:v>
                </c:pt>
                <c:pt idx="451">
                  <c:v>349.976</c:v>
                </c:pt>
                <c:pt idx="452">
                  <c:v>350.75200000000001</c:v>
                </c:pt>
                <c:pt idx="453">
                  <c:v>351.52800000000002</c:v>
                </c:pt>
                <c:pt idx="454">
                  <c:v>352.30399999999997</c:v>
                </c:pt>
                <c:pt idx="455">
                  <c:v>353.08</c:v>
                </c:pt>
                <c:pt idx="456">
                  <c:v>353.85599999999999</c:v>
                </c:pt>
                <c:pt idx="457">
                  <c:v>354.63200000000001</c:v>
                </c:pt>
                <c:pt idx="458">
                  <c:v>355.40800000000002</c:v>
                </c:pt>
                <c:pt idx="459">
                  <c:v>356.18400000000003</c:v>
                </c:pt>
                <c:pt idx="460">
                  <c:v>356.96</c:v>
                </c:pt>
                <c:pt idx="461">
                  <c:v>357.73599999999999</c:v>
                </c:pt>
                <c:pt idx="462">
                  <c:v>358.512</c:v>
                </c:pt>
                <c:pt idx="463">
                  <c:v>359.28800000000001</c:v>
                </c:pt>
                <c:pt idx="464">
                  <c:v>360.06400000000002</c:v>
                </c:pt>
                <c:pt idx="465">
                  <c:v>360.84</c:v>
                </c:pt>
                <c:pt idx="466">
                  <c:v>361.61599999999999</c:v>
                </c:pt>
                <c:pt idx="467">
                  <c:v>362.392</c:v>
                </c:pt>
                <c:pt idx="468">
                  <c:v>363.16800000000001</c:v>
                </c:pt>
                <c:pt idx="469">
                  <c:v>363.94400000000002</c:v>
                </c:pt>
                <c:pt idx="470">
                  <c:v>364.72</c:v>
                </c:pt>
                <c:pt idx="471">
                  <c:v>365.49599999999998</c:v>
                </c:pt>
                <c:pt idx="472">
                  <c:v>366.27199999999999</c:v>
                </c:pt>
                <c:pt idx="473">
                  <c:v>367.048</c:v>
                </c:pt>
                <c:pt idx="474">
                  <c:v>367.82400000000001</c:v>
                </c:pt>
                <c:pt idx="475">
                  <c:v>368.6</c:v>
                </c:pt>
                <c:pt idx="476">
                  <c:v>369.37599999999998</c:v>
                </c:pt>
                <c:pt idx="477">
                  <c:v>370.15199999999999</c:v>
                </c:pt>
                <c:pt idx="478">
                  <c:v>370.928</c:v>
                </c:pt>
                <c:pt idx="479">
                  <c:v>371.70400000000001</c:v>
                </c:pt>
                <c:pt idx="480">
                  <c:v>372.48</c:v>
                </c:pt>
                <c:pt idx="481">
                  <c:v>373.25599999999997</c:v>
                </c:pt>
                <c:pt idx="482">
                  <c:v>374.03199999999998</c:v>
                </c:pt>
                <c:pt idx="483">
                  <c:v>374.80799999999999</c:v>
                </c:pt>
                <c:pt idx="484">
                  <c:v>375.584</c:v>
                </c:pt>
                <c:pt idx="485">
                  <c:v>376.36</c:v>
                </c:pt>
                <c:pt idx="486">
                  <c:v>377.13600000000002</c:v>
                </c:pt>
                <c:pt idx="487">
                  <c:v>377.91199999999998</c:v>
                </c:pt>
                <c:pt idx="488">
                  <c:v>378.68799999999999</c:v>
                </c:pt>
                <c:pt idx="489">
                  <c:v>379.464</c:v>
                </c:pt>
                <c:pt idx="490">
                  <c:v>380.24</c:v>
                </c:pt>
                <c:pt idx="491">
                  <c:v>381.01600000000002</c:v>
                </c:pt>
                <c:pt idx="492">
                  <c:v>381.79199999999997</c:v>
                </c:pt>
                <c:pt idx="493">
                  <c:v>382.56799999999998</c:v>
                </c:pt>
                <c:pt idx="494">
                  <c:v>383.34399999999999</c:v>
                </c:pt>
                <c:pt idx="495">
                  <c:v>384.12</c:v>
                </c:pt>
                <c:pt idx="496">
                  <c:v>384.89600000000002</c:v>
                </c:pt>
                <c:pt idx="497">
                  <c:v>385.67200000000003</c:v>
                </c:pt>
                <c:pt idx="498">
                  <c:v>386.44799999999998</c:v>
                </c:pt>
                <c:pt idx="499">
                  <c:v>387.22399999999999</c:v>
                </c:pt>
                <c:pt idx="500">
                  <c:v>388</c:v>
                </c:pt>
                <c:pt idx="501">
                  <c:v>388.77600000000001</c:v>
                </c:pt>
                <c:pt idx="502">
                  <c:v>389.55200000000002</c:v>
                </c:pt>
                <c:pt idx="503">
                  <c:v>390.32799999999997</c:v>
                </c:pt>
                <c:pt idx="504">
                  <c:v>391.10399999999998</c:v>
                </c:pt>
                <c:pt idx="505">
                  <c:v>391.88</c:v>
                </c:pt>
                <c:pt idx="506">
                  <c:v>392.65600000000001</c:v>
                </c:pt>
                <c:pt idx="507">
                  <c:v>393.43200000000002</c:v>
                </c:pt>
                <c:pt idx="508">
                  <c:v>394.20800000000003</c:v>
                </c:pt>
                <c:pt idx="509">
                  <c:v>394.98399999999998</c:v>
                </c:pt>
                <c:pt idx="510">
                  <c:v>395.76</c:v>
                </c:pt>
                <c:pt idx="511">
                  <c:v>396.536</c:v>
                </c:pt>
                <c:pt idx="512">
                  <c:v>397.31200000000001</c:v>
                </c:pt>
                <c:pt idx="513">
                  <c:v>398.08800000000002</c:v>
                </c:pt>
                <c:pt idx="514">
                  <c:v>398.86399999999998</c:v>
                </c:pt>
                <c:pt idx="515">
                  <c:v>399.64</c:v>
                </c:pt>
                <c:pt idx="516">
                  <c:v>400.416</c:v>
                </c:pt>
                <c:pt idx="517">
                  <c:v>401.19200000000001</c:v>
                </c:pt>
                <c:pt idx="518">
                  <c:v>401.96800000000002</c:v>
                </c:pt>
                <c:pt idx="519">
                  <c:v>402.74400000000003</c:v>
                </c:pt>
                <c:pt idx="520">
                  <c:v>403.52</c:v>
                </c:pt>
                <c:pt idx="521">
                  <c:v>404.29599999999999</c:v>
                </c:pt>
                <c:pt idx="522">
                  <c:v>405.072</c:v>
                </c:pt>
                <c:pt idx="523">
                  <c:v>405.84800000000001</c:v>
                </c:pt>
                <c:pt idx="524">
                  <c:v>406.62400000000002</c:v>
                </c:pt>
                <c:pt idx="525">
                  <c:v>407.4</c:v>
                </c:pt>
                <c:pt idx="526">
                  <c:v>408.17599999999999</c:v>
                </c:pt>
                <c:pt idx="527">
                  <c:v>408.952</c:v>
                </c:pt>
                <c:pt idx="528">
                  <c:v>409.72800000000001</c:v>
                </c:pt>
                <c:pt idx="529">
                  <c:v>410.50400000000002</c:v>
                </c:pt>
                <c:pt idx="530">
                  <c:v>411.28</c:v>
                </c:pt>
                <c:pt idx="531">
                  <c:v>412.05599999999998</c:v>
                </c:pt>
                <c:pt idx="532">
                  <c:v>412.83199999999999</c:v>
                </c:pt>
                <c:pt idx="533">
                  <c:v>413.608</c:v>
                </c:pt>
                <c:pt idx="534">
                  <c:v>414.38400000000001</c:v>
                </c:pt>
                <c:pt idx="535">
                  <c:v>415.16</c:v>
                </c:pt>
                <c:pt idx="536">
                  <c:v>415.93599999999998</c:v>
                </c:pt>
                <c:pt idx="537">
                  <c:v>416.71199999999999</c:v>
                </c:pt>
                <c:pt idx="538">
                  <c:v>417.488</c:v>
                </c:pt>
                <c:pt idx="539">
                  <c:v>418.26400000000001</c:v>
                </c:pt>
                <c:pt idx="540">
                  <c:v>419.04</c:v>
                </c:pt>
                <c:pt idx="541">
                  <c:v>419.81599999999997</c:v>
                </c:pt>
                <c:pt idx="542">
                  <c:v>420.59199999999998</c:v>
                </c:pt>
                <c:pt idx="543">
                  <c:v>421.36799999999999</c:v>
                </c:pt>
                <c:pt idx="544">
                  <c:v>422.14400000000001</c:v>
                </c:pt>
                <c:pt idx="545">
                  <c:v>422.92</c:v>
                </c:pt>
                <c:pt idx="546">
                  <c:v>423.69600000000003</c:v>
                </c:pt>
                <c:pt idx="547">
                  <c:v>424.47199999999998</c:v>
                </c:pt>
                <c:pt idx="548">
                  <c:v>425.24799999999999</c:v>
                </c:pt>
                <c:pt idx="549">
                  <c:v>426.024</c:v>
                </c:pt>
                <c:pt idx="550">
                  <c:v>426.8</c:v>
                </c:pt>
                <c:pt idx="551">
                  <c:v>427.57600000000002</c:v>
                </c:pt>
                <c:pt idx="552">
                  <c:v>428.35199999999998</c:v>
                </c:pt>
                <c:pt idx="553">
                  <c:v>429.12799999999999</c:v>
                </c:pt>
                <c:pt idx="554">
                  <c:v>429.904</c:v>
                </c:pt>
                <c:pt idx="555">
                  <c:v>430.68</c:v>
                </c:pt>
                <c:pt idx="556">
                  <c:v>431.45600000000002</c:v>
                </c:pt>
                <c:pt idx="557">
                  <c:v>432.23200000000003</c:v>
                </c:pt>
                <c:pt idx="558">
                  <c:v>433.00799999999998</c:v>
                </c:pt>
                <c:pt idx="559">
                  <c:v>433.78399999999999</c:v>
                </c:pt>
                <c:pt idx="560">
                  <c:v>434.56</c:v>
                </c:pt>
                <c:pt idx="561">
                  <c:v>435.33600000000001</c:v>
                </c:pt>
                <c:pt idx="562">
                  <c:v>436.11200000000002</c:v>
                </c:pt>
                <c:pt idx="563">
                  <c:v>436.88799999999998</c:v>
                </c:pt>
                <c:pt idx="564">
                  <c:v>437.66399999999999</c:v>
                </c:pt>
                <c:pt idx="565">
                  <c:v>438.44</c:v>
                </c:pt>
                <c:pt idx="566">
                  <c:v>439.21600000000001</c:v>
                </c:pt>
                <c:pt idx="567">
                  <c:v>439.99200000000002</c:v>
                </c:pt>
                <c:pt idx="568">
                  <c:v>440.76799999999997</c:v>
                </c:pt>
                <c:pt idx="569">
                  <c:v>441.54399999999998</c:v>
                </c:pt>
                <c:pt idx="570">
                  <c:v>442.32</c:v>
                </c:pt>
                <c:pt idx="571">
                  <c:v>443.096</c:v>
                </c:pt>
                <c:pt idx="572">
                  <c:v>443.87200000000001</c:v>
                </c:pt>
                <c:pt idx="573">
                  <c:v>444.64800000000002</c:v>
                </c:pt>
                <c:pt idx="574">
                  <c:v>445.42399999999998</c:v>
                </c:pt>
                <c:pt idx="575">
                  <c:v>446.2</c:v>
                </c:pt>
                <c:pt idx="576">
                  <c:v>446.976</c:v>
                </c:pt>
                <c:pt idx="577">
                  <c:v>447.75200000000001</c:v>
                </c:pt>
                <c:pt idx="578">
                  <c:v>448.52800000000002</c:v>
                </c:pt>
                <c:pt idx="579">
                  <c:v>449.30399999999997</c:v>
                </c:pt>
                <c:pt idx="580">
                  <c:v>450.08</c:v>
                </c:pt>
                <c:pt idx="581">
                  <c:v>450.85599999999999</c:v>
                </c:pt>
                <c:pt idx="582">
                  <c:v>451.63200000000001</c:v>
                </c:pt>
                <c:pt idx="583">
                  <c:v>452.40800000000002</c:v>
                </c:pt>
                <c:pt idx="584">
                  <c:v>453.18400000000003</c:v>
                </c:pt>
                <c:pt idx="585">
                  <c:v>453.96</c:v>
                </c:pt>
                <c:pt idx="586">
                  <c:v>454.73599999999999</c:v>
                </c:pt>
                <c:pt idx="587">
                  <c:v>455.512</c:v>
                </c:pt>
                <c:pt idx="588">
                  <c:v>456.28800000000001</c:v>
                </c:pt>
                <c:pt idx="589">
                  <c:v>457.06400000000002</c:v>
                </c:pt>
                <c:pt idx="590">
                  <c:v>457.84</c:v>
                </c:pt>
                <c:pt idx="591">
                  <c:v>458.61599999999999</c:v>
                </c:pt>
                <c:pt idx="592">
                  <c:v>459.392</c:v>
                </c:pt>
                <c:pt idx="593">
                  <c:v>460.16800000000001</c:v>
                </c:pt>
                <c:pt idx="594">
                  <c:v>460.94400000000002</c:v>
                </c:pt>
                <c:pt idx="595">
                  <c:v>461.72</c:v>
                </c:pt>
                <c:pt idx="596">
                  <c:v>462.49599999999998</c:v>
                </c:pt>
                <c:pt idx="597">
                  <c:v>463.27199999999999</c:v>
                </c:pt>
                <c:pt idx="598">
                  <c:v>464.048</c:v>
                </c:pt>
                <c:pt idx="599">
                  <c:v>464.82400000000001</c:v>
                </c:pt>
                <c:pt idx="600">
                  <c:v>465.6</c:v>
                </c:pt>
                <c:pt idx="601">
                  <c:v>466.37599999999998</c:v>
                </c:pt>
                <c:pt idx="602">
                  <c:v>467.15199999999999</c:v>
                </c:pt>
                <c:pt idx="603">
                  <c:v>467.928</c:v>
                </c:pt>
                <c:pt idx="604">
                  <c:v>468.70400000000001</c:v>
                </c:pt>
                <c:pt idx="605">
                  <c:v>469.48</c:v>
                </c:pt>
                <c:pt idx="606">
                  <c:v>470.25599999999997</c:v>
                </c:pt>
                <c:pt idx="607">
                  <c:v>471.03199999999998</c:v>
                </c:pt>
                <c:pt idx="608">
                  <c:v>471.80799999999999</c:v>
                </c:pt>
                <c:pt idx="609">
                  <c:v>472.584</c:v>
                </c:pt>
                <c:pt idx="610">
                  <c:v>473.36</c:v>
                </c:pt>
                <c:pt idx="611">
                  <c:v>474.13600000000002</c:v>
                </c:pt>
                <c:pt idx="612">
                  <c:v>474.91199999999998</c:v>
                </c:pt>
                <c:pt idx="613">
                  <c:v>475.68799999999999</c:v>
                </c:pt>
                <c:pt idx="614">
                  <c:v>476.464</c:v>
                </c:pt>
                <c:pt idx="615">
                  <c:v>477.24</c:v>
                </c:pt>
                <c:pt idx="616">
                  <c:v>478.01600000000002</c:v>
                </c:pt>
                <c:pt idx="617">
                  <c:v>478.79199999999997</c:v>
                </c:pt>
                <c:pt idx="618">
                  <c:v>479.56799999999998</c:v>
                </c:pt>
                <c:pt idx="619">
                  <c:v>480.34399999999999</c:v>
                </c:pt>
                <c:pt idx="620">
                  <c:v>481.12</c:v>
                </c:pt>
                <c:pt idx="621">
                  <c:v>481.89600000000002</c:v>
                </c:pt>
                <c:pt idx="622">
                  <c:v>482.67200000000003</c:v>
                </c:pt>
                <c:pt idx="623">
                  <c:v>483.44799999999998</c:v>
                </c:pt>
                <c:pt idx="624">
                  <c:v>484.22399999999999</c:v>
                </c:pt>
                <c:pt idx="625">
                  <c:v>485</c:v>
                </c:pt>
                <c:pt idx="626">
                  <c:v>485.77600000000001</c:v>
                </c:pt>
                <c:pt idx="627">
                  <c:v>486.55200000000002</c:v>
                </c:pt>
                <c:pt idx="628">
                  <c:v>487.32799999999997</c:v>
                </c:pt>
                <c:pt idx="629">
                  <c:v>488.10399999999998</c:v>
                </c:pt>
                <c:pt idx="630">
                  <c:v>488.88</c:v>
                </c:pt>
                <c:pt idx="631">
                  <c:v>489.65600000000001</c:v>
                </c:pt>
                <c:pt idx="632">
                  <c:v>490.43200000000002</c:v>
                </c:pt>
                <c:pt idx="633">
                  <c:v>491.20800000000003</c:v>
                </c:pt>
                <c:pt idx="634">
                  <c:v>491.98399999999998</c:v>
                </c:pt>
                <c:pt idx="635">
                  <c:v>492.76</c:v>
                </c:pt>
                <c:pt idx="636">
                  <c:v>493.536</c:v>
                </c:pt>
                <c:pt idx="637">
                  <c:v>494.31200000000001</c:v>
                </c:pt>
                <c:pt idx="638">
                  <c:v>495.08800000000002</c:v>
                </c:pt>
                <c:pt idx="639">
                  <c:v>495.86399999999998</c:v>
                </c:pt>
                <c:pt idx="640">
                  <c:v>496.64</c:v>
                </c:pt>
                <c:pt idx="641">
                  <c:v>497.416</c:v>
                </c:pt>
                <c:pt idx="642">
                  <c:v>498.19200000000001</c:v>
                </c:pt>
                <c:pt idx="643">
                  <c:v>498.96800000000002</c:v>
                </c:pt>
                <c:pt idx="644">
                  <c:v>499.74400000000003</c:v>
                </c:pt>
                <c:pt idx="645">
                  <c:v>500.52</c:v>
                </c:pt>
                <c:pt idx="646">
                  <c:v>501.29599999999999</c:v>
                </c:pt>
                <c:pt idx="647">
                  <c:v>502.072</c:v>
                </c:pt>
                <c:pt idx="648">
                  <c:v>502.84800000000001</c:v>
                </c:pt>
                <c:pt idx="649">
                  <c:v>503.62400000000002</c:v>
                </c:pt>
                <c:pt idx="650">
                  <c:v>504.4</c:v>
                </c:pt>
                <c:pt idx="651">
                  <c:v>505.17599999999999</c:v>
                </c:pt>
                <c:pt idx="652">
                  <c:v>505.952</c:v>
                </c:pt>
                <c:pt idx="653">
                  <c:v>506.72800000000001</c:v>
                </c:pt>
                <c:pt idx="654">
                  <c:v>507.50400000000002</c:v>
                </c:pt>
                <c:pt idx="655">
                  <c:v>508.28</c:v>
                </c:pt>
                <c:pt idx="656">
                  <c:v>509.05599999999998</c:v>
                </c:pt>
                <c:pt idx="657">
                  <c:v>509.83199999999999</c:v>
                </c:pt>
                <c:pt idx="658">
                  <c:v>510.608</c:v>
                </c:pt>
                <c:pt idx="659">
                  <c:v>511.38400000000001</c:v>
                </c:pt>
                <c:pt idx="660">
                  <c:v>512.16</c:v>
                </c:pt>
                <c:pt idx="661">
                  <c:v>512.93600000000004</c:v>
                </c:pt>
                <c:pt idx="662">
                  <c:v>513.71199999999999</c:v>
                </c:pt>
                <c:pt idx="663">
                  <c:v>514.48800000000006</c:v>
                </c:pt>
                <c:pt idx="664">
                  <c:v>515.26400000000001</c:v>
                </c:pt>
                <c:pt idx="665">
                  <c:v>516.04</c:v>
                </c:pt>
                <c:pt idx="666">
                  <c:v>516.81600000000003</c:v>
                </c:pt>
                <c:pt idx="667">
                  <c:v>517.59199999999998</c:v>
                </c:pt>
                <c:pt idx="668">
                  <c:v>518.36800000000005</c:v>
                </c:pt>
                <c:pt idx="669">
                  <c:v>519.14400000000001</c:v>
                </c:pt>
                <c:pt idx="670">
                  <c:v>519.91999999999996</c:v>
                </c:pt>
                <c:pt idx="671">
                  <c:v>520.69600000000003</c:v>
                </c:pt>
                <c:pt idx="672">
                  <c:v>521.47199999999998</c:v>
                </c:pt>
                <c:pt idx="673">
                  <c:v>522.24800000000005</c:v>
                </c:pt>
                <c:pt idx="674">
                  <c:v>523.024</c:v>
                </c:pt>
                <c:pt idx="675">
                  <c:v>523.79999999999995</c:v>
                </c:pt>
                <c:pt idx="676">
                  <c:v>524.57600000000002</c:v>
                </c:pt>
                <c:pt idx="677">
                  <c:v>525.35199999999998</c:v>
                </c:pt>
                <c:pt idx="678">
                  <c:v>526.12800000000004</c:v>
                </c:pt>
                <c:pt idx="679">
                  <c:v>526.904</c:v>
                </c:pt>
                <c:pt idx="680">
                  <c:v>527.67999999999995</c:v>
                </c:pt>
                <c:pt idx="681">
                  <c:v>528.45600000000002</c:v>
                </c:pt>
                <c:pt idx="682">
                  <c:v>529.23199999999997</c:v>
                </c:pt>
                <c:pt idx="683">
                  <c:v>530.00800000000004</c:v>
                </c:pt>
                <c:pt idx="684">
                  <c:v>530.78399999999999</c:v>
                </c:pt>
                <c:pt idx="685">
                  <c:v>531.55999999999995</c:v>
                </c:pt>
                <c:pt idx="686">
                  <c:v>532.33600000000001</c:v>
                </c:pt>
                <c:pt idx="687">
                  <c:v>533.11199999999997</c:v>
                </c:pt>
                <c:pt idx="688">
                  <c:v>533.88800000000003</c:v>
                </c:pt>
                <c:pt idx="689">
                  <c:v>534.66399999999999</c:v>
                </c:pt>
                <c:pt idx="690">
                  <c:v>535.44000000000005</c:v>
                </c:pt>
                <c:pt idx="691">
                  <c:v>536.21600000000001</c:v>
                </c:pt>
                <c:pt idx="692">
                  <c:v>536.99199999999996</c:v>
                </c:pt>
                <c:pt idx="693">
                  <c:v>537.76800000000003</c:v>
                </c:pt>
                <c:pt idx="694">
                  <c:v>538.54399999999998</c:v>
                </c:pt>
                <c:pt idx="695">
                  <c:v>539.32000000000005</c:v>
                </c:pt>
                <c:pt idx="696">
                  <c:v>540.096</c:v>
                </c:pt>
                <c:pt idx="697">
                  <c:v>540.87199999999996</c:v>
                </c:pt>
                <c:pt idx="698">
                  <c:v>541.64800000000002</c:v>
                </c:pt>
                <c:pt idx="699">
                  <c:v>542.42399999999998</c:v>
                </c:pt>
                <c:pt idx="700">
                  <c:v>543.20000000000005</c:v>
                </c:pt>
                <c:pt idx="701">
                  <c:v>543.976</c:v>
                </c:pt>
                <c:pt idx="702">
                  <c:v>544.75199999999995</c:v>
                </c:pt>
                <c:pt idx="703">
                  <c:v>545.52800000000002</c:v>
                </c:pt>
                <c:pt idx="704">
                  <c:v>546.30399999999997</c:v>
                </c:pt>
                <c:pt idx="705">
                  <c:v>547.08000000000004</c:v>
                </c:pt>
                <c:pt idx="706">
                  <c:v>547.85599999999999</c:v>
                </c:pt>
                <c:pt idx="707">
                  <c:v>548.63199999999995</c:v>
                </c:pt>
                <c:pt idx="708">
                  <c:v>549.40800000000002</c:v>
                </c:pt>
                <c:pt idx="709">
                  <c:v>550.18399999999997</c:v>
                </c:pt>
                <c:pt idx="710">
                  <c:v>550.96</c:v>
                </c:pt>
                <c:pt idx="711">
                  <c:v>551.73599999999999</c:v>
                </c:pt>
                <c:pt idx="712">
                  <c:v>552.51199999999994</c:v>
                </c:pt>
                <c:pt idx="713">
                  <c:v>553.28800000000001</c:v>
                </c:pt>
                <c:pt idx="714">
                  <c:v>554.06399999999996</c:v>
                </c:pt>
                <c:pt idx="715">
                  <c:v>554.84</c:v>
                </c:pt>
                <c:pt idx="716">
                  <c:v>555.61599999999999</c:v>
                </c:pt>
                <c:pt idx="717">
                  <c:v>556.39200000000005</c:v>
                </c:pt>
                <c:pt idx="718">
                  <c:v>557.16800000000001</c:v>
                </c:pt>
                <c:pt idx="719">
                  <c:v>557.94399999999996</c:v>
                </c:pt>
                <c:pt idx="720">
                  <c:v>558.72</c:v>
                </c:pt>
                <c:pt idx="721">
                  <c:v>559.49599999999998</c:v>
                </c:pt>
                <c:pt idx="722">
                  <c:v>560.27200000000005</c:v>
                </c:pt>
                <c:pt idx="723">
                  <c:v>561.048</c:v>
                </c:pt>
                <c:pt idx="724">
                  <c:v>561.82399999999996</c:v>
                </c:pt>
                <c:pt idx="725">
                  <c:v>562.6</c:v>
                </c:pt>
                <c:pt idx="726">
                  <c:v>563.37599999999998</c:v>
                </c:pt>
                <c:pt idx="727">
                  <c:v>564.15200000000004</c:v>
                </c:pt>
                <c:pt idx="728">
                  <c:v>564.928</c:v>
                </c:pt>
                <c:pt idx="729">
                  <c:v>565.70399999999995</c:v>
                </c:pt>
                <c:pt idx="730">
                  <c:v>566.48</c:v>
                </c:pt>
                <c:pt idx="731">
                  <c:v>567.25599999999997</c:v>
                </c:pt>
                <c:pt idx="732">
                  <c:v>568.03200000000004</c:v>
                </c:pt>
                <c:pt idx="733">
                  <c:v>568.80799999999999</c:v>
                </c:pt>
                <c:pt idx="734">
                  <c:v>569.58399999999995</c:v>
                </c:pt>
                <c:pt idx="735">
                  <c:v>570.36</c:v>
                </c:pt>
                <c:pt idx="736">
                  <c:v>571.13599999999997</c:v>
                </c:pt>
                <c:pt idx="737">
                  <c:v>571.91200000000003</c:v>
                </c:pt>
                <c:pt idx="738">
                  <c:v>572.68799999999999</c:v>
                </c:pt>
                <c:pt idx="739">
                  <c:v>573.46400000000006</c:v>
                </c:pt>
                <c:pt idx="740">
                  <c:v>574.24</c:v>
                </c:pt>
                <c:pt idx="741">
                  <c:v>575.01599999999996</c:v>
                </c:pt>
                <c:pt idx="742">
                  <c:v>575.79200000000003</c:v>
                </c:pt>
                <c:pt idx="743">
                  <c:v>576.56799999999998</c:v>
                </c:pt>
                <c:pt idx="744">
                  <c:v>577.34400000000005</c:v>
                </c:pt>
                <c:pt idx="745">
                  <c:v>578.12</c:v>
                </c:pt>
                <c:pt idx="746">
                  <c:v>578.89599999999996</c:v>
                </c:pt>
                <c:pt idx="747">
                  <c:v>579.67200000000003</c:v>
                </c:pt>
                <c:pt idx="748">
                  <c:v>580.44799999999998</c:v>
                </c:pt>
                <c:pt idx="749">
                  <c:v>581.22400000000005</c:v>
                </c:pt>
                <c:pt idx="750">
                  <c:v>582</c:v>
                </c:pt>
                <c:pt idx="751">
                  <c:v>582.77599999999995</c:v>
                </c:pt>
                <c:pt idx="752">
                  <c:v>583.55200000000002</c:v>
                </c:pt>
                <c:pt idx="753">
                  <c:v>584.32799999999997</c:v>
                </c:pt>
                <c:pt idx="754">
                  <c:v>585.10400000000004</c:v>
                </c:pt>
                <c:pt idx="755">
                  <c:v>585.88</c:v>
                </c:pt>
                <c:pt idx="756">
                  <c:v>586.65599999999995</c:v>
                </c:pt>
                <c:pt idx="757">
                  <c:v>587.43200000000002</c:v>
                </c:pt>
                <c:pt idx="758">
                  <c:v>588.20799999999997</c:v>
                </c:pt>
                <c:pt idx="759">
                  <c:v>588.98400000000004</c:v>
                </c:pt>
                <c:pt idx="760">
                  <c:v>589.76</c:v>
                </c:pt>
                <c:pt idx="761">
                  <c:v>590.53599999999994</c:v>
                </c:pt>
                <c:pt idx="762">
                  <c:v>591.31200000000001</c:v>
                </c:pt>
                <c:pt idx="763">
                  <c:v>592.08799999999997</c:v>
                </c:pt>
                <c:pt idx="764">
                  <c:v>592.86400000000003</c:v>
                </c:pt>
                <c:pt idx="765">
                  <c:v>593.64</c:v>
                </c:pt>
                <c:pt idx="766">
                  <c:v>594.41600000000005</c:v>
                </c:pt>
                <c:pt idx="767">
                  <c:v>595.19200000000001</c:v>
                </c:pt>
                <c:pt idx="768">
                  <c:v>595.96799999999996</c:v>
                </c:pt>
                <c:pt idx="769">
                  <c:v>596.74400000000003</c:v>
                </c:pt>
                <c:pt idx="770">
                  <c:v>597.52</c:v>
                </c:pt>
                <c:pt idx="771">
                  <c:v>598.29600000000005</c:v>
                </c:pt>
                <c:pt idx="772">
                  <c:v>599.072</c:v>
                </c:pt>
                <c:pt idx="773">
                  <c:v>599.84799999999996</c:v>
                </c:pt>
                <c:pt idx="774">
                  <c:v>600.62400000000002</c:v>
                </c:pt>
                <c:pt idx="775">
                  <c:v>601.4</c:v>
                </c:pt>
                <c:pt idx="776">
                  <c:v>602.17600000000004</c:v>
                </c:pt>
                <c:pt idx="777">
                  <c:v>602.952</c:v>
                </c:pt>
                <c:pt idx="778">
                  <c:v>603.72799999999995</c:v>
                </c:pt>
                <c:pt idx="779">
                  <c:v>604.50400000000002</c:v>
                </c:pt>
                <c:pt idx="780">
                  <c:v>605.28</c:v>
                </c:pt>
                <c:pt idx="781">
                  <c:v>606.05600000000004</c:v>
                </c:pt>
                <c:pt idx="782">
                  <c:v>606.83199999999999</c:v>
                </c:pt>
                <c:pt idx="783">
                  <c:v>607.60799999999995</c:v>
                </c:pt>
                <c:pt idx="784">
                  <c:v>608.38400000000001</c:v>
                </c:pt>
                <c:pt idx="785">
                  <c:v>609.16</c:v>
                </c:pt>
                <c:pt idx="786">
                  <c:v>609.93600000000004</c:v>
                </c:pt>
                <c:pt idx="787">
                  <c:v>610.71199999999999</c:v>
                </c:pt>
                <c:pt idx="788">
                  <c:v>611.48800000000006</c:v>
                </c:pt>
                <c:pt idx="789">
                  <c:v>612.26400000000001</c:v>
                </c:pt>
                <c:pt idx="790">
                  <c:v>613.04</c:v>
                </c:pt>
                <c:pt idx="791">
                  <c:v>613.81600000000003</c:v>
                </c:pt>
                <c:pt idx="792">
                  <c:v>614.59199999999998</c:v>
                </c:pt>
                <c:pt idx="793">
                  <c:v>615.36800000000005</c:v>
                </c:pt>
                <c:pt idx="794">
                  <c:v>616.14400000000001</c:v>
                </c:pt>
                <c:pt idx="795">
                  <c:v>616.91999999999996</c:v>
                </c:pt>
                <c:pt idx="796">
                  <c:v>617.69600000000003</c:v>
                </c:pt>
                <c:pt idx="797">
                  <c:v>618.47199999999998</c:v>
                </c:pt>
                <c:pt idx="798">
                  <c:v>619.24800000000005</c:v>
                </c:pt>
                <c:pt idx="799">
                  <c:v>620.024</c:v>
                </c:pt>
                <c:pt idx="800">
                  <c:v>620.79999999999995</c:v>
                </c:pt>
                <c:pt idx="801">
                  <c:v>621.57600000000002</c:v>
                </c:pt>
                <c:pt idx="802">
                  <c:v>622.35199999999998</c:v>
                </c:pt>
                <c:pt idx="803">
                  <c:v>623.12800000000004</c:v>
                </c:pt>
                <c:pt idx="804">
                  <c:v>623.904</c:v>
                </c:pt>
                <c:pt idx="805">
                  <c:v>624.67999999999995</c:v>
                </c:pt>
                <c:pt idx="806">
                  <c:v>625.45600000000002</c:v>
                </c:pt>
                <c:pt idx="807">
                  <c:v>626.23199999999997</c:v>
                </c:pt>
                <c:pt idx="808">
                  <c:v>627.00800000000004</c:v>
                </c:pt>
                <c:pt idx="809">
                  <c:v>627.78399999999999</c:v>
                </c:pt>
                <c:pt idx="810">
                  <c:v>628.55999999999995</c:v>
                </c:pt>
                <c:pt idx="811">
                  <c:v>629.33600000000001</c:v>
                </c:pt>
                <c:pt idx="812">
                  <c:v>630.11199999999997</c:v>
                </c:pt>
                <c:pt idx="813">
                  <c:v>630.88800000000003</c:v>
                </c:pt>
                <c:pt idx="814">
                  <c:v>631.66399999999999</c:v>
                </c:pt>
                <c:pt idx="815">
                  <c:v>632.44000000000005</c:v>
                </c:pt>
                <c:pt idx="816">
                  <c:v>633.21600000000001</c:v>
                </c:pt>
                <c:pt idx="817">
                  <c:v>633.99199999999996</c:v>
                </c:pt>
                <c:pt idx="818">
                  <c:v>634.76800000000003</c:v>
                </c:pt>
                <c:pt idx="819">
                  <c:v>635.54399999999998</c:v>
                </c:pt>
                <c:pt idx="820">
                  <c:v>636.32000000000005</c:v>
                </c:pt>
                <c:pt idx="821">
                  <c:v>637.096</c:v>
                </c:pt>
                <c:pt idx="822">
                  <c:v>637.87199999999996</c:v>
                </c:pt>
                <c:pt idx="823">
                  <c:v>638.64800000000002</c:v>
                </c:pt>
                <c:pt idx="824">
                  <c:v>639.42399999999998</c:v>
                </c:pt>
                <c:pt idx="825">
                  <c:v>640.20000000000005</c:v>
                </c:pt>
                <c:pt idx="826">
                  <c:v>640.976</c:v>
                </c:pt>
                <c:pt idx="827">
                  <c:v>641.75199999999995</c:v>
                </c:pt>
                <c:pt idx="828">
                  <c:v>642.52800000000002</c:v>
                </c:pt>
                <c:pt idx="829">
                  <c:v>643.30399999999997</c:v>
                </c:pt>
                <c:pt idx="830">
                  <c:v>644.08000000000004</c:v>
                </c:pt>
                <c:pt idx="831">
                  <c:v>644.85599999999999</c:v>
                </c:pt>
                <c:pt idx="832">
                  <c:v>645.63199999999995</c:v>
                </c:pt>
                <c:pt idx="833">
                  <c:v>646.40800000000002</c:v>
                </c:pt>
                <c:pt idx="834">
                  <c:v>647.18399999999997</c:v>
                </c:pt>
                <c:pt idx="835">
                  <c:v>647.96</c:v>
                </c:pt>
                <c:pt idx="836">
                  <c:v>648.73599999999999</c:v>
                </c:pt>
                <c:pt idx="837">
                  <c:v>649.51199999999994</c:v>
                </c:pt>
                <c:pt idx="838">
                  <c:v>650.28800000000001</c:v>
                </c:pt>
                <c:pt idx="839">
                  <c:v>651.06399999999996</c:v>
                </c:pt>
                <c:pt idx="840">
                  <c:v>651.84</c:v>
                </c:pt>
                <c:pt idx="841">
                  <c:v>652.61599999999999</c:v>
                </c:pt>
                <c:pt idx="842">
                  <c:v>653.39200000000005</c:v>
                </c:pt>
                <c:pt idx="843">
                  <c:v>654.16800000000001</c:v>
                </c:pt>
                <c:pt idx="844">
                  <c:v>654.94399999999996</c:v>
                </c:pt>
                <c:pt idx="845">
                  <c:v>655.72</c:v>
                </c:pt>
                <c:pt idx="846">
                  <c:v>656.49599999999998</c:v>
                </c:pt>
                <c:pt idx="847">
                  <c:v>657.27200000000005</c:v>
                </c:pt>
                <c:pt idx="848">
                  <c:v>658.048</c:v>
                </c:pt>
                <c:pt idx="849">
                  <c:v>658.82399999999996</c:v>
                </c:pt>
                <c:pt idx="850">
                  <c:v>659.6</c:v>
                </c:pt>
                <c:pt idx="851">
                  <c:v>660.37599999999998</c:v>
                </c:pt>
                <c:pt idx="852">
                  <c:v>661.15200000000004</c:v>
                </c:pt>
                <c:pt idx="853">
                  <c:v>661.928</c:v>
                </c:pt>
                <c:pt idx="854">
                  <c:v>662.70399999999995</c:v>
                </c:pt>
                <c:pt idx="855">
                  <c:v>663.48</c:v>
                </c:pt>
                <c:pt idx="856">
                  <c:v>664.25599999999997</c:v>
                </c:pt>
                <c:pt idx="857">
                  <c:v>665.03200000000004</c:v>
                </c:pt>
                <c:pt idx="858">
                  <c:v>665.80799999999999</c:v>
                </c:pt>
                <c:pt idx="859">
                  <c:v>666.58399999999995</c:v>
                </c:pt>
                <c:pt idx="860">
                  <c:v>667.36</c:v>
                </c:pt>
                <c:pt idx="861">
                  <c:v>668.13599999999997</c:v>
                </c:pt>
                <c:pt idx="862">
                  <c:v>668.91200000000003</c:v>
                </c:pt>
                <c:pt idx="863">
                  <c:v>669.68799999999999</c:v>
                </c:pt>
                <c:pt idx="864">
                  <c:v>670.46400000000006</c:v>
                </c:pt>
                <c:pt idx="865">
                  <c:v>671.24</c:v>
                </c:pt>
                <c:pt idx="866">
                  <c:v>672.01599999999996</c:v>
                </c:pt>
                <c:pt idx="867">
                  <c:v>672.79200000000003</c:v>
                </c:pt>
                <c:pt idx="868">
                  <c:v>673.56799999999998</c:v>
                </c:pt>
                <c:pt idx="869">
                  <c:v>674.34400000000005</c:v>
                </c:pt>
                <c:pt idx="870">
                  <c:v>675.12</c:v>
                </c:pt>
                <c:pt idx="871">
                  <c:v>675.89599999999996</c:v>
                </c:pt>
                <c:pt idx="872">
                  <c:v>676.67200000000003</c:v>
                </c:pt>
                <c:pt idx="873">
                  <c:v>677.44799999999998</c:v>
                </c:pt>
                <c:pt idx="874">
                  <c:v>678.22400000000005</c:v>
                </c:pt>
                <c:pt idx="875">
                  <c:v>679</c:v>
                </c:pt>
                <c:pt idx="876">
                  <c:v>679.77599999999995</c:v>
                </c:pt>
                <c:pt idx="877">
                  <c:v>680.55200000000002</c:v>
                </c:pt>
                <c:pt idx="878">
                  <c:v>681.32799999999997</c:v>
                </c:pt>
                <c:pt idx="879">
                  <c:v>682.10400000000004</c:v>
                </c:pt>
                <c:pt idx="880">
                  <c:v>682.88</c:v>
                </c:pt>
                <c:pt idx="881">
                  <c:v>683.65599999999995</c:v>
                </c:pt>
                <c:pt idx="882">
                  <c:v>684.43200000000002</c:v>
                </c:pt>
                <c:pt idx="883">
                  <c:v>685.20799999999997</c:v>
                </c:pt>
                <c:pt idx="884">
                  <c:v>685.98400000000004</c:v>
                </c:pt>
                <c:pt idx="885">
                  <c:v>686.76</c:v>
                </c:pt>
                <c:pt idx="886">
                  <c:v>687.53599999999994</c:v>
                </c:pt>
                <c:pt idx="887">
                  <c:v>688.31200000000001</c:v>
                </c:pt>
                <c:pt idx="888">
                  <c:v>689.08799999999997</c:v>
                </c:pt>
                <c:pt idx="889">
                  <c:v>689.86400000000003</c:v>
                </c:pt>
                <c:pt idx="890">
                  <c:v>690.64</c:v>
                </c:pt>
                <c:pt idx="891">
                  <c:v>691.41600000000005</c:v>
                </c:pt>
                <c:pt idx="892">
                  <c:v>692.19200000000001</c:v>
                </c:pt>
                <c:pt idx="893">
                  <c:v>692.96799999999996</c:v>
                </c:pt>
                <c:pt idx="894">
                  <c:v>693.74400000000003</c:v>
                </c:pt>
                <c:pt idx="895">
                  <c:v>694.52</c:v>
                </c:pt>
                <c:pt idx="896">
                  <c:v>695.29600000000005</c:v>
                </c:pt>
                <c:pt idx="897">
                  <c:v>696.072</c:v>
                </c:pt>
                <c:pt idx="898">
                  <c:v>696.84799999999996</c:v>
                </c:pt>
                <c:pt idx="899">
                  <c:v>697.62400000000002</c:v>
                </c:pt>
                <c:pt idx="900">
                  <c:v>698.4</c:v>
                </c:pt>
                <c:pt idx="901">
                  <c:v>699.17600000000004</c:v>
                </c:pt>
                <c:pt idx="902">
                  <c:v>699.952</c:v>
                </c:pt>
                <c:pt idx="903">
                  <c:v>700.72799999999995</c:v>
                </c:pt>
                <c:pt idx="904">
                  <c:v>701.50400000000002</c:v>
                </c:pt>
                <c:pt idx="905">
                  <c:v>702.28</c:v>
                </c:pt>
                <c:pt idx="906">
                  <c:v>703.05600000000004</c:v>
                </c:pt>
                <c:pt idx="907">
                  <c:v>703.83199999999999</c:v>
                </c:pt>
                <c:pt idx="908">
                  <c:v>704.60799999999995</c:v>
                </c:pt>
                <c:pt idx="909">
                  <c:v>705.38400000000001</c:v>
                </c:pt>
                <c:pt idx="910">
                  <c:v>706.16</c:v>
                </c:pt>
                <c:pt idx="911">
                  <c:v>706.93600000000004</c:v>
                </c:pt>
                <c:pt idx="912">
                  <c:v>707.71199999999999</c:v>
                </c:pt>
                <c:pt idx="913">
                  <c:v>708.48800000000006</c:v>
                </c:pt>
                <c:pt idx="914">
                  <c:v>709.26400000000001</c:v>
                </c:pt>
                <c:pt idx="915">
                  <c:v>710.04</c:v>
                </c:pt>
                <c:pt idx="916">
                  <c:v>710.81600000000003</c:v>
                </c:pt>
                <c:pt idx="917">
                  <c:v>711.59199999999998</c:v>
                </c:pt>
                <c:pt idx="918">
                  <c:v>712.36800000000005</c:v>
                </c:pt>
                <c:pt idx="919">
                  <c:v>713.14400000000001</c:v>
                </c:pt>
                <c:pt idx="920">
                  <c:v>713.92</c:v>
                </c:pt>
                <c:pt idx="921">
                  <c:v>714.69600000000003</c:v>
                </c:pt>
                <c:pt idx="922">
                  <c:v>715.47199999999998</c:v>
                </c:pt>
                <c:pt idx="923">
                  <c:v>716.24800000000005</c:v>
                </c:pt>
                <c:pt idx="924">
                  <c:v>717.024</c:v>
                </c:pt>
                <c:pt idx="925">
                  <c:v>717.8</c:v>
                </c:pt>
                <c:pt idx="926">
                  <c:v>718.57600000000002</c:v>
                </c:pt>
                <c:pt idx="927">
                  <c:v>719.35199999999998</c:v>
                </c:pt>
                <c:pt idx="928">
                  <c:v>720.12800000000004</c:v>
                </c:pt>
                <c:pt idx="929">
                  <c:v>720.904</c:v>
                </c:pt>
                <c:pt idx="930">
                  <c:v>721.68</c:v>
                </c:pt>
                <c:pt idx="931">
                  <c:v>722.45600000000002</c:v>
                </c:pt>
                <c:pt idx="932">
                  <c:v>723.23199999999997</c:v>
                </c:pt>
                <c:pt idx="933">
                  <c:v>724.00800000000004</c:v>
                </c:pt>
                <c:pt idx="934">
                  <c:v>724.78399999999999</c:v>
                </c:pt>
                <c:pt idx="935">
                  <c:v>725.56</c:v>
                </c:pt>
                <c:pt idx="936">
                  <c:v>726.33600000000001</c:v>
                </c:pt>
                <c:pt idx="937">
                  <c:v>727.11199999999997</c:v>
                </c:pt>
                <c:pt idx="938">
                  <c:v>727.88800000000003</c:v>
                </c:pt>
                <c:pt idx="939">
                  <c:v>728.66399999999999</c:v>
                </c:pt>
                <c:pt idx="940">
                  <c:v>729.44</c:v>
                </c:pt>
                <c:pt idx="941">
                  <c:v>730.21600000000001</c:v>
                </c:pt>
                <c:pt idx="942">
                  <c:v>730.99199999999996</c:v>
                </c:pt>
                <c:pt idx="943">
                  <c:v>731.76800000000003</c:v>
                </c:pt>
                <c:pt idx="944">
                  <c:v>732.54399999999998</c:v>
                </c:pt>
                <c:pt idx="945">
                  <c:v>733.32</c:v>
                </c:pt>
                <c:pt idx="946">
                  <c:v>734.096</c:v>
                </c:pt>
                <c:pt idx="947">
                  <c:v>734.87199999999996</c:v>
                </c:pt>
                <c:pt idx="948">
                  <c:v>735.64800000000002</c:v>
                </c:pt>
                <c:pt idx="949">
                  <c:v>736.42399999999998</c:v>
                </c:pt>
                <c:pt idx="950">
                  <c:v>737.2</c:v>
                </c:pt>
                <c:pt idx="951">
                  <c:v>737.976</c:v>
                </c:pt>
                <c:pt idx="952">
                  <c:v>738.75199999999995</c:v>
                </c:pt>
                <c:pt idx="953">
                  <c:v>739.52800000000002</c:v>
                </c:pt>
                <c:pt idx="954">
                  <c:v>740.30399999999997</c:v>
                </c:pt>
                <c:pt idx="955">
                  <c:v>741.08</c:v>
                </c:pt>
                <c:pt idx="956">
                  <c:v>741.85599999999999</c:v>
                </c:pt>
                <c:pt idx="957">
                  <c:v>742.63199999999995</c:v>
                </c:pt>
                <c:pt idx="958">
                  <c:v>743.40800000000002</c:v>
                </c:pt>
                <c:pt idx="959">
                  <c:v>744.18399999999997</c:v>
                </c:pt>
                <c:pt idx="960">
                  <c:v>744.96</c:v>
                </c:pt>
                <c:pt idx="961">
                  <c:v>745.73599999999999</c:v>
                </c:pt>
                <c:pt idx="962">
                  <c:v>746.51199999999994</c:v>
                </c:pt>
                <c:pt idx="963">
                  <c:v>747.28800000000001</c:v>
                </c:pt>
                <c:pt idx="964">
                  <c:v>748.06399999999996</c:v>
                </c:pt>
                <c:pt idx="965">
                  <c:v>748.84</c:v>
                </c:pt>
                <c:pt idx="966">
                  <c:v>749.61599999999999</c:v>
                </c:pt>
                <c:pt idx="967">
                  <c:v>750.39200000000005</c:v>
                </c:pt>
                <c:pt idx="968">
                  <c:v>751.16800000000001</c:v>
                </c:pt>
                <c:pt idx="969">
                  <c:v>751.94399999999996</c:v>
                </c:pt>
                <c:pt idx="970">
                  <c:v>752.72</c:v>
                </c:pt>
                <c:pt idx="971">
                  <c:v>753.49599999999998</c:v>
                </c:pt>
                <c:pt idx="972">
                  <c:v>754.27200000000005</c:v>
                </c:pt>
                <c:pt idx="973">
                  <c:v>755.048</c:v>
                </c:pt>
                <c:pt idx="974">
                  <c:v>755.82399999999996</c:v>
                </c:pt>
                <c:pt idx="975">
                  <c:v>756.6</c:v>
                </c:pt>
                <c:pt idx="976">
                  <c:v>757.37599999999998</c:v>
                </c:pt>
                <c:pt idx="977">
                  <c:v>758.15200000000004</c:v>
                </c:pt>
                <c:pt idx="978">
                  <c:v>758.928</c:v>
                </c:pt>
                <c:pt idx="979">
                  <c:v>759.70399999999995</c:v>
                </c:pt>
                <c:pt idx="980">
                  <c:v>760.48</c:v>
                </c:pt>
                <c:pt idx="981">
                  <c:v>761.25599999999997</c:v>
                </c:pt>
                <c:pt idx="982">
                  <c:v>762.03200000000004</c:v>
                </c:pt>
                <c:pt idx="983">
                  <c:v>762.80799999999999</c:v>
                </c:pt>
                <c:pt idx="984">
                  <c:v>763.58399999999995</c:v>
                </c:pt>
                <c:pt idx="985">
                  <c:v>764.36</c:v>
                </c:pt>
                <c:pt idx="986">
                  <c:v>765.13599999999997</c:v>
                </c:pt>
                <c:pt idx="987">
                  <c:v>765.91200000000003</c:v>
                </c:pt>
                <c:pt idx="988">
                  <c:v>766.68799999999999</c:v>
                </c:pt>
                <c:pt idx="989">
                  <c:v>767.46400000000006</c:v>
                </c:pt>
                <c:pt idx="990">
                  <c:v>768.24</c:v>
                </c:pt>
                <c:pt idx="991">
                  <c:v>769.01599999999996</c:v>
                </c:pt>
                <c:pt idx="992">
                  <c:v>769.79200000000003</c:v>
                </c:pt>
                <c:pt idx="993">
                  <c:v>770.56799999999998</c:v>
                </c:pt>
                <c:pt idx="994">
                  <c:v>771.34400000000005</c:v>
                </c:pt>
                <c:pt idx="995">
                  <c:v>772.12</c:v>
                </c:pt>
                <c:pt idx="996">
                  <c:v>772.89599999999996</c:v>
                </c:pt>
                <c:pt idx="997">
                  <c:v>773.67200000000003</c:v>
                </c:pt>
                <c:pt idx="998">
                  <c:v>774.44799999999998</c:v>
                </c:pt>
                <c:pt idx="999">
                  <c:v>775.22400000000005</c:v>
                </c:pt>
                <c:pt idx="1000">
                  <c:v>776</c:v>
                </c:pt>
                <c:pt idx="1001">
                  <c:v>776.77599999999995</c:v>
                </c:pt>
                <c:pt idx="1002">
                  <c:v>777.55200000000002</c:v>
                </c:pt>
                <c:pt idx="1003">
                  <c:v>778.32799999999997</c:v>
                </c:pt>
                <c:pt idx="1004">
                  <c:v>779.10400000000004</c:v>
                </c:pt>
                <c:pt idx="1005">
                  <c:v>779.88</c:v>
                </c:pt>
                <c:pt idx="1006">
                  <c:v>780.65599999999995</c:v>
                </c:pt>
                <c:pt idx="1007">
                  <c:v>781.43200000000002</c:v>
                </c:pt>
                <c:pt idx="1008">
                  <c:v>782.20799999999997</c:v>
                </c:pt>
                <c:pt idx="1009">
                  <c:v>782.98400000000004</c:v>
                </c:pt>
                <c:pt idx="1010">
                  <c:v>783.76</c:v>
                </c:pt>
                <c:pt idx="1011">
                  <c:v>784.53599999999994</c:v>
                </c:pt>
                <c:pt idx="1012">
                  <c:v>785.31200000000001</c:v>
                </c:pt>
                <c:pt idx="1013">
                  <c:v>786.08799999999997</c:v>
                </c:pt>
                <c:pt idx="1014">
                  <c:v>786.86400000000003</c:v>
                </c:pt>
                <c:pt idx="1015">
                  <c:v>787.64</c:v>
                </c:pt>
                <c:pt idx="1016">
                  <c:v>788.41600000000005</c:v>
                </c:pt>
                <c:pt idx="1017">
                  <c:v>789.19200000000001</c:v>
                </c:pt>
                <c:pt idx="1018">
                  <c:v>789.96799999999996</c:v>
                </c:pt>
                <c:pt idx="1019">
                  <c:v>790.74400000000003</c:v>
                </c:pt>
                <c:pt idx="1020">
                  <c:v>791.52</c:v>
                </c:pt>
                <c:pt idx="1021">
                  <c:v>792.29600000000005</c:v>
                </c:pt>
                <c:pt idx="1022">
                  <c:v>793.072</c:v>
                </c:pt>
                <c:pt idx="1023">
                  <c:v>793.84799999999996</c:v>
                </c:pt>
                <c:pt idx="1024">
                  <c:v>794.62400000000002</c:v>
                </c:pt>
                <c:pt idx="1025">
                  <c:v>795.4</c:v>
                </c:pt>
                <c:pt idx="1026">
                  <c:v>796.17600000000004</c:v>
                </c:pt>
                <c:pt idx="1027">
                  <c:v>796.952</c:v>
                </c:pt>
                <c:pt idx="1028">
                  <c:v>797.72799999999995</c:v>
                </c:pt>
                <c:pt idx="1029">
                  <c:v>798.50400000000002</c:v>
                </c:pt>
                <c:pt idx="1030">
                  <c:v>799.28</c:v>
                </c:pt>
                <c:pt idx="1031">
                  <c:v>800.05600000000004</c:v>
                </c:pt>
                <c:pt idx="1032">
                  <c:v>800.83199999999999</c:v>
                </c:pt>
                <c:pt idx="1033">
                  <c:v>801.60799999999995</c:v>
                </c:pt>
                <c:pt idx="1034">
                  <c:v>802.38400000000001</c:v>
                </c:pt>
                <c:pt idx="1035">
                  <c:v>803.16</c:v>
                </c:pt>
                <c:pt idx="1036">
                  <c:v>803.93600000000004</c:v>
                </c:pt>
                <c:pt idx="1037">
                  <c:v>804.71199999999999</c:v>
                </c:pt>
                <c:pt idx="1038">
                  <c:v>805.48800000000006</c:v>
                </c:pt>
                <c:pt idx="1039">
                  <c:v>806.26400000000001</c:v>
                </c:pt>
                <c:pt idx="1040">
                  <c:v>807.04</c:v>
                </c:pt>
                <c:pt idx="1041">
                  <c:v>807.81600000000003</c:v>
                </c:pt>
                <c:pt idx="1042">
                  <c:v>808.59199999999998</c:v>
                </c:pt>
                <c:pt idx="1043">
                  <c:v>809.36800000000005</c:v>
                </c:pt>
                <c:pt idx="1044">
                  <c:v>810.14400000000001</c:v>
                </c:pt>
                <c:pt idx="1045">
                  <c:v>810.92</c:v>
                </c:pt>
                <c:pt idx="1046">
                  <c:v>811.69600000000003</c:v>
                </c:pt>
                <c:pt idx="1047">
                  <c:v>812.47199999999998</c:v>
                </c:pt>
                <c:pt idx="1048">
                  <c:v>813.24800000000005</c:v>
                </c:pt>
                <c:pt idx="1049">
                  <c:v>814.024</c:v>
                </c:pt>
                <c:pt idx="1050">
                  <c:v>814.8</c:v>
                </c:pt>
                <c:pt idx="1051">
                  <c:v>815.57600000000002</c:v>
                </c:pt>
                <c:pt idx="1052">
                  <c:v>816.35199999999998</c:v>
                </c:pt>
                <c:pt idx="1053">
                  <c:v>817.12800000000004</c:v>
                </c:pt>
                <c:pt idx="1054">
                  <c:v>817.904</c:v>
                </c:pt>
                <c:pt idx="1055">
                  <c:v>818.68</c:v>
                </c:pt>
                <c:pt idx="1056">
                  <c:v>819.45600000000002</c:v>
                </c:pt>
                <c:pt idx="1057">
                  <c:v>820.23199999999997</c:v>
                </c:pt>
                <c:pt idx="1058">
                  <c:v>821.00800000000004</c:v>
                </c:pt>
                <c:pt idx="1059">
                  <c:v>821.78399999999999</c:v>
                </c:pt>
                <c:pt idx="1060">
                  <c:v>822.56</c:v>
                </c:pt>
                <c:pt idx="1061">
                  <c:v>823.33600000000001</c:v>
                </c:pt>
                <c:pt idx="1062">
                  <c:v>824.11199999999997</c:v>
                </c:pt>
                <c:pt idx="1063">
                  <c:v>824.88800000000003</c:v>
                </c:pt>
                <c:pt idx="1064">
                  <c:v>825.66399999999999</c:v>
                </c:pt>
                <c:pt idx="1065">
                  <c:v>826.44</c:v>
                </c:pt>
                <c:pt idx="1066">
                  <c:v>827.21600000000001</c:v>
                </c:pt>
                <c:pt idx="1067">
                  <c:v>827.99199999999996</c:v>
                </c:pt>
                <c:pt idx="1068">
                  <c:v>828.76800000000003</c:v>
                </c:pt>
                <c:pt idx="1069">
                  <c:v>829.54399999999998</c:v>
                </c:pt>
                <c:pt idx="1070">
                  <c:v>830.32</c:v>
                </c:pt>
                <c:pt idx="1071">
                  <c:v>831.096</c:v>
                </c:pt>
                <c:pt idx="1072">
                  <c:v>831.87199999999996</c:v>
                </c:pt>
                <c:pt idx="1073">
                  <c:v>832.64800000000002</c:v>
                </c:pt>
                <c:pt idx="1074">
                  <c:v>833.42399999999998</c:v>
                </c:pt>
                <c:pt idx="1075">
                  <c:v>834.2</c:v>
                </c:pt>
                <c:pt idx="1076">
                  <c:v>834.976</c:v>
                </c:pt>
                <c:pt idx="1077">
                  <c:v>835.75199999999995</c:v>
                </c:pt>
                <c:pt idx="1078">
                  <c:v>836.52800000000002</c:v>
                </c:pt>
                <c:pt idx="1079">
                  <c:v>837.30399999999997</c:v>
                </c:pt>
                <c:pt idx="1080">
                  <c:v>838.08</c:v>
                </c:pt>
                <c:pt idx="1081">
                  <c:v>838.85599999999999</c:v>
                </c:pt>
                <c:pt idx="1082">
                  <c:v>839.63199999999995</c:v>
                </c:pt>
                <c:pt idx="1083">
                  <c:v>840.40800000000002</c:v>
                </c:pt>
                <c:pt idx="1084">
                  <c:v>841.18399999999997</c:v>
                </c:pt>
                <c:pt idx="1085">
                  <c:v>841.96</c:v>
                </c:pt>
                <c:pt idx="1086">
                  <c:v>842.73599999999999</c:v>
                </c:pt>
                <c:pt idx="1087">
                  <c:v>843.51199999999994</c:v>
                </c:pt>
                <c:pt idx="1088">
                  <c:v>844.28800000000001</c:v>
                </c:pt>
                <c:pt idx="1089">
                  <c:v>845.06399999999996</c:v>
                </c:pt>
                <c:pt idx="1090">
                  <c:v>845.84</c:v>
                </c:pt>
                <c:pt idx="1091">
                  <c:v>846.61599999999999</c:v>
                </c:pt>
                <c:pt idx="1092">
                  <c:v>847.39200000000005</c:v>
                </c:pt>
                <c:pt idx="1093">
                  <c:v>848.16800000000001</c:v>
                </c:pt>
                <c:pt idx="1094">
                  <c:v>848.94399999999996</c:v>
                </c:pt>
                <c:pt idx="1095">
                  <c:v>849.72</c:v>
                </c:pt>
                <c:pt idx="1096">
                  <c:v>850.49599999999998</c:v>
                </c:pt>
                <c:pt idx="1097">
                  <c:v>851.27200000000005</c:v>
                </c:pt>
                <c:pt idx="1098">
                  <c:v>852.048</c:v>
                </c:pt>
                <c:pt idx="1099">
                  <c:v>852.82399999999996</c:v>
                </c:pt>
                <c:pt idx="1100">
                  <c:v>853.6</c:v>
                </c:pt>
                <c:pt idx="1101">
                  <c:v>854.37599999999998</c:v>
                </c:pt>
                <c:pt idx="1102">
                  <c:v>855.15200000000004</c:v>
                </c:pt>
                <c:pt idx="1103">
                  <c:v>855.928</c:v>
                </c:pt>
                <c:pt idx="1104">
                  <c:v>856.70399999999995</c:v>
                </c:pt>
                <c:pt idx="1105">
                  <c:v>857.48</c:v>
                </c:pt>
                <c:pt idx="1106">
                  <c:v>858.25599999999997</c:v>
                </c:pt>
                <c:pt idx="1107">
                  <c:v>859.03200000000004</c:v>
                </c:pt>
                <c:pt idx="1108">
                  <c:v>859.80799999999999</c:v>
                </c:pt>
                <c:pt idx="1109">
                  <c:v>860.58399999999995</c:v>
                </c:pt>
                <c:pt idx="1110">
                  <c:v>861.36</c:v>
                </c:pt>
                <c:pt idx="1111">
                  <c:v>862.13599999999997</c:v>
                </c:pt>
                <c:pt idx="1112">
                  <c:v>862.91200000000003</c:v>
                </c:pt>
                <c:pt idx="1113">
                  <c:v>863.68799999999999</c:v>
                </c:pt>
                <c:pt idx="1114">
                  <c:v>864.46400000000006</c:v>
                </c:pt>
                <c:pt idx="1115">
                  <c:v>865.24</c:v>
                </c:pt>
                <c:pt idx="1116">
                  <c:v>866.01599999999996</c:v>
                </c:pt>
                <c:pt idx="1117">
                  <c:v>866.79200000000003</c:v>
                </c:pt>
                <c:pt idx="1118">
                  <c:v>867.56799999999998</c:v>
                </c:pt>
                <c:pt idx="1119">
                  <c:v>868.34400000000005</c:v>
                </c:pt>
                <c:pt idx="1120">
                  <c:v>869.12</c:v>
                </c:pt>
                <c:pt idx="1121">
                  <c:v>869.89599999999996</c:v>
                </c:pt>
                <c:pt idx="1122">
                  <c:v>870.67200000000003</c:v>
                </c:pt>
                <c:pt idx="1123">
                  <c:v>871.44799999999998</c:v>
                </c:pt>
                <c:pt idx="1124">
                  <c:v>872.22400000000005</c:v>
                </c:pt>
                <c:pt idx="1125">
                  <c:v>873</c:v>
                </c:pt>
                <c:pt idx="1126">
                  <c:v>873.77599999999995</c:v>
                </c:pt>
                <c:pt idx="1127">
                  <c:v>874.55200000000002</c:v>
                </c:pt>
                <c:pt idx="1128">
                  <c:v>875.32799999999997</c:v>
                </c:pt>
                <c:pt idx="1129">
                  <c:v>876.10400000000004</c:v>
                </c:pt>
                <c:pt idx="1130">
                  <c:v>876.88</c:v>
                </c:pt>
                <c:pt idx="1131">
                  <c:v>877.65599999999995</c:v>
                </c:pt>
                <c:pt idx="1132">
                  <c:v>878.43200000000002</c:v>
                </c:pt>
                <c:pt idx="1133">
                  <c:v>879.20799999999997</c:v>
                </c:pt>
                <c:pt idx="1134">
                  <c:v>879.98400000000004</c:v>
                </c:pt>
                <c:pt idx="1135">
                  <c:v>880.76</c:v>
                </c:pt>
                <c:pt idx="1136">
                  <c:v>881.53599999999994</c:v>
                </c:pt>
                <c:pt idx="1137">
                  <c:v>882.31200000000001</c:v>
                </c:pt>
                <c:pt idx="1138">
                  <c:v>883.08799999999997</c:v>
                </c:pt>
                <c:pt idx="1139">
                  <c:v>883.86400000000003</c:v>
                </c:pt>
                <c:pt idx="1140">
                  <c:v>884.64</c:v>
                </c:pt>
                <c:pt idx="1141">
                  <c:v>885.41600000000005</c:v>
                </c:pt>
                <c:pt idx="1142">
                  <c:v>886.19200000000001</c:v>
                </c:pt>
                <c:pt idx="1143">
                  <c:v>886.96799999999996</c:v>
                </c:pt>
                <c:pt idx="1144">
                  <c:v>887.74400000000003</c:v>
                </c:pt>
                <c:pt idx="1145">
                  <c:v>888.52</c:v>
                </c:pt>
                <c:pt idx="1146">
                  <c:v>889.29600000000005</c:v>
                </c:pt>
                <c:pt idx="1147">
                  <c:v>890.072</c:v>
                </c:pt>
                <c:pt idx="1148">
                  <c:v>890.84799999999996</c:v>
                </c:pt>
                <c:pt idx="1149">
                  <c:v>891.62400000000002</c:v>
                </c:pt>
                <c:pt idx="1150">
                  <c:v>892.4</c:v>
                </c:pt>
                <c:pt idx="1151">
                  <c:v>893.17600000000004</c:v>
                </c:pt>
                <c:pt idx="1152">
                  <c:v>893.952</c:v>
                </c:pt>
                <c:pt idx="1153">
                  <c:v>894.72799999999995</c:v>
                </c:pt>
                <c:pt idx="1154">
                  <c:v>895.50400000000002</c:v>
                </c:pt>
                <c:pt idx="1155">
                  <c:v>896.28</c:v>
                </c:pt>
                <c:pt idx="1156">
                  <c:v>897.05600000000004</c:v>
                </c:pt>
                <c:pt idx="1157">
                  <c:v>897.83199999999999</c:v>
                </c:pt>
                <c:pt idx="1158">
                  <c:v>898.60799999999995</c:v>
                </c:pt>
                <c:pt idx="1159">
                  <c:v>899.38400000000001</c:v>
                </c:pt>
                <c:pt idx="1160">
                  <c:v>900.16</c:v>
                </c:pt>
                <c:pt idx="1161">
                  <c:v>900.93600000000004</c:v>
                </c:pt>
                <c:pt idx="1162">
                  <c:v>901.71199999999999</c:v>
                </c:pt>
                <c:pt idx="1163">
                  <c:v>902.48800000000006</c:v>
                </c:pt>
                <c:pt idx="1164">
                  <c:v>903.26400000000001</c:v>
                </c:pt>
                <c:pt idx="1165">
                  <c:v>904.04</c:v>
                </c:pt>
                <c:pt idx="1166">
                  <c:v>904.81600000000003</c:v>
                </c:pt>
                <c:pt idx="1167">
                  <c:v>905.59199999999998</c:v>
                </c:pt>
                <c:pt idx="1168">
                  <c:v>906.36800000000005</c:v>
                </c:pt>
                <c:pt idx="1169">
                  <c:v>907.14400000000001</c:v>
                </c:pt>
                <c:pt idx="1170">
                  <c:v>907.92</c:v>
                </c:pt>
                <c:pt idx="1171">
                  <c:v>908.69600000000003</c:v>
                </c:pt>
                <c:pt idx="1172">
                  <c:v>909.47199999999998</c:v>
                </c:pt>
                <c:pt idx="1173">
                  <c:v>910.24800000000005</c:v>
                </c:pt>
                <c:pt idx="1174">
                  <c:v>911.024</c:v>
                </c:pt>
                <c:pt idx="1175">
                  <c:v>911.8</c:v>
                </c:pt>
                <c:pt idx="1176">
                  <c:v>912.57600000000002</c:v>
                </c:pt>
                <c:pt idx="1177">
                  <c:v>913.35199999999998</c:v>
                </c:pt>
                <c:pt idx="1178">
                  <c:v>914.12800000000004</c:v>
                </c:pt>
                <c:pt idx="1179">
                  <c:v>914.904</c:v>
                </c:pt>
                <c:pt idx="1180">
                  <c:v>915.68</c:v>
                </c:pt>
                <c:pt idx="1181">
                  <c:v>916.45600000000002</c:v>
                </c:pt>
                <c:pt idx="1182">
                  <c:v>917.23199999999997</c:v>
                </c:pt>
                <c:pt idx="1183">
                  <c:v>918.00800000000004</c:v>
                </c:pt>
                <c:pt idx="1184">
                  <c:v>918.78399999999999</c:v>
                </c:pt>
                <c:pt idx="1185">
                  <c:v>919.56</c:v>
                </c:pt>
                <c:pt idx="1186">
                  <c:v>920.33600000000001</c:v>
                </c:pt>
                <c:pt idx="1187">
                  <c:v>921.11199999999997</c:v>
                </c:pt>
                <c:pt idx="1188">
                  <c:v>921.88800000000003</c:v>
                </c:pt>
                <c:pt idx="1189">
                  <c:v>922.66399999999999</c:v>
                </c:pt>
                <c:pt idx="1190">
                  <c:v>923.44</c:v>
                </c:pt>
                <c:pt idx="1191">
                  <c:v>924.21600000000001</c:v>
                </c:pt>
                <c:pt idx="1192">
                  <c:v>924.99199999999996</c:v>
                </c:pt>
                <c:pt idx="1193">
                  <c:v>925.76800000000003</c:v>
                </c:pt>
                <c:pt idx="1194">
                  <c:v>926.54399999999998</c:v>
                </c:pt>
                <c:pt idx="1195">
                  <c:v>927.32</c:v>
                </c:pt>
                <c:pt idx="1196">
                  <c:v>928.096</c:v>
                </c:pt>
                <c:pt idx="1197">
                  <c:v>928.87199999999996</c:v>
                </c:pt>
                <c:pt idx="1198">
                  <c:v>929.64800000000002</c:v>
                </c:pt>
                <c:pt idx="1199">
                  <c:v>930.42399999999998</c:v>
                </c:pt>
                <c:pt idx="1200">
                  <c:v>931.2</c:v>
                </c:pt>
                <c:pt idx="1201">
                  <c:v>931.976</c:v>
                </c:pt>
                <c:pt idx="1202">
                  <c:v>932.75199999999995</c:v>
                </c:pt>
                <c:pt idx="1203">
                  <c:v>933.52800000000002</c:v>
                </c:pt>
                <c:pt idx="1204">
                  <c:v>934.30399999999997</c:v>
                </c:pt>
                <c:pt idx="1205">
                  <c:v>935.08</c:v>
                </c:pt>
                <c:pt idx="1206">
                  <c:v>935.85599999999999</c:v>
                </c:pt>
                <c:pt idx="1207">
                  <c:v>936.63199999999995</c:v>
                </c:pt>
                <c:pt idx="1208">
                  <c:v>937.40800000000002</c:v>
                </c:pt>
                <c:pt idx="1209">
                  <c:v>938.18399999999997</c:v>
                </c:pt>
                <c:pt idx="1210">
                  <c:v>938.96</c:v>
                </c:pt>
                <c:pt idx="1211">
                  <c:v>939.73599999999999</c:v>
                </c:pt>
                <c:pt idx="1212">
                  <c:v>940.51199999999994</c:v>
                </c:pt>
                <c:pt idx="1213">
                  <c:v>941.28800000000001</c:v>
                </c:pt>
                <c:pt idx="1214">
                  <c:v>942.06399999999996</c:v>
                </c:pt>
                <c:pt idx="1215">
                  <c:v>942.84</c:v>
                </c:pt>
                <c:pt idx="1216">
                  <c:v>943.61599999999999</c:v>
                </c:pt>
                <c:pt idx="1217">
                  <c:v>944.39200000000005</c:v>
                </c:pt>
                <c:pt idx="1218">
                  <c:v>945.16800000000001</c:v>
                </c:pt>
                <c:pt idx="1219">
                  <c:v>945.94399999999996</c:v>
                </c:pt>
                <c:pt idx="1220">
                  <c:v>946.72</c:v>
                </c:pt>
                <c:pt idx="1221">
                  <c:v>947.49599999999998</c:v>
                </c:pt>
                <c:pt idx="1222">
                  <c:v>948.27200000000005</c:v>
                </c:pt>
                <c:pt idx="1223">
                  <c:v>949.048</c:v>
                </c:pt>
                <c:pt idx="1224">
                  <c:v>949.82399999999996</c:v>
                </c:pt>
                <c:pt idx="1225">
                  <c:v>950.6</c:v>
                </c:pt>
                <c:pt idx="1226">
                  <c:v>951.37599999999998</c:v>
                </c:pt>
                <c:pt idx="1227">
                  <c:v>952.15200000000004</c:v>
                </c:pt>
                <c:pt idx="1228">
                  <c:v>952.928</c:v>
                </c:pt>
                <c:pt idx="1229">
                  <c:v>953.70399999999995</c:v>
                </c:pt>
                <c:pt idx="1230">
                  <c:v>954.48</c:v>
                </c:pt>
                <c:pt idx="1231">
                  <c:v>955.25599999999997</c:v>
                </c:pt>
                <c:pt idx="1232">
                  <c:v>956.03200000000004</c:v>
                </c:pt>
                <c:pt idx="1233">
                  <c:v>956.80799999999999</c:v>
                </c:pt>
                <c:pt idx="1234">
                  <c:v>957.58399999999995</c:v>
                </c:pt>
                <c:pt idx="1235">
                  <c:v>958.36</c:v>
                </c:pt>
                <c:pt idx="1236">
                  <c:v>959.13599999999997</c:v>
                </c:pt>
                <c:pt idx="1237">
                  <c:v>959.91200000000003</c:v>
                </c:pt>
                <c:pt idx="1238">
                  <c:v>960.68799999999999</c:v>
                </c:pt>
                <c:pt idx="1239">
                  <c:v>961.46400000000006</c:v>
                </c:pt>
                <c:pt idx="1240">
                  <c:v>962.24</c:v>
                </c:pt>
                <c:pt idx="1241">
                  <c:v>963.01599999999996</c:v>
                </c:pt>
                <c:pt idx="1242">
                  <c:v>963.79200000000003</c:v>
                </c:pt>
                <c:pt idx="1243">
                  <c:v>964.56799999999998</c:v>
                </c:pt>
                <c:pt idx="1244">
                  <c:v>965.34400000000005</c:v>
                </c:pt>
                <c:pt idx="1245">
                  <c:v>966.12</c:v>
                </c:pt>
                <c:pt idx="1246">
                  <c:v>966.89599999999996</c:v>
                </c:pt>
                <c:pt idx="1247">
                  <c:v>967.67200000000003</c:v>
                </c:pt>
                <c:pt idx="1248">
                  <c:v>968.44799999999998</c:v>
                </c:pt>
                <c:pt idx="1249">
                  <c:v>969.22400000000005</c:v>
                </c:pt>
                <c:pt idx="1250">
                  <c:v>970</c:v>
                </c:pt>
                <c:pt idx="1251">
                  <c:v>970.77599999999995</c:v>
                </c:pt>
                <c:pt idx="1252">
                  <c:v>971.55200000000002</c:v>
                </c:pt>
                <c:pt idx="1253">
                  <c:v>972.32799999999997</c:v>
                </c:pt>
                <c:pt idx="1254">
                  <c:v>973.10400000000004</c:v>
                </c:pt>
                <c:pt idx="1255">
                  <c:v>973.88</c:v>
                </c:pt>
                <c:pt idx="1256">
                  <c:v>974.65599999999995</c:v>
                </c:pt>
                <c:pt idx="1257">
                  <c:v>975.43200000000002</c:v>
                </c:pt>
                <c:pt idx="1258">
                  <c:v>976.20799999999997</c:v>
                </c:pt>
                <c:pt idx="1259">
                  <c:v>976.98400000000004</c:v>
                </c:pt>
                <c:pt idx="1260">
                  <c:v>977.76</c:v>
                </c:pt>
                <c:pt idx="1261">
                  <c:v>978.53599999999994</c:v>
                </c:pt>
                <c:pt idx="1262">
                  <c:v>979.31200000000001</c:v>
                </c:pt>
                <c:pt idx="1263">
                  <c:v>980.08799999999997</c:v>
                </c:pt>
                <c:pt idx="1264">
                  <c:v>980.86400000000003</c:v>
                </c:pt>
                <c:pt idx="1265">
                  <c:v>981.64</c:v>
                </c:pt>
                <c:pt idx="1266">
                  <c:v>982.41600000000005</c:v>
                </c:pt>
                <c:pt idx="1267">
                  <c:v>983.19200000000001</c:v>
                </c:pt>
                <c:pt idx="1268">
                  <c:v>983.96799999999996</c:v>
                </c:pt>
                <c:pt idx="1269">
                  <c:v>984.74400000000003</c:v>
                </c:pt>
                <c:pt idx="1270">
                  <c:v>985.52</c:v>
                </c:pt>
                <c:pt idx="1271">
                  <c:v>986.29600000000005</c:v>
                </c:pt>
                <c:pt idx="1272">
                  <c:v>987.072</c:v>
                </c:pt>
                <c:pt idx="1273">
                  <c:v>987.84799999999996</c:v>
                </c:pt>
                <c:pt idx="1274">
                  <c:v>988.62400000000002</c:v>
                </c:pt>
                <c:pt idx="1275">
                  <c:v>989.4</c:v>
                </c:pt>
                <c:pt idx="1276">
                  <c:v>990.17600000000004</c:v>
                </c:pt>
                <c:pt idx="1277">
                  <c:v>990.952</c:v>
                </c:pt>
                <c:pt idx="1278">
                  <c:v>991.72799999999995</c:v>
                </c:pt>
                <c:pt idx="1279">
                  <c:v>992.50400000000002</c:v>
                </c:pt>
                <c:pt idx="1280">
                  <c:v>993.28</c:v>
                </c:pt>
                <c:pt idx="1281">
                  <c:v>994.05600000000004</c:v>
                </c:pt>
                <c:pt idx="1282">
                  <c:v>994.83199999999999</c:v>
                </c:pt>
                <c:pt idx="1283">
                  <c:v>995.60799999999995</c:v>
                </c:pt>
                <c:pt idx="1284">
                  <c:v>996.38400000000001</c:v>
                </c:pt>
                <c:pt idx="1285">
                  <c:v>997.16</c:v>
                </c:pt>
                <c:pt idx="1286">
                  <c:v>997.93600000000004</c:v>
                </c:pt>
                <c:pt idx="1287">
                  <c:v>998.71199999999999</c:v>
                </c:pt>
                <c:pt idx="1288">
                  <c:v>999.48800000000006</c:v>
                </c:pt>
                <c:pt idx="1289">
                  <c:v>1000.264</c:v>
                </c:pt>
                <c:pt idx="1290">
                  <c:v>1001.04</c:v>
                </c:pt>
                <c:pt idx="1291">
                  <c:v>1001.816</c:v>
                </c:pt>
                <c:pt idx="1292">
                  <c:v>1002.592</c:v>
                </c:pt>
                <c:pt idx="1293">
                  <c:v>1003.3680000000001</c:v>
                </c:pt>
                <c:pt idx="1294">
                  <c:v>1004.144</c:v>
                </c:pt>
                <c:pt idx="1295">
                  <c:v>1004.92</c:v>
                </c:pt>
                <c:pt idx="1296">
                  <c:v>1005.696</c:v>
                </c:pt>
                <c:pt idx="1297">
                  <c:v>1006.472</c:v>
                </c:pt>
                <c:pt idx="1298">
                  <c:v>1007.248</c:v>
                </c:pt>
                <c:pt idx="1299">
                  <c:v>1008.024</c:v>
                </c:pt>
                <c:pt idx="1300">
                  <c:v>1008.8</c:v>
                </c:pt>
                <c:pt idx="1301">
                  <c:v>1009.576</c:v>
                </c:pt>
                <c:pt idx="1302">
                  <c:v>1010.352</c:v>
                </c:pt>
                <c:pt idx="1303">
                  <c:v>1011.128</c:v>
                </c:pt>
                <c:pt idx="1304">
                  <c:v>1011.904</c:v>
                </c:pt>
                <c:pt idx="1305">
                  <c:v>1012.68</c:v>
                </c:pt>
                <c:pt idx="1306">
                  <c:v>1013.456</c:v>
                </c:pt>
                <c:pt idx="1307">
                  <c:v>1014.232</c:v>
                </c:pt>
                <c:pt idx="1308">
                  <c:v>1015.008</c:v>
                </c:pt>
                <c:pt idx="1309">
                  <c:v>1015.784</c:v>
                </c:pt>
                <c:pt idx="1310">
                  <c:v>1016.56</c:v>
                </c:pt>
                <c:pt idx="1311">
                  <c:v>1017.336</c:v>
                </c:pt>
                <c:pt idx="1312">
                  <c:v>1018.112</c:v>
                </c:pt>
                <c:pt idx="1313">
                  <c:v>1018.888</c:v>
                </c:pt>
                <c:pt idx="1314">
                  <c:v>1019.664</c:v>
                </c:pt>
                <c:pt idx="1315">
                  <c:v>1020.44</c:v>
                </c:pt>
                <c:pt idx="1316">
                  <c:v>1021.216</c:v>
                </c:pt>
                <c:pt idx="1317">
                  <c:v>1021.992</c:v>
                </c:pt>
                <c:pt idx="1318">
                  <c:v>1022.768</c:v>
                </c:pt>
                <c:pt idx="1319">
                  <c:v>1023.544</c:v>
                </c:pt>
                <c:pt idx="1320">
                  <c:v>1024.32</c:v>
                </c:pt>
                <c:pt idx="1321">
                  <c:v>1025.096</c:v>
                </c:pt>
                <c:pt idx="1322">
                  <c:v>1025.8720000000001</c:v>
                </c:pt>
                <c:pt idx="1323">
                  <c:v>1026.6479999999999</c:v>
                </c:pt>
                <c:pt idx="1324">
                  <c:v>1027.424</c:v>
                </c:pt>
                <c:pt idx="1325">
                  <c:v>1028.2</c:v>
                </c:pt>
                <c:pt idx="1326">
                  <c:v>1028.9760000000001</c:v>
                </c:pt>
                <c:pt idx="1327">
                  <c:v>1029.752</c:v>
                </c:pt>
                <c:pt idx="1328">
                  <c:v>1030.528</c:v>
                </c:pt>
                <c:pt idx="1329">
                  <c:v>1031.3040000000001</c:v>
                </c:pt>
                <c:pt idx="1330">
                  <c:v>1032.08</c:v>
                </c:pt>
                <c:pt idx="1331">
                  <c:v>1032.856</c:v>
                </c:pt>
                <c:pt idx="1332">
                  <c:v>1033.6320000000001</c:v>
                </c:pt>
                <c:pt idx="1333">
                  <c:v>1034.4079999999999</c:v>
                </c:pt>
                <c:pt idx="1334">
                  <c:v>1035.184</c:v>
                </c:pt>
                <c:pt idx="1335">
                  <c:v>1035.96</c:v>
                </c:pt>
                <c:pt idx="1336">
                  <c:v>1036.7360000000001</c:v>
                </c:pt>
                <c:pt idx="1337">
                  <c:v>1037.5119999999999</c:v>
                </c:pt>
                <c:pt idx="1338">
                  <c:v>1038.288</c:v>
                </c:pt>
                <c:pt idx="1339">
                  <c:v>1039.0640000000001</c:v>
                </c:pt>
                <c:pt idx="1340">
                  <c:v>1039.8399999999999</c:v>
                </c:pt>
                <c:pt idx="1341">
                  <c:v>1040.616</c:v>
                </c:pt>
                <c:pt idx="1342">
                  <c:v>1041.3920000000001</c:v>
                </c:pt>
                <c:pt idx="1343">
                  <c:v>1042.1679999999999</c:v>
                </c:pt>
                <c:pt idx="1344">
                  <c:v>1042.944</c:v>
                </c:pt>
                <c:pt idx="1345">
                  <c:v>1043.72</c:v>
                </c:pt>
                <c:pt idx="1346">
                  <c:v>1044.4960000000001</c:v>
                </c:pt>
                <c:pt idx="1347">
                  <c:v>1045.2719999999999</c:v>
                </c:pt>
                <c:pt idx="1348">
                  <c:v>1046.048</c:v>
                </c:pt>
                <c:pt idx="1349">
                  <c:v>1046.8240000000001</c:v>
                </c:pt>
                <c:pt idx="1350">
                  <c:v>1047.5999999999999</c:v>
                </c:pt>
                <c:pt idx="1351">
                  <c:v>1048.376</c:v>
                </c:pt>
                <c:pt idx="1352">
                  <c:v>1049.152</c:v>
                </c:pt>
                <c:pt idx="1353">
                  <c:v>1049.9280000000001</c:v>
                </c:pt>
                <c:pt idx="1354">
                  <c:v>1050.704</c:v>
                </c:pt>
                <c:pt idx="1355">
                  <c:v>1051.48</c:v>
                </c:pt>
                <c:pt idx="1356">
                  <c:v>1052.2560000000001</c:v>
                </c:pt>
                <c:pt idx="1357">
                  <c:v>1053.0319999999999</c:v>
                </c:pt>
                <c:pt idx="1358">
                  <c:v>1053.808</c:v>
                </c:pt>
                <c:pt idx="1359">
                  <c:v>1054.5840000000001</c:v>
                </c:pt>
                <c:pt idx="1360">
                  <c:v>1055.3599999999999</c:v>
                </c:pt>
                <c:pt idx="1361">
                  <c:v>1056.136</c:v>
                </c:pt>
                <c:pt idx="1362">
                  <c:v>1056.912</c:v>
                </c:pt>
                <c:pt idx="1363">
                  <c:v>1057.6880000000001</c:v>
                </c:pt>
                <c:pt idx="1364">
                  <c:v>1058.4639999999999</c:v>
                </c:pt>
                <c:pt idx="1365">
                  <c:v>1059.24</c:v>
                </c:pt>
                <c:pt idx="1366">
                  <c:v>1060.0160000000001</c:v>
                </c:pt>
                <c:pt idx="1367">
                  <c:v>1060.7919999999999</c:v>
                </c:pt>
                <c:pt idx="1368">
                  <c:v>1061.568</c:v>
                </c:pt>
                <c:pt idx="1369">
                  <c:v>1062.3440000000001</c:v>
                </c:pt>
                <c:pt idx="1370">
                  <c:v>1063.1199999999999</c:v>
                </c:pt>
                <c:pt idx="1371">
                  <c:v>1063.896</c:v>
                </c:pt>
                <c:pt idx="1372">
                  <c:v>1064.672</c:v>
                </c:pt>
                <c:pt idx="1373">
                  <c:v>1065.4480000000001</c:v>
                </c:pt>
                <c:pt idx="1374">
                  <c:v>1066.2239999999999</c:v>
                </c:pt>
                <c:pt idx="1375">
                  <c:v>1067</c:v>
                </c:pt>
                <c:pt idx="1376">
                  <c:v>1067.7760000000001</c:v>
                </c:pt>
                <c:pt idx="1377">
                  <c:v>1068.5519999999999</c:v>
                </c:pt>
                <c:pt idx="1378">
                  <c:v>1069.328</c:v>
                </c:pt>
                <c:pt idx="1379">
                  <c:v>1070.104</c:v>
                </c:pt>
                <c:pt idx="1380">
                  <c:v>1070.8800000000001</c:v>
                </c:pt>
                <c:pt idx="1381">
                  <c:v>1071.6559999999999</c:v>
                </c:pt>
                <c:pt idx="1382">
                  <c:v>1072.432</c:v>
                </c:pt>
                <c:pt idx="1383">
                  <c:v>1073.2080000000001</c:v>
                </c:pt>
                <c:pt idx="1384">
                  <c:v>1073.9839999999999</c:v>
                </c:pt>
                <c:pt idx="1385">
                  <c:v>1074.76</c:v>
                </c:pt>
                <c:pt idx="1386">
                  <c:v>1075.5360000000001</c:v>
                </c:pt>
                <c:pt idx="1387">
                  <c:v>1076.3119999999999</c:v>
                </c:pt>
                <c:pt idx="1388">
                  <c:v>1077.088</c:v>
                </c:pt>
                <c:pt idx="1389">
                  <c:v>1077.864</c:v>
                </c:pt>
                <c:pt idx="1390">
                  <c:v>1078.6400000000001</c:v>
                </c:pt>
                <c:pt idx="1391">
                  <c:v>1079.4159999999999</c:v>
                </c:pt>
                <c:pt idx="1392">
                  <c:v>1080.192</c:v>
                </c:pt>
                <c:pt idx="1393">
                  <c:v>1080.9680000000001</c:v>
                </c:pt>
                <c:pt idx="1394">
                  <c:v>1081.7439999999999</c:v>
                </c:pt>
                <c:pt idx="1395">
                  <c:v>1082.52</c:v>
                </c:pt>
                <c:pt idx="1396">
                  <c:v>1083.296</c:v>
                </c:pt>
                <c:pt idx="1397">
                  <c:v>1084.0719999999999</c:v>
                </c:pt>
                <c:pt idx="1398">
                  <c:v>1084.848</c:v>
                </c:pt>
                <c:pt idx="1399">
                  <c:v>1085.624</c:v>
                </c:pt>
                <c:pt idx="1400">
                  <c:v>1086.4000000000001</c:v>
                </c:pt>
                <c:pt idx="1401">
                  <c:v>1087.1759999999999</c:v>
                </c:pt>
                <c:pt idx="1402">
                  <c:v>1087.952</c:v>
                </c:pt>
                <c:pt idx="1403">
                  <c:v>1088.7280000000001</c:v>
                </c:pt>
                <c:pt idx="1404">
                  <c:v>1089.5039999999999</c:v>
                </c:pt>
                <c:pt idx="1405">
                  <c:v>1090.28</c:v>
                </c:pt>
                <c:pt idx="1406">
                  <c:v>1091.056</c:v>
                </c:pt>
                <c:pt idx="1407">
                  <c:v>1091.8320000000001</c:v>
                </c:pt>
                <c:pt idx="1408">
                  <c:v>1092.6079999999999</c:v>
                </c:pt>
                <c:pt idx="1409">
                  <c:v>1093.384</c:v>
                </c:pt>
                <c:pt idx="1410">
                  <c:v>1094.1600000000001</c:v>
                </c:pt>
                <c:pt idx="1411">
                  <c:v>1094.9359999999999</c:v>
                </c:pt>
                <c:pt idx="1412">
                  <c:v>1095.712</c:v>
                </c:pt>
                <c:pt idx="1413">
                  <c:v>1096.4880000000001</c:v>
                </c:pt>
                <c:pt idx="1414">
                  <c:v>1097.2639999999999</c:v>
                </c:pt>
                <c:pt idx="1415">
                  <c:v>1098.04</c:v>
                </c:pt>
                <c:pt idx="1416">
                  <c:v>1098.816</c:v>
                </c:pt>
                <c:pt idx="1417">
                  <c:v>1099.5920000000001</c:v>
                </c:pt>
                <c:pt idx="1418">
                  <c:v>1100.3679999999999</c:v>
                </c:pt>
                <c:pt idx="1419">
                  <c:v>1101.144</c:v>
                </c:pt>
                <c:pt idx="1420">
                  <c:v>1101.92</c:v>
                </c:pt>
                <c:pt idx="1421">
                  <c:v>1102.6959999999999</c:v>
                </c:pt>
                <c:pt idx="1422">
                  <c:v>1103.472</c:v>
                </c:pt>
                <c:pt idx="1423">
                  <c:v>1104.248</c:v>
                </c:pt>
                <c:pt idx="1424">
                  <c:v>1105.0239999999999</c:v>
                </c:pt>
                <c:pt idx="1425">
                  <c:v>1105.8</c:v>
                </c:pt>
                <c:pt idx="1426">
                  <c:v>1106.576</c:v>
                </c:pt>
                <c:pt idx="1427">
                  <c:v>1107.3520000000001</c:v>
                </c:pt>
                <c:pt idx="1428">
                  <c:v>1108.1279999999999</c:v>
                </c:pt>
                <c:pt idx="1429">
                  <c:v>1108.904</c:v>
                </c:pt>
                <c:pt idx="1430">
                  <c:v>1109.68</c:v>
                </c:pt>
                <c:pt idx="1431">
                  <c:v>1110.4559999999999</c:v>
                </c:pt>
                <c:pt idx="1432">
                  <c:v>1111.232</c:v>
                </c:pt>
                <c:pt idx="1433">
                  <c:v>1112.008</c:v>
                </c:pt>
                <c:pt idx="1434">
                  <c:v>1112.7840000000001</c:v>
                </c:pt>
                <c:pt idx="1435">
                  <c:v>1113.56</c:v>
                </c:pt>
                <c:pt idx="1436">
                  <c:v>1114.336</c:v>
                </c:pt>
                <c:pt idx="1437">
                  <c:v>1115.1120000000001</c:v>
                </c:pt>
                <c:pt idx="1438">
                  <c:v>1115.8879999999999</c:v>
                </c:pt>
                <c:pt idx="1439">
                  <c:v>1116.664</c:v>
                </c:pt>
                <c:pt idx="1440">
                  <c:v>1117.44</c:v>
                </c:pt>
                <c:pt idx="1441">
                  <c:v>1118.2159999999999</c:v>
                </c:pt>
                <c:pt idx="1442">
                  <c:v>1118.992</c:v>
                </c:pt>
                <c:pt idx="1443">
                  <c:v>1119.768</c:v>
                </c:pt>
                <c:pt idx="1444">
                  <c:v>1120.5440000000001</c:v>
                </c:pt>
                <c:pt idx="1445">
                  <c:v>1121.32</c:v>
                </c:pt>
                <c:pt idx="1446">
                  <c:v>1122.096</c:v>
                </c:pt>
                <c:pt idx="1447">
                  <c:v>1122.8720000000001</c:v>
                </c:pt>
                <c:pt idx="1448">
                  <c:v>1123.6479999999999</c:v>
                </c:pt>
                <c:pt idx="1449">
                  <c:v>1124.424</c:v>
                </c:pt>
                <c:pt idx="1450">
                  <c:v>1125.2</c:v>
                </c:pt>
                <c:pt idx="1451">
                  <c:v>1125.9760000000001</c:v>
                </c:pt>
                <c:pt idx="1452">
                  <c:v>1126.752</c:v>
                </c:pt>
                <c:pt idx="1453">
                  <c:v>1127.528</c:v>
                </c:pt>
                <c:pt idx="1454">
                  <c:v>1128.3040000000001</c:v>
                </c:pt>
                <c:pt idx="1455">
                  <c:v>1129.08</c:v>
                </c:pt>
                <c:pt idx="1456">
                  <c:v>1129.856</c:v>
                </c:pt>
                <c:pt idx="1457">
                  <c:v>1130.6320000000001</c:v>
                </c:pt>
                <c:pt idx="1458">
                  <c:v>1131.4079999999999</c:v>
                </c:pt>
                <c:pt idx="1459">
                  <c:v>1132.184</c:v>
                </c:pt>
                <c:pt idx="1460">
                  <c:v>1132.96</c:v>
                </c:pt>
                <c:pt idx="1461">
                  <c:v>1133.7360000000001</c:v>
                </c:pt>
                <c:pt idx="1462">
                  <c:v>1134.5119999999999</c:v>
                </c:pt>
                <c:pt idx="1463">
                  <c:v>1135.288</c:v>
                </c:pt>
                <c:pt idx="1464">
                  <c:v>1136.0640000000001</c:v>
                </c:pt>
                <c:pt idx="1465">
                  <c:v>1136.8399999999999</c:v>
                </c:pt>
                <c:pt idx="1466">
                  <c:v>1137.616</c:v>
                </c:pt>
                <c:pt idx="1467">
                  <c:v>1138.3920000000001</c:v>
                </c:pt>
                <c:pt idx="1468">
                  <c:v>1139.1679999999999</c:v>
                </c:pt>
                <c:pt idx="1469">
                  <c:v>1139.944</c:v>
                </c:pt>
                <c:pt idx="1470">
                  <c:v>1140.72</c:v>
                </c:pt>
                <c:pt idx="1471">
                  <c:v>1141.4960000000001</c:v>
                </c:pt>
                <c:pt idx="1472">
                  <c:v>1142.2719999999999</c:v>
                </c:pt>
                <c:pt idx="1473">
                  <c:v>1143.048</c:v>
                </c:pt>
                <c:pt idx="1474">
                  <c:v>1143.8240000000001</c:v>
                </c:pt>
                <c:pt idx="1475">
                  <c:v>1144.5999999999999</c:v>
                </c:pt>
                <c:pt idx="1476">
                  <c:v>1145.376</c:v>
                </c:pt>
                <c:pt idx="1477">
                  <c:v>1146.152</c:v>
                </c:pt>
                <c:pt idx="1478">
                  <c:v>1146.9280000000001</c:v>
                </c:pt>
                <c:pt idx="1479">
                  <c:v>1147.704</c:v>
                </c:pt>
                <c:pt idx="1480">
                  <c:v>1148.48</c:v>
                </c:pt>
                <c:pt idx="1481">
                  <c:v>1149.2560000000001</c:v>
                </c:pt>
                <c:pt idx="1482">
                  <c:v>1150.0319999999999</c:v>
                </c:pt>
                <c:pt idx="1483">
                  <c:v>1150.808</c:v>
                </c:pt>
                <c:pt idx="1484">
                  <c:v>1151.5840000000001</c:v>
                </c:pt>
                <c:pt idx="1485">
                  <c:v>1152.3599999999999</c:v>
                </c:pt>
                <c:pt idx="1486">
                  <c:v>1153.136</c:v>
                </c:pt>
                <c:pt idx="1487">
                  <c:v>1153.912</c:v>
                </c:pt>
                <c:pt idx="1488">
                  <c:v>1154.6880000000001</c:v>
                </c:pt>
                <c:pt idx="1489">
                  <c:v>1155.4639999999999</c:v>
                </c:pt>
                <c:pt idx="1490">
                  <c:v>1156.24</c:v>
                </c:pt>
                <c:pt idx="1491">
                  <c:v>1157.0160000000001</c:v>
                </c:pt>
                <c:pt idx="1492">
                  <c:v>1157.7919999999999</c:v>
                </c:pt>
                <c:pt idx="1493">
                  <c:v>1158.568</c:v>
                </c:pt>
                <c:pt idx="1494">
                  <c:v>1159.3440000000001</c:v>
                </c:pt>
                <c:pt idx="1495">
                  <c:v>1160.1199999999999</c:v>
                </c:pt>
                <c:pt idx="1496">
                  <c:v>1160.896</c:v>
                </c:pt>
                <c:pt idx="1497">
                  <c:v>1161.672</c:v>
                </c:pt>
                <c:pt idx="1498">
                  <c:v>1162.4480000000001</c:v>
                </c:pt>
                <c:pt idx="1499">
                  <c:v>1163.2239999999999</c:v>
                </c:pt>
                <c:pt idx="1500">
                  <c:v>1164</c:v>
                </c:pt>
                <c:pt idx="1501">
                  <c:v>1164.7760000000001</c:v>
                </c:pt>
                <c:pt idx="1502">
                  <c:v>1165.5519999999999</c:v>
                </c:pt>
                <c:pt idx="1503">
                  <c:v>1166.328</c:v>
                </c:pt>
                <c:pt idx="1504">
                  <c:v>1167.104</c:v>
                </c:pt>
                <c:pt idx="1505">
                  <c:v>1167.8800000000001</c:v>
                </c:pt>
                <c:pt idx="1506">
                  <c:v>1168.6559999999999</c:v>
                </c:pt>
                <c:pt idx="1507">
                  <c:v>1169.432</c:v>
                </c:pt>
                <c:pt idx="1508">
                  <c:v>1170.2080000000001</c:v>
                </c:pt>
                <c:pt idx="1509">
                  <c:v>1170.9839999999999</c:v>
                </c:pt>
                <c:pt idx="1510">
                  <c:v>1171.76</c:v>
                </c:pt>
                <c:pt idx="1511">
                  <c:v>1172.5360000000001</c:v>
                </c:pt>
                <c:pt idx="1512">
                  <c:v>1173.3119999999999</c:v>
                </c:pt>
                <c:pt idx="1513">
                  <c:v>1174.088</c:v>
                </c:pt>
                <c:pt idx="1514">
                  <c:v>1174.864</c:v>
                </c:pt>
                <c:pt idx="1515">
                  <c:v>1175.6400000000001</c:v>
                </c:pt>
                <c:pt idx="1516">
                  <c:v>1176.4159999999999</c:v>
                </c:pt>
                <c:pt idx="1517">
                  <c:v>1177.192</c:v>
                </c:pt>
                <c:pt idx="1518">
                  <c:v>1177.9680000000001</c:v>
                </c:pt>
                <c:pt idx="1519">
                  <c:v>1178.7439999999999</c:v>
                </c:pt>
                <c:pt idx="1520">
                  <c:v>1179.52</c:v>
                </c:pt>
                <c:pt idx="1521">
                  <c:v>1180.296</c:v>
                </c:pt>
                <c:pt idx="1522">
                  <c:v>1181.0719999999999</c:v>
                </c:pt>
                <c:pt idx="1523">
                  <c:v>1181.848</c:v>
                </c:pt>
                <c:pt idx="1524">
                  <c:v>1182.624</c:v>
                </c:pt>
                <c:pt idx="1525">
                  <c:v>1183.4000000000001</c:v>
                </c:pt>
                <c:pt idx="1526">
                  <c:v>1184.1759999999999</c:v>
                </c:pt>
                <c:pt idx="1527">
                  <c:v>1184.952</c:v>
                </c:pt>
                <c:pt idx="1528">
                  <c:v>1185.7280000000001</c:v>
                </c:pt>
                <c:pt idx="1529">
                  <c:v>1186.5039999999999</c:v>
                </c:pt>
                <c:pt idx="1530">
                  <c:v>1187.28</c:v>
                </c:pt>
                <c:pt idx="1531">
                  <c:v>1188.056</c:v>
                </c:pt>
                <c:pt idx="1532">
                  <c:v>1188.8320000000001</c:v>
                </c:pt>
                <c:pt idx="1533">
                  <c:v>1189.6079999999999</c:v>
                </c:pt>
                <c:pt idx="1534">
                  <c:v>1190.384</c:v>
                </c:pt>
                <c:pt idx="1535">
                  <c:v>1191.1600000000001</c:v>
                </c:pt>
                <c:pt idx="1536">
                  <c:v>1191.9359999999999</c:v>
                </c:pt>
                <c:pt idx="1537">
                  <c:v>1192.712</c:v>
                </c:pt>
                <c:pt idx="1538">
                  <c:v>1193.4880000000001</c:v>
                </c:pt>
                <c:pt idx="1539">
                  <c:v>1194.2639999999999</c:v>
                </c:pt>
                <c:pt idx="1540">
                  <c:v>1195.04</c:v>
                </c:pt>
                <c:pt idx="1541">
                  <c:v>1195.816</c:v>
                </c:pt>
                <c:pt idx="1542">
                  <c:v>1196.5920000000001</c:v>
                </c:pt>
                <c:pt idx="1543">
                  <c:v>1197.3679999999999</c:v>
                </c:pt>
                <c:pt idx="1544">
                  <c:v>1198.144</c:v>
                </c:pt>
                <c:pt idx="1545">
                  <c:v>1198.92</c:v>
                </c:pt>
                <c:pt idx="1546">
                  <c:v>1199.6959999999999</c:v>
                </c:pt>
                <c:pt idx="1547">
                  <c:v>1200.472</c:v>
                </c:pt>
                <c:pt idx="1548">
                  <c:v>1201.248</c:v>
                </c:pt>
                <c:pt idx="1549">
                  <c:v>1202.0239999999999</c:v>
                </c:pt>
                <c:pt idx="1550">
                  <c:v>1202.8</c:v>
                </c:pt>
                <c:pt idx="1551">
                  <c:v>1203.576</c:v>
                </c:pt>
                <c:pt idx="1552">
                  <c:v>1204.3520000000001</c:v>
                </c:pt>
                <c:pt idx="1553">
                  <c:v>1205.1279999999999</c:v>
                </c:pt>
                <c:pt idx="1554">
                  <c:v>1205.904</c:v>
                </c:pt>
                <c:pt idx="1555">
                  <c:v>1206.68</c:v>
                </c:pt>
                <c:pt idx="1556">
                  <c:v>1207.4559999999999</c:v>
                </c:pt>
                <c:pt idx="1557">
                  <c:v>1208.232</c:v>
                </c:pt>
                <c:pt idx="1558">
                  <c:v>1209.008</c:v>
                </c:pt>
                <c:pt idx="1559">
                  <c:v>1209.7840000000001</c:v>
                </c:pt>
                <c:pt idx="1560">
                  <c:v>1210.56</c:v>
                </c:pt>
                <c:pt idx="1561">
                  <c:v>1211.336</c:v>
                </c:pt>
                <c:pt idx="1562">
                  <c:v>1212.1120000000001</c:v>
                </c:pt>
                <c:pt idx="1563">
                  <c:v>1212.8879999999999</c:v>
                </c:pt>
                <c:pt idx="1564">
                  <c:v>1213.664</c:v>
                </c:pt>
                <c:pt idx="1565">
                  <c:v>1214.44</c:v>
                </c:pt>
                <c:pt idx="1566">
                  <c:v>1215.2159999999999</c:v>
                </c:pt>
                <c:pt idx="1567">
                  <c:v>1215.992</c:v>
                </c:pt>
                <c:pt idx="1568">
                  <c:v>1216.768</c:v>
                </c:pt>
                <c:pt idx="1569">
                  <c:v>1217.5440000000001</c:v>
                </c:pt>
                <c:pt idx="1570">
                  <c:v>1218.32</c:v>
                </c:pt>
                <c:pt idx="1571">
                  <c:v>1219.096</c:v>
                </c:pt>
                <c:pt idx="1572">
                  <c:v>1219.8720000000001</c:v>
                </c:pt>
                <c:pt idx="1573">
                  <c:v>1220.6479999999999</c:v>
                </c:pt>
                <c:pt idx="1574">
                  <c:v>1221.424</c:v>
                </c:pt>
                <c:pt idx="1575">
                  <c:v>1222.2</c:v>
                </c:pt>
                <c:pt idx="1576">
                  <c:v>1222.9760000000001</c:v>
                </c:pt>
                <c:pt idx="1577">
                  <c:v>1223.752</c:v>
                </c:pt>
                <c:pt idx="1578">
                  <c:v>1224.528</c:v>
                </c:pt>
                <c:pt idx="1579">
                  <c:v>1225.3040000000001</c:v>
                </c:pt>
                <c:pt idx="1580">
                  <c:v>1226.08</c:v>
                </c:pt>
                <c:pt idx="1581">
                  <c:v>1226.856</c:v>
                </c:pt>
                <c:pt idx="1582">
                  <c:v>1227.6320000000001</c:v>
                </c:pt>
                <c:pt idx="1583">
                  <c:v>1228.4079999999999</c:v>
                </c:pt>
                <c:pt idx="1584">
                  <c:v>1229.184</c:v>
                </c:pt>
                <c:pt idx="1585">
                  <c:v>1229.96</c:v>
                </c:pt>
                <c:pt idx="1586">
                  <c:v>1230.7360000000001</c:v>
                </c:pt>
                <c:pt idx="1587">
                  <c:v>1231.5119999999999</c:v>
                </c:pt>
                <c:pt idx="1588">
                  <c:v>1232.288</c:v>
                </c:pt>
                <c:pt idx="1589">
                  <c:v>1233.0640000000001</c:v>
                </c:pt>
                <c:pt idx="1590">
                  <c:v>1233.8399999999999</c:v>
                </c:pt>
                <c:pt idx="1591">
                  <c:v>1234.616</c:v>
                </c:pt>
                <c:pt idx="1592">
                  <c:v>1235.3920000000001</c:v>
                </c:pt>
                <c:pt idx="1593">
                  <c:v>1236.1679999999999</c:v>
                </c:pt>
                <c:pt idx="1594">
                  <c:v>1236.944</c:v>
                </c:pt>
                <c:pt idx="1595">
                  <c:v>1237.72</c:v>
                </c:pt>
                <c:pt idx="1596">
                  <c:v>1238.4960000000001</c:v>
                </c:pt>
                <c:pt idx="1597">
                  <c:v>1239.2719999999999</c:v>
                </c:pt>
                <c:pt idx="1598">
                  <c:v>1240.048</c:v>
                </c:pt>
                <c:pt idx="1599">
                  <c:v>1240.8240000000001</c:v>
                </c:pt>
                <c:pt idx="1600">
                  <c:v>1241.5999999999999</c:v>
                </c:pt>
                <c:pt idx="1601">
                  <c:v>1242.376</c:v>
                </c:pt>
                <c:pt idx="1602">
                  <c:v>1243.152</c:v>
                </c:pt>
                <c:pt idx="1603">
                  <c:v>1243.9280000000001</c:v>
                </c:pt>
                <c:pt idx="1604">
                  <c:v>1244.704</c:v>
                </c:pt>
                <c:pt idx="1605">
                  <c:v>1245.48</c:v>
                </c:pt>
                <c:pt idx="1606">
                  <c:v>1246.2560000000001</c:v>
                </c:pt>
                <c:pt idx="1607">
                  <c:v>1247.0319999999999</c:v>
                </c:pt>
                <c:pt idx="1608">
                  <c:v>1247.808</c:v>
                </c:pt>
                <c:pt idx="1609">
                  <c:v>1248.5840000000001</c:v>
                </c:pt>
                <c:pt idx="1610">
                  <c:v>1249.3599999999999</c:v>
                </c:pt>
                <c:pt idx="1611">
                  <c:v>1250.136</c:v>
                </c:pt>
                <c:pt idx="1612">
                  <c:v>1250.912</c:v>
                </c:pt>
                <c:pt idx="1613">
                  <c:v>1251.6880000000001</c:v>
                </c:pt>
                <c:pt idx="1614">
                  <c:v>1252.4639999999999</c:v>
                </c:pt>
                <c:pt idx="1615">
                  <c:v>1253.24</c:v>
                </c:pt>
                <c:pt idx="1616">
                  <c:v>1254.0160000000001</c:v>
                </c:pt>
                <c:pt idx="1617">
                  <c:v>1254.7919999999999</c:v>
                </c:pt>
                <c:pt idx="1618">
                  <c:v>1255.568</c:v>
                </c:pt>
                <c:pt idx="1619">
                  <c:v>1256.3440000000001</c:v>
                </c:pt>
                <c:pt idx="1620">
                  <c:v>1257.1199999999999</c:v>
                </c:pt>
                <c:pt idx="1621">
                  <c:v>1257.896</c:v>
                </c:pt>
                <c:pt idx="1622">
                  <c:v>1258.672</c:v>
                </c:pt>
                <c:pt idx="1623">
                  <c:v>1259.4480000000001</c:v>
                </c:pt>
                <c:pt idx="1624">
                  <c:v>1260.2239999999999</c:v>
                </c:pt>
                <c:pt idx="1625">
                  <c:v>1261</c:v>
                </c:pt>
                <c:pt idx="1626">
                  <c:v>1261.7760000000001</c:v>
                </c:pt>
                <c:pt idx="1627">
                  <c:v>1262.5519999999999</c:v>
                </c:pt>
                <c:pt idx="1628">
                  <c:v>1263.328</c:v>
                </c:pt>
                <c:pt idx="1629">
                  <c:v>1264.104</c:v>
                </c:pt>
                <c:pt idx="1630">
                  <c:v>1264.8800000000001</c:v>
                </c:pt>
                <c:pt idx="1631">
                  <c:v>1265.6559999999999</c:v>
                </c:pt>
                <c:pt idx="1632">
                  <c:v>1266.432</c:v>
                </c:pt>
                <c:pt idx="1633">
                  <c:v>1267.2080000000001</c:v>
                </c:pt>
                <c:pt idx="1634">
                  <c:v>1267.9839999999999</c:v>
                </c:pt>
                <c:pt idx="1635">
                  <c:v>1268.76</c:v>
                </c:pt>
                <c:pt idx="1636">
                  <c:v>1269.5360000000001</c:v>
                </c:pt>
                <c:pt idx="1637">
                  <c:v>1270.3119999999999</c:v>
                </c:pt>
                <c:pt idx="1638">
                  <c:v>1271.088</c:v>
                </c:pt>
                <c:pt idx="1639">
                  <c:v>1271.864</c:v>
                </c:pt>
                <c:pt idx="1640">
                  <c:v>1272.6400000000001</c:v>
                </c:pt>
                <c:pt idx="1641">
                  <c:v>1273.4159999999999</c:v>
                </c:pt>
                <c:pt idx="1642">
                  <c:v>1274.192</c:v>
                </c:pt>
                <c:pt idx="1643">
                  <c:v>1274.9680000000001</c:v>
                </c:pt>
                <c:pt idx="1644">
                  <c:v>1275.7439999999999</c:v>
                </c:pt>
                <c:pt idx="1645">
                  <c:v>1276.52</c:v>
                </c:pt>
                <c:pt idx="1646">
                  <c:v>1277.296</c:v>
                </c:pt>
                <c:pt idx="1647">
                  <c:v>1278.0719999999999</c:v>
                </c:pt>
                <c:pt idx="1648">
                  <c:v>1278.848</c:v>
                </c:pt>
                <c:pt idx="1649">
                  <c:v>1279.624</c:v>
                </c:pt>
                <c:pt idx="1650">
                  <c:v>1280.4000000000001</c:v>
                </c:pt>
                <c:pt idx="1651">
                  <c:v>1281.1759999999999</c:v>
                </c:pt>
                <c:pt idx="1652">
                  <c:v>1281.952</c:v>
                </c:pt>
                <c:pt idx="1653">
                  <c:v>1282.7280000000001</c:v>
                </c:pt>
                <c:pt idx="1654">
                  <c:v>1283.5039999999999</c:v>
                </c:pt>
                <c:pt idx="1655">
                  <c:v>1284.28</c:v>
                </c:pt>
                <c:pt idx="1656">
                  <c:v>1285.056</c:v>
                </c:pt>
                <c:pt idx="1657">
                  <c:v>1285.8320000000001</c:v>
                </c:pt>
                <c:pt idx="1658">
                  <c:v>1286.6079999999999</c:v>
                </c:pt>
                <c:pt idx="1659">
                  <c:v>1287.384</c:v>
                </c:pt>
                <c:pt idx="1660">
                  <c:v>1288.1600000000001</c:v>
                </c:pt>
                <c:pt idx="1661">
                  <c:v>1288.9359999999999</c:v>
                </c:pt>
                <c:pt idx="1662">
                  <c:v>1289.712</c:v>
                </c:pt>
                <c:pt idx="1663">
                  <c:v>1290.4880000000001</c:v>
                </c:pt>
                <c:pt idx="1664">
                  <c:v>1291.2639999999999</c:v>
                </c:pt>
                <c:pt idx="1665">
                  <c:v>1292.04</c:v>
                </c:pt>
                <c:pt idx="1666">
                  <c:v>1292.816</c:v>
                </c:pt>
                <c:pt idx="1667">
                  <c:v>1293.5920000000001</c:v>
                </c:pt>
                <c:pt idx="1668">
                  <c:v>1294.3679999999999</c:v>
                </c:pt>
                <c:pt idx="1669">
                  <c:v>1295.144</c:v>
                </c:pt>
                <c:pt idx="1670">
                  <c:v>1295.92</c:v>
                </c:pt>
                <c:pt idx="1671">
                  <c:v>1296.6959999999999</c:v>
                </c:pt>
                <c:pt idx="1672">
                  <c:v>1297.472</c:v>
                </c:pt>
                <c:pt idx="1673">
                  <c:v>1298.248</c:v>
                </c:pt>
                <c:pt idx="1674">
                  <c:v>1299.0239999999999</c:v>
                </c:pt>
                <c:pt idx="1675">
                  <c:v>1299.8</c:v>
                </c:pt>
                <c:pt idx="1676">
                  <c:v>1300.576</c:v>
                </c:pt>
                <c:pt idx="1677">
                  <c:v>1301.3520000000001</c:v>
                </c:pt>
                <c:pt idx="1678">
                  <c:v>1302.1279999999999</c:v>
                </c:pt>
                <c:pt idx="1679">
                  <c:v>1302.904</c:v>
                </c:pt>
                <c:pt idx="1680">
                  <c:v>1303.68</c:v>
                </c:pt>
                <c:pt idx="1681">
                  <c:v>1304.4559999999999</c:v>
                </c:pt>
                <c:pt idx="1682">
                  <c:v>1305.232</c:v>
                </c:pt>
                <c:pt idx="1683">
                  <c:v>1306.008</c:v>
                </c:pt>
                <c:pt idx="1684">
                  <c:v>1306.7840000000001</c:v>
                </c:pt>
                <c:pt idx="1685">
                  <c:v>1307.56</c:v>
                </c:pt>
                <c:pt idx="1686">
                  <c:v>1308.336</c:v>
                </c:pt>
                <c:pt idx="1687">
                  <c:v>1309.1120000000001</c:v>
                </c:pt>
                <c:pt idx="1688">
                  <c:v>1309.8879999999999</c:v>
                </c:pt>
                <c:pt idx="1689">
                  <c:v>1310.664</c:v>
                </c:pt>
                <c:pt idx="1690">
                  <c:v>1311.44</c:v>
                </c:pt>
                <c:pt idx="1691">
                  <c:v>1312.2159999999999</c:v>
                </c:pt>
                <c:pt idx="1692">
                  <c:v>1312.992</c:v>
                </c:pt>
                <c:pt idx="1693">
                  <c:v>1313.768</c:v>
                </c:pt>
                <c:pt idx="1694">
                  <c:v>1314.5440000000001</c:v>
                </c:pt>
                <c:pt idx="1695">
                  <c:v>1315.32</c:v>
                </c:pt>
                <c:pt idx="1696">
                  <c:v>1316.096</c:v>
                </c:pt>
                <c:pt idx="1697">
                  <c:v>1316.8720000000001</c:v>
                </c:pt>
                <c:pt idx="1698">
                  <c:v>1317.6479999999999</c:v>
                </c:pt>
                <c:pt idx="1699">
                  <c:v>1318.424</c:v>
                </c:pt>
                <c:pt idx="1700">
                  <c:v>1319.2</c:v>
                </c:pt>
                <c:pt idx="1701">
                  <c:v>1319.9760000000001</c:v>
                </c:pt>
                <c:pt idx="1702">
                  <c:v>1320.752</c:v>
                </c:pt>
                <c:pt idx="1703">
                  <c:v>1321.528</c:v>
                </c:pt>
                <c:pt idx="1704">
                  <c:v>1322.3040000000001</c:v>
                </c:pt>
                <c:pt idx="1705">
                  <c:v>1323.08</c:v>
                </c:pt>
                <c:pt idx="1706">
                  <c:v>1323.856</c:v>
                </c:pt>
                <c:pt idx="1707">
                  <c:v>1324.6320000000001</c:v>
                </c:pt>
                <c:pt idx="1708">
                  <c:v>1325.4079999999999</c:v>
                </c:pt>
                <c:pt idx="1709">
                  <c:v>1326.184</c:v>
                </c:pt>
                <c:pt idx="1710">
                  <c:v>1326.96</c:v>
                </c:pt>
                <c:pt idx="1711">
                  <c:v>1327.7360000000001</c:v>
                </c:pt>
                <c:pt idx="1712">
                  <c:v>1328.5119999999999</c:v>
                </c:pt>
                <c:pt idx="1713">
                  <c:v>1329.288</c:v>
                </c:pt>
                <c:pt idx="1714">
                  <c:v>1330.0640000000001</c:v>
                </c:pt>
                <c:pt idx="1715">
                  <c:v>1330.84</c:v>
                </c:pt>
                <c:pt idx="1716">
                  <c:v>1331.616</c:v>
                </c:pt>
                <c:pt idx="1717">
                  <c:v>1332.3920000000001</c:v>
                </c:pt>
                <c:pt idx="1718">
                  <c:v>1333.1679999999999</c:v>
                </c:pt>
                <c:pt idx="1719">
                  <c:v>1333.944</c:v>
                </c:pt>
                <c:pt idx="1720">
                  <c:v>1334.72</c:v>
                </c:pt>
                <c:pt idx="1721">
                  <c:v>1335.4960000000001</c:v>
                </c:pt>
                <c:pt idx="1722">
                  <c:v>1336.2719999999999</c:v>
                </c:pt>
                <c:pt idx="1723">
                  <c:v>1337.048</c:v>
                </c:pt>
                <c:pt idx="1724">
                  <c:v>1337.8240000000001</c:v>
                </c:pt>
                <c:pt idx="1725">
                  <c:v>1338.6</c:v>
                </c:pt>
                <c:pt idx="1726">
                  <c:v>1339.376</c:v>
                </c:pt>
                <c:pt idx="1727">
                  <c:v>1340.152</c:v>
                </c:pt>
                <c:pt idx="1728">
                  <c:v>1340.9280000000001</c:v>
                </c:pt>
                <c:pt idx="1729">
                  <c:v>1341.704</c:v>
                </c:pt>
                <c:pt idx="1730">
                  <c:v>1342.48</c:v>
                </c:pt>
                <c:pt idx="1731">
                  <c:v>1343.2560000000001</c:v>
                </c:pt>
                <c:pt idx="1732">
                  <c:v>1344.0319999999999</c:v>
                </c:pt>
                <c:pt idx="1733">
                  <c:v>1344.808</c:v>
                </c:pt>
                <c:pt idx="1734">
                  <c:v>1345.5840000000001</c:v>
                </c:pt>
                <c:pt idx="1735">
                  <c:v>1346.36</c:v>
                </c:pt>
                <c:pt idx="1736">
                  <c:v>1347.136</c:v>
                </c:pt>
                <c:pt idx="1737">
                  <c:v>1347.912</c:v>
                </c:pt>
                <c:pt idx="1738">
                  <c:v>1348.6880000000001</c:v>
                </c:pt>
                <c:pt idx="1739">
                  <c:v>1349.4639999999999</c:v>
                </c:pt>
                <c:pt idx="1740">
                  <c:v>1350.24</c:v>
                </c:pt>
                <c:pt idx="1741">
                  <c:v>1351.0160000000001</c:v>
                </c:pt>
                <c:pt idx="1742">
                  <c:v>1351.7919999999999</c:v>
                </c:pt>
                <c:pt idx="1743">
                  <c:v>1352.568</c:v>
                </c:pt>
                <c:pt idx="1744">
                  <c:v>1353.3440000000001</c:v>
                </c:pt>
                <c:pt idx="1745">
                  <c:v>1354.12</c:v>
                </c:pt>
                <c:pt idx="1746">
                  <c:v>1354.896</c:v>
                </c:pt>
                <c:pt idx="1747">
                  <c:v>1355.672</c:v>
                </c:pt>
                <c:pt idx="1748">
                  <c:v>1356.4480000000001</c:v>
                </c:pt>
                <c:pt idx="1749">
                  <c:v>1357.2239999999999</c:v>
                </c:pt>
                <c:pt idx="1750">
                  <c:v>1358</c:v>
                </c:pt>
                <c:pt idx="1751">
                  <c:v>1358.7760000000001</c:v>
                </c:pt>
                <c:pt idx="1752">
                  <c:v>1359.5519999999999</c:v>
                </c:pt>
                <c:pt idx="1753">
                  <c:v>1360.328</c:v>
                </c:pt>
                <c:pt idx="1754">
                  <c:v>1361.104</c:v>
                </c:pt>
                <c:pt idx="1755">
                  <c:v>1361.88</c:v>
                </c:pt>
                <c:pt idx="1756">
                  <c:v>1362.6559999999999</c:v>
                </c:pt>
                <c:pt idx="1757">
                  <c:v>1363.432</c:v>
                </c:pt>
                <c:pt idx="1758">
                  <c:v>1364.2080000000001</c:v>
                </c:pt>
                <c:pt idx="1759">
                  <c:v>1364.9839999999999</c:v>
                </c:pt>
                <c:pt idx="1760">
                  <c:v>1365.76</c:v>
                </c:pt>
                <c:pt idx="1761">
                  <c:v>1366.5360000000001</c:v>
                </c:pt>
                <c:pt idx="1762">
                  <c:v>1367.3119999999999</c:v>
                </c:pt>
                <c:pt idx="1763">
                  <c:v>1368.088</c:v>
                </c:pt>
                <c:pt idx="1764">
                  <c:v>1368.864</c:v>
                </c:pt>
                <c:pt idx="1765">
                  <c:v>1369.64</c:v>
                </c:pt>
                <c:pt idx="1766">
                  <c:v>1370.4159999999999</c:v>
                </c:pt>
                <c:pt idx="1767">
                  <c:v>1371.192</c:v>
                </c:pt>
                <c:pt idx="1768">
                  <c:v>1371.9680000000001</c:v>
                </c:pt>
                <c:pt idx="1769">
                  <c:v>1372.7439999999999</c:v>
                </c:pt>
                <c:pt idx="1770">
                  <c:v>1373.52</c:v>
                </c:pt>
                <c:pt idx="1771">
                  <c:v>1374.296</c:v>
                </c:pt>
                <c:pt idx="1772">
                  <c:v>1375.0719999999999</c:v>
                </c:pt>
                <c:pt idx="1773">
                  <c:v>1375.848</c:v>
                </c:pt>
                <c:pt idx="1774">
                  <c:v>1376.624</c:v>
                </c:pt>
                <c:pt idx="1775">
                  <c:v>1377.4</c:v>
                </c:pt>
                <c:pt idx="1776">
                  <c:v>1378.1759999999999</c:v>
                </c:pt>
                <c:pt idx="1777">
                  <c:v>1378.952</c:v>
                </c:pt>
                <c:pt idx="1778">
                  <c:v>1379.7280000000001</c:v>
                </c:pt>
                <c:pt idx="1779">
                  <c:v>1380.5039999999999</c:v>
                </c:pt>
                <c:pt idx="1780">
                  <c:v>1381.28</c:v>
                </c:pt>
                <c:pt idx="1781">
                  <c:v>1382.056</c:v>
                </c:pt>
                <c:pt idx="1782">
                  <c:v>1382.8320000000001</c:v>
                </c:pt>
                <c:pt idx="1783">
                  <c:v>1383.6079999999999</c:v>
                </c:pt>
                <c:pt idx="1784">
                  <c:v>1384.384</c:v>
                </c:pt>
                <c:pt idx="1785">
                  <c:v>1385.16</c:v>
                </c:pt>
                <c:pt idx="1786">
                  <c:v>1385.9359999999999</c:v>
                </c:pt>
                <c:pt idx="1787">
                  <c:v>1386.712</c:v>
                </c:pt>
                <c:pt idx="1788">
                  <c:v>1387.4880000000001</c:v>
                </c:pt>
                <c:pt idx="1789">
                  <c:v>1388.2639999999999</c:v>
                </c:pt>
                <c:pt idx="1790">
                  <c:v>1389.04</c:v>
                </c:pt>
                <c:pt idx="1791">
                  <c:v>1389.816</c:v>
                </c:pt>
                <c:pt idx="1792">
                  <c:v>1390.5920000000001</c:v>
                </c:pt>
                <c:pt idx="1793">
                  <c:v>1391.3679999999999</c:v>
                </c:pt>
                <c:pt idx="1794">
                  <c:v>1392.144</c:v>
                </c:pt>
                <c:pt idx="1795">
                  <c:v>1392.92</c:v>
                </c:pt>
                <c:pt idx="1796">
                  <c:v>1393.6959999999999</c:v>
                </c:pt>
                <c:pt idx="1797">
                  <c:v>1394.472</c:v>
                </c:pt>
                <c:pt idx="1798">
                  <c:v>1395.248</c:v>
                </c:pt>
                <c:pt idx="1799">
                  <c:v>1396.0239999999999</c:v>
                </c:pt>
                <c:pt idx="1800">
                  <c:v>1396.8</c:v>
                </c:pt>
                <c:pt idx="1801">
                  <c:v>1397.576</c:v>
                </c:pt>
                <c:pt idx="1802">
                  <c:v>1398.3520000000001</c:v>
                </c:pt>
                <c:pt idx="1803">
                  <c:v>1399.1279999999999</c:v>
                </c:pt>
                <c:pt idx="1804">
                  <c:v>1399.904</c:v>
                </c:pt>
                <c:pt idx="1805">
                  <c:v>1400.68</c:v>
                </c:pt>
                <c:pt idx="1806">
                  <c:v>1401.4559999999999</c:v>
                </c:pt>
                <c:pt idx="1807">
                  <c:v>1402.232</c:v>
                </c:pt>
                <c:pt idx="1808">
                  <c:v>1403.008</c:v>
                </c:pt>
                <c:pt idx="1809">
                  <c:v>1403.7840000000001</c:v>
                </c:pt>
                <c:pt idx="1810">
                  <c:v>1404.56</c:v>
                </c:pt>
                <c:pt idx="1811">
                  <c:v>1405.336</c:v>
                </c:pt>
                <c:pt idx="1812">
                  <c:v>1406.1120000000001</c:v>
                </c:pt>
                <c:pt idx="1813">
                  <c:v>1406.8879999999999</c:v>
                </c:pt>
                <c:pt idx="1814">
                  <c:v>1407.664</c:v>
                </c:pt>
                <c:pt idx="1815">
                  <c:v>1408.44</c:v>
                </c:pt>
                <c:pt idx="1816">
                  <c:v>1409.2159999999999</c:v>
                </c:pt>
                <c:pt idx="1817">
                  <c:v>1409.992</c:v>
                </c:pt>
                <c:pt idx="1818">
                  <c:v>1410.768</c:v>
                </c:pt>
                <c:pt idx="1819">
                  <c:v>1411.5440000000001</c:v>
                </c:pt>
                <c:pt idx="1820">
                  <c:v>1412.32</c:v>
                </c:pt>
                <c:pt idx="1821">
                  <c:v>1413.096</c:v>
                </c:pt>
                <c:pt idx="1822">
                  <c:v>1413.8720000000001</c:v>
                </c:pt>
                <c:pt idx="1823">
                  <c:v>1414.6479999999999</c:v>
                </c:pt>
                <c:pt idx="1824">
                  <c:v>1415.424</c:v>
                </c:pt>
                <c:pt idx="1825">
                  <c:v>1416.2</c:v>
                </c:pt>
                <c:pt idx="1826">
                  <c:v>1416.9760000000001</c:v>
                </c:pt>
                <c:pt idx="1827">
                  <c:v>1417.752</c:v>
                </c:pt>
                <c:pt idx="1828">
                  <c:v>1418.528</c:v>
                </c:pt>
                <c:pt idx="1829">
                  <c:v>1419.3040000000001</c:v>
                </c:pt>
                <c:pt idx="1830">
                  <c:v>1420.08</c:v>
                </c:pt>
                <c:pt idx="1831">
                  <c:v>1420.856</c:v>
                </c:pt>
                <c:pt idx="1832">
                  <c:v>1421.6320000000001</c:v>
                </c:pt>
                <c:pt idx="1833">
                  <c:v>1422.4079999999999</c:v>
                </c:pt>
                <c:pt idx="1834">
                  <c:v>1423.184</c:v>
                </c:pt>
                <c:pt idx="1835">
                  <c:v>1423.96</c:v>
                </c:pt>
                <c:pt idx="1836">
                  <c:v>1424.7360000000001</c:v>
                </c:pt>
                <c:pt idx="1837">
                  <c:v>1425.5119999999999</c:v>
                </c:pt>
                <c:pt idx="1838">
                  <c:v>1426.288</c:v>
                </c:pt>
                <c:pt idx="1839">
                  <c:v>1427.0640000000001</c:v>
                </c:pt>
                <c:pt idx="1840">
                  <c:v>1427.84</c:v>
                </c:pt>
                <c:pt idx="1841">
                  <c:v>1428.616</c:v>
                </c:pt>
                <c:pt idx="1842">
                  <c:v>1429.3920000000001</c:v>
                </c:pt>
                <c:pt idx="1843">
                  <c:v>1430.1679999999999</c:v>
                </c:pt>
                <c:pt idx="1844">
                  <c:v>1430.944</c:v>
                </c:pt>
                <c:pt idx="1845">
                  <c:v>1431.72</c:v>
                </c:pt>
                <c:pt idx="1846">
                  <c:v>1432.4960000000001</c:v>
                </c:pt>
                <c:pt idx="1847">
                  <c:v>1433.2719999999999</c:v>
                </c:pt>
                <c:pt idx="1848">
                  <c:v>1434.048</c:v>
                </c:pt>
                <c:pt idx="1849">
                  <c:v>1434.8240000000001</c:v>
                </c:pt>
                <c:pt idx="1850">
                  <c:v>1435.6</c:v>
                </c:pt>
                <c:pt idx="1851">
                  <c:v>1436.376</c:v>
                </c:pt>
                <c:pt idx="1852">
                  <c:v>1437.152</c:v>
                </c:pt>
                <c:pt idx="1853">
                  <c:v>1437.9280000000001</c:v>
                </c:pt>
                <c:pt idx="1854">
                  <c:v>1438.704</c:v>
                </c:pt>
                <c:pt idx="1855">
                  <c:v>1439.48</c:v>
                </c:pt>
                <c:pt idx="1856">
                  <c:v>1440.2560000000001</c:v>
                </c:pt>
                <c:pt idx="1857">
                  <c:v>1441.0319999999999</c:v>
                </c:pt>
                <c:pt idx="1858">
                  <c:v>1441.808</c:v>
                </c:pt>
                <c:pt idx="1859">
                  <c:v>1442.5840000000001</c:v>
                </c:pt>
                <c:pt idx="1860">
                  <c:v>1443.36</c:v>
                </c:pt>
                <c:pt idx="1861">
                  <c:v>1444.136</c:v>
                </c:pt>
                <c:pt idx="1862">
                  <c:v>1444.912</c:v>
                </c:pt>
                <c:pt idx="1863">
                  <c:v>1445.6880000000001</c:v>
                </c:pt>
                <c:pt idx="1864">
                  <c:v>1446.4639999999999</c:v>
                </c:pt>
                <c:pt idx="1865">
                  <c:v>1447.24</c:v>
                </c:pt>
                <c:pt idx="1866">
                  <c:v>1448.0160000000001</c:v>
                </c:pt>
                <c:pt idx="1867">
                  <c:v>1448.7919999999999</c:v>
                </c:pt>
                <c:pt idx="1868">
                  <c:v>1449.568</c:v>
                </c:pt>
                <c:pt idx="1869">
                  <c:v>1450.3440000000001</c:v>
                </c:pt>
                <c:pt idx="1870">
                  <c:v>1451.12</c:v>
                </c:pt>
                <c:pt idx="1871">
                  <c:v>1451.896</c:v>
                </c:pt>
                <c:pt idx="1872">
                  <c:v>1452.672</c:v>
                </c:pt>
                <c:pt idx="1873">
                  <c:v>1453.4480000000001</c:v>
                </c:pt>
                <c:pt idx="1874">
                  <c:v>1454.2239999999999</c:v>
                </c:pt>
                <c:pt idx="1875">
                  <c:v>1455</c:v>
                </c:pt>
                <c:pt idx="1876">
                  <c:v>1455.7760000000001</c:v>
                </c:pt>
                <c:pt idx="1877">
                  <c:v>1456.5519999999999</c:v>
                </c:pt>
                <c:pt idx="1878">
                  <c:v>1457.328</c:v>
                </c:pt>
                <c:pt idx="1879">
                  <c:v>1458.104</c:v>
                </c:pt>
                <c:pt idx="1880">
                  <c:v>1458.88</c:v>
                </c:pt>
                <c:pt idx="1881">
                  <c:v>1459.6559999999999</c:v>
                </c:pt>
                <c:pt idx="1882">
                  <c:v>1460.432</c:v>
                </c:pt>
                <c:pt idx="1883">
                  <c:v>1461.2080000000001</c:v>
                </c:pt>
                <c:pt idx="1884">
                  <c:v>1461.9839999999999</c:v>
                </c:pt>
                <c:pt idx="1885">
                  <c:v>1462.76</c:v>
                </c:pt>
                <c:pt idx="1886">
                  <c:v>1463.5360000000001</c:v>
                </c:pt>
                <c:pt idx="1887">
                  <c:v>1464.3119999999999</c:v>
                </c:pt>
                <c:pt idx="1888">
                  <c:v>1465.088</c:v>
                </c:pt>
                <c:pt idx="1889">
                  <c:v>1465.864</c:v>
                </c:pt>
                <c:pt idx="1890">
                  <c:v>1466.64</c:v>
                </c:pt>
                <c:pt idx="1891">
                  <c:v>1467.4159999999999</c:v>
                </c:pt>
                <c:pt idx="1892">
                  <c:v>1468.192</c:v>
                </c:pt>
                <c:pt idx="1893">
                  <c:v>1468.9680000000001</c:v>
                </c:pt>
                <c:pt idx="1894">
                  <c:v>1469.7439999999999</c:v>
                </c:pt>
                <c:pt idx="1895">
                  <c:v>1470.52</c:v>
                </c:pt>
                <c:pt idx="1896">
                  <c:v>1471.296</c:v>
                </c:pt>
                <c:pt idx="1897">
                  <c:v>1472.0719999999999</c:v>
                </c:pt>
                <c:pt idx="1898">
                  <c:v>1472.848</c:v>
                </c:pt>
                <c:pt idx="1899">
                  <c:v>1473.624</c:v>
                </c:pt>
                <c:pt idx="1900">
                  <c:v>1474.4</c:v>
                </c:pt>
                <c:pt idx="1901">
                  <c:v>1475.1759999999999</c:v>
                </c:pt>
                <c:pt idx="1902">
                  <c:v>1475.952</c:v>
                </c:pt>
                <c:pt idx="1903">
                  <c:v>1476.7280000000001</c:v>
                </c:pt>
                <c:pt idx="1904">
                  <c:v>1477.5039999999999</c:v>
                </c:pt>
                <c:pt idx="1905">
                  <c:v>1478.28</c:v>
                </c:pt>
                <c:pt idx="1906">
                  <c:v>1479.056</c:v>
                </c:pt>
                <c:pt idx="1907">
                  <c:v>1479.8320000000001</c:v>
                </c:pt>
                <c:pt idx="1908">
                  <c:v>1480.6079999999999</c:v>
                </c:pt>
                <c:pt idx="1909">
                  <c:v>1481.384</c:v>
                </c:pt>
                <c:pt idx="1910">
                  <c:v>1482.16</c:v>
                </c:pt>
                <c:pt idx="1911">
                  <c:v>1482.9359999999999</c:v>
                </c:pt>
                <c:pt idx="1912">
                  <c:v>1483.712</c:v>
                </c:pt>
                <c:pt idx="1913">
                  <c:v>1484.4880000000001</c:v>
                </c:pt>
                <c:pt idx="1914">
                  <c:v>1485.2639999999999</c:v>
                </c:pt>
                <c:pt idx="1915">
                  <c:v>1486.04</c:v>
                </c:pt>
                <c:pt idx="1916">
                  <c:v>1486.816</c:v>
                </c:pt>
                <c:pt idx="1917">
                  <c:v>1487.5920000000001</c:v>
                </c:pt>
                <c:pt idx="1918">
                  <c:v>1488.3679999999999</c:v>
                </c:pt>
                <c:pt idx="1919">
                  <c:v>1489.144</c:v>
                </c:pt>
                <c:pt idx="1920">
                  <c:v>1489.92</c:v>
                </c:pt>
                <c:pt idx="1921">
                  <c:v>1490.6959999999999</c:v>
                </c:pt>
                <c:pt idx="1922">
                  <c:v>1491.472</c:v>
                </c:pt>
                <c:pt idx="1923">
                  <c:v>1492.248</c:v>
                </c:pt>
                <c:pt idx="1924">
                  <c:v>1493.0239999999999</c:v>
                </c:pt>
                <c:pt idx="1925">
                  <c:v>1493.8</c:v>
                </c:pt>
                <c:pt idx="1926">
                  <c:v>1494.576</c:v>
                </c:pt>
                <c:pt idx="1927">
                  <c:v>1495.3520000000001</c:v>
                </c:pt>
                <c:pt idx="1928">
                  <c:v>1496.1279999999999</c:v>
                </c:pt>
                <c:pt idx="1929">
                  <c:v>1496.904</c:v>
                </c:pt>
                <c:pt idx="1930">
                  <c:v>1497.68</c:v>
                </c:pt>
                <c:pt idx="1931">
                  <c:v>1498.4559999999999</c:v>
                </c:pt>
                <c:pt idx="1932">
                  <c:v>1499.232</c:v>
                </c:pt>
                <c:pt idx="1933">
                  <c:v>1500.008</c:v>
                </c:pt>
                <c:pt idx="1934">
                  <c:v>1500.7840000000001</c:v>
                </c:pt>
                <c:pt idx="1935">
                  <c:v>1501.56</c:v>
                </c:pt>
                <c:pt idx="1936">
                  <c:v>1502.336</c:v>
                </c:pt>
                <c:pt idx="1937">
                  <c:v>1503.1120000000001</c:v>
                </c:pt>
                <c:pt idx="1938">
                  <c:v>1503.8879999999999</c:v>
                </c:pt>
                <c:pt idx="1939">
                  <c:v>1504.664</c:v>
                </c:pt>
                <c:pt idx="1940">
                  <c:v>1505.44</c:v>
                </c:pt>
                <c:pt idx="1941">
                  <c:v>1506.2159999999999</c:v>
                </c:pt>
                <c:pt idx="1942">
                  <c:v>1506.992</c:v>
                </c:pt>
                <c:pt idx="1943">
                  <c:v>1507.768</c:v>
                </c:pt>
                <c:pt idx="1944">
                  <c:v>1508.5440000000001</c:v>
                </c:pt>
                <c:pt idx="1945">
                  <c:v>1509.32</c:v>
                </c:pt>
                <c:pt idx="1946">
                  <c:v>1510.096</c:v>
                </c:pt>
                <c:pt idx="1947">
                  <c:v>1510.8720000000001</c:v>
                </c:pt>
                <c:pt idx="1948">
                  <c:v>1511.6479999999999</c:v>
                </c:pt>
                <c:pt idx="1949">
                  <c:v>1512.424</c:v>
                </c:pt>
                <c:pt idx="1950">
                  <c:v>1513.2</c:v>
                </c:pt>
                <c:pt idx="1951">
                  <c:v>1513.9760000000001</c:v>
                </c:pt>
                <c:pt idx="1952">
                  <c:v>1514.752</c:v>
                </c:pt>
                <c:pt idx="1953">
                  <c:v>1515.528</c:v>
                </c:pt>
                <c:pt idx="1954">
                  <c:v>1516.3040000000001</c:v>
                </c:pt>
                <c:pt idx="1955">
                  <c:v>1517.08</c:v>
                </c:pt>
                <c:pt idx="1956">
                  <c:v>1517.856</c:v>
                </c:pt>
                <c:pt idx="1957">
                  <c:v>1518.6320000000001</c:v>
                </c:pt>
                <c:pt idx="1958">
                  <c:v>1519.4079999999999</c:v>
                </c:pt>
                <c:pt idx="1959">
                  <c:v>1520.184</c:v>
                </c:pt>
                <c:pt idx="1960">
                  <c:v>1520.96</c:v>
                </c:pt>
                <c:pt idx="1961">
                  <c:v>1521.7360000000001</c:v>
                </c:pt>
                <c:pt idx="1962">
                  <c:v>1522.5119999999999</c:v>
                </c:pt>
                <c:pt idx="1963">
                  <c:v>1523.288</c:v>
                </c:pt>
                <c:pt idx="1964">
                  <c:v>1524.0640000000001</c:v>
                </c:pt>
                <c:pt idx="1965">
                  <c:v>1524.84</c:v>
                </c:pt>
                <c:pt idx="1966">
                  <c:v>1525.616</c:v>
                </c:pt>
                <c:pt idx="1967">
                  <c:v>1526.3920000000001</c:v>
                </c:pt>
                <c:pt idx="1968">
                  <c:v>1527.1679999999999</c:v>
                </c:pt>
                <c:pt idx="1969">
                  <c:v>1527.944</c:v>
                </c:pt>
                <c:pt idx="1970">
                  <c:v>1528.72</c:v>
                </c:pt>
                <c:pt idx="1971">
                  <c:v>1529.4960000000001</c:v>
                </c:pt>
                <c:pt idx="1972">
                  <c:v>1530.2719999999999</c:v>
                </c:pt>
                <c:pt idx="1973">
                  <c:v>1531.048</c:v>
                </c:pt>
                <c:pt idx="1974">
                  <c:v>1531.8240000000001</c:v>
                </c:pt>
                <c:pt idx="1975">
                  <c:v>1532.6</c:v>
                </c:pt>
                <c:pt idx="1976">
                  <c:v>1533.376</c:v>
                </c:pt>
                <c:pt idx="1977">
                  <c:v>1534.152</c:v>
                </c:pt>
                <c:pt idx="1978">
                  <c:v>1534.9280000000001</c:v>
                </c:pt>
                <c:pt idx="1979">
                  <c:v>1535.704</c:v>
                </c:pt>
                <c:pt idx="1980">
                  <c:v>1536.48</c:v>
                </c:pt>
                <c:pt idx="1981">
                  <c:v>1537.2560000000001</c:v>
                </c:pt>
                <c:pt idx="1982">
                  <c:v>1538.0319999999999</c:v>
                </c:pt>
                <c:pt idx="1983">
                  <c:v>1538.808</c:v>
                </c:pt>
                <c:pt idx="1984">
                  <c:v>1539.5840000000001</c:v>
                </c:pt>
                <c:pt idx="1985">
                  <c:v>1540.36</c:v>
                </c:pt>
                <c:pt idx="1986">
                  <c:v>1541.136</c:v>
                </c:pt>
                <c:pt idx="1987">
                  <c:v>1541.912</c:v>
                </c:pt>
                <c:pt idx="1988">
                  <c:v>1542.6880000000001</c:v>
                </c:pt>
                <c:pt idx="1989">
                  <c:v>1543.4639999999999</c:v>
                </c:pt>
                <c:pt idx="1990">
                  <c:v>1544.24</c:v>
                </c:pt>
                <c:pt idx="1991">
                  <c:v>1545.0160000000001</c:v>
                </c:pt>
                <c:pt idx="1992">
                  <c:v>1545.7919999999999</c:v>
                </c:pt>
                <c:pt idx="1993">
                  <c:v>1546.568</c:v>
                </c:pt>
                <c:pt idx="1994">
                  <c:v>1547.3440000000001</c:v>
                </c:pt>
                <c:pt idx="1995">
                  <c:v>1548.12</c:v>
                </c:pt>
                <c:pt idx="1996">
                  <c:v>1548.896</c:v>
                </c:pt>
                <c:pt idx="1997">
                  <c:v>1549.672</c:v>
                </c:pt>
                <c:pt idx="1998">
                  <c:v>1550.4480000000001</c:v>
                </c:pt>
                <c:pt idx="1999">
                  <c:v>1551.2239999999999</c:v>
                </c:pt>
                <c:pt idx="2000">
                  <c:v>1552</c:v>
                </c:pt>
                <c:pt idx="2001">
                  <c:v>1552.7760000000001</c:v>
                </c:pt>
                <c:pt idx="2002">
                  <c:v>1553.5519999999999</c:v>
                </c:pt>
                <c:pt idx="2003">
                  <c:v>1554.328</c:v>
                </c:pt>
                <c:pt idx="2004">
                  <c:v>1555.104</c:v>
                </c:pt>
                <c:pt idx="2005">
                  <c:v>1555.88</c:v>
                </c:pt>
                <c:pt idx="2006">
                  <c:v>1556.6559999999999</c:v>
                </c:pt>
                <c:pt idx="2007">
                  <c:v>1557.432</c:v>
                </c:pt>
                <c:pt idx="2008">
                  <c:v>1558.2080000000001</c:v>
                </c:pt>
                <c:pt idx="2009">
                  <c:v>1558.9839999999999</c:v>
                </c:pt>
                <c:pt idx="2010">
                  <c:v>1559.76</c:v>
                </c:pt>
                <c:pt idx="2011">
                  <c:v>1560.5360000000001</c:v>
                </c:pt>
                <c:pt idx="2012">
                  <c:v>1561.3119999999999</c:v>
                </c:pt>
                <c:pt idx="2013">
                  <c:v>1562.088</c:v>
                </c:pt>
                <c:pt idx="2014">
                  <c:v>1562.864</c:v>
                </c:pt>
                <c:pt idx="2015">
                  <c:v>1563.64</c:v>
                </c:pt>
                <c:pt idx="2016">
                  <c:v>1564.4159999999999</c:v>
                </c:pt>
                <c:pt idx="2017">
                  <c:v>1565.192</c:v>
                </c:pt>
                <c:pt idx="2018">
                  <c:v>1565.9680000000001</c:v>
                </c:pt>
                <c:pt idx="2019">
                  <c:v>1566.7439999999999</c:v>
                </c:pt>
                <c:pt idx="2020">
                  <c:v>1567.52</c:v>
                </c:pt>
                <c:pt idx="2021">
                  <c:v>1568.296</c:v>
                </c:pt>
                <c:pt idx="2022">
                  <c:v>1569.0719999999999</c:v>
                </c:pt>
                <c:pt idx="2023">
                  <c:v>1569.848</c:v>
                </c:pt>
                <c:pt idx="2024">
                  <c:v>1570.624</c:v>
                </c:pt>
                <c:pt idx="2025">
                  <c:v>1571.4</c:v>
                </c:pt>
                <c:pt idx="2026">
                  <c:v>1572.1759999999999</c:v>
                </c:pt>
                <c:pt idx="2027">
                  <c:v>1572.952</c:v>
                </c:pt>
                <c:pt idx="2028">
                  <c:v>1573.7280000000001</c:v>
                </c:pt>
                <c:pt idx="2029">
                  <c:v>1574.5039999999999</c:v>
                </c:pt>
                <c:pt idx="2030">
                  <c:v>1575.28</c:v>
                </c:pt>
                <c:pt idx="2031">
                  <c:v>1576.056</c:v>
                </c:pt>
                <c:pt idx="2032">
                  <c:v>1576.8320000000001</c:v>
                </c:pt>
                <c:pt idx="2033">
                  <c:v>1577.6079999999999</c:v>
                </c:pt>
                <c:pt idx="2034">
                  <c:v>1578.384</c:v>
                </c:pt>
                <c:pt idx="2035">
                  <c:v>1579.16</c:v>
                </c:pt>
                <c:pt idx="2036">
                  <c:v>1579.9359999999999</c:v>
                </c:pt>
                <c:pt idx="2037">
                  <c:v>1580.712</c:v>
                </c:pt>
                <c:pt idx="2038">
                  <c:v>1581.4880000000001</c:v>
                </c:pt>
                <c:pt idx="2039">
                  <c:v>1582.2639999999999</c:v>
                </c:pt>
                <c:pt idx="2040">
                  <c:v>1583.04</c:v>
                </c:pt>
                <c:pt idx="2041">
                  <c:v>1583.816</c:v>
                </c:pt>
                <c:pt idx="2042">
                  <c:v>1584.5920000000001</c:v>
                </c:pt>
                <c:pt idx="2043">
                  <c:v>1585.3679999999999</c:v>
                </c:pt>
                <c:pt idx="2044">
                  <c:v>1586.144</c:v>
                </c:pt>
                <c:pt idx="2045">
                  <c:v>1586.92</c:v>
                </c:pt>
                <c:pt idx="2046">
                  <c:v>1587.6959999999999</c:v>
                </c:pt>
                <c:pt idx="2047">
                  <c:v>1588.472</c:v>
                </c:pt>
                <c:pt idx="2048">
                  <c:v>1589.248</c:v>
                </c:pt>
                <c:pt idx="2049">
                  <c:v>1590.0239999999999</c:v>
                </c:pt>
                <c:pt idx="2050">
                  <c:v>1590.8</c:v>
                </c:pt>
                <c:pt idx="2051">
                  <c:v>1591.576</c:v>
                </c:pt>
                <c:pt idx="2052">
                  <c:v>1592.3520000000001</c:v>
                </c:pt>
                <c:pt idx="2053">
                  <c:v>1593.1279999999999</c:v>
                </c:pt>
                <c:pt idx="2054">
                  <c:v>1593.904</c:v>
                </c:pt>
                <c:pt idx="2055">
                  <c:v>1594.68</c:v>
                </c:pt>
                <c:pt idx="2056">
                  <c:v>1595.4559999999999</c:v>
                </c:pt>
                <c:pt idx="2057">
                  <c:v>1596.232</c:v>
                </c:pt>
                <c:pt idx="2058">
                  <c:v>1597.008</c:v>
                </c:pt>
                <c:pt idx="2059">
                  <c:v>1597.7840000000001</c:v>
                </c:pt>
                <c:pt idx="2060">
                  <c:v>1598.56</c:v>
                </c:pt>
                <c:pt idx="2061">
                  <c:v>1599.336</c:v>
                </c:pt>
                <c:pt idx="2062">
                  <c:v>1600.1120000000001</c:v>
                </c:pt>
                <c:pt idx="2063">
                  <c:v>1600.8879999999999</c:v>
                </c:pt>
                <c:pt idx="2064">
                  <c:v>1601.664</c:v>
                </c:pt>
                <c:pt idx="2065">
                  <c:v>1602.44</c:v>
                </c:pt>
                <c:pt idx="2066">
                  <c:v>1603.2159999999999</c:v>
                </c:pt>
                <c:pt idx="2067">
                  <c:v>1603.992</c:v>
                </c:pt>
                <c:pt idx="2068">
                  <c:v>1604.768</c:v>
                </c:pt>
                <c:pt idx="2069">
                  <c:v>1605.5440000000001</c:v>
                </c:pt>
                <c:pt idx="2070">
                  <c:v>1606.32</c:v>
                </c:pt>
                <c:pt idx="2071">
                  <c:v>1607.096</c:v>
                </c:pt>
                <c:pt idx="2072">
                  <c:v>1607.8720000000001</c:v>
                </c:pt>
                <c:pt idx="2073">
                  <c:v>1608.6479999999999</c:v>
                </c:pt>
                <c:pt idx="2074">
                  <c:v>1609.424</c:v>
                </c:pt>
                <c:pt idx="2075">
                  <c:v>1610.2</c:v>
                </c:pt>
                <c:pt idx="2076">
                  <c:v>1610.9760000000001</c:v>
                </c:pt>
                <c:pt idx="2077">
                  <c:v>1611.752</c:v>
                </c:pt>
                <c:pt idx="2078">
                  <c:v>1612.528</c:v>
                </c:pt>
                <c:pt idx="2079">
                  <c:v>1613.3040000000001</c:v>
                </c:pt>
                <c:pt idx="2080">
                  <c:v>1614.08</c:v>
                </c:pt>
                <c:pt idx="2081">
                  <c:v>1614.856</c:v>
                </c:pt>
                <c:pt idx="2082">
                  <c:v>1615.6320000000001</c:v>
                </c:pt>
                <c:pt idx="2083">
                  <c:v>1616.4079999999999</c:v>
                </c:pt>
                <c:pt idx="2084">
                  <c:v>1617.184</c:v>
                </c:pt>
                <c:pt idx="2085">
                  <c:v>1617.96</c:v>
                </c:pt>
                <c:pt idx="2086">
                  <c:v>1618.7360000000001</c:v>
                </c:pt>
                <c:pt idx="2087">
                  <c:v>1619.5119999999999</c:v>
                </c:pt>
                <c:pt idx="2088">
                  <c:v>1620.288</c:v>
                </c:pt>
                <c:pt idx="2089">
                  <c:v>1621.0640000000001</c:v>
                </c:pt>
                <c:pt idx="2090">
                  <c:v>1621.84</c:v>
                </c:pt>
                <c:pt idx="2091">
                  <c:v>1622.616</c:v>
                </c:pt>
                <c:pt idx="2092">
                  <c:v>1623.3920000000001</c:v>
                </c:pt>
                <c:pt idx="2093">
                  <c:v>1624.1679999999999</c:v>
                </c:pt>
                <c:pt idx="2094">
                  <c:v>1624.944</c:v>
                </c:pt>
                <c:pt idx="2095">
                  <c:v>1625.72</c:v>
                </c:pt>
                <c:pt idx="2096">
                  <c:v>1626.4960000000001</c:v>
                </c:pt>
                <c:pt idx="2097">
                  <c:v>1627.2719999999999</c:v>
                </c:pt>
                <c:pt idx="2098">
                  <c:v>1628.048</c:v>
                </c:pt>
                <c:pt idx="2099">
                  <c:v>1628.8240000000001</c:v>
                </c:pt>
                <c:pt idx="2100">
                  <c:v>1629.6</c:v>
                </c:pt>
                <c:pt idx="2101">
                  <c:v>1630.376</c:v>
                </c:pt>
                <c:pt idx="2102">
                  <c:v>1631.152</c:v>
                </c:pt>
                <c:pt idx="2103">
                  <c:v>1631.9280000000001</c:v>
                </c:pt>
                <c:pt idx="2104">
                  <c:v>1632.704</c:v>
                </c:pt>
                <c:pt idx="2105">
                  <c:v>1633.48</c:v>
                </c:pt>
                <c:pt idx="2106">
                  <c:v>1634.2560000000001</c:v>
                </c:pt>
                <c:pt idx="2107">
                  <c:v>1635.0319999999999</c:v>
                </c:pt>
                <c:pt idx="2108">
                  <c:v>1635.808</c:v>
                </c:pt>
                <c:pt idx="2109">
                  <c:v>1636.5840000000001</c:v>
                </c:pt>
                <c:pt idx="2110">
                  <c:v>1637.36</c:v>
                </c:pt>
                <c:pt idx="2111">
                  <c:v>1638.136</c:v>
                </c:pt>
                <c:pt idx="2112">
                  <c:v>1638.912</c:v>
                </c:pt>
                <c:pt idx="2113">
                  <c:v>1639.6880000000001</c:v>
                </c:pt>
                <c:pt idx="2114">
                  <c:v>1640.4639999999999</c:v>
                </c:pt>
                <c:pt idx="2115">
                  <c:v>1641.24</c:v>
                </c:pt>
                <c:pt idx="2116">
                  <c:v>1642.0160000000001</c:v>
                </c:pt>
                <c:pt idx="2117">
                  <c:v>1642.7919999999999</c:v>
                </c:pt>
                <c:pt idx="2118">
                  <c:v>1643.568</c:v>
                </c:pt>
                <c:pt idx="2119">
                  <c:v>1644.3440000000001</c:v>
                </c:pt>
                <c:pt idx="2120">
                  <c:v>1645.12</c:v>
                </c:pt>
                <c:pt idx="2121">
                  <c:v>1645.896</c:v>
                </c:pt>
                <c:pt idx="2122">
                  <c:v>1646.672</c:v>
                </c:pt>
                <c:pt idx="2123">
                  <c:v>1647.4480000000001</c:v>
                </c:pt>
                <c:pt idx="2124">
                  <c:v>1648.2239999999999</c:v>
                </c:pt>
                <c:pt idx="2125">
                  <c:v>1649</c:v>
                </c:pt>
                <c:pt idx="2126">
                  <c:v>1649.7760000000001</c:v>
                </c:pt>
                <c:pt idx="2127">
                  <c:v>1650.5519999999999</c:v>
                </c:pt>
                <c:pt idx="2128">
                  <c:v>1651.328</c:v>
                </c:pt>
                <c:pt idx="2129">
                  <c:v>1652.104</c:v>
                </c:pt>
                <c:pt idx="2130">
                  <c:v>1652.88</c:v>
                </c:pt>
                <c:pt idx="2131">
                  <c:v>1653.6559999999999</c:v>
                </c:pt>
                <c:pt idx="2132">
                  <c:v>1654.432</c:v>
                </c:pt>
                <c:pt idx="2133">
                  <c:v>1655.2080000000001</c:v>
                </c:pt>
                <c:pt idx="2134">
                  <c:v>1655.9839999999999</c:v>
                </c:pt>
                <c:pt idx="2135">
                  <c:v>1656.76</c:v>
                </c:pt>
                <c:pt idx="2136">
                  <c:v>1657.5360000000001</c:v>
                </c:pt>
                <c:pt idx="2137">
                  <c:v>1658.3119999999999</c:v>
                </c:pt>
                <c:pt idx="2138">
                  <c:v>1659.088</c:v>
                </c:pt>
                <c:pt idx="2139">
                  <c:v>1659.864</c:v>
                </c:pt>
                <c:pt idx="2140">
                  <c:v>1660.64</c:v>
                </c:pt>
                <c:pt idx="2141">
                  <c:v>1661.4159999999999</c:v>
                </c:pt>
                <c:pt idx="2142">
                  <c:v>1662.192</c:v>
                </c:pt>
                <c:pt idx="2143">
                  <c:v>1662.9680000000001</c:v>
                </c:pt>
                <c:pt idx="2144">
                  <c:v>1663.7439999999999</c:v>
                </c:pt>
                <c:pt idx="2145">
                  <c:v>1664.52</c:v>
                </c:pt>
                <c:pt idx="2146">
                  <c:v>1665.296</c:v>
                </c:pt>
                <c:pt idx="2147">
                  <c:v>1666.0719999999999</c:v>
                </c:pt>
                <c:pt idx="2148">
                  <c:v>1666.848</c:v>
                </c:pt>
                <c:pt idx="2149">
                  <c:v>1667.624</c:v>
                </c:pt>
                <c:pt idx="2150">
                  <c:v>1668.4</c:v>
                </c:pt>
                <c:pt idx="2151">
                  <c:v>1669.1759999999999</c:v>
                </c:pt>
                <c:pt idx="2152">
                  <c:v>1669.952</c:v>
                </c:pt>
                <c:pt idx="2153">
                  <c:v>1670.7280000000001</c:v>
                </c:pt>
                <c:pt idx="2154">
                  <c:v>1671.5039999999999</c:v>
                </c:pt>
                <c:pt idx="2155">
                  <c:v>1672.28</c:v>
                </c:pt>
                <c:pt idx="2156">
                  <c:v>1673.056</c:v>
                </c:pt>
                <c:pt idx="2157">
                  <c:v>1673.8320000000001</c:v>
                </c:pt>
                <c:pt idx="2158">
                  <c:v>1674.6079999999999</c:v>
                </c:pt>
                <c:pt idx="2159">
                  <c:v>1675.384</c:v>
                </c:pt>
                <c:pt idx="2160">
                  <c:v>1676.16</c:v>
                </c:pt>
                <c:pt idx="2161">
                  <c:v>1676.9359999999999</c:v>
                </c:pt>
                <c:pt idx="2162">
                  <c:v>1677.712</c:v>
                </c:pt>
                <c:pt idx="2163">
                  <c:v>1678.4880000000001</c:v>
                </c:pt>
                <c:pt idx="2164">
                  <c:v>1679.2639999999999</c:v>
                </c:pt>
                <c:pt idx="2165">
                  <c:v>1680.04</c:v>
                </c:pt>
                <c:pt idx="2166">
                  <c:v>1680.816</c:v>
                </c:pt>
                <c:pt idx="2167">
                  <c:v>1681.5920000000001</c:v>
                </c:pt>
                <c:pt idx="2168">
                  <c:v>1682.3679999999999</c:v>
                </c:pt>
                <c:pt idx="2169">
                  <c:v>1683.144</c:v>
                </c:pt>
                <c:pt idx="2170">
                  <c:v>1683.92</c:v>
                </c:pt>
                <c:pt idx="2171">
                  <c:v>1684.6959999999999</c:v>
                </c:pt>
                <c:pt idx="2172">
                  <c:v>1685.472</c:v>
                </c:pt>
                <c:pt idx="2173">
                  <c:v>1686.248</c:v>
                </c:pt>
                <c:pt idx="2174">
                  <c:v>1687.0239999999999</c:v>
                </c:pt>
                <c:pt idx="2175">
                  <c:v>1687.8</c:v>
                </c:pt>
                <c:pt idx="2176">
                  <c:v>1688.576</c:v>
                </c:pt>
                <c:pt idx="2177">
                  <c:v>1689.3520000000001</c:v>
                </c:pt>
                <c:pt idx="2178">
                  <c:v>1690.1279999999999</c:v>
                </c:pt>
                <c:pt idx="2179">
                  <c:v>1690.904</c:v>
                </c:pt>
                <c:pt idx="2180">
                  <c:v>1691.68</c:v>
                </c:pt>
                <c:pt idx="2181">
                  <c:v>1692.4559999999999</c:v>
                </c:pt>
                <c:pt idx="2182">
                  <c:v>1693.232</c:v>
                </c:pt>
                <c:pt idx="2183">
                  <c:v>1694.008</c:v>
                </c:pt>
                <c:pt idx="2184">
                  <c:v>1694.7840000000001</c:v>
                </c:pt>
                <c:pt idx="2185">
                  <c:v>1695.56</c:v>
                </c:pt>
                <c:pt idx="2186">
                  <c:v>1696.336</c:v>
                </c:pt>
                <c:pt idx="2187">
                  <c:v>1697.1120000000001</c:v>
                </c:pt>
                <c:pt idx="2188">
                  <c:v>1697.8879999999999</c:v>
                </c:pt>
                <c:pt idx="2189">
                  <c:v>1698.664</c:v>
                </c:pt>
                <c:pt idx="2190">
                  <c:v>1699.44</c:v>
                </c:pt>
                <c:pt idx="2191">
                  <c:v>1700.2159999999999</c:v>
                </c:pt>
                <c:pt idx="2192">
                  <c:v>1700.992</c:v>
                </c:pt>
                <c:pt idx="2193">
                  <c:v>1701.768</c:v>
                </c:pt>
                <c:pt idx="2194">
                  <c:v>1702.5440000000001</c:v>
                </c:pt>
                <c:pt idx="2195">
                  <c:v>1703.32</c:v>
                </c:pt>
                <c:pt idx="2196">
                  <c:v>1704.096</c:v>
                </c:pt>
                <c:pt idx="2197">
                  <c:v>1704.8720000000001</c:v>
                </c:pt>
                <c:pt idx="2198">
                  <c:v>1705.6479999999999</c:v>
                </c:pt>
                <c:pt idx="2199">
                  <c:v>1706.424</c:v>
                </c:pt>
                <c:pt idx="2200">
                  <c:v>1707.2</c:v>
                </c:pt>
                <c:pt idx="2201">
                  <c:v>1707.9760000000001</c:v>
                </c:pt>
                <c:pt idx="2202">
                  <c:v>1708.752</c:v>
                </c:pt>
                <c:pt idx="2203">
                  <c:v>1709.528</c:v>
                </c:pt>
                <c:pt idx="2204">
                  <c:v>1710.3040000000001</c:v>
                </c:pt>
                <c:pt idx="2205">
                  <c:v>1711.08</c:v>
                </c:pt>
                <c:pt idx="2206">
                  <c:v>1711.856</c:v>
                </c:pt>
                <c:pt idx="2207">
                  <c:v>1712.6320000000001</c:v>
                </c:pt>
                <c:pt idx="2208">
                  <c:v>1713.4079999999999</c:v>
                </c:pt>
                <c:pt idx="2209">
                  <c:v>1714.184</c:v>
                </c:pt>
                <c:pt idx="2210">
                  <c:v>1714.96</c:v>
                </c:pt>
                <c:pt idx="2211">
                  <c:v>1715.7360000000001</c:v>
                </c:pt>
                <c:pt idx="2212">
                  <c:v>1716.5119999999999</c:v>
                </c:pt>
                <c:pt idx="2213">
                  <c:v>1717.288</c:v>
                </c:pt>
                <c:pt idx="2214">
                  <c:v>1718.0640000000001</c:v>
                </c:pt>
                <c:pt idx="2215">
                  <c:v>1718.84</c:v>
                </c:pt>
                <c:pt idx="2216">
                  <c:v>1719.616</c:v>
                </c:pt>
                <c:pt idx="2217">
                  <c:v>1720.3920000000001</c:v>
                </c:pt>
                <c:pt idx="2218">
                  <c:v>1721.1679999999999</c:v>
                </c:pt>
                <c:pt idx="2219">
                  <c:v>1721.944</c:v>
                </c:pt>
                <c:pt idx="2220">
                  <c:v>1722.72</c:v>
                </c:pt>
                <c:pt idx="2221">
                  <c:v>1723.4960000000001</c:v>
                </c:pt>
                <c:pt idx="2222">
                  <c:v>1724.2719999999999</c:v>
                </c:pt>
                <c:pt idx="2223">
                  <c:v>1725.048</c:v>
                </c:pt>
                <c:pt idx="2224">
                  <c:v>1725.8240000000001</c:v>
                </c:pt>
                <c:pt idx="2225">
                  <c:v>1726.6</c:v>
                </c:pt>
                <c:pt idx="2226">
                  <c:v>1727.376</c:v>
                </c:pt>
                <c:pt idx="2227">
                  <c:v>1728.152</c:v>
                </c:pt>
                <c:pt idx="2228">
                  <c:v>1728.9280000000001</c:v>
                </c:pt>
                <c:pt idx="2229">
                  <c:v>1729.704</c:v>
                </c:pt>
                <c:pt idx="2230">
                  <c:v>1730.48</c:v>
                </c:pt>
                <c:pt idx="2231">
                  <c:v>1731.2560000000001</c:v>
                </c:pt>
                <c:pt idx="2232">
                  <c:v>1732.0319999999999</c:v>
                </c:pt>
                <c:pt idx="2233">
                  <c:v>1732.808</c:v>
                </c:pt>
                <c:pt idx="2234">
                  <c:v>1733.5840000000001</c:v>
                </c:pt>
                <c:pt idx="2235">
                  <c:v>1734.36</c:v>
                </c:pt>
                <c:pt idx="2236">
                  <c:v>1735.136</c:v>
                </c:pt>
                <c:pt idx="2237">
                  <c:v>1735.912</c:v>
                </c:pt>
                <c:pt idx="2238">
                  <c:v>1736.6880000000001</c:v>
                </c:pt>
                <c:pt idx="2239">
                  <c:v>1737.4639999999999</c:v>
                </c:pt>
                <c:pt idx="2240">
                  <c:v>1738.24</c:v>
                </c:pt>
                <c:pt idx="2241">
                  <c:v>1739.0160000000001</c:v>
                </c:pt>
                <c:pt idx="2242">
                  <c:v>1739.7919999999999</c:v>
                </c:pt>
                <c:pt idx="2243">
                  <c:v>1740.568</c:v>
                </c:pt>
                <c:pt idx="2244">
                  <c:v>1741.3440000000001</c:v>
                </c:pt>
                <c:pt idx="2245">
                  <c:v>1742.12</c:v>
                </c:pt>
                <c:pt idx="2246">
                  <c:v>1742.896</c:v>
                </c:pt>
                <c:pt idx="2247">
                  <c:v>1743.672</c:v>
                </c:pt>
                <c:pt idx="2248">
                  <c:v>1744.4480000000001</c:v>
                </c:pt>
                <c:pt idx="2249">
                  <c:v>1745.2239999999999</c:v>
                </c:pt>
                <c:pt idx="2250">
                  <c:v>1746</c:v>
                </c:pt>
                <c:pt idx="2251">
                  <c:v>1746.7760000000001</c:v>
                </c:pt>
                <c:pt idx="2252">
                  <c:v>1747.5519999999999</c:v>
                </c:pt>
                <c:pt idx="2253">
                  <c:v>1748.328</c:v>
                </c:pt>
                <c:pt idx="2254">
                  <c:v>1749.104</c:v>
                </c:pt>
                <c:pt idx="2255">
                  <c:v>1749.88</c:v>
                </c:pt>
                <c:pt idx="2256">
                  <c:v>1750.6559999999999</c:v>
                </c:pt>
                <c:pt idx="2257">
                  <c:v>1751.432</c:v>
                </c:pt>
                <c:pt idx="2258">
                  <c:v>1752.2080000000001</c:v>
                </c:pt>
                <c:pt idx="2259">
                  <c:v>1752.9839999999999</c:v>
                </c:pt>
                <c:pt idx="2260">
                  <c:v>1753.76</c:v>
                </c:pt>
                <c:pt idx="2261">
                  <c:v>1754.5360000000001</c:v>
                </c:pt>
                <c:pt idx="2262">
                  <c:v>1755.3119999999999</c:v>
                </c:pt>
                <c:pt idx="2263">
                  <c:v>1756.088</c:v>
                </c:pt>
                <c:pt idx="2264">
                  <c:v>1756.864</c:v>
                </c:pt>
                <c:pt idx="2265">
                  <c:v>1757.64</c:v>
                </c:pt>
                <c:pt idx="2266">
                  <c:v>1758.4159999999999</c:v>
                </c:pt>
                <c:pt idx="2267">
                  <c:v>1759.192</c:v>
                </c:pt>
                <c:pt idx="2268">
                  <c:v>1759.9680000000001</c:v>
                </c:pt>
                <c:pt idx="2269">
                  <c:v>1760.7439999999999</c:v>
                </c:pt>
                <c:pt idx="2270">
                  <c:v>1761.52</c:v>
                </c:pt>
                <c:pt idx="2271">
                  <c:v>1762.296</c:v>
                </c:pt>
                <c:pt idx="2272">
                  <c:v>1763.0719999999999</c:v>
                </c:pt>
                <c:pt idx="2273">
                  <c:v>1763.848</c:v>
                </c:pt>
                <c:pt idx="2274">
                  <c:v>1764.624</c:v>
                </c:pt>
                <c:pt idx="2275">
                  <c:v>1765.4</c:v>
                </c:pt>
                <c:pt idx="2276">
                  <c:v>1766.1759999999999</c:v>
                </c:pt>
                <c:pt idx="2277">
                  <c:v>1766.952</c:v>
                </c:pt>
                <c:pt idx="2278">
                  <c:v>1767.7280000000001</c:v>
                </c:pt>
                <c:pt idx="2279">
                  <c:v>1768.5039999999999</c:v>
                </c:pt>
                <c:pt idx="2280">
                  <c:v>1769.28</c:v>
                </c:pt>
                <c:pt idx="2281">
                  <c:v>1770.056</c:v>
                </c:pt>
                <c:pt idx="2282">
                  <c:v>1770.8320000000001</c:v>
                </c:pt>
                <c:pt idx="2283">
                  <c:v>1771.6079999999999</c:v>
                </c:pt>
                <c:pt idx="2284">
                  <c:v>1772.384</c:v>
                </c:pt>
                <c:pt idx="2285">
                  <c:v>1773.16</c:v>
                </c:pt>
                <c:pt idx="2286">
                  <c:v>1773.9359999999999</c:v>
                </c:pt>
                <c:pt idx="2287">
                  <c:v>1774.712</c:v>
                </c:pt>
                <c:pt idx="2288">
                  <c:v>1775.4880000000001</c:v>
                </c:pt>
                <c:pt idx="2289">
                  <c:v>1776.2639999999999</c:v>
                </c:pt>
                <c:pt idx="2290">
                  <c:v>1777.04</c:v>
                </c:pt>
                <c:pt idx="2291">
                  <c:v>1777.816</c:v>
                </c:pt>
                <c:pt idx="2292">
                  <c:v>1778.5920000000001</c:v>
                </c:pt>
                <c:pt idx="2293">
                  <c:v>1779.3679999999999</c:v>
                </c:pt>
                <c:pt idx="2294">
                  <c:v>1780.144</c:v>
                </c:pt>
                <c:pt idx="2295">
                  <c:v>1780.92</c:v>
                </c:pt>
                <c:pt idx="2296">
                  <c:v>1781.6959999999999</c:v>
                </c:pt>
                <c:pt idx="2297">
                  <c:v>1782.472</c:v>
                </c:pt>
                <c:pt idx="2298">
                  <c:v>1783.248</c:v>
                </c:pt>
                <c:pt idx="2299">
                  <c:v>1784.0239999999999</c:v>
                </c:pt>
                <c:pt idx="2300">
                  <c:v>1784.8</c:v>
                </c:pt>
                <c:pt idx="2301">
                  <c:v>1785.576</c:v>
                </c:pt>
                <c:pt idx="2302">
                  <c:v>1786.3520000000001</c:v>
                </c:pt>
                <c:pt idx="2303">
                  <c:v>1787.1279999999999</c:v>
                </c:pt>
                <c:pt idx="2304">
                  <c:v>1787.904</c:v>
                </c:pt>
                <c:pt idx="2305">
                  <c:v>1788.68</c:v>
                </c:pt>
                <c:pt idx="2306">
                  <c:v>1789.4559999999999</c:v>
                </c:pt>
                <c:pt idx="2307">
                  <c:v>1790.232</c:v>
                </c:pt>
                <c:pt idx="2308">
                  <c:v>1791.008</c:v>
                </c:pt>
                <c:pt idx="2309">
                  <c:v>1791.7840000000001</c:v>
                </c:pt>
                <c:pt idx="2310">
                  <c:v>1792.56</c:v>
                </c:pt>
                <c:pt idx="2311">
                  <c:v>1793.336</c:v>
                </c:pt>
                <c:pt idx="2312">
                  <c:v>1794.1120000000001</c:v>
                </c:pt>
                <c:pt idx="2313">
                  <c:v>1794.8879999999999</c:v>
                </c:pt>
                <c:pt idx="2314">
                  <c:v>1795.664</c:v>
                </c:pt>
                <c:pt idx="2315">
                  <c:v>1796.44</c:v>
                </c:pt>
                <c:pt idx="2316">
                  <c:v>1797.2159999999999</c:v>
                </c:pt>
                <c:pt idx="2317">
                  <c:v>1797.992</c:v>
                </c:pt>
                <c:pt idx="2318">
                  <c:v>1798.768</c:v>
                </c:pt>
                <c:pt idx="2319">
                  <c:v>1799.5440000000001</c:v>
                </c:pt>
                <c:pt idx="2320">
                  <c:v>1800.32</c:v>
                </c:pt>
                <c:pt idx="2321">
                  <c:v>1801.096</c:v>
                </c:pt>
                <c:pt idx="2322">
                  <c:v>1801.8720000000001</c:v>
                </c:pt>
                <c:pt idx="2323">
                  <c:v>1802.6479999999999</c:v>
                </c:pt>
                <c:pt idx="2324">
                  <c:v>1803.424</c:v>
                </c:pt>
                <c:pt idx="2325">
                  <c:v>1804.2</c:v>
                </c:pt>
                <c:pt idx="2326">
                  <c:v>1804.9760000000001</c:v>
                </c:pt>
                <c:pt idx="2327">
                  <c:v>1805.752</c:v>
                </c:pt>
                <c:pt idx="2328">
                  <c:v>1806.528</c:v>
                </c:pt>
                <c:pt idx="2329">
                  <c:v>1807.3040000000001</c:v>
                </c:pt>
                <c:pt idx="2330">
                  <c:v>1808.08</c:v>
                </c:pt>
                <c:pt idx="2331">
                  <c:v>1808.856</c:v>
                </c:pt>
                <c:pt idx="2332">
                  <c:v>1809.6320000000001</c:v>
                </c:pt>
                <c:pt idx="2333">
                  <c:v>1810.4079999999999</c:v>
                </c:pt>
                <c:pt idx="2334">
                  <c:v>1811.184</c:v>
                </c:pt>
                <c:pt idx="2335">
                  <c:v>1811.96</c:v>
                </c:pt>
                <c:pt idx="2336">
                  <c:v>1812.7360000000001</c:v>
                </c:pt>
                <c:pt idx="2337">
                  <c:v>1813.5119999999999</c:v>
                </c:pt>
                <c:pt idx="2338">
                  <c:v>1814.288</c:v>
                </c:pt>
                <c:pt idx="2339">
                  <c:v>1815.0640000000001</c:v>
                </c:pt>
                <c:pt idx="2340">
                  <c:v>1815.84</c:v>
                </c:pt>
                <c:pt idx="2341">
                  <c:v>1816.616</c:v>
                </c:pt>
                <c:pt idx="2342">
                  <c:v>1817.3920000000001</c:v>
                </c:pt>
                <c:pt idx="2343">
                  <c:v>1818.1679999999999</c:v>
                </c:pt>
                <c:pt idx="2344">
                  <c:v>1818.944</c:v>
                </c:pt>
                <c:pt idx="2345">
                  <c:v>1819.72</c:v>
                </c:pt>
                <c:pt idx="2346">
                  <c:v>1820.4960000000001</c:v>
                </c:pt>
                <c:pt idx="2347">
                  <c:v>1821.2719999999999</c:v>
                </c:pt>
                <c:pt idx="2348">
                  <c:v>1822.048</c:v>
                </c:pt>
                <c:pt idx="2349">
                  <c:v>1822.8240000000001</c:v>
                </c:pt>
                <c:pt idx="2350">
                  <c:v>1823.6</c:v>
                </c:pt>
                <c:pt idx="2351">
                  <c:v>1824.376</c:v>
                </c:pt>
                <c:pt idx="2352">
                  <c:v>1825.152</c:v>
                </c:pt>
                <c:pt idx="2353">
                  <c:v>1825.9280000000001</c:v>
                </c:pt>
                <c:pt idx="2354">
                  <c:v>1826.704</c:v>
                </c:pt>
                <c:pt idx="2355">
                  <c:v>1827.48</c:v>
                </c:pt>
                <c:pt idx="2356">
                  <c:v>1828.2560000000001</c:v>
                </c:pt>
                <c:pt idx="2357">
                  <c:v>1829.0319999999999</c:v>
                </c:pt>
                <c:pt idx="2358">
                  <c:v>1829.808</c:v>
                </c:pt>
                <c:pt idx="2359">
                  <c:v>1830.5840000000001</c:v>
                </c:pt>
                <c:pt idx="2360">
                  <c:v>1831.36</c:v>
                </c:pt>
                <c:pt idx="2361">
                  <c:v>1832.136</c:v>
                </c:pt>
                <c:pt idx="2362">
                  <c:v>1832.912</c:v>
                </c:pt>
                <c:pt idx="2363">
                  <c:v>1833.6880000000001</c:v>
                </c:pt>
                <c:pt idx="2364">
                  <c:v>1834.4639999999999</c:v>
                </c:pt>
                <c:pt idx="2365">
                  <c:v>1835.24</c:v>
                </c:pt>
                <c:pt idx="2366">
                  <c:v>1836.0160000000001</c:v>
                </c:pt>
                <c:pt idx="2367">
                  <c:v>1836.7919999999999</c:v>
                </c:pt>
                <c:pt idx="2368">
                  <c:v>1837.568</c:v>
                </c:pt>
                <c:pt idx="2369">
                  <c:v>1838.3440000000001</c:v>
                </c:pt>
                <c:pt idx="2370">
                  <c:v>1839.12</c:v>
                </c:pt>
                <c:pt idx="2371">
                  <c:v>1839.896</c:v>
                </c:pt>
                <c:pt idx="2372">
                  <c:v>1840.672</c:v>
                </c:pt>
                <c:pt idx="2373">
                  <c:v>1841.4480000000001</c:v>
                </c:pt>
                <c:pt idx="2374">
                  <c:v>1842.2239999999999</c:v>
                </c:pt>
                <c:pt idx="2375">
                  <c:v>1843</c:v>
                </c:pt>
                <c:pt idx="2376">
                  <c:v>1843.7760000000001</c:v>
                </c:pt>
                <c:pt idx="2377">
                  <c:v>1844.5519999999999</c:v>
                </c:pt>
                <c:pt idx="2378">
                  <c:v>1845.328</c:v>
                </c:pt>
                <c:pt idx="2379">
                  <c:v>1846.104</c:v>
                </c:pt>
                <c:pt idx="2380">
                  <c:v>1846.88</c:v>
                </c:pt>
                <c:pt idx="2381">
                  <c:v>1847.6559999999999</c:v>
                </c:pt>
                <c:pt idx="2382">
                  <c:v>1848.432</c:v>
                </c:pt>
                <c:pt idx="2383">
                  <c:v>1849.2080000000001</c:v>
                </c:pt>
                <c:pt idx="2384">
                  <c:v>1849.9839999999999</c:v>
                </c:pt>
                <c:pt idx="2385">
                  <c:v>1850.76</c:v>
                </c:pt>
                <c:pt idx="2386">
                  <c:v>1851.5360000000001</c:v>
                </c:pt>
                <c:pt idx="2387">
                  <c:v>1852.3119999999999</c:v>
                </c:pt>
                <c:pt idx="2388">
                  <c:v>1853.088</c:v>
                </c:pt>
                <c:pt idx="2389">
                  <c:v>1853.864</c:v>
                </c:pt>
                <c:pt idx="2390">
                  <c:v>1854.64</c:v>
                </c:pt>
                <c:pt idx="2391">
                  <c:v>1855.4159999999999</c:v>
                </c:pt>
                <c:pt idx="2392">
                  <c:v>1856.192</c:v>
                </c:pt>
                <c:pt idx="2393">
                  <c:v>1856.9680000000001</c:v>
                </c:pt>
                <c:pt idx="2394">
                  <c:v>1857.7439999999999</c:v>
                </c:pt>
                <c:pt idx="2395">
                  <c:v>1858.52</c:v>
                </c:pt>
                <c:pt idx="2396">
                  <c:v>1859.296</c:v>
                </c:pt>
                <c:pt idx="2397">
                  <c:v>1860.0719999999999</c:v>
                </c:pt>
                <c:pt idx="2398">
                  <c:v>1860.848</c:v>
                </c:pt>
                <c:pt idx="2399">
                  <c:v>1861.624</c:v>
                </c:pt>
                <c:pt idx="2400">
                  <c:v>1862.4</c:v>
                </c:pt>
                <c:pt idx="2401">
                  <c:v>1863.1759999999999</c:v>
                </c:pt>
                <c:pt idx="2402">
                  <c:v>1863.952</c:v>
                </c:pt>
                <c:pt idx="2403">
                  <c:v>1864.7280000000001</c:v>
                </c:pt>
                <c:pt idx="2404">
                  <c:v>1865.5039999999999</c:v>
                </c:pt>
                <c:pt idx="2405">
                  <c:v>1866.28</c:v>
                </c:pt>
                <c:pt idx="2406">
                  <c:v>1867.056</c:v>
                </c:pt>
                <c:pt idx="2407">
                  <c:v>1867.8320000000001</c:v>
                </c:pt>
                <c:pt idx="2408">
                  <c:v>1868.6079999999999</c:v>
                </c:pt>
                <c:pt idx="2409">
                  <c:v>1869.384</c:v>
                </c:pt>
                <c:pt idx="2410">
                  <c:v>1870.16</c:v>
                </c:pt>
                <c:pt idx="2411">
                  <c:v>1870.9359999999999</c:v>
                </c:pt>
                <c:pt idx="2412">
                  <c:v>1871.712</c:v>
                </c:pt>
                <c:pt idx="2413">
                  <c:v>1872.4880000000001</c:v>
                </c:pt>
                <c:pt idx="2414">
                  <c:v>1873.2639999999999</c:v>
                </c:pt>
                <c:pt idx="2415">
                  <c:v>1874.04</c:v>
                </c:pt>
                <c:pt idx="2416">
                  <c:v>1874.816</c:v>
                </c:pt>
                <c:pt idx="2417">
                  <c:v>1875.5920000000001</c:v>
                </c:pt>
                <c:pt idx="2418">
                  <c:v>1876.3679999999999</c:v>
                </c:pt>
                <c:pt idx="2419">
                  <c:v>1877.144</c:v>
                </c:pt>
                <c:pt idx="2420">
                  <c:v>1877.92</c:v>
                </c:pt>
                <c:pt idx="2421">
                  <c:v>1878.6959999999999</c:v>
                </c:pt>
                <c:pt idx="2422">
                  <c:v>1879.472</c:v>
                </c:pt>
                <c:pt idx="2423">
                  <c:v>1880.248</c:v>
                </c:pt>
                <c:pt idx="2424">
                  <c:v>1881.0239999999999</c:v>
                </c:pt>
                <c:pt idx="2425">
                  <c:v>1881.8</c:v>
                </c:pt>
                <c:pt idx="2426">
                  <c:v>1882.576</c:v>
                </c:pt>
                <c:pt idx="2427">
                  <c:v>1883.3520000000001</c:v>
                </c:pt>
                <c:pt idx="2428">
                  <c:v>1884.1279999999999</c:v>
                </c:pt>
                <c:pt idx="2429">
                  <c:v>1884.904</c:v>
                </c:pt>
                <c:pt idx="2430">
                  <c:v>1885.68</c:v>
                </c:pt>
                <c:pt idx="2431">
                  <c:v>1886.4559999999999</c:v>
                </c:pt>
                <c:pt idx="2432">
                  <c:v>1887.232</c:v>
                </c:pt>
                <c:pt idx="2433">
                  <c:v>1888.008</c:v>
                </c:pt>
                <c:pt idx="2434">
                  <c:v>1888.7840000000001</c:v>
                </c:pt>
                <c:pt idx="2435">
                  <c:v>1889.56</c:v>
                </c:pt>
                <c:pt idx="2436">
                  <c:v>1890.336</c:v>
                </c:pt>
                <c:pt idx="2437">
                  <c:v>1891.1120000000001</c:v>
                </c:pt>
                <c:pt idx="2438">
                  <c:v>1891.8879999999999</c:v>
                </c:pt>
                <c:pt idx="2439">
                  <c:v>1892.664</c:v>
                </c:pt>
                <c:pt idx="2440">
                  <c:v>1893.44</c:v>
                </c:pt>
                <c:pt idx="2441">
                  <c:v>1894.2159999999999</c:v>
                </c:pt>
                <c:pt idx="2442">
                  <c:v>1894.992</c:v>
                </c:pt>
                <c:pt idx="2443">
                  <c:v>1895.768</c:v>
                </c:pt>
                <c:pt idx="2444">
                  <c:v>1896.5440000000001</c:v>
                </c:pt>
                <c:pt idx="2445">
                  <c:v>1897.32</c:v>
                </c:pt>
                <c:pt idx="2446">
                  <c:v>1898.096</c:v>
                </c:pt>
                <c:pt idx="2447">
                  <c:v>1898.8720000000001</c:v>
                </c:pt>
                <c:pt idx="2448">
                  <c:v>1899.6479999999999</c:v>
                </c:pt>
                <c:pt idx="2449">
                  <c:v>1900.424</c:v>
                </c:pt>
                <c:pt idx="2450">
                  <c:v>1901.2</c:v>
                </c:pt>
                <c:pt idx="2451">
                  <c:v>1901.9760000000001</c:v>
                </c:pt>
                <c:pt idx="2452">
                  <c:v>1902.752</c:v>
                </c:pt>
                <c:pt idx="2453">
                  <c:v>1903.528</c:v>
                </c:pt>
                <c:pt idx="2454">
                  <c:v>1904.3040000000001</c:v>
                </c:pt>
                <c:pt idx="2455">
                  <c:v>1905.08</c:v>
                </c:pt>
                <c:pt idx="2456">
                  <c:v>1905.856</c:v>
                </c:pt>
                <c:pt idx="2457">
                  <c:v>1906.6320000000001</c:v>
                </c:pt>
                <c:pt idx="2458">
                  <c:v>1907.4079999999999</c:v>
                </c:pt>
                <c:pt idx="2459">
                  <c:v>1908.184</c:v>
                </c:pt>
                <c:pt idx="2460">
                  <c:v>1908.96</c:v>
                </c:pt>
                <c:pt idx="2461">
                  <c:v>1909.7360000000001</c:v>
                </c:pt>
                <c:pt idx="2462">
                  <c:v>1910.5119999999999</c:v>
                </c:pt>
                <c:pt idx="2463">
                  <c:v>1911.288</c:v>
                </c:pt>
                <c:pt idx="2464">
                  <c:v>1912.0640000000001</c:v>
                </c:pt>
                <c:pt idx="2465">
                  <c:v>1912.84</c:v>
                </c:pt>
                <c:pt idx="2466">
                  <c:v>1913.616</c:v>
                </c:pt>
                <c:pt idx="2467">
                  <c:v>1914.3920000000001</c:v>
                </c:pt>
                <c:pt idx="2468">
                  <c:v>1915.1679999999999</c:v>
                </c:pt>
                <c:pt idx="2469">
                  <c:v>1915.944</c:v>
                </c:pt>
                <c:pt idx="2470">
                  <c:v>1916.72</c:v>
                </c:pt>
                <c:pt idx="2471">
                  <c:v>1917.4960000000001</c:v>
                </c:pt>
                <c:pt idx="2472">
                  <c:v>1918.2719999999999</c:v>
                </c:pt>
                <c:pt idx="2473">
                  <c:v>1919.048</c:v>
                </c:pt>
                <c:pt idx="2474">
                  <c:v>1919.8240000000001</c:v>
                </c:pt>
                <c:pt idx="2475">
                  <c:v>1920.6</c:v>
                </c:pt>
                <c:pt idx="2476">
                  <c:v>1921.376</c:v>
                </c:pt>
                <c:pt idx="2477">
                  <c:v>1922.152</c:v>
                </c:pt>
                <c:pt idx="2478">
                  <c:v>1922.9280000000001</c:v>
                </c:pt>
                <c:pt idx="2479">
                  <c:v>1923.704</c:v>
                </c:pt>
                <c:pt idx="2480">
                  <c:v>1924.48</c:v>
                </c:pt>
                <c:pt idx="2481">
                  <c:v>1925.2560000000001</c:v>
                </c:pt>
                <c:pt idx="2482">
                  <c:v>1926.0319999999999</c:v>
                </c:pt>
                <c:pt idx="2483">
                  <c:v>1926.808</c:v>
                </c:pt>
                <c:pt idx="2484">
                  <c:v>1927.5840000000001</c:v>
                </c:pt>
                <c:pt idx="2485">
                  <c:v>1928.36</c:v>
                </c:pt>
                <c:pt idx="2486">
                  <c:v>1929.136</c:v>
                </c:pt>
                <c:pt idx="2487">
                  <c:v>1929.912</c:v>
                </c:pt>
                <c:pt idx="2488">
                  <c:v>1930.6880000000001</c:v>
                </c:pt>
                <c:pt idx="2489">
                  <c:v>1931.4639999999999</c:v>
                </c:pt>
                <c:pt idx="2490">
                  <c:v>1932.24</c:v>
                </c:pt>
                <c:pt idx="2491">
                  <c:v>1933.0160000000001</c:v>
                </c:pt>
                <c:pt idx="2492">
                  <c:v>1933.7919999999999</c:v>
                </c:pt>
                <c:pt idx="2493">
                  <c:v>1934.568</c:v>
                </c:pt>
                <c:pt idx="2494">
                  <c:v>1935.3440000000001</c:v>
                </c:pt>
                <c:pt idx="2495">
                  <c:v>1936.12</c:v>
                </c:pt>
                <c:pt idx="2496">
                  <c:v>1936.896</c:v>
                </c:pt>
                <c:pt idx="2497">
                  <c:v>1937.672</c:v>
                </c:pt>
                <c:pt idx="2498">
                  <c:v>1938.4480000000001</c:v>
                </c:pt>
                <c:pt idx="2499">
                  <c:v>1939.2239999999999</c:v>
                </c:pt>
                <c:pt idx="2500">
                  <c:v>1940</c:v>
                </c:pt>
                <c:pt idx="2501">
                  <c:v>1940.7760000000001</c:v>
                </c:pt>
                <c:pt idx="2502">
                  <c:v>1941.5519999999999</c:v>
                </c:pt>
                <c:pt idx="2503">
                  <c:v>1942.328</c:v>
                </c:pt>
                <c:pt idx="2504">
                  <c:v>1943.104</c:v>
                </c:pt>
                <c:pt idx="2505">
                  <c:v>1943.88</c:v>
                </c:pt>
                <c:pt idx="2506">
                  <c:v>1944.6559999999999</c:v>
                </c:pt>
                <c:pt idx="2507">
                  <c:v>1945.432</c:v>
                </c:pt>
                <c:pt idx="2508">
                  <c:v>1946.2080000000001</c:v>
                </c:pt>
                <c:pt idx="2509">
                  <c:v>1946.9839999999999</c:v>
                </c:pt>
                <c:pt idx="2510">
                  <c:v>1947.76</c:v>
                </c:pt>
                <c:pt idx="2511">
                  <c:v>1948.5360000000001</c:v>
                </c:pt>
                <c:pt idx="2512">
                  <c:v>1949.3119999999999</c:v>
                </c:pt>
                <c:pt idx="2513">
                  <c:v>1950.088</c:v>
                </c:pt>
                <c:pt idx="2514">
                  <c:v>1950.864</c:v>
                </c:pt>
                <c:pt idx="2515">
                  <c:v>1951.64</c:v>
                </c:pt>
                <c:pt idx="2516">
                  <c:v>1952.4159999999999</c:v>
                </c:pt>
                <c:pt idx="2517">
                  <c:v>1953.192</c:v>
                </c:pt>
                <c:pt idx="2518">
                  <c:v>1953.9680000000001</c:v>
                </c:pt>
                <c:pt idx="2519">
                  <c:v>1954.7439999999999</c:v>
                </c:pt>
                <c:pt idx="2520">
                  <c:v>1955.52</c:v>
                </c:pt>
                <c:pt idx="2521">
                  <c:v>1956.296</c:v>
                </c:pt>
                <c:pt idx="2522">
                  <c:v>1957.0719999999999</c:v>
                </c:pt>
                <c:pt idx="2523">
                  <c:v>1957.848</c:v>
                </c:pt>
                <c:pt idx="2524">
                  <c:v>1958.624</c:v>
                </c:pt>
                <c:pt idx="2525">
                  <c:v>1959.4</c:v>
                </c:pt>
                <c:pt idx="2526">
                  <c:v>1960.1759999999999</c:v>
                </c:pt>
                <c:pt idx="2527">
                  <c:v>1960.952</c:v>
                </c:pt>
                <c:pt idx="2528">
                  <c:v>1961.7280000000001</c:v>
                </c:pt>
                <c:pt idx="2529">
                  <c:v>1962.5039999999999</c:v>
                </c:pt>
                <c:pt idx="2530">
                  <c:v>1963.28</c:v>
                </c:pt>
                <c:pt idx="2531">
                  <c:v>1964.056</c:v>
                </c:pt>
                <c:pt idx="2532">
                  <c:v>1964.8320000000001</c:v>
                </c:pt>
                <c:pt idx="2533">
                  <c:v>1965.6079999999999</c:v>
                </c:pt>
                <c:pt idx="2534">
                  <c:v>1966.384</c:v>
                </c:pt>
                <c:pt idx="2535">
                  <c:v>1967.16</c:v>
                </c:pt>
                <c:pt idx="2536">
                  <c:v>1967.9359999999999</c:v>
                </c:pt>
                <c:pt idx="2537">
                  <c:v>1968.712</c:v>
                </c:pt>
                <c:pt idx="2538">
                  <c:v>1969.4880000000001</c:v>
                </c:pt>
                <c:pt idx="2539">
                  <c:v>1970.2639999999999</c:v>
                </c:pt>
                <c:pt idx="2540">
                  <c:v>1971.04</c:v>
                </c:pt>
                <c:pt idx="2541">
                  <c:v>1971.816</c:v>
                </c:pt>
                <c:pt idx="2542">
                  <c:v>1972.5920000000001</c:v>
                </c:pt>
                <c:pt idx="2543">
                  <c:v>1973.3679999999999</c:v>
                </c:pt>
                <c:pt idx="2544">
                  <c:v>1974.144</c:v>
                </c:pt>
                <c:pt idx="2545">
                  <c:v>1974.92</c:v>
                </c:pt>
                <c:pt idx="2546">
                  <c:v>1975.6959999999999</c:v>
                </c:pt>
                <c:pt idx="2547">
                  <c:v>1976.472</c:v>
                </c:pt>
                <c:pt idx="2548">
                  <c:v>1977.248</c:v>
                </c:pt>
                <c:pt idx="2549">
                  <c:v>1978.0239999999999</c:v>
                </c:pt>
                <c:pt idx="2550">
                  <c:v>1978.8</c:v>
                </c:pt>
                <c:pt idx="2551">
                  <c:v>1979.576</c:v>
                </c:pt>
                <c:pt idx="2552">
                  <c:v>1980.3520000000001</c:v>
                </c:pt>
                <c:pt idx="2553">
                  <c:v>1981.1279999999999</c:v>
                </c:pt>
                <c:pt idx="2554">
                  <c:v>1981.904</c:v>
                </c:pt>
                <c:pt idx="2555">
                  <c:v>1982.68</c:v>
                </c:pt>
                <c:pt idx="2556">
                  <c:v>1983.4559999999999</c:v>
                </c:pt>
                <c:pt idx="2557">
                  <c:v>1984.232</c:v>
                </c:pt>
                <c:pt idx="2558">
                  <c:v>1985.008</c:v>
                </c:pt>
                <c:pt idx="2559">
                  <c:v>1985.7840000000001</c:v>
                </c:pt>
                <c:pt idx="2560">
                  <c:v>1986.56</c:v>
                </c:pt>
                <c:pt idx="2561">
                  <c:v>1987.336</c:v>
                </c:pt>
                <c:pt idx="2562">
                  <c:v>1988.1120000000001</c:v>
                </c:pt>
                <c:pt idx="2563">
                  <c:v>1988.8879999999999</c:v>
                </c:pt>
                <c:pt idx="2564">
                  <c:v>1989.664</c:v>
                </c:pt>
                <c:pt idx="2565">
                  <c:v>1990.44</c:v>
                </c:pt>
                <c:pt idx="2566">
                  <c:v>1991.2159999999999</c:v>
                </c:pt>
                <c:pt idx="2567">
                  <c:v>1991.992</c:v>
                </c:pt>
                <c:pt idx="2568">
                  <c:v>1992.768</c:v>
                </c:pt>
                <c:pt idx="2569">
                  <c:v>1993.5440000000001</c:v>
                </c:pt>
                <c:pt idx="2570">
                  <c:v>1994.32</c:v>
                </c:pt>
                <c:pt idx="2571">
                  <c:v>1995.096</c:v>
                </c:pt>
                <c:pt idx="2572">
                  <c:v>1995.8720000000001</c:v>
                </c:pt>
                <c:pt idx="2573">
                  <c:v>1996.6479999999999</c:v>
                </c:pt>
                <c:pt idx="2574">
                  <c:v>1997.424</c:v>
                </c:pt>
                <c:pt idx="2575">
                  <c:v>1998.2</c:v>
                </c:pt>
                <c:pt idx="2576">
                  <c:v>1998.9760000000001</c:v>
                </c:pt>
                <c:pt idx="2577">
                  <c:v>1999.752</c:v>
                </c:pt>
                <c:pt idx="2578">
                  <c:v>2000.528</c:v>
                </c:pt>
                <c:pt idx="2579">
                  <c:v>2001.3040000000001</c:v>
                </c:pt>
                <c:pt idx="2580">
                  <c:v>2002.08</c:v>
                </c:pt>
                <c:pt idx="2581">
                  <c:v>2002.856</c:v>
                </c:pt>
                <c:pt idx="2582">
                  <c:v>2003.6320000000001</c:v>
                </c:pt>
                <c:pt idx="2583">
                  <c:v>2004.4079999999999</c:v>
                </c:pt>
                <c:pt idx="2584">
                  <c:v>2005.184</c:v>
                </c:pt>
                <c:pt idx="2585">
                  <c:v>2005.96</c:v>
                </c:pt>
                <c:pt idx="2586">
                  <c:v>2006.7360000000001</c:v>
                </c:pt>
                <c:pt idx="2587">
                  <c:v>2007.5119999999999</c:v>
                </c:pt>
                <c:pt idx="2588">
                  <c:v>2008.288</c:v>
                </c:pt>
                <c:pt idx="2589">
                  <c:v>2009.0640000000001</c:v>
                </c:pt>
                <c:pt idx="2590">
                  <c:v>2009.84</c:v>
                </c:pt>
                <c:pt idx="2591">
                  <c:v>2010.616</c:v>
                </c:pt>
                <c:pt idx="2592">
                  <c:v>2011.3920000000001</c:v>
                </c:pt>
                <c:pt idx="2593">
                  <c:v>2012.1679999999999</c:v>
                </c:pt>
                <c:pt idx="2594">
                  <c:v>2012.944</c:v>
                </c:pt>
                <c:pt idx="2595">
                  <c:v>2013.72</c:v>
                </c:pt>
                <c:pt idx="2596">
                  <c:v>2014.4960000000001</c:v>
                </c:pt>
                <c:pt idx="2597">
                  <c:v>2015.2719999999999</c:v>
                </c:pt>
                <c:pt idx="2598">
                  <c:v>2016.048</c:v>
                </c:pt>
                <c:pt idx="2599">
                  <c:v>2016.8240000000001</c:v>
                </c:pt>
                <c:pt idx="2600">
                  <c:v>2017.6</c:v>
                </c:pt>
                <c:pt idx="2601">
                  <c:v>2018.376</c:v>
                </c:pt>
                <c:pt idx="2602">
                  <c:v>2019.152</c:v>
                </c:pt>
                <c:pt idx="2603">
                  <c:v>2019.9280000000001</c:v>
                </c:pt>
                <c:pt idx="2604">
                  <c:v>2020.704</c:v>
                </c:pt>
                <c:pt idx="2605">
                  <c:v>2021.48</c:v>
                </c:pt>
                <c:pt idx="2606">
                  <c:v>2022.2560000000001</c:v>
                </c:pt>
                <c:pt idx="2607">
                  <c:v>2023.0319999999999</c:v>
                </c:pt>
                <c:pt idx="2608">
                  <c:v>2023.808</c:v>
                </c:pt>
                <c:pt idx="2609">
                  <c:v>2024.5840000000001</c:v>
                </c:pt>
                <c:pt idx="2610">
                  <c:v>2025.36</c:v>
                </c:pt>
                <c:pt idx="2611">
                  <c:v>2026.136</c:v>
                </c:pt>
                <c:pt idx="2612">
                  <c:v>2026.912</c:v>
                </c:pt>
                <c:pt idx="2613">
                  <c:v>2027.6880000000001</c:v>
                </c:pt>
                <c:pt idx="2614">
                  <c:v>2028.4639999999999</c:v>
                </c:pt>
                <c:pt idx="2615">
                  <c:v>2029.24</c:v>
                </c:pt>
                <c:pt idx="2616">
                  <c:v>2030.0160000000001</c:v>
                </c:pt>
                <c:pt idx="2617">
                  <c:v>2030.7919999999999</c:v>
                </c:pt>
                <c:pt idx="2618">
                  <c:v>2031.568</c:v>
                </c:pt>
                <c:pt idx="2619">
                  <c:v>2032.3440000000001</c:v>
                </c:pt>
                <c:pt idx="2620">
                  <c:v>2033.12</c:v>
                </c:pt>
                <c:pt idx="2621">
                  <c:v>2033.896</c:v>
                </c:pt>
                <c:pt idx="2622">
                  <c:v>2034.672</c:v>
                </c:pt>
                <c:pt idx="2623">
                  <c:v>2035.4480000000001</c:v>
                </c:pt>
                <c:pt idx="2624">
                  <c:v>2036.2239999999999</c:v>
                </c:pt>
                <c:pt idx="2625">
                  <c:v>2037</c:v>
                </c:pt>
                <c:pt idx="2626">
                  <c:v>2037.7760000000001</c:v>
                </c:pt>
                <c:pt idx="2627">
                  <c:v>2038.5519999999999</c:v>
                </c:pt>
                <c:pt idx="2628">
                  <c:v>2039.328</c:v>
                </c:pt>
                <c:pt idx="2629">
                  <c:v>2040.104</c:v>
                </c:pt>
                <c:pt idx="2630">
                  <c:v>2040.88</c:v>
                </c:pt>
                <c:pt idx="2631">
                  <c:v>2041.6559999999999</c:v>
                </c:pt>
                <c:pt idx="2632">
                  <c:v>2042.432</c:v>
                </c:pt>
                <c:pt idx="2633">
                  <c:v>2043.2080000000001</c:v>
                </c:pt>
                <c:pt idx="2634">
                  <c:v>2043.9839999999999</c:v>
                </c:pt>
                <c:pt idx="2635">
                  <c:v>2044.76</c:v>
                </c:pt>
                <c:pt idx="2636">
                  <c:v>2045.5360000000001</c:v>
                </c:pt>
                <c:pt idx="2637">
                  <c:v>2046.3119999999999</c:v>
                </c:pt>
                <c:pt idx="2638">
                  <c:v>2047.088</c:v>
                </c:pt>
                <c:pt idx="2639">
                  <c:v>2047.864</c:v>
                </c:pt>
                <c:pt idx="2640">
                  <c:v>2048.64</c:v>
                </c:pt>
                <c:pt idx="2641">
                  <c:v>2049.4160000000002</c:v>
                </c:pt>
                <c:pt idx="2642">
                  <c:v>2050.192</c:v>
                </c:pt>
                <c:pt idx="2643">
                  <c:v>2050.9679999999998</c:v>
                </c:pt>
                <c:pt idx="2644">
                  <c:v>2051.7440000000001</c:v>
                </c:pt>
                <c:pt idx="2645">
                  <c:v>2052.52</c:v>
                </c:pt>
                <c:pt idx="2646">
                  <c:v>2053.2959999999998</c:v>
                </c:pt>
                <c:pt idx="2647">
                  <c:v>2054.0720000000001</c:v>
                </c:pt>
                <c:pt idx="2648">
                  <c:v>2054.848</c:v>
                </c:pt>
                <c:pt idx="2649">
                  <c:v>2055.6239999999998</c:v>
                </c:pt>
                <c:pt idx="2650">
                  <c:v>2056.4</c:v>
                </c:pt>
                <c:pt idx="2651">
                  <c:v>2057.1759999999999</c:v>
                </c:pt>
                <c:pt idx="2652">
                  <c:v>2057.9520000000002</c:v>
                </c:pt>
                <c:pt idx="2653">
                  <c:v>2058.7280000000001</c:v>
                </c:pt>
                <c:pt idx="2654">
                  <c:v>2059.5039999999999</c:v>
                </c:pt>
                <c:pt idx="2655">
                  <c:v>2060.2800000000002</c:v>
                </c:pt>
                <c:pt idx="2656">
                  <c:v>2061.056</c:v>
                </c:pt>
                <c:pt idx="2657">
                  <c:v>2061.8319999999999</c:v>
                </c:pt>
                <c:pt idx="2658">
                  <c:v>2062.6080000000002</c:v>
                </c:pt>
                <c:pt idx="2659">
                  <c:v>2063.384</c:v>
                </c:pt>
                <c:pt idx="2660">
                  <c:v>2064.16</c:v>
                </c:pt>
                <c:pt idx="2661">
                  <c:v>2064.9360000000001</c:v>
                </c:pt>
                <c:pt idx="2662">
                  <c:v>2065.712</c:v>
                </c:pt>
                <c:pt idx="2663">
                  <c:v>2066.4879999999998</c:v>
                </c:pt>
                <c:pt idx="2664">
                  <c:v>2067.2640000000001</c:v>
                </c:pt>
                <c:pt idx="2665">
                  <c:v>2068.04</c:v>
                </c:pt>
                <c:pt idx="2666">
                  <c:v>2068.8159999999998</c:v>
                </c:pt>
                <c:pt idx="2667">
                  <c:v>2069.5920000000001</c:v>
                </c:pt>
                <c:pt idx="2668">
                  <c:v>2070.3679999999999</c:v>
                </c:pt>
                <c:pt idx="2669">
                  <c:v>2071.1439999999998</c:v>
                </c:pt>
                <c:pt idx="2670">
                  <c:v>2071.92</c:v>
                </c:pt>
                <c:pt idx="2671">
                  <c:v>2072.6959999999999</c:v>
                </c:pt>
                <c:pt idx="2672">
                  <c:v>2073.4720000000002</c:v>
                </c:pt>
                <c:pt idx="2673">
                  <c:v>2074.248</c:v>
                </c:pt>
                <c:pt idx="2674">
                  <c:v>2075.0239999999999</c:v>
                </c:pt>
                <c:pt idx="2675">
                  <c:v>2075.8000000000002</c:v>
                </c:pt>
                <c:pt idx="2676">
                  <c:v>2076.576</c:v>
                </c:pt>
                <c:pt idx="2677">
                  <c:v>2077.3519999999999</c:v>
                </c:pt>
                <c:pt idx="2678">
                  <c:v>2078.1280000000002</c:v>
                </c:pt>
                <c:pt idx="2679">
                  <c:v>2078.904</c:v>
                </c:pt>
                <c:pt idx="2680">
                  <c:v>2079.6799999999998</c:v>
                </c:pt>
                <c:pt idx="2681">
                  <c:v>2080.4560000000001</c:v>
                </c:pt>
                <c:pt idx="2682">
                  <c:v>2081.232</c:v>
                </c:pt>
                <c:pt idx="2683">
                  <c:v>2082.0079999999998</c:v>
                </c:pt>
                <c:pt idx="2684">
                  <c:v>2082.7840000000001</c:v>
                </c:pt>
                <c:pt idx="2685">
                  <c:v>2083.56</c:v>
                </c:pt>
                <c:pt idx="2686">
                  <c:v>2084.3359999999998</c:v>
                </c:pt>
                <c:pt idx="2687">
                  <c:v>2085.1120000000001</c:v>
                </c:pt>
                <c:pt idx="2688">
                  <c:v>2085.8879999999999</c:v>
                </c:pt>
                <c:pt idx="2689">
                  <c:v>2086.6640000000002</c:v>
                </c:pt>
                <c:pt idx="2690">
                  <c:v>2087.44</c:v>
                </c:pt>
                <c:pt idx="2691">
                  <c:v>2088.2159999999999</c:v>
                </c:pt>
                <c:pt idx="2692">
                  <c:v>2088.9920000000002</c:v>
                </c:pt>
                <c:pt idx="2693">
                  <c:v>2089.768</c:v>
                </c:pt>
                <c:pt idx="2694">
                  <c:v>2090.5439999999999</c:v>
                </c:pt>
                <c:pt idx="2695">
                  <c:v>2091.3200000000002</c:v>
                </c:pt>
                <c:pt idx="2696">
                  <c:v>2092.096</c:v>
                </c:pt>
                <c:pt idx="2697">
                  <c:v>2092.8719999999998</c:v>
                </c:pt>
                <c:pt idx="2698">
                  <c:v>2093.6480000000001</c:v>
                </c:pt>
                <c:pt idx="2699">
                  <c:v>2094.424</c:v>
                </c:pt>
                <c:pt idx="2700">
                  <c:v>2095.1999999999998</c:v>
                </c:pt>
                <c:pt idx="2701">
                  <c:v>2095.9760000000001</c:v>
                </c:pt>
                <c:pt idx="2702">
                  <c:v>2096.752</c:v>
                </c:pt>
                <c:pt idx="2703">
                  <c:v>2097.5279999999998</c:v>
                </c:pt>
                <c:pt idx="2704">
                  <c:v>2098.3040000000001</c:v>
                </c:pt>
                <c:pt idx="2705">
                  <c:v>2099.08</c:v>
                </c:pt>
                <c:pt idx="2706">
                  <c:v>2099.8560000000002</c:v>
                </c:pt>
                <c:pt idx="2707">
                  <c:v>2100.6320000000001</c:v>
                </c:pt>
                <c:pt idx="2708">
                  <c:v>2101.4079999999999</c:v>
                </c:pt>
                <c:pt idx="2709">
                  <c:v>2102.1840000000002</c:v>
                </c:pt>
                <c:pt idx="2710">
                  <c:v>2102.96</c:v>
                </c:pt>
                <c:pt idx="2711">
                  <c:v>2103.7359999999999</c:v>
                </c:pt>
                <c:pt idx="2712">
                  <c:v>2104.5120000000002</c:v>
                </c:pt>
                <c:pt idx="2713">
                  <c:v>2105.288</c:v>
                </c:pt>
                <c:pt idx="2714">
                  <c:v>2106.0639999999999</c:v>
                </c:pt>
                <c:pt idx="2715">
                  <c:v>2106.84</c:v>
                </c:pt>
                <c:pt idx="2716">
                  <c:v>2107.616</c:v>
                </c:pt>
                <c:pt idx="2717">
                  <c:v>2108.3919999999998</c:v>
                </c:pt>
                <c:pt idx="2718">
                  <c:v>2109.1680000000001</c:v>
                </c:pt>
                <c:pt idx="2719">
                  <c:v>2109.944</c:v>
                </c:pt>
                <c:pt idx="2720">
                  <c:v>2110.7199999999998</c:v>
                </c:pt>
                <c:pt idx="2721">
                  <c:v>2111.4960000000001</c:v>
                </c:pt>
                <c:pt idx="2722">
                  <c:v>2112.2719999999999</c:v>
                </c:pt>
                <c:pt idx="2723">
                  <c:v>2113.0479999999998</c:v>
                </c:pt>
                <c:pt idx="2724">
                  <c:v>2113.8240000000001</c:v>
                </c:pt>
                <c:pt idx="2725">
                  <c:v>2114.6</c:v>
                </c:pt>
                <c:pt idx="2726">
                  <c:v>2115.3760000000002</c:v>
                </c:pt>
                <c:pt idx="2727">
                  <c:v>2116.152</c:v>
                </c:pt>
                <c:pt idx="2728">
                  <c:v>2116.9279999999999</c:v>
                </c:pt>
                <c:pt idx="2729">
                  <c:v>2117.7040000000002</c:v>
                </c:pt>
                <c:pt idx="2730">
                  <c:v>2118.48</c:v>
                </c:pt>
                <c:pt idx="2731">
                  <c:v>2119.2559999999999</c:v>
                </c:pt>
                <c:pt idx="2732">
                  <c:v>2120.0320000000002</c:v>
                </c:pt>
                <c:pt idx="2733">
                  <c:v>2120.808</c:v>
                </c:pt>
                <c:pt idx="2734">
                  <c:v>2121.5839999999998</c:v>
                </c:pt>
                <c:pt idx="2735">
                  <c:v>2122.36</c:v>
                </c:pt>
                <c:pt idx="2736">
                  <c:v>2123.136</c:v>
                </c:pt>
                <c:pt idx="2737">
                  <c:v>2123.9119999999998</c:v>
                </c:pt>
                <c:pt idx="2738">
                  <c:v>2124.6880000000001</c:v>
                </c:pt>
                <c:pt idx="2739">
                  <c:v>2125.4639999999999</c:v>
                </c:pt>
                <c:pt idx="2740">
                  <c:v>2126.2399999999998</c:v>
                </c:pt>
                <c:pt idx="2741">
                  <c:v>2127.0160000000001</c:v>
                </c:pt>
                <c:pt idx="2742">
                  <c:v>2127.7919999999999</c:v>
                </c:pt>
                <c:pt idx="2743">
                  <c:v>2128.5680000000002</c:v>
                </c:pt>
                <c:pt idx="2744">
                  <c:v>2129.3440000000001</c:v>
                </c:pt>
                <c:pt idx="2745">
                  <c:v>2130.12</c:v>
                </c:pt>
                <c:pt idx="2746">
                  <c:v>2130.8960000000002</c:v>
                </c:pt>
                <c:pt idx="2747">
                  <c:v>2131.672</c:v>
                </c:pt>
                <c:pt idx="2748">
                  <c:v>2132.4479999999999</c:v>
                </c:pt>
                <c:pt idx="2749">
                  <c:v>2133.2240000000002</c:v>
                </c:pt>
                <c:pt idx="2750">
                  <c:v>2134</c:v>
                </c:pt>
                <c:pt idx="2751">
                  <c:v>2134.7759999999998</c:v>
                </c:pt>
                <c:pt idx="2752">
                  <c:v>2135.5520000000001</c:v>
                </c:pt>
                <c:pt idx="2753">
                  <c:v>2136.328</c:v>
                </c:pt>
                <c:pt idx="2754">
                  <c:v>2137.1039999999998</c:v>
                </c:pt>
                <c:pt idx="2755">
                  <c:v>2137.88</c:v>
                </c:pt>
                <c:pt idx="2756">
                  <c:v>2138.6559999999999</c:v>
                </c:pt>
                <c:pt idx="2757">
                  <c:v>2139.4319999999998</c:v>
                </c:pt>
                <c:pt idx="2758">
                  <c:v>2140.2080000000001</c:v>
                </c:pt>
                <c:pt idx="2759">
                  <c:v>2140.9839999999999</c:v>
                </c:pt>
                <c:pt idx="2760">
                  <c:v>2141.7600000000002</c:v>
                </c:pt>
                <c:pt idx="2761">
                  <c:v>2142.5360000000001</c:v>
                </c:pt>
                <c:pt idx="2762">
                  <c:v>2143.3119999999999</c:v>
                </c:pt>
                <c:pt idx="2763">
                  <c:v>2144.0880000000002</c:v>
                </c:pt>
                <c:pt idx="2764">
                  <c:v>2144.864</c:v>
                </c:pt>
                <c:pt idx="2765">
                  <c:v>2145.64</c:v>
                </c:pt>
                <c:pt idx="2766">
                  <c:v>2146.4160000000002</c:v>
                </c:pt>
                <c:pt idx="2767">
                  <c:v>2147.192</c:v>
                </c:pt>
                <c:pt idx="2768">
                  <c:v>2147.9679999999998</c:v>
                </c:pt>
                <c:pt idx="2769">
                  <c:v>2148.7440000000001</c:v>
                </c:pt>
                <c:pt idx="2770">
                  <c:v>2149.52</c:v>
                </c:pt>
                <c:pt idx="2771">
                  <c:v>2150.2959999999998</c:v>
                </c:pt>
                <c:pt idx="2772">
                  <c:v>2151.0720000000001</c:v>
                </c:pt>
                <c:pt idx="2773">
                  <c:v>2151.848</c:v>
                </c:pt>
                <c:pt idx="2774">
                  <c:v>2152.6239999999998</c:v>
                </c:pt>
                <c:pt idx="2775">
                  <c:v>2153.4</c:v>
                </c:pt>
                <c:pt idx="2776">
                  <c:v>2154.1759999999999</c:v>
                </c:pt>
                <c:pt idx="2777">
                  <c:v>2154.9520000000002</c:v>
                </c:pt>
                <c:pt idx="2778">
                  <c:v>2155.7280000000001</c:v>
                </c:pt>
                <c:pt idx="2779">
                  <c:v>2156.5039999999999</c:v>
                </c:pt>
                <c:pt idx="2780">
                  <c:v>2157.2800000000002</c:v>
                </c:pt>
                <c:pt idx="2781">
                  <c:v>2158.056</c:v>
                </c:pt>
                <c:pt idx="2782">
                  <c:v>2158.8319999999999</c:v>
                </c:pt>
                <c:pt idx="2783">
                  <c:v>2159.6080000000002</c:v>
                </c:pt>
                <c:pt idx="2784">
                  <c:v>2160.384</c:v>
                </c:pt>
                <c:pt idx="2785">
                  <c:v>2161.16</c:v>
                </c:pt>
                <c:pt idx="2786">
                  <c:v>2161.9360000000001</c:v>
                </c:pt>
                <c:pt idx="2787">
                  <c:v>2162.712</c:v>
                </c:pt>
                <c:pt idx="2788">
                  <c:v>2163.4879999999998</c:v>
                </c:pt>
                <c:pt idx="2789">
                  <c:v>2164.2640000000001</c:v>
                </c:pt>
                <c:pt idx="2790">
                  <c:v>2165.04</c:v>
                </c:pt>
                <c:pt idx="2791">
                  <c:v>2165.8159999999998</c:v>
                </c:pt>
                <c:pt idx="2792">
                  <c:v>2166.5920000000001</c:v>
                </c:pt>
                <c:pt idx="2793">
                  <c:v>2167.3679999999999</c:v>
                </c:pt>
                <c:pt idx="2794">
                  <c:v>2168.1439999999998</c:v>
                </c:pt>
                <c:pt idx="2795">
                  <c:v>2168.92</c:v>
                </c:pt>
                <c:pt idx="2796">
                  <c:v>2169.6959999999999</c:v>
                </c:pt>
                <c:pt idx="2797">
                  <c:v>2170.4720000000002</c:v>
                </c:pt>
                <c:pt idx="2798">
                  <c:v>2171.248</c:v>
                </c:pt>
                <c:pt idx="2799">
                  <c:v>2172.0239999999999</c:v>
                </c:pt>
                <c:pt idx="2800">
                  <c:v>2172.8000000000002</c:v>
                </c:pt>
                <c:pt idx="2801">
                  <c:v>2173.576</c:v>
                </c:pt>
                <c:pt idx="2802">
                  <c:v>2174.3519999999999</c:v>
                </c:pt>
                <c:pt idx="2803">
                  <c:v>2175.1280000000002</c:v>
                </c:pt>
                <c:pt idx="2804">
                  <c:v>2175.904</c:v>
                </c:pt>
                <c:pt idx="2805">
                  <c:v>2176.6799999999998</c:v>
                </c:pt>
                <c:pt idx="2806">
                  <c:v>2177.4560000000001</c:v>
                </c:pt>
                <c:pt idx="2807">
                  <c:v>2178.232</c:v>
                </c:pt>
                <c:pt idx="2808">
                  <c:v>2179.0079999999998</c:v>
                </c:pt>
                <c:pt idx="2809">
                  <c:v>2179.7840000000001</c:v>
                </c:pt>
                <c:pt idx="2810">
                  <c:v>2180.56</c:v>
                </c:pt>
                <c:pt idx="2811">
                  <c:v>2181.3359999999998</c:v>
                </c:pt>
                <c:pt idx="2812">
                  <c:v>2182.1120000000001</c:v>
                </c:pt>
                <c:pt idx="2813">
                  <c:v>2182.8879999999999</c:v>
                </c:pt>
                <c:pt idx="2814">
                  <c:v>2183.6640000000002</c:v>
                </c:pt>
                <c:pt idx="2815">
                  <c:v>2184.44</c:v>
                </c:pt>
                <c:pt idx="2816">
                  <c:v>2185.2159999999999</c:v>
                </c:pt>
                <c:pt idx="2817">
                  <c:v>2185.9920000000002</c:v>
                </c:pt>
                <c:pt idx="2818">
                  <c:v>2186.768</c:v>
                </c:pt>
                <c:pt idx="2819">
                  <c:v>2187.5439999999999</c:v>
                </c:pt>
                <c:pt idx="2820">
                  <c:v>2188.3200000000002</c:v>
                </c:pt>
                <c:pt idx="2821">
                  <c:v>2189.096</c:v>
                </c:pt>
                <c:pt idx="2822">
                  <c:v>2189.8719999999998</c:v>
                </c:pt>
                <c:pt idx="2823">
                  <c:v>2190.6480000000001</c:v>
                </c:pt>
                <c:pt idx="2824">
                  <c:v>2191.424</c:v>
                </c:pt>
                <c:pt idx="2825">
                  <c:v>2192.1999999999998</c:v>
                </c:pt>
                <c:pt idx="2826">
                  <c:v>2192.9760000000001</c:v>
                </c:pt>
                <c:pt idx="2827">
                  <c:v>2193.752</c:v>
                </c:pt>
                <c:pt idx="2828">
                  <c:v>2194.5279999999998</c:v>
                </c:pt>
                <c:pt idx="2829">
                  <c:v>2195.3040000000001</c:v>
                </c:pt>
                <c:pt idx="2830">
                  <c:v>2196.08</c:v>
                </c:pt>
                <c:pt idx="2831">
                  <c:v>2196.8560000000002</c:v>
                </c:pt>
                <c:pt idx="2832">
                  <c:v>2197.6320000000001</c:v>
                </c:pt>
                <c:pt idx="2833">
                  <c:v>2198.4079999999999</c:v>
                </c:pt>
                <c:pt idx="2834">
                  <c:v>2199.1840000000002</c:v>
                </c:pt>
                <c:pt idx="2835">
                  <c:v>2199.96</c:v>
                </c:pt>
                <c:pt idx="2836">
                  <c:v>2200.7359999999999</c:v>
                </c:pt>
                <c:pt idx="2837">
                  <c:v>2201.5120000000002</c:v>
                </c:pt>
                <c:pt idx="2838">
                  <c:v>2202.288</c:v>
                </c:pt>
                <c:pt idx="2839">
                  <c:v>2203.0639999999999</c:v>
                </c:pt>
                <c:pt idx="2840">
                  <c:v>2203.84</c:v>
                </c:pt>
                <c:pt idx="2841">
                  <c:v>2204.616</c:v>
                </c:pt>
                <c:pt idx="2842">
                  <c:v>2205.3919999999998</c:v>
                </c:pt>
                <c:pt idx="2843">
                  <c:v>2206.1680000000001</c:v>
                </c:pt>
                <c:pt idx="2844">
                  <c:v>2206.944</c:v>
                </c:pt>
                <c:pt idx="2845">
                  <c:v>2207.7199999999998</c:v>
                </c:pt>
                <c:pt idx="2846">
                  <c:v>2208.4960000000001</c:v>
                </c:pt>
                <c:pt idx="2847">
                  <c:v>2209.2719999999999</c:v>
                </c:pt>
                <c:pt idx="2848">
                  <c:v>2210.0479999999998</c:v>
                </c:pt>
                <c:pt idx="2849">
                  <c:v>2210.8240000000001</c:v>
                </c:pt>
                <c:pt idx="2850">
                  <c:v>2211.6</c:v>
                </c:pt>
                <c:pt idx="2851">
                  <c:v>2212.3760000000002</c:v>
                </c:pt>
                <c:pt idx="2852">
                  <c:v>2213.152</c:v>
                </c:pt>
                <c:pt idx="2853">
                  <c:v>2213.9279999999999</c:v>
                </c:pt>
                <c:pt idx="2854">
                  <c:v>2214.7040000000002</c:v>
                </c:pt>
                <c:pt idx="2855">
                  <c:v>2215.48</c:v>
                </c:pt>
                <c:pt idx="2856">
                  <c:v>2216.2559999999999</c:v>
                </c:pt>
                <c:pt idx="2857">
                  <c:v>2217.0320000000002</c:v>
                </c:pt>
                <c:pt idx="2858">
                  <c:v>2217.808</c:v>
                </c:pt>
                <c:pt idx="2859">
                  <c:v>2218.5839999999998</c:v>
                </c:pt>
                <c:pt idx="2860">
                  <c:v>2219.36</c:v>
                </c:pt>
                <c:pt idx="2861">
                  <c:v>2220.136</c:v>
                </c:pt>
                <c:pt idx="2862">
                  <c:v>2220.9119999999998</c:v>
                </c:pt>
                <c:pt idx="2863">
                  <c:v>2221.6880000000001</c:v>
                </c:pt>
                <c:pt idx="2864">
                  <c:v>2222.4639999999999</c:v>
                </c:pt>
                <c:pt idx="2865">
                  <c:v>2223.2399999999998</c:v>
                </c:pt>
                <c:pt idx="2866">
                  <c:v>2224.0160000000001</c:v>
                </c:pt>
                <c:pt idx="2867">
                  <c:v>2224.7919999999999</c:v>
                </c:pt>
                <c:pt idx="2868">
                  <c:v>2225.5680000000002</c:v>
                </c:pt>
                <c:pt idx="2869">
                  <c:v>2226.3440000000001</c:v>
                </c:pt>
                <c:pt idx="2870">
                  <c:v>2227.12</c:v>
                </c:pt>
                <c:pt idx="2871">
                  <c:v>2227.8960000000002</c:v>
                </c:pt>
                <c:pt idx="2872">
                  <c:v>2228.672</c:v>
                </c:pt>
                <c:pt idx="2873">
                  <c:v>2229.4479999999999</c:v>
                </c:pt>
                <c:pt idx="2874">
                  <c:v>2230.2240000000002</c:v>
                </c:pt>
                <c:pt idx="2875">
                  <c:v>2231</c:v>
                </c:pt>
                <c:pt idx="2876">
                  <c:v>2231.7759999999998</c:v>
                </c:pt>
                <c:pt idx="2877">
                  <c:v>2232.5520000000001</c:v>
                </c:pt>
                <c:pt idx="2878">
                  <c:v>2233.328</c:v>
                </c:pt>
                <c:pt idx="2879">
                  <c:v>2234.1039999999998</c:v>
                </c:pt>
                <c:pt idx="2880">
                  <c:v>2234.88</c:v>
                </c:pt>
                <c:pt idx="2881">
                  <c:v>2235.6559999999999</c:v>
                </c:pt>
                <c:pt idx="2882">
                  <c:v>2236.4319999999998</c:v>
                </c:pt>
                <c:pt idx="2883">
                  <c:v>2237.2080000000001</c:v>
                </c:pt>
                <c:pt idx="2884">
                  <c:v>2237.9839999999999</c:v>
                </c:pt>
                <c:pt idx="2885">
                  <c:v>2238.7600000000002</c:v>
                </c:pt>
                <c:pt idx="2886">
                  <c:v>2239.5360000000001</c:v>
                </c:pt>
                <c:pt idx="2887">
                  <c:v>2240.3119999999999</c:v>
                </c:pt>
                <c:pt idx="2888">
                  <c:v>2241.0880000000002</c:v>
                </c:pt>
                <c:pt idx="2889">
                  <c:v>2241.864</c:v>
                </c:pt>
                <c:pt idx="2890">
                  <c:v>2242.64</c:v>
                </c:pt>
                <c:pt idx="2891">
                  <c:v>2243.4160000000002</c:v>
                </c:pt>
                <c:pt idx="2892">
                  <c:v>2244.192</c:v>
                </c:pt>
                <c:pt idx="2893">
                  <c:v>2244.9679999999998</c:v>
                </c:pt>
                <c:pt idx="2894">
                  <c:v>2245.7440000000001</c:v>
                </c:pt>
                <c:pt idx="2895">
                  <c:v>2246.52</c:v>
                </c:pt>
                <c:pt idx="2896">
                  <c:v>2247.2959999999998</c:v>
                </c:pt>
                <c:pt idx="2897">
                  <c:v>2248.0720000000001</c:v>
                </c:pt>
                <c:pt idx="2898">
                  <c:v>2248.848</c:v>
                </c:pt>
                <c:pt idx="2899">
                  <c:v>2249.6239999999998</c:v>
                </c:pt>
                <c:pt idx="2900">
                  <c:v>2250.4</c:v>
                </c:pt>
                <c:pt idx="2901">
                  <c:v>2251.1759999999999</c:v>
                </c:pt>
                <c:pt idx="2902">
                  <c:v>2251.9520000000002</c:v>
                </c:pt>
                <c:pt idx="2903">
                  <c:v>2252.7280000000001</c:v>
                </c:pt>
                <c:pt idx="2904">
                  <c:v>2253.5039999999999</c:v>
                </c:pt>
                <c:pt idx="2905">
                  <c:v>2254.2800000000002</c:v>
                </c:pt>
                <c:pt idx="2906">
                  <c:v>2255.056</c:v>
                </c:pt>
                <c:pt idx="2907">
                  <c:v>2255.8319999999999</c:v>
                </c:pt>
                <c:pt idx="2908">
                  <c:v>2256.6080000000002</c:v>
                </c:pt>
                <c:pt idx="2909">
                  <c:v>2257.384</c:v>
                </c:pt>
                <c:pt idx="2910">
                  <c:v>2258.16</c:v>
                </c:pt>
                <c:pt idx="2911">
                  <c:v>2258.9360000000001</c:v>
                </c:pt>
                <c:pt idx="2912">
                  <c:v>2259.712</c:v>
                </c:pt>
                <c:pt idx="2913">
                  <c:v>2260.4879999999998</c:v>
                </c:pt>
                <c:pt idx="2914">
                  <c:v>2261.2640000000001</c:v>
                </c:pt>
                <c:pt idx="2915">
                  <c:v>2262.04</c:v>
                </c:pt>
                <c:pt idx="2916">
                  <c:v>2262.8159999999998</c:v>
                </c:pt>
                <c:pt idx="2917">
                  <c:v>2263.5920000000001</c:v>
                </c:pt>
                <c:pt idx="2918">
                  <c:v>2264.3679999999999</c:v>
                </c:pt>
                <c:pt idx="2919">
                  <c:v>2265.1439999999998</c:v>
                </c:pt>
                <c:pt idx="2920">
                  <c:v>2265.92</c:v>
                </c:pt>
                <c:pt idx="2921">
                  <c:v>2266.6959999999999</c:v>
                </c:pt>
                <c:pt idx="2922">
                  <c:v>2267.4720000000002</c:v>
                </c:pt>
                <c:pt idx="2923">
                  <c:v>2268.248</c:v>
                </c:pt>
                <c:pt idx="2924">
                  <c:v>2269.0239999999999</c:v>
                </c:pt>
                <c:pt idx="2925">
                  <c:v>2269.8000000000002</c:v>
                </c:pt>
                <c:pt idx="2926">
                  <c:v>2270.576</c:v>
                </c:pt>
                <c:pt idx="2927">
                  <c:v>2271.3519999999999</c:v>
                </c:pt>
                <c:pt idx="2928">
                  <c:v>2272.1280000000002</c:v>
                </c:pt>
                <c:pt idx="2929">
                  <c:v>2272.904</c:v>
                </c:pt>
                <c:pt idx="2930">
                  <c:v>2273.6799999999998</c:v>
                </c:pt>
                <c:pt idx="2931">
                  <c:v>2274.4560000000001</c:v>
                </c:pt>
                <c:pt idx="2932">
                  <c:v>2275.232</c:v>
                </c:pt>
                <c:pt idx="2933">
                  <c:v>2276.0079999999998</c:v>
                </c:pt>
                <c:pt idx="2934">
                  <c:v>2276.7840000000001</c:v>
                </c:pt>
                <c:pt idx="2935">
                  <c:v>2277.56</c:v>
                </c:pt>
                <c:pt idx="2936">
                  <c:v>2278.3359999999998</c:v>
                </c:pt>
                <c:pt idx="2937">
                  <c:v>2279.1120000000001</c:v>
                </c:pt>
                <c:pt idx="2938">
                  <c:v>2279.8879999999999</c:v>
                </c:pt>
                <c:pt idx="2939">
                  <c:v>2280.6640000000002</c:v>
                </c:pt>
                <c:pt idx="2940">
                  <c:v>2281.44</c:v>
                </c:pt>
                <c:pt idx="2941">
                  <c:v>2282.2159999999999</c:v>
                </c:pt>
                <c:pt idx="2942">
                  <c:v>2282.9920000000002</c:v>
                </c:pt>
                <c:pt idx="2943">
                  <c:v>2283.768</c:v>
                </c:pt>
                <c:pt idx="2944">
                  <c:v>2284.5439999999999</c:v>
                </c:pt>
                <c:pt idx="2945">
                  <c:v>2285.3200000000002</c:v>
                </c:pt>
                <c:pt idx="2946">
                  <c:v>2286.096</c:v>
                </c:pt>
                <c:pt idx="2947">
                  <c:v>2286.8719999999998</c:v>
                </c:pt>
                <c:pt idx="2948">
                  <c:v>2287.6480000000001</c:v>
                </c:pt>
                <c:pt idx="2949">
                  <c:v>2288.424</c:v>
                </c:pt>
                <c:pt idx="2950">
                  <c:v>2289.1999999999998</c:v>
                </c:pt>
                <c:pt idx="2951">
                  <c:v>2289.9760000000001</c:v>
                </c:pt>
                <c:pt idx="2952">
                  <c:v>2290.752</c:v>
                </c:pt>
                <c:pt idx="2953">
                  <c:v>2291.5279999999998</c:v>
                </c:pt>
                <c:pt idx="2954">
                  <c:v>2292.3040000000001</c:v>
                </c:pt>
                <c:pt idx="2955">
                  <c:v>2293.08</c:v>
                </c:pt>
                <c:pt idx="2956">
                  <c:v>2293.8560000000002</c:v>
                </c:pt>
                <c:pt idx="2957">
                  <c:v>2294.6320000000001</c:v>
                </c:pt>
                <c:pt idx="2958">
                  <c:v>2295.4079999999999</c:v>
                </c:pt>
                <c:pt idx="2959">
                  <c:v>2296.1840000000002</c:v>
                </c:pt>
                <c:pt idx="2960">
                  <c:v>2296.96</c:v>
                </c:pt>
                <c:pt idx="2961">
                  <c:v>2297.7359999999999</c:v>
                </c:pt>
                <c:pt idx="2962">
                  <c:v>2298.5120000000002</c:v>
                </c:pt>
                <c:pt idx="2963">
                  <c:v>2299.288</c:v>
                </c:pt>
                <c:pt idx="2964">
                  <c:v>2300.0639999999999</c:v>
                </c:pt>
                <c:pt idx="2965">
                  <c:v>2300.84</c:v>
                </c:pt>
                <c:pt idx="2966">
                  <c:v>2301.616</c:v>
                </c:pt>
                <c:pt idx="2967">
                  <c:v>2302.3919999999998</c:v>
                </c:pt>
                <c:pt idx="2968">
                  <c:v>2303.1680000000001</c:v>
                </c:pt>
                <c:pt idx="2969">
                  <c:v>2303.944</c:v>
                </c:pt>
                <c:pt idx="2970">
                  <c:v>2304.7199999999998</c:v>
                </c:pt>
                <c:pt idx="2971">
                  <c:v>2305.4960000000001</c:v>
                </c:pt>
                <c:pt idx="2972">
                  <c:v>2306.2719999999999</c:v>
                </c:pt>
                <c:pt idx="2973">
                  <c:v>2307.0479999999998</c:v>
                </c:pt>
                <c:pt idx="2974">
                  <c:v>2307.8240000000001</c:v>
                </c:pt>
                <c:pt idx="2975">
                  <c:v>2308.6</c:v>
                </c:pt>
                <c:pt idx="2976">
                  <c:v>2309.3760000000002</c:v>
                </c:pt>
                <c:pt idx="2977">
                  <c:v>2310.152</c:v>
                </c:pt>
                <c:pt idx="2978">
                  <c:v>2310.9279999999999</c:v>
                </c:pt>
                <c:pt idx="2979">
                  <c:v>2311.7040000000002</c:v>
                </c:pt>
                <c:pt idx="2980">
                  <c:v>2312.48</c:v>
                </c:pt>
                <c:pt idx="2981">
                  <c:v>2313.2559999999999</c:v>
                </c:pt>
                <c:pt idx="2982">
                  <c:v>2314.0320000000002</c:v>
                </c:pt>
                <c:pt idx="2983">
                  <c:v>2314.808</c:v>
                </c:pt>
                <c:pt idx="2984">
                  <c:v>2315.5839999999998</c:v>
                </c:pt>
                <c:pt idx="2985">
                  <c:v>2316.36</c:v>
                </c:pt>
                <c:pt idx="2986">
                  <c:v>2317.136</c:v>
                </c:pt>
                <c:pt idx="2987">
                  <c:v>2317.9119999999998</c:v>
                </c:pt>
                <c:pt idx="2988">
                  <c:v>2318.6880000000001</c:v>
                </c:pt>
                <c:pt idx="2989">
                  <c:v>2319.4639999999999</c:v>
                </c:pt>
                <c:pt idx="2990">
                  <c:v>2320.2399999999998</c:v>
                </c:pt>
                <c:pt idx="2991">
                  <c:v>2321.0160000000001</c:v>
                </c:pt>
                <c:pt idx="2992">
                  <c:v>2321.7919999999999</c:v>
                </c:pt>
                <c:pt idx="2993">
                  <c:v>2322.5680000000002</c:v>
                </c:pt>
                <c:pt idx="2994">
                  <c:v>2323.3440000000001</c:v>
                </c:pt>
                <c:pt idx="2995">
                  <c:v>2324.12</c:v>
                </c:pt>
                <c:pt idx="2996">
                  <c:v>2324.8960000000002</c:v>
                </c:pt>
                <c:pt idx="2997">
                  <c:v>2325.672</c:v>
                </c:pt>
                <c:pt idx="2998">
                  <c:v>2326.4479999999999</c:v>
                </c:pt>
                <c:pt idx="2999">
                  <c:v>2327.2240000000002</c:v>
                </c:pt>
                <c:pt idx="3000">
                  <c:v>2328</c:v>
                </c:pt>
                <c:pt idx="3001">
                  <c:v>2328.7759999999998</c:v>
                </c:pt>
                <c:pt idx="3002">
                  <c:v>2329.5520000000001</c:v>
                </c:pt>
                <c:pt idx="3003">
                  <c:v>2330.328</c:v>
                </c:pt>
                <c:pt idx="3004">
                  <c:v>2331.1039999999998</c:v>
                </c:pt>
                <c:pt idx="3005">
                  <c:v>2331.88</c:v>
                </c:pt>
                <c:pt idx="3006">
                  <c:v>2332.6559999999999</c:v>
                </c:pt>
                <c:pt idx="3007">
                  <c:v>2333.4319999999998</c:v>
                </c:pt>
                <c:pt idx="3008">
                  <c:v>2334.2080000000001</c:v>
                </c:pt>
                <c:pt idx="3009">
                  <c:v>2334.9839999999999</c:v>
                </c:pt>
                <c:pt idx="3010">
                  <c:v>2335.7600000000002</c:v>
                </c:pt>
                <c:pt idx="3011">
                  <c:v>2336.5360000000001</c:v>
                </c:pt>
                <c:pt idx="3012">
                  <c:v>2337.3119999999999</c:v>
                </c:pt>
                <c:pt idx="3013">
                  <c:v>2338.0880000000002</c:v>
                </c:pt>
                <c:pt idx="3014">
                  <c:v>2338.864</c:v>
                </c:pt>
                <c:pt idx="3015">
                  <c:v>2339.64</c:v>
                </c:pt>
                <c:pt idx="3016">
                  <c:v>2340.4160000000002</c:v>
                </c:pt>
                <c:pt idx="3017">
                  <c:v>2341.192</c:v>
                </c:pt>
                <c:pt idx="3018">
                  <c:v>2341.9679999999998</c:v>
                </c:pt>
                <c:pt idx="3019">
                  <c:v>2342.7440000000001</c:v>
                </c:pt>
                <c:pt idx="3020">
                  <c:v>2343.52</c:v>
                </c:pt>
                <c:pt idx="3021">
                  <c:v>2344.2959999999998</c:v>
                </c:pt>
                <c:pt idx="3022">
                  <c:v>2345.0720000000001</c:v>
                </c:pt>
                <c:pt idx="3023">
                  <c:v>2345.848</c:v>
                </c:pt>
                <c:pt idx="3024">
                  <c:v>2346.6239999999998</c:v>
                </c:pt>
                <c:pt idx="3025">
                  <c:v>2347.4</c:v>
                </c:pt>
                <c:pt idx="3026">
                  <c:v>2348.1759999999999</c:v>
                </c:pt>
                <c:pt idx="3027">
                  <c:v>2348.9520000000002</c:v>
                </c:pt>
                <c:pt idx="3028">
                  <c:v>2349.7280000000001</c:v>
                </c:pt>
                <c:pt idx="3029">
                  <c:v>2350.5039999999999</c:v>
                </c:pt>
                <c:pt idx="3030">
                  <c:v>2351.2800000000002</c:v>
                </c:pt>
                <c:pt idx="3031">
                  <c:v>2352.056</c:v>
                </c:pt>
                <c:pt idx="3032">
                  <c:v>2352.8319999999999</c:v>
                </c:pt>
                <c:pt idx="3033">
                  <c:v>2353.6080000000002</c:v>
                </c:pt>
                <c:pt idx="3034">
                  <c:v>2354.384</c:v>
                </c:pt>
                <c:pt idx="3035">
                  <c:v>2355.16</c:v>
                </c:pt>
                <c:pt idx="3036">
                  <c:v>2355.9360000000001</c:v>
                </c:pt>
                <c:pt idx="3037">
                  <c:v>2356.712</c:v>
                </c:pt>
                <c:pt idx="3038">
                  <c:v>2357.4879999999998</c:v>
                </c:pt>
                <c:pt idx="3039">
                  <c:v>2358.2640000000001</c:v>
                </c:pt>
                <c:pt idx="3040">
                  <c:v>2359.04</c:v>
                </c:pt>
                <c:pt idx="3041">
                  <c:v>2359.8159999999998</c:v>
                </c:pt>
                <c:pt idx="3042">
                  <c:v>2360.5920000000001</c:v>
                </c:pt>
                <c:pt idx="3043">
                  <c:v>2361.3679999999999</c:v>
                </c:pt>
                <c:pt idx="3044">
                  <c:v>2362.1439999999998</c:v>
                </c:pt>
                <c:pt idx="3045">
                  <c:v>2362.92</c:v>
                </c:pt>
                <c:pt idx="3046">
                  <c:v>2363.6959999999999</c:v>
                </c:pt>
                <c:pt idx="3047">
                  <c:v>2364.4720000000002</c:v>
                </c:pt>
                <c:pt idx="3048">
                  <c:v>2365.248</c:v>
                </c:pt>
                <c:pt idx="3049">
                  <c:v>2366.0239999999999</c:v>
                </c:pt>
                <c:pt idx="3050">
                  <c:v>2366.8000000000002</c:v>
                </c:pt>
                <c:pt idx="3051">
                  <c:v>2367.576</c:v>
                </c:pt>
                <c:pt idx="3052">
                  <c:v>2368.3519999999999</c:v>
                </c:pt>
                <c:pt idx="3053">
                  <c:v>2369.1280000000002</c:v>
                </c:pt>
                <c:pt idx="3054">
                  <c:v>2369.904</c:v>
                </c:pt>
                <c:pt idx="3055">
                  <c:v>2370.6799999999998</c:v>
                </c:pt>
                <c:pt idx="3056">
                  <c:v>2371.4560000000001</c:v>
                </c:pt>
                <c:pt idx="3057">
                  <c:v>2372.232</c:v>
                </c:pt>
                <c:pt idx="3058">
                  <c:v>2373.0079999999998</c:v>
                </c:pt>
                <c:pt idx="3059">
                  <c:v>2373.7840000000001</c:v>
                </c:pt>
                <c:pt idx="3060">
                  <c:v>2374.56</c:v>
                </c:pt>
                <c:pt idx="3061">
                  <c:v>2375.3359999999998</c:v>
                </c:pt>
                <c:pt idx="3062">
                  <c:v>2376.1120000000001</c:v>
                </c:pt>
                <c:pt idx="3063">
                  <c:v>2376.8879999999999</c:v>
                </c:pt>
                <c:pt idx="3064">
                  <c:v>2377.6640000000002</c:v>
                </c:pt>
                <c:pt idx="3065">
                  <c:v>2378.44</c:v>
                </c:pt>
                <c:pt idx="3066">
                  <c:v>2379.2159999999999</c:v>
                </c:pt>
                <c:pt idx="3067">
                  <c:v>2379.9920000000002</c:v>
                </c:pt>
                <c:pt idx="3068">
                  <c:v>2380.768</c:v>
                </c:pt>
                <c:pt idx="3069">
                  <c:v>2381.5439999999999</c:v>
                </c:pt>
                <c:pt idx="3070">
                  <c:v>2382.3200000000002</c:v>
                </c:pt>
                <c:pt idx="3071">
                  <c:v>2383.096</c:v>
                </c:pt>
                <c:pt idx="3072">
                  <c:v>2383.8719999999998</c:v>
                </c:pt>
                <c:pt idx="3073">
                  <c:v>2384.6480000000001</c:v>
                </c:pt>
                <c:pt idx="3074">
                  <c:v>2385.424</c:v>
                </c:pt>
                <c:pt idx="3075">
                  <c:v>2386.1999999999998</c:v>
                </c:pt>
                <c:pt idx="3076">
                  <c:v>2386.9760000000001</c:v>
                </c:pt>
                <c:pt idx="3077">
                  <c:v>2387.752</c:v>
                </c:pt>
                <c:pt idx="3078">
                  <c:v>2388.5279999999998</c:v>
                </c:pt>
                <c:pt idx="3079">
                  <c:v>2389.3040000000001</c:v>
                </c:pt>
                <c:pt idx="3080">
                  <c:v>2390.08</c:v>
                </c:pt>
                <c:pt idx="3081">
                  <c:v>2390.8560000000002</c:v>
                </c:pt>
                <c:pt idx="3082">
                  <c:v>2391.6320000000001</c:v>
                </c:pt>
                <c:pt idx="3083">
                  <c:v>2392.4079999999999</c:v>
                </c:pt>
                <c:pt idx="3084">
                  <c:v>2393.1840000000002</c:v>
                </c:pt>
                <c:pt idx="3085">
                  <c:v>2393.96</c:v>
                </c:pt>
                <c:pt idx="3086">
                  <c:v>2394.7359999999999</c:v>
                </c:pt>
                <c:pt idx="3087">
                  <c:v>2395.5120000000002</c:v>
                </c:pt>
                <c:pt idx="3088">
                  <c:v>2396.288</c:v>
                </c:pt>
                <c:pt idx="3089">
                  <c:v>2397.0639999999999</c:v>
                </c:pt>
                <c:pt idx="3090">
                  <c:v>2397.84</c:v>
                </c:pt>
                <c:pt idx="3091">
                  <c:v>2398.616</c:v>
                </c:pt>
                <c:pt idx="3092">
                  <c:v>2399.3919999999998</c:v>
                </c:pt>
                <c:pt idx="3093">
                  <c:v>2400.1680000000001</c:v>
                </c:pt>
                <c:pt idx="3094">
                  <c:v>2400.944</c:v>
                </c:pt>
                <c:pt idx="3095">
                  <c:v>2401.7199999999998</c:v>
                </c:pt>
                <c:pt idx="3096">
                  <c:v>2402.4960000000001</c:v>
                </c:pt>
                <c:pt idx="3097">
                  <c:v>2403.2719999999999</c:v>
                </c:pt>
                <c:pt idx="3098">
                  <c:v>2404.0479999999998</c:v>
                </c:pt>
                <c:pt idx="3099">
                  <c:v>2404.8240000000001</c:v>
                </c:pt>
                <c:pt idx="3100">
                  <c:v>2405.6</c:v>
                </c:pt>
                <c:pt idx="3101">
                  <c:v>2406.3760000000002</c:v>
                </c:pt>
                <c:pt idx="3102">
                  <c:v>2407.152</c:v>
                </c:pt>
                <c:pt idx="3103">
                  <c:v>2407.9279999999999</c:v>
                </c:pt>
                <c:pt idx="3104">
                  <c:v>2408.7040000000002</c:v>
                </c:pt>
                <c:pt idx="3105">
                  <c:v>2409.48</c:v>
                </c:pt>
                <c:pt idx="3106">
                  <c:v>2410.2559999999999</c:v>
                </c:pt>
                <c:pt idx="3107">
                  <c:v>2411.0320000000002</c:v>
                </c:pt>
                <c:pt idx="3108">
                  <c:v>2411.808</c:v>
                </c:pt>
                <c:pt idx="3109">
                  <c:v>2412.5839999999998</c:v>
                </c:pt>
                <c:pt idx="3110">
                  <c:v>2413.36</c:v>
                </c:pt>
                <c:pt idx="3111">
                  <c:v>2414.136</c:v>
                </c:pt>
                <c:pt idx="3112">
                  <c:v>2414.9119999999998</c:v>
                </c:pt>
                <c:pt idx="3113">
                  <c:v>2415.6880000000001</c:v>
                </c:pt>
                <c:pt idx="3114">
                  <c:v>2416.4639999999999</c:v>
                </c:pt>
                <c:pt idx="3115">
                  <c:v>2417.2399999999998</c:v>
                </c:pt>
                <c:pt idx="3116">
                  <c:v>2418.0160000000001</c:v>
                </c:pt>
                <c:pt idx="3117">
                  <c:v>2418.7919999999999</c:v>
                </c:pt>
                <c:pt idx="3118">
                  <c:v>2419.5680000000002</c:v>
                </c:pt>
                <c:pt idx="3119">
                  <c:v>2420.3440000000001</c:v>
                </c:pt>
                <c:pt idx="3120">
                  <c:v>2421.12</c:v>
                </c:pt>
                <c:pt idx="3121">
                  <c:v>2421.8960000000002</c:v>
                </c:pt>
                <c:pt idx="3122">
                  <c:v>2422.672</c:v>
                </c:pt>
                <c:pt idx="3123">
                  <c:v>2423.4479999999999</c:v>
                </c:pt>
                <c:pt idx="3124">
                  <c:v>2424.2240000000002</c:v>
                </c:pt>
                <c:pt idx="3125">
                  <c:v>2425</c:v>
                </c:pt>
                <c:pt idx="3126">
                  <c:v>2425.7759999999998</c:v>
                </c:pt>
                <c:pt idx="3127">
                  <c:v>2426.5520000000001</c:v>
                </c:pt>
                <c:pt idx="3128">
                  <c:v>2427.328</c:v>
                </c:pt>
                <c:pt idx="3129">
                  <c:v>2428.1039999999998</c:v>
                </c:pt>
                <c:pt idx="3130">
                  <c:v>2428.88</c:v>
                </c:pt>
                <c:pt idx="3131">
                  <c:v>2429.6559999999999</c:v>
                </c:pt>
                <c:pt idx="3132">
                  <c:v>2430.4319999999998</c:v>
                </c:pt>
                <c:pt idx="3133">
                  <c:v>2431.2080000000001</c:v>
                </c:pt>
                <c:pt idx="3134">
                  <c:v>2431.9839999999999</c:v>
                </c:pt>
                <c:pt idx="3135">
                  <c:v>2432.7600000000002</c:v>
                </c:pt>
                <c:pt idx="3136">
                  <c:v>2433.5360000000001</c:v>
                </c:pt>
                <c:pt idx="3137">
                  <c:v>2434.3119999999999</c:v>
                </c:pt>
                <c:pt idx="3138">
                  <c:v>2435.0880000000002</c:v>
                </c:pt>
                <c:pt idx="3139">
                  <c:v>2435.864</c:v>
                </c:pt>
                <c:pt idx="3140">
                  <c:v>2436.64</c:v>
                </c:pt>
                <c:pt idx="3141">
                  <c:v>2437.4160000000002</c:v>
                </c:pt>
                <c:pt idx="3142">
                  <c:v>2438.192</c:v>
                </c:pt>
                <c:pt idx="3143">
                  <c:v>2438.9679999999998</c:v>
                </c:pt>
                <c:pt idx="3144">
                  <c:v>2439.7440000000001</c:v>
                </c:pt>
                <c:pt idx="3145">
                  <c:v>2440.52</c:v>
                </c:pt>
                <c:pt idx="3146">
                  <c:v>2441.2959999999998</c:v>
                </c:pt>
                <c:pt idx="3147">
                  <c:v>2442.0720000000001</c:v>
                </c:pt>
                <c:pt idx="3148">
                  <c:v>2442.848</c:v>
                </c:pt>
                <c:pt idx="3149">
                  <c:v>2443.6239999999998</c:v>
                </c:pt>
                <c:pt idx="3150">
                  <c:v>2444.4</c:v>
                </c:pt>
                <c:pt idx="3151">
                  <c:v>2445.1759999999999</c:v>
                </c:pt>
                <c:pt idx="3152">
                  <c:v>2445.9520000000002</c:v>
                </c:pt>
                <c:pt idx="3153">
                  <c:v>2446.7280000000001</c:v>
                </c:pt>
                <c:pt idx="3154">
                  <c:v>2447.5039999999999</c:v>
                </c:pt>
                <c:pt idx="3155">
                  <c:v>2448.2800000000002</c:v>
                </c:pt>
                <c:pt idx="3156">
                  <c:v>2449.056</c:v>
                </c:pt>
                <c:pt idx="3157">
                  <c:v>2449.8319999999999</c:v>
                </c:pt>
                <c:pt idx="3158">
                  <c:v>2450.6080000000002</c:v>
                </c:pt>
                <c:pt idx="3159">
                  <c:v>2451.384</c:v>
                </c:pt>
                <c:pt idx="3160">
                  <c:v>2452.16</c:v>
                </c:pt>
                <c:pt idx="3161">
                  <c:v>2452.9360000000001</c:v>
                </c:pt>
                <c:pt idx="3162">
                  <c:v>2453.712</c:v>
                </c:pt>
                <c:pt idx="3163">
                  <c:v>2454.4879999999998</c:v>
                </c:pt>
                <c:pt idx="3164">
                  <c:v>2455.2640000000001</c:v>
                </c:pt>
                <c:pt idx="3165">
                  <c:v>2456.04</c:v>
                </c:pt>
                <c:pt idx="3166">
                  <c:v>2456.8159999999998</c:v>
                </c:pt>
                <c:pt idx="3167">
                  <c:v>2457.5920000000001</c:v>
                </c:pt>
                <c:pt idx="3168">
                  <c:v>2458.3679999999999</c:v>
                </c:pt>
                <c:pt idx="3169">
                  <c:v>2459.1439999999998</c:v>
                </c:pt>
                <c:pt idx="3170">
                  <c:v>2459.92</c:v>
                </c:pt>
                <c:pt idx="3171">
                  <c:v>2460.6959999999999</c:v>
                </c:pt>
                <c:pt idx="3172">
                  <c:v>2461.4720000000002</c:v>
                </c:pt>
                <c:pt idx="3173">
                  <c:v>2462.248</c:v>
                </c:pt>
                <c:pt idx="3174">
                  <c:v>2463.0239999999999</c:v>
                </c:pt>
                <c:pt idx="3175">
                  <c:v>2463.8000000000002</c:v>
                </c:pt>
                <c:pt idx="3176">
                  <c:v>2464.576</c:v>
                </c:pt>
                <c:pt idx="3177">
                  <c:v>2465.3519999999999</c:v>
                </c:pt>
                <c:pt idx="3178">
                  <c:v>2466.1280000000002</c:v>
                </c:pt>
                <c:pt idx="3179">
                  <c:v>2466.904</c:v>
                </c:pt>
                <c:pt idx="3180">
                  <c:v>2467.6799999999998</c:v>
                </c:pt>
                <c:pt idx="3181">
                  <c:v>2468.4560000000001</c:v>
                </c:pt>
                <c:pt idx="3182">
                  <c:v>2469.232</c:v>
                </c:pt>
                <c:pt idx="3183">
                  <c:v>2470.0079999999998</c:v>
                </c:pt>
                <c:pt idx="3184">
                  <c:v>2470.7840000000001</c:v>
                </c:pt>
                <c:pt idx="3185">
                  <c:v>2471.56</c:v>
                </c:pt>
                <c:pt idx="3186">
                  <c:v>2472.3359999999998</c:v>
                </c:pt>
                <c:pt idx="3187">
                  <c:v>2473.1120000000001</c:v>
                </c:pt>
                <c:pt idx="3188">
                  <c:v>2473.8879999999999</c:v>
                </c:pt>
                <c:pt idx="3189">
                  <c:v>2474.6640000000002</c:v>
                </c:pt>
                <c:pt idx="3190">
                  <c:v>2475.44</c:v>
                </c:pt>
                <c:pt idx="3191">
                  <c:v>2476.2159999999999</c:v>
                </c:pt>
                <c:pt idx="3192">
                  <c:v>2476.9920000000002</c:v>
                </c:pt>
                <c:pt idx="3193">
                  <c:v>2477.768</c:v>
                </c:pt>
                <c:pt idx="3194">
                  <c:v>2478.5439999999999</c:v>
                </c:pt>
                <c:pt idx="3195">
                  <c:v>2479.3200000000002</c:v>
                </c:pt>
                <c:pt idx="3196">
                  <c:v>2480.096</c:v>
                </c:pt>
                <c:pt idx="3197">
                  <c:v>2480.8719999999998</c:v>
                </c:pt>
                <c:pt idx="3198">
                  <c:v>2481.6480000000001</c:v>
                </c:pt>
                <c:pt idx="3199">
                  <c:v>2482.424</c:v>
                </c:pt>
                <c:pt idx="3200">
                  <c:v>2483.1999999999998</c:v>
                </c:pt>
                <c:pt idx="3201">
                  <c:v>2483.9760000000001</c:v>
                </c:pt>
                <c:pt idx="3202">
                  <c:v>2484.752</c:v>
                </c:pt>
                <c:pt idx="3203">
                  <c:v>2485.5279999999998</c:v>
                </c:pt>
                <c:pt idx="3204">
                  <c:v>2486.3040000000001</c:v>
                </c:pt>
                <c:pt idx="3205">
                  <c:v>2487.08</c:v>
                </c:pt>
                <c:pt idx="3206">
                  <c:v>2487.8560000000002</c:v>
                </c:pt>
                <c:pt idx="3207">
                  <c:v>2488.6320000000001</c:v>
                </c:pt>
                <c:pt idx="3208">
                  <c:v>2489.4079999999999</c:v>
                </c:pt>
                <c:pt idx="3209">
                  <c:v>2490.1840000000002</c:v>
                </c:pt>
                <c:pt idx="3210">
                  <c:v>2490.96</c:v>
                </c:pt>
                <c:pt idx="3211">
                  <c:v>2491.7359999999999</c:v>
                </c:pt>
                <c:pt idx="3212">
                  <c:v>2492.5120000000002</c:v>
                </c:pt>
                <c:pt idx="3213">
                  <c:v>2493.288</c:v>
                </c:pt>
                <c:pt idx="3214">
                  <c:v>2494.0639999999999</c:v>
                </c:pt>
                <c:pt idx="3215">
                  <c:v>2494.84</c:v>
                </c:pt>
                <c:pt idx="3216">
                  <c:v>2495.616</c:v>
                </c:pt>
                <c:pt idx="3217">
                  <c:v>2496.3919999999998</c:v>
                </c:pt>
                <c:pt idx="3218">
                  <c:v>2497.1680000000001</c:v>
                </c:pt>
                <c:pt idx="3219">
                  <c:v>2497.944</c:v>
                </c:pt>
                <c:pt idx="3220">
                  <c:v>2498.7199999999998</c:v>
                </c:pt>
                <c:pt idx="3221">
                  <c:v>2499.4960000000001</c:v>
                </c:pt>
                <c:pt idx="3222">
                  <c:v>2500.2719999999999</c:v>
                </c:pt>
                <c:pt idx="3223">
                  <c:v>2501.0479999999998</c:v>
                </c:pt>
                <c:pt idx="3224">
                  <c:v>2501.8240000000001</c:v>
                </c:pt>
                <c:pt idx="3225">
                  <c:v>2502.6</c:v>
                </c:pt>
                <c:pt idx="3226">
                  <c:v>2503.3760000000002</c:v>
                </c:pt>
                <c:pt idx="3227">
                  <c:v>2504.152</c:v>
                </c:pt>
                <c:pt idx="3228">
                  <c:v>2504.9279999999999</c:v>
                </c:pt>
                <c:pt idx="3229">
                  <c:v>2505.7040000000002</c:v>
                </c:pt>
                <c:pt idx="3230">
                  <c:v>2506.48</c:v>
                </c:pt>
                <c:pt idx="3231">
                  <c:v>2507.2559999999999</c:v>
                </c:pt>
                <c:pt idx="3232">
                  <c:v>2508.0320000000002</c:v>
                </c:pt>
                <c:pt idx="3233">
                  <c:v>2508.808</c:v>
                </c:pt>
                <c:pt idx="3234">
                  <c:v>2509.5839999999998</c:v>
                </c:pt>
                <c:pt idx="3235">
                  <c:v>2510.36</c:v>
                </c:pt>
                <c:pt idx="3236">
                  <c:v>2511.136</c:v>
                </c:pt>
                <c:pt idx="3237">
                  <c:v>2511.9119999999998</c:v>
                </c:pt>
                <c:pt idx="3238">
                  <c:v>2512.6880000000001</c:v>
                </c:pt>
                <c:pt idx="3239">
                  <c:v>2513.4639999999999</c:v>
                </c:pt>
                <c:pt idx="3240">
                  <c:v>2514.2399999999998</c:v>
                </c:pt>
                <c:pt idx="3241">
                  <c:v>2515.0160000000001</c:v>
                </c:pt>
                <c:pt idx="3242">
                  <c:v>2515.7919999999999</c:v>
                </c:pt>
                <c:pt idx="3243">
                  <c:v>2516.5680000000002</c:v>
                </c:pt>
                <c:pt idx="3244">
                  <c:v>2517.3440000000001</c:v>
                </c:pt>
                <c:pt idx="3245">
                  <c:v>2518.12</c:v>
                </c:pt>
                <c:pt idx="3246">
                  <c:v>2518.8960000000002</c:v>
                </c:pt>
                <c:pt idx="3247">
                  <c:v>2519.672</c:v>
                </c:pt>
                <c:pt idx="3248">
                  <c:v>2520.4479999999999</c:v>
                </c:pt>
                <c:pt idx="3249">
                  <c:v>2521.2240000000002</c:v>
                </c:pt>
                <c:pt idx="3250">
                  <c:v>2522</c:v>
                </c:pt>
                <c:pt idx="3251">
                  <c:v>2522.7759999999998</c:v>
                </c:pt>
                <c:pt idx="3252">
                  <c:v>2523.5520000000001</c:v>
                </c:pt>
                <c:pt idx="3253">
                  <c:v>2524.328</c:v>
                </c:pt>
                <c:pt idx="3254">
                  <c:v>2525.1039999999998</c:v>
                </c:pt>
                <c:pt idx="3255">
                  <c:v>2525.88</c:v>
                </c:pt>
                <c:pt idx="3256">
                  <c:v>2526.6559999999999</c:v>
                </c:pt>
                <c:pt idx="3257">
                  <c:v>2527.4319999999998</c:v>
                </c:pt>
                <c:pt idx="3258">
                  <c:v>2528.2080000000001</c:v>
                </c:pt>
                <c:pt idx="3259">
                  <c:v>2528.9839999999999</c:v>
                </c:pt>
                <c:pt idx="3260">
                  <c:v>2529.7600000000002</c:v>
                </c:pt>
                <c:pt idx="3261">
                  <c:v>2530.5360000000001</c:v>
                </c:pt>
                <c:pt idx="3262">
                  <c:v>2531.3119999999999</c:v>
                </c:pt>
                <c:pt idx="3263">
                  <c:v>2532.0880000000002</c:v>
                </c:pt>
                <c:pt idx="3264">
                  <c:v>2532.864</c:v>
                </c:pt>
                <c:pt idx="3265">
                  <c:v>2533.64</c:v>
                </c:pt>
                <c:pt idx="3266">
                  <c:v>2534.4160000000002</c:v>
                </c:pt>
                <c:pt idx="3267">
                  <c:v>2535.192</c:v>
                </c:pt>
                <c:pt idx="3268">
                  <c:v>2535.9679999999998</c:v>
                </c:pt>
                <c:pt idx="3269">
                  <c:v>2536.7440000000001</c:v>
                </c:pt>
                <c:pt idx="3270">
                  <c:v>2537.52</c:v>
                </c:pt>
                <c:pt idx="3271">
                  <c:v>2538.2959999999998</c:v>
                </c:pt>
                <c:pt idx="3272">
                  <c:v>2539.0720000000001</c:v>
                </c:pt>
                <c:pt idx="3273">
                  <c:v>2539.848</c:v>
                </c:pt>
                <c:pt idx="3274">
                  <c:v>2540.6239999999998</c:v>
                </c:pt>
                <c:pt idx="3275">
                  <c:v>2541.4</c:v>
                </c:pt>
                <c:pt idx="3276">
                  <c:v>2542.1759999999999</c:v>
                </c:pt>
                <c:pt idx="3277">
                  <c:v>2542.9520000000002</c:v>
                </c:pt>
                <c:pt idx="3278">
                  <c:v>2543.7280000000001</c:v>
                </c:pt>
                <c:pt idx="3279">
                  <c:v>2544.5039999999999</c:v>
                </c:pt>
                <c:pt idx="3280">
                  <c:v>2545.2800000000002</c:v>
                </c:pt>
                <c:pt idx="3281">
                  <c:v>2546.056</c:v>
                </c:pt>
                <c:pt idx="3282">
                  <c:v>2546.8319999999999</c:v>
                </c:pt>
                <c:pt idx="3283">
                  <c:v>2547.6080000000002</c:v>
                </c:pt>
                <c:pt idx="3284">
                  <c:v>2548.384</c:v>
                </c:pt>
                <c:pt idx="3285">
                  <c:v>2549.16</c:v>
                </c:pt>
                <c:pt idx="3286">
                  <c:v>2549.9360000000001</c:v>
                </c:pt>
                <c:pt idx="3287">
                  <c:v>2550.712</c:v>
                </c:pt>
                <c:pt idx="3288">
                  <c:v>2551.4879999999998</c:v>
                </c:pt>
                <c:pt idx="3289">
                  <c:v>2552.2640000000001</c:v>
                </c:pt>
                <c:pt idx="3290">
                  <c:v>2553.04</c:v>
                </c:pt>
                <c:pt idx="3291">
                  <c:v>2553.8159999999998</c:v>
                </c:pt>
                <c:pt idx="3292">
                  <c:v>2554.5920000000001</c:v>
                </c:pt>
                <c:pt idx="3293">
                  <c:v>2555.3679999999999</c:v>
                </c:pt>
                <c:pt idx="3294">
                  <c:v>2556.1439999999998</c:v>
                </c:pt>
                <c:pt idx="3295">
                  <c:v>2556.92</c:v>
                </c:pt>
                <c:pt idx="3296">
                  <c:v>2557.6959999999999</c:v>
                </c:pt>
                <c:pt idx="3297">
                  <c:v>2558.4720000000002</c:v>
                </c:pt>
                <c:pt idx="3298">
                  <c:v>2559.248</c:v>
                </c:pt>
                <c:pt idx="3299">
                  <c:v>2560.0239999999999</c:v>
                </c:pt>
                <c:pt idx="3300">
                  <c:v>2560.8000000000002</c:v>
                </c:pt>
                <c:pt idx="3301">
                  <c:v>2561.576</c:v>
                </c:pt>
                <c:pt idx="3302">
                  <c:v>2562.3519999999999</c:v>
                </c:pt>
                <c:pt idx="3303">
                  <c:v>2563.1280000000002</c:v>
                </c:pt>
                <c:pt idx="3304">
                  <c:v>2563.904</c:v>
                </c:pt>
                <c:pt idx="3305">
                  <c:v>2564.6799999999998</c:v>
                </c:pt>
                <c:pt idx="3306">
                  <c:v>2565.4560000000001</c:v>
                </c:pt>
                <c:pt idx="3307">
                  <c:v>2566.232</c:v>
                </c:pt>
                <c:pt idx="3308">
                  <c:v>2567.0079999999998</c:v>
                </c:pt>
                <c:pt idx="3309">
                  <c:v>2567.7840000000001</c:v>
                </c:pt>
                <c:pt idx="3310">
                  <c:v>2568.56</c:v>
                </c:pt>
                <c:pt idx="3311">
                  <c:v>2569.3359999999998</c:v>
                </c:pt>
                <c:pt idx="3312">
                  <c:v>2570.1120000000001</c:v>
                </c:pt>
                <c:pt idx="3313">
                  <c:v>2570.8879999999999</c:v>
                </c:pt>
                <c:pt idx="3314">
                  <c:v>2571.6640000000002</c:v>
                </c:pt>
                <c:pt idx="3315">
                  <c:v>2572.44</c:v>
                </c:pt>
                <c:pt idx="3316">
                  <c:v>2573.2159999999999</c:v>
                </c:pt>
                <c:pt idx="3317">
                  <c:v>2573.9920000000002</c:v>
                </c:pt>
                <c:pt idx="3318">
                  <c:v>2574.768</c:v>
                </c:pt>
                <c:pt idx="3319">
                  <c:v>2575.5439999999999</c:v>
                </c:pt>
                <c:pt idx="3320">
                  <c:v>2576.3200000000002</c:v>
                </c:pt>
                <c:pt idx="3321">
                  <c:v>2577.096</c:v>
                </c:pt>
                <c:pt idx="3322">
                  <c:v>2577.8719999999998</c:v>
                </c:pt>
                <c:pt idx="3323">
                  <c:v>2578.6480000000001</c:v>
                </c:pt>
                <c:pt idx="3324">
                  <c:v>2579.424</c:v>
                </c:pt>
                <c:pt idx="3325">
                  <c:v>2580.1999999999998</c:v>
                </c:pt>
                <c:pt idx="3326">
                  <c:v>2580.9760000000001</c:v>
                </c:pt>
                <c:pt idx="3327">
                  <c:v>2581.752</c:v>
                </c:pt>
                <c:pt idx="3328">
                  <c:v>2582.5279999999998</c:v>
                </c:pt>
                <c:pt idx="3329">
                  <c:v>2583.3040000000001</c:v>
                </c:pt>
                <c:pt idx="3330">
                  <c:v>2584.08</c:v>
                </c:pt>
                <c:pt idx="3331">
                  <c:v>2584.8560000000002</c:v>
                </c:pt>
                <c:pt idx="3332">
                  <c:v>2585.6320000000001</c:v>
                </c:pt>
                <c:pt idx="3333">
                  <c:v>2586.4079999999999</c:v>
                </c:pt>
                <c:pt idx="3334">
                  <c:v>2587.1840000000002</c:v>
                </c:pt>
                <c:pt idx="3335">
                  <c:v>2587.96</c:v>
                </c:pt>
                <c:pt idx="3336">
                  <c:v>2588.7359999999999</c:v>
                </c:pt>
                <c:pt idx="3337">
                  <c:v>2589.5120000000002</c:v>
                </c:pt>
                <c:pt idx="3338">
                  <c:v>2590.288</c:v>
                </c:pt>
                <c:pt idx="3339">
                  <c:v>2591.0639999999999</c:v>
                </c:pt>
                <c:pt idx="3340">
                  <c:v>2591.84</c:v>
                </c:pt>
                <c:pt idx="3341">
                  <c:v>2592.616</c:v>
                </c:pt>
                <c:pt idx="3342">
                  <c:v>2593.3919999999998</c:v>
                </c:pt>
                <c:pt idx="3343">
                  <c:v>2594.1680000000001</c:v>
                </c:pt>
                <c:pt idx="3344">
                  <c:v>2594.944</c:v>
                </c:pt>
                <c:pt idx="3345">
                  <c:v>2595.7199999999998</c:v>
                </c:pt>
                <c:pt idx="3346">
                  <c:v>2596.4960000000001</c:v>
                </c:pt>
                <c:pt idx="3347">
                  <c:v>2597.2719999999999</c:v>
                </c:pt>
                <c:pt idx="3348">
                  <c:v>2598.0479999999998</c:v>
                </c:pt>
                <c:pt idx="3349">
                  <c:v>2598.8240000000001</c:v>
                </c:pt>
                <c:pt idx="3350">
                  <c:v>2599.6</c:v>
                </c:pt>
                <c:pt idx="3351">
                  <c:v>2600.3760000000002</c:v>
                </c:pt>
                <c:pt idx="3352">
                  <c:v>2601.152</c:v>
                </c:pt>
                <c:pt idx="3353">
                  <c:v>2601.9279999999999</c:v>
                </c:pt>
                <c:pt idx="3354">
                  <c:v>2602.7040000000002</c:v>
                </c:pt>
                <c:pt idx="3355">
                  <c:v>2603.48</c:v>
                </c:pt>
                <c:pt idx="3356">
                  <c:v>2604.2559999999999</c:v>
                </c:pt>
                <c:pt idx="3357">
                  <c:v>2605.0320000000002</c:v>
                </c:pt>
                <c:pt idx="3358">
                  <c:v>2605.808</c:v>
                </c:pt>
                <c:pt idx="3359">
                  <c:v>2606.5839999999998</c:v>
                </c:pt>
                <c:pt idx="3360">
                  <c:v>2607.36</c:v>
                </c:pt>
                <c:pt idx="3361">
                  <c:v>2608.136</c:v>
                </c:pt>
                <c:pt idx="3362">
                  <c:v>2608.9119999999998</c:v>
                </c:pt>
                <c:pt idx="3363">
                  <c:v>2609.6880000000001</c:v>
                </c:pt>
                <c:pt idx="3364">
                  <c:v>2610.4639999999999</c:v>
                </c:pt>
                <c:pt idx="3365">
                  <c:v>2611.2399999999998</c:v>
                </c:pt>
                <c:pt idx="3366">
                  <c:v>2612.0160000000001</c:v>
                </c:pt>
                <c:pt idx="3367">
                  <c:v>2612.7919999999999</c:v>
                </c:pt>
                <c:pt idx="3368">
                  <c:v>2613.5680000000002</c:v>
                </c:pt>
                <c:pt idx="3369">
                  <c:v>2614.3440000000001</c:v>
                </c:pt>
                <c:pt idx="3370">
                  <c:v>2615.12</c:v>
                </c:pt>
                <c:pt idx="3371">
                  <c:v>2615.8960000000002</c:v>
                </c:pt>
                <c:pt idx="3372">
                  <c:v>2616.672</c:v>
                </c:pt>
                <c:pt idx="3373">
                  <c:v>2617.4479999999999</c:v>
                </c:pt>
                <c:pt idx="3374">
                  <c:v>2618.2240000000002</c:v>
                </c:pt>
                <c:pt idx="3375">
                  <c:v>2619</c:v>
                </c:pt>
                <c:pt idx="3376">
                  <c:v>2619.7759999999998</c:v>
                </c:pt>
                <c:pt idx="3377">
                  <c:v>2620.5520000000001</c:v>
                </c:pt>
                <c:pt idx="3378">
                  <c:v>2621.328</c:v>
                </c:pt>
                <c:pt idx="3379">
                  <c:v>2622.1039999999998</c:v>
                </c:pt>
                <c:pt idx="3380">
                  <c:v>2622.88</c:v>
                </c:pt>
                <c:pt idx="3381">
                  <c:v>2623.6559999999999</c:v>
                </c:pt>
                <c:pt idx="3382">
                  <c:v>2624.4319999999998</c:v>
                </c:pt>
                <c:pt idx="3383">
                  <c:v>2625.2080000000001</c:v>
                </c:pt>
                <c:pt idx="3384">
                  <c:v>2625.9839999999999</c:v>
                </c:pt>
                <c:pt idx="3385">
                  <c:v>2626.76</c:v>
                </c:pt>
                <c:pt idx="3386">
                  <c:v>2627.5360000000001</c:v>
                </c:pt>
                <c:pt idx="3387">
                  <c:v>2628.3119999999999</c:v>
                </c:pt>
                <c:pt idx="3388">
                  <c:v>2629.0880000000002</c:v>
                </c:pt>
                <c:pt idx="3389">
                  <c:v>2629.864</c:v>
                </c:pt>
                <c:pt idx="3390">
                  <c:v>2630.64</c:v>
                </c:pt>
                <c:pt idx="3391">
                  <c:v>2631.4160000000002</c:v>
                </c:pt>
                <c:pt idx="3392">
                  <c:v>2632.192</c:v>
                </c:pt>
                <c:pt idx="3393">
                  <c:v>2632.9679999999998</c:v>
                </c:pt>
                <c:pt idx="3394">
                  <c:v>2633.7440000000001</c:v>
                </c:pt>
                <c:pt idx="3395">
                  <c:v>2634.52</c:v>
                </c:pt>
                <c:pt idx="3396">
                  <c:v>2635.2959999999998</c:v>
                </c:pt>
                <c:pt idx="3397">
                  <c:v>2636.0720000000001</c:v>
                </c:pt>
                <c:pt idx="3398">
                  <c:v>2636.848</c:v>
                </c:pt>
                <c:pt idx="3399">
                  <c:v>2637.6239999999998</c:v>
                </c:pt>
                <c:pt idx="3400">
                  <c:v>2638.4</c:v>
                </c:pt>
                <c:pt idx="3401">
                  <c:v>2639.1759999999999</c:v>
                </c:pt>
                <c:pt idx="3402">
                  <c:v>2639.9520000000002</c:v>
                </c:pt>
                <c:pt idx="3403">
                  <c:v>2640.7280000000001</c:v>
                </c:pt>
                <c:pt idx="3404">
                  <c:v>2641.5039999999999</c:v>
                </c:pt>
                <c:pt idx="3405">
                  <c:v>2642.28</c:v>
                </c:pt>
                <c:pt idx="3406">
                  <c:v>2643.056</c:v>
                </c:pt>
                <c:pt idx="3407">
                  <c:v>2643.8319999999999</c:v>
                </c:pt>
                <c:pt idx="3408">
                  <c:v>2644.6080000000002</c:v>
                </c:pt>
                <c:pt idx="3409">
                  <c:v>2645.384</c:v>
                </c:pt>
                <c:pt idx="3410">
                  <c:v>2646.16</c:v>
                </c:pt>
                <c:pt idx="3411">
                  <c:v>2646.9360000000001</c:v>
                </c:pt>
                <c:pt idx="3412">
                  <c:v>2647.712</c:v>
                </c:pt>
                <c:pt idx="3413">
                  <c:v>2648.4879999999998</c:v>
                </c:pt>
                <c:pt idx="3414">
                  <c:v>2649.2640000000001</c:v>
                </c:pt>
                <c:pt idx="3415">
                  <c:v>2650.04</c:v>
                </c:pt>
                <c:pt idx="3416">
                  <c:v>2650.8159999999998</c:v>
                </c:pt>
                <c:pt idx="3417">
                  <c:v>2651.5920000000001</c:v>
                </c:pt>
                <c:pt idx="3418">
                  <c:v>2652.3679999999999</c:v>
                </c:pt>
                <c:pt idx="3419">
                  <c:v>2653.1439999999998</c:v>
                </c:pt>
                <c:pt idx="3420">
                  <c:v>2653.92</c:v>
                </c:pt>
                <c:pt idx="3421">
                  <c:v>2654.6959999999999</c:v>
                </c:pt>
                <c:pt idx="3422">
                  <c:v>2655.4720000000002</c:v>
                </c:pt>
                <c:pt idx="3423">
                  <c:v>2656.248</c:v>
                </c:pt>
                <c:pt idx="3424">
                  <c:v>2657.0239999999999</c:v>
                </c:pt>
                <c:pt idx="3425">
                  <c:v>2657.8</c:v>
                </c:pt>
                <c:pt idx="3426">
                  <c:v>2658.576</c:v>
                </c:pt>
                <c:pt idx="3427">
                  <c:v>2659.3519999999999</c:v>
                </c:pt>
                <c:pt idx="3428">
                  <c:v>2660.1280000000002</c:v>
                </c:pt>
                <c:pt idx="3429">
                  <c:v>2660.904</c:v>
                </c:pt>
                <c:pt idx="3430">
                  <c:v>2661.68</c:v>
                </c:pt>
                <c:pt idx="3431">
                  <c:v>2662.4560000000001</c:v>
                </c:pt>
                <c:pt idx="3432">
                  <c:v>2663.232</c:v>
                </c:pt>
                <c:pt idx="3433">
                  <c:v>2664.0079999999998</c:v>
                </c:pt>
                <c:pt idx="3434">
                  <c:v>2664.7840000000001</c:v>
                </c:pt>
                <c:pt idx="3435">
                  <c:v>2665.56</c:v>
                </c:pt>
                <c:pt idx="3436">
                  <c:v>2666.3359999999998</c:v>
                </c:pt>
                <c:pt idx="3437">
                  <c:v>2667.1120000000001</c:v>
                </c:pt>
                <c:pt idx="3438">
                  <c:v>2667.8879999999999</c:v>
                </c:pt>
                <c:pt idx="3439">
                  <c:v>2668.6640000000002</c:v>
                </c:pt>
                <c:pt idx="3440">
                  <c:v>2669.44</c:v>
                </c:pt>
                <c:pt idx="3441">
                  <c:v>2670.2159999999999</c:v>
                </c:pt>
                <c:pt idx="3442">
                  <c:v>2670.9920000000002</c:v>
                </c:pt>
                <c:pt idx="3443">
                  <c:v>2671.768</c:v>
                </c:pt>
                <c:pt idx="3444">
                  <c:v>2672.5439999999999</c:v>
                </c:pt>
                <c:pt idx="3445">
                  <c:v>2673.32</c:v>
                </c:pt>
                <c:pt idx="3446">
                  <c:v>2674.096</c:v>
                </c:pt>
                <c:pt idx="3447">
                  <c:v>2674.8719999999998</c:v>
                </c:pt>
                <c:pt idx="3448">
                  <c:v>2675.6480000000001</c:v>
                </c:pt>
                <c:pt idx="3449">
                  <c:v>2676.424</c:v>
                </c:pt>
                <c:pt idx="3450">
                  <c:v>2677.2</c:v>
                </c:pt>
                <c:pt idx="3451">
                  <c:v>2677.9760000000001</c:v>
                </c:pt>
                <c:pt idx="3452">
                  <c:v>2678.752</c:v>
                </c:pt>
                <c:pt idx="3453">
                  <c:v>2679.5279999999998</c:v>
                </c:pt>
                <c:pt idx="3454">
                  <c:v>2680.3040000000001</c:v>
                </c:pt>
                <c:pt idx="3455">
                  <c:v>2681.08</c:v>
                </c:pt>
                <c:pt idx="3456">
                  <c:v>2681.8560000000002</c:v>
                </c:pt>
                <c:pt idx="3457">
                  <c:v>2682.6320000000001</c:v>
                </c:pt>
                <c:pt idx="3458">
                  <c:v>2683.4079999999999</c:v>
                </c:pt>
                <c:pt idx="3459">
                  <c:v>2684.1840000000002</c:v>
                </c:pt>
                <c:pt idx="3460">
                  <c:v>2684.96</c:v>
                </c:pt>
                <c:pt idx="3461">
                  <c:v>2685.7359999999999</c:v>
                </c:pt>
                <c:pt idx="3462">
                  <c:v>2686.5120000000002</c:v>
                </c:pt>
                <c:pt idx="3463">
                  <c:v>2687.288</c:v>
                </c:pt>
                <c:pt idx="3464">
                  <c:v>2688.0639999999999</c:v>
                </c:pt>
                <c:pt idx="3465">
                  <c:v>2688.84</c:v>
                </c:pt>
                <c:pt idx="3466">
                  <c:v>2689.616</c:v>
                </c:pt>
                <c:pt idx="3467">
                  <c:v>2690.3919999999998</c:v>
                </c:pt>
                <c:pt idx="3468">
                  <c:v>2691.1680000000001</c:v>
                </c:pt>
                <c:pt idx="3469">
                  <c:v>2691.944</c:v>
                </c:pt>
                <c:pt idx="3470">
                  <c:v>2692.72</c:v>
                </c:pt>
                <c:pt idx="3471">
                  <c:v>2693.4960000000001</c:v>
                </c:pt>
                <c:pt idx="3472">
                  <c:v>2694.2719999999999</c:v>
                </c:pt>
                <c:pt idx="3473">
                  <c:v>2695.0479999999998</c:v>
                </c:pt>
                <c:pt idx="3474">
                  <c:v>2695.8240000000001</c:v>
                </c:pt>
                <c:pt idx="3475">
                  <c:v>2696.6</c:v>
                </c:pt>
                <c:pt idx="3476">
                  <c:v>2697.3760000000002</c:v>
                </c:pt>
                <c:pt idx="3477">
                  <c:v>2698.152</c:v>
                </c:pt>
                <c:pt idx="3478">
                  <c:v>2698.9279999999999</c:v>
                </c:pt>
                <c:pt idx="3479">
                  <c:v>2699.7040000000002</c:v>
                </c:pt>
                <c:pt idx="3480">
                  <c:v>2700.48</c:v>
                </c:pt>
                <c:pt idx="3481">
                  <c:v>2701.2559999999999</c:v>
                </c:pt>
                <c:pt idx="3482">
                  <c:v>2702.0320000000002</c:v>
                </c:pt>
                <c:pt idx="3483">
                  <c:v>2702.808</c:v>
                </c:pt>
                <c:pt idx="3484">
                  <c:v>2703.5839999999998</c:v>
                </c:pt>
                <c:pt idx="3485">
                  <c:v>2704.36</c:v>
                </c:pt>
                <c:pt idx="3486">
                  <c:v>2705.136</c:v>
                </c:pt>
                <c:pt idx="3487">
                  <c:v>2705.9119999999998</c:v>
                </c:pt>
                <c:pt idx="3488">
                  <c:v>2706.6880000000001</c:v>
                </c:pt>
                <c:pt idx="3489">
                  <c:v>2707.4639999999999</c:v>
                </c:pt>
                <c:pt idx="3490">
                  <c:v>2708.24</c:v>
                </c:pt>
                <c:pt idx="3491">
                  <c:v>2709.0160000000001</c:v>
                </c:pt>
                <c:pt idx="3492">
                  <c:v>2709.7919999999999</c:v>
                </c:pt>
                <c:pt idx="3493">
                  <c:v>2710.5680000000002</c:v>
                </c:pt>
                <c:pt idx="3494">
                  <c:v>2711.3440000000001</c:v>
                </c:pt>
                <c:pt idx="3495">
                  <c:v>2712.12</c:v>
                </c:pt>
                <c:pt idx="3496">
                  <c:v>2712.8960000000002</c:v>
                </c:pt>
                <c:pt idx="3497">
                  <c:v>2713.672</c:v>
                </c:pt>
                <c:pt idx="3498">
                  <c:v>2714.4479999999999</c:v>
                </c:pt>
                <c:pt idx="3499">
                  <c:v>2715.2240000000002</c:v>
                </c:pt>
                <c:pt idx="3500">
                  <c:v>2716</c:v>
                </c:pt>
                <c:pt idx="3501">
                  <c:v>2716.7759999999998</c:v>
                </c:pt>
                <c:pt idx="3502">
                  <c:v>2717.5520000000001</c:v>
                </c:pt>
                <c:pt idx="3503">
                  <c:v>2718.328</c:v>
                </c:pt>
                <c:pt idx="3504">
                  <c:v>2719.1039999999998</c:v>
                </c:pt>
                <c:pt idx="3505">
                  <c:v>2719.88</c:v>
                </c:pt>
                <c:pt idx="3506">
                  <c:v>2720.6559999999999</c:v>
                </c:pt>
                <c:pt idx="3507">
                  <c:v>2721.4319999999998</c:v>
                </c:pt>
                <c:pt idx="3508">
                  <c:v>2722.2080000000001</c:v>
                </c:pt>
                <c:pt idx="3509">
                  <c:v>2722.9839999999999</c:v>
                </c:pt>
                <c:pt idx="3510">
                  <c:v>2723.76</c:v>
                </c:pt>
                <c:pt idx="3511">
                  <c:v>2724.5360000000001</c:v>
                </c:pt>
                <c:pt idx="3512">
                  <c:v>2725.3119999999999</c:v>
                </c:pt>
                <c:pt idx="3513">
                  <c:v>2726.0880000000002</c:v>
                </c:pt>
                <c:pt idx="3514">
                  <c:v>2726.864</c:v>
                </c:pt>
                <c:pt idx="3515">
                  <c:v>2727.64</c:v>
                </c:pt>
                <c:pt idx="3516">
                  <c:v>2728.4160000000002</c:v>
                </c:pt>
                <c:pt idx="3517">
                  <c:v>2729.192</c:v>
                </c:pt>
                <c:pt idx="3518">
                  <c:v>2729.9679999999998</c:v>
                </c:pt>
                <c:pt idx="3519">
                  <c:v>2730.7440000000001</c:v>
                </c:pt>
                <c:pt idx="3520">
                  <c:v>2731.52</c:v>
                </c:pt>
                <c:pt idx="3521">
                  <c:v>2732.2959999999998</c:v>
                </c:pt>
                <c:pt idx="3522">
                  <c:v>2733.0720000000001</c:v>
                </c:pt>
                <c:pt idx="3523">
                  <c:v>2733.848</c:v>
                </c:pt>
                <c:pt idx="3524">
                  <c:v>2734.6239999999998</c:v>
                </c:pt>
                <c:pt idx="3525">
                  <c:v>2735.4</c:v>
                </c:pt>
                <c:pt idx="3526">
                  <c:v>2736.1759999999999</c:v>
                </c:pt>
                <c:pt idx="3527">
                  <c:v>2736.9520000000002</c:v>
                </c:pt>
                <c:pt idx="3528">
                  <c:v>2737.7280000000001</c:v>
                </c:pt>
                <c:pt idx="3529">
                  <c:v>2738.5039999999999</c:v>
                </c:pt>
                <c:pt idx="3530">
                  <c:v>2739.28</c:v>
                </c:pt>
                <c:pt idx="3531">
                  <c:v>2740.056</c:v>
                </c:pt>
                <c:pt idx="3532">
                  <c:v>2740.8319999999999</c:v>
                </c:pt>
                <c:pt idx="3533">
                  <c:v>2741.6080000000002</c:v>
                </c:pt>
                <c:pt idx="3534">
                  <c:v>2742.384</c:v>
                </c:pt>
                <c:pt idx="3535">
                  <c:v>2743.16</c:v>
                </c:pt>
                <c:pt idx="3536">
                  <c:v>2743.9360000000001</c:v>
                </c:pt>
                <c:pt idx="3537">
                  <c:v>2744.712</c:v>
                </c:pt>
                <c:pt idx="3538">
                  <c:v>2745.4879999999998</c:v>
                </c:pt>
                <c:pt idx="3539">
                  <c:v>2746.2640000000001</c:v>
                </c:pt>
                <c:pt idx="3540">
                  <c:v>2747.04</c:v>
                </c:pt>
                <c:pt idx="3541">
                  <c:v>2747.8159999999998</c:v>
                </c:pt>
                <c:pt idx="3542">
                  <c:v>2748.5920000000001</c:v>
                </c:pt>
                <c:pt idx="3543">
                  <c:v>2749.3679999999999</c:v>
                </c:pt>
                <c:pt idx="3544">
                  <c:v>2750.1439999999998</c:v>
                </c:pt>
                <c:pt idx="3545">
                  <c:v>2750.92</c:v>
                </c:pt>
                <c:pt idx="3546">
                  <c:v>2751.6959999999999</c:v>
                </c:pt>
                <c:pt idx="3547">
                  <c:v>2752.4720000000002</c:v>
                </c:pt>
                <c:pt idx="3548">
                  <c:v>2753.248</c:v>
                </c:pt>
                <c:pt idx="3549">
                  <c:v>2754.0239999999999</c:v>
                </c:pt>
                <c:pt idx="3550">
                  <c:v>2754.8</c:v>
                </c:pt>
                <c:pt idx="3551">
                  <c:v>2755.576</c:v>
                </c:pt>
                <c:pt idx="3552">
                  <c:v>2756.3519999999999</c:v>
                </c:pt>
                <c:pt idx="3553">
                  <c:v>2757.1280000000002</c:v>
                </c:pt>
                <c:pt idx="3554">
                  <c:v>2757.904</c:v>
                </c:pt>
                <c:pt idx="3555">
                  <c:v>2758.68</c:v>
                </c:pt>
                <c:pt idx="3556">
                  <c:v>2759.4560000000001</c:v>
                </c:pt>
                <c:pt idx="3557">
                  <c:v>2760.232</c:v>
                </c:pt>
                <c:pt idx="3558">
                  <c:v>2761.0079999999998</c:v>
                </c:pt>
                <c:pt idx="3559">
                  <c:v>2761.7840000000001</c:v>
                </c:pt>
                <c:pt idx="3560">
                  <c:v>2762.56</c:v>
                </c:pt>
                <c:pt idx="3561">
                  <c:v>2763.3359999999998</c:v>
                </c:pt>
                <c:pt idx="3562">
                  <c:v>2764.1120000000001</c:v>
                </c:pt>
                <c:pt idx="3563">
                  <c:v>2764.8879999999999</c:v>
                </c:pt>
                <c:pt idx="3564">
                  <c:v>2765.6640000000002</c:v>
                </c:pt>
                <c:pt idx="3565">
                  <c:v>2766.44</c:v>
                </c:pt>
                <c:pt idx="3566">
                  <c:v>2767.2159999999999</c:v>
                </c:pt>
                <c:pt idx="3567">
                  <c:v>2767.9920000000002</c:v>
                </c:pt>
                <c:pt idx="3568">
                  <c:v>2768.768</c:v>
                </c:pt>
                <c:pt idx="3569">
                  <c:v>2769.5439999999999</c:v>
                </c:pt>
                <c:pt idx="3570">
                  <c:v>2770.32</c:v>
                </c:pt>
                <c:pt idx="3571">
                  <c:v>2771.096</c:v>
                </c:pt>
                <c:pt idx="3572">
                  <c:v>2771.8719999999998</c:v>
                </c:pt>
                <c:pt idx="3573">
                  <c:v>2772.6480000000001</c:v>
                </c:pt>
                <c:pt idx="3574">
                  <c:v>2773.424</c:v>
                </c:pt>
                <c:pt idx="3575">
                  <c:v>2774.2</c:v>
                </c:pt>
                <c:pt idx="3576">
                  <c:v>2774.9760000000001</c:v>
                </c:pt>
                <c:pt idx="3577">
                  <c:v>2775.752</c:v>
                </c:pt>
                <c:pt idx="3578">
                  <c:v>2776.5279999999998</c:v>
                </c:pt>
                <c:pt idx="3579">
                  <c:v>2777.3040000000001</c:v>
                </c:pt>
                <c:pt idx="3580">
                  <c:v>2778.08</c:v>
                </c:pt>
                <c:pt idx="3581">
                  <c:v>2778.8560000000002</c:v>
                </c:pt>
                <c:pt idx="3582">
                  <c:v>2779.6320000000001</c:v>
                </c:pt>
                <c:pt idx="3583">
                  <c:v>2780.4079999999999</c:v>
                </c:pt>
                <c:pt idx="3584">
                  <c:v>2781.1840000000002</c:v>
                </c:pt>
                <c:pt idx="3585">
                  <c:v>2781.96</c:v>
                </c:pt>
                <c:pt idx="3586">
                  <c:v>2782.7359999999999</c:v>
                </c:pt>
                <c:pt idx="3587">
                  <c:v>2783.5120000000002</c:v>
                </c:pt>
                <c:pt idx="3588">
                  <c:v>2784.288</c:v>
                </c:pt>
                <c:pt idx="3589">
                  <c:v>2785.0639999999999</c:v>
                </c:pt>
                <c:pt idx="3590">
                  <c:v>2785.84</c:v>
                </c:pt>
                <c:pt idx="3591">
                  <c:v>2786.616</c:v>
                </c:pt>
                <c:pt idx="3592">
                  <c:v>2787.3919999999998</c:v>
                </c:pt>
                <c:pt idx="3593">
                  <c:v>2788.1680000000001</c:v>
                </c:pt>
                <c:pt idx="3594">
                  <c:v>2788.944</c:v>
                </c:pt>
                <c:pt idx="3595">
                  <c:v>2789.72</c:v>
                </c:pt>
                <c:pt idx="3596">
                  <c:v>2790.4960000000001</c:v>
                </c:pt>
                <c:pt idx="3597">
                  <c:v>2791.2719999999999</c:v>
                </c:pt>
                <c:pt idx="3598">
                  <c:v>2792.0479999999998</c:v>
                </c:pt>
                <c:pt idx="3599">
                  <c:v>2792.8240000000001</c:v>
                </c:pt>
                <c:pt idx="3600">
                  <c:v>2793.6</c:v>
                </c:pt>
                <c:pt idx="3601">
                  <c:v>2794.3760000000002</c:v>
                </c:pt>
                <c:pt idx="3602">
                  <c:v>2795.152</c:v>
                </c:pt>
                <c:pt idx="3603">
                  <c:v>2795.9279999999999</c:v>
                </c:pt>
                <c:pt idx="3604">
                  <c:v>2796.7040000000002</c:v>
                </c:pt>
                <c:pt idx="3605">
                  <c:v>2797.48</c:v>
                </c:pt>
                <c:pt idx="3606">
                  <c:v>2798.2559999999999</c:v>
                </c:pt>
                <c:pt idx="3607">
                  <c:v>2799.0320000000002</c:v>
                </c:pt>
                <c:pt idx="3608">
                  <c:v>2799.808</c:v>
                </c:pt>
                <c:pt idx="3609">
                  <c:v>2800.5839999999998</c:v>
                </c:pt>
                <c:pt idx="3610">
                  <c:v>2801.36</c:v>
                </c:pt>
                <c:pt idx="3611">
                  <c:v>2802.136</c:v>
                </c:pt>
                <c:pt idx="3612">
                  <c:v>2802.9119999999998</c:v>
                </c:pt>
                <c:pt idx="3613">
                  <c:v>2803.6880000000001</c:v>
                </c:pt>
                <c:pt idx="3614">
                  <c:v>2804.4639999999999</c:v>
                </c:pt>
                <c:pt idx="3615">
                  <c:v>2805.24</c:v>
                </c:pt>
                <c:pt idx="3616">
                  <c:v>2806.0160000000001</c:v>
                </c:pt>
                <c:pt idx="3617">
                  <c:v>2806.7919999999999</c:v>
                </c:pt>
                <c:pt idx="3618">
                  <c:v>2807.5680000000002</c:v>
                </c:pt>
                <c:pt idx="3619">
                  <c:v>2808.3440000000001</c:v>
                </c:pt>
                <c:pt idx="3620">
                  <c:v>2809.12</c:v>
                </c:pt>
                <c:pt idx="3621">
                  <c:v>2809.8960000000002</c:v>
                </c:pt>
                <c:pt idx="3622">
                  <c:v>2810.672</c:v>
                </c:pt>
                <c:pt idx="3623">
                  <c:v>2811.4479999999999</c:v>
                </c:pt>
                <c:pt idx="3624">
                  <c:v>2812.2240000000002</c:v>
                </c:pt>
                <c:pt idx="3625">
                  <c:v>2813</c:v>
                </c:pt>
                <c:pt idx="3626">
                  <c:v>2813.7759999999998</c:v>
                </c:pt>
                <c:pt idx="3627">
                  <c:v>2814.5520000000001</c:v>
                </c:pt>
                <c:pt idx="3628">
                  <c:v>2815.328</c:v>
                </c:pt>
                <c:pt idx="3629">
                  <c:v>2816.1039999999998</c:v>
                </c:pt>
                <c:pt idx="3630">
                  <c:v>2816.88</c:v>
                </c:pt>
                <c:pt idx="3631">
                  <c:v>2817.6559999999999</c:v>
                </c:pt>
                <c:pt idx="3632">
                  <c:v>2818.4319999999998</c:v>
                </c:pt>
                <c:pt idx="3633">
                  <c:v>2819.2080000000001</c:v>
                </c:pt>
                <c:pt idx="3634">
                  <c:v>2819.9839999999999</c:v>
                </c:pt>
                <c:pt idx="3635">
                  <c:v>2820.76</c:v>
                </c:pt>
                <c:pt idx="3636">
                  <c:v>2821.5360000000001</c:v>
                </c:pt>
                <c:pt idx="3637">
                  <c:v>2822.3119999999999</c:v>
                </c:pt>
                <c:pt idx="3638">
                  <c:v>2823.0880000000002</c:v>
                </c:pt>
                <c:pt idx="3639">
                  <c:v>2823.864</c:v>
                </c:pt>
                <c:pt idx="3640">
                  <c:v>2824.64</c:v>
                </c:pt>
                <c:pt idx="3641">
                  <c:v>2825.4160000000002</c:v>
                </c:pt>
                <c:pt idx="3642">
                  <c:v>2826.192</c:v>
                </c:pt>
                <c:pt idx="3643">
                  <c:v>2826.9679999999998</c:v>
                </c:pt>
                <c:pt idx="3644">
                  <c:v>2827.7440000000001</c:v>
                </c:pt>
                <c:pt idx="3645">
                  <c:v>2828.52</c:v>
                </c:pt>
                <c:pt idx="3646">
                  <c:v>2829.2959999999998</c:v>
                </c:pt>
                <c:pt idx="3647">
                  <c:v>2830.0720000000001</c:v>
                </c:pt>
                <c:pt idx="3648">
                  <c:v>2830.848</c:v>
                </c:pt>
                <c:pt idx="3649">
                  <c:v>2831.6239999999998</c:v>
                </c:pt>
                <c:pt idx="3650">
                  <c:v>2832.4</c:v>
                </c:pt>
                <c:pt idx="3651">
                  <c:v>2833.1759999999999</c:v>
                </c:pt>
                <c:pt idx="3652">
                  <c:v>2833.9520000000002</c:v>
                </c:pt>
                <c:pt idx="3653">
                  <c:v>2834.7280000000001</c:v>
                </c:pt>
                <c:pt idx="3654">
                  <c:v>2835.5039999999999</c:v>
                </c:pt>
                <c:pt idx="3655">
                  <c:v>2836.28</c:v>
                </c:pt>
                <c:pt idx="3656">
                  <c:v>2837.056</c:v>
                </c:pt>
                <c:pt idx="3657">
                  <c:v>2837.8319999999999</c:v>
                </c:pt>
                <c:pt idx="3658">
                  <c:v>2838.6080000000002</c:v>
                </c:pt>
                <c:pt idx="3659">
                  <c:v>2839.384</c:v>
                </c:pt>
                <c:pt idx="3660">
                  <c:v>2840.16</c:v>
                </c:pt>
                <c:pt idx="3661">
                  <c:v>2840.9360000000001</c:v>
                </c:pt>
                <c:pt idx="3662">
                  <c:v>2841.712</c:v>
                </c:pt>
                <c:pt idx="3663">
                  <c:v>2842.4879999999998</c:v>
                </c:pt>
                <c:pt idx="3664">
                  <c:v>2843.2640000000001</c:v>
                </c:pt>
                <c:pt idx="3665">
                  <c:v>2844.04</c:v>
                </c:pt>
                <c:pt idx="3666">
                  <c:v>2844.8159999999998</c:v>
                </c:pt>
                <c:pt idx="3667">
                  <c:v>2845.5920000000001</c:v>
                </c:pt>
                <c:pt idx="3668">
                  <c:v>2846.3679999999999</c:v>
                </c:pt>
                <c:pt idx="3669">
                  <c:v>2847.1439999999998</c:v>
                </c:pt>
                <c:pt idx="3670">
                  <c:v>2847.92</c:v>
                </c:pt>
                <c:pt idx="3671">
                  <c:v>2848.6959999999999</c:v>
                </c:pt>
                <c:pt idx="3672">
                  <c:v>2849.4720000000002</c:v>
                </c:pt>
                <c:pt idx="3673">
                  <c:v>2850.248</c:v>
                </c:pt>
                <c:pt idx="3674">
                  <c:v>2851.0239999999999</c:v>
                </c:pt>
                <c:pt idx="3675">
                  <c:v>2851.8</c:v>
                </c:pt>
                <c:pt idx="3676">
                  <c:v>2852.576</c:v>
                </c:pt>
                <c:pt idx="3677">
                  <c:v>2853.3519999999999</c:v>
                </c:pt>
                <c:pt idx="3678">
                  <c:v>2854.1280000000002</c:v>
                </c:pt>
                <c:pt idx="3679">
                  <c:v>2854.904</c:v>
                </c:pt>
                <c:pt idx="3680">
                  <c:v>2855.68</c:v>
                </c:pt>
                <c:pt idx="3681">
                  <c:v>2856.4560000000001</c:v>
                </c:pt>
                <c:pt idx="3682">
                  <c:v>2857.232</c:v>
                </c:pt>
                <c:pt idx="3683">
                  <c:v>2858.0079999999998</c:v>
                </c:pt>
                <c:pt idx="3684">
                  <c:v>2858.7840000000001</c:v>
                </c:pt>
                <c:pt idx="3685">
                  <c:v>2859.56</c:v>
                </c:pt>
                <c:pt idx="3686">
                  <c:v>2860.3359999999998</c:v>
                </c:pt>
                <c:pt idx="3687">
                  <c:v>2861.1120000000001</c:v>
                </c:pt>
                <c:pt idx="3688">
                  <c:v>2861.8879999999999</c:v>
                </c:pt>
                <c:pt idx="3689">
                  <c:v>2862.6640000000002</c:v>
                </c:pt>
                <c:pt idx="3690">
                  <c:v>2863.44</c:v>
                </c:pt>
                <c:pt idx="3691">
                  <c:v>2864.2159999999999</c:v>
                </c:pt>
                <c:pt idx="3692">
                  <c:v>2864.9920000000002</c:v>
                </c:pt>
                <c:pt idx="3693">
                  <c:v>2865.768</c:v>
                </c:pt>
                <c:pt idx="3694">
                  <c:v>2866.5439999999999</c:v>
                </c:pt>
                <c:pt idx="3695">
                  <c:v>2867.32</c:v>
                </c:pt>
                <c:pt idx="3696">
                  <c:v>2868.096</c:v>
                </c:pt>
                <c:pt idx="3697">
                  <c:v>2868.8719999999998</c:v>
                </c:pt>
                <c:pt idx="3698">
                  <c:v>2869.6480000000001</c:v>
                </c:pt>
                <c:pt idx="3699">
                  <c:v>2870.424</c:v>
                </c:pt>
                <c:pt idx="3700">
                  <c:v>2871.2</c:v>
                </c:pt>
                <c:pt idx="3701">
                  <c:v>2871.9760000000001</c:v>
                </c:pt>
                <c:pt idx="3702">
                  <c:v>2872.752</c:v>
                </c:pt>
                <c:pt idx="3703">
                  <c:v>2873.5279999999998</c:v>
                </c:pt>
                <c:pt idx="3704">
                  <c:v>2874.3040000000001</c:v>
                </c:pt>
                <c:pt idx="3705">
                  <c:v>2875.08</c:v>
                </c:pt>
                <c:pt idx="3706">
                  <c:v>2875.8560000000002</c:v>
                </c:pt>
                <c:pt idx="3707">
                  <c:v>2876.6320000000001</c:v>
                </c:pt>
                <c:pt idx="3708">
                  <c:v>2877.4079999999999</c:v>
                </c:pt>
                <c:pt idx="3709">
                  <c:v>2878.1840000000002</c:v>
                </c:pt>
                <c:pt idx="3710">
                  <c:v>2878.96</c:v>
                </c:pt>
                <c:pt idx="3711">
                  <c:v>2879.7359999999999</c:v>
                </c:pt>
                <c:pt idx="3712">
                  <c:v>2880.5120000000002</c:v>
                </c:pt>
                <c:pt idx="3713">
                  <c:v>2881.288</c:v>
                </c:pt>
                <c:pt idx="3714">
                  <c:v>2882.0639999999999</c:v>
                </c:pt>
                <c:pt idx="3715">
                  <c:v>2882.84</c:v>
                </c:pt>
                <c:pt idx="3716">
                  <c:v>2883.616</c:v>
                </c:pt>
                <c:pt idx="3717">
                  <c:v>2884.3919999999998</c:v>
                </c:pt>
                <c:pt idx="3718">
                  <c:v>2885.1680000000001</c:v>
                </c:pt>
                <c:pt idx="3719">
                  <c:v>2885.944</c:v>
                </c:pt>
                <c:pt idx="3720">
                  <c:v>2886.72</c:v>
                </c:pt>
                <c:pt idx="3721">
                  <c:v>2887.4960000000001</c:v>
                </c:pt>
                <c:pt idx="3722">
                  <c:v>2888.2719999999999</c:v>
                </c:pt>
                <c:pt idx="3723">
                  <c:v>2889.0479999999998</c:v>
                </c:pt>
                <c:pt idx="3724">
                  <c:v>2889.8240000000001</c:v>
                </c:pt>
                <c:pt idx="3725">
                  <c:v>2890.6</c:v>
                </c:pt>
                <c:pt idx="3726">
                  <c:v>2891.3760000000002</c:v>
                </c:pt>
                <c:pt idx="3727">
                  <c:v>2892.152</c:v>
                </c:pt>
                <c:pt idx="3728">
                  <c:v>2892.9279999999999</c:v>
                </c:pt>
                <c:pt idx="3729">
                  <c:v>2893.7040000000002</c:v>
                </c:pt>
                <c:pt idx="3730">
                  <c:v>2894.48</c:v>
                </c:pt>
                <c:pt idx="3731">
                  <c:v>2895.2559999999999</c:v>
                </c:pt>
                <c:pt idx="3732">
                  <c:v>2896.0320000000002</c:v>
                </c:pt>
                <c:pt idx="3733">
                  <c:v>2896.808</c:v>
                </c:pt>
                <c:pt idx="3734">
                  <c:v>2897.5839999999998</c:v>
                </c:pt>
                <c:pt idx="3735">
                  <c:v>2898.36</c:v>
                </c:pt>
                <c:pt idx="3736">
                  <c:v>2899.136</c:v>
                </c:pt>
                <c:pt idx="3737">
                  <c:v>2899.9119999999998</c:v>
                </c:pt>
                <c:pt idx="3738">
                  <c:v>2900.6880000000001</c:v>
                </c:pt>
                <c:pt idx="3739">
                  <c:v>2901.4639999999999</c:v>
                </c:pt>
                <c:pt idx="3740">
                  <c:v>2902.24</c:v>
                </c:pt>
                <c:pt idx="3741">
                  <c:v>2903.0160000000001</c:v>
                </c:pt>
                <c:pt idx="3742">
                  <c:v>2903.7919999999999</c:v>
                </c:pt>
                <c:pt idx="3743">
                  <c:v>2904.5680000000002</c:v>
                </c:pt>
                <c:pt idx="3744">
                  <c:v>2905.3440000000001</c:v>
                </c:pt>
                <c:pt idx="3745">
                  <c:v>2906.12</c:v>
                </c:pt>
                <c:pt idx="3746">
                  <c:v>2906.8960000000002</c:v>
                </c:pt>
                <c:pt idx="3747">
                  <c:v>2907.672</c:v>
                </c:pt>
                <c:pt idx="3748">
                  <c:v>2908.4479999999999</c:v>
                </c:pt>
                <c:pt idx="3749">
                  <c:v>2909.2240000000002</c:v>
                </c:pt>
                <c:pt idx="3750">
                  <c:v>2910</c:v>
                </c:pt>
                <c:pt idx="3751">
                  <c:v>2910.7759999999998</c:v>
                </c:pt>
                <c:pt idx="3752">
                  <c:v>2911.5520000000001</c:v>
                </c:pt>
                <c:pt idx="3753">
                  <c:v>2912.328</c:v>
                </c:pt>
                <c:pt idx="3754">
                  <c:v>2913.1039999999998</c:v>
                </c:pt>
                <c:pt idx="3755">
                  <c:v>2913.88</c:v>
                </c:pt>
                <c:pt idx="3756">
                  <c:v>2914.6559999999999</c:v>
                </c:pt>
                <c:pt idx="3757">
                  <c:v>2915.4319999999998</c:v>
                </c:pt>
                <c:pt idx="3758">
                  <c:v>2916.2080000000001</c:v>
                </c:pt>
                <c:pt idx="3759">
                  <c:v>2916.9839999999999</c:v>
                </c:pt>
                <c:pt idx="3760">
                  <c:v>2917.76</c:v>
                </c:pt>
                <c:pt idx="3761">
                  <c:v>2918.5360000000001</c:v>
                </c:pt>
                <c:pt idx="3762">
                  <c:v>2919.3119999999999</c:v>
                </c:pt>
                <c:pt idx="3763">
                  <c:v>2920.0880000000002</c:v>
                </c:pt>
                <c:pt idx="3764">
                  <c:v>2920.864</c:v>
                </c:pt>
                <c:pt idx="3765">
                  <c:v>2921.64</c:v>
                </c:pt>
                <c:pt idx="3766">
                  <c:v>2922.4160000000002</c:v>
                </c:pt>
                <c:pt idx="3767">
                  <c:v>2923.192</c:v>
                </c:pt>
                <c:pt idx="3768">
                  <c:v>2923.9679999999998</c:v>
                </c:pt>
                <c:pt idx="3769">
                  <c:v>2924.7440000000001</c:v>
                </c:pt>
                <c:pt idx="3770">
                  <c:v>2925.52</c:v>
                </c:pt>
                <c:pt idx="3771">
                  <c:v>2926.2959999999998</c:v>
                </c:pt>
                <c:pt idx="3772">
                  <c:v>2927.0720000000001</c:v>
                </c:pt>
                <c:pt idx="3773">
                  <c:v>2927.848</c:v>
                </c:pt>
                <c:pt idx="3774">
                  <c:v>2928.6239999999998</c:v>
                </c:pt>
                <c:pt idx="3775">
                  <c:v>2929.4</c:v>
                </c:pt>
                <c:pt idx="3776">
                  <c:v>2930.1759999999999</c:v>
                </c:pt>
                <c:pt idx="3777">
                  <c:v>2930.9520000000002</c:v>
                </c:pt>
                <c:pt idx="3778">
                  <c:v>2931.7280000000001</c:v>
                </c:pt>
                <c:pt idx="3779">
                  <c:v>2932.5039999999999</c:v>
                </c:pt>
                <c:pt idx="3780">
                  <c:v>2933.28</c:v>
                </c:pt>
                <c:pt idx="3781">
                  <c:v>2934.056</c:v>
                </c:pt>
                <c:pt idx="3782">
                  <c:v>2934.8319999999999</c:v>
                </c:pt>
                <c:pt idx="3783">
                  <c:v>2935.6080000000002</c:v>
                </c:pt>
                <c:pt idx="3784">
                  <c:v>2936.384</c:v>
                </c:pt>
                <c:pt idx="3785">
                  <c:v>2937.16</c:v>
                </c:pt>
                <c:pt idx="3786">
                  <c:v>2937.9360000000001</c:v>
                </c:pt>
                <c:pt idx="3787">
                  <c:v>2938.712</c:v>
                </c:pt>
                <c:pt idx="3788">
                  <c:v>2939.4879999999998</c:v>
                </c:pt>
                <c:pt idx="3789">
                  <c:v>2940.2640000000001</c:v>
                </c:pt>
                <c:pt idx="3790">
                  <c:v>2941.04</c:v>
                </c:pt>
                <c:pt idx="3791">
                  <c:v>2941.8159999999998</c:v>
                </c:pt>
                <c:pt idx="3792">
                  <c:v>2942.5920000000001</c:v>
                </c:pt>
                <c:pt idx="3793">
                  <c:v>2943.3679999999999</c:v>
                </c:pt>
                <c:pt idx="3794">
                  <c:v>2944.1439999999998</c:v>
                </c:pt>
                <c:pt idx="3795">
                  <c:v>2944.92</c:v>
                </c:pt>
                <c:pt idx="3796">
                  <c:v>2945.6959999999999</c:v>
                </c:pt>
                <c:pt idx="3797">
                  <c:v>2946.4720000000002</c:v>
                </c:pt>
                <c:pt idx="3798">
                  <c:v>2947.248</c:v>
                </c:pt>
                <c:pt idx="3799">
                  <c:v>2948.0239999999999</c:v>
                </c:pt>
                <c:pt idx="3800">
                  <c:v>2948.8</c:v>
                </c:pt>
                <c:pt idx="3801">
                  <c:v>2949.576</c:v>
                </c:pt>
                <c:pt idx="3802">
                  <c:v>2950.3519999999999</c:v>
                </c:pt>
                <c:pt idx="3803">
                  <c:v>2951.1280000000002</c:v>
                </c:pt>
                <c:pt idx="3804">
                  <c:v>2951.904</c:v>
                </c:pt>
                <c:pt idx="3805">
                  <c:v>2952.68</c:v>
                </c:pt>
                <c:pt idx="3806">
                  <c:v>2953.4560000000001</c:v>
                </c:pt>
                <c:pt idx="3807">
                  <c:v>2954.232</c:v>
                </c:pt>
                <c:pt idx="3808">
                  <c:v>2955.0079999999998</c:v>
                </c:pt>
                <c:pt idx="3809">
                  <c:v>2955.7840000000001</c:v>
                </c:pt>
                <c:pt idx="3810">
                  <c:v>2956.56</c:v>
                </c:pt>
                <c:pt idx="3811">
                  <c:v>2957.3359999999998</c:v>
                </c:pt>
                <c:pt idx="3812">
                  <c:v>2958.1120000000001</c:v>
                </c:pt>
                <c:pt idx="3813">
                  <c:v>2958.8879999999999</c:v>
                </c:pt>
                <c:pt idx="3814">
                  <c:v>2959.6640000000002</c:v>
                </c:pt>
                <c:pt idx="3815">
                  <c:v>2960.44</c:v>
                </c:pt>
                <c:pt idx="3816">
                  <c:v>2961.2159999999999</c:v>
                </c:pt>
                <c:pt idx="3817">
                  <c:v>2961.9920000000002</c:v>
                </c:pt>
                <c:pt idx="3818">
                  <c:v>2962.768</c:v>
                </c:pt>
                <c:pt idx="3819">
                  <c:v>2963.5439999999999</c:v>
                </c:pt>
                <c:pt idx="3820">
                  <c:v>2964.32</c:v>
                </c:pt>
                <c:pt idx="3821">
                  <c:v>2965.096</c:v>
                </c:pt>
                <c:pt idx="3822">
                  <c:v>2965.8719999999998</c:v>
                </c:pt>
                <c:pt idx="3823">
                  <c:v>2966.6480000000001</c:v>
                </c:pt>
                <c:pt idx="3824">
                  <c:v>2967.424</c:v>
                </c:pt>
                <c:pt idx="3825">
                  <c:v>2968.2</c:v>
                </c:pt>
                <c:pt idx="3826">
                  <c:v>2968.9760000000001</c:v>
                </c:pt>
                <c:pt idx="3827">
                  <c:v>2969.752</c:v>
                </c:pt>
                <c:pt idx="3828">
                  <c:v>2970.5279999999998</c:v>
                </c:pt>
                <c:pt idx="3829">
                  <c:v>2971.3040000000001</c:v>
                </c:pt>
                <c:pt idx="3830">
                  <c:v>2972.08</c:v>
                </c:pt>
                <c:pt idx="3831">
                  <c:v>2972.8560000000002</c:v>
                </c:pt>
                <c:pt idx="3832">
                  <c:v>2973.6320000000001</c:v>
                </c:pt>
                <c:pt idx="3833">
                  <c:v>2974.4079999999999</c:v>
                </c:pt>
                <c:pt idx="3834">
                  <c:v>2975.1840000000002</c:v>
                </c:pt>
                <c:pt idx="3835">
                  <c:v>2975.96</c:v>
                </c:pt>
                <c:pt idx="3836">
                  <c:v>2976.7359999999999</c:v>
                </c:pt>
                <c:pt idx="3837">
                  <c:v>2977.5120000000002</c:v>
                </c:pt>
                <c:pt idx="3838">
                  <c:v>2978.288</c:v>
                </c:pt>
                <c:pt idx="3839">
                  <c:v>2979.0639999999999</c:v>
                </c:pt>
                <c:pt idx="3840">
                  <c:v>2979.84</c:v>
                </c:pt>
                <c:pt idx="3841">
                  <c:v>2980.616</c:v>
                </c:pt>
                <c:pt idx="3842">
                  <c:v>2981.3919999999998</c:v>
                </c:pt>
                <c:pt idx="3843">
                  <c:v>2982.1680000000001</c:v>
                </c:pt>
                <c:pt idx="3844">
                  <c:v>2982.944</c:v>
                </c:pt>
                <c:pt idx="3845">
                  <c:v>2983.72</c:v>
                </c:pt>
                <c:pt idx="3846">
                  <c:v>2984.4960000000001</c:v>
                </c:pt>
                <c:pt idx="3847">
                  <c:v>2985.2719999999999</c:v>
                </c:pt>
                <c:pt idx="3848">
                  <c:v>2986.0479999999998</c:v>
                </c:pt>
                <c:pt idx="3849">
                  <c:v>2986.8240000000001</c:v>
                </c:pt>
                <c:pt idx="3850">
                  <c:v>2987.6</c:v>
                </c:pt>
                <c:pt idx="3851">
                  <c:v>2988.3760000000002</c:v>
                </c:pt>
                <c:pt idx="3852">
                  <c:v>2989.152</c:v>
                </c:pt>
                <c:pt idx="3853">
                  <c:v>2989.9279999999999</c:v>
                </c:pt>
                <c:pt idx="3854">
                  <c:v>2990.7040000000002</c:v>
                </c:pt>
                <c:pt idx="3855">
                  <c:v>2991.48</c:v>
                </c:pt>
                <c:pt idx="3856">
                  <c:v>2992.2559999999999</c:v>
                </c:pt>
                <c:pt idx="3857">
                  <c:v>2993.0320000000002</c:v>
                </c:pt>
                <c:pt idx="3858">
                  <c:v>2993.808</c:v>
                </c:pt>
                <c:pt idx="3859">
                  <c:v>2994.5839999999998</c:v>
                </c:pt>
                <c:pt idx="3860">
                  <c:v>2995.36</c:v>
                </c:pt>
                <c:pt idx="3861">
                  <c:v>2996.136</c:v>
                </c:pt>
                <c:pt idx="3862">
                  <c:v>2996.9119999999998</c:v>
                </c:pt>
                <c:pt idx="3863">
                  <c:v>2997.6880000000001</c:v>
                </c:pt>
                <c:pt idx="3864">
                  <c:v>2998.4639999999999</c:v>
                </c:pt>
                <c:pt idx="3865">
                  <c:v>2999.24</c:v>
                </c:pt>
                <c:pt idx="3866">
                  <c:v>3000.0160000000001</c:v>
                </c:pt>
                <c:pt idx="3867">
                  <c:v>3000.7919999999999</c:v>
                </c:pt>
                <c:pt idx="3868">
                  <c:v>3001.5680000000002</c:v>
                </c:pt>
                <c:pt idx="3869">
                  <c:v>3002.3440000000001</c:v>
                </c:pt>
                <c:pt idx="3870">
                  <c:v>3003.12</c:v>
                </c:pt>
                <c:pt idx="3871">
                  <c:v>3003.8960000000002</c:v>
                </c:pt>
                <c:pt idx="3872">
                  <c:v>3004.672</c:v>
                </c:pt>
                <c:pt idx="3873">
                  <c:v>3005.4479999999999</c:v>
                </c:pt>
                <c:pt idx="3874">
                  <c:v>3006.2240000000002</c:v>
                </c:pt>
                <c:pt idx="3875">
                  <c:v>3007</c:v>
                </c:pt>
                <c:pt idx="3876">
                  <c:v>3007.7759999999998</c:v>
                </c:pt>
                <c:pt idx="3877">
                  <c:v>3008.5520000000001</c:v>
                </c:pt>
                <c:pt idx="3878">
                  <c:v>3009.328</c:v>
                </c:pt>
                <c:pt idx="3879">
                  <c:v>3010.1039999999998</c:v>
                </c:pt>
                <c:pt idx="3880">
                  <c:v>3010.88</c:v>
                </c:pt>
                <c:pt idx="3881">
                  <c:v>3011.6559999999999</c:v>
                </c:pt>
                <c:pt idx="3882">
                  <c:v>3012.4319999999998</c:v>
                </c:pt>
                <c:pt idx="3883">
                  <c:v>3013.2080000000001</c:v>
                </c:pt>
                <c:pt idx="3884">
                  <c:v>3013.9839999999999</c:v>
                </c:pt>
                <c:pt idx="3885">
                  <c:v>3014.76</c:v>
                </c:pt>
                <c:pt idx="3886">
                  <c:v>3015.5360000000001</c:v>
                </c:pt>
                <c:pt idx="3887">
                  <c:v>3016.3119999999999</c:v>
                </c:pt>
                <c:pt idx="3888">
                  <c:v>3017.0880000000002</c:v>
                </c:pt>
                <c:pt idx="3889">
                  <c:v>3017.864</c:v>
                </c:pt>
                <c:pt idx="3890">
                  <c:v>3018.64</c:v>
                </c:pt>
                <c:pt idx="3891">
                  <c:v>3019.4160000000002</c:v>
                </c:pt>
                <c:pt idx="3892">
                  <c:v>3020.192</c:v>
                </c:pt>
                <c:pt idx="3893">
                  <c:v>3020.9679999999998</c:v>
                </c:pt>
                <c:pt idx="3894">
                  <c:v>3021.7440000000001</c:v>
                </c:pt>
                <c:pt idx="3895">
                  <c:v>3022.52</c:v>
                </c:pt>
                <c:pt idx="3896">
                  <c:v>3023.2959999999998</c:v>
                </c:pt>
                <c:pt idx="3897">
                  <c:v>3024.0720000000001</c:v>
                </c:pt>
                <c:pt idx="3898">
                  <c:v>3024.848</c:v>
                </c:pt>
                <c:pt idx="3899">
                  <c:v>3025.6239999999998</c:v>
                </c:pt>
                <c:pt idx="3900">
                  <c:v>3026.4</c:v>
                </c:pt>
                <c:pt idx="3901">
                  <c:v>3027.1759999999999</c:v>
                </c:pt>
                <c:pt idx="3902">
                  <c:v>3027.9520000000002</c:v>
                </c:pt>
                <c:pt idx="3903">
                  <c:v>3028.7280000000001</c:v>
                </c:pt>
                <c:pt idx="3904">
                  <c:v>3029.5039999999999</c:v>
                </c:pt>
                <c:pt idx="3905">
                  <c:v>3030.28</c:v>
                </c:pt>
                <c:pt idx="3906">
                  <c:v>3031.056</c:v>
                </c:pt>
                <c:pt idx="3907">
                  <c:v>3031.8319999999999</c:v>
                </c:pt>
                <c:pt idx="3908">
                  <c:v>3032.6080000000002</c:v>
                </c:pt>
                <c:pt idx="3909">
                  <c:v>3033.384</c:v>
                </c:pt>
                <c:pt idx="3910">
                  <c:v>3034.16</c:v>
                </c:pt>
                <c:pt idx="3911">
                  <c:v>3034.9360000000001</c:v>
                </c:pt>
                <c:pt idx="3912">
                  <c:v>3035.712</c:v>
                </c:pt>
                <c:pt idx="3913">
                  <c:v>3036.4879999999998</c:v>
                </c:pt>
                <c:pt idx="3914">
                  <c:v>3037.2640000000001</c:v>
                </c:pt>
                <c:pt idx="3915">
                  <c:v>3038.04</c:v>
                </c:pt>
                <c:pt idx="3916">
                  <c:v>3038.8159999999998</c:v>
                </c:pt>
                <c:pt idx="3917">
                  <c:v>3039.5920000000001</c:v>
                </c:pt>
                <c:pt idx="3918">
                  <c:v>3040.3679999999999</c:v>
                </c:pt>
                <c:pt idx="3919">
                  <c:v>3041.1439999999998</c:v>
                </c:pt>
                <c:pt idx="3920">
                  <c:v>3041.92</c:v>
                </c:pt>
                <c:pt idx="3921">
                  <c:v>3042.6959999999999</c:v>
                </c:pt>
                <c:pt idx="3922">
                  <c:v>3043.4720000000002</c:v>
                </c:pt>
                <c:pt idx="3923">
                  <c:v>3044.248</c:v>
                </c:pt>
                <c:pt idx="3924">
                  <c:v>3045.0239999999999</c:v>
                </c:pt>
                <c:pt idx="3925">
                  <c:v>3045.8</c:v>
                </c:pt>
                <c:pt idx="3926">
                  <c:v>3046.576</c:v>
                </c:pt>
                <c:pt idx="3927">
                  <c:v>3047.3519999999999</c:v>
                </c:pt>
                <c:pt idx="3928">
                  <c:v>3048.1280000000002</c:v>
                </c:pt>
                <c:pt idx="3929">
                  <c:v>3048.904</c:v>
                </c:pt>
                <c:pt idx="3930">
                  <c:v>3049.68</c:v>
                </c:pt>
                <c:pt idx="3931">
                  <c:v>3050.4560000000001</c:v>
                </c:pt>
                <c:pt idx="3932">
                  <c:v>3051.232</c:v>
                </c:pt>
                <c:pt idx="3933">
                  <c:v>3052.0079999999998</c:v>
                </c:pt>
                <c:pt idx="3934">
                  <c:v>3052.7840000000001</c:v>
                </c:pt>
                <c:pt idx="3935">
                  <c:v>3053.56</c:v>
                </c:pt>
                <c:pt idx="3936">
                  <c:v>3054.3359999999998</c:v>
                </c:pt>
                <c:pt idx="3937">
                  <c:v>3055.1120000000001</c:v>
                </c:pt>
                <c:pt idx="3938">
                  <c:v>3055.8879999999999</c:v>
                </c:pt>
                <c:pt idx="3939">
                  <c:v>3056.6640000000002</c:v>
                </c:pt>
                <c:pt idx="3940">
                  <c:v>3057.44</c:v>
                </c:pt>
                <c:pt idx="3941">
                  <c:v>3058.2159999999999</c:v>
                </c:pt>
                <c:pt idx="3942">
                  <c:v>3058.9920000000002</c:v>
                </c:pt>
                <c:pt idx="3943">
                  <c:v>3059.768</c:v>
                </c:pt>
                <c:pt idx="3944">
                  <c:v>3060.5439999999999</c:v>
                </c:pt>
                <c:pt idx="3945">
                  <c:v>3061.32</c:v>
                </c:pt>
                <c:pt idx="3946">
                  <c:v>3062.096</c:v>
                </c:pt>
                <c:pt idx="3947">
                  <c:v>3062.8719999999998</c:v>
                </c:pt>
                <c:pt idx="3948">
                  <c:v>3063.6480000000001</c:v>
                </c:pt>
                <c:pt idx="3949">
                  <c:v>3064.424</c:v>
                </c:pt>
                <c:pt idx="3950">
                  <c:v>3065.2</c:v>
                </c:pt>
                <c:pt idx="3951">
                  <c:v>3065.9760000000001</c:v>
                </c:pt>
                <c:pt idx="3952">
                  <c:v>3066.752</c:v>
                </c:pt>
                <c:pt idx="3953">
                  <c:v>3067.5279999999998</c:v>
                </c:pt>
                <c:pt idx="3954">
                  <c:v>3068.3040000000001</c:v>
                </c:pt>
                <c:pt idx="3955">
                  <c:v>3069.08</c:v>
                </c:pt>
                <c:pt idx="3956">
                  <c:v>3069.8560000000002</c:v>
                </c:pt>
                <c:pt idx="3957">
                  <c:v>3070.6320000000001</c:v>
                </c:pt>
                <c:pt idx="3958">
                  <c:v>3071.4079999999999</c:v>
                </c:pt>
                <c:pt idx="3959">
                  <c:v>3072.1840000000002</c:v>
                </c:pt>
                <c:pt idx="3960">
                  <c:v>3072.96</c:v>
                </c:pt>
                <c:pt idx="3961">
                  <c:v>3073.7359999999999</c:v>
                </c:pt>
                <c:pt idx="3962">
                  <c:v>3074.5120000000002</c:v>
                </c:pt>
                <c:pt idx="3963">
                  <c:v>3075.288</c:v>
                </c:pt>
                <c:pt idx="3964">
                  <c:v>3076.0639999999999</c:v>
                </c:pt>
                <c:pt idx="3965">
                  <c:v>3076.84</c:v>
                </c:pt>
                <c:pt idx="3966">
                  <c:v>3077.616</c:v>
                </c:pt>
                <c:pt idx="3967">
                  <c:v>3078.3919999999998</c:v>
                </c:pt>
                <c:pt idx="3968">
                  <c:v>3079.1680000000001</c:v>
                </c:pt>
                <c:pt idx="3969">
                  <c:v>3079.944</c:v>
                </c:pt>
                <c:pt idx="3970">
                  <c:v>3080.72</c:v>
                </c:pt>
                <c:pt idx="3971">
                  <c:v>3081.4960000000001</c:v>
                </c:pt>
                <c:pt idx="3972">
                  <c:v>3082.2719999999999</c:v>
                </c:pt>
                <c:pt idx="3973">
                  <c:v>3083.0479999999998</c:v>
                </c:pt>
                <c:pt idx="3974">
                  <c:v>3083.8240000000001</c:v>
                </c:pt>
                <c:pt idx="3975">
                  <c:v>3084.6</c:v>
                </c:pt>
                <c:pt idx="3976">
                  <c:v>3085.3760000000002</c:v>
                </c:pt>
                <c:pt idx="3977">
                  <c:v>3086.152</c:v>
                </c:pt>
                <c:pt idx="3978">
                  <c:v>3086.9279999999999</c:v>
                </c:pt>
                <c:pt idx="3979">
                  <c:v>3087.7040000000002</c:v>
                </c:pt>
                <c:pt idx="3980">
                  <c:v>3088.48</c:v>
                </c:pt>
                <c:pt idx="3981">
                  <c:v>3089.2559999999999</c:v>
                </c:pt>
                <c:pt idx="3982">
                  <c:v>3090.0320000000002</c:v>
                </c:pt>
                <c:pt idx="3983">
                  <c:v>3090.808</c:v>
                </c:pt>
                <c:pt idx="3984">
                  <c:v>3091.5839999999998</c:v>
                </c:pt>
                <c:pt idx="3985">
                  <c:v>3092.36</c:v>
                </c:pt>
                <c:pt idx="3986">
                  <c:v>3093.136</c:v>
                </c:pt>
                <c:pt idx="3987">
                  <c:v>3093.9119999999998</c:v>
                </c:pt>
                <c:pt idx="3988">
                  <c:v>3094.6880000000001</c:v>
                </c:pt>
                <c:pt idx="3989">
                  <c:v>3095.4639999999999</c:v>
                </c:pt>
                <c:pt idx="3990">
                  <c:v>3096.24</c:v>
                </c:pt>
                <c:pt idx="3991">
                  <c:v>3097.0160000000001</c:v>
                </c:pt>
                <c:pt idx="3992">
                  <c:v>3097.7919999999999</c:v>
                </c:pt>
                <c:pt idx="3993">
                  <c:v>3098.5680000000002</c:v>
                </c:pt>
                <c:pt idx="3994">
                  <c:v>3099.3440000000001</c:v>
                </c:pt>
                <c:pt idx="3995">
                  <c:v>3100.12</c:v>
                </c:pt>
                <c:pt idx="3996">
                  <c:v>3100.8960000000002</c:v>
                </c:pt>
                <c:pt idx="3997">
                  <c:v>3101.672</c:v>
                </c:pt>
                <c:pt idx="3998">
                  <c:v>3102.4479999999999</c:v>
                </c:pt>
                <c:pt idx="3999">
                  <c:v>3103.2240000000002</c:v>
                </c:pt>
                <c:pt idx="4000">
                  <c:v>3104</c:v>
                </c:pt>
                <c:pt idx="4001">
                  <c:v>3104.7759999999998</c:v>
                </c:pt>
                <c:pt idx="4002">
                  <c:v>3105.5520000000001</c:v>
                </c:pt>
                <c:pt idx="4003">
                  <c:v>3106.328</c:v>
                </c:pt>
                <c:pt idx="4004">
                  <c:v>3107.1039999999998</c:v>
                </c:pt>
                <c:pt idx="4005">
                  <c:v>3107.88</c:v>
                </c:pt>
                <c:pt idx="4006">
                  <c:v>3108.6559999999999</c:v>
                </c:pt>
                <c:pt idx="4007">
                  <c:v>3109.4319999999998</c:v>
                </c:pt>
                <c:pt idx="4008">
                  <c:v>3110.2080000000001</c:v>
                </c:pt>
                <c:pt idx="4009">
                  <c:v>3110.9839999999999</c:v>
                </c:pt>
                <c:pt idx="4010">
                  <c:v>3111.76</c:v>
                </c:pt>
                <c:pt idx="4011">
                  <c:v>3112.5360000000001</c:v>
                </c:pt>
                <c:pt idx="4012">
                  <c:v>3113.3119999999999</c:v>
                </c:pt>
                <c:pt idx="4013">
                  <c:v>3114.0880000000002</c:v>
                </c:pt>
                <c:pt idx="4014">
                  <c:v>3114.864</c:v>
                </c:pt>
                <c:pt idx="4015">
                  <c:v>3115.64</c:v>
                </c:pt>
                <c:pt idx="4016">
                  <c:v>3116.4160000000002</c:v>
                </c:pt>
                <c:pt idx="4017">
                  <c:v>3117.192</c:v>
                </c:pt>
                <c:pt idx="4018">
                  <c:v>3117.9679999999998</c:v>
                </c:pt>
                <c:pt idx="4019">
                  <c:v>3118.7440000000001</c:v>
                </c:pt>
                <c:pt idx="4020">
                  <c:v>3119.52</c:v>
                </c:pt>
                <c:pt idx="4021">
                  <c:v>3120.2959999999998</c:v>
                </c:pt>
                <c:pt idx="4022">
                  <c:v>3121.0720000000001</c:v>
                </c:pt>
                <c:pt idx="4023">
                  <c:v>3121.848</c:v>
                </c:pt>
                <c:pt idx="4024">
                  <c:v>3122.6239999999998</c:v>
                </c:pt>
                <c:pt idx="4025">
                  <c:v>3123.4</c:v>
                </c:pt>
                <c:pt idx="4026">
                  <c:v>3124.1759999999999</c:v>
                </c:pt>
                <c:pt idx="4027">
                  <c:v>3124.9520000000002</c:v>
                </c:pt>
                <c:pt idx="4028">
                  <c:v>3125.7280000000001</c:v>
                </c:pt>
                <c:pt idx="4029">
                  <c:v>3126.5039999999999</c:v>
                </c:pt>
                <c:pt idx="4030">
                  <c:v>3127.28</c:v>
                </c:pt>
                <c:pt idx="4031">
                  <c:v>3128.056</c:v>
                </c:pt>
                <c:pt idx="4032">
                  <c:v>3128.8319999999999</c:v>
                </c:pt>
                <c:pt idx="4033">
                  <c:v>3129.6080000000002</c:v>
                </c:pt>
                <c:pt idx="4034">
                  <c:v>3130.384</c:v>
                </c:pt>
                <c:pt idx="4035">
                  <c:v>3131.16</c:v>
                </c:pt>
                <c:pt idx="4036">
                  <c:v>3131.9360000000001</c:v>
                </c:pt>
                <c:pt idx="4037">
                  <c:v>3132.712</c:v>
                </c:pt>
                <c:pt idx="4038">
                  <c:v>3133.4879999999998</c:v>
                </c:pt>
                <c:pt idx="4039">
                  <c:v>3134.2640000000001</c:v>
                </c:pt>
                <c:pt idx="4040">
                  <c:v>3135.04</c:v>
                </c:pt>
                <c:pt idx="4041">
                  <c:v>3135.8159999999998</c:v>
                </c:pt>
                <c:pt idx="4042">
                  <c:v>3136.5920000000001</c:v>
                </c:pt>
                <c:pt idx="4043">
                  <c:v>3137.3679999999999</c:v>
                </c:pt>
                <c:pt idx="4044">
                  <c:v>3138.1439999999998</c:v>
                </c:pt>
                <c:pt idx="4045">
                  <c:v>3138.92</c:v>
                </c:pt>
                <c:pt idx="4046">
                  <c:v>3139.6959999999999</c:v>
                </c:pt>
                <c:pt idx="4047">
                  <c:v>3140.4720000000002</c:v>
                </c:pt>
                <c:pt idx="4048">
                  <c:v>3141.248</c:v>
                </c:pt>
                <c:pt idx="4049">
                  <c:v>3142.0239999999999</c:v>
                </c:pt>
                <c:pt idx="4050">
                  <c:v>3142.8</c:v>
                </c:pt>
                <c:pt idx="4051">
                  <c:v>3143.576</c:v>
                </c:pt>
                <c:pt idx="4052">
                  <c:v>3144.3519999999999</c:v>
                </c:pt>
                <c:pt idx="4053">
                  <c:v>3145.1280000000002</c:v>
                </c:pt>
                <c:pt idx="4054">
                  <c:v>3145.904</c:v>
                </c:pt>
                <c:pt idx="4055">
                  <c:v>3146.68</c:v>
                </c:pt>
                <c:pt idx="4056">
                  <c:v>3147.4560000000001</c:v>
                </c:pt>
                <c:pt idx="4057">
                  <c:v>3148.232</c:v>
                </c:pt>
                <c:pt idx="4058">
                  <c:v>3149.0079999999998</c:v>
                </c:pt>
                <c:pt idx="4059">
                  <c:v>3149.7840000000001</c:v>
                </c:pt>
                <c:pt idx="4060">
                  <c:v>3150.56</c:v>
                </c:pt>
                <c:pt idx="4061">
                  <c:v>3151.3359999999998</c:v>
                </c:pt>
                <c:pt idx="4062">
                  <c:v>3152.1120000000001</c:v>
                </c:pt>
                <c:pt idx="4063">
                  <c:v>3152.8879999999999</c:v>
                </c:pt>
                <c:pt idx="4064">
                  <c:v>3153.6640000000002</c:v>
                </c:pt>
                <c:pt idx="4065">
                  <c:v>3154.44</c:v>
                </c:pt>
                <c:pt idx="4066">
                  <c:v>3155.2159999999999</c:v>
                </c:pt>
                <c:pt idx="4067">
                  <c:v>3155.9920000000002</c:v>
                </c:pt>
                <c:pt idx="4068">
                  <c:v>3156.768</c:v>
                </c:pt>
                <c:pt idx="4069">
                  <c:v>3157.5439999999999</c:v>
                </c:pt>
                <c:pt idx="4070">
                  <c:v>3158.32</c:v>
                </c:pt>
                <c:pt idx="4071">
                  <c:v>3159.096</c:v>
                </c:pt>
                <c:pt idx="4072">
                  <c:v>3159.8719999999998</c:v>
                </c:pt>
                <c:pt idx="4073">
                  <c:v>3160.6480000000001</c:v>
                </c:pt>
                <c:pt idx="4074">
                  <c:v>3161.424</c:v>
                </c:pt>
                <c:pt idx="4075">
                  <c:v>3162.2</c:v>
                </c:pt>
                <c:pt idx="4076">
                  <c:v>3162.9760000000001</c:v>
                </c:pt>
                <c:pt idx="4077">
                  <c:v>3163.752</c:v>
                </c:pt>
                <c:pt idx="4078">
                  <c:v>3164.5279999999998</c:v>
                </c:pt>
                <c:pt idx="4079">
                  <c:v>3165.3040000000001</c:v>
                </c:pt>
                <c:pt idx="4080">
                  <c:v>3166.08</c:v>
                </c:pt>
                <c:pt idx="4081">
                  <c:v>3166.8560000000002</c:v>
                </c:pt>
                <c:pt idx="4082">
                  <c:v>3167.6320000000001</c:v>
                </c:pt>
                <c:pt idx="4083">
                  <c:v>3168.4079999999999</c:v>
                </c:pt>
                <c:pt idx="4084">
                  <c:v>3169.1840000000002</c:v>
                </c:pt>
                <c:pt idx="4085">
                  <c:v>3169.96</c:v>
                </c:pt>
                <c:pt idx="4086">
                  <c:v>3170.7359999999999</c:v>
                </c:pt>
                <c:pt idx="4087">
                  <c:v>3171.5120000000002</c:v>
                </c:pt>
                <c:pt idx="4088">
                  <c:v>3172.288</c:v>
                </c:pt>
                <c:pt idx="4089">
                  <c:v>3173.0639999999999</c:v>
                </c:pt>
                <c:pt idx="4090">
                  <c:v>3173.84</c:v>
                </c:pt>
                <c:pt idx="4091">
                  <c:v>3174.616</c:v>
                </c:pt>
                <c:pt idx="4092">
                  <c:v>3175.3919999999998</c:v>
                </c:pt>
                <c:pt idx="4093">
                  <c:v>3176.1680000000001</c:v>
                </c:pt>
                <c:pt idx="4094">
                  <c:v>3176.944</c:v>
                </c:pt>
                <c:pt idx="4095">
                  <c:v>3177.72</c:v>
                </c:pt>
                <c:pt idx="4096">
                  <c:v>3178.4960000000001</c:v>
                </c:pt>
                <c:pt idx="4097">
                  <c:v>3179.2719999999999</c:v>
                </c:pt>
                <c:pt idx="4098">
                  <c:v>3180.0479999999998</c:v>
                </c:pt>
                <c:pt idx="4099">
                  <c:v>3180.8240000000001</c:v>
                </c:pt>
                <c:pt idx="4100">
                  <c:v>3181.6</c:v>
                </c:pt>
                <c:pt idx="4101">
                  <c:v>3182.3760000000002</c:v>
                </c:pt>
                <c:pt idx="4102">
                  <c:v>3183.152</c:v>
                </c:pt>
                <c:pt idx="4103">
                  <c:v>3183.9279999999999</c:v>
                </c:pt>
                <c:pt idx="4104">
                  <c:v>3184.7040000000002</c:v>
                </c:pt>
                <c:pt idx="4105">
                  <c:v>3185.48</c:v>
                </c:pt>
                <c:pt idx="4106">
                  <c:v>3186.2559999999999</c:v>
                </c:pt>
                <c:pt idx="4107">
                  <c:v>3187.0320000000002</c:v>
                </c:pt>
                <c:pt idx="4108">
                  <c:v>3187.808</c:v>
                </c:pt>
                <c:pt idx="4109">
                  <c:v>3188.5839999999998</c:v>
                </c:pt>
                <c:pt idx="4110">
                  <c:v>3189.36</c:v>
                </c:pt>
                <c:pt idx="4111">
                  <c:v>3190.136</c:v>
                </c:pt>
                <c:pt idx="4112">
                  <c:v>3190.9119999999998</c:v>
                </c:pt>
                <c:pt idx="4113">
                  <c:v>3191.6880000000001</c:v>
                </c:pt>
                <c:pt idx="4114">
                  <c:v>3192.4639999999999</c:v>
                </c:pt>
                <c:pt idx="4115">
                  <c:v>3193.24</c:v>
                </c:pt>
                <c:pt idx="4116">
                  <c:v>3194.0160000000001</c:v>
                </c:pt>
                <c:pt idx="4117">
                  <c:v>3194.7919999999999</c:v>
                </c:pt>
                <c:pt idx="4118">
                  <c:v>3195.5680000000002</c:v>
                </c:pt>
                <c:pt idx="4119">
                  <c:v>3196.3440000000001</c:v>
                </c:pt>
                <c:pt idx="4120">
                  <c:v>3197.12</c:v>
                </c:pt>
                <c:pt idx="4121">
                  <c:v>3197.8960000000002</c:v>
                </c:pt>
                <c:pt idx="4122">
                  <c:v>3198.672</c:v>
                </c:pt>
                <c:pt idx="4123">
                  <c:v>3199.4479999999999</c:v>
                </c:pt>
                <c:pt idx="4124">
                  <c:v>3200.2240000000002</c:v>
                </c:pt>
                <c:pt idx="4125">
                  <c:v>3201</c:v>
                </c:pt>
                <c:pt idx="4126">
                  <c:v>3201.7759999999998</c:v>
                </c:pt>
                <c:pt idx="4127">
                  <c:v>3202.5520000000001</c:v>
                </c:pt>
                <c:pt idx="4128">
                  <c:v>3203.328</c:v>
                </c:pt>
                <c:pt idx="4129">
                  <c:v>3204.1039999999998</c:v>
                </c:pt>
                <c:pt idx="4130">
                  <c:v>3204.88</c:v>
                </c:pt>
                <c:pt idx="4131">
                  <c:v>3205.6559999999999</c:v>
                </c:pt>
                <c:pt idx="4132">
                  <c:v>3206.4319999999998</c:v>
                </c:pt>
                <c:pt idx="4133">
                  <c:v>3207.2080000000001</c:v>
                </c:pt>
                <c:pt idx="4134">
                  <c:v>3207.9839999999999</c:v>
                </c:pt>
                <c:pt idx="4135">
                  <c:v>3208.76</c:v>
                </c:pt>
                <c:pt idx="4136">
                  <c:v>3209.5360000000001</c:v>
                </c:pt>
                <c:pt idx="4137">
                  <c:v>3210.3119999999999</c:v>
                </c:pt>
                <c:pt idx="4138">
                  <c:v>3211.0880000000002</c:v>
                </c:pt>
                <c:pt idx="4139">
                  <c:v>3211.864</c:v>
                </c:pt>
                <c:pt idx="4140">
                  <c:v>3212.64</c:v>
                </c:pt>
                <c:pt idx="4141">
                  <c:v>3213.4160000000002</c:v>
                </c:pt>
                <c:pt idx="4142">
                  <c:v>3214.192</c:v>
                </c:pt>
                <c:pt idx="4143">
                  <c:v>3214.9679999999998</c:v>
                </c:pt>
                <c:pt idx="4144">
                  <c:v>3215.7440000000001</c:v>
                </c:pt>
                <c:pt idx="4145">
                  <c:v>3216.52</c:v>
                </c:pt>
                <c:pt idx="4146">
                  <c:v>3217.2959999999998</c:v>
                </c:pt>
                <c:pt idx="4147">
                  <c:v>3218.0720000000001</c:v>
                </c:pt>
                <c:pt idx="4148">
                  <c:v>3218.848</c:v>
                </c:pt>
                <c:pt idx="4149">
                  <c:v>3219.6239999999998</c:v>
                </c:pt>
                <c:pt idx="4150">
                  <c:v>3220.4</c:v>
                </c:pt>
                <c:pt idx="4151">
                  <c:v>3221.1759999999999</c:v>
                </c:pt>
                <c:pt idx="4152">
                  <c:v>3221.9520000000002</c:v>
                </c:pt>
                <c:pt idx="4153">
                  <c:v>3222.7280000000001</c:v>
                </c:pt>
                <c:pt idx="4154">
                  <c:v>3223.5039999999999</c:v>
                </c:pt>
                <c:pt idx="4155">
                  <c:v>3224.28</c:v>
                </c:pt>
                <c:pt idx="4156">
                  <c:v>3225.056</c:v>
                </c:pt>
                <c:pt idx="4157">
                  <c:v>3225.8319999999999</c:v>
                </c:pt>
                <c:pt idx="4158">
                  <c:v>3226.6080000000002</c:v>
                </c:pt>
                <c:pt idx="4159">
                  <c:v>3227.384</c:v>
                </c:pt>
                <c:pt idx="4160">
                  <c:v>3228.16</c:v>
                </c:pt>
                <c:pt idx="4161">
                  <c:v>3228.9360000000001</c:v>
                </c:pt>
                <c:pt idx="4162">
                  <c:v>3229.712</c:v>
                </c:pt>
                <c:pt idx="4163">
                  <c:v>3230.4879999999998</c:v>
                </c:pt>
                <c:pt idx="4164">
                  <c:v>3231.2640000000001</c:v>
                </c:pt>
                <c:pt idx="4165">
                  <c:v>3232.04</c:v>
                </c:pt>
                <c:pt idx="4166">
                  <c:v>3232.8159999999998</c:v>
                </c:pt>
                <c:pt idx="4167">
                  <c:v>3233.5920000000001</c:v>
                </c:pt>
                <c:pt idx="4168">
                  <c:v>3234.3679999999999</c:v>
                </c:pt>
                <c:pt idx="4169">
                  <c:v>3235.1439999999998</c:v>
                </c:pt>
                <c:pt idx="4170">
                  <c:v>3235.92</c:v>
                </c:pt>
                <c:pt idx="4171">
                  <c:v>3236.6959999999999</c:v>
                </c:pt>
                <c:pt idx="4172">
                  <c:v>3237.4720000000002</c:v>
                </c:pt>
                <c:pt idx="4173">
                  <c:v>3238.248</c:v>
                </c:pt>
                <c:pt idx="4174">
                  <c:v>3239.0239999999999</c:v>
                </c:pt>
                <c:pt idx="4175">
                  <c:v>3239.8</c:v>
                </c:pt>
                <c:pt idx="4176">
                  <c:v>3240.576</c:v>
                </c:pt>
                <c:pt idx="4177">
                  <c:v>3241.3519999999999</c:v>
                </c:pt>
                <c:pt idx="4178">
                  <c:v>3242.1280000000002</c:v>
                </c:pt>
                <c:pt idx="4179">
                  <c:v>3242.904</c:v>
                </c:pt>
                <c:pt idx="4180">
                  <c:v>3243.68</c:v>
                </c:pt>
                <c:pt idx="4181">
                  <c:v>3244.4560000000001</c:v>
                </c:pt>
                <c:pt idx="4182">
                  <c:v>3245.232</c:v>
                </c:pt>
                <c:pt idx="4183">
                  <c:v>3246.0079999999998</c:v>
                </c:pt>
                <c:pt idx="4184">
                  <c:v>3246.7840000000001</c:v>
                </c:pt>
                <c:pt idx="4185">
                  <c:v>3247.56</c:v>
                </c:pt>
                <c:pt idx="4186">
                  <c:v>3248.3359999999998</c:v>
                </c:pt>
                <c:pt idx="4187">
                  <c:v>3249.1120000000001</c:v>
                </c:pt>
                <c:pt idx="4188">
                  <c:v>3249.8879999999999</c:v>
                </c:pt>
                <c:pt idx="4189">
                  <c:v>3250.6640000000002</c:v>
                </c:pt>
                <c:pt idx="4190">
                  <c:v>3251.44</c:v>
                </c:pt>
                <c:pt idx="4191">
                  <c:v>3252.2159999999999</c:v>
                </c:pt>
                <c:pt idx="4192">
                  <c:v>3252.9920000000002</c:v>
                </c:pt>
                <c:pt idx="4193">
                  <c:v>3253.768</c:v>
                </c:pt>
                <c:pt idx="4194">
                  <c:v>3254.5439999999999</c:v>
                </c:pt>
                <c:pt idx="4195">
                  <c:v>3255.32</c:v>
                </c:pt>
                <c:pt idx="4196">
                  <c:v>3256.096</c:v>
                </c:pt>
                <c:pt idx="4197">
                  <c:v>3256.8719999999998</c:v>
                </c:pt>
                <c:pt idx="4198">
                  <c:v>3257.6480000000001</c:v>
                </c:pt>
                <c:pt idx="4199">
                  <c:v>3258.424</c:v>
                </c:pt>
                <c:pt idx="4200">
                  <c:v>3259.2</c:v>
                </c:pt>
                <c:pt idx="4201">
                  <c:v>3259.9760000000001</c:v>
                </c:pt>
                <c:pt idx="4202">
                  <c:v>3260.752</c:v>
                </c:pt>
                <c:pt idx="4203">
                  <c:v>3261.5279999999998</c:v>
                </c:pt>
                <c:pt idx="4204">
                  <c:v>3262.3040000000001</c:v>
                </c:pt>
                <c:pt idx="4205">
                  <c:v>3263.08</c:v>
                </c:pt>
                <c:pt idx="4206">
                  <c:v>3263.8560000000002</c:v>
                </c:pt>
                <c:pt idx="4207">
                  <c:v>3264.6320000000001</c:v>
                </c:pt>
                <c:pt idx="4208">
                  <c:v>3265.4079999999999</c:v>
                </c:pt>
                <c:pt idx="4209">
                  <c:v>3266.1840000000002</c:v>
                </c:pt>
                <c:pt idx="4210">
                  <c:v>3266.96</c:v>
                </c:pt>
                <c:pt idx="4211">
                  <c:v>3267.7359999999999</c:v>
                </c:pt>
                <c:pt idx="4212">
                  <c:v>3268.5120000000002</c:v>
                </c:pt>
                <c:pt idx="4213">
                  <c:v>3269.288</c:v>
                </c:pt>
                <c:pt idx="4214">
                  <c:v>3270.0639999999999</c:v>
                </c:pt>
                <c:pt idx="4215">
                  <c:v>3270.84</c:v>
                </c:pt>
                <c:pt idx="4216">
                  <c:v>3271.616</c:v>
                </c:pt>
                <c:pt idx="4217">
                  <c:v>3272.3919999999998</c:v>
                </c:pt>
                <c:pt idx="4218">
                  <c:v>3273.1680000000001</c:v>
                </c:pt>
                <c:pt idx="4219">
                  <c:v>3273.944</c:v>
                </c:pt>
                <c:pt idx="4220">
                  <c:v>3274.72</c:v>
                </c:pt>
                <c:pt idx="4221">
                  <c:v>3275.4960000000001</c:v>
                </c:pt>
                <c:pt idx="4222">
                  <c:v>3276.2719999999999</c:v>
                </c:pt>
                <c:pt idx="4223">
                  <c:v>3277.0479999999998</c:v>
                </c:pt>
                <c:pt idx="4224">
                  <c:v>3277.8240000000001</c:v>
                </c:pt>
                <c:pt idx="4225">
                  <c:v>3278.6</c:v>
                </c:pt>
                <c:pt idx="4226">
                  <c:v>3279.3760000000002</c:v>
                </c:pt>
                <c:pt idx="4227">
                  <c:v>3280.152</c:v>
                </c:pt>
                <c:pt idx="4228">
                  <c:v>3280.9279999999999</c:v>
                </c:pt>
                <c:pt idx="4229">
                  <c:v>3281.7040000000002</c:v>
                </c:pt>
                <c:pt idx="4230">
                  <c:v>3282.48</c:v>
                </c:pt>
                <c:pt idx="4231">
                  <c:v>3283.2559999999999</c:v>
                </c:pt>
                <c:pt idx="4232">
                  <c:v>3284.0320000000002</c:v>
                </c:pt>
                <c:pt idx="4233">
                  <c:v>3284.808</c:v>
                </c:pt>
                <c:pt idx="4234">
                  <c:v>3285.5839999999998</c:v>
                </c:pt>
                <c:pt idx="4235">
                  <c:v>3286.36</c:v>
                </c:pt>
                <c:pt idx="4236">
                  <c:v>3287.136</c:v>
                </c:pt>
                <c:pt idx="4237">
                  <c:v>3287.9119999999998</c:v>
                </c:pt>
                <c:pt idx="4238">
                  <c:v>3288.6880000000001</c:v>
                </c:pt>
                <c:pt idx="4239">
                  <c:v>3289.4639999999999</c:v>
                </c:pt>
                <c:pt idx="4240">
                  <c:v>3290.24</c:v>
                </c:pt>
                <c:pt idx="4241">
                  <c:v>3291.0160000000001</c:v>
                </c:pt>
                <c:pt idx="4242">
                  <c:v>3291.7919999999999</c:v>
                </c:pt>
                <c:pt idx="4243">
                  <c:v>3292.5680000000002</c:v>
                </c:pt>
                <c:pt idx="4244">
                  <c:v>3293.3440000000001</c:v>
                </c:pt>
                <c:pt idx="4245">
                  <c:v>3294.12</c:v>
                </c:pt>
                <c:pt idx="4246">
                  <c:v>3294.8960000000002</c:v>
                </c:pt>
                <c:pt idx="4247">
                  <c:v>3295.672</c:v>
                </c:pt>
                <c:pt idx="4248">
                  <c:v>3296.4479999999999</c:v>
                </c:pt>
                <c:pt idx="4249">
                  <c:v>3297.2240000000002</c:v>
                </c:pt>
                <c:pt idx="4250">
                  <c:v>3298</c:v>
                </c:pt>
                <c:pt idx="4251">
                  <c:v>3298.7759999999998</c:v>
                </c:pt>
                <c:pt idx="4252">
                  <c:v>3299.5520000000001</c:v>
                </c:pt>
                <c:pt idx="4253">
                  <c:v>3300.328</c:v>
                </c:pt>
                <c:pt idx="4254">
                  <c:v>3301.1039999999998</c:v>
                </c:pt>
                <c:pt idx="4255">
                  <c:v>3301.88</c:v>
                </c:pt>
                <c:pt idx="4256">
                  <c:v>3302.6559999999999</c:v>
                </c:pt>
                <c:pt idx="4257">
                  <c:v>3303.4319999999998</c:v>
                </c:pt>
                <c:pt idx="4258">
                  <c:v>3304.2080000000001</c:v>
                </c:pt>
                <c:pt idx="4259">
                  <c:v>3304.9839999999999</c:v>
                </c:pt>
                <c:pt idx="4260">
                  <c:v>3305.76</c:v>
                </c:pt>
                <c:pt idx="4261">
                  <c:v>3306.5360000000001</c:v>
                </c:pt>
                <c:pt idx="4262">
                  <c:v>3307.3119999999999</c:v>
                </c:pt>
                <c:pt idx="4263">
                  <c:v>3308.0880000000002</c:v>
                </c:pt>
                <c:pt idx="4264">
                  <c:v>3308.864</c:v>
                </c:pt>
                <c:pt idx="4265">
                  <c:v>3309.64</c:v>
                </c:pt>
                <c:pt idx="4266">
                  <c:v>3310.4160000000002</c:v>
                </c:pt>
                <c:pt idx="4267">
                  <c:v>3311.192</c:v>
                </c:pt>
                <c:pt idx="4268">
                  <c:v>3311.9679999999998</c:v>
                </c:pt>
                <c:pt idx="4269">
                  <c:v>3312.7440000000001</c:v>
                </c:pt>
                <c:pt idx="4270">
                  <c:v>3313.52</c:v>
                </c:pt>
                <c:pt idx="4271">
                  <c:v>3314.2959999999998</c:v>
                </c:pt>
                <c:pt idx="4272">
                  <c:v>3315.0720000000001</c:v>
                </c:pt>
                <c:pt idx="4273">
                  <c:v>3315.848</c:v>
                </c:pt>
                <c:pt idx="4274">
                  <c:v>3316.6239999999998</c:v>
                </c:pt>
                <c:pt idx="4275">
                  <c:v>3317.4</c:v>
                </c:pt>
                <c:pt idx="4276">
                  <c:v>3318.1759999999999</c:v>
                </c:pt>
                <c:pt idx="4277">
                  <c:v>3318.9520000000002</c:v>
                </c:pt>
                <c:pt idx="4278">
                  <c:v>3319.7280000000001</c:v>
                </c:pt>
                <c:pt idx="4279">
                  <c:v>3320.5039999999999</c:v>
                </c:pt>
                <c:pt idx="4280">
                  <c:v>3321.28</c:v>
                </c:pt>
                <c:pt idx="4281">
                  <c:v>3322.056</c:v>
                </c:pt>
                <c:pt idx="4282">
                  <c:v>3322.8319999999999</c:v>
                </c:pt>
                <c:pt idx="4283">
                  <c:v>3323.6080000000002</c:v>
                </c:pt>
                <c:pt idx="4284">
                  <c:v>3324.384</c:v>
                </c:pt>
                <c:pt idx="4285">
                  <c:v>3325.16</c:v>
                </c:pt>
                <c:pt idx="4286">
                  <c:v>3325.9360000000001</c:v>
                </c:pt>
                <c:pt idx="4287">
                  <c:v>3326.712</c:v>
                </c:pt>
                <c:pt idx="4288">
                  <c:v>3327.4879999999998</c:v>
                </c:pt>
                <c:pt idx="4289">
                  <c:v>3328.2640000000001</c:v>
                </c:pt>
                <c:pt idx="4290">
                  <c:v>3329.04</c:v>
                </c:pt>
                <c:pt idx="4291">
                  <c:v>3329.8159999999998</c:v>
                </c:pt>
                <c:pt idx="4292">
                  <c:v>3330.5920000000001</c:v>
                </c:pt>
                <c:pt idx="4293">
                  <c:v>3331.3679999999999</c:v>
                </c:pt>
                <c:pt idx="4294">
                  <c:v>3332.1439999999998</c:v>
                </c:pt>
                <c:pt idx="4295">
                  <c:v>3332.92</c:v>
                </c:pt>
                <c:pt idx="4296">
                  <c:v>3333.6959999999999</c:v>
                </c:pt>
                <c:pt idx="4297">
                  <c:v>3334.4720000000002</c:v>
                </c:pt>
                <c:pt idx="4298">
                  <c:v>3335.248</c:v>
                </c:pt>
                <c:pt idx="4299">
                  <c:v>3336.0239999999999</c:v>
                </c:pt>
                <c:pt idx="4300">
                  <c:v>3336.8</c:v>
                </c:pt>
                <c:pt idx="4301">
                  <c:v>3337.576</c:v>
                </c:pt>
                <c:pt idx="4302">
                  <c:v>3338.3519999999999</c:v>
                </c:pt>
                <c:pt idx="4303">
                  <c:v>3339.1280000000002</c:v>
                </c:pt>
                <c:pt idx="4304">
                  <c:v>3339.904</c:v>
                </c:pt>
                <c:pt idx="4305">
                  <c:v>3340.68</c:v>
                </c:pt>
                <c:pt idx="4306">
                  <c:v>3341.4560000000001</c:v>
                </c:pt>
                <c:pt idx="4307">
                  <c:v>3342.232</c:v>
                </c:pt>
                <c:pt idx="4308">
                  <c:v>3343.0079999999998</c:v>
                </c:pt>
                <c:pt idx="4309">
                  <c:v>3343.7840000000001</c:v>
                </c:pt>
                <c:pt idx="4310">
                  <c:v>3344.56</c:v>
                </c:pt>
                <c:pt idx="4311">
                  <c:v>3345.3359999999998</c:v>
                </c:pt>
                <c:pt idx="4312">
                  <c:v>3346.1120000000001</c:v>
                </c:pt>
                <c:pt idx="4313">
                  <c:v>3346.8879999999999</c:v>
                </c:pt>
                <c:pt idx="4314">
                  <c:v>3347.6640000000002</c:v>
                </c:pt>
                <c:pt idx="4315">
                  <c:v>3348.44</c:v>
                </c:pt>
                <c:pt idx="4316">
                  <c:v>3349.2159999999999</c:v>
                </c:pt>
                <c:pt idx="4317">
                  <c:v>3349.9920000000002</c:v>
                </c:pt>
                <c:pt idx="4318">
                  <c:v>3350.768</c:v>
                </c:pt>
                <c:pt idx="4319">
                  <c:v>3351.5439999999999</c:v>
                </c:pt>
                <c:pt idx="4320">
                  <c:v>3352.32</c:v>
                </c:pt>
                <c:pt idx="4321">
                  <c:v>3353.096</c:v>
                </c:pt>
                <c:pt idx="4322">
                  <c:v>3353.8719999999998</c:v>
                </c:pt>
                <c:pt idx="4323">
                  <c:v>3354.6480000000001</c:v>
                </c:pt>
                <c:pt idx="4324">
                  <c:v>3355.424</c:v>
                </c:pt>
                <c:pt idx="4325">
                  <c:v>3356.2</c:v>
                </c:pt>
                <c:pt idx="4326">
                  <c:v>3356.9760000000001</c:v>
                </c:pt>
                <c:pt idx="4327">
                  <c:v>3357.752</c:v>
                </c:pt>
                <c:pt idx="4328">
                  <c:v>3358.5279999999998</c:v>
                </c:pt>
                <c:pt idx="4329">
                  <c:v>3359.3040000000001</c:v>
                </c:pt>
                <c:pt idx="4330">
                  <c:v>3360.08</c:v>
                </c:pt>
                <c:pt idx="4331">
                  <c:v>3360.8560000000002</c:v>
                </c:pt>
                <c:pt idx="4332">
                  <c:v>3361.6320000000001</c:v>
                </c:pt>
                <c:pt idx="4333">
                  <c:v>3362.4079999999999</c:v>
                </c:pt>
                <c:pt idx="4334">
                  <c:v>3363.1840000000002</c:v>
                </c:pt>
                <c:pt idx="4335">
                  <c:v>3363.96</c:v>
                </c:pt>
                <c:pt idx="4336">
                  <c:v>3364.7359999999999</c:v>
                </c:pt>
                <c:pt idx="4337">
                  <c:v>3365.5120000000002</c:v>
                </c:pt>
                <c:pt idx="4338">
                  <c:v>3366.288</c:v>
                </c:pt>
                <c:pt idx="4339">
                  <c:v>3367.0639999999999</c:v>
                </c:pt>
                <c:pt idx="4340">
                  <c:v>3367.84</c:v>
                </c:pt>
                <c:pt idx="4341">
                  <c:v>3368.616</c:v>
                </c:pt>
                <c:pt idx="4342">
                  <c:v>3369.3919999999998</c:v>
                </c:pt>
                <c:pt idx="4343">
                  <c:v>3370.1680000000001</c:v>
                </c:pt>
                <c:pt idx="4344">
                  <c:v>3370.944</c:v>
                </c:pt>
                <c:pt idx="4345">
                  <c:v>3371.72</c:v>
                </c:pt>
                <c:pt idx="4346">
                  <c:v>3372.4960000000001</c:v>
                </c:pt>
                <c:pt idx="4347">
                  <c:v>3373.2719999999999</c:v>
                </c:pt>
                <c:pt idx="4348">
                  <c:v>3374.0479999999998</c:v>
                </c:pt>
                <c:pt idx="4349">
                  <c:v>3374.8240000000001</c:v>
                </c:pt>
                <c:pt idx="4350">
                  <c:v>3375.6</c:v>
                </c:pt>
                <c:pt idx="4351">
                  <c:v>3376.3760000000002</c:v>
                </c:pt>
                <c:pt idx="4352">
                  <c:v>3377.152</c:v>
                </c:pt>
                <c:pt idx="4353">
                  <c:v>3377.9279999999999</c:v>
                </c:pt>
                <c:pt idx="4354">
                  <c:v>3378.7040000000002</c:v>
                </c:pt>
                <c:pt idx="4355">
                  <c:v>3379.48</c:v>
                </c:pt>
                <c:pt idx="4356">
                  <c:v>3380.2559999999999</c:v>
                </c:pt>
                <c:pt idx="4357">
                  <c:v>3381.0320000000002</c:v>
                </c:pt>
                <c:pt idx="4358">
                  <c:v>3381.808</c:v>
                </c:pt>
                <c:pt idx="4359">
                  <c:v>3382.5839999999998</c:v>
                </c:pt>
                <c:pt idx="4360">
                  <c:v>3383.36</c:v>
                </c:pt>
                <c:pt idx="4361">
                  <c:v>3384.136</c:v>
                </c:pt>
                <c:pt idx="4362">
                  <c:v>3384.9119999999998</c:v>
                </c:pt>
                <c:pt idx="4363">
                  <c:v>3385.6880000000001</c:v>
                </c:pt>
                <c:pt idx="4364">
                  <c:v>3386.4639999999999</c:v>
                </c:pt>
                <c:pt idx="4365">
                  <c:v>3387.24</c:v>
                </c:pt>
                <c:pt idx="4366">
                  <c:v>3388.0160000000001</c:v>
                </c:pt>
                <c:pt idx="4367">
                  <c:v>3388.7919999999999</c:v>
                </c:pt>
                <c:pt idx="4368">
                  <c:v>3389.5680000000002</c:v>
                </c:pt>
                <c:pt idx="4369">
                  <c:v>3390.3440000000001</c:v>
                </c:pt>
                <c:pt idx="4370">
                  <c:v>3391.12</c:v>
                </c:pt>
                <c:pt idx="4371">
                  <c:v>3391.8960000000002</c:v>
                </c:pt>
                <c:pt idx="4372">
                  <c:v>3392.672</c:v>
                </c:pt>
                <c:pt idx="4373">
                  <c:v>3393.4479999999999</c:v>
                </c:pt>
                <c:pt idx="4374">
                  <c:v>3394.2240000000002</c:v>
                </c:pt>
                <c:pt idx="4375">
                  <c:v>3395</c:v>
                </c:pt>
                <c:pt idx="4376">
                  <c:v>3395.7759999999998</c:v>
                </c:pt>
                <c:pt idx="4377">
                  <c:v>3396.5520000000001</c:v>
                </c:pt>
                <c:pt idx="4378">
                  <c:v>3397.328</c:v>
                </c:pt>
                <c:pt idx="4379">
                  <c:v>3398.1039999999998</c:v>
                </c:pt>
                <c:pt idx="4380">
                  <c:v>3398.88</c:v>
                </c:pt>
                <c:pt idx="4381">
                  <c:v>3399.6559999999999</c:v>
                </c:pt>
                <c:pt idx="4382">
                  <c:v>3400.4319999999998</c:v>
                </c:pt>
                <c:pt idx="4383">
                  <c:v>3401.2080000000001</c:v>
                </c:pt>
                <c:pt idx="4384">
                  <c:v>3401.9839999999999</c:v>
                </c:pt>
                <c:pt idx="4385">
                  <c:v>3402.76</c:v>
                </c:pt>
                <c:pt idx="4386">
                  <c:v>3403.5360000000001</c:v>
                </c:pt>
                <c:pt idx="4387">
                  <c:v>3404.3119999999999</c:v>
                </c:pt>
                <c:pt idx="4388">
                  <c:v>3405.0880000000002</c:v>
                </c:pt>
                <c:pt idx="4389">
                  <c:v>3405.864</c:v>
                </c:pt>
                <c:pt idx="4390">
                  <c:v>3406.64</c:v>
                </c:pt>
                <c:pt idx="4391">
                  <c:v>3407.4160000000002</c:v>
                </c:pt>
                <c:pt idx="4392">
                  <c:v>3408.192</c:v>
                </c:pt>
                <c:pt idx="4393">
                  <c:v>3408.9679999999998</c:v>
                </c:pt>
                <c:pt idx="4394">
                  <c:v>3409.7440000000001</c:v>
                </c:pt>
                <c:pt idx="4395">
                  <c:v>3410.52</c:v>
                </c:pt>
                <c:pt idx="4396">
                  <c:v>3411.2959999999998</c:v>
                </c:pt>
                <c:pt idx="4397">
                  <c:v>3412.0720000000001</c:v>
                </c:pt>
                <c:pt idx="4398">
                  <c:v>3412.848</c:v>
                </c:pt>
                <c:pt idx="4399">
                  <c:v>3413.6239999999998</c:v>
                </c:pt>
                <c:pt idx="4400">
                  <c:v>3414.4</c:v>
                </c:pt>
                <c:pt idx="4401">
                  <c:v>3415.1759999999999</c:v>
                </c:pt>
                <c:pt idx="4402">
                  <c:v>3415.9520000000002</c:v>
                </c:pt>
                <c:pt idx="4403">
                  <c:v>3416.7280000000001</c:v>
                </c:pt>
                <c:pt idx="4404">
                  <c:v>3417.5039999999999</c:v>
                </c:pt>
                <c:pt idx="4405">
                  <c:v>3418.28</c:v>
                </c:pt>
                <c:pt idx="4406">
                  <c:v>3419.056</c:v>
                </c:pt>
                <c:pt idx="4407">
                  <c:v>3419.8319999999999</c:v>
                </c:pt>
                <c:pt idx="4408">
                  <c:v>3420.6080000000002</c:v>
                </c:pt>
                <c:pt idx="4409">
                  <c:v>3421.384</c:v>
                </c:pt>
                <c:pt idx="4410">
                  <c:v>3422.16</c:v>
                </c:pt>
                <c:pt idx="4411">
                  <c:v>3422.9360000000001</c:v>
                </c:pt>
                <c:pt idx="4412">
                  <c:v>3423.712</c:v>
                </c:pt>
                <c:pt idx="4413">
                  <c:v>3424.4879999999998</c:v>
                </c:pt>
                <c:pt idx="4414">
                  <c:v>3425.2640000000001</c:v>
                </c:pt>
                <c:pt idx="4415">
                  <c:v>3426.04</c:v>
                </c:pt>
                <c:pt idx="4416">
                  <c:v>3426.8159999999998</c:v>
                </c:pt>
                <c:pt idx="4417">
                  <c:v>3427.5920000000001</c:v>
                </c:pt>
                <c:pt idx="4418">
                  <c:v>3428.3679999999999</c:v>
                </c:pt>
                <c:pt idx="4419">
                  <c:v>3429.1439999999998</c:v>
                </c:pt>
                <c:pt idx="4420">
                  <c:v>3429.92</c:v>
                </c:pt>
                <c:pt idx="4421">
                  <c:v>3430.6959999999999</c:v>
                </c:pt>
                <c:pt idx="4422">
                  <c:v>3431.4720000000002</c:v>
                </c:pt>
                <c:pt idx="4423">
                  <c:v>3432.248</c:v>
                </c:pt>
                <c:pt idx="4424">
                  <c:v>3433.0239999999999</c:v>
                </c:pt>
                <c:pt idx="4425">
                  <c:v>3433.8</c:v>
                </c:pt>
                <c:pt idx="4426">
                  <c:v>3434.576</c:v>
                </c:pt>
                <c:pt idx="4427">
                  <c:v>3435.3519999999999</c:v>
                </c:pt>
                <c:pt idx="4428">
                  <c:v>3436.1280000000002</c:v>
                </c:pt>
                <c:pt idx="4429">
                  <c:v>3436.904</c:v>
                </c:pt>
                <c:pt idx="4430">
                  <c:v>3437.68</c:v>
                </c:pt>
                <c:pt idx="4431">
                  <c:v>3438.4560000000001</c:v>
                </c:pt>
                <c:pt idx="4432">
                  <c:v>3439.232</c:v>
                </c:pt>
                <c:pt idx="4433">
                  <c:v>3440.0079999999998</c:v>
                </c:pt>
                <c:pt idx="4434">
                  <c:v>3440.7840000000001</c:v>
                </c:pt>
                <c:pt idx="4435">
                  <c:v>3441.56</c:v>
                </c:pt>
                <c:pt idx="4436">
                  <c:v>3442.3359999999998</c:v>
                </c:pt>
                <c:pt idx="4437">
                  <c:v>3443.1120000000001</c:v>
                </c:pt>
                <c:pt idx="4438">
                  <c:v>3443.8879999999999</c:v>
                </c:pt>
                <c:pt idx="4439">
                  <c:v>3444.6640000000002</c:v>
                </c:pt>
                <c:pt idx="4440">
                  <c:v>3445.44</c:v>
                </c:pt>
                <c:pt idx="4441">
                  <c:v>3446.2159999999999</c:v>
                </c:pt>
                <c:pt idx="4442">
                  <c:v>3446.9920000000002</c:v>
                </c:pt>
                <c:pt idx="4443">
                  <c:v>3447.768</c:v>
                </c:pt>
                <c:pt idx="4444">
                  <c:v>3448.5439999999999</c:v>
                </c:pt>
                <c:pt idx="4445">
                  <c:v>3449.32</c:v>
                </c:pt>
                <c:pt idx="4446">
                  <c:v>3450.096</c:v>
                </c:pt>
                <c:pt idx="4447">
                  <c:v>3450.8719999999998</c:v>
                </c:pt>
                <c:pt idx="4448">
                  <c:v>3451.6480000000001</c:v>
                </c:pt>
                <c:pt idx="4449">
                  <c:v>3452.424</c:v>
                </c:pt>
                <c:pt idx="4450">
                  <c:v>3453.2</c:v>
                </c:pt>
                <c:pt idx="4451">
                  <c:v>3453.9760000000001</c:v>
                </c:pt>
                <c:pt idx="4452">
                  <c:v>3454.752</c:v>
                </c:pt>
                <c:pt idx="4453">
                  <c:v>3455.5279999999998</c:v>
                </c:pt>
                <c:pt idx="4454">
                  <c:v>3456.3040000000001</c:v>
                </c:pt>
                <c:pt idx="4455">
                  <c:v>3457.08</c:v>
                </c:pt>
                <c:pt idx="4456">
                  <c:v>3457.8560000000002</c:v>
                </c:pt>
                <c:pt idx="4457">
                  <c:v>3458.6320000000001</c:v>
                </c:pt>
                <c:pt idx="4458">
                  <c:v>3459.4079999999999</c:v>
                </c:pt>
                <c:pt idx="4459">
                  <c:v>3460.1840000000002</c:v>
                </c:pt>
                <c:pt idx="4460">
                  <c:v>3460.96</c:v>
                </c:pt>
                <c:pt idx="4461">
                  <c:v>3461.7359999999999</c:v>
                </c:pt>
                <c:pt idx="4462">
                  <c:v>3462.5120000000002</c:v>
                </c:pt>
                <c:pt idx="4463">
                  <c:v>3463.288</c:v>
                </c:pt>
                <c:pt idx="4464">
                  <c:v>3464.0639999999999</c:v>
                </c:pt>
                <c:pt idx="4465">
                  <c:v>3464.84</c:v>
                </c:pt>
                <c:pt idx="4466">
                  <c:v>3465.616</c:v>
                </c:pt>
                <c:pt idx="4467">
                  <c:v>3466.3919999999998</c:v>
                </c:pt>
                <c:pt idx="4468">
                  <c:v>3467.1680000000001</c:v>
                </c:pt>
                <c:pt idx="4469">
                  <c:v>3467.944</c:v>
                </c:pt>
                <c:pt idx="4470">
                  <c:v>3468.72</c:v>
                </c:pt>
                <c:pt idx="4471">
                  <c:v>3469.4960000000001</c:v>
                </c:pt>
                <c:pt idx="4472">
                  <c:v>3470.2719999999999</c:v>
                </c:pt>
                <c:pt idx="4473">
                  <c:v>3471.0479999999998</c:v>
                </c:pt>
                <c:pt idx="4474">
                  <c:v>3471.8240000000001</c:v>
                </c:pt>
                <c:pt idx="4475">
                  <c:v>3472.6</c:v>
                </c:pt>
                <c:pt idx="4476">
                  <c:v>3473.3760000000002</c:v>
                </c:pt>
                <c:pt idx="4477">
                  <c:v>3474.152</c:v>
                </c:pt>
                <c:pt idx="4478">
                  <c:v>3474.9279999999999</c:v>
                </c:pt>
                <c:pt idx="4479">
                  <c:v>3475.7040000000002</c:v>
                </c:pt>
                <c:pt idx="4480">
                  <c:v>3476.48</c:v>
                </c:pt>
                <c:pt idx="4481">
                  <c:v>3477.2559999999999</c:v>
                </c:pt>
                <c:pt idx="4482">
                  <c:v>3478.0320000000002</c:v>
                </c:pt>
                <c:pt idx="4483">
                  <c:v>3478.808</c:v>
                </c:pt>
                <c:pt idx="4484">
                  <c:v>3479.5839999999998</c:v>
                </c:pt>
                <c:pt idx="4485">
                  <c:v>3480.36</c:v>
                </c:pt>
                <c:pt idx="4486">
                  <c:v>3481.136</c:v>
                </c:pt>
                <c:pt idx="4487">
                  <c:v>3481.9119999999998</c:v>
                </c:pt>
                <c:pt idx="4488">
                  <c:v>3482.6880000000001</c:v>
                </c:pt>
                <c:pt idx="4489">
                  <c:v>3483.4639999999999</c:v>
                </c:pt>
                <c:pt idx="4490">
                  <c:v>3484.24</c:v>
                </c:pt>
                <c:pt idx="4491">
                  <c:v>3485.0160000000001</c:v>
                </c:pt>
                <c:pt idx="4492">
                  <c:v>3485.7919999999999</c:v>
                </c:pt>
                <c:pt idx="4493">
                  <c:v>3486.5680000000002</c:v>
                </c:pt>
                <c:pt idx="4494">
                  <c:v>3487.3440000000001</c:v>
                </c:pt>
                <c:pt idx="4495">
                  <c:v>3488.12</c:v>
                </c:pt>
                <c:pt idx="4496">
                  <c:v>3488.8960000000002</c:v>
                </c:pt>
                <c:pt idx="4497">
                  <c:v>3489.672</c:v>
                </c:pt>
                <c:pt idx="4498">
                  <c:v>3490.4479999999999</c:v>
                </c:pt>
                <c:pt idx="4499">
                  <c:v>3491.2240000000002</c:v>
                </c:pt>
                <c:pt idx="4500">
                  <c:v>3492</c:v>
                </c:pt>
                <c:pt idx="4501">
                  <c:v>3492.7759999999998</c:v>
                </c:pt>
                <c:pt idx="4502">
                  <c:v>3493.5520000000001</c:v>
                </c:pt>
                <c:pt idx="4503">
                  <c:v>3494.328</c:v>
                </c:pt>
                <c:pt idx="4504">
                  <c:v>3495.1039999999998</c:v>
                </c:pt>
                <c:pt idx="4505">
                  <c:v>3495.88</c:v>
                </c:pt>
                <c:pt idx="4506">
                  <c:v>3496.6559999999999</c:v>
                </c:pt>
                <c:pt idx="4507">
                  <c:v>3497.4319999999998</c:v>
                </c:pt>
                <c:pt idx="4508">
                  <c:v>3498.2080000000001</c:v>
                </c:pt>
                <c:pt idx="4509">
                  <c:v>3498.9839999999999</c:v>
                </c:pt>
                <c:pt idx="4510">
                  <c:v>3499.76</c:v>
                </c:pt>
                <c:pt idx="4511">
                  <c:v>3500.5360000000001</c:v>
                </c:pt>
                <c:pt idx="4512">
                  <c:v>3501.3119999999999</c:v>
                </c:pt>
                <c:pt idx="4513">
                  <c:v>3502.0880000000002</c:v>
                </c:pt>
                <c:pt idx="4514">
                  <c:v>3502.864</c:v>
                </c:pt>
                <c:pt idx="4515">
                  <c:v>3503.64</c:v>
                </c:pt>
                <c:pt idx="4516">
                  <c:v>3504.4160000000002</c:v>
                </c:pt>
                <c:pt idx="4517">
                  <c:v>3505.192</c:v>
                </c:pt>
                <c:pt idx="4518">
                  <c:v>3505.9679999999998</c:v>
                </c:pt>
                <c:pt idx="4519">
                  <c:v>3506.7440000000001</c:v>
                </c:pt>
                <c:pt idx="4520">
                  <c:v>3507.52</c:v>
                </c:pt>
                <c:pt idx="4521">
                  <c:v>3508.2959999999998</c:v>
                </c:pt>
                <c:pt idx="4522">
                  <c:v>3509.0720000000001</c:v>
                </c:pt>
                <c:pt idx="4523">
                  <c:v>3509.848</c:v>
                </c:pt>
                <c:pt idx="4524">
                  <c:v>3510.6239999999998</c:v>
                </c:pt>
                <c:pt idx="4525">
                  <c:v>3511.4</c:v>
                </c:pt>
                <c:pt idx="4526">
                  <c:v>3512.1759999999999</c:v>
                </c:pt>
                <c:pt idx="4527">
                  <c:v>3512.9520000000002</c:v>
                </c:pt>
                <c:pt idx="4528">
                  <c:v>3513.7280000000001</c:v>
                </c:pt>
                <c:pt idx="4529">
                  <c:v>3514.5039999999999</c:v>
                </c:pt>
                <c:pt idx="4530">
                  <c:v>3515.28</c:v>
                </c:pt>
                <c:pt idx="4531">
                  <c:v>3516.056</c:v>
                </c:pt>
                <c:pt idx="4532">
                  <c:v>3516.8319999999999</c:v>
                </c:pt>
                <c:pt idx="4533">
                  <c:v>3517.6080000000002</c:v>
                </c:pt>
                <c:pt idx="4534">
                  <c:v>3518.384</c:v>
                </c:pt>
                <c:pt idx="4535">
                  <c:v>3519.16</c:v>
                </c:pt>
                <c:pt idx="4536">
                  <c:v>3519.9360000000001</c:v>
                </c:pt>
                <c:pt idx="4537">
                  <c:v>3520.712</c:v>
                </c:pt>
                <c:pt idx="4538">
                  <c:v>3521.4879999999998</c:v>
                </c:pt>
                <c:pt idx="4539">
                  <c:v>3522.2640000000001</c:v>
                </c:pt>
                <c:pt idx="4540">
                  <c:v>3523.04</c:v>
                </c:pt>
                <c:pt idx="4541">
                  <c:v>3523.8159999999998</c:v>
                </c:pt>
                <c:pt idx="4542">
                  <c:v>3524.5920000000001</c:v>
                </c:pt>
                <c:pt idx="4543">
                  <c:v>3525.3679999999999</c:v>
                </c:pt>
                <c:pt idx="4544">
                  <c:v>3526.1439999999998</c:v>
                </c:pt>
                <c:pt idx="4545">
                  <c:v>3526.92</c:v>
                </c:pt>
                <c:pt idx="4546">
                  <c:v>3527.6959999999999</c:v>
                </c:pt>
                <c:pt idx="4547">
                  <c:v>3528.4720000000002</c:v>
                </c:pt>
                <c:pt idx="4548">
                  <c:v>3529.248</c:v>
                </c:pt>
                <c:pt idx="4549">
                  <c:v>3530.0239999999999</c:v>
                </c:pt>
                <c:pt idx="4550">
                  <c:v>3530.8</c:v>
                </c:pt>
                <c:pt idx="4551">
                  <c:v>3531.576</c:v>
                </c:pt>
                <c:pt idx="4552">
                  <c:v>3532.3519999999999</c:v>
                </c:pt>
                <c:pt idx="4553">
                  <c:v>3533.1280000000002</c:v>
                </c:pt>
                <c:pt idx="4554">
                  <c:v>3533.904</c:v>
                </c:pt>
                <c:pt idx="4555">
                  <c:v>3534.68</c:v>
                </c:pt>
                <c:pt idx="4556">
                  <c:v>3535.4560000000001</c:v>
                </c:pt>
                <c:pt idx="4557">
                  <c:v>3536.232</c:v>
                </c:pt>
                <c:pt idx="4558">
                  <c:v>3537.0079999999998</c:v>
                </c:pt>
                <c:pt idx="4559">
                  <c:v>3537.7840000000001</c:v>
                </c:pt>
                <c:pt idx="4560">
                  <c:v>3538.56</c:v>
                </c:pt>
                <c:pt idx="4561">
                  <c:v>3539.3359999999998</c:v>
                </c:pt>
                <c:pt idx="4562">
                  <c:v>3540.1120000000001</c:v>
                </c:pt>
                <c:pt idx="4563">
                  <c:v>3540.8879999999999</c:v>
                </c:pt>
                <c:pt idx="4564">
                  <c:v>3541.6640000000002</c:v>
                </c:pt>
                <c:pt idx="4565">
                  <c:v>3542.44</c:v>
                </c:pt>
                <c:pt idx="4566">
                  <c:v>3543.2159999999999</c:v>
                </c:pt>
                <c:pt idx="4567">
                  <c:v>3543.9920000000002</c:v>
                </c:pt>
                <c:pt idx="4568">
                  <c:v>3544.768</c:v>
                </c:pt>
                <c:pt idx="4569">
                  <c:v>3545.5439999999999</c:v>
                </c:pt>
                <c:pt idx="4570">
                  <c:v>3546.32</c:v>
                </c:pt>
                <c:pt idx="4571">
                  <c:v>3547.096</c:v>
                </c:pt>
                <c:pt idx="4572">
                  <c:v>3547.8719999999998</c:v>
                </c:pt>
                <c:pt idx="4573">
                  <c:v>3548.6480000000001</c:v>
                </c:pt>
                <c:pt idx="4574">
                  <c:v>3549.424</c:v>
                </c:pt>
                <c:pt idx="4575">
                  <c:v>3550.2</c:v>
                </c:pt>
                <c:pt idx="4576">
                  <c:v>3550.9760000000001</c:v>
                </c:pt>
                <c:pt idx="4577">
                  <c:v>3551.752</c:v>
                </c:pt>
                <c:pt idx="4578">
                  <c:v>3552.5279999999998</c:v>
                </c:pt>
                <c:pt idx="4579">
                  <c:v>3553.3040000000001</c:v>
                </c:pt>
                <c:pt idx="4580">
                  <c:v>3554.08</c:v>
                </c:pt>
                <c:pt idx="4581">
                  <c:v>3554.8560000000002</c:v>
                </c:pt>
                <c:pt idx="4582">
                  <c:v>3555.6320000000001</c:v>
                </c:pt>
                <c:pt idx="4583">
                  <c:v>3556.4079999999999</c:v>
                </c:pt>
                <c:pt idx="4584">
                  <c:v>3557.1840000000002</c:v>
                </c:pt>
                <c:pt idx="4585">
                  <c:v>3557.96</c:v>
                </c:pt>
                <c:pt idx="4586">
                  <c:v>3558.7359999999999</c:v>
                </c:pt>
                <c:pt idx="4587">
                  <c:v>3559.5120000000002</c:v>
                </c:pt>
                <c:pt idx="4588">
                  <c:v>3560.288</c:v>
                </c:pt>
                <c:pt idx="4589">
                  <c:v>3561.0639999999999</c:v>
                </c:pt>
                <c:pt idx="4590">
                  <c:v>3561.84</c:v>
                </c:pt>
                <c:pt idx="4591">
                  <c:v>3562.616</c:v>
                </c:pt>
                <c:pt idx="4592">
                  <c:v>3563.3919999999998</c:v>
                </c:pt>
                <c:pt idx="4593">
                  <c:v>3564.1680000000001</c:v>
                </c:pt>
                <c:pt idx="4594">
                  <c:v>3564.944</c:v>
                </c:pt>
                <c:pt idx="4595">
                  <c:v>3565.72</c:v>
                </c:pt>
                <c:pt idx="4596">
                  <c:v>3566.4960000000001</c:v>
                </c:pt>
                <c:pt idx="4597">
                  <c:v>3567.2719999999999</c:v>
                </c:pt>
                <c:pt idx="4598">
                  <c:v>3568.0479999999998</c:v>
                </c:pt>
                <c:pt idx="4599">
                  <c:v>3568.8240000000001</c:v>
                </c:pt>
                <c:pt idx="4600">
                  <c:v>3569.6</c:v>
                </c:pt>
                <c:pt idx="4601">
                  <c:v>3570.3760000000002</c:v>
                </c:pt>
                <c:pt idx="4602">
                  <c:v>3571.152</c:v>
                </c:pt>
                <c:pt idx="4603">
                  <c:v>3571.9279999999999</c:v>
                </c:pt>
                <c:pt idx="4604">
                  <c:v>3572.7040000000002</c:v>
                </c:pt>
                <c:pt idx="4605">
                  <c:v>3573.48</c:v>
                </c:pt>
                <c:pt idx="4606">
                  <c:v>3574.2559999999999</c:v>
                </c:pt>
                <c:pt idx="4607">
                  <c:v>3575.0320000000002</c:v>
                </c:pt>
                <c:pt idx="4608">
                  <c:v>3575.808</c:v>
                </c:pt>
                <c:pt idx="4609">
                  <c:v>3576.5839999999998</c:v>
                </c:pt>
                <c:pt idx="4610">
                  <c:v>3577.36</c:v>
                </c:pt>
                <c:pt idx="4611">
                  <c:v>3578.136</c:v>
                </c:pt>
                <c:pt idx="4612">
                  <c:v>3578.9119999999998</c:v>
                </c:pt>
                <c:pt idx="4613">
                  <c:v>3579.6880000000001</c:v>
                </c:pt>
                <c:pt idx="4614">
                  <c:v>3580.4639999999999</c:v>
                </c:pt>
                <c:pt idx="4615">
                  <c:v>3581.24</c:v>
                </c:pt>
                <c:pt idx="4616">
                  <c:v>3582.0160000000001</c:v>
                </c:pt>
                <c:pt idx="4617">
                  <c:v>3582.7919999999999</c:v>
                </c:pt>
                <c:pt idx="4618">
                  <c:v>3583.5680000000002</c:v>
                </c:pt>
                <c:pt idx="4619">
                  <c:v>3584.3440000000001</c:v>
                </c:pt>
                <c:pt idx="4620">
                  <c:v>3585.12</c:v>
                </c:pt>
                <c:pt idx="4621">
                  <c:v>3585.8960000000002</c:v>
                </c:pt>
                <c:pt idx="4622">
                  <c:v>3586.672</c:v>
                </c:pt>
                <c:pt idx="4623">
                  <c:v>3587.4479999999999</c:v>
                </c:pt>
                <c:pt idx="4624">
                  <c:v>3588.2240000000002</c:v>
                </c:pt>
                <c:pt idx="4625">
                  <c:v>3589</c:v>
                </c:pt>
                <c:pt idx="4626">
                  <c:v>3589.7759999999998</c:v>
                </c:pt>
                <c:pt idx="4627">
                  <c:v>3590.5520000000001</c:v>
                </c:pt>
                <c:pt idx="4628">
                  <c:v>3591.328</c:v>
                </c:pt>
                <c:pt idx="4629">
                  <c:v>3592.1039999999998</c:v>
                </c:pt>
                <c:pt idx="4630">
                  <c:v>3592.88</c:v>
                </c:pt>
                <c:pt idx="4631">
                  <c:v>3593.6559999999999</c:v>
                </c:pt>
                <c:pt idx="4632">
                  <c:v>3594.4319999999998</c:v>
                </c:pt>
                <c:pt idx="4633">
                  <c:v>3595.2080000000001</c:v>
                </c:pt>
                <c:pt idx="4634">
                  <c:v>3595.9839999999999</c:v>
                </c:pt>
                <c:pt idx="4635">
                  <c:v>3596.76</c:v>
                </c:pt>
                <c:pt idx="4636">
                  <c:v>3597.5360000000001</c:v>
                </c:pt>
                <c:pt idx="4637">
                  <c:v>3598.3119999999999</c:v>
                </c:pt>
                <c:pt idx="4638">
                  <c:v>3599.0880000000002</c:v>
                </c:pt>
                <c:pt idx="4639">
                  <c:v>3599.864</c:v>
                </c:pt>
                <c:pt idx="4640">
                  <c:v>3600.64</c:v>
                </c:pt>
                <c:pt idx="4641">
                  <c:v>3601.4160000000002</c:v>
                </c:pt>
                <c:pt idx="4642">
                  <c:v>3602.192</c:v>
                </c:pt>
                <c:pt idx="4643">
                  <c:v>3602.9679999999998</c:v>
                </c:pt>
                <c:pt idx="4644">
                  <c:v>3603.7440000000001</c:v>
                </c:pt>
                <c:pt idx="4645">
                  <c:v>3604.52</c:v>
                </c:pt>
                <c:pt idx="4646">
                  <c:v>3605.2959999999998</c:v>
                </c:pt>
                <c:pt idx="4647">
                  <c:v>3606.0720000000001</c:v>
                </c:pt>
                <c:pt idx="4648">
                  <c:v>3606.848</c:v>
                </c:pt>
                <c:pt idx="4649">
                  <c:v>3607.6239999999998</c:v>
                </c:pt>
                <c:pt idx="4650">
                  <c:v>3608.4</c:v>
                </c:pt>
                <c:pt idx="4651">
                  <c:v>3609.1759999999999</c:v>
                </c:pt>
                <c:pt idx="4652">
                  <c:v>3609.9520000000002</c:v>
                </c:pt>
                <c:pt idx="4653">
                  <c:v>3610.7280000000001</c:v>
                </c:pt>
                <c:pt idx="4654">
                  <c:v>3611.5039999999999</c:v>
                </c:pt>
                <c:pt idx="4655">
                  <c:v>3612.28</c:v>
                </c:pt>
                <c:pt idx="4656">
                  <c:v>3613.056</c:v>
                </c:pt>
                <c:pt idx="4657">
                  <c:v>3613.8319999999999</c:v>
                </c:pt>
                <c:pt idx="4658">
                  <c:v>3614.6080000000002</c:v>
                </c:pt>
                <c:pt idx="4659">
                  <c:v>3615.384</c:v>
                </c:pt>
                <c:pt idx="4660">
                  <c:v>3616.16</c:v>
                </c:pt>
                <c:pt idx="4661">
                  <c:v>3616.9360000000001</c:v>
                </c:pt>
                <c:pt idx="4662">
                  <c:v>3617.712</c:v>
                </c:pt>
                <c:pt idx="4663">
                  <c:v>3618.4879999999998</c:v>
                </c:pt>
                <c:pt idx="4664">
                  <c:v>3619.2640000000001</c:v>
                </c:pt>
                <c:pt idx="4665">
                  <c:v>3620.04</c:v>
                </c:pt>
                <c:pt idx="4666">
                  <c:v>3620.8159999999998</c:v>
                </c:pt>
                <c:pt idx="4667">
                  <c:v>3621.5920000000001</c:v>
                </c:pt>
                <c:pt idx="4668">
                  <c:v>3622.3679999999999</c:v>
                </c:pt>
                <c:pt idx="4669">
                  <c:v>3623.1439999999998</c:v>
                </c:pt>
                <c:pt idx="4670">
                  <c:v>3623.92</c:v>
                </c:pt>
                <c:pt idx="4671">
                  <c:v>3624.6959999999999</c:v>
                </c:pt>
                <c:pt idx="4672">
                  <c:v>3625.4720000000002</c:v>
                </c:pt>
                <c:pt idx="4673">
                  <c:v>3626.248</c:v>
                </c:pt>
                <c:pt idx="4674">
                  <c:v>3627.0239999999999</c:v>
                </c:pt>
                <c:pt idx="4675">
                  <c:v>3627.8</c:v>
                </c:pt>
                <c:pt idx="4676">
                  <c:v>3628.576</c:v>
                </c:pt>
                <c:pt idx="4677">
                  <c:v>3629.3519999999999</c:v>
                </c:pt>
                <c:pt idx="4678">
                  <c:v>3630.1280000000002</c:v>
                </c:pt>
                <c:pt idx="4679">
                  <c:v>3630.904</c:v>
                </c:pt>
                <c:pt idx="4680">
                  <c:v>3631.68</c:v>
                </c:pt>
                <c:pt idx="4681">
                  <c:v>3632.4560000000001</c:v>
                </c:pt>
                <c:pt idx="4682">
                  <c:v>3633.232</c:v>
                </c:pt>
                <c:pt idx="4683">
                  <c:v>3634.0079999999998</c:v>
                </c:pt>
                <c:pt idx="4684">
                  <c:v>3634.7840000000001</c:v>
                </c:pt>
                <c:pt idx="4685">
                  <c:v>3635.56</c:v>
                </c:pt>
                <c:pt idx="4686">
                  <c:v>3636.3359999999998</c:v>
                </c:pt>
                <c:pt idx="4687">
                  <c:v>3637.1120000000001</c:v>
                </c:pt>
                <c:pt idx="4688">
                  <c:v>3637.8879999999999</c:v>
                </c:pt>
                <c:pt idx="4689">
                  <c:v>3638.6640000000002</c:v>
                </c:pt>
                <c:pt idx="4690">
                  <c:v>3639.44</c:v>
                </c:pt>
                <c:pt idx="4691">
                  <c:v>3640.2159999999999</c:v>
                </c:pt>
                <c:pt idx="4692">
                  <c:v>3640.9920000000002</c:v>
                </c:pt>
                <c:pt idx="4693">
                  <c:v>3641.768</c:v>
                </c:pt>
                <c:pt idx="4694">
                  <c:v>3642.5439999999999</c:v>
                </c:pt>
                <c:pt idx="4695">
                  <c:v>3643.32</c:v>
                </c:pt>
                <c:pt idx="4696">
                  <c:v>3644.096</c:v>
                </c:pt>
                <c:pt idx="4697">
                  <c:v>3644.8719999999998</c:v>
                </c:pt>
                <c:pt idx="4698">
                  <c:v>3645.6480000000001</c:v>
                </c:pt>
                <c:pt idx="4699">
                  <c:v>3646.424</c:v>
                </c:pt>
                <c:pt idx="4700">
                  <c:v>3647.2</c:v>
                </c:pt>
                <c:pt idx="4701">
                  <c:v>3647.9760000000001</c:v>
                </c:pt>
                <c:pt idx="4702">
                  <c:v>3648.752</c:v>
                </c:pt>
                <c:pt idx="4703">
                  <c:v>3649.5279999999998</c:v>
                </c:pt>
                <c:pt idx="4704">
                  <c:v>3650.3040000000001</c:v>
                </c:pt>
                <c:pt idx="4705">
                  <c:v>3651.08</c:v>
                </c:pt>
                <c:pt idx="4706">
                  <c:v>3651.8560000000002</c:v>
                </c:pt>
                <c:pt idx="4707">
                  <c:v>3652.6320000000001</c:v>
                </c:pt>
                <c:pt idx="4708">
                  <c:v>3653.4079999999999</c:v>
                </c:pt>
                <c:pt idx="4709">
                  <c:v>3654.1840000000002</c:v>
                </c:pt>
                <c:pt idx="4710">
                  <c:v>3654.96</c:v>
                </c:pt>
                <c:pt idx="4711">
                  <c:v>3655.7359999999999</c:v>
                </c:pt>
                <c:pt idx="4712">
                  <c:v>3656.5120000000002</c:v>
                </c:pt>
                <c:pt idx="4713">
                  <c:v>3657.288</c:v>
                </c:pt>
                <c:pt idx="4714">
                  <c:v>3658.0639999999999</c:v>
                </c:pt>
                <c:pt idx="4715">
                  <c:v>3658.84</c:v>
                </c:pt>
                <c:pt idx="4716">
                  <c:v>3659.616</c:v>
                </c:pt>
                <c:pt idx="4717">
                  <c:v>3660.3919999999998</c:v>
                </c:pt>
                <c:pt idx="4718">
                  <c:v>3661.1680000000001</c:v>
                </c:pt>
                <c:pt idx="4719">
                  <c:v>3661.944</c:v>
                </c:pt>
                <c:pt idx="4720">
                  <c:v>3662.72</c:v>
                </c:pt>
                <c:pt idx="4721">
                  <c:v>3663.4960000000001</c:v>
                </c:pt>
                <c:pt idx="4722">
                  <c:v>3664.2719999999999</c:v>
                </c:pt>
                <c:pt idx="4723">
                  <c:v>3665.0479999999998</c:v>
                </c:pt>
                <c:pt idx="4724">
                  <c:v>3665.8240000000001</c:v>
                </c:pt>
                <c:pt idx="4725">
                  <c:v>3666.6</c:v>
                </c:pt>
                <c:pt idx="4726">
                  <c:v>3667.3760000000002</c:v>
                </c:pt>
                <c:pt idx="4727">
                  <c:v>3668.152</c:v>
                </c:pt>
                <c:pt idx="4728">
                  <c:v>3668.9279999999999</c:v>
                </c:pt>
                <c:pt idx="4729">
                  <c:v>3669.7040000000002</c:v>
                </c:pt>
                <c:pt idx="4730">
                  <c:v>3670.48</c:v>
                </c:pt>
                <c:pt idx="4731">
                  <c:v>3671.2559999999999</c:v>
                </c:pt>
                <c:pt idx="4732">
                  <c:v>3672.0320000000002</c:v>
                </c:pt>
                <c:pt idx="4733">
                  <c:v>3672.808</c:v>
                </c:pt>
                <c:pt idx="4734">
                  <c:v>3673.5839999999998</c:v>
                </c:pt>
                <c:pt idx="4735">
                  <c:v>3674.36</c:v>
                </c:pt>
                <c:pt idx="4736">
                  <c:v>3675.136</c:v>
                </c:pt>
                <c:pt idx="4737">
                  <c:v>3675.9119999999998</c:v>
                </c:pt>
                <c:pt idx="4738">
                  <c:v>3676.6880000000001</c:v>
                </c:pt>
                <c:pt idx="4739">
                  <c:v>3677.4639999999999</c:v>
                </c:pt>
                <c:pt idx="4740">
                  <c:v>3678.24</c:v>
                </c:pt>
                <c:pt idx="4741">
                  <c:v>3679.0160000000001</c:v>
                </c:pt>
                <c:pt idx="4742">
                  <c:v>3679.7919999999999</c:v>
                </c:pt>
                <c:pt idx="4743">
                  <c:v>3680.5680000000002</c:v>
                </c:pt>
                <c:pt idx="4744">
                  <c:v>3681.3440000000001</c:v>
                </c:pt>
                <c:pt idx="4745">
                  <c:v>3682.12</c:v>
                </c:pt>
                <c:pt idx="4746">
                  <c:v>3682.8960000000002</c:v>
                </c:pt>
                <c:pt idx="4747">
                  <c:v>3683.672</c:v>
                </c:pt>
                <c:pt idx="4748">
                  <c:v>3684.4479999999999</c:v>
                </c:pt>
                <c:pt idx="4749">
                  <c:v>3685.2240000000002</c:v>
                </c:pt>
                <c:pt idx="4750">
                  <c:v>3686</c:v>
                </c:pt>
                <c:pt idx="4751">
                  <c:v>3686.7759999999998</c:v>
                </c:pt>
                <c:pt idx="4752">
                  <c:v>3687.5520000000001</c:v>
                </c:pt>
                <c:pt idx="4753">
                  <c:v>3688.328</c:v>
                </c:pt>
                <c:pt idx="4754">
                  <c:v>3689.1039999999998</c:v>
                </c:pt>
                <c:pt idx="4755">
                  <c:v>3689.88</c:v>
                </c:pt>
                <c:pt idx="4756">
                  <c:v>3690.6559999999999</c:v>
                </c:pt>
                <c:pt idx="4757">
                  <c:v>3691.4319999999998</c:v>
                </c:pt>
                <c:pt idx="4758">
                  <c:v>3692.2080000000001</c:v>
                </c:pt>
                <c:pt idx="4759">
                  <c:v>3692.9839999999999</c:v>
                </c:pt>
                <c:pt idx="4760">
                  <c:v>3693.76</c:v>
                </c:pt>
                <c:pt idx="4761">
                  <c:v>3694.5360000000001</c:v>
                </c:pt>
                <c:pt idx="4762">
                  <c:v>3695.3119999999999</c:v>
                </c:pt>
                <c:pt idx="4763">
                  <c:v>3696.0880000000002</c:v>
                </c:pt>
                <c:pt idx="4764">
                  <c:v>3696.864</c:v>
                </c:pt>
                <c:pt idx="4765">
                  <c:v>3697.64</c:v>
                </c:pt>
                <c:pt idx="4766">
                  <c:v>3698.4160000000002</c:v>
                </c:pt>
                <c:pt idx="4767">
                  <c:v>3699.192</c:v>
                </c:pt>
                <c:pt idx="4768">
                  <c:v>3699.9679999999998</c:v>
                </c:pt>
                <c:pt idx="4769">
                  <c:v>3700.7440000000001</c:v>
                </c:pt>
                <c:pt idx="4770">
                  <c:v>3701.52</c:v>
                </c:pt>
                <c:pt idx="4771">
                  <c:v>3702.2959999999998</c:v>
                </c:pt>
                <c:pt idx="4772">
                  <c:v>3703.0720000000001</c:v>
                </c:pt>
                <c:pt idx="4773">
                  <c:v>3703.848</c:v>
                </c:pt>
                <c:pt idx="4774">
                  <c:v>3704.6239999999998</c:v>
                </c:pt>
                <c:pt idx="4775">
                  <c:v>3705.4</c:v>
                </c:pt>
                <c:pt idx="4776">
                  <c:v>3706.1759999999999</c:v>
                </c:pt>
                <c:pt idx="4777">
                  <c:v>3706.9520000000002</c:v>
                </c:pt>
                <c:pt idx="4778">
                  <c:v>3707.7280000000001</c:v>
                </c:pt>
                <c:pt idx="4779">
                  <c:v>3708.5039999999999</c:v>
                </c:pt>
                <c:pt idx="4780">
                  <c:v>3709.28</c:v>
                </c:pt>
                <c:pt idx="4781">
                  <c:v>3710.056</c:v>
                </c:pt>
                <c:pt idx="4782">
                  <c:v>3710.8319999999999</c:v>
                </c:pt>
                <c:pt idx="4783">
                  <c:v>3711.6080000000002</c:v>
                </c:pt>
                <c:pt idx="4784">
                  <c:v>3712.384</c:v>
                </c:pt>
                <c:pt idx="4785">
                  <c:v>3713.16</c:v>
                </c:pt>
                <c:pt idx="4786">
                  <c:v>3713.9360000000001</c:v>
                </c:pt>
                <c:pt idx="4787">
                  <c:v>3714.712</c:v>
                </c:pt>
                <c:pt idx="4788">
                  <c:v>3715.4879999999998</c:v>
                </c:pt>
                <c:pt idx="4789">
                  <c:v>3716.2640000000001</c:v>
                </c:pt>
                <c:pt idx="4790">
                  <c:v>3717.04</c:v>
                </c:pt>
                <c:pt idx="4791">
                  <c:v>3717.8159999999998</c:v>
                </c:pt>
                <c:pt idx="4792">
                  <c:v>3718.5920000000001</c:v>
                </c:pt>
                <c:pt idx="4793">
                  <c:v>3719.3679999999999</c:v>
                </c:pt>
                <c:pt idx="4794">
                  <c:v>3720.1439999999998</c:v>
                </c:pt>
                <c:pt idx="4795">
                  <c:v>3720.92</c:v>
                </c:pt>
                <c:pt idx="4796">
                  <c:v>3721.6959999999999</c:v>
                </c:pt>
                <c:pt idx="4797">
                  <c:v>3722.4720000000002</c:v>
                </c:pt>
                <c:pt idx="4798">
                  <c:v>3723.248</c:v>
                </c:pt>
                <c:pt idx="4799">
                  <c:v>3724.0239999999999</c:v>
                </c:pt>
                <c:pt idx="4800">
                  <c:v>3724.8</c:v>
                </c:pt>
                <c:pt idx="4801">
                  <c:v>3725.576</c:v>
                </c:pt>
                <c:pt idx="4802">
                  <c:v>3726.3519999999999</c:v>
                </c:pt>
                <c:pt idx="4803">
                  <c:v>3727.1280000000002</c:v>
                </c:pt>
                <c:pt idx="4804">
                  <c:v>3727.904</c:v>
                </c:pt>
                <c:pt idx="4805">
                  <c:v>3728.68</c:v>
                </c:pt>
                <c:pt idx="4806">
                  <c:v>3729.4560000000001</c:v>
                </c:pt>
                <c:pt idx="4807">
                  <c:v>3730.232</c:v>
                </c:pt>
                <c:pt idx="4808">
                  <c:v>3731.0079999999998</c:v>
                </c:pt>
                <c:pt idx="4809">
                  <c:v>3731.7840000000001</c:v>
                </c:pt>
                <c:pt idx="4810">
                  <c:v>3732.56</c:v>
                </c:pt>
                <c:pt idx="4811">
                  <c:v>3733.3359999999998</c:v>
                </c:pt>
                <c:pt idx="4812">
                  <c:v>3734.1120000000001</c:v>
                </c:pt>
                <c:pt idx="4813">
                  <c:v>3734.8879999999999</c:v>
                </c:pt>
                <c:pt idx="4814">
                  <c:v>3735.6640000000002</c:v>
                </c:pt>
                <c:pt idx="4815">
                  <c:v>3736.44</c:v>
                </c:pt>
                <c:pt idx="4816">
                  <c:v>3737.2159999999999</c:v>
                </c:pt>
                <c:pt idx="4817">
                  <c:v>3737.9920000000002</c:v>
                </c:pt>
                <c:pt idx="4818">
                  <c:v>3738.768</c:v>
                </c:pt>
                <c:pt idx="4819">
                  <c:v>3739.5439999999999</c:v>
                </c:pt>
                <c:pt idx="4820">
                  <c:v>3740.32</c:v>
                </c:pt>
                <c:pt idx="4821">
                  <c:v>3741.096</c:v>
                </c:pt>
                <c:pt idx="4822">
                  <c:v>3741.8719999999998</c:v>
                </c:pt>
                <c:pt idx="4823">
                  <c:v>3742.6480000000001</c:v>
                </c:pt>
                <c:pt idx="4824">
                  <c:v>3743.424</c:v>
                </c:pt>
                <c:pt idx="4825">
                  <c:v>3744.2</c:v>
                </c:pt>
                <c:pt idx="4826">
                  <c:v>3744.9760000000001</c:v>
                </c:pt>
                <c:pt idx="4827">
                  <c:v>3745.752</c:v>
                </c:pt>
                <c:pt idx="4828">
                  <c:v>3746.5279999999998</c:v>
                </c:pt>
                <c:pt idx="4829">
                  <c:v>3747.3040000000001</c:v>
                </c:pt>
                <c:pt idx="4830">
                  <c:v>3748.08</c:v>
                </c:pt>
                <c:pt idx="4831">
                  <c:v>3748.8560000000002</c:v>
                </c:pt>
                <c:pt idx="4832">
                  <c:v>3749.6320000000001</c:v>
                </c:pt>
                <c:pt idx="4833">
                  <c:v>3750.4079999999999</c:v>
                </c:pt>
                <c:pt idx="4834">
                  <c:v>3751.1840000000002</c:v>
                </c:pt>
                <c:pt idx="4835">
                  <c:v>3751.96</c:v>
                </c:pt>
                <c:pt idx="4836">
                  <c:v>3752.7359999999999</c:v>
                </c:pt>
                <c:pt idx="4837">
                  <c:v>3753.5120000000002</c:v>
                </c:pt>
                <c:pt idx="4838">
                  <c:v>3754.288</c:v>
                </c:pt>
                <c:pt idx="4839">
                  <c:v>3755.0639999999999</c:v>
                </c:pt>
                <c:pt idx="4840">
                  <c:v>3755.84</c:v>
                </c:pt>
                <c:pt idx="4841">
                  <c:v>3756.616</c:v>
                </c:pt>
                <c:pt idx="4842">
                  <c:v>3757.3919999999998</c:v>
                </c:pt>
                <c:pt idx="4843">
                  <c:v>3758.1680000000001</c:v>
                </c:pt>
                <c:pt idx="4844">
                  <c:v>3758.944</c:v>
                </c:pt>
                <c:pt idx="4845">
                  <c:v>3759.72</c:v>
                </c:pt>
                <c:pt idx="4846">
                  <c:v>3760.4960000000001</c:v>
                </c:pt>
                <c:pt idx="4847">
                  <c:v>3761.2719999999999</c:v>
                </c:pt>
                <c:pt idx="4848">
                  <c:v>3762.0479999999998</c:v>
                </c:pt>
                <c:pt idx="4849">
                  <c:v>3762.8240000000001</c:v>
                </c:pt>
                <c:pt idx="4850">
                  <c:v>3763.6</c:v>
                </c:pt>
                <c:pt idx="4851">
                  <c:v>3764.3760000000002</c:v>
                </c:pt>
                <c:pt idx="4852">
                  <c:v>3765.152</c:v>
                </c:pt>
                <c:pt idx="4853">
                  <c:v>3765.9279999999999</c:v>
                </c:pt>
                <c:pt idx="4854">
                  <c:v>3766.7040000000002</c:v>
                </c:pt>
                <c:pt idx="4855">
                  <c:v>3767.48</c:v>
                </c:pt>
                <c:pt idx="4856">
                  <c:v>3768.2559999999999</c:v>
                </c:pt>
                <c:pt idx="4857">
                  <c:v>3769.0320000000002</c:v>
                </c:pt>
                <c:pt idx="4858">
                  <c:v>3769.808</c:v>
                </c:pt>
                <c:pt idx="4859">
                  <c:v>3770.5839999999998</c:v>
                </c:pt>
                <c:pt idx="4860">
                  <c:v>3771.36</c:v>
                </c:pt>
                <c:pt idx="4861">
                  <c:v>3772.136</c:v>
                </c:pt>
                <c:pt idx="4862">
                  <c:v>3772.9119999999998</c:v>
                </c:pt>
                <c:pt idx="4863">
                  <c:v>3773.6880000000001</c:v>
                </c:pt>
                <c:pt idx="4864">
                  <c:v>3774.4639999999999</c:v>
                </c:pt>
                <c:pt idx="4865">
                  <c:v>3775.24</c:v>
                </c:pt>
                <c:pt idx="4866">
                  <c:v>3776.0160000000001</c:v>
                </c:pt>
                <c:pt idx="4867">
                  <c:v>3776.7919999999999</c:v>
                </c:pt>
                <c:pt idx="4868">
                  <c:v>3777.5680000000002</c:v>
                </c:pt>
                <c:pt idx="4869">
                  <c:v>3778.3440000000001</c:v>
                </c:pt>
                <c:pt idx="4870">
                  <c:v>3779.12</c:v>
                </c:pt>
                <c:pt idx="4871">
                  <c:v>3779.8960000000002</c:v>
                </c:pt>
                <c:pt idx="4872">
                  <c:v>3780.672</c:v>
                </c:pt>
                <c:pt idx="4873">
                  <c:v>3781.4479999999999</c:v>
                </c:pt>
                <c:pt idx="4874">
                  <c:v>3782.2240000000002</c:v>
                </c:pt>
                <c:pt idx="4875">
                  <c:v>3783</c:v>
                </c:pt>
                <c:pt idx="4876">
                  <c:v>3783.7759999999998</c:v>
                </c:pt>
                <c:pt idx="4877">
                  <c:v>3784.5520000000001</c:v>
                </c:pt>
                <c:pt idx="4878">
                  <c:v>3785.328</c:v>
                </c:pt>
                <c:pt idx="4879">
                  <c:v>3786.1039999999998</c:v>
                </c:pt>
                <c:pt idx="4880">
                  <c:v>3786.88</c:v>
                </c:pt>
                <c:pt idx="4881">
                  <c:v>3787.6559999999999</c:v>
                </c:pt>
                <c:pt idx="4882">
                  <c:v>3788.4319999999998</c:v>
                </c:pt>
                <c:pt idx="4883">
                  <c:v>3789.2080000000001</c:v>
                </c:pt>
                <c:pt idx="4884">
                  <c:v>3789.9839999999999</c:v>
                </c:pt>
                <c:pt idx="4885">
                  <c:v>3790.76</c:v>
                </c:pt>
                <c:pt idx="4886">
                  <c:v>3791.5360000000001</c:v>
                </c:pt>
                <c:pt idx="4887">
                  <c:v>3792.3119999999999</c:v>
                </c:pt>
                <c:pt idx="4888">
                  <c:v>3793.0880000000002</c:v>
                </c:pt>
                <c:pt idx="4889">
                  <c:v>3793.864</c:v>
                </c:pt>
                <c:pt idx="4890">
                  <c:v>3794.64</c:v>
                </c:pt>
                <c:pt idx="4891">
                  <c:v>3795.4160000000002</c:v>
                </c:pt>
                <c:pt idx="4892">
                  <c:v>3796.192</c:v>
                </c:pt>
                <c:pt idx="4893">
                  <c:v>3796.9679999999998</c:v>
                </c:pt>
                <c:pt idx="4894">
                  <c:v>3797.7440000000001</c:v>
                </c:pt>
                <c:pt idx="4895">
                  <c:v>3798.52</c:v>
                </c:pt>
                <c:pt idx="4896">
                  <c:v>3799.2959999999998</c:v>
                </c:pt>
                <c:pt idx="4897">
                  <c:v>3800.0720000000001</c:v>
                </c:pt>
                <c:pt idx="4898">
                  <c:v>3800.848</c:v>
                </c:pt>
                <c:pt idx="4899">
                  <c:v>3801.6239999999998</c:v>
                </c:pt>
                <c:pt idx="4900">
                  <c:v>3802.4</c:v>
                </c:pt>
                <c:pt idx="4901">
                  <c:v>3803.1759999999999</c:v>
                </c:pt>
                <c:pt idx="4902">
                  <c:v>3803.9520000000002</c:v>
                </c:pt>
                <c:pt idx="4903">
                  <c:v>3804.7280000000001</c:v>
                </c:pt>
                <c:pt idx="4904">
                  <c:v>3805.5039999999999</c:v>
                </c:pt>
                <c:pt idx="4905">
                  <c:v>3806.28</c:v>
                </c:pt>
                <c:pt idx="4906">
                  <c:v>3807.056</c:v>
                </c:pt>
                <c:pt idx="4907">
                  <c:v>3807.8319999999999</c:v>
                </c:pt>
                <c:pt idx="4908">
                  <c:v>3808.6080000000002</c:v>
                </c:pt>
                <c:pt idx="4909">
                  <c:v>3809.384</c:v>
                </c:pt>
                <c:pt idx="4910">
                  <c:v>3810.16</c:v>
                </c:pt>
                <c:pt idx="4911">
                  <c:v>3810.9360000000001</c:v>
                </c:pt>
                <c:pt idx="4912">
                  <c:v>3811.712</c:v>
                </c:pt>
                <c:pt idx="4913">
                  <c:v>3812.4879999999998</c:v>
                </c:pt>
                <c:pt idx="4914">
                  <c:v>3813.2640000000001</c:v>
                </c:pt>
                <c:pt idx="4915">
                  <c:v>3814.04</c:v>
                </c:pt>
                <c:pt idx="4916">
                  <c:v>3814.8159999999998</c:v>
                </c:pt>
                <c:pt idx="4917">
                  <c:v>3815.5920000000001</c:v>
                </c:pt>
                <c:pt idx="4918">
                  <c:v>3816.3679999999999</c:v>
                </c:pt>
                <c:pt idx="4919">
                  <c:v>3817.1439999999998</c:v>
                </c:pt>
                <c:pt idx="4920">
                  <c:v>3817.92</c:v>
                </c:pt>
                <c:pt idx="4921">
                  <c:v>3818.6959999999999</c:v>
                </c:pt>
                <c:pt idx="4922">
                  <c:v>3819.4720000000002</c:v>
                </c:pt>
                <c:pt idx="4923">
                  <c:v>3820.248</c:v>
                </c:pt>
                <c:pt idx="4924">
                  <c:v>3821.0239999999999</c:v>
                </c:pt>
                <c:pt idx="4925">
                  <c:v>3821.8</c:v>
                </c:pt>
                <c:pt idx="4926">
                  <c:v>3822.576</c:v>
                </c:pt>
                <c:pt idx="4927">
                  <c:v>3823.3519999999999</c:v>
                </c:pt>
                <c:pt idx="4928">
                  <c:v>3824.1280000000002</c:v>
                </c:pt>
                <c:pt idx="4929">
                  <c:v>3824.904</c:v>
                </c:pt>
                <c:pt idx="4930">
                  <c:v>3825.68</c:v>
                </c:pt>
                <c:pt idx="4931">
                  <c:v>3826.4560000000001</c:v>
                </c:pt>
                <c:pt idx="4932">
                  <c:v>3827.232</c:v>
                </c:pt>
                <c:pt idx="4933">
                  <c:v>3828.0079999999998</c:v>
                </c:pt>
                <c:pt idx="4934">
                  <c:v>3828.7840000000001</c:v>
                </c:pt>
                <c:pt idx="4935">
                  <c:v>3829.56</c:v>
                </c:pt>
                <c:pt idx="4936">
                  <c:v>3830.3359999999998</c:v>
                </c:pt>
                <c:pt idx="4937">
                  <c:v>3831.1120000000001</c:v>
                </c:pt>
                <c:pt idx="4938">
                  <c:v>3831.8879999999999</c:v>
                </c:pt>
                <c:pt idx="4939">
                  <c:v>3832.6640000000002</c:v>
                </c:pt>
                <c:pt idx="4940">
                  <c:v>3833.44</c:v>
                </c:pt>
                <c:pt idx="4941">
                  <c:v>3834.2159999999999</c:v>
                </c:pt>
                <c:pt idx="4942">
                  <c:v>3834.9920000000002</c:v>
                </c:pt>
                <c:pt idx="4943">
                  <c:v>3835.768</c:v>
                </c:pt>
                <c:pt idx="4944">
                  <c:v>3836.5439999999999</c:v>
                </c:pt>
                <c:pt idx="4945">
                  <c:v>3837.32</c:v>
                </c:pt>
                <c:pt idx="4946">
                  <c:v>3838.096</c:v>
                </c:pt>
                <c:pt idx="4947">
                  <c:v>3838.8719999999998</c:v>
                </c:pt>
                <c:pt idx="4948">
                  <c:v>3839.6480000000001</c:v>
                </c:pt>
                <c:pt idx="4949">
                  <c:v>3840.424</c:v>
                </c:pt>
                <c:pt idx="4950">
                  <c:v>3841.2</c:v>
                </c:pt>
                <c:pt idx="4951">
                  <c:v>3841.9760000000001</c:v>
                </c:pt>
                <c:pt idx="4952">
                  <c:v>3842.752</c:v>
                </c:pt>
                <c:pt idx="4953">
                  <c:v>3843.5279999999998</c:v>
                </c:pt>
                <c:pt idx="4954">
                  <c:v>3844.3040000000001</c:v>
                </c:pt>
                <c:pt idx="4955">
                  <c:v>3845.08</c:v>
                </c:pt>
                <c:pt idx="4956">
                  <c:v>3845.8560000000002</c:v>
                </c:pt>
                <c:pt idx="4957">
                  <c:v>3846.6320000000001</c:v>
                </c:pt>
                <c:pt idx="4958">
                  <c:v>3847.4079999999999</c:v>
                </c:pt>
                <c:pt idx="4959">
                  <c:v>3848.1840000000002</c:v>
                </c:pt>
                <c:pt idx="4960">
                  <c:v>3848.96</c:v>
                </c:pt>
                <c:pt idx="4961">
                  <c:v>3849.7359999999999</c:v>
                </c:pt>
                <c:pt idx="4962">
                  <c:v>3850.5120000000002</c:v>
                </c:pt>
                <c:pt idx="4963">
                  <c:v>3851.288</c:v>
                </c:pt>
                <c:pt idx="4964">
                  <c:v>3852.0639999999999</c:v>
                </c:pt>
                <c:pt idx="4965">
                  <c:v>3852.84</c:v>
                </c:pt>
                <c:pt idx="4966">
                  <c:v>3853.616</c:v>
                </c:pt>
                <c:pt idx="4967">
                  <c:v>3854.3919999999998</c:v>
                </c:pt>
                <c:pt idx="4968">
                  <c:v>3855.1680000000001</c:v>
                </c:pt>
                <c:pt idx="4969">
                  <c:v>3855.944</c:v>
                </c:pt>
                <c:pt idx="4970">
                  <c:v>3856.72</c:v>
                </c:pt>
                <c:pt idx="4971">
                  <c:v>3857.4960000000001</c:v>
                </c:pt>
                <c:pt idx="4972">
                  <c:v>3858.2719999999999</c:v>
                </c:pt>
                <c:pt idx="4973">
                  <c:v>3859.0479999999998</c:v>
                </c:pt>
                <c:pt idx="4974">
                  <c:v>3859.8240000000001</c:v>
                </c:pt>
                <c:pt idx="4975">
                  <c:v>3860.6</c:v>
                </c:pt>
                <c:pt idx="4976">
                  <c:v>3861.3760000000002</c:v>
                </c:pt>
                <c:pt idx="4977">
                  <c:v>3862.152</c:v>
                </c:pt>
                <c:pt idx="4978">
                  <c:v>3862.9279999999999</c:v>
                </c:pt>
                <c:pt idx="4979">
                  <c:v>3863.7040000000002</c:v>
                </c:pt>
                <c:pt idx="4980">
                  <c:v>3864.48</c:v>
                </c:pt>
                <c:pt idx="4981">
                  <c:v>3865.2559999999999</c:v>
                </c:pt>
                <c:pt idx="4982">
                  <c:v>3866.0320000000002</c:v>
                </c:pt>
                <c:pt idx="4983">
                  <c:v>3866.808</c:v>
                </c:pt>
                <c:pt idx="4984">
                  <c:v>3867.5839999999998</c:v>
                </c:pt>
                <c:pt idx="4985">
                  <c:v>3868.36</c:v>
                </c:pt>
                <c:pt idx="4986">
                  <c:v>3869.136</c:v>
                </c:pt>
                <c:pt idx="4987">
                  <c:v>3869.9119999999998</c:v>
                </c:pt>
                <c:pt idx="4988">
                  <c:v>3870.6880000000001</c:v>
                </c:pt>
                <c:pt idx="4989">
                  <c:v>3871.4639999999999</c:v>
                </c:pt>
                <c:pt idx="4990">
                  <c:v>3872.24</c:v>
                </c:pt>
                <c:pt idx="4991">
                  <c:v>3873.0160000000001</c:v>
                </c:pt>
                <c:pt idx="4992">
                  <c:v>3873.7919999999999</c:v>
                </c:pt>
                <c:pt idx="4993">
                  <c:v>3874.5680000000002</c:v>
                </c:pt>
                <c:pt idx="4994">
                  <c:v>3875.3440000000001</c:v>
                </c:pt>
                <c:pt idx="4995">
                  <c:v>3876.12</c:v>
                </c:pt>
                <c:pt idx="4996">
                  <c:v>3876.8960000000002</c:v>
                </c:pt>
                <c:pt idx="4997">
                  <c:v>3877.672</c:v>
                </c:pt>
                <c:pt idx="4998">
                  <c:v>3878.4479999999999</c:v>
                </c:pt>
                <c:pt idx="4999">
                  <c:v>3879.2240000000002</c:v>
                </c:pt>
                <c:pt idx="5000">
                  <c:v>3880</c:v>
                </c:pt>
                <c:pt idx="5001">
                  <c:v>3880.7759999999998</c:v>
                </c:pt>
                <c:pt idx="5002">
                  <c:v>3881.5520000000001</c:v>
                </c:pt>
                <c:pt idx="5003">
                  <c:v>3882.328</c:v>
                </c:pt>
                <c:pt idx="5004">
                  <c:v>3883.1039999999998</c:v>
                </c:pt>
                <c:pt idx="5005">
                  <c:v>3883.88</c:v>
                </c:pt>
                <c:pt idx="5006">
                  <c:v>3884.6559999999999</c:v>
                </c:pt>
                <c:pt idx="5007">
                  <c:v>3885.4319999999998</c:v>
                </c:pt>
                <c:pt idx="5008">
                  <c:v>3886.2080000000001</c:v>
                </c:pt>
                <c:pt idx="5009">
                  <c:v>3886.9839999999999</c:v>
                </c:pt>
                <c:pt idx="5010">
                  <c:v>3887.76</c:v>
                </c:pt>
                <c:pt idx="5011">
                  <c:v>3888.5360000000001</c:v>
                </c:pt>
                <c:pt idx="5012">
                  <c:v>3889.3119999999999</c:v>
                </c:pt>
                <c:pt idx="5013">
                  <c:v>3890.0880000000002</c:v>
                </c:pt>
                <c:pt idx="5014">
                  <c:v>3890.864</c:v>
                </c:pt>
                <c:pt idx="5015">
                  <c:v>3891.64</c:v>
                </c:pt>
                <c:pt idx="5016">
                  <c:v>3892.4160000000002</c:v>
                </c:pt>
                <c:pt idx="5017">
                  <c:v>3893.192</c:v>
                </c:pt>
                <c:pt idx="5018">
                  <c:v>3893.9679999999998</c:v>
                </c:pt>
                <c:pt idx="5019">
                  <c:v>3894.7440000000001</c:v>
                </c:pt>
                <c:pt idx="5020">
                  <c:v>3895.52</c:v>
                </c:pt>
                <c:pt idx="5021">
                  <c:v>3896.2959999999998</c:v>
                </c:pt>
                <c:pt idx="5022">
                  <c:v>3897.0720000000001</c:v>
                </c:pt>
                <c:pt idx="5023">
                  <c:v>3897.848</c:v>
                </c:pt>
                <c:pt idx="5024">
                  <c:v>3898.6239999999998</c:v>
                </c:pt>
                <c:pt idx="5025">
                  <c:v>3899.4</c:v>
                </c:pt>
                <c:pt idx="5026">
                  <c:v>3900.1759999999999</c:v>
                </c:pt>
                <c:pt idx="5027">
                  <c:v>3900.9520000000002</c:v>
                </c:pt>
                <c:pt idx="5028">
                  <c:v>3901.7280000000001</c:v>
                </c:pt>
                <c:pt idx="5029">
                  <c:v>3902.5039999999999</c:v>
                </c:pt>
                <c:pt idx="5030">
                  <c:v>3903.28</c:v>
                </c:pt>
                <c:pt idx="5031">
                  <c:v>3904.056</c:v>
                </c:pt>
                <c:pt idx="5032">
                  <c:v>3904.8319999999999</c:v>
                </c:pt>
                <c:pt idx="5033">
                  <c:v>3905.6080000000002</c:v>
                </c:pt>
                <c:pt idx="5034">
                  <c:v>3906.384</c:v>
                </c:pt>
                <c:pt idx="5035">
                  <c:v>3907.16</c:v>
                </c:pt>
                <c:pt idx="5036">
                  <c:v>3907.9360000000001</c:v>
                </c:pt>
                <c:pt idx="5037">
                  <c:v>3908.712</c:v>
                </c:pt>
                <c:pt idx="5038">
                  <c:v>3909.4879999999998</c:v>
                </c:pt>
                <c:pt idx="5039">
                  <c:v>3910.2640000000001</c:v>
                </c:pt>
                <c:pt idx="5040">
                  <c:v>3911.04</c:v>
                </c:pt>
                <c:pt idx="5041">
                  <c:v>3911.8159999999998</c:v>
                </c:pt>
                <c:pt idx="5042">
                  <c:v>3912.5920000000001</c:v>
                </c:pt>
                <c:pt idx="5043">
                  <c:v>3913.3679999999999</c:v>
                </c:pt>
                <c:pt idx="5044">
                  <c:v>3914.1439999999998</c:v>
                </c:pt>
                <c:pt idx="5045">
                  <c:v>3914.92</c:v>
                </c:pt>
                <c:pt idx="5046">
                  <c:v>3915.6959999999999</c:v>
                </c:pt>
                <c:pt idx="5047">
                  <c:v>3916.4720000000002</c:v>
                </c:pt>
                <c:pt idx="5048">
                  <c:v>3917.248</c:v>
                </c:pt>
                <c:pt idx="5049">
                  <c:v>3918.0239999999999</c:v>
                </c:pt>
                <c:pt idx="5050">
                  <c:v>3918.8</c:v>
                </c:pt>
                <c:pt idx="5051">
                  <c:v>3919.576</c:v>
                </c:pt>
                <c:pt idx="5052">
                  <c:v>3920.3519999999999</c:v>
                </c:pt>
                <c:pt idx="5053">
                  <c:v>3921.1280000000002</c:v>
                </c:pt>
                <c:pt idx="5054">
                  <c:v>3921.904</c:v>
                </c:pt>
                <c:pt idx="5055">
                  <c:v>3922.68</c:v>
                </c:pt>
                <c:pt idx="5056">
                  <c:v>3923.4560000000001</c:v>
                </c:pt>
                <c:pt idx="5057">
                  <c:v>3924.232</c:v>
                </c:pt>
                <c:pt idx="5058">
                  <c:v>3925.0079999999998</c:v>
                </c:pt>
                <c:pt idx="5059">
                  <c:v>3925.7840000000001</c:v>
                </c:pt>
                <c:pt idx="5060">
                  <c:v>3926.56</c:v>
                </c:pt>
                <c:pt idx="5061">
                  <c:v>3927.3359999999998</c:v>
                </c:pt>
                <c:pt idx="5062">
                  <c:v>3928.1120000000001</c:v>
                </c:pt>
                <c:pt idx="5063">
                  <c:v>3928.8879999999999</c:v>
                </c:pt>
                <c:pt idx="5064">
                  <c:v>3929.6640000000002</c:v>
                </c:pt>
                <c:pt idx="5065">
                  <c:v>3930.44</c:v>
                </c:pt>
                <c:pt idx="5066">
                  <c:v>3931.2159999999999</c:v>
                </c:pt>
                <c:pt idx="5067">
                  <c:v>3931.9920000000002</c:v>
                </c:pt>
                <c:pt idx="5068">
                  <c:v>3932.768</c:v>
                </c:pt>
                <c:pt idx="5069">
                  <c:v>3933.5439999999999</c:v>
                </c:pt>
                <c:pt idx="5070">
                  <c:v>3934.32</c:v>
                </c:pt>
                <c:pt idx="5071">
                  <c:v>3935.096</c:v>
                </c:pt>
                <c:pt idx="5072">
                  <c:v>3935.8719999999998</c:v>
                </c:pt>
                <c:pt idx="5073">
                  <c:v>3936.6480000000001</c:v>
                </c:pt>
                <c:pt idx="5074">
                  <c:v>3937.424</c:v>
                </c:pt>
                <c:pt idx="5075">
                  <c:v>3938.2</c:v>
                </c:pt>
                <c:pt idx="5076">
                  <c:v>3938.9760000000001</c:v>
                </c:pt>
                <c:pt idx="5077">
                  <c:v>3939.752</c:v>
                </c:pt>
                <c:pt idx="5078">
                  <c:v>3940.5279999999998</c:v>
                </c:pt>
                <c:pt idx="5079">
                  <c:v>3941.3040000000001</c:v>
                </c:pt>
                <c:pt idx="5080">
                  <c:v>3942.08</c:v>
                </c:pt>
                <c:pt idx="5081">
                  <c:v>3942.8560000000002</c:v>
                </c:pt>
                <c:pt idx="5082">
                  <c:v>3943.6320000000001</c:v>
                </c:pt>
                <c:pt idx="5083">
                  <c:v>3944.4079999999999</c:v>
                </c:pt>
                <c:pt idx="5084">
                  <c:v>3945.1840000000002</c:v>
                </c:pt>
                <c:pt idx="5085">
                  <c:v>3945.96</c:v>
                </c:pt>
                <c:pt idx="5086">
                  <c:v>3946.7359999999999</c:v>
                </c:pt>
                <c:pt idx="5087">
                  <c:v>3947.5120000000002</c:v>
                </c:pt>
                <c:pt idx="5088">
                  <c:v>3948.288</c:v>
                </c:pt>
                <c:pt idx="5089">
                  <c:v>3949.0639999999999</c:v>
                </c:pt>
                <c:pt idx="5090">
                  <c:v>3949.84</c:v>
                </c:pt>
                <c:pt idx="5091">
                  <c:v>3950.616</c:v>
                </c:pt>
                <c:pt idx="5092">
                  <c:v>3951.3919999999998</c:v>
                </c:pt>
                <c:pt idx="5093">
                  <c:v>3952.1680000000001</c:v>
                </c:pt>
                <c:pt idx="5094">
                  <c:v>3952.944</c:v>
                </c:pt>
                <c:pt idx="5095">
                  <c:v>3953.72</c:v>
                </c:pt>
                <c:pt idx="5096">
                  <c:v>3954.4960000000001</c:v>
                </c:pt>
                <c:pt idx="5097">
                  <c:v>3955.2719999999999</c:v>
                </c:pt>
                <c:pt idx="5098">
                  <c:v>3956.0479999999998</c:v>
                </c:pt>
                <c:pt idx="5099">
                  <c:v>3956.8240000000001</c:v>
                </c:pt>
                <c:pt idx="5100">
                  <c:v>3957.6</c:v>
                </c:pt>
                <c:pt idx="5101">
                  <c:v>3958.3760000000002</c:v>
                </c:pt>
                <c:pt idx="5102">
                  <c:v>3959.152</c:v>
                </c:pt>
                <c:pt idx="5103">
                  <c:v>3959.9279999999999</c:v>
                </c:pt>
                <c:pt idx="5104">
                  <c:v>3960.7040000000002</c:v>
                </c:pt>
                <c:pt idx="5105">
                  <c:v>3961.48</c:v>
                </c:pt>
                <c:pt idx="5106">
                  <c:v>3962.2559999999999</c:v>
                </c:pt>
                <c:pt idx="5107">
                  <c:v>3963.0320000000002</c:v>
                </c:pt>
                <c:pt idx="5108">
                  <c:v>3963.808</c:v>
                </c:pt>
                <c:pt idx="5109">
                  <c:v>3964.5839999999998</c:v>
                </c:pt>
                <c:pt idx="5110">
                  <c:v>3965.36</c:v>
                </c:pt>
                <c:pt idx="5111">
                  <c:v>3966.136</c:v>
                </c:pt>
                <c:pt idx="5112">
                  <c:v>3966.9119999999998</c:v>
                </c:pt>
                <c:pt idx="5113">
                  <c:v>3967.6880000000001</c:v>
                </c:pt>
                <c:pt idx="5114">
                  <c:v>3968.4639999999999</c:v>
                </c:pt>
                <c:pt idx="5115">
                  <c:v>3969.24</c:v>
                </c:pt>
                <c:pt idx="5116">
                  <c:v>3970.0160000000001</c:v>
                </c:pt>
                <c:pt idx="5117">
                  <c:v>3970.7919999999999</c:v>
                </c:pt>
                <c:pt idx="5118">
                  <c:v>3971.5680000000002</c:v>
                </c:pt>
                <c:pt idx="5119">
                  <c:v>3972.3440000000001</c:v>
                </c:pt>
                <c:pt idx="5120">
                  <c:v>3973.12</c:v>
                </c:pt>
                <c:pt idx="5121">
                  <c:v>3973.8960000000002</c:v>
                </c:pt>
                <c:pt idx="5122">
                  <c:v>3974.672</c:v>
                </c:pt>
                <c:pt idx="5123">
                  <c:v>3975.4479999999999</c:v>
                </c:pt>
                <c:pt idx="5124">
                  <c:v>3976.2240000000002</c:v>
                </c:pt>
                <c:pt idx="5125">
                  <c:v>3977</c:v>
                </c:pt>
                <c:pt idx="5126">
                  <c:v>3977.7759999999998</c:v>
                </c:pt>
                <c:pt idx="5127">
                  <c:v>3978.5520000000001</c:v>
                </c:pt>
                <c:pt idx="5128">
                  <c:v>3979.328</c:v>
                </c:pt>
                <c:pt idx="5129">
                  <c:v>3980.1039999999998</c:v>
                </c:pt>
                <c:pt idx="5130">
                  <c:v>3980.88</c:v>
                </c:pt>
                <c:pt idx="5131">
                  <c:v>3981.6559999999999</c:v>
                </c:pt>
                <c:pt idx="5132">
                  <c:v>3982.4319999999998</c:v>
                </c:pt>
                <c:pt idx="5133">
                  <c:v>3983.2080000000001</c:v>
                </c:pt>
                <c:pt idx="5134">
                  <c:v>3983.9839999999999</c:v>
                </c:pt>
                <c:pt idx="5135">
                  <c:v>3984.76</c:v>
                </c:pt>
                <c:pt idx="5136">
                  <c:v>3985.5360000000001</c:v>
                </c:pt>
                <c:pt idx="5137">
                  <c:v>3986.3119999999999</c:v>
                </c:pt>
                <c:pt idx="5138">
                  <c:v>3987.0880000000002</c:v>
                </c:pt>
                <c:pt idx="5139">
                  <c:v>3987.864</c:v>
                </c:pt>
                <c:pt idx="5140">
                  <c:v>3988.64</c:v>
                </c:pt>
                <c:pt idx="5141">
                  <c:v>3989.4160000000002</c:v>
                </c:pt>
                <c:pt idx="5142">
                  <c:v>3990.192</c:v>
                </c:pt>
                <c:pt idx="5143">
                  <c:v>3990.9679999999998</c:v>
                </c:pt>
                <c:pt idx="5144">
                  <c:v>3991.7440000000001</c:v>
                </c:pt>
                <c:pt idx="5145">
                  <c:v>3992.52</c:v>
                </c:pt>
                <c:pt idx="5146">
                  <c:v>3993.2959999999998</c:v>
                </c:pt>
                <c:pt idx="5147">
                  <c:v>3994.0720000000001</c:v>
                </c:pt>
                <c:pt idx="5148">
                  <c:v>3994.848</c:v>
                </c:pt>
                <c:pt idx="5149">
                  <c:v>3995.6239999999998</c:v>
                </c:pt>
                <c:pt idx="5150">
                  <c:v>3996.4</c:v>
                </c:pt>
                <c:pt idx="5151">
                  <c:v>3997.1759999999999</c:v>
                </c:pt>
                <c:pt idx="5152">
                  <c:v>3997.9520000000002</c:v>
                </c:pt>
                <c:pt idx="5153">
                  <c:v>3998.7280000000001</c:v>
                </c:pt>
                <c:pt idx="5154">
                  <c:v>3999.5039999999999</c:v>
                </c:pt>
                <c:pt idx="5155">
                  <c:v>4000.28</c:v>
                </c:pt>
                <c:pt idx="5156">
                  <c:v>4001.056</c:v>
                </c:pt>
                <c:pt idx="5157">
                  <c:v>4001.8319999999999</c:v>
                </c:pt>
                <c:pt idx="5158">
                  <c:v>4002.6080000000002</c:v>
                </c:pt>
                <c:pt idx="5159">
                  <c:v>4003.384</c:v>
                </c:pt>
                <c:pt idx="5160">
                  <c:v>4004.16</c:v>
                </c:pt>
                <c:pt idx="5161">
                  <c:v>4004.9360000000001</c:v>
                </c:pt>
                <c:pt idx="5162">
                  <c:v>4005.712</c:v>
                </c:pt>
                <c:pt idx="5163">
                  <c:v>4006.4879999999998</c:v>
                </c:pt>
                <c:pt idx="5164">
                  <c:v>4007.2640000000001</c:v>
                </c:pt>
                <c:pt idx="5165">
                  <c:v>4008.04</c:v>
                </c:pt>
                <c:pt idx="5166">
                  <c:v>4008.8159999999998</c:v>
                </c:pt>
                <c:pt idx="5167">
                  <c:v>4009.5920000000001</c:v>
                </c:pt>
                <c:pt idx="5168">
                  <c:v>4010.3679999999999</c:v>
                </c:pt>
                <c:pt idx="5169">
                  <c:v>4011.1439999999998</c:v>
                </c:pt>
                <c:pt idx="5170">
                  <c:v>4011.92</c:v>
                </c:pt>
                <c:pt idx="5171">
                  <c:v>4012.6959999999999</c:v>
                </c:pt>
                <c:pt idx="5172">
                  <c:v>4013.4720000000002</c:v>
                </c:pt>
                <c:pt idx="5173">
                  <c:v>4014.248</c:v>
                </c:pt>
                <c:pt idx="5174">
                  <c:v>4015.0239999999999</c:v>
                </c:pt>
                <c:pt idx="5175">
                  <c:v>4015.8</c:v>
                </c:pt>
                <c:pt idx="5176">
                  <c:v>4016.576</c:v>
                </c:pt>
                <c:pt idx="5177">
                  <c:v>4017.3519999999999</c:v>
                </c:pt>
                <c:pt idx="5178">
                  <c:v>4018.1280000000002</c:v>
                </c:pt>
                <c:pt idx="5179">
                  <c:v>4018.904</c:v>
                </c:pt>
                <c:pt idx="5180">
                  <c:v>4019.68</c:v>
                </c:pt>
                <c:pt idx="5181">
                  <c:v>4020.4560000000001</c:v>
                </c:pt>
                <c:pt idx="5182">
                  <c:v>4021.232</c:v>
                </c:pt>
                <c:pt idx="5183">
                  <c:v>4022.0079999999998</c:v>
                </c:pt>
                <c:pt idx="5184">
                  <c:v>4022.7840000000001</c:v>
                </c:pt>
                <c:pt idx="5185">
                  <c:v>4023.56</c:v>
                </c:pt>
                <c:pt idx="5186">
                  <c:v>4024.3359999999998</c:v>
                </c:pt>
                <c:pt idx="5187">
                  <c:v>4025.1120000000001</c:v>
                </c:pt>
                <c:pt idx="5188">
                  <c:v>4025.8879999999999</c:v>
                </c:pt>
                <c:pt idx="5189">
                  <c:v>4026.6640000000002</c:v>
                </c:pt>
                <c:pt idx="5190">
                  <c:v>4027.44</c:v>
                </c:pt>
                <c:pt idx="5191">
                  <c:v>4028.2159999999999</c:v>
                </c:pt>
                <c:pt idx="5192">
                  <c:v>4028.9920000000002</c:v>
                </c:pt>
                <c:pt idx="5193">
                  <c:v>4029.768</c:v>
                </c:pt>
                <c:pt idx="5194">
                  <c:v>4030.5439999999999</c:v>
                </c:pt>
                <c:pt idx="5195">
                  <c:v>4031.32</c:v>
                </c:pt>
                <c:pt idx="5196">
                  <c:v>4032.096</c:v>
                </c:pt>
                <c:pt idx="5197">
                  <c:v>4032.8719999999998</c:v>
                </c:pt>
                <c:pt idx="5198">
                  <c:v>4033.6480000000001</c:v>
                </c:pt>
                <c:pt idx="5199">
                  <c:v>4034.424</c:v>
                </c:pt>
                <c:pt idx="5200">
                  <c:v>4035.2</c:v>
                </c:pt>
                <c:pt idx="5201">
                  <c:v>4035.9760000000001</c:v>
                </c:pt>
                <c:pt idx="5202">
                  <c:v>4036.752</c:v>
                </c:pt>
                <c:pt idx="5203">
                  <c:v>4037.5279999999998</c:v>
                </c:pt>
                <c:pt idx="5204">
                  <c:v>4038.3040000000001</c:v>
                </c:pt>
                <c:pt idx="5205">
                  <c:v>4039.08</c:v>
                </c:pt>
                <c:pt idx="5206">
                  <c:v>4039.8560000000002</c:v>
                </c:pt>
                <c:pt idx="5207">
                  <c:v>4040.6320000000001</c:v>
                </c:pt>
                <c:pt idx="5208">
                  <c:v>4041.4079999999999</c:v>
                </c:pt>
                <c:pt idx="5209">
                  <c:v>4042.1840000000002</c:v>
                </c:pt>
                <c:pt idx="5210">
                  <c:v>4042.96</c:v>
                </c:pt>
                <c:pt idx="5211">
                  <c:v>4043.7359999999999</c:v>
                </c:pt>
                <c:pt idx="5212">
                  <c:v>4044.5120000000002</c:v>
                </c:pt>
                <c:pt idx="5213">
                  <c:v>4045.288</c:v>
                </c:pt>
                <c:pt idx="5214">
                  <c:v>4046.0639999999999</c:v>
                </c:pt>
                <c:pt idx="5215">
                  <c:v>4046.84</c:v>
                </c:pt>
                <c:pt idx="5216">
                  <c:v>4047.616</c:v>
                </c:pt>
                <c:pt idx="5217">
                  <c:v>4048.3919999999998</c:v>
                </c:pt>
                <c:pt idx="5218">
                  <c:v>4049.1680000000001</c:v>
                </c:pt>
                <c:pt idx="5219">
                  <c:v>4049.944</c:v>
                </c:pt>
                <c:pt idx="5220">
                  <c:v>4050.72</c:v>
                </c:pt>
                <c:pt idx="5221">
                  <c:v>4051.4960000000001</c:v>
                </c:pt>
                <c:pt idx="5222">
                  <c:v>4052.2719999999999</c:v>
                </c:pt>
                <c:pt idx="5223">
                  <c:v>4053.0479999999998</c:v>
                </c:pt>
                <c:pt idx="5224">
                  <c:v>4053.8240000000001</c:v>
                </c:pt>
                <c:pt idx="5225">
                  <c:v>4054.6</c:v>
                </c:pt>
                <c:pt idx="5226">
                  <c:v>4055.3760000000002</c:v>
                </c:pt>
                <c:pt idx="5227">
                  <c:v>4056.152</c:v>
                </c:pt>
                <c:pt idx="5228">
                  <c:v>4056.9279999999999</c:v>
                </c:pt>
                <c:pt idx="5229">
                  <c:v>4057.7040000000002</c:v>
                </c:pt>
                <c:pt idx="5230">
                  <c:v>4058.48</c:v>
                </c:pt>
                <c:pt idx="5231">
                  <c:v>4059.2559999999999</c:v>
                </c:pt>
                <c:pt idx="5232">
                  <c:v>4060.0320000000002</c:v>
                </c:pt>
                <c:pt idx="5233">
                  <c:v>4060.808</c:v>
                </c:pt>
                <c:pt idx="5234">
                  <c:v>4061.5839999999998</c:v>
                </c:pt>
                <c:pt idx="5235">
                  <c:v>4062.36</c:v>
                </c:pt>
                <c:pt idx="5236">
                  <c:v>4063.136</c:v>
                </c:pt>
                <c:pt idx="5237">
                  <c:v>4063.9119999999998</c:v>
                </c:pt>
                <c:pt idx="5238">
                  <c:v>4064.6880000000001</c:v>
                </c:pt>
                <c:pt idx="5239">
                  <c:v>4065.4639999999999</c:v>
                </c:pt>
                <c:pt idx="5240">
                  <c:v>4066.24</c:v>
                </c:pt>
                <c:pt idx="5241">
                  <c:v>4067.0160000000001</c:v>
                </c:pt>
                <c:pt idx="5242">
                  <c:v>4067.7919999999999</c:v>
                </c:pt>
                <c:pt idx="5243">
                  <c:v>4068.5680000000002</c:v>
                </c:pt>
                <c:pt idx="5244">
                  <c:v>4069.3440000000001</c:v>
                </c:pt>
                <c:pt idx="5245">
                  <c:v>4070.12</c:v>
                </c:pt>
                <c:pt idx="5246">
                  <c:v>4070.8960000000002</c:v>
                </c:pt>
                <c:pt idx="5247">
                  <c:v>4071.672</c:v>
                </c:pt>
                <c:pt idx="5248">
                  <c:v>4072.4479999999999</c:v>
                </c:pt>
                <c:pt idx="5249">
                  <c:v>4073.2240000000002</c:v>
                </c:pt>
                <c:pt idx="5250">
                  <c:v>4074</c:v>
                </c:pt>
                <c:pt idx="5251">
                  <c:v>4074.7759999999998</c:v>
                </c:pt>
                <c:pt idx="5252">
                  <c:v>4075.5520000000001</c:v>
                </c:pt>
                <c:pt idx="5253">
                  <c:v>4076.328</c:v>
                </c:pt>
                <c:pt idx="5254">
                  <c:v>4077.1039999999998</c:v>
                </c:pt>
                <c:pt idx="5255">
                  <c:v>4077.88</c:v>
                </c:pt>
                <c:pt idx="5256">
                  <c:v>4078.6559999999999</c:v>
                </c:pt>
                <c:pt idx="5257">
                  <c:v>4079.4319999999998</c:v>
                </c:pt>
                <c:pt idx="5258">
                  <c:v>4080.2080000000001</c:v>
                </c:pt>
                <c:pt idx="5259">
                  <c:v>4080.9839999999999</c:v>
                </c:pt>
                <c:pt idx="5260">
                  <c:v>4081.76</c:v>
                </c:pt>
                <c:pt idx="5261">
                  <c:v>4082.5360000000001</c:v>
                </c:pt>
                <c:pt idx="5262">
                  <c:v>4083.3119999999999</c:v>
                </c:pt>
                <c:pt idx="5263">
                  <c:v>4084.0880000000002</c:v>
                </c:pt>
                <c:pt idx="5264">
                  <c:v>4084.864</c:v>
                </c:pt>
                <c:pt idx="5265">
                  <c:v>4085.64</c:v>
                </c:pt>
                <c:pt idx="5266">
                  <c:v>4086.4160000000002</c:v>
                </c:pt>
                <c:pt idx="5267">
                  <c:v>4087.192</c:v>
                </c:pt>
                <c:pt idx="5268">
                  <c:v>4087.9679999999998</c:v>
                </c:pt>
                <c:pt idx="5269">
                  <c:v>4088.7440000000001</c:v>
                </c:pt>
                <c:pt idx="5270">
                  <c:v>4089.52</c:v>
                </c:pt>
                <c:pt idx="5271">
                  <c:v>4090.2959999999998</c:v>
                </c:pt>
                <c:pt idx="5272">
                  <c:v>4091.0720000000001</c:v>
                </c:pt>
                <c:pt idx="5273">
                  <c:v>4091.848</c:v>
                </c:pt>
                <c:pt idx="5274">
                  <c:v>4092.6239999999998</c:v>
                </c:pt>
                <c:pt idx="5275">
                  <c:v>4093.4</c:v>
                </c:pt>
                <c:pt idx="5276">
                  <c:v>4094.1759999999999</c:v>
                </c:pt>
                <c:pt idx="5277">
                  <c:v>4094.9520000000002</c:v>
                </c:pt>
                <c:pt idx="5278">
                  <c:v>4095.7280000000001</c:v>
                </c:pt>
                <c:pt idx="5279">
                  <c:v>4096.5039999999999</c:v>
                </c:pt>
                <c:pt idx="5280">
                  <c:v>4097.28</c:v>
                </c:pt>
                <c:pt idx="5281">
                  <c:v>4098.0559999999996</c:v>
                </c:pt>
                <c:pt idx="5282">
                  <c:v>4098.8320000000003</c:v>
                </c:pt>
                <c:pt idx="5283">
                  <c:v>4099.6080000000002</c:v>
                </c:pt>
                <c:pt idx="5284">
                  <c:v>4100.384</c:v>
                </c:pt>
                <c:pt idx="5285">
                  <c:v>4101.16</c:v>
                </c:pt>
                <c:pt idx="5286">
                  <c:v>4101.9359999999997</c:v>
                </c:pt>
                <c:pt idx="5287">
                  <c:v>4102.7120000000004</c:v>
                </c:pt>
                <c:pt idx="5288">
                  <c:v>4103.4880000000003</c:v>
                </c:pt>
                <c:pt idx="5289">
                  <c:v>4104.2640000000001</c:v>
                </c:pt>
                <c:pt idx="5290">
                  <c:v>4105.04</c:v>
                </c:pt>
                <c:pt idx="5291">
                  <c:v>4105.8159999999998</c:v>
                </c:pt>
                <c:pt idx="5292">
                  <c:v>4106.5919999999996</c:v>
                </c:pt>
                <c:pt idx="5293">
                  <c:v>4107.3680000000004</c:v>
                </c:pt>
                <c:pt idx="5294">
                  <c:v>4108.1440000000002</c:v>
                </c:pt>
                <c:pt idx="5295">
                  <c:v>4108.92</c:v>
                </c:pt>
                <c:pt idx="5296">
                  <c:v>4109.6959999999999</c:v>
                </c:pt>
                <c:pt idx="5297">
                  <c:v>4110.4719999999998</c:v>
                </c:pt>
                <c:pt idx="5298">
                  <c:v>4111.2479999999996</c:v>
                </c:pt>
                <c:pt idx="5299">
                  <c:v>4112.0240000000003</c:v>
                </c:pt>
                <c:pt idx="5300">
                  <c:v>4112.8</c:v>
                </c:pt>
                <c:pt idx="5301">
                  <c:v>4113.576</c:v>
                </c:pt>
                <c:pt idx="5302">
                  <c:v>4114.3519999999999</c:v>
                </c:pt>
                <c:pt idx="5303">
                  <c:v>4115.1279999999997</c:v>
                </c:pt>
                <c:pt idx="5304">
                  <c:v>4115.9040000000005</c:v>
                </c:pt>
                <c:pt idx="5305">
                  <c:v>4116.68</c:v>
                </c:pt>
                <c:pt idx="5306">
                  <c:v>4117.4560000000001</c:v>
                </c:pt>
                <c:pt idx="5307">
                  <c:v>4118.232</c:v>
                </c:pt>
                <c:pt idx="5308">
                  <c:v>4119.0079999999998</c:v>
                </c:pt>
                <c:pt idx="5309">
                  <c:v>4119.7839999999997</c:v>
                </c:pt>
                <c:pt idx="5310">
                  <c:v>4120.5600000000004</c:v>
                </c:pt>
                <c:pt idx="5311">
                  <c:v>4121.3360000000002</c:v>
                </c:pt>
                <c:pt idx="5312">
                  <c:v>4122.1120000000001</c:v>
                </c:pt>
                <c:pt idx="5313">
                  <c:v>4122.8879999999999</c:v>
                </c:pt>
                <c:pt idx="5314">
                  <c:v>4123.6639999999998</c:v>
                </c:pt>
                <c:pt idx="5315">
                  <c:v>4124.4399999999996</c:v>
                </c:pt>
                <c:pt idx="5316">
                  <c:v>4125.2160000000003</c:v>
                </c:pt>
                <c:pt idx="5317">
                  <c:v>4125.9920000000002</c:v>
                </c:pt>
                <c:pt idx="5318">
                  <c:v>4126.768</c:v>
                </c:pt>
                <c:pt idx="5319">
                  <c:v>4127.5439999999999</c:v>
                </c:pt>
                <c:pt idx="5320">
                  <c:v>4128.32</c:v>
                </c:pt>
                <c:pt idx="5321">
                  <c:v>4129.0959999999995</c:v>
                </c:pt>
                <c:pt idx="5322">
                  <c:v>4129.8720000000003</c:v>
                </c:pt>
                <c:pt idx="5323">
                  <c:v>4130.6480000000001</c:v>
                </c:pt>
                <c:pt idx="5324">
                  <c:v>4131.424</c:v>
                </c:pt>
                <c:pt idx="5325">
                  <c:v>4132.2</c:v>
                </c:pt>
                <c:pt idx="5326">
                  <c:v>4132.9759999999997</c:v>
                </c:pt>
                <c:pt idx="5327">
                  <c:v>4133.7520000000004</c:v>
                </c:pt>
                <c:pt idx="5328">
                  <c:v>4134.5280000000002</c:v>
                </c:pt>
                <c:pt idx="5329">
                  <c:v>4135.3040000000001</c:v>
                </c:pt>
                <c:pt idx="5330">
                  <c:v>4136.08</c:v>
                </c:pt>
                <c:pt idx="5331">
                  <c:v>4136.8559999999998</c:v>
                </c:pt>
                <c:pt idx="5332">
                  <c:v>4137.6319999999996</c:v>
                </c:pt>
                <c:pt idx="5333">
                  <c:v>4138.4080000000004</c:v>
                </c:pt>
                <c:pt idx="5334">
                  <c:v>4139.1840000000002</c:v>
                </c:pt>
                <c:pt idx="5335">
                  <c:v>4139.96</c:v>
                </c:pt>
                <c:pt idx="5336">
                  <c:v>4140.7359999999999</c:v>
                </c:pt>
                <c:pt idx="5337">
                  <c:v>4141.5119999999997</c:v>
                </c:pt>
                <c:pt idx="5338">
                  <c:v>4142.2879999999996</c:v>
                </c:pt>
                <c:pt idx="5339">
                  <c:v>4143.0640000000003</c:v>
                </c:pt>
                <c:pt idx="5340">
                  <c:v>4143.84</c:v>
                </c:pt>
                <c:pt idx="5341">
                  <c:v>4144.616</c:v>
                </c:pt>
                <c:pt idx="5342">
                  <c:v>4145.3919999999998</c:v>
                </c:pt>
                <c:pt idx="5343">
                  <c:v>4146.1679999999997</c:v>
                </c:pt>
                <c:pt idx="5344">
                  <c:v>4146.9440000000004</c:v>
                </c:pt>
                <c:pt idx="5345">
                  <c:v>4147.72</c:v>
                </c:pt>
                <c:pt idx="5346">
                  <c:v>4148.4960000000001</c:v>
                </c:pt>
                <c:pt idx="5347">
                  <c:v>4149.2719999999999</c:v>
                </c:pt>
                <c:pt idx="5348">
                  <c:v>4150.0479999999998</c:v>
                </c:pt>
                <c:pt idx="5349">
                  <c:v>4150.8239999999996</c:v>
                </c:pt>
                <c:pt idx="5350">
                  <c:v>4151.6000000000004</c:v>
                </c:pt>
                <c:pt idx="5351">
                  <c:v>4152.3760000000002</c:v>
                </c:pt>
                <c:pt idx="5352">
                  <c:v>4153.152</c:v>
                </c:pt>
                <c:pt idx="5353">
                  <c:v>4153.9279999999999</c:v>
                </c:pt>
                <c:pt idx="5354">
                  <c:v>4154.7039999999997</c:v>
                </c:pt>
                <c:pt idx="5355">
                  <c:v>4155.4799999999996</c:v>
                </c:pt>
                <c:pt idx="5356">
                  <c:v>4156.2560000000003</c:v>
                </c:pt>
                <c:pt idx="5357">
                  <c:v>4157.0320000000002</c:v>
                </c:pt>
                <c:pt idx="5358">
                  <c:v>4157.808</c:v>
                </c:pt>
                <c:pt idx="5359">
                  <c:v>4158.5839999999998</c:v>
                </c:pt>
                <c:pt idx="5360">
                  <c:v>4159.3599999999997</c:v>
                </c:pt>
                <c:pt idx="5361">
                  <c:v>4160.1360000000004</c:v>
                </c:pt>
                <c:pt idx="5362">
                  <c:v>4160.9120000000003</c:v>
                </c:pt>
                <c:pt idx="5363">
                  <c:v>4161.6880000000001</c:v>
                </c:pt>
                <c:pt idx="5364">
                  <c:v>4162.4639999999999</c:v>
                </c:pt>
                <c:pt idx="5365">
                  <c:v>4163.24</c:v>
                </c:pt>
                <c:pt idx="5366">
                  <c:v>4164.0159999999996</c:v>
                </c:pt>
                <c:pt idx="5367">
                  <c:v>4164.7920000000004</c:v>
                </c:pt>
                <c:pt idx="5368">
                  <c:v>4165.5680000000002</c:v>
                </c:pt>
                <c:pt idx="5369">
                  <c:v>4166.3440000000001</c:v>
                </c:pt>
                <c:pt idx="5370">
                  <c:v>4167.12</c:v>
                </c:pt>
                <c:pt idx="5371">
                  <c:v>4167.8959999999997</c:v>
                </c:pt>
                <c:pt idx="5372">
                  <c:v>4168.6719999999996</c:v>
                </c:pt>
                <c:pt idx="5373">
                  <c:v>4169.4480000000003</c:v>
                </c:pt>
                <c:pt idx="5374">
                  <c:v>4170.2240000000002</c:v>
                </c:pt>
                <c:pt idx="5375">
                  <c:v>4171</c:v>
                </c:pt>
                <c:pt idx="5376">
                  <c:v>4171.7759999999998</c:v>
                </c:pt>
                <c:pt idx="5377">
                  <c:v>4172.5519999999997</c:v>
                </c:pt>
                <c:pt idx="5378">
                  <c:v>4173.3280000000004</c:v>
                </c:pt>
                <c:pt idx="5379">
                  <c:v>4174.1040000000003</c:v>
                </c:pt>
                <c:pt idx="5380">
                  <c:v>4174.88</c:v>
                </c:pt>
                <c:pt idx="5381">
                  <c:v>4175.6559999999999</c:v>
                </c:pt>
                <c:pt idx="5382">
                  <c:v>4176.4319999999998</c:v>
                </c:pt>
                <c:pt idx="5383">
                  <c:v>4177.2079999999996</c:v>
                </c:pt>
                <c:pt idx="5384">
                  <c:v>4177.9840000000004</c:v>
                </c:pt>
                <c:pt idx="5385">
                  <c:v>4178.76</c:v>
                </c:pt>
                <c:pt idx="5386">
                  <c:v>4179.5360000000001</c:v>
                </c:pt>
                <c:pt idx="5387">
                  <c:v>4180.3119999999999</c:v>
                </c:pt>
                <c:pt idx="5388">
                  <c:v>4181.0879999999997</c:v>
                </c:pt>
                <c:pt idx="5389">
                  <c:v>4181.8639999999996</c:v>
                </c:pt>
                <c:pt idx="5390">
                  <c:v>4182.6400000000003</c:v>
                </c:pt>
                <c:pt idx="5391">
                  <c:v>4183.4160000000002</c:v>
                </c:pt>
                <c:pt idx="5392">
                  <c:v>4184.192</c:v>
                </c:pt>
                <c:pt idx="5393">
                  <c:v>4184.9679999999998</c:v>
                </c:pt>
                <c:pt idx="5394">
                  <c:v>4185.7439999999997</c:v>
                </c:pt>
                <c:pt idx="5395">
                  <c:v>4186.5200000000004</c:v>
                </c:pt>
                <c:pt idx="5396">
                  <c:v>4187.2960000000003</c:v>
                </c:pt>
                <c:pt idx="5397">
                  <c:v>4188.0720000000001</c:v>
                </c:pt>
                <c:pt idx="5398">
                  <c:v>4188.848</c:v>
                </c:pt>
                <c:pt idx="5399">
                  <c:v>4189.6239999999998</c:v>
                </c:pt>
                <c:pt idx="5400">
                  <c:v>4190.3999999999996</c:v>
                </c:pt>
                <c:pt idx="5401">
                  <c:v>4191.1760000000004</c:v>
                </c:pt>
                <c:pt idx="5402">
                  <c:v>4191.9520000000002</c:v>
                </c:pt>
                <c:pt idx="5403">
                  <c:v>4192.7280000000001</c:v>
                </c:pt>
                <c:pt idx="5404">
                  <c:v>4193.5039999999999</c:v>
                </c:pt>
                <c:pt idx="5405">
                  <c:v>4194.28</c:v>
                </c:pt>
                <c:pt idx="5406">
                  <c:v>4195.0559999999996</c:v>
                </c:pt>
                <c:pt idx="5407">
                  <c:v>4195.8320000000003</c:v>
                </c:pt>
                <c:pt idx="5408">
                  <c:v>4196.6080000000002</c:v>
                </c:pt>
                <c:pt idx="5409">
                  <c:v>4197.384</c:v>
                </c:pt>
                <c:pt idx="5410">
                  <c:v>4198.16</c:v>
                </c:pt>
                <c:pt idx="5411">
                  <c:v>4198.9359999999997</c:v>
                </c:pt>
                <c:pt idx="5412">
                  <c:v>4199.7120000000004</c:v>
                </c:pt>
                <c:pt idx="5413">
                  <c:v>4200.4880000000003</c:v>
                </c:pt>
                <c:pt idx="5414">
                  <c:v>4201.2640000000001</c:v>
                </c:pt>
                <c:pt idx="5415">
                  <c:v>4202.04</c:v>
                </c:pt>
                <c:pt idx="5416">
                  <c:v>4202.8159999999998</c:v>
                </c:pt>
                <c:pt idx="5417">
                  <c:v>4203.5919999999996</c:v>
                </c:pt>
                <c:pt idx="5418">
                  <c:v>4204.3680000000004</c:v>
                </c:pt>
                <c:pt idx="5419">
                  <c:v>4205.1440000000002</c:v>
                </c:pt>
                <c:pt idx="5420">
                  <c:v>4205.92</c:v>
                </c:pt>
                <c:pt idx="5421">
                  <c:v>4206.6959999999999</c:v>
                </c:pt>
                <c:pt idx="5422">
                  <c:v>4207.4719999999998</c:v>
                </c:pt>
                <c:pt idx="5423">
                  <c:v>4208.2479999999996</c:v>
                </c:pt>
                <c:pt idx="5424">
                  <c:v>4209.0240000000003</c:v>
                </c:pt>
                <c:pt idx="5425">
                  <c:v>4209.8</c:v>
                </c:pt>
                <c:pt idx="5426">
                  <c:v>4210.576</c:v>
                </c:pt>
                <c:pt idx="5427">
                  <c:v>4211.3519999999999</c:v>
                </c:pt>
                <c:pt idx="5428">
                  <c:v>4212.1279999999997</c:v>
                </c:pt>
                <c:pt idx="5429">
                  <c:v>4212.9040000000005</c:v>
                </c:pt>
                <c:pt idx="5430">
                  <c:v>4213.68</c:v>
                </c:pt>
                <c:pt idx="5431">
                  <c:v>4214.4560000000001</c:v>
                </c:pt>
                <c:pt idx="5432">
                  <c:v>4215.232</c:v>
                </c:pt>
                <c:pt idx="5433">
                  <c:v>4216.0079999999998</c:v>
                </c:pt>
                <c:pt idx="5434">
                  <c:v>4216.7839999999997</c:v>
                </c:pt>
                <c:pt idx="5435">
                  <c:v>4217.5600000000004</c:v>
                </c:pt>
                <c:pt idx="5436">
                  <c:v>4218.3360000000002</c:v>
                </c:pt>
                <c:pt idx="5437">
                  <c:v>4219.1120000000001</c:v>
                </c:pt>
                <c:pt idx="5438">
                  <c:v>4219.8879999999999</c:v>
                </c:pt>
                <c:pt idx="5439">
                  <c:v>4220.6639999999998</c:v>
                </c:pt>
                <c:pt idx="5440">
                  <c:v>4221.4399999999996</c:v>
                </c:pt>
                <c:pt idx="5441">
                  <c:v>4222.2160000000003</c:v>
                </c:pt>
                <c:pt idx="5442">
                  <c:v>4222.9920000000002</c:v>
                </c:pt>
                <c:pt idx="5443">
                  <c:v>4223.768</c:v>
                </c:pt>
                <c:pt idx="5444">
                  <c:v>4224.5439999999999</c:v>
                </c:pt>
                <c:pt idx="5445">
                  <c:v>4225.32</c:v>
                </c:pt>
                <c:pt idx="5446">
                  <c:v>4226.0959999999995</c:v>
                </c:pt>
                <c:pt idx="5447">
                  <c:v>4226.8720000000003</c:v>
                </c:pt>
                <c:pt idx="5448">
                  <c:v>4227.6480000000001</c:v>
                </c:pt>
                <c:pt idx="5449">
                  <c:v>4228.424</c:v>
                </c:pt>
                <c:pt idx="5450">
                  <c:v>4229.2</c:v>
                </c:pt>
                <c:pt idx="5451">
                  <c:v>4229.9759999999997</c:v>
                </c:pt>
                <c:pt idx="5452">
                  <c:v>4230.7520000000004</c:v>
                </c:pt>
                <c:pt idx="5453">
                  <c:v>4231.5280000000002</c:v>
                </c:pt>
                <c:pt idx="5454">
                  <c:v>4232.3040000000001</c:v>
                </c:pt>
                <c:pt idx="5455">
                  <c:v>4233.08</c:v>
                </c:pt>
                <c:pt idx="5456">
                  <c:v>4233.8559999999998</c:v>
                </c:pt>
                <c:pt idx="5457">
                  <c:v>4234.6319999999996</c:v>
                </c:pt>
                <c:pt idx="5458">
                  <c:v>4235.4080000000004</c:v>
                </c:pt>
                <c:pt idx="5459">
                  <c:v>4236.1840000000002</c:v>
                </c:pt>
                <c:pt idx="5460">
                  <c:v>4236.96</c:v>
                </c:pt>
                <c:pt idx="5461">
                  <c:v>4237.7359999999999</c:v>
                </c:pt>
                <c:pt idx="5462">
                  <c:v>4238.5119999999997</c:v>
                </c:pt>
                <c:pt idx="5463">
                  <c:v>4239.2879999999996</c:v>
                </c:pt>
                <c:pt idx="5464">
                  <c:v>4240.0640000000003</c:v>
                </c:pt>
                <c:pt idx="5465">
                  <c:v>4240.84</c:v>
                </c:pt>
                <c:pt idx="5466">
                  <c:v>4241.616</c:v>
                </c:pt>
                <c:pt idx="5467">
                  <c:v>4242.3919999999998</c:v>
                </c:pt>
                <c:pt idx="5468">
                  <c:v>4243.1679999999997</c:v>
                </c:pt>
                <c:pt idx="5469">
                  <c:v>4243.9440000000004</c:v>
                </c:pt>
                <c:pt idx="5470">
                  <c:v>4244.72</c:v>
                </c:pt>
                <c:pt idx="5471">
                  <c:v>4245.4960000000001</c:v>
                </c:pt>
                <c:pt idx="5472">
                  <c:v>4246.2719999999999</c:v>
                </c:pt>
                <c:pt idx="5473">
                  <c:v>4247.0479999999998</c:v>
                </c:pt>
                <c:pt idx="5474">
                  <c:v>4247.8239999999996</c:v>
                </c:pt>
                <c:pt idx="5475">
                  <c:v>4248.6000000000004</c:v>
                </c:pt>
                <c:pt idx="5476">
                  <c:v>4249.3760000000002</c:v>
                </c:pt>
                <c:pt idx="5477">
                  <c:v>4250.152</c:v>
                </c:pt>
                <c:pt idx="5478">
                  <c:v>4250.9279999999999</c:v>
                </c:pt>
                <c:pt idx="5479">
                  <c:v>4251.7039999999997</c:v>
                </c:pt>
                <c:pt idx="5480">
                  <c:v>4252.4799999999996</c:v>
                </c:pt>
                <c:pt idx="5481">
                  <c:v>4253.2560000000003</c:v>
                </c:pt>
                <c:pt idx="5482">
                  <c:v>4254.0320000000002</c:v>
                </c:pt>
                <c:pt idx="5483">
                  <c:v>4254.808</c:v>
                </c:pt>
                <c:pt idx="5484">
                  <c:v>4255.5839999999998</c:v>
                </c:pt>
                <c:pt idx="5485">
                  <c:v>4256.3599999999997</c:v>
                </c:pt>
                <c:pt idx="5486">
                  <c:v>4257.1360000000004</c:v>
                </c:pt>
                <c:pt idx="5487">
                  <c:v>4257.9120000000003</c:v>
                </c:pt>
                <c:pt idx="5488">
                  <c:v>4258.6880000000001</c:v>
                </c:pt>
                <c:pt idx="5489">
                  <c:v>4259.4639999999999</c:v>
                </c:pt>
                <c:pt idx="5490">
                  <c:v>4260.24</c:v>
                </c:pt>
                <c:pt idx="5491">
                  <c:v>4261.0159999999996</c:v>
                </c:pt>
                <c:pt idx="5492">
                  <c:v>4261.7920000000004</c:v>
                </c:pt>
                <c:pt idx="5493">
                  <c:v>4262.5680000000002</c:v>
                </c:pt>
                <c:pt idx="5494">
                  <c:v>4263.3440000000001</c:v>
                </c:pt>
                <c:pt idx="5495">
                  <c:v>4264.12</c:v>
                </c:pt>
                <c:pt idx="5496">
                  <c:v>4264.8959999999997</c:v>
                </c:pt>
                <c:pt idx="5497">
                  <c:v>4265.6719999999996</c:v>
                </c:pt>
                <c:pt idx="5498">
                  <c:v>4266.4480000000003</c:v>
                </c:pt>
                <c:pt idx="5499">
                  <c:v>4267.2240000000002</c:v>
                </c:pt>
                <c:pt idx="5500">
                  <c:v>4268</c:v>
                </c:pt>
                <c:pt idx="5501">
                  <c:v>4268.7759999999998</c:v>
                </c:pt>
                <c:pt idx="5502">
                  <c:v>4269.5519999999997</c:v>
                </c:pt>
                <c:pt idx="5503">
                  <c:v>4270.3280000000004</c:v>
                </c:pt>
                <c:pt idx="5504">
                  <c:v>4271.1040000000003</c:v>
                </c:pt>
                <c:pt idx="5505">
                  <c:v>4271.88</c:v>
                </c:pt>
                <c:pt idx="5506">
                  <c:v>4272.6559999999999</c:v>
                </c:pt>
                <c:pt idx="5507">
                  <c:v>4273.4319999999998</c:v>
                </c:pt>
                <c:pt idx="5508">
                  <c:v>4274.2079999999996</c:v>
                </c:pt>
                <c:pt idx="5509">
                  <c:v>4274.9840000000004</c:v>
                </c:pt>
                <c:pt idx="5510">
                  <c:v>4275.76</c:v>
                </c:pt>
                <c:pt idx="5511">
                  <c:v>4276.5360000000001</c:v>
                </c:pt>
                <c:pt idx="5512">
                  <c:v>4277.3119999999999</c:v>
                </c:pt>
                <c:pt idx="5513">
                  <c:v>4278.0879999999997</c:v>
                </c:pt>
                <c:pt idx="5514">
                  <c:v>4278.8639999999996</c:v>
                </c:pt>
                <c:pt idx="5515">
                  <c:v>4279.6400000000003</c:v>
                </c:pt>
                <c:pt idx="5516">
                  <c:v>4280.4160000000002</c:v>
                </c:pt>
                <c:pt idx="5517">
                  <c:v>4281.192</c:v>
                </c:pt>
                <c:pt idx="5518">
                  <c:v>4281.9679999999998</c:v>
                </c:pt>
                <c:pt idx="5519">
                  <c:v>4282.7439999999997</c:v>
                </c:pt>
                <c:pt idx="5520">
                  <c:v>4283.5200000000004</c:v>
                </c:pt>
                <c:pt idx="5521">
                  <c:v>4284.2960000000003</c:v>
                </c:pt>
                <c:pt idx="5522">
                  <c:v>4285.0720000000001</c:v>
                </c:pt>
                <c:pt idx="5523">
                  <c:v>4285.848</c:v>
                </c:pt>
                <c:pt idx="5524">
                  <c:v>4286.6239999999998</c:v>
                </c:pt>
                <c:pt idx="5525">
                  <c:v>4287.3999999999996</c:v>
                </c:pt>
                <c:pt idx="5526">
                  <c:v>4288.1760000000004</c:v>
                </c:pt>
                <c:pt idx="5527">
                  <c:v>4288.9520000000002</c:v>
                </c:pt>
                <c:pt idx="5528">
                  <c:v>4289.7280000000001</c:v>
                </c:pt>
                <c:pt idx="5529">
                  <c:v>4290.5039999999999</c:v>
                </c:pt>
                <c:pt idx="5530">
                  <c:v>4291.28</c:v>
                </c:pt>
                <c:pt idx="5531">
                  <c:v>4292.0559999999996</c:v>
                </c:pt>
                <c:pt idx="5532">
                  <c:v>4292.8320000000003</c:v>
                </c:pt>
                <c:pt idx="5533">
                  <c:v>4293.6080000000002</c:v>
                </c:pt>
                <c:pt idx="5534">
                  <c:v>4294.384</c:v>
                </c:pt>
                <c:pt idx="5535">
                  <c:v>4295.16</c:v>
                </c:pt>
                <c:pt idx="5536">
                  <c:v>4295.9359999999997</c:v>
                </c:pt>
                <c:pt idx="5537">
                  <c:v>4296.7120000000004</c:v>
                </c:pt>
                <c:pt idx="5538">
                  <c:v>4297.4880000000003</c:v>
                </c:pt>
                <c:pt idx="5539">
                  <c:v>4298.2640000000001</c:v>
                </c:pt>
                <c:pt idx="5540">
                  <c:v>4299.04</c:v>
                </c:pt>
                <c:pt idx="5541">
                  <c:v>4299.8159999999998</c:v>
                </c:pt>
                <c:pt idx="5542">
                  <c:v>4300.5919999999996</c:v>
                </c:pt>
                <c:pt idx="5543">
                  <c:v>4301.3680000000004</c:v>
                </c:pt>
                <c:pt idx="5544">
                  <c:v>4302.1440000000002</c:v>
                </c:pt>
                <c:pt idx="5545">
                  <c:v>4302.92</c:v>
                </c:pt>
                <c:pt idx="5546">
                  <c:v>4303.6959999999999</c:v>
                </c:pt>
                <c:pt idx="5547">
                  <c:v>4304.4719999999998</c:v>
                </c:pt>
                <c:pt idx="5548">
                  <c:v>4305.2479999999996</c:v>
                </c:pt>
                <c:pt idx="5549">
                  <c:v>4306.0240000000003</c:v>
                </c:pt>
                <c:pt idx="5550">
                  <c:v>4306.8</c:v>
                </c:pt>
                <c:pt idx="5551">
                  <c:v>4307.576</c:v>
                </c:pt>
                <c:pt idx="5552">
                  <c:v>4308.3519999999999</c:v>
                </c:pt>
                <c:pt idx="5553">
                  <c:v>4309.1279999999997</c:v>
                </c:pt>
                <c:pt idx="5554">
                  <c:v>4309.9040000000005</c:v>
                </c:pt>
                <c:pt idx="5555">
                  <c:v>4310.68</c:v>
                </c:pt>
                <c:pt idx="5556">
                  <c:v>4311.4560000000001</c:v>
                </c:pt>
                <c:pt idx="5557">
                  <c:v>4312.232</c:v>
                </c:pt>
                <c:pt idx="5558">
                  <c:v>4313.0079999999998</c:v>
                </c:pt>
                <c:pt idx="5559">
                  <c:v>4313.7839999999997</c:v>
                </c:pt>
                <c:pt idx="5560">
                  <c:v>4314.5600000000004</c:v>
                </c:pt>
                <c:pt idx="5561">
                  <c:v>4315.3360000000002</c:v>
                </c:pt>
                <c:pt idx="5562">
                  <c:v>4316.1120000000001</c:v>
                </c:pt>
                <c:pt idx="5563">
                  <c:v>4316.8879999999999</c:v>
                </c:pt>
                <c:pt idx="5564">
                  <c:v>4317.6639999999998</c:v>
                </c:pt>
                <c:pt idx="5565">
                  <c:v>4318.4399999999996</c:v>
                </c:pt>
                <c:pt idx="5566">
                  <c:v>4319.2160000000003</c:v>
                </c:pt>
                <c:pt idx="5567">
                  <c:v>4319.9920000000002</c:v>
                </c:pt>
                <c:pt idx="5568">
                  <c:v>4320.768</c:v>
                </c:pt>
                <c:pt idx="5569">
                  <c:v>4321.5439999999999</c:v>
                </c:pt>
                <c:pt idx="5570">
                  <c:v>4322.32</c:v>
                </c:pt>
                <c:pt idx="5571">
                  <c:v>4323.0959999999995</c:v>
                </c:pt>
                <c:pt idx="5572">
                  <c:v>4323.8720000000003</c:v>
                </c:pt>
                <c:pt idx="5573">
                  <c:v>4324.6480000000001</c:v>
                </c:pt>
                <c:pt idx="5574">
                  <c:v>4325.424</c:v>
                </c:pt>
                <c:pt idx="5575">
                  <c:v>4326.2</c:v>
                </c:pt>
                <c:pt idx="5576">
                  <c:v>4326.9759999999997</c:v>
                </c:pt>
                <c:pt idx="5577">
                  <c:v>4327.7520000000004</c:v>
                </c:pt>
                <c:pt idx="5578">
                  <c:v>4328.5280000000002</c:v>
                </c:pt>
                <c:pt idx="5579">
                  <c:v>4329.3040000000001</c:v>
                </c:pt>
                <c:pt idx="5580">
                  <c:v>4330.08</c:v>
                </c:pt>
                <c:pt idx="5581">
                  <c:v>4330.8559999999998</c:v>
                </c:pt>
                <c:pt idx="5582">
                  <c:v>4331.6319999999996</c:v>
                </c:pt>
                <c:pt idx="5583">
                  <c:v>4332.4080000000004</c:v>
                </c:pt>
                <c:pt idx="5584">
                  <c:v>4333.1840000000002</c:v>
                </c:pt>
                <c:pt idx="5585">
                  <c:v>4333.96</c:v>
                </c:pt>
                <c:pt idx="5586">
                  <c:v>4334.7359999999999</c:v>
                </c:pt>
                <c:pt idx="5587">
                  <c:v>4335.5119999999997</c:v>
                </c:pt>
                <c:pt idx="5588">
                  <c:v>4336.2879999999996</c:v>
                </c:pt>
                <c:pt idx="5589">
                  <c:v>4337.0640000000003</c:v>
                </c:pt>
                <c:pt idx="5590">
                  <c:v>4337.84</c:v>
                </c:pt>
                <c:pt idx="5591">
                  <c:v>4338.616</c:v>
                </c:pt>
                <c:pt idx="5592">
                  <c:v>4339.3919999999998</c:v>
                </c:pt>
                <c:pt idx="5593">
                  <c:v>4340.1679999999997</c:v>
                </c:pt>
                <c:pt idx="5594">
                  <c:v>4340.9440000000004</c:v>
                </c:pt>
                <c:pt idx="5595">
                  <c:v>4341.72</c:v>
                </c:pt>
                <c:pt idx="5596">
                  <c:v>4342.4960000000001</c:v>
                </c:pt>
                <c:pt idx="5597">
                  <c:v>4343.2719999999999</c:v>
                </c:pt>
                <c:pt idx="5598">
                  <c:v>4344.0479999999998</c:v>
                </c:pt>
                <c:pt idx="5599">
                  <c:v>4344.8239999999996</c:v>
                </c:pt>
                <c:pt idx="5600">
                  <c:v>4345.6000000000004</c:v>
                </c:pt>
                <c:pt idx="5601">
                  <c:v>4346.3760000000002</c:v>
                </c:pt>
                <c:pt idx="5602">
                  <c:v>4347.152</c:v>
                </c:pt>
                <c:pt idx="5603">
                  <c:v>4347.9279999999999</c:v>
                </c:pt>
                <c:pt idx="5604">
                  <c:v>4348.7039999999997</c:v>
                </c:pt>
                <c:pt idx="5605">
                  <c:v>4349.4799999999996</c:v>
                </c:pt>
                <c:pt idx="5606">
                  <c:v>4350.2560000000003</c:v>
                </c:pt>
                <c:pt idx="5607">
                  <c:v>4351.0320000000002</c:v>
                </c:pt>
                <c:pt idx="5608">
                  <c:v>4351.808</c:v>
                </c:pt>
                <c:pt idx="5609">
                  <c:v>4352.5839999999998</c:v>
                </c:pt>
                <c:pt idx="5610">
                  <c:v>4353.3599999999997</c:v>
                </c:pt>
                <c:pt idx="5611">
                  <c:v>4354.1360000000004</c:v>
                </c:pt>
                <c:pt idx="5612">
                  <c:v>4354.9120000000003</c:v>
                </c:pt>
                <c:pt idx="5613">
                  <c:v>4355.6880000000001</c:v>
                </c:pt>
                <c:pt idx="5614">
                  <c:v>4356.4639999999999</c:v>
                </c:pt>
                <c:pt idx="5615">
                  <c:v>4357.24</c:v>
                </c:pt>
                <c:pt idx="5616">
                  <c:v>4358.0159999999996</c:v>
                </c:pt>
                <c:pt idx="5617">
                  <c:v>4358.7920000000004</c:v>
                </c:pt>
                <c:pt idx="5618">
                  <c:v>4359.5680000000002</c:v>
                </c:pt>
                <c:pt idx="5619">
                  <c:v>4360.3440000000001</c:v>
                </c:pt>
                <c:pt idx="5620">
                  <c:v>4361.12</c:v>
                </c:pt>
                <c:pt idx="5621">
                  <c:v>4361.8959999999997</c:v>
                </c:pt>
                <c:pt idx="5622">
                  <c:v>4362.6719999999996</c:v>
                </c:pt>
                <c:pt idx="5623">
                  <c:v>4363.4480000000003</c:v>
                </c:pt>
                <c:pt idx="5624">
                  <c:v>4364.2240000000002</c:v>
                </c:pt>
                <c:pt idx="5625">
                  <c:v>4365</c:v>
                </c:pt>
                <c:pt idx="5626">
                  <c:v>4365.7759999999998</c:v>
                </c:pt>
                <c:pt idx="5627">
                  <c:v>4366.5519999999997</c:v>
                </c:pt>
                <c:pt idx="5628">
                  <c:v>4367.3280000000004</c:v>
                </c:pt>
                <c:pt idx="5629">
                  <c:v>4368.1040000000003</c:v>
                </c:pt>
                <c:pt idx="5630">
                  <c:v>4368.88</c:v>
                </c:pt>
                <c:pt idx="5631">
                  <c:v>4369.6559999999999</c:v>
                </c:pt>
                <c:pt idx="5632">
                  <c:v>4370.4319999999998</c:v>
                </c:pt>
                <c:pt idx="5633">
                  <c:v>4371.2079999999996</c:v>
                </c:pt>
                <c:pt idx="5634">
                  <c:v>4371.9840000000004</c:v>
                </c:pt>
                <c:pt idx="5635">
                  <c:v>4372.76</c:v>
                </c:pt>
                <c:pt idx="5636">
                  <c:v>4373.5360000000001</c:v>
                </c:pt>
                <c:pt idx="5637">
                  <c:v>4374.3119999999999</c:v>
                </c:pt>
                <c:pt idx="5638">
                  <c:v>4375.0879999999997</c:v>
                </c:pt>
                <c:pt idx="5639">
                  <c:v>4375.8639999999996</c:v>
                </c:pt>
                <c:pt idx="5640">
                  <c:v>4376.6400000000003</c:v>
                </c:pt>
                <c:pt idx="5641">
                  <c:v>4377.4160000000002</c:v>
                </c:pt>
                <c:pt idx="5642">
                  <c:v>4378.192</c:v>
                </c:pt>
                <c:pt idx="5643">
                  <c:v>4378.9679999999998</c:v>
                </c:pt>
                <c:pt idx="5644">
                  <c:v>4379.7439999999997</c:v>
                </c:pt>
                <c:pt idx="5645">
                  <c:v>4380.5200000000004</c:v>
                </c:pt>
                <c:pt idx="5646">
                  <c:v>4381.2960000000003</c:v>
                </c:pt>
                <c:pt idx="5647">
                  <c:v>4382.0720000000001</c:v>
                </c:pt>
                <c:pt idx="5648">
                  <c:v>4382.848</c:v>
                </c:pt>
                <c:pt idx="5649">
                  <c:v>4383.6239999999998</c:v>
                </c:pt>
                <c:pt idx="5650">
                  <c:v>4384.3999999999996</c:v>
                </c:pt>
                <c:pt idx="5651">
                  <c:v>4385.1760000000004</c:v>
                </c:pt>
                <c:pt idx="5652">
                  <c:v>4385.9520000000002</c:v>
                </c:pt>
                <c:pt idx="5653">
                  <c:v>4386.7280000000001</c:v>
                </c:pt>
                <c:pt idx="5654">
                  <c:v>4387.5039999999999</c:v>
                </c:pt>
                <c:pt idx="5655">
                  <c:v>4388.28</c:v>
                </c:pt>
                <c:pt idx="5656">
                  <c:v>4389.0559999999996</c:v>
                </c:pt>
                <c:pt idx="5657">
                  <c:v>4389.8320000000003</c:v>
                </c:pt>
                <c:pt idx="5658">
                  <c:v>4390.6080000000002</c:v>
                </c:pt>
                <c:pt idx="5659">
                  <c:v>4391.384</c:v>
                </c:pt>
                <c:pt idx="5660">
                  <c:v>4392.16</c:v>
                </c:pt>
                <c:pt idx="5661">
                  <c:v>4392.9359999999997</c:v>
                </c:pt>
                <c:pt idx="5662">
                  <c:v>4393.7120000000004</c:v>
                </c:pt>
                <c:pt idx="5663">
                  <c:v>4394.4880000000003</c:v>
                </c:pt>
                <c:pt idx="5664">
                  <c:v>4395.2640000000001</c:v>
                </c:pt>
                <c:pt idx="5665">
                  <c:v>4396.04</c:v>
                </c:pt>
                <c:pt idx="5666">
                  <c:v>4396.8159999999998</c:v>
                </c:pt>
                <c:pt idx="5667">
                  <c:v>4397.5919999999996</c:v>
                </c:pt>
                <c:pt idx="5668">
                  <c:v>4398.3680000000004</c:v>
                </c:pt>
                <c:pt idx="5669">
                  <c:v>4399.1440000000002</c:v>
                </c:pt>
                <c:pt idx="5670">
                  <c:v>4399.92</c:v>
                </c:pt>
                <c:pt idx="5671">
                  <c:v>4400.6959999999999</c:v>
                </c:pt>
                <c:pt idx="5672">
                  <c:v>4401.4719999999998</c:v>
                </c:pt>
                <c:pt idx="5673">
                  <c:v>4402.2479999999996</c:v>
                </c:pt>
                <c:pt idx="5674">
                  <c:v>4403.0240000000003</c:v>
                </c:pt>
                <c:pt idx="5675">
                  <c:v>4403.8</c:v>
                </c:pt>
                <c:pt idx="5676">
                  <c:v>4404.576</c:v>
                </c:pt>
                <c:pt idx="5677">
                  <c:v>4405.3519999999999</c:v>
                </c:pt>
                <c:pt idx="5678">
                  <c:v>4406.1279999999997</c:v>
                </c:pt>
                <c:pt idx="5679">
                  <c:v>4406.9040000000005</c:v>
                </c:pt>
                <c:pt idx="5680">
                  <c:v>4407.68</c:v>
                </c:pt>
                <c:pt idx="5681">
                  <c:v>4408.4560000000001</c:v>
                </c:pt>
                <c:pt idx="5682">
                  <c:v>4409.232</c:v>
                </c:pt>
                <c:pt idx="5683">
                  <c:v>4410.0079999999998</c:v>
                </c:pt>
                <c:pt idx="5684">
                  <c:v>4410.7839999999997</c:v>
                </c:pt>
                <c:pt idx="5685">
                  <c:v>4411.5600000000004</c:v>
                </c:pt>
                <c:pt idx="5686">
                  <c:v>4412.3360000000002</c:v>
                </c:pt>
                <c:pt idx="5687">
                  <c:v>4413.1120000000001</c:v>
                </c:pt>
                <c:pt idx="5688">
                  <c:v>4413.8879999999999</c:v>
                </c:pt>
                <c:pt idx="5689">
                  <c:v>4414.6639999999998</c:v>
                </c:pt>
                <c:pt idx="5690">
                  <c:v>4415.4399999999996</c:v>
                </c:pt>
                <c:pt idx="5691">
                  <c:v>4416.2160000000003</c:v>
                </c:pt>
                <c:pt idx="5692">
                  <c:v>4416.9920000000002</c:v>
                </c:pt>
                <c:pt idx="5693">
                  <c:v>4417.768</c:v>
                </c:pt>
                <c:pt idx="5694">
                  <c:v>4418.5439999999999</c:v>
                </c:pt>
                <c:pt idx="5695">
                  <c:v>4419.32</c:v>
                </c:pt>
                <c:pt idx="5696">
                  <c:v>4420.0959999999995</c:v>
                </c:pt>
                <c:pt idx="5697">
                  <c:v>4420.8720000000003</c:v>
                </c:pt>
                <c:pt idx="5698">
                  <c:v>4421.6480000000001</c:v>
                </c:pt>
                <c:pt idx="5699">
                  <c:v>4422.424</c:v>
                </c:pt>
                <c:pt idx="5700">
                  <c:v>4423.2</c:v>
                </c:pt>
                <c:pt idx="5701">
                  <c:v>4423.9759999999997</c:v>
                </c:pt>
                <c:pt idx="5702">
                  <c:v>4424.7520000000004</c:v>
                </c:pt>
                <c:pt idx="5703">
                  <c:v>4425.5280000000002</c:v>
                </c:pt>
                <c:pt idx="5704">
                  <c:v>4426.3040000000001</c:v>
                </c:pt>
                <c:pt idx="5705">
                  <c:v>4427.08</c:v>
                </c:pt>
                <c:pt idx="5706">
                  <c:v>4427.8559999999998</c:v>
                </c:pt>
                <c:pt idx="5707">
                  <c:v>4428.6319999999996</c:v>
                </c:pt>
                <c:pt idx="5708">
                  <c:v>4429.4080000000004</c:v>
                </c:pt>
                <c:pt idx="5709">
                  <c:v>4430.1840000000002</c:v>
                </c:pt>
                <c:pt idx="5710">
                  <c:v>4430.96</c:v>
                </c:pt>
                <c:pt idx="5711">
                  <c:v>4431.7359999999999</c:v>
                </c:pt>
                <c:pt idx="5712">
                  <c:v>4432.5119999999997</c:v>
                </c:pt>
                <c:pt idx="5713">
                  <c:v>4433.2879999999996</c:v>
                </c:pt>
                <c:pt idx="5714">
                  <c:v>4434.0640000000003</c:v>
                </c:pt>
                <c:pt idx="5715">
                  <c:v>4434.84</c:v>
                </c:pt>
                <c:pt idx="5716">
                  <c:v>4435.616</c:v>
                </c:pt>
                <c:pt idx="5717">
                  <c:v>4436.3919999999998</c:v>
                </c:pt>
                <c:pt idx="5718">
                  <c:v>4437.1679999999997</c:v>
                </c:pt>
                <c:pt idx="5719">
                  <c:v>4437.9440000000004</c:v>
                </c:pt>
                <c:pt idx="5720">
                  <c:v>4438.72</c:v>
                </c:pt>
                <c:pt idx="5721">
                  <c:v>4439.4960000000001</c:v>
                </c:pt>
                <c:pt idx="5722">
                  <c:v>4440.2719999999999</c:v>
                </c:pt>
                <c:pt idx="5723">
                  <c:v>4441.0479999999998</c:v>
                </c:pt>
                <c:pt idx="5724">
                  <c:v>4441.8239999999996</c:v>
                </c:pt>
                <c:pt idx="5725">
                  <c:v>4442.6000000000004</c:v>
                </c:pt>
                <c:pt idx="5726">
                  <c:v>4443.3760000000002</c:v>
                </c:pt>
                <c:pt idx="5727">
                  <c:v>4444.152</c:v>
                </c:pt>
                <c:pt idx="5728">
                  <c:v>4444.9279999999999</c:v>
                </c:pt>
                <c:pt idx="5729">
                  <c:v>4445.7039999999997</c:v>
                </c:pt>
                <c:pt idx="5730">
                  <c:v>4446.4799999999996</c:v>
                </c:pt>
                <c:pt idx="5731">
                  <c:v>4447.2560000000003</c:v>
                </c:pt>
                <c:pt idx="5732">
                  <c:v>4448.0320000000002</c:v>
                </c:pt>
                <c:pt idx="5733">
                  <c:v>4448.808</c:v>
                </c:pt>
                <c:pt idx="5734">
                  <c:v>4449.5839999999998</c:v>
                </c:pt>
                <c:pt idx="5735">
                  <c:v>4450.3599999999997</c:v>
                </c:pt>
                <c:pt idx="5736">
                  <c:v>4451.1360000000004</c:v>
                </c:pt>
                <c:pt idx="5737">
                  <c:v>4451.9120000000003</c:v>
                </c:pt>
                <c:pt idx="5738">
                  <c:v>4452.6880000000001</c:v>
                </c:pt>
                <c:pt idx="5739">
                  <c:v>4453.4639999999999</c:v>
                </c:pt>
                <c:pt idx="5740">
                  <c:v>4454.24</c:v>
                </c:pt>
                <c:pt idx="5741">
                  <c:v>4455.0159999999996</c:v>
                </c:pt>
                <c:pt idx="5742">
                  <c:v>4455.7920000000004</c:v>
                </c:pt>
                <c:pt idx="5743">
                  <c:v>4456.5680000000002</c:v>
                </c:pt>
                <c:pt idx="5744">
                  <c:v>4457.3440000000001</c:v>
                </c:pt>
                <c:pt idx="5745">
                  <c:v>4458.12</c:v>
                </c:pt>
                <c:pt idx="5746">
                  <c:v>4458.8959999999997</c:v>
                </c:pt>
                <c:pt idx="5747">
                  <c:v>4459.6719999999996</c:v>
                </c:pt>
                <c:pt idx="5748">
                  <c:v>4460.4480000000003</c:v>
                </c:pt>
                <c:pt idx="5749">
                  <c:v>4461.2240000000002</c:v>
                </c:pt>
                <c:pt idx="5750">
                  <c:v>4462</c:v>
                </c:pt>
                <c:pt idx="5751">
                  <c:v>4462.7759999999998</c:v>
                </c:pt>
                <c:pt idx="5752">
                  <c:v>4463.5519999999997</c:v>
                </c:pt>
                <c:pt idx="5753">
                  <c:v>4464.3280000000004</c:v>
                </c:pt>
                <c:pt idx="5754">
                  <c:v>4465.1040000000003</c:v>
                </c:pt>
                <c:pt idx="5755">
                  <c:v>4465.88</c:v>
                </c:pt>
                <c:pt idx="5756">
                  <c:v>4466.6559999999999</c:v>
                </c:pt>
                <c:pt idx="5757">
                  <c:v>4467.4319999999998</c:v>
                </c:pt>
                <c:pt idx="5758">
                  <c:v>4468.2079999999996</c:v>
                </c:pt>
                <c:pt idx="5759">
                  <c:v>4468.9840000000004</c:v>
                </c:pt>
                <c:pt idx="5760">
                  <c:v>4469.76</c:v>
                </c:pt>
                <c:pt idx="5761">
                  <c:v>4470.5360000000001</c:v>
                </c:pt>
                <c:pt idx="5762">
                  <c:v>4471.3119999999999</c:v>
                </c:pt>
                <c:pt idx="5763">
                  <c:v>4472.0879999999997</c:v>
                </c:pt>
                <c:pt idx="5764">
                  <c:v>4472.8639999999996</c:v>
                </c:pt>
                <c:pt idx="5765">
                  <c:v>4473.6400000000003</c:v>
                </c:pt>
                <c:pt idx="5766">
                  <c:v>4474.4160000000002</c:v>
                </c:pt>
                <c:pt idx="5767">
                  <c:v>4475.192</c:v>
                </c:pt>
                <c:pt idx="5768">
                  <c:v>4475.9679999999998</c:v>
                </c:pt>
                <c:pt idx="5769">
                  <c:v>4476.7439999999997</c:v>
                </c:pt>
                <c:pt idx="5770">
                  <c:v>4477.5200000000004</c:v>
                </c:pt>
                <c:pt idx="5771">
                  <c:v>4478.2960000000003</c:v>
                </c:pt>
                <c:pt idx="5772">
                  <c:v>4479.0720000000001</c:v>
                </c:pt>
                <c:pt idx="5773">
                  <c:v>4479.848</c:v>
                </c:pt>
                <c:pt idx="5774">
                  <c:v>4480.6239999999998</c:v>
                </c:pt>
                <c:pt idx="5775">
                  <c:v>4481.3999999999996</c:v>
                </c:pt>
                <c:pt idx="5776">
                  <c:v>4482.1760000000004</c:v>
                </c:pt>
                <c:pt idx="5777">
                  <c:v>4482.9520000000002</c:v>
                </c:pt>
                <c:pt idx="5778">
                  <c:v>4483.7280000000001</c:v>
                </c:pt>
                <c:pt idx="5779">
                  <c:v>4484.5039999999999</c:v>
                </c:pt>
                <c:pt idx="5780">
                  <c:v>4485.28</c:v>
                </c:pt>
                <c:pt idx="5781">
                  <c:v>4486.0559999999996</c:v>
                </c:pt>
                <c:pt idx="5782">
                  <c:v>4486.8320000000003</c:v>
                </c:pt>
                <c:pt idx="5783">
                  <c:v>4487.6080000000002</c:v>
                </c:pt>
                <c:pt idx="5784">
                  <c:v>4488.384</c:v>
                </c:pt>
                <c:pt idx="5785">
                  <c:v>4489.16</c:v>
                </c:pt>
                <c:pt idx="5786">
                  <c:v>4489.9359999999997</c:v>
                </c:pt>
                <c:pt idx="5787">
                  <c:v>4490.7120000000004</c:v>
                </c:pt>
                <c:pt idx="5788">
                  <c:v>4491.4880000000003</c:v>
                </c:pt>
                <c:pt idx="5789">
                  <c:v>4492.2640000000001</c:v>
                </c:pt>
                <c:pt idx="5790">
                  <c:v>4493.04</c:v>
                </c:pt>
                <c:pt idx="5791">
                  <c:v>4493.8159999999998</c:v>
                </c:pt>
                <c:pt idx="5792">
                  <c:v>4494.5919999999996</c:v>
                </c:pt>
                <c:pt idx="5793">
                  <c:v>4495.3680000000004</c:v>
                </c:pt>
                <c:pt idx="5794">
                  <c:v>4496.1440000000002</c:v>
                </c:pt>
                <c:pt idx="5795">
                  <c:v>4496.92</c:v>
                </c:pt>
                <c:pt idx="5796">
                  <c:v>4497.6959999999999</c:v>
                </c:pt>
                <c:pt idx="5797">
                  <c:v>4498.4719999999998</c:v>
                </c:pt>
                <c:pt idx="5798">
                  <c:v>4499.2479999999996</c:v>
                </c:pt>
                <c:pt idx="5799">
                  <c:v>4500.0240000000003</c:v>
                </c:pt>
                <c:pt idx="5800">
                  <c:v>4500.8</c:v>
                </c:pt>
                <c:pt idx="5801">
                  <c:v>4501.576</c:v>
                </c:pt>
                <c:pt idx="5802">
                  <c:v>4502.3519999999999</c:v>
                </c:pt>
                <c:pt idx="5803">
                  <c:v>4503.1279999999997</c:v>
                </c:pt>
                <c:pt idx="5804">
                  <c:v>4503.9040000000005</c:v>
                </c:pt>
                <c:pt idx="5805">
                  <c:v>4504.68</c:v>
                </c:pt>
                <c:pt idx="5806">
                  <c:v>4505.4560000000001</c:v>
                </c:pt>
                <c:pt idx="5807">
                  <c:v>4506.232</c:v>
                </c:pt>
                <c:pt idx="5808">
                  <c:v>4507.0079999999998</c:v>
                </c:pt>
                <c:pt idx="5809">
                  <c:v>4507.7839999999997</c:v>
                </c:pt>
                <c:pt idx="5810">
                  <c:v>4508.5600000000004</c:v>
                </c:pt>
                <c:pt idx="5811">
                  <c:v>4509.3360000000002</c:v>
                </c:pt>
                <c:pt idx="5812">
                  <c:v>4510.1120000000001</c:v>
                </c:pt>
                <c:pt idx="5813">
                  <c:v>4510.8879999999999</c:v>
                </c:pt>
                <c:pt idx="5814">
                  <c:v>4511.6639999999998</c:v>
                </c:pt>
                <c:pt idx="5815">
                  <c:v>4512.4399999999996</c:v>
                </c:pt>
                <c:pt idx="5816">
                  <c:v>4513.2160000000003</c:v>
                </c:pt>
                <c:pt idx="5817">
                  <c:v>4513.9920000000002</c:v>
                </c:pt>
                <c:pt idx="5818">
                  <c:v>4514.768</c:v>
                </c:pt>
                <c:pt idx="5819">
                  <c:v>4515.5439999999999</c:v>
                </c:pt>
                <c:pt idx="5820">
                  <c:v>4516.32</c:v>
                </c:pt>
                <c:pt idx="5821">
                  <c:v>4517.0959999999995</c:v>
                </c:pt>
                <c:pt idx="5822">
                  <c:v>4517.8720000000003</c:v>
                </c:pt>
                <c:pt idx="5823">
                  <c:v>4518.6480000000001</c:v>
                </c:pt>
                <c:pt idx="5824">
                  <c:v>4519.424</c:v>
                </c:pt>
                <c:pt idx="5825">
                  <c:v>4520.2</c:v>
                </c:pt>
                <c:pt idx="5826">
                  <c:v>4520.9759999999997</c:v>
                </c:pt>
                <c:pt idx="5827">
                  <c:v>4521.7520000000004</c:v>
                </c:pt>
                <c:pt idx="5828">
                  <c:v>4522.5280000000002</c:v>
                </c:pt>
                <c:pt idx="5829">
                  <c:v>4523.3040000000001</c:v>
                </c:pt>
                <c:pt idx="5830">
                  <c:v>4524.08</c:v>
                </c:pt>
                <c:pt idx="5831">
                  <c:v>4524.8559999999998</c:v>
                </c:pt>
                <c:pt idx="5832">
                  <c:v>4525.6319999999996</c:v>
                </c:pt>
                <c:pt idx="5833">
                  <c:v>4526.4080000000004</c:v>
                </c:pt>
                <c:pt idx="5834">
                  <c:v>4527.1840000000002</c:v>
                </c:pt>
                <c:pt idx="5835">
                  <c:v>4527.96</c:v>
                </c:pt>
                <c:pt idx="5836">
                  <c:v>4528.7359999999999</c:v>
                </c:pt>
                <c:pt idx="5837">
                  <c:v>4529.5119999999997</c:v>
                </c:pt>
                <c:pt idx="5838">
                  <c:v>4530.2879999999996</c:v>
                </c:pt>
                <c:pt idx="5839">
                  <c:v>4531.0640000000003</c:v>
                </c:pt>
                <c:pt idx="5840">
                  <c:v>4531.84</c:v>
                </c:pt>
                <c:pt idx="5841">
                  <c:v>4532.616</c:v>
                </c:pt>
                <c:pt idx="5842">
                  <c:v>4533.3919999999998</c:v>
                </c:pt>
                <c:pt idx="5843">
                  <c:v>4534.1679999999997</c:v>
                </c:pt>
                <c:pt idx="5844">
                  <c:v>4534.9440000000004</c:v>
                </c:pt>
                <c:pt idx="5845">
                  <c:v>4535.72</c:v>
                </c:pt>
                <c:pt idx="5846">
                  <c:v>4536.4960000000001</c:v>
                </c:pt>
                <c:pt idx="5847">
                  <c:v>4537.2719999999999</c:v>
                </c:pt>
                <c:pt idx="5848">
                  <c:v>4538.0479999999998</c:v>
                </c:pt>
                <c:pt idx="5849">
                  <c:v>4538.8239999999996</c:v>
                </c:pt>
                <c:pt idx="5850">
                  <c:v>4539.6000000000004</c:v>
                </c:pt>
                <c:pt idx="5851">
                  <c:v>4540.3760000000002</c:v>
                </c:pt>
                <c:pt idx="5852">
                  <c:v>4541.152</c:v>
                </c:pt>
                <c:pt idx="5853">
                  <c:v>4541.9279999999999</c:v>
                </c:pt>
                <c:pt idx="5854">
                  <c:v>4542.7039999999997</c:v>
                </c:pt>
                <c:pt idx="5855">
                  <c:v>4543.4799999999996</c:v>
                </c:pt>
                <c:pt idx="5856">
                  <c:v>4544.2560000000003</c:v>
                </c:pt>
                <c:pt idx="5857">
                  <c:v>4545.0320000000002</c:v>
                </c:pt>
                <c:pt idx="5858">
                  <c:v>4545.808</c:v>
                </c:pt>
                <c:pt idx="5859">
                  <c:v>4546.5839999999998</c:v>
                </c:pt>
                <c:pt idx="5860">
                  <c:v>4547.3599999999997</c:v>
                </c:pt>
                <c:pt idx="5861">
                  <c:v>4548.1360000000004</c:v>
                </c:pt>
                <c:pt idx="5862">
                  <c:v>4548.9120000000003</c:v>
                </c:pt>
                <c:pt idx="5863">
                  <c:v>4549.6880000000001</c:v>
                </c:pt>
                <c:pt idx="5864">
                  <c:v>4550.4639999999999</c:v>
                </c:pt>
                <c:pt idx="5865">
                  <c:v>4551.24</c:v>
                </c:pt>
                <c:pt idx="5866">
                  <c:v>4552.0159999999996</c:v>
                </c:pt>
                <c:pt idx="5867">
                  <c:v>4552.7920000000004</c:v>
                </c:pt>
                <c:pt idx="5868">
                  <c:v>4553.5680000000002</c:v>
                </c:pt>
                <c:pt idx="5869">
                  <c:v>4554.3440000000001</c:v>
                </c:pt>
                <c:pt idx="5870">
                  <c:v>4555.12</c:v>
                </c:pt>
                <c:pt idx="5871">
                  <c:v>4555.8959999999997</c:v>
                </c:pt>
                <c:pt idx="5872">
                  <c:v>4556.6719999999996</c:v>
                </c:pt>
                <c:pt idx="5873">
                  <c:v>4557.4480000000003</c:v>
                </c:pt>
                <c:pt idx="5874">
                  <c:v>4558.2240000000002</c:v>
                </c:pt>
                <c:pt idx="5875">
                  <c:v>4559</c:v>
                </c:pt>
                <c:pt idx="5876">
                  <c:v>4559.7759999999998</c:v>
                </c:pt>
                <c:pt idx="5877">
                  <c:v>4560.5519999999997</c:v>
                </c:pt>
                <c:pt idx="5878">
                  <c:v>4561.3280000000004</c:v>
                </c:pt>
                <c:pt idx="5879">
                  <c:v>4562.1040000000003</c:v>
                </c:pt>
                <c:pt idx="5880">
                  <c:v>4562.88</c:v>
                </c:pt>
                <c:pt idx="5881">
                  <c:v>4563.6559999999999</c:v>
                </c:pt>
                <c:pt idx="5882">
                  <c:v>4564.4319999999998</c:v>
                </c:pt>
                <c:pt idx="5883">
                  <c:v>4565.2079999999996</c:v>
                </c:pt>
                <c:pt idx="5884">
                  <c:v>4565.9840000000004</c:v>
                </c:pt>
                <c:pt idx="5885">
                  <c:v>4566.76</c:v>
                </c:pt>
                <c:pt idx="5886">
                  <c:v>4567.5360000000001</c:v>
                </c:pt>
                <c:pt idx="5887">
                  <c:v>4568.3119999999999</c:v>
                </c:pt>
                <c:pt idx="5888">
                  <c:v>4569.0879999999997</c:v>
                </c:pt>
                <c:pt idx="5889">
                  <c:v>4569.8639999999996</c:v>
                </c:pt>
                <c:pt idx="5890">
                  <c:v>4570.6400000000003</c:v>
                </c:pt>
                <c:pt idx="5891">
                  <c:v>4571.4160000000002</c:v>
                </c:pt>
                <c:pt idx="5892">
                  <c:v>4572.192</c:v>
                </c:pt>
                <c:pt idx="5893">
                  <c:v>4572.9679999999998</c:v>
                </c:pt>
                <c:pt idx="5894">
                  <c:v>4573.7439999999997</c:v>
                </c:pt>
                <c:pt idx="5895">
                  <c:v>4574.5200000000004</c:v>
                </c:pt>
                <c:pt idx="5896">
                  <c:v>4575.2960000000003</c:v>
                </c:pt>
                <c:pt idx="5897">
                  <c:v>4576.0720000000001</c:v>
                </c:pt>
                <c:pt idx="5898">
                  <c:v>4576.848</c:v>
                </c:pt>
                <c:pt idx="5899">
                  <c:v>4577.6239999999998</c:v>
                </c:pt>
                <c:pt idx="5900">
                  <c:v>4578.3999999999996</c:v>
                </c:pt>
                <c:pt idx="5901">
                  <c:v>4579.1760000000004</c:v>
                </c:pt>
                <c:pt idx="5902">
                  <c:v>4579.9520000000002</c:v>
                </c:pt>
                <c:pt idx="5903">
                  <c:v>4580.7280000000001</c:v>
                </c:pt>
                <c:pt idx="5904">
                  <c:v>4581.5039999999999</c:v>
                </c:pt>
                <c:pt idx="5905">
                  <c:v>4582.28</c:v>
                </c:pt>
                <c:pt idx="5906">
                  <c:v>4583.0559999999996</c:v>
                </c:pt>
                <c:pt idx="5907">
                  <c:v>4583.8320000000003</c:v>
                </c:pt>
                <c:pt idx="5908">
                  <c:v>4584.6080000000002</c:v>
                </c:pt>
                <c:pt idx="5909">
                  <c:v>4585.384</c:v>
                </c:pt>
                <c:pt idx="5910">
                  <c:v>4586.16</c:v>
                </c:pt>
                <c:pt idx="5911">
                  <c:v>4586.9359999999997</c:v>
                </c:pt>
                <c:pt idx="5912">
                  <c:v>4587.7120000000004</c:v>
                </c:pt>
                <c:pt idx="5913">
                  <c:v>4588.4880000000003</c:v>
                </c:pt>
                <c:pt idx="5914">
                  <c:v>4589.2640000000001</c:v>
                </c:pt>
                <c:pt idx="5915">
                  <c:v>4590.04</c:v>
                </c:pt>
                <c:pt idx="5916">
                  <c:v>4590.8159999999998</c:v>
                </c:pt>
                <c:pt idx="5917">
                  <c:v>4591.5919999999996</c:v>
                </c:pt>
                <c:pt idx="5918">
                  <c:v>4592.3680000000004</c:v>
                </c:pt>
                <c:pt idx="5919">
                  <c:v>4593.1440000000002</c:v>
                </c:pt>
                <c:pt idx="5920">
                  <c:v>4593.92</c:v>
                </c:pt>
                <c:pt idx="5921">
                  <c:v>4594.6959999999999</c:v>
                </c:pt>
                <c:pt idx="5922">
                  <c:v>4595.4719999999998</c:v>
                </c:pt>
                <c:pt idx="5923">
                  <c:v>4596.2479999999996</c:v>
                </c:pt>
                <c:pt idx="5924">
                  <c:v>4597.0240000000003</c:v>
                </c:pt>
                <c:pt idx="5925">
                  <c:v>4597.8</c:v>
                </c:pt>
                <c:pt idx="5926">
                  <c:v>4598.576</c:v>
                </c:pt>
                <c:pt idx="5927">
                  <c:v>4599.3519999999999</c:v>
                </c:pt>
                <c:pt idx="5928">
                  <c:v>4600.1279999999997</c:v>
                </c:pt>
                <c:pt idx="5929">
                  <c:v>4600.9040000000005</c:v>
                </c:pt>
                <c:pt idx="5930">
                  <c:v>4601.68</c:v>
                </c:pt>
                <c:pt idx="5931">
                  <c:v>4602.4560000000001</c:v>
                </c:pt>
                <c:pt idx="5932">
                  <c:v>4603.232</c:v>
                </c:pt>
                <c:pt idx="5933">
                  <c:v>4604.0079999999998</c:v>
                </c:pt>
                <c:pt idx="5934">
                  <c:v>4604.7839999999997</c:v>
                </c:pt>
                <c:pt idx="5935">
                  <c:v>4605.5600000000004</c:v>
                </c:pt>
                <c:pt idx="5936">
                  <c:v>4606.3360000000002</c:v>
                </c:pt>
                <c:pt idx="5937">
                  <c:v>4607.1120000000001</c:v>
                </c:pt>
                <c:pt idx="5938">
                  <c:v>4607.8879999999999</c:v>
                </c:pt>
                <c:pt idx="5939">
                  <c:v>4608.6639999999998</c:v>
                </c:pt>
                <c:pt idx="5940">
                  <c:v>4609.4399999999996</c:v>
                </c:pt>
                <c:pt idx="5941">
                  <c:v>4610.2160000000003</c:v>
                </c:pt>
                <c:pt idx="5942">
                  <c:v>4610.9920000000002</c:v>
                </c:pt>
                <c:pt idx="5943">
                  <c:v>4611.768</c:v>
                </c:pt>
                <c:pt idx="5944">
                  <c:v>4612.5439999999999</c:v>
                </c:pt>
                <c:pt idx="5945">
                  <c:v>4613.32</c:v>
                </c:pt>
                <c:pt idx="5946">
                  <c:v>4614.0959999999995</c:v>
                </c:pt>
                <c:pt idx="5947">
                  <c:v>4614.8720000000003</c:v>
                </c:pt>
                <c:pt idx="5948">
                  <c:v>4615.6480000000001</c:v>
                </c:pt>
                <c:pt idx="5949">
                  <c:v>4616.424</c:v>
                </c:pt>
                <c:pt idx="5950">
                  <c:v>4617.2</c:v>
                </c:pt>
                <c:pt idx="5951">
                  <c:v>4617.9759999999997</c:v>
                </c:pt>
                <c:pt idx="5952">
                  <c:v>4618.7520000000004</c:v>
                </c:pt>
                <c:pt idx="5953">
                  <c:v>4619.5280000000002</c:v>
                </c:pt>
                <c:pt idx="5954">
                  <c:v>4620.3040000000001</c:v>
                </c:pt>
                <c:pt idx="5955">
                  <c:v>4621.08</c:v>
                </c:pt>
                <c:pt idx="5956">
                  <c:v>4621.8559999999998</c:v>
                </c:pt>
                <c:pt idx="5957">
                  <c:v>4622.6319999999996</c:v>
                </c:pt>
                <c:pt idx="5958">
                  <c:v>4623.4080000000004</c:v>
                </c:pt>
                <c:pt idx="5959">
                  <c:v>4624.1840000000002</c:v>
                </c:pt>
                <c:pt idx="5960">
                  <c:v>4624.96</c:v>
                </c:pt>
                <c:pt idx="5961">
                  <c:v>4625.7359999999999</c:v>
                </c:pt>
                <c:pt idx="5962">
                  <c:v>4626.5119999999997</c:v>
                </c:pt>
                <c:pt idx="5963">
                  <c:v>4627.2879999999996</c:v>
                </c:pt>
                <c:pt idx="5964">
                  <c:v>4628.0640000000003</c:v>
                </c:pt>
                <c:pt idx="5965">
                  <c:v>4628.84</c:v>
                </c:pt>
                <c:pt idx="5966">
                  <c:v>4629.616</c:v>
                </c:pt>
                <c:pt idx="5967">
                  <c:v>4630.3919999999998</c:v>
                </c:pt>
                <c:pt idx="5968">
                  <c:v>4631.1679999999997</c:v>
                </c:pt>
                <c:pt idx="5969">
                  <c:v>4631.9440000000004</c:v>
                </c:pt>
                <c:pt idx="5970">
                  <c:v>4632.72</c:v>
                </c:pt>
                <c:pt idx="5971">
                  <c:v>4633.4960000000001</c:v>
                </c:pt>
                <c:pt idx="5972">
                  <c:v>4634.2719999999999</c:v>
                </c:pt>
                <c:pt idx="5973">
                  <c:v>4635.0479999999998</c:v>
                </c:pt>
                <c:pt idx="5974">
                  <c:v>4635.8239999999996</c:v>
                </c:pt>
                <c:pt idx="5975">
                  <c:v>4636.6000000000004</c:v>
                </c:pt>
                <c:pt idx="5976">
                  <c:v>4637.3760000000002</c:v>
                </c:pt>
                <c:pt idx="5977">
                  <c:v>4638.152</c:v>
                </c:pt>
                <c:pt idx="5978">
                  <c:v>4638.9279999999999</c:v>
                </c:pt>
                <c:pt idx="5979">
                  <c:v>4639.7039999999997</c:v>
                </c:pt>
                <c:pt idx="5980">
                  <c:v>4640.4799999999996</c:v>
                </c:pt>
                <c:pt idx="5981">
                  <c:v>4641.2560000000003</c:v>
                </c:pt>
                <c:pt idx="5982">
                  <c:v>4642.0320000000002</c:v>
                </c:pt>
                <c:pt idx="5983">
                  <c:v>4642.808</c:v>
                </c:pt>
                <c:pt idx="5984">
                  <c:v>4643.5839999999998</c:v>
                </c:pt>
                <c:pt idx="5985">
                  <c:v>4644.3599999999997</c:v>
                </c:pt>
                <c:pt idx="5986">
                  <c:v>4645.1360000000004</c:v>
                </c:pt>
                <c:pt idx="5987">
                  <c:v>4645.9120000000003</c:v>
                </c:pt>
                <c:pt idx="5988">
                  <c:v>4646.6880000000001</c:v>
                </c:pt>
                <c:pt idx="5989">
                  <c:v>4647.4639999999999</c:v>
                </c:pt>
                <c:pt idx="5990">
                  <c:v>4648.24</c:v>
                </c:pt>
                <c:pt idx="5991">
                  <c:v>4649.0159999999996</c:v>
                </c:pt>
                <c:pt idx="5992">
                  <c:v>4649.7920000000004</c:v>
                </c:pt>
                <c:pt idx="5993">
                  <c:v>4650.5680000000002</c:v>
                </c:pt>
                <c:pt idx="5994">
                  <c:v>4651.3440000000001</c:v>
                </c:pt>
                <c:pt idx="5995">
                  <c:v>4652.12</c:v>
                </c:pt>
                <c:pt idx="5996">
                  <c:v>4652.8959999999997</c:v>
                </c:pt>
                <c:pt idx="5997">
                  <c:v>4653.6719999999996</c:v>
                </c:pt>
                <c:pt idx="5998">
                  <c:v>4654.4480000000003</c:v>
                </c:pt>
                <c:pt idx="5999">
                  <c:v>4655.2240000000002</c:v>
                </c:pt>
                <c:pt idx="6000">
                  <c:v>4656</c:v>
                </c:pt>
                <c:pt idx="6001">
                  <c:v>4656.7759999999998</c:v>
                </c:pt>
                <c:pt idx="6002">
                  <c:v>4657.5519999999997</c:v>
                </c:pt>
                <c:pt idx="6003">
                  <c:v>4658.3280000000004</c:v>
                </c:pt>
                <c:pt idx="6004">
                  <c:v>4659.1040000000003</c:v>
                </c:pt>
                <c:pt idx="6005">
                  <c:v>4659.88</c:v>
                </c:pt>
                <c:pt idx="6006">
                  <c:v>4660.6559999999999</c:v>
                </c:pt>
                <c:pt idx="6007">
                  <c:v>4661.4319999999998</c:v>
                </c:pt>
                <c:pt idx="6008">
                  <c:v>4662.2079999999996</c:v>
                </c:pt>
                <c:pt idx="6009">
                  <c:v>4662.9840000000004</c:v>
                </c:pt>
                <c:pt idx="6010">
                  <c:v>4663.76</c:v>
                </c:pt>
                <c:pt idx="6011">
                  <c:v>4664.5360000000001</c:v>
                </c:pt>
                <c:pt idx="6012">
                  <c:v>4665.3119999999999</c:v>
                </c:pt>
                <c:pt idx="6013">
                  <c:v>4666.0879999999997</c:v>
                </c:pt>
                <c:pt idx="6014">
                  <c:v>4666.8639999999996</c:v>
                </c:pt>
                <c:pt idx="6015">
                  <c:v>4667.6400000000003</c:v>
                </c:pt>
                <c:pt idx="6016">
                  <c:v>4668.4160000000002</c:v>
                </c:pt>
                <c:pt idx="6017">
                  <c:v>4669.192</c:v>
                </c:pt>
                <c:pt idx="6018">
                  <c:v>4669.9679999999998</c:v>
                </c:pt>
                <c:pt idx="6019">
                  <c:v>4670.7439999999997</c:v>
                </c:pt>
                <c:pt idx="6020">
                  <c:v>4671.5200000000004</c:v>
                </c:pt>
                <c:pt idx="6021">
                  <c:v>4672.2960000000003</c:v>
                </c:pt>
                <c:pt idx="6022">
                  <c:v>4673.0720000000001</c:v>
                </c:pt>
                <c:pt idx="6023">
                  <c:v>4673.848</c:v>
                </c:pt>
                <c:pt idx="6024">
                  <c:v>4674.6239999999998</c:v>
                </c:pt>
                <c:pt idx="6025">
                  <c:v>4675.3999999999996</c:v>
                </c:pt>
                <c:pt idx="6026">
                  <c:v>4676.1760000000004</c:v>
                </c:pt>
                <c:pt idx="6027">
                  <c:v>4676.9520000000002</c:v>
                </c:pt>
                <c:pt idx="6028">
                  <c:v>4677.7280000000001</c:v>
                </c:pt>
                <c:pt idx="6029">
                  <c:v>4678.5039999999999</c:v>
                </c:pt>
                <c:pt idx="6030">
                  <c:v>4679.28</c:v>
                </c:pt>
                <c:pt idx="6031">
                  <c:v>4680.0559999999996</c:v>
                </c:pt>
                <c:pt idx="6032">
                  <c:v>4680.8320000000003</c:v>
                </c:pt>
                <c:pt idx="6033">
                  <c:v>4681.6080000000002</c:v>
                </c:pt>
                <c:pt idx="6034">
                  <c:v>4682.384</c:v>
                </c:pt>
                <c:pt idx="6035">
                  <c:v>4683.16</c:v>
                </c:pt>
                <c:pt idx="6036">
                  <c:v>4683.9359999999997</c:v>
                </c:pt>
                <c:pt idx="6037">
                  <c:v>4684.7120000000004</c:v>
                </c:pt>
                <c:pt idx="6038">
                  <c:v>4685.4880000000003</c:v>
                </c:pt>
                <c:pt idx="6039">
                  <c:v>4686.2640000000001</c:v>
                </c:pt>
                <c:pt idx="6040">
                  <c:v>4687.04</c:v>
                </c:pt>
                <c:pt idx="6041">
                  <c:v>4687.8159999999998</c:v>
                </c:pt>
                <c:pt idx="6042">
                  <c:v>4688.5919999999996</c:v>
                </c:pt>
                <c:pt idx="6043">
                  <c:v>4689.3680000000004</c:v>
                </c:pt>
                <c:pt idx="6044">
                  <c:v>4690.1440000000002</c:v>
                </c:pt>
                <c:pt idx="6045">
                  <c:v>4690.92</c:v>
                </c:pt>
                <c:pt idx="6046">
                  <c:v>4691.6959999999999</c:v>
                </c:pt>
                <c:pt idx="6047">
                  <c:v>4692.4719999999998</c:v>
                </c:pt>
                <c:pt idx="6048">
                  <c:v>4693.2479999999996</c:v>
                </c:pt>
                <c:pt idx="6049">
                  <c:v>4694.0240000000003</c:v>
                </c:pt>
                <c:pt idx="6050">
                  <c:v>4694.8</c:v>
                </c:pt>
                <c:pt idx="6051">
                  <c:v>4695.576</c:v>
                </c:pt>
                <c:pt idx="6052">
                  <c:v>4696.3519999999999</c:v>
                </c:pt>
                <c:pt idx="6053">
                  <c:v>4697.1279999999997</c:v>
                </c:pt>
                <c:pt idx="6054">
                  <c:v>4697.9040000000005</c:v>
                </c:pt>
                <c:pt idx="6055">
                  <c:v>4698.68</c:v>
                </c:pt>
                <c:pt idx="6056">
                  <c:v>4699.4560000000001</c:v>
                </c:pt>
                <c:pt idx="6057">
                  <c:v>4700.232</c:v>
                </c:pt>
                <c:pt idx="6058">
                  <c:v>4701.0079999999998</c:v>
                </c:pt>
                <c:pt idx="6059">
                  <c:v>4701.7839999999997</c:v>
                </c:pt>
                <c:pt idx="6060">
                  <c:v>4702.5600000000004</c:v>
                </c:pt>
                <c:pt idx="6061">
                  <c:v>4703.3360000000002</c:v>
                </c:pt>
                <c:pt idx="6062">
                  <c:v>4704.1120000000001</c:v>
                </c:pt>
                <c:pt idx="6063">
                  <c:v>4704.8879999999999</c:v>
                </c:pt>
                <c:pt idx="6064">
                  <c:v>4705.6639999999998</c:v>
                </c:pt>
                <c:pt idx="6065">
                  <c:v>4706.4399999999996</c:v>
                </c:pt>
                <c:pt idx="6066">
                  <c:v>4707.2160000000003</c:v>
                </c:pt>
                <c:pt idx="6067">
                  <c:v>4707.9920000000002</c:v>
                </c:pt>
                <c:pt idx="6068">
                  <c:v>4708.768</c:v>
                </c:pt>
                <c:pt idx="6069">
                  <c:v>4709.5439999999999</c:v>
                </c:pt>
                <c:pt idx="6070">
                  <c:v>4710.32</c:v>
                </c:pt>
                <c:pt idx="6071">
                  <c:v>4711.0959999999995</c:v>
                </c:pt>
                <c:pt idx="6072">
                  <c:v>4711.8720000000003</c:v>
                </c:pt>
                <c:pt idx="6073">
                  <c:v>4712.6480000000001</c:v>
                </c:pt>
                <c:pt idx="6074">
                  <c:v>4713.424</c:v>
                </c:pt>
                <c:pt idx="6075">
                  <c:v>4714.2</c:v>
                </c:pt>
                <c:pt idx="6076">
                  <c:v>4714.9759999999997</c:v>
                </c:pt>
                <c:pt idx="6077">
                  <c:v>4715.7520000000004</c:v>
                </c:pt>
                <c:pt idx="6078">
                  <c:v>4716.5280000000002</c:v>
                </c:pt>
                <c:pt idx="6079">
                  <c:v>4717.3040000000001</c:v>
                </c:pt>
                <c:pt idx="6080">
                  <c:v>4718.08</c:v>
                </c:pt>
                <c:pt idx="6081">
                  <c:v>4718.8559999999998</c:v>
                </c:pt>
                <c:pt idx="6082">
                  <c:v>4719.6319999999996</c:v>
                </c:pt>
                <c:pt idx="6083">
                  <c:v>4720.4080000000004</c:v>
                </c:pt>
                <c:pt idx="6084">
                  <c:v>4721.1840000000002</c:v>
                </c:pt>
                <c:pt idx="6085">
                  <c:v>4721.96</c:v>
                </c:pt>
                <c:pt idx="6086">
                  <c:v>4722.7359999999999</c:v>
                </c:pt>
                <c:pt idx="6087">
                  <c:v>4723.5119999999997</c:v>
                </c:pt>
                <c:pt idx="6088">
                  <c:v>4724.2879999999996</c:v>
                </c:pt>
                <c:pt idx="6089">
                  <c:v>4725.0640000000003</c:v>
                </c:pt>
                <c:pt idx="6090">
                  <c:v>4725.84</c:v>
                </c:pt>
                <c:pt idx="6091">
                  <c:v>4726.616</c:v>
                </c:pt>
                <c:pt idx="6092">
                  <c:v>4727.3919999999998</c:v>
                </c:pt>
                <c:pt idx="6093">
                  <c:v>4728.1679999999997</c:v>
                </c:pt>
                <c:pt idx="6094">
                  <c:v>4728.9440000000004</c:v>
                </c:pt>
                <c:pt idx="6095">
                  <c:v>4729.72</c:v>
                </c:pt>
                <c:pt idx="6096">
                  <c:v>4730.4960000000001</c:v>
                </c:pt>
                <c:pt idx="6097">
                  <c:v>4731.2719999999999</c:v>
                </c:pt>
                <c:pt idx="6098">
                  <c:v>4732.0479999999998</c:v>
                </c:pt>
                <c:pt idx="6099">
                  <c:v>4732.8239999999996</c:v>
                </c:pt>
                <c:pt idx="6100">
                  <c:v>4733.6000000000004</c:v>
                </c:pt>
                <c:pt idx="6101">
                  <c:v>4734.3760000000002</c:v>
                </c:pt>
                <c:pt idx="6102">
                  <c:v>4735.152</c:v>
                </c:pt>
                <c:pt idx="6103">
                  <c:v>4735.9279999999999</c:v>
                </c:pt>
                <c:pt idx="6104">
                  <c:v>4736.7039999999997</c:v>
                </c:pt>
                <c:pt idx="6105">
                  <c:v>4737.4799999999996</c:v>
                </c:pt>
                <c:pt idx="6106">
                  <c:v>4738.2560000000003</c:v>
                </c:pt>
                <c:pt idx="6107">
                  <c:v>4739.0320000000002</c:v>
                </c:pt>
                <c:pt idx="6108">
                  <c:v>4739.808</c:v>
                </c:pt>
                <c:pt idx="6109">
                  <c:v>4740.5839999999998</c:v>
                </c:pt>
                <c:pt idx="6110">
                  <c:v>4741.3599999999997</c:v>
                </c:pt>
                <c:pt idx="6111">
                  <c:v>4742.1360000000004</c:v>
                </c:pt>
                <c:pt idx="6112">
                  <c:v>4742.9120000000003</c:v>
                </c:pt>
                <c:pt idx="6113">
                  <c:v>4743.6880000000001</c:v>
                </c:pt>
                <c:pt idx="6114">
                  <c:v>4744.4639999999999</c:v>
                </c:pt>
                <c:pt idx="6115">
                  <c:v>4745.24</c:v>
                </c:pt>
                <c:pt idx="6116">
                  <c:v>4746.0159999999996</c:v>
                </c:pt>
                <c:pt idx="6117">
                  <c:v>4746.7920000000004</c:v>
                </c:pt>
                <c:pt idx="6118">
                  <c:v>4747.5680000000002</c:v>
                </c:pt>
                <c:pt idx="6119">
                  <c:v>4748.3440000000001</c:v>
                </c:pt>
                <c:pt idx="6120">
                  <c:v>4749.12</c:v>
                </c:pt>
                <c:pt idx="6121">
                  <c:v>4749.8959999999997</c:v>
                </c:pt>
                <c:pt idx="6122">
                  <c:v>4750.6719999999996</c:v>
                </c:pt>
                <c:pt idx="6123">
                  <c:v>4751.4480000000003</c:v>
                </c:pt>
                <c:pt idx="6124">
                  <c:v>4752.2240000000002</c:v>
                </c:pt>
                <c:pt idx="6125">
                  <c:v>4753</c:v>
                </c:pt>
                <c:pt idx="6126">
                  <c:v>4753.7759999999998</c:v>
                </c:pt>
                <c:pt idx="6127">
                  <c:v>4754.5519999999997</c:v>
                </c:pt>
                <c:pt idx="6128">
                  <c:v>4755.3280000000004</c:v>
                </c:pt>
                <c:pt idx="6129">
                  <c:v>4756.1040000000003</c:v>
                </c:pt>
                <c:pt idx="6130">
                  <c:v>4756.88</c:v>
                </c:pt>
                <c:pt idx="6131">
                  <c:v>4757.6559999999999</c:v>
                </c:pt>
                <c:pt idx="6132">
                  <c:v>4758.4319999999998</c:v>
                </c:pt>
                <c:pt idx="6133">
                  <c:v>4759.2079999999996</c:v>
                </c:pt>
                <c:pt idx="6134">
                  <c:v>4759.9840000000004</c:v>
                </c:pt>
                <c:pt idx="6135">
                  <c:v>4760.76</c:v>
                </c:pt>
                <c:pt idx="6136">
                  <c:v>4761.5360000000001</c:v>
                </c:pt>
                <c:pt idx="6137">
                  <c:v>4762.3119999999999</c:v>
                </c:pt>
                <c:pt idx="6138">
                  <c:v>4763.0879999999997</c:v>
                </c:pt>
                <c:pt idx="6139">
                  <c:v>4763.8639999999996</c:v>
                </c:pt>
                <c:pt idx="6140">
                  <c:v>4764.6400000000003</c:v>
                </c:pt>
                <c:pt idx="6141">
                  <c:v>4765.4160000000002</c:v>
                </c:pt>
                <c:pt idx="6142">
                  <c:v>4766.192</c:v>
                </c:pt>
                <c:pt idx="6143">
                  <c:v>4766.9679999999998</c:v>
                </c:pt>
                <c:pt idx="6144">
                  <c:v>4767.7439999999997</c:v>
                </c:pt>
                <c:pt idx="6145">
                  <c:v>4768.5200000000004</c:v>
                </c:pt>
                <c:pt idx="6146">
                  <c:v>4769.2960000000003</c:v>
                </c:pt>
                <c:pt idx="6147">
                  <c:v>4770.0720000000001</c:v>
                </c:pt>
                <c:pt idx="6148">
                  <c:v>4770.848</c:v>
                </c:pt>
                <c:pt idx="6149">
                  <c:v>4771.6239999999998</c:v>
                </c:pt>
                <c:pt idx="6150">
                  <c:v>4772.3999999999996</c:v>
                </c:pt>
                <c:pt idx="6151">
                  <c:v>4773.1760000000004</c:v>
                </c:pt>
                <c:pt idx="6152">
                  <c:v>4773.9520000000002</c:v>
                </c:pt>
                <c:pt idx="6153">
                  <c:v>4774.7280000000001</c:v>
                </c:pt>
                <c:pt idx="6154">
                  <c:v>4775.5039999999999</c:v>
                </c:pt>
                <c:pt idx="6155">
                  <c:v>4776.28</c:v>
                </c:pt>
                <c:pt idx="6156">
                  <c:v>4777.0559999999996</c:v>
                </c:pt>
                <c:pt idx="6157">
                  <c:v>4777.8320000000003</c:v>
                </c:pt>
                <c:pt idx="6158">
                  <c:v>4778.6080000000002</c:v>
                </c:pt>
                <c:pt idx="6159">
                  <c:v>4779.384</c:v>
                </c:pt>
                <c:pt idx="6160">
                  <c:v>4780.16</c:v>
                </c:pt>
                <c:pt idx="6161">
                  <c:v>4780.9359999999997</c:v>
                </c:pt>
                <c:pt idx="6162">
                  <c:v>4781.7120000000004</c:v>
                </c:pt>
                <c:pt idx="6163">
                  <c:v>4782.4880000000003</c:v>
                </c:pt>
                <c:pt idx="6164">
                  <c:v>4783.2640000000001</c:v>
                </c:pt>
                <c:pt idx="6165">
                  <c:v>4784.04</c:v>
                </c:pt>
                <c:pt idx="6166">
                  <c:v>4784.8159999999998</c:v>
                </c:pt>
                <c:pt idx="6167">
                  <c:v>4785.5919999999996</c:v>
                </c:pt>
                <c:pt idx="6168">
                  <c:v>4786.3680000000004</c:v>
                </c:pt>
                <c:pt idx="6169">
                  <c:v>4787.1440000000002</c:v>
                </c:pt>
                <c:pt idx="6170">
                  <c:v>4787.92</c:v>
                </c:pt>
                <c:pt idx="6171">
                  <c:v>4788.6959999999999</c:v>
                </c:pt>
                <c:pt idx="6172">
                  <c:v>4789.4719999999998</c:v>
                </c:pt>
                <c:pt idx="6173">
                  <c:v>4790.2479999999996</c:v>
                </c:pt>
                <c:pt idx="6174">
                  <c:v>4791.0240000000003</c:v>
                </c:pt>
                <c:pt idx="6175">
                  <c:v>4791.8</c:v>
                </c:pt>
                <c:pt idx="6176">
                  <c:v>4792.576</c:v>
                </c:pt>
                <c:pt idx="6177">
                  <c:v>4793.3519999999999</c:v>
                </c:pt>
                <c:pt idx="6178">
                  <c:v>4794.1279999999997</c:v>
                </c:pt>
                <c:pt idx="6179">
                  <c:v>4794.9040000000005</c:v>
                </c:pt>
                <c:pt idx="6180">
                  <c:v>4795.68</c:v>
                </c:pt>
                <c:pt idx="6181">
                  <c:v>4796.4560000000001</c:v>
                </c:pt>
                <c:pt idx="6182">
                  <c:v>4797.232</c:v>
                </c:pt>
                <c:pt idx="6183">
                  <c:v>4798.0079999999998</c:v>
                </c:pt>
                <c:pt idx="6184">
                  <c:v>4798.7839999999997</c:v>
                </c:pt>
                <c:pt idx="6185">
                  <c:v>4799.5600000000004</c:v>
                </c:pt>
                <c:pt idx="6186">
                  <c:v>4800.3360000000002</c:v>
                </c:pt>
                <c:pt idx="6187">
                  <c:v>4801.1120000000001</c:v>
                </c:pt>
                <c:pt idx="6188">
                  <c:v>4801.8879999999999</c:v>
                </c:pt>
                <c:pt idx="6189">
                  <c:v>4802.6639999999998</c:v>
                </c:pt>
                <c:pt idx="6190">
                  <c:v>4803.4399999999996</c:v>
                </c:pt>
                <c:pt idx="6191">
                  <c:v>4804.2160000000003</c:v>
                </c:pt>
                <c:pt idx="6192">
                  <c:v>4804.9920000000002</c:v>
                </c:pt>
                <c:pt idx="6193">
                  <c:v>4805.768</c:v>
                </c:pt>
                <c:pt idx="6194">
                  <c:v>4806.5439999999999</c:v>
                </c:pt>
                <c:pt idx="6195">
                  <c:v>4807.32</c:v>
                </c:pt>
                <c:pt idx="6196">
                  <c:v>4808.0959999999995</c:v>
                </c:pt>
                <c:pt idx="6197">
                  <c:v>4808.8720000000003</c:v>
                </c:pt>
                <c:pt idx="6198">
                  <c:v>4809.6480000000001</c:v>
                </c:pt>
                <c:pt idx="6199">
                  <c:v>4810.424</c:v>
                </c:pt>
                <c:pt idx="6200">
                  <c:v>4811.2</c:v>
                </c:pt>
                <c:pt idx="6201">
                  <c:v>4811.9759999999997</c:v>
                </c:pt>
                <c:pt idx="6202">
                  <c:v>4812.7520000000004</c:v>
                </c:pt>
                <c:pt idx="6203">
                  <c:v>4813.5280000000002</c:v>
                </c:pt>
                <c:pt idx="6204">
                  <c:v>4814.3040000000001</c:v>
                </c:pt>
                <c:pt idx="6205">
                  <c:v>4815.08</c:v>
                </c:pt>
                <c:pt idx="6206">
                  <c:v>4815.8559999999998</c:v>
                </c:pt>
                <c:pt idx="6207">
                  <c:v>4816.6319999999996</c:v>
                </c:pt>
                <c:pt idx="6208">
                  <c:v>4817.4080000000004</c:v>
                </c:pt>
                <c:pt idx="6209">
                  <c:v>4818.1840000000002</c:v>
                </c:pt>
                <c:pt idx="6210">
                  <c:v>4818.96</c:v>
                </c:pt>
                <c:pt idx="6211">
                  <c:v>4819.7359999999999</c:v>
                </c:pt>
                <c:pt idx="6212">
                  <c:v>4820.5119999999997</c:v>
                </c:pt>
                <c:pt idx="6213">
                  <c:v>4821.2879999999996</c:v>
                </c:pt>
                <c:pt idx="6214">
                  <c:v>4822.0640000000003</c:v>
                </c:pt>
                <c:pt idx="6215">
                  <c:v>4822.84</c:v>
                </c:pt>
                <c:pt idx="6216">
                  <c:v>4823.616</c:v>
                </c:pt>
                <c:pt idx="6217">
                  <c:v>4824.3919999999998</c:v>
                </c:pt>
                <c:pt idx="6218">
                  <c:v>4825.1679999999997</c:v>
                </c:pt>
                <c:pt idx="6219">
                  <c:v>4825.9440000000004</c:v>
                </c:pt>
                <c:pt idx="6220">
                  <c:v>4826.72</c:v>
                </c:pt>
                <c:pt idx="6221">
                  <c:v>4827.4960000000001</c:v>
                </c:pt>
                <c:pt idx="6222">
                  <c:v>4828.2719999999999</c:v>
                </c:pt>
                <c:pt idx="6223">
                  <c:v>4829.0479999999998</c:v>
                </c:pt>
                <c:pt idx="6224">
                  <c:v>4829.8239999999996</c:v>
                </c:pt>
                <c:pt idx="6225">
                  <c:v>4830.6000000000004</c:v>
                </c:pt>
                <c:pt idx="6226">
                  <c:v>4831.3760000000002</c:v>
                </c:pt>
                <c:pt idx="6227">
                  <c:v>4832.152</c:v>
                </c:pt>
                <c:pt idx="6228">
                  <c:v>4832.9279999999999</c:v>
                </c:pt>
                <c:pt idx="6229">
                  <c:v>4833.7039999999997</c:v>
                </c:pt>
                <c:pt idx="6230">
                  <c:v>4834.4799999999996</c:v>
                </c:pt>
                <c:pt idx="6231">
                  <c:v>4835.2560000000003</c:v>
                </c:pt>
                <c:pt idx="6232">
                  <c:v>4836.0320000000002</c:v>
                </c:pt>
                <c:pt idx="6233">
                  <c:v>4836.808</c:v>
                </c:pt>
                <c:pt idx="6234">
                  <c:v>4837.5839999999998</c:v>
                </c:pt>
                <c:pt idx="6235">
                  <c:v>4838.3599999999997</c:v>
                </c:pt>
                <c:pt idx="6236">
                  <c:v>4839.1360000000004</c:v>
                </c:pt>
                <c:pt idx="6237">
                  <c:v>4839.9120000000003</c:v>
                </c:pt>
                <c:pt idx="6238">
                  <c:v>4840.6880000000001</c:v>
                </c:pt>
                <c:pt idx="6239">
                  <c:v>4841.4639999999999</c:v>
                </c:pt>
                <c:pt idx="6240">
                  <c:v>4842.24</c:v>
                </c:pt>
                <c:pt idx="6241">
                  <c:v>4843.0159999999996</c:v>
                </c:pt>
                <c:pt idx="6242">
                  <c:v>4843.7920000000004</c:v>
                </c:pt>
                <c:pt idx="6243">
                  <c:v>4844.5680000000002</c:v>
                </c:pt>
                <c:pt idx="6244">
                  <c:v>4845.3440000000001</c:v>
                </c:pt>
                <c:pt idx="6245">
                  <c:v>4846.12</c:v>
                </c:pt>
                <c:pt idx="6246">
                  <c:v>4846.8959999999997</c:v>
                </c:pt>
                <c:pt idx="6247">
                  <c:v>4847.6719999999996</c:v>
                </c:pt>
                <c:pt idx="6248">
                  <c:v>4848.4480000000003</c:v>
                </c:pt>
                <c:pt idx="6249">
                  <c:v>4849.2240000000002</c:v>
                </c:pt>
                <c:pt idx="6250">
                  <c:v>4850</c:v>
                </c:pt>
                <c:pt idx="6251">
                  <c:v>4850.7759999999998</c:v>
                </c:pt>
                <c:pt idx="6252">
                  <c:v>4851.5519999999997</c:v>
                </c:pt>
                <c:pt idx="6253">
                  <c:v>4852.3280000000004</c:v>
                </c:pt>
                <c:pt idx="6254">
                  <c:v>4853.1040000000003</c:v>
                </c:pt>
                <c:pt idx="6255">
                  <c:v>4853.88</c:v>
                </c:pt>
                <c:pt idx="6256">
                  <c:v>4854.6559999999999</c:v>
                </c:pt>
                <c:pt idx="6257">
                  <c:v>4855.4319999999998</c:v>
                </c:pt>
                <c:pt idx="6258">
                  <c:v>4856.2079999999996</c:v>
                </c:pt>
                <c:pt idx="6259">
                  <c:v>4856.9840000000004</c:v>
                </c:pt>
                <c:pt idx="6260">
                  <c:v>4857.76</c:v>
                </c:pt>
                <c:pt idx="6261">
                  <c:v>4858.5360000000001</c:v>
                </c:pt>
                <c:pt idx="6262">
                  <c:v>4859.3119999999999</c:v>
                </c:pt>
                <c:pt idx="6263">
                  <c:v>4860.0879999999997</c:v>
                </c:pt>
                <c:pt idx="6264">
                  <c:v>4860.8639999999996</c:v>
                </c:pt>
                <c:pt idx="6265">
                  <c:v>4861.6400000000003</c:v>
                </c:pt>
                <c:pt idx="6266">
                  <c:v>4862.4160000000002</c:v>
                </c:pt>
                <c:pt idx="6267">
                  <c:v>4863.192</c:v>
                </c:pt>
                <c:pt idx="6268">
                  <c:v>4863.9679999999998</c:v>
                </c:pt>
                <c:pt idx="6269">
                  <c:v>4864.7439999999997</c:v>
                </c:pt>
                <c:pt idx="6270">
                  <c:v>4865.5200000000004</c:v>
                </c:pt>
                <c:pt idx="6271">
                  <c:v>4866.2960000000003</c:v>
                </c:pt>
                <c:pt idx="6272">
                  <c:v>4867.0720000000001</c:v>
                </c:pt>
                <c:pt idx="6273">
                  <c:v>4867.848</c:v>
                </c:pt>
                <c:pt idx="6274">
                  <c:v>4868.6239999999998</c:v>
                </c:pt>
                <c:pt idx="6275">
                  <c:v>4869.3999999999996</c:v>
                </c:pt>
                <c:pt idx="6276">
                  <c:v>4870.1760000000004</c:v>
                </c:pt>
                <c:pt idx="6277">
                  <c:v>4870.9520000000002</c:v>
                </c:pt>
                <c:pt idx="6278">
                  <c:v>4871.7280000000001</c:v>
                </c:pt>
                <c:pt idx="6279">
                  <c:v>4872.5039999999999</c:v>
                </c:pt>
                <c:pt idx="6280">
                  <c:v>4873.28</c:v>
                </c:pt>
                <c:pt idx="6281">
                  <c:v>4874.0559999999996</c:v>
                </c:pt>
                <c:pt idx="6282">
                  <c:v>4874.8320000000003</c:v>
                </c:pt>
                <c:pt idx="6283">
                  <c:v>4875.6080000000002</c:v>
                </c:pt>
                <c:pt idx="6284">
                  <c:v>4876.384</c:v>
                </c:pt>
                <c:pt idx="6285">
                  <c:v>4877.16</c:v>
                </c:pt>
                <c:pt idx="6286">
                  <c:v>4877.9359999999997</c:v>
                </c:pt>
                <c:pt idx="6287">
                  <c:v>4878.7120000000004</c:v>
                </c:pt>
                <c:pt idx="6288">
                  <c:v>4879.4880000000003</c:v>
                </c:pt>
                <c:pt idx="6289">
                  <c:v>4880.2640000000001</c:v>
                </c:pt>
                <c:pt idx="6290">
                  <c:v>4881.04</c:v>
                </c:pt>
                <c:pt idx="6291">
                  <c:v>4881.8159999999998</c:v>
                </c:pt>
                <c:pt idx="6292">
                  <c:v>4882.5919999999996</c:v>
                </c:pt>
                <c:pt idx="6293">
                  <c:v>4883.3680000000004</c:v>
                </c:pt>
                <c:pt idx="6294">
                  <c:v>4884.1440000000002</c:v>
                </c:pt>
                <c:pt idx="6295">
                  <c:v>4884.92</c:v>
                </c:pt>
                <c:pt idx="6296">
                  <c:v>4885.6959999999999</c:v>
                </c:pt>
                <c:pt idx="6297">
                  <c:v>4886.4719999999998</c:v>
                </c:pt>
                <c:pt idx="6298">
                  <c:v>4887.2479999999996</c:v>
                </c:pt>
                <c:pt idx="6299">
                  <c:v>4888.0240000000003</c:v>
                </c:pt>
                <c:pt idx="6300">
                  <c:v>4888.8</c:v>
                </c:pt>
                <c:pt idx="6301">
                  <c:v>4889.576</c:v>
                </c:pt>
                <c:pt idx="6302">
                  <c:v>4890.3519999999999</c:v>
                </c:pt>
                <c:pt idx="6303">
                  <c:v>4891.1279999999997</c:v>
                </c:pt>
                <c:pt idx="6304">
                  <c:v>4891.9040000000005</c:v>
                </c:pt>
                <c:pt idx="6305">
                  <c:v>4892.68</c:v>
                </c:pt>
                <c:pt idx="6306">
                  <c:v>4893.4560000000001</c:v>
                </c:pt>
                <c:pt idx="6307">
                  <c:v>4894.232</c:v>
                </c:pt>
                <c:pt idx="6308">
                  <c:v>4895.0079999999998</c:v>
                </c:pt>
                <c:pt idx="6309">
                  <c:v>4895.7839999999997</c:v>
                </c:pt>
                <c:pt idx="6310">
                  <c:v>4896.5600000000004</c:v>
                </c:pt>
                <c:pt idx="6311">
                  <c:v>4897.3360000000002</c:v>
                </c:pt>
                <c:pt idx="6312">
                  <c:v>4898.1120000000001</c:v>
                </c:pt>
                <c:pt idx="6313">
                  <c:v>4898.8879999999999</c:v>
                </c:pt>
                <c:pt idx="6314">
                  <c:v>4899.6639999999998</c:v>
                </c:pt>
                <c:pt idx="6315">
                  <c:v>4900.4399999999996</c:v>
                </c:pt>
                <c:pt idx="6316">
                  <c:v>4901.2160000000003</c:v>
                </c:pt>
                <c:pt idx="6317">
                  <c:v>4901.9920000000002</c:v>
                </c:pt>
                <c:pt idx="6318">
                  <c:v>4902.768</c:v>
                </c:pt>
                <c:pt idx="6319">
                  <c:v>4903.5439999999999</c:v>
                </c:pt>
                <c:pt idx="6320">
                  <c:v>4904.32</c:v>
                </c:pt>
                <c:pt idx="6321">
                  <c:v>4905.0959999999995</c:v>
                </c:pt>
                <c:pt idx="6322">
                  <c:v>4905.8720000000003</c:v>
                </c:pt>
                <c:pt idx="6323">
                  <c:v>4906.6480000000001</c:v>
                </c:pt>
                <c:pt idx="6324">
                  <c:v>4907.424</c:v>
                </c:pt>
                <c:pt idx="6325">
                  <c:v>4908.2</c:v>
                </c:pt>
                <c:pt idx="6326">
                  <c:v>4908.9759999999997</c:v>
                </c:pt>
                <c:pt idx="6327">
                  <c:v>4909.7520000000004</c:v>
                </c:pt>
                <c:pt idx="6328">
                  <c:v>4910.5280000000002</c:v>
                </c:pt>
                <c:pt idx="6329">
                  <c:v>4911.3040000000001</c:v>
                </c:pt>
                <c:pt idx="6330">
                  <c:v>4912.08</c:v>
                </c:pt>
                <c:pt idx="6331">
                  <c:v>4912.8559999999998</c:v>
                </c:pt>
                <c:pt idx="6332">
                  <c:v>4913.6319999999996</c:v>
                </c:pt>
                <c:pt idx="6333">
                  <c:v>4914.4080000000004</c:v>
                </c:pt>
                <c:pt idx="6334">
                  <c:v>4915.1840000000002</c:v>
                </c:pt>
                <c:pt idx="6335">
                  <c:v>4915.96</c:v>
                </c:pt>
                <c:pt idx="6336">
                  <c:v>4916.7359999999999</c:v>
                </c:pt>
                <c:pt idx="6337">
                  <c:v>4917.5119999999997</c:v>
                </c:pt>
                <c:pt idx="6338">
                  <c:v>4918.2879999999996</c:v>
                </c:pt>
                <c:pt idx="6339">
                  <c:v>4919.0640000000003</c:v>
                </c:pt>
                <c:pt idx="6340">
                  <c:v>4919.84</c:v>
                </c:pt>
                <c:pt idx="6341">
                  <c:v>4920.616</c:v>
                </c:pt>
                <c:pt idx="6342">
                  <c:v>4921.3919999999998</c:v>
                </c:pt>
                <c:pt idx="6343">
                  <c:v>4922.1679999999997</c:v>
                </c:pt>
                <c:pt idx="6344">
                  <c:v>4922.9440000000004</c:v>
                </c:pt>
                <c:pt idx="6345">
                  <c:v>4923.72</c:v>
                </c:pt>
                <c:pt idx="6346">
                  <c:v>4924.4960000000001</c:v>
                </c:pt>
                <c:pt idx="6347">
                  <c:v>4925.2719999999999</c:v>
                </c:pt>
                <c:pt idx="6348">
                  <c:v>4926.0479999999998</c:v>
                </c:pt>
                <c:pt idx="6349">
                  <c:v>4926.8239999999996</c:v>
                </c:pt>
                <c:pt idx="6350">
                  <c:v>4927.6000000000004</c:v>
                </c:pt>
                <c:pt idx="6351">
                  <c:v>4928.3760000000002</c:v>
                </c:pt>
                <c:pt idx="6352">
                  <c:v>4929.152</c:v>
                </c:pt>
                <c:pt idx="6353">
                  <c:v>4929.9279999999999</c:v>
                </c:pt>
                <c:pt idx="6354">
                  <c:v>4930.7039999999997</c:v>
                </c:pt>
                <c:pt idx="6355">
                  <c:v>4931.4799999999996</c:v>
                </c:pt>
                <c:pt idx="6356">
                  <c:v>4932.2560000000003</c:v>
                </c:pt>
                <c:pt idx="6357">
                  <c:v>4933.0320000000002</c:v>
                </c:pt>
                <c:pt idx="6358">
                  <c:v>4933.808</c:v>
                </c:pt>
                <c:pt idx="6359">
                  <c:v>4934.5839999999998</c:v>
                </c:pt>
                <c:pt idx="6360">
                  <c:v>4935.3599999999997</c:v>
                </c:pt>
                <c:pt idx="6361">
                  <c:v>4936.1360000000004</c:v>
                </c:pt>
                <c:pt idx="6362">
                  <c:v>4936.9120000000003</c:v>
                </c:pt>
                <c:pt idx="6363">
                  <c:v>4937.6880000000001</c:v>
                </c:pt>
                <c:pt idx="6364">
                  <c:v>4938.4639999999999</c:v>
                </c:pt>
                <c:pt idx="6365">
                  <c:v>4939.24</c:v>
                </c:pt>
                <c:pt idx="6366">
                  <c:v>4940.0159999999996</c:v>
                </c:pt>
                <c:pt idx="6367">
                  <c:v>4940.7920000000004</c:v>
                </c:pt>
                <c:pt idx="6368">
                  <c:v>4941.5680000000002</c:v>
                </c:pt>
                <c:pt idx="6369">
                  <c:v>4942.3440000000001</c:v>
                </c:pt>
                <c:pt idx="6370">
                  <c:v>4943.12</c:v>
                </c:pt>
                <c:pt idx="6371">
                  <c:v>4943.8959999999997</c:v>
                </c:pt>
                <c:pt idx="6372">
                  <c:v>4944.6719999999996</c:v>
                </c:pt>
                <c:pt idx="6373">
                  <c:v>4945.4480000000003</c:v>
                </c:pt>
                <c:pt idx="6374">
                  <c:v>4946.2240000000002</c:v>
                </c:pt>
                <c:pt idx="6375">
                  <c:v>4947</c:v>
                </c:pt>
                <c:pt idx="6376">
                  <c:v>4947.7759999999998</c:v>
                </c:pt>
                <c:pt idx="6377">
                  <c:v>4948.5519999999997</c:v>
                </c:pt>
                <c:pt idx="6378">
                  <c:v>4949.3280000000004</c:v>
                </c:pt>
                <c:pt idx="6379">
                  <c:v>4950.1040000000003</c:v>
                </c:pt>
                <c:pt idx="6380">
                  <c:v>4950.88</c:v>
                </c:pt>
                <c:pt idx="6381">
                  <c:v>4951.6559999999999</c:v>
                </c:pt>
                <c:pt idx="6382">
                  <c:v>4952.4319999999998</c:v>
                </c:pt>
                <c:pt idx="6383">
                  <c:v>4953.2079999999996</c:v>
                </c:pt>
                <c:pt idx="6384">
                  <c:v>4953.9840000000004</c:v>
                </c:pt>
                <c:pt idx="6385">
                  <c:v>4954.76</c:v>
                </c:pt>
                <c:pt idx="6386">
                  <c:v>4955.5360000000001</c:v>
                </c:pt>
                <c:pt idx="6387">
                  <c:v>4956.3119999999999</c:v>
                </c:pt>
                <c:pt idx="6388">
                  <c:v>4957.0879999999997</c:v>
                </c:pt>
                <c:pt idx="6389">
                  <c:v>4957.8639999999996</c:v>
                </c:pt>
                <c:pt idx="6390">
                  <c:v>4958.6400000000003</c:v>
                </c:pt>
                <c:pt idx="6391">
                  <c:v>4959.4160000000002</c:v>
                </c:pt>
                <c:pt idx="6392">
                  <c:v>4960.192</c:v>
                </c:pt>
                <c:pt idx="6393">
                  <c:v>4960.9679999999998</c:v>
                </c:pt>
                <c:pt idx="6394">
                  <c:v>4961.7439999999997</c:v>
                </c:pt>
                <c:pt idx="6395">
                  <c:v>4962.5200000000004</c:v>
                </c:pt>
                <c:pt idx="6396">
                  <c:v>4963.2960000000003</c:v>
                </c:pt>
                <c:pt idx="6397">
                  <c:v>4964.0720000000001</c:v>
                </c:pt>
                <c:pt idx="6398">
                  <c:v>4964.848</c:v>
                </c:pt>
                <c:pt idx="6399">
                  <c:v>4965.6239999999998</c:v>
                </c:pt>
                <c:pt idx="6400">
                  <c:v>4966.3999999999996</c:v>
                </c:pt>
                <c:pt idx="6401">
                  <c:v>4967.1760000000004</c:v>
                </c:pt>
                <c:pt idx="6402">
                  <c:v>4967.9520000000002</c:v>
                </c:pt>
                <c:pt idx="6403">
                  <c:v>4968.7280000000001</c:v>
                </c:pt>
                <c:pt idx="6404">
                  <c:v>4969.5039999999999</c:v>
                </c:pt>
                <c:pt idx="6405">
                  <c:v>4970.28</c:v>
                </c:pt>
                <c:pt idx="6406">
                  <c:v>4971.0559999999996</c:v>
                </c:pt>
                <c:pt idx="6407">
                  <c:v>4971.8320000000003</c:v>
                </c:pt>
                <c:pt idx="6408">
                  <c:v>4972.6080000000002</c:v>
                </c:pt>
                <c:pt idx="6409">
                  <c:v>4973.384</c:v>
                </c:pt>
                <c:pt idx="6410">
                  <c:v>4974.16</c:v>
                </c:pt>
                <c:pt idx="6411">
                  <c:v>4974.9359999999997</c:v>
                </c:pt>
                <c:pt idx="6412">
                  <c:v>4975.7120000000004</c:v>
                </c:pt>
                <c:pt idx="6413">
                  <c:v>4976.4880000000003</c:v>
                </c:pt>
                <c:pt idx="6414">
                  <c:v>4977.2640000000001</c:v>
                </c:pt>
                <c:pt idx="6415">
                  <c:v>4978.04</c:v>
                </c:pt>
                <c:pt idx="6416">
                  <c:v>4978.8159999999998</c:v>
                </c:pt>
                <c:pt idx="6417">
                  <c:v>4979.5919999999996</c:v>
                </c:pt>
                <c:pt idx="6418">
                  <c:v>4980.3680000000004</c:v>
                </c:pt>
                <c:pt idx="6419">
                  <c:v>4981.1440000000002</c:v>
                </c:pt>
                <c:pt idx="6420">
                  <c:v>4981.92</c:v>
                </c:pt>
                <c:pt idx="6421">
                  <c:v>4982.6959999999999</c:v>
                </c:pt>
                <c:pt idx="6422">
                  <c:v>4983.4719999999998</c:v>
                </c:pt>
                <c:pt idx="6423">
                  <c:v>4984.2479999999996</c:v>
                </c:pt>
                <c:pt idx="6424">
                  <c:v>4985.0240000000003</c:v>
                </c:pt>
                <c:pt idx="6425">
                  <c:v>4985.8</c:v>
                </c:pt>
                <c:pt idx="6426">
                  <c:v>4986.576</c:v>
                </c:pt>
                <c:pt idx="6427">
                  <c:v>4987.3519999999999</c:v>
                </c:pt>
                <c:pt idx="6428">
                  <c:v>4988.1279999999997</c:v>
                </c:pt>
                <c:pt idx="6429">
                  <c:v>4988.9040000000005</c:v>
                </c:pt>
                <c:pt idx="6430">
                  <c:v>4989.68</c:v>
                </c:pt>
                <c:pt idx="6431">
                  <c:v>4990.4560000000001</c:v>
                </c:pt>
                <c:pt idx="6432">
                  <c:v>4991.232</c:v>
                </c:pt>
                <c:pt idx="6433">
                  <c:v>4992.0079999999998</c:v>
                </c:pt>
                <c:pt idx="6434">
                  <c:v>4992.7839999999997</c:v>
                </c:pt>
                <c:pt idx="6435">
                  <c:v>4993.5600000000004</c:v>
                </c:pt>
                <c:pt idx="6436">
                  <c:v>4994.3360000000002</c:v>
                </c:pt>
                <c:pt idx="6437">
                  <c:v>4995.1120000000001</c:v>
                </c:pt>
                <c:pt idx="6438">
                  <c:v>4995.8879999999999</c:v>
                </c:pt>
                <c:pt idx="6439">
                  <c:v>4996.6639999999998</c:v>
                </c:pt>
                <c:pt idx="6440">
                  <c:v>4997.4399999999996</c:v>
                </c:pt>
                <c:pt idx="6441">
                  <c:v>4998.2160000000003</c:v>
                </c:pt>
                <c:pt idx="6442">
                  <c:v>4998.9920000000002</c:v>
                </c:pt>
                <c:pt idx="6443">
                  <c:v>4999.768</c:v>
                </c:pt>
                <c:pt idx="6444">
                  <c:v>5000.5439999999999</c:v>
                </c:pt>
                <c:pt idx="6445">
                  <c:v>5001.32</c:v>
                </c:pt>
                <c:pt idx="6446">
                  <c:v>5002.0959999999995</c:v>
                </c:pt>
                <c:pt idx="6447">
                  <c:v>5002.8720000000003</c:v>
                </c:pt>
                <c:pt idx="6448">
                  <c:v>5003.6480000000001</c:v>
                </c:pt>
                <c:pt idx="6449">
                  <c:v>5004.424</c:v>
                </c:pt>
                <c:pt idx="6450">
                  <c:v>5005.2</c:v>
                </c:pt>
                <c:pt idx="6451">
                  <c:v>5005.9759999999997</c:v>
                </c:pt>
                <c:pt idx="6452">
                  <c:v>5006.7520000000004</c:v>
                </c:pt>
                <c:pt idx="6453">
                  <c:v>5007.5280000000002</c:v>
                </c:pt>
                <c:pt idx="6454">
                  <c:v>5008.3040000000001</c:v>
                </c:pt>
                <c:pt idx="6455">
                  <c:v>5009.08</c:v>
                </c:pt>
                <c:pt idx="6456">
                  <c:v>5009.8559999999998</c:v>
                </c:pt>
                <c:pt idx="6457">
                  <c:v>5010.6319999999996</c:v>
                </c:pt>
                <c:pt idx="6458">
                  <c:v>5011.4080000000004</c:v>
                </c:pt>
                <c:pt idx="6459">
                  <c:v>5012.1840000000002</c:v>
                </c:pt>
                <c:pt idx="6460">
                  <c:v>5012.96</c:v>
                </c:pt>
                <c:pt idx="6461">
                  <c:v>5013.7359999999999</c:v>
                </c:pt>
                <c:pt idx="6462">
                  <c:v>5014.5119999999997</c:v>
                </c:pt>
                <c:pt idx="6463">
                  <c:v>5015.2879999999996</c:v>
                </c:pt>
                <c:pt idx="6464">
                  <c:v>5016.0640000000003</c:v>
                </c:pt>
                <c:pt idx="6465">
                  <c:v>5016.84</c:v>
                </c:pt>
                <c:pt idx="6466">
                  <c:v>5017.616</c:v>
                </c:pt>
                <c:pt idx="6467">
                  <c:v>5018.3919999999998</c:v>
                </c:pt>
                <c:pt idx="6468">
                  <c:v>5019.1679999999997</c:v>
                </c:pt>
                <c:pt idx="6469">
                  <c:v>5019.9440000000004</c:v>
                </c:pt>
                <c:pt idx="6470">
                  <c:v>5020.72</c:v>
                </c:pt>
                <c:pt idx="6471">
                  <c:v>5021.4960000000001</c:v>
                </c:pt>
                <c:pt idx="6472">
                  <c:v>5022.2719999999999</c:v>
                </c:pt>
                <c:pt idx="6473">
                  <c:v>5023.0479999999998</c:v>
                </c:pt>
                <c:pt idx="6474">
                  <c:v>5023.8239999999996</c:v>
                </c:pt>
                <c:pt idx="6475">
                  <c:v>5024.6000000000004</c:v>
                </c:pt>
                <c:pt idx="6476">
                  <c:v>5025.3760000000002</c:v>
                </c:pt>
                <c:pt idx="6477">
                  <c:v>5026.152</c:v>
                </c:pt>
                <c:pt idx="6478">
                  <c:v>5026.9279999999999</c:v>
                </c:pt>
                <c:pt idx="6479">
                  <c:v>5027.7039999999997</c:v>
                </c:pt>
                <c:pt idx="6480">
                  <c:v>5028.4799999999996</c:v>
                </c:pt>
                <c:pt idx="6481">
                  <c:v>5029.2560000000003</c:v>
                </c:pt>
                <c:pt idx="6482">
                  <c:v>5030.0320000000002</c:v>
                </c:pt>
                <c:pt idx="6483">
                  <c:v>5030.808</c:v>
                </c:pt>
                <c:pt idx="6484">
                  <c:v>5031.5839999999998</c:v>
                </c:pt>
                <c:pt idx="6485">
                  <c:v>5032.3599999999997</c:v>
                </c:pt>
                <c:pt idx="6486">
                  <c:v>5033.1360000000004</c:v>
                </c:pt>
                <c:pt idx="6487">
                  <c:v>5033.9120000000003</c:v>
                </c:pt>
                <c:pt idx="6488">
                  <c:v>5034.6880000000001</c:v>
                </c:pt>
                <c:pt idx="6489">
                  <c:v>5035.4639999999999</c:v>
                </c:pt>
                <c:pt idx="6490">
                  <c:v>5036.24</c:v>
                </c:pt>
                <c:pt idx="6491">
                  <c:v>5037.0159999999996</c:v>
                </c:pt>
                <c:pt idx="6492">
                  <c:v>5037.7920000000004</c:v>
                </c:pt>
                <c:pt idx="6493">
                  <c:v>5038.5680000000002</c:v>
                </c:pt>
                <c:pt idx="6494">
                  <c:v>5039.3440000000001</c:v>
                </c:pt>
                <c:pt idx="6495">
                  <c:v>5040.12</c:v>
                </c:pt>
                <c:pt idx="6496">
                  <c:v>5040.8959999999997</c:v>
                </c:pt>
                <c:pt idx="6497">
                  <c:v>5041.6719999999996</c:v>
                </c:pt>
                <c:pt idx="6498">
                  <c:v>5042.4480000000003</c:v>
                </c:pt>
                <c:pt idx="6499">
                  <c:v>5043.2240000000002</c:v>
                </c:pt>
                <c:pt idx="6500">
                  <c:v>5044</c:v>
                </c:pt>
                <c:pt idx="6501">
                  <c:v>5044.7759999999998</c:v>
                </c:pt>
                <c:pt idx="6502">
                  <c:v>5045.5519999999997</c:v>
                </c:pt>
                <c:pt idx="6503">
                  <c:v>5046.3280000000004</c:v>
                </c:pt>
                <c:pt idx="6504">
                  <c:v>5047.1040000000003</c:v>
                </c:pt>
                <c:pt idx="6505">
                  <c:v>5047.88</c:v>
                </c:pt>
                <c:pt idx="6506">
                  <c:v>5048.6559999999999</c:v>
                </c:pt>
                <c:pt idx="6507">
                  <c:v>5049.4319999999998</c:v>
                </c:pt>
                <c:pt idx="6508">
                  <c:v>5050.2079999999996</c:v>
                </c:pt>
                <c:pt idx="6509">
                  <c:v>5050.9840000000004</c:v>
                </c:pt>
                <c:pt idx="6510">
                  <c:v>5051.76</c:v>
                </c:pt>
                <c:pt idx="6511">
                  <c:v>5052.5360000000001</c:v>
                </c:pt>
                <c:pt idx="6512">
                  <c:v>5053.3119999999999</c:v>
                </c:pt>
                <c:pt idx="6513">
                  <c:v>5054.0879999999997</c:v>
                </c:pt>
                <c:pt idx="6514">
                  <c:v>5054.8639999999996</c:v>
                </c:pt>
                <c:pt idx="6515">
                  <c:v>5055.6400000000003</c:v>
                </c:pt>
                <c:pt idx="6516">
                  <c:v>5056.4160000000002</c:v>
                </c:pt>
                <c:pt idx="6517">
                  <c:v>5057.192</c:v>
                </c:pt>
                <c:pt idx="6518">
                  <c:v>5057.9679999999998</c:v>
                </c:pt>
                <c:pt idx="6519">
                  <c:v>5058.7439999999997</c:v>
                </c:pt>
                <c:pt idx="6520">
                  <c:v>5059.5200000000004</c:v>
                </c:pt>
                <c:pt idx="6521">
                  <c:v>5060.2960000000003</c:v>
                </c:pt>
                <c:pt idx="6522">
                  <c:v>5061.0720000000001</c:v>
                </c:pt>
                <c:pt idx="6523">
                  <c:v>5061.848</c:v>
                </c:pt>
                <c:pt idx="6524">
                  <c:v>5062.6239999999998</c:v>
                </c:pt>
                <c:pt idx="6525">
                  <c:v>5063.3999999999996</c:v>
                </c:pt>
                <c:pt idx="6526">
                  <c:v>5064.1760000000004</c:v>
                </c:pt>
                <c:pt idx="6527">
                  <c:v>5064.9520000000002</c:v>
                </c:pt>
                <c:pt idx="6528">
                  <c:v>5065.7280000000001</c:v>
                </c:pt>
                <c:pt idx="6529">
                  <c:v>5066.5039999999999</c:v>
                </c:pt>
                <c:pt idx="6530">
                  <c:v>5067.28</c:v>
                </c:pt>
                <c:pt idx="6531">
                  <c:v>5068.0559999999996</c:v>
                </c:pt>
                <c:pt idx="6532">
                  <c:v>5068.8320000000003</c:v>
                </c:pt>
                <c:pt idx="6533">
                  <c:v>5069.6080000000002</c:v>
                </c:pt>
                <c:pt idx="6534">
                  <c:v>5070.384</c:v>
                </c:pt>
                <c:pt idx="6535">
                  <c:v>5071.16</c:v>
                </c:pt>
                <c:pt idx="6536">
                  <c:v>5071.9359999999997</c:v>
                </c:pt>
                <c:pt idx="6537">
                  <c:v>5072.7120000000004</c:v>
                </c:pt>
                <c:pt idx="6538">
                  <c:v>5073.4880000000003</c:v>
                </c:pt>
                <c:pt idx="6539">
                  <c:v>5074.2640000000001</c:v>
                </c:pt>
                <c:pt idx="6540">
                  <c:v>5075.04</c:v>
                </c:pt>
                <c:pt idx="6541">
                  <c:v>5075.8159999999998</c:v>
                </c:pt>
                <c:pt idx="6542">
                  <c:v>5076.5919999999996</c:v>
                </c:pt>
                <c:pt idx="6543">
                  <c:v>5077.3680000000004</c:v>
                </c:pt>
                <c:pt idx="6544">
                  <c:v>5078.1440000000002</c:v>
                </c:pt>
                <c:pt idx="6545">
                  <c:v>5078.92</c:v>
                </c:pt>
                <c:pt idx="6546">
                  <c:v>5079.6959999999999</c:v>
                </c:pt>
                <c:pt idx="6547">
                  <c:v>5080.4719999999998</c:v>
                </c:pt>
                <c:pt idx="6548">
                  <c:v>5081.2479999999996</c:v>
                </c:pt>
                <c:pt idx="6549">
                  <c:v>5082.0240000000003</c:v>
                </c:pt>
                <c:pt idx="6550">
                  <c:v>5082.8</c:v>
                </c:pt>
                <c:pt idx="6551">
                  <c:v>5083.576</c:v>
                </c:pt>
                <c:pt idx="6552">
                  <c:v>5084.3519999999999</c:v>
                </c:pt>
                <c:pt idx="6553">
                  <c:v>5085.1279999999997</c:v>
                </c:pt>
                <c:pt idx="6554">
                  <c:v>5085.9040000000005</c:v>
                </c:pt>
                <c:pt idx="6555">
                  <c:v>5086.68</c:v>
                </c:pt>
                <c:pt idx="6556">
                  <c:v>5087.4560000000001</c:v>
                </c:pt>
                <c:pt idx="6557">
                  <c:v>5088.232</c:v>
                </c:pt>
                <c:pt idx="6558">
                  <c:v>5089.0079999999998</c:v>
                </c:pt>
                <c:pt idx="6559">
                  <c:v>5089.7839999999997</c:v>
                </c:pt>
                <c:pt idx="6560">
                  <c:v>5090.5600000000004</c:v>
                </c:pt>
                <c:pt idx="6561">
                  <c:v>5091.3360000000002</c:v>
                </c:pt>
                <c:pt idx="6562">
                  <c:v>5092.1120000000001</c:v>
                </c:pt>
                <c:pt idx="6563">
                  <c:v>5092.8879999999999</c:v>
                </c:pt>
                <c:pt idx="6564">
                  <c:v>5093.6639999999998</c:v>
                </c:pt>
                <c:pt idx="6565">
                  <c:v>5094.4399999999996</c:v>
                </c:pt>
                <c:pt idx="6566">
                  <c:v>5095.2160000000003</c:v>
                </c:pt>
                <c:pt idx="6567">
                  <c:v>5095.9920000000002</c:v>
                </c:pt>
                <c:pt idx="6568">
                  <c:v>5096.768</c:v>
                </c:pt>
                <c:pt idx="6569">
                  <c:v>5097.5439999999999</c:v>
                </c:pt>
                <c:pt idx="6570">
                  <c:v>5098.32</c:v>
                </c:pt>
                <c:pt idx="6571">
                  <c:v>5099.0959999999995</c:v>
                </c:pt>
                <c:pt idx="6572">
                  <c:v>5099.8720000000003</c:v>
                </c:pt>
                <c:pt idx="6573">
                  <c:v>5100.6480000000001</c:v>
                </c:pt>
                <c:pt idx="6574">
                  <c:v>5101.424</c:v>
                </c:pt>
                <c:pt idx="6575">
                  <c:v>5102.2</c:v>
                </c:pt>
                <c:pt idx="6576">
                  <c:v>5102.9759999999997</c:v>
                </c:pt>
                <c:pt idx="6577">
                  <c:v>5103.7520000000004</c:v>
                </c:pt>
                <c:pt idx="6578">
                  <c:v>5104.5280000000002</c:v>
                </c:pt>
                <c:pt idx="6579">
                  <c:v>5105.3040000000001</c:v>
                </c:pt>
                <c:pt idx="6580">
                  <c:v>5106.08</c:v>
                </c:pt>
                <c:pt idx="6581">
                  <c:v>5106.8559999999998</c:v>
                </c:pt>
                <c:pt idx="6582">
                  <c:v>5107.6319999999996</c:v>
                </c:pt>
                <c:pt idx="6583">
                  <c:v>5108.4080000000004</c:v>
                </c:pt>
                <c:pt idx="6584">
                  <c:v>5109.1840000000002</c:v>
                </c:pt>
                <c:pt idx="6585">
                  <c:v>5109.96</c:v>
                </c:pt>
                <c:pt idx="6586">
                  <c:v>5110.7359999999999</c:v>
                </c:pt>
                <c:pt idx="6587">
                  <c:v>5111.5119999999997</c:v>
                </c:pt>
                <c:pt idx="6588">
                  <c:v>5112.2879999999996</c:v>
                </c:pt>
                <c:pt idx="6589">
                  <c:v>5113.0640000000003</c:v>
                </c:pt>
                <c:pt idx="6590">
                  <c:v>5113.84</c:v>
                </c:pt>
                <c:pt idx="6591">
                  <c:v>5114.616</c:v>
                </c:pt>
                <c:pt idx="6592">
                  <c:v>5115.3919999999998</c:v>
                </c:pt>
                <c:pt idx="6593">
                  <c:v>5116.1679999999997</c:v>
                </c:pt>
                <c:pt idx="6594">
                  <c:v>5116.9440000000004</c:v>
                </c:pt>
                <c:pt idx="6595">
                  <c:v>5117.72</c:v>
                </c:pt>
                <c:pt idx="6596">
                  <c:v>5118.4960000000001</c:v>
                </c:pt>
                <c:pt idx="6597">
                  <c:v>5119.2719999999999</c:v>
                </c:pt>
                <c:pt idx="6598">
                  <c:v>5120.0479999999998</c:v>
                </c:pt>
                <c:pt idx="6599">
                  <c:v>5120.8239999999996</c:v>
                </c:pt>
                <c:pt idx="6600">
                  <c:v>5121.6000000000004</c:v>
                </c:pt>
                <c:pt idx="6601">
                  <c:v>5122.3760000000002</c:v>
                </c:pt>
                <c:pt idx="6602">
                  <c:v>5123.152</c:v>
                </c:pt>
                <c:pt idx="6603">
                  <c:v>5123.9279999999999</c:v>
                </c:pt>
                <c:pt idx="6604">
                  <c:v>5124.7039999999997</c:v>
                </c:pt>
                <c:pt idx="6605">
                  <c:v>5125.4799999999996</c:v>
                </c:pt>
                <c:pt idx="6606">
                  <c:v>5126.2560000000003</c:v>
                </c:pt>
                <c:pt idx="6607">
                  <c:v>5127.0320000000002</c:v>
                </c:pt>
                <c:pt idx="6608">
                  <c:v>5127.808</c:v>
                </c:pt>
                <c:pt idx="6609">
                  <c:v>5128.5839999999998</c:v>
                </c:pt>
                <c:pt idx="6610">
                  <c:v>5129.3599999999997</c:v>
                </c:pt>
                <c:pt idx="6611">
                  <c:v>5130.1360000000004</c:v>
                </c:pt>
                <c:pt idx="6612">
                  <c:v>5130.9120000000003</c:v>
                </c:pt>
                <c:pt idx="6613">
                  <c:v>5131.6880000000001</c:v>
                </c:pt>
                <c:pt idx="6614">
                  <c:v>5132.4639999999999</c:v>
                </c:pt>
                <c:pt idx="6615">
                  <c:v>5133.24</c:v>
                </c:pt>
                <c:pt idx="6616">
                  <c:v>5134.0159999999996</c:v>
                </c:pt>
                <c:pt idx="6617">
                  <c:v>5134.7920000000004</c:v>
                </c:pt>
                <c:pt idx="6618">
                  <c:v>5135.5680000000002</c:v>
                </c:pt>
                <c:pt idx="6619">
                  <c:v>5136.3440000000001</c:v>
                </c:pt>
                <c:pt idx="6620">
                  <c:v>5137.12</c:v>
                </c:pt>
                <c:pt idx="6621">
                  <c:v>5137.8959999999997</c:v>
                </c:pt>
                <c:pt idx="6622">
                  <c:v>5138.6719999999996</c:v>
                </c:pt>
                <c:pt idx="6623">
                  <c:v>5139.4480000000003</c:v>
                </c:pt>
                <c:pt idx="6624">
                  <c:v>5140.2240000000002</c:v>
                </c:pt>
                <c:pt idx="6625">
                  <c:v>5141</c:v>
                </c:pt>
                <c:pt idx="6626">
                  <c:v>5141.7759999999998</c:v>
                </c:pt>
                <c:pt idx="6627">
                  <c:v>5142.5519999999997</c:v>
                </c:pt>
                <c:pt idx="6628">
                  <c:v>5143.3280000000004</c:v>
                </c:pt>
                <c:pt idx="6629">
                  <c:v>5144.1040000000003</c:v>
                </c:pt>
                <c:pt idx="6630">
                  <c:v>5144.88</c:v>
                </c:pt>
                <c:pt idx="6631">
                  <c:v>5145.6559999999999</c:v>
                </c:pt>
                <c:pt idx="6632">
                  <c:v>5146.4319999999998</c:v>
                </c:pt>
                <c:pt idx="6633">
                  <c:v>5147.2079999999996</c:v>
                </c:pt>
                <c:pt idx="6634">
                  <c:v>5147.9840000000004</c:v>
                </c:pt>
                <c:pt idx="6635">
                  <c:v>5148.76</c:v>
                </c:pt>
                <c:pt idx="6636">
                  <c:v>5149.5360000000001</c:v>
                </c:pt>
                <c:pt idx="6637">
                  <c:v>5150.3119999999999</c:v>
                </c:pt>
                <c:pt idx="6638">
                  <c:v>5151.0879999999997</c:v>
                </c:pt>
                <c:pt idx="6639">
                  <c:v>5151.8639999999996</c:v>
                </c:pt>
                <c:pt idx="6640">
                  <c:v>5152.6400000000003</c:v>
                </c:pt>
                <c:pt idx="6641">
                  <c:v>5153.4160000000002</c:v>
                </c:pt>
                <c:pt idx="6642">
                  <c:v>5154.192</c:v>
                </c:pt>
                <c:pt idx="6643">
                  <c:v>5154.9679999999998</c:v>
                </c:pt>
                <c:pt idx="6644">
                  <c:v>5155.7439999999997</c:v>
                </c:pt>
                <c:pt idx="6645">
                  <c:v>5156.5200000000004</c:v>
                </c:pt>
                <c:pt idx="6646">
                  <c:v>5157.2960000000003</c:v>
                </c:pt>
                <c:pt idx="6647">
                  <c:v>5158.0720000000001</c:v>
                </c:pt>
                <c:pt idx="6648">
                  <c:v>5158.848</c:v>
                </c:pt>
                <c:pt idx="6649">
                  <c:v>5159.6239999999998</c:v>
                </c:pt>
                <c:pt idx="6650">
                  <c:v>5160.3999999999996</c:v>
                </c:pt>
                <c:pt idx="6651">
                  <c:v>5161.1760000000004</c:v>
                </c:pt>
                <c:pt idx="6652">
                  <c:v>5161.9520000000002</c:v>
                </c:pt>
                <c:pt idx="6653">
                  <c:v>5162.7280000000001</c:v>
                </c:pt>
                <c:pt idx="6654">
                  <c:v>5163.5039999999999</c:v>
                </c:pt>
                <c:pt idx="6655">
                  <c:v>5164.28</c:v>
                </c:pt>
                <c:pt idx="6656">
                  <c:v>5165.0559999999996</c:v>
                </c:pt>
                <c:pt idx="6657">
                  <c:v>5165.8320000000003</c:v>
                </c:pt>
                <c:pt idx="6658">
                  <c:v>5166.6080000000002</c:v>
                </c:pt>
                <c:pt idx="6659">
                  <c:v>5167.384</c:v>
                </c:pt>
                <c:pt idx="6660">
                  <c:v>5168.16</c:v>
                </c:pt>
                <c:pt idx="6661">
                  <c:v>5168.9359999999997</c:v>
                </c:pt>
                <c:pt idx="6662">
                  <c:v>5169.7120000000004</c:v>
                </c:pt>
                <c:pt idx="6663">
                  <c:v>5170.4880000000003</c:v>
                </c:pt>
                <c:pt idx="6664">
                  <c:v>5171.2640000000001</c:v>
                </c:pt>
                <c:pt idx="6665">
                  <c:v>5172.04</c:v>
                </c:pt>
                <c:pt idx="6666">
                  <c:v>5172.8159999999998</c:v>
                </c:pt>
                <c:pt idx="6667">
                  <c:v>5173.5919999999996</c:v>
                </c:pt>
                <c:pt idx="6668">
                  <c:v>5174.3680000000004</c:v>
                </c:pt>
                <c:pt idx="6669">
                  <c:v>5175.1440000000002</c:v>
                </c:pt>
                <c:pt idx="6670">
                  <c:v>5175.92</c:v>
                </c:pt>
                <c:pt idx="6671">
                  <c:v>5176.6959999999999</c:v>
                </c:pt>
                <c:pt idx="6672">
                  <c:v>5177.4719999999998</c:v>
                </c:pt>
                <c:pt idx="6673">
                  <c:v>5178.2479999999996</c:v>
                </c:pt>
                <c:pt idx="6674">
                  <c:v>5179.0240000000003</c:v>
                </c:pt>
                <c:pt idx="6675">
                  <c:v>5179.8</c:v>
                </c:pt>
                <c:pt idx="6676">
                  <c:v>5180.576</c:v>
                </c:pt>
                <c:pt idx="6677">
                  <c:v>5181.3519999999999</c:v>
                </c:pt>
                <c:pt idx="6678">
                  <c:v>5182.1279999999997</c:v>
                </c:pt>
                <c:pt idx="6679">
                  <c:v>5182.9040000000005</c:v>
                </c:pt>
                <c:pt idx="6680">
                  <c:v>5183.68</c:v>
                </c:pt>
                <c:pt idx="6681">
                  <c:v>5184.4560000000001</c:v>
                </c:pt>
                <c:pt idx="6682">
                  <c:v>5185.232</c:v>
                </c:pt>
                <c:pt idx="6683">
                  <c:v>5186.0079999999998</c:v>
                </c:pt>
                <c:pt idx="6684">
                  <c:v>5186.7839999999997</c:v>
                </c:pt>
                <c:pt idx="6685">
                  <c:v>5187.5600000000004</c:v>
                </c:pt>
                <c:pt idx="6686">
                  <c:v>5188.3360000000002</c:v>
                </c:pt>
                <c:pt idx="6687">
                  <c:v>5189.1120000000001</c:v>
                </c:pt>
                <c:pt idx="6688">
                  <c:v>5189.8879999999999</c:v>
                </c:pt>
                <c:pt idx="6689">
                  <c:v>5190.6639999999998</c:v>
                </c:pt>
                <c:pt idx="6690">
                  <c:v>5191.4399999999996</c:v>
                </c:pt>
                <c:pt idx="6691">
                  <c:v>5192.2160000000003</c:v>
                </c:pt>
                <c:pt idx="6692">
                  <c:v>5192.9920000000002</c:v>
                </c:pt>
                <c:pt idx="6693">
                  <c:v>5193.768</c:v>
                </c:pt>
                <c:pt idx="6694">
                  <c:v>5194.5439999999999</c:v>
                </c:pt>
                <c:pt idx="6695">
                  <c:v>5195.32</c:v>
                </c:pt>
                <c:pt idx="6696">
                  <c:v>5196.0959999999995</c:v>
                </c:pt>
                <c:pt idx="6697">
                  <c:v>5196.8720000000003</c:v>
                </c:pt>
                <c:pt idx="6698">
                  <c:v>5197.6480000000001</c:v>
                </c:pt>
                <c:pt idx="6699">
                  <c:v>5198.424</c:v>
                </c:pt>
                <c:pt idx="6700">
                  <c:v>5199.2</c:v>
                </c:pt>
                <c:pt idx="6701">
                  <c:v>5199.9759999999997</c:v>
                </c:pt>
                <c:pt idx="6702">
                  <c:v>5200.7520000000004</c:v>
                </c:pt>
                <c:pt idx="6703">
                  <c:v>5201.5280000000002</c:v>
                </c:pt>
                <c:pt idx="6704">
                  <c:v>5202.3040000000001</c:v>
                </c:pt>
                <c:pt idx="6705">
                  <c:v>5203.08</c:v>
                </c:pt>
                <c:pt idx="6706">
                  <c:v>5203.8559999999998</c:v>
                </c:pt>
                <c:pt idx="6707">
                  <c:v>5204.6319999999996</c:v>
                </c:pt>
                <c:pt idx="6708">
                  <c:v>5205.4080000000004</c:v>
                </c:pt>
                <c:pt idx="6709">
                  <c:v>5206.1840000000002</c:v>
                </c:pt>
                <c:pt idx="6710">
                  <c:v>5206.96</c:v>
                </c:pt>
                <c:pt idx="6711">
                  <c:v>5207.7359999999999</c:v>
                </c:pt>
                <c:pt idx="6712">
                  <c:v>5208.5119999999997</c:v>
                </c:pt>
                <c:pt idx="6713">
                  <c:v>5209.2879999999996</c:v>
                </c:pt>
                <c:pt idx="6714">
                  <c:v>5210.0640000000003</c:v>
                </c:pt>
                <c:pt idx="6715">
                  <c:v>5210.84</c:v>
                </c:pt>
                <c:pt idx="6716">
                  <c:v>5211.616</c:v>
                </c:pt>
                <c:pt idx="6717">
                  <c:v>5212.3919999999998</c:v>
                </c:pt>
                <c:pt idx="6718">
                  <c:v>5213.1679999999997</c:v>
                </c:pt>
                <c:pt idx="6719">
                  <c:v>5213.9440000000004</c:v>
                </c:pt>
                <c:pt idx="6720">
                  <c:v>5214.72</c:v>
                </c:pt>
                <c:pt idx="6721">
                  <c:v>5215.4960000000001</c:v>
                </c:pt>
                <c:pt idx="6722">
                  <c:v>5216.2719999999999</c:v>
                </c:pt>
                <c:pt idx="6723">
                  <c:v>5217.0479999999998</c:v>
                </c:pt>
                <c:pt idx="6724">
                  <c:v>5217.8239999999996</c:v>
                </c:pt>
                <c:pt idx="6725">
                  <c:v>5218.6000000000004</c:v>
                </c:pt>
                <c:pt idx="6726">
                  <c:v>5219.3760000000002</c:v>
                </c:pt>
                <c:pt idx="6727">
                  <c:v>5220.152</c:v>
                </c:pt>
                <c:pt idx="6728">
                  <c:v>5220.9279999999999</c:v>
                </c:pt>
                <c:pt idx="6729">
                  <c:v>5221.7039999999997</c:v>
                </c:pt>
                <c:pt idx="6730">
                  <c:v>5222.4799999999996</c:v>
                </c:pt>
                <c:pt idx="6731">
                  <c:v>5223.2560000000003</c:v>
                </c:pt>
                <c:pt idx="6732">
                  <c:v>5224.0320000000002</c:v>
                </c:pt>
                <c:pt idx="6733">
                  <c:v>5224.808</c:v>
                </c:pt>
                <c:pt idx="6734">
                  <c:v>5225.5839999999998</c:v>
                </c:pt>
                <c:pt idx="6735">
                  <c:v>5226.3599999999997</c:v>
                </c:pt>
                <c:pt idx="6736">
                  <c:v>5227.1360000000004</c:v>
                </c:pt>
                <c:pt idx="6737">
                  <c:v>5227.9120000000003</c:v>
                </c:pt>
                <c:pt idx="6738">
                  <c:v>5228.6880000000001</c:v>
                </c:pt>
                <c:pt idx="6739">
                  <c:v>5229.4639999999999</c:v>
                </c:pt>
                <c:pt idx="6740">
                  <c:v>5230.24</c:v>
                </c:pt>
                <c:pt idx="6741">
                  <c:v>5231.0159999999996</c:v>
                </c:pt>
                <c:pt idx="6742">
                  <c:v>5231.7920000000004</c:v>
                </c:pt>
                <c:pt idx="6743">
                  <c:v>5232.5680000000002</c:v>
                </c:pt>
                <c:pt idx="6744">
                  <c:v>5233.3440000000001</c:v>
                </c:pt>
                <c:pt idx="6745">
                  <c:v>5234.12</c:v>
                </c:pt>
                <c:pt idx="6746">
                  <c:v>5234.8959999999997</c:v>
                </c:pt>
                <c:pt idx="6747">
                  <c:v>5235.6719999999996</c:v>
                </c:pt>
                <c:pt idx="6748">
                  <c:v>5236.4480000000003</c:v>
                </c:pt>
                <c:pt idx="6749">
                  <c:v>5237.2240000000002</c:v>
                </c:pt>
                <c:pt idx="6750">
                  <c:v>5238</c:v>
                </c:pt>
                <c:pt idx="6751">
                  <c:v>5238.7759999999998</c:v>
                </c:pt>
                <c:pt idx="6752">
                  <c:v>5239.5519999999997</c:v>
                </c:pt>
                <c:pt idx="6753">
                  <c:v>5240.3280000000004</c:v>
                </c:pt>
                <c:pt idx="6754">
                  <c:v>5241.1040000000003</c:v>
                </c:pt>
                <c:pt idx="6755">
                  <c:v>5241.88</c:v>
                </c:pt>
                <c:pt idx="6756">
                  <c:v>5242.6559999999999</c:v>
                </c:pt>
                <c:pt idx="6757">
                  <c:v>5243.4319999999998</c:v>
                </c:pt>
                <c:pt idx="6758">
                  <c:v>5244.2079999999996</c:v>
                </c:pt>
                <c:pt idx="6759">
                  <c:v>5244.9840000000004</c:v>
                </c:pt>
                <c:pt idx="6760">
                  <c:v>5245.76</c:v>
                </c:pt>
                <c:pt idx="6761">
                  <c:v>5246.5360000000001</c:v>
                </c:pt>
                <c:pt idx="6762">
                  <c:v>5247.3119999999999</c:v>
                </c:pt>
                <c:pt idx="6763">
                  <c:v>5248.0879999999997</c:v>
                </c:pt>
                <c:pt idx="6764">
                  <c:v>5248.8639999999996</c:v>
                </c:pt>
                <c:pt idx="6765">
                  <c:v>5249.64</c:v>
                </c:pt>
                <c:pt idx="6766">
                  <c:v>5250.4160000000002</c:v>
                </c:pt>
                <c:pt idx="6767">
                  <c:v>5251.192</c:v>
                </c:pt>
                <c:pt idx="6768">
                  <c:v>5251.9679999999998</c:v>
                </c:pt>
                <c:pt idx="6769">
                  <c:v>5252.7439999999997</c:v>
                </c:pt>
                <c:pt idx="6770">
                  <c:v>5253.52</c:v>
                </c:pt>
                <c:pt idx="6771">
                  <c:v>5254.2960000000003</c:v>
                </c:pt>
                <c:pt idx="6772">
                  <c:v>5255.0720000000001</c:v>
                </c:pt>
                <c:pt idx="6773">
                  <c:v>5255.848</c:v>
                </c:pt>
                <c:pt idx="6774">
                  <c:v>5256.6239999999998</c:v>
                </c:pt>
                <c:pt idx="6775">
                  <c:v>5257.4</c:v>
                </c:pt>
                <c:pt idx="6776">
                  <c:v>5258.1760000000004</c:v>
                </c:pt>
                <c:pt idx="6777">
                  <c:v>5258.9520000000002</c:v>
                </c:pt>
                <c:pt idx="6778">
                  <c:v>5259.7280000000001</c:v>
                </c:pt>
                <c:pt idx="6779">
                  <c:v>5260.5039999999999</c:v>
                </c:pt>
                <c:pt idx="6780">
                  <c:v>5261.28</c:v>
                </c:pt>
                <c:pt idx="6781">
                  <c:v>5262.0559999999996</c:v>
                </c:pt>
                <c:pt idx="6782">
                  <c:v>5262.8320000000003</c:v>
                </c:pt>
                <c:pt idx="6783">
                  <c:v>5263.6080000000002</c:v>
                </c:pt>
                <c:pt idx="6784">
                  <c:v>5264.384</c:v>
                </c:pt>
                <c:pt idx="6785">
                  <c:v>5265.16</c:v>
                </c:pt>
                <c:pt idx="6786">
                  <c:v>5265.9359999999997</c:v>
                </c:pt>
                <c:pt idx="6787">
                  <c:v>5266.7120000000004</c:v>
                </c:pt>
                <c:pt idx="6788">
                  <c:v>5267.4880000000003</c:v>
                </c:pt>
                <c:pt idx="6789">
                  <c:v>5268.2640000000001</c:v>
                </c:pt>
                <c:pt idx="6790">
                  <c:v>5269.04</c:v>
                </c:pt>
                <c:pt idx="6791">
                  <c:v>5269.8159999999998</c:v>
                </c:pt>
                <c:pt idx="6792">
                  <c:v>5270.5919999999996</c:v>
                </c:pt>
                <c:pt idx="6793">
                  <c:v>5271.3680000000004</c:v>
                </c:pt>
                <c:pt idx="6794">
                  <c:v>5272.1440000000002</c:v>
                </c:pt>
                <c:pt idx="6795">
                  <c:v>5272.92</c:v>
                </c:pt>
                <c:pt idx="6796">
                  <c:v>5273.6959999999999</c:v>
                </c:pt>
                <c:pt idx="6797">
                  <c:v>5274.4719999999998</c:v>
                </c:pt>
                <c:pt idx="6798">
                  <c:v>5275.2479999999996</c:v>
                </c:pt>
                <c:pt idx="6799">
                  <c:v>5276.0240000000003</c:v>
                </c:pt>
                <c:pt idx="6800">
                  <c:v>5276.8</c:v>
                </c:pt>
                <c:pt idx="6801">
                  <c:v>5277.576</c:v>
                </c:pt>
                <c:pt idx="6802">
                  <c:v>5278.3519999999999</c:v>
                </c:pt>
                <c:pt idx="6803">
                  <c:v>5279.1279999999997</c:v>
                </c:pt>
                <c:pt idx="6804">
                  <c:v>5279.9040000000005</c:v>
                </c:pt>
                <c:pt idx="6805">
                  <c:v>5280.68</c:v>
                </c:pt>
                <c:pt idx="6806">
                  <c:v>5281.4560000000001</c:v>
                </c:pt>
                <c:pt idx="6807">
                  <c:v>5282.232</c:v>
                </c:pt>
                <c:pt idx="6808">
                  <c:v>5283.0079999999998</c:v>
                </c:pt>
                <c:pt idx="6809">
                  <c:v>5283.7839999999997</c:v>
                </c:pt>
                <c:pt idx="6810">
                  <c:v>5284.56</c:v>
                </c:pt>
                <c:pt idx="6811">
                  <c:v>5285.3360000000002</c:v>
                </c:pt>
                <c:pt idx="6812">
                  <c:v>5286.1120000000001</c:v>
                </c:pt>
                <c:pt idx="6813">
                  <c:v>5286.8879999999999</c:v>
                </c:pt>
                <c:pt idx="6814">
                  <c:v>5287.6639999999998</c:v>
                </c:pt>
                <c:pt idx="6815">
                  <c:v>5288.44</c:v>
                </c:pt>
                <c:pt idx="6816">
                  <c:v>5289.2160000000003</c:v>
                </c:pt>
                <c:pt idx="6817">
                  <c:v>5289.9920000000002</c:v>
                </c:pt>
                <c:pt idx="6818">
                  <c:v>5290.768</c:v>
                </c:pt>
                <c:pt idx="6819">
                  <c:v>5291.5439999999999</c:v>
                </c:pt>
                <c:pt idx="6820">
                  <c:v>5292.32</c:v>
                </c:pt>
                <c:pt idx="6821">
                  <c:v>5293.0959999999995</c:v>
                </c:pt>
                <c:pt idx="6822">
                  <c:v>5293.8720000000003</c:v>
                </c:pt>
                <c:pt idx="6823">
                  <c:v>5294.6480000000001</c:v>
                </c:pt>
                <c:pt idx="6824">
                  <c:v>5295.424</c:v>
                </c:pt>
                <c:pt idx="6825">
                  <c:v>5296.2</c:v>
                </c:pt>
                <c:pt idx="6826">
                  <c:v>5296.9759999999997</c:v>
                </c:pt>
                <c:pt idx="6827">
                  <c:v>5297.7520000000004</c:v>
                </c:pt>
                <c:pt idx="6828">
                  <c:v>5298.5280000000002</c:v>
                </c:pt>
                <c:pt idx="6829">
                  <c:v>5299.3040000000001</c:v>
                </c:pt>
                <c:pt idx="6830">
                  <c:v>5300.08</c:v>
                </c:pt>
                <c:pt idx="6831">
                  <c:v>5300.8559999999998</c:v>
                </c:pt>
                <c:pt idx="6832">
                  <c:v>5301.6319999999996</c:v>
                </c:pt>
                <c:pt idx="6833">
                  <c:v>5302.4080000000004</c:v>
                </c:pt>
                <c:pt idx="6834">
                  <c:v>5303.1840000000002</c:v>
                </c:pt>
                <c:pt idx="6835">
                  <c:v>5303.96</c:v>
                </c:pt>
                <c:pt idx="6836">
                  <c:v>5304.7359999999999</c:v>
                </c:pt>
                <c:pt idx="6837">
                  <c:v>5305.5119999999997</c:v>
                </c:pt>
                <c:pt idx="6838">
                  <c:v>5306.2879999999996</c:v>
                </c:pt>
                <c:pt idx="6839">
                  <c:v>5307.0640000000003</c:v>
                </c:pt>
                <c:pt idx="6840">
                  <c:v>5307.84</c:v>
                </c:pt>
                <c:pt idx="6841">
                  <c:v>5308.616</c:v>
                </c:pt>
                <c:pt idx="6842">
                  <c:v>5309.3919999999998</c:v>
                </c:pt>
                <c:pt idx="6843">
                  <c:v>5310.1679999999997</c:v>
                </c:pt>
                <c:pt idx="6844">
                  <c:v>5310.9440000000004</c:v>
                </c:pt>
                <c:pt idx="6845">
                  <c:v>5311.72</c:v>
                </c:pt>
                <c:pt idx="6846">
                  <c:v>5312.4960000000001</c:v>
                </c:pt>
                <c:pt idx="6847">
                  <c:v>5313.2719999999999</c:v>
                </c:pt>
                <c:pt idx="6848">
                  <c:v>5314.0479999999998</c:v>
                </c:pt>
                <c:pt idx="6849">
                  <c:v>5314.8239999999996</c:v>
                </c:pt>
                <c:pt idx="6850">
                  <c:v>5315.6</c:v>
                </c:pt>
                <c:pt idx="6851">
                  <c:v>5316.3760000000002</c:v>
                </c:pt>
                <c:pt idx="6852">
                  <c:v>5317.152</c:v>
                </c:pt>
                <c:pt idx="6853">
                  <c:v>5317.9279999999999</c:v>
                </c:pt>
                <c:pt idx="6854">
                  <c:v>5318.7039999999997</c:v>
                </c:pt>
                <c:pt idx="6855">
                  <c:v>5319.48</c:v>
                </c:pt>
                <c:pt idx="6856">
                  <c:v>5320.2560000000003</c:v>
                </c:pt>
                <c:pt idx="6857">
                  <c:v>5321.0320000000002</c:v>
                </c:pt>
                <c:pt idx="6858">
                  <c:v>5321.808</c:v>
                </c:pt>
                <c:pt idx="6859">
                  <c:v>5322.5839999999998</c:v>
                </c:pt>
                <c:pt idx="6860">
                  <c:v>5323.36</c:v>
                </c:pt>
                <c:pt idx="6861">
                  <c:v>5324.1360000000004</c:v>
                </c:pt>
                <c:pt idx="6862">
                  <c:v>5324.9120000000003</c:v>
                </c:pt>
                <c:pt idx="6863">
                  <c:v>5325.6880000000001</c:v>
                </c:pt>
                <c:pt idx="6864">
                  <c:v>5326.4639999999999</c:v>
                </c:pt>
                <c:pt idx="6865">
                  <c:v>5327.24</c:v>
                </c:pt>
                <c:pt idx="6866">
                  <c:v>5328.0159999999996</c:v>
                </c:pt>
                <c:pt idx="6867">
                  <c:v>5328.7920000000004</c:v>
                </c:pt>
                <c:pt idx="6868">
                  <c:v>5329.5680000000002</c:v>
                </c:pt>
                <c:pt idx="6869">
                  <c:v>5330.3440000000001</c:v>
                </c:pt>
                <c:pt idx="6870">
                  <c:v>5331.12</c:v>
                </c:pt>
                <c:pt idx="6871">
                  <c:v>5331.8959999999997</c:v>
                </c:pt>
                <c:pt idx="6872">
                  <c:v>5332.6719999999996</c:v>
                </c:pt>
                <c:pt idx="6873">
                  <c:v>5333.4480000000003</c:v>
                </c:pt>
                <c:pt idx="6874">
                  <c:v>5334.2240000000002</c:v>
                </c:pt>
                <c:pt idx="6875">
                  <c:v>5335</c:v>
                </c:pt>
                <c:pt idx="6876">
                  <c:v>5335.7759999999998</c:v>
                </c:pt>
                <c:pt idx="6877">
                  <c:v>5336.5519999999997</c:v>
                </c:pt>
                <c:pt idx="6878">
                  <c:v>5337.3280000000004</c:v>
                </c:pt>
                <c:pt idx="6879">
                  <c:v>5338.1040000000003</c:v>
                </c:pt>
                <c:pt idx="6880">
                  <c:v>5338.88</c:v>
                </c:pt>
                <c:pt idx="6881">
                  <c:v>5339.6559999999999</c:v>
                </c:pt>
                <c:pt idx="6882">
                  <c:v>5340.4319999999998</c:v>
                </c:pt>
                <c:pt idx="6883">
                  <c:v>5341.2079999999996</c:v>
                </c:pt>
                <c:pt idx="6884">
                  <c:v>5341.9840000000004</c:v>
                </c:pt>
                <c:pt idx="6885">
                  <c:v>5342.76</c:v>
                </c:pt>
                <c:pt idx="6886">
                  <c:v>5343.5360000000001</c:v>
                </c:pt>
                <c:pt idx="6887">
                  <c:v>5344.3119999999999</c:v>
                </c:pt>
                <c:pt idx="6888">
                  <c:v>5345.0879999999997</c:v>
                </c:pt>
                <c:pt idx="6889">
                  <c:v>5345.8639999999996</c:v>
                </c:pt>
                <c:pt idx="6890">
                  <c:v>5346.64</c:v>
                </c:pt>
                <c:pt idx="6891">
                  <c:v>5347.4160000000002</c:v>
                </c:pt>
                <c:pt idx="6892">
                  <c:v>5348.192</c:v>
                </c:pt>
                <c:pt idx="6893">
                  <c:v>5348.9679999999998</c:v>
                </c:pt>
                <c:pt idx="6894">
                  <c:v>5349.7439999999997</c:v>
                </c:pt>
                <c:pt idx="6895">
                  <c:v>5350.52</c:v>
                </c:pt>
                <c:pt idx="6896">
                  <c:v>5351.2960000000003</c:v>
                </c:pt>
                <c:pt idx="6897">
                  <c:v>5352.0720000000001</c:v>
                </c:pt>
                <c:pt idx="6898">
                  <c:v>5352.848</c:v>
                </c:pt>
                <c:pt idx="6899">
                  <c:v>5353.6239999999998</c:v>
                </c:pt>
                <c:pt idx="6900">
                  <c:v>5354.4</c:v>
                </c:pt>
                <c:pt idx="6901">
                  <c:v>5355.1760000000004</c:v>
                </c:pt>
                <c:pt idx="6902">
                  <c:v>5355.9520000000002</c:v>
                </c:pt>
                <c:pt idx="6903">
                  <c:v>5356.7280000000001</c:v>
                </c:pt>
                <c:pt idx="6904">
                  <c:v>5357.5039999999999</c:v>
                </c:pt>
                <c:pt idx="6905">
                  <c:v>5358.28</c:v>
                </c:pt>
                <c:pt idx="6906">
                  <c:v>5359.0559999999996</c:v>
                </c:pt>
                <c:pt idx="6907">
                  <c:v>5359.8320000000003</c:v>
                </c:pt>
                <c:pt idx="6908">
                  <c:v>5360.6080000000002</c:v>
                </c:pt>
                <c:pt idx="6909">
                  <c:v>5361.384</c:v>
                </c:pt>
                <c:pt idx="6910">
                  <c:v>5362.16</c:v>
                </c:pt>
                <c:pt idx="6911">
                  <c:v>5362.9359999999997</c:v>
                </c:pt>
                <c:pt idx="6912">
                  <c:v>5363.7120000000004</c:v>
                </c:pt>
                <c:pt idx="6913">
                  <c:v>5364.4880000000003</c:v>
                </c:pt>
                <c:pt idx="6914">
                  <c:v>5365.2640000000001</c:v>
                </c:pt>
                <c:pt idx="6915">
                  <c:v>5366.04</c:v>
                </c:pt>
                <c:pt idx="6916">
                  <c:v>5366.8159999999998</c:v>
                </c:pt>
                <c:pt idx="6917">
                  <c:v>5367.5919999999996</c:v>
                </c:pt>
                <c:pt idx="6918">
                  <c:v>5368.3680000000004</c:v>
                </c:pt>
                <c:pt idx="6919">
                  <c:v>5369.1440000000002</c:v>
                </c:pt>
                <c:pt idx="6920">
                  <c:v>5369.92</c:v>
                </c:pt>
                <c:pt idx="6921">
                  <c:v>5370.6959999999999</c:v>
                </c:pt>
                <c:pt idx="6922">
                  <c:v>5371.4719999999998</c:v>
                </c:pt>
                <c:pt idx="6923">
                  <c:v>5372.2479999999996</c:v>
                </c:pt>
                <c:pt idx="6924">
                  <c:v>5373.0240000000003</c:v>
                </c:pt>
                <c:pt idx="6925">
                  <c:v>5373.8</c:v>
                </c:pt>
                <c:pt idx="6926">
                  <c:v>5374.576</c:v>
                </c:pt>
                <c:pt idx="6927">
                  <c:v>5375.3519999999999</c:v>
                </c:pt>
                <c:pt idx="6928">
                  <c:v>5376.1279999999997</c:v>
                </c:pt>
                <c:pt idx="6929">
                  <c:v>5376.9040000000005</c:v>
                </c:pt>
                <c:pt idx="6930">
                  <c:v>5377.68</c:v>
                </c:pt>
                <c:pt idx="6931">
                  <c:v>5378.4560000000001</c:v>
                </c:pt>
                <c:pt idx="6932">
                  <c:v>5379.232</c:v>
                </c:pt>
                <c:pt idx="6933">
                  <c:v>5380.0079999999998</c:v>
                </c:pt>
                <c:pt idx="6934">
                  <c:v>5380.7839999999997</c:v>
                </c:pt>
                <c:pt idx="6935">
                  <c:v>5381.56</c:v>
                </c:pt>
                <c:pt idx="6936">
                  <c:v>5382.3360000000002</c:v>
                </c:pt>
                <c:pt idx="6937">
                  <c:v>5383.1120000000001</c:v>
                </c:pt>
                <c:pt idx="6938">
                  <c:v>5383.8879999999999</c:v>
                </c:pt>
                <c:pt idx="6939">
                  <c:v>5384.6639999999998</c:v>
                </c:pt>
                <c:pt idx="6940">
                  <c:v>5385.44</c:v>
                </c:pt>
                <c:pt idx="6941">
                  <c:v>5386.2160000000003</c:v>
                </c:pt>
                <c:pt idx="6942">
                  <c:v>5386.9920000000002</c:v>
                </c:pt>
                <c:pt idx="6943">
                  <c:v>5387.768</c:v>
                </c:pt>
                <c:pt idx="6944">
                  <c:v>5388.5439999999999</c:v>
                </c:pt>
                <c:pt idx="6945">
                  <c:v>5389.32</c:v>
                </c:pt>
                <c:pt idx="6946">
                  <c:v>5390.0959999999995</c:v>
                </c:pt>
                <c:pt idx="6947">
                  <c:v>5390.8720000000003</c:v>
                </c:pt>
                <c:pt idx="6948">
                  <c:v>5391.6480000000001</c:v>
                </c:pt>
                <c:pt idx="6949">
                  <c:v>5392.424</c:v>
                </c:pt>
                <c:pt idx="6950">
                  <c:v>5393.2</c:v>
                </c:pt>
                <c:pt idx="6951">
                  <c:v>5393.9759999999997</c:v>
                </c:pt>
                <c:pt idx="6952">
                  <c:v>5394.7520000000004</c:v>
                </c:pt>
                <c:pt idx="6953">
                  <c:v>5395.5280000000002</c:v>
                </c:pt>
                <c:pt idx="6954">
                  <c:v>5396.3040000000001</c:v>
                </c:pt>
                <c:pt idx="6955">
                  <c:v>5397.08</c:v>
                </c:pt>
                <c:pt idx="6956">
                  <c:v>5397.8559999999998</c:v>
                </c:pt>
                <c:pt idx="6957">
                  <c:v>5398.6319999999996</c:v>
                </c:pt>
                <c:pt idx="6958">
                  <c:v>5399.4080000000004</c:v>
                </c:pt>
                <c:pt idx="6959">
                  <c:v>5400.1840000000002</c:v>
                </c:pt>
                <c:pt idx="6960">
                  <c:v>5400.96</c:v>
                </c:pt>
                <c:pt idx="6961">
                  <c:v>5401.7359999999999</c:v>
                </c:pt>
                <c:pt idx="6962">
                  <c:v>5402.5119999999997</c:v>
                </c:pt>
                <c:pt idx="6963">
                  <c:v>5403.2879999999996</c:v>
                </c:pt>
                <c:pt idx="6964">
                  <c:v>5404.0640000000003</c:v>
                </c:pt>
                <c:pt idx="6965">
                  <c:v>5404.84</c:v>
                </c:pt>
                <c:pt idx="6966">
                  <c:v>5405.616</c:v>
                </c:pt>
                <c:pt idx="6967">
                  <c:v>5406.3919999999998</c:v>
                </c:pt>
                <c:pt idx="6968">
                  <c:v>5407.1679999999997</c:v>
                </c:pt>
                <c:pt idx="6969">
                  <c:v>5407.9440000000004</c:v>
                </c:pt>
                <c:pt idx="6970">
                  <c:v>5408.72</c:v>
                </c:pt>
                <c:pt idx="6971">
                  <c:v>5409.4960000000001</c:v>
                </c:pt>
                <c:pt idx="6972">
                  <c:v>5410.2719999999999</c:v>
                </c:pt>
                <c:pt idx="6973">
                  <c:v>5411.0479999999998</c:v>
                </c:pt>
                <c:pt idx="6974">
                  <c:v>5411.8239999999996</c:v>
                </c:pt>
                <c:pt idx="6975">
                  <c:v>5412.6</c:v>
                </c:pt>
                <c:pt idx="6976">
                  <c:v>5413.3760000000002</c:v>
                </c:pt>
                <c:pt idx="6977">
                  <c:v>5414.152</c:v>
                </c:pt>
                <c:pt idx="6978">
                  <c:v>5414.9279999999999</c:v>
                </c:pt>
                <c:pt idx="6979">
                  <c:v>5415.7039999999997</c:v>
                </c:pt>
                <c:pt idx="6980">
                  <c:v>5416.48</c:v>
                </c:pt>
                <c:pt idx="6981">
                  <c:v>5417.2560000000003</c:v>
                </c:pt>
                <c:pt idx="6982">
                  <c:v>5418.0320000000002</c:v>
                </c:pt>
                <c:pt idx="6983">
                  <c:v>5418.808</c:v>
                </c:pt>
                <c:pt idx="6984">
                  <c:v>5419.5839999999998</c:v>
                </c:pt>
                <c:pt idx="6985">
                  <c:v>5420.36</c:v>
                </c:pt>
                <c:pt idx="6986">
                  <c:v>5421.1360000000004</c:v>
                </c:pt>
                <c:pt idx="6987">
                  <c:v>5421.9120000000003</c:v>
                </c:pt>
                <c:pt idx="6988">
                  <c:v>5422.6880000000001</c:v>
                </c:pt>
                <c:pt idx="6989">
                  <c:v>5423.4639999999999</c:v>
                </c:pt>
                <c:pt idx="6990">
                  <c:v>5424.24</c:v>
                </c:pt>
                <c:pt idx="6991">
                  <c:v>5425.0159999999996</c:v>
                </c:pt>
                <c:pt idx="6992">
                  <c:v>5425.7920000000004</c:v>
                </c:pt>
                <c:pt idx="6993">
                  <c:v>5426.5680000000002</c:v>
                </c:pt>
                <c:pt idx="6994">
                  <c:v>5427.3440000000001</c:v>
                </c:pt>
                <c:pt idx="6995">
                  <c:v>5428.12</c:v>
                </c:pt>
                <c:pt idx="6996">
                  <c:v>5428.8959999999997</c:v>
                </c:pt>
                <c:pt idx="6997">
                  <c:v>5429.6719999999996</c:v>
                </c:pt>
                <c:pt idx="6998">
                  <c:v>5430.4480000000003</c:v>
                </c:pt>
                <c:pt idx="6999">
                  <c:v>5431.2240000000002</c:v>
                </c:pt>
                <c:pt idx="7000">
                  <c:v>5432</c:v>
                </c:pt>
                <c:pt idx="7001">
                  <c:v>5432.7759999999998</c:v>
                </c:pt>
                <c:pt idx="7002">
                  <c:v>5433.5519999999997</c:v>
                </c:pt>
                <c:pt idx="7003">
                  <c:v>5434.3280000000004</c:v>
                </c:pt>
                <c:pt idx="7004">
                  <c:v>5435.1040000000003</c:v>
                </c:pt>
                <c:pt idx="7005">
                  <c:v>5435.88</c:v>
                </c:pt>
                <c:pt idx="7006">
                  <c:v>5436.6559999999999</c:v>
                </c:pt>
                <c:pt idx="7007">
                  <c:v>5437.4319999999998</c:v>
                </c:pt>
                <c:pt idx="7008">
                  <c:v>5438.2079999999996</c:v>
                </c:pt>
                <c:pt idx="7009">
                  <c:v>5438.9840000000004</c:v>
                </c:pt>
                <c:pt idx="7010">
                  <c:v>5439.76</c:v>
                </c:pt>
                <c:pt idx="7011">
                  <c:v>5440.5360000000001</c:v>
                </c:pt>
                <c:pt idx="7012">
                  <c:v>5441.3119999999999</c:v>
                </c:pt>
                <c:pt idx="7013">
                  <c:v>5442.0879999999997</c:v>
                </c:pt>
                <c:pt idx="7014">
                  <c:v>5442.8639999999996</c:v>
                </c:pt>
                <c:pt idx="7015">
                  <c:v>5443.64</c:v>
                </c:pt>
                <c:pt idx="7016">
                  <c:v>5444.4160000000002</c:v>
                </c:pt>
                <c:pt idx="7017">
                  <c:v>5445.192</c:v>
                </c:pt>
                <c:pt idx="7018">
                  <c:v>5445.9679999999998</c:v>
                </c:pt>
                <c:pt idx="7019">
                  <c:v>5446.7439999999997</c:v>
                </c:pt>
                <c:pt idx="7020">
                  <c:v>5447.52</c:v>
                </c:pt>
                <c:pt idx="7021">
                  <c:v>5448.2960000000003</c:v>
                </c:pt>
                <c:pt idx="7022">
                  <c:v>5449.0720000000001</c:v>
                </c:pt>
                <c:pt idx="7023">
                  <c:v>5449.848</c:v>
                </c:pt>
                <c:pt idx="7024">
                  <c:v>5450.6239999999998</c:v>
                </c:pt>
                <c:pt idx="7025">
                  <c:v>5451.4</c:v>
                </c:pt>
                <c:pt idx="7026">
                  <c:v>5452.1760000000004</c:v>
                </c:pt>
                <c:pt idx="7027">
                  <c:v>5452.9520000000002</c:v>
                </c:pt>
                <c:pt idx="7028">
                  <c:v>5453.7280000000001</c:v>
                </c:pt>
                <c:pt idx="7029">
                  <c:v>5454.5039999999999</c:v>
                </c:pt>
                <c:pt idx="7030">
                  <c:v>5455.28</c:v>
                </c:pt>
                <c:pt idx="7031">
                  <c:v>5456.0559999999996</c:v>
                </c:pt>
                <c:pt idx="7032">
                  <c:v>5456.8320000000003</c:v>
                </c:pt>
                <c:pt idx="7033">
                  <c:v>5457.6080000000002</c:v>
                </c:pt>
                <c:pt idx="7034">
                  <c:v>5458.384</c:v>
                </c:pt>
                <c:pt idx="7035">
                  <c:v>5459.16</c:v>
                </c:pt>
                <c:pt idx="7036">
                  <c:v>5459.9359999999997</c:v>
                </c:pt>
                <c:pt idx="7037">
                  <c:v>5460.7120000000004</c:v>
                </c:pt>
                <c:pt idx="7038">
                  <c:v>5461.4880000000003</c:v>
                </c:pt>
                <c:pt idx="7039">
                  <c:v>5462.2640000000001</c:v>
                </c:pt>
                <c:pt idx="7040">
                  <c:v>5463.04</c:v>
                </c:pt>
                <c:pt idx="7041">
                  <c:v>5463.8159999999998</c:v>
                </c:pt>
                <c:pt idx="7042">
                  <c:v>5464.5919999999996</c:v>
                </c:pt>
                <c:pt idx="7043">
                  <c:v>5465.3680000000004</c:v>
                </c:pt>
                <c:pt idx="7044">
                  <c:v>5466.1440000000002</c:v>
                </c:pt>
                <c:pt idx="7045">
                  <c:v>5466.92</c:v>
                </c:pt>
                <c:pt idx="7046">
                  <c:v>5467.6959999999999</c:v>
                </c:pt>
                <c:pt idx="7047">
                  <c:v>5468.4719999999998</c:v>
                </c:pt>
                <c:pt idx="7048">
                  <c:v>5469.2479999999996</c:v>
                </c:pt>
                <c:pt idx="7049">
                  <c:v>5470.0240000000003</c:v>
                </c:pt>
                <c:pt idx="7050">
                  <c:v>5470.8</c:v>
                </c:pt>
                <c:pt idx="7051">
                  <c:v>5471.576</c:v>
                </c:pt>
                <c:pt idx="7052">
                  <c:v>5472.3519999999999</c:v>
                </c:pt>
                <c:pt idx="7053">
                  <c:v>5473.1279999999997</c:v>
                </c:pt>
                <c:pt idx="7054">
                  <c:v>5473.9040000000005</c:v>
                </c:pt>
                <c:pt idx="7055">
                  <c:v>5474.68</c:v>
                </c:pt>
                <c:pt idx="7056">
                  <c:v>5475.4560000000001</c:v>
                </c:pt>
                <c:pt idx="7057">
                  <c:v>5476.232</c:v>
                </c:pt>
                <c:pt idx="7058">
                  <c:v>5477.0079999999998</c:v>
                </c:pt>
                <c:pt idx="7059">
                  <c:v>5477.7839999999997</c:v>
                </c:pt>
                <c:pt idx="7060">
                  <c:v>5478.56</c:v>
                </c:pt>
                <c:pt idx="7061">
                  <c:v>5479.3360000000002</c:v>
                </c:pt>
                <c:pt idx="7062">
                  <c:v>5480.1120000000001</c:v>
                </c:pt>
                <c:pt idx="7063">
                  <c:v>5480.8879999999999</c:v>
                </c:pt>
                <c:pt idx="7064">
                  <c:v>5481.6639999999998</c:v>
                </c:pt>
                <c:pt idx="7065">
                  <c:v>5482.44</c:v>
                </c:pt>
                <c:pt idx="7066">
                  <c:v>5483.2160000000003</c:v>
                </c:pt>
                <c:pt idx="7067">
                  <c:v>5483.9920000000002</c:v>
                </c:pt>
                <c:pt idx="7068">
                  <c:v>5484.768</c:v>
                </c:pt>
                <c:pt idx="7069">
                  <c:v>5485.5439999999999</c:v>
                </c:pt>
                <c:pt idx="7070">
                  <c:v>5486.32</c:v>
                </c:pt>
                <c:pt idx="7071">
                  <c:v>5487.0959999999995</c:v>
                </c:pt>
                <c:pt idx="7072">
                  <c:v>5487.8720000000003</c:v>
                </c:pt>
                <c:pt idx="7073">
                  <c:v>5488.6480000000001</c:v>
                </c:pt>
                <c:pt idx="7074">
                  <c:v>5489.424</c:v>
                </c:pt>
                <c:pt idx="7075">
                  <c:v>5490.2</c:v>
                </c:pt>
                <c:pt idx="7076">
                  <c:v>5490.9759999999997</c:v>
                </c:pt>
                <c:pt idx="7077">
                  <c:v>5491.7520000000004</c:v>
                </c:pt>
                <c:pt idx="7078">
                  <c:v>5492.5280000000002</c:v>
                </c:pt>
                <c:pt idx="7079">
                  <c:v>5493.3040000000001</c:v>
                </c:pt>
                <c:pt idx="7080">
                  <c:v>5494.08</c:v>
                </c:pt>
                <c:pt idx="7081">
                  <c:v>5494.8559999999998</c:v>
                </c:pt>
                <c:pt idx="7082">
                  <c:v>5495.6319999999996</c:v>
                </c:pt>
                <c:pt idx="7083">
                  <c:v>5496.4080000000004</c:v>
                </c:pt>
                <c:pt idx="7084">
                  <c:v>5497.1840000000002</c:v>
                </c:pt>
                <c:pt idx="7085">
                  <c:v>5497.96</c:v>
                </c:pt>
                <c:pt idx="7086">
                  <c:v>5498.7359999999999</c:v>
                </c:pt>
                <c:pt idx="7087">
                  <c:v>5499.5119999999997</c:v>
                </c:pt>
                <c:pt idx="7088">
                  <c:v>5500.2879999999996</c:v>
                </c:pt>
                <c:pt idx="7089">
                  <c:v>5501.0640000000003</c:v>
                </c:pt>
                <c:pt idx="7090">
                  <c:v>5501.84</c:v>
                </c:pt>
                <c:pt idx="7091">
                  <c:v>5502.616</c:v>
                </c:pt>
                <c:pt idx="7092">
                  <c:v>5503.3919999999998</c:v>
                </c:pt>
                <c:pt idx="7093">
                  <c:v>5504.1679999999997</c:v>
                </c:pt>
                <c:pt idx="7094">
                  <c:v>5504.9440000000004</c:v>
                </c:pt>
                <c:pt idx="7095">
                  <c:v>5505.72</c:v>
                </c:pt>
                <c:pt idx="7096">
                  <c:v>5506.4960000000001</c:v>
                </c:pt>
                <c:pt idx="7097">
                  <c:v>5507.2719999999999</c:v>
                </c:pt>
                <c:pt idx="7098">
                  <c:v>5508.0479999999998</c:v>
                </c:pt>
                <c:pt idx="7099">
                  <c:v>5508.8239999999996</c:v>
                </c:pt>
                <c:pt idx="7100">
                  <c:v>5509.6</c:v>
                </c:pt>
                <c:pt idx="7101">
                  <c:v>5510.3760000000002</c:v>
                </c:pt>
                <c:pt idx="7102">
                  <c:v>5511.152</c:v>
                </c:pt>
                <c:pt idx="7103">
                  <c:v>5511.9279999999999</c:v>
                </c:pt>
                <c:pt idx="7104">
                  <c:v>5512.7039999999997</c:v>
                </c:pt>
                <c:pt idx="7105">
                  <c:v>5513.48</c:v>
                </c:pt>
                <c:pt idx="7106">
                  <c:v>5514.2560000000003</c:v>
                </c:pt>
                <c:pt idx="7107">
                  <c:v>5515.0320000000002</c:v>
                </c:pt>
                <c:pt idx="7108">
                  <c:v>5515.808</c:v>
                </c:pt>
                <c:pt idx="7109">
                  <c:v>5516.5839999999998</c:v>
                </c:pt>
                <c:pt idx="7110">
                  <c:v>5517.36</c:v>
                </c:pt>
                <c:pt idx="7111">
                  <c:v>5518.1360000000004</c:v>
                </c:pt>
                <c:pt idx="7112">
                  <c:v>5518.9120000000003</c:v>
                </c:pt>
                <c:pt idx="7113">
                  <c:v>5519.6880000000001</c:v>
                </c:pt>
                <c:pt idx="7114">
                  <c:v>5520.4639999999999</c:v>
                </c:pt>
                <c:pt idx="7115">
                  <c:v>5521.24</c:v>
                </c:pt>
                <c:pt idx="7116">
                  <c:v>5522.0159999999996</c:v>
                </c:pt>
                <c:pt idx="7117">
                  <c:v>5522.7920000000004</c:v>
                </c:pt>
                <c:pt idx="7118">
                  <c:v>5523.5680000000002</c:v>
                </c:pt>
                <c:pt idx="7119">
                  <c:v>5524.3440000000001</c:v>
                </c:pt>
                <c:pt idx="7120">
                  <c:v>5525.12</c:v>
                </c:pt>
                <c:pt idx="7121">
                  <c:v>5525.8959999999997</c:v>
                </c:pt>
                <c:pt idx="7122">
                  <c:v>5526.6719999999996</c:v>
                </c:pt>
                <c:pt idx="7123">
                  <c:v>5527.4480000000003</c:v>
                </c:pt>
                <c:pt idx="7124">
                  <c:v>5528.2240000000002</c:v>
                </c:pt>
                <c:pt idx="7125">
                  <c:v>5529</c:v>
                </c:pt>
                <c:pt idx="7126">
                  <c:v>5529.7759999999998</c:v>
                </c:pt>
                <c:pt idx="7127">
                  <c:v>5530.5519999999997</c:v>
                </c:pt>
                <c:pt idx="7128">
                  <c:v>5531.3280000000004</c:v>
                </c:pt>
                <c:pt idx="7129">
                  <c:v>5532.1040000000003</c:v>
                </c:pt>
                <c:pt idx="7130">
                  <c:v>5532.88</c:v>
                </c:pt>
                <c:pt idx="7131">
                  <c:v>5533.6559999999999</c:v>
                </c:pt>
                <c:pt idx="7132">
                  <c:v>5534.4319999999998</c:v>
                </c:pt>
                <c:pt idx="7133">
                  <c:v>5535.2079999999996</c:v>
                </c:pt>
                <c:pt idx="7134">
                  <c:v>5535.9840000000004</c:v>
                </c:pt>
                <c:pt idx="7135">
                  <c:v>5536.76</c:v>
                </c:pt>
                <c:pt idx="7136">
                  <c:v>5537.5360000000001</c:v>
                </c:pt>
                <c:pt idx="7137">
                  <c:v>5538.3119999999999</c:v>
                </c:pt>
                <c:pt idx="7138">
                  <c:v>5539.0879999999997</c:v>
                </c:pt>
                <c:pt idx="7139">
                  <c:v>5539.8639999999996</c:v>
                </c:pt>
                <c:pt idx="7140">
                  <c:v>5540.64</c:v>
                </c:pt>
                <c:pt idx="7141">
                  <c:v>5541.4160000000002</c:v>
                </c:pt>
                <c:pt idx="7142">
                  <c:v>5542.192</c:v>
                </c:pt>
                <c:pt idx="7143">
                  <c:v>5542.9679999999998</c:v>
                </c:pt>
                <c:pt idx="7144">
                  <c:v>5543.7439999999997</c:v>
                </c:pt>
                <c:pt idx="7145">
                  <c:v>5544.52</c:v>
                </c:pt>
                <c:pt idx="7146">
                  <c:v>5545.2960000000003</c:v>
                </c:pt>
                <c:pt idx="7147">
                  <c:v>5546.0720000000001</c:v>
                </c:pt>
                <c:pt idx="7148">
                  <c:v>5546.848</c:v>
                </c:pt>
                <c:pt idx="7149">
                  <c:v>5547.6239999999998</c:v>
                </c:pt>
                <c:pt idx="7150">
                  <c:v>5548.4</c:v>
                </c:pt>
                <c:pt idx="7151">
                  <c:v>5549.1760000000004</c:v>
                </c:pt>
                <c:pt idx="7152">
                  <c:v>5549.9520000000002</c:v>
                </c:pt>
                <c:pt idx="7153">
                  <c:v>5550.7280000000001</c:v>
                </c:pt>
                <c:pt idx="7154">
                  <c:v>5551.5039999999999</c:v>
                </c:pt>
                <c:pt idx="7155">
                  <c:v>5552.28</c:v>
                </c:pt>
                <c:pt idx="7156">
                  <c:v>5553.0559999999996</c:v>
                </c:pt>
                <c:pt idx="7157">
                  <c:v>5553.8320000000003</c:v>
                </c:pt>
                <c:pt idx="7158">
                  <c:v>5554.6080000000002</c:v>
                </c:pt>
                <c:pt idx="7159">
                  <c:v>5555.384</c:v>
                </c:pt>
                <c:pt idx="7160">
                  <c:v>5556.16</c:v>
                </c:pt>
                <c:pt idx="7161">
                  <c:v>5556.9359999999997</c:v>
                </c:pt>
                <c:pt idx="7162">
                  <c:v>5557.7120000000004</c:v>
                </c:pt>
                <c:pt idx="7163">
                  <c:v>5558.4880000000003</c:v>
                </c:pt>
                <c:pt idx="7164">
                  <c:v>5559.2640000000001</c:v>
                </c:pt>
                <c:pt idx="7165">
                  <c:v>5560.04</c:v>
                </c:pt>
                <c:pt idx="7166">
                  <c:v>5560.8159999999998</c:v>
                </c:pt>
                <c:pt idx="7167">
                  <c:v>5561.5919999999996</c:v>
                </c:pt>
                <c:pt idx="7168">
                  <c:v>5562.3680000000004</c:v>
                </c:pt>
                <c:pt idx="7169">
                  <c:v>5563.1440000000002</c:v>
                </c:pt>
                <c:pt idx="7170">
                  <c:v>5563.92</c:v>
                </c:pt>
                <c:pt idx="7171">
                  <c:v>5564.6959999999999</c:v>
                </c:pt>
                <c:pt idx="7172">
                  <c:v>5565.4719999999998</c:v>
                </c:pt>
                <c:pt idx="7173">
                  <c:v>5566.2479999999996</c:v>
                </c:pt>
                <c:pt idx="7174">
                  <c:v>5567.0240000000003</c:v>
                </c:pt>
                <c:pt idx="7175">
                  <c:v>5567.8</c:v>
                </c:pt>
                <c:pt idx="7176">
                  <c:v>5568.576</c:v>
                </c:pt>
                <c:pt idx="7177">
                  <c:v>5569.3519999999999</c:v>
                </c:pt>
                <c:pt idx="7178">
                  <c:v>5570.1279999999997</c:v>
                </c:pt>
                <c:pt idx="7179">
                  <c:v>5570.9040000000005</c:v>
                </c:pt>
                <c:pt idx="7180">
                  <c:v>5571.68</c:v>
                </c:pt>
                <c:pt idx="7181">
                  <c:v>5572.4560000000001</c:v>
                </c:pt>
                <c:pt idx="7182">
                  <c:v>5573.232</c:v>
                </c:pt>
                <c:pt idx="7183">
                  <c:v>5574.0079999999998</c:v>
                </c:pt>
                <c:pt idx="7184">
                  <c:v>5574.7839999999997</c:v>
                </c:pt>
                <c:pt idx="7185">
                  <c:v>5575.56</c:v>
                </c:pt>
                <c:pt idx="7186">
                  <c:v>5576.3360000000002</c:v>
                </c:pt>
                <c:pt idx="7187">
                  <c:v>5577.1120000000001</c:v>
                </c:pt>
                <c:pt idx="7188">
                  <c:v>5577.8879999999999</c:v>
                </c:pt>
                <c:pt idx="7189">
                  <c:v>5578.6639999999998</c:v>
                </c:pt>
                <c:pt idx="7190">
                  <c:v>5579.44</c:v>
                </c:pt>
                <c:pt idx="7191">
                  <c:v>5580.2160000000003</c:v>
                </c:pt>
                <c:pt idx="7192">
                  <c:v>5580.9920000000002</c:v>
                </c:pt>
                <c:pt idx="7193">
                  <c:v>5581.768</c:v>
                </c:pt>
                <c:pt idx="7194">
                  <c:v>5582.5439999999999</c:v>
                </c:pt>
                <c:pt idx="7195">
                  <c:v>5583.32</c:v>
                </c:pt>
                <c:pt idx="7196">
                  <c:v>5584.0959999999995</c:v>
                </c:pt>
                <c:pt idx="7197">
                  <c:v>5584.8720000000003</c:v>
                </c:pt>
                <c:pt idx="7198">
                  <c:v>5585.6480000000001</c:v>
                </c:pt>
                <c:pt idx="7199">
                  <c:v>5586.424</c:v>
                </c:pt>
                <c:pt idx="7200">
                  <c:v>5587.2</c:v>
                </c:pt>
                <c:pt idx="7201">
                  <c:v>5587.9759999999997</c:v>
                </c:pt>
                <c:pt idx="7202">
                  <c:v>5588.7520000000004</c:v>
                </c:pt>
                <c:pt idx="7203">
                  <c:v>5589.5280000000002</c:v>
                </c:pt>
                <c:pt idx="7204">
                  <c:v>5590.3040000000001</c:v>
                </c:pt>
                <c:pt idx="7205">
                  <c:v>5591.08</c:v>
                </c:pt>
                <c:pt idx="7206">
                  <c:v>5591.8559999999998</c:v>
                </c:pt>
                <c:pt idx="7207">
                  <c:v>5592.6319999999996</c:v>
                </c:pt>
                <c:pt idx="7208">
                  <c:v>5593.4080000000004</c:v>
                </c:pt>
                <c:pt idx="7209">
                  <c:v>5594.1840000000002</c:v>
                </c:pt>
                <c:pt idx="7210">
                  <c:v>5594.96</c:v>
                </c:pt>
                <c:pt idx="7211">
                  <c:v>5595.7359999999999</c:v>
                </c:pt>
                <c:pt idx="7212">
                  <c:v>5596.5119999999997</c:v>
                </c:pt>
                <c:pt idx="7213">
                  <c:v>5597.2879999999996</c:v>
                </c:pt>
                <c:pt idx="7214">
                  <c:v>5598.0640000000003</c:v>
                </c:pt>
                <c:pt idx="7215">
                  <c:v>5598.84</c:v>
                </c:pt>
                <c:pt idx="7216">
                  <c:v>5599.616</c:v>
                </c:pt>
                <c:pt idx="7217">
                  <c:v>5600.3919999999998</c:v>
                </c:pt>
                <c:pt idx="7218">
                  <c:v>5601.1679999999997</c:v>
                </c:pt>
                <c:pt idx="7219">
                  <c:v>5601.9440000000004</c:v>
                </c:pt>
                <c:pt idx="7220">
                  <c:v>5602.72</c:v>
                </c:pt>
                <c:pt idx="7221">
                  <c:v>5603.4960000000001</c:v>
                </c:pt>
                <c:pt idx="7222">
                  <c:v>5604.2719999999999</c:v>
                </c:pt>
                <c:pt idx="7223">
                  <c:v>5605.0479999999998</c:v>
                </c:pt>
                <c:pt idx="7224">
                  <c:v>5605.8239999999996</c:v>
                </c:pt>
                <c:pt idx="7225">
                  <c:v>5606.6</c:v>
                </c:pt>
                <c:pt idx="7226">
                  <c:v>5607.3760000000002</c:v>
                </c:pt>
                <c:pt idx="7227">
                  <c:v>5608.152</c:v>
                </c:pt>
                <c:pt idx="7228">
                  <c:v>5608.9279999999999</c:v>
                </c:pt>
                <c:pt idx="7229">
                  <c:v>5609.7039999999997</c:v>
                </c:pt>
                <c:pt idx="7230">
                  <c:v>5610.48</c:v>
                </c:pt>
                <c:pt idx="7231">
                  <c:v>5611.2560000000003</c:v>
                </c:pt>
                <c:pt idx="7232">
                  <c:v>5612.0320000000002</c:v>
                </c:pt>
                <c:pt idx="7233">
                  <c:v>5612.808</c:v>
                </c:pt>
                <c:pt idx="7234">
                  <c:v>5613.5839999999998</c:v>
                </c:pt>
                <c:pt idx="7235">
                  <c:v>5614.36</c:v>
                </c:pt>
                <c:pt idx="7236">
                  <c:v>5615.1360000000004</c:v>
                </c:pt>
                <c:pt idx="7237">
                  <c:v>5615.9120000000003</c:v>
                </c:pt>
                <c:pt idx="7238">
                  <c:v>5616.6880000000001</c:v>
                </c:pt>
                <c:pt idx="7239">
                  <c:v>5617.4639999999999</c:v>
                </c:pt>
                <c:pt idx="7240">
                  <c:v>5618.24</c:v>
                </c:pt>
                <c:pt idx="7241">
                  <c:v>5619.0159999999996</c:v>
                </c:pt>
                <c:pt idx="7242">
                  <c:v>5619.7920000000004</c:v>
                </c:pt>
                <c:pt idx="7243">
                  <c:v>5620.5680000000002</c:v>
                </c:pt>
                <c:pt idx="7244">
                  <c:v>5621.3440000000001</c:v>
                </c:pt>
                <c:pt idx="7245">
                  <c:v>5622.12</c:v>
                </c:pt>
                <c:pt idx="7246">
                  <c:v>5622.8959999999997</c:v>
                </c:pt>
                <c:pt idx="7247">
                  <c:v>5623.6719999999996</c:v>
                </c:pt>
                <c:pt idx="7248">
                  <c:v>5624.4480000000003</c:v>
                </c:pt>
                <c:pt idx="7249">
                  <c:v>5625.2240000000002</c:v>
                </c:pt>
                <c:pt idx="7250">
                  <c:v>5626</c:v>
                </c:pt>
                <c:pt idx="7251">
                  <c:v>5626.7759999999998</c:v>
                </c:pt>
                <c:pt idx="7252">
                  <c:v>5627.5519999999997</c:v>
                </c:pt>
                <c:pt idx="7253">
                  <c:v>5628.3280000000004</c:v>
                </c:pt>
                <c:pt idx="7254">
                  <c:v>5629.1040000000003</c:v>
                </c:pt>
                <c:pt idx="7255">
                  <c:v>5629.88</c:v>
                </c:pt>
                <c:pt idx="7256">
                  <c:v>5630.6559999999999</c:v>
                </c:pt>
                <c:pt idx="7257">
                  <c:v>5631.4319999999998</c:v>
                </c:pt>
                <c:pt idx="7258">
                  <c:v>5632.2079999999996</c:v>
                </c:pt>
                <c:pt idx="7259">
                  <c:v>5632.9840000000004</c:v>
                </c:pt>
                <c:pt idx="7260">
                  <c:v>5633.76</c:v>
                </c:pt>
                <c:pt idx="7261">
                  <c:v>5634.5360000000001</c:v>
                </c:pt>
                <c:pt idx="7262">
                  <c:v>5635.3119999999999</c:v>
                </c:pt>
                <c:pt idx="7263">
                  <c:v>5636.0879999999997</c:v>
                </c:pt>
                <c:pt idx="7264">
                  <c:v>5636.8639999999996</c:v>
                </c:pt>
                <c:pt idx="7265">
                  <c:v>5637.64</c:v>
                </c:pt>
                <c:pt idx="7266">
                  <c:v>5638.4160000000002</c:v>
                </c:pt>
                <c:pt idx="7267">
                  <c:v>5639.192</c:v>
                </c:pt>
                <c:pt idx="7268">
                  <c:v>5639.9679999999998</c:v>
                </c:pt>
                <c:pt idx="7269">
                  <c:v>5640.7439999999997</c:v>
                </c:pt>
                <c:pt idx="7270">
                  <c:v>5641.52</c:v>
                </c:pt>
                <c:pt idx="7271">
                  <c:v>5642.2960000000003</c:v>
                </c:pt>
                <c:pt idx="7272">
                  <c:v>5643.0720000000001</c:v>
                </c:pt>
                <c:pt idx="7273">
                  <c:v>5643.848</c:v>
                </c:pt>
                <c:pt idx="7274">
                  <c:v>5644.6239999999998</c:v>
                </c:pt>
                <c:pt idx="7275">
                  <c:v>5645.4</c:v>
                </c:pt>
                <c:pt idx="7276">
                  <c:v>5646.1760000000004</c:v>
                </c:pt>
                <c:pt idx="7277">
                  <c:v>5646.9520000000002</c:v>
                </c:pt>
                <c:pt idx="7278">
                  <c:v>5647.7280000000001</c:v>
                </c:pt>
                <c:pt idx="7279">
                  <c:v>5648.5039999999999</c:v>
                </c:pt>
                <c:pt idx="7280">
                  <c:v>5649.28</c:v>
                </c:pt>
                <c:pt idx="7281">
                  <c:v>5650.0559999999996</c:v>
                </c:pt>
                <c:pt idx="7282">
                  <c:v>5650.8320000000003</c:v>
                </c:pt>
                <c:pt idx="7283">
                  <c:v>5651.6080000000002</c:v>
                </c:pt>
                <c:pt idx="7284">
                  <c:v>5652.384</c:v>
                </c:pt>
                <c:pt idx="7285">
                  <c:v>5653.16</c:v>
                </c:pt>
                <c:pt idx="7286">
                  <c:v>5653.9359999999997</c:v>
                </c:pt>
                <c:pt idx="7287">
                  <c:v>5654.7120000000004</c:v>
                </c:pt>
                <c:pt idx="7288">
                  <c:v>5655.4880000000003</c:v>
                </c:pt>
                <c:pt idx="7289">
                  <c:v>5656.2640000000001</c:v>
                </c:pt>
                <c:pt idx="7290">
                  <c:v>5657.04</c:v>
                </c:pt>
                <c:pt idx="7291">
                  <c:v>5657.8159999999998</c:v>
                </c:pt>
                <c:pt idx="7292">
                  <c:v>5658.5919999999996</c:v>
                </c:pt>
                <c:pt idx="7293">
                  <c:v>5659.3680000000004</c:v>
                </c:pt>
                <c:pt idx="7294">
                  <c:v>5660.1440000000002</c:v>
                </c:pt>
                <c:pt idx="7295">
                  <c:v>5660.92</c:v>
                </c:pt>
                <c:pt idx="7296">
                  <c:v>5661.6959999999999</c:v>
                </c:pt>
                <c:pt idx="7297">
                  <c:v>5662.4719999999998</c:v>
                </c:pt>
                <c:pt idx="7298">
                  <c:v>5663.2479999999996</c:v>
                </c:pt>
                <c:pt idx="7299">
                  <c:v>5664.0240000000003</c:v>
                </c:pt>
                <c:pt idx="7300">
                  <c:v>5664.8</c:v>
                </c:pt>
                <c:pt idx="7301">
                  <c:v>5665.576</c:v>
                </c:pt>
                <c:pt idx="7302">
                  <c:v>5666.3519999999999</c:v>
                </c:pt>
                <c:pt idx="7303">
                  <c:v>5667.1279999999997</c:v>
                </c:pt>
                <c:pt idx="7304">
                  <c:v>5667.9040000000005</c:v>
                </c:pt>
                <c:pt idx="7305">
                  <c:v>5668.68</c:v>
                </c:pt>
                <c:pt idx="7306">
                  <c:v>5669.4560000000001</c:v>
                </c:pt>
                <c:pt idx="7307">
                  <c:v>5670.232</c:v>
                </c:pt>
                <c:pt idx="7308">
                  <c:v>5671.0079999999998</c:v>
                </c:pt>
                <c:pt idx="7309">
                  <c:v>5671.7839999999997</c:v>
                </c:pt>
                <c:pt idx="7310">
                  <c:v>5672.56</c:v>
                </c:pt>
                <c:pt idx="7311">
                  <c:v>5673.3360000000002</c:v>
                </c:pt>
                <c:pt idx="7312">
                  <c:v>5674.1120000000001</c:v>
                </c:pt>
                <c:pt idx="7313">
                  <c:v>5674.8879999999999</c:v>
                </c:pt>
                <c:pt idx="7314">
                  <c:v>5675.6639999999998</c:v>
                </c:pt>
                <c:pt idx="7315">
                  <c:v>5676.44</c:v>
                </c:pt>
                <c:pt idx="7316">
                  <c:v>5677.2160000000003</c:v>
                </c:pt>
                <c:pt idx="7317">
                  <c:v>5677.9920000000002</c:v>
                </c:pt>
                <c:pt idx="7318">
                  <c:v>5678.768</c:v>
                </c:pt>
                <c:pt idx="7319">
                  <c:v>5679.5439999999999</c:v>
                </c:pt>
                <c:pt idx="7320">
                  <c:v>5680.32</c:v>
                </c:pt>
                <c:pt idx="7321">
                  <c:v>5681.0959999999995</c:v>
                </c:pt>
                <c:pt idx="7322">
                  <c:v>5681.8720000000003</c:v>
                </c:pt>
                <c:pt idx="7323">
                  <c:v>5682.6480000000001</c:v>
                </c:pt>
                <c:pt idx="7324">
                  <c:v>5683.424</c:v>
                </c:pt>
                <c:pt idx="7325">
                  <c:v>5684.2</c:v>
                </c:pt>
                <c:pt idx="7326">
                  <c:v>5684.9759999999997</c:v>
                </c:pt>
                <c:pt idx="7327">
                  <c:v>5685.7520000000004</c:v>
                </c:pt>
                <c:pt idx="7328">
                  <c:v>5686.5280000000002</c:v>
                </c:pt>
                <c:pt idx="7329">
                  <c:v>5687.3040000000001</c:v>
                </c:pt>
                <c:pt idx="7330">
                  <c:v>5688.08</c:v>
                </c:pt>
                <c:pt idx="7331">
                  <c:v>5688.8559999999998</c:v>
                </c:pt>
                <c:pt idx="7332">
                  <c:v>5689.6319999999996</c:v>
                </c:pt>
                <c:pt idx="7333">
                  <c:v>5690.4080000000004</c:v>
                </c:pt>
                <c:pt idx="7334">
                  <c:v>5691.1840000000002</c:v>
                </c:pt>
                <c:pt idx="7335">
                  <c:v>5691.96</c:v>
                </c:pt>
                <c:pt idx="7336">
                  <c:v>5692.7359999999999</c:v>
                </c:pt>
                <c:pt idx="7337">
                  <c:v>5693.5119999999997</c:v>
                </c:pt>
                <c:pt idx="7338">
                  <c:v>5694.2879999999996</c:v>
                </c:pt>
                <c:pt idx="7339">
                  <c:v>5695.0640000000003</c:v>
                </c:pt>
                <c:pt idx="7340">
                  <c:v>5695.84</c:v>
                </c:pt>
                <c:pt idx="7341">
                  <c:v>5696.616</c:v>
                </c:pt>
                <c:pt idx="7342">
                  <c:v>5697.3919999999998</c:v>
                </c:pt>
                <c:pt idx="7343">
                  <c:v>5698.1679999999997</c:v>
                </c:pt>
                <c:pt idx="7344">
                  <c:v>5698.9440000000004</c:v>
                </c:pt>
                <c:pt idx="7345">
                  <c:v>5699.72</c:v>
                </c:pt>
                <c:pt idx="7346">
                  <c:v>5700.4960000000001</c:v>
                </c:pt>
                <c:pt idx="7347">
                  <c:v>5701.2719999999999</c:v>
                </c:pt>
                <c:pt idx="7348">
                  <c:v>5702.0479999999998</c:v>
                </c:pt>
                <c:pt idx="7349">
                  <c:v>5702.8239999999996</c:v>
                </c:pt>
                <c:pt idx="7350">
                  <c:v>5703.6</c:v>
                </c:pt>
                <c:pt idx="7351">
                  <c:v>5704.3760000000002</c:v>
                </c:pt>
                <c:pt idx="7352">
                  <c:v>5705.152</c:v>
                </c:pt>
                <c:pt idx="7353">
                  <c:v>5705.9279999999999</c:v>
                </c:pt>
                <c:pt idx="7354">
                  <c:v>5706.7039999999997</c:v>
                </c:pt>
                <c:pt idx="7355">
                  <c:v>5707.48</c:v>
                </c:pt>
                <c:pt idx="7356">
                  <c:v>5708.2560000000003</c:v>
                </c:pt>
                <c:pt idx="7357">
                  <c:v>5709.0320000000002</c:v>
                </c:pt>
                <c:pt idx="7358">
                  <c:v>5709.808</c:v>
                </c:pt>
                <c:pt idx="7359">
                  <c:v>5710.5839999999998</c:v>
                </c:pt>
                <c:pt idx="7360">
                  <c:v>5711.36</c:v>
                </c:pt>
                <c:pt idx="7361">
                  <c:v>5712.1360000000004</c:v>
                </c:pt>
                <c:pt idx="7362">
                  <c:v>5712.9120000000003</c:v>
                </c:pt>
                <c:pt idx="7363">
                  <c:v>5713.6880000000001</c:v>
                </c:pt>
                <c:pt idx="7364">
                  <c:v>5714.4639999999999</c:v>
                </c:pt>
                <c:pt idx="7365">
                  <c:v>5715.24</c:v>
                </c:pt>
                <c:pt idx="7366">
                  <c:v>5716.0159999999996</c:v>
                </c:pt>
                <c:pt idx="7367">
                  <c:v>5716.7920000000004</c:v>
                </c:pt>
                <c:pt idx="7368">
                  <c:v>5717.5680000000002</c:v>
                </c:pt>
                <c:pt idx="7369">
                  <c:v>5718.3440000000001</c:v>
                </c:pt>
                <c:pt idx="7370">
                  <c:v>5719.12</c:v>
                </c:pt>
                <c:pt idx="7371">
                  <c:v>5719.8959999999997</c:v>
                </c:pt>
                <c:pt idx="7372">
                  <c:v>5720.6719999999996</c:v>
                </c:pt>
                <c:pt idx="7373">
                  <c:v>5721.4480000000003</c:v>
                </c:pt>
                <c:pt idx="7374">
                  <c:v>5722.2240000000002</c:v>
                </c:pt>
                <c:pt idx="7375">
                  <c:v>5723</c:v>
                </c:pt>
                <c:pt idx="7376">
                  <c:v>5723.7759999999998</c:v>
                </c:pt>
                <c:pt idx="7377">
                  <c:v>5724.5519999999997</c:v>
                </c:pt>
                <c:pt idx="7378">
                  <c:v>5725.3280000000004</c:v>
                </c:pt>
                <c:pt idx="7379">
                  <c:v>5726.1040000000003</c:v>
                </c:pt>
                <c:pt idx="7380">
                  <c:v>5726.88</c:v>
                </c:pt>
                <c:pt idx="7381">
                  <c:v>5727.6559999999999</c:v>
                </c:pt>
                <c:pt idx="7382">
                  <c:v>5728.4319999999998</c:v>
                </c:pt>
                <c:pt idx="7383">
                  <c:v>5729.2079999999996</c:v>
                </c:pt>
                <c:pt idx="7384">
                  <c:v>5729.9840000000004</c:v>
                </c:pt>
                <c:pt idx="7385">
                  <c:v>5730.76</c:v>
                </c:pt>
                <c:pt idx="7386">
                  <c:v>5731.5360000000001</c:v>
                </c:pt>
                <c:pt idx="7387">
                  <c:v>5732.3119999999999</c:v>
                </c:pt>
                <c:pt idx="7388">
                  <c:v>5733.0879999999997</c:v>
                </c:pt>
                <c:pt idx="7389">
                  <c:v>5733.8639999999996</c:v>
                </c:pt>
                <c:pt idx="7390">
                  <c:v>5734.64</c:v>
                </c:pt>
                <c:pt idx="7391">
                  <c:v>5735.4160000000002</c:v>
                </c:pt>
                <c:pt idx="7392">
                  <c:v>5736.192</c:v>
                </c:pt>
                <c:pt idx="7393">
                  <c:v>5736.9679999999998</c:v>
                </c:pt>
                <c:pt idx="7394">
                  <c:v>5737.7439999999997</c:v>
                </c:pt>
                <c:pt idx="7395">
                  <c:v>5738.52</c:v>
                </c:pt>
                <c:pt idx="7396">
                  <c:v>5739.2960000000003</c:v>
                </c:pt>
                <c:pt idx="7397">
                  <c:v>5740.0720000000001</c:v>
                </c:pt>
                <c:pt idx="7398">
                  <c:v>5740.848</c:v>
                </c:pt>
                <c:pt idx="7399">
                  <c:v>5741.6239999999998</c:v>
                </c:pt>
                <c:pt idx="7400">
                  <c:v>5742.4</c:v>
                </c:pt>
                <c:pt idx="7401">
                  <c:v>5743.1760000000004</c:v>
                </c:pt>
                <c:pt idx="7402">
                  <c:v>5743.9520000000002</c:v>
                </c:pt>
                <c:pt idx="7403">
                  <c:v>5744.7280000000001</c:v>
                </c:pt>
                <c:pt idx="7404">
                  <c:v>5745.5039999999999</c:v>
                </c:pt>
                <c:pt idx="7405">
                  <c:v>5746.28</c:v>
                </c:pt>
                <c:pt idx="7406">
                  <c:v>5747.0559999999996</c:v>
                </c:pt>
                <c:pt idx="7407">
                  <c:v>5747.8320000000003</c:v>
                </c:pt>
                <c:pt idx="7408">
                  <c:v>5748.6080000000002</c:v>
                </c:pt>
                <c:pt idx="7409">
                  <c:v>5749.384</c:v>
                </c:pt>
                <c:pt idx="7410">
                  <c:v>5750.16</c:v>
                </c:pt>
                <c:pt idx="7411">
                  <c:v>5750.9359999999997</c:v>
                </c:pt>
                <c:pt idx="7412">
                  <c:v>5751.7120000000004</c:v>
                </c:pt>
                <c:pt idx="7413">
                  <c:v>5752.4880000000003</c:v>
                </c:pt>
                <c:pt idx="7414">
                  <c:v>5753.2640000000001</c:v>
                </c:pt>
                <c:pt idx="7415">
                  <c:v>5754.04</c:v>
                </c:pt>
                <c:pt idx="7416">
                  <c:v>5754.8159999999998</c:v>
                </c:pt>
                <c:pt idx="7417">
                  <c:v>5755.5919999999996</c:v>
                </c:pt>
                <c:pt idx="7418">
                  <c:v>5756.3680000000004</c:v>
                </c:pt>
                <c:pt idx="7419">
                  <c:v>5757.1440000000002</c:v>
                </c:pt>
                <c:pt idx="7420">
                  <c:v>5757.92</c:v>
                </c:pt>
                <c:pt idx="7421">
                  <c:v>5758.6959999999999</c:v>
                </c:pt>
                <c:pt idx="7422">
                  <c:v>5759.4719999999998</c:v>
                </c:pt>
                <c:pt idx="7423">
                  <c:v>5760.2479999999996</c:v>
                </c:pt>
                <c:pt idx="7424">
                  <c:v>5761.0240000000003</c:v>
                </c:pt>
                <c:pt idx="7425">
                  <c:v>5761.8</c:v>
                </c:pt>
                <c:pt idx="7426">
                  <c:v>5762.576</c:v>
                </c:pt>
                <c:pt idx="7427">
                  <c:v>5763.3519999999999</c:v>
                </c:pt>
                <c:pt idx="7428">
                  <c:v>5764.1279999999997</c:v>
                </c:pt>
                <c:pt idx="7429">
                  <c:v>5764.9040000000005</c:v>
                </c:pt>
                <c:pt idx="7430">
                  <c:v>5765.68</c:v>
                </c:pt>
                <c:pt idx="7431">
                  <c:v>5766.4560000000001</c:v>
                </c:pt>
                <c:pt idx="7432">
                  <c:v>5767.232</c:v>
                </c:pt>
                <c:pt idx="7433">
                  <c:v>5768.0079999999998</c:v>
                </c:pt>
                <c:pt idx="7434">
                  <c:v>5768.7839999999997</c:v>
                </c:pt>
                <c:pt idx="7435">
                  <c:v>5769.56</c:v>
                </c:pt>
                <c:pt idx="7436">
                  <c:v>5770.3360000000002</c:v>
                </c:pt>
                <c:pt idx="7437">
                  <c:v>5771.1120000000001</c:v>
                </c:pt>
                <c:pt idx="7438">
                  <c:v>5771.8879999999999</c:v>
                </c:pt>
                <c:pt idx="7439">
                  <c:v>5772.6639999999998</c:v>
                </c:pt>
                <c:pt idx="7440">
                  <c:v>5773.44</c:v>
                </c:pt>
                <c:pt idx="7441">
                  <c:v>5774.2160000000003</c:v>
                </c:pt>
                <c:pt idx="7442">
                  <c:v>5774.9920000000002</c:v>
                </c:pt>
                <c:pt idx="7443">
                  <c:v>5775.768</c:v>
                </c:pt>
                <c:pt idx="7444">
                  <c:v>5776.5439999999999</c:v>
                </c:pt>
                <c:pt idx="7445">
                  <c:v>5777.32</c:v>
                </c:pt>
                <c:pt idx="7446">
                  <c:v>5778.0959999999995</c:v>
                </c:pt>
                <c:pt idx="7447">
                  <c:v>5778.8720000000003</c:v>
                </c:pt>
                <c:pt idx="7448">
                  <c:v>5779.6480000000001</c:v>
                </c:pt>
                <c:pt idx="7449">
                  <c:v>5780.424</c:v>
                </c:pt>
                <c:pt idx="7450">
                  <c:v>5781.2</c:v>
                </c:pt>
                <c:pt idx="7451">
                  <c:v>5781.9759999999997</c:v>
                </c:pt>
                <c:pt idx="7452">
                  <c:v>5782.7520000000004</c:v>
                </c:pt>
                <c:pt idx="7453">
                  <c:v>5783.5280000000002</c:v>
                </c:pt>
                <c:pt idx="7454">
                  <c:v>5784.3040000000001</c:v>
                </c:pt>
                <c:pt idx="7455">
                  <c:v>5785.08</c:v>
                </c:pt>
                <c:pt idx="7456">
                  <c:v>5785.8559999999998</c:v>
                </c:pt>
                <c:pt idx="7457">
                  <c:v>5786.6319999999996</c:v>
                </c:pt>
                <c:pt idx="7458">
                  <c:v>5787.4080000000004</c:v>
                </c:pt>
                <c:pt idx="7459">
                  <c:v>5788.1840000000002</c:v>
                </c:pt>
                <c:pt idx="7460">
                  <c:v>5788.96</c:v>
                </c:pt>
                <c:pt idx="7461">
                  <c:v>5789.7359999999999</c:v>
                </c:pt>
                <c:pt idx="7462">
                  <c:v>5790.5119999999997</c:v>
                </c:pt>
                <c:pt idx="7463">
                  <c:v>5791.2879999999996</c:v>
                </c:pt>
                <c:pt idx="7464">
                  <c:v>5792.0640000000003</c:v>
                </c:pt>
                <c:pt idx="7465">
                  <c:v>5792.84</c:v>
                </c:pt>
                <c:pt idx="7466">
                  <c:v>5793.616</c:v>
                </c:pt>
                <c:pt idx="7467">
                  <c:v>5794.3919999999998</c:v>
                </c:pt>
                <c:pt idx="7468">
                  <c:v>5795.1679999999997</c:v>
                </c:pt>
                <c:pt idx="7469">
                  <c:v>5795.9440000000004</c:v>
                </c:pt>
                <c:pt idx="7470">
                  <c:v>5796.72</c:v>
                </c:pt>
                <c:pt idx="7471">
                  <c:v>5797.4960000000001</c:v>
                </c:pt>
                <c:pt idx="7472">
                  <c:v>5798.2719999999999</c:v>
                </c:pt>
                <c:pt idx="7473">
                  <c:v>5799.0479999999998</c:v>
                </c:pt>
                <c:pt idx="7474">
                  <c:v>5799.8239999999996</c:v>
                </c:pt>
                <c:pt idx="7475">
                  <c:v>5800.6</c:v>
                </c:pt>
                <c:pt idx="7476">
                  <c:v>5801.3760000000002</c:v>
                </c:pt>
                <c:pt idx="7477">
                  <c:v>5802.152</c:v>
                </c:pt>
                <c:pt idx="7478">
                  <c:v>5802.9279999999999</c:v>
                </c:pt>
                <c:pt idx="7479">
                  <c:v>5803.7039999999997</c:v>
                </c:pt>
                <c:pt idx="7480">
                  <c:v>5804.48</c:v>
                </c:pt>
                <c:pt idx="7481">
                  <c:v>5805.2560000000003</c:v>
                </c:pt>
                <c:pt idx="7482">
                  <c:v>5806.0320000000002</c:v>
                </c:pt>
                <c:pt idx="7483">
                  <c:v>5806.808</c:v>
                </c:pt>
                <c:pt idx="7484">
                  <c:v>5807.5839999999998</c:v>
                </c:pt>
                <c:pt idx="7485">
                  <c:v>5808.36</c:v>
                </c:pt>
                <c:pt idx="7486">
                  <c:v>5809.1360000000004</c:v>
                </c:pt>
                <c:pt idx="7487">
                  <c:v>5809.9120000000003</c:v>
                </c:pt>
                <c:pt idx="7488">
                  <c:v>5810.6880000000001</c:v>
                </c:pt>
                <c:pt idx="7489">
                  <c:v>5811.4639999999999</c:v>
                </c:pt>
                <c:pt idx="7490">
                  <c:v>5812.24</c:v>
                </c:pt>
                <c:pt idx="7491">
                  <c:v>5813.0159999999996</c:v>
                </c:pt>
                <c:pt idx="7492">
                  <c:v>5813.7920000000004</c:v>
                </c:pt>
                <c:pt idx="7493">
                  <c:v>5814.5680000000002</c:v>
                </c:pt>
                <c:pt idx="7494">
                  <c:v>5815.3440000000001</c:v>
                </c:pt>
                <c:pt idx="7495">
                  <c:v>5816.12</c:v>
                </c:pt>
                <c:pt idx="7496">
                  <c:v>5816.8959999999997</c:v>
                </c:pt>
                <c:pt idx="7497">
                  <c:v>5817.6719999999996</c:v>
                </c:pt>
                <c:pt idx="7498">
                  <c:v>5818.4480000000003</c:v>
                </c:pt>
                <c:pt idx="7499">
                  <c:v>5819.2240000000002</c:v>
                </c:pt>
                <c:pt idx="7500">
                  <c:v>5820</c:v>
                </c:pt>
                <c:pt idx="7501">
                  <c:v>5820.7759999999998</c:v>
                </c:pt>
                <c:pt idx="7502">
                  <c:v>5821.5519999999997</c:v>
                </c:pt>
                <c:pt idx="7503">
                  <c:v>5822.3280000000004</c:v>
                </c:pt>
                <c:pt idx="7504">
                  <c:v>5823.1040000000003</c:v>
                </c:pt>
                <c:pt idx="7505">
                  <c:v>5823.88</c:v>
                </c:pt>
                <c:pt idx="7506">
                  <c:v>5824.6559999999999</c:v>
                </c:pt>
                <c:pt idx="7507">
                  <c:v>5825.4319999999998</c:v>
                </c:pt>
                <c:pt idx="7508">
                  <c:v>5826.2079999999996</c:v>
                </c:pt>
                <c:pt idx="7509">
                  <c:v>5826.9840000000004</c:v>
                </c:pt>
                <c:pt idx="7510">
                  <c:v>5827.76</c:v>
                </c:pt>
                <c:pt idx="7511">
                  <c:v>5828.5360000000001</c:v>
                </c:pt>
                <c:pt idx="7512">
                  <c:v>5829.3119999999999</c:v>
                </c:pt>
                <c:pt idx="7513">
                  <c:v>5830.0879999999997</c:v>
                </c:pt>
                <c:pt idx="7514">
                  <c:v>5830.8639999999996</c:v>
                </c:pt>
                <c:pt idx="7515">
                  <c:v>5831.64</c:v>
                </c:pt>
                <c:pt idx="7516">
                  <c:v>5832.4160000000002</c:v>
                </c:pt>
                <c:pt idx="7517">
                  <c:v>5833.192</c:v>
                </c:pt>
                <c:pt idx="7518">
                  <c:v>5833.9679999999998</c:v>
                </c:pt>
                <c:pt idx="7519">
                  <c:v>5834.7439999999997</c:v>
                </c:pt>
                <c:pt idx="7520">
                  <c:v>5835.52</c:v>
                </c:pt>
                <c:pt idx="7521">
                  <c:v>5836.2960000000003</c:v>
                </c:pt>
                <c:pt idx="7522">
                  <c:v>5837.0720000000001</c:v>
                </c:pt>
                <c:pt idx="7523">
                  <c:v>5837.848</c:v>
                </c:pt>
                <c:pt idx="7524">
                  <c:v>5838.6239999999998</c:v>
                </c:pt>
                <c:pt idx="7525">
                  <c:v>5839.4</c:v>
                </c:pt>
                <c:pt idx="7526">
                  <c:v>5840.1760000000004</c:v>
                </c:pt>
                <c:pt idx="7527">
                  <c:v>5840.9520000000002</c:v>
                </c:pt>
                <c:pt idx="7528">
                  <c:v>5841.7280000000001</c:v>
                </c:pt>
                <c:pt idx="7529">
                  <c:v>5842.5039999999999</c:v>
                </c:pt>
                <c:pt idx="7530">
                  <c:v>5843.28</c:v>
                </c:pt>
                <c:pt idx="7531">
                  <c:v>5844.0559999999996</c:v>
                </c:pt>
                <c:pt idx="7532">
                  <c:v>5844.8320000000003</c:v>
                </c:pt>
                <c:pt idx="7533">
                  <c:v>5845.6080000000002</c:v>
                </c:pt>
                <c:pt idx="7534">
                  <c:v>5846.384</c:v>
                </c:pt>
                <c:pt idx="7535">
                  <c:v>5847.16</c:v>
                </c:pt>
                <c:pt idx="7536">
                  <c:v>5847.9359999999997</c:v>
                </c:pt>
                <c:pt idx="7537">
                  <c:v>5848.7120000000004</c:v>
                </c:pt>
                <c:pt idx="7538">
                  <c:v>5849.4880000000003</c:v>
                </c:pt>
                <c:pt idx="7539">
                  <c:v>5850.2640000000001</c:v>
                </c:pt>
                <c:pt idx="7540">
                  <c:v>5851.04</c:v>
                </c:pt>
                <c:pt idx="7541">
                  <c:v>5851.8159999999998</c:v>
                </c:pt>
                <c:pt idx="7542">
                  <c:v>5852.5919999999996</c:v>
                </c:pt>
                <c:pt idx="7543">
                  <c:v>5853.3680000000004</c:v>
                </c:pt>
                <c:pt idx="7544">
                  <c:v>5854.1440000000002</c:v>
                </c:pt>
                <c:pt idx="7545">
                  <c:v>5854.92</c:v>
                </c:pt>
                <c:pt idx="7546">
                  <c:v>5855.6959999999999</c:v>
                </c:pt>
                <c:pt idx="7547">
                  <c:v>5856.4719999999998</c:v>
                </c:pt>
                <c:pt idx="7548">
                  <c:v>5857.2479999999996</c:v>
                </c:pt>
                <c:pt idx="7549">
                  <c:v>5858.0240000000003</c:v>
                </c:pt>
                <c:pt idx="7550">
                  <c:v>5858.8</c:v>
                </c:pt>
                <c:pt idx="7551">
                  <c:v>5859.576</c:v>
                </c:pt>
                <c:pt idx="7552">
                  <c:v>5860.3519999999999</c:v>
                </c:pt>
                <c:pt idx="7553">
                  <c:v>5861.1279999999997</c:v>
                </c:pt>
                <c:pt idx="7554">
                  <c:v>5861.9040000000005</c:v>
                </c:pt>
                <c:pt idx="7555">
                  <c:v>5862.68</c:v>
                </c:pt>
                <c:pt idx="7556">
                  <c:v>5863.4560000000001</c:v>
                </c:pt>
                <c:pt idx="7557">
                  <c:v>5864.232</c:v>
                </c:pt>
                <c:pt idx="7558">
                  <c:v>5865.0079999999998</c:v>
                </c:pt>
                <c:pt idx="7559">
                  <c:v>5865.7839999999997</c:v>
                </c:pt>
                <c:pt idx="7560">
                  <c:v>5866.56</c:v>
                </c:pt>
                <c:pt idx="7561">
                  <c:v>5867.3360000000002</c:v>
                </c:pt>
                <c:pt idx="7562">
                  <c:v>5868.1120000000001</c:v>
                </c:pt>
                <c:pt idx="7563">
                  <c:v>5868.8879999999999</c:v>
                </c:pt>
                <c:pt idx="7564">
                  <c:v>5869.6639999999998</c:v>
                </c:pt>
                <c:pt idx="7565">
                  <c:v>5870.44</c:v>
                </c:pt>
                <c:pt idx="7566">
                  <c:v>5871.2160000000003</c:v>
                </c:pt>
                <c:pt idx="7567">
                  <c:v>5871.9920000000002</c:v>
                </c:pt>
                <c:pt idx="7568">
                  <c:v>5872.768</c:v>
                </c:pt>
                <c:pt idx="7569">
                  <c:v>5873.5439999999999</c:v>
                </c:pt>
                <c:pt idx="7570">
                  <c:v>5874.32</c:v>
                </c:pt>
                <c:pt idx="7571">
                  <c:v>5875.0959999999995</c:v>
                </c:pt>
                <c:pt idx="7572">
                  <c:v>5875.8720000000003</c:v>
                </c:pt>
                <c:pt idx="7573">
                  <c:v>5876.6480000000001</c:v>
                </c:pt>
                <c:pt idx="7574">
                  <c:v>5877.424</c:v>
                </c:pt>
                <c:pt idx="7575">
                  <c:v>5878.2</c:v>
                </c:pt>
                <c:pt idx="7576">
                  <c:v>5878.9759999999997</c:v>
                </c:pt>
                <c:pt idx="7577">
                  <c:v>5879.7520000000004</c:v>
                </c:pt>
                <c:pt idx="7578">
                  <c:v>5880.5280000000002</c:v>
                </c:pt>
                <c:pt idx="7579">
                  <c:v>5881.3040000000001</c:v>
                </c:pt>
                <c:pt idx="7580">
                  <c:v>5882.08</c:v>
                </c:pt>
                <c:pt idx="7581">
                  <c:v>5882.8559999999998</c:v>
                </c:pt>
                <c:pt idx="7582">
                  <c:v>5883.6319999999996</c:v>
                </c:pt>
                <c:pt idx="7583">
                  <c:v>5884.4080000000004</c:v>
                </c:pt>
                <c:pt idx="7584">
                  <c:v>5885.1840000000002</c:v>
                </c:pt>
                <c:pt idx="7585">
                  <c:v>5885.96</c:v>
                </c:pt>
                <c:pt idx="7586">
                  <c:v>5886.7359999999999</c:v>
                </c:pt>
                <c:pt idx="7587">
                  <c:v>5887.5119999999997</c:v>
                </c:pt>
                <c:pt idx="7588">
                  <c:v>5888.2879999999996</c:v>
                </c:pt>
                <c:pt idx="7589">
                  <c:v>5889.0640000000003</c:v>
                </c:pt>
                <c:pt idx="7590">
                  <c:v>5889.84</c:v>
                </c:pt>
                <c:pt idx="7591">
                  <c:v>5890.616</c:v>
                </c:pt>
                <c:pt idx="7592">
                  <c:v>5891.3919999999998</c:v>
                </c:pt>
                <c:pt idx="7593">
                  <c:v>5892.1679999999997</c:v>
                </c:pt>
                <c:pt idx="7594">
                  <c:v>5892.9440000000004</c:v>
                </c:pt>
                <c:pt idx="7595">
                  <c:v>5893.72</c:v>
                </c:pt>
                <c:pt idx="7596">
                  <c:v>5894.4960000000001</c:v>
                </c:pt>
                <c:pt idx="7597">
                  <c:v>5895.2719999999999</c:v>
                </c:pt>
                <c:pt idx="7598">
                  <c:v>5896.0479999999998</c:v>
                </c:pt>
                <c:pt idx="7599">
                  <c:v>5896.8239999999996</c:v>
                </c:pt>
                <c:pt idx="7600">
                  <c:v>5897.6</c:v>
                </c:pt>
                <c:pt idx="7601">
                  <c:v>5898.3760000000002</c:v>
                </c:pt>
                <c:pt idx="7602">
                  <c:v>5899.152</c:v>
                </c:pt>
                <c:pt idx="7603">
                  <c:v>5899.9279999999999</c:v>
                </c:pt>
                <c:pt idx="7604">
                  <c:v>5900.7039999999997</c:v>
                </c:pt>
                <c:pt idx="7605">
                  <c:v>5901.48</c:v>
                </c:pt>
                <c:pt idx="7606">
                  <c:v>5902.2560000000003</c:v>
                </c:pt>
                <c:pt idx="7607">
                  <c:v>5903.0320000000002</c:v>
                </c:pt>
                <c:pt idx="7608">
                  <c:v>5903.808</c:v>
                </c:pt>
                <c:pt idx="7609">
                  <c:v>5904.5839999999998</c:v>
                </c:pt>
                <c:pt idx="7610">
                  <c:v>5905.36</c:v>
                </c:pt>
                <c:pt idx="7611">
                  <c:v>5906.1360000000004</c:v>
                </c:pt>
                <c:pt idx="7612">
                  <c:v>5906.9120000000003</c:v>
                </c:pt>
                <c:pt idx="7613">
                  <c:v>5907.6880000000001</c:v>
                </c:pt>
                <c:pt idx="7614">
                  <c:v>5908.4639999999999</c:v>
                </c:pt>
                <c:pt idx="7615">
                  <c:v>5909.24</c:v>
                </c:pt>
                <c:pt idx="7616">
                  <c:v>5910.0159999999996</c:v>
                </c:pt>
                <c:pt idx="7617">
                  <c:v>5910.7920000000004</c:v>
                </c:pt>
                <c:pt idx="7618">
                  <c:v>5911.5680000000002</c:v>
                </c:pt>
                <c:pt idx="7619">
                  <c:v>5912.3440000000001</c:v>
                </c:pt>
                <c:pt idx="7620">
                  <c:v>5913.12</c:v>
                </c:pt>
                <c:pt idx="7621">
                  <c:v>5913.8959999999997</c:v>
                </c:pt>
                <c:pt idx="7622">
                  <c:v>5914.6719999999996</c:v>
                </c:pt>
                <c:pt idx="7623">
                  <c:v>5915.4480000000003</c:v>
                </c:pt>
                <c:pt idx="7624">
                  <c:v>5916.2240000000002</c:v>
                </c:pt>
                <c:pt idx="7625">
                  <c:v>5917</c:v>
                </c:pt>
                <c:pt idx="7626">
                  <c:v>5917.7759999999998</c:v>
                </c:pt>
                <c:pt idx="7627">
                  <c:v>5918.5519999999997</c:v>
                </c:pt>
                <c:pt idx="7628">
                  <c:v>5919.3280000000004</c:v>
                </c:pt>
                <c:pt idx="7629">
                  <c:v>5920.1040000000003</c:v>
                </c:pt>
                <c:pt idx="7630">
                  <c:v>5920.88</c:v>
                </c:pt>
                <c:pt idx="7631">
                  <c:v>5921.6559999999999</c:v>
                </c:pt>
                <c:pt idx="7632">
                  <c:v>5922.4319999999998</c:v>
                </c:pt>
                <c:pt idx="7633">
                  <c:v>5923.2079999999996</c:v>
                </c:pt>
                <c:pt idx="7634">
                  <c:v>5923.9840000000004</c:v>
                </c:pt>
                <c:pt idx="7635">
                  <c:v>5924.76</c:v>
                </c:pt>
                <c:pt idx="7636">
                  <c:v>5925.5360000000001</c:v>
                </c:pt>
                <c:pt idx="7637">
                  <c:v>5926.3119999999999</c:v>
                </c:pt>
                <c:pt idx="7638">
                  <c:v>5927.0879999999997</c:v>
                </c:pt>
                <c:pt idx="7639">
                  <c:v>5927.8639999999996</c:v>
                </c:pt>
                <c:pt idx="7640">
                  <c:v>5928.64</c:v>
                </c:pt>
                <c:pt idx="7641">
                  <c:v>5929.4160000000002</c:v>
                </c:pt>
                <c:pt idx="7642">
                  <c:v>5930.192</c:v>
                </c:pt>
                <c:pt idx="7643">
                  <c:v>5930.9679999999998</c:v>
                </c:pt>
                <c:pt idx="7644">
                  <c:v>5931.7439999999997</c:v>
                </c:pt>
                <c:pt idx="7645">
                  <c:v>5932.52</c:v>
                </c:pt>
                <c:pt idx="7646">
                  <c:v>5933.2960000000003</c:v>
                </c:pt>
                <c:pt idx="7647">
                  <c:v>5934.0720000000001</c:v>
                </c:pt>
                <c:pt idx="7648">
                  <c:v>5934.848</c:v>
                </c:pt>
                <c:pt idx="7649">
                  <c:v>5935.6239999999998</c:v>
                </c:pt>
                <c:pt idx="7650">
                  <c:v>5936.4</c:v>
                </c:pt>
                <c:pt idx="7651">
                  <c:v>5937.1760000000004</c:v>
                </c:pt>
                <c:pt idx="7652">
                  <c:v>5937.9520000000002</c:v>
                </c:pt>
                <c:pt idx="7653">
                  <c:v>5938.7280000000001</c:v>
                </c:pt>
                <c:pt idx="7654">
                  <c:v>5939.5039999999999</c:v>
                </c:pt>
                <c:pt idx="7655">
                  <c:v>5940.28</c:v>
                </c:pt>
                <c:pt idx="7656">
                  <c:v>5941.0559999999996</c:v>
                </c:pt>
                <c:pt idx="7657">
                  <c:v>5941.8320000000003</c:v>
                </c:pt>
                <c:pt idx="7658">
                  <c:v>5942.6080000000002</c:v>
                </c:pt>
                <c:pt idx="7659">
                  <c:v>5943.384</c:v>
                </c:pt>
                <c:pt idx="7660">
                  <c:v>5944.16</c:v>
                </c:pt>
                <c:pt idx="7661">
                  <c:v>5944.9359999999997</c:v>
                </c:pt>
                <c:pt idx="7662">
                  <c:v>5945.7120000000004</c:v>
                </c:pt>
                <c:pt idx="7663">
                  <c:v>5946.4880000000003</c:v>
                </c:pt>
                <c:pt idx="7664">
                  <c:v>5947.2640000000001</c:v>
                </c:pt>
                <c:pt idx="7665">
                  <c:v>5948.04</c:v>
                </c:pt>
                <c:pt idx="7666">
                  <c:v>5948.8159999999998</c:v>
                </c:pt>
                <c:pt idx="7667">
                  <c:v>5949.5919999999996</c:v>
                </c:pt>
                <c:pt idx="7668">
                  <c:v>5950.3680000000004</c:v>
                </c:pt>
                <c:pt idx="7669">
                  <c:v>5951.1440000000002</c:v>
                </c:pt>
                <c:pt idx="7670">
                  <c:v>5951.92</c:v>
                </c:pt>
                <c:pt idx="7671">
                  <c:v>5952.6959999999999</c:v>
                </c:pt>
                <c:pt idx="7672">
                  <c:v>5953.4719999999998</c:v>
                </c:pt>
                <c:pt idx="7673">
                  <c:v>5954.2479999999996</c:v>
                </c:pt>
                <c:pt idx="7674">
                  <c:v>5955.0240000000003</c:v>
                </c:pt>
                <c:pt idx="7675">
                  <c:v>5955.8</c:v>
                </c:pt>
                <c:pt idx="7676">
                  <c:v>5956.576</c:v>
                </c:pt>
                <c:pt idx="7677">
                  <c:v>5957.3519999999999</c:v>
                </c:pt>
                <c:pt idx="7678">
                  <c:v>5958.1279999999997</c:v>
                </c:pt>
                <c:pt idx="7679">
                  <c:v>5958.9040000000005</c:v>
                </c:pt>
                <c:pt idx="7680">
                  <c:v>5959.68</c:v>
                </c:pt>
                <c:pt idx="7681">
                  <c:v>5960.4560000000001</c:v>
                </c:pt>
                <c:pt idx="7682">
                  <c:v>5961.232</c:v>
                </c:pt>
                <c:pt idx="7683">
                  <c:v>5962.0079999999998</c:v>
                </c:pt>
                <c:pt idx="7684">
                  <c:v>5962.7839999999997</c:v>
                </c:pt>
                <c:pt idx="7685">
                  <c:v>5963.56</c:v>
                </c:pt>
                <c:pt idx="7686">
                  <c:v>5964.3360000000002</c:v>
                </c:pt>
                <c:pt idx="7687">
                  <c:v>5965.1120000000001</c:v>
                </c:pt>
                <c:pt idx="7688">
                  <c:v>5965.8879999999999</c:v>
                </c:pt>
                <c:pt idx="7689">
                  <c:v>5966.6639999999998</c:v>
                </c:pt>
                <c:pt idx="7690">
                  <c:v>5967.44</c:v>
                </c:pt>
                <c:pt idx="7691">
                  <c:v>5968.2160000000003</c:v>
                </c:pt>
                <c:pt idx="7692">
                  <c:v>5968.9920000000002</c:v>
                </c:pt>
                <c:pt idx="7693">
                  <c:v>5969.768</c:v>
                </c:pt>
                <c:pt idx="7694">
                  <c:v>5970.5439999999999</c:v>
                </c:pt>
                <c:pt idx="7695">
                  <c:v>5971.32</c:v>
                </c:pt>
                <c:pt idx="7696">
                  <c:v>5972.0959999999995</c:v>
                </c:pt>
                <c:pt idx="7697">
                  <c:v>5972.8720000000003</c:v>
                </c:pt>
                <c:pt idx="7698">
                  <c:v>5973.6480000000001</c:v>
                </c:pt>
                <c:pt idx="7699">
                  <c:v>5974.424</c:v>
                </c:pt>
                <c:pt idx="7700">
                  <c:v>5975.2</c:v>
                </c:pt>
                <c:pt idx="7701">
                  <c:v>5975.9759999999997</c:v>
                </c:pt>
                <c:pt idx="7702">
                  <c:v>5976.7520000000004</c:v>
                </c:pt>
                <c:pt idx="7703">
                  <c:v>5977.5280000000002</c:v>
                </c:pt>
                <c:pt idx="7704">
                  <c:v>5978.3040000000001</c:v>
                </c:pt>
                <c:pt idx="7705">
                  <c:v>5979.08</c:v>
                </c:pt>
                <c:pt idx="7706">
                  <c:v>5979.8559999999998</c:v>
                </c:pt>
                <c:pt idx="7707">
                  <c:v>5980.6319999999996</c:v>
                </c:pt>
                <c:pt idx="7708">
                  <c:v>5981.4080000000004</c:v>
                </c:pt>
                <c:pt idx="7709">
                  <c:v>5982.1840000000002</c:v>
                </c:pt>
                <c:pt idx="7710">
                  <c:v>5982.96</c:v>
                </c:pt>
                <c:pt idx="7711">
                  <c:v>5983.7359999999999</c:v>
                </c:pt>
                <c:pt idx="7712">
                  <c:v>5984.5119999999997</c:v>
                </c:pt>
                <c:pt idx="7713">
                  <c:v>5985.2879999999996</c:v>
                </c:pt>
                <c:pt idx="7714">
                  <c:v>5986.0640000000003</c:v>
                </c:pt>
                <c:pt idx="7715">
                  <c:v>5986.84</c:v>
                </c:pt>
                <c:pt idx="7716">
                  <c:v>5987.616</c:v>
                </c:pt>
                <c:pt idx="7717">
                  <c:v>5988.3919999999998</c:v>
                </c:pt>
                <c:pt idx="7718">
                  <c:v>5989.1679999999997</c:v>
                </c:pt>
                <c:pt idx="7719">
                  <c:v>5989.9440000000004</c:v>
                </c:pt>
                <c:pt idx="7720">
                  <c:v>5990.72</c:v>
                </c:pt>
                <c:pt idx="7721">
                  <c:v>5991.4960000000001</c:v>
                </c:pt>
                <c:pt idx="7722">
                  <c:v>5992.2719999999999</c:v>
                </c:pt>
                <c:pt idx="7723">
                  <c:v>5993.0479999999998</c:v>
                </c:pt>
                <c:pt idx="7724">
                  <c:v>5993.8239999999996</c:v>
                </c:pt>
                <c:pt idx="7725">
                  <c:v>5994.6</c:v>
                </c:pt>
                <c:pt idx="7726">
                  <c:v>5995.3760000000002</c:v>
                </c:pt>
                <c:pt idx="7727">
                  <c:v>5996.152</c:v>
                </c:pt>
                <c:pt idx="7728">
                  <c:v>5996.9279999999999</c:v>
                </c:pt>
                <c:pt idx="7729">
                  <c:v>5997.7039999999997</c:v>
                </c:pt>
                <c:pt idx="7730">
                  <c:v>5998.48</c:v>
                </c:pt>
                <c:pt idx="7731">
                  <c:v>5999.2560000000003</c:v>
                </c:pt>
                <c:pt idx="7732">
                  <c:v>6000.0320000000002</c:v>
                </c:pt>
                <c:pt idx="7733">
                  <c:v>6000.808</c:v>
                </c:pt>
                <c:pt idx="7734">
                  <c:v>6001.5839999999998</c:v>
                </c:pt>
                <c:pt idx="7735">
                  <c:v>6002.36</c:v>
                </c:pt>
                <c:pt idx="7736">
                  <c:v>6003.1360000000004</c:v>
                </c:pt>
                <c:pt idx="7737">
                  <c:v>6003.9120000000003</c:v>
                </c:pt>
                <c:pt idx="7738">
                  <c:v>6004.6880000000001</c:v>
                </c:pt>
                <c:pt idx="7739">
                  <c:v>6005.4639999999999</c:v>
                </c:pt>
                <c:pt idx="7740">
                  <c:v>6006.24</c:v>
                </c:pt>
                <c:pt idx="7741">
                  <c:v>6007.0159999999996</c:v>
                </c:pt>
                <c:pt idx="7742">
                  <c:v>6007.7920000000004</c:v>
                </c:pt>
                <c:pt idx="7743">
                  <c:v>6008.5680000000002</c:v>
                </c:pt>
                <c:pt idx="7744">
                  <c:v>6009.3440000000001</c:v>
                </c:pt>
                <c:pt idx="7745">
                  <c:v>6010.12</c:v>
                </c:pt>
                <c:pt idx="7746">
                  <c:v>6010.8959999999997</c:v>
                </c:pt>
                <c:pt idx="7747">
                  <c:v>6011.6719999999996</c:v>
                </c:pt>
                <c:pt idx="7748">
                  <c:v>6012.4480000000003</c:v>
                </c:pt>
                <c:pt idx="7749">
                  <c:v>6013.2240000000002</c:v>
                </c:pt>
                <c:pt idx="7750">
                  <c:v>6014</c:v>
                </c:pt>
                <c:pt idx="7751">
                  <c:v>6014.7759999999998</c:v>
                </c:pt>
                <c:pt idx="7752">
                  <c:v>6015.5519999999997</c:v>
                </c:pt>
                <c:pt idx="7753">
                  <c:v>6016.3280000000004</c:v>
                </c:pt>
                <c:pt idx="7754">
                  <c:v>6017.1040000000003</c:v>
                </c:pt>
                <c:pt idx="7755">
                  <c:v>6017.88</c:v>
                </c:pt>
                <c:pt idx="7756">
                  <c:v>6018.6559999999999</c:v>
                </c:pt>
                <c:pt idx="7757">
                  <c:v>6019.4319999999998</c:v>
                </c:pt>
                <c:pt idx="7758">
                  <c:v>6020.2079999999996</c:v>
                </c:pt>
                <c:pt idx="7759">
                  <c:v>6020.9840000000004</c:v>
                </c:pt>
                <c:pt idx="7760">
                  <c:v>6021.76</c:v>
                </c:pt>
                <c:pt idx="7761">
                  <c:v>6022.5360000000001</c:v>
                </c:pt>
                <c:pt idx="7762">
                  <c:v>6023.3119999999999</c:v>
                </c:pt>
                <c:pt idx="7763">
                  <c:v>6024.0879999999997</c:v>
                </c:pt>
                <c:pt idx="7764">
                  <c:v>6024.8639999999996</c:v>
                </c:pt>
                <c:pt idx="7765">
                  <c:v>6025.64</c:v>
                </c:pt>
                <c:pt idx="7766">
                  <c:v>6026.4160000000002</c:v>
                </c:pt>
                <c:pt idx="7767">
                  <c:v>6027.192</c:v>
                </c:pt>
                <c:pt idx="7768">
                  <c:v>6027.9679999999998</c:v>
                </c:pt>
                <c:pt idx="7769">
                  <c:v>6028.7439999999997</c:v>
                </c:pt>
                <c:pt idx="7770">
                  <c:v>6029.52</c:v>
                </c:pt>
                <c:pt idx="7771">
                  <c:v>6030.2960000000003</c:v>
                </c:pt>
                <c:pt idx="7772">
                  <c:v>6031.0720000000001</c:v>
                </c:pt>
                <c:pt idx="7773">
                  <c:v>6031.848</c:v>
                </c:pt>
                <c:pt idx="7774">
                  <c:v>6032.6239999999998</c:v>
                </c:pt>
                <c:pt idx="7775">
                  <c:v>6033.4</c:v>
                </c:pt>
                <c:pt idx="7776">
                  <c:v>6034.1760000000004</c:v>
                </c:pt>
                <c:pt idx="7777">
                  <c:v>6034.9520000000002</c:v>
                </c:pt>
                <c:pt idx="7778">
                  <c:v>6035.7280000000001</c:v>
                </c:pt>
                <c:pt idx="7779">
                  <c:v>6036.5039999999999</c:v>
                </c:pt>
                <c:pt idx="7780">
                  <c:v>6037.28</c:v>
                </c:pt>
                <c:pt idx="7781">
                  <c:v>6038.0559999999996</c:v>
                </c:pt>
                <c:pt idx="7782">
                  <c:v>6038.8320000000003</c:v>
                </c:pt>
                <c:pt idx="7783">
                  <c:v>6039.6080000000002</c:v>
                </c:pt>
                <c:pt idx="7784">
                  <c:v>6040.384</c:v>
                </c:pt>
                <c:pt idx="7785">
                  <c:v>6041.16</c:v>
                </c:pt>
                <c:pt idx="7786">
                  <c:v>6041.9359999999997</c:v>
                </c:pt>
                <c:pt idx="7787">
                  <c:v>6042.7120000000004</c:v>
                </c:pt>
                <c:pt idx="7788">
                  <c:v>6043.4880000000003</c:v>
                </c:pt>
                <c:pt idx="7789">
                  <c:v>6044.2640000000001</c:v>
                </c:pt>
                <c:pt idx="7790">
                  <c:v>6045.04</c:v>
                </c:pt>
                <c:pt idx="7791">
                  <c:v>6045.8159999999998</c:v>
                </c:pt>
                <c:pt idx="7792">
                  <c:v>6046.5919999999996</c:v>
                </c:pt>
                <c:pt idx="7793">
                  <c:v>6047.3680000000004</c:v>
                </c:pt>
                <c:pt idx="7794">
                  <c:v>6048.1440000000002</c:v>
                </c:pt>
                <c:pt idx="7795">
                  <c:v>6048.92</c:v>
                </c:pt>
                <c:pt idx="7796">
                  <c:v>6049.6959999999999</c:v>
                </c:pt>
                <c:pt idx="7797">
                  <c:v>6050.4719999999998</c:v>
                </c:pt>
                <c:pt idx="7798">
                  <c:v>6051.2479999999996</c:v>
                </c:pt>
                <c:pt idx="7799">
                  <c:v>6052.0240000000003</c:v>
                </c:pt>
                <c:pt idx="7800">
                  <c:v>6052.8</c:v>
                </c:pt>
                <c:pt idx="7801">
                  <c:v>6053.576</c:v>
                </c:pt>
                <c:pt idx="7802">
                  <c:v>6054.3519999999999</c:v>
                </c:pt>
                <c:pt idx="7803">
                  <c:v>6055.1279999999997</c:v>
                </c:pt>
                <c:pt idx="7804">
                  <c:v>6055.9040000000005</c:v>
                </c:pt>
                <c:pt idx="7805">
                  <c:v>6056.68</c:v>
                </c:pt>
                <c:pt idx="7806">
                  <c:v>6057.4560000000001</c:v>
                </c:pt>
                <c:pt idx="7807">
                  <c:v>6058.232</c:v>
                </c:pt>
                <c:pt idx="7808">
                  <c:v>6059.0079999999998</c:v>
                </c:pt>
                <c:pt idx="7809">
                  <c:v>6059.7839999999997</c:v>
                </c:pt>
                <c:pt idx="7810">
                  <c:v>6060.56</c:v>
                </c:pt>
                <c:pt idx="7811">
                  <c:v>6061.3360000000002</c:v>
                </c:pt>
                <c:pt idx="7812">
                  <c:v>6062.1120000000001</c:v>
                </c:pt>
                <c:pt idx="7813">
                  <c:v>6062.8879999999999</c:v>
                </c:pt>
                <c:pt idx="7814">
                  <c:v>6063.6639999999998</c:v>
                </c:pt>
                <c:pt idx="7815">
                  <c:v>6064.44</c:v>
                </c:pt>
                <c:pt idx="7816">
                  <c:v>6065.2160000000003</c:v>
                </c:pt>
                <c:pt idx="7817">
                  <c:v>6065.9920000000002</c:v>
                </c:pt>
                <c:pt idx="7818">
                  <c:v>6066.768</c:v>
                </c:pt>
                <c:pt idx="7819">
                  <c:v>6067.5439999999999</c:v>
                </c:pt>
                <c:pt idx="7820">
                  <c:v>6068.32</c:v>
                </c:pt>
                <c:pt idx="7821">
                  <c:v>6069.0959999999995</c:v>
                </c:pt>
                <c:pt idx="7822">
                  <c:v>6069.8720000000003</c:v>
                </c:pt>
                <c:pt idx="7823">
                  <c:v>6070.6480000000001</c:v>
                </c:pt>
                <c:pt idx="7824">
                  <c:v>6071.424</c:v>
                </c:pt>
                <c:pt idx="7825">
                  <c:v>6072.2</c:v>
                </c:pt>
                <c:pt idx="7826">
                  <c:v>6072.9759999999997</c:v>
                </c:pt>
                <c:pt idx="7827">
                  <c:v>6073.7520000000004</c:v>
                </c:pt>
                <c:pt idx="7828">
                  <c:v>6074.5280000000002</c:v>
                </c:pt>
                <c:pt idx="7829">
                  <c:v>6075.3040000000001</c:v>
                </c:pt>
                <c:pt idx="7830">
                  <c:v>6076.08</c:v>
                </c:pt>
                <c:pt idx="7831">
                  <c:v>6076.8559999999998</c:v>
                </c:pt>
                <c:pt idx="7832">
                  <c:v>6077.6319999999996</c:v>
                </c:pt>
                <c:pt idx="7833">
                  <c:v>6078.4080000000004</c:v>
                </c:pt>
                <c:pt idx="7834">
                  <c:v>6079.1840000000002</c:v>
                </c:pt>
                <c:pt idx="7835">
                  <c:v>6079.96</c:v>
                </c:pt>
                <c:pt idx="7836">
                  <c:v>6080.7359999999999</c:v>
                </c:pt>
                <c:pt idx="7837">
                  <c:v>6081.5119999999997</c:v>
                </c:pt>
                <c:pt idx="7838">
                  <c:v>6082.2879999999996</c:v>
                </c:pt>
                <c:pt idx="7839">
                  <c:v>6083.0640000000003</c:v>
                </c:pt>
                <c:pt idx="7840">
                  <c:v>6083.84</c:v>
                </c:pt>
                <c:pt idx="7841">
                  <c:v>6084.616</c:v>
                </c:pt>
                <c:pt idx="7842">
                  <c:v>6085.3919999999998</c:v>
                </c:pt>
                <c:pt idx="7843">
                  <c:v>6086.1679999999997</c:v>
                </c:pt>
                <c:pt idx="7844">
                  <c:v>6086.9440000000004</c:v>
                </c:pt>
                <c:pt idx="7845">
                  <c:v>6087.72</c:v>
                </c:pt>
                <c:pt idx="7846">
                  <c:v>6088.4960000000001</c:v>
                </c:pt>
                <c:pt idx="7847">
                  <c:v>6089.2719999999999</c:v>
                </c:pt>
                <c:pt idx="7848">
                  <c:v>6090.0479999999998</c:v>
                </c:pt>
                <c:pt idx="7849">
                  <c:v>6090.8239999999996</c:v>
                </c:pt>
                <c:pt idx="7850">
                  <c:v>6091.6</c:v>
                </c:pt>
                <c:pt idx="7851">
                  <c:v>6092.3760000000002</c:v>
                </c:pt>
                <c:pt idx="7852">
                  <c:v>6093.152</c:v>
                </c:pt>
                <c:pt idx="7853">
                  <c:v>6093.9279999999999</c:v>
                </c:pt>
                <c:pt idx="7854">
                  <c:v>6094.7039999999997</c:v>
                </c:pt>
                <c:pt idx="7855">
                  <c:v>6095.48</c:v>
                </c:pt>
                <c:pt idx="7856">
                  <c:v>6096.2560000000003</c:v>
                </c:pt>
                <c:pt idx="7857">
                  <c:v>6097.0320000000002</c:v>
                </c:pt>
                <c:pt idx="7858">
                  <c:v>6097.808</c:v>
                </c:pt>
                <c:pt idx="7859">
                  <c:v>6098.5839999999998</c:v>
                </c:pt>
                <c:pt idx="7860">
                  <c:v>6099.36</c:v>
                </c:pt>
                <c:pt idx="7861">
                  <c:v>6100.1360000000004</c:v>
                </c:pt>
                <c:pt idx="7862">
                  <c:v>6100.9120000000003</c:v>
                </c:pt>
                <c:pt idx="7863">
                  <c:v>6101.6880000000001</c:v>
                </c:pt>
                <c:pt idx="7864">
                  <c:v>6102.4639999999999</c:v>
                </c:pt>
                <c:pt idx="7865">
                  <c:v>6103.24</c:v>
                </c:pt>
                <c:pt idx="7866">
                  <c:v>6104.0159999999996</c:v>
                </c:pt>
                <c:pt idx="7867">
                  <c:v>6104.7920000000004</c:v>
                </c:pt>
                <c:pt idx="7868">
                  <c:v>6105.5680000000002</c:v>
                </c:pt>
                <c:pt idx="7869">
                  <c:v>6106.3440000000001</c:v>
                </c:pt>
                <c:pt idx="7870">
                  <c:v>6107.12</c:v>
                </c:pt>
                <c:pt idx="7871">
                  <c:v>6107.8959999999997</c:v>
                </c:pt>
                <c:pt idx="7872">
                  <c:v>6108.6719999999996</c:v>
                </c:pt>
                <c:pt idx="7873">
                  <c:v>6109.4480000000003</c:v>
                </c:pt>
                <c:pt idx="7874">
                  <c:v>6110.2240000000002</c:v>
                </c:pt>
                <c:pt idx="7875">
                  <c:v>6111</c:v>
                </c:pt>
                <c:pt idx="7876">
                  <c:v>6111.7759999999998</c:v>
                </c:pt>
                <c:pt idx="7877">
                  <c:v>6112.5519999999997</c:v>
                </c:pt>
                <c:pt idx="7878">
                  <c:v>6113.3280000000004</c:v>
                </c:pt>
                <c:pt idx="7879">
                  <c:v>6114.1040000000003</c:v>
                </c:pt>
                <c:pt idx="7880">
                  <c:v>6114.88</c:v>
                </c:pt>
                <c:pt idx="7881">
                  <c:v>6115.6559999999999</c:v>
                </c:pt>
                <c:pt idx="7882">
                  <c:v>6116.4319999999998</c:v>
                </c:pt>
                <c:pt idx="7883">
                  <c:v>6117.2079999999996</c:v>
                </c:pt>
                <c:pt idx="7884">
                  <c:v>6117.9840000000004</c:v>
                </c:pt>
                <c:pt idx="7885">
                  <c:v>6118.76</c:v>
                </c:pt>
                <c:pt idx="7886">
                  <c:v>6119.5360000000001</c:v>
                </c:pt>
                <c:pt idx="7887">
                  <c:v>6120.3119999999999</c:v>
                </c:pt>
                <c:pt idx="7888">
                  <c:v>6121.0879999999997</c:v>
                </c:pt>
                <c:pt idx="7889">
                  <c:v>6121.8639999999996</c:v>
                </c:pt>
                <c:pt idx="7890">
                  <c:v>6122.64</c:v>
                </c:pt>
                <c:pt idx="7891">
                  <c:v>6123.4160000000002</c:v>
                </c:pt>
                <c:pt idx="7892">
                  <c:v>6124.192</c:v>
                </c:pt>
                <c:pt idx="7893">
                  <c:v>6124.9679999999998</c:v>
                </c:pt>
                <c:pt idx="7894">
                  <c:v>6125.7439999999997</c:v>
                </c:pt>
                <c:pt idx="7895">
                  <c:v>6126.52</c:v>
                </c:pt>
                <c:pt idx="7896">
                  <c:v>6127.2960000000003</c:v>
                </c:pt>
                <c:pt idx="7897">
                  <c:v>6128.0720000000001</c:v>
                </c:pt>
                <c:pt idx="7898">
                  <c:v>6128.848</c:v>
                </c:pt>
                <c:pt idx="7899">
                  <c:v>6129.6239999999998</c:v>
                </c:pt>
                <c:pt idx="7900">
                  <c:v>6130.4</c:v>
                </c:pt>
                <c:pt idx="7901">
                  <c:v>6131.1760000000004</c:v>
                </c:pt>
                <c:pt idx="7902">
                  <c:v>6131.9520000000002</c:v>
                </c:pt>
                <c:pt idx="7903">
                  <c:v>6132.7280000000001</c:v>
                </c:pt>
                <c:pt idx="7904">
                  <c:v>6133.5039999999999</c:v>
                </c:pt>
                <c:pt idx="7905">
                  <c:v>6134.28</c:v>
                </c:pt>
                <c:pt idx="7906">
                  <c:v>6135.0559999999996</c:v>
                </c:pt>
                <c:pt idx="7907">
                  <c:v>6135.8320000000003</c:v>
                </c:pt>
                <c:pt idx="7908">
                  <c:v>6136.6080000000002</c:v>
                </c:pt>
                <c:pt idx="7909">
                  <c:v>6137.384</c:v>
                </c:pt>
                <c:pt idx="7910">
                  <c:v>6138.16</c:v>
                </c:pt>
                <c:pt idx="7911">
                  <c:v>6138.9359999999997</c:v>
                </c:pt>
                <c:pt idx="7912">
                  <c:v>6139.7120000000004</c:v>
                </c:pt>
                <c:pt idx="7913">
                  <c:v>6140.4880000000003</c:v>
                </c:pt>
                <c:pt idx="7914">
                  <c:v>6141.2640000000001</c:v>
                </c:pt>
                <c:pt idx="7915">
                  <c:v>6142.04</c:v>
                </c:pt>
                <c:pt idx="7916">
                  <c:v>6142.8159999999998</c:v>
                </c:pt>
                <c:pt idx="7917">
                  <c:v>6143.5919999999996</c:v>
                </c:pt>
                <c:pt idx="7918">
                  <c:v>6144.3680000000004</c:v>
                </c:pt>
                <c:pt idx="7919">
                  <c:v>6145.1440000000002</c:v>
                </c:pt>
                <c:pt idx="7920">
                  <c:v>6145.92</c:v>
                </c:pt>
                <c:pt idx="7921">
                  <c:v>6146.6959999999999</c:v>
                </c:pt>
                <c:pt idx="7922">
                  <c:v>6147.4719999999998</c:v>
                </c:pt>
                <c:pt idx="7923">
                  <c:v>6148.2479999999996</c:v>
                </c:pt>
                <c:pt idx="7924">
                  <c:v>6149.0240000000003</c:v>
                </c:pt>
                <c:pt idx="7925">
                  <c:v>6149.8</c:v>
                </c:pt>
                <c:pt idx="7926">
                  <c:v>6150.576</c:v>
                </c:pt>
                <c:pt idx="7927">
                  <c:v>6151.3519999999999</c:v>
                </c:pt>
                <c:pt idx="7928">
                  <c:v>6152.1279999999997</c:v>
                </c:pt>
                <c:pt idx="7929">
                  <c:v>6152.9040000000005</c:v>
                </c:pt>
                <c:pt idx="7930">
                  <c:v>6153.68</c:v>
                </c:pt>
                <c:pt idx="7931">
                  <c:v>6154.4560000000001</c:v>
                </c:pt>
                <c:pt idx="7932">
                  <c:v>6155.232</c:v>
                </c:pt>
                <c:pt idx="7933">
                  <c:v>6156.0079999999998</c:v>
                </c:pt>
                <c:pt idx="7934">
                  <c:v>6156.7839999999997</c:v>
                </c:pt>
                <c:pt idx="7935">
                  <c:v>6157.56</c:v>
                </c:pt>
                <c:pt idx="7936">
                  <c:v>6158.3360000000002</c:v>
                </c:pt>
                <c:pt idx="7937">
                  <c:v>6159.1120000000001</c:v>
                </c:pt>
                <c:pt idx="7938">
                  <c:v>6159.8879999999999</c:v>
                </c:pt>
                <c:pt idx="7939">
                  <c:v>6160.6639999999998</c:v>
                </c:pt>
                <c:pt idx="7940">
                  <c:v>6161.44</c:v>
                </c:pt>
                <c:pt idx="7941">
                  <c:v>6162.2160000000003</c:v>
                </c:pt>
                <c:pt idx="7942">
                  <c:v>6162.9920000000002</c:v>
                </c:pt>
                <c:pt idx="7943">
                  <c:v>6163.768</c:v>
                </c:pt>
                <c:pt idx="7944">
                  <c:v>6164.5439999999999</c:v>
                </c:pt>
                <c:pt idx="7945">
                  <c:v>6165.32</c:v>
                </c:pt>
                <c:pt idx="7946">
                  <c:v>6166.0959999999995</c:v>
                </c:pt>
                <c:pt idx="7947">
                  <c:v>6166.8720000000003</c:v>
                </c:pt>
                <c:pt idx="7948">
                  <c:v>6167.6480000000001</c:v>
                </c:pt>
                <c:pt idx="7949">
                  <c:v>6168.424</c:v>
                </c:pt>
                <c:pt idx="7950">
                  <c:v>6169.2</c:v>
                </c:pt>
                <c:pt idx="7951">
                  <c:v>6169.9759999999997</c:v>
                </c:pt>
                <c:pt idx="7952">
                  <c:v>6170.7520000000004</c:v>
                </c:pt>
                <c:pt idx="7953">
                  <c:v>6171.5280000000002</c:v>
                </c:pt>
                <c:pt idx="7954">
                  <c:v>6172.3040000000001</c:v>
                </c:pt>
                <c:pt idx="7955">
                  <c:v>6173.08</c:v>
                </c:pt>
                <c:pt idx="7956">
                  <c:v>6173.8559999999998</c:v>
                </c:pt>
                <c:pt idx="7957">
                  <c:v>6174.6319999999996</c:v>
                </c:pt>
                <c:pt idx="7958">
                  <c:v>6175.4080000000004</c:v>
                </c:pt>
                <c:pt idx="7959">
                  <c:v>6176.1840000000002</c:v>
                </c:pt>
                <c:pt idx="7960">
                  <c:v>6176.96</c:v>
                </c:pt>
                <c:pt idx="7961">
                  <c:v>6177.7359999999999</c:v>
                </c:pt>
                <c:pt idx="7962">
                  <c:v>6178.5119999999997</c:v>
                </c:pt>
                <c:pt idx="7963">
                  <c:v>6179.2879999999996</c:v>
                </c:pt>
                <c:pt idx="7964">
                  <c:v>6180.0640000000003</c:v>
                </c:pt>
                <c:pt idx="7965">
                  <c:v>6180.84</c:v>
                </c:pt>
                <c:pt idx="7966">
                  <c:v>6181.616</c:v>
                </c:pt>
                <c:pt idx="7967">
                  <c:v>6182.3919999999998</c:v>
                </c:pt>
                <c:pt idx="7968">
                  <c:v>6183.1679999999997</c:v>
                </c:pt>
                <c:pt idx="7969">
                  <c:v>6183.9440000000004</c:v>
                </c:pt>
                <c:pt idx="7970">
                  <c:v>6184.72</c:v>
                </c:pt>
                <c:pt idx="7971">
                  <c:v>6185.4960000000001</c:v>
                </c:pt>
                <c:pt idx="7972">
                  <c:v>6186.2719999999999</c:v>
                </c:pt>
                <c:pt idx="7973">
                  <c:v>6187.0479999999998</c:v>
                </c:pt>
                <c:pt idx="7974">
                  <c:v>6187.8239999999996</c:v>
                </c:pt>
                <c:pt idx="7975">
                  <c:v>6188.6</c:v>
                </c:pt>
                <c:pt idx="7976">
                  <c:v>6189.3760000000002</c:v>
                </c:pt>
                <c:pt idx="7977">
                  <c:v>6190.152</c:v>
                </c:pt>
                <c:pt idx="7978">
                  <c:v>6190.9279999999999</c:v>
                </c:pt>
                <c:pt idx="7979">
                  <c:v>6191.7039999999997</c:v>
                </c:pt>
                <c:pt idx="7980">
                  <c:v>6192.48</c:v>
                </c:pt>
                <c:pt idx="7981">
                  <c:v>6193.2560000000003</c:v>
                </c:pt>
                <c:pt idx="7982">
                  <c:v>6194.0320000000002</c:v>
                </c:pt>
                <c:pt idx="7983">
                  <c:v>6194.808</c:v>
                </c:pt>
                <c:pt idx="7984">
                  <c:v>6195.5839999999998</c:v>
                </c:pt>
                <c:pt idx="7985">
                  <c:v>6196.36</c:v>
                </c:pt>
                <c:pt idx="7986">
                  <c:v>6197.1360000000004</c:v>
                </c:pt>
                <c:pt idx="7987">
                  <c:v>6197.9120000000003</c:v>
                </c:pt>
                <c:pt idx="7988">
                  <c:v>6198.6880000000001</c:v>
                </c:pt>
                <c:pt idx="7989">
                  <c:v>6199.4639999999999</c:v>
                </c:pt>
                <c:pt idx="7990">
                  <c:v>6200.24</c:v>
                </c:pt>
                <c:pt idx="7991">
                  <c:v>6201.0159999999996</c:v>
                </c:pt>
                <c:pt idx="7992">
                  <c:v>6201.7920000000004</c:v>
                </c:pt>
                <c:pt idx="7993">
                  <c:v>6202.5680000000002</c:v>
                </c:pt>
                <c:pt idx="7994">
                  <c:v>6203.3440000000001</c:v>
                </c:pt>
                <c:pt idx="7995">
                  <c:v>6204.12</c:v>
                </c:pt>
                <c:pt idx="7996">
                  <c:v>6204.8959999999997</c:v>
                </c:pt>
                <c:pt idx="7997">
                  <c:v>6205.6719999999996</c:v>
                </c:pt>
                <c:pt idx="7998">
                  <c:v>6206.4480000000003</c:v>
                </c:pt>
                <c:pt idx="7999">
                  <c:v>6207.2240000000002</c:v>
                </c:pt>
                <c:pt idx="8000">
                  <c:v>6208</c:v>
                </c:pt>
                <c:pt idx="8001">
                  <c:v>6208.7759999999998</c:v>
                </c:pt>
                <c:pt idx="8002">
                  <c:v>6209.5519999999997</c:v>
                </c:pt>
                <c:pt idx="8003">
                  <c:v>6210.3280000000004</c:v>
                </c:pt>
                <c:pt idx="8004">
                  <c:v>6211.1040000000003</c:v>
                </c:pt>
                <c:pt idx="8005">
                  <c:v>6211.88</c:v>
                </c:pt>
                <c:pt idx="8006">
                  <c:v>6212.6559999999999</c:v>
                </c:pt>
                <c:pt idx="8007">
                  <c:v>6213.4319999999998</c:v>
                </c:pt>
                <c:pt idx="8008">
                  <c:v>6214.2079999999996</c:v>
                </c:pt>
                <c:pt idx="8009">
                  <c:v>6214.9840000000004</c:v>
                </c:pt>
                <c:pt idx="8010">
                  <c:v>6215.76</c:v>
                </c:pt>
                <c:pt idx="8011">
                  <c:v>6216.5360000000001</c:v>
                </c:pt>
                <c:pt idx="8012">
                  <c:v>6217.3119999999999</c:v>
                </c:pt>
                <c:pt idx="8013">
                  <c:v>6218.0879999999997</c:v>
                </c:pt>
                <c:pt idx="8014">
                  <c:v>6218.8639999999996</c:v>
                </c:pt>
                <c:pt idx="8015">
                  <c:v>6219.64</c:v>
                </c:pt>
                <c:pt idx="8016">
                  <c:v>6220.4160000000002</c:v>
                </c:pt>
                <c:pt idx="8017">
                  <c:v>6221.192</c:v>
                </c:pt>
                <c:pt idx="8018">
                  <c:v>6221.9679999999998</c:v>
                </c:pt>
                <c:pt idx="8019">
                  <c:v>6222.7439999999997</c:v>
                </c:pt>
                <c:pt idx="8020">
                  <c:v>6223.52</c:v>
                </c:pt>
                <c:pt idx="8021">
                  <c:v>6224.2960000000003</c:v>
                </c:pt>
                <c:pt idx="8022">
                  <c:v>6225.0720000000001</c:v>
                </c:pt>
                <c:pt idx="8023">
                  <c:v>6225.848</c:v>
                </c:pt>
                <c:pt idx="8024">
                  <c:v>6226.6239999999998</c:v>
                </c:pt>
                <c:pt idx="8025">
                  <c:v>6227.4</c:v>
                </c:pt>
                <c:pt idx="8026">
                  <c:v>6228.1760000000004</c:v>
                </c:pt>
                <c:pt idx="8027">
                  <c:v>6228.9520000000002</c:v>
                </c:pt>
                <c:pt idx="8028">
                  <c:v>6229.7280000000001</c:v>
                </c:pt>
                <c:pt idx="8029">
                  <c:v>6230.5039999999999</c:v>
                </c:pt>
                <c:pt idx="8030">
                  <c:v>6231.28</c:v>
                </c:pt>
                <c:pt idx="8031">
                  <c:v>6232.0559999999996</c:v>
                </c:pt>
                <c:pt idx="8032">
                  <c:v>6232.8320000000003</c:v>
                </c:pt>
                <c:pt idx="8033">
                  <c:v>6233.6080000000002</c:v>
                </c:pt>
                <c:pt idx="8034">
                  <c:v>6234.384</c:v>
                </c:pt>
                <c:pt idx="8035">
                  <c:v>6235.16</c:v>
                </c:pt>
                <c:pt idx="8036">
                  <c:v>6235.9359999999997</c:v>
                </c:pt>
                <c:pt idx="8037">
                  <c:v>6236.7120000000004</c:v>
                </c:pt>
                <c:pt idx="8038">
                  <c:v>6237.4880000000003</c:v>
                </c:pt>
                <c:pt idx="8039">
                  <c:v>6238.2640000000001</c:v>
                </c:pt>
                <c:pt idx="8040">
                  <c:v>6239.04</c:v>
                </c:pt>
                <c:pt idx="8041">
                  <c:v>6239.8159999999998</c:v>
                </c:pt>
                <c:pt idx="8042">
                  <c:v>6240.5919999999996</c:v>
                </c:pt>
                <c:pt idx="8043">
                  <c:v>6241.3680000000004</c:v>
                </c:pt>
                <c:pt idx="8044">
                  <c:v>6242.1440000000002</c:v>
                </c:pt>
                <c:pt idx="8045">
                  <c:v>6242.92</c:v>
                </c:pt>
                <c:pt idx="8046">
                  <c:v>6243.6959999999999</c:v>
                </c:pt>
                <c:pt idx="8047">
                  <c:v>6244.4719999999998</c:v>
                </c:pt>
                <c:pt idx="8048">
                  <c:v>6245.2479999999996</c:v>
                </c:pt>
                <c:pt idx="8049">
                  <c:v>6246.0240000000003</c:v>
                </c:pt>
                <c:pt idx="8050">
                  <c:v>6246.8</c:v>
                </c:pt>
                <c:pt idx="8051">
                  <c:v>6247.576</c:v>
                </c:pt>
                <c:pt idx="8052">
                  <c:v>6248.3519999999999</c:v>
                </c:pt>
                <c:pt idx="8053">
                  <c:v>6249.1279999999997</c:v>
                </c:pt>
                <c:pt idx="8054">
                  <c:v>6249.9040000000005</c:v>
                </c:pt>
                <c:pt idx="8055">
                  <c:v>6250.68</c:v>
                </c:pt>
                <c:pt idx="8056">
                  <c:v>6251.4560000000001</c:v>
                </c:pt>
                <c:pt idx="8057">
                  <c:v>6252.232</c:v>
                </c:pt>
                <c:pt idx="8058">
                  <c:v>6253.0079999999998</c:v>
                </c:pt>
                <c:pt idx="8059">
                  <c:v>6253.7839999999997</c:v>
                </c:pt>
                <c:pt idx="8060">
                  <c:v>6254.56</c:v>
                </c:pt>
                <c:pt idx="8061">
                  <c:v>6255.3360000000002</c:v>
                </c:pt>
                <c:pt idx="8062">
                  <c:v>6256.1120000000001</c:v>
                </c:pt>
                <c:pt idx="8063">
                  <c:v>6256.8879999999999</c:v>
                </c:pt>
                <c:pt idx="8064">
                  <c:v>6257.6639999999998</c:v>
                </c:pt>
                <c:pt idx="8065">
                  <c:v>6258.44</c:v>
                </c:pt>
                <c:pt idx="8066">
                  <c:v>6259.2160000000003</c:v>
                </c:pt>
                <c:pt idx="8067">
                  <c:v>6259.9920000000002</c:v>
                </c:pt>
                <c:pt idx="8068">
                  <c:v>6260.768</c:v>
                </c:pt>
                <c:pt idx="8069">
                  <c:v>6261.5439999999999</c:v>
                </c:pt>
                <c:pt idx="8070">
                  <c:v>6262.32</c:v>
                </c:pt>
                <c:pt idx="8071">
                  <c:v>6263.0959999999995</c:v>
                </c:pt>
                <c:pt idx="8072">
                  <c:v>6263.8720000000003</c:v>
                </c:pt>
                <c:pt idx="8073">
                  <c:v>6264.6480000000001</c:v>
                </c:pt>
                <c:pt idx="8074">
                  <c:v>6265.424</c:v>
                </c:pt>
                <c:pt idx="8075">
                  <c:v>6266.2</c:v>
                </c:pt>
                <c:pt idx="8076">
                  <c:v>6266.9759999999997</c:v>
                </c:pt>
                <c:pt idx="8077">
                  <c:v>6267.7520000000004</c:v>
                </c:pt>
                <c:pt idx="8078">
                  <c:v>6268.5280000000002</c:v>
                </c:pt>
                <c:pt idx="8079">
                  <c:v>6269.3040000000001</c:v>
                </c:pt>
                <c:pt idx="8080">
                  <c:v>6270.08</c:v>
                </c:pt>
                <c:pt idx="8081">
                  <c:v>6270.8559999999998</c:v>
                </c:pt>
                <c:pt idx="8082">
                  <c:v>6271.6319999999996</c:v>
                </c:pt>
                <c:pt idx="8083">
                  <c:v>6272.4080000000004</c:v>
                </c:pt>
                <c:pt idx="8084">
                  <c:v>6273.1840000000002</c:v>
                </c:pt>
                <c:pt idx="8085">
                  <c:v>6273.96</c:v>
                </c:pt>
                <c:pt idx="8086">
                  <c:v>6274.7359999999999</c:v>
                </c:pt>
                <c:pt idx="8087">
                  <c:v>6275.5119999999997</c:v>
                </c:pt>
                <c:pt idx="8088">
                  <c:v>6276.2879999999996</c:v>
                </c:pt>
                <c:pt idx="8089">
                  <c:v>6277.0640000000003</c:v>
                </c:pt>
                <c:pt idx="8090">
                  <c:v>6277.84</c:v>
                </c:pt>
                <c:pt idx="8091">
                  <c:v>6278.616</c:v>
                </c:pt>
                <c:pt idx="8092">
                  <c:v>6279.3919999999998</c:v>
                </c:pt>
                <c:pt idx="8093">
                  <c:v>6280.1679999999997</c:v>
                </c:pt>
                <c:pt idx="8094">
                  <c:v>6280.9440000000004</c:v>
                </c:pt>
                <c:pt idx="8095">
                  <c:v>6281.72</c:v>
                </c:pt>
                <c:pt idx="8096">
                  <c:v>6282.4960000000001</c:v>
                </c:pt>
                <c:pt idx="8097">
                  <c:v>6283.2719999999999</c:v>
                </c:pt>
                <c:pt idx="8098">
                  <c:v>6284.0479999999998</c:v>
                </c:pt>
                <c:pt idx="8099">
                  <c:v>6284.8239999999996</c:v>
                </c:pt>
                <c:pt idx="8100">
                  <c:v>6285.6</c:v>
                </c:pt>
                <c:pt idx="8101">
                  <c:v>6286.3760000000002</c:v>
                </c:pt>
                <c:pt idx="8102">
                  <c:v>6287.152</c:v>
                </c:pt>
                <c:pt idx="8103">
                  <c:v>6287.9279999999999</c:v>
                </c:pt>
                <c:pt idx="8104">
                  <c:v>6288.7039999999997</c:v>
                </c:pt>
                <c:pt idx="8105">
                  <c:v>6289.48</c:v>
                </c:pt>
                <c:pt idx="8106">
                  <c:v>6290.2560000000003</c:v>
                </c:pt>
                <c:pt idx="8107">
                  <c:v>6291.0320000000002</c:v>
                </c:pt>
                <c:pt idx="8108">
                  <c:v>6291.808</c:v>
                </c:pt>
                <c:pt idx="8109">
                  <c:v>6292.5839999999998</c:v>
                </c:pt>
                <c:pt idx="8110">
                  <c:v>6293.36</c:v>
                </c:pt>
                <c:pt idx="8111">
                  <c:v>6294.1360000000004</c:v>
                </c:pt>
                <c:pt idx="8112">
                  <c:v>6294.9120000000003</c:v>
                </c:pt>
                <c:pt idx="8113">
                  <c:v>6295.6880000000001</c:v>
                </c:pt>
                <c:pt idx="8114">
                  <c:v>6296.4639999999999</c:v>
                </c:pt>
                <c:pt idx="8115">
                  <c:v>6297.24</c:v>
                </c:pt>
                <c:pt idx="8116">
                  <c:v>6298.0159999999996</c:v>
                </c:pt>
                <c:pt idx="8117">
                  <c:v>6298.7920000000004</c:v>
                </c:pt>
                <c:pt idx="8118">
                  <c:v>6299.5680000000002</c:v>
                </c:pt>
                <c:pt idx="8119">
                  <c:v>6300.3440000000001</c:v>
                </c:pt>
                <c:pt idx="8120">
                  <c:v>6301.12</c:v>
                </c:pt>
                <c:pt idx="8121">
                  <c:v>6301.8959999999997</c:v>
                </c:pt>
                <c:pt idx="8122">
                  <c:v>6302.6719999999996</c:v>
                </c:pt>
                <c:pt idx="8123">
                  <c:v>6303.4480000000003</c:v>
                </c:pt>
                <c:pt idx="8124">
                  <c:v>6304.2240000000002</c:v>
                </c:pt>
                <c:pt idx="8125">
                  <c:v>6305</c:v>
                </c:pt>
                <c:pt idx="8126">
                  <c:v>6305.7759999999998</c:v>
                </c:pt>
                <c:pt idx="8127">
                  <c:v>6306.5519999999997</c:v>
                </c:pt>
                <c:pt idx="8128">
                  <c:v>6307.3280000000004</c:v>
                </c:pt>
                <c:pt idx="8129">
                  <c:v>6308.1040000000003</c:v>
                </c:pt>
                <c:pt idx="8130">
                  <c:v>6308.88</c:v>
                </c:pt>
                <c:pt idx="8131">
                  <c:v>6309.6559999999999</c:v>
                </c:pt>
                <c:pt idx="8132">
                  <c:v>6310.4319999999998</c:v>
                </c:pt>
                <c:pt idx="8133">
                  <c:v>6311.2079999999996</c:v>
                </c:pt>
                <c:pt idx="8134">
                  <c:v>6311.9840000000004</c:v>
                </c:pt>
                <c:pt idx="8135">
                  <c:v>6312.76</c:v>
                </c:pt>
                <c:pt idx="8136">
                  <c:v>6313.5360000000001</c:v>
                </c:pt>
                <c:pt idx="8137">
                  <c:v>6314.3119999999999</c:v>
                </c:pt>
                <c:pt idx="8138">
                  <c:v>6315.0879999999997</c:v>
                </c:pt>
                <c:pt idx="8139">
                  <c:v>6315.8639999999996</c:v>
                </c:pt>
                <c:pt idx="8140">
                  <c:v>6316.64</c:v>
                </c:pt>
                <c:pt idx="8141">
                  <c:v>6317.4160000000002</c:v>
                </c:pt>
                <c:pt idx="8142">
                  <c:v>6318.192</c:v>
                </c:pt>
                <c:pt idx="8143">
                  <c:v>6318.9679999999998</c:v>
                </c:pt>
                <c:pt idx="8144">
                  <c:v>6319.7439999999997</c:v>
                </c:pt>
                <c:pt idx="8145">
                  <c:v>6320.52</c:v>
                </c:pt>
                <c:pt idx="8146">
                  <c:v>6321.2960000000003</c:v>
                </c:pt>
                <c:pt idx="8147">
                  <c:v>6322.0720000000001</c:v>
                </c:pt>
                <c:pt idx="8148">
                  <c:v>6322.848</c:v>
                </c:pt>
                <c:pt idx="8149">
                  <c:v>6323.6239999999998</c:v>
                </c:pt>
                <c:pt idx="8150">
                  <c:v>6324.4</c:v>
                </c:pt>
                <c:pt idx="8151">
                  <c:v>6325.1760000000004</c:v>
                </c:pt>
                <c:pt idx="8152">
                  <c:v>6325.9520000000002</c:v>
                </c:pt>
                <c:pt idx="8153">
                  <c:v>6326.7280000000001</c:v>
                </c:pt>
                <c:pt idx="8154">
                  <c:v>6327.5039999999999</c:v>
                </c:pt>
                <c:pt idx="8155">
                  <c:v>6328.28</c:v>
                </c:pt>
                <c:pt idx="8156">
                  <c:v>6329.0559999999996</c:v>
                </c:pt>
                <c:pt idx="8157">
                  <c:v>6329.8320000000003</c:v>
                </c:pt>
                <c:pt idx="8158">
                  <c:v>6330.6080000000002</c:v>
                </c:pt>
                <c:pt idx="8159">
                  <c:v>6331.384</c:v>
                </c:pt>
                <c:pt idx="8160">
                  <c:v>6332.16</c:v>
                </c:pt>
                <c:pt idx="8161">
                  <c:v>6332.9359999999997</c:v>
                </c:pt>
                <c:pt idx="8162">
                  <c:v>6333.7120000000004</c:v>
                </c:pt>
                <c:pt idx="8163">
                  <c:v>6334.4880000000003</c:v>
                </c:pt>
                <c:pt idx="8164">
                  <c:v>6335.2640000000001</c:v>
                </c:pt>
                <c:pt idx="8165">
                  <c:v>6336.04</c:v>
                </c:pt>
                <c:pt idx="8166">
                  <c:v>6336.8159999999998</c:v>
                </c:pt>
                <c:pt idx="8167">
                  <c:v>6337.5919999999996</c:v>
                </c:pt>
                <c:pt idx="8168">
                  <c:v>6338.3680000000004</c:v>
                </c:pt>
                <c:pt idx="8169">
                  <c:v>6339.1440000000002</c:v>
                </c:pt>
                <c:pt idx="8170">
                  <c:v>6339.92</c:v>
                </c:pt>
                <c:pt idx="8171">
                  <c:v>6340.6959999999999</c:v>
                </c:pt>
                <c:pt idx="8172">
                  <c:v>6341.4719999999998</c:v>
                </c:pt>
                <c:pt idx="8173">
                  <c:v>6342.2479999999996</c:v>
                </c:pt>
                <c:pt idx="8174">
                  <c:v>6343.0240000000003</c:v>
                </c:pt>
                <c:pt idx="8175">
                  <c:v>6343.8</c:v>
                </c:pt>
                <c:pt idx="8176">
                  <c:v>6344.576</c:v>
                </c:pt>
                <c:pt idx="8177">
                  <c:v>6345.3519999999999</c:v>
                </c:pt>
                <c:pt idx="8178">
                  <c:v>6346.1279999999997</c:v>
                </c:pt>
                <c:pt idx="8179">
                  <c:v>6346.9040000000005</c:v>
                </c:pt>
                <c:pt idx="8180">
                  <c:v>6347.68</c:v>
                </c:pt>
                <c:pt idx="8181">
                  <c:v>6348.4560000000001</c:v>
                </c:pt>
                <c:pt idx="8182">
                  <c:v>6349.232</c:v>
                </c:pt>
                <c:pt idx="8183">
                  <c:v>6350.0079999999998</c:v>
                </c:pt>
                <c:pt idx="8184">
                  <c:v>6350.7839999999997</c:v>
                </c:pt>
                <c:pt idx="8185">
                  <c:v>6351.56</c:v>
                </c:pt>
                <c:pt idx="8186">
                  <c:v>6352.3360000000002</c:v>
                </c:pt>
                <c:pt idx="8187">
                  <c:v>6353.1120000000001</c:v>
                </c:pt>
                <c:pt idx="8188">
                  <c:v>6353.8879999999999</c:v>
                </c:pt>
                <c:pt idx="8189">
                  <c:v>6354.6639999999998</c:v>
                </c:pt>
                <c:pt idx="8190">
                  <c:v>6355.44</c:v>
                </c:pt>
                <c:pt idx="8191">
                  <c:v>6356.2160000000003</c:v>
                </c:pt>
                <c:pt idx="8192">
                  <c:v>6356.9920000000002</c:v>
                </c:pt>
                <c:pt idx="8193">
                  <c:v>6357.768</c:v>
                </c:pt>
                <c:pt idx="8194">
                  <c:v>6358.5439999999999</c:v>
                </c:pt>
                <c:pt idx="8195">
                  <c:v>6359.32</c:v>
                </c:pt>
                <c:pt idx="8196">
                  <c:v>6360.0959999999995</c:v>
                </c:pt>
                <c:pt idx="8197">
                  <c:v>6360.8720000000003</c:v>
                </c:pt>
                <c:pt idx="8198">
                  <c:v>6361.6480000000001</c:v>
                </c:pt>
                <c:pt idx="8199">
                  <c:v>6362.424</c:v>
                </c:pt>
                <c:pt idx="8200">
                  <c:v>6363.2</c:v>
                </c:pt>
                <c:pt idx="8201">
                  <c:v>6363.9759999999997</c:v>
                </c:pt>
                <c:pt idx="8202">
                  <c:v>6364.7520000000004</c:v>
                </c:pt>
                <c:pt idx="8203">
                  <c:v>6365.5280000000002</c:v>
                </c:pt>
                <c:pt idx="8204">
                  <c:v>6366.3040000000001</c:v>
                </c:pt>
                <c:pt idx="8205">
                  <c:v>6367.08</c:v>
                </c:pt>
                <c:pt idx="8206">
                  <c:v>6367.8559999999998</c:v>
                </c:pt>
                <c:pt idx="8207">
                  <c:v>6368.6319999999996</c:v>
                </c:pt>
                <c:pt idx="8208">
                  <c:v>6369.4080000000004</c:v>
                </c:pt>
                <c:pt idx="8209">
                  <c:v>6370.1840000000002</c:v>
                </c:pt>
                <c:pt idx="8210">
                  <c:v>6370.96</c:v>
                </c:pt>
                <c:pt idx="8211">
                  <c:v>6371.7359999999999</c:v>
                </c:pt>
                <c:pt idx="8212">
                  <c:v>6372.5119999999997</c:v>
                </c:pt>
                <c:pt idx="8213">
                  <c:v>6373.2879999999996</c:v>
                </c:pt>
                <c:pt idx="8214">
                  <c:v>6374.0640000000003</c:v>
                </c:pt>
                <c:pt idx="8215">
                  <c:v>6374.84</c:v>
                </c:pt>
                <c:pt idx="8216">
                  <c:v>6375.616</c:v>
                </c:pt>
                <c:pt idx="8217">
                  <c:v>6376.3919999999998</c:v>
                </c:pt>
                <c:pt idx="8218">
                  <c:v>6377.1679999999997</c:v>
                </c:pt>
                <c:pt idx="8219">
                  <c:v>6377.9440000000004</c:v>
                </c:pt>
                <c:pt idx="8220">
                  <c:v>6378.72</c:v>
                </c:pt>
                <c:pt idx="8221">
                  <c:v>6379.4960000000001</c:v>
                </c:pt>
                <c:pt idx="8222">
                  <c:v>6380.2719999999999</c:v>
                </c:pt>
                <c:pt idx="8223">
                  <c:v>6381.0479999999998</c:v>
                </c:pt>
                <c:pt idx="8224">
                  <c:v>6381.8239999999996</c:v>
                </c:pt>
                <c:pt idx="8225">
                  <c:v>6382.6</c:v>
                </c:pt>
                <c:pt idx="8226">
                  <c:v>6383.3760000000002</c:v>
                </c:pt>
                <c:pt idx="8227">
                  <c:v>6384.152</c:v>
                </c:pt>
                <c:pt idx="8228">
                  <c:v>6384.9279999999999</c:v>
                </c:pt>
                <c:pt idx="8229">
                  <c:v>6385.7039999999997</c:v>
                </c:pt>
                <c:pt idx="8230">
                  <c:v>6386.48</c:v>
                </c:pt>
                <c:pt idx="8231">
                  <c:v>6387.2560000000003</c:v>
                </c:pt>
                <c:pt idx="8232">
                  <c:v>6388.0320000000002</c:v>
                </c:pt>
                <c:pt idx="8233">
                  <c:v>6388.808</c:v>
                </c:pt>
                <c:pt idx="8234">
                  <c:v>6389.5839999999998</c:v>
                </c:pt>
                <c:pt idx="8235">
                  <c:v>6390.36</c:v>
                </c:pt>
                <c:pt idx="8236">
                  <c:v>6391.1360000000004</c:v>
                </c:pt>
                <c:pt idx="8237">
                  <c:v>6391.9120000000003</c:v>
                </c:pt>
                <c:pt idx="8238">
                  <c:v>6392.6880000000001</c:v>
                </c:pt>
                <c:pt idx="8239">
                  <c:v>6393.4639999999999</c:v>
                </c:pt>
                <c:pt idx="8240">
                  <c:v>6394.24</c:v>
                </c:pt>
                <c:pt idx="8241">
                  <c:v>6395.0159999999996</c:v>
                </c:pt>
                <c:pt idx="8242">
                  <c:v>6395.7920000000004</c:v>
                </c:pt>
                <c:pt idx="8243">
                  <c:v>6396.5680000000002</c:v>
                </c:pt>
                <c:pt idx="8244">
                  <c:v>6397.3440000000001</c:v>
                </c:pt>
                <c:pt idx="8245">
                  <c:v>6398.12</c:v>
                </c:pt>
                <c:pt idx="8246">
                  <c:v>6398.8959999999997</c:v>
                </c:pt>
                <c:pt idx="8247">
                  <c:v>6399.6719999999996</c:v>
                </c:pt>
                <c:pt idx="8248">
                  <c:v>6400.4480000000003</c:v>
                </c:pt>
                <c:pt idx="8249">
                  <c:v>6401.2240000000002</c:v>
                </c:pt>
              </c:numCache>
            </c:numRef>
          </c:xVal>
          <c:yVal>
            <c:numRef>
              <c:f>'New Controller Red Sanyo 20C-mi'!$G$3:$G$8252</c:f>
              <c:numCache>
                <c:formatCode>General</c:formatCode>
                <c:ptCount val="8250"/>
                <c:pt idx="0">
                  <c:v>20.79457</c:v>
                </c:pt>
                <c:pt idx="1">
                  <c:v>20.780360000000002</c:v>
                </c:pt>
                <c:pt idx="2">
                  <c:v>20.76249</c:v>
                </c:pt>
                <c:pt idx="3">
                  <c:v>20.776949999999999</c:v>
                </c:pt>
                <c:pt idx="4">
                  <c:v>20.803750000000001</c:v>
                </c:pt>
                <c:pt idx="5">
                  <c:v>20.81071</c:v>
                </c:pt>
                <c:pt idx="6">
                  <c:v>20.769600000000001</c:v>
                </c:pt>
                <c:pt idx="7">
                  <c:v>20.782229999999998</c:v>
                </c:pt>
                <c:pt idx="8">
                  <c:v>20.811299999999999</c:v>
                </c:pt>
                <c:pt idx="9">
                  <c:v>20.812639999999998</c:v>
                </c:pt>
                <c:pt idx="10">
                  <c:v>20.79937</c:v>
                </c:pt>
                <c:pt idx="11">
                  <c:v>20.802579999999999</c:v>
                </c:pt>
                <c:pt idx="12">
                  <c:v>20.803540000000002</c:v>
                </c:pt>
                <c:pt idx="13">
                  <c:v>20.795590000000001</c:v>
                </c:pt>
                <c:pt idx="14">
                  <c:v>20.8264</c:v>
                </c:pt>
                <c:pt idx="15">
                  <c:v>20.842009999999998</c:v>
                </c:pt>
                <c:pt idx="16">
                  <c:v>20.84685</c:v>
                </c:pt>
                <c:pt idx="17">
                  <c:v>20.819710000000001</c:v>
                </c:pt>
                <c:pt idx="18">
                  <c:v>20.82396</c:v>
                </c:pt>
                <c:pt idx="19">
                  <c:v>20.827190000000002</c:v>
                </c:pt>
                <c:pt idx="20">
                  <c:v>20.827670000000001</c:v>
                </c:pt>
                <c:pt idx="21">
                  <c:v>20.79457</c:v>
                </c:pt>
                <c:pt idx="22">
                  <c:v>20.791869999999999</c:v>
                </c:pt>
                <c:pt idx="23">
                  <c:v>20.81052</c:v>
                </c:pt>
                <c:pt idx="24">
                  <c:v>20.775200000000002</c:v>
                </c:pt>
                <c:pt idx="25">
                  <c:v>20.81249</c:v>
                </c:pt>
                <c:pt idx="26">
                  <c:v>20.83006</c:v>
                </c:pt>
                <c:pt idx="27">
                  <c:v>20.79663</c:v>
                </c:pt>
                <c:pt idx="28">
                  <c:v>20.80603</c:v>
                </c:pt>
                <c:pt idx="29">
                  <c:v>20.806170000000002</c:v>
                </c:pt>
                <c:pt idx="30">
                  <c:v>20.754470000000001</c:v>
                </c:pt>
                <c:pt idx="31">
                  <c:v>20.66818</c:v>
                </c:pt>
                <c:pt idx="32">
                  <c:v>20.59526</c:v>
                </c:pt>
                <c:pt idx="33">
                  <c:v>20.505369999999999</c:v>
                </c:pt>
                <c:pt idx="34">
                  <c:v>20.331330000000001</c:v>
                </c:pt>
                <c:pt idx="35">
                  <c:v>20.21978</c:v>
                </c:pt>
                <c:pt idx="36">
                  <c:v>20.082280000000001</c:v>
                </c:pt>
                <c:pt idx="37">
                  <c:v>19.95872</c:v>
                </c:pt>
                <c:pt idx="38">
                  <c:v>19.830310000000001</c:v>
                </c:pt>
                <c:pt idx="39">
                  <c:v>19.686409999999999</c:v>
                </c:pt>
                <c:pt idx="40">
                  <c:v>19.598870000000002</c:v>
                </c:pt>
                <c:pt idx="41">
                  <c:v>19.386569999999999</c:v>
                </c:pt>
                <c:pt idx="42">
                  <c:v>19.26671</c:v>
                </c:pt>
                <c:pt idx="43">
                  <c:v>19.125830000000001</c:v>
                </c:pt>
                <c:pt idx="44">
                  <c:v>18.981660000000002</c:v>
                </c:pt>
                <c:pt idx="45">
                  <c:v>18.8965</c:v>
                </c:pt>
                <c:pt idx="46">
                  <c:v>18.781600000000001</c:v>
                </c:pt>
                <c:pt idx="47">
                  <c:v>18.646509999999999</c:v>
                </c:pt>
                <c:pt idx="48">
                  <c:v>18.50714</c:v>
                </c:pt>
                <c:pt idx="49">
                  <c:v>18.356190000000002</c:v>
                </c:pt>
                <c:pt idx="50">
                  <c:v>18.261289999999999</c:v>
                </c:pt>
                <c:pt idx="51">
                  <c:v>18.19182</c:v>
                </c:pt>
                <c:pt idx="52">
                  <c:v>18.110859999999999</c:v>
                </c:pt>
                <c:pt idx="53">
                  <c:v>18.01125</c:v>
                </c:pt>
                <c:pt idx="54">
                  <c:v>17.917529999999999</c:v>
                </c:pt>
                <c:pt idx="55">
                  <c:v>17.852699999999999</c:v>
                </c:pt>
                <c:pt idx="56">
                  <c:v>17.714659999999999</c:v>
                </c:pt>
                <c:pt idx="57">
                  <c:v>17.621449999999999</c:v>
                </c:pt>
                <c:pt idx="58">
                  <c:v>17.542210000000001</c:v>
                </c:pt>
                <c:pt idx="59">
                  <c:v>17.467610000000001</c:v>
                </c:pt>
                <c:pt idx="60">
                  <c:v>17.369890000000002</c:v>
                </c:pt>
                <c:pt idx="61">
                  <c:v>17.306830000000001</c:v>
                </c:pt>
                <c:pt idx="62">
                  <c:v>17.262650000000001</c:v>
                </c:pt>
                <c:pt idx="63">
                  <c:v>17.18187</c:v>
                </c:pt>
                <c:pt idx="64">
                  <c:v>17.12894</c:v>
                </c:pt>
                <c:pt idx="65">
                  <c:v>17.089220000000001</c:v>
                </c:pt>
                <c:pt idx="66">
                  <c:v>17.015339999999998</c:v>
                </c:pt>
                <c:pt idx="67">
                  <c:v>16.937370000000001</c:v>
                </c:pt>
                <c:pt idx="68">
                  <c:v>16.89808</c:v>
                </c:pt>
                <c:pt idx="69">
                  <c:v>16.82264</c:v>
                </c:pt>
                <c:pt idx="70">
                  <c:v>16.770879999999998</c:v>
                </c:pt>
                <c:pt idx="71">
                  <c:v>16.68946</c:v>
                </c:pt>
                <c:pt idx="72">
                  <c:v>16.622070000000001</c:v>
                </c:pt>
                <c:pt idx="73">
                  <c:v>16.566880000000001</c:v>
                </c:pt>
                <c:pt idx="74">
                  <c:v>16.552659999999999</c:v>
                </c:pt>
                <c:pt idx="75">
                  <c:v>16.50112</c:v>
                </c:pt>
                <c:pt idx="76">
                  <c:v>16.416419999999999</c:v>
                </c:pt>
                <c:pt idx="77">
                  <c:v>16.364149999999999</c:v>
                </c:pt>
                <c:pt idx="78">
                  <c:v>16.350930000000002</c:v>
                </c:pt>
                <c:pt idx="79">
                  <c:v>16.33192</c:v>
                </c:pt>
                <c:pt idx="80">
                  <c:v>16.258320000000001</c:v>
                </c:pt>
                <c:pt idx="81">
                  <c:v>16.194019999999998</c:v>
                </c:pt>
                <c:pt idx="82">
                  <c:v>16.16093</c:v>
                </c:pt>
                <c:pt idx="83">
                  <c:v>16.113720000000001</c:v>
                </c:pt>
                <c:pt idx="84">
                  <c:v>16.076830000000001</c:v>
                </c:pt>
                <c:pt idx="85">
                  <c:v>16.053909999999998</c:v>
                </c:pt>
                <c:pt idx="86">
                  <c:v>16.029859999999999</c:v>
                </c:pt>
                <c:pt idx="87">
                  <c:v>15.933680000000001</c:v>
                </c:pt>
                <c:pt idx="88">
                  <c:v>15.88087</c:v>
                </c:pt>
                <c:pt idx="89">
                  <c:v>15.823650000000001</c:v>
                </c:pt>
                <c:pt idx="90">
                  <c:v>15.80016</c:v>
                </c:pt>
                <c:pt idx="91">
                  <c:v>15.745229999999999</c:v>
                </c:pt>
                <c:pt idx="92">
                  <c:v>15.755660000000001</c:v>
                </c:pt>
                <c:pt idx="93">
                  <c:v>15.729749999999999</c:v>
                </c:pt>
                <c:pt idx="94">
                  <c:v>15.71974</c:v>
                </c:pt>
                <c:pt idx="95">
                  <c:v>15.67483</c:v>
                </c:pt>
                <c:pt idx="96">
                  <c:v>15.60399</c:v>
                </c:pt>
                <c:pt idx="97">
                  <c:v>15.589779999999999</c:v>
                </c:pt>
                <c:pt idx="98">
                  <c:v>15.583019999999999</c:v>
                </c:pt>
                <c:pt idx="99">
                  <c:v>15.522629999999999</c:v>
                </c:pt>
                <c:pt idx="100">
                  <c:v>15.532</c:v>
                </c:pt>
                <c:pt idx="101">
                  <c:v>15.495340000000001</c:v>
                </c:pt>
                <c:pt idx="102">
                  <c:v>15.53124</c:v>
                </c:pt>
                <c:pt idx="103">
                  <c:v>15.52115</c:v>
                </c:pt>
                <c:pt idx="104">
                  <c:v>15.48423</c:v>
                </c:pt>
                <c:pt idx="105">
                  <c:v>15.46537</c:v>
                </c:pt>
                <c:pt idx="106">
                  <c:v>15.42526</c:v>
                </c:pt>
                <c:pt idx="107">
                  <c:v>15.40028</c:v>
                </c:pt>
                <c:pt idx="108">
                  <c:v>15.322480000000001</c:v>
                </c:pt>
                <c:pt idx="109">
                  <c:v>15.25572</c:v>
                </c:pt>
                <c:pt idx="110">
                  <c:v>15.25614</c:v>
                </c:pt>
                <c:pt idx="111">
                  <c:v>15.198919999999999</c:v>
                </c:pt>
                <c:pt idx="112">
                  <c:v>15.170970000000001</c:v>
                </c:pt>
                <c:pt idx="113">
                  <c:v>15.189539999999999</c:v>
                </c:pt>
                <c:pt idx="114">
                  <c:v>15.14697</c:v>
                </c:pt>
                <c:pt idx="115">
                  <c:v>15.16812</c:v>
                </c:pt>
                <c:pt idx="116">
                  <c:v>15.14058</c:v>
                </c:pt>
                <c:pt idx="117">
                  <c:v>15.16858</c:v>
                </c:pt>
                <c:pt idx="118">
                  <c:v>15.1913</c:v>
                </c:pt>
                <c:pt idx="119">
                  <c:v>15.133430000000001</c:v>
                </c:pt>
                <c:pt idx="120">
                  <c:v>15.1195</c:v>
                </c:pt>
                <c:pt idx="121">
                  <c:v>15.125120000000001</c:v>
                </c:pt>
                <c:pt idx="122">
                  <c:v>15.152229999999999</c:v>
                </c:pt>
                <c:pt idx="123">
                  <c:v>15.12792</c:v>
                </c:pt>
                <c:pt idx="124">
                  <c:v>15.104480000000001</c:v>
                </c:pt>
                <c:pt idx="125">
                  <c:v>15.08555</c:v>
                </c:pt>
                <c:pt idx="126">
                  <c:v>15.06443</c:v>
                </c:pt>
                <c:pt idx="127">
                  <c:v>15.082549999999999</c:v>
                </c:pt>
                <c:pt idx="128">
                  <c:v>15.098509999999999</c:v>
                </c:pt>
                <c:pt idx="129">
                  <c:v>15.10629</c:v>
                </c:pt>
                <c:pt idx="130">
                  <c:v>15.12959</c:v>
                </c:pt>
                <c:pt idx="131">
                  <c:v>15.11538</c:v>
                </c:pt>
                <c:pt idx="132">
                  <c:v>15.09149</c:v>
                </c:pt>
                <c:pt idx="133">
                  <c:v>15.10458</c:v>
                </c:pt>
                <c:pt idx="134">
                  <c:v>15.110200000000001</c:v>
                </c:pt>
                <c:pt idx="135">
                  <c:v>15.13036</c:v>
                </c:pt>
                <c:pt idx="136">
                  <c:v>15.10974</c:v>
                </c:pt>
                <c:pt idx="137">
                  <c:v>15.112130000000001</c:v>
                </c:pt>
                <c:pt idx="138">
                  <c:v>15.109400000000001</c:v>
                </c:pt>
                <c:pt idx="139">
                  <c:v>15.13414</c:v>
                </c:pt>
                <c:pt idx="140">
                  <c:v>15.121370000000001</c:v>
                </c:pt>
                <c:pt idx="141">
                  <c:v>15.147539999999999</c:v>
                </c:pt>
                <c:pt idx="142">
                  <c:v>15.07057</c:v>
                </c:pt>
                <c:pt idx="143">
                  <c:v>15.129619999999999</c:v>
                </c:pt>
                <c:pt idx="144">
                  <c:v>15.09972</c:v>
                </c:pt>
                <c:pt idx="145">
                  <c:v>15.155329999999999</c:v>
                </c:pt>
                <c:pt idx="146">
                  <c:v>15.166840000000001</c:v>
                </c:pt>
                <c:pt idx="147">
                  <c:v>15.165369999999999</c:v>
                </c:pt>
                <c:pt idx="148">
                  <c:v>15.214259999999999</c:v>
                </c:pt>
                <c:pt idx="149">
                  <c:v>15.18112</c:v>
                </c:pt>
                <c:pt idx="150">
                  <c:v>15.168749999999999</c:v>
                </c:pt>
                <c:pt idx="151">
                  <c:v>15.17061</c:v>
                </c:pt>
                <c:pt idx="152">
                  <c:v>15.161759999999999</c:v>
                </c:pt>
                <c:pt idx="153">
                  <c:v>15.15183</c:v>
                </c:pt>
                <c:pt idx="154">
                  <c:v>15.14087</c:v>
                </c:pt>
                <c:pt idx="155">
                  <c:v>15.13045</c:v>
                </c:pt>
                <c:pt idx="156">
                  <c:v>15.1456</c:v>
                </c:pt>
                <c:pt idx="157">
                  <c:v>15.139150000000001</c:v>
                </c:pt>
                <c:pt idx="158">
                  <c:v>15.137560000000001</c:v>
                </c:pt>
                <c:pt idx="159">
                  <c:v>15.196149999999999</c:v>
                </c:pt>
                <c:pt idx="160">
                  <c:v>15.174480000000001</c:v>
                </c:pt>
                <c:pt idx="161">
                  <c:v>15.20795</c:v>
                </c:pt>
                <c:pt idx="162">
                  <c:v>15.2036</c:v>
                </c:pt>
                <c:pt idx="163">
                  <c:v>15.269869999999999</c:v>
                </c:pt>
                <c:pt idx="164">
                  <c:v>15.25038</c:v>
                </c:pt>
                <c:pt idx="165">
                  <c:v>15.222519999999999</c:v>
                </c:pt>
                <c:pt idx="166">
                  <c:v>15.25301</c:v>
                </c:pt>
                <c:pt idx="167">
                  <c:v>15.25722</c:v>
                </c:pt>
                <c:pt idx="168">
                  <c:v>15.268980000000001</c:v>
                </c:pt>
                <c:pt idx="169">
                  <c:v>15.26047</c:v>
                </c:pt>
                <c:pt idx="170">
                  <c:v>15.27101</c:v>
                </c:pt>
                <c:pt idx="171">
                  <c:v>15.250170000000001</c:v>
                </c:pt>
                <c:pt idx="172">
                  <c:v>15.25108</c:v>
                </c:pt>
                <c:pt idx="173">
                  <c:v>15.310750000000001</c:v>
                </c:pt>
                <c:pt idx="174">
                  <c:v>15.289630000000001</c:v>
                </c:pt>
                <c:pt idx="175">
                  <c:v>15.27603</c:v>
                </c:pt>
                <c:pt idx="176">
                  <c:v>15.31058</c:v>
                </c:pt>
                <c:pt idx="177">
                  <c:v>15.34618</c:v>
                </c:pt>
                <c:pt idx="178">
                  <c:v>15.328419999999999</c:v>
                </c:pt>
                <c:pt idx="179">
                  <c:v>15.32756</c:v>
                </c:pt>
                <c:pt idx="180">
                  <c:v>15.3378</c:v>
                </c:pt>
                <c:pt idx="181">
                  <c:v>15.35188</c:v>
                </c:pt>
                <c:pt idx="182">
                  <c:v>15.37467</c:v>
                </c:pt>
                <c:pt idx="183">
                  <c:v>15.40912</c:v>
                </c:pt>
                <c:pt idx="184">
                  <c:v>15.384650000000001</c:v>
                </c:pt>
                <c:pt idx="185">
                  <c:v>15.40616</c:v>
                </c:pt>
                <c:pt idx="186">
                  <c:v>15.407830000000001</c:v>
                </c:pt>
                <c:pt idx="187">
                  <c:v>15.409610000000001</c:v>
                </c:pt>
                <c:pt idx="188">
                  <c:v>15.44191</c:v>
                </c:pt>
                <c:pt idx="189">
                  <c:v>15.466799999999999</c:v>
                </c:pt>
                <c:pt idx="190">
                  <c:v>15.471410000000001</c:v>
                </c:pt>
                <c:pt idx="191">
                  <c:v>15.45293</c:v>
                </c:pt>
                <c:pt idx="192">
                  <c:v>15.46747</c:v>
                </c:pt>
                <c:pt idx="193">
                  <c:v>15.474460000000001</c:v>
                </c:pt>
                <c:pt idx="194">
                  <c:v>15.483040000000001</c:v>
                </c:pt>
                <c:pt idx="195">
                  <c:v>15.530659999999999</c:v>
                </c:pt>
                <c:pt idx="196">
                  <c:v>15.49499</c:v>
                </c:pt>
                <c:pt idx="197">
                  <c:v>15.52534</c:v>
                </c:pt>
                <c:pt idx="198">
                  <c:v>15.541029999999999</c:v>
                </c:pt>
                <c:pt idx="199">
                  <c:v>15.563409999999999</c:v>
                </c:pt>
                <c:pt idx="200">
                  <c:v>15.56063</c:v>
                </c:pt>
                <c:pt idx="201">
                  <c:v>15.56152</c:v>
                </c:pt>
                <c:pt idx="202">
                  <c:v>15.593999999999999</c:v>
                </c:pt>
                <c:pt idx="203">
                  <c:v>15.60726</c:v>
                </c:pt>
                <c:pt idx="204">
                  <c:v>15.59915</c:v>
                </c:pt>
                <c:pt idx="205">
                  <c:v>15.62771</c:v>
                </c:pt>
                <c:pt idx="206">
                  <c:v>15.629049999999999</c:v>
                </c:pt>
                <c:pt idx="207">
                  <c:v>15.66592</c:v>
                </c:pt>
                <c:pt idx="208">
                  <c:v>15.634209999999999</c:v>
                </c:pt>
                <c:pt idx="209">
                  <c:v>15.648149999999999</c:v>
                </c:pt>
                <c:pt idx="210">
                  <c:v>15.690049999999999</c:v>
                </c:pt>
                <c:pt idx="211">
                  <c:v>15.630470000000001</c:v>
                </c:pt>
                <c:pt idx="212">
                  <c:v>15.65723</c:v>
                </c:pt>
                <c:pt idx="213">
                  <c:v>15.721550000000001</c:v>
                </c:pt>
                <c:pt idx="214">
                  <c:v>15.71475</c:v>
                </c:pt>
                <c:pt idx="215">
                  <c:v>15.68904</c:v>
                </c:pt>
                <c:pt idx="216">
                  <c:v>15.754429999999999</c:v>
                </c:pt>
                <c:pt idx="217">
                  <c:v>15.729520000000001</c:v>
                </c:pt>
                <c:pt idx="218">
                  <c:v>15.7141</c:v>
                </c:pt>
                <c:pt idx="219">
                  <c:v>15.80345</c:v>
                </c:pt>
                <c:pt idx="220">
                  <c:v>15.75642</c:v>
                </c:pt>
                <c:pt idx="221">
                  <c:v>15.77974</c:v>
                </c:pt>
                <c:pt idx="222">
                  <c:v>15.829700000000001</c:v>
                </c:pt>
                <c:pt idx="223">
                  <c:v>15.83057</c:v>
                </c:pt>
                <c:pt idx="224">
                  <c:v>15.82338</c:v>
                </c:pt>
                <c:pt idx="225">
                  <c:v>15.87082</c:v>
                </c:pt>
                <c:pt idx="226">
                  <c:v>15.81035</c:v>
                </c:pt>
                <c:pt idx="227">
                  <c:v>15.87501</c:v>
                </c:pt>
                <c:pt idx="228">
                  <c:v>15.833930000000001</c:v>
                </c:pt>
                <c:pt idx="229">
                  <c:v>15.820779999999999</c:v>
                </c:pt>
                <c:pt idx="230">
                  <c:v>15.868690000000001</c:v>
                </c:pt>
                <c:pt idx="231">
                  <c:v>15.872960000000001</c:v>
                </c:pt>
                <c:pt idx="232">
                  <c:v>15.899839999999999</c:v>
                </c:pt>
                <c:pt idx="233">
                  <c:v>15.91375</c:v>
                </c:pt>
                <c:pt idx="234">
                  <c:v>15.930680000000001</c:v>
                </c:pt>
                <c:pt idx="235">
                  <c:v>15.963789999999999</c:v>
                </c:pt>
                <c:pt idx="236">
                  <c:v>15.9671</c:v>
                </c:pt>
                <c:pt idx="237">
                  <c:v>15.956910000000001</c:v>
                </c:pt>
                <c:pt idx="238">
                  <c:v>15.9605</c:v>
                </c:pt>
                <c:pt idx="239">
                  <c:v>16.00132</c:v>
                </c:pt>
                <c:pt idx="240">
                  <c:v>15.99816</c:v>
                </c:pt>
                <c:pt idx="241">
                  <c:v>15.974</c:v>
                </c:pt>
                <c:pt idx="242">
                  <c:v>16.037310000000002</c:v>
                </c:pt>
                <c:pt idx="243">
                  <c:v>15.973470000000001</c:v>
                </c:pt>
                <c:pt idx="244">
                  <c:v>15.99292</c:v>
                </c:pt>
                <c:pt idx="245">
                  <c:v>16.018039999999999</c:v>
                </c:pt>
                <c:pt idx="246">
                  <c:v>16.052720000000001</c:v>
                </c:pt>
                <c:pt idx="247">
                  <c:v>16.075420000000001</c:v>
                </c:pt>
                <c:pt idx="248">
                  <c:v>16.07124</c:v>
                </c:pt>
                <c:pt idx="249">
                  <c:v>16.049659999999999</c:v>
                </c:pt>
                <c:pt idx="250">
                  <c:v>16.080220000000001</c:v>
                </c:pt>
                <c:pt idx="251">
                  <c:v>16.10886</c:v>
                </c:pt>
                <c:pt idx="252">
                  <c:v>16.113630000000001</c:v>
                </c:pt>
                <c:pt idx="253">
                  <c:v>16.13738</c:v>
                </c:pt>
                <c:pt idx="254">
                  <c:v>16.143730000000001</c:v>
                </c:pt>
                <c:pt idx="255">
                  <c:v>16.129449999999999</c:v>
                </c:pt>
                <c:pt idx="256">
                  <c:v>16.166930000000001</c:v>
                </c:pt>
                <c:pt idx="257">
                  <c:v>16.185189999999999</c:v>
                </c:pt>
                <c:pt idx="258">
                  <c:v>16.171500000000002</c:v>
                </c:pt>
                <c:pt idx="259">
                  <c:v>16.18685</c:v>
                </c:pt>
                <c:pt idx="260">
                  <c:v>16.205079999999999</c:v>
                </c:pt>
                <c:pt idx="261">
                  <c:v>16.175550000000001</c:v>
                </c:pt>
                <c:pt idx="262">
                  <c:v>16.172999999999998</c:v>
                </c:pt>
                <c:pt idx="263">
                  <c:v>16.224460000000001</c:v>
                </c:pt>
                <c:pt idx="264">
                  <c:v>16.248439999999999</c:v>
                </c:pt>
                <c:pt idx="265">
                  <c:v>16.237269999999999</c:v>
                </c:pt>
                <c:pt idx="266">
                  <c:v>16.25583</c:v>
                </c:pt>
                <c:pt idx="267">
                  <c:v>16.244520000000001</c:v>
                </c:pt>
                <c:pt idx="268">
                  <c:v>16.253689999999999</c:v>
                </c:pt>
                <c:pt idx="269">
                  <c:v>16.27552</c:v>
                </c:pt>
                <c:pt idx="270">
                  <c:v>16.32124</c:v>
                </c:pt>
                <c:pt idx="271">
                  <c:v>16.32376</c:v>
                </c:pt>
                <c:pt idx="272">
                  <c:v>16.33549</c:v>
                </c:pt>
                <c:pt idx="273">
                  <c:v>16.313490000000002</c:v>
                </c:pt>
                <c:pt idx="274">
                  <c:v>16.27694</c:v>
                </c:pt>
                <c:pt idx="275">
                  <c:v>16.3445</c:v>
                </c:pt>
                <c:pt idx="276">
                  <c:v>16.356570000000001</c:v>
                </c:pt>
                <c:pt idx="277">
                  <c:v>16.359929999999999</c:v>
                </c:pt>
                <c:pt idx="278">
                  <c:v>16.41647</c:v>
                </c:pt>
                <c:pt idx="279">
                  <c:v>16.39678</c:v>
                </c:pt>
                <c:pt idx="280">
                  <c:v>16.385680000000001</c:v>
                </c:pt>
                <c:pt idx="281">
                  <c:v>16.40663</c:v>
                </c:pt>
                <c:pt idx="282">
                  <c:v>16.476990000000001</c:v>
                </c:pt>
                <c:pt idx="283">
                  <c:v>16.44746</c:v>
                </c:pt>
                <c:pt idx="284">
                  <c:v>16.46801</c:v>
                </c:pt>
                <c:pt idx="285">
                  <c:v>16.536760000000001</c:v>
                </c:pt>
                <c:pt idx="286">
                  <c:v>16.497630000000001</c:v>
                </c:pt>
                <c:pt idx="287">
                  <c:v>16.539490000000001</c:v>
                </c:pt>
                <c:pt idx="288">
                  <c:v>16.508959999999998</c:v>
                </c:pt>
                <c:pt idx="289">
                  <c:v>16.51811</c:v>
                </c:pt>
                <c:pt idx="290">
                  <c:v>16.523620000000001</c:v>
                </c:pt>
                <c:pt idx="291">
                  <c:v>16.56166</c:v>
                </c:pt>
                <c:pt idx="292">
                  <c:v>16.57208</c:v>
                </c:pt>
                <c:pt idx="293">
                  <c:v>16.598410000000001</c:v>
                </c:pt>
                <c:pt idx="294">
                  <c:v>16.629169999999998</c:v>
                </c:pt>
                <c:pt idx="295">
                  <c:v>16.618230000000001</c:v>
                </c:pt>
                <c:pt idx="296">
                  <c:v>16.60802</c:v>
                </c:pt>
                <c:pt idx="297">
                  <c:v>16.63381</c:v>
                </c:pt>
                <c:pt idx="298">
                  <c:v>16.66489</c:v>
                </c:pt>
                <c:pt idx="299">
                  <c:v>16.656790000000001</c:v>
                </c:pt>
                <c:pt idx="300">
                  <c:v>16.627500000000001</c:v>
                </c:pt>
                <c:pt idx="301">
                  <c:v>16.687750000000001</c:v>
                </c:pt>
                <c:pt idx="302">
                  <c:v>16.688030000000001</c:v>
                </c:pt>
                <c:pt idx="303">
                  <c:v>16.713509999999999</c:v>
                </c:pt>
                <c:pt idx="304">
                  <c:v>16.72916</c:v>
                </c:pt>
                <c:pt idx="305">
                  <c:v>16.733460000000001</c:v>
                </c:pt>
                <c:pt idx="306">
                  <c:v>16.786079999999998</c:v>
                </c:pt>
                <c:pt idx="307">
                  <c:v>16.767019999999999</c:v>
                </c:pt>
                <c:pt idx="308">
                  <c:v>16.77983</c:v>
                </c:pt>
                <c:pt idx="309">
                  <c:v>16.79861</c:v>
                </c:pt>
                <c:pt idx="310">
                  <c:v>16.84694</c:v>
                </c:pt>
                <c:pt idx="311">
                  <c:v>16.800879999999999</c:v>
                </c:pt>
                <c:pt idx="312">
                  <c:v>16.823049999999999</c:v>
                </c:pt>
                <c:pt idx="313">
                  <c:v>16.82441</c:v>
                </c:pt>
                <c:pt idx="314">
                  <c:v>16.82798</c:v>
                </c:pt>
                <c:pt idx="315">
                  <c:v>16.850180000000002</c:v>
                </c:pt>
                <c:pt idx="316">
                  <c:v>16.87584</c:v>
                </c:pt>
                <c:pt idx="317">
                  <c:v>16.89537</c:v>
                </c:pt>
                <c:pt idx="318">
                  <c:v>16.926860000000001</c:v>
                </c:pt>
                <c:pt idx="319">
                  <c:v>16.911909999999999</c:v>
                </c:pt>
                <c:pt idx="320">
                  <c:v>16.911950000000001</c:v>
                </c:pt>
                <c:pt idx="321">
                  <c:v>16.942260000000001</c:v>
                </c:pt>
                <c:pt idx="322">
                  <c:v>16.964449999999999</c:v>
                </c:pt>
                <c:pt idx="323">
                  <c:v>16.976189999999999</c:v>
                </c:pt>
                <c:pt idx="324">
                  <c:v>16.972149999999999</c:v>
                </c:pt>
                <c:pt idx="325">
                  <c:v>16.961770000000001</c:v>
                </c:pt>
                <c:pt idx="326">
                  <c:v>16.980440000000002</c:v>
                </c:pt>
                <c:pt idx="327">
                  <c:v>16.9999</c:v>
                </c:pt>
                <c:pt idx="328">
                  <c:v>17.018799999999999</c:v>
                </c:pt>
                <c:pt idx="329">
                  <c:v>17.025780000000001</c:v>
                </c:pt>
                <c:pt idx="330">
                  <c:v>17.01979</c:v>
                </c:pt>
                <c:pt idx="331">
                  <c:v>17.045179999999998</c:v>
                </c:pt>
                <c:pt idx="332">
                  <c:v>17.05331</c:v>
                </c:pt>
                <c:pt idx="333">
                  <c:v>17.06448</c:v>
                </c:pt>
                <c:pt idx="334">
                  <c:v>17.094560000000001</c:v>
                </c:pt>
                <c:pt idx="335">
                  <c:v>17.103000000000002</c:v>
                </c:pt>
                <c:pt idx="336">
                  <c:v>17.107050000000001</c:v>
                </c:pt>
                <c:pt idx="337">
                  <c:v>17.118569999999998</c:v>
                </c:pt>
                <c:pt idx="338">
                  <c:v>17.148040000000002</c:v>
                </c:pt>
                <c:pt idx="339">
                  <c:v>17.156749999999999</c:v>
                </c:pt>
                <c:pt idx="340">
                  <c:v>17.16366</c:v>
                </c:pt>
                <c:pt idx="341">
                  <c:v>17.17529</c:v>
                </c:pt>
                <c:pt idx="342">
                  <c:v>17.175160000000002</c:v>
                </c:pt>
                <c:pt idx="343">
                  <c:v>17.157889999999998</c:v>
                </c:pt>
                <c:pt idx="344">
                  <c:v>17.190899999999999</c:v>
                </c:pt>
                <c:pt idx="345">
                  <c:v>17.22099</c:v>
                </c:pt>
                <c:pt idx="346">
                  <c:v>17.213619999999999</c:v>
                </c:pt>
                <c:pt idx="347">
                  <c:v>17.22505</c:v>
                </c:pt>
                <c:pt idx="348">
                  <c:v>17.24145</c:v>
                </c:pt>
                <c:pt idx="349">
                  <c:v>17.262869999999999</c:v>
                </c:pt>
                <c:pt idx="350">
                  <c:v>17.31598</c:v>
                </c:pt>
                <c:pt idx="351">
                  <c:v>17.276489999999999</c:v>
                </c:pt>
                <c:pt idx="352">
                  <c:v>17.231290000000001</c:v>
                </c:pt>
                <c:pt idx="353">
                  <c:v>17.289570000000001</c:v>
                </c:pt>
                <c:pt idx="354">
                  <c:v>17.312270000000002</c:v>
                </c:pt>
                <c:pt idx="355">
                  <c:v>17.350919999999999</c:v>
                </c:pt>
                <c:pt idx="356">
                  <c:v>17.359760000000001</c:v>
                </c:pt>
                <c:pt idx="357">
                  <c:v>17.34403</c:v>
                </c:pt>
                <c:pt idx="358">
                  <c:v>17.37538</c:v>
                </c:pt>
                <c:pt idx="359">
                  <c:v>17.370999999999999</c:v>
                </c:pt>
                <c:pt idx="360">
                  <c:v>17.36016</c:v>
                </c:pt>
                <c:pt idx="361">
                  <c:v>17.363379999999999</c:v>
                </c:pt>
                <c:pt idx="362">
                  <c:v>17.434259999999998</c:v>
                </c:pt>
                <c:pt idx="363">
                  <c:v>17.439779999999999</c:v>
                </c:pt>
                <c:pt idx="364">
                  <c:v>17.42163</c:v>
                </c:pt>
                <c:pt idx="365">
                  <c:v>17.469100000000001</c:v>
                </c:pt>
                <c:pt idx="366">
                  <c:v>17.476489999999998</c:v>
                </c:pt>
                <c:pt idx="367">
                  <c:v>17.46733</c:v>
                </c:pt>
                <c:pt idx="368">
                  <c:v>17.451709999999999</c:v>
                </c:pt>
                <c:pt idx="369">
                  <c:v>17.505839999999999</c:v>
                </c:pt>
                <c:pt idx="370">
                  <c:v>17.530889999999999</c:v>
                </c:pt>
                <c:pt idx="371">
                  <c:v>17.531500000000001</c:v>
                </c:pt>
                <c:pt idx="372">
                  <c:v>17.513780000000001</c:v>
                </c:pt>
                <c:pt idx="373">
                  <c:v>17.54757</c:v>
                </c:pt>
                <c:pt idx="374">
                  <c:v>17.574300000000001</c:v>
                </c:pt>
                <c:pt idx="375">
                  <c:v>17.548690000000001</c:v>
                </c:pt>
                <c:pt idx="376">
                  <c:v>17.569690000000001</c:v>
                </c:pt>
                <c:pt idx="377">
                  <c:v>17.585319999999999</c:v>
                </c:pt>
                <c:pt idx="378">
                  <c:v>17.577010000000001</c:v>
                </c:pt>
                <c:pt idx="379">
                  <c:v>17.600519999999999</c:v>
                </c:pt>
                <c:pt idx="380">
                  <c:v>17.601600000000001</c:v>
                </c:pt>
                <c:pt idx="381">
                  <c:v>17.612880000000001</c:v>
                </c:pt>
                <c:pt idx="382">
                  <c:v>17.637499999999999</c:v>
                </c:pt>
                <c:pt idx="383">
                  <c:v>17.649719999999999</c:v>
                </c:pt>
                <c:pt idx="384">
                  <c:v>17.659030000000001</c:v>
                </c:pt>
                <c:pt idx="385">
                  <c:v>17.691120000000002</c:v>
                </c:pt>
                <c:pt idx="386">
                  <c:v>17.695930000000001</c:v>
                </c:pt>
                <c:pt idx="387">
                  <c:v>17.660170000000001</c:v>
                </c:pt>
                <c:pt idx="388">
                  <c:v>17.71837</c:v>
                </c:pt>
                <c:pt idx="389">
                  <c:v>17.743089999999999</c:v>
                </c:pt>
                <c:pt idx="390">
                  <c:v>17.735320000000002</c:v>
                </c:pt>
                <c:pt idx="391">
                  <c:v>17.742740000000001</c:v>
                </c:pt>
                <c:pt idx="392">
                  <c:v>17.779150000000001</c:v>
                </c:pt>
                <c:pt idx="393">
                  <c:v>17.747530000000001</c:v>
                </c:pt>
                <c:pt idx="394">
                  <c:v>17.787790000000001</c:v>
                </c:pt>
                <c:pt idx="395">
                  <c:v>17.803419999999999</c:v>
                </c:pt>
                <c:pt idx="396">
                  <c:v>17.790299999999998</c:v>
                </c:pt>
                <c:pt idx="397">
                  <c:v>17.829440000000002</c:v>
                </c:pt>
                <c:pt idx="398">
                  <c:v>17.849489999999999</c:v>
                </c:pt>
                <c:pt idx="399">
                  <c:v>17.862079999999999</c:v>
                </c:pt>
                <c:pt idx="400">
                  <c:v>17.843330000000002</c:v>
                </c:pt>
                <c:pt idx="401">
                  <c:v>17.84093</c:v>
                </c:pt>
                <c:pt idx="402">
                  <c:v>17.86917</c:v>
                </c:pt>
                <c:pt idx="403">
                  <c:v>17.888290000000001</c:v>
                </c:pt>
                <c:pt idx="404">
                  <c:v>17.933309999999999</c:v>
                </c:pt>
                <c:pt idx="405">
                  <c:v>17.925229999999999</c:v>
                </c:pt>
                <c:pt idx="406">
                  <c:v>17.91872</c:v>
                </c:pt>
                <c:pt idx="407">
                  <c:v>17.912430000000001</c:v>
                </c:pt>
                <c:pt idx="408">
                  <c:v>17.93899</c:v>
                </c:pt>
                <c:pt idx="409">
                  <c:v>17.97559</c:v>
                </c:pt>
                <c:pt idx="410">
                  <c:v>17.95777</c:v>
                </c:pt>
                <c:pt idx="411">
                  <c:v>17.957360000000001</c:v>
                </c:pt>
                <c:pt idx="412">
                  <c:v>17.950469999999999</c:v>
                </c:pt>
                <c:pt idx="413">
                  <c:v>17.954180000000001</c:v>
                </c:pt>
                <c:pt idx="414">
                  <c:v>18.000129999999999</c:v>
                </c:pt>
                <c:pt idx="415">
                  <c:v>17.99784</c:v>
                </c:pt>
                <c:pt idx="416">
                  <c:v>18.040089999999999</c:v>
                </c:pt>
                <c:pt idx="417">
                  <c:v>18.042059999999999</c:v>
                </c:pt>
                <c:pt idx="418">
                  <c:v>18.04513</c:v>
                </c:pt>
                <c:pt idx="419">
                  <c:v>18.039169999999999</c:v>
                </c:pt>
                <c:pt idx="420">
                  <c:v>18.061800000000002</c:v>
                </c:pt>
                <c:pt idx="421">
                  <c:v>18.064060000000001</c:v>
                </c:pt>
                <c:pt idx="422">
                  <c:v>18.026070000000001</c:v>
                </c:pt>
                <c:pt idx="423">
                  <c:v>18.055569999999999</c:v>
                </c:pt>
                <c:pt idx="424">
                  <c:v>18.06213</c:v>
                </c:pt>
                <c:pt idx="425">
                  <c:v>18.12359</c:v>
                </c:pt>
                <c:pt idx="426">
                  <c:v>18.13494</c:v>
                </c:pt>
                <c:pt idx="427">
                  <c:v>18.1434</c:v>
                </c:pt>
                <c:pt idx="428">
                  <c:v>18.149139999999999</c:v>
                </c:pt>
                <c:pt idx="429">
                  <c:v>18.166080000000001</c:v>
                </c:pt>
                <c:pt idx="430">
                  <c:v>18.196459999999998</c:v>
                </c:pt>
                <c:pt idx="431">
                  <c:v>18.20383</c:v>
                </c:pt>
                <c:pt idx="432">
                  <c:v>18.219449999999998</c:v>
                </c:pt>
                <c:pt idx="433">
                  <c:v>18.197050000000001</c:v>
                </c:pt>
                <c:pt idx="434">
                  <c:v>18.204840000000001</c:v>
                </c:pt>
                <c:pt idx="435">
                  <c:v>18.263739999999999</c:v>
                </c:pt>
                <c:pt idx="436">
                  <c:v>18.231729999999999</c:v>
                </c:pt>
                <c:pt idx="437">
                  <c:v>18.20438</c:v>
                </c:pt>
                <c:pt idx="438">
                  <c:v>18.21697</c:v>
                </c:pt>
                <c:pt idx="439">
                  <c:v>18.22861</c:v>
                </c:pt>
                <c:pt idx="440">
                  <c:v>18.23545</c:v>
                </c:pt>
                <c:pt idx="441">
                  <c:v>18.252389999999998</c:v>
                </c:pt>
                <c:pt idx="442">
                  <c:v>18.25066</c:v>
                </c:pt>
                <c:pt idx="443">
                  <c:v>18.252739999999999</c:v>
                </c:pt>
                <c:pt idx="444">
                  <c:v>18.26455</c:v>
                </c:pt>
                <c:pt idx="445">
                  <c:v>18.274249999999999</c:v>
                </c:pt>
                <c:pt idx="446">
                  <c:v>18.304670000000002</c:v>
                </c:pt>
                <c:pt idx="447">
                  <c:v>18.310510000000001</c:v>
                </c:pt>
                <c:pt idx="448">
                  <c:v>18.295290000000001</c:v>
                </c:pt>
                <c:pt idx="449">
                  <c:v>18.316299999999998</c:v>
                </c:pt>
                <c:pt idx="450">
                  <c:v>18.3187</c:v>
                </c:pt>
                <c:pt idx="451">
                  <c:v>18.317440000000001</c:v>
                </c:pt>
                <c:pt idx="452">
                  <c:v>18.31664</c:v>
                </c:pt>
                <c:pt idx="453">
                  <c:v>18.373159999999999</c:v>
                </c:pt>
                <c:pt idx="454">
                  <c:v>18.375409999999999</c:v>
                </c:pt>
                <c:pt idx="455">
                  <c:v>18.424309999999998</c:v>
                </c:pt>
                <c:pt idx="456">
                  <c:v>18.382650000000002</c:v>
                </c:pt>
                <c:pt idx="457">
                  <c:v>18.42071</c:v>
                </c:pt>
                <c:pt idx="458">
                  <c:v>18.406510000000001</c:v>
                </c:pt>
                <c:pt idx="459">
                  <c:v>18.413419999999999</c:v>
                </c:pt>
                <c:pt idx="460">
                  <c:v>18.450679999999998</c:v>
                </c:pt>
                <c:pt idx="461">
                  <c:v>18.458310000000001</c:v>
                </c:pt>
                <c:pt idx="462">
                  <c:v>18.425160000000002</c:v>
                </c:pt>
                <c:pt idx="463">
                  <c:v>18.495450000000002</c:v>
                </c:pt>
                <c:pt idx="464">
                  <c:v>18.53471</c:v>
                </c:pt>
                <c:pt idx="465">
                  <c:v>18.515910000000002</c:v>
                </c:pt>
                <c:pt idx="466">
                  <c:v>18.5413</c:v>
                </c:pt>
                <c:pt idx="467">
                  <c:v>18.514050000000001</c:v>
                </c:pt>
                <c:pt idx="468">
                  <c:v>18.51352</c:v>
                </c:pt>
                <c:pt idx="469">
                  <c:v>18.525970000000001</c:v>
                </c:pt>
                <c:pt idx="470">
                  <c:v>18.55452</c:v>
                </c:pt>
                <c:pt idx="471">
                  <c:v>18.544329999999999</c:v>
                </c:pt>
                <c:pt idx="472">
                  <c:v>18.55153</c:v>
                </c:pt>
                <c:pt idx="473">
                  <c:v>18.58182</c:v>
                </c:pt>
                <c:pt idx="474">
                  <c:v>18.547799999999999</c:v>
                </c:pt>
                <c:pt idx="475">
                  <c:v>18.56786</c:v>
                </c:pt>
                <c:pt idx="476">
                  <c:v>18.60604</c:v>
                </c:pt>
                <c:pt idx="477">
                  <c:v>18.59093</c:v>
                </c:pt>
                <c:pt idx="478">
                  <c:v>18.571709999999999</c:v>
                </c:pt>
                <c:pt idx="479">
                  <c:v>18.6038</c:v>
                </c:pt>
                <c:pt idx="480">
                  <c:v>18.64406</c:v>
                </c:pt>
                <c:pt idx="481">
                  <c:v>18.63383</c:v>
                </c:pt>
                <c:pt idx="482">
                  <c:v>18.63063</c:v>
                </c:pt>
                <c:pt idx="483">
                  <c:v>18.660060000000001</c:v>
                </c:pt>
                <c:pt idx="484">
                  <c:v>18.644179999999999</c:v>
                </c:pt>
                <c:pt idx="485">
                  <c:v>18.66339</c:v>
                </c:pt>
                <c:pt idx="486">
                  <c:v>18.671890000000001</c:v>
                </c:pt>
                <c:pt idx="487">
                  <c:v>18.649830000000001</c:v>
                </c:pt>
                <c:pt idx="488">
                  <c:v>18.659800000000001</c:v>
                </c:pt>
                <c:pt idx="489">
                  <c:v>18.67116</c:v>
                </c:pt>
                <c:pt idx="490">
                  <c:v>18.685169999999999</c:v>
                </c:pt>
                <c:pt idx="491">
                  <c:v>18.710280000000001</c:v>
                </c:pt>
                <c:pt idx="492">
                  <c:v>18.70317</c:v>
                </c:pt>
                <c:pt idx="493">
                  <c:v>18.74869</c:v>
                </c:pt>
                <c:pt idx="494">
                  <c:v>18.753730000000001</c:v>
                </c:pt>
                <c:pt idx="495">
                  <c:v>18.77618</c:v>
                </c:pt>
                <c:pt idx="496">
                  <c:v>18.772670000000002</c:v>
                </c:pt>
                <c:pt idx="497">
                  <c:v>18.761310000000002</c:v>
                </c:pt>
                <c:pt idx="498">
                  <c:v>18.790590000000002</c:v>
                </c:pt>
                <c:pt idx="499">
                  <c:v>18.782219999999999</c:v>
                </c:pt>
                <c:pt idx="500">
                  <c:v>18.79692</c:v>
                </c:pt>
                <c:pt idx="501">
                  <c:v>18.766860000000001</c:v>
                </c:pt>
                <c:pt idx="502">
                  <c:v>18.794989999999999</c:v>
                </c:pt>
                <c:pt idx="503">
                  <c:v>18.744910000000001</c:v>
                </c:pt>
                <c:pt idx="504">
                  <c:v>18.782820000000001</c:v>
                </c:pt>
                <c:pt idx="505">
                  <c:v>18.808520000000001</c:v>
                </c:pt>
                <c:pt idx="506">
                  <c:v>18.83324</c:v>
                </c:pt>
                <c:pt idx="507">
                  <c:v>18.786149999999999</c:v>
                </c:pt>
                <c:pt idx="508">
                  <c:v>18.850249999999999</c:v>
                </c:pt>
                <c:pt idx="509">
                  <c:v>18.825189999999999</c:v>
                </c:pt>
                <c:pt idx="510">
                  <c:v>18.841090000000001</c:v>
                </c:pt>
                <c:pt idx="511">
                  <c:v>18.826070000000001</c:v>
                </c:pt>
                <c:pt idx="512">
                  <c:v>18.841229999999999</c:v>
                </c:pt>
                <c:pt idx="513">
                  <c:v>18.876760000000001</c:v>
                </c:pt>
                <c:pt idx="514">
                  <c:v>18.868459999999999</c:v>
                </c:pt>
                <c:pt idx="515">
                  <c:v>18.873709999999999</c:v>
                </c:pt>
                <c:pt idx="516">
                  <c:v>18.88073</c:v>
                </c:pt>
                <c:pt idx="517">
                  <c:v>18.90625</c:v>
                </c:pt>
                <c:pt idx="518">
                  <c:v>18.947310000000002</c:v>
                </c:pt>
                <c:pt idx="519">
                  <c:v>18.896280000000001</c:v>
                </c:pt>
                <c:pt idx="520">
                  <c:v>18.952179999999998</c:v>
                </c:pt>
                <c:pt idx="521">
                  <c:v>18.963460000000001</c:v>
                </c:pt>
                <c:pt idx="522">
                  <c:v>18.927769999999999</c:v>
                </c:pt>
                <c:pt idx="523">
                  <c:v>18.906120000000001</c:v>
                </c:pt>
                <c:pt idx="524">
                  <c:v>18.946429999999999</c:v>
                </c:pt>
                <c:pt idx="525">
                  <c:v>18.969069999999999</c:v>
                </c:pt>
                <c:pt idx="526">
                  <c:v>18.950430000000001</c:v>
                </c:pt>
                <c:pt idx="527">
                  <c:v>18.984559999999998</c:v>
                </c:pt>
                <c:pt idx="528">
                  <c:v>18.992850000000001</c:v>
                </c:pt>
                <c:pt idx="529">
                  <c:v>19.00684</c:v>
                </c:pt>
                <c:pt idx="530">
                  <c:v>19.00742</c:v>
                </c:pt>
                <c:pt idx="531">
                  <c:v>19.020230000000002</c:v>
                </c:pt>
                <c:pt idx="532">
                  <c:v>19.02148</c:v>
                </c:pt>
                <c:pt idx="533">
                  <c:v>19.02805</c:v>
                </c:pt>
                <c:pt idx="534">
                  <c:v>19.031649999999999</c:v>
                </c:pt>
                <c:pt idx="535">
                  <c:v>19.040040000000001</c:v>
                </c:pt>
                <c:pt idx="536">
                  <c:v>19.048269999999999</c:v>
                </c:pt>
                <c:pt idx="537">
                  <c:v>19.056899999999999</c:v>
                </c:pt>
                <c:pt idx="538">
                  <c:v>19.051649999999999</c:v>
                </c:pt>
                <c:pt idx="539">
                  <c:v>19.042069999999999</c:v>
                </c:pt>
                <c:pt idx="540">
                  <c:v>19.056380000000001</c:v>
                </c:pt>
                <c:pt idx="541">
                  <c:v>19.063410000000001</c:v>
                </c:pt>
                <c:pt idx="542">
                  <c:v>19.095510000000001</c:v>
                </c:pt>
                <c:pt idx="543">
                  <c:v>19.120799999999999</c:v>
                </c:pt>
                <c:pt idx="544">
                  <c:v>19.096879999999999</c:v>
                </c:pt>
                <c:pt idx="545">
                  <c:v>19.076820000000001</c:v>
                </c:pt>
                <c:pt idx="546">
                  <c:v>19.09994</c:v>
                </c:pt>
                <c:pt idx="547">
                  <c:v>19.156400000000001</c:v>
                </c:pt>
                <c:pt idx="548">
                  <c:v>19.112110000000001</c:v>
                </c:pt>
                <c:pt idx="549">
                  <c:v>19.130839999999999</c:v>
                </c:pt>
                <c:pt idx="550">
                  <c:v>19.147020000000001</c:v>
                </c:pt>
                <c:pt idx="551">
                  <c:v>19.145820000000001</c:v>
                </c:pt>
                <c:pt idx="552">
                  <c:v>19.164850000000001</c:v>
                </c:pt>
                <c:pt idx="553">
                  <c:v>19.11665</c:v>
                </c:pt>
                <c:pt idx="554">
                  <c:v>19.15992</c:v>
                </c:pt>
                <c:pt idx="555">
                  <c:v>19.102319999999999</c:v>
                </c:pt>
                <c:pt idx="556">
                  <c:v>19.123159999999999</c:v>
                </c:pt>
                <c:pt idx="557">
                  <c:v>19.1526</c:v>
                </c:pt>
                <c:pt idx="558">
                  <c:v>19.123449999999998</c:v>
                </c:pt>
                <c:pt idx="559">
                  <c:v>19.167100000000001</c:v>
                </c:pt>
                <c:pt idx="560">
                  <c:v>19.153590000000001</c:v>
                </c:pt>
                <c:pt idx="561">
                  <c:v>19.149010000000001</c:v>
                </c:pt>
                <c:pt idx="562">
                  <c:v>19.137239999999998</c:v>
                </c:pt>
                <c:pt idx="563">
                  <c:v>19.173459999999999</c:v>
                </c:pt>
                <c:pt idx="564">
                  <c:v>19.19511</c:v>
                </c:pt>
                <c:pt idx="565">
                  <c:v>19.221299999999999</c:v>
                </c:pt>
                <c:pt idx="566">
                  <c:v>19.202760000000001</c:v>
                </c:pt>
                <c:pt idx="567">
                  <c:v>19.221080000000001</c:v>
                </c:pt>
                <c:pt idx="568">
                  <c:v>19.230340000000002</c:v>
                </c:pt>
                <c:pt idx="569">
                  <c:v>19.267669999999999</c:v>
                </c:pt>
                <c:pt idx="570">
                  <c:v>19.21942</c:v>
                </c:pt>
                <c:pt idx="571">
                  <c:v>19.263290000000001</c:v>
                </c:pt>
                <c:pt idx="572">
                  <c:v>19.2576</c:v>
                </c:pt>
                <c:pt idx="573">
                  <c:v>19.248290000000001</c:v>
                </c:pt>
                <c:pt idx="574">
                  <c:v>19.299600000000002</c:v>
                </c:pt>
                <c:pt idx="575">
                  <c:v>19.294270000000001</c:v>
                </c:pt>
                <c:pt idx="576">
                  <c:v>19.30359</c:v>
                </c:pt>
                <c:pt idx="577">
                  <c:v>19.28172</c:v>
                </c:pt>
                <c:pt idx="578">
                  <c:v>19.318390000000001</c:v>
                </c:pt>
                <c:pt idx="579">
                  <c:v>19.294219999999999</c:v>
                </c:pt>
                <c:pt idx="580">
                  <c:v>19.30809</c:v>
                </c:pt>
                <c:pt idx="581">
                  <c:v>19.300650000000001</c:v>
                </c:pt>
                <c:pt idx="582">
                  <c:v>19.34929</c:v>
                </c:pt>
                <c:pt idx="583">
                  <c:v>19.316009999999999</c:v>
                </c:pt>
                <c:pt idx="584">
                  <c:v>19.302129999999998</c:v>
                </c:pt>
                <c:pt idx="585">
                  <c:v>19.365939999999998</c:v>
                </c:pt>
                <c:pt idx="586">
                  <c:v>19.361979999999999</c:v>
                </c:pt>
                <c:pt idx="587">
                  <c:v>19.35558</c:v>
                </c:pt>
                <c:pt idx="588">
                  <c:v>19.341709999999999</c:v>
                </c:pt>
                <c:pt idx="589">
                  <c:v>19.370090000000001</c:v>
                </c:pt>
                <c:pt idx="590">
                  <c:v>19.38242</c:v>
                </c:pt>
                <c:pt idx="591">
                  <c:v>19.353929999999998</c:v>
                </c:pt>
                <c:pt idx="592">
                  <c:v>19.38316</c:v>
                </c:pt>
                <c:pt idx="593">
                  <c:v>19.394169999999999</c:v>
                </c:pt>
                <c:pt idx="594">
                  <c:v>19.394169999999999</c:v>
                </c:pt>
                <c:pt idx="595">
                  <c:v>19.401610000000002</c:v>
                </c:pt>
                <c:pt idx="596">
                  <c:v>19.406469999999999</c:v>
                </c:pt>
                <c:pt idx="597">
                  <c:v>19.404679999999999</c:v>
                </c:pt>
                <c:pt idx="598">
                  <c:v>19.377759999999999</c:v>
                </c:pt>
                <c:pt idx="599">
                  <c:v>19.443549999999998</c:v>
                </c:pt>
                <c:pt idx="600">
                  <c:v>19.421859999999999</c:v>
                </c:pt>
                <c:pt idx="601">
                  <c:v>19.401140000000002</c:v>
                </c:pt>
                <c:pt idx="602">
                  <c:v>19.344259999999998</c:v>
                </c:pt>
                <c:pt idx="603">
                  <c:v>19.416599999999999</c:v>
                </c:pt>
                <c:pt idx="604">
                  <c:v>19.445799999999998</c:v>
                </c:pt>
                <c:pt idx="605">
                  <c:v>19.425920000000001</c:v>
                </c:pt>
                <c:pt idx="606">
                  <c:v>19.417619999999999</c:v>
                </c:pt>
                <c:pt idx="607">
                  <c:v>19.432950000000002</c:v>
                </c:pt>
                <c:pt idx="608">
                  <c:v>19.466190000000001</c:v>
                </c:pt>
                <c:pt idx="609">
                  <c:v>19.4451</c:v>
                </c:pt>
                <c:pt idx="610">
                  <c:v>19.453140000000001</c:v>
                </c:pt>
                <c:pt idx="611">
                  <c:v>19.462789999999998</c:v>
                </c:pt>
                <c:pt idx="612">
                  <c:v>19.485099999999999</c:v>
                </c:pt>
                <c:pt idx="613">
                  <c:v>19.472480000000001</c:v>
                </c:pt>
                <c:pt idx="614">
                  <c:v>19.484380000000002</c:v>
                </c:pt>
                <c:pt idx="615">
                  <c:v>19.51606</c:v>
                </c:pt>
                <c:pt idx="616">
                  <c:v>19.501660000000001</c:v>
                </c:pt>
                <c:pt idx="617">
                  <c:v>19.484690000000001</c:v>
                </c:pt>
                <c:pt idx="618">
                  <c:v>19.469560000000001</c:v>
                </c:pt>
                <c:pt idx="619">
                  <c:v>19.521159999999998</c:v>
                </c:pt>
                <c:pt idx="620">
                  <c:v>19.545210000000001</c:v>
                </c:pt>
                <c:pt idx="621">
                  <c:v>19.518419999999999</c:v>
                </c:pt>
                <c:pt idx="622">
                  <c:v>19.552250000000001</c:v>
                </c:pt>
                <c:pt idx="623">
                  <c:v>19.56091</c:v>
                </c:pt>
                <c:pt idx="624">
                  <c:v>19.511279999999999</c:v>
                </c:pt>
                <c:pt idx="625">
                  <c:v>19.534400000000002</c:v>
                </c:pt>
                <c:pt idx="626">
                  <c:v>19.567460000000001</c:v>
                </c:pt>
                <c:pt idx="627">
                  <c:v>19.553039999999999</c:v>
                </c:pt>
                <c:pt idx="628">
                  <c:v>19.53762</c:v>
                </c:pt>
                <c:pt idx="629">
                  <c:v>19.546869999999998</c:v>
                </c:pt>
                <c:pt idx="630">
                  <c:v>19.525269999999999</c:v>
                </c:pt>
                <c:pt idx="631">
                  <c:v>19.543679999999998</c:v>
                </c:pt>
                <c:pt idx="632">
                  <c:v>19.558620000000001</c:v>
                </c:pt>
                <c:pt idx="633">
                  <c:v>19.593229999999998</c:v>
                </c:pt>
                <c:pt idx="634">
                  <c:v>19.562860000000001</c:v>
                </c:pt>
                <c:pt idx="635">
                  <c:v>19.58971</c:v>
                </c:pt>
                <c:pt idx="636">
                  <c:v>19.585159999999998</c:v>
                </c:pt>
                <c:pt idx="637">
                  <c:v>19.599689999999999</c:v>
                </c:pt>
                <c:pt idx="638">
                  <c:v>19.605180000000001</c:v>
                </c:pt>
                <c:pt idx="639">
                  <c:v>19.616949999999999</c:v>
                </c:pt>
                <c:pt idx="640">
                  <c:v>19.632750000000001</c:v>
                </c:pt>
                <c:pt idx="641">
                  <c:v>19.59956</c:v>
                </c:pt>
                <c:pt idx="642">
                  <c:v>19.61469</c:v>
                </c:pt>
                <c:pt idx="643">
                  <c:v>19.61741</c:v>
                </c:pt>
                <c:pt idx="644">
                  <c:v>19.627569999999999</c:v>
                </c:pt>
                <c:pt idx="645">
                  <c:v>19.651409999999998</c:v>
                </c:pt>
                <c:pt idx="646">
                  <c:v>19.665839999999999</c:v>
                </c:pt>
                <c:pt idx="647">
                  <c:v>19.633030000000002</c:v>
                </c:pt>
                <c:pt idx="648">
                  <c:v>19.632020000000001</c:v>
                </c:pt>
                <c:pt idx="649">
                  <c:v>19.648759999999999</c:v>
                </c:pt>
                <c:pt idx="650">
                  <c:v>19.701229999999999</c:v>
                </c:pt>
                <c:pt idx="651">
                  <c:v>19.655860000000001</c:v>
                </c:pt>
                <c:pt idx="652">
                  <c:v>19.639330000000001</c:v>
                </c:pt>
                <c:pt idx="653">
                  <c:v>19.672139999999999</c:v>
                </c:pt>
                <c:pt idx="654">
                  <c:v>19.665030000000002</c:v>
                </c:pt>
                <c:pt idx="655">
                  <c:v>19.680109999999999</c:v>
                </c:pt>
                <c:pt idx="656">
                  <c:v>19.672280000000001</c:v>
                </c:pt>
                <c:pt idx="657">
                  <c:v>19.665769999999998</c:v>
                </c:pt>
                <c:pt idx="658">
                  <c:v>19.677720000000001</c:v>
                </c:pt>
                <c:pt idx="659">
                  <c:v>19.673660000000002</c:v>
                </c:pt>
                <c:pt idx="660">
                  <c:v>19.691459999999999</c:v>
                </c:pt>
                <c:pt idx="661">
                  <c:v>19.67925</c:v>
                </c:pt>
                <c:pt idx="662">
                  <c:v>19.700569999999999</c:v>
                </c:pt>
                <c:pt idx="663">
                  <c:v>19.687950000000001</c:v>
                </c:pt>
                <c:pt idx="664">
                  <c:v>19.685669999999998</c:v>
                </c:pt>
                <c:pt idx="665">
                  <c:v>19.724070000000001</c:v>
                </c:pt>
                <c:pt idx="666">
                  <c:v>19.645479999999999</c:v>
                </c:pt>
                <c:pt idx="667">
                  <c:v>19.700610000000001</c:v>
                </c:pt>
                <c:pt idx="668">
                  <c:v>19.73536</c:v>
                </c:pt>
                <c:pt idx="669">
                  <c:v>19.69989</c:v>
                </c:pt>
                <c:pt idx="670">
                  <c:v>19.70805</c:v>
                </c:pt>
                <c:pt idx="671">
                  <c:v>19.736840000000001</c:v>
                </c:pt>
                <c:pt idx="672">
                  <c:v>19.737950000000001</c:v>
                </c:pt>
                <c:pt idx="673">
                  <c:v>19.756399999999999</c:v>
                </c:pt>
                <c:pt idx="674">
                  <c:v>19.753640000000001</c:v>
                </c:pt>
                <c:pt idx="675">
                  <c:v>19.756810000000002</c:v>
                </c:pt>
                <c:pt idx="676">
                  <c:v>19.771170000000001</c:v>
                </c:pt>
                <c:pt idx="677">
                  <c:v>19.72073</c:v>
                </c:pt>
                <c:pt idx="678">
                  <c:v>19.719799999999999</c:v>
                </c:pt>
                <c:pt idx="679">
                  <c:v>19.749040000000001</c:v>
                </c:pt>
                <c:pt idx="680">
                  <c:v>19.758009999999999</c:v>
                </c:pt>
                <c:pt idx="681">
                  <c:v>19.7319</c:v>
                </c:pt>
                <c:pt idx="682">
                  <c:v>19.773900000000001</c:v>
                </c:pt>
                <c:pt idx="683">
                  <c:v>19.762930000000001</c:v>
                </c:pt>
                <c:pt idx="684">
                  <c:v>19.77666</c:v>
                </c:pt>
                <c:pt idx="685">
                  <c:v>19.79674</c:v>
                </c:pt>
                <c:pt idx="686">
                  <c:v>19.811879999999999</c:v>
                </c:pt>
                <c:pt idx="687">
                  <c:v>19.77666</c:v>
                </c:pt>
                <c:pt idx="688">
                  <c:v>19.795750000000002</c:v>
                </c:pt>
                <c:pt idx="689">
                  <c:v>19.826689999999999</c:v>
                </c:pt>
                <c:pt idx="690">
                  <c:v>19.820699999999999</c:v>
                </c:pt>
                <c:pt idx="691">
                  <c:v>19.8263</c:v>
                </c:pt>
                <c:pt idx="692">
                  <c:v>19.805890000000002</c:v>
                </c:pt>
                <c:pt idx="693">
                  <c:v>19.794309999999999</c:v>
                </c:pt>
                <c:pt idx="694">
                  <c:v>19.79935</c:v>
                </c:pt>
                <c:pt idx="695">
                  <c:v>19.780570000000001</c:v>
                </c:pt>
                <c:pt idx="696">
                  <c:v>19.777830000000002</c:v>
                </c:pt>
                <c:pt idx="697">
                  <c:v>19.787669999999999</c:v>
                </c:pt>
                <c:pt idx="698">
                  <c:v>19.810030000000001</c:v>
                </c:pt>
                <c:pt idx="699">
                  <c:v>19.808219999999999</c:v>
                </c:pt>
                <c:pt idx="700">
                  <c:v>19.85013</c:v>
                </c:pt>
                <c:pt idx="701">
                  <c:v>19.815639999999998</c:v>
                </c:pt>
                <c:pt idx="702">
                  <c:v>19.83877</c:v>
                </c:pt>
                <c:pt idx="703">
                  <c:v>19.81165</c:v>
                </c:pt>
                <c:pt idx="704">
                  <c:v>19.820170000000001</c:v>
                </c:pt>
                <c:pt idx="705">
                  <c:v>19.819120000000002</c:v>
                </c:pt>
                <c:pt idx="706">
                  <c:v>19.851099999999999</c:v>
                </c:pt>
                <c:pt idx="707">
                  <c:v>19.824280000000002</c:v>
                </c:pt>
                <c:pt idx="708">
                  <c:v>19.828289999999999</c:v>
                </c:pt>
                <c:pt idx="709">
                  <c:v>19.86506</c:v>
                </c:pt>
                <c:pt idx="710">
                  <c:v>19.88081</c:v>
                </c:pt>
                <c:pt idx="711">
                  <c:v>19.867760000000001</c:v>
                </c:pt>
                <c:pt idx="712">
                  <c:v>19.847719999999999</c:v>
                </c:pt>
                <c:pt idx="713">
                  <c:v>19.8674</c:v>
                </c:pt>
                <c:pt idx="714">
                  <c:v>19.875699999999998</c:v>
                </c:pt>
                <c:pt idx="715">
                  <c:v>19.876080000000002</c:v>
                </c:pt>
                <c:pt idx="716">
                  <c:v>19.866350000000001</c:v>
                </c:pt>
                <c:pt idx="717">
                  <c:v>19.834569999999999</c:v>
                </c:pt>
                <c:pt idx="718">
                  <c:v>19.8505</c:v>
                </c:pt>
                <c:pt idx="719">
                  <c:v>19.866969999999998</c:v>
                </c:pt>
                <c:pt idx="720">
                  <c:v>19.85839</c:v>
                </c:pt>
                <c:pt idx="721">
                  <c:v>19.895689999999998</c:v>
                </c:pt>
                <c:pt idx="722">
                  <c:v>19.87688</c:v>
                </c:pt>
                <c:pt idx="723">
                  <c:v>19.899840000000001</c:v>
                </c:pt>
                <c:pt idx="724">
                  <c:v>19.885639999999999</c:v>
                </c:pt>
                <c:pt idx="725">
                  <c:v>19.912659999999999</c:v>
                </c:pt>
                <c:pt idx="726">
                  <c:v>19.862469999999998</c:v>
                </c:pt>
                <c:pt idx="727">
                  <c:v>19.886230000000001</c:v>
                </c:pt>
                <c:pt idx="728">
                  <c:v>19.916029999999999</c:v>
                </c:pt>
                <c:pt idx="729">
                  <c:v>19.93957</c:v>
                </c:pt>
                <c:pt idx="730">
                  <c:v>19.912089999999999</c:v>
                </c:pt>
                <c:pt idx="731">
                  <c:v>19.92287</c:v>
                </c:pt>
                <c:pt idx="732">
                  <c:v>19.950579999999999</c:v>
                </c:pt>
                <c:pt idx="733">
                  <c:v>19.951059999999998</c:v>
                </c:pt>
                <c:pt idx="734">
                  <c:v>19.925609999999999</c:v>
                </c:pt>
                <c:pt idx="735">
                  <c:v>19.942019999999999</c:v>
                </c:pt>
                <c:pt idx="736">
                  <c:v>19.929390000000001</c:v>
                </c:pt>
                <c:pt idx="737">
                  <c:v>19.955839999999998</c:v>
                </c:pt>
                <c:pt idx="738">
                  <c:v>19.903559999999999</c:v>
                </c:pt>
                <c:pt idx="739">
                  <c:v>19.91977</c:v>
                </c:pt>
                <c:pt idx="740">
                  <c:v>19.94706</c:v>
                </c:pt>
                <c:pt idx="741">
                  <c:v>19.945129999999999</c:v>
                </c:pt>
                <c:pt idx="742">
                  <c:v>19.941859999999998</c:v>
                </c:pt>
                <c:pt idx="743">
                  <c:v>19.96489</c:v>
                </c:pt>
                <c:pt idx="744">
                  <c:v>19.946570000000001</c:v>
                </c:pt>
                <c:pt idx="745">
                  <c:v>19.94727</c:v>
                </c:pt>
                <c:pt idx="746">
                  <c:v>19.950510000000001</c:v>
                </c:pt>
                <c:pt idx="747">
                  <c:v>19.958839999999999</c:v>
                </c:pt>
                <c:pt idx="748">
                  <c:v>19.921489999999999</c:v>
                </c:pt>
                <c:pt idx="749">
                  <c:v>19.940460000000002</c:v>
                </c:pt>
                <c:pt idx="750">
                  <c:v>19.95655</c:v>
                </c:pt>
                <c:pt idx="751">
                  <c:v>19.944120000000002</c:v>
                </c:pt>
                <c:pt idx="752">
                  <c:v>19.972349999999999</c:v>
                </c:pt>
                <c:pt idx="753">
                  <c:v>19.950700000000001</c:v>
                </c:pt>
                <c:pt idx="754">
                  <c:v>19.98207</c:v>
                </c:pt>
                <c:pt idx="755">
                  <c:v>19.963470000000001</c:v>
                </c:pt>
                <c:pt idx="756">
                  <c:v>19.971720000000001</c:v>
                </c:pt>
                <c:pt idx="757">
                  <c:v>19.987439999999999</c:v>
                </c:pt>
                <c:pt idx="758">
                  <c:v>19.972339999999999</c:v>
                </c:pt>
                <c:pt idx="759">
                  <c:v>19.995609999999999</c:v>
                </c:pt>
                <c:pt idx="760">
                  <c:v>20.02403</c:v>
                </c:pt>
                <c:pt idx="761">
                  <c:v>19.99091</c:v>
                </c:pt>
                <c:pt idx="762">
                  <c:v>20.013870000000001</c:v>
                </c:pt>
                <c:pt idx="763">
                  <c:v>19.999120000000001</c:v>
                </c:pt>
                <c:pt idx="764">
                  <c:v>20.0045</c:v>
                </c:pt>
                <c:pt idx="765">
                  <c:v>20.024450000000002</c:v>
                </c:pt>
                <c:pt idx="766">
                  <c:v>20.033190000000001</c:v>
                </c:pt>
                <c:pt idx="767">
                  <c:v>19.991679999999999</c:v>
                </c:pt>
                <c:pt idx="768">
                  <c:v>20.034510000000001</c:v>
                </c:pt>
                <c:pt idx="769">
                  <c:v>20.008669999999999</c:v>
                </c:pt>
                <c:pt idx="770">
                  <c:v>19.981380000000001</c:v>
                </c:pt>
                <c:pt idx="771">
                  <c:v>20.056159999999998</c:v>
                </c:pt>
                <c:pt idx="772">
                  <c:v>20.061240000000002</c:v>
                </c:pt>
                <c:pt idx="773">
                  <c:v>20.011399999999998</c:v>
                </c:pt>
                <c:pt idx="774">
                  <c:v>20.05377</c:v>
                </c:pt>
                <c:pt idx="775">
                  <c:v>20.0579</c:v>
                </c:pt>
                <c:pt idx="776">
                  <c:v>20.06015</c:v>
                </c:pt>
                <c:pt idx="777">
                  <c:v>20.045940000000002</c:v>
                </c:pt>
                <c:pt idx="778">
                  <c:v>20.02394</c:v>
                </c:pt>
                <c:pt idx="779">
                  <c:v>20.024229999999999</c:v>
                </c:pt>
                <c:pt idx="780">
                  <c:v>20.06859</c:v>
                </c:pt>
                <c:pt idx="781">
                  <c:v>20.065259999999999</c:v>
                </c:pt>
                <c:pt idx="782">
                  <c:v>20.05536</c:v>
                </c:pt>
                <c:pt idx="783">
                  <c:v>20.0535</c:v>
                </c:pt>
                <c:pt idx="784">
                  <c:v>20.057839999999999</c:v>
                </c:pt>
                <c:pt idx="785">
                  <c:v>20.05433</c:v>
                </c:pt>
                <c:pt idx="786">
                  <c:v>20.100339999999999</c:v>
                </c:pt>
                <c:pt idx="787">
                  <c:v>20.081289999999999</c:v>
                </c:pt>
                <c:pt idx="788">
                  <c:v>20.06897</c:v>
                </c:pt>
                <c:pt idx="789">
                  <c:v>20.08539</c:v>
                </c:pt>
                <c:pt idx="790">
                  <c:v>20.090430000000001</c:v>
                </c:pt>
                <c:pt idx="791">
                  <c:v>20.06325</c:v>
                </c:pt>
                <c:pt idx="792">
                  <c:v>20.114740000000001</c:v>
                </c:pt>
                <c:pt idx="793">
                  <c:v>20.1126</c:v>
                </c:pt>
                <c:pt idx="794">
                  <c:v>20.085830000000001</c:v>
                </c:pt>
                <c:pt idx="795">
                  <c:v>20.110150000000001</c:v>
                </c:pt>
                <c:pt idx="796">
                  <c:v>20.089510000000001</c:v>
                </c:pt>
                <c:pt idx="797">
                  <c:v>20.12698</c:v>
                </c:pt>
                <c:pt idx="798">
                  <c:v>20.13327</c:v>
                </c:pt>
                <c:pt idx="799">
                  <c:v>20.135210000000001</c:v>
                </c:pt>
                <c:pt idx="800">
                  <c:v>20.105920000000001</c:v>
                </c:pt>
                <c:pt idx="801">
                  <c:v>20.108029999999999</c:v>
                </c:pt>
                <c:pt idx="802">
                  <c:v>20.125419999999998</c:v>
                </c:pt>
                <c:pt idx="803">
                  <c:v>20.096109999999999</c:v>
                </c:pt>
                <c:pt idx="804">
                  <c:v>20.05894</c:v>
                </c:pt>
                <c:pt idx="805">
                  <c:v>20.08867</c:v>
                </c:pt>
                <c:pt idx="806">
                  <c:v>20.09525</c:v>
                </c:pt>
                <c:pt idx="807">
                  <c:v>20.089469999999999</c:v>
                </c:pt>
                <c:pt idx="808">
                  <c:v>20.097239999999999</c:v>
                </c:pt>
                <c:pt idx="809">
                  <c:v>20.119289999999999</c:v>
                </c:pt>
                <c:pt idx="810">
                  <c:v>20.093070000000001</c:v>
                </c:pt>
                <c:pt idx="811">
                  <c:v>20.11223</c:v>
                </c:pt>
                <c:pt idx="812">
                  <c:v>20.13007</c:v>
                </c:pt>
                <c:pt idx="813">
                  <c:v>20.1462</c:v>
                </c:pt>
                <c:pt idx="814">
                  <c:v>20.11636</c:v>
                </c:pt>
                <c:pt idx="815">
                  <c:v>20.12602</c:v>
                </c:pt>
                <c:pt idx="816">
                  <c:v>20.13</c:v>
                </c:pt>
                <c:pt idx="817">
                  <c:v>20.173110000000001</c:v>
                </c:pt>
                <c:pt idx="818">
                  <c:v>20.168140000000001</c:v>
                </c:pt>
                <c:pt idx="819">
                  <c:v>20.168620000000001</c:v>
                </c:pt>
                <c:pt idx="820">
                  <c:v>20.167929999999998</c:v>
                </c:pt>
                <c:pt idx="821">
                  <c:v>20.146619999999999</c:v>
                </c:pt>
                <c:pt idx="822">
                  <c:v>20.170529999999999</c:v>
                </c:pt>
                <c:pt idx="823">
                  <c:v>20.215610000000002</c:v>
                </c:pt>
                <c:pt idx="824">
                  <c:v>20.140090000000001</c:v>
                </c:pt>
                <c:pt idx="825">
                  <c:v>20.190370000000001</c:v>
                </c:pt>
                <c:pt idx="826">
                  <c:v>20.1783</c:v>
                </c:pt>
                <c:pt idx="827">
                  <c:v>20.177879999999998</c:v>
                </c:pt>
                <c:pt idx="828">
                  <c:v>20.14273</c:v>
                </c:pt>
                <c:pt idx="829">
                  <c:v>20.130780000000001</c:v>
                </c:pt>
                <c:pt idx="830">
                  <c:v>20.18328</c:v>
                </c:pt>
                <c:pt idx="831">
                  <c:v>20.16433</c:v>
                </c:pt>
                <c:pt idx="832">
                  <c:v>20.185269999999999</c:v>
                </c:pt>
                <c:pt idx="833">
                  <c:v>20.142119999999998</c:v>
                </c:pt>
                <c:pt idx="834">
                  <c:v>20.16095</c:v>
                </c:pt>
                <c:pt idx="835">
                  <c:v>20.175619999999999</c:v>
                </c:pt>
                <c:pt idx="836">
                  <c:v>20.172630000000002</c:v>
                </c:pt>
                <c:pt idx="837">
                  <c:v>20.202940000000002</c:v>
                </c:pt>
                <c:pt idx="838">
                  <c:v>20.166060000000002</c:v>
                </c:pt>
                <c:pt idx="839">
                  <c:v>20.199860000000001</c:v>
                </c:pt>
                <c:pt idx="840">
                  <c:v>20.185320000000001</c:v>
                </c:pt>
                <c:pt idx="841">
                  <c:v>20.137409999999999</c:v>
                </c:pt>
                <c:pt idx="842">
                  <c:v>20.148520000000001</c:v>
                </c:pt>
                <c:pt idx="843">
                  <c:v>20.189620000000001</c:v>
                </c:pt>
                <c:pt idx="844">
                  <c:v>20.172029999999999</c:v>
                </c:pt>
                <c:pt idx="845">
                  <c:v>20.185700000000001</c:v>
                </c:pt>
                <c:pt idx="846">
                  <c:v>20.165040000000001</c:v>
                </c:pt>
                <c:pt idx="847">
                  <c:v>20.197749999999999</c:v>
                </c:pt>
                <c:pt idx="848">
                  <c:v>20.171620000000001</c:v>
                </c:pt>
                <c:pt idx="849">
                  <c:v>20.18047</c:v>
                </c:pt>
                <c:pt idx="850">
                  <c:v>20.161580000000001</c:v>
                </c:pt>
                <c:pt idx="851">
                  <c:v>20.200710000000001</c:v>
                </c:pt>
                <c:pt idx="852">
                  <c:v>20.184429999999999</c:v>
                </c:pt>
                <c:pt idx="853">
                  <c:v>20.18881</c:v>
                </c:pt>
                <c:pt idx="854">
                  <c:v>20.181640000000002</c:v>
                </c:pt>
                <c:pt idx="855">
                  <c:v>20.193549999999998</c:v>
                </c:pt>
                <c:pt idx="856">
                  <c:v>20.148700000000002</c:v>
                </c:pt>
                <c:pt idx="857">
                  <c:v>20.180119999999999</c:v>
                </c:pt>
                <c:pt idx="858">
                  <c:v>20.198920000000001</c:v>
                </c:pt>
                <c:pt idx="859">
                  <c:v>20.211790000000001</c:v>
                </c:pt>
                <c:pt idx="860">
                  <c:v>20.18404</c:v>
                </c:pt>
                <c:pt idx="861">
                  <c:v>20.179449999999999</c:v>
                </c:pt>
                <c:pt idx="862">
                  <c:v>20.177060000000001</c:v>
                </c:pt>
                <c:pt idx="863">
                  <c:v>20.188079999999999</c:v>
                </c:pt>
                <c:pt idx="864">
                  <c:v>20.179539999999999</c:v>
                </c:pt>
                <c:pt idx="865">
                  <c:v>20.207280000000001</c:v>
                </c:pt>
                <c:pt idx="866">
                  <c:v>20.1631</c:v>
                </c:pt>
                <c:pt idx="867">
                  <c:v>20.196580000000001</c:v>
                </c:pt>
                <c:pt idx="868">
                  <c:v>20.216329999999999</c:v>
                </c:pt>
                <c:pt idx="869">
                  <c:v>20.20505</c:v>
                </c:pt>
                <c:pt idx="870">
                  <c:v>20.205349999999999</c:v>
                </c:pt>
                <c:pt idx="871">
                  <c:v>20.22709</c:v>
                </c:pt>
                <c:pt idx="872">
                  <c:v>20.239439999999998</c:v>
                </c:pt>
                <c:pt idx="873">
                  <c:v>20.240379999999998</c:v>
                </c:pt>
                <c:pt idx="874">
                  <c:v>20.21791</c:v>
                </c:pt>
                <c:pt idx="875">
                  <c:v>20.22214</c:v>
                </c:pt>
                <c:pt idx="876">
                  <c:v>20.234500000000001</c:v>
                </c:pt>
                <c:pt idx="877">
                  <c:v>20.233180000000001</c:v>
                </c:pt>
                <c:pt idx="878">
                  <c:v>20.22015</c:v>
                </c:pt>
                <c:pt idx="879">
                  <c:v>20.203900000000001</c:v>
                </c:pt>
                <c:pt idx="880">
                  <c:v>20.210999999999999</c:v>
                </c:pt>
                <c:pt idx="881">
                  <c:v>20.205939999999998</c:v>
                </c:pt>
                <c:pt idx="882">
                  <c:v>20.168600000000001</c:v>
                </c:pt>
                <c:pt idx="883">
                  <c:v>20.17013</c:v>
                </c:pt>
                <c:pt idx="884">
                  <c:v>20.191770000000002</c:v>
                </c:pt>
                <c:pt idx="885">
                  <c:v>20.203880000000002</c:v>
                </c:pt>
                <c:pt idx="886">
                  <c:v>20.229050000000001</c:v>
                </c:pt>
                <c:pt idx="887">
                  <c:v>20.23123</c:v>
                </c:pt>
                <c:pt idx="888">
                  <c:v>20.214829999999999</c:v>
                </c:pt>
                <c:pt idx="889">
                  <c:v>20.22261</c:v>
                </c:pt>
                <c:pt idx="890">
                  <c:v>20.22419</c:v>
                </c:pt>
                <c:pt idx="891">
                  <c:v>20.255279999999999</c:v>
                </c:pt>
                <c:pt idx="892">
                  <c:v>20.231780000000001</c:v>
                </c:pt>
                <c:pt idx="893">
                  <c:v>20.206440000000001</c:v>
                </c:pt>
                <c:pt idx="894">
                  <c:v>20.21397</c:v>
                </c:pt>
                <c:pt idx="895">
                  <c:v>20.189699999999998</c:v>
                </c:pt>
                <c:pt idx="896">
                  <c:v>20.174769999999999</c:v>
                </c:pt>
                <c:pt idx="897">
                  <c:v>20.20055</c:v>
                </c:pt>
                <c:pt idx="898">
                  <c:v>20.193629999999999</c:v>
                </c:pt>
                <c:pt idx="899">
                  <c:v>20.184740000000001</c:v>
                </c:pt>
                <c:pt idx="900">
                  <c:v>20.21659</c:v>
                </c:pt>
                <c:pt idx="901">
                  <c:v>20.22411</c:v>
                </c:pt>
                <c:pt idx="902">
                  <c:v>20.20898</c:v>
                </c:pt>
                <c:pt idx="903">
                  <c:v>20.190829999999998</c:v>
                </c:pt>
                <c:pt idx="904">
                  <c:v>20.204360000000001</c:v>
                </c:pt>
                <c:pt idx="905">
                  <c:v>20.21819</c:v>
                </c:pt>
                <c:pt idx="906">
                  <c:v>20.271000000000001</c:v>
                </c:pt>
                <c:pt idx="907">
                  <c:v>20.242100000000001</c:v>
                </c:pt>
                <c:pt idx="908">
                  <c:v>20.234860000000001</c:v>
                </c:pt>
                <c:pt idx="909">
                  <c:v>20.23029</c:v>
                </c:pt>
                <c:pt idx="910">
                  <c:v>20.225370000000002</c:v>
                </c:pt>
                <c:pt idx="911">
                  <c:v>20.2593</c:v>
                </c:pt>
                <c:pt idx="912">
                  <c:v>20.247260000000001</c:v>
                </c:pt>
                <c:pt idx="913">
                  <c:v>20.20712</c:v>
                </c:pt>
                <c:pt idx="914">
                  <c:v>20.258230000000001</c:v>
                </c:pt>
                <c:pt idx="915">
                  <c:v>20.2822</c:v>
                </c:pt>
                <c:pt idx="916">
                  <c:v>20.266259999999999</c:v>
                </c:pt>
                <c:pt idx="917">
                  <c:v>20.267399999999999</c:v>
                </c:pt>
                <c:pt idx="918">
                  <c:v>20.237570000000002</c:v>
                </c:pt>
                <c:pt idx="919">
                  <c:v>20.24269</c:v>
                </c:pt>
                <c:pt idx="920">
                  <c:v>20.250060000000001</c:v>
                </c:pt>
                <c:pt idx="921">
                  <c:v>20.22841</c:v>
                </c:pt>
                <c:pt idx="922">
                  <c:v>20.237179999999999</c:v>
                </c:pt>
                <c:pt idx="923">
                  <c:v>20.249780000000001</c:v>
                </c:pt>
                <c:pt idx="924">
                  <c:v>20.215050000000002</c:v>
                </c:pt>
                <c:pt idx="925">
                  <c:v>20.229469999999999</c:v>
                </c:pt>
                <c:pt idx="926">
                  <c:v>20.24193</c:v>
                </c:pt>
                <c:pt idx="927">
                  <c:v>20.244479999999999</c:v>
                </c:pt>
                <c:pt idx="928">
                  <c:v>20.239750000000001</c:v>
                </c:pt>
                <c:pt idx="929">
                  <c:v>20.20551</c:v>
                </c:pt>
                <c:pt idx="930">
                  <c:v>20.219750000000001</c:v>
                </c:pt>
                <c:pt idx="931">
                  <c:v>20.26172</c:v>
                </c:pt>
                <c:pt idx="932">
                  <c:v>20.28877</c:v>
                </c:pt>
                <c:pt idx="933">
                  <c:v>20.25215</c:v>
                </c:pt>
                <c:pt idx="934">
                  <c:v>20.244119999999999</c:v>
                </c:pt>
                <c:pt idx="935">
                  <c:v>20.296679999999999</c:v>
                </c:pt>
                <c:pt idx="936">
                  <c:v>20.256129999999999</c:v>
                </c:pt>
                <c:pt idx="937">
                  <c:v>20.277149999999999</c:v>
                </c:pt>
                <c:pt idx="938">
                  <c:v>20.272960000000001</c:v>
                </c:pt>
                <c:pt idx="939">
                  <c:v>20.268380000000001</c:v>
                </c:pt>
                <c:pt idx="940">
                  <c:v>20.238869999999999</c:v>
                </c:pt>
                <c:pt idx="941">
                  <c:v>20.21022</c:v>
                </c:pt>
                <c:pt idx="942">
                  <c:v>20.238800000000001</c:v>
                </c:pt>
                <c:pt idx="943">
                  <c:v>20.258510000000001</c:v>
                </c:pt>
                <c:pt idx="944">
                  <c:v>20.237310000000001</c:v>
                </c:pt>
                <c:pt idx="945">
                  <c:v>20.27805</c:v>
                </c:pt>
                <c:pt idx="946">
                  <c:v>20.316369999999999</c:v>
                </c:pt>
                <c:pt idx="947">
                  <c:v>20.259709999999998</c:v>
                </c:pt>
                <c:pt idx="948">
                  <c:v>20.250129999999999</c:v>
                </c:pt>
                <c:pt idx="949">
                  <c:v>20.252009999999999</c:v>
                </c:pt>
                <c:pt idx="950">
                  <c:v>20.245229999999999</c:v>
                </c:pt>
                <c:pt idx="951">
                  <c:v>20.257770000000001</c:v>
                </c:pt>
                <c:pt idx="952">
                  <c:v>20.284179999999999</c:v>
                </c:pt>
                <c:pt idx="953">
                  <c:v>20.235610000000001</c:v>
                </c:pt>
                <c:pt idx="954">
                  <c:v>20.258510000000001</c:v>
                </c:pt>
                <c:pt idx="955">
                  <c:v>20.263809999999999</c:v>
                </c:pt>
                <c:pt idx="956">
                  <c:v>20.311039999999998</c:v>
                </c:pt>
                <c:pt idx="957">
                  <c:v>20.274190000000001</c:v>
                </c:pt>
                <c:pt idx="958">
                  <c:v>20.29025</c:v>
                </c:pt>
                <c:pt idx="959">
                  <c:v>20.30857</c:v>
                </c:pt>
                <c:pt idx="960">
                  <c:v>20.286290000000001</c:v>
                </c:pt>
                <c:pt idx="961">
                  <c:v>20.285240000000002</c:v>
                </c:pt>
                <c:pt idx="962">
                  <c:v>20.294509999999999</c:v>
                </c:pt>
                <c:pt idx="963">
                  <c:v>20.273630000000001</c:v>
                </c:pt>
                <c:pt idx="964">
                  <c:v>20.29588</c:v>
                </c:pt>
                <c:pt idx="965">
                  <c:v>20.258150000000001</c:v>
                </c:pt>
                <c:pt idx="966">
                  <c:v>20.265720000000002</c:v>
                </c:pt>
                <c:pt idx="967">
                  <c:v>20.304169999999999</c:v>
                </c:pt>
                <c:pt idx="968">
                  <c:v>20.292369999999998</c:v>
                </c:pt>
                <c:pt idx="969">
                  <c:v>20.26831</c:v>
                </c:pt>
                <c:pt idx="970">
                  <c:v>20.286829999999998</c:v>
                </c:pt>
                <c:pt idx="971">
                  <c:v>20.298380000000002</c:v>
                </c:pt>
                <c:pt idx="972">
                  <c:v>20.313980000000001</c:v>
                </c:pt>
                <c:pt idx="973">
                  <c:v>20.29505</c:v>
                </c:pt>
                <c:pt idx="974">
                  <c:v>20.275700000000001</c:v>
                </c:pt>
                <c:pt idx="975">
                  <c:v>20.29261</c:v>
                </c:pt>
                <c:pt idx="976">
                  <c:v>20.318460000000002</c:v>
                </c:pt>
                <c:pt idx="977">
                  <c:v>20.305209999999999</c:v>
                </c:pt>
                <c:pt idx="978">
                  <c:v>20.315930000000002</c:v>
                </c:pt>
                <c:pt idx="979">
                  <c:v>20.301290000000002</c:v>
                </c:pt>
                <c:pt idx="980">
                  <c:v>20.33474</c:v>
                </c:pt>
                <c:pt idx="981">
                  <c:v>20.29796</c:v>
                </c:pt>
                <c:pt idx="982">
                  <c:v>20.276949999999999</c:v>
                </c:pt>
                <c:pt idx="983">
                  <c:v>20.3201</c:v>
                </c:pt>
                <c:pt idx="984">
                  <c:v>20.33709</c:v>
                </c:pt>
                <c:pt idx="985">
                  <c:v>20.320920000000001</c:v>
                </c:pt>
                <c:pt idx="986">
                  <c:v>20.324670000000001</c:v>
                </c:pt>
                <c:pt idx="987">
                  <c:v>20.318149999999999</c:v>
                </c:pt>
                <c:pt idx="988">
                  <c:v>20.3626</c:v>
                </c:pt>
                <c:pt idx="989">
                  <c:v>20.313839999999999</c:v>
                </c:pt>
                <c:pt idx="990">
                  <c:v>20.345780000000001</c:v>
                </c:pt>
                <c:pt idx="991">
                  <c:v>20.329979999999999</c:v>
                </c:pt>
                <c:pt idx="992">
                  <c:v>20.325690000000002</c:v>
                </c:pt>
                <c:pt idx="993">
                  <c:v>20.30884</c:v>
                </c:pt>
                <c:pt idx="994">
                  <c:v>20.305700000000002</c:v>
                </c:pt>
                <c:pt idx="995">
                  <c:v>20.3428</c:v>
                </c:pt>
                <c:pt idx="996">
                  <c:v>20.336089999999999</c:v>
                </c:pt>
                <c:pt idx="997">
                  <c:v>20.343789999999998</c:v>
                </c:pt>
                <c:pt idx="998">
                  <c:v>20.354890000000001</c:v>
                </c:pt>
                <c:pt idx="999">
                  <c:v>20.348020000000002</c:v>
                </c:pt>
                <c:pt idx="1000">
                  <c:v>20.3415</c:v>
                </c:pt>
                <c:pt idx="1001">
                  <c:v>20.348559999999999</c:v>
                </c:pt>
                <c:pt idx="1002">
                  <c:v>20.32657</c:v>
                </c:pt>
                <c:pt idx="1003">
                  <c:v>20.356069999999999</c:v>
                </c:pt>
                <c:pt idx="1004">
                  <c:v>20.349900000000002</c:v>
                </c:pt>
                <c:pt idx="1005">
                  <c:v>20.349599999999999</c:v>
                </c:pt>
                <c:pt idx="1006">
                  <c:v>20.34151</c:v>
                </c:pt>
                <c:pt idx="1007">
                  <c:v>20.351459999999999</c:v>
                </c:pt>
                <c:pt idx="1008">
                  <c:v>20.35876</c:v>
                </c:pt>
                <c:pt idx="1009">
                  <c:v>20.317990000000002</c:v>
                </c:pt>
                <c:pt idx="1010">
                  <c:v>20.312159999999999</c:v>
                </c:pt>
                <c:pt idx="1011">
                  <c:v>20.344280000000001</c:v>
                </c:pt>
                <c:pt idx="1012">
                  <c:v>20.34468</c:v>
                </c:pt>
                <c:pt idx="1013">
                  <c:v>20.3324</c:v>
                </c:pt>
                <c:pt idx="1014">
                  <c:v>20.336169999999999</c:v>
                </c:pt>
                <c:pt idx="1015">
                  <c:v>20.320910000000001</c:v>
                </c:pt>
                <c:pt idx="1016">
                  <c:v>20.360420000000001</c:v>
                </c:pt>
                <c:pt idx="1017">
                  <c:v>20.36206</c:v>
                </c:pt>
                <c:pt idx="1018">
                  <c:v>20.34356</c:v>
                </c:pt>
                <c:pt idx="1019">
                  <c:v>20.345929999999999</c:v>
                </c:pt>
                <c:pt idx="1020">
                  <c:v>20.328980000000001</c:v>
                </c:pt>
                <c:pt idx="1021">
                  <c:v>20.354569999999999</c:v>
                </c:pt>
                <c:pt idx="1022">
                  <c:v>20.373819999999998</c:v>
                </c:pt>
                <c:pt idx="1023">
                  <c:v>20.362179999999999</c:v>
                </c:pt>
                <c:pt idx="1024">
                  <c:v>20.340340000000001</c:v>
                </c:pt>
                <c:pt idx="1025">
                  <c:v>20.343879999999999</c:v>
                </c:pt>
                <c:pt idx="1026">
                  <c:v>20.377859999999998</c:v>
                </c:pt>
                <c:pt idx="1027">
                  <c:v>20.35275</c:v>
                </c:pt>
                <c:pt idx="1028">
                  <c:v>20.355869999999999</c:v>
                </c:pt>
                <c:pt idx="1029">
                  <c:v>20.35248</c:v>
                </c:pt>
                <c:pt idx="1030">
                  <c:v>20.36712</c:v>
                </c:pt>
                <c:pt idx="1031">
                  <c:v>20.346579999999999</c:v>
                </c:pt>
                <c:pt idx="1032">
                  <c:v>20.38664</c:v>
                </c:pt>
                <c:pt idx="1033">
                  <c:v>20.379539999999999</c:v>
                </c:pt>
                <c:pt idx="1034">
                  <c:v>20.38119</c:v>
                </c:pt>
                <c:pt idx="1035">
                  <c:v>20.354800000000001</c:v>
                </c:pt>
                <c:pt idx="1036">
                  <c:v>20.366230000000002</c:v>
                </c:pt>
                <c:pt idx="1037">
                  <c:v>20.38476</c:v>
                </c:pt>
                <c:pt idx="1038">
                  <c:v>20.368549999999999</c:v>
                </c:pt>
                <c:pt idx="1039">
                  <c:v>20.374849999999999</c:v>
                </c:pt>
                <c:pt idx="1040">
                  <c:v>20.38223</c:v>
                </c:pt>
                <c:pt idx="1041">
                  <c:v>20.368480000000002</c:v>
                </c:pt>
                <c:pt idx="1042">
                  <c:v>20.409870000000002</c:v>
                </c:pt>
                <c:pt idx="1043">
                  <c:v>20.329550000000001</c:v>
                </c:pt>
                <c:pt idx="1044">
                  <c:v>20.385960000000001</c:v>
                </c:pt>
                <c:pt idx="1045">
                  <c:v>20.37585</c:v>
                </c:pt>
                <c:pt idx="1046">
                  <c:v>20.37969</c:v>
                </c:pt>
                <c:pt idx="1047">
                  <c:v>20.35793</c:v>
                </c:pt>
                <c:pt idx="1048">
                  <c:v>20.397649999999999</c:v>
                </c:pt>
                <c:pt idx="1049">
                  <c:v>20.443269999999998</c:v>
                </c:pt>
                <c:pt idx="1050">
                  <c:v>20.552350000000001</c:v>
                </c:pt>
                <c:pt idx="1051">
                  <c:v>20.643450000000001</c:v>
                </c:pt>
                <c:pt idx="1052">
                  <c:v>20.728300000000001</c:v>
                </c:pt>
                <c:pt idx="1053">
                  <c:v>20.88625</c:v>
                </c:pt>
                <c:pt idx="1054">
                  <c:v>21.009530000000002</c:v>
                </c:pt>
                <c:pt idx="1055">
                  <c:v>21.152349999999998</c:v>
                </c:pt>
                <c:pt idx="1056">
                  <c:v>21.256930000000001</c:v>
                </c:pt>
                <c:pt idx="1057">
                  <c:v>21.423249999999999</c:v>
                </c:pt>
                <c:pt idx="1058">
                  <c:v>21.536490000000001</c:v>
                </c:pt>
                <c:pt idx="1059">
                  <c:v>21.675820000000002</c:v>
                </c:pt>
                <c:pt idx="1060">
                  <c:v>21.784949999999998</c:v>
                </c:pt>
                <c:pt idx="1061">
                  <c:v>21.91516</c:v>
                </c:pt>
                <c:pt idx="1062">
                  <c:v>22.06026</c:v>
                </c:pt>
                <c:pt idx="1063">
                  <c:v>22.166450000000001</c:v>
                </c:pt>
                <c:pt idx="1064">
                  <c:v>22.21462</c:v>
                </c:pt>
                <c:pt idx="1065">
                  <c:v>22.363209999999999</c:v>
                </c:pt>
                <c:pt idx="1066">
                  <c:v>22.485330000000001</c:v>
                </c:pt>
                <c:pt idx="1067">
                  <c:v>22.60211</c:v>
                </c:pt>
                <c:pt idx="1068">
                  <c:v>22.709980000000002</c:v>
                </c:pt>
                <c:pt idx="1069">
                  <c:v>22.830030000000001</c:v>
                </c:pt>
                <c:pt idx="1070">
                  <c:v>22.92248</c:v>
                </c:pt>
                <c:pt idx="1071">
                  <c:v>22.98639</c:v>
                </c:pt>
                <c:pt idx="1072">
                  <c:v>23.06485</c:v>
                </c:pt>
                <c:pt idx="1073">
                  <c:v>23.141929999999999</c:v>
                </c:pt>
                <c:pt idx="1074">
                  <c:v>23.258469999999999</c:v>
                </c:pt>
                <c:pt idx="1075">
                  <c:v>23.31514</c:v>
                </c:pt>
                <c:pt idx="1076">
                  <c:v>23.39818</c:v>
                </c:pt>
                <c:pt idx="1077">
                  <c:v>23.44622</c:v>
                </c:pt>
                <c:pt idx="1078">
                  <c:v>23.531369999999999</c:v>
                </c:pt>
                <c:pt idx="1079">
                  <c:v>23.5657</c:v>
                </c:pt>
                <c:pt idx="1080">
                  <c:v>23.683319999999998</c:v>
                </c:pt>
                <c:pt idx="1081">
                  <c:v>23.755330000000001</c:v>
                </c:pt>
                <c:pt idx="1082">
                  <c:v>23.799510000000001</c:v>
                </c:pt>
                <c:pt idx="1083">
                  <c:v>23.826059999999998</c:v>
                </c:pt>
                <c:pt idx="1084">
                  <c:v>23.90484</c:v>
                </c:pt>
                <c:pt idx="1085">
                  <c:v>23.954910000000002</c:v>
                </c:pt>
                <c:pt idx="1086">
                  <c:v>24.034970000000001</c:v>
                </c:pt>
                <c:pt idx="1087">
                  <c:v>24.098230000000001</c:v>
                </c:pt>
                <c:pt idx="1088">
                  <c:v>24.11515</c:v>
                </c:pt>
                <c:pt idx="1089">
                  <c:v>24.217870000000001</c:v>
                </c:pt>
                <c:pt idx="1090">
                  <c:v>24.274560000000001</c:v>
                </c:pt>
                <c:pt idx="1091">
                  <c:v>24.29731</c:v>
                </c:pt>
                <c:pt idx="1092">
                  <c:v>24.36</c:v>
                </c:pt>
                <c:pt idx="1093">
                  <c:v>24.389109999999999</c:v>
                </c:pt>
                <c:pt idx="1094">
                  <c:v>24.458600000000001</c:v>
                </c:pt>
                <c:pt idx="1095">
                  <c:v>24.494869999999999</c:v>
                </c:pt>
                <c:pt idx="1096">
                  <c:v>24.577999999999999</c:v>
                </c:pt>
                <c:pt idx="1097">
                  <c:v>24.57443</c:v>
                </c:pt>
                <c:pt idx="1098">
                  <c:v>24.616199999999999</c:v>
                </c:pt>
                <c:pt idx="1099">
                  <c:v>24.68676</c:v>
                </c:pt>
                <c:pt idx="1100">
                  <c:v>24.71283</c:v>
                </c:pt>
                <c:pt idx="1101">
                  <c:v>24.776979999999998</c:v>
                </c:pt>
                <c:pt idx="1102">
                  <c:v>24.802499999999998</c:v>
                </c:pt>
                <c:pt idx="1103">
                  <c:v>24.833300000000001</c:v>
                </c:pt>
                <c:pt idx="1104">
                  <c:v>24.885480000000001</c:v>
                </c:pt>
                <c:pt idx="1105">
                  <c:v>24.844860000000001</c:v>
                </c:pt>
                <c:pt idx="1106">
                  <c:v>24.93995</c:v>
                </c:pt>
                <c:pt idx="1107">
                  <c:v>24.982189999999999</c:v>
                </c:pt>
                <c:pt idx="1108">
                  <c:v>24.993200000000002</c:v>
                </c:pt>
                <c:pt idx="1109">
                  <c:v>25.026039999999998</c:v>
                </c:pt>
                <c:pt idx="1110">
                  <c:v>25.076280000000001</c:v>
                </c:pt>
                <c:pt idx="1111">
                  <c:v>25.117139999999999</c:v>
                </c:pt>
                <c:pt idx="1112">
                  <c:v>25.138490000000001</c:v>
                </c:pt>
                <c:pt idx="1113">
                  <c:v>25.142150000000001</c:v>
                </c:pt>
                <c:pt idx="1114">
                  <c:v>25.199480000000001</c:v>
                </c:pt>
                <c:pt idx="1115">
                  <c:v>25.15842</c:v>
                </c:pt>
                <c:pt idx="1116">
                  <c:v>25.175000000000001</c:v>
                </c:pt>
                <c:pt idx="1117">
                  <c:v>25.186889999999998</c:v>
                </c:pt>
                <c:pt idx="1118">
                  <c:v>25.22063</c:v>
                </c:pt>
                <c:pt idx="1119">
                  <c:v>25.190799999999999</c:v>
                </c:pt>
                <c:pt idx="1120">
                  <c:v>25.198049999999999</c:v>
                </c:pt>
                <c:pt idx="1121">
                  <c:v>25.194469999999999</c:v>
                </c:pt>
                <c:pt idx="1122">
                  <c:v>25.182790000000001</c:v>
                </c:pt>
                <c:pt idx="1123">
                  <c:v>25.231249999999999</c:v>
                </c:pt>
                <c:pt idx="1124">
                  <c:v>25.188880000000001</c:v>
                </c:pt>
                <c:pt idx="1125">
                  <c:v>25.19061</c:v>
                </c:pt>
                <c:pt idx="1126">
                  <c:v>25.190259999999999</c:v>
                </c:pt>
                <c:pt idx="1127">
                  <c:v>25.220960000000002</c:v>
                </c:pt>
                <c:pt idx="1128">
                  <c:v>25.214860000000002</c:v>
                </c:pt>
                <c:pt idx="1129">
                  <c:v>25.22635</c:v>
                </c:pt>
                <c:pt idx="1130">
                  <c:v>25.238810000000001</c:v>
                </c:pt>
                <c:pt idx="1131">
                  <c:v>25.233899999999998</c:v>
                </c:pt>
                <c:pt idx="1132">
                  <c:v>25.215820000000001</c:v>
                </c:pt>
                <c:pt idx="1133">
                  <c:v>25.245470000000001</c:v>
                </c:pt>
                <c:pt idx="1134">
                  <c:v>25.204940000000001</c:v>
                </c:pt>
                <c:pt idx="1135">
                  <c:v>25.20168</c:v>
                </c:pt>
                <c:pt idx="1136">
                  <c:v>25.140370000000001</c:v>
                </c:pt>
                <c:pt idx="1137">
                  <c:v>25.10867</c:v>
                </c:pt>
                <c:pt idx="1138">
                  <c:v>25.09712</c:v>
                </c:pt>
                <c:pt idx="1139">
                  <c:v>25.045159999999999</c:v>
                </c:pt>
                <c:pt idx="1140">
                  <c:v>25.064499999999999</c:v>
                </c:pt>
                <c:pt idx="1141">
                  <c:v>25.051860000000001</c:v>
                </c:pt>
                <c:pt idx="1142">
                  <c:v>24.999569999999999</c:v>
                </c:pt>
                <c:pt idx="1143">
                  <c:v>25.01351</c:v>
                </c:pt>
                <c:pt idx="1144">
                  <c:v>25.007290000000001</c:v>
                </c:pt>
                <c:pt idx="1145">
                  <c:v>24.980589999999999</c:v>
                </c:pt>
                <c:pt idx="1146">
                  <c:v>24.980250000000002</c:v>
                </c:pt>
                <c:pt idx="1147">
                  <c:v>24.980779999999999</c:v>
                </c:pt>
                <c:pt idx="1148">
                  <c:v>24.995550000000001</c:v>
                </c:pt>
                <c:pt idx="1149">
                  <c:v>24.989799999999999</c:v>
                </c:pt>
                <c:pt idx="1150">
                  <c:v>24.97015</c:v>
                </c:pt>
                <c:pt idx="1151">
                  <c:v>24.948879999999999</c:v>
                </c:pt>
                <c:pt idx="1152">
                  <c:v>24.924389999999999</c:v>
                </c:pt>
                <c:pt idx="1153">
                  <c:v>24.937059999999999</c:v>
                </c:pt>
                <c:pt idx="1154">
                  <c:v>24.936330000000002</c:v>
                </c:pt>
                <c:pt idx="1155">
                  <c:v>24.955839999999998</c:v>
                </c:pt>
                <c:pt idx="1156">
                  <c:v>24.985569999999999</c:v>
                </c:pt>
                <c:pt idx="1157">
                  <c:v>24.963349999999998</c:v>
                </c:pt>
                <c:pt idx="1158">
                  <c:v>24.95889</c:v>
                </c:pt>
                <c:pt idx="1159">
                  <c:v>24.940740000000002</c:v>
                </c:pt>
                <c:pt idx="1160">
                  <c:v>24.955970000000001</c:v>
                </c:pt>
                <c:pt idx="1161">
                  <c:v>24.967310000000001</c:v>
                </c:pt>
                <c:pt idx="1162">
                  <c:v>24.93384</c:v>
                </c:pt>
                <c:pt idx="1163">
                  <c:v>24.94136</c:v>
                </c:pt>
                <c:pt idx="1164">
                  <c:v>24.956160000000001</c:v>
                </c:pt>
                <c:pt idx="1165">
                  <c:v>24.931439999999998</c:v>
                </c:pt>
                <c:pt idx="1166">
                  <c:v>24.92972</c:v>
                </c:pt>
                <c:pt idx="1167">
                  <c:v>24.93216</c:v>
                </c:pt>
                <c:pt idx="1168">
                  <c:v>24.9254</c:v>
                </c:pt>
                <c:pt idx="1169">
                  <c:v>24.96969</c:v>
                </c:pt>
                <c:pt idx="1170">
                  <c:v>25.024750000000001</c:v>
                </c:pt>
                <c:pt idx="1171">
                  <c:v>24.956869999999999</c:v>
                </c:pt>
                <c:pt idx="1172">
                  <c:v>24.910160000000001</c:v>
                </c:pt>
                <c:pt idx="1173">
                  <c:v>24.887979999999999</c:v>
                </c:pt>
                <c:pt idx="1174">
                  <c:v>24.895810000000001</c:v>
                </c:pt>
                <c:pt idx="1175">
                  <c:v>24.891310000000001</c:v>
                </c:pt>
                <c:pt idx="1176">
                  <c:v>24.837810000000001</c:v>
                </c:pt>
                <c:pt idx="1177">
                  <c:v>24.826530000000002</c:v>
                </c:pt>
                <c:pt idx="1178">
                  <c:v>24.76379</c:v>
                </c:pt>
                <c:pt idx="1179">
                  <c:v>24.800809999999998</c:v>
                </c:pt>
                <c:pt idx="1180">
                  <c:v>24.747859999999999</c:v>
                </c:pt>
                <c:pt idx="1181">
                  <c:v>24.724499999999999</c:v>
                </c:pt>
                <c:pt idx="1182">
                  <c:v>24.68263</c:v>
                </c:pt>
                <c:pt idx="1183">
                  <c:v>24.634129999999999</c:v>
                </c:pt>
                <c:pt idx="1184">
                  <c:v>24.59714</c:v>
                </c:pt>
                <c:pt idx="1185">
                  <c:v>24.542169999999999</c:v>
                </c:pt>
                <c:pt idx="1186">
                  <c:v>24.5243</c:v>
                </c:pt>
                <c:pt idx="1187">
                  <c:v>24.513300000000001</c:v>
                </c:pt>
                <c:pt idx="1188">
                  <c:v>24.435690000000001</c:v>
                </c:pt>
                <c:pt idx="1189">
                  <c:v>24.42745</c:v>
                </c:pt>
                <c:pt idx="1190">
                  <c:v>24.379619999999999</c:v>
                </c:pt>
                <c:pt idx="1191">
                  <c:v>24.345479999999998</c:v>
                </c:pt>
                <c:pt idx="1192">
                  <c:v>24.279710000000001</c:v>
                </c:pt>
                <c:pt idx="1193">
                  <c:v>24.27619</c:v>
                </c:pt>
                <c:pt idx="1194">
                  <c:v>24.266010000000001</c:v>
                </c:pt>
                <c:pt idx="1195">
                  <c:v>24.250979999999998</c:v>
                </c:pt>
                <c:pt idx="1196">
                  <c:v>24.21171</c:v>
                </c:pt>
                <c:pt idx="1197">
                  <c:v>24.158190000000001</c:v>
                </c:pt>
                <c:pt idx="1198">
                  <c:v>24.158370000000001</c:v>
                </c:pt>
                <c:pt idx="1199">
                  <c:v>24.11899</c:v>
                </c:pt>
                <c:pt idx="1200">
                  <c:v>24.07114</c:v>
                </c:pt>
                <c:pt idx="1201">
                  <c:v>24.071069999999999</c:v>
                </c:pt>
                <c:pt idx="1202">
                  <c:v>24.004249999999999</c:v>
                </c:pt>
                <c:pt idx="1203">
                  <c:v>23.989899999999999</c:v>
                </c:pt>
                <c:pt idx="1204">
                  <c:v>23.96424</c:v>
                </c:pt>
                <c:pt idx="1205">
                  <c:v>23.9451</c:v>
                </c:pt>
                <c:pt idx="1206">
                  <c:v>23.910160000000001</c:v>
                </c:pt>
                <c:pt idx="1207">
                  <c:v>23.85371</c:v>
                </c:pt>
                <c:pt idx="1208">
                  <c:v>23.864190000000001</c:v>
                </c:pt>
                <c:pt idx="1209">
                  <c:v>23.779640000000001</c:v>
                </c:pt>
                <c:pt idx="1210">
                  <c:v>23.79185</c:v>
                </c:pt>
                <c:pt idx="1211">
                  <c:v>23.770440000000001</c:v>
                </c:pt>
                <c:pt idx="1212">
                  <c:v>23.763339999999999</c:v>
                </c:pt>
                <c:pt idx="1213">
                  <c:v>23.763539999999999</c:v>
                </c:pt>
                <c:pt idx="1214">
                  <c:v>23.717770000000002</c:v>
                </c:pt>
                <c:pt idx="1215">
                  <c:v>23.63402</c:v>
                </c:pt>
                <c:pt idx="1216">
                  <c:v>23.620349999999998</c:v>
                </c:pt>
                <c:pt idx="1217">
                  <c:v>23.573599999999999</c:v>
                </c:pt>
                <c:pt idx="1218">
                  <c:v>23.54476</c:v>
                </c:pt>
                <c:pt idx="1219">
                  <c:v>23.519639999999999</c:v>
                </c:pt>
                <c:pt idx="1220">
                  <c:v>23.45936</c:v>
                </c:pt>
                <c:pt idx="1221">
                  <c:v>23.505780000000001</c:v>
                </c:pt>
                <c:pt idx="1222">
                  <c:v>23.452629999999999</c:v>
                </c:pt>
                <c:pt idx="1223">
                  <c:v>23.40174</c:v>
                </c:pt>
                <c:pt idx="1224">
                  <c:v>23.435939999999999</c:v>
                </c:pt>
                <c:pt idx="1225">
                  <c:v>23.40278</c:v>
                </c:pt>
                <c:pt idx="1226">
                  <c:v>23.379280000000001</c:v>
                </c:pt>
                <c:pt idx="1227">
                  <c:v>23.353770000000001</c:v>
                </c:pt>
                <c:pt idx="1228">
                  <c:v>23.329160000000002</c:v>
                </c:pt>
                <c:pt idx="1229">
                  <c:v>23.298649999999999</c:v>
                </c:pt>
                <c:pt idx="1230">
                  <c:v>23.304210000000001</c:v>
                </c:pt>
                <c:pt idx="1231">
                  <c:v>23.277509999999999</c:v>
                </c:pt>
                <c:pt idx="1232">
                  <c:v>23.24061</c:v>
                </c:pt>
                <c:pt idx="1233">
                  <c:v>23.245729999999998</c:v>
                </c:pt>
                <c:pt idx="1234">
                  <c:v>23.216080000000002</c:v>
                </c:pt>
                <c:pt idx="1235">
                  <c:v>23.148319999999998</c:v>
                </c:pt>
                <c:pt idx="1236">
                  <c:v>23.140509999999999</c:v>
                </c:pt>
                <c:pt idx="1237">
                  <c:v>23.097570000000001</c:v>
                </c:pt>
                <c:pt idx="1238">
                  <c:v>23.125769999999999</c:v>
                </c:pt>
                <c:pt idx="1239">
                  <c:v>23.078970000000002</c:v>
                </c:pt>
                <c:pt idx="1240">
                  <c:v>23.080559999999998</c:v>
                </c:pt>
                <c:pt idx="1241">
                  <c:v>23.062419999999999</c:v>
                </c:pt>
                <c:pt idx="1242">
                  <c:v>23.032029999999999</c:v>
                </c:pt>
                <c:pt idx="1243">
                  <c:v>22.991620000000001</c:v>
                </c:pt>
                <c:pt idx="1244">
                  <c:v>22.961980000000001</c:v>
                </c:pt>
                <c:pt idx="1245">
                  <c:v>22.94351</c:v>
                </c:pt>
                <c:pt idx="1246">
                  <c:v>22.933140000000002</c:v>
                </c:pt>
                <c:pt idx="1247">
                  <c:v>22.902380000000001</c:v>
                </c:pt>
                <c:pt idx="1248">
                  <c:v>22.94248</c:v>
                </c:pt>
                <c:pt idx="1249">
                  <c:v>22.874929999999999</c:v>
                </c:pt>
                <c:pt idx="1250">
                  <c:v>22.863510000000002</c:v>
                </c:pt>
                <c:pt idx="1251">
                  <c:v>22.86422</c:v>
                </c:pt>
                <c:pt idx="1252">
                  <c:v>22.827500000000001</c:v>
                </c:pt>
                <c:pt idx="1253">
                  <c:v>22.832270000000001</c:v>
                </c:pt>
                <c:pt idx="1254">
                  <c:v>22.798919999999999</c:v>
                </c:pt>
                <c:pt idx="1255">
                  <c:v>22.76651</c:v>
                </c:pt>
                <c:pt idx="1256">
                  <c:v>22.737749999999998</c:v>
                </c:pt>
                <c:pt idx="1257">
                  <c:v>22.702190000000002</c:v>
                </c:pt>
                <c:pt idx="1258">
                  <c:v>22.73301</c:v>
                </c:pt>
                <c:pt idx="1259">
                  <c:v>22.69632</c:v>
                </c:pt>
                <c:pt idx="1260">
                  <c:v>22.66592</c:v>
                </c:pt>
                <c:pt idx="1261">
                  <c:v>22.676200000000001</c:v>
                </c:pt>
                <c:pt idx="1262">
                  <c:v>22.618929999999999</c:v>
                </c:pt>
                <c:pt idx="1263">
                  <c:v>22.643920000000001</c:v>
                </c:pt>
                <c:pt idx="1264">
                  <c:v>22.618449999999999</c:v>
                </c:pt>
                <c:pt idx="1265">
                  <c:v>22.59674</c:v>
                </c:pt>
                <c:pt idx="1266">
                  <c:v>22.550909999999998</c:v>
                </c:pt>
                <c:pt idx="1267">
                  <c:v>22.60126</c:v>
                </c:pt>
                <c:pt idx="1268">
                  <c:v>22.5642</c:v>
                </c:pt>
                <c:pt idx="1269">
                  <c:v>22.516670000000001</c:v>
                </c:pt>
                <c:pt idx="1270">
                  <c:v>22.486440000000002</c:v>
                </c:pt>
                <c:pt idx="1271">
                  <c:v>22.528680000000001</c:v>
                </c:pt>
                <c:pt idx="1272">
                  <c:v>22.500060000000001</c:v>
                </c:pt>
                <c:pt idx="1273">
                  <c:v>22.4361</c:v>
                </c:pt>
                <c:pt idx="1274">
                  <c:v>22.47062</c:v>
                </c:pt>
                <c:pt idx="1275">
                  <c:v>22.4511</c:v>
                </c:pt>
                <c:pt idx="1276">
                  <c:v>22.437729999999998</c:v>
                </c:pt>
                <c:pt idx="1277">
                  <c:v>22.412019999999998</c:v>
                </c:pt>
                <c:pt idx="1278">
                  <c:v>22.416139999999999</c:v>
                </c:pt>
                <c:pt idx="1279">
                  <c:v>22.391380000000002</c:v>
                </c:pt>
                <c:pt idx="1280">
                  <c:v>22.345849999999999</c:v>
                </c:pt>
                <c:pt idx="1281">
                  <c:v>22.356950000000001</c:v>
                </c:pt>
                <c:pt idx="1282">
                  <c:v>22.34046</c:v>
                </c:pt>
                <c:pt idx="1283">
                  <c:v>22.326499999999999</c:v>
                </c:pt>
                <c:pt idx="1284">
                  <c:v>22.294630000000002</c:v>
                </c:pt>
                <c:pt idx="1285">
                  <c:v>22.27056</c:v>
                </c:pt>
                <c:pt idx="1286">
                  <c:v>22.330880000000001</c:v>
                </c:pt>
                <c:pt idx="1287">
                  <c:v>22.27129</c:v>
                </c:pt>
                <c:pt idx="1288">
                  <c:v>22.279330000000002</c:v>
                </c:pt>
                <c:pt idx="1289">
                  <c:v>22.275480000000002</c:v>
                </c:pt>
                <c:pt idx="1290">
                  <c:v>22.216149999999999</c:v>
                </c:pt>
                <c:pt idx="1291">
                  <c:v>22.212949999999999</c:v>
                </c:pt>
                <c:pt idx="1292">
                  <c:v>22.220929999999999</c:v>
                </c:pt>
                <c:pt idx="1293">
                  <c:v>22.205269999999999</c:v>
                </c:pt>
                <c:pt idx="1294">
                  <c:v>22.144570000000002</c:v>
                </c:pt>
                <c:pt idx="1295">
                  <c:v>22.103200000000001</c:v>
                </c:pt>
                <c:pt idx="1296">
                  <c:v>22.140470000000001</c:v>
                </c:pt>
                <c:pt idx="1297">
                  <c:v>22.148050000000001</c:v>
                </c:pt>
                <c:pt idx="1298">
                  <c:v>22.10013</c:v>
                </c:pt>
                <c:pt idx="1299">
                  <c:v>22.070709999999998</c:v>
                </c:pt>
                <c:pt idx="1300">
                  <c:v>22.08305</c:v>
                </c:pt>
                <c:pt idx="1301">
                  <c:v>22.05321</c:v>
                </c:pt>
                <c:pt idx="1302">
                  <c:v>22.067990000000002</c:v>
                </c:pt>
                <c:pt idx="1303">
                  <c:v>22.055589999999999</c:v>
                </c:pt>
                <c:pt idx="1304">
                  <c:v>22.051950000000001</c:v>
                </c:pt>
                <c:pt idx="1305">
                  <c:v>22.062149999999999</c:v>
                </c:pt>
                <c:pt idx="1306">
                  <c:v>22.066690000000001</c:v>
                </c:pt>
                <c:pt idx="1307">
                  <c:v>22.0334</c:v>
                </c:pt>
                <c:pt idx="1308">
                  <c:v>21.99428</c:v>
                </c:pt>
                <c:pt idx="1309">
                  <c:v>21.988620000000001</c:v>
                </c:pt>
                <c:pt idx="1310">
                  <c:v>21.975670000000001</c:v>
                </c:pt>
                <c:pt idx="1311">
                  <c:v>21.983180000000001</c:v>
                </c:pt>
                <c:pt idx="1312">
                  <c:v>22.002310000000001</c:v>
                </c:pt>
                <c:pt idx="1313">
                  <c:v>21.97306</c:v>
                </c:pt>
                <c:pt idx="1314">
                  <c:v>21.972930000000002</c:v>
                </c:pt>
                <c:pt idx="1315">
                  <c:v>21.947700000000001</c:v>
                </c:pt>
                <c:pt idx="1316">
                  <c:v>21.9467</c:v>
                </c:pt>
                <c:pt idx="1317">
                  <c:v>21.914670000000001</c:v>
                </c:pt>
                <c:pt idx="1318">
                  <c:v>21.9255</c:v>
                </c:pt>
                <c:pt idx="1319">
                  <c:v>21.91545</c:v>
                </c:pt>
                <c:pt idx="1320">
                  <c:v>21.885370000000002</c:v>
                </c:pt>
                <c:pt idx="1321">
                  <c:v>21.848479999999999</c:v>
                </c:pt>
                <c:pt idx="1322">
                  <c:v>21.834140000000001</c:v>
                </c:pt>
                <c:pt idx="1323">
                  <c:v>21.831790000000002</c:v>
                </c:pt>
                <c:pt idx="1324">
                  <c:v>21.814119999999999</c:v>
                </c:pt>
                <c:pt idx="1325">
                  <c:v>21.843029999999999</c:v>
                </c:pt>
                <c:pt idx="1326">
                  <c:v>21.81992</c:v>
                </c:pt>
                <c:pt idx="1327">
                  <c:v>21.8032</c:v>
                </c:pt>
                <c:pt idx="1328">
                  <c:v>21.818090000000002</c:v>
                </c:pt>
                <c:pt idx="1329">
                  <c:v>21.82696</c:v>
                </c:pt>
                <c:pt idx="1330">
                  <c:v>21.813980000000001</c:v>
                </c:pt>
                <c:pt idx="1331">
                  <c:v>21.775839999999999</c:v>
                </c:pt>
                <c:pt idx="1332">
                  <c:v>21.78247</c:v>
                </c:pt>
                <c:pt idx="1333">
                  <c:v>21.76811</c:v>
                </c:pt>
                <c:pt idx="1334">
                  <c:v>21.768450000000001</c:v>
                </c:pt>
                <c:pt idx="1335">
                  <c:v>21.77955</c:v>
                </c:pt>
                <c:pt idx="1336">
                  <c:v>21.709589999999999</c:v>
                </c:pt>
                <c:pt idx="1337">
                  <c:v>21.732900000000001</c:v>
                </c:pt>
                <c:pt idx="1338">
                  <c:v>21.710329999999999</c:v>
                </c:pt>
                <c:pt idx="1339">
                  <c:v>21.688469999999999</c:v>
                </c:pt>
                <c:pt idx="1340">
                  <c:v>21.70992</c:v>
                </c:pt>
                <c:pt idx="1341">
                  <c:v>21.721450000000001</c:v>
                </c:pt>
                <c:pt idx="1342">
                  <c:v>21.716200000000001</c:v>
                </c:pt>
                <c:pt idx="1343">
                  <c:v>21.719200000000001</c:v>
                </c:pt>
                <c:pt idx="1344">
                  <c:v>21.700579999999999</c:v>
                </c:pt>
                <c:pt idx="1345">
                  <c:v>21.69706</c:v>
                </c:pt>
                <c:pt idx="1346">
                  <c:v>21.683160000000001</c:v>
                </c:pt>
                <c:pt idx="1347">
                  <c:v>21.706019999999999</c:v>
                </c:pt>
                <c:pt idx="1348">
                  <c:v>21.683119999999999</c:v>
                </c:pt>
                <c:pt idx="1349">
                  <c:v>21.629079999999998</c:v>
                </c:pt>
                <c:pt idx="1350">
                  <c:v>21.62922</c:v>
                </c:pt>
                <c:pt idx="1351">
                  <c:v>21.645009999999999</c:v>
                </c:pt>
                <c:pt idx="1352">
                  <c:v>21.600110000000001</c:v>
                </c:pt>
                <c:pt idx="1353">
                  <c:v>21.60615</c:v>
                </c:pt>
                <c:pt idx="1354">
                  <c:v>21.58033</c:v>
                </c:pt>
                <c:pt idx="1355">
                  <c:v>21.61364</c:v>
                </c:pt>
                <c:pt idx="1356">
                  <c:v>21.561029999999999</c:v>
                </c:pt>
                <c:pt idx="1357">
                  <c:v>21.58494</c:v>
                </c:pt>
                <c:pt idx="1358">
                  <c:v>21.546690000000002</c:v>
                </c:pt>
                <c:pt idx="1359">
                  <c:v>21.583770000000001</c:v>
                </c:pt>
                <c:pt idx="1360">
                  <c:v>21.576969999999999</c:v>
                </c:pt>
                <c:pt idx="1361">
                  <c:v>21.565860000000001</c:v>
                </c:pt>
                <c:pt idx="1362">
                  <c:v>21.52657</c:v>
                </c:pt>
                <c:pt idx="1363">
                  <c:v>21.546810000000001</c:v>
                </c:pt>
                <c:pt idx="1364">
                  <c:v>21.574100000000001</c:v>
                </c:pt>
                <c:pt idx="1365">
                  <c:v>21.546250000000001</c:v>
                </c:pt>
                <c:pt idx="1366">
                  <c:v>21.52374</c:v>
                </c:pt>
                <c:pt idx="1367">
                  <c:v>21.53192</c:v>
                </c:pt>
                <c:pt idx="1368">
                  <c:v>21.50573</c:v>
                </c:pt>
                <c:pt idx="1369">
                  <c:v>21.532430000000002</c:v>
                </c:pt>
                <c:pt idx="1370">
                  <c:v>21.508469999999999</c:v>
                </c:pt>
                <c:pt idx="1371">
                  <c:v>21.499469999999999</c:v>
                </c:pt>
                <c:pt idx="1372">
                  <c:v>21.462910000000001</c:v>
                </c:pt>
                <c:pt idx="1373">
                  <c:v>21.478390000000001</c:v>
                </c:pt>
                <c:pt idx="1374">
                  <c:v>21.497800000000002</c:v>
                </c:pt>
                <c:pt idx="1375">
                  <c:v>21.47775</c:v>
                </c:pt>
                <c:pt idx="1376">
                  <c:v>21.500979999999998</c:v>
                </c:pt>
                <c:pt idx="1377">
                  <c:v>21.448560000000001</c:v>
                </c:pt>
                <c:pt idx="1378">
                  <c:v>21.453990000000001</c:v>
                </c:pt>
                <c:pt idx="1379">
                  <c:v>21.442710000000002</c:v>
                </c:pt>
                <c:pt idx="1380">
                  <c:v>21.43984</c:v>
                </c:pt>
                <c:pt idx="1381">
                  <c:v>21.46171</c:v>
                </c:pt>
                <c:pt idx="1382">
                  <c:v>21.46593</c:v>
                </c:pt>
                <c:pt idx="1383">
                  <c:v>21.419339999999998</c:v>
                </c:pt>
                <c:pt idx="1384">
                  <c:v>21.404669999999999</c:v>
                </c:pt>
                <c:pt idx="1385">
                  <c:v>21.4255</c:v>
                </c:pt>
                <c:pt idx="1386">
                  <c:v>21.367360000000001</c:v>
                </c:pt>
                <c:pt idx="1387">
                  <c:v>21.403220000000001</c:v>
                </c:pt>
                <c:pt idx="1388">
                  <c:v>21.39894</c:v>
                </c:pt>
                <c:pt idx="1389">
                  <c:v>21.401009999999999</c:v>
                </c:pt>
                <c:pt idx="1390">
                  <c:v>21.394780000000001</c:v>
                </c:pt>
                <c:pt idx="1391">
                  <c:v>21.376429999999999</c:v>
                </c:pt>
                <c:pt idx="1392">
                  <c:v>21.336490000000001</c:v>
                </c:pt>
                <c:pt idx="1393">
                  <c:v>21.354120000000002</c:v>
                </c:pt>
                <c:pt idx="1394">
                  <c:v>21.36619</c:v>
                </c:pt>
                <c:pt idx="1395">
                  <c:v>21.352219999999999</c:v>
                </c:pt>
                <c:pt idx="1396">
                  <c:v>21.341909999999999</c:v>
                </c:pt>
                <c:pt idx="1397">
                  <c:v>21.364850000000001</c:v>
                </c:pt>
                <c:pt idx="1398">
                  <c:v>21.359950000000001</c:v>
                </c:pt>
                <c:pt idx="1399">
                  <c:v>21.330439999999999</c:v>
                </c:pt>
                <c:pt idx="1400">
                  <c:v>21.34601</c:v>
                </c:pt>
                <c:pt idx="1401">
                  <c:v>21.36544</c:v>
                </c:pt>
                <c:pt idx="1402">
                  <c:v>21.324629999999999</c:v>
                </c:pt>
                <c:pt idx="1403">
                  <c:v>21.3476</c:v>
                </c:pt>
                <c:pt idx="1404">
                  <c:v>21.298539999999999</c:v>
                </c:pt>
                <c:pt idx="1405">
                  <c:v>21.28697</c:v>
                </c:pt>
                <c:pt idx="1406">
                  <c:v>21.303170000000001</c:v>
                </c:pt>
                <c:pt idx="1407">
                  <c:v>21.314800000000002</c:v>
                </c:pt>
                <c:pt idx="1408">
                  <c:v>21.307749999999999</c:v>
                </c:pt>
                <c:pt idx="1409">
                  <c:v>21.306000000000001</c:v>
                </c:pt>
                <c:pt idx="1410">
                  <c:v>21.311730000000001</c:v>
                </c:pt>
                <c:pt idx="1411">
                  <c:v>21.271280000000001</c:v>
                </c:pt>
                <c:pt idx="1412">
                  <c:v>21.252680000000002</c:v>
                </c:pt>
                <c:pt idx="1413">
                  <c:v>21.311039999999998</c:v>
                </c:pt>
                <c:pt idx="1414">
                  <c:v>21.28726</c:v>
                </c:pt>
                <c:pt idx="1415">
                  <c:v>21.286740000000002</c:v>
                </c:pt>
                <c:pt idx="1416">
                  <c:v>21.281410000000001</c:v>
                </c:pt>
                <c:pt idx="1417">
                  <c:v>21.281140000000001</c:v>
                </c:pt>
                <c:pt idx="1418">
                  <c:v>21.314330000000002</c:v>
                </c:pt>
                <c:pt idx="1419">
                  <c:v>21.285799999999998</c:v>
                </c:pt>
                <c:pt idx="1420">
                  <c:v>21.247949999999999</c:v>
                </c:pt>
                <c:pt idx="1421">
                  <c:v>21.25281</c:v>
                </c:pt>
                <c:pt idx="1422">
                  <c:v>21.22634</c:v>
                </c:pt>
                <c:pt idx="1423">
                  <c:v>21.253139999999998</c:v>
                </c:pt>
                <c:pt idx="1424">
                  <c:v>21.235340000000001</c:v>
                </c:pt>
                <c:pt idx="1425">
                  <c:v>21.280370000000001</c:v>
                </c:pt>
                <c:pt idx="1426">
                  <c:v>21.271599999999999</c:v>
                </c:pt>
                <c:pt idx="1427">
                  <c:v>21.232489999999999</c:v>
                </c:pt>
                <c:pt idx="1428">
                  <c:v>21.247810000000001</c:v>
                </c:pt>
                <c:pt idx="1429">
                  <c:v>21.182289999999998</c:v>
                </c:pt>
                <c:pt idx="1430">
                  <c:v>21.229220000000002</c:v>
                </c:pt>
                <c:pt idx="1431">
                  <c:v>21.210730000000002</c:v>
                </c:pt>
                <c:pt idx="1432">
                  <c:v>21.203489999999999</c:v>
                </c:pt>
                <c:pt idx="1433">
                  <c:v>21.200890000000001</c:v>
                </c:pt>
                <c:pt idx="1434">
                  <c:v>21.21227</c:v>
                </c:pt>
                <c:pt idx="1435">
                  <c:v>21.198180000000001</c:v>
                </c:pt>
                <c:pt idx="1436">
                  <c:v>21.220549999999999</c:v>
                </c:pt>
                <c:pt idx="1437">
                  <c:v>21.188510000000001</c:v>
                </c:pt>
                <c:pt idx="1438">
                  <c:v>21.18028</c:v>
                </c:pt>
                <c:pt idx="1439">
                  <c:v>21.19191</c:v>
                </c:pt>
                <c:pt idx="1440">
                  <c:v>21.175899999999999</c:v>
                </c:pt>
                <c:pt idx="1441">
                  <c:v>21.151</c:v>
                </c:pt>
                <c:pt idx="1442">
                  <c:v>21.20654</c:v>
                </c:pt>
                <c:pt idx="1443">
                  <c:v>21.149570000000001</c:v>
                </c:pt>
                <c:pt idx="1444">
                  <c:v>21.15869</c:v>
                </c:pt>
                <c:pt idx="1445">
                  <c:v>21.181619999999999</c:v>
                </c:pt>
                <c:pt idx="1446">
                  <c:v>21.18937</c:v>
                </c:pt>
                <c:pt idx="1447">
                  <c:v>21.16883</c:v>
                </c:pt>
                <c:pt idx="1448">
                  <c:v>21.159410000000001</c:v>
                </c:pt>
                <c:pt idx="1449">
                  <c:v>21.158049999999999</c:v>
                </c:pt>
                <c:pt idx="1450">
                  <c:v>21.16058</c:v>
                </c:pt>
                <c:pt idx="1451">
                  <c:v>21.128550000000001</c:v>
                </c:pt>
                <c:pt idx="1452">
                  <c:v>21.132290000000001</c:v>
                </c:pt>
                <c:pt idx="1453">
                  <c:v>21.11908</c:v>
                </c:pt>
                <c:pt idx="1454">
                  <c:v>21.132459999999998</c:v>
                </c:pt>
                <c:pt idx="1455">
                  <c:v>21.155449999999998</c:v>
                </c:pt>
                <c:pt idx="1456">
                  <c:v>21.14368</c:v>
                </c:pt>
                <c:pt idx="1457">
                  <c:v>21.122350000000001</c:v>
                </c:pt>
                <c:pt idx="1458">
                  <c:v>21.130389999999998</c:v>
                </c:pt>
                <c:pt idx="1459">
                  <c:v>21.11983</c:v>
                </c:pt>
                <c:pt idx="1460">
                  <c:v>21.120170000000002</c:v>
                </c:pt>
                <c:pt idx="1461">
                  <c:v>21.156559999999999</c:v>
                </c:pt>
                <c:pt idx="1462">
                  <c:v>21.108730000000001</c:v>
                </c:pt>
                <c:pt idx="1463">
                  <c:v>21.125070000000001</c:v>
                </c:pt>
                <c:pt idx="1464">
                  <c:v>21.131979999999999</c:v>
                </c:pt>
                <c:pt idx="1465">
                  <c:v>21.120039999999999</c:v>
                </c:pt>
                <c:pt idx="1466">
                  <c:v>21.100269999999998</c:v>
                </c:pt>
                <c:pt idx="1467">
                  <c:v>21.088180000000001</c:v>
                </c:pt>
                <c:pt idx="1468">
                  <c:v>21.147369999999999</c:v>
                </c:pt>
                <c:pt idx="1469">
                  <c:v>21.14545</c:v>
                </c:pt>
                <c:pt idx="1470">
                  <c:v>21.12161</c:v>
                </c:pt>
                <c:pt idx="1471">
                  <c:v>21.146699999999999</c:v>
                </c:pt>
                <c:pt idx="1472">
                  <c:v>21.119060000000001</c:v>
                </c:pt>
                <c:pt idx="1473">
                  <c:v>21.119579999999999</c:v>
                </c:pt>
                <c:pt idx="1474">
                  <c:v>21.09788</c:v>
                </c:pt>
                <c:pt idx="1475">
                  <c:v>21.09394</c:v>
                </c:pt>
                <c:pt idx="1476">
                  <c:v>21.136569999999999</c:v>
                </c:pt>
                <c:pt idx="1477">
                  <c:v>21.083290000000002</c:v>
                </c:pt>
                <c:pt idx="1478">
                  <c:v>21.143619999999999</c:v>
                </c:pt>
                <c:pt idx="1479">
                  <c:v>21.135929999999998</c:v>
                </c:pt>
                <c:pt idx="1480">
                  <c:v>21.123740000000002</c:v>
                </c:pt>
                <c:pt idx="1481">
                  <c:v>21.14734</c:v>
                </c:pt>
                <c:pt idx="1482">
                  <c:v>21.10108</c:v>
                </c:pt>
                <c:pt idx="1483">
                  <c:v>21.104009999999999</c:v>
                </c:pt>
                <c:pt idx="1484">
                  <c:v>21.089580000000002</c:v>
                </c:pt>
                <c:pt idx="1485">
                  <c:v>21.08567</c:v>
                </c:pt>
                <c:pt idx="1486">
                  <c:v>21.10277</c:v>
                </c:pt>
                <c:pt idx="1487">
                  <c:v>21.14339</c:v>
                </c:pt>
                <c:pt idx="1488">
                  <c:v>21.120290000000001</c:v>
                </c:pt>
                <c:pt idx="1489">
                  <c:v>21.105260000000001</c:v>
                </c:pt>
                <c:pt idx="1490">
                  <c:v>21.136749999999999</c:v>
                </c:pt>
                <c:pt idx="1491">
                  <c:v>21.087009999999999</c:v>
                </c:pt>
                <c:pt idx="1492">
                  <c:v>21.10624</c:v>
                </c:pt>
                <c:pt idx="1493">
                  <c:v>21.09684</c:v>
                </c:pt>
                <c:pt idx="1494">
                  <c:v>21.08324</c:v>
                </c:pt>
                <c:pt idx="1495">
                  <c:v>21.100629999999999</c:v>
                </c:pt>
                <c:pt idx="1496">
                  <c:v>21.134239999999998</c:v>
                </c:pt>
                <c:pt idx="1497">
                  <c:v>21.119019999999999</c:v>
                </c:pt>
                <c:pt idx="1498">
                  <c:v>21.084009999999999</c:v>
                </c:pt>
                <c:pt idx="1499">
                  <c:v>21.09975</c:v>
                </c:pt>
                <c:pt idx="1500">
                  <c:v>21.124870000000001</c:v>
                </c:pt>
                <c:pt idx="1501">
                  <c:v>21.140799999999999</c:v>
                </c:pt>
                <c:pt idx="1502">
                  <c:v>21.081219999999998</c:v>
                </c:pt>
                <c:pt idx="1503">
                  <c:v>21.099430000000002</c:v>
                </c:pt>
                <c:pt idx="1504">
                  <c:v>21.114629999999998</c:v>
                </c:pt>
                <c:pt idx="1505">
                  <c:v>21.149360000000001</c:v>
                </c:pt>
                <c:pt idx="1506">
                  <c:v>21.128350000000001</c:v>
                </c:pt>
                <c:pt idx="1507">
                  <c:v>21.129000000000001</c:v>
                </c:pt>
                <c:pt idx="1508">
                  <c:v>21.149940000000001</c:v>
                </c:pt>
                <c:pt idx="1509">
                  <c:v>21.150919999999999</c:v>
                </c:pt>
                <c:pt idx="1510">
                  <c:v>21.129249999999999</c:v>
                </c:pt>
                <c:pt idx="1511">
                  <c:v>21.143630000000002</c:v>
                </c:pt>
                <c:pt idx="1512">
                  <c:v>21.117840000000001</c:v>
                </c:pt>
                <c:pt idx="1513">
                  <c:v>21.134119999999999</c:v>
                </c:pt>
                <c:pt idx="1514">
                  <c:v>21.170380000000002</c:v>
                </c:pt>
                <c:pt idx="1515">
                  <c:v>21.174790000000002</c:v>
                </c:pt>
                <c:pt idx="1516">
                  <c:v>21.167549999999999</c:v>
                </c:pt>
                <c:pt idx="1517">
                  <c:v>21.160530000000001</c:v>
                </c:pt>
                <c:pt idx="1518">
                  <c:v>21.177160000000001</c:v>
                </c:pt>
                <c:pt idx="1519">
                  <c:v>21.194949999999999</c:v>
                </c:pt>
                <c:pt idx="1520">
                  <c:v>21.203700000000001</c:v>
                </c:pt>
                <c:pt idx="1521">
                  <c:v>21.23367</c:v>
                </c:pt>
                <c:pt idx="1522">
                  <c:v>21.209710000000001</c:v>
                </c:pt>
                <c:pt idx="1523">
                  <c:v>21.22316</c:v>
                </c:pt>
                <c:pt idx="1524">
                  <c:v>21.25656</c:v>
                </c:pt>
                <c:pt idx="1525">
                  <c:v>21.235299999999999</c:v>
                </c:pt>
                <c:pt idx="1526">
                  <c:v>21.258669999999999</c:v>
                </c:pt>
                <c:pt idx="1527">
                  <c:v>21.254349999999999</c:v>
                </c:pt>
                <c:pt idx="1528">
                  <c:v>21.27617</c:v>
                </c:pt>
                <c:pt idx="1529">
                  <c:v>21.273289999999999</c:v>
                </c:pt>
                <c:pt idx="1530">
                  <c:v>21.27544</c:v>
                </c:pt>
                <c:pt idx="1531">
                  <c:v>21.331379999999999</c:v>
                </c:pt>
                <c:pt idx="1532">
                  <c:v>21.31897</c:v>
                </c:pt>
                <c:pt idx="1533">
                  <c:v>21.335239999999999</c:v>
                </c:pt>
                <c:pt idx="1534">
                  <c:v>21.32734</c:v>
                </c:pt>
                <c:pt idx="1535">
                  <c:v>21.346340000000001</c:v>
                </c:pt>
                <c:pt idx="1536">
                  <c:v>21.3536</c:v>
                </c:pt>
                <c:pt idx="1537">
                  <c:v>21.362010000000001</c:v>
                </c:pt>
                <c:pt idx="1538">
                  <c:v>21.40005</c:v>
                </c:pt>
                <c:pt idx="1539">
                  <c:v>21.38711</c:v>
                </c:pt>
                <c:pt idx="1540">
                  <c:v>21.44848</c:v>
                </c:pt>
                <c:pt idx="1541">
                  <c:v>21.426819999999999</c:v>
                </c:pt>
                <c:pt idx="1542">
                  <c:v>21.41592</c:v>
                </c:pt>
                <c:pt idx="1543">
                  <c:v>21.426950000000001</c:v>
                </c:pt>
                <c:pt idx="1544">
                  <c:v>21.462160000000001</c:v>
                </c:pt>
                <c:pt idx="1545">
                  <c:v>21.464639999999999</c:v>
                </c:pt>
                <c:pt idx="1546">
                  <c:v>21.477540000000001</c:v>
                </c:pt>
                <c:pt idx="1547">
                  <c:v>21.499639999999999</c:v>
                </c:pt>
                <c:pt idx="1548">
                  <c:v>21.526579999999999</c:v>
                </c:pt>
                <c:pt idx="1549">
                  <c:v>21.518339999999998</c:v>
                </c:pt>
                <c:pt idx="1550">
                  <c:v>21.51933</c:v>
                </c:pt>
                <c:pt idx="1551">
                  <c:v>21.53115</c:v>
                </c:pt>
                <c:pt idx="1552">
                  <c:v>21.571149999999999</c:v>
                </c:pt>
                <c:pt idx="1553">
                  <c:v>21.565480000000001</c:v>
                </c:pt>
                <c:pt idx="1554">
                  <c:v>21.57619</c:v>
                </c:pt>
                <c:pt idx="1555">
                  <c:v>21.606290000000001</c:v>
                </c:pt>
                <c:pt idx="1556">
                  <c:v>21.628810000000001</c:v>
                </c:pt>
                <c:pt idx="1557">
                  <c:v>21.637139999999999</c:v>
                </c:pt>
                <c:pt idx="1558">
                  <c:v>21.634879999999999</c:v>
                </c:pt>
                <c:pt idx="1559">
                  <c:v>21.608180000000001</c:v>
                </c:pt>
                <c:pt idx="1560">
                  <c:v>21.66817</c:v>
                </c:pt>
                <c:pt idx="1561">
                  <c:v>21.67428</c:v>
                </c:pt>
                <c:pt idx="1562">
                  <c:v>21.698509999999999</c:v>
                </c:pt>
                <c:pt idx="1563">
                  <c:v>21.74729</c:v>
                </c:pt>
                <c:pt idx="1564">
                  <c:v>21.734559999999998</c:v>
                </c:pt>
                <c:pt idx="1565">
                  <c:v>21.75929</c:v>
                </c:pt>
                <c:pt idx="1566">
                  <c:v>21.759889999999999</c:v>
                </c:pt>
                <c:pt idx="1567">
                  <c:v>21.77018</c:v>
                </c:pt>
                <c:pt idx="1568">
                  <c:v>21.805630000000001</c:v>
                </c:pt>
                <c:pt idx="1569">
                  <c:v>21.790019999999998</c:v>
                </c:pt>
                <c:pt idx="1570">
                  <c:v>21.837160000000001</c:v>
                </c:pt>
                <c:pt idx="1571">
                  <c:v>21.867100000000001</c:v>
                </c:pt>
                <c:pt idx="1572">
                  <c:v>21.844190000000001</c:v>
                </c:pt>
                <c:pt idx="1573">
                  <c:v>21.88861</c:v>
                </c:pt>
                <c:pt idx="1574">
                  <c:v>21.893090000000001</c:v>
                </c:pt>
                <c:pt idx="1575">
                  <c:v>21.912230000000001</c:v>
                </c:pt>
                <c:pt idx="1576">
                  <c:v>21.906880000000001</c:v>
                </c:pt>
                <c:pt idx="1577">
                  <c:v>21.941790000000001</c:v>
                </c:pt>
                <c:pt idx="1578">
                  <c:v>21.917010000000001</c:v>
                </c:pt>
                <c:pt idx="1579">
                  <c:v>21.95543</c:v>
                </c:pt>
                <c:pt idx="1580">
                  <c:v>21.97</c:v>
                </c:pt>
                <c:pt idx="1581">
                  <c:v>21.991990000000001</c:v>
                </c:pt>
                <c:pt idx="1582">
                  <c:v>22.049099999999999</c:v>
                </c:pt>
                <c:pt idx="1583">
                  <c:v>22.026140000000002</c:v>
                </c:pt>
                <c:pt idx="1584">
                  <c:v>22.056619999999999</c:v>
                </c:pt>
                <c:pt idx="1585">
                  <c:v>22.097270000000002</c:v>
                </c:pt>
                <c:pt idx="1586">
                  <c:v>22.10098</c:v>
                </c:pt>
                <c:pt idx="1587">
                  <c:v>22.131150000000002</c:v>
                </c:pt>
                <c:pt idx="1588">
                  <c:v>22.1021</c:v>
                </c:pt>
                <c:pt idx="1589">
                  <c:v>21.87753</c:v>
                </c:pt>
                <c:pt idx="1590">
                  <c:v>21.866379999999999</c:v>
                </c:pt>
                <c:pt idx="1591">
                  <c:v>21.888110000000001</c:v>
                </c:pt>
                <c:pt idx="1592">
                  <c:v>21.97504</c:v>
                </c:pt>
                <c:pt idx="1593">
                  <c:v>22.274920000000002</c:v>
                </c:pt>
                <c:pt idx="1594">
                  <c:v>22.290150000000001</c:v>
                </c:pt>
                <c:pt idx="1595">
                  <c:v>22.294319999999999</c:v>
                </c:pt>
                <c:pt idx="1596">
                  <c:v>22.336110000000001</c:v>
                </c:pt>
                <c:pt idx="1597">
                  <c:v>22.32977</c:v>
                </c:pt>
                <c:pt idx="1598">
                  <c:v>22.318670000000001</c:v>
                </c:pt>
                <c:pt idx="1599">
                  <c:v>22.35594</c:v>
                </c:pt>
                <c:pt idx="1600">
                  <c:v>22.400839999999999</c:v>
                </c:pt>
                <c:pt idx="1601">
                  <c:v>22.363230000000001</c:v>
                </c:pt>
                <c:pt idx="1602">
                  <c:v>22.431010000000001</c:v>
                </c:pt>
                <c:pt idx="1603">
                  <c:v>22.434909999999999</c:v>
                </c:pt>
                <c:pt idx="1604">
                  <c:v>22.496030000000001</c:v>
                </c:pt>
                <c:pt idx="1605">
                  <c:v>22.51361</c:v>
                </c:pt>
                <c:pt idx="1606">
                  <c:v>22.544160000000002</c:v>
                </c:pt>
                <c:pt idx="1607">
                  <c:v>22.50732</c:v>
                </c:pt>
                <c:pt idx="1608">
                  <c:v>22.552520000000001</c:v>
                </c:pt>
                <c:pt idx="1609">
                  <c:v>22.586349999999999</c:v>
                </c:pt>
                <c:pt idx="1610">
                  <c:v>22.57677</c:v>
                </c:pt>
                <c:pt idx="1611">
                  <c:v>22.62454</c:v>
                </c:pt>
                <c:pt idx="1612">
                  <c:v>22.60998</c:v>
                </c:pt>
                <c:pt idx="1613">
                  <c:v>22.66563</c:v>
                </c:pt>
                <c:pt idx="1614">
                  <c:v>22.644169999999999</c:v>
                </c:pt>
                <c:pt idx="1615">
                  <c:v>22.659189999999999</c:v>
                </c:pt>
                <c:pt idx="1616">
                  <c:v>22.685639999999999</c:v>
                </c:pt>
                <c:pt idx="1617">
                  <c:v>22.7225</c:v>
                </c:pt>
                <c:pt idx="1618">
                  <c:v>22.746320000000001</c:v>
                </c:pt>
                <c:pt idx="1619">
                  <c:v>22.734529999999999</c:v>
                </c:pt>
                <c:pt idx="1620">
                  <c:v>22.77956</c:v>
                </c:pt>
                <c:pt idx="1621">
                  <c:v>22.810230000000001</c:v>
                </c:pt>
                <c:pt idx="1622">
                  <c:v>22.830410000000001</c:v>
                </c:pt>
                <c:pt idx="1623">
                  <c:v>22.873740000000002</c:v>
                </c:pt>
                <c:pt idx="1624">
                  <c:v>22.871030000000001</c:v>
                </c:pt>
                <c:pt idx="1625">
                  <c:v>22.899239999999999</c:v>
                </c:pt>
                <c:pt idx="1626">
                  <c:v>22.953749999999999</c:v>
                </c:pt>
                <c:pt idx="1627">
                  <c:v>22.94247</c:v>
                </c:pt>
                <c:pt idx="1628">
                  <c:v>22.962779999999999</c:v>
                </c:pt>
                <c:pt idx="1629">
                  <c:v>23.024830000000001</c:v>
                </c:pt>
                <c:pt idx="1630">
                  <c:v>23.032720000000001</c:v>
                </c:pt>
                <c:pt idx="1631">
                  <c:v>23.016780000000001</c:v>
                </c:pt>
                <c:pt idx="1632">
                  <c:v>23.105720000000002</c:v>
                </c:pt>
                <c:pt idx="1633">
                  <c:v>23.079280000000001</c:v>
                </c:pt>
                <c:pt idx="1634">
                  <c:v>23.07836</c:v>
                </c:pt>
                <c:pt idx="1635">
                  <c:v>23.075890000000001</c:v>
                </c:pt>
                <c:pt idx="1636">
                  <c:v>23.135090000000002</c:v>
                </c:pt>
                <c:pt idx="1637">
                  <c:v>23.159189999999999</c:v>
                </c:pt>
                <c:pt idx="1638">
                  <c:v>23.17577</c:v>
                </c:pt>
                <c:pt idx="1639">
                  <c:v>23.18946</c:v>
                </c:pt>
                <c:pt idx="1640">
                  <c:v>23.233519999999999</c:v>
                </c:pt>
                <c:pt idx="1641">
                  <c:v>23.239660000000001</c:v>
                </c:pt>
                <c:pt idx="1642">
                  <c:v>23.257079999999998</c:v>
                </c:pt>
                <c:pt idx="1643">
                  <c:v>23.314509999999999</c:v>
                </c:pt>
                <c:pt idx="1644">
                  <c:v>23.303229999999999</c:v>
                </c:pt>
                <c:pt idx="1645">
                  <c:v>23.313279999999999</c:v>
                </c:pt>
                <c:pt idx="1646">
                  <c:v>23.378599999999999</c:v>
                </c:pt>
                <c:pt idx="1647">
                  <c:v>23.366150000000001</c:v>
                </c:pt>
                <c:pt idx="1648">
                  <c:v>23.419540000000001</c:v>
                </c:pt>
                <c:pt idx="1649">
                  <c:v>23.419119999999999</c:v>
                </c:pt>
                <c:pt idx="1650">
                  <c:v>23.412739999999999</c:v>
                </c:pt>
                <c:pt idx="1651">
                  <c:v>23.45532</c:v>
                </c:pt>
                <c:pt idx="1652">
                  <c:v>23.495570000000001</c:v>
                </c:pt>
                <c:pt idx="1653">
                  <c:v>23.540150000000001</c:v>
                </c:pt>
                <c:pt idx="1654">
                  <c:v>23.52535</c:v>
                </c:pt>
                <c:pt idx="1655">
                  <c:v>23.5444</c:v>
                </c:pt>
                <c:pt idx="1656">
                  <c:v>23.56053</c:v>
                </c:pt>
                <c:pt idx="1657">
                  <c:v>23.604869999999998</c:v>
                </c:pt>
                <c:pt idx="1658">
                  <c:v>23.567969999999999</c:v>
                </c:pt>
                <c:pt idx="1659">
                  <c:v>23.65035</c:v>
                </c:pt>
                <c:pt idx="1660">
                  <c:v>23.677150000000001</c:v>
                </c:pt>
                <c:pt idx="1661">
                  <c:v>23.701309999999999</c:v>
                </c:pt>
                <c:pt idx="1662">
                  <c:v>23.643689999999999</c:v>
                </c:pt>
                <c:pt idx="1663">
                  <c:v>23.692440000000001</c:v>
                </c:pt>
                <c:pt idx="1664">
                  <c:v>23.753070000000001</c:v>
                </c:pt>
                <c:pt idx="1665">
                  <c:v>23.76971</c:v>
                </c:pt>
                <c:pt idx="1666">
                  <c:v>23.78989</c:v>
                </c:pt>
                <c:pt idx="1667">
                  <c:v>23.813960000000002</c:v>
                </c:pt>
                <c:pt idx="1668">
                  <c:v>23.83389</c:v>
                </c:pt>
                <c:pt idx="1669">
                  <c:v>23.859780000000001</c:v>
                </c:pt>
                <c:pt idx="1670">
                  <c:v>23.885719999999999</c:v>
                </c:pt>
                <c:pt idx="1671">
                  <c:v>23.887</c:v>
                </c:pt>
                <c:pt idx="1672">
                  <c:v>23.885809999999999</c:v>
                </c:pt>
                <c:pt idx="1673">
                  <c:v>23.91722</c:v>
                </c:pt>
                <c:pt idx="1674">
                  <c:v>23.95448</c:v>
                </c:pt>
                <c:pt idx="1675">
                  <c:v>23.928139999999999</c:v>
                </c:pt>
                <c:pt idx="1676">
                  <c:v>23.966850000000001</c:v>
                </c:pt>
                <c:pt idx="1677">
                  <c:v>23.984940000000002</c:v>
                </c:pt>
                <c:pt idx="1678">
                  <c:v>24.02291</c:v>
                </c:pt>
                <c:pt idx="1679">
                  <c:v>24.035229999999999</c:v>
                </c:pt>
                <c:pt idx="1680">
                  <c:v>24.071929999999998</c:v>
                </c:pt>
                <c:pt idx="1681">
                  <c:v>24.069430000000001</c:v>
                </c:pt>
                <c:pt idx="1682">
                  <c:v>24.06729</c:v>
                </c:pt>
                <c:pt idx="1683">
                  <c:v>24.09563</c:v>
                </c:pt>
                <c:pt idx="1684">
                  <c:v>24.125779999999999</c:v>
                </c:pt>
                <c:pt idx="1685">
                  <c:v>24.173760000000001</c:v>
                </c:pt>
                <c:pt idx="1686">
                  <c:v>24.159469999999999</c:v>
                </c:pt>
                <c:pt idx="1687">
                  <c:v>24.17943</c:v>
                </c:pt>
                <c:pt idx="1688">
                  <c:v>24.197430000000001</c:v>
                </c:pt>
                <c:pt idx="1689">
                  <c:v>24.254090000000001</c:v>
                </c:pt>
                <c:pt idx="1690">
                  <c:v>24.254740000000002</c:v>
                </c:pt>
                <c:pt idx="1691">
                  <c:v>24.280850000000001</c:v>
                </c:pt>
                <c:pt idx="1692">
                  <c:v>24.27826</c:v>
                </c:pt>
                <c:pt idx="1693">
                  <c:v>24.311150000000001</c:v>
                </c:pt>
                <c:pt idx="1694">
                  <c:v>24.337769999999999</c:v>
                </c:pt>
                <c:pt idx="1695">
                  <c:v>24.350840000000002</c:v>
                </c:pt>
                <c:pt idx="1696">
                  <c:v>24.360240000000001</c:v>
                </c:pt>
                <c:pt idx="1697">
                  <c:v>24.402850000000001</c:v>
                </c:pt>
                <c:pt idx="1698">
                  <c:v>24.399270000000001</c:v>
                </c:pt>
                <c:pt idx="1699">
                  <c:v>24.402650000000001</c:v>
                </c:pt>
                <c:pt idx="1700">
                  <c:v>24.43704</c:v>
                </c:pt>
                <c:pt idx="1701">
                  <c:v>24.425429999999999</c:v>
                </c:pt>
                <c:pt idx="1702">
                  <c:v>24.467400000000001</c:v>
                </c:pt>
                <c:pt idx="1703">
                  <c:v>24.46733</c:v>
                </c:pt>
                <c:pt idx="1704">
                  <c:v>24.487570000000002</c:v>
                </c:pt>
                <c:pt idx="1705">
                  <c:v>24.52816</c:v>
                </c:pt>
                <c:pt idx="1706">
                  <c:v>24.524989999999999</c:v>
                </c:pt>
                <c:pt idx="1707">
                  <c:v>24.55622</c:v>
                </c:pt>
                <c:pt idx="1708">
                  <c:v>24.57891</c:v>
                </c:pt>
                <c:pt idx="1709">
                  <c:v>24.582170000000001</c:v>
                </c:pt>
                <c:pt idx="1710">
                  <c:v>24.589549999999999</c:v>
                </c:pt>
                <c:pt idx="1711">
                  <c:v>24.632349999999999</c:v>
                </c:pt>
                <c:pt idx="1712">
                  <c:v>24.663810000000002</c:v>
                </c:pt>
                <c:pt idx="1713">
                  <c:v>24.660799999999998</c:v>
                </c:pt>
                <c:pt idx="1714">
                  <c:v>24.660329999999998</c:v>
                </c:pt>
                <c:pt idx="1715">
                  <c:v>24.699459999999998</c:v>
                </c:pt>
                <c:pt idx="1716">
                  <c:v>24.721039999999999</c:v>
                </c:pt>
                <c:pt idx="1717">
                  <c:v>24.741869999999999</c:v>
                </c:pt>
                <c:pt idx="1718">
                  <c:v>24.795729999999999</c:v>
                </c:pt>
                <c:pt idx="1719">
                  <c:v>24.804120000000001</c:v>
                </c:pt>
                <c:pt idx="1720">
                  <c:v>24.816559999999999</c:v>
                </c:pt>
                <c:pt idx="1721">
                  <c:v>24.837879999999998</c:v>
                </c:pt>
                <c:pt idx="1722">
                  <c:v>24.853020000000001</c:v>
                </c:pt>
                <c:pt idx="1723">
                  <c:v>24.882850000000001</c:v>
                </c:pt>
                <c:pt idx="1724">
                  <c:v>24.864719999999998</c:v>
                </c:pt>
                <c:pt idx="1725">
                  <c:v>24.920970000000001</c:v>
                </c:pt>
                <c:pt idx="1726">
                  <c:v>24.89584</c:v>
                </c:pt>
                <c:pt idx="1727">
                  <c:v>24.936959999999999</c:v>
                </c:pt>
                <c:pt idx="1728">
                  <c:v>24.952159999999999</c:v>
                </c:pt>
                <c:pt idx="1729">
                  <c:v>24.951180000000001</c:v>
                </c:pt>
                <c:pt idx="1730">
                  <c:v>24.97747</c:v>
                </c:pt>
                <c:pt idx="1731">
                  <c:v>25.008500000000002</c:v>
                </c:pt>
                <c:pt idx="1732">
                  <c:v>25.02824</c:v>
                </c:pt>
                <c:pt idx="1733">
                  <c:v>25.016649999999998</c:v>
                </c:pt>
                <c:pt idx="1734">
                  <c:v>25.02111</c:v>
                </c:pt>
                <c:pt idx="1735">
                  <c:v>25.039169999999999</c:v>
                </c:pt>
                <c:pt idx="1736">
                  <c:v>25.085380000000001</c:v>
                </c:pt>
                <c:pt idx="1737">
                  <c:v>25.08408</c:v>
                </c:pt>
                <c:pt idx="1738">
                  <c:v>25.093540000000001</c:v>
                </c:pt>
                <c:pt idx="1739">
                  <c:v>25.115880000000001</c:v>
                </c:pt>
                <c:pt idx="1740">
                  <c:v>25.151890000000002</c:v>
                </c:pt>
                <c:pt idx="1741">
                  <c:v>25.190100000000001</c:v>
                </c:pt>
                <c:pt idx="1742">
                  <c:v>25.183299999999999</c:v>
                </c:pt>
                <c:pt idx="1743">
                  <c:v>25.190239999999999</c:v>
                </c:pt>
                <c:pt idx="1744">
                  <c:v>25.228020000000001</c:v>
                </c:pt>
                <c:pt idx="1745">
                  <c:v>25.231999999999999</c:v>
                </c:pt>
                <c:pt idx="1746">
                  <c:v>25.20628</c:v>
                </c:pt>
                <c:pt idx="1747">
                  <c:v>25.265059999999998</c:v>
                </c:pt>
                <c:pt idx="1748">
                  <c:v>25.2897</c:v>
                </c:pt>
                <c:pt idx="1749">
                  <c:v>25.307739999999999</c:v>
                </c:pt>
                <c:pt idx="1750">
                  <c:v>25.31148</c:v>
                </c:pt>
                <c:pt idx="1751">
                  <c:v>25.313510000000001</c:v>
                </c:pt>
                <c:pt idx="1752">
                  <c:v>25.352810000000002</c:v>
                </c:pt>
                <c:pt idx="1753">
                  <c:v>25.349720000000001</c:v>
                </c:pt>
                <c:pt idx="1754">
                  <c:v>25.345610000000001</c:v>
                </c:pt>
                <c:pt idx="1755">
                  <c:v>25.410360000000001</c:v>
                </c:pt>
                <c:pt idx="1756">
                  <c:v>25.409800000000001</c:v>
                </c:pt>
                <c:pt idx="1757">
                  <c:v>25.408919999999998</c:v>
                </c:pt>
                <c:pt idx="1758">
                  <c:v>25.425630000000002</c:v>
                </c:pt>
                <c:pt idx="1759">
                  <c:v>25.422989999999999</c:v>
                </c:pt>
                <c:pt idx="1760">
                  <c:v>25.433</c:v>
                </c:pt>
                <c:pt idx="1761">
                  <c:v>25.470559999999999</c:v>
                </c:pt>
                <c:pt idx="1762">
                  <c:v>25.45673</c:v>
                </c:pt>
                <c:pt idx="1763">
                  <c:v>25.464759999999998</c:v>
                </c:pt>
                <c:pt idx="1764">
                  <c:v>25.468060000000001</c:v>
                </c:pt>
                <c:pt idx="1765">
                  <c:v>25.520869999999999</c:v>
                </c:pt>
                <c:pt idx="1766">
                  <c:v>25.517479999999999</c:v>
                </c:pt>
                <c:pt idx="1767">
                  <c:v>25.580649999999999</c:v>
                </c:pt>
                <c:pt idx="1768">
                  <c:v>25.563040000000001</c:v>
                </c:pt>
                <c:pt idx="1769">
                  <c:v>25.619430000000001</c:v>
                </c:pt>
                <c:pt idx="1770">
                  <c:v>25.585239999999999</c:v>
                </c:pt>
                <c:pt idx="1771">
                  <c:v>25.596779999999999</c:v>
                </c:pt>
                <c:pt idx="1772">
                  <c:v>25.619350000000001</c:v>
                </c:pt>
                <c:pt idx="1773">
                  <c:v>25.634830000000001</c:v>
                </c:pt>
                <c:pt idx="1774">
                  <c:v>25.720140000000001</c:v>
                </c:pt>
                <c:pt idx="1775">
                  <c:v>25.665489999999998</c:v>
                </c:pt>
                <c:pt idx="1776">
                  <c:v>25.693760000000001</c:v>
                </c:pt>
                <c:pt idx="1777">
                  <c:v>25.71733</c:v>
                </c:pt>
                <c:pt idx="1778">
                  <c:v>25.741610000000001</c:v>
                </c:pt>
                <c:pt idx="1779">
                  <c:v>25.74051</c:v>
                </c:pt>
                <c:pt idx="1780">
                  <c:v>25.751999999999999</c:v>
                </c:pt>
                <c:pt idx="1781">
                  <c:v>25.781939999999999</c:v>
                </c:pt>
                <c:pt idx="1782">
                  <c:v>25.774850000000001</c:v>
                </c:pt>
                <c:pt idx="1783">
                  <c:v>25.844349999999999</c:v>
                </c:pt>
                <c:pt idx="1784">
                  <c:v>25.846250000000001</c:v>
                </c:pt>
                <c:pt idx="1785">
                  <c:v>25.850010000000001</c:v>
                </c:pt>
                <c:pt idx="1786">
                  <c:v>25.911249999999999</c:v>
                </c:pt>
                <c:pt idx="1787">
                  <c:v>25.876580000000001</c:v>
                </c:pt>
                <c:pt idx="1788">
                  <c:v>25.892060000000001</c:v>
                </c:pt>
                <c:pt idx="1789">
                  <c:v>25.90635</c:v>
                </c:pt>
                <c:pt idx="1790">
                  <c:v>25.944459999999999</c:v>
                </c:pt>
                <c:pt idx="1791">
                  <c:v>25.975020000000001</c:v>
                </c:pt>
                <c:pt idx="1792">
                  <c:v>25.982389999999999</c:v>
                </c:pt>
                <c:pt idx="1793">
                  <c:v>25.987159999999999</c:v>
                </c:pt>
                <c:pt idx="1794">
                  <c:v>26.050979999999999</c:v>
                </c:pt>
                <c:pt idx="1795">
                  <c:v>26.05894</c:v>
                </c:pt>
                <c:pt idx="1796">
                  <c:v>26.061679999999999</c:v>
                </c:pt>
                <c:pt idx="1797">
                  <c:v>26.054649999999999</c:v>
                </c:pt>
                <c:pt idx="1798">
                  <c:v>26.061050000000002</c:v>
                </c:pt>
                <c:pt idx="1799">
                  <c:v>26.044360000000001</c:v>
                </c:pt>
                <c:pt idx="1800">
                  <c:v>26.097000000000001</c:v>
                </c:pt>
                <c:pt idx="1801">
                  <c:v>26.111750000000001</c:v>
                </c:pt>
                <c:pt idx="1802">
                  <c:v>26.099889999999998</c:v>
                </c:pt>
                <c:pt idx="1803">
                  <c:v>26.11862</c:v>
                </c:pt>
                <c:pt idx="1804">
                  <c:v>26.116340000000001</c:v>
                </c:pt>
                <c:pt idx="1805">
                  <c:v>26.138459999999998</c:v>
                </c:pt>
                <c:pt idx="1806">
                  <c:v>26.149550000000001</c:v>
                </c:pt>
                <c:pt idx="1807">
                  <c:v>26.198090000000001</c:v>
                </c:pt>
                <c:pt idx="1808">
                  <c:v>26.190989999999999</c:v>
                </c:pt>
                <c:pt idx="1809">
                  <c:v>26.22194</c:v>
                </c:pt>
                <c:pt idx="1810">
                  <c:v>26.21106</c:v>
                </c:pt>
                <c:pt idx="1811">
                  <c:v>26.240400000000001</c:v>
                </c:pt>
                <c:pt idx="1812">
                  <c:v>26.228809999999999</c:v>
                </c:pt>
                <c:pt idx="1813">
                  <c:v>26.280290000000001</c:v>
                </c:pt>
                <c:pt idx="1814">
                  <c:v>26.265989999999999</c:v>
                </c:pt>
                <c:pt idx="1815">
                  <c:v>26.287299999999998</c:v>
                </c:pt>
                <c:pt idx="1816">
                  <c:v>26.335180000000001</c:v>
                </c:pt>
                <c:pt idx="1817">
                  <c:v>26.33756</c:v>
                </c:pt>
                <c:pt idx="1818">
                  <c:v>26.35858</c:v>
                </c:pt>
                <c:pt idx="1819">
                  <c:v>26.369479999999999</c:v>
                </c:pt>
                <c:pt idx="1820">
                  <c:v>26.393719999999998</c:v>
                </c:pt>
                <c:pt idx="1821">
                  <c:v>26.414400000000001</c:v>
                </c:pt>
                <c:pt idx="1822">
                  <c:v>26.403449999999999</c:v>
                </c:pt>
                <c:pt idx="1823">
                  <c:v>26.397729999999999</c:v>
                </c:pt>
                <c:pt idx="1824">
                  <c:v>26.407389999999999</c:v>
                </c:pt>
                <c:pt idx="1825">
                  <c:v>26.474060000000001</c:v>
                </c:pt>
                <c:pt idx="1826">
                  <c:v>26.41498</c:v>
                </c:pt>
                <c:pt idx="1827">
                  <c:v>26.44868</c:v>
                </c:pt>
                <c:pt idx="1828">
                  <c:v>26.487110000000001</c:v>
                </c:pt>
                <c:pt idx="1829">
                  <c:v>26.467289999999998</c:v>
                </c:pt>
                <c:pt idx="1830">
                  <c:v>26.526260000000001</c:v>
                </c:pt>
                <c:pt idx="1831">
                  <c:v>26.539380000000001</c:v>
                </c:pt>
                <c:pt idx="1832">
                  <c:v>26.531510000000001</c:v>
                </c:pt>
                <c:pt idx="1833">
                  <c:v>26.567019999999999</c:v>
                </c:pt>
                <c:pt idx="1834">
                  <c:v>26.629449999999999</c:v>
                </c:pt>
                <c:pt idx="1835">
                  <c:v>26.586549999999999</c:v>
                </c:pt>
                <c:pt idx="1836">
                  <c:v>26.63007</c:v>
                </c:pt>
                <c:pt idx="1837">
                  <c:v>26.608219999999999</c:v>
                </c:pt>
                <c:pt idx="1838">
                  <c:v>26.652740000000001</c:v>
                </c:pt>
                <c:pt idx="1839">
                  <c:v>26.605540000000001</c:v>
                </c:pt>
                <c:pt idx="1840">
                  <c:v>26.64865</c:v>
                </c:pt>
                <c:pt idx="1841">
                  <c:v>26.63475</c:v>
                </c:pt>
                <c:pt idx="1842">
                  <c:v>26.667159999999999</c:v>
                </c:pt>
                <c:pt idx="1843">
                  <c:v>26.660139999999998</c:v>
                </c:pt>
                <c:pt idx="1844">
                  <c:v>26.693670000000001</c:v>
                </c:pt>
                <c:pt idx="1845">
                  <c:v>26.679120000000001</c:v>
                </c:pt>
                <c:pt idx="1846">
                  <c:v>26.72655</c:v>
                </c:pt>
                <c:pt idx="1847">
                  <c:v>26.748940000000001</c:v>
                </c:pt>
                <c:pt idx="1848">
                  <c:v>26.786079999999998</c:v>
                </c:pt>
                <c:pt idx="1849">
                  <c:v>26.7895</c:v>
                </c:pt>
                <c:pt idx="1850">
                  <c:v>26.820119999999999</c:v>
                </c:pt>
                <c:pt idx="1851">
                  <c:v>26.84534</c:v>
                </c:pt>
                <c:pt idx="1852">
                  <c:v>26.873149999999999</c:v>
                </c:pt>
                <c:pt idx="1853">
                  <c:v>26.868310000000001</c:v>
                </c:pt>
                <c:pt idx="1854">
                  <c:v>26.87745</c:v>
                </c:pt>
                <c:pt idx="1855">
                  <c:v>26.903690000000001</c:v>
                </c:pt>
                <c:pt idx="1856">
                  <c:v>26.901700000000002</c:v>
                </c:pt>
                <c:pt idx="1857">
                  <c:v>26.856200000000001</c:v>
                </c:pt>
                <c:pt idx="1858">
                  <c:v>26.90119</c:v>
                </c:pt>
                <c:pt idx="1859">
                  <c:v>26.895810000000001</c:v>
                </c:pt>
                <c:pt idx="1860">
                  <c:v>26.90709</c:v>
                </c:pt>
                <c:pt idx="1861">
                  <c:v>26.96773</c:v>
                </c:pt>
                <c:pt idx="1862">
                  <c:v>26.968119999999999</c:v>
                </c:pt>
                <c:pt idx="1863">
                  <c:v>26.969639999999998</c:v>
                </c:pt>
                <c:pt idx="1864">
                  <c:v>26.9864</c:v>
                </c:pt>
                <c:pt idx="1865">
                  <c:v>27.033950000000001</c:v>
                </c:pt>
                <c:pt idx="1866">
                  <c:v>27.030719999999999</c:v>
                </c:pt>
                <c:pt idx="1867">
                  <c:v>27.018689999999999</c:v>
                </c:pt>
                <c:pt idx="1868">
                  <c:v>26.994890000000002</c:v>
                </c:pt>
                <c:pt idx="1869">
                  <c:v>27.038830000000001</c:v>
                </c:pt>
                <c:pt idx="1870">
                  <c:v>27.045529999999999</c:v>
                </c:pt>
                <c:pt idx="1871">
                  <c:v>27.024480000000001</c:v>
                </c:pt>
                <c:pt idx="1872">
                  <c:v>27.068180000000002</c:v>
                </c:pt>
                <c:pt idx="1873">
                  <c:v>27.048950000000001</c:v>
                </c:pt>
                <c:pt idx="1874">
                  <c:v>27.02544</c:v>
                </c:pt>
                <c:pt idx="1875">
                  <c:v>27.06456</c:v>
                </c:pt>
                <c:pt idx="1876">
                  <c:v>27.09076</c:v>
                </c:pt>
                <c:pt idx="1877">
                  <c:v>27.093520000000002</c:v>
                </c:pt>
                <c:pt idx="1878">
                  <c:v>27.133659999999999</c:v>
                </c:pt>
                <c:pt idx="1879">
                  <c:v>27.15465</c:v>
                </c:pt>
                <c:pt idx="1880">
                  <c:v>27.182729999999999</c:v>
                </c:pt>
                <c:pt idx="1881">
                  <c:v>27.1784</c:v>
                </c:pt>
                <c:pt idx="1882">
                  <c:v>27.200299999999999</c:v>
                </c:pt>
                <c:pt idx="1883">
                  <c:v>27.20289</c:v>
                </c:pt>
                <c:pt idx="1884">
                  <c:v>27.206710000000001</c:v>
                </c:pt>
                <c:pt idx="1885">
                  <c:v>27.219259999999998</c:v>
                </c:pt>
                <c:pt idx="1886">
                  <c:v>27.20917</c:v>
                </c:pt>
                <c:pt idx="1887">
                  <c:v>27.196850000000001</c:v>
                </c:pt>
                <c:pt idx="1888">
                  <c:v>27.227499999999999</c:v>
                </c:pt>
                <c:pt idx="1889">
                  <c:v>27.2499</c:v>
                </c:pt>
                <c:pt idx="1890">
                  <c:v>27.227689999999999</c:v>
                </c:pt>
                <c:pt idx="1891">
                  <c:v>27.26088</c:v>
                </c:pt>
                <c:pt idx="1892">
                  <c:v>27.286049999999999</c:v>
                </c:pt>
                <c:pt idx="1893">
                  <c:v>27.273</c:v>
                </c:pt>
                <c:pt idx="1894">
                  <c:v>27.325050000000001</c:v>
                </c:pt>
                <c:pt idx="1895">
                  <c:v>27.376090000000001</c:v>
                </c:pt>
                <c:pt idx="1896">
                  <c:v>27.381029999999999</c:v>
                </c:pt>
                <c:pt idx="1897">
                  <c:v>27.39921</c:v>
                </c:pt>
                <c:pt idx="1898">
                  <c:v>27.428599999999999</c:v>
                </c:pt>
                <c:pt idx="1899">
                  <c:v>27.398779999999999</c:v>
                </c:pt>
                <c:pt idx="1900">
                  <c:v>27.389610000000001</c:v>
                </c:pt>
                <c:pt idx="1901">
                  <c:v>27.384640000000001</c:v>
                </c:pt>
                <c:pt idx="1902">
                  <c:v>27.38683</c:v>
                </c:pt>
                <c:pt idx="1903">
                  <c:v>27.372810000000001</c:v>
                </c:pt>
                <c:pt idx="1904">
                  <c:v>27.38129</c:v>
                </c:pt>
                <c:pt idx="1905">
                  <c:v>27.38579</c:v>
                </c:pt>
                <c:pt idx="1906">
                  <c:v>27.392620000000001</c:v>
                </c:pt>
                <c:pt idx="1907">
                  <c:v>27.451499999999999</c:v>
                </c:pt>
                <c:pt idx="1908">
                  <c:v>27.443529999999999</c:v>
                </c:pt>
                <c:pt idx="1909">
                  <c:v>27.443829999999998</c:v>
                </c:pt>
                <c:pt idx="1910">
                  <c:v>27.505949999999999</c:v>
                </c:pt>
                <c:pt idx="1911">
                  <c:v>27.541599999999999</c:v>
                </c:pt>
                <c:pt idx="1912">
                  <c:v>27.50919</c:v>
                </c:pt>
                <c:pt idx="1913">
                  <c:v>27.561340000000001</c:v>
                </c:pt>
                <c:pt idx="1914">
                  <c:v>27.54759</c:v>
                </c:pt>
                <c:pt idx="1915">
                  <c:v>27.538070000000001</c:v>
                </c:pt>
                <c:pt idx="1916">
                  <c:v>27.546869999999998</c:v>
                </c:pt>
                <c:pt idx="1917">
                  <c:v>27.54616</c:v>
                </c:pt>
                <c:pt idx="1918">
                  <c:v>27.544889999999999</c:v>
                </c:pt>
                <c:pt idx="1919">
                  <c:v>27.548480000000001</c:v>
                </c:pt>
                <c:pt idx="1920">
                  <c:v>27.56391</c:v>
                </c:pt>
                <c:pt idx="1921">
                  <c:v>27.572700000000001</c:v>
                </c:pt>
                <c:pt idx="1922">
                  <c:v>27.58362</c:v>
                </c:pt>
                <c:pt idx="1923">
                  <c:v>27.612960000000001</c:v>
                </c:pt>
                <c:pt idx="1924">
                  <c:v>27.650739999999999</c:v>
                </c:pt>
                <c:pt idx="1925">
                  <c:v>27.670760000000001</c:v>
                </c:pt>
                <c:pt idx="1926">
                  <c:v>27.657240000000002</c:v>
                </c:pt>
                <c:pt idx="1927">
                  <c:v>27.735279999999999</c:v>
                </c:pt>
                <c:pt idx="1928">
                  <c:v>27.679760000000002</c:v>
                </c:pt>
                <c:pt idx="1929">
                  <c:v>27.69444</c:v>
                </c:pt>
                <c:pt idx="1930">
                  <c:v>27.680530000000001</c:v>
                </c:pt>
                <c:pt idx="1931">
                  <c:v>27.712700000000002</c:v>
                </c:pt>
                <c:pt idx="1932">
                  <c:v>27.68825</c:v>
                </c:pt>
                <c:pt idx="1933">
                  <c:v>27.684989999999999</c:v>
                </c:pt>
                <c:pt idx="1934">
                  <c:v>27.66919</c:v>
                </c:pt>
                <c:pt idx="1935">
                  <c:v>27.718620000000001</c:v>
                </c:pt>
                <c:pt idx="1936">
                  <c:v>27.699590000000001</c:v>
                </c:pt>
                <c:pt idx="1937">
                  <c:v>27.728100000000001</c:v>
                </c:pt>
                <c:pt idx="1938">
                  <c:v>27.76707</c:v>
                </c:pt>
                <c:pt idx="1939">
                  <c:v>27.815049999999999</c:v>
                </c:pt>
                <c:pt idx="1940">
                  <c:v>27.83183</c:v>
                </c:pt>
                <c:pt idx="1941">
                  <c:v>27.796749999999999</c:v>
                </c:pt>
                <c:pt idx="1942">
                  <c:v>27.822620000000001</c:v>
                </c:pt>
                <c:pt idx="1943">
                  <c:v>27.835920000000002</c:v>
                </c:pt>
                <c:pt idx="1944">
                  <c:v>27.822050000000001</c:v>
                </c:pt>
                <c:pt idx="1945">
                  <c:v>27.85061</c:v>
                </c:pt>
                <c:pt idx="1946">
                  <c:v>27.80397</c:v>
                </c:pt>
                <c:pt idx="1947">
                  <c:v>27.80855</c:v>
                </c:pt>
                <c:pt idx="1948">
                  <c:v>27.74663</c:v>
                </c:pt>
                <c:pt idx="1949">
                  <c:v>27.76681</c:v>
                </c:pt>
                <c:pt idx="1950">
                  <c:v>27.779250000000001</c:v>
                </c:pt>
                <c:pt idx="1951">
                  <c:v>27.831620000000001</c:v>
                </c:pt>
                <c:pt idx="1952">
                  <c:v>27.82122</c:v>
                </c:pt>
                <c:pt idx="1953">
                  <c:v>27.84404</c:v>
                </c:pt>
                <c:pt idx="1954">
                  <c:v>27.872319999999998</c:v>
                </c:pt>
                <c:pt idx="1955">
                  <c:v>27.873660000000001</c:v>
                </c:pt>
                <c:pt idx="1956">
                  <c:v>27.875139999999998</c:v>
                </c:pt>
                <c:pt idx="1957">
                  <c:v>27.899260000000002</c:v>
                </c:pt>
                <c:pt idx="1958">
                  <c:v>27.901800000000001</c:v>
                </c:pt>
                <c:pt idx="1959">
                  <c:v>27.896439999999998</c:v>
                </c:pt>
                <c:pt idx="1960">
                  <c:v>27.88317</c:v>
                </c:pt>
                <c:pt idx="1961">
                  <c:v>27.877569999999999</c:v>
                </c:pt>
                <c:pt idx="1962">
                  <c:v>27.838529999999999</c:v>
                </c:pt>
                <c:pt idx="1963">
                  <c:v>27.85435</c:v>
                </c:pt>
                <c:pt idx="1964">
                  <c:v>27.89527</c:v>
                </c:pt>
                <c:pt idx="1965">
                  <c:v>27.86788</c:v>
                </c:pt>
                <c:pt idx="1966">
                  <c:v>27.937889999999999</c:v>
                </c:pt>
                <c:pt idx="1967">
                  <c:v>27.927430000000001</c:v>
                </c:pt>
                <c:pt idx="1968">
                  <c:v>27.958480000000002</c:v>
                </c:pt>
                <c:pt idx="1969">
                  <c:v>27.954599999999999</c:v>
                </c:pt>
                <c:pt idx="1970">
                  <c:v>27.871849999999998</c:v>
                </c:pt>
                <c:pt idx="1971">
                  <c:v>27.78819</c:v>
                </c:pt>
                <c:pt idx="1972">
                  <c:v>27.715949999999999</c:v>
                </c:pt>
                <c:pt idx="1973">
                  <c:v>27.55789</c:v>
                </c:pt>
                <c:pt idx="1974">
                  <c:v>27.451989999999999</c:v>
                </c:pt>
                <c:pt idx="1975">
                  <c:v>27.371110000000002</c:v>
                </c:pt>
                <c:pt idx="1976">
                  <c:v>27.27148</c:v>
                </c:pt>
                <c:pt idx="1977">
                  <c:v>27.170380000000002</c:v>
                </c:pt>
                <c:pt idx="1978">
                  <c:v>27.141159999999999</c:v>
                </c:pt>
                <c:pt idx="1979">
                  <c:v>27.075019999999999</c:v>
                </c:pt>
                <c:pt idx="1980">
                  <c:v>26.966080000000002</c:v>
                </c:pt>
                <c:pt idx="1981">
                  <c:v>26.85866</c:v>
                </c:pt>
                <c:pt idx="1982">
                  <c:v>26.744240000000001</c:v>
                </c:pt>
                <c:pt idx="1983">
                  <c:v>26.603190000000001</c:v>
                </c:pt>
                <c:pt idx="1984">
                  <c:v>26.546880000000002</c:v>
                </c:pt>
                <c:pt idx="1985">
                  <c:v>26.470949999999998</c:v>
                </c:pt>
                <c:pt idx="1986">
                  <c:v>26.41254</c:v>
                </c:pt>
                <c:pt idx="1987">
                  <c:v>26.367439999999998</c:v>
                </c:pt>
                <c:pt idx="1988">
                  <c:v>26.298999999999999</c:v>
                </c:pt>
                <c:pt idx="1989">
                  <c:v>26.241510000000002</c:v>
                </c:pt>
                <c:pt idx="1990">
                  <c:v>26.222449999999998</c:v>
                </c:pt>
                <c:pt idx="1991">
                  <c:v>26.265750000000001</c:v>
                </c:pt>
                <c:pt idx="1992">
                  <c:v>26.284020000000002</c:v>
                </c:pt>
                <c:pt idx="1993">
                  <c:v>26.29664</c:v>
                </c:pt>
                <c:pt idx="1994">
                  <c:v>26.248360000000002</c:v>
                </c:pt>
                <c:pt idx="1995">
                  <c:v>26.2333</c:v>
                </c:pt>
                <c:pt idx="1996">
                  <c:v>26.196020000000001</c:v>
                </c:pt>
                <c:pt idx="1997">
                  <c:v>26.18233</c:v>
                </c:pt>
                <c:pt idx="1998">
                  <c:v>26.198160000000001</c:v>
                </c:pt>
                <c:pt idx="1999">
                  <c:v>26.160430000000002</c:v>
                </c:pt>
                <c:pt idx="2000">
                  <c:v>26.149760000000001</c:v>
                </c:pt>
                <c:pt idx="2001">
                  <c:v>26.16985</c:v>
                </c:pt>
                <c:pt idx="2002">
                  <c:v>26.12443</c:v>
                </c:pt>
                <c:pt idx="2003">
                  <c:v>26.04402</c:v>
                </c:pt>
                <c:pt idx="2004">
                  <c:v>26.036449999999999</c:v>
                </c:pt>
                <c:pt idx="2005">
                  <c:v>25.96895</c:v>
                </c:pt>
                <c:pt idx="2006">
                  <c:v>25.94501</c:v>
                </c:pt>
                <c:pt idx="2007">
                  <c:v>25.86131</c:v>
                </c:pt>
                <c:pt idx="2008">
                  <c:v>25.810960000000001</c:v>
                </c:pt>
                <c:pt idx="2009">
                  <c:v>25.730609999999999</c:v>
                </c:pt>
                <c:pt idx="2010">
                  <c:v>25.717839999999999</c:v>
                </c:pt>
                <c:pt idx="2011">
                  <c:v>25.71902</c:v>
                </c:pt>
                <c:pt idx="2012">
                  <c:v>25.722549999999998</c:v>
                </c:pt>
                <c:pt idx="2013">
                  <c:v>25.762530000000002</c:v>
                </c:pt>
                <c:pt idx="2014">
                  <c:v>25.782129999999999</c:v>
                </c:pt>
                <c:pt idx="2015">
                  <c:v>25.856269999999999</c:v>
                </c:pt>
                <c:pt idx="2016">
                  <c:v>25.858720000000002</c:v>
                </c:pt>
                <c:pt idx="2017">
                  <c:v>25.81917</c:v>
                </c:pt>
                <c:pt idx="2018">
                  <c:v>25.802820000000001</c:v>
                </c:pt>
                <c:pt idx="2019">
                  <c:v>25.795310000000001</c:v>
                </c:pt>
                <c:pt idx="2020">
                  <c:v>25.851310000000002</c:v>
                </c:pt>
                <c:pt idx="2021">
                  <c:v>25.879580000000001</c:v>
                </c:pt>
                <c:pt idx="2022">
                  <c:v>25.842379999999999</c:v>
                </c:pt>
                <c:pt idx="2023">
                  <c:v>25.91404</c:v>
                </c:pt>
                <c:pt idx="2024">
                  <c:v>25.923159999999999</c:v>
                </c:pt>
                <c:pt idx="2025">
                  <c:v>25.870560000000001</c:v>
                </c:pt>
                <c:pt idx="2026">
                  <c:v>25.895230000000002</c:v>
                </c:pt>
                <c:pt idx="2027">
                  <c:v>25.851369999999999</c:v>
                </c:pt>
                <c:pt idx="2028">
                  <c:v>25.807449999999999</c:v>
                </c:pt>
                <c:pt idx="2029">
                  <c:v>25.802949999999999</c:v>
                </c:pt>
                <c:pt idx="2030">
                  <c:v>25.784859999999998</c:v>
                </c:pt>
                <c:pt idx="2031">
                  <c:v>25.711980000000001</c:v>
                </c:pt>
                <c:pt idx="2032">
                  <c:v>25.708179999999999</c:v>
                </c:pt>
                <c:pt idx="2033">
                  <c:v>25.663209999999999</c:v>
                </c:pt>
                <c:pt idx="2034">
                  <c:v>25.638470000000002</c:v>
                </c:pt>
                <c:pt idx="2035">
                  <c:v>25.569369999999999</c:v>
                </c:pt>
                <c:pt idx="2036">
                  <c:v>25.534389999999998</c:v>
                </c:pt>
                <c:pt idx="2037">
                  <c:v>25.462769999999999</c:v>
                </c:pt>
                <c:pt idx="2038">
                  <c:v>25.4087</c:v>
                </c:pt>
                <c:pt idx="2039">
                  <c:v>25.357839999999999</c:v>
                </c:pt>
                <c:pt idx="2040">
                  <c:v>25.326260000000001</c:v>
                </c:pt>
                <c:pt idx="2041">
                  <c:v>25.224499999999999</c:v>
                </c:pt>
                <c:pt idx="2042">
                  <c:v>25.223590000000002</c:v>
                </c:pt>
                <c:pt idx="2043">
                  <c:v>25.212430000000001</c:v>
                </c:pt>
                <c:pt idx="2044">
                  <c:v>25.106269999999999</c:v>
                </c:pt>
                <c:pt idx="2045">
                  <c:v>25.112570000000002</c:v>
                </c:pt>
                <c:pt idx="2046">
                  <c:v>25.050920000000001</c:v>
                </c:pt>
                <c:pt idx="2047">
                  <c:v>25.031389999999998</c:v>
                </c:pt>
                <c:pt idx="2048">
                  <c:v>24.980879999999999</c:v>
                </c:pt>
                <c:pt idx="2049">
                  <c:v>24.927659999999999</c:v>
                </c:pt>
                <c:pt idx="2050">
                  <c:v>24.924289999999999</c:v>
                </c:pt>
                <c:pt idx="2051">
                  <c:v>24.905090000000001</c:v>
                </c:pt>
                <c:pt idx="2052">
                  <c:v>24.868649999999999</c:v>
                </c:pt>
                <c:pt idx="2053">
                  <c:v>24.84374</c:v>
                </c:pt>
                <c:pt idx="2054">
                  <c:v>24.845960000000002</c:v>
                </c:pt>
                <c:pt idx="2055">
                  <c:v>24.877490000000002</c:v>
                </c:pt>
                <c:pt idx="2056">
                  <c:v>24.858650000000001</c:v>
                </c:pt>
                <c:pt idx="2057">
                  <c:v>24.92192</c:v>
                </c:pt>
                <c:pt idx="2058">
                  <c:v>24.910119999999999</c:v>
                </c:pt>
                <c:pt idx="2059">
                  <c:v>25.093779999999999</c:v>
                </c:pt>
                <c:pt idx="2060">
                  <c:v>25.209769999999999</c:v>
                </c:pt>
                <c:pt idx="2061">
                  <c:v>25.389109999999999</c:v>
                </c:pt>
                <c:pt idx="2062">
                  <c:v>25.52655</c:v>
                </c:pt>
                <c:pt idx="2063">
                  <c:v>25.599920000000001</c:v>
                </c:pt>
                <c:pt idx="2064">
                  <c:v>25.653880000000001</c:v>
                </c:pt>
                <c:pt idx="2065">
                  <c:v>25.807929999999999</c:v>
                </c:pt>
                <c:pt idx="2066">
                  <c:v>25.85811</c:v>
                </c:pt>
                <c:pt idx="2067">
                  <c:v>25.888400000000001</c:v>
                </c:pt>
                <c:pt idx="2068">
                  <c:v>26.002600000000001</c:v>
                </c:pt>
                <c:pt idx="2069">
                  <c:v>25.996469999999999</c:v>
                </c:pt>
                <c:pt idx="2070">
                  <c:v>26.01116</c:v>
                </c:pt>
                <c:pt idx="2071">
                  <c:v>26.008800000000001</c:v>
                </c:pt>
                <c:pt idx="2072">
                  <c:v>25.977340000000002</c:v>
                </c:pt>
                <c:pt idx="2073">
                  <c:v>25.92651</c:v>
                </c:pt>
                <c:pt idx="2074">
                  <c:v>25.89479</c:v>
                </c:pt>
                <c:pt idx="2075">
                  <c:v>25.89067</c:v>
                </c:pt>
                <c:pt idx="2076">
                  <c:v>25.91555</c:v>
                </c:pt>
                <c:pt idx="2077">
                  <c:v>26.01388</c:v>
                </c:pt>
                <c:pt idx="2078">
                  <c:v>26.043379999999999</c:v>
                </c:pt>
                <c:pt idx="2079">
                  <c:v>26.052330000000001</c:v>
                </c:pt>
                <c:pt idx="2080">
                  <c:v>26.08314</c:v>
                </c:pt>
                <c:pt idx="2081">
                  <c:v>26.015139999999999</c:v>
                </c:pt>
                <c:pt idx="2082">
                  <c:v>25.974029999999999</c:v>
                </c:pt>
                <c:pt idx="2083">
                  <c:v>25.97871</c:v>
                </c:pt>
                <c:pt idx="2084">
                  <c:v>25.945039999999999</c:v>
                </c:pt>
                <c:pt idx="2085">
                  <c:v>25.917929999999998</c:v>
                </c:pt>
                <c:pt idx="2086">
                  <c:v>25.91901</c:v>
                </c:pt>
                <c:pt idx="2087">
                  <c:v>25.89199</c:v>
                </c:pt>
                <c:pt idx="2088">
                  <c:v>25.863720000000001</c:v>
                </c:pt>
                <c:pt idx="2089">
                  <c:v>25.83043</c:v>
                </c:pt>
                <c:pt idx="2090">
                  <c:v>25.779389999999999</c:v>
                </c:pt>
                <c:pt idx="2091">
                  <c:v>25.82639</c:v>
                </c:pt>
                <c:pt idx="2092">
                  <c:v>25.813220000000001</c:v>
                </c:pt>
                <c:pt idx="2093">
                  <c:v>25.77327</c:v>
                </c:pt>
                <c:pt idx="2094">
                  <c:v>25.75909</c:v>
                </c:pt>
                <c:pt idx="2095">
                  <c:v>25.695609999999999</c:v>
                </c:pt>
                <c:pt idx="2096">
                  <c:v>25.63862</c:v>
                </c:pt>
                <c:pt idx="2097">
                  <c:v>25.629960000000001</c:v>
                </c:pt>
                <c:pt idx="2098">
                  <c:v>25.666360000000001</c:v>
                </c:pt>
                <c:pt idx="2099">
                  <c:v>25.670020000000001</c:v>
                </c:pt>
                <c:pt idx="2100">
                  <c:v>25.640640000000001</c:v>
                </c:pt>
                <c:pt idx="2101">
                  <c:v>25.641690000000001</c:v>
                </c:pt>
                <c:pt idx="2102">
                  <c:v>25.718990000000002</c:v>
                </c:pt>
                <c:pt idx="2103">
                  <c:v>25.809049999999999</c:v>
                </c:pt>
                <c:pt idx="2104">
                  <c:v>25.83548</c:v>
                </c:pt>
                <c:pt idx="2105">
                  <c:v>25.864509999999999</c:v>
                </c:pt>
                <c:pt idx="2106">
                  <c:v>25.847159999999999</c:v>
                </c:pt>
                <c:pt idx="2107">
                  <c:v>25.92568</c:v>
                </c:pt>
                <c:pt idx="2108">
                  <c:v>26.018339999999998</c:v>
                </c:pt>
                <c:pt idx="2109">
                  <c:v>26.12904</c:v>
                </c:pt>
                <c:pt idx="2110">
                  <c:v>26.171939999999999</c:v>
                </c:pt>
                <c:pt idx="2111">
                  <c:v>26.163810000000002</c:v>
                </c:pt>
                <c:pt idx="2112">
                  <c:v>26.136679999999998</c:v>
                </c:pt>
                <c:pt idx="2113">
                  <c:v>26.113510000000002</c:v>
                </c:pt>
                <c:pt idx="2114">
                  <c:v>26.11383</c:v>
                </c:pt>
                <c:pt idx="2115">
                  <c:v>26.17689</c:v>
                </c:pt>
                <c:pt idx="2116">
                  <c:v>26.196200000000001</c:v>
                </c:pt>
                <c:pt idx="2117">
                  <c:v>26.239909999999998</c:v>
                </c:pt>
                <c:pt idx="2118">
                  <c:v>26.181979999999999</c:v>
                </c:pt>
                <c:pt idx="2119">
                  <c:v>26.201149999999998</c:v>
                </c:pt>
                <c:pt idx="2120">
                  <c:v>26.17944</c:v>
                </c:pt>
                <c:pt idx="2121">
                  <c:v>26.179300000000001</c:v>
                </c:pt>
                <c:pt idx="2122">
                  <c:v>26.194489999999998</c:v>
                </c:pt>
                <c:pt idx="2123">
                  <c:v>26.20561</c:v>
                </c:pt>
                <c:pt idx="2124">
                  <c:v>26.21313</c:v>
                </c:pt>
                <c:pt idx="2125">
                  <c:v>26.2349</c:v>
                </c:pt>
                <c:pt idx="2126">
                  <c:v>26.238900000000001</c:v>
                </c:pt>
                <c:pt idx="2127">
                  <c:v>26.243659999999998</c:v>
                </c:pt>
                <c:pt idx="2128">
                  <c:v>26.23151</c:v>
                </c:pt>
                <c:pt idx="2129">
                  <c:v>26.169309999999999</c:v>
                </c:pt>
                <c:pt idx="2130">
                  <c:v>26.18497</c:v>
                </c:pt>
                <c:pt idx="2131">
                  <c:v>26.165839999999999</c:v>
                </c:pt>
                <c:pt idx="2132">
                  <c:v>26.119309999999999</c:v>
                </c:pt>
                <c:pt idx="2133">
                  <c:v>26.125540000000001</c:v>
                </c:pt>
                <c:pt idx="2134">
                  <c:v>26.13439</c:v>
                </c:pt>
                <c:pt idx="2135">
                  <c:v>26.096869999999999</c:v>
                </c:pt>
                <c:pt idx="2136">
                  <c:v>26.105550000000001</c:v>
                </c:pt>
                <c:pt idx="2137">
                  <c:v>26.146750000000001</c:v>
                </c:pt>
                <c:pt idx="2138">
                  <c:v>26.191240000000001</c:v>
                </c:pt>
                <c:pt idx="2139">
                  <c:v>26.18882</c:v>
                </c:pt>
                <c:pt idx="2140">
                  <c:v>26.254470000000001</c:v>
                </c:pt>
                <c:pt idx="2141">
                  <c:v>26.187200000000001</c:v>
                </c:pt>
                <c:pt idx="2142">
                  <c:v>26.13935</c:v>
                </c:pt>
                <c:pt idx="2143">
                  <c:v>26.106739999999999</c:v>
                </c:pt>
                <c:pt idx="2144">
                  <c:v>26.029800000000002</c:v>
                </c:pt>
                <c:pt idx="2145">
                  <c:v>26.017779999999998</c:v>
                </c:pt>
                <c:pt idx="2146">
                  <c:v>26.014189999999999</c:v>
                </c:pt>
                <c:pt idx="2147">
                  <c:v>27.712140000000002</c:v>
                </c:pt>
                <c:pt idx="2148">
                  <c:v>44.112319999999997</c:v>
                </c:pt>
                <c:pt idx="2149">
                  <c:v>55.855379999999997</c:v>
                </c:pt>
                <c:pt idx="2150">
                  <c:v>62.034190000000002</c:v>
                </c:pt>
                <c:pt idx="2151">
                  <c:v>66.358729999999994</c:v>
                </c:pt>
                <c:pt idx="2152">
                  <c:v>68.454949999999997</c:v>
                </c:pt>
                <c:pt idx="2153">
                  <c:v>69.30941</c:v>
                </c:pt>
                <c:pt idx="2154">
                  <c:v>69.819649999999996</c:v>
                </c:pt>
                <c:pt idx="2155">
                  <c:v>70.00188</c:v>
                </c:pt>
                <c:pt idx="2156">
                  <c:v>70.067179999999993</c:v>
                </c:pt>
                <c:pt idx="2157">
                  <c:v>70.022040000000004</c:v>
                </c:pt>
                <c:pt idx="2158">
                  <c:v>69.88767</c:v>
                </c:pt>
                <c:pt idx="2159">
                  <c:v>69.612110000000001</c:v>
                </c:pt>
                <c:pt idx="2160">
                  <c:v>69.467699999999994</c:v>
                </c:pt>
                <c:pt idx="2161">
                  <c:v>69.482190000000003</c:v>
                </c:pt>
                <c:pt idx="2162">
                  <c:v>70.055729999999997</c:v>
                </c:pt>
                <c:pt idx="2163">
                  <c:v>69.955269999999999</c:v>
                </c:pt>
                <c:pt idx="2164">
                  <c:v>69.754689999999997</c:v>
                </c:pt>
                <c:pt idx="2165">
                  <c:v>69.678889999999996</c:v>
                </c:pt>
                <c:pt idx="2166">
                  <c:v>69.660790000000006</c:v>
                </c:pt>
                <c:pt idx="2167">
                  <c:v>69.734189999999998</c:v>
                </c:pt>
                <c:pt idx="2168">
                  <c:v>69.824240000000003</c:v>
                </c:pt>
                <c:pt idx="2169">
                  <c:v>70.192220000000006</c:v>
                </c:pt>
                <c:pt idx="2170">
                  <c:v>70.595320000000001</c:v>
                </c:pt>
                <c:pt idx="2171">
                  <c:v>70.743489999999994</c:v>
                </c:pt>
                <c:pt idx="2172">
                  <c:v>71.280119999999997</c:v>
                </c:pt>
                <c:pt idx="2173">
                  <c:v>71.838989999999995</c:v>
                </c:pt>
                <c:pt idx="2174">
                  <c:v>71.977059999999994</c:v>
                </c:pt>
                <c:pt idx="2175">
                  <c:v>72.06447</c:v>
                </c:pt>
                <c:pt idx="2176">
                  <c:v>71.709429999999998</c:v>
                </c:pt>
                <c:pt idx="2177">
                  <c:v>71.106979999999993</c:v>
                </c:pt>
                <c:pt idx="2178">
                  <c:v>70.732209999999995</c:v>
                </c:pt>
                <c:pt idx="2179">
                  <c:v>70.720249999999993</c:v>
                </c:pt>
                <c:pt idx="2180">
                  <c:v>70.580539999999999</c:v>
                </c:pt>
                <c:pt idx="2181">
                  <c:v>70.457830000000001</c:v>
                </c:pt>
                <c:pt idx="2182">
                  <c:v>70.083860000000001</c:v>
                </c:pt>
                <c:pt idx="2183">
                  <c:v>69.398510000000002</c:v>
                </c:pt>
                <c:pt idx="2184">
                  <c:v>68.418220000000005</c:v>
                </c:pt>
                <c:pt idx="2185">
                  <c:v>67.520930000000007</c:v>
                </c:pt>
                <c:pt idx="2186">
                  <c:v>66.874510000000001</c:v>
                </c:pt>
                <c:pt idx="2187">
                  <c:v>66.256839999999997</c:v>
                </c:pt>
                <c:pt idx="2188">
                  <c:v>65.359920000000002</c:v>
                </c:pt>
                <c:pt idx="2189">
                  <c:v>64.469380000000001</c:v>
                </c:pt>
                <c:pt idx="2190">
                  <c:v>63.570689999999999</c:v>
                </c:pt>
                <c:pt idx="2191">
                  <c:v>63.022939999999998</c:v>
                </c:pt>
                <c:pt idx="2192">
                  <c:v>62.632460000000002</c:v>
                </c:pt>
                <c:pt idx="2193">
                  <c:v>62.098170000000003</c:v>
                </c:pt>
                <c:pt idx="2194">
                  <c:v>61.535080000000001</c:v>
                </c:pt>
                <c:pt idx="2195">
                  <c:v>60.826329999999999</c:v>
                </c:pt>
                <c:pt idx="2196">
                  <c:v>60.357219999999998</c:v>
                </c:pt>
                <c:pt idx="2197">
                  <c:v>59.838200000000001</c:v>
                </c:pt>
                <c:pt idx="2198">
                  <c:v>59.322220000000002</c:v>
                </c:pt>
                <c:pt idx="2199">
                  <c:v>58.711410000000001</c:v>
                </c:pt>
                <c:pt idx="2200">
                  <c:v>58.099910000000001</c:v>
                </c:pt>
                <c:pt idx="2201">
                  <c:v>57.588050000000003</c:v>
                </c:pt>
                <c:pt idx="2202">
                  <c:v>57.358939999999997</c:v>
                </c:pt>
                <c:pt idx="2203">
                  <c:v>57.299550000000004</c:v>
                </c:pt>
                <c:pt idx="2204">
                  <c:v>57.273539999999997</c:v>
                </c:pt>
                <c:pt idx="2205">
                  <c:v>56.886310000000002</c:v>
                </c:pt>
                <c:pt idx="2206">
                  <c:v>56.449719999999999</c:v>
                </c:pt>
                <c:pt idx="2207">
                  <c:v>55.961559999999999</c:v>
                </c:pt>
                <c:pt idx="2208">
                  <c:v>55.453000000000003</c:v>
                </c:pt>
                <c:pt idx="2209">
                  <c:v>54.93806</c:v>
                </c:pt>
                <c:pt idx="2210">
                  <c:v>54.555909999999997</c:v>
                </c:pt>
                <c:pt idx="2211">
                  <c:v>54.207450000000001</c:v>
                </c:pt>
                <c:pt idx="2212">
                  <c:v>54.01005</c:v>
                </c:pt>
                <c:pt idx="2213">
                  <c:v>53.854790000000001</c:v>
                </c:pt>
                <c:pt idx="2214">
                  <c:v>53.511229999999998</c:v>
                </c:pt>
                <c:pt idx="2215">
                  <c:v>53.305810000000001</c:v>
                </c:pt>
                <c:pt idx="2216">
                  <c:v>53.002749999999999</c:v>
                </c:pt>
                <c:pt idx="2217">
                  <c:v>52.596760000000003</c:v>
                </c:pt>
                <c:pt idx="2218">
                  <c:v>52.162370000000003</c:v>
                </c:pt>
                <c:pt idx="2219">
                  <c:v>51.736440000000002</c:v>
                </c:pt>
                <c:pt idx="2220">
                  <c:v>51.354399999999998</c:v>
                </c:pt>
                <c:pt idx="2221">
                  <c:v>51.12444</c:v>
                </c:pt>
                <c:pt idx="2222">
                  <c:v>51.08764</c:v>
                </c:pt>
                <c:pt idx="2223">
                  <c:v>51.25761</c:v>
                </c:pt>
                <c:pt idx="2224">
                  <c:v>51.06897</c:v>
                </c:pt>
                <c:pt idx="2225">
                  <c:v>50.697279999999999</c:v>
                </c:pt>
                <c:pt idx="2226">
                  <c:v>50.458150000000003</c:v>
                </c:pt>
                <c:pt idx="2227">
                  <c:v>50.404470000000003</c:v>
                </c:pt>
                <c:pt idx="2228">
                  <c:v>50.450409999999998</c:v>
                </c:pt>
                <c:pt idx="2229">
                  <c:v>50.587119999999999</c:v>
                </c:pt>
                <c:pt idx="2230">
                  <c:v>50.480919999999998</c:v>
                </c:pt>
                <c:pt idx="2231">
                  <c:v>50.178019999999997</c:v>
                </c:pt>
                <c:pt idx="2232">
                  <c:v>49.893059999999998</c:v>
                </c:pt>
                <c:pt idx="2233">
                  <c:v>49.936520000000002</c:v>
                </c:pt>
                <c:pt idx="2234">
                  <c:v>50.244399999999999</c:v>
                </c:pt>
                <c:pt idx="2235">
                  <c:v>50.190060000000003</c:v>
                </c:pt>
                <c:pt idx="2236">
                  <c:v>50.153930000000003</c:v>
                </c:pt>
                <c:pt idx="2237">
                  <c:v>49.897190000000002</c:v>
                </c:pt>
                <c:pt idx="2238">
                  <c:v>49.622889999999998</c:v>
                </c:pt>
                <c:pt idx="2239">
                  <c:v>49.588830000000002</c:v>
                </c:pt>
                <c:pt idx="2240">
                  <c:v>49.588590000000003</c:v>
                </c:pt>
                <c:pt idx="2241">
                  <c:v>49.792020000000001</c:v>
                </c:pt>
                <c:pt idx="2242">
                  <c:v>50.226489999999998</c:v>
                </c:pt>
                <c:pt idx="2243">
                  <c:v>50.634549999999997</c:v>
                </c:pt>
                <c:pt idx="2244">
                  <c:v>50.616759999999999</c:v>
                </c:pt>
                <c:pt idx="2245">
                  <c:v>50.388770000000001</c:v>
                </c:pt>
                <c:pt idx="2246">
                  <c:v>50.071510000000004</c:v>
                </c:pt>
                <c:pt idx="2247">
                  <c:v>49.7776</c:v>
                </c:pt>
                <c:pt idx="2248">
                  <c:v>49.795720000000003</c:v>
                </c:pt>
                <c:pt idx="2249">
                  <c:v>49.772280000000002</c:v>
                </c:pt>
                <c:pt idx="2250">
                  <c:v>49.74306</c:v>
                </c:pt>
                <c:pt idx="2251">
                  <c:v>49.86327</c:v>
                </c:pt>
                <c:pt idx="2252">
                  <c:v>49.920749999999998</c:v>
                </c:pt>
                <c:pt idx="2253">
                  <c:v>49.686329999999998</c:v>
                </c:pt>
                <c:pt idx="2254">
                  <c:v>49.273359999999997</c:v>
                </c:pt>
                <c:pt idx="2255">
                  <c:v>48.784149999999997</c:v>
                </c:pt>
                <c:pt idx="2256">
                  <c:v>48.523159999999997</c:v>
                </c:pt>
                <c:pt idx="2257">
                  <c:v>48.472490000000001</c:v>
                </c:pt>
                <c:pt idx="2258">
                  <c:v>48.60989</c:v>
                </c:pt>
                <c:pt idx="2259">
                  <c:v>48.859760000000001</c:v>
                </c:pt>
                <c:pt idx="2260">
                  <c:v>48.93291</c:v>
                </c:pt>
                <c:pt idx="2261">
                  <c:v>48.74586</c:v>
                </c:pt>
                <c:pt idx="2262">
                  <c:v>48.438980000000001</c:v>
                </c:pt>
                <c:pt idx="2263">
                  <c:v>48.240110000000001</c:v>
                </c:pt>
                <c:pt idx="2264">
                  <c:v>48.088299999999997</c:v>
                </c:pt>
                <c:pt idx="2265">
                  <c:v>48.135480000000001</c:v>
                </c:pt>
                <c:pt idx="2266">
                  <c:v>48.276539999999997</c:v>
                </c:pt>
                <c:pt idx="2267">
                  <c:v>48.494349999999997</c:v>
                </c:pt>
                <c:pt idx="2268">
                  <c:v>48.78425</c:v>
                </c:pt>
                <c:pt idx="2269">
                  <c:v>48.693899999999999</c:v>
                </c:pt>
                <c:pt idx="2270">
                  <c:v>48.614719999999998</c:v>
                </c:pt>
                <c:pt idx="2271">
                  <c:v>48.397030000000001</c:v>
                </c:pt>
                <c:pt idx="2272">
                  <c:v>48.55836</c:v>
                </c:pt>
                <c:pt idx="2273">
                  <c:v>48.981380000000001</c:v>
                </c:pt>
                <c:pt idx="2274">
                  <c:v>49.3645</c:v>
                </c:pt>
                <c:pt idx="2275">
                  <c:v>49.798670000000001</c:v>
                </c:pt>
                <c:pt idx="2276">
                  <c:v>49.88261</c:v>
                </c:pt>
                <c:pt idx="2277">
                  <c:v>49.686929999999997</c:v>
                </c:pt>
                <c:pt idx="2278">
                  <c:v>49.211469999999998</c:v>
                </c:pt>
                <c:pt idx="2279">
                  <c:v>48.745690000000003</c:v>
                </c:pt>
                <c:pt idx="2280">
                  <c:v>48.415489999999998</c:v>
                </c:pt>
                <c:pt idx="2281">
                  <c:v>48.499049999999997</c:v>
                </c:pt>
                <c:pt idx="2282">
                  <c:v>48.578859999999999</c:v>
                </c:pt>
                <c:pt idx="2283">
                  <c:v>48.41733</c:v>
                </c:pt>
                <c:pt idx="2284">
                  <c:v>48.15699</c:v>
                </c:pt>
                <c:pt idx="2285">
                  <c:v>47.831389999999999</c:v>
                </c:pt>
                <c:pt idx="2286">
                  <c:v>47.593640000000001</c:v>
                </c:pt>
                <c:pt idx="2287">
                  <c:v>47.618830000000003</c:v>
                </c:pt>
                <c:pt idx="2288">
                  <c:v>47.608829999999998</c:v>
                </c:pt>
                <c:pt idx="2289">
                  <c:v>47.583930000000002</c:v>
                </c:pt>
                <c:pt idx="2290">
                  <c:v>47.537790000000001</c:v>
                </c:pt>
                <c:pt idx="2291">
                  <c:v>47.404760000000003</c:v>
                </c:pt>
                <c:pt idx="2292">
                  <c:v>47.133949999999999</c:v>
                </c:pt>
                <c:pt idx="2293">
                  <c:v>47.020389999999999</c:v>
                </c:pt>
                <c:pt idx="2294">
                  <c:v>47.17389</c:v>
                </c:pt>
                <c:pt idx="2295">
                  <c:v>47.582279999999997</c:v>
                </c:pt>
                <c:pt idx="2296">
                  <c:v>47.735500000000002</c:v>
                </c:pt>
                <c:pt idx="2297">
                  <c:v>47.725239999999999</c:v>
                </c:pt>
                <c:pt idx="2298">
                  <c:v>47.548270000000002</c:v>
                </c:pt>
                <c:pt idx="2299">
                  <c:v>47.193469999999998</c:v>
                </c:pt>
                <c:pt idx="2300">
                  <c:v>46.817790000000002</c:v>
                </c:pt>
                <c:pt idx="2301">
                  <c:v>46.490049999999997</c:v>
                </c:pt>
                <c:pt idx="2302">
                  <c:v>46.412089999999999</c:v>
                </c:pt>
                <c:pt idx="2303">
                  <c:v>46.709029999999998</c:v>
                </c:pt>
                <c:pt idx="2304">
                  <c:v>47.029000000000003</c:v>
                </c:pt>
                <c:pt idx="2305">
                  <c:v>47.20984</c:v>
                </c:pt>
                <c:pt idx="2306">
                  <c:v>47.16142</c:v>
                </c:pt>
                <c:pt idx="2307">
                  <c:v>47.037709999999997</c:v>
                </c:pt>
                <c:pt idx="2308">
                  <c:v>47.195259999999998</c:v>
                </c:pt>
                <c:pt idx="2309">
                  <c:v>47.214089999999999</c:v>
                </c:pt>
                <c:pt idx="2310">
                  <c:v>47.034030000000001</c:v>
                </c:pt>
                <c:pt idx="2311">
                  <c:v>46.630740000000003</c:v>
                </c:pt>
                <c:pt idx="2312">
                  <c:v>46.32714</c:v>
                </c:pt>
                <c:pt idx="2313">
                  <c:v>46.184820000000002</c:v>
                </c:pt>
                <c:pt idx="2314">
                  <c:v>46.205010000000001</c:v>
                </c:pt>
                <c:pt idx="2315">
                  <c:v>46.291499999999999</c:v>
                </c:pt>
                <c:pt idx="2316">
                  <c:v>46.343940000000003</c:v>
                </c:pt>
                <c:pt idx="2317">
                  <c:v>46.325229999999998</c:v>
                </c:pt>
                <c:pt idx="2318">
                  <c:v>46.43394</c:v>
                </c:pt>
                <c:pt idx="2319">
                  <c:v>46.61927</c:v>
                </c:pt>
                <c:pt idx="2320">
                  <c:v>46.911389999999997</c:v>
                </c:pt>
                <c:pt idx="2321">
                  <c:v>47.061579999999999</c:v>
                </c:pt>
                <c:pt idx="2322">
                  <c:v>46.835949999999997</c:v>
                </c:pt>
                <c:pt idx="2323">
                  <c:v>46.653460000000003</c:v>
                </c:pt>
                <c:pt idx="2324">
                  <c:v>46.529780000000002</c:v>
                </c:pt>
                <c:pt idx="2325">
                  <c:v>46.497799999999998</c:v>
                </c:pt>
                <c:pt idx="2326">
                  <c:v>46.487160000000003</c:v>
                </c:pt>
                <c:pt idx="2327">
                  <c:v>46.310209999999998</c:v>
                </c:pt>
                <c:pt idx="2328">
                  <c:v>46.195419999999999</c:v>
                </c:pt>
                <c:pt idx="2329">
                  <c:v>46.191879999999998</c:v>
                </c:pt>
                <c:pt idx="2330">
                  <c:v>46.163690000000003</c:v>
                </c:pt>
                <c:pt idx="2331">
                  <c:v>46.068280000000001</c:v>
                </c:pt>
                <c:pt idx="2332">
                  <c:v>45.983629999999998</c:v>
                </c:pt>
                <c:pt idx="2333">
                  <c:v>45.88203</c:v>
                </c:pt>
                <c:pt idx="2334">
                  <c:v>45.799689999999998</c:v>
                </c:pt>
                <c:pt idx="2335">
                  <c:v>45.673470000000002</c:v>
                </c:pt>
                <c:pt idx="2336">
                  <c:v>45.569609999999997</c:v>
                </c:pt>
                <c:pt idx="2337">
                  <c:v>45.595579999999998</c:v>
                </c:pt>
                <c:pt idx="2338">
                  <c:v>45.877429999999997</c:v>
                </c:pt>
                <c:pt idx="2339">
                  <c:v>46.225479999999997</c:v>
                </c:pt>
                <c:pt idx="2340">
                  <c:v>46.574629999999999</c:v>
                </c:pt>
                <c:pt idx="2341">
                  <c:v>46.611080000000001</c:v>
                </c:pt>
                <c:pt idx="2342">
                  <c:v>46.641260000000003</c:v>
                </c:pt>
                <c:pt idx="2343">
                  <c:v>46.673189999999998</c:v>
                </c:pt>
                <c:pt idx="2344">
                  <c:v>46.641759999999998</c:v>
                </c:pt>
                <c:pt idx="2345">
                  <c:v>46.714230000000001</c:v>
                </c:pt>
                <c:pt idx="2346">
                  <c:v>46.690689999999996</c:v>
                </c:pt>
                <c:pt idx="2347">
                  <c:v>46.693300000000001</c:v>
                </c:pt>
                <c:pt idx="2348">
                  <c:v>46.693539999999999</c:v>
                </c:pt>
                <c:pt idx="2349">
                  <c:v>46.646470000000001</c:v>
                </c:pt>
                <c:pt idx="2350">
                  <c:v>46.639800000000001</c:v>
                </c:pt>
                <c:pt idx="2351">
                  <c:v>46.760599999999997</c:v>
                </c:pt>
                <c:pt idx="2352">
                  <c:v>47.016190000000002</c:v>
                </c:pt>
                <c:pt idx="2353">
                  <c:v>47.078159999999997</c:v>
                </c:pt>
                <c:pt idx="2354">
                  <c:v>46.923490000000001</c:v>
                </c:pt>
                <c:pt idx="2355">
                  <c:v>46.826230000000002</c:v>
                </c:pt>
                <c:pt idx="2356">
                  <c:v>46.743090000000002</c:v>
                </c:pt>
                <c:pt idx="2357">
                  <c:v>46.837299999999999</c:v>
                </c:pt>
                <c:pt idx="2358">
                  <c:v>46.921329999999998</c:v>
                </c:pt>
                <c:pt idx="2359">
                  <c:v>46.869799999999998</c:v>
                </c:pt>
                <c:pt idx="2360">
                  <c:v>46.639099999999999</c:v>
                </c:pt>
                <c:pt idx="2361">
                  <c:v>46.350099999999998</c:v>
                </c:pt>
                <c:pt idx="2362">
                  <c:v>46.166849999999997</c:v>
                </c:pt>
                <c:pt idx="2363">
                  <c:v>46.221870000000003</c:v>
                </c:pt>
                <c:pt idx="2364">
                  <c:v>46.241349999999997</c:v>
                </c:pt>
                <c:pt idx="2365">
                  <c:v>46.232480000000002</c:v>
                </c:pt>
                <c:pt idx="2366">
                  <c:v>46.20682</c:v>
                </c:pt>
                <c:pt idx="2367">
                  <c:v>46.04907</c:v>
                </c:pt>
                <c:pt idx="2368">
                  <c:v>45.933999999999997</c:v>
                </c:pt>
                <c:pt idx="2369">
                  <c:v>45.781390000000002</c:v>
                </c:pt>
                <c:pt idx="2370">
                  <c:v>45.66375</c:v>
                </c:pt>
                <c:pt idx="2371">
                  <c:v>45.481349999999999</c:v>
                </c:pt>
                <c:pt idx="2372">
                  <c:v>45.302169999999997</c:v>
                </c:pt>
                <c:pt idx="2373">
                  <c:v>45.14564</c:v>
                </c:pt>
                <c:pt idx="2374">
                  <c:v>45.07761</c:v>
                </c:pt>
                <c:pt idx="2375">
                  <c:v>45.32094</c:v>
                </c:pt>
                <c:pt idx="2376">
                  <c:v>45.823709999999998</c:v>
                </c:pt>
                <c:pt idx="2377">
                  <c:v>46.216659999999997</c:v>
                </c:pt>
                <c:pt idx="2378">
                  <c:v>46.479320000000001</c:v>
                </c:pt>
                <c:pt idx="2379">
                  <c:v>46.673720000000003</c:v>
                </c:pt>
                <c:pt idx="2380">
                  <c:v>46.853209999999997</c:v>
                </c:pt>
                <c:pt idx="2381">
                  <c:v>46.860669999999999</c:v>
                </c:pt>
                <c:pt idx="2382">
                  <c:v>46.71199</c:v>
                </c:pt>
                <c:pt idx="2383">
                  <c:v>46.431159999999998</c:v>
                </c:pt>
                <c:pt idx="2384">
                  <c:v>46.180669999999999</c:v>
                </c:pt>
                <c:pt idx="2385">
                  <c:v>45.968310000000002</c:v>
                </c:pt>
                <c:pt idx="2386">
                  <c:v>45.87077</c:v>
                </c:pt>
                <c:pt idx="2387">
                  <c:v>45.784939999999999</c:v>
                </c:pt>
                <c:pt idx="2388">
                  <c:v>45.762549999999997</c:v>
                </c:pt>
                <c:pt idx="2389">
                  <c:v>45.733110000000003</c:v>
                </c:pt>
                <c:pt idx="2390">
                  <c:v>45.579169999999998</c:v>
                </c:pt>
                <c:pt idx="2391">
                  <c:v>45.333620000000003</c:v>
                </c:pt>
                <c:pt idx="2392">
                  <c:v>45.181739999999998</c:v>
                </c:pt>
                <c:pt idx="2393">
                  <c:v>45.177599999999998</c:v>
                </c:pt>
                <c:pt idx="2394">
                  <c:v>45.172510000000003</c:v>
                </c:pt>
                <c:pt idx="2395">
                  <c:v>45.210329999999999</c:v>
                </c:pt>
                <c:pt idx="2396">
                  <c:v>45.343960000000003</c:v>
                </c:pt>
                <c:pt idx="2397">
                  <c:v>45.42944</c:v>
                </c:pt>
                <c:pt idx="2398">
                  <c:v>45.490699999999997</c:v>
                </c:pt>
                <c:pt idx="2399">
                  <c:v>45.464700000000001</c:v>
                </c:pt>
                <c:pt idx="2400">
                  <c:v>45.38944</c:v>
                </c:pt>
                <c:pt idx="2401">
                  <c:v>45.2104</c:v>
                </c:pt>
                <c:pt idx="2402">
                  <c:v>45.010150000000003</c:v>
                </c:pt>
                <c:pt idx="2403">
                  <c:v>45.009639999999997</c:v>
                </c:pt>
                <c:pt idx="2404">
                  <c:v>44.922910000000002</c:v>
                </c:pt>
                <c:pt idx="2405">
                  <c:v>44.73563</c:v>
                </c:pt>
                <c:pt idx="2406">
                  <c:v>44.589550000000003</c:v>
                </c:pt>
                <c:pt idx="2407">
                  <c:v>44.624569999999999</c:v>
                </c:pt>
                <c:pt idx="2408">
                  <c:v>44.84836</c:v>
                </c:pt>
                <c:pt idx="2409">
                  <c:v>44.986550000000001</c:v>
                </c:pt>
                <c:pt idx="2410">
                  <c:v>45.189590000000003</c:v>
                </c:pt>
                <c:pt idx="2411">
                  <c:v>45.345109999999998</c:v>
                </c:pt>
                <c:pt idx="2412">
                  <c:v>45.385829999999999</c:v>
                </c:pt>
                <c:pt idx="2413">
                  <c:v>45.244770000000003</c:v>
                </c:pt>
                <c:pt idx="2414">
                  <c:v>45.117100000000001</c:v>
                </c:pt>
                <c:pt idx="2415">
                  <c:v>45.070500000000003</c:v>
                </c:pt>
                <c:pt idx="2416">
                  <c:v>44.948219999999999</c:v>
                </c:pt>
                <c:pt idx="2417">
                  <c:v>44.858559999999997</c:v>
                </c:pt>
                <c:pt idx="2418">
                  <c:v>44.722149999999999</c:v>
                </c:pt>
                <c:pt idx="2419">
                  <c:v>44.655970000000003</c:v>
                </c:pt>
                <c:pt idx="2420">
                  <c:v>44.768470000000001</c:v>
                </c:pt>
                <c:pt idx="2421">
                  <c:v>44.921509999999998</c:v>
                </c:pt>
                <c:pt idx="2422">
                  <c:v>44.972189999999998</c:v>
                </c:pt>
                <c:pt idx="2423">
                  <c:v>45.076689999999999</c:v>
                </c:pt>
                <c:pt idx="2424">
                  <c:v>45.110900000000001</c:v>
                </c:pt>
                <c:pt idx="2425">
                  <c:v>45.209110000000003</c:v>
                </c:pt>
                <c:pt idx="2426">
                  <c:v>45.331429999999997</c:v>
                </c:pt>
                <c:pt idx="2427">
                  <c:v>45.373519999999999</c:v>
                </c:pt>
                <c:pt idx="2428">
                  <c:v>45.415619999999997</c:v>
                </c:pt>
                <c:pt idx="2429">
                  <c:v>45.439169999999997</c:v>
                </c:pt>
                <c:pt idx="2430">
                  <c:v>45.54081</c:v>
                </c:pt>
                <c:pt idx="2431">
                  <c:v>45.773359999999997</c:v>
                </c:pt>
                <c:pt idx="2432">
                  <c:v>45.810850000000002</c:v>
                </c:pt>
                <c:pt idx="2433">
                  <c:v>45.791240000000002</c:v>
                </c:pt>
                <c:pt idx="2434">
                  <c:v>45.86833</c:v>
                </c:pt>
                <c:pt idx="2435">
                  <c:v>45.940750000000001</c:v>
                </c:pt>
                <c:pt idx="2436">
                  <c:v>45.981729999999999</c:v>
                </c:pt>
                <c:pt idx="2437">
                  <c:v>45.958759999999998</c:v>
                </c:pt>
                <c:pt idx="2438">
                  <c:v>45.64799</c:v>
                </c:pt>
                <c:pt idx="2439">
                  <c:v>45.326909999999998</c:v>
                </c:pt>
                <c:pt idx="2440">
                  <c:v>45.189450000000001</c:v>
                </c:pt>
                <c:pt idx="2441">
                  <c:v>45.135800000000003</c:v>
                </c:pt>
                <c:pt idx="2442">
                  <c:v>45.277099999999997</c:v>
                </c:pt>
                <c:pt idx="2443">
                  <c:v>45.443980000000003</c:v>
                </c:pt>
                <c:pt idx="2444">
                  <c:v>45.646380000000001</c:v>
                </c:pt>
                <c:pt idx="2445">
                  <c:v>45.784880000000001</c:v>
                </c:pt>
                <c:pt idx="2446">
                  <c:v>45.844909999999999</c:v>
                </c:pt>
                <c:pt idx="2447">
                  <c:v>45.718980000000002</c:v>
                </c:pt>
                <c:pt idx="2448">
                  <c:v>45.633290000000002</c:v>
                </c:pt>
                <c:pt idx="2449">
                  <c:v>45.445250000000001</c:v>
                </c:pt>
                <c:pt idx="2450">
                  <c:v>45.330590000000001</c:v>
                </c:pt>
                <c:pt idx="2451">
                  <c:v>45.351909999999997</c:v>
                </c:pt>
                <c:pt idx="2452">
                  <c:v>45.565170000000002</c:v>
                </c:pt>
                <c:pt idx="2453">
                  <c:v>45.778230000000001</c:v>
                </c:pt>
                <c:pt idx="2454">
                  <c:v>45.86242</c:v>
                </c:pt>
                <c:pt idx="2455">
                  <c:v>45.909309999999998</c:v>
                </c:pt>
                <c:pt idx="2456">
                  <c:v>46.07358</c:v>
                </c:pt>
                <c:pt idx="2457">
                  <c:v>46.242809999999999</c:v>
                </c:pt>
                <c:pt idx="2458">
                  <c:v>46.294510000000002</c:v>
                </c:pt>
                <c:pt idx="2459">
                  <c:v>46.284039999999997</c:v>
                </c:pt>
                <c:pt idx="2460">
                  <c:v>46.276049999999998</c:v>
                </c:pt>
                <c:pt idx="2461">
                  <c:v>46.230089999999997</c:v>
                </c:pt>
                <c:pt idx="2462">
                  <c:v>46.237000000000002</c:v>
                </c:pt>
                <c:pt idx="2463">
                  <c:v>46.42971</c:v>
                </c:pt>
                <c:pt idx="2464">
                  <c:v>46.625509999999998</c:v>
                </c:pt>
                <c:pt idx="2465">
                  <c:v>46.675460000000001</c:v>
                </c:pt>
                <c:pt idx="2466">
                  <c:v>46.63185</c:v>
                </c:pt>
                <c:pt idx="2467">
                  <c:v>46.569540000000003</c:v>
                </c:pt>
                <c:pt idx="2468">
                  <c:v>46.600760000000001</c:v>
                </c:pt>
                <c:pt idx="2469">
                  <c:v>46.651760000000003</c:v>
                </c:pt>
                <c:pt idx="2470">
                  <c:v>46.885779999999997</c:v>
                </c:pt>
                <c:pt idx="2471">
                  <c:v>47.158540000000002</c:v>
                </c:pt>
                <c:pt idx="2472">
                  <c:v>47.165759999999999</c:v>
                </c:pt>
                <c:pt idx="2473">
                  <c:v>47.116169999999997</c:v>
                </c:pt>
                <c:pt idx="2474">
                  <c:v>47.013820000000003</c:v>
                </c:pt>
                <c:pt idx="2475">
                  <c:v>46.815460000000002</c:v>
                </c:pt>
                <c:pt idx="2476">
                  <c:v>46.628349999999998</c:v>
                </c:pt>
                <c:pt idx="2477">
                  <c:v>46.469880000000003</c:v>
                </c:pt>
                <c:pt idx="2478">
                  <c:v>46.286299999999997</c:v>
                </c:pt>
                <c:pt idx="2479">
                  <c:v>46.122660000000003</c:v>
                </c:pt>
                <c:pt idx="2480">
                  <c:v>46.009549999999997</c:v>
                </c:pt>
                <c:pt idx="2481">
                  <c:v>45.858780000000003</c:v>
                </c:pt>
                <c:pt idx="2482">
                  <c:v>45.587290000000003</c:v>
                </c:pt>
                <c:pt idx="2483">
                  <c:v>45.324289999999998</c:v>
                </c:pt>
                <c:pt idx="2484">
                  <c:v>45.139859999999999</c:v>
                </c:pt>
                <c:pt idx="2485">
                  <c:v>45.208759999999998</c:v>
                </c:pt>
                <c:pt idx="2486">
                  <c:v>45.411169999999998</c:v>
                </c:pt>
                <c:pt idx="2487">
                  <c:v>45.712649999999996</c:v>
                </c:pt>
                <c:pt idx="2488">
                  <c:v>45.99006</c:v>
                </c:pt>
                <c:pt idx="2489">
                  <c:v>46.171779999999998</c:v>
                </c:pt>
                <c:pt idx="2490">
                  <c:v>46.312570000000001</c:v>
                </c:pt>
                <c:pt idx="2491">
                  <c:v>46.302169999999997</c:v>
                </c:pt>
                <c:pt idx="2492">
                  <c:v>46.360289999999999</c:v>
                </c:pt>
                <c:pt idx="2493">
                  <c:v>46.412100000000002</c:v>
                </c:pt>
                <c:pt idx="2494">
                  <c:v>46.504989999999999</c:v>
                </c:pt>
                <c:pt idx="2495">
                  <c:v>46.682400000000001</c:v>
                </c:pt>
                <c:pt idx="2496">
                  <c:v>46.826880000000003</c:v>
                </c:pt>
                <c:pt idx="2497">
                  <c:v>46.908149999999999</c:v>
                </c:pt>
                <c:pt idx="2498">
                  <c:v>47.019860000000001</c:v>
                </c:pt>
                <c:pt idx="2499">
                  <c:v>47.120939999999997</c:v>
                </c:pt>
                <c:pt idx="2500">
                  <c:v>47.236690000000003</c:v>
                </c:pt>
                <c:pt idx="2501">
                  <c:v>47.359850000000002</c:v>
                </c:pt>
                <c:pt idx="2502">
                  <c:v>47.501199999999997</c:v>
                </c:pt>
                <c:pt idx="2503">
                  <c:v>47.650289999999998</c:v>
                </c:pt>
                <c:pt idx="2504">
                  <c:v>47.705829999999999</c:v>
                </c:pt>
                <c:pt idx="2505">
                  <c:v>47.788609999999998</c:v>
                </c:pt>
                <c:pt idx="2506">
                  <c:v>47.619349999999997</c:v>
                </c:pt>
                <c:pt idx="2507">
                  <c:v>47.409129999999998</c:v>
                </c:pt>
                <c:pt idx="2508">
                  <c:v>47.14575</c:v>
                </c:pt>
                <c:pt idx="2509">
                  <c:v>46.939610000000002</c:v>
                </c:pt>
                <c:pt idx="2510">
                  <c:v>46.921900000000001</c:v>
                </c:pt>
                <c:pt idx="2511">
                  <c:v>47.002029999999998</c:v>
                </c:pt>
                <c:pt idx="2512">
                  <c:v>47.135300000000001</c:v>
                </c:pt>
                <c:pt idx="2513">
                  <c:v>47.406149999999997</c:v>
                </c:pt>
                <c:pt idx="2514">
                  <c:v>47.533349999999999</c:v>
                </c:pt>
                <c:pt idx="2515">
                  <c:v>47.659439999999996</c:v>
                </c:pt>
                <c:pt idx="2516">
                  <c:v>47.595550000000003</c:v>
                </c:pt>
                <c:pt idx="2517">
                  <c:v>47.357010000000002</c:v>
                </c:pt>
                <c:pt idx="2518">
                  <c:v>47.129359999999998</c:v>
                </c:pt>
                <c:pt idx="2519">
                  <c:v>46.88485</c:v>
                </c:pt>
                <c:pt idx="2520">
                  <c:v>46.620199999999997</c:v>
                </c:pt>
                <c:pt idx="2521">
                  <c:v>46.47186</c:v>
                </c:pt>
                <c:pt idx="2522">
                  <c:v>46.47242</c:v>
                </c:pt>
                <c:pt idx="2523">
                  <c:v>46.732300000000002</c:v>
                </c:pt>
                <c:pt idx="2524">
                  <c:v>46.917009999999998</c:v>
                </c:pt>
                <c:pt idx="2525">
                  <c:v>47.058880000000002</c:v>
                </c:pt>
                <c:pt idx="2526">
                  <c:v>47.171059999999997</c:v>
                </c:pt>
                <c:pt idx="2527">
                  <c:v>47.189329999999998</c:v>
                </c:pt>
                <c:pt idx="2528">
                  <c:v>47.253489999999999</c:v>
                </c:pt>
                <c:pt idx="2529">
                  <c:v>47.391539999999999</c:v>
                </c:pt>
                <c:pt idx="2530">
                  <c:v>47.450780000000002</c:v>
                </c:pt>
                <c:pt idx="2531">
                  <c:v>47.328330000000001</c:v>
                </c:pt>
                <c:pt idx="2532">
                  <c:v>47.187049999999999</c:v>
                </c:pt>
                <c:pt idx="2533">
                  <c:v>47.078859999999999</c:v>
                </c:pt>
                <c:pt idx="2534">
                  <c:v>47.023470000000003</c:v>
                </c:pt>
                <c:pt idx="2535">
                  <c:v>46.844839999999998</c:v>
                </c:pt>
                <c:pt idx="2536">
                  <c:v>46.70279</c:v>
                </c:pt>
                <c:pt idx="2537">
                  <c:v>46.658140000000003</c:v>
                </c:pt>
                <c:pt idx="2538">
                  <c:v>46.606450000000002</c:v>
                </c:pt>
                <c:pt idx="2539">
                  <c:v>46.638840000000002</c:v>
                </c:pt>
                <c:pt idx="2540">
                  <c:v>46.808729999999997</c:v>
                </c:pt>
                <c:pt idx="2541">
                  <c:v>46.942880000000002</c:v>
                </c:pt>
                <c:pt idx="2542">
                  <c:v>47.048839999999998</c:v>
                </c:pt>
                <c:pt idx="2543">
                  <c:v>47.134790000000002</c:v>
                </c:pt>
                <c:pt idx="2544">
                  <c:v>47.053190000000001</c:v>
                </c:pt>
                <c:pt idx="2545">
                  <c:v>46.96266</c:v>
                </c:pt>
                <c:pt idx="2546">
                  <c:v>46.863959999999999</c:v>
                </c:pt>
                <c:pt idx="2547">
                  <c:v>46.851550000000003</c:v>
                </c:pt>
                <c:pt idx="2548">
                  <c:v>47.024470000000001</c:v>
                </c:pt>
                <c:pt idx="2549">
                  <c:v>47.307369999999999</c:v>
                </c:pt>
                <c:pt idx="2550">
                  <c:v>47.469059999999999</c:v>
                </c:pt>
                <c:pt idx="2551">
                  <c:v>47.541699999999999</c:v>
                </c:pt>
                <c:pt idx="2552">
                  <c:v>47.71622</c:v>
                </c:pt>
                <c:pt idx="2553">
                  <c:v>47.847110000000001</c:v>
                </c:pt>
                <c:pt idx="2554">
                  <c:v>47.976950000000002</c:v>
                </c:pt>
                <c:pt idx="2555">
                  <c:v>48.046799999999998</c:v>
                </c:pt>
                <c:pt idx="2556">
                  <c:v>48.083739999999999</c:v>
                </c:pt>
                <c:pt idx="2557">
                  <c:v>48.137979999999999</c:v>
                </c:pt>
                <c:pt idx="2558">
                  <c:v>48.117530000000002</c:v>
                </c:pt>
                <c:pt idx="2559">
                  <c:v>47.988880000000002</c:v>
                </c:pt>
                <c:pt idx="2560">
                  <c:v>47.973700000000001</c:v>
                </c:pt>
                <c:pt idx="2561">
                  <c:v>48.178429999999999</c:v>
                </c:pt>
                <c:pt idx="2562">
                  <c:v>48.343609999999998</c:v>
                </c:pt>
                <c:pt idx="2563">
                  <c:v>48.602600000000002</c:v>
                </c:pt>
                <c:pt idx="2564">
                  <c:v>48.691809999999997</c:v>
                </c:pt>
                <c:pt idx="2565">
                  <c:v>48.649299999999997</c:v>
                </c:pt>
                <c:pt idx="2566">
                  <c:v>48.642200000000003</c:v>
                </c:pt>
                <c:pt idx="2567">
                  <c:v>48.699939999999998</c:v>
                </c:pt>
                <c:pt idx="2568">
                  <c:v>48.812669999999997</c:v>
                </c:pt>
                <c:pt idx="2569">
                  <c:v>48.910130000000002</c:v>
                </c:pt>
                <c:pt idx="2570">
                  <c:v>48.880749999999999</c:v>
                </c:pt>
                <c:pt idx="2571">
                  <c:v>48.852899999999998</c:v>
                </c:pt>
                <c:pt idx="2572">
                  <c:v>48.585839999999997</c:v>
                </c:pt>
                <c:pt idx="2573">
                  <c:v>48.402619999999999</c:v>
                </c:pt>
                <c:pt idx="2574">
                  <c:v>48.246020000000001</c:v>
                </c:pt>
                <c:pt idx="2575">
                  <c:v>48.029139999999998</c:v>
                </c:pt>
                <c:pt idx="2576">
                  <c:v>47.862720000000003</c:v>
                </c:pt>
                <c:pt idx="2577">
                  <c:v>47.837600000000002</c:v>
                </c:pt>
                <c:pt idx="2578">
                  <c:v>47.885809999999999</c:v>
                </c:pt>
                <c:pt idx="2579">
                  <c:v>48.027880000000003</c:v>
                </c:pt>
                <c:pt idx="2580">
                  <c:v>48.019680000000001</c:v>
                </c:pt>
                <c:pt idx="2581">
                  <c:v>47.939869999999999</c:v>
                </c:pt>
                <c:pt idx="2582">
                  <c:v>47.907179999999997</c:v>
                </c:pt>
                <c:pt idx="2583">
                  <c:v>47.803449999999998</c:v>
                </c:pt>
                <c:pt idx="2584">
                  <c:v>47.613340000000001</c:v>
                </c:pt>
                <c:pt idx="2585">
                  <c:v>47.550170000000001</c:v>
                </c:pt>
                <c:pt idx="2586">
                  <c:v>47.490400000000001</c:v>
                </c:pt>
                <c:pt idx="2587">
                  <c:v>47.436520000000002</c:v>
                </c:pt>
                <c:pt idx="2588">
                  <c:v>47.439869999999999</c:v>
                </c:pt>
                <c:pt idx="2589">
                  <c:v>47.587859999999999</c:v>
                </c:pt>
                <c:pt idx="2590">
                  <c:v>47.820520000000002</c:v>
                </c:pt>
                <c:pt idx="2591">
                  <c:v>47.948590000000003</c:v>
                </c:pt>
                <c:pt idx="2592">
                  <c:v>47.998480000000001</c:v>
                </c:pt>
                <c:pt idx="2593">
                  <c:v>47.972520000000003</c:v>
                </c:pt>
                <c:pt idx="2594">
                  <c:v>47.878810000000001</c:v>
                </c:pt>
                <c:pt idx="2595">
                  <c:v>47.908769999999997</c:v>
                </c:pt>
                <c:pt idx="2596">
                  <c:v>47.832810000000002</c:v>
                </c:pt>
                <c:pt idx="2597">
                  <c:v>47.676789999999997</c:v>
                </c:pt>
                <c:pt idx="2598">
                  <c:v>47.605980000000002</c:v>
                </c:pt>
                <c:pt idx="2599">
                  <c:v>47.497860000000003</c:v>
                </c:pt>
                <c:pt idx="2600">
                  <c:v>47.482939999999999</c:v>
                </c:pt>
                <c:pt idx="2601">
                  <c:v>47.473619999999997</c:v>
                </c:pt>
                <c:pt idx="2602">
                  <c:v>47.400649999999999</c:v>
                </c:pt>
                <c:pt idx="2603">
                  <c:v>47.368929999999999</c:v>
                </c:pt>
                <c:pt idx="2604">
                  <c:v>47.466180000000001</c:v>
                </c:pt>
                <c:pt idx="2605">
                  <c:v>47.606850000000001</c:v>
                </c:pt>
                <c:pt idx="2606">
                  <c:v>47.683489999999999</c:v>
                </c:pt>
                <c:pt idx="2607">
                  <c:v>47.86204</c:v>
                </c:pt>
                <c:pt idx="2608">
                  <c:v>47.851320000000001</c:v>
                </c:pt>
                <c:pt idx="2609">
                  <c:v>47.687510000000003</c:v>
                </c:pt>
                <c:pt idx="2610">
                  <c:v>47.424480000000003</c:v>
                </c:pt>
                <c:pt idx="2611">
                  <c:v>47.298859999999998</c:v>
                </c:pt>
                <c:pt idx="2612">
                  <c:v>47.226239999999997</c:v>
                </c:pt>
                <c:pt idx="2613">
                  <c:v>47.280140000000003</c:v>
                </c:pt>
                <c:pt idx="2614">
                  <c:v>47.230020000000003</c:v>
                </c:pt>
                <c:pt idx="2615">
                  <c:v>47.198300000000003</c:v>
                </c:pt>
                <c:pt idx="2616">
                  <c:v>47.418779999999998</c:v>
                </c:pt>
                <c:pt idx="2617">
                  <c:v>47.715269999999997</c:v>
                </c:pt>
                <c:pt idx="2618">
                  <c:v>47.940779999999997</c:v>
                </c:pt>
                <c:pt idx="2619">
                  <c:v>48.049709999999997</c:v>
                </c:pt>
                <c:pt idx="2620">
                  <c:v>48.034660000000002</c:v>
                </c:pt>
                <c:pt idx="2621">
                  <c:v>47.875300000000003</c:v>
                </c:pt>
                <c:pt idx="2622">
                  <c:v>47.810780000000001</c:v>
                </c:pt>
                <c:pt idx="2623">
                  <c:v>47.663809999999998</c:v>
                </c:pt>
                <c:pt idx="2624">
                  <c:v>47.579619999999998</c:v>
                </c:pt>
                <c:pt idx="2625">
                  <c:v>47.423400000000001</c:v>
                </c:pt>
                <c:pt idx="2626">
                  <c:v>47.359659999999998</c:v>
                </c:pt>
                <c:pt idx="2627">
                  <c:v>47.523009999999999</c:v>
                </c:pt>
                <c:pt idx="2628">
                  <c:v>47.820459999999997</c:v>
                </c:pt>
                <c:pt idx="2629">
                  <c:v>48.174590000000002</c:v>
                </c:pt>
                <c:pt idx="2630">
                  <c:v>48.49344</c:v>
                </c:pt>
                <c:pt idx="2631">
                  <c:v>48.746740000000003</c:v>
                </c:pt>
                <c:pt idx="2632">
                  <c:v>48.870530000000002</c:v>
                </c:pt>
                <c:pt idx="2633">
                  <c:v>49.080030000000001</c:v>
                </c:pt>
                <c:pt idx="2634">
                  <c:v>49.081560000000003</c:v>
                </c:pt>
                <c:pt idx="2635">
                  <c:v>49.041699999999999</c:v>
                </c:pt>
                <c:pt idx="2636">
                  <c:v>49.047420000000002</c:v>
                </c:pt>
                <c:pt idx="2637">
                  <c:v>48.998390000000001</c:v>
                </c:pt>
                <c:pt idx="2638">
                  <c:v>48.77496</c:v>
                </c:pt>
                <c:pt idx="2639">
                  <c:v>48.641669999999998</c:v>
                </c:pt>
                <c:pt idx="2640">
                  <c:v>48.623710000000003</c:v>
                </c:pt>
                <c:pt idx="2641">
                  <c:v>48.640819999999998</c:v>
                </c:pt>
                <c:pt idx="2642">
                  <c:v>48.532130000000002</c:v>
                </c:pt>
                <c:pt idx="2643">
                  <c:v>48.276009999999999</c:v>
                </c:pt>
                <c:pt idx="2644">
                  <c:v>48.232140000000001</c:v>
                </c:pt>
                <c:pt idx="2645">
                  <c:v>48.315809999999999</c:v>
                </c:pt>
                <c:pt idx="2646">
                  <c:v>48.510460000000002</c:v>
                </c:pt>
                <c:pt idx="2647">
                  <c:v>48.684989999999999</c:v>
                </c:pt>
                <c:pt idx="2648">
                  <c:v>48.783580000000001</c:v>
                </c:pt>
                <c:pt idx="2649">
                  <c:v>48.885240000000003</c:v>
                </c:pt>
                <c:pt idx="2650">
                  <c:v>48.907429999999998</c:v>
                </c:pt>
                <c:pt idx="2651">
                  <c:v>48.999699999999997</c:v>
                </c:pt>
                <c:pt idx="2652">
                  <c:v>48.979790000000001</c:v>
                </c:pt>
                <c:pt idx="2653">
                  <c:v>49.01182</c:v>
                </c:pt>
                <c:pt idx="2654">
                  <c:v>49.092880000000001</c:v>
                </c:pt>
                <c:pt idx="2655">
                  <c:v>49.15354</c:v>
                </c:pt>
                <c:pt idx="2656">
                  <c:v>49.26943</c:v>
                </c:pt>
                <c:pt idx="2657">
                  <c:v>49.17671</c:v>
                </c:pt>
                <c:pt idx="2658">
                  <c:v>49.208840000000002</c:v>
                </c:pt>
                <c:pt idx="2659">
                  <c:v>49.333030000000001</c:v>
                </c:pt>
                <c:pt idx="2660">
                  <c:v>49.495080000000002</c:v>
                </c:pt>
                <c:pt idx="2661">
                  <c:v>49.596350000000001</c:v>
                </c:pt>
                <c:pt idx="2662">
                  <c:v>49.682270000000003</c:v>
                </c:pt>
                <c:pt idx="2663">
                  <c:v>49.845860000000002</c:v>
                </c:pt>
                <c:pt idx="2664">
                  <c:v>49.818730000000002</c:v>
                </c:pt>
                <c:pt idx="2665">
                  <c:v>49.879539999999999</c:v>
                </c:pt>
                <c:pt idx="2666">
                  <c:v>49.832610000000003</c:v>
                </c:pt>
                <c:pt idx="2667">
                  <c:v>49.713430000000002</c:v>
                </c:pt>
                <c:pt idx="2668">
                  <c:v>49.503219999999999</c:v>
                </c:pt>
                <c:pt idx="2669">
                  <c:v>49.44218</c:v>
                </c:pt>
                <c:pt idx="2670">
                  <c:v>49.438029999999998</c:v>
                </c:pt>
                <c:pt idx="2671">
                  <c:v>49.482889999999998</c:v>
                </c:pt>
                <c:pt idx="2672">
                  <c:v>49.482579999999999</c:v>
                </c:pt>
                <c:pt idx="2673">
                  <c:v>49.595390000000002</c:v>
                </c:pt>
                <c:pt idx="2674">
                  <c:v>49.591329999999999</c:v>
                </c:pt>
                <c:pt idx="2675">
                  <c:v>49.641849999999998</c:v>
                </c:pt>
                <c:pt idx="2676">
                  <c:v>49.51296</c:v>
                </c:pt>
                <c:pt idx="2677">
                  <c:v>49.277439999999999</c:v>
                </c:pt>
                <c:pt idx="2678">
                  <c:v>49.064079999999997</c:v>
                </c:pt>
                <c:pt idx="2679">
                  <c:v>48.901919999999997</c:v>
                </c:pt>
                <c:pt idx="2680">
                  <c:v>48.678550000000001</c:v>
                </c:pt>
                <c:pt idx="2681">
                  <c:v>48.454590000000003</c:v>
                </c:pt>
                <c:pt idx="2682">
                  <c:v>48.308399999999999</c:v>
                </c:pt>
                <c:pt idx="2683">
                  <c:v>48.189630000000001</c:v>
                </c:pt>
                <c:pt idx="2684">
                  <c:v>48.252490000000002</c:v>
                </c:pt>
                <c:pt idx="2685">
                  <c:v>48.465560000000004</c:v>
                </c:pt>
                <c:pt idx="2686">
                  <c:v>48.708939999999998</c:v>
                </c:pt>
                <c:pt idx="2687">
                  <c:v>48.925809999999998</c:v>
                </c:pt>
                <c:pt idx="2688">
                  <c:v>49.117739999999998</c:v>
                </c:pt>
                <c:pt idx="2689">
                  <c:v>49.265000000000001</c:v>
                </c:pt>
                <c:pt idx="2690">
                  <c:v>49.359859999999998</c:v>
                </c:pt>
                <c:pt idx="2691">
                  <c:v>49.443719999999999</c:v>
                </c:pt>
                <c:pt idx="2692">
                  <c:v>49.422310000000003</c:v>
                </c:pt>
                <c:pt idx="2693">
                  <c:v>49.258589999999998</c:v>
                </c:pt>
                <c:pt idx="2694">
                  <c:v>49.050420000000003</c:v>
                </c:pt>
                <c:pt idx="2695">
                  <c:v>48.711109999999998</c:v>
                </c:pt>
                <c:pt idx="2696">
                  <c:v>48.572249999999997</c:v>
                </c:pt>
                <c:pt idx="2697">
                  <c:v>48.442689999999999</c:v>
                </c:pt>
                <c:pt idx="2698">
                  <c:v>48.626579999999997</c:v>
                </c:pt>
                <c:pt idx="2699">
                  <c:v>48.874870000000001</c:v>
                </c:pt>
                <c:pt idx="2700">
                  <c:v>49.068959999999997</c:v>
                </c:pt>
                <c:pt idx="2701">
                  <c:v>49.452100000000002</c:v>
                </c:pt>
                <c:pt idx="2702">
                  <c:v>49.705950000000001</c:v>
                </c:pt>
                <c:pt idx="2703">
                  <c:v>49.83323</c:v>
                </c:pt>
                <c:pt idx="2704">
                  <c:v>49.822850000000003</c:v>
                </c:pt>
                <c:pt idx="2705">
                  <c:v>49.617449999999998</c:v>
                </c:pt>
                <c:pt idx="2706">
                  <c:v>49.493429999999996</c:v>
                </c:pt>
                <c:pt idx="2707">
                  <c:v>49.236420000000003</c:v>
                </c:pt>
                <c:pt idx="2708">
                  <c:v>49.117660000000001</c:v>
                </c:pt>
                <c:pt idx="2709">
                  <c:v>48.893479999999997</c:v>
                </c:pt>
                <c:pt idx="2710">
                  <c:v>48.655110000000001</c:v>
                </c:pt>
                <c:pt idx="2711">
                  <c:v>48.591349999999998</c:v>
                </c:pt>
                <c:pt idx="2712">
                  <c:v>48.510710000000003</c:v>
                </c:pt>
                <c:pt idx="2713">
                  <c:v>48.475090000000002</c:v>
                </c:pt>
                <c:pt idx="2714">
                  <c:v>48.444409999999998</c:v>
                </c:pt>
                <c:pt idx="2715">
                  <c:v>48.471580000000003</c:v>
                </c:pt>
                <c:pt idx="2716">
                  <c:v>48.51932</c:v>
                </c:pt>
                <c:pt idx="2717">
                  <c:v>48.457369999999997</c:v>
                </c:pt>
                <c:pt idx="2718">
                  <c:v>48.406140000000001</c:v>
                </c:pt>
                <c:pt idx="2719">
                  <c:v>48.414969999999997</c:v>
                </c:pt>
                <c:pt idx="2720">
                  <c:v>48.504240000000003</c:v>
                </c:pt>
                <c:pt idx="2721">
                  <c:v>48.707000000000001</c:v>
                </c:pt>
                <c:pt idx="2722">
                  <c:v>48.805349999999997</c:v>
                </c:pt>
                <c:pt idx="2723">
                  <c:v>48.906370000000003</c:v>
                </c:pt>
                <c:pt idx="2724">
                  <c:v>48.96931</c:v>
                </c:pt>
                <c:pt idx="2725">
                  <c:v>48.884909999999998</c:v>
                </c:pt>
                <c:pt idx="2726">
                  <c:v>48.726880000000001</c:v>
                </c:pt>
                <c:pt idx="2727">
                  <c:v>48.481819999999999</c:v>
                </c:pt>
                <c:pt idx="2728">
                  <c:v>48.279209999999999</c:v>
                </c:pt>
                <c:pt idx="2729">
                  <c:v>48.164389999999997</c:v>
                </c:pt>
                <c:pt idx="2730">
                  <c:v>48.18826</c:v>
                </c:pt>
                <c:pt idx="2731">
                  <c:v>48.216729999999998</c:v>
                </c:pt>
                <c:pt idx="2732">
                  <c:v>48.086300000000001</c:v>
                </c:pt>
                <c:pt idx="2733">
                  <c:v>47.81353</c:v>
                </c:pt>
                <c:pt idx="2734">
                  <c:v>47.71199</c:v>
                </c:pt>
                <c:pt idx="2735">
                  <c:v>47.807549999999999</c:v>
                </c:pt>
                <c:pt idx="2736">
                  <c:v>48.049280000000003</c:v>
                </c:pt>
                <c:pt idx="2737">
                  <c:v>48.251640000000002</c:v>
                </c:pt>
                <c:pt idx="2738">
                  <c:v>48.366639999999997</c:v>
                </c:pt>
                <c:pt idx="2739">
                  <c:v>48.44782</c:v>
                </c:pt>
                <c:pt idx="2740">
                  <c:v>48.473419999999997</c:v>
                </c:pt>
                <c:pt idx="2741">
                  <c:v>48.58061</c:v>
                </c:pt>
                <c:pt idx="2742">
                  <c:v>48.575760000000002</c:v>
                </c:pt>
                <c:pt idx="2743">
                  <c:v>48.620710000000003</c:v>
                </c:pt>
                <c:pt idx="2744">
                  <c:v>48.666069999999998</c:v>
                </c:pt>
                <c:pt idx="2745">
                  <c:v>48.680790000000002</c:v>
                </c:pt>
                <c:pt idx="2746">
                  <c:v>48.552680000000002</c:v>
                </c:pt>
                <c:pt idx="2747">
                  <c:v>48.40701</c:v>
                </c:pt>
                <c:pt idx="2748">
                  <c:v>48.190080000000002</c:v>
                </c:pt>
                <c:pt idx="2749">
                  <c:v>48.007420000000003</c:v>
                </c:pt>
                <c:pt idx="2750">
                  <c:v>48.026609999999998</c:v>
                </c:pt>
                <c:pt idx="2751">
                  <c:v>48.113549999999996</c:v>
                </c:pt>
                <c:pt idx="2752">
                  <c:v>48.246740000000003</c:v>
                </c:pt>
                <c:pt idx="2753">
                  <c:v>48.508690000000001</c:v>
                </c:pt>
                <c:pt idx="2754">
                  <c:v>49.015340000000002</c:v>
                </c:pt>
                <c:pt idx="2755">
                  <c:v>49.389670000000002</c:v>
                </c:pt>
                <c:pt idx="2756">
                  <c:v>49.319189999999999</c:v>
                </c:pt>
                <c:pt idx="2757">
                  <c:v>49.178649999999998</c:v>
                </c:pt>
                <c:pt idx="2758">
                  <c:v>49.030740000000002</c:v>
                </c:pt>
                <c:pt idx="2759">
                  <c:v>48.761150000000001</c:v>
                </c:pt>
                <c:pt idx="2760">
                  <c:v>48.532409999999999</c:v>
                </c:pt>
                <c:pt idx="2761">
                  <c:v>48.13879</c:v>
                </c:pt>
                <c:pt idx="2762">
                  <c:v>47.899830000000001</c:v>
                </c:pt>
                <c:pt idx="2763">
                  <c:v>47.844459999999998</c:v>
                </c:pt>
                <c:pt idx="2764">
                  <c:v>48.143430000000002</c:v>
                </c:pt>
                <c:pt idx="2765">
                  <c:v>48.522289999999998</c:v>
                </c:pt>
                <c:pt idx="2766">
                  <c:v>48.852519999999998</c:v>
                </c:pt>
                <c:pt idx="2767">
                  <c:v>49.06033</c:v>
                </c:pt>
                <c:pt idx="2768">
                  <c:v>49.192039999999999</c:v>
                </c:pt>
                <c:pt idx="2769">
                  <c:v>49.250639999999997</c:v>
                </c:pt>
                <c:pt idx="2770">
                  <c:v>49.311970000000002</c:v>
                </c:pt>
                <c:pt idx="2771">
                  <c:v>49.208069999999999</c:v>
                </c:pt>
                <c:pt idx="2772">
                  <c:v>49.028709999999997</c:v>
                </c:pt>
                <c:pt idx="2773">
                  <c:v>48.756639999999997</c:v>
                </c:pt>
                <c:pt idx="2774">
                  <c:v>48.590350000000001</c:v>
                </c:pt>
                <c:pt idx="2775">
                  <c:v>48.49295</c:v>
                </c:pt>
                <c:pt idx="2776">
                  <c:v>48.493079999999999</c:v>
                </c:pt>
                <c:pt idx="2777">
                  <c:v>48.616169999999997</c:v>
                </c:pt>
                <c:pt idx="2778">
                  <c:v>48.802259999999997</c:v>
                </c:pt>
                <c:pt idx="2779">
                  <c:v>48.886180000000003</c:v>
                </c:pt>
                <c:pt idx="2780">
                  <c:v>48.757019999999997</c:v>
                </c:pt>
                <c:pt idx="2781">
                  <c:v>48.564639999999997</c:v>
                </c:pt>
                <c:pt idx="2782">
                  <c:v>48.268720000000002</c:v>
                </c:pt>
                <c:pt idx="2783">
                  <c:v>48.02169</c:v>
                </c:pt>
                <c:pt idx="2784">
                  <c:v>47.937890000000003</c:v>
                </c:pt>
                <c:pt idx="2785">
                  <c:v>48.065350000000002</c:v>
                </c:pt>
                <c:pt idx="2786">
                  <c:v>48.134900000000002</c:v>
                </c:pt>
                <c:pt idx="2787">
                  <c:v>48.344850000000001</c:v>
                </c:pt>
                <c:pt idx="2788">
                  <c:v>48.656300000000002</c:v>
                </c:pt>
                <c:pt idx="2789">
                  <c:v>48.940739999999998</c:v>
                </c:pt>
                <c:pt idx="2790">
                  <c:v>49.181510000000003</c:v>
                </c:pt>
                <c:pt idx="2791">
                  <c:v>49.401829999999997</c:v>
                </c:pt>
                <c:pt idx="2792">
                  <c:v>49.5471</c:v>
                </c:pt>
                <c:pt idx="2793">
                  <c:v>49.624760000000002</c:v>
                </c:pt>
                <c:pt idx="2794">
                  <c:v>49.55518</c:v>
                </c:pt>
                <c:pt idx="2795">
                  <c:v>49.378140000000002</c:v>
                </c:pt>
                <c:pt idx="2796">
                  <c:v>49.13597</c:v>
                </c:pt>
                <c:pt idx="2797">
                  <c:v>48.832619999999999</c:v>
                </c:pt>
                <c:pt idx="2798">
                  <c:v>48.705959999999997</c:v>
                </c:pt>
                <c:pt idx="2799">
                  <c:v>48.580480000000001</c:v>
                </c:pt>
                <c:pt idx="2800">
                  <c:v>48.517850000000003</c:v>
                </c:pt>
                <c:pt idx="2801">
                  <c:v>48.513030000000001</c:v>
                </c:pt>
                <c:pt idx="2802">
                  <c:v>48.714350000000003</c:v>
                </c:pt>
                <c:pt idx="2803">
                  <c:v>49.02516</c:v>
                </c:pt>
                <c:pt idx="2804">
                  <c:v>49.30021</c:v>
                </c:pt>
                <c:pt idx="2805">
                  <c:v>49.489539999999998</c:v>
                </c:pt>
                <c:pt idx="2806">
                  <c:v>49.524149999999999</c:v>
                </c:pt>
                <c:pt idx="2807">
                  <c:v>49.4313</c:v>
                </c:pt>
                <c:pt idx="2808">
                  <c:v>49.261569999999999</c:v>
                </c:pt>
                <c:pt idx="2809">
                  <c:v>49.039180000000002</c:v>
                </c:pt>
                <c:pt idx="2810">
                  <c:v>48.734000000000002</c:v>
                </c:pt>
                <c:pt idx="2811">
                  <c:v>48.383899999999997</c:v>
                </c:pt>
                <c:pt idx="2812">
                  <c:v>48.037100000000002</c:v>
                </c:pt>
                <c:pt idx="2813">
                  <c:v>47.708660000000002</c:v>
                </c:pt>
                <c:pt idx="2814">
                  <c:v>47.539059999999999</c:v>
                </c:pt>
                <c:pt idx="2815">
                  <c:v>47.474159999999998</c:v>
                </c:pt>
                <c:pt idx="2816">
                  <c:v>47.542369999999998</c:v>
                </c:pt>
                <c:pt idx="2817">
                  <c:v>47.796860000000002</c:v>
                </c:pt>
                <c:pt idx="2818">
                  <c:v>47.936889999999998</c:v>
                </c:pt>
                <c:pt idx="2819">
                  <c:v>48.053260000000002</c:v>
                </c:pt>
                <c:pt idx="2820">
                  <c:v>48.070059999999998</c:v>
                </c:pt>
                <c:pt idx="2821">
                  <c:v>48.090499999999999</c:v>
                </c:pt>
                <c:pt idx="2822">
                  <c:v>48.192390000000003</c:v>
                </c:pt>
                <c:pt idx="2823">
                  <c:v>48.268540000000002</c:v>
                </c:pt>
                <c:pt idx="2824">
                  <c:v>48.206139999999998</c:v>
                </c:pt>
                <c:pt idx="2825">
                  <c:v>48.059460000000001</c:v>
                </c:pt>
                <c:pt idx="2826">
                  <c:v>47.79045</c:v>
                </c:pt>
                <c:pt idx="2827">
                  <c:v>47.635739999999998</c:v>
                </c:pt>
                <c:pt idx="2828">
                  <c:v>47.600029999999997</c:v>
                </c:pt>
                <c:pt idx="2829">
                  <c:v>47.687010000000001</c:v>
                </c:pt>
                <c:pt idx="2830">
                  <c:v>47.948450000000001</c:v>
                </c:pt>
                <c:pt idx="2831">
                  <c:v>48.053170000000001</c:v>
                </c:pt>
                <c:pt idx="2832">
                  <c:v>48.183059999999998</c:v>
                </c:pt>
                <c:pt idx="2833">
                  <c:v>48.29618</c:v>
                </c:pt>
                <c:pt idx="2834">
                  <c:v>48.347760000000001</c:v>
                </c:pt>
                <c:pt idx="2835">
                  <c:v>48.278080000000003</c:v>
                </c:pt>
                <c:pt idx="2836">
                  <c:v>48.310940000000002</c:v>
                </c:pt>
                <c:pt idx="2837">
                  <c:v>48.264699999999998</c:v>
                </c:pt>
                <c:pt idx="2838">
                  <c:v>48.184930000000001</c:v>
                </c:pt>
                <c:pt idx="2839">
                  <c:v>48.1342</c:v>
                </c:pt>
                <c:pt idx="2840">
                  <c:v>48.168480000000002</c:v>
                </c:pt>
                <c:pt idx="2841">
                  <c:v>48.186010000000003</c:v>
                </c:pt>
                <c:pt idx="2842">
                  <c:v>48.055950000000003</c:v>
                </c:pt>
                <c:pt idx="2843">
                  <c:v>48.098909999999997</c:v>
                </c:pt>
                <c:pt idx="2844">
                  <c:v>48.103160000000003</c:v>
                </c:pt>
                <c:pt idx="2845">
                  <c:v>48.256</c:v>
                </c:pt>
                <c:pt idx="2846">
                  <c:v>48.45402</c:v>
                </c:pt>
                <c:pt idx="2847">
                  <c:v>48.569890000000001</c:v>
                </c:pt>
                <c:pt idx="2848">
                  <c:v>48.645200000000003</c:v>
                </c:pt>
                <c:pt idx="2849">
                  <c:v>48.702649999999998</c:v>
                </c:pt>
                <c:pt idx="2850">
                  <c:v>48.599820000000001</c:v>
                </c:pt>
                <c:pt idx="2851">
                  <c:v>48.529170000000001</c:v>
                </c:pt>
                <c:pt idx="2852">
                  <c:v>48.383369999999999</c:v>
                </c:pt>
                <c:pt idx="2853">
                  <c:v>48.140410000000003</c:v>
                </c:pt>
                <c:pt idx="2854">
                  <c:v>47.822490000000002</c:v>
                </c:pt>
                <c:pt idx="2855">
                  <c:v>47.520479999999999</c:v>
                </c:pt>
                <c:pt idx="2856">
                  <c:v>47.472949999999997</c:v>
                </c:pt>
                <c:pt idx="2857">
                  <c:v>47.572270000000003</c:v>
                </c:pt>
                <c:pt idx="2858">
                  <c:v>47.65061</c:v>
                </c:pt>
                <c:pt idx="2859">
                  <c:v>47.712589999999999</c:v>
                </c:pt>
                <c:pt idx="2860">
                  <c:v>47.63252</c:v>
                </c:pt>
                <c:pt idx="2861">
                  <c:v>47.52373</c:v>
                </c:pt>
                <c:pt idx="2862">
                  <c:v>47.60792</c:v>
                </c:pt>
                <c:pt idx="2863">
                  <c:v>47.662410000000001</c:v>
                </c:pt>
                <c:pt idx="2864">
                  <c:v>47.823590000000003</c:v>
                </c:pt>
                <c:pt idx="2865">
                  <c:v>47.941070000000003</c:v>
                </c:pt>
                <c:pt idx="2866">
                  <c:v>48.114539999999998</c:v>
                </c:pt>
                <c:pt idx="2867">
                  <c:v>48.2804</c:v>
                </c:pt>
                <c:pt idx="2868">
                  <c:v>48.263120000000001</c:v>
                </c:pt>
                <c:pt idx="2869">
                  <c:v>48.103949999999998</c:v>
                </c:pt>
                <c:pt idx="2870">
                  <c:v>47.949330000000003</c:v>
                </c:pt>
                <c:pt idx="2871">
                  <c:v>47.861820000000002</c:v>
                </c:pt>
                <c:pt idx="2872">
                  <c:v>47.801090000000002</c:v>
                </c:pt>
                <c:pt idx="2873">
                  <c:v>47.743600000000001</c:v>
                </c:pt>
                <c:pt idx="2874">
                  <c:v>47.587409999999998</c:v>
                </c:pt>
                <c:pt idx="2875">
                  <c:v>47.409500000000001</c:v>
                </c:pt>
                <c:pt idx="2876">
                  <c:v>47.243879999999997</c:v>
                </c:pt>
                <c:pt idx="2877">
                  <c:v>47.058860000000003</c:v>
                </c:pt>
                <c:pt idx="2878">
                  <c:v>46.954189999999997</c:v>
                </c:pt>
                <c:pt idx="2879">
                  <c:v>47.050440000000002</c:v>
                </c:pt>
                <c:pt idx="2880">
                  <c:v>47.204659999999997</c:v>
                </c:pt>
                <c:pt idx="2881">
                  <c:v>47.534660000000002</c:v>
                </c:pt>
                <c:pt idx="2882">
                  <c:v>47.903550000000003</c:v>
                </c:pt>
                <c:pt idx="2883">
                  <c:v>48.210900000000002</c:v>
                </c:pt>
                <c:pt idx="2884">
                  <c:v>48.257530000000003</c:v>
                </c:pt>
                <c:pt idx="2885">
                  <c:v>48.183250000000001</c:v>
                </c:pt>
                <c:pt idx="2886">
                  <c:v>48.172199999999997</c:v>
                </c:pt>
                <c:pt idx="2887">
                  <c:v>48.112229999999997</c:v>
                </c:pt>
                <c:pt idx="2888">
                  <c:v>48.170360000000002</c:v>
                </c:pt>
                <c:pt idx="2889">
                  <c:v>48.138959999999997</c:v>
                </c:pt>
                <c:pt idx="2890">
                  <c:v>48.110889999999998</c:v>
                </c:pt>
                <c:pt idx="2891">
                  <c:v>47.981529999999999</c:v>
                </c:pt>
                <c:pt idx="2892">
                  <c:v>48.003219999999999</c:v>
                </c:pt>
                <c:pt idx="2893">
                  <c:v>48.08558</c:v>
                </c:pt>
                <c:pt idx="2894">
                  <c:v>48.144080000000002</c:v>
                </c:pt>
                <c:pt idx="2895">
                  <c:v>48.234929999999999</c:v>
                </c:pt>
                <c:pt idx="2896">
                  <c:v>48.188429999999997</c:v>
                </c:pt>
                <c:pt idx="2897">
                  <c:v>48.220640000000003</c:v>
                </c:pt>
                <c:pt idx="2898">
                  <c:v>48.373330000000003</c:v>
                </c:pt>
                <c:pt idx="2899">
                  <c:v>48.322539999999996</c:v>
                </c:pt>
                <c:pt idx="2900">
                  <c:v>48.044780000000003</c:v>
                </c:pt>
                <c:pt idx="2901">
                  <c:v>47.712989999999998</c:v>
                </c:pt>
                <c:pt idx="2902">
                  <c:v>47.385150000000003</c:v>
                </c:pt>
                <c:pt idx="2903">
                  <c:v>47.26341</c:v>
                </c:pt>
                <c:pt idx="2904">
                  <c:v>47.131610000000002</c:v>
                </c:pt>
                <c:pt idx="2905">
                  <c:v>47.086970000000001</c:v>
                </c:pt>
                <c:pt idx="2906">
                  <c:v>47.194800000000001</c:v>
                </c:pt>
                <c:pt idx="2907">
                  <c:v>47.58634</c:v>
                </c:pt>
                <c:pt idx="2908">
                  <c:v>47.763550000000002</c:v>
                </c:pt>
                <c:pt idx="2909">
                  <c:v>47.904539999999997</c:v>
                </c:pt>
                <c:pt idx="2910">
                  <c:v>47.800879999999999</c:v>
                </c:pt>
                <c:pt idx="2911">
                  <c:v>47.678170000000001</c:v>
                </c:pt>
                <c:pt idx="2912">
                  <c:v>47.605359999999997</c:v>
                </c:pt>
                <c:pt idx="2913">
                  <c:v>47.421489999999999</c:v>
                </c:pt>
                <c:pt idx="2914">
                  <c:v>47.165190000000003</c:v>
                </c:pt>
                <c:pt idx="2915">
                  <c:v>47.075139999999998</c:v>
                </c:pt>
                <c:pt idx="2916">
                  <c:v>47.184440000000002</c:v>
                </c:pt>
                <c:pt idx="2917">
                  <c:v>47.256900000000002</c:v>
                </c:pt>
                <c:pt idx="2918">
                  <c:v>47.302790000000002</c:v>
                </c:pt>
                <c:pt idx="2919">
                  <c:v>47.191290000000002</c:v>
                </c:pt>
                <c:pt idx="2920">
                  <c:v>47.030209999999997</c:v>
                </c:pt>
                <c:pt idx="2921">
                  <c:v>47.225200000000001</c:v>
                </c:pt>
                <c:pt idx="2922">
                  <c:v>47.499899999999997</c:v>
                </c:pt>
                <c:pt idx="2923">
                  <c:v>47.633969999999998</c:v>
                </c:pt>
                <c:pt idx="2924">
                  <c:v>47.641979999999997</c:v>
                </c:pt>
                <c:pt idx="2925">
                  <c:v>47.670760000000001</c:v>
                </c:pt>
                <c:pt idx="2926">
                  <c:v>47.81955</c:v>
                </c:pt>
                <c:pt idx="2927">
                  <c:v>48.00835</c:v>
                </c:pt>
                <c:pt idx="2928">
                  <c:v>48.253689999999999</c:v>
                </c:pt>
                <c:pt idx="2929">
                  <c:v>48.417749999999998</c:v>
                </c:pt>
                <c:pt idx="2930">
                  <c:v>48.579859999999996</c:v>
                </c:pt>
                <c:pt idx="2931">
                  <c:v>48.630299999999998</c:v>
                </c:pt>
                <c:pt idx="2932">
                  <c:v>48.63691</c:v>
                </c:pt>
                <c:pt idx="2933">
                  <c:v>48.551879999999997</c:v>
                </c:pt>
                <c:pt idx="2934">
                  <c:v>48.460839999999997</c:v>
                </c:pt>
                <c:pt idx="2935">
                  <c:v>48.218980000000002</c:v>
                </c:pt>
                <c:pt idx="2936">
                  <c:v>47.999310000000001</c:v>
                </c:pt>
                <c:pt idx="2937">
                  <c:v>47.94294</c:v>
                </c:pt>
                <c:pt idx="2938">
                  <c:v>47.70711</c:v>
                </c:pt>
                <c:pt idx="2939">
                  <c:v>47.511139999999997</c:v>
                </c:pt>
                <c:pt idx="2940">
                  <c:v>47.308779999999999</c:v>
                </c:pt>
                <c:pt idx="2941">
                  <c:v>47.31671</c:v>
                </c:pt>
                <c:pt idx="2942">
                  <c:v>47.33023</c:v>
                </c:pt>
                <c:pt idx="2943">
                  <c:v>47.331690000000002</c:v>
                </c:pt>
                <c:pt idx="2944">
                  <c:v>47.200479999999999</c:v>
                </c:pt>
                <c:pt idx="2945">
                  <c:v>46.992170000000002</c:v>
                </c:pt>
                <c:pt idx="2946">
                  <c:v>46.608829999999998</c:v>
                </c:pt>
                <c:pt idx="2947">
                  <c:v>46.363790000000002</c:v>
                </c:pt>
                <c:pt idx="2948">
                  <c:v>46.207239999999999</c:v>
                </c:pt>
                <c:pt idx="2949">
                  <c:v>46.086820000000003</c:v>
                </c:pt>
                <c:pt idx="2950">
                  <c:v>46.006659999999997</c:v>
                </c:pt>
                <c:pt idx="2951">
                  <c:v>45.919809999999998</c:v>
                </c:pt>
                <c:pt idx="2952">
                  <c:v>46.053080000000001</c:v>
                </c:pt>
                <c:pt idx="2953">
                  <c:v>46.208880000000001</c:v>
                </c:pt>
                <c:pt idx="2954">
                  <c:v>46.318579999999997</c:v>
                </c:pt>
                <c:pt idx="2955">
                  <c:v>46.532330000000002</c:v>
                </c:pt>
                <c:pt idx="2956">
                  <c:v>46.87782</c:v>
                </c:pt>
                <c:pt idx="2957">
                  <c:v>47.211419999999997</c:v>
                </c:pt>
                <c:pt idx="2958">
                  <c:v>47.503799999999998</c:v>
                </c:pt>
                <c:pt idx="2959">
                  <c:v>47.624639999999999</c:v>
                </c:pt>
                <c:pt idx="2960">
                  <c:v>47.440800000000003</c:v>
                </c:pt>
                <c:pt idx="2961">
                  <c:v>47.180219999999998</c:v>
                </c:pt>
                <c:pt idx="2962">
                  <c:v>46.977179999999997</c:v>
                </c:pt>
                <c:pt idx="2963">
                  <c:v>46.728459999999998</c:v>
                </c:pt>
                <c:pt idx="2964">
                  <c:v>46.507449999999999</c:v>
                </c:pt>
                <c:pt idx="2965">
                  <c:v>46.275820000000003</c:v>
                </c:pt>
                <c:pt idx="2966">
                  <c:v>46.114269999999998</c:v>
                </c:pt>
                <c:pt idx="2967">
                  <c:v>46.208240000000004</c:v>
                </c:pt>
                <c:pt idx="2968">
                  <c:v>46.407589999999999</c:v>
                </c:pt>
                <c:pt idx="2969">
                  <c:v>46.653269999999999</c:v>
                </c:pt>
                <c:pt idx="2970">
                  <c:v>46.802410000000002</c:v>
                </c:pt>
                <c:pt idx="2971">
                  <c:v>46.914720000000003</c:v>
                </c:pt>
                <c:pt idx="2972">
                  <c:v>47.00311</c:v>
                </c:pt>
                <c:pt idx="2973">
                  <c:v>47.142270000000003</c:v>
                </c:pt>
                <c:pt idx="2974">
                  <c:v>47.341549999999998</c:v>
                </c:pt>
                <c:pt idx="2975">
                  <c:v>47.569920000000003</c:v>
                </c:pt>
                <c:pt idx="2976">
                  <c:v>47.747799999999998</c:v>
                </c:pt>
                <c:pt idx="2977">
                  <c:v>47.84075</c:v>
                </c:pt>
                <c:pt idx="2978">
                  <c:v>48.010800000000003</c:v>
                </c:pt>
                <c:pt idx="2979">
                  <c:v>48.17107</c:v>
                </c:pt>
                <c:pt idx="2980">
                  <c:v>48.3035</c:v>
                </c:pt>
                <c:pt idx="2981">
                  <c:v>48.36553</c:v>
                </c:pt>
                <c:pt idx="2982">
                  <c:v>48.167450000000002</c:v>
                </c:pt>
                <c:pt idx="2983">
                  <c:v>48.02657</c:v>
                </c:pt>
                <c:pt idx="2984">
                  <c:v>48.160020000000003</c:v>
                </c:pt>
                <c:pt idx="2985">
                  <c:v>48.213639999999998</c:v>
                </c:pt>
                <c:pt idx="2986">
                  <c:v>48.29721</c:v>
                </c:pt>
                <c:pt idx="2987">
                  <c:v>48.42098</c:v>
                </c:pt>
                <c:pt idx="2988">
                  <c:v>48.638420000000004</c:v>
                </c:pt>
                <c:pt idx="2989">
                  <c:v>48.739429999999999</c:v>
                </c:pt>
                <c:pt idx="2990">
                  <c:v>48.945619999999998</c:v>
                </c:pt>
                <c:pt idx="2991">
                  <c:v>49.098779999999998</c:v>
                </c:pt>
                <c:pt idx="2992">
                  <c:v>49.21687</c:v>
                </c:pt>
                <c:pt idx="2993">
                  <c:v>49.285269999999997</c:v>
                </c:pt>
                <c:pt idx="2994">
                  <c:v>49.25347</c:v>
                </c:pt>
                <c:pt idx="2995">
                  <c:v>49.239440000000002</c:v>
                </c:pt>
                <c:pt idx="2996">
                  <c:v>49.124609999999997</c:v>
                </c:pt>
                <c:pt idx="2997">
                  <c:v>48.953879999999998</c:v>
                </c:pt>
                <c:pt idx="2998">
                  <c:v>48.623739999999998</c:v>
                </c:pt>
                <c:pt idx="2999">
                  <c:v>48.434019999999997</c:v>
                </c:pt>
                <c:pt idx="3000">
                  <c:v>48.332259999999998</c:v>
                </c:pt>
                <c:pt idx="3001">
                  <c:v>48.278579999999998</c:v>
                </c:pt>
                <c:pt idx="3002">
                  <c:v>48.232430000000001</c:v>
                </c:pt>
                <c:pt idx="3003">
                  <c:v>48.171259999999997</c:v>
                </c:pt>
                <c:pt idx="3004">
                  <c:v>48.198950000000004</c:v>
                </c:pt>
                <c:pt idx="3005">
                  <c:v>48.4193</c:v>
                </c:pt>
                <c:pt idx="3006">
                  <c:v>48.553870000000003</c:v>
                </c:pt>
                <c:pt idx="3007">
                  <c:v>48.623980000000003</c:v>
                </c:pt>
                <c:pt idx="3008">
                  <c:v>48.549939999999999</c:v>
                </c:pt>
                <c:pt idx="3009">
                  <c:v>48.506300000000003</c:v>
                </c:pt>
                <c:pt idx="3010">
                  <c:v>48.34149</c:v>
                </c:pt>
                <c:pt idx="3011">
                  <c:v>48.016240000000003</c:v>
                </c:pt>
                <c:pt idx="3012">
                  <c:v>47.68618</c:v>
                </c:pt>
                <c:pt idx="3013">
                  <c:v>47.559669999999997</c:v>
                </c:pt>
                <c:pt idx="3014">
                  <c:v>47.552889999999998</c:v>
                </c:pt>
                <c:pt idx="3015">
                  <c:v>47.458289999999998</c:v>
                </c:pt>
                <c:pt idx="3016">
                  <c:v>47.517150000000001</c:v>
                </c:pt>
                <c:pt idx="3017">
                  <c:v>47.477809999999998</c:v>
                </c:pt>
                <c:pt idx="3018">
                  <c:v>47.2791</c:v>
                </c:pt>
                <c:pt idx="3019">
                  <c:v>47.210129999999999</c:v>
                </c:pt>
                <c:pt idx="3020">
                  <c:v>47.069980000000001</c:v>
                </c:pt>
                <c:pt idx="3021">
                  <c:v>47.06147</c:v>
                </c:pt>
                <c:pt idx="3022">
                  <c:v>47.250799999999998</c:v>
                </c:pt>
                <c:pt idx="3023">
                  <c:v>47.53295</c:v>
                </c:pt>
                <c:pt idx="3024">
                  <c:v>47.750639999999997</c:v>
                </c:pt>
                <c:pt idx="3025">
                  <c:v>47.638089999999998</c:v>
                </c:pt>
                <c:pt idx="3026">
                  <c:v>47.435859999999998</c:v>
                </c:pt>
                <c:pt idx="3027">
                  <c:v>47.248060000000002</c:v>
                </c:pt>
                <c:pt idx="3028">
                  <c:v>47.092930000000003</c:v>
                </c:pt>
                <c:pt idx="3029">
                  <c:v>47.178170000000001</c:v>
                </c:pt>
                <c:pt idx="3030">
                  <c:v>47.360430000000001</c:v>
                </c:pt>
                <c:pt idx="3031">
                  <c:v>47.55547</c:v>
                </c:pt>
                <c:pt idx="3032">
                  <c:v>47.425089999999997</c:v>
                </c:pt>
                <c:pt idx="3033">
                  <c:v>47.320689999999999</c:v>
                </c:pt>
                <c:pt idx="3034">
                  <c:v>47.394219999999997</c:v>
                </c:pt>
                <c:pt idx="3035">
                  <c:v>47.617699999999999</c:v>
                </c:pt>
                <c:pt idx="3036">
                  <c:v>47.777720000000002</c:v>
                </c:pt>
                <c:pt idx="3037">
                  <c:v>47.797530000000002</c:v>
                </c:pt>
                <c:pt idx="3038">
                  <c:v>47.556319999999999</c:v>
                </c:pt>
                <c:pt idx="3039">
                  <c:v>47.130279999999999</c:v>
                </c:pt>
                <c:pt idx="3040">
                  <c:v>46.952480000000001</c:v>
                </c:pt>
                <c:pt idx="3041">
                  <c:v>47.046570000000003</c:v>
                </c:pt>
                <c:pt idx="3042">
                  <c:v>47.28445</c:v>
                </c:pt>
                <c:pt idx="3043">
                  <c:v>47.506270000000001</c:v>
                </c:pt>
                <c:pt idx="3044">
                  <c:v>47.612279999999998</c:v>
                </c:pt>
                <c:pt idx="3045">
                  <c:v>47.670589999999997</c:v>
                </c:pt>
                <c:pt idx="3046">
                  <c:v>47.579039999999999</c:v>
                </c:pt>
                <c:pt idx="3047">
                  <c:v>47.617289999999997</c:v>
                </c:pt>
                <c:pt idx="3048">
                  <c:v>47.869709999999998</c:v>
                </c:pt>
                <c:pt idx="3049">
                  <c:v>47.971260000000001</c:v>
                </c:pt>
                <c:pt idx="3050">
                  <c:v>48.213349999999998</c:v>
                </c:pt>
                <c:pt idx="3051">
                  <c:v>48.23807</c:v>
                </c:pt>
                <c:pt idx="3052">
                  <c:v>48.030079999999998</c:v>
                </c:pt>
                <c:pt idx="3053">
                  <c:v>47.600729999999999</c:v>
                </c:pt>
                <c:pt idx="3054">
                  <c:v>47.164540000000002</c:v>
                </c:pt>
                <c:pt idx="3055">
                  <c:v>47.18824</c:v>
                </c:pt>
                <c:pt idx="3056">
                  <c:v>47.212539999999997</c:v>
                </c:pt>
                <c:pt idx="3057">
                  <c:v>46.960079999999998</c:v>
                </c:pt>
                <c:pt idx="3058">
                  <c:v>46.803089999999997</c:v>
                </c:pt>
                <c:pt idx="3059">
                  <c:v>46.776690000000002</c:v>
                </c:pt>
                <c:pt idx="3060">
                  <c:v>47.004060000000003</c:v>
                </c:pt>
                <c:pt idx="3061">
                  <c:v>47.166789999999999</c:v>
                </c:pt>
                <c:pt idx="3062">
                  <c:v>47.456110000000002</c:v>
                </c:pt>
                <c:pt idx="3063">
                  <c:v>47.651150000000001</c:v>
                </c:pt>
                <c:pt idx="3064">
                  <c:v>47.807609999999997</c:v>
                </c:pt>
                <c:pt idx="3065">
                  <c:v>48.040669999999999</c:v>
                </c:pt>
                <c:pt idx="3066">
                  <c:v>48.28228</c:v>
                </c:pt>
                <c:pt idx="3067">
                  <c:v>48.279170000000001</c:v>
                </c:pt>
                <c:pt idx="3068">
                  <c:v>48.01876</c:v>
                </c:pt>
                <c:pt idx="3069">
                  <c:v>47.867310000000003</c:v>
                </c:pt>
                <c:pt idx="3070">
                  <c:v>47.942250000000001</c:v>
                </c:pt>
                <c:pt idx="3071">
                  <c:v>48.010959999999997</c:v>
                </c:pt>
                <c:pt idx="3072">
                  <c:v>48.123750000000001</c:v>
                </c:pt>
                <c:pt idx="3073">
                  <c:v>48.096359999999997</c:v>
                </c:pt>
                <c:pt idx="3074">
                  <c:v>47.78951</c:v>
                </c:pt>
                <c:pt idx="3075">
                  <c:v>47.415100000000002</c:v>
                </c:pt>
                <c:pt idx="3076">
                  <c:v>47.268410000000003</c:v>
                </c:pt>
                <c:pt idx="3077">
                  <c:v>47.580120000000001</c:v>
                </c:pt>
                <c:pt idx="3078">
                  <c:v>47.977690000000003</c:v>
                </c:pt>
                <c:pt idx="3079">
                  <c:v>48.24633</c:v>
                </c:pt>
                <c:pt idx="3080">
                  <c:v>48.454949999999997</c:v>
                </c:pt>
                <c:pt idx="3081">
                  <c:v>48.603679999999997</c:v>
                </c:pt>
                <c:pt idx="3082">
                  <c:v>48.629890000000003</c:v>
                </c:pt>
                <c:pt idx="3083">
                  <c:v>48.547519999999999</c:v>
                </c:pt>
                <c:pt idx="3084">
                  <c:v>48.428220000000003</c:v>
                </c:pt>
                <c:pt idx="3085">
                  <c:v>48.423859999999998</c:v>
                </c:pt>
                <c:pt idx="3086">
                  <c:v>48.158070000000002</c:v>
                </c:pt>
                <c:pt idx="3087">
                  <c:v>47.878309999999999</c:v>
                </c:pt>
                <c:pt idx="3088">
                  <c:v>47.563420000000001</c:v>
                </c:pt>
                <c:pt idx="3089">
                  <c:v>47.549340000000001</c:v>
                </c:pt>
                <c:pt idx="3090">
                  <c:v>47.846519999999998</c:v>
                </c:pt>
                <c:pt idx="3091">
                  <c:v>48.223289999999999</c:v>
                </c:pt>
                <c:pt idx="3092">
                  <c:v>48.484119999999997</c:v>
                </c:pt>
                <c:pt idx="3093">
                  <c:v>48.517910000000001</c:v>
                </c:pt>
                <c:pt idx="3094">
                  <c:v>48.44482</c:v>
                </c:pt>
                <c:pt idx="3095">
                  <c:v>48.47719</c:v>
                </c:pt>
                <c:pt idx="3096">
                  <c:v>48.350740000000002</c:v>
                </c:pt>
                <c:pt idx="3097">
                  <c:v>48.257390000000001</c:v>
                </c:pt>
                <c:pt idx="3098">
                  <c:v>48.269219999999997</c:v>
                </c:pt>
                <c:pt idx="3099">
                  <c:v>48.146000000000001</c:v>
                </c:pt>
                <c:pt idx="3100">
                  <c:v>47.860909999999997</c:v>
                </c:pt>
                <c:pt idx="3101">
                  <c:v>47.740989999999996</c:v>
                </c:pt>
                <c:pt idx="3102">
                  <c:v>47.489669999999997</c:v>
                </c:pt>
                <c:pt idx="3103">
                  <c:v>47.285809999999998</c:v>
                </c:pt>
                <c:pt idx="3104">
                  <c:v>47.120399999999997</c:v>
                </c:pt>
                <c:pt idx="3105">
                  <c:v>47.14246</c:v>
                </c:pt>
                <c:pt idx="3106">
                  <c:v>47.062930000000001</c:v>
                </c:pt>
                <c:pt idx="3107">
                  <c:v>46.950429999999997</c:v>
                </c:pt>
                <c:pt idx="3108">
                  <c:v>47.081809999999997</c:v>
                </c:pt>
                <c:pt idx="3109">
                  <c:v>47.110469999999999</c:v>
                </c:pt>
                <c:pt idx="3110">
                  <c:v>47.107190000000003</c:v>
                </c:pt>
                <c:pt idx="3111">
                  <c:v>47.03651</c:v>
                </c:pt>
                <c:pt idx="3112">
                  <c:v>46.854689999999998</c:v>
                </c:pt>
                <c:pt idx="3113">
                  <c:v>46.546030000000002</c:v>
                </c:pt>
                <c:pt idx="3114">
                  <c:v>46.390929999999997</c:v>
                </c:pt>
                <c:pt idx="3115">
                  <c:v>46.534120000000001</c:v>
                </c:pt>
                <c:pt idx="3116">
                  <c:v>46.65625</c:v>
                </c:pt>
                <c:pt idx="3117">
                  <c:v>46.833480000000002</c:v>
                </c:pt>
                <c:pt idx="3118">
                  <c:v>46.773029999999999</c:v>
                </c:pt>
                <c:pt idx="3119">
                  <c:v>46.676870000000001</c:v>
                </c:pt>
                <c:pt idx="3120">
                  <c:v>46.812899999999999</c:v>
                </c:pt>
                <c:pt idx="3121">
                  <c:v>47.085529999999999</c:v>
                </c:pt>
                <c:pt idx="3122">
                  <c:v>47.396099999999997</c:v>
                </c:pt>
                <c:pt idx="3123">
                  <c:v>47.645200000000003</c:v>
                </c:pt>
                <c:pt idx="3124">
                  <c:v>47.628509999999999</c:v>
                </c:pt>
                <c:pt idx="3125">
                  <c:v>47.607320000000001</c:v>
                </c:pt>
                <c:pt idx="3126">
                  <c:v>47.45975</c:v>
                </c:pt>
                <c:pt idx="3127">
                  <c:v>47.154940000000003</c:v>
                </c:pt>
                <c:pt idx="3128">
                  <c:v>47.018709999999999</c:v>
                </c:pt>
                <c:pt idx="3129">
                  <c:v>46.96396</c:v>
                </c:pt>
                <c:pt idx="3130">
                  <c:v>46.958210000000001</c:v>
                </c:pt>
                <c:pt idx="3131">
                  <c:v>47.118429999999996</c:v>
                </c:pt>
                <c:pt idx="3132">
                  <c:v>47.337470000000003</c:v>
                </c:pt>
                <c:pt idx="3133">
                  <c:v>47.562629999999999</c:v>
                </c:pt>
                <c:pt idx="3134">
                  <c:v>47.656770000000002</c:v>
                </c:pt>
                <c:pt idx="3135">
                  <c:v>47.731679999999997</c:v>
                </c:pt>
                <c:pt idx="3136">
                  <c:v>47.945720000000001</c:v>
                </c:pt>
                <c:pt idx="3137">
                  <c:v>47.979050000000001</c:v>
                </c:pt>
                <c:pt idx="3138">
                  <c:v>48.02664</c:v>
                </c:pt>
                <c:pt idx="3139">
                  <c:v>48.059600000000003</c:v>
                </c:pt>
                <c:pt idx="3140">
                  <c:v>48.332709999999999</c:v>
                </c:pt>
                <c:pt idx="3141">
                  <c:v>48.56138</c:v>
                </c:pt>
                <c:pt idx="3142">
                  <c:v>48.704120000000003</c:v>
                </c:pt>
                <c:pt idx="3143">
                  <c:v>48.701090000000001</c:v>
                </c:pt>
                <c:pt idx="3144">
                  <c:v>48.50591</c:v>
                </c:pt>
                <c:pt idx="3145">
                  <c:v>48.279310000000002</c:v>
                </c:pt>
                <c:pt idx="3146">
                  <c:v>48.173870000000001</c:v>
                </c:pt>
                <c:pt idx="3147">
                  <c:v>48.02901</c:v>
                </c:pt>
                <c:pt idx="3148">
                  <c:v>47.668309999999998</c:v>
                </c:pt>
                <c:pt idx="3149">
                  <c:v>47.602330000000002</c:v>
                </c:pt>
                <c:pt idx="3150">
                  <c:v>47.745130000000003</c:v>
                </c:pt>
                <c:pt idx="3151">
                  <c:v>47.807699999999997</c:v>
                </c:pt>
                <c:pt idx="3152">
                  <c:v>47.84216</c:v>
                </c:pt>
                <c:pt idx="3153">
                  <c:v>47.951149999999998</c:v>
                </c:pt>
                <c:pt idx="3154">
                  <c:v>48.078360000000004</c:v>
                </c:pt>
                <c:pt idx="3155">
                  <c:v>48.107559999999999</c:v>
                </c:pt>
                <c:pt idx="3156">
                  <c:v>48.169780000000003</c:v>
                </c:pt>
                <c:pt idx="3157">
                  <c:v>48.17971</c:v>
                </c:pt>
                <c:pt idx="3158">
                  <c:v>48.221049999999998</c:v>
                </c:pt>
                <c:pt idx="3159">
                  <c:v>48.306800000000003</c:v>
                </c:pt>
                <c:pt idx="3160">
                  <c:v>48.445230000000002</c:v>
                </c:pt>
                <c:pt idx="3161">
                  <c:v>48.573569999999997</c:v>
                </c:pt>
                <c:pt idx="3162">
                  <c:v>48.684849999999997</c:v>
                </c:pt>
                <c:pt idx="3163">
                  <c:v>48.751339999999999</c:v>
                </c:pt>
                <c:pt idx="3164">
                  <c:v>48.925089999999997</c:v>
                </c:pt>
                <c:pt idx="3165">
                  <c:v>48.8705</c:v>
                </c:pt>
                <c:pt idx="3166">
                  <c:v>48.636519999999997</c:v>
                </c:pt>
                <c:pt idx="3167">
                  <c:v>48.419249999999998</c:v>
                </c:pt>
                <c:pt idx="3168">
                  <c:v>48.094889999999999</c:v>
                </c:pt>
                <c:pt idx="3169">
                  <c:v>47.938609999999997</c:v>
                </c:pt>
                <c:pt idx="3170">
                  <c:v>47.990519999999997</c:v>
                </c:pt>
                <c:pt idx="3171">
                  <c:v>48.145099999999999</c:v>
                </c:pt>
                <c:pt idx="3172">
                  <c:v>48.243549999999999</c:v>
                </c:pt>
                <c:pt idx="3173">
                  <c:v>48.312150000000003</c:v>
                </c:pt>
                <c:pt idx="3174">
                  <c:v>48.342080000000003</c:v>
                </c:pt>
                <c:pt idx="3175">
                  <c:v>48.339550000000003</c:v>
                </c:pt>
                <c:pt idx="3176">
                  <c:v>48.45514</c:v>
                </c:pt>
                <c:pt idx="3177">
                  <c:v>48.498150000000003</c:v>
                </c:pt>
                <c:pt idx="3178">
                  <c:v>48.514769999999999</c:v>
                </c:pt>
                <c:pt idx="3179">
                  <c:v>48.272649999999999</c:v>
                </c:pt>
                <c:pt idx="3180">
                  <c:v>47.86392</c:v>
                </c:pt>
                <c:pt idx="3181">
                  <c:v>47.577509999999997</c:v>
                </c:pt>
                <c:pt idx="3182">
                  <c:v>47.546379999999999</c:v>
                </c:pt>
                <c:pt idx="3183">
                  <c:v>47.553899999999999</c:v>
                </c:pt>
                <c:pt idx="3184">
                  <c:v>47.546320000000001</c:v>
                </c:pt>
                <c:pt idx="3185">
                  <c:v>47.79533</c:v>
                </c:pt>
                <c:pt idx="3186">
                  <c:v>47.923360000000002</c:v>
                </c:pt>
                <c:pt idx="3187">
                  <c:v>47.91283</c:v>
                </c:pt>
                <c:pt idx="3188">
                  <c:v>47.987879999999997</c:v>
                </c:pt>
                <c:pt idx="3189">
                  <c:v>48.080689999999997</c:v>
                </c:pt>
                <c:pt idx="3190">
                  <c:v>48.213189999999997</c:v>
                </c:pt>
                <c:pt idx="3191">
                  <c:v>48.247950000000003</c:v>
                </c:pt>
                <c:pt idx="3192">
                  <c:v>48.348300000000002</c:v>
                </c:pt>
                <c:pt idx="3193">
                  <c:v>48.323520000000002</c:v>
                </c:pt>
                <c:pt idx="3194">
                  <c:v>48.258899999999997</c:v>
                </c:pt>
                <c:pt idx="3195">
                  <c:v>48.239699999999999</c:v>
                </c:pt>
                <c:pt idx="3196">
                  <c:v>48.002079999999999</c:v>
                </c:pt>
                <c:pt idx="3197">
                  <c:v>47.685070000000003</c:v>
                </c:pt>
                <c:pt idx="3198">
                  <c:v>47.423740000000002</c:v>
                </c:pt>
                <c:pt idx="3199">
                  <c:v>47.363410000000002</c:v>
                </c:pt>
                <c:pt idx="3200">
                  <c:v>47.48019</c:v>
                </c:pt>
                <c:pt idx="3201">
                  <c:v>47.614130000000003</c:v>
                </c:pt>
                <c:pt idx="3202">
                  <c:v>47.672510000000003</c:v>
                </c:pt>
                <c:pt idx="3203">
                  <c:v>47.706249999999997</c:v>
                </c:pt>
                <c:pt idx="3204">
                  <c:v>47.831359999999997</c:v>
                </c:pt>
                <c:pt idx="3205">
                  <c:v>47.890369999999997</c:v>
                </c:pt>
                <c:pt idx="3206">
                  <c:v>47.986429999999999</c:v>
                </c:pt>
                <c:pt idx="3207">
                  <c:v>47.922919999999998</c:v>
                </c:pt>
                <c:pt idx="3208">
                  <c:v>47.775019999999998</c:v>
                </c:pt>
                <c:pt idx="3209">
                  <c:v>47.697099999999999</c:v>
                </c:pt>
                <c:pt idx="3210">
                  <c:v>47.607970000000002</c:v>
                </c:pt>
                <c:pt idx="3211">
                  <c:v>47.740870000000001</c:v>
                </c:pt>
                <c:pt idx="3212">
                  <c:v>47.898940000000003</c:v>
                </c:pt>
                <c:pt idx="3213">
                  <c:v>48.103659999999998</c:v>
                </c:pt>
                <c:pt idx="3214">
                  <c:v>48.188560000000003</c:v>
                </c:pt>
                <c:pt idx="3215">
                  <c:v>48.237479999999998</c:v>
                </c:pt>
                <c:pt idx="3216">
                  <c:v>48.260370000000002</c:v>
                </c:pt>
                <c:pt idx="3217">
                  <c:v>48.208849999999998</c:v>
                </c:pt>
                <c:pt idx="3218">
                  <c:v>48.302639999999997</c:v>
                </c:pt>
                <c:pt idx="3219">
                  <c:v>48.417670000000001</c:v>
                </c:pt>
                <c:pt idx="3220">
                  <c:v>48.582569999999997</c:v>
                </c:pt>
                <c:pt idx="3221">
                  <c:v>48.684460000000001</c:v>
                </c:pt>
                <c:pt idx="3222">
                  <c:v>48.402549999999998</c:v>
                </c:pt>
                <c:pt idx="3223">
                  <c:v>47.965829999999997</c:v>
                </c:pt>
                <c:pt idx="3224">
                  <c:v>47.758800000000001</c:v>
                </c:pt>
                <c:pt idx="3225">
                  <c:v>47.581910000000001</c:v>
                </c:pt>
                <c:pt idx="3226">
                  <c:v>47.438000000000002</c:v>
                </c:pt>
                <c:pt idx="3227">
                  <c:v>47.437359999999998</c:v>
                </c:pt>
                <c:pt idx="3228">
                  <c:v>47.557769999999998</c:v>
                </c:pt>
                <c:pt idx="3229">
                  <c:v>47.663460000000001</c:v>
                </c:pt>
                <c:pt idx="3230">
                  <c:v>47.734810000000003</c:v>
                </c:pt>
                <c:pt idx="3231">
                  <c:v>47.787889999999997</c:v>
                </c:pt>
                <c:pt idx="3232">
                  <c:v>47.840530000000001</c:v>
                </c:pt>
                <c:pt idx="3233">
                  <c:v>47.700539999999997</c:v>
                </c:pt>
                <c:pt idx="3234">
                  <c:v>47.519269999999999</c:v>
                </c:pt>
                <c:pt idx="3235">
                  <c:v>47.089489999999998</c:v>
                </c:pt>
                <c:pt idx="3236">
                  <c:v>46.55162</c:v>
                </c:pt>
                <c:pt idx="3237">
                  <c:v>46.001820000000002</c:v>
                </c:pt>
                <c:pt idx="3238">
                  <c:v>45.792529999999999</c:v>
                </c:pt>
                <c:pt idx="3239">
                  <c:v>45.998429999999999</c:v>
                </c:pt>
                <c:pt idx="3240">
                  <c:v>46.253520000000002</c:v>
                </c:pt>
                <c:pt idx="3241">
                  <c:v>46.532989999999998</c:v>
                </c:pt>
                <c:pt idx="3242">
                  <c:v>46.795670000000001</c:v>
                </c:pt>
                <c:pt idx="3243">
                  <c:v>46.911529999999999</c:v>
                </c:pt>
                <c:pt idx="3244">
                  <c:v>46.805729999999997</c:v>
                </c:pt>
                <c:pt idx="3245">
                  <c:v>46.66254</c:v>
                </c:pt>
                <c:pt idx="3246">
                  <c:v>46.57197</c:v>
                </c:pt>
                <c:pt idx="3247">
                  <c:v>46.521430000000002</c:v>
                </c:pt>
                <c:pt idx="3248">
                  <c:v>46.485439999999997</c:v>
                </c:pt>
                <c:pt idx="3249">
                  <c:v>46.40681</c:v>
                </c:pt>
                <c:pt idx="3250">
                  <c:v>46.096110000000003</c:v>
                </c:pt>
                <c:pt idx="3251">
                  <c:v>45.912199999999999</c:v>
                </c:pt>
                <c:pt idx="3252">
                  <c:v>45.75168</c:v>
                </c:pt>
                <c:pt idx="3253">
                  <c:v>45.59684</c:v>
                </c:pt>
                <c:pt idx="3254">
                  <c:v>45.279110000000003</c:v>
                </c:pt>
                <c:pt idx="3255">
                  <c:v>45.253120000000003</c:v>
                </c:pt>
                <c:pt idx="3256">
                  <c:v>45.284529999999997</c:v>
                </c:pt>
                <c:pt idx="3257">
                  <c:v>45.170140000000004</c:v>
                </c:pt>
                <c:pt idx="3258">
                  <c:v>44.970080000000003</c:v>
                </c:pt>
                <c:pt idx="3259">
                  <c:v>44.820590000000003</c:v>
                </c:pt>
                <c:pt idx="3260">
                  <c:v>44.793219999999998</c:v>
                </c:pt>
                <c:pt idx="3261">
                  <c:v>44.800600000000003</c:v>
                </c:pt>
                <c:pt idx="3262">
                  <c:v>44.752679999999998</c:v>
                </c:pt>
                <c:pt idx="3263">
                  <c:v>44.695959999999999</c:v>
                </c:pt>
                <c:pt idx="3264">
                  <c:v>44.555590000000002</c:v>
                </c:pt>
                <c:pt idx="3265">
                  <c:v>44.283940000000001</c:v>
                </c:pt>
                <c:pt idx="3266">
                  <c:v>44.092399999999998</c:v>
                </c:pt>
                <c:pt idx="3267">
                  <c:v>43.986640000000001</c:v>
                </c:pt>
                <c:pt idx="3268">
                  <c:v>44.060920000000003</c:v>
                </c:pt>
                <c:pt idx="3269">
                  <c:v>44.304229999999997</c:v>
                </c:pt>
                <c:pt idx="3270">
                  <c:v>44.569130000000001</c:v>
                </c:pt>
                <c:pt idx="3271">
                  <c:v>44.845109999999998</c:v>
                </c:pt>
                <c:pt idx="3272">
                  <c:v>45.032229999999998</c:v>
                </c:pt>
                <c:pt idx="3273">
                  <c:v>45.298879999999997</c:v>
                </c:pt>
                <c:pt idx="3274">
                  <c:v>45.352319999999999</c:v>
                </c:pt>
                <c:pt idx="3275">
                  <c:v>45.270400000000002</c:v>
                </c:pt>
                <c:pt idx="3276">
                  <c:v>44.977049999999998</c:v>
                </c:pt>
                <c:pt idx="3277">
                  <c:v>44.532499999999999</c:v>
                </c:pt>
                <c:pt idx="3278">
                  <c:v>44.36224</c:v>
                </c:pt>
                <c:pt idx="3279">
                  <c:v>44.49015</c:v>
                </c:pt>
                <c:pt idx="3280">
                  <c:v>44.834200000000003</c:v>
                </c:pt>
                <c:pt idx="3281">
                  <c:v>45.277090000000001</c:v>
                </c:pt>
                <c:pt idx="3282">
                  <c:v>45.529780000000002</c:v>
                </c:pt>
                <c:pt idx="3283">
                  <c:v>45.620449999999998</c:v>
                </c:pt>
                <c:pt idx="3284">
                  <c:v>45.619329999999998</c:v>
                </c:pt>
                <c:pt idx="3285">
                  <c:v>45.632179999999998</c:v>
                </c:pt>
                <c:pt idx="3286">
                  <c:v>45.847839999999998</c:v>
                </c:pt>
                <c:pt idx="3287">
                  <c:v>45.938870000000001</c:v>
                </c:pt>
                <c:pt idx="3288">
                  <c:v>45.824550000000002</c:v>
                </c:pt>
                <c:pt idx="3289">
                  <c:v>45.711559999999999</c:v>
                </c:pt>
                <c:pt idx="3290">
                  <c:v>45.493740000000003</c:v>
                </c:pt>
                <c:pt idx="3291">
                  <c:v>45.353180000000002</c:v>
                </c:pt>
                <c:pt idx="3292">
                  <c:v>45.285809999999998</c:v>
                </c:pt>
                <c:pt idx="3293">
                  <c:v>45.026890000000002</c:v>
                </c:pt>
                <c:pt idx="3294">
                  <c:v>45.15334</c:v>
                </c:pt>
                <c:pt idx="3295">
                  <c:v>45.282919999999997</c:v>
                </c:pt>
                <c:pt idx="3296">
                  <c:v>45.320059999999998</c:v>
                </c:pt>
                <c:pt idx="3297">
                  <c:v>45.143009999999997</c:v>
                </c:pt>
                <c:pt idx="3298">
                  <c:v>44.83146</c:v>
                </c:pt>
                <c:pt idx="3299">
                  <c:v>44.659329999999997</c:v>
                </c:pt>
                <c:pt idx="3300">
                  <c:v>44.831769999999999</c:v>
                </c:pt>
                <c:pt idx="3301">
                  <c:v>45.048310000000001</c:v>
                </c:pt>
                <c:pt idx="3302">
                  <c:v>45.050109999999997</c:v>
                </c:pt>
                <c:pt idx="3303">
                  <c:v>44.924199999999999</c:v>
                </c:pt>
                <c:pt idx="3304">
                  <c:v>44.591209999999997</c:v>
                </c:pt>
                <c:pt idx="3305">
                  <c:v>44.17257</c:v>
                </c:pt>
                <c:pt idx="3306">
                  <c:v>43.945189999999997</c:v>
                </c:pt>
                <c:pt idx="3307">
                  <c:v>44.120800000000003</c:v>
                </c:pt>
                <c:pt idx="3308">
                  <c:v>44.3508</c:v>
                </c:pt>
                <c:pt idx="3309">
                  <c:v>44.241810000000001</c:v>
                </c:pt>
                <c:pt idx="3310">
                  <c:v>44.063920000000003</c:v>
                </c:pt>
                <c:pt idx="3311">
                  <c:v>44.033799999999999</c:v>
                </c:pt>
                <c:pt idx="3312">
                  <c:v>44.215960000000003</c:v>
                </c:pt>
                <c:pt idx="3313">
                  <c:v>44.468850000000003</c:v>
                </c:pt>
                <c:pt idx="3314">
                  <c:v>44.669930000000001</c:v>
                </c:pt>
                <c:pt idx="3315">
                  <c:v>45.006529999999998</c:v>
                </c:pt>
                <c:pt idx="3316">
                  <c:v>45.310310000000001</c:v>
                </c:pt>
                <c:pt idx="3317">
                  <c:v>45.603050000000003</c:v>
                </c:pt>
                <c:pt idx="3318">
                  <c:v>45.834800000000001</c:v>
                </c:pt>
                <c:pt idx="3319">
                  <c:v>46.05912</c:v>
                </c:pt>
                <c:pt idx="3320">
                  <c:v>46.286459999999998</c:v>
                </c:pt>
                <c:pt idx="3321">
                  <c:v>46.335720000000002</c:v>
                </c:pt>
                <c:pt idx="3322">
                  <c:v>46.132689999999997</c:v>
                </c:pt>
                <c:pt idx="3323">
                  <c:v>46.214730000000003</c:v>
                </c:pt>
                <c:pt idx="3324">
                  <c:v>46.366340000000001</c:v>
                </c:pt>
                <c:pt idx="3325">
                  <c:v>46.443649999999998</c:v>
                </c:pt>
                <c:pt idx="3326">
                  <c:v>46.545819999999999</c:v>
                </c:pt>
                <c:pt idx="3327">
                  <c:v>46.704630000000002</c:v>
                </c:pt>
                <c:pt idx="3328">
                  <c:v>47.000190000000003</c:v>
                </c:pt>
                <c:pt idx="3329">
                  <c:v>47.237720000000003</c:v>
                </c:pt>
                <c:pt idx="3330">
                  <c:v>47.375639999999997</c:v>
                </c:pt>
                <c:pt idx="3331">
                  <c:v>47.445439999999998</c:v>
                </c:pt>
                <c:pt idx="3332">
                  <c:v>47.314810000000001</c:v>
                </c:pt>
                <c:pt idx="3333">
                  <c:v>47.197209999999998</c:v>
                </c:pt>
                <c:pt idx="3334">
                  <c:v>47.095019999999998</c:v>
                </c:pt>
                <c:pt idx="3335">
                  <c:v>47.092750000000002</c:v>
                </c:pt>
                <c:pt idx="3336">
                  <c:v>47.167209999999997</c:v>
                </c:pt>
                <c:pt idx="3337">
                  <c:v>47.153129999999997</c:v>
                </c:pt>
                <c:pt idx="3338">
                  <c:v>47.131369999999997</c:v>
                </c:pt>
                <c:pt idx="3339">
                  <c:v>46.982970000000002</c:v>
                </c:pt>
                <c:pt idx="3340">
                  <c:v>46.80912</c:v>
                </c:pt>
                <c:pt idx="3341">
                  <c:v>46.679859999999998</c:v>
                </c:pt>
                <c:pt idx="3342">
                  <c:v>46.650840000000002</c:v>
                </c:pt>
                <c:pt idx="3343">
                  <c:v>46.713810000000002</c:v>
                </c:pt>
                <c:pt idx="3344">
                  <c:v>46.609110000000001</c:v>
                </c:pt>
                <c:pt idx="3345">
                  <c:v>46.521299999999997</c:v>
                </c:pt>
                <c:pt idx="3346">
                  <c:v>46.539819999999999</c:v>
                </c:pt>
                <c:pt idx="3347">
                  <c:v>46.510939999999998</c:v>
                </c:pt>
                <c:pt idx="3348">
                  <c:v>46.323920000000001</c:v>
                </c:pt>
                <c:pt idx="3349">
                  <c:v>45.94173</c:v>
                </c:pt>
                <c:pt idx="3350">
                  <c:v>45.7637</c:v>
                </c:pt>
                <c:pt idx="3351">
                  <c:v>45.749569999999999</c:v>
                </c:pt>
                <c:pt idx="3352">
                  <c:v>45.772539999999999</c:v>
                </c:pt>
                <c:pt idx="3353">
                  <c:v>45.98066</c:v>
                </c:pt>
                <c:pt idx="3354">
                  <c:v>45.963140000000003</c:v>
                </c:pt>
                <c:pt idx="3355">
                  <c:v>45.89134</c:v>
                </c:pt>
                <c:pt idx="3356">
                  <c:v>46.015320000000003</c:v>
                </c:pt>
                <c:pt idx="3357">
                  <c:v>46.004750000000001</c:v>
                </c:pt>
                <c:pt idx="3358">
                  <c:v>45.989069999999998</c:v>
                </c:pt>
                <c:pt idx="3359">
                  <c:v>45.865380000000002</c:v>
                </c:pt>
                <c:pt idx="3360">
                  <c:v>45.588160000000002</c:v>
                </c:pt>
                <c:pt idx="3361">
                  <c:v>45.280769999999997</c:v>
                </c:pt>
                <c:pt idx="3362">
                  <c:v>45.1081</c:v>
                </c:pt>
                <c:pt idx="3363">
                  <c:v>45.220680000000002</c:v>
                </c:pt>
                <c:pt idx="3364">
                  <c:v>45.401910000000001</c:v>
                </c:pt>
                <c:pt idx="3365">
                  <c:v>45.723379999999999</c:v>
                </c:pt>
                <c:pt idx="3366">
                  <c:v>45.974420000000002</c:v>
                </c:pt>
                <c:pt idx="3367">
                  <c:v>46.057110000000002</c:v>
                </c:pt>
                <c:pt idx="3368">
                  <c:v>46.1873</c:v>
                </c:pt>
                <c:pt idx="3369">
                  <c:v>46.136000000000003</c:v>
                </c:pt>
                <c:pt idx="3370">
                  <c:v>46.257629999999999</c:v>
                </c:pt>
                <c:pt idx="3371">
                  <c:v>46.492579999999997</c:v>
                </c:pt>
                <c:pt idx="3372">
                  <c:v>46.359749999999998</c:v>
                </c:pt>
                <c:pt idx="3373">
                  <c:v>45.94164</c:v>
                </c:pt>
                <c:pt idx="3374">
                  <c:v>45.77402</c:v>
                </c:pt>
                <c:pt idx="3375">
                  <c:v>45.599460000000001</c:v>
                </c:pt>
                <c:pt idx="3376">
                  <c:v>45.619709999999998</c:v>
                </c:pt>
                <c:pt idx="3377">
                  <c:v>45.658070000000002</c:v>
                </c:pt>
                <c:pt idx="3378">
                  <c:v>45.835880000000003</c:v>
                </c:pt>
                <c:pt idx="3379">
                  <c:v>45.91968</c:v>
                </c:pt>
                <c:pt idx="3380">
                  <c:v>46.105870000000003</c:v>
                </c:pt>
                <c:pt idx="3381">
                  <c:v>46.223260000000003</c:v>
                </c:pt>
                <c:pt idx="3382">
                  <c:v>46.174959999999999</c:v>
                </c:pt>
                <c:pt idx="3383">
                  <c:v>46.197569999999999</c:v>
                </c:pt>
                <c:pt idx="3384">
                  <c:v>46.261839999999999</c:v>
                </c:pt>
                <c:pt idx="3385">
                  <c:v>46.362879999999997</c:v>
                </c:pt>
                <c:pt idx="3386">
                  <c:v>46.360300000000002</c:v>
                </c:pt>
                <c:pt idx="3387">
                  <c:v>46.126089999999998</c:v>
                </c:pt>
                <c:pt idx="3388">
                  <c:v>45.811390000000003</c:v>
                </c:pt>
                <c:pt idx="3389">
                  <c:v>45.377310000000001</c:v>
                </c:pt>
                <c:pt idx="3390">
                  <c:v>45.06991</c:v>
                </c:pt>
                <c:pt idx="3391">
                  <c:v>44.659280000000003</c:v>
                </c:pt>
                <c:pt idx="3392">
                  <c:v>44.256599999999999</c:v>
                </c:pt>
                <c:pt idx="3393">
                  <c:v>44.19764</c:v>
                </c:pt>
                <c:pt idx="3394">
                  <c:v>44.460389999999997</c:v>
                </c:pt>
                <c:pt idx="3395">
                  <c:v>44.829949999999997</c:v>
                </c:pt>
                <c:pt idx="3396">
                  <c:v>45.096980000000002</c:v>
                </c:pt>
                <c:pt idx="3397">
                  <c:v>45.224359999999997</c:v>
                </c:pt>
                <c:pt idx="3398">
                  <c:v>45.411659999999998</c:v>
                </c:pt>
                <c:pt idx="3399">
                  <c:v>45.430070000000001</c:v>
                </c:pt>
                <c:pt idx="3400">
                  <c:v>45.41675</c:v>
                </c:pt>
                <c:pt idx="3401">
                  <c:v>45.23836</c:v>
                </c:pt>
                <c:pt idx="3402">
                  <c:v>45.162390000000002</c:v>
                </c:pt>
                <c:pt idx="3403">
                  <c:v>45.162689999999998</c:v>
                </c:pt>
                <c:pt idx="3404">
                  <c:v>45.28669</c:v>
                </c:pt>
                <c:pt idx="3405">
                  <c:v>45.43759</c:v>
                </c:pt>
                <c:pt idx="3406">
                  <c:v>45.370280000000001</c:v>
                </c:pt>
                <c:pt idx="3407">
                  <c:v>45.51858</c:v>
                </c:pt>
                <c:pt idx="3408">
                  <c:v>45.651069999999997</c:v>
                </c:pt>
                <c:pt idx="3409">
                  <c:v>45.790419999999997</c:v>
                </c:pt>
                <c:pt idx="3410">
                  <c:v>45.682589999999998</c:v>
                </c:pt>
                <c:pt idx="3411">
                  <c:v>45.354259999999996</c:v>
                </c:pt>
                <c:pt idx="3412">
                  <c:v>45.075980000000001</c:v>
                </c:pt>
                <c:pt idx="3413">
                  <c:v>45.09657</c:v>
                </c:pt>
                <c:pt idx="3414">
                  <c:v>45.136800000000001</c:v>
                </c:pt>
                <c:pt idx="3415">
                  <c:v>45.227890000000002</c:v>
                </c:pt>
                <c:pt idx="3416">
                  <c:v>45.412460000000003</c:v>
                </c:pt>
                <c:pt idx="3417">
                  <c:v>45.515740000000001</c:v>
                </c:pt>
                <c:pt idx="3418">
                  <c:v>45.464120000000001</c:v>
                </c:pt>
                <c:pt idx="3419">
                  <c:v>45.194270000000003</c:v>
                </c:pt>
                <c:pt idx="3420">
                  <c:v>45.209110000000003</c:v>
                </c:pt>
                <c:pt idx="3421">
                  <c:v>45.361840000000001</c:v>
                </c:pt>
                <c:pt idx="3422">
                  <c:v>45.497430000000001</c:v>
                </c:pt>
                <c:pt idx="3423">
                  <c:v>45.534689999999998</c:v>
                </c:pt>
                <c:pt idx="3424">
                  <c:v>45.407440000000001</c:v>
                </c:pt>
                <c:pt idx="3425">
                  <c:v>45.148899999999998</c:v>
                </c:pt>
                <c:pt idx="3426">
                  <c:v>44.78443</c:v>
                </c:pt>
                <c:pt idx="3427">
                  <c:v>44.365250000000003</c:v>
                </c:pt>
                <c:pt idx="3428">
                  <c:v>44.015720000000002</c:v>
                </c:pt>
                <c:pt idx="3429">
                  <c:v>43.921419999999998</c:v>
                </c:pt>
                <c:pt idx="3430">
                  <c:v>43.895479999999999</c:v>
                </c:pt>
                <c:pt idx="3431">
                  <c:v>43.877540000000003</c:v>
                </c:pt>
                <c:pt idx="3432">
                  <c:v>44.028359999999999</c:v>
                </c:pt>
                <c:pt idx="3433">
                  <c:v>44.055819999999997</c:v>
                </c:pt>
                <c:pt idx="3434">
                  <c:v>44.020069999999997</c:v>
                </c:pt>
                <c:pt idx="3435">
                  <c:v>43.897399999999998</c:v>
                </c:pt>
                <c:pt idx="3436">
                  <c:v>43.887079999999997</c:v>
                </c:pt>
                <c:pt idx="3437">
                  <c:v>43.993259999999999</c:v>
                </c:pt>
                <c:pt idx="3438">
                  <c:v>44.054380000000002</c:v>
                </c:pt>
                <c:pt idx="3439">
                  <c:v>44.022269999999999</c:v>
                </c:pt>
                <c:pt idx="3440">
                  <c:v>43.939819999999997</c:v>
                </c:pt>
                <c:pt idx="3441">
                  <c:v>43.930909999999997</c:v>
                </c:pt>
                <c:pt idx="3442">
                  <c:v>43.75779</c:v>
                </c:pt>
                <c:pt idx="3443">
                  <c:v>43.665500000000002</c:v>
                </c:pt>
                <c:pt idx="3444">
                  <c:v>43.573860000000003</c:v>
                </c:pt>
                <c:pt idx="3445">
                  <c:v>43.409230000000001</c:v>
                </c:pt>
                <c:pt idx="3446">
                  <c:v>43.634990000000002</c:v>
                </c:pt>
                <c:pt idx="3447">
                  <c:v>43.726559999999999</c:v>
                </c:pt>
                <c:pt idx="3448">
                  <c:v>43.608829999999998</c:v>
                </c:pt>
                <c:pt idx="3449">
                  <c:v>43.4041</c:v>
                </c:pt>
                <c:pt idx="3450">
                  <c:v>43.44012</c:v>
                </c:pt>
                <c:pt idx="3451">
                  <c:v>43.583500000000001</c:v>
                </c:pt>
                <c:pt idx="3452">
                  <c:v>43.436019999999999</c:v>
                </c:pt>
                <c:pt idx="3453">
                  <c:v>43.088169999999998</c:v>
                </c:pt>
                <c:pt idx="3454">
                  <c:v>42.668999999999997</c:v>
                </c:pt>
                <c:pt idx="3455">
                  <c:v>42.301319999999997</c:v>
                </c:pt>
                <c:pt idx="3456">
                  <c:v>42.03886</c:v>
                </c:pt>
                <c:pt idx="3457">
                  <c:v>41.654339999999998</c:v>
                </c:pt>
                <c:pt idx="3458">
                  <c:v>41.845410000000001</c:v>
                </c:pt>
                <c:pt idx="3459">
                  <c:v>42.216900000000003</c:v>
                </c:pt>
                <c:pt idx="3460">
                  <c:v>42.44838</c:v>
                </c:pt>
                <c:pt idx="3461">
                  <c:v>42.455249999999999</c:v>
                </c:pt>
                <c:pt idx="3462">
                  <c:v>42.303229999999999</c:v>
                </c:pt>
                <c:pt idx="3463">
                  <c:v>42.159779999999998</c:v>
                </c:pt>
                <c:pt idx="3464">
                  <c:v>42.147620000000003</c:v>
                </c:pt>
                <c:pt idx="3465">
                  <c:v>42.166519999999998</c:v>
                </c:pt>
                <c:pt idx="3466">
                  <c:v>42.13158</c:v>
                </c:pt>
                <c:pt idx="3467">
                  <c:v>42.106319999999997</c:v>
                </c:pt>
                <c:pt idx="3468">
                  <c:v>41.894440000000003</c:v>
                </c:pt>
                <c:pt idx="3469">
                  <c:v>41.505629999999996</c:v>
                </c:pt>
                <c:pt idx="3470">
                  <c:v>41.049120000000002</c:v>
                </c:pt>
                <c:pt idx="3471">
                  <c:v>40.788699999999999</c:v>
                </c:pt>
                <c:pt idx="3472">
                  <c:v>40.615209999999998</c:v>
                </c:pt>
                <c:pt idx="3473">
                  <c:v>40.582189999999997</c:v>
                </c:pt>
                <c:pt idx="3474">
                  <c:v>40.523980000000002</c:v>
                </c:pt>
                <c:pt idx="3475">
                  <c:v>40.567390000000003</c:v>
                </c:pt>
                <c:pt idx="3476">
                  <c:v>40.773479999999999</c:v>
                </c:pt>
                <c:pt idx="3477">
                  <c:v>40.851669999999999</c:v>
                </c:pt>
                <c:pt idx="3478">
                  <c:v>40.680140000000002</c:v>
                </c:pt>
                <c:pt idx="3479">
                  <c:v>40.885539999999999</c:v>
                </c:pt>
                <c:pt idx="3480">
                  <c:v>41.004510000000003</c:v>
                </c:pt>
                <c:pt idx="3481">
                  <c:v>40.961480000000002</c:v>
                </c:pt>
                <c:pt idx="3482">
                  <c:v>40.784939999999999</c:v>
                </c:pt>
                <c:pt idx="3483">
                  <c:v>40.475549999999998</c:v>
                </c:pt>
                <c:pt idx="3484">
                  <c:v>40.032550000000001</c:v>
                </c:pt>
                <c:pt idx="3485">
                  <c:v>39.647539999999999</c:v>
                </c:pt>
                <c:pt idx="3486">
                  <c:v>39.636679999999998</c:v>
                </c:pt>
                <c:pt idx="3487">
                  <c:v>39.909210000000002</c:v>
                </c:pt>
                <c:pt idx="3488">
                  <c:v>40.159950000000002</c:v>
                </c:pt>
                <c:pt idx="3489">
                  <c:v>40.294179999999997</c:v>
                </c:pt>
                <c:pt idx="3490">
                  <c:v>40.235860000000002</c:v>
                </c:pt>
                <c:pt idx="3491">
                  <c:v>40.156570000000002</c:v>
                </c:pt>
                <c:pt idx="3492">
                  <c:v>40.0976</c:v>
                </c:pt>
                <c:pt idx="3493">
                  <c:v>40.053510000000003</c:v>
                </c:pt>
                <c:pt idx="3494">
                  <c:v>40.126820000000002</c:v>
                </c:pt>
                <c:pt idx="3495">
                  <c:v>40.425139999999999</c:v>
                </c:pt>
                <c:pt idx="3496">
                  <c:v>40.882829999999998</c:v>
                </c:pt>
                <c:pt idx="3497">
                  <c:v>40.959510000000002</c:v>
                </c:pt>
                <c:pt idx="3498">
                  <c:v>40.708460000000002</c:v>
                </c:pt>
                <c:pt idx="3499">
                  <c:v>40.393140000000002</c:v>
                </c:pt>
                <c:pt idx="3500">
                  <c:v>39.96358</c:v>
                </c:pt>
                <c:pt idx="3501">
                  <c:v>39.70881</c:v>
                </c:pt>
                <c:pt idx="3502">
                  <c:v>39.62379</c:v>
                </c:pt>
                <c:pt idx="3503">
                  <c:v>39.82253</c:v>
                </c:pt>
                <c:pt idx="3504">
                  <c:v>39.962629999999997</c:v>
                </c:pt>
                <c:pt idx="3505">
                  <c:v>40.159529999999997</c:v>
                </c:pt>
                <c:pt idx="3506">
                  <c:v>40.333919999999999</c:v>
                </c:pt>
                <c:pt idx="3507">
                  <c:v>40.325699999999998</c:v>
                </c:pt>
                <c:pt idx="3508">
                  <c:v>40.319580000000002</c:v>
                </c:pt>
                <c:pt idx="3509">
                  <c:v>40.473570000000002</c:v>
                </c:pt>
                <c:pt idx="3510">
                  <c:v>40.517910000000001</c:v>
                </c:pt>
                <c:pt idx="3511">
                  <c:v>40.33567</c:v>
                </c:pt>
                <c:pt idx="3512">
                  <c:v>39.907260000000001</c:v>
                </c:pt>
                <c:pt idx="3513">
                  <c:v>39.649000000000001</c:v>
                </c:pt>
                <c:pt idx="3514">
                  <c:v>39.469540000000002</c:v>
                </c:pt>
                <c:pt idx="3515">
                  <c:v>39.166670000000003</c:v>
                </c:pt>
                <c:pt idx="3516">
                  <c:v>38.972529999999999</c:v>
                </c:pt>
                <c:pt idx="3517">
                  <c:v>39.202930000000002</c:v>
                </c:pt>
                <c:pt idx="3518">
                  <c:v>39.336329999999997</c:v>
                </c:pt>
                <c:pt idx="3519">
                  <c:v>39.654919999999997</c:v>
                </c:pt>
                <c:pt idx="3520">
                  <c:v>39.850520000000003</c:v>
                </c:pt>
                <c:pt idx="3521">
                  <c:v>39.835610000000003</c:v>
                </c:pt>
                <c:pt idx="3522">
                  <c:v>39.821719999999999</c:v>
                </c:pt>
                <c:pt idx="3523">
                  <c:v>39.880490000000002</c:v>
                </c:pt>
                <c:pt idx="3524">
                  <c:v>39.902209999999997</c:v>
                </c:pt>
                <c:pt idx="3525">
                  <c:v>39.828989999999997</c:v>
                </c:pt>
                <c:pt idx="3526">
                  <c:v>39.775489999999998</c:v>
                </c:pt>
                <c:pt idx="3527">
                  <c:v>39.733829999999998</c:v>
                </c:pt>
                <c:pt idx="3528">
                  <c:v>39.577080000000002</c:v>
                </c:pt>
                <c:pt idx="3529">
                  <c:v>39.208109999999998</c:v>
                </c:pt>
                <c:pt idx="3530">
                  <c:v>39.230150000000002</c:v>
                </c:pt>
                <c:pt idx="3531">
                  <c:v>39.507840000000002</c:v>
                </c:pt>
                <c:pt idx="3532">
                  <c:v>39.816499999999998</c:v>
                </c:pt>
                <c:pt idx="3533">
                  <c:v>40.242449999999998</c:v>
                </c:pt>
                <c:pt idx="3534">
                  <c:v>40.405540000000002</c:v>
                </c:pt>
                <c:pt idx="3535">
                  <c:v>40.518560000000001</c:v>
                </c:pt>
                <c:pt idx="3536">
                  <c:v>40.375860000000003</c:v>
                </c:pt>
                <c:pt idx="3537">
                  <c:v>40.317439999999998</c:v>
                </c:pt>
                <c:pt idx="3538">
                  <c:v>40.493769999999998</c:v>
                </c:pt>
                <c:pt idx="3539">
                  <c:v>40.673909999999999</c:v>
                </c:pt>
                <c:pt idx="3540">
                  <c:v>40.484529999999999</c:v>
                </c:pt>
                <c:pt idx="3541">
                  <c:v>40.134239999999998</c:v>
                </c:pt>
                <c:pt idx="3542">
                  <c:v>39.732170000000004</c:v>
                </c:pt>
                <c:pt idx="3543">
                  <c:v>39.474820000000001</c:v>
                </c:pt>
                <c:pt idx="3544">
                  <c:v>39.089480000000002</c:v>
                </c:pt>
                <c:pt idx="3545">
                  <c:v>38.91001</c:v>
                </c:pt>
                <c:pt idx="3546">
                  <c:v>38.79045</c:v>
                </c:pt>
                <c:pt idx="3547">
                  <c:v>38.932209999999998</c:v>
                </c:pt>
                <c:pt idx="3548">
                  <c:v>39.013280000000002</c:v>
                </c:pt>
                <c:pt idx="3549">
                  <c:v>39.131259999999997</c:v>
                </c:pt>
                <c:pt idx="3550">
                  <c:v>39.253219999999999</c:v>
                </c:pt>
                <c:pt idx="3551">
                  <c:v>39.385620000000003</c:v>
                </c:pt>
                <c:pt idx="3552">
                  <c:v>39.509920000000001</c:v>
                </c:pt>
                <c:pt idx="3553">
                  <c:v>39.624169999999999</c:v>
                </c:pt>
                <c:pt idx="3554">
                  <c:v>39.75029</c:v>
                </c:pt>
                <c:pt idx="3555">
                  <c:v>39.937080000000002</c:v>
                </c:pt>
                <c:pt idx="3556">
                  <c:v>40.283520000000003</c:v>
                </c:pt>
                <c:pt idx="3557">
                  <c:v>40.501950000000001</c:v>
                </c:pt>
                <c:pt idx="3558">
                  <c:v>40.388579999999997</c:v>
                </c:pt>
                <c:pt idx="3559">
                  <c:v>40.283180000000002</c:v>
                </c:pt>
                <c:pt idx="3560">
                  <c:v>40.488160000000001</c:v>
                </c:pt>
                <c:pt idx="3561">
                  <c:v>40.843960000000003</c:v>
                </c:pt>
                <c:pt idx="3562">
                  <c:v>41.232489999999999</c:v>
                </c:pt>
                <c:pt idx="3563">
                  <c:v>41.185870000000001</c:v>
                </c:pt>
                <c:pt idx="3564">
                  <c:v>41.153350000000003</c:v>
                </c:pt>
                <c:pt idx="3565">
                  <c:v>41.234400000000001</c:v>
                </c:pt>
                <c:pt idx="3566">
                  <c:v>41.322620000000001</c:v>
                </c:pt>
                <c:pt idx="3567">
                  <c:v>41.418640000000003</c:v>
                </c:pt>
                <c:pt idx="3568">
                  <c:v>41.579990000000002</c:v>
                </c:pt>
                <c:pt idx="3569">
                  <c:v>41.918779999999998</c:v>
                </c:pt>
                <c:pt idx="3570">
                  <c:v>42.071779999999997</c:v>
                </c:pt>
                <c:pt idx="3571">
                  <c:v>42.07864</c:v>
                </c:pt>
                <c:pt idx="3572">
                  <c:v>42.15775</c:v>
                </c:pt>
                <c:pt idx="3573">
                  <c:v>42.428829999999998</c:v>
                </c:pt>
                <c:pt idx="3574">
                  <c:v>42.659570000000002</c:v>
                </c:pt>
                <c:pt idx="3575">
                  <c:v>42.931260000000002</c:v>
                </c:pt>
                <c:pt idx="3576">
                  <c:v>43.235529999999997</c:v>
                </c:pt>
                <c:pt idx="3577">
                  <c:v>43.332700000000003</c:v>
                </c:pt>
                <c:pt idx="3578">
                  <c:v>43.273409999999998</c:v>
                </c:pt>
                <c:pt idx="3579">
                  <c:v>43.061489999999999</c:v>
                </c:pt>
                <c:pt idx="3580">
                  <c:v>42.831229999999998</c:v>
                </c:pt>
                <c:pt idx="3581">
                  <c:v>42.551029999999997</c:v>
                </c:pt>
                <c:pt idx="3582">
                  <c:v>42.36533</c:v>
                </c:pt>
                <c:pt idx="3583">
                  <c:v>42.255020000000002</c:v>
                </c:pt>
                <c:pt idx="3584">
                  <c:v>42.024540000000002</c:v>
                </c:pt>
                <c:pt idx="3585">
                  <c:v>41.63223</c:v>
                </c:pt>
                <c:pt idx="3586">
                  <c:v>41.187890000000003</c:v>
                </c:pt>
                <c:pt idx="3587">
                  <c:v>40.932639999999999</c:v>
                </c:pt>
                <c:pt idx="3588">
                  <c:v>40.844209999999997</c:v>
                </c:pt>
                <c:pt idx="3589">
                  <c:v>40.701000000000001</c:v>
                </c:pt>
                <c:pt idx="3590">
                  <c:v>40.70908</c:v>
                </c:pt>
                <c:pt idx="3591">
                  <c:v>40.716830000000002</c:v>
                </c:pt>
                <c:pt idx="3592">
                  <c:v>40.672750000000001</c:v>
                </c:pt>
                <c:pt idx="3593">
                  <c:v>40.394449999999999</c:v>
                </c:pt>
                <c:pt idx="3594">
                  <c:v>40.106679999999997</c:v>
                </c:pt>
                <c:pt idx="3595">
                  <c:v>39.997390000000003</c:v>
                </c:pt>
                <c:pt idx="3596">
                  <c:v>40.012990000000002</c:v>
                </c:pt>
                <c:pt idx="3597">
                  <c:v>39.959470000000003</c:v>
                </c:pt>
                <c:pt idx="3598">
                  <c:v>40.101950000000002</c:v>
                </c:pt>
                <c:pt idx="3599">
                  <c:v>40.296590000000002</c:v>
                </c:pt>
                <c:pt idx="3600">
                  <c:v>40.375700000000002</c:v>
                </c:pt>
                <c:pt idx="3601">
                  <c:v>40.370609999999999</c:v>
                </c:pt>
                <c:pt idx="3602">
                  <c:v>40.286569999999998</c:v>
                </c:pt>
                <c:pt idx="3603">
                  <c:v>40.45879</c:v>
                </c:pt>
                <c:pt idx="3604">
                  <c:v>40.683540000000001</c:v>
                </c:pt>
                <c:pt idx="3605">
                  <c:v>40.704320000000003</c:v>
                </c:pt>
                <c:pt idx="3606">
                  <c:v>40.551349999999999</c:v>
                </c:pt>
                <c:pt idx="3607">
                  <c:v>40.301250000000003</c:v>
                </c:pt>
                <c:pt idx="3608">
                  <c:v>40.10727</c:v>
                </c:pt>
                <c:pt idx="3609">
                  <c:v>40.092579999999998</c:v>
                </c:pt>
                <c:pt idx="3610">
                  <c:v>40.019620000000003</c:v>
                </c:pt>
                <c:pt idx="3611">
                  <c:v>40.309130000000003</c:v>
                </c:pt>
                <c:pt idx="3612">
                  <c:v>40.647170000000003</c:v>
                </c:pt>
                <c:pt idx="3613">
                  <c:v>40.723660000000002</c:v>
                </c:pt>
                <c:pt idx="3614">
                  <c:v>40.651539999999997</c:v>
                </c:pt>
                <c:pt idx="3615">
                  <c:v>40.783830000000002</c:v>
                </c:pt>
                <c:pt idx="3616">
                  <c:v>41.07647</c:v>
                </c:pt>
                <c:pt idx="3617">
                  <c:v>41.214550000000003</c:v>
                </c:pt>
                <c:pt idx="3618">
                  <c:v>41.081890000000001</c:v>
                </c:pt>
                <c:pt idx="3619">
                  <c:v>40.8795</c:v>
                </c:pt>
                <c:pt idx="3620">
                  <c:v>40.86956</c:v>
                </c:pt>
                <c:pt idx="3621">
                  <c:v>41.023139999999998</c:v>
                </c:pt>
                <c:pt idx="3622">
                  <c:v>41.261470000000003</c:v>
                </c:pt>
                <c:pt idx="3623">
                  <c:v>41.063879999999997</c:v>
                </c:pt>
                <c:pt idx="3624">
                  <c:v>40.816890000000001</c:v>
                </c:pt>
                <c:pt idx="3625">
                  <c:v>40.657159999999998</c:v>
                </c:pt>
                <c:pt idx="3626">
                  <c:v>40.833010000000002</c:v>
                </c:pt>
                <c:pt idx="3627">
                  <c:v>41.060029999999998</c:v>
                </c:pt>
                <c:pt idx="3628">
                  <c:v>41.041820000000001</c:v>
                </c:pt>
                <c:pt idx="3629">
                  <c:v>41.218699999999998</c:v>
                </c:pt>
                <c:pt idx="3630">
                  <c:v>41.31962</c:v>
                </c:pt>
                <c:pt idx="3631">
                  <c:v>41.170409999999997</c:v>
                </c:pt>
                <c:pt idx="3632">
                  <c:v>41.076529999999998</c:v>
                </c:pt>
                <c:pt idx="3633">
                  <c:v>40.839790000000001</c:v>
                </c:pt>
                <c:pt idx="3634">
                  <c:v>40.646059999999999</c:v>
                </c:pt>
                <c:pt idx="3635">
                  <c:v>40.245249999999999</c:v>
                </c:pt>
                <c:pt idx="3636">
                  <c:v>39.964849999999998</c:v>
                </c:pt>
                <c:pt idx="3637">
                  <c:v>39.774999999999999</c:v>
                </c:pt>
                <c:pt idx="3638">
                  <c:v>39.588810000000002</c:v>
                </c:pt>
                <c:pt idx="3639">
                  <c:v>39.34299</c:v>
                </c:pt>
                <c:pt idx="3640">
                  <c:v>39.158859999999997</c:v>
                </c:pt>
                <c:pt idx="3641">
                  <c:v>39.064709999999998</c:v>
                </c:pt>
                <c:pt idx="3642">
                  <c:v>39.11938</c:v>
                </c:pt>
                <c:pt idx="3643">
                  <c:v>39.358429999999998</c:v>
                </c:pt>
                <c:pt idx="3644">
                  <c:v>39.634709999999998</c:v>
                </c:pt>
                <c:pt idx="3645">
                  <c:v>39.812690000000003</c:v>
                </c:pt>
                <c:pt idx="3646">
                  <c:v>39.98339</c:v>
                </c:pt>
                <c:pt idx="3647">
                  <c:v>39.88044</c:v>
                </c:pt>
                <c:pt idx="3648">
                  <c:v>39.541179999999997</c:v>
                </c:pt>
                <c:pt idx="3649">
                  <c:v>39.193629999999999</c:v>
                </c:pt>
                <c:pt idx="3650">
                  <c:v>39.094720000000002</c:v>
                </c:pt>
                <c:pt idx="3651">
                  <c:v>39.135680000000001</c:v>
                </c:pt>
                <c:pt idx="3652">
                  <c:v>39.274769999999997</c:v>
                </c:pt>
                <c:pt idx="3653">
                  <c:v>39.29401</c:v>
                </c:pt>
                <c:pt idx="3654">
                  <c:v>39.294899999999998</c:v>
                </c:pt>
                <c:pt idx="3655">
                  <c:v>39.249980000000001</c:v>
                </c:pt>
                <c:pt idx="3656">
                  <c:v>39.261940000000003</c:v>
                </c:pt>
                <c:pt idx="3657">
                  <c:v>39.485950000000003</c:v>
                </c:pt>
                <c:pt idx="3658">
                  <c:v>39.694699999999997</c:v>
                </c:pt>
                <c:pt idx="3659">
                  <c:v>39.719090000000001</c:v>
                </c:pt>
                <c:pt idx="3660">
                  <c:v>39.652259999999998</c:v>
                </c:pt>
                <c:pt idx="3661">
                  <c:v>39.335560000000001</c:v>
                </c:pt>
                <c:pt idx="3662">
                  <c:v>38.946339999999999</c:v>
                </c:pt>
                <c:pt idx="3663">
                  <c:v>38.6995</c:v>
                </c:pt>
                <c:pt idx="3664">
                  <c:v>38.555309999999999</c:v>
                </c:pt>
                <c:pt idx="3665">
                  <c:v>38.384079999999997</c:v>
                </c:pt>
                <c:pt idx="3666">
                  <c:v>38.264679999999998</c:v>
                </c:pt>
                <c:pt idx="3667">
                  <c:v>38.159050000000001</c:v>
                </c:pt>
                <c:pt idx="3668">
                  <c:v>38.268129999999999</c:v>
                </c:pt>
                <c:pt idx="3669">
                  <c:v>38.26144</c:v>
                </c:pt>
                <c:pt idx="3670">
                  <c:v>38.166519999999998</c:v>
                </c:pt>
                <c:pt idx="3671">
                  <c:v>38.134970000000003</c:v>
                </c:pt>
                <c:pt idx="3672">
                  <c:v>38.13693</c:v>
                </c:pt>
                <c:pt idx="3673">
                  <c:v>38.259399999999999</c:v>
                </c:pt>
                <c:pt idx="3674">
                  <c:v>38.436360000000001</c:v>
                </c:pt>
                <c:pt idx="3675">
                  <c:v>38.414499999999997</c:v>
                </c:pt>
                <c:pt idx="3676">
                  <c:v>38.328040000000001</c:v>
                </c:pt>
                <c:pt idx="3677">
                  <c:v>38.29589</c:v>
                </c:pt>
                <c:pt idx="3678">
                  <c:v>38.317749999999997</c:v>
                </c:pt>
                <c:pt idx="3679">
                  <c:v>38.427340000000001</c:v>
                </c:pt>
                <c:pt idx="3680">
                  <c:v>38.542310000000001</c:v>
                </c:pt>
                <c:pt idx="3681">
                  <c:v>38.908110000000001</c:v>
                </c:pt>
                <c:pt idx="3682">
                  <c:v>39.177889999999998</c:v>
                </c:pt>
                <c:pt idx="3683">
                  <c:v>39.323309999999999</c:v>
                </c:pt>
                <c:pt idx="3684">
                  <c:v>39.390700000000002</c:v>
                </c:pt>
                <c:pt idx="3685">
                  <c:v>39.29513</c:v>
                </c:pt>
                <c:pt idx="3686">
                  <c:v>39.372900000000001</c:v>
                </c:pt>
                <c:pt idx="3687">
                  <c:v>39.493409999999997</c:v>
                </c:pt>
                <c:pt idx="3688">
                  <c:v>39.54504</c:v>
                </c:pt>
                <c:pt idx="3689">
                  <c:v>39.824730000000002</c:v>
                </c:pt>
                <c:pt idx="3690">
                  <c:v>39.929639999999999</c:v>
                </c:pt>
                <c:pt idx="3691">
                  <c:v>40.039180000000002</c:v>
                </c:pt>
                <c:pt idx="3692">
                  <c:v>40.34198</c:v>
                </c:pt>
                <c:pt idx="3693">
                  <c:v>40.594749999999998</c:v>
                </c:pt>
                <c:pt idx="3694">
                  <c:v>40.748919999999998</c:v>
                </c:pt>
                <c:pt idx="3695">
                  <c:v>40.555340000000001</c:v>
                </c:pt>
                <c:pt idx="3696">
                  <c:v>40.515560000000001</c:v>
                </c:pt>
                <c:pt idx="3697">
                  <c:v>40.482509999999998</c:v>
                </c:pt>
                <c:pt idx="3698">
                  <c:v>40.478650000000002</c:v>
                </c:pt>
                <c:pt idx="3699">
                  <c:v>40.383679999999998</c:v>
                </c:pt>
                <c:pt idx="3700">
                  <c:v>40.291640000000001</c:v>
                </c:pt>
                <c:pt idx="3701">
                  <c:v>40.092030000000001</c:v>
                </c:pt>
                <c:pt idx="3702">
                  <c:v>40.108379999999997</c:v>
                </c:pt>
                <c:pt idx="3703">
                  <c:v>40.12462</c:v>
                </c:pt>
                <c:pt idx="3704">
                  <c:v>40.07734</c:v>
                </c:pt>
                <c:pt idx="3705">
                  <c:v>40.117139999999999</c:v>
                </c:pt>
                <c:pt idx="3706">
                  <c:v>40.114019999999996</c:v>
                </c:pt>
                <c:pt idx="3707">
                  <c:v>40.089410000000001</c:v>
                </c:pt>
                <c:pt idx="3708">
                  <c:v>39.92022</c:v>
                </c:pt>
                <c:pt idx="3709">
                  <c:v>39.620609999999999</c:v>
                </c:pt>
                <c:pt idx="3710">
                  <c:v>39.231929999999998</c:v>
                </c:pt>
                <c:pt idx="3711">
                  <c:v>39.132100000000001</c:v>
                </c:pt>
                <c:pt idx="3712">
                  <c:v>39.548319999999997</c:v>
                </c:pt>
                <c:pt idx="3713">
                  <c:v>39.716030000000003</c:v>
                </c:pt>
                <c:pt idx="3714">
                  <c:v>39.602609999999999</c:v>
                </c:pt>
                <c:pt idx="3715">
                  <c:v>39.543849999999999</c:v>
                </c:pt>
                <c:pt idx="3716">
                  <c:v>39.831560000000003</c:v>
                </c:pt>
                <c:pt idx="3717">
                  <c:v>39.942549999999997</c:v>
                </c:pt>
                <c:pt idx="3718">
                  <c:v>40.117600000000003</c:v>
                </c:pt>
                <c:pt idx="3719">
                  <c:v>40.380420000000001</c:v>
                </c:pt>
                <c:pt idx="3720">
                  <c:v>40.287030000000001</c:v>
                </c:pt>
                <c:pt idx="3721">
                  <c:v>40.085479999999997</c:v>
                </c:pt>
                <c:pt idx="3722">
                  <c:v>40.023820000000001</c:v>
                </c:pt>
                <c:pt idx="3723">
                  <c:v>39.91845</c:v>
                </c:pt>
                <c:pt idx="3724">
                  <c:v>39.788229999999999</c:v>
                </c:pt>
                <c:pt idx="3725">
                  <c:v>39.611460000000001</c:v>
                </c:pt>
                <c:pt idx="3726">
                  <c:v>39.596130000000002</c:v>
                </c:pt>
                <c:pt idx="3727">
                  <c:v>39.746630000000003</c:v>
                </c:pt>
                <c:pt idx="3728">
                  <c:v>39.936669999999999</c:v>
                </c:pt>
                <c:pt idx="3729">
                  <c:v>39.95926</c:v>
                </c:pt>
                <c:pt idx="3730">
                  <c:v>39.880670000000002</c:v>
                </c:pt>
                <c:pt idx="3731">
                  <c:v>39.850700000000003</c:v>
                </c:pt>
                <c:pt idx="3732">
                  <c:v>39.912529999999997</c:v>
                </c:pt>
                <c:pt idx="3733">
                  <c:v>40.122349999999997</c:v>
                </c:pt>
                <c:pt idx="3734">
                  <c:v>40.398800000000001</c:v>
                </c:pt>
                <c:pt idx="3735">
                  <c:v>40.475140000000003</c:v>
                </c:pt>
                <c:pt idx="3736">
                  <c:v>40.241050000000001</c:v>
                </c:pt>
                <c:pt idx="3737">
                  <c:v>39.872100000000003</c:v>
                </c:pt>
                <c:pt idx="3738">
                  <c:v>39.534230000000001</c:v>
                </c:pt>
                <c:pt idx="3739">
                  <c:v>39.217950000000002</c:v>
                </c:pt>
                <c:pt idx="3740">
                  <c:v>38.863549999999996</c:v>
                </c:pt>
                <c:pt idx="3741">
                  <c:v>38.531440000000003</c:v>
                </c:pt>
                <c:pt idx="3742">
                  <c:v>38.493949999999998</c:v>
                </c:pt>
                <c:pt idx="3743">
                  <c:v>38.522829999999999</c:v>
                </c:pt>
                <c:pt idx="3744">
                  <c:v>38.475279999999998</c:v>
                </c:pt>
                <c:pt idx="3745">
                  <c:v>38.431739999999998</c:v>
                </c:pt>
                <c:pt idx="3746">
                  <c:v>38.405940000000001</c:v>
                </c:pt>
                <c:pt idx="3747">
                  <c:v>38.509250000000002</c:v>
                </c:pt>
                <c:pt idx="3748">
                  <c:v>38.612349999999999</c:v>
                </c:pt>
                <c:pt idx="3749">
                  <c:v>38.594090000000001</c:v>
                </c:pt>
                <c:pt idx="3750">
                  <c:v>38.55162</c:v>
                </c:pt>
                <c:pt idx="3751">
                  <c:v>38.528080000000003</c:v>
                </c:pt>
                <c:pt idx="3752">
                  <c:v>38.422969999999999</c:v>
                </c:pt>
                <c:pt idx="3753">
                  <c:v>38.419690000000003</c:v>
                </c:pt>
                <c:pt idx="3754">
                  <c:v>38.305790000000002</c:v>
                </c:pt>
                <c:pt idx="3755">
                  <c:v>38.208320000000001</c:v>
                </c:pt>
                <c:pt idx="3756">
                  <c:v>38.130870000000002</c:v>
                </c:pt>
                <c:pt idx="3757">
                  <c:v>38.021920000000001</c:v>
                </c:pt>
                <c:pt idx="3758">
                  <c:v>37.896470000000001</c:v>
                </c:pt>
                <c:pt idx="3759">
                  <c:v>37.791939999999997</c:v>
                </c:pt>
                <c:pt idx="3760">
                  <c:v>37.664630000000002</c:v>
                </c:pt>
                <c:pt idx="3761">
                  <c:v>37.558660000000003</c:v>
                </c:pt>
                <c:pt idx="3762">
                  <c:v>37.443890000000003</c:v>
                </c:pt>
                <c:pt idx="3763">
                  <c:v>37.315600000000003</c:v>
                </c:pt>
                <c:pt idx="3764">
                  <c:v>37.247300000000003</c:v>
                </c:pt>
                <c:pt idx="3765">
                  <c:v>37.265639999999998</c:v>
                </c:pt>
                <c:pt idx="3766">
                  <c:v>37.349780000000003</c:v>
                </c:pt>
                <c:pt idx="3767">
                  <c:v>37.210819999999998</c:v>
                </c:pt>
                <c:pt idx="3768">
                  <c:v>37.167009999999998</c:v>
                </c:pt>
                <c:pt idx="3769">
                  <c:v>37.222569999999997</c:v>
                </c:pt>
                <c:pt idx="3770">
                  <c:v>37.324460000000002</c:v>
                </c:pt>
                <c:pt idx="3771">
                  <c:v>37.433889999999998</c:v>
                </c:pt>
                <c:pt idx="3772">
                  <c:v>37.527290000000001</c:v>
                </c:pt>
                <c:pt idx="3773">
                  <c:v>37.53584</c:v>
                </c:pt>
                <c:pt idx="3774">
                  <c:v>37.396039999999999</c:v>
                </c:pt>
                <c:pt idx="3775">
                  <c:v>37.302019999999999</c:v>
                </c:pt>
                <c:pt idx="3776">
                  <c:v>37.16666</c:v>
                </c:pt>
                <c:pt idx="3777">
                  <c:v>37.239570000000001</c:v>
                </c:pt>
                <c:pt idx="3778">
                  <c:v>37.511580000000002</c:v>
                </c:pt>
                <c:pt idx="3779">
                  <c:v>37.806510000000003</c:v>
                </c:pt>
                <c:pt idx="3780">
                  <c:v>37.934600000000003</c:v>
                </c:pt>
                <c:pt idx="3781">
                  <c:v>37.94603</c:v>
                </c:pt>
                <c:pt idx="3782">
                  <c:v>38.034840000000003</c:v>
                </c:pt>
                <c:pt idx="3783">
                  <c:v>38.204830000000001</c:v>
                </c:pt>
                <c:pt idx="3784">
                  <c:v>38.240279999999998</c:v>
                </c:pt>
                <c:pt idx="3785">
                  <c:v>38.159770000000002</c:v>
                </c:pt>
                <c:pt idx="3786">
                  <c:v>37.913490000000003</c:v>
                </c:pt>
                <c:pt idx="3787">
                  <c:v>38.124519999999997</c:v>
                </c:pt>
                <c:pt idx="3788">
                  <c:v>38.130009999999999</c:v>
                </c:pt>
                <c:pt idx="3789">
                  <c:v>38.003419999999998</c:v>
                </c:pt>
                <c:pt idx="3790">
                  <c:v>37.930610000000001</c:v>
                </c:pt>
                <c:pt idx="3791">
                  <c:v>37.951790000000003</c:v>
                </c:pt>
                <c:pt idx="3792">
                  <c:v>38.043750000000003</c:v>
                </c:pt>
                <c:pt idx="3793">
                  <c:v>38.069099999999999</c:v>
                </c:pt>
                <c:pt idx="3794">
                  <c:v>38.254910000000002</c:v>
                </c:pt>
                <c:pt idx="3795">
                  <c:v>38.335659999999997</c:v>
                </c:pt>
                <c:pt idx="3796">
                  <c:v>38.160119999999999</c:v>
                </c:pt>
                <c:pt idx="3797">
                  <c:v>37.994709999999998</c:v>
                </c:pt>
                <c:pt idx="3798">
                  <c:v>37.752290000000002</c:v>
                </c:pt>
                <c:pt idx="3799">
                  <c:v>37.419620000000002</c:v>
                </c:pt>
                <c:pt idx="3800">
                  <c:v>37.137230000000002</c:v>
                </c:pt>
                <c:pt idx="3801">
                  <c:v>36.978209999999997</c:v>
                </c:pt>
                <c:pt idx="3802">
                  <c:v>36.985109999999999</c:v>
                </c:pt>
                <c:pt idx="3803">
                  <c:v>36.838039999999999</c:v>
                </c:pt>
                <c:pt idx="3804">
                  <c:v>36.684199999999997</c:v>
                </c:pt>
                <c:pt idx="3805">
                  <c:v>36.662329999999997</c:v>
                </c:pt>
                <c:pt idx="3806">
                  <c:v>36.78002</c:v>
                </c:pt>
                <c:pt idx="3807">
                  <c:v>36.92371</c:v>
                </c:pt>
                <c:pt idx="3808">
                  <c:v>37.000190000000003</c:v>
                </c:pt>
                <c:pt idx="3809">
                  <c:v>37.090580000000003</c:v>
                </c:pt>
                <c:pt idx="3810">
                  <c:v>37.225209999999997</c:v>
                </c:pt>
                <c:pt idx="3811">
                  <c:v>37.412289999999999</c:v>
                </c:pt>
                <c:pt idx="3812">
                  <c:v>37.266100000000002</c:v>
                </c:pt>
                <c:pt idx="3813">
                  <c:v>37.013370000000002</c:v>
                </c:pt>
                <c:pt idx="3814">
                  <c:v>36.760269999999998</c:v>
                </c:pt>
                <c:pt idx="3815">
                  <c:v>36.475859999999997</c:v>
                </c:pt>
                <c:pt idx="3816">
                  <c:v>36.2742</c:v>
                </c:pt>
                <c:pt idx="3817">
                  <c:v>36.238169999999997</c:v>
                </c:pt>
                <c:pt idx="3818">
                  <c:v>36.190779999999997</c:v>
                </c:pt>
                <c:pt idx="3819">
                  <c:v>36.16413</c:v>
                </c:pt>
                <c:pt idx="3820">
                  <c:v>36.360239999999997</c:v>
                </c:pt>
                <c:pt idx="3821">
                  <c:v>36.509250000000002</c:v>
                </c:pt>
                <c:pt idx="3822">
                  <c:v>36.598570000000002</c:v>
                </c:pt>
                <c:pt idx="3823">
                  <c:v>36.632469999999998</c:v>
                </c:pt>
                <c:pt idx="3824">
                  <c:v>36.879959999999997</c:v>
                </c:pt>
                <c:pt idx="3825">
                  <c:v>37.017740000000003</c:v>
                </c:pt>
                <c:pt idx="3826">
                  <c:v>37.345469999999999</c:v>
                </c:pt>
                <c:pt idx="3827">
                  <c:v>37.527189999999997</c:v>
                </c:pt>
                <c:pt idx="3828">
                  <c:v>37.736820000000002</c:v>
                </c:pt>
                <c:pt idx="3829">
                  <c:v>37.981310000000001</c:v>
                </c:pt>
                <c:pt idx="3830">
                  <c:v>38.307899999999997</c:v>
                </c:pt>
                <c:pt idx="3831">
                  <c:v>38.546120000000002</c:v>
                </c:pt>
                <c:pt idx="3832">
                  <c:v>38.616759999999999</c:v>
                </c:pt>
                <c:pt idx="3833">
                  <c:v>38.50027</c:v>
                </c:pt>
                <c:pt idx="3834">
                  <c:v>38.325279999999999</c:v>
                </c:pt>
                <c:pt idx="3835">
                  <c:v>38.334130000000002</c:v>
                </c:pt>
                <c:pt idx="3836">
                  <c:v>38.263390000000001</c:v>
                </c:pt>
                <c:pt idx="3837">
                  <c:v>38.166200000000003</c:v>
                </c:pt>
                <c:pt idx="3838">
                  <c:v>38.134270000000001</c:v>
                </c:pt>
                <c:pt idx="3839">
                  <c:v>38.255330000000001</c:v>
                </c:pt>
                <c:pt idx="3840">
                  <c:v>38.319319999999998</c:v>
                </c:pt>
                <c:pt idx="3841">
                  <c:v>38.473700000000001</c:v>
                </c:pt>
                <c:pt idx="3842">
                  <c:v>38.72381</c:v>
                </c:pt>
                <c:pt idx="3843">
                  <c:v>38.871040000000001</c:v>
                </c:pt>
                <c:pt idx="3844">
                  <c:v>38.793889999999998</c:v>
                </c:pt>
                <c:pt idx="3845">
                  <c:v>38.653979999999997</c:v>
                </c:pt>
                <c:pt idx="3846">
                  <c:v>38.494</c:v>
                </c:pt>
                <c:pt idx="3847">
                  <c:v>38.304729999999999</c:v>
                </c:pt>
                <c:pt idx="3848">
                  <c:v>38.179699999999997</c:v>
                </c:pt>
                <c:pt idx="3849">
                  <c:v>38.289830000000002</c:v>
                </c:pt>
                <c:pt idx="3850">
                  <c:v>38.22663</c:v>
                </c:pt>
                <c:pt idx="3851">
                  <c:v>38.093499999999999</c:v>
                </c:pt>
                <c:pt idx="3852">
                  <c:v>37.863840000000003</c:v>
                </c:pt>
                <c:pt idx="3853">
                  <c:v>37.755569999999999</c:v>
                </c:pt>
                <c:pt idx="3854">
                  <c:v>37.63852</c:v>
                </c:pt>
                <c:pt idx="3855">
                  <c:v>37.728520000000003</c:v>
                </c:pt>
                <c:pt idx="3856">
                  <c:v>37.845579999999998</c:v>
                </c:pt>
                <c:pt idx="3857">
                  <c:v>37.865180000000002</c:v>
                </c:pt>
                <c:pt idx="3858">
                  <c:v>38.064230000000002</c:v>
                </c:pt>
                <c:pt idx="3859">
                  <c:v>38.250599999999999</c:v>
                </c:pt>
                <c:pt idx="3860">
                  <c:v>38.445610000000002</c:v>
                </c:pt>
                <c:pt idx="3861">
                  <c:v>38.47833</c:v>
                </c:pt>
                <c:pt idx="3862">
                  <c:v>38.516469999999998</c:v>
                </c:pt>
                <c:pt idx="3863">
                  <c:v>38.574249999999999</c:v>
                </c:pt>
                <c:pt idx="3864">
                  <c:v>38.615079999999999</c:v>
                </c:pt>
                <c:pt idx="3865">
                  <c:v>38.587960000000002</c:v>
                </c:pt>
                <c:pt idx="3866">
                  <c:v>38.502929999999999</c:v>
                </c:pt>
                <c:pt idx="3867">
                  <c:v>38.308779999999999</c:v>
                </c:pt>
                <c:pt idx="3868">
                  <c:v>38.097389999999997</c:v>
                </c:pt>
                <c:pt idx="3869">
                  <c:v>38.104239999999997</c:v>
                </c:pt>
                <c:pt idx="3870">
                  <c:v>38.211379999999998</c:v>
                </c:pt>
                <c:pt idx="3871">
                  <c:v>38.185160000000003</c:v>
                </c:pt>
                <c:pt idx="3872">
                  <c:v>38.288879999999999</c:v>
                </c:pt>
                <c:pt idx="3873">
                  <c:v>38.352719999999998</c:v>
                </c:pt>
                <c:pt idx="3874">
                  <c:v>38.510649999999998</c:v>
                </c:pt>
                <c:pt idx="3875">
                  <c:v>38.727179999999997</c:v>
                </c:pt>
                <c:pt idx="3876">
                  <c:v>38.67991</c:v>
                </c:pt>
                <c:pt idx="3877">
                  <c:v>38.495820000000002</c:v>
                </c:pt>
                <c:pt idx="3878">
                  <c:v>38.373820000000002</c:v>
                </c:pt>
                <c:pt idx="3879">
                  <c:v>38.199109999999997</c:v>
                </c:pt>
                <c:pt idx="3880">
                  <c:v>38.010550000000002</c:v>
                </c:pt>
                <c:pt idx="3881">
                  <c:v>37.94932</c:v>
                </c:pt>
                <c:pt idx="3882">
                  <c:v>37.970469999999999</c:v>
                </c:pt>
                <c:pt idx="3883">
                  <c:v>38.001849999999997</c:v>
                </c:pt>
                <c:pt idx="3884">
                  <c:v>38.052660000000003</c:v>
                </c:pt>
                <c:pt idx="3885">
                  <c:v>38.028449999999999</c:v>
                </c:pt>
                <c:pt idx="3886">
                  <c:v>37.855240000000002</c:v>
                </c:pt>
                <c:pt idx="3887">
                  <c:v>37.577260000000003</c:v>
                </c:pt>
                <c:pt idx="3888">
                  <c:v>37.309750000000001</c:v>
                </c:pt>
                <c:pt idx="3889">
                  <c:v>36.980530000000002</c:v>
                </c:pt>
                <c:pt idx="3890">
                  <c:v>36.688450000000003</c:v>
                </c:pt>
                <c:pt idx="3891">
                  <c:v>36.355049999999999</c:v>
                </c:pt>
                <c:pt idx="3892">
                  <c:v>36.132179999999998</c:v>
                </c:pt>
                <c:pt idx="3893">
                  <c:v>35.996009999999998</c:v>
                </c:pt>
                <c:pt idx="3894">
                  <c:v>36.178640000000001</c:v>
                </c:pt>
                <c:pt idx="3895">
                  <c:v>36.406419999999997</c:v>
                </c:pt>
                <c:pt idx="3896">
                  <c:v>36.420119999999997</c:v>
                </c:pt>
                <c:pt idx="3897">
                  <c:v>36.394100000000002</c:v>
                </c:pt>
                <c:pt idx="3898">
                  <c:v>36.481169999999999</c:v>
                </c:pt>
                <c:pt idx="3899">
                  <c:v>36.54175</c:v>
                </c:pt>
                <c:pt idx="3900">
                  <c:v>36.806719999999999</c:v>
                </c:pt>
                <c:pt idx="3901">
                  <c:v>36.923009999999998</c:v>
                </c:pt>
                <c:pt idx="3902">
                  <c:v>36.791980000000002</c:v>
                </c:pt>
                <c:pt idx="3903">
                  <c:v>36.740630000000003</c:v>
                </c:pt>
                <c:pt idx="3904">
                  <c:v>36.7943</c:v>
                </c:pt>
                <c:pt idx="3905">
                  <c:v>36.808169999999997</c:v>
                </c:pt>
                <c:pt idx="3906">
                  <c:v>36.651769999999999</c:v>
                </c:pt>
                <c:pt idx="3907">
                  <c:v>36.578270000000003</c:v>
                </c:pt>
                <c:pt idx="3908">
                  <c:v>36.559489999999997</c:v>
                </c:pt>
                <c:pt idx="3909">
                  <c:v>36.758209999999998</c:v>
                </c:pt>
                <c:pt idx="3910">
                  <c:v>36.824039999999997</c:v>
                </c:pt>
                <c:pt idx="3911">
                  <c:v>36.779000000000003</c:v>
                </c:pt>
                <c:pt idx="3912">
                  <c:v>36.814590000000003</c:v>
                </c:pt>
                <c:pt idx="3913">
                  <c:v>36.748759999999997</c:v>
                </c:pt>
                <c:pt idx="3914">
                  <c:v>36.782580000000003</c:v>
                </c:pt>
                <c:pt idx="3915">
                  <c:v>36.767719999999997</c:v>
                </c:pt>
                <c:pt idx="3916">
                  <c:v>36.899850000000001</c:v>
                </c:pt>
                <c:pt idx="3917">
                  <c:v>36.877969999999998</c:v>
                </c:pt>
                <c:pt idx="3918">
                  <c:v>36.71895</c:v>
                </c:pt>
                <c:pt idx="3919">
                  <c:v>36.5276</c:v>
                </c:pt>
                <c:pt idx="3920">
                  <c:v>36.246099999999998</c:v>
                </c:pt>
                <c:pt idx="3921">
                  <c:v>35.96067</c:v>
                </c:pt>
                <c:pt idx="3922">
                  <c:v>35.818289999999998</c:v>
                </c:pt>
                <c:pt idx="3923">
                  <c:v>35.86692</c:v>
                </c:pt>
                <c:pt idx="3924">
                  <c:v>35.796909999999997</c:v>
                </c:pt>
                <c:pt idx="3925">
                  <c:v>35.837989999999998</c:v>
                </c:pt>
                <c:pt idx="3926">
                  <c:v>36.03593</c:v>
                </c:pt>
                <c:pt idx="3927">
                  <c:v>36.115009999999998</c:v>
                </c:pt>
                <c:pt idx="3928">
                  <c:v>36.179299999999998</c:v>
                </c:pt>
                <c:pt idx="3929">
                  <c:v>36.31915</c:v>
                </c:pt>
                <c:pt idx="3930">
                  <c:v>36.455539999999999</c:v>
                </c:pt>
                <c:pt idx="3931">
                  <c:v>36.441209999999998</c:v>
                </c:pt>
                <c:pt idx="3932">
                  <c:v>36.584139999999998</c:v>
                </c:pt>
                <c:pt idx="3933">
                  <c:v>36.710459999999998</c:v>
                </c:pt>
                <c:pt idx="3934">
                  <c:v>36.826500000000003</c:v>
                </c:pt>
                <c:pt idx="3935">
                  <c:v>37.051180000000002</c:v>
                </c:pt>
                <c:pt idx="3936">
                  <c:v>37.312069999999999</c:v>
                </c:pt>
                <c:pt idx="3937">
                  <c:v>37.641399999999997</c:v>
                </c:pt>
                <c:pt idx="3938">
                  <c:v>38.104550000000003</c:v>
                </c:pt>
                <c:pt idx="3939">
                  <c:v>38.5867</c:v>
                </c:pt>
                <c:pt idx="3940">
                  <c:v>38.820410000000003</c:v>
                </c:pt>
                <c:pt idx="3941">
                  <c:v>38.78781</c:v>
                </c:pt>
                <c:pt idx="3942">
                  <c:v>38.752479999999998</c:v>
                </c:pt>
                <c:pt idx="3943">
                  <c:v>38.748150000000003</c:v>
                </c:pt>
                <c:pt idx="3944">
                  <c:v>38.689660000000003</c:v>
                </c:pt>
                <c:pt idx="3945">
                  <c:v>38.547890000000002</c:v>
                </c:pt>
                <c:pt idx="3946">
                  <c:v>38.433169999999997</c:v>
                </c:pt>
                <c:pt idx="3947">
                  <c:v>38.307479999999998</c:v>
                </c:pt>
                <c:pt idx="3948">
                  <c:v>38.136989999999997</c:v>
                </c:pt>
                <c:pt idx="3949">
                  <c:v>38.197299999999998</c:v>
                </c:pt>
                <c:pt idx="3950">
                  <c:v>38.075240000000001</c:v>
                </c:pt>
                <c:pt idx="3951">
                  <c:v>38.022640000000003</c:v>
                </c:pt>
                <c:pt idx="3952">
                  <c:v>38.095619999999997</c:v>
                </c:pt>
                <c:pt idx="3953">
                  <c:v>38.391959999999997</c:v>
                </c:pt>
                <c:pt idx="3954">
                  <c:v>38.470149999999997</c:v>
                </c:pt>
                <c:pt idx="3955">
                  <c:v>38.275210000000001</c:v>
                </c:pt>
                <c:pt idx="3956">
                  <c:v>38.113680000000002</c:v>
                </c:pt>
                <c:pt idx="3957">
                  <c:v>37.928989999999999</c:v>
                </c:pt>
                <c:pt idx="3958">
                  <c:v>37.840679999999999</c:v>
                </c:pt>
                <c:pt idx="3959">
                  <c:v>37.76632</c:v>
                </c:pt>
                <c:pt idx="3960">
                  <c:v>37.73695</c:v>
                </c:pt>
                <c:pt idx="3961">
                  <c:v>37.557839999999999</c:v>
                </c:pt>
                <c:pt idx="3962">
                  <c:v>37.312069999999999</c:v>
                </c:pt>
                <c:pt idx="3963">
                  <c:v>37.073340000000002</c:v>
                </c:pt>
                <c:pt idx="3964">
                  <c:v>37.02637</c:v>
                </c:pt>
                <c:pt idx="3965">
                  <c:v>37.137979999999999</c:v>
                </c:pt>
                <c:pt idx="3966">
                  <c:v>37.141100000000002</c:v>
                </c:pt>
                <c:pt idx="3967">
                  <c:v>37.103960000000001</c:v>
                </c:pt>
                <c:pt idx="3968">
                  <c:v>37.098660000000002</c:v>
                </c:pt>
                <c:pt idx="3969">
                  <c:v>37.072020000000002</c:v>
                </c:pt>
                <c:pt idx="3970">
                  <c:v>37.033299999999997</c:v>
                </c:pt>
                <c:pt idx="3971">
                  <c:v>36.860900000000001</c:v>
                </c:pt>
                <c:pt idx="3972">
                  <c:v>36.7592</c:v>
                </c:pt>
                <c:pt idx="3973">
                  <c:v>36.871810000000004</c:v>
                </c:pt>
                <c:pt idx="3974">
                  <c:v>37.065219999999997</c:v>
                </c:pt>
                <c:pt idx="3975">
                  <c:v>37.219880000000003</c:v>
                </c:pt>
                <c:pt idx="3976">
                  <c:v>37.169789999999999</c:v>
                </c:pt>
                <c:pt idx="3977">
                  <c:v>37.298659999999998</c:v>
                </c:pt>
                <c:pt idx="3978">
                  <c:v>37.345930000000003</c:v>
                </c:pt>
                <c:pt idx="3979">
                  <c:v>37.196489999999997</c:v>
                </c:pt>
                <c:pt idx="3980">
                  <c:v>37.076599999999999</c:v>
                </c:pt>
                <c:pt idx="3981">
                  <c:v>37.000799999999998</c:v>
                </c:pt>
                <c:pt idx="3982">
                  <c:v>36.792819999999999</c:v>
                </c:pt>
                <c:pt idx="3983">
                  <c:v>36.596290000000003</c:v>
                </c:pt>
                <c:pt idx="3984">
                  <c:v>36.314109999999999</c:v>
                </c:pt>
                <c:pt idx="3985">
                  <c:v>36.013629999999999</c:v>
                </c:pt>
                <c:pt idx="3986">
                  <c:v>36.053530000000002</c:v>
                </c:pt>
                <c:pt idx="3987">
                  <c:v>36.230899999999998</c:v>
                </c:pt>
                <c:pt idx="3988">
                  <c:v>36.329619999999998</c:v>
                </c:pt>
                <c:pt idx="3989">
                  <c:v>36.278129999999997</c:v>
                </c:pt>
                <c:pt idx="3990">
                  <c:v>36.318359999999998</c:v>
                </c:pt>
                <c:pt idx="3991">
                  <c:v>36.403109999999998</c:v>
                </c:pt>
                <c:pt idx="3992">
                  <c:v>36.509250000000002</c:v>
                </c:pt>
                <c:pt idx="3993">
                  <c:v>36.695039999999999</c:v>
                </c:pt>
                <c:pt idx="3994">
                  <c:v>36.678780000000003</c:v>
                </c:pt>
                <c:pt idx="3995">
                  <c:v>36.481000000000002</c:v>
                </c:pt>
                <c:pt idx="3996">
                  <c:v>36.320970000000003</c:v>
                </c:pt>
                <c:pt idx="3997">
                  <c:v>36.268140000000002</c:v>
                </c:pt>
                <c:pt idx="3998">
                  <c:v>36.221919999999997</c:v>
                </c:pt>
                <c:pt idx="3999">
                  <c:v>36.130090000000003</c:v>
                </c:pt>
                <c:pt idx="4000">
                  <c:v>36.194670000000002</c:v>
                </c:pt>
                <c:pt idx="4001">
                  <c:v>36.200920000000004</c:v>
                </c:pt>
                <c:pt idx="4002">
                  <c:v>36.36591</c:v>
                </c:pt>
                <c:pt idx="4003">
                  <c:v>36.418349999999997</c:v>
                </c:pt>
                <c:pt idx="4004">
                  <c:v>36.223730000000003</c:v>
                </c:pt>
                <c:pt idx="4005">
                  <c:v>36.003599999999999</c:v>
                </c:pt>
                <c:pt idx="4006">
                  <c:v>35.84008</c:v>
                </c:pt>
                <c:pt idx="4007">
                  <c:v>35.906059999999997</c:v>
                </c:pt>
                <c:pt idx="4008">
                  <c:v>36.078240000000001</c:v>
                </c:pt>
                <c:pt idx="4009">
                  <c:v>36.306260000000002</c:v>
                </c:pt>
                <c:pt idx="4010">
                  <c:v>36.219369999999998</c:v>
                </c:pt>
                <c:pt idx="4011">
                  <c:v>35.991840000000003</c:v>
                </c:pt>
                <c:pt idx="4012">
                  <c:v>35.656120000000001</c:v>
                </c:pt>
                <c:pt idx="4013">
                  <c:v>35.346380000000003</c:v>
                </c:pt>
                <c:pt idx="4014">
                  <c:v>35.117820000000002</c:v>
                </c:pt>
                <c:pt idx="4015">
                  <c:v>34.888730000000002</c:v>
                </c:pt>
                <c:pt idx="4016">
                  <c:v>34.995480000000001</c:v>
                </c:pt>
                <c:pt idx="4017">
                  <c:v>35.039630000000002</c:v>
                </c:pt>
                <c:pt idx="4018">
                  <c:v>35.080739999999999</c:v>
                </c:pt>
                <c:pt idx="4019">
                  <c:v>35.026670000000003</c:v>
                </c:pt>
                <c:pt idx="4020">
                  <c:v>35.033180000000002</c:v>
                </c:pt>
                <c:pt idx="4021">
                  <c:v>35.006340000000002</c:v>
                </c:pt>
                <c:pt idx="4022">
                  <c:v>35.152790000000003</c:v>
                </c:pt>
                <c:pt idx="4023">
                  <c:v>35.206910000000001</c:v>
                </c:pt>
                <c:pt idx="4024">
                  <c:v>35.278019999999998</c:v>
                </c:pt>
                <c:pt idx="4025">
                  <c:v>35.414349999999999</c:v>
                </c:pt>
                <c:pt idx="4026">
                  <c:v>35.479700000000001</c:v>
                </c:pt>
                <c:pt idx="4027">
                  <c:v>35.554609999999997</c:v>
                </c:pt>
                <c:pt idx="4028">
                  <c:v>35.410130000000002</c:v>
                </c:pt>
                <c:pt idx="4029">
                  <c:v>35.183199999999999</c:v>
                </c:pt>
                <c:pt idx="4030">
                  <c:v>35.136589999999998</c:v>
                </c:pt>
                <c:pt idx="4031">
                  <c:v>35.107050000000001</c:v>
                </c:pt>
                <c:pt idx="4032">
                  <c:v>35.14761</c:v>
                </c:pt>
                <c:pt idx="4033">
                  <c:v>35.321869999999997</c:v>
                </c:pt>
                <c:pt idx="4034">
                  <c:v>35.548609999999996</c:v>
                </c:pt>
                <c:pt idx="4035">
                  <c:v>35.768909999999998</c:v>
                </c:pt>
                <c:pt idx="4036">
                  <c:v>35.927700000000002</c:v>
                </c:pt>
                <c:pt idx="4037">
                  <c:v>35.903039999999997</c:v>
                </c:pt>
                <c:pt idx="4038">
                  <c:v>36.098559999999999</c:v>
                </c:pt>
                <c:pt idx="4039">
                  <c:v>36.063229999999997</c:v>
                </c:pt>
                <c:pt idx="4040">
                  <c:v>36.097909999999999</c:v>
                </c:pt>
                <c:pt idx="4041">
                  <c:v>36.280369999999998</c:v>
                </c:pt>
                <c:pt idx="4042">
                  <c:v>36.36533</c:v>
                </c:pt>
                <c:pt idx="4043">
                  <c:v>36.229019999999998</c:v>
                </c:pt>
                <c:pt idx="4044">
                  <c:v>36.11224</c:v>
                </c:pt>
                <c:pt idx="4045">
                  <c:v>36.030029999999996</c:v>
                </c:pt>
                <c:pt idx="4046">
                  <c:v>35.956389999999999</c:v>
                </c:pt>
                <c:pt idx="4047">
                  <c:v>35.916730000000001</c:v>
                </c:pt>
                <c:pt idx="4048">
                  <c:v>36.016449999999999</c:v>
                </c:pt>
                <c:pt idx="4049">
                  <c:v>35.970599999999997</c:v>
                </c:pt>
                <c:pt idx="4050">
                  <c:v>36.013440000000003</c:v>
                </c:pt>
                <c:pt idx="4051">
                  <c:v>36.053980000000003</c:v>
                </c:pt>
                <c:pt idx="4052">
                  <c:v>35.991930000000004</c:v>
                </c:pt>
                <c:pt idx="4053">
                  <c:v>35.852670000000003</c:v>
                </c:pt>
                <c:pt idx="4054">
                  <c:v>35.78163</c:v>
                </c:pt>
                <c:pt idx="4055">
                  <c:v>35.877450000000003</c:v>
                </c:pt>
                <c:pt idx="4056">
                  <c:v>35.826450000000001</c:v>
                </c:pt>
                <c:pt idx="4057">
                  <c:v>35.70729</c:v>
                </c:pt>
                <c:pt idx="4058">
                  <c:v>35.661990000000003</c:v>
                </c:pt>
                <c:pt idx="4059">
                  <c:v>35.710439999999998</c:v>
                </c:pt>
                <c:pt idx="4060">
                  <c:v>35.874459999999999</c:v>
                </c:pt>
                <c:pt idx="4061">
                  <c:v>36.026539999999997</c:v>
                </c:pt>
                <c:pt idx="4062">
                  <c:v>36.101390000000002</c:v>
                </c:pt>
                <c:pt idx="4063">
                  <c:v>36.073839999999997</c:v>
                </c:pt>
                <c:pt idx="4064">
                  <c:v>35.910119999999999</c:v>
                </c:pt>
                <c:pt idx="4065">
                  <c:v>35.723390000000002</c:v>
                </c:pt>
                <c:pt idx="4066">
                  <c:v>35.48565</c:v>
                </c:pt>
                <c:pt idx="4067">
                  <c:v>35.310569999999998</c:v>
                </c:pt>
                <c:pt idx="4068">
                  <c:v>35.342669999999998</c:v>
                </c:pt>
                <c:pt idx="4069">
                  <c:v>35.405470000000001</c:v>
                </c:pt>
                <c:pt idx="4070">
                  <c:v>35.447699999999998</c:v>
                </c:pt>
                <c:pt idx="4071">
                  <c:v>35.4499</c:v>
                </c:pt>
                <c:pt idx="4072">
                  <c:v>35.518509999999999</c:v>
                </c:pt>
                <c:pt idx="4073">
                  <c:v>35.659790000000001</c:v>
                </c:pt>
                <c:pt idx="4074">
                  <c:v>35.733989999999999</c:v>
                </c:pt>
                <c:pt idx="4075">
                  <c:v>35.66798</c:v>
                </c:pt>
                <c:pt idx="4076">
                  <c:v>35.833260000000003</c:v>
                </c:pt>
                <c:pt idx="4077">
                  <c:v>36.037379999999999</c:v>
                </c:pt>
                <c:pt idx="4078">
                  <c:v>36.157710000000002</c:v>
                </c:pt>
                <c:pt idx="4079">
                  <c:v>36.182499999999997</c:v>
                </c:pt>
                <c:pt idx="4080">
                  <c:v>36.155380000000001</c:v>
                </c:pt>
                <c:pt idx="4081">
                  <c:v>36.117100000000001</c:v>
                </c:pt>
                <c:pt idx="4082">
                  <c:v>36.169449999999998</c:v>
                </c:pt>
                <c:pt idx="4083">
                  <c:v>36.368899999999996</c:v>
                </c:pt>
                <c:pt idx="4084">
                  <c:v>36.587600000000002</c:v>
                </c:pt>
                <c:pt idx="4085">
                  <c:v>36.514769999999999</c:v>
                </c:pt>
                <c:pt idx="4086">
                  <c:v>36.445500000000003</c:v>
                </c:pt>
                <c:pt idx="4087">
                  <c:v>36.654960000000003</c:v>
                </c:pt>
                <c:pt idx="4088">
                  <c:v>36.765340000000002</c:v>
                </c:pt>
                <c:pt idx="4089">
                  <c:v>36.797669999999997</c:v>
                </c:pt>
                <c:pt idx="4090">
                  <c:v>37.000419999999998</c:v>
                </c:pt>
                <c:pt idx="4091">
                  <c:v>37.126139999999999</c:v>
                </c:pt>
                <c:pt idx="4092">
                  <c:v>37.035629999999998</c:v>
                </c:pt>
                <c:pt idx="4093">
                  <c:v>37.018090000000001</c:v>
                </c:pt>
                <c:pt idx="4094">
                  <c:v>37.074869999999997</c:v>
                </c:pt>
                <c:pt idx="4095">
                  <c:v>37.015230000000003</c:v>
                </c:pt>
                <c:pt idx="4096">
                  <c:v>37.105849999999997</c:v>
                </c:pt>
                <c:pt idx="4097">
                  <c:v>37.200899999999997</c:v>
                </c:pt>
                <c:pt idx="4098">
                  <c:v>37.204790000000003</c:v>
                </c:pt>
                <c:pt idx="4099">
                  <c:v>37.141159999999999</c:v>
                </c:pt>
                <c:pt idx="4100">
                  <c:v>37.020110000000003</c:v>
                </c:pt>
                <c:pt idx="4101">
                  <c:v>36.949829999999999</c:v>
                </c:pt>
                <c:pt idx="4102">
                  <c:v>36.9739</c:v>
                </c:pt>
                <c:pt idx="4103">
                  <c:v>36.964199999999998</c:v>
                </c:pt>
                <c:pt idx="4104">
                  <c:v>36.894970000000001</c:v>
                </c:pt>
                <c:pt idx="4105">
                  <c:v>36.674349999999997</c:v>
                </c:pt>
                <c:pt idx="4106">
                  <c:v>36.520240000000001</c:v>
                </c:pt>
                <c:pt idx="4107">
                  <c:v>36.465890000000002</c:v>
                </c:pt>
                <c:pt idx="4108">
                  <c:v>36.318820000000002</c:v>
                </c:pt>
                <c:pt idx="4109">
                  <c:v>36.077100000000002</c:v>
                </c:pt>
                <c:pt idx="4110">
                  <c:v>35.92051</c:v>
                </c:pt>
                <c:pt idx="4111">
                  <c:v>36.066540000000003</c:v>
                </c:pt>
                <c:pt idx="4112">
                  <c:v>36.195079999999997</c:v>
                </c:pt>
                <c:pt idx="4113">
                  <c:v>36.075020000000002</c:v>
                </c:pt>
                <c:pt idx="4114">
                  <c:v>35.976050000000001</c:v>
                </c:pt>
                <c:pt idx="4115">
                  <c:v>35.927430000000001</c:v>
                </c:pt>
                <c:pt idx="4116">
                  <c:v>35.829680000000003</c:v>
                </c:pt>
                <c:pt idx="4117">
                  <c:v>35.826549999999997</c:v>
                </c:pt>
                <c:pt idx="4118">
                  <c:v>35.997320000000002</c:v>
                </c:pt>
                <c:pt idx="4119">
                  <c:v>35.964120000000001</c:v>
                </c:pt>
                <c:pt idx="4120">
                  <c:v>35.939439999999998</c:v>
                </c:pt>
                <c:pt idx="4121">
                  <c:v>35.914920000000002</c:v>
                </c:pt>
                <c:pt idx="4122">
                  <c:v>35.734690000000001</c:v>
                </c:pt>
                <c:pt idx="4123">
                  <c:v>35.533999999999999</c:v>
                </c:pt>
                <c:pt idx="4124">
                  <c:v>35.310780000000001</c:v>
                </c:pt>
                <c:pt idx="4125">
                  <c:v>35.156880000000001</c:v>
                </c:pt>
                <c:pt idx="4126">
                  <c:v>34.948309999999999</c:v>
                </c:pt>
                <c:pt idx="4127">
                  <c:v>34.933729999999997</c:v>
                </c:pt>
                <c:pt idx="4128">
                  <c:v>34.908630000000002</c:v>
                </c:pt>
                <c:pt idx="4129">
                  <c:v>34.84928</c:v>
                </c:pt>
                <c:pt idx="4130">
                  <c:v>34.718130000000002</c:v>
                </c:pt>
                <c:pt idx="4131">
                  <c:v>34.556789999999999</c:v>
                </c:pt>
                <c:pt idx="4132">
                  <c:v>34.421129999999998</c:v>
                </c:pt>
                <c:pt idx="4133">
                  <c:v>34.276000000000003</c:v>
                </c:pt>
                <c:pt idx="4134">
                  <c:v>34.217030000000001</c:v>
                </c:pt>
                <c:pt idx="4135">
                  <c:v>34.330719999999999</c:v>
                </c:pt>
                <c:pt idx="4136">
                  <c:v>34.667450000000002</c:v>
                </c:pt>
                <c:pt idx="4137">
                  <c:v>35.062480000000001</c:v>
                </c:pt>
                <c:pt idx="4138">
                  <c:v>35.28078</c:v>
                </c:pt>
                <c:pt idx="4139">
                  <c:v>35.365360000000003</c:v>
                </c:pt>
                <c:pt idx="4140">
                  <c:v>35.31962</c:v>
                </c:pt>
                <c:pt idx="4141">
                  <c:v>35.248849999999997</c:v>
                </c:pt>
                <c:pt idx="4142">
                  <c:v>35.153849999999998</c:v>
                </c:pt>
                <c:pt idx="4143">
                  <c:v>35.10331</c:v>
                </c:pt>
                <c:pt idx="4144">
                  <c:v>35.15063</c:v>
                </c:pt>
                <c:pt idx="4145">
                  <c:v>35.217449999999999</c:v>
                </c:pt>
                <c:pt idx="4146">
                  <c:v>35.177860000000003</c:v>
                </c:pt>
                <c:pt idx="4147">
                  <c:v>35.307079999999999</c:v>
                </c:pt>
                <c:pt idx="4148">
                  <c:v>35.471649999999997</c:v>
                </c:pt>
                <c:pt idx="4149">
                  <c:v>35.562390000000001</c:v>
                </c:pt>
                <c:pt idx="4150">
                  <c:v>35.481639999999999</c:v>
                </c:pt>
                <c:pt idx="4151">
                  <c:v>35.237400000000001</c:v>
                </c:pt>
                <c:pt idx="4152">
                  <c:v>34.999220000000001</c:v>
                </c:pt>
                <c:pt idx="4153">
                  <c:v>34.856070000000003</c:v>
                </c:pt>
                <c:pt idx="4154">
                  <c:v>34.914589999999997</c:v>
                </c:pt>
                <c:pt idx="4155">
                  <c:v>34.938589999999998</c:v>
                </c:pt>
                <c:pt idx="4156">
                  <c:v>34.956539999999997</c:v>
                </c:pt>
                <c:pt idx="4157">
                  <c:v>34.946660000000001</c:v>
                </c:pt>
                <c:pt idx="4158">
                  <c:v>34.677570000000003</c:v>
                </c:pt>
                <c:pt idx="4159">
                  <c:v>34.579619999999998</c:v>
                </c:pt>
                <c:pt idx="4160">
                  <c:v>34.642159999999997</c:v>
                </c:pt>
                <c:pt idx="4161">
                  <c:v>34.638159999999999</c:v>
                </c:pt>
                <c:pt idx="4162">
                  <c:v>34.480440000000002</c:v>
                </c:pt>
                <c:pt idx="4163">
                  <c:v>34.47092</c:v>
                </c:pt>
                <c:pt idx="4164">
                  <c:v>34.541429999999998</c:v>
                </c:pt>
                <c:pt idx="4165">
                  <c:v>34.533360000000002</c:v>
                </c:pt>
                <c:pt idx="4166">
                  <c:v>34.488909999999997</c:v>
                </c:pt>
                <c:pt idx="4167">
                  <c:v>34.468319999999999</c:v>
                </c:pt>
                <c:pt idx="4168">
                  <c:v>34.414380000000001</c:v>
                </c:pt>
                <c:pt idx="4169">
                  <c:v>34.604300000000002</c:v>
                </c:pt>
                <c:pt idx="4170">
                  <c:v>34.740479999999998</c:v>
                </c:pt>
                <c:pt idx="4171">
                  <c:v>34.681139999999999</c:v>
                </c:pt>
                <c:pt idx="4172">
                  <c:v>34.472189999999998</c:v>
                </c:pt>
                <c:pt idx="4173">
                  <c:v>34.260730000000002</c:v>
                </c:pt>
                <c:pt idx="4174">
                  <c:v>34.173729999999999</c:v>
                </c:pt>
                <c:pt idx="4175">
                  <c:v>34.190170000000002</c:v>
                </c:pt>
                <c:pt idx="4176">
                  <c:v>34.081899999999997</c:v>
                </c:pt>
                <c:pt idx="4177">
                  <c:v>33.910290000000003</c:v>
                </c:pt>
                <c:pt idx="4178">
                  <c:v>33.712359999999997</c:v>
                </c:pt>
                <c:pt idx="4179">
                  <c:v>33.661729999999999</c:v>
                </c:pt>
                <c:pt idx="4180">
                  <c:v>33.82714</c:v>
                </c:pt>
                <c:pt idx="4181">
                  <c:v>34.001519999999999</c:v>
                </c:pt>
                <c:pt idx="4182">
                  <c:v>34.19688</c:v>
                </c:pt>
                <c:pt idx="4183">
                  <c:v>34.38279</c:v>
                </c:pt>
                <c:pt idx="4184">
                  <c:v>34.435699999999997</c:v>
                </c:pt>
                <c:pt idx="4185">
                  <c:v>34.549790000000002</c:v>
                </c:pt>
                <c:pt idx="4186">
                  <c:v>34.611339999999998</c:v>
                </c:pt>
                <c:pt idx="4187">
                  <c:v>34.558</c:v>
                </c:pt>
                <c:pt idx="4188">
                  <c:v>34.543010000000002</c:v>
                </c:pt>
                <c:pt idx="4189">
                  <c:v>34.547939999999997</c:v>
                </c:pt>
                <c:pt idx="4190">
                  <c:v>34.526449999999997</c:v>
                </c:pt>
                <c:pt idx="4191">
                  <c:v>34.481929999999998</c:v>
                </c:pt>
                <c:pt idx="4192">
                  <c:v>34.560809999999996</c:v>
                </c:pt>
                <c:pt idx="4193">
                  <c:v>34.671140000000001</c:v>
                </c:pt>
                <c:pt idx="4194">
                  <c:v>34.5687</c:v>
                </c:pt>
                <c:pt idx="4195">
                  <c:v>34.772289999999998</c:v>
                </c:pt>
                <c:pt idx="4196">
                  <c:v>34.85474</c:v>
                </c:pt>
                <c:pt idx="4197">
                  <c:v>34.842730000000003</c:v>
                </c:pt>
                <c:pt idx="4198">
                  <c:v>34.871870000000001</c:v>
                </c:pt>
                <c:pt idx="4199">
                  <c:v>34.78586</c:v>
                </c:pt>
                <c:pt idx="4200">
                  <c:v>34.638249999999999</c:v>
                </c:pt>
                <c:pt idx="4201">
                  <c:v>34.419020000000003</c:v>
                </c:pt>
                <c:pt idx="4202">
                  <c:v>34.343119999999999</c:v>
                </c:pt>
                <c:pt idx="4203">
                  <c:v>34.240679999999998</c:v>
                </c:pt>
                <c:pt idx="4204">
                  <c:v>34.269880000000001</c:v>
                </c:pt>
                <c:pt idx="4205">
                  <c:v>34.376800000000003</c:v>
                </c:pt>
                <c:pt idx="4206">
                  <c:v>34.60915</c:v>
                </c:pt>
                <c:pt idx="4207">
                  <c:v>34.784950000000002</c:v>
                </c:pt>
                <c:pt idx="4208">
                  <c:v>34.99474</c:v>
                </c:pt>
                <c:pt idx="4209">
                  <c:v>35.137680000000003</c:v>
                </c:pt>
                <c:pt idx="4210">
                  <c:v>35.170789999999997</c:v>
                </c:pt>
                <c:pt idx="4211">
                  <c:v>35.098080000000003</c:v>
                </c:pt>
                <c:pt idx="4212">
                  <c:v>34.885730000000002</c:v>
                </c:pt>
                <c:pt idx="4213">
                  <c:v>34.775820000000003</c:v>
                </c:pt>
                <c:pt idx="4214">
                  <c:v>34.710410000000003</c:v>
                </c:pt>
                <c:pt idx="4215">
                  <c:v>34.704700000000003</c:v>
                </c:pt>
                <c:pt idx="4216">
                  <c:v>34.712110000000003</c:v>
                </c:pt>
                <c:pt idx="4217">
                  <c:v>34.573239999999998</c:v>
                </c:pt>
                <c:pt idx="4218">
                  <c:v>34.422460000000001</c:v>
                </c:pt>
                <c:pt idx="4219">
                  <c:v>34.264949999999999</c:v>
                </c:pt>
                <c:pt idx="4220">
                  <c:v>34.052909999999997</c:v>
                </c:pt>
                <c:pt idx="4221">
                  <c:v>33.806710000000002</c:v>
                </c:pt>
                <c:pt idx="4222">
                  <c:v>33.715949999999999</c:v>
                </c:pt>
                <c:pt idx="4223">
                  <c:v>33.538930000000001</c:v>
                </c:pt>
                <c:pt idx="4224">
                  <c:v>33.37856</c:v>
                </c:pt>
                <c:pt idx="4225">
                  <c:v>33.271940000000001</c:v>
                </c:pt>
                <c:pt idx="4226">
                  <c:v>33.412379999999999</c:v>
                </c:pt>
                <c:pt idx="4227">
                  <c:v>33.538730000000001</c:v>
                </c:pt>
                <c:pt idx="4228">
                  <c:v>33.539209999999997</c:v>
                </c:pt>
                <c:pt idx="4229">
                  <c:v>33.621119999999998</c:v>
                </c:pt>
                <c:pt idx="4230">
                  <c:v>33.619630000000001</c:v>
                </c:pt>
                <c:pt idx="4231">
                  <c:v>33.5364</c:v>
                </c:pt>
                <c:pt idx="4232">
                  <c:v>33.696840000000002</c:v>
                </c:pt>
                <c:pt idx="4233">
                  <c:v>33.865949999999998</c:v>
                </c:pt>
                <c:pt idx="4234">
                  <c:v>33.936860000000003</c:v>
                </c:pt>
                <c:pt idx="4235">
                  <c:v>33.906599999999997</c:v>
                </c:pt>
                <c:pt idx="4236">
                  <c:v>34.025590000000001</c:v>
                </c:pt>
                <c:pt idx="4237">
                  <c:v>34.167479999999998</c:v>
                </c:pt>
                <c:pt idx="4238">
                  <c:v>34.251779999999997</c:v>
                </c:pt>
                <c:pt idx="4239">
                  <c:v>34.487949999999998</c:v>
                </c:pt>
                <c:pt idx="4240">
                  <c:v>34.764180000000003</c:v>
                </c:pt>
                <c:pt idx="4241">
                  <c:v>35.005200000000002</c:v>
                </c:pt>
                <c:pt idx="4242">
                  <c:v>35.143189999999997</c:v>
                </c:pt>
                <c:pt idx="4243">
                  <c:v>35.138840000000002</c:v>
                </c:pt>
                <c:pt idx="4244">
                  <c:v>34.97701</c:v>
                </c:pt>
                <c:pt idx="4245">
                  <c:v>34.955460000000002</c:v>
                </c:pt>
                <c:pt idx="4246">
                  <c:v>35.105899999999998</c:v>
                </c:pt>
                <c:pt idx="4247">
                  <c:v>35.278619999999997</c:v>
                </c:pt>
                <c:pt idx="4248">
                  <c:v>35.37473</c:v>
                </c:pt>
                <c:pt idx="4249">
                  <c:v>35.386339999999997</c:v>
                </c:pt>
                <c:pt idx="4250">
                  <c:v>35.482410000000002</c:v>
                </c:pt>
                <c:pt idx="4251">
                  <c:v>35.42698</c:v>
                </c:pt>
                <c:pt idx="4252">
                  <c:v>35.417720000000003</c:v>
                </c:pt>
                <c:pt idx="4253">
                  <c:v>35.472670000000001</c:v>
                </c:pt>
                <c:pt idx="4254">
                  <c:v>35.475850000000001</c:v>
                </c:pt>
                <c:pt idx="4255">
                  <c:v>35.481990000000003</c:v>
                </c:pt>
                <c:pt idx="4256">
                  <c:v>35.385649999999998</c:v>
                </c:pt>
                <c:pt idx="4257">
                  <c:v>35.432110000000002</c:v>
                </c:pt>
                <c:pt idx="4258">
                  <c:v>35.515500000000003</c:v>
                </c:pt>
                <c:pt idx="4259">
                  <c:v>35.66901</c:v>
                </c:pt>
                <c:pt idx="4260">
                  <c:v>35.667670000000001</c:v>
                </c:pt>
                <c:pt idx="4261">
                  <c:v>35.794750000000001</c:v>
                </c:pt>
                <c:pt idx="4262">
                  <c:v>35.95879</c:v>
                </c:pt>
                <c:pt idx="4263">
                  <c:v>36.077860000000001</c:v>
                </c:pt>
                <c:pt idx="4264">
                  <c:v>36.016640000000002</c:v>
                </c:pt>
                <c:pt idx="4265">
                  <c:v>35.810090000000002</c:v>
                </c:pt>
                <c:pt idx="4266">
                  <c:v>35.668509999999998</c:v>
                </c:pt>
                <c:pt idx="4267">
                  <c:v>35.540700000000001</c:v>
                </c:pt>
                <c:pt idx="4268">
                  <c:v>35.369289999999999</c:v>
                </c:pt>
                <c:pt idx="4269">
                  <c:v>35.211379999999998</c:v>
                </c:pt>
                <c:pt idx="4270">
                  <c:v>35.052590000000002</c:v>
                </c:pt>
                <c:pt idx="4271">
                  <c:v>34.942590000000003</c:v>
                </c:pt>
                <c:pt idx="4272">
                  <c:v>34.804810000000003</c:v>
                </c:pt>
                <c:pt idx="4273">
                  <c:v>34.756059999999998</c:v>
                </c:pt>
                <c:pt idx="4274">
                  <c:v>34.724089999999997</c:v>
                </c:pt>
                <c:pt idx="4275">
                  <c:v>34.842660000000002</c:v>
                </c:pt>
                <c:pt idx="4276">
                  <c:v>34.827109999999998</c:v>
                </c:pt>
                <c:pt idx="4277">
                  <c:v>34.996630000000003</c:v>
                </c:pt>
                <c:pt idx="4278">
                  <c:v>35.178570000000001</c:v>
                </c:pt>
                <c:pt idx="4279">
                  <c:v>35.301479999999998</c:v>
                </c:pt>
                <c:pt idx="4280">
                  <c:v>35.363770000000002</c:v>
                </c:pt>
                <c:pt idx="4281">
                  <c:v>35.342350000000003</c:v>
                </c:pt>
                <c:pt idx="4282">
                  <c:v>35.336100000000002</c:v>
                </c:pt>
                <c:pt idx="4283">
                  <c:v>35.395180000000003</c:v>
                </c:pt>
                <c:pt idx="4284">
                  <c:v>35.371569999999998</c:v>
                </c:pt>
                <c:pt idx="4285">
                  <c:v>35.280700000000003</c:v>
                </c:pt>
                <c:pt idx="4286">
                  <c:v>35.177909999999997</c:v>
                </c:pt>
                <c:pt idx="4287">
                  <c:v>35.092230000000001</c:v>
                </c:pt>
                <c:pt idx="4288">
                  <c:v>35.114510000000003</c:v>
                </c:pt>
                <c:pt idx="4289">
                  <c:v>35.168810000000001</c:v>
                </c:pt>
                <c:pt idx="4290">
                  <c:v>35.184699999999999</c:v>
                </c:pt>
                <c:pt idx="4291">
                  <c:v>35.032359999999997</c:v>
                </c:pt>
                <c:pt idx="4292">
                  <c:v>34.766779999999997</c:v>
                </c:pt>
                <c:pt idx="4293">
                  <c:v>34.594679999999997</c:v>
                </c:pt>
                <c:pt idx="4294">
                  <c:v>34.40728</c:v>
                </c:pt>
                <c:pt idx="4295">
                  <c:v>34.386879999999998</c:v>
                </c:pt>
                <c:pt idx="4296">
                  <c:v>34.587800000000001</c:v>
                </c:pt>
                <c:pt idx="4297">
                  <c:v>34.677909999999997</c:v>
                </c:pt>
                <c:pt idx="4298">
                  <c:v>34.54448</c:v>
                </c:pt>
                <c:pt idx="4299">
                  <c:v>34.555999999999997</c:v>
                </c:pt>
                <c:pt idx="4300">
                  <c:v>34.572400000000002</c:v>
                </c:pt>
                <c:pt idx="4301">
                  <c:v>34.49588</c:v>
                </c:pt>
                <c:pt idx="4302">
                  <c:v>34.520659999999999</c:v>
                </c:pt>
                <c:pt idx="4303">
                  <c:v>34.602519999999998</c:v>
                </c:pt>
                <c:pt idx="4304">
                  <c:v>34.652329999999999</c:v>
                </c:pt>
                <c:pt idx="4305">
                  <c:v>34.776040000000002</c:v>
                </c:pt>
                <c:pt idx="4306">
                  <c:v>34.779719999999998</c:v>
                </c:pt>
                <c:pt idx="4307">
                  <c:v>34.723210000000002</c:v>
                </c:pt>
                <c:pt idx="4308">
                  <c:v>34.775109999999998</c:v>
                </c:pt>
                <c:pt idx="4309">
                  <c:v>34.856549999999999</c:v>
                </c:pt>
                <c:pt idx="4310">
                  <c:v>34.81644</c:v>
                </c:pt>
                <c:pt idx="4311">
                  <c:v>34.678840000000001</c:v>
                </c:pt>
                <c:pt idx="4312">
                  <c:v>34.546979999999998</c:v>
                </c:pt>
                <c:pt idx="4313">
                  <c:v>34.552059999999997</c:v>
                </c:pt>
                <c:pt idx="4314">
                  <c:v>34.700209999999998</c:v>
                </c:pt>
                <c:pt idx="4315">
                  <c:v>34.82602</c:v>
                </c:pt>
                <c:pt idx="4316">
                  <c:v>34.774340000000002</c:v>
                </c:pt>
                <c:pt idx="4317">
                  <c:v>34.67698</c:v>
                </c:pt>
                <c:pt idx="4318">
                  <c:v>34.576149999999998</c:v>
                </c:pt>
                <c:pt idx="4319">
                  <c:v>34.460970000000003</c:v>
                </c:pt>
                <c:pt idx="4320">
                  <c:v>34.34834</c:v>
                </c:pt>
                <c:pt idx="4321">
                  <c:v>34.411830000000002</c:v>
                </c:pt>
                <c:pt idx="4322">
                  <c:v>34.396700000000003</c:v>
                </c:pt>
                <c:pt idx="4323">
                  <c:v>34.45485</c:v>
                </c:pt>
                <c:pt idx="4324">
                  <c:v>34.666759999999996</c:v>
                </c:pt>
                <c:pt idx="4325">
                  <c:v>34.781489999999998</c:v>
                </c:pt>
                <c:pt idx="4326">
                  <c:v>34.781500000000001</c:v>
                </c:pt>
                <c:pt idx="4327">
                  <c:v>34.74841</c:v>
                </c:pt>
                <c:pt idx="4328">
                  <c:v>34.667610000000003</c:v>
                </c:pt>
                <c:pt idx="4329">
                  <c:v>34.53322</c:v>
                </c:pt>
                <c:pt idx="4330">
                  <c:v>34.457929999999998</c:v>
                </c:pt>
                <c:pt idx="4331">
                  <c:v>34.537889999999997</c:v>
                </c:pt>
                <c:pt idx="4332">
                  <c:v>34.546100000000003</c:v>
                </c:pt>
                <c:pt idx="4333">
                  <c:v>34.633580000000002</c:v>
                </c:pt>
                <c:pt idx="4334">
                  <c:v>34.728389999999997</c:v>
                </c:pt>
                <c:pt idx="4335">
                  <c:v>34.766770000000001</c:v>
                </c:pt>
                <c:pt idx="4336">
                  <c:v>34.705680000000001</c:v>
                </c:pt>
                <c:pt idx="4337">
                  <c:v>34.607140000000001</c:v>
                </c:pt>
                <c:pt idx="4338">
                  <c:v>34.613390000000003</c:v>
                </c:pt>
                <c:pt idx="4339">
                  <c:v>34.749969999999998</c:v>
                </c:pt>
                <c:pt idx="4340">
                  <c:v>34.852370000000001</c:v>
                </c:pt>
                <c:pt idx="4341">
                  <c:v>34.818199999999997</c:v>
                </c:pt>
                <c:pt idx="4342">
                  <c:v>34.684640000000002</c:v>
                </c:pt>
                <c:pt idx="4343">
                  <c:v>34.5396</c:v>
                </c:pt>
                <c:pt idx="4344">
                  <c:v>34.271790000000003</c:v>
                </c:pt>
                <c:pt idx="4345">
                  <c:v>34.067360000000001</c:v>
                </c:pt>
                <c:pt idx="4346">
                  <c:v>33.894300000000001</c:v>
                </c:pt>
                <c:pt idx="4347">
                  <c:v>33.743659999999998</c:v>
                </c:pt>
                <c:pt idx="4348">
                  <c:v>33.69097</c:v>
                </c:pt>
                <c:pt idx="4349">
                  <c:v>33.61056</c:v>
                </c:pt>
                <c:pt idx="4350">
                  <c:v>33.579859999999996</c:v>
                </c:pt>
                <c:pt idx="4351">
                  <c:v>33.74727</c:v>
                </c:pt>
                <c:pt idx="4352">
                  <c:v>33.83323</c:v>
                </c:pt>
                <c:pt idx="4353">
                  <c:v>33.820500000000003</c:v>
                </c:pt>
                <c:pt idx="4354">
                  <c:v>33.704140000000002</c:v>
                </c:pt>
                <c:pt idx="4355">
                  <c:v>33.624099999999999</c:v>
                </c:pt>
                <c:pt idx="4356">
                  <c:v>33.774369999999998</c:v>
                </c:pt>
                <c:pt idx="4357">
                  <c:v>33.901940000000003</c:v>
                </c:pt>
                <c:pt idx="4358">
                  <c:v>34.014690000000002</c:v>
                </c:pt>
                <c:pt idx="4359">
                  <c:v>34.046199999999999</c:v>
                </c:pt>
                <c:pt idx="4360">
                  <c:v>34.012430000000002</c:v>
                </c:pt>
                <c:pt idx="4361">
                  <c:v>33.874879999999997</c:v>
                </c:pt>
                <c:pt idx="4362">
                  <c:v>33.63597</c:v>
                </c:pt>
                <c:pt idx="4363">
                  <c:v>33.474719999999998</c:v>
                </c:pt>
                <c:pt idx="4364">
                  <c:v>33.310009999999998</c:v>
                </c:pt>
                <c:pt idx="4365">
                  <c:v>33.208440000000003</c:v>
                </c:pt>
                <c:pt idx="4366">
                  <c:v>33.036720000000003</c:v>
                </c:pt>
                <c:pt idx="4367">
                  <c:v>32.921669999999999</c:v>
                </c:pt>
                <c:pt idx="4368">
                  <c:v>32.784039999999997</c:v>
                </c:pt>
                <c:pt idx="4369">
                  <c:v>32.692149999999998</c:v>
                </c:pt>
                <c:pt idx="4370">
                  <c:v>32.597999999999999</c:v>
                </c:pt>
                <c:pt idx="4371">
                  <c:v>32.728070000000002</c:v>
                </c:pt>
                <c:pt idx="4372">
                  <c:v>32.792580000000001</c:v>
                </c:pt>
                <c:pt idx="4373">
                  <c:v>32.773780000000002</c:v>
                </c:pt>
                <c:pt idx="4374">
                  <c:v>32.789459999999998</c:v>
                </c:pt>
                <c:pt idx="4375">
                  <c:v>32.917029999999997</c:v>
                </c:pt>
                <c:pt idx="4376">
                  <c:v>33.070070000000001</c:v>
                </c:pt>
                <c:pt idx="4377">
                  <c:v>33.200249999999997</c:v>
                </c:pt>
                <c:pt idx="4378">
                  <c:v>33.278280000000002</c:v>
                </c:pt>
                <c:pt idx="4379">
                  <c:v>33.256369999999997</c:v>
                </c:pt>
                <c:pt idx="4380">
                  <c:v>33.097430000000003</c:v>
                </c:pt>
                <c:pt idx="4381">
                  <c:v>33.133620000000001</c:v>
                </c:pt>
                <c:pt idx="4382">
                  <c:v>33.387599999999999</c:v>
                </c:pt>
                <c:pt idx="4383">
                  <c:v>33.516730000000003</c:v>
                </c:pt>
                <c:pt idx="4384">
                  <c:v>33.793080000000003</c:v>
                </c:pt>
                <c:pt idx="4385">
                  <c:v>34.044269999999997</c:v>
                </c:pt>
                <c:pt idx="4386">
                  <c:v>34.398029999999999</c:v>
                </c:pt>
                <c:pt idx="4387">
                  <c:v>34.467590000000001</c:v>
                </c:pt>
                <c:pt idx="4388">
                  <c:v>34.395499999999998</c:v>
                </c:pt>
                <c:pt idx="4389">
                  <c:v>34.20431</c:v>
                </c:pt>
                <c:pt idx="4390">
                  <c:v>34.013219999999997</c:v>
                </c:pt>
                <c:pt idx="4391">
                  <c:v>33.904170000000001</c:v>
                </c:pt>
                <c:pt idx="4392">
                  <c:v>33.685960000000001</c:v>
                </c:pt>
                <c:pt idx="4393">
                  <c:v>33.531289999999998</c:v>
                </c:pt>
                <c:pt idx="4394">
                  <c:v>33.302590000000002</c:v>
                </c:pt>
                <c:pt idx="4395">
                  <c:v>33.120040000000003</c:v>
                </c:pt>
                <c:pt idx="4396">
                  <c:v>32.892969999999998</c:v>
                </c:pt>
                <c:pt idx="4397">
                  <c:v>32.773159999999997</c:v>
                </c:pt>
                <c:pt idx="4398">
                  <c:v>32.598999999999997</c:v>
                </c:pt>
                <c:pt idx="4399">
                  <c:v>32.583559999999999</c:v>
                </c:pt>
                <c:pt idx="4400">
                  <c:v>32.652650000000001</c:v>
                </c:pt>
                <c:pt idx="4401">
                  <c:v>32.747140000000002</c:v>
                </c:pt>
                <c:pt idx="4402">
                  <c:v>32.71846</c:v>
                </c:pt>
                <c:pt idx="4403">
                  <c:v>32.641100000000002</c:v>
                </c:pt>
                <c:pt idx="4404">
                  <c:v>32.814160000000001</c:v>
                </c:pt>
                <c:pt idx="4405">
                  <c:v>32.832030000000003</c:v>
                </c:pt>
                <c:pt idx="4406">
                  <c:v>32.91339</c:v>
                </c:pt>
                <c:pt idx="4407">
                  <c:v>33.060380000000002</c:v>
                </c:pt>
                <c:pt idx="4408">
                  <c:v>33.21987</c:v>
                </c:pt>
                <c:pt idx="4409">
                  <c:v>33.226660000000003</c:v>
                </c:pt>
                <c:pt idx="4410">
                  <c:v>33.15043</c:v>
                </c:pt>
                <c:pt idx="4411">
                  <c:v>32.97157</c:v>
                </c:pt>
                <c:pt idx="4412">
                  <c:v>32.958159999999999</c:v>
                </c:pt>
                <c:pt idx="4413">
                  <c:v>33.09075</c:v>
                </c:pt>
                <c:pt idx="4414">
                  <c:v>33.14705</c:v>
                </c:pt>
                <c:pt idx="4415">
                  <c:v>33.102910000000001</c:v>
                </c:pt>
                <c:pt idx="4416">
                  <c:v>32.922159999999998</c:v>
                </c:pt>
                <c:pt idx="4417">
                  <c:v>32.763890000000004</c:v>
                </c:pt>
                <c:pt idx="4418">
                  <c:v>32.611969999999999</c:v>
                </c:pt>
                <c:pt idx="4419">
                  <c:v>32.547179999999997</c:v>
                </c:pt>
                <c:pt idx="4420">
                  <c:v>32.686540000000001</c:v>
                </c:pt>
                <c:pt idx="4421">
                  <c:v>32.748359999999998</c:v>
                </c:pt>
                <c:pt idx="4422">
                  <c:v>32.804670000000002</c:v>
                </c:pt>
                <c:pt idx="4423">
                  <c:v>32.831270000000004</c:v>
                </c:pt>
                <c:pt idx="4424">
                  <c:v>32.891559999999998</c:v>
                </c:pt>
                <c:pt idx="4425">
                  <c:v>32.911549999999998</c:v>
                </c:pt>
                <c:pt idx="4426">
                  <c:v>32.883659999999999</c:v>
                </c:pt>
                <c:pt idx="4427">
                  <c:v>32.835720000000002</c:v>
                </c:pt>
                <c:pt idx="4428">
                  <c:v>32.81382</c:v>
                </c:pt>
                <c:pt idx="4429">
                  <c:v>32.996310000000001</c:v>
                </c:pt>
                <c:pt idx="4430">
                  <c:v>33.080779999999997</c:v>
                </c:pt>
                <c:pt idx="4431">
                  <c:v>33.114910000000002</c:v>
                </c:pt>
                <c:pt idx="4432">
                  <c:v>33.254570000000001</c:v>
                </c:pt>
                <c:pt idx="4433">
                  <c:v>33.346600000000002</c:v>
                </c:pt>
                <c:pt idx="4434">
                  <c:v>33.33099</c:v>
                </c:pt>
                <c:pt idx="4435">
                  <c:v>33.192140000000002</c:v>
                </c:pt>
                <c:pt idx="4436">
                  <c:v>33.056719999999999</c:v>
                </c:pt>
                <c:pt idx="4437">
                  <c:v>32.907389999999999</c:v>
                </c:pt>
                <c:pt idx="4438">
                  <c:v>32.726570000000002</c:v>
                </c:pt>
                <c:pt idx="4439">
                  <c:v>32.66563</c:v>
                </c:pt>
                <c:pt idx="4440">
                  <c:v>32.657229999999998</c:v>
                </c:pt>
                <c:pt idx="4441">
                  <c:v>32.79701</c:v>
                </c:pt>
                <c:pt idx="4442">
                  <c:v>33.02863</c:v>
                </c:pt>
                <c:pt idx="4443">
                  <c:v>33.172020000000003</c:v>
                </c:pt>
                <c:pt idx="4444">
                  <c:v>33.213630000000002</c:v>
                </c:pt>
                <c:pt idx="4445">
                  <c:v>33.336239999999997</c:v>
                </c:pt>
                <c:pt idx="4446">
                  <c:v>33.484459999999999</c:v>
                </c:pt>
                <c:pt idx="4447">
                  <c:v>33.494480000000003</c:v>
                </c:pt>
                <c:pt idx="4448">
                  <c:v>33.438720000000004</c:v>
                </c:pt>
                <c:pt idx="4449">
                  <c:v>33.305810000000001</c:v>
                </c:pt>
                <c:pt idx="4450">
                  <c:v>33.163429999999998</c:v>
                </c:pt>
                <c:pt idx="4451">
                  <c:v>33.335360000000001</c:v>
                </c:pt>
                <c:pt idx="4452">
                  <c:v>33.440510000000003</c:v>
                </c:pt>
                <c:pt idx="4453">
                  <c:v>33.450360000000003</c:v>
                </c:pt>
                <c:pt idx="4454">
                  <c:v>33.380710000000001</c:v>
                </c:pt>
                <c:pt idx="4455">
                  <c:v>33.475470000000001</c:v>
                </c:pt>
                <c:pt idx="4456">
                  <c:v>33.612580000000001</c:v>
                </c:pt>
                <c:pt idx="4457">
                  <c:v>33.775120000000001</c:v>
                </c:pt>
                <c:pt idx="4458">
                  <c:v>33.978940000000001</c:v>
                </c:pt>
                <c:pt idx="4459">
                  <c:v>34.058810000000001</c:v>
                </c:pt>
                <c:pt idx="4460">
                  <c:v>34.190240000000003</c:v>
                </c:pt>
                <c:pt idx="4461">
                  <c:v>34.239669999999997</c:v>
                </c:pt>
                <c:pt idx="4462">
                  <c:v>34.146999999999998</c:v>
                </c:pt>
                <c:pt idx="4463">
                  <c:v>34.053040000000003</c:v>
                </c:pt>
                <c:pt idx="4464">
                  <c:v>34.037959999999998</c:v>
                </c:pt>
                <c:pt idx="4465">
                  <c:v>34.067709999999998</c:v>
                </c:pt>
                <c:pt idx="4466">
                  <c:v>34.09496</c:v>
                </c:pt>
                <c:pt idx="4467">
                  <c:v>34.049489999999999</c:v>
                </c:pt>
                <c:pt idx="4468">
                  <c:v>33.80115</c:v>
                </c:pt>
                <c:pt idx="4469">
                  <c:v>33.617280000000001</c:v>
                </c:pt>
                <c:pt idx="4470">
                  <c:v>33.531120000000001</c:v>
                </c:pt>
                <c:pt idx="4471">
                  <c:v>33.54927</c:v>
                </c:pt>
                <c:pt idx="4472">
                  <c:v>33.471020000000003</c:v>
                </c:pt>
                <c:pt idx="4473">
                  <c:v>33.368920000000003</c:v>
                </c:pt>
                <c:pt idx="4474">
                  <c:v>33.284199999999998</c:v>
                </c:pt>
                <c:pt idx="4475">
                  <c:v>33.218589999999999</c:v>
                </c:pt>
                <c:pt idx="4476">
                  <c:v>33.292380000000001</c:v>
                </c:pt>
                <c:pt idx="4477">
                  <c:v>33.282179999999997</c:v>
                </c:pt>
                <c:pt idx="4478">
                  <c:v>33.325360000000003</c:v>
                </c:pt>
                <c:pt idx="4479">
                  <c:v>33.322989999999997</c:v>
                </c:pt>
                <c:pt idx="4480">
                  <c:v>33.390799999999999</c:v>
                </c:pt>
                <c:pt idx="4481">
                  <c:v>33.48818</c:v>
                </c:pt>
                <c:pt idx="4482">
                  <c:v>33.699080000000002</c:v>
                </c:pt>
                <c:pt idx="4483">
                  <c:v>33.787849999999999</c:v>
                </c:pt>
                <c:pt idx="4484">
                  <c:v>33.890560000000001</c:v>
                </c:pt>
                <c:pt idx="4485">
                  <c:v>34.027500000000003</c:v>
                </c:pt>
                <c:pt idx="4486">
                  <c:v>34.082050000000002</c:v>
                </c:pt>
                <c:pt idx="4487">
                  <c:v>33.939599999999999</c:v>
                </c:pt>
                <c:pt idx="4488">
                  <c:v>33.751390000000001</c:v>
                </c:pt>
                <c:pt idx="4489">
                  <c:v>33.525939999999999</c:v>
                </c:pt>
                <c:pt idx="4490">
                  <c:v>33.336190000000002</c:v>
                </c:pt>
                <c:pt idx="4491">
                  <c:v>33.170400000000001</c:v>
                </c:pt>
                <c:pt idx="4492">
                  <c:v>33.097259999999999</c:v>
                </c:pt>
                <c:pt idx="4493">
                  <c:v>33.057110000000002</c:v>
                </c:pt>
                <c:pt idx="4494">
                  <c:v>32.983870000000003</c:v>
                </c:pt>
                <c:pt idx="4495">
                  <c:v>32.901620000000001</c:v>
                </c:pt>
                <c:pt idx="4496">
                  <c:v>32.950719999999997</c:v>
                </c:pt>
                <c:pt idx="4497">
                  <c:v>33.07291</c:v>
                </c:pt>
                <c:pt idx="4498">
                  <c:v>33.197189999999999</c:v>
                </c:pt>
                <c:pt idx="4499">
                  <c:v>33.251350000000002</c:v>
                </c:pt>
                <c:pt idx="4500">
                  <c:v>33.508540000000004</c:v>
                </c:pt>
                <c:pt idx="4501">
                  <c:v>33.693179999999998</c:v>
                </c:pt>
                <c:pt idx="4502">
                  <c:v>33.707210000000003</c:v>
                </c:pt>
                <c:pt idx="4503">
                  <c:v>33.710859999999997</c:v>
                </c:pt>
                <c:pt idx="4504">
                  <c:v>33.733669999999996</c:v>
                </c:pt>
                <c:pt idx="4505">
                  <c:v>33.877270000000003</c:v>
                </c:pt>
                <c:pt idx="4506">
                  <c:v>33.882249999999999</c:v>
                </c:pt>
                <c:pt idx="4507">
                  <c:v>33.847250000000003</c:v>
                </c:pt>
                <c:pt idx="4508">
                  <c:v>33.752549999999999</c:v>
                </c:pt>
                <c:pt idx="4509">
                  <c:v>33.609290000000001</c:v>
                </c:pt>
                <c:pt idx="4510">
                  <c:v>33.498390000000001</c:v>
                </c:pt>
                <c:pt idx="4511">
                  <c:v>33.542409999999997</c:v>
                </c:pt>
                <c:pt idx="4512">
                  <c:v>33.707599999999999</c:v>
                </c:pt>
                <c:pt idx="4513">
                  <c:v>33.788429999999998</c:v>
                </c:pt>
                <c:pt idx="4514">
                  <c:v>33.829300000000003</c:v>
                </c:pt>
                <c:pt idx="4515">
                  <c:v>33.836910000000003</c:v>
                </c:pt>
                <c:pt idx="4516">
                  <c:v>33.807920000000003</c:v>
                </c:pt>
                <c:pt idx="4517">
                  <c:v>33.701860000000003</c:v>
                </c:pt>
                <c:pt idx="4518">
                  <c:v>33.667499999999997</c:v>
                </c:pt>
                <c:pt idx="4519">
                  <c:v>33.652949999999997</c:v>
                </c:pt>
                <c:pt idx="4520">
                  <c:v>33.670760000000001</c:v>
                </c:pt>
                <c:pt idx="4521">
                  <c:v>33.692990000000002</c:v>
                </c:pt>
                <c:pt idx="4522">
                  <c:v>33.841090000000001</c:v>
                </c:pt>
                <c:pt idx="4523">
                  <c:v>33.993679999999998</c:v>
                </c:pt>
                <c:pt idx="4524">
                  <c:v>34.08858</c:v>
                </c:pt>
                <c:pt idx="4525">
                  <c:v>34.036549999999998</c:v>
                </c:pt>
                <c:pt idx="4526">
                  <c:v>33.951520000000002</c:v>
                </c:pt>
                <c:pt idx="4527">
                  <c:v>33.71284</c:v>
                </c:pt>
                <c:pt idx="4528">
                  <c:v>33.540649999999999</c:v>
                </c:pt>
                <c:pt idx="4529">
                  <c:v>33.299169999999997</c:v>
                </c:pt>
                <c:pt idx="4530">
                  <c:v>33.15249</c:v>
                </c:pt>
                <c:pt idx="4531">
                  <c:v>32.950560000000003</c:v>
                </c:pt>
                <c:pt idx="4532">
                  <c:v>33.00217</c:v>
                </c:pt>
                <c:pt idx="4533">
                  <c:v>33.062710000000003</c:v>
                </c:pt>
                <c:pt idx="4534">
                  <c:v>33.060650000000003</c:v>
                </c:pt>
                <c:pt idx="4535">
                  <c:v>33.072519999999997</c:v>
                </c:pt>
                <c:pt idx="4536">
                  <c:v>33.122599999999998</c:v>
                </c:pt>
                <c:pt idx="4537">
                  <c:v>33.112119999999997</c:v>
                </c:pt>
                <c:pt idx="4538">
                  <c:v>33.093029999999999</c:v>
                </c:pt>
                <c:pt idx="4539">
                  <c:v>33.220750000000002</c:v>
                </c:pt>
                <c:pt idx="4540">
                  <c:v>33.312449999999998</c:v>
                </c:pt>
                <c:pt idx="4541">
                  <c:v>33.494190000000003</c:v>
                </c:pt>
                <c:pt idx="4542">
                  <c:v>33.618659999999998</c:v>
                </c:pt>
                <c:pt idx="4543">
                  <c:v>33.486499999999999</c:v>
                </c:pt>
                <c:pt idx="4544">
                  <c:v>33.342570000000002</c:v>
                </c:pt>
                <c:pt idx="4545">
                  <c:v>33.225430000000003</c:v>
                </c:pt>
                <c:pt idx="4546">
                  <c:v>33.064210000000003</c:v>
                </c:pt>
                <c:pt idx="4547">
                  <c:v>32.94556</c:v>
                </c:pt>
                <c:pt idx="4548">
                  <c:v>32.76567</c:v>
                </c:pt>
                <c:pt idx="4549">
                  <c:v>32.715380000000003</c:v>
                </c:pt>
                <c:pt idx="4550">
                  <c:v>32.675229999999999</c:v>
                </c:pt>
                <c:pt idx="4551">
                  <c:v>32.728029999999997</c:v>
                </c:pt>
                <c:pt idx="4552">
                  <c:v>32.947699999999998</c:v>
                </c:pt>
                <c:pt idx="4553">
                  <c:v>33.119489999999999</c:v>
                </c:pt>
                <c:pt idx="4554">
                  <c:v>33.186100000000003</c:v>
                </c:pt>
                <c:pt idx="4555">
                  <c:v>33.162480000000002</c:v>
                </c:pt>
                <c:pt idx="4556">
                  <c:v>33.183019999999999</c:v>
                </c:pt>
                <c:pt idx="4557">
                  <c:v>33.123309999999996</c:v>
                </c:pt>
                <c:pt idx="4558">
                  <c:v>33.046759999999999</c:v>
                </c:pt>
                <c:pt idx="4559">
                  <c:v>33.127859999999998</c:v>
                </c:pt>
                <c:pt idx="4560">
                  <c:v>33.18591</c:v>
                </c:pt>
                <c:pt idx="4561">
                  <c:v>33.246989999999997</c:v>
                </c:pt>
                <c:pt idx="4562">
                  <c:v>33.326790000000003</c:v>
                </c:pt>
                <c:pt idx="4563">
                  <c:v>33.465730000000001</c:v>
                </c:pt>
                <c:pt idx="4564">
                  <c:v>33.48319</c:v>
                </c:pt>
                <c:pt idx="4565">
                  <c:v>33.47166</c:v>
                </c:pt>
                <c:pt idx="4566">
                  <c:v>33.400329999999997</c:v>
                </c:pt>
                <c:pt idx="4567">
                  <c:v>33.465949999999999</c:v>
                </c:pt>
                <c:pt idx="4568">
                  <c:v>33.298470000000002</c:v>
                </c:pt>
                <c:pt idx="4569">
                  <c:v>33.128979999999999</c:v>
                </c:pt>
                <c:pt idx="4570">
                  <c:v>33.029350000000001</c:v>
                </c:pt>
                <c:pt idx="4571">
                  <c:v>33.068019999999997</c:v>
                </c:pt>
                <c:pt idx="4572">
                  <c:v>33.106810000000003</c:v>
                </c:pt>
                <c:pt idx="4573">
                  <c:v>33.173949999999998</c:v>
                </c:pt>
                <c:pt idx="4574">
                  <c:v>33.230780000000003</c:v>
                </c:pt>
                <c:pt idx="4575">
                  <c:v>33.276000000000003</c:v>
                </c:pt>
                <c:pt idx="4576">
                  <c:v>33.303159999999998</c:v>
                </c:pt>
                <c:pt idx="4577">
                  <c:v>33.494169999999997</c:v>
                </c:pt>
                <c:pt idx="4578">
                  <c:v>33.559199999999997</c:v>
                </c:pt>
                <c:pt idx="4579">
                  <c:v>33.537430000000001</c:v>
                </c:pt>
                <c:pt idx="4580">
                  <c:v>33.372280000000003</c:v>
                </c:pt>
                <c:pt idx="4581">
                  <c:v>33.192819999999998</c:v>
                </c:pt>
                <c:pt idx="4582">
                  <c:v>33.017139999999998</c:v>
                </c:pt>
                <c:pt idx="4583">
                  <c:v>32.928150000000002</c:v>
                </c:pt>
                <c:pt idx="4584">
                  <c:v>32.957920000000001</c:v>
                </c:pt>
                <c:pt idx="4585">
                  <c:v>33.053649999999998</c:v>
                </c:pt>
                <c:pt idx="4586">
                  <c:v>33.241120000000002</c:v>
                </c:pt>
                <c:pt idx="4587">
                  <c:v>33.393880000000003</c:v>
                </c:pt>
                <c:pt idx="4588">
                  <c:v>33.439340000000001</c:v>
                </c:pt>
                <c:pt idx="4589">
                  <c:v>33.460290000000001</c:v>
                </c:pt>
                <c:pt idx="4590">
                  <c:v>33.53275</c:v>
                </c:pt>
                <c:pt idx="4591">
                  <c:v>33.52552</c:v>
                </c:pt>
                <c:pt idx="4592">
                  <c:v>33.47336</c:v>
                </c:pt>
                <c:pt idx="4593">
                  <c:v>33.413519999999998</c:v>
                </c:pt>
                <c:pt idx="4594">
                  <c:v>33.412849999999999</c:v>
                </c:pt>
                <c:pt idx="4595">
                  <c:v>33.485340000000001</c:v>
                </c:pt>
                <c:pt idx="4596">
                  <c:v>33.50647</c:v>
                </c:pt>
                <c:pt idx="4597">
                  <c:v>33.621479999999998</c:v>
                </c:pt>
                <c:pt idx="4598">
                  <c:v>33.73413</c:v>
                </c:pt>
                <c:pt idx="4599">
                  <c:v>33.7941</c:v>
                </c:pt>
                <c:pt idx="4600">
                  <c:v>33.782969999999999</c:v>
                </c:pt>
                <c:pt idx="4601">
                  <c:v>33.66339</c:v>
                </c:pt>
                <c:pt idx="4602">
                  <c:v>33.471040000000002</c:v>
                </c:pt>
                <c:pt idx="4603">
                  <c:v>33.224629999999998</c:v>
                </c:pt>
                <c:pt idx="4604">
                  <c:v>33.0578</c:v>
                </c:pt>
                <c:pt idx="4605">
                  <c:v>32.847839999999998</c:v>
                </c:pt>
                <c:pt idx="4606">
                  <c:v>32.673690000000001</c:v>
                </c:pt>
                <c:pt idx="4607">
                  <c:v>32.510069999999999</c:v>
                </c:pt>
                <c:pt idx="4608">
                  <c:v>32.554549999999999</c:v>
                </c:pt>
                <c:pt idx="4609">
                  <c:v>32.615969999999997</c:v>
                </c:pt>
                <c:pt idx="4610">
                  <c:v>32.569270000000003</c:v>
                </c:pt>
                <c:pt idx="4611">
                  <c:v>32.51614</c:v>
                </c:pt>
                <c:pt idx="4612">
                  <c:v>32.668979999999998</c:v>
                </c:pt>
                <c:pt idx="4613">
                  <c:v>32.707590000000003</c:v>
                </c:pt>
                <c:pt idx="4614">
                  <c:v>32.604010000000002</c:v>
                </c:pt>
                <c:pt idx="4615">
                  <c:v>32.573050000000002</c:v>
                </c:pt>
                <c:pt idx="4616">
                  <c:v>32.554879999999997</c:v>
                </c:pt>
                <c:pt idx="4617">
                  <c:v>32.654110000000003</c:v>
                </c:pt>
                <c:pt idx="4618">
                  <c:v>32.771540000000002</c:v>
                </c:pt>
                <c:pt idx="4619">
                  <c:v>32.783569999999997</c:v>
                </c:pt>
                <c:pt idx="4620">
                  <c:v>32.738979999999998</c:v>
                </c:pt>
                <c:pt idx="4621">
                  <c:v>32.770780000000002</c:v>
                </c:pt>
                <c:pt idx="4622">
                  <c:v>32.758450000000003</c:v>
                </c:pt>
                <c:pt idx="4623">
                  <c:v>32.770789999999998</c:v>
                </c:pt>
                <c:pt idx="4624">
                  <c:v>32.916420000000002</c:v>
                </c:pt>
                <c:pt idx="4625">
                  <c:v>33.142240000000001</c:v>
                </c:pt>
                <c:pt idx="4626">
                  <c:v>33.404559999999996</c:v>
                </c:pt>
                <c:pt idx="4627">
                  <c:v>33.55012</c:v>
                </c:pt>
                <c:pt idx="4628">
                  <c:v>33.454099999999997</c:v>
                </c:pt>
                <c:pt idx="4629">
                  <c:v>33.32891</c:v>
                </c:pt>
                <c:pt idx="4630">
                  <c:v>33.17597</c:v>
                </c:pt>
                <c:pt idx="4631">
                  <c:v>32.959420000000001</c:v>
                </c:pt>
                <c:pt idx="4632">
                  <c:v>32.816200000000002</c:v>
                </c:pt>
                <c:pt idx="4633">
                  <c:v>32.631659999999997</c:v>
                </c:pt>
                <c:pt idx="4634">
                  <c:v>32.627040000000001</c:v>
                </c:pt>
                <c:pt idx="4635">
                  <c:v>32.75712</c:v>
                </c:pt>
                <c:pt idx="4636">
                  <c:v>32.857570000000003</c:v>
                </c:pt>
                <c:pt idx="4637">
                  <c:v>32.89922</c:v>
                </c:pt>
                <c:pt idx="4638">
                  <c:v>32.97916</c:v>
                </c:pt>
                <c:pt idx="4639">
                  <c:v>33.054369999999999</c:v>
                </c:pt>
                <c:pt idx="4640">
                  <c:v>33.012369999999997</c:v>
                </c:pt>
                <c:pt idx="4641">
                  <c:v>32.920720000000003</c:v>
                </c:pt>
                <c:pt idx="4642">
                  <c:v>32.862580000000001</c:v>
                </c:pt>
                <c:pt idx="4643">
                  <c:v>32.765610000000002</c:v>
                </c:pt>
                <c:pt idx="4644">
                  <c:v>32.709919999999997</c:v>
                </c:pt>
                <c:pt idx="4645">
                  <c:v>32.671469999999999</c:v>
                </c:pt>
                <c:pt idx="4646">
                  <c:v>32.622300000000003</c:v>
                </c:pt>
                <c:pt idx="4647">
                  <c:v>32.43871</c:v>
                </c:pt>
                <c:pt idx="4648">
                  <c:v>32.272239999999996</c:v>
                </c:pt>
                <c:pt idx="4649">
                  <c:v>32.239330000000002</c:v>
                </c:pt>
                <c:pt idx="4650">
                  <c:v>32.207500000000003</c:v>
                </c:pt>
                <c:pt idx="4651">
                  <c:v>32.234549999999999</c:v>
                </c:pt>
                <c:pt idx="4652">
                  <c:v>32.17418</c:v>
                </c:pt>
                <c:pt idx="4653">
                  <c:v>32.061030000000002</c:v>
                </c:pt>
                <c:pt idx="4654">
                  <c:v>31.93027</c:v>
                </c:pt>
                <c:pt idx="4655">
                  <c:v>31.995539999999998</c:v>
                </c:pt>
                <c:pt idx="4656">
                  <c:v>32.02702</c:v>
                </c:pt>
                <c:pt idx="4657">
                  <c:v>31.996390000000002</c:v>
                </c:pt>
                <c:pt idx="4658">
                  <c:v>31.935880000000001</c:v>
                </c:pt>
                <c:pt idx="4659">
                  <c:v>31.859169999999999</c:v>
                </c:pt>
                <c:pt idx="4660">
                  <c:v>31.87829</c:v>
                </c:pt>
                <c:pt idx="4661">
                  <c:v>31.994599999999998</c:v>
                </c:pt>
                <c:pt idx="4662">
                  <c:v>32.219769999999997</c:v>
                </c:pt>
                <c:pt idx="4663">
                  <c:v>32.231389999999998</c:v>
                </c:pt>
                <c:pt idx="4664">
                  <c:v>32.224510000000002</c:v>
                </c:pt>
                <c:pt idx="4665">
                  <c:v>32.192010000000003</c:v>
                </c:pt>
                <c:pt idx="4666">
                  <c:v>32.360930000000003</c:v>
                </c:pt>
                <c:pt idx="4667">
                  <c:v>32.587119999999999</c:v>
                </c:pt>
                <c:pt idx="4668">
                  <c:v>32.793799999999997</c:v>
                </c:pt>
                <c:pt idx="4669">
                  <c:v>32.900149999999996</c:v>
                </c:pt>
                <c:pt idx="4670">
                  <c:v>33.005760000000002</c:v>
                </c:pt>
                <c:pt idx="4671">
                  <c:v>33.064340000000001</c:v>
                </c:pt>
                <c:pt idx="4672">
                  <c:v>32.970460000000003</c:v>
                </c:pt>
                <c:pt idx="4673">
                  <c:v>32.794670000000004</c:v>
                </c:pt>
                <c:pt idx="4674">
                  <c:v>32.641509999999997</c:v>
                </c:pt>
                <c:pt idx="4675">
                  <c:v>32.553629999999998</c:v>
                </c:pt>
                <c:pt idx="4676">
                  <c:v>32.526339999999998</c:v>
                </c:pt>
                <c:pt idx="4677">
                  <c:v>32.4495</c:v>
                </c:pt>
                <c:pt idx="4678">
                  <c:v>32.33323</c:v>
                </c:pt>
                <c:pt idx="4679">
                  <c:v>32.325969999999998</c:v>
                </c:pt>
                <c:pt idx="4680">
                  <c:v>32.442329999999998</c:v>
                </c:pt>
                <c:pt idx="4681">
                  <c:v>32.53763</c:v>
                </c:pt>
                <c:pt idx="4682">
                  <c:v>32.60904</c:v>
                </c:pt>
                <c:pt idx="4683">
                  <c:v>32.673220000000001</c:v>
                </c:pt>
                <c:pt idx="4684">
                  <c:v>32.792079999999999</c:v>
                </c:pt>
                <c:pt idx="4685">
                  <c:v>32.823149999999998</c:v>
                </c:pt>
                <c:pt idx="4686">
                  <c:v>32.972029999999997</c:v>
                </c:pt>
                <c:pt idx="4687">
                  <c:v>33.22786</c:v>
                </c:pt>
                <c:pt idx="4688">
                  <c:v>33.519460000000002</c:v>
                </c:pt>
                <c:pt idx="4689">
                  <c:v>33.60951</c:v>
                </c:pt>
                <c:pt idx="4690">
                  <c:v>33.683579999999999</c:v>
                </c:pt>
                <c:pt idx="4691">
                  <c:v>33.709609999999998</c:v>
                </c:pt>
                <c:pt idx="4692">
                  <c:v>33.625950000000003</c:v>
                </c:pt>
                <c:pt idx="4693">
                  <c:v>33.473010000000002</c:v>
                </c:pt>
                <c:pt idx="4694">
                  <c:v>33.435459999999999</c:v>
                </c:pt>
                <c:pt idx="4695">
                  <c:v>33.441200000000002</c:v>
                </c:pt>
                <c:pt idx="4696">
                  <c:v>33.41048</c:v>
                </c:pt>
                <c:pt idx="4697">
                  <c:v>33.402140000000003</c:v>
                </c:pt>
                <c:pt idx="4698">
                  <c:v>33.595120000000001</c:v>
                </c:pt>
                <c:pt idx="4699">
                  <c:v>33.749479999999998</c:v>
                </c:pt>
                <c:pt idx="4700">
                  <c:v>33.786180000000002</c:v>
                </c:pt>
                <c:pt idx="4701">
                  <c:v>33.702060000000003</c:v>
                </c:pt>
                <c:pt idx="4702">
                  <c:v>33.60886</c:v>
                </c:pt>
                <c:pt idx="4703">
                  <c:v>33.50459</c:v>
                </c:pt>
                <c:pt idx="4704">
                  <c:v>33.43262</c:v>
                </c:pt>
                <c:pt idx="4705">
                  <c:v>33.316719999999997</c:v>
                </c:pt>
                <c:pt idx="4706">
                  <c:v>33.203200000000002</c:v>
                </c:pt>
                <c:pt idx="4707">
                  <c:v>32.990360000000003</c:v>
                </c:pt>
                <c:pt idx="4708">
                  <c:v>32.810429999999997</c:v>
                </c:pt>
                <c:pt idx="4709">
                  <c:v>32.762459999999997</c:v>
                </c:pt>
                <c:pt idx="4710">
                  <c:v>32.794600000000003</c:v>
                </c:pt>
                <c:pt idx="4711">
                  <c:v>32.728119999999997</c:v>
                </c:pt>
                <c:pt idx="4712">
                  <c:v>32.754460000000002</c:v>
                </c:pt>
                <c:pt idx="4713">
                  <c:v>32.701590000000003</c:v>
                </c:pt>
                <c:pt idx="4714">
                  <c:v>32.569090000000003</c:v>
                </c:pt>
                <c:pt idx="4715">
                  <c:v>32.510350000000003</c:v>
                </c:pt>
                <c:pt idx="4716">
                  <c:v>32.4467</c:v>
                </c:pt>
                <c:pt idx="4717">
                  <c:v>32.338569999999997</c:v>
                </c:pt>
                <c:pt idx="4718">
                  <c:v>32.317540000000001</c:v>
                </c:pt>
                <c:pt idx="4719">
                  <c:v>32.291110000000003</c:v>
                </c:pt>
                <c:pt idx="4720">
                  <c:v>32.248930000000001</c:v>
                </c:pt>
                <c:pt idx="4721">
                  <c:v>32.315689999999996</c:v>
                </c:pt>
                <c:pt idx="4722">
                  <c:v>32.589790000000001</c:v>
                </c:pt>
                <c:pt idx="4723">
                  <c:v>32.662649999999999</c:v>
                </c:pt>
                <c:pt idx="4724">
                  <c:v>32.816249999999997</c:v>
                </c:pt>
                <c:pt idx="4725">
                  <c:v>32.805660000000003</c:v>
                </c:pt>
                <c:pt idx="4726">
                  <c:v>32.840350000000001</c:v>
                </c:pt>
                <c:pt idx="4727">
                  <c:v>32.661929999999998</c:v>
                </c:pt>
                <c:pt idx="4728">
                  <c:v>32.477220000000003</c:v>
                </c:pt>
                <c:pt idx="4729">
                  <c:v>32.322780000000002</c:v>
                </c:pt>
                <c:pt idx="4730">
                  <c:v>32.23254</c:v>
                </c:pt>
                <c:pt idx="4731">
                  <c:v>32.091349999999998</c:v>
                </c:pt>
                <c:pt idx="4732">
                  <c:v>31.959240000000001</c:v>
                </c:pt>
                <c:pt idx="4733">
                  <c:v>31.9236</c:v>
                </c:pt>
                <c:pt idx="4734">
                  <c:v>32.107950000000002</c:v>
                </c:pt>
                <c:pt idx="4735">
                  <c:v>32.205970000000001</c:v>
                </c:pt>
                <c:pt idx="4736">
                  <c:v>32.186360000000001</c:v>
                </c:pt>
                <c:pt idx="4737">
                  <c:v>32.134180000000001</c:v>
                </c:pt>
                <c:pt idx="4738">
                  <c:v>32.050980000000003</c:v>
                </c:pt>
                <c:pt idx="4739">
                  <c:v>32.011800000000001</c:v>
                </c:pt>
                <c:pt idx="4740">
                  <c:v>32.022080000000003</c:v>
                </c:pt>
                <c:pt idx="4741">
                  <c:v>31.999210000000001</c:v>
                </c:pt>
                <c:pt idx="4742">
                  <c:v>32.031309999999998</c:v>
                </c:pt>
                <c:pt idx="4743">
                  <c:v>32.042499999999997</c:v>
                </c:pt>
                <c:pt idx="4744">
                  <c:v>32.063499999999998</c:v>
                </c:pt>
                <c:pt idx="4745">
                  <c:v>32.048070000000003</c:v>
                </c:pt>
                <c:pt idx="4746">
                  <c:v>32.025329999999997</c:v>
                </c:pt>
                <c:pt idx="4747">
                  <c:v>31.937719999999999</c:v>
                </c:pt>
                <c:pt idx="4748">
                  <c:v>31.758240000000001</c:v>
                </c:pt>
                <c:pt idx="4749">
                  <c:v>31.56635</c:v>
                </c:pt>
                <c:pt idx="4750">
                  <c:v>31.459040000000002</c:v>
                </c:pt>
                <c:pt idx="4751">
                  <c:v>31.345400000000001</c:v>
                </c:pt>
                <c:pt idx="4752">
                  <c:v>31.217580000000002</c:v>
                </c:pt>
                <c:pt idx="4753">
                  <c:v>31.128450000000001</c:v>
                </c:pt>
                <c:pt idx="4754">
                  <c:v>31.105979999999999</c:v>
                </c:pt>
                <c:pt idx="4755">
                  <c:v>31.257090000000002</c:v>
                </c:pt>
                <c:pt idx="4756">
                  <c:v>31.48404</c:v>
                </c:pt>
                <c:pt idx="4757">
                  <c:v>31.505269999999999</c:v>
                </c:pt>
                <c:pt idx="4758">
                  <c:v>31.52685</c:v>
                </c:pt>
                <c:pt idx="4759">
                  <c:v>31.530940000000001</c:v>
                </c:pt>
                <c:pt idx="4760">
                  <c:v>31.556539999999998</c:v>
                </c:pt>
                <c:pt idx="4761">
                  <c:v>31.630220000000001</c:v>
                </c:pt>
                <c:pt idx="4762">
                  <c:v>31.68825</c:v>
                </c:pt>
                <c:pt idx="4763">
                  <c:v>31.758620000000001</c:v>
                </c:pt>
                <c:pt idx="4764">
                  <c:v>31.73893</c:v>
                </c:pt>
                <c:pt idx="4765">
                  <c:v>31.67595</c:v>
                </c:pt>
                <c:pt idx="4766">
                  <c:v>31.527190000000001</c:v>
                </c:pt>
                <c:pt idx="4767">
                  <c:v>31.433540000000001</c:v>
                </c:pt>
                <c:pt idx="4768">
                  <c:v>31.370909999999999</c:v>
                </c:pt>
                <c:pt idx="4769">
                  <c:v>31.294419999999999</c:v>
                </c:pt>
                <c:pt idx="4770">
                  <c:v>31.181100000000001</c:v>
                </c:pt>
                <c:pt idx="4771">
                  <c:v>31.096160000000001</c:v>
                </c:pt>
                <c:pt idx="4772">
                  <c:v>30.97824</c:v>
                </c:pt>
                <c:pt idx="4773">
                  <c:v>31.006209999999999</c:v>
                </c:pt>
                <c:pt idx="4774">
                  <c:v>31.10669</c:v>
                </c:pt>
                <c:pt idx="4775">
                  <c:v>31.168379999999999</c:v>
                </c:pt>
                <c:pt idx="4776">
                  <c:v>31.157830000000001</c:v>
                </c:pt>
                <c:pt idx="4777">
                  <c:v>31.23413</c:v>
                </c:pt>
                <c:pt idx="4778">
                  <c:v>31.27994</c:v>
                </c:pt>
                <c:pt idx="4779">
                  <c:v>31.296279999999999</c:v>
                </c:pt>
                <c:pt idx="4780">
                  <c:v>31.293150000000001</c:v>
                </c:pt>
                <c:pt idx="4781">
                  <c:v>31.308409999999999</c:v>
                </c:pt>
                <c:pt idx="4782">
                  <c:v>31.365829999999999</c:v>
                </c:pt>
                <c:pt idx="4783">
                  <c:v>31.376100000000001</c:v>
                </c:pt>
                <c:pt idx="4784">
                  <c:v>31.436340000000001</c:v>
                </c:pt>
                <c:pt idx="4785">
                  <c:v>31.630279999999999</c:v>
                </c:pt>
                <c:pt idx="4786">
                  <c:v>31.71462</c:v>
                </c:pt>
                <c:pt idx="4787">
                  <c:v>31.702760000000001</c:v>
                </c:pt>
                <c:pt idx="4788">
                  <c:v>31.65907</c:v>
                </c:pt>
                <c:pt idx="4789">
                  <c:v>31.54617</c:v>
                </c:pt>
                <c:pt idx="4790">
                  <c:v>31.412520000000001</c:v>
                </c:pt>
                <c:pt idx="4791">
                  <c:v>31.216989999999999</c:v>
                </c:pt>
                <c:pt idx="4792">
                  <c:v>31.112500000000001</c:v>
                </c:pt>
                <c:pt idx="4793">
                  <c:v>31.009309999999999</c:v>
                </c:pt>
                <c:pt idx="4794">
                  <c:v>30.88561</c:v>
                </c:pt>
                <c:pt idx="4795">
                  <c:v>30.789159999999999</c:v>
                </c:pt>
                <c:pt idx="4796">
                  <c:v>30.716760000000001</c:v>
                </c:pt>
                <c:pt idx="4797">
                  <c:v>30.71594</c:v>
                </c:pt>
                <c:pt idx="4798">
                  <c:v>30.727429999999998</c:v>
                </c:pt>
                <c:pt idx="4799">
                  <c:v>30.779450000000001</c:v>
                </c:pt>
                <c:pt idx="4800">
                  <c:v>30.789539999999999</c:v>
                </c:pt>
                <c:pt idx="4801">
                  <c:v>30.760179999999998</c:v>
                </c:pt>
                <c:pt idx="4802">
                  <c:v>30.70506</c:v>
                </c:pt>
                <c:pt idx="4803">
                  <c:v>30.782540000000001</c:v>
                </c:pt>
                <c:pt idx="4804">
                  <c:v>30.75676</c:v>
                </c:pt>
                <c:pt idx="4805">
                  <c:v>30.781130000000001</c:v>
                </c:pt>
                <c:pt idx="4806">
                  <c:v>30.76108</c:v>
                </c:pt>
                <c:pt idx="4807">
                  <c:v>30.78979</c:v>
                </c:pt>
                <c:pt idx="4808">
                  <c:v>30.804099999999998</c:v>
                </c:pt>
                <c:pt idx="4809">
                  <c:v>30.83999</c:v>
                </c:pt>
                <c:pt idx="4810">
                  <c:v>30.94088</c:v>
                </c:pt>
                <c:pt idx="4811">
                  <c:v>31.062159999999999</c:v>
                </c:pt>
                <c:pt idx="4812">
                  <c:v>31.197230000000001</c:v>
                </c:pt>
                <c:pt idx="4813">
                  <c:v>31.313970000000001</c:v>
                </c:pt>
                <c:pt idx="4814">
                  <c:v>31.451260000000001</c:v>
                </c:pt>
                <c:pt idx="4815">
                  <c:v>31.436050000000002</c:v>
                </c:pt>
                <c:pt idx="4816">
                  <c:v>31.54889</c:v>
                </c:pt>
                <c:pt idx="4817">
                  <c:v>31.648399999999999</c:v>
                </c:pt>
                <c:pt idx="4818">
                  <c:v>31.8504</c:v>
                </c:pt>
                <c:pt idx="4819">
                  <c:v>31.930409999999998</c:v>
                </c:pt>
                <c:pt idx="4820">
                  <c:v>31.90849</c:v>
                </c:pt>
                <c:pt idx="4821">
                  <c:v>31.919550000000001</c:v>
                </c:pt>
                <c:pt idx="4822">
                  <c:v>31.960830000000001</c:v>
                </c:pt>
                <c:pt idx="4823">
                  <c:v>32.004339999999999</c:v>
                </c:pt>
                <c:pt idx="4824">
                  <c:v>32.035170000000001</c:v>
                </c:pt>
                <c:pt idx="4825">
                  <c:v>31.973140000000001</c:v>
                </c:pt>
                <c:pt idx="4826">
                  <c:v>32.042079999999999</c:v>
                </c:pt>
                <c:pt idx="4827">
                  <c:v>32.11103</c:v>
                </c:pt>
                <c:pt idx="4828">
                  <c:v>32.115110000000001</c:v>
                </c:pt>
                <c:pt idx="4829">
                  <c:v>32.019889999999997</c:v>
                </c:pt>
                <c:pt idx="4830">
                  <c:v>32.009349999999998</c:v>
                </c:pt>
                <c:pt idx="4831">
                  <c:v>31.991420000000002</c:v>
                </c:pt>
                <c:pt idx="4832">
                  <c:v>31.924440000000001</c:v>
                </c:pt>
                <c:pt idx="4833">
                  <c:v>31.910399999999999</c:v>
                </c:pt>
                <c:pt idx="4834">
                  <c:v>31.957419999999999</c:v>
                </c:pt>
                <c:pt idx="4835">
                  <c:v>32.024900000000002</c:v>
                </c:pt>
                <c:pt idx="4836">
                  <c:v>32.147440000000003</c:v>
                </c:pt>
                <c:pt idx="4837">
                  <c:v>32.282550000000001</c:v>
                </c:pt>
                <c:pt idx="4838">
                  <c:v>32.332889999999999</c:v>
                </c:pt>
                <c:pt idx="4839">
                  <c:v>32.34055</c:v>
                </c:pt>
                <c:pt idx="4840">
                  <c:v>32.354469999999999</c:v>
                </c:pt>
                <c:pt idx="4841">
                  <c:v>32.331330000000001</c:v>
                </c:pt>
                <c:pt idx="4842">
                  <c:v>32.22428</c:v>
                </c:pt>
                <c:pt idx="4843">
                  <c:v>32.154710000000001</c:v>
                </c:pt>
                <c:pt idx="4844">
                  <c:v>32.097029999999997</c:v>
                </c:pt>
                <c:pt idx="4845">
                  <c:v>31.96677</c:v>
                </c:pt>
                <c:pt idx="4846">
                  <c:v>31.83146</c:v>
                </c:pt>
                <c:pt idx="4847">
                  <c:v>31.66356</c:v>
                </c:pt>
                <c:pt idx="4848">
                  <c:v>31.521920000000001</c:v>
                </c:pt>
                <c:pt idx="4849">
                  <c:v>31.546869999999998</c:v>
                </c:pt>
                <c:pt idx="4850">
                  <c:v>31.568739999999998</c:v>
                </c:pt>
                <c:pt idx="4851">
                  <c:v>31.613340000000001</c:v>
                </c:pt>
                <c:pt idx="4852">
                  <c:v>31.667919999999999</c:v>
                </c:pt>
                <c:pt idx="4853">
                  <c:v>31.853390000000001</c:v>
                </c:pt>
                <c:pt idx="4854">
                  <c:v>31.853459999999998</c:v>
                </c:pt>
                <c:pt idx="4855">
                  <c:v>31.831</c:v>
                </c:pt>
                <c:pt idx="4856">
                  <c:v>31.754840000000002</c:v>
                </c:pt>
                <c:pt idx="4857">
                  <c:v>31.725560000000002</c:v>
                </c:pt>
                <c:pt idx="4858">
                  <c:v>31.72428</c:v>
                </c:pt>
                <c:pt idx="4859">
                  <c:v>31.815020000000001</c:v>
                </c:pt>
                <c:pt idx="4860">
                  <c:v>31.725729999999999</c:v>
                </c:pt>
                <c:pt idx="4861">
                  <c:v>31.723780000000001</c:v>
                </c:pt>
                <c:pt idx="4862">
                  <c:v>31.65335</c:v>
                </c:pt>
                <c:pt idx="4863">
                  <c:v>31.572669999999999</c:v>
                </c:pt>
                <c:pt idx="4864">
                  <c:v>31.400480000000002</c:v>
                </c:pt>
                <c:pt idx="4865">
                  <c:v>31.280270000000002</c:v>
                </c:pt>
                <c:pt idx="4866">
                  <c:v>31.162880000000001</c:v>
                </c:pt>
                <c:pt idx="4867">
                  <c:v>31.056570000000001</c:v>
                </c:pt>
                <c:pt idx="4868">
                  <c:v>30.91319</c:v>
                </c:pt>
                <c:pt idx="4869">
                  <c:v>30.78698</c:v>
                </c:pt>
                <c:pt idx="4870">
                  <c:v>30.833300000000001</c:v>
                </c:pt>
                <c:pt idx="4871">
                  <c:v>30.856390000000001</c:v>
                </c:pt>
                <c:pt idx="4872">
                  <c:v>30.83963</c:v>
                </c:pt>
                <c:pt idx="4873">
                  <c:v>30.84911</c:v>
                </c:pt>
                <c:pt idx="4874">
                  <c:v>30.95074</c:v>
                </c:pt>
                <c:pt idx="4875">
                  <c:v>30.946339999999999</c:v>
                </c:pt>
                <c:pt idx="4876">
                  <c:v>31.02956</c:v>
                </c:pt>
                <c:pt idx="4877">
                  <c:v>31.055330000000001</c:v>
                </c:pt>
                <c:pt idx="4878">
                  <c:v>31.05611</c:v>
                </c:pt>
                <c:pt idx="4879">
                  <c:v>31.01643</c:v>
                </c:pt>
                <c:pt idx="4880">
                  <c:v>31.005379999999999</c:v>
                </c:pt>
                <c:pt idx="4881">
                  <c:v>31.123889999999999</c:v>
                </c:pt>
                <c:pt idx="4882">
                  <c:v>31.244060000000001</c:v>
                </c:pt>
                <c:pt idx="4883">
                  <c:v>31.46876</c:v>
                </c:pt>
                <c:pt idx="4884">
                  <c:v>31.48659</c:v>
                </c:pt>
                <c:pt idx="4885">
                  <c:v>31.39931</c:v>
                </c:pt>
                <c:pt idx="4886">
                  <c:v>31.289850000000001</c:v>
                </c:pt>
                <c:pt idx="4887">
                  <c:v>31.14</c:v>
                </c:pt>
                <c:pt idx="4888">
                  <c:v>31.177129999999998</c:v>
                </c:pt>
                <c:pt idx="4889">
                  <c:v>31.339230000000001</c:v>
                </c:pt>
                <c:pt idx="4890">
                  <c:v>31.44858</c:v>
                </c:pt>
                <c:pt idx="4891">
                  <c:v>31.490200000000002</c:v>
                </c:pt>
                <c:pt idx="4892">
                  <c:v>31.657789999999999</c:v>
                </c:pt>
                <c:pt idx="4893">
                  <c:v>31.753489999999999</c:v>
                </c:pt>
                <c:pt idx="4894">
                  <c:v>31.783159999999999</c:v>
                </c:pt>
                <c:pt idx="4895">
                  <c:v>31.791509999999999</c:v>
                </c:pt>
                <c:pt idx="4896">
                  <c:v>31.80613</c:v>
                </c:pt>
                <c:pt idx="4897">
                  <c:v>31.774809999999999</c:v>
                </c:pt>
                <c:pt idx="4898">
                  <c:v>31.753350000000001</c:v>
                </c:pt>
                <c:pt idx="4899">
                  <c:v>31.77413</c:v>
                </c:pt>
                <c:pt idx="4900">
                  <c:v>31.730219999999999</c:v>
                </c:pt>
                <c:pt idx="4901">
                  <c:v>31.620280000000001</c:v>
                </c:pt>
                <c:pt idx="4902">
                  <c:v>31.56165</c:v>
                </c:pt>
                <c:pt idx="4903">
                  <c:v>31.47317</c:v>
                </c:pt>
                <c:pt idx="4904">
                  <c:v>31.471119999999999</c:v>
                </c:pt>
                <c:pt idx="4905">
                  <c:v>31.44746</c:v>
                </c:pt>
                <c:pt idx="4906">
                  <c:v>31.39049</c:v>
                </c:pt>
                <c:pt idx="4907">
                  <c:v>31.333020000000001</c:v>
                </c:pt>
                <c:pt idx="4908">
                  <c:v>31.265309999999999</c:v>
                </c:pt>
                <c:pt idx="4909">
                  <c:v>31.182230000000001</c:v>
                </c:pt>
                <c:pt idx="4910">
                  <c:v>31.075790000000001</c:v>
                </c:pt>
                <c:pt idx="4911">
                  <c:v>30.98518</c:v>
                </c:pt>
                <c:pt idx="4912">
                  <c:v>30.911950000000001</c:v>
                </c:pt>
                <c:pt idx="4913">
                  <c:v>30.926369999999999</c:v>
                </c:pt>
                <c:pt idx="4914">
                  <c:v>30.895099999999999</c:v>
                </c:pt>
                <c:pt idx="4915">
                  <c:v>30.878889999999998</c:v>
                </c:pt>
                <c:pt idx="4916">
                  <c:v>30.87689</c:v>
                </c:pt>
                <c:pt idx="4917">
                  <c:v>30.882180000000002</c:v>
                </c:pt>
                <c:pt idx="4918">
                  <c:v>30.93843</c:v>
                </c:pt>
                <c:pt idx="4919">
                  <c:v>31.053640000000001</c:v>
                </c:pt>
                <c:pt idx="4920">
                  <c:v>31.19229</c:v>
                </c:pt>
                <c:pt idx="4921">
                  <c:v>31.27948</c:v>
                </c:pt>
                <c:pt idx="4922">
                  <c:v>31.194489999999998</c:v>
                </c:pt>
                <c:pt idx="4923">
                  <c:v>31.113689999999998</c:v>
                </c:pt>
                <c:pt idx="4924">
                  <c:v>30.989039999999999</c:v>
                </c:pt>
                <c:pt idx="4925">
                  <c:v>30.908190000000001</c:v>
                </c:pt>
                <c:pt idx="4926">
                  <c:v>30.869669999999999</c:v>
                </c:pt>
                <c:pt idx="4927">
                  <c:v>30.751840000000001</c:v>
                </c:pt>
                <c:pt idx="4928">
                  <c:v>30.6708</c:v>
                </c:pt>
                <c:pt idx="4929">
                  <c:v>30.558710000000001</c:v>
                </c:pt>
                <c:pt idx="4930">
                  <c:v>30.475210000000001</c:v>
                </c:pt>
                <c:pt idx="4931">
                  <c:v>30.581119999999999</c:v>
                </c:pt>
                <c:pt idx="4932">
                  <c:v>30.762180000000001</c:v>
                </c:pt>
                <c:pt idx="4933">
                  <c:v>30.893650000000001</c:v>
                </c:pt>
                <c:pt idx="4934">
                  <c:v>31.028079999999999</c:v>
                </c:pt>
                <c:pt idx="4935">
                  <c:v>31.14723</c:v>
                </c:pt>
                <c:pt idx="4936">
                  <c:v>31.118010000000002</c:v>
                </c:pt>
                <c:pt idx="4937">
                  <c:v>31.110410000000002</c:v>
                </c:pt>
                <c:pt idx="4938">
                  <c:v>31.15521</c:v>
                </c:pt>
                <c:pt idx="4939">
                  <c:v>31.175329999999999</c:v>
                </c:pt>
                <c:pt idx="4940">
                  <c:v>31.12276</c:v>
                </c:pt>
                <c:pt idx="4941">
                  <c:v>31.049679999999999</c:v>
                </c:pt>
                <c:pt idx="4942">
                  <c:v>30.99859</c:v>
                </c:pt>
                <c:pt idx="4943">
                  <c:v>31.096170000000001</c:v>
                </c:pt>
                <c:pt idx="4944">
                  <c:v>31.168199999999999</c:v>
                </c:pt>
                <c:pt idx="4945">
                  <c:v>31.191269999999999</c:v>
                </c:pt>
                <c:pt idx="4946">
                  <c:v>31.182670000000002</c:v>
                </c:pt>
                <c:pt idx="4947">
                  <c:v>31.151350000000001</c:v>
                </c:pt>
                <c:pt idx="4948">
                  <c:v>31.02093</c:v>
                </c:pt>
                <c:pt idx="4949">
                  <c:v>30.953869999999998</c:v>
                </c:pt>
                <c:pt idx="4950">
                  <c:v>30.851189999999999</c:v>
                </c:pt>
                <c:pt idx="4951">
                  <c:v>30.693650000000002</c:v>
                </c:pt>
                <c:pt idx="4952">
                  <c:v>30.598479999999999</c:v>
                </c:pt>
                <c:pt idx="4953">
                  <c:v>30.405439999999999</c:v>
                </c:pt>
                <c:pt idx="4954">
                  <c:v>30.371970000000001</c:v>
                </c:pt>
                <c:pt idx="4955">
                  <c:v>30.56202</c:v>
                </c:pt>
                <c:pt idx="4956">
                  <c:v>30.677340000000001</c:v>
                </c:pt>
                <c:pt idx="4957">
                  <c:v>30.757639999999999</c:v>
                </c:pt>
                <c:pt idx="4958">
                  <c:v>30.757840000000002</c:v>
                </c:pt>
                <c:pt idx="4959">
                  <c:v>30.753630000000001</c:v>
                </c:pt>
                <c:pt idx="4960">
                  <c:v>30.776430000000001</c:v>
                </c:pt>
                <c:pt idx="4961">
                  <c:v>30.799510000000001</c:v>
                </c:pt>
                <c:pt idx="4962">
                  <c:v>30.724139999999998</c:v>
                </c:pt>
                <c:pt idx="4963">
                  <c:v>30.75123</c:v>
                </c:pt>
                <c:pt idx="4964">
                  <c:v>30.818829999999998</c:v>
                </c:pt>
                <c:pt idx="4965">
                  <c:v>30.814119999999999</c:v>
                </c:pt>
                <c:pt idx="4966">
                  <c:v>30.899719999999999</c:v>
                </c:pt>
                <c:pt idx="4967">
                  <c:v>30.920459999999999</c:v>
                </c:pt>
                <c:pt idx="4968">
                  <c:v>30.99325</c:v>
                </c:pt>
                <c:pt idx="4969">
                  <c:v>31.019410000000001</c:v>
                </c:pt>
                <c:pt idx="4970">
                  <c:v>30.987310000000001</c:v>
                </c:pt>
                <c:pt idx="4971">
                  <c:v>30.960509999999999</c:v>
                </c:pt>
                <c:pt idx="4972">
                  <c:v>30.92859</c:v>
                </c:pt>
                <c:pt idx="4973">
                  <c:v>30.89856</c:v>
                </c:pt>
                <c:pt idx="4974">
                  <c:v>30.844080000000002</c:v>
                </c:pt>
                <c:pt idx="4975">
                  <c:v>30.832799999999999</c:v>
                </c:pt>
                <c:pt idx="4976">
                  <c:v>30.734929999999999</c:v>
                </c:pt>
                <c:pt idx="4977">
                  <c:v>30.793859999999999</c:v>
                </c:pt>
                <c:pt idx="4978">
                  <c:v>30.83231</c:v>
                </c:pt>
                <c:pt idx="4979">
                  <c:v>30.830749999999998</c:v>
                </c:pt>
                <c:pt idx="4980">
                  <c:v>30.7988</c:v>
                </c:pt>
                <c:pt idx="4981">
                  <c:v>30.79862</c:v>
                </c:pt>
                <c:pt idx="4982">
                  <c:v>30.769819999999999</c:v>
                </c:pt>
                <c:pt idx="4983">
                  <c:v>30.90239</c:v>
                </c:pt>
                <c:pt idx="4984">
                  <c:v>30.99877</c:v>
                </c:pt>
                <c:pt idx="4985">
                  <c:v>31.10568</c:v>
                </c:pt>
                <c:pt idx="4986">
                  <c:v>31.271920000000001</c:v>
                </c:pt>
                <c:pt idx="4987">
                  <c:v>31.556319999999999</c:v>
                </c:pt>
                <c:pt idx="4988">
                  <c:v>31.728120000000001</c:v>
                </c:pt>
                <c:pt idx="4989">
                  <c:v>31.767009999999999</c:v>
                </c:pt>
                <c:pt idx="4990">
                  <c:v>31.66131</c:v>
                </c:pt>
                <c:pt idx="4991">
                  <c:v>31.555</c:v>
                </c:pt>
                <c:pt idx="4992">
                  <c:v>31.352450000000001</c:v>
                </c:pt>
                <c:pt idx="4993">
                  <c:v>31.207550000000001</c:v>
                </c:pt>
                <c:pt idx="4994">
                  <c:v>31.089310000000001</c:v>
                </c:pt>
                <c:pt idx="4995">
                  <c:v>30.91807</c:v>
                </c:pt>
                <c:pt idx="4996">
                  <c:v>30.812159999999999</c:v>
                </c:pt>
                <c:pt idx="4997">
                  <c:v>30.694800000000001</c:v>
                </c:pt>
                <c:pt idx="4998">
                  <c:v>30.701930000000001</c:v>
                </c:pt>
                <c:pt idx="4999">
                  <c:v>30.684270000000001</c:v>
                </c:pt>
                <c:pt idx="5000">
                  <c:v>30.776769999999999</c:v>
                </c:pt>
                <c:pt idx="5001">
                  <c:v>30.95693</c:v>
                </c:pt>
                <c:pt idx="5002">
                  <c:v>31.0565</c:v>
                </c:pt>
                <c:pt idx="5003">
                  <c:v>31.07498</c:v>
                </c:pt>
                <c:pt idx="5004">
                  <c:v>31.071359999999999</c:v>
                </c:pt>
                <c:pt idx="5005">
                  <c:v>31.049029999999998</c:v>
                </c:pt>
                <c:pt idx="5006">
                  <c:v>31.074960000000001</c:v>
                </c:pt>
                <c:pt idx="5007">
                  <c:v>31.013629999999999</c:v>
                </c:pt>
                <c:pt idx="5008">
                  <c:v>30.997910000000001</c:v>
                </c:pt>
                <c:pt idx="5009">
                  <c:v>31.028169999999999</c:v>
                </c:pt>
                <c:pt idx="5010">
                  <c:v>31.139949999999999</c:v>
                </c:pt>
                <c:pt idx="5011">
                  <c:v>31.287949999999999</c:v>
                </c:pt>
                <c:pt idx="5012">
                  <c:v>31.430389999999999</c:v>
                </c:pt>
                <c:pt idx="5013">
                  <c:v>31.490179999999999</c:v>
                </c:pt>
                <c:pt idx="5014">
                  <c:v>31.371459999999999</c:v>
                </c:pt>
                <c:pt idx="5015">
                  <c:v>31.22486</c:v>
                </c:pt>
                <c:pt idx="5016">
                  <c:v>31.070489999999999</c:v>
                </c:pt>
                <c:pt idx="5017">
                  <c:v>30.919589999999999</c:v>
                </c:pt>
                <c:pt idx="5018">
                  <c:v>30.783999999999999</c:v>
                </c:pt>
                <c:pt idx="5019">
                  <c:v>30.665690000000001</c:v>
                </c:pt>
                <c:pt idx="5020">
                  <c:v>30.58933</c:v>
                </c:pt>
                <c:pt idx="5021">
                  <c:v>30.567399999999999</c:v>
                </c:pt>
                <c:pt idx="5022">
                  <c:v>30.527239999999999</c:v>
                </c:pt>
                <c:pt idx="5023">
                  <c:v>30.473009999999999</c:v>
                </c:pt>
                <c:pt idx="5024">
                  <c:v>30.564800000000002</c:v>
                </c:pt>
                <c:pt idx="5025">
                  <c:v>30.649640000000002</c:v>
                </c:pt>
                <c:pt idx="5026">
                  <c:v>30.690280000000001</c:v>
                </c:pt>
                <c:pt idx="5027">
                  <c:v>30.74156</c:v>
                </c:pt>
                <c:pt idx="5028">
                  <c:v>30.757180000000002</c:v>
                </c:pt>
                <c:pt idx="5029">
                  <c:v>30.819669999999999</c:v>
                </c:pt>
                <c:pt idx="5030">
                  <c:v>30.824480000000001</c:v>
                </c:pt>
                <c:pt idx="5031">
                  <c:v>30.947959999999998</c:v>
                </c:pt>
                <c:pt idx="5032">
                  <c:v>31.041080000000001</c:v>
                </c:pt>
                <c:pt idx="5033">
                  <c:v>31.118659999999998</c:v>
                </c:pt>
                <c:pt idx="5034">
                  <c:v>31.280200000000001</c:v>
                </c:pt>
                <c:pt idx="5035">
                  <c:v>31.336749999999999</c:v>
                </c:pt>
                <c:pt idx="5036">
                  <c:v>31.41958</c:v>
                </c:pt>
                <c:pt idx="5037">
                  <c:v>31.432870000000001</c:v>
                </c:pt>
                <c:pt idx="5038">
                  <c:v>31.558119999999999</c:v>
                </c:pt>
                <c:pt idx="5039">
                  <c:v>31.672029999999999</c:v>
                </c:pt>
                <c:pt idx="5040">
                  <c:v>31.639720000000001</c:v>
                </c:pt>
                <c:pt idx="5041">
                  <c:v>31.469280000000001</c:v>
                </c:pt>
                <c:pt idx="5042">
                  <c:v>31.319389999999999</c:v>
                </c:pt>
                <c:pt idx="5043">
                  <c:v>31.203759999999999</c:v>
                </c:pt>
                <c:pt idx="5044">
                  <c:v>31.05142</c:v>
                </c:pt>
                <c:pt idx="5045">
                  <c:v>30.925920000000001</c:v>
                </c:pt>
                <c:pt idx="5046">
                  <c:v>30.84563</c:v>
                </c:pt>
                <c:pt idx="5047">
                  <c:v>30.757290000000001</c:v>
                </c:pt>
                <c:pt idx="5048">
                  <c:v>30.648399999999999</c:v>
                </c:pt>
                <c:pt idx="5049">
                  <c:v>30.754829999999998</c:v>
                </c:pt>
                <c:pt idx="5050">
                  <c:v>30.846240000000002</c:v>
                </c:pt>
                <c:pt idx="5051">
                  <c:v>30.8995</c:v>
                </c:pt>
                <c:pt idx="5052">
                  <c:v>30.884550000000001</c:v>
                </c:pt>
                <c:pt idx="5053">
                  <c:v>30.848479999999999</c:v>
                </c:pt>
                <c:pt idx="5054">
                  <c:v>30.82368</c:v>
                </c:pt>
                <c:pt idx="5055">
                  <c:v>30.827819999999999</c:v>
                </c:pt>
                <c:pt idx="5056">
                  <c:v>30.874569999999999</c:v>
                </c:pt>
                <c:pt idx="5057">
                  <c:v>30.91619</c:v>
                </c:pt>
                <c:pt idx="5058">
                  <c:v>31.002859999999998</c:v>
                </c:pt>
                <c:pt idx="5059">
                  <c:v>31.02336</c:v>
                </c:pt>
                <c:pt idx="5060">
                  <c:v>31.01652</c:v>
                </c:pt>
                <c:pt idx="5061">
                  <c:v>31.042269999999998</c:v>
                </c:pt>
                <c:pt idx="5062">
                  <c:v>31.13327</c:v>
                </c:pt>
                <c:pt idx="5063">
                  <c:v>31.16337</c:v>
                </c:pt>
                <c:pt idx="5064">
                  <c:v>31.219799999999999</c:v>
                </c:pt>
                <c:pt idx="5065">
                  <c:v>31.135840000000002</c:v>
                </c:pt>
                <c:pt idx="5066">
                  <c:v>30.98678</c:v>
                </c:pt>
                <c:pt idx="5067">
                  <c:v>30.94735</c:v>
                </c:pt>
                <c:pt idx="5068">
                  <c:v>30.911899999999999</c:v>
                </c:pt>
                <c:pt idx="5069">
                  <c:v>30.778739999999999</c:v>
                </c:pt>
                <c:pt idx="5070">
                  <c:v>30.803470000000001</c:v>
                </c:pt>
                <c:pt idx="5071">
                  <c:v>30.70138</c:v>
                </c:pt>
                <c:pt idx="5072">
                  <c:v>30.775400000000001</c:v>
                </c:pt>
                <c:pt idx="5073">
                  <c:v>30.91142</c:v>
                </c:pt>
                <c:pt idx="5074">
                  <c:v>30.97804</c:v>
                </c:pt>
                <c:pt idx="5075">
                  <c:v>31.004049999999999</c:v>
                </c:pt>
                <c:pt idx="5076">
                  <c:v>31.047450000000001</c:v>
                </c:pt>
                <c:pt idx="5077">
                  <c:v>31.161750000000001</c:v>
                </c:pt>
                <c:pt idx="5078">
                  <c:v>31.298739999999999</c:v>
                </c:pt>
                <c:pt idx="5079">
                  <c:v>31.448060000000002</c:v>
                </c:pt>
                <c:pt idx="5080">
                  <c:v>31.475850000000001</c:v>
                </c:pt>
                <c:pt idx="5081">
                  <c:v>31.446169999999999</c:v>
                </c:pt>
                <c:pt idx="5082">
                  <c:v>31.398679999999999</c:v>
                </c:pt>
                <c:pt idx="5083">
                  <c:v>31.385110000000001</c:v>
                </c:pt>
                <c:pt idx="5084">
                  <c:v>31.432569999999998</c:v>
                </c:pt>
                <c:pt idx="5085">
                  <c:v>31.429300000000001</c:v>
                </c:pt>
                <c:pt idx="5086">
                  <c:v>31.326540000000001</c:v>
                </c:pt>
                <c:pt idx="5087">
                  <c:v>31.32648</c:v>
                </c:pt>
                <c:pt idx="5088">
                  <c:v>31.536490000000001</c:v>
                </c:pt>
                <c:pt idx="5089">
                  <c:v>31.598849999999999</c:v>
                </c:pt>
                <c:pt idx="5090">
                  <c:v>31.589259999999999</c:v>
                </c:pt>
                <c:pt idx="5091">
                  <c:v>31.52805</c:v>
                </c:pt>
                <c:pt idx="5092">
                  <c:v>31.483560000000001</c:v>
                </c:pt>
                <c:pt idx="5093">
                  <c:v>31.359570000000001</c:v>
                </c:pt>
                <c:pt idx="5094">
                  <c:v>31.223220000000001</c:v>
                </c:pt>
                <c:pt idx="5095">
                  <c:v>31.133279999999999</c:v>
                </c:pt>
                <c:pt idx="5096">
                  <c:v>31.097329999999999</c:v>
                </c:pt>
                <c:pt idx="5097">
                  <c:v>31.046379999999999</c:v>
                </c:pt>
                <c:pt idx="5098">
                  <c:v>31.014469999999999</c:v>
                </c:pt>
                <c:pt idx="5099">
                  <c:v>31.123470000000001</c:v>
                </c:pt>
                <c:pt idx="5100">
                  <c:v>31.241859999999999</c:v>
                </c:pt>
                <c:pt idx="5101">
                  <c:v>31.27075</c:v>
                </c:pt>
                <c:pt idx="5102">
                  <c:v>31.34741</c:v>
                </c:pt>
                <c:pt idx="5103">
                  <c:v>31.355499999999999</c:v>
                </c:pt>
                <c:pt idx="5104">
                  <c:v>31.424029999999998</c:v>
                </c:pt>
                <c:pt idx="5105">
                  <c:v>31.511579999999999</c:v>
                </c:pt>
                <c:pt idx="5106">
                  <c:v>31.61458</c:v>
                </c:pt>
                <c:pt idx="5107">
                  <c:v>31.76502</c:v>
                </c:pt>
                <c:pt idx="5108">
                  <c:v>31.839790000000001</c:v>
                </c:pt>
                <c:pt idx="5109">
                  <c:v>31.874829999999999</c:v>
                </c:pt>
                <c:pt idx="5110">
                  <c:v>31.842770000000002</c:v>
                </c:pt>
                <c:pt idx="5111">
                  <c:v>31.818930000000002</c:v>
                </c:pt>
                <c:pt idx="5112">
                  <c:v>31.748000000000001</c:v>
                </c:pt>
                <c:pt idx="5113">
                  <c:v>31.678540000000002</c:v>
                </c:pt>
                <c:pt idx="5114">
                  <c:v>31.708279999999998</c:v>
                </c:pt>
                <c:pt idx="5115">
                  <c:v>31.66114</c:v>
                </c:pt>
                <c:pt idx="5116">
                  <c:v>31.782050000000002</c:v>
                </c:pt>
                <c:pt idx="5117">
                  <c:v>31.851990000000001</c:v>
                </c:pt>
                <c:pt idx="5118">
                  <c:v>31.968019999999999</c:v>
                </c:pt>
                <c:pt idx="5119">
                  <c:v>32.045720000000003</c:v>
                </c:pt>
                <c:pt idx="5120">
                  <c:v>32.04524</c:v>
                </c:pt>
                <c:pt idx="5121">
                  <c:v>31.914349999999999</c:v>
                </c:pt>
                <c:pt idx="5122">
                  <c:v>31.92698</c:v>
                </c:pt>
                <c:pt idx="5123">
                  <c:v>31.909870000000002</c:v>
                </c:pt>
                <c:pt idx="5124">
                  <c:v>31.907859999999999</c:v>
                </c:pt>
                <c:pt idx="5125">
                  <c:v>31.8996</c:v>
                </c:pt>
                <c:pt idx="5126">
                  <c:v>31.85566</c:v>
                </c:pt>
                <c:pt idx="5127">
                  <c:v>31.852540000000001</c:v>
                </c:pt>
                <c:pt idx="5128">
                  <c:v>31.768630000000002</c:v>
                </c:pt>
                <c:pt idx="5129">
                  <c:v>31.871269999999999</c:v>
                </c:pt>
                <c:pt idx="5130">
                  <c:v>31.88673</c:v>
                </c:pt>
                <c:pt idx="5131">
                  <c:v>31.824819999999999</c:v>
                </c:pt>
                <c:pt idx="5132">
                  <c:v>31.810659999999999</c:v>
                </c:pt>
                <c:pt idx="5133">
                  <c:v>31.792010000000001</c:v>
                </c:pt>
                <c:pt idx="5134">
                  <c:v>31.73471</c:v>
                </c:pt>
                <c:pt idx="5135">
                  <c:v>31.635680000000001</c:v>
                </c:pt>
                <c:pt idx="5136">
                  <c:v>31.63494</c:v>
                </c:pt>
                <c:pt idx="5137">
                  <c:v>31.706379999999999</c:v>
                </c:pt>
                <c:pt idx="5138">
                  <c:v>31.772649999999999</c:v>
                </c:pt>
                <c:pt idx="5139">
                  <c:v>31.854900000000001</c:v>
                </c:pt>
                <c:pt idx="5140">
                  <c:v>31.863659999999999</c:v>
                </c:pt>
                <c:pt idx="5141">
                  <c:v>31.776820000000001</c:v>
                </c:pt>
                <c:pt idx="5142">
                  <c:v>31.651039999999998</c:v>
                </c:pt>
                <c:pt idx="5143">
                  <c:v>31.565300000000001</c:v>
                </c:pt>
                <c:pt idx="5144">
                  <c:v>31.48405</c:v>
                </c:pt>
                <c:pt idx="5145">
                  <c:v>31.35641</c:v>
                </c:pt>
                <c:pt idx="5146">
                  <c:v>31.205819999999999</c:v>
                </c:pt>
                <c:pt idx="5147">
                  <c:v>31.103719999999999</c:v>
                </c:pt>
                <c:pt idx="5148">
                  <c:v>31.014900000000001</c:v>
                </c:pt>
                <c:pt idx="5149">
                  <c:v>30.962440000000001</c:v>
                </c:pt>
                <c:pt idx="5150">
                  <c:v>30.88494</c:v>
                </c:pt>
                <c:pt idx="5151">
                  <c:v>30.873860000000001</c:v>
                </c:pt>
                <c:pt idx="5152">
                  <c:v>30.911580000000001</c:v>
                </c:pt>
                <c:pt idx="5153">
                  <c:v>30.86055</c:v>
                </c:pt>
                <c:pt idx="5154">
                  <c:v>30.84901</c:v>
                </c:pt>
                <c:pt idx="5155">
                  <c:v>30.975069999999999</c:v>
                </c:pt>
                <c:pt idx="5156">
                  <c:v>31.107530000000001</c:v>
                </c:pt>
                <c:pt idx="5157">
                  <c:v>31.209679999999999</c:v>
                </c:pt>
                <c:pt idx="5158">
                  <c:v>31.18563</c:v>
                </c:pt>
                <c:pt idx="5159">
                  <c:v>31.184550000000002</c:v>
                </c:pt>
                <c:pt idx="5160">
                  <c:v>31.222519999999999</c:v>
                </c:pt>
                <c:pt idx="5161">
                  <c:v>31.296189999999999</c:v>
                </c:pt>
                <c:pt idx="5162">
                  <c:v>31.285540000000001</c:v>
                </c:pt>
                <c:pt idx="5163">
                  <c:v>31.329059999999998</c:v>
                </c:pt>
                <c:pt idx="5164">
                  <c:v>31.362819999999999</c:v>
                </c:pt>
                <c:pt idx="5165">
                  <c:v>31.285209999999999</c:v>
                </c:pt>
                <c:pt idx="5166">
                  <c:v>31.252520000000001</c:v>
                </c:pt>
                <c:pt idx="5167">
                  <c:v>31.306360000000002</c:v>
                </c:pt>
                <c:pt idx="5168">
                  <c:v>31.415939999999999</c:v>
                </c:pt>
                <c:pt idx="5169">
                  <c:v>31.426449999999999</c:v>
                </c:pt>
                <c:pt idx="5170">
                  <c:v>31.455359999999999</c:v>
                </c:pt>
                <c:pt idx="5171">
                  <c:v>31.46735</c:v>
                </c:pt>
                <c:pt idx="5172">
                  <c:v>31.491299999999999</c:v>
                </c:pt>
                <c:pt idx="5173">
                  <c:v>31.454509999999999</c:v>
                </c:pt>
                <c:pt idx="5174">
                  <c:v>31.425149999999999</c:v>
                </c:pt>
                <c:pt idx="5175">
                  <c:v>31.394929999999999</c:v>
                </c:pt>
                <c:pt idx="5176">
                  <c:v>31.366219999999998</c:v>
                </c:pt>
                <c:pt idx="5177">
                  <c:v>31.435849999999999</c:v>
                </c:pt>
                <c:pt idx="5178">
                  <c:v>31.389420000000001</c:v>
                </c:pt>
                <c:pt idx="5179">
                  <c:v>31.533010000000001</c:v>
                </c:pt>
                <c:pt idx="5180">
                  <c:v>31.54111</c:v>
                </c:pt>
                <c:pt idx="5181">
                  <c:v>31.482199999999999</c:v>
                </c:pt>
                <c:pt idx="5182">
                  <c:v>31.511289999999999</c:v>
                </c:pt>
                <c:pt idx="5183">
                  <c:v>31.51362</c:v>
                </c:pt>
                <c:pt idx="5184">
                  <c:v>31.44538</c:v>
                </c:pt>
                <c:pt idx="5185">
                  <c:v>31.396000000000001</c:v>
                </c:pt>
                <c:pt idx="5186">
                  <c:v>31.348710000000001</c:v>
                </c:pt>
                <c:pt idx="5187">
                  <c:v>31.40568</c:v>
                </c:pt>
                <c:pt idx="5188">
                  <c:v>31.364260000000002</c:v>
                </c:pt>
                <c:pt idx="5189">
                  <c:v>31.319369999999999</c:v>
                </c:pt>
                <c:pt idx="5190">
                  <c:v>31.367920000000002</c:v>
                </c:pt>
                <c:pt idx="5191">
                  <c:v>31.360520000000001</c:v>
                </c:pt>
                <c:pt idx="5192">
                  <c:v>31.291640000000001</c:v>
                </c:pt>
                <c:pt idx="5193">
                  <c:v>31.227370000000001</c:v>
                </c:pt>
                <c:pt idx="5194">
                  <c:v>31.105530000000002</c:v>
                </c:pt>
                <c:pt idx="5195">
                  <c:v>31.040209999999998</c:v>
                </c:pt>
                <c:pt idx="5196">
                  <c:v>31.00207</c:v>
                </c:pt>
                <c:pt idx="5197">
                  <c:v>30.934139999999999</c:v>
                </c:pt>
                <c:pt idx="5198">
                  <c:v>30.907969999999999</c:v>
                </c:pt>
                <c:pt idx="5199">
                  <c:v>30.956890000000001</c:v>
                </c:pt>
                <c:pt idx="5200">
                  <c:v>30.952259999999999</c:v>
                </c:pt>
                <c:pt idx="5201">
                  <c:v>30.943960000000001</c:v>
                </c:pt>
                <c:pt idx="5202">
                  <c:v>30.866040000000002</c:v>
                </c:pt>
                <c:pt idx="5203">
                  <c:v>30.735019999999999</c:v>
                </c:pt>
                <c:pt idx="5204">
                  <c:v>30.603770000000001</c:v>
                </c:pt>
                <c:pt idx="5205">
                  <c:v>30.5184</c:v>
                </c:pt>
                <c:pt idx="5206">
                  <c:v>30.48967</c:v>
                </c:pt>
                <c:pt idx="5207">
                  <c:v>30.55743</c:v>
                </c:pt>
                <c:pt idx="5208">
                  <c:v>30.527280000000001</c:v>
                </c:pt>
                <c:pt idx="5209">
                  <c:v>30.47306</c:v>
                </c:pt>
                <c:pt idx="5210">
                  <c:v>30.510380000000001</c:v>
                </c:pt>
                <c:pt idx="5211">
                  <c:v>30.524889999999999</c:v>
                </c:pt>
                <c:pt idx="5212">
                  <c:v>30.495619999999999</c:v>
                </c:pt>
                <c:pt idx="5213">
                  <c:v>30.492819999999998</c:v>
                </c:pt>
                <c:pt idx="5214">
                  <c:v>30.45149</c:v>
                </c:pt>
                <c:pt idx="5215">
                  <c:v>30.472359999999998</c:v>
                </c:pt>
                <c:pt idx="5216">
                  <c:v>30.55245</c:v>
                </c:pt>
                <c:pt idx="5217">
                  <c:v>30.557670000000002</c:v>
                </c:pt>
                <c:pt idx="5218">
                  <c:v>30.464300000000001</c:v>
                </c:pt>
                <c:pt idx="5219">
                  <c:v>30.374089999999999</c:v>
                </c:pt>
                <c:pt idx="5220">
                  <c:v>30.265329999999999</c:v>
                </c:pt>
                <c:pt idx="5221">
                  <c:v>30.18355</c:v>
                </c:pt>
                <c:pt idx="5222">
                  <c:v>30.196290000000001</c:v>
                </c:pt>
                <c:pt idx="5223">
                  <c:v>30.21152</c:v>
                </c:pt>
                <c:pt idx="5224">
                  <c:v>30.239699999999999</c:v>
                </c:pt>
                <c:pt idx="5225">
                  <c:v>30.188490000000002</c:v>
                </c:pt>
                <c:pt idx="5226">
                  <c:v>30.115670000000001</c:v>
                </c:pt>
                <c:pt idx="5227">
                  <c:v>30.06194</c:v>
                </c:pt>
                <c:pt idx="5228">
                  <c:v>29.943680000000001</c:v>
                </c:pt>
                <c:pt idx="5229">
                  <c:v>29.845659999999999</c:v>
                </c:pt>
                <c:pt idx="5230">
                  <c:v>29.800329999999999</c:v>
                </c:pt>
                <c:pt idx="5231">
                  <c:v>29.754470000000001</c:v>
                </c:pt>
                <c:pt idx="5232">
                  <c:v>29.614850000000001</c:v>
                </c:pt>
                <c:pt idx="5233">
                  <c:v>29.543310000000002</c:v>
                </c:pt>
                <c:pt idx="5234">
                  <c:v>29.489360000000001</c:v>
                </c:pt>
                <c:pt idx="5235">
                  <c:v>29.528690000000001</c:v>
                </c:pt>
                <c:pt idx="5236">
                  <c:v>29.579519999999999</c:v>
                </c:pt>
                <c:pt idx="5237">
                  <c:v>29.62603</c:v>
                </c:pt>
                <c:pt idx="5238">
                  <c:v>29.677309999999999</c:v>
                </c:pt>
                <c:pt idx="5239">
                  <c:v>29.744070000000001</c:v>
                </c:pt>
                <c:pt idx="5240">
                  <c:v>29.751719999999999</c:v>
                </c:pt>
                <c:pt idx="5241">
                  <c:v>29.80622</c:v>
                </c:pt>
                <c:pt idx="5242">
                  <c:v>29.77741</c:v>
                </c:pt>
                <c:pt idx="5243">
                  <c:v>29.741330000000001</c:v>
                </c:pt>
                <c:pt idx="5244">
                  <c:v>29.907129999999999</c:v>
                </c:pt>
                <c:pt idx="5245">
                  <c:v>30.03321</c:v>
                </c:pt>
                <c:pt idx="5246">
                  <c:v>30.146619999999999</c:v>
                </c:pt>
                <c:pt idx="5247">
                  <c:v>30.278490000000001</c:v>
                </c:pt>
                <c:pt idx="5248">
                  <c:v>30.368780000000001</c:v>
                </c:pt>
                <c:pt idx="5249">
                  <c:v>30.301030000000001</c:v>
                </c:pt>
                <c:pt idx="5250">
                  <c:v>30.298110000000001</c:v>
                </c:pt>
                <c:pt idx="5251">
                  <c:v>30.335709999999999</c:v>
                </c:pt>
                <c:pt idx="5252">
                  <c:v>30.229209999999998</c:v>
                </c:pt>
                <c:pt idx="5253">
                  <c:v>30.192609999999998</c:v>
                </c:pt>
                <c:pt idx="5254">
                  <c:v>30.10304</c:v>
                </c:pt>
                <c:pt idx="5255">
                  <c:v>29.985140000000001</c:v>
                </c:pt>
                <c:pt idx="5256">
                  <c:v>29.892240000000001</c:v>
                </c:pt>
                <c:pt idx="5257">
                  <c:v>29.832719999999998</c:v>
                </c:pt>
                <c:pt idx="5258">
                  <c:v>29.733730000000001</c:v>
                </c:pt>
                <c:pt idx="5259">
                  <c:v>29.80396</c:v>
                </c:pt>
                <c:pt idx="5260">
                  <c:v>29.8735</c:v>
                </c:pt>
                <c:pt idx="5261">
                  <c:v>29.822179999999999</c:v>
                </c:pt>
                <c:pt idx="5262">
                  <c:v>29.890070000000001</c:v>
                </c:pt>
                <c:pt idx="5263">
                  <c:v>29.867540000000002</c:v>
                </c:pt>
                <c:pt idx="5264">
                  <c:v>29.87856</c:v>
                </c:pt>
                <c:pt idx="5265">
                  <c:v>29.91114</c:v>
                </c:pt>
                <c:pt idx="5266">
                  <c:v>29.911819999999999</c:v>
                </c:pt>
                <c:pt idx="5267">
                  <c:v>29.909490000000002</c:v>
                </c:pt>
                <c:pt idx="5268">
                  <c:v>29.916229999999999</c:v>
                </c:pt>
                <c:pt idx="5269">
                  <c:v>29.928730000000002</c:v>
                </c:pt>
                <c:pt idx="5270">
                  <c:v>30.049040000000002</c:v>
                </c:pt>
                <c:pt idx="5271">
                  <c:v>30.187470000000001</c:v>
                </c:pt>
                <c:pt idx="5272">
                  <c:v>30.199629999999999</c:v>
                </c:pt>
                <c:pt idx="5273">
                  <c:v>30.268249999999998</c:v>
                </c:pt>
                <c:pt idx="5274">
                  <c:v>30.334340000000001</c:v>
                </c:pt>
                <c:pt idx="5275">
                  <c:v>30.345960000000002</c:v>
                </c:pt>
                <c:pt idx="5276">
                  <c:v>30.348970000000001</c:v>
                </c:pt>
                <c:pt idx="5277">
                  <c:v>30.398040000000002</c:v>
                </c:pt>
                <c:pt idx="5278">
                  <c:v>30.39423</c:v>
                </c:pt>
                <c:pt idx="5279">
                  <c:v>30.34243</c:v>
                </c:pt>
                <c:pt idx="5280">
                  <c:v>30.214770000000001</c:v>
                </c:pt>
                <c:pt idx="5281">
                  <c:v>30.084679999999999</c:v>
                </c:pt>
                <c:pt idx="5282">
                  <c:v>29.97879</c:v>
                </c:pt>
                <c:pt idx="5283">
                  <c:v>29.955310000000001</c:v>
                </c:pt>
                <c:pt idx="5284">
                  <c:v>30.026610000000002</c:v>
                </c:pt>
                <c:pt idx="5285">
                  <c:v>30.06729</c:v>
                </c:pt>
                <c:pt idx="5286">
                  <c:v>30.120750000000001</c:v>
                </c:pt>
                <c:pt idx="5287">
                  <c:v>30.09656</c:v>
                </c:pt>
                <c:pt idx="5288">
                  <c:v>30.30761</c:v>
                </c:pt>
                <c:pt idx="5289">
                  <c:v>30.490449999999999</c:v>
                </c:pt>
                <c:pt idx="5290">
                  <c:v>30.634450000000001</c:v>
                </c:pt>
                <c:pt idx="5291">
                  <c:v>30.660730000000001</c:v>
                </c:pt>
                <c:pt idx="5292">
                  <c:v>30.67681</c:v>
                </c:pt>
                <c:pt idx="5293">
                  <c:v>30.69576</c:v>
                </c:pt>
                <c:pt idx="5294">
                  <c:v>30.7315</c:v>
                </c:pt>
                <c:pt idx="5295">
                  <c:v>30.831669999999999</c:v>
                </c:pt>
                <c:pt idx="5296">
                  <c:v>30.836290000000002</c:v>
                </c:pt>
                <c:pt idx="5297">
                  <c:v>30.907820000000001</c:v>
                </c:pt>
                <c:pt idx="5298">
                  <c:v>30.949860000000001</c:v>
                </c:pt>
                <c:pt idx="5299">
                  <c:v>31.020440000000001</c:v>
                </c:pt>
                <c:pt idx="5300">
                  <c:v>31.05622</c:v>
                </c:pt>
                <c:pt idx="5301">
                  <c:v>31.156880000000001</c:v>
                </c:pt>
                <c:pt idx="5302">
                  <c:v>31.267659999999999</c:v>
                </c:pt>
                <c:pt idx="5303">
                  <c:v>31.344830000000002</c:v>
                </c:pt>
                <c:pt idx="5304">
                  <c:v>31.231030000000001</c:v>
                </c:pt>
                <c:pt idx="5305">
                  <c:v>31.316759999999999</c:v>
                </c:pt>
                <c:pt idx="5306">
                  <c:v>31.31634</c:v>
                </c:pt>
                <c:pt idx="5307">
                  <c:v>31.2974</c:v>
                </c:pt>
                <c:pt idx="5308">
                  <c:v>31.357769999999999</c:v>
                </c:pt>
                <c:pt idx="5309">
                  <c:v>31.32151</c:v>
                </c:pt>
                <c:pt idx="5310">
                  <c:v>31.263940000000002</c:v>
                </c:pt>
                <c:pt idx="5311">
                  <c:v>31.245470000000001</c:v>
                </c:pt>
                <c:pt idx="5312">
                  <c:v>31.212800000000001</c:v>
                </c:pt>
                <c:pt idx="5313">
                  <c:v>31.228349999999999</c:v>
                </c:pt>
                <c:pt idx="5314">
                  <c:v>31.20656</c:v>
                </c:pt>
                <c:pt idx="5315">
                  <c:v>31.17961</c:v>
                </c:pt>
                <c:pt idx="5316">
                  <c:v>31.202750000000002</c:v>
                </c:pt>
                <c:pt idx="5317">
                  <c:v>31.302499999999998</c:v>
                </c:pt>
                <c:pt idx="5318">
                  <c:v>31.35163</c:v>
                </c:pt>
                <c:pt idx="5319">
                  <c:v>31.237179999999999</c:v>
                </c:pt>
                <c:pt idx="5320">
                  <c:v>31.134650000000001</c:v>
                </c:pt>
                <c:pt idx="5321">
                  <c:v>31.009879999999999</c:v>
                </c:pt>
                <c:pt idx="5322">
                  <c:v>30.91245</c:v>
                </c:pt>
                <c:pt idx="5323">
                  <c:v>30.908169999999998</c:v>
                </c:pt>
                <c:pt idx="5324">
                  <c:v>30.865649999999999</c:v>
                </c:pt>
                <c:pt idx="5325">
                  <c:v>30.73161</c:v>
                </c:pt>
                <c:pt idx="5326">
                  <c:v>30.634979999999999</c:v>
                </c:pt>
                <c:pt idx="5327">
                  <c:v>30.492799999999999</c:v>
                </c:pt>
                <c:pt idx="5328">
                  <c:v>30.53688</c:v>
                </c:pt>
                <c:pt idx="5329">
                  <c:v>30.588380000000001</c:v>
                </c:pt>
                <c:pt idx="5330">
                  <c:v>30.566610000000001</c:v>
                </c:pt>
                <c:pt idx="5331">
                  <c:v>30.630009999999999</c:v>
                </c:pt>
                <c:pt idx="5332">
                  <c:v>30.573899999999998</c:v>
                </c:pt>
                <c:pt idx="5333">
                  <c:v>30.48415</c:v>
                </c:pt>
                <c:pt idx="5334">
                  <c:v>30.454809999999998</c:v>
                </c:pt>
                <c:pt idx="5335">
                  <c:v>30.415489999999998</c:v>
                </c:pt>
                <c:pt idx="5336">
                  <c:v>30.412489999999998</c:v>
                </c:pt>
                <c:pt idx="5337">
                  <c:v>30.478639999999999</c:v>
                </c:pt>
                <c:pt idx="5338">
                  <c:v>30.562270000000002</c:v>
                </c:pt>
                <c:pt idx="5339">
                  <c:v>30.553730000000002</c:v>
                </c:pt>
                <c:pt idx="5340">
                  <c:v>30.64489</c:v>
                </c:pt>
                <c:pt idx="5341">
                  <c:v>30.661529999999999</c:v>
                </c:pt>
                <c:pt idx="5342">
                  <c:v>30.652979999999999</c:v>
                </c:pt>
                <c:pt idx="5343">
                  <c:v>30.582940000000001</c:v>
                </c:pt>
                <c:pt idx="5344">
                  <c:v>30.538689999999999</c:v>
                </c:pt>
                <c:pt idx="5345">
                  <c:v>30.447900000000001</c:v>
                </c:pt>
                <c:pt idx="5346">
                  <c:v>30.272600000000001</c:v>
                </c:pt>
                <c:pt idx="5347">
                  <c:v>30.14142</c:v>
                </c:pt>
                <c:pt idx="5348">
                  <c:v>29.995909999999999</c:v>
                </c:pt>
                <c:pt idx="5349">
                  <c:v>29.881</c:v>
                </c:pt>
                <c:pt idx="5350">
                  <c:v>29.774889999999999</c:v>
                </c:pt>
                <c:pt idx="5351">
                  <c:v>29.720870000000001</c:v>
                </c:pt>
                <c:pt idx="5352">
                  <c:v>29.636030000000002</c:v>
                </c:pt>
                <c:pt idx="5353">
                  <c:v>29.714200000000002</c:v>
                </c:pt>
                <c:pt idx="5354">
                  <c:v>29.791699999999999</c:v>
                </c:pt>
                <c:pt idx="5355">
                  <c:v>29.840070000000001</c:v>
                </c:pt>
                <c:pt idx="5356">
                  <c:v>29.864429999999999</c:v>
                </c:pt>
                <c:pt idx="5357">
                  <c:v>29.787970000000001</c:v>
                </c:pt>
                <c:pt idx="5358">
                  <c:v>29.815380000000001</c:v>
                </c:pt>
                <c:pt idx="5359">
                  <c:v>29.80968</c:v>
                </c:pt>
                <c:pt idx="5360">
                  <c:v>29.867629999999998</c:v>
                </c:pt>
                <c:pt idx="5361">
                  <c:v>29.901199999999999</c:v>
                </c:pt>
                <c:pt idx="5362">
                  <c:v>29.82076</c:v>
                </c:pt>
                <c:pt idx="5363">
                  <c:v>29.792069999999999</c:v>
                </c:pt>
                <c:pt idx="5364">
                  <c:v>29.912929999999999</c:v>
                </c:pt>
                <c:pt idx="5365">
                  <c:v>29.978059999999999</c:v>
                </c:pt>
                <c:pt idx="5366">
                  <c:v>30.042480000000001</c:v>
                </c:pt>
                <c:pt idx="5367">
                  <c:v>30.023949999999999</c:v>
                </c:pt>
                <c:pt idx="5368">
                  <c:v>29.970379999999999</c:v>
                </c:pt>
                <c:pt idx="5369">
                  <c:v>29.847560000000001</c:v>
                </c:pt>
                <c:pt idx="5370">
                  <c:v>29.75019</c:v>
                </c:pt>
                <c:pt idx="5371">
                  <c:v>29.648790000000002</c:v>
                </c:pt>
                <c:pt idx="5372">
                  <c:v>29.57516</c:v>
                </c:pt>
                <c:pt idx="5373">
                  <c:v>29.470469999999999</c:v>
                </c:pt>
                <c:pt idx="5374">
                  <c:v>29.389880000000002</c:v>
                </c:pt>
                <c:pt idx="5375">
                  <c:v>29.330880000000001</c:v>
                </c:pt>
                <c:pt idx="5376">
                  <c:v>29.363969999999998</c:v>
                </c:pt>
                <c:pt idx="5377">
                  <c:v>29.34487</c:v>
                </c:pt>
                <c:pt idx="5378">
                  <c:v>29.243459999999999</c:v>
                </c:pt>
                <c:pt idx="5379">
                  <c:v>29.269400000000001</c:v>
                </c:pt>
                <c:pt idx="5380">
                  <c:v>29.331060000000001</c:v>
                </c:pt>
                <c:pt idx="5381">
                  <c:v>29.45327</c:v>
                </c:pt>
                <c:pt idx="5382">
                  <c:v>29.58306</c:v>
                </c:pt>
                <c:pt idx="5383">
                  <c:v>29.616070000000001</c:v>
                </c:pt>
                <c:pt idx="5384">
                  <c:v>29.58652</c:v>
                </c:pt>
                <c:pt idx="5385">
                  <c:v>29.690020000000001</c:v>
                </c:pt>
                <c:pt idx="5386">
                  <c:v>29.775120000000001</c:v>
                </c:pt>
                <c:pt idx="5387">
                  <c:v>29.820430000000002</c:v>
                </c:pt>
                <c:pt idx="5388">
                  <c:v>29.84769</c:v>
                </c:pt>
                <c:pt idx="5389">
                  <c:v>29.84168</c:v>
                </c:pt>
                <c:pt idx="5390">
                  <c:v>29.934470000000001</c:v>
                </c:pt>
                <c:pt idx="5391">
                  <c:v>30.034970000000001</c:v>
                </c:pt>
                <c:pt idx="5392">
                  <c:v>30.16208</c:v>
                </c:pt>
                <c:pt idx="5393">
                  <c:v>30.14622</c:v>
                </c:pt>
                <c:pt idx="5394">
                  <c:v>30.03848</c:v>
                </c:pt>
                <c:pt idx="5395">
                  <c:v>29.927879999999998</c:v>
                </c:pt>
                <c:pt idx="5396">
                  <c:v>29.808910000000001</c:v>
                </c:pt>
                <c:pt idx="5397">
                  <c:v>29.69135</c:v>
                </c:pt>
                <c:pt idx="5398">
                  <c:v>29.603560000000002</c:v>
                </c:pt>
                <c:pt idx="5399">
                  <c:v>29.489519999999999</c:v>
                </c:pt>
                <c:pt idx="5400">
                  <c:v>29.392250000000001</c:v>
                </c:pt>
                <c:pt idx="5401">
                  <c:v>29.326219999999999</c:v>
                </c:pt>
                <c:pt idx="5402">
                  <c:v>29.287749999999999</c:v>
                </c:pt>
                <c:pt idx="5403">
                  <c:v>29.378990000000002</c:v>
                </c:pt>
                <c:pt idx="5404">
                  <c:v>29.367730000000002</c:v>
                </c:pt>
                <c:pt idx="5405">
                  <c:v>29.36411</c:v>
                </c:pt>
                <c:pt idx="5406">
                  <c:v>29.336290000000002</c:v>
                </c:pt>
                <c:pt idx="5407">
                  <c:v>29.287880000000001</c:v>
                </c:pt>
                <c:pt idx="5408">
                  <c:v>29.321570000000001</c:v>
                </c:pt>
                <c:pt idx="5409">
                  <c:v>29.317360000000001</c:v>
                </c:pt>
                <c:pt idx="5410">
                  <c:v>29.329630000000002</c:v>
                </c:pt>
                <c:pt idx="5411">
                  <c:v>29.393879999999999</c:v>
                </c:pt>
                <c:pt idx="5412">
                  <c:v>29.41433</c:v>
                </c:pt>
                <c:pt idx="5413">
                  <c:v>29.499649999999999</c:v>
                </c:pt>
                <c:pt idx="5414">
                  <c:v>29.587199999999999</c:v>
                </c:pt>
                <c:pt idx="5415">
                  <c:v>29.691040000000001</c:v>
                </c:pt>
                <c:pt idx="5416">
                  <c:v>29.756689999999999</c:v>
                </c:pt>
                <c:pt idx="5417">
                  <c:v>29.706669999999999</c:v>
                </c:pt>
                <c:pt idx="5418">
                  <c:v>29.666930000000001</c:v>
                </c:pt>
                <c:pt idx="5419">
                  <c:v>29.58409</c:v>
                </c:pt>
                <c:pt idx="5420">
                  <c:v>29.44772</c:v>
                </c:pt>
                <c:pt idx="5421">
                  <c:v>29.341239999999999</c:v>
                </c:pt>
                <c:pt idx="5422">
                  <c:v>29.298459999999999</c:v>
                </c:pt>
                <c:pt idx="5423">
                  <c:v>29.159279999999999</c:v>
                </c:pt>
                <c:pt idx="5424">
                  <c:v>29.048770000000001</c:v>
                </c:pt>
                <c:pt idx="5425">
                  <c:v>29.001280000000001</c:v>
                </c:pt>
                <c:pt idx="5426">
                  <c:v>28.918610000000001</c:v>
                </c:pt>
                <c:pt idx="5427">
                  <c:v>28.852440000000001</c:v>
                </c:pt>
                <c:pt idx="5428">
                  <c:v>28.801100000000002</c:v>
                </c:pt>
                <c:pt idx="5429">
                  <c:v>28.81964</c:v>
                </c:pt>
                <c:pt idx="5430">
                  <c:v>28.90795</c:v>
                </c:pt>
                <c:pt idx="5431">
                  <c:v>28.924330000000001</c:v>
                </c:pt>
                <c:pt idx="5432">
                  <c:v>28.964089999999999</c:v>
                </c:pt>
                <c:pt idx="5433">
                  <c:v>28.94577</c:v>
                </c:pt>
                <c:pt idx="5434">
                  <c:v>28.98038</c:v>
                </c:pt>
                <c:pt idx="5435">
                  <c:v>29.004670000000001</c:v>
                </c:pt>
                <c:pt idx="5436">
                  <c:v>29.076000000000001</c:v>
                </c:pt>
                <c:pt idx="5437">
                  <c:v>29.214870000000001</c:v>
                </c:pt>
                <c:pt idx="5438">
                  <c:v>29.333120000000001</c:v>
                </c:pt>
                <c:pt idx="5439">
                  <c:v>29.45458</c:v>
                </c:pt>
                <c:pt idx="5440">
                  <c:v>29.60079</c:v>
                </c:pt>
                <c:pt idx="5441">
                  <c:v>29.550660000000001</c:v>
                </c:pt>
                <c:pt idx="5442">
                  <c:v>29.507709999999999</c:v>
                </c:pt>
                <c:pt idx="5443">
                  <c:v>29.5183</c:v>
                </c:pt>
                <c:pt idx="5444">
                  <c:v>29.641380000000002</c:v>
                </c:pt>
                <c:pt idx="5445">
                  <c:v>29.75713</c:v>
                </c:pt>
                <c:pt idx="5446">
                  <c:v>29.701070000000001</c:v>
                </c:pt>
                <c:pt idx="5447">
                  <c:v>29.58182</c:v>
                </c:pt>
                <c:pt idx="5448">
                  <c:v>29.4541</c:v>
                </c:pt>
                <c:pt idx="5449">
                  <c:v>29.34422</c:v>
                </c:pt>
                <c:pt idx="5450">
                  <c:v>29.257840000000002</c:v>
                </c:pt>
                <c:pt idx="5451">
                  <c:v>29.191549999999999</c:v>
                </c:pt>
                <c:pt idx="5452">
                  <c:v>29.17089</c:v>
                </c:pt>
                <c:pt idx="5453">
                  <c:v>29.20731</c:v>
                </c:pt>
                <c:pt idx="5454">
                  <c:v>29.311150000000001</c:v>
                </c:pt>
                <c:pt idx="5455">
                  <c:v>29.549689999999998</c:v>
                </c:pt>
                <c:pt idx="5456">
                  <c:v>29.728269999999998</c:v>
                </c:pt>
                <c:pt idx="5457">
                  <c:v>29.791799999999999</c:v>
                </c:pt>
                <c:pt idx="5458">
                  <c:v>29.82565</c:v>
                </c:pt>
                <c:pt idx="5459">
                  <c:v>29.832519999999999</c:v>
                </c:pt>
                <c:pt idx="5460">
                  <c:v>29.81474</c:v>
                </c:pt>
                <c:pt idx="5461">
                  <c:v>29.816140000000001</c:v>
                </c:pt>
                <c:pt idx="5462">
                  <c:v>29.788049999999998</c:v>
                </c:pt>
                <c:pt idx="5463">
                  <c:v>29.702819999999999</c:v>
                </c:pt>
                <c:pt idx="5464">
                  <c:v>29.70983</c:v>
                </c:pt>
                <c:pt idx="5465">
                  <c:v>29.71818</c:v>
                </c:pt>
                <c:pt idx="5466">
                  <c:v>29.777249999999999</c:v>
                </c:pt>
                <c:pt idx="5467">
                  <c:v>29.763780000000001</c:v>
                </c:pt>
                <c:pt idx="5468">
                  <c:v>29.72972</c:v>
                </c:pt>
                <c:pt idx="5469">
                  <c:v>29.711780000000001</c:v>
                </c:pt>
                <c:pt idx="5470">
                  <c:v>29.774519999999999</c:v>
                </c:pt>
                <c:pt idx="5471">
                  <c:v>29.85211</c:v>
                </c:pt>
                <c:pt idx="5472">
                  <c:v>29.810030000000001</c:v>
                </c:pt>
                <c:pt idx="5473">
                  <c:v>29.745740000000001</c:v>
                </c:pt>
                <c:pt idx="5474">
                  <c:v>29.688040000000001</c:v>
                </c:pt>
                <c:pt idx="5475">
                  <c:v>29.512699999999999</c:v>
                </c:pt>
                <c:pt idx="5476">
                  <c:v>29.44922</c:v>
                </c:pt>
                <c:pt idx="5477">
                  <c:v>29.357109999999999</c:v>
                </c:pt>
                <c:pt idx="5478">
                  <c:v>29.293320000000001</c:v>
                </c:pt>
                <c:pt idx="5479">
                  <c:v>29.267019999999999</c:v>
                </c:pt>
                <c:pt idx="5480">
                  <c:v>29.167480000000001</c:v>
                </c:pt>
                <c:pt idx="5481">
                  <c:v>29.162330000000001</c:v>
                </c:pt>
                <c:pt idx="5482">
                  <c:v>29.17924</c:v>
                </c:pt>
                <c:pt idx="5483">
                  <c:v>29.302389999999999</c:v>
                </c:pt>
                <c:pt idx="5484">
                  <c:v>29.29973</c:v>
                </c:pt>
                <c:pt idx="5485">
                  <c:v>29.357810000000001</c:v>
                </c:pt>
                <c:pt idx="5486">
                  <c:v>29.359169999999999</c:v>
                </c:pt>
                <c:pt idx="5487">
                  <c:v>29.397839999999999</c:v>
                </c:pt>
                <c:pt idx="5488">
                  <c:v>29.419720000000002</c:v>
                </c:pt>
                <c:pt idx="5489">
                  <c:v>29.45411</c:v>
                </c:pt>
                <c:pt idx="5490">
                  <c:v>29.552949999999999</c:v>
                </c:pt>
                <c:pt idx="5491">
                  <c:v>29.579640000000001</c:v>
                </c:pt>
                <c:pt idx="5492">
                  <c:v>29.690470000000001</c:v>
                </c:pt>
                <c:pt idx="5493">
                  <c:v>29.815650000000002</c:v>
                </c:pt>
                <c:pt idx="5494">
                  <c:v>29.919160000000002</c:v>
                </c:pt>
                <c:pt idx="5495">
                  <c:v>30.007529999999999</c:v>
                </c:pt>
                <c:pt idx="5496">
                  <c:v>30.110720000000001</c:v>
                </c:pt>
                <c:pt idx="5497">
                  <c:v>30.15504</c:v>
                </c:pt>
                <c:pt idx="5498">
                  <c:v>30.136839999999999</c:v>
                </c:pt>
                <c:pt idx="5499">
                  <c:v>30.016829999999999</c:v>
                </c:pt>
                <c:pt idx="5500">
                  <c:v>29.966719999999999</c:v>
                </c:pt>
                <c:pt idx="5501">
                  <c:v>29.92876</c:v>
                </c:pt>
                <c:pt idx="5502">
                  <c:v>29.826750000000001</c:v>
                </c:pt>
                <c:pt idx="5503">
                  <c:v>29.706659999999999</c:v>
                </c:pt>
                <c:pt idx="5504">
                  <c:v>29.728860000000001</c:v>
                </c:pt>
                <c:pt idx="5505">
                  <c:v>29.72439</c:v>
                </c:pt>
                <c:pt idx="5506">
                  <c:v>29.76887</c:v>
                </c:pt>
                <c:pt idx="5507">
                  <c:v>29.73631</c:v>
                </c:pt>
                <c:pt idx="5508">
                  <c:v>29.64612</c:v>
                </c:pt>
                <c:pt idx="5509">
                  <c:v>29.60887</c:v>
                </c:pt>
                <c:pt idx="5510">
                  <c:v>29.650680000000001</c:v>
                </c:pt>
                <c:pt idx="5511">
                  <c:v>29.648620000000001</c:v>
                </c:pt>
                <c:pt idx="5512">
                  <c:v>29.619610000000002</c:v>
                </c:pt>
                <c:pt idx="5513">
                  <c:v>29.543620000000001</c:v>
                </c:pt>
                <c:pt idx="5514">
                  <c:v>29.643830000000001</c:v>
                </c:pt>
                <c:pt idx="5515">
                  <c:v>29.699269999999999</c:v>
                </c:pt>
                <c:pt idx="5516">
                  <c:v>29.727799999999998</c:v>
                </c:pt>
                <c:pt idx="5517">
                  <c:v>29.707999999999998</c:v>
                </c:pt>
                <c:pt idx="5518">
                  <c:v>29.707750000000001</c:v>
                </c:pt>
                <c:pt idx="5519">
                  <c:v>29.70016</c:v>
                </c:pt>
                <c:pt idx="5520">
                  <c:v>29.690719999999999</c:v>
                </c:pt>
                <c:pt idx="5521">
                  <c:v>29.696999999999999</c:v>
                </c:pt>
                <c:pt idx="5522">
                  <c:v>29.647179999999999</c:v>
                </c:pt>
                <c:pt idx="5523">
                  <c:v>29.69229</c:v>
                </c:pt>
                <c:pt idx="5524">
                  <c:v>29.786570000000001</c:v>
                </c:pt>
                <c:pt idx="5525">
                  <c:v>29.911010000000001</c:v>
                </c:pt>
                <c:pt idx="5526">
                  <c:v>29.97119</c:v>
                </c:pt>
                <c:pt idx="5527">
                  <c:v>29.957380000000001</c:v>
                </c:pt>
                <c:pt idx="5528">
                  <c:v>29.934850000000001</c:v>
                </c:pt>
                <c:pt idx="5529">
                  <c:v>30.00534</c:v>
                </c:pt>
                <c:pt idx="5530">
                  <c:v>29.99126</c:v>
                </c:pt>
                <c:pt idx="5531">
                  <c:v>29.974609999999998</c:v>
                </c:pt>
                <c:pt idx="5532">
                  <c:v>29.90765</c:v>
                </c:pt>
                <c:pt idx="5533">
                  <c:v>29.792729999999999</c:v>
                </c:pt>
                <c:pt idx="5534">
                  <c:v>29.746390000000002</c:v>
                </c:pt>
                <c:pt idx="5535">
                  <c:v>29.680409999999998</c:v>
                </c:pt>
                <c:pt idx="5536">
                  <c:v>29.580110000000001</c:v>
                </c:pt>
                <c:pt idx="5537">
                  <c:v>29.51595</c:v>
                </c:pt>
                <c:pt idx="5538">
                  <c:v>29.558920000000001</c:v>
                </c:pt>
                <c:pt idx="5539">
                  <c:v>29.569279999999999</c:v>
                </c:pt>
                <c:pt idx="5540">
                  <c:v>29.587890000000002</c:v>
                </c:pt>
                <c:pt idx="5541">
                  <c:v>29.550039999999999</c:v>
                </c:pt>
                <c:pt idx="5542">
                  <c:v>29.515229999999999</c:v>
                </c:pt>
                <c:pt idx="5543">
                  <c:v>29.45157</c:v>
                </c:pt>
                <c:pt idx="5544">
                  <c:v>29.475110000000001</c:v>
                </c:pt>
                <c:pt idx="5545">
                  <c:v>29.456240000000001</c:v>
                </c:pt>
                <c:pt idx="5546">
                  <c:v>29.464690000000001</c:v>
                </c:pt>
                <c:pt idx="5547">
                  <c:v>29.501390000000001</c:v>
                </c:pt>
                <c:pt idx="5548">
                  <c:v>29.519469999999998</c:v>
                </c:pt>
                <c:pt idx="5549">
                  <c:v>29.538489999999999</c:v>
                </c:pt>
                <c:pt idx="5550">
                  <c:v>29.522400000000001</c:v>
                </c:pt>
                <c:pt idx="5551">
                  <c:v>29.536269999999998</c:v>
                </c:pt>
                <c:pt idx="5552">
                  <c:v>29.616630000000001</c:v>
                </c:pt>
                <c:pt idx="5553">
                  <c:v>29.76089</c:v>
                </c:pt>
                <c:pt idx="5554">
                  <c:v>29.827909999999999</c:v>
                </c:pt>
                <c:pt idx="5555">
                  <c:v>29.84806</c:v>
                </c:pt>
                <c:pt idx="5556">
                  <c:v>29.765039999999999</c:v>
                </c:pt>
                <c:pt idx="5557">
                  <c:v>29.639579999999999</c:v>
                </c:pt>
                <c:pt idx="5558">
                  <c:v>29.498529999999999</c:v>
                </c:pt>
                <c:pt idx="5559">
                  <c:v>29.418780000000002</c:v>
                </c:pt>
                <c:pt idx="5560">
                  <c:v>29.2926</c:v>
                </c:pt>
                <c:pt idx="5561">
                  <c:v>29.237079999999999</c:v>
                </c:pt>
                <c:pt idx="5562">
                  <c:v>29.208020000000001</c:v>
                </c:pt>
                <c:pt idx="5563">
                  <c:v>29.264720000000001</c:v>
                </c:pt>
                <c:pt idx="5564">
                  <c:v>29.313199999999998</c:v>
                </c:pt>
                <c:pt idx="5565">
                  <c:v>29.313549999999999</c:v>
                </c:pt>
                <c:pt idx="5566">
                  <c:v>29.291969999999999</c:v>
                </c:pt>
                <c:pt idx="5567">
                  <c:v>29.26294</c:v>
                </c:pt>
                <c:pt idx="5568">
                  <c:v>29.243670000000002</c:v>
                </c:pt>
                <c:pt idx="5569">
                  <c:v>29.266940000000002</c:v>
                </c:pt>
                <c:pt idx="5570">
                  <c:v>29.278420000000001</c:v>
                </c:pt>
                <c:pt idx="5571">
                  <c:v>29.30697</c:v>
                </c:pt>
                <c:pt idx="5572">
                  <c:v>29.3094</c:v>
                </c:pt>
                <c:pt idx="5573">
                  <c:v>29.338049999999999</c:v>
                </c:pt>
                <c:pt idx="5574">
                  <c:v>29.328499999999998</c:v>
                </c:pt>
                <c:pt idx="5575">
                  <c:v>29.320910000000001</c:v>
                </c:pt>
                <c:pt idx="5576">
                  <c:v>29.340730000000001</c:v>
                </c:pt>
                <c:pt idx="5577">
                  <c:v>29.364139999999999</c:v>
                </c:pt>
                <c:pt idx="5578">
                  <c:v>29.41216</c:v>
                </c:pt>
                <c:pt idx="5579">
                  <c:v>29.363910000000001</c:v>
                </c:pt>
                <c:pt idx="5580">
                  <c:v>29.295249999999999</c:v>
                </c:pt>
                <c:pt idx="5581">
                  <c:v>29.202269999999999</c:v>
                </c:pt>
                <c:pt idx="5582">
                  <c:v>29.135179999999998</c:v>
                </c:pt>
                <c:pt idx="5583">
                  <c:v>29.00553</c:v>
                </c:pt>
                <c:pt idx="5584">
                  <c:v>28.9358</c:v>
                </c:pt>
                <c:pt idx="5585">
                  <c:v>28.886690000000002</c:v>
                </c:pt>
                <c:pt idx="5586">
                  <c:v>28.776209999999999</c:v>
                </c:pt>
                <c:pt idx="5587">
                  <c:v>28.688110000000002</c:v>
                </c:pt>
                <c:pt idx="5588">
                  <c:v>28.648289999999999</c:v>
                </c:pt>
                <c:pt idx="5589">
                  <c:v>28.616230000000002</c:v>
                </c:pt>
                <c:pt idx="5590">
                  <c:v>28.579599999999999</c:v>
                </c:pt>
                <c:pt idx="5591">
                  <c:v>28.7117</c:v>
                </c:pt>
                <c:pt idx="5592">
                  <c:v>28.818750000000001</c:v>
                </c:pt>
                <c:pt idx="5593">
                  <c:v>28.824210000000001</c:v>
                </c:pt>
                <c:pt idx="5594">
                  <c:v>28.859960000000001</c:v>
                </c:pt>
                <c:pt idx="5595">
                  <c:v>28.7866</c:v>
                </c:pt>
                <c:pt idx="5596">
                  <c:v>28.800419999999999</c:v>
                </c:pt>
                <c:pt idx="5597">
                  <c:v>28.764340000000001</c:v>
                </c:pt>
                <c:pt idx="5598">
                  <c:v>28.830089999999998</c:v>
                </c:pt>
                <c:pt idx="5599">
                  <c:v>28.911249999999999</c:v>
                </c:pt>
                <c:pt idx="5600">
                  <c:v>28.962810000000001</c:v>
                </c:pt>
                <c:pt idx="5601">
                  <c:v>28.994430000000001</c:v>
                </c:pt>
                <c:pt idx="5602">
                  <c:v>29.035679999999999</c:v>
                </c:pt>
                <c:pt idx="5603">
                  <c:v>29.062650000000001</c:v>
                </c:pt>
                <c:pt idx="5604">
                  <c:v>29.05331</c:v>
                </c:pt>
                <c:pt idx="5605">
                  <c:v>29.033909999999999</c:v>
                </c:pt>
                <c:pt idx="5606">
                  <c:v>29.02431</c:v>
                </c:pt>
                <c:pt idx="5607">
                  <c:v>29.008230000000001</c:v>
                </c:pt>
                <c:pt idx="5608">
                  <c:v>28.960329999999999</c:v>
                </c:pt>
                <c:pt idx="5609">
                  <c:v>28.926670000000001</c:v>
                </c:pt>
                <c:pt idx="5610">
                  <c:v>28.833829999999999</c:v>
                </c:pt>
                <c:pt idx="5611">
                  <c:v>28.764009999999999</c:v>
                </c:pt>
                <c:pt idx="5612">
                  <c:v>28.679469999999998</c:v>
                </c:pt>
                <c:pt idx="5613">
                  <c:v>28.672709999999999</c:v>
                </c:pt>
                <c:pt idx="5614">
                  <c:v>28.64883</c:v>
                </c:pt>
                <c:pt idx="5615">
                  <c:v>28.639500000000002</c:v>
                </c:pt>
                <c:pt idx="5616">
                  <c:v>28.760300000000001</c:v>
                </c:pt>
                <c:pt idx="5617">
                  <c:v>28.842980000000001</c:v>
                </c:pt>
                <c:pt idx="5618">
                  <c:v>28.88007</c:v>
                </c:pt>
                <c:pt idx="5619">
                  <c:v>28.917290000000001</c:v>
                </c:pt>
                <c:pt idx="5620">
                  <c:v>28.9162</c:v>
                </c:pt>
                <c:pt idx="5621">
                  <c:v>29.052320000000002</c:v>
                </c:pt>
                <c:pt idx="5622">
                  <c:v>29.185580000000002</c:v>
                </c:pt>
                <c:pt idx="5623">
                  <c:v>29.231649999999998</c:v>
                </c:pt>
                <c:pt idx="5624">
                  <c:v>29.31268</c:v>
                </c:pt>
                <c:pt idx="5625">
                  <c:v>29.361499999999999</c:v>
                </c:pt>
                <c:pt idx="5626">
                  <c:v>29.427060000000001</c:v>
                </c:pt>
                <c:pt idx="5627">
                  <c:v>29.531770000000002</c:v>
                </c:pt>
                <c:pt idx="5628">
                  <c:v>29.54899</c:v>
                </c:pt>
                <c:pt idx="5629">
                  <c:v>29.51756</c:v>
                </c:pt>
                <c:pt idx="5630">
                  <c:v>29.517040000000001</c:v>
                </c:pt>
                <c:pt idx="5631">
                  <c:v>29.576789999999999</c:v>
                </c:pt>
                <c:pt idx="5632">
                  <c:v>29.63513</c:v>
                </c:pt>
                <c:pt idx="5633">
                  <c:v>29.602930000000001</c:v>
                </c:pt>
                <c:pt idx="5634">
                  <c:v>29.470829999999999</c:v>
                </c:pt>
                <c:pt idx="5635">
                  <c:v>29.37472</c:v>
                </c:pt>
                <c:pt idx="5636">
                  <c:v>29.35407</c:v>
                </c:pt>
                <c:pt idx="5637">
                  <c:v>29.258700000000001</c:v>
                </c:pt>
                <c:pt idx="5638">
                  <c:v>29.17445</c:v>
                </c:pt>
                <c:pt idx="5639">
                  <c:v>29.139779999999998</c:v>
                </c:pt>
                <c:pt idx="5640">
                  <c:v>29.05969</c:v>
                </c:pt>
                <c:pt idx="5641">
                  <c:v>28.988130000000002</c:v>
                </c:pt>
                <c:pt idx="5642">
                  <c:v>29.046869999999998</c:v>
                </c:pt>
                <c:pt idx="5643">
                  <c:v>29.077369999999998</c:v>
                </c:pt>
                <c:pt idx="5644">
                  <c:v>29.120719999999999</c:v>
                </c:pt>
                <c:pt idx="5645">
                  <c:v>29.163150000000002</c:v>
                </c:pt>
                <c:pt idx="5646">
                  <c:v>29.173190000000002</c:v>
                </c:pt>
                <c:pt idx="5647">
                  <c:v>29.119119999999999</c:v>
                </c:pt>
                <c:pt idx="5648">
                  <c:v>29.159559999999999</c:v>
                </c:pt>
                <c:pt idx="5649">
                  <c:v>29.20459</c:v>
                </c:pt>
                <c:pt idx="5650">
                  <c:v>29.31307</c:v>
                </c:pt>
                <c:pt idx="5651">
                  <c:v>29.35089</c:v>
                </c:pt>
                <c:pt idx="5652">
                  <c:v>29.32546</c:v>
                </c:pt>
                <c:pt idx="5653">
                  <c:v>29.380659999999999</c:v>
                </c:pt>
                <c:pt idx="5654">
                  <c:v>29.346810000000001</c:v>
                </c:pt>
                <c:pt idx="5655">
                  <c:v>29.338280000000001</c:v>
                </c:pt>
                <c:pt idx="5656">
                  <c:v>29.509530000000002</c:v>
                </c:pt>
                <c:pt idx="5657">
                  <c:v>29.63212</c:v>
                </c:pt>
                <c:pt idx="5658">
                  <c:v>29.666129999999999</c:v>
                </c:pt>
                <c:pt idx="5659">
                  <c:v>29.664709999999999</c:v>
                </c:pt>
                <c:pt idx="5660">
                  <c:v>29.61373</c:v>
                </c:pt>
                <c:pt idx="5661">
                  <c:v>29.533950000000001</c:v>
                </c:pt>
                <c:pt idx="5662">
                  <c:v>29.428239999999999</c:v>
                </c:pt>
                <c:pt idx="5663">
                  <c:v>29.320920000000001</c:v>
                </c:pt>
                <c:pt idx="5664">
                  <c:v>29.19537</c:v>
                </c:pt>
                <c:pt idx="5665">
                  <c:v>29.131070000000001</c:v>
                </c:pt>
                <c:pt idx="5666">
                  <c:v>29.06138</c:v>
                </c:pt>
                <c:pt idx="5667">
                  <c:v>29.00582</c:v>
                </c:pt>
                <c:pt idx="5668">
                  <c:v>28.90147</c:v>
                </c:pt>
                <c:pt idx="5669">
                  <c:v>28.83962</c:v>
                </c:pt>
                <c:pt idx="5670">
                  <c:v>28.780290000000001</c:v>
                </c:pt>
                <c:pt idx="5671">
                  <c:v>28.703050000000001</c:v>
                </c:pt>
                <c:pt idx="5672">
                  <c:v>28.64358</c:v>
                </c:pt>
                <c:pt idx="5673">
                  <c:v>28.70975</c:v>
                </c:pt>
                <c:pt idx="5674">
                  <c:v>28.674990000000001</c:v>
                </c:pt>
                <c:pt idx="5675">
                  <c:v>28.752400000000002</c:v>
                </c:pt>
                <c:pt idx="5676">
                  <c:v>28.80369</c:v>
                </c:pt>
                <c:pt idx="5677">
                  <c:v>28.811240000000002</c:v>
                </c:pt>
                <c:pt idx="5678">
                  <c:v>28.78163</c:v>
                </c:pt>
                <c:pt idx="5679">
                  <c:v>28.745609999999999</c:v>
                </c:pt>
                <c:pt idx="5680">
                  <c:v>28.700310000000002</c:v>
                </c:pt>
                <c:pt idx="5681">
                  <c:v>28.639299999999999</c:v>
                </c:pt>
                <c:pt idx="5682">
                  <c:v>28.65746</c:v>
                </c:pt>
                <c:pt idx="5683">
                  <c:v>28.786079999999998</c:v>
                </c:pt>
                <c:pt idx="5684">
                  <c:v>29.047319999999999</c:v>
                </c:pt>
                <c:pt idx="5685">
                  <c:v>29.143080000000001</c:v>
                </c:pt>
                <c:pt idx="5686">
                  <c:v>29.150220000000001</c:v>
                </c:pt>
                <c:pt idx="5687">
                  <c:v>29.184699999999999</c:v>
                </c:pt>
                <c:pt idx="5688">
                  <c:v>29.17924</c:v>
                </c:pt>
                <c:pt idx="5689">
                  <c:v>29.154810000000001</c:v>
                </c:pt>
                <c:pt idx="5690">
                  <c:v>29.067589999999999</c:v>
                </c:pt>
                <c:pt idx="5691">
                  <c:v>28.95402</c:v>
                </c:pt>
                <c:pt idx="5692">
                  <c:v>28.885529999999999</c:v>
                </c:pt>
                <c:pt idx="5693">
                  <c:v>28.763629999999999</c:v>
                </c:pt>
                <c:pt idx="5694">
                  <c:v>28.712530000000001</c:v>
                </c:pt>
                <c:pt idx="5695">
                  <c:v>28.61204</c:v>
                </c:pt>
                <c:pt idx="5696">
                  <c:v>28.546869999999998</c:v>
                </c:pt>
                <c:pt idx="5697">
                  <c:v>28.502859999999998</c:v>
                </c:pt>
                <c:pt idx="5698">
                  <c:v>28.422779999999999</c:v>
                </c:pt>
                <c:pt idx="5699">
                  <c:v>28.384229999999999</c:v>
                </c:pt>
                <c:pt idx="5700">
                  <c:v>28.4297</c:v>
                </c:pt>
                <c:pt idx="5701">
                  <c:v>28.452649999999998</c:v>
                </c:pt>
                <c:pt idx="5702">
                  <c:v>28.463509999999999</c:v>
                </c:pt>
                <c:pt idx="5703">
                  <c:v>28.445029999999999</c:v>
                </c:pt>
                <c:pt idx="5704">
                  <c:v>28.44004</c:v>
                </c:pt>
                <c:pt idx="5705">
                  <c:v>28.452860000000001</c:v>
                </c:pt>
                <c:pt idx="5706">
                  <c:v>28.53754</c:v>
                </c:pt>
                <c:pt idx="5707">
                  <c:v>28.512350000000001</c:v>
                </c:pt>
                <c:pt idx="5708">
                  <c:v>28.436710000000001</c:v>
                </c:pt>
                <c:pt idx="5709">
                  <c:v>28.57002</c:v>
                </c:pt>
                <c:pt idx="5710">
                  <c:v>28.642910000000001</c:v>
                </c:pt>
                <c:pt idx="5711">
                  <c:v>28.638780000000001</c:v>
                </c:pt>
                <c:pt idx="5712">
                  <c:v>28.636849999999999</c:v>
                </c:pt>
                <c:pt idx="5713">
                  <c:v>28.672249999999998</c:v>
                </c:pt>
                <c:pt idx="5714">
                  <c:v>28.667380000000001</c:v>
                </c:pt>
                <c:pt idx="5715">
                  <c:v>28.582260000000002</c:v>
                </c:pt>
                <c:pt idx="5716">
                  <c:v>28.535879999999999</c:v>
                </c:pt>
                <c:pt idx="5717">
                  <c:v>28.479399999999998</c:v>
                </c:pt>
                <c:pt idx="5718">
                  <c:v>28.36055</c:v>
                </c:pt>
                <c:pt idx="5719">
                  <c:v>28.314080000000001</c:v>
                </c:pt>
                <c:pt idx="5720">
                  <c:v>28.229289999999999</c:v>
                </c:pt>
                <c:pt idx="5721">
                  <c:v>28.18994</c:v>
                </c:pt>
                <c:pt idx="5722">
                  <c:v>28.072839999999999</c:v>
                </c:pt>
                <c:pt idx="5723">
                  <c:v>28.04278</c:v>
                </c:pt>
                <c:pt idx="5724">
                  <c:v>28.072569999999999</c:v>
                </c:pt>
                <c:pt idx="5725">
                  <c:v>28.0944</c:v>
                </c:pt>
                <c:pt idx="5726">
                  <c:v>28.12642</c:v>
                </c:pt>
                <c:pt idx="5727">
                  <c:v>28.132750000000001</c:v>
                </c:pt>
                <c:pt idx="5728">
                  <c:v>28.21311</c:v>
                </c:pt>
                <c:pt idx="5729">
                  <c:v>28.286380000000001</c:v>
                </c:pt>
                <c:pt idx="5730">
                  <c:v>28.305319999999998</c:v>
                </c:pt>
                <c:pt idx="5731">
                  <c:v>28.30866</c:v>
                </c:pt>
                <c:pt idx="5732">
                  <c:v>28.333670000000001</c:v>
                </c:pt>
                <c:pt idx="5733">
                  <c:v>28.40794</c:v>
                </c:pt>
                <c:pt idx="5734">
                  <c:v>28.493600000000001</c:v>
                </c:pt>
                <c:pt idx="5735">
                  <c:v>28.48678</c:v>
                </c:pt>
                <c:pt idx="5736">
                  <c:v>28.545359999999999</c:v>
                </c:pt>
                <c:pt idx="5737">
                  <c:v>28.547699999999999</c:v>
                </c:pt>
                <c:pt idx="5738">
                  <c:v>28.60717</c:v>
                </c:pt>
                <c:pt idx="5739">
                  <c:v>28.5793</c:v>
                </c:pt>
                <c:pt idx="5740">
                  <c:v>28.643470000000001</c:v>
                </c:pt>
                <c:pt idx="5741">
                  <c:v>28.589559999999999</c:v>
                </c:pt>
                <c:pt idx="5742">
                  <c:v>28.575970000000002</c:v>
                </c:pt>
                <c:pt idx="5743">
                  <c:v>28.520949999999999</c:v>
                </c:pt>
                <c:pt idx="5744">
                  <c:v>28.426580000000001</c:v>
                </c:pt>
                <c:pt idx="5745">
                  <c:v>28.33708</c:v>
                </c:pt>
                <c:pt idx="5746">
                  <c:v>28.280329999999999</c:v>
                </c:pt>
                <c:pt idx="5747">
                  <c:v>28.194559999999999</c:v>
                </c:pt>
                <c:pt idx="5748">
                  <c:v>28.19631</c:v>
                </c:pt>
                <c:pt idx="5749">
                  <c:v>28.19116</c:v>
                </c:pt>
                <c:pt idx="5750">
                  <c:v>28.13081</c:v>
                </c:pt>
                <c:pt idx="5751">
                  <c:v>28.105530000000002</c:v>
                </c:pt>
                <c:pt idx="5752">
                  <c:v>28.10294</c:v>
                </c:pt>
                <c:pt idx="5753">
                  <c:v>28.254850000000001</c:v>
                </c:pt>
                <c:pt idx="5754">
                  <c:v>28.39931</c:v>
                </c:pt>
                <c:pt idx="5755">
                  <c:v>28.443909999999999</c:v>
                </c:pt>
                <c:pt idx="5756">
                  <c:v>28.514880000000002</c:v>
                </c:pt>
                <c:pt idx="5757">
                  <c:v>28.493559999999999</c:v>
                </c:pt>
                <c:pt idx="5758">
                  <c:v>28.50431</c:v>
                </c:pt>
                <c:pt idx="5759">
                  <c:v>28.536239999999999</c:v>
                </c:pt>
                <c:pt idx="5760">
                  <c:v>28.543839999999999</c:v>
                </c:pt>
                <c:pt idx="5761">
                  <c:v>28.526949999999999</c:v>
                </c:pt>
                <c:pt idx="5762">
                  <c:v>28.52929</c:v>
                </c:pt>
                <c:pt idx="5763">
                  <c:v>28.515820000000001</c:v>
                </c:pt>
                <c:pt idx="5764">
                  <c:v>28.612739999999999</c:v>
                </c:pt>
                <c:pt idx="5765">
                  <c:v>28.708100000000002</c:v>
                </c:pt>
                <c:pt idx="5766">
                  <c:v>28.836269999999999</c:v>
                </c:pt>
                <c:pt idx="5767">
                  <c:v>29.01754</c:v>
                </c:pt>
                <c:pt idx="5768">
                  <c:v>29.165050000000001</c:v>
                </c:pt>
                <c:pt idx="5769">
                  <c:v>29.172460000000001</c:v>
                </c:pt>
                <c:pt idx="5770">
                  <c:v>29.156189999999999</c:v>
                </c:pt>
                <c:pt idx="5771">
                  <c:v>29.124980000000001</c:v>
                </c:pt>
                <c:pt idx="5772">
                  <c:v>29.016159999999999</c:v>
                </c:pt>
                <c:pt idx="5773">
                  <c:v>28.9346</c:v>
                </c:pt>
                <c:pt idx="5774">
                  <c:v>28.841709999999999</c:v>
                </c:pt>
                <c:pt idx="5775">
                  <c:v>28.795210000000001</c:v>
                </c:pt>
                <c:pt idx="5776">
                  <c:v>28.68337</c:v>
                </c:pt>
                <c:pt idx="5777">
                  <c:v>28.59121</c:v>
                </c:pt>
                <c:pt idx="5778">
                  <c:v>28.524170000000002</c:v>
                </c:pt>
                <c:pt idx="5779">
                  <c:v>28.438949999999998</c:v>
                </c:pt>
                <c:pt idx="5780">
                  <c:v>28.451750000000001</c:v>
                </c:pt>
                <c:pt idx="5781">
                  <c:v>28.5121</c:v>
                </c:pt>
                <c:pt idx="5782">
                  <c:v>28.6267</c:v>
                </c:pt>
                <c:pt idx="5783">
                  <c:v>28.65936</c:v>
                </c:pt>
                <c:pt idx="5784">
                  <c:v>28.67126</c:v>
                </c:pt>
                <c:pt idx="5785">
                  <c:v>28.690259999999999</c:v>
                </c:pt>
                <c:pt idx="5786">
                  <c:v>28.767420000000001</c:v>
                </c:pt>
                <c:pt idx="5787">
                  <c:v>28.884599999999999</c:v>
                </c:pt>
                <c:pt idx="5788">
                  <c:v>29.104520000000001</c:v>
                </c:pt>
                <c:pt idx="5789">
                  <c:v>29.209040000000002</c:v>
                </c:pt>
                <c:pt idx="5790">
                  <c:v>29.25226</c:v>
                </c:pt>
                <c:pt idx="5791">
                  <c:v>29.227</c:v>
                </c:pt>
                <c:pt idx="5792">
                  <c:v>29.253990000000002</c:v>
                </c:pt>
                <c:pt idx="5793">
                  <c:v>29.35275</c:v>
                </c:pt>
                <c:pt idx="5794">
                  <c:v>29.412710000000001</c:v>
                </c:pt>
                <c:pt idx="5795">
                  <c:v>29.416709999999998</c:v>
                </c:pt>
                <c:pt idx="5796">
                  <c:v>29.48573</c:v>
                </c:pt>
                <c:pt idx="5797">
                  <c:v>29.497679999999999</c:v>
                </c:pt>
                <c:pt idx="5798">
                  <c:v>29.513490000000001</c:v>
                </c:pt>
                <c:pt idx="5799">
                  <c:v>29.461469999999998</c:v>
                </c:pt>
                <c:pt idx="5800">
                  <c:v>29.351430000000001</c:v>
                </c:pt>
                <c:pt idx="5801">
                  <c:v>29.234639999999999</c:v>
                </c:pt>
                <c:pt idx="5802">
                  <c:v>29.136230000000001</c:v>
                </c:pt>
                <c:pt idx="5803">
                  <c:v>29.1447</c:v>
                </c:pt>
                <c:pt idx="5804">
                  <c:v>29.119890000000002</c:v>
                </c:pt>
                <c:pt idx="5805">
                  <c:v>29.114370000000001</c:v>
                </c:pt>
                <c:pt idx="5806">
                  <c:v>29.120170000000002</c:v>
                </c:pt>
                <c:pt idx="5807">
                  <c:v>29.180769999999999</c:v>
                </c:pt>
                <c:pt idx="5808">
                  <c:v>29.175039999999999</c:v>
                </c:pt>
                <c:pt idx="5809">
                  <c:v>29.14011</c:v>
                </c:pt>
                <c:pt idx="5810">
                  <c:v>29.13795</c:v>
                </c:pt>
                <c:pt idx="5811">
                  <c:v>29.12218</c:v>
                </c:pt>
                <c:pt idx="5812">
                  <c:v>29.087540000000001</c:v>
                </c:pt>
                <c:pt idx="5813">
                  <c:v>29.110959999999999</c:v>
                </c:pt>
                <c:pt idx="5814">
                  <c:v>29.124649999999999</c:v>
                </c:pt>
                <c:pt idx="5815">
                  <c:v>29.10829</c:v>
                </c:pt>
                <c:pt idx="5816">
                  <c:v>29.101510000000001</c:v>
                </c:pt>
                <c:pt idx="5817">
                  <c:v>29.137530000000002</c:v>
                </c:pt>
                <c:pt idx="5818">
                  <c:v>29.202010000000001</c:v>
                </c:pt>
                <c:pt idx="5819">
                  <c:v>29.23734</c:v>
                </c:pt>
                <c:pt idx="5820">
                  <c:v>29.358920000000001</c:v>
                </c:pt>
                <c:pt idx="5821">
                  <c:v>29.404820000000001</c:v>
                </c:pt>
                <c:pt idx="5822">
                  <c:v>29.545660000000002</c:v>
                </c:pt>
                <c:pt idx="5823">
                  <c:v>29.595199999999998</c:v>
                </c:pt>
                <c:pt idx="5824">
                  <c:v>29.642810000000001</c:v>
                </c:pt>
                <c:pt idx="5825">
                  <c:v>29.55613</c:v>
                </c:pt>
                <c:pt idx="5826">
                  <c:v>29.478760000000001</c:v>
                </c:pt>
                <c:pt idx="5827">
                  <c:v>29.441690000000001</c:v>
                </c:pt>
                <c:pt idx="5828">
                  <c:v>29.306840000000001</c:v>
                </c:pt>
                <c:pt idx="5829">
                  <c:v>29.194019999999998</c:v>
                </c:pt>
                <c:pt idx="5830">
                  <c:v>29.14752</c:v>
                </c:pt>
                <c:pt idx="5831">
                  <c:v>29.074850000000001</c:v>
                </c:pt>
                <c:pt idx="5832">
                  <c:v>28.971070000000001</c:v>
                </c:pt>
                <c:pt idx="5833">
                  <c:v>28.91357</c:v>
                </c:pt>
                <c:pt idx="5834">
                  <c:v>28.844080000000002</c:v>
                </c:pt>
                <c:pt idx="5835">
                  <c:v>28.83943</c:v>
                </c:pt>
                <c:pt idx="5836">
                  <c:v>28.809619999999999</c:v>
                </c:pt>
                <c:pt idx="5837">
                  <c:v>28.856649999999998</c:v>
                </c:pt>
                <c:pt idx="5838">
                  <c:v>28.853359999999999</c:v>
                </c:pt>
                <c:pt idx="5839">
                  <c:v>28.845289999999999</c:v>
                </c:pt>
                <c:pt idx="5840">
                  <c:v>28.880520000000001</c:v>
                </c:pt>
                <c:pt idx="5841">
                  <c:v>28.88824</c:v>
                </c:pt>
                <c:pt idx="5842">
                  <c:v>28.816890000000001</c:v>
                </c:pt>
                <c:pt idx="5843">
                  <c:v>28.764209999999999</c:v>
                </c:pt>
                <c:pt idx="5844">
                  <c:v>28.795960000000001</c:v>
                </c:pt>
                <c:pt idx="5845">
                  <c:v>28.755479999999999</c:v>
                </c:pt>
                <c:pt idx="5846">
                  <c:v>28.752649999999999</c:v>
                </c:pt>
                <c:pt idx="5847">
                  <c:v>28.70392</c:v>
                </c:pt>
                <c:pt idx="5848">
                  <c:v>28.64676</c:v>
                </c:pt>
                <c:pt idx="5849">
                  <c:v>28.669370000000001</c:v>
                </c:pt>
                <c:pt idx="5850">
                  <c:v>28.716799999999999</c:v>
                </c:pt>
                <c:pt idx="5851">
                  <c:v>28.71247</c:v>
                </c:pt>
                <c:pt idx="5852">
                  <c:v>28.656169999999999</c:v>
                </c:pt>
                <c:pt idx="5853">
                  <c:v>28.590489999999999</c:v>
                </c:pt>
                <c:pt idx="5854">
                  <c:v>28.477920000000001</c:v>
                </c:pt>
                <c:pt idx="5855">
                  <c:v>28.405200000000001</c:v>
                </c:pt>
                <c:pt idx="5856">
                  <c:v>28.342210000000001</c:v>
                </c:pt>
                <c:pt idx="5857">
                  <c:v>28.27366</c:v>
                </c:pt>
                <c:pt idx="5858">
                  <c:v>28.19482</c:v>
                </c:pt>
                <c:pt idx="5859">
                  <c:v>28.116330000000001</c:v>
                </c:pt>
                <c:pt idx="5860">
                  <c:v>28.017230000000001</c:v>
                </c:pt>
                <c:pt idx="5861">
                  <c:v>27.950130000000001</c:v>
                </c:pt>
                <c:pt idx="5862">
                  <c:v>27.94248</c:v>
                </c:pt>
                <c:pt idx="5863">
                  <c:v>27.979340000000001</c:v>
                </c:pt>
                <c:pt idx="5864">
                  <c:v>28.077999999999999</c:v>
                </c:pt>
                <c:pt idx="5865">
                  <c:v>28.16113</c:v>
                </c:pt>
                <c:pt idx="5866">
                  <c:v>28.19716</c:v>
                </c:pt>
                <c:pt idx="5867">
                  <c:v>28.179760000000002</c:v>
                </c:pt>
                <c:pt idx="5868">
                  <c:v>28.21726</c:v>
                </c:pt>
                <c:pt idx="5869">
                  <c:v>28.235250000000001</c:v>
                </c:pt>
                <c:pt idx="5870">
                  <c:v>28.170819999999999</c:v>
                </c:pt>
                <c:pt idx="5871">
                  <c:v>28.22184</c:v>
                </c:pt>
                <c:pt idx="5872">
                  <c:v>28.3018</c:v>
                </c:pt>
                <c:pt idx="5873">
                  <c:v>28.42726</c:v>
                </c:pt>
                <c:pt idx="5874">
                  <c:v>28.49174</c:v>
                </c:pt>
                <c:pt idx="5875">
                  <c:v>28.575700000000001</c:v>
                </c:pt>
                <c:pt idx="5876">
                  <c:v>28.588529999999999</c:v>
                </c:pt>
                <c:pt idx="5877">
                  <c:v>28.5579</c:v>
                </c:pt>
                <c:pt idx="5878">
                  <c:v>28.56118</c:v>
                </c:pt>
                <c:pt idx="5879">
                  <c:v>28.489470000000001</c:v>
                </c:pt>
                <c:pt idx="5880">
                  <c:v>28.41639</c:v>
                </c:pt>
                <c:pt idx="5881">
                  <c:v>28.351050000000001</c:v>
                </c:pt>
                <c:pt idx="5882">
                  <c:v>28.314689999999999</c:v>
                </c:pt>
                <c:pt idx="5883">
                  <c:v>28.227799999999998</c:v>
                </c:pt>
                <c:pt idx="5884">
                  <c:v>28.142890000000001</c:v>
                </c:pt>
                <c:pt idx="5885">
                  <c:v>28.076070000000001</c:v>
                </c:pt>
                <c:pt idx="5886">
                  <c:v>27.976040000000001</c:v>
                </c:pt>
                <c:pt idx="5887">
                  <c:v>27.985849999999999</c:v>
                </c:pt>
                <c:pt idx="5888">
                  <c:v>27.99907</c:v>
                </c:pt>
                <c:pt idx="5889">
                  <c:v>28.000779999999999</c:v>
                </c:pt>
                <c:pt idx="5890">
                  <c:v>28.010860000000001</c:v>
                </c:pt>
                <c:pt idx="5891">
                  <c:v>27.977039999999999</c:v>
                </c:pt>
                <c:pt idx="5892">
                  <c:v>27.99493</c:v>
                </c:pt>
                <c:pt idx="5893">
                  <c:v>28.022549999999999</c:v>
                </c:pt>
                <c:pt idx="5894">
                  <c:v>28.099820000000001</c:v>
                </c:pt>
                <c:pt idx="5895">
                  <c:v>28.246939999999999</c:v>
                </c:pt>
                <c:pt idx="5896">
                  <c:v>28.394359999999999</c:v>
                </c:pt>
                <c:pt idx="5897">
                  <c:v>28.47148</c:v>
                </c:pt>
                <c:pt idx="5898">
                  <c:v>28.56626</c:v>
                </c:pt>
                <c:pt idx="5899">
                  <c:v>28.60868</c:v>
                </c:pt>
                <c:pt idx="5900">
                  <c:v>28.700040000000001</c:v>
                </c:pt>
                <c:pt idx="5901">
                  <c:v>28.759070000000001</c:v>
                </c:pt>
                <c:pt idx="5902">
                  <c:v>28.835889999999999</c:v>
                </c:pt>
                <c:pt idx="5903">
                  <c:v>28.85576</c:v>
                </c:pt>
                <c:pt idx="5904">
                  <c:v>28.819569999999999</c:v>
                </c:pt>
                <c:pt idx="5905">
                  <c:v>28.768560000000001</c:v>
                </c:pt>
                <c:pt idx="5906">
                  <c:v>28.705860000000001</c:v>
                </c:pt>
                <c:pt idx="5907">
                  <c:v>28.619039999999998</c:v>
                </c:pt>
                <c:pt idx="5908">
                  <c:v>28.559930000000001</c:v>
                </c:pt>
                <c:pt idx="5909">
                  <c:v>28.403009999999998</c:v>
                </c:pt>
                <c:pt idx="5910">
                  <c:v>28.327729999999999</c:v>
                </c:pt>
                <c:pt idx="5911">
                  <c:v>28.302659999999999</c:v>
                </c:pt>
                <c:pt idx="5912">
                  <c:v>28.193490000000001</c:v>
                </c:pt>
                <c:pt idx="5913">
                  <c:v>28.12387</c:v>
                </c:pt>
                <c:pt idx="5914">
                  <c:v>28.064530000000001</c:v>
                </c:pt>
                <c:pt idx="5915">
                  <c:v>28.03782</c:v>
                </c:pt>
                <c:pt idx="5916">
                  <c:v>28.054770000000001</c:v>
                </c:pt>
                <c:pt idx="5917">
                  <c:v>28.095089999999999</c:v>
                </c:pt>
                <c:pt idx="5918">
                  <c:v>28.143260000000001</c:v>
                </c:pt>
                <c:pt idx="5919">
                  <c:v>28.151129999999998</c:v>
                </c:pt>
                <c:pt idx="5920">
                  <c:v>28.171679999999999</c:v>
                </c:pt>
                <c:pt idx="5921">
                  <c:v>28.157730000000001</c:v>
                </c:pt>
                <c:pt idx="5922">
                  <c:v>28.179359999999999</c:v>
                </c:pt>
                <c:pt idx="5923">
                  <c:v>28.22392</c:v>
                </c:pt>
                <c:pt idx="5924">
                  <c:v>28.29327</c:v>
                </c:pt>
                <c:pt idx="5925">
                  <c:v>28.290790000000001</c:v>
                </c:pt>
                <c:pt idx="5926">
                  <c:v>28.31662</c:v>
                </c:pt>
                <c:pt idx="5927">
                  <c:v>28.30226</c:v>
                </c:pt>
                <c:pt idx="5928">
                  <c:v>28.328620000000001</c:v>
                </c:pt>
                <c:pt idx="5929">
                  <c:v>28.380769999999998</c:v>
                </c:pt>
                <c:pt idx="5930">
                  <c:v>28.396100000000001</c:v>
                </c:pt>
                <c:pt idx="5931">
                  <c:v>28.464790000000001</c:v>
                </c:pt>
                <c:pt idx="5932">
                  <c:v>28.540479999999999</c:v>
                </c:pt>
                <c:pt idx="5933">
                  <c:v>28.627469999999999</c:v>
                </c:pt>
                <c:pt idx="5934">
                  <c:v>28.580439999999999</c:v>
                </c:pt>
                <c:pt idx="5935">
                  <c:v>28.541419999999999</c:v>
                </c:pt>
                <c:pt idx="5936">
                  <c:v>28.443940000000001</c:v>
                </c:pt>
                <c:pt idx="5937">
                  <c:v>28.341349999999998</c:v>
                </c:pt>
                <c:pt idx="5938">
                  <c:v>28.26333</c:v>
                </c:pt>
                <c:pt idx="5939">
                  <c:v>28.206659999999999</c:v>
                </c:pt>
                <c:pt idx="5940">
                  <c:v>28.106069999999999</c:v>
                </c:pt>
                <c:pt idx="5941">
                  <c:v>28.044730000000001</c:v>
                </c:pt>
                <c:pt idx="5942">
                  <c:v>27.993749999999999</c:v>
                </c:pt>
                <c:pt idx="5943">
                  <c:v>27.95036</c:v>
                </c:pt>
                <c:pt idx="5944">
                  <c:v>28.001110000000001</c:v>
                </c:pt>
                <c:pt idx="5945">
                  <c:v>28.131599999999999</c:v>
                </c:pt>
                <c:pt idx="5946">
                  <c:v>28.245470000000001</c:v>
                </c:pt>
                <c:pt idx="5947">
                  <c:v>28.315349999999999</c:v>
                </c:pt>
                <c:pt idx="5948">
                  <c:v>28.304749999999999</c:v>
                </c:pt>
                <c:pt idx="5949">
                  <c:v>28.36964</c:v>
                </c:pt>
                <c:pt idx="5950">
                  <c:v>28.45581</c:v>
                </c:pt>
                <c:pt idx="5951">
                  <c:v>28.507359999999998</c:v>
                </c:pt>
                <c:pt idx="5952">
                  <c:v>28.585270000000001</c:v>
                </c:pt>
                <c:pt idx="5953">
                  <c:v>28.653739999999999</c:v>
                </c:pt>
                <c:pt idx="5954">
                  <c:v>28.657150000000001</c:v>
                </c:pt>
                <c:pt idx="5955">
                  <c:v>28.696739999999998</c:v>
                </c:pt>
                <c:pt idx="5956">
                  <c:v>28.705079999999999</c:v>
                </c:pt>
                <c:pt idx="5957">
                  <c:v>28.723379999999999</c:v>
                </c:pt>
                <c:pt idx="5958">
                  <c:v>28.792739999999998</c:v>
                </c:pt>
                <c:pt idx="5959">
                  <c:v>28.912030000000001</c:v>
                </c:pt>
                <c:pt idx="5960">
                  <c:v>29.03228</c:v>
                </c:pt>
                <c:pt idx="5961">
                  <c:v>29.09564</c:v>
                </c:pt>
                <c:pt idx="5962">
                  <c:v>29.037939999999999</c:v>
                </c:pt>
                <c:pt idx="5963">
                  <c:v>28.961510000000001</c:v>
                </c:pt>
                <c:pt idx="5964">
                  <c:v>28.870139999999999</c:v>
                </c:pt>
                <c:pt idx="5965">
                  <c:v>28.840330000000002</c:v>
                </c:pt>
                <c:pt idx="5966">
                  <c:v>28.801400000000001</c:v>
                </c:pt>
                <c:pt idx="5967">
                  <c:v>28.730229999999999</c:v>
                </c:pt>
                <c:pt idx="5968">
                  <c:v>28.660070000000001</c:v>
                </c:pt>
                <c:pt idx="5969">
                  <c:v>28.632950000000001</c:v>
                </c:pt>
                <c:pt idx="5970">
                  <c:v>28.524429999999999</c:v>
                </c:pt>
                <c:pt idx="5971">
                  <c:v>28.444739999999999</c:v>
                </c:pt>
                <c:pt idx="5972">
                  <c:v>28.402059999999999</c:v>
                </c:pt>
                <c:pt idx="5973">
                  <c:v>28.335989999999999</c:v>
                </c:pt>
                <c:pt idx="5974">
                  <c:v>28.379709999999999</c:v>
                </c:pt>
                <c:pt idx="5975">
                  <c:v>28.39874</c:v>
                </c:pt>
                <c:pt idx="5976">
                  <c:v>28.47214</c:v>
                </c:pt>
                <c:pt idx="5977">
                  <c:v>28.49682</c:v>
                </c:pt>
                <c:pt idx="5978">
                  <c:v>28.4863</c:v>
                </c:pt>
                <c:pt idx="5979">
                  <c:v>28.46977</c:v>
                </c:pt>
                <c:pt idx="5980">
                  <c:v>28.451270000000001</c:v>
                </c:pt>
                <c:pt idx="5981">
                  <c:v>28.50742</c:v>
                </c:pt>
                <c:pt idx="5982">
                  <c:v>28.507960000000001</c:v>
                </c:pt>
                <c:pt idx="5983">
                  <c:v>28.51829</c:v>
                </c:pt>
                <c:pt idx="5984">
                  <c:v>28.498699999999999</c:v>
                </c:pt>
                <c:pt idx="5985">
                  <c:v>28.477370000000001</c:v>
                </c:pt>
                <c:pt idx="5986">
                  <c:v>28.50975</c:v>
                </c:pt>
                <c:pt idx="5987">
                  <c:v>28.58991</c:v>
                </c:pt>
                <c:pt idx="5988">
                  <c:v>28.661010000000001</c:v>
                </c:pt>
                <c:pt idx="5989">
                  <c:v>28.73499</c:v>
                </c:pt>
                <c:pt idx="5990">
                  <c:v>28.790469999999999</c:v>
                </c:pt>
                <c:pt idx="5991">
                  <c:v>28.802</c:v>
                </c:pt>
                <c:pt idx="5992">
                  <c:v>28.743259999999999</c:v>
                </c:pt>
                <c:pt idx="5993">
                  <c:v>28.662700000000001</c:v>
                </c:pt>
                <c:pt idx="5994">
                  <c:v>28.52844</c:v>
                </c:pt>
                <c:pt idx="5995">
                  <c:v>28.487369999999999</c:v>
                </c:pt>
                <c:pt idx="5996">
                  <c:v>28.40673</c:v>
                </c:pt>
                <c:pt idx="5997">
                  <c:v>28.305910000000001</c:v>
                </c:pt>
                <c:pt idx="5998">
                  <c:v>28.236889999999999</c:v>
                </c:pt>
                <c:pt idx="5999">
                  <c:v>28.141369999999998</c:v>
                </c:pt>
                <c:pt idx="6000">
                  <c:v>28.112220000000001</c:v>
                </c:pt>
                <c:pt idx="6001">
                  <c:v>28.09816</c:v>
                </c:pt>
                <c:pt idx="6002">
                  <c:v>28.059149999999999</c:v>
                </c:pt>
                <c:pt idx="6003">
                  <c:v>28.139769999999999</c:v>
                </c:pt>
                <c:pt idx="6004">
                  <c:v>28.242069999999998</c:v>
                </c:pt>
                <c:pt idx="6005">
                  <c:v>28.281410000000001</c:v>
                </c:pt>
                <c:pt idx="6006">
                  <c:v>28.244070000000001</c:v>
                </c:pt>
                <c:pt idx="6007">
                  <c:v>28.25142</c:v>
                </c:pt>
                <c:pt idx="6008">
                  <c:v>28.31475</c:v>
                </c:pt>
                <c:pt idx="6009">
                  <c:v>28.332630000000002</c:v>
                </c:pt>
                <c:pt idx="6010">
                  <c:v>28.315770000000001</c:v>
                </c:pt>
                <c:pt idx="6011">
                  <c:v>28.364100000000001</c:v>
                </c:pt>
                <c:pt idx="6012">
                  <c:v>28.32705</c:v>
                </c:pt>
                <c:pt idx="6013">
                  <c:v>28.317430000000002</c:v>
                </c:pt>
                <c:pt idx="6014">
                  <c:v>28.265229999999999</c:v>
                </c:pt>
                <c:pt idx="6015">
                  <c:v>28.247479999999999</c:v>
                </c:pt>
                <c:pt idx="6016">
                  <c:v>28.216390000000001</c:v>
                </c:pt>
                <c:pt idx="6017">
                  <c:v>28.28144</c:v>
                </c:pt>
                <c:pt idx="6018">
                  <c:v>28.326920000000001</c:v>
                </c:pt>
                <c:pt idx="6019">
                  <c:v>28.359000000000002</c:v>
                </c:pt>
                <c:pt idx="6020">
                  <c:v>28.362580000000001</c:v>
                </c:pt>
                <c:pt idx="6021">
                  <c:v>28.338819999999998</c:v>
                </c:pt>
                <c:pt idx="6022">
                  <c:v>28.269069999999999</c:v>
                </c:pt>
                <c:pt idx="6023">
                  <c:v>28.192769999999999</c:v>
                </c:pt>
                <c:pt idx="6024">
                  <c:v>28.152619999999999</c:v>
                </c:pt>
                <c:pt idx="6025">
                  <c:v>28.043009999999999</c:v>
                </c:pt>
                <c:pt idx="6026">
                  <c:v>27.958580000000001</c:v>
                </c:pt>
                <c:pt idx="6027">
                  <c:v>27.901070000000001</c:v>
                </c:pt>
                <c:pt idx="6028">
                  <c:v>27.853269999999998</c:v>
                </c:pt>
                <c:pt idx="6029">
                  <c:v>27.82197</c:v>
                </c:pt>
                <c:pt idx="6030">
                  <c:v>27.81305</c:v>
                </c:pt>
                <c:pt idx="6031">
                  <c:v>27.803699999999999</c:v>
                </c:pt>
                <c:pt idx="6032">
                  <c:v>27.837730000000001</c:v>
                </c:pt>
                <c:pt idx="6033">
                  <c:v>27.942769999999999</c:v>
                </c:pt>
                <c:pt idx="6034">
                  <c:v>27.977830000000001</c:v>
                </c:pt>
                <c:pt idx="6035">
                  <c:v>28.07255</c:v>
                </c:pt>
                <c:pt idx="6036">
                  <c:v>28.160160000000001</c:v>
                </c:pt>
                <c:pt idx="6037">
                  <c:v>28.183769999999999</c:v>
                </c:pt>
                <c:pt idx="6038">
                  <c:v>28.2317</c:v>
                </c:pt>
                <c:pt idx="6039">
                  <c:v>28.27233</c:v>
                </c:pt>
                <c:pt idx="6040">
                  <c:v>28.28894</c:v>
                </c:pt>
                <c:pt idx="6041">
                  <c:v>28.323599999999999</c:v>
                </c:pt>
                <c:pt idx="6042">
                  <c:v>28.384650000000001</c:v>
                </c:pt>
                <c:pt idx="6043">
                  <c:v>28.38738</c:v>
                </c:pt>
                <c:pt idx="6044">
                  <c:v>28.399439999999998</c:v>
                </c:pt>
                <c:pt idx="6045">
                  <c:v>28.415710000000001</c:v>
                </c:pt>
                <c:pt idx="6046">
                  <c:v>28.457270000000001</c:v>
                </c:pt>
                <c:pt idx="6047">
                  <c:v>28.544799999999999</c:v>
                </c:pt>
                <c:pt idx="6048">
                  <c:v>28.52542</c:v>
                </c:pt>
                <c:pt idx="6049">
                  <c:v>28.462789999999998</c:v>
                </c:pt>
                <c:pt idx="6050">
                  <c:v>28.409960000000002</c:v>
                </c:pt>
                <c:pt idx="6051">
                  <c:v>28.350079999999998</c:v>
                </c:pt>
                <c:pt idx="6052">
                  <c:v>28.325479999999999</c:v>
                </c:pt>
                <c:pt idx="6053">
                  <c:v>28.254380000000001</c:v>
                </c:pt>
                <c:pt idx="6054">
                  <c:v>28.17183</c:v>
                </c:pt>
                <c:pt idx="6055">
                  <c:v>28.092189999999999</c:v>
                </c:pt>
                <c:pt idx="6056">
                  <c:v>28.059249999999999</c:v>
                </c:pt>
                <c:pt idx="6057">
                  <c:v>27.969729999999998</c:v>
                </c:pt>
                <c:pt idx="6058">
                  <c:v>27.880389999999998</c:v>
                </c:pt>
                <c:pt idx="6059">
                  <c:v>27.832239999999999</c:v>
                </c:pt>
                <c:pt idx="6060">
                  <c:v>27.906639999999999</c:v>
                </c:pt>
                <c:pt idx="6061">
                  <c:v>27.91639</c:v>
                </c:pt>
                <c:pt idx="6062">
                  <c:v>27.98902</c:v>
                </c:pt>
                <c:pt idx="6063">
                  <c:v>27.998619999999999</c:v>
                </c:pt>
                <c:pt idx="6064">
                  <c:v>27.977139999999999</c:v>
                </c:pt>
                <c:pt idx="6065">
                  <c:v>27.943069999999999</c:v>
                </c:pt>
                <c:pt idx="6066">
                  <c:v>27.949929999999998</c:v>
                </c:pt>
                <c:pt idx="6067">
                  <c:v>28.027429999999999</c:v>
                </c:pt>
                <c:pt idx="6068">
                  <c:v>28.075299999999999</c:v>
                </c:pt>
                <c:pt idx="6069">
                  <c:v>28.08183</c:v>
                </c:pt>
                <c:pt idx="6070">
                  <c:v>28.130739999999999</c:v>
                </c:pt>
                <c:pt idx="6071">
                  <c:v>28.112459999999999</c:v>
                </c:pt>
                <c:pt idx="6072">
                  <c:v>28.10399</c:v>
                </c:pt>
                <c:pt idx="6073">
                  <c:v>28.216100000000001</c:v>
                </c:pt>
                <c:pt idx="6074">
                  <c:v>28.245370000000001</c:v>
                </c:pt>
                <c:pt idx="6075">
                  <c:v>28.230650000000001</c:v>
                </c:pt>
                <c:pt idx="6076">
                  <c:v>28.248159999999999</c:v>
                </c:pt>
                <c:pt idx="6077">
                  <c:v>28.25705</c:v>
                </c:pt>
                <c:pt idx="6078">
                  <c:v>28.19228</c:v>
                </c:pt>
                <c:pt idx="6079">
                  <c:v>28.141089999999998</c:v>
                </c:pt>
                <c:pt idx="6080">
                  <c:v>28.064720000000001</c:v>
                </c:pt>
                <c:pt idx="6081">
                  <c:v>28.006620000000002</c:v>
                </c:pt>
                <c:pt idx="6082">
                  <c:v>27.969719999999999</c:v>
                </c:pt>
                <c:pt idx="6083">
                  <c:v>27.876080000000002</c:v>
                </c:pt>
                <c:pt idx="6084">
                  <c:v>27.82161</c:v>
                </c:pt>
                <c:pt idx="6085">
                  <c:v>27.774260000000002</c:v>
                </c:pt>
                <c:pt idx="6086">
                  <c:v>27.81617</c:v>
                </c:pt>
                <c:pt idx="6087">
                  <c:v>27.93666</c:v>
                </c:pt>
                <c:pt idx="6088">
                  <c:v>28.023669999999999</c:v>
                </c:pt>
                <c:pt idx="6089">
                  <c:v>28.04355</c:v>
                </c:pt>
                <c:pt idx="6090">
                  <c:v>28.076059999999998</c:v>
                </c:pt>
                <c:pt idx="6091">
                  <c:v>28.105599999999999</c:v>
                </c:pt>
                <c:pt idx="6092">
                  <c:v>28.091909999999999</c:v>
                </c:pt>
                <c:pt idx="6093">
                  <c:v>28.091650000000001</c:v>
                </c:pt>
                <c:pt idx="6094">
                  <c:v>28.122119999999999</c:v>
                </c:pt>
                <c:pt idx="6095">
                  <c:v>28.130780000000001</c:v>
                </c:pt>
                <c:pt idx="6096">
                  <c:v>28.116040000000002</c:v>
                </c:pt>
                <c:pt idx="6097">
                  <c:v>28.098839999999999</c:v>
                </c:pt>
                <c:pt idx="6098">
                  <c:v>28.048770000000001</c:v>
                </c:pt>
                <c:pt idx="6099">
                  <c:v>28.018529999999998</c:v>
                </c:pt>
                <c:pt idx="6100">
                  <c:v>28.07469</c:v>
                </c:pt>
                <c:pt idx="6101">
                  <c:v>28.105899999999998</c:v>
                </c:pt>
                <c:pt idx="6102">
                  <c:v>28.253579999999999</c:v>
                </c:pt>
                <c:pt idx="6103">
                  <c:v>28.344169999999998</c:v>
                </c:pt>
                <c:pt idx="6104">
                  <c:v>28.402670000000001</c:v>
                </c:pt>
                <c:pt idx="6105">
                  <c:v>28.472570000000001</c:v>
                </c:pt>
                <c:pt idx="6106">
                  <c:v>28.446840000000002</c:v>
                </c:pt>
                <c:pt idx="6107">
                  <c:v>28.45861</c:v>
                </c:pt>
                <c:pt idx="6108">
                  <c:v>28.418430000000001</c:v>
                </c:pt>
                <c:pt idx="6109">
                  <c:v>28.35605</c:v>
                </c:pt>
                <c:pt idx="6110">
                  <c:v>28.29102</c:v>
                </c:pt>
                <c:pt idx="6111">
                  <c:v>28.192589999999999</c:v>
                </c:pt>
                <c:pt idx="6112">
                  <c:v>28.093689999999999</c:v>
                </c:pt>
                <c:pt idx="6113">
                  <c:v>27.976790000000001</c:v>
                </c:pt>
                <c:pt idx="6114">
                  <c:v>27.951979999999999</c:v>
                </c:pt>
                <c:pt idx="6115">
                  <c:v>27.900749999999999</c:v>
                </c:pt>
                <c:pt idx="6116">
                  <c:v>27.897069999999999</c:v>
                </c:pt>
                <c:pt idx="6117">
                  <c:v>27.967400000000001</c:v>
                </c:pt>
                <c:pt idx="6118">
                  <c:v>28.105879999999999</c:v>
                </c:pt>
                <c:pt idx="6119">
                  <c:v>28.255289999999999</c:v>
                </c:pt>
                <c:pt idx="6120">
                  <c:v>28.328849999999999</c:v>
                </c:pt>
                <c:pt idx="6121">
                  <c:v>28.37387</c:v>
                </c:pt>
                <c:pt idx="6122">
                  <c:v>28.403269999999999</c:v>
                </c:pt>
                <c:pt idx="6123">
                  <c:v>28.41019</c:v>
                </c:pt>
                <c:pt idx="6124">
                  <c:v>28.381710000000002</c:v>
                </c:pt>
                <c:pt idx="6125">
                  <c:v>28.423469999999998</c:v>
                </c:pt>
                <c:pt idx="6126">
                  <c:v>28.422350000000002</c:v>
                </c:pt>
                <c:pt idx="6127">
                  <c:v>28.451630000000002</c:v>
                </c:pt>
                <c:pt idx="6128">
                  <c:v>28.44961</c:v>
                </c:pt>
                <c:pt idx="6129">
                  <c:v>28.456700000000001</c:v>
                </c:pt>
                <c:pt idx="6130">
                  <c:v>28.48263</c:v>
                </c:pt>
                <c:pt idx="6131">
                  <c:v>28.47334</c:v>
                </c:pt>
                <c:pt idx="6132">
                  <c:v>28.47043</c:v>
                </c:pt>
                <c:pt idx="6133">
                  <c:v>28.377839999999999</c:v>
                </c:pt>
                <c:pt idx="6134">
                  <c:v>28.35924</c:v>
                </c:pt>
                <c:pt idx="6135">
                  <c:v>28.319420000000001</c:v>
                </c:pt>
                <c:pt idx="6136">
                  <c:v>28.24361</c:v>
                </c:pt>
                <c:pt idx="6137">
                  <c:v>28.16996</c:v>
                </c:pt>
                <c:pt idx="6138">
                  <c:v>28.124289999999998</c:v>
                </c:pt>
                <c:pt idx="6139">
                  <c:v>28.037990000000001</c:v>
                </c:pt>
                <c:pt idx="6140">
                  <c:v>27.971699999999998</c:v>
                </c:pt>
                <c:pt idx="6141">
                  <c:v>27.874829999999999</c:v>
                </c:pt>
                <c:pt idx="6142">
                  <c:v>27.82433</c:v>
                </c:pt>
                <c:pt idx="6143">
                  <c:v>27.818660000000001</c:v>
                </c:pt>
                <c:pt idx="6144">
                  <c:v>27.854340000000001</c:v>
                </c:pt>
                <c:pt idx="6145">
                  <c:v>27.920950000000001</c:v>
                </c:pt>
                <c:pt idx="6146">
                  <c:v>27.984300000000001</c:v>
                </c:pt>
                <c:pt idx="6147">
                  <c:v>27.980499999999999</c:v>
                </c:pt>
                <c:pt idx="6148">
                  <c:v>27.990100000000002</c:v>
                </c:pt>
                <c:pt idx="6149">
                  <c:v>27.996839999999999</c:v>
                </c:pt>
                <c:pt idx="6150">
                  <c:v>27.9907</c:v>
                </c:pt>
                <c:pt idx="6151">
                  <c:v>28.010159999999999</c:v>
                </c:pt>
                <c:pt idx="6152">
                  <c:v>28.030639999999998</c:v>
                </c:pt>
                <c:pt idx="6153">
                  <c:v>28.0105</c:v>
                </c:pt>
                <c:pt idx="6154">
                  <c:v>27.966619999999999</c:v>
                </c:pt>
                <c:pt idx="6155">
                  <c:v>27.955179999999999</c:v>
                </c:pt>
                <c:pt idx="6156">
                  <c:v>28.02712</c:v>
                </c:pt>
                <c:pt idx="6157">
                  <c:v>28.124199999999998</c:v>
                </c:pt>
                <c:pt idx="6158">
                  <c:v>28.187439999999999</c:v>
                </c:pt>
                <c:pt idx="6159">
                  <c:v>28.31081</c:v>
                </c:pt>
                <c:pt idx="6160">
                  <c:v>28.290749999999999</c:v>
                </c:pt>
                <c:pt idx="6161">
                  <c:v>28.258870000000002</c:v>
                </c:pt>
                <c:pt idx="6162">
                  <c:v>28.195709999999998</c:v>
                </c:pt>
                <c:pt idx="6163">
                  <c:v>28.11627</c:v>
                </c:pt>
                <c:pt idx="6164">
                  <c:v>28.032509999999998</c:v>
                </c:pt>
                <c:pt idx="6165">
                  <c:v>27.972460000000002</c:v>
                </c:pt>
                <c:pt idx="6166">
                  <c:v>27.926939999999998</c:v>
                </c:pt>
                <c:pt idx="6167">
                  <c:v>27.842970000000001</c:v>
                </c:pt>
                <c:pt idx="6168">
                  <c:v>27.78614</c:v>
                </c:pt>
                <c:pt idx="6169">
                  <c:v>27.767410000000002</c:v>
                </c:pt>
                <c:pt idx="6170">
                  <c:v>27.815709999999999</c:v>
                </c:pt>
                <c:pt idx="6171">
                  <c:v>27.794820000000001</c:v>
                </c:pt>
                <c:pt idx="6172">
                  <c:v>27.820540000000001</c:v>
                </c:pt>
                <c:pt idx="6173">
                  <c:v>27.840430000000001</c:v>
                </c:pt>
                <c:pt idx="6174">
                  <c:v>27.846630000000001</c:v>
                </c:pt>
                <c:pt idx="6175">
                  <c:v>27.87143</c:v>
                </c:pt>
                <c:pt idx="6176">
                  <c:v>27.8597</c:v>
                </c:pt>
                <c:pt idx="6177">
                  <c:v>27.93704</c:v>
                </c:pt>
                <c:pt idx="6178">
                  <c:v>27.94445</c:v>
                </c:pt>
                <c:pt idx="6179">
                  <c:v>27.99033</c:v>
                </c:pt>
                <c:pt idx="6180">
                  <c:v>28.066020000000002</c:v>
                </c:pt>
                <c:pt idx="6181">
                  <c:v>28.07658</c:v>
                </c:pt>
                <c:pt idx="6182">
                  <c:v>28.074760000000001</c:v>
                </c:pt>
                <c:pt idx="6183">
                  <c:v>28.056290000000001</c:v>
                </c:pt>
                <c:pt idx="6184">
                  <c:v>28.013739999999999</c:v>
                </c:pt>
                <c:pt idx="6185">
                  <c:v>28.0458</c:v>
                </c:pt>
                <c:pt idx="6186">
                  <c:v>28.131440000000001</c:v>
                </c:pt>
                <c:pt idx="6187">
                  <c:v>28.083580000000001</c:v>
                </c:pt>
                <c:pt idx="6188">
                  <c:v>28.131260000000001</c:v>
                </c:pt>
                <c:pt idx="6189">
                  <c:v>28.082979999999999</c:v>
                </c:pt>
                <c:pt idx="6190">
                  <c:v>28.056629999999998</c:v>
                </c:pt>
                <c:pt idx="6191">
                  <c:v>27.997129999999999</c:v>
                </c:pt>
                <c:pt idx="6192">
                  <c:v>27.92925</c:v>
                </c:pt>
                <c:pt idx="6193">
                  <c:v>27.871749999999999</c:v>
                </c:pt>
                <c:pt idx="6194">
                  <c:v>27.720880000000001</c:v>
                </c:pt>
                <c:pt idx="6195">
                  <c:v>27.676279999999998</c:v>
                </c:pt>
                <c:pt idx="6196">
                  <c:v>27.642859999999999</c:v>
                </c:pt>
                <c:pt idx="6197">
                  <c:v>27.5852</c:v>
                </c:pt>
                <c:pt idx="6198">
                  <c:v>27.555969999999999</c:v>
                </c:pt>
                <c:pt idx="6199">
                  <c:v>27.544550000000001</c:v>
                </c:pt>
                <c:pt idx="6200">
                  <c:v>27.633990000000001</c:v>
                </c:pt>
                <c:pt idx="6201">
                  <c:v>27.725750000000001</c:v>
                </c:pt>
                <c:pt idx="6202">
                  <c:v>27.776029999999999</c:v>
                </c:pt>
                <c:pt idx="6203">
                  <c:v>27.786169999999998</c:v>
                </c:pt>
                <c:pt idx="6204">
                  <c:v>27.839729999999999</c:v>
                </c:pt>
                <c:pt idx="6205">
                  <c:v>27.8566</c:v>
                </c:pt>
                <c:pt idx="6206">
                  <c:v>27.867550000000001</c:v>
                </c:pt>
                <c:pt idx="6207">
                  <c:v>27.894130000000001</c:v>
                </c:pt>
                <c:pt idx="6208">
                  <c:v>27.91675</c:v>
                </c:pt>
                <c:pt idx="6209">
                  <c:v>27.928799999999999</c:v>
                </c:pt>
                <c:pt idx="6210">
                  <c:v>27.966249999999999</c:v>
                </c:pt>
                <c:pt idx="6211">
                  <c:v>27.936299999999999</c:v>
                </c:pt>
                <c:pt idx="6212">
                  <c:v>28.063859999999998</c:v>
                </c:pt>
                <c:pt idx="6213">
                  <c:v>28.131830000000001</c:v>
                </c:pt>
                <c:pt idx="6214">
                  <c:v>28.211860000000001</c:v>
                </c:pt>
                <c:pt idx="6215">
                  <c:v>28.218250000000001</c:v>
                </c:pt>
                <c:pt idx="6216">
                  <c:v>28.20579</c:v>
                </c:pt>
                <c:pt idx="6217">
                  <c:v>28.173639999999999</c:v>
                </c:pt>
                <c:pt idx="6218">
                  <c:v>28.08315</c:v>
                </c:pt>
                <c:pt idx="6219">
                  <c:v>27.959</c:v>
                </c:pt>
                <c:pt idx="6220">
                  <c:v>27.91826</c:v>
                </c:pt>
                <c:pt idx="6221">
                  <c:v>27.80115</c:v>
                </c:pt>
                <c:pt idx="6222">
                  <c:v>27.728940000000001</c:v>
                </c:pt>
                <c:pt idx="6223">
                  <c:v>27.674790000000002</c:v>
                </c:pt>
                <c:pt idx="6224">
                  <c:v>27.593450000000001</c:v>
                </c:pt>
                <c:pt idx="6225">
                  <c:v>27.521190000000001</c:v>
                </c:pt>
                <c:pt idx="6226">
                  <c:v>27.462309999999999</c:v>
                </c:pt>
                <c:pt idx="6227">
                  <c:v>27.487349999999999</c:v>
                </c:pt>
                <c:pt idx="6228">
                  <c:v>27.5442</c:v>
                </c:pt>
                <c:pt idx="6229">
                  <c:v>27.623159999999999</c:v>
                </c:pt>
                <c:pt idx="6230">
                  <c:v>27.677700000000002</c:v>
                </c:pt>
                <c:pt idx="6231">
                  <c:v>27.67719</c:v>
                </c:pt>
                <c:pt idx="6232">
                  <c:v>27.703579999999999</c:v>
                </c:pt>
                <c:pt idx="6233">
                  <c:v>27.724910000000001</c:v>
                </c:pt>
                <c:pt idx="6234">
                  <c:v>27.77769</c:v>
                </c:pt>
                <c:pt idx="6235">
                  <c:v>27.794809999999998</c:v>
                </c:pt>
                <c:pt idx="6236">
                  <c:v>27.870650000000001</c:v>
                </c:pt>
                <c:pt idx="6237">
                  <c:v>27.856760000000001</c:v>
                </c:pt>
                <c:pt idx="6238">
                  <c:v>27.89029</c:v>
                </c:pt>
                <c:pt idx="6239">
                  <c:v>28.00403</c:v>
                </c:pt>
                <c:pt idx="6240">
                  <c:v>28.052309999999999</c:v>
                </c:pt>
                <c:pt idx="6241">
                  <c:v>28.120999999999999</c:v>
                </c:pt>
                <c:pt idx="6242">
                  <c:v>28.10519</c:v>
                </c:pt>
                <c:pt idx="6243">
                  <c:v>28.098690000000001</c:v>
                </c:pt>
                <c:pt idx="6244">
                  <c:v>28.076239999999999</c:v>
                </c:pt>
                <c:pt idx="6245">
                  <c:v>28.04082</c:v>
                </c:pt>
                <c:pt idx="6246">
                  <c:v>27.98893</c:v>
                </c:pt>
                <c:pt idx="6247">
                  <c:v>27.95</c:v>
                </c:pt>
                <c:pt idx="6248">
                  <c:v>27.879750000000001</c:v>
                </c:pt>
                <c:pt idx="6249">
                  <c:v>27.848030000000001</c:v>
                </c:pt>
                <c:pt idx="6250">
                  <c:v>27.765239999999999</c:v>
                </c:pt>
                <c:pt idx="6251">
                  <c:v>27.693439999999999</c:v>
                </c:pt>
                <c:pt idx="6252">
                  <c:v>27.622340000000001</c:v>
                </c:pt>
                <c:pt idx="6253">
                  <c:v>27.596879999999999</c:v>
                </c:pt>
                <c:pt idx="6254">
                  <c:v>27.58952</c:v>
                </c:pt>
                <c:pt idx="6255">
                  <c:v>27.512740000000001</c:v>
                </c:pt>
                <c:pt idx="6256">
                  <c:v>27.491350000000001</c:v>
                </c:pt>
                <c:pt idx="6257">
                  <c:v>27.535830000000001</c:v>
                </c:pt>
                <c:pt idx="6258">
                  <c:v>27.656780000000001</c:v>
                </c:pt>
                <c:pt idx="6259">
                  <c:v>27.764880000000002</c:v>
                </c:pt>
                <c:pt idx="6260">
                  <c:v>27.801120000000001</c:v>
                </c:pt>
                <c:pt idx="6261">
                  <c:v>27.7989</c:v>
                </c:pt>
                <c:pt idx="6262">
                  <c:v>27.84948</c:v>
                </c:pt>
                <c:pt idx="6263">
                  <c:v>27.890999999999998</c:v>
                </c:pt>
                <c:pt idx="6264">
                  <c:v>27.86919</c:v>
                </c:pt>
                <c:pt idx="6265">
                  <c:v>27.91527</c:v>
                </c:pt>
                <c:pt idx="6266">
                  <c:v>27.928239999999999</c:v>
                </c:pt>
                <c:pt idx="6267">
                  <c:v>28.008980000000001</c:v>
                </c:pt>
                <c:pt idx="6268">
                  <c:v>27.99709</c:v>
                </c:pt>
                <c:pt idx="6269">
                  <c:v>28.02918</c:v>
                </c:pt>
                <c:pt idx="6270">
                  <c:v>28.02788</c:v>
                </c:pt>
                <c:pt idx="6271">
                  <c:v>28.107250000000001</c:v>
                </c:pt>
                <c:pt idx="6272">
                  <c:v>28.169709999999998</c:v>
                </c:pt>
                <c:pt idx="6273">
                  <c:v>28.291250000000002</c:v>
                </c:pt>
                <c:pt idx="6274">
                  <c:v>28.355170000000001</c:v>
                </c:pt>
                <c:pt idx="6275">
                  <c:v>28.410710000000002</c:v>
                </c:pt>
                <c:pt idx="6276">
                  <c:v>28.475339999999999</c:v>
                </c:pt>
                <c:pt idx="6277">
                  <c:v>28.58783</c:v>
                </c:pt>
                <c:pt idx="6278">
                  <c:v>28.491859999999999</c:v>
                </c:pt>
                <c:pt idx="6279">
                  <c:v>28.429960000000001</c:v>
                </c:pt>
                <c:pt idx="6280">
                  <c:v>28.32873</c:v>
                </c:pt>
                <c:pt idx="6281">
                  <c:v>28.221900000000002</c:v>
                </c:pt>
                <c:pt idx="6282">
                  <c:v>28.105460000000001</c:v>
                </c:pt>
                <c:pt idx="6283">
                  <c:v>28.029869999999999</c:v>
                </c:pt>
                <c:pt idx="6284">
                  <c:v>27.991820000000001</c:v>
                </c:pt>
                <c:pt idx="6285">
                  <c:v>27.977530000000002</c:v>
                </c:pt>
                <c:pt idx="6286">
                  <c:v>27.986129999999999</c:v>
                </c:pt>
                <c:pt idx="6287">
                  <c:v>27.89518</c:v>
                </c:pt>
                <c:pt idx="6288">
                  <c:v>27.884830000000001</c:v>
                </c:pt>
                <c:pt idx="6289">
                  <c:v>27.845359999999999</c:v>
                </c:pt>
                <c:pt idx="6290">
                  <c:v>27.809270000000001</c:v>
                </c:pt>
                <c:pt idx="6291">
                  <c:v>27.842829999999999</c:v>
                </c:pt>
                <c:pt idx="6292">
                  <c:v>27.820730000000001</c:v>
                </c:pt>
                <c:pt idx="6293">
                  <c:v>27.84562</c:v>
                </c:pt>
                <c:pt idx="6294">
                  <c:v>27.84187</c:v>
                </c:pt>
                <c:pt idx="6295">
                  <c:v>27.861940000000001</c:v>
                </c:pt>
                <c:pt idx="6296">
                  <c:v>27.85258</c:v>
                </c:pt>
                <c:pt idx="6297">
                  <c:v>27.86262</c:v>
                </c:pt>
                <c:pt idx="6298">
                  <c:v>27.914950000000001</c:v>
                </c:pt>
                <c:pt idx="6299">
                  <c:v>27.975909999999999</c:v>
                </c:pt>
                <c:pt idx="6300">
                  <c:v>27.994050000000001</c:v>
                </c:pt>
                <c:pt idx="6301">
                  <c:v>27.960750000000001</c:v>
                </c:pt>
                <c:pt idx="6302">
                  <c:v>27.945900000000002</c:v>
                </c:pt>
                <c:pt idx="6303">
                  <c:v>27.920500000000001</c:v>
                </c:pt>
                <c:pt idx="6304">
                  <c:v>27.90446</c:v>
                </c:pt>
                <c:pt idx="6305">
                  <c:v>27.856719999999999</c:v>
                </c:pt>
                <c:pt idx="6306">
                  <c:v>27.798760000000001</c:v>
                </c:pt>
                <c:pt idx="6307">
                  <c:v>27.780239999999999</c:v>
                </c:pt>
                <c:pt idx="6308">
                  <c:v>27.750620000000001</c:v>
                </c:pt>
                <c:pt idx="6309">
                  <c:v>27.701149999999998</c:v>
                </c:pt>
                <c:pt idx="6310">
                  <c:v>27.656330000000001</c:v>
                </c:pt>
                <c:pt idx="6311">
                  <c:v>27.56916</c:v>
                </c:pt>
                <c:pt idx="6312">
                  <c:v>27.52337</c:v>
                </c:pt>
                <c:pt idx="6313">
                  <c:v>27.46753</c:v>
                </c:pt>
                <c:pt idx="6314">
                  <c:v>27.4206</c:v>
                </c:pt>
                <c:pt idx="6315">
                  <c:v>27.389399999999998</c:v>
                </c:pt>
                <c:pt idx="6316">
                  <c:v>27.402339999999999</c:v>
                </c:pt>
                <c:pt idx="6317">
                  <c:v>27.52047</c:v>
                </c:pt>
                <c:pt idx="6318">
                  <c:v>27.641940000000002</c:v>
                </c:pt>
                <c:pt idx="6319">
                  <c:v>27.671489999999999</c:v>
                </c:pt>
                <c:pt idx="6320">
                  <c:v>27.747450000000001</c:v>
                </c:pt>
                <c:pt idx="6321">
                  <c:v>27.732700000000001</c:v>
                </c:pt>
                <c:pt idx="6322">
                  <c:v>27.77553</c:v>
                </c:pt>
                <c:pt idx="6323">
                  <c:v>27.773389999999999</c:v>
                </c:pt>
                <c:pt idx="6324">
                  <c:v>27.746390000000002</c:v>
                </c:pt>
                <c:pt idx="6325">
                  <c:v>27.803149999999999</c:v>
                </c:pt>
                <c:pt idx="6326">
                  <c:v>27.826350000000001</c:v>
                </c:pt>
                <c:pt idx="6327">
                  <c:v>27.848949999999999</c:v>
                </c:pt>
                <c:pt idx="6328">
                  <c:v>27.903749999999999</c:v>
                </c:pt>
                <c:pt idx="6329">
                  <c:v>27.979839999999999</c:v>
                </c:pt>
                <c:pt idx="6330">
                  <c:v>28.019909999999999</c:v>
                </c:pt>
                <c:pt idx="6331">
                  <c:v>28.090610000000002</c:v>
                </c:pt>
                <c:pt idx="6332">
                  <c:v>28.064830000000001</c:v>
                </c:pt>
                <c:pt idx="6333">
                  <c:v>28.038540000000001</c:v>
                </c:pt>
                <c:pt idx="6334">
                  <c:v>28.00591</c:v>
                </c:pt>
                <c:pt idx="6335">
                  <c:v>27.94463</c:v>
                </c:pt>
                <c:pt idx="6336">
                  <c:v>27.88148</c:v>
                </c:pt>
                <c:pt idx="6337">
                  <c:v>27.874130000000001</c:v>
                </c:pt>
                <c:pt idx="6338">
                  <c:v>27.82358</c:v>
                </c:pt>
                <c:pt idx="6339">
                  <c:v>27.805309999999999</c:v>
                </c:pt>
                <c:pt idx="6340">
                  <c:v>27.776230000000002</c:v>
                </c:pt>
                <c:pt idx="6341">
                  <c:v>27.80415</c:v>
                </c:pt>
                <c:pt idx="6342">
                  <c:v>27.803750000000001</c:v>
                </c:pt>
                <c:pt idx="6343">
                  <c:v>27.88458</c:v>
                </c:pt>
                <c:pt idx="6344">
                  <c:v>28.021509999999999</c:v>
                </c:pt>
                <c:pt idx="6345">
                  <c:v>28.097930000000002</c:v>
                </c:pt>
                <c:pt idx="6346">
                  <c:v>28.125589999999999</c:v>
                </c:pt>
                <c:pt idx="6347">
                  <c:v>28.10979</c:v>
                </c:pt>
                <c:pt idx="6348">
                  <c:v>28.125990000000002</c:v>
                </c:pt>
                <c:pt idx="6349">
                  <c:v>28.165759999999999</c:v>
                </c:pt>
                <c:pt idx="6350">
                  <c:v>28.188890000000001</c:v>
                </c:pt>
                <c:pt idx="6351">
                  <c:v>28.188680000000002</c:v>
                </c:pt>
                <c:pt idx="6352">
                  <c:v>28.1342</c:v>
                </c:pt>
                <c:pt idx="6353">
                  <c:v>28.10303</c:v>
                </c:pt>
                <c:pt idx="6354">
                  <c:v>28.027830000000002</c:v>
                </c:pt>
                <c:pt idx="6355">
                  <c:v>27.99353</c:v>
                </c:pt>
                <c:pt idx="6356">
                  <c:v>27.978729999999999</c:v>
                </c:pt>
                <c:pt idx="6357">
                  <c:v>28.00714</c:v>
                </c:pt>
                <c:pt idx="6358">
                  <c:v>28.012789999999999</c:v>
                </c:pt>
                <c:pt idx="6359">
                  <c:v>28.052890000000001</c:v>
                </c:pt>
                <c:pt idx="6360">
                  <c:v>28.07235</c:v>
                </c:pt>
                <c:pt idx="6361">
                  <c:v>28.03567</c:v>
                </c:pt>
                <c:pt idx="6362">
                  <c:v>27.986370000000001</c:v>
                </c:pt>
                <c:pt idx="6363">
                  <c:v>27.937750000000001</c:v>
                </c:pt>
                <c:pt idx="6364">
                  <c:v>27.811979999999998</c:v>
                </c:pt>
                <c:pt idx="6365">
                  <c:v>27.75562</c:v>
                </c:pt>
                <c:pt idx="6366">
                  <c:v>27.680599999999998</c:v>
                </c:pt>
                <c:pt idx="6367">
                  <c:v>27.599609999999998</c:v>
                </c:pt>
                <c:pt idx="6368">
                  <c:v>27.55781</c:v>
                </c:pt>
                <c:pt idx="6369">
                  <c:v>27.539210000000001</c:v>
                </c:pt>
                <c:pt idx="6370">
                  <c:v>27.50281</c:v>
                </c:pt>
                <c:pt idx="6371">
                  <c:v>27.49004</c:v>
                </c:pt>
                <c:pt idx="6372">
                  <c:v>27.457709999999999</c:v>
                </c:pt>
                <c:pt idx="6373">
                  <c:v>27.413820000000001</c:v>
                </c:pt>
                <c:pt idx="6374">
                  <c:v>27.38073</c:v>
                </c:pt>
                <c:pt idx="6375">
                  <c:v>27.411349999999999</c:v>
                </c:pt>
                <c:pt idx="6376">
                  <c:v>27.47794</c:v>
                </c:pt>
                <c:pt idx="6377">
                  <c:v>27.45177</c:v>
                </c:pt>
                <c:pt idx="6378">
                  <c:v>27.451309999999999</c:v>
                </c:pt>
                <c:pt idx="6379">
                  <c:v>27.509519999999998</c:v>
                </c:pt>
                <c:pt idx="6380">
                  <c:v>27.509699999999999</c:v>
                </c:pt>
                <c:pt idx="6381">
                  <c:v>27.538180000000001</c:v>
                </c:pt>
                <c:pt idx="6382">
                  <c:v>27.519909999999999</c:v>
                </c:pt>
                <c:pt idx="6383">
                  <c:v>27.534990000000001</c:v>
                </c:pt>
                <c:pt idx="6384">
                  <c:v>27.517910000000001</c:v>
                </c:pt>
                <c:pt idx="6385">
                  <c:v>27.490690000000001</c:v>
                </c:pt>
                <c:pt idx="6386">
                  <c:v>27.521909999999998</c:v>
                </c:pt>
                <c:pt idx="6387">
                  <c:v>27.500350000000001</c:v>
                </c:pt>
                <c:pt idx="6388">
                  <c:v>27.419350000000001</c:v>
                </c:pt>
                <c:pt idx="6389">
                  <c:v>27.474599999999999</c:v>
                </c:pt>
                <c:pt idx="6390">
                  <c:v>27.500879999999999</c:v>
                </c:pt>
                <c:pt idx="6391">
                  <c:v>27.549949999999999</c:v>
                </c:pt>
                <c:pt idx="6392">
                  <c:v>27.600960000000001</c:v>
                </c:pt>
                <c:pt idx="6393">
                  <c:v>27.602699999999999</c:v>
                </c:pt>
                <c:pt idx="6394">
                  <c:v>27.69426</c:v>
                </c:pt>
                <c:pt idx="6395">
                  <c:v>27.69894</c:v>
                </c:pt>
                <c:pt idx="6396">
                  <c:v>27.706230000000001</c:v>
                </c:pt>
                <c:pt idx="6397">
                  <c:v>27.61234</c:v>
                </c:pt>
                <c:pt idx="6398">
                  <c:v>27.579689999999999</c:v>
                </c:pt>
                <c:pt idx="6399">
                  <c:v>27.487120000000001</c:v>
                </c:pt>
                <c:pt idx="6400">
                  <c:v>27.43778</c:v>
                </c:pt>
                <c:pt idx="6401">
                  <c:v>27.390750000000001</c:v>
                </c:pt>
                <c:pt idx="6402">
                  <c:v>27.323060000000002</c:v>
                </c:pt>
                <c:pt idx="6403">
                  <c:v>27.254519999999999</c:v>
                </c:pt>
                <c:pt idx="6404">
                  <c:v>27.19294</c:v>
                </c:pt>
                <c:pt idx="6405">
                  <c:v>27.150659999999998</c:v>
                </c:pt>
                <c:pt idx="6406">
                  <c:v>27.130980000000001</c:v>
                </c:pt>
                <c:pt idx="6407">
                  <c:v>27.13973</c:v>
                </c:pt>
                <c:pt idx="6408">
                  <c:v>27.191389999999998</c:v>
                </c:pt>
                <c:pt idx="6409">
                  <c:v>27.25376</c:v>
                </c:pt>
                <c:pt idx="6410">
                  <c:v>27.298639999999999</c:v>
                </c:pt>
                <c:pt idx="6411">
                  <c:v>27.315359999999998</c:v>
                </c:pt>
                <c:pt idx="6412">
                  <c:v>27.343019999999999</c:v>
                </c:pt>
                <c:pt idx="6413">
                  <c:v>27.348050000000001</c:v>
                </c:pt>
                <c:pt idx="6414">
                  <c:v>27.329969999999999</c:v>
                </c:pt>
                <c:pt idx="6415">
                  <c:v>27.32244</c:v>
                </c:pt>
                <c:pt idx="6416">
                  <c:v>27.330819999999999</c:v>
                </c:pt>
                <c:pt idx="6417">
                  <c:v>27.360620000000001</c:v>
                </c:pt>
                <c:pt idx="6418">
                  <c:v>27.40099</c:v>
                </c:pt>
                <c:pt idx="6419">
                  <c:v>27.446449999999999</c:v>
                </c:pt>
                <c:pt idx="6420">
                  <c:v>27.450410000000002</c:v>
                </c:pt>
                <c:pt idx="6421">
                  <c:v>27.541419999999999</c:v>
                </c:pt>
                <c:pt idx="6422">
                  <c:v>27.62311</c:v>
                </c:pt>
                <c:pt idx="6423">
                  <c:v>27.686979999999998</c:v>
                </c:pt>
                <c:pt idx="6424">
                  <c:v>27.81204</c:v>
                </c:pt>
                <c:pt idx="6425">
                  <c:v>27.781220000000001</c:v>
                </c:pt>
                <c:pt idx="6426">
                  <c:v>27.781700000000001</c:v>
                </c:pt>
                <c:pt idx="6427">
                  <c:v>27.769359999999999</c:v>
                </c:pt>
                <c:pt idx="6428">
                  <c:v>27.703330000000001</c:v>
                </c:pt>
                <c:pt idx="6429">
                  <c:v>27.61469</c:v>
                </c:pt>
                <c:pt idx="6430">
                  <c:v>27.534929999999999</c:v>
                </c:pt>
                <c:pt idx="6431">
                  <c:v>27.447030000000002</c:v>
                </c:pt>
                <c:pt idx="6432">
                  <c:v>27.406079999999999</c:v>
                </c:pt>
                <c:pt idx="6433">
                  <c:v>27.328379999999999</c:v>
                </c:pt>
                <c:pt idx="6434">
                  <c:v>27.29438</c:v>
                </c:pt>
                <c:pt idx="6435">
                  <c:v>27.276949999999999</c:v>
                </c:pt>
                <c:pt idx="6436">
                  <c:v>27.280360000000002</c:v>
                </c:pt>
                <c:pt idx="6437">
                  <c:v>27.25855</c:v>
                </c:pt>
                <c:pt idx="6438">
                  <c:v>27.24455</c:v>
                </c:pt>
                <c:pt idx="6439">
                  <c:v>27.225639999999999</c:v>
                </c:pt>
                <c:pt idx="6440">
                  <c:v>27.274480000000001</c:v>
                </c:pt>
                <c:pt idx="6441">
                  <c:v>27.356290000000001</c:v>
                </c:pt>
                <c:pt idx="6442">
                  <c:v>27.353719999999999</c:v>
                </c:pt>
                <c:pt idx="6443">
                  <c:v>27.408919999999998</c:v>
                </c:pt>
                <c:pt idx="6444">
                  <c:v>27.41207</c:v>
                </c:pt>
                <c:pt idx="6445">
                  <c:v>27.413979999999999</c:v>
                </c:pt>
                <c:pt idx="6446">
                  <c:v>27.392499999999998</c:v>
                </c:pt>
                <c:pt idx="6447">
                  <c:v>27.435199999999998</c:v>
                </c:pt>
                <c:pt idx="6448">
                  <c:v>27.476009999999999</c:v>
                </c:pt>
                <c:pt idx="6449">
                  <c:v>27.480129999999999</c:v>
                </c:pt>
                <c:pt idx="6450">
                  <c:v>27.477900000000002</c:v>
                </c:pt>
                <c:pt idx="6451">
                  <c:v>27.50066</c:v>
                </c:pt>
                <c:pt idx="6452">
                  <c:v>27.48845</c:v>
                </c:pt>
                <c:pt idx="6453">
                  <c:v>27.57085</c:v>
                </c:pt>
                <c:pt idx="6454">
                  <c:v>27.637640000000001</c:v>
                </c:pt>
                <c:pt idx="6455">
                  <c:v>27.71105</c:v>
                </c:pt>
                <c:pt idx="6456">
                  <c:v>27.8139</c:v>
                </c:pt>
                <c:pt idx="6457">
                  <c:v>27.7592</c:v>
                </c:pt>
                <c:pt idx="6458">
                  <c:v>27.71125</c:v>
                </c:pt>
                <c:pt idx="6459">
                  <c:v>27.657620000000001</c:v>
                </c:pt>
                <c:pt idx="6460">
                  <c:v>27.620729999999998</c:v>
                </c:pt>
                <c:pt idx="6461">
                  <c:v>27.559650000000001</c:v>
                </c:pt>
                <c:pt idx="6462">
                  <c:v>27.512350000000001</c:v>
                </c:pt>
                <c:pt idx="6463">
                  <c:v>27.461279999999999</c:v>
                </c:pt>
                <c:pt idx="6464">
                  <c:v>27.428059999999999</c:v>
                </c:pt>
                <c:pt idx="6465">
                  <c:v>27.374880000000001</c:v>
                </c:pt>
                <c:pt idx="6466">
                  <c:v>27.32274</c:v>
                </c:pt>
                <c:pt idx="6467">
                  <c:v>27.271879999999999</c:v>
                </c:pt>
                <c:pt idx="6468">
                  <c:v>27.27739</c:v>
                </c:pt>
                <c:pt idx="6469">
                  <c:v>27.25761</c:v>
                </c:pt>
                <c:pt idx="6470">
                  <c:v>27.338010000000001</c:v>
                </c:pt>
                <c:pt idx="6471">
                  <c:v>27.42831</c:v>
                </c:pt>
                <c:pt idx="6472">
                  <c:v>27.4834</c:v>
                </c:pt>
                <c:pt idx="6473">
                  <c:v>27.513280000000002</c:v>
                </c:pt>
                <c:pt idx="6474">
                  <c:v>27.56587</c:v>
                </c:pt>
                <c:pt idx="6475">
                  <c:v>27.61139</c:v>
                </c:pt>
                <c:pt idx="6476">
                  <c:v>27.67587</c:v>
                </c:pt>
                <c:pt idx="6477">
                  <c:v>27.73535</c:v>
                </c:pt>
                <c:pt idx="6478">
                  <c:v>27.76</c:v>
                </c:pt>
                <c:pt idx="6479">
                  <c:v>27.771429999999999</c:v>
                </c:pt>
                <c:pt idx="6480">
                  <c:v>27.732430000000001</c:v>
                </c:pt>
                <c:pt idx="6481">
                  <c:v>27.691569999999999</c:v>
                </c:pt>
                <c:pt idx="6482">
                  <c:v>27.721990000000002</c:v>
                </c:pt>
                <c:pt idx="6483">
                  <c:v>27.6707</c:v>
                </c:pt>
                <c:pt idx="6484">
                  <c:v>27.697500000000002</c:v>
                </c:pt>
                <c:pt idx="6485">
                  <c:v>27.715450000000001</c:v>
                </c:pt>
                <c:pt idx="6486">
                  <c:v>27.687889999999999</c:v>
                </c:pt>
                <c:pt idx="6487">
                  <c:v>27.743220000000001</c:v>
                </c:pt>
                <c:pt idx="6488">
                  <c:v>27.747979999999998</c:v>
                </c:pt>
                <c:pt idx="6489">
                  <c:v>27.720949999999998</c:v>
                </c:pt>
                <c:pt idx="6490">
                  <c:v>27.69509</c:v>
                </c:pt>
                <c:pt idx="6491">
                  <c:v>27.608910000000002</c:v>
                </c:pt>
                <c:pt idx="6492">
                  <c:v>27.557700000000001</c:v>
                </c:pt>
                <c:pt idx="6493">
                  <c:v>27.44117</c:v>
                </c:pt>
                <c:pt idx="6494">
                  <c:v>27.359020000000001</c:v>
                </c:pt>
                <c:pt idx="6495">
                  <c:v>27.311669999999999</c:v>
                </c:pt>
                <c:pt idx="6496">
                  <c:v>27.225429999999999</c:v>
                </c:pt>
                <c:pt idx="6497">
                  <c:v>27.178080000000001</c:v>
                </c:pt>
                <c:pt idx="6498">
                  <c:v>27.118590000000001</c:v>
                </c:pt>
                <c:pt idx="6499">
                  <c:v>27.075839999999999</c:v>
                </c:pt>
                <c:pt idx="6500">
                  <c:v>27.100380000000001</c:v>
                </c:pt>
                <c:pt idx="6501">
                  <c:v>27.06991</c:v>
                </c:pt>
                <c:pt idx="6502">
                  <c:v>27.078620000000001</c:v>
                </c:pt>
                <c:pt idx="6503">
                  <c:v>27.11647</c:v>
                </c:pt>
                <c:pt idx="6504">
                  <c:v>27.10698</c:v>
                </c:pt>
                <c:pt idx="6505">
                  <c:v>27.128740000000001</c:v>
                </c:pt>
                <c:pt idx="6506">
                  <c:v>27.130389999999998</c:v>
                </c:pt>
                <c:pt idx="6507">
                  <c:v>27.178909999999998</c:v>
                </c:pt>
                <c:pt idx="6508">
                  <c:v>27.22993</c:v>
                </c:pt>
                <c:pt idx="6509">
                  <c:v>27.23038</c:v>
                </c:pt>
                <c:pt idx="6510">
                  <c:v>27.285879999999999</c:v>
                </c:pt>
                <c:pt idx="6511">
                  <c:v>27.330880000000001</c:v>
                </c:pt>
                <c:pt idx="6512">
                  <c:v>27.335439999999998</c:v>
                </c:pt>
                <c:pt idx="6513">
                  <c:v>27.368310000000001</c:v>
                </c:pt>
                <c:pt idx="6514">
                  <c:v>27.34722</c:v>
                </c:pt>
                <c:pt idx="6515">
                  <c:v>27.387429999999998</c:v>
                </c:pt>
                <c:pt idx="6516">
                  <c:v>27.416460000000001</c:v>
                </c:pt>
                <c:pt idx="6517">
                  <c:v>27.413039999999999</c:v>
                </c:pt>
                <c:pt idx="6518">
                  <c:v>27.505400000000002</c:v>
                </c:pt>
                <c:pt idx="6519">
                  <c:v>27.532209999999999</c:v>
                </c:pt>
                <c:pt idx="6520">
                  <c:v>27.55518</c:v>
                </c:pt>
                <c:pt idx="6521">
                  <c:v>27.52535</c:v>
                </c:pt>
                <c:pt idx="6522">
                  <c:v>27.47523</c:v>
                </c:pt>
                <c:pt idx="6523">
                  <c:v>27.426770000000001</c:v>
                </c:pt>
                <c:pt idx="6524">
                  <c:v>27.355070000000001</c:v>
                </c:pt>
                <c:pt idx="6525">
                  <c:v>27.300090000000001</c:v>
                </c:pt>
                <c:pt idx="6526">
                  <c:v>27.219080000000002</c:v>
                </c:pt>
                <c:pt idx="6527">
                  <c:v>27.17305</c:v>
                </c:pt>
                <c:pt idx="6528">
                  <c:v>27.149190000000001</c:v>
                </c:pt>
                <c:pt idx="6529">
                  <c:v>27.007860000000001</c:v>
                </c:pt>
                <c:pt idx="6530">
                  <c:v>27.01745</c:v>
                </c:pt>
                <c:pt idx="6531">
                  <c:v>26.943629999999999</c:v>
                </c:pt>
                <c:pt idx="6532">
                  <c:v>26.95224</c:v>
                </c:pt>
                <c:pt idx="6533">
                  <c:v>27.06427</c:v>
                </c:pt>
                <c:pt idx="6534">
                  <c:v>27.14612</c:v>
                </c:pt>
                <c:pt idx="6535">
                  <c:v>27.215979999999998</c:v>
                </c:pt>
                <c:pt idx="6536">
                  <c:v>27.301210000000001</c:v>
                </c:pt>
                <c:pt idx="6537">
                  <c:v>27.344570000000001</c:v>
                </c:pt>
                <c:pt idx="6538">
                  <c:v>27.402429999999999</c:v>
                </c:pt>
                <c:pt idx="6539">
                  <c:v>27.398160000000001</c:v>
                </c:pt>
                <c:pt idx="6540">
                  <c:v>27.387560000000001</c:v>
                </c:pt>
                <c:pt idx="6541">
                  <c:v>27.432300000000001</c:v>
                </c:pt>
                <c:pt idx="6542">
                  <c:v>27.484210000000001</c:v>
                </c:pt>
                <c:pt idx="6543">
                  <c:v>27.44004</c:v>
                </c:pt>
                <c:pt idx="6544">
                  <c:v>27.427980000000002</c:v>
                </c:pt>
                <c:pt idx="6545">
                  <c:v>27.414819999999999</c:v>
                </c:pt>
                <c:pt idx="6546">
                  <c:v>27.3874</c:v>
                </c:pt>
                <c:pt idx="6547">
                  <c:v>27.387540000000001</c:v>
                </c:pt>
                <c:pt idx="6548">
                  <c:v>27.337330000000001</c:v>
                </c:pt>
                <c:pt idx="6549">
                  <c:v>27.3324</c:v>
                </c:pt>
                <c:pt idx="6550">
                  <c:v>27.40699</c:v>
                </c:pt>
                <c:pt idx="6551">
                  <c:v>27.451219999999999</c:v>
                </c:pt>
                <c:pt idx="6552">
                  <c:v>27.415790000000001</c:v>
                </c:pt>
                <c:pt idx="6553">
                  <c:v>27.392910000000001</c:v>
                </c:pt>
                <c:pt idx="6554">
                  <c:v>27.305230000000002</c:v>
                </c:pt>
                <c:pt idx="6555">
                  <c:v>27.225480000000001</c:v>
                </c:pt>
                <c:pt idx="6556">
                  <c:v>27.171040000000001</c:v>
                </c:pt>
                <c:pt idx="6557">
                  <c:v>27.08145</c:v>
                </c:pt>
                <c:pt idx="6558">
                  <c:v>27.025310000000001</c:v>
                </c:pt>
                <c:pt idx="6559">
                  <c:v>26.927340000000001</c:v>
                </c:pt>
                <c:pt idx="6560">
                  <c:v>26.944279999999999</c:v>
                </c:pt>
                <c:pt idx="6561">
                  <c:v>26.866099999999999</c:v>
                </c:pt>
                <c:pt idx="6562">
                  <c:v>26.831700000000001</c:v>
                </c:pt>
                <c:pt idx="6563">
                  <c:v>26.784690000000001</c:v>
                </c:pt>
                <c:pt idx="6564">
                  <c:v>26.858889999999999</c:v>
                </c:pt>
                <c:pt idx="6565">
                  <c:v>26.948370000000001</c:v>
                </c:pt>
                <c:pt idx="6566">
                  <c:v>26.98807</c:v>
                </c:pt>
                <c:pt idx="6567">
                  <c:v>27.017420000000001</c:v>
                </c:pt>
                <c:pt idx="6568">
                  <c:v>27.01173</c:v>
                </c:pt>
                <c:pt idx="6569">
                  <c:v>27.020130000000002</c:v>
                </c:pt>
                <c:pt idx="6570">
                  <c:v>27.049800000000001</c:v>
                </c:pt>
                <c:pt idx="6571">
                  <c:v>27.053619999999999</c:v>
                </c:pt>
                <c:pt idx="6572">
                  <c:v>27.118580000000001</c:v>
                </c:pt>
                <c:pt idx="6573">
                  <c:v>27.141120000000001</c:v>
                </c:pt>
                <c:pt idx="6574">
                  <c:v>27.16714</c:v>
                </c:pt>
                <c:pt idx="6575">
                  <c:v>27.141760000000001</c:v>
                </c:pt>
                <c:pt idx="6576">
                  <c:v>27.128810000000001</c:v>
                </c:pt>
                <c:pt idx="6577">
                  <c:v>27.098880000000001</c:v>
                </c:pt>
                <c:pt idx="6578">
                  <c:v>27.128810000000001</c:v>
                </c:pt>
                <c:pt idx="6579">
                  <c:v>27.169709999999998</c:v>
                </c:pt>
                <c:pt idx="6580">
                  <c:v>27.166360000000001</c:v>
                </c:pt>
                <c:pt idx="6581">
                  <c:v>27.131250000000001</c:v>
                </c:pt>
                <c:pt idx="6582">
                  <c:v>27.104790000000001</c:v>
                </c:pt>
                <c:pt idx="6583">
                  <c:v>27.16695</c:v>
                </c:pt>
                <c:pt idx="6584">
                  <c:v>27.22082</c:v>
                </c:pt>
                <c:pt idx="6585">
                  <c:v>27.309180000000001</c:v>
                </c:pt>
                <c:pt idx="6586">
                  <c:v>27.28979</c:v>
                </c:pt>
                <c:pt idx="6587">
                  <c:v>27.258430000000001</c:v>
                </c:pt>
                <c:pt idx="6588">
                  <c:v>27.220690000000001</c:v>
                </c:pt>
                <c:pt idx="6589">
                  <c:v>27.15306</c:v>
                </c:pt>
                <c:pt idx="6590">
                  <c:v>27.089649999999999</c:v>
                </c:pt>
                <c:pt idx="6591">
                  <c:v>27.02094</c:v>
                </c:pt>
                <c:pt idx="6592">
                  <c:v>26.96885</c:v>
                </c:pt>
                <c:pt idx="6593">
                  <c:v>26.908010000000001</c:v>
                </c:pt>
                <c:pt idx="6594">
                  <c:v>26.892869999999998</c:v>
                </c:pt>
                <c:pt idx="6595">
                  <c:v>26.896799999999999</c:v>
                </c:pt>
                <c:pt idx="6596">
                  <c:v>26.964300000000001</c:v>
                </c:pt>
                <c:pt idx="6597">
                  <c:v>27.015689999999999</c:v>
                </c:pt>
                <c:pt idx="6598">
                  <c:v>27.081669999999999</c:v>
                </c:pt>
                <c:pt idx="6599">
                  <c:v>27.126069999999999</c:v>
                </c:pt>
                <c:pt idx="6600">
                  <c:v>27.206109999999999</c:v>
                </c:pt>
                <c:pt idx="6601">
                  <c:v>27.26257</c:v>
                </c:pt>
                <c:pt idx="6602">
                  <c:v>27.310590000000001</c:v>
                </c:pt>
                <c:pt idx="6603">
                  <c:v>27.267700000000001</c:v>
                </c:pt>
                <c:pt idx="6604">
                  <c:v>27.270900000000001</c:v>
                </c:pt>
                <c:pt idx="6605">
                  <c:v>27.314409999999999</c:v>
                </c:pt>
                <c:pt idx="6606">
                  <c:v>27.309989999999999</c:v>
                </c:pt>
                <c:pt idx="6607">
                  <c:v>27.24943</c:v>
                </c:pt>
                <c:pt idx="6608">
                  <c:v>27.24335</c:v>
                </c:pt>
                <c:pt idx="6609">
                  <c:v>27.214220000000001</c:v>
                </c:pt>
                <c:pt idx="6610">
                  <c:v>27.300160000000002</c:v>
                </c:pt>
                <c:pt idx="6611">
                  <c:v>27.343730000000001</c:v>
                </c:pt>
                <c:pt idx="6612">
                  <c:v>27.40185</c:v>
                </c:pt>
                <c:pt idx="6613">
                  <c:v>27.384270000000001</c:v>
                </c:pt>
                <c:pt idx="6614">
                  <c:v>27.321770000000001</c:v>
                </c:pt>
                <c:pt idx="6615">
                  <c:v>27.310700000000001</c:v>
                </c:pt>
                <c:pt idx="6616">
                  <c:v>27.238479999999999</c:v>
                </c:pt>
                <c:pt idx="6617">
                  <c:v>27.16405</c:v>
                </c:pt>
                <c:pt idx="6618">
                  <c:v>27.089459999999999</c:v>
                </c:pt>
                <c:pt idx="6619">
                  <c:v>27.067789999999999</c:v>
                </c:pt>
                <c:pt idx="6620">
                  <c:v>26.99277</c:v>
                </c:pt>
                <c:pt idx="6621">
                  <c:v>26.946259999999999</c:v>
                </c:pt>
                <c:pt idx="6622">
                  <c:v>26.92801</c:v>
                </c:pt>
                <c:pt idx="6623">
                  <c:v>26.943930000000002</c:v>
                </c:pt>
                <c:pt idx="6624">
                  <c:v>27.03079</c:v>
                </c:pt>
                <c:pt idx="6625">
                  <c:v>27.13402</c:v>
                </c:pt>
                <c:pt idx="6626">
                  <c:v>27.211079999999999</c:v>
                </c:pt>
                <c:pt idx="6627">
                  <c:v>27.288869999999999</c:v>
                </c:pt>
                <c:pt idx="6628">
                  <c:v>27.336379999999998</c:v>
                </c:pt>
                <c:pt idx="6629">
                  <c:v>27.36713</c:v>
                </c:pt>
                <c:pt idx="6630">
                  <c:v>27.37839</c:v>
                </c:pt>
                <c:pt idx="6631">
                  <c:v>27.389790000000001</c:v>
                </c:pt>
                <c:pt idx="6632">
                  <c:v>27.401330000000002</c:v>
                </c:pt>
                <c:pt idx="6633">
                  <c:v>27.438870000000001</c:v>
                </c:pt>
                <c:pt idx="6634">
                  <c:v>27.42747</c:v>
                </c:pt>
                <c:pt idx="6635">
                  <c:v>27.449470000000002</c:v>
                </c:pt>
                <c:pt idx="6636">
                  <c:v>27.438269999999999</c:v>
                </c:pt>
                <c:pt idx="6637">
                  <c:v>27.449369999999998</c:v>
                </c:pt>
                <c:pt idx="6638">
                  <c:v>27.410820000000001</c:v>
                </c:pt>
                <c:pt idx="6639">
                  <c:v>27.421130000000002</c:v>
                </c:pt>
                <c:pt idx="6640">
                  <c:v>27.399260000000002</c:v>
                </c:pt>
                <c:pt idx="6641">
                  <c:v>27.485690000000002</c:v>
                </c:pt>
                <c:pt idx="6642">
                  <c:v>27.517530000000001</c:v>
                </c:pt>
                <c:pt idx="6643">
                  <c:v>27.45787</c:v>
                </c:pt>
                <c:pt idx="6644">
                  <c:v>27.422799999999999</c:v>
                </c:pt>
                <c:pt idx="6645">
                  <c:v>27.319410000000001</c:v>
                </c:pt>
                <c:pt idx="6646">
                  <c:v>27.260770000000001</c:v>
                </c:pt>
                <c:pt idx="6647">
                  <c:v>27.22242</c:v>
                </c:pt>
                <c:pt idx="6648">
                  <c:v>27.187750000000001</c:v>
                </c:pt>
                <c:pt idx="6649">
                  <c:v>27.12096</c:v>
                </c:pt>
                <c:pt idx="6650">
                  <c:v>27.049969999999998</c:v>
                </c:pt>
                <c:pt idx="6651">
                  <c:v>27.002690000000001</c:v>
                </c:pt>
                <c:pt idx="6652">
                  <c:v>26.95346</c:v>
                </c:pt>
                <c:pt idx="6653">
                  <c:v>26.934629999999999</c:v>
                </c:pt>
                <c:pt idx="6654">
                  <c:v>26.878340000000001</c:v>
                </c:pt>
                <c:pt idx="6655">
                  <c:v>26.876280000000001</c:v>
                </c:pt>
                <c:pt idx="6656">
                  <c:v>26.971229999999998</c:v>
                </c:pt>
                <c:pt idx="6657">
                  <c:v>27.035540000000001</c:v>
                </c:pt>
                <c:pt idx="6658">
                  <c:v>27.122420000000002</c:v>
                </c:pt>
                <c:pt idx="6659">
                  <c:v>27.0748</c:v>
                </c:pt>
                <c:pt idx="6660">
                  <c:v>27.135829999999999</c:v>
                </c:pt>
                <c:pt idx="6661">
                  <c:v>27.173570000000002</c:v>
                </c:pt>
                <c:pt idx="6662">
                  <c:v>27.160209999999999</c:v>
                </c:pt>
                <c:pt idx="6663">
                  <c:v>27.234760000000001</c:v>
                </c:pt>
                <c:pt idx="6664">
                  <c:v>27.197109999999999</c:v>
                </c:pt>
                <c:pt idx="6665">
                  <c:v>27.273869999999999</c:v>
                </c:pt>
                <c:pt idx="6666">
                  <c:v>27.286380000000001</c:v>
                </c:pt>
                <c:pt idx="6667">
                  <c:v>27.279579999999999</c:v>
                </c:pt>
                <c:pt idx="6668">
                  <c:v>27.271129999999999</c:v>
                </c:pt>
                <c:pt idx="6669">
                  <c:v>27.32734</c:v>
                </c:pt>
                <c:pt idx="6670">
                  <c:v>27.387519999999999</c:v>
                </c:pt>
                <c:pt idx="6671">
                  <c:v>27.40936</c:v>
                </c:pt>
                <c:pt idx="6672">
                  <c:v>27.345659999999999</c:v>
                </c:pt>
                <c:pt idx="6673">
                  <c:v>27.38006</c:v>
                </c:pt>
                <c:pt idx="6674">
                  <c:v>27.401530000000001</c:v>
                </c:pt>
                <c:pt idx="6675">
                  <c:v>27.505690000000001</c:v>
                </c:pt>
                <c:pt idx="6676">
                  <c:v>27.54645</c:v>
                </c:pt>
                <c:pt idx="6677">
                  <c:v>27.48068</c:v>
                </c:pt>
                <c:pt idx="6678">
                  <c:v>27.450369999999999</c:v>
                </c:pt>
                <c:pt idx="6679">
                  <c:v>27.37763</c:v>
                </c:pt>
                <c:pt idx="6680">
                  <c:v>27.35014</c:v>
                </c:pt>
                <c:pt idx="6681">
                  <c:v>27.268540000000002</c:v>
                </c:pt>
                <c:pt idx="6682">
                  <c:v>27.27561</c:v>
                </c:pt>
                <c:pt idx="6683">
                  <c:v>27.222429999999999</c:v>
                </c:pt>
                <c:pt idx="6684">
                  <c:v>27.219909999999999</c:v>
                </c:pt>
                <c:pt idx="6685">
                  <c:v>27.2193</c:v>
                </c:pt>
                <c:pt idx="6686">
                  <c:v>27.335809999999999</c:v>
                </c:pt>
                <c:pt idx="6687">
                  <c:v>27.451899999999998</c:v>
                </c:pt>
                <c:pt idx="6688">
                  <c:v>27.482340000000001</c:v>
                </c:pt>
                <c:pt idx="6689">
                  <c:v>27.54242</c:v>
                </c:pt>
                <c:pt idx="6690">
                  <c:v>27.576350000000001</c:v>
                </c:pt>
                <c:pt idx="6691">
                  <c:v>27.536249999999999</c:v>
                </c:pt>
                <c:pt idx="6692">
                  <c:v>27.521409999999999</c:v>
                </c:pt>
                <c:pt idx="6693">
                  <c:v>27.518450000000001</c:v>
                </c:pt>
                <c:pt idx="6694">
                  <c:v>27.507639999999999</c:v>
                </c:pt>
                <c:pt idx="6695">
                  <c:v>27.483370000000001</c:v>
                </c:pt>
                <c:pt idx="6696">
                  <c:v>27.49023</c:v>
                </c:pt>
                <c:pt idx="6697">
                  <c:v>27.482579999999999</c:v>
                </c:pt>
                <c:pt idx="6698">
                  <c:v>27.48536</c:v>
                </c:pt>
                <c:pt idx="6699">
                  <c:v>27.531559999999999</c:v>
                </c:pt>
                <c:pt idx="6700">
                  <c:v>27.540649999999999</c:v>
                </c:pt>
                <c:pt idx="6701">
                  <c:v>27.553260000000002</c:v>
                </c:pt>
                <c:pt idx="6702">
                  <c:v>27.532630000000001</c:v>
                </c:pt>
                <c:pt idx="6703">
                  <c:v>27.496469999999999</c:v>
                </c:pt>
                <c:pt idx="6704">
                  <c:v>27.45712</c:v>
                </c:pt>
                <c:pt idx="6705">
                  <c:v>27.348189999999999</c:v>
                </c:pt>
                <c:pt idx="6706">
                  <c:v>27.329789999999999</c:v>
                </c:pt>
                <c:pt idx="6707">
                  <c:v>27.257639999999999</c:v>
                </c:pt>
                <c:pt idx="6708">
                  <c:v>27.205760000000001</c:v>
                </c:pt>
                <c:pt idx="6709">
                  <c:v>27.171420000000001</c:v>
                </c:pt>
                <c:pt idx="6710">
                  <c:v>27.098009999999999</c:v>
                </c:pt>
                <c:pt idx="6711">
                  <c:v>27.06251</c:v>
                </c:pt>
                <c:pt idx="6712">
                  <c:v>26.95721</c:v>
                </c:pt>
                <c:pt idx="6713">
                  <c:v>26.90184</c:v>
                </c:pt>
                <c:pt idx="6714">
                  <c:v>26.836939999999998</c:v>
                </c:pt>
                <c:pt idx="6715">
                  <c:v>26.863520000000001</c:v>
                </c:pt>
                <c:pt idx="6716">
                  <c:v>26.882670000000001</c:v>
                </c:pt>
                <c:pt idx="6717">
                  <c:v>26.969760000000001</c:v>
                </c:pt>
                <c:pt idx="6718">
                  <c:v>26.995909999999999</c:v>
                </c:pt>
                <c:pt idx="6719">
                  <c:v>27.029640000000001</c:v>
                </c:pt>
                <c:pt idx="6720">
                  <c:v>27.078240000000001</c:v>
                </c:pt>
                <c:pt idx="6721">
                  <c:v>27.10868</c:v>
                </c:pt>
                <c:pt idx="6722">
                  <c:v>27.08539</c:v>
                </c:pt>
                <c:pt idx="6723">
                  <c:v>27.145009999999999</c:v>
                </c:pt>
                <c:pt idx="6724">
                  <c:v>27.1204</c:v>
                </c:pt>
                <c:pt idx="6725">
                  <c:v>27.178540000000002</c:v>
                </c:pt>
                <c:pt idx="6726">
                  <c:v>27.212430000000001</c:v>
                </c:pt>
                <c:pt idx="6727">
                  <c:v>27.2149</c:v>
                </c:pt>
                <c:pt idx="6728">
                  <c:v>27.17999</c:v>
                </c:pt>
                <c:pt idx="6729">
                  <c:v>27.19895</c:v>
                </c:pt>
                <c:pt idx="6730">
                  <c:v>27.194749999999999</c:v>
                </c:pt>
                <c:pt idx="6731">
                  <c:v>27.205680000000001</c:v>
                </c:pt>
                <c:pt idx="6732">
                  <c:v>27.277090000000001</c:v>
                </c:pt>
                <c:pt idx="6733">
                  <c:v>27.321619999999999</c:v>
                </c:pt>
                <c:pt idx="6734">
                  <c:v>27.343319999999999</c:v>
                </c:pt>
                <c:pt idx="6735">
                  <c:v>27.427779999999998</c:v>
                </c:pt>
                <c:pt idx="6736">
                  <c:v>27.418189999999999</c:v>
                </c:pt>
                <c:pt idx="6737">
                  <c:v>27.45213</c:v>
                </c:pt>
                <c:pt idx="6738">
                  <c:v>27.404630000000001</c:v>
                </c:pt>
                <c:pt idx="6739">
                  <c:v>27.360019999999999</c:v>
                </c:pt>
                <c:pt idx="6740">
                  <c:v>27.272480000000002</c:v>
                </c:pt>
                <c:pt idx="6741">
                  <c:v>27.218830000000001</c:v>
                </c:pt>
                <c:pt idx="6742">
                  <c:v>27.189240000000002</c:v>
                </c:pt>
                <c:pt idx="6743">
                  <c:v>27.092009999999998</c:v>
                </c:pt>
                <c:pt idx="6744">
                  <c:v>27.105</c:v>
                </c:pt>
                <c:pt idx="6745">
                  <c:v>27.043240000000001</c:v>
                </c:pt>
                <c:pt idx="6746">
                  <c:v>27.017669999999999</c:v>
                </c:pt>
                <c:pt idx="6747">
                  <c:v>27.017890000000001</c:v>
                </c:pt>
                <c:pt idx="6748">
                  <c:v>26.996479999999998</c:v>
                </c:pt>
                <c:pt idx="6749">
                  <c:v>26.970849999999999</c:v>
                </c:pt>
                <c:pt idx="6750">
                  <c:v>26.98357</c:v>
                </c:pt>
                <c:pt idx="6751">
                  <c:v>26.993379999999998</c:v>
                </c:pt>
                <c:pt idx="6752">
                  <c:v>27.027799999999999</c:v>
                </c:pt>
                <c:pt idx="6753">
                  <c:v>27.067209999999999</c:v>
                </c:pt>
                <c:pt idx="6754">
                  <c:v>27.10829</c:v>
                </c:pt>
                <c:pt idx="6755">
                  <c:v>27.103490000000001</c:v>
                </c:pt>
                <c:pt idx="6756">
                  <c:v>27.116820000000001</c:v>
                </c:pt>
                <c:pt idx="6757">
                  <c:v>27.164840000000002</c:v>
                </c:pt>
                <c:pt idx="6758">
                  <c:v>27.207470000000001</c:v>
                </c:pt>
                <c:pt idx="6759">
                  <c:v>27.23104</c:v>
                </c:pt>
                <c:pt idx="6760">
                  <c:v>27.2287</c:v>
                </c:pt>
                <c:pt idx="6761">
                  <c:v>27.271409999999999</c:v>
                </c:pt>
                <c:pt idx="6762">
                  <c:v>27.324269999999999</c:v>
                </c:pt>
                <c:pt idx="6763">
                  <c:v>27.336980000000001</c:v>
                </c:pt>
                <c:pt idx="6764">
                  <c:v>27.329830000000001</c:v>
                </c:pt>
                <c:pt idx="6765">
                  <c:v>27.344190000000001</c:v>
                </c:pt>
                <c:pt idx="6766">
                  <c:v>27.347989999999999</c:v>
                </c:pt>
                <c:pt idx="6767">
                  <c:v>27.373290000000001</c:v>
                </c:pt>
                <c:pt idx="6768">
                  <c:v>27.366350000000001</c:v>
                </c:pt>
                <c:pt idx="6769">
                  <c:v>27.248439999999999</c:v>
                </c:pt>
                <c:pt idx="6770">
                  <c:v>27.232089999999999</c:v>
                </c:pt>
                <c:pt idx="6771">
                  <c:v>27.213920000000002</c:v>
                </c:pt>
                <c:pt idx="6772">
                  <c:v>27.11928</c:v>
                </c:pt>
                <c:pt idx="6773">
                  <c:v>27.019130000000001</c:v>
                </c:pt>
                <c:pt idx="6774">
                  <c:v>26.965420000000002</c:v>
                </c:pt>
                <c:pt idx="6775">
                  <c:v>26.937470000000001</c:v>
                </c:pt>
                <c:pt idx="6776">
                  <c:v>26.893049999999999</c:v>
                </c:pt>
                <c:pt idx="6777">
                  <c:v>26.822510000000001</c:v>
                </c:pt>
                <c:pt idx="6778">
                  <c:v>26.787279999999999</c:v>
                </c:pt>
                <c:pt idx="6779">
                  <c:v>26.829339999999998</c:v>
                </c:pt>
                <c:pt idx="6780">
                  <c:v>26.90531</c:v>
                </c:pt>
                <c:pt idx="6781">
                  <c:v>26.934190000000001</c:v>
                </c:pt>
                <c:pt idx="6782">
                  <c:v>26.92765</c:v>
                </c:pt>
                <c:pt idx="6783">
                  <c:v>26.98573</c:v>
                </c:pt>
                <c:pt idx="6784">
                  <c:v>27.024339999999999</c:v>
                </c:pt>
                <c:pt idx="6785">
                  <c:v>27.049689999999998</c:v>
                </c:pt>
                <c:pt idx="6786">
                  <c:v>27.064029999999999</c:v>
                </c:pt>
                <c:pt idx="6787">
                  <c:v>27.12416</c:v>
                </c:pt>
                <c:pt idx="6788">
                  <c:v>27.095770000000002</c:v>
                </c:pt>
                <c:pt idx="6789">
                  <c:v>27.1431</c:v>
                </c:pt>
                <c:pt idx="6790">
                  <c:v>27.195920000000001</c:v>
                </c:pt>
                <c:pt idx="6791">
                  <c:v>27.176120000000001</c:v>
                </c:pt>
                <c:pt idx="6792">
                  <c:v>27.163450000000001</c:v>
                </c:pt>
                <c:pt idx="6793">
                  <c:v>27.163630000000001</c:v>
                </c:pt>
                <c:pt idx="6794">
                  <c:v>27.185960000000001</c:v>
                </c:pt>
                <c:pt idx="6795">
                  <c:v>27.21857</c:v>
                </c:pt>
                <c:pt idx="6796">
                  <c:v>27.306629999999998</c:v>
                </c:pt>
                <c:pt idx="6797">
                  <c:v>27.435199999999998</c:v>
                </c:pt>
                <c:pt idx="6798">
                  <c:v>27.21199</c:v>
                </c:pt>
                <c:pt idx="6799">
                  <c:v>27.523630000000001</c:v>
                </c:pt>
                <c:pt idx="6800">
                  <c:v>27.53274</c:v>
                </c:pt>
                <c:pt idx="6801">
                  <c:v>27.437169999999998</c:v>
                </c:pt>
                <c:pt idx="6802">
                  <c:v>27.393889999999999</c:v>
                </c:pt>
                <c:pt idx="6803">
                  <c:v>27.32442</c:v>
                </c:pt>
                <c:pt idx="6804">
                  <c:v>27.28069</c:v>
                </c:pt>
                <c:pt idx="6805">
                  <c:v>27.2</c:v>
                </c:pt>
                <c:pt idx="6806">
                  <c:v>27.13963</c:v>
                </c:pt>
                <c:pt idx="6807">
                  <c:v>27.09609</c:v>
                </c:pt>
                <c:pt idx="6808">
                  <c:v>27.02205</c:v>
                </c:pt>
                <c:pt idx="6809">
                  <c:v>26.949770000000001</c:v>
                </c:pt>
                <c:pt idx="6810">
                  <c:v>26.894089999999998</c:v>
                </c:pt>
                <c:pt idx="6811">
                  <c:v>26.868069999999999</c:v>
                </c:pt>
                <c:pt idx="6812">
                  <c:v>26.837109999999999</c:v>
                </c:pt>
                <c:pt idx="6813">
                  <c:v>26.862660000000002</c:v>
                </c:pt>
                <c:pt idx="6814">
                  <c:v>26.849309999999999</c:v>
                </c:pt>
                <c:pt idx="6815">
                  <c:v>26.88598</c:v>
                </c:pt>
                <c:pt idx="6816">
                  <c:v>26.853300000000001</c:v>
                </c:pt>
                <c:pt idx="6817">
                  <c:v>26.87603</c:v>
                </c:pt>
                <c:pt idx="6818">
                  <c:v>26.894559999999998</c:v>
                </c:pt>
                <c:pt idx="6819">
                  <c:v>26.894500000000001</c:v>
                </c:pt>
                <c:pt idx="6820">
                  <c:v>26.907689999999999</c:v>
                </c:pt>
                <c:pt idx="6821">
                  <c:v>26.924849999999999</c:v>
                </c:pt>
                <c:pt idx="6822">
                  <c:v>26.964649999999999</c:v>
                </c:pt>
                <c:pt idx="6823">
                  <c:v>26.940429999999999</c:v>
                </c:pt>
                <c:pt idx="6824">
                  <c:v>26.945209999999999</c:v>
                </c:pt>
                <c:pt idx="6825">
                  <c:v>27.03595</c:v>
                </c:pt>
                <c:pt idx="6826">
                  <c:v>27.050160000000002</c:v>
                </c:pt>
                <c:pt idx="6827">
                  <c:v>27.049330000000001</c:v>
                </c:pt>
                <c:pt idx="6828">
                  <c:v>27.041910000000001</c:v>
                </c:pt>
                <c:pt idx="6829">
                  <c:v>27.024760000000001</c:v>
                </c:pt>
                <c:pt idx="6830">
                  <c:v>27.046779999999998</c:v>
                </c:pt>
                <c:pt idx="6831">
                  <c:v>27.107990000000001</c:v>
                </c:pt>
                <c:pt idx="6832">
                  <c:v>27.141819999999999</c:v>
                </c:pt>
                <c:pt idx="6833">
                  <c:v>27.208880000000001</c:v>
                </c:pt>
                <c:pt idx="6834">
                  <c:v>27.19753</c:v>
                </c:pt>
                <c:pt idx="6835">
                  <c:v>27.14386</c:v>
                </c:pt>
                <c:pt idx="6836">
                  <c:v>27.09939</c:v>
                </c:pt>
                <c:pt idx="6837">
                  <c:v>27.014279999999999</c:v>
                </c:pt>
                <c:pt idx="6838">
                  <c:v>26.96358</c:v>
                </c:pt>
                <c:pt idx="6839">
                  <c:v>26.874410000000001</c:v>
                </c:pt>
                <c:pt idx="6840">
                  <c:v>26.85913</c:v>
                </c:pt>
                <c:pt idx="6841">
                  <c:v>26.82666</c:v>
                </c:pt>
                <c:pt idx="6842">
                  <c:v>26.756900000000002</c:v>
                </c:pt>
                <c:pt idx="6843">
                  <c:v>26.719580000000001</c:v>
                </c:pt>
                <c:pt idx="6844">
                  <c:v>26.680199999999999</c:v>
                </c:pt>
                <c:pt idx="6845">
                  <c:v>26.718810000000001</c:v>
                </c:pt>
                <c:pt idx="6846">
                  <c:v>26.74972</c:v>
                </c:pt>
                <c:pt idx="6847">
                  <c:v>26.816890000000001</c:v>
                </c:pt>
                <c:pt idx="6848">
                  <c:v>26.857990000000001</c:v>
                </c:pt>
                <c:pt idx="6849">
                  <c:v>26.882919999999999</c:v>
                </c:pt>
                <c:pt idx="6850">
                  <c:v>26.957940000000001</c:v>
                </c:pt>
                <c:pt idx="6851">
                  <c:v>26.944769999999998</c:v>
                </c:pt>
                <c:pt idx="6852">
                  <c:v>26.95147</c:v>
                </c:pt>
                <c:pt idx="6853">
                  <c:v>27.010539999999999</c:v>
                </c:pt>
                <c:pt idx="6854">
                  <c:v>26.992940000000001</c:v>
                </c:pt>
                <c:pt idx="6855">
                  <c:v>27.034649999999999</c:v>
                </c:pt>
                <c:pt idx="6856">
                  <c:v>27.078340000000001</c:v>
                </c:pt>
                <c:pt idx="6857">
                  <c:v>27.090789999999998</c:v>
                </c:pt>
                <c:pt idx="6858">
                  <c:v>27.140630000000002</c:v>
                </c:pt>
                <c:pt idx="6859">
                  <c:v>27.10061</c:v>
                </c:pt>
                <c:pt idx="6860">
                  <c:v>27.108039999999999</c:v>
                </c:pt>
                <c:pt idx="6861">
                  <c:v>27.145849999999999</c:v>
                </c:pt>
                <c:pt idx="6862">
                  <c:v>27.150010000000002</c:v>
                </c:pt>
                <c:pt idx="6863">
                  <c:v>27.201440000000002</c:v>
                </c:pt>
                <c:pt idx="6864">
                  <c:v>27.21444</c:v>
                </c:pt>
                <c:pt idx="6865">
                  <c:v>27.229420000000001</c:v>
                </c:pt>
                <c:pt idx="6866">
                  <c:v>27.199750000000002</c:v>
                </c:pt>
                <c:pt idx="6867">
                  <c:v>27.141259999999999</c:v>
                </c:pt>
                <c:pt idx="6868">
                  <c:v>27.109179999999999</c:v>
                </c:pt>
                <c:pt idx="6869">
                  <c:v>27.009139999999999</c:v>
                </c:pt>
                <c:pt idx="6870">
                  <c:v>26.944890000000001</c:v>
                </c:pt>
                <c:pt idx="6871">
                  <c:v>26.900690000000001</c:v>
                </c:pt>
                <c:pt idx="6872">
                  <c:v>26.828379999999999</c:v>
                </c:pt>
                <c:pt idx="6873">
                  <c:v>26.77702</c:v>
                </c:pt>
                <c:pt idx="6874">
                  <c:v>26.752960000000002</c:v>
                </c:pt>
                <c:pt idx="6875">
                  <c:v>26.695810000000002</c:v>
                </c:pt>
                <c:pt idx="6876">
                  <c:v>26.649260000000002</c:v>
                </c:pt>
                <c:pt idx="6877">
                  <c:v>26.609960000000001</c:v>
                </c:pt>
                <c:pt idx="6878">
                  <c:v>26.684570000000001</c:v>
                </c:pt>
                <c:pt idx="6879">
                  <c:v>26.71941</c:v>
                </c:pt>
                <c:pt idx="6880">
                  <c:v>26.78726</c:v>
                </c:pt>
                <c:pt idx="6881">
                  <c:v>26.80172</c:v>
                </c:pt>
                <c:pt idx="6882">
                  <c:v>26.819489999999998</c:v>
                </c:pt>
                <c:pt idx="6883">
                  <c:v>26.84648</c:v>
                </c:pt>
                <c:pt idx="6884">
                  <c:v>26.832070000000002</c:v>
                </c:pt>
                <c:pt idx="6885">
                  <c:v>26.877140000000001</c:v>
                </c:pt>
                <c:pt idx="6886">
                  <c:v>26.848520000000001</c:v>
                </c:pt>
                <c:pt idx="6887">
                  <c:v>26.873609999999999</c:v>
                </c:pt>
                <c:pt idx="6888">
                  <c:v>26.885670000000001</c:v>
                </c:pt>
                <c:pt idx="6889">
                  <c:v>26.90821</c:v>
                </c:pt>
                <c:pt idx="6890">
                  <c:v>26.970780000000001</c:v>
                </c:pt>
                <c:pt idx="6891">
                  <c:v>26.974699999999999</c:v>
                </c:pt>
                <c:pt idx="6892">
                  <c:v>26.960149999999999</c:v>
                </c:pt>
                <c:pt idx="6893">
                  <c:v>27.051439999999999</c:v>
                </c:pt>
                <c:pt idx="6894">
                  <c:v>27.03697</c:v>
                </c:pt>
                <c:pt idx="6895">
                  <c:v>27.0246</c:v>
                </c:pt>
                <c:pt idx="6896">
                  <c:v>26.987220000000001</c:v>
                </c:pt>
                <c:pt idx="6897">
                  <c:v>26.94566</c:v>
                </c:pt>
                <c:pt idx="6898">
                  <c:v>26.908100000000001</c:v>
                </c:pt>
                <c:pt idx="6899">
                  <c:v>26.85576</c:v>
                </c:pt>
                <c:pt idx="6900">
                  <c:v>26.760919999999999</c:v>
                </c:pt>
                <c:pt idx="6901">
                  <c:v>26.682739999999999</c:v>
                </c:pt>
                <c:pt idx="6902">
                  <c:v>26.637460000000001</c:v>
                </c:pt>
                <c:pt idx="6903">
                  <c:v>26.633710000000001</c:v>
                </c:pt>
                <c:pt idx="6904">
                  <c:v>26.58474</c:v>
                </c:pt>
                <c:pt idx="6905">
                  <c:v>26.540030000000002</c:v>
                </c:pt>
                <c:pt idx="6906">
                  <c:v>26.550689999999999</c:v>
                </c:pt>
                <c:pt idx="6907">
                  <c:v>26.50582</c:v>
                </c:pt>
                <c:pt idx="6908">
                  <c:v>26.489909999999998</c:v>
                </c:pt>
                <c:pt idx="6909">
                  <c:v>26.595230000000001</c:v>
                </c:pt>
                <c:pt idx="6910">
                  <c:v>26.668710000000001</c:v>
                </c:pt>
                <c:pt idx="6911">
                  <c:v>26.720320000000001</c:v>
                </c:pt>
                <c:pt idx="6912">
                  <c:v>26.736930000000001</c:v>
                </c:pt>
                <c:pt idx="6913">
                  <c:v>26.827300000000001</c:v>
                </c:pt>
                <c:pt idx="6914">
                  <c:v>26.766459999999999</c:v>
                </c:pt>
                <c:pt idx="6915">
                  <c:v>26.778690000000001</c:v>
                </c:pt>
                <c:pt idx="6916">
                  <c:v>26.79233</c:v>
                </c:pt>
                <c:pt idx="6917">
                  <c:v>26.816040000000001</c:v>
                </c:pt>
                <c:pt idx="6918">
                  <c:v>26.853069999999999</c:v>
                </c:pt>
                <c:pt idx="6919">
                  <c:v>26.840699999999998</c:v>
                </c:pt>
                <c:pt idx="6920">
                  <c:v>26.900539999999999</c:v>
                </c:pt>
                <c:pt idx="6921">
                  <c:v>26.883379999999999</c:v>
                </c:pt>
                <c:pt idx="6922">
                  <c:v>26.924589999999998</c:v>
                </c:pt>
                <c:pt idx="6923">
                  <c:v>26.979559999999999</c:v>
                </c:pt>
                <c:pt idx="6924">
                  <c:v>27.041920000000001</c:v>
                </c:pt>
                <c:pt idx="6925">
                  <c:v>27.125879999999999</c:v>
                </c:pt>
                <c:pt idx="6926">
                  <c:v>27.212409999999998</c:v>
                </c:pt>
                <c:pt idx="6927">
                  <c:v>27.23808</c:v>
                </c:pt>
                <c:pt idx="6928">
                  <c:v>27.295909999999999</c:v>
                </c:pt>
                <c:pt idx="6929">
                  <c:v>27.311699999999998</c:v>
                </c:pt>
                <c:pt idx="6930">
                  <c:v>27.25216</c:v>
                </c:pt>
                <c:pt idx="6931">
                  <c:v>27.206140000000001</c:v>
                </c:pt>
                <c:pt idx="6932">
                  <c:v>27.146129999999999</c:v>
                </c:pt>
                <c:pt idx="6933">
                  <c:v>27.06747</c:v>
                </c:pt>
                <c:pt idx="6934">
                  <c:v>26.972159999999999</c:v>
                </c:pt>
                <c:pt idx="6935">
                  <c:v>26.983899999999998</c:v>
                </c:pt>
                <c:pt idx="6936">
                  <c:v>26.902090000000001</c:v>
                </c:pt>
                <c:pt idx="6937">
                  <c:v>26.881460000000001</c:v>
                </c:pt>
                <c:pt idx="6938">
                  <c:v>26.832979999999999</c:v>
                </c:pt>
                <c:pt idx="6939">
                  <c:v>26.798490000000001</c:v>
                </c:pt>
                <c:pt idx="6940">
                  <c:v>26.772469999999998</c:v>
                </c:pt>
                <c:pt idx="6941">
                  <c:v>26.816770000000002</c:v>
                </c:pt>
                <c:pt idx="6942">
                  <c:v>26.880749999999999</c:v>
                </c:pt>
                <c:pt idx="6943">
                  <c:v>26.928509999999999</c:v>
                </c:pt>
                <c:pt idx="6944">
                  <c:v>27.015609999999999</c:v>
                </c:pt>
                <c:pt idx="6945">
                  <c:v>27.109929999999999</c:v>
                </c:pt>
                <c:pt idx="6946">
                  <c:v>27.14564</c:v>
                </c:pt>
                <c:pt idx="6947">
                  <c:v>27.158909999999999</c:v>
                </c:pt>
                <c:pt idx="6948">
                  <c:v>27.18919</c:v>
                </c:pt>
                <c:pt idx="6949">
                  <c:v>27.253979999999999</c:v>
                </c:pt>
                <c:pt idx="6950">
                  <c:v>27.286190000000001</c:v>
                </c:pt>
                <c:pt idx="6951">
                  <c:v>27.23151</c:v>
                </c:pt>
                <c:pt idx="6952">
                  <c:v>27.205300000000001</c:v>
                </c:pt>
                <c:pt idx="6953">
                  <c:v>27.15239</c:v>
                </c:pt>
                <c:pt idx="6954">
                  <c:v>27.167020000000001</c:v>
                </c:pt>
                <c:pt idx="6955">
                  <c:v>27.162669999999999</c:v>
                </c:pt>
                <c:pt idx="6956">
                  <c:v>27.200150000000001</c:v>
                </c:pt>
                <c:pt idx="6957">
                  <c:v>27.200890000000001</c:v>
                </c:pt>
                <c:pt idx="6958">
                  <c:v>27.296980000000001</c:v>
                </c:pt>
                <c:pt idx="6959">
                  <c:v>27.340689999999999</c:v>
                </c:pt>
                <c:pt idx="6960">
                  <c:v>27.35577</c:v>
                </c:pt>
                <c:pt idx="6961">
                  <c:v>27.32685</c:v>
                </c:pt>
                <c:pt idx="6962">
                  <c:v>27.2654</c:v>
                </c:pt>
                <c:pt idx="6963">
                  <c:v>27.183520000000001</c:v>
                </c:pt>
                <c:pt idx="6964">
                  <c:v>27.131329999999998</c:v>
                </c:pt>
                <c:pt idx="6965">
                  <c:v>27.0746</c:v>
                </c:pt>
                <c:pt idx="6966">
                  <c:v>27.02807</c:v>
                </c:pt>
                <c:pt idx="6967">
                  <c:v>27.029229999999998</c:v>
                </c:pt>
                <c:pt idx="6968">
                  <c:v>26.992899999999999</c:v>
                </c:pt>
                <c:pt idx="6969">
                  <c:v>26.945</c:v>
                </c:pt>
                <c:pt idx="6970">
                  <c:v>26.915939999999999</c:v>
                </c:pt>
                <c:pt idx="6971">
                  <c:v>26.819749999999999</c:v>
                </c:pt>
                <c:pt idx="6972">
                  <c:v>26.781880000000001</c:v>
                </c:pt>
                <c:pt idx="6973">
                  <c:v>26.7789</c:v>
                </c:pt>
                <c:pt idx="6974">
                  <c:v>26.874189999999999</c:v>
                </c:pt>
                <c:pt idx="6975">
                  <c:v>26.95355</c:v>
                </c:pt>
                <c:pt idx="6976">
                  <c:v>26.960349999999998</c:v>
                </c:pt>
                <c:pt idx="6977">
                  <c:v>26.940290000000001</c:v>
                </c:pt>
                <c:pt idx="6978">
                  <c:v>26.97025</c:v>
                </c:pt>
                <c:pt idx="6979">
                  <c:v>26.981739999999999</c:v>
                </c:pt>
                <c:pt idx="6980">
                  <c:v>27.005120000000002</c:v>
                </c:pt>
                <c:pt idx="6981">
                  <c:v>27.046720000000001</c:v>
                </c:pt>
                <c:pt idx="6982">
                  <c:v>27.037500000000001</c:v>
                </c:pt>
                <c:pt idx="6983">
                  <c:v>27.098389999999998</c:v>
                </c:pt>
                <c:pt idx="6984">
                  <c:v>27.104980000000001</c:v>
                </c:pt>
                <c:pt idx="6985">
                  <c:v>27.130790000000001</c:v>
                </c:pt>
                <c:pt idx="6986">
                  <c:v>27.192019999999999</c:v>
                </c:pt>
                <c:pt idx="6987">
                  <c:v>27.1952</c:v>
                </c:pt>
                <c:pt idx="6988">
                  <c:v>27.250029999999999</c:v>
                </c:pt>
                <c:pt idx="6989">
                  <c:v>27.276589999999999</c:v>
                </c:pt>
                <c:pt idx="6990">
                  <c:v>27.269310000000001</c:v>
                </c:pt>
                <c:pt idx="6991">
                  <c:v>27.316179999999999</c:v>
                </c:pt>
                <c:pt idx="6992">
                  <c:v>27.22842</c:v>
                </c:pt>
                <c:pt idx="6993">
                  <c:v>27.189160000000001</c:v>
                </c:pt>
                <c:pt idx="6994">
                  <c:v>27.153870000000001</c:v>
                </c:pt>
                <c:pt idx="6995">
                  <c:v>27.05742</c:v>
                </c:pt>
                <c:pt idx="6996">
                  <c:v>27.01305</c:v>
                </c:pt>
                <c:pt idx="6997">
                  <c:v>26.91198</c:v>
                </c:pt>
                <c:pt idx="6998">
                  <c:v>26.883050000000001</c:v>
                </c:pt>
                <c:pt idx="6999">
                  <c:v>26.854279999999999</c:v>
                </c:pt>
                <c:pt idx="7000">
                  <c:v>26.779129999999999</c:v>
                </c:pt>
                <c:pt idx="7001">
                  <c:v>26.736229999999999</c:v>
                </c:pt>
                <c:pt idx="7002">
                  <c:v>26.79242</c:v>
                </c:pt>
                <c:pt idx="7003">
                  <c:v>26.888660000000002</c:v>
                </c:pt>
                <c:pt idx="7004">
                  <c:v>26.964230000000001</c:v>
                </c:pt>
                <c:pt idx="7005">
                  <c:v>27.06119</c:v>
                </c:pt>
                <c:pt idx="7006">
                  <c:v>27.081099999999999</c:v>
                </c:pt>
                <c:pt idx="7007">
                  <c:v>27.059439999999999</c:v>
                </c:pt>
                <c:pt idx="7008">
                  <c:v>27.06672</c:v>
                </c:pt>
                <c:pt idx="7009">
                  <c:v>27.048649999999999</c:v>
                </c:pt>
                <c:pt idx="7010">
                  <c:v>27.030940000000001</c:v>
                </c:pt>
                <c:pt idx="7011">
                  <c:v>27.031420000000001</c:v>
                </c:pt>
                <c:pt idx="7012">
                  <c:v>27.012799999999999</c:v>
                </c:pt>
                <c:pt idx="7013">
                  <c:v>27.064540000000001</c:v>
                </c:pt>
                <c:pt idx="7014">
                  <c:v>27.085660000000001</c:v>
                </c:pt>
                <c:pt idx="7015">
                  <c:v>27.06559</c:v>
                </c:pt>
                <c:pt idx="7016">
                  <c:v>27.098050000000001</c:v>
                </c:pt>
                <c:pt idx="7017">
                  <c:v>27.11645</c:v>
                </c:pt>
                <c:pt idx="7018">
                  <c:v>27.111529999999998</c:v>
                </c:pt>
                <c:pt idx="7019">
                  <c:v>27.09215</c:v>
                </c:pt>
                <c:pt idx="7020">
                  <c:v>27.052990000000001</c:v>
                </c:pt>
                <c:pt idx="7021">
                  <c:v>26.976430000000001</c:v>
                </c:pt>
                <c:pt idx="7022">
                  <c:v>26.947769999999998</c:v>
                </c:pt>
                <c:pt idx="7023">
                  <c:v>26.91788</c:v>
                </c:pt>
                <c:pt idx="7024">
                  <c:v>26.849699999999999</c:v>
                </c:pt>
                <c:pt idx="7025">
                  <c:v>26.754629999999999</c:v>
                </c:pt>
                <c:pt idx="7026">
                  <c:v>26.73075</c:v>
                </c:pt>
                <c:pt idx="7027">
                  <c:v>26.676629999999999</c:v>
                </c:pt>
                <c:pt idx="7028">
                  <c:v>26.62631</c:v>
                </c:pt>
                <c:pt idx="7029">
                  <c:v>26.6007</c:v>
                </c:pt>
                <c:pt idx="7030">
                  <c:v>26.552330000000001</c:v>
                </c:pt>
                <c:pt idx="7031">
                  <c:v>26.580739999999999</c:v>
                </c:pt>
                <c:pt idx="7032">
                  <c:v>26.567250000000001</c:v>
                </c:pt>
                <c:pt idx="7033">
                  <c:v>26.56268</c:v>
                </c:pt>
                <c:pt idx="7034">
                  <c:v>26.5928</c:v>
                </c:pt>
                <c:pt idx="7035">
                  <c:v>26.6</c:v>
                </c:pt>
                <c:pt idx="7036">
                  <c:v>26.632709999999999</c:v>
                </c:pt>
                <c:pt idx="7037">
                  <c:v>26.65889</c:v>
                </c:pt>
                <c:pt idx="7038">
                  <c:v>26.682189999999999</c:v>
                </c:pt>
                <c:pt idx="7039">
                  <c:v>26.725670000000001</c:v>
                </c:pt>
                <c:pt idx="7040">
                  <c:v>26.776399999999999</c:v>
                </c:pt>
                <c:pt idx="7041">
                  <c:v>26.83381</c:v>
                </c:pt>
                <c:pt idx="7042">
                  <c:v>26.860399999999998</c:v>
                </c:pt>
                <c:pt idx="7043">
                  <c:v>26.823560000000001</c:v>
                </c:pt>
                <c:pt idx="7044">
                  <c:v>26.850290000000001</c:v>
                </c:pt>
                <c:pt idx="7045">
                  <c:v>26.869890000000002</c:v>
                </c:pt>
                <c:pt idx="7046">
                  <c:v>26.88335</c:v>
                </c:pt>
                <c:pt idx="7047">
                  <c:v>26.937339999999999</c:v>
                </c:pt>
                <c:pt idx="7048">
                  <c:v>26.943000000000001</c:v>
                </c:pt>
                <c:pt idx="7049">
                  <c:v>26.923570000000002</c:v>
                </c:pt>
                <c:pt idx="7050">
                  <c:v>26.952310000000001</c:v>
                </c:pt>
                <c:pt idx="7051">
                  <c:v>26.980930000000001</c:v>
                </c:pt>
                <c:pt idx="7052">
                  <c:v>27.01464</c:v>
                </c:pt>
                <c:pt idx="7053">
                  <c:v>27.047170000000001</c:v>
                </c:pt>
                <c:pt idx="7054">
                  <c:v>27.018090000000001</c:v>
                </c:pt>
                <c:pt idx="7055">
                  <c:v>26.986180000000001</c:v>
                </c:pt>
                <c:pt idx="7056">
                  <c:v>26.939440000000001</c:v>
                </c:pt>
                <c:pt idx="7057">
                  <c:v>26.909310000000001</c:v>
                </c:pt>
                <c:pt idx="7058">
                  <c:v>26.833490000000001</c:v>
                </c:pt>
                <c:pt idx="7059">
                  <c:v>26.812090000000001</c:v>
                </c:pt>
                <c:pt idx="7060">
                  <c:v>26.793489999999998</c:v>
                </c:pt>
                <c:pt idx="7061">
                  <c:v>26.761590000000002</c:v>
                </c:pt>
                <c:pt idx="7062">
                  <c:v>26.770710000000001</c:v>
                </c:pt>
                <c:pt idx="7063">
                  <c:v>26.751270000000002</c:v>
                </c:pt>
                <c:pt idx="7064">
                  <c:v>26.802959999999999</c:v>
                </c:pt>
                <c:pt idx="7065">
                  <c:v>26.83203</c:v>
                </c:pt>
                <c:pt idx="7066">
                  <c:v>26.88449</c:v>
                </c:pt>
                <c:pt idx="7067">
                  <c:v>26.895980000000002</c:v>
                </c:pt>
                <c:pt idx="7068">
                  <c:v>26.899080000000001</c:v>
                </c:pt>
                <c:pt idx="7069">
                  <c:v>26.903700000000001</c:v>
                </c:pt>
                <c:pt idx="7070">
                  <c:v>26.903310000000001</c:v>
                </c:pt>
                <c:pt idx="7071">
                  <c:v>26.895869999999999</c:v>
                </c:pt>
                <c:pt idx="7072">
                  <c:v>26.893820000000002</c:v>
                </c:pt>
                <c:pt idx="7073">
                  <c:v>26.912690000000001</c:v>
                </c:pt>
                <c:pt idx="7074">
                  <c:v>26.919889999999999</c:v>
                </c:pt>
                <c:pt idx="7075">
                  <c:v>26.943680000000001</c:v>
                </c:pt>
                <c:pt idx="7076">
                  <c:v>26.893740000000001</c:v>
                </c:pt>
                <c:pt idx="7077">
                  <c:v>26.918299999999999</c:v>
                </c:pt>
                <c:pt idx="7078">
                  <c:v>27.03323</c:v>
                </c:pt>
                <c:pt idx="7079">
                  <c:v>27.032419999999998</c:v>
                </c:pt>
                <c:pt idx="7080">
                  <c:v>27.055250000000001</c:v>
                </c:pt>
                <c:pt idx="7081">
                  <c:v>27.008030000000002</c:v>
                </c:pt>
                <c:pt idx="7082">
                  <c:v>27.038150000000002</c:v>
                </c:pt>
                <c:pt idx="7083">
                  <c:v>27.108599999999999</c:v>
                </c:pt>
                <c:pt idx="7084">
                  <c:v>27.100580000000001</c:v>
                </c:pt>
                <c:pt idx="7085">
                  <c:v>27.091699999999999</c:v>
                </c:pt>
                <c:pt idx="7086">
                  <c:v>27.040469999999999</c:v>
                </c:pt>
                <c:pt idx="7087">
                  <c:v>26.942640000000001</c:v>
                </c:pt>
                <c:pt idx="7088">
                  <c:v>26.860130000000002</c:v>
                </c:pt>
                <c:pt idx="7089">
                  <c:v>26.848240000000001</c:v>
                </c:pt>
                <c:pt idx="7090">
                  <c:v>26.752770000000002</c:v>
                </c:pt>
                <c:pt idx="7091">
                  <c:v>26.72587</c:v>
                </c:pt>
                <c:pt idx="7092">
                  <c:v>26.669360000000001</c:v>
                </c:pt>
                <c:pt idx="7093">
                  <c:v>26.624199999999998</c:v>
                </c:pt>
                <c:pt idx="7094">
                  <c:v>26.668610000000001</c:v>
                </c:pt>
                <c:pt idx="7095">
                  <c:v>26.73948</c:v>
                </c:pt>
                <c:pt idx="7096">
                  <c:v>26.81193</c:v>
                </c:pt>
                <c:pt idx="7097">
                  <c:v>26.87369</c:v>
                </c:pt>
                <c:pt idx="7098">
                  <c:v>26.986170000000001</c:v>
                </c:pt>
                <c:pt idx="7099">
                  <c:v>27.01614</c:v>
                </c:pt>
                <c:pt idx="7100">
                  <c:v>27.011510000000001</c:v>
                </c:pt>
                <c:pt idx="7101">
                  <c:v>27.080380000000002</c:v>
                </c:pt>
                <c:pt idx="7102">
                  <c:v>27.098700000000001</c:v>
                </c:pt>
                <c:pt idx="7103">
                  <c:v>27.079969999999999</c:v>
                </c:pt>
                <c:pt idx="7104">
                  <c:v>27.09469</c:v>
                </c:pt>
                <c:pt idx="7105">
                  <c:v>27.041589999999999</c:v>
                </c:pt>
                <c:pt idx="7106">
                  <c:v>27.034870000000002</c:v>
                </c:pt>
                <c:pt idx="7107">
                  <c:v>27.0486</c:v>
                </c:pt>
                <c:pt idx="7108">
                  <c:v>27.082000000000001</c:v>
                </c:pt>
                <c:pt idx="7109">
                  <c:v>27.127410000000001</c:v>
                </c:pt>
                <c:pt idx="7110">
                  <c:v>27.129200000000001</c:v>
                </c:pt>
                <c:pt idx="7111">
                  <c:v>27.247489999999999</c:v>
                </c:pt>
                <c:pt idx="7112">
                  <c:v>27.253910000000001</c:v>
                </c:pt>
                <c:pt idx="7113">
                  <c:v>27.267250000000001</c:v>
                </c:pt>
                <c:pt idx="7114">
                  <c:v>27.239439999999998</c:v>
                </c:pt>
                <c:pt idx="7115">
                  <c:v>27.24268</c:v>
                </c:pt>
                <c:pt idx="7116">
                  <c:v>27.299980000000001</c:v>
                </c:pt>
                <c:pt idx="7117">
                  <c:v>27.277419999999999</c:v>
                </c:pt>
                <c:pt idx="7118">
                  <c:v>27.248270000000002</c:v>
                </c:pt>
                <c:pt idx="7119">
                  <c:v>27.170500000000001</c:v>
                </c:pt>
                <c:pt idx="7120">
                  <c:v>27.130839999999999</c:v>
                </c:pt>
                <c:pt idx="7121">
                  <c:v>27.079560000000001</c:v>
                </c:pt>
                <c:pt idx="7122">
                  <c:v>27.047779999999999</c:v>
                </c:pt>
                <c:pt idx="7123">
                  <c:v>27.050139999999999</c:v>
                </c:pt>
                <c:pt idx="7124">
                  <c:v>27.0213</c:v>
                </c:pt>
                <c:pt idx="7125">
                  <c:v>26.914549999999998</c:v>
                </c:pt>
                <c:pt idx="7126">
                  <c:v>26.943729999999999</c:v>
                </c:pt>
                <c:pt idx="7127">
                  <c:v>26.921800000000001</c:v>
                </c:pt>
                <c:pt idx="7128">
                  <c:v>26.938269999999999</c:v>
                </c:pt>
                <c:pt idx="7129">
                  <c:v>27.02955</c:v>
                </c:pt>
                <c:pt idx="7130">
                  <c:v>27.055240000000001</c:v>
                </c:pt>
                <c:pt idx="7131">
                  <c:v>27.082689999999999</c:v>
                </c:pt>
                <c:pt idx="7132">
                  <c:v>27.09319</c:v>
                </c:pt>
                <c:pt idx="7133">
                  <c:v>27.121390000000002</c:v>
                </c:pt>
                <c:pt idx="7134">
                  <c:v>27.09423</c:v>
                </c:pt>
                <c:pt idx="7135">
                  <c:v>27.09196</c:v>
                </c:pt>
                <c:pt idx="7136">
                  <c:v>27.11645</c:v>
                </c:pt>
                <c:pt idx="7137">
                  <c:v>27.191659999999999</c:v>
                </c:pt>
                <c:pt idx="7138">
                  <c:v>27.146080000000001</c:v>
                </c:pt>
                <c:pt idx="7139">
                  <c:v>27.149190000000001</c:v>
                </c:pt>
                <c:pt idx="7140">
                  <c:v>27.15155</c:v>
                </c:pt>
                <c:pt idx="7141">
                  <c:v>27.18383</c:v>
                </c:pt>
                <c:pt idx="7142">
                  <c:v>27.198930000000001</c:v>
                </c:pt>
                <c:pt idx="7143">
                  <c:v>27.1601</c:v>
                </c:pt>
                <c:pt idx="7144">
                  <c:v>27.13081</c:v>
                </c:pt>
                <c:pt idx="7145">
                  <c:v>27.054680000000001</c:v>
                </c:pt>
                <c:pt idx="7146">
                  <c:v>27.022169999999999</c:v>
                </c:pt>
                <c:pt idx="7147">
                  <c:v>26.95607</c:v>
                </c:pt>
                <c:pt idx="7148">
                  <c:v>26.902329999999999</c:v>
                </c:pt>
                <c:pt idx="7149">
                  <c:v>26.88325</c:v>
                </c:pt>
                <c:pt idx="7150">
                  <c:v>26.816929999999999</c:v>
                </c:pt>
                <c:pt idx="7151">
                  <c:v>26.742280000000001</c:v>
                </c:pt>
                <c:pt idx="7152">
                  <c:v>26.737649999999999</c:v>
                </c:pt>
                <c:pt idx="7153">
                  <c:v>26.643419999999999</c:v>
                </c:pt>
                <c:pt idx="7154">
                  <c:v>26.64677</c:v>
                </c:pt>
                <c:pt idx="7155">
                  <c:v>26.606760000000001</c:v>
                </c:pt>
                <c:pt idx="7156">
                  <c:v>26.559190000000001</c:v>
                </c:pt>
                <c:pt idx="7157">
                  <c:v>26.548069999999999</c:v>
                </c:pt>
                <c:pt idx="7158">
                  <c:v>26.610980000000001</c:v>
                </c:pt>
                <c:pt idx="7159">
                  <c:v>26.66056</c:v>
                </c:pt>
                <c:pt idx="7160">
                  <c:v>26.729869999999998</c:v>
                </c:pt>
                <c:pt idx="7161">
                  <c:v>26.770140000000001</c:v>
                </c:pt>
                <c:pt idx="7162">
                  <c:v>26.784880000000001</c:v>
                </c:pt>
                <c:pt idx="7163">
                  <c:v>26.783329999999999</c:v>
                </c:pt>
                <c:pt idx="7164">
                  <c:v>26.827000000000002</c:v>
                </c:pt>
                <c:pt idx="7165">
                  <c:v>26.815180000000002</c:v>
                </c:pt>
                <c:pt idx="7166">
                  <c:v>26.804729999999999</c:v>
                </c:pt>
                <c:pt idx="7167">
                  <c:v>26.772179999999999</c:v>
                </c:pt>
                <c:pt idx="7168">
                  <c:v>26.799320000000002</c:v>
                </c:pt>
                <c:pt idx="7169">
                  <c:v>26.831489999999999</c:v>
                </c:pt>
                <c:pt idx="7170">
                  <c:v>26.864650000000001</c:v>
                </c:pt>
                <c:pt idx="7171">
                  <c:v>26.86158</c:v>
                </c:pt>
                <c:pt idx="7172">
                  <c:v>26.88194</c:v>
                </c:pt>
                <c:pt idx="7173">
                  <c:v>26.902010000000001</c:v>
                </c:pt>
                <c:pt idx="7174">
                  <c:v>26.895980000000002</c:v>
                </c:pt>
                <c:pt idx="7175">
                  <c:v>26.955909999999999</c:v>
                </c:pt>
                <c:pt idx="7176">
                  <c:v>26.938269999999999</c:v>
                </c:pt>
                <c:pt idx="7177">
                  <c:v>26.918510000000001</c:v>
                </c:pt>
                <c:pt idx="7178">
                  <c:v>26.858180000000001</c:v>
                </c:pt>
                <c:pt idx="7179">
                  <c:v>26.770150000000001</c:v>
                </c:pt>
                <c:pt idx="7180">
                  <c:v>26.715869999999999</c:v>
                </c:pt>
                <c:pt idx="7181">
                  <c:v>26.66536</c:v>
                </c:pt>
                <c:pt idx="7182">
                  <c:v>26.60998</c:v>
                </c:pt>
                <c:pt idx="7183">
                  <c:v>26.533650000000002</c:v>
                </c:pt>
                <c:pt idx="7184">
                  <c:v>26.488399999999999</c:v>
                </c:pt>
                <c:pt idx="7185">
                  <c:v>26.416630000000001</c:v>
                </c:pt>
                <c:pt idx="7186">
                  <c:v>26.42822</c:v>
                </c:pt>
                <c:pt idx="7187">
                  <c:v>26.40016</c:v>
                </c:pt>
                <c:pt idx="7188">
                  <c:v>26.46105</c:v>
                </c:pt>
                <c:pt idx="7189">
                  <c:v>26.468879999999999</c:v>
                </c:pt>
                <c:pt idx="7190">
                  <c:v>26.53903</c:v>
                </c:pt>
                <c:pt idx="7191">
                  <c:v>26.56062</c:v>
                </c:pt>
                <c:pt idx="7192">
                  <c:v>26.58436</c:v>
                </c:pt>
                <c:pt idx="7193">
                  <c:v>26.670280000000002</c:v>
                </c:pt>
                <c:pt idx="7194">
                  <c:v>26.655419999999999</c:v>
                </c:pt>
                <c:pt idx="7195">
                  <c:v>26.677019999999999</c:v>
                </c:pt>
                <c:pt idx="7196">
                  <c:v>26.688829999999999</c:v>
                </c:pt>
                <c:pt idx="7197">
                  <c:v>26.665240000000001</c:v>
                </c:pt>
                <c:pt idx="7198">
                  <c:v>26.660309999999999</c:v>
                </c:pt>
                <c:pt idx="7199">
                  <c:v>26.649460000000001</c:v>
                </c:pt>
                <c:pt idx="7200">
                  <c:v>26.685569999999998</c:v>
                </c:pt>
                <c:pt idx="7201">
                  <c:v>26.768409999999999</c:v>
                </c:pt>
                <c:pt idx="7202">
                  <c:v>26.82715</c:v>
                </c:pt>
                <c:pt idx="7203">
                  <c:v>26.861910000000002</c:v>
                </c:pt>
                <c:pt idx="7204">
                  <c:v>26.882860000000001</c:v>
                </c:pt>
                <c:pt idx="7205">
                  <c:v>26.798719999999999</c:v>
                </c:pt>
                <c:pt idx="7206">
                  <c:v>26.80986</c:v>
                </c:pt>
                <c:pt idx="7207">
                  <c:v>26.734529999999999</c:v>
                </c:pt>
                <c:pt idx="7208">
                  <c:v>26.678070000000002</c:v>
                </c:pt>
                <c:pt idx="7209">
                  <c:v>26.67231</c:v>
                </c:pt>
                <c:pt idx="7210">
                  <c:v>26.63223</c:v>
                </c:pt>
                <c:pt idx="7211">
                  <c:v>26.539850000000001</c:v>
                </c:pt>
                <c:pt idx="7212">
                  <c:v>26.504639999999998</c:v>
                </c:pt>
                <c:pt idx="7213">
                  <c:v>26.449729999999999</c:v>
                </c:pt>
                <c:pt idx="7214">
                  <c:v>26.39894</c:v>
                </c:pt>
                <c:pt idx="7215">
                  <c:v>26.369800000000001</c:v>
                </c:pt>
                <c:pt idx="7216">
                  <c:v>26.303090000000001</c:v>
                </c:pt>
                <c:pt idx="7217">
                  <c:v>26.285699999999999</c:v>
                </c:pt>
                <c:pt idx="7218">
                  <c:v>26.240950000000002</c:v>
                </c:pt>
                <c:pt idx="7219">
                  <c:v>26.260159999999999</c:v>
                </c:pt>
                <c:pt idx="7220">
                  <c:v>26.232119999999998</c:v>
                </c:pt>
                <c:pt idx="7221">
                  <c:v>26.212209999999999</c:v>
                </c:pt>
                <c:pt idx="7222">
                  <c:v>26.22907</c:v>
                </c:pt>
                <c:pt idx="7223">
                  <c:v>26.21435</c:v>
                </c:pt>
                <c:pt idx="7224">
                  <c:v>26.22616</c:v>
                </c:pt>
                <c:pt idx="7225">
                  <c:v>26.247150000000001</c:v>
                </c:pt>
                <c:pt idx="7226">
                  <c:v>26.300540000000002</c:v>
                </c:pt>
                <c:pt idx="7227">
                  <c:v>26.321929999999998</c:v>
                </c:pt>
                <c:pt idx="7228">
                  <c:v>26.34667</c:v>
                </c:pt>
                <c:pt idx="7229">
                  <c:v>26.35998</c:v>
                </c:pt>
                <c:pt idx="7230">
                  <c:v>26.339009999999998</c:v>
                </c:pt>
                <c:pt idx="7231">
                  <c:v>26.374410000000001</c:v>
                </c:pt>
                <c:pt idx="7232">
                  <c:v>26.40879</c:v>
                </c:pt>
                <c:pt idx="7233">
                  <c:v>26.397359999999999</c:v>
                </c:pt>
                <c:pt idx="7234">
                  <c:v>26.442060000000001</c:v>
                </c:pt>
                <c:pt idx="7235">
                  <c:v>26.43168</c:v>
                </c:pt>
                <c:pt idx="7236">
                  <c:v>26.535150000000002</c:v>
                </c:pt>
                <c:pt idx="7237">
                  <c:v>26.609729999999999</c:v>
                </c:pt>
                <c:pt idx="7238">
                  <c:v>26.678100000000001</c:v>
                </c:pt>
                <c:pt idx="7239">
                  <c:v>26.68505</c:v>
                </c:pt>
                <c:pt idx="7240">
                  <c:v>26.678529999999999</c:v>
                </c:pt>
                <c:pt idx="7241">
                  <c:v>26.71311</c:v>
                </c:pt>
                <c:pt idx="7242">
                  <c:v>26.67604</c:v>
                </c:pt>
                <c:pt idx="7243">
                  <c:v>26.59873</c:v>
                </c:pt>
                <c:pt idx="7244">
                  <c:v>26.56728</c:v>
                </c:pt>
                <c:pt idx="7245">
                  <c:v>26.52281</c:v>
                </c:pt>
                <c:pt idx="7246">
                  <c:v>26.46508</c:v>
                </c:pt>
                <c:pt idx="7247">
                  <c:v>26.409230000000001</c:v>
                </c:pt>
                <c:pt idx="7248">
                  <c:v>26.36918</c:v>
                </c:pt>
                <c:pt idx="7249">
                  <c:v>26.36806</c:v>
                </c:pt>
                <c:pt idx="7250">
                  <c:v>26.411349999999999</c:v>
                </c:pt>
                <c:pt idx="7251">
                  <c:v>26.395659999999999</c:v>
                </c:pt>
                <c:pt idx="7252">
                  <c:v>26.412320000000001</c:v>
                </c:pt>
                <c:pt idx="7253">
                  <c:v>26.37059</c:v>
                </c:pt>
                <c:pt idx="7254">
                  <c:v>26.466709999999999</c:v>
                </c:pt>
                <c:pt idx="7255">
                  <c:v>26.49231</c:v>
                </c:pt>
                <c:pt idx="7256">
                  <c:v>26.482279999999999</c:v>
                </c:pt>
                <c:pt idx="7257">
                  <c:v>26.524999999999999</c:v>
                </c:pt>
                <c:pt idx="7258">
                  <c:v>26.558810000000001</c:v>
                </c:pt>
                <c:pt idx="7259">
                  <c:v>26.522279999999999</c:v>
                </c:pt>
                <c:pt idx="7260">
                  <c:v>26.486149999999999</c:v>
                </c:pt>
                <c:pt idx="7261">
                  <c:v>26.533760000000001</c:v>
                </c:pt>
                <c:pt idx="7262">
                  <c:v>26.550219999999999</c:v>
                </c:pt>
                <c:pt idx="7263">
                  <c:v>26.557490000000001</c:v>
                </c:pt>
                <c:pt idx="7264">
                  <c:v>26.580310000000001</c:v>
                </c:pt>
                <c:pt idx="7265">
                  <c:v>26.579560000000001</c:v>
                </c:pt>
                <c:pt idx="7266">
                  <c:v>26.663239999999998</c:v>
                </c:pt>
                <c:pt idx="7267">
                  <c:v>26.62313</c:v>
                </c:pt>
                <c:pt idx="7268">
                  <c:v>26.646129999999999</c:v>
                </c:pt>
                <c:pt idx="7269">
                  <c:v>26.690280000000001</c:v>
                </c:pt>
                <c:pt idx="7270">
                  <c:v>26.73443</c:v>
                </c:pt>
                <c:pt idx="7271">
                  <c:v>26.726749999999999</c:v>
                </c:pt>
                <c:pt idx="7272">
                  <c:v>26.735060000000001</c:v>
                </c:pt>
                <c:pt idx="7273">
                  <c:v>26.729759999999999</c:v>
                </c:pt>
                <c:pt idx="7274">
                  <c:v>26.702999999999999</c:v>
                </c:pt>
                <c:pt idx="7275">
                  <c:v>26.626529999999999</c:v>
                </c:pt>
                <c:pt idx="7276">
                  <c:v>26.60895</c:v>
                </c:pt>
                <c:pt idx="7277">
                  <c:v>26.53537</c:v>
                </c:pt>
                <c:pt idx="7278">
                  <c:v>26.490449999999999</c:v>
                </c:pt>
                <c:pt idx="7279">
                  <c:v>26.451360000000001</c:v>
                </c:pt>
                <c:pt idx="7280">
                  <c:v>26.355630000000001</c:v>
                </c:pt>
                <c:pt idx="7281">
                  <c:v>26.340620000000001</c:v>
                </c:pt>
                <c:pt idx="7282">
                  <c:v>26.275569999999998</c:v>
                </c:pt>
                <c:pt idx="7283">
                  <c:v>26.26455</c:v>
                </c:pt>
                <c:pt idx="7284">
                  <c:v>26.268129999999999</c:v>
                </c:pt>
                <c:pt idx="7285">
                  <c:v>26.283239999999999</c:v>
                </c:pt>
                <c:pt idx="7286">
                  <c:v>26.286210000000001</c:v>
                </c:pt>
                <c:pt idx="7287">
                  <c:v>26.321079999999998</c:v>
                </c:pt>
                <c:pt idx="7288">
                  <c:v>26.344059999999999</c:v>
                </c:pt>
                <c:pt idx="7289">
                  <c:v>26.375610000000002</c:v>
                </c:pt>
                <c:pt idx="7290">
                  <c:v>26.371469999999999</c:v>
                </c:pt>
                <c:pt idx="7291">
                  <c:v>26.441990000000001</c:v>
                </c:pt>
                <c:pt idx="7292">
                  <c:v>26.415949999999999</c:v>
                </c:pt>
                <c:pt idx="7293">
                  <c:v>26.438639999999999</c:v>
                </c:pt>
                <c:pt idx="7294">
                  <c:v>26.452000000000002</c:v>
                </c:pt>
                <c:pt idx="7295">
                  <c:v>26.50121</c:v>
                </c:pt>
                <c:pt idx="7296">
                  <c:v>26.581990000000001</c:v>
                </c:pt>
                <c:pt idx="7297">
                  <c:v>26.59319</c:v>
                </c:pt>
                <c:pt idx="7298">
                  <c:v>26.633679999999998</c:v>
                </c:pt>
                <c:pt idx="7299">
                  <c:v>26.62792</c:v>
                </c:pt>
                <c:pt idx="7300">
                  <c:v>26.598710000000001</c:v>
                </c:pt>
                <c:pt idx="7301">
                  <c:v>26.621379999999998</c:v>
                </c:pt>
                <c:pt idx="7302">
                  <c:v>26.734570000000001</c:v>
                </c:pt>
                <c:pt idx="7303">
                  <c:v>26.745619999999999</c:v>
                </c:pt>
                <c:pt idx="7304">
                  <c:v>26.716550000000002</c:v>
                </c:pt>
                <c:pt idx="7305">
                  <c:v>26.653320000000001</c:v>
                </c:pt>
                <c:pt idx="7306">
                  <c:v>26.61112</c:v>
                </c:pt>
                <c:pt idx="7307">
                  <c:v>26.540839999999999</c:v>
                </c:pt>
                <c:pt idx="7308">
                  <c:v>26.515779999999999</c:v>
                </c:pt>
                <c:pt idx="7309">
                  <c:v>26.454239999999999</c:v>
                </c:pt>
                <c:pt idx="7310">
                  <c:v>26.409929999999999</c:v>
                </c:pt>
                <c:pt idx="7311">
                  <c:v>26.342120000000001</c:v>
                </c:pt>
                <c:pt idx="7312">
                  <c:v>26.270520000000001</c:v>
                </c:pt>
                <c:pt idx="7313">
                  <c:v>26.267440000000001</c:v>
                </c:pt>
                <c:pt idx="7314">
                  <c:v>26.237829999999999</c:v>
                </c:pt>
                <c:pt idx="7315">
                  <c:v>26.232810000000001</c:v>
                </c:pt>
                <c:pt idx="7316">
                  <c:v>26.206800000000001</c:v>
                </c:pt>
                <c:pt idx="7317">
                  <c:v>26.155259999999998</c:v>
                </c:pt>
                <c:pt idx="7318">
                  <c:v>26.14705</c:v>
                </c:pt>
                <c:pt idx="7319">
                  <c:v>26.18488</c:v>
                </c:pt>
                <c:pt idx="7320">
                  <c:v>26.264230000000001</c:v>
                </c:pt>
                <c:pt idx="7321">
                  <c:v>26.31137</c:v>
                </c:pt>
                <c:pt idx="7322">
                  <c:v>26.37013</c:v>
                </c:pt>
                <c:pt idx="7323">
                  <c:v>26.36205</c:v>
                </c:pt>
                <c:pt idx="7324">
                  <c:v>26.406369999999999</c:v>
                </c:pt>
                <c:pt idx="7325">
                  <c:v>26.41244</c:v>
                </c:pt>
                <c:pt idx="7326">
                  <c:v>26.432379999999998</c:v>
                </c:pt>
                <c:pt idx="7327">
                  <c:v>26.469200000000001</c:v>
                </c:pt>
                <c:pt idx="7328">
                  <c:v>26.485340000000001</c:v>
                </c:pt>
                <c:pt idx="7329">
                  <c:v>26.558540000000001</c:v>
                </c:pt>
                <c:pt idx="7330">
                  <c:v>26.61778</c:v>
                </c:pt>
                <c:pt idx="7331">
                  <c:v>26.61928</c:v>
                </c:pt>
                <c:pt idx="7332">
                  <c:v>26.614239999999999</c:v>
                </c:pt>
                <c:pt idx="7333">
                  <c:v>26.66187</c:v>
                </c:pt>
                <c:pt idx="7334">
                  <c:v>26.6419</c:v>
                </c:pt>
                <c:pt idx="7335">
                  <c:v>26.72824</c:v>
                </c:pt>
                <c:pt idx="7336">
                  <c:v>26.748010000000001</c:v>
                </c:pt>
                <c:pt idx="7337">
                  <c:v>26.788789999999999</c:v>
                </c:pt>
                <c:pt idx="7338">
                  <c:v>26.734359999999999</c:v>
                </c:pt>
                <c:pt idx="7339">
                  <c:v>26.72682</c:v>
                </c:pt>
                <c:pt idx="7340">
                  <c:v>26.66864</c:v>
                </c:pt>
                <c:pt idx="7341">
                  <c:v>26.617069999999998</c:v>
                </c:pt>
                <c:pt idx="7342">
                  <c:v>26.54072</c:v>
                </c:pt>
                <c:pt idx="7343">
                  <c:v>26.487269999999999</c:v>
                </c:pt>
                <c:pt idx="7344">
                  <c:v>26.461729999999999</c:v>
                </c:pt>
                <c:pt idx="7345">
                  <c:v>26.433710000000001</c:v>
                </c:pt>
                <c:pt idx="7346">
                  <c:v>26.39584</c:v>
                </c:pt>
                <c:pt idx="7347">
                  <c:v>26.307739999999999</c:v>
                </c:pt>
                <c:pt idx="7348">
                  <c:v>26.24934</c:v>
                </c:pt>
                <c:pt idx="7349">
                  <c:v>26.240780000000001</c:v>
                </c:pt>
                <c:pt idx="7350">
                  <c:v>26.17257</c:v>
                </c:pt>
                <c:pt idx="7351">
                  <c:v>26.184480000000001</c:v>
                </c:pt>
                <c:pt idx="7352">
                  <c:v>26.10623</c:v>
                </c:pt>
                <c:pt idx="7353">
                  <c:v>26.160019999999999</c:v>
                </c:pt>
                <c:pt idx="7354">
                  <c:v>26.200589999999998</c:v>
                </c:pt>
                <c:pt idx="7355">
                  <c:v>26.29543</c:v>
                </c:pt>
                <c:pt idx="7356">
                  <c:v>26.302350000000001</c:v>
                </c:pt>
                <c:pt idx="7357">
                  <c:v>26.307539999999999</c:v>
                </c:pt>
                <c:pt idx="7358">
                  <c:v>26.318380000000001</c:v>
                </c:pt>
                <c:pt idx="7359">
                  <c:v>26.350090000000002</c:v>
                </c:pt>
                <c:pt idx="7360">
                  <c:v>26.384460000000001</c:v>
                </c:pt>
                <c:pt idx="7361">
                  <c:v>26.421410000000002</c:v>
                </c:pt>
                <c:pt idx="7362">
                  <c:v>26.428370000000001</c:v>
                </c:pt>
                <c:pt idx="7363">
                  <c:v>26.476240000000001</c:v>
                </c:pt>
                <c:pt idx="7364">
                  <c:v>26.47823</c:v>
                </c:pt>
                <c:pt idx="7365">
                  <c:v>26.470749999999999</c:v>
                </c:pt>
                <c:pt idx="7366">
                  <c:v>26.463480000000001</c:v>
                </c:pt>
                <c:pt idx="7367">
                  <c:v>26.55181</c:v>
                </c:pt>
                <c:pt idx="7368">
                  <c:v>26.573440000000002</c:v>
                </c:pt>
                <c:pt idx="7369">
                  <c:v>26.5412</c:v>
                </c:pt>
                <c:pt idx="7370">
                  <c:v>26.585049999999999</c:v>
                </c:pt>
                <c:pt idx="7371">
                  <c:v>26.578029999999998</c:v>
                </c:pt>
                <c:pt idx="7372">
                  <c:v>26.56137</c:v>
                </c:pt>
                <c:pt idx="7373">
                  <c:v>26.51322</c:v>
                </c:pt>
                <c:pt idx="7374">
                  <c:v>26.53576</c:v>
                </c:pt>
                <c:pt idx="7375">
                  <c:v>26.49672</c:v>
                </c:pt>
                <c:pt idx="7376">
                  <c:v>26.41591</c:v>
                </c:pt>
                <c:pt idx="7377">
                  <c:v>26.342759999999998</c:v>
                </c:pt>
                <c:pt idx="7378">
                  <c:v>26.314920000000001</c:v>
                </c:pt>
                <c:pt idx="7379">
                  <c:v>26.263829999999999</c:v>
                </c:pt>
                <c:pt idx="7380">
                  <c:v>26.256219999999999</c:v>
                </c:pt>
                <c:pt idx="7381">
                  <c:v>26.200600000000001</c:v>
                </c:pt>
                <c:pt idx="7382">
                  <c:v>26.196200000000001</c:v>
                </c:pt>
                <c:pt idx="7383">
                  <c:v>26.145779999999998</c:v>
                </c:pt>
                <c:pt idx="7384">
                  <c:v>26.127610000000001</c:v>
                </c:pt>
                <c:pt idx="7385">
                  <c:v>26.088930000000001</c:v>
                </c:pt>
                <c:pt idx="7386">
                  <c:v>26.134830000000001</c:v>
                </c:pt>
                <c:pt idx="7387">
                  <c:v>26.188140000000001</c:v>
                </c:pt>
                <c:pt idx="7388">
                  <c:v>26.228570000000001</c:v>
                </c:pt>
                <c:pt idx="7389">
                  <c:v>26.332190000000001</c:v>
                </c:pt>
                <c:pt idx="7390">
                  <c:v>26.339300000000001</c:v>
                </c:pt>
                <c:pt idx="7391">
                  <c:v>26.37792</c:v>
                </c:pt>
                <c:pt idx="7392">
                  <c:v>26.341529999999999</c:v>
                </c:pt>
                <c:pt idx="7393">
                  <c:v>26.347899999999999</c:v>
                </c:pt>
                <c:pt idx="7394">
                  <c:v>26.32357</c:v>
                </c:pt>
                <c:pt idx="7395">
                  <c:v>26.380700000000001</c:v>
                </c:pt>
                <c:pt idx="7396">
                  <c:v>26.400749999999999</c:v>
                </c:pt>
                <c:pt idx="7397">
                  <c:v>26.4224</c:v>
                </c:pt>
                <c:pt idx="7398">
                  <c:v>26.416250000000002</c:v>
                </c:pt>
                <c:pt idx="7399">
                  <c:v>26.44594</c:v>
                </c:pt>
                <c:pt idx="7400">
                  <c:v>26.495979999999999</c:v>
                </c:pt>
                <c:pt idx="7401">
                  <c:v>26.523569999999999</c:v>
                </c:pt>
                <c:pt idx="7402">
                  <c:v>26.574570000000001</c:v>
                </c:pt>
                <c:pt idx="7403">
                  <c:v>26.600259999999999</c:v>
                </c:pt>
                <c:pt idx="7404">
                  <c:v>26.562200000000001</c:v>
                </c:pt>
                <c:pt idx="7405">
                  <c:v>26.607859999999999</c:v>
                </c:pt>
                <c:pt idx="7406">
                  <c:v>26.600619999999999</c:v>
                </c:pt>
                <c:pt idx="7407">
                  <c:v>26.648620000000001</c:v>
                </c:pt>
                <c:pt idx="7408">
                  <c:v>26.60829</c:v>
                </c:pt>
                <c:pt idx="7409">
                  <c:v>26.564609999999998</c:v>
                </c:pt>
                <c:pt idx="7410">
                  <c:v>26.491700000000002</c:v>
                </c:pt>
                <c:pt idx="7411">
                  <c:v>26.481179999999998</c:v>
                </c:pt>
                <c:pt idx="7412">
                  <c:v>26.43432</c:v>
                </c:pt>
                <c:pt idx="7413">
                  <c:v>26.396699999999999</c:v>
                </c:pt>
                <c:pt idx="7414">
                  <c:v>26.348009999999999</c:v>
                </c:pt>
                <c:pt idx="7415">
                  <c:v>26.283339999999999</c:v>
                </c:pt>
                <c:pt idx="7416">
                  <c:v>26.23564</c:v>
                </c:pt>
                <c:pt idx="7417">
                  <c:v>26.182179999999999</c:v>
                </c:pt>
                <c:pt idx="7418">
                  <c:v>26.132069999999999</c:v>
                </c:pt>
                <c:pt idx="7419">
                  <c:v>26.16338</c:v>
                </c:pt>
                <c:pt idx="7420">
                  <c:v>26.151879999999998</c:v>
                </c:pt>
                <c:pt idx="7421">
                  <c:v>26.19708</c:v>
                </c:pt>
                <c:pt idx="7422">
                  <c:v>26.219719999999999</c:v>
                </c:pt>
                <c:pt idx="7423">
                  <c:v>26.288789999999999</c:v>
                </c:pt>
                <c:pt idx="7424">
                  <c:v>26.351759999999999</c:v>
                </c:pt>
                <c:pt idx="7425">
                  <c:v>26.369630000000001</c:v>
                </c:pt>
                <c:pt idx="7426">
                  <c:v>26.356159999999999</c:v>
                </c:pt>
                <c:pt idx="7427">
                  <c:v>26.36881</c:v>
                </c:pt>
                <c:pt idx="7428">
                  <c:v>26.390630000000002</c:v>
                </c:pt>
                <c:pt idx="7429">
                  <c:v>26.43281</c:v>
                </c:pt>
                <c:pt idx="7430">
                  <c:v>26.435130000000001</c:v>
                </c:pt>
                <c:pt idx="7431">
                  <c:v>26.405709999999999</c:v>
                </c:pt>
                <c:pt idx="7432">
                  <c:v>26.441020000000002</c:v>
                </c:pt>
                <c:pt idx="7433">
                  <c:v>26.46649</c:v>
                </c:pt>
                <c:pt idx="7434">
                  <c:v>26.43111</c:v>
                </c:pt>
                <c:pt idx="7435">
                  <c:v>26.424119999999998</c:v>
                </c:pt>
                <c:pt idx="7436">
                  <c:v>26.476610000000001</c:v>
                </c:pt>
                <c:pt idx="7437">
                  <c:v>26.530899999999999</c:v>
                </c:pt>
                <c:pt idx="7438">
                  <c:v>26.597259999999999</c:v>
                </c:pt>
                <c:pt idx="7439">
                  <c:v>26.646809999999999</c:v>
                </c:pt>
                <c:pt idx="7440">
                  <c:v>26.65821</c:v>
                </c:pt>
                <c:pt idx="7441">
                  <c:v>26.696829999999999</c:v>
                </c:pt>
                <c:pt idx="7442">
                  <c:v>26.669640000000001</c:v>
                </c:pt>
                <c:pt idx="7443">
                  <c:v>26.64556</c:v>
                </c:pt>
                <c:pt idx="7444">
                  <c:v>26.555160000000001</c:v>
                </c:pt>
                <c:pt idx="7445">
                  <c:v>26.52196</c:v>
                </c:pt>
                <c:pt idx="7446">
                  <c:v>26.449269999999999</c:v>
                </c:pt>
                <c:pt idx="7447">
                  <c:v>26.427330000000001</c:v>
                </c:pt>
                <c:pt idx="7448">
                  <c:v>26.347940000000001</c:v>
                </c:pt>
                <c:pt idx="7449">
                  <c:v>26.29562</c:v>
                </c:pt>
                <c:pt idx="7450">
                  <c:v>26.210270000000001</c:v>
                </c:pt>
                <c:pt idx="7451">
                  <c:v>26.155660000000001</c:v>
                </c:pt>
                <c:pt idx="7452">
                  <c:v>26.20984</c:v>
                </c:pt>
                <c:pt idx="7453">
                  <c:v>26.121490000000001</c:v>
                </c:pt>
                <c:pt idx="7454">
                  <c:v>26.075530000000001</c:v>
                </c:pt>
                <c:pt idx="7455">
                  <c:v>26.09468</c:v>
                </c:pt>
                <c:pt idx="7456">
                  <c:v>26.086839999999999</c:v>
                </c:pt>
                <c:pt idx="7457">
                  <c:v>26.080100000000002</c:v>
                </c:pt>
                <c:pt idx="7458">
                  <c:v>26.096019999999999</c:v>
                </c:pt>
                <c:pt idx="7459">
                  <c:v>26.17332</c:v>
                </c:pt>
                <c:pt idx="7460">
                  <c:v>26.176680000000001</c:v>
                </c:pt>
                <c:pt idx="7461">
                  <c:v>26.228349999999999</c:v>
                </c:pt>
                <c:pt idx="7462">
                  <c:v>26.259599999999999</c:v>
                </c:pt>
                <c:pt idx="7463">
                  <c:v>26.237649999999999</c:v>
                </c:pt>
                <c:pt idx="7464">
                  <c:v>26.28933</c:v>
                </c:pt>
                <c:pt idx="7465">
                  <c:v>26.28424</c:v>
                </c:pt>
                <c:pt idx="7466">
                  <c:v>26.27497</c:v>
                </c:pt>
                <c:pt idx="7467">
                  <c:v>26.266850000000002</c:v>
                </c:pt>
                <c:pt idx="7468">
                  <c:v>26.293959999999998</c:v>
                </c:pt>
                <c:pt idx="7469">
                  <c:v>26.29646</c:v>
                </c:pt>
                <c:pt idx="7470">
                  <c:v>26.309470000000001</c:v>
                </c:pt>
                <c:pt idx="7471">
                  <c:v>26.316330000000001</c:v>
                </c:pt>
                <c:pt idx="7472">
                  <c:v>26.34891</c:v>
                </c:pt>
                <c:pt idx="7473">
                  <c:v>26.412859999999998</c:v>
                </c:pt>
                <c:pt idx="7474">
                  <c:v>26.391470000000002</c:v>
                </c:pt>
                <c:pt idx="7475">
                  <c:v>26.441230000000001</c:v>
                </c:pt>
                <c:pt idx="7476">
                  <c:v>26.439820000000001</c:v>
                </c:pt>
                <c:pt idx="7477">
                  <c:v>26.4756</c:v>
                </c:pt>
                <c:pt idx="7478">
                  <c:v>26.550630000000002</c:v>
                </c:pt>
                <c:pt idx="7479">
                  <c:v>26.601019999999998</c:v>
                </c:pt>
                <c:pt idx="7480">
                  <c:v>26.61712</c:v>
                </c:pt>
                <c:pt idx="7481">
                  <c:v>26.671610000000001</c:v>
                </c:pt>
                <c:pt idx="7482">
                  <c:v>26.61713</c:v>
                </c:pt>
                <c:pt idx="7483">
                  <c:v>26.56671</c:v>
                </c:pt>
                <c:pt idx="7484">
                  <c:v>26.470459999999999</c:v>
                </c:pt>
                <c:pt idx="7485">
                  <c:v>26.464449999999999</c:v>
                </c:pt>
                <c:pt idx="7486">
                  <c:v>26.34665</c:v>
                </c:pt>
                <c:pt idx="7487">
                  <c:v>26.3245</c:v>
                </c:pt>
                <c:pt idx="7488">
                  <c:v>26.259329999999999</c:v>
                </c:pt>
                <c:pt idx="7489">
                  <c:v>26.221530000000001</c:v>
                </c:pt>
                <c:pt idx="7490">
                  <c:v>26.20083</c:v>
                </c:pt>
                <c:pt idx="7491">
                  <c:v>26.16863</c:v>
                </c:pt>
                <c:pt idx="7492">
                  <c:v>26.133880000000001</c:v>
                </c:pt>
                <c:pt idx="7493">
                  <c:v>26.142800000000001</c:v>
                </c:pt>
                <c:pt idx="7494">
                  <c:v>26.08595</c:v>
                </c:pt>
                <c:pt idx="7495">
                  <c:v>26.09459</c:v>
                </c:pt>
                <c:pt idx="7496">
                  <c:v>26.165880000000001</c:v>
                </c:pt>
                <c:pt idx="7497">
                  <c:v>26.15016</c:v>
                </c:pt>
                <c:pt idx="7498">
                  <c:v>26.179359999999999</c:v>
                </c:pt>
                <c:pt idx="7499">
                  <c:v>26.191780000000001</c:v>
                </c:pt>
                <c:pt idx="7500">
                  <c:v>26.268699999999999</c:v>
                </c:pt>
                <c:pt idx="7501">
                  <c:v>26.254239999999999</c:v>
                </c:pt>
                <c:pt idx="7502">
                  <c:v>26.310479999999998</c:v>
                </c:pt>
                <c:pt idx="7503">
                  <c:v>26.270340000000001</c:v>
                </c:pt>
                <c:pt idx="7504">
                  <c:v>26.302949999999999</c:v>
                </c:pt>
                <c:pt idx="7505">
                  <c:v>26.281759999999998</c:v>
                </c:pt>
                <c:pt idx="7506">
                  <c:v>26.31231</c:v>
                </c:pt>
                <c:pt idx="7507">
                  <c:v>26.32395</c:v>
                </c:pt>
                <c:pt idx="7508">
                  <c:v>26.319710000000001</c:v>
                </c:pt>
                <c:pt idx="7509">
                  <c:v>26.366810000000001</c:v>
                </c:pt>
                <c:pt idx="7510">
                  <c:v>26.378350000000001</c:v>
                </c:pt>
                <c:pt idx="7511">
                  <c:v>26.37576</c:v>
                </c:pt>
                <c:pt idx="7512">
                  <c:v>26.397310000000001</c:v>
                </c:pt>
                <c:pt idx="7513">
                  <c:v>26.39715</c:v>
                </c:pt>
                <c:pt idx="7514">
                  <c:v>26.452940000000002</c:v>
                </c:pt>
                <c:pt idx="7515">
                  <c:v>26.512090000000001</c:v>
                </c:pt>
                <c:pt idx="7516">
                  <c:v>26.545259999999999</c:v>
                </c:pt>
                <c:pt idx="7517">
                  <c:v>26.508459999999999</c:v>
                </c:pt>
                <c:pt idx="7518">
                  <c:v>26.515630000000002</c:v>
                </c:pt>
                <c:pt idx="7519">
                  <c:v>26.492149999999999</c:v>
                </c:pt>
                <c:pt idx="7520">
                  <c:v>26.462890000000002</c:v>
                </c:pt>
                <c:pt idx="7521">
                  <c:v>26.431550000000001</c:v>
                </c:pt>
                <c:pt idx="7522">
                  <c:v>26.344629999999999</c:v>
                </c:pt>
                <c:pt idx="7523">
                  <c:v>26.308959999999999</c:v>
                </c:pt>
                <c:pt idx="7524">
                  <c:v>26.252369999999999</c:v>
                </c:pt>
                <c:pt idx="7525">
                  <c:v>26.210059999999999</c:v>
                </c:pt>
                <c:pt idx="7526">
                  <c:v>26.18741</c:v>
                </c:pt>
                <c:pt idx="7527">
                  <c:v>26.131879999999999</c:v>
                </c:pt>
                <c:pt idx="7528">
                  <c:v>26.117909999999998</c:v>
                </c:pt>
                <c:pt idx="7529">
                  <c:v>26.09572</c:v>
                </c:pt>
                <c:pt idx="7530">
                  <c:v>26.059570000000001</c:v>
                </c:pt>
                <c:pt idx="7531">
                  <c:v>26.039929999999998</c:v>
                </c:pt>
                <c:pt idx="7532">
                  <c:v>26.04759</c:v>
                </c:pt>
                <c:pt idx="7533">
                  <c:v>26.102329999999998</c:v>
                </c:pt>
                <c:pt idx="7534">
                  <c:v>26.16291</c:v>
                </c:pt>
                <c:pt idx="7535">
                  <c:v>26.217449999999999</c:v>
                </c:pt>
                <c:pt idx="7536">
                  <c:v>26.25544</c:v>
                </c:pt>
                <c:pt idx="7537">
                  <c:v>26.251639999999998</c:v>
                </c:pt>
                <c:pt idx="7538">
                  <c:v>26.259160000000001</c:v>
                </c:pt>
                <c:pt idx="7539">
                  <c:v>26.28144</c:v>
                </c:pt>
                <c:pt idx="7540">
                  <c:v>26.287420000000001</c:v>
                </c:pt>
                <c:pt idx="7541">
                  <c:v>26.346879999999999</c:v>
                </c:pt>
                <c:pt idx="7542">
                  <c:v>26.356310000000001</c:v>
                </c:pt>
                <c:pt idx="7543">
                  <c:v>26.377500000000001</c:v>
                </c:pt>
                <c:pt idx="7544">
                  <c:v>26.403320000000001</c:v>
                </c:pt>
                <c:pt idx="7545">
                  <c:v>26.42043</c:v>
                </c:pt>
                <c:pt idx="7546">
                  <c:v>26.48265</c:v>
                </c:pt>
                <c:pt idx="7547">
                  <c:v>26.447929999999999</c:v>
                </c:pt>
                <c:pt idx="7548">
                  <c:v>26.495640000000002</c:v>
                </c:pt>
                <c:pt idx="7549">
                  <c:v>26.520289999999999</c:v>
                </c:pt>
                <c:pt idx="7550">
                  <c:v>26.564409999999999</c:v>
                </c:pt>
                <c:pt idx="7551">
                  <c:v>26.60905</c:v>
                </c:pt>
                <c:pt idx="7552">
                  <c:v>26.647839999999999</c:v>
                </c:pt>
                <c:pt idx="7553">
                  <c:v>26.657969999999999</c:v>
                </c:pt>
                <c:pt idx="7554">
                  <c:v>26.693529999999999</c:v>
                </c:pt>
                <c:pt idx="7555">
                  <c:v>26.657630000000001</c:v>
                </c:pt>
                <c:pt idx="7556">
                  <c:v>26.656659999999999</c:v>
                </c:pt>
                <c:pt idx="7557">
                  <c:v>26.646000000000001</c:v>
                </c:pt>
                <c:pt idx="7558">
                  <c:v>26.623069999999998</c:v>
                </c:pt>
                <c:pt idx="7559">
                  <c:v>26.605930000000001</c:v>
                </c:pt>
                <c:pt idx="7560">
                  <c:v>26.588280000000001</c:v>
                </c:pt>
                <c:pt idx="7561">
                  <c:v>26.51604</c:v>
                </c:pt>
                <c:pt idx="7562">
                  <c:v>26.443059999999999</c:v>
                </c:pt>
                <c:pt idx="7563">
                  <c:v>26.402239999999999</c:v>
                </c:pt>
                <c:pt idx="7564">
                  <c:v>26.313569999999999</c:v>
                </c:pt>
                <c:pt idx="7565">
                  <c:v>26.29626</c:v>
                </c:pt>
                <c:pt idx="7566">
                  <c:v>26.236540000000002</c:v>
                </c:pt>
                <c:pt idx="7567">
                  <c:v>26.2364</c:v>
                </c:pt>
                <c:pt idx="7568">
                  <c:v>26.16855</c:v>
                </c:pt>
                <c:pt idx="7569">
                  <c:v>26.12405</c:v>
                </c:pt>
                <c:pt idx="7570">
                  <c:v>26.082650000000001</c:v>
                </c:pt>
                <c:pt idx="7571">
                  <c:v>26.08549</c:v>
                </c:pt>
                <c:pt idx="7572">
                  <c:v>26.104959999999998</c:v>
                </c:pt>
                <c:pt idx="7573">
                  <c:v>26.176690000000001</c:v>
                </c:pt>
                <c:pt idx="7574">
                  <c:v>26.15503</c:v>
                </c:pt>
                <c:pt idx="7575">
                  <c:v>26.21659</c:v>
                </c:pt>
                <c:pt idx="7576">
                  <c:v>26.2346</c:v>
                </c:pt>
                <c:pt idx="7577">
                  <c:v>26.271190000000001</c:v>
                </c:pt>
                <c:pt idx="7578">
                  <c:v>26.289349999999999</c:v>
                </c:pt>
                <c:pt idx="7579">
                  <c:v>26.334379999999999</c:v>
                </c:pt>
                <c:pt idx="7580">
                  <c:v>26.279859999999999</c:v>
                </c:pt>
                <c:pt idx="7581">
                  <c:v>26.334779999999999</c:v>
                </c:pt>
                <c:pt idx="7582">
                  <c:v>26.279440000000001</c:v>
                </c:pt>
                <c:pt idx="7583">
                  <c:v>26.303540000000002</c:v>
                </c:pt>
                <c:pt idx="7584">
                  <c:v>26.334520000000001</c:v>
                </c:pt>
                <c:pt idx="7585">
                  <c:v>26.325340000000001</c:v>
                </c:pt>
                <c:pt idx="7586">
                  <c:v>26.372679999999999</c:v>
                </c:pt>
                <c:pt idx="7587">
                  <c:v>26.393799999999999</c:v>
                </c:pt>
                <c:pt idx="7588">
                  <c:v>26.38785</c:v>
                </c:pt>
                <c:pt idx="7589">
                  <c:v>26.430900000000001</c:v>
                </c:pt>
                <c:pt idx="7590">
                  <c:v>26.427869999999999</c:v>
                </c:pt>
                <c:pt idx="7591">
                  <c:v>26.50046</c:v>
                </c:pt>
                <c:pt idx="7592">
                  <c:v>26.51942</c:v>
                </c:pt>
                <c:pt idx="7593">
                  <c:v>26.51831</c:v>
                </c:pt>
                <c:pt idx="7594">
                  <c:v>26.52225</c:v>
                </c:pt>
                <c:pt idx="7595">
                  <c:v>26.526890000000002</c:v>
                </c:pt>
                <c:pt idx="7596">
                  <c:v>26.479959999999998</c:v>
                </c:pt>
                <c:pt idx="7597">
                  <c:v>26.430700000000002</c:v>
                </c:pt>
                <c:pt idx="7598">
                  <c:v>26.367190000000001</c:v>
                </c:pt>
                <c:pt idx="7599">
                  <c:v>26.30564</c:v>
                </c:pt>
                <c:pt idx="7600">
                  <c:v>26.284120000000001</c:v>
                </c:pt>
                <c:pt idx="7601">
                  <c:v>26.230329999999999</c:v>
                </c:pt>
                <c:pt idx="7602">
                  <c:v>26.152709999999999</c:v>
                </c:pt>
                <c:pt idx="7603">
                  <c:v>26.12069</c:v>
                </c:pt>
                <c:pt idx="7604">
                  <c:v>26.09873</c:v>
                </c:pt>
                <c:pt idx="7605">
                  <c:v>26.060980000000001</c:v>
                </c:pt>
                <c:pt idx="7606">
                  <c:v>26.034579999999998</c:v>
                </c:pt>
                <c:pt idx="7607">
                  <c:v>25.99</c:v>
                </c:pt>
                <c:pt idx="7608">
                  <c:v>26.016269999999999</c:v>
                </c:pt>
                <c:pt idx="7609">
                  <c:v>26.04644</c:v>
                </c:pt>
                <c:pt idx="7610">
                  <c:v>26.071940000000001</c:v>
                </c:pt>
                <c:pt idx="7611">
                  <c:v>26.165959999999998</c:v>
                </c:pt>
                <c:pt idx="7612">
                  <c:v>26.17277</c:v>
                </c:pt>
                <c:pt idx="7613">
                  <c:v>26.181519999999999</c:v>
                </c:pt>
                <c:pt idx="7614">
                  <c:v>26.17821</c:v>
                </c:pt>
                <c:pt idx="7615">
                  <c:v>26.227820000000001</c:v>
                </c:pt>
                <c:pt idx="7616">
                  <c:v>26.246839999999999</c:v>
                </c:pt>
                <c:pt idx="7617">
                  <c:v>26.285820000000001</c:v>
                </c:pt>
                <c:pt idx="7618">
                  <c:v>26.30893</c:v>
                </c:pt>
                <c:pt idx="7619">
                  <c:v>26.30275</c:v>
                </c:pt>
                <c:pt idx="7620">
                  <c:v>26.303239999999999</c:v>
                </c:pt>
                <c:pt idx="7621">
                  <c:v>26.289639999999999</c:v>
                </c:pt>
                <c:pt idx="7622">
                  <c:v>26.281220000000001</c:v>
                </c:pt>
                <c:pt idx="7623">
                  <c:v>26.29101</c:v>
                </c:pt>
                <c:pt idx="7624">
                  <c:v>26.326090000000001</c:v>
                </c:pt>
                <c:pt idx="7625">
                  <c:v>26.333459999999999</c:v>
                </c:pt>
                <c:pt idx="7626">
                  <c:v>26.31476</c:v>
                </c:pt>
                <c:pt idx="7627">
                  <c:v>26.360469999999999</c:v>
                </c:pt>
                <c:pt idx="7628">
                  <c:v>26.390920000000001</c:v>
                </c:pt>
                <c:pt idx="7629">
                  <c:v>26.439689999999999</c:v>
                </c:pt>
                <c:pt idx="7630">
                  <c:v>26.450900000000001</c:v>
                </c:pt>
                <c:pt idx="7631">
                  <c:v>26.458570000000002</c:v>
                </c:pt>
                <c:pt idx="7632">
                  <c:v>26.38683</c:v>
                </c:pt>
                <c:pt idx="7633">
                  <c:v>26.36571</c:v>
                </c:pt>
                <c:pt idx="7634">
                  <c:v>26.28134</c:v>
                </c:pt>
                <c:pt idx="7635">
                  <c:v>26.274840000000001</c:v>
                </c:pt>
                <c:pt idx="7636">
                  <c:v>26.182500000000001</c:v>
                </c:pt>
                <c:pt idx="7637">
                  <c:v>26.157219999999999</c:v>
                </c:pt>
                <c:pt idx="7638">
                  <c:v>26.104389999999999</c:v>
                </c:pt>
                <c:pt idx="7639">
                  <c:v>26.02853</c:v>
                </c:pt>
                <c:pt idx="7640">
                  <c:v>26.01587</c:v>
                </c:pt>
                <c:pt idx="7641">
                  <c:v>25.96331</c:v>
                </c:pt>
                <c:pt idx="7642">
                  <c:v>25.946010000000001</c:v>
                </c:pt>
                <c:pt idx="7643">
                  <c:v>25.94631</c:v>
                </c:pt>
                <c:pt idx="7644">
                  <c:v>25.901060000000001</c:v>
                </c:pt>
                <c:pt idx="7645">
                  <c:v>25.912030000000001</c:v>
                </c:pt>
                <c:pt idx="7646">
                  <c:v>25.866790000000002</c:v>
                </c:pt>
                <c:pt idx="7647">
                  <c:v>25.930430000000001</c:v>
                </c:pt>
                <c:pt idx="7648">
                  <c:v>25.962630000000001</c:v>
                </c:pt>
                <c:pt idx="7649">
                  <c:v>26.061540000000001</c:v>
                </c:pt>
                <c:pt idx="7650">
                  <c:v>26.092949999999998</c:v>
                </c:pt>
                <c:pt idx="7651">
                  <c:v>26.117149999999999</c:v>
                </c:pt>
                <c:pt idx="7652">
                  <c:v>26.189489999999999</c:v>
                </c:pt>
                <c:pt idx="7653">
                  <c:v>26.19435</c:v>
                </c:pt>
                <c:pt idx="7654">
                  <c:v>26.184850000000001</c:v>
                </c:pt>
                <c:pt idx="7655">
                  <c:v>26.19042</c:v>
                </c:pt>
                <c:pt idx="7656">
                  <c:v>26.188289999999999</c:v>
                </c:pt>
                <c:pt idx="7657">
                  <c:v>26.176850000000002</c:v>
                </c:pt>
                <c:pt idx="7658">
                  <c:v>26.21078</c:v>
                </c:pt>
                <c:pt idx="7659">
                  <c:v>26.21556</c:v>
                </c:pt>
                <c:pt idx="7660">
                  <c:v>26.30011</c:v>
                </c:pt>
                <c:pt idx="7661">
                  <c:v>26.326160000000002</c:v>
                </c:pt>
                <c:pt idx="7662">
                  <c:v>26.33192</c:v>
                </c:pt>
                <c:pt idx="7663">
                  <c:v>26.340260000000001</c:v>
                </c:pt>
                <c:pt idx="7664">
                  <c:v>26.362189999999998</c:v>
                </c:pt>
                <c:pt idx="7665">
                  <c:v>26.407710000000002</c:v>
                </c:pt>
                <c:pt idx="7666">
                  <c:v>26.435829999999999</c:v>
                </c:pt>
                <c:pt idx="7667">
                  <c:v>26.472239999999999</c:v>
                </c:pt>
                <c:pt idx="7668">
                  <c:v>26.528639999999999</c:v>
                </c:pt>
                <c:pt idx="7669">
                  <c:v>26.538620000000002</c:v>
                </c:pt>
                <c:pt idx="7670">
                  <c:v>26.536169999999998</c:v>
                </c:pt>
                <c:pt idx="7671">
                  <c:v>26.499700000000001</c:v>
                </c:pt>
                <c:pt idx="7672">
                  <c:v>26.451460000000001</c:v>
                </c:pt>
                <c:pt idx="7673">
                  <c:v>26.448899999999998</c:v>
                </c:pt>
                <c:pt idx="7674">
                  <c:v>26.37678</c:v>
                </c:pt>
                <c:pt idx="7675">
                  <c:v>26.308910000000001</c:v>
                </c:pt>
                <c:pt idx="7676">
                  <c:v>26.286200000000001</c:v>
                </c:pt>
                <c:pt idx="7677">
                  <c:v>26.239899999999999</c:v>
                </c:pt>
                <c:pt idx="7678">
                  <c:v>26.21039</c:v>
                </c:pt>
                <c:pt idx="7679">
                  <c:v>26.185639999999999</c:v>
                </c:pt>
                <c:pt idx="7680">
                  <c:v>26.131640000000001</c:v>
                </c:pt>
                <c:pt idx="7681">
                  <c:v>26.096</c:v>
                </c:pt>
                <c:pt idx="7682">
                  <c:v>26.071570000000001</c:v>
                </c:pt>
                <c:pt idx="7683">
                  <c:v>26.06174</c:v>
                </c:pt>
                <c:pt idx="7684">
                  <c:v>26.018380000000001</c:v>
                </c:pt>
                <c:pt idx="7685">
                  <c:v>25.996410000000001</c:v>
                </c:pt>
                <c:pt idx="7686">
                  <c:v>25.996739999999999</c:v>
                </c:pt>
                <c:pt idx="7687">
                  <c:v>25.99662</c:v>
                </c:pt>
                <c:pt idx="7688">
                  <c:v>25.97513</c:v>
                </c:pt>
                <c:pt idx="7689">
                  <c:v>25.889340000000001</c:v>
                </c:pt>
                <c:pt idx="7690">
                  <c:v>25.888729999999999</c:v>
                </c:pt>
                <c:pt idx="7691">
                  <c:v>25.948869999999999</c:v>
                </c:pt>
                <c:pt idx="7692">
                  <c:v>25.964500000000001</c:v>
                </c:pt>
                <c:pt idx="7693">
                  <c:v>25.92296</c:v>
                </c:pt>
                <c:pt idx="7694">
                  <c:v>25.98114</c:v>
                </c:pt>
                <c:pt idx="7695">
                  <c:v>25.986809999999998</c:v>
                </c:pt>
                <c:pt idx="7696">
                  <c:v>26.025069999999999</c:v>
                </c:pt>
                <c:pt idx="7697">
                  <c:v>26.011320000000001</c:v>
                </c:pt>
                <c:pt idx="7698">
                  <c:v>26.05715</c:v>
                </c:pt>
                <c:pt idx="7699">
                  <c:v>26.059380000000001</c:v>
                </c:pt>
                <c:pt idx="7700">
                  <c:v>26.081520000000001</c:v>
                </c:pt>
                <c:pt idx="7701">
                  <c:v>26.088049999999999</c:v>
                </c:pt>
                <c:pt idx="7702">
                  <c:v>26.113869999999999</c:v>
                </c:pt>
                <c:pt idx="7703">
                  <c:v>26.133389999999999</c:v>
                </c:pt>
                <c:pt idx="7704">
                  <c:v>26.185590000000001</c:v>
                </c:pt>
                <c:pt idx="7705">
                  <c:v>26.19585</c:v>
                </c:pt>
                <c:pt idx="7706">
                  <c:v>26.177810000000001</c:v>
                </c:pt>
                <c:pt idx="7707">
                  <c:v>26.149010000000001</c:v>
                </c:pt>
                <c:pt idx="7708">
                  <c:v>26.090050000000002</c:v>
                </c:pt>
                <c:pt idx="7709">
                  <c:v>26.07076</c:v>
                </c:pt>
                <c:pt idx="7710">
                  <c:v>26.041399999999999</c:v>
                </c:pt>
                <c:pt idx="7711">
                  <c:v>25.978840000000002</c:v>
                </c:pt>
                <c:pt idx="7712">
                  <c:v>25.96396</c:v>
                </c:pt>
                <c:pt idx="7713">
                  <c:v>25.930489999999999</c:v>
                </c:pt>
                <c:pt idx="7714">
                  <c:v>25.9041</c:v>
                </c:pt>
                <c:pt idx="7715">
                  <c:v>25.886500000000002</c:v>
                </c:pt>
                <c:pt idx="7716">
                  <c:v>25.870200000000001</c:v>
                </c:pt>
                <c:pt idx="7717">
                  <c:v>25.818180000000002</c:v>
                </c:pt>
                <c:pt idx="7718">
                  <c:v>25.804970000000001</c:v>
                </c:pt>
                <c:pt idx="7719">
                  <c:v>25.772400000000001</c:v>
                </c:pt>
                <c:pt idx="7720">
                  <c:v>25.736080000000001</c:v>
                </c:pt>
                <c:pt idx="7721">
                  <c:v>25.823239999999998</c:v>
                </c:pt>
                <c:pt idx="7722">
                  <c:v>25.85727</c:v>
                </c:pt>
                <c:pt idx="7723">
                  <c:v>25.894120000000001</c:v>
                </c:pt>
                <c:pt idx="7724">
                  <c:v>25.96809</c:v>
                </c:pt>
                <c:pt idx="7725">
                  <c:v>25.986090000000001</c:v>
                </c:pt>
                <c:pt idx="7726">
                  <c:v>26.03942</c:v>
                </c:pt>
                <c:pt idx="7727">
                  <c:v>26.079979999999999</c:v>
                </c:pt>
                <c:pt idx="7728">
                  <c:v>26.05396</c:v>
                </c:pt>
                <c:pt idx="7729">
                  <c:v>26.114059999999998</c:v>
                </c:pt>
                <c:pt idx="7730">
                  <c:v>26.07544</c:v>
                </c:pt>
                <c:pt idx="7731">
                  <c:v>26.145530000000001</c:v>
                </c:pt>
                <c:pt idx="7732">
                  <c:v>26.155940000000001</c:v>
                </c:pt>
                <c:pt idx="7733">
                  <c:v>26.117560000000001</c:v>
                </c:pt>
                <c:pt idx="7734">
                  <c:v>26.14592</c:v>
                </c:pt>
                <c:pt idx="7735">
                  <c:v>26.189730000000001</c:v>
                </c:pt>
                <c:pt idx="7736">
                  <c:v>26.1859</c:v>
                </c:pt>
                <c:pt idx="7737">
                  <c:v>26.207180000000001</c:v>
                </c:pt>
                <c:pt idx="7738">
                  <c:v>26.238379999999999</c:v>
                </c:pt>
                <c:pt idx="7739">
                  <c:v>26.24558</c:v>
                </c:pt>
                <c:pt idx="7740">
                  <c:v>26.238029999999998</c:v>
                </c:pt>
                <c:pt idx="7741">
                  <c:v>26.22683</c:v>
                </c:pt>
                <c:pt idx="7742">
                  <c:v>26.290009999999999</c:v>
                </c:pt>
                <c:pt idx="7743">
                  <c:v>26.284050000000001</c:v>
                </c:pt>
                <c:pt idx="7744">
                  <c:v>26.26839</c:v>
                </c:pt>
                <c:pt idx="7745">
                  <c:v>26.238309999999998</c:v>
                </c:pt>
                <c:pt idx="7746">
                  <c:v>26.19135</c:v>
                </c:pt>
                <c:pt idx="7747">
                  <c:v>26.143799999999999</c:v>
                </c:pt>
                <c:pt idx="7748">
                  <c:v>26.120090000000001</c:v>
                </c:pt>
                <c:pt idx="7749">
                  <c:v>26.05763</c:v>
                </c:pt>
                <c:pt idx="7750">
                  <c:v>25.975719999999999</c:v>
                </c:pt>
                <c:pt idx="7751">
                  <c:v>25.955459999999999</c:v>
                </c:pt>
                <c:pt idx="7752">
                  <c:v>25.918800000000001</c:v>
                </c:pt>
                <c:pt idx="7753">
                  <c:v>25.941939999999999</c:v>
                </c:pt>
                <c:pt idx="7754">
                  <c:v>25.939620000000001</c:v>
                </c:pt>
                <c:pt idx="7755">
                  <c:v>25.927779999999998</c:v>
                </c:pt>
                <c:pt idx="7756">
                  <c:v>25.976130000000001</c:v>
                </c:pt>
                <c:pt idx="7757">
                  <c:v>25.905049999999999</c:v>
                </c:pt>
                <c:pt idx="7758">
                  <c:v>25.90014</c:v>
                </c:pt>
                <c:pt idx="7759">
                  <c:v>25.914020000000001</c:v>
                </c:pt>
                <c:pt idx="7760">
                  <c:v>25.922540000000001</c:v>
                </c:pt>
                <c:pt idx="7761">
                  <c:v>25.940169999999998</c:v>
                </c:pt>
                <c:pt idx="7762">
                  <c:v>25.98508</c:v>
                </c:pt>
                <c:pt idx="7763">
                  <c:v>25.997209999999999</c:v>
                </c:pt>
                <c:pt idx="7764">
                  <c:v>25.94943</c:v>
                </c:pt>
                <c:pt idx="7765">
                  <c:v>25.973389999999998</c:v>
                </c:pt>
                <c:pt idx="7766">
                  <c:v>26.022639999999999</c:v>
                </c:pt>
                <c:pt idx="7767">
                  <c:v>26.04447</c:v>
                </c:pt>
                <c:pt idx="7768">
                  <c:v>26.025390000000002</c:v>
                </c:pt>
                <c:pt idx="7769">
                  <c:v>25.98584</c:v>
                </c:pt>
                <c:pt idx="7770">
                  <c:v>25.989350000000002</c:v>
                </c:pt>
                <c:pt idx="7771">
                  <c:v>26.07564</c:v>
                </c:pt>
                <c:pt idx="7772">
                  <c:v>26.116540000000001</c:v>
                </c:pt>
                <c:pt idx="7773">
                  <c:v>26.132390000000001</c:v>
                </c:pt>
                <c:pt idx="7774">
                  <c:v>26.146159999999998</c:v>
                </c:pt>
                <c:pt idx="7775">
                  <c:v>26.15043</c:v>
                </c:pt>
                <c:pt idx="7776">
                  <c:v>26.145330000000001</c:v>
                </c:pt>
                <c:pt idx="7777">
                  <c:v>26.142569999999999</c:v>
                </c:pt>
                <c:pt idx="7778">
                  <c:v>26.133220000000001</c:v>
                </c:pt>
                <c:pt idx="7779">
                  <c:v>26.145959999999999</c:v>
                </c:pt>
                <c:pt idx="7780">
                  <c:v>26.116420000000002</c:v>
                </c:pt>
                <c:pt idx="7781">
                  <c:v>26.09835</c:v>
                </c:pt>
                <c:pt idx="7782">
                  <c:v>26.031040000000001</c:v>
                </c:pt>
                <c:pt idx="7783">
                  <c:v>26.01369</c:v>
                </c:pt>
                <c:pt idx="7784">
                  <c:v>25.932410000000001</c:v>
                </c:pt>
                <c:pt idx="7785">
                  <c:v>25.883980000000001</c:v>
                </c:pt>
                <c:pt idx="7786">
                  <c:v>25.824110000000001</c:v>
                </c:pt>
                <c:pt idx="7787">
                  <c:v>25.760459999999998</c:v>
                </c:pt>
                <c:pt idx="7788">
                  <c:v>25.770029999999998</c:v>
                </c:pt>
                <c:pt idx="7789">
                  <c:v>25.70778</c:v>
                </c:pt>
                <c:pt idx="7790">
                  <c:v>25.682379999999998</c:v>
                </c:pt>
                <c:pt idx="7791">
                  <c:v>25.621169999999999</c:v>
                </c:pt>
                <c:pt idx="7792">
                  <c:v>25.66808</c:v>
                </c:pt>
                <c:pt idx="7793">
                  <c:v>25.690270000000002</c:v>
                </c:pt>
                <c:pt idx="7794">
                  <c:v>25.74015</c:v>
                </c:pt>
                <c:pt idx="7795">
                  <c:v>25.809550000000002</c:v>
                </c:pt>
                <c:pt idx="7796">
                  <c:v>25.897849999999998</c:v>
                </c:pt>
                <c:pt idx="7797">
                  <c:v>25.922450000000001</c:v>
                </c:pt>
                <c:pt idx="7798">
                  <c:v>25.951910000000002</c:v>
                </c:pt>
                <c:pt idx="7799">
                  <c:v>25.919409999999999</c:v>
                </c:pt>
                <c:pt idx="7800">
                  <c:v>25.959510000000002</c:v>
                </c:pt>
                <c:pt idx="7801">
                  <c:v>25.95729</c:v>
                </c:pt>
                <c:pt idx="7802">
                  <c:v>25.994509999999998</c:v>
                </c:pt>
                <c:pt idx="7803">
                  <c:v>25.987069999999999</c:v>
                </c:pt>
                <c:pt idx="7804">
                  <c:v>25.998010000000001</c:v>
                </c:pt>
                <c:pt idx="7805">
                  <c:v>26.006930000000001</c:v>
                </c:pt>
                <c:pt idx="7806">
                  <c:v>25.982600000000001</c:v>
                </c:pt>
                <c:pt idx="7807">
                  <c:v>26.047049999999999</c:v>
                </c:pt>
                <c:pt idx="7808">
                  <c:v>26.069179999999999</c:v>
                </c:pt>
                <c:pt idx="7809">
                  <c:v>26.084530000000001</c:v>
                </c:pt>
                <c:pt idx="7810">
                  <c:v>26.134709999999998</c:v>
                </c:pt>
                <c:pt idx="7811">
                  <c:v>26.179359999999999</c:v>
                </c:pt>
                <c:pt idx="7812">
                  <c:v>26.186669999999999</c:v>
                </c:pt>
                <c:pt idx="7813">
                  <c:v>26.17211</c:v>
                </c:pt>
                <c:pt idx="7814">
                  <c:v>26.190449999999998</c:v>
                </c:pt>
                <c:pt idx="7815">
                  <c:v>26.19265</c:v>
                </c:pt>
                <c:pt idx="7816">
                  <c:v>26.218710000000002</c:v>
                </c:pt>
                <c:pt idx="7817">
                  <c:v>26.238029999999998</c:v>
                </c:pt>
                <c:pt idx="7818">
                  <c:v>26.183769999999999</c:v>
                </c:pt>
                <c:pt idx="7819">
                  <c:v>26.141929999999999</c:v>
                </c:pt>
                <c:pt idx="7820">
                  <c:v>26.09826</c:v>
                </c:pt>
                <c:pt idx="7821">
                  <c:v>26.046250000000001</c:v>
                </c:pt>
                <c:pt idx="7822">
                  <c:v>26.05247</c:v>
                </c:pt>
                <c:pt idx="7823">
                  <c:v>26.044560000000001</c:v>
                </c:pt>
                <c:pt idx="7824">
                  <c:v>26.037870000000002</c:v>
                </c:pt>
                <c:pt idx="7825">
                  <c:v>25.98105</c:v>
                </c:pt>
                <c:pt idx="7826">
                  <c:v>25.917449999999999</c:v>
                </c:pt>
                <c:pt idx="7827">
                  <c:v>25.914760000000001</c:v>
                </c:pt>
                <c:pt idx="7828">
                  <c:v>25.889399999999998</c:v>
                </c:pt>
                <c:pt idx="7829">
                  <c:v>25.862670000000001</c:v>
                </c:pt>
                <c:pt idx="7830">
                  <c:v>25.84365</c:v>
                </c:pt>
                <c:pt idx="7831">
                  <c:v>25.821960000000001</c:v>
                </c:pt>
                <c:pt idx="7832">
                  <c:v>25.800740000000001</c:v>
                </c:pt>
                <c:pt idx="7833">
                  <c:v>25.76362</c:v>
                </c:pt>
                <c:pt idx="7834">
                  <c:v>25.800190000000001</c:v>
                </c:pt>
                <c:pt idx="7835">
                  <c:v>25.804079999999999</c:v>
                </c:pt>
                <c:pt idx="7836">
                  <c:v>25.765830000000001</c:v>
                </c:pt>
                <c:pt idx="7837">
                  <c:v>25.826039999999999</c:v>
                </c:pt>
                <c:pt idx="7838">
                  <c:v>25.85669</c:v>
                </c:pt>
                <c:pt idx="7839">
                  <c:v>25.835850000000001</c:v>
                </c:pt>
                <c:pt idx="7840">
                  <c:v>25.864339999999999</c:v>
                </c:pt>
                <c:pt idx="7841">
                  <c:v>25.874860000000002</c:v>
                </c:pt>
                <c:pt idx="7842">
                  <c:v>25.85361</c:v>
                </c:pt>
                <c:pt idx="7843">
                  <c:v>25.8888</c:v>
                </c:pt>
                <c:pt idx="7844">
                  <c:v>25.899570000000001</c:v>
                </c:pt>
                <c:pt idx="7845">
                  <c:v>25.906860000000002</c:v>
                </c:pt>
                <c:pt idx="7846">
                  <c:v>25.91319</c:v>
                </c:pt>
                <c:pt idx="7847">
                  <c:v>25.963010000000001</c:v>
                </c:pt>
                <c:pt idx="7848">
                  <c:v>25.976330000000001</c:v>
                </c:pt>
                <c:pt idx="7849">
                  <c:v>25.977550000000001</c:v>
                </c:pt>
                <c:pt idx="7850">
                  <c:v>26.030740000000002</c:v>
                </c:pt>
                <c:pt idx="7851">
                  <c:v>26.072569999999999</c:v>
                </c:pt>
                <c:pt idx="7852">
                  <c:v>26.095659999999999</c:v>
                </c:pt>
                <c:pt idx="7853">
                  <c:v>26.109940000000002</c:v>
                </c:pt>
                <c:pt idx="7854">
                  <c:v>26.194559999999999</c:v>
                </c:pt>
                <c:pt idx="7855">
                  <c:v>26.168379999999999</c:v>
                </c:pt>
                <c:pt idx="7856">
                  <c:v>26.214189999999999</c:v>
                </c:pt>
                <c:pt idx="7857">
                  <c:v>26.18346</c:v>
                </c:pt>
                <c:pt idx="7858">
                  <c:v>26.17333</c:v>
                </c:pt>
                <c:pt idx="7859">
                  <c:v>26.099910000000001</c:v>
                </c:pt>
                <c:pt idx="7860">
                  <c:v>26.139659999999999</c:v>
                </c:pt>
                <c:pt idx="7861">
                  <c:v>26.057549999999999</c:v>
                </c:pt>
                <c:pt idx="7862">
                  <c:v>25.999960000000002</c:v>
                </c:pt>
                <c:pt idx="7863">
                  <c:v>25.988240000000001</c:v>
                </c:pt>
                <c:pt idx="7864">
                  <c:v>25.92127</c:v>
                </c:pt>
                <c:pt idx="7865">
                  <c:v>25.8889</c:v>
                </c:pt>
                <c:pt idx="7866">
                  <c:v>25.82216</c:v>
                </c:pt>
                <c:pt idx="7867">
                  <c:v>25.782109999999999</c:v>
                </c:pt>
                <c:pt idx="7868">
                  <c:v>25.754429999999999</c:v>
                </c:pt>
                <c:pt idx="7869">
                  <c:v>25.711189999999998</c:v>
                </c:pt>
                <c:pt idx="7870">
                  <c:v>25.695129999999999</c:v>
                </c:pt>
                <c:pt idx="7871">
                  <c:v>25.710699999999999</c:v>
                </c:pt>
                <c:pt idx="7872">
                  <c:v>25.750969999999999</c:v>
                </c:pt>
                <c:pt idx="7873">
                  <c:v>25.759620000000002</c:v>
                </c:pt>
                <c:pt idx="7874">
                  <c:v>25.758500000000002</c:v>
                </c:pt>
                <c:pt idx="7875">
                  <c:v>25.812529999999999</c:v>
                </c:pt>
                <c:pt idx="7876">
                  <c:v>25.81973</c:v>
                </c:pt>
                <c:pt idx="7877">
                  <c:v>25.845580000000002</c:v>
                </c:pt>
                <c:pt idx="7878">
                  <c:v>25.86102</c:v>
                </c:pt>
                <c:pt idx="7879">
                  <c:v>25.88588</c:v>
                </c:pt>
                <c:pt idx="7880">
                  <c:v>25.917449999999999</c:v>
                </c:pt>
                <c:pt idx="7881">
                  <c:v>25.939959999999999</c:v>
                </c:pt>
                <c:pt idx="7882">
                  <c:v>25.92484</c:v>
                </c:pt>
                <c:pt idx="7883">
                  <c:v>25.984909999999999</c:v>
                </c:pt>
                <c:pt idx="7884">
                  <c:v>25.99051</c:v>
                </c:pt>
                <c:pt idx="7885">
                  <c:v>25.984760000000001</c:v>
                </c:pt>
                <c:pt idx="7886">
                  <c:v>25.99597</c:v>
                </c:pt>
                <c:pt idx="7887">
                  <c:v>26.017679999999999</c:v>
                </c:pt>
                <c:pt idx="7888">
                  <c:v>25.992619999999999</c:v>
                </c:pt>
                <c:pt idx="7889">
                  <c:v>26.018350000000002</c:v>
                </c:pt>
                <c:pt idx="7890">
                  <c:v>26.096499999999999</c:v>
                </c:pt>
                <c:pt idx="7891">
                  <c:v>26.10041</c:v>
                </c:pt>
                <c:pt idx="7892">
                  <c:v>26.104420000000001</c:v>
                </c:pt>
                <c:pt idx="7893">
                  <c:v>26.082989999999999</c:v>
                </c:pt>
                <c:pt idx="7894">
                  <c:v>26.073360000000001</c:v>
                </c:pt>
                <c:pt idx="7895">
                  <c:v>26.079419999999999</c:v>
                </c:pt>
                <c:pt idx="7896">
                  <c:v>26.08811</c:v>
                </c:pt>
                <c:pt idx="7897">
                  <c:v>26.057089999999999</c:v>
                </c:pt>
                <c:pt idx="7898">
                  <c:v>26.009060000000002</c:v>
                </c:pt>
                <c:pt idx="7899">
                  <c:v>25.99137</c:v>
                </c:pt>
                <c:pt idx="7900">
                  <c:v>25.935649999999999</c:v>
                </c:pt>
                <c:pt idx="7901">
                  <c:v>25.923500000000001</c:v>
                </c:pt>
                <c:pt idx="7902">
                  <c:v>25.84918</c:v>
                </c:pt>
                <c:pt idx="7903">
                  <c:v>25.817299999999999</c:v>
                </c:pt>
                <c:pt idx="7904">
                  <c:v>25.723330000000001</c:v>
                </c:pt>
                <c:pt idx="7905">
                  <c:v>25.723949999999999</c:v>
                </c:pt>
                <c:pt idx="7906">
                  <c:v>25.71754</c:v>
                </c:pt>
                <c:pt idx="7907">
                  <c:v>25.727460000000001</c:v>
                </c:pt>
                <c:pt idx="7908">
                  <c:v>25.746459999999999</c:v>
                </c:pt>
                <c:pt idx="7909">
                  <c:v>25.75461</c:v>
                </c:pt>
                <c:pt idx="7910">
                  <c:v>25.801500000000001</c:v>
                </c:pt>
                <c:pt idx="7911">
                  <c:v>25.767150000000001</c:v>
                </c:pt>
                <c:pt idx="7912">
                  <c:v>25.854759999999999</c:v>
                </c:pt>
                <c:pt idx="7913">
                  <c:v>25.834679999999999</c:v>
                </c:pt>
                <c:pt idx="7914">
                  <c:v>25.855869999999999</c:v>
                </c:pt>
                <c:pt idx="7915">
                  <c:v>25.945599999999999</c:v>
                </c:pt>
                <c:pt idx="7916">
                  <c:v>25.94528</c:v>
                </c:pt>
                <c:pt idx="7917">
                  <c:v>25.971399999999999</c:v>
                </c:pt>
                <c:pt idx="7918">
                  <c:v>25.94378</c:v>
                </c:pt>
                <c:pt idx="7919">
                  <c:v>25.94455</c:v>
                </c:pt>
                <c:pt idx="7920">
                  <c:v>25.924849999999999</c:v>
                </c:pt>
                <c:pt idx="7921">
                  <c:v>25.945740000000001</c:v>
                </c:pt>
                <c:pt idx="7922">
                  <c:v>25.949169999999999</c:v>
                </c:pt>
                <c:pt idx="7923">
                  <c:v>25.904170000000001</c:v>
                </c:pt>
                <c:pt idx="7924">
                  <c:v>25.933029999999999</c:v>
                </c:pt>
                <c:pt idx="7925">
                  <c:v>25.955300000000001</c:v>
                </c:pt>
                <c:pt idx="7926">
                  <c:v>25.985910000000001</c:v>
                </c:pt>
                <c:pt idx="7927">
                  <c:v>25.991209999999999</c:v>
                </c:pt>
                <c:pt idx="7928">
                  <c:v>26.028390000000002</c:v>
                </c:pt>
                <c:pt idx="7929">
                  <c:v>26.06127</c:v>
                </c:pt>
                <c:pt idx="7930">
                  <c:v>26.071370000000002</c:v>
                </c:pt>
                <c:pt idx="7931">
                  <c:v>26.025839999999999</c:v>
                </c:pt>
                <c:pt idx="7932">
                  <c:v>26.034050000000001</c:v>
                </c:pt>
                <c:pt idx="7933">
                  <c:v>26.029630000000001</c:v>
                </c:pt>
                <c:pt idx="7934">
                  <c:v>26.023240000000001</c:v>
                </c:pt>
                <c:pt idx="7935">
                  <c:v>25.970050000000001</c:v>
                </c:pt>
                <c:pt idx="7936">
                  <c:v>25.938289999999999</c:v>
                </c:pt>
                <c:pt idx="7937">
                  <c:v>25.92783</c:v>
                </c:pt>
                <c:pt idx="7938">
                  <c:v>25.885449999999999</c:v>
                </c:pt>
                <c:pt idx="7939">
                  <c:v>25.856670000000001</c:v>
                </c:pt>
                <c:pt idx="7940">
                  <c:v>25.827190000000002</c:v>
                </c:pt>
                <c:pt idx="7941">
                  <c:v>25.779599999999999</c:v>
                </c:pt>
                <c:pt idx="7942">
                  <c:v>25.794129999999999</c:v>
                </c:pt>
                <c:pt idx="7943">
                  <c:v>25.690770000000001</c:v>
                </c:pt>
                <c:pt idx="7944">
                  <c:v>25.71959</c:v>
                </c:pt>
                <c:pt idx="7945">
                  <c:v>25.68609</c:v>
                </c:pt>
                <c:pt idx="7946">
                  <c:v>25.6494</c:v>
                </c:pt>
                <c:pt idx="7947">
                  <c:v>25.656320000000001</c:v>
                </c:pt>
                <c:pt idx="7948">
                  <c:v>25.694510000000001</c:v>
                </c:pt>
                <c:pt idx="7949">
                  <c:v>25.708469999999998</c:v>
                </c:pt>
                <c:pt idx="7950">
                  <c:v>25.706019999999999</c:v>
                </c:pt>
                <c:pt idx="7951">
                  <c:v>25.75093</c:v>
                </c:pt>
                <c:pt idx="7952">
                  <c:v>25.789770000000001</c:v>
                </c:pt>
                <c:pt idx="7953">
                  <c:v>25.86252</c:v>
                </c:pt>
                <c:pt idx="7954">
                  <c:v>25.847850000000001</c:v>
                </c:pt>
                <c:pt idx="7955">
                  <c:v>25.91874</c:v>
                </c:pt>
                <c:pt idx="7956">
                  <c:v>25.972370000000002</c:v>
                </c:pt>
                <c:pt idx="7957">
                  <c:v>25.911709999999999</c:v>
                </c:pt>
                <c:pt idx="7958">
                  <c:v>25.92887</c:v>
                </c:pt>
                <c:pt idx="7959">
                  <c:v>25.952279999999998</c:v>
                </c:pt>
                <c:pt idx="7960">
                  <c:v>25.950089999999999</c:v>
                </c:pt>
                <c:pt idx="7961">
                  <c:v>25.988340000000001</c:v>
                </c:pt>
                <c:pt idx="7962">
                  <c:v>26.011810000000001</c:v>
                </c:pt>
                <c:pt idx="7963">
                  <c:v>26.037520000000001</c:v>
                </c:pt>
                <c:pt idx="7964">
                  <c:v>26.044080000000001</c:v>
                </c:pt>
                <c:pt idx="7965">
                  <c:v>26.09545</c:v>
                </c:pt>
                <c:pt idx="7966">
                  <c:v>26.14086</c:v>
                </c:pt>
                <c:pt idx="7967">
                  <c:v>26.151250000000001</c:v>
                </c:pt>
                <c:pt idx="7968">
                  <c:v>26.18075</c:v>
                </c:pt>
                <c:pt idx="7969">
                  <c:v>26.21743</c:v>
                </c:pt>
                <c:pt idx="7970">
                  <c:v>26.189640000000001</c:v>
                </c:pt>
                <c:pt idx="7971">
                  <c:v>26.226099999999999</c:v>
                </c:pt>
                <c:pt idx="7972">
                  <c:v>26.256540000000001</c:v>
                </c:pt>
                <c:pt idx="7973">
                  <c:v>26.22869</c:v>
                </c:pt>
                <c:pt idx="7974">
                  <c:v>26.17408</c:v>
                </c:pt>
                <c:pt idx="7975">
                  <c:v>26.122689999999999</c:v>
                </c:pt>
                <c:pt idx="7976">
                  <c:v>26.086939999999998</c:v>
                </c:pt>
                <c:pt idx="7977">
                  <c:v>26.028390000000002</c:v>
                </c:pt>
                <c:pt idx="7978">
                  <c:v>26.00103</c:v>
                </c:pt>
                <c:pt idx="7979">
                  <c:v>25.97673</c:v>
                </c:pt>
                <c:pt idx="7980">
                  <c:v>25.941569999999999</c:v>
                </c:pt>
                <c:pt idx="7981">
                  <c:v>25.931650000000001</c:v>
                </c:pt>
                <c:pt idx="7982">
                  <c:v>25.88241</c:v>
                </c:pt>
                <c:pt idx="7983">
                  <c:v>25.834790000000002</c:v>
                </c:pt>
                <c:pt idx="7984">
                  <c:v>25.752970000000001</c:v>
                </c:pt>
                <c:pt idx="7985">
                  <c:v>25.708110000000001</c:v>
                </c:pt>
                <c:pt idx="7986">
                  <c:v>25.677790000000002</c:v>
                </c:pt>
                <c:pt idx="7987">
                  <c:v>25.663260000000001</c:v>
                </c:pt>
                <c:pt idx="7988">
                  <c:v>25.66845</c:v>
                </c:pt>
                <c:pt idx="7989">
                  <c:v>25.686350000000001</c:v>
                </c:pt>
                <c:pt idx="7990">
                  <c:v>25.705490000000001</c:v>
                </c:pt>
                <c:pt idx="7991">
                  <c:v>25.73781</c:v>
                </c:pt>
                <c:pt idx="7992">
                  <c:v>25.783899999999999</c:v>
                </c:pt>
                <c:pt idx="7993">
                  <c:v>25.77976</c:v>
                </c:pt>
                <c:pt idx="7994">
                  <c:v>25.79167</c:v>
                </c:pt>
                <c:pt idx="7995">
                  <c:v>25.831700000000001</c:v>
                </c:pt>
                <c:pt idx="7996">
                  <c:v>25.798089999999998</c:v>
                </c:pt>
                <c:pt idx="7997">
                  <c:v>25.86045</c:v>
                </c:pt>
                <c:pt idx="7998">
                  <c:v>25.855540000000001</c:v>
                </c:pt>
                <c:pt idx="7999">
                  <c:v>25.892140000000001</c:v>
                </c:pt>
                <c:pt idx="8000">
                  <c:v>25.878350000000001</c:v>
                </c:pt>
                <c:pt idx="8001">
                  <c:v>25.896329999999999</c:v>
                </c:pt>
                <c:pt idx="8002">
                  <c:v>25.910299999999999</c:v>
                </c:pt>
                <c:pt idx="8003">
                  <c:v>25.966239999999999</c:v>
                </c:pt>
                <c:pt idx="8004">
                  <c:v>25.970870000000001</c:v>
                </c:pt>
                <c:pt idx="8005">
                  <c:v>25.996230000000001</c:v>
                </c:pt>
                <c:pt idx="8006">
                  <c:v>26.026810000000001</c:v>
                </c:pt>
                <c:pt idx="8007">
                  <c:v>26.024069999999998</c:v>
                </c:pt>
                <c:pt idx="8008">
                  <c:v>26.049900000000001</c:v>
                </c:pt>
                <c:pt idx="8009">
                  <c:v>26.106269999999999</c:v>
                </c:pt>
                <c:pt idx="8010">
                  <c:v>26.082619999999999</c:v>
                </c:pt>
                <c:pt idx="8011">
                  <c:v>26.142479999999999</c:v>
                </c:pt>
                <c:pt idx="8012">
                  <c:v>26.157910000000001</c:v>
                </c:pt>
                <c:pt idx="8013">
                  <c:v>26.161639999999998</c:v>
                </c:pt>
                <c:pt idx="8014">
                  <c:v>26.131409999999999</c:v>
                </c:pt>
                <c:pt idx="8015">
                  <c:v>26.150130000000001</c:v>
                </c:pt>
                <c:pt idx="8016">
                  <c:v>26.168800000000001</c:v>
                </c:pt>
                <c:pt idx="8017">
                  <c:v>26.13786</c:v>
                </c:pt>
                <c:pt idx="8018">
                  <c:v>26.079730000000001</c:v>
                </c:pt>
                <c:pt idx="8019">
                  <c:v>26.102689999999999</c:v>
                </c:pt>
                <c:pt idx="8020">
                  <c:v>26.07938</c:v>
                </c:pt>
                <c:pt idx="8021">
                  <c:v>26.02552</c:v>
                </c:pt>
                <c:pt idx="8022">
                  <c:v>26.0092</c:v>
                </c:pt>
                <c:pt idx="8023">
                  <c:v>25.976330000000001</c:v>
                </c:pt>
                <c:pt idx="8024">
                  <c:v>25.920179999999998</c:v>
                </c:pt>
                <c:pt idx="8025">
                  <c:v>25.942689999999999</c:v>
                </c:pt>
                <c:pt idx="8026">
                  <c:v>25.850269999999998</c:v>
                </c:pt>
                <c:pt idx="8027">
                  <c:v>25.906479999999998</c:v>
                </c:pt>
                <c:pt idx="8028">
                  <c:v>25.899159999999998</c:v>
                </c:pt>
                <c:pt idx="8029">
                  <c:v>25.925609999999999</c:v>
                </c:pt>
                <c:pt idx="8030">
                  <c:v>25.964259999999999</c:v>
                </c:pt>
                <c:pt idx="8031">
                  <c:v>25.962540000000001</c:v>
                </c:pt>
                <c:pt idx="8032">
                  <c:v>26.027170000000002</c:v>
                </c:pt>
                <c:pt idx="8033">
                  <c:v>26.03697</c:v>
                </c:pt>
                <c:pt idx="8034">
                  <c:v>26.07554</c:v>
                </c:pt>
                <c:pt idx="8035">
                  <c:v>26.05245</c:v>
                </c:pt>
                <c:pt idx="8036">
                  <c:v>26.015550000000001</c:v>
                </c:pt>
                <c:pt idx="8037">
                  <c:v>25.970880000000001</c:v>
                </c:pt>
                <c:pt idx="8038">
                  <c:v>26.02985</c:v>
                </c:pt>
                <c:pt idx="8039">
                  <c:v>26.025849999999998</c:v>
                </c:pt>
                <c:pt idx="8040">
                  <c:v>26.08765</c:v>
                </c:pt>
                <c:pt idx="8041">
                  <c:v>26.082429999999999</c:v>
                </c:pt>
                <c:pt idx="8042">
                  <c:v>26.126989999999999</c:v>
                </c:pt>
                <c:pt idx="8043">
                  <c:v>26.10971</c:v>
                </c:pt>
                <c:pt idx="8044">
                  <c:v>26.160969999999999</c:v>
                </c:pt>
                <c:pt idx="8045">
                  <c:v>26.117290000000001</c:v>
                </c:pt>
                <c:pt idx="8046">
                  <c:v>26.10887</c:v>
                </c:pt>
                <c:pt idx="8047">
                  <c:v>26.07368</c:v>
                </c:pt>
                <c:pt idx="8048">
                  <c:v>26.074909999999999</c:v>
                </c:pt>
                <c:pt idx="8049">
                  <c:v>26.036269999999998</c:v>
                </c:pt>
                <c:pt idx="8050">
                  <c:v>26.018360000000001</c:v>
                </c:pt>
                <c:pt idx="8051">
                  <c:v>25.98188</c:v>
                </c:pt>
                <c:pt idx="8052">
                  <c:v>25.962710000000001</c:v>
                </c:pt>
                <c:pt idx="8053">
                  <c:v>25.897649999999999</c:v>
                </c:pt>
                <c:pt idx="8054">
                  <c:v>25.906410000000001</c:v>
                </c:pt>
                <c:pt idx="8055">
                  <c:v>25.88824</c:v>
                </c:pt>
                <c:pt idx="8056">
                  <c:v>25.91816</c:v>
                </c:pt>
                <c:pt idx="8057">
                  <c:v>25.82104</c:v>
                </c:pt>
                <c:pt idx="8058">
                  <c:v>25.852029999999999</c:v>
                </c:pt>
                <c:pt idx="8059">
                  <c:v>25.873349999999999</c:v>
                </c:pt>
                <c:pt idx="8060">
                  <c:v>25.90024</c:v>
                </c:pt>
                <c:pt idx="8061">
                  <c:v>25.92896</c:v>
                </c:pt>
                <c:pt idx="8062">
                  <c:v>25.926829999999999</c:v>
                </c:pt>
                <c:pt idx="8063">
                  <c:v>25.96078</c:v>
                </c:pt>
                <c:pt idx="8064">
                  <c:v>25.981919999999999</c:v>
                </c:pt>
                <c:pt idx="8065">
                  <c:v>26.008520000000001</c:v>
                </c:pt>
                <c:pt idx="8066">
                  <c:v>26.01679</c:v>
                </c:pt>
                <c:pt idx="8067">
                  <c:v>26.016439999999999</c:v>
                </c:pt>
                <c:pt idx="8068">
                  <c:v>26.05612</c:v>
                </c:pt>
                <c:pt idx="8069">
                  <c:v>26.094090000000001</c:v>
                </c:pt>
                <c:pt idx="8070">
                  <c:v>26.11675</c:v>
                </c:pt>
                <c:pt idx="8071">
                  <c:v>26.12152</c:v>
                </c:pt>
                <c:pt idx="8072">
                  <c:v>26.172630000000002</c:v>
                </c:pt>
                <c:pt idx="8073">
                  <c:v>26.16919</c:v>
                </c:pt>
                <c:pt idx="8074">
                  <c:v>26.189229999999998</c:v>
                </c:pt>
                <c:pt idx="8075">
                  <c:v>26.200869999999998</c:v>
                </c:pt>
                <c:pt idx="8076">
                  <c:v>26.225560000000002</c:v>
                </c:pt>
                <c:pt idx="8077">
                  <c:v>26.246200000000002</c:v>
                </c:pt>
                <c:pt idx="8078">
                  <c:v>26.214559999999999</c:v>
                </c:pt>
                <c:pt idx="8079">
                  <c:v>26.314399999999999</c:v>
                </c:pt>
                <c:pt idx="8080">
                  <c:v>26.27122</c:v>
                </c:pt>
                <c:pt idx="8081">
                  <c:v>26.317740000000001</c:v>
                </c:pt>
                <c:pt idx="8082">
                  <c:v>26.274609999999999</c:v>
                </c:pt>
                <c:pt idx="8083">
                  <c:v>26.195709999999998</c:v>
                </c:pt>
                <c:pt idx="8084">
                  <c:v>26.160019999999999</c:v>
                </c:pt>
                <c:pt idx="8085">
                  <c:v>26.179099999999998</c:v>
                </c:pt>
                <c:pt idx="8086">
                  <c:v>26.08569</c:v>
                </c:pt>
                <c:pt idx="8087">
                  <c:v>26.058820000000001</c:v>
                </c:pt>
                <c:pt idx="8088">
                  <c:v>26.037939999999999</c:v>
                </c:pt>
                <c:pt idx="8089">
                  <c:v>26.01652</c:v>
                </c:pt>
                <c:pt idx="8090">
                  <c:v>26.003720000000001</c:v>
                </c:pt>
                <c:pt idx="8091">
                  <c:v>26.002549999999999</c:v>
                </c:pt>
                <c:pt idx="8092">
                  <c:v>26.009139999999999</c:v>
                </c:pt>
                <c:pt idx="8093">
                  <c:v>25.986419999999999</c:v>
                </c:pt>
                <c:pt idx="8094">
                  <c:v>25.979379999999999</c:v>
                </c:pt>
                <c:pt idx="8095">
                  <c:v>25.953779999999998</c:v>
                </c:pt>
                <c:pt idx="8096">
                  <c:v>25.982690000000002</c:v>
                </c:pt>
                <c:pt idx="8097">
                  <c:v>26.031600000000001</c:v>
                </c:pt>
                <c:pt idx="8098">
                  <c:v>26.05471</c:v>
                </c:pt>
                <c:pt idx="8099">
                  <c:v>26.0824</c:v>
                </c:pt>
                <c:pt idx="8100">
                  <c:v>26.119129999999998</c:v>
                </c:pt>
                <c:pt idx="8101">
                  <c:v>26.135020000000001</c:v>
                </c:pt>
                <c:pt idx="8102">
                  <c:v>26.13345</c:v>
                </c:pt>
                <c:pt idx="8103">
                  <c:v>26.106159999999999</c:v>
                </c:pt>
                <c:pt idx="8104">
                  <c:v>26.136119999999998</c:v>
                </c:pt>
                <c:pt idx="8105">
                  <c:v>26.169799999999999</c:v>
                </c:pt>
                <c:pt idx="8106">
                  <c:v>26.16488</c:v>
                </c:pt>
                <c:pt idx="8107">
                  <c:v>26.17821</c:v>
                </c:pt>
                <c:pt idx="8108">
                  <c:v>26.196339999999999</c:v>
                </c:pt>
                <c:pt idx="8109">
                  <c:v>26.2376</c:v>
                </c:pt>
                <c:pt idx="8110">
                  <c:v>26.262640000000001</c:v>
                </c:pt>
                <c:pt idx="8111">
                  <c:v>26.218509999999998</c:v>
                </c:pt>
                <c:pt idx="8112">
                  <c:v>26.264430000000001</c:v>
                </c:pt>
                <c:pt idx="8113">
                  <c:v>26.300090000000001</c:v>
                </c:pt>
                <c:pt idx="8114">
                  <c:v>26.259609999999999</c:v>
                </c:pt>
                <c:pt idx="8115">
                  <c:v>26.29318</c:v>
                </c:pt>
                <c:pt idx="8116">
                  <c:v>26.326609999999999</c:v>
                </c:pt>
                <c:pt idx="8117">
                  <c:v>26.306429999999999</c:v>
                </c:pt>
                <c:pt idx="8118">
                  <c:v>26.28285</c:v>
                </c:pt>
                <c:pt idx="8119">
                  <c:v>26.260400000000001</c:v>
                </c:pt>
                <c:pt idx="8120">
                  <c:v>26.235569999999999</c:v>
                </c:pt>
                <c:pt idx="8121">
                  <c:v>26.198689999999999</c:v>
                </c:pt>
                <c:pt idx="8122">
                  <c:v>26.16836</c:v>
                </c:pt>
                <c:pt idx="8123">
                  <c:v>26.127289999999999</c:v>
                </c:pt>
                <c:pt idx="8124">
                  <c:v>26.072489999999998</c:v>
                </c:pt>
                <c:pt idx="8125">
                  <c:v>26.05386</c:v>
                </c:pt>
                <c:pt idx="8126">
                  <c:v>26.020399999999999</c:v>
                </c:pt>
                <c:pt idx="8127">
                  <c:v>25.985489999999999</c:v>
                </c:pt>
                <c:pt idx="8128">
                  <c:v>25.88842</c:v>
                </c:pt>
                <c:pt idx="8129">
                  <c:v>25.867460000000001</c:v>
                </c:pt>
                <c:pt idx="8130">
                  <c:v>25.832190000000001</c:v>
                </c:pt>
                <c:pt idx="8131">
                  <c:v>25.789000000000001</c:v>
                </c:pt>
                <c:pt idx="8132">
                  <c:v>25.77176</c:v>
                </c:pt>
                <c:pt idx="8133">
                  <c:v>25.754079999999998</c:v>
                </c:pt>
                <c:pt idx="8134">
                  <c:v>25.70956</c:v>
                </c:pt>
                <c:pt idx="8135">
                  <c:v>25.69153</c:v>
                </c:pt>
                <c:pt idx="8136">
                  <c:v>25.667999999999999</c:v>
                </c:pt>
                <c:pt idx="8137">
                  <c:v>25.62078</c:v>
                </c:pt>
                <c:pt idx="8138">
                  <c:v>25.662379999999999</c:v>
                </c:pt>
                <c:pt idx="8139">
                  <c:v>25.6723</c:v>
                </c:pt>
                <c:pt idx="8140">
                  <c:v>25.662700000000001</c:v>
                </c:pt>
                <c:pt idx="8141">
                  <c:v>25.71313</c:v>
                </c:pt>
                <c:pt idx="8142">
                  <c:v>25.708400000000001</c:v>
                </c:pt>
                <c:pt idx="8143">
                  <c:v>25.727820000000001</c:v>
                </c:pt>
                <c:pt idx="8144">
                  <c:v>25.680440000000001</c:v>
                </c:pt>
                <c:pt idx="8145">
                  <c:v>25.666370000000001</c:v>
                </c:pt>
                <c:pt idx="8146">
                  <c:v>25.67015</c:v>
                </c:pt>
                <c:pt idx="8147">
                  <c:v>25.666630000000001</c:v>
                </c:pt>
                <c:pt idx="8148">
                  <c:v>25.688970000000001</c:v>
                </c:pt>
                <c:pt idx="8149">
                  <c:v>25.648260000000001</c:v>
                </c:pt>
                <c:pt idx="8150">
                  <c:v>25.69556</c:v>
                </c:pt>
                <c:pt idx="8151">
                  <c:v>25.727340000000002</c:v>
                </c:pt>
                <c:pt idx="8152">
                  <c:v>25.7377</c:v>
                </c:pt>
                <c:pt idx="8153">
                  <c:v>25.767109999999999</c:v>
                </c:pt>
                <c:pt idx="8154">
                  <c:v>25.795950000000001</c:v>
                </c:pt>
                <c:pt idx="8155">
                  <c:v>25.799230000000001</c:v>
                </c:pt>
                <c:pt idx="8156">
                  <c:v>25.847010000000001</c:v>
                </c:pt>
                <c:pt idx="8157">
                  <c:v>25.841640000000002</c:v>
                </c:pt>
                <c:pt idx="8158">
                  <c:v>25.87884</c:v>
                </c:pt>
                <c:pt idx="8159">
                  <c:v>25.913509999999999</c:v>
                </c:pt>
                <c:pt idx="8160">
                  <c:v>25.987970000000001</c:v>
                </c:pt>
                <c:pt idx="8161">
                  <c:v>25.96725</c:v>
                </c:pt>
                <c:pt idx="8162">
                  <c:v>26.008299999999998</c:v>
                </c:pt>
                <c:pt idx="8163">
                  <c:v>25.978370000000002</c:v>
                </c:pt>
                <c:pt idx="8164">
                  <c:v>25.98865</c:v>
                </c:pt>
                <c:pt idx="8165">
                  <c:v>25.951720000000002</c:v>
                </c:pt>
                <c:pt idx="8166">
                  <c:v>25.914829999999998</c:v>
                </c:pt>
                <c:pt idx="8167">
                  <c:v>25.902809999999999</c:v>
                </c:pt>
                <c:pt idx="8168">
                  <c:v>25.789899999999999</c:v>
                </c:pt>
                <c:pt idx="8169">
                  <c:v>25.741610000000001</c:v>
                </c:pt>
                <c:pt idx="8170">
                  <c:v>25.74108</c:v>
                </c:pt>
                <c:pt idx="8171">
                  <c:v>25.736350000000002</c:v>
                </c:pt>
                <c:pt idx="8172">
                  <c:v>25.73396</c:v>
                </c:pt>
                <c:pt idx="8173">
                  <c:v>25.72092</c:v>
                </c:pt>
                <c:pt idx="8174">
                  <c:v>25.707170000000001</c:v>
                </c:pt>
                <c:pt idx="8175">
                  <c:v>25.653310000000001</c:v>
                </c:pt>
                <c:pt idx="8176">
                  <c:v>25.638069999999999</c:v>
                </c:pt>
                <c:pt idx="8177">
                  <c:v>25.593260000000001</c:v>
                </c:pt>
                <c:pt idx="8178">
                  <c:v>25.5822</c:v>
                </c:pt>
                <c:pt idx="8179">
                  <c:v>25.51069</c:v>
                </c:pt>
                <c:pt idx="8180">
                  <c:v>25.523879999999998</c:v>
                </c:pt>
                <c:pt idx="8181">
                  <c:v>25.535250000000001</c:v>
                </c:pt>
                <c:pt idx="8182">
                  <c:v>25.542829999999999</c:v>
                </c:pt>
                <c:pt idx="8183">
                  <c:v>25.546109999999999</c:v>
                </c:pt>
                <c:pt idx="8184">
                  <c:v>25.524789999999999</c:v>
                </c:pt>
                <c:pt idx="8185">
                  <c:v>25.576029999999999</c:v>
                </c:pt>
                <c:pt idx="8186">
                  <c:v>25.58813</c:v>
                </c:pt>
                <c:pt idx="8187">
                  <c:v>25.585519999999999</c:v>
                </c:pt>
                <c:pt idx="8188">
                  <c:v>25.605149999999998</c:v>
                </c:pt>
                <c:pt idx="8189">
                  <c:v>25.611360000000001</c:v>
                </c:pt>
                <c:pt idx="8190">
                  <c:v>25.61608</c:v>
                </c:pt>
                <c:pt idx="8191">
                  <c:v>25.649069999999998</c:v>
                </c:pt>
                <c:pt idx="8192">
                  <c:v>25.62379</c:v>
                </c:pt>
                <c:pt idx="8193">
                  <c:v>25.671520000000001</c:v>
                </c:pt>
                <c:pt idx="8194">
                  <c:v>25.690650000000002</c:v>
                </c:pt>
                <c:pt idx="8195">
                  <c:v>25.720569999999999</c:v>
                </c:pt>
                <c:pt idx="8196">
                  <c:v>25.736789999999999</c:v>
                </c:pt>
                <c:pt idx="8197">
                  <c:v>25.747779999999999</c:v>
                </c:pt>
                <c:pt idx="8198">
                  <c:v>25.759270000000001</c:v>
                </c:pt>
                <c:pt idx="8199">
                  <c:v>25.74043</c:v>
                </c:pt>
                <c:pt idx="8200">
                  <c:v>25.77872</c:v>
                </c:pt>
                <c:pt idx="8201">
                  <c:v>25.787510000000001</c:v>
                </c:pt>
                <c:pt idx="8202">
                  <c:v>25.797879999999999</c:v>
                </c:pt>
                <c:pt idx="8203">
                  <c:v>25.819800000000001</c:v>
                </c:pt>
                <c:pt idx="8204">
                  <c:v>25.825800000000001</c:v>
                </c:pt>
                <c:pt idx="8205">
                  <c:v>25.808509999999998</c:v>
                </c:pt>
                <c:pt idx="8206">
                  <c:v>25.786989999999999</c:v>
                </c:pt>
                <c:pt idx="8207">
                  <c:v>25.73104</c:v>
                </c:pt>
                <c:pt idx="8208">
                  <c:v>25.715979999999998</c:v>
                </c:pt>
                <c:pt idx="8209">
                  <c:v>25.649290000000001</c:v>
                </c:pt>
                <c:pt idx="8210">
                  <c:v>25.644819999999999</c:v>
                </c:pt>
                <c:pt idx="8211">
                  <c:v>25.638480000000001</c:v>
                </c:pt>
                <c:pt idx="8212">
                  <c:v>25.578589999999998</c:v>
                </c:pt>
                <c:pt idx="8213">
                  <c:v>25.558769999999999</c:v>
                </c:pt>
                <c:pt idx="8214">
                  <c:v>25.494990000000001</c:v>
                </c:pt>
                <c:pt idx="8215">
                  <c:v>25.5091</c:v>
                </c:pt>
                <c:pt idx="8216">
                  <c:v>25.457370000000001</c:v>
                </c:pt>
                <c:pt idx="8217">
                  <c:v>25.453939999999999</c:v>
                </c:pt>
                <c:pt idx="8218">
                  <c:v>25.429690000000001</c:v>
                </c:pt>
                <c:pt idx="8219">
                  <c:v>25.453859999999999</c:v>
                </c:pt>
                <c:pt idx="8220">
                  <c:v>25.446549999999998</c:v>
                </c:pt>
                <c:pt idx="8221">
                  <c:v>25.402329999999999</c:v>
                </c:pt>
                <c:pt idx="8222">
                  <c:v>25.369260000000001</c:v>
                </c:pt>
                <c:pt idx="8223">
                  <c:v>25.347829999999998</c:v>
                </c:pt>
                <c:pt idx="8224">
                  <c:v>25.346309999999999</c:v>
                </c:pt>
                <c:pt idx="8225">
                  <c:v>25.333300000000001</c:v>
                </c:pt>
                <c:pt idx="8226">
                  <c:v>25.339860000000002</c:v>
                </c:pt>
                <c:pt idx="8227">
                  <c:v>25.41319</c:v>
                </c:pt>
                <c:pt idx="8228">
                  <c:v>25.456689999999998</c:v>
                </c:pt>
                <c:pt idx="8229">
                  <c:v>25.425689999999999</c:v>
                </c:pt>
                <c:pt idx="8230">
                  <c:v>25.459430000000001</c:v>
                </c:pt>
                <c:pt idx="8231">
                  <c:v>25.44134</c:v>
                </c:pt>
                <c:pt idx="8232">
                  <c:v>25.523499999999999</c:v>
                </c:pt>
                <c:pt idx="8233">
                  <c:v>25.476880000000001</c:v>
                </c:pt>
                <c:pt idx="8234">
                  <c:v>25.488659999999999</c:v>
                </c:pt>
                <c:pt idx="8235">
                  <c:v>25.49342</c:v>
                </c:pt>
                <c:pt idx="8236">
                  <c:v>25.535229999999999</c:v>
                </c:pt>
                <c:pt idx="8237">
                  <c:v>25.550160000000002</c:v>
                </c:pt>
                <c:pt idx="8238">
                  <c:v>25.577400000000001</c:v>
                </c:pt>
                <c:pt idx="8239">
                  <c:v>25.595379999999999</c:v>
                </c:pt>
                <c:pt idx="8240">
                  <c:v>25.591909999999999</c:v>
                </c:pt>
                <c:pt idx="8241">
                  <c:v>25.632349999999999</c:v>
                </c:pt>
                <c:pt idx="8242">
                  <c:v>25.659849999999999</c:v>
                </c:pt>
                <c:pt idx="8243">
                  <c:v>25.71743</c:v>
                </c:pt>
                <c:pt idx="8244">
                  <c:v>25.717580000000002</c:v>
                </c:pt>
                <c:pt idx="8245">
                  <c:v>25.684660000000001</c:v>
                </c:pt>
                <c:pt idx="8246">
                  <c:v>25.65091</c:v>
                </c:pt>
                <c:pt idx="8247">
                  <c:v>25.63664</c:v>
                </c:pt>
                <c:pt idx="8248">
                  <c:v>25.61101</c:v>
                </c:pt>
                <c:pt idx="8249">
                  <c:v>25.60399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1-FB7B-4DA0-AA6F-1FC676FDF0E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537769856"/>
        <c:axId val="537766248"/>
      </c:scatterChart>
      <c:valAx>
        <c:axId val="218484920"/>
        <c:scaling>
          <c:orientation val="minMax"/>
        </c:scaling>
        <c:delete val="0"/>
        <c:axPos val="b"/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4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en-US"/>
                  <a:t>Time (s)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4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en-US"/>
            </a:p>
          </c:txPr>
        </c:title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25000"/>
                <a:lumOff val="7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218486232"/>
        <c:crosses val="autoZero"/>
        <c:crossBetween val="midCat"/>
      </c:valAx>
      <c:valAx>
        <c:axId val="218486232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4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en-US"/>
                  <a:t>Pressure (PSIA)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4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en-US"/>
            </a:p>
          </c:txPr>
        </c:title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25000"/>
                <a:lumOff val="7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218484920"/>
        <c:crosses val="autoZero"/>
        <c:crossBetween val="midCat"/>
      </c:valAx>
      <c:valAx>
        <c:axId val="537766248"/>
        <c:scaling>
          <c:orientation val="minMax"/>
        </c:scaling>
        <c:delete val="0"/>
        <c:axPos val="r"/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4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en-US"/>
                  <a:t>Temperature (°C)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4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en-US"/>
            </a:p>
          </c:txPr>
        </c:title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>
                <a:lumMod val="25000"/>
                <a:lumOff val="7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537769856"/>
        <c:crosses val="max"/>
        <c:crossBetween val="midCat"/>
      </c:valAx>
      <c:valAx>
        <c:axId val="537769856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537766248"/>
        <c:crosses val="autoZero"/>
        <c:crossBetween val="midCat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</c:chart>
  <c:spPr>
    <a:noFill/>
    <a:ln>
      <a:solidFill>
        <a:srgbClr val="000000"/>
      </a:solidFill>
    </a:ln>
    <a:effectLst/>
  </c:spPr>
  <c:txPr>
    <a:bodyPr/>
    <a:lstStyle/>
    <a:p>
      <a:pPr>
        <a:defRPr sz="1400"/>
      </a:pPr>
      <a:endParaRPr lang="en-US"/>
    </a:p>
  </c:txPr>
  <c:externalData r:id="rId4">
    <c:autoUpdate val="0"/>
  </c:externalData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title>
      <c:tx>
        <c:rich>
          <a:bodyPr rot="0" spcFirstLastPara="1" vertOverflow="ellipsis" vert="horz" wrap="square" anchor="ctr" anchorCtr="1"/>
          <a:lstStyle/>
          <a:p>
            <a:pPr>
              <a:defRPr sz="1680" b="0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en-US"/>
              <a:t>2600 mAh 18650 Cell Repeatability</a:t>
            </a:r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680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title>
    <c:autoTitleDeleted val="0"/>
    <c:plotArea>
      <c:layout/>
      <c:barChart>
        <c:barDir val="col"/>
        <c:grouping val="clustered"/>
        <c:varyColors val="0"/>
        <c:ser>
          <c:idx val="0"/>
          <c:order val="0"/>
          <c:tx>
            <c:v>Test 1</c:v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cat>
            <c:strRef>
              <c:f>Sheet1!$B$2:$D$2</c:f>
              <c:strCache>
                <c:ptCount val="3"/>
                <c:pt idx="0">
                  <c:v>5°C/min</c:v>
                </c:pt>
                <c:pt idx="1">
                  <c:v>10°C/min</c:v>
                </c:pt>
                <c:pt idx="2">
                  <c:v>20°C/min</c:v>
                </c:pt>
              </c:strCache>
            </c:strRef>
          </c:cat>
          <c:val>
            <c:numRef>
              <c:f>Sheet1!$B$3:$D$3</c:f>
              <c:numCache>
                <c:formatCode>0.00</c:formatCode>
                <c:ptCount val="3"/>
                <c:pt idx="0">
                  <c:v>3.3363326074284965</c:v>
                </c:pt>
                <c:pt idx="1">
                  <c:v>3.5582275354953725</c:v>
                </c:pt>
                <c:pt idx="2">
                  <c:v>3.4255902583982145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2470-4945-ABD9-D5DDB03A8731}"/>
            </c:ext>
          </c:extLst>
        </c:ser>
        <c:ser>
          <c:idx val="1"/>
          <c:order val="1"/>
          <c:tx>
            <c:v>Test 2</c:v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cat>
            <c:strRef>
              <c:f>Sheet1!$B$2:$D$2</c:f>
              <c:strCache>
                <c:ptCount val="3"/>
                <c:pt idx="0">
                  <c:v>5°C/min</c:v>
                </c:pt>
                <c:pt idx="1">
                  <c:v>10°C/min</c:v>
                </c:pt>
                <c:pt idx="2">
                  <c:v>20°C/min</c:v>
                </c:pt>
              </c:strCache>
            </c:strRef>
          </c:cat>
          <c:val>
            <c:numRef>
              <c:f>Sheet1!$B$4:$D$4</c:f>
              <c:numCache>
                <c:formatCode>0.00</c:formatCode>
                <c:ptCount val="3"/>
                <c:pt idx="0">
                  <c:v>3.3577913864699918</c:v>
                </c:pt>
                <c:pt idx="1">
                  <c:v>3.9421793751370764</c:v>
                </c:pt>
                <c:pt idx="2">
                  <c:v>3.3216505657608209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2470-4945-ABD9-D5DDB03A8731}"/>
            </c:ext>
          </c:extLst>
        </c:ser>
        <c:ser>
          <c:idx val="2"/>
          <c:order val="2"/>
          <c:tx>
            <c:v>Test 3</c:v>
          </c:tx>
          <c:spPr>
            <a:solidFill>
              <a:schemeClr val="accent3"/>
            </a:solidFill>
            <a:ln>
              <a:noFill/>
            </a:ln>
            <a:effectLst/>
          </c:spPr>
          <c:invertIfNegative val="0"/>
          <c:cat>
            <c:strRef>
              <c:f>Sheet1!$B$2:$D$2</c:f>
              <c:strCache>
                <c:ptCount val="3"/>
                <c:pt idx="0">
                  <c:v>5°C/min</c:v>
                </c:pt>
                <c:pt idx="1">
                  <c:v>10°C/min</c:v>
                </c:pt>
                <c:pt idx="2">
                  <c:v>20°C/min</c:v>
                </c:pt>
              </c:strCache>
            </c:strRef>
          </c:cat>
          <c:val>
            <c:numRef>
              <c:f>Sheet1!$B$5:$D$5</c:f>
              <c:numCache>
                <c:formatCode>0.00</c:formatCode>
                <c:ptCount val="3"/>
                <c:pt idx="0">
                  <c:v>3.4415126931344018</c:v>
                </c:pt>
                <c:pt idx="1">
                  <c:v>3.5920175653216804</c:v>
                </c:pt>
                <c:pt idx="2">
                  <c:v>3.5281879080489986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2470-4945-ABD9-D5DDB03A8731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471425424"/>
        <c:axId val="471426408"/>
      </c:barChart>
      <c:catAx>
        <c:axId val="47142542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471426408"/>
        <c:crosses val="autoZero"/>
        <c:auto val="1"/>
        <c:lblAlgn val="ctr"/>
        <c:lblOffset val="100"/>
        <c:noMultiLvlLbl val="0"/>
      </c:catAx>
      <c:valAx>
        <c:axId val="471426408"/>
        <c:scaling>
          <c:orientation val="minMax"/>
          <c:min val="0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4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en-US"/>
                  <a:t>Gas Volume (L)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4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en-US"/>
            </a:p>
          </c:txPr>
        </c:title>
        <c:numFmt formatCode="General" sourceLinked="0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471425424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</c:chart>
  <c:spPr>
    <a:noFill/>
    <a:ln>
      <a:solidFill>
        <a:srgbClr val="000000"/>
      </a:solidFill>
    </a:ln>
    <a:effectLst/>
  </c:spPr>
  <c:txPr>
    <a:bodyPr/>
    <a:lstStyle/>
    <a:p>
      <a:pPr>
        <a:defRPr sz="1400"/>
      </a:pPr>
      <a:endParaRPr lang="en-US"/>
    </a:p>
  </c:txPr>
  <c:externalData r:id="rId4">
    <c:autoUpdate val="0"/>
  </c:externalData>
</c:chartSpace>
</file>

<file path=ppt/charts/chart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title>
      <c:tx>
        <c:rich>
          <a:bodyPr rot="0" spcFirstLastPara="1" vertOverflow="ellipsis" vert="horz" wrap="square" anchor="ctr" anchorCtr="1"/>
          <a:lstStyle/>
          <a:p>
            <a:pPr>
              <a:defRPr sz="1680" b="0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en-US"/>
              <a:t>Lithium-Ion Gas Volume Comparison</a:t>
            </a:r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680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title>
    <c:autoTitleDeleted val="0"/>
    <c:plotArea>
      <c:layout/>
      <c:scatterChart>
        <c:scatterStyle val="lineMarker"/>
        <c:varyColors val="0"/>
        <c:ser>
          <c:idx val="0"/>
          <c:order val="0"/>
          <c:tx>
            <c:v>LCO</c:v>
          </c:tx>
          <c:spPr>
            <a:ln w="25400" cap="rnd">
              <a:noFill/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31750">
                <a:solidFill>
                  <a:schemeClr val="accent1"/>
                </a:solidFill>
              </a:ln>
              <a:effectLst/>
            </c:spPr>
          </c:marker>
          <c:xVal>
            <c:numRef>
              <c:f>(Sheet1!$G$3,Sheet1!$G$4,Sheet1!$G$8,Sheet1!$G$11,Sheet1!$G$14,Sheet1!$G$20,Sheet1!$G$23,Sheet1!$G$24,Sheet1!$G$25,Sheet1!$G$28)</c:f>
              <c:numCache>
                <c:formatCode>General</c:formatCode>
                <c:ptCount val="10"/>
                <c:pt idx="0">
                  <c:v>8.8800000000000008</c:v>
                </c:pt>
                <c:pt idx="1">
                  <c:v>9.6</c:v>
                </c:pt>
                <c:pt idx="2">
                  <c:v>5.18</c:v>
                </c:pt>
                <c:pt idx="3">
                  <c:v>2.96</c:v>
                </c:pt>
                <c:pt idx="4">
                  <c:v>1.8</c:v>
                </c:pt>
                <c:pt idx="5">
                  <c:v>1.2949999999999999</c:v>
                </c:pt>
                <c:pt idx="6">
                  <c:v>2.59</c:v>
                </c:pt>
                <c:pt idx="7">
                  <c:v>1.96</c:v>
                </c:pt>
                <c:pt idx="8">
                  <c:v>3.7</c:v>
                </c:pt>
                <c:pt idx="9">
                  <c:v>14.4</c:v>
                </c:pt>
              </c:numCache>
            </c:numRef>
          </c:xVal>
          <c:yVal>
            <c:numRef>
              <c:f>(Sheet1!$J$3,Sheet1!$I$4,Sheet1!$J$8,Sheet1!$J$11,Sheet1!$H$14,Sheet1!$J$20,Sheet1!$I$23,Sheet1!$J$24,Sheet1!$J$25,Sheet1!$J$28)</c:f>
              <c:numCache>
                <c:formatCode>General</c:formatCode>
                <c:ptCount val="10"/>
                <c:pt idx="0">
                  <c:v>3.290041414432693</c:v>
                </c:pt>
                <c:pt idx="1">
                  <c:v>3.6974748253180429</c:v>
                </c:pt>
                <c:pt idx="2">
                  <c:v>2.3832388455890126</c:v>
                </c:pt>
                <c:pt idx="3">
                  <c:v>1.2985554971306248</c:v>
                </c:pt>
                <c:pt idx="4">
                  <c:v>0.55622210311664333</c:v>
                </c:pt>
                <c:pt idx="5">
                  <c:v>0.57731994214714166</c:v>
                </c:pt>
                <c:pt idx="6">
                  <c:v>1.0005188242053233</c:v>
                </c:pt>
                <c:pt idx="7">
                  <c:v>0.50035205915888448</c:v>
                </c:pt>
                <c:pt idx="8">
                  <c:v>1.7414517132332439</c:v>
                </c:pt>
                <c:pt idx="9">
                  <c:v>6.4807017806520255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84CE-4538-BA4D-1E17C07944DB}"/>
            </c:ext>
          </c:extLst>
        </c:ser>
        <c:ser>
          <c:idx val="1"/>
          <c:order val="1"/>
          <c:tx>
            <c:v>NMC</c:v>
          </c:tx>
          <c:spPr>
            <a:ln w="25400" cap="rnd">
              <a:noFill/>
              <a:round/>
            </a:ln>
            <a:effectLst/>
          </c:spPr>
          <c:marker>
            <c:symbol val="circle"/>
            <c:size val="5"/>
            <c:spPr>
              <a:solidFill>
                <a:schemeClr val="accent2"/>
              </a:solidFill>
              <a:ln w="31750">
                <a:solidFill>
                  <a:schemeClr val="accent2"/>
                </a:solidFill>
              </a:ln>
              <a:effectLst/>
            </c:spPr>
          </c:marker>
          <c:xVal>
            <c:numRef>
              <c:f>(Sheet1!$G$5,Sheet1!$G$6,Sheet1!$G$29)</c:f>
              <c:numCache>
                <c:formatCode>General</c:formatCode>
                <c:ptCount val="3"/>
                <c:pt idx="0">
                  <c:v>11.1</c:v>
                </c:pt>
                <c:pt idx="1">
                  <c:v>12.78</c:v>
                </c:pt>
                <c:pt idx="2">
                  <c:v>13</c:v>
                </c:pt>
              </c:numCache>
            </c:numRef>
          </c:xVal>
          <c:yVal>
            <c:numRef>
              <c:f>(Sheet1!$J$5,Sheet1!$I$6,Sheet1!$I$29)</c:f>
              <c:numCache>
                <c:formatCode>General</c:formatCode>
                <c:ptCount val="3"/>
                <c:pt idx="0">
                  <c:v>4.4023308528822014</c:v>
                </c:pt>
                <c:pt idx="1">
                  <c:v>5.1870038493610826</c:v>
                </c:pt>
                <c:pt idx="2">
                  <c:v>6.3394492110396214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1-84CE-4538-BA4D-1E17C07944DB}"/>
            </c:ext>
          </c:extLst>
        </c:ser>
        <c:ser>
          <c:idx val="2"/>
          <c:order val="2"/>
          <c:tx>
            <c:v>LFP</c:v>
          </c:tx>
          <c:spPr>
            <a:ln w="25400" cap="rnd">
              <a:noFill/>
              <a:round/>
            </a:ln>
            <a:effectLst/>
          </c:spPr>
          <c:marker>
            <c:symbol val="circle"/>
            <c:size val="5"/>
            <c:spPr>
              <a:solidFill>
                <a:schemeClr val="accent3"/>
              </a:solidFill>
              <a:ln w="31750">
                <a:solidFill>
                  <a:schemeClr val="accent3"/>
                </a:solidFill>
              </a:ln>
              <a:effectLst/>
            </c:spPr>
          </c:marker>
          <c:xVal>
            <c:numRef>
              <c:f>(Sheet1!$G$9,Sheet1!$G$10,Sheet1!$G$19,Sheet1!$G$22,Sheet1!$G$26:$G$27)</c:f>
              <c:numCache>
                <c:formatCode>General</c:formatCode>
                <c:ptCount val="6"/>
                <c:pt idx="0">
                  <c:v>1.28</c:v>
                </c:pt>
                <c:pt idx="1">
                  <c:v>1.92</c:v>
                </c:pt>
                <c:pt idx="2">
                  <c:v>2.25</c:v>
                </c:pt>
                <c:pt idx="3">
                  <c:v>5.76</c:v>
                </c:pt>
                <c:pt idx="4">
                  <c:v>9.92</c:v>
                </c:pt>
                <c:pt idx="5">
                  <c:v>10.56</c:v>
                </c:pt>
              </c:numCache>
            </c:numRef>
          </c:xVal>
          <c:yVal>
            <c:numRef>
              <c:f>(Sheet1!$I$9,Sheet1!$I$10,Sheet1!$H$19,Sheet1!$I$22,Sheet1!$J$26,Sheet1!$J$27)</c:f>
              <c:numCache>
                <c:formatCode>General</c:formatCode>
                <c:ptCount val="6"/>
                <c:pt idx="0">
                  <c:v>0.4078905892301421</c:v>
                </c:pt>
                <c:pt idx="1">
                  <c:v>0.38060791186454068</c:v>
                </c:pt>
                <c:pt idx="2">
                  <c:v>0.61789528444026542</c:v>
                </c:pt>
                <c:pt idx="3">
                  <c:v>1.0408106107387727</c:v>
                </c:pt>
                <c:pt idx="4">
                  <c:v>2.2573883436130253</c:v>
                </c:pt>
                <c:pt idx="5">
                  <c:v>1.9630320223150224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2-84CE-4538-BA4D-1E17C07944DB}"/>
            </c:ext>
          </c:extLst>
        </c:ser>
        <c:ser>
          <c:idx val="3"/>
          <c:order val="3"/>
          <c:tx>
            <c:v>LTO</c:v>
          </c:tx>
          <c:spPr>
            <a:ln w="25400" cap="rnd">
              <a:noFill/>
              <a:round/>
            </a:ln>
            <a:effectLst/>
          </c:spPr>
          <c:marker>
            <c:symbol val="circle"/>
            <c:size val="5"/>
            <c:spPr>
              <a:solidFill>
                <a:schemeClr val="accent4"/>
              </a:solidFill>
              <a:ln w="31750">
                <a:solidFill>
                  <a:schemeClr val="accent4"/>
                </a:solidFill>
              </a:ln>
              <a:effectLst/>
            </c:spPr>
          </c:marker>
          <c:xVal>
            <c:numRef>
              <c:f>Sheet1!$G$7</c:f>
              <c:numCache>
                <c:formatCode>General</c:formatCode>
                <c:ptCount val="1"/>
                <c:pt idx="0">
                  <c:v>3.12</c:v>
                </c:pt>
              </c:numCache>
            </c:numRef>
          </c:xVal>
          <c:yVal>
            <c:numRef>
              <c:f>Sheet1!$J$7</c:f>
              <c:numCache>
                <c:formatCode>General</c:formatCode>
                <c:ptCount val="1"/>
                <c:pt idx="0">
                  <c:v>2.2220681722156601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3-84CE-4538-BA4D-1E17C07944DB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486129800"/>
        <c:axId val="486135048"/>
      </c:scatterChart>
      <c:valAx>
        <c:axId val="486129800"/>
        <c:scaling>
          <c:orientation val="minMax"/>
        </c:scaling>
        <c:delete val="0"/>
        <c:axPos val="b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4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en-US"/>
                  <a:t>Energy Capacity (Wh)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4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en-US"/>
            </a:p>
          </c:txPr>
        </c:title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25000"/>
                <a:lumOff val="7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486135048"/>
        <c:crosses val="autoZero"/>
        <c:crossBetween val="midCat"/>
      </c:valAx>
      <c:valAx>
        <c:axId val="486135048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4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en-US"/>
                  <a:t>Battery Gas Volume (L)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4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en-US"/>
            </a:p>
          </c:txPr>
        </c:title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25000"/>
                <a:lumOff val="7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486129800"/>
        <c:crosses val="autoZero"/>
        <c:crossBetween val="midCat"/>
      </c:valAx>
      <c:spPr>
        <a:noFill/>
        <a:ln>
          <a:noFill/>
        </a:ln>
        <a:effectLst/>
      </c:spPr>
    </c:plotArea>
    <c:legend>
      <c:legendPos val="r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</c:chart>
  <c:spPr>
    <a:noFill/>
    <a:ln>
      <a:solidFill>
        <a:srgbClr val="000000"/>
      </a:solidFill>
    </a:ln>
    <a:effectLst/>
  </c:spPr>
  <c:txPr>
    <a:bodyPr/>
    <a:lstStyle/>
    <a:p>
      <a:pPr>
        <a:defRPr sz="1400"/>
      </a:pPr>
      <a:endParaRPr lang="en-US"/>
    </a:p>
  </c:txPr>
  <c:externalData r:id="rId4">
    <c:autoUpdate val="0"/>
  </c:externalData>
</c:chartSpace>
</file>

<file path=ppt/charts/chart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title>
      <c:tx>
        <c:rich>
          <a:bodyPr rot="0" spcFirstLastPara="1" vertOverflow="ellipsis" vert="horz" wrap="square" anchor="ctr" anchorCtr="1"/>
          <a:lstStyle/>
          <a:p>
            <a:pPr>
              <a:defRPr sz="1680" b="0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en-US"/>
              <a:t>Lithium-Ion Gas Volume Comparison</a:t>
            </a:r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680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title>
    <c:autoTitleDeleted val="0"/>
    <c:plotArea>
      <c:layout/>
      <c:scatterChart>
        <c:scatterStyle val="lineMarker"/>
        <c:varyColors val="0"/>
        <c:ser>
          <c:idx val="0"/>
          <c:order val="0"/>
          <c:tx>
            <c:v>LCO</c:v>
          </c:tx>
          <c:spPr>
            <a:ln w="25400" cap="rnd">
              <a:noFill/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31750">
                <a:solidFill>
                  <a:schemeClr val="accent1"/>
                </a:solidFill>
              </a:ln>
              <a:effectLst/>
            </c:spPr>
          </c:marker>
          <c:xVal>
            <c:numRef>
              <c:f>(Sheet1!$G$3,Sheet1!$G$4,Sheet1!$G$8,Sheet1!$G$11,Sheet1!$G$14,Sheet1!$G$20,Sheet1!$G$23,Sheet1!$G$24,Sheet1!$G$25,Sheet1!$G$28,Sheet1!$G$34,Sheet1!$G$36)</c:f>
              <c:numCache>
                <c:formatCode>General</c:formatCode>
                <c:ptCount val="12"/>
                <c:pt idx="0">
                  <c:v>8.8800000000000008</c:v>
                </c:pt>
                <c:pt idx="1">
                  <c:v>9.6</c:v>
                </c:pt>
                <c:pt idx="2">
                  <c:v>5.18</c:v>
                </c:pt>
                <c:pt idx="3">
                  <c:v>2.96</c:v>
                </c:pt>
                <c:pt idx="4">
                  <c:v>1.8</c:v>
                </c:pt>
                <c:pt idx="5">
                  <c:v>1.2949999999999999</c:v>
                </c:pt>
                <c:pt idx="6">
                  <c:v>2.59</c:v>
                </c:pt>
                <c:pt idx="7">
                  <c:v>1.96</c:v>
                </c:pt>
                <c:pt idx="8">
                  <c:v>3.7</c:v>
                </c:pt>
                <c:pt idx="9">
                  <c:v>14.4</c:v>
                </c:pt>
                <c:pt idx="10">
                  <c:v>37</c:v>
                </c:pt>
                <c:pt idx="11">
                  <c:v>37</c:v>
                </c:pt>
              </c:numCache>
            </c:numRef>
          </c:xVal>
          <c:yVal>
            <c:numRef>
              <c:f>(Sheet1!$J$3,Sheet1!$I$4,Sheet1!$J$8,Sheet1!$J$11,Sheet1!$H$14,Sheet1!$J$20,Sheet1!$I$23,Sheet1!$J$24,Sheet1!$J$25,Sheet1!$J$28,Sheet1!$H$34,Sheet1!$H$36)</c:f>
              <c:numCache>
                <c:formatCode>General</c:formatCode>
                <c:ptCount val="12"/>
                <c:pt idx="0">
                  <c:v>3.290041414432693</c:v>
                </c:pt>
                <c:pt idx="1">
                  <c:v>3.6974748253180429</c:v>
                </c:pt>
                <c:pt idx="2">
                  <c:v>2.3832388455890126</c:v>
                </c:pt>
                <c:pt idx="3">
                  <c:v>1.2985554971306248</c:v>
                </c:pt>
                <c:pt idx="4">
                  <c:v>0.55622210311664333</c:v>
                </c:pt>
                <c:pt idx="5">
                  <c:v>0.57731994214714166</c:v>
                </c:pt>
                <c:pt idx="6">
                  <c:v>1.0005188242053233</c:v>
                </c:pt>
                <c:pt idx="7">
                  <c:v>0.50035205915888448</c:v>
                </c:pt>
                <c:pt idx="8">
                  <c:v>1.7414517132332439</c:v>
                </c:pt>
                <c:pt idx="9">
                  <c:v>6.4807017806520255</c:v>
                </c:pt>
                <c:pt idx="10">
                  <c:v>21.872639167967584</c:v>
                </c:pt>
                <c:pt idx="11">
                  <c:v>21.102368935567757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E55A-4D06-A1FE-9723063B01D6}"/>
            </c:ext>
          </c:extLst>
        </c:ser>
        <c:ser>
          <c:idx val="1"/>
          <c:order val="1"/>
          <c:tx>
            <c:v>NMC</c:v>
          </c:tx>
          <c:spPr>
            <a:ln w="25400" cap="rnd">
              <a:noFill/>
              <a:round/>
            </a:ln>
            <a:effectLst/>
          </c:spPr>
          <c:marker>
            <c:symbol val="circle"/>
            <c:size val="5"/>
            <c:spPr>
              <a:solidFill>
                <a:schemeClr val="accent2"/>
              </a:solidFill>
              <a:ln w="31750">
                <a:solidFill>
                  <a:schemeClr val="accent2"/>
                </a:solidFill>
              </a:ln>
              <a:effectLst/>
            </c:spPr>
          </c:marker>
          <c:xVal>
            <c:numRef>
              <c:f>(Sheet1!$G$5,Sheet1!$G$6,Sheet1!$G$29,Sheet1!$G$37)</c:f>
              <c:numCache>
                <c:formatCode>General</c:formatCode>
                <c:ptCount val="4"/>
                <c:pt idx="0">
                  <c:v>11.1</c:v>
                </c:pt>
                <c:pt idx="1">
                  <c:v>12.78</c:v>
                </c:pt>
                <c:pt idx="2">
                  <c:v>13</c:v>
                </c:pt>
                <c:pt idx="3">
                  <c:v>37</c:v>
                </c:pt>
              </c:numCache>
            </c:numRef>
          </c:xVal>
          <c:yVal>
            <c:numRef>
              <c:f>(Sheet1!$J$5,Sheet1!$I$6,Sheet1!$I$29,Sheet1!$H$37)</c:f>
              <c:numCache>
                <c:formatCode>General</c:formatCode>
                <c:ptCount val="4"/>
                <c:pt idx="0">
                  <c:v>4.4023308528822014</c:v>
                </c:pt>
                <c:pt idx="1">
                  <c:v>5.1870038493610826</c:v>
                </c:pt>
                <c:pt idx="2">
                  <c:v>6.3394492110396214</c:v>
                </c:pt>
                <c:pt idx="3">
                  <c:v>19.218116914934072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1-E55A-4D06-A1FE-9723063B01D6}"/>
            </c:ext>
          </c:extLst>
        </c:ser>
        <c:ser>
          <c:idx val="2"/>
          <c:order val="2"/>
          <c:tx>
            <c:v>LFP</c:v>
          </c:tx>
          <c:spPr>
            <a:ln w="25400" cap="rnd">
              <a:noFill/>
              <a:round/>
            </a:ln>
            <a:effectLst/>
          </c:spPr>
          <c:marker>
            <c:symbol val="circle"/>
            <c:size val="5"/>
            <c:spPr>
              <a:solidFill>
                <a:schemeClr val="accent3"/>
              </a:solidFill>
              <a:ln w="31750">
                <a:solidFill>
                  <a:schemeClr val="accent3"/>
                </a:solidFill>
              </a:ln>
              <a:effectLst/>
            </c:spPr>
          </c:marker>
          <c:xVal>
            <c:numRef>
              <c:f>(Sheet1!$G$9,Sheet1!$G$10,Sheet1!$G$19,Sheet1!$G$22,Sheet1!$G$26:$G$27,Sheet1!$G$33)</c:f>
              <c:numCache>
                <c:formatCode>General</c:formatCode>
                <c:ptCount val="7"/>
                <c:pt idx="0">
                  <c:v>1.28</c:v>
                </c:pt>
                <c:pt idx="1">
                  <c:v>1.92</c:v>
                </c:pt>
                <c:pt idx="2">
                  <c:v>2.25</c:v>
                </c:pt>
                <c:pt idx="3">
                  <c:v>5.76</c:v>
                </c:pt>
                <c:pt idx="4">
                  <c:v>9.92</c:v>
                </c:pt>
                <c:pt idx="5">
                  <c:v>10.56</c:v>
                </c:pt>
                <c:pt idx="6">
                  <c:v>32</c:v>
                </c:pt>
              </c:numCache>
            </c:numRef>
          </c:xVal>
          <c:yVal>
            <c:numRef>
              <c:f>(Sheet1!$I$9,Sheet1!$I$10,Sheet1!$H$19,Sheet1!$I$22,Sheet1!$J$26,Sheet1!$J$27,Sheet1!$I$33)</c:f>
              <c:numCache>
                <c:formatCode>General</c:formatCode>
                <c:ptCount val="7"/>
                <c:pt idx="0">
                  <c:v>0.4078905892301421</c:v>
                </c:pt>
                <c:pt idx="1">
                  <c:v>0.38060791186454068</c:v>
                </c:pt>
                <c:pt idx="2">
                  <c:v>0.61789528444026542</c:v>
                </c:pt>
                <c:pt idx="3">
                  <c:v>1.0408106107387727</c:v>
                </c:pt>
                <c:pt idx="4">
                  <c:v>2.2573883436130253</c:v>
                </c:pt>
                <c:pt idx="5">
                  <c:v>1.9630320223150224</c:v>
                </c:pt>
                <c:pt idx="6">
                  <c:v>6.5354413463353973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2-E55A-4D06-A1FE-9723063B01D6}"/>
            </c:ext>
          </c:extLst>
        </c:ser>
        <c:ser>
          <c:idx val="3"/>
          <c:order val="3"/>
          <c:tx>
            <c:v>LTO</c:v>
          </c:tx>
          <c:spPr>
            <a:ln w="25400" cap="rnd">
              <a:noFill/>
              <a:round/>
            </a:ln>
            <a:effectLst/>
          </c:spPr>
          <c:marker>
            <c:symbol val="circle"/>
            <c:size val="5"/>
            <c:spPr>
              <a:solidFill>
                <a:schemeClr val="accent4"/>
              </a:solidFill>
              <a:ln w="31750">
                <a:solidFill>
                  <a:schemeClr val="accent4"/>
                </a:solidFill>
              </a:ln>
              <a:effectLst/>
            </c:spPr>
          </c:marker>
          <c:xVal>
            <c:numRef>
              <c:f>Sheet1!$G$7</c:f>
              <c:numCache>
                <c:formatCode>General</c:formatCode>
                <c:ptCount val="1"/>
                <c:pt idx="0">
                  <c:v>3.12</c:v>
                </c:pt>
              </c:numCache>
            </c:numRef>
          </c:xVal>
          <c:yVal>
            <c:numRef>
              <c:f>Sheet1!$J$7</c:f>
              <c:numCache>
                <c:formatCode>General</c:formatCode>
                <c:ptCount val="1"/>
                <c:pt idx="0">
                  <c:v>2.2220681722156601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3-E55A-4D06-A1FE-9723063B01D6}"/>
            </c:ext>
          </c:extLst>
        </c:ser>
        <c:ser>
          <c:idx val="4"/>
          <c:order val="4"/>
          <c:tx>
            <c:v>LMN</c:v>
          </c:tx>
          <c:spPr>
            <a:ln w="25400" cap="rnd">
              <a:noFill/>
              <a:round/>
            </a:ln>
            <a:effectLst/>
          </c:spPr>
          <c:marker>
            <c:symbol val="circle"/>
            <c:size val="5"/>
            <c:spPr>
              <a:solidFill>
                <a:schemeClr val="accent6"/>
              </a:solidFill>
              <a:ln w="31750">
                <a:solidFill>
                  <a:schemeClr val="accent6"/>
                </a:solidFill>
              </a:ln>
              <a:effectLst/>
            </c:spPr>
          </c:marker>
          <c:xVal>
            <c:numRef>
              <c:f>Sheet1!$G$35</c:f>
              <c:numCache>
                <c:formatCode>General</c:formatCode>
                <c:ptCount val="1"/>
                <c:pt idx="0">
                  <c:v>37</c:v>
                </c:pt>
              </c:numCache>
            </c:numRef>
          </c:xVal>
          <c:yVal>
            <c:numRef>
              <c:f>Sheet1!$J$35</c:f>
              <c:numCache>
                <c:formatCode>General</c:formatCode>
                <c:ptCount val="1"/>
                <c:pt idx="0">
                  <c:v>13.652789161253859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4-E55A-4D06-A1FE-9723063B01D6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486129800"/>
        <c:axId val="486135048"/>
      </c:scatterChart>
      <c:valAx>
        <c:axId val="486129800"/>
        <c:scaling>
          <c:orientation val="minMax"/>
        </c:scaling>
        <c:delete val="0"/>
        <c:axPos val="b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4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en-US"/>
                  <a:t>Energy Capacity (Wh)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4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en-US"/>
            </a:p>
          </c:txPr>
        </c:title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25000"/>
                <a:lumOff val="7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486135048"/>
        <c:crosses val="autoZero"/>
        <c:crossBetween val="midCat"/>
      </c:valAx>
      <c:valAx>
        <c:axId val="486135048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4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en-US"/>
                  <a:t>Battery Gas Volume (L)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4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en-US"/>
            </a:p>
          </c:txPr>
        </c:title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25000"/>
                <a:lumOff val="7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486129800"/>
        <c:crosses val="autoZero"/>
        <c:crossBetween val="midCat"/>
      </c:valAx>
      <c:spPr>
        <a:noFill/>
        <a:ln>
          <a:noFill/>
        </a:ln>
        <a:effectLst/>
      </c:spPr>
    </c:plotArea>
    <c:legend>
      <c:legendPos val="r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</c:chart>
  <c:spPr>
    <a:solidFill>
      <a:srgbClr val="FFFFFF"/>
    </a:solidFill>
    <a:ln>
      <a:solidFill>
        <a:srgbClr val="000000"/>
      </a:solidFill>
    </a:ln>
    <a:effectLst/>
  </c:spPr>
  <c:txPr>
    <a:bodyPr/>
    <a:lstStyle/>
    <a:p>
      <a:pPr>
        <a:defRPr sz="1400"/>
      </a:pPr>
      <a:endParaRPr lang="en-US"/>
    </a:p>
  </c:txPr>
  <c:externalData r:id="rId4">
    <c:autoUpdate val="0"/>
  </c:externalData>
</c:chartSpace>
</file>

<file path=ppt/charts/chart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title>
      <c:tx>
        <c:rich>
          <a:bodyPr rot="0" spcFirstLastPara="1" vertOverflow="ellipsis" vert="horz" wrap="square" anchor="ctr" anchorCtr="1"/>
          <a:lstStyle/>
          <a:p>
            <a:pPr>
              <a:defRPr sz="1680" b="0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en-US"/>
              <a:t>Lithium-Metal Gas Volume Comparison</a:t>
            </a:r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680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title>
    <c:autoTitleDeleted val="0"/>
    <c:plotArea>
      <c:layout/>
      <c:scatterChart>
        <c:scatterStyle val="lineMarker"/>
        <c:varyColors val="0"/>
        <c:ser>
          <c:idx val="0"/>
          <c:order val="0"/>
          <c:tx>
            <c:v>LiMnO2</c:v>
          </c:tx>
          <c:spPr>
            <a:ln w="25400" cap="rnd">
              <a:noFill/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31750">
                <a:solidFill>
                  <a:schemeClr val="accent1"/>
                </a:solidFill>
              </a:ln>
              <a:effectLst/>
            </c:spPr>
          </c:marker>
          <c:xVal>
            <c:numRef>
              <c:f>(Sheet1!$G$16:$G$18,Sheet1!$G$21,Sheet1!$G$31)</c:f>
              <c:numCache>
                <c:formatCode>General</c:formatCode>
                <c:ptCount val="5"/>
                <c:pt idx="0">
                  <c:v>4.6500000000000004</c:v>
                </c:pt>
                <c:pt idx="1">
                  <c:v>4.6500000000000004</c:v>
                </c:pt>
                <c:pt idx="2">
                  <c:v>4.5</c:v>
                </c:pt>
                <c:pt idx="3">
                  <c:v>2.5499999999999998</c:v>
                </c:pt>
                <c:pt idx="4">
                  <c:v>8.6999999999999993</c:v>
                </c:pt>
              </c:numCache>
            </c:numRef>
          </c:xVal>
          <c:yVal>
            <c:numRef>
              <c:f>(Sheet1!$H$16,Sheet1!$I$17,Sheet1!$J$18,Sheet1!$I$21,Sheet1!$H$31)</c:f>
              <c:numCache>
                <c:formatCode>General</c:formatCode>
                <c:ptCount val="5"/>
                <c:pt idx="0">
                  <c:v>1.6275541936086131</c:v>
                </c:pt>
                <c:pt idx="1">
                  <c:v>1.5260382324118746</c:v>
                </c:pt>
                <c:pt idx="2">
                  <c:v>2.5954337943525423</c:v>
                </c:pt>
                <c:pt idx="3">
                  <c:v>1.0734676076968073</c:v>
                </c:pt>
                <c:pt idx="4">
                  <c:v>4.1741282319388606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4FC2-45B3-8DC3-E0A8421585C7}"/>
            </c:ext>
          </c:extLst>
        </c:ser>
        <c:ser>
          <c:idx val="1"/>
          <c:order val="1"/>
          <c:tx>
            <c:v>LiFeS2</c:v>
          </c:tx>
          <c:spPr>
            <a:ln w="25400" cap="rnd">
              <a:noFill/>
              <a:round/>
            </a:ln>
            <a:effectLst/>
          </c:spPr>
          <c:marker>
            <c:symbol val="circle"/>
            <c:size val="5"/>
            <c:spPr>
              <a:solidFill>
                <a:schemeClr val="accent2"/>
              </a:solidFill>
              <a:ln w="31750">
                <a:solidFill>
                  <a:schemeClr val="accent2"/>
                </a:solidFill>
              </a:ln>
              <a:effectLst/>
            </c:spPr>
          </c:marker>
          <c:xVal>
            <c:numRef>
              <c:f>(Sheet1!$G$12:$G$13,Sheet1!$G$15)</c:f>
              <c:numCache>
                <c:formatCode>General</c:formatCode>
                <c:ptCount val="3"/>
                <c:pt idx="0">
                  <c:v>4.3499999999999996</c:v>
                </c:pt>
                <c:pt idx="1">
                  <c:v>5.25</c:v>
                </c:pt>
                <c:pt idx="2">
                  <c:v>1.65</c:v>
                </c:pt>
              </c:numCache>
            </c:numRef>
          </c:xVal>
          <c:yVal>
            <c:numRef>
              <c:f>(Sheet1!$J$12,Sheet1!$H$13,Sheet1!$I$15)</c:f>
              <c:numCache>
                <c:formatCode>General</c:formatCode>
                <c:ptCount val="3"/>
                <c:pt idx="0">
                  <c:v>1.0912747881423754</c:v>
                </c:pt>
                <c:pt idx="1">
                  <c:v>0.84140591502288753</c:v>
                </c:pt>
                <c:pt idx="2">
                  <c:v>0.41732423948581004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1-4FC2-45B3-8DC3-E0A8421585C7}"/>
            </c:ext>
          </c:extLst>
        </c:ser>
        <c:ser>
          <c:idx val="2"/>
          <c:order val="2"/>
          <c:tx>
            <c:v>LiSOCl2</c:v>
          </c:tx>
          <c:spPr>
            <a:ln w="25400" cap="rnd">
              <a:noFill/>
              <a:round/>
            </a:ln>
            <a:effectLst/>
          </c:spPr>
          <c:marker>
            <c:symbol val="circle"/>
            <c:size val="5"/>
            <c:spPr>
              <a:solidFill>
                <a:schemeClr val="accent3"/>
              </a:solidFill>
              <a:ln w="31750">
                <a:solidFill>
                  <a:schemeClr val="accent3"/>
                </a:solidFill>
              </a:ln>
              <a:effectLst/>
            </c:spPr>
          </c:marker>
          <c:xVal>
            <c:numRef>
              <c:f>Sheet1!$G$30</c:f>
              <c:numCache>
                <c:formatCode>General</c:formatCode>
                <c:ptCount val="1"/>
                <c:pt idx="0">
                  <c:v>12.96</c:v>
                </c:pt>
              </c:numCache>
            </c:numRef>
          </c:xVal>
          <c:yVal>
            <c:numRef>
              <c:f>Sheet1!$I$30</c:f>
              <c:numCache>
                <c:formatCode>General</c:formatCode>
                <c:ptCount val="1"/>
                <c:pt idx="0">
                  <c:v>3.5560003773010505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2-4FC2-45B3-8DC3-E0A8421585C7}"/>
            </c:ext>
          </c:extLst>
        </c:ser>
        <c:ser>
          <c:idx val="3"/>
          <c:order val="3"/>
          <c:tx>
            <c:v>LiSO2</c:v>
          </c:tx>
          <c:spPr>
            <a:ln w="25400" cap="rnd">
              <a:noFill/>
              <a:round/>
            </a:ln>
            <a:effectLst/>
          </c:spPr>
          <c:marker>
            <c:symbol val="circle"/>
            <c:size val="5"/>
            <c:spPr>
              <a:solidFill>
                <a:schemeClr val="accent4"/>
              </a:solidFill>
              <a:ln w="31750">
                <a:solidFill>
                  <a:schemeClr val="accent4"/>
                </a:solidFill>
              </a:ln>
              <a:effectLst/>
            </c:spPr>
          </c:marker>
          <c:xVal>
            <c:numRef>
              <c:f>Sheet1!$G$32</c:f>
              <c:numCache>
                <c:formatCode>General</c:formatCode>
                <c:ptCount val="1"/>
                <c:pt idx="0">
                  <c:v>5.0999999999999996</c:v>
                </c:pt>
              </c:numCache>
            </c:numRef>
          </c:xVal>
          <c:yVal>
            <c:numRef>
              <c:f>Sheet1!$J$32</c:f>
              <c:numCache>
                <c:formatCode>General</c:formatCode>
                <c:ptCount val="1"/>
                <c:pt idx="0">
                  <c:v>2.6676762634840059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3-4FC2-45B3-8DC3-E0A8421585C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515859376"/>
        <c:axId val="515858064"/>
      </c:scatterChart>
      <c:valAx>
        <c:axId val="515859376"/>
        <c:scaling>
          <c:orientation val="minMax"/>
        </c:scaling>
        <c:delete val="0"/>
        <c:axPos val="b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4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en-US"/>
                  <a:t>Energy Capacity (Wh)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4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en-US"/>
            </a:p>
          </c:txPr>
        </c:title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25000"/>
                <a:lumOff val="7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515858064"/>
        <c:crosses val="autoZero"/>
        <c:crossBetween val="midCat"/>
      </c:valAx>
      <c:valAx>
        <c:axId val="515858064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4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en-US"/>
                  <a:t>Battery Gas Volume (L)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4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en-US"/>
            </a:p>
          </c:txPr>
        </c:title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25000"/>
                <a:lumOff val="7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515859376"/>
        <c:crosses val="autoZero"/>
        <c:crossBetween val="midCat"/>
      </c:valAx>
      <c:spPr>
        <a:noFill/>
        <a:ln>
          <a:noFill/>
        </a:ln>
        <a:effectLst/>
      </c:spPr>
    </c:plotArea>
    <c:legend>
      <c:legendPos val="r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</c:chart>
  <c:spPr>
    <a:solidFill>
      <a:srgbClr val="FFFFFF"/>
    </a:solidFill>
    <a:ln>
      <a:solidFill>
        <a:srgbClr val="000000"/>
      </a:solidFill>
    </a:ln>
    <a:effectLst/>
  </c:spPr>
  <c:txPr>
    <a:bodyPr/>
    <a:lstStyle/>
    <a:p>
      <a:pPr>
        <a:defRPr sz="1400"/>
      </a:pPr>
      <a:endParaRPr lang="en-US"/>
    </a:p>
  </c:txPr>
  <c:externalData r:id="rId4">
    <c:autoUpdate val="0"/>
  </c:externalData>
</c:chartSpace>
</file>

<file path=ppt/charts/chart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title>
      <c:tx>
        <c:rich>
          <a:bodyPr rot="0" spcFirstLastPara="1" vertOverflow="ellipsis" vert="horz" wrap="square" anchor="ctr" anchorCtr="1"/>
          <a:lstStyle/>
          <a:p>
            <a:pPr>
              <a:defRPr sz="1320" b="0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en-US"/>
              <a:t>LCO 14500 Battery Propagation Test 1</a:t>
            </a:r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320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title>
    <c:autoTitleDeleted val="0"/>
    <c:plotArea>
      <c:layout/>
      <c:scatterChart>
        <c:scatterStyle val="lineMarker"/>
        <c:varyColors val="0"/>
        <c:ser>
          <c:idx val="0"/>
          <c:order val="0"/>
          <c:tx>
            <c:strRef>
              <c:f>'8-23-2022 10-03-50 AM'!$B$1</c:f>
              <c:strCache>
                <c:ptCount val="1"/>
                <c:pt idx="0">
                  <c:v>TC1</c:v>
                </c:pt>
              </c:strCache>
            </c:strRef>
          </c:tx>
          <c:spPr>
            <a:ln w="19050" cap="rnd">
              <a:solidFill>
                <a:schemeClr val="accent1"/>
              </a:solidFill>
              <a:round/>
            </a:ln>
            <a:effectLst/>
          </c:spPr>
          <c:marker>
            <c:symbol val="none"/>
          </c:marker>
          <c:xVal>
            <c:strRef>
              <c:f>'8-23-2022 10-03-50 AM'!$A$2:$A$3184</c:f>
              <c:strCache>
                <c:ptCount val="3183"/>
                <c:pt idx="0">
                  <c:v>1.00</c:v>
                </c:pt>
                <c:pt idx="1">
                  <c:v>1.99</c:v>
                </c:pt>
                <c:pt idx="2">
                  <c:v>2.99</c:v>
                </c:pt>
                <c:pt idx="3">
                  <c:v>3.99</c:v>
                </c:pt>
                <c:pt idx="4">
                  <c:v>5.00</c:v>
                </c:pt>
                <c:pt idx="5">
                  <c:v>5.99</c:v>
                </c:pt>
                <c:pt idx="6">
                  <c:v>6.99</c:v>
                </c:pt>
                <c:pt idx="7">
                  <c:v>7.99</c:v>
                </c:pt>
                <c:pt idx="8">
                  <c:v>9.00</c:v>
                </c:pt>
                <c:pt idx="9">
                  <c:v>9.99</c:v>
                </c:pt>
                <c:pt idx="10">
                  <c:v>10.99</c:v>
                </c:pt>
                <c:pt idx="11">
                  <c:v>12.00</c:v>
                </c:pt>
                <c:pt idx="12">
                  <c:v>12.99</c:v>
                </c:pt>
                <c:pt idx="13">
                  <c:v>13.99</c:v>
                </c:pt>
                <c:pt idx="14">
                  <c:v>14.99</c:v>
                </c:pt>
                <c:pt idx="15">
                  <c:v>16.00</c:v>
                </c:pt>
                <c:pt idx="16">
                  <c:v>16.99</c:v>
                </c:pt>
                <c:pt idx="17">
                  <c:v>17.99</c:v>
                </c:pt>
                <c:pt idx="18">
                  <c:v>18.99</c:v>
                </c:pt>
                <c:pt idx="19">
                  <c:v>20.00</c:v>
                </c:pt>
                <c:pt idx="20">
                  <c:v>20.99</c:v>
                </c:pt>
                <c:pt idx="21">
                  <c:v>21.99</c:v>
                </c:pt>
                <c:pt idx="22">
                  <c:v>23.00</c:v>
                </c:pt>
                <c:pt idx="23">
                  <c:v>23.99</c:v>
                </c:pt>
                <c:pt idx="24">
                  <c:v>24.99</c:v>
                </c:pt>
                <c:pt idx="25">
                  <c:v>25.99</c:v>
                </c:pt>
                <c:pt idx="26">
                  <c:v>27.00</c:v>
                </c:pt>
                <c:pt idx="27">
                  <c:v>27.99</c:v>
                </c:pt>
                <c:pt idx="28">
                  <c:v>28.99</c:v>
                </c:pt>
                <c:pt idx="29">
                  <c:v>29.99</c:v>
                </c:pt>
                <c:pt idx="30">
                  <c:v>30.99</c:v>
                </c:pt>
                <c:pt idx="31">
                  <c:v>31.99</c:v>
                </c:pt>
                <c:pt idx="32">
                  <c:v>32.99</c:v>
                </c:pt>
                <c:pt idx="33">
                  <c:v>34.00</c:v>
                </c:pt>
                <c:pt idx="34">
                  <c:v>34.99</c:v>
                </c:pt>
                <c:pt idx="35">
                  <c:v>35.99</c:v>
                </c:pt>
                <c:pt idx="36">
                  <c:v>36.99</c:v>
                </c:pt>
                <c:pt idx="37">
                  <c:v>38.00</c:v>
                </c:pt>
                <c:pt idx="38">
                  <c:v>38.99</c:v>
                </c:pt>
                <c:pt idx="39">
                  <c:v>39.99</c:v>
                </c:pt>
                <c:pt idx="40">
                  <c:v>40.99</c:v>
                </c:pt>
                <c:pt idx="41">
                  <c:v>41.99</c:v>
                </c:pt>
                <c:pt idx="42">
                  <c:v>42.99</c:v>
                </c:pt>
                <c:pt idx="43">
                  <c:v>43.99</c:v>
                </c:pt>
                <c:pt idx="44">
                  <c:v>45.00</c:v>
                </c:pt>
                <c:pt idx="45">
                  <c:v>45.99</c:v>
                </c:pt>
                <c:pt idx="46">
                  <c:v>46.99</c:v>
                </c:pt>
                <c:pt idx="47">
                  <c:v>47.99</c:v>
                </c:pt>
                <c:pt idx="48">
                  <c:v>49.00</c:v>
                </c:pt>
                <c:pt idx="49">
                  <c:v>49.99</c:v>
                </c:pt>
                <c:pt idx="50">
                  <c:v>50.99</c:v>
                </c:pt>
                <c:pt idx="51">
                  <c:v>52.00</c:v>
                </c:pt>
                <c:pt idx="52">
                  <c:v>52.99</c:v>
                </c:pt>
                <c:pt idx="53">
                  <c:v>53.99</c:v>
                </c:pt>
                <c:pt idx="54">
                  <c:v>54.99</c:v>
                </c:pt>
                <c:pt idx="55">
                  <c:v>56.00</c:v>
                </c:pt>
                <c:pt idx="56">
                  <c:v>56.99</c:v>
                </c:pt>
                <c:pt idx="57">
                  <c:v>57.99</c:v>
                </c:pt>
                <c:pt idx="58">
                  <c:v>58.99</c:v>
                </c:pt>
                <c:pt idx="59">
                  <c:v>60.00</c:v>
                </c:pt>
                <c:pt idx="60">
                  <c:v>60.99</c:v>
                </c:pt>
                <c:pt idx="61">
                  <c:v>61.99</c:v>
                </c:pt>
                <c:pt idx="62">
                  <c:v>63.00</c:v>
                </c:pt>
                <c:pt idx="63">
                  <c:v>63.99</c:v>
                </c:pt>
                <c:pt idx="64">
                  <c:v>64.99</c:v>
                </c:pt>
                <c:pt idx="65">
                  <c:v>65.99</c:v>
                </c:pt>
                <c:pt idx="66">
                  <c:v>67.00</c:v>
                </c:pt>
                <c:pt idx="67">
                  <c:v>67.99</c:v>
                </c:pt>
                <c:pt idx="68">
                  <c:v>68.99</c:v>
                </c:pt>
                <c:pt idx="69">
                  <c:v>69.99</c:v>
                </c:pt>
                <c:pt idx="70">
                  <c:v>70.99</c:v>
                </c:pt>
                <c:pt idx="71">
                  <c:v>71.99</c:v>
                </c:pt>
                <c:pt idx="72">
                  <c:v>72.99</c:v>
                </c:pt>
                <c:pt idx="73">
                  <c:v>74.00</c:v>
                </c:pt>
                <c:pt idx="74">
                  <c:v>74.99</c:v>
                </c:pt>
                <c:pt idx="75">
                  <c:v>75.99</c:v>
                </c:pt>
                <c:pt idx="76">
                  <c:v>76.99</c:v>
                </c:pt>
                <c:pt idx="77">
                  <c:v>78.00</c:v>
                </c:pt>
                <c:pt idx="78">
                  <c:v>78.99</c:v>
                </c:pt>
                <c:pt idx="79">
                  <c:v>79.99</c:v>
                </c:pt>
                <c:pt idx="80">
                  <c:v>80.99</c:v>
                </c:pt>
                <c:pt idx="81">
                  <c:v>82.00</c:v>
                </c:pt>
                <c:pt idx="82">
                  <c:v>82.99</c:v>
                </c:pt>
                <c:pt idx="83">
                  <c:v>83.99</c:v>
                </c:pt>
                <c:pt idx="84">
                  <c:v>85.00</c:v>
                </c:pt>
                <c:pt idx="85">
                  <c:v>85.99</c:v>
                </c:pt>
                <c:pt idx="86">
                  <c:v>86.99</c:v>
                </c:pt>
                <c:pt idx="87">
                  <c:v>87.99</c:v>
                </c:pt>
                <c:pt idx="88">
                  <c:v>89.00</c:v>
                </c:pt>
                <c:pt idx="89">
                  <c:v>89.99</c:v>
                </c:pt>
                <c:pt idx="90">
                  <c:v>90.99</c:v>
                </c:pt>
                <c:pt idx="91">
                  <c:v>91.99</c:v>
                </c:pt>
                <c:pt idx="92">
                  <c:v>92.99</c:v>
                </c:pt>
                <c:pt idx="93">
                  <c:v>93.99</c:v>
                </c:pt>
                <c:pt idx="94">
                  <c:v>94.99</c:v>
                </c:pt>
                <c:pt idx="95">
                  <c:v>96.00</c:v>
                </c:pt>
                <c:pt idx="96">
                  <c:v>96.99</c:v>
                </c:pt>
                <c:pt idx="97">
                  <c:v>97.99</c:v>
                </c:pt>
                <c:pt idx="98">
                  <c:v>98.99</c:v>
                </c:pt>
                <c:pt idx="99">
                  <c:v>100.00</c:v>
                </c:pt>
                <c:pt idx="100">
                  <c:v>100.99</c:v>
                </c:pt>
                <c:pt idx="101">
                  <c:v>101.99</c:v>
                </c:pt>
                <c:pt idx="102">
                  <c:v>103.00</c:v>
                </c:pt>
                <c:pt idx="103">
                  <c:v>103.99</c:v>
                </c:pt>
                <c:pt idx="104">
                  <c:v>104.99</c:v>
                </c:pt>
                <c:pt idx="105">
                  <c:v>105.99</c:v>
                </c:pt>
                <c:pt idx="106">
                  <c:v>107.00</c:v>
                </c:pt>
                <c:pt idx="107">
                  <c:v>107.99</c:v>
                </c:pt>
                <c:pt idx="108">
                  <c:v>108.99</c:v>
                </c:pt>
                <c:pt idx="109">
                  <c:v>109.99</c:v>
                </c:pt>
                <c:pt idx="110">
                  <c:v>111.00</c:v>
                </c:pt>
                <c:pt idx="111">
                  <c:v>111.99</c:v>
                </c:pt>
                <c:pt idx="112">
                  <c:v>112.99</c:v>
                </c:pt>
                <c:pt idx="113">
                  <c:v>114.00</c:v>
                </c:pt>
                <c:pt idx="114">
                  <c:v>114.99</c:v>
                </c:pt>
                <c:pt idx="115">
                  <c:v>115.99</c:v>
                </c:pt>
                <c:pt idx="116">
                  <c:v>116.99</c:v>
                </c:pt>
                <c:pt idx="117">
                  <c:v>118.00</c:v>
                </c:pt>
                <c:pt idx="118">
                  <c:v>118.99</c:v>
                </c:pt>
                <c:pt idx="119">
                  <c:v>119.99</c:v>
                </c:pt>
                <c:pt idx="120">
                  <c:v>120.99</c:v>
                </c:pt>
                <c:pt idx="121">
                  <c:v>122.00</c:v>
                </c:pt>
                <c:pt idx="122">
                  <c:v>122.99</c:v>
                </c:pt>
                <c:pt idx="123">
                  <c:v>123.99</c:v>
                </c:pt>
                <c:pt idx="124">
                  <c:v>125.00</c:v>
                </c:pt>
                <c:pt idx="125">
                  <c:v>125.99</c:v>
                </c:pt>
                <c:pt idx="126">
                  <c:v>126.99</c:v>
                </c:pt>
                <c:pt idx="127">
                  <c:v>127.99</c:v>
                </c:pt>
                <c:pt idx="128">
                  <c:v>129.00</c:v>
                </c:pt>
                <c:pt idx="129">
                  <c:v>129.99</c:v>
                </c:pt>
                <c:pt idx="130">
                  <c:v>130.99</c:v>
                </c:pt>
                <c:pt idx="131">
                  <c:v>131.99</c:v>
                </c:pt>
                <c:pt idx="132">
                  <c:v>132.99</c:v>
                </c:pt>
                <c:pt idx="133">
                  <c:v>133.99</c:v>
                </c:pt>
                <c:pt idx="134">
                  <c:v>134.99</c:v>
                </c:pt>
                <c:pt idx="135">
                  <c:v>136.00</c:v>
                </c:pt>
                <c:pt idx="136">
                  <c:v>136.99</c:v>
                </c:pt>
                <c:pt idx="137">
                  <c:v>137.99</c:v>
                </c:pt>
                <c:pt idx="138">
                  <c:v>138.99</c:v>
                </c:pt>
                <c:pt idx="139">
                  <c:v>140.00</c:v>
                </c:pt>
                <c:pt idx="140">
                  <c:v>140.99</c:v>
                </c:pt>
                <c:pt idx="141">
                  <c:v>141.99</c:v>
                </c:pt>
                <c:pt idx="142">
                  <c:v>142.99</c:v>
                </c:pt>
                <c:pt idx="143">
                  <c:v>144.00</c:v>
                </c:pt>
                <c:pt idx="144">
                  <c:v>144.99</c:v>
                </c:pt>
                <c:pt idx="145">
                  <c:v>145.99</c:v>
                </c:pt>
                <c:pt idx="146">
                  <c:v>147.00</c:v>
                </c:pt>
                <c:pt idx="147">
                  <c:v>147.99</c:v>
                </c:pt>
                <c:pt idx="148">
                  <c:v>148.99</c:v>
                </c:pt>
                <c:pt idx="149">
                  <c:v>149.99</c:v>
                </c:pt>
                <c:pt idx="150">
                  <c:v>151.00</c:v>
                </c:pt>
                <c:pt idx="151">
                  <c:v>151.99</c:v>
                </c:pt>
                <c:pt idx="152">
                  <c:v>152.99</c:v>
                </c:pt>
                <c:pt idx="153">
                  <c:v>153.99</c:v>
                </c:pt>
                <c:pt idx="154">
                  <c:v>155.00</c:v>
                </c:pt>
                <c:pt idx="155">
                  <c:v>155.99</c:v>
                </c:pt>
                <c:pt idx="156">
                  <c:v>156.99</c:v>
                </c:pt>
                <c:pt idx="157">
                  <c:v>158.00</c:v>
                </c:pt>
                <c:pt idx="158">
                  <c:v>158.99</c:v>
                </c:pt>
                <c:pt idx="159">
                  <c:v>159.99</c:v>
                </c:pt>
                <c:pt idx="160">
                  <c:v>160.99</c:v>
                </c:pt>
                <c:pt idx="161">
                  <c:v>162.00</c:v>
                </c:pt>
                <c:pt idx="162">
                  <c:v>162.99</c:v>
                </c:pt>
                <c:pt idx="163">
                  <c:v>163.99</c:v>
                </c:pt>
                <c:pt idx="164">
                  <c:v>164.99</c:v>
                </c:pt>
                <c:pt idx="165">
                  <c:v>165.99</c:v>
                </c:pt>
                <c:pt idx="166">
                  <c:v>166.99</c:v>
                </c:pt>
                <c:pt idx="167">
                  <c:v>167.99</c:v>
                </c:pt>
                <c:pt idx="168">
                  <c:v>169.00</c:v>
                </c:pt>
                <c:pt idx="169">
                  <c:v>169.99</c:v>
                </c:pt>
                <c:pt idx="170">
                  <c:v>170.99</c:v>
                </c:pt>
                <c:pt idx="171">
                  <c:v>171.99</c:v>
                </c:pt>
                <c:pt idx="172">
                  <c:v>173.00</c:v>
                </c:pt>
                <c:pt idx="173">
                  <c:v>173.99</c:v>
                </c:pt>
                <c:pt idx="174">
                  <c:v>174.99</c:v>
                </c:pt>
                <c:pt idx="175">
                  <c:v>176.00</c:v>
                </c:pt>
                <c:pt idx="176">
                  <c:v>176.99</c:v>
                </c:pt>
                <c:pt idx="177">
                  <c:v>177.99</c:v>
                </c:pt>
                <c:pt idx="178">
                  <c:v>178.99</c:v>
                </c:pt>
                <c:pt idx="179">
                  <c:v>180.00</c:v>
                </c:pt>
                <c:pt idx="180">
                  <c:v>180.99</c:v>
                </c:pt>
                <c:pt idx="181">
                  <c:v>181.99</c:v>
                </c:pt>
                <c:pt idx="182">
                  <c:v>182.99</c:v>
                </c:pt>
                <c:pt idx="183">
                  <c:v>184.00</c:v>
                </c:pt>
                <c:pt idx="184">
                  <c:v>184.99</c:v>
                </c:pt>
                <c:pt idx="185">
                  <c:v>185.99</c:v>
                </c:pt>
                <c:pt idx="186">
                  <c:v>187.00</c:v>
                </c:pt>
                <c:pt idx="187">
                  <c:v>187.99</c:v>
                </c:pt>
                <c:pt idx="188">
                  <c:v>188.99</c:v>
                </c:pt>
                <c:pt idx="189">
                  <c:v>189.99</c:v>
                </c:pt>
                <c:pt idx="190">
                  <c:v>191.00</c:v>
                </c:pt>
                <c:pt idx="191">
                  <c:v>191.99</c:v>
                </c:pt>
                <c:pt idx="192">
                  <c:v>192.99</c:v>
                </c:pt>
                <c:pt idx="193">
                  <c:v>193.99</c:v>
                </c:pt>
                <c:pt idx="194">
                  <c:v>195.00</c:v>
                </c:pt>
                <c:pt idx="195">
                  <c:v>195.99</c:v>
                </c:pt>
                <c:pt idx="196">
                  <c:v>196.99</c:v>
                </c:pt>
                <c:pt idx="197">
                  <c:v>198.00</c:v>
                </c:pt>
                <c:pt idx="198">
                  <c:v>198.99</c:v>
                </c:pt>
                <c:pt idx="199">
                  <c:v>199.99</c:v>
                </c:pt>
                <c:pt idx="200">
                  <c:v>200.99</c:v>
                </c:pt>
                <c:pt idx="201">
                  <c:v>202.00</c:v>
                </c:pt>
                <c:pt idx="202">
                  <c:v>202.99</c:v>
                </c:pt>
                <c:pt idx="203">
                  <c:v>203.99</c:v>
                </c:pt>
                <c:pt idx="204">
                  <c:v>204.99</c:v>
                </c:pt>
                <c:pt idx="205">
                  <c:v>205.99</c:v>
                </c:pt>
                <c:pt idx="206">
                  <c:v>206.99</c:v>
                </c:pt>
                <c:pt idx="207">
                  <c:v>207.99</c:v>
                </c:pt>
                <c:pt idx="208">
                  <c:v>209.00</c:v>
                </c:pt>
                <c:pt idx="209">
                  <c:v>209.99</c:v>
                </c:pt>
                <c:pt idx="210">
                  <c:v>210.99</c:v>
                </c:pt>
                <c:pt idx="211">
                  <c:v>211.99</c:v>
                </c:pt>
                <c:pt idx="212">
                  <c:v>213.00</c:v>
                </c:pt>
                <c:pt idx="213">
                  <c:v>213.99</c:v>
                </c:pt>
                <c:pt idx="214">
                  <c:v>214.99</c:v>
                </c:pt>
                <c:pt idx="215">
                  <c:v>216.00</c:v>
                </c:pt>
                <c:pt idx="216">
                  <c:v>216.99</c:v>
                </c:pt>
                <c:pt idx="217">
                  <c:v>217.99</c:v>
                </c:pt>
                <c:pt idx="218">
                  <c:v>218.99</c:v>
                </c:pt>
                <c:pt idx="219">
                  <c:v>220.00</c:v>
                </c:pt>
                <c:pt idx="220">
                  <c:v>220.99</c:v>
                </c:pt>
                <c:pt idx="221">
                  <c:v>221.99</c:v>
                </c:pt>
                <c:pt idx="222">
                  <c:v>222.99</c:v>
                </c:pt>
                <c:pt idx="223">
                  <c:v>224.00</c:v>
                </c:pt>
                <c:pt idx="224">
                  <c:v>224.99</c:v>
                </c:pt>
                <c:pt idx="225">
                  <c:v>225.99</c:v>
                </c:pt>
                <c:pt idx="226">
                  <c:v>227.00</c:v>
                </c:pt>
                <c:pt idx="227">
                  <c:v>227.99</c:v>
                </c:pt>
                <c:pt idx="228">
                  <c:v>228.99</c:v>
                </c:pt>
                <c:pt idx="229">
                  <c:v>229.99</c:v>
                </c:pt>
                <c:pt idx="230">
                  <c:v>231.00</c:v>
                </c:pt>
                <c:pt idx="231">
                  <c:v>231.99</c:v>
                </c:pt>
                <c:pt idx="232">
                  <c:v>232.99</c:v>
                </c:pt>
                <c:pt idx="233">
                  <c:v>233.99</c:v>
                </c:pt>
                <c:pt idx="234">
                  <c:v>234.99</c:v>
                </c:pt>
                <c:pt idx="235">
                  <c:v>235.99</c:v>
                </c:pt>
                <c:pt idx="236">
                  <c:v>236.99</c:v>
                </c:pt>
                <c:pt idx="237">
                  <c:v>238.00</c:v>
                </c:pt>
                <c:pt idx="238">
                  <c:v>238.99</c:v>
                </c:pt>
                <c:pt idx="239">
                  <c:v>239.99</c:v>
                </c:pt>
                <c:pt idx="240">
                  <c:v>240.99</c:v>
                </c:pt>
                <c:pt idx="241">
                  <c:v>242.00</c:v>
                </c:pt>
                <c:pt idx="242">
                  <c:v>242.99</c:v>
                </c:pt>
                <c:pt idx="243">
                  <c:v>243.99</c:v>
                </c:pt>
                <c:pt idx="244">
                  <c:v>244.99</c:v>
                </c:pt>
                <c:pt idx="245">
                  <c:v>245.99</c:v>
                </c:pt>
                <c:pt idx="246">
                  <c:v>246.99</c:v>
                </c:pt>
                <c:pt idx="247">
                  <c:v>247.99</c:v>
                </c:pt>
                <c:pt idx="248">
                  <c:v>249.00</c:v>
                </c:pt>
                <c:pt idx="249">
                  <c:v>249.99</c:v>
                </c:pt>
                <c:pt idx="250">
                  <c:v>250.99</c:v>
                </c:pt>
                <c:pt idx="251">
                  <c:v>251.99</c:v>
                </c:pt>
                <c:pt idx="252">
                  <c:v>253.00</c:v>
                </c:pt>
                <c:pt idx="253">
                  <c:v>253.99</c:v>
                </c:pt>
                <c:pt idx="254">
                  <c:v>254.99</c:v>
                </c:pt>
                <c:pt idx="255">
                  <c:v>256.00</c:v>
                </c:pt>
                <c:pt idx="256">
                  <c:v>256.99</c:v>
                </c:pt>
                <c:pt idx="257">
                  <c:v>257.99</c:v>
                </c:pt>
                <c:pt idx="258">
                  <c:v>258.99</c:v>
                </c:pt>
                <c:pt idx="259">
                  <c:v>260.00</c:v>
                </c:pt>
                <c:pt idx="260">
                  <c:v>260.99</c:v>
                </c:pt>
                <c:pt idx="261">
                  <c:v>261.99</c:v>
                </c:pt>
                <c:pt idx="262">
                  <c:v>262.99</c:v>
                </c:pt>
                <c:pt idx="263">
                  <c:v>264.00</c:v>
                </c:pt>
                <c:pt idx="264">
                  <c:v>264.99</c:v>
                </c:pt>
                <c:pt idx="265">
                  <c:v>265.99</c:v>
                </c:pt>
                <c:pt idx="266">
                  <c:v>267.00</c:v>
                </c:pt>
                <c:pt idx="267">
                  <c:v>267.99</c:v>
                </c:pt>
                <c:pt idx="268">
                  <c:v>268.99</c:v>
                </c:pt>
                <c:pt idx="269">
                  <c:v>269.99</c:v>
                </c:pt>
                <c:pt idx="270">
                  <c:v>271.00</c:v>
                </c:pt>
                <c:pt idx="271">
                  <c:v>271.99</c:v>
                </c:pt>
                <c:pt idx="272">
                  <c:v>272.99</c:v>
                </c:pt>
                <c:pt idx="273">
                  <c:v>273.99</c:v>
                </c:pt>
                <c:pt idx="274">
                  <c:v>274.99</c:v>
                </c:pt>
                <c:pt idx="275">
                  <c:v>275.99</c:v>
                </c:pt>
                <c:pt idx="276">
                  <c:v>276.99</c:v>
                </c:pt>
                <c:pt idx="277">
                  <c:v>278.00</c:v>
                </c:pt>
                <c:pt idx="278">
                  <c:v>278.99</c:v>
                </c:pt>
                <c:pt idx="279">
                  <c:v>279.99</c:v>
                </c:pt>
                <c:pt idx="280">
                  <c:v>280.99</c:v>
                </c:pt>
                <c:pt idx="281">
                  <c:v>282.00</c:v>
                </c:pt>
                <c:pt idx="282">
                  <c:v>282.99</c:v>
                </c:pt>
                <c:pt idx="283">
                  <c:v>283.99</c:v>
                </c:pt>
                <c:pt idx="284">
                  <c:v>284.99</c:v>
                </c:pt>
                <c:pt idx="285">
                  <c:v>285.99</c:v>
                </c:pt>
                <c:pt idx="286">
                  <c:v>286.99</c:v>
                </c:pt>
                <c:pt idx="287">
                  <c:v>287.99</c:v>
                </c:pt>
                <c:pt idx="288">
                  <c:v>289.00</c:v>
                </c:pt>
                <c:pt idx="289">
                  <c:v>289.99</c:v>
                </c:pt>
                <c:pt idx="290">
                  <c:v>290.99</c:v>
                </c:pt>
                <c:pt idx="291">
                  <c:v>291.99</c:v>
                </c:pt>
                <c:pt idx="292">
                  <c:v>293.00</c:v>
                </c:pt>
                <c:pt idx="293">
                  <c:v>293.99</c:v>
                </c:pt>
                <c:pt idx="294">
                  <c:v>294.99</c:v>
                </c:pt>
                <c:pt idx="295">
                  <c:v>296.00</c:v>
                </c:pt>
                <c:pt idx="296">
                  <c:v>296.99</c:v>
                </c:pt>
                <c:pt idx="297">
                  <c:v>297.99</c:v>
                </c:pt>
                <c:pt idx="298">
                  <c:v>298.99</c:v>
                </c:pt>
                <c:pt idx="299">
                  <c:v>300.00</c:v>
                </c:pt>
                <c:pt idx="300">
                  <c:v>300.99</c:v>
                </c:pt>
                <c:pt idx="301">
                  <c:v>301.99</c:v>
                </c:pt>
                <c:pt idx="302">
                  <c:v>302.99</c:v>
                </c:pt>
                <c:pt idx="303">
                  <c:v>304.00</c:v>
                </c:pt>
                <c:pt idx="304">
                  <c:v>304.99</c:v>
                </c:pt>
                <c:pt idx="305">
                  <c:v>305.99</c:v>
                </c:pt>
                <c:pt idx="306">
                  <c:v>307.00</c:v>
                </c:pt>
                <c:pt idx="307">
                  <c:v>307.99</c:v>
                </c:pt>
                <c:pt idx="308">
                  <c:v>308.99</c:v>
                </c:pt>
                <c:pt idx="309">
                  <c:v>309.99</c:v>
                </c:pt>
                <c:pt idx="310">
                  <c:v>311.00</c:v>
                </c:pt>
                <c:pt idx="311">
                  <c:v>311.99</c:v>
                </c:pt>
                <c:pt idx="312">
                  <c:v>312.99</c:v>
                </c:pt>
                <c:pt idx="313">
                  <c:v>313.99</c:v>
                </c:pt>
                <c:pt idx="314">
                  <c:v>315.00</c:v>
                </c:pt>
                <c:pt idx="315">
                  <c:v>315.99</c:v>
                </c:pt>
                <c:pt idx="316">
                  <c:v>316.99</c:v>
                </c:pt>
                <c:pt idx="317">
                  <c:v>318.00</c:v>
                </c:pt>
                <c:pt idx="318">
                  <c:v>318.99</c:v>
                </c:pt>
                <c:pt idx="319">
                  <c:v>319.99</c:v>
                </c:pt>
                <c:pt idx="320">
                  <c:v>320.99</c:v>
                </c:pt>
                <c:pt idx="321">
                  <c:v>322.00</c:v>
                </c:pt>
                <c:pt idx="322">
                  <c:v>322.99</c:v>
                </c:pt>
                <c:pt idx="323">
                  <c:v>323.99</c:v>
                </c:pt>
                <c:pt idx="324">
                  <c:v>324.99</c:v>
                </c:pt>
                <c:pt idx="325">
                  <c:v>326.00</c:v>
                </c:pt>
                <c:pt idx="326">
                  <c:v>326.99</c:v>
                </c:pt>
                <c:pt idx="327">
                  <c:v>327.99</c:v>
                </c:pt>
                <c:pt idx="328">
                  <c:v>329.00</c:v>
                </c:pt>
                <c:pt idx="329">
                  <c:v>329.99</c:v>
                </c:pt>
                <c:pt idx="330">
                  <c:v>330.99</c:v>
                </c:pt>
                <c:pt idx="331">
                  <c:v>331.99</c:v>
                </c:pt>
                <c:pt idx="332">
                  <c:v>333.00</c:v>
                </c:pt>
                <c:pt idx="333">
                  <c:v>333.99</c:v>
                </c:pt>
                <c:pt idx="334">
                  <c:v>334.99</c:v>
                </c:pt>
                <c:pt idx="335">
                  <c:v>335.99</c:v>
                </c:pt>
                <c:pt idx="336">
                  <c:v>336.99</c:v>
                </c:pt>
                <c:pt idx="337">
                  <c:v>337.99</c:v>
                </c:pt>
                <c:pt idx="338">
                  <c:v>338.99</c:v>
                </c:pt>
                <c:pt idx="339">
                  <c:v>340.00</c:v>
                </c:pt>
                <c:pt idx="340">
                  <c:v>340.99</c:v>
                </c:pt>
                <c:pt idx="341">
                  <c:v>341.99</c:v>
                </c:pt>
                <c:pt idx="342">
                  <c:v>342.99</c:v>
                </c:pt>
                <c:pt idx="343">
                  <c:v>344.00</c:v>
                </c:pt>
                <c:pt idx="344">
                  <c:v>344.99</c:v>
                </c:pt>
                <c:pt idx="345">
                  <c:v>345.99</c:v>
                </c:pt>
                <c:pt idx="346">
                  <c:v>346.99</c:v>
                </c:pt>
                <c:pt idx="347">
                  <c:v>347.99</c:v>
                </c:pt>
                <c:pt idx="348">
                  <c:v>348.99</c:v>
                </c:pt>
                <c:pt idx="349">
                  <c:v>349.99</c:v>
                </c:pt>
                <c:pt idx="350">
                  <c:v>351.00</c:v>
                </c:pt>
                <c:pt idx="351">
                  <c:v>351.99</c:v>
                </c:pt>
                <c:pt idx="352">
                  <c:v>352.99</c:v>
                </c:pt>
                <c:pt idx="353">
                  <c:v>353.99</c:v>
                </c:pt>
                <c:pt idx="354">
                  <c:v>355.00</c:v>
                </c:pt>
                <c:pt idx="355">
                  <c:v>355.99</c:v>
                </c:pt>
                <c:pt idx="356">
                  <c:v>356.99</c:v>
                </c:pt>
                <c:pt idx="357">
                  <c:v>358.00</c:v>
                </c:pt>
                <c:pt idx="358">
                  <c:v>358.99</c:v>
                </c:pt>
                <c:pt idx="359">
                  <c:v>359.99</c:v>
                </c:pt>
                <c:pt idx="360">
                  <c:v>360.99</c:v>
                </c:pt>
                <c:pt idx="361">
                  <c:v>362.00</c:v>
                </c:pt>
                <c:pt idx="362">
                  <c:v>362.99</c:v>
                </c:pt>
                <c:pt idx="363">
                  <c:v>363.99</c:v>
                </c:pt>
                <c:pt idx="364">
                  <c:v>364.99</c:v>
                </c:pt>
                <c:pt idx="365">
                  <c:v>366.00</c:v>
                </c:pt>
                <c:pt idx="366">
                  <c:v>366.99</c:v>
                </c:pt>
                <c:pt idx="367">
                  <c:v>367.99</c:v>
                </c:pt>
                <c:pt idx="368">
                  <c:v>369.00</c:v>
                </c:pt>
                <c:pt idx="369">
                  <c:v>369.99</c:v>
                </c:pt>
                <c:pt idx="370">
                  <c:v>370.99</c:v>
                </c:pt>
                <c:pt idx="371">
                  <c:v>371.99</c:v>
                </c:pt>
                <c:pt idx="372">
                  <c:v>373.00</c:v>
                </c:pt>
                <c:pt idx="373">
                  <c:v>373.99</c:v>
                </c:pt>
                <c:pt idx="374">
                  <c:v>374.99</c:v>
                </c:pt>
                <c:pt idx="375">
                  <c:v>375.99</c:v>
                </c:pt>
                <c:pt idx="376">
                  <c:v>376.99</c:v>
                </c:pt>
                <c:pt idx="377">
                  <c:v>377.99</c:v>
                </c:pt>
                <c:pt idx="378">
                  <c:v>378.99</c:v>
                </c:pt>
                <c:pt idx="379">
                  <c:v>380.00</c:v>
                </c:pt>
                <c:pt idx="380">
                  <c:v>380.99</c:v>
                </c:pt>
                <c:pt idx="381">
                  <c:v>381.99</c:v>
                </c:pt>
                <c:pt idx="382">
                  <c:v>382.99</c:v>
                </c:pt>
                <c:pt idx="383">
                  <c:v>384.00</c:v>
                </c:pt>
                <c:pt idx="384">
                  <c:v>384.99</c:v>
                </c:pt>
                <c:pt idx="385">
                  <c:v>385.99</c:v>
                </c:pt>
                <c:pt idx="386">
                  <c:v>386.99</c:v>
                </c:pt>
                <c:pt idx="387">
                  <c:v>387.99</c:v>
                </c:pt>
                <c:pt idx="388">
                  <c:v>388.99</c:v>
                </c:pt>
                <c:pt idx="389">
                  <c:v>389.99</c:v>
                </c:pt>
                <c:pt idx="390">
                  <c:v>391.00</c:v>
                </c:pt>
                <c:pt idx="391">
                  <c:v>391.99</c:v>
                </c:pt>
                <c:pt idx="392">
                  <c:v>392.99</c:v>
                </c:pt>
                <c:pt idx="393">
                  <c:v>393.99</c:v>
                </c:pt>
                <c:pt idx="394">
                  <c:v>395.00</c:v>
                </c:pt>
                <c:pt idx="395">
                  <c:v>395.99</c:v>
                </c:pt>
                <c:pt idx="396">
                  <c:v>396.99</c:v>
                </c:pt>
                <c:pt idx="397">
                  <c:v>398.00</c:v>
                </c:pt>
                <c:pt idx="398">
                  <c:v>398.99</c:v>
                </c:pt>
                <c:pt idx="399">
                  <c:v>399.99</c:v>
                </c:pt>
                <c:pt idx="400">
                  <c:v>400.99</c:v>
                </c:pt>
                <c:pt idx="401">
                  <c:v>402.00</c:v>
                </c:pt>
                <c:pt idx="402">
                  <c:v>402.99</c:v>
                </c:pt>
                <c:pt idx="403">
                  <c:v>403.99</c:v>
                </c:pt>
                <c:pt idx="404">
                  <c:v>404.99</c:v>
                </c:pt>
                <c:pt idx="405">
                  <c:v>406.00</c:v>
                </c:pt>
                <c:pt idx="406">
                  <c:v>406.99</c:v>
                </c:pt>
                <c:pt idx="407">
                  <c:v>407.99</c:v>
                </c:pt>
                <c:pt idx="408">
                  <c:v>409.00</c:v>
                </c:pt>
                <c:pt idx="409">
                  <c:v>409.99</c:v>
                </c:pt>
                <c:pt idx="410">
                  <c:v>410.99</c:v>
                </c:pt>
                <c:pt idx="411">
                  <c:v>411.99</c:v>
                </c:pt>
                <c:pt idx="412">
                  <c:v>413.00</c:v>
                </c:pt>
                <c:pt idx="413">
                  <c:v>413.99</c:v>
                </c:pt>
                <c:pt idx="414">
                  <c:v>414.99</c:v>
                </c:pt>
                <c:pt idx="415">
                  <c:v>415.99</c:v>
                </c:pt>
                <c:pt idx="416">
                  <c:v>416.99</c:v>
                </c:pt>
                <c:pt idx="417">
                  <c:v>417.99</c:v>
                </c:pt>
                <c:pt idx="418">
                  <c:v>418.99</c:v>
                </c:pt>
                <c:pt idx="419">
                  <c:v>420.00</c:v>
                </c:pt>
                <c:pt idx="420">
                  <c:v>420.99</c:v>
                </c:pt>
                <c:pt idx="421">
                  <c:v>421.99</c:v>
                </c:pt>
                <c:pt idx="422">
                  <c:v>422.99</c:v>
                </c:pt>
                <c:pt idx="423">
                  <c:v>424.00</c:v>
                </c:pt>
                <c:pt idx="424">
                  <c:v>424.99</c:v>
                </c:pt>
                <c:pt idx="425">
                  <c:v>425.99</c:v>
                </c:pt>
                <c:pt idx="426">
                  <c:v>427.00</c:v>
                </c:pt>
                <c:pt idx="427">
                  <c:v>427.99</c:v>
                </c:pt>
                <c:pt idx="428">
                  <c:v>428.99</c:v>
                </c:pt>
                <c:pt idx="429">
                  <c:v>429.99</c:v>
                </c:pt>
                <c:pt idx="430">
                  <c:v>431.00</c:v>
                </c:pt>
                <c:pt idx="431">
                  <c:v>431.99</c:v>
                </c:pt>
                <c:pt idx="432">
                  <c:v>432.99</c:v>
                </c:pt>
                <c:pt idx="433">
                  <c:v>433.99</c:v>
                </c:pt>
                <c:pt idx="434">
                  <c:v>435.00</c:v>
                </c:pt>
                <c:pt idx="435">
                  <c:v>435.99</c:v>
                </c:pt>
                <c:pt idx="436">
                  <c:v>436.99</c:v>
                </c:pt>
                <c:pt idx="437">
                  <c:v>438.00</c:v>
                </c:pt>
                <c:pt idx="438">
                  <c:v>438.99</c:v>
                </c:pt>
                <c:pt idx="439">
                  <c:v>439.99</c:v>
                </c:pt>
                <c:pt idx="440">
                  <c:v>440.99</c:v>
                </c:pt>
                <c:pt idx="441">
                  <c:v>442.00</c:v>
                </c:pt>
                <c:pt idx="442">
                  <c:v>442.99</c:v>
                </c:pt>
                <c:pt idx="443">
                  <c:v>443.99</c:v>
                </c:pt>
                <c:pt idx="444">
                  <c:v>444.99</c:v>
                </c:pt>
                <c:pt idx="445">
                  <c:v>446.00</c:v>
                </c:pt>
                <c:pt idx="446">
                  <c:v>446.99</c:v>
                </c:pt>
                <c:pt idx="447">
                  <c:v>447.99</c:v>
                </c:pt>
                <c:pt idx="448">
                  <c:v>449.00</c:v>
                </c:pt>
                <c:pt idx="449">
                  <c:v>449.99</c:v>
                </c:pt>
                <c:pt idx="450">
                  <c:v>450.99</c:v>
                </c:pt>
                <c:pt idx="451">
                  <c:v>451.99</c:v>
                </c:pt>
                <c:pt idx="452">
                  <c:v>453.00</c:v>
                </c:pt>
                <c:pt idx="453">
                  <c:v>453.99</c:v>
                </c:pt>
                <c:pt idx="454">
                  <c:v>454.99</c:v>
                </c:pt>
                <c:pt idx="455">
                  <c:v>455.99</c:v>
                </c:pt>
                <c:pt idx="456">
                  <c:v>456.99</c:v>
                </c:pt>
                <c:pt idx="457">
                  <c:v>457.99</c:v>
                </c:pt>
                <c:pt idx="458">
                  <c:v>458.99</c:v>
                </c:pt>
                <c:pt idx="459">
                  <c:v>460.00</c:v>
                </c:pt>
                <c:pt idx="460">
                  <c:v>460.99</c:v>
                </c:pt>
                <c:pt idx="461">
                  <c:v>461.99</c:v>
                </c:pt>
                <c:pt idx="462">
                  <c:v>462.99</c:v>
                </c:pt>
                <c:pt idx="463">
                  <c:v>464.00</c:v>
                </c:pt>
                <c:pt idx="464">
                  <c:v>464.99</c:v>
                </c:pt>
                <c:pt idx="465">
                  <c:v>465.99</c:v>
                </c:pt>
                <c:pt idx="466">
                  <c:v>467.00</c:v>
                </c:pt>
                <c:pt idx="467">
                  <c:v>467.99</c:v>
                </c:pt>
                <c:pt idx="468">
                  <c:v>468.99</c:v>
                </c:pt>
                <c:pt idx="469">
                  <c:v>469.99</c:v>
                </c:pt>
                <c:pt idx="470">
                  <c:v>471.00</c:v>
                </c:pt>
                <c:pt idx="471">
                  <c:v>471.99</c:v>
                </c:pt>
                <c:pt idx="472">
                  <c:v>472.99</c:v>
                </c:pt>
                <c:pt idx="473">
                  <c:v>473.99</c:v>
                </c:pt>
                <c:pt idx="474">
                  <c:v>475.00</c:v>
                </c:pt>
                <c:pt idx="475">
                  <c:v>475.99</c:v>
                </c:pt>
                <c:pt idx="476">
                  <c:v>476.99</c:v>
                </c:pt>
                <c:pt idx="477">
                  <c:v>478.00</c:v>
                </c:pt>
                <c:pt idx="478">
                  <c:v>478.99</c:v>
                </c:pt>
                <c:pt idx="479">
                  <c:v>479.99</c:v>
                </c:pt>
                <c:pt idx="480">
                  <c:v>480.99</c:v>
                </c:pt>
                <c:pt idx="481">
                  <c:v>482.00</c:v>
                </c:pt>
                <c:pt idx="482">
                  <c:v>482.99</c:v>
                </c:pt>
                <c:pt idx="483">
                  <c:v>483.99</c:v>
                </c:pt>
                <c:pt idx="484">
                  <c:v>484.99</c:v>
                </c:pt>
                <c:pt idx="485">
                  <c:v>486.00</c:v>
                </c:pt>
                <c:pt idx="486">
                  <c:v>486.99</c:v>
                </c:pt>
                <c:pt idx="487">
                  <c:v>487.99</c:v>
                </c:pt>
                <c:pt idx="488">
                  <c:v>489.00</c:v>
                </c:pt>
                <c:pt idx="489">
                  <c:v>489.99</c:v>
                </c:pt>
                <c:pt idx="490">
                  <c:v>490.99</c:v>
                </c:pt>
                <c:pt idx="491">
                  <c:v>491.99</c:v>
                </c:pt>
                <c:pt idx="492">
                  <c:v>493.00</c:v>
                </c:pt>
                <c:pt idx="493">
                  <c:v>493.99</c:v>
                </c:pt>
                <c:pt idx="494">
                  <c:v>494.99</c:v>
                </c:pt>
                <c:pt idx="495">
                  <c:v>495.99</c:v>
                </c:pt>
                <c:pt idx="496">
                  <c:v>496.99</c:v>
                </c:pt>
                <c:pt idx="497">
                  <c:v>497.99</c:v>
                </c:pt>
                <c:pt idx="498">
                  <c:v>498.99</c:v>
                </c:pt>
                <c:pt idx="499">
                  <c:v>500.00</c:v>
                </c:pt>
                <c:pt idx="500">
                  <c:v>500.99</c:v>
                </c:pt>
                <c:pt idx="501">
                  <c:v>501.99</c:v>
                </c:pt>
                <c:pt idx="502">
                  <c:v>502.99</c:v>
                </c:pt>
                <c:pt idx="503">
                  <c:v>504.00</c:v>
                </c:pt>
                <c:pt idx="504">
                  <c:v>504.99</c:v>
                </c:pt>
                <c:pt idx="505">
                  <c:v>505.99</c:v>
                </c:pt>
                <c:pt idx="506">
                  <c:v>507.00</c:v>
                </c:pt>
                <c:pt idx="507">
                  <c:v>507.99</c:v>
                </c:pt>
                <c:pt idx="508">
                  <c:v>508.99</c:v>
                </c:pt>
                <c:pt idx="509">
                  <c:v>509.99</c:v>
                </c:pt>
                <c:pt idx="510">
                  <c:v>511.00</c:v>
                </c:pt>
                <c:pt idx="511">
                  <c:v>511.99</c:v>
                </c:pt>
                <c:pt idx="512">
                  <c:v>512.99</c:v>
                </c:pt>
                <c:pt idx="513">
                  <c:v>513.99</c:v>
                </c:pt>
                <c:pt idx="514">
                  <c:v>515.00</c:v>
                </c:pt>
                <c:pt idx="515">
                  <c:v>515.99</c:v>
                </c:pt>
                <c:pt idx="516">
                  <c:v>516.99</c:v>
                </c:pt>
                <c:pt idx="517">
                  <c:v>518.00</c:v>
                </c:pt>
                <c:pt idx="518">
                  <c:v>518.99</c:v>
                </c:pt>
                <c:pt idx="519">
                  <c:v>519.99</c:v>
                </c:pt>
                <c:pt idx="520">
                  <c:v>520.99</c:v>
                </c:pt>
                <c:pt idx="521">
                  <c:v>522.00</c:v>
                </c:pt>
                <c:pt idx="522">
                  <c:v>522.99</c:v>
                </c:pt>
                <c:pt idx="523">
                  <c:v>523.99</c:v>
                </c:pt>
                <c:pt idx="524">
                  <c:v>524.99</c:v>
                </c:pt>
                <c:pt idx="525">
                  <c:v>525.99</c:v>
                </c:pt>
                <c:pt idx="526">
                  <c:v>526.99</c:v>
                </c:pt>
                <c:pt idx="527">
                  <c:v>527.99</c:v>
                </c:pt>
                <c:pt idx="528">
                  <c:v>529.00</c:v>
                </c:pt>
                <c:pt idx="529">
                  <c:v>529.99</c:v>
                </c:pt>
                <c:pt idx="530">
                  <c:v>530.99</c:v>
                </c:pt>
                <c:pt idx="531">
                  <c:v>531.99</c:v>
                </c:pt>
                <c:pt idx="532">
                  <c:v>533.00</c:v>
                </c:pt>
                <c:pt idx="533">
                  <c:v>533.99</c:v>
                </c:pt>
                <c:pt idx="534">
                  <c:v>534.99</c:v>
                </c:pt>
                <c:pt idx="535">
                  <c:v>535.99</c:v>
                </c:pt>
                <c:pt idx="536">
                  <c:v>536.99</c:v>
                </c:pt>
                <c:pt idx="537">
                  <c:v>537.99</c:v>
                </c:pt>
                <c:pt idx="538">
                  <c:v>538.99</c:v>
                </c:pt>
                <c:pt idx="539">
                  <c:v>540.00</c:v>
                </c:pt>
                <c:pt idx="540">
                  <c:v>540.99</c:v>
                </c:pt>
                <c:pt idx="541">
                  <c:v>541.99</c:v>
                </c:pt>
                <c:pt idx="542">
                  <c:v>542.99</c:v>
                </c:pt>
                <c:pt idx="543">
                  <c:v>544.00</c:v>
                </c:pt>
                <c:pt idx="544">
                  <c:v>544.99</c:v>
                </c:pt>
                <c:pt idx="545">
                  <c:v>545.99</c:v>
                </c:pt>
                <c:pt idx="546">
                  <c:v>547.00</c:v>
                </c:pt>
                <c:pt idx="547">
                  <c:v>547.99</c:v>
                </c:pt>
                <c:pt idx="548">
                  <c:v>548.99</c:v>
                </c:pt>
                <c:pt idx="549">
                  <c:v>549.99</c:v>
                </c:pt>
                <c:pt idx="550">
                  <c:v>551.00</c:v>
                </c:pt>
                <c:pt idx="551">
                  <c:v>551.99</c:v>
                </c:pt>
                <c:pt idx="552">
                  <c:v>552.99</c:v>
                </c:pt>
                <c:pt idx="553">
                  <c:v>553.99</c:v>
                </c:pt>
                <c:pt idx="554">
                  <c:v>555.00</c:v>
                </c:pt>
                <c:pt idx="555">
                  <c:v>555.99</c:v>
                </c:pt>
                <c:pt idx="556">
                  <c:v>556.99</c:v>
                </c:pt>
                <c:pt idx="557">
                  <c:v>558.00</c:v>
                </c:pt>
                <c:pt idx="558">
                  <c:v>558.99</c:v>
                </c:pt>
                <c:pt idx="559">
                  <c:v>559.99</c:v>
                </c:pt>
                <c:pt idx="560">
                  <c:v>560.99</c:v>
                </c:pt>
                <c:pt idx="561">
                  <c:v>562.00</c:v>
                </c:pt>
                <c:pt idx="562">
                  <c:v>562.99</c:v>
                </c:pt>
                <c:pt idx="563">
                  <c:v>563.99</c:v>
                </c:pt>
                <c:pt idx="564">
                  <c:v>564.99</c:v>
                </c:pt>
                <c:pt idx="565">
                  <c:v>565.99</c:v>
                </c:pt>
                <c:pt idx="566">
                  <c:v>566.99</c:v>
                </c:pt>
                <c:pt idx="567">
                  <c:v>567.99</c:v>
                </c:pt>
                <c:pt idx="568">
                  <c:v>569.00</c:v>
                </c:pt>
                <c:pt idx="569">
                  <c:v>569.99</c:v>
                </c:pt>
                <c:pt idx="570">
                  <c:v>570.99</c:v>
                </c:pt>
                <c:pt idx="571">
                  <c:v>571.99</c:v>
                </c:pt>
                <c:pt idx="572">
                  <c:v>573.00</c:v>
                </c:pt>
                <c:pt idx="573">
                  <c:v>573.99</c:v>
                </c:pt>
                <c:pt idx="574">
                  <c:v>574.99</c:v>
                </c:pt>
                <c:pt idx="575">
                  <c:v>575.99</c:v>
                </c:pt>
                <c:pt idx="576">
                  <c:v>576.99</c:v>
                </c:pt>
                <c:pt idx="577">
                  <c:v>577.99</c:v>
                </c:pt>
                <c:pt idx="578">
                  <c:v>578.99</c:v>
                </c:pt>
                <c:pt idx="579">
                  <c:v>580.00</c:v>
                </c:pt>
                <c:pt idx="580">
                  <c:v>580.99</c:v>
                </c:pt>
                <c:pt idx="581">
                  <c:v>581.99</c:v>
                </c:pt>
                <c:pt idx="582">
                  <c:v>582.99</c:v>
                </c:pt>
                <c:pt idx="583">
                  <c:v>584.00</c:v>
                </c:pt>
                <c:pt idx="584">
                  <c:v>584.99</c:v>
                </c:pt>
                <c:pt idx="585">
                  <c:v>585.99</c:v>
                </c:pt>
                <c:pt idx="586">
                  <c:v>587.00</c:v>
                </c:pt>
                <c:pt idx="587">
                  <c:v>587.99</c:v>
                </c:pt>
                <c:pt idx="588">
                  <c:v>588.99</c:v>
                </c:pt>
                <c:pt idx="589">
                  <c:v>589.99</c:v>
                </c:pt>
                <c:pt idx="590">
                  <c:v>591.00</c:v>
                </c:pt>
                <c:pt idx="591">
                  <c:v>591.99</c:v>
                </c:pt>
                <c:pt idx="592">
                  <c:v>592.99</c:v>
                </c:pt>
                <c:pt idx="593">
                  <c:v>593.99</c:v>
                </c:pt>
                <c:pt idx="594">
                  <c:v>595.00</c:v>
                </c:pt>
                <c:pt idx="595">
                  <c:v>595.99</c:v>
                </c:pt>
                <c:pt idx="596">
                  <c:v>596.99</c:v>
                </c:pt>
                <c:pt idx="597">
                  <c:v>598.00</c:v>
                </c:pt>
                <c:pt idx="598">
                  <c:v>598.99</c:v>
                </c:pt>
                <c:pt idx="599">
                  <c:v>599.99</c:v>
                </c:pt>
                <c:pt idx="600">
                  <c:v>600.99</c:v>
                </c:pt>
                <c:pt idx="601">
                  <c:v>602.00</c:v>
                </c:pt>
                <c:pt idx="602">
                  <c:v>602.99</c:v>
                </c:pt>
                <c:pt idx="603">
                  <c:v>603.99</c:v>
                </c:pt>
                <c:pt idx="604">
                  <c:v>604.99</c:v>
                </c:pt>
                <c:pt idx="605">
                  <c:v>605.99</c:v>
                </c:pt>
                <c:pt idx="606">
                  <c:v>606.99</c:v>
                </c:pt>
                <c:pt idx="607">
                  <c:v>607.99</c:v>
                </c:pt>
                <c:pt idx="608">
                  <c:v>609.00</c:v>
                </c:pt>
                <c:pt idx="609">
                  <c:v>609.99</c:v>
                </c:pt>
                <c:pt idx="610">
                  <c:v>610.99</c:v>
                </c:pt>
                <c:pt idx="611">
                  <c:v>611.99</c:v>
                </c:pt>
                <c:pt idx="612">
                  <c:v>613.00</c:v>
                </c:pt>
                <c:pt idx="613">
                  <c:v>613.99</c:v>
                </c:pt>
                <c:pt idx="614">
                  <c:v>614.99</c:v>
                </c:pt>
                <c:pt idx="615">
                  <c:v>615.99</c:v>
                </c:pt>
                <c:pt idx="616">
                  <c:v>616.99</c:v>
                </c:pt>
                <c:pt idx="617">
                  <c:v>617.99</c:v>
                </c:pt>
                <c:pt idx="618">
                  <c:v>618.99</c:v>
                </c:pt>
                <c:pt idx="619">
                  <c:v>620.00</c:v>
                </c:pt>
                <c:pt idx="620">
                  <c:v>620.99</c:v>
                </c:pt>
                <c:pt idx="621">
                  <c:v>621.99</c:v>
                </c:pt>
                <c:pt idx="622">
                  <c:v>622.99</c:v>
                </c:pt>
                <c:pt idx="623">
                  <c:v>624.00</c:v>
                </c:pt>
                <c:pt idx="624">
                  <c:v>624.99</c:v>
                </c:pt>
                <c:pt idx="625">
                  <c:v>625.99</c:v>
                </c:pt>
                <c:pt idx="626">
                  <c:v>627.00</c:v>
                </c:pt>
                <c:pt idx="627">
                  <c:v>627.99</c:v>
                </c:pt>
                <c:pt idx="628">
                  <c:v>628.99</c:v>
                </c:pt>
                <c:pt idx="629">
                  <c:v>629.99</c:v>
                </c:pt>
                <c:pt idx="630">
                  <c:v>631.00</c:v>
                </c:pt>
                <c:pt idx="631">
                  <c:v>631.99</c:v>
                </c:pt>
                <c:pt idx="632">
                  <c:v>632.99</c:v>
                </c:pt>
                <c:pt idx="633">
                  <c:v>633.99</c:v>
                </c:pt>
                <c:pt idx="634">
                  <c:v>635.00</c:v>
                </c:pt>
                <c:pt idx="635">
                  <c:v>635.99</c:v>
                </c:pt>
                <c:pt idx="636">
                  <c:v>636.99</c:v>
                </c:pt>
                <c:pt idx="637">
                  <c:v>638.00</c:v>
                </c:pt>
                <c:pt idx="638">
                  <c:v>638.99</c:v>
                </c:pt>
                <c:pt idx="639">
                  <c:v>639.99</c:v>
                </c:pt>
                <c:pt idx="640">
                  <c:v>640.99</c:v>
                </c:pt>
                <c:pt idx="641">
                  <c:v>642.00</c:v>
                </c:pt>
                <c:pt idx="642">
                  <c:v>642.99</c:v>
                </c:pt>
                <c:pt idx="643">
                  <c:v>643.99</c:v>
                </c:pt>
                <c:pt idx="644">
                  <c:v>644.99</c:v>
                </c:pt>
                <c:pt idx="645">
                  <c:v>645.99</c:v>
                </c:pt>
                <c:pt idx="646">
                  <c:v>646.99</c:v>
                </c:pt>
                <c:pt idx="647">
                  <c:v>647.99</c:v>
                </c:pt>
                <c:pt idx="648">
                  <c:v>649.00</c:v>
                </c:pt>
                <c:pt idx="649">
                  <c:v>649.99</c:v>
                </c:pt>
                <c:pt idx="650">
                  <c:v>650.99</c:v>
                </c:pt>
                <c:pt idx="651">
                  <c:v>651.99</c:v>
                </c:pt>
                <c:pt idx="652">
                  <c:v>653.00</c:v>
                </c:pt>
                <c:pt idx="653">
                  <c:v>653.99</c:v>
                </c:pt>
                <c:pt idx="654">
                  <c:v>654.99</c:v>
                </c:pt>
                <c:pt idx="655">
                  <c:v>655.99</c:v>
                </c:pt>
                <c:pt idx="656">
                  <c:v>656.99</c:v>
                </c:pt>
                <c:pt idx="657">
                  <c:v>657.99</c:v>
                </c:pt>
                <c:pt idx="658">
                  <c:v>658.99</c:v>
                </c:pt>
                <c:pt idx="659">
                  <c:v>660.00</c:v>
                </c:pt>
                <c:pt idx="660">
                  <c:v>660.99</c:v>
                </c:pt>
                <c:pt idx="661">
                  <c:v>661.99</c:v>
                </c:pt>
                <c:pt idx="662">
                  <c:v>662.99</c:v>
                </c:pt>
                <c:pt idx="663">
                  <c:v>664.00</c:v>
                </c:pt>
                <c:pt idx="664">
                  <c:v>664.99</c:v>
                </c:pt>
                <c:pt idx="665">
                  <c:v>665.99</c:v>
                </c:pt>
                <c:pt idx="666">
                  <c:v>667.00</c:v>
                </c:pt>
                <c:pt idx="667">
                  <c:v>667.99</c:v>
                </c:pt>
                <c:pt idx="668">
                  <c:v>668.99</c:v>
                </c:pt>
                <c:pt idx="669">
                  <c:v>669.99</c:v>
                </c:pt>
                <c:pt idx="670">
                  <c:v>671.00</c:v>
                </c:pt>
                <c:pt idx="671">
                  <c:v>671.99</c:v>
                </c:pt>
                <c:pt idx="672">
                  <c:v>672.99</c:v>
                </c:pt>
                <c:pt idx="673">
                  <c:v>673.99</c:v>
                </c:pt>
                <c:pt idx="674">
                  <c:v>675.00</c:v>
                </c:pt>
                <c:pt idx="675">
                  <c:v>675.99</c:v>
                </c:pt>
                <c:pt idx="676">
                  <c:v>676.99</c:v>
                </c:pt>
                <c:pt idx="677">
                  <c:v>678.00</c:v>
                </c:pt>
                <c:pt idx="678">
                  <c:v>678.99</c:v>
                </c:pt>
                <c:pt idx="679">
                  <c:v>679.99</c:v>
                </c:pt>
                <c:pt idx="680">
                  <c:v>680.99</c:v>
                </c:pt>
                <c:pt idx="681">
                  <c:v>682.00</c:v>
                </c:pt>
                <c:pt idx="682">
                  <c:v>682.99</c:v>
                </c:pt>
                <c:pt idx="683">
                  <c:v>683.99</c:v>
                </c:pt>
                <c:pt idx="684">
                  <c:v>684.99</c:v>
                </c:pt>
                <c:pt idx="685">
                  <c:v>685.99</c:v>
                </c:pt>
                <c:pt idx="686">
                  <c:v>686.99</c:v>
                </c:pt>
                <c:pt idx="687">
                  <c:v>687.99</c:v>
                </c:pt>
                <c:pt idx="688">
                  <c:v>689.00</c:v>
                </c:pt>
                <c:pt idx="689">
                  <c:v>689.99</c:v>
                </c:pt>
                <c:pt idx="690">
                  <c:v>690.99</c:v>
                </c:pt>
                <c:pt idx="691">
                  <c:v>691.99</c:v>
                </c:pt>
                <c:pt idx="692">
                  <c:v>693.00</c:v>
                </c:pt>
                <c:pt idx="693">
                  <c:v>693.99</c:v>
                </c:pt>
                <c:pt idx="694">
                  <c:v>694.99</c:v>
                </c:pt>
                <c:pt idx="695">
                  <c:v>695.99</c:v>
                </c:pt>
                <c:pt idx="696">
                  <c:v>696.99</c:v>
                </c:pt>
                <c:pt idx="697">
                  <c:v>697.99</c:v>
                </c:pt>
                <c:pt idx="698">
                  <c:v>698.99</c:v>
                </c:pt>
                <c:pt idx="699">
                  <c:v>700.00</c:v>
                </c:pt>
                <c:pt idx="700">
                  <c:v>700.99</c:v>
                </c:pt>
                <c:pt idx="701">
                  <c:v>701.99</c:v>
                </c:pt>
                <c:pt idx="702">
                  <c:v>702.99</c:v>
                </c:pt>
                <c:pt idx="703">
                  <c:v>704.00</c:v>
                </c:pt>
                <c:pt idx="704">
                  <c:v>704.99</c:v>
                </c:pt>
                <c:pt idx="705">
                  <c:v>705.99</c:v>
                </c:pt>
                <c:pt idx="706">
                  <c:v>707.00</c:v>
                </c:pt>
                <c:pt idx="707">
                  <c:v>707.99</c:v>
                </c:pt>
                <c:pt idx="708">
                  <c:v>708.99</c:v>
                </c:pt>
                <c:pt idx="709">
                  <c:v>709.99</c:v>
                </c:pt>
                <c:pt idx="710">
                  <c:v>711.00</c:v>
                </c:pt>
                <c:pt idx="711">
                  <c:v>711.99</c:v>
                </c:pt>
                <c:pt idx="712">
                  <c:v>712.99</c:v>
                </c:pt>
                <c:pt idx="713">
                  <c:v>713.99</c:v>
                </c:pt>
                <c:pt idx="714">
                  <c:v>715.00</c:v>
                </c:pt>
                <c:pt idx="715">
                  <c:v>715.99</c:v>
                </c:pt>
                <c:pt idx="716">
                  <c:v>716.99</c:v>
                </c:pt>
                <c:pt idx="717">
                  <c:v>718.00</c:v>
                </c:pt>
                <c:pt idx="718">
                  <c:v>718.99</c:v>
                </c:pt>
                <c:pt idx="719">
                  <c:v>719.99</c:v>
                </c:pt>
                <c:pt idx="720">
                  <c:v>720.99</c:v>
                </c:pt>
                <c:pt idx="721">
                  <c:v>722.00</c:v>
                </c:pt>
                <c:pt idx="722">
                  <c:v>722.99</c:v>
                </c:pt>
                <c:pt idx="723">
                  <c:v>723.99</c:v>
                </c:pt>
                <c:pt idx="724">
                  <c:v>724.99</c:v>
                </c:pt>
                <c:pt idx="725">
                  <c:v>725.99</c:v>
                </c:pt>
                <c:pt idx="726">
                  <c:v>726.99</c:v>
                </c:pt>
                <c:pt idx="727">
                  <c:v>727.99</c:v>
                </c:pt>
                <c:pt idx="728">
                  <c:v>729.00</c:v>
                </c:pt>
                <c:pt idx="729">
                  <c:v>729.99</c:v>
                </c:pt>
                <c:pt idx="730">
                  <c:v>730.99</c:v>
                </c:pt>
                <c:pt idx="731">
                  <c:v>731.99</c:v>
                </c:pt>
                <c:pt idx="732">
                  <c:v>733.00</c:v>
                </c:pt>
                <c:pt idx="733">
                  <c:v>733.99</c:v>
                </c:pt>
                <c:pt idx="734">
                  <c:v>734.99</c:v>
                </c:pt>
                <c:pt idx="735">
                  <c:v>736.00</c:v>
                </c:pt>
                <c:pt idx="736">
                  <c:v>736.99</c:v>
                </c:pt>
                <c:pt idx="737">
                  <c:v>737.99</c:v>
                </c:pt>
                <c:pt idx="738">
                  <c:v>738.99</c:v>
                </c:pt>
                <c:pt idx="739">
                  <c:v>740.00</c:v>
                </c:pt>
                <c:pt idx="740">
                  <c:v>740.99</c:v>
                </c:pt>
                <c:pt idx="741">
                  <c:v>741.99</c:v>
                </c:pt>
                <c:pt idx="742">
                  <c:v>742.99</c:v>
                </c:pt>
                <c:pt idx="743">
                  <c:v>744.00</c:v>
                </c:pt>
                <c:pt idx="744">
                  <c:v>744.99</c:v>
                </c:pt>
                <c:pt idx="745">
                  <c:v>745.99</c:v>
                </c:pt>
                <c:pt idx="746">
                  <c:v>747.00</c:v>
                </c:pt>
                <c:pt idx="747">
                  <c:v>747.99</c:v>
                </c:pt>
                <c:pt idx="748">
                  <c:v>748.99</c:v>
                </c:pt>
                <c:pt idx="749">
                  <c:v>749.99</c:v>
                </c:pt>
                <c:pt idx="750">
                  <c:v>751.00</c:v>
                </c:pt>
                <c:pt idx="751">
                  <c:v>751.99</c:v>
                </c:pt>
                <c:pt idx="752">
                  <c:v>752.99</c:v>
                </c:pt>
                <c:pt idx="753">
                  <c:v>753.99</c:v>
                </c:pt>
                <c:pt idx="754">
                  <c:v>755.00</c:v>
                </c:pt>
                <c:pt idx="755">
                  <c:v>755.99</c:v>
                </c:pt>
                <c:pt idx="756">
                  <c:v>756.99</c:v>
                </c:pt>
                <c:pt idx="757">
                  <c:v>758.00</c:v>
                </c:pt>
                <c:pt idx="758">
                  <c:v>758.99</c:v>
                </c:pt>
                <c:pt idx="759">
                  <c:v>759.99</c:v>
                </c:pt>
                <c:pt idx="760">
                  <c:v>760.99</c:v>
                </c:pt>
                <c:pt idx="761">
                  <c:v>762.00</c:v>
                </c:pt>
                <c:pt idx="762">
                  <c:v>762.99</c:v>
                </c:pt>
                <c:pt idx="763">
                  <c:v>763.99</c:v>
                </c:pt>
                <c:pt idx="764">
                  <c:v>764.98</c:v>
                </c:pt>
                <c:pt idx="765">
                  <c:v>765.99</c:v>
                </c:pt>
                <c:pt idx="766">
                  <c:v>766.99</c:v>
                </c:pt>
                <c:pt idx="767">
                  <c:v>767.99</c:v>
                </c:pt>
                <c:pt idx="768">
                  <c:v>769.00</c:v>
                </c:pt>
                <c:pt idx="769">
                  <c:v>769.99</c:v>
                </c:pt>
                <c:pt idx="770">
                  <c:v>770.99</c:v>
                </c:pt>
                <c:pt idx="771">
                  <c:v>771.99</c:v>
                </c:pt>
                <c:pt idx="772">
                  <c:v>773.00</c:v>
                </c:pt>
                <c:pt idx="773">
                  <c:v>773.99</c:v>
                </c:pt>
                <c:pt idx="774">
                  <c:v>774.99</c:v>
                </c:pt>
                <c:pt idx="775">
                  <c:v>776.00</c:v>
                </c:pt>
                <c:pt idx="776">
                  <c:v>776.99</c:v>
                </c:pt>
                <c:pt idx="777">
                  <c:v>777.99</c:v>
                </c:pt>
                <c:pt idx="778">
                  <c:v>778.99</c:v>
                </c:pt>
                <c:pt idx="779">
                  <c:v>780.00</c:v>
                </c:pt>
                <c:pt idx="780">
                  <c:v>780.99</c:v>
                </c:pt>
                <c:pt idx="781">
                  <c:v>781.99</c:v>
                </c:pt>
                <c:pt idx="782">
                  <c:v>782.99</c:v>
                </c:pt>
                <c:pt idx="783">
                  <c:v>784.00</c:v>
                </c:pt>
                <c:pt idx="784">
                  <c:v>784.99</c:v>
                </c:pt>
                <c:pt idx="785">
                  <c:v>785.99</c:v>
                </c:pt>
                <c:pt idx="786">
                  <c:v>787.00</c:v>
                </c:pt>
                <c:pt idx="787">
                  <c:v>787.99</c:v>
                </c:pt>
                <c:pt idx="788">
                  <c:v>788.99</c:v>
                </c:pt>
                <c:pt idx="789">
                  <c:v>789.99</c:v>
                </c:pt>
                <c:pt idx="790">
                  <c:v>791.00</c:v>
                </c:pt>
                <c:pt idx="791">
                  <c:v>791.99</c:v>
                </c:pt>
                <c:pt idx="792">
                  <c:v>792.99</c:v>
                </c:pt>
                <c:pt idx="793">
                  <c:v>793.99</c:v>
                </c:pt>
                <c:pt idx="794">
                  <c:v>795.00</c:v>
                </c:pt>
                <c:pt idx="795">
                  <c:v>795.99</c:v>
                </c:pt>
                <c:pt idx="796">
                  <c:v>796.99</c:v>
                </c:pt>
                <c:pt idx="797">
                  <c:v>798.00</c:v>
                </c:pt>
                <c:pt idx="798">
                  <c:v>798.99</c:v>
                </c:pt>
                <c:pt idx="799">
                  <c:v>799.99</c:v>
                </c:pt>
                <c:pt idx="800">
                  <c:v>800.99</c:v>
                </c:pt>
                <c:pt idx="801">
                  <c:v>802.00</c:v>
                </c:pt>
                <c:pt idx="802">
                  <c:v>802.99</c:v>
                </c:pt>
                <c:pt idx="803">
                  <c:v>803.99</c:v>
                </c:pt>
                <c:pt idx="804">
                  <c:v>804.99</c:v>
                </c:pt>
                <c:pt idx="805">
                  <c:v>805.99</c:v>
                </c:pt>
                <c:pt idx="806">
                  <c:v>806.99</c:v>
                </c:pt>
                <c:pt idx="807">
                  <c:v>807.99</c:v>
                </c:pt>
                <c:pt idx="808">
                  <c:v>809.00</c:v>
                </c:pt>
                <c:pt idx="809">
                  <c:v>809.99</c:v>
                </c:pt>
                <c:pt idx="810">
                  <c:v>810.99</c:v>
                </c:pt>
                <c:pt idx="811">
                  <c:v>811.99</c:v>
                </c:pt>
                <c:pt idx="812">
                  <c:v>813.00</c:v>
                </c:pt>
                <c:pt idx="813">
                  <c:v>813.99</c:v>
                </c:pt>
                <c:pt idx="814">
                  <c:v>814.99</c:v>
                </c:pt>
                <c:pt idx="815">
                  <c:v>816.00</c:v>
                </c:pt>
                <c:pt idx="816">
                  <c:v>816.99</c:v>
                </c:pt>
                <c:pt idx="817">
                  <c:v>817.99</c:v>
                </c:pt>
                <c:pt idx="818">
                  <c:v>818.99</c:v>
                </c:pt>
                <c:pt idx="819">
                  <c:v>820.00</c:v>
                </c:pt>
                <c:pt idx="820">
                  <c:v>820.99</c:v>
                </c:pt>
                <c:pt idx="821">
                  <c:v>821.99</c:v>
                </c:pt>
                <c:pt idx="822">
                  <c:v>822.99</c:v>
                </c:pt>
                <c:pt idx="823">
                  <c:v>824.00</c:v>
                </c:pt>
                <c:pt idx="824">
                  <c:v>824.99</c:v>
                </c:pt>
                <c:pt idx="825">
                  <c:v>825.99</c:v>
                </c:pt>
                <c:pt idx="826">
                  <c:v>827.00</c:v>
                </c:pt>
                <c:pt idx="827">
                  <c:v>827.99</c:v>
                </c:pt>
                <c:pt idx="828">
                  <c:v>828.99</c:v>
                </c:pt>
                <c:pt idx="829">
                  <c:v>829.99</c:v>
                </c:pt>
                <c:pt idx="830">
                  <c:v>831.00</c:v>
                </c:pt>
                <c:pt idx="831">
                  <c:v>831.99</c:v>
                </c:pt>
                <c:pt idx="832">
                  <c:v>832.99</c:v>
                </c:pt>
                <c:pt idx="833">
                  <c:v>833.99</c:v>
                </c:pt>
                <c:pt idx="834">
                  <c:v>834.99</c:v>
                </c:pt>
                <c:pt idx="835">
                  <c:v>835.99</c:v>
                </c:pt>
                <c:pt idx="836">
                  <c:v>836.99</c:v>
                </c:pt>
                <c:pt idx="837">
                  <c:v>838.00</c:v>
                </c:pt>
                <c:pt idx="838">
                  <c:v>838.99</c:v>
                </c:pt>
                <c:pt idx="839">
                  <c:v>839.99</c:v>
                </c:pt>
                <c:pt idx="840">
                  <c:v>840.99</c:v>
                </c:pt>
                <c:pt idx="841">
                  <c:v>842.00</c:v>
                </c:pt>
                <c:pt idx="842">
                  <c:v>842.99</c:v>
                </c:pt>
                <c:pt idx="843">
                  <c:v>843.99</c:v>
                </c:pt>
                <c:pt idx="844">
                  <c:v>844.99</c:v>
                </c:pt>
                <c:pt idx="845">
                  <c:v>845.99</c:v>
                </c:pt>
                <c:pt idx="846">
                  <c:v>846.99</c:v>
                </c:pt>
                <c:pt idx="847">
                  <c:v>847.99</c:v>
                </c:pt>
                <c:pt idx="848">
                  <c:v>849.00</c:v>
                </c:pt>
                <c:pt idx="849">
                  <c:v>849.99</c:v>
                </c:pt>
                <c:pt idx="850">
                  <c:v>850.99</c:v>
                </c:pt>
                <c:pt idx="851">
                  <c:v>851.99</c:v>
                </c:pt>
                <c:pt idx="852">
                  <c:v>853.00</c:v>
                </c:pt>
                <c:pt idx="853">
                  <c:v>853.99</c:v>
                </c:pt>
                <c:pt idx="854">
                  <c:v>854.99</c:v>
                </c:pt>
                <c:pt idx="855">
                  <c:v>856.00</c:v>
                </c:pt>
                <c:pt idx="856">
                  <c:v>856.99</c:v>
                </c:pt>
                <c:pt idx="857">
                  <c:v>857.99</c:v>
                </c:pt>
                <c:pt idx="858">
                  <c:v>858.99</c:v>
                </c:pt>
                <c:pt idx="859">
                  <c:v>860.00</c:v>
                </c:pt>
                <c:pt idx="860">
                  <c:v>860.99</c:v>
                </c:pt>
                <c:pt idx="861">
                  <c:v>861.99</c:v>
                </c:pt>
                <c:pt idx="862">
                  <c:v>862.99</c:v>
                </c:pt>
                <c:pt idx="863">
                  <c:v>864.00</c:v>
                </c:pt>
                <c:pt idx="864">
                  <c:v>864.99</c:v>
                </c:pt>
                <c:pt idx="865">
                  <c:v>865.99</c:v>
                </c:pt>
                <c:pt idx="866">
                  <c:v>867.00</c:v>
                </c:pt>
                <c:pt idx="867">
                  <c:v>867.99</c:v>
                </c:pt>
                <c:pt idx="868">
                  <c:v>868.99</c:v>
                </c:pt>
                <c:pt idx="869">
                  <c:v>869.99</c:v>
                </c:pt>
                <c:pt idx="870">
                  <c:v>871.00</c:v>
                </c:pt>
                <c:pt idx="871">
                  <c:v>871.99</c:v>
                </c:pt>
                <c:pt idx="872">
                  <c:v>872.99</c:v>
                </c:pt>
                <c:pt idx="873">
                  <c:v>873.99</c:v>
                </c:pt>
                <c:pt idx="874">
                  <c:v>874.99</c:v>
                </c:pt>
                <c:pt idx="875">
                  <c:v>875.99</c:v>
                </c:pt>
                <c:pt idx="876">
                  <c:v>876.99</c:v>
                </c:pt>
                <c:pt idx="877">
                  <c:v>878.00</c:v>
                </c:pt>
                <c:pt idx="878">
                  <c:v>878.99</c:v>
                </c:pt>
                <c:pt idx="879">
                  <c:v>879.99</c:v>
                </c:pt>
                <c:pt idx="880">
                  <c:v>880.99</c:v>
                </c:pt>
                <c:pt idx="881">
                  <c:v>882.00</c:v>
                </c:pt>
                <c:pt idx="882">
                  <c:v>882.99</c:v>
                </c:pt>
                <c:pt idx="883">
                  <c:v>883.99</c:v>
                </c:pt>
                <c:pt idx="884">
                  <c:v>884.99</c:v>
                </c:pt>
                <c:pt idx="885">
                  <c:v>885.99</c:v>
                </c:pt>
                <c:pt idx="886">
                  <c:v>886.99</c:v>
                </c:pt>
                <c:pt idx="887">
                  <c:v>887.99</c:v>
                </c:pt>
                <c:pt idx="888">
                  <c:v>889.00</c:v>
                </c:pt>
                <c:pt idx="889">
                  <c:v>889.99</c:v>
                </c:pt>
                <c:pt idx="890">
                  <c:v>890.99</c:v>
                </c:pt>
                <c:pt idx="891">
                  <c:v>891.99</c:v>
                </c:pt>
                <c:pt idx="892">
                  <c:v>893.00</c:v>
                </c:pt>
                <c:pt idx="893">
                  <c:v>893.99</c:v>
                </c:pt>
                <c:pt idx="894">
                  <c:v>894.99</c:v>
                </c:pt>
                <c:pt idx="895">
                  <c:v>896.00</c:v>
                </c:pt>
                <c:pt idx="896">
                  <c:v>896.99</c:v>
                </c:pt>
                <c:pt idx="897">
                  <c:v>897.99</c:v>
                </c:pt>
                <c:pt idx="898">
                  <c:v>898.99</c:v>
                </c:pt>
                <c:pt idx="899">
                  <c:v>900.00</c:v>
                </c:pt>
                <c:pt idx="900">
                  <c:v>900.99</c:v>
                </c:pt>
                <c:pt idx="901">
                  <c:v>901.99</c:v>
                </c:pt>
                <c:pt idx="902">
                  <c:v>902.99</c:v>
                </c:pt>
                <c:pt idx="903">
                  <c:v>904.00</c:v>
                </c:pt>
                <c:pt idx="904">
                  <c:v>904.99</c:v>
                </c:pt>
                <c:pt idx="905">
                  <c:v>905.99</c:v>
                </c:pt>
                <c:pt idx="906">
                  <c:v>907.00</c:v>
                </c:pt>
                <c:pt idx="907">
                  <c:v>907.99</c:v>
                </c:pt>
                <c:pt idx="908">
                  <c:v>908.99</c:v>
                </c:pt>
                <c:pt idx="909">
                  <c:v>909.99</c:v>
                </c:pt>
                <c:pt idx="910">
                  <c:v>911.00</c:v>
                </c:pt>
                <c:pt idx="911">
                  <c:v>911.99</c:v>
                </c:pt>
                <c:pt idx="912">
                  <c:v>912.99</c:v>
                </c:pt>
                <c:pt idx="913">
                  <c:v>913.99</c:v>
                </c:pt>
                <c:pt idx="914">
                  <c:v>915.00</c:v>
                </c:pt>
                <c:pt idx="915">
                  <c:v>915.99</c:v>
                </c:pt>
                <c:pt idx="916">
                  <c:v>916.99</c:v>
                </c:pt>
                <c:pt idx="917">
                  <c:v>918.00</c:v>
                </c:pt>
                <c:pt idx="918">
                  <c:v>918.99</c:v>
                </c:pt>
                <c:pt idx="919">
                  <c:v>919.99</c:v>
                </c:pt>
                <c:pt idx="920">
                  <c:v>920.99</c:v>
                </c:pt>
                <c:pt idx="921">
                  <c:v>922.00</c:v>
                </c:pt>
                <c:pt idx="922">
                  <c:v>922.99</c:v>
                </c:pt>
                <c:pt idx="923">
                  <c:v>923.99</c:v>
                </c:pt>
                <c:pt idx="924">
                  <c:v>924.99</c:v>
                </c:pt>
                <c:pt idx="925">
                  <c:v>925.99</c:v>
                </c:pt>
                <c:pt idx="926">
                  <c:v>926.99</c:v>
                </c:pt>
                <c:pt idx="927">
                  <c:v>927.99</c:v>
                </c:pt>
                <c:pt idx="928">
                  <c:v>929.00</c:v>
                </c:pt>
                <c:pt idx="929">
                  <c:v>929.99</c:v>
                </c:pt>
                <c:pt idx="930">
                  <c:v>930.99</c:v>
                </c:pt>
                <c:pt idx="931">
                  <c:v>931.99</c:v>
                </c:pt>
                <c:pt idx="932">
                  <c:v>933.00</c:v>
                </c:pt>
                <c:pt idx="933">
                  <c:v>933.99</c:v>
                </c:pt>
                <c:pt idx="934">
                  <c:v>934.99</c:v>
                </c:pt>
                <c:pt idx="935">
                  <c:v>936.00</c:v>
                </c:pt>
                <c:pt idx="936">
                  <c:v>936.99</c:v>
                </c:pt>
                <c:pt idx="937">
                  <c:v>937.99</c:v>
                </c:pt>
                <c:pt idx="938">
                  <c:v>938.99</c:v>
                </c:pt>
                <c:pt idx="939">
                  <c:v>940.00</c:v>
                </c:pt>
                <c:pt idx="940">
                  <c:v>940.99</c:v>
                </c:pt>
                <c:pt idx="941">
                  <c:v>941.99</c:v>
                </c:pt>
                <c:pt idx="942">
                  <c:v>942.99</c:v>
                </c:pt>
                <c:pt idx="943">
                  <c:v>944.00</c:v>
                </c:pt>
                <c:pt idx="944">
                  <c:v>944.99</c:v>
                </c:pt>
                <c:pt idx="945">
                  <c:v>945.99</c:v>
                </c:pt>
                <c:pt idx="946">
                  <c:v>947.00</c:v>
                </c:pt>
                <c:pt idx="947">
                  <c:v>947.99</c:v>
                </c:pt>
                <c:pt idx="948">
                  <c:v>948.99</c:v>
                </c:pt>
                <c:pt idx="949">
                  <c:v>949.99</c:v>
                </c:pt>
                <c:pt idx="950">
                  <c:v>951.00</c:v>
                </c:pt>
                <c:pt idx="951">
                  <c:v>951.99</c:v>
                </c:pt>
                <c:pt idx="952">
                  <c:v>952.99</c:v>
                </c:pt>
                <c:pt idx="953">
                  <c:v>953.99</c:v>
                </c:pt>
                <c:pt idx="954">
                  <c:v>955.00</c:v>
                </c:pt>
                <c:pt idx="955">
                  <c:v>955.99</c:v>
                </c:pt>
                <c:pt idx="956">
                  <c:v>956.99</c:v>
                </c:pt>
                <c:pt idx="957">
                  <c:v>958.00</c:v>
                </c:pt>
                <c:pt idx="958">
                  <c:v>958.99</c:v>
                </c:pt>
                <c:pt idx="959">
                  <c:v>959.99</c:v>
                </c:pt>
                <c:pt idx="960">
                  <c:v>960.99</c:v>
                </c:pt>
                <c:pt idx="961">
                  <c:v>962.00</c:v>
                </c:pt>
                <c:pt idx="962">
                  <c:v>962.99</c:v>
                </c:pt>
                <c:pt idx="963">
                  <c:v>963.99</c:v>
                </c:pt>
                <c:pt idx="964">
                  <c:v>964.99</c:v>
                </c:pt>
                <c:pt idx="965">
                  <c:v>965.99</c:v>
                </c:pt>
                <c:pt idx="966">
                  <c:v>966.99</c:v>
                </c:pt>
                <c:pt idx="967">
                  <c:v>967.99</c:v>
                </c:pt>
                <c:pt idx="968">
                  <c:v>969.00</c:v>
                </c:pt>
                <c:pt idx="969">
                  <c:v>969.99</c:v>
                </c:pt>
                <c:pt idx="970">
                  <c:v>970.99</c:v>
                </c:pt>
                <c:pt idx="971">
                  <c:v>971.99</c:v>
                </c:pt>
                <c:pt idx="972">
                  <c:v>973.00</c:v>
                </c:pt>
                <c:pt idx="973">
                  <c:v>973.99</c:v>
                </c:pt>
                <c:pt idx="974">
                  <c:v>974.99</c:v>
                </c:pt>
                <c:pt idx="975">
                  <c:v>976.00</c:v>
                </c:pt>
                <c:pt idx="976">
                  <c:v>976.99</c:v>
                </c:pt>
                <c:pt idx="977">
                  <c:v>977.99</c:v>
                </c:pt>
                <c:pt idx="978">
                  <c:v>978.99</c:v>
                </c:pt>
                <c:pt idx="979">
                  <c:v>980.00</c:v>
                </c:pt>
                <c:pt idx="980">
                  <c:v>980.99</c:v>
                </c:pt>
                <c:pt idx="981">
                  <c:v>981.99</c:v>
                </c:pt>
                <c:pt idx="982">
                  <c:v>982.99</c:v>
                </c:pt>
                <c:pt idx="983">
                  <c:v>984.00</c:v>
                </c:pt>
                <c:pt idx="984">
                  <c:v>984.99</c:v>
                </c:pt>
                <c:pt idx="985">
                  <c:v>985.99</c:v>
                </c:pt>
                <c:pt idx="986">
                  <c:v>987.00</c:v>
                </c:pt>
                <c:pt idx="987">
                  <c:v>987.99</c:v>
                </c:pt>
                <c:pt idx="988">
                  <c:v>988.99</c:v>
                </c:pt>
                <c:pt idx="989">
                  <c:v>989.99</c:v>
                </c:pt>
                <c:pt idx="990">
                  <c:v>991.00</c:v>
                </c:pt>
                <c:pt idx="991">
                  <c:v>991.99</c:v>
                </c:pt>
                <c:pt idx="992">
                  <c:v>992.99</c:v>
                </c:pt>
                <c:pt idx="993">
                  <c:v>993.99</c:v>
                </c:pt>
                <c:pt idx="994">
                  <c:v>995.00</c:v>
                </c:pt>
                <c:pt idx="995">
                  <c:v>995.99</c:v>
                </c:pt>
                <c:pt idx="996">
                  <c:v>996.99</c:v>
                </c:pt>
                <c:pt idx="997">
                  <c:v>998.00</c:v>
                </c:pt>
                <c:pt idx="998">
                  <c:v>998.99</c:v>
                </c:pt>
                <c:pt idx="999">
                  <c:v>999.99</c:v>
                </c:pt>
                <c:pt idx="1000">
                  <c:v>1,000.99</c:v>
                </c:pt>
                <c:pt idx="1001">
                  <c:v>1,002.00</c:v>
                </c:pt>
                <c:pt idx="1002">
                  <c:v>1,002.99</c:v>
                </c:pt>
                <c:pt idx="1003">
                  <c:v>1,003.99</c:v>
                </c:pt>
                <c:pt idx="1004">
                  <c:v>1,004.99</c:v>
                </c:pt>
                <c:pt idx="1005">
                  <c:v>1,005.99</c:v>
                </c:pt>
                <c:pt idx="1006">
                  <c:v>1,006.99</c:v>
                </c:pt>
                <c:pt idx="1007">
                  <c:v>1,007.99</c:v>
                </c:pt>
                <c:pt idx="1008">
                  <c:v>1,009.00</c:v>
                </c:pt>
                <c:pt idx="1009">
                  <c:v>1,009.99</c:v>
                </c:pt>
                <c:pt idx="1010">
                  <c:v>1,010.99</c:v>
                </c:pt>
                <c:pt idx="1011">
                  <c:v>1,011.99</c:v>
                </c:pt>
                <c:pt idx="1012">
                  <c:v>1,013.00</c:v>
                </c:pt>
                <c:pt idx="1013">
                  <c:v>1,013.99</c:v>
                </c:pt>
                <c:pt idx="1014">
                  <c:v>1,014.99</c:v>
                </c:pt>
                <c:pt idx="1015">
                  <c:v>1,016.00</c:v>
                </c:pt>
                <c:pt idx="1016">
                  <c:v>1,016.99</c:v>
                </c:pt>
                <c:pt idx="1017">
                  <c:v>1,017.99</c:v>
                </c:pt>
                <c:pt idx="1018">
                  <c:v>1,018.99</c:v>
                </c:pt>
                <c:pt idx="1019">
                  <c:v>1,020.00</c:v>
                </c:pt>
                <c:pt idx="1020">
                  <c:v>1,020.99</c:v>
                </c:pt>
                <c:pt idx="1021">
                  <c:v>1,021.99</c:v>
                </c:pt>
                <c:pt idx="1022">
                  <c:v>1,022.99</c:v>
                </c:pt>
                <c:pt idx="1023">
                  <c:v>1,024.00</c:v>
                </c:pt>
                <c:pt idx="1024">
                  <c:v>1,024.99</c:v>
                </c:pt>
                <c:pt idx="1025">
                  <c:v>1,025.99</c:v>
                </c:pt>
                <c:pt idx="1026">
                  <c:v>1,027.00</c:v>
                </c:pt>
                <c:pt idx="1027">
                  <c:v>1,027.99</c:v>
                </c:pt>
                <c:pt idx="1028">
                  <c:v>1,028.99</c:v>
                </c:pt>
                <c:pt idx="1029">
                  <c:v>1,029.99</c:v>
                </c:pt>
                <c:pt idx="1030">
                  <c:v>1,031.00</c:v>
                </c:pt>
                <c:pt idx="1031">
                  <c:v>1,031.99</c:v>
                </c:pt>
                <c:pt idx="1032">
                  <c:v>1,032.99</c:v>
                </c:pt>
                <c:pt idx="1033">
                  <c:v>1,033.99</c:v>
                </c:pt>
                <c:pt idx="1034">
                  <c:v>1,034.99</c:v>
                </c:pt>
                <c:pt idx="1035">
                  <c:v>1,035.99</c:v>
                </c:pt>
                <c:pt idx="1036">
                  <c:v>1,036.99</c:v>
                </c:pt>
                <c:pt idx="1037">
                  <c:v>1,038.00</c:v>
                </c:pt>
                <c:pt idx="1038">
                  <c:v>1,038.99</c:v>
                </c:pt>
                <c:pt idx="1039">
                  <c:v>1,039.99</c:v>
                </c:pt>
                <c:pt idx="1040">
                  <c:v>1,040.99</c:v>
                </c:pt>
                <c:pt idx="1041">
                  <c:v>1,042.00</c:v>
                </c:pt>
                <c:pt idx="1042">
                  <c:v>1,042.99</c:v>
                </c:pt>
                <c:pt idx="1043">
                  <c:v>1,043.99</c:v>
                </c:pt>
                <c:pt idx="1044">
                  <c:v>1,044.99</c:v>
                </c:pt>
                <c:pt idx="1045">
                  <c:v>1,045.99</c:v>
                </c:pt>
                <c:pt idx="1046">
                  <c:v>1,046.99</c:v>
                </c:pt>
                <c:pt idx="1047">
                  <c:v>1,047.99</c:v>
                </c:pt>
                <c:pt idx="1048">
                  <c:v>1,049.00</c:v>
                </c:pt>
                <c:pt idx="1049">
                  <c:v>1,049.99</c:v>
                </c:pt>
                <c:pt idx="1050">
                  <c:v>1,050.99</c:v>
                </c:pt>
                <c:pt idx="1051">
                  <c:v>1,051.99</c:v>
                </c:pt>
                <c:pt idx="1052">
                  <c:v>1,053.00</c:v>
                </c:pt>
                <c:pt idx="1053">
                  <c:v>1,053.99</c:v>
                </c:pt>
                <c:pt idx="1054">
                  <c:v>1,054.99</c:v>
                </c:pt>
                <c:pt idx="1055">
                  <c:v>1,056.00</c:v>
                </c:pt>
                <c:pt idx="1056">
                  <c:v>1,056.99</c:v>
                </c:pt>
                <c:pt idx="1057">
                  <c:v>1,057.99</c:v>
                </c:pt>
                <c:pt idx="1058">
                  <c:v>1,058.99</c:v>
                </c:pt>
                <c:pt idx="1059">
                  <c:v>1,060.00</c:v>
                </c:pt>
                <c:pt idx="1060">
                  <c:v>1,060.99</c:v>
                </c:pt>
                <c:pt idx="1061">
                  <c:v>1,061.99</c:v>
                </c:pt>
                <c:pt idx="1062">
                  <c:v>1,062.99</c:v>
                </c:pt>
                <c:pt idx="1063">
                  <c:v>1,064.00</c:v>
                </c:pt>
                <c:pt idx="1064">
                  <c:v>1,064.99</c:v>
                </c:pt>
                <c:pt idx="1065">
                  <c:v>1,065.99</c:v>
                </c:pt>
                <c:pt idx="1066">
                  <c:v>1,067.00</c:v>
                </c:pt>
                <c:pt idx="1067">
                  <c:v>1,067.99</c:v>
                </c:pt>
                <c:pt idx="1068">
                  <c:v>1,068.99</c:v>
                </c:pt>
                <c:pt idx="1069">
                  <c:v>1,069.99</c:v>
                </c:pt>
                <c:pt idx="1070">
                  <c:v>1,071.00</c:v>
                </c:pt>
                <c:pt idx="1071">
                  <c:v>1,071.99</c:v>
                </c:pt>
                <c:pt idx="1072">
                  <c:v>1,072.99</c:v>
                </c:pt>
                <c:pt idx="1073">
                  <c:v>1,073.99</c:v>
                </c:pt>
                <c:pt idx="1074">
                  <c:v>1,074.99</c:v>
                </c:pt>
                <c:pt idx="1075">
                  <c:v>1,075.99</c:v>
                </c:pt>
                <c:pt idx="1076">
                  <c:v>1,076.99</c:v>
                </c:pt>
                <c:pt idx="1077">
                  <c:v>1,078.00</c:v>
                </c:pt>
                <c:pt idx="1078">
                  <c:v>1,078.99</c:v>
                </c:pt>
                <c:pt idx="1079">
                  <c:v>1,079.99</c:v>
                </c:pt>
                <c:pt idx="1080">
                  <c:v>1,080.99</c:v>
                </c:pt>
                <c:pt idx="1081">
                  <c:v>1,082.00</c:v>
                </c:pt>
                <c:pt idx="1082">
                  <c:v>1,082.99</c:v>
                </c:pt>
                <c:pt idx="1083">
                  <c:v>1,083.99</c:v>
                </c:pt>
                <c:pt idx="1084">
                  <c:v>1,084.99</c:v>
                </c:pt>
                <c:pt idx="1085">
                  <c:v>1,085.99</c:v>
                </c:pt>
                <c:pt idx="1086">
                  <c:v>1,086.99</c:v>
                </c:pt>
                <c:pt idx="1087">
                  <c:v>1,087.99</c:v>
                </c:pt>
                <c:pt idx="1088">
                  <c:v>1,089.00</c:v>
                </c:pt>
                <c:pt idx="1089">
                  <c:v>1,089.99</c:v>
                </c:pt>
                <c:pt idx="1090">
                  <c:v>1,090.99</c:v>
                </c:pt>
                <c:pt idx="1091">
                  <c:v>1,091.99</c:v>
                </c:pt>
                <c:pt idx="1092">
                  <c:v>1,093.00</c:v>
                </c:pt>
                <c:pt idx="1093">
                  <c:v>1,093.99</c:v>
                </c:pt>
                <c:pt idx="1094">
                  <c:v>1,094.99</c:v>
                </c:pt>
                <c:pt idx="1095">
                  <c:v>1,095.99</c:v>
                </c:pt>
                <c:pt idx="1096">
                  <c:v>1,096.99</c:v>
                </c:pt>
                <c:pt idx="1097">
                  <c:v>1,097.99</c:v>
                </c:pt>
                <c:pt idx="1098">
                  <c:v>1,098.99</c:v>
                </c:pt>
                <c:pt idx="1099">
                  <c:v>1,100.00</c:v>
                </c:pt>
                <c:pt idx="1100">
                  <c:v>1,100.99</c:v>
                </c:pt>
                <c:pt idx="1101">
                  <c:v>1,101.99</c:v>
                </c:pt>
                <c:pt idx="1102">
                  <c:v>1,102.99</c:v>
                </c:pt>
                <c:pt idx="1103">
                  <c:v>1,104.00</c:v>
                </c:pt>
                <c:pt idx="1104">
                  <c:v>1,104.99</c:v>
                </c:pt>
                <c:pt idx="1105">
                  <c:v>1,105.99</c:v>
                </c:pt>
                <c:pt idx="1106">
                  <c:v>1,107.00</c:v>
                </c:pt>
                <c:pt idx="1107">
                  <c:v>1,107.99</c:v>
                </c:pt>
                <c:pt idx="1108">
                  <c:v>1,108.99</c:v>
                </c:pt>
                <c:pt idx="1109">
                  <c:v>1,109.99</c:v>
                </c:pt>
                <c:pt idx="1110">
                  <c:v>1,111.00</c:v>
                </c:pt>
                <c:pt idx="1111">
                  <c:v>1,111.99</c:v>
                </c:pt>
                <c:pt idx="1112">
                  <c:v>1,112.99</c:v>
                </c:pt>
                <c:pt idx="1113">
                  <c:v>1,113.99</c:v>
                </c:pt>
                <c:pt idx="1114">
                  <c:v>1,115.00</c:v>
                </c:pt>
                <c:pt idx="1115">
                  <c:v>1,115.99</c:v>
                </c:pt>
                <c:pt idx="1116">
                  <c:v>1,116.99</c:v>
                </c:pt>
                <c:pt idx="1117">
                  <c:v>1,118.00</c:v>
                </c:pt>
                <c:pt idx="1118">
                  <c:v>1,118.99</c:v>
                </c:pt>
                <c:pt idx="1119">
                  <c:v>1,119.99</c:v>
                </c:pt>
                <c:pt idx="1120">
                  <c:v>1,120.99</c:v>
                </c:pt>
                <c:pt idx="1121">
                  <c:v>1,122.00</c:v>
                </c:pt>
                <c:pt idx="1122">
                  <c:v>1,122.99</c:v>
                </c:pt>
                <c:pt idx="1123">
                  <c:v>1,123.99</c:v>
                </c:pt>
                <c:pt idx="1124">
                  <c:v>1,124.99</c:v>
                </c:pt>
                <c:pt idx="1125">
                  <c:v>1,125.99</c:v>
                </c:pt>
                <c:pt idx="1126">
                  <c:v>1,126.99</c:v>
                </c:pt>
                <c:pt idx="1127">
                  <c:v>1,127.99</c:v>
                </c:pt>
                <c:pt idx="1128">
                  <c:v>1,129.00</c:v>
                </c:pt>
                <c:pt idx="1129">
                  <c:v>1,129.99</c:v>
                </c:pt>
                <c:pt idx="1130">
                  <c:v>1,130.99</c:v>
                </c:pt>
                <c:pt idx="1131">
                  <c:v>1,131.99</c:v>
                </c:pt>
                <c:pt idx="1132">
                  <c:v>1,133.00</c:v>
                </c:pt>
                <c:pt idx="1133">
                  <c:v>1,133.99</c:v>
                </c:pt>
                <c:pt idx="1134">
                  <c:v>1,134.99</c:v>
                </c:pt>
                <c:pt idx="1135">
                  <c:v>1,135.99</c:v>
                </c:pt>
                <c:pt idx="1136">
                  <c:v>1,136.99</c:v>
                </c:pt>
                <c:pt idx="1137">
                  <c:v>1,137.99</c:v>
                </c:pt>
                <c:pt idx="1138">
                  <c:v>1,138.99</c:v>
                </c:pt>
                <c:pt idx="1139">
                  <c:v>1,140.00</c:v>
                </c:pt>
                <c:pt idx="1140">
                  <c:v>1,140.99</c:v>
                </c:pt>
                <c:pt idx="1141">
                  <c:v>1,141.99</c:v>
                </c:pt>
                <c:pt idx="1142">
                  <c:v>1,142.99</c:v>
                </c:pt>
                <c:pt idx="1143">
                  <c:v>1,144.00</c:v>
                </c:pt>
                <c:pt idx="1144">
                  <c:v>1,144.99</c:v>
                </c:pt>
                <c:pt idx="1145">
                  <c:v>1,145.99</c:v>
                </c:pt>
                <c:pt idx="1146">
                  <c:v>1,147.00</c:v>
                </c:pt>
                <c:pt idx="1147">
                  <c:v>1,147.99</c:v>
                </c:pt>
                <c:pt idx="1148">
                  <c:v>1,148.99</c:v>
                </c:pt>
                <c:pt idx="1149">
                  <c:v>1,149.99</c:v>
                </c:pt>
                <c:pt idx="1150">
                  <c:v>1,151.00</c:v>
                </c:pt>
                <c:pt idx="1151">
                  <c:v>1,151.99</c:v>
                </c:pt>
                <c:pt idx="1152">
                  <c:v>1,152.99</c:v>
                </c:pt>
                <c:pt idx="1153">
                  <c:v>1,153.99</c:v>
                </c:pt>
                <c:pt idx="1154">
                  <c:v>1,154.99</c:v>
                </c:pt>
                <c:pt idx="1155">
                  <c:v>1,155.99</c:v>
                </c:pt>
                <c:pt idx="1156">
                  <c:v>1,156.99</c:v>
                </c:pt>
                <c:pt idx="1157">
                  <c:v>1,158.00</c:v>
                </c:pt>
                <c:pt idx="1158">
                  <c:v>1,158.99</c:v>
                </c:pt>
                <c:pt idx="1159">
                  <c:v>1,159.99</c:v>
                </c:pt>
                <c:pt idx="1160">
                  <c:v>1,160.99</c:v>
                </c:pt>
                <c:pt idx="1161">
                  <c:v>1,162.00</c:v>
                </c:pt>
                <c:pt idx="1162">
                  <c:v>1,162.99</c:v>
                </c:pt>
                <c:pt idx="1163">
                  <c:v>1,163.99</c:v>
                </c:pt>
                <c:pt idx="1164">
                  <c:v>1,164.99</c:v>
                </c:pt>
                <c:pt idx="1165">
                  <c:v>1,165.99</c:v>
                </c:pt>
                <c:pt idx="1166">
                  <c:v>1,166.99</c:v>
                </c:pt>
                <c:pt idx="1167">
                  <c:v>1,167.99</c:v>
                </c:pt>
                <c:pt idx="1168">
                  <c:v>1,169.00</c:v>
                </c:pt>
                <c:pt idx="1169">
                  <c:v>1,169.99</c:v>
                </c:pt>
                <c:pt idx="1170">
                  <c:v>1,170.99</c:v>
                </c:pt>
                <c:pt idx="1171">
                  <c:v>1,171.99</c:v>
                </c:pt>
                <c:pt idx="1172">
                  <c:v>1,173.00</c:v>
                </c:pt>
                <c:pt idx="1173">
                  <c:v>1,173.99</c:v>
                </c:pt>
                <c:pt idx="1174">
                  <c:v>1,174.99</c:v>
                </c:pt>
                <c:pt idx="1175">
                  <c:v>1,176.00</c:v>
                </c:pt>
                <c:pt idx="1176">
                  <c:v>1,176.99</c:v>
                </c:pt>
                <c:pt idx="1177">
                  <c:v>1,177.99</c:v>
                </c:pt>
                <c:pt idx="1178">
                  <c:v>1,178.99</c:v>
                </c:pt>
                <c:pt idx="1179">
                  <c:v>1,180.00</c:v>
                </c:pt>
                <c:pt idx="1180">
                  <c:v>1,180.99</c:v>
                </c:pt>
                <c:pt idx="1181">
                  <c:v>1,181.99</c:v>
                </c:pt>
                <c:pt idx="1182">
                  <c:v>1,182.99</c:v>
                </c:pt>
                <c:pt idx="1183">
                  <c:v>1,184.00</c:v>
                </c:pt>
                <c:pt idx="1184">
                  <c:v>1,184.99</c:v>
                </c:pt>
                <c:pt idx="1185">
                  <c:v>1,185.99</c:v>
                </c:pt>
                <c:pt idx="1186">
                  <c:v>1,187.00</c:v>
                </c:pt>
                <c:pt idx="1187">
                  <c:v>1,187.99</c:v>
                </c:pt>
                <c:pt idx="1188">
                  <c:v>1,188.99</c:v>
                </c:pt>
                <c:pt idx="1189">
                  <c:v>1,189.99</c:v>
                </c:pt>
                <c:pt idx="1190">
                  <c:v>1,191.00</c:v>
                </c:pt>
                <c:pt idx="1191">
                  <c:v>1,191.99</c:v>
                </c:pt>
                <c:pt idx="1192">
                  <c:v>1,192.99</c:v>
                </c:pt>
                <c:pt idx="1193">
                  <c:v>1,193.99</c:v>
                </c:pt>
                <c:pt idx="1194">
                  <c:v>1,194.99</c:v>
                </c:pt>
                <c:pt idx="1195">
                  <c:v>1,195.99</c:v>
                </c:pt>
                <c:pt idx="1196">
                  <c:v>1,196.99</c:v>
                </c:pt>
                <c:pt idx="1197">
                  <c:v>1,198.00</c:v>
                </c:pt>
                <c:pt idx="1198">
                  <c:v>1,198.99</c:v>
                </c:pt>
                <c:pt idx="1199">
                  <c:v>1,199.99</c:v>
                </c:pt>
                <c:pt idx="1200">
                  <c:v>1,200.99</c:v>
                </c:pt>
                <c:pt idx="1201">
                  <c:v>1,201.99</c:v>
                </c:pt>
                <c:pt idx="1202">
                  <c:v>1,202.99</c:v>
                </c:pt>
                <c:pt idx="1203">
                  <c:v>1,203.99</c:v>
                </c:pt>
                <c:pt idx="1204">
                  <c:v>1,205.00</c:v>
                </c:pt>
                <c:pt idx="1205">
                  <c:v>1,205.99</c:v>
                </c:pt>
                <c:pt idx="1206">
                  <c:v>1,206.99</c:v>
                </c:pt>
                <c:pt idx="1207">
                  <c:v>1,207.99</c:v>
                </c:pt>
                <c:pt idx="1208">
                  <c:v>1,209.00</c:v>
                </c:pt>
                <c:pt idx="1209">
                  <c:v>1,209.99</c:v>
                </c:pt>
                <c:pt idx="1210">
                  <c:v>1,210.99</c:v>
                </c:pt>
                <c:pt idx="1211">
                  <c:v>1,211.99</c:v>
                </c:pt>
                <c:pt idx="1212">
                  <c:v>1,212.99</c:v>
                </c:pt>
                <c:pt idx="1213">
                  <c:v>1,213.99</c:v>
                </c:pt>
                <c:pt idx="1214">
                  <c:v>1,214.99</c:v>
                </c:pt>
                <c:pt idx="1215">
                  <c:v>1,216.00</c:v>
                </c:pt>
                <c:pt idx="1216">
                  <c:v>1,216.99</c:v>
                </c:pt>
                <c:pt idx="1217">
                  <c:v>1,217.99</c:v>
                </c:pt>
                <c:pt idx="1218">
                  <c:v>1,218.99</c:v>
                </c:pt>
                <c:pt idx="1219">
                  <c:v>1,220.00</c:v>
                </c:pt>
                <c:pt idx="1220">
                  <c:v>1,220.99</c:v>
                </c:pt>
                <c:pt idx="1221">
                  <c:v>1,221.99</c:v>
                </c:pt>
                <c:pt idx="1222">
                  <c:v>1,222.99</c:v>
                </c:pt>
                <c:pt idx="1223">
                  <c:v>1,223.99</c:v>
                </c:pt>
                <c:pt idx="1224">
                  <c:v>1,224.99</c:v>
                </c:pt>
                <c:pt idx="1225">
                  <c:v>1,225.99</c:v>
                </c:pt>
                <c:pt idx="1226">
                  <c:v>1,227.00</c:v>
                </c:pt>
                <c:pt idx="1227">
                  <c:v>1,227.99</c:v>
                </c:pt>
                <c:pt idx="1228">
                  <c:v>1,228.99</c:v>
                </c:pt>
                <c:pt idx="1229">
                  <c:v>1,229.99</c:v>
                </c:pt>
                <c:pt idx="1230">
                  <c:v>1,231.00</c:v>
                </c:pt>
                <c:pt idx="1231">
                  <c:v>1,231.99</c:v>
                </c:pt>
                <c:pt idx="1232">
                  <c:v>1,232.99</c:v>
                </c:pt>
                <c:pt idx="1233">
                  <c:v>1,234.00</c:v>
                </c:pt>
                <c:pt idx="1234">
                  <c:v>1,234.99</c:v>
                </c:pt>
                <c:pt idx="1235">
                  <c:v>1,235.99</c:v>
                </c:pt>
                <c:pt idx="1236">
                  <c:v>1,236.99</c:v>
                </c:pt>
                <c:pt idx="1237">
                  <c:v>1,238.00</c:v>
                </c:pt>
                <c:pt idx="1238">
                  <c:v>1,238.99</c:v>
                </c:pt>
                <c:pt idx="1239">
                  <c:v>1,239.99</c:v>
                </c:pt>
                <c:pt idx="1240">
                  <c:v>1,240.99</c:v>
                </c:pt>
                <c:pt idx="1241">
                  <c:v>1,242.00</c:v>
                </c:pt>
                <c:pt idx="1242">
                  <c:v>1,242.99</c:v>
                </c:pt>
                <c:pt idx="1243">
                  <c:v>1,243.99</c:v>
                </c:pt>
                <c:pt idx="1244">
                  <c:v>1,245.00</c:v>
                </c:pt>
                <c:pt idx="1245">
                  <c:v>1,245.99</c:v>
                </c:pt>
                <c:pt idx="1246">
                  <c:v>1,246.99</c:v>
                </c:pt>
                <c:pt idx="1247">
                  <c:v>1,247.99</c:v>
                </c:pt>
                <c:pt idx="1248">
                  <c:v>1,249.00</c:v>
                </c:pt>
                <c:pt idx="1249">
                  <c:v>1,249.99</c:v>
                </c:pt>
                <c:pt idx="1250">
                  <c:v>1,250.99</c:v>
                </c:pt>
                <c:pt idx="1251">
                  <c:v>1,251.99</c:v>
                </c:pt>
                <c:pt idx="1252">
                  <c:v>1,253.00</c:v>
                </c:pt>
                <c:pt idx="1253">
                  <c:v>1,253.99</c:v>
                </c:pt>
                <c:pt idx="1254">
                  <c:v>1,254.99</c:v>
                </c:pt>
                <c:pt idx="1255">
                  <c:v>1,256.00</c:v>
                </c:pt>
                <c:pt idx="1256">
                  <c:v>1,256.99</c:v>
                </c:pt>
                <c:pt idx="1257">
                  <c:v>1,257.99</c:v>
                </c:pt>
                <c:pt idx="1258">
                  <c:v>1,258.99</c:v>
                </c:pt>
                <c:pt idx="1259">
                  <c:v>1,260.00</c:v>
                </c:pt>
                <c:pt idx="1260">
                  <c:v>1,260.99</c:v>
                </c:pt>
                <c:pt idx="1261">
                  <c:v>1,261.99</c:v>
                </c:pt>
                <c:pt idx="1262">
                  <c:v>1,262.99</c:v>
                </c:pt>
                <c:pt idx="1263">
                  <c:v>1,263.99</c:v>
                </c:pt>
                <c:pt idx="1264">
                  <c:v>1,264.99</c:v>
                </c:pt>
                <c:pt idx="1265">
                  <c:v>1,265.99</c:v>
                </c:pt>
                <c:pt idx="1266">
                  <c:v>1,267.00</c:v>
                </c:pt>
                <c:pt idx="1267">
                  <c:v>1,267.99</c:v>
                </c:pt>
                <c:pt idx="1268">
                  <c:v>1,268.99</c:v>
                </c:pt>
                <c:pt idx="1269">
                  <c:v>1,269.99</c:v>
                </c:pt>
                <c:pt idx="1270">
                  <c:v>1,271.00</c:v>
                </c:pt>
                <c:pt idx="1271">
                  <c:v>1,271.99</c:v>
                </c:pt>
                <c:pt idx="1272">
                  <c:v>1,272.99</c:v>
                </c:pt>
                <c:pt idx="1273">
                  <c:v>1,274.00</c:v>
                </c:pt>
                <c:pt idx="1274">
                  <c:v>1,274.99</c:v>
                </c:pt>
                <c:pt idx="1275">
                  <c:v>1,275.99</c:v>
                </c:pt>
                <c:pt idx="1276">
                  <c:v>1,276.99</c:v>
                </c:pt>
                <c:pt idx="1277">
                  <c:v>1,278.00</c:v>
                </c:pt>
                <c:pt idx="1278">
                  <c:v>1,278.99</c:v>
                </c:pt>
                <c:pt idx="1279">
                  <c:v>1,279.99</c:v>
                </c:pt>
                <c:pt idx="1280">
                  <c:v>1,280.99</c:v>
                </c:pt>
                <c:pt idx="1281">
                  <c:v>1,282.00</c:v>
                </c:pt>
                <c:pt idx="1282">
                  <c:v>1,282.99</c:v>
                </c:pt>
                <c:pt idx="1283">
                  <c:v>1,283.99</c:v>
                </c:pt>
                <c:pt idx="1284">
                  <c:v>1,285.00</c:v>
                </c:pt>
                <c:pt idx="1285">
                  <c:v>1,285.99</c:v>
                </c:pt>
                <c:pt idx="1286">
                  <c:v>1,286.99</c:v>
                </c:pt>
                <c:pt idx="1287">
                  <c:v>1,287.99</c:v>
                </c:pt>
                <c:pt idx="1288">
                  <c:v>1,289.00</c:v>
                </c:pt>
                <c:pt idx="1289">
                  <c:v>1,289.99</c:v>
                </c:pt>
                <c:pt idx="1290">
                  <c:v>1,290.99</c:v>
                </c:pt>
                <c:pt idx="1291">
                  <c:v>1,291.99</c:v>
                </c:pt>
                <c:pt idx="1292">
                  <c:v>1,292.99</c:v>
                </c:pt>
                <c:pt idx="1293">
                  <c:v>1,293.99</c:v>
                </c:pt>
                <c:pt idx="1294">
                  <c:v>1,294.99</c:v>
                </c:pt>
                <c:pt idx="1295">
                  <c:v>1,296.00</c:v>
                </c:pt>
                <c:pt idx="1296">
                  <c:v>1,296.99</c:v>
                </c:pt>
                <c:pt idx="1297">
                  <c:v>1,297.99</c:v>
                </c:pt>
                <c:pt idx="1298">
                  <c:v>1,298.99</c:v>
                </c:pt>
                <c:pt idx="1299">
                  <c:v>1,300.00</c:v>
                </c:pt>
                <c:pt idx="1300">
                  <c:v>1,300.99</c:v>
                </c:pt>
                <c:pt idx="1301">
                  <c:v>1,301.99</c:v>
                </c:pt>
                <c:pt idx="1302">
                  <c:v>1,302.99</c:v>
                </c:pt>
                <c:pt idx="1303">
                  <c:v>1,303.99</c:v>
                </c:pt>
                <c:pt idx="1304">
                  <c:v>1,304.99</c:v>
                </c:pt>
                <c:pt idx="1305">
                  <c:v>1,305.99</c:v>
                </c:pt>
                <c:pt idx="1306">
                  <c:v>1,307.00</c:v>
                </c:pt>
                <c:pt idx="1307">
                  <c:v>1,307.99</c:v>
                </c:pt>
                <c:pt idx="1308">
                  <c:v>1,308.99</c:v>
                </c:pt>
                <c:pt idx="1309">
                  <c:v>1,309.99</c:v>
                </c:pt>
                <c:pt idx="1310">
                  <c:v>1,311.00</c:v>
                </c:pt>
                <c:pt idx="1311">
                  <c:v>1,311.99</c:v>
                </c:pt>
                <c:pt idx="1312">
                  <c:v>1,312.99</c:v>
                </c:pt>
                <c:pt idx="1313">
                  <c:v>1,314.00</c:v>
                </c:pt>
                <c:pt idx="1314">
                  <c:v>1,314.99</c:v>
                </c:pt>
                <c:pt idx="1315">
                  <c:v>1,315.99</c:v>
                </c:pt>
                <c:pt idx="1316">
                  <c:v>1,316.99</c:v>
                </c:pt>
                <c:pt idx="1317">
                  <c:v>1,318.00</c:v>
                </c:pt>
                <c:pt idx="1318">
                  <c:v>1,318.99</c:v>
                </c:pt>
                <c:pt idx="1319">
                  <c:v>1,319.99</c:v>
                </c:pt>
                <c:pt idx="1320">
                  <c:v>1,320.99</c:v>
                </c:pt>
                <c:pt idx="1321">
                  <c:v>1,322.00</c:v>
                </c:pt>
                <c:pt idx="1322">
                  <c:v>1,322.99</c:v>
                </c:pt>
                <c:pt idx="1323">
                  <c:v>1,323.99</c:v>
                </c:pt>
                <c:pt idx="1324">
                  <c:v>1,325.00</c:v>
                </c:pt>
                <c:pt idx="1325">
                  <c:v>1,325.99</c:v>
                </c:pt>
                <c:pt idx="1326">
                  <c:v>1,326.99</c:v>
                </c:pt>
                <c:pt idx="1327">
                  <c:v>1,327.99</c:v>
                </c:pt>
                <c:pt idx="1328">
                  <c:v>1,329.00</c:v>
                </c:pt>
                <c:pt idx="1329">
                  <c:v>1,329.99</c:v>
                </c:pt>
                <c:pt idx="1330">
                  <c:v>1,330.99</c:v>
                </c:pt>
                <c:pt idx="1331">
                  <c:v>1,331.99</c:v>
                </c:pt>
                <c:pt idx="1332">
                  <c:v>1,332.99</c:v>
                </c:pt>
                <c:pt idx="1333">
                  <c:v>1,333.99</c:v>
                </c:pt>
                <c:pt idx="1334">
                  <c:v>1,334.99</c:v>
                </c:pt>
                <c:pt idx="1335">
                  <c:v>1,336.00</c:v>
                </c:pt>
                <c:pt idx="1336">
                  <c:v>1,336.99</c:v>
                </c:pt>
                <c:pt idx="1337">
                  <c:v>1,337.99</c:v>
                </c:pt>
                <c:pt idx="1338">
                  <c:v>1,338.99</c:v>
                </c:pt>
                <c:pt idx="1339">
                  <c:v>1,340.00</c:v>
                </c:pt>
                <c:pt idx="1340">
                  <c:v>1,340.99</c:v>
                </c:pt>
                <c:pt idx="1341">
                  <c:v>1,341.99</c:v>
                </c:pt>
                <c:pt idx="1342">
                  <c:v>1,342.99</c:v>
                </c:pt>
                <c:pt idx="1343">
                  <c:v>1,344.00</c:v>
                </c:pt>
                <c:pt idx="1344">
                  <c:v>1,344.99</c:v>
                </c:pt>
                <c:pt idx="1345">
                  <c:v>1,345.99</c:v>
                </c:pt>
                <c:pt idx="1346">
                  <c:v>1,347.00</c:v>
                </c:pt>
                <c:pt idx="1347">
                  <c:v>1,347.99</c:v>
                </c:pt>
                <c:pt idx="1348">
                  <c:v>1,348.99</c:v>
                </c:pt>
                <c:pt idx="1349">
                  <c:v>1,349.99</c:v>
                </c:pt>
                <c:pt idx="1350">
                  <c:v>1,351.00</c:v>
                </c:pt>
                <c:pt idx="1351">
                  <c:v>1,351.99</c:v>
                </c:pt>
                <c:pt idx="1352">
                  <c:v>1,352.99</c:v>
                </c:pt>
                <c:pt idx="1353">
                  <c:v>1,353.99</c:v>
                </c:pt>
                <c:pt idx="1354">
                  <c:v>1,354.99</c:v>
                </c:pt>
                <c:pt idx="1355">
                  <c:v>1,355.99</c:v>
                </c:pt>
                <c:pt idx="1356">
                  <c:v>1,356.99</c:v>
                </c:pt>
                <c:pt idx="1357">
                  <c:v>1,358.00</c:v>
                </c:pt>
                <c:pt idx="1358">
                  <c:v>1,358.99</c:v>
                </c:pt>
                <c:pt idx="1359">
                  <c:v>1,359.99</c:v>
                </c:pt>
                <c:pt idx="1360">
                  <c:v>1,360.99</c:v>
                </c:pt>
                <c:pt idx="1361">
                  <c:v>1,362.00</c:v>
                </c:pt>
                <c:pt idx="1362">
                  <c:v>1,362.99</c:v>
                </c:pt>
                <c:pt idx="1363">
                  <c:v>1,363.99</c:v>
                </c:pt>
                <c:pt idx="1364">
                  <c:v>1,364.99</c:v>
                </c:pt>
                <c:pt idx="1365">
                  <c:v>1,365.99</c:v>
                </c:pt>
                <c:pt idx="1366">
                  <c:v>1,366.99</c:v>
                </c:pt>
                <c:pt idx="1367">
                  <c:v>1,367.99</c:v>
                </c:pt>
                <c:pt idx="1368">
                  <c:v>1,369.00</c:v>
                </c:pt>
                <c:pt idx="1369">
                  <c:v>1,369.99</c:v>
                </c:pt>
                <c:pt idx="1370">
                  <c:v>1,370.99</c:v>
                </c:pt>
                <c:pt idx="1371">
                  <c:v>1,371.99</c:v>
                </c:pt>
                <c:pt idx="1372">
                  <c:v>1,373.00</c:v>
                </c:pt>
                <c:pt idx="1373">
                  <c:v>1,373.99</c:v>
                </c:pt>
                <c:pt idx="1374">
                  <c:v>1,374.99</c:v>
                </c:pt>
                <c:pt idx="1375">
                  <c:v>1,376.00</c:v>
                </c:pt>
                <c:pt idx="1376">
                  <c:v>1,376.99</c:v>
                </c:pt>
                <c:pt idx="1377">
                  <c:v>1,377.99</c:v>
                </c:pt>
                <c:pt idx="1378">
                  <c:v>1,378.99</c:v>
                </c:pt>
                <c:pt idx="1379">
                  <c:v>1,380.00</c:v>
                </c:pt>
                <c:pt idx="1380">
                  <c:v>1,380.99</c:v>
                </c:pt>
                <c:pt idx="1381">
                  <c:v>1,381.99</c:v>
                </c:pt>
                <c:pt idx="1382">
                  <c:v>1,382.99</c:v>
                </c:pt>
                <c:pt idx="1383">
                  <c:v>1,384.00</c:v>
                </c:pt>
                <c:pt idx="1384">
                  <c:v>1,384.99</c:v>
                </c:pt>
                <c:pt idx="1385">
                  <c:v>1,385.99</c:v>
                </c:pt>
                <c:pt idx="1386">
                  <c:v>1,387.00</c:v>
                </c:pt>
                <c:pt idx="1387">
                  <c:v>1,387.99</c:v>
                </c:pt>
                <c:pt idx="1388">
                  <c:v>1,388.99</c:v>
                </c:pt>
                <c:pt idx="1389">
                  <c:v>1,389.99</c:v>
                </c:pt>
                <c:pt idx="1390">
                  <c:v>1,391.00</c:v>
                </c:pt>
                <c:pt idx="1391">
                  <c:v>1,391.99</c:v>
                </c:pt>
                <c:pt idx="1392">
                  <c:v>1,392.99</c:v>
                </c:pt>
                <c:pt idx="1393">
                  <c:v>1,393.99</c:v>
                </c:pt>
                <c:pt idx="1394">
                  <c:v>1,394.99</c:v>
                </c:pt>
                <c:pt idx="1395">
                  <c:v>1,395.99</c:v>
                </c:pt>
                <c:pt idx="1396">
                  <c:v>1,396.99</c:v>
                </c:pt>
                <c:pt idx="1397">
                  <c:v>1,398.00</c:v>
                </c:pt>
                <c:pt idx="1398">
                  <c:v>1,398.99</c:v>
                </c:pt>
                <c:pt idx="1399">
                  <c:v>1,399.99</c:v>
                </c:pt>
                <c:pt idx="1400">
                  <c:v>1,400.99</c:v>
                </c:pt>
                <c:pt idx="1401">
                  <c:v>1,402.00</c:v>
                </c:pt>
                <c:pt idx="1402">
                  <c:v>1,402.99</c:v>
                </c:pt>
                <c:pt idx="1403">
                  <c:v>1,403.99</c:v>
                </c:pt>
                <c:pt idx="1404">
                  <c:v>1,405.00</c:v>
                </c:pt>
                <c:pt idx="1405">
                  <c:v>1,405.99</c:v>
                </c:pt>
                <c:pt idx="1406">
                  <c:v>1,406.99</c:v>
                </c:pt>
                <c:pt idx="1407">
                  <c:v>1,407.99</c:v>
                </c:pt>
                <c:pt idx="1408">
                  <c:v>1,409.00</c:v>
                </c:pt>
                <c:pt idx="1409">
                  <c:v>1,409.99</c:v>
                </c:pt>
                <c:pt idx="1410">
                  <c:v>1,410.99</c:v>
                </c:pt>
                <c:pt idx="1411">
                  <c:v>1,411.99</c:v>
                </c:pt>
                <c:pt idx="1412">
                  <c:v>1,413.00</c:v>
                </c:pt>
                <c:pt idx="1413">
                  <c:v>1,413.99</c:v>
                </c:pt>
                <c:pt idx="1414">
                  <c:v>1,414.99</c:v>
                </c:pt>
                <c:pt idx="1415">
                  <c:v>1,416.00</c:v>
                </c:pt>
                <c:pt idx="1416">
                  <c:v>1,416.99</c:v>
                </c:pt>
                <c:pt idx="1417">
                  <c:v>1,417.99</c:v>
                </c:pt>
                <c:pt idx="1418">
                  <c:v>1,418.99</c:v>
                </c:pt>
                <c:pt idx="1419">
                  <c:v>1,420.00</c:v>
                </c:pt>
                <c:pt idx="1420">
                  <c:v>1,420.99</c:v>
                </c:pt>
                <c:pt idx="1421">
                  <c:v>1,421.99</c:v>
                </c:pt>
                <c:pt idx="1422">
                  <c:v>1,422.99</c:v>
                </c:pt>
                <c:pt idx="1423">
                  <c:v>1,424.00</c:v>
                </c:pt>
                <c:pt idx="1424">
                  <c:v>1,424.99</c:v>
                </c:pt>
                <c:pt idx="1425">
                  <c:v>1,425.99</c:v>
                </c:pt>
                <c:pt idx="1426">
                  <c:v>1,427.00</c:v>
                </c:pt>
                <c:pt idx="1427">
                  <c:v>1,427.99</c:v>
                </c:pt>
                <c:pt idx="1428">
                  <c:v>1,428.99</c:v>
                </c:pt>
                <c:pt idx="1429">
                  <c:v>1,429.99</c:v>
                </c:pt>
                <c:pt idx="1430">
                  <c:v>1,431.00</c:v>
                </c:pt>
                <c:pt idx="1431">
                  <c:v>1,431.99</c:v>
                </c:pt>
                <c:pt idx="1432">
                  <c:v>1,432.99</c:v>
                </c:pt>
                <c:pt idx="1433">
                  <c:v>1,433.99</c:v>
                </c:pt>
                <c:pt idx="1434">
                  <c:v>1,434.99</c:v>
                </c:pt>
                <c:pt idx="1435">
                  <c:v>1,435.99</c:v>
                </c:pt>
                <c:pt idx="1436">
                  <c:v>1,436.99</c:v>
                </c:pt>
                <c:pt idx="1437">
                  <c:v>1,438.00</c:v>
                </c:pt>
                <c:pt idx="1438">
                  <c:v>1,438.99</c:v>
                </c:pt>
                <c:pt idx="1439">
                  <c:v>1,439.99</c:v>
                </c:pt>
                <c:pt idx="1440">
                  <c:v>1,440.99</c:v>
                </c:pt>
                <c:pt idx="1441">
                  <c:v>1,442.00</c:v>
                </c:pt>
                <c:pt idx="1442">
                  <c:v>1,442.99</c:v>
                </c:pt>
                <c:pt idx="1443">
                  <c:v>1,443.99</c:v>
                </c:pt>
                <c:pt idx="1444">
                  <c:v>1,445.00</c:v>
                </c:pt>
                <c:pt idx="1445">
                  <c:v>1,445.99</c:v>
                </c:pt>
                <c:pt idx="1446">
                  <c:v>1,446.99</c:v>
                </c:pt>
                <c:pt idx="1447">
                  <c:v>1,447.99</c:v>
                </c:pt>
                <c:pt idx="1448">
                  <c:v>1,449.00</c:v>
                </c:pt>
                <c:pt idx="1449">
                  <c:v>1,449.99</c:v>
                </c:pt>
                <c:pt idx="1450">
                  <c:v>1,450.99</c:v>
                </c:pt>
                <c:pt idx="1451">
                  <c:v>1,451.99</c:v>
                </c:pt>
                <c:pt idx="1452">
                  <c:v>1,453.00</c:v>
                </c:pt>
                <c:pt idx="1453">
                  <c:v>1,453.99</c:v>
                </c:pt>
                <c:pt idx="1454">
                  <c:v>1,454.99</c:v>
                </c:pt>
                <c:pt idx="1455">
                  <c:v>1,455.99</c:v>
                </c:pt>
                <c:pt idx="1456">
                  <c:v>1,456.99</c:v>
                </c:pt>
                <c:pt idx="1457">
                  <c:v>1,457.99</c:v>
                </c:pt>
                <c:pt idx="1458">
                  <c:v>1,458.99</c:v>
                </c:pt>
                <c:pt idx="1459">
                  <c:v>1,460.00</c:v>
                </c:pt>
                <c:pt idx="1460">
                  <c:v>1,460.99</c:v>
                </c:pt>
                <c:pt idx="1461">
                  <c:v>1,461.99</c:v>
                </c:pt>
                <c:pt idx="1462">
                  <c:v>1,462.99</c:v>
                </c:pt>
                <c:pt idx="1463">
                  <c:v>1,464.00</c:v>
                </c:pt>
                <c:pt idx="1464">
                  <c:v>1,464.99</c:v>
                </c:pt>
                <c:pt idx="1465">
                  <c:v>1,465.99</c:v>
                </c:pt>
                <c:pt idx="1466">
                  <c:v>1,467.00</c:v>
                </c:pt>
                <c:pt idx="1467">
                  <c:v>1,467.99</c:v>
                </c:pt>
                <c:pt idx="1468">
                  <c:v>1,468.99</c:v>
                </c:pt>
                <c:pt idx="1469">
                  <c:v>1,469.99</c:v>
                </c:pt>
                <c:pt idx="1470">
                  <c:v>1,471.00</c:v>
                </c:pt>
                <c:pt idx="1471">
                  <c:v>1,471.99</c:v>
                </c:pt>
                <c:pt idx="1472">
                  <c:v>1,472.99</c:v>
                </c:pt>
                <c:pt idx="1473">
                  <c:v>1,473.99</c:v>
                </c:pt>
                <c:pt idx="1474">
                  <c:v>1,475.00</c:v>
                </c:pt>
                <c:pt idx="1475">
                  <c:v>1,475.99</c:v>
                </c:pt>
                <c:pt idx="1476">
                  <c:v>1,476.99</c:v>
                </c:pt>
                <c:pt idx="1477">
                  <c:v>1,478.00</c:v>
                </c:pt>
                <c:pt idx="1478">
                  <c:v>1,478.99</c:v>
                </c:pt>
                <c:pt idx="1479">
                  <c:v>1,479.99</c:v>
                </c:pt>
                <c:pt idx="1480">
                  <c:v>1,480.99</c:v>
                </c:pt>
                <c:pt idx="1481">
                  <c:v>1,482.00</c:v>
                </c:pt>
                <c:pt idx="1482">
                  <c:v>1,482.99</c:v>
                </c:pt>
                <c:pt idx="1483">
                  <c:v>1,483.99</c:v>
                </c:pt>
                <c:pt idx="1484">
                  <c:v>1,484.99</c:v>
                </c:pt>
                <c:pt idx="1485">
                  <c:v>1,485.99</c:v>
                </c:pt>
                <c:pt idx="1486">
                  <c:v>1,486.99</c:v>
                </c:pt>
                <c:pt idx="1487">
                  <c:v>1,487.99</c:v>
                </c:pt>
                <c:pt idx="1488">
                  <c:v>1,489.00</c:v>
                </c:pt>
                <c:pt idx="1489">
                  <c:v>1,489.99</c:v>
                </c:pt>
                <c:pt idx="1490">
                  <c:v>1,490.99</c:v>
                </c:pt>
                <c:pt idx="1491">
                  <c:v>1,491.99</c:v>
                </c:pt>
                <c:pt idx="1492">
                  <c:v>1,493.00</c:v>
                </c:pt>
                <c:pt idx="1493">
                  <c:v>1,493.99</c:v>
                </c:pt>
                <c:pt idx="1494">
                  <c:v>1,494.99</c:v>
                </c:pt>
                <c:pt idx="1495">
                  <c:v>1,495.99</c:v>
                </c:pt>
                <c:pt idx="1496">
                  <c:v>1,496.99</c:v>
                </c:pt>
                <c:pt idx="1497">
                  <c:v>1,497.99</c:v>
                </c:pt>
                <c:pt idx="1498">
                  <c:v>1,498.99</c:v>
                </c:pt>
                <c:pt idx="1499">
                  <c:v>1,500.00</c:v>
                </c:pt>
                <c:pt idx="1500">
                  <c:v>1,500.99</c:v>
                </c:pt>
                <c:pt idx="1501">
                  <c:v>1,501.99</c:v>
                </c:pt>
                <c:pt idx="1502">
                  <c:v>1,502.99</c:v>
                </c:pt>
                <c:pt idx="1503">
                  <c:v>1,504.00</c:v>
                </c:pt>
                <c:pt idx="1504">
                  <c:v>1,504.99</c:v>
                </c:pt>
                <c:pt idx="1505">
                  <c:v>1,505.99</c:v>
                </c:pt>
                <c:pt idx="1506">
                  <c:v>1,507.00</c:v>
                </c:pt>
                <c:pt idx="1507">
                  <c:v>1,507.99</c:v>
                </c:pt>
                <c:pt idx="1508">
                  <c:v>1,508.99</c:v>
                </c:pt>
                <c:pt idx="1509">
                  <c:v>1,509.99</c:v>
                </c:pt>
                <c:pt idx="1510">
                  <c:v>1,511.00</c:v>
                </c:pt>
                <c:pt idx="1511">
                  <c:v>1,511.99</c:v>
                </c:pt>
                <c:pt idx="1512">
                  <c:v>1,512.99</c:v>
                </c:pt>
                <c:pt idx="1513">
                  <c:v>1,513.99</c:v>
                </c:pt>
                <c:pt idx="1514">
                  <c:v>1,515.00</c:v>
                </c:pt>
                <c:pt idx="1515">
                  <c:v>1,515.99</c:v>
                </c:pt>
                <c:pt idx="1516">
                  <c:v>1,516.99</c:v>
                </c:pt>
                <c:pt idx="1517">
                  <c:v>1,518.00</c:v>
                </c:pt>
                <c:pt idx="1518">
                  <c:v>1,518.99</c:v>
                </c:pt>
                <c:pt idx="1519">
                  <c:v>1,519.99</c:v>
                </c:pt>
                <c:pt idx="1520">
                  <c:v>1,520.99</c:v>
                </c:pt>
                <c:pt idx="1521">
                  <c:v>1,522.00</c:v>
                </c:pt>
                <c:pt idx="1522">
                  <c:v>1,522.99</c:v>
                </c:pt>
                <c:pt idx="1523">
                  <c:v>1,523.99</c:v>
                </c:pt>
                <c:pt idx="1524">
                  <c:v>1,524.99</c:v>
                </c:pt>
                <c:pt idx="1525">
                  <c:v>1,525.99</c:v>
                </c:pt>
                <c:pt idx="1526">
                  <c:v>1,526.99</c:v>
                </c:pt>
                <c:pt idx="1527">
                  <c:v>1,527.99</c:v>
                </c:pt>
                <c:pt idx="1528">
                  <c:v>1,529.00</c:v>
                </c:pt>
                <c:pt idx="1529">
                  <c:v>1,529.99</c:v>
                </c:pt>
                <c:pt idx="1530">
                  <c:v>1,530.99</c:v>
                </c:pt>
                <c:pt idx="1531">
                  <c:v>1,531.99</c:v>
                </c:pt>
                <c:pt idx="1532">
                  <c:v>1,533.00</c:v>
                </c:pt>
                <c:pt idx="1533">
                  <c:v>1,533.99</c:v>
                </c:pt>
                <c:pt idx="1534">
                  <c:v>1,534.99</c:v>
                </c:pt>
                <c:pt idx="1535">
                  <c:v>1,535.99</c:v>
                </c:pt>
                <c:pt idx="1536">
                  <c:v>1,536.99</c:v>
                </c:pt>
                <c:pt idx="1537">
                  <c:v>1,537.99</c:v>
                </c:pt>
                <c:pt idx="1538">
                  <c:v>1,538.99</c:v>
                </c:pt>
                <c:pt idx="1539">
                  <c:v>1,540.00</c:v>
                </c:pt>
                <c:pt idx="1540">
                  <c:v>1,540.99</c:v>
                </c:pt>
                <c:pt idx="1541">
                  <c:v>1,541.99</c:v>
                </c:pt>
                <c:pt idx="1542">
                  <c:v>1,542.99</c:v>
                </c:pt>
                <c:pt idx="1543">
                  <c:v>1,544.00</c:v>
                </c:pt>
                <c:pt idx="1544">
                  <c:v>1,544.99</c:v>
                </c:pt>
                <c:pt idx="1545">
                  <c:v>1,545.99</c:v>
                </c:pt>
                <c:pt idx="1546">
                  <c:v>1,547.00</c:v>
                </c:pt>
                <c:pt idx="1547">
                  <c:v>1,547.99</c:v>
                </c:pt>
                <c:pt idx="1548">
                  <c:v>1,548.99</c:v>
                </c:pt>
                <c:pt idx="1549">
                  <c:v>1,549.99</c:v>
                </c:pt>
                <c:pt idx="1550">
                  <c:v>1,551.00</c:v>
                </c:pt>
                <c:pt idx="1551">
                  <c:v>1,551.99</c:v>
                </c:pt>
                <c:pt idx="1552">
                  <c:v>1,552.99</c:v>
                </c:pt>
                <c:pt idx="1553">
                  <c:v>1,553.99</c:v>
                </c:pt>
                <c:pt idx="1554">
                  <c:v>1,555.00</c:v>
                </c:pt>
                <c:pt idx="1555">
                  <c:v>1,555.99</c:v>
                </c:pt>
                <c:pt idx="1556">
                  <c:v>1,556.99</c:v>
                </c:pt>
                <c:pt idx="1557">
                  <c:v>1,558.00</c:v>
                </c:pt>
                <c:pt idx="1558">
                  <c:v>1,558.99</c:v>
                </c:pt>
                <c:pt idx="1559">
                  <c:v>1,559.99</c:v>
                </c:pt>
                <c:pt idx="1560">
                  <c:v>1,560.99</c:v>
                </c:pt>
                <c:pt idx="1561">
                  <c:v>1,562.00</c:v>
                </c:pt>
                <c:pt idx="1562">
                  <c:v>1,562.99</c:v>
                </c:pt>
                <c:pt idx="1563">
                  <c:v>1,563.99</c:v>
                </c:pt>
                <c:pt idx="1564">
                  <c:v>1,564.99</c:v>
                </c:pt>
                <c:pt idx="1565">
                  <c:v>1,565.99</c:v>
                </c:pt>
                <c:pt idx="1566">
                  <c:v>1,566.99</c:v>
                </c:pt>
                <c:pt idx="1567">
                  <c:v>1,567.99</c:v>
                </c:pt>
                <c:pt idx="1568">
                  <c:v>1,569.00</c:v>
                </c:pt>
                <c:pt idx="1569">
                  <c:v>1,569.99</c:v>
                </c:pt>
                <c:pt idx="1570">
                  <c:v>1,570.99</c:v>
                </c:pt>
                <c:pt idx="1571">
                  <c:v>1,571.99</c:v>
                </c:pt>
                <c:pt idx="1572">
                  <c:v>1,573.00</c:v>
                </c:pt>
                <c:pt idx="1573">
                  <c:v>1,573.99</c:v>
                </c:pt>
                <c:pt idx="1574">
                  <c:v>1,574.99</c:v>
                </c:pt>
                <c:pt idx="1575">
                  <c:v>1,576.00</c:v>
                </c:pt>
                <c:pt idx="1576">
                  <c:v>1,576.99</c:v>
                </c:pt>
                <c:pt idx="1577">
                  <c:v>1,577.99</c:v>
                </c:pt>
                <c:pt idx="1578">
                  <c:v>1,578.99</c:v>
                </c:pt>
                <c:pt idx="1579">
                  <c:v>1,580.00</c:v>
                </c:pt>
                <c:pt idx="1580">
                  <c:v>1,580.99</c:v>
                </c:pt>
                <c:pt idx="1581">
                  <c:v>1,581.99</c:v>
                </c:pt>
                <c:pt idx="1582">
                  <c:v>1,582.99</c:v>
                </c:pt>
                <c:pt idx="1583">
                  <c:v>1,584.00</c:v>
                </c:pt>
                <c:pt idx="1584">
                  <c:v>1,584.99</c:v>
                </c:pt>
                <c:pt idx="1585">
                  <c:v>1,585.99</c:v>
                </c:pt>
                <c:pt idx="1586">
                  <c:v>1,587.00</c:v>
                </c:pt>
                <c:pt idx="1587">
                  <c:v>1,587.99</c:v>
                </c:pt>
                <c:pt idx="1588">
                  <c:v>1,588.99</c:v>
                </c:pt>
                <c:pt idx="1589">
                  <c:v>1,589.99</c:v>
                </c:pt>
                <c:pt idx="1590">
                  <c:v>1,591.00</c:v>
                </c:pt>
                <c:pt idx="1591">
                  <c:v>1,591.99</c:v>
                </c:pt>
                <c:pt idx="1592">
                  <c:v>1,592.99</c:v>
                </c:pt>
                <c:pt idx="1593">
                  <c:v>1,593.99</c:v>
                </c:pt>
                <c:pt idx="1594">
                  <c:v>1,595.00</c:v>
                </c:pt>
                <c:pt idx="1595">
                  <c:v>1,595.99</c:v>
                </c:pt>
                <c:pt idx="1596">
                  <c:v>1,596.99</c:v>
                </c:pt>
                <c:pt idx="1597">
                  <c:v>1,598.00</c:v>
                </c:pt>
                <c:pt idx="1598">
                  <c:v>1,598.99</c:v>
                </c:pt>
                <c:pt idx="1599">
                  <c:v>1,599.99</c:v>
                </c:pt>
                <c:pt idx="1600">
                  <c:v>1,600.99</c:v>
                </c:pt>
                <c:pt idx="1601">
                  <c:v>1,602.00</c:v>
                </c:pt>
                <c:pt idx="1602">
                  <c:v>1,602.99</c:v>
                </c:pt>
                <c:pt idx="1603">
                  <c:v>1,603.99</c:v>
                </c:pt>
                <c:pt idx="1604">
                  <c:v>1,604.99</c:v>
                </c:pt>
                <c:pt idx="1605">
                  <c:v>1,605.99</c:v>
                </c:pt>
                <c:pt idx="1606">
                  <c:v>1,606.99</c:v>
                </c:pt>
                <c:pt idx="1607">
                  <c:v>1,607.99</c:v>
                </c:pt>
                <c:pt idx="1608">
                  <c:v>1,609.00</c:v>
                </c:pt>
                <c:pt idx="1609">
                  <c:v>1,609.99</c:v>
                </c:pt>
                <c:pt idx="1610">
                  <c:v>1,610.99</c:v>
                </c:pt>
                <c:pt idx="1611">
                  <c:v>1,611.99</c:v>
                </c:pt>
                <c:pt idx="1612">
                  <c:v>1,613.00</c:v>
                </c:pt>
                <c:pt idx="1613">
                  <c:v>1,613.99</c:v>
                </c:pt>
                <c:pt idx="1614">
                  <c:v>1,614.99</c:v>
                </c:pt>
                <c:pt idx="1615">
                  <c:v>1,616.00</c:v>
                </c:pt>
                <c:pt idx="1616">
                  <c:v>1,616.99</c:v>
                </c:pt>
                <c:pt idx="1617">
                  <c:v>1,617.99</c:v>
                </c:pt>
                <c:pt idx="1618">
                  <c:v>1,618.99</c:v>
                </c:pt>
                <c:pt idx="1619">
                  <c:v>1,620.00</c:v>
                </c:pt>
                <c:pt idx="1620">
                  <c:v>1,620.99</c:v>
                </c:pt>
                <c:pt idx="1621">
                  <c:v>1,621.99</c:v>
                </c:pt>
                <c:pt idx="1622">
                  <c:v>1,622.99</c:v>
                </c:pt>
                <c:pt idx="1623">
                  <c:v>1,624.00</c:v>
                </c:pt>
                <c:pt idx="1624">
                  <c:v>1,624.99</c:v>
                </c:pt>
                <c:pt idx="1625">
                  <c:v>1,625.99</c:v>
                </c:pt>
                <c:pt idx="1626">
                  <c:v>1,627.00</c:v>
                </c:pt>
                <c:pt idx="1627">
                  <c:v>1,627.99</c:v>
                </c:pt>
                <c:pt idx="1628">
                  <c:v>1,628.99</c:v>
                </c:pt>
                <c:pt idx="1629">
                  <c:v>1,629.99</c:v>
                </c:pt>
                <c:pt idx="1630">
                  <c:v>1,631.00</c:v>
                </c:pt>
                <c:pt idx="1631">
                  <c:v>1,631.99</c:v>
                </c:pt>
                <c:pt idx="1632">
                  <c:v>1,632.99</c:v>
                </c:pt>
                <c:pt idx="1633">
                  <c:v>1,633.99</c:v>
                </c:pt>
                <c:pt idx="1634">
                  <c:v>1,635.00</c:v>
                </c:pt>
                <c:pt idx="1635">
                  <c:v>1,635.99</c:v>
                </c:pt>
                <c:pt idx="1636">
                  <c:v>1,636.99</c:v>
                </c:pt>
                <c:pt idx="1637">
                  <c:v>1,638.00</c:v>
                </c:pt>
                <c:pt idx="1638">
                  <c:v>1,638.99</c:v>
                </c:pt>
                <c:pt idx="1639">
                  <c:v>1,639.99</c:v>
                </c:pt>
                <c:pt idx="1640">
                  <c:v>1,640.99</c:v>
                </c:pt>
                <c:pt idx="1641">
                  <c:v>1,642.00</c:v>
                </c:pt>
                <c:pt idx="1642">
                  <c:v>1,642.99</c:v>
                </c:pt>
                <c:pt idx="1643">
                  <c:v>1,643.99</c:v>
                </c:pt>
                <c:pt idx="1644">
                  <c:v>1,644.99</c:v>
                </c:pt>
                <c:pt idx="1645">
                  <c:v>1,645.99</c:v>
                </c:pt>
                <c:pt idx="1646">
                  <c:v>1,646.99</c:v>
                </c:pt>
                <c:pt idx="1647">
                  <c:v>1,647.99</c:v>
                </c:pt>
                <c:pt idx="1648">
                  <c:v>1,649.00</c:v>
                </c:pt>
                <c:pt idx="1649">
                  <c:v>1,649.99</c:v>
                </c:pt>
                <c:pt idx="1650">
                  <c:v>1,650.99</c:v>
                </c:pt>
                <c:pt idx="1651">
                  <c:v>1,651.99</c:v>
                </c:pt>
                <c:pt idx="1652">
                  <c:v>1,653.00</c:v>
                </c:pt>
                <c:pt idx="1653">
                  <c:v>1,653.99</c:v>
                </c:pt>
                <c:pt idx="1654">
                  <c:v>1,654.99</c:v>
                </c:pt>
                <c:pt idx="1655">
                  <c:v>1,656.00</c:v>
                </c:pt>
                <c:pt idx="1656">
                  <c:v>1,656.99</c:v>
                </c:pt>
                <c:pt idx="1657">
                  <c:v>1,657.99</c:v>
                </c:pt>
                <c:pt idx="1658">
                  <c:v>1,658.99</c:v>
                </c:pt>
                <c:pt idx="1659">
                  <c:v>1,660.00</c:v>
                </c:pt>
                <c:pt idx="1660">
                  <c:v>1,660.99</c:v>
                </c:pt>
                <c:pt idx="1661">
                  <c:v>1,661.99</c:v>
                </c:pt>
                <c:pt idx="1662">
                  <c:v>1,662.99</c:v>
                </c:pt>
                <c:pt idx="1663">
                  <c:v>1,664.00</c:v>
                </c:pt>
                <c:pt idx="1664">
                  <c:v>1,664.99</c:v>
                </c:pt>
                <c:pt idx="1665">
                  <c:v>1,665.99</c:v>
                </c:pt>
                <c:pt idx="1666">
                  <c:v>1,667.00</c:v>
                </c:pt>
                <c:pt idx="1667">
                  <c:v>1,667.99</c:v>
                </c:pt>
                <c:pt idx="1668">
                  <c:v>1,668.99</c:v>
                </c:pt>
                <c:pt idx="1669">
                  <c:v>1,669.99</c:v>
                </c:pt>
                <c:pt idx="1670">
                  <c:v>1,671.00</c:v>
                </c:pt>
                <c:pt idx="1671">
                  <c:v>1,671.99</c:v>
                </c:pt>
                <c:pt idx="1672">
                  <c:v>1,672.99</c:v>
                </c:pt>
                <c:pt idx="1673">
                  <c:v>1,673.99</c:v>
                </c:pt>
                <c:pt idx="1674">
                  <c:v>1,674.99</c:v>
                </c:pt>
                <c:pt idx="1675">
                  <c:v>1,675.99</c:v>
                </c:pt>
                <c:pt idx="1676">
                  <c:v>1,676.99</c:v>
                </c:pt>
                <c:pt idx="1677">
                  <c:v>1,678.00</c:v>
                </c:pt>
                <c:pt idx="1678">
                  <c:v>1,678.99</c:v>
                </c:pt>
                <c:pt idx="1679">
                  <c:v>1,679.99</c:v>
                </c:pt>
                <c:pt idx="1680">
                  <c:v>1,680.99</c:v>
                </c:pt>
                <c:pt idx="1681">
                  <c:v>1,682.00</c:v>
                </c:pt>
                <c:pt idx="1682">
                  <c:v>1,682.99</c:v>
                </c:pt>
                <c:pt idx="1683">
                  <c:v>1,683.99</c:v>
                </c:pt>
                <c:pt idx="1684">
                  <c:v>1,684.99</c:v>
                </c:pt>
                <c:pt idx="1685">
                  <c:v>1,685.99</c:v>
                </c:pt>
                <c:pt idx="1686">
                  <c:v>1,686.99</c:v>
                </c:pt>
                <c:pt idx="1687">
                  <c:v>1,687.99</c:v>
                </c:pt>
                <c:pt idx="1688">
                  <c:v>1,689.00</c:v>
                </c:pt>
                <c:pt idx="1689">
                  <c:v>1,689.99</c:v>
                </c:pt>
                <c:pt idx="1690">
                  <c:v>1,690.99</c:v>
                </c:pt>
                <c:pt idx="1691">
                  <c:v>1,691.99</c:v>
                </c:pt>
                <c:pt idx="1692">
                  <c:v>1,693.00</c:v>
                </c:pt>
                <c:pt idx="1693">
                  <c:v>1,693.99</c:v>
                </c:pt>
                <c:pt idx="1694">
                  <c:v>1,694.99</c:v>
                </c:pt>
                <c:pt idx="1695">
                  <c:v>1,696.00</c:v>
                </c:pt>
                <c:pt idx="1696">
                  <c:v>1,696.99</c:v>
                </c:pt>
                <c:pt idx="1697">
                  <c:v>1,697.99</c:v>
                </c:pt>
                <c:pt idx="1698">
                  <c:v>1,698.99</c:v>
                </c:pt>
                <c:pt idx="1699">
                  <c:v>1,700.00</c:v>
                </c:pt>
                <c:pt idx="1700">
                  <c:v>1,700.99</c:v>
                </c:pt>
                <c:pt idx="1701">
                  <c:v>1,701.99</c:v>
                </c:pt>
                <c:pt idx="1702">
                  <c:v>1,702.99</c:v>
                </c:pt>
                <c:pt idx="1703">
                  <c:v>1,704.00</c:v>
                </c:pt>
                <c:pt idx="1704">
                  <c:v>1,704.99</c:v>
                </c:pt>
                <c:pt idx="1705">
                  <c:v>1,705.99</c:v>
                </c:pt>
                <c:pt idx="1706">
                  <c:v>1,707.00</c:v>
                </c:pt>
                <c:pt idx="1707">
                  <c:v>1,707.99</c:v>
                </c:pt>
                <c:pt idx="1708">
                  <c:v>1,708.99</c:v>
                </c:pt>
                <c:pt idx="1709">
                  <c:v>1,709.99</c:v>
                </c:pt>
                <c:pt idx="1710">
                  <c:v>1,711.00</c:v>
                </c:pt>
                <c:pt idx="1711">
                  <c:v>1,711.99</c:v>
                </c:pt>
                <c:pt idx="1712">
                  <c:v>1,712.99</c:v>
                </c:pt>
                <c:pt idx="1713">
                  <c:v>1,713.99</c:v>
                </c:pt>
                <c:pt idx="1714">
                  <c:v>1,714.99</c:v>
                </c:pt>
                <c:pt idx="1715">
                  <c:v>1,715.99</c:v>
                </c:pt>
                <c:pt idx="1716">
                  <c:v>1,716.99</c:v>
                </c:pt>
                <c:pt idx="1717">
                  <c:v>1,718.00</c:v>
                </c:pt>
                <c:pt idx="1718">
                  <c:v>1,718.99</c:v>
                </c:pt>
                <c:pt idx="1719">
                  <c:v>1,719.99</c:v>
                </c:pt>
                <c:pt idx="1720">
                  <c:v>1,720.99</c:v>
                </c:pt>
                <c:pt idx="1721">
                  <c:v>1,722.00</c:v>
                </c:pt>
                <c:pt idx="1722">
                  <c:v>1,722.99</c:v>
                </c:pt>
                <c:pt idx="1723">
                  <c:v>1,723.99</c:v>
                </c:pt>
                <c:pt idx="1724">
                  <c:v>1,724.99</c:v>
                </c:pt>
                <c:pt idx="1725">
                  <c:v>1,725.99</c:v>
                </c:pt>
                <c:pt idx="1726">
                  <c:v>1,726.99</c:v>
                </c:pt>
                <c:pt idx="1727">
                  <c:v>1,727.99</c:v>
                </c:pt>
                <c:pt idx="1728">
                  <c:v>1,729.00</c:v>
                </c:pt>
                <c:pt idx="1729">
                  <c:v>1,729.99</c:v>
                </c:pt>
                <c:pt idx="1730">
                  <c:v>1,730.99</c:v>
                </c:pt>
                <c:pt idx="1731">
                  <c:v>1,731.99</c:v>
                </c:pt>
                <c:pt idx="1732">
                  <c:v>1,733.00</c:v>
                </c:pt>
                <c:pt idx="1733">
                  <c:v>1,733.99</c:v>
                </c:pt>
                <c:pt idx="1734">
                  <c:v>1,734.99</c:v>
                </c:pt>
                <c:pt idx="1735">
                  <c:v>1,736.00</c:v>
                </c:pt>
                <c:pt idx="1736">
                  <c:v>1,736.99</c:v>
                </c:pt>
                <c:pt idx="1737">
                  <c:v>1,737.99</c:v>
                </c:pt>
                <c:pt idx="1738">
                  <c:v>1,738.99</c:v>
                </c:pt>
                <c:pt idx="1739">
                  <c:v>1,740.00</c:v>
                </c:pt>
                <c:pt idx="1740">
                  <c:v>1,740.99</c:v>
                </c:pt>
                <c:pt idx="1741">
                  <c:v>1,741.99</c:v>
                </c:pt>
                <c:pt idx="1742">
                  <c:v>1,742.99</c:v>
                </c:pt>
                <c:pt idx="1743">
                  <c:v>1,744.00</c:v>
                </c:pt>
                <c:pt idx="1744">
                  <c:v>1,744.99</c:v>
                </c:pt>
                <c:pt idx="1745">
                  <c:v>1,745.99</c:v>
                </c:pt>
                <c:pt idx="1746">
                  <c:v>1,747.00</c:v>
                </c:pt>
                <c:pt idx="1747">
                  <c:v>1,747.99</c:v>
                </c:pt>
                <c:pt idx="1748">
                  <c:v>1,748.99</c:v>
                </c:pt>
                <c:pt idx="1749">
                  <c:v>1,749.99</c:v>
                </c:pt>
                <c:pt idx="1750">
                  <c:v>1,751.00</c:v>
                </c:pt>
                <c:pt idx="1751">
                  <c:v>1,751.99</c:v>
                </c:pt>
                <c:pt idx="1752">
                  <c:v>1,752.99</c:v>
                </c:pt>
                <c:pt idx="1753">
                  <c:v>1,753.99</c:v>
                </c:pt>
                <c:pt idx="1754">
                  <c:v>1,754.99</c:v>
                </c:pt>
                <c:pt idx="1755">
                  <c:v>1,755.99</c:v>
                </c:pt>
                <c:pt idx="1756">
                  <c:v>1,756.99</c:v>
                </c:pt>
                <c:pt idx="1757">
                  <c:v>1,758.00</c:v>
                </c:pt>
                <c:pt idx="1758">
                  <c:v>1,758.99</c:v>
                </c:pt>
                <c:pt idx="1759">
                  <c:v>1,759.99</c:v>
                </c:pt>
                <c:pt idx="1760">
                  <c:v>1,760.99</c:v>
                </c:pt>
                <c:pt idx="1761">
                  <c:v>1,762.00</c:v>
                </c:pt>
                <c:pt idx="1762">
                  <c:v>1,762.99</c:v>
                </c:pt>
                <c:pt idx="1763">
                  <c:v>1,763.99</c:v>
                </c:pt>
                <c:pt idx="1764">
                  <c:v>1,764.99</c:v>
                </c:pt>
                <c:pt idx="1765">
                  <c:v>1,765.99</c:v>
                </c:pt>
                <c:pt idx="1766">
                  <c:v>1,766.99</c:v>
                </c:pt>
                <c:pt idx="1767">
                  <c:v>1,767.99</c:v>
                </c:pt>
                <c:pt idx="1768">
                  <c:v>1,769.00</c:v>
                </c:pt>
                <c:pt idx="1769">
                  <c:v>1,769.99</c:v>
                </c:pt>
                <c:pt idx="1770">
                  <c:v>1,770.99</c:v>
                </c:pt>
                <c:pt idx="1771">
                  <c:v>1,771.99</c:v>
                </c:pt>
                <c:pt idx="1772">
                  <c:v>1,773.00</c:v>
                </c:pt>
                <c:pt idx="1773">
                  <c:v>1,773.99</c:v>
                </c:pt>
                <c:pt idx="1774">
                  <c:v>1,774.99</c:v>
                </c:pt>
                <c:pt idx="1775">
                  <c:v>1,776.00</c:v>
                </c:pt>
                <c:pt idx="1776">
                  <c:v>1,776.99</c:v>
                </c:pt>
                <c:pt idx="1777">
                  <c:v>1,777.99</c:v>
                </c:pt>
                <c:pt idx="1778">
                  <c:v>1,778.99</c:v>
                </c:pt>
                <c:pt idx="1779">
                  <c:v>1,780.00</c:v>
                </c:pt>
                <c:pt idx="1780">
                  <c:v>1,780.99</c:v>
                </c:pt>
                <c:pt idx="1781">
                  <c:v>1,781.99</c:v>
                </c:pt>
                <c:pt idx="1782">
                  <c:v>1,782.99</c:v>
                </c:pt>
                <c:pt idx="1783">
                  <c:v>1,784.00</c:v>
                </c:pt>
                <c:pt idx="1784">
                  <c:v>1,784.99</c:v>
                </c:pt>
                <c:pt idx="1785">
                  <c:v>1,785.99</c:v>
                </c:pt>
                <c:pt idx="1786">
                  <c:v>1,787.00</c:v>
                </c:pt>
                <c:pt idx="1787">
                  <c:v>1,787.99</c:v>
                </c:pt>
                <c:pt idx="1788">
                  <c:v>1,788.99</c:v>
                </c:pt>
                <c:pt idx="1789">
                  <c:v>1,789.99</c:v>
                </c:pt>
                <c:pt idx="1790">
                  <c:v>1,791.00</c:v>
                </c:pt>
                <c:pt idx="1791">
                  <c:v>1,791.99</c:v>
                </c:pt>
                <c:pt idx="1792">
                  <c:v>1,792.99</c:v>
                </c:pt>
                <c:pt idx="1793">
                  <c:v>1,793.99</c:v>
                </c:pt>
                <c:pt idx="1794">
                  <c:v>1,794.99</c:v>
                </c:pt>
                <c:pt idx="1795">
                  <c:v>1,795.99</c:v>
                </c:pt>
                <c:pt idx="1796">
                  <c:v>1,796.99</c:v>
                </c:pt>
                <c:pt idx="1797">
                  <c:v>1,798.00</c:v>
                </c:pt>
                <c:pt idx="1798">
                  <c:v>1,798.99</c:v>
                </c:pt>
                <c:pt idx="1799">
                  <c:v>1,799.99</c:v>
                </c:pt>
                <c:pt idx="1800">
                  <c:v>1,800.99</c:v>
                </c:pt>
                <c:pt idx="1801">
                  <c:v>1,802.00</c:v>
                </c:pt>
                <c:pt idx="1802">
                  <c:v>1,802.99</c:v>
                </c:pt>
                <c:pt idx="1803">
                  <c:v>1,803.99</c:v>
                </c:pt>
                <c:pt idx="1804">
                  <c:v>1,804.98</c:v>
                </c:pt>
                <c:pt idx="1805">
                  <c:v>1,805.99</c:v>
                </c:pt>
                <c:pt idx="1806">
                  <c:v>1,806.99</c:v>
                </c:pt>
                <c:pt idx="1807">
                  <c:v>1,807.99</c:v>
                </c:pt>
                <c:pt idx="1808">
                  <c:v>1,809.00</c:v>
                </c:pt>
                <c:pt idx="1809">
                  <c:v>1,809.99</c:v>
                </c:pt>
                <c:pt idx="1810">
                  <c:v>1,810.99</c:v>
                </c:pt>
                <c:pt idx="1811">
                  <c:v>1,811.99</c:v>
                </c:pt>
                <c:pt idx="1812">
                  <c:v>1,813.00</c:v>
                </c:pt>
                <c:pt idx="1813">
                  <c:v>1,813.99</c:v>
                </c:pt>
                <c:pt idx="1814">
                  <c:v>1,814.99</c:v>
                </c:pt>
                <c:pt idx="1815">
                  <c:v>1,815.99</c:v>
                </c:pt>
                <c:pt idx="1816">
                  <c:v>1,816.99</c:v>
                </c:pt>
                <c:pt idx="1817">
                  <c:v>1,817.99</c:v>
                </c:pt>
                <c:pt idx="1818">
                  <c:v>1,818.99</c:v>
                </c:pt>
                <c:pt idx="1819">
                  <c:v>1,820.00</c:v>
                </c:pt>
                <c:pt idx="1820">
                  <c:v>1,820.99</c:v>
                </c:pt>
                <c:pt idx="1821">
                  <c:v>1,821.99</c:v>
                </c:pt>
                <c:pt idx="1822">
                  <c:v>1,822.99</c:v>
                </c:pt>
                <c:pt idx="1823">
                  <c:v>1,824.00</c:v>
                </c:pt>
                <c:pt idx="1824">
                  <c:v>1,824.99</c:v>
                </c:pt>
                <c:pt idx="1825">
                  <c:v>1,825.99</c:v>
                </c:pt>
                <c:pt idx="1826">
                  <c:v>1,826.99</c:v>
                </c:pt>
                <c:pt idx="1827">
                  <c:v>1,827.99</c:v>
                </c:pt>
                <c:pt idx="1828">
                  <c:v>1,828.99</c:v>
                </c:pt>
                <c:pt idx="1829">
                  <c:v>1,829.99</c:v>
                </c:pt>
                <c:pt idx="1830">
                  <c:v>1,831.00</c:v>
                </c:pt>
                <c:pt idx="1831">
                  <c:v>1,831.99</c:v>
                </c:pt>
                <c:pt idx="1832">
                  <c:v>1,832.99</c:v>
                </c:pt>
                <c:pt idx="1833">
                  <c:v>1,833.99</c:v>
                </c:pt>
                <c:pt idx="1834">
                  <c:v>1,835.00</c:v>
                </c:pt>
                <c:pt idx="1835">
                  <c:v>1,835.99</c:v>
                </c:pt>
                <c:pt idx="1836">
                  <c:v>1,836.99</c:v>
                </c:pt>
                <c:pt idx="1837">
                  <c:v>1,838.00</c:v>
                </c:pt>
                <c:pt idx="1838">
                  <c:v>1,838.99</c:v>
                </c:pt>
                <c:pt idx="1839">
                  <c:v>1,839.99</c:v>
                </c:pt>
                <c:pt idx="1840">
                  <c:v>1,840.99</c:v>
                </c:pt>
                <c:pt idx="1841">
                  <c:v>1,842.00</c:v>
                </c:pt>
                <c:pt idx="1842">
                  <c:v>1,842.99</c:v>
                </c:pt>
                <c:pt idx="1843">
                  <c:v>1,843.99</c:v>
                </c:pt>
                <c:pt idx="1844">
                  <c:v>1,844.99</c:v>
                </c:pt>
                <c:pt idx="1845">
                  <c:v>1,846.00</c:v>
                </c:pt>
                <c:pt idx="1846">
                  <c:v>1,846.99</c:v>
                </c:pt>
                <c:pt idx="1847">
                  <c:v>1,847.99</c:v>
                </c:pt>
                <c:pt idx="1848">
                  <c:v>1,849.00</c:v>
                </c:pt>
                <c:pt idx="1849">
                  <c:v>1,849.99</c:v>
                </c:pt>
                <c:pt idx="1850">
                  <c:v>1,850.99</c:v>
                </c:pt>
                <c:pt idx="1851">
                  <c:v>1,851.99</c:v>
                </c:pt>
                <c:pt idx="1852">
                  <c:v>1,853.00</c:v>
                </c:pt>
                <c:pt idx="1853">
                  <c:v>1,853.99</c:v>
                </c:pt>
                <c:pt idx="1854">
                  <c:v>1,854.99</c:v>
                </c:pt>
                <c:pt idx="1855">
                  <c:v>1,855.99</c:v>
                </c:pt>
                <c:pt idx="1856">
                  <c:v>1,856.99</c:v>
                </c:pt>
                <c:pt idx="1857">
                  <c:v>1,857.99</c:v>
                </c:pt>
                <c:pt idx="1858">
                  <c:v>1,858.99</c:v>
                </c:pt>
                <c:pt idx="1859">
                  <c:v>1,860.00</c:v>
                </c:pt>
                <c:pt idx="1860">
                  <c:v>1,860.99</c:v>
                </c:pt>
                <c:pt idx="1861">
                  <c:v>1,861.99</c:v>
                </c:pt>
                <c:pt idx="1862">
                  <c:v>1,862.99</c:v>
                </c:pt>
                <c:pt idx="1863">
                  <c:v>1,864.00</c:v>
                </c:pt>
                <c:pt idx="1864">
                  <c:v>1,864.99</c:v>
                </c:pt>
                <c:pt idx="1865">
                  <c:v>1,865.99</c:v>
                </c:pt>
                <c:pt idx="1866">
                  <c:v>1,866.99</c:v>
                </c:pt>
                <c:pt idx="1867">
                  <c:v>1,867.99</c:v>
                </c:pt>
                <c:pt idx="1868">
                  <c:v>1,868.99</c:v>
                </c:pt>
                <c:pt idx="1869">
                  <c:v>1,869.99</c:v>
                </c:pt>
                <c:pt idx="1870">
                  <c:v>1,871.00</c:v>
                </c:pt>
                <c:pt idx="1871">
                  <c:v>1,871.99</c:v>
                </c:pt>
                <c:pt idx="1872">
                  <c:v>1,872.99</c:v>
                </c:pt>
                <c:pt idx="1873">
                  <c:v>1,873.99</c:v>
                </c:pt>
                <c:pt idx="1874">
                  <c:v>1,875.00</c:v>
                </c:pt>
                <c:pt idx="1875">
                  <c:v>1,875.99</c:v>
                </c:pt>
                <c:pt idx="1876">
                  <c:v>1,876.99</c:v>
                </c:pt>
                <c:pt idx="1877">
                  <c:v>1,878.00</c:v>
                </c:pt>
                <c:pt idx="1878">
                  <c:v>1,878.99</c:v>
                </c:pt>
                <c:pt idx="1879">
                  <c:v>1,879.99</c:v>
                </c:pt>
                <c:pt idx="1880">
                  <c:v>1,880.99</c:v>
                </c:pt>
                <c:pt idx="1881">
                  <c:v>1,882.00</c:v>
                </c:pt>
                <c:pt idx="1882">
                  <c:v>1,882.99</c:v>
                </c:pt>
                <c:pt idx="1883">
                  <c:v>1,883.99</c:v>
                </c:pt>
                <c:pt idx="1884">
                  <c:v>1,884.99</c:v>
                </c:pt>
                <c:pt idx="1885">
                  <c:v>1,886.00</c:v>
                </c:pt>
                <c:pt idx="1886">
                  <c:v>1,886.99</c:v>
                </c:pt>
                <c:pt idx="1887">
                  <c:v>1,887.99</c:v>
                </c:pt>
                <c:pt idx="1888">
                  <c:v>1,889.00</c:v>
                </c:pt>
                <c:pt idx="1889">
                  <c:v>1,889.99</c:v>
                </c:pt>
                <c:pt idx="1890">
                  <c:v>1,890.99</c:v>
                </c:pt>
                <c:pt idx="1891">
                  <c:v>1,891.99</c:v>
                </c:pt>
                <c:pt idx="1892">
                  <c:v>1,893.00</c:v>
                </c:pt>
                <c:pt idx="1893">
                  <c:v>1,893.99</c:v>
                </c:pt>
                <c:pt idx="1894">
                  <c:v>1,894.99</c:v>
                </c:pt>
                <c:pt idx="1895">
                  <c:v>1,895.99</c:v>
                </c:pt>
                <c:pt idx="1896">
                  <c:v>1,896.99</c:v>
                </c:pt>
                <c:pt idx="1897">
                  <c:v>1,897.99</c:v>
                </c:pt>
                <c:pt idx="1898">
                  <c:v>1,898.99</c:v>
                </c:pt>
                <c:pt idx="1899">
                  <c:v>1,900.00</c:v>
                </c:pt>
                <c:pt idx="1900">
                  <c:v>1,900.99</c:v>
                </c:pt>
                <c:pt idx="1901">
                  <c:v>1,901.99</c:v>
                </c:pt>
                <c:pt idx="1902">
                  <c:v>1,902.99</c:v>
                </c:pt>
                <c:pt idx="1903">
                  <c:v>1,904.00</c:v>
                </c:pt>
                <c:pt idx="1904">
                  <c:v>1,904.99</c:v>
                </c:pt>
                <c:pt idx="1905">
                  <c:v>1,905.99</c:v>
                </c:pt>
                <c:pt idx="1906">
                  <c:v>1,906.99</c:v>
                </c:pt>
                <c:pt idx="1907">
                  <c:v>1,907.99</c:v>
                </c:pt>
                <c:pt idx="1908">
                  <c:v>1,908.99</c:v>
                </c:pt>
                <c:pt idx="1909">
                  <c:v>1,909.99</c:v>
                </c:pt>
                <c:pt idx="1910">
                  <c:v>1,911.00</c:v>
                </c:pt>
                <c:pt idx="1911">
                  <c:v>1,911.99</c:v>
                </c:pt>
                <c:pt idx="1912">
                  <c:v>1,912.99</c:v>
                </c:pt>
                <c:pt idx="1913">
                  <c:v>1,913.99</c:v>
                </c:pt>
                <c:pt idx="1914">
                  <c:v>1,915.00</c:v>
                </c:pt>
                <c:pt idx="1915">
                  <c:v>1,915.99</c:v>
                </c:pt>
                <c:pt idx="1916">
                  <c:v>1,916.99</c:v>
                </c:pt>
                <c:pt idx="1917">
                  <c:v>1,918.00</c:v>
                </c:pt>
                <c:pt idx="1918">
                  <c:v>1,918.99</c:v>
                </c:pt>
                <c:pt idx="1919">
                  <c:v>1,919.99</c:v>
                </c:pt>
                <c:pt idx="1920">
                  <c:v>1,920.99</c:v>
                </c:pt>
                <c:pt idx="1921">
                  <c:v>1,922.00</c:v>
                </c:pt>
                <c:pt idx="1922">
                  <c:v>1,922.99</c:v>
                </c:pt>
                <c:pt idx="1923">
                  <c:v>1,923.99</c:v>
                </c:pt>
                <c:pt idx="1924">
                  <c:v>1,924.99</c:v>
                </c:pt>
                <c:pt idx="1925">
                  <c:v>1,926.00</c:v>
                </c:pt>
                <c:pt idx="1926">
                  <c:v>1,926.99</c:v>
                </c:pt>
                <c:pt idx="1927">
                  <c:v>1,927.99</c:v>
                </c:pt>
                <c:pt idx="1928">
                  <c:v>1,929.00</c:v>
                </c:pt>
                <c:pt idx="1929">
                  <c:v>1,929.99</c:v>
                </c:pt>
                <c:pt idx="1930">
                  <c:v>1,930.99</c:v>
                </c:pt>
                <c:pt idx="1931">
                  <c:v>1,931.99</c:v>
                </c:pt>
                <c:pt idx="1932">
                  <c:v>1,933.00</c:v>
                </c:pt>
                <c:pt idx="1933">
                  <c:v>1,933.99</c:v>
                </c:pt>
                <c:pt idx="1934">
                  <c:v>1,934.99</c:v>
                </c:pt>
                <c:pt idx="1935">
                  <c:v>1,935.99</c:v>
                </c:pt>
                <c:pt idx="1936">
                  <c:v>1,937.00</c:v>
                </c:pt>
                <c:pt idx="1937">
                  <c:v>1,937.99</c:v>
                </c:pt>
                <c:pt idx="1938">
                  <c:v>1,938.99</c:v>
                </c:pt>
                <c:pt idx="1939">
                  <c:v>1,940.00</c:v>
                </c:pt>
                <c:pt idx="1940">
                  <c:v>1,940.99</c:v>
                </c:pt>
                <c:pt idx="1941">
                  <c:v>1,941.99</c:v>
                </c:pt>
                <c:pt idx="1942">
                  <c:v>1,942.99</c:v>
                </c:pt>
                <c:pt idx="1943">
                  <c:v>1,944.00</c:v>
                </c:pt>
                <c:pt idx="1944">
                  <c:v>1,944.99</c:v>
                </c:pt>
                <c:pt idx="1945">
                  <c:v>1,945.99</c:v>
                </c:pt>
                <c:pt idx="1946">
                  <c:v>1,946.99</c:v>
                </c:pt>
                <c:pt idx="1947">
                  <c:v>1,948.00</c:v>
                </c:pt>
                <c:pt idx="1948">
                  <c:v>1,948.99</c:v>
                </c:pt>
                <c:pt idx="1949">
                  <c:v>1,949.99</c:v>
                </c:pt>
                <c:pt idx="1950">
                  <c:v>1,951.00</c:v>
                </c:pt>
                <c:pt idx="1951">
                  <c:v>1,951.99</c:v>
                </c:pt>
                <c:pt idx="1952">
                  <c:v>1,952.99</c:v>
                </c:pt>
                <c:pt idx="1953">
                  <c:v>1,953.99</c:v>
                </c:pt>
                <c:pt idx="1954">
                  <c:v>1,955.00</c:v>
                </c:pt>
                <c:pt idx="1955">
                  <c:v>1,955.99</c:v>
                </c:pt>
                <c:pt idx="1956">
                  <c:v>1,956.99</c:v>
                </c:pt>
                <c:pt idx="1957">
                  <c:v>1,957.99</c:v>
                </c:pt>
                <c:pt idx="1958">
                  <c:v>1,958.99</c:v>
                </c:pt>
                <c:pt idx="1959">
                  <c:v>1,959.99</c:v>
                </c:pt>
                <c:pt idx="1960">
                  <c:v>1,960.99</c:v>
                </c:pt>
                <c:pt idx="1961">
                  <c:v>1,962.00</c:v>
                </c:pt>
                <c:pt idx="1962">
                  <c:v>1,962.99</c:v>
                </c:pt>
                <c:pt idx="1963">
                  <c:v>1,963.99</c:v>
                </c:pt>
                <c:pt idx="1964">
                  <c:v>1,964.99</c:v>
                </c:pt>
                <c:pt idx="1965">
                  <c:v>1,966.00</c:v>
                </c:pt>
                <c:pt idx="1966">
                  <c:v>1,966.99</c:v>
                </c:pt>
                <c:pt idx="1967">
                  <c:v>1,967.99</c:v>
                </c:pt>
                <c:pt idx="1968">
                  <c:v>1,968.99</c:v>
                </c:pt>
                <c:pt idx="1969">
                  <c:v>1,969.99</c:v>
                </c:pt>
                <c:pt idx="1970">
                  <c:v>1,970.99</c:v>
                </c:pt>
                <c:pt idx="1971">
                  <c:v>1,971.99</c:v>
                </c:pt>
                <c:pt idx="1972">
                  <c:v>1,973.00</c:v>
                </c:pt>
                <c:pt idx="1973">
                  <c:v>1,973.99</c:v>
                </c:pt>
                <c:pt idx="1974">
                  <c:v>1,974.99</c:v>
                </c:pt>
                <c:pt idx="1975">
                  <c:v>1,975.99</c:v>
                </c:pt>
                <c:pt idx="1976">
                  <c:v>1,977.00</c:v>
                </c:pt>
                <c:pt idx="1977">
                  <c:v>1,977.99</c:v>
                </c:pt>
                <c:pt idx="1978">
                  <c:v>1,978.99</c:v>
                </c:pt>
                <c:pt idx="1979">
                  <c:v>1,980.00</c:v>
                </c:pt>
                <c:pt idx="1980">
                  <c:v>1,980.99</c:v>
                </c:pt>
                <c:pt idx="1981">
                  <c:v>1,981.99</c:v>
                </c:pt>
                <c:pt idx="1982">
                  <c:v>1,982.99</c:v>
                </c:pt>
                <c:pt idx="1983">
                  <c:v>1,984.00</c:v>
                </c:pt>
                <c:pt idx="1984">
                  <c:v>1,984.99</c:v>
                </c:pt>
                <c:pt idx="1985">
                  <c:v>1,985.99</c:v>
                </c:pt>
                <c:pt idx="1986">
                  <c:v>1,986.99</c:v>
                </c:pt>
                <c:pt idx="1987">
                  <c:v>1,988.00</c:v>
                </c:pt>
                <c:pt idx="1988">
                  <c:v>1,988.99</c:v>
                </c:pt>
                <c:pt idx="1989">
                  <c:v>1,989.99</c:v>
                </c:pt>
                <c:pt idx="1990">
                  <c:v>1,991.00</c:v>
                </c:pt>
                <c:pt idx="1991">
                  <c:v>1,991.99</c:v>
                </c:pt>
                <c:pt idx="1992">
                  <c:v>1,992.99</c:v>
                </c:pt>
                <c:pt idx="1993">
                  <c:v>1,993.99</c:v>
                </c:pt>
                <c:pt idx="1994">
                  <c:v>1,995.00</c:v>
                </c:pt>
                <c:pt idx="1995">
                  <c:v>1,995.99</c:v>
                </c:pt>
                <c:pt idx="1996">
                  <c:v>1,996.99</c:v>
                </c:pt>
                <c:pt idx="1997">
                  <c:v>1,997.99</c:v>
                </c:pt>
                <c:pt idx="1998">
                  <c:v>1,998.99</c:v>
                </c:pt>
                <c:pt idx="1999">
                  <c:v>1,999.99</c:v>
                </c:pt>
                <c:pt idx="2000">
                  <c:v>2,000.99</c:v>
                </c:pt>
                <c:pt idx="2001">
                  <c:v>2,002.00</c:v>
                </c:pt>
                <c:pt idx="2002">
                  <c:v>2,002.99</c:v>
                </c:pt>
                <c:pt idx="2003">
                  <c:v>2,003.99</c:v>
                </c:pt>
                <c:pt idx="2004">
                  <c:v>2,004.99</c:v>
                </c:pt>
                <c:pt idx="2005">
                  <c:v>2,006.00</c:v>
                </c:pt>
                <c:pt idx="2006">
                  <c:v>2,006.99</c:v>
                </c:pt>
                <c:pt idx="2007">
                  <c:v>2,007.99</c:v>
                </c:pt>
                <c:pt idx="2008">
                  <c:v>2,008.98</c:v>
                </c:pt>
                <c:pt idx="2009">
                  <c:v>2,009.99</c:v>
                </c:pt>
                <c:pt idx="2010">
                  <c:v>2,010.99</c:v>
                </c:pt>
                <c:pt idx="2011">
                  <c:v>2,011.99</c:v>
                </c:pt>
                <c:pt idx="2012">
                  <c:v>2,013.00</c:v>
                </c:pt>
                <c:pt idx="2013">
                  <c:v>2,013.99</c:v>
                </c:pt>
                <c:pt idx="2014">
                  <c:v>2,014.99</c:v>
                </c:pt>
                <c:pt idx="2015">
                  <c:v>2,015.99</c:v>
                </c:pt>
                <c:pt idx="2016">
                  <c:v>2,017.00</c:v>
                </c:pt>
                <c:pt idx="2017">
                  <c:v>2,017.99</c:v>
                </c:pt>
                <c:pt idx="2018">
                  <c:v>2,018.99</c:v>
                </c:pt>
                <c:pt idx="2019">
                  <c:v>2,020.00</c:v>
                </c:pt>
                <c:pt idx="2020">
                  <c:v>2,020.99</c:v>
                </c:pt>
                <c:pt idx="2021">
                  <c:v>2,021.99</c:v>
                </c:pt>
                <c:pt idx="2022">
                  <c:v>2,022.99</c:v>
                </c:pt>
                <c:pt idx="2023">
                  <c:v>2,024.00</c:v>
                </c:pt>
                <c:pt idx="2024">
                  <c:v>2,024.99</c:v>
                </c:pt>
                <c:pt idx="2025">
                  <c:v>2,025.99</c:v>
                </c:pt>
                <c:pt idx="2026">
                  <c:v>2,026.99</c:v>
                </c:pt>
                <c:pt idx="2027">
                  <c:v>2,028.00</c:v>
                </c:pt>
                <c:pt idx="2028">
                  <c:v>2,028.99</c:v>
                </c:pt>
                <c:pt idx="2029">
                  <c:v>2,029.99</c:v>
                </c:pt>
                <c:pt idx="2030">
                  <c:v>2,031.00</c:v>
                </c:pt>
                <c:pt idx="2031">
                  <c:v>2,031.99</c:v>
                </c:pt>
                <c:pt idx="2032">
                  <c:v>2,032.99</c:v>
                </c:pt>
                <c:pt idx="2033">
                  <c:v>2,033.99</c:v>
                </c:pt>
                <c:pt idx="2034">
                  <c:v>2,035.00</c:v>
                </c:pt>
                <c:pt idx="2035">
                  <c:v>2,035.99</c:v>
                </c:pt>
                <c:pt idx="2036">
                  <c:v>2,036.99</c:v>
                </c:pt>
                <c:pt idx="2037">
                  <c:v>2,037.99</c:v>
                </c:pt>
                <c:pt idx="2038">
                  <c:v>2,038.99</c:v>
                </c:pt>
                <c:pt idx="2039">
                  <c:v>2,039.99</c:v>
                </c:pt>
                <c:pt idx="2040">
                  <c:v>2,040.99</c:v>
                </c:pt>
                <c:pt idx="2041">
                  <c:v>2,042.00</c:v>
                </c:pt>
                <c:pt idx="2042">
                  <c:v>2,042.99</c:v>
                </c:pt>
                <c:pt idx="2043">
                  <c:v>2,043.99</c:v>
                </c:pt>
                <c:pt idx="2044">
                  <c:v>2,044.99</c:v>
                </c:pt>
                <c:pt idx="2045">
                  <c:v>2,046.00</c:v>
                </c:pt>
                <c:pt idx="2046">
                  <c:v>2,046.99</c:v>
                </c:pt>
                <c:pt idx="2047">
                  <c:v>2,047.99</c:v>
                </c:pt>
                <c:pt idx="2048">
                  <c:v>2,048.99</c:v>
                </c:pt>
                <c:pt idx="2049">
                  <c:v>2,049.99</c:v>
                </c:pt>
                <c:pt idx="2050">
                  <c:v>2,050.99</c:v>
                </c:pt>
                <c:pt idx="2051">
                  <c:v>2,051.99</c:v>
                </c:pt>
                <c:pt idx="2052">
                  <c:v>2,053.00</c:v>
                </c:pt>
                <c:pt idx="2053">
                  <c:v>2,053.99</c:v>
                </c:pt>
                <c:pt idx="2054">
                  <c:v>2,054.99</c:v>
                </c:pt>
                <c:pt idx="2055">
                  <c:v>2,055.99</c:v>
                </c:pt>
                <c:pt idx="2056">
                  <c:v>2,057.00</c:v>
                </c:pt>
                <c:pt idx="2057">
                  <c:v>2,057.99</c:v>
                </c:pt>
                <c:pt idx="2058">
                  <c:v>2,058.99</c:v>
                </c:pt>
                <c:pt idx="2059">
                  <c:v>2,059.98</c:v>
                </c:pt>
                <c:pt idx="2060">
                  <c:v>2,060.99</c:v>
                </c:pt>
                <c:pt idx="2061">
                  <c:v>2,061.99</c:v>
                </c:pt>
                <c:pt idx="2062">
                  <c:v>2,062.99</c:v>
                </c:pt>
                <c:pt idx="2063">
                  <c:v>2,064.00</c:v>
                </c:pt>
                <c:pt idx="2064">
                  <c:v>2,064.99</c:v>
                </c:pt>
                <c:pt idx="2065">
                  <c:v>2,065.99</c:v>
                </c:pt>
                <c:pt idx="2066">
                  <c:v>2,066.99</c:v>
                </c:pt>
                <c:pt idx="2067">
                  <c:v>2,068.00</c:v>
                </c:pt>
                <c:pt idx="2068">
                  <c:v>2,068.99</c:v>
                </c:pt>
                <c:pt idx="2069">
                  <c:v>2,069.99</c:v>
                </c:pt>
                <c:pt idx="2070">
                  <c:v>2,071.00</c:v>
                </c:pt>
                <c:pt idx="2071">
                  <c:v>2,071.99</c:v>
                </c:pt>
                <c:pt idx="2072">
                  <c:v>2,072.99</c:v>
                </c:pt>
                <c:pt idx="2073">
                  <c:v>2,073.99</c:v>
                </c:pt>
                <c:pt idx="2074">
                  <c:v>2,075.00</c:v>
                </c:pt>
                <c:pt idx="2075">
                  <c:v>2,075.99</c:v>
                </c:pt>
                <c:pt idx="2076">
                  <c:v>2,076.99</c:v>
                </c:pt>
                <c:pt idx="2077">
                  <c:v>2,077.99</c:v>
                </c:pt>
                <c:pt idx="2078">
                  <c:v>2,079.00</c:v>
                </c:pt>
                <c:pt idx="2079">
                  <c:v>2,079.99</c:v>
                </c:pt>
                <c:pt idx="2080">
                  <c:v>2,080.99</c:v>
                </c:pt>
                <c:pt idx="2081">
                  <c:v>2,082.00</c:v>
                </c:pt>
                <c:pt idx="2082">
                  <c:v>2,082.99</c:v>
                </c:pt>
                <c:pt idx="2083">
                  <c:v>2,083.99</c:v>
                </c:pt>
                <c:pt idx="2084">
                  <c:v>2,084.99</c:v>
                </c:pt>
                <c:pt idx="2085">
                  <c:v>2,086.00</c:v>
                </c:pt>
                <c:pt idx="2086">
                  <c:v>2,086.99</c:v>
                </c:pt>
                <c:pt idx="2087">
                  <c:v>2,087.99</c:v>
                </c:pt>
                <c:pt idx="2088">
                  <c:v>2,088.99</c:v>
                </c:pt>
                <c:pt idx="2089">
                  <c:v>2,089.99</c:v>
                </c:pt>
                <c:pt idx="2090">
                  <c:v>2,090.99</c:v>
                </c:pt>
                <c:pt idx="2091">
                  <c:v>2,091.99</c:v>
                </c:pt>
                <c:pt idx="2092">
                  <c:v>2,093.00</c:v>
                </c:pt>
                <c:pt idx="2093">
                  <c:v>2,093.99</c:v>
                </c:pt>
                <c:pt idx="2094">
                  <c:v>2,094.99</c:v>
                </c:pt>
                <c:pt idx="2095">
                  <c:v>2,095.99</c:v>
                </c:pt>
                <c:pt idx="2096">
                  <c:v>2,097.00</c:v>
                </c:pt>
                <c:pt idx="2097">
                  <c:v>2,097.99</c:v>
                </c:pt>
                <c:pt idx="2098">
                  <c:v>2,098.99</c:v>
                </c:pt>
                <c:pt idx="2099">
                  <c:v>2,099.99</c:v>
                </c:pt>
                <c:pt idx="2100">
                  <c:v>2,100.99</c:v>
                </c:pt>
                <c:pt idx="2101">
                  <c:v>2,101.99</c:v>
                </c:pt>
                <c:pt idx="2102">
                  <c:v>2,102.99</c:v>
                </c:pt>
                <c:pt idx="2103">
                  <c:v>2,104.00</c:v>
                </c:pt>
                <c:pt idx="2104">
                  <c:v>2,104.99</c:v>
                </c:pt>
                <c:pt idx="2105">
                  <c:v>2,105.99</c:v>
                </c:pt>
                <c:pt idx="2106">
                  <c:v>2,106.99</c:v>
                </c:pt>
                <c:pt idx="2107">
                  <c:v>2,108.00</c:v>
                </c:pt>
                <c:pt idx="2108">
                  <c:v>2,108.99</c:v>
                </c:pt>
                <c:pt idx="2109">
                  <c:v>2,109.99</c:v>
                </c:pt>
                <c:pt idx="2110">
                  <c:v>2,111.00</c:v>
                </c:pt>
                <c:pt idx="2111">
                  <c:v>2,111.99</c:v>
                </c:pt>
                <c:pt idx="2112">
                  <c:v>2,112.99</c:v>
                </c:pt>
                <c:pt idx="2113">
                  <c:v>2,113.99</c:v>
                </c:pt>
                <c:pt idx="2114">
                  <c:v>2,115.00</c:v>
                </c:pt>
                <c:pt idx="2115">
                  <c:v>2,115.99</c:v>
                </c:pt>
                <c:pt idx="2116">
                  <c:v>2,116.99</c:v>
                </c:pt>
                <c:pt idx="2117">
                  <c:v>2,117.99</c:v>
                </c:pt>
                <c:pt idx="2118">
                  <c:v>2,119.00</c:v>
                </c:pt>
                <c:pt idx="2119">
                  <c:v>2,119.99</c:v>
                </c:pt>
                <c:pt idx="2120">
                  <c:v>2,120.99</c:v>
                </c:pt>
                <c:pt idx="2121">
                  <c:v>2,121.99</c:v>
                </c:pt>
                <c:pt idx="2122">
                  <c:v>2,122.99</c:v>
                </c:pt>
                <c:pt idx="2123">
                  <c:v>2,123.99</c:v>
                </c:pt>
                <c:pt idx="2124">
                  <c:v>2,124.99</c:v>
                </c:pt>
                <c:pt idx="2125">
                  <c:v>2,126.00</c:v>
                </c:pt>
                <c:pt idx="2126">
                  <c:v>2,126.99</c:v>
                </c:pt>
                <c:pt idx="2127">
                  <c:v>2,127.99</c:v>
                </c:pt>
                <c:pt idx="2128">
                  <c:v>2,128.99</c:v>
                </c:pt>
                <c:pt idx="2129">
                  <c:v>2,130.00</c:v>
                </c:pt>
                <c:pt idx="2130">
                  <c:v>2,130.99</c:v>
                </c:pt>
                <c:pt idx="2131">
                  <c:v>2,131.99</c:v>
                </c:pt>
                <c:pt idx="2132">
                  <c:v>2,133.00</c:v>
                </c:pt>
                <c:pt idx="2133">
                  <c:v>2,133.99</c:v>
                </c:pt>
                <c:pt idx="2134">
                  <c:v>2,134.99</c:v>
                </c:pt>
                <c:pt idx="2135">
                  <c:v>2,135.99</c:v>
                </c:pt>
                <c:pt idx="2136">
                  <c:v>2,137.00</c:v>
                </c:pt>
                <c:pt idx="2137">
                  <c:v>2,137.99</c:v>
                </c:pt>
                <c:pt idx="2138">
                  <c:v>2,138.99</c:v>
                </c:pt>
                <c:pt idx="2139">
                  <c:v>2,139.99</c:v>
                </c:pt>
                <c:pt idx="2140">
                  <c:v>2,141.00</c:v>
                </c:pt>
                <c:pt idx="2141">
                  <c:v>2,141.99</c:v>
                </c:pt>
                <c:pt idx="2142">
                  <c:v>2,142.99</c:v>
                </c:pt>
                <c:pt idx="2143">
                  <c:v>2,144.00</c:v>
                </c:pt>
                <c:pt idx="2144">
                  <c:v>2,144.99</c:v>
                </c:pt>
                <c:pt idx="2145">
                  <c:v>2,145.99</c:v>
                </c:pt>
                <c:pt idx="2146">
                  <c:v>2,146.99</c:v>
                </c:pt>
                <c:pt idx="2147">
                  <c:v>2,148.00</c:v>
                </c:pt>
                <c:pt idx="2148">
                  <c:v>2,148.99</c:v>
                </c:pt>
                <c:pt idx="2149">
                  <c:v>2,149.99</c:v>
                </c:pt>
                <c:pt idx="2150">
                  <c:v>2,150.99</c:v>
                </c:pt>
                <c:pt idx="2151">
                  <c:v>2,151.99</c:v>
                </c:pt>
                <c:pt idx="2152">
                  <c:v>2,152.99</c:v>
                </c:pt>
                <c:pt idx="2153">
                  <c:v>2,153.99</c:v>
                </c:pt>
                <c:pt idx="2154">
                  <c:v>2,155.00</c:v>
                </c:pt>
                <c:pt idx="2155">
                  <c:v>2,155.99</c:v>
                </c:pt>
                <c:pt idx="2156">
                  <c:v>2,156.99</c:v>
                </c:pt>
                <c:pt idx="2157">
                  <c:v>2,157.99</c:v>
                </c:pt>
                <c:pt idx="2158">
                  <c:v>2,159.00</c:v>
                </c:pt>
                <c:pt idx="2159">
                  <c:v>2,159.99</c:v>
                </c:pt>
                <c:pt idx="2160">
                  <c:v>2,160.99</c:v>
                </c:pt>
                <c:pt idx="2161">
                  <c:v>2,161.98</c:v>
                </c:pt>
                <c:pt idx="2162">
                  <c:v>2,162.99</c:v>
                </c:pt>
                <c:pt idx="2163">
                  <c:v>2,163.99</c:v>
                </c:pt>
                <c:pt idx="2164">
                  <c:v>2,164.99</c:v>
                </c:pt>
                <c:pt idx="2165">
                  <c:v>2,166.00</c:v>
                </c:pt>
                <c:pt idx="2166">
                  <c:v>2,166.99</c:v>
                </c:pt>
                <c:pt idx="2167">
                  <c:v>2,167.99</c:v>
                </c:pt>
                <c:pt idx="2168">
                  <c:v>2,168.99</c:v>
                </c:pt>
                <c:pt idx="2169">
                  <c:v>2,170.00</c:v>
                </c:pt>
                <c:pt idx="2170">
                  <c:v>2,170.99</c:v>
                </c:pt>
                <c:pt idx="2171">
                  <c:v>2,171.99</c:v>
                </c:pt>
                <c:pt idx="2172">
                  <c:v>2,173.00</c:v>
                </c:pt>
                <c:pt idx="2173">
                  <c:v>2,173.99</c:v>
                </c:pt>
                <c:pt idx="2174">
                  <c:v>2,174.99</c:v>
                </c:pt>
                <c:pt idx="2175">
                  <c:v>2,175.99</c:v>
                </c:pt>
                <c:pt idx="2176">
                  <c:v>2,177.00</c:v>
                </c:pt>
                <c:pt idx="2177">
                  <c:v>2,177.99</c:v>
                </c:pt>
                <c:pt idx="2178">
                  <c:v>2,178.99</c:v>
                </c:pt>
                <c:pt idx="2179">
                  <c:v>2,179.99</c:v>
                </c:pt>
                <c:pt idx="2180">
                  <c:v>2,181.00</c:v>
                </c:pt>
                <c:pt idx="2181">
                  <c:v>2,181.99</c:v>
                </c:pt>
                <c:pt idx="2182">
                  <c:v>2,182.99</c:v>
                </c:pt>
                <c:pt idx="2183">
                  <c:v>2,183.99</c:v>
                </c:pt>
                <c:pt idx="2184">
                  <c:v>2,184.99</c:v>
                </c:pt>
                <c:pt idx="2185">
                  <c:v>2,185.99</c:v>
                </c:pt>
                <c:pt idx="2186">
                  <c:v>2,186.99</c:v>
                </c:pt>
                <c:pt idx="2187">
                  <c:v>2,188.00</c:v>
                </c:pt>
                <c:pt idx="2188">
                  <c:v>2,188.99</c:v>
                </c:pt>
                <c:pt idx="2189">
                  <c:v>2,189.99</c:v>
                </c:pt>
                <c:pt idx="2190">
                  <c:v>2,190.99</c:v>
                </c:pt>
                <c:pt idx="2191">
                  <c:v>2,192.00</c:v>
                </c:pt>
                <c:pt idx="2192">
                  <c:v>2,192.99</c:v>
                </c:pt>
                <c:pt idx="2193">
                  <c:v>2,193.99</c:v>
                </c:pt>
                <c:pt idx="2194">
                  <c:v>2,195.00</c:v>
                </c:pt>
                <c:pt idx="2195">
                  <c:v>2,195.99</c:v>
                </c:pt>
                <c:pt idx="2196">
                  <c:v>2,196.99</c:v>
                </c:pt>
                <c:pt idx="2197">
                  <c:v>2,197.99</c:v>
                </c:pt>
                <c:pt idx="2198">
                  <c:v>2,199.00</c:v>
                </c:pt>
                <c:pt idx="2199">
                  <c:v>2,199.99</c:v>
                </c:pt>
                <c:pt idx="2200">
                  <c:v>2,200.99</c:v>
                </c:pt>
                <c:pt idx="2201">
                  <c:v>2,201.99</c:v>
                </c:pt>
                <c:pt idx="2202">
                  <c:v>2,203.00</c:v>
                </c:pt>
                <c:pt idx="2203">
                  <c:v>2,203.99</c:v>
                </c:pt>
                <c:pt idx="2204">
                  <c:v>2,204.99</c:v>
                </c:pt>
                <c:pt idx="2205">
                  <c:v>2,206.00</c:v>
                </c:pt>
                <c:pt idx="2206">
                  <c:v>2,206.99</c:v>
                </c:pt>
                <c:pt idx="2207">
                  <c:v>2,207.99</c:v>
                </c:pt>
                <c:pt idx="2208">
                  <c:v>2,208.99</c:v>
                </c:pt>
                <c:pt idx="2209">
                  <c:v>2,210.00</c:v>
                </c:pt>
                <c:pt idx="2210">
                  <c:v>2,210.99</c:v>
                </c:pt>
                <c:pt idx="2211">
                  <c:v>2,211.99</c:v>
                </c:pt>
                <c:pt idx="2212">
                  <c:v>2,212.99</c:v>
                </c:pt>
                <c:pt idx="2213">
                  <c:v>2,213.99</c:v>
                </c:pt>
                <c:pt idx="2214">
                  <c:v>2,214.99</c:v>
                </c:pt>
                <c:pt idx="2215">
                  <c:v>2,215.99</c:v>
                </c:pt>
                <c:pt idx="2216">
                  <c:v>2,217.00</c:v>
                </c:pt>
                <c:pt idx="2217">
                  <c:v>2,217.99</c:v>
                </c:pt>
                <c:pt idx="2218">
                  <c:v>2,218.99</c:v>
                </c:pt>
                <c:pt idx="2219">
                  <c:v>2,219.99</c:v>
                </c:pt>
                <c:pt idx="2220">
                  <c:v>2,221.00</c:v>
                </c:pt>
                <c:pt idx="2221">
                  <c:v>2,221.99</c:v>
                </c:pt>
                <c:pt idx="2222">
                  <c:v>2,222.99</c:v>
                </c:pt>
                <c:pt idx="2223">
                  <c:v>2,223.99</c:v>
                </c:pt>
                <c:pt idx="2224">
                  <c:v>2,224.99</c:v>
                </c:pt>
                <c:pt idx="2225">
                  <c:v>2,225.99</c:v>
                </c:pt>
                <c:pt idx="2226">
                  <c:v>2,226.99</c:v>
                </c:pt>
                <c:pt idx="2227">
                  <c:v>2,228.00</c:v>
                </c:pt>
                <c:pt idx="2228">
                  <c:v>2,228.99</c:v>
                </c:pt>
                <c:pt idx="2229">
                  <c:v>2,229.99</c:v>
                </c:pt>
                <c:pt idx="2230">
                  <c:v>2,230.99</c:v>
                </c:pt>
                <c:pt idx="2231">
                  <c:v>2,232.00</c:v>
                </c:pt>
                <c:pt idx="2232">
                  <c:v>2,232.99</c:v>
                </c:pt>
                <c:pt idx="2233">
                  <c:v>2,233.99</c:v>
                </c:pt>
                <c:pt idx="2234">
                  <c:v>2,235.00</c:v>
                </c:pt>
                <c:pt idx="2235">
                  <c:v>2,235.99</c:v>
                </c:pt>
                <c:pt idx="2236">
                  <c:v>2,236.99</c:v>
                </c:pt>
                <c:pt idx="2237">
                  <c:v>2,237.99</c:v>
                </c:pt>
                <c:pt idx="2238">
                  <c:v>2,239.00</c:v>
                </c:pt>
                <c:pt idx="2239">
                  <c:v>2,239.99</c:v>
                </c:pt>
                <c:pt idx="2240">
                  <c:v>2,240.99</c:v>
                </c:pt>
                <c:pt idx="2241">
                  <c:v>2,241.99</c:v>
                </c:pt>
                <c:pt idx="2242">
                  <c:v>2,243.00</c:v>
                </c:pt>
                <c:pt idx="2243">
                  <c:v>2,243.99</c:v>
                </c:pt>
                <c:pt idx="2244">
                  <c:v>2,244.99</c:v>
                </c:pt>
                <c:pt idx="2245">
                  <c:v>2,246.00</c:v>
                </c:pt>
                <c:pt idx="2246">
                  <c:v>2,246.99</c:v>
                </c:pt>
                <c:pt idx="2247">
                  <c:v>2,247.99</c:v>
                </c:pt>
                <c:pt idx="2248">
                  <c:v>2,248.99</c:v>
                </c:pt>
                <c:pt idx="2249">
                  <c:v>2,250.00</c:v>
                </c:pt>
                <c:pt idx="2250">
                  <c:v>2,250.99</c:v>
                </c:pt>
                <c:pt idx="2251">
                  <c:v>2,251.99</c:v>
                </c:pt>
                <c:pt idx="2252">
                  <c:v>2,252.99</c:v>
                </c:pt>
                <c:pt idx="2253">
                  <c:v>2,253.99</c:v>
                </c:pt>
                <c:pt idx="2254">
                  <c:v>2,254.99</c:v>
                </c:pt>
                <c:pt idx="2255">
                  <c:v>2,255.99</c:v>
                </c:pt>
                <c:pt idx="2256">
                  <c:v>2,257.00</c:v>
                </c:pt>
                <c:pt idx="2257">
                  <c:v>2,257.99</c:v>
                </c:pt>
                <c:pt idx="2258">
                  <c:v>2,258.99</c:v>
                </c:pt>
                <c:pt idx="2259">
                  <c:v>2,259.99</c:v>
                </c:pt>
                <c:pt idx="2260">
                  <c:v>2,261.00</c:v>
                </c:pt>
                <c:pt idx="2261">
                  <c:v>2,261.99</c:v>
                </c:pt>
                <c:pt idx="2262">
                  <c:v>2,262.99</c:v>
                </c:pt>
                <c:pt idx="2263">
                  <c:v>2,263.99</c:v>
                </c:pt>
                <c:pt idx="2264">
                  <c:v>2,264.99</c:v>
                </c:pt>
                <c:pt idx="2265">
                  <c:v>2,265.99</c:v>
                </c:pt>
                <c:pt idx="2266">
                  <c:v>2,266.99</c:v>
                </c:pt>
                <c:pt idx="2267">
                  <c:v>2,268.00</c:v>
                </c:pt>
                <c:pt idx="2268">
                  <c:v>2,268.99</c:v>
                </c:pt>
                <c:pt idx="2269">
                  <c:v>2,269.99</c:v>
                </c:pt>
                <c:pt idx="2270">
                  <c:v>2,270.99</c:v>
                </c:pt>
                <c:pt idx="2271">
                  <c:v>2,272.00</c:v>
                </c:pt>
                <c:pt idx="2272">
                  <c:v>2,272.99</c:v>
                </c:pt>
                <c:pt idx="2273">
                  <c:v>2,273.99</c:v>
                </c:pt>
                <c:pt idx="2274">
                  <c:v>2,275.00</c:v>
                </c:pt>
                <c:pt idx="2275">
                  <c:v>2,275.99</c:v>
                </c:pt>
                <c:pt idx="2276">
                  <c:v>2,276.99</c:v>
                </c:pt>
                <c:pt idx="2277">
                  <c:v>2,277.99</c:v>
                </c:pt>
                <c:pt idx="2278">
                  <c:v>2,279.00</c:v>
                </c:pt>
                <c:pt idx="2279">
                  <c:v>2,279.99</c:v>
                </c:pt>
                <c:pt idx="2280">
                  <c:v>2,280.99</c:v>
                </c:pt>
                <c:pt idx="2281">
                  <c:v>2,281.99</c:v>
                </c:pt>
                <c:pt idx="2282">
                  <c:v>2,283.00</c:v>
                </c:pt>
                <c:pt idx="2283">
                  <c:v>2,283.99</c:v>
                </c:pt>
                <c:pt idx="2284">
                  <c:v>2,284.99</c:v>
                </c:pt>
                <c:pt idx="2285">
                  <c:v>2,286.00</c:v>
                </c:pt>
                <c:pt idx="2286">
                  <c:v>2,286.99</c:v>
                </c:pt>
                <c:pt idx="2287">
                  <c:v>2,287.99</c:v>
                </c:pt>
                <c:pt idx="2288">
                  <c:v>2,288.99</c:v>
                </c:pt>
                <c:pt idx="2289">
                  <c:v>2,290.00</c:v>
                </c:pt>
                <c:pt idx="2290">
                  <c:v>2,290.99</c:v>
                </c:pt>
                <c:pt idx="2291">
                  <c:v>2,291.99</c:v>
                </c:pt>
                <c:pt idx="2292">
                  <c:v>2,292.99</c:v>
                </c:pt>
                <c:pt idx="2293">
                  <c:v>2,293.99</c:v>
                </c:pt>
                <c:pt idx="2294">
                  <c:v>2,294.99</c:v>
                </c:pt>
                <c:pt idx="2295">
                  <c:v>2,295.99</c:v>
                </c:pt>
                <c:pt idx="2296">
                  <c:v>2,297.00</c:v>
                </c:pt>
                <c:pt idx="2297">
                  <c:v>2,297.99</c:v>
                </c:pt>
                <c:pt idx="2298">
                  <c:v>2,298.99</c:v>
                </c:pt>
                <c:pt idx="2299">
                  <c:v>2,299.99</c:v>
                </c:pt>
                <c:pt idx="2300">
                  <c:v>2,301.00</c:v>
                </c:pt>
                <c:pt idx="2301">
                  <c:v>2,301.99</c:v>
                </c:pt>
                <c:pt idx="2302">
                  <c:v>2,302.99</c:v>
                </c:pt>
                <c:pt idx="2303">
                  <c:v>2,303.99</c:v>
                </c:pt>
                <c:pt idx="2304">
                  <c:v>2,304.99</c:v>
                </c:pt>
                <c:pt idx="2305">
                  <c:v>2,305.99</c:v>
                </c:pt>
                <c:pt idx="2306">
                  <c:v>2,306.99</c:v>
                </c:pt>
                <c:pt idx="2307">
                  <c:v>2,308.00</c:v>
                </c:pt>
                <c:pt idx="2308">
                  <c:v>2,308.99</c:v>
                </c:pt>
                <c:pt idx="2309">
                  <c:v>2,309.99</c:v>
                </c:pt>
                <c:pt idx="2310">
                  <c:v>2,310.99</c:v>
                </c:pt>
                <c:pt idx="2311">
                  <c:v>2,312.00</c:v>
                </c:pt>
                <c:pt idx="2312">
                  <c:v>2,312.99</c:v>
                </c:pt>
                <c:pt idx="2313">
                  <c:v>2,313.99</c:v>
                </c:pt>
                <c:pt idx="2314">
                  <c:v>2,315.00</c:v>
                </c:pt>
                <c:pt idx="2315">
                  <c:v>2,315.99</c:v>
                </c:pt>
                <c:pt idx="2316">
                  <c:v>2,316.99</c:v>
                </c:pt>
                <c:pt idx="2317">
                  <c:v>2,317.99</c:v>
                </c:pt>
                <c:pt idx="2318">
                  <c:v>2,319.00</c:v>
                </c:pt>
                <c:pt idx="2319">
                  <c:v>2,319.99</c:v>
                </c:pt>
                <c:pt idx="2320">
                  <c:v>2,320.99</c:v>
                </c:pt>
                <c:pt idx="2321">
                  <c:v>2,321.99</c:v>
                </c:pt>
                <c:pt idx="2322">
                  <c:v>2,323.00</c:v>
                </c:pt>
                <c:pt idx="2323">
                  <c:v>2,323.99</c:v>
                </c:pt>
                <c:pt idx="2324">
                  <c:v>2,324.99</c:v>
                </c:pt>
                <c:pt idx="2325">
                  <c:v>2,326.00</c:v>
                </c:pt>
                <c:pt idx="2326">
                  <c:v>2,326.99</c:v>
                </c:pt>
                <c:pt idx="2327">
                  <c:v>2,327.99</c:v>
                </c:pt>
                <c:pt idx="2328">
                  <c:v>2,328.99</c:v>
                </c:pt>
                <c:pt idx="2329">
                  <c:v>2,330.00</c:v>
                </c:pt>
                <c:pt idx="2330">
                  <c:v>2,330.99</c:v>
                </c:pt>
                <c:pt idx="2331">
                  <c:v>2,331.99</c:v>
                </c:pt>
                <c:pt idx="2332">
                  <c:v>2,332.99</c:v>
                </c:pt>
                <c:pt idx="2333">
                  <c:v>2,333.99</c:v>
                </c:pt>
                <c:pt idx="2334">
                  <c:v>2,334.99</c:v>
                </c:pt>
                <c:pt idx="2335">
                  <c:v>2,335.99</c:v>
                </c:pt>
                <c:pt idx="2336">
                  <c:v>2,337.00</c:v>
                </c:pt>
                <c:pt idx="2337">
                  <c:v>2,337.99</c:v>
                </c:pt>
                <c:pt idx="2338">
                  <c:v>2,338.99</c:v>
                </c:pt>
                <c:pt idx="2339">
                  <c:v>2,339.99</c:v>
                </c:pt>
                <c:pt idx="2340">
                  <c:v>2,340.99</c:v>
                </c:pt>
                <c:pt idx="2341">
                  <c:v>2,341.99</c:v>
                </c:pt>
                <c:pt idx="2342">
                  <c:v>2,342.99</c:v>
                </c:pt>
                <c:pt idx="2343">
                  <c:v>2,344.00</c:v>
                </c:pt>
                <c:pt idx="2344">
                  <c:v>2,344.99</c:v>
                </c:pt>
                <c:pt idx="2345">
                  <c:v>2,345.99</c:v>
                </c:pt>
                <c:pt idx="2346">
                  <c:v>2,346.99</c:v>
                </c:pt>
                <c:pt idx="2347">
                  <c:v>2,348.00</c:v>
                </c:pt>
                <c:pt idx="2348">
                  <c:v>2,348.99</c:v>
                </c:pt>
                <c:pt idx="2349">
                  <c:v>2,349.99</c:v>
                </c:pt>
                <c:pt idx="2350">
                  <c:v>2,351.00</c:v>
                </c:pt>
                <c:pt idx="2351">
                  <c:v>2,351.99</c:v>
                </c:pt>
                <c:pt idx="2352">
                  <c:v>2,352.99</c:v>
                </c:pt>
                <c:pt idx="2353">
                  <c:v>2,353.99</c:v>
                </c:pt>
                <c:pt idx="2354">
                  <c:v>2,355.00</c:v>
                </c:pt>
                <c:pt idx="2355">
                  <c:v>2,355.99</c:v>
                </c:pt>
                <c:pt idx="2356">
                  <c:v>2,356.99</c:v>
                </c:pt>
                <c:pt idx="2357">
                  <c:v>2,357.99</c:v>
                </c:pt>
                <c:pt idx="2358">
                  <c:v>2,359.00</c:v>
                </c:pt>
                <c:pt idx="2359">
                  <c:v>2,359.99</c:v>
                </c:pt>
                <c:pt idx="2360">
                  <c:v>2,360.99</c:v>
                </c:pt>
                <c:pt idx="2361">
                  <c:v>2,362.00</c:v>
                </c:pt>
                <c:pt idx="2362">
                  <c:v>2,362.99</c:v>
                </c:pt>
                <c:pt idx="2363">
                  <c:v>2,363.99</c:v>
                </c:pt>
                <c:pt idx="2364">
                  <c:v>2,364.99</c:v>
                </c:pt>
                <c:pt idx="2365">
                  <c:v>2,366.00</c:v>
                </c:pt>
                <c:pt idx="2366">
                  <c:v>2,366.99</c:v>
                </c:pt>
                <c:pt idx="2367">
                  <c:v>2,367.99</c:v>
                </c:pt>
                <c:pt idx="2368">
                  <c:v>2,368.99</c:v>
                </c:pt>
                <c:pt idx="2369">
                  <c:v>2,370.00</c:v>
                </c:pt>
                <c:pt idx="2370">
                  <c:v>2,370.99</c:v>
                </c:pt>
                <c:pt idx="2371">
                  <c:v>2,371.99</c:v>
                </c:pt>
                <c:pt idx="2372">
                  <c:v>2,373.00</c:v>
                </c:pt>
                <c:pt idx="2373">
                  <c:v>2,373.99</c:v>
                </c:pt>
                <c:pt idx="2374">
                  <c:v>2,374.99</c:v>
                </c:pt>
                <c:pt idx="2375">
                  <c:v>2,375.99</c:v>
                </c:pt>
                <c:pt idx="2376">
                  <c:v>2,377.00</c:v>
                </c:pt>
                <c:pt idx="2377">
                  <c:v>2,377.99</c:v>
                </c:pt>
                <c:pt idx="2378">
                  <c:v>2,378.99</c:v>
                </c:pt>
                <c:pt idx="2379">
                  <c:v>2,379.99</c:v>
                </c:pt>
                <c:pt idx="2380">
                  <c:v>2,380.99</c:v>
                </c:pt>
                <c:pt idx="2381">
                  <c:v>2,381.99</c:v>
                </c:pt>
                <c:pt idx="2382">
                  <c:v>2,382.99</c:v>
                </c:pt>
                <c:pt idx="2383">
                  <c:v>2,384.00</c:v>
                </c:pt>
                <c:pt idx="2384">
                  <c:v>2,384.99</c:v>
                </c:pt>
                <c:pt idx="2385">
                  <c:v>2,385.99</c:v>
                </c:pt>
                <c:pt idx="2386">
                  <c:v>2,386.99</c:v>
                </c:pt>
                <c:pt idx="2387">
                  <c:v>2,388.00</c:v>
                </c:pt>
                <c:pt idx="2388">
                  <c:v>2,388.99</c:v>
                </c:pt>
                <c:pt idx="2389">
                  <c:v>2,389.99</c:v>
                </c:pt>
                <c:pt idx="2390">
                  <c:v>2,391.00</c:v>
                </c:pt>
                <c:pt idx="2391">
                  <c:v>2,391.99</c:v>
                </c:pt>
                <c:pt idx="2392">
                  <c:v>2,392.99</c:v>
                </c:pt>
                <c:pt idx="2393">
                  <c:v>2,393.99</c:v>
                </c:pt>
                <c:pt idx="2394">
                  <c:v>2,395.00</c:v>
                </c:pt>
                <c:pt idx="2395">
                  <c:v>2,395.99</c:v>
                </c:pt>
                <c:pt idx="2396">
                  <c:v>2,396.99</c:v>
                </c:pt>
                <c:pt idx="2397">
                  <c:v>2,397.99</c:v>
                </c:pt>
                <c:pt idx="2398">
                  <c:v>2,399.00</c:v>
                </c:pt>
                <c:pt idx="2399">
                  <c:v>2,399.99</c:v>
                </c:pt>
                <c:pt idx="2400">
                  <c:v>2,400.99</c:v>
                </c:pt>
                <c:pt idx="2401">
                  <c:v>2,402.00</c:v>
                </c:pt>
                <c:pt idx="2402">
                  <c:v>2,402.99</c:v>
                </c:pt>
                <c:pt idx="2403">
                  <c:v>2,403.99</c:v>
                </c:pt>
                <c:pt idx="2404">
                  <c:v>2,404.99</c:v>
                </c:pt>
                <c:pt idx="2405">
                  <c:v>2,406.00</c:v>
                </c:pt>
                <c:pt idx="2406">
                  <c:v>2,406.99</c:v>
                </c:pt>
                <c:pt idx="2407">
                  <c:v>2,407.99</c:v>
                </c:pt>
                <c:pt idx="2408">
                  <c:v>2,408.99</c:v>
                </c:pt>
                <c:pt idx="2409">
                  <c:v>2,409.99</c:v>
                </c:pt>
                <c:pt idx="2410">
                  <c:v>2,410.99</c:v>
                </c:pt>
                <c:pt idx="2411">
                  <c:v>2,411.99</c:v>
                </c:pt>
                <c:pt idx="2412">
                  <c:v>2,413.00</c:v>
                </c:pt>
                <c:pt idx="2413">
                  <c:v>2,413.99</c:v>
                </c:pt>
                <c:pt idx="2414">
                  <c:v>2,414.99</c:v>
                </c:pt>
                <c:pt idx="2415">
                  <c:v>2,415.99</c:v>
                </c:pt>
                <c:pt idx="2416">
                  <c:v>2,417.00</c:v>
                </c:pt>
                <c:pt idx="2417">
                  <c:v>2,417.99</c:v>
                </c:pt>
                <c:pt idx="2418">
                  <c:v>2,418.99</c:v>
                </c:pt>
                <c:pt idx="2419">
                  <c:v>2,419.99</c:v>
                </c:pt>
                <c:pt idx="2420">
                  <c:v>2,421.00</c:v>
                </c:pt>
                <c:pt idx="2421">
                  <c:v>2,421.99</c:v>
                </c:pt>
                <c:pt idx="2422">
                  <c:v>2,422.99</c:v>
                </c:pt>
                <c:pt idx="2423">
                  <c:v>2,424.00</c:v>
                </c:pt>
                <c:pt idx="2424">
                  <c:v>2,424.99</c:v>
                </c:pt>
                <c:pt idx="2425">
                  <c:v>2,425.99</c:v>
                </c:pt>
                <c:pt idx="2426">
                  <c:v>2,426.99</c:v>
                </c:pt>
                <c:pt idx="2427">
                  <c:v>2,428.00</c:v>
                </c:pt>
                <c:pt idx="2428">
                  <c:v>2,428.99</c:v>
                </c:pt>
                <c:pt idx="2429">
                  <c:v>2,429.99</c:v>
                </c:pt>
                <c:pt idx="2430">
                  <c:v>2,430.99</c:v>
                </c:pt>
                <c:pt idx="2431">
                  <c:v>2,431.99</c:v>
                </c:pt>
                <c:pt idx="2432">
                  <c:v>2,432.99</c:v>
                </c:pt>
                <c:pt idx="2433">
                  <c:v>2,433.99</c:v>
                </c:pt>
                <c:pt idx="2434">
                  <c:v>2,435.00</c:v>
                </c:pt>
                <c:pt idx="2435">
                  <c:v>2,435.99</c:v>
                </c:pt>
                <c:pt idx="2436">
                  <c:v>2,436.99</c:v>
                </c:pt>
                <c:pt idx="2437">
                  <c:v>2,437.99</c:v>
                </c:pt>
                <c:pt idx="2438">
                  <c:v>2,439.00</c:v>
                </c:pt>
                <c:pt idx="2439">
                  <c:v>2,439.99</c:v>
                </c:pt>
                <c:pt idx="2440">
                  <c:v>2,440.99</c:v>
                </c:pt>
                <c:pt idx="2441">
                  <c:v>2,442.00</c:v>
                </c:pt>
                <c:pt idx="2442">
                  <c:v>2,442.99</c:v>
                </c:pt>
                <c:pt idx="2443">
                  <c:v>2,443.99</c:v>
                </c:pt>
                <c:pt idx="2444">
                  <c:v>2,444.99</c:v>
                </c:pt>
                <c:pt idx="2445">
                  <c:v>2,446.00</c:v>
                </c:pt>
                <c:pt idx="2446">
                  <c:v>2,446.99</c:v>
                </c:pt>
                <c:pt idx="2447">
                  <c:v>2,447.99</c:v>
                </c:pt>
                <c:pt idx="2448">
                  <c:v>2,448.99</c:v>
                </c:pt>
                <c:pt idx="2449">
                  <c:v>2,450.00</c:v>
                </c:pt>
                <c:pt idx="2450">
                  <c:v>2,450.99</c:v>
                </c:pt>
                <c:pt idx="2451">
                  <c:v>2,451.99</c:v>
                </c:pt>
                <c:pt idx="2452">
                  <c:v>2,453.00</c:v>
                </c:pt>
                <c:pt idx="2453">
                  <c:v>2,453.99</c:v>
                </c:pt>
                <c:pt idx="2454">
                  <c:v>2,454.99</c:v>
                </c:pt>
                <c:pt idx="2455">
                  <c:v>2,455.99</c:v>
                </c:pt>
                <c:pt idx="2456">
                  <c:v>2,457.00</c:v>
                </c:pt>
                <c:pt idx="2457">
                  <c:v>2,457.99</c:v>
                </c:pt>
                <c:pt idx="2458">
                  <c:v>2,458.99</c:v>
                </c:pt>
                <c:pt idx="2459">
                  <c:v>2,459.99</c:v>
                </c:pt>
                <c:pt idx="2460">
                  <c:v>2,461.00</c:v>
                </c:pt>
                <c:pt idx="2461">
                  <c:v>2,461.99</c:v>
                </c:pt>
                <c:pt idx="2462">
                  <c:v>2,462.99</c:v>
                </c:pt>
                <c:pt idx="2463">
                  <c:v>2,464.00</c:v>
                </c:pt>
                <c:pt idx="2464">
                  <c:v>2,464.99</c:v>
                </c:pt>
                <c:pt idx="2465">
                  <c:v>2,465.99</c:v>
                </c:pt>
                <c:pt idx="2466">
                  <c:v>2,466.99</c:v>
                </c:pt>
                <c:pt idx="2467">
                  <c:v>2,468.00</c:v>
                </c:pt>
                <c:pt idx="2468">
                  <c:v>2,468.99</c:v>
                </c:pt>
                <c:pt idx="2469">
                  <c:v>2,469.99</c:v>
                </c:pt>
                <c:pt idx="2470">
                  <c:v>2,470.99</c:v>
                </c:pt>
                <c:pt idx="2471">
                  <c:v>2,471.99</c:v>
                </c:pt>
                <c:pt idx="2472">
                  <c:v>2,472.99</c:v>
                </c:pt>
                <c:pt idx="2473">
                  <c:v>2,473.99</c:v>
                </c:pt>
                <c:pt idx="2474">
                  <c:v>2,475.00</c:v>
                </c:pt>
                <c:pt idx="2475">
                  <c:v>2,475.99</c:v>
                </c:pt>
                <c:pt idx="2476">
                  <c:v>2,476.99</c:v>
                </c:pt>
                <c:pt idx="2477">
                  <c:v>2,477.99</c:v>
                </c:pt>
                <c:pt idx="2478">
                  <c:v>2,479.00</c:v>
                </c:pt>
                <c:pt idx="2479">
                  <c:v>2,479.99</c:v>
                </c:pt>
                <c:pt idx="2480">
                  <c:v>2,480.99</c:v>
                </c:pt>
                <c:pt idx="2481">
                  <c:v>2,482.00</c:v>
                </c:pt>
                <c:pt idx="2482">
                  <c:v>2,482.99</c:v>
                </c:pt>
                <c:pt idx="2483">
                  <c:v>2,483.99</c:v>
                </c:pt>
                <c:pt idx="2484">
                  <c:v>2,484.99</c:v>
                </c:pt>
                <c:pt idx="2485">
                  <c:v>2,486.00</c:v>
                </c:pt>
                <c:pt idx="2486">
                  <c:v>2,486.99</c:v>
                </c:pt>
                <c:pt idx="2487">
                  <c:v>2,487.99</c:v>
                </c:pt>
                <c:pt idx="2488">
                  <c:v>2,488.99</c:v>
                </c:pt>
                <c:pt idx="2489">
                  <c:v>2,490.00</c:v>
                </c:pt>
                <c:pt idx="2490">
                  <c:v>2,490.99</c:v>
                </c:pt>
                <c:pt idx="2491">
                  <c:v>2,491.99</c:v>
                </c:pt>
                <c:pt idx="2492">
                  <c:v>2,493.00</c:v>
                </c:pt>
                <c:pt idx="2493">
                  <c:v>2,493.99</c:v>
                </c:pt>
                <c:pt idx="2494">
                  <c:v>2,494.99</c:v>
                </c:pt>
                <c:pt idx="2495">
                  <c:v>2,495.99</c:v>
                </c:pt>
                <c:pt idx="2496">
                  <c:v>2,497.00</c:v>
                </c:pt>
                <c:pt idx="2497">
                  <c:v>2,497.99</c:v>
                </c:pt>
                <c:pt idx="2498">
                  <c:v>2,498.99</c:v>
                </c:pt>
                <c:pt idx="2499">
                  <c:v>2,499.99</c:v>
                </c:pt>
                <c:pt idx="2500">
                  <c:v>2,501.00</c:v>
                </c:pt>
                <c:pt idx="2501">
                  <c:v>2,501.99</c:v>
                </c:pt>
                <c:pt idx="2502">
                  <c:v>2,502.99</c:v>
                </c:pt>
                <c:pt idx="2503">
                  <c:v>2,504.00</c:v>
                </c:pt>
                <c:pt idx="2504">
                  <c:v>2,504.99</c:v>
                </c:pt>
                <c:pt idx="2505">
                  <c:v>2,505.99</c:v>
                </c:pt>
                <c:pt idx="2506">
                  <c:v>2,506.99</c:v>
                </c:pt>
                <c:pt idx="2507">
                  <c:v>2,508.00</c:v>
                </c:pt>
                <c:pt idx="2508">
                  <c:v>2,508.99</c:v>
                </c:pt>
                <c:pt idx="2509">
                  <c:v>2,509.99</c:v>
                </c:pt>
                <c:pt idx="2510">
                  <c:v>2,510.99</c:v>
                </c:pt>
                <c:pt idx="2511">
                  <c:v>2,511.99</c:v>
                </c:pt>
                <c:pt idx="2512">
                  <c:v>2,512.99</c:v>
                </c:pt>
                <c:pt idx="2513">
                  <c:v>2,513.99</c:v>
                </c:pt>
                <c:pt idx="2514">
                  <c:v>2,515.00</c:v>
                </c:pt>
                <c:pt idx="2515">
                  <c:v>2,515.99</c:v>
                </c:pt>
                <c:pt idx="2516">
                  <c:v>2,516.99</c:v>
                </c:pt>
                <c:pt idx="2517">
                  <c:v>2,517.99</c:v>
                </c:pt>
                <c:pt idx="2518">
                  <c:v>2,519.00</c:v>
                </c:pt>
                <c:pt idx="2519">
                  <c:v>2,519.99</c:v>
                </c:pt>
                <c:pt idx="2520">
                  <c:v>2,520.99</c:v>
                </c:pt>
                <c:pt idx="2521">
                  <c:v>2,522.00</c:v>
                </c:pt>
                <c:pt idx="2522">
                  <c:v>2,522.99</c:v>
                </c:pt>
                <c:pt idx="2523">
                  <c:v>2,523.99</c:v>
                </c:pt>
                <c:pt idx="2524">
                  <c:v>2,524.99</c:v>
                </c:pt>
                <c:pt idx="2525">
                  <c:v>2,526.00</c:v>
                </c:pt>
                <c:pt idx="2526">
                  <c:v>2,526.99</c:v>
                </c:pt>
                <c:pt idx="2527">
                  <c:v>2,527.99</c:v>
                </c:pt>
                <c:pt idx="2528">
                  <c:v>2,528.99</c:v>
                </c:pt>
                <c:pt idx="2529">
                  <c:v>2,530.00</c:v>
                </c:pt>
                <c:pt idx="2530">
                  <c:v>2,530.99</c:v>
                </c:pt>
                <c:pt idx="2531">
                  <c:v>2,531.99</c:v>
                </c:pt>
                <c:pt idx="2532">
                  <c:v>2,533.00</c:v>
                </c:pt>
                <c:pt idx="2533">
                  <c:v>2,533.99</c:v>
                </c:pt>
                <c:pt idx="2534">
                  <c:v>2,534.99</c:v>
                </c:pt>
                <c:pt idx="2535">
                  <c:v>2,535.99</c:v>
                </c:pt>
                <c:pt idx="2536">
                  <c:v>2,537.00</c:v>
                </c:pt>
                <c:pt idx="2537">
                  <c:v>2,537.99</c:v>
                </c:pt>
                <c:pt idx="2538">
                  <c:v>2,538.99</c:v>
                </c:pt>
                <c:pt idx="2539">
                  <c:v>2,539.99</c:v>
                </c:pt>
                <c:pt idx="2540">
                  <c:v>2,540.99</c:v>
                </c:pt>
                <c:pt idx="2541">
                  <c:v>2,541.99</c:v>
                </c:pt>
                <c:pt idx="2542">
                  <c:v>2,542.99</c:v>
                </c:pt>
                <c:pt idx="2543">
                  <c:v>2,544.00</c:v>
                </c:pt>
                <c:pt idx="2544">
                  <c:v>2,544.99</c:v>
                </c:pt>
                <c:pt idx="2545">
                  <c:v>2,545.99</c:v>
                </c:pt>
                <c:pt idx="2546">
                  <c:v>2,546.99</c:v>
                </c:pt>
                <c:pt idx="2547">
                  <c:v>2,548.00</c:v>
                </c:pt>
                <c:pt idx="2548">
                  <c:v>2,548.99</c:v>
                </c:pt>
                <c:pt idx="2549">
                  <c:v>2,549.99</c:v>
                </c:pt>
                <c:pt idx="2550">
                  <c:v>2,550.98</c:v>
                </c:pt>
                <c:pt idx="2551">
                  <c:v>2,551.99</c:v>
                </c:pt>
                <c:pt idx="2552">
                  <c:v>2,552.99</c:v>
                </c:pt>
                <c:pt idx="2553">
                  <c:v>2,553.99</c:v>
                </c:pt>
                <c:pt idx="2554">
                  <c:v>2,555.00</c:v>
                </c:pt>
                <c:pt idx="2555">
                  <c:v>2,555.99</c:v>
                </c:pt>
                <c:pt idx="2556">
                  <c:v>2,556.99</c:v>
                </c:pt>
                <c:pt idx="2557">
                  <c:v>2,557.99</c:v>
                </c:pt>
                <c:pt idx="2558">
                  <c:v>2,559.00</c:v>
                </c:pt>
                <c:pt idx="2559">
                  <c:v>2,559.99</c:v>
                </c:pt>
                <c:pt idx="2560">
                  <c:v>2,560.99</c:v>
                </c:pt>
                <c:pt idx="2561">
                  <c:v>2,562.00</c:v>
                </c:pt>
                <c:pt idx="2562">
                  <c:v>2,562.99</c:v>
                </c:pt>
                <c:pt idx="2563">
                  <c:v>2,563.99</c:v>
                </c:pt>
                <c:pt idx="2564">
                  <c:v>2,564.99</c:v>
                </c:pt>
                <c:pt idx="2565">
                  <c:v>2,566.00</c:v>
                </c:pt>
                <c:pt idx="2566">
                  <c:v>2,566.99</c:v>
                </c:pt>
                <c:pt idx="2567">
                  <c:v>2,567.99</c:v>
                </c:pt>
                <c:pt idx="2568">
                  <c:v>2,568.99</c:v>
                </c:pt>
                <c:pt idx="2569">
                  <c:v>2,570.00</c:v>
                </c:pt>
                <c:pt idx="2570">
                  <c:v>2,570.99</c:v>
                </c:pt>
                <c:pt idx="2571">
                  <c:v>2,571.99</c:v>
                </c:pt>
                <c:pt idx="2572">
                  <c:v>2,573.00</c:v>
                </c:pt>
                <c:pt idx="2573">
                  <c:v>2,573.99</c:v>
                </c:pt>
                <c:pt idx="2574">
                  <c:v>2,574.99</c:v>
                </c:pt>
                <c:pt idx="2575">
                  <c:v>2,575.99</c:v>
                </c:pt>
                <c:pt idx="2576">
                  <c:v>2,577.00</c:v>
                </c:pt>
                <c:pt idx="2577">
                  <c:v>2,577.99</c:v>
                </c:pt>
                <c:pt idx="2578">
                  <c:v>2,578.99</c:v>
                </c:pt>
                <c:pt idx="2579">
                  <c:v>2,579.99</c:v>
                </c:pt>
                <c:pt idx="2580">
                  <c:v>2,580.99</c:v>
                </c:pt>
                <c:pt idx="2581">
                  <c:v>2,581.99</c:v>
                </c:pt>
                <c:pt idx="2582">
                  <c:v>2,582.99</c:v>
                </c:pt>
                <c:pt idx="2583">
                  <c:v>2,584.00</c:v>
                </c:pt>
                <c:pt idx="2584">
                  <c:v>2,584.99</c:v>
                </c:pt>
                <c:pt idx="2585">
                  <c:v>2,585.99</c:v>
                </c:pt>
                <c:pt idx="2586">
                  <c:v>2,586.99</c:v>
                </c:pt>
                <c:pt idx="2587">
                  <c:v>2,588.00</c:v>
                </c:pt>
                <c:pt idx="2588">
                  <c:v>2,588.99</c:v>
                </c:pt>
                <c:pt idx="2589">
                  <c:v>2,589.99</c:v>
                </c:pt>
                <c:pt idx="2590">
                  <c:v>2,590.99</c:v>
                </c:pt>
                <c:pt idx="2591">
                  <c:v>2,591.99</c:v>
                </c:pt>
                <c:pt idx="2592">
                  <c:v>2,592.99</c:v>
                </c:pt>
                <c:pt idx="2593">
                  <c:v>2,593.99</c:v>
                </c:pt>
                <c:pt idx="2594">
                  <c:v>2,595.00</c:v>
                </c:pt>
                <c:pt idx="2595">
                  <c:v>2,595.99</c:v>
                </c:pt>
                <c:pt idx="2596">
                  <c:v>2,596.99</c:v>
                </c:pt>
                <c:pt idx="2597">
                  <c:v>2,597.99</c:v>
                </c:pt>
                <c:pt idx="2598">
                  <c:v>2,599.00</c:v>
                </c:pt>
                <c:pt idx="2599">
                  <c:v>2,599.99</c:v>
                </c:pt>
                <c:pt idx="2600">
                  <c:v>2,600.99</c:v>
                </c:pt>
                <c:pt idx="2601">
                  <c:v>2,602.00</c:v>
                </c:pt>
                <c:pt idx="2602">
                  <c:v>2,602.99</c:v>
                </c:pt>
                <c:pt idx="2603">
                  <c:v>2,603.99</c:v>
                </c:pt>
                <c:pt idx="2604">
                  <c:v>2,604.99</c:v>
                </c:pt>
                <c:pt idx="2605">
                  <c:v>2,606.00</c:v>
                </c:pt>
                <c:pt idx="2606">
                  <c:v>2,606.99</c:v>
                </c:pt>
                <c:pt idx="2607">
                  <c:v>2,607.99</c:v>
                </c:pt>
                <c:pt idx="2608">
                  <c:v>2,608.99</c:v>
                </c:pt>
                <c:pt idx="2609">
                  <c:v>2,610.00</c:v>
                </c:pt>
                <c:pt idx="2610">
                  <c:v>2,610.99</c:v>
                </c:pt>
                <c:pt idx="2611">
                  <c:v>2,611.99</c:v>
                </c:pt>
                <c:pt idx="2612">
                  <c:v>2,613.00</c:v>
                </c:pt>
                <c:pt idx="2613">
                  <c:v>2,613.99</c:v>
                </c:pt>
                <c:pt idx="2614">
                  <c:v>2,614.99</c:v>
                </c:pt>
                <c:pt idx="2615">
                  <c:v>2,615.99</c:v>
                </c:pt>
                <c:pt idx="2616">
                  <c:v>2,617.00</c:v>
                </c:pt>
                <c:pt idx="2617">
                  <c:v>2,617.99</c:v>
                </c:pt>
                <c:pt idx="2618">
                  <c:v>2,618.99</c:v>
                </c:pt>
                <c:pt idx="2619">
                  <c:v>2,619.99</c:v>
                </c:pt>
                <c:pt idx="2620">
                  <c:v>2,620.99</c:v>
                </c:pt>
                <c:pt idx="2621">
                  <c:v>2,621.99</c:v>
                </c:pt>
                <c:pt idx="2622">
                  <c:v>2,622.99</c:v>
                </c:pt>
                <c:pt idx="2623">
                  <c:v>2,624.00</c:v>
                </c:pt>
                <c:pt idx="2624">
                  <c:v>2,624.99</c:v>
                </c:pt>
                <c:pt idx="2625">
                  <c:v>2,625.99</c:v>
                </c:pt>
                <c:pt idx="2626">
                  <c:v>2,626.99</c:v>
                </c:pt>
                <c:pt idx="2627">
                  <c:v>2,628.00</c:v>
                </c:pt>
                <c:pt idx="2628">
                  <c:v>2,628.99</c:v>
                </c:pt>
                <c:pt idx="2629">
                  <c:v>2,629.99</c:v>
                </c:pt>
                <c:pt idx="2630">
                  <c:v>2,631.00</c:v>
                </c:pt>
                <c:pt idx="2631">
                  <c:v>2,631.99</c:v>
                </c:pt>
                <c:pt idx="2632">
                  <c:v>2,632.99</c:v>
                </c:pt>
                <c:pt idx="2633">
                  <c:v>2,633.99</c:v>
                </c:pt>
                <c:pt idx="2634">
                  <c:v>2,635.00</c:v>
                </c:pt>
                <c:pt idx="2635">
                  <c:v>2,635.99</c:v>
                </c:pt>
                <c:pt idx="2636">
                  <c:v>2,636.99</c:v>
                </c:pt>
                <c:pt idx="2637">
                  <c:v>2,637.99</c:v>
                </c:pt>
                <c:pt idx="2638">
                  <c:v>2,639.00</c:v>
                </c:pt>
                <c:pt idx="2639">
                  <c:v>2,639.99</c:v>
                </c:pt>
                <c:pt idx="2640">
                  <c:v>2,640.99</c:v>
                </c:pt>
                <c:pt idx="2641">
                  <c:v>2,642.00</c:v>
                </c:pt>
                <c:pt idx="2642">
                  <c:v>2,642.99</c:v>
                </c:pt>
                <c:pt idx="2643">
                  <c:v>2,643.99</c:v>
                </c:pt>
                <c:pt idx="2644">
                  <c:v>2,644.99</c:v>
                </c:pt>
                <c:pt idx="2645">
                  <c:v>2,646.00</c:v>
                </c:pt>
                <c:pt idx="2646">
                  <c:v>2,646.99</c:v>
                </c:pt>
                <c:pt idx="2647">
                  <c:v>2,647.99</c:v>
                </c:pt>
                <c:pt idx="2648">
                  <c:v>2,648.99</c:v>
                </c:pt>
                <c:pt idx="2649">
                  <c:v>2,650.00</c:v>
                </c:pt>
                <c:pt idx="2650">
                  <c:v>2,650.99</c:v>
                </c:pt>
                <c:pt idx="2651">
                  <c:v>2,651.99</c:v>
                </c:pt>
                <c:pt idx="2652">
                  <c:v>2,653.00</c:v>
                </c:pt>
                <c:pt idx="2653">
                  <c:v>2,653.99</c:v>
                </c:pt>
                <c:pt idx="2654">
                  <c:v>2,654.99</c:v>
                </c:pt>
                <c:pt idx="2655">
                  <c:v>2,655.99</c:v>
                </c:pt>
                <c:pt idx="2656">
                  <c:v>2,657.00</c:v>
                </c:pt>
                <c:pt idx="2657">
                  <c:v>2,657.99</c:v>
                </c:pt>
                <c:pt idx="2658">
                  <c:v>2,658.99</c:v>
                </c:pt>
                <c:pt idx="2659">
                  <c:v>2,659.99</c:v>
                </c:pt>
                <c:pt idx="2660">
                  <c:v>2,660.99</c:v>
                </c:pt>
                <c:pt idx="2661">
                  <c:v>2,661.99</c:v>
                </c:pt>
                <c:pt idx="2662">
                  <c:v>2,662.99</c:v>
                </c:pt>
                <c:pt idx="2663">
                  <c:v>2,664.00</c:v>
                </c:pt>
                <c:pt idx="2664">
                  <c:v>2,664.99</c:v>
                </c:pt>
                <c:pt idx="2665">
                  <c:v>2,665.99</c:v>
                </c:pt>
                <c:pt idx="2666">
                  <c:v>2,666.99</c:v>
                </c:pt>
                <c:pt idx="2667">
                  <c:v>2,668.00</c:v>
                </c:pt>
                <c:pt idx="2668">
                  <c:v>2,668.99</c:v>
                </c:pt>
                <c:pt idx="2669">
                  <c:v>2,669.99</c:v>
                </c:pt>
                <c:pt idx="2670">
                  <c:v>2,670.99</c:v>
                </c:pt>
                <c:pt idx="2671">
                  <c:v>2,671.99</c:v>
                </c:pt>
                <c:pt idx="2672">
                  <c:v>2,672.99</c:v>
                </c:pt>
                <c:pt idx="2673">
                  <c:v>2,673.99</c:v>
                </c:pt>
                <c:pt idx="2674">
                  <c:v>2,675.00</c:v>
                </c:pt>
                <c:pt idx="2675">
                  <c:v>2,675.99</c:v>
                </c:pt>
                <c:pt idx="2676">
                  <c:v>2,676.99</c:v>
                </c:pt>
                <c:pt idx="2677">
                  <c:v>2,677.99</c:v>
                </c:pt>
                <c:pt idx="2678">
                  <c:v>2,679.00</c:v>
                </c:pt>
                <c:pt idx="2679">
                  <c:v>2,679.99</c:v>
                </c:pt>
                <c:pt idx="2680">
                  <c:v>2,680.99</c:v>
                </c:pt>
                <c:pt idx="2681">
                  <c:v>2,682.00</c:v>
                </c:pt>
                <c:pt idx="2682">
                  <c:v>2,682.99</c:v>
                </c:pt>
                <c:pt idx="2683">
                  <c:v>2,683.99</c:v>
                </c:pt>
                <c:pt idx="2684">
                  <c:v>2,684.99</c:v>
                </c:pt>
                <c:pt idx="2685">
                  <c:v>2,686.00</c:v>
                </c:pt>
                <c:pt idx="2686">
                  <c:v>2,686.99</c:v>
                </c:pt>
                <c:pt idx="2687">
                  <c:v>2,687.99</c:v>
                </c:pt>
                <c:pt idx="2688">
                  <c:v>2,688.99</c:v>
                </c:pt>
                <c:pt idx="2689">
                  <c:v>2,690.00</c:v>
                </c:pt>
                <c:pt idx="2690">
                  <c:v>2,690.99</c:v>
                </c:pt>
                <c:pt idx="2691">
                  <c:v>2,691.99</c:v>
                </c:pt>
                <c:pt idx="2692">
                  <c:v>2,693.00</c:v>
                </c:pt>
                <c:pt idx="2693">
                  <c:v>2,693.99</c:v>
                </c:pt>
                <c:pt idx="2694">
                  <c:v>2,694.99</c:v>
                </c:pt>
                <c:pt idx="2695">
                  <c:v>2,695.99</c:v>
                </c:pt>
                <c:pt idx="2696">
                  <c:v>2,697.00</c:v>
                </c:pt>
                <c:pt idx="2697">
                  <c:v>2,697.99</c:v>
                </c:pt>
                <c:pt idx="2698">
                  <c:v>2,698.99</c:v>
                </c:pt>
                <c:pt idx="2699">
                  <c:v>2,699.99</c:v>
                </c:pt>
                <c:pt idx="2700">
                  <c:v>2,700.99</c:v>
                </c:pt>
                <c:pt idx="2701">
                  <c:v>2,701.99</c:v>
                </c:pt>
                <c:pt idx="2702">
                  <c:v>2,702.99</c:v>
                </c:pt>
                <c:pt idx="2703">
                  <c:v>2,704.00</c:v>
                </c:pt>
                <c:pt idx="2704">
                  <c:v>2,704.99</c:v>
                </c:pt>
                <c:pt idx="2705">
                  <c:v>2,705.99</c:v>
                </c:pt>
                <c:pt idx="2706">
                  <c:v>2,706.99</c:v>
                </c:pt>
                <c:pt idx="2707">
                  <c:v>2,708.00</c:v>
                </c:pt>
                <c:pt idx="2708">
                  <c:v>2,708.99</c:v>
                </c:pt>
                <c:pt idx="2709">
                  <c:v>2,709.99</c:v>
                </c:pt>
                <c:pt idx="2710">
                  <c:v>2,711.00</c:v>
                </c:pt>
                <c:pt idx="2711">
                  <c:v>2,711.99</c:v>
                </c:pt>
                <c:pt idx="2712">
                  <c:v>2,712.99</c:v>
                </c:pt>
                <c:pt idx="2713">
                  <c:v>2,713.99</c:v>
                </c:pt>
                <c:pt idx="2714">
                  <c:v>2,715.00</c:v>
                </c:pt>
                <c:pt idx="2715">
                  <c:v>2,715.99</c:v>
                </c:pt>
                <c:pt idx="2716">
                  <c:v>2,716.99</c:v>
                </c:pt>
                <c:pt idx="2717">
                  <c:v>2,717.99</c:v>
                </c:pt>
                <c:pt idx="2718">
                  <c:v>2,719.00</c:v>
                </c:pt>
                <c:pt idx="2719">
                  <c:v>2,719.99</c:v>
                </c:pt>
                <c:pt idx="2720">
                  <c:v>2,720.99</c:v>
                </c:pt>
                <c:pt idx="2721">
                  <c:v>2,722.00</c:v>
                </c:pt>
                <c:pt idx="2722">
                  <c:v>2,722.99</c:v>
                </c:pt>
                <c:pt idx="2723">
                  <c:v>2,723.99</c:v>
                </c:pt>
                <c:pt idx="2724">
                  <c:v>2,724.99</c:v>
                </c:pt>
                <c:pt idx="2725">
                  <c:v>2,726.00</c:v>
                </c:pt>
                <c:pt idx="2726">
                  <c:v>2,726.99</c:v>
                </c:pt>
                <c:pt idx="2727">
                  <c:v>2,727.99</c:v>
                </c:pt>
                <c:pt idx="2728">
                  <c:v>2,728.99</c:v>
                </c:pt>
                <c:pt idx="2729">
                  <c:v>2,730.00</c:v>
                </c:pt>
                <c:pt idx="2730">
                  <c:v>2,730.99</c:v>
                </c:pt>
                <c:pt idx="2731">
                  <c:v>2,731.99</c:v>
                </c:pt>
                <c:pt idx="2732">
                  <c:v>2,733.00</c:v>
                </c:pt>
                <c:pt idx="2733">
                  <c:v>2,733.99</c:v>
                </c:pt>
                <c:pt idx="2734">
                  <c:v>2,734.99</c:v>
                </c:pt>
                <c:pt idx="2735">
                  <c:v>2,735.99</c:v>
                </c:pt>
                <c:pt idx="2736">
                  <c:v>2,737.00</c:v>
                </c:pt>
                <c:pt idx="2737">
                  <c:v>2,737.99</c:v>
                </c:pt>
                <c:pt idx="2738">
                  <c:v>2,738.99</c:v>
                </c:pt>
                <c:pt idx="2739">
                  <c:v>2,739.99</c:v>
                </c:pt>
                <c:pt idx="2740">
                  <c:v>2,740.99</c:v>
                </c:pt>
                <c:pt idx="2741">
                  <c:v>2,741.99</c:v>
                </c:pt>
                <c:pt idx="2742">
                  <c:v>2,742.99</c:v>
                </c:pt>
                <c:pt idx="2743">
                  <c:v>2,744.00</c:v>
                </c:pt>
                <c:pt idx="2744">
                  <c:v>2,744.99</c:v>
                </c:pt>
                <c:pt idx="2745">
                  <c:v>2,745.99</c:v>
                </c:pt>
                <c:pt idx="2746">
                  <c:v>2,746.99</c:v>
                </c:pt>
                <c:pt idx="2747">
                  <c:v>2,748.00</c:v>
                </c:pt>
                <c:pt idx="2748">
                  <c:v>2,748.99</c:v>
                </c:pt>
                <c:pt idx="2749">
                  <c:v>2,749.99</c:v>
                </c:pt>
                <c:pt idx="2750">
                  <c:v>2,751.00</c:v>
                </c:pt>
                <c:pt idx="2751">
                  <c:v>2,751.99</c:v>
                </c:pt>
                <c:pt idx="2752">
                  <c:v>2,752.99</c:v>
                </c:pt>
                <c:pt idx="2753">
                  <c:v>2,753.99</c:v>
                </c:pt>
                <c:pt idx="2754">
                  <c:v>2,755.00</c:v>
                </c:pt>
                <c:pt idx="2755">
                  <c:v>2,755.99</c:v>
                </c:pt>
                <c:pt idx="2756">
                  <c:v>2,756.99</c:v>
                </c:pt>
                <c:pt idx="2757">
                  <c:v>2,757.99</c:v>
                </c:pt>
                <c:pt idx="2758">
                  <c:v>2,759.00</c:v>
                </c:pt>
                <c:pt idx="2759">
                  <c:v>2,759.99</c:v>
                </c:pt>
                <c:pt idx="2760">
                  <c:v>2,760.99</c:v>
                </c:pt>
                <c:pt idx="2761">
                  <c:v>2,762.00</c:v>
                </c:pt>
                <c:pt idx="2762">
                  <c:v>2,762.99</c:v>
                </c:pt>
                <c:pt idx="2763">
                  <c:v>2,763.99</c:v>
                </c:pt>
                <c:pt idx="2764">
                  <c:v>2,764.99</c:v>
                </c:pt>
                <c:pt idx="2765">
                  <c:v>2,766.00</c:v>
                </c:pt>
                <c:pt idx="2766">
                  <c:v>2,766.99</c:v>
                </c:pt>
                <c:pt idx="2767">
                  <c:v>2,767.99</c:v>
                </c:pt>
                <c:pt idx="2768">
                  <c:v>2,768.99</c:v>
                </c:pt>
                <c:pt idx="2769">
                  <c:v>2,770.00</c:v>
                </c:pt>
                <c:pt idx="2770">
                  <c:v>2,770.99</c:v>
                </c:pt>
                <c:pt idx="2771">
                  <c:v>2,771.99</c:v>
                </c:pt>
                <c:pt idx="2772">
                  <c:v>2,773.00</c:v>
                </c:pt>
                <c:pt idx="2773">
                  <c:v>2,773.99</c:v>
                </c:pt>
                <c:pt idx="2774">
                  <c:v>2,774.99</c:v>
                </c:pt>
                <c:pt idx="2775">
                  <c:v>2,775.99</c:v>
                </c:pt>
                <c:pt idx="2776">
                  <c:v>2,777.00</c:v>
                </c:pt>
                <c:pt idx="2777">
                  <c:v>2,777.99</c:v>
                </c:pt>
                <c:pt idx="2778">
                  <c:v>2,778.99</c:v>
                </c:pt>
                <c:pt idx="2779">
                  <c:v>2,779.99</c:v>
                </c:pt>
                <c:pt idx="2780">
                  <c:v>2,781.00</c:v>
                </c:pt>
                <c:pt idx="2781">
                  <c:v>2,781.99</c:v>
                </c:pt>
                <c:pt idx="2782">
                  <c:v>2,782.99</c:v>
                </c:pt>
                <c:pt idx="2783">
                  <c:v>2,784.00</c:v>
                </c:pt>
                <c:pt idx="2784">
                  <c:v>2,784.99</c:v>
                </c:pt>
                <c:pt idx="2785">
                  <c:v>2,785.99</c:v>
                </c:pt>
                <c:pt idx="2786">
                  <c:v>2,786.99</c:v>
                </c:pt>
                <c:pt idx="2787">
                  <c:v>2,788.00</c:v>
                </c:pt>
                <c:pt idx="2788">
                  <c:v>2,788.99</c:v>
                </c:pt>
                <c:pt idx="2789">
                  <c:v>2,789.99</c:v>
                </c:pt>
                <c:pt idx="2790">
                  <c:v>2,790.99</c:v>
                </c:pt>
                <c:pt idx="2791">
                  <c:v>2,791.99</c:v>
                </c:pt>
                <c:pt idx="2792">
                  <c:v>2,792.99</c:v>
                </c:pt>
                <c:pt idx="2793">
                  <c:v>2,793.99</c:v>
                </c:pt>
                <c:pt idx="2794">
                  <c:v>2,795.00</c:v>
                </c:pt>
                <c:pt idx="2795">
                  <c:v>2,795.99</c:v>
                </c:pt>
                <c:pt idx="2796">
                  <c:v>2,796.99</c:v>
                </c:pt>
                <c:pt idx="2797">
                  <c:v>2,797.99</c:v>
                </c:pt>
                <c:pt idx="2798">
                  <c:v>2,799.00</c:v>
                </c:pt>
                <c:pt idx="2799">
                  <c:v>2,799.99</c:v>
                </c:pt>
                <c:pt idx="2800">
                  <c:v>2,800.99</c:v>
                </c:pt>
                <c:pt idx="2801">
                  <c:v>2,801.99</c:v>
                </c:pt>
                <c:pt idx="2802">
                  <c:v>2,802.99</c:v>
                </c:pt>
                <c:pt idx="2803">
                  <c:v>2,803.99</c:v>
                </c:pt>
                <c:pt idx="2804">
                  <c:v>2,804.99</c:v>
                </c:pt>
                <c:pt idx="2805">
                  <c:v>2,806.00</c:v>
                </c:pt>
                <c:pt idx="2806">
                  <c:v>2,806.99</c:v>
                </c:pt>
                <c:pt idx="2807">
                  <c:v>2,807.99</c:v>
                </c:pt>
                <c:pt idx="2808">
                  <c:v>2,808.99</c:v>
                </c:pt>
                <c:pt idx="2809">
                  <c:v>2,810.00</c:v>
                </c:pt>
                <c:pt idx="2810">
                  <c:v>2,810.99</c:v>
                </c:pt>
                <c:pt idx="2811">
                  <c:v>2,811.99</c:v>
                </c:pt>
                <c:pt idx="2812">
                  <c:v>2,813.00</c:v>
                </c:pt>
                <c:pt idx="2813">
                  <c:v>2,813.99</c:v>
                </c:pt>
                <c:pt idx="2814">
                  <c:v>2,814.99</c:v>
                </c:pt>
                <c:pt idx="2815">
                  <c:v>2,815.99</c:v>
                </c:pt>
                <c:pt idx="2816">
                  <c:v>2,817.00</c:v>
                </c:pt>
                <c:pt idx="2817">
                  <c:v>2,817.99</c:v>
                </c:pt>
                <c:pt idx="2818">
                  <c:v>2,818.99</c:v>
                </c:pt>
                <c:pt idx="2819">
                  <c:v>2,819.99</c:v>
                </c:pt>
                <c:pt idx="2820">
                  <c:v>2,821.00</c:v>
                </c:pt>
                <c:pt idx="2821">
                  <c:v>2,821.99</c:v>
                </c:pt>
                <c:pt idx="2822">
                  <c:v>2,822.99</c:v>
                </c:pt>
                <c:pt idx="2823">
                  <c:v>2,824.00</c:v>
                </c:pt>
                <c:pt idx="2824">
                  <c:v>2,824.99</c:v>
                </c:pt>
                <c:pt idx="2825">
                  <c:v>2,825.99</c:v>
                </c:pt>
                <c:pt idx="2826">
                  <c:v>2,826.99</c:v>
                </c:pt>
                <c:pt idx="2827">
                  <c:v>2,828.00</c:v>
                </c:pt>
                <c:pt idx="2828">
                  <c:v>2,828.99</c:v>
                </c:pt>
                <c:pt idx="2829">
                  <c:v>2,829.99</c:v>
                </c:pt>
                <c:pt idx="2830">
                  <c:v>2,830.99</c:v>
                </c:pt>
                <c:pt idx="2831">
                  <c:v>2,831.99</c:v>
                </c:pt>
                <c:pt idx="2832">
                  <c:v>2,832.99</c:v>
                </c:pt>
                <c:pt idx="2833">
                  <c:v>2,833.99</c:v>
                </c:pt>
                <c:pt idx="2834">
                  <c:v>2,835.00</c:v>
                </c:pt>
                <c:pt idx="2835">
                  <c:v>2,835.99</c:v>
                </c:pt>
                <c:pt idx="2836">
                  <c:v>2,836.99</c:v>
                </c:pt>
                <c:pt idx="2837">
                  <c:v>2,837.99</c:v>
                </c:pt>
                <c:pt idx="2838">
                  <c:v>2,839.00</c:v>
                </c:pt>
                <c:pt idx="2839">
                  <c:v>2,839.99</c:v>
                </c:pt>
                <c:pt idx="2840">
                  <c:v>2,840.99</c:v>
                </c:pt>
                <c:pt idx="2841">
                  <c:v>2,841.99</c:v>
                </c:pt>
                <c:pt idx="2842">
                  <c:v>2,842.99</c:v>
                </c:pt>
                <c:pt idx="2843">
                  <c:v>2,843.99</c:v>
                </c:pt>
                <c:pt idx="2844">
                  <c:v>2,844.99</c:v>
                </c:pt>
                <c:pt idx="2845">
                  <c:v>2,846.00</c:v>
                </c:pt>
                <c:pt idx="2846">
                  <c:v>2,846.99</c:v>
                </c:pt>
                <c:pt idx="2847">
                  <c:v>2,847.99</c:v>
                </c:pt>
                <c:pt idx="2848">
                  <c:v>2,848.99</c:v>
                </c:pt>
                <c:pt idx="2849">
                  <c:v>2,850.00</c:v>
                </c:pt>
                <c:pt idx="2850">
                  <c:v>2,850.99</c:v>
                </c:pt>
                <c:pt idx="2851">
                  <c:v>2,851.99</c:v>
                </c:pt>
                <c:pt idx="2852">
                  <c:v>2,853.00</c:v>
                </c:pt>
                <c:pt idx="2853">
                  <c:v>2,853.99</c:v>
                </c:pt>
                <c:pt idx="2854">
                  <c:v>2,854.99</c:v>
                </c:pt>
                <c:pt idx="2855">
                  <c:v>2,855.99</c:v>
                </c:pt>
                <c:pt idx="2856">
                  <c:v>2,857.00</c:v>
                </c:pt>
                <c:pt idx="2857">
                  <c:v>2,857.99</c:v>
                </c:pt>
                <c:pt idx="2858">
                  <c:v>2,858.99</c:v>
                </c:pt>
                <c:pt idx="2859">
                  <c:v>2,859.99</c:v>
                </c:pt>
                <c:pt idx="2860">
                  <c:v>2,861.00</c:v>
                </c:pt>
                <c:pt idx="2861">
                  <c:v>2,861.99</c:v>
                </c:pt>
                <c:pt idx="2862">
                  <c:v>2,862.99</c:v>
                </c:pt>
                <c:pt idx="2863">
                  <c:v>2,864.00</c:v>
                </c:pt>
                <c:pt idx="2864">
                  <c:v>2,864.99</c:v>
                </c:pt>
                <c:pt idx="2865">
                  <c:v>2,865.99</c:v>
                </c:pt>
                <c:pt idx="2866">
                  <c:v>2,866.99</c:v>
                </c:pt>
                <c:pt idx="2867">
                  <c:v>2,868.00</c:v>
                </c:pt>
                <c:pt idx="2868">
                  <c:v>2,868.99</c:v>
                </c:pt>
                <c:pt idx="2869">
                  <c:v>2,869.99</c:v>
                </c:pt>
                <c:pt idx="2870">
                  <c:v>2,870.99</c:v>
                </c:pt>
                <c:pt idx="2871">
                  <c:v>2,871.99</c:v>
                </c:pt>
                <c:pt idx="2872">
                  <c:v>2,872.99</c:v>
                </c:pt>
                <c:pt idx="2873">
                  <c:v>2,873.99</c:v>
                </c:pt>
                <c:pt idx="2874">
                  <c:v>2,875.00</c:v>
                </c:pt>
                <c:pt idx="2875">
                  <c:v>2,875.99</c:v>
                </c:pt>
                <c:pt idx="2876">
                  <c:v>2,876.99</c:v>
                </c:pt>
                <c:pt idx="2877">
                  <c:v>2,877.99</c:v>
                </c:pt>
                <c:pt idx="2878">
                  <c:v>2,879.00</c:v>
                </c:pt>
                <c:pt idx="2879">
                  <c:v>2,879.99</c:v>
                </c:pt>
                <c:pt idx="2880">
                  <c:v>2,880.99</c:v>
                </c:pt>
                <c:pt idx="2881">
                  <c:v>2,882.00</c:v>
                </c:pt>
                <c:pt idx="2882">
                  <c:v>2,882.99</c:v>
                </c:pt>
                <c:pt idx="2883">
                  <c:v>2,883.99</c:v>
                </c:pt>
                <c:pt idx="2884">
                  <c:v>2,884.99</c:v>
                </c:pt>
                <c:pt idx="2885">
                  <c:v>2,886.00</c:v>
                </c:pt>
                <c:pt idx="2886">
                  <c:v>2,886.99</c:v>
                </c:pt>
                <c:pt idx="2887">
                  <c:v>2,887.99</c:v>
                </c:pt>
                <c:pt idx="2888">
                  <c:v>2,888.99</c:v>
                </c:pt>
                <c:pt idx="2889">
                  <c:v>2,890.00</c:v>
                </c:pt>
                <c:pt idx="2890">
                  <c:v>2,890.99</c:v>
                </c:pt>
                <c:pt idx="2891">
                  <c:v>2,891.99</c:v>
                </c:pt>
                <c:pt idx="2892">
                  <c:v>2,893.00</c:v>
                </c:pt>
                <c:pt idx="2893">
                  <c:v>2,893.99</c:v>
                </c:pt>
                <c:pt idx="2894">
                  <c:v>2,894.99</c:v>
                </c:pt>
                <c:pt idx="2895">
                  <c:v>2,895.99</c:v>
                </c:pt>
                <c:pt idx="2896">
                  <c:v>2,897.00</c:v>
                </c:pt>
                <c:pt idx="2897">
                  <c:v>2,897.99</c:v>
                </c:pt>
                <c:pt idx="2898">
                  <c:v>2,898.99</c:v>
                </c:pt>
                <c:pt idx="2899">
                  <c:v>2,899.99</c:v>
                </c:pt>
                <c:pt idx="2900">
                  <c:v>2,901.00</c:v>
                </c:pt>
                <c:pt idx="2901">
                  <c:v>2,901.99</c:v>
                </c:pt>
                <c:pt idx="2902">
                  <c:v>2,902.99</c:v>
                </c:pt>
                <c:pt idx="2903">
                  <c:v>2,904.00</c:v>
                </c:pt>
                <c:pt idx="2904">
                  <c:v>2,904.99</c:v>
                </c:pt>
                <c:pt idx="2905">
                  <c:v>2,905.99</c:v>
                </c:pt>
                <c:pt idx="2906">
                  <c:v>2,906.99</c:v>
                </c:pt>
                <c:pt idx="2907">
                  <c:v>2,908.00</c:v>
                </c:pt>
                <c:pt idx="2908">
                  <c:v>2,908.99</c:v>
                </c:pt>
                <c:pt idx="2909">
                  <c:v>2,909.99</c:v>
                </c:pt>
                <c:pt idx="2910">
                  <c:v>2,910.99</c:v>
                </c:pt>
                <c:pt idx="2911">
                  <c:v>2,911.99</c:v>
                </c:pt>
                <c:pt idx="2912">
                  <c:v>2,912.99</c:v>
                </c:pt>
                <c:pt idx="2913">
                  <c:v>2,913.99</c:v>
                </c:pt>
                <c:pt idx="2914">
                  <c:v>2,915.00</c:v>
                </c:pt>
                <c:pt idx="2915">
                  <c:v>2,915.99</c:v>
                </c:pt>
                <c:pt idx="2916">
                  <c:v>2,916.99</c:v>
                </c:pt>
                <c:pt idx="2917">
                  <c:v>2,917.99</c:v>
                </c:pt>
                <c:pt idx="2918">
                  <c:v>2,919.00</c:v>
                </c:pt>
                <c:pt idx="2919">
                  <c:v>2,919.99</c:v>
                </c:pt>
                <c:pt idx="2920">
                  <c:v>2,920.99</c:v>
                </c:pt>
                <c:pt idx="2921">
                  <c:v>2,922.00</c:v>
                </c:pt>
                <c:pt idx="2922">
                  <c:v>2,922.99</c:v>
                </c:pt>
                <c:pt idx="2923">
                  <c:v>2,923.99</c:v>
                </c:pt>
                <c:pt idx="2924">
                  <c:v>2,924.99</c:v>
                </c:pt>
                <c:pt idx="2925">
                  <c:v>2,926.00</c:v>
                </c:pt>
                <c:pt idx="2926">
                  <c:v>2,926.99</c:v>
                </c:pt>
                <c:pt idx="2927">
                  <c:v>2,927.99</c:v>
                </c:pt>
                <c:pt idx="2928">
                  <c:v>2,928.99</c:v>
                </c:pt>
                <c:pt idx="2929">
                  <c:v>2,930.00</c:v>
                </c:pt>
                <c:pt idx="2930">
                  <c:v>2,930.99</c:v>
                </c:pt>
                <c:pt idx="2931">
                  <c:v>2,931.99</c:v>
                </c:pt>
                <c:pt idx="2932">
                  <c:v>2,933.00</c:v>
                </c:pt>
                <c:pt idx="2933">
                  <c:v>2,933.99</c:v>
                </c:pt>
                <c:pt idx="2934">
                  <c:v>2,934.99</c:v>
                </c:pt>
                <c:pt idx="2935">
                  <c:v>2,935.99</c:v>
                </c:pt>
                <c:pt idx="2936">
                  <c:v>2,937.00</c:v>
                </c:pt>
                <c:pt idx="2937">
                  <c:v>2,937.99</c:v>
                </c:pt>
                <c:pt idx="2938">
                  <c:v>2,938.99</c:v>
                </c:pt>
                <c:pt idx="2939">
                  <c:v>2,939.99</c:v>
                </c:pt>
                <c:pt idx="2940">
                  <c:v>2,941.00</c:v>
                </c:pt>
                <c:pt idx="2941">
                  <c:v>2,941.99</c:v>
                </c:pt>
                <c:pt idx="2942">
                  <c:v>2,942.99</c:v>
                </c:pt>
                <c:pt idx="2943">
                  <c:v>2,944.00</c:v>
                </c:pt>
                <c:pt idx="2944">
                  <c:v>2,944.99</c:v>
                </c:pt>
                <c:pt idx="2945">
                  <c:v>2,945.99</c:v>
                </c:pt>
                <c:pt idx="2946">
                  <c:v>2,946.99</c:v>
                </c:pt>
                <c:pt idx="2947">
                  <c:v>2,948.00</c:v>
                </c:pt>
                <c:pt idx="2948">
                  <c:v>2,948.99</c:v>
                </c:pt>
                <c:pt idx="2949">
                  <c:v>2,949.99</c:v>
                </c:pt>
                <c:pt idx="2950">
                  <c:v>2,950.99</c:v>
                </c:pt>
                <c:pt idx="2951">
                  <c:v>2,951.99</c:v>
                </c:pt>
                <c:pt idx="2952">
                  <c:v>2,952.99</c:v>
                </c:pt>
                <c:pt idx="2953">
                  <c:v>2,953.99</c:v>
                </c:pt>
                <c:pt idx="2954">
                  <c:v>2,955.00</c:v>
                </c:pt>
                <c:pt idx="2955">
                  <c:v>2,955.99</c:v>
                </c:pt>
                <c:pt idx="2956">
                  <c:v>2,956.99</c:v>
                </c:pt>
                <c:pt idx="2957">
                  <c:v>2,957.99</c:v>
                </c:pt>
                <c:pt idx="2958">
                  <c:v>2,959.00</c:v>
                </c:pt>
                <c:pt idx="2959">
                  <c:v>2,959.99</c:v>
                </c:pt>
                <c:pt idx="2960">
                  <c:v>2,960.99</c:v>
                </c:pt>
                <c:pt idx="2961">
                  <c:v>2,962.00</c:v>
                </c:pt>
                <c:pt idx="2962">
                  <c:v>2,962.99</c:v>
                </c:pt>
                <c:pt idx="2963">
                  <c:v>2,963.99</c:v>
                </c:pt>
                <c:pt idx="2964">
                  <c:v>2,964.99</c:v>
                </c:pt>
                <c:pt idx="2965">
                  <c:v>2,966.00</c:v>
                </c:pt>
                <c:pt idx="2966">
                  <c:v>2,966.99</c:v>
                </c:pt>
                <c:pt idx="2967">
                  <c:v>2,967.99</c:v>
                </c:pt>
                <c:pt idx="2968">
                  <c:v>2,968.99</c:v>
                </c:pt>
                <c:pt idx="2969">
                  <c:v>2,970.00</c:v>
                </c:pt>
                <c:pt idx="2970">
                  <c:v>2,970.99</c:v>
                </c:pt>
                <c:pt idx="2971">
                  <c:v>2,971.99</c:v>
                </c:pt>
                <c:pt idx="2972">
                  <c:v>2,973.00</c:v>
                </c:pt>
                <c:pt idx="2973">
                  <c:v>2,973.99</c:v>
                </c:pt>
                <c:pt idx="2974">
                  <c:v>2,974.99</c:v>
                </c:pt>
                <c:pt idx="2975">
                  <c:v>2,975.99</c:v>
                </c:pt>
                <c:pt idx="2976">
                  <c:v>2,977.00</c:v>
                </c:pt>
                <c:pt idx="2977">
                  <c:v>2,977.99</c:v>
                </c:pt>
                <c:pt idx="2978">
                  <c:v>2,978.99</c:v>
                </c:pt>
                <c:pt idx="2979">
                  <c:v>2,979.99</c:v>
                </c:pt>
                <c:pt idx="2980">
                  <c:v>2,981.00</c:v>
                </c:pt>
                <c:pt idx="2981">
                  <c:v>2,981.99</c:v>
                </c:pt>
                <c:pt idx="2982">
                  <c:v>2,982.99</c:v>
                </c:pt>
                <c:pt idx="2983">
                  <c:v>2,983.99</c:v>
                </c:pt>
                <c:pt idx="2984">
                  <c:v>2,984.99</c:v>
                </c:pt>
                <c:pt idx="2985">
                  <c:v>2,985.99</c:v>
                </c:pt>
                <c:pt idx="2986">
                  <c:v>2,986.99</c:v>
                </c:pt>
                <c:pt idx="2987">
                  <c:v>2,988.00</c:v>
                </c:pt>
                <c:pt idx="2988">
                  <c:v>2,988.99</c:v>
                </c:pt>
                <c:pt idx="2989">
                  <c:v>2,989.99</c:v>
                </c:pt>
                <c:pt idx="2990">
                  <c:v>2,990.99</c:v>
                </c:pt>
                <c:pt idx="2991">
                  <c:v>2,992.00</c:v>
                </c:pt>
                <c:pt idx="2992">
                  <c:v>2,992.99</c:v>
                </c:pt>
                <c:pt idx="2993">
                  <c:v>2,993.99</c:v>
                </c:pt>
                <c:pt idx="2994">
                  <c:v>2,995.00</c:v>
                </c:pt>
                <c:pt idx="2995">
                  <c:v>2,995.99</c:v>
                </c:pt>
                <c:pt idx="2996">
                  <c:v>2,996.99</c:v>
                </c:pt>
                <c:pt idx="2997">
                  <c:v>2,997.99</c:v>
                </c:pt>
                <c:pt idx="2998">
                  <c:v>2,999.00</c:v>
                </c:pt>
                <c:pt idx="2999">
                  <c:v>2,999.99</c:v>
                </c:pt>
                <c:pt idx="3000">
                  <c:v>3,000.99</c:v>
                </c:pt>
                <c:pt idx="3001">
                  <c:v>3,001.99</c:v>
                </c:pt>
                <c:pt idx="3002">
                  <c:v>3,003.00</c:v>
                </c:pt>
                <c:pt idx="3003">
                  <c:v>3,003.99</c:v>
                </c:pt>
                <c:pt idx="3004">
                  <c:v>3,004.99</c:v>
                </c:pt>
                <c:pt idx="3005">
                  <c:v>3,006.00</c:v>
                </c:pt>
                <c:pt idx="3006">
                  <c:v>3,006.99</c:v>
                </c:pt>
                <c:pt idx="3007">
                  <c:v>3,007.99</c:v>
                </c:pt>
                <c:pt idx="3008">
                  <c:v>3,008.99</c:v>
                </c:pt>
                <c:pt idx="3009">
                  <c:v>3,010.00</c:v>
                </c:pt>
                <c:pt idx="3010">
                  <c:v>3,010.99</c:v>
                </c:pt>
                <c:pt idx="3011">
                  <c:v>3,011.99</c:v>
                </c:pt>
                <c:pt idx="3012">
                  <c:v>3,012.99</c:v>
                </c:pt>
                <c:pt idx="3013">
                  <c:v>3,013.99</c:v>
                </c:pt>
                <c:pt idx="3014">
                  <c:v>3,014.99</c:v>
                </c:pt>
                <c:pt idx="3015">
                  <c:v>3,015.99</c:v>
                </c:pt>
                <c:pt idx="3016">
                  <c:v>3,017.00</c:v>
                </c:pt>
                <c:pt idx="3017">
                  <c:v>3,017.99</c:v>
                </c:pt>
                <c:pt idx="3018">
                  <c:v>3,018.99</c:v>
                </c:pt>
                <c:pt idx="3019">
                  <c:v>3,019.99</c:v>
                </c:pt>
                <c:pt idx="3020">
                  <c:v>3,021.00</c:v>
                </c:pt>
                <c:pt idx="3021">
                  <c:v>3,021.99</c:v>
                </c:pt>
                <c:pt idx="3022">
                  <c:v>3,022.99</c:v>
                </c:pt>
                <c:pt idx="3023">
                  <c:v>3,023.99</c:v>
                </c:pt>
                <c:pt idx="3024">
                  <c:v>3,024.99</c:v>
                </c:pt>
                <c:pt idx="3025">
                  <c:v>3,025.99</c:v>
                </c:pt>
                <c:pt idx="3026">
                  <c:v>3,026.99</c:v>
                </c:pt>
                <c:pt idx="3027">
                  <c:v>3,028.00</c:v>
                </c:pt>
                <c:pt idx="3028">
                  <c:v>3,028.99</c:v>
                </c:pt>
                <c:pt idx="3029">
                  <c:v>3,029.99</c:v>
                </c:pt>
                <c:pt idx="3030">
                  <c:v>3,030.99</c:v>
                </c:pt>
                <c:pt idx="3031">
                  <c:v>3,032.00</c:v>
                </c:pt>
                <c:pt idx="3032">
                  <c:v>3,032.99</c:v>
                </c:pt>
                <c:pt idx="3033">
                  <c:v>3,033.99</c:v>
                </c:pt>
                <c:pt idx="3034">
                  <c:v>3,035.00</c:v>
                </c:pt>
                <c:pt idx="3035">
                  <c:v>3,035.99</c:v>
                </c:pt>
                <c:pt idx="3036">
                  <c:v>3,036.99</c:v>
                </c:pt>
                <c:pt idx="3037">
                  <c:v>3,037.99</c:v>
                </c:pt>
                <c:pt idx="3038">
                  <c:v>3,039.00</c:v>
                </c:pt>
                <c:pt idx="3039">
                  <c:v>3,039.99</c:v>
                </c:pt>
                <c:pt idx="3040">
                  <c:v>3,040.99</c:v>
                </c:pt>
                <c:pt idx="3041">
                  <c:v>3,041.99</c:v>
                </c:pt>
                <c:pt idx="3042">
                  <c:v>3,043.00</c:v>
                </c:pt>
                <c:pt idx="3043">
                  <c:v>3,043.99</c:v>
                </c:pt>
                <c:pt idx="3044">
                  <c:v>3,044.99</c:v>
                </c:pt>
                <c:pt idx="3045">
                  <c:v>3,046.00</c:v>
                </c:pt>
                <c:pt idx="3046">
                  <c:v>3,046.99</c:v>
                </c:pt>
                <c:pt idx="3047">
                  <c:v>3,047.99</c:v>
                </c:pt>
                <c:pt idx="3048">
                  <c:v>3,048.99</c:v>
                </c:pt>
                <c:pt idx="3049">
                  <c:v>3,050.00</c:v>
                </c:pt>
                <c:pt idx="3050">
                  <c:v>3,050.99</c:v>
                </c:pt>
                <c:pt idx="3051">
                  <c:v>3,051.99</c:v>
                </c:pt>
                <c:pt idx="3052">
                  <c:v>3,052.99</c:v>
                </c:pt>
                <c:pt idx="3053">
                  <c:v>3,053.99</c:v>
                </c:pt>
                <c:pt idx="3054">
                  <c:v>3,054.99</c:v>
                </c:pt>
                <c:pt idx="3055">
                  <c:v>3,055.99</c:v>
                </c:pt>
                <c:pt idx="3056">
                  <c:v>3,057.00</c:v>
                </c:pt>
                <c:pt idx="3057">
                  <c:v>3,057.99</c:v>
                </c:pt>
                <c:pt idx="3058">
                  <c:v>3,058.99</c:v>
                </c:pt>
                <c:pt idx="3059">
                  <c:v>3,059.99</c:v>
                </c:pt>
                <c:pt idx="3060">
                  <c:v>3,061.00</c:v>
                </c:pt>
                <c:pt idx="3061">
                  <c:v>3,061.99</c:v>
                </c:pt>
                <c:pt idx="3062">
                  <c:v>3,062.99</c:v>
                </c:pt>
                <c:pt idx="3063">
                  <c:v>3,063.99</c:v>
                </c:pt>
                <c:pt idx="3064">
                  <c:v>3,064.99</c:v>
                </c:pt>
                <c:pt idx="3065">
                  <c:v>3,065.99</c:v>
                </c:pt>
                <c:pt idx="3066">
                  <c:v>3,066.99</c:v>
                </c:pt>
                <c:pt idx="3067">
                  <c:v>3,068.00</c:v>
                </c:pt>
                <c:pt idx="3068">
                  <c:v>3,068.99</c:v>
                </c:pt>
                <c:pt idx="3069">
                  <c:v>3,069.99</c:v>
                </c:pt>
                <c:pt idx="3070">
                  <c:v>3,070.99</c:v>
                </c:pt>
                <c:pt idx="3071">
                  <c:v>3,072.00</c:v>
                </c:pt>
                <c:pt idx="3072">
                  <c:v>3,072.99</c:v>
                </c:pt>
                <c:pt idx="3073">
                  <c:v>3,073.99</c:v>
                </c:pt>
                <c:pt idx="3074">
                  <c:v>3,075.00</c:v>
                </c:pt>
                <c:pt idx="3075">
                  <c:v>3,075.99</c:v>
                </c:pt>
                <c:pt idx="3076">
                  <c:v>3,076.99</c:v>
                </c:pt>
                <c:pt idx="3077">
                  <c:v>3,077.99</c:v>
                </c:pt>
                <c:pt idx="3078">
                  <c:v>3,079.00</c:v>
                </c:pt>
                <c:pt idx="3079">
                  <c:v>3,079.99</c:v>
                </c:pt>
                <c:pt idx="3080">
                  <c:v>3,080.99</c:v>
                </c:pt>
                <c:pt idx="3081">
                  <c:v>3,081.99</c:v>
                </c:pt>
                <c:pt idx="3082">
                  <c:v>3,083.00</c:v>
                </c:pt>
                <c:pt idx="3083">
                  <c:v>3,083.99</c:v>
                </c:pt>
                <c:pt idx="3084">
                  <c:v>3,084.99</c:v>
                </c:pt>
                <c:pt idx="3085">
                  <c:v>3,086.00</c:v>
                </c:pt>
                <c:pt idx="3086">
                  <c:v>3,086.99</c:v>
                </c:pt>
                <c:pt idx="3087">
                  <c:v>3,087.99</c:v>
                </c:pt>
                <c:pt idx="3088">
                  <c:v>3,088.99</c:v>
                </c:pt>
                <c:pt idx="3089">
                  <c:v>3,090.00</c:v>
                </c:pt>
                <c:pt idx="3090">
                  <c:v>3,090.99</c:v>
                </c:pt>
                <c:pt idx="3091">
                  <c:v>3,091.99</c:v>
                </c:pt>
                <c:pt idx="3092">
                  <c:v>3,092.99</c:v>
                </c:pt>
                <c:pt idx="3093">
                  <c:v>3,093.99</c:v>
                </c:pt>
                <c:pt idx="3094">
                  <c:v>3,094.99</c:v>
                </c:pt>
                <c:pt idx="3095">
                  <c:v>3,095.99</c:v>
                </c:pt>
                <c:pt idx="3096">
                  <c:v>3,097.00</c:v>
                </c:pt>
                <c:pt idx="3097">
                  <c:v>3,097.99</c:v>
                </c:pt>
                <c:pt idx="3098">
                  <c:v>3,098.99</c:v>
                </c:pt>
                <c:pt idx="3099">
                  <c:v>3,099.99</c:v>
                </c:pt>
                <c:pt idx="3100">
                  <c:v>3,101.00</c:v>
                </c:pt>
                <c:pt idx="3101">
                  <c:v>3,101.99</c:v>
                </c:pt>
                <c:pt idx="3102">
                  <c:v>3,102.99</c:v>
                </c:pt>
                <c:pt idx="3103">
                  <c:v>3,103.99</c:v>
                </c:pt>
                <c:pt idx="3104">
                  <c:v>3,104.99</c:v>
                </c:pt>
                <c:pt idx="3105">
                  <c:v>3,105.99</c:v>
                </c:pt>
                <c:pt idx="3106">
                  <c:v>3,106.99</c:v>
                </c:pt>
                <c:pt idx="3107">
                  <c:v>3,108.00</c:v>
                </c:pt>
                <c:pt idx="3108">
                  <c:v>3,108.99</c:v>
                </c:pt>
                <c:pt idx="3109">
                  <c:v>3,109.99</c:v>
                </c:pt>
                <c:pt idx="3110">
                  <c:v>3,110.99</c:v>
                </c:pt>
                <c:pt idx="3111">
                  <c:v>3,112.00</c:v>
                </c:pt>
                <c:pt idx="3112">
                  <c:v>3,112.99</c:v>
                </c:pt>
                <c:pt idx="3113">
                  <c:v>3,113.99</c:v>
                </c:pt>
                <c:pt idx="3114">
                  <c:v>3,115.00</c:v>
                </c:pt>
                <c:pt idx="3115">
                  <c:v>3,115.99</c:v>
                </c:pt>
                <c:pt idx="3116">
                  <c:v>3,116.99</c:v>
                </c:pt>
                <c:pt idx="3117">
                  <c:v>3,117.99</c:v>
                </c:pt>
                <c:pt idx="3118">
                  <c:v>3,119.00</c:v>
                </c:pt>
                <c:pt idx="3119">
                  <c:v>3,119.99</c:v>
                </c:pt>
                <c:pt idx="3120">
                  <c:v>3,120.99</c:v>
                </c:pt>
                <c:pt idx="3121">
                  <c:v>3,121.99</c:v>
                </c:pt>
                <c:pt idx="3122">
                  <c:v>3,123.00</c:v>
                </c:pt>
                <c:pt idx="3123">
                  <c:v>3,123.99</c:v>
                </c:pt>
                <c:pt idx="3124">
                  <c:v>3,124.99</c:v>
                </c:pt>
                <c:pt idx="3125">
                  <c:v>3,125.99</c:v>
                </c:pt>
                <c:pt idx="3126">
                  <c:v>3,126.99</c:v>
                </c:pt>
                <c:pt idx="3127">
                  <c:v>3,127.99</c:v>
                </c:pt>
                <c:pt idx="3128">
                  <c:v>3,128.99</c:v>
                </c:pt>
                <c:pt idx="3129">
                  <c:v>3,130.00</c:v>
                </c:pt>
                <c:pt idx="3130">
                  <c:v>3,130.99</c:v>
                </c:pt>
                <c:pt idx="3131">
                  <c:v>3,131.99</c:v>
                </c:pt>
                <c:pt idx="3132">
                  <c:v>3,132.99</c:v>
                </c:pt>
                <c:pt idx="3133">
                  <c:v>3,134.00</c:v>
                </c:pt>
                <c:pt idx="3134">
                  <c:v>3,134.99</c:v>
                </c:pt>
                <c:pt idx="3135">
                  <c:v>3,135.99</c:v>
                </c:pt>
                <c:pt idx="3136">
                  <c:v>3,136.99</c:v>
                </c:pt>
                <c:pt idx="3137">
                  <c:v>3,137.99</c:v>
                </c:pt>
                <c:pt idx="3138">
                  <c:v>3,138.99</c:v>
                </c:pt>
                <c:pt idx="3139">
                  <c:v>3,139.99</c:v>
                </c:pt>
                <c:pt idx="3140">
                  <c:v>3,141.00</c:v>
                </c:pt>
                <c:pt idx="3141">
                  <c:v>3,141.99</c:v>
                </c:pt>
                <c:pt idx="3142">
                  <c:v>3,142.99</c:v>
                </c:pt>
                <c:pt idx="3143">
                  <c:v>3,143.99</c:v>
                </c:pt>
                <c:pt idx="3144">
                  <c:v>3,145.00</c:v>
                </c:pt>
                <c:pt idx="3145">
                  <c:v>3,145.99</c:v>
                </c:pt>
                <c:pt idx="3146">
                  <c:v>3,146.99</c:v>
                </c:pt>
                <c:pt idx="3147">
                  <c:v>3,148.00</c:v>
                </c:pt>
                <c:pt idx="3148">
                  <c:v>3,148.99</c:v>
                </c:pt>
                <c:pt idx="3149">
                  <c:v>3,149.99</c:v>
                </c:pt>
                <c:pt idx="3150">
                  <c:v>3,150.99</c:v>
                </c:pt>
                <c:pt idx="3151">
                  <c:v>3,152.00</c:v>
                </c:pt>
                <c:pt idx="3152">
                  <c:v>3,152.99</c:v>
                </c:pt>
                <c:pt idx="3153">
                  <c:v>3,153.99</c:v>
                </c:pt>
                <c:pt idx="3154">
                  <c:v>3,154.99</c:v>
                </c:pt>
                <c:pt idx="3155">
                  <c:v>3,156.00</c:v>
                </c:pt>
                <c:pt idx="3156">
                  <c:v>3,156.99</c:v>
                </c:pt>
                <c:pt idx="3157">
                  <c:v>3,157.99</c:v>
                </c:pt>
                <c:pt idx="3158">
                  <c:v>3,159.00</c:v>
                </c:pt>
                <c:pt idx="3159">
                  <c:v>3,159.99</c:v>
                </c:pt>
                <c:pt idx="3160">
                  <c:v>3,160.99</c:v>
                </c:pt>
                <c:pt idx="3161">
                  <c:v>3,161.99</c:v>
                </c:pt>
                <c:pt idx="3162">
                  <c:v>3,163.00</c:v>
                </c:pt>
                <c:pt idx="3163">
                  <c:v>3,163.99</c:v>
                </c:pt>
                <c:pt idx="3164">
                  <c:v>3,164.99</c:v>
                </c:pt>
                <c:pt idx="3165">
                  <c:v>3,165.99</c:v>
                </c:pt>
                <c:pt idx="3166">
                  <c:v>3,166.99</c:v>
                </c:pt>
                <c:pt idx="3167">
                  <c:v>3,167.99</c:v>
                </c:pt>
                <c:pt idx="3168">
                  <c:v>3,168.99</c:v>
                </c:pt>
                <c:pt idx="3169">
                  <c:v>3,170.00</c:v>
                </c:pt>
                <c:pt idx="3170">
                  <c:v>3,170.99</c:v>
                </c:pt>
                <c:pt idx="3171">
                  <c:v>3,171.99</c:v>
                </c:pt>
                <c:pt idx="3172">
                  <c:v>3,172.99</c:v>
                </c:pt>
                <c:pt idx="3173">
                  <c:v>3,174.00</c:v>
                </c:pt>
                <c:pt idx="3174">
                  <c:v>3,174.99</c:v>
                </c:pt>
                <c:pt idx="3175">
                  <c:v>3,175.99</c:v>
                </c:pt>
                <c:pt idx="3176">
                  <c:v>3,176.99</c:v>
                </c:pt>
                <c:pt idx="3177">
                  <c:v>3,177.99</c:v>
                </c:pt>
                <c:pt idx="3178">
                  <c:v>3,178.99</c:v>
                </c:pt>
                <c:pt idx="3179">
                  <c:v>3,179.99</c:v>
                </c:pt>
                <c:pt idx="3180">
                  <c:v>3,181.00</c:v>
                </c:pt>
                <c:pt idx="3181">
                  <c:v>3,181.99</c:v>
                </c:pt>
                <c:pt idx="3182">
                  <c:v>3,182.99</c:v>
                </c:pt>
              </c:strCache>
            </c:strRef>
          </c:xVal>
          <c:yVal>
            <c:numRef>
              <c:f>'8-23-2022 10-03-50 AM'!$B$2:$B$3184</c:f>
              <c:numCache>
                <c:formatCode>General</c:formatCode>
                <c:ptCount val="3183"/>
                <c:pt idx="0">
                  <c:v>73.503302000000005</c:v>
                </c:pt>
                <c:pt idx="1">
                  <c:v>73.485032000000004</c:v>
                </c:pt>
                <c:pt idx="2">
                  <c:v>73.483897999999996</c:v>
                </c:pt>
                <c:pt idx="3">
                  <c:v>73.483627999999996</c:v>
                </c:pt>
                <c:pt idx="4">
                  <c:v>73.476194000000007</c:v>
                </c:pt>
                <c:pt idx="5">
                  <c:v>73.477850000000004</c:v>
                </c:pt>
                <c:pt idx="6">
                  <c:v>73.483214000000004</c:v>
                </c:pt>
                <c:pt idx="7">
                  <c:v>73.485535999999996</c:v>
                </c:pt>
                <c:pt idx="8">
                  <c:v>73.480909999999994</c:v>
                </c:pt>
                <c:pt idx="9">
                  <c:v>73.478876</c:v>
                </c:pt>
                <c:pt idx="10">
                  <c:v>73.471748000000005</c:v>
                </c:pt>
                <c:pt idx="11">
                  <c:v>73.468093999999994</c:v>
                </c:pt>
                <c:pt idx="12">
                  <c:v>73.473511999999999</c:v>
                </c:pt>
                <c:pt idx="13">
                  <c:v>73.490504000000001</c:v>
                </c:pt>
                <c:pt idx="14">
                  <c:v>73.498658000000006</c:v>
                </c:pt>
                <c:pt idx="15">
                  <c:v>73.488758000000004</c:v>
                </c:pt>
                <c:pt idx="16">
                  <c:v>73.482187999999994</c:v>
                </c:pt>
                <c:pt idx="17">
                  <c:v>73.478210000000004</c:v>
                </c:pt>
                <c:pt idx="18">
                  <c:v>73.481431999999998</c:v>
                </c:pt>
                <c:pt idx="19">
                  <c:v>73.476067999999998</c:v>
                </c:pt>
                <c:pt idx="20">
                  <c:v>73.471369999999993</c:v>
                </c:pt>
                <c:pt idx="21">
                  <c:v>73.484347999999997</c:v>
                </c:pt>
                <c:pt idx="22">
                  <c:v>73.489496000000003</c:v>
                </c:pt>
                <c:pt idx="23">
                  <c:v>73.495220000000003</c:v>
                </c:pt>
                <c:pt idx="24">
                  <c:v>73.484887999999998</c:v>
                </c:pt>
                <c:pt idx="25">
                  <c:v>73.485355999999996</c:v>
                </c:pt>
                <c:pt idx="26">
                  <c:v>73.485733999999994</c:v>
                </c:pt>
                <c:pt idx="27">
                  <c:v>73.500764000000004</c:v>
                </c:pt>
                <c:pt idx="28">
                  <c:v>73.500097999999994</c:v>
                </c:pt>
                <c:pt idx="29">
                  <c:v>73.501034000000004</c:v>
                </c:pt>
                <c:pt idx="30">
                  <c:v>73.490071999999998</c:v>
                </c:pt>
                <c:pt idx="31">
                  <c:v>73.501772000000003</c:v>
                </c:pt>
                <c:pt idx="32">
                  <c:v>73.50188</c:v>
                </c:pt>
                <c:pt idx="33">
                  <c:v>73.492682000000002</c:v>
                </c:pt>
                <c:pt idx="34">
                  <c:v>73.482584000000003</c:v>
                </c:pt>
                <c:pt idx="35">
                  <c:v>73.492394000000004</c:v>
                </c:pt>
                <c:pt idx="36">
                  <c:v>73.494085999999996</c:v>
                </c:pt>
                <c:pt idx="37">
                  <c:v>73.493887999999998</c:v>
                </c:pt>
                <c:pt idx="38">
                  <c:v>73.496408000000002</c:v>
                </c:pt>
                <c:pt idx="39">
                  <c:v>73.509997999999996</c:v>
                </c:pt>
                <c:pt idx="40">
                  <c:v>73.527277999999995</c:v>
                </c:pt>
                <c:pt idx="41">
                  <c:v>73.560721999999998</c:v>
                </c:pt>
                <c:pt idx="42">
                  <c:v>73.635403999999994</c:v>
                </c:pt>
                <c:pt idx="43">
                  <c:v>73.748822000000004</c:v>
                </c:pt>
                <c:pt idx="44">
                  <c:v>73.878529999999998</c:v>
                </c:pt>
                <c:pt idx="45">
                  <c:v>74.031512000000006</c:v>
                </c:pt>
                <c:pt idx="46">
                  <c:v>74.234480000000005</c:v>
                </c:pt>
                <c:pt idx="47">
                  <c:v>74.456366000000003</c:v>
                </c:pt>
                <c:pt idx="48">
                  <c:v>74.699383999999995</c:v>
                </c:pt>
                <c:pt idx="49">
                  <c:v>74.967079999999996</c:v>
                </c:pt>
                <c:pt idx="50">
                  <c:v>75.277417999999997</c:v>
                </c:pt>
                <c:pt idx="51">
                  <c:v>75.601454000000004</c:v>
                </c:pt>
                <c:pt idx="52">
                  <c:v>75.924824000000001</c:v>
                </c:pt>
                <c:pt idx="53">
                  <c:v>76.229743999999997</c:v>
                </c:pt>
                <c:pt idx="54">
                  <c:v>76.539146000000002</c:v>
                </c:pt>
                <c:pt idx="55">
                  <c:v>76.839026000000004</c:v>
                </c:pt>
                <c:pt idx="56">
                  <c:v>77.121157999999994</c:v>
                </c:pt>
                <c:pt idx="57">
                  <c:v>77.396845999999996</c:v>
                </c:pt>
                <c:pt idx="58">
                  <c:v>77.652842000000007</c:v>
                </c:pt>
                <c:pt idx="59">
                  <c:v>77.910998000000006</c:v>
                </c:pt>
                <c:pt idx="60">
                  <c:v>78.168865999999994</c:v>
                </c:pt>
                <c:pt idx="61">
                  <c:v>78.429614000000001</c:v>
                </c:pt>
                <c:pt idx="62">
                  <c:v>78.726650000000006</c:v>
                </c:pt>
                <c:pt idx="63">
                  <c:v>79.031300000000002</c:v>
                </c:pt>
                <c:pt idx="64">
                  <c:v>79.357658000000001</c:v>
                </c:pt>
                <c:pt idx="65">
                  <c:v>79.720969999999994</c:v>
                </c:pt>
                <c:pt idx="66">
                  <c:v>80.108977999999993</c:v>
                </c:pt>
                <c:pt idx="67">
                  <c:v>80.515219999999999</c:v>
                </c:pt>
                <c:pt idx="68">
                  <c:v>80.951971999999998</c:v>
                </c:pt>
                <c:pt idx="69">
                  <c:v>81.394159999999999</c:v>
                </c:pt>
                <c:pt idx="70">
                  <c:v>81.868802000000002</c:v>
                </c:pt>
                <c:pt idx="71">
                  <c:v>82.335037999999997</c:v>
                </c:pt>
                <c:pt idx="72">
                  <c:v>82.800157999999996</c:v>
                </c:pt>
                <c:pt idx="73">
                  <c:v>83.311915999999997</c:v>
                </c:pt>
                <c:pt idx="74">
                  <c:v>83.809256000000005</c:v>
                </c:pt>
                <c:pt idx="75">
                  <c:v>84.304400000000001</c:v>
                </c:pt>
                <c:pt idx="76">
                  <c:v>84.814555999999996</c:v>
                </c:pt>
                <c:pt idx="77">
                  <c:v>85.308853999999997</c:v>
                </c:pt>
                <c:pt idx="78">
                  <c:v>85.783388000000002</c:v>
                </c:pt>
                <c:pt idx="79">
                  <c:v>86.256913999999995</c:v>
                </c:pt>
                <c:pt idx="80">
                  <c:v>86.724248000000003</c:v>
                </c:pt>
                <c:pt idx="81">
                  <c:v>87.226718000000005</c:v>
                </c:pt>
                <c:pt idx="82">
                  <c:v>87.728306000000003</c:v>
                </c:pt>
                <c:pt idx="83">
                  <c:v>88.213009999999997</c:v>
                </c:pt>
                <c:pt idx="84">
                  <c:v>88.720286000000002</c:v>
                </c:pt>
                <c:pt idx="85">
                  <c:v>89.261150000000001</c:v>
                </c:pt>
                <c:pt idx="86">
                  <c:v>89.809123999999997</c:v>
                </c:pt>
                <c:pt idx="87">
                  <c:v>90.347539999999995</c:v>
                </c:pt>
                <c:pt idx="88">
                  <c:v>90.902137999999994</c:v>
                </c:pt>
                <c:pt idx="89">
                  <c:v>91.476932000000005</c:v>
                </c:pt>
                <c:pt idx="90">
                  <c:v>92.051978000000005</c:v>
                </c:pt>
                <c:pt idx="91">
                  <c:v>92.653304000000006</c:v>
                </c:pt>
                <c:pt idx="92">
                  <c:v>93.270973999999995</c:v>
                </c:pt>
                <c:pt idx="93">
                  <c:v>93.858800000000002</c:v>
                </c:pt>
                <c:pt idx="94">
                  <c:v>94.470584000000002</c:v>
                </c:pt>
                <c:pt idx="95">
                  <c:v>95.090450000000004</c:v>
                </c:pt>
                <c:pt idx="96">
                  <c:v>95.696312000000006</c:v>
                </c:pt>
                <c:pt idx="97">
                  <c:v>96.305521999999996</c:v>
                </c:pt>
                <c:pt idx="98">
                  <c:v>96.900403999999995</c:v>
                </c:pt>
                <c:pt idx="99">
                  <c:v>97.471760000000003</c:v>
                </c:pt>
                <c:pt idx="100">
                  <c:v>98.046229999999994</c:v>
                </c:pt>
                <c:pt idx="101">
                  <c:v>98.614742000000007</c:v>
                </c:pt>
                <c:pt idx="102">
                  <c:v>99.209407999999996</c:v>
                </c:pt>
                <c:pt idx="103">
                  <c:v>99.804128000000006</c:v>
                </c:pt>
                <c:pt idx="104">
                  <c:v>100.41206</c:v>
                </c:pt>
                <c:pt idx="105">
                  <c:v>101.02578800000001</c:v>
                </c:pt>
                <c:pt idx="106">
                  <c:v>101.638526</c:v>
                </c:pt>
                <c:pt idx="107">
                  <c:v>102.27072200000001</c:v>
                </c:pt>
                <c:pt idx="108">
                  <c:v>102.919658</c:v>
                </c:pt>
                <c:pt idx="109">
                  <c:v>103.584092</c:v>
                </c:pt>
                <c:pt idx="110">
                  <c:v>104.253224</c:v>
                </c:pt>
                <c:pt idx="111">
                  <c:v>104.923742</c:v>
                </c:pt>
                <c:pt idx="112">
                  <c:v>105.60451999999999</c:v>
                </c:pt>
                <c:pt idx="113">
                  <c:v>106.307114</c:v>
                </c:pt>
                <c:pt idx="114">
                  <c:v>107.00564</c:v>
                </c:pt>
                <c:pt idx="115">
                  <c:v>107.68940600000001</c:v>
                </c:pt>
                <c:pt idx="116">
                  <c:v>108.35382199999999</c:v>
                </c:pt>
                <c:pt idx="117">
                  <c:v>109.00949</c:v>
                </c:pt>
                <c:pt idx="118">
                  <c:v>109.64040799999999</c:v>
                </c:pt>
                <c:pt idx="119">
                  <c:v>110.249078</c:v>
                </c:pt>
                <c:pt idx="120">
                  <c:v>110.856326</c:v>
                </c:pt>
                <c:pt idx="121">
                  <c:v>111.454898</c:v>
                </c:pt>
                <c:pt idx="122">
                  <c:v>112.055018</c:v>
                </c:pt>
                <c:pt idx="123">
                  <c:v>112.69373</c:v>
                </c:pt>
                <c:pt idx="124">
                  <c:v>113.321264</c:v>
                </c:pt>
                <c:pt idx="125">
                  <c:v>113.952128</c:v>
                </c:pt>
                <c:pt idx="126">
                  <c:v>114.59107400000001</c:v>
                </c:pt>
                <c:pt idx="127">
                  <c:v>115.24886600000001</c:v>
                </c:pt>
                <c:pt idx="128">
                  <c:v>115.90925</c:v>
                </c:pt>
                <c:pt idx="129">
                  <c:v>116.588588</c:v>
                </c:pt>
                <c:pt idx="130">
                  <c:v>117.289706</c:v>
                </c:pt>
                <c:pt idx="131">
                  <c:v>117.98851999999999</c:v>
                </c:pt>
                <c:pt idx="132">
                  <c:v>118.70249</c:v>
                </c:pt>
                <c:pt idx="133">
                  <c:v>119.425586</c:v>
                </c:pt>
                <c:pt idx="134">
                  <c:v>120.116084</c:v>
                </c:pt>
                <c:pt idx="135">
                  <c:v>120.792182</c:v>
                </c:pt>
                <c:pt idx="136">
                  <c:v>121.47233</c:v>
                </c:pt>
                <c:pt idx="137">
                  <c:v>122.134496</c:v>
                </c:pt>
                <c:pt idx="138">
                  <c:v>122.78442200000001</c:v>
                </c:pt>
                <c:pt idx="139">
                  <c:v>123.41312600000001</c:v>
                </c:pt>
                <c:pt idx="140">
                  <c:v>124.04336000000001</c:v>
                </c:pt>
                <c:pt idx="141">
                  <c:v>124.67051600000001</c:v>
                </c:pt>
                <c:pt idx="142">
                  <c:v>125.324978</c:v>
                </c:pt>
                <c:pt idx="143">
                  <c:v>125.9897</c:v>
                </c:pt>
                <c:pt idx="144">
                  <c:v>126.65026400000001</c:v>
                </c:pt>
                <c:pt idx="145">
                  <c:v>127.32277999999999</c:v>
                </c:pt>
                <c:pt idx="146">
                  <c:v>128.01111800000001</c:v>
                </c:pt>
                <c:pt idx="147">
                  <c:v>128.700266</c:v>
                </c:pt>
                <c:pt idx="148">
                  <c:v>129.38538199999999</c:v>
                </c:pt>
                <c:pt idx="149">
                  <c:v>130.09594999999999</c:v>
                </c:pt>
                <c:pt idx="150">
                  <c:v>130.82370800000001</c:v>
                </c:pt>
                <c:pt idx="151">
                  <c:v>131.54748799999999</c:v>
                </c:pt>
                <c:pt idx="152">
                  <c:v>132.25720999999999</c:v>
                </c:pt>
                <c:pt idx="153">
                  <c:v>132.98608400000001</c:v>
                </c:pt>
                <c:pt idx="154">
                  <c:v>133.702394</c:v>
                </c:pt>
                <c:pt idx="155">
                  <c:v>134.408084</c:v>
                </c:pt>
                <c:pt idx="156">
                  <c:v>135.10331600000001</c:v>
                </c:pt>
                <c:pt idx="157">
                  <c:v>135.765086</c:v>
                </c:pt>
                <c:pt idx="158">
                  <c:v>136.39911799999999</c:v>
                </c:pt>
                <c:pt idx="159">
                  <c:v>137.045534</c:v>
                </c:pt>
                <c:pt idx="160">
                  <c:v>137.68260799999999</c:v>
                </c:pt>
                <c:pt idx="161">
                  <c:v>138.338762</c:v>
                </c:pt>
                <c:pt idx="162">
                  <c:v>138.98728399999999</c:v>
                </c:pt>
                <c:pt idx="163">
                  <c:v>139.642988</c:v>
                </c:pt>
                <c:pt idx="164">
                  <c:v>140.327798</c:v>
                </c:pt>
                <c:pt idx="165">
                  <c:v>141.02807000000001</c:v>
                </c:pt>
                <c:pt idx="166">
                  <c:v>141.74223799999999</c:v>
                </c:pt>
                <c:pt idx="167">
                  <c:v>142.473578</c:v>
                </c:pt>
                <c:pt idx="168">
                  <c:v>143.20702399999999</c:v>
                </c:pt>
                <c:pt idx="169">
                  <c:v>143.95359199999999</c:v>
                </c:pt>
                <c:pt idx="170">
                  <c:v>144.72732199999999</c:v>
                </c:pt>
                <c:pt idx="171">
                  <c:v>145.510718</c:v>
                </c:pt>
                <c:pt idx="172">
                  <c:v>146.284898</c:v>
                </c:pt>
                <c:pt idx="173">
                  <c:v>147.041888</c:v>
                </c:pt>
                <c:pt idx="174">
                  <c:v>147.77816000000001</c:v>
                </c:pt>
                <c:pt idx="175">
                  <c:v>148.509806</c:v>
                </c:pt>
                <c:pt idx="176">
                  <c:v>149.21362400000001</c:v>
                </c:pt>
                <c:pt idx="177">
                  <c:v>149.89542800000001</c:v>
                </c:pt>
                <c:pt idx="178">
                  <c:v>150.55089799999999</c:v>
                </c:pt>
                <c:pt idx="179">
                  <c:v>151.20163400000001</c:v>
                </c:pt>
                <c:pt idx="180">
                  <c:v>151.85242400000001</c:v>
                </c:pt>
                <c:pt idx="181">
                  <c:v>152.49181999999999</c:v>
                </c:pt>
                <c:pt idx="182">
                  <c:v>153.14736199999999</c:v>
                </c:pt>
                <c:pt idx="183">
                  <c:v>153.80922200000001</c:v>
                </c:pt>
                <c:pt idx="184">
                  <c:v>154.46681599999999</c:v>
                </c:pt>
                <c:pt idx="185">
                  <c:v>155.13357199999999</c:v>
                </c:pt>
                <c:pt idx="186">
                  <c:v>155.820866</c:v>
                </c:pt>
                <c:pt idx="187">
                  <c:v>156.512912</c:v>
                </c:pt>
                <c:pt idx="188">
                  <c:v>157.220168</c:v>
                </c:pt>
                <c:pt idx="189">
                  <c:v>157.917452</c:v>
                </c:pt>
                <c:pt idx="190">
                  <c:v>158.62926200000001</c:v>
                </c:pt>
                <c:pt idx="191">
                  <c:v>159.35838799999999</c:v>
                </c:pt>
                <c:pt idx="192">
                  <c:v>160.07928799999999</c:v>
                </c:pt>
                <c:pt idx="193">
                  <c:v>160.785968</c:v>
                </c:pt>
                <c:pt idx="194">
                  <c:v>161.49993799999999</c:v>
                </c:pt>
                <c:pt idx="195">
                  <c:v>162.21576200000001</c:v>
                </c:pt>
                <c:pt idx="196">
                  <c:v>162.87668600000001</c:v>
                </c:pt>
                <c:pt idx="197">
                  <c:v>163.50384199999999</c:v>
                </c:pt>
                <c:pt idx="198">
                  <c:v>164.15776399999999</c:v>
                </c:pt>
                <c:pt idx="199">
                  <c:v>164.78736799999999</c:v>
                </c:pt>
                <c:pt idx="200">
                  <c:v>165.42429799999999</c:v>
                </c:pt>
                <c:pt idx="201">
                  <c:v>166.04979800000001</c:v>
                </c:pt>
                <c:pt idx="202">
                  <c:v>166.68480199999999</c:v>
                </c:pt>
                <c:pt idx="203">
                  <c:v>167.33377400000001</c:v>
                </c:pt>
                <c:pt idx="204">
                  <c:v>167.98782199999999</c:v>
                </c:pt>
                <c:pt idx="205">
                  <c:v>168.643958</c:v>
                </c:pt>
                <c:pt idx="206">
                  <c:v>169.312028</c:v>
                </c:pt>
                <c:pt idx="207">
                  <c:v>169.97630000000001</c:v>
                </c:pt>
                <c:pt idx="208">
                  <c:v>170.651768</c:v>
                </c:pt>
                <c:pt idx="209">
                  <c:v>171.34804399999999</c:v>
                </c:pt>
                <c:pt idx="210">
                  <c:v>172.051286</c:v>
                </c:pt>
                <c:pt idx="211">
                  <c:v>172.74198200000001</c:v>
                </c:pt>
                <c:pt idx="212">
                  <c:v>173.448554</c:v>
                </c:pt>
                <c:pt idx="213">
                  <c:v>174.130448</c:v>
                </c:pt>
                <c:pt idx="214">
                  <c:v>174.81914599999999</c:v>
                </c:pt>
                <c:pt idx="215">
                  <c:v>175.49268799999999</c:v>
                </c:pt>
                <c:pt idx="216">
                  <c:v>176.14014800000001</c:v>
                </c:pt>
                <c:pt idx="217">
                  <c:v>176.767358</c:v>
                </c:pt>
                <c:pt idx="218">
                  <c:v>177.384488</c:v>
                </c:pt>
                <c:pt idx="219">
                  <c:v>178.00493</c:v>
                </c:pt>
                <c:pt idx="220">
                  <c:v>178.609478</c:v>
                </c:pt>
                <c:pt idx="221">
                  <c:v>179.22205400000001</c:v>
                </c:pt>
                <c:pt idx="222">
                  <c:v>179.86296200000001</c:v>
                </c:pt>
                <c:pt idx="223">
                  <c:v>180.51047600000001</c:v>
                </c:pt>
                <c:pt idx="224">
                  <c:v>181.134446</c:v>
                </c:pt>
                <c:pt idx="225">
                  <c:v>181.768406</c:v>
                </c:pt>
                <c:pt idx="226">
                  <c:v>182.41350800000001</c:v>
                </c:pt>
                <c:pt idx="227">
                  <c:v>183.07799600000001</c:v>
                </c:pt>
                <c:pt idx="228">
                  <c:v>183.74001799999999</c:v>
                </c:pt>
                <c:pt idx="229">
                  <c:v>184.406486</c:v>
                </c:pt>
                <c:pt idx="230">
                  <c:v>185.079002</c:v>
                </c:pt>
                <c:pt idx="231">
                  <c:v>185.776646</c:v>
                </c:pt>
                <c:pt idx="232">
                  <c:v>186.454328</c:v>
                </c:pt>
                <c:pt idx="233">
                  <c:v>187.123874</c:v>
                </c:pt>
                <c:pt idx="234">
                  <c:v>187.791944</c:v>
                </c:pt>
                <c:pt idx="235">
                  <c:v>188.46321800000001</c:v>
                </c:pt>
                <c:pt idx="236">
                  <c:v>189.11703199999999</c:v>
                </c:pt>
                <c:pt idx="237">
                  <c:v>189.73921999999999</c:v>
                </c:pt>
                <c:pt idx="238">
                  <c:v>190.36970600000001</c:v>
                </c:pt>
                <c:pt idx="239">
                  <c:v>190.98131000000001</c:v>
                </c:pt>
                <c:pt idx="240">
                  <c:v>191.58623600000001</c:v>
                </c:pt>
                <c:pt idx="241">
                  <c:v>192.21193400000001</c:v>
                </c:pt>
                <c:pt idx="242">
                  <c:v>192.83781200000001</c:v>
                </c:pt>
                <c:pt idx="243">
                  <c:v>193.464032</c:v>
                </c:pt>
                <c:pt idx="244">
                  <c:v>194.08000999999999</c:v>
                </c:pt>
                <c:pt idx="245">
                  <c:v>194.73843199999999</c:v>
                </c:pt>
                <c:pt idx="246">
                  <c:v>195.38564</c:v>
                </c:pt>
                <c:pt idx="247">
                  <c:v>196.03904</c:v>
                </c:pt>
                <c:pt idx="248">
                  <c:v>196.701008</c:v>
                </c:pt>
                <c:pt idx="249">
                  <c:v>197.36778200000001</c:v>
                </c:pt>
                <c:pt idx="250">
                  <c:v>198.02980400000001</c:v>
                </c:pt>
                <c:pt idx="251">
                  <c:v>198.69321199999999</c:v>
                </c:pt>
                <c:pt idx="252">
                  <c:v>199.355828</c:v>
                </c:pt>
                <c:pt idx="253">
                  <c:v>200.02612999999999</c:v>
                </c:pt>
                <c:pt idx="254">
                  <c:v>200.705198</c:v>
                </c:pt>
                <c:pt idx="255">
                  <c:v>201.36695</c:v>
                </c:pt>
                <c:pt idx="256">
                  <c:v>202.00461799999999</c:v>
                </c:pt>
                <c:pt idx="257">
                  <c:v>202.62828200000001</c:v>
                </c:pt>
                <c:pt idx="258">
                  <c:v>203.260874</c:v>
                </c:pt>
                <c:pt idx="259">
                  <c:v>203.901296</c:v>
                </c:pt>
                <c:pt idx="260">
                  <c:v>204.51727399999999</c:v>
                </c:pt>
                <c:pt idx="261">
                  <c:v>205.14155</c:v>
                </c:pt>
                <c:pt idx="262">
                  <c:v>205.765502</c:v>
                </c:pt>
                <c:pt idx="263">
                  <c:v>206.40347600000001</c:v>
                </c:pt>
                <c:pt idx="264">
                  <c:v>207.04292599999999</c:v>
                </c:pt>
                <c:pt idx="265">
                  <c:v>207.69020599999999</c:v>
                </c:pt>
                <c:pt idx="266">
                  <c:v>208.31916200000001</c:v>
                </c:pt>
                <c:pt idx="267">
                  <c:v>208.96667600000001</c:v>
                </c:pt>
                <c:pt idx="268">
                  <c:v>209.63364799999999</c:v>
                </c:pt>
                <c:pt idx="269">
                  <c:v>210.28837999999999</c:v>
                </c:pt>
                <c:pt idx="270">
                  <c:v>210.93328399999999</c:v>
                </c:pt>
                <c:pt idx="271">
                  <c:v>211.607348</c:v>
                </c:pt>
                <c:pt idx="272">
                  <c:v>212.25577999999999</c:v>
                </c:pt>
                <c:pt idx="273">
                  <c:v>212.92393999999999</c:v>
                </c:pt>
                <c:pt idx="274">
                  <c:v>213.59317999999999</c:v>
                </c:pt>
                <c:pt idx="275">
                  <c:v>214.24657999999999</c:v>
                </c:pt>
                <c:pt idx="276">
                  <c:v>214.91492</c:v>
                </c:pt>
                <c:pt idx="277">
                  <c:v>215.58091999999999</c:v>
                </c:pt>
                <c:pt idx="278">
                  <c:v>216.22496000000001</c:v>
                </c:pt>
                <c:pt idx="279">
                  <c:v>216.84595999999999</c:v>
                </c:pt>
                <c:pt idx="280">
                  <c:v>217.4999</c:v>
                </c:pt>
                <c:pt idx="281">
                  <c:v>218.16445999999999</c:v>
                </c:pt>
                <c:pt idx="282">
                  <c:v>218.80724000000001</c:v>
                </c:pt>
                <c:pt idx="283">
                  <c:v>219.46657999999999</c:v>
                </c:pt>
                <c:pt idx="284">
                  <c:v>220.11709999999999</c:v>
                </c:pt>
                <c:pt idx="285">
                  <c:v>220.74817999999999</c:v>
                </c:pt>
                <c:pt idx="286">
                  <c:v>221.4068</c:v>
                </c:pt>
                <c:pt idx="287">
                  <c:v>222.06541999999999</c:v>
                </c:pt>
                <c:pt idx="288">
                  <c:v>222.73267999999999</c:v>
                </c:pt>
                <c:pt idx="289">
                  <c:v>223.38391999999999</c:v>
                </c:pt>
                <c:pt idx="290">
                  <c:v>224.03084000000001</c:v>
                </c:pt>
                <c:pt idx="291">
                  <c:v>224.7062</c:v>
                </c:pt>
                <c:pt idx="292">
                  <c:v>225.37237999999999</c:v>
                </c:pt>
                <c:pt idx="293">
                  <c:v>226.03657999999999</c:v>
                </c:pt>
                <c:pt idx="294">
                  <c:v>226.69105999999999</c:v>
                </c:pt>
                <c:pt idx="295">
                  <c:v>227.33815999999999</c:v>
                </c:pt>
                <c:pt idx="296">
                  <c:v>227.99354</c:v>
                </c:pt>
                <c:pt idx="297">
                  <c:v>228.6464</c:v>
                </c:pt>
                <c:pt idx="298">
                  <c:v>229.30232000000001</c:v>
                </c:pt>
                <c:pt idx="299">
                  <c:v>229.96292</c:v>
                </c:pt>
                <c:pt idx="300">
                  <c:v>230.62729999999999</c:v>
                </c:pt>
                <c:pt idx="301">
                  <c:v>231.28862000000001</c:v>
                </c:pt>
                <c:pt idx="302">
                  <c:v>231.94327999999999</c:v>
                </c:pt>
                <c:pt idx="303">
                  <c:v>232.61738</c:v>
                </c:pt>
                <c:pt idx="304">
                  <c:v>233.27941999999999</c:v>
                </c:pt>
                <c:pt idx="305">
                  <c:v>233.91986</c:v>
                </c:pt>
                <c:pt idx="306">
                  <c:v>234.57722000000001</c:v>
                </c:pt>
                <c:pt idx="307">
                  <c:v>235.22846000000001</c:v>
                </c:pt>
                <c:pt idx="308">
                  <c:v>235.87952000000001</c:v>
                </c:pt>
                <c:pt idx="309">
                  <c:v>236.51653999999999</c:v>
                </c:pt>
                <c:pt idx="310">
                  <c:v>237.16543999999999</c:v>
                </c:pt>
                <c:pt idx="311">
                  <c:v>237.81649999999999</c:v>
                </c:pt>
                <c:pt idx="312">
                  <c:v>238.45063999999999</c:v>
                </c:pt>
                <c:pt idx="313">
                  <c:v>239.09863999999999</c:v>
                </c:pt>
                <c:pt idx="314">
                  <c:v>239.73782</c:v>
                </c:pt>
                <c:pt idx="315">
                  <c:v>240.38041999999999</c:v>
                </c:pt>
                <c:pt idx="316">
                  <c:v>241.02734000000001</c:v>
                </c:pt>
                <c:pt idx="317">
                  <c:v>241.65284</c:v>
                </c:pt>
                <c:pt idx="318">
                  <c:v>242.29669999999999</c:v>
                </c:pt>
                <c:pt idx="319">
                  <c:v>242.93317999999999</c:v>
                </c:pt>
                <c:pt idx="320">
                  <c:v>243.57038</c:v>
                </c:pt>
                <c:pt idx="321">
                  <c:v>244.20758000000001</c:v>
                </c:pt>
                <c:pt idx="322">
                  <c:v>244.83614</c:v>
                </c:pt>
                <c:pt idx="323">
                  <c:v>245.45678000000001</c:v>
                </c:pt>
                <c:pt idx="324">
                  <c:v>246.07238000000001</c:v>
                </c:pt>
                <c:pt idx="325">
                  <c:v>246.69626</c:v>
                </c:pt>
                <c:pt idx="326">
                  <c:v>247.31798000000001</c:v>
                </c:pt>
                <c:pt idx="327">
                  <c:v>247.94347999999999</c:v>
                </c:pt>
                <c:pt idx="328">
                  <c:v>248.54828000000001</c:v>
                </c:pt>
                <c:pt idx="329">
                  <c:v>249.17251999999999</c:v>
                </c:pt>
                <c:pt idx="330">
                  <c:v>249.7928</c:v>
                </c:pt>
                <c:pt idx="331">
                  <c:v>250.40714</c:v>
                </c:pt>
                <c:pt idx="332">
                  <c:v>251.02094</c:v>
                </c:pt>
                <c:pt idx="333">
                  <c:v>251.64446000000001</c:v>
                </c:pt>
                <c:pt idx="334">
                  <c:v>252.24458000000001</c:v>
                </c:pt>
                <c:pt idx="335">
                  <c:v>252.84469999999999</c:v>
                </c:pt>
                <c:pt idx="336">
                  <c:v>253.45526000000001</c:v>
                </c:pt>
                <c:pt idx="337">
                  <c:v>254.03576000000001</c:v>
                </c:pt>
                <c:pt idx="338">
                  <c:v>254.62562</c:v>
                </c:pt>
                <c:pt idx="339">
                  <c:v>255.23168000000001</c:v>
                </c:pt>
                <c:pt idx="340">
                  <c:v>255.80876000000001</c:v>
                </c:pt>
                <c:pt idx="341">
                  <c:v>256.40546000000001</c:v>
                </c:pt>
                <c:pt idx="342">
                  <c:v>257.0018</c:v>
                </c:pt>
                <c:pt idx="343">
                  <c:v>257.6003</c:v>
                </c:pt>
                <c:pt idx="344">
                  <c:v>258.19195999999999</c:v>
                </c:pt>
                <c:pt idx="345">
                  <c:v>258.77605999999997</c:v>
                </c:pt>
                <c:pt idx="346">
                  <c:v>259.36574000000002</c:v>
                </c:pt>
                <c:pt idx="347">
                  <c:v>259.95938000000001</c:v>
                </c:pt>
                <c:pt idx="348">
                  <c:v>260.55302</c:v>
                </c:pt>
                <c:pt idx="349">
                  <c:v>261.14738</c:v>
                </c:pt>
                <c:pt idx="350">
                  <c:v>261.68936000000002</c:v>
                </c:pt>
                <c:pt idx="351">
                  <c:v>261.93110000000001</c:v>
                </c:pt>
                <c:pt idx="352">
                  <c:v>261.87385999999998</c:v>
                </c:pt>
                <c:pt idx="353">
                  <c:v>261.67892000000001</c:v>
                </c:pt>
                <c:pt idx="354">
                  <c:v>261.54500000000002</c:v>
                </c:pt>
                <c:pt idx="355">
                  <c:v>261.57686000000001</c:v>
                </c:pt>
                <c:pt idx="356">
                  <c:v>261.78206</c:v>
                </c:pt>
                <c:pt idx="357">
                  <c:v>262.14800000000002</c:v>
                </c:pt>
                <c:pt idx="358">
                  <c:v>262.69538</c:v>
                </c:pt>
                <c:pt idx="359">
                  <c:v>263.44652000000002</c:v>
                </c:pt>
                <c:pt idx="360">
                  <c:v>264.41329999999999</c:v>
                </c:pt>
                <c:pt idx="361">
                  <c:v>265.57375999999999</c:v>
                </c:pt>
                <c:pt idx="362">
                  <c:v>266.86831999999998</c:v>
                </c:pt>
                <c:pt idx="363">
                  <c:v>268.21688</c:v>
                </c:pt>
                <c:pt idx="364">
                  <c:v>269.5874</c:v>
                </c:pt>
                <c:pt idx="365">
                  <c:v>270.93614000000002</c:v>
                </c:pt>
                <c:pt idx="366">
                  <c:v>272.22962000000001</c:v>
                </c:pt>
                <c:pt idx="367">
                  <c:v>273.62678</c:v>
                </c:pt>
                <c:pt idx="368">
                  <c:v>275.65609999999998</c:v>
                </c:pt>
                <c:pt idx="369">
                  <c:v>278.10788000000002</c:v>
                </c:pt>
                <c:pt idx="370">
                  <c:v>280.41134</c:v>
                </c:pt>
                <c:pt idx="371">
                  <c:v>282.54109999999997</c:v>
                </c:pt>
                <c:pt idx="372">
                  <c:v>284.64800000000002</c:v>
                </c:pt>
                <c:pt idx="373">
                  <c:v>286.93831999999998</c:v>
                </c:pt>
                <c:pt idx="374">
                  <c:v>289.12891999999999</c:v>
                </c:pt>
                <c:pt idx="375">
                  <c:v>290.99119999999999</c:v>
                </c:pt>
                <c:pt idx="376">
                  <c:v>292.53433999999999</c:v>
                </c:pt>
                <c:pt idx="377">
                  <c:v>293.82853999999998</c:v>
                </c:pt>
                <c:pt idx="378">
                  <c:v>294.96848</c:v>
                </c:pt>
                <c:pt idx="379">
                  <c:v>295.98674</c:v>
                </c:pt>
                <c:pt idx="380">
                  <c:v>296.90870000000001</c:v>
                </c:pt>
                <c:pt idx="381">
                  <c:v>297.77557999999999</c:v>
                </c:pt>
                <c:pt idx="382">
                  <c:v>298.57046000000003</c:v>
                </c:pt>
                <c:pt idx="383">
                  <c:v>299.29334</c:v>
                </c:pt>
                <c:pt idx="384">
                  <c:v>299.91559999999998</c:v>
                </c:pt>
                <c:pt idx="385">
                  <c:v>300.41582</c:v>
                </c:pt>
                <c:pt idx="386">
                  <c:v>300.83521999999999</c:v>
                </c:pt>
                <c:pt idx="387">
                  <c:v>301.13887999999997</c:v>
                </c:pt>
                <c:pt idx="388">
                  <c:v>301.34714000000002</c:v>
                </c:pt>
                <c:pt idx="389">
                  <c:v>301.50373999999999</c:v>
                </c:pt>
                <c:pt idx="390">
                  <c:v>301.61660000000001</c:v>
                </c:pt>
                <c:pt idx="391">
                  <c:v>301.69778000000002</c:v>
                </c:pt>
                <c:pt idx="392">
                  <c:v>301.74403999999998</c:v>
                </c:pt>
                <c:pt idx="393">
                  <c:v>301.79984000000002</c:v>
                </c:pt>
                <c:pt idx="394">
                  <c:v>301.86464000000001</c:v>
                </c:pt>
                <c:pt idx="395">
                  <c:v>301.94528000000003</c:v>
                </c:pt>
                <c:pt idx="396">
                  <c:v>302.02411999999998</c:v>
                </c:pt>
                <c:pt idx="397">
                  <c:v>302.13553999999999</c:v>
                </c:pt>
                <c:pt idx="398">
                  <c:v>302.30383999999998</c:v>
                </c:pt>
                <c:pt idx="399">
                  <c:v>302.50328000000002</c:v>
                </c:pt>
                <c:pt idx="400">
                  <c:v>302.71982000000003</c:v>
                </c:pt>
                <c:pt idx="401">
                  <c:v>302.99558000000002</c:v>
                </c:pt>
                <c:pt idx="402">
                  <c:v>303.28645999999998</c:v>
                </c:pt>
                <c:pt idx="403">
                  <c:v>303.62324000000001</c:v>
                </c:pt>
                <c:pt idx="404">
                  <c:v>304.02517999999998</c:v>
                </c:pt>
                <c:pt idx="405">
                  <c:v>304.44062000000002</c:v>
                </c:pt>
                <c:pt idx="406">
                  <c:v>304.87315999999998</c:v>
                </c:pt>
                <c:pt idx="407">
                  <c:v>305.32154000000003</c:v>
                </c:pt>
                <c:pt idx="408">
                  <c:v>305.81024000000002</c:v>
                </c:pt>
                <c:pt idx="409">
                  <c:v>306.31081999999998</c:v>
                </c:pt>
                <c:pt idx="410">
                  <c:v>306.80761999999999</c:v>
                </c:pt>
                <c:pt idx="411">
                  <c:v>307.36471999999998</c:v>
                </c:pt>
                <c:pt idx="412">
                  <c:v>307.93027999999998</c:v>
                </c:pt>
                <c:pt idx="413">
                  <c:v>308.55506000000003</c:v>
                </c:pt>
                <c:pt idx="414">
                  <c:v>309.18668000000002</c:v>
                </c:pt>
                <c:pt idx="415">
                  <c:v>309.81542000000002</c:v>
                </c:pt>
                <c:pt idx="416">
                  <c:v>310.46755999999999</c:v>
                </c:pt>
                <c:pt idx="417">
                  <c:v>311.14616000000001</c:v>
                </c:pt>
                <c:pt idx="418">
                  <c:v>311.84041999999999</c:v>
                </c:pt>
                <c:pt idx="419">
                  <c:v>312.51596000000001</c:v>
                </c:pt>
                <c:pt idx="420">
                  <c:v>313.21616</c:v>
                </c:pt>
                <c:pt idx="421">
                  <c:v>313.93436000000003</c:v>
                </c:pt>
                <c:pt idx="422">
                  <c:v>314.6927</c:v>
                </c:pt>
                <c:pt idx="423">
                  <c:v>315.47066000000001</c:v>
                </c:pt>
                <c:pt idx="424">
                  <c:v>316.26841999999999</c:v>
                </c:pt>
                <c:pt idx="425">
                  <c:v>317.07571999999999</c:v>
                </c:pt>
                <c:pt idx="426">
                  <c:v>317.88751999999999</c:v>
                </c:pt>
                <c:pt idx="427">
                  <c:v>318.71300000000002</c:v>
                </c:pt>
                <c:pt idx="428">
                  <c:v>319.52192000000002</c:v>
                </c:pt>
                <c:pt idx="429">
                  <c:v>320.3519</c:v>
                </c:pt>
                <c:pt idx="430">
                  <c:v>321.22147999999999</c:v>
                </c:pt>
                <c:pt idx="431">
                  <c:v>322.08566000000002</c:v>
                </c:pt>
                <c:pt idx="432">
                  <c:v>322.95254</c:v>
                </c:pt>
                <c:pt idx="433">
                  <c:v>323.81779999999998</c:v>
                </c:pt>
                <c:pt idx="434">
                  <c:v>324.71510000000001</c:v>
                </c:pt>
                <c:pt idx="435">
                  <c:v>325.63490000000002</c:v>
                </c:pt>
                <c:pt idx="436">
                  <c:v>326.56873999999999</c:v>
                </c:pt>
                <c:pt idx="437">
                  <c:v>327.53246000000001</c:v>
                </c:pt>
                <c:pt idx="438">
                  <c:v>328.51184000000001</c:v>
                </c:pt>
                <c:pt idx="439">
                  <c:v>329.51947999999999</c:v>
                </c:pt>
                <c:pt idx="440">
                  <c:v>330.51758000000001</c:v>
                </c:pt>
                <c:pt idx="441">
                  <c:v>331.53476000000001</c:v>
                </c:pt>
                <c:pt idx="442">
                  <c:v>332.59784000000002</c:v>
                </c:pt>
                <c:pt idx="443">
                  <c:v>333.68270000000001</c:v>
                </c:pt>
                <c:pt idx="444">
                  <c:v>334.77674000000002</c:v>
                </c:pt>
                <c:pt idx="445">
                  <c:v>335.86178000000001</c:v>
                </c:pt>
                <c:pt idx="446">
                  <c:v>336.93673999999999</c:v>
                </c:pt>
                <c:pt idx="447">
                  <c:v>338.04626000000002</c:v>
                </c:pt>
                <c:pt idx="448">
                  <c:v>339.17738000000003</c:v>
                </c:pt>
                <c:pt idx="449">
                  <c:v>340.29068000000001</c:v>
                </c:pt>
                <c:pt idx="450">
                  <c:v>341.38508000000002</c:v>
                </c:pt>
                <c:pt idx="451">
                  <c:v>342.56677999999999</c:v>
                </c:pt>
                <c:pt idx="452">
                  <c:v>343.75441999999998</c:v>
                </c:pt>
                <c:pt idx="453">
                  <c:v>344.92496</c:v>
                </c:pt>
                <c:pt idx="454">
                  <c:v>346.09694000000002</c:v>
                </c:pt>
                <c:pt idx="455">
                  <c:v>347.25812000000002</c:v>
                </c:pt>
                <c:pt idx="456">
                  <c:v>348.44486000000001</c:v>
                </c:pt>
                <c:pt idx="457">
                  <c:v>349.65122000000002</c:v>
                </c:pt>
                <c:pt idx="458">
                  <c:v>350.8682</c:v>
                </c:pt>
                <c:pt idx="459">
                  <c:v>352.08877999999999</c:v>
                </c:pt>
                <c:pt idx="460">
                  <c:v>353.32393999999999</c:v>
                </c:pt>
                <c:pt idx="461">
                  <c:v>354.65125999999998</c:v>
                </c:pt>
                <c:pt idx="462">
                  <c:v>355.98541999999998</c:v>
                </c:pt>
                <c:pt idx="463">
                  <c:v>357.3365</c:v>
                </c:pt>
                <c:pt idx="464">
                  <c:v>358.69567999999998</c:v>
                </c:pt>
                <c:pt idx="465">
                  <c:v>360.10219999999998</c:v>
                </c:pt>
                <c:pt idx="466">
                  <c:v>361.53572000000003</c:v>
                </c:pt>
                <c:pt idx="467">
                  <c:v>362.98417999999998</c:v>
                </c:pt>
                <c:pt idx="468">
                  <c:v>364.44794000000002</c:v>
                </c:pt>
                <c:pt idx="469">
                  <c:v>365.91278</c:v>
                </c:pt>
                <c:pt idx="470">
                  <c:v>367.38806</c:v>
                </c:pt>
                <c:pt idx="471">
                  <c:v>368.90888000000001</c:v>
                </c:pt>
                <c:pt idx="472">
                  <c:v>370.45058</c:v>
                </c:pt>
                <c:pt idx="473">
                  <c:v>372.03116</c:v>
                </c:pt>
                <c:pt idx="474">
                  <c:v>373.65548000000001</c:v>
                </c:pt>
                <c:pt idx="475">
                  <c:v>375.3365</c:v>
                </c:pt>
                <c:pt idx="476">
                  <c:v>377.09888000000001</c:v>
                </c:pt>
                <c:pt idx="477">
                  <c:v>378.97555999999997</c:v>
                </c:pt>
                <c:pt idx="478">
                  <c:v>380.95015999999998</c:v>
                </c:pt>
                <c:pt idx="479">
                  <c:v>383.06623999999999</c:v>
                </c:pt>
                <c:pt idx="480">
                  <c:v>385.33046000000002</c:v>
                </c:pt>
                <c:pt idx="481">
                  <c:v>387.79880000000003</c:v>
                </c:pt>
                <c:pt idx="482">
                  <c:v>394.63394</c:v>
                </c:pt>
                <c:pt idx="483">
                  <c:v>432.76298000000003</c:v>
                </c:pt>
                <c:pt idx="484">
                  <c:v>518.66780000000006</c:v>
                </c:pt>
                <c:pt idx="485">
                  <c:v>625.87562000000003</c:v>
                </c:pt>
                <c:pt idx="486">
                  <c:v>725.42768000000001</c:v>
                </c:pt>
                <c:pt idx="487">
                  <c:v>817.35817999999995</c:v>
                </c:pt>
                <c:pt idx="488">
                  <c:v>899.82410000000004</c:v>
                </c:pt>
                <c:pt idx="489">
                  <c:v>962.48353999999995</c:v>
                </c:pt>
                <c:pt idx="490">
                  <c:v>1013.86508</c:v>
                </c:pt>
                <c:pt idx="491">
                  <c:v>1057.85402</c:v>
                </c:pt>
                <c:pt idx="492">
                  <c:v>1092.29774</c:v>
                </c:pt>
                <c:pt idx="493">
                  <c:v>1118.5487599999999</c:v>
                </c:pt>
                <c:pt idx="494">
                  <c:v>1138.8046999999999</c:v>
                </c:pt>
                <c:pt idx="495">
                  <c:v>1154.1255799999999</c:v>
                </c:pt>
                <c:pt idx="496">
                  <c:v>1165.14248</c:v>
                </c:pt>
                <c:pt idx="497">
                  <c:v>1172.87042</c:v>
                </c:pt>
                <c:pt idx="498">
                  <c:v>1178.1660199999999</c:v>
                </c:pt>
                <c:pt idx="499">
                  <c:v>1181.59286</c:v>
                </c:pt>
                <c:pt idx="500">
                  <c:v>1183.56116</c:v>
                </c:pt>
                <c:pt idx="501">
                  <c:v>1184.43272</c:v>
                </c:pt>
                <c:pt idx="502">
                  <c:v>1184.44874</c:v>
                </c:pt>
                <c:pt idx="503">
                  <c:v>1183.74026</c:v>
                </c:pt>
                <c:pt idx="504">
                  <c:v>1182.45848</c:v>
                </c:pt>
                <c:pt idx="505">
                  <c:v>1180.7106799999999</c:v>
                </c:pt>
                <c:pt idx="506">
                  <c:v>1178.5893799999999</c:v>
                </c:pt>
                <c:pt idx="507">
                  <c:v>1176.11744</c:v>
                </c:pt>
                <c:pt idx="508">
                  <c:v>1173.4059199999999</c:v>
                </c:pt>
                <c:pt idx="509">
                  <c:v>1170.48434</c:v>
                </c:pt>
                <c:pt idx="510">
                  <c:v>1167.41102</c:v>
                </c:pt>
                <c:pt idx="511">
                  <c:v>1164.2081000000001</c:v>
                </c:pt>
                <c:pt idx="512">
                  <c:v>1160.8611800000001</c:v>
                </c:pt>
                <c:pt idx="513">
                  <c:v>1157.40194</c:v>
                </c:pt>
                <c:pt idx="514">
                  <c:v>1153.59494</c:v>
                </c:pt>
                <c:pt idx="515">
                  <c:v>1149.0524600000001</c:v>
                </c:pt>
                <c:pt idx="516">
                  <c:v>1144.1523199999999</c:v>
                </c:pt>
                <c:pt idx="517">
                  <c:v>1139.55548</c:v>
                </c:pt>
                <c:pt idx="518">
                  <c:v>1135.47326</c:v>
                </c:pt>
                <c:pt idx="519">
                  <c:v>1131.7323200000001</c:v>
                </c:pt>
                <c:pt idx="520">
                  <c:v>1128.14438</c:v>
                </c:pt>
                <c:pt idx="521">
                  <c:v>1124.6774</c:v>
                </c:pt>
                <c:pt idx="522">
                  <c:v>1121.25722</c:v>
                </c:pt>
                <c:pt idx="523">
                  <c:v>1117.8694399999999</c:v>
                </c:pt>
                <c:pt idx="524">
                  <c:v>1114.4636599999999</c:v>
                </c:pt>
                <c:pt idx="525">
                  <c:v>1111.03664</c:v>
                </c:pt>
                <c:pt idx="526">
                  <c:v>1107.6072799999999</c:v>
                </c:pt>
                <c:pt idx="527">
                  <c:v>1104.1620800000001</c:v>
                </c:pt>
                <c:pt idx="528">
                  <c:v>1100.6931199999999</c:v>
                </c:pt>
                <c:pt idx="529">
                  <c:v>1097.25872</c:v>
                </c:pt>
                <c:pt idx="530">
                  <c:v>1093.87238</c:v>
                </c:pt>
                <c:pt idx="531">
                  <c:v>1090.5089</c:v>
                </c:pt>
                <c:pt idx="532">
                  <c:v>1087.1729600000001</c:v>
                </c:pt>
                <c:pt idx="533">
                  <c:v>1083.8283799999999</c:v>
                </c:pt>
                <c:pt idx="534">
                  <c:v>1080.48668</c:v>
                </c:pt>
                <c:pt idx="535">
                  <c:v>1077.1754000000001</c:v>
                </c:pt>
                <c:pt idx="536">
                  <c:v>1073.8507999999999</c:v>
                </c:pt>
                <c:pt idx="537">
                  <c:v>1070.5575200000001</c:v>
                </c:pt>
                <c:pt idx="538">
                  <c:v>1067.29034</c:v>
                </c:pt>
                <c:pt idx="539">
                  <c:v>1064.0867000000001</c:v>
                </c:pt>
                <c:pt idx="540">
                  <c:v>1060.94822</c:v>
                </c:pt>
                <c:pt idx="541">
                  <c:v>1057.86698</c:v>
                </c:pt>
                <c:pt idx="542">
                  <c:v>1054.8375799999999</c:v>
                </c:pt>
                <c:pt idx="543">
                  <c:v>1051.8708200000001</c:v>
                </c:pt>
                <c:pt idx="544">
                  <c:v>1048.9420399999999</c:v>
                </c:pt>
                <c:pt idx="545">
                  <c:v>1046.0624</c:v>
                </c:pt>
                <c:pt idx="546">
                  <c:v>1043.24072</c:v>
                </c:pt>
                <c:pt idx="547">
                  <c:v>1040.5070599999999</c:v>
                </c:pt>
                <c:pt idx="548">
                  <c:v>1037.87186</c:v>
                </c:pt>
                <c:pt idx="549">
                  <c:v>1035.3117199999999</c:v>
                </c:pt>
                <c:pt idx="550">
                  <c:v>1032.81494</c:v>
                </c:pt>
                <c:pt idx="551">
                  <c:v>1030.3633400000001</c:v>
                </c:pt>
                <c:pt idx="552">
                  <c:v>1027.9432400000001</c:v>
                </c:pt>
                <c:pt idx="553">
                  <c:v>1025.5631000000001</c:v>
                </c:pt>
                <c:pt idx="554">
                  <c:v>1023.24236</c:v>
                </c:pt>
                <c:pt idx="555">
                  <c:v>1020.98768</c:v>
                </c:pt>
                <c:pt idx="556">
                  <c:v>1018.76954</c:v>
                </c:pt>
                <c:pt idx="557">
                  <c:v>1016.61566</c:v>
                </c:pt>
                <c:pt idx="558">
                  <c:v>1014.52118</c:v>
                </c:pt>
                <c:pt idx="559">
                  <c:v>1012.51454</c:v>
                </c:pt>
                <c:pt idx="560">
                  <c:v>1010.55974</c:v>
                </c:pt>
                <c:pt idx="561">
                  <c:v>1008.6854</c:v>
                </c:pt>
                <c:pt idx="562">
                  <c:v>1006.87478</c:v>
                </c:pt>
                <c:pt idx="563">
                  <c:v>1005.11024</c:v>
                </c:pt>
                <c:pt idx="564">
                  <c:v>1003.40888</c:v>
                </c:pt>
                <c:pt idx="565">
                  <c:v>1001.77556</c:v>
                </c:pt>
                <c:pt idx="566">
                  <c:v>1000.1318</c:v>
                </c:pt>
                <c:pt idx="567">
                  <c:v>999.32054000000005</c:v>
                </c:pt>
                <c:pt idx="568">
                  <c:v>1002.3323</c:v>
                </c:pt>
                <c:pt idx="569">
                  <c:v>1010.5574</c:v>
                </c:pt>
                <c:pt idx="570">
                  <c:v>1022.5984999999999</c:v>
                </c:pt>
                <c:pt idx="571">
                  <c:v>1035.94028</c:v>
                </c:pt>
                <c:pt idx="572">
                  <c:v>1048.6738399999999</c:v>
                </c:pt>
                <c:pt idx="573">
                  <c:v>1060.0444399999999</c:v>
                </c:pt>
                <c:pt idx="574">
                  <c:v>1069.83806</c:v>
                </c:pt>
                <c:pt idx="575">
                  <c:v>1078.1819599999999</c:v>
                </c:pt>
                <c:pt idx="576">
                  <c:v>1085.3159000000001</c:v>
                </c:pt>
                <c:pt idx="577">
                  <c:v>1091.46182</c:v>
                </c:pt>
                <c:pt idx="578">
                  <c:v>1096.79792</c:v>
                </c:pt>
                <c:pt idx="579">
                  <c:v>1101.3978199999999</c:v>
                </c:pt>
                <c:pt idx="580">
                  <c:v>1105.36286</c:v>
                </c:pt>
                <c:pt idx="581">
                  <c:v>1108.8215600000001</c:v>
                </c:pt>
                <c:pt idx="582">
                  <c:v>1111.84304</c:v>
                </c:pt>
                <c:pt idx="583">
                  <c:v>1114.5209</c:v>
                </c:pt>
                <c:pt idx="584">
                  <c:v>1116.90392</c:v>
                </c:pt>
                <c:pt idx="585">
                  <c:v>1118.9888599999999</c:v>
                </c:pt>
                <c:pt idx="586">
                  <c:v>1120.83062</c:v>
                </c:pt>
                <c:pt idx="587">
                  <c:v>1122.39806</c:v>
                </c:pt>
                <c:pt idx="588">
                  <c:v>1123.7664199999999</c:v>
                </c:pt>
                <c:pt idx="589">
                  <c:v>1124.9034799999999</c:v>
                </c:pt>
                <c:pt idx="590">
                  <c:v>1125.8592799999999</c:v>
                </c:pt>
                <c:pt idx="591">
                  <c:v>1126.6610000000001</c:v>
                </c:pt>
                <c:pt idx="592">
                  <c:v>1127.2906399999999</c:v>
                </c:pt>
                <c:pt idx="593">
                  <c:v>1127.7843800000001</c:v>
                </c:pt>
                <c:pt idx="594">
                  <c:v>1128.14492</c:v>
                </c:pt>
                <c:pt idx="595">
                  <c:v>1128.3999799999999</c:v>
                </c:pt>
                <c:pt idx="596">
                  <c:v>1128.5616199999999</c:v>
                </c:pt>
                <c:pt idx="597">
                  <c:v>1128.6314600000001</c:v>
                </c:pt>
                <c:pt idx="598">
                  <c:v>1128.59348</c:v>
                </c:pt>
                <c:pt idx="599">
                  <c:v>1128.44894</c:v>
                </c:pt>
                <c:pt idx="600">
                  <c:v>1128.2536399999999</c:v>
                </c:pt>
                <c:pt idx="601">
                  <c:v>1128.02918</c:v>
                </c:pt>
                <c:pt idx="602">
                  <c:v>1127.7012199999999</c:v>
                </c:pt>
                <c:pt idx="603">
                  <c:v>1127.3387</c:v>
                </c:pt>
                <c:pt idx="604">
                  <c:v>1126.9419800000001</c:v>
                </c:pt>
                <c:pt idx="605">
                  <c:v>1126.49036</c:v>
                </c:pt>
                <c:pt idx="606">
                  <c:v>1126.0205599999999</c:v>
                </c:pt>
                <c:pt idx="607">
                  <c:v>1125.51008</c:v>
                </c:pt>
                <c:pt idx="608">
                  <c:v>1124.96072</c:v>
                </c:pt>
                <c:pt idx="609">
                  <c:v>1124.38958</c:v>
                </c:pt>
                <c:pt idx="610">
                  <c:v>1123.7685799999999</c:v>
                </c:pt>
                <c:pt idx="611">
                  <c:v>1123.07846</c:v>
                </c:pt>
                <c:pt idx="612">
                  <c:v>1122.27566</c:v>
                </c:pt>
                <c:pt idx="613">
                  <c:v>1120.6245200000001</c:v>
                </c:pt>
                <c:pt idx="614">
                  <c:v>1118.5197800000001</c:v>
                </c:pt>
                <c:pt idx="615">
                  <c:v>1116.9546800000001</c:v>
                </c:pt>
                <c:pt idx="616">
                  <c:v>1115.79494</c:v>
                </c:pt>
                <c:pt idx="617">
                  <c:v>1114.80998</c:v>
                </c:pt>
                <c:pt idx="618">
                  <c:v>1113.9000799999999</c:v>
                </c:pt>
                <c:pt idx="619">
                  <c:v>1112.98568</c:v>
                </c:pt>
                <c:pt idx="620">
                  <c:v>1112.0781199999999</c:v>
                </c:pt>
                <c:pt idx="621">
                  <c:v>1111.1675</c:v>
                </c:pt>
                <c:pt idx="622">
                  <c:v>1110.2554399999999</c:v>
                </c:pt>
                <c:pt idx="623">
                  <c:v>1109.33492</c:v>
                </c:pt>
                <c:pt idx="624">
                  <c:v>1108.4066600000001</c:v>
                </c:pt>
                <c:pt idx="625">
                  <c:v>1107.47102</c:v>
                </c:pt>
                <c:pt idx="626">
                  <c:v>1106.5181</c:v>
                </c:pt>
                <c:pt idx="627">
                  <c:v>1105.5707600000001</c:v>
                </c:pt>
                <c:pt idx="628">
                  <c:v>1104.6275599999999</c:v>
                </c:pt>
                <c:pt idx="629">
                  <c:v>1103.6703199999999</c:v>
                </c:pt>
                <c:pt idx="630">
                  <c:v>1102.74404</c:v>
                </c:pt>
                <c:pt idx="631">
                  <c:v>1101.8073199999999</c:v>
                </c:pt>
                <c:pt idx="632">
                  <c:v>1100.87114</c:v>
                </c:pt>
                <c:pt idx="633">
                  <c:v>1099.9472000000001</c:v>
                </c:pt>
                <c:pt idx="634">
                  <c:v>1099.0259599999999</c:v>
                </c:pt>
                <c:pt idx="635">
                  <c:v>1098.1110200000001</c:v>
                </c:pt>
                <c:pt idx="636">
                  <c:v>1097.1930199999999</c:v>
                </c:pt>
                <c:pt idx="637">
                  <c:v>1096.2944600000001</c:v>
                </c:pt>
                <c:pt idx="638">
                  <c:v>1095.37862</c:v>
                </c:pt>
                <c:pt idx="639">
                  <c:v>1094.4901400000001</c:v>
                </c:pt>
                <c:pt idx="640">
                  <c:v>1093.6248800000001</c:v>
                </c:pt>
                <c:pt idx="641">
                  <c:v>1092.75548</c:v>
                </c:pt>
                <c:pt idx="642">
                  <c:v>1091.89796</c:v>
                </c:pt>
                <c:pt idx="643">
                  <c:v>1091.04098</c:v>
                </c:pt>
                <c:pt idx="644">
                  <c:v>1090.1975</c:v>
                </c:pt>
                <c:pt idx="645">
                  <c:v>1089.37364</c:v>
                </c:pt>
                <c:pt idx="646">
                  <c:v>1088.5598600000001</c:v>
                </c:pt>
                <c:pt idx="647">
                  <c:v>1087.7561599999999</c:v>
                </c:pt>
                <c:pt idx="648">
                  <c:v>1086.97352</c:v>
                </c:pt>
                <c:pt idx="649">
                  <c:v>1086.2104999999999</c:v>
                </c:pt>
                <c:pt idx="650">
                  <c:v>1085.45126</c:v>
                </c:pt>
                <c:pt idx="651">
                  <c:v>1084.6904</c:v>
                </c:pt>
                <c:pt idx="652">
                  <c:v>1083.9369200000001</c:v>
                </c:pt>
                <c:pt idx="653">
                  <c:v>1083.2041400000001</c:v>
                </c:pt>
                <c:pt idx="654">
                  <c:v>1082.4611</c:v>
                </c:pt>
                <c:pt idx="655">
                  <c:v>1081.7086999999999</c:v>
                </c:pt>
                <c:pt idx="656">
                  <c:v>1080.9588200000001</c:v>
                </c:pt>
                <c:pt idx="657">
                  <c:v>1080.2255</c:v>
                </c:pt>
                <c:pt idx="658">
                  <c:v>1079.48534</c:v>
                </c:pt>
                <c:pt idx="659">
                  <c:v>1078.7440999999999</c:v>
                </c:pt>
                <c:pt idx="660">
                  <c:v>1078.0021400000001</c:v>
                </c:pt>
                <c:pt idx="661">
                  <c:v>1077.27602</c:v>
                </c:pt>
                <c:pt idx="662">
                  <c:v>1076.53928</c:v>
                </c:pt>
                <c:pt idx="663">
                  <c:v>1075.7872400000001</c:v>
                </c:pt>
                <c:pt idx="664">
                  <c:v>1075.04474</c:v>
                </c:pt>
                <c:pt idx="665">
                  <c:v>1074.3026</c:v>
                </c:pt>
                <c:pt idx="666">
                  <c:v>1073.5545199999999</c:v>
                </c:pt>
                <c:pt idx="667">
                  <c:v>1072.9806799999999</c:v>
                </c:pt>
                <c:pt idx="668">
                  <c:v>1073.4049399999999</c:v>
                </c:pt>
                <c:pt idx="669">
                  <c:v>1074.71066</c:v>
                </c:pt>
                <c:pt idx="670">
                  <c:v>1075.86032</c:v>
                </c:pt>
                <c:pt idx="671">
                  <c:v>1076.6514199999999</c:v>
                </c:pt>
                <c:pt idx="672">
                  <c:v>1077.14066</c:v>
                </c:pt>
                <c:pt idx="673">
                  <c:v>1077.39266</c:v>
                </c:pt>
                <c:pt idx="674">
                  <c:v>1077.4616000000001</c:v>
                </c:pt>
                <c:pt idx="675">
                  <c:v>1077.42254</c:v>
                </c:pt>
                <c:pt idx="676">
                  <c:v>1077.26612</c:v>
                </c:pt>
                <c:pt idx="677">
                  <c:v>1077.0551599999999</c:v>
                </c:pt>
                <c:pt idx="678">
                  <c:v>1076.8163</c:v>
                </c:pt>
                <c:pt idx="679">
                  <c:v>1076.5313599999999</c:v>
                </c:pt>
                <c:pt idx="680">
                  <c:v>1076.2237399999999</c:v>
                </c:pt>
                <c:pt idx="681">
                  <c:v>1075.9058600000001</c:v>
                </c:pt>
                <c:pt idx="682">
                  <c:v>1075.5563</c:v>
                </c:pt>
                <c:pt idx="683">
                  <c:v>1075.2008000000001</c:v>
                </c:pt>
                <c:pt idx="684">
                  <c:v>1074.8231599999999</c:v>
                </c:pt>
                <c:pt idx="685">
                  <c:v>1074.44318</c:v>
                </c:pt>
                <c:pt idx="686">
                  <c:v>1074.04628</c:v>
                </c:pt>
                <c:pt idx="687">
                  <c:v>1073.6427200000001</c:v>
                </c:pt>
                <c:pt idx="688">
                  <c:v>1073.2429400000001</c:v>
                </c:pt>
                <c:pt idx="689">
                  <c:v>1072.8140000000001</c:v>
                </c:pt>
                <c:pt idx="690">
                  <c:v>1072.3816400000001</c:v>
                </c:pt>
                <c:pt idx="691">
                  <c:v>1071.9528800000001</c:v>
                </c:pt>
                <c:pt idx="692">
                  <c:v>1071.51854</c:v>
                </c:pt>
                <c:pt idx="693">
                  <c:v>1071.07754</c:v>
                </c:pt>
                <c:pt idx="694">
                  <c:v>1070.6170999999999</c:v>
                </c:pt>
                <c:pt idx="695">
                  <c:v>1070.1697999999999</c:v>
                </c:pt>
                <c:pt idx="696">
                  <c:v>1069.7257400000001</c:v>
                </c:pt>
                <c:pt idx="697">
                  <c:v>1069.26818</c:v>
                </c:pt>
                <c:pt idx="698">
                  <c:v>1068.81422</c:v>
                </c:pt>
                <c:pt idx="699">
                  <c:v>1068.3562999999999</c:v>
                </c:pt>
                <c:pt idx="700">
                  <c:v>1067.8924400000001</c:v>
                </c:pt>
                <c:pt idx="701">
                  <c:v>1067.43758</c:v>
                </c:pt>
                <c:pt idx="702">
                  <c:v>1066.9679599999999</c:v>
                </c:pt>
                <c:pt idx="703">
                  <c:v>1066.4866400000001</c:v>
                </c:pt>
                <c:pt idx="704">
                  <c:v>1066.00478</c:v>
                </c:pt>
                <c:pt idx="705">
                  <c:v>1065.5087000000001</c:v>
                </c:pt>
                <c:pt idx="706">
                  <c:v>1065.00614</c:v>
                </c:pt>
                <c:pt idx="707">
                  <c:v>1064.49962</c:v>
                </c:pt>
                <c:pt idx="708">
                  <c:v>1064.0091199999999</c:v>
                </c:pt>
                <c:pt idx="709">
                  <c:v>1063.49972</c:v>
                </c:pt>
                <c:pt idx="710">
                  <c:v>1062.9674600000001</c:v>
                </c:pt>
                <c:pt idx="711">
                  <c:v>1062.4440199999999</c:v>
                </c:pt>
                <c:pt idx="712">
                  <c:v>1061.9013199999999</c:v>
                </c:pt>
                <c:pt idx="713">
                  <c:v>1061.34674</c:v>
                </c:pt>
                <c:pt idx="714">
                  <c:v>1060.81016</c:v>
                </c:pt>
                <c:pt idx="715">
                  <c:v>1060.2827600000001</c:v>
                </c:pt>
                <c:pt idx="716">
                  <c:v>1059.7375400000001</c:v>
                </c:pt>
                <c:pt idx="717">
                  <c:v>1059.2191399999999</c:v>
                </c:pt>
                <c:pt idx="718">
                  <c:v>1058.70344</c:v>
                </c:pt>
                <c:pt idx="719">
                  <c:v>1058.1557</c:v>
                </c:pt>
                <c:pt idx="720">
                  <c:v>1057.59968</c:v>
                </c:pt>
                <c:pt idx="721">
                  <c:v>1057.0852400000001</c:v>
                </c:pt>
                <c:pt idx="722">
                  <c:v>1056.5520799999999</c:v>
                </c:pt>
                <c:pt idx="723">
                  <c:v>1056.0137</c:v>
                </c:pt>
                <c:pt idx="724">
                  <c:v>1055.47622</c:v>
                </c:pt>
                <c:pt idx="725">
                  <c:v>1054.93388</c:v>
                </c:pt>
                <c:pt idx="726">
                  <c:v>1054.4082800000001</c:v>
                </c:pt>
                <c:pt idx="727">
                  <c:v>1053.8601799999999</c:v>
                </c:pt>
                <c:pt idx="728">
                  <c:v>1053.3221599999999</c:v>
                </c:pt>
                <c:pt idx="729">
                  <c:v>1052.78072</c:v>
                </c:pt>
                <c:pt idx="730">
                  <c:v>1052.23082</c:v>
                </c:pt>
                <c:pt idx="731">
                  <c:v>1051.68668</c:v>
                </c:pt>
                <c:pt idx="732">
                  <c:v>1051.12724</c:v>
                </c:pt>
                <c:pt idx="733">
                  <c:v>1050.55988</c:v>
                </c:pt>
                <c:pt idx="734">
                  <c:v>1050.0251000000001</c:v>
                </c:pt>
                <c:pt idx="735">
                  <c:v>1049.4611600000001</c:v>
                </c:pt>
                <c:pt idx="736">
                  <c:v>1048.9139600000001</c:v>
                </c:pt>
                <c:pt idx="737">
                  <c:v>1048.3395800000001</c:v>
                </c:pt>
                <c:pt idx="738">
                  <c:v>1047.7691600000001</c:v>
                </c:pt>
                <c:pt idx="739">
                  <c:v>1047.2145800000001</c:v>
                </c:pt>
                <c:pt idx="740">
                  <c:v>1046.6583800000001</c:v>
                </c:pt>
                <c:pt idx="741">
                  <c:v>1046.0840000000001</c:v>
                </c:pt>
                <c:pt idx="742">
                  <c:v>1045.5198800000001</c:v>
                </c:pt>
                <c:pt idx="743">
                  <c:v>1044.9572000000001</c:v>
                </c:pt>
                <c:pt idx="744">
                  <c:v>1044.3986600000001</c:v>
                </c:pt>
                <c:pt idx="745">
                  <c:v>1043.8331000000001</c:v>
                </c:pt>
                <c:pt idx="746">
                  <c:v>1043.26268</c:v>
                </c:pt>
                <c:pt idx="747">
                  <c:v>1042.68776</c:v>
                </c:pt>
                <c:pt idx="748">
                  <c:v>1042.11176</c:v>
                </c:pt>
                <c:pt idx="749">
                  <c:v>1041.55088</c:v>
                </c:pt>
                <c:pt idx="750">
                  <c:v>1040.99594</c:v>
                </c:pt>
                <c:pt idx="751">
                  <c:v>1040.43542</c:v>
                </c:pt>
                <c:pt idx="752">
                  <c:v>1039.86194</c:v>
                </c:pt>
                <c:pt idx="753">
                  <c:v>1039.29944</c:v>
                </c:pt>
                <c:pt idx="754">
                  <c:v>1038.73496</c:v>
                </c:pt>
                <c:pt idx="755">
                  <c:v>1038.16454</c:v>
                </c:pt>
                <c:pt idx="756">
                  <c:v>1037.6105</c:v>
                </c:pt>
                <c:pt idx="757">
                  <c:v>1037.05484</c:v>
                </c:pt>
                <c:pt idx="758">
                  <c:v>1036.47866</c:v>
                </c:pt>
                <c:pt idx="759">
                  <c:v>1035.91004</c:v>
                </c:pt>
                <c:pt idx="760">
                  <c:v>1035.34898</c:v>
                </c:pt>
                <c:pt idx="761">
                  <c:v>1034.79296</c:v>
                </c:pt>
                <c:pt idx="762">
                  <c:v>1034.22902</c:v>
                </c:pt>
                <c:pt idx="763">
                  <c:v>1033.6784</c:v>
                </c:pt>
                <c:pt idx="764">
                  <c:v>1033.11698</c:v>
                </c:pt>
                <c:pt idx="765">
                  <c:v>1032.54332</c:v>
                </c:pt>
                <c:pt idx="766">
                  <c:v>1031.98964</c:v>
                </c:pt>
                <c:pt idx="767">
                  <c:v>1031.41652</c:v>
                </c:pt>
                <c:pt idx="768">
                  <c:v>1030.85456</c:v>
                </c:pt>
                <c:pt idx="769">
                  <c:v>1030.32428</c:v>
                </c:pt>
                <c:pt idx="770">
                  <c:v>1029.7666400000001</c:v>
                </c:pt>
                <c:pt idx="771">
                  <c:v>1029.2009</c:v>
                </c:pt>
                <c:pt idx="772">
                  <c:v>1028.6412800000001</c:v>
                </c:pt>
                <c:pt idx="773">
                  <c:v>1028.1007400000001</c:v>
                </c:pt>
                <c:pt idx="774">
                  <c:v>1027.5440000000001</c:v>
                </c:pt>
                <c:pt idx="775">
                  <c:v>1026.9833000000001</c:v>
                </c:pt>
                <c:pt idx="776">
                  <c:v>1026.4146800000001</c:v>
                </c:pt>
                <c:pt idx="777">
                  <c:v>1025.8849399999999</c:v>
                </c:pt>
                <c:pt idx="778">
                  <c:v>1025.3424199999999</c:v>
                </c:pt>
                <c:pt idx="779">
                  <c:v>1024.78946</c:v>
                </c:pt>
                <c:pt idx="780">
                  <c:v>1024.24424</c:v>
                </c:pt>
                <c:pt idx="781">
                  <c:v>1023.70694</c:v>
                </c:pt>
                <c:pt idx="782">
                  <c:v>1023.1597400000001</c:v>
                </c:pt>
                <c:pt idx="783">
                  <c:v>1022.60606</c:v>
                </c:pt>
                <c:pt idx="784">
                  <c:v>1022.07056</c:v>
                </c:pt>
                <c:pt idx="785">
                  <c:v>1021.69166</c:v>
                </c:pt>
                <c:pt idx="786">
                  <c:v>1021.93988</c:v>
                </c:pt>
                <c:pt idx="787">
                  <c:v>1022.2754</c:v>
                </c:pt>
                <c:pt idx="788">
                  <c:v>1022.3146400000001</c:v>
                </c:pt>
                <c:pt idx="789">
                  <c:v>1022.144</c:v>
                </c:pt>
                <c:pt idx="790">
                  <c:v>1021.80992</c:v>
                </c:pt>
                <c:pt idx="791">
                  <c:v>1021.38224</c:v>
                </c:pt>
                <c:pt idx="792">
                  <c:v>1020.9209</c:v>
                </c:pt>
                <c:pt idx="793">
                  <c:v>1020.47054</c:v>
                </c:pt>
                <c:pt idx="794">
                  <c:v>1020.03944</c:v>
                </c:pt>
                <c:pt idx="795">
                  <c:v>1019.5556</c:v>
                </c:pt>
                <c:pt idx="796">
                  <c:v>1019.06438</c:v>
                </c:pt>
                <c:pt idx="797">
                  <c:v>1018.57496</c:v>
                </c:pt>
                <c:pt idx="798">
                  <c:v>1018.05674</c:v>
                </c:pt>
                <c:pt idx="799">
                  <c:v>1017.54968</c:v>
                </c:pt>
                <c:pt idx="800">
                  <c:v>1017.0435199999999</c:v>
                </c:pt>
                <c:pt idx="801">
                  <c:v>1016.5064</c:v>
                </c:pt>
                <c:pt idx="802">
                  <c:v>1015.9888999999999</c:v>
                </c:pt>
                <c:pt idx="803">
                  <c:v>1015.48328</c:v>
                </c:pt>
                <c:pt idx="804">
                  <c:v>1014.96488</c:v>
                </c:pt>
                <c:pt idx="805">
                  <c:v>1014.45458</c:v>
                </c:pt>
                <c:pt idx="806">
                  <c:v>1013.93096</c:v>
                </c:pt>
                <c:pt idx="807">
                  <c:v>1013.41634</c:v>
                </c:pt>
                <c:pt idx="808">
                  <c:v>1012.91306</c:v>
                </c:pt>
                <c:pt idx="809">
                  <c:v>1012.41302</c:v>
                </c:pt>
                <c:pt idx="810">
                  <c:v>1011.90074</c:v>
                </c:pt>
                <c:pt idx="811">
                  <c:v>1011.39062</c:v>
                </c:pt>
                <c:pt idx="812">
                  <c:v>1010.8594399999999</c:v>
                </c:pt>
                <c:pt idx="813">
                  <c:v>1010.2073</c:v>
                </c:pt>
                <c:pt idx="814">
                  <c:v>1009.48208</c:v>
                </c:pt>
                <c:pt idx="815">
                  <c:v>1008.76622</c:v>
                </c:pt>
                <c:pt idx="816">
                  <c:v>1008.1124600000001</c:v>
                </c:pt>
                <c:pt idx="817">
                  <c:v>1007.46338</c:v>
                </c:pt>
                <c:pt idx="818">
                  <c:v>1006.86218</c:v>
                </c:pt>
                <c:pt idx="819">
                  <c:v>1006.2608</c:v>
                </c:pt>
                <c:pt idx="820">
                  <c:v>1005.66824</c:v>
                </c:pt>
                <c:pt idx="821">
                  <c:v>1005.14354</c:v>
                </c:pt>
                <c:pt idx="822">
                  <c:v>1004.63576</c:v>
                </c:pt>
                <c:pt idx="823">
                  <c:v>1004.09576</c:v>
                </c:pt>
                <c:pt idx="824">
                  <c:v>1003.5626</c:v>
                </c:pt>
                <c:pt idx="825">
                  <c:v>1003.03448</c:v>
                </c:pt>
                <c:pt idx="826">
                  <c:v>1002.49664</c:v>
                </c:pt>
                <c:pt idx="827">
                  <c:v>1001.96744</c:v>
                </c:pt>
                <c:pt idx="828">
                  <c:v>1001.4367999999999</c:v>
                </c:pt>
                <c:pt idx="829">
                  <c:v>1000.92542</c:v>
                </c:pt>
                <c:pt idx="830">
                  <c:v>1000.41872</c:v>
                </c:pt>
                <c:pt idx="831">
                  <c:v>999.93326000000002</c:v>
                </c:pt>
                <c:pt idx="832">
                  <c:v>999.4316</c:v>
                </c:pt>
                <c:pt idx="833">
                  <c:v>998.89520000000005</c:v>
                </c:pt>
                <c:pt idx="834">
                  <c:v>998.38436000000002</c:v>
                </c:pt>
                <c:pt idx="835">
                  <c:v>997.86883999999998</c:v>
                </c:pt>
                <c:pt idx="836">
                  <c:v>997.36537999999996</c:v>
                </c:pt>
                <c:pt idx="837">
                  <c:v>996.87037999999995</c:v>
                </c:pt>
                <c:pt idx="838">
                  <c:v>996.36242000000004</c:v>
                </c:pt>
                <c:pt idx="839">
                  <c:v>995.84114</c:v>
                </c:pt>
                <c:pt idx="840">
                  <c:v>995.32615999999996</c:v>
                </c:pt>
                <c:pt idx="841">
                  <c:v>994.82090000000005</c:v>
                </c:pt>
                <c:pt idx="842">
                  <c:v>994.30376000000001</c:v>
                </c:pt>
                <c:pt idx="843">
                  <c:v>993.77941999999996</c:v>
                </c:pt>
                <c:pt idx="844">
                  <c:v>993.26444000000004</c:v>
                </c:pt>
                <c:pt idx="845">
                  <c:v>992.70986000000005</c:v>
                </c:pt>
                <c:pt idx="846">
                  <c:v>992.15977999999996</c:v>
                </c:pt>
                <c:pt idx="847">
                  <c:v>991.61365999999998</c:v>
                </c:pt>
                <c:pt idx="848">
                  <c:v>991.07222000000002</c:v>
                </c:pt>
                <c:pt idx="849">
                  <c:v>990.54643999999996</c:v>
                </c:pt>
                <c:pt idx="850">
                  <c:v>990.04909999999995</c:v>
                </c:pt>
                <c:pt idx="851">
                  <c:v>989.54186000000004</c:v>
                </c:pt>
                <c:pt idx="852">
                  <c:v>989.02814000000001</c:v>
                </c:pt>
                <c:pt idx="853">
                  <c:v>988.50667999999996</c:v>
                </c:pt>
                <c:pt idx="854">
                  <c:v>987.96451999999999</c:v>
                </c:pt>
                <c:pt idx="855">
                  <c:v>987.42452000000003</c:v>
                </c:pt>
                <c:pt idx="856">
                  <c:v>986.89027999999996</c:v>
                </c:pt>
                <c:pt idx="857">
                  <c:v>986.39239999999995</c:v>
                </c:pt>
                <c:pt idx="858">
                  <c:v>985.87256000000002</c:v>
                </c:pt>
                <c:pt idx="859">
                  <c:v>985.35505999999998</c:v>
                </c:pt>
                <c:pt idx="860">
                  <c:v>984.83576000000005</c:v>
                </c:pt>
                <c:pt idx="861">
                  <c:v>984.29629999999997</c:v>
                </c:pt>
                <c:pt idx="862">
                  <c:v>983.75846000000001</c:v>
                </c:pt>
                <c:pt idx="863">
                  <c:v>983.23303999999996</c:v>
                </c:pt>
                <c:pt idx="864">
                  <c:v>982.71392000000003</c:v>
                </c:pt>
                <c:pt idx="865">
                  <c:v>982.18633999999997</c:v>
                </c:pt>
                <c:pt idx="866">
                  <c:v>981.64958000000001</c:v>
                </c:pt>
                <c:pt idx="867">
                  <c:v>981.14</c:v>
                </c:pt>
                <c:pt idx="868">
                  <c:v>980.62609999999995</c:v>
                </c:pt>
                <c:pt idx="869">
                  <c:v>980.18294000000003</c:v>
                </c:pt>
                <c:pt idx="870">
                  <c:v>979.73347999999999</c:v>
                </c:pt>
                <c:pt idx="871">
                  <c:v>979.21094000000005</c:v>
                </c:pt>
                <c:pt idx="872">
                  <c:v>978.68389999999999</c:v>
                </c:pt>
                <c:pt idx="873">
                  <c:v>978.15200000000004</c:v>
                </c:pt>
                <c:pt idx="874">
                  <c:v>977.62801999999999</c:v>
                </c:pt>
                <c:pt idx="875">
                  <c:v>977.10619999999994</c:v>
                </c:pt>
                <c:pt idx="876">
                  <c:v>976.55197999999996</c:v>
                </c:pt>
                <c:pt idx="877">
                  <c:v>976.0847</c:v>
                </c:pt>
                <c:pt idx="878">
                  <c:v>976.47116000000005</c:v>
                </c:pt>
                <c:pt idx="879">
                  <c:v>977.93096000000003</c:v>
                </c:pt>
                <c:pt idx="880">
                  <c:v>979.27628000000004</c:v>
                </c:pt>
                <c:pt idx="881">
                  <c:v>980.04758000000004</c:v>
                </c:pt>
                <c:pt idx="882">
                  <c:v>980.33846000000005</c:v>
                </c:pt>
                <c:pt idx="883">
                  <c:v>980.36761999999999</c:v>
                </c:pt>
                <c:pt idx="884">
                  <c:v>980.22415999999998</c:v>
                </c:pt>
                <c:pt idx="885">
                  <c:v>979.96730000000002</c:v>
                </c:pt>
                <c:pt idx="886">
                  <c:v>979.67570000000001</c:v>
                </c:pt>
                <c:pt idx="887">
                  <c:v>979.35008000000005</c:v>
                </c:pt>
                <c:pt idx="888">
                  <c:v>978.98144000000002</c:v>
                </c:pt>
                <c:pt idx="889">
                  <c:v>978.59353999999996</c:v>
                </c:pt>
                <c:pt idx="890">
                  <c:v>978.14588000000003</c:v>
                </c:pt>
                <c:pt idx="891">
                  <c:v>977.69371999999998</c:v>
                </c:pt>
                <c:pt idx="892">
                  <c:v>977.25811999999996</c:v>
                </c:pt>
                <c:pt idx="893">
                  <c:v>976.81856000000005</c:v>
                </c:pt>
                <c:pt idx="894">
                  <c:v>976.33813999999995</c:v>
                </c:pt>
                <c:pt idx="895">
                  <c:v>975.85141999999996</c:v>
                </c:pt>
                <c:pt idx="896">
                  <c:v>975.36343999999997</c:v>
                </c:pt>
                <c:pt idx="897">
                  <c:v>974.86123999999995</c:v>
                </c:pt>
                <c:pt idx="898">
                  <c:v>974.37667999999996</c:v>
                </c:pt>
                <c:pt idx="899">
                  <c:v>973.87969999999996</c:v>
                </c:pt>
                <c:pt idx="900">
                  <c:v>973.39063999999996</c:v>
                </c:pt>
                <c:pt idx="901">
                  <c:v>972.89509999999996</c:v>
                </c:pt>
                <c:pt idx="902">
                  <c:v>972.39182000000005</c:v>
                </c:pt>
                <c:pt idx="903">
                  <c:v>971.88620000000003</c:v>
                </c:pt>
                <c:pt idx="904">
                  <c:v>971.37626</c:v>
                </c:pt>
                <c:pt idx="905">
                  <c:v>970.86631999999997</c:v>
                </c:pt>
                <c:pt idx="906">
                  <c:v>970.36087999999995</c:v>
                </c:pt>
                <c:pt idx="907">
                  <c:v>969.81709999999998</c:v>
                </c:pt>
                <c:pt idx="908">
                  <c:v>969.25261999999998</c:v>
                </c:pt>
                <c:pt idx="909">
                  <c:v>968.73260000000005</c:v>
                </c:pt>
                <c:pt idx="910">
                  <c:v>968.23652000000004</c:v>
                </c:pt>
                <c:pt idx="911">
                  <c:v>967.75106000000005</c:v>
                </c:pt>
                <c:pt idx="912">
                  <c:v>967.24994000000004</c:v>
                </c:pt>
                <c:pt idx="913">
                  <c:v>966.76088000000004</c:v>
                </c:pt>
                <c:pt idx="914">
                  <c:v>966.27847999999994</c:v>
                </c:pt>
                <c:pt idx="915">
                  <c:v>965.82380000000001</c:v>
                </c:pt>
                <c:pt idx="916">
                  <c:v>965.35598000000005</c:v>
                </c:pt>
                <c:pt idx="917">
                  <c:v>964.88887999999997</c:v>
                </c:pt>
                <c:pt idx="918">
                  <c:v>964.42556000000002</c:v>
                </c:pt>
                <c:pt idx="919">
                  <c:v>963.93722000000002</c:v>
                </c:pt>
                <c:pt idx="920">
                  <c:v>963.45248000000004</c:v>
                </c:pt>
                <c:pt idx="921">
                  <c:v>962.97871999999995</c:v>
                </c:pt>
                <c:pt idx="922">
                  <c:v>962.50099999999998</c:v>
                </c:pt>
                <c:pt idx="923">
                  <c:v>962.024</c:v>
                </c:pt>
                <c:pt idx="924">
                  <c:v>961.54736000000003</c:v>
                </c:pt>
                <c:pt idx="925">
                  <c:v>961.06658000000004</c:v>
                </c:pt>
                <c:pt idx="926">
                  <c:v>960.58993999999996</c:v>
                </c:pt>
                <c:pt idx="927">
                  <c:v>960.13724000000002</c:v>
                </c:pt>
                <c:pt idx="928">
                  <c:v>959.67661999999996</c:v>
                </c:pt>
                <c:pt idx="929">
                  <c:v>959.2124</c:v>
                </c:pt>
                <c:pt idx="930">
                  <c:v>958.75735999999995</c:v>
                </c:pt>
                <c:pt idx="931">
                  <c:v>958.29728</c:v>
                </c:pt>
                <c:pt idx="932">
                  <c:v>957.84511999999995</c:v>
                </c:pt>
                <c:pt idx="933">
                  <c:v>957.39638000000002</c:v>
                </c:pt>
                <c:pt idx="934">
                  <c:v>956.95465999999999</c:v>
                </c:pt>
                <c:pt idx="935">
                  <c:v>956.49278000000004</c:v>
                </c:pt>
                <c:pt idx="936">
                  <c:v>956.04025999999999</c:v>
                </c:pt>
                <c:pt idx="937">
                  <c:v>955.61185999999998</c:v>
                </c:pt>
                <c:pt idx="938">
                  <c:v>955.15646000000004</c:v>
                </c:pt>
                <c:pt idx="939">
                  <c:v>954.71744000000001</c:v>
                </c:pt>
                <c:pt idx="940">
                  <c:v>954.27247999999997</c:v>
                </c:pt>
                <c:pt idx="941">
                  <c:v>953.82950000000005</c:v>
                </c:pt>
                <c:pt idx="942">
                  <c:v>953.37536</c:v>
                </c:pt>
                <c:pt idx="943">
                  <c:v>952.91582000000005</c:v>
                </c:pt>
                <c:pt idx="944">
                  <c:v>952.45519999999999</c:v>
                </c:pt>
                <c:pt idx="945">
                  <c:v>952.00178000000005</c:v>
                </c:pt>
                <c:pt idx="946">
                  <c:v>951.56312000000003</c:v>
                </c:pt>
                <c:pt idx="947">
                  <c:v>951.13634000000002</c:v>
                </c:pt>
                <c:pt idx="948">
                  <c:v>950.70524</c:v>
                </c:pt>
                <c:pt idx="949">
                  <c:v>950.25901999999996</c:v>
                </c:pt>
                <c:pt idx="950">
                  <c:v>949.81964000000005</c:v>
                </c:pt>
                <c:pt idx="951">
                  <c:v>949.39052000000004</c:v>
                </c:pt>
                <c:pt idx="952">
                  <c:v>948.95114000000001</c:v>
                </c:pt>
                <c:pt idx="953">
                  <c:v>948.50617999999997</c:v>
                </c:pt>
                <c:pt idx="954">
                  <c:v>948.08461999999997</c:v>
                </c:pt>
                <c:pt idx="955">
                  <c:v>947.64092000000005</c:v>
                </c:pt>
                <c:pt idx="956">
                  <c:v>947.22134000000005</c:v>
                </c:pt>
                <c:pt idx="957">
                  <c:v>946.77476000000001</c:v>
                </c:pt>
                <c:pt idx="958">
                  <c:v>946.34438</c:v>
                </c:pt>
                <c:pt idx="959">
                  <c:v>945.90229999999997</c:v>
                </c:pt>
                <c:pt idx="960">
                  <c:v>945.45248000000004</c:v>
                </c:pt>
                <c:pt idx="961">
                  <c:v>944.94956000000002</c:v>
                </c:pt>
                <c:pt idx="962">
                  <c:v>944.50729999999999</c:v>
                </c:pt>
                <c:pt idx="963">
                  <c:v>944.18672000000004</c:v>
                </c:pt>
                <c:pt idx="964">
                  <c:v>943.94047999999998</c:v>
                </c:pt>
                <c:pt idx="965">
                  <c:v>943.66219999999998</c:v>
                </c:pt>
                <c:pt idx="966">
                  <c:v>943.36753999999996</c:v>
                </c:pt>
                <c:pt idx="967">
                  <c:v>943.08889999999997</c:v>
                </c:pt>
                <c:pt idx="968">
                  <c:v>942.79891999999995</c:v>
                </c:pt>
                <c:pt idx="969">
                  <c:v>942.51397999999995</c:v>
                </c:pt>
                <c:pt idx="970">
                  <c:v>942.19304</c:v>
                </c:pt>
                <c:pt idx="971">
                  <c:v>941.87228000000005</c:v>
                </c:pt>
                <c:pt idx="972">
                  <c:v>941.54881999999998</c:v>
                </c:pt>
                <c:pt idx="973">
                  <c:v>941.20375999999999</c:v>
                </c:pt>
                <c:pt idx="974">
                  <c:v>940.83511999999996</c:v>
                </c:pt>
                <c:pt idx="975">
                  <c:v>940.47421999999995</c:v>
                </c:pt>
                <c:pt idx="976">
                  <c:v>940.09316000000001</c:v>
                </c:pt>
                <c:pt idx="977">
                  <c:v>939.73154</c:v>
                </c:pt>
                <c:pt idx="978">
                  <c:v>939.33518000000004</c:v>
                </c:pt>
                <c:pt idx="979">
                  <c:v>938.94403999999997</c:v>
                </c:pt>
                <c:pt idx="980">
                  <c:v>938.56064000000003</c:v>
                </c:pt>
                <c:pt idx="981">
                  <c:v>938.15329999999994</c:v>
                </c:pt>
                <c:pt idx="982">
                  <c:v>937.74721999999997</c:v>
                </c:pt>
                <c:pt idx="983">
                  <c:v>937.33519999999999</c:v>
                </c:pt>
                <c:pt idx="984">
                  <c:v>936.92552000000001</c:v>
                </c:pt>
                <c:pt idx="985">
                  <c:v>936.51224000000002</c:v>
                </c:pt>
                <c:pt idx="986">
                  <c:v>936.09086000000002</c:v>
                </c:pt>
                <c:pt idx="987">
                  <c:v>935.67848000000004</c:v>
                </c:pt>
                <c:pt idx="988">
                  <c:v>935.29813999999999</c:v>
                </c:pt>
                <c:pt idx="989">
                  <c:v>934.91078000000005</c:v>
                </c:pt>
                <c:pt idx="990">
                  <c:v>934.50541999999996</c:v>
                </c:pt>
                <c:pt idx="991">
                  <c:v>934.11410000000001</c:v>
                </c:pt>
                <c:pt idx="992">
                  <c:v>933.72242000000006</c:v>
                </c:pt>
                <c:pt idx="993">
                  <c:v>933.31057999999996</c:v>
                </c:pt>
                <c:pt idx="994">
                  <c:v>932.90413999999998</c:v>
                </c:pt>
                <c:pt idx="995">
                  <c:v>932.51966000000004</c:v>
                </c:pt>
                <c:pt idx="996">
                  <c:v>932.12149999999997</c:v>
                </c:pt>
                <c:pt idx="997">
                  <c:v>931.73738000000003</c:v>
                </c:pt>
                <c:pt idx="998">
                  <c:v>931.35955999999999</c:v>
                </c:pt>
                <c:pt idx="999">
                  <c:v>930.97490000000005</c:v>
                </c:pt>
                <c:pt idx="1000">
                  <c:v>930.58051999999998</c:v>
                </c:pt>
                <c:pt idx="1001">
                  <c:v>930.19838000000004</c:v>
                </c:pt>
                <c:pt idx="1002">
                  <c:v>929.80759999999998</c:v>
                </c:pt>
                <c:pt idx="1003">
                  <c:v>929.40854000000002</c:v>
                </c:pt>
                <c:pt idx="1004">
                  <c:v>929.02963999999997</c:v>
                </c:pt>
                <c:pt idx="1005">
                  <c:v>928.64138000000003</c:v>
                </c:pt>
                <c:pt idx="1006">
                  <c:v>928.25149999999996</c:v>
                </c:pt>
                <c:pt idx="1007">
                  <c:v>927.87638000000004</c:v>
                </c:pt>
                <c:pt idx="1008">
                  <c:v>927.48019999999997</c:v>
                </c:pt>
                <c:pt idx="1009">
                  <c:v>927.09572000000003</c:v>
                </c:pt>
                <c:pt idx="1010">
                  <c:v>926.73824000000002</c:v>
                </c:pt>
                <c:pt idx="1011">
                  <c:v>926.36473999999998</c:v>
                </c:pt>
                <c:pt idx="1012">
                  <c:v>925.98476000000005</c:v>
                </c:pt>
                <c:pt idx="1013">
                  <c:v>925.61252000000002</c:v>
                </c:pt>
                <c:pt idx="1014">
                  <c:v>925.24063999999998</c:v>
                </c:pt>
                <c:pt idx="1015">
                  <c:v>924.87037999999995</c:v>
                </c:pt>
                <c:pt idx="1016">
                  <c:v>924.48410000000001</c:v>
                </c:pt>
                <c:pt idx="1017">
                  <c:v>924.09403999999995</c:v>
                </c:pt>
                <c:pt idx="1018">
                  <c:v>923.71298000000002</c:v>
                </c:pt>
                <c:pt idx="1019">
                  <c:v>923.33983999999998</c:v>
                </c:pt>
                <c:pt idx="1020">
                  <c:v>922.96400000000006</c:v>
                </c:pt>
                <c:pt idx="1021">
                  <c:v>922.59482000000003</c:v>
                </c:pt>
                <c:pt idx="1022">
                  <c:v>922.24094000000002</c:v>
                </c:pt>
                <c:pt idx="1023">
                  <c:v>921.87464</c:v>
                </c:pt>
                <c:pt idx="1024">
                  <c:v>921.48728000000006</c:v>
                </c:pt>
                <c:pt idx="1025">
                  <c:v>921.08461999999997</c:v>
                </c:pt>
                <c:pt idx="1026">
                  <c:v>920.70878000000005</c:v>
                </c:pt>
                <c:pt idx="1027">
                  <c:v>920.31835999999998</c:v>
                </c:pt>
                <c:pt idx="1028">
                  <c:v>919.89895999999999</c:v>
                </c:pt>
                <c:pt idx="1029">
                  <c:v>919.51142000000004</c:v>
                </c:pt>
                <c:pt idx="1030">
                  <c:v>919.14422000000002</c:v>
                </c:pt>
                <c:pt idx="1031">
                  <c:v>918.77377999999999</c:v>
                </c:pt>
                <c:pt idx="1032">
                  <c:v>918.42421999999999</c:v>
                </c:pt>
                <c:pt idx="1033">
                  <c:v>918.06007999999997</c:v>
                </c:pt>
                <c:pt idx="1034">
                  <c:v>917.68172000000004</c:v>
                </c:pt>
                <c:pt idx="1035">
                  <c:v>917.31992000000002</c:v>
                </c:pt>
                <c:pt idx="1036">
                  <c:v>916.93687999999997</c:v>
                </c:pt>
                <c:pt idx="1037">
                  <c:v>916.56158000000005</c:v>
                </c:pt>
                <c:pt idx="1038">
                  <c:v>916.18358000000001</c:v>
                </c:pt>
                <c:pt idx="1039">
                  <c:v>915.80179999999996</c:v>
                </c:pt>
                <c:pt idx="1040">
                  <c:v>915.41768000000002</c:v>
                </c:pt>
                <c:pt idx="1041">
                  <c:v>915.04975999999999</c:v>
                </c:pt>
                <c:pt idx="1042">
                  <c:v>914.68093999999996</c:v>
                </c:pt>
                <c:pt idx="1043">
                  <c:v>914.31284000000005</c:v>
                </c:pt>
                <c:pt idx="1044">
                  <c:v>913.95104000000003</c:v>
                </c:pt>
                <c:pt idx="1045">
                  <c:v>913.60382000000004</c:v>
                </c:pt>
                <c:pt idx="1046">
                  <c:v>913.23500000000001</c:v>
                </c:pt>
                <c:pt idx="1047">
                  <c:v>912.87806</c:v>
                </c:pt>
                <c:pt idx="1048">
                  <c:v>912.51247999999998</c:v>
                </c:pt>
                <c:pt idx="1049">
                  <c:v>912.14437999999996</c:v>
                </c:pt>
                <c:pt idx="1050">
                  <c:v>911.80435999999997</c:v>
                </c:pt>
                <c:pt idx="1051">
                  <c:v>911.47892000000002</c:v>
                </c:pt>
                <c:pt idx="1052">
                  <c:v>911.16373999999996</c:v>
                </c:pt>
                <c:pt idx="1053">
                  <c:v>910.79978000000006</c:v>
                </c:pt>
                <c:pt idx="1054">
                  <c:v>910.43204000000003</c:v>
                </c:pt>
                <c:pt idx="1055">
                  <c:v>910.06466</c:v>
                </c:pt>
                <c:pt idx="1056">
                  <c:v>909.68503999999996</c:v>
                </c:pt>
                <c:pt idx="1057">
                  <c:v>909.31208000000004</c:v>
                </c:pt>
                <c:pt idx="1058">
                  <c:v>908.95064000000002</c:v>
                </c:pt>
                <c:pt idx="1059">
                  <c:v>908.56561999999997</c:v>
                </c:pt>
                <c:pt idx="1060">
                  <c:v>908.17178000000001</c:v>
                </c:pt>
                <c:pt idx="1061">
                  <c:v>907.78189999999995</c:v>
                </c:pt>
                <c:pt idx="1062">
                  <c:v>907.36771999999996</c:v>
                </c:pt>
                <c:pt idx="1063">
                  <c:v>906.97082</c:v>
                </c:pt>
                <c:pt idx="1064">
                  <c:v>906.55970000000002</c:v>
                </c:pt>
                <c:pt idx="1065">
                  <c:v>906.16567999999995</c:v>
                </c:pt>
                <c:pt idx="1066">
                  <c:v>905.75887999999998</c:v>
                </c:pt>
                <c:pt idx="1067">
                  <c:v>905.35442</c:v>
                </c:pt>
                <c:pt idx="1068">
                  <c:v>904.95950000000005</c:v>
                </c:pt>
                <c:pt idx="1069">
                  <c:v>904.57393999999999</c:v>
                </c:pt>
                <c:pt idx="1070">
                  <c:v>904.19539999999995</c:v>
                </c:pt>
                <c:pt idx="1071">
                  <c:v>903.80083999999999</c:v>
                </c:pt>
                <c:pt idx="1072">
                  <c:v>903.40466000000004</c:v>
                </c:pt>
                <c:pt idx="1073">
                  <c:v>903.02269999999999</c:v>
                </c:pt>
                <c:pt idx="1074">
                  <c:v>902.63138000000004</c:v>
                </c:pt>
                <c:pt idx="1075">
                  <c:v>902.23105999999996</c:v>
                </c:pt>
                <c:pt idx="1076">
                  <c:v>901.84424000000001</c:v>
                </c:pt>
                <c:pt idx="1077">
                  <c:v>901.45291999999995</c:v>
                </c:pt>
                <c:pt idx="1078">
                  <c:v>901.06322</c:v>
                </c:pt>
                <c:pt idx="1079">
                  <c:v>900.69349999999997</c:v>
                </c:pt>
                <c:pt idx="1080">
                  <c:v>900.29516000000001</c:v>
                </c:pt>
                <c:pt idx="1081">
                  <c:v>899.92219999999998</c:v>
                </c:pt>
                <c:pt idx="1082">
                  <c:v>899.55553999999995</c:v>
                </c:pt>
                <c:pt idx="1083">
                  <c:v>899.1617</c:v>
                </c:pt>
                <c:pt idx="1084">
                  <c:v>898.77362000000005</c:v>
                </c:pt>
                <c:pt idx="1085">
                  <c:v>898.39922000000001</c:v>
                </c:pt>
                <c:pt idx="1086">
                  <c:v>898.00987999999995</c:v>
                </c:pt>
                <c:pt idx="1087">
                  <c:v>897.62306000000001</c:v>
                </c:pt>
                <c:pt idx="1088">
                  <c:v>897.25711999999999</c:v>
                </c:pt>
                <c:pt idx="1089">
                  <c:v>896.89333999999997</c:v>
                </c:pt>
                <c:pt idx="1090">
                  <c:v>896.51876000000004</c:v>
                </c:pt>
                <c:pt idx="1091">
                  <c:v>896.18629999999996</c:v>
                </c:pt>
                <c:pt idx="1092">
                  <c:v>895.85581999999999</c:v>
                </c:pt>
                <c:pt idx="1093">
                  <c:v>895.48789999999997</c:v>
                </c:pt>
                <c:pt idx="1094">
                  <c:v>895.10396000000003</c:v>
                </c:pt>
                <c:pt idx="1095">
                  <c:v>894.72811999999999</c:v>
                </c:pt>
                <c:pt idx="1096">
                  <c:v>894.34166000000005</c:v>
                </c:pt>
                <c:pt idx="1097">
                  <c:v>893.94187999999997</c:v>
                </c:pt>
                <c:pt idx="1098">
                  <c:v>893.54696000000001</c:v>
                </c:pt>
                <c:pt idx="1099">
                  <c:v>893.15977999999996</c:v>
                </c:pt>
                <c:pt idx="1100">
                  <c:v>892.76648</c:v>
                </c:pt>
                <c:pt idx="1101">
                  <c:v>892.38937999999996</c:v>
                </c:pt>
                <c:pt idx="1102">
                  <c:v>892.02254000000005</c:v>
                </c:pt>
                <c:pt idx="1103">
                  <c:v>891.65174000000002</c:v>
                </c:pt>
                <c:pt idx="1104">
                  <c:v>891.27121999999997</c:v>
                </c:pt>
                <c:pt idx="1105">
                  <c:v>890.90006000000005</c:v>
                </c:pt>
                <c:pt idx="1106">
                  <c:v>890.54420000000005</c:v>
                </c:pt>
                <c:pt idx="1107">
                  <c:v>890.17322000000001</c:v>
                </c:pt>
                <c:pt idx="1108">
                  <c:v>889.80637999999999</c:v>
                </c:pt>
                <c:pt idx="1109">
                  <c:v>889.44061999999997</c:v>
                </c:pt>
                <c:pt idx="1110">
                  <c:v>889.03237999999999</c:v>
                </c:pt>
                <c:pt idx="1111">
                  <c:v>888.65707999999995</c:v>
                </c:pt>
                <c:pt idx="1112">
                  <c:v>888.28286000000003</c:v>
                </c:pt>
                <c:pt idx="1113">
                  <c:v>887.90071999999998</c:v>
                </c:pt>
                <c:pt idx="1114">
                  <c:v>887.53801999999996</c:v>
                </c:pt>
                <c:pt idx="1115">
                  <c:v>887.19241999999997</c:v>
                </c:pt>
                <c:pt idx="1116">
                  <c:v>886.84303999999997</c:v>
                </c:pt>
                <c:pt idx="1117">
                  <c:v>886.49059999999997</c:v>
                </c:pt>
                <c:pt idx="1118">
                  <c:v>886.12843999999996</c:v>
                </c:pt>
                <c:pt idx="1119">
                  <c:v>885.75116000000003</c:v>
                </c:pt>
                <c:pt idx="1120">
                  <c:v>885.36559999999997</c:v>
                </c:pt>
                <c:pt idx="1121">
                  <c:v>885.00361999999996</c:v>
                </c:pt>
                <c:pt idx="1122">
                  <c:v>884.65549999999996</c:v>
                </c:pt>
                <c:pt idx="1123">
                  <c:v>884.33042</c:v>
                </c:pt>
                <c:pt idx="1124">
                  <c:v>884.02621999999997</c:v>
                </c:pt>
                <c:pt idx="1125">
                  <c:v>883.70042000000001</c:v>
                </c:pt>
                <c:pt idx="1126">
                  <c:v>883.36778000000004</c:v>
                </c:pt>
                <c:pt idx="1127">
                  <c:v>883.00490000000002</c:v>
                </c:pt>
                <c:pt idx="1128">
                  <c:v>882.65120000000002</c:v>
                </c:pt>
                <c:pt idx="1129">
                  <c:v>882.27823999999998</c:v>
                </c:pt>
                <c:pt idx="1130">
                  <c:v>881.90725999999995</c:v>
                </c:pt>
                <c:pt idx="1131">
                  <c:v>881.54618000000005</c:v>
                </c:pt>
                <c:pt idx="1132">
                  <c:v>881.19410000000005</c:v>
                </c:pt>
                <c:pt idx="1133">
                  <c:v>880.80763999999999</c:v>
                </c:pt>
                <c:pt idx="1134">
                  <c:v>880.42370000000005</c:v>
                </c:pt>
                <c:pt idx="1135">
                  <c:v>880.07036000000005</c:v>
                </c:pt>
                <c:pt idx="1136">
                  <c:v>879.69956000000002</c:v>
                </c:pt>
                <c:pt idx="1137">
                  <c:v>879.32263999999998</c:v>
                </c:pt>
                <c:pt idx="1138">
                  <c:v>878.93816000000004</c:v>
                </c:pt>
                <c:pt idx="1139">
                  <c:v>878.57294000000002</c:v>
                </c:pt>
                <c:pt idx="1140">
                  <c:v>878.21834000000001</c:v>
                </c:pt>
                <c:pt idx="1141">
                  <c:v>877.85636</c:v>
                </c:pt>
                <c:pt idx="1142">
                  <c:v>877.50427999999999</c:v>
                </c:pt>
                <c:pt idx="1143">
                  <c:v>877.15544</c:v>
                </c:pt>
                <c:pt idx="1144">
                  <c:v>876.78823999999997</c:v>
                </c:pt>
                <c:pt idx="1145">
                  <c:v>876.44335999999998</c:v>
                </c:pt>
                <c:pt idx="1146">
                  <c:v>876.06967999999995</c:v>
                </c:pt>
                <c:pt idx="1147">
                  <c:v>875.69834000000003</c:v>
                </c:pt>
                <c:pt idx="1148">
                  <c:v>875.34950000000003</c:v>
                </c:pt>
                <c:pt idx="1149">
                  <c:v>875.00012000000004</c:v>
                </c:pt>
                <c:pt idx="1150">
                  <c:v>874.64732000000004</c:v>
                </c:pt>
                <c:pt idx="1151">
                  <c:v>874.30028000000004</c:v>
                </c:pt>
                <c:pt idx="1152">
                  <c:v>873.94604000000004</c:v>
                </c:pt>
                <c:pt idx="1153">
                  <c:v>873.57866000000001</c:v>
                </c:pt>
                <c:pt idx="1154">
                  <c:v>873.23162000000002</c:v>
                </c:pt>
                <c:pt idx="1155">
                  <c:v>872.88656000000003</c:v>
                </c:pt>
                <c:pt idx="1156">
                  <c:v>872.54600000000005</c:v>
                </c:pt>
                <c:pt idx="1157">
                  <c:v>872.16764000000001</c:v>
                </c:pt>
                <c:pt idx="1158">
                  <c:v>871.80187999999998</c:v>
                </c:pt>
                <c:pt idx="1159">
                  <c:v>871.44601999999998</c:v>
                </c:pt>
                <c:pt idx="1160">
                  <c:v>871.10509999999999</c:v>
                </c:pt>
                <c:pt idx="1161">
                  <c:v>870.75554</c:v>
                </c:pt>
                <c:pt idx="1162">
                  <c:v>870.41750000000002</c:v>
                </c:pt>
                <c:pt idx="1163">
                  <c:v>870.08108000000004</c:v>
                </c:pt>
                <c:pt idx="1164">
                  <c:v>869.75851999999998</c:v>
                </c:pt>
                <c:pt idx="1165">
                  <c:v>869.40355999999997</c:v>
                </c:pt>
                <c:pt idx="1166">
                  <c:v>869.06425999999999</c:v>
                </c:pt>
                <c:pt idx="1167">
                  <c:v>868.72658000000001</c:v>
                </c:pt>
                <c:pt idx="1168">
                  <c:v>868.37576000000001</c:v>
                </c:pt>
                <c:pt idx="1169">
                  <c:v>868.03898000000004</c:v>
                </c:pt>
                <c:pt idx="1170">
                  <c:v>867.68636000000004</c:v>
                </c:pt>
                <c:pt idx="1171">
                  <c:v>867.3125</c:v>
                </c:pt>
                <c:pt idx="1172">
                  <c:v>866.99012000000005</c:v>
                </c:pt>
                <c:pt idx="1173">
                  <c:v>866.68592000000001</c:v>
                </c:pt>
                <c:pt idx="1174">
                  <c:v>866.36012000000005</c:v>
                </c:pt>
                <c:pt idx="1175">
                  <c:v>866.04007999999999</c:v>
                </c:pt>
                <c:pt idx="1176">
                  <c:v>865.70582000000002</c:v>
                </c:pt>
                <c:pt idx="1177">
                  <c:v>865.36346000000003</c:v>
                </c:pt>
                <c:pt idx="1178">
                  <c:v>865.01246000000003</c:v>
                </c:pt>
                <c:pt idx="1179">
                  <c:v>864.65228000000002</c:v>
                </c:pt>
                <c:pt idx="1180">
                  <c:v>864.29480000000001</c:v>
                </c:pt>
                <c:pt idx="1181">
                  <c:v>863.91967999999997</c:v>
                </c:pt>
                <c:pt idx="1182">
                  <c:v>863.58145999999999</c:v>
                </c:pt>
                <c:pt idx="1183">
                  <c:v>863.23604</c:v>
                </c:pt>
                <c:pt idx="1184">
                  <c:v>862.86577999999997</c:v>
                </c:pt>
                <c:pt idx="1185">
                  <c:v>862.50595999999996</c:v>
                </c:pt>
                <c:pt idx="1186">
                  <c:v>862.13570000000004</c:v>
                </c:pt>
                <c:pt idx="1187">
                  <c:v>861.76292000000001</c:v>
                </c:pt>
                <c:pt idx="1188">
                  <c:v>861.42380000000003</c:v>
                </c:pt>
                <c:pt idx="1189">
                  <c:v>861.10663999999997</c:v>
                </c:pt>
                <c:pt idx="1190">
                  <c:v>860.77796000000001</c:v>
                </c:pt>
                <c:pt idx="1191">
                  <c:v>860.45036000000005</c:v>
                </c:pt>
                <c:pt idx="1192">
                  <c:v>860.10404000000005</c:v>
                </c:pt>
                <c:pt idx="1193">
                  <c:v>859.74188000000004</c:v>
                </c:pt>
                <c:pt idx="1194">
                  <c:v>859.38908000000004</c:v>
                </c:pt>
                <c:pt idx="1195">
                  <c:v>859.02980000000002</c:v>
                </c:pt>
                <c:pt idx="1196">
                  <c:v>858.65683999999999</c:v>
                </c:pt>
                <c:pt idx="1197">
                  <c:v>858.30511999999999</c:v>
                </c:pt>
                <c:pt idx="1198">
                  <c:v>857.96924000000001</c:v>
                </c:pt>
                <c:pt idx="1199">
                  <c:v>857.63120000000004</c:v>
                </c:pt>
                <c:pt idx="1200">
                  <c:v>857.29172000000005</c:v>
                </c:pt>
                <c:pt idx="1201">
                  <c:v>856.95151999999996</c:v>
                </c:pt>
                <c:pt idx="1202">
                  <c:v>856.61365999999998</c:v>
                </c:pt>
                <c:pt idx="1203">
                  <c:v>856.27472</c:v>
                </c:pt>
                <c:pt idx="1204">
                  <c:v>855.94316000000003</c:v>
                </c:pt>
                <c:pt idx="1205">
                  <c:v>855.62617999999998</c:v>
                </c:pt>
                <c:pt idx="1206">
                  <c:v>855.30380000000002</c:v>
                </c:pt>
                <c:pt idx="1207">
                  <c:v>855.00247999999999</c:v>
                </c:pt>
                <c:pt idx="1208">
                  <c:v>854.69791999999995</c:v>
                </c:pt>
                <c:pt idx="1209">
                  <c:v>854.40488000000005</c:v>
                </c:pt>
                <c:pt idx="1210">
                  <c:v>854.08303999999998</c:v>
                </c:pt>
                <c:pt idx="1211">
                  <c:v>853.76390000000004</c:v>
                </c:pt>
                <c:pt idx="1212">
                  <c:v>853.46582000000001</c:v>
                </c:pt>
                <c:pt idx="1213">
                  <c:v>853.12958000000003</c:v>
                </c:pt>
                <c:pt idx="1214">
                  <c:v>852.80845999999997</c:v>
                </c:pt>
                <c:pt idx="1215">
                  <c:v>852.4751</c:v>
                </c:pt>
                <c:pt idx="1216">
                  <c:v>852.17845999999997</c:v>
                </c:pt>
                <c:pt idx="1217">
                  <c:v>851.79776000000004</c:v>
                </c:pt>
                <c:pt idx="1218">
                  <c:v>851.43704000000002</c:v>
                </c:pt>
                <c:pt idx="1219">
                  <c:v>851.11663999999996</c:v>
                </c:pt>
                <c:pt idx="1220">
                  <c:v>850.85131999999999</c:v>
                </c:pt>
                <c:pt idx="1221">
                  <c:v>850.5095</c:v>
                </c:pt>
                <c:pt idx="1222">
                  <c:v>850.18982000000005</c:v>
                </c:pt>
                <c:pt idx="1223">
                  <c:v>849.84547999999995</c:v>
                </c:pt>
                <c:pt idx="1224">
                  <c:v>849.53462000000002</c:v>
                </c:pt>
                <c:pt idx="1225">
                  <c:v>849.19352000000003</c:v>
                </c:pt>
                <c:pt idx="1226">
                  <c:v>848.85044000000005</c:v>
                </c:pt>
                <c:pt idx="1227">
                  <c:v>848.49458000000004</c:v>
                </c:pt>
                <c:pt idx="1228">
                  <c:v>848.16949999999997</c:v>
                </c:pt>
                <c:pt idx="1229">
                  <c:v>847.81957999999997</c:v>
                </c:pt>
                <c:pt idx="1230">
                  <c:v>847.50242000000003</c:v>
                </c:pt>
                <c:pt idx="1231">
                  <c:v>847.15988000000004</c:v>
                </c:pt>
                <c:pt idx="1232">
                  <c:v>846.81374000000005</c:v>
                </c:pt>
                <c:pt idx="1233">
                  <c:v>846.48811999999998</c:v>
                </c:pt>
                <c:pt idx="1234">
                  <c:v>846.14431999999999</c:v>
                </c:pt>
                <c:pt idx="1235">
                  <c:v>845.81528000000003</c:v>
                </c:pt>
                <c:pt idx="1236">
                  <c:v>845.48731999999995</c:v>
                </c:pt>
                <c:pt idx="1237">
                  <c:v>845.16764000000001</c:v>
                </c:pt>
                <c:pt idx="1238">
                  <c:v>844.84544000000005</c:v>
                </c:pt>
                <c:pt idx="1239">
                  <c:v>844.51081999999997</c:v>
                </c:pt>
                <c:pt idx="1240">
                  <c:v>844.18628000000001</c:v>
                </c:pt>
                <c:pt idx="1241">
                  <c:v>843.83852000000002</c:v>
                </c:pt>
                <c:pt idx="1242">
                  <c:v>843.51343999999995</c:v>
                </c:pt>
                <c:pt idx="1243">
                  <c:v>843.19159999999999</c:v>
                </c:pt>
                <c:pt idx="1244">
                  <c:v>842.86616000000004</c:v>
                </c:pt>
                <c:pt idx="1245">
                  <c:v>842.54071999999996</c:v>
                </c:pt>
                <c:pt idx="1246">
                  <c:v>842.23598000000004</c:v>
                </c:pt>
                <c:pt idx="1247">
                  <c:v>841.88228000000004</c:v>
                </c:pt>
                <c:pt idx="1248">
                  <c:v>841.60634000000005</c:v>
                </c:pt>
                <c:pt idx="1249">
                  <c:v>841.22708</c:v>
                </c:pt>
                <c:pt idx="1250">
                  <c:v>840.94826</c:v>
                </c:pt>
                <c:pt idx="1251">
                  <c:v>840.56989999999996</c:v>
                </c:pt>
                <c:pt idx="1252">
                  <c:v>840.17228</c:v>
                </c:pt>
                <c:pt idx="1253">
                  <c:v>839.86285999999996</c:v>
                </c:pt>
                <c:pt idx="1254">
                  <c:v>839.51095999999995</c:v>
                </c:pt>
                <c:pt idx="1255">
                  <c:v>839.19308000000001</c:v>
                </c:pt>
                <c:pt idx="1256">
                  <c:v>838.89445999999998</c:v>
                </c:pt>
                <c:pt idx="1257">
                  <c:v>838.57316000000003</c:v>
                </c:pt>
                <c:pt idx="1258">
                  <c:v>838.25545999999997</c:v>
                </c:pt>
                <c:pt idx="1259">
                  <c:v>837.97033999999996</c:v>
                </c:pt>
                <c:pt idx="1260">
                  <c:v>837.67496000000006</c:v>
                </c:pt>
                <c:pt idx="1261">
                  <c:v>837.33601999999996</c:v>
                </c:pt>
                <c:pt idx="1262">
                  <c:v>837.01742000000002</c:v>
                </c:pt>
                <c:pt idx="1263">
                  <c:v>836.64733999999999</c:v>
                </c:pt>
                <c:pt idx="1264">
                  <c:v>836.30444</c:v>
                </c:pt>
                <c:pt idx="1265">
                  <c:v>835.97270000000003</c:v>
                </c:pt>
                <c:pt idx="1266">
                  <c:v>835.64563999999996</c:v>
                </c:pt>
                <c:pt idx="1267">
                  <c:v>835.30399999999997</c:v>
                </c:pt>
                <c:pt idx="1268">
                  <c:v>834.95263999999997</c:v>
                </c:pt>
                <c:pt idx="1269">
                  <c:v>834.61243999999999</c:v>
                </c:pt>
                <c:pt idx="1270">
                  <c:v>834.30032000000006</c:v>
                </c:pt>
                <c:pt idx="1271">
                  <c:v>833.99576000000002</c:v>
                </c:pt>
                <c:pt idx="1272">
                  <c:v>833.66833999999994</c:v>
                </c:pt>
                <c:pt idx="1273">
                  <c:v>833.33281999999997</c:v>
                </c:pt>
                <c:pt idx="1274">
                  <c:v>833.02142000000003</c:v>
                </c:pt>
                <c:pt idx="1275">
                  <c:v>832.69237999999996</c:v>
                </c:pt>
                <c:pt idx="1276">
                  <c:v>832.37432000000001</c:v>
                </c:pt>
                <c:pt idx="1277">
                  <c:v>832.05319999999995</c:v>
                </c:pt>
                <c:pt idx="1278">
                  <c:v>831.74900000000002</c:v>
                </c:pt>
                <c:pt idx="1279">
                  <c:v>831.39278000000002</c:v>
                </c:pt>
                <c:pt idx="1280">
                  <c:v>831.12296000000003</c:v>
                </c:pt>
                <c:pt idx="1281">
                  <c:v>830.86483999999996</c:v>
                </c:pt>
                <c:pt idx="1282">
                  <c:v>830.46217999999999</c:v>
                </c:pt>
                <c:pt idx="1283">
                  <c:v>830.13458000000003</c:v>
                </c:pt>
                <c:pt idx="1284">
                  <c:v>829.82659999999998</c:v>
                </c:pt>
                <c:pt idx="1285">
                  <c:v>829.4864</c:v>
                </c:pt>
                <c:pt idx="1286">
                  <c:v>829.15988000000004</c:v>
                </c:pt>
                <c:pt idx="1287">
                  <c:v>828.86162000000002</c:v>
                </c:pt>
                <c:pt idx="1288">
                  <c:v>828.55561999999998</c:v>
                </c:pt>
                <c:pt idx="1289">
                  <c:v>828.22802000000001</c:v>
                </c:pt>
                <c:pt idx="1290">
                  <c:v>827.91013999999996</c:v>
                </c:pt>
                <c:pt idx="1291">
                  <c:v>827.58938000000001</c:v>
                </c:pt>
                <c:pt idx="1292">
                  <c:v>827.27185999999995</c:v>
                </c:pt>
                <c:pt idx="1293">
                  <c:v>826.93201999999997</c:v>
                </c:pt>
                <c:pt idx="1294">
                  <c:v>826.62656000000004</c:v>
                </c:pt>
                <c:pt idx="1295">
                  <c:v>826.30435999999997</c:v>
                </c:pt>
                <c:pt idx="1296">
                  <c:v>825.96614</c:v>
                </c:pt>
                <c:pt idx="1297">
                  <c:v>825.64268000000004</c:v>
                </c:pt>
                <c:pt idx="1298">
                  <c:v>825.30553999999995</c:v>
                </c:pt>
                <c:pt idx="1299">
                  <c:v>824.97145999999998</c:v>
                </c:pt>
                <c:pt idx="1300">
                  <c:v>824.64782000000002</c:v>
                </c:pt>
                <c:pt idx="1301">
                  <c:v>824.31338000000005</c:v>
                </c:pt>
                <c:pt idx="1302">
                  <c:v>823.98775999999998</c:v>
                </c:pt>
                <c:pt idx="1303">
                  <c:v>823.67168000000004</c:v>
                </c:pt>
                <c:pt idx="1304">
                  <c:v>823.33633999999995</c:v>
                </c:pt>
                <c:pt idx="1305">
                  <c:v>823.00927999999999</c:v>
                </c:pt>
                <c:pt idx="1306">
                  <c:v>822.69878000000006</c:v>
                </c:pt>
                <c:pt idx="1307">
                  <c:v>822.38936000000001</c:v>
                </c:pt>
                <c:pt idx="1308">
                  <c:v>822.06751999999994</c:v>
                </c:pt>
                <c:pt idx="1309">
                  <c:v>821.74657999999999</c:v>
                </c:pt>
                <c:pt idx="1310">
                  <c:v>821.44111999999996</c:v>
                </c:pt>
                <c:pt idx="1311">
                  <c:v>821.13818000000003</c:v>
                </c:pt>
                <c:pt idx="1312">
                  <c:v>820.82569999999998</c:v>
                </c:pt>
                <c:pt idx="1313">
                  <c:v>820.53139999999996</c:v>
                </c:pt>
                <c:pt idx="1314">
                  <c:v>820.20668000000001</c:v>
                </c:pt>
                <c:pt idx="1315">
                  <c:v>819.88358000000005</c:v>
                </c:pt>
                <c:pt idx="1316">
                  <c:v>819.56948</c:v>
                </c:pt>
                <c:pt idx="1317">
                  <c:v>819.25537999999995</c:v>
                </c:pt>
                <c:pt idx="1318">
                  <c:v>818.95154000000002</c:v>
                </c:pt>
                <c:pt idx="1319">
                  <c:v>818.63833999999997</c:v>
                </c:pt>
                <c:pt idx="1320">
                  <c:v>818.33090000000004</c:v>
                </c:pt>
                <c:pt idx="1321">
                  <c:v>818.02292</c:v>
                </c:pt>
                <c:pt idx="1322">
                  <c:v>817.69064000000003</c:v>
                </c:pt>
                <c:pt idx="1323">
                  <c:v>817.37851999999998</c:v>
                </c:pt>
                <c:pt idx="1324">
                  <c:v>817.05920000000003</c:v>
                </c:pt>
                <c:pt idx="1325">
                  <c:v>816.74095999999997</c:v>
                </c:pt>
                <c:pt idx="1326">
                  <c:v>816.43010000000004</c:v>
                </c:pt>
                <c:pt idx="1327">
                  <c:v>816.11617999999999</c:v>
                </c:pt>
                <c:pt idx="1328">
                  <c:v>815.80927999999994</c:v>
                </c:pt>
                <c:pt idx="1329">
                  <c:v>815.49644000000001</c:v>
                </c:pt>
                <c:pt idx="1330">
                  <c:v>815.17136000000005</c:v>
                </c:pt>
                <c:pt idx="1331">
                  <c:v>814.84555999999998</c:v>
                </c:pt>
                <c:pt idx="1332">
                  <c:v>814.53128000000004</c:v>
                </c:pt>
                <c:pt idx="1333">
                  <c:v>814.21933999999999</c:v>
                </c:pt>
                <c:pt idx="1334">
                  <c:v>813.89768000000004</c:v>
                </c:pt>
                <c:pt idx="1335">
                  <c:v>813.58915999999999</c:v>
                </c:pt>
                <c:pt idx="1336">
                  <c:v>813.25436000000002</c:v>
                </c:pt>
                <c:pt idx="1337">
                  <c:v>812.92424000000005</c:v>
                </c:pt>
                <c:pt idx="1338">
                  <c:v>812.59555999999998</c:v>
                </c:pt>
                <c:pt idx="1339">
                  <c:v>812.26886000000002</c:v>
                </c:pt>
                <c:pt idx="1340">
                  <c:v>811.96393999999998</c:v>
                </c:pt>
                <c:pt idx="1341">
                  <c:v>811.65236000000004</c:v>
                </c:pt>
                <c:pt idx="1342">
                  <c:v>811.34041999999999</c:v>
                </c:pt>
                <c:pt idx="1343">
                  <c:v>811.04125999999997</c:v>
                </c:pt>
                <c:pt idx="1344">
                  <c:v>810.72878000000003</c:v>
                </c:pt>
                <c:pt idx="1345">
                  <c:v>810.40081999999995</c:v>
                </c:pt>
                <c:pt idx="1346">
                  <c:v>810.09554000000003</c:v>
                </c:pt>
                <c:pt idx="1347">
                  <c:v>809.79422</c:v>
                </c:pt>
                <c:pt idx="1348">
                  <c:v>809.48803999999996</c:v>
                </c:pt>
                <c:pt idx="1349">
                  <c:v>809.17016000000001</c:v>
                </c:pt>
                <c:pt idx="1350">
                  <c:v>808.85047999999995</c:v>
                </c:pt>
                <c:pt idx="1351">
                  <c:v>808.52719999999999</c:v>
                </c:pt>
                <c:pt idx="1352">
                  <c:v>808.21220000000005</c:v>
                </c:pt>
                <c:pt idx="1353">
                  <c:v>807.92510000000004</c:v>
                </c:pt>
                <c:pt idx="1354">
                  <c:v>807.62288000000001</c:v>
                </c:pt>
                <c:pt idx="1355">
                  <c:v>807.31777999999997</c:v>
                </c:pt>
                <c:pt idx="1356">
                  <c:v>806.98766000000001</c:v>
                </c:pt>
                <c:pt idx="1357">
                  <c:v>806.68093999999996</c:v>
                </c:pt>
                <c:pt idx="1358">
                  <c:v>806.36234000000002</c:v>
                </c:pt>
                <c:pt idx="1359">
                  <c:v>806.05813999999998</c:v>
                </c:pt>
                <c:pt idx="1360">
                  <c:v>805.73756000000003</c:v>
                </c:pt>
                <c:pt idx="1361">
                  <c:v>805.42093999999997</c:v>
                </c:pt>
                <c:pt idx="1362">
                  <c:v>805.10594000000003</c:v>
                </c:pt>
                <c:pt idx="1363">
                  <c:v>804.78175999999996</c:v>
                </c:pt>
                <c:pt idx="1364">
                  <c:v>804.46172000000001</c:v>
                </c:pt>
                <c:pt idx="1365">
                  <c:v>804.13268000000005</c:v>
                </c:pt>
                <c:pt idx="1366">
                  <c:v>803.8193</c:v>
                </c:pt>
                <c:pt idx="1367">
                  <c:v>803.50627999999995</c:v>
                </c:pt>
                <c:pt idx="1368">
                  <c:v>803.1902</c:v>
                </c:pt>
                <c:pt idx="1369">
                  <c:v>802.87699999999995</c:v>
                </c:pt>
                <c:pt idx="1370">
                  <c:v>802.53733999999997</c:v>
                </c:pt>
                <c:pt idx="1371">
                  <c:v>802.21460000000002</c:v>
                </c:pt>
                <c:pt idx="1372">
                  <c:v>801.89131999999995</c:v>
                </c:pt>
                <c:pt idx="1373">
                  <c:v>801.572</c:v>
                </c:pt>
                <c:pt idx="1374">
                  <c:v>801.27265999999997</c:v>
                </c:pt>
                <c:pt idx="1375">
                  <c:v>800.94470000000001</c:v>
                </c:pt>
                <c:pt idx="1376">
                  <c:v>800.61404000000005</c:v>
                </c:pt>
                <c:pt idx="1377">
                  <c:v>800.29993999999999</c:v>
                </c:pt>
                <c:pt idx="1378">
                  <c:v>799.97918000000004</c:v>
                </c:pt>
                <c:pt idx="1379">
                  <c:v>799.65301999999997</c:v>
                </c:pt>
                <c:pt idx="1380">
                  <c:v>799.34918000000005</c:v>
                </c:pt>
                <c:pt idx="1381">
                  <c:v>799.03039999999999</c:v>
                </c:pt>
                <c:pt idx="1382">
                  <c:v>798.72098000000005</c:v>
                </c:pt>
                <c:pt idx="1383">
                  <c:v>798.39049999999997</c:v>
                </c:pt>
                <c:pt idx="1384">
                  <c:v>798.07658000000004</c:v>
                </c:pt>
                <c:pt idx="1385">
                  <c:v>797.75059999999996</c:v>
                </c:pt>
                <c:pt idx="1386">
                  <c:v>797.42930000000001</c:v>
                </c:pt>
                <c:pt idx="1387">
                  <c:v>797.09720000000004</c:v>
                </c:pt>
                <c:pt idx="1388">
                  <c:v>796.77787999999998</c:v>
                </c:pt>
                <c:pt idx="1389">
                  <c:v>796.45676000000003</c:v>
                </c:pt>
                <c:pt idx="1390">
                  <c:v>796.13617999999997</c:v>
                </c:pt>
                <c:pt idx="1391">
                  <c:v>795.81128000000001</c:v>
                </c:pt>
                <c:pt idx="1392">
                  <c:v>795.49879999999996</c:v>
                </c:pt>
                <c:pt idx="1393">
                  <c:v>795.17228</c:v>
                </c:pt>
                <c:pt idx="1394">
                  <c:v>794.84594000000004</c:v>
                </c:pt>
                <c:pt idx="1395">
                  <c:v>794.51437999999996</c:v>
                </c:pt>
                <c:pt idx="1396">
                  <c:v>794.19452000000001</c:v>
                </c:pt>
                <c:pt idx="1397">
                  <c:v>793.88275999999996</c:v>
                </c:pt>
                <c:pt idx="1398">
                  <c:v>793.55101999999999</c:v>
                </c:pt>
                <c:pt idx="1399">
                  <c:v>793.20830000000001</c:v>
                </c:pt>
                <c:pt idx="1400">
                  <c:v>792.88430000000005</c:v>
                </c:pt>
                <c:pt idx="1401">
                  <c:v>792.57002</c:v>
                </c:pt>
                <c:pt idx="1402">
                  <c:v>792.23936000000003</c:v>
                </c:pt>
                <c:pt idx="1403">
                  <c:v>791.90491999999995</c:v>
                </c:pt>
                <c:pt idx="1404">
                  <c:v>791.57785999999999</c:v>
                </c:pt>
                <c:pt idx="1405">
                  <c:v>791.25728000000004</c:v>
                </c:pt>
                <c:pt idx="1406">
                  <c:v>790.93615999999997</c:v>
                </c:pt>
                <c:pt idx="1407">
                  <c:v>790.63052000000005</c:v>
                </c:pt>
                <c:pt idx="1408">
                  <c:v>790.28851999999995</c:v>
                </c:pt>
                <c:pt idx="1409">
                  <c:v>789.95389999999998</c:v>
                </c:pt>
                <c:pt idx="1410">
                  <c:v>789.61586</c:v>
                </c:pt>
                <c:pt idx="1411">
                  <c:v>789.27800000000002</c:v>
                </c:pt>
                <c:pt idx="1412">
                  <c:v>788.93456000000003</c:v>
                </c:pt>
                <c:pt idx="1413">
                  <c:v>788.60695999999996</c:v>
                </c:pt>
                <c:pt idx="1414">
                  <c:v>788.28332</c:v>
                </c:pt>
                <c:pt idx="1415">
                  <c:v>787.93718000000001</c:v>
                </c:pt>
                <c:pt idx="1416">
                  <c:v>787.60958000000005</c:v>
                </c:pt>
                <c:pt idx="1417">
                  <c:v>787.28503999999998</c:v>
                </c:pt>
                <c:pt idx="1418">
                  <c:v>786.95564000000002</c:v>
                </c:pt>
                <c:pt idx="1419">
                  <c:v>786.62336000000005</c:v>
                </c:pt>
                <c:pt idx="1420">
                  <c:v>786.29755999999998</c:v>
                </c:pt>
                <c:pt idx="1421">
                  <c:v>785.96636000000001</c:v>
                </c:pt>
                <c:pt idx="1422">
                  <c:v>785.63606000000004</c:v>
                </c:pt>
                <c:pt idx="1423">
                  <c:v>785.30143999999996</c:v>
                </c:pt>
                <c:pt idx="1424">
                  <c:v>784.96591999999998</c:v>
                </c:pt>
                <c:pt idx="1425">
                  <c:v>784.63400000000001</c:v>
                </c:pt>
                <c:pt idx="1426">
                  <c:v>784.29992000000004</c:v>
                </c:pt>
                <c:pt idx="1427">
                  <c:v>783.96655999999996</c:v>
                </c:pt>
                <c:pt idx="1428">
                  <c:v>783.64418000000001</c:v>
                </c:pt>
                <c:pt idx="1429">
                  <c:v>783.31082000000004</c:v>
                </c:pt>
                <c:pt idx="1430">
                  <c:v>782.97835999999995</c:v>
                </c:pt>
                <c:pt idx="1431">
                  <c:v>782.63473999999997</c:v>
                </c:pt>
                <c:pt idx="1432">
                  <c:v>782.31272000000001</c:v>
                </c:pt>
                <c:pt idx="1433">
                  <c:v>781.98080000000004</c:v>
                </c:pt>
                <c:pt idx="1434">
                  <c:v>781.63430000000005</c:v>
                </c:pt>
                <c:pt idx="1435">
                  <c:v>781.31083999999998</c:v>
                </c:pt>
                <c:pt idx="1436">
                  <c:v>780.9665</c:v>
                </c:pt>
                <c:pt idx="1437">
                  <c:v>780.64304000000004</c:v>
                </c:pt>
                <c:pt idx="1438">
                  <c:v>780.31003999999996</c:v>
                </c:pt>
                <c:pt idx="1439">
                  <c:v>779.97001999999998</c:v>
                </c:pt>
                <c:pt idx="1440">
                  <c:v>779.63954000000001</c:v>
                </c:pt>
                <c:pt idx="1441">
                  <c:v>779.32075999999995</c:v>
                </c:pt>
                <c:pt idx="1442">
                  <c:v>778.98955999999998</c:v>
                </c:pt>
                <c:pt idx="1443">
                  <c:v>778.65728000000001</c:v>
                </c:pt>
                <c:pt idx="1444">
                  <c:v>778.31528000000003</c:v>
                </c:pt>
                <c:pt idx="1445">
                  <c:v>777.98083999999994</c:v>
                </c:pt>
                <c:pt idx="1446">
                  <c:v>777.63127999999995</c:v>
                </c:pt>
                <c:pt idx="1447">
                  <c:v>777.29431999999997</c:v>
                </c:pt>
                <c:pt idx="1448">
                  <c:v>776.97608000000002</c:v>
                </c:pt>
                <c:pt idx="1449">
                  <c:v>776.63624000000004</c:v>
                </c:pt>
                <c:pt idx="1450">
                  <c:v>776.31655999999998</c:v>
                </c:pt>
                <c:pt idx="1451">
                  <c:v>775.98302000000001</c:v>
                </c:pt>
                <c:pt idx="1452">
                  <c:v>775.63328000000001</c:v>
                </c:pt>
                <c:pt idx="1453">
                  <c:v>775.29938000000004</c:v>
                </c:pt>
                <c:pt idx="1454">
                  <c:v>774.95504000000005</c:v>
                </c:pt>
                <c:pt idx="1455">
                  <c:v>774.62563999999998</c:v>
                </c:pt>
                <c:pt idx="1456">
                  <c:v>774.28435999999999</c:v>
                </c:pt>
                <c:pt idx="1457">
                  <c:v>773.96414000000004</c:v>
                </c:pt>
                <c:pt idx="1458">
                  <c:v>773.63869999999997</c:v>
                </c:pt>
                <c:pt idx="1459">
                  <c:v>773.28481999999997</c:v>
                </c:pt>
                <c:pt idx="1460">
                  <c:v>772.95614</c:v>
                </c:pt>
                <c:pt idx="1461">
                  <c:v>772.61882000000003</c:v>
                </c:pt>
                <c:pt idx="1462">
                  <c:v>772.28743999999995</c:v>
                </c:pt>
                <c:pt idx="1463">
                  <c:v>771.93176000000005</c:v>
                </c:pt>
                <c:pt idx="1464">
                  <c:v>771.59263999999996</c:v>
                </c:pt>
                <c:pt idx="1465">
                  <c:v>771.27098000000001</c:v>
                </c:pt>
                <c:pt idx="1466">
                  <c:v>770.95507999999995</c:v>
                </c:pt>
                <c:pt idx="1467">
                  <c:v>770.61721999999997</c:v>
                </c:pt>
                <c:pt idx="1468">
                  <c:v>770.28314</c:v>
                </c:pt>
                <c:pt idx="1469">
                  <c:v>769.94132000000002</c:v>
                </c:pt>
                <c:pt idx="1470">
                  <c:v>769.59662000000003</c:v>
                </c:pt>
                <c:pt idx="1471">
                  <c:v>769.27261999999996</c:v>
                </c:pt>
                <c:pt idx="1472">
                  <c:v>768.94304</c:v>
                </c:pt>
                <c:pt idx="1473">
                  <c:v>768.61886000000004</c:v>
                </c:pt>
                <c:pt idx="1474">
                  <c:v>768.29</c:v>
                </c:pt>
                <c:pt idx="1475">
                  <c:v>767.94583999999998</c:v>
                </c:pt>
                <c:pt idx="1476">
                  <c:v>767.61212</c:v>
                </c:pt>
                <c:pt idx="1477">
                  <c:v>767.28632000000005</c:v>
                </c:pt>
                <c:pt idx="1478">
                  <c:v>766.93442000000005</c:v>
                </c:pt>
                <c:pt idx="1479">
                  <c:v>766.59583999999995</c:v>
                </c:pt>
                <c:pt idx="1480">
                  <c:v>766.25527999999997</c:v>
                </c:pt>
                <c:pt idx="1481">
                  <c:v>765.9203</c:v>
                </c:pt>
                <c:pt idx="1482">
                  <c:v>765.58676000000003</c:v>
                </c:pt>
                <c:pt idx="1483">
                  <c:v>765.25070000000005</c:v>
                </c:pt>
                <c:pt idx="1484">
                  <c:v>764.92741999999998</c:v>
                </c:pt>
                <c:pt idx="1485">
                  <c:v>764.59388000000001</c:v>
                </c:pt>
                <c:pt idx="1486">
                  <c:v>764.25674000000004</c:v>
                </c:pt>
                <c:pt idx="1487">
                  <c:v>763.90898000000004</c:v>
                </c:pt>
                <c:pt idx="1488">
                  <c:v>763.58335999999997</c:v>
                </c:pt>
                <c:pt idx="1489">
                  <c:v>763.24513999999999</c:v>
                </c:pt>
                <c:pt idx="1490">
                  <c:v>762.90242000000001</c:v>
                </c:pt>
                <c:pt idx="1491">
                  <c:v>762.56402000000003</c:v>
                </c:pt>
                <c:pt idx="1492">
                  <c:v>762.22994000000006</c:v>
                </c:pt>
                <c:pt idx="1493">
                  <c:v>761.89423999999997</c:v>
                </c:pt>
                <c:pt idx="1494">
                  <c:v>761.56538</c:v>
                </c:pt>
                <c:pt idx="1495">
                  <c:v>761.23220000000003</c:v>
                </c:pt>
                <c:pt idx="1496">
                  <c:v>760.88966000000005</c:v>
                </c:pt>
                <c:pt idx="1497">
                  <c:v>760.54639999999995</c:v>
                </c:pt>
                <c:pt idx="1498">
                  <c:v>760.21177999999998</c:v>
                </c:pt>
                <c:pt idx="1499">
                  <c:v>759.86041999999998</c:v>
                </c:pt>
                <c:pt idx="1500">
                  <c:v>759.51247999999998</c:v>
                </c:pt>
                <c:pt idx="1501">
                  <c:v>759.15319999999997</c:v>
                </c:pt>
                <c:pt idx="1502">
                  <c:v>758.81822</c:v>
                </c:pt>
                <c:pt idx="1503">
                  <c:v>758.48522000000003</c:v>
                </c:pt>
                <c:pt idx="1504">
                  <c:v>758.16463999999996</c:v>
                </c:pt>
                <c:pt idx="1505">
                  <c:v>757.81255999999996</c:v>
                </c:pt>
                <c:pt idx="1506">
                  <c:v>757.47847999999999</c:v>
                </c:pt>
                <c:pt idx="1507">
                  <c:v>757.13792000000001</c:v>
                </c:pt>
                <c:pt idx="1508">
                  <c:v>756.79790000000003</c:v>
                </c:pt>
                <c:pt idx="1509">
                  <c:v>756.46867999999995</c:v>
                </c:pt>
                <c:pt idx="1510">
                  <c:v>756.12901999999997</c:v>
                </c:pt>
                <c:pt idx="1511">
                  <c:v>755.79187999999999</c:v>
                </c:pt>
                <c:pt idx="1512">
                  <c:v>755.45744000000002</c:v>
                </c:pt>
                <c:pt idx="1513">
                  <c:v>755.12588000000005</c:v>
                </c:pt>
                <c:pt idx="1514">
                  <c:v>754.79089999999997</c:v>
                </c:pt>
                <c:pt idx="1515">
                  <c:v>754.45123999999998</c:v>
                </c:pt>
                <c:pt idx="1516">
                  <c:v>754.11626000000001</c:v>
                </c:pt>
                <c:pt idx="1517">
                  <c:v>753.78614000000005</c:v>
                </c:pt>
                <c:pt idx="1518">
                  <c:v>753.44197999999994</c:v>
                </c:pt>
                <c:pt idx="1519">
                  <c:v>753.10681999999997</c:v>
                </c:pt>
                <c:pt idx="1520">
                  <c:v>752.77274</c:v>
                </c:pt>
                <c:pt idx="1521">
                  <c:v>752.41183999999998</c:v>
                </c:pt>
                <c:pt idx="1522">
                  <c:v>752.05993999999998</c:v>
                </c:pt>
                <c:pt idx="1523">
                  <c:v>751.70479999999998</c:v>
                </c:pt>
                <c:pt idx="1524">
                  <c:v>751.35271999999998</c:v>
                </c:pt>
                <c:pt idx="1525">
                  <c:v>751.01468</c:v>
                </c:pt>
                <c:pt idx="1526">
                  <c:v>750.66872000000001</c:v>
                </c:pt>
                <c:pt idx="1527">
                  <c:v>750.30151999999998</c:v>
                </c:pt>
                <c:pt idx="1528">
                  <c:v>749.94061999999997</c:v>
                </c:pt>
                <c:pt idx="1529">
                  <c:v>749.59231999999997</c:v>
                </c:pt>
                <c:pt idx="1530">
                  <c:v>749.25463999999999</c:v>
                </c:pt>
                <c:pt idx="1531">
                  <c:v>748.92974000000004</c:v>
                </c:pt>
                <c:pt idx="1532">
                  <c:v>748.58396000000005</c:v>
                </c:pt>
                <c:pt idx="1533">
                  <c:v>748.24051999999995</c:v>
                </c:pt>
                <c:pt idx="1534">
                  <c:v>747.89491999999996</c:v>
                </c:pt>
                <c:pt idx="1535">
                  <c:v>747.55489999999998</c:v>
                </c:pt>
                <c:pt idx="1536">
                  <c:v>747.19291999999996</c:v>
                </c:pt>
                <c:pt idx="1537">
                  <c:v>746.86387999999999</c:v>
                </c:pt>
                <c:pt idx="1538">
                  <c:v>746.52962000000002</c:v>
                </c:pt>
                <c:pt idx="1539">
                  <c:v>746.17952000000002</c:v>
                </c:pt>
                <c:pt idx="1540">
                  <c:v>745.83806000000004</c:v>
                </c:pt>
                <c:pt idx="1541">
                  <c:v>745.50055999999995</c:v>
                </c:pt>
                <c:pt idx="1542">
                  <c:v>745.17511999999999</c:v>
                </c:pt>
                <c:pt idx="1543">
                  <c:v>744.83204000000001</c:v>
                </c:pt>
                <c:pt idx="1544">
                  <c:v>744.50894000000005</c:v>
                </c:pt>
                <c:pt idx="1545">
                  <c:v>744.17089999999996</c:v>
                </c:pt>
                <c:pt idx="1546">
                  <c:v>743.83933999999999</c:v>
                </c:pt>
                <c:pt idx="1547">
                  <c:v>743.52344000000005</c:v>
                </c:pt>
                <c:pt idx="1548">
                  <c:v>743.19205999999997</c:v>
                </c:pt>
                <c:pt idx="1549">
                  <c:v>742.85005999999998</c:v>
                </c:pt>
                <c:pt idx="1550">
                  <c:v>742.51922000000002</c:v>
                </c:pt>
                <c:pt idx="1551">
                  <c:v>742.19503999999995</c:v>
                </c:pt>
                <c:pt idx="1552">
                  <c:v>741.85591999999997</c:v>
                </c:pt>
                <c:pt idx="1553">
                  <c:v>741.51337999999998</c:v>
                </c:pt>
                <c:pt idx="1554">
                  <c:v>741.17678000000001</c:v>
                </c:pt>
                <c:pt idx="1555">
                  <c:v>740.84594000000004</c:v>
                </c:pt>
                <c:pt idx="1556">
                  <c:v>740.51185999999996</c:v>
                </c:pt>
                <c:pt idx="1557">
                  <c:v>740.15473999999995</c:v>
                </c:pt>
                <c:pt idx="1558">
                  <c:v>739.81111999999996</c:v>
                </c:pt>
                <c:pt idx="1559">
                  <c:v>739.46389999999997</c:v>
                </c:pt>
                <c:pt idx="1560">
                  <c:v>739.11847999999998</c:v>
                </c:pt>
                <c:pt idx="1561">
                  <c:v>738.77</c:v>
                </c:pt>
                <c:pt idx="1562">
                  <c:v>738.42313999999999</c:v>
                </c:pt>
                <c:pt idx="1563">
                  <c:v>738.07393999999999</c:v>
                </c:pt>
                <c:pt idx="1564">
                  <c:v>737.73608000000002</c:v>
                </c:pt>
                <c:pt idx="1565">
                  <c:v>737.39552000000003</c:v>
                </c:pt>
                <c:pt idx="1566">
                  <c:v>737.03768000000002</c:v>
                </c:pt>
                <c:pt idx="1567">
                  <c:v>736.68146000000002</c:v>
                </c:pt>
                <c:pt idx="1568">
                  <c:v>736.36267999999995</c:v>
                </c:pt>
                <c:pt idx="1569">
                  <c:v>736.03003999999999</c:v>
                </c:pt>
                <c:pt idx="1570">
                  <c:v>735.69056</c:v>
                </c:pt>
                <c:pt idx="1571">
                  <c:v>735.35720000000003</c:v>
                </c:pt>
                <c:pt idx="1572">
                  <c:v>735.01124000000004</c:v>
                </c:pt>
                <c:pt idx="1573">
                  <c:v>734.67229999999995</c:v>
                </c:pt>
                <c:pt idx="1574">
                  <c:v>734.34974</c:v>
                </c:pt>
                <c:pt idx="1575">
                  <c:v>734.0027</c:v>
                </c:pt>
                <c:pt idx="1576">
                  <c:v>733.66808000000003</c:v>
                </c:pt>
                <c:pt idx="1577">
                  <c:v>733.32464000000004</c:v>
                </c:pt>
                <c:pt idx="1578">
                  <c:v>732.97994000000006</c:v>
                </c:pt>
                <c:pt idx="1579">
                  <c:v>732.63973999999996</c:v>
                </c:pt>
                <c:pt idx="1580">
                  <c:v>732.30601999999999</c:v>
                </c:pt>
                <c:pt idx="1581">
                  <c:v>731.97176000000002</c:v>
                </c:pt>
                <c:pt idx="1582">
                  <c:v>731.64991999999995</c:v>
                </c:pt>
                <c:pt idx="1583">
                  <c:v>731.30557999999996</c:v>
                </c:pt>
                <c:pt idx="1584">
                  <c:v>730.96807999999999</c:v>
                </c:pt>
                <c:pt idx="1585">
                  <c:v>730.62338</c:v>
                </c:pt>
                <c:pt idx="1586">
                  <c:v>730.29434000000003</c:v>
                </c:pt>
                <c:pt idx="1587">
                  <c:v>729.97969999999998</c:v>
                </c:pt>
                <c:pt idx="1588">
                  <c:v>729.6422</c:v>
                </c:pt>
                <c:pt idx="1589">
                  <c:v>729.30956000000003</c:v>
                </c:pt>
                <c:pt idx="1590">
                  <c:v>728.96594000000005</c:v>
                </c:pt>
                <c:pt idx="1591">
                  <c:v>728.64319999999998</c:v>
                </c:pt>
                <c:pt idx="1592">
                  <c:v>728.30966000000001</c:v>
                </c:pt>
                <c:pt idx="1593">
                  <c:v>727.97090000000003</c:v>
                </c:pt>
                <c:pt idx="1594">
                  <c:v>727.62440000000004</c:v>
                </c:pt>
                <c:pt idx="1595">
                  <c:v>727.31065999999998</c:v>
                </c:pt>
                <c:pt idx="1596">
                  <c:v>726.98846000000003</c:v>
                </c:pt>
                <c:pt idx="1597">
                  <c:v>726.64862000000005</c:v>
                </c:pt>
                <c:pt idx="1598">
                  <c:v>726.31255999999996</c:v>
                </c:pt>
                <c:pt idx="1599">
                  <c:v>725.99666000000002</c:v>
                </c:pt>
                <c:pt idx="1600">
                  <c:v>725.66492000000005</c:v>
                </c:pt>
                <c:pt idx="1601">
                  <c:v>725.33065999999997</c:v>
                </c:pt>
                <c:pt idx="1602">
                  <c:v>724.99459999999999</c:v>
                </c:pt>
                <c:pt idx="1603">
                  <c:v>724.66880000000003</c:v>
                </c:pt>
                <c:pt idx="1604">
                  <c:v>724.34317999999996</c:v>
                </c:pt>
                <c:pt idx="1605">
                  <c:v>724.00747999999999</c:v>
                </c:pt>
                <c:pt idx="1606">
                  <c:v>723.67772000000002</c:v>
                </c:pt>
                <c:pt idx="1607">
                  <c:v>723.36289999999997</c:v>
                </c:pt>
                <c:pt idx="1608">
                  <c:v>723.03584000000001</c:v>
                </c:pt>
                <c:pt idx="1609">
                  <c:v>722.71004000000005</c:v>
                </c:pt>
                <c:pt idx="1610">
                  <c:v>722.39179999999999</c:v>
                </c:pt>
                <c:pt idx="1611">
                  <c:v>722.05664000000002</c:v>
                </c:pt>
                <c:pt idx="1612">
                  <c:v>721.74199999999996</c:v>
                </c:pt>
                <c:pt idx="1613">
                  <c:v>721.43312000000003</c:v>
                </c:pt>
                <c:pt idx="1614">
                  <c:v>721.12117999999998</c:v>
                </c:pt>
                <c:pt idx="1615">
                  <c:v>720.80888000000004</c:v>
                </c:pt>
                <c:pt idx="1616">
                  <c:v>720.49784</c:v>
                </c:pt>
                <c:pt idx="1617">
                  <c:v>720.18589999999995</c:v>
                </c:pt>
                <c:pt idx="1618">
                  <c:v>719.88512000000003</c:v>
                </c:pt>
                <c:pt idx="1619">
                  <c:v>719.57065999999998</c:v>
                </c:pt>
                <c:pt idx="1620">
                  <c:v>719.27383999999995</c:v>
                </c:pt>
                <c:pt idx="1621">
                  <c:v>718.98800000000006</c:v>
                </c:pt>
                <c:pt idx="1622">
                  <c:v>718.67912000000001</c:v>
                </c:pt>
                <c:pt idx="1623">
                  <c:v>718.36285999999996</c:v>
                </c:pt>
                <c:pt idx="1624">
                  <c:v>718.06154000000004</c:v>
                </c:pt>
                <c:pt idx="1625">
                  <c:v>717.77174000000002</c:v>
                </c:pt>
                <c:pt idx="1626">
                  <c:v>717.46969999999999</c:v>
                </c:pt>
                <c:pt idx="1627">
                  <c:v>717.17089999999996</c:v>
                </c:pt>
                <c:pt idx="1628">
                  <c:v>716.86256000000003</c:v>
                </c:pt>
                <c:pt idx="1629">
                  <c:v>716.57384000000002</c:v>
                </c:pt>
                <c:pt idx="1630">
                  <c:v>716.29376000000002</c:v>
                </c:pt>
                <c:pt idx="1631">
                  <c:v>715.99712</c:v>
                </c:pt>
                <c:pt idx="1632">
                  <c:v>715.69039999999995</c:v>
                </c:pt>
                <c:pt idx="1633">
                  <c:v>715.38404000000003</c:v>
                </c:pt>
                <c:pt idx="1634">
                  <c:v>715.09586000000002</c:v>
                </c:pt>
                <c:pt idx="1635">
                  <c:v>714.80101999999999</c:v>
                </c:pt>
                <c:pt idx="1636">
                  <c:v>714.49879999999996</c:v>
                </c:pt>
                <c:pt idx="1637">
                  <c:v>714.20773999999994</c:v>
                </c:pt>
                <c:pt idx="1638">
                  <c:v>713.89724000000001</c:v>
                </c:pt>
                <c:pt idx="1639">
                  <c:v>713.58961999999997</c:v>
                </c:pt>
                <c:pt idx="1640">
                  <c:v>713.29064000000005</c:v>
                </c:pt>
                <c:pt idx="1641">
                  <c:v>712.96789999999999</c:v>
                </c:pt>
                <c:pt idx="1642">
                  <c:v>712.66189999999995</c:v>
                </c:pt>
                <c:pt idx="1643">
                  <c:v>712.35050000000001</c:v>
                </c:pt>
                <c:pt idx="1644">
                  <c:v>712.02416000000005</c:v>
                </c:pt>
                <c:pt idx="1645">
                  <c:v>711.69259999999997</c:v>
                </c:pt>
                <c:pt idx="1646">
                  <c:v>711.38552000000004</c:v>
                </c:pt>
                <c:pt idx="1647">
                  <c:v>711.08114</c:v>
                </c:pt>
                <c:pt idx="1648">
                  <c:v>710.74418000000003</c:v>
                </c:pt>
                <c:pt idx="1649">
                  <c:v>710.41315999999995</c:v>
                </c:pt>
                <c:pt idx="1650">
                  <c:v>710.11670000000004</c:v>
                </c:pt>
                <c:pt idx="1651">
                  <c:v>709.80944</c:v>
                </c:pt>
                <c:pt idx="1652">
                  <c:v>709.48634000000004</c:v>
                </c:pt>
                <c:pt idx="1653">
                  <c:v>709.16521999999998</c:v>
                </c:pt>
                <c:pt idx="1654">
                  <c:v>708.83744000000002</c:v>
                </c:pt>
                <c:pt idx="1655">
                  <c:v>708.51325999999995</c:v>
                </c:pt>
                <c:pt idx="1656">
                  <c:v>708.19646</c:v>
                </c:pt>
                <c:pt idx="1657">
                  <c:v>707.89027999999996</c:v>
                </c:pt>
                <c:pt idx="1658">
                  <c:v>707.56790000000001</c:v>
                </c:pt>
                <c:pt idx="1659">
                  <c:v>707.23310000000004</c:v>
                </c:pt>
                <c:pt idx="1660">
                  <c:v>706.90315999999996</c:v>
                </c:pt>
                <c:pt idx="1661">
                  <c:v>706.58366000000001</c:v>
                </c:pt>
                <c:pt idx="1662">
                  <c:v>706.25318000000004</c:v>
                </c:pt>
                <c:pt idx="1663">
                  <c:v>705.92935999999997</c:v>
                </c:pt>
                <c:pt idx="1664">
                  <c:v>705.60842000000002</c:v>
                </c:pt>
                <c:pt idx="1665">
                  <c:v>705.27955999999995</c:v>
                </c:pt>
                <c:pt idx="1666">
                  <c:v>704.98058000000003</c:v>
                </c:pt>
                <c:pt idx="1667">
                  <c:v>704.64254000000005</c:v>
                </c:pt>
                <c:pt idx="1668">
                  <c:v>704.32916</c:v>
                </c:pt>
                <c:pt idx="1669">
                  <c:v>704.01164000000006</c:v>
                </c:pt>
                <c:pt idx="1670">
                  <c:v>703.67575999999997</c:v>
                </c:pt>
                <c:pt idx="1671">
                  <c:v>703.34059999999999</c:v>
                </c:pt>
                <c:pt idx="1672">
                  <c:v>703.02416000000005</c:v>
                </c:pt>
                <c:pt idx="1673">
                  <c:v>702.71366</c:v>
                </c:pt>
                <c:pt idx="1674">
                  <c:v>702.37022000000002</c:v>
                </c:pt>
                <c:pt idx="1675">
                  <c:v>702.06079999999997</c:v>
                </c:pt>
                <c:pt idx="1676">
                  <c:v>701.75750000000005</c:v>
                </c:pt>
                <c:pt idx="1677">
                  <c:v>701.43493999999998</c:v>
                </c:pt>
                <c:pt idx="1678">
                  <c:v>701.12300000000005</c:v>
                </c:pt>
                <c:pt idx="1679">
                  <c:v>700.8134</c:v>
                </c:pt>
                <c:pt idx="1680">
                  <c:v>700.49282000000005</c:v>
                </c:pt>
                <c:pt idx="1681">
                  <c:v>700.18682000000001</c:v>
                </c:pt>
                <c:pt idx="1682">
                  <c:v>699.89449999999999</c:v>
                </c:pt>
                <c:pt idx="1683">
                  <c:v>699.58489999999995</c:v>
                </c:pt>
                <c:pt idx="1684">
                  <c:v>699.2636</c:v>
                </c:pt>
                <c:pt idx="1685">
                  <c:v>698.93762000000004</c:v>
                </c:pt>
                <c:pt idx="1686">
                  <c:v>698.63612000000001</c:v>
                </c:pt>
                <c:pt idx="1687">
                  <c:v>698.32993999999997</c:v>
                </c:pt>
                <c:pt idx="1688">
                  <c:v>698.02340000000004</c:v>
                </c:pt>
                <c:pt idx="1689">
                  <c:v>697.71325999999999</c:v>
                </c:pt>
                <c:pt idx="1690">
                  <c:v>697.39934000000005</c:v>
                </c:pt>
                <c:pt idx="1691">
                  <c:v>697.10180000000003</c:v>
                </c:pt>
                <c:pt idx="1692">
                  <c:v>696.79651999999999</c:v>
                </c:pt>
                <c:pt idx="1693">
                  <c:v>696.49303999999995</c:v>
                </c:pt>
                <c:pt idx="1694">
                  <c:v>696.18272000000002</c:v>
                </c:pt>
                <c:pt idx="1695">
                  <c:v>695.86537999999996</c:v>
                </c:pt>
                <c:pt idx="1696">
                  <c:v>695.55920000000003</c:v>
                </c:pt>
                <c:pt idx="1697">
                  <c:v>695.24365999999998</c:v>
                </c:pt>
                <c:pt idx="1698">
                  <c:v>694.93478000000005</c:v>
                </c:pt>
                <c:pt idx="1699">
                  <c:v>694.64552000000003</c:v>
                </c:pt>
                <c:pt idx="1700">
                  <c:v>694.34312</c:v>
                </c:pt>
                <c:pt idx="1701">
                  <c:v>694.03117999999995</c:v>
                </c:pt>
                <c:pt idx="1702">
                  <c:v>693.72698000000003</c:v>
                </c:pt>
                <c:pt idx="1703">
                  <c:v>693.43376000000001</c:v>
                </c:pt>
                <c:pt idx="1704">
                  <c:v>693.12469999999996</c:v>
                </c:pt>
                <c:pt idx="1705">
                  <c:v>692.83417999999995</c:v>
                </c:pt>
                <c:pt idx="1706">
                  <c:v>692.52494000000002</c:v>
                </c:pt>
                <c:pt idx="1707">
                  <c:v>692.21191999999996</c:v>
                </c:pt>
                <c:pt idx="1708">
                  <c:v>691.90232000000003</c:v>
                </c:pt>
                <c:pt idx="1709">
                  <c:v>691.58785999999998</c:v>
                </c:pt>
                <c:pt idx="1710">
                  <c:v>691.28923999999995</c:v>
                </c:pt>
                <c:pt idx="1711">
                  <c:v>690.98828000000003</c:v>
                </c:pt>
                <c:pt idx="1712">
                  <c:v>690.68714</c:v>
                </c:pt>
                <c:pt idx="1713">
                  <c:v>690.37339999999995</c:v>
                </c:pt>
                <c:pt idx="1714">
                  <c:v>690.04921999999999</c:v>
                </c:pt>
                <c:pt idx="1715">
                  <c:v>689.73961999999995</c:v>
                </c:pt>
                <c:pt idx="1716">
                  <c:v>689.42354</c:v>
                </c:pt>
                <c:pt idx="1717">
                  <c:v>689.09522000000004</c:v>
                </c:pt>
                <c:pt idx="1718">
                  <c:v>688.77463999999998</c:v>
                </c:pt>
                <c:pt idx="1719">
                  <c:v>688.48267999999996</c:v>
                </c:pt>
                <c:pt idx="1720">
                  <c:v>688.14769999999999</c:v>
                </c:pt>
                <c:pt idx="1721">
                  <c:v>687.84007999999994</c:v>
                </c:pt>
                <c:pt idx="1722">
                  <c:v>687.53534000000002</c:v>
                </c:pt>
                <c:pt idx="1723">
                  <c:v>687.22393999999997</c:v>
                </c:pt>
                <c:pt idx="1724">
                  <c:v>686.91218000000003</c:v>
                </c:pt>
                <c:pt idx="1725">
                  <c:v>686.59159999999997</c:v>
                </c:pt>
                <c:pt idx="1726">
                  <c:v>686.26292000000001</c:v>
                </c:pt>
                <c:pt idx="1727">
                  <c:v>685.95259999999996</c:v>
                </c:pt>
                <c:pt idx="1728">
                  <c:v>685.66369999999995</c:v>
                </c:pt>
                <c:pt idx="1729">
                  <c:v>685.35302000000001</c:v>
                </c:pt>
                <c:pt idx="1730">
                  <c:v>685.05511999999999</c:v>
                </c:pt>
                <c:pt idx="1731">
                  <c:v>684.75865999999996</c:v>
                </c:pt>
                <c:pt idx="1732">
                  <c:v>684.43754000000001</c:v>
                </c:pt>
                <c:pt idx="1733">
                  <c:v>684.11461999999995</c:v>
                </c:pt>
                <c:pt idx="1734">
                  <c:v>683.80538000000001</c:v>
                </c:pt>
                <c:pt idx="1735">
                  <c:v>683.48083999999994</c:v>
                </c:pt>
                <c:pt idx="1736">
                  <c:v>683.17448000000002</c:v>
                </c:pt>
                <c:pt idx="1737">
                  <c:v>682.86793999999998</c:v>
                </c:pt>
                <c:pt idx="1738">
                  <c:v>682.55978000000005</c:v>
                </c:pt>
                <c:pt idx="1739">
                  <c:v>682.24603999999999</c:v>
                </c:pt>
                <c:pt idx="1740">
                  <c:v>681.92546000000004</c:v>
                </c:pt>
                <c:pt idx="1741">
                  <c:v>681.62828000000002</c:v>
                </c:pt>
                <c:pt idx="1742">
                  <c:v>681.32299999999998</c:v>
                </c:pt>
                <c:pt idx="1743">
                  <c:v>681.01610000000005</c:v>
                </c:pt>
                <c:pt idx="1744">
                  <c:v>680.71730000000002</c:v>
                </c:pt>
                <c:pt idx="1745">
                  <c:v>680.41381999999999</c:v>
                </c:pt>
                <c:pt idx="1746">
                  <c:v>680.10817999999995</c:v>
                </c:pt>
                <c:pt idx="1747">
                  <c:v>679.81334000000004</c:v>
                </c:pt>
                <c:pt idx="1748">
                  <c:v>679.49923999999999</c:v>
                </c:pt>
                <c:pt idx="1749">
                  <c:v>679.19539999999995</c:v>
                </c:pt>
                <c:pt idx="1750">
                  <c:v>678.88220000000001</c:v>
                </c:pt>
                <c:pt idx="1751">
                  <c:v>678.57619999999997</c:v>
                </c:pt>
                <c:pt idx="1752">
                  <c:v>678.25814000000003</c:v>
                </c:pt>
                <c:pt idx="1753">
                  <c:v>677.93467999999996</c:v>
                </c:pt>
                <c:pt idx="1754">
                  <c:v>677.61032</c:v>
                </c:pt>
                <c:pt idx="1755">
                  <c:v>677.30557999999996</c:v>
                </c:pt>
                <c:pt idx="1756">
                  <c:v>677.00174000000004</c:v>
                </c:pt>
                <c:pt idx="1757">
                  <c:v>676.66891999999996</c:v>
                </c:pt>
                <c:pt idx="1758">
                  <c:v>676.34960000000001</c:v>
                </c:pt>
                <c:pt idx="1759">
                  <c:v>676.03711999999996</c:v>
                </c:pt>
                <c:pt idx="1760">
                  <c:v>675.74336000000005</c:v>
                </c:pt>
                <c:pt idx="1761">
                  <c:v>675.44240000000002</c:v>
                </c:pt>
                <c:pt idx="1762">
                  <c:v>675.12775999999997</c:v>
                </c:pt>
                <c:pt idx="1763">
                  <c:v>674.84317999999996</c:v>
                </c:pt>
                <c:pt idx="1764">
                  <c:v>674.53844000000004</c:v>
                </c:pt>
                <c:pt idx="1765">
                  <c:v>674.23298</c:v>
                </c:pt>
                <c:pt idx="1766">
                  <c:v>673.94443999999999</c:v>
                </c:pt>
                <c:pt idx="1767">
                  <c:v>673.64779999999996</c:v>
                </c:pt>
                <c:pt idx="1768">
                  <c:v>673.35619999999994</c:v>
                </c:pt>
                <c:pt idx="1769">
                  <c:v>673.05506000000003</c:v>
                </c:pt>
                <c:pt idx="1770">
                  <c:v>672.7559</c:v>
                </c:pt>
                <c:pt idx="1771">
                  <c:v>672.44395999999995</c:v>
                </c:pt>
                <c:pt idx="1772">
                  <c:v>672.14120000000003</c:v>
                </c:pt>
                <c:pt idx="1773">
                  <c:v>671.83267999999998</c:v>
                </c:pt>
                <c:pt idx="1774">
                  <c:v>671.55511999999999</c:v>
                </c:pt>
                <c:pt idx="1775">
                  <c:v>671.24552000000006</c:v>
                </c:pt>
                <c:pt idx="1776">
                  <c:v>670.93988000000002</c:v>
                </c:pt>
                <c:pt idx="1777">
                  <c:v>670.64125999999999</c:v>
                </c:pt>
                <c:pt idx="1778">
                  <c:v>670.34515999999996</c:v>
                </c:pt>
                <c:pt idx="1779">
                  <c:v>670.02638000000002</c:v>
                </c:pt>
                <c:pt idx="1780">
                  <c:v>669.71425999999997</c:v>
                </c:pt>
                <c:pt idx="1781">
                  <c:v>669.41294000000005</c:v>
                </c:pt>
                <c:pt idx="1782">
                  <c:v>669.1028</c:v>
                </c:pt>
                <c:pt idx="1783">
                  <c:v>668.81281999999999</c:v>
                </c:pt>
                <c:pt idx="1784">
                  <c:v>668.50645999999995</c:v>
                </c:pt>
                <c:pt idx="1785">
                  <c:v>668.19200000000001</c:v>
                </c:pt>
                <c:pt idx="1786">
                  <c:v>667.88941999999997</c:v>
                </c:pt>
                <c:pt idx="1787">
                  <c:v>667.59493999999995</c:v>
                </c:pt>
                <c:pt idx="1788">
                  <c:v>667.30208000000005</c:v>
                </c:pt>
                <c:pt idx="1789">
                  <c:v>667.00796000000003</c:v>
                </c:pt>
                <c:pt idx="1790">
                  <c:v>666.70033999999998</c:v>
                </c:pt>
                <c:pt idx="1791">
                  <c:v>666.38768000000005</c:v>
                </c:pt>
                <c:pt idx="1792">
                  <c:v>666.07952</c:v>
                </c:pt>
                <c:pt idx="1793">
                  <c:v>665.76937999999996</c:v>
                </c:pt>
                <c:pt idx="1794">
                  <c:v>665.45960000000002</c:v>
                </c:pt>
                <c:pt idx="1795">
                  <c:v>665.14117999999996</c:v>
                </c:pt>
                <c:pt idx="1796">
                  <c:v>664.83590000000004</c:v>
                </c:pt>
                <c:pt idx="1797">
                  <c:v>664.53836000000001</c:v>
                </c:pt>
                <c:pt idx="1798">
                  <c:v>664.24063999999998</c:v>
                </c:pt>
                <c:pt idx="1799">
                  <c:v>663.93985999999995</c:v>
                </c:pt>
                <c:pt idx="1800">
                  <c:v>663.65311999999994</c:v>
                </c:pt>
                <c:pt idx="1801">
                  <c:v>663.35342000000003</c:v>
                </c:pt>
                <c:pt idx="1802">
                  <c:v>663.05516</c:v>
                </c:pt>
                <c:pt idx="1803">
                  <c:v>662.75563999999997</c:v>
                </c:pt>
                <c:pt idx="1804">
                  <c:v>662.45234000000005</c:v>
                </c:pt>
                <c:pt idx="1805">
                  <c:v>662.16632000000004</c:v>
                </c:pt>
                <c:pt idx="1806">
                  <c:v>661.86608000000001</c:v>
                </c:pt>
                <c:pt idx="1807">
                  <c:v>661.56709999999998</c:v>
                </c:pt>
                <c:pt idx="1808">
                  <c:v>661.27387999999996</c:v>
                </c:pt>
                <c:pt idx="1809">
                  <c:v>660.95924000000002</c:v>
                </c:pt>
                <c:pt idx="1810">
                  <c:v>660.65863999999999</c:v>
                </c:pt>
                <c:pt idx="1811">
                  <c:v>660.35011999999995</c:v>
                </c:pt>
                <c:pt idx="1812">
                  <c:v>660.03818000000001</c:v>
                </c:pt>
                <c:pt idx="1813">
                  <c:v>659.74153999999999</c:v>
                </c:pt>
                <c:pt idx="1814">
                  <c:v>659.44687999999996</c:v>
                </c:pt>
                <c:pt idx="1815">
                  <c:v>659.16967999999997</c:v>
                </c:pt>
                <c:pt idx="1816">
                  <c:v>658.88311999999996</c:v>
                </c:pt>
                <c:pt idx="1817">
                  <c:v>658.58720000000005</c:v>
                </c:pt>
                <c:pt idx="1818">
                  <c:v>658.30028000000004</c:v>
                </c:pt>
                <c:pt idx="1819">
                  <c:v>658.01876000000004</c:v>
                </c:pt>
                <c:pt idx="1820">
                  <c:v>657.73274000000004</c:v>
                </c:pt>
                <c:pt idx="1821">
                  <c:v>657.44960000000003</c:v>
                </c:pt>
                <c:pt idx="1822">
                  <c:v>657.16322000000002</c:v>
                </c:pt>
                <c:pt idx="1823">
                  <c:v>656.88476000000003</c:v>
                </c:pt>
                <c:pt idx="1824">
                  <c:v>656.59586000000002</c:v>
                </c:pt>
                <c:pt idx="1825">
                  <c:v>656.30444</c:v>
                </c:pt>
                <c:pt idx="1826">
                  <c:v>656.02544</c:v>
                </c:pt>
                <c:pt idx="1827">
                  <c:v>655.74770000000001</c:v>
                </c:pt>
                <c:pt idx="1828">
                  <c:v>655.47500000000002</c:v>
                </c:pt>
                <c:pt idx="1829">
                  <c:v>655.18934000000002</c:v>
                </c:pt>
                <c:pt idx="1830">
                  <c:v>654.89215999999999</c:v>
                </c:pt>
                <c:pt idx="1831">
                  <c:v>654.60883999999999</c:v>
                </c:pt>
                <c:pt idx="1832">
                  <c:v>654.31093999999996</c:v>
                </c:pt>
                <c:pt idx="1833">
                  <c:v>654.00854000000004</c:v>
                </c:pt>
                <c:pt idx="1834">
                  <c:v>653.73314000000005</c:v>
                </c:pt>
                <c:pt idx="1835">
                  <c:v>653.43416000000002</c:v>
                </c:pt>
                <c:pt idx="1836">
                  <c:v>653.15012000000002</c:v>
                </c:pt>
                <c:pt idx="1837">
                  <c:v>652.85131999999999</c:v>
                </c:pt>
                <c:pt idx="1838">
                  <c:v>652.57429999999999</c:v>
                </c:pt>
                <c:pt idx="1839">
                  <c:v>652.26901999999995</c:v>
                </c:pt>
                <c:pt idx="1840">
                  <c:v>651.96644000000003</c:v>
                </c:pt>
                <c:pt idx="1841">
                  <c:v>651.67736000000002</c:v>
                </c:pt>
                <c:pt idx="1842">
                  <c:v>651.37982</c:v>
                </c:pt>
                <c:pt idx="1843">
                  <c:v>651.09379999999999</c:v>
                </c:pt>
                <c:pt idx="1844">
                  <c:v>650.80705999999998</c:v>
                </c:pt>
                <c:pt idx="1845">
                  <c:v>650.49278000000004</c:v>
                </c:pt>
                <c:pt idx="1846">
                  <c:v>650.18011999999999</c:v>
                </c:pt>
                <c:pt idx="1847">
                  <c:v>649.87070000000006</c:v>
                </c:pt>
                <c:pt idx="1848">
                  <c:v>649.57424000000003</c:v>
                </c:pt>
                <c:pt idx="1849">
                  <c:v>649.27454</c:v>
                </c:pt>
                <c:pt idx="1850">
                  <c:v>648.97753999999998</c:v>
                </c:pt>
                <c:pt idx="1851">
                  <c:v>648.69349999999997</c:v>
                </c:pt>
                <c:pt idx="1852">
                  <c:v>648.38390000000004</c:v>
                </c:pt>
                <c:pt idx="1853">
                  <c:v>648.08384000000001</c:v>
                </c:pt>
                <c:pt idx="1854">
                  <c:v>647.78755999999998</c:v>
                </c:pt>
                <c:pt idx="1855">
                  <c:v>647.48821999999996</c:v>
                </c:pt>
                <c:pt idx="1856">
                  <c:v>647.19842000000006</c:v>
                </c:pt>
                <c:pt idx="1857">
                  <c:v>646.90772000000004</c:v>
                </c:pt>
                <c:pt idx="1858">
                  <c:v>646.64617999999996</c:v>
                </c:pt>
                <c:pt idx="1859">
                  <c:v>646.34972000000005</c:v>
                </c:pt>
                <c:pt idx="1860">
                  <c:v>646.06982000000005</c:v>
                </c:pt>
                <c:pt idx="1861">
                  <c:v>645.78452000000004</c:v>
                </c:pt>
                <c:pt idx="1862">
                  <c:v>645.49130000000002</c:v>
                </c:pt>
                <c:pt idx="1863">
                  <c:v>645.19808</c:v>
                </c:pt>
                <c:pt idx="1864">
                  <c:v>644.89423999999997</c:v>
                </c:pt>
                <c:pt idx="1865">
                  <c:v>644.60695999999996</c:v>
                </c:pt>
                <c:pt idx="1866">
                  <c:v>644.33119999999997</c:v>
                </c:pt>
                <c:pt idx="1867">
                  <c:v>644.03186000000005</c:v>
                </c:pt>
                <c:pt idx="1868">
                  <c:v>643.74530000000004</c:v>
                </c:pt>
                <c:pt idx="1869">
                  <c:v>643.45640000000003</c:v>
                </c:pt>
                <c:pt idx="1870">
                  <c:v>643.14877999999999</c:v>
                </c:pt>
                <c:pt idx="1871">
                  <c:v>642.83989999999994</c:v>
                </c:pt>
                <c:pt idx="1872">
                  <c:v>642.53858000000002</c:v>
                </c:pt>
                <c:pt idx="1873">
                  <c:v>642.25238000000002</c:v>
                </c:pt>
                <c:pt idx="1874">
                  <c:v>641.95429999999999</c:v>
                </c:pt>
                <c:pt idx="1875">
                  <c:v>641.64901999999995</c:v>
                </c:pt>
                <c:pt idx="1876">
                  <c:v>641.35616000000005</c:v>
                </c:pt>
                <c:pt idx="1877">
                  <c:v>641.04548</c:v>
                </c:pt>
                <c:pt idx="1878">
                  <c:v>640.74487999999997</c:v>
                </c:pt>
                <c:pt idx="1879">
                  <c:v>640.45975999999996</c:v>
                </c:pt>
                <c:pt idx="1880">
                  <c:v>640.15664000000004</c:v>
                </c:pt>
                <c:pt idx="1881">
                  <c:v>639.86576000000002</c:v>
                </c:pt>
                <c:pt idx="1882">
                  <c:v>639.56713999999999</c:v>
                </c:pt>
                <c:pt idx="1883">
                  <c:v>639.26383999999996</c:v>
                </c:pt>
                <c:pt idx="1884">
                  <c:v>638.96126000000004</c:v>
                </c:pt>
                <c:pt idx="1885">
                  <c:v>638.66660000000002</c:v>
                </c:pt>
                <c:pt idx="1886">
                  <c:v>638.35789999999997</c:v>
                </c:pt>
                <c:pt idx="1887">
                  <c:v>638.07043999999996</c:v>
                </c:pt>
                <c:pt idx="1888">
                  <c:v>637.77686000000006</c:v>
                </c:pt>
                <c:pt idx="1889">
                  <c:v>637.47770000000003</c:v>
                </c:pt>
                <c:pt idx="1890">
                  <c:v>637.17205999999999</c:v>
                </c:pt>
                <c:pt idx="1891">
                  <c:v>636.88207999999997</c:v>
                </c:pt>
                <c:pt idx="1892">
                  <c:v>636.60217999999998</c:v>
                </c:pt>
                <c:pt idx="1893">
                  <c:v>636.32101999999998</c:v>
                </c:pt>
                <c:pt idx="1894">
                  <c:v>636.02779999999996</c:v>
                </c:pt>
                <c:pt idx="1895">
                  <c:v>635.72756000000004</c:v>
                </c:pt>
                <c:pt idx="1896">
                  <c:v>635.43974000000003</c:v>
                </c:pt>
                <c:pt idx="1897">
                  <c:v>635.14634000000001</c:v>
                </c:pt>
                <c:pt idx="1898">
                  <c:v>634.87058000000002</c:v>
                </c:pt>
                <c:pt idx="1899">
                  <c:v>634.58114</c:v>
                </c:pt>
                <c:pt idx="1900">
                  <c:v>634.28773999999999</c:v>
                </c:pt>
                <c:pt idx="1901">
                  <c:v>634.01215999999999</c:v>
                </c:pt>
                <c:pt idx="1902">
                  <c:v>633.71875999999997</c:v>
                </c:pt>
                <c:pt idx="1903">
                  <c:v>633.41474000000005</c:v>
                </c:pt>
                <c:pt idx="1904">
                  <c:v>633.11648000000002</c:v>
                </c:pt>
                <c:pt idx="1905">
                  <c:v>632.83046000000002</c:v>
                </c:pt>
                <c:pt idx="1906">
                  <c:v>632.54714000000001</c:v>
                </c:pt>
                <c:pt idx="1907">
                  <c:v>632.27282000000002</c:v>
                </c:pt>
                <c:pt idx="1908">
                  <c:v>631.99184000000002</c:v>
                </c:pt>
                <c:pt idx="1909">
                  <c:v>631.72166000000004</c:v>
                </c:pt>
                <c:pt idx="1910">
                  <c:v>631.44392000000005</c:v>
                </c:pt>
                <c:pt idx="1911">
                  <c:v>631.16114000000005</c:v>
                </c:pt>
                <c:pt idx="1912">
                  <c:v>630.88430000000005</c:v>
                </c:pt>
                <c:pt idx="1913">
                  <c:v>630.60386000000005</c:v>
                </c:pt>
                <c:pt idx="1914">
                  <c:v>630.30542000000003</c:v>
                </c:pt>
                <c:pt idx="1915">
                  <c:v>630.01598000000001</c:v>
                </c:pt>
                <c:pt idx="1916">
                  <c:v>629.74454000000003</c:v>
                </c:pt>
                <c:pt idx="1917">
                  <c:v>629.44502</c:v>
                </c:pt>
                <c:pt idx="1918">
                  <c:v>629.16872000000001</c:v>
                </c:pt>
                <c:pt idx="1919">
                  <c:v>628.86775999999998</c:v>
                </c:pt>
                <c:pt idx="1920">
                  <c:v>628.58083999999997</c:v>
                </c:pt>
                <c:pt idx="1921">
                  <c:v>628.28743999999995</c:v>
                </c:pt>
                <c:pt idx="1922">
                  <c:v>627.98756000000003</c:v>
                </c:pt>
                <c:pt idx="1923">
                  <c:v>627.69992000000002</c:v>
                </c:pt>
                <c:pt idx="1924">
                  <c:v>627.40165999999999</c:v>
                </c:pt>
                <c:pt idx="1925">
                  <c:v>627.10933999999997</c:v>
                </c:pt>
                <c:pt idx="1926">
                  <c:v>626.81899999999996</c:v>
                </c:pt>
                <c:pt idx="1927">
                  <c:v>626.51804000000004</c:v>
                </c:pt>
                <c:pt idx="1928">
                  <c:v>626.22770000000003</c:v>
                </c:pt>
                <c:pt idx="1929">
                  <c:v>625.93646000000001</c:v>
                </c:pt>
                <c:pt idx="1930">
                  <c:v>625.64503999999999</c:v>
                </c:pt>
                <c:pt idx="1931">
                  <c:v>625.36982</c:v>
                </c:pt>
                <c:pt idx="1932">
                  <c:v>625.08866</c:v>
                </c:pt>
                <c:pt idx="1933">
                  <c:v>624.79795999999999</c:v>
                </c:pt>
                <c:pt idx="1934">
                  <c:v>624.51265999999998</c:v>
                </c:pt>
                <c:pt idx="1935">
                  <c:v>624.22753999999998</c:v>
                </c:pt>
                <c:pt idx="1936">
                  <c:v>623.94169999999997</c:v>
                </c:pt>
                <c:pt idx="1937">
                  <c:v>623.63822000000005</c:v>
                </c:pt>
                <c:pt idx="1938">
                  <c:v>623.36983999999995</c:v>
                </c:pt>
                <c:pt idx="1939">
                  <c:v>623.08939999999996</c:v>
                </c:pt>
                <c:pt idx="1940">
                  <c:v>622.80859999999996</c:v>
                </c:pt>
                <c:pt idx="1941">
                  <c:v>622.52077999999995</c:v>
                </c:pt>
                <c:pt idx="1942">
                  <c:v>622.24897999999996</c:v>
                </c:pt>
                <c:pt idx="1943">
                  <c:v>621.96475999999996</c:v>
                </c:pt>
                <c:pt idx="1944">
                  <c:v>621.67388000000005</c:v>
                </c:pt>
                <c:pt idx="1945">
                  <c:v>621.39847999999995</c:v>
                </c:pt>
                <c:pt idx="1946">
                  <c:v>621.11911999999995</c:v>
                </c:pt>
                <c:pt idx="1947">
                  <c:v>620.81618000000003</c:v>
                </c:pt>
                <c:pt idx="1948">
                  <c:v>620.53286000000003</c:v>
                </c:pt>
                <c:pt idx="1949">
                  <c:v>620.25764000000004</c:v>
                </c:pt>
                <c:pt idx="1950">
                  <c:v>619.97702000000004</c:v>
                </c:pt>
                <c:pt idx="1951">
                  <c:v>619.68542000000002</c:v>
                </c:pt>
                <c:pt idx="1952">
                  <c:v>619.39418000000001</c:v>
                </c:pt>
                <c:pt idx="1953">
                  <c:v>619.10996</c:v>
                </c:pt>
                <c:pt idx="1954">
                  <c:v>618.82051999999999</c:v>
                </c:pt>
                <c:pt idx="1955">
                  <c:v>618.53323999999998</c:v>
                </c:pt>
                <c:pt idx="1956">
                  <c:v>618.24397999999997</c:v>
                </c:pt>
                <c:pt idx="1957">
                  <c:v>617.96119999999996</c:v>
                </c:pt>
                <c:pt idx="1958">
                  <c:v>617.68903999999998</c:v>
                </c:pt>
                <c:pt idx="1959">
                  <c:v>617.39491999999996</c:v>
                </c:pt>
                <c:pt idx="1960">
                  <c:v>617.11015999999995</c:v>
                </c:pt>
                <c:pt idx="1961">
                  <c:v>616.82342000000006</c:v>
                </c:pt>
                <c:pt idx="1962">
                  <c:v>616.54064000000005</c:v>
                </c:pt>
                <c:pt idx="1963">
                  <c:v>616.25264000000004</c:v>
                </c:pt>
                <c:pt idx="1964">
                  <c:v>615.95906000000002</c:v>
                </c:pt>
                <c:pt idx="1965">
                  <c:v>615.67286000000001</c:v>
                </c:pt>
                <c:pt idx="1966">
                  <c:v>615.39818000000002</c:v>
                </c:pt>
                <c:pt idx="1967">
                  <c:v>615.11864000000003</c:v>
                </c:pt>
                <c:pt idx="1968">
                  <c:v>614.83028000000002</c:v>
                </c:pt>
                <c:pt idx="1969">
                  <c:v>614.54228000000001</c:v>
                </c:pt>
                <c:pt idx="1970">
                  <c:v>614.27174000000002</c:v>
                </c:pt>
                <c:pt idx="1971">
                  <c:v>613.99058000000002</c:v>
                </c:pt>
                <c:pt idx="1972">
                  <c:v>613.70312000000001</c:v>
                </c:pt>
                <c:pt idx="1973">
                  <c:v>613.43906000000004</c:v>
                </c:pt>
                <c:pt idx="1974">
                  <c:v>613.16726000000006</c:v>
                </c:pt>
                <c:pt idx="1975">
                  <c:v>612.89581999999996</c:v>
                </c:pt>
                <c:pt idx="1976">
                  <c:v>612.62743999999998</c:v>
                </c:pt>
                <c:pt idx="1977">
                  <c:v>612.33799999999997</c:v>
                </c:pt>
                <c:pt idx="1978">
                  <c:v>612.07411999999999</c:v>
                </c:pt>
                <c:pt idx="1979">
                  <c:v>611.80646000000002</c:v>
                </c:pt>
                <c:pt idx="1980">
                  <c:v>611.51882000000001</c:v>
                </c:pt>
                <c:pt idx="1981">
                  <c:v>611.25674000000004</c:v>
                </c:pt>
                <c:pt idx="1982">
                  <c:v>610.99879999999996</c:v>
                </c:pt>
                <c:pt idx="1983">
                  <c:v>610.73419999999999</c:v>
                </c:pt>
                <c:pt idx="1984">
                  <c:v>610.45159999999998</c:v>
                </c:pt>
                <c:pt idx="1985">
                  <c:v>610.17601999999999</c:v>
                </c:pt>
                <c:pt idx="1986">
                  <c:v>609.89089999999999</c:v>
                </c:pt>
                <c:pt idx="1987">
                  <c:v>609.60973999999999</c:v>
                </c:pt>
                <c:pt idx="1988">
                  <c:v>609.32047999999998</c:v>
                </c:pt>
                <c:pt idx="1989">
                  <c:v>609.03823999999997</c:v>
                </c:pt>
                <c:pt idx="1990">
                  <c:v>608.75905999999998</c:v>
                </c:pt>
                <c:pt idx="1991">
                  <c:v>608.47609999999997</c:v>
                </c:pt>
                <c:pt idx="1992">
                  <c:v>608.19151999999997</c:v>
                </c:pt>
                <c:pt idx="1993">
                  <c:v>607.91251999999997</c:v>
                </c:pt>
                <c:pt idx="1994">
                  <c:v>607.63873999999998</c:v>
                </c:pt>
                <c:pt idx="1995">
                  <c:v>607.36766</c:v>
                </c:pt>
                <c:pt idx="1996">
                  <c:v>607.10432000000003</c:v>
                </c:pt>
                <c:pt idx="1997">
                  <c:v>606.84223999999995</c:v>
                </c:pt>
                <c:pt idx="1998">
                  <c:v>606.58159999999998</c:v>
                </c:pt>
                <c:pt idx="1999">
                  <c:v>606.32006000000001</c:v>
                </c:pt>
                <c:pt idx="2000">
                  <c:v>606.06661999999994</c:v>
                </c:pt>
                <c:pt idx="2001">
                  <c:v>605.80525999999998</c:v>
                </c:pt>
                <c:pt idx="2002">
                  <c:v>605.54786000000001</c:v>
                </c:pt>
                <c:pt idx="2003">
                  <c:v>605.28200000000004</c:v>
                </c:pt>
                <c:pt idx="2004">
                  <c:v>605.01739999999995</c:v>
                </c:pt>
                <c:pt idx="2005">
                  <c:v>604.75513999999998</c:v>
                </c:pt>
                <c:pt idx="2006">
                  <c:v>604.4846</c:v>
                </c:pt>
                <c:pt idx="2007">
                  <c:v>604.21370000000002</c:v>
                </c:pt>
                <c:pt idx="2008">
                  <c:v>603.95162000000005</c:v>
                </c:pt>
                <c:pt idx="2009">
                  <c:v>603.69403999999997</c:v>
                </c:pt>
                <c:pt idx="2010">
                  <c:v>603.44114000000002</c:v>
                </c:pt>
                <c:pt idx="2011">
                  <c:v>603.17114000000004</c:v>
                </c:pt>
                <c:pt idx="2012">
                  <c:v>602.89934000000005</c:v>
                </c:pt>
                <c:pt idx="2013">
                  <c:v>602.62879999999996</c:v>
                </c:pt>
                <c:pt idx="2014">
                  <c:v>602.34853999999996</c:v>
                </c:pt>
                <c:pt idx="2015">
                  <c:v>602.07997999999998</c:v>
                </c:pt>
                <c:pt idx="2016">
                  <c:v>601.80295999999998</c:v>
                </c:pt>
                <c:pt idx="2017">
                  <c:v>601.53332</c:v>
                </c:pt>
                <c:pt idx="2018">
                  <c:v>601.24964</c:v>
                </c:pt>
                <c:pt idx="2019">
                  <c:v>600.97982000000002</c:v>
                </c:pt>
                <c:pt idx="2020">
                  <c:v>600.68299999999999</c:v>
                </c:pt>
                <c:pt idx="2021">
                  <c:v>600.39643999999998</c:v>
                </c:pt>
                <c:pt idx="2022">
                  <c:v>600.11923999999999</c:v>
                </c:pt>
                <c:pt idx="2023">
                  <c:v>599.85086000000001</c:v>
                </c:pt>
                <c:pt idx="2024">
                  <c:v>599.57204000000002</c:v>
                </c:pt>
                <c:pt idx="2025">
                  <c:v>599.29952000000003</c:v>
                </c:pt>
                <c:pt idx="2026">
                  <c:v>599.01656000000003</c:v>
                </c:pt>
                <c:pt idx="2027">
                  <c:v>598.72568000000001</c:v>
                </c:pt>
                <c:pt idx="2028">
                  <c:v>598.44524000000001</c:v>
                </c:pt>
                <c:pt idx="2029">
                  <c:v>598.15616</c:v>
                </c:pt>
                <c:pt idx="2030">
                  <c:v>597.86815999999999</c:v>
                </c:pt>
                <c:pt idx="2031">
                  <c:v>597.56863999999996</c:v>
                </c:pt>
                <c:pt idx="2032">
                  <c:v>597.29539999999997</c:v>
                </c:pt>
                <c:pt idx="2033">
                  <c:v>597.01099999999997</c:v>
                </c:pt>
                <c:pt idx="2034">
                  <c:v>596.72263999999996</c:v>
                </c:pt>
                <c:pt idx="2035">
                  <c:v>596.43715999999995</c:v>
                </c:pt>
                <c:pt idx="2036">
                  <c:v>596.15437999999995</c:v>
                </c:pt>
                <c:pt idx="2037">
                  <c:v>595.87843999999996</c:v>
                </c:pt>
                <c:pt idx="2038">
                  <c:v>595.59835999999996</c:v>
                </c:pt>
                <c:pt idx="2039">
                  <c:v>595.34114</c:v>
                </c:pt>
                <c:pt idx="2040">
                  <c:v>595.08158000000003</c:v>
                </c:pt>
                <c:pt idx="2041">
                  <c:v>594.81590000000006</c:v>
                </c:pt>
                <c:pt idx="2042">
                  <c:v>594.55147999999997</c:v>
                </c:pt>
                <c:pt idx="2043">
                  <c:v>594.29246000000001</c:v>
                </c:pt>
                <c:pt idx="2044">
                  <c:v>594.01058</c:v>
                </c:pt>
                <c:pt idx="2045">
                  <c:v>593.75894000000005</c:v>
                </c:pt>
                <c:pt idx="2046">
                  <c:v>593.49199999999996</c:v>
                </c:pt>
                <c:pt idx="2047">
                  <c:v>593.23117999999999</c:v>
                </c:pt>
                <c:pt idx="2048">
                  <c:v>592.95398</c:v>
                </c:pt>
                <c:pt idx="2049">
                  <c:v>592.66705999999999</c:v>
                </c:pt>
                <c:pt idx="2050">
                  <c:v>592.38878</c:v>
                </c:pt>
                <c:pt idx="2051">
                  <c:v>592.11158</c:v>
                </c:pt>
                <c:pt idx="2052">
                  <c:v>591.83348000000001</c:v>
                </c:pt>
                <c:pt idx="2053">
                  <c:v>591.56348000000003</c:v>
                </c:pt>
                <c:pt idx="2054">
                  <c:v>591.27746000000002</c:v>
                </c:pt>
                <c:pt idx="2055">
                  <c:v>591.01196000000004</c:v>
                </c:pt>
                <c:pt idx="2056">
                  <c:v>590.74393999999995</c:v>
                </c:pt>
                <c:pt idx="2057">
                  <c:v>590.46043999999995</c:v>
                </c:pt>
                <c:pt idx="2058">
                  <c:v>590.19583999999998</c:v>
                </c:pt>
                <c:pt idx="2059">
                  <c:v>589.94798000000003</c:v>
                </c:pt>
                <c:pt idx="2060">
                  <c:v>589.67510000000004</c:v>
                </c:pt>
                <c:pt idx="2061">
                  <c:v>589.41391999999996</c:v>
                </c:pt>
                <c:pt idx="2062">
                  <c:v>589.13887999999997</c:v>
                </c:pt>
                <c:pt idx="2063">
                  <c:v>588.88364000000001</c:v>
                </c:pt>
                <c:pt idx="2064">
                  <c:v>588.61994000000004</c:v>
                </c:pt>
                <c:pt idx="2065">
                  <c:v>588.34526000000005</c:v>
                </c:pt>
                <c:pt idx="2066">
                  <c:v>588.06446000000005</c:v>
                </c:pt>
                <c:pt idx="2067">
                  <c:v>587.79535999999996</c:v>
                </c:pt>
                <c:pt idx="2068">
                  <c:v>587.52787999999998</c:v>
                </c:pt>
                <c:pt idx="2069">
                  <c:v>587.26688000000001</c:v>
                </c:pt>
                <c:pt idx="2070">
                  <c:v>586.98914000000002</c:v>
                </c:pt>
                <c:pt idx="2071">
                  <c:v>586.71104000000003</c:v>
                </c:pt>
                <c:pt idx="2072">
                  <c:v>586.44248000000005</c:v>
                </c:pt>
                <c:pt idx="2073">
                  <c:v>586.17661999999996</c:v>
                </c:pt>
                <c:pt idx="2074">
                  <c:v>585.91147999999998</c:v>
                </c:pt>
                <c:pt idx="2075">
                  <c:v>585.63914</c:v>
                </c:pt>
                <c:pt idx="2076">
                  <c:v>585.36410000000001</c:v>
                </c:pt>
                <c:pt idx="2077">
                  <c:v>585.08132000000001</c:v>
                </c:pt>
                <c:pt idx="2078">
                  <c:v>584.80970000000002</c:v>
                </c:pt>
                <c:pt idx="2079">
                  <c:v>584.55050000000006</c:v>
                </c:pt>
                <c:pt idx="2080">
                  <c:v>584.28337999999997</c:v>
                </c:pt>
                <c:pt idx="2081">
                  <c:v>584.02094</c:v>
                </c:pt>
                <c:pt idx="2082">
                  <c:v>583.75994000000003</c:v>
                </c:pt>
                <c:pt idx="2083">
                  <c:v>583.49426000000005</c:v>
                </c:pt>
                <c:pt idx="2084">
                  <c:v>583.21939999999995</c:v>
                </c:pt>
                <c:pt idx="2085">
                  <c:v>582.95299999999997</c:v>
                </c:pt>
                <c:pt idx="2086">
                  <c:v>582.6875</c:v>
                </c:pt>
                <c:pt idx="2087">
                  <c:v>582.40976000000001</c:v>
                </c:pt>
                <c:pt idx="2088">
                  <c:v>582.13364000000001</c:v>
                </c:pt>
                <c:pt idx="2089">
                  <c:v>581.87372000000005</c:v>
                </c:pt>
                <c:pt idx="2090">
                  <c:v>581.61091999999996</c:v>
                </c:pt>
                <c:pt idx="2091">
                  <c:v>581.3492</c:v>
                </c:pt>
                <c:pt idx="2092">
                  <c:v>581.09144000000003</c:v>
                </c:pt>
                <c:pt idx="2093">
                  <c:v>580.82449999999994</c:v>
                </c:pt>
                <c:pt idx="2094">
                  <c:v>580.58258000000001</c:v>
                </c:pt>
                <c:pt idx="2095">
                  <c:v>580.33004000000005</c:v>
                </c:pt>
                <c:pt idx="2096">
                  <c:v>580.08974000000001</c:v>
                </c:pt>
                <c:pt idx="2097">
                  <c:v>579.83756000000005</c:v>
                </c:pt>
                <c:pt idx="2098">
                  <c:v>579.58087999999998</c:v>
                </c:pt>
                <c:pt idx="2099">
                  <c:v>579.33572000000004</c:v>
                </c:pt>
                <c:pt idx="2100">
                  <c:v>579.08497999999997</c:v>
                </c:pt>
                <c:pt idx="2101">
                  <c:v>578.83478000000002</c:v>
                </c:pt>
                <c:pt idx="2102">
                  <c:v>578.59087999999997</c:v>
                </c:pt>
                <c:pt idx="2103">
                  <c:v>578.33906000000002</c:v>
                </c:pt>
                <c:pt idx="2104">
                  <c:v>578.10019999999997</c:v>
                </c:pt>
                <c:pt idx="2105">
                  <c:v>577.83596</c:v>
                </c:pt>
                <c:pt idx="2106">
                  <c:v>577.57982000000004</c:v>
                </c:pt>
                <c:pt idx="2107">
                  <c:v>577.33213999999998</c:v>
                </c:pt>
                <c:pt idx="2108">
                  <c:v>577.0652</c:v>
                </c:pt>
                <c:pt idx="2109">
                  <c:v>576.77809999999999</c:v>
                </c:pt>
                <c:pt idx="2110">
                  <c:v>576.51350000000002</c:v>
                </c:pt>
                <c:pt idx="2111">
                  <c:v>576.24800000000005</c:v>
                </c:pt>
                <c:pt idx="2112">
                  <c:v>575.97116000000005</c:v>
                </c:pt>
                <c:pt idx="2113">
                  <c:v>575.69647999999995</c:v>
                </c:pt>
                <c:pt idx="2114">
                  <c:v>575.43853999999999</c:v>
                </c:pt>
                <c:pt idx="2115">
                  <c:v>575.16980000000001</c:v>
                </c:pt>
                <c:pt idx="2116">
                  <c:v>574.90304000000003</c:v>
                </c:pt>
                <c:pt idx="2117">
                  <c:v>574.63142000000005</c:v>
                </c:pt>
                <c:pt idx="2118">
                  <c:v>574.37005999999997</c:v>
                </c:pt>
                <c:pt idx="2119">
                  <c:v>574.10942</c:v>
                </c:pt>
                <c:pt idx="2120">
                  <c:v>573.85058000000004</c:v>
                </c:pt>
                <c:pt idx="2121">
                  <c:v>573.57842000000005</c:v>
                </c:pt>
                <c:pt idx="2122">
                  <c:v>573.32047999999998</c:v>
                </c:pt>
                <c:pt idx="2123">
                  <c:v>573.06398000000002</c:v>
                </c:pt>
                <c:pt idx="2124">
                  <c:v>572.81125999999995</c:v>
                </c:pt>
                <c:pt idx="2125">
                  <c:v>572.55547999999999</c:v>
                </c:pt>
                <c:pt idx="2126">
                  <c:v>572.30330000000004</c:v>
                </c:pt>
                <c:pt idx="2127">
                  <c:v>572.03348000000005</c:v>
                </c:pt>
                <c:pt idx="2128">
                  <c:v>571.76941999999997</c:v>
                </c:pt>
                <c:pt idx="2129">
                  <c:v>571.49473999999998</c:v>
                </c:pt>
                <c:pt idx="2130">
                  <c:v>571.21879999999999</c:v>
                </c:pt>
                <c:pt idx="2131">
                  <c:v>570.95402000000001</c:v>
                </c:pt>
                <c:pt idx="2132">
                  <c:v>570.69878000000006</c:v>
                </c:pt>
                <c:pt idx="2133">
                  <c:v>570.41815999999994</c:v>
                </c:pt>
                <c:pt idx="2134">
                  <c:v>570.13538000000005</c:v>
                </c:pt>
                <c:pt idx="2135">
                  <c:v>569.85440000000006</c:v>
                </c:pt>
                <c:pt idx="2136">
                  <c:v>569.60293999999999</c:v>
                </c:pt>
                <c:pt idx="2137">
                  <c:v>569.32754</c:v>
                </c:pt>
                <c:pt idx="2138">
                  <c:v>569.06672000000003</c:v>
                </c:pt>
                <c:pt idx="2139">
                  <c:v>568.81687999999997</c:v>
                </c:pt>
                <c:pt idx="2140">
                  <c:v>568.56452000000002</c:v>
                </c:pt>
                <c:pt idx="2141">
                  <c:v>568.30478000000005</c:v>
                </c:pt>
                <c:pt idx="2142">
                  <c:v>568.04611999999997</c:v>
                </c:pt>
                <c:pt idx="2143">
                  <c:v>567.79214000000002</c:v>
                </c:pt>
                <c:pt idx="2144">
                  <c:v>567.55003999999997</c:v>
                </c:pt>
                <c:pt idx="2145">
                  <c:v>567.30146000000002</c:v>
                </c:pt>
                <c:pt idx="2146">
                  <c:v>567.04531999999995</c:v>
                </c:pt>
                <c:pt idx="2147">
                  <c:v>566.77297999999996</c:v>
                </c:pt>
                <c:pt idx="2148">
                  <c:v>566.53268000000003</c:v>
                </c:pt>
                <c:pt idx="2149">
                  <c:v>566.28931999999998</c:v>
                </c:pt>
                <c:pt idx="2150">
                  <c:v>566.04758000000004</c:v>
                </c:pt>
                <c:pt idx="2151">
                  <c:v>565.80727999999999</c:v>
                </c:pt>
                <c:pt idx="2152">
                  <c:v>565.56536000000006</c:v>
                </c:pt>
                <c:pt idx="2153">
                  <c:v>565.30201999999997</c:v>
                </c:pt>
                <c:pt idx="2154">
                  <c:v>565.05326000000002</c:v>
                </c:pt>
                <c:pt idx="2155">
                  <c:v>564.78326000000004</c:v>
                </c:pt>
                <c:pt idx="2156">
                  <c:v>564.53773999999999</c:v>
                </c:pt>
                <c:pt idx="2157">
                  <c:v>564.28178000000003</c:v>
                </c:pt>
                <c:pt idx="2158">
                  <c:v>564.02743999999996</c:v>
                </c:pt>
                <c:pt idx="2159">
                  <c:v>563.78750000000002</c:v>
                </c:pt>
                <c:pt idx="2160">
                  <c:v>563.53099999999995</c:v>
                </c:pt>
                <c:pt idx="2161">
                  <c:v>563.27431999999999</c:v>
                </c:pt>
                <c:pt idx="2162">
                  <c:v>563.01062000000002</c:v>
                </c:pt>
                <c:pt idx="2163">
                  <c:v>562.74476000000004</c:v>
                </c:pt>
                <c:pt idx="2164">
                  <c:v>562.49113999999997</c:v>
                </c:pt>
                <c:pt idx="2165">
                  <c:v>562.23770000000002</c:v>
                </c:pt>
                <c:pt idx="2166">
                  <c:v>561.98641999999995</c:v>
                </c:pt>
                <c:pt idx="2167">
                  <c:v>561.72991999999999</c:v>
                </c:pt>
                <c:pt idx="2168">
                  <c:v>561.47720000000004</c:v>
                </c:pt>
                <c:pt idx="2169">
                  <c:v>561.23365999999999</c:v>
                </c:pt>
                <c:pt idx="2170">
                  <c:v>560.98112000000003</c:v>
                </c:pt>
                <c:pt idx="2171">
                  <c:v>560.72281999999996</c:v>
                </c:pt>
                <c:pt idx="2172">
                  <c:v>560.47586000000001</c:v>
                </c:pt>
                <c:pt idx="2173">
                  <c:v>560.21522000000004</c:v>
                </c:pt>
                <c:pt idx="2174">
                  <c:v>559.94557999999995</c:v>
                </c:pt>
                <c:pt idx="2175">
                  <c:v>559.68961999999999</c:v>
                </c:pt>
                <c:pt idx="2176">
                  <c:v>559.44500000000005</c:v>
                </c:pt>
                <c:pt idx="2177">
                  <c:v>559.17193999999995</c:v>
                </c:pt>
                <c:pt idx="2178">
                  <c:v>558.92318</c:v>
                </c:pt>
                <c:pt idx="2179">
                  <c:v>558.66776000000004</c:v>
                </c:pt>
                <c:pt idx="2180">
                  <c:v>558.40783999999996</c:v>
                </c:pt>
                <c:pt idx="2181">
                  <c:v>558.16340000000002</c:v>
                </c:pt>
                <c:pt idx="2182">
                  <c:v>557.90347999999994</c:v>
                </c:pt>
                <c:pt idx="2183">
                  <c:v>557.62627999999995</c:v>
                </c:pt>
                <c:pt idx="2184">
                  <c:v>557.37464</c:v>
                </c:pt>
                <c:pt idx="2185">
                  <c:v>557.11778000000004</c:v>
                </c:pt>
                <c:pt idx="2186">
                  <c:v>556.86811999999998</c:v>
                </c:pt>
                <c:pt idx="2187">
                  <c:v>556.61540000000002</c:v>
                </c:pt>
                <c:pt idx="2188">
                  <c:v>556.35080000000005</c:v>
                </c:pt>
                <c:pt idx="2189">
                  <c:v>556.09753999999998</c:v>
                </c:pt>
                <c:pt idx="2190">
                  <c:v>555.85184000000004</c:v>
                </c:pt>
                <c:pt idx="2191">
                  <c:v>555.60361999999998</c:v>
                </c:pt>
                <c:pt idx="2192">
                  <c:v>555.33992000000001</c:v>
                </c:pt>
                <c:pt idx="2193">
                  <c:v>555.08378000000005</c:v>
                </c:pt>
                <c:pt idx="2194">
                  <c:v>554.82691999999997</c:v>
                </c:pt>
                <c:pt idx="2195">
                  <c:v>554.57456000000002</c:v>
                </c:pt>
                <c:pt idx="2196">
                  <c:v>554.32921999999996</c:v>
                </c:pt>
                <c:pt idx="2197">
                  <c:v>554.07614000000001</c:v>
                </c:pt>
                <c:pt idx="2198">
                  <c:v>553.82845999999995</c:v>
                </c:pt>
                <c:pt idx="2199">
                  <c:v>553.56673999999998</c:v>
                </c:pt>
                <c:pt idx="2200">
                  <c:v>553.31708000000003</c:v>
                </c:pt>
                <c:pt idx="2201">
                  <c:v>553.06201999999996</c:v>
                </c:pt>
                <c:pt idx="2202">
                  <c:v>552.80786000000001</c:v>
                </c:pt>
                <c:pt idx="2203">
                  <c:v>552.56107999999995</c:v>
                </c:pt>
                <c:pt idx="2204">
                  <c:v>552.3134</c:v>
                </c:pt>
                <c:pt idx="2205">
                  <c:v>552.07489999999996</c:v>
                </c:pt>
                <c:pt idx="2206">
                  <c:v>551.82830000000001</c:v>
                </c:pt>
                <c:pt idx="2207">
                  <c:v>551.56874000000005</c:v>
                </c:pt>
                <c:pt idx="2208">
                  <c:v>551.32483999999999</c:v>
                </c:pt>
                <c:pt idx="2209">
                  <c:v>551.09191999999996</c:v>
                </c:pt>
                <c:pt idx="2210">
                  <c:v>550.8356</c:v>
                </c:pt>
                <c:pt idx="2211">
                  <c:v>550.58180000000004</c:v>
                </c:pt>
                <c:pt idx="2212">
                  <c:v>550.33303999999998</c:v>
                </c:pt>
                <c:pt idx="2213">
                  <c:v>550.09040000000005</c:v>
                </c:pt>
                <c:pt idx="2214">
                  <c:v>549.83857999999998</c:v>
                </c:pt>
                <c:pt idx="2215">
                  <c:v>549.59360000000004</c:v>
                </c:pt>
                <c:pt idx="2216">
                  <c:v>549.35293999999999</c:v>
                </c:pt>
                <c:pt idx="2217">
                  <c:v>549.09752000000003</c:v>
                </c:pt>
                <c:pt idx="2218">
                  <c:v>548.84119999999996</c:v>
                </c:pt>
                <c:pt idx="2219">
                  <c:v>548.57353999999998</c:v>
                </c:pt>
                <c:pt idx="2220">
                  <c:v>548.31218000000001</c:v>
                </c:pt>
                <c:pt idx="2221">
                  <c:v>548.06035999999995</c:v>
                </c:pt>
                <c:pt idx="2222">
                  <c:v>547.80367999999999</c:v>
                </c:pt>
                <c:pt idx="2223">
                  <c:v>547.57669999999996</c:v>
                </c:pt>
                <c:pt idx="2224">
                  <c:v>547.32272</c:v>
                </c:pt>
                <c:pt idx="2225">
                  <c:v>547.05740000000003</c:v>
                </c:pt>
                <c:pt idx="2226">
                  <c:v>546.80737999999997</c:v>
                </c:pt>
                <c:pt idx="2227">
                  <c:v>546.56762000000003</c:v>
                </c:pt>
                <c:pt idx="2228">
                  <c:v>546.31939999999997</c:v>
                </c:pt>
                <c:pt idx="2229">
                  <c:v>546.07532000000003</c:v>
                </c:pt>
                <c:pt idx="2230">
                  <c:v>545.82367999999997</c:v>
                </c:pt>
                <c:pt idx="2231">
                  <c:v>545.57978000000003</c:v>
                </c:pt>
                <c:pt idx="2232">
                  <c:v>545.32687999999996</c:v>
                </c:pt>
                <c:pt idx="2233">
                  <c:v>545.06858</c:v>
                </c:pt>
                <c:pt idx="2234">
                  <c:v>544.83061999999995</c:v>
                </c:pt>
                <c:pt idx="2235">
                  <c:v>544.58420000000001</c:v>
                </c:pt>
                <c:pt idx="2236">
                  <c:v>544.34911999999997</c:v>
                </c:pt>
                <c:pt idx="2237">
                  <c:v>544.11224000000004</c:v>
                </c:pt>
                <c:pt idx="2238">
                  <c:v>543.87464</c:v>
                </c:pt>
                <c:pt idx="2239">
                  <c:v>543.63469999999995</c:v>
                </c:pt>
                <c:pt idx="2240">
                  <c:v>543.39854000000003</c:v>
                </c:pt>
                <c:pt idx="2241">
                  <c:v>543.15931999999998</c:v>
                </c:pt>
                <c:pt idx="2242">
                  <c:v>542.90102000000002</c:v>
                </c:pt>
                <c:pt idx="2243">
                  <c:v>542.64829999999995</c:v>
                </c:pt>
                <c:pt idx="2244">
                  <c:v>542.39215999999999</c:v>
                </c:pt>
                <c:pt idx="2245">
                  <c:v>542.14970000000005</c:v>
                </c:pt>
                <c:pt idx="2246">
                  <c:v>541.90454</c:v>
                </c:pt>
                <c:pt idx="2247">
                  <c:v>541.65020000000004</c:v>
                </c:pt>
                <c:pt idx="2248">
                  <c:v>541.41836000000001</c:v>
                </c:pt>
                <c:pt idx="2249">
                  <c:v>541.17733999999996</c:v>
                </c:pt>
                <c:pt idx="2250">
                  <c:v>540.91327999999999</c:v>
                </c:pt>
                <c:pt idx="2251">
                  <c:v>540.66236000000004</c:v>
                </c:pt>
                <c:pt idx="2252">
                  <c:v>540.40567999999996</c:v>
                </c:pt>
                <c:pt idx="2253">
                  <c:v>540.14053999999999</c:v>
                </c:pt>
                <c:pt idx="2254">
                  <c:v>539.89430000000004</c:v>
                </c:pt>
                <c:pt idx="2255">
                  <c:v>539.64841999999999</c:v>
                </c:pt>
                <c:pt idx="2256">
                  <c:v>539.40218000000004</c:v>
                </c:pt>
                <c:pt idx="2257">
                  <c:v>539.15971999999999</c:v>
                </c:pt>
                <c:pt idx="2258">
                  <c:v>538.90268000000003</c:v>
                </c:pt>
                <c:pt idx="2259">
                  <c:v>538.67048</c:v>
                </c:pt>
                <c:pt idx="2260">
                  <c:v>538.42747999999995</c:v>
                </c:pt>
                <c:pt idx="2261">
                  <c:v>538.16485999999998</c:v>
                </c:pt>
                <c:pt idx="2262">
                  <c:v>537.90530000000001</c:v>
                </c:pt>
                <c:pt idx="2263">
                  <c:v>537.66373999999996</c:v>
                </c:pt>
                <c:pt idx="2264">
                  <c:v>537.41984000000002</c:v>
                </c:pt>
                <c:pt idx="2265">
                  <c:v>537.19358</c:v>
                </c:pt>
                <c:pt idx="2266">
                  <c:v>536.94284000000005</c:v>
                </c:pt>
                <c:pt idx="2267">
                  <c:v>536.70686000000001</c:v>
                </c:pt>
                <c:pt idx="2268">
                  <c:v>536.46655999999996</c:v>
                </c:pt>
                <c:pt idx="2269">
                  <c:v>536.22086000000002</c:v>
                </c:pt>
                <c:pt idx="2270">
                  <c:v>535.98667999999998</c:v>
                </c:pt>
                <c:pt idx="2271">
                  <c:v>535.72694000000001</c:v>
                </c:pt>
                <c:pt idx="2272">
                  <c:v>535.48699999999997</c:v>
                </c:pt>
                <c:pt idx="2273">
                  <c:v>535.24616000000003</c:v>
                </c:pt>
                <c:pt idx="2274">
                  <c:v>535.00189999999998</c:v>
                </c:pt>
                <c:pt idx="2275">
                  <c:v>534.76412000000005</c:v>
                </c:pt>
                <c:pt idx="2276">
                  <c:v>534.52796000000001</c:v>
                </c:pt>
                <c:pt idx="2277">
                  <c:v>534.27686000000006</c:v>
                </c:pt>
                <c:pt idx="2278">
                  <c:v>534.04718000000003</c:v>
                </c:pt>
                <c:pt idx="2279">
                  <c:v>533.82236</c:v>
                </c:pt>
                <c:pt idx="2280">
                  <c:v>533.59735999999998</c:v>
                </c:pt>
                <c:pt idx="2281">
                  <c:v>533.35364000000004</c:v>
                </c:pt>
                <c:pt idx="2282">
                  <c:v>533.12288000000001</c:v>
                </c:pt>
                <c:pt idx="2283">
                  <c:v>532.89697999999999</c:v>
                </c:pt>
                <c:pt idx="2284">
                  <c:v>532.65614000000005</c:v>
                </c:pt>
                <c:pt idx="2285">
                  <c:v>532.42772000000002</c:v>
                </c:pt>
                <c:pt idx="2286">
                  <c:v>532.20128</c:v>
                </c:pt>
                <c:pt idx="2287">
                  <c:v>531.96691999999996</c:v>
                </c:pt>
                <c:pt idx="2288">
                  <c:v>531.72356000000002</c:v>
                </c:pt>
                <c:pt idx="2289">
                  <c:v>531.49279999999999</c:v>
                </c:pt>
                <c:pt idx="2290">
                  <c:v>531.27175999999997</c:v>
                </c:pt>
                <c:pt idx="2291">
                  <c:v>531.03020000000004</c:v>
                </c:pt>
                <c:pt idx="2292">
                  <c:v>530.79349999999999</c:v>
                </c:pt>
                <c:pt idx="2293">
                  <c:v>530.57587999999998</c:v>
                </c:pt>
                <c:pt idx="2294">
                  <c:v>530.34979999999996</c:v>
                </c:pt>
                <c:pt idx="2295">
                  <c:v>530.10752000000002</c:v>
                </c:pt>
                <c:pt idx="2296">
                  <c:v>529.86307999999997</c:v>
                </c:pt>
                <c:pt idx="2297">
                  <c:v>529.62278000000003</c:v>
                </c:pt>
                <c:pt idx="2298">
                  <c:v>529.37851999999998</c:v>
                </c:pt>
                <c:pt idx="2299">
                  <c:v>529.13516000000004</c:v>
                </c:pt>
                <c:pt idx="2300">
                  <c:v>528.90548000000001</c:v>
                </c:pt>
                <c:pt idx="2301">
                  <c:v>528.67615999999998</c:v>
                </c:pt>
                <c:pt idx="2302">
                  <c:v>528.43532000000005</c:v>
                </c:pt>
                <c:pt idx="2303">
                  <c:v>528.19628</c:v>
                </c:pt>
                <c:pt idx="2304">
                  <c:v>527.95579999999995</c:v>
                </c:pt>
                <c:pt idx="2305">
                  <c:v>527.72342000000003</c:v>
                </c:pt>
                <c:pt idx="2306">
                  <c:v>527.48617999999999</c:v>
                </c:pt>
                <c:pt idx="2307">
                  <c:v>527.26549999999997</c:v>
                </c:pt>
                <c:pt idx="2308">
                  <c:v>527.03581999999994</c:v>
                </c:pt>
                <c:pt idx="2309">
                  <c:v>526.82288000000005</c:v>
                </c:pt>
                <c:pt idx="2310">
                  <c:v>526.59590000000003</c:v>
                </c:pt>
                <c:pt idx="2311">
                  <c:v>526.36496</c:v>
                </c:pt>
                <c:pt idx="2312">
                  <c:v>526.13635999999997</c:v>
                </c:pt>
                <c:pt idx="2313">
                  <c:v>525.90128000000004</c:v>
                </c:pt>
                <c:pt idx="2314">
                  <c:v>525.67052000000001</c:v>
                </c:pt>
                <c:pt idx="2315">
                  <c:v>525.44281999999998</c:v>
                </c:pt>
                <c:pt idx="2316">
                  <c:v>525.20216000000005</c:v>
                </c:pt>
                <c:pt idx="2317">
                  <c:v>524.95267999999999</c:v>
                </c:pt>
                <c:pt idx="2318">
                  <c:v>524.70158000000004</c:v>
                </c:pt>
                <c:pt idx="2319">
                  <c:v>524.46271999999999</c:v>
                </c:pt>
                <c:pt idx="2320">
                  <c:v>524.22727999999995</c:v>
                </c:pt>
                <c:pt idx="2321">
                  <c:v>524.00192000000004</c:v>
                </c:pt>
                <c:pt idx="2322">
                  <c:v>523.77440000000001</c:v>
                </c:pt>
                <c:pt idx="2323">
                  <c:v>523.52455999999995</c:v>
                </c:pt>
                <c:pt idx="2324">
                  <c:v>523.28678000000002</c:v>
                </c:pt>
                <c:pt idx="2325">
                  <c:v>523.04557999999997</c:v>
                </c:pt>
                <c:pt idx="2326">
                  <c:v>522.82399999999996</c:v>
                </c:pt>
                <c:pt idx="2327">
                  <c:v>522.57704000000001</c:v>
                </c:pt>
                <c:pt idx="2328">
                  <c:v>522.33655999999996</c:v>
                </c:pt>
                <c:pt idx="2329">
                  <c:v>522.10490000000004</c:v>
                </c:pt>
                <c:pt idx="2330">
                  <c:v>521.87666000000002</c:v>
                </c:pt>
                <c:pt idx="2331">
                  <c:v>521.63041999999996</c:v>
                </c:pt>
                <c:pt idx="2332">
                  <c:v>521.39174000000003</c:v>
                </c:pt>
                <c:pt idx="2333">
                  <c:v>521.14621999999997</c:v>
                </c:pt>
                <c:pt idx="2334">
                  <c:v>520.90700000000004</c:v>
                </c:pt>
                <c:pt idx="2335">
                  <c:v>520.67804000000001</c:v>
                </c:pt>
                <c:pt idx="2336">
                  <c:v>520.44547999999998</c:v>
                </c:pt>
                <c:pt idx="2337">
                  <c:v>520.21939999999995</c:v>
                </c:pt>
                <c:pt idx="2338">
                  <c:v>519.97478000000001</c:v>
                </c:pt>
                <c:pt idx="2339">
                  <c:v>519.75373999999999</c:v>
                </c:pt>
                <c:pt idx="2340">
                  <c:v>519.52855999999997</c:v>
                </c:pt>
                <c:pt idx="2341">
                  <c:v>519.27242000000001</c:v>
                </c:pt>
                <c:pt idx="2342">
                  <c:v>519.04093999999998</c:v>
                </c:pt>
                <c:pt idx="2343">
                  <c:v>518.81827999999996</c:v>
                </c:pt>
                <c:pt idx="2344">
                  <c:v>518.57078000000001</c:v>
                </c:pt>
                <c:pt idx="2345">
                  <c:v>518.33839999999998</c:v>
                </c:pt>
                <c:pt idx="2346">
                  <c:v>518.09576000000004</c:v>
                </c:pt>
                <c:pt idx="2347">
                  <c:v>517.85401999999999</c:v>
                </c:pt>
                <c:pt idx="2348">
                  <c:v>517.61983999999995</c:v>
                </c:pt>
                <c:pt idx="2349">
                  <c:v>517.39106000000004</c:v>
                </c:pt>
                <c:pt idx="2350">
                  <c:v>517.13293999999996</c:v>
                </c:pt>
                <c:pt idx="2351">
                  <c:v>516.89480000000003</c:v>
                </c:pt>
                <c:pt idx="2352">
                  <c:v>516.64567999999997</c:v>
                </c:pt>
                <c:pt idx="2353">
                  <c:v>516.41402000000005</c:v>
                </c:pt>
                <c:pt idx="2354">
                  <c:v>516.18812000000003</c:v>
                </c:pt>
                <c:pt idx="2355">
                  <c:v>515.94601999999998</c:v>
                </c:pt>
                <c:pt idx="2356">
                  <c:v>515.69690000000003</c:v>
                </c:pt>
                <c:pt idx="2357">
                  <c:v>515.47316000000001</c:v>
                </c:pt>
                <c:pt idx="2358">
                  <c:v>515.24833999999998</c:v>
                </c:pt>
                <c:pt idx="2359">
                  <c:v>515.00966000000005</c:v>
                </c:pt>
                <c:pt idx="2360">
                  <c:v>514.76936000000001</c:v>
                </c:pt>
                <c:pt idx="2361">
                  <c:v>514.50368000000003</c:v>
                </c:pt>
                <c:pt idx="2362">
                  <c:v>514.27058</c:v>
                </c:pt>
                <c:pt idx="2363">
                  <c:v>514.04269999999997</c:v>
                </c:pt>
                <c:pt idx="2364">
                  <c:v>513.80636000000004</c:v>
                </c:pt>
                <c:pt idx="2365">
                  <c:v>513.55777999999998</c:v>
                </c:pt>
                <c:pt idx="2366">
                  <c:v>513.32737999999995</c:v>
                </c:pt>
                <c:pt idx="2367">
                  <c:v>513.08420000000001</c:v>
                </c:pt>
                <c:pt idx="2368">
                  <c:v>512.84515999999996</c:v>
                </c:pt>
                <c:pt idx="2369">
                  <c:v>512.60792000000004</c:v>
                </c:pt>
                <c:pt idx="2370">
                  <c:v>512.36113999999998</c:v>
                </c:pt>
                <c:pt idx="2371">
                  <c:v>512.14279999999997</c:v>
                </c:pt>
                <c:pt idx="2372">
                  <c:v>511.91528</c:v>
                </c:pt>
                <c:pt idx="2373">
                  <c:v>511.68146000000002</c:v>
                </c:pt>
                <c:pt idx="2374">
                  <c:v>511.44296000000003</c:v>
                </c:pt>
                <c:pt idx="2375">
                  <c:v>511.21274</c:v>
                </c:pt>
                <c:pt idx="2376">
                  <c:v>510.99349999999998</c:v>
                </c:pt>
                <c:pt idx="2377">
                  <c:v>510.79136</c:v>
                </c:pt>
                <c:pt idx="2378">
                  <c:v>510.56294000000003</c:v>
                </c:pt>
                <c:pt idx="2379">
                  <c:v>510.34694000000002</c:v>
                </c:pt>
                <c:pt idx="2380">
                  <c:v>510.12194</c:v>
                </c:pt>
                <c:pt idx="2381">
                  <c:v>509.88812000000001</c:v>
                </c:pt>
                <c:pt idx="2382">
                  <c:v>509.67608000000001</c:v>
                </c:pt>
                <c:pt idx="2383">
                  <c:v>509.47070000000002</c:v>
                </c:pt>
                <c:pt idx="2384">
                  <c:v>509.25794000000002</c:v>
                </c:pt>
                <c:pt idx="2385">
                  <c:v>509.04698000000002</c:v>
                </c:pt>
                <c:pt idx="2386">
                  <c:v>508.83926000000002</c:v>
                </c:pt>
                <c:pt idx="2387">
                  <c:v>508.62326000000002</c:v>
                </c:pt>
                <c:pt idx="2388">
                  <c:v>508.40042</c:v>
                </c:pt>
                <c:pt idx="2389">
                  <c:v>508.19162</c:v>
                </c:pt>
                <c:pt idx="2390">
                  <c:v>507.97327999999999</c:v>
                </c:pt>
                <c:pt idx="2391">
                  <c:v>507.75134000000003</c:v>
                </c:pt>
                <c:pt idx="2392">
                  <c:v>507.52940000000001</c:v>
                </c:pt>
                <c:pt idx="2393">
                  <c:v>507.30781999999999</c:v>
                </c:pt>
                <c:pt idx="2394">
                  <c:v>507.09974</c:v>
                </c:pt>
                <c:pt idx="2395">
                  <c:v>506.87473999999997</c:v>
                </c:pt>
                <c:pt idx="2396">
                  <c:v>506.65784000000002</c:v>
                </c:pt>
                <c:pt idx="2397">
                  <c:v>506.45048000000003</c:v>
                </c:pt>
                <c:pt idx="2398">
                  <c:v>506.21665999999999</c:v>
                </c:pt>
                <c:pt idx="2399">
                  <c:v>506.00569999999999</c:v>
                </c:pt>
                <c:pt idx="2400">
                  <c:v>505.79311999999999</c:v>
                </c:pt>
                <c:pt idx="2401">
                  <c:v>505.55318</c:v>
                </c:pt>
                <c:pt idx="2402">
                  <c:v>505.29775999999998</c:v>
                </c:pt>
                <c:pt idx="2403">
                  <c:v>505.07402000000002</c:v>
                </c:pt>
                <c:pt idx="2404">
                  <c:v>504.8537</c:v>
                </c:pt>
                <c:pt idx="2405">
                  <c:v>504.61286000000001</c:v>
                </c:pt>
                <c:pt idx="2406">
                  <c:v>504.38479999999998</c:v>
                </c:pt>
                <c:pt idx="2407">
                  <c:v>504.14666</c:v>
                </c:pt>
                <c:pt idx="2408">
                  <c:v>503.92489999999998</c:v>
                </c:pt>
                <c:pt idx="2409">
                  <c:v>503.70872000000003</c:v>
                </c:pt>
                <c:pt idx="2410">
                  <c:v>503.48516000000001</c:v>
                </c:pt>
                <c:pt idx="2411">
                  <c:v>503.25925999999998</c:v>
                </c:pt>
                <c:pt idx="2412">
                  <c:v>503.03696000000002</c:v>
                </c:pt>
                <c:pt idx="2413">
                  <c:v>502.81646000000001</c:v>
                </c:pt>
                <c:pt idx="2414">
                  <c:v>502.59451999999999</c:v>
                </c:pt>
                <c:pt idx="2415">
                  <c:v>502.37635999999998</c:v>
                </c:pt>
                <c:pt idx="2416">
                  <c:v>502.15676000000002</c:v>
                </c:pt>
                <c:pt idx="2417">
                  <c:v>501.92779999999999</c:v>
                </c:pt>
                <c:pt idx="2418">
                  <c:v>501.71485999999999</c:v>
                </c:pt>
                <c:pt idx="2419">
                  <c:v>501.48842000000002</c:v>
                </c:pt>
                <c:pt idx="2420">
                  <c:v>501.26702</c:v>
                </c:pt>
                <c:pt idx="2421">
                  <c:v>501.05282</c:v>
                </c:pt>
                <c:pt idx="2422">
                  <c:v>500.81810000000002</c:v>
                </c:pt>
                <c:pt idx="2423">
                  <c:v>500.59778</c:v>
                </c:pt>
                <c:pt idx="2424">
                  <c:v>500.36306000000002</c:v>
                </c:pt>
                <c:pt idx="2425">
                  <c:v>500.15516000000002</c:v>
                </c:pt>
                <c:pt idx="2426">
                  <c:v>499.92349999999999</c:v>
                </c:pt>
                <c:pt idx="2427">
                  <c:v>499.71722</c:v>
                </c:pt>
                <c:pt idx="2428">
                  <c:v>499.50968</c:v>
                </c:pt>
                <c:pt idx="2429">
                  <c:v>499.28035999999997</c:v>
                </c:pt>
                <c:pt idx="2430">
                  <c:v>499.04491999999999</c:v>
                </c:pt>
                <c:pt idx="2431">
                  <c:v>498.83738</c:v>
                </c:pt>
                <c:pt idx="2432">
                  <c:v>498.62407999999999</c:v>
                </c:pt>
                <c:pt idx="2433">
                  <c:v>498.39494000000002</c:v>
                </c:pt>
                <c:pt idx="2434">
                  <c:v>498.17822000000001</c:v>
                </c:pt>
                <c:pt idx="2435">
                  <c:v>497.95862</c:v>
                </c:pt>
                <c:pt idx="2436">
                  <c:v>497.72642000000002</c:v>
                </c:pt>
                <c:pt idx="2437">
                  <c:v>497.49313999999998</c:v>
                </c:pt>
                <c:pt idx="2438">
                  <c:v>497.28307999999998</c:v>
                </c:pt>
                <c:pt idx="2439">
                  <c:v>497.05322000000001</c:v>
                </c:pt>
                <c:pt idx="2440">
                  <c:v>496.82155999999998</c:v>
                </c:pt>
                <c:pt idx="2441">
                  <c:v>496.61599999999999</c:v>
                </c:pt>
                <c:pt idx="2442">
                  <c:v>496.40683999999999</c:v>
                </c:pt>
                <c:pt idx="2443">
                  <c:v>496.19299999999998</c:v>
                </c:pt>
                <c:pt idx="2444">
                  <c:v>495.97699999999998</c:v>
                </c:pt>
                <c:pt idx="2445">
                  <c:v>495.76208000000003</c:v>
                </c:pt>
                <c:pt idx="2446">
                  <c:v>495.55561999999998</c:v>
                </c:pt>
                <c:pt idx="2447">
                  <c:v>495.34789999999998</c:v>
                </c:pt>
                <c:pt idx="2448">
                  <c:v>495.13657999999998</c:v>
                </c:pt>
                <c:pt idx="2449">
                  <c:v>494.91878000000003</c:v>
                </c:pt>
                <c:pt idx="2450">
                  <c:v>494.69882000000001</c:v>
                </c:pt>
                <c:pt idx="2451">
                  <c:v>494.48786000000001</c:v>
                </c:pt>
                <c:pt idx="2452">
                  <c:v>494.27960000000002</c:v>
                </c:pt>
                <c:pt idx="2453">
                  <c:v>494.06828000000002</c:v>
                </c:pt>
                <c:pt idx="2454">
                  <c:v>493.85930000000002</c:v>
                </c:pt>
                <c:pt idx="2455">
                  <c:v>493.63556</c:v>
                </c:pt>
                <c:pt idx="2456">
                  <c:v>493.41325999999998</c:v>
                </c:pt>
                <c:pt idx="2457">
                  <c:v>493.18538000000001</c:v>
                </c:pt>
                <c:pt idx="2458">
                  <c:v>492.95803999999998</c:v>
                </c:pt>
                <c:pt idx="2459">
                  <c:v>492.7253</c:v>
                </c:pt>
                <c:pt idx="2460">
                  <c:v>492.50443999999999</c:v>
                </c:pt>
                <c:pt idx="2461">
                  <c:v>492.28897999999998</c:v>
                </c:pt>
                <c:pt idx="2462">
                  <c:v>492.05606</c:v>
                </c:pt>
                <c:pt idx="2463">
                  <c:v>491.83645999999999</c:v>
                </c:pt>
                <c:pt idx="2464">
                  <c:v>491.61398000000003</c:v>
                </c:pt>
                <c:pt idx="2465">
                  <c:v>491.38844</c:v>
                </c:pt>
                <c:pt idx="2466">
                  <c:v>491.18198000000001</c:v>
                </c:pt>
                <c:pt idx="2467">
                  <c:v>490.96021999999999</c:v>
                </c:pt>
                <c:pt idx="2468">
                  <c:v>490.73845999999998</c:v>
                </c:pt>
                <c:pt idx="2469">
                  <c:v>490.53127999999998</c:v>
                </c:pt>
                <c:pt idx="2470">
                  <c:v>490.31671999999998</c:v>
                </c:pt>
                <c:pt idx="2471">
                  <c:v>490.10557999999997</c:v>
                </c:pt>
                <c:pt idx="2472">
                  <c:v>489.88670000000002</c:v>
                </c:pt>
                <c:pt idx="2473">
                  <c:v>489.67628000000002</c:v>
                </c:pt>
                <c:pt idx="2474">
                  <c:v>489.45524</c:v>
                </c:pt>
                <c:pt idx="2475">
                  <c:v>489.25454000000002</c:v>
                </c:pt>
                <c:pt idx="2476">
                  <c:v>489.05347999999998</c:v>
                </c:pt>
                <c:pt idx="2477">
                  <c:v>488.83837999999997</c:v>
                </c:pt>
                <c:pt idx="2478">
                  <c:v>488.62238000000002</c:v>
                </c:pt>
                <c:pt idx="2479">
                  <c:v>488.40908000000002</c:v>
                </c:pt>
                <c:pt idx="2480">
                  <c:v>488.1875</c:v>
                </c:pt>
                <c:pt idx="2481">
                  <c:v>487.98428000000001</c:v>
                </c:pt>
                <c:pt idx="2482">
                  <c:v>487.76900000000001</c:v>
                </c:pt>
                <c:pt idx="2483">
                  <c:v>487.54381999999998</c:v>
                </c:pt>
                <c:pt idx="2484">
                  <c:v>487.34041999999999</c:v>
                </c:pt>
                <c:pt idx="2485">
                  <c:v>487.11937999999998</c:v>
                </c:pt>
                <c:pt idx="2486">
                  <c:v>486.90230000000003</c:v>
                </c:pt>
                <c:pt idx="2487">
                  <c:v>486.70808</c:v>
                </c:pt>
                <c:pt idx="2488">
                  <c:v>486.48847999999998</c:v>
                </c:pt>
                <c:pt idx="2489">
                  <c:v>486.28489999999999</c:v>
                </c:pt>
                <c:pt idx="2490">
                  <c:v>486.07646</c:v>
                </c:pt>
                <c:pt idx="2491">
                  <c:v>485.85631999999998</c:v>
                </c:pt>
                <c:pt idx="2492">
                  <c:v>485.65418</c:v>
                </c:pt>
                <c:pt idx="2493">
                  <c:v>485.45924000000002</c:v>
                </c:pt>
                <c:pt idx="2494">
                  <c:v>485.23226</c:v>
                </c:pt>
                <c:pt idx="2495">
                  <c:v>485.02544</c:v>
                </c:pt>
                <c:pt idx="2496">
                  <c:v>484.82654000000002</c:v>
                </c:pt>
                <c:pt idx="2497">
                  <c:v>484.61018000000001</c:v>
                </c:pt>
                <c:pt idx="2498">
                  <c:v>484.40768000000003</c:v>
                </c:pt>
                <c:pt idx="2499">
                  <c:v>484.20535999999998</c:v>
                </c:pt>
                <c:pt idx="2500">
                  <c:v>483.99277999999998</c:v>
                </c:pt>
                <c:pt idx="2501">
                  <c:v>483.78055999999998</c:v>
                </c:pt>
                <c:pt idx="2502">
                  <c:v>483.56384000000003</c:v>
                </c:pt>
                <c:pt idx="2503">
                  <c:v>483.35593999999998</c:v>
                </c:pt>
                <c:pt idx="2504">
                  <c:v>483.15974</c:v>
                </c:pt>
                <c:pt idx="2505">
                  <c:v>482.95004</c:v>
                </c:pt>
                <c:pt idx="2506">
                  <c:v>482.72773999999998</c:v>
                </c:pt>
                <c:pt idx="2507">
                  <c:v>482.52506</c:v>
                </c:pt>
                <c:pt idx="2508">
                  <c:v>482.30383999999998</c:v>
                </c:pt>
                <c:pt idx="2509">
                  <c:v>482.09683999999999</c:v>
                </c:pt>
                <c:pt idx="2510">
                  <c:v>481.88749999999999</c:v>
                </c:pt>
                <c:pt idx="2511">
                  <c:v>481.66663999999997</c:v>
                </c:pt>
                <c:pt idx="2512">
                  <c:v>481.45244000000002</c:v>
                </c:pt>
                <c:pt idx="2513">
                  <c:v>481.24382000000003</c:v>
                </c:pt>
                <c:pt idx="2514">
                  <c:v>481.03537999999998</c:v>
                </c:pt>
                <c:pt idx="2515">
                  <c:v>480.81704000000002</c:v>
                </c:pt>
                <c:pt idx="2516">
                  <c:v>480.61327999999997</c:v>
                </c:pt>
                <c:pt idx="2517">
                  <c:v>480.4169</c:v>
                </c:pt>
                <c:pt idx="2518">
                  <c:v>480.2072</c:v>
                </c:pt>
                <c:pt idx="2519">
                  <c:v>479.99173999999999</c:v>
                </c:pt>
                <c:pt idx="2520">
                  <c:v>479.77249999999998</c:v>
                </c:pt>
                <c:pt idx="2521">
                  <c:v>479.55739999999997</c:v>
                </c:pt>
                <c:pt idx="2522">
                  <c:v>479.35615999999999</c:v>
                </c:pt>
                <c:pt idx="2523">
                  <c:v>479.14934</c:v>
                </c:pt>
                <c:pt idx="2524">
                  <c:v>478.92991999999998</c:v>
                </c:pt>
                <c:pt idx="2525">
                  <c:v>478.71319999999997</c:v>
                </c:pt>
                <c:pt idx="2526">
                  <c:v>478.50223999999997</c:v>
                </c:pt>
                <c:pt idx="2527">
                  <c:v>478.29127999999997</c:v>
                </c:pt>
                <c:pt idx="2528">
                  <c:v>478.08589999999998</c:v>
                </c:pt>
                <c:pt idx="2529">
                  <c:v>477.87259999999998</c:v>
                </c:pt>
                <c:pt idx="2530">
                  <c:v>477.65983999999997</c:v>
                </c:pt>
                <c:pt idx="2531">
                  <c:v>477.43736000000001</c:v>
                </c:pt>
                <c:pt idx="2532">
                  <c:v>477.22118</c:v>
                </c:pt>
                <c:pt idx="2533">
                  <c:v>477.00193999999999</c:v>
                </c:pt>
                <c:pt idx="2534">
                  <c:v>476.78593999999998</c:v>
                </c:pt>
                <c:pt idx="2535">
                  <c:v>476.56508000000002</c:v>
                </c:pt>
                <c:pt idx="2536">
                  <c:v>476.34962000000002</c:v>
                </c:pt>
                <c:pt idx="2537">
                  <c:v>476.12317999999999</c:v>
                </c:pt>
                <c:pt idx="2538">
                  <c:v>475.90555999999998</c:v>
                </c:pt>
                <c:pt idx="2539">
                  <c:v>475.68470000000002</c:v>
                </c:pt>
                <c:pt idx="2540">
                  <c:v>475.48273999999998</c:v>
                </c:pt>
                <c:pt idx="2541">
                  <c:v>475.25846000000001</c:v>
                </c:pt>
                <c:pt idx="2542">
                  <c:v>475.02391999999998</c:v>
                </c:pt>
                <c:pt idx="2543">
                  <c:v>474.81115999999997</c:v>
                </c:pt>
                <c:pt idx="2544">
                  <c:v>474.59246000000002</c:v>
                </c:pt>
                <c:pt idx="2545">
                  <c:v>474.37376</c:v>
                </c:pt>
                <c:pt idx="2546">
                  <c:v>474.13760000000002</c:v>
                </c:pt>
                <c:pt idx="2547">
                  <c:v>473.92682000000002</c:v>
                </c:pt>
                <c:pt idx="2548">
                  <c:v>473.71172000000001</c:v>
                </c:pt>
                <c:pt idx="2549">
                  <c:v>473.49518</c:v>
                </c:pt>
                <c:pt idx="2550">
                  <c:v>473.27683999999999</c:v>
                </c:pt>
                <c:pt idx="2551">
                  <c:v>473.06371999999999</c:v>
                </c:pt>
                <c:pt idx="2552">
                  <c:v>472.85599999999999</c:v>
                </c:pt>
                <c:pt idx="2553">
                  <c:v>472.64684</c:v>
                </c:pt>
                <c:pt idx="2554">
                  <c:v>472.42471999999998</c:v>
                </c:pt>
                <c:pt idx="2555">
                  <c:v>472.21159999999998</c:v>
                </c:pt>
                <c:pt idx="2556">
                  <c:v>472.02674000000002</c:v>
                </c:pt>
                <c:pt idx="2557">
                  <c:v>471.80174</c:v>
                </c:pt>
                <c:pt idx="2558">
                  <c:v>471.58897999999999</c:v>
                </c:pt>
                <c:pt idx="2559">
                  <c:v>471.36865999999998</c:v>
                </c:pt>
                <c:pt idx="2560">
                  <c:v>471.14942000000002</c:v>
                </c:pt>
                <c:pt idx="2561">
                  <c:v>470.93738000000002</c:v>
                </c:pt>
                <c:pt idx="2562">
                  <c:v>470.73074000000003</c:v>
                </c:pt>
                <c:pt idx="2563">
                  <c:v>470.51348000000002</c:v>
                </c:pt>
                <c:pt idx="2564">
                  <c:v>470.30090000000001</c:v>
                </c:pt>
                <c:pt idx="2565">
                  <c:v>470.08886000000001</c:v>
                </c:pt>
                <c:pt idx="2566">
                  <c:v>469.88240000000002</c:v>
                </c:pt>
                <c:pt idx="2567">
                  <c:v>469.67396000000002</c:v>
                </c:pt>
                <c:pt idx="2568">
                  <c:v>469.45400000000001</c:v>
                </c:pt>
                <c:pt idx="2569">
                  <c:v>469.24430000000001</c:v>
                </c:pt>
                <c:pt idx="2570">
                  <c:v>469.02704</c:v>
                </c:pt>
                <c:pt idx="2571">
                  <c:v>468.80833999999999</c:v>
                </c:pt>
                <c:pt idx="2572">
                  <c:v>468.63193999999999</c:v>
                </c:pt>
                <c:pt idx="2573">
                  <c:v>468.41665999999998</c:v>
                </c:pt>
                <c:pt idx="2574">
                  <c:v>468.23054000000002</c:v>
                </c:pt>
                <c:pt idx="2575">
                  <c:v>468.02480000000003</c:v>
                </c:pt>
                <c:pt idx="2576">
                  <c:v>467.82175999999998</c:v>
                </c:pt>
                <c:pt idx="2577">
                  <c:v>467.62484000000001</c:v>
                </c:pt>
                <c:pt idx="2578">
                  <c:v>467.41244</c:v>
                </c:pt>
                <c:pt idx="2579">
                  <c:v>467.22613999999999</c:v>
                </c:pt>
                <c:pt idx="2580">
                  <c:v>467.04145999999997</c:v>
                </c:pt>
                <c:pt idx="2581">
                  <c:v>466.83193999999997</c:v>
                </c:pt>
                <c:pt idx="2582">
                  <c:v>466.60928000000001</c:v>
                </c:pt>
                <c:pt idx="2583">
                  <c:v>466.39868000000001</c:v>
                </c:pt>
                <c:pt idx="2584">
                  <c:v>466.21003999999999</c:v>
                </c:pt>
                <c:pt idx="2585">
                  <c:v>466.0043</c:v>
                </c:pt>
                <c:pt idx="2586">
                  <c:v>465.81259999999997</c:v>
                </c:pt>
                <c:pt idx="2587">
                  <c:v>465.60757999999998</c:v>
                </c:pt>
                <c:pt idx="2588">
                  <c:v>465.41624000000002</c:v>
                </c:pt>
                <c:pt idx="2589">
                  <c:v>465.21104000000003</c:v>
                </c:pt>
                <c:pt idx="2590">
                  <c:v>465.02348000000001</c:v>
                </c:pt>
                <c:pt idx="2591">
                  <c:v>464.81576000000001</c:v>
                </c:pt>
                <c:pt idx="2592">
                  <c:v>464.60534000000001</c:v>
                </c:pt>
                <c:pt idx="2593">
                  <c:v>464.40769999999998</c:v>
                </c:pt>
                <c:pt idx="2594">
                  <c:v>464.20195999999999</c:v>
                </c:pt>
                <c:pt idx="2595">
                  <c:v>463.99297999999999</c:v>
                </c:pt>
                <c:pt idx="2596">
                  <c:v>463.80326000000002</c:v>
                </c:pt>
                <c:pt idx="2597">
                  <c:v>463.61318</c:v>
                </c:pt>
                <c:pt idx="2598">
                  <c:v>463.40672000000001</c:v>
                </c:pt>
                <c:pt idx="2599">
                  <c:v>463.20080000000002</c:v>
                </c:pt>
                <c:pt idx="2600">
                  <c:v>462.98822000000001</c:v>
                </c:pt>
                <c:pt idx="2601">
                  <c:v>462.77870000000001</c:v>
                </c:pt>
                <c:pt idx="2602">
                  <c:v>462.58123999999998</c:v>
                </c:pt>
                <c:pt idx="2603">
                  <c:v>462.36937999999998</c:v>
                </c:pt>
                <c:pt idx="2604">
                  <c:v>462.16327999999999</c:v>
                </c:pt>
                <c:pt idx="2605">
                  <c:v>461.96384</c:v>
                </c:pt>
                <c:pt idx="2606">
                  <c:v>461.76278000000002</c:v>
                </c:pt>
                <c:pt idx="2607">
                  <c:v>461.56585999999999</c:v>
                </c:pt>
                <c:pt idx="2608">
                  <c:v>461.3639</c:v>
                </c:pt>
                <c:pt idx="2609">
                  <c:v>461.16014000000001</c:v>
                </c:pt>
                <c:pt idx="2610">
                  <c:v>460.96933999999999</c:v>
                </c:pt>
                <c:pt idx="2611">
                  <c:v>460.77026000000001</c:v>
                </c:pt>
                <c:pt idx="2612">
                  <c:v>460.55642</c:v>
                </c:pt>
                <c:pt idx="2613">
                  <c:v>460.35338000000002</c:v>
                </c:pt>
                <c:pt idx="2614">
                  <c:v>460.16744</c:v>
                </c:pt>
                <c:pt idx="2615">
                  <c:v>459.96098000000001</c:v>
                </c:pt>
                <c:pt idx="2616">
                  <c:v>459.75740000000002</c:v>
                </c:pt>
                <c:pt idx="2617">
                  <c:v>459.54806000000002</c:v>
                </c:pt>
                <c:pt idx="2618">
                  <c:v>459.34717999999998</c:v>
                </c:pt>
                <c:pt idx="2619">
                  <c:v>459.15872000000002</c:v>
                </c:pt>
                <c:pt idx="2620">
                  <c:v>458.96953999999999</c:v>
                </c:pt>
                <c:pt idx="2621">
                  <c:v>458.77766000000003</c:v>
                </c:pt>
                <c:pt idx="2622">
                  <c:v>458.56885999999997</c:v>
                </c:pt>
                <c:pt idx="2623">
                  <c:v>458.35682000000003</c:v>
                </c:pt>
                <c:pt idx="2624">
                  <c:v>458.15539999999999</c:v>
                </c:pt>
                <c:pt idx="2625">
                  <c:v>457.94983999999999</c:v>
                </c:pt>
                <c:pt idx="2626">
                  <c:v>457.74356</c:v>
                </c:pt>
                <c:pt idx="2627">
                  <c:v>457.54718000000003</c:v>
                </c:pt>
                <c:pt idx="2628">
                  <c:v>457.34305999999998</c:v>
                </c:pt>
                <c:pt idx="2629">
                  <c:v>457.13803999999999</c:v>
                </c:pt>
                <c:pt idx="2630">
                  <c:v>456.91861999999998</c:v>
                </c:pt>
                <c:pt idx="2631">
                  <c:v>456.70675999999997</c:v>
                </c:pt>
                <c:pt idx="2632">
                  <c:v>456.50047999999998</c:v>
                </c:pt>
                <c:pt idx="2633">
                  <c:v>456.28106000000002</c:v>
                </c:pt>
                <c:pt idx="2634">
                  <c:v>456.06848000000002</c:v>
                </c:pt>
                <c:pt idx="2635">
                  <c:v>455.86040000000003</c:v>
                </c:pt>
                <c:pt idx="2636">
                  <c:v>455.63612000000001</c:v>
                </c:pt>
                <c:pt idx="2637">
                  <c:v>455.41723999999999</c:v>
                </c:pt>
                <c:pt idx="2638">
                  <c:v>455.21402</c:v>
                </c:pt>
                <c:pt idx="2639">
                  <c:v>454.99946</c:v>
                </c:pt>
                <c:pt idx="2640">
                  <c:v>454.78057999999999</c:v>
                </c:pt>
                <c:pt idx="2641">
                  <c:v>454.56565999999998</c:v>
                </c:pt>
                <c:pt idx="2642">
                  <c:v>454.35343999999998</c:v>
                </c:pt>
                <c:pt idx="2643">
                  <c:v>454.13654000000002</c:v>
                </c:pt>
                <c:pt idx="2644">
                  <c:v>453.92594000000003</c:v>
                </c:pt>
                <c:pt idx="2645">
                  <c:v>453.72847999999999</c:v>
                </c:pt>
                <c:pt idx="2646">
                  <c:v>453.52094</c:v>
                </c:pt>
                <c:pt idx="2647">
                  <c:v>453.30511999999999</c:v>
                </c:pt>
                <c:pt idx="2648">
                  <c:v>453.08336000000003</c:v>
                </c:pt>
                <c:pt idx="2649">
                  <c:v>452.86970000000002</c:v>
                </c:pt>
                <c:pt idx="2650">
                  <c:v>452.66287999999997</c:v>
                </c:pt>
                <c:pt idx="2651">
                  <c:v>452.46253999999999</c:v>
                </c:pt>
                <c:pt idx="2652">
                  <c:v>452.27390000000003</c:v>
                </c:pt>
                <c:pt idx="2653">
                  <c:v>452.06581999999997</c:v>
                </c:pt>
                <c:pt idx="2654">
                  <c:v>451.85647999999998</c:v>
                </c:pt>
                <c:pt idx="2655">
                  <c:v>451.67396000000002</c:v>
                </c:pt>
                <c:pt idx="2656">
                  <c:v>451.45814000000001</c:v>
                </c:pt>
                <c:pt idx="2657">
                  <c:v>451.24430000000001</c:v>
                </c:pt>
                <c:pt idx="2658">
                  <c:v>451.05079999999998</c:v>
                </c:pt>
                <c:pt idx="2659">
                  <c:v>450.83821999999998</c:v>
                </c:pt>
                <c:pt idx="2660">
                  <c:v>450.63121999999998</c:v>
                </c:pt>
                <c:pt idx="2661">
                  <c:v>450.41521999999998</c:v>
                </c:pt>
                <c:pt idx="2662">
                  <c:v>450.21415999999999</c:v>
                </c:pt>
                <c:pt idx="2663">
                  <c:v>450.01886000000002</c:v>
                </c:pt>
                <c:pt idx="2664">
                  <c:v>449.81941999999998</c:v>
                </c:pt>
                <c:pt idx="2665">
                  <c:v>449.61583999999999</c:v>
                </c:pt>
                <c:pt idx="2666">
                  <c:v>449.41226</c:v>
                </c:pt>
                <c:pt idx="2667">
                  <c:v>449.21552000000003</c:v>
                </c:pt>
                <c:pt idx="2668">
                  <c:v>449.00689999999997</c:v>
                </c:pt>
                <c:pt idx="2669">
                  <c:v>448.81502</c:v>
                </c:pt>
                <c:pt idx="2670">
                  <c:v>448.59163999999998</c:v>
                </c:pt>
                <c:pt idx="2671">
                  <c:v>448.40426000000002</c:v>
                </c:pt>
                <c:pt idx="2672">
                  <c:v>448.21147999999999</c:v>
                </c:pt>
                <c:pt idx="2673">
                  <c:v>448.01312000000001</c:v>
                </c:pt>
                <c:pt idx="2674">
                  <c:v>447.81008000000003</c:v>
                </c:pt>
                <c:pt idx="2675">
                  <c:v>447.61315999999999</c:v>
                </c:pt>
                <c:pt idx="2676">
                  <c:v>447.40940000000001</c:v>
                </c:pt>
                <c:pt idx="2677">
                  <c:v>447.21104000000003</c:v>
                </c:pt>
                <c:pt idx="2678">
                  <c:v>447.01916</c:v>
                </c:pt>
                <c:pt idx="2679">
                  <c:v>446.81684000000001</c:v>
                </c:pt>
                <c:pt idx="2680">
                  <c:v>446.60660000000001</c:v>
                </c:pt>
                <c:pt idx="2681">
                  <c:v>446.41075999999998</c:v>
                </c:pt>
                <c:pt idx="2682">
                  <c:v>446.20501999999999</c:v>
                </c:pt>
                <c:pt idx="2683">
                  <c:v>445.99135999999999</c:v>
                </c:pt>
                <c:pt idx="2684">
                  <c:v>445.79642000000001</c:v>
                </c:pt>
                <c:pt idx="2685">
                  <c:v>445.58222000000001</c:v>
                </c:pt>
                <c:pt idx="2686">
                  <c:v>445.36369999999999</c:v>
                </c:pt>
                <c:pt idx="2687">
                  <c:v>445.15129999999999</c:v>
                </c:pt>
                <c:pt idx="2688">
                  <c:v>444.95348000000001</c:v>
                </c:pt>
                <c:pt idx="2689">
                  <c:v>444.75188000000003</c:v>
                </c:pt>
                <c:pt idx="2690">
                  <c:v>444.55099999999999</c:v>
                </c:pt>
                <c:pt idx="2691">
                  <c:v>444.35372000000001</c:v>
                </c:pt>
                <c:pt idx="2692">
                  <c:v>444.13754</c:v>
                </c:pt>
                <c:pt idx="2693">
                  <c:v>443.94799999999998</c:v>
                </c:pt>
                <c:pt idx="2694">
                  <c:v>443.75972000000002</c:v>
                </c:pt>
                <c:pt idx="2695">
                  <c:v>443.55110000000002</c:v>
                </c:pt>
                <c:pt idx="2696">
                  <c:v>443.3621</c:v>
                </c:pt>
                <c:pt idx="2697">
                  <c:v>443.17669999999998</c:v>
                </c:pt>
                <c:pt idx="2698">
                  <c:v>442.98068000000001</c:v>
                </c:pt>
                <c:pt idx="2699">
                  <c:v>442.78232000000003</c:v>
                </c:pt>
                <c:pt idx="2700">
                  <c:v>442.58593999999999</c:v>
                </c:pt>
                <c:pt idx="2701">
                  <c:v>442.39370000000002</c:v>
                </c:pt>
                <c:pt idx="2702">
                  <c:v>442.21118000000001</c:v>
                </c:pt>
                <c:pt idx="2703">
                  <c:v>442.01623999999998</c:v>
                </c:pt>
                <c:pt idx="2704">
                  <c:v>441.83012000000002</c:v>
                </c:pt>
                <c:pt idx="2705">
                  <c:v>441.6395</c:v>
                </c:pt>
                <c:pt idx="2706">
                  <c:v>441.44258000000002</c:v>
                </c:pt>
                <c:pt idx="2707">
                  <c:v>441.25178</c:v>
                </c:pt>
                <c:pt idx="2708">
                  <c:v>441.06008000000003</c:v>
                </c:pt>
                <c:pt idx="2709">
                  <c:v>440.86171999999999</c:v>
                </c:pt>
                <c:pt idx="2710">
                  <c:v>440.65165999999999</c:v>
                </c:pt>
                <c:pt idx="2711">
                  <c:v>440.45546000000002</c:v>
                </c:pt>
                <c:pt idx="2712">
                  <c:v>440.26087999999999</c:v>
                </c:pt>
                <c:pt idx="2713">
                  <c:v>440.05117999999999</c:v>
                </c:pt>
                <c:pt idx="2714">
                  <c:v>439.83985999999999</c:v>
                </c:pt>
                <c:pt idx="2715">
                  <c:v>439.63448</c:v>
                </c:pt>
                <c:pt idx="2716">
                  <c:v>439.42748</c:v>
                </c:pt>
                <c:pt idx="2717">
                  <c:v>439.22048000000001</c:v>
                </c:pt>
                <c:pt idx="2718">
                  <c:v>439.02211999999997</c:v>
                </c:pt>
                <c:pt idx="2719">
                  <c:v>438.83456000000001</c:v>
                </c:pt>
                <c:pt idx="2720">
                  <c:v>438.61694</c:v>
                </c:pt>
                <c:pt idx="2721">
                  <c:v>438.41768000000002</c:v>
                </c:pt>
                <c:pt idx="2722">
                  <c:v>438.20276000000001</c:v>
                </c:pt>
                <c:pt idx="2723">
                  <c:v>438.00403999999997</c:v>
                </c:pt>
                <c:pt idx="2724">
                  <c:v>437.81630000000001</c:v>
                </c:pt>
                <c:pt idx="2725">
                  <c:v>437.61182000000002</c:v>
                </c:pt>
                <c:pt idx="2726">
                  <c:v>437.40949999999998</c:v>
                </c:pt>
                <c:pt idx="2727">
                  <c:v>437.21672000000001</c:v>
                </c:pt>
                <c:pt idx="2728">
                  <c:v>437.02537999999998</c:v>
                </c:pt>
                <c:pt idx="2729">
                  <c:v>436.81531999999999</c:v>
                </c:pt>
                <c:pt idx="2730">
                  <c:v>436.62290000000002</c:v>
                </c:pt>
                <c:pt idx="2731">
                  <c:v>436.44002</c:v>
                </c:pt>
                <c:pt idx="2732">
                  <c:v>436.24310000000003</c:v>
                </c:pt>
                <c:pt idx="2733">
                  <c:v>436.04167999999999</c:v>
                </c:pt>
                <c:pt idx="2734">
                  <c:v>435.84872000000001</c:v>
                </c:pt>
                <c:pt idx="2735">
                  <c:v>435.66890000000001</c:v>
                </c:pt>
                <c:pt idx="2736">
                  <c:v>435.47899999999998</c:v>
                </c:pt>
                <c:pt idx="2737">
                  <c:v>435.28532000000001</c:v>
                </c:pt>
                <c:pt idx="2738">
                  <c:v>435.08803999999998</c:v>
                </c:pt>
                <c:pt idx="2739">
                  <c:v>434.88896</c:v>
                </c:pt>
                <c:pt idx="2740">
                  <c:v>434.71814000000001</c:v>
                </c:pt>
                <c:pt idx="2741">
                  <c:v>434.53111999999999</c:v>
                </c:pt>
                <c:pt idx="2742">
                  <c:v>434.33384000000001</c:v>
                </c:pt>
                <c:pt idx="2743">
                  <c:v>434.13979999999998</c:v>
                </c:pt>
                <c:pt idx="2744">
                  <c:v>433.94990000000001</c:v>
                </c:pt>
                <c:pt idx="2745">
                  <c:v>433.77152000000001</c:v>
                </c:pt>
                <c:pt idx="2746">
                  <c:v>433.59548000000001</c:v>
                </c:pt>
                <c:pt idx="2747">
                  <c:v>433.39100000000002</c:v>
                </c:pt>
                <c:pt idx="2748">
                  <c:v>433.2047</c:v>
                </c:pt>
                <c:pt idx="2749">
                  <c:v>433.01029999999997</c:v>
                </c:pt>
                <c:pt idx="2750">
                  <c:v>432.82526000000001</c:v>
                </c:pt>
                <c:pt idx="2751">
                  <c:v>432.65120000000002</c:v>
                </c:pt>
                <c:pt idx="2752">
                  <c:v>432.46129999999999</c:v>
                </c:pt>
                <c:pt idx="2753">
                  <c:v>432.26690000000002</c:v>
                </c:pt>
                <c:pt idx="2754">
                  <c:v>432.08456000000001</c:v>
                </c:pt>
                <c:pt idx="2755">
                  <c:v>431.90474</c:v>
                </c:pt>
                <c:pt idx="2756">
                  <c:v>431.71465999999998</c:v>
                </c:pt>
                <c:pt idx="2757">
                  <c:v>431.5145</c:v>
                </c:pt>
                <c:pt idx="2758">
                  <c:v>431.32621999999998</c:v>
                </c:pt>
                <c:pt idx="2759">
                  <c:v>431.14064000000002</c:v>
                </c:pt>
                <c:pt idx="2760">
                  <c:v>430.96352000000002</c:v>
                </c:pt>
                <c:pt idx="2761">
                  <c:v>430.77001999999999</c:v>
                </c:pt>
                <c:pt idx="2762">
                  <c:v>430.58318000000003</c:v>
                </c:pt>
                <c:pt idx="2763">
                  <c:v>430.40714000000003</c:v>
                </c:pt>
                <c:pt idx="2764">
                  <c:v>430.20571999999999</c:v>
                </c:pt>
                <c:pt idx="2765">
                  <c:v>430.02175999999997</c:v>
                </c:pt>
                <c:pt idx="2766">
                  <c:v>429.84356000000002</c:v>
                </c:pt>
                <c:pt idx="2767">
                  <c:v>429.63583999999997</c:v>
                </c:pt>
                <c:pt idx="2768">
                  <c:v>429.43819999999999</c:v>
                </c:pt>
                <c:pt idx="2769">
                  <c:v>429.26125999999999</c:v>
                </c:pt>
                <c:pt idx="2770">
                  <c:v>429.06560000000002</c:v>
                </c:pt>
                <c:pt idx="2771">
                  <c:v>428.86903999999998</c:v>
                </c:pt>
                <c:pt idx="2772">
                  <c:v>428.67338000000001</c:v>
                </c:pt>
                <c:pt idx="2773">
                  <c:v>428.48797999999999</c:v>
                </c:pt>
                <c:pt idx="2774">
                  <c:v>428.28944000000001</c:v>
                </c:pt>
                <c:pt idx="2775">
                  <c:v>428.08280000000002</c:v>
                </c:pt>
                <c:pt idx="2776">
                  <c:v>427.87670000000003</c:v>
                </c:pt>
                <c:pt idx="2777">
                  <c:v>427.67869999999999</c:v>
                </c:pt>
                <c:pt idx="2778">
                  <c:v>427.46395999999999</c:v>
                </c:pt>
                <c:pt idx="2779">
                  <c:v>427.27945999999997</c:v>
                </c:pt>
                <c:pt idx="2780">
                  <c:v>427.08019999999999</c:v>
                </c:pt>
                <c:pt idx="2781">
                  <c:v>426.87896000000001</c:v>
                </c:pt>
                <c:pt idx="2782">
                  <c:v>426.69049999999999</c:v>
                </c:pt>
                <c:pt idx="2783">
                  <c:v>426.47953999999999</c:v>
                </c:pt>
                <c:pt idx="2784">
                  <c:v>426.26875999999999</c:v>
                </c:pt>
                <c:pt idx="2785">
                  <c:v>426.08210000000003</c:v>
                </c:pt>
                <c:pt idx="2786">
                  <c:v>425.87959999999998</c:v>
                </c:pt>
                <c:pt idx="2787">
                  <c:v>425.68916000000002</c:v>
                </c:pt>
                <c:pt idx="2788">
                  <c:v>425.49385999999998</c:v>
                </c:pt>
                <c:pt idx="2789">
                  <c:v>425.29766000000001</c:v>
                </c:pt>
                <c:pt idx="2790">
                  <c:v>425.08904000000001</c:v>
                </c:pt>
                <c:pt idx="2791">
                  <c:v>424.89787999999999</c:v>
                </c:pt>
                <c:pt idx="2792">
                  <c:v>424.71301999999997</c:v>
                </c:pt>
                <c:pt idx="2793">
                  <c:v>424.52636000000001</c:v>
                </c:pt>
                <c:pt idx="2794">
                  <c:v>424.32763999999997</c:v>
                </c:pt>
                <c:pt idx="2795">
                  <c:v>424.14494000000002</c:v>
                </c:pt>
                <c:pt idx="2796">
                  <c:v>423.95666</c:v>
                </c:pt>
                <c:pt idx="2797">
                  <c:v>423.77467999999999</c:v>
                </c:pt>
                <c:pt idx="2798">
                  <c:v>423.58801999999997</c:v>
                </c:pt>
                <c:pt idx="2799">
                  <c:v>423.40496000000002</c:v>
                </c:pt>
                <c:pt idx="2800">
                  <c:v>423.20965999999999</c:v>
                </c:pt>
                <c:pt idx="2801">
                  <c:v>423.01760000000002</c:v>
                </c:pt>
                <c:pt idx="2802">
                  <c:v>422.82841999999999</c:v>
                </c:pt>
                <c:pt idx="2803">
                  <c:v>422.62466000000001</c:v>
                </c:pt>
                <c:pt idx="2804">
                  <c:v>422.43007999999998</c:v>
                </c:pt>
                <c:pt idx="2805">
                  <c:v>422.22631999999999</c:v>
                </c:pt>
                <c:pt idx="2806">
                  <c:v>422.03210000000001</c:v>
                </c:pt>
                <c:pt idx="2807">
                  <c:v>421.84472</c:v>
                </c:pt>
                <c:pt idx="2808">
                  <c:v>421.67624000000001</c:v>
                </c:pt>
                <c:pt idx="2809">
                  <c:v>421.47967999999997</c:v>
                </c:pt>
                <c:pt idx="2810">
                  <c:v>421.286</c:v>
                </c:pt>
                <c:pt idx="2811">
                  <c:v>421.08620000000002</c:v>
                </c:pt>
                <c:pt idx="2812">
                  <c:v>420.91016000000002</c:v>
                </c:pt>
                <c:pt idx="2813">
                  <c:v>420.7208</c:v>
                </c:pt>
                <c:pt idx="2814">
                  <c:v>420.52676000000002</c:v>
                </c:pt>
                <c:pt idx="2815">
                  <c:v>420.3338</c:v>
                </c:pt>
                <c:pt idx="2816">
                  <c:v>420.15019999999998</c:v>
                </c:pt>
                <c:pt idx="2817">
                  <c:v>419.97361999999998</c:v>
                </c:pt>
                <c:pt idx="2818">
                  <c:v>419.7704</c:v>
                </c:pt>
                <c:pt idx="2819">
                  <c:v>419.56700000000001</c:v>
                </c:pt>
                <c:pt idx="2820">
                  <c:v>419.3879</c:v>
                </c:pt>
                <c:pt idx="2821">
                  <c:v>419.20285999999999</c:v>
                </c:pt>
                <c:pt idx="2822">
                  <c:v>419.00054</c:v>
                </c:pt>
                <c:pt idx="2823">
                  <c:v>418.80632000000003</c:v>
                </c:pt>
                <c:pt idx="2824">
                  <c:v>418.60399999999998</c:v>
                </c:pt>
                <c:pt idx="2825">
                  <c:v>418.40492</c:v>
                </c:pt>
                <c:pt idx="2826">
                  <c:v>418.21663999999998</c:v>
                </c:pt>
                <c:pt idx="2827">
                  <c:v>418.03034000000002</c:v>
                </c:pt>
                <c:pt idx="2828">
                  <c:v>417.83936</c:v>
                </c:pt>
                <c:pt idx="2829">
                  <c:v>417.64532000000003</c:v>
                </c:pt>
                <c:pt idx="2830">
                  <c:v>417.46928000000003</c:v>
                </c:pt>
                <c:pt idx="2831">
                  <c:v>417.27614</c:v>
                </c:pt>
                <c:pt idx="2832">
                  <c:v>417.08803999999998</c:v>
                </c:pt>
                <c:pt idx="2833">
                  <c:v>416.90750000000003</c:v>
                </c:pt>
                <c:pt idx="2834">
                  <c:v>416.72372000000001</c:v>
                </c:pt>
                <c:pt idx="2835">
                  <c:v>416.52913999999998</c:v>
                </c:pt>
                <c:pt idx="2836">
                  <c:v>416.34104000000002</c:v>
                </c:pt>
                <c:pt idx="2837">
                  <c:v>416.16212000000002</c:v>
                </c:pt>
                <c:pt idx="2838">
                  <c:v>415.98176000000001</c:v>
                </c:pt>
                <c:pt idx="2839">
                  <c:v>415.79455999999999</c:v>
                </c:pt>
                <c:pt idx="2840">
                  <c:v>415.61851999999999</c:v>
                </c:pt>
                <c:pt idx="2841">
                  <c:v>415.42538000000002</c:v>
                </c:pt>
                <c:pt idx="2842">
                  <c:v>415.22737999999998</c:v>
                </c:pt>
                <c:pt idx="2843">
                  <c:v>415.03460000000001</c:v>
                </c:pt>
                <c:pt idx="2844">
                  <c:v>414.84685999999999</c:v>
                </c:pt>
                <c:pt idx="2845">
                  <c:v>414.65120000000002</c:v>
                </c:pt>
                <c:pt idx="2846">
                  <c:v>414.45625999999999</c:v>
                </c:pt>
                <c:pt idx="2847">
                  <c:v>414.28976</c:v>
                </c:pt>
                <c:pt idx="2848">
                  <c:v>414.10165999999998</c:v>
                </c:pt>
                <c:pt idx="2849">
                  <c:v>413.92345999999998</c:v>
                </c:pt>
                <c:pt idx="2850">
                  <c:v>413.74507999999997</c:v>
                </c:pt>
                <c:pt idx="2851">
                  <c:v>413.55572000000001</c:v>
                </c:pt>
                <c:pt idx="2852">
                  <c:v>413.3759</c:v>
                </c:pt>
                <c:pt idx="2853">
                  <c:v>413.18275999999997</c:v>
                </c:pt>
                <c:pt idx="2854">
                  <c:v>413.00330000000002</c:v>
                </c:pt>
                <c:pt idx="2855">
                  <c:v>412.83769999999998</c:v>
                </c:pt>
                <c:pt idx="2856">
                  <c:v>412.65895999999998</c:v>
                </c:pt>
                <c:pt idx="2857">
                  <c:v>412.47877999999997</c:v>
                </c:pt>
                <c:pt idx="2858">
                  <c:v>412.28041999999999</c:v>
                </c:pt>
                <c:pt idx="2859">
                  <c:v>412.08656000000002</c:v>
                </c:pt>
                <c:pt idx="2860">
                  <c:v>411.90728000000001</c:v>
                </c:pt>
                <c:pt idx="2861">
                  <c:v>411.72962000000001</c:v>
                </c:pt>
                <c:pt idx="2862">
                  <c:v>411.54349999999999</c:v>
                </c:pt>
                <c:pt idx="2863">
                  <c:v>411.36457999999999</c:v>
                </c:pt>
                <c:pt idx="2864">
                  <c:v>411.16298</c:v>
                </c:pt>
                <c:pt idx="2865">
                  <c:v>410.99612000000002</c:v>
                </c:pt>
                <c:pt idx="2866">
                  <c:v>410.81252000000001</c:v>
                </c:pt>
                <c:pt idx="2867">
                  <c:v>410.62279999999998</c:v>
                </c:pt>
                <c:pt idx="2868">
                  <c:v>410.43722000000002</c:v>
                </c:pt>
                <c:pt idx="2869">
                  <c:v>410.25164000000001</c:v>
                </c:pt>
                <c:pt idx="2870">
                  <c:v>410.07632000000001</c:v>
                </c:pt>
                <c:pt idx="2871">
                  <c:v>409.88155999999998</c:v>
                </c:pt>
                <c:pt idx="2872">
                  <c:v>409.70551999999998</c:v>
                </c:pt>
                <c:pt idx="2873">
                  <c:v>409.51940000000002</c:v>
                </c:pt>
                <c:pt idx="2874">
                  <c:v>409.32427999999999</c:v>
                </c:pt>
                <c:pt idx="2875">
                  <c:v>409.14553999999998</c:v>
                </c:pt>
                <c:pt idx="2876">
                  <c:v>408.97615999999999</c:v>
                </c:pt>
                <c:pt idx="2877">
                  <c:v>408.79687999999999</c:v>
                </c:pt>
                <c:pt idx="2878">
                  <c:v>408.5924</c:v>
                </c:pt>
                <c:pt idx="2879">
                  <c:v>408.39926000000003</c:v>
                </c:pt>
                <c:pt idx="2880">
                  <c:v>408.21440000000001</c:v>
                </c:pt>
                <c:pt idx="2881">
                  <c:v>408.02359999999999</c:v>
                </c:pt>
                <c:pt idx="2882">
                  <c:v>407.84413999999998</c:v>
                </c:pt>
                <c:pt idx="2883">
                  <c:v>407.66359999999997</c:v>
                </c:pt>
                <c:pt idx="2884">
                  <c:v>407.48630000000003</c:v>
                </c:pt>
                <c:pt idx="2885">
                  <c:v>407.29136</c:v>
                </c:pt>
                <c:pt idx="2886">
                  <c:v>407.11964</c:v>
                </c:pt>
                <c:pt idx="2887">
                  <c:v>406.94252</c:v>
                </c:pt>
                <c:pt idx="2888">
                  <c:v>406.76197999999999</c:v>
                </c:pt>
                <c:pt idx="2889">
                  <c:v>406.58593999999999</c:v>
                </c:pt>
                <c:pt idx="2890">
                  <c:v>406.41043999999999</c:v>
                </c:pt>
                <c:pt idx="2891">
                  <c:v>406.22018000000003</c:v>
                </c:pt>
                <c:pt idx="2892">
                  <c:v>406.05655999999999</c:v>
                </c:pt>
                <c:pt idx="2893">
                  <c:v>405.87601999999998</c:v>
                </c:pt>
                <c:pt idx="2894">
                  <c:v>405.70627999999999</c:v>
                </c:pt>
                <c:pt idx="2895">
                  <c:v>405.53996000000001</c:v>
                </c:pt>
                <c:pt idx="2896">
                  <c:v>405.35563999999999</c:v>
                </c:pt>
                <c:pt idx="2897">
                  <c:v>405.17365999999998</c:v>
                </c:pt>
                <c:pt idx="2898">
                  <c:v>405.00139999999999</c:v>
                </c:pt>
                <c:pt idx="2899">
                  <c:v>404.82445999999999</c:v>
                </c:pt>
                <c:pt idx="2900">
                  <c:v>404.65003999999999</c:v>
                </c:pt>
                <c:pt idx="2901">
                  <c:v>404.483</c:v>
                </c:pt>
                <c:pt idx="2902">
                  <c:v>404.31380000000001</c:v>
                </c:pt>
                <c:pt idx="2903">
                  <c:v>404.13740000000001</c:v>
                </c:pt>
                <c:pt idx="2904">
                  <c:v>403.96784000000002</c:v>
                </c:pt>
                <c:pt idx="2905">
                  <c:v>403.80727999999999</c:v>
                </c:pt>
                <c:pt idx="2906">
                  <c:v>403.62907999999999</c:v>
                </c:pt>
                <c:pt idx="2907">
                  <c:v>403.44314000000003</c:v>
                </c:pt>
                <c:pt idx="2908">
                  <c:v>403.25648000000001</c:v>
                </c:pt>
                <c:pt idx="2909">
                  <c:v>403.09052000000003</c:v>
                </c:pt>
                <c:pt idx="2910">
                  <c:v>402.90980000000002</c:v>
                </c:pt>
                <c:pt idx="2911">
                  <c:v>402.70855999999998</c:v>
                </c:pt>
                <c:pt idx="2912">
                  <c:v>402.53575999999998</c:v>
                </c:pt>
                <c:pt idx="2913">
                  <c:v>402.35431999999997</c:v>
                </c:pt>
                <c:pt idx="2914">
                  <c:v>402.17306000000002</c:v>
                </c:pt>
                <c:pt idx="2915">
                  <c:v>401.97667999999999</c:v>
                </c:pt>
                <c:pt idx="2916">
                  <c:v>401.79325999999998</c:v>
                </c:pt>
                <c:pt idx="2917">
                  <c:v>401.61056000000002</c:v>
                </c:pt>
                <c:pt idx="2918">
                  <c:v>401.40535999999997</c:v>
                </c:pt>
                <c:pt idx="2919">
                  <c:v>401.23597999999998</c:v>
                </c:pt>
                <c:pt idx="2920">
                  <c:v>401.07002</c:v>
                </c:pt>
                <c:pt idx="2921">
                  <c:v>400.87508000000003</c:v>
                </c:pt>
                <c:pt idx="2922">
                  <c:v>400.69454000000002</c:v>
                </c:pt>
                <c:pt idx="2923">
                  <c:v>400.50445999999999</c:v>
                </c:pt>
                <c:pt idx="2924">
                  <c:v>400.31384000000003</c:v>
                </c:pt>
                <c:pt idx="2925">
                  <c:v>400.13869999999997</c:v>
                </c:pt>
                <c:pt idx="2926">
                  <c:v>399.95672000000002</c:v>
                </c:pt>
                <c:pt idx="2927">
                  <c:v>399.79237999999998</c:v>
                </c:pt>
                <c:pt idx="2928">
                  <c:v>399.60986000000003</c:v>
                </c:pt>
                <c:pt idx="2929">
                  <c:v>399.43436000000003</c:v>
                </c:pt>
                <c:pt idx="2930">
                  <c:v>399.25832000000003</c:v>
                </c:pt>
                <c:pt idx="2931">
                  <c:v>399.08120000000002</c:v>
                </c:pt>
                <c:pt idx="2932">
                  <c:v>398.90624000000003</c:v>
                </c:pt>
                <c:pt idx="2933">
                  <c:v>398.71706</c:v>
                </c:pt>
                <c:pt idx="2934">
                  <c:v>398.55865999999997</c:v>
                </c:pt>
                <c:pt idx="2935">
                  <c:v>398.399</c:v>
                </c:pt>
                <c:pt idx="2936">
                  <c:v>398.21845999999999</c:v>
                </c:pt>
                <c:pt idx="2937">
                  <c:v>398.02856000000003</c:v>
                </c:pt>
                <c:pt idx="2938">
                  <c:v>397.86637999999999</c:v>
                </c:pt>
                <c:pt idx="2939">
                  <c:v>397.69069999999999</c:v>
                </c:pt>
                <c:pt idx="2940">
                  <c:v>397.53895999999997</c:v>
                </c:pt>
                <c:pt idx="2941">
                  <c:v>397.38524000000001</c:v>
                </c:pt>
                <c:pt idx="2942">
                  <c:v>397.19821999999999</c:v>
                </c:pt>
                <c:pt idx="2943">
                  <c:v>397.02704</c:v>
                </c:pt>
                <c:pt idx="2944">
                  <c:v>396.86810000000003</c:v>
                </c:pt>
                <c:pt idx="2945">
                  <c:v>396.69044000000002</c:v>
                </c:pt>
                <c:pt idx="2946">
                  <c:v>396.51260000000002</c:v>
                </c:pt>
                <c:pt idx="2947">
                  <c:v>396.35095999999999</c:v>
                </c:pt>
                <c:pt idx="2948">
                  <c:v>396.16250000000002</c:v>
                </c:pt>
                <c:pt idx="2949">
                  <c:v>395.99869999999999</c:v>
                </c:pt>
                <c:pt idx="2950">
                  <c:v>395.84552000000002</c:v>
                </c:pt>
                <c:pt idx="2951">
                  <c:v>395.66354000000001</c:v>
                </c:pt>
                <c:pt idx="2952">
                  <c:v>395.50477999999998</c:v>
                </c:pt>
                <c:pt idx="2953">
                  <c:v>395.34026</c:v>
                </c:pt>
                <c:pt idx="2954">
                  <c:v>395.16998000000001</c:v>
                </c:pt>
                <c:pt idx="2955">
                  <c:v>395.00689999999997</c:v>
                </c:pt>
                <c:pt idx="2956">
                  <c:v>394.83337999999998</c:v>
                </c:pt>
                <c:pt idx="2957">
                  <c:v>394.66111999999998</c:v>
                </c:pt>
                <c:pt idx="2958">
                  <c:v>394.50272000000001</c:v>
                </c:pt>
                <c:pt idx="2959">
                  <c:v>394.34359999999998</c:v>
                </c:pt>
                <c:pt idx="2960">
                  <c:v>394.17782</c:v>
                </c:pt>
                <c:pt idx="2961">
                  <c:v>394.01888000000002</c:v>
                </c:pt>
                <c:pt idx="2962">
                  <c:v>393.85363999999998</c:v>
                </c:pt>
                <c:pt idx="2963">
                  <c:v>393.68894</c:v>
                </c:pt>
                <c:pt idx="2964">
                  <c:v>393.52963999999997</c:v>
                </c:pt>
                <c:pt idx="2965">
                  <c:v>393.36565999999999</c:v>
                </c:pt>
                <c:pt idx="2966">
                  <c:v>393.20276000000001</c:v>
                </c:pt>
                <c:pt idx="2967">
                  <c:v>393.03464000000002</c:v>
                </c:pt>
                <c:pt idx="2968">
                  <c:v>392.88128</c:v>
                </c:pt>
                <c:pt idx="2969">
                  <c:v>392.71064000000001</c:v>
                </c:pt>
                <c:pt idx="2970">
                  <c:v>392.53892000000002</c:v>
                </c:pt>
                <c:pt idx="2971">
                  <c:v>392.36792000000003</c:v>
                </c:pt>
                <c:pt idx="2972">
                  <c:v>392.19871999999998</c:v>
                </c:pt>
                <c:pt idx="2973">
                  <c:v>392.03672</c:v>
                </c:pt>
                <c:pt idx="2974">
                  <c:v>391.85527999999999</c:v>
                </c:pt>
                <c:pt idx="2975">
                  <c:v>391.69598000000002</c:v>
                </c:pt>
                <c:pt idx="2976">
                  <c:v>391.52318000000002</c:v>
                </c:pt>
                <c:pt idx="2977">
                  <c:v>391.33004</c:v>
                </c:pt>
                <c:pt idx="2978">
                  <c:v>391.14121999999998</c:v>
                </c:pt>
                <c:pt idx="2979">
                  <c:v>390.97129999999999</c:v>
                </c:pt>
                <c:pt idx="2980">
                  <c:v>390.79111999999998</c:v>
                </c:pt>
                <c:pt idx="2981">
                  <c:v>390.59690000000001</c:v>
                </c:pt>
                <c:pt idx="2982">
                  <c:v>390.42608000000001</c:v>
                </c:pt>
                <c:pt idx="2983">
                  <c:v>390.25814000000003</c:v>
                </c:pt>
                <c:pt idx="2984">
                  <c:v>390.08461999999997</c:v>
                </c:pt>
                <c:pt idx="2985">
                  <c:v>389.90516000000002</c:v>
                </c:pt>
                <c:pt idx="2986">
                  <c:v>389.73757999999998</c:v>
                </c:pt>
                <c:pt idx="2987">
                  <c:v>389.55721999999997</c:v>
                </c:pt>
                <c:pt idx="2988">
                  <c:v>389.38405999999998</c:v>
                </c:pt>
                <c:pt idx="2989">
                  <c:v>389.21017999999998</c:v>
                </c:pt>
                <c:pt idx="2990">
                  <c:v>389.05214000000001</c:v>
                </c:pt>
                <c:pt idx="2991">
                  <c:v>388.89409999999998</c:v>
                </c:pt>
                <c:pt idx="2992">
                  <c:v>388.70042000000001</c:v>
                </c:pt>
                <c:pt idx="2993">
                  <c:v>388.52762000000001</c:v>
                </c:pt>
                <c:pt idx="2994">
                  <c:v>388.34996000000001</c:v>
                </c:pt>
                <c:pt idx="2995">
                  <c:v>388.17860000000002</c:v>
                </c:pt>
                <c:pt idx="2996">
                  <c:v>388.00814000000003</c:v>
                </c:pt>
                <c:pt idx="2997">
                  <c:v>387.84109999999998</c:v>
                </c:pt>
                <c:pt idx="2998">
                  <c:v>387.66451999999998</c:v>
                </c:pt>
                <c:pt idx="2999">
                  <c:v>387.49027999999998</c:v>
                </c:pt>
                <c:pt idx="3000">
                  <c:v>387.34034000000003</c:v>
                </c:pt>
                <c:pt idx="3001">
                  <c:v>387.18194</c:v>
                </c:pt>
                <c:pt idx="3002">
                  <c:v>387.00373999999999</c:v>
                </c:pt>
                <c:pt idx="3003">
                  <c:v>386.84192000000002</c:v>
                </c:pt>
                <c:pt idx="3004">
                  <c:v>386.68387999999999</c:v>
                </c:pt>
                <c:pt idx="3005">
                  <c:v>386.51990000000001</c:v>
                </c:pt>
                <c:pt idx="3006">
                  <c:v>386.35933999999997</c:v>
                </c:pt>
                <c:pt idx="3007">
                  <c:v>386.19662</c:v>
                </c:pt>
                <c:pt idx="3008">
                  <c:v>386.0222</c:v>
                </c:pt>
                <c:pt idx="3009">
                  <c:v>385.85246000000001</c:v>
                </c:pt>
                <c:pt idx="3010">
                  <c:v>385.68686000000002</c:v>
                </c:pt>
                <c:pt idx="3011">
                  <c:v>385.51010000000002</c:v>
                </c:pt>
                <c:pt idx="3012">
                  <c:v>385.33406000000002</c:v>
                </c:pt>
                <c:pt idx="3013">
                  <c:v>385.17079999999999</c:v>
                </c:pt>
                <c:pt idx="3014">
                  <c:v>385.0025</c:v>
                </c:pt>
                <c:pt idx="3015">
                  <c:v>384.83222000000001</c:v>
                </c:pt>
                <c:pt idx="3016">
                  <c:v>384.66842000000003</c:v>
                </c:pt>
                <c:pt idx="3017">
                  <c:v>384.51776000000001</c:v>
                </c:pt>
                <c:pt idx="3018">
                  <c:v>384.36529999999999</c:v>
                </c:pt>
                <c:pt idx="3019">
                  <c:v>384.19862000000001</c:v>
                </c:pt>
                <c:pt idx="3020">
                  <c:v>384.02654000000001</c:v>
                </c:pt>
                <c:pt idx="3021">
                  <c:v>383.87732</c:v>
                </c:pt>
                <c:pt idx="3022">
                  <c:v>383.70596</c:v>
                </c:pt>
                <c:pt idx="3023">
                  <c:v>383.53370000000001</c:v>
                </c:pt>
                <c:pt idx="3024">
                  <c:v>383.37403999999998</c:v>
                </c:pt>
                <c:pt idx="3025">
                  <c:v>383.20681999999999</c:v>
                </c:pt>
                <c:pt idx="3026">
                  <c:v>383.05022000000002</c:v>
                </c:pt>
                <c:pt idx="3027">
                  <c:v>382.87957999999998</c:v>
                </c:pt>
                <c:pt idx="3028">
                  <c:v>382.70389999999998</c:v>
                </c:pt>
                <c:pt idx="3029">
                  <c:v>382.53739999999999</c:v>
                </c:pt>
                <c:pt idx="3030">
                  <c:v>382.3655</c:v>
                </c:pt>
                <c:pt idx="3031">
                  <c:v>382.19</c:v>
                </c:pt>
                <c:pt idx="3032">
                  <c:v>382.02350000000001</c:v>
                </c:pt>
                <c:pt idx="3033">
                  <c:v>381.84728000000001</c:v>
                </c:pt>
                <c:pt idx="3034">
                  <c:v>381.67376000000002</c:v>
                </c:pt>
                <c:pt idx="3035">
                  <c:v>381.51841999999999</c:v>
                </c:pt>
                <c:pt idx="3036">
                  <c:v>381.37045999999998</c:v>
                </c:pt>
                <c:pt idx="3037">
                  <c:v>381.20305999999999</c:v>
                </c:pt>
                <c:pt idx="3038">
                  <c:v>381.04106000000002</c:v>
                </c:pt>
                <c:pt idx="3039">
                  <c:v>380.87383999999997</c:v>
                </c:pt>
                <c:pt idx="3040">
                  <c:v>380.70931999999999</c:v>
                </c:pt>
                <c:pt idx="3041">
                  <c:v>380.54084</c:v>
                </c:pt>
                <c:pt idx="3042">
                  <c:v>380.38333999999998</c:v>
                </c:pt>
                <c:pt idx="3043">
                  <c:v>380.21323999999998</c:v>
                </c:pt>
                <c:pt idx="3044">
                  <c:v>380.06725999999998</c:v>
                </c:pt>
                <c:pt idx="3045">
                  <c:v>379.91696000000002</c:v>
                </c:pt>
                <c:pt idx="3046">
                  <c:v>379.75639999999999</c:v>
                </c:pt>
                <c:pt idx="3047">
                  <c:v>379.59386000000001</c:v>
                </c:pt>
                <c:pt idx="3048">
                  <c:v>379.44085999999999</c:v>
                </c:pt>
                <c:pt idx="3049">
                  <c:v>379.2749</c:v>
                </c:pt>
                <c:pt idx="3050">
                  <c:v>379.13684000000001</c:v>
                </c:pt>
                <c:pt idx="3051">
                  <c:v>378.97663999999997</c:v>
                </c:pt>
                <c:pt idx="3052">
                  <c:v>378.80743999999999</c:v>
                </c:pt>
                <c:pt idx="3053">
                  <c:v>378.64202</c:v>
                </c:pt>
                <c:pt idx="3054">
                  <c:v>378.47102000000001</c:v>
                </c:pt>
                <c:pt idx="3055">
                  <c:v>378.31279999999998</c:v>
                </c:pt>
                <c:pt idx="3056">
                  <c:v>378.16663999999997</c:v>
                </c:pt>
                <c:pt idx="3057">
                  <c:v>377.99419999999998</c:v>
                </c:pt>
                <c:pt idx="3058">
                  <c:v>377.82733999999999</c:v>
                </c:pt>
                <c:pt idx="3059">
                  <c:v>377.65436</c:v>
                </c:pt>
                <c:pt idx="3060">
                  <c:v>377.49704000000003</c:v>
                </c:pt>
                <c:pt idx="3061">
                  <c:v>377.34728000000001</c:v>
                </c:pt>
                <c:pt idx="3062">
                  <c:v>377.18743999999998</c:v>
                </c:pt>
                <c:pt idx="3063">
                  <c:v>377.00204000000002</c:v>
                </c:pt>
                <c:pt idx="3064">
                  <c:v>376.83229999999998</c:v>
                </c:pt>
                <c:pt idx="3065">
                  <c:v>376.67516000000001</c:v>
                </c:pt>
                <c:pt idx="3066">
                  <c:v>376.5317</c:v>
                </c:pt>
                <c:pt idx="3067">
                  <c:v>376.37491999999997</c:v>
                </c:pt>
                <c:pt idx="3068">
                  <c:v>376.20121999999998</c:v>
                </c:pt>
                <c:pt idx="3069">
                  <c:v>376.04516000000001</c:v>
                </c:pt>
                <c:pt idx="3070">
                  <c:v>375.87704000000002</c:v>
                </c:pt>
                <c:pt idx="3071">
                  <c:v>375.71287999999998</c:v>
                </c:pt>
                <c:pt idx="3072">
                  <c:v>375.56833999999998</c:v>
                </c:pt>
                <c:pt idx="3073">
                  <c:v>375.40382</c:v>
                </c:pt>
                <c:pt idx="3074">
                  <c:v>375.24074000000002</c:v>
                </c:pt>
                <c:pt idx="3075">
                  <c:v>375.08</c:v>
                </c:pt>
                <c:pt idx="3076">
                  <c:v>374.92484000000002</c:v>
                </c:pt>
                <c:pt idx="3077">
                  <c:v>374.75707999999997</c:v>
                </c:pt>
                <c:pt idx="3078">
                  <c:v>374.58409999999998</c:v>
                </c:pt>
                <c:pt idx="3079">
                  <c:v>374.4203</c:v>
                </c:pt>
                <c:pt idx="3080">
                  <c:v>374.24732</c:v>
                </c:pt>
                <c:pt idx="3081">
                  <c:v>374.10494</c:v>
                </c:pt>
                <c:pt idx="3082">
                  <c:v>373.94222000000002</c:v>
                </c:pt>
                <c:pt idx="3083">
                  <c:v>373.7867</c:v>
                </c:pt>
                <c:pt idx="3084">
                  <c:v>373.62992000000003</c:v>
                </c:pt>
                <c:pt idx="3085">
                  <c:v>373.47314</c:v>
                </c:pt>
                <c:pt idx="3086">
                  <c:v>373.32229999999998</c:v>
                </c:pt>
                <c:pt idx="3087">
                  <c:v>373.14985999999999</c:v>
                </c:pt>
                <c:pt idx="3088">
                  <c:v>372.99146000000002</c:v>
                </c:pt>
                <c:pt idx="3089">
                  <c:v>372.83521999999999</c:v>
                </c:pt>
                <c:pt idx="3090">
                  <c:v>372.67808000000002</c:v>
                </c:pt>
                <c:pt idx="3091">
                  <c:v>372.51409999999998</c:v>
                </c:pt>
                <c:pt idx="3092">
                  <c:v>372.34544</c:v>
                </c:pt>
                <c:pt idx="3093">
                  <c:v>372.19855999999999</c:v>
                </c:pt>
                <c:pt idx="3094">
                  <c:v>372.03548000000001</c:v>
                </c:pt>
                <c:pt idx="3095">
                  <c:v>371.88427999999999</c:v>
                </c:pt>
                <c:pt idx="3096">
                  <c:v>371.70589999999999</c:v>
                </c:pt>
                <c:pt idx="3097">
                  <c:v>371.54624000000001</c:v>
                </c:pt>
                <c:pt idx="3098">
                  <c:v>371.39341999999999</c:v>
                </c:pt>
                <c:pt idx="3099">
                  <c:v>371.23772000000002</c:v>
                </c:pt>
                <c:pt idx="3100">
                  <c:v>371.06743999999998</c:v>
                </c:pt>
                <c:pt idx="3101">
                  <c:v>370.90634</c:v>
                </c:pt>
                <c:pt idx="3102">
                  <c:v>370.74470000000002</c:v>
                </c:pt>
                <c:pt idx="3103">
                  <c:v>370.58395999999999</c:v>
                </c:pt>
                <c:pt idx="3104">
                  <c:v>370.41224</c:v>
                </c:pt>
                <c:pt idx="3105">
                  <c:v>370.26301999999998</c:v>
                </c:pt>
                <c:pt idx="3106">
                  <c:v>370.08409999999998</c:v>
                </c:pt>
                <c:pt idx="3107">
                  <c:v>369.92336</c:v>
                </c:pt>
                <c:pt idx="3108">
                  <c:v>369.75686000000002</c:v>
                </c:pt>
                <c:pt idx="3109">
                  <c:v>369.58837999999997</c:v>
                </c:pt>
                <c:pt idx="3110">
                  <c:v>369.41377999999997</c:v>
                </c:pt>
                <c:pt idx="3111">
                  <c:v>369.24673999999999</c:v>
                </c:pt>
                <c:pt idx="3112">
                  <c:v>369.07952</c:v>
                </c:pt>
                <c:pt idx="3113">
                  <c:v>368.90834000000001</c:v>
                </c:pt>
                <c:pt idx="3114">
                  <c:v>368.72852</c:v>
                </c:pt>
                <c:pt idx="3115">
                  <c:v>368.55392000000001</c:v>
                </c:pt>
                <c:pt idx="3116">
                  <c:v>368.38688000000002</c:v>
                </c:pt>
                <c:pt idx="3117">
                  <c:v>368.23316</c:v>
                </c:pt>
                <c:pt idx="3118">
                  <c:v>368.07278000000002</c:v>
                </c:pt>
                <c:pt idx="3119">
                  <c:v>367.88162</c:v>
                </c:pt>
                <c:pt idx="3120">
                  <c:v>367.71962000000002</c:v>
                </c:pt>
                <c:pt idx="3121">
                  <c:v>367.56283999999999</c:v>
                </c:pt>
                <c:pt idx="3122">
                  <c:v>367.40138000000002</c:v>
                </c:pt>
                <c:pt idx="3123">
                  <c:v>367.24964</c:v>
                </c:pt>
                <c:pt idx="3124">
                  <c:v>367.08566000000002</c:v>
                </c:pt>
                <c:pt idx="3125">
                  <c:v>366.90998000000002</c:v>
                </c:pt>
                <c:pt idx="3126">
                  <c:v>366.73772000000002</c:v>
                </c:pt>
                <c:pt idx="3127">
                  <c:v>366.57499999999999</c:v>
                </c:pt>
                <c:pt idx="3128">
                  <c:v>366.43261999999999</c:v>
                </c:pt>
                <c:pt idx="3129">
                  <c:v>366.28106000000002</c:v>
                </c:pt>
                <c:pt idx="3130">
                  <c:v>366.11671999999999</c:v>
                </c:pt>
                <c:pt idx="3131">
                  <c:v>365.95112</c:v>
                </c:pt>
                <c:pt idx="3132">
                  <c:v>365.79433999999998</c:v>
                </c:pt>
                <c:pt idx="3133">
                  <c:v>365.64494000000002</c:v>
                </c:pt>
                <c:pt idx="3134">
                  <c:v>365.49482</c:v>
                </c:pt>
                <c:pt idx="3135">
                  <c:v>365.33282000000003</c:v>
                </c:pt>
                <c:pt idx="3136">
                  <c:v>365.17171999999999</c:v>
                </c:pt>
                <c:pt idx="3137">
                  <c:v>365.02339999999998</c:v>
                </c:pt>
                <c:pt idx="3138">
                  <c:v>364.85996</c:v>
                </c:pt>
                <c:pt idx="3139">
                  <c:v>364.70119999999997</c:v>
                </c:pt>
                <c:pt idx="3140">
                  <c:v>364.53992</c:v>
                </c:pt>
                <c:pt idx="3141">
                  <c:v>364.38098000000002</c:v>
                </c:pt>
                <c:pt idx="3142">
                  <c:v>364.22311999999999</c:v>
                </c:pt>
                <c:pt idx="3143">
                  <c:v>364.05698000000001</c:v>
                </c:pt>
                <c:pt idx="3144">
                  <c:v>363.90794</c:v>
                </c:pt>
                <c:pt idx="3145">
                  <c:v>363.75637999999998</c:v>
                </c:pt>
                <c:pt idx="3146">
                  <c:v>363.57440000000003</c:v>
                </c:pt>
                <c:pt idx="3147">
                  <c:v>363.41744</c:v>
                </c:pt>
                <c:pt idx="3148">
                  <c:v>363.26317999999998</c:v>
                </c:pt>
                <c:pt idx="3149">
                  <c:v>363.09001999999998</c:v>
                </c:pt>
                <c:pt idx="3150">
                  <c:v>362.92388</c:v>
                </c:pt>
                <c:pt idx="3151">
                  <c:v>362.76512000000002</c:v>
                </c:pt>
                <c:pt idx="3152">
                  <c:v>362.59537999999998</c:v>
                </c:pt>
                <c:pt idx="3153">
                  <c:v>362.42887999999999</c:v>
                </c:pt>
                <c:pt idx="3154">
                  <c:v>362.29334</c:v>
                </c:pt>
                <c:pt idx="3155">
                  <c:v>362.13547999999997</c:v>
                </c:pt>
                <c:pt idx="3156">
                  <c:v>361.96861999999999</c:v>
                </c:pt>
                <c:pt idx="3157">
                  <c:v>361.81580000000002</c:v>
                </c:pt>
                <c:pt idx="3158">
                  <c:v>361.66118</c:v>
                </c:pt>
                <c:pt idx="3159">
                  <c:v>361.50529999999998</c:v>
                </c:pt>
                <c:pt idx="3160">
                  <c:v>361.33915999999999</c:v>
                </c:pt>
                <c:pt idx="3161">
                  <c:v>361.20488</c:v>
                </c:pt>
                <c:pt idx="3162">
                  <c:v>361.03604000000001</c:v>
                </c:pt>
                <c:pt idx="3163">
                  <c:v>360.86234000000002</c:v>
                </c:pt>
                <c:pt idx="3164">
                  <c:v>360.71672000000001</c:v>
                </c:pt>
                <c:pt idx="3165">
                  <c:v>360.57488000000001</c:v>
                </c:pt>
                <c:pt idx="3166">
                  <c:v>360.43016</c:v>
                </c:pt>
                <c:pt idx="3167">
                  <c:v>360.27589999999998</c:v>
                </c:pt>
                <c:pt idx="3168">
                  <c:v>360.11264</c:v>
                </c:pt>
                <c:pt idx="3169">
                  <c:v>359.95100000000002</c:v>
                </c:pt>
                <c:pt idx="3170">
                  <c:v>359.80844000000002</c:v>
                </c:pt>
                <c:pt idx="3171">
                  <c:v>359.65093999999999</c:v>
                </c:pt>
                <c:pt idx="3172">
                  <c:v>359.48354</c:v>
                </c:pt>
                <c:pt idx="3173">
                  <c:v>359.31524000000002</c:v>
                </c:pt>
                <c:pt idx="3174">
                  <c:v>359.15305999999998</c:v>
                </c:pt>
                <c:pt idx="3175">
                  <c:v>358.99916000000002</c:v>
                </c:pt>
                <c:pt idx="3176">
                  <c:v>358.84075999999999</c:v>
                </c:pt>
                <c:pt idx="3177">
                  <c:v>358.673</c:v>
                </c:pt>
                <c:pt idx="3178">
                  <c:v>358.52828</c:v>
                </c:pt>
                <c:pt idx="3179">
                  <c:v>358.36016000000001</c:v>
                </c:pt>
                <c:pt idx="3180">
                  <c:v>358.19384000000002</c:v>
                </c:pt>
                <c:pt idx="3181">
                  <c:v>358.03634</c:v>
                </c:pt>
                <c:pt idx="3182">
                  <c:v>357.87578000000002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45C8-4C9B-9E95-B4234A0CDC4E}"/>
            </c:ext>
          </c:extLst>
        </c:ser>
        <c:ser>
          <c:idx val="1"/>
          <c:order val="1"/>
          <c:tx>
            <c:strRef>
              <c:f>'8-23-2022 10-03-50 AM'!$C$1</c:f>
              <c:strCache>
                <c:ptCount val="1"/>
                <c:pt idx="0">
                  <c:v>TC2</c:v>
                </c:pt>
              </c:strCache>
            </c:strRef>
          </c:tx>
          <c:spPr>
            <a:ln w="19050" cap="rnd">
              <a:solidFill>
                <a:schemeClr val="accent2"/>
              </a:solidFill>
              <a:round/>
            </a:ln>
            <a:effectLst/>
          </c:spPr>
          <c:marker>
            <c:symbol val="none"/>
          </c:marker>
          <c:xVal>
            <c:strRef>
              <c:f>'8-23-2022 10-03-50 AM'!$A$2:$A$3184</c:f>
              <c:strCache>
                <c:ptCount val="3183"/>
                <c:pt idx="0">
                  <c:v>1.00</c:v>
                </c:pt>
                <c:pt idx="1">
                  <c:v>1.99</c:v>
                </c:pt>
                <c:pt idx="2">
                  <c:v>2.99</c:v>
                </c:pt>
                <c:pt idx="3">
                  <c:v>3.99</c:v>
                </c:pt>
                <c:pt idx="4">
                  <c:v>5.00</c:v>
                </c:pt>
                <c:pt idx="5">
                  <c:v>5.99</c:v>
                </c:pt>
                <c:pt idx="6">
                  <c:v>6.99</c:v>
                </c:pt>
                <c:pt idx="7">
                  <c:v>7.99</c:v>
                </c:pt>
                <c:pt idx="8">
                  <c:v>9.00</c:v>
                </c:pt>
                <c:pt idx="9">
                  <c:v>9.99</c:v>
                </c:pt>
                <c:pt idx="10">
                  <c:v>10.99</c:v>
                </c:pt>
                <c:pt idx="11">
                  <c:v>12.00</c:v>
                </c:pt>
                <c:pt idx="12">
                  <c:v>12.99</c:v>
                </c:pt>
                <c:pt idx="13">
                  <c:v>13.99</c:v>
                </c:pt>
                <c:pt idx="14">
                  <c:v>14.99</c:v>
                </c:pt>
                <c:pt idx="15">
                  <c:v>16.00</c:v>
                </c:pt>
                <c:pt idx="16">
                  <c:v>16.99</c:v>
                </c:pt>
                <c:pt idx="17">
                  <c:v>17.99</c:v>
                </c:pt>
                <c:pt idx="18">
                  <c:v>18.99</c:v>
                </c:pt>
                <c:pt idx="19">
                  <c:v>20.00</c:v>
                </c:pt>
                <c:pt idx="20">
                  <c:v>20.99</c:v>
                </c:pt>
                <c:pt idx="21">
                  <c:v>21.99</c:v>
                </c:pt>
                <c:pt idx="22">
                  <c:v>23.00</c:v>
                </c:pt>
                <c:pt idx="23">
                  <c:v>23.99</c:v>
                </c:pt>
                <c:pt idx="24">
                  <c:v>24.99</c:v>
                </c:pt>
                <c:pt idx="25">
                  <c:v>25.99</c:v>
                </c:pt>
                <c:pt idx="26">
                  <c:v>27.00</c:v>
                </c:pt>
                <c:pt idx="27">
                  <c:v>27.99</c:v>
                </c:pt>
                <c:pt idx="28">
                  <c:v>28.99</c:v>
                </c:pt>
                <c:pt idx="29">
                  <c:v>29.99</c:v>
                </c:pt>
                <c:pt idx="30">
                  <c:v>30.99</c:v>
                </c:pt>
                <c:pt idx="31">
                  <c:v>31.99</c:v>
                </c:pt>
                <c:pt idx="32">
                  <c:v>32.99</c:v>
                </c:pt>
                <c:pt idx="33">
                  <c:v>34.00</c:v>
                </c:pt>
                <c:pt idx="34">
                  <c:v>34.99</c:v>
                </c:pt>
                <c:pt idx="35">
                  <c:v>35.99</c:v>
                </c:pt>
                <c:pt idx="36">
                  <c:v>36.99</c:v>
                </c:pt>
                <c:pt idx="37">
                  <c:v>38.00</c:v>
                </c:pt>
                <c:pt idx="38">
                  <c:v>38.99</c:v>
                </c:pt>
                <c:pt idx="39">
                  <c:v>39.99</c:v>
                </c:pt>
                <c:pt idx="40">
                  <c:v>40.99</c:v>
                </c:pt>
                <c:pt idx="41">
                  <c:v>41.99</c:v>
                </c:pt>
                <c:pt idx="42">
                  <c:v>42.99</c:v>
                </c:pt>
                <c:pt idx="43">
                  <c:v>43.99</c:v>
                </c:pt>
                <c:pt idx="44">
                  <c:v>45.00</c:v>
                </c:pt>
                <c:pt idx="45">
                  <c:v>45.99</c:v>
                </c:pt>
                <c:pt idx="46">
                  <c:v>46.99</c:v>
                </c:pt>
                <c:pt idx="47">
                  <c:v>47.99</c:v>
                </c:pt>
                <c:pt idx="48">
                  <c:v>49.00</c:v>
                </c:pt>
                <c:pt idx="49">
                  <c:v>49.99</c:v>
                </c:pt>
                <c:pt idx="50">
                  <c:v>50.99</c:v>
                </c:pt>
                <c:pt idx="51">
                  <c:v>52.00</c:v>
                </c:pt>
                <c:pt idx="52">
                  <c:v>52.99</c:v>
                </c:pt>
                <c:pt idx="53">
                  <c:v>53.99</c:v>
                </c:pt>
                <c:pt idx="54">
                  <c:v>54.99</c:v>
                </c:pt>
                <c:pt idx="55">
                  <c:v>56.00</c:v>
                </c:pt>
                <c:pt idx="56">
                  <c:v>56.99</c:v>
                </c:pt>
                <c:pt idx="57">
                  <c:v>57.99</c:v>
                </c:pt>
                <c:pt idx="58">
                  <c:v>58.99</c:v>
                </c:pt>
                <c:pt idx="59">
                  <c:v>60.00</c:v>
                </c:pt>
                <c:pt idx="60">
                  <c:v>60.99</c:v>
                </c:pt>
                <c:pt idx="61">
                  <c:v>61.99</c:v>
                </c:pt>
                <c:pt idx="62">
                  <c:v>63.00</c:v>
                </c:pt>
                <c:pt idx="63">
                  <c:v>63.99</c:v>
                </c:pt>
                <c:pt idx="64">
                  <c:v>64.99</c:v>
                </c:pt>
                <c:pt idx="65">
                  <c:v>65.99</c:v>
                </c:pt>
                <c:pt idx="66">
                  <c:v>67.00</c:v>
                </c:pt>
                <c:pt idx="67">
                  <c:v>67.99</c:v>
                </c:pt>
                <c:pt idx="68">
                  <c:v>68.99</c:v>
                </c:pt>
                <c:pt idx="69">
                  <c:v>69.99</c:v>
                </c:pt>
                <c:pt idx="70">
                  <c:v>70.99</c:v>
                </c:pt>
                <c:pt idx="71">
                  <c:v>71.99</c:v>
                </c:pt>
                <c:pt idx="72">
                  <c:v>72.99</c:v>
                </c:pt>
                <c:pt idx="73">
                  <c:v>74.00</c:v>
                </c:pt>
                <c:pt idx="74">
                  <c:v>74.99</c:v>
                </c:pt>
                <c:pt idx="75">
                  <c:v>75.99</c:v>
                </c:pt>
                <c:pt idx="76">
                  <c:v>76.99</c:v>
                </c:pt>
                <c:pt idx="77">
                  <c:v>78.00</c:v>
                </c:pt>
                <c:pt idx="78">
                  <c:v>78.99</c:v>
                </c:pt>
                <c:pt idx="79">
                  <c:v>79.99</c:v>
                </c:pt>
                <c:pt idx="80">
                  <c:v>80.99</c:v>
                </c:pt>
                <c:pt idx="81">
                  <c:v>82.00</c:v>
                </c:pt>
                <c:pt idx="82">
                  <c:v>82.99</c:v>
                </c:pt>
                <c:pt idx="83">
                  <c:v>83.99</c:v>
                </c:pt>
                <c:pt idx="84">
                  <c:v>85.00</c:v>
                </c:pt>
                <c:pt idx="85">
                  <c:v>85.99</c:v>
                </c:pt>
                <c:pt idx="86">
                  <c:v>86.99</c:v>
                </c:pt>
                <c:pt idx="87">
                  <c:v>87.99</c:v>
                </c:pt>
                <c:pt idx="88">
                  <c:v>89.00</c:v>
                </c:pt>
                <c:pt idx="89">
                  <c:v>89.99</c:v>
                </c:pt>
                <c:pt idx="90">
                  <c:v>90.99</c:v>
                </c:pt>
                <c:pt idx="91">
                  <c:v>91.99</c:v>
                </c:pt>
                <c:pt idx="92">
                  <c:v>92.99</c:v>
                </c:pt>
                <c:pt idx="93">
                  <c:v>93.99</c:v>
                </c:pt>
                <c:pt idx="94">
                  <c:v>94.99</c:v>
                </c:pt>
                <c:pt idx="95">
                  <c:v>96.00</c:v>
                </c:pt>
                <c:pt idx="96">
                  <c:v>96.99</c:v>
                </c:pt>
                <c:pt idx="97">
                  <c:v>97.99</c:v>
                </c:pt>
                <c:pt idx="98">
                  <c:v>98.99</c:v>
                </c:pt>
                <c:pt idx="99">
                  <c:v>100.00</c:v>
                </c:pt>
                <c:pt idx="100">
                  <c:v>100.99</c:v>
                </c:pt>
                <c:pt idx="101">
                  <c:v>101.99</c:v>
                </c:pt>
                <c:pt idx="102">
                  <c:v>103.00</c:v>
                </c:pt>
                <c:pt idx="103">
                  <c:v>103.99</c:v>
                </c:pt>
                <c:pt idx="104">
                  <c:v>104.99</c:v>
                </c:pt>
                <c:pt idx="105">
                  <c:v>105.99</c:v>
                </c:pt>
                <c:pt idx="106">
                  <c:v>107.00</c:v>
                </c:pt>
                <c:pt idx="107">
                  <c:v>107.99</c:v>
                </c:pt>
                <c:pt idx="108">
                  <c:v>108.99</c:v>
                </c:pt>
                <c:pt idx="109">
                  <c:v>109.99</c:v>
                </c:pt>
                <c:pt idx="110">
                  <c:v>111.00</c:v>
                </c:pt>
                <c:pt idx="111">
                  <c:v>111.99</c:v>
                </c:pt>
                <c:pt idx="112">
                  <c:v>112.99</c:v>
                </c:pt>
                <c:pt idx="113">
                  <c:v>114.00</c:v>
                </c:pt>
                <c:pt idx="114">
                  <c:v>114.99</c:v>
                </c:pt>
                <c:pt idx="115">
                  <c:v>115.99</c:v>
                </c:pt>
                <c:pt idx="116">
                  <c:v>116.99</c:v>
                </c:pt>
                <c:pt idx="117">
                  <c:v>118.00</c:v>
                </c:pt>
                <c:pt idx="118">
                  <c:v>118.99</c:v>
                </c:pt>
                <c:pt idx="119">
                  <c:v>119.99</c:v>
                </c:pt>
                <c:pt idx="120">
                  <c:v>120.99</c:v>
                </c:pt>
                <c:pt idx="121">
                  <c:v>122.00</c:v>
                </c:pt>
                <c:pt idx="122">
                  <c:v>122.99</c:v>
                </c:pt>
                <c:pt idx="123">
                  <c:v>123.99</c:v>
                </c:pt>
                <c:pt idx="124">
                  <c:v>125.00</c:v>
                </c:pt>
                <c:pt idx="125">
                  <c:v>125.99</c:v>
                </c:pt>
                <c:pt idx="126">
                  <c:v>126.99</c:v>
                </c:pt>
                <c:pt idx="127">
                  <c:v>127.99</c:v>
                </c:pt>
                <c:pt idx="128">
                  <c:v>129.00</c:v>
                </c:pt>
                <c:pt idx="129">
                  <c:v>129.99</c:v>
                </c:pt>
                <c:pt idx="130">
                  <c:v>130.99</c:v>
                </c:pt>
                <c:pt idx="131">
                  <c:v>131.99</c:v>
                </c:pt>
                <c:pt idx="132">
                  <c:v>132.99</c:v>
                </c:pt>
                <c:pt idx="133">
                  <c:v>133.99</c:v>
                </c:pt>
                <c:pt idx="134">
                  <c:v>134.99</c:v>
                </c:pt>
                <c:pt idx="135">
                  <c:v>136.00</c:v>
                </c:pt>
                <c:pt idx="136">
                  <c:v>136.99</c:v>
                </c:pt>
                <c:pt idx="137">
                  <c:v>137.99</c:v>
                </c:pt>
                <c:pt idx="138">
                  <c:v>138.99</c:v>
                </c:pt>
                <c:pt idx="139">
                  <c:v>140.00</c:v>
                </c:pt>
                <c:pt idx="140">
                  <c:v>140.99</c:v>
                </c:pt>
                <c:pt idx="141">
                  <c:v>141.99</c:v>
                </c:pt>
                <c:pt idx="142">
                  <c:v>142.99</c:v>
                </c:pt>
                <c:pt idx="143">
                  <c:v>144.00</c:v>
                </c:pt>
                <c:pt idx="144">
                  <c:v>144.99</c:v>
                </c:pt>
                <c:pt idx="145">
                  <c:v>145.99</c:v>
                </c:pt>
                <c:pt idx="146">
                  <c:v>147.00</c:v>
                </c:pt>
                <c:pt idx="147">
                  <c:v>147.99</c:v>
                </c:pt>
                <c:pt idx="148">
                  <c:v>148.99</c:v>
                </c:pt>
                <c:pt idx="149">
                  <c:v>149.99</c:v>
                </c:pt>
                <c:pt idx="150">
                  <c:v>151.00</c:v>
                </c:pt>
                <c:pt idx="151">
                  <c:v>151.99</c:v>
                </c:pt>
                <c:pt idx="152">
                  <c:v>152.99</c:v>
                </c:pt>
                <c:pt idx="153">
                  <c:v>153.99</c:v>
                </c:pt>
                <c:pt idx="154">
                  <c:v>155.00</c:v>
                </c:pt>
                <c:pt idx="155">
                  <c:v>155.99</c:v>
                </c:pt>
                <c:pt idx="156">
                  <c:v>156.99</c:v>
                </c:pt>
                <c:pt idx="157">
                  <c:v>158.00</c:v>
                </c:pt>
                <c:pt idx="158">
                  <c:v>158.99</c:v>
                </c:pt>
                <c:pt idx="159">
                  <c:v>159.99</c:v>
                </c:pt>
                <c:pt idx="160">
                  <c:v>160.99</c:v>
                </c:pt>
                <c:pt idx="161">
                  <c:v>162.00</c:v>
                </c:pt>
                <c:pt idx="162">
                  <c:v>162.99</c:v>
                </c:pt>
                <c:pt idx="163">
                  <c:v>163.99</c:v>
                </c:pt>
                <c:pt idx="164">
                  <c:v>164.99</c:v>
                </c:pt>
                <c:pt idx="165">
                  <c:v>165.99</c:v>
                </c:pt>
                <c:pt idx="166">
                  <c:v>166.99</c:v>
                </c:pt>
                <c:pt idx="167">
                  <c:v>167.99</c:v>
                </c:pt>
                <c:pt idx="168">
                  <c:v>169.00</c:v>
                </c:pt>
                <c:pt idx="169">
                  <c:v>169.99</c:v>
                </c:pt>
                <c:pt idx="170">
                  <c:v>170.99</c:v>
                </c:pt>
                <c:pt idx="171">
                  <c:v>171.99</c:v>
                </c:pt>
                <c:pt idx="172">
                  <c:v>173.00</c:v>
                </c:pt>
                <c:pt idx="173">
                  <c:v>173.99</c:v>
                </c:pt>
                <c:pt idx="174">
                  <c:v>174.99</c:v>
                </c:pt>
                <c:pt idx="175">
                  <c:v>176.00</c:v>
                </c:pt>
                <c:pt idx="176">
                  <c:v>176.99</c:v>
                </c:pt>
                <c:pt idx="177">
                  <c:v>177.99</c:v>
                </c:pt>
                <c:pt idx="178">
                  <c:v>178.99</c:v>
                </c:pt>
                <c:pt idx="179">
                  <c:v>180.00</c:v>
                </c:pt>
                <c:pt idx="180">
                  <c:v>180.99</c:v>
                </c:pt>
                <c:pt idx="181">
                  <c:v>181.99</c:v>
                </c:pt>
                <c:pt idx="182">
                  <c:v>182.99</c:v>
                </c:pt>
                <c:pt idx="183">
                  <c:v>184.00</c:v>
                </c:pt>
                <c:pt idx="184">
                  <c:v>184.99</c:v>
                </c:pt>
                <c:pt idx="185">
                  <c:v>185.99</c:v>
                </c:pt>
                <c:pt idx="186">
                  <c:v>187.00</c:v>
                </c:pt>
                <c:pt idx="187">
                  <c:v>187.99</c:v>
                </c:pt>
                <c:pt idx="188">
                  <c:v>188.99</c:v>
                </c:pt>
                <c:pt idx="189">
                  <c:v>189.99</c:v>
                </c:pt>
                <c:pt idx="190">
                  <c:v>191.00</c:v>
                </c:pt>
                <c:pt idx="191">
                  <c:v>191.99</c:v>
                </c:pt>
                <c:pt idx="192">
                  <c:v>192.99</c:v>
                </c:pt>
                <c:pt idx="193">
                  <c:v>193.99</c:v>
                </c:pt>
                <c:pt idx="194">
                  <c:v>195.00</c:v>
                </c:pt>
                <c:pt idx="195">
                  <c:v>195.99</c:v>
                </c:pt>
                <c:pt idx="196">
                  <c:v>196.99</c:v>
                </c:pt>
                <c:pt idx="197">
                  <c:v>198.00</c:v>
                </c:pt>
                <c:pt idx="198">
                  <c:v>198.99</c:v>
                </c:pt>
                <c:pt idx="199">
                  <c:v>199.99</c:v>
                </c:pt>
                <c:pt idx="200">
                  <c:v>200.99</c:v>
                </c:pt>
                <c:pt idx="201">
                  <c:v>202.00</c:v>
                </c:pt>
                <c:pt idx="202">
                  <c:v>202.99</c:v>
                </c:pt>
                <c:pt idx="203">
                  <c:v>203.99</c:v>
                </c:pt>
                <c:pt idx="204">
                  <c:v>204.99</c:v>
                </c:pt>
                <c:pt idx="205">
                  <c:v>205.99</c:v>
                </c:pt>
                <c:pt idx="206">
                  <c:v>206.99</c:v>
                </c:pt>
                <c:pt idx="207">
                  <c:v>207.99</c:v>
                </c:pt>
                <c:pt idx="208">
                  <c:v>209.00</c:v>
                </c:pt>
                <c:pt idx="209">
                  <c:v>209.99</c:v>
                </c:pt>
                <c:pt idx="210">
                  <c:v>210.99</c:v>
                </c:pt>
                <c:pt idx="211">
                  <c:v>211.99</c:v>
                </c:pt>
                <c:pt idx="212">
                  <c:v>213.00</c:v>
                </c:pt>
                <c:pt idx="213">
                  <c:v>213.99</c:v>
                </c:pt>
                <c:pt idx="214">
                  <c:v>214.99</c:v>
                </c:pt>
                <c:pt idx="215">
                  <c:v>216.00</c:v>
                </c:pt>
                <c:pt idx="216">
                  <c:v>216.99</c:v>
                </c:pt>
                <c:pt idx="217">
                  <c:v>217.99</c:v>
                </c:pt>
                <c:pt idx="218">
                  <c:v>218.99</c:v>
                </c:pt>
                <c:pt idx="219">
                  <c:v>220.00</c:v>
                </c:pt>
                <c:pt idx="220">
                  <c:v>220.99</c:v>
                </c:pt>
                <c:pt idx="221">
                  <c:v>221.99</c:v>
                </c:pt>
                <c:pt idx="222">
                  <c:v>222.99</c:v>
                </c:pt>
                <c:pt idx="223">
                  <c:v>224.00</c:v>
                </c:pt>
                <c:pt idx="224">
                  <c:v>224.99</c:v>
                </c:pt>
                <c:pt idx="225">
                  <c:v>225.99</c:v>
                </c:pt>
                <c:pt idx="226">
                  <c:v>227.00</c:v>
                </c:pt>
                <c:pt idx="227">
                  <c:v>227.99</c:v>
                </c:pt>
                <c:pt idx="228">
                  <c:v>228.99</c:v>
                </c:pt>
                <c:pt idx="229">
                  <c:v>229.99</c:v>
                </c:pt>
                <c:pt idx="230">
                  <c:v>231.00</c:v>
                </c:pt>
                <c:pt idx="231">
                  <c:v>231.99</c:v>
                </c:pt>
                <c:pt idx="232">
                  <c:v>232.99</c:v>
                </c:pt>
                <c:pt idx="233">
                  <c:v>233.99</c:v>
                </c:pt>
                <c:pt idx="234">
                  <c:v>234.99</c:v>
                </c:pt>
                <c:pt idx="235">
                  <c:v>235.99</c:v>
                </c:pt>
                <c:pt idx="236">
                  <c:v>236.99</c:v>
                </c:pt>
                <c:pt idx="237">
                  <c:v>238.00</c:v>
                </c:pt>
                <c:pt idx="238">
                  <c:v>238.99</c:v>
                </c:pt>
                <c:pt idx="239">
                  <c:v>239.99</c:v>
                </c:pt>
                <c:pt idx="240">
                  <c:v>240.99</c:v>
                </c:pt>
                <c:pt idx="241">
                  <c:v>242.00</c:v>
                </c:pt>
                <c:pt idx="242">
                  <c:v>242.99</c:v>
                </c:pt>
                <c:pt idx="243">
                  <c:v>243.99</c:v>
                </c:pt>
                <c:pt idx="244">
                  <c:v>244.99</c:v>
                </c:pt>
                <c:pt idx="245">
                  <c:v>245.99</c:v>
                </c:pt>
                <c:pt idx="246">
                  <c:v>246.99</c:v>
                </c:pt>
                <c:pt idx="247">
                  <c:v>247.99</c:v>
                </c:pt>
                <c:pt idx="248">
                  <c:v>249.00</c:v>
                </c:pt>
                <c:pt idx="249">
                  <c:v>249.99</c:v>
                </c:pt>
                <c:pt idx="250">
                  <c:v>250.99</c:v>
                </c:pt>
                <c:pt idx="251">
                  <c:v>251.99</c:v>
                </c:pt>
                <c:pt idx="252">
                  <c:v>253.00</c:v>
                </c:pt>
                <c:pt idx="253">
                  <c:v>253.99</c:v>
                </c:pt>
                <c:pt idx="254">
                  <c:v>254.99</c:v>
                </c:pt>
                <c:pt idx="255">
                  <c:v>256.00</c:v>
                </c:pt>
                <c:pt idx="256">
                  <c:v>256.99</c:v>
                </c:pt>
                <c:pt idx="257">
                  <c:v>257.99</c:v>
                </c:pt>
                <c:pt idx="258">
                  <c:v>258.99</c:v>
                </c:pt>
                <c:pt idx="259">
                  <c:v>260.00</c:v>
                </c:pt>
                <c:pt idx="260">
                  <c:v>260.99</c:v>
                </c:pt>
                <c:pt idx="261">
                  <c:v>261.99</c:v>
                </c:pt>
                <c:pt idx="262">
                  <c:v>262.99</c:v>
                </c:pt>
                <c:pt idx="263">
                  <c:v>264.00</c:v>
                </c:pt>
                <c:pt idx="264">
                  <c:v>264.99</c:v>
                </c:pt>
                <c:pt idx="265">
                  <c:v>265.99</c:v>
                </c:pt>
                <c:pt idx="266">
                  <c:v>267.00</c:v>
                </c:pt>
                <c:pt idx="267">
                  <c:v>267.99</c:v>
                </c:pt>
                <c:pt idx="268">
                  <c:v>268.99</c:v>
                </c:pt>
                <c:pt idx="269">
                  <c:v>269.99</c:v>
                </c:pt>
                <c:pt idx="270">
                  <c:v>271.00</c:v>
                </c:pt>
                <c:pt idx="271">
                  <c:v>271.99</c:v>
                </c:pt>
                <c:pt idx="272">
                  <c:v>272.99</c:v>
                </c:pt>
                <c:pt idx="273">
                  <c:v>273.99</c:v>
                </c:pt>
                <c:pt idx="274">
                  <c:v>274.99</c:v>
                </c:pt>
                <c:pt idx="275">
                  <c:v>275.99</c:v>
                </c:pt>
                <c:pt idx="276">
                  <c:v>276.99</c:v>
                </c:pt>
                <c:pt idx="277">
                  <c:v>278.00</c:v>
                </c:pt>
                <c:pt idx="278">
                  <c:v>278.99</c:v>
                </c:pt>
                <c:pt idx="279">
                  <c:v>279.99</c:v>
                </c:pt>
                <c:pt idx="280">
                  <c:v>280.99</c:v>
                </c:pt>
                <c:pt idx="281">
                  <c:v>282.00</c:v>
                </c:pt>
                <c:pt idx="282">
                  <c:v>282.99</c:v>
                </c:pt>
                <c:pt idx="283">
                  <c:v>283.99</c:v>
                </c:pt>
                <c:pt idx="284">
                  <c:v>284.99</c:v>
                </c:pt>
                <c:pt idx="285">
                  <c:v>285.99</c:v>
                </c:pt>
                <c:pt idx="286">
                  <c:v>286.99</c:v>
                </c:pt>
                <c:pt idx="287">
                  <c:v>287.99</c:v>
                </c:pt>
                <c:pt idx="288">
                  <c:v>289.00</c:v>
                </c:pt>
                <c:pt idx="289">
                  <c:v>289.99</c:v>
                </c:pt>
                <c:pt idx="290">
                  <c:v>290.99</c:v>
                </c:pt>
                <c:pt idx="291">
                  <c:v>291.99</c:v>
                </c:pt>
                <c:pt idx="292">
                  <c:v>293.00</c:v>
                </c:pt>
                <c:pt idx="293">
                  <c:v>293.99</c:v>
                </c:pt>
                <c:pt idx="294">
                  <c:v>294.99</c:v>
                </c:pt>
                <c:pt idx="295">
                  <c:v>296.00</c:v>
                </c:pt>
                <c:pt idx="296">
                  <c:v>296.99</c:v>
                </c:pt>
                <c:pt idx="297">
                  <c:v>297.99</c:v>
                </c:pt>
                <c:pt idx="298">
                  <c:v>298.99</c:v>
                </c:pt>
                <c:pt idx="299">
                  <c:v>300.00</c:v>
                </c:pt>
                <c:pt idx="300">
                  <c:v>300.99</c:v>
                </c:pt>
                <c:pt idx="301">
                  <c:v>301.99</c:v>
                </c:pt>
                <c:pt idx="302">
                  <c:v>302.99</c:v>
                </c:pt>
                <c:pt idx="303">
                  <c:v>304.00</c:v>
                </c:pt>
                <c:pt idx="304">
                  <c:v>304.99</c:v>
                </c:pt>
                <c:pt idx="305">
                  <c:v>305.99</c:v>
                </c:pt>
                <c:pt idx="306">
                  <c:v>307.00</c:v>
                </c:pt>
                <c:pt idx="307">
                  <c:v>307.99</c:v>
                </c:pt>
                <c:pt idx="308">
                  <c:v>308.99</c:v>
                </c:pt>
                <c:pt idx="309">
                  <c:v>309.99</c:v>
                </c:pt>
                <c:pt idx="310">
                  <c:v>311.00</c:v>
                </c:pt>
                <c:pt idx="311">
                  <c:v>311.99</c:v>
                </c:pt>
                <c:pt idx="312">
                  <c:v>312.99</c:v>
                </c:pt>
                <c:pt idx="313">
                  <c:v>313.99</c:v>
                </c:pt>
                <c:pt idx="314">
                  <c:v>315.00</c:v>
                </c:pt>
                <c:pt idx="315">
                  <c:v>315.99</c:v>
                </c:pt>
                <c:pt idx="316">
                  <c:v>316.99</c:v>
                </c:pt>
                <c:pt idx="317">
                  <c:v>318.00</c:v>
                </c:pt>
                <c:pt idx="318">
                  <c:v>318.99</c:v>
                </c:pt>
                <c:pt idx="319">
                  <c:v>319.99</c:v>
                </c:pt>
                <c:pt idx="320">
                  <c:v>320.99</c:v>
                </c:pt>
                <c:pt idx="321">
                  <c:v>322.00</c:v>
                </c:pt>
                <c:pt idx="322">
                  <c:v>322.99</c:v>
                </c:pt>
                <c:pt idx="323">
                  <c:v>323.99</c:v>
                </c:pt>
                <c:pt idx="324">
                  <c:v>324.99</c:v>
                </c:pt>
                <c:pt idx="325">
                  <c:v>326.00</c:v>
                </c:pt>
                <c:pt idx="326">
                  <c:v>326.99</c:v>
                </c:pt>
                <c:pt idx="327">
                  <c:v>327.99</c:v>
                </c:pt>
                <c:pt idx="328">
                  <c:v>329.00</c:v>
                </c:pt>
                <c:pt idx="329">
                  <c:v>329.99</c:v>
                </c:pt>
                <c:pt idx="330">
                  <c:v>330.99</c:v>
                </c:pt>
                <c:pt idx="331">
                  <c:v>331.99</c:v>
                </c:pt>
                <c:pt idx="332">
                  <c:v>333.00</c:v>
                </c:pt>
                <c:pt idx="333">
                  <c:v>333.99</c:v>
                </c:pt>
                <c:pt idx="334">
                  <c:v>334.99</c:v>
                </c:pt>
                <c:pt idx="335">
                  <c:v>335.99</c:v>
                </c:pt>
                <c:pt idx="336">
                  <c:v>336.99</c:v>
                </c:pt>
                <c:pt idx="337">
                  <c:v>337.99</c:v>
                </c:pt>
                <c:pt idx="338">
                  <c:v>338.99</c:v>
                </c:pt>
                <c:pt idx="339">
                  <c:v>340.00</c:v>
                </c:pt>
                <c:pt idx="340">
                  <c:v>340.99</c:v>
                </c:pt>
                <c:pt idx="341">
                  <c:v>341.99</c:v>
                </c:pt>
                <c:pt idx="342">
                  <c:v>342.99</c:v>
                </c:pt>
                <c:pt idx="343">
                  <c:v>344.00</c:v>
                </c:pt>
                <c:pt idx="344">
                  <c:v>344.99</c:v>
                </c:pt>
                <c:pt idx="345">
                  <c:v>345.99</c:v>
                </c:pt>
                <c:pt idx="346">
                  <c:v>346.99</c:v>
                </c:pt>
                <c:pt idx="347">
                  <c:v>347.99</c:v>
                </c:pt>
                <c:pt idx="348">
                  <c:v>348.99</c:v>
                </c:pt>
                <c:pt idx="349">
                  <c:v>349.99</c:v>
                </c:pt>
                <c:pt idx="350">
                  <c:v>351.00</c:v>
                </c:pt>
                <c:pt idx="351">
                  <c:v>351.99</c:v>
                </c:pt>
                <c:pt idx="352">
                  <c:v>352.99</c:v>
                </c:pt>
                <c:pt idx="353">
                  <c:v>353.99</c:v>
                </c:pt>
                <c:pt idx="354">
                  <c:v>355.00</c:v>
                </c:pt>
                <c:pt idx="355">
                  <c:v>355.99</c:v>
                </c:pt>
                <c:pt idx="356">
                  <c:v>356.99</c:v>
                </c:pt>
                <c:pt idx="357">
                  <c:v>358.00</c:v>
                </c:pt>
                <c:pt idx="358">
                  <c:v>358.99</c:v>
                </c:pt>
                <c:pt idx="359">
                  <c:v>359.99</c:v>
                </c:pt>
                <c:pt idx="360">
                  <c:v>360.99</c:v>
                </c:pt>
                <c:pt idx="361">
                  <c:v>362.00</c:v>
                </c:pt>
                <c:pt idx="362">
                  <c:v>362.99</c:v>
                </c:pt>
                <c:pt idx="363">
                  <c:v>363.99</c:v>
                </c:pt>
                <c:pt idx="364">
                  <c:v>364.99</c:v>
                </c:pt>
                <c:pt idx="365">
                  <c:v>366.00</c:v>
                </c:pt>
                <c:pt idx="366">
                  <c:v>366.99</c:v>
                </c:pt>
                <c:pt idx="367">
                  <c:v>367.99</c:v>
                </c:pt>
                <c:pt idx="368">
                  <c:v>369.00</c:v>
                </c:pt>
                <c:pt idx="369">
                  <c:v>369.99</c:v>
                </c:pt>
                <c:pt idx="370">
                  <c:v>370.99</c:v>
                </c:pt>
                <c:pt idx="371">
                  <c:v>371.99</c:v>
                </c:pt>
                <c:pt idx="372">
                  <c:v>373.00</c:v>
                </c:pt>
                <c:pt idx="373">
                  <c:v>373.99</c:v>
                </c:pt>
                <c:pt idx="374">
                  <c:v>374.99</c:v>
                </c:pt>
                <c:pt idx="375">
                  <c:v>375.99</c:v>
                </c:pt>
                <c:pt idx="376">
                  <c:v>376.99</c:v>
                </c:pt>
                <c:pt idx="377">
                  <c:v>377.99</c:v>
                </c:pt>
                <c:pt idx="378">
                  <c:v>378.99</c:v>
                </c:pt>
                <c:pt idx="379">
                  <c:v>380.00</c:v>
                </c:pt>
                <c:pt idx="380">
                  <c:v>380.99</c:v>
                </c:pt>
                <c:pt idx="381">
                  <c:v>381.99</c:v>
                </c:pt>
                <c:pt idx="382">
                  <c:v>382.99</c:v>
                </c:pt>
                <c:pt idx="383">
                  <c:v>384.00</c:v>
                </c:pt>
                <c:pt idx="384">
                  <c:v>384.99</c:v>
                </c:pt>
                <c:pt idx="385">
                  <c:v>385.99</c:v>
                </c:pt>
                <c:pt idx="386">
                  <c:v>386.99</c:v>
                </c:pt>
                <c:pt idx="387">
                  <c:v>387.99</c:v>
                </c:pt>
                <c:pt idx="388">
                  <c:v>388.99</c:v>
                </c:pt>
                <c:pt idx="389">
                  <c:v>389.99</c:v>
                </c:pt>
                <c:pt idx="390">
                  <c:v>391.00</c:v>
                </c:pt>
                <c:pt idx="391">
                  <c:v>391.99</c:v>
                </c:pt>
                <c:pt idx="392">
                  <c:v>392.99</c:v>
                </c:pt>
                <c:pt idx="393">
                  <c:v>393.99</c:v>
                </c:pt>
                <c:pt idx="394">
                  <c:v>395.00</c:v>
                </c:pt>
                <c:pt idx="395">
                  <c:v>395.99</c:v>
                </c:pt>
                <c:pt idx="396">
                  <c:v>396.99</c:v>
                </c:pt>
                <c:pt idx="397">
                  <c:v>398.00</c:v>
                </c:pt>
                <c:pt idx="398">
                  <c:v>398.99</c:v>
                </c:pt>
                <c:pt idx="399">
                  <c:v>399.99</c:v>
                </c:pt>
                <c:pt idx="400">
                  <c:v>400.99</c:v>
                </c:pt>
                <c:pt idx="401">
                  <c:v>402.00</c:v>
                </c:pt>
                <c:pt idx="402">
                  <c:v>402.99</c:v>
                </c:pt>
                <c:pt idx="403">
                  <c:v>403.99</c:v>
                </c:pt>
                <c:pt idx="404">
                  <c:v>404.99</c:v>
                </c:pt>
                <c:pt idx="405">
                  <c:v>406.00</c:v>
                </c:pt>
                <c:pt idx="406">
                  <c:v>406.99</c:v>
                </c:pt>
                <c:pt idx="407">
                  <c:v>407.99</c:v>
                </c:pt>
                <c:pt idx="408">
                  <c:v>409.00</c:v>
                </c:pt>
                <c:pt idx="409">
                  <c:v>409.99</c:v>
                </c:pt>
                <c:pt idx="410">
                  <c:v>410.99</c:v>
                </c:pt>
                <c:pt idx="411">
                  <c:v>411.99</c:v>
                </c:pt>
                <c:pt idx="412">
                  <c:v>413.00</c:v>
                </c:pt>
                <c:pt idx="413">
                  <c:v>413.99</c:v>
                </c:pt>
                <c:pt idx="414">
                  <c:v>414.99</c:v>
                </c:pt>
                <c:pt idx="415">
                  <c:v>415.99</c:v>
                </c:pt>
                <c:pt idx="416">
                  <c:v>416.99</c:v>
                </c:pt>
                <c:pt idx="417">
                  <c:v>417.99</c:v>
                </c:pt>
                <c:pt idx="418">
                  <c:v>418.99</c:v>
                </c:pt>
                <c:pt idx="419">
                  <c:v>420.00</c:v>
                </c:pt>
                <c:pt idx="420">
                  <c:v>420.99</c:v>
                </c:pt>
                <c:pt idx="421">
                  <c:v>421.99</c:v>
                </c:pt>
                <c:pt idx="422">
                  <c:v>422.99</c:v>
                </c:pt>
                <c:pt idx="423">
                  <c:v>424.00</c:v>
                </c:pt>
                <c:pt idx="424">
                  <c:v>424.99</c:v>
                </c:pt>
                <c:pt idx="425">
                  <c:v>425.99</c:v>
                </c:pt>
                <c:pt idx="426">
                  <c:v>427.00</c:v>
                </c:pt>
                <c:pt idx="427">
                  <c:v>427.99</c:v>
                </c:pt>
                <c:pt idx="428">
                  <c:v>428.99</c:v>
                </c:pt>
                <c:pt idx="429">
                  <c:v>429.99</c:v>
                </c:pt>
                <c:pt idx="430">
                  <c:v>431.00</c:v>
                </c:pt>
                <c:pt idx="431">
                  <c:v>431.99</c:v>
                </c:pt>
                <c:pt idx="432">
                  <c:v>432.99</c:v>
                </c:pt>
                <c:pt idx="433">
                  <c:v>433.99</c:v>
                </c:pt>
                <c:pt idx="434">
                  <c:v>435.00</c:v>
                </c:pt>
                <c:pt idx="435">
                  <c:v>435.99</c:v>
                </c:pt>
                <c:pt idx="436">
                  <c:v>436.99</c:v>
                </c:pt>
                <c:pt idx="437">
                  <c:v>438.00</c:v>
                </c:pt>
                <c:pt idx="438">
                  <c:v>438.99</c:v>
                </c:pt>
                <c:pt idx="439">
                  <c:v>439.99</c:v>
                </c:pt>
                <c:pt idx="440">
                  <c:v>440.99</c:v>
                </c:pt>
                <c:pt idx="441">
                  <c:v>442.00</c:v>
                </c:pt>
                <c:pt idx="442">
                  <c:v>442.99</c:v>
                </c:pt>
                <c:pt idx="443">
                  <c:v>443.99</c:v>
                </c:pt>
                <c:pt idx="444">
                  <c:v>444.99</c:v>
                </c:pt>
                <c:pt idx="445">
                  <c:v>446.00</c:v>
                </c:pt>
                <c:pt idx="446">
                  <c:v>446.99</c:v>
                </c:pt>
                <c:pt idx="447">
                  <c:v>447.99</c:v>
                </c:pt>
                <c:pt idx="448">
                  <c:v>449.00</c:v>
                </c:pt>
                <c:pt idx="449">
                  <c:v>449.99</c:v>
                </c:pt>
                <c:pt idx="450">
                  <c:v>450.99</c:v>
                </c:pt>
                <c:pt idx="451">
                  <c:v>451.99</c:v>
                </c:pt>
                <c:pt idx="452">
                  <c:v>453.00</c:v>
                </c:pt>
                <c:pt idx="453">
                  <c:v>453.99</c:v>
                </c:pt>
                <c:pt idx="454">
                  <c:v>454.99</c:v>
                </c:pt>
                <c:pt idx="455">
                  <c:v>455.99</c:v>
                </c:pt>
                <c:pt idx="456">
                  <c:v>456.99</c:v>
                </c:pt>
                <c:pt idx="457">
                  <c:v>457.99</c:v>
                </c:pt>
                <c:pt idx="458">
                  <c:v>458.99</c:v>
                </c:pt>
                <c:pt idx="459">
                  <c:v>460.00</c:v>
                </c:pt>
                <c:pt idx="460">
                  <c:v>460.99</c:v>
                </c:pt>
                <c:pt idx="461">
                  <c:v>461.99</c:v>
                </c:pt>
                <c:pt idx="462">
                  <c:v>462.99</c:v>
                </c:pt>
                <c:pt idx="463">
                  <c:v>464.00</c:v>
                </c:pt>
                <c:pt idx="464">
                  <c:v>464.99</c:v>
                </c:pt>
                <c:pt idx="465">
                  <c:v>465.99</c:v>
                </c:pt>
                <c:pt idx="466">
                  <c:v>467.00</c:v>
                </c:pt>
                <c:pt idx="467">
                  <c:v>467.99</c:v>
                </c:pt>
                <c:pt idx="468">
                  <c:v>468.99</c:v>
                </c:pt>
                <c:pt idx="469">
                  <c:v>469.99</c:v>
                </c:pt>
                <c:pt idx="470">
                  <c:v>471.00</c:v>
                </c:pt>
                <c:pt idx="471">
                  <c:v>471.99</c:v>
                </c:pt>
                <c:pt idx="472">
                  <c:v>472.99</c:v>
                </c:pt>
                <c:pt idx="473">
                  <c:v>473.99</c:v>
                </c:pt>
                <c:pt idx="474">
                  <c:v>475.00</c:v>
                </c:pt>
                <c:pt idx="475">
                  <c:v>475.99</c:v>
                </c:pt>
                <c:pt idx="476">
                  <c:v>476.99</c:v>
                </c:pt>
                <c:pt idx="477">
                  <c:v>478.00</c:v>
                </c:pt>
                <c:pt idx="478">
                  <c:v>478.99</c:v>
                </c:pt>
                <c:pt idx="479">
                  <c:v>479.99</c:v>
                </c:pt>
                <c:pt idx="480">
                  <c:v>480.99</c:v>
                </c:pt>
                <c:pt idx="481">
                  <c:v>482.00</c:v>
                </c:pt>
                <c:pt idx="482">
                  <c:v>482.99</c:v>
                </c:pt>
                <c:pt idx="483">
                  <c:v>483.99</c:v>
                </c:pt>
                <c:pt idx="484">
                  <c:v>484.99</c:v>
                </c:pt>
                <c:pt idx="485">
                  <c:v>486.00</c:v>
                </c:pt>
                <c:pt idx="486">
                  <c:v>486.99</c:v>
                </c:pt>
                <c:pt idx="487">
                  <c:v>487.99</c:v>
                </c:pt>
                <c:pt idx="488">
                  <c:v>489.00</c:v>
                </c:pt>
                <c:pt idx="489">
                  <c:v>489.99</c:v>
                </c:pt>
                <c:pt idx="490">
                  <c:v>490.99</c:v>
                </c:pt>
                <c:pt idx="491">
                  <c:v>491.99</c:v>
                </c:pt>
                <c:pt idx="492">
                  <c:v>493.00</c:v>
                </c:pt>
                <c:pt idx="493">
                  <c:v>493.99</c:v>
                </c:pt>
                <c:pt idx="494">
                  <c:v>494.99</c:v>
                </c:pt>
                <c:pt idx="495">
                  <c:v>495.99</c:v>
                </c:pt>
                <c:pt idx="496">
                  <c:v>496.99</c:v>
                </c:pt>
                <c:pt idx="497">
                  <c:v>497.99</c:v>
                </c:pt>
                <c:pt idx="498">
                  <c:v>498.99</c:v>
                </c:pt>
                <c:pt idx="499">
                  <c:v>500.00</c:v>
                </c:pt>
                <c:pt idx="500">
                  <c:v>500.99</c:v>
                </c:pt>
                <c:pt idx="501">
                  <c:v>501.99</c:v>
                </c:pt>
                <c:pt idx="502">
                  <c:v>502.99</c:v>
                </c:pt>
                <c:pt idx="503">
                  <c:v>504.00</c:v>
                </c:pt>
                <c:pt idx="504">
                  <c:v>504.99</c:v>
                </c:pt>
                <c:pt idx="505">
                  <c:v>505.99</c:v>
                </c:pt>
                <c:pt idx="506">
                  <c:v>507.00</c:v>
                </c:pt>
                <c:pt idx="507">
                  <c:v>507.99</c:v>
                </c:pt>
                <c:pt idx="508">
                  <c:v>508.99</c:v>
                </c:pt>
                <c:pt idx="509">
                  <c:v>509.99</c:v>
                </c:pt>
                <c:pt idx="510">
                  <c:v>511.00</c:v>
                </c:pt>
                <c:pt idx="511">
                  <c:v>511.99</c:v>
                </c:pt>
                <c:pt idx="512">
                  <c:v>512.99</c:v>
                </c:pt>
                <c:pt idx="513">
                  <c:v>513.99</c:v>
                </c:pt>
                <c:pt idx="514">
                  <c:v>515.00</c:v>
                </c:pt>
                <c:pt idx="515">
                  <c:v>515.99</c:v>
                </c:pt>
                <c:pt idx="516">
                  <c:v>516.99</c:v>
                </c:pt>
                <c:pt idx="517">
                  <c:v>518.00</c:v>
                </c:pt>
                <c:pt idx="518">
                  <c:v>518.99</c:v>
                </c:pt>
                <c:pt idx="519">
                  <c:v>519.99</c:v>
                </c:pt>
                <c:pt idx="520">
                  <c:v>520.99</c:v>
                </c:pt>
                <c:pt idx="521">
                  <c:v>522.00</c:v>
                </c:pt>
                <c:pt idx="522">
                  <c:v>522.99</c:v>
                </c:pt>
                <c:pt idx="523">
                  <c:v>523.99</c:v>
                </c:pt>
                <c:pt idx="524">
                  <c:v>524.99</c:v>
                </c:pt>
                <c:pt idx="525">
                  <c:v>525.99</c:v>
                </c:pt>
                <c:pt idx="526">
                  <c:v>526.99</c:v>
                </c:pt>
                <c:pt idx="527">
                  <c:v>527.99</c:v>
                </c:pt>
                <c:pt idx="528">
                  <c:v>529.00</c:v>
                </c:pt>
                <c:pt idx="529">
                  <c:v>529.99</c:v>
                </c:pt>
                <c:pt idx="530">
                  <c:v>530.99</c:v>
                </c:pt>
                <c:pt idx="531">
                  <c:v>531.99</c:v>
                </c:pt>
                <c:pt idx="532">
                  <c:v>533.00</c:v>
                </c:pt>
                <c:pt idx="533">
                  <c:v>533.99</c:v>
                </c:pt>
                <c:pt idx="534">
                  <c:v>534.99</c:v>
                </c:pt>
                <c:pt idx="535">
                  <c:v>535.99</c:v>
                </c:pt>
                <c:pt idx="536">
                  <c:v>536.99</c:v>
                </c:pt>
                <c:pt idx="537">
                  <c:v>537.99</c:v>
                </c:pt>
                <c:pt idx="538">
                  <c:v>538.99</c:v>
                </c:pt>
                <c:pt idx="539">
                  <c:v>540.00</c:v>
                </c:pt>
                <c:pt idx="540">
                  <c:v>540.99</c:v>
                </c:pt>
                <c:pt idx="541">
                  <c:v>541.99</c:v>
                </c:pt>
                <c:pt idx="542">
                  <c:v>542.99</c:v>
                </c:pt>
                <c:pt idx="543">
                  <c:v>544.00</c:v>
                </c:pt>
                <c:pt idx="544">
                  <c:v>544.99</c:v>
                </c:pt>
                <c:pt idx="545">
                  <c:v>545.99</c:v>
                </c:pt>
                <c:pt idx="546">
                  <c:v>547.00</c:v>
                </c:pt>
                <c:pt idx="547">
                  <c:v>547.99</c:v>
                </c:pt>
                <c:pt idx="548">
                  <c:v>548.99</c:v>
                </c:pt>
                <c:pt idx="549">
                  <c:v>549.99</c:v>
                </c:pt>
                <c:pt idx="550">
                  <c:v>551.00</c:v>
                </c:pt>
                <c:pt idx="551">
                  <c:v>551.99</c:v>
                </c:pt>
                <c:pt idx="552">
                  <c:v>552.99</c:v>
                </c:pt>
                <c:pt idx="553">
                  <c:v>553.99</c:v>
                </c:pt>
                <c:pt idx="554">
                  <c:v>555.00</c:v>
                </c:pt>
                <c:pt idx="555">
                  <c:v>555.99</c:v>
                </c:pt>
                <c:pt idx="556">
                  <c:v>556.99</c:v>
                </c:pt>
                <c:pt idx="557">
                  <c:v>558.00</c:v>
                </c:pt>
                <c:pt idx="558">
                  <c:v>558.99</c:v>
                </c:pt>
                <c:pt idx="559">
                  <c:v>559.99</c:v>
                </c:pt>
                <c:pt idx="560">
                  <c:v>560.99</c:v>
                </c:pt>
                <c:pt idx="561">
                  <c:v>562.00</c:v>
                </c:pt>
                <c:pt idx="562">
                  <c:v>562.99</c:v>
                </c:pt>
                <c:pt idx="563">
                  <c:v>563.99</c:v>
                </c:pt>
                <c:pt idx="564">
                  <c:v>564.99</c:v>
                </c:pt>
                <c:pt idx="565">
                  <c:v>565.99</c:v>
                </c:pt>
                <c:pt idx="566">
                  <c:v>566.99</c:v>
                </c:pt>
                <c:pt idx="567">
                  <c:v>567.99</c:v>
                </c:pt>
                <c:pt idx="568">
                  <c:v>569.00</c:v>
                </c:pt>
                <c:pt idx="569">
                  <c:v>569.99</c:v>
                </c:pt>
                <c:pt idx="570">
                  <c:v>570.99</c:v>
                </c:pt>
                <c:pt idx="571">
                  <c:v>571.99</c:v>
                </c:pt>
                <c:pt idx="572">
                  <c:v>573.00</c:v>
                </c:pt>
                <c:pt idx="573">
                  <c:v>573.99</c:v>
                </c:pt>
                <c:pt idx="574">
                  <c:v>574.99</c:v>
                </c:pt>
                <c:pt idx="575">
                  <c:v>575.99</c:v>
                </c:pt>
                <c:pt idx="576">
                  <c:v>576.99</c:v>
                </c:pt>
                <c:pt idx="577">
                  <c:v>577.99</c:v>
                </c:pt>
                <c:pt idx="578">
                  <c:v>578.99</c:v>
                </c:pt>
                <c:pt idx="579">
                  <c:v>580.00</c:v>
                </c:pt>
                <c:pt idx="580">
                  <c:v>580.99</c:v>
                </c:pt>
                <c:pt idx="581">
                  <c:v>581.99</c:v>
                </c:pt>
                <c:pt idx="582">
                  <c:v>582.99</c:v>
                </c:pt>
                <c:pt idx="583">
                  <c:v>584.00</c:v>
                </c:pt>
                <c:pt idx="584">
                  <c:v>584.99</c:v>
                </c:pt>
                <c:pt idx="585">
                  <c:v>585.99</c:v>
                </c:pt>
                <c:pt idx="586">
                  <c:v>587.00</c:v>
                </c:pt>
                <c:pt idx="587">
                  <c:v>587.99</c:v>
                </c:pt>
                <c:pt idx="588">
                  <c:v>588.99</c:v>
                </c:pt>
                <c:pt idx="589">
                  <c:v>589.99</c:v>
                </c:pt>
                <c:pt idx="590">
                  <c:v>591.00</c:v>
                </c:pt>
                <c:pt idx="591">
                  <c:v>591.99</c:v>
                </c:pt>
                <c:pt idx="592">
                  <c:v>592.99</c:v>
                </c:pt>
                <c:pt idx="593">
                  <c:v>593.99</c:v>
                </c:pt>
                <c:pt idx="594">
                  <c:v>595.00</c:v>
                </c:pt>
                <c:pt idx="595">
                  <c:v>595.99</c:v>
                </c:pt>
                <c:pt idx="596">
                  <c:v>596.99</c:v>
                </c:pt>
                <c:pt idx="597">
                  <c:v>598.00</c:v>
                </c:pt>
                <c:pt idx="598">
                  <c:v>598.99</c:v>
                </c:pt>
                <c:pt idx="599">
                  <c:v>599.99</c:v>
                </c:pt>
                <c:pt idx="600">
                  <c:v>600.99</c:v>
                </c:pt>
                <c:pt idx="601">
                  <c:v>602.00</c:v>
                </c:pt>
                <c:pt idx="602">
                  <c:v>602.99</c:v>
                </c:pt>
                <c:pt idx="603">
                  <c:v>603.99</c:v>
                </c:pt>
                <c:pt idx="604">
                  <c:v>604.99</c:v>
                </c:pt>
                <c:pt idx="605">
                  <c:v>605.99</c:v>
                </c:pt>
                <c:pt idx="606">
                  <c:v>606.99</c:v>
                </c:pt>
                <c:pt idx="607">
                  <c:v>607.99</c:v>
                </c:pt>
                <c:pt idx="608">
                  <c:v>609.00</c:v>
                </c:pt>
                <c:pt idx="609">
                  <c:v>609.99</c:v>
                </c:pt>
                <c:pt idx="610">
                  <c:v>610.99</c:v>
                </c:pt>
                <c:pt idx="611">
                  <c:v>611.99</c:v>
                </c:pt>
                <c:pt idx="612">
                  <c:v>613.00</c:v>
                </c:pt>
                <c:pt idx="613">
                  <c:v>613.99</c:v>
                </c:pt>
                <c:pt idx="614">
                  <c:v>614.99</c:v>
                </c:pt>
                <c:pt idx="615">
                  <c:v>615.99</c:v>
                </c:pt>
                <c:pt idx="616">
                  <c:v>616.99</c:v>
                </c:pt>
                <c:pt idx="617">
                  <c:v>617.99</c:v>
                </c:pt>
                <c:pt idx="618">
                  <c:v>618.99</c:v>
                </c:pt>
                <c:pt idx="619">
                  <c:v>620.00</c:v>
                </c:pt>
                <c:pt idx="620">
                  <c:v>620.99</c:v>
                </c:pt>
                <c:pt idx="621">
                  <c:v>621.99</c:v>
                </c:pt>
                <c:pt idx="622">
                  <c:v>622.99</c:v>
                </c:pt>
                <c:pt idx="623">
                  <c:v>624.00</c:v>
                </c:pt>
                <c:pt idx="624">
                  <c:v>624.99</c:v>
                </c:pt>
                <c:pt idx="625">
                  <c:v>625.99</c:v>
                </c:pt>
                <c:pt idx="626">
                  <c:v>627.00</c:v>
                </c:pt>
                <c:pt idx="627">
                  <c:v>627.99</c:v>
                </c:pt>
                <c:pt idx="628">
                  <c:v>628.99</c:v>
                </c:pt>
                <c:pt idx="629">
                  <c:v>629.99</c:v>
                </c:pt>
                <c:pt idx="630">
                  <c:v>631.00</c:v>
                </c:pt>
                <c:pt idx="631">
                  <c:v>631.99</c:v>
                </c:pt>
                <c:pt idx="632">
                  <c:v>632.99</c:v>
                </c:pt>
                <c:pt idx="633">
                  <c:v>633.99</c:v>
                </c:pt>
                <c:pt idx="634">
                  <c:v>635.00</c:v>
                </c:pt>
                <c:pt idx="635">
                  <c:v>635.99</c:v>
                </c:pt>
                <c:pt idx="636">
                  <c:v>636.99</c:v>
                </c:pt>
                <c:pt idx="637">
                  <c:v>638.00</c:v>
                </c:pt>
                <c:pt idx="638">
                  <c:v>638.99</c:v>
                </c:pt>
                <c:pt idx="639">
                  <c:v>639.99</c:v>
                </c:pt>
                <c:pt idx="640">
                  <c:v>640.99</c:v>
                </c:pt>
                <c:pt idx="641">
                  <c:v>642.00</c:v>
                </c:pt>
                <c:pt idx="642">
                  <c:v>642.99</c:v>
                </c:pt>
                <c:pt idx="643">
                  <c:v>643.99</c:v>
                </c:pt>
                <c:pt idx="644">
                  <c:v>644.99</c:v>
                </c:pt>
                <c:pt idx="645">
                  <c:v>645.99</c:v>
                </c:pt>
                <c:pt idx="646">
                  <c:v>646.99</c:v>
                </c:pt>
                <c:pt idx="647">
                  <c:v>647.99</c:v>
                </c:pt>
                <c:pt idx="648">
                  <c:v>649.00</c:v>
                </c:pt>
                <c:pt idx="649">
                  <c:v>649.99</c:v>
                </c:pt>
                <c:pt idx="650">
                  <c:v>650.99</c:v>
                </c:pt>
                <c:pt idx="651">
                  <c:v>651.99</c:v>
                </c:pt>
                <c:pt idx="652">
                  <c:v>653.00</c:v>
                </c:pt>
                <c:pt idx="653">
                  <c:v>653.99</c:v>
                </c:pt>
                <c:pt idx="654">
                  <c:v>654.99</c:v>
                </c:pt>
                <c:pt idx="655">
                  <c:v>655.99</c:v>
                </c:pt>
                <c:pt idx="656">
                  <c:v>656.99</c:v>
                </c:pt>
                <c:pt idx="657">
                  <c:v>657.99</c:v>
                </c:pt>
                <c:pt idx="658">
                  <c:v>658.99</c:v>
                </c:pt>
                <c:pt idx="659">
                  <c:v>660.00</c:v>
                </c:pt>
                <c:pt idx="660">
                  <c:v>660.99</c:v>
                </c:pt>
                <c:pt idx="661">
                  <c:v>661.99</c:v>
                </c:pt>
                <c:pt idx="662">
                  <c:v>662.99</c:v>
                </c:pt>
                <c:pt idx="663">
                  <c:v>664.00</c:v>
                </c:pt>
                <c:pt idx="664">
                  <c:v>664.99</c:v>
                </c:pt>
                <c:pt idx="665">
                  <c:v>665.99</c:v>
                </c:pt>
                <c:pt idx="666">
                  <c:v>667.00</c:v>
                </c:pt>
                <c:pt idx="667">
                  <c:v>667.99</c:v>
                </c:pt>
                <c:pt idx="668">
                  <c:v>668.99</c:v>
                </c:pt>
                <c:pt idx="669">
                  <c:v>669.99</c:v>
                </c:pt>
                <c:pt idx="670">
                  <c:v>671.00</c:v>
                </c:pt>
                <c:pt idx="671">
                  <c:v>671.99</c:v>
                </c:pt>
                <c:pt idx="672">
                  <c:v>672.99</c:v>
                </c:pt>
                <c:pt idx="673">
                  <c:v>673.99</c:v>
                </c:pt>
                <c:pt idx="674">
                  <c:v>675.00</c:v>
                </c:pt>
                <c:pt idx="675">
                  <c:v>675.99</c:v>
                </c:pt>
                <c:pt idx="676">
                  <c:v>676.99</c:v>
                </c:pt>
                <c:pt idx="677">
                  <c:v>678.00</c:v>
                </c:pt>
                <c:pt idx="678">
                  <c:v>678.99</c:v>
                </c:pt>
                <c:pt idx="679">
                  <c:v>679.99</c:v>
                </c:pt>
                <c:pt idx="680">
                  <c:v>680.99</c:v>
                </c:pt>
                <c:pt idx="681">
                  <c:v>682.00</c:v>
                </c:pt>
                <c:pt idx="682">
                  <c:v>682.99</c:v>
                </c:pt>
                <c:pt idx="683">
                  <c:v>683.99</c:v>
                </c:pt>
                <c:pt idx="684">
                  <c:v>684.99</c:v>
                </c:pt>
                <c:pt idx="685">
                  <c:v>685.99</c:v>
                </c:pt>
                <c:pt idx="686">
                  <c:v>686.99</c:v>
                </c:pt>
                <c:pt idx="687">
                  <c:v>687.99</c:v>
                </c:pt>
                <c:pt idx="688">
                  <c:v>689.00</c:v>
                </c:pt>
                <c:pt idx="689">
                  <c:v>689.99</c:v>
                </c:pt>
                <c:pt idx="690">
                  <c:v>690.99</c:v>
                </c:pt>
                <c:pt idx="691">
                  <c:v>691.99</c:v>
                </c:pt>
                <c:pt idx="692">
                  <c:v>693.00</c:v>
                </c:pt>
                <c:pt idx="693">
                  <c:v>693.99</c:v>
                </c:pt>
                <c:pt idx="694">
                  <c:v>694.99</c:v>
                </c:pt>
                <c:pt idx="695">
                  <c:v>695.99</c:v>
                </c:pt>
                <c:pt idx="696">
                  <c:v>696.99</c:v>
                </c:pt>
                <c:pt idx="697">
                  <c:v>697.99</c:v>
                </c:pt>
                <c:pt idx="698">
                  <c:v>698.99</c:v>
                </c:pt>
                <c:pt idx="699">
                  <c:v>700.00</c:v>
                </c:pt>
                <c:pt idx="700">
                  <c:v>700.99</c:v>
                </c:pt>
                <c:pt idx="701">
                  <c:v>701.99</c:v>
                </c:pt>
                <c:pt idx="702">
                  <c:v>702.99</c:v>
                </c:pt>
                <c:pt idx="703">
                  <c:v>704.00</c:v>
                </c:pt>
                <c:pt idx="704">
                  <c:v>704.99</c:v>
                </c:pt>
                <c:pt idx="705">
                  <c:v>705.99</c:v>
                </c:pt>
                <c:pt idx="706">
                  <c:v>707.00</c:v>
                </c:pt>
                <c:pt idx="707">
                  <c:v>707.99</c:v>
                </c:pt>
                <c:pt idx="708">
                  <c:v>708.99</c:v>
                </c:pt>
                <c:pt idx="709">
                  <c:v>709.99</c:v>
                </c:pt>
                <c:pt idx="710">
                  <c:v>711.00</c:v>
                </c:pt>
                <c:pt idx="711">
                  <c:v>711.99</c:v>
                </c:pt>
                <c:pt idx="712">
                  <c:v>712.99</c:v>
                </c:pt>
                <c:pt idx="713">
                  <c:v>713.99</c:v>
                </c:pt>
                <c:pt idx="714">
                  <c:v>715.00</c:v>
                </c:pt>
                <c:pt idx="715">
                  <c:v>715.99</c:v>
                </c:pt>
                <c:pt idx="716">
                  <c:v>716.99</c:v>
                </c:pt>
                <c:pt idx="717">
                  <c:v>718.00</c:v>
                </c:pt>
                <c:pt idx="718">
                  <c:v>718.99</c:v>
                </c:pt>
                <c:pt idx="719">
                  <c:v>719.99</c:v>
                </c:pt>
                <c:pt idx="720">
                  <c:v>720.99</c:v>
                </c:pt>
                <c:pt idx="721">
                  <c:v>722.00</c:v>
                </c:pt>
                <c:pt idx="722">
                  <c:v>722.99</c:v>
                </c:pt>
                <c:pt idx="723">
                  <c:v>723.99</c:v>
                </c:pt>
                <c:pt idx="724">
                  <c:v>724.99</c:v>
                </c:pt>
                <c:pt idx="725">
                  <c:v>725.99</c:v>
                </c:pt>
                <c:pt idx="726">
                  <c:v>726.99</c:v>
                </c:pt>
                <c:pt idx="727">
                  <c:v>727.99</c:v>
                </c:pt>
                <c:pt idx="728">
                  <c:v>729.00</c:v>
                </c:pt>
                <c:pt idx="729">
                  <c:v>729.99</c:v>
                </c:pt>
                <c:pt idx="730">
                  <c:v>730.99</c:v>
                </c:pt>
                <c:pt idx="731">
                  <c:v>731.99</c:v>
                </c:pt>
                <c:pt idx="732">
                  <c:v>733.00</c:v>
                </c:pt>
                <c:pt idx="733">
                  <c:v>733.99</c:v>
                </c:pt>
                <c:pt idx="734">
                  <c:v>734.99</c:v>
                </c:pt>
                <c:pt idx="735">
                  <c:v>736.00</c:v>
                </c:pt>
                <c:pt idx="736">
                  <c:v>736.99</c:v>
                </c:pt>
                <c:pt idx="737">
                  <c:v>737.99</c:v>
                </c:pt>
                <c:pt idx="738">
                  <c:v>738.99</c:v>
                </c:pt>
                <c:pt idx="739">
                  <c:v>740.00</c:v>
                </c:pt>
                <c:pt idx="740">
                  <c:v>740.99</c:v>
                </c:pt>
                <c:pt idx="741">
                  <c:v>741.99</c:v>
                </c:pt>
                <c:pt idx="742">
                  <c:v>742.99</c:v>
                </c:pt>
                <c:pt idx="743">
                  <c:v>744.00</c:v>
                </c:pt>
                <c:pt idx="744">
                  <c:v>744.99</c:v>
                </c:pt>
                <c:pt idx="745">
                  <c:v>745.99</c:v>
                </c:pt>
                <c:pt idx="746">
                  <c:v>747.00</c:v>
                </c:pt>
                <c:pt idx="747">
                  <c:v>747.99</c:v>
                </c:pt>
                <c:pt idx="748">
                  <c:v>748.99</c:v>
                </c:pt>
                <c:pt idx="749">
                  <c:v>749.99</c:v>
                </c:pt>
                <c:pt idx="750">
                  <c:v>751.00</c:v>
                </c:pt>
                <c:pt idx="751">
                  <c:v>751.99</c:v>
                </c:pt>
                <c:pt idx="752">
                  <c:v>752.99</c:v>
                </c:pt>
                <c:pt idx="753">
                  <c:v>753.99</c:v>
                </c:pt>
                <c:pt idx="754">
                  <c:v>755.00</c:v>
                </c:pt>
                <c:pt idx="755">
                  <c:v>755.99</c:v>
                </c:pt>
                <c:pt idx="756">
                  <c:v>756.99</c:v>
                </c:pt>
                <c:pt idx="757">
                  <c:v>758.00</c:v>
                </c:pt>
                <c:pt idx="758">
                  <c:v>758.99</c:v>
                </c:pt>
                <c:pt idx="759">
                  <c:v>759.99</c:v>
                </c:pt>
                <c:pt idx="760">
                  <c:v>760.99</c:v>
                </c:pt>
                <c:pt idx="761">
                  <c:v>762.00</c:v>
                </c:pt>
                <c:pt idx="762">
                  <c:v>762.99</c:v>
                </c:pt>
                <c:pt idx="763">
                  <c:v>763.99</c:v>
                </c:pt>
                <c:pt idx="764">
                  <c:v>764.98</c:v>
                </c:pt>
                <c:pt idx="765">
                  <c:v>765.99</c:v>
                </c:pt>
                <c:pt idx="766">
                  <c:v>766.99</c:v>
                </c:pt>
                <c:pt idx="767">
                  <c:v>767.99</c:v>
                </c:pt>
                <c:pt idx="768">
                  <c:v>769.00</c:v>
                </c:pt>
                <c:pt idx="769">
                  <c:v>769.99</c:v>
                </c:pt>
                <c:pt idx="770">
                  <c:v>770.99</c:v>
                </c:pt>
                <c:pt idx="771">
                  <c:v>771.99</c:v>
                </c:pt>
                <c:pt idx="772">
                  <c:v>773.00</c:v>
                </c:pt>
                <c:pt idx="773">
                  <c:v>773.99</c:v>
                </c:pt>
                <c:pt idx="774">
                  <c:v>774.99</c:v>
                </c:pt>
                <c:pt idx="775">
                  <c:v>776.00</c:v>
                </c:pt>
                <c:pt idx="776">
                  <c:v>776.99</c:v>
                </c:pt>
                <c:pt idx="777">
                  <c:v>777.99</c:v>
                </c:pt>
                <c:pt idx="778">
                  <c:v>778.99</c:v>
                </c:pt>
                <c:pt idx="779">
                  <c:v>780.00</c:v>
                </c:pt>
                <c:pt idx="780">
                  <c:v>780.99</c:v>
                </c:pt>
                <c:pt idx="781">
                  <c:v>781.99</c:v>
                </c:pt>
                <c:pt idx="782">
                  <c:v>782.99</c:v>
                </c:pt>
                <c:pt idx="783">
                  <c:v>784.00</c:v>
                </c:pt>
                <c:pt idx="784">
                  <c:v>784.99</c:v>
                </c:pt>
                <c:pt idx="785">
                  <c:v>785.99</c:v>
                </c:pt>
                <c:pt idx="786">
                  <c:v>787.00</c:v>
                </c:pt>
                <c:pt idx="787">
                  <c:v>787.99</c:v>
                </c:pt>
                <c:pt idx="788">
                  <c:v>788.99</c:v>
                </c:pt>
                <c:pt idx="789">
                  <c:v>789.99</c:v>
                </c:pt>
                <c:pt idx="790">
                  <c:v>791.00</c:v>
                </c:pt>
                <c:pt idx="791">
                  <c:v>791.99</c:v>
                </c:pt>
                <c:pt idx="792">
                  <c:v>792.99</c:v>
                </c:pt>
                <c:pt idx="793">
                  <c:v>793.99</c:v>
                </c:pt>
                <c:pt idx="794">
                  <c:v>795.00</c:v>
                </c:pt>
                <c:pt idx="795">
                  <c:v>795.99</c:v>
                </c:pt>
                <c:pt idx="796">
                  <c:v>796.99</c:v>
                </c:pt>
                <c:pt idx="797">
                  <c:v>798.00</c:v>
                </c:pt>
                <c:pt idx="798">
                  <c:v>798.99</c:v>
                </c:pt>
                <c:pt idx="799">
                  <c:v>799.99</c:v>
                </c:pt>
                <c:pt idx="800">
                  <c:v>800.99</c:v>
                </c:pt>
                <c:pt idx="801">
                  <c:v>802.00</c:v>
                </c:pt>
                <c:pt idx="802">
                  <c:v>802.99</c:v>
                </c:pt>
                <c:pt idx="803">
                  <c:v>803.99</c:v>
                </c:pt>
                <c:pt idx="804">
                  <c:v>804.99</c:v>
                </c:pt>
                <c:pt idx="805">
                  <c:v>805.99</c:v>
                </c:pt>
                <c:pt idx="806">
                  <c:v>806.99</c:v>
                </c:pt>
                <c:pt idx="807">
                  <c:v>807.99</c:v>
                </c:pt>
                <c:pt idx="808">
                  <c:v>809.00</c:v>
                </c:pt>
                <c:pt idx="809">
                  <c:v>809.99</c:v>
                </c:pt>
                <c:pt idx="810">
                  <c:v>810.99</c:v>
                </c:pt>
                <c:pt idx="811">
                  <c:v>811.99</c:v>
                </c:pt>
                <c:pt idx="812">
                  <c:v>813.00</c:v>
                </c:pt>
                <c:pt idx="813">
                  <c:v>813.99</c:v>
                </c:pt>
                <c:pt idx="814">
                  <c:v>814.99</c:v>
                </c:pt>
                <c:pt idx="815">
                  <c:v>816.00</c:v>
                </c:pt>
                <c:pt idx="816">
                  <c:v>816.99</c:v>
                </c:pt>
                <c:pt idx="817">
                  <c:v>817.99</c:v>
                </c:pt>
                <c:pt idx="818">
                  <c:v>818.99</c:v>
                </c:pt>
                <c:pt idx="819">
                  <c:v>820.00</c:v>
                </c:pt>
                <c:pt idx="820">
                  <c:v>820.99</c:v>
                </c:pt>
                <c:pt idx="821">
                  <c:v>821.99</c:v>
                </c:pt>
                <c:pt idx="822">
                  <c:v>822.99</c:v>
                </c:pt>
                <c:pt idx="823">
                  <c:v>824.00</c:v>
                </c:pt>
                <c:pt idx="824">
                  <c:v>824.99</c:v>
                </c:pt>
                <c:pt idx="825">
                  <c:v>825.99</c:v>
                </c:pt>
                <c:pt idx="826">
                  <c:v>827.00</c:v>
                </c:pt>
                <c:pt idx="827">
                  <c:v>827.99</c:v>
                </c:pt>
                <c:pt idx="828">
                  <c:v>828.99</c:v>
                </c:pt>
                <c:pt idx="829">
                  <c:v>829.99</c:v>
                </c:pt>
                <c:pt idx="830">
                  <c:v>831.00</c:v>
                </c:pt>
                <c:pt idx="831">
                  <c:v>831.99</c:v>
                </c:pt>
                <c:pt idx="832">
                  <c:v>832.99</c:v>
                </c:pt>
                <c:pt idx="833">
                  <c:v>833.99</c:v>
                </c:pt>
                <c:pt idx="834">
                  <c:v>834.99</c:v>
                </c:pt>
                <c:pt idx="835">
                  <c:v>835.99</c:v>
                </c:pt>
                <c:pt idx="836">
                  <c:v>836.99</c:v>
                </c:pt>
                <c:pt idx="837">
                  <c:v>838.00</c:v>
                </c:pt>
                <c:pt idx="838">
                  <c:v>838.99</c:v>
                </c:pt>
                <c:pt idx="839">
                  <c:v>839.99</c:v>
                </c:pt>
                <c:pt idx="840">
                  <c:v>840.99</c:v>
                </c:pt>
                <c:pt idx="841">
                  <c:v>842.00</c:v>
                </c:pt>
                <c:pt idx="842">
                  <c:v>842.99</c:v>
                </c:pt>
                <c:pt idx="843">
                  <c:v>843.99</c:v>
                </c:pt>
                <c:pt idx="844">
                  <c:v>844.99</c:v>
                </c:pt>
                <c:pt idx="845">
                  <c:v>845.99</c:v>
                </c:pt>
                <c:pt idx="846">
                  <c:v>846.99</c:v>
                </c:pt>
                <c:pt idx="847">
                  <c:v>847.99</c:v>
                </c:pt>
                <c:pt idx="848">
                  <c:v>849.00</c:v>
                </c:pt>
                <c:pt idx="849">
                  <c:v>849.99</c:v>
                </c:pt>
                <c:pt idx="850">
                  <c:v>850.99</c:v>
                </c:pt>
                <c:pt idx="851">
                  <c:v>851.99</c:v>
                </c:pt>
                <c:pt idx="852">
                  <c:v>853.00</c:v>
                </c:pt>
                <c:pt idx="853">
                  <c:v>853.99</c:v>
                </c:pt>
                <c:pt idx="854">
                  <c:v>854.99</c:v>
                </c:pt>
                <c:pt idx="855">
                  <c:v>856.00</c:v>
                </c:pt>
                <c:pt idx="856">
                  <c:v>856.99</c:v>
                </c:pt>
                <c:pt idx="857">
                  <c:v>857.99</c:v>
                </c:pt>
                <c:pt idx="858">
                  <c:v>858.99</c:v>
                </c:pt>
                <c:pt idx="859">
                  <c:v>860.00</c:v>
                </c:pt>
                <c:pt idx="860">
                  <c:v>860.99</c:v>
                </c:pt>
                <c:pt idx="861">
                  <c:v>861.99</c:v>
                </c:pt>
                <c:pt idx="862">
                  <c:v>862.99</c:v>
                </c:pt>
                <c:pt idx="863">
                  <c:v>864.00</c:v>
                </c:pt>
                <c:pt idx="864">
                  <c:v>864.99</c:v>
                </c:pt>
                <c:pt idx="865">
                  <c:v>865.99</c:v>
                </c:pt>
                <c:pt idx="866">
                  <c:v>867.00</c:v>
                </c:pt>
                <c:pt idx="867">
                  <c:v>867.99</c:v>
                </c:pt>
                <c:pt idx="868">
                  <c:v>868.99</c:v>
                </c:pt>
                <c:pt idx="869">
                  <c:v>869.99</c:v>
                </c:pt>
                <c:pt idx="870">
                  <c:v>871.00</c:v>
                </c:pt>
                <c:pt idx="871">
                  <c:v>871.99</c:v>
                </c:pt>
                <c:pt idx="872">
                  <c:v>872.99</c:v>
                </c:pt>
                <c:pt idx="873">
                  <c:v>873.99</c:v>
                </c:pt>
                <c:pt idx="874">
                  <c:v>874.99</c:v>
                </c:pt>
                <c:pt idx="875">
                  <c:v>875.99</c:v>
                </c:pt>
                <c:pt idx="876">
                  <c:v>876.99</c:v>
                </c:pt>
                <c:pt idx="877">
                  <c:v>878.00</c:v>
                </c:pt>
                <c:pt idx="878">
                  <c:v>878.99</c:v>
                </c:pt>
                <c:pt idx="879">
                  <c:v>879.99</c:v>
                </c:pt>
                <c:pt idx="880">
                  <c:v>880.99</c:v>
                </c:pt>
                <c:pt idx="881">
                  <c:v>882.00</c:v>
                </c:pt>
                <c:pt idx="882">
                  <c:v>882.99</c:v>
                </c:pt>
                <c:pt idx="883">
                  <c:v>883.99</c:v>
                </c:pt>
                <c:pt idx="884">
                  <c:v>884.99</c:v>
                </c:pt>
                <c:pt idx="885">
                  <c:v>885.99</c:v>
                </c:pt>
                <c:pt idx="886">
                  <c:v>886.99</c:v>
                </c:pt>
                <c:pt idx="887">
                  <c:v>887.99</c:v>
                </c:pt>
                <c:pt idx="888">
                  <c:v>889.00</c:v>
                </c:pt>
                <c:pt idx="889">
                  <c:v>889.99</c:v>
                </c:pt>
                <c:pt idx="890">
                  <c:v>890.99</c:v>
                </c:pt>
                <c:pt idx="891">
                  <c:v>891.99</c:v>
                </c:pt>
                <c:pt idx="892">
                  <c:v>893.00</c:v>
                </c:pt>
                <c:pt idx="893">
                  <c:v>893.99</c:v>
                </c:pt>
                <c:pt idx="894">
                  <c:v>894.99</c:v>
                </c:pt>
                <c:pt idx="895">
                  <c:v>896.00</c:v>
                </c:pt>
                <c:pt idx="896">
                  <c:v>896.99</c:v>
                </c:pt>
                <c:pt idx="897">
                  <c:v>897.99</c:v>
                </c:pt>
                <c:pt idx="898">
                  <c:v>898.99</c:v>
                </c:pt>
                <c:pt idx="899">
                  <c:v>900.00</c:v>
                </c:pt>
                <c:pt idx="900">
                  <c:v>900.99</c:v>
                </c:pt>
                <c:pt idx="901">
                  <c:v>901.99</c:v>
                </c:pt>
                <c:pt idx="902">
                  <c:v>902.99</c:v>
                </c:pt>
                <c:pt idx="903">
                  <c:v>904.00</c:v>
                </c:pt>
                <c:pt idx="904">
                  <c:v>904.99</c:v>
                </c:pt>
                <c:pt idx="905">
                  <c:v>905.99</c:v>
                </c:pt>
                <c:pt idx="906">
                  <c:v>907.00</c:v>
                </c:pt>
                <c:pt idx="907">
                  <c:v>907.99</c:v>
                </c:pt>
                <c:pt idx="908">
                  <c:v>908.99</c:v>
                </c:pt>
                <c:pt idx="909">
                  <c:v>909.99</c:v>
                </c:pt>
                <c:pt idx="910">
                  <c:v>911.00</c:v>
                </c:pt>
                <c:pt idx="911">
                  <c:v>911.99</c:v>
                </c:pt>
                <c:pt idx="912">
                  <c:v>912.99</c:v>
                </c:pt>
                <c:pt idx="913">
                  <c:v>913.99</c:v>
                </c:pt>
                <c:pt idx="914">
                  <c:v>915.00</c:v>
                </c:pt>
                <c:pt idx="915">
                  <c:v>915.99</c:v>
                </c:pt>
                <c:pt idx="916">
                  <c:v>916.99</c:v>
                </c:pt>
                <c:pt idx="917">
                  <c:v>918.00</c:v>
                </c:pt>
                <c:pt idx="918">
                  <c:v>918.99</c:v>
                </c:pt>
                <c:pt idx="919">
                  <c:v>919.99</c:v>
                </c:pt>
                <c:pt idx="920">
                  <c:v>920.99</c:v>
                </c:pt>
                <c:pt idx="921">
                  <c:v>922.00</c:v>
                </c:pt>
                <c:pt idx="922">
                  <c:v>922.99</c:v>
                </c:pt>
                <c:pt idx="923">
                  <c:v>923.99</c:v>
                </c:pt>
                <c:pt idx="924">
                  <c:v>924.99</c:v>
                </c:pt>
                <c:pt idx="925">
                  <c:v>925.99</c:v>
                </c:pt>
                <c:pt idx="926">
                  <c:v>926.99</c:v>
                </c:pt>
                <c:pt idx="927">
                  <c:v>927.99</c:v>
                </c:pt>
                <c:pt idx="928">
                  <c:v>929.00</c:v>
                </c:pt>
                <c:pt idx="929">
                  <c:v>929.99</c:v>
                </c:pt>
                <c:pt idx="930">
                  <c:v>930.99</c:v>
                </c:pt>
                <c:pt idx="931">
                  <c:v>931.99</c:v>
                </c:pt>
                <c:pt idx="932">
                  <c:v>933.00</c:v>
                </c:pt>
                <c:pt idx="933">
                  <c:v>933.99</c:v>
                </c:pt>
                <c:pt idx="934">
                  <c:v>934.99</c:v>
                </c:pt>
                <c:pt idx="935">
                  <c:v>936.00</c:v>
                </c:pt>
                <c:pt idx="936">
                  <c:v>936.99</c:v>
                </c:pt>
                <c:pt idx="937">
                  <c:v>937.99</c:v>
                </c:pt>
                <c:pt idx="938">
                  <c:v>938.99</c:v>
                </c:pt>
                <c:pt idx="939">
                  <c:v>940.00</c:v>
                </c:pt>
                <c:pt idx="940">
                  <c:v>940.99</c:v>
                </c:pt>
                <c:pt idx="941">
                  <c:v>941.99</c:v>
                </c:pt>
                <c:pt idx="942">
                  <c:v>942.99</c:v>
                </c:pt>
                <c:pt idx="943">
                  <c:v>944.00</c:v>
                </c:pt>
                <c:pt idx="944">
                  <c:v>944.99</c:v>
                </c:pt>
                <c:pt idx="945">
                  <c:v>945.99</c:v>
                </c:pt>
                <c:pt idx="946">
                  <c:v>947.00</c:v>
                </c:pt>
                <c:pt idx="947">
                  <c:v>947.99</c:v>
                </c:pt>
                <c:pt idx="948">
                  <c:v>948.99</c:v>
                </c:pt>
                <c:pt idx="949">
                  <c:v>949.99</c:v>
                </c:pt>
                <c:pt idx="950">
                  <c:v>951.00</c:v>
                </c:pt>
                <c:pt idx="951">
                  <c:v>951.99</c:v>
                </c:pt>
                <c:pt idx="952">
                  <c:v>952.99</c:v>
                </c:pt>
                <c:pt idx="953">
                  <c:v>953.99</c:v>
                </c:pt>
                <c:pt idx="954">
                  <c:v>955.00</c:v>
                </c:pt>
                <c:pt idx="955">
                  <c:v>955.99</c:v>
                </c:pt>
                <c:pt idx="956">
                  <c:v>956.99</c:v>
                </c:pt>
                <c:pt idx="957">
                  <c:v>958.00</c:v>
                </c:pt>
                <c:pt idx="958">
                  <c:v>958.99</c:v>
                </c:pt>
                <c:pt idx="959">
                  <c:v>959.99</c:v>
                </c:pt>
                <c:pt idx="960">
                  <c:v>960.99</c:v>
                </c:pt>
                <c:pt idx="961">
                  <c:v>962.00</c:v>
                </c:pt>
                <c:pt idx="962">
                  <c:v>962.99</c:v>
                </c:pt>
                <c:pt idx="963">
                  <c:v>963.99</c:v>
                </c:pt>
                <c:pt idx="964">
                  <c:v>964.99</c:v>
                </c:pt>
                <c:pt idx="965">
                  <c:v>965.99</c:v>
                </c:pt>
                <c:pt idx="966">
                  <c:v>966.99</c:v>
                </c:pt>
                <c:pt idx="967">
                  <c:v>967.99</c:v>
                </c:pt>
                <c:pt idx="968">
                  <c:v>969.00</c:v>
                </c:pt>
                <c:pt idx="969">
                  <c:v>969.99</c:v>
                </c:pt>
                <c:pt idx="970">
                  <c:v>970.99</c:v>
                </c:pt>
                <c:pt idx="971">
                  <c:v>971.99</c:v>
                </c:pt>
                <c:pt idx="972">
                  <c:v>973.00</c:v>
                </c:pt>
                <c:pt idx="973">
                  <c:v>973.99</c:v>
                </c:pt>
                <c:pt idx="974">
                  <c:v>974.99</c:v>
                </c:pt>
                <c:pt idx="975">
                  <c:v>976.00</c:v>
                </c:pt>
                <c:pt idx="976">
                  <c:v>976.99</c:v>
                </c:pt>
                <c:pt idx="977">
                  <c:v>977.99</c:v>
                </c:pt>
                <c:pt idx="978">
                  <c:v>978.99</c:v>
                </c:pt>
                <c:pt idx="979">
                  <c:v>980.00</c:v>
                </c:pt>
                <c:pt idx="980">
                  <c:v>980.99</c:v>
                </c:pt>
                <c:pt idx="981">
                  <c:v>981.99</c:v>
                </c:pt>
                <c:pt idx="982">
                  <c:v>982.99</c:v>
                </c:pt>
                <c:pt idx="983">
                  <c:v>984.00</c:v>
                </c:pt>
                <c:pt idx="984">
                  <c:v>984.99</c:v>
                </c:pt>
                <c:pt idx="985">
                  <c:v>985.99</c:v>
                </c:pt>
                <c:pt idx="986">
                  <c:v>987.00</c:v>
                </c:pt>
                <c:pt idx="987">
                  <c:v>987.99</c:v>
                </c:pt>
                <c:pt idx="988">
                  <c:v>988.99</c:v>
                </c:pt>
                <c:pt idx="989">
                  <c:v>989.99</c:v>
                </c:pt>
                <c:pt idx="990">
                  <c:v>991.00</c:v>
                </c:pt>
                <c:pt idx="991">
                  <c:v>991.99</c:v>
                </c:pt>
                <c:pt idx="992">
                  <c:v>992.99</c:v>
                </c:pt>
                <c:pt idx="993">
                  <c:v>993.99</c:v>
                </c:pt>
                <c:pt idx="994">
                  <c:v>995.00</c:v>
                </c:pt>
                <c:pt idx="995">
                  <c:v>995.99</c:v>
                </c:pt>
                <c:pt idx="996">
                  <c:v>996.99</c:v>
                </c:pt>
                <c:pt idx="997">
                  <c:v>998.00</c:v>
                </c:pt>
                <c:pt idx="998">
                  <c:v>998.99</c:v>
                </c:pt>
                <c:pt idx="999">
                  <c:v>999.99</c:v>
                </c:pt>
                <c:pt idx="1000">
                  <c:v>1,000.99</c:v>
                </c:pt>
                <c:pt idx="1001">
                  <c:v>1,002.00</c:v>
                </c:pt>
                <c:pt idx="1002">
                  <c:v>1,002.99</c:v>
                </c:pt>
                <c:pt idx="1003">
                  <c:v>1,003.99</c:v>
                </c:pt>
                <c:pt idx="1004">
                  <c:v>1,004.99</c:v>
                </c:pt>
                <c:pt idx="1005">
                  <c:v>1,005.99</c:v>
                </c:pt>
                <c:pt idx="1006">
                  <c:v>1,006.99</c:v>
                </c:pt>
                <c:pt idx="1007">
                  <c:v>1,007.99</c:v>
                </c:pt>
                <c:pt idx="1008">
                  <c:v>1,009.00</c:v>
                </c:pt>
                <c:pt idx="1009">
                  <c:v>1,009.99</c:v>
                </c:pt>
                <c:pt idx="1010">
                  <c:v>1,010.99</c:v>
                </c:pt>
                <c:pt idx="1011">
                  <c:v>1,011.99</c:v>
                </c:pt>
                <c:pt idx="1012">
                  <c:v>1,013.00</c:v>
                </c:pt>
                <c:pt idx="1013">
                  <c:v>1,013.99</c:v>
                </c:pt>
                <c:pt idx="1014">
                  <c:v>1,014.99</c:v>
                </c:pt>
                <c:pt idx="1015">
                  <c:v>1,016.00</c:v>
                </c:pt>
                <c:pt idx="1016">
                  <c:v>1,016.99</c:v>
                </c:pt>
                <c:pt idx="1017">
                  <c:v>1,017.99</c:v>
                </c:pt>
                <c:pt idx="1018">
                  <c:v>1,018.99</c:v>
                </c:pt>
                <c:pt idx="1019">
                  <c:v>1,020.00</c:v>
                </c:pt>
                <c:pt idx="1020">
                  <c:v>1,020.99</c:v>
                </c:pt>
                <c:pt idx="1021">
                  <c:v>1,021.99</c:v>
                </c:pt>
                <c:pt idx="1022">
                  <c:v>1,022.99</c:v>
                </c:pt>
                <c:pt idx="1023">
                  <c:v>1,024.00</c:v>
                </c:pt>
                <c:pt idx="1024">
                  <c:v>1,024.99</c:v>
                </c:pt>
                <c:pt idx="1025">
                  <c:v>1,025.99</c:v>
                </c:pt>
                <c:pt idx="1026">
                  <c:v>1,027.00</c:v>
                </c:pt>
                <c:pt idx="1027">
                  <c:v>1,027.99</c:v>
                </c:pt>
                <c:pt idx="1028">
                  <c:v>1,028.99</c:v>
                </c:pt>
                <c:pt idx="1029">
                  <c:v>1,029.99</c:v>
                </c:pt>
                <c:pt idx="1030">
                  <c:v>1,031.00</c:v>
                </c:pt>
                <c:pt idx="1031">
                  <c:v>1,031.99</c:v>
                </c:pt>
                <c:pt idx="1032">
                  <c:v>1,032.99</c:v>
                </c:pt>
                <c:pt idx="1033">
                  <c:v>1,033.99</c:v>
                </c:pt>
                <c:pt idx="1034">
                  <c:v>1,034.99</c:v>
                </c:pt>
                <c:pt idx="1035">
                  <c:v>1,035.99</c:v>
                </c:pt>
                <c:pt idx="1036">
                  <c:v>1,036.99</c:v>
                </c:pt>
                <c:pt idx="1037">
                  <c:v>1,038.00</c:v>
                </c:pt>
                <c:pt idx="1038">
                  <c:v>1,038.99</c:v>
                </c:pt>
                <c:pt idx="1039">
                  <c:v>1,039.99</c:v>
                </c:pt>
                <c:pt idx="1040">
                  <c:v>1,040.99</c:v>
                </c:pt>
                <c:pt idx="1041">
                  <c:v>1,042.00</c:v>
                </c:pt>
                <c:pt idx="1042">
                  <c:v>1,042.99</c:v>
                </c:pt>
                <c:pt idx="1043">
                  <c:v>1,043.99</c:v>
                </c:pt>
                <c:pt idx="1044">
                  <c:v>1,044.99</c:v>
                </c:pt>
                <c:pt idx="1045">
                  <c:v>1,045.99</c:v>
                </c:pt>
                <c:pt idx="1046">
                  <c:v>1,046.99</c:v>
                </c:pt>
                <c:pt idx="1047">
                  <c:v>1,047.99</c:v>
                </c:pt>
                <c:pt idx="1048">
                  <c:v>1,049.00</c:v>
                </c:pt>
                <c:pt idx="1049">
                  <c:v>1,049.99</c:v>
                </c:pt>
                <c:pt idx="1050">
                  <c:v>1,050.99</c:v>
                </c:pt>
                <c:pt idx="1051">
                  <c:v>1,051.99</c:v>
                </c:pt>
                <c:pt idx="1052">
                  <c:v>1,053.00</c:v>
                </c:pt>
                <c:pt idx="1053">
                  <c:v>1,053.99</c:v>
                </c:pt>
                <c:pt idx="1054">
                  <c:v>1,054.99</c:v>
                </c:pt>
                <c:pt idx="1055">
                  <c:v>1,056.00</c:v>
                </c:pt>
                <c:pt idx="1056">
                  <c:v>1,056.99</c:v>
                </c:pt>
                <c:pt idx="1057">
                  <c:v>1,057.99</c:v>
                </c:pt>
                <c:pt idx="1058">
                  <c:v>1,058.99</c:v>
                </c:pt>
                <c:pt idx="1059">
                  <c:v>1,060.00</c:v>
                </c:pt>
                <c:pt idx="1060">
                  <c:v>1,060.99</c:v>
                </c:pt>
                <c:pt idx="1061">
                  <c:v>1,061.99</c:v>
                </c:pt>
                <c:pt idx="1062">
                  <c:v>1,062.99</c:v>
                </c:pt>
                <c:pt idx="1063">
                  <c:v>1,064.00</c:v>
                </c:pt>
                <c:pt idx="1064">
                  <c:v>1,064.99</c:v>
                </c:pt>
                <c:pt idx="1065">
                  <c:v>1,065.99</c:v>
                </c:pt>
                <c:pt idx="1066">
                  <c:v>1,067.00</c:v>
                </c:pt>
                <c:pt idx="1067">
                  <c:v>1,067.99</c:v>
                </c:pt>
                <c:pt idx="1068">
                  <c:v>1,068.99</c:v>
                </c:pt>
                <c:pt idx="1069">
                  <c:v>1,069.99</c:v>
                </c:pt>
                <c:pt idx="1070">
                  <c:v>1,071.00</c:v>
                </c:pt>
                <c:pt idx="1071">
                  <c:v>1,071.99</c:v>
                </c:pt>
                <c:pt idx="1072">
                  <c:v>1,072.99</c:v>
                </c:pt>
                <c:pt idx="1073">
                  <c:v>1,073.99</c:v>
                </c:pt>
                <c:pt idx="1074">
                  <c:v>1,074.99</c:v>
                </c:pt>
                <c:pt idx="1075">
                  <c:v>1,075.99</c:v>
                </c:pt>
                <c:pt idx="1076">
                  <c:v>1,076.99</c:v>
                </c:pt>
                <c:pt idx="1077">
                  <c:v>1,078.00</c:v>
                </c:pt>
                <c:pt idx="1078">
                  <c:v>1,078.99</c:v>
                </c:pt>
                <c:pt idx="1079">
                  <c:v>1,079.99</c:v>
                </c:pt>
                <c:pt idx="1080">
                  <c:v>1,080.99</c:v>
                </c:pt>
                <c:pt idx="1081">
                  <c:v>1,082.00</c:v>
                </c:pt>
                <c:pt idx="1082">
                  <c:v>1,082.99</c:v>
                </c:pt>
                <c:pt idx="1083">
                  <c:v>1,083.99</c:v>
                </c:pt>
                <c:pt idx="1084">
                  <c:v>1,084.99</c:v>
                </c:pt>
                <c:pt idx="1085">
                  <c:v>1,085.99</c:v>
                </c:pt>
                <c:pt idx="1086">
                  <c:v>1,086.99</c:v>
                </c:pt>
                <c:pt idx="1087">
                  <c:v>1,087.99</c:v>
                </c:pt>
                <c:pt idx="1088">
                  <c:v>1,089.00</c:v>
                </c:pt>
                <c:pt idx="1089">
                  <c:v>1,089.99</c:v>
                </c:pt>
                <c:pt idx="1090">
                  <c:v>1,090.99</c:v>
                </c:pt>
                <c:pt idx="1091">
                  <c:v>1,091.99</c:v>
                </c:pt>
                <c:pt idx="1092">
                  <c:v>1,093.00</c:v>
                </c:pt>
                <c:pt idx="1093">
                  <c:v>1,093.99</c:v>
                </c:pt>
                <c:pt idx="1094">
                  <c:v>1,094.99</c:v>
                </c:pt>
                <c:pt idx="1095">
                  <c:v>1,095.99</c:v>
                </c:pt>
                <c:pt idx="1096">
                  <c:v>1,096.99</c:v>
                </c:pt>
                <c:pt idx="1097">
                  <c:v>1,097.99</c:v>
                </c:pt>
                <c:pt idx="1098">
                  <c:v>1,098.99</c:v>
                </c:pt>
                <c:pt idx="1099">
                  <c:v>1,100.00</c:v>
                </c:pt>
                <c:pt idx="1100">
                  <c:v>1,100.99</c:v>
                </c:pt>
                <c:pt idx="1101">
                  <c:v>1,101.99</c:v>
                </c:pt>
                <c:pt idx="1102">
                  <c:v>1,102.99</c:v>
                </c:pt>
                <c:pt idx="1103">
                  <c:v>1,104.00</c:v>
                </c:pt>
                <c:pt idx="1104">
                  <c:v>1,104.99</c:v>
                </c:pt>
                <c:pt idx="1105">
                  <c:v>1,105.99</c:v>
                </c:pt>
                <c:pt idx="1106">
                  <c:v>1,107.00</c:v>
                </c:pt>
                <c:pt idx="1107">
                  <c:v>1,107.99</c:v>
                </c:pt>
                <c:pt idx="1108">
                  <c:v>1,108.99</c:v>
                </c:pt>
                <c:pt idx="1109">
                  <c:v>1,109.99</c:v>
                </c:pt>
                <c:pt idx="1110">
                  <c:v>1,111.00</c:v>
                </c:pt>
                <c:pt idx="1111">
                  <c:v>1,111.99</c:v>
                </c:pt>
                <c:pt idx="1112">
                  <c:v>1,112.99</c:v>
                </c:pt>
                <c:pt idx="1113">
                  <c:v>1,113.99</c:v>
                </c:pt>
                <c:pt idx="1114">
                  <c:v>1,115.00</c:v>
                </c:pt>
                <c:pt idx="1115">
                  <c:v>1,115.99</c:v>
                </c:pt>
                <c:pt idx="1116">
                  <c:v>1,116.99</c:v>
                </c:pt>
                <c:pt idx="1117">
                  <c:v>1,118.00</c:v>
                </c:pt>
                <c:pt idx="1118">
                  <c:v>1,118.99</c:v>
                </c:pt>
                <c:pt idx="1119">
                  <c:v>1,119.99</c:v>
                </c:pt>
                <c:pt idx="1120">
                  <c:v>1,120.99</c:v>
                </c:pt>
                <c:pt idx="1121">
                  <c:v>1,122.00</c:v>
                </c:pt>
                <c:pt idx="1122">
                  <c:v>1,122.99</c:v>
                </c:pt>
                <c:pt idx="1123">
                  <c:v>1,123.99</c:v>
                </c:pt>
                <c:pt idx="1124">
                  <c:v>1,124.99</c:v>
                </c:pt>
                <c:pt idx="1125">
                  <c:v>1,125.99</c:v>
                </c:pt>
                <c:pt idx="1126">
                  <c:v>1,126.99</c:v>
                </c:pt>
                <c:pt idx="1127">
                  <c:v>1,127.99</c:v>
                </c:pt>
                <c:pt idx="1128">
                  <c:v>1,129.00</c:v>
                </c:pt>
                <c:pt idx="1129">
                  <c:v>1,129.99</c:v>
                </c:pt>
                <c:pt idx="1130">
                  <c:v>1,130.99</c:v>
                </c:pt>
                <c:pt idx="1131">
                  <c:v>1,131.99</c:v>
                </c:pt>
                <c:pt idx="1132">
                  <c:v>1,133.00</c:v>
                </c:pt>
                <c:pt idx="1133">
                  <c:v>1,133.99</c:v>
                </c:pt>
                <c:pt idx="1134">
                  <c:v>1,134.99</c:v>
                </c:pt>
                <c:pt idx="1135">
                  <c:v>1,135.99</c:v>
                </c:pt>
                <c:pt idx="1136">
                  <c:v>1,136.99</c:v>
                </c:pt>
                <c:pt idx="1137">
                  <c:v>1,137.99</c:v>
                </c:pt>
                <c:pt idx="1138">
                  <c:v>1,138.99</c:v>
                </c:pt>
                <c:pt idx="1139">
                  <c:v>1,140.00</c:v>
                </c:pt>
                <c:pt idx="1140">
                  <c:v>1,140.99</c:v>
                </c:pt>
                <c:pt idx="1141">
                  <c:v>1,141.99</c:v>
                </c:pt>
                <c:pt idx="1142">
                  <c:v>1,142.99</c:v>
                </c:pt>
                <c:pt idx="1143">
                  <c:v>1,144.00</c:v>
                </c:pt>
                <c:pt idx="1144">
                  <c:v>1,144.99</c:v>
                </c:pt>
                <c:pt idx="1145">
                  <c:v>1,145.99</c:v>
                </c:pt>
                <c:pt idx="1146">
                  <c:v>1,147.00</c:v>
                </c:pt>
                <c:pt idx="1147">
                  <c:v>1,147.99</c:v>
                </c:pt>
                <c:pt idx="1148">
                  <c:v>1,148.99</c:v>
                </c:pt>
                <c:pt idx="1149">
                  <c:v>1,149.99</c:v>
                </c:pt>
                <c:pt idx="1150">
                  <c:v>1,151.00</c:v>
                </c:pt>
                <c:pt idx="1151">
                  <c:v>1,151.99</c:v>
                </c:pt>
                <c:pt idx="1152">
                  <c:v>1,152.99</c:v>
                </c:pt>
                <c:pt idx="1153">
                  <c:v>1,153.99</c:v>
                </c:pt>
                <c:pt idx="1154">
                  <c:v>1,154.99</c:v>
                </c:pt>
                <c:pt idx="1155">
                  <c:v>1,155.99</c:v>
                </c:pt>
                <c:pt idx="1156">
                  <c:v>1,156.99</c:v>
                </c:pt>
                <c:pt idx="1157">
                  <c:v>1,158.00</c:v>
                </c:pt>
                <c:pt idx="1158">
                  <c:v>1,158.99</c:v>
                </c:pt>
                <c:pt idx="1159">
                  <c:v>1,159.99</c:v>
                </c:pt>
                <c:pt idx="1160">
                  <c:v>1,160.99</c:v>
                </c:pt>
                <c:pt idx="1161">
                  <c:v>1,162.00</c:v>
                </c:pt>
                <c:pt idx="1162">
                  <c:v>1,162.99</c:v>
                </c:pt>
                <c:pt idx="1163">
                  <c:v>1,163.99</c:v>
                </c:pt>
                <c:pt idx="1164">
                  <c:v>1,164.99</c:v>
                </c:pt>
                <c:pt idx="1165">
                  <c:v>1,165.99</c:v>
                </c:pt>
                <c:pt idx="1166">
                  <c:v>1,166.99</c:v>
                </c:pt>
                <c:pt idx="1167">
                  <c:v>1,167.99</c:v>
                </c:pt>
                <c:pt idx="1168">
                  <c:v>1,169.00</c:v>
                </c:pt>
                <c:pt idx="1169">
                  <c:v>1,169.99</c:v>
                </c:pt>
                <c:pt idx="1170">
                  <c:v>1,170.99</c:v>
                </c:pt>
                <c:pt idx="1171">
                  <c:v>1,171.99</c:v>
                </c:pt>
                <c:pt idx="1172">
                  <c:v>1,173.00</c:v>
                </c:pt>
                <c:pt idx="1173">
                  <c:v>1,173.99</c:v>
                </c:pt>
                <c:pt idx="1174">
                  <c:v>1,174.99</c:v>
                </c:pt>
                <c:pt idx="1175">
                  <c:v>1,176.00</c:v>
                </c:pt>
                <c:pt idx="1176">
                  <c:v>1,176.99</c:v>
                </c:pt>
                <c:pt idx="1177">
                  <c:v>1,177.99</c:v>
                </c:pt>
                <c:pt idx="1178">
                  <c:v>1,178.99</c:v>
                </c:pt>
                <c:pt idx="1179">
                  <c:v>1,180.00</c:v>
                </c:pt>
                <c:pt idx="1180">
                  <c:v>1,180.99</c:v>
                </c:pt>
                <c:pt idx="1181">
                  <c:v>1,181.99</c:v>
                </c:pt>
                <c:pt idx="1182">
                  <c:v>1,182.99</c:v>
                </c:pt>
                <c:pt idx="1183">
                  <c:v>1,184.00</c:v>
                </c:pt>
                <c:pt idx="1184">
                  <c:v>1,184.99</c:v>
                </c:pt>
                <c:pt idx="1185">
                  <c:v>1,185.99</c:v>
                </c:pt>
                <c:pt idx="1186">
                  <c:v>1,187.00</c:v>
                </c:pt>
                <c:pt idx="1187">
                  <c:v>1,187.99</c:v>
                </c:pt>
                <c:pt idx="1188">
                  <c:v>1,188.99</c:v>
                </c:pt>
                <c:pt idx="1189">
                  <c:v>1,189.99</c:v>
                </c:pt>
                <c:pt idx="1190">
                  <c:v>1,191.00</c:v>
                </c:pt>
                <c:pt idx="1191">
                  <c:v>1,191.99</c:v>
                </c:pt>
                <c:pt idx="1192">
                  <c:v>1,192.99</c:v>
                </c:pt>
                <c:pt idx="1193">
                  <c:v>1,193.99</c:v>
                </c:pt>
                <c:pt idx="1194">
                  <c:v>1,194.99</c:v>
                </c:pt>
                <c:pt idx="1195">
                  <c:v>1,195.99</c:v>
                </c:pt>
                <c:pt idx="1196">
                  <c:v>1,196.99</c:v>
                </c:pt>
                <c:pt idx="1197">
                  <c:v>1,198.00</c:v>
                </c:pt>
                <c:pt idx="1198">
                  <c:v>1,198.99</c:v>
                </c:pt>
                <c:pt idx="1199">
                  <c:v>1,199.99</c:v>
                </c:pt>
                <c:pt idx="1200">
                  <c:v>1,200.99</c:v>
                </c:pt>
                <c:pt idx="1201">
                  <c:v>1,201.99</c:v>
                </c:pt>
                <c:pt idx="1202">
                  <c:v>1,202.99</c:v>
                </c:pt>
                <c:pt idx="1203">
                  <c:v>1,203.99</c:v>
                </c:pt>
                <c:pt idx="1204">
                  <c:v>1,205.00</c:v>
                </c:pt>
                <c:pt idx="1205">
                  <c:v>1,205.99</c:v>
                </c:pt>
                <c:pt idx="1206">
                  <c:v>1,206.99</c:v>
                </c:pt>
                <c:pt idx="1207">
                  <c:v>1,207.99</c:v>
                </c:pt>
                <c:pt idx="1208">
                  <c:v>1,209.00</c:v>
                </c:pt>
                <c:pt idx="1209">
                  <c:v>1,209.99</c:v>
                </c:pt>
                <c:pt idx="1210">
                  <c:v>1,210.99</c:v>
                </c:pt>
                <c:pt idx="1211">
                  <c:v>1,211.99</c:v>
                </c:pt>
                <c:pt idx="1212">
                  <c:v>1,212.99</c:v>
                </c:pt>
                <c:pt idx="1213">
                  <c:v>1,213.99</c:v>
                </c:pt>
                <c:pt idx="1214">
                  <c:v>1,214.99</c:v>
                </c:pt>
                <c:pt idx="1215">
                  <c:v>1,216.00</c:v>
                </c:pt>
                <c:pt idx="1216">
                  <c:v>1,216.99</c:v>
                </c:pt>
                <c:pt idx="1217">
                  <c:v>1,217.99</c:v>
                </c:pt>
                <c:pt idx="1218">
                  <c:v>1,218.99</c:v>
                </c:pt>
                <c:pt idx="1219">
                  <c:v>1,220.00</c:v>
                </c:pt>
                <c:pt idx="1220">
                  <c:v>1,220.99</c:v>
                </c:pt>
                <c:pt idx="1221">
                  <c:v>1,221.99</c:v>
                </c:pt>
                <c:pt idx="1222">
                  <c:v>1,222.99</c:v>
                </c:pt>
                <c:pt idx="1223">
                  <c:v>1,223.99</c:v>
                </c:pt>
                <c:pt idx="1224">
                  <c:v>1,224.99</c:v>
                </c:pt>
                <c:pt idx="1225">
                  <c:v>1,225.99</c:v>
                </c:pt>
                <c:pt idx="1226">
                  <c:v>1,227.00</c:v>
                </c:pt>
                <c:pt idx="1227">
                  <c:v>1,227.99</c:v>
                </c:pt>
                <c:pt idx="1228">
                  <c:v>1,228.99</c:v>
                </c:pt>
                <c:pt idx="1229">
                  <c:v>1,229.99</c:v>
                </c:pt>
                <c:pt idx="1230">
                  <c:v>1,231.00</c:v>
                </c:pt>
                <c:pt idx="1231">
                  <c:v>1,231.99</c:v>
                </c:pt>
                <c:pt idx="1232">
                  <c:v>1,232.99</c:v>
                </c:pt>
                <c:pt idx="1233">
                  <c:v>1,234.00</c:v>
                </c:pt>
                <c:pt idx="1234">
                  <c:v>1,234.99</c:v>
                </c:pt>
                <c:pt idx="1235">
                  <c:v>1,235.99</c:v>
                </c:pt>
                <c:pt idx="1236">
                  <c:v>1,236.99</c:v>
                </c:pt>
                <c:pt idx="1237">
                  <c:v>1,238.00</c:v>
                </c:pt>
                <c:pt idx="1238">
                  <c:v>1,238.99</c:v>
                </c:pt>
                <c:pt idx="1239">
                  <c:v>1,239.99</c:v>
                </c:pt>
                <c:pt idx="1240">
                  <c:v>1,240.99</c:v>
                </c:pt>
                <c:pt idx="1241">
                  <c:v>1,242.00</c:v>
                </c:pt>
                <c:pt idx="1242">
                  <c:v>1,242.99</c:v>
                </c:pt>
                <c:pt idx="1243">
                  <c:v>1,243.99</c:v>
                </c:pt>
                <c:pt idx="1244">
                  <c:v>1,245.00</c:v>
                </c:pt>
                <c:pt idx="1245">
                  <c:v>1,245.99</c:v>
                </c:pt>
                <c:pt idx="1246">
                  <c:v>1,246.99</c:v>
                </c:pt>
                <c:pt idx="1247">
                  <c:v>1,247.99</c:v>
                </c:pt>
                <c:pt idx="1248">
                  <c:v>1,249.00</c:v>
                </c:pt>
                <c:pt idx="1249">
                  <c:v>1,249.99</c:v>
                </c:pt>
                <c:pt idx="1250">
                  <c:v>1,250.99</c:v>
                </c:pt>
                <c:pt idx="1251">
                  <c:v>1,251.99</c:v>
                </c:pt>
                <c:pt idx="1252">
                  <c:v>1,253.00</c:v>
                </c:pt>
                <c:pt idx="1253">
                  <c:v>1,253.99</c:v>
                </c:pt>
                <c:pt idx="1254">
                  <c:v>1,254.99</c:v>
                </c:pt>
                <c:pt idx="1255">
                  <c:v>1,256.00</c:v>
                </c:pt>
                <c:pt idx="1256">
                  <c:v>1,256.99</c:v>
                </c:pt>
                <c:pt idx="1257">
                  <c:v>1,257.99</c:v>
                </c:pt>
                <c:pt idx="1258">
                  <c:v>1,258.99</c:v>
                </c:pt>
                <c:pt idx="1259">
                  <c:v>1,260.00</c:v>
                </c:pt>
                <c:pt idx="1260">
                  <c:v>1,260.99</c:v>
                </c:pt>
                <c:pt idx="1261">
                  <c:v>1,261.99</c:v>
                </c:pt>
                <c:pt idx="1262">
                  <c:v>1,262.99</c:v>
                </c:pt>
                <c:pt idx="1263">
                  <c:v>1,263.99</c:v>
                </c:pt>
                <c:pt idx="1264">
                  <c:v>1,264.99</c:v>
                </c:pt>
                <c:pt idx="1265">
                  <c:v>1,265.99</c:v>
                </c:pt>
                <c:pt idx="1266">
                  <c:v>1,267.00</c:v>
                </c:pt>
                <c:pt idx="1267">
                  <c:v>1,267.99</c:v>
                </c:pt>
                <c:pt idx="1268">
                  <c:v>1,268.99</c:v>
                </c:pt>
                <c:pt idx="1269">
                  <c:v>1,269.99</c:v>
                </c:pt>
                <c:pt idx="1270">
                  <c:v>1,271.00</c:v>
                </c:pt>
                <c:pt idx="1271">
                  <c:v>1,271.99</c:v>
                </c:pt>
                <c:pt idx="1272">
                  <c:v>1,272.99</c:v>
                </c:pt>
                <c:pt idx="1273">
                  <c:v>1,274.00</c:v>
                </c:pt>
                <c:pt idx="1274">
                  <c:v>1,274.99</c:v>
                </c:pt>
                <c:pt idx="1275">
                  <c:v>1,275.99</c:v>
                </c:pt>
                <c:pt idx="1276">
                  <c:v>1,276.99</c:v>
                </c:pt>
                <c:pt idx="1277">
                  <c:v>1,278.00</c:v>
                </c:pt>
                <c:pt idx="1278">
                  <c:v>1,278.99</c:v>
                </c:pt>
                <c:pt idx="1279">
                  <c:v>1,279.99</c:v>
                </c:pt>
                <c:pt idx="1280">
                  <c:v>1,280.99</c:v>
                </c:pt>
                <c:pt idx="1281">
                  <c:v>1,282.00</c:v>
                </c:pt>
                <c:pt idx="1282">
                  <c:v>1,282.99</c:v>
                </c:pt>
                <c:pt idx="1283">
                  <c:v>1,283.99</c:v>
                </c:pt>
                <c:pt idx="1284">
                  <c:v>1,285.00</c:v>
                </c:pt>
                <c:pt idx="1285">
                  <c:v>1,285.99</c:v>
                </c:pt>
                <c:pt idx="1286">
                  <c:v>1,286.99</c:v>
                </c:pt>
                <c:pt idx="1287">
                  <c:v>1,287.99</c:v>
                </c:pt>
                <c:pt idx="1288">
                  <c:v>1,289.00</c:v>
                </c:pt>
                <c:pt idx="1289">
                  <c:v>1,289.99</c:v>
                </c:pt>
                <c:pt idx="1290">
                  <c:v>1,290.99</c:v>
                </c:pt>
                <c:pt idx="1291">
                  <c:v>1,291.99</c:v>
                </c:pt>
                <c:pt idx="1292">
                  <c:v>1,292.99</c:v>
                </c:pt>
                <c:pt idx="1293">
                  <c:v>1,293.99</c:v>
                </c:pt>
                <c:pt idx="1294">
                  <c:v>1,294.99</c:v>
                </c:pt>
                <c:pt idx="1295">
                  <c:v>1,296.00</c:v>
                </c:pt>
                <c:pt idx="1296">
                  <c:v>1,296.99</c:v>
                </c:pt>
                <c:pt idx="1297">
                  <c:v>1,297.99</c:v>
                </c:pt>
                <c:pt idx="1298">
                  <c:v>1,298.99</c:v>
                </c:pt>
                <c:pt idx="1299">
                  <c:v>1,300.00</c:v>
                </c:pt>
                <c:pt idx="1300">
                  <c:v>1,300.99</c:v>
                </c:pt>
                <c:pt idx="1301">
                  <c:v>1,301.99</c:v>
                </c:pt>
                <c:pt idx="1302">
                  <c:v>1,302.99</c:v>
                </c:pt>
                <c:pt idx="1303">
                  <c:v>1,303.99</c:v>
                </c:pt>
                <c:pt idx="1304">
                  <c:v>1,304.99</c:v>
                </c:pt>
                <c:pt idx="1305">
                  <c:v>1,305.99</c:v>
                </c:pt>
                <c:pt idx="1306">
                  <c:v>1,307.00</c:v>
                </c:pt>
                <c:pt idx="1307">
                  <c:v>1,307.99</c:v>
                </c:pt>
                <c:pt idx="1308">
                  <c:v>1,308.99</c:v>
                </c:pt>
                <c:pt idx="1309">
                  <c:v>1,309.99</c:v>
                </c:pt>
                <c:pt idx="1310">
                  <c:v>1,311.00</c:v>
                </c:pt>
                <c:pt idx="1311">
                  <c:v>1,311.99</c:v>
                </c:pt>
                <c:pt idx="1312">
                  <c:v>1,312.99</c:v>
                </c:pt>
                <c:pt idx="1313">
                  <c:v>1,314.00</c:v>
                </c:pt>
                <c:pt idx="1314">
                  <c:v>1,314.99</c:v>
                </c:pt>
                <c:pt idx="1315">
                  <c:v>1,315.99</c:v>
                </c:pt>
                <c:pt idx="1316">
                  <c:v>1,316.99</c:v>
                </c:pt>
                <c:pt idx="1317">
                  <c:v>1,318.00</c:v>
                </c:pt>
                <c:pt idx="1318">
                  <c:v>1,318.99</c:v>
                </c:pt>
                <c:pt idx="1319">
                  <c:v>1,319.99</c:v>
                </c:pt>
                <c:pt idx="1320">
                  <c:v>1,320.99</c:v>
                </c:pt>
                <c:pt idx="1321">
                  <c:v>1,322.00</c:v>
                </c:pt>
                <c:pt idx="1322">
                  <c:v>1,322.99</c:v>
                </c:pt>
                <c:pt idx="1323">
                  <c:v>1,323.99</c:v>
                </c:pt>
                <c:pt idx="1324">
                  <c:v>1,325.00</c:v>
                </c:pt>
                <c:pt idx="1325">
                  <c:v>1,325.99</c:v>
                </c:pt>
                <c:pt idx="1326">
                  <c:v>1,326.99</c:v>
                </c:pt>
                <c:pt idx="1327">
                  <c:v>1,327.99</c:v>
                </c:pt>
                <c:pt idx="1328">
                  <c:v>1,329.00</c:v>
                </c:pt>
                <c:pt idx="1329">
                  <c:v>1,329.99</c:v>
                </c:pt>
                <c:pt idx="1330">
                  <c:v>1,330.99</c:v>
                </c:pt>
                <c:pt idx="1331">
                  <c:v>1,331.99</c:v>
                </c:pt>
                <c:pt idx="1332">
                  <c:v>1,332.99</c:v>
                </c:pt>
                <c:pt idx="1333">
                  <c:v>1,333.99</c:v>
                </c:pt>
                <c:pt idx="1334">
                  <c:v>1,334.99</c:v>
                </c:pt>
                <c:pt idx="1335">
                  <c:v>1,336.00</c:v>
                </c:pt>
                <c:pt idx="1336">
                  <c:v>1,336.99</c:v>
                </c:pt>
                <c:pt idx="1337">
                  <c:v>1,337.99</c:v>
                </c:pt>
                <c:pt idx="1338">
                  <c:v>1,338.99</c:v>
                </c:pt>
                <c:pt idx="1339">
                  <c:v>1,340.00</c:v>
                </c:pt>
                <c:pt idx="1340">
                  <c:v>1,340.99</c:v>
                </c:pt>
                <c:pt idx="1341">
                  <c:v>1,341.99</c:v>
                </c:pt>
                <c:pt idx="1342">
                  <c:v>1,342.99</c:v>
                </c:pt>
                <c:pt idx="1343">
                  <c:v>1,344.00</c:v>
                </c:pt>
                <c:pt idx="1344">
                  <c:v>1,344.99</c:v>
                </c:pt>
                <c:pt idx="1345">
                  <c:v>1,345.99</c:v>
                </c:pt>
                <c:pt idx="1346">
                  <c:v>1,347.00</c:v>
                </c:pt>
                <c:pt idx="1347">
                  <c:v>1,347.99</c:v>
                </c:pt>
                <c:pt idx="1348">
                  <c:v>1,348.99</c:v>
                </c:pt>
                <c:pt idx="1349">
                  <c:v>1,349.99</c:v>
                </c:pt>
                <c:pt idx="1350">
                  <c:v>1,351.00</c:v>
                </c:pt>
                <c:pt idx="1351">
                  <c:v>1,351.99</c:v>
                </c:pt>
                <c:pt idx="1352">
                  <c:v>1,352.99</c:v>
                </c:pt>
                <c:pt idx="1353">
                  <c:v>1,353.99</c:v>
                </c:pt>
                <c:pt idx="1354">
                  <c:v>1,354.99</c:v>
                </c:pt>
                <c:pt idx="1355">
                  <c:v>1,355.99</c:v>
                </c:pt>
                <c:pt idx="1356">
                  <c:v>1,356.99</c:v>
                </c:pt>
                <c:pt idx="1357">
                  <c:v>1,358.00</c:v>
                </c:pt>
                <c:pt idx="1358">
                  <c:v>1,358.99</c:v>
                </c:pt>
                <c:pt idx="1359">
                  <c:v>1,359.99</c:v>
                </c:pt>
                <c:pt idx="1360">
                  <c:v>1,360.99</c:v>
                </c:pt>
                <c:pt idx="1361">
                  <c:v>1,362.00</c:v>
                </c:pt>
                <c:pt idx="1362">
                  <c:v>1,362.99</c:v>
                </c:pt>
                <c:pt idx="1363">
                  <c:v>1,363.99</c:v>
                </c:pt>
                <c:pt idx="1364">
                  <c:v>1,364.99</c:v>
                </c:pt>
                <c:pt idx="1365">
                  <c:v>1,365.99</c:v>
                </c:pt>
                <c:pt idx="1366">
                  <c:v>1,366.99</c:v>
                </c:pt>
                <c:pt idx="1367">
                  <c:v>1,367.99</c:v>
                </c:pt>
                <c:pt idx="1368">
                  <c:v>1,369.00</c:v>
                </c:pt>
                <c:pt idx="1369">
                  <c:v>1,369.99</c:v>
                </c:pt>
                <c:pt idx="1370">
                  <c:v>1,370.99</c:v>
                </c:pt>
                <c:pt idx="1371">
                  <c:v>1,371.99</c:v>
                </c:pt>
                <c:pt idx="1372">
                  <c:v>1,373.00</c:v>
                </c:pt>
                <c:pt idx="1373">
                  <c:v>1,373.99</c:v>
                </c:pt>
                <c:pt idx="1374">
                  <c:v>1,374.99</c:v>
                </c:pt>
                <c:pt idx="1375">
                  <c:v>1,376.00</c:v>
                </c:pt>
                <c:pt idx="1376">
                  <c:v>1,376.99</c:v>
                </c:pt>
                <c:pt idx="1377">
                  <c:v>1,377.99</c:v>
                </c:pt>
                <c:pt idx="1378">
                  <c:v>1,378.99</c:v>
                </c:pt>
                <c:pt idx="1379">
                  <c:v>1,380.00</c:v>
                </c:pt>
                <c:pt idx="1380">
                  <c:v>1,380.99</c:v>
                </c:pt>
                <c:pt idx="1381">
                  <c:v>1,381.99</c:v>
                </c:pt>
                <c:pt idx="1382">
                  <c:v>1,382.99</c:v>
                </c:pt>
                <c:pt idx="1383">
                  <c:v>1,384.00</c:v>
                </c:pt>
                <c:pt idx="1384">
                  <c:v>1,384.99</c:v>
                </c:pt>
                <c:pt idx="1385">
                  <c:v>1,385.99</c:v>
                </c:pt>
                <c:pt idx="1386">
                  <c:v>1,387.00</c:v>
                </c:pt>
                <c:pt idx="1387">
                  <c:v>1,387.99</c:v>
                </c:pt>
                <c:pt idx="1388">
                  <c:v>1,388.99</c:v>
                </c:pt>
                <c:pt idx="1389">
                  <c:v>1,389.99</c:v>
                </c:pt>
                <c:pt idx="1390">
                  <c:v>1,391.00</c:v>
                </c:pt>
                <c:pt idx="1391">
                  <c:v>1,391.99</c:v>
                </c:pt>
                <c:pt idx="1392">
                  <c:v>1,392.99</c:v>
                </c:pt>
                <c:pt idx="1393">
                  <c:v>1,393.99</c:v>
                </c:pt>
                <c:pt idx="1394">
                  <c:v>1,394.99</c:v>
                </c:pt>
                <c:pt idx="1395">
                  <c:v>1,395.99</c:v>
                </c:pt>
                <c:pt idx="1396">
                  <c:v>1,396.99</c:v>
                </c:pt>
                <c:pt idx="1397">
                  <c:v>1,398.00</c:v>
                </c:pt>
                <c:pt idx="1398">
                  <c:v>1,398.99</c:v>
                </c:pt>
                <c:pt idx="1399">
                  <c:v>1,399.99</c:v>
                </c:pt>
                <c:pt idx="1400">
                  <c:v>1,400.99</c:v>
                </c:pt>
                <c:pt idx="1401">
                  <c:v>1,402.00</c:v>
                </c:pt>
                <c:pt idx="1402">
                  <c:v>1,402.99</c:v>
                </c:pt>
                <c:pt idx="1403">
                  <c:v>1,403.99</c:v>
                </c:pt>
                <c:pt idx="1404">
                  <c:v>1,405.00</c:v>
                </c:pt>
                <c:pt idx="1405">
                  <c:v>1,405.99</c:v>
                </c:pt>
                <c:pt idx="1406">
                  <c:v>1,406.99</c:v>
                </c:pt>
                <c:pt idx="1407">
                  <c:v>1,407.99</c:v>
                </c:pt>
                <c:pt idx="1408">
                  <c:v>1,409.00</c:v>
                </c:pt>
                <c:pt idx="1409">
                  <c:v>1,409.99</c:v>
                </c:pt>
                <c:pt idx="1410">
                  <c:v>1,410.99</c:v>
                </c:pt>
                <c:pt idx="1411">
                  <c:v>1,411.99</c:v>
                </c:pt>
                <c:pt idx="1412">
                  <c:v>1,413.00</c:v>
                </c:pt>
                <c:pt idx="1413">
                  <c:v>1,413.99</c:v>
                </c:pt>
                <c:pt idx="1414">
                  <c:v>1,414.99</c:v>
                </c:pt>
                <c:pt idx="1415">
                  <c:v>1,416.00</c:v>
                </c:pt>
                <c:pt idx="1416">
                  <c:v>1,416.99</c:v>
                </c:pt>
                <c:pt idx="1417">
                  <c:v>1,417.99</c:v>
                </c:pt>
                <c:pt idx="1418">
                  <c:v>1,418.99</c:v>
                </c:pt>
                <c:pt idx="1419">
                  <c:v>1,420.00</c:v>
                </c:pt>
                <c:pt idx="1420">
                  <c:v>1,420.99</c:v>
                </c:pt>
                <c:pt idx="1421">
                  <c:v>1,421.99</c:v>
                </c:pt>
                <c:pt idx="1422">
                  <c:v>1,422.99</c:v>
                </c:pt>
                <c:pt idx="1423">
                  <c:v>1,424.00</c:v>
                </c:pt>
                <c:pt idx="1424">
                  <c:v>1,424.99</c:v>
                </c:pt>
                <c:pt idx="1425">
                  <c:v>1,425.99</c:v>
                </c:pt>
                <c:pt idx="1426">
                  <c:v>1,427.00</c:v>
                </c:pt>
                <c:pt idx="1427">
                  <c:v>1,427.99</c:v>
                </c:pt>
                <c:pt idx="1428">
                  <c:v>1,428.99</c:v>
                </c:pt>
                <c:pt idx="1429">
                  <c:v>1,429.99</c:v>
                </c:pt>
                <c:pt idx="1430">
                  <c:v>1,431.00</c:v>
                </c:pt>
                <c:pt idx="1431">
                  <c:v>1,431.99</c:v>
                </c:pt>
                <c:pt idx="1432">
                  <c:v>1,432.99</c:v>
                </c:pt>
                <c:pt idx="1433">
                  <c:v>1,433.99</c:v>
                </c:pt>
                <c:pt idx="1434">
                  <c:v>1,434.99</c:v>
                </c:pt>
                <c:pt idx="1435">
                  <c:v>1,435.99</c:v>
                </c:pt>
                <c:pt idx="1436">
                  <c:v>1,436.99</c:v>
                </c:pt>
                <c:pt idx="1437">
                  <c:v>1,438.00</c:v>
                </c:pt>
                <c:pt idx="1438">
                  <c:v>1,438.99</c:v>
                </c:pt>
                <c:pt idx="1439">
                  <c:v>1,439.99</c:v>
                </c:pt>
                <c:pt idx="1440">
                  <c:v>1,440.99</c:v>
                </c:pt>
                <c:pt idx="1441">
                  <c:v>1,442.00</c:v>
                </c:pt>
                <c:pt idx="1442">
                  <c:v>1,442.99</c:v>
                </c:pt>
                <c:pt idx="1443">
                  <c:v>1,443.99</c:v>
                </c:pt>
                <c:pt idx="1444">
                  <c:v>1,445.00</c:v>
                </c:pt>
                <c:pt idx="1445">
                  <c:v>1,445.99</c:v>
                </c:pt>
                <c:pt idx="1446">
                  <c:v>1,446.99</c:v>
                </c:pt>
                <c:pt idx="1447">
                  <c:v>1,447.99</c:v>
                </c:pt>
                <c:pt idx="1448">
                  <c:v>1,449.00</c:v>
                </c:pt>
                <c:pt idx="1449">
                  <c:v>1,449.99</c:v>
                </c:pt>
                <c:pt idx="1450">
                  <c:v>1,450.99</c:v>
                </c:pt>
                <c:pt idx="1451">
                  <c:v>1,451.99</c:v>
                </c:pt>
                <c:pt idx="1452">
                  <c:v>1,453.00</c:v>
                </c:pt>
                <c:pt idx="1453">
                  <c:v>1,453.99</c:v>
                </c:pt>
                <c:pt idx="1454">
                  <c:v>1,454.99</c:v>
                </c:pt>
                <c:pt idx="1455">
                  <c:v>1,455.99</c:v>
                </c:pt>
                <c:pt idx="1456">
                  <c:v>1,456.99</c:v>
                </c:pt>
                <c:pt idx="1457">
                  <c:v>1,457.99</c:v>
                </c:pt>
                <c:pt idx="1458">
                  <c:v>1,458.99</c:v>
                </c:pt>
                <c:pt idx="1459">
                  <c:v>1,460.00</c:v>
                </c:pt>
                <c:pt idx="1460">
                  <c:v>1,460.99</c:v>
                </c:pt>
                <c:pt idx="1461">
                  <c:v>1,461.99</c:v>
                </c:pt>
                <c:pt idx="1462">
                  <c:v>1,462.99</c:v>
                </c:pt>
                <c:pt idx="1463">
                  <c:v>1,464.00</c:v>
                </c:pt>
                <c:pt idx="1464">
                  <c:v>1,464.99</c:v>
                </c:pt>
                <c:pt idx="1465">
                  <c:v>1,465.99</c:v>
                </c:pt>
                <c:pt idx="1466">
                  <c:v>1,467.00</c:v>
                </c:pt>
                <c:pt idx="1467">
                  <c:v>1,467.99</c:v>
                </c:pt>
                <c:pt idx="1468">
                  <c:v>1,468.99</c:v>
                </c:pt>
                <c:pt idx="1469">
                  <c:v>1,469.99</c:v>
                </c:pt>
                <c:pt idx="1470">
                  <c:v>1,471.00</c:v>
                </c:pt>
                <c:pt idx="1471">
                  <c:v>1,471.99</c:v>
                </c:pt>
                <c:pt idx="1472">
                  <c:v>1,472.99</c:v>
                </c:pt>
                <c:pt idx="1473">
                  <c:v>1,473.99</c:v>
                </c:pt>
                <c:pt idx="1474">
                  <c:v>1,475.00</c:v>
                </c:pt>
                <c:pt idx="1475">
                  <c:v>1,475.99</c:v>
                </c:pt>
                <c:pt idx="1476">
                  <c:v>1,476.99</c:v>
                </c:pt>
                <c:pt idx="1477">
                  <c:v>1,478.00</c:v>
                </c:pt>
                <c:pt idx="1478">
                  <c:v>1,478.99</c:v>
                </c:pt>
                <c:pt idx="1479">
                  <c:v>1,479.99</c:v>
                </c:pt>
                <c:pt idx="1480">
                  <c:v>1,480.99</c:v>
                </c:pt>
                <c:pt idx="1481">
                  <c:v>1,482.00</c:v>
                </c:pt>
                <c:pt idx="1482">
                  <c:v>1,482.99</c:v>
                </c:pt>
                <c:pt idx="1483">
                  <c:v>1,483.99</c:v>
                </c:pt>
                <c:pt idx="1484">
                  <c:v>1,484.99</c:v>
                </c:pt>
                <c:pt idx="1485">
                  <c:v>1,485.99</c:v>
                </c:pt>
                <c:pt idx="1486">
                  <c:v>1,486.99</c:v>
                </c:pt>
                <c:pt idx="1487">
                  <c:v>1,487.99</c:v>
                </c:pt>
                <c:pt idx="1488">
                  <c:v>1,489.00</c:v>
                </c:pt>
                <c:pt idx="1489">
                  <c:v>1,489.99</c:v>
                </c:pt>
                <c:pt idx="1490">
                  <c:v>1,490.99</c:v>
                </c:pt>
                <c:pt idx="1491">
                  <c:v>1,491.99</c:v>
                </c:pt>
                <c:pt idx="1492">
                  <c:v>1,493.00</c:v>
                </c:pt>
                <c:pt idx="1493">
                  <c:v>1,493.99</c:v>
                </c:pt>
                <c:pt idx="1494">
                  <c:v>1,494.99</c:v>
                </c:pt>
                <c:pt idx="1495">
                  <c:v>1,495.99</c:v>
                </c:pt>
                <c:pt idx="1496">
                  <c:v>1,496.99</c:v>
                </c:pt>
                <c:pt idx="1497">
                  <c:v>1,497.99</c:v>
                </c:pt>
                <c:pt idx="1498">
                  <c:v>1,498.99</c:v>
                </c:pt>
                <c:pt idx="1499">
                  <c:v>1,500.00</c:v>
                </c:pt>
                <c:pt idx="1500">
                  <c:v>1,500.99</c:v>
                </c:pt>
                <c:pt idx="1501">
                  <c:v>1,501.99</c:v>
                </c:pt>
                <c:pt idx="1502">
                  <c:v>1,502.99</c:v>
                </c:pt>
                <c:pt idx="1503">
                  <c:v>1,504.00</c:v>
                </c:pt>
                <c:pt idx="1504">
                  <c:v>1,504.99</c:v>
                </c:pt>
                <c:pt idx="1505">
                  <c:v>1,505.99</c:v>
                </c:pt>
                <c:pt idx="1506">
                  <c:v>1,507.00</c:v>
                </c:pt>
                <c:pt idx="1507">
                  <c:v>1,507.99</c:v>
                </c:pt>
                <c:pt idx="1508">
                  <c:v>1,508.99</c:v>
                </c:pt>
                <c:pt idx="1509">
                  <c:v>1,509.99</c:v>
                </c:pt>
                <c:pt idx="1510">
                  <c:v>1,511.00</c:v>
                </c:pt>
                <c:pt idx="1511">
                  <c:v>1,511.99</c:v>
                </c:pt>
                <c:pt idx="1512">
                  <c:v>1,512.99</c:v>
                </c:pt>
                <c:pt idx="1513">
                  <c:v>1,513.99</c:v>
                </c:pt>
                <c:pt idx="1514">
                  <c:v>1,515.00</c:v>
                </c:pt>
                <c:pt idx="1515">
                  <c:v>1,515.99</c:v>
                </c:pt>
                <c:pt idx="1516">
                  <c:v>1,516.99</c:v>
                </c:pt>
                <c:pt idx="1517">
                  <c:v>1,518.00</c:v>
                </c:pt>
                <c:pt idx="1518">
                  <c:v>1,518.99</c:v>
                </c:pt>
                <c:pt idx="1519">
                  <c:v>1,519.99</c:v>
                </c:pt>
                <c:pt idx="1520">
                  <c:v>1,520.99</c:v>
                </c:pt>
                <c:pt idx="1521">
                  <c:v>1,522.00</c:v>
                </c:pt>
                <c:pt idx="1522">
                  <c:v>1,522.99</c:v>
                </c:pt>
                <c:pt idx="1523">
                  <c:v>1,523.99</c:v>
                </c:pt>
                <c:pt idx="1524">
                  <c:v>1,524.99</c:v>
                </c:pt>
                <c:pt idx="1525">
                  <c:v>1,525.99</c:v>
                </c:pt>
                <c:pt idx="1526">
                  <c:v>1,526.99</c:v>
                </c:pt>
                <c:pt idx="1527">
                  <c:v>1,527.99</c:v>
                </c:pt>
                <c:pt idx="1528">
                  <c:v>1,529.00</c:v>
                </c:pt>
                <c:pt idx="1529">
                  <c:v>1,529.99</c:v>
                </c:pt>
                <c:pt idx="1530">
                  <c:v>1,530.99</c:v>
                </c:pt>
                <c:pt idx="1531">
                  <c:v>1,531.99</c:v>
                </c:pt>
                <c:pt idx="1532">
                  <c:v>1,533.00</c:v>
                </c:pt>
                <c:pt idx="1533">
                  <c:v>1,533.99</c:v>
                </c:pt>
                <c:pt idx="1534">
                  <c:v>1,534.99</c:v>
                </c:pt>
                <c:pt idx="1535">
                  <c:v>1,535.99</c:v>
                </c:pt>
                <c:pt idx="1536">
                  <c:v>1,536.99</c:v>
                </c:pt>
                <c:pt idx="1537">
                  <c:v>1,537.99</c:v>
                </c:pt>
                <c:pt idx="1538">
                  <c:v>1,538.99</c:v>
                </c:pt>
                <c:pt idx="1539">
                  <c:v>1,540.00</c:v>
                </c:pt>
                <c:pt idx="1540">
                  <c:v>1,540.99</c:v>
                </c:pt>
                <c:pt idx="1541">
                  <c:v>1,541.99</c:v>
                </c:pt>
                <c:pt idx="1542">
                  <c:v>1,542.99</c:v>
                </c:pt>
                <c:pt idx="1543">
                  <c:v>1,544.00</c:v>
                </c:pt>
                <c:pt idx="1544">
                  <c:v>1,544.99</c:v>
                </c:pt>
                <c:pt idx="1545">
                  <c:v>1,545.99</c:v>
                </c:pt>
                <c:pt idx="1546">
                  <c:v>1,547.00</c:v>
                </c:pt>
                <c:pt idx="1547">
                  <c:v>1,547.99</c:v>
                </c:pt>
                <c:pt idx="1548">
                  <c:v>1,548.99</c:v>
                </c:pt>
                <c:pt idx="1549">
                  <c:v>1,549.99</c:v>
                </c:pt>
                <c:pt idx="1550">
                  <c:v>1,551.00</c:v>
                </c:pt>
                <c:pt idx="1551">
                  <c:v>1,551.99</c:v>
                </c:pt>
                <c:pt idx="1552">
                  <c:v>1,552.99</c:v>
                </c:pt>
                <c:pt idx="1553">
                  <c:v>1,553.99</c:v>
                </c:pt>
                <c:pt idx="1554">
                  <c:v>1,555.00</c:v>
                </c:pt>
                <c:pt idx="1555">
                  <c:v>1,555.99</c:v>
                </c:pt>
                <c:pt idx="1556">
                  <c:v>1,556.99</c:v>
                </c:pt>
                <c:pt idx="1557">
                  <c:v>1,558.00</c:v>
                </c:pt>
                <c:pt idx="1558">
                  <c:v>1,558.99</c:v>
                </c:pt>
                <c:pt idx="1559">
                  <c:v>1,559.99</c:v>
                </c:pt>
                <c:pt idx="1560">
                  <c:v>1,560.99</c:v>
                </c:pt>
                <c:pt idx="1561">
                  <c:v>1,562.00</c:v>
                </c:pt>
                <c:pt idx="1562">
                  <c:v>1,562.99</c:v>
                </c:pt>
                <c:pt idx="1563">
                  <c:v>1,563.99</c:v>
                </c:pt>
                <c:pt idx="1564">
                  <c:v>1,564.99</c:v>
                </c:pt>
                <c:pt idx="1565">
                  <c:v>1,565.99</c:v>
                </c:pt>
                <c:pt idx="1566">
                  <c:v>1,566.99</c:v>
                </c:pt>
                <c:pt idx="1567">
                  <c:v>1,567.99</c:v>
                </c:pt>
                <c:pt idx="1568">
                  <c:v>1,569.00</c:v>
                </c:pt>
                <c:pt idx="1569">
                  <c:v>1,569.99</c:v>
                </c:pt>
                <c:pt idx="1570">
                  <c:v>1,570.99</c:v>
                </c:pt>
                <c:pt idx="1571">
                  <c:v>1,571.99</c:v>
                </c:pt>
                <c:pt idx="1572">
                  <c:v>1,573.00</c:v>
                </c:pt>
                <c:pt idx="1573">
                  <c:v>1,573.99</c:v>
                </c:pt>
                <c:pt idx="1574">
                  <c:v>1,574.99</c:v>
                </c:pt>
                <c:pt idx="1575">
                  <c:v>1,576.00</c:v>
                </c:pt>
                <c:pt idx="1576">
                  <c:v>1,576.99</c:v>
                </c:pt>
                <c:pt idx="1577">
                  <c:v>1,577.99</c:v>
                </c:pt>
                <c:pt idx="1578">
                  <c:v>1,578.99</c:v>
                </c:pt>
                <c:pt idx="1579">
                  <c:v>1,580.00</c:v>
                </c:pt>
                <c:pt idx="1580">
                  <c:v>1,580.99</c:v>
                </c:pt>
                <c:pt idx="1581">
                  <c:v>1,581.99</c:v>
                </c:pt>
                <c:pt idx="1582">
                  <c:v>1,582.99</c:v>
                </c:pt>
                <c:pt idx="1583">
                  <c:v>1,584.00</c:v>
                </c:pt>
                <c:pt idx="1584">
                  <c:v>1,584.99</c:v>
                </c:pt>
                <c:pt idx="1585">
                  <c:v>1,585.99</c:v>
                </c:pt>
                <c:pt idx="1586">
                  <c:v>1,587.00</c:v>
                </c:pt>
                <c:pt idx="1587">
                  <c:v>1,587.99</c:v>
                </c:pt>
                <c:pt idx="1588">
                  <c:v>1,588.99</c:v>
                </c:pt>
                <c:pt idx="1589">
                  <c:v>1,589.99</c:v>
                </c:pt>
                <c:pt idx="1590">
                  <c:v>1,591.00</c:v>
                </c:pt>
                <c:pt idx="1591">
                  <c:v>1,591.99</c:v>
                </c:pt>
                <c:pt idx="1592">
                  <c:v>1,592.99</c:v>
                </c:pt>
                <c:pt idx="1593">
                  <c:v>1,593.99</c:v>
                </c:pt>
                <c:pt idx="1594">
                  <c:v>1,595.00</c:v>
                </c:pt>
                <c:pt idx="1595">
                  <c:v>1,595.99</c:v>
                </c:pt>
                <c:pt idx="1596">
                  <c:v>1,596.99</c:v>
                </c:pt>
                <c:pt idx="1597">
                  <c:v>1,598.00</c:v>
                </c:pt>
                <c:pt idx="1598">
                  <c:v>1,598.99</c:v>
                </c:pt>
                <c:pt idx="1599">
                  <c:v>1,599.99</c:v>
                </c:pt>
                <c:pt idx="1600">
                  <c:v>1,600.99</c:v>
                </c:pt>
                <c:pt idx="1601">
                  <c:v>1,602.00</c:v>
                </c:pt>
                <c:pt idx="1602">
                  <c:v>1,602.99</c:v>
                </c:pt>
                <c:pt idx="1603">
                  <c:v>1,603.99</c:v>
                </c:pt>
                <c:pt idx="1604">
                  <c:v>1,604.99</c:v>
                </c:pt>
                <c:pt idx="1605">
                  <c:v>1,605.99</c:v>
                </c:pt>
                <c:pt idx="1606">
                  <c:v>1,606.99</c:v>
                </c:pt>
                <c:pt idx="1607">
                  <c:v>1,607.99</c:v>
                </c:pt>
                <c:pt idx="1608">
                  <c:v>1,609.00</c:v>
                </c:pt>
                <c:pt idx="1609">
                  <c:v>1,609.99</c:v>
                </c:pt>
                <c:pt idx="1610">
                  <c:v>1,610.99</c:v>
                </c:pt>
                <c:pt idx="1611">
                  <c:v>1,611.99</c:v>
                </c:pt>
                <c:pt idx="1612">
                  <c:v>1,613.00</c:v>
                </c:pt>
                <c:pt idx="1613">
                  <c:v>1,613.99</c:v>
                </c:pt>
                <c:pt idx="1614">
                  <c:v>1,614.99</c:v>
                </c:pt>
                <c:pt idx="1615">
                  <c:v>1,616.00</c:v>
                </c:pt>
                <c:pt idx="1616">
                  <c:v>1,616.99</c:v>
                </c:pt>
                <c:pt idx="1617">
                  <c:v>1,617.99</c:v>
                </c:pt>
                <c:pt idx="1618">
                  <c:v>1,618.99</c:v>
                </c:pt>
                <c:pt idx="1619">
                  <c:v>1,620.00</c:v>
                </c:pt>
                <c:pt idx="1620">
                  <c:v>1,620.99</c:v>
                </c:pt>
                <c:pt idx="1621">
                  <c:v>1,621.99</c:v>
                </c:pt>
                <c:pt idx="1622">
                  <c:v>1,622.99</c:v>
                </c:pt>
                <c:pt idx="1623">
                  <c:v>1,624.00</c:v>
                </c:pt>
                <c:pt idx="1624">
                  <c:v>1,624.99</c:v>
                </c:pt>
                <c:pt idx="1625">
                  <c:v>1,625.99</c:v>
                </c:pt>
                <c:pt idx="1626">
                  <c:v>1,627.00</c:v>
                </c:pt>
                <c:pt idx="1627">
                  <c:v>1,627.99</c:v>
                </c:pt>
                <c:pt idx="1628">
                  <c:v>1,628.99</c:v>
                </c:pt>
                <c:pt idx="1629">
                  <c:v>1,629.99</c:v>
                </c:pt>
                <c:pt idx="1630">
                  <c:v>1,631.00</c:v>
                </c:pt>
                <c:pt idx="1631">
                  <c:v>1,631.99</c:v>
                </c:pt>
                <c:pt idx="1632">
                  <c:v>1,632.99</c:v>
                </c:pt>
                <c:pt idx="1633">
                  <c:v>1,633.99</c:v>
                </c:pt>
                <c:pt idx="1634">
                  <c:v>1,635.00</c:v>
                </c:pt>
                <c:pt idx="1635">
                  <c:v>1,635.99</c:v>
                </c:pt>
                <c:pt idx="1636">
                  <c:v>1,636.99</c:v>
                </c:pt>
                <c:pt idx="1637">
                  <c:v>1,638.00</c:v>
                </c:pt>
                <c:pt idx="1638">
                  <c:v>1,638.99</c:v>
                </c:pt>
                <c:pt idx="1639">
                  <c:v>1,639.99</c:v>
                </c:pt>
                <c:pt idx="1640">
                  <c:v>1,640.99</c:v>
                </c:pt>
                <c:pt idx="1641">
                  <c:v>1,642.00</c:v>
                </c:pt>
                <c:pt idx="1642">
                  <c:v>1,642.99</c:v>
                </c:pt>
                <c:pt idx="1643">
                  <c:v>1,643.99</c:v>
                </c:pt>
                <c:pt idx="1644">
                  <c:v>1,644.99</c:v>
                </c:pt>
                <c:pt idx="1645">
                  <c:v>1,645.99</c:v>
                </c:pt>
                <c:pt idx="1646">
                  <c:v>1,646.99</c:v>
                </c:pt>
                <c:pt idx="1647">
                  <c:v>1,647.99</c:v>
                </c:pt>
                <c:pt idx="1648">
                  <c:v>1,649.00</c:v>
                </c:pt>
                <c:pt idx="1649">
                  <c:v>1,649.99</c:v>
                </c:pt>
                <c:pt idx="1650">
                  <c:v>1,650.99</c:v>
                </c:pt>
                <c:pt idx="1651">
                  <c:v>1,651.99</c:v>
                </c:pt>
                <c:pt idx="1652">
                  <c:v>1,653.00</c:v>
                </c:pt>
                <c:pt idx="1653">
                  <c:v>1,653.99</c:v>
                </c:pt>
                <c:pt idx="1654">
                  <c:v>1,654.99</c:v>
                </c:pt>
                <c:pt idx="1655">
                  <c:v>1,656.00</c:v>
                </c:pt>
                <c:pt idx="1656">
                  <c:v>1,656.99</c:v>
                </c:pt>
                <c:pt idx="1657">
                  <c:v>1,657.99</c:v>
                </c:pt>
                <c:pt idx="1658">
                  <c:v>1,658.99</c:v>
                </c:pt>
                <c:pt idx="1659">
                  <c:v>1,660.00</c:v>
                </c:pt>
                <c:pt idx="1660">
                  <c:v>1,660.99</c:v>
                </c:pt>
                <c:pt idx="1661">
                  <c:v>1,661.99</c:v>
                </c:pt>
                <c:pt idx="1662">
                  <c:v>1,662.99</c:v>
                </c:pt>
                <c:pt idx="1663">
                  <c:v>1,664.00</c:v>
                </c:pt>
                <c:pt idx="1664">
                  <c:v>1,664.99</c:v>
                </c:pt>
                <c:pt idx="1665">
                  <c:v>1,665.99</c:v>
                </c:pt>
                <c:pt idx="1666">
                  <c:v>1,667.00</c:v>
                </c:pt>
                <c:pt idx="1667">
                  <c:v>1,667.99</c:v>
                </c:pt>
                <c:pt idx="1668">
                  <c:v>1,668.99</c:v>
                </c:pt>
                <c:pt idx="1669">
                  <c:v>1,669.99</c:v>
                </c:pt>
                <c:pt idx="1670">
                  <c:v>1,671.00</c:v>
                </c:pt>
                <c:pt idx="1671">
                  <c:v>1,671.99</c:v>
                </c:pt>
                <c:pt idx="1672">
                  <c:v>1,672.99</c:v>
                </c:pt>
                <c:pt idx="1673">
                  <c:v>1,673.99</c:v>
                </c:pt>
                <c:pt idx="1674">
                  <c:v>1,674.99</c:v>
                </c:pt>
                <c:pt idx="1675">
                  <c:v>1,675.99</c:v>
                </c:pt>
                <c:pt idx="1676">
                  <c:v>1,676.99</c:v>
                </c:pt>
                <c:pt idx="1677">
                  <c:v>1,678.00</c:v>
                </c:pt>
                <c:pt idx="1678">
                  <c:v>1,678.99</c:v>
                </c:pt>
                <c:pt idx="1679">
                  <c:v>1,679.99</c:v>
                </c:pt>
                <c:pt idx="1680">
                  <c:v>1,680.99</c:v>
                </c:pt>
                <c:pt idx="1681">
                  <c:v>1,682.00</c:v>
                </c:pt>
                <c:pt idx="1682">
                  <c:v>1,682.99</c:v>
                </c:pt>
                <c:pt idx="1683">
                  <c:v>1,683.99</c:v>
                </c:pt>
                <c:pt idx="1684">
                  <c:v>1,684.99</c:v>
                </c:pt>
                <c:pt idx="1685">
                  <c:v>1,685.99</c:v>
                </c:pt>
                <c:pt idx="1686">
                  <c:v>1,686.99</c:v>
                </c:pt>
                <c:pt idx="1687">
                  <c:v>1,687.99</c:v>
                </c:pt>
                <c:pt idx="1688">
                  <c:v>1,689.00</c:v>
                </c:pt>
                <c:pt idx="1689">
                  <c:v>1,689.99</c:v>
                </c:pt>
                <c:pt idx="1690">
                  <c:v>1,690.99</c:v>
                </c:pt>
                <c:pt idx="1691">
                  <c:v>1,691.99</c:v>
                </c:pt>
                <c:pt idx="1692">
                  <c:v>1,693.00</c:v>
                </c:pt>
                <c:pt idx="1693">
                  <c:v>1,693.99</c:v>
                </c:pt>
                <c:pt idx="1694">
                  <c:v>1,694.99</c:v>
                </c:pt>
                <c:pt idx="1695">
                  <c:v>1,696.00</c:v>
                </c:pt>
                <c:pt idx="1696">
                  <c:v>1,696.99</c:v>
                </c:pt>
                <c:pt idx="1697">
                  <c:v>1,697.99</c:v>
                </c:pt>
                <c:pt idx="1698">
                  <c:v>1,698.99</c:v>
                </c:pt>
                <c:pt idx="1699">
                  <c:v>1,700.00</c:v>
                </c:pt>
                <c:pt idx="1700">
                  <c:v>1,700.99</c:v>
                </c:pt>
                <c:pt idx="1701">
                  <c:v>1,701.99</c:v>
                </c:pt>
                <c:pt idx="1702">
                  <c:v>1,702.99</c:v>
                </c:pt>
                <c:pt idx="1703">
                  <c:v>1,704.00</c:v>
                </c:pt>
                <c:pt idx="1704">
                  <c:v>1,704.99</c:v>
                </c:pt>
                <c:pt idx="1705">
                  <c:v>1,705.99</c:v>
                </c:pt>
                <c:pt idx="1706">
                  <c:v>1,707.00</c:v>
                </c:pt>
                <c:pt idx="1707">
                  <c:v>1,707.99</c:v>
                </c:pt>
                <c:pt idx="1708">
                  <c:v>1,708.99</c:v>
                </c:pt>
                <c:pt idx="1709">
                  <c:v>1,709.99</c:v>
                </c:pt>
                <c:pt idx="1710">
                  <c:v>1,711.00</c:v>
                </c:pt>
                <c:pt idx="1711">
                  <c:v>1,711.99</c:v>
                </c:pt>
                <c:pt idx="1712">
                  <c:v>1,712.99</c:v>
                </c:pt>
                <c:pt idx="1713">
                  <c:v>1,713.99</c:v>
                </c:pt>
                <c:pt idx="1714">
                  <c:v>1,714.99</c:v>
                </c:pt>
                <c:pt idx="1715">
                  <c:v>1,715.99</c:v>
                </c:pt>
                <c:pt idx="1716">
                  <c:v>1,716.99</c:v>
                </c:pt>
                <c:pt idx="1717">
                  <c:v>1,718.00</c:v>
                </c:pt>
                <c:pt idx="1718">
                  <c:v>1,718.99</c:v>
                </c:pt>
                <c:pt idx="1719">
                  <c:v>1,719.99</c:v>
                </c:pt>
                <c:pt idx="1720">
                  <c:v>1,720.99</c:v>
                </c:pt>
                <c:pt idx="1721">
                  <c:v>1,722.00</c:v>
                </c:pt>
                <c:pt idx="1722">
                  <c:v>1,722.99</c:v>
                </c:pt>
                <c:pt idx="1723">
                  <c:v>1,723.99</c:v>
                </c:pt>
                <c:pt idx="1724">
                  <c:v>1,724.99</c:v>
                </c:pt>
                <c:pt idx="1725">
                  <c:v>1,725.99</c:v>
                </c:pt>
                <c:pt idx="1726">
                  <c:v>1,726.99</c:v>
                </c:pt>
                <c:pt idx="1727">
                  <c:v>1,727.99</c:v>
                </c:pt>
                <c:pt idx="1728">
                  <c:v>1,729.00</c:v>
                </c:pt>
                <c:pt idx="1729">
                  <c:v>1,729.99</c:v>
                </c:pt>
                <c:pt idx="1730">
                  <c:v>1,730.99</c:v>
                </c:pt>
                <c:pt idx="1731">
                  <c:v>1,731.99</c:v>
                </c:pt>
                <c:pt idx="1732">
                  <c:v>1,733.00</c:v>
                </c:pt>
                <c:pt idx="1733">
                  <c:v>1,733.99</c:v>
                </c:pt>
                <c:pt idx="1734">
                  <c:v>1,734.99</c:v>
                </c:pt>
                <c:pt idx="1735">
                  <c:v>1,736.00</c:v>
                </c:pt>
                <c:pt idx="1736">
                  <c:v>1,736.99</c:v>
                </c:pt>
                <c:pt idx="1737">
                  <c:v>1,737.99</c:v>
                </c:pt>
                <c:pt idx="1738">
                  <c:v>1,738.99</c:v>
                </c:pt>
                <c:pt idx="1739">
                  <c:v>1,740.00</c:v>
                </c:pt>
                <c:pt idx="1740">
                  <c:v>1,740.99</c:v>
                </c:pt>
                <c:pt idx="1741">
                  <c:v>1,741.99</c:v>
                </c:pt>
                <c:pt idx="1742">
                  <c:v>1,742.99</c:v>
                </c:pt>
                <c:pt idx="1743">
                  <c:v>1,744.00</c:v>
                </c:pt>
                <c:pt idx="1744">
                  <c:v>1,744.99</c:v>
                </c:pt>
                <c:pt idx="1745">
                  <c:v>1,745.99</c:v>
                </c:pt>
                <c:pt idx="1746">
                  <c:v>1,747.00</c:v>
                </c:pt>
                <c:pt idx="1747">
                  <c:v>1,747.99</c:v>
                </c:pt>
                <c:pt idx="1748">
                  <c:v>1,748.99</c:v>
                </c:pt>
                <c:pt idx="1749">
                  <c:v>1,749.99</c:v>
                </c:pt>
                <c:pt idx="1750">
                  <c:v>1,751.00</c:v>
                </c:pt>
                <c:pt idx="1751">
                  <c:v>1,751.99</c:v>
                </c:pt>
                <c:pt idx="1752">
                  <c:v>1,752.99</c:v>
                </c:pt>
                <c:pt idx="1753">
                  <c:v>1,753.99</c:v>
                </c:pt>
                <c:pt idx="1754">
                  <c:v>1,754.99</c:v>
                </c:pt>
                <c:pt idx="1755">
                  <c:v>1,755.99</c:v>
                </c:pt>
                <c:pt idx="1756">
                  <c:v>1,756.99</c:v>
                </c:pt>
                <c:pt idx="1757">
                  <c:v>1,758.00</c:v>
                </c:pt>
                <c:pt idx="1758">
                  <c:v>1,758.99</c:v>
                </c:pt>
                <c:pt idx="1759">
                  <c:v>1,759.99</c:v>
                </c:pt>
                <c:pt idx="1760">
                  <c:v>1,760.99</c:v>
                </c:pt>
                <c:pt idx="1761">
                  <c:v>1,762.00</c:v>
                </c:pt>
                <c:pt idx="1762">
                  <c:v>1,762.99</c:v>
                </c:pt>
                <c:pt idx="1763">
                  <c:v>1,763.99</c:v>
                </c:pt>
                <c:pt idx="1764">
                  <c:v>1,764.99</c:v>
                </c:pt>
                <c:pt idx="1765">
                  <c:v>1,765.99</c:v>
                </c:pt>
                <c:pt idx="1766">
                  <c:v>1,766.99</c:v>
                </c:pt>
                <c:pt idx="1767">
                  <c:v>1,767.99</c:v>
                </c:pt>
                <c:pt idx="1768">
                  <c:v>1,769.00</c:v>
                </c:pt>
                <c:pt idx="1769">
                  <c:v>1,769.99</c:v>
                </c:pt>
                <c:pt idx="1770">
                  <c:v>1,770.99</c:v>
                </c:pt>
                <c:pt idx="1771">
                  <c:v>1,771.99</c:v>
                </c:pt>
                <c:pt idx="1772">
                  <c:v>1,773.00</c:v>
                </c:pt>
                <c:pt idx="1773">
                  <c:v>1,773.99</c:v>
                </c:pt>
                <c:pt idx="1774">
                  <c:v>1,774.99</c:v>
                </c:pt>
                <c:pt idx="1775">
                  <c:v>1,776.00</c:v>
                </c:pt>
                <c:pt idx="1776">
                  <c:v>1,776.99</c:v>
                </c:pt>
                <c:pt idx="1777">
                  <c:v>1,777.99</c:v>
                </c:pt>
                <c:pt idx="1778">
                  <c:v>1,778.99</c:v>
                </c:pt>
                <c:pt idx="1779">
                  <c:v>1,780.00</c:v>
                </c:pt>
                <c:pt idx="1780">
                  <c:v>1,780.99</c:v>
                </c:pt>
                <c:pt idx="1781">
                  <c:v>1,781.99</c:v>
                </c:pt>
                <c:pt idx="1782">
                  <c:v>1,782.99</c:v>
                </c:pt>
                <c:pt idx="1783">
                  <c:v>1,784.00</c:v>
                </c:pt>
                <c:pt idx="1784">
                  <c:v>1,784.99</c:v>
                </c:pt>
                <c:pt idx="1785">
                  <c:v>1,785.99</c:v>
                </c:pt>
                <c:pt idx="1786">
                  <c:v>1,787.00</c:v>
                </c:pt>
                <c:pt idx="1787">
                  <c:v>1,787.99</c:v>
                </c:pt>
                <c:pt idx="1788">
                  <c:v>1,788.99</c:v>
                </c:pt>
                <c:pt idx="1789">
                  <c:v>1,789.99</c:v>
                </c:pt>
                <c:pt idx="1790">
                  <c:v>1,791.00</c:v>
                </c:pt>
                <c:pt idx="1791">
                  <c:v>1,791.99</c:v>
                </c:pt>
                <c:pt idx="1792">
                  <c:v>1,792.99</c:v>
                </c:pt>
                <c:pt idx="1793">
                  <c:v>1,793.99</c:v>
                </c:pt>
                <c:pt idx="1794">
                  <c:v>1,794.99</c:v>
                </c:pt>
                <c:pt idx="1795">
                  <c:v>1,795.99</c:v>
                </c:pt>
                <c:pt idx="1796">
                  <c:v>1,796.99</c:v>
                </c:pt>
                <c:pt idx="1797">
                  <c:v>1,798.00</c:v>
                </c:pt>
                <c:pt idx="1798">
                  <c:v>1,798.99</c:v>
                </c:pt>
                <c:pt idx="1799">
                  <c:v>1,799.99</c:v>
                </c:pt>
                <c:pt idx="1800">
                  <c:v>1,800.99</c:v>
                </c:pt>
                <c:pt idx="1801">
                  <c:v>1,802.00</c:v>
                </c:pt>
                <c:pt idx="1802">
                  <c:v>1,802.99</c:v>
                </c:pt>
                <c:pt idx="1803">
                  <c:v>1,803.99</c:v>
                </c:pt>
                <c:pt idx="1804">
                  <c:v>1,804.98</c:v>
                </c:pt>
                <c:pt idx="1805">
                  <c:v>1,805.99</c:v>
                </c:pt>
                <c:pt idx="1806">
                  <c:v>1,806.99</c:v>
                </c:pt>
                <c:pt idx="1807">
                  <c:v>1,807.99</c:v>
                </c:pt>
                <c:pt idx="1808">
                  <c:v>1,809.00</c:v>
                </c:pt>
                <c:pt idx="1809">
                  <c:v>1,809.99</c:v>
                </c:pt>
                <c:pt idx="1810">
                  <c:v>1,810.99</c:v>
                </c:pt>
                <c:pt idx="1811">
                  <c:v>1,811.99</c:v>
                </c:pt>
                <c:pt idx="1812">
                  <c:v>1,813.00</c:v>
                </c:pt>
                <c:pt idx="1813">
                  <c:v>1,813.99</c:v>
                </c:pt>
                <c:pt idx="1814">
                  <c:v>1,814.99</c:v>
                </c:pt>
                <c:pt idx="1815">
                  <c:v>1,815.99</c:v>
                </c:pt>
                <c:pt idx="1816">
                  <c:v>1,816.99</c:v>
                </c:pt>
                <c:pt idx="1817">
                  <c:v>1,817.99</c:v>
                </c:pt>
                <c:pt idx="1818">
                  <c:v>1,818.99</c:v>
                </c:pt>
                <c:pt idx="1819">
                  <c:v>1,820.00</c:v>
                </c:pt>
                <c:pt idx="1820">
                  <c:v>1,820.99</c:v>
                </c:pt>
                <c:pt idx="1821">
                  <c:v>1,821.99</c:v>
                </c:pt>
                <c:pt idx="1822">
                  <c:v>1,822.99</c:v>
                </c:pt>
                <c:pt idx="1823">
                  <c:v>1,824.00</c:v>
                </c:pt>
                <c:pt idx="1824">
                  <c:v>1,824.99</c:v>
                </c:pt>
                <c:pt idx="1825">
                  <c:v>1,825.99</c:v>
                </c:pt>
                <c:pt idx="1826">
                  <c:v>1,826.99</c:v>
                </c:pt>
                <c:pt idx="1827">
                  <c:v>1,827.99</c:v>
                </c:pt>
                <c:pt idx="1828">
                  <c:v>1,828.99</c:v>
                </c:pt>
                <c:pt idx="1829">
                  <c:v>1,829.99</c:v>
                </c:pt>
                <c:pt idx="1830">
                  <c:v>1,831.00</c:v>
                </c:pt>
                <c:pt idx="1831">
                  <c:v>1,831.99</c:v>
                </c:pt>
                <c:pt idx="1832">
                  <c:v>1,832.99</c:v>
                </c:pt>
                <c:pt idx="1833">
                  <c:v>1,833.99</c:v>
                </c:pt>
                <c:pt idx="1834">
                  <c:v>1,835.00</c:v>
                </c:pt>
                <c:pt idx="1835">
                  <c:v>1,835.99</c:v>
                </c:pt>
                <c:pt idx="1836">
                  <c:v>1,836.99</c:v>
                </c:pt>
                <c:pt idx="1837">
                  <c:v>1,838.00</c:v>
                </c:pt>
                <c:pt idx="1838">
                  <c:v>1,838.99</c:v>
                </c:pt>
                <c:pt idx="1839">
                  <c:v>1,839.99</c:v>
                </c:pt>
                <c:pt idx="1840">
                  <c:v>1,840.99</c:v>
                </c:pt>
                <c:pt idx="1841">
                  <c:v>1,842.00</c:v>
                </c:pt>
                <c:pt idx="1842">
                  <c:v>1,842.99</c:v>
                </c:pt>
                <c:pt idx="1843">
                  <c:v>1,843.99</c:v>
                </c:pt>
                <c:pt idx="1844">
                  <c:v>1,844.99</c:v>
                </c:pt>
                <c:pt idx="1845">
                  <c:v>1,846.00</c:v>
                </c:pt>
                <c:pt idx="1846">
                  <c:v>1,846.99</c:v>
                </c:pt>
                <c:pt idx="1847">
                  <c:v>1,847.99</c:v>
                </c:pt>
                <c:pt idx="1848">
                  <c:v>1,849.00</c:v>
                </c:pt>
                <c:pt idx="1849">
                  <c:v>1,849.99</c:v>
                </c:pt>
                <c:pt idx="1850">
                  <c:v>1,850.99</c:v>
                </c:pt>
                <c:pt idx="1851">
                  <c:v>1,851.99</c:v>
                </c:pt>
                <c:pt idx="1852">
                  <c:v>1,853.00</c:v>
                </c:pt>
                <c:pt idx="1853">
                  <c:v>1,853.99</c:v>
                </c:pt>
                <c:pt idx="1854">
                  <c:v>1,854.99</c:v>
                </c:pt>
                <c:pt idx="1855">
                  <c:v>1,855.99</c:v>
                </c:pt>
                <c:pt idx="1856">
                  <c:v>1,856.99</c:v>
                </c:pt>
                <c:pt idx="1857">
                  <c:v>1,857.99</c:v>
                </c:pt>
                <c:pt idx="1858">
                  <c:v>1,858.99</c:v>
                </c:pt>
                <c:pt idx="1859">
                  <c:v>1,860.00</c:v>
                </c:pt>
                <c:pt idx="1860">
                  <c:v>1,860.99</c:v>
                </c:pt>
                <c:pt idx="1861">
                  <c:v>1,861.99</c:v>
                </c:pt>
                <c:pt idx="1862">
                  <c:v>1,862.99</c:v>
                </c:pt>
                <c:pt idx="1863">
                  <c:v>1,864.00</c:v>
                </c:pt>
                <c:pt idx="1864">
                  <c:v>1,864.99</c:v>
                </c:pt>
                <c:pt idx="1865">
                  <c:v>1,865.99</c:v>
                </c:pt>
                <c:pt idx="1866">
                  <c:v>1,866.99</c:v>
                </c:pt>
                <c:pt idx="1867">
                  <c:v>1,867.99</c:v>
                </c:pt>
                <c:pt idx="1868">
                  <c:v>1,868.99</c:v>
                </c:pt>
                <c:pt idx="1869">
                  <c:v>1,869.99</c:v>
                </c:pt>
                <c:pt idx="1870">
                  <c:v>1,871.00</c:v>
                </c:pt>
                <c:pt idx="1871">
                  <c:v>1,871.99</c:v>
                </c:pt>
                <c:pt idx="1872">
                  <c:v>1,872.99</c:v>
                </c:pt>
                <c:pt idx="1873">
                  <c:v>1,873.99</c:v>
                </c:pt>
                <c:pt idx="1874">
                  <c:v>1,875.00</c:v>
                </c:pt>
                <c:pt idx="1875">
                  <c:v>1,875.99</c:v>
                </c:pt>
                <c:pt idx="1876">
                  <c:v>1,876.99</c:v>
                </c:pt>
                <c:pt idx="1877">
                  <c:v>1,878.00</c:v>
                </c:pt>
                <c:pt idx="1878">
                  <c:v>1,878.99</c:v>
                </c:pt>
                <c:pt idx="1879">
                  <c:v>1,879.99</c:v>
                </c:pt>
                <c:pt idx="1880">
                  <c:v>1,880.99</c:v>
                </c:pt>
                <c:pt idx="1881">
                  <c:v>1,882.00</c:v>
                </c:pt>
                <c:pt idx="1882">
                  <c:v>1,882.99</c:v>
                </c:pt>
                <c:pt idx="1883">
                  <c:v>1,883.99</c:v>
                </c:pt>
                <c:pt idx="1884">
                  <c:v>1,884.99</c:v>
                </c:pt>
                <c:pt idx="1885">
                  <c:v>1,886.00</c:v>
                </c:pt>
                <c:pt idx="1886">
                  <c:v>1,886.99</c:v>
                </c:pt>
                <c:pt idx="1887">
                  <c:v>1,887.99</c:v>
                </c:pt>
                <c:pt idx="1888">
                  <c:v>1,889.00</c:v>
                </c:pt>
                <c:pt idx="1889">
                  <c:v>1,889.99</c:v>
                </c:pt>
                <c:pt idx="1890">
                  <c:v>1,890.99</c:v>
                </c:pt>
                <c:pt idx="1891">
                  <c:v>1,891.99</c:v>
                </c:pt>
                <c:pt idx="1892">
                  <c:v>1,893.00</c:v>
                </c:pt>
                <c:pt idx="1893">
                  <c:v>1,893.99</c:v>
                </c:pt>
                <c:pt idx="1894">
                  <c:v>1,894.99</c:v>
                </c:pt>
                <c:pt idx="1895">
                  <c:v>1,895.99</c:v>
                </c:pt>
                <c:pt idx="1896">
                  <c:v>1,896.99</c:v>
                </c:pt>
                <c:pt idx="1897">
                  <c:v>1,897.99</c:v>
                </c:pt>
                <c:pt idx="1898">
                  <c:v>1,898.99</c:v>
                </c:pt>
                <c:pt idx="1899">
                  <c:v>1,900.00</c:v>
                </c:pt>
                <c:pt idx="1900">
                  <c:v>1,900.99</c:v>
                </c:pt>
                <c:pt idx="1901">
                  <c:v>1,901.99</c:v>
                </c:pt>
                <c:pt idx="1902">
                  <c:v>1,902.99</c:v>
                </c:pt>
                <c:pt idx="1903">
                  <c:v>1,904.00</c:v>
                </c:pt>
                <c:pt idx="1904">
                  <c:v>1,904.99</c:v>
                </c:pt>
                <c:pt idx="1905">
                  <c:v>1,905.99</c:v>
                </c:pt>
                <c:pt idx="1906">
                  <c:v>1,906.99</c:v>
                </c:pt>
                <c:pt idx="1907">
                  <c:v>1,907.99</c:v>
                </c:pt>
                <c:pt idx="1908">
                  <c:v>1,908.99</c:v>
                </c:pt>
                <c:pt idx="1909">
                  <c:v>1,909.99</c:v>
                </c:pt>
                <c:pt idx="1910">
                  <c:v>1,911.00</c:v>
                </c:pt>
                <c:pt idx="1911">
                  <c:v>1,911.99</c:v>
                </c:pt>
                <c:pt idx="1912">
                  <c:v>1,912.99</c:v>
                </c:pt>
                <c:pt idx="1913">
                  <c:v>1,913.99</c:v>
                </c:pt>
                <c:pt idx="1914">
                  <c:v>1,915.00</c:v>
                </c:pt>
                <c:pt idx="1915">
                  <c:v>1,915.99</c:v>
                </c:pt>
                <c:pt idx="1916">
                  <c:v>1,916.99</c:v>
                </c:pt>
                <c:pt idx="1917">
                  <c:v>1,918.00</c:v>
                </c:pt>
                <c:pt idx="1918">
                  <c:v>1,918.99</c:v>
                </c:pt>
                <c:pt idx="1919">
                  <c:v>1,919.99</c:v>
                </c:pt>
                <c:pt idx="1920">
                  <c:v>1,920.99</c:v>
                </c:pt>
                <c:pt idx="1921">
                  <c:v>1,922.00</c:v>
                </c:pt>
                <c:pt idx="1922">
                  <c:v>1,922.99</c:v>
                </c:pt>
                <c:pt idx="1923">
                  <c:v>1,923.99</c:v>
                </c:pt>
                <c:pt idx="1924">
                  <c:v>1,924.99</c:v>
                </c:pt>
                <c:pt idx="1925">
                  <c:v>1,926.00</c:v>
                </c:pt>
                <c:pt idx="1926">
                  <c:v>1,926.99</c:v>
                </c:pt>
                <c:pt idx="1927">
                  <c:v>1,927.99</c:v>
                </c:pt>
                <c:pt idx="1928">
                  <c:v>1,929.00</c:v>
                </c:pt>
                <c:pt idx="1929">
                  <c:v>1,929.99</c:v>
                </c:pt>
                <c:pt idx="1930">
                  <c:v>1,930.99</c:v>
                </c:pt>
                <c:pt idx="1931">
                  <c:v>1,931.99</c:v>
                </c:pt>
                <c:pt idx="1932">
                  <c:v>1,933.00</c:v>
                </c:pt>
                <c:pt idx="1933">
                  <c:v>1,933.99</c:v>
                </c:pt>
                <c:pt idx="1934">
                  <c:v>1,934.99</c:v>
                </c:pt>
                <c:pt idx="1935">
                  <c:v>1,935.99</c:v>
                </c:pt>
                <c:pt idx="1936">
                  <c:v>1,937.00</c:v>
                </c:pt>
                <c:pt idx="1937">
                  <c:v>1,937.99</c:v>
                </c:pt>
                <c:pt idx="1938">
                  <c:v>1,938.99</c:v>
                </c:pt>
                <c:pt idx="1939">
                  <c:v>1,940.00</c:v>
                </c:pt>
                <c:pt idx="1940">
                  <c:v>1,940.99</c:v>
                </c:pt>
                <c:pt idx="1941">
                  <c:v>1,941.99</c:v>
                </c:pt>
                <c:pt idx="1942">
                  <c:v>1,942.99</c:v>
                </c:pt>
                <c:pt idx="1943">
                  <c:v>1,944.00</c:v>
                </c:pt>
                <c:pt idx="1944">
                  <c:v>1,944.99</c:v>
                </c:pt>
                <c:pt idx="1945">
                  <c:v>1,945.99</c:v>
                </c:pt>
                <c:pt idx="1946">
                  <c:v>1,946.99</c:v>
                </c:pt>
                <c:pt idx="1947">
                  <c:v>1,948.00</c:v>
                </c:pt>
                <c:pt idx="1948">
                  <c:v>1,948.99</c:v>
                </c:pt>
                <c:pt idx="1949">
                  <c:v>1,949.99</c:v>
                </c:pt>
                <c:pt idx="1950">
                  <c:v>1,951.00</c:v>
                </c:pt>
                <c:pt idx="1951">
                  <c:v>1,951.99</c:v>
                </c:pt>
                <c:pt idx="1952">
                  <c:v>1,952.99</c:v>
                </c:pt>
                <c:pt idx="1953">
                  <c:v>1,953.99</c:v>
                </c:pt>
                <c:pt idx="1954">
                  <c:v>1,955.00</c:v>
                </c:pt>
                <c:pt idx="1955">
                  <c:v>1,955.99</c:v>
                </c:pt>
                <c:pt idx="1956">
                  <c:v>1,956.99</c:v>
                </c:pt>
                <c:pt idx="1957">
                  <c:v>1,957.99</c:v>
                </c:pt>
                <c:pt idx="1958">
                  <c:v>1,958.99</c:v>
                </c:pt>
                <c:pt idx="1959">
                  <c:v>1,959.99</c:v>
                </c:pt>
                <c:pt idx="1960">
                  <c:v>1,960.99</c:v>
                </c:pt>
                <c:pt idx="1961">
                  <c:v>1,962.00</c:v>
                </c:pt>
                <c:pt idx="1962">
                  <c:v>1,962.99</c:v>
                </c:pt>
                <c:pt idx="1963">
                  <c:v>1,963.99</c:v>
                </c:pt>
                <c:pt idx="1964">
                  <c:v>1,964.99</c:v>
                </c:pt>
                <c:pt idx="1965">
                  <c:v>1,966.00</c:v>
                </c:pt>
                <c:pt idx="1966">
                  <c:v>1,966.99</c:v>
                </c:pt>
                <c:pt idx="1967">
                  <c:v>1,967.99</c:v>
                </c:pt>
                <c:pt idx="1968">
                  <c:v>1,968.99</c:v>
                </c:pt>
                <c:pt idx="1969">
                  <c:v>1,969.99</c:v>
                </c:pt>
                <c:pt idx="1970">
                  <c:v>1,970.99</c:v>
                </c:pt>
                <c:pt idx="1971">
                  <c:v>1,971.99</c:v>
                </c:pt>
                <c:pt idx="1972">
                  <c:v>1,973.00</c:v>
                </c:pt>
                <c:pt idx="1973">
                  <c:v>1,973.99</c:v>
                </c:pt>
                <c:pt idx="1974">
                  <c:v>1,974.99</c:v>
                </c:pt>
                <c:pt idx="1975">
                  <c:v>1,975.99</c:v>
                </c:pt>
                <c:pt idx="1976">
                  <c:v>1,977.00</c:v>
                </c:pt>
                <c:pt idx="1977">
                  <c:v>1,977.99</c:v>
                </c:pt>
                <c:pt idx="1978">
                  <c:v>1,978.99</c:v>
                </c:pt>
                <c:pt idx="1979">
                  <c:v>1,980.00</c:v>
                </c:pt>
                <c:pt idx="1980">
                  <c:v>1,980.99</c:v>
                </c:pt>
                <c:pt idx="1981">
                  <c:v>1,981.99</c:v>
                </c:pt>
                <c:pt idx="1982">
                  <c:v>1,982.99</c:v>
                </c:pt>
                <c:pt idx="1983">
                  <c:v>1,984.00</c:v>
                </c:pt>
                <c:pt idx="1984">
                  <c:v>1,984.99</c:v>
                </c:pt>
                <c:pt idx="1985">
                  <c:v>1,985.99</c:v>
                </c:pt>
                <c:pt idx="1986">
                  <c:v>1,986.99</c:v>
                </c:pt>
                <c:pt idx="1987">
                  <c:v>1,988.00</c:v>
                </c:pt>
                <c:pt idx="1988">
                  <c:v>1,988.99</c:v>
                </c:pt>
                <c:pt idx="1989">
                  <c:v>1,989.99</c:v>
                </c:pt>
                <c:pt idx="1990">
                  <c:v>1,991.00</c:v>
                </c:pt>
                <c:pt idx="1991">
                  <c:v>1,991.99</c:v>
                </c:pt>
                <c:pt idx="1992">
                  <c:v>1,992.99</c:v>
                </c:pt>
                <c:pt idx="1993">
                  <c:v>1,993.99</c:v>
                </c:pt>
                <c:pt idx="1994">
                  <c:v>1,995.00</c:v>
                </c:pt>
                <c:pt idx="1995">
                  <c:v>1,995.99</c:v>
                </c:pt>
                <c:pt idx="1996">
                  <c:v>1,996.99</c:v>
                </c:pt>
                <c:pt idx="1997">
                  <c:v>1,997.99</c:v>
                </c:pt>
                <c:pt idx="1998">
                  <c:v>1,998.99</c:v>
                </c:pt>
                <c:pt idx="1999">
                  <c:v>1,999.99</c:v>
                </c:pt>
                <c:pt idx="2000">
                  <c:v>2,000.99</c:v>
                </c:pt>
                <c:pt idx="2001">
                  <c:v>2,002.00</c:v>
                </c:pt>
                <c:pt idx="2002">
                  <c:v>2,002.99</c:v>
                </c:pt>
                <c:pt idx="2003">
                  <c:v>2,003.99</c:v>
                </c:pt>
                <c:pt idx="2004">
                  <c:v>2,004.99</c:v>
                </c:pt>
                <c:pt idx="2005">
                  <c:v>2,006.00</c:v>
                </c:pt>
                <c:pt idx="2006">
                  <c:v>2,006.99</c:v>
                </c:pt>
                <c:pt idx="2007">
                  <c:v>2,007.99</c:v>
                </c:pt>
                <c:pt idx="2008">
                  <c:v>2,008.98</c:v>
                </c:pt>
                <c:pt idx="2009">
                  <c:v>2,009.99</c:v>
                </c:pt>
                <c:pt idx="2010">
                  <c:v>2,010.99</c:v>
                </c:pt>
                <c:pt idx="2011">
                  <c:v>2,011.99</c:v>
                </c:pt>
                <c:pt idx="2012">
                  <c:v>2,013.00</c:v>
                </c:pt>
                <c:pt idx="2013">
                  <c:v>2,013.99</c:v>
                </c:pt>
                <c:pt idx="2014">
                  <c:v>2,014.99</c:v>
                </c:pt>
                <c:pt idx="2015">
                  <c:v>2,015.99</c:v>
                </c:pt>
                <c:pt idx="2016">
                  <c:v>2,017.00</c:v>
                </c:pt>
                <c:pt idx="2017">
                  <c:v>2,017.99</c:v>
                </c:pt>
                <c:pt idx="2018">
                  <c:v>2,018.99</c:v>
                </c:pt>
                <c:pt idx="2019">
                  <c:v>2,020.00</c:v>
                </c:pt>
                <c:pt idx="2020">
                  <c:v>2,020.99</c:v>
                </c:pt>
                <c:pt idx="2021">
                  <c:v>2,021.99</c:v>
                </c:pt>
                <c:pt idx="2022">
                  <c:v>2,022.99</c:v>
                </c:pt>
                <c:pt idx="2023">
                  <c:v>2,024.00</c:v>
                </c:pt>
                <c:pt idx="2024">
                  <c:v>2,024.99</c:v>
                </c:pt>
                <c:pt idx="2025">
                  <c:v>2,025.99</c:v>
                </c:pt>
                <c:pt idx="2026">
                  <c:v>2,026.99</c:v>
                </c:pt>
                <c:pt idx="2027">
                  <c:v>2,028.00</c:v>
                </c:pt>
                <c:pt idx="2028">
                  <c:v>2,028.99</c:v>
                </c:pt>
                <c:pt idx="2029">
                  <c:v>2,029.99</c:v>
                </c:pt>
                <c:pt idx="2030">
                  <c:v>2,031.00</c:v>
                </c:pt>
                <c:pt idx="2031">
                  <c:v>2,031.99</c:v>
                </c:pt>
                <c:pt idx="2032">
                  <c:v>2,032.99</c:v>
                </c:pt>
                <c:pt idx="2033">
                  <c:v>2,033.99</c:v>
                </c:pt>
                <c:pt idx="2034">
                  <c:v>2,035.00</c:v>
                </c:pt>
                <c:pt idx="2035">
                  <c:v>2,035.99</c:v>
                </c:pt>
                <c:pt idx="2036">
                  <c:v>2,036.99</c:v>
                </c:pt>
                <c:pt idx="2037">
                  <c:v>2,037.99</c:v>
                </c:pt>
                <c:pt idx="2038">
                  <c:v>2,038.99</c:v>
                </c:pt>
                <c:pt idx="2039">
                  <c:v>2,039.99</c:v>
                </c:pt>
                <c:pt idx="2040">
                  <c:v>2,040.99</c:v>
                </c:pt>
                <c:pt idx="2041">
                  <c:v>2,042.00</c:v>
                </c:pt>
                <c:pt idx="2042">
                  <c:v>2,042.99</c:v>
                </c:pt>
                <c:pt idx="2043">
                  <c:v>2,043.99</c:v>
                </c:pt>
                <c:pt idx="2044">
                  <c:v>2,044.99</c:v>
                </c:pt>
                <c:pt idx="2045">
                  <c:v>2,046.00</c:v>
                </c:pt>
                <c:pt idx="2046">
                  <c:v>2,046.99</c:v>
                </c:pt>
                <c:pt idx="2047">
                  <c:v>2,047.99</c:v>
                </c:pt>
                <c:pt idx="2048">
                  <c:v>2,048.99</c:v>
                </c:pt>
                <c:pt idx="2049">
                  <c:v>2,049.99</c:v>
                </c:pt>
                <c:pt idx="2050">
                  <c:v>2,050.99</c:v>
                </c:pt>
                <c:pt idx="2051">
                  <c:v>2,051.99</c:v>
                </c:pt>
                <c:pt idx="2052">
                  <c:v>2,053.00</c:v>
                </c:pt>
                <c:pt idx="2053">
                  <c:v>2,053.99</c:v>
                </c:pt>
                <c:pt idx="2054">
                  <c:v>2,054.99</c:v>
                </c:pt>
                <c:pt idx="2055">
                  <c:v>2,055.99</c:v>
                </c:pt>
                <c:pt idx="2056">
                  <c:v>2,057.00</c:v>
                </c:pt>
                <c:pt idx="2057">
                  <c:v>2,057.99</c:v>
                </c:pt>
                <c:pt idx="2058">
                  <c:v>2,058.99</c:v>
                </c:pt>
                <c:pt idx="2059">
                  <c:v>2,059.98</c:v>
                </c:pt>
                <c:pt idx="2060">
                  <c:v>2,060.99</c:v>
                </c:pt>
                <c:pt idx="2061">
                  <c:v>2,061.99</c:v>
                </c:pt>
                <c:pt idx="2062">
                  <c:v>2,062.99</c:v>
                </c:pt>
                <c:pt idx="2063">
                  <c:v>2,064.00</c:v>
                </c:pt>
                <c:pt idx="2064">
                  <c:v>2,064.99</c:v>
                </c:pt>
                <c:pt idx="2065">
                  <c:v>2,065.99</c:v>
                </c:pt>
                <c:pt idx="2066">
                  <c:v>2,066.99</c:v>
                </c:pt>
                <c:pt idx="2067">
                  <c:v>2,068.00</c:v>
                </c:pt>
                <c:pt idx="2068">
                  <c:v>2,068.99</c:v>
                </c:pt>
                <c:pt idx="2069">
                  <c:v>2,069.99</c:v>
                </c:pt>
                <c:pt idx="2070">
                  <c:v>2,071.00</c:v>
                </c:pt>
                <c:pt idx="2071">
                  <c:v>2,071.99</c:v>
                </c:pt>
                <c:pt idx="2072">
                  <c:v>2,072.99</c:v>
                </c:pt>
                <c:pt idx="2073">
                  <c:v>2,073.99</c:v>
                </c:pt>
                <c:pt idx="2074">
                  <c:v>2,075.00</c:v>
                </c:pt>
                <c:pt idx="2075">
                  <c:v>2,075.99</c:v>
                </c:pt>
                <c:pt idx="2076">
                  <c:v>2,076.99</c:v>
                </c:pt>
                <c:pt idx="2077">
                  <c:v>2,077.99</c:v>
                </c:pt>
                <c:pt idx="2078">
                  <c:v>2,079.00</c:v>
                </c:pt>
                <c:pt idx="2079">
                  <c:v>2,079.99</c:v>
                </c:pt>
                <c:pt idx="2080">
                  <c:v>2,080.99</c:v>
                </c:pt>
                <c:pt idx="2081">
                  <c:v>2,082.00</c:v>
                </c:pt>
                <c:pt idx="2082">
                  <c:v>2,082.99</c:v>
                </c:pt>
                <c:pt idx="2083">
                  <c:v>2,083.99</c:v>
                </c:pt>
                <c:pt idx="2084">
                  <c:v>2,084.99</c:v>
                </c:pt>
                <c:pt idx="2085">
                  <c:v>2,086.00</c:v>
                </c:pt>
                <c:pt idx="2086">
                  <c:v>2,086.99</c:v>
                </c:pt>
                <c:pt idx="2087">
                  <c:v>2,087.99</c:v>
                </c:pt>
                <c:pt idx="2088">
                  <c:v>2,088.99</c:v>
                </c:pt>
                <c:pt idx="2089">
                  <c:v>2,089.99</c:v>
                </c:pt>
                <c:pt idx="2090">
                  <c:v>2,090.99</c:v>
                </c:pt>
                <c:pt idx="2091">
                  <c:v>2,091.99</c:v>
                </c:pt>
                <c:pt idx="2092">
                  <c:v>2,093.00</c:v>
                </c:pt>
                <c:pt idx="2093">
                  <c:v>2,093.99</c:v>
                </c:pt>
                <c:pt idx="2094">
                  <c:v>2,094.99</c:v>
                </c:pt>
                <c:pt idx="2095">
                  <c:v>2,095.99</c:v>
                </c:pt>
                <c:pt idx="2096">
                  <c:v>2,097.00</c:v>
                </c:pt>
                <c:pt idx="2097">
                  <c:v>2,097.99</c:v>
                </c:pt>
                <c:pt idx="2098">
                  <c:v>2,098.99</c:v>
                </c:pt>
                <c:pt idx="2099">
                  <c:v>2,099.99</c:v>
                </c:pt>
                <c:pt idx="2100">
                  <c:v>2,100.99</c:v>
                </c:pt>
                <c:pt idx="2101">
                  <c:v>2,101.99</c:v>
                </c:pt>
                <c:pt idx="2102">
                  <c:v>2,102.99</c:v>
                </c:pt>
                <c:pt idx="2103">
                  <c:v>2,104.00</c:v>
                </c:pt>
                <c:pt idx="2104">
                  <c:v>2,104.99</c:v>
                </c:pt>
                <c:pt idx="2105">
                  <c:v>2,105.99</c:v>
                </c:pt>
                <c:pt idx="2106">
                  <c:v>2,106.99</c:v>
                </c:pt>
                <c:pt idx="2107">
                  <c:v>2,108.00</c:v>
                </c:pt>
                <c:pt idx="2108">
                  <c:v>2,108.99</c:v>
                </c:pt>
                <c:pt idx="2109">
                  <c:v>2,109.99</c:v>
                </c:pt>
                <c:pt idx="2110">
                  <c:v>2,111.00</c:v>
                </c:pt>
                <c:pt idx="2111">
                  <c:v>2,111.99</c:v>
                </c:pt>
                <c:pt idx="2112">
                  <c:v>2,112.99</c:v>
                </c:pt>
                <c:pt idx="2113">
                  <c:v>2,113.99</c:v>
                </c:pt>
                <c:pt idx="2114">
                  <c:v>2,115.00</c:v>
                </c:pt>
                <c:pt idx="2115">
                  <c:v>2,115.99</c:v>
                </c:pt>
                <c:pt idx="2116">
                  <c:v>2,116.99</c:v>
                </c:pt>
                <c:pt idx="2117">
                  <c:v>2,117.99</c:v>
                </c:pt>
                <c:pt idx="2118">
                  <c:v>2,119.00</c:v>
                </c:pt>
                <c:pt idx="2119">
                  <c:v>2,119.99</c:v>
                </c:pt>
                <c:pt idx="2120">
                  <c:v>2,120.99</c:v>
                </c:pt>
                <c:pt idx="2121">
                  <c:v>2,121.99</c:v>
                </c:pt>
                <c:pt idx="2122">
                  <c:v>2,122.99</c:v>
                </c:pt>
                <c:pt idx="2123">
                  <c:v>2,123.99</c:v>
                </c:pt>
                <c:pt idx="2124">
                  <c:v>2,124.99</c:v>
                </c:pt>
                <c:pt idx="2125">
                  <c:v>2,126.00</c:v>
                </c:pt>
                <c:pt idx="2126">
                  <c:v>2,126.99</c:v>
                </c:pt>
                <c:pt idx="2127">
                  <c:v>2,127.99</c:v>
                </c:pt>
                <c:pt idx="2128">
                  <c:v>2,128.99</c:v>
                </c:pt>
                <c:pt idx="2129">
                  <c:v>2,130.00</c:v>
                </c:pt>
                <c:pt idx="2130">
                  <c:v>2,130.99</c:v>
                </c:pt>
                <c:pt idx="2131">
                  <c:v>2,131.99</c:v>
                </c:pt>
                <c:pt idx="2132">
                  <c:v>2,133.00</c:v>
                </c:pt>
                <c:pt idx="2133">
                  <c:v>2,133.99</c:v>
                </c:pt>
                <c:pt idx="2134">
                  <c:v>2,134.99</c:v>
                </c:pt>
                <c:pt idx="2135">
                  <c:v>2,135.99</c:v>
                </c:pt>
                <c:pt idx="2136">
                  <c:v>2,137.00</c:v>
                </c:pt>
                <c:pt idx="2137">
                  <c:v>2,137.99</c:v>
                </c:pt>
                <c:pt idx="2138">
                  <c:v>2,138.99</c:v>
                </c:pt>
                <c:pt idx="2139">
                  <c:v>2,139.99</c:v>
                </c:pt>
                <c:pt idx="2140">
                  <c:v>2,141.00</c:v>
                </c:pt>
                <c:pt idx="2141">
                  <c:v>2,141.99</c:v>
                </c:pt>
                <c:pt idx="2142">
                  <c:v>2,142.99</c:v>
                </c:pt>
                <c:pt idx="2143">
                  <c:v>2,144.00</c:v>
                </c:pt>
                <c:pt idx="2144">
                  <c:v>2,144.99</c:v>
                </c:pt>
                <c:pt idx="2145">
                  <c:v>2,145.99</c:v>
                </c:pt>
                <c:pt idx="2146">
                  <c:v>2,146.99</c:v>
                </c:pt>
                <c:pt idx="2147">
                  <c:v>2,148.00</c:v>
                </c:pt>
                <c:pt idx="2148">
                  <c:v>2,148.99</c:v>
                </c:pt>
                <c:pt idx="2149">
                  <c:v>2,149.99</c:v>
                </c:pt>
                <c:pt idx="2150">
                  <c:v>2,150.99</c:v>
                </c:pt>
                <c:pt idx="2151">
                  <c:v>2,151.99</c:v>
                </c:pt>
                <c:pt idx="2152">
                  <c:v>2,152.99</c:v>
                </c:pt>
                <c:pt idx="2153">
                  <c:v>2,153.99</c:v>
                </c:pt>
                <c:pt idx="2154">
                  <c:v>2,155.00</c:v>
                </c:pt>
                <c:pt idx="2155">
                  <c:v>2,155.99</c:v>
                </c:pt>
                <c:pt idx="2156">
                  <c:v>2,156.99</c:v>
                </c:pt>
                <c:pt idx="2157">
                  <c:v>2,157.99</c:v>
                </c:pt>
                <c:pt idx="2158">
                  <c:v>2,159.00</c:v>
                </c:pt>
                <c:pt idx="2159">
                  <c:v>2,159.99</c:v>
                </c:pt>
                <c:pt idx="2160">
                  <c:v>2,160.99</c:v>
                </c:pt>
                <c:pt idx="2161">
                  <c:v>2,161.98</c:v>
                </c:pt>
                <c:pt idx="2162">
                  <c:v>2,162.99</c:v>
                </c:pt>
                <c:pt idx="2163">
                  <c:v>2,163.99</c:v>
                </c:pt>
                <c:pt idx="2164">
                  <c:v>2,164.99</c:v>
                </c:pt>
                <c:pt idx="2165">
                  <c:v>2,166.00</c:v>
                </c:pt>
                <c:pt idx="2166">
                  <c:v>2,166.99</c:v>
                </c:pt>
                <c:pt idx="2167">
                  <c:v>2,167.99</c:v>
                </c:pt>
                <c:pt idx="2168">
                  <c:v>2,168.99</c:v>
                </c:pt>
                <c:pt idx="2169">
                  <c:v>2,170.00</c:v>
                </c:pt>
                <c:pt idx="2170">
                  <c:v>2,170.99</c:v>
                </c:pt>
                <c:pt idx="2171">
                  <c:v>2,171.99</c:v>
                </c:pt>
                <c:pt idx="2172">
                  <c:v>2,173.00</c:v>
                </c:pt>
                <c:pt idx="2173">
                  <c:v>2,173.99</c:v>
                </c:pt>
                <c:pt idx="2174">
                  <c:v>2,174.99</c:v>
                </c:pt>
                <c:pt idx="2175">
                  <c:v>2,175.99</c:v>
                </c:pt>
                <c:pt idx="2176">
                  <c:v>2,177.00</c:v>
                </c:pt>
                <c:pt idx="2177">
                  <c:v>2,177.99</c:v>
                </c:pt>
                <c:pt idx="2178">
                  <c:v>2,178.99</c:v>
                </c:pt>
                <c:pt idx="2179">
                  <c:v>2,179.99</c:v>
                </c:pt>
                <c:pt idx="2180">
                  <c:v>2,181.00</c:v>
                </c:pt>
                <c:pt idx="2181">
                  <c:v>2,181.99</c:v>
                </c:pt>
                <c:pt idx="2182">
                  <c:v>2,182.99</c:v>
                </c:pt>
                <c:pt idx="2183">
                  <c:v>2,183.99</c:v>
                </c:pt>
                <c:pt idx="2184">
                  <c:v>2,184.99</c:v>
                </c:pt>
                <c:pt idx="2185">
                  <c:v>2,185.99</c:v>
                </c:pt>
                <c:pt idx="2186">
                  <c:v>2,186.99</c:v>
                </c:pt>
                <c:pt idx="2187">
                  <c:v>2,188.00</c:v>
                </c:pt>
                <c:pt idx="2188">
                  <c:v>2,188.99</c:v>
                </c:pt>
                <c:pt idx="2189">
                  <c:v>2,189.99</c:v>
                </c:pt>
                <c:pt idx="2190">
                  <c:v>2,190.99</c:v>
                </c:pt>
                <c:pt idx="2191">
                  <c:v>2,192.00</c:v>
                </c:pt>
                <c:pt idx="2192">
                  <c:v>2,192.99</c:v>
                </c:pt>
                <c:pt idx="2193">
                  <c:v>2,193.99</c:v>
                </c:pt>
                <c:pt idx="2194">
                  <c:v>2,195.00</c:v>
                </c:pt>
                <c:pt idx="2195">
                  <c:v>2,195.99</c:v>
                </c:pt>
                <c:pt idx="2196">
                  <c:v>2,196.99</c:v>
                </c:pt>
                <c:pt idx="2197">
                  <c:v>2,197.99</c:v>
                </c:pt>
                <c:pt idx="2198">
                  <c:v>2,199.00</c:v>
                </c:pt>
                <c:pt idx="2199">
                  <c:v>2,199.99</c:v>
                </c:pt>
                <c:pt idx="2200">
                  <c:v>2,200.99</c:v>
                </c:pt>
                <c:pt idx="2201">
                  <c:v>2,201.99</c:v>
                </c:pt>
                <c:pt idx="2202">
                  <c:v>2,203.00</c:v>
                </c:pt>
                <c:pt idx="2203">
                  <c:v>2,203.99</c:v>
                </c:pt>
                <c:pt idx="2204">
                  <c:v>2,204.99</c:v>
                </c:pt>
                <c:pt idx="2205">
                  <c:v>2,206.00</c:v>
                </c:pt>
                <c:pt idx="2206">
                  <c:v>2,206.99</c:v>
                </c:pt>
                <c:pt idx="2207">
                  <c:v>2,207.99</c:v>
                </c:pt>
                <c:pt idx="2208">
                  <c:v>2,208.99</c:v>
                </c:pt>
                <c:pt idx="2209">
                  <c:v>2,210.00</c:v>
                </c:pt>
                <c:pt idx="2210">
                  <c:v>2,210.99</c:v>
                </c:pt>
                <c:pt idx="2211">
                  <c:v>2,211.99</c:v>
                </c:pt>
                <c:pt idx="2212">
                  <c:v>2,212.99</c:v>
                </c:pt>
                <c:pt idx="2213">
                  <c:v>2,213.99</c:v>
                </c:pt>
                <c:pt idx="2214">
                  <c:v>2,214.99</c:v>
                </c:pt>
                <c:pt idx="2215">
                  <c:v>2,215.99</c:v>
                </c:pt>
                <c:pt idx="2216">
                  <c:v>2,217.00</c:v>
                </c:pt>
                <c:pt idx="2217">
                  <c:v>2,217.99</c:v>
                </c:pt>
                <c:pt idx="2218">
                  <c:v>2,218.99</c:v>
                </c:pt>
                <c:pt idx="2219">
                  <c:v>2,219.99</c:v>
                </c:pt>
                <c:pt idx="2220">
                  <c:v>2,221.00</c:v>
                </c:pt>
                <c:pt idx="2221">
                  <c:v>2,221.99</c:v>
                </c:pt>
                <c:pt idx="2222">
                  <c:v>2,222.99</c:v>
                </c:pt>
                <c:pt idx="2223">
                  <c:v>2,223.99</c:v>
                </c:pt>
                <c:pt idx="2224">
                  <c:v>2,224.99</c:v>
                </c:pt>
                <c:pt idx="2225">
                  <c:v>2,225.99</c:v>
                </c:pt>
                <c:pt idx="2226">
                  <c:v>2,226.99</c:v>
                </c:pt>
                <c:pt idx="2227">
                  <c:v>2,228.00</c:v>
                </c:pt>
                <c:pt idx="2228">
                  <c:v>2,228.99</c:v>
                </c:pt>
                <c:pt idx="2229">
                  <c:v>2,229.99</c:v>
                </c:pt>
                <c:pt idx="2230">
                  <c:v>2,230.99</c:v>
                </c:pt>
                <c:pt idx="2231">
                  <c:v>2,232.00</c:v>
                </c:pt>
                <c:pt idx="2232">
                  <c:v>2,232.99</c:v>
                </c:pt>
                <c:pt idx="2233">
                  <c:v>2,233.99</c:v>
                </c:pt>
                <c:pt idx="2234">
                  <c:v>2,235.00</c:v>
                </c:pt>
                <c:pt idx="2235">
                  <c:v>2,235.99</c:v>
                </c:pt>
                <c:pt idx="2236">
                  <c:v>2,236.99</c:v>
                </c:pt>
                <c:pt idx="2237">
                  <c:v>2,237.99</c:v>
                </c:pt>
                <c:pt idx="2238">
                  <c:v>2,239.00</c:v>
                </c:pt>
                <c:pt idx="2239">
                  <c:v>2,239.99</c:v>
                </c:pt>
                <c:pt idx="2240">
                  <c:v>2,240.99</c:v>
                </c:pt>
                <c:pt idx="2241">
                  <c:v>2,241.99</c:v>
                </c:pt>
                <c:pt idx="2242">
                  <c:v>2,243.00</c:v>
                </c:pt>
                <c:pt idx="2243">
                  <c:v>2,243.99</c:v>
                </c:pt>
                <c:pt idx="2244">
                  <c:v>2,244.99</c:v>
                </c:pt>
                <c:pt idx="2245">
                  <c:v>2,246.00</c:v>
                </c:pt>
                <c:pt idx="2246">
                  <c:v>2,246.99</c:v>
                </c:pt>
                <c:pt idx="2247">
                  <c:v>2,247.99</c:v>
                </c:pt>
                <c:pt idx="2248">
                  <c:v>2,248.99</c:v>
                </c:pt>
                <c:pt idx="2249">
                  <c:v>2,250.00</c:v>
                </c:pt>
                <c:pt idx="2250">
                  <c:v>2,250.99</c:v>
                </c:pt>
                <c:pt idx="2251">
                  <c:v>2,251.99</c:v>
                </c:pt>
                <c:pt idx="2252">
                  <c:v>2,252.99</c:v>
                </c:pt>
                <c:pt idx="2253">
                  <c:v>2,253.99</c:v>
                </c:pt>
                <c:pt idx="2254">
                  <c:v>2,254.99</c:v>
                </c:pt>
                <c:pt idx="2255">
                  <c:v>2,255.99</c:v>
                </c:pt>
                <c:pt idx="2256">
                  <c:v>2,257.00</c:v>
                </c:pt>
                <c:pt idx="2257">
                  <c:v>2,257.99</c:v>
                </c:pt>
                <c:pt idx="2258">
                  <c:v>2,258.99</c:v>
                </c:pt>
                <c:pt idx="2259">
                  <c:v>2,259.99</c:v>
                </c:pt>
                <c:pt idx="2260">
                  <c:v>2,261.00</c:v>
                </c:pt>
                <c:pt idx="2261">
                  <c:v>2,261.99</c:v>
                </c:pt>
                <c:pt idx="2262">
                  <c:v>2,262.99</c:v>
                </c:pt>
                <c:pt idx="2263">
                  <c:v>2,263.99</c:v>
                </c:pt>
                <c:pt idx="2264">
                  <c:v>2,264.99</c:v>
                </c:pt>
                <c:pt idx="2265">
                  <c:v>2,265.99</c:v>
                </c:pt>
                <c:pt idx="2266">
                  <c:v>2,266.99</c:v>
                </c:pt>
                <c:pt idx="2267">
                  <c:v>2,268.00</c:v>
                </c:pt>
                <c:pt idx="2268">
                  <c:v>2,268.99</c:v>
                </c:pt>
                <c:pt idx="2269">
                  <c:v>2,269.99</c:v>
                </c:pt>
                <c:pt idx="2270">
                  <c:v>2,270.99</c:v>
                </c:pt>
                <c:pt idx="2271">
                  <c:v>2,272.00</c:v>
                </c:pt>
                <c:pt idx="2272">
                  <c:v>2,272.99</c:v>
                </c:pt>
                <c:pt idx="2273">
                  <c:v>2,273.99</c:v>
                </c:pt>
                <c:pt idx="2274">
                  <c:v>2,275.00</c:v>
                </c:pt>
                <c:pt idx="2275">
                  <c:v>2,275.99</c:v>
                </c:pt>
                <c:pt idx="2276">
                  <c:v>2,276.99</c:v>
                </c:pt>
                <c:pt idx="2277">
                  <c:v>2,277.99</c:v>
                </c:pt>
                <c:pt idx="2278">
                  <c:v>2,279.00</c:v>
                </c:pt>
                <c:pt idx="2279">
                  <c:v>2,279.99</c:v>
                </c:pt>
                <c:pt idx="2280">
                  <c:v>2,280.99</c:v>
                </c:pt>
                <c:pt idx="2281">
                  <c:v>2,281.99</c:v>
                </c:pt>
                <c:pt idx="2282">
                  <c:v>2,283.00</c:v>
                </c:pt>
                <c:pt idx="2283">
                  <c:v>2,283.99</c:v>
                </c:pt>
                <c:pt idx="2284">
                  <c:v>2,284.99</c:v>
                </c:pt>
                <c:pt idx="2285">
                  <c:v>2,286.00</c:v>
                </c:pt>
                <c:pt idx="2286">
                  <c:v>2,286.99</c:v>
                </c:pt>
                <c:pt idx="2287">
                  <c:v>2,287.99</c:v>
                </c:pt>
                <c:pt idx="2288">
                  <c:v>2,288.99</c:v>
                </c:pt>
                <c:pt idx="2289">
                  <c:v>2,290.00</c:v>
                </c:pt>
                <c:pt idx="2290">
                  <c:v>2,290.99</c:v>
                </c:pt>
                <c:pt idx="2291">
                  <c:v>2,291.99</c:v>
                </c:pt>
                <c:pt idx="2292">
                  <c:v>2,292.99</c:v>
                </c:pt>
                <c:pt idx="2293">
                  <c:v>2,293.99</c:v>
                </c:pt>
                <c:pt idx="2294">
                  <c:v>2,294.99</c:v>
                </c:pt>
                <c:pt idx="2295">
                  <c:v>2,295.99</c:v>
                </c:pt>
                <c:pt idx="2296">
                  <c:v>2,297.00</c:v>
                </c:pt>
                <c:pt idx="2297">
                  <c:v>2,297.99</c:v>
                </c:pt>
                <c:pt idx="2298">
                  <c:v>2,298.99</c:v>
                </c:pt>
                <c:pt idx="2299">
                  <c:v>2,299.99</c:v>
                </c:pt>
                <c:pt idx="2300">
                  <c:v>2,301.00</c:v>
                </c:pt>
                <c:pt idx="2301">
                  <c:v>2,301.99</c:v>
                </c:pt>
                <c:pt idx="2302">
                  <c:v>2,302.99</c:v>
                </c:pt>
                <c:pt idx="2303">
                  <c:v>2,303.99</c:v>
                </c:pt>
                <c:pt idx="2304">
                  <c:v>2,304.99</c:v>
                </c:pt>
                <c:pt idx="2305">
                  <c:v>2,305.99</c:v>
                </c:pt>
                <c:pt idx="2306">
                  <c:v>2,306.99</c:v>
                </c:pt>
                <c:pt idx="2307">
                  <c:v>2,308.00</c:v>
                </c:pt>
                <c:pt idx="2308">
                  <c:v>2,308.99</c:v>
                </c:pt>
                <c:pt idx="2309">
                  <c:v>2,309.99</c:v>
                </c:pt>
                <c:pt idx="2310">
                  <c:v>2,310.99</c:v>
                </c:pt>
                <c:pt idx="2311">
                  <c:v>2,312.00</c:v>
                </c:pt>
                <c:pt idx="2312">
                  <c:v>2,312.99</c:v>
                </c:pt>
                <c:pt idx="2313">
                  <c:v>2,313.99</c:v>
                </c:pt>
                <c:pt idx="2314">
                  <c:v>2,315.00</c:v>
                </c:pt>
                <c:pt idx="2315">
                  <c:v>2,315.99</c:v>
                </c:pt>
                <c:pt idx="2316">
                  <c:v>2,316.99</c:v>
                </c:pt>
                <c:pt idx="2317">
                  <c:v>2,317.99</c:v>
                </c:pt>
                <c:pt idx="2318">
                  <c:v>2,319.00</c:v>
                </c:pt>
                <c:pt idx="2319">
                  <c:v>2,319.99</c:v>
                </c:pt>
                <c:pt idx="2320">
                  <c:v>2,320.99</c:v>
                </c:pt>
                <c:pt idx="2321">
                  <c:v>2,321.99</c:v>
                </c:pt>
                <c:pt idx="2322">
                  <c:v>2,323.00</c:v>
                </c:pt>
                <c:pt idx="2323">
                  <c:v>2,323.99</c:v>
                </c:pt>
                <c:pt idx="2324">
                  <c:v>2,324.99</c:v>
                </c:pt>
                <c:pt idx="2325">
                  <c:v>2,326.00</c:v>
                </c:pt>
                <c:pt idx="2326">
                  <c:v>2,326.99</c:v>
                </c:pt>
                <c:pt idx="2327">
                  <c:v>2,327.99</c:v>
                </c:pt>
                <c:pt idx="2328">
                  <c:v>2,328.99</c:v>
                </c:pt>
                <c:pt idx="2329">
                  <c:v>2,330.00</c:v>
                </c:pt>
                <c:pt idx="2330">
                  <c:v>2,330.99</c:v>
                </c:pt>
                <c:pt idx="2331">
                  <c:v>2,331.99</c:v>
                </c:pt>
                <c:pt idx="2332">
                  <c:v>2,332.99</c:v>
                </c:pt>
                <c:pt idx="2333">
                  <c:v>2,333.99</c:v>
                </c:pt>
                <c:pt idx="2334">
                  <c:v>2,334.99</c:v>
                </c:pt>
                <c:pt idx="2335">
                  <c:v>2,335.99</c:v>
                </c:pt>
                <c:pt idx="2336">
                  <c:v>2,337.00</c:v>
                </c:pt>
                <c:pt idx="2337">
                  <c:v>2,337.99</c:v>
                </c:pt>
                <c:pt idx="2338">
                  <c:v>2,338.99</c:v>
                </c:pt>
                <c:pt idx="2339">
                  <c:v>2,339.99</c:v>
                </c:pt>
                <c:pt idx="2340">
                  <c:v>2,340.99</c:v>
                </c:pt>
                <c:pt idx="2341">
                  <c:v>2,341.99</c:v>
                </c:pt>
                <c:pt idx="2342">
                  <c:v>2,342.99</c:v>
                </c:pt>
                <c:pt idx="2343">
                  <c:v>2,344.00</c:v>
                </c:pt>
                <c:pt idx="2344">
                  <c:v>2,344.99</c:v>
                </c:pt>
                <c:pt idx="2345">
                  <c:v>2,345.99</c:v>
                </c:pt>
                <c:pt idx="2346">
                  <c:v>2,346.99</c:v>
                </c:pt>
                <c:pt idx="2347">
                  <c:v>2,348.00</c:v>
                </c:pt>
                <c:pt idx="2348">
                  <c:v>2,348.99</c:v>
                </c:pt>
                <c:pt idx="2349">
                  <c:v>2,349.99</c:v>
                </c:pt>
                <c:pt idx="2350">
                  <c:v>2,351.00</c:v>
                </c:pt>
                <c:pt idx="2351">
                  <c:v>2,351.99</c:v>
                </c:pt>
                <c:pt idx="2352">
                  <c:v>2,352.99</c:v>
                </c:pt>
                <c:pt idx="2353">
                  <c:v>2,353.99</c:v>
                </c:pt>
                <c:pt idx="2354">
                  <c:v>2,355.00</c:v>
                </c:pt>
                <c:pt idx="2355">
                  <c:v>2,355.99</c:v>
                </c:pt>
                <c:pt idx="2356">
                  <c:v>2,356.99</c:v>
                </c:pt>
                <c:pt idx="2357">
                  <c:v>2,357.99</c:v>
                </c:pt>
                <c:pt idx="2358">
                  <c:v>2,359.00</c:v>
                </c:pt>
                <c:pt idx="2359">
                  <c:v>2,359.99</c:v>
                </c:pt>
                <c:pt idx="2360">
                  <c:v>2,360.99</c:v>
                </c:pt>
                <c:pt idx="2361">
                  <c:v>2,362.00</c:v>
                </c:pt>
                <c:pt idx="2362">
                  <c:v>2,362.99</c:v>
                </c:pt>
                <c:pt idx="2363">
                  <c:v>2,363.99</c:v>
                </c:pt>
                <c:pt idx="2364">
                  <c:v>2,364.99</c:v>
                </c:pt>
                <c:pt idx="2365">
                  <c:v>2,366.00</c:v>
                </c:pt>
                <c:pt idx="2366">
                  <c:v>2,366.99</c:v>
                </c:pt>
                <c:pt idx="2367">
                  <c:v>2,367.99</c:v>
                </c:pt>
                <c:pt idx="2368">
                  <c:v>2,368.99</c:v>
                </c:pt>
                <c:pt idx="2369">
                  <c:v>2,370.00</c:v>
                </c:pt>
                <c:pt idx="2370">
                  <c:v>2,370.99</c:v>
                </c:pt>
                <c:pt idx="2371">
                  <c:v>2,371.99</c:v>
                </c:pt>
                <c:pt idx="2372">
                  <c:v>2,373.00</c:v>
                </c:pt>
                <c:pt idx="2373">
                  <c:v>2,373.99</c:v>
                </c:pt>
                <c:pt idx="2374">
                  <c:v>2,374.99</c:v>
                </c:pt>
                <c:pt idx="2375">
                  <c:v>2,375.99</c:v>
                </c:pt>
                <c:pt idx="2376">
                  <c:v>2,377.00</c:v>
                </c:pt>
                <c:pt idx="2377">
                  <c:v>2,377.99</c:v>
                </c:pt>
                <c:pt idx="2378">
                  <c:v>2,378.99</c:v>
                </c:pt>
                <c:pt idx="2379">
                  <c:v>2,379.99</c:v>
                </c:pt>
                <c:pt idx="2380">
                  <c:v>2,380.99</c:v>
                </c:pt>
                <c:pt idx="2381">
                  <c:v>2,381.99</c:v>
                </c:pt>
                <c:pt idx="2382">
                  <c:v>2,382.99</c:v>
                </c:pt>
                <c:pt idx="2383">
                  <c:v>2,384.00</c:v>
                </c:pt>
                <c:pt idx="2384">
                  <c:v>2,384.99</c:v>
                </c:pt>
                <c:pt idx="2385">
                  <c:v>2,385.99</c:v>
                </c:pt>
                <c:pt idx="2386">
                  <c:v>2,386.99</c:v>
                </c:pt>
                <c:pt idx="2387">
                  <c:v>2,388.00</c:v>
                </c:pt>
                <c:pt idx="2388">
                  <c:v>2,388.99</c:v>
                </c:pt>
                <c:pt idx="2389">
                  <c:v>2,389.99</c:v>
                </c:pt>
                <c:pt idx="2390">
                  <c:v>2,391.00</c:v>
                </c:pt>
                <c:pt idx="2391">
                  <c:v>2,391.99</c:v>
                </c:pt>
                <c:pt idx="2392">
                  <c:v>2,392.99</c:v>
                </c:pt>
                <c:pt idx="2393">
                  <c:v>2,393.99</c:v>
                </c:pt>
                <c:pt idx="2394">
                  <c:v>2,395.00</c:v>
                </c:pt>
                <c:pt idx="2395">
                  <c:v>2,395.99</c:v>
                </c:pt>
                <c:pt idx="2396">
                  <c:v>2,396.99</c:v>
                </c:pt>
                <c:pt idx="2397">
                  <c:v>2,397.99</c:v>
                </c:pt>
                <c:pt idx="2398">
                  <c:v>2,399.00</c:v>
                </c:pt>
                <c:pt idx="2399">
                  <c:v>2,399.99</c:v>
                </c:pt>
                <c:pt idx="2400">
                  <c:v>2,400.99</c:v>
                </c:pt>
                <c:pt idx="2401">
                  <c:v>2,402.00</c:v>
                </c:pt>
                <c:pt idx="2402">
                  <c:v>2,402.99</c:v>
                </c:pt>
                <c:pt idx="2403">
                  <c:v>2,403.99</c:v>
                </c:pt>
                <c:pt idx="2404">
                  <c:v>2,404.99</c:v>
                </c:pt>
                <c:pt idx="2405">
                  <c:v>2,406.00</c:v>
                </c:pt>
                <c:pt idx="2406">
                  <c:v>2,406.99</c:v>
                </c:pt>
                <c:pt idx="2407">
                  <c:v>2,407.99</c:v>
                </c:pt>
                <c:pt idx="2408">
                  <c:v>2,408.99</c:v>
                </c:pt>
                <c:pt idx="2409">
                  <c:v>2,409.99</c:v>
                </c:pt>
                <c:pt idx="2410">
                  <c:v>2,410.99</c:v>
                </c:pt>
                <c:pt idx="2411">
                  <c:v>2,411.99</c:v>
                </c:pt>
                <c:pt idx="2412">
                  <c:v>2,413.00</c:v>
                </c:pt>
                <c:pt idx="2413">
                  <c:v>2,413.99</c:v>
                </c:pt>
                <c:pt idx="2414">
                  <c:v>2,414.99</c:v>
                </c:pt>
                <c:pt idx="2415">
                  <c:v>2,415.99</c:v>
                </c:pt>
                <c:pt idx="2416">
                  <c:v>2,417.00</c:v>
                </c:pt>
                <c:pt idx="2417">
                  <c:v>2,417.99</c:v>
                </c:pt>
                <c:pt idx="2418">
                  <c:v>2,418.99</c:v>
                </c:pt>
                <c:pt idx="2419">
                  <c:v>2,419.99</c:v>
                </c:pt>
                <c:pt idx="2420">
                  <c:v>2,421.00</c:v>
                </c:pt>
                <c:pt idx="2421">
                  <c:v>2,421.99</c:v>
                </c:pt>
                <c:pt idx="2422">
                  <c:v>2,422.99</c:v>
                </c:pt>
                <c:pt idx="2423">
                  <c:v>2,424.00</c:v>
                </c:pt>
                <c:pt idx="2424">
                  <c:v>2,424.99</c:v>
                </c:pt>
                <c:pt idx="2425">
                  <c:v>2,425.99</c:v>
                </c:pt>
                <c:pt idx="2426">
                  <c:v>2,426.99</c:v>
                </c:pt>
                <c:pt idx="2427">
                  <c:v>2,428.00</c:v>
                </c:pt>
                <c:pt idx="2428">
                  <c:v>2,428.99</c:v>
                </c:pt>
                <c:pt idx="2429">
                  <c:v>2,429.99</c:v>
                </c:pt>
                <c:pt idx="2430">
                  <c:v>2,430.99</c:v>
                </c:pt>
                <c:pt idx="2431">
                  <c:v>2,431.99</c:v>
                </c:pt>
                <c:pt idx="2432">
                  <c:v>2,432.99</c:v>
                </c:pt>
                <c:pt idx="2433">
                  <c:v>2,433.99</c:v>
                </c:pt>
                <c:pt idx="2434">
                  <c:v>2,435.00</c:v>
                </c:pt>
                <c:pt idx="2435">
                  <c:v>2,435.99</c:v>
                </c:pt>
                <c:pt idx="2436">
                  <c:v>2,436.99</c:v>
                </c:pt>
                <c:pt idx="2437">
                  <c:v>2,437.99</c:v>
                </c:pt>
                <c:pt idx="2438">
                  <c:v>2,439.00</c:v>
                </c:pt>
                <c:pt idx="2439">
                  <c:v>2,439.99</c:v>
                </c:pt>
                <c:pt idx="2440">
                  <c:v>2,440.99</c:v>
                </c:pt>
                <c:pt idx="2441">
                  <c:v>2,442.00</c:v>
                </c:pt>
                <c:pt idx="2442">
                  <c:v>2,442.99</c:v>
                </c:pt>
                <c:pt idx="2443">
                  <c:v>2,443.99</c:v>
                </c:pt>
                <c:pt idx="2444">
                  <c:v>2,444.99</c:v>
                </c:pt>
                <c:pt idx="2445">
                  <c:v>2,446.00</c:v>
                </c:pt>
                <c:pt idx="2446">
                  <c:v>2,446.99</c:v>
                </c:pt>
                <c:pt idx="2447">
                  <c:v>2,447.99</c:v>
                </c:pt>
                <c:pt idx="2448">
                  <c:v>2,448.99</c:v>
                </c:pt>
                <c:pt idx="2449">
                  <c:v>2,450.00</c:v>
                </c:pt>
                <c:pt idx="2450">
                  <c:v>2,450.99</c:v>
                </c:pt>
                <c:pt idx="2451">
                  <c:v>2,451.99</c:v>
                </c:pt>
                <c:pt idx="2452">
                  <c:v>2,453.00</c:v>
                </c:pt>
                <c:pt idx="2453">
                  <c:v>2,453.99</c:v>
                </c:pt>
                <c:pt idx="2454">
                  <c:v>2,454.99</c:v>
                </c:pt>
                <c:pt idx="2455">
                  <c:v>2,455.99</c:v>
                </c:pt>
                <c:pt idx="2456">
                  <c:v>2,457.00</c:v>
                </c:pt>
                <c:pt idx="2457">
                  <c:v>2,457.99</c:v>
                </c:pt>
                <c:pt idx="2458">
                  <c:v>2,458.99</c:v>
                </c:pt>
                <c:pt idx="2459">
                  <c:v>2,459.99</c:v>
                </c:pt>
                <c:pt idx="2460">
                  <c:v>2,461.00</c:v>
                </c:pt>
                <c:pt idx="2461">
                  <c:v>2,461.99</c:v>
                </c:pt>
                <c:pt idx="2462">
                  <c:v>2,462.99</c:v>
                </c:pt>
                <c:pt idx="2463">
                  <c:v>2,464.00</c:v>
                </c:pt>
                <c:pt idx="2464">
                  <c:v>2,464.99</c:v>
                </c:pt>
                <c:pt idx="2465">
                  <c:v>2,465.99</c:v>
                </c:pt>
                <c:pt idx="2466">
                  <c:v>2,466.99</c:v>
                </c:pt>
                <c:pt idx="2467">
                  <c:v>2,468.00</c:v>
                </c:pt>
                <c:pt idx="2468">
                  <c:v>2,468.99</c:v>
                </c:pt>
                <c:pt idx="2469">
                  <c:v>2,469.99</c:v>
                </c:pt>
                <c:pt idx="2470">
                  <c:v>2,470.99</c:v>
                </c:pt>
                <c:pt idx="2471">
                  <c:v>2,471.99</c:v>
                </c:pt>
                <c:pt idx="2472">
                  <c:v>2,472.99</c:v>
                </c:pt>
                <c:pt idx="2473">
                  <c:v>2,473.99</c:v>
                </c:pt>
                <c:pt idx="2474">
                  <c:v>2,475.00</c:v>
                </c:pt>
                <c:pt idx="2475">
                  <c:v>2,475.99</c:v>
                </c:pt>
                <c:pt idx="2476">
                  <c:v>2,476.99</c:v>
                </c:pt>
                <c:pt idx="2477">
                  <c:v>2,477.99</c:v>
                </c:pt>
                <c:pt idx="2478">
                  <c:v>2,479.00</c:v>
                </c:pt>
                <c:pt idx="2479">
                  <c:v>2,479.99</c:v>
                </c:pt>
                <c:pt idx="2480">
                  <c:v>2,480.99</c:v>
                </c:pt>
                <c:pt idx="2481">
                  <c:v>2,482.00</c:v>
                </c:pt>
                <c:pt idx="2482">
                  <c:v>2,482.99</c:v>
                </c:pt>
                <c:pt idx="2483">
                  <c:v>2,483.99</c:v>
                </c:pt>
                <c:pt idx="2484">
                  <c:v>2,484.99</c:v>
                </c:pt>
                <c:pt idx="2485">
                  <c:v>2,486.00</c:v>
                </c:pt>
                <c:pt idx="2486">
                  <c:v>2,486.99</c:v>
                </c:pt>
                <c:pt idx="2487">
                  <c:v>2,487.99</c:v>
                </c:pt>
                <c:pt idx="2488">
                  <c:v>2,488.99</c:v>
                </c:pt>
                <c:pt idx="2489">
                  <c:v>2,490.00</c:v>
                </c:pt>
                <c:pt idx="2490">
                  <c:v>2,490.99</c:v>
                </c:pt>
                <c:pt idx="2491">
                  <c:v>2,491.99</c:v>
                </c:pt>
                <c:pt idx="2492">
                  <c:v>2,493.00</c:v>
                </c:pt>
                <c:pt idx="2493">
                  <c:v>2,493.99</c:v>
                </c:pt>
                <c:pt idx="2494">
                  <c:v>2,494.99</c:v>
                </c:pt>
                <c:pt idx="2495">
                  <c:v>2,495.99</c:v>
                </c:pt>
                <c:pt idx="2496">
                  <c:v>2,497.00</c:v>
                </c:pt>
                <c:pt idx="2497">
                  <c:v>2,497.99</c:v>
                </c:pt>
                <c:pt idx="2498">
                  <c:v>2,498.99</c:v>
                </c:pt>
                <c:pt idx="2499">
                  <c:v>2,499.99</c:v>
                </c:pt>
                <c:pt idx="2500">
                  <c:v>2,501.00</c:v>
                </c:pt>
                <c:pt idx="2501">
                  <c:v>2,501.99</c:v>
                </c:pt>
                <c:pt idx="2502">
                  <c:v>2,502.99</c:v>
                </c:pt>
                <c:pt idx="2503">
                  <c:v>2,504.00</c:v>
                </c:pt>
                <c:pt idx="2504">
                  <c:v>2,504.99</c:v>
                </c:pt>
                <c:pt idx="2505">
                  <c:v>2,505.99</c:v>
                </c:pt>
                <c:pt idx="2506">
                  <c:v>2,506.99</c:v>
                </c:pt>
                <c:pt idx="2507">
                  <c:v>2,508.00</c:v>
                </c:pt>
                <c:pt idx="2508">
                  <c:v>2,508.99</c:v>
                </c:pt>
                <c:pt idx="2509">
                  <c:v>2,509.99</c:v>
                </c:pt>
                <c:pt idx="2510">
                  <c:v>2,510.99</c:v>
                </c:pt>
                <c:pt idx="2511">
                  <c:v>2,511.99</c:v>
                </c:pt>
                <c:pt idx="2512">
                  <c:v>2,512.99</c:v>
                </c:pt>
                <c:pt idx="2513">
                  <c:v>2,513.99</c:v>
                </c:pt>
                <c:pt idx="2514">
                  <c:v>2,515.00</c:v>
                </c:pt>
                <c:pt idx="2515">
                  <c:v>2,515.99</c:v>
                </c:pt>
                <c:pt idx="2516">
                  <c:v>2,516.99</c:v>
                </c:pt>
                <c:pt idx="2517">
                  <c:v>2,517.99</c:v>
                </c:pt>
                <c:pt idx="2518">
                  <c:v>2,519.00</c:v>
                </c:pt>
                <c:pt idx="2519">
                  <c:v>2,519.99</c:v>
                </c:pt>
                <c:pt idx="2520">
                  <c:v>2,520.99</c:v>
                </c:pt>
                <c:pt idx="2521">
                  <c:v>2,522.00</c:v>
                </c:pt>
                <c:pt idx="2522">
                  <c:v>2,522.99</c:v>
                </c:pt>
                <c:pt idx="2523">
                  <c:v>2,523.99</c:v>
                </c:pt>
                <c:pt idx="2524">
                  <c:v>2,524.99</c:v>
                </c:pt>
                <c:pt idx="2525">
                  <c:v>2,526.00</c:v>
                </c:pt>
                <c:pt idx="2526">
                  <c:v>2,526.99</c:v>
                </c:pt>
                <c:pt idx="2527">
                  <c:v>2,527.99</c:v>
                </c:pt>
                <c:pt idx="2528">
                  <c:v>2,528.99</c:v>
                </c:pt>
                <c:pt idx="2529">
                  <c:v>2,530.00</c:v>
                </c:pt>
                <c:pt idx="2530">
                  <c:v>2,530.99</c:v>
                </c:pt>
                <c:pt idx="2531">
                  <c:v>2,531.99</c:v>
                </c:pt>
                <c:pt idx="2532">
                  <c:v>2,533.00</c:v>
                </c:pt>
                <c:pt idx="2533">
                  <c:v>2,533.99</c:v>
                </c:pt>
                <c:pt idx="2534">
                  <c:v>2,534.99</c:v>
                </c:pt>
                <c:pt idx="2535">
                  <c:v>2,535.99</c:v>
                </c:pt>
                <c:pt idx="2536">
                  <c:v>2,537.00</c:v>
                </c:pt>
                <c:pt idx="2537">
                  <c:v>2,537.99</c:v>
                </c:pt>
                <c:pt idx="2538">
                  <c:v>2,538.99</c:v>
                </c:pt>
                <c:pt idx="2539">
                  <c:v>2,539.99</c:v>
                </c:pt>
                <c:pt idx="2540">
                  <c:v>2,540.99</c:v>
                </c:pt>
                <c:pt idx="2541">
                  <c:v>2,541.99</c:v>
                </c:pt>
                <c:pt idx="2542">
                  <c:v>2,542.99</c:v>
                </c:pt>
                <c:pt idx="2543">
                  <c:v>2,544.00</c:v>
                </c:pt>
                <c:pt idx="2544">
                  <c:v>2,544.99</c:v>
                </c:pt>
                <c:pt idx="2545">
                  <c:v>2,545.99</c:v>
                </c:pt>
                <c:pt idx="2546">
                  <c:v>2,546.99</c:v>
                </c:pt>
                <c:pt idx="2547">
                  <c:v>2,548.00</c:v>
                </c:pt>
                <c:pt idx="2548">
                  <c:v>2,548.99</c:v>
                </c:pt>
                <c:pt idx="2549">
                  <c:v>2,549.99</c:v>
                </c:pt>
                <c:pt idx="2550">
                  <c:v>2,550.98</c:v>
                </c:pt>
                <c:pt idx="2551">
                  <c:v>2,551.99</c:v>
                </c:pt>
                <c:pt idx="2552">
                  <c:v>2,552.99</c:v>
                </c:pt>
                <c:pt idx="2553">
                  <c:v>2,553.99</c:v>
                </c:pt>
                <c:pt idx="2554">
                  <c:v>2,555.00</c:v>
                </c:pt>
                <c:pt idx="2555">
                  <c:v>2,555.99</c:v>
                </c:pt>
                <c:pt idx="2556">
                  <c:v>2,556.99</c:v>
                </c:pt>
                <c:pt idx="2557">
                  <c:v>2,557.99</c:v>
                </c:pt>
                <c:pt idx="2558">
                  <c:v>2,559.00</c:v>
                </c:pt>
                <c:pt idx="2559">
                  <c:v>2,559.99</c:v>
                </c:pt>
                <c:pt idx="2560">
                  <c:v>2,560.99</c:v>
                </c:pt>
                <c:pt idx="2561">
                  <c:v>2,562.00</c:v>
                </c:pt>
                <c:pt idx="2562">
                  <c:v>2,562.99</c:v>
                </c:pt>
                <c:pt idx="2563">
                  <c:v>2,563.99</c:v>
                </c:pt>
                <c:pt idx="2564">
                  <c:v>2,564.99</c:v>
                </c:pt>
                <c:pt idx="2565">
                  <c:v>2,566.00</c:v>
                </c:pt>
                <c:pt idx="2566">
                  <c:v>2,566.99</c:v>
                </c:pt>
                <c:pt idx="2567">
                  <c:v>2,567.99</c:v>
                </c:pt>
                <c:pt idx="2568">
                  <c:v>2,568.99</c:v>
                </c:pt>
                <c:pt idx="2569">
                  <c:v>2,570.00</c:v>
                </c:pt>
                <c:pt idx="2570">
                  <c:v>2,570.99</c:v>
                </c:pt>
                <c:pt idx="2571">
                  <c:v>2,571.99</c:v>
                </c:pt>
                <c:pt idx="2572">
                  <c:v>2,573.00</c:v>
                </c:pt>
                <c:pt idx="2573">
                  <c:v>2,573.99</c:v>
                </c:pt>
                <c:pt idx="2574">
                  <c:v>2,574.99</c:v>
                </c:pt>
                <c:pt idx="2575">
                  <c:v>2,575.99</c:v>
                </c:pt>
                <c:pt idx="2576">
                  <c:v>2,577.00</c:v>
                </c:pt>
                <c:pt idx="2577">
                  <c:v>2,577.99</c:v>
                </c:pt>
                <c:pt idx="2578">
                  <c:v>2,578.99</c:v>
                </c:pt>
                <c:pt idx="2579">
                  <c:v>2,579.99</c:v>
                </c:pt>
                <c:pt idx="2580">
                  <c:v>2,580.99</c:v>
                </c:pt>
                <c:pt idx="2581">
                  <c:v>2,581.99</c:v>
                </c:pt>
                <c:pt idx="2582">
                  <c:v>2,582.99</c:v>
                </c:pt>
                <c:pt idx="2583">
                  <c:v>2,584.00</c:v>
                </c:pt>
                <c:pt idx="2584">
                  <c:v>2,584.99</c:v>
                </c:pt>
                <c:pt idx="2585">
                  <c:v>2,585.99</c:v>
                </c:pt>
                <c:pt idx="2586">
                  <c:v>2,586.99</c:v>
                </c:pt>
                <c:pt idx="2587">
                  <c:v>2,588.00</c:v>
                </c:pt>
                <c:pt idx="2588">
                  <c:v>2,588.99</c:v>
                </c:pt>
                <c:pt idx="2589">
                  <c:v>2,589.99</c:v>
                </c:pt>
                <c:pt idx="2590">
                  <c:v>2,590.99</c:v>
                </c:pt>
                <c:pt idx="2591">
                  <c:v>2,591.99</c:v>
                </c:pt>
                <c:pt idx="2592">
                  <c:v>2,592.99</c:v>
                </c:pt>
                <c:pt idx="2593">
                  <c:v>2,593.99</c:v>
                </c:pt>
                <c:pt idx="2594">
                  <c:v>2,595.00</c:v>
                </c:pt>
                <c:pt idx="2595">
                  <c:v>2,595.99</c:v>
                </c:pt>
                <c:pt idx="2596">
                  <c:v>2,596.99</c:v>
                </c:pt>
                <c:pt idx="2597">
                  <c:v>2,597.99</c:v>
                </c:pt>
                <c:pt idx="2598">
                  <c:v>2,599.00</c:v>
                </c:pt>
                <c:pt idx="2599">
                  <c:v>2,599.99</c:v>
                </c:pt>
                <c:pt idx="2600">
                  <c:v>2,600.99</c:v>
                </c:pt>
                <c:pt idx="2601">
                  <c:v>2,602.00</c:v>
                </c:pt>
                <c:pt idx="2602">
                  <c:v>2,602.99</c:v>
                </c:pt>
                <c:pt idx="2603">
                  <c:v>2,603.99</c:v>
                </c:pt>
                <c:pt idx="2604">
                  <c:v>2,604.99</c:v>
                </c:pt>
                <c:pt idx="2605">
                  <c:v>2,606.00</c:v>
                </c:pt>
                <c:pt idx="2606">
                  <c:v>2,606.99</c:v>
                </c:pt>
                <c:pt idx="2607">
                  <c:v>2,607.99</c:v>
                </c:pt>
                <c:pt idx="2608">
                  <c:v>2,608.99</c:v>
                </c:pt>
                <c:pt idx="2609">
                  <c:v>2,610.00</c:v>
                </c:pt>
                <c:pt idx="2610">
                  <c:v>2,610.99</c:v>
                </c:pt>
                <c:pt idx="2611">
                  <c:v>2,611.99</c:v>
                </c:pt>
                <c:pt idx="2612">
                  <c:v>2,613.00</c:v>
                </c:pt>
                <c:pt idx="2613">
                  <c:v>2,613.99</c:v>
                </c:pt>
                <c:pt idx="2614">
                  <c:v>2,614.99</c:v>
                </c:pt>
                <c:pt idx="2615">
                  <c:v>2,615.99</c:v>
                </c:pt>
                <c:pt idx="2616">
                  <c:v>2,617.00</c:v>
                </c:pt>
                <c:pt idx="2617">
                  <c:v>2,617.99</c:v>
                </c:pt>
                <c:pt idx="2618">
                  <c:v>2,618.99</c:v>
                </c:pt>
                <c:pt idx="2619">
                  <c:v>2,619.99</c:v>
                </c:pt>
                <c:pt idx="2620">
                  <c:v>2,620.99</c:v>
                </c:pt>
                <c:pt idx="2621">
                  <c:v>2,621.99</c:v>
                </c:pt>
                <c:pt idx="2622">
                  <c:v>2,622.99</c:v>
                </c:pt>
                <c:pt idx="2623">
                  <c:v>2,624.00</c:v>
                </c:pt>
                <c:pt idx="2624">
                  <c:v>2,624.99</c:v>
                </c:pt>
                <c:pt idx="2625">
                  <c:v>2,625.99</c:v>
                </c:pt>
                <c:pt idx="2626">
                  <c:v>2,626.99</c:v>
                </c:pt>
                <c:pt idx="2627">
                  <c:v>2,628.00</c:v>
                </c:pt>
                <c:pt idx="2628">
                  <c:v>2,628.99</c:v>
                </c:pt>
                <c:pt idx="2629">
                  <c:v>2,629.99</c:v>
                </c:pt>
                <c:pt idx="2630">
                  <c:v>2,631.00</c:v>
                </c:pt>
                <c:pt idx="2631">
                  <c:v>2,631.99</c:v>
                </c:pt>
                <c:pt idx="2632">
                  <c:v>2,632.99</c:v>
                </c:pt>
                <c:pt idx="2633">
                  <c:v>2,633.99</c:v>
                </c:pt>
                <c:pt idx="2634">
                  <c:v>2,635.00</c:v>
                </c:pt>
                <c:pt idx="2635">
                  <c:v>2,635.99</c:v>
                </c:pt>
                <c:pt idx="2636">
                  <c:v>2,636.99</c:v>
                </c:pt>
                <c:pt idx="2637">
                  <c:v>2,637.99</c:v>
                </c:pt>
                <c:pt idx="2638">
                  <c:v>2,639.00</c:v>
                </c:pt>
                <c:pt idx="2639">
                  <c:v>2,639.99</c:v>
                </c:pt>
                <c:pt idx="2640">
                  <c:v>2,640.99</c:v>
                </c:pt>
                <c:pt idx="2641">
                  <c:v>2,642.00</c:v>
                </c:pt>
                <c:pt idx="2642">
                  <c:v>2,642.99</c:v>
                </c:pt>
                <c:pt idx="2643">
                  <c:v>2,643.99</c:v>
                </c:pt>
                <c:pt idx="2644">
                  <c:v>2,644.99</c:v>
                </c:pt>
                <c:pt idx="2645">
                  <c:v>2,646.00</c:v>
                </c:pt>
                <c:pt idx="2646">
                  <c:v>2,646.99</c:v>
                </c:pt>
                <c:pt idx="2647">
                  <c:v>2,647.99</c:v>
                </c:pt>
                <c:pt idx="2648">
                  <c:v>2,648.99</c:v>
                </c:pt>
                <c:pt idx="2649">
                  <c:v>2,650.00</c:v>
                </c:pt>
                <c:pt idx="2650">
                  <c:v>2,650.99</c:v>
                </c:pt>
                <c:pt idx="2651">
                  <c:v>2,651.99</c:v>
                </c:pt>
                <c:pt idx="2652">
                  <c:v>2,653.00</c:v>
                </c:pt>
                <c:pt idx="2653">
                  <c:v>2,653.99</c:v>
                </c:pt>
                <c:pt idx="2654">
                  <c:v>2,654.99</c:v>
                </c:pt>
                <c:pt idx="2655">
                  <c:v>2,655.99</c:v>
                </c:pt>
                <c:pt idx="2656">
                  <c:v>2,657.00</c:v>
                </c:pt>
                <c:pt idx="2657">
                  <c:v>2,657.99</c:v>
                </c:pt>
                <c:pt idx="2658">
                  <c:v>2,658.99</c:v>
                </c:pt>
                <c:pt idx="2659">
                  <c:v>2,659.99</c:v>
                </c:pt>
                <c:pt idx="2660">
                  <c:v>2,660.99</c:v>
                </c:pt>
                <c:pt idx="2661">
                  <c:v>2,661.99</c:v>
                </c:pt>
                <c:pt idx="2662">
                  <c:v>2,662.99</c:v>
                </c:pt>
                <c:pt idx="2663">
                  <c:v>2,664.00</c:v>
                </c:pt>
                <c:pt idx="2664">
                  <c:v>2,664.99</c:v>
                </c:pt>
                <c:pt idx="2665">
                  <c:v>2,665.99</c:v>
                </c:pt>
                <c:pt idx="2666">
                  <c:v>2,666.99</c:v>
                </c:pt>
                <c:pt idx="2667">
                  <c:v>2,668.00</c:v>
                </c:pt>
                <c:pt idx="2668">
                  <c:v>2,668.99</c:v>
                </c:pt>
                <c:pt idx="2669">
                  <c:v>2,669.99</c:v>
                </c:pt>
                <c:pt idx="2670">
                  <c:v>2,670.99</c:v>
                </c:pt>
                <c:pt idx="2671">
                  <c:v>2,671.99</c:v>
                </c:pt>
                <c:pt idx="2672">
                  <c:v>2,672.99</c:v>
                </c:pt>
                <c:pt idx="2673">
                  <c:v>2,673.99</c:v>
                </c:pt>
                <c:pt idx="2674">
                  <c:v>2,675.00</c:v>
                </c:pt>
                <c:pt idx="2675">
                  <c:v>2,675.99</c:v>
                </c:pt>
                <c:pt idx="2676">
                  <c:v>2,676.99</c:v>
                </c:pt>
                <c:pt idx="2677">
                  <c:v>2,677.99</c:v>
                </c:pt>
                <c:pt idx="2678">
                  <c:v>2,679.00</c:v>
                </c:pt>
                <c:pt idx="2679">
                  <c:v>2,679.99</c:v>
                </c:pt>
                <c:pt idx="2680">
                  <c:v>2,680.99</c:v>
                </c:pt>
                <c:pt idx="2681">
                  <c:v>2,682.00</c:v>
                </c:pt>
                <c:pt idx="2682">
                  <c:v>2,682.99</c:v>
                </c:pt>
                <c:pt idx="2683">
                  <c:v>2,683.99</c:v>
                </c:pt>
                <c:pt idx="2684">
                  <c:v>2,684.99</c:v>
                </c:pt>
                <c:pt idx="2685">
                  <c:v>2,686.00</c:v>
                </c:pt>
                <c:pt idx="2686">
                  <c:v>2,686.99</c:v>
                </c:pt>
                <c:pt idx="2687">
                  <c:v>2,687.99</c:v>
                </c:pt>
                <c:pt idx="2688">
                  <c:v>2,688.99</c:v>
                </c:pt>
                <c:pt idx="2689">
                  <c:v>2,690.00</c:v>
                </c:pt>
                <c:pt idx="2690">
                  <c:v>2,690.99</c:v>
                </c:pt>
                <c:pt idx="2691">
                  <c:v>2,691.99</c:v>
                </c:pt>
                <c:pt idx="2692">
                  <c:v>2,693.00</c:v>
                </c:pt>
                <c:pt idx="2693">
                  <c:v>2,693.99</c:v>
                </c:pt>
                <c:pt idx="2694">
                  <c:v>2,694.99</c:v>
                </c:pt>
                <c:pt idx="2695">
                  <c:v>2,695.99</c:v>
                </c:pt>
                <c:pt idx="2696">
                  <c:v>2,697.00</c:v>
                </c:pt>
                <c:pt idx="2697">
                  <c:v>2,697.99</c:v>
                </c:pt>
                <c:pt idx="2698">
                  <c:v>2,698.99</c:v>
                </c:pt>
                <c:pt idx="2699">
                  <c:v>2,699.99</c:v>
                </c:pt>
                <c:pt idx="2700">
                  <c:v>2,700.99</c:v>
                </c:pt>
                <c:pt idx="2701">
                  <c:v>2,701.99</c:v>
                </c:pt>
                <c:pt idx="2702">
                  <c:v>2,702.99</c:v>
                </c:pt>
                <c:pt idx="2703">
                  <c:v>2,704.00</c:v>
                </c:pt>
                <c:pt idx="2704">
                  <c:v>2,704.99</c:v>
                </c:pt>
                <c:pt idx="2705">
                  <c:v>2,705.99</c:v>
                </c:pt>
                <c:pt idx="2706">
                  <c:v>2,706.99</c:v>
                </c:pt>
                <c:pt idx="2707">
                  <c:v>2,708.00</c:v>
                </c:pt>
                <c:pt idx="2708">
                  <c:v>2,708.99</c:v>
                </c:pt>
                <c:pt idx="2709">
                  <c:v>2,709.99</c:v>
                </c:pt>
                <c:pt idx="2710">
                  <c:v>2,711.00</c:v>
                </c:pt>
                <c:pt idx="2711">
                  <c:v>2,711.99</c:v>
                </c:pt>
                <c:pt idx="2712">
                  <c:v>2,712.99</c:v>
                </c:pt>
                <c:pt idx="2713">
                  <c:v>2,713.99</c:v>
                </c:pt>
                <c:pt idx="2714">
                  <c:v>2,715.00</c:v>
                </c:pt>
                <c:pt idx="2715">
                  <c:v>2,715.99</c:v>
                </c:pt>
                <c:pt idx="2716">
                  <c:v>2,716.99</c:v>
                </c:pt>
                <c:pt idx="2717">
                  <c:v>2,717.99</c:v>
                </c:pt>
                <c:pt idx="2718">
                  <c:v>2,719.00</c:v>
                </c:pt>
                <c:pt idx="2719">
                  <c:v>2,719.99</c:v>
                </c:pt>
                <c:pt idx="2720">
                  <c:v>2,720.99</c:v>
                </c:pt>
                <c:pt idx="2721">
                  <c:v>2,722.00</c:v>
                </c:pt>
                <c:pt idx="2722">
                  <c:v>2,722.99</c:v>
                </c:pt>
                <c:pt idx="2723">
                  <c:v>2,723.99</c:v>
                </c:pt>
                <c:pt idx="2724">
                  <c:v>2,724.99</c:v>
                </c:pt>
                <c:pt idx="2725">
                  <c:v>2,726.00</c:v>
                </c:pt>
                <c:pt idx="2726">
                  <c:v>2,726.99</c:v>
                </c:pt>
                <c:pt idx="2727">
                  <c:v>2,727.99</c:v>
                </c:pt>
                <c:pt idx="2728">
                  <c:v>2,728.99</c:v>
                </c:pt>
                <c:pt idx="2729">
                  <c:v>2,730.00</c:v>
                </c:pt>
                <c:pt idx="2730">
                  <c:v>2,730.99</c:v>
                </c:pt>
                <c:pt idx="2731">
                  <c:v>2,731.99</c:v>
                </c:pt>
                <c:pt idx="2732">
                  <c:v>2,733.00</c:v>
                </c:pt>
                <c:pt idx="2733">
                  <c:v>2,733.99</c:v>
                </c:pt>
                <c:pt idx="2734">
                  <c:v>2,734.99</c:v>
                </c:pt>
                <c:pt idx="2735">
                  <c:v>2,735.99</c:v>
                </c:pt>
                <c:pt idx="2736">
                  <c:v>2,737.00</c:v>
                </c:pt>
                <c:pt idx="2737">
                  <c:v>2,737.99</c:v>
                </c:pt>
                <c:pt idx="2738">
                  <c:v>2,738.99</c:v>
                </c:pt>
                <c:pt idx="2739">
                  <c:v>2,739.99</c:v>
                </c:pt>
                <c:pt idx="2740">
                  <c:v>2,740.99</c:v>
                </c:pt>
                <c:pt idx="2741">
                  <c:v>2,741.99</c:v>
                </c:pt>
                <c:pt idx="2742">
                  <c:v>2,742.99</c:v>
                </c:pt>
                <c:pt idx="2743">
                  <c:v>2,744.00</c:v>
                </c:pt>
                <c:pt idx="2744">
                  <c:v>2,744.99</c:v>
                </c:pt>
                <c:pt idx="2745">
                  <c:v>2,745.99</c:v>
                </c:pt>
                <c:pt idx="2746">
                  <c:v>2,746.99</c:v>
                </c:pt>
                <c:pt idx="2747">
                  <c:v>2,748.00</c:v>
                </c:pt>
                <c:pt idx="2748">
                  <c:v>2,748.99</c:v>
                </c:pt>
                <c:pt idx="2749">
                  <c:v>2,749.99</c:v>
                </c:pt>
                <c:pt idx="2750">
                  <c:v>2,751.00</c:v>
                </c:pt>
                <c:pt idx="2751">
                  <c:v>2,751.99</c:v>
                </c:pt>
                <c:pt idx="2752">
                  <c:v>2,752.99</c:v>
                </c:pt>
                <c:pt idx="2753">
                  <c:v>2,753.99</c:v>
                </c:pt>
                <c:pt idx="2754">
                  <c:v>2,755.00</c:v>
                </c:pt>
                <c:pt idx="2755">
                  <c:v>2,755.99</c:v>
                </c:pt>
                <c:pt idx="2756">
                  <c:v>2,756.99</c:v>
                </c:pt>
                <c:pt idx="2757">
                  <c:v>2,757.99</c:v>
                </c:pt>
                <c:pt idx="2758">
                  <c:v>2,759.00</c:v>
                </c:pt>
                <c:pt idx="2759">
                  <c:v>2,759.99</c:v>
                </c:pt>
                <c:pt idx="2760">
                  <c:v>2,760.99</c:v>
                </c:pt>
                <c:pt idx="2761">
                  <c:v>2,762.00</c:v>
                </c:pt>
                <c:pt idx="2762">
                  <c:v>2,762.99</c:v>
                </c:pt>
                <c:pt idx="2763">
                  <c:v>2,763.99</c:v>
                </c:pt>
                <c:pt idx="2764">
                  <c:v>2,764.99</c:v>
                </c:pt>
                <c:pt idx="2765">
                  <c:v>2,766.00</c:v>
                </c:pt>
                <c:pt idx="2766">
                  <c:v>2,766.99</c:v>
                </c:pt>
                <c:pt idx="2767">
                  <c:v>2,767.99</c:v>
                </c:pt>
                <c:pt idx="2768">
                  <c:v>2,768.99</c:v>
                </c:pt>
                <c:pt idx="2769">
                  <c:v>2,770.00</c:v>
                </c:pt>
                <c:pt idx="2770">
                  <c:v>2,770.99</c:v>
                </c:pt>
                <c:pt idx="2771">
                  <c:v>2,771.99</c:v>
                </c:pt>
                <c:pt idx="2772">
                  <c:v>2,773.00</c:v>
                </c:pt>
                <c:pt idx="2773">
                  <c:v>2,773.99</c:v>
                </c:pt>
                <c:pt idx="2774">
                  <c:v>2,774.99</c:v>
                </c:pt>
                <c:pt idx="2775">
                  <c:v>2,775.99</c:v>
                </c:pt>
                <c:pt idx="2776">
                  <c:v>2,777.00</c:v>
                </c:pt>
                <c:pt idx="2777">
                  <c:v>2,777.99</c:v>
                </c:pt>
                <c:pt idx="2778">
                  <c:v>2,778.99</c:v>
                </c:pt>
                <c:pt idx="2779">
                  <c:v>2,779.99</c:v>
                </c:pt>
                <c:pt idx="2780">
                  <c:v>2,781.00</c:v>
                </c:pt>
                <c:pt idx="2781">
                  <c:v>2,781.99</c:v>
                </c:pt>
                <c:pt idx="2782">
                  <c:v>2,782.99</c:v>
                </c:pt>
                <c:pt idx="2783">
                  <c:v>2,784.00</c:v>
                </c:pt>
                <c:pt idx="2784">
                  <c:v>2,784.99</c:v>
                </c:pt>
                <c:pt idx="2785">
                  <c:v>2,785.99</c:v>
                </c:pt>
                <c:pt idx="2786">
                  <c:v>2,786.99</c:v>
                </c:pt>
                <c:pt idx="2787">
                  <c:v>2,788.00</c:v>
                </c:pt>
                <c:pt idx="2788">
                  <c:v>2,788.99</c:v>
                </c:pt>
                <c:pt idx="2789">
                  <c:v>2,789.99</c:v>
                </c:pt>
                <c:pt idx="2790">
                  <c:v>2,790.99</c:v>
                </c:pt>
                <c:pt idx="2791">
                  <c:v>2,791.99</c:v>
                </c:pt>
                <c:pt idx="2792">
                  <c:v>2,792.99</c:v>
                </c:pt>
                <c:pt idx="2793">
                  <c:v>2,793.99</c:v>
                </c:pt>
                <c:pt idx="2794">
                  <c:v>2,795.00</c:v>
                </c:pt>
                <c:pt idx="2795">
                  <c:v>2,795.99</c:v>
                </c:pt>
                <c:pt idx="2796">
                  <c:v>2,796.99</c:v>
                </c:pt>
                <c:pt idx="2797">
                  <c:v>2,797.99</c:v>
                </c:pt>
                <c:pt idx="2798">
                  <c:v>2,799.00</c:v>
                </c:pt>
                <c:pt idx="2799">
                  <c:v>2,799.99</c:v>
                </c:pt>
                <c:pt idx="2800">
                  <c:v>2,800.99</c:v>
                </c:pt>
                <c:pt idx="2801">
                  <c:v>2,801.99</c:v>
                </c:pt>
                <c:pt idx="2802">
                  <c:v>2,802.99</c:v>
                </c:pt>
                <c:pt idx="2803">
                  <c:v>2,803.99</c:v>
                </c:pt>
                <c:pt idx="2804">
                  <c:v>2,804.99</c:v>
                </c:pt>
                <c:pt idx="2805">
                  <c:v>2,806.00</c:v>
                </c:pt>
                <c:pt idx="2806">
                  <c:v>2,806.99</c:v>
                </c:pt>
                <c:pt idx="2807">
                  <c:v>2,807.99</c:v>
                </c:pt>
                <c:pt idx="2808">
                  <c:v>2,808.99</c:v>
                </c:pt>
                <c:pt idx="2809">
                  <c:v>2,810.00</c:v>
                </c:pt>
                <c:pt idx="2810">
                  <c:v>2,810.99</c:v>
                </c:pt>
                <c:pt idx="2811">
                  <c:v>2,811.99</c:v>
                </c:pt>
                <c:pt idx="2812">
                  <c:v>2,813.00</c:v>
                </c:pt>
                <c:pt idx="2813">
                  <c:v>2,813.99</c:v>
                </c:pt>
                <c:pt idx="2814">
                  <c:v>2,814.99</c:v>
                </c:pt>
                <c:pt idx="2815">
                  <c:v>2,815.99</c:v>
                </c:pt>
                <c:pt idx="2816">
                  <c:v>2,817.00</c:v>
                </c:pt>
                <c:pt idx="2817">
                  <c:v>2,817.99</c:v>
                </c:pt>
                <c:pt idx="2818">
                  <c:v>2,818.99</c:v>
                </c:pt>
                <c:pt idx="2819">
                  <c:v>2,819.99</c:v>
                </c:pt>
                <c:pt idx="2820">
                  <c:v>2,821.00</c:v>
                </c:pt>
                <c:pt idx="2821">
                  <c:v>2,821.99</c:v>
                </c:pt>
                <c:pt idx="2822">
                  <c:v>2,822.99</c:v>
                </c:pt>
                <c:pt idx="2823">
                  <c:v>2,824.00</c:v>
                </c:pt>
                <c:pt idx="2824">
                  <c:v>2,824.99</c:v>
                </c:pt>
                <c:pt idx="2825">
                  <c:v>2,825.99</c:v>
                </c:pt>
                <c:pt idx="2826">
                  <c:v>2,826.99</c:v>
                </c:pt>
                <c:pt idx="2827">
                  <c:v>2,828.00</c:v>
                </c:pt>
                <c:pt idx="2828">
                  <c:v>2,828.99</c:v>
                </c:pt>
                <c:pt idx="2829">
                  <c:v>2,829.99</c:v>
                </c:pt>
                <c:pt idx="2830">
                  <c:v>2,830.99</c:v>
                </c:pt>
                <c:pt idx="2831">
                  <c:v>2,831.99</c:v>
                </c:pt>
                <c:pt idx="2832">
                  <c:v>2,832.99</c:v>
                </c:pt>
                <c:pt idx="2833">
                  <c:v>2,833.99</c:v>
                </c:pt>
                <c:pt idx="2834">
                  <c:v>2,835.00</c:v>
                </c:pt>
                <c:pt idx="2835">
                  <c:v>2,835.99</c:v>
                </c:pt>
                <c:pt idx="2836">
                  <c:v>2,836.99</c:v>
                </c:pt>
                <c:pt idx="2837">
                  <c:v>2,837.99</c:v>
                </c:pt>
                <c:pt idx="2838">
                  <c:v>2,839.00</c:v>
                </c:pt>
                <c:pt idx="2839">
                  <c:v>2,839.99</c:v>
                </c:pt>
                <c:pt idx="2840">
                  <c:v>2,840.99</c:v>
                </c:pt>
                <c:pt idx="2841">
                  <c:v>2,841.99</c:v>
                </c:pt>
                <c:pt idx="2842">
                  <c:v>2,842.99</c:v>
                </c:pt>
                <c:pt idx="2843">
                  <c:v>2,843.99</c:v>
                </c:pt>
                <c:pt idx="2844">
                  <c:v>2,844.99</c:v>
                </c:pt>
                <c:pt idx="2845">
                  <c:v>2,846.00</c:v>
                </c:pt>
                <c:pt idx="2846">
                  <c:v>2,846.99</c:v>
                </c:pt>
                <c:pt idx="2847">
                  <c:v>2,847.99</c:v>
                </c:pt>
                <c:pt idx="2848">
                  <c:v>2,848.99</c:v>
                </c:pt>
                <c:pt idx="2849">
                  <c:v>2,850.00</c:v>
                </c:pt>
                <c:pt idx="2850">
                  <c:v>2,850.99</c:v>
                </c:pt>
                <c:pt idx="2851">
                  <c:v>2,851.99</c:v>
                </c:pt>
                <c:pt idx="2852">
                  <c:v>2,853.00</c:v>
                </c:pt>
                <c:pt idx="2853">
                  <c:v>2,853.99</c:v>
                </c:pt>
                <c:pt idx="2854">
                  <c:v>2,854.99</c:v>
                </c:pt>
                <c:pt idx="2855">
                  <c:v>2,855.99</c:v>
                </c:pt>
                <c:pt idx="2856">
                  <c:v>2,857.00</c:v>
                </c:pt>
                <c:pt idx="2857">
                  <c:v>2,857.99</c:v>
                </c:pt>
                <c:pt idx="2858">
                  <c:v>2,858.99</c:v>
                </c:pt>
                <c:pt idx="2859">
                  <c:v>2,859.99</c:v>
                </c:pt>
                <c:pt idx="2860">
                  <c:v>2,861.00</c:v>
                </c:pt>
                <c:pt idx="2861">
                  <c:v>2,861.99</c:v>
                </c:pt>
                <c:pt idx="2862">
                  <c:v>2,862.99</c:v>
                </c:pt>
                <c:pt idx="2863">
                  <c:v>2,864.00</c:v>
                </c:pt>
                <c:pt idx="2864">
                  <c:v>2,864.99</c:v>
                </c:pt>
                <c:pt idx="2865">
                  <c:v>2,865.99</c:v>
                </c:pt>
                <c:pt idx="2866">
                  <c:v>2,866.99</c:v>
                </c:pt>
                <c:pt idx="2867">
                  <c:v>2,868.00</c:v>
                </c:pt>
                <c:pt idx="2868">
                  <c:v>2,868.99</c:v>
                </c:pt>
                <c:pt idx="2869">
                  <c:v>2,869.99</c:v>
                </c:pt>
                <c:pt idx="2870">
                  <c:v>2,870.99</c:v>
                </c:pt>
                <c:pt idx="2871">
                  <c:v>2,871.99</c:v>
                </c:pt>
                <c:pt idx="2872">
                  <c:v>2,872.99</c:v>
                </c:pt>
                <c:pt idx="2873">
                  <c:v>2,873.99</c:v>
                </c:pt>
                <c:pt idx="2874">
                  <c:v>2,875.00</c:v>
                </c:pt>
                <c:pt idx="2875">
                  <c:v>2,875.99</c:v>
                </c:pt>
                <c:pt idx="2876">
                  <c:v>2,876.99</c:v>
                </c:pt>
                <c:pt idx="2877">
                  <c:v>2,877.99</c:v>
                </c:pt>
                <c:pt idx="2878">
                  <c:v>2,879.00</c:v>
                </c:pt>
                <c:pt idx="2879">
                  <c:v>2,879.99</c:v>
                </c:pt>
                <c:pt idx="2880">
                  <c:v>2,880.99</c:v>
                </c:pt>
                <c:pt idx="2881">
                  <c:v>2,882.00</c:v>
                </c:pt>
                <c:pt idx="2882">
                  <c:v>2,882.99</c:v>
                </c:pt>
                <c:pt idx="2883">
                  <c:v>2,883.99</c:v>
                </c:pt>
                <c:pt idx="2884">
                  <c:v>2,884.99</c:v>
                </c:pt>
                <c:pt idx="2885">
                  <c:v>2,886.00</c:v>
                </c:pt>
                <c:pt idx="2886">
                  <c:v>2,886.99</c:v>
                </c:pt>
                <c:pt idx="2887">
                  <c:v>2,887.99</c:v>
                </c:pt>
                <c:pt idx="2888">
                  <c:v>2,888.99</c:v>
                </c:pt>
                <c:pt idx="2889">
                  <c:v>2,890.00</c:v>
                </c:pt>
                <c:pt idx="2890">
                  <c:v>2,890.99</c:v>
                </c:pt>
                <c:pt idx="2891">
                  <c:v>2,891.99</c:v>
                </c:pt>
                <c:pt idx="2892">
                  <c:v>2,893.00</c:v>
                </c:pt>
                <c:pt idx="2893">
                  <c:v>2,893.99</c:v>
                </c:pt>
                <c:pt idx="2894">
                  <c:v>2,894.99</c:v>
                </c:pt>
                <c:pt idx="2895">
                  <c:v>2,895.99</c:v>
                </c:pt>
                <c:pt idx="2896">
                  <c:v>2,897.00</c:v>
                </c:pt>
                <c:pt idx="2897">
                  <c:v>2,897.99</c:v>
                </c:pt>
                <c:pt idx="2898">
                  <c:v>2,898.99</c:v>
                </c:pt>
                <c:pt idx="2899">
                  <c:v>2,899.99</c:v>
                </c:pt>
                <c:pt idx="2900">
                  <c:v>2,901.00</c:v>
                </c:pt>
                <c:pt idx="2901">
                  <c:v>2,901.99</c:v>
                </c:pt>
                <c:pt idx="2902">
                  <c:v>2,902.99</c:v>
                </c:pt>
                <c:pt idx="2903">
                  <c:v>2,904.00</c:v>
                </c:pt>
                <c:pt idx="2904">
                  <c:v>2,904.99</c:v>
                </c:pt>
                <c:pt idx="2905">
                  <c:v>2,905.99</c:v>
                </c:pt>
                <c:pt idx="2906">
                  <c:v>2,906.99</c:v>
                </c:pt>
                <c:pt idx="2907">
                  <c:v>2,908.00</c:v>
                </c:pt>
                <c:pt idx="2908">
                  <c:v>2,908.99</c:v>
                </c:pt>
                <c:pt idx="2909">
                  <c:v>2,909.99</c:v>
                </c:pt>
                <c:pt idx="2910">
                  <c:v>2,910.99</c:v>
                </c:pt>
                <c:pt idx="2911">
                  <c:v>2,911.99</c:v>
                </c:pt>
                <c:pt idx="2912">
                  <c:v>2,912.99</c:v>
                </c:pt>
                <c:pt idx="2913">
                  <c:v>2,913.99</c:v>
                </c:pt>
                <c:pt idx="2914">
                  <c:v>2,915.00</c:v>
                </c:pt>
                <c:pt idx="2915">
                  <c:v>2,915.99</c:v>
                </c:pt>
                <c:pt idx="2916">
                  <c:v>2,916.99</c:v>
                </c:pt>
                <c:pt idx="2917">
                  <c:v>2,917.99</c:v>
                </c:pt>
                <c:pt idx="2918">
                  <c:v>2,919.00</c:v>
                </c:pt>
                <c:pt idx="2919">
                  <c:v>2,919.99</c:v>
                </c:pt>
                <c:pt idx="2920">
                  <c:v>2,920.99</c:v>
                </c:pt>
                <c:pt idx="2921">
                  <c:v>2,922.00</c:v>
                </c:pt>
                <c:pt idx="2922">
                  <c:v>2,922.99</c:v>
                </c:pt>
                <c:pt idx="2923">
                  <c:v>2,923.99</c:v>
                </c:pt>
                <c:pt idx="2924">
                  <c:v>2,924.99</c:v>
                </c:pt>
                <c:pt idx="2925">
                  <c:v>2,926.00</c:v>
                </c:pt>
                <c:pt idx="2926">
                  <c:v>2,926.99</c:v>
                </c:pt>
                <c:pt idx="2927">
                  <c:v>2,927.99</c:v>
                </c:pt>
                <c:pt idx="2928">
                  <c:v>2,928.99</c:v>
                </c:pt>
                <c:pt idx="2929">
                  <c:v>2,930.00</c:v>
                </c:pt>
                <c:pt idx="2930">
                  <c:v>2,930.99</c:v>
                </c:pt>
                <c:pt idx="2931">
                  <c:v>2,931.99</c:v>
                </c:pt>
                <c:pt idx="2932">
                  <c:v>2,933.00</c:v>
                </c:pt>
                <c:pt idx="2933">
                  <c:v>2,933.99</c:v>
                </c:pt>
                <c:pt idx="2934">
                  <c:v>2,934.99</c:v>
                </c:pt>
                <c:pt idx="2935">
                  <c:v>2,935.99</c:v>
                </c:pt>
                <c:pt idx="2936">
                  <c:v>2,937.00</c:v>
                </c:pt>
                <c:pt idx="2937">
                  <c:v>2,937.99</c:v>
                </c:pt>
                <c:pt idx="2938">
                  <c:v>2,938.99</c:v>
                </c:pt>
                <c:pt idx="2939">
                  <c:v>2,939.99</c:v>
                </c:pt>
                <c:pt idx="2940">
                  <c:v>2,941.00</c:v>
                </c:pt>
                <c:pt idx="2941">
                  <c:v>2,941.99</c:v>
                </c:pt>
                <c:pt idx="2942">
                  <c:v>2,942.99</c:v>
                </c:pt>
                <c:pt idx="2943">
                  <c:v>2,944.00</c:v>
                </c:pt>
                <c:pt idx="2944">
                  <c:v>2,944.99</c:v>
                </c:pt>
                <c:pt idx="2945">
                  <c:v>2,945.99</c:v>
                </c:pt>
                <c:pt idx="2946">
                  <c:v>2,946.99</c:v>
                </c:pt>
                <c:pt idx="2947">
                  <c:v>2,948.00</c:v>
                </c:pt>
                <c:pt idx="2948">
                  <c:v>2,948.99</c:v>
                </c:pt>
                <c:pt idx="2949">
                  <c:v>2,949.99</c:v>
                </c:pt>
                <c:pt idx="2950">
                  <c:v>2,950.99</c:v>
                </c:pt>
                <c:pt idx="2951">
                  <c:v>2,951.99</c:v>
                </c:pt>
                <c:pt idx="2952">
                  <c:v>2,952.99</c:v>
                </c:pt>
                <c:pt idx="2953">
                  <c:v>2,953.99</c:v>
                </c:pt>
                <c:pt idx="2954">
                  <c:v>2,955.00</c:v>
                </c:pt>
                <c:pt idx="2955">
                  <c:v>2,955.99</c:v>
                </c:pt>
                <c:pt idx="2956">
                  <c:v>2,956.99</c:v>
                </c:pt>
                <c:pt idx="2957">
                  <c:v>2,957.99</c:v>
                </c:pt>
                <c:pt idx="2958">
                  <c:v>2,959.00</c:v>
                </c:pt>
                <c:pt idx="2959">
                  <c:v>2,959.99</c:v>
                </c:pt>
                <c:pt idx="2960">
                  <c:v>2,960.99</c:v>
                </c:pt>
                <c:pt idx="2961">
                  <c:v>2,962.00</c:v>
                </c:pt>
                <c:pt idx="2962">
                  <c:v>2,962.99</c:v>
                </c:pt>
                <c:pt idx="2963">
                  <c:v>2,963.99</c:v>
                </c:pt>
                <c:pt idx="2964">
                  <c:v>2,964.99</c:v>
                </c:pt>
                <c:pt idx="2965">
                  <c:v>2,966.00</c:v>
                </c:pt>
                <c:pt idx="2966">
                  <c:v>2,966.99</c:v>
                </c:pt>
                <c:pt idx="2967">
                  <c:v>2,967.99</c:v>
                </c:pt>
                <c:pt idx="2968">
                  <c:v>2,968.99</c:v>
                </c:pt>
                <c:pt idx="2969">
                  <c:v>2,970.00</c:v>
                </c:pt>
                <c:pt idx="2970">
                  <c:v>2,970.99</c:v>
                </c:pt>
                <c:pt idx="2971">
                  <c:v>2,971.99</c:v>
                </c:pt>
                <c:pt idx="2972">
                  <c:v>2,973.00</c:v>
                </c:pt>
                <c:pt idx="2973">
                  <c:v>2,973.99</c:v>
                </c:pt>
                <c:pt idx="2974">
                  <c:v>2,974.99</c:v>
                </c:pt>
                <c:pt idx="2975">
                  <c:v>2,975.99</c:v>
                </c:pt>
                <c:pt idx="2976">
                  <c:v>2,977.00</c:v>
                </c:pt>
                <c:pt idx="2977">
                  <c:v>2,977.99</c:v>
                </c:pt>
                <c:pt idx="2978">
                  <c:v>2,978.99</c:v>
                </c:pt>
                <c:pt idx="2979">
                  <c:v>2,979.99</c:v>
                </c:pt>
                <c:pt idx="2980">
                  <c:v>2,981.00</c:v>
                </c:pt>
                <c:pt idx="2981">
                  <c:v>2,981.99</c:v>
                </c:pt>
                <c:pt idx="2982">
                  <c:v>2,982.99</c:v>
                </c:pt>
                <c:pt idx="2983">
                  <c:v>2,983.99</c:v>
                </c:pt>
                <c:pt idx="2984">
                  <c:v>2,984.99</c:v>
                </c:pt>
                <c:pt idx="2985">
                  <c:v>2,985.99</c:v>
                </c:pt>
                <c:pt idx="2986">
                  <c:v>2,986.99</c:v>
                </c:pt>
                <c:pt idx="2987">
                  <c:v>2,988.00</c:v>
                </c:pt>
                <c:pt idx="2988">
                  <c:v>2,988.99</c:v>
                </c:pt>
                <c:pt idx="2989">
                  <c:v>2,989.99</c:v>
                </c:pt>
                <c:pt idx="2990">
                  <c:v>2,990.99</c:v>
                </c:pt>
                <c:pt idx="2991">
                  <c:v>2,992.00</c:v>
                </c:pt>
                <c:pt idx="2992">
                  <c:v>2,992.99</c:v>
                </c:pt>
                <c:pt idx="2993">
                  <c:v>2,993.99</c:v>
                </c:pt>
                <c:pt idx="2994">
                  <c:v>2,995.00</c:v>
                </c:pt>
                <c:pt idx="2995">
                  <c:v>2,995.99</c:v>
                </c:pt>
                <c:pt idx="2996">
                  <c:v>2,996.99</c:v>
                </c:pt>
                <c:pt idx="2997">
                  <c:v>2,997.99</c:v>
                </c:pt>
                <c:pt idx="2998">
                  <c:v>2,999.00</c:v>
                </c:pt>
                <c:pt idx="2999">
                  <c:v>2,999.99</c:v>
                </c:pt>
                <c:pt idx="3000">
                  <c:v>3,000.99</c:v>
                </c:pt>
                <c:pt idx="3001">
                  <c:v>3,001.99</c:v>
                </c:pt>
                <c:pt idx="3002">
                  <c:v>3,003.00</c:v>
                </c:pt>
                <c:pt idx="3003">
                  <c:v>3,003.99</c:v>
                </c:pt>
                <c:pt idx="3004">
                  <c:v>3,004.99</c:v>
                </c:pt>
                <c:pt idx="3005">
                  <c:v>3,006.00</c:v>
                </c:pt>
                <c:pt idx="3006">
                  <c:v>3,006.99</c:v>
                </c:pt>
                <c:pt idx="3007">
                  <c:v>3,007.99</c:v>
                </c:pt>
                <c:pt idx="3008">
                  <c:v>3,008.99</c:v>
                </c:pt>
                <c:pt idx="3009">
                  <c:v>3,010.00</c:v>
                </c:pt>
                <c:pt idx="3010">
                  <c:v>3,010.99</c:v>
                </c:pt>
                <c:pt idx="3011">
                  <c:v>3,011.99</c:v>
                </c:pt>
                <c:pt idx="3012">
                  <c:v>3,012.99</c:v>
                </c:pt>
                <c:pt idx="3013">
                  <c:v>3,013.99</c:v>
                </c:pt>
                <c:pt idx="3014">
                  <c:v>3,014.99</c:v>
                </c:pt>
                <c:pt idx="3015">
                  <c:v>3,015.99</c:v>
                </c:pt>
                <c:pt idx="3016">
                  <c:v>3,017.00</c:v>
                </c:pt>
                <c:pt idx="3017">
                  <c:v>3,017.99</c:v>
                </c:pt>
                <c:pt idx="3018">
                  <c:v>3,018.99</c:v>
                </c:pt>
                <c:pt idx="3019">
                  <c:v>3,019.99</c:v>
                </c:pt>
                <c:pt idx="3020">
                  <c:v>3,021.00</c:v>
                </c:pt>
                <c:pt idx="3021">
                  <c:v>3,021.99</c:v>
                </c:pt>
                <c:pt idx="3022">
                  <c:v>3,022.99</c:v>
                </c:pt>
                <c:pt idx="3023">
                  <c:v>3,023.99</c:v>
                </c:pt>
                <c:pt idx="3024">
                  <c:v>3,024.99</c:v>
                </c:pt>
                <c:pt idx="3025">
                  <c:v>3,025.99</c:v>
                </c:pt>
                <c:pt idx="3026">
                  <c:v>3,026.99</c:v>
                </c:pt>
                <c:pt idx="3027">
                  <c:v>3,028.00</c:v>
                </c:pt>
                <c:pt idx="3028">
                  <c:v>3,028.99</c:v>
                </c:pt>
                <c:pt idx="3029">
                  <c:v>3,029.99</c:v>
                </c:pt>
                <c:pt idx="3030">
                  <c:v>3,030.99</c:v>
                </c:pt>
                <c:pt idx="3031">
                  <c:v>3,032.00</c:v>
                </c:pt>
                <c:pt idx="3032">
                  <c:v>3,032.99</c:v>
                </c:pt>
                <c:pt idx="3033">
                  <c:v>3,033.99</c:v>
                </c:pt>
                <c:pt idx="3034">
                  <c:v>3,035.00</c:v>
                </c:pt>
                <c:pt idx="3035">
                  <c:v>3,035.99</c:v>
                </c:pt>
                <c:pt idx="3036">
                  <c:v>3,036.99</c:v>
                </c:pt>
                <c:pt idx="3037">
                  <c:v>3,037.99</c:v>
                </c:pt>
                <c:pt idx="3038">
                  <c:v>3,039.00</c:v>
                </c:pt>
                <c:pt idx="3039">
                  <c:v>3,039.99</c:v>
                </c:pt>
                <c:pt idx="3040">
                  <c:v>3,040.99</c:v>
                </c:pt>
                <c:pt idx="3041">
                  <c:v>3,041.99</c:v>
                </c:pt>
                <c:pt idx="3042">
                  <c:v>3,043.00</c:v>
                </c:pt>
                <c:pt idx="3043">
                  <c:v>3,043.99</c:v>
                </c:pt>
                <c:pt idx="3044">
                  <c:v>3,044.99</c:v>
                </c:pt>
                <c:pt idx="3045">
                  <c:v>3,046.00</c:v>
                </c:pt>
                <c:pt idx="3046">
                  <c:v>3,046.99</c:v>
                </c:pt>
                <c:pt idx="3047">
                  <c:v>3,047.99</c:v>
                </c:pt>
                <c:pt idx="3048">
                  <c:v>3,048.99</c:v>
                </c:pt>
                <c:pt idx="3049">
                  <c:v>3,050.00</c:v>
                </c:pt>
                <c:pt idx="3050">
                  <c:v>3,050.99</c:v>
                </c:pt>
                <c:pt idx="3051">
                  <c:v>3,051.99</c:v>
                </c:pt>
                <c:pt idx="3052">
                  <c:v>3,052.99</c:v>
                </c:pt>
                <c:pt idx="3053">
                  <c:v>3,053.99</c:v>
                </c:pt>
                <c:pt idx="3054">
                  <c:v>3,054.99</c:v>
                </c:pt>
                <c:pt idx="3055">
                  <c:v>3,055.99</c:v>
                </c:pt>
                <c:pt idx="3056">
                  <c:v>3,057.00</c:v>
                </c:pt>
                <c:pt idx="3057">
                  <c:v>3,057.99</c:v>
                </c:pt>
                <c:pt idx="3058">
                  <c:v>3,058.99</c:v>
                </c:pt>
                <c:pt idx="3059">
                  <c:v>3,059.99</c:v>
                </c:pt>
                <c:pt idx="3060">
                  <c:v>3,061.00</c:v>
                </c:pt>
                <c:pt idx="3061">
                  <c:v>3,061.99</c:v>
                </c:pt>
                <c:pt idx="3062">
                  <c:v>3,062.99</c:v>
                </c:pt>
                <c:pt idx="3063">
                  <c:v>3,063.99</c:v>
                </c:pt>
                <c:pt idx="3064">
                  <c:v>3,064.99</c:v>
                </c:pt>
                <c:pt idx="3065">
                  <c:v>3,065.99</c:v>
                </c:pt>
                <c:pt idx="3066">
                  <c:v>3,066.99</c:v>
                </c:pt>
                <c:pt idx="3067">
                  <c:v>3,068.00</c:v>
                </c:pt>
                <c:pt idx="3068">
                  <c:v>3,068.99</c:v>
                </c:pt>
                <c:pt idx="3069">
                  <c:v>3,069.99</c:v>
                </c:pt>
                <c:pt idx="3070">
                  <c:v>3,070.99</c:v>
                </c:pt>
                <c:pt idx="3071">
                  <c:v>3,072.00</c:v>
                </c:pt>
                <c:pt idx="3072">
                  <c:v>3,072.99</c:v>
                </c:pt>
                <c:pt idx="3073">
                  <c:v>3,073.99</c:v>
                </c:pt>
                <c:pt idx="3074">
                  <c:v>3,075.00</c:v>
                </c:pt>
                <c:pt idx="3075">
                  <c:v>3,075.99</c:v>
                </c:pt>
                <c:pt idx="3076">
                  <c:v>3,076.99</c:v>
                </c:pt>
                <c:pt idx="3077">
                  <c:v>3,077.99</c:v>
                </c:pt>
                <c:pt idx="3078">
                  <c:v>3,079.00</c:v>
                </c:pt>
                <c:pt idx="3079">
                  <c:v>3,079.99</c:v>
                </c:pt>
                <c:pt idx="3080">
                  <c:v>3,080.99</c:v>
                </c:pt>
                <c:pt idx="3081">
                  <c:v>3,081.99</c:v>
                </c:pt>
                <c:pt idx="3082">
                  <c:v>3,083.00</c:v>
                </c:pt>
                <c:pt idx="3083">
                  <c:v>3,083.99</c:v>
                </c:pt>
                <c:pt idx="3084">
                  <c:v>3,084.99</c:v>
                </c:pt>
                <c:pt idx="3085">
                  <c:v>3,086.00</c:v>
                </c:pt>
                <c:pt idx="3086">
                  <c:v>3,086.99</c:v>
                </c:pt>
                <c:pt idx="3087">
                  <c:v>3,087.99</c:v>
                </c:pt>
                <c:pt idx="3088">
                  <c:v>3,088.99</c:v>
                </c:pt>
                <c:pt idx="3089">
                  <c:v>3,090.00</c:v>
                </c:pt>
                <c:pt idx="3090">
                  <c:v>3,090.99</c:v>
                </c:pt>
                <c:pt idx="3091">
                  <c:v>3,091.99</c:v>
                </c:pt>
                <c:pt idx="3092">
                  <c:v>3,092.99</c:v>
                </c:pt>
                <c:pt idx="3093">
                  <c:v>3,093.99</c:v>
                </c:pt>
                <c:pt idx="3094">
                  <c:v>3,094.99</c:v>
                </c:pt>
                <c:pt idx="3095">
                  <c:v>3,095.99</c:v>
                </c:pt>
                <c:pt idx="3096">
                  <c:v>3,097.00</c:v>
                </c:pt>
                <c:pt idx="3097">
                  <c:v>3,097.99</c:v>
                </c:pt>
                <c:pt idx="3098">
                  <c:v>3,098.99</c:v>
                </c:pt>
                <c:pt idx="3099">
                  <c:v>3,099.99</c:v>
                </c:pt>
                <c:pt idx="3100">
                  <c:v>3,101.00</c:v>
                </c:pt>
                <c:pt idx="3101">
                  <c:v>3,101.99</c:v>
                </c:pt>
                <c:pt idx="3102">
                  <c:v>3,102.99</c:v>
                </c:pt>
                <c:pt idx="3103">
                  <c:v>3,103.99</c:v>
                </c:pt>
                <c:pt idx="3104">
                  <c:v>3,104.99</c:v>
                </c:pt>
                <c:pt idx="3105">
                  <c:v>3,105.99</c:v>
                </c:pt>
                <c:pt idx="3106">
                  <c:v>3,106.99</c:v>
                </c:pt>
                <c:pt idx="3107">
                  <c:v>3,108.00</c:v>
                </c:pt>
                <c:pt idx="3108">
                  <c:v>3,108.99</c:v>
                </c:pt>
                <c:pt idx="3109">
                  <c:v>3,109.99</c:v>
                </c:pt>
                <c:pt idx="3110">
                  <c:v>3,110.99</c:v>
                </c:pt>
                <c:pt idx="3111">
                  <c:v>3,112.00</c:v>
                </c:pt>
                <c:pt idx="3112">
                  <c:v>3,112.99</c:v>
                </c:pt>
                <c:pt idx="3113">
                  <c:v>3,113.99</c:v>
                </c:pt>
                <c:pt idx="3114">
                  <c:v>3,115.00</c:v>
                </c:pt>
                <c:pt idx="3115">
                  <c:v>3,115.99</c:v>
                </c:pt>
                <c:pt idx="3116">
                  <c:v>3,116.99</c:v>
                </c:pt>
                <c:pt idx="3117">
                  <c:v>3,117.99</c:v>
                </c:pt>
                <c:pt idx="3118">
                  <c:v>3,119.00</c:v>
                </c:pt>
                <c:pt idx="3119">
                  <c:v>3,119.99</c:v>
                </c:pt>
                <c:pt idx="3120">
                  <c:v>3,120.99</c:v>
                </c:pt>
                <c:pt idx="3121">
                  <c:v>3,121.99</c:v>
                </c:pt>
                <c:pt idx="3122">
                  <c:v>3,123.00</c:v>
                </c:pt>
                <c:pt idx="3123">
                  <c:v>3,123.99</c:v>
                </c:pt>
                <c:pt idx="3124">
                  <c:v>3,124.99</c:v>
                </c:pt>
                <c:pt idx="3125">
                  <c:v>3,125.99</c:v>
                </c:pt>
                <c:pt idx="3126">
                  <c:v>3,126.99</c:v>
                </c:pt>
                <c:pt idx="3127">
                  <c:v>3,127.99</c:v>
                </c:pt>
                <c:pt idx="3128">
                  <c:v>3,128.99</c:v>
                </c:pt>
                <c:pt idx="3129">
                  <c:v>3,130.00</c:v>
                </c:pt>
                <c:pt idx="3130">
                  <c:v>3,130.99</c:v>
                </c:pt>
                <c:pt idx="3131">
                  <c:v>3,131.99</c:v>
                </c:pt>
                <c:pt idx="3132">
                  <c:v>3,132.99</c:v>
                </c:pt>
                <c:pt idx="3133">
                  <c:v>3,134.00</c:v>
                </c:pt>
                <c:pt idx="3134">
                  <c:v>3,134.99</c:v>
                </c:pt>
                <c:pt idx="3135">
                  <c:v>3,135.99</c:v>
                </c:pt>
                <c:pt idx="3136">
                  <c:v>3,136.99</c:v>
                </c:pt>
                <c:pt idx="3137">
                  <c:v>3,137.99</c:v>
                </c:pt>
                <c:pt idx="3138">
                  <c:v>3,138.99</c:v>
                </c:pt>
                <c:pt idx="3139">
                  <c:v>3,139.99</c:v>
                </c:pt>
                <c:pt idx="3140">
                  <c:v>3,141.00</c:v>
                </c:pt>
                <c:pt idx="3141">
                  <c:v>3,141.99</c:v>
                </c:pt>
                <c:pt idx="3142">
                  <c:v>3,142.99</c:v>
                </c:pt>
                <c:pt idx="3143">
                  <c:v>3,143.99</c:v>
                </c:pt>
                <c:pt idx="3144">
                  <c:v>3,145.00</c:v>
                </c:pt>
                <c:pt idx="3145">
                  <c:v>3,145.99</c:v>
                </c:pt>
                <c:pt idx="3146">
                  <c:v>3,146.99</c:v>
                </c:pt>
                <c:pt idx="3147">
                  <c:v>3,148.00</c:v>
                </c:pt>
                <c:pt idx="3148">
                  <c:v>3,148.99</c:v>
                </c:pt>
                <c:pt idx="3149">
                  <c:v>3,149.99</c:v>
                </c:pt>
                <c:pt idx="3150">
                  <c:v>3,150.99</c:v>
                </c:pt>
                <c:pt idx="3151">
                  <c:v>3,152.00</c:v>
                </c:pt>
                <c:pt idx="3152">
                  <c:v>3,152.99</c:v>
                </c:pt>
                <c:pt idx="3153">
                  <c:v>3,153.99</c:v>
                </c:pt>
                <c:pt idx="3154">
                  <c:v>3,154.99</c:v>
                </c:pt>
                <c:pt idx="3155">
                  <c:v>3,156.00</c:v>
                </c:pt>
                <c:pt idx="3156">
                  <c:v>3,156.99</c:v>
                </c:pt>
                <c:pt idx="3157">
                  <c:v>3,157.99</c:v>
                </c:pt>
                <c:pt idx="3158">
                  <c:v>3,159.00</c:v>
                </c:pt>
                <c:pt idx="3159">
                  <c:v>3,159.99</c:v>
                </c:pt>
                <c:pt idx="3160">
                  <c:v>3,160.99</c:v>
                </c:pt>
                <c:pt idx="3161">
                  <c:v>3,161.99</c:v>
                </c:pt>
                <c:pt idx="3162">
                  <c:v>3,163.00</c:v>
                </c:pt>
                <c:pt idx="3163">
                  <c:v>3,163.99</c:v>
                </c:pt>
                <c:pt idx="3164">
                  <c:v>3,164.99</c:v>
                </c:pt>
                <c:pt idx="3165">
                  <c:v>3,165.99</c:v>
                </c:pt>
                <c:pt idx="3166">
                  <c:v>3,166.99</c:v>
                </c:pt>
                <c:pt idx="3167">
                  <c:v>3,167.99</c:v>
                </c:pt>
                <c:pt idx="3168">
                  <c:v>3,168.99</c:v>
                </c:pt>
                <c:pt idx="3169">
                  <c:v>3,170.00</c:v>
                </c:pt>
                <c:pt idx="3170">
                  <c:v>3,170.99</c:v>
                </c:pt>
                <c:pt idx="3171">
                  <c:v>3,171.99</c:v>
                </c:pt>
                <c:pt idx="3172">
                  <c:v>3,172.99</c:v>
                </c:pt>
                <c:pt idx="3173">
                  <c:v>3,174.00</c:v>
                </c:pt>
                <c:pt idx="3174">
                  <c:v>3,174.99</c:v>
                </c:pt>
                <c:pt idx="3175">
                  <c:v>3,175.99</c:v>
                </c:pt>
                <c:pt idx="3176">
                  <c:v>3,176.99</c:v>
                </c:pt>
                <c:pt idx="3177">
                  <c:v>3,177.99</c:v>
                </c:pt>
                <c:pt idx="3178">
                  <c:v>3,178.99</c:v>
                </c:pt>
                <c:pt idx="3179">
                  <c:v>3,179.99</c:v>
                </c:pt>
                <c:pt idx="3180">
                  <c:v>3,181.00</c:v>
                </c:pt>
                <c:pt idx="3181">
                  <c:v>3,181.99</c:v>
                </c:pt>
                <c:pt idx="3182">
                  <c:v>3,182.99</c:v>
                </c:pt>
              </c:strCache>
            </c:strRef>
          </c:xVal>
          <c:yVal>
            <c:numRef>
              <c:f>'8-23-2022 10-03-50 AM'!$C$2:$C$3184</c:f>
              <c:numCache>
                <c:formatCode>General</c:formatCode>
                <c:ptCount val="3183"/>
                <c:pt idx="0">
                  <c:v>73.402448000000007</c:v>
                </c:pt>
                <c:pt idx="1">
                  <c:v>73.399153999999996</c:v>
                </c:pt>
                <c:pt idx="2">
                  <c:v>73.391233999999997</c:v>
                </c:pt>
                <c:pt idx="3">
                  <c:v>73.405022000000002</c:v>
                </c:pt>
                <c:pt idx="4">
                  <c:v>73.404319999999998</c:v>
                </c:pt>
                <c:pt idx="5">
                  <c:v>73.387544000000005</c:v>
                </c:pt>
                <c:pt idx="6">
                  <c:v>73.392206000000002</c:v>
                </c:pt>
                <c:pt idx="7">
                  <c:v>73.406930000000003</c:v>
                </c:pt>
                <c:pt idx="8">
                  <c:v>73.406695999999997</c:v>
                </c:pt>
                <c:pt idx="9">
                  <c:v>73.392908000000006</c:v>
                </c:pt>
                <c:pt idx="10">
                  <c:v>73.392061999999996</c:v>
                </c:pt>
                <c:pt idx="11">
                  <c:v>73.383926000000002</c:v>
                </c:pt>
                <c:pt idx="12">
                  <c:v>73.400018000000003</c:v>
                </c:pt>
                <c:pt idx="13">
                  <c:v>73.402339999999995</c:v>
                </c:pt>
                <c:pt idx="14">
                  <c:v>73.388660000000002</c:v>
                </c:pt>
                <c:pt idx="15">
                  <c:v>73.389848000000001</c:v>
                </c:pt>
                <c:pt idx="16">
                  <c:v>73.392836000000003</c:v>
                </c:pt>
                <c:pt idx="17">
                  <c:v>73.395662000000002</c:v>
                </c:pt>
                <c:pt idx="18">
                  <c:v>73.394329999999997</c:v>
                </c:pt>
                <c:pt idx="19">
                  <c:v>73.391666000000001</c:v>
                </c:pt>
                <c:pt idx="20">
                  <c:v>73.409180000000006</c:v>
                </c:pt>
                <c:pt idx="21">
                  <c:v>73.40531</c:v>
                </c:pt>
                <c:pt idx="22">
                  <c:v>73.398775999999998</c:v>
                </c:pt>
                <c:pt idx="23">
                  <c:v>73.397948</c:v>
                </c:pt>
                <c:pt idx="24">
                  <c:v>73.390262000000007</c:v>
                </c:pt>
                <c:pt idx="25">
                  <c:v>73.39649</c:v>
                </c:pt>
                <c:pt idx="26">
                  <c:v>73.399550000000005</c:v>
                </c:pt>
                <c:pt idx="27">
                  <c:v>73.394689999999997</c:v>
                </c:pt>
                <c:pt idx="28">
                  <c:v>73.397497999999999</c:v>
                </c:pt>
                <c:pt idx="29">
                  <c:v>73.406137999999999</c:v>
                </c:pt>
                <c:pt idx="30">
                  <c:v>73.407002000000006</c:v>
                </c:pt>
                <c:pt idx="31">
                  <c:v>73.389002000000005</c:v>
                </c:pt>
                <c:pt idx="32">
                  <c:v>73.384034</c:v>
                </c:pt>
                <c:pt idx="33">
                  <c:v>73.386554000000004</c:v>
                </c:pt>
                <c:pt idx="34">
                  <c:v>73.396940000000001</c:v>
                </c:pt>
                <c:pt idx="35">
                  <c:v>73.401511999999997</c:v>
                </c:pt>
                <c:pt idx="36">
                  <c:v>73.408333999999996</c:v>
                </c:pt>
                <c:pt idx="37">
                  <c:v>73.416163999999995</c:v>
                </c:pt>
                <c:pt idx="38">
                  <c:v>73.407830000000004</c:v>
                </c:pt>
                <c:pt idx="39">
                  <c:v>73.409396000000001</c:v>
                </c:pt>
                <c:pt idx="40">
                  <c:v>73.393951999999999</c:v>
                </c:pt>
                <c:pt idx="41">
                  <c:v>73.405994000000007</c:v>
                </c:pt>
                <c:pt idx="42">
                  <c:v>73.417333999999997</c:v>
                </c:pt>
                <c:pt idx="43">
                  <c:v>73.407523999999995</c:v>
                </c:pt>
                <c:pt idx="44">
                  <c:v>73.401511999999997</c:v>
                </c:pt>
                <c:pt idx="45">
                  <c:v>73.390873999999997</c:v>
                </c:pt>
                <c:pt idx="46">
                  <c:v>73.412042</c:v>
                </c:pt>
                <c:pt idx="47">
                  <c:v>73.412816000000007</c:v>
                </c:pt>
                <c:pt idx="48">
                  <c:v>73.414615999999995</c:v>
                </c:pt>
                <c:pt idx="49">
                  <c:v>73.408333999999996</c:v>
                </c:pt>
                <c:pt idx="50">
                  <c:v>73.412509999999997</c:v>
                </c:pt>
                <c:pt idx="51">
                  <c:v>73.412186000000005</c:v>
                </c:pt>
                <c:pt idx="52">
                  <c:v>73.418683999999999</c:v>
                </c:pt>
                <c:pt idx="53">
                  <c:v>73.425452000000007</c:v>
                </c:pt>
                <c:pt idx="54">
                  <c:v>73.438376000000005</c:v>
                </c:pt>
                <c:pt idx="55">
                  <c:v>73.455079999999995</c:v>
                </c:pt>
                <c:pt idx="56">
                  <c:v>73.446656000000004</c:v>
                </c:pt>
                <c:pt idx="57">
                  <c:v>73.450507999999999</c:v>
                </c:pt>
                <c:pt idx="58">
                  <c:v>73.464529999999996</c:v>
                </c:pt>
                <c:pt idx="59">
                  <c:v>73.483124000000004</c:v>
                </c:pt>
                <c:pt idx="60">
                  <c:v>73.487948000000003</c:v>
                </c:pt>
                <c:pt idx="61">
                  <c:v>73.488308000000004</c:v>
                </c:pt>
                <c:pt idx="62">
                  <c:v>73.503842000000006</c:v>
                </c:pt>
                <c:pt idx="63">
                  <c:v>73.512733999999995</c:v>
                </c:pt>
                <c:pt idx="64">
                  <c:v>73.528214000000006</c:v>
                </c:pt>
                <c:pt idx="65">
                  <c:v>73.546430000000001</c:v>
                </c:pt>
                <c:pt idx="66">
                  <c:v>73.555177999999998</c:v>
                </c:pt>
                <c:pt idx="67">
                  <c:v>73.556060000000002</c:v>
                </c:pt>
                <c:pt idx="68">
                  <c:v>73.577624</c:v>
                </c:pt>
                <c:pt idx="69">
                  <c:v>73.608134000000007</c:v>
                </c:pt>
                <c:pt idx="70">
                  <c:v>73.624172000000002</c:v>
                </c:pt>
                <c:pt idx="71">
                  <c:v>73.627178000000001</c:v>
                </c:pt>
                <c:pt idx="72">
                  <c:v>73.647824</c:v>
                </c:pt>
                <c:pt idx="73">
                  <c:v>73.663808000000003</c:v>
                </c:pt>
                <c:pt idx="74">
                  <c:v>73.690070000000006</c:v>
                </c:pt>
                <c:pt idx="75">
                  <c:v>73.709599999999995</c:v>
                </c:pt>
                <c:pt idx="76">
                  <c:v>73.727618000000007</c:v>
                </c:pt>
                <c:pt idx="77">
                  <c:v>73.741585999999998</c:v>
                </c:pt>
                <c:pt idx="78">
                  <c:v>73.768838000000002</c:v>
                </c:pt>
                <c:pt idx="79">
                  <c:v>73.795568000000003</c:v>
                </c:pt>
                <c:pt idx="80">
                  <c:v>73.811803999999995</c:v>
                </c:pt>
                <c:pt idx="81">
                  <c:v>73.833169999999996</c:v>
                </c:pt>
                <c:pt idx="82">
                  <c:v>73.878619999999998</c:v>
                </c:pt>
                <c:pt idx="83">
                  <c:v>73.908445999999998</c:v>
                </c:pt>
                <c:pt idx="84">
                  <c:v>73.937821999999997</c:v>
                </c:pt>
                <c:pt idx="85">
                  <c:v>73.962806</c:v>
                </c:pt>
                <c:pt idx="86">
                  <c:v>73.990634</c:v>
                </c:pt>
                <c:pt idx="87">
                  <c:v>74.020910000000001</c:v>
                </c:pt>
                <c:pt idx="88">
                  <c:v>74.052428000000006</c:v>
                </c:pt>
                <c:pt idx="89">
                  <c:v>74.077988000000005</c:v>
                </c:pt>
                <c:pt idx="90">
                  <c:v>74.117497999999998</c:v>
                </c:pt>
                <c:pt idx="91">
                  <c:v>74.148188000000005</c:v>
                </c:pt>
                <c:pt idx="92">
                  <c:v>74.185789999999997</c:v>
                </c:pt>
                <c:pt idx="93">
                  <c:v>74.216300000000004</c:v>
                </c:pt>
                <c:pt idx="94">
                  <c:v>74.257915999999994</c:v>
                </c:pt>
                <c:pt idx="95">
                  <c:v>74.305381999999994</c:v>
                </c:pt>
                <c:pt idx="96">
                  <c:v>74.332021999999995</c:v>
                </c:pt>
                <c:pt idx="97">
                  <c:v>74.390305999999995</c:v>
                </c:pt>
                <c:pt idx="98">
                  <c:v>74.420041999999995</c:v>
                </c:pt>
                <c:pt idx="99">
                  <c:v>74.448068000000006</c:v>
                </c:pt>
                <c:pt idx="100">
                  <c:v>74.500394</c:v>
                </c:pt>
                <c:pt idx="101">
                  <c:v>74.547662000000003</c:v>
                </c:pt>
                <c:pt idx="102">
                  <c:v>74.602795999999998</c:v>
                </c:pt>
                <c:pt idx="103">
                  <c:v>74.654437999999999</c:v>
                </c:pt>
                <c:pt idx="104">
                  <c:v>74.690725999999998</c:v>
                </c:pt>
                <c:pt idx="105">
                  <c:v>74.725483999999994</c:v>
                </c:pt>
                <c:pt idx="106">
                  <c:v>74.773921999999999</c:v>
                </c:pt>
                <c:pt idx="107">
                  <c:v>74.833663999999999</c:v>
                </c:pt>
                <c:pt idx="108">
                  <c:v>74.882515999999995</c:v>
                </c:pt>
                <c:pt idx="109">
                  <c:v>74.933599999999998</c:v>
                </c:pt>
                <c:pt idx="110">
                  <c:v>74.990065999999999</c:v>
                </c:pt>
                <c:pt idx="111">
                  <c:v>75.036308000000005</c:v>
                </c:pt>
                <c:pt idx="112">
                  <c:v>75.100387999999995</c:v>
                </c:pt>
                <c:pt idx="113">
                  <c:v>75.150481999999997</c:v>
                </c:pt>
                <c:pt idx="114">
                  <c:v>75.190963999999994</c:v>
                </c:pt>
                <c:pt idx="115">
                  <c:v>75.246926000000002</c:v>
                </c:pt>
                <c:pt idx="116">
                  <c:v>75.305570000000003</c:v>
                </c:pt>
                <c:pt idx="117">
                  <c:v>75.368011999999993</c:v>
                </c:pt>
                <c:pt idx="118">
                  <c:v>75.436087999999998</c:v>
                </c:pt>
                <c:pt idx="119">
                  <c:v>75.519409999999993</c:v>
                </c:pt>
                <c:pt idx="120">
                  <c:v>75.580556000000001</c:v>
                </c:pt>
                <c:pt idx="121">
                  <c:v>75.633241999999996</c:v>
                </c:pt>
                <c:pt idx="122">
                  <c:v>75.687529999999995</c:v>
                </c:pt>
                <c:pt idx="123">
                  <c:v>75.771680000000003</c:v>
                </c:pt>
                <c:pt idx="124">
                  <c:v>75.824383999999995</c:v>
                </c:pt>
                <c:pt idx="125">
                  <c:v>75.888769999999994</c:v>
                </c:pt>
                <c:pt idx="126">
                  <c:v>75.954830000000001</c:v>
                </c:pt>
                <c:pt idx="127">
                  <c:v>76.016012000000003</c:v>
                </c:pt>
                <c:pt idx="128">
                  <c:v>76.094077999999996</c:v>
                </c:pt>
                <c:pt idx="129">
                  <c:v>76.157762000000005</c:v>
                </c:pt>
                <c:pt idx="130">
                  <c:v>76.229870000000005</c:v>
                </c:pt>
                <c:pt idx="131">
                  <c:v>76.307215999999997</c:v>
                </c:pt>
                <c:pt idx="132">
                  <c:v>76.375724000000005</c:v>
                </c:pt>
                <c:pt idx="133">
                  <c:v>76.452224000000001</c:v>
                </c:pt>
                <c:pt idx="134">
                  <c:v>76.531946000000005</c:v>
                </c:pt>
                <c:pt idx="135">
                  <c:v>76.606952000000007</c:v>
                </c:pt>
                <c:pt idx="136">
                  <c:v>76.687070000000006</c:v>
                </c:pt>
                <c:pt idx="137">
                  <c:v>76.774838000000003</c:v>
                </c:pt>
                <c:pt idx="138">
                  <c:v>76.8416</c:v>
                </c:pt>
                <c:pt idx="139">
                  <c:v>76.919377999999995</c:v>
                </c:pt>
                <c:pt idx="140">
                  <c:v>77.005166000000003</c:v>
                </c:pt>
                <c:pt idx="141">
                  <c:v>77.087462000000002</c:v>
                </c:pt>
                <c:pt idx="142">
                  <c:v>77.165384000000003</c:v>
                </c:pt>
                <c:pt idx="143">
                  <c:v>77.251946000000004</c:v>
                </c:pt>
                <c:pt idx="144">
                  <c:v>77.333215999999993</c:v>
                </c:pt>
                <c:pt idx="145">
                  <c:v>77.408923999999999</c:v>
                </c:pt>
                <c:pt idx="146">
                  <c:v>77.499157999999994</c:v>
                </c:pt>
                <c:pt idx="147">
                  <c:v>77.584208000000004</c:v>
                </c:pt>
                <c:pt idx="148">
                  <c:v>77.660312000000005</c:v>
                </c:pt>
                <c:pt idx="149">
                  <c:v>77.749105999999998</c:v>
                </c:pt>
                <c:pt idx="150">
                  <c:v>77.846630000000005</c:v>
                </c:pt>
                <c:pt idx="151">
                  <c:v>77.912762000000001</c:v>
                </c:pt>
                <c:pt idx="152">
                  <c:v>78.009709999999998</c:v>
                </c:pt>
                <c:pt idx="153">
                  <c:v>78.101870000000005</c:v>
                </c:pt>
                <c:pt idx="154">
                  <c:v>78.212677999999997</c:v>
                </c:pt>
                <c:pt idx="155">
                  <c:v>78.303938000000002</c:v>
                </c:pt>
                <c:pt idx="156">
                  <c:v>78.405367999999996</c:v>
                </c:pt>
                <c:pt idx="157">
                  <c:v>78.490273999999999</c:v>
                </c:pt>
                <c:pt idx="158">
                  <c:v>78.571669999999997</c:v>
                </c:pt>
                <c:pt idx="159">
                  <c:v>78.654920000000004</c:v>
                </c:pt>
                <c:pt idx="160">
                  <c:v>78.758330000000001</c:v>
                </c:pt>
                <c:pt idx="161">
                  <c:v>78.869696000000005</c:v>
                </c:pt>
                <c:pt idx="162">
                  <c:v>78.949489999999997</c:v>
                </c:pt>
                <c:pt idx="163">
                  <c:v>79.047625999999994</c:v>
                </c:pt>
                <c:pt idx="164">
                  <c:v>79.166156000000001</c:v>
                </c:pt>
                <c:pt idx="165">
                  <c:v>79.265011999999999</c:v>
                </c:pt>
                <c:pt idx="166">
                  <c:v>79.356830000000002</c:v>
                </c:pt>
                <c:pt idx="167">
                  <c:v>79.457089999999994</c:v>
                </c:pt>
                <c:pt idx="168">
                  <c:v>79.572109999999995</c:v>
                </c:pt>
                <c:pt idx="169">
                  <c:v>79.669166000000004</c:v>
                </c:pt>
                <c:pt idx="170">
                  <c:v>79.769102000000004</c:v>
                </c:pt>
                <c:pt idx="171">
                  <c:v>79.865294000000006</c:v>
                </c:pt>
                <c:pt idx="172">
                  <c:v>79.982618000000002</c:v>
                </c:pt>
                <c:pt idx="173">
                  <c:v>80.100734000000003</c:v>
                </c:pt>
                <c:pt idx="174">
                  <c:v>80.199014000000005</c:v>
                </c:pt>
                <c:pt idx="175">
                  <c:v>80.281958000000003</c:v>
                </c:pt>
                <c:pt idx="176">
                  <c:v>80.402360000000002</c:v>
                </c:pt>
                <c:pt idx="177">
                  <c:v>80.514985999999993</c:v>
                </c:pt>
                <c:pt idx="178">
                  <c:v>80.624768000000003</c:v>
                </c:pt>
                <c:pt idx="179">
                  <c:v>80.744702000000004</c:v>
                </c:pt>
                <c:pt idx="180">
                  <c:v>80.872033999999999</c:v>
                </c:pt>
                <c:pt idx="181">
                  <c:v>80.964355999999995</c:v>
                </c:pt>
                <c:pt idx="182">
                  <c:v>81.062852000000007</c:v>
                </c:pt>
                <c:pt idx="183">
                  <c:v>81.199562</c:v>
                </c:pt>
                <c:pt idx="184">
                  <c:v>81.311018000000004</c:v>
                </c:pt>
                <c:pt idx="185">
                  <c:v>81.411745999999994</c:v>
                </c:pt>
                <c:pt idx="186">
                  <c:v>81.531661999999997</c:v>
                </c:pt>
                <c:pt idx="187">
                  <c:v>81.655826000000005</c:v>
                </c:pt>
                <c:pt idx="188">
                  <c:v>81.784453999999997</c:v>
                </c:pt>
                <c:pt idx="189">
                  <c:v>81.893714000000003</c:v>
                </c:pt>
                <c:pt idx="190">
                  <c:v>82.015808000000007</c:v>
                </c:pt>
                <c:pt idx="191">
                  <c:v>82.134535999999997</c:v>
                </c:pt>
                <c:pt idx="192">
                  <c:v>82.260391999999996</c:v>
                </c:pt>
                <c:pt idx="193">
                  <c:v>82.357898000000006</c:v>
                </c:pt>
                <c:pt idx="194">
                  <c:v>82.484527999999997</c:v>
                </c:pt>
                <c:pt idx="195">
                  <c:v>82.627483999999995</c:v>
                </c:pt>
                <c:pt idx="196">
                  <c:v>82.745617999999993</c:v>
                </c:pt>
                <c:pt idx="197">
                  <c:v>82.862312000000003</c:v>
                </c:pt>
                <c:pt idx="198">
                  <c:v>82.987483999999995</c:v>
                </c:pt>
                <c:pt idx="199">
                  <c:v>83.114419999999996</c:v>
                </c:pt>
                <c:pt idx="200">
                  <c:v>83.243768000000003</c:v>
                </c:pt>
                <c:pt idx="201">
                  <c:v>83.355493999999993</c:v>
                </c:pt>
                <c:pt idx="202">
                  <c:v>83.487433999999993</c:v>
                </c:pt>
                <c:pt idx="203">
                  <c:v>83.599879999999999</c:v>
                </c:pt>
                <c:pt idx="204">
                  <c:v>83.716555999999997</c:v>
                </c:pt>
                <c:pt idx="205">
                  <c:v>83.862266000000005</c:v>
                </c:pt>
                <c:pt idx="206">
                  <c:v>83.995124000000004</c:v>
                </c:pt>
                <c:pt idx="207">
                  <c:v>84.127945999999994</c:v>
                </c:pt>
                <c:pt idx="208">
                  <c:v>84.257977999999994</c:v>
                </c:pt>
                <c:pt idx="209">
                  <c:v>84.376418000000001</c:v>
                </c:pt>
                <c:pt idx="210">
                  <c:v>84.507962000000006</c:v>
                </c:pt>
                <c:pt idx="211">
                  <c:v>84.638695999999996</c:v>
                </c:pt>
                <c:pt idx="212">
                  <c:v>84.76061</c:v>
                </c:pt>
                <c:pt idx="213">
                  <c:v>84.904501999999994</c:v>
                </c:pt>
                <c:pt idx="214">
                  <c:v>85.043120000000002</c:v>
                </c:pt>
                <c:pt idx="215">
                  <c:v>85.171369999999996</c:v>
                </c:pt>
                <c:pt idx="216">
                  <c:v>85.309051999999994</c:v>
                </c:pt>
                <c:pt idx="217">
                  <c:v>85.443854000000002</c:v>
                </c:pt>
                <c:pt idx="218">
                  <c:v>85.584577999999993</c:v>
                </c:pt>
                <c:pt idx="219">
                  <c:v>85.719740000000002</c:v>
                </c:pt>
                <c:pt idx="220">
                  <c:v>85.861652000000007</c:v>
                </c:pt>
                <c:pt idx="221">
                  <c:v>86.001260000000002</c:v>
                </c:pt>
                <c:pt idx="222">
                  <c:v>86.129257999999993</c:v>
                </c:pt>
                <c:pt idx="223">
                  <c:v>86.269244</c:v>
                </c:pt>
                <c:pt idx="224">
                  <c:v>86.401184000000001</c:v>
                </c:pt>
                <c:pt idx="225">
                  <c:v>86.539225999999999</c:v>
                </c:pt>
                <c:pt idx="226">
                  <c:v>86.684899999999999</c:v>
                </c:pt>
                <c:pt idx="227">
                  <c:v>86.816515999999993</c:v>
                </c:pt>
                <c:pt idx="228">
                  <c:v>86.96696</c:v>
                </c:pt>
                <c:pt idx="229">
                  <c:v>87.102103999999997</c:v>
                </c:pt>
                <c:pt idx="230">
                  <c:v>87.241603999999995</c:v>
                </c:pt>
                <c:pt idx="231">
                  <c:v>87.379537999999997</c:v>
                </c:pt>
                <c:pt idx="232">
                  <c:v>87.519379999999998</c:v>
                </c:pt>
                <c:pt idx="233">
                  <c:v>87.679435999999995</c:v>
                </c:pt>
                <c:pt idx="234">
                  <c:v>87.823490000000007</c:v>
                </c:pt>
                <c:pt idx="235">
                  <c:v>87.965204</c:v>
                </c:pt>
                <c:pt idx="236">
                  <c:v>88.116422</c:v>
                </c:pt>
                <c:pt idx="237">
                  <c:v>88.250234000000006</c:v>
                </c:pt>
                <c:pt idx="238">
                  <c:v>88.406402</c:v>
                </c:pt>
                <c:pt idx="239">
                  <c:v>88.568132000000006</c:v>
                </c:pt>
                <c:pt idx="240">
                  <c:v>88.702771999999996</c:v>
                </c:pt>
                <c:pt idx="241">
                  <c:v>88.848140000000001</c:v>
                </c:pt>
                <c:pt idx="242">
                  <c:v>88.991510000000005</c:v>
                </c:pt>
                <c:pt idx="243">
                  <c:v>89.148488</c:v>
                </c:pt>
                <c:pt idx="244">
                  <c:v>89.299831999999995</c:v>
                </c:pt>
                <c:pt idx="245">
                  <c:v>89.438810000000004</c:v>
                </c:pt>
                <c:pt idx="246">
                  <c:v>89.587255999999996</c:v>
                </c:pt>
                <c:pt idx="247">
                  <c:v>89.754242000000005</c:v>
                </c:pt>
                <c:pt idx="248">
                  <c:v>89.909384000000003</c:v>
                </c:pt>
                <c:pt idx="249">
                  <c:v>90.065498000000005</c:v>
                </c:pt>
                <c:pt idx="250">
                  <c:v>90.208129999999997</c:v>
                </c:pt>
                <c:pt idx="251">
                  <c:v>90.357206000000005</c:v>
                </c:pt>
                <c:pt idx="252">
                  <c:v>90.509720000000002</c:v>
                </c:pt>
                <c:pt idx="253">
                  <c:v>90.677083999999994</c:v>
                </c:pt>
                <c:pt idx="254">
                  <c:v>90.833414000000005</c:v>
                </c:pt>
                <c:pt idx="255">
                  <c:v>90.987781999999996</c:v>
                </c:pt>
                <c:pt idx="256">
                  <c:v>91.150735999999995</c:v>
                </c:pt>
                <c:pt idx="257">
                  <c:v>91.307569999999998</c:v>
                </c:pt>
                <c:pt idx="258">
                  <c:v>91.464907999999994</c:v>
                </c:pt>
                <c:pt idx="259">
                  <c:v>91.613209999999995</c:v>
                </c:pt>
                <c:pt idx="260">
                  <c:v>91.791644000000005</c:v>
                </c:pt>
                <c:pt idx="261">
                  <c:v>91.941242000000003</c:v>
                </c:pt>
                <c:pt idx="262">
                  <c:v>92.096708000000007</c:v>
                </c:pt>
                <c:pt idx="263">
                  <c:v>92.263424000000001</c:v>
                </c:pt>
                <c:pt idx="264">
                  <c:v>92.43356</c:v>
                </c:pt>
                <c:pt idx="265">
                  <c:v>92.587856000000002</c:v>
                </c:pt>
                <c:pt idx="266">
                  <c:v>92.759305999999995</c:v>
                </c:pt>
                <c:pt idx="267">
                  <c:v>92.923159999999996</c:v>
                </c:pt>
                <c:pt idx="268">
                  <c:v>93.084782000000004</c:v>
                </c:pt>
                <c:pt idx="269">
                  <c:v>93.263323999999997</c:v>
                </c:pt>
                <c:pt idx="270">
                  <c:v>93.413659999999993</c:v>
                </c:pt>
                <c:pt idx="271">
                  <c:v>93.570025999999999</c:v>
                </c:pt>
                <c:pt idx="272">
                  <c:v>93.748351999999997</c:v>
                </c:pt>
                <c:pt idx="273">
                  <c:v>93.910622000000004</c:v>
                </c:pt>
                <c:pt idx="274">
                  <c:v>94.079785999999999</c:v>
                </c:pt>
                <c:pt idx="275">
                  <c:v>94.245925999999997</c:v>
                </c:pt>
                <c:pt idx="276">
                  <c:v>94.423298000000003</c:v>
                </c:pt>
                <c:pt idx="277">
                  <c:v>94.597033999999994</c:v>
                </c:pt>
                <c:pt idx="278">
                  <c:v>94.762255999999994</c:v>
                </c:pt>
                <c:pt idx="279">
                  <c:v>94.930412000000004</c:v>
                </c:pt>
                <c:pt idx="280">
                  <c:v>95.091440000000006</c:v>
                </c:pt>
                <c:pt idx="281">
                  <c:v>95.275976</c:v>
                </c:pt>
                <c:pt idx="282">
                  <c:v>95.457560000000001</c:v>
                </c:pt>
                <c:pt idx="283">
                  <c:v>95.614016000000007</c:v>
                </c:pt>
                <c:pt idx="284">
                  <c:v>95.784890000000004</c:v>
                </c:pt>
                <c:pt idx="285">
                  <c:v>95.955439999999996</c:v>
                </c:pt>
                <c:pt idx="286">
                  <c:v>96.129968000000005</c:v>
                </c:pt>
                <c:pt idx="287">
                  <c:v>96.320713999999995</c:v>
                </c:pt>
                <c:pt idx="288">
                  <c:v>96.505483999999996</c:v>
                </c:pt>
                <c:pt idx="289">
                  <c:v>96.683018000000004</c:v>
                </c:pt>
                <c:pt idx="290">
                  <c:v>96.857563999999996</c:v>
                </c:pt>
                <c:pt idx="291">
                  <c:v>97.037366000000006</c:v>
                </c:pt>
                <c:pt idx="292">
                  <c:v>97.207052000000004</c:v>
                </c:pt>
                <c:pt idx="293">
                  <c:v>97.386566000000002</c:v>
                </c:pt>
                <c:pt idx="294">
                  <c:v>97.567015999999995</c:v>
                </c:pt>
                <c:pt idx="295">
                  <c:v>97.742785999999995</c:v>
                </c:pt>
                <c:pt idx="296">
                  <c:v>97.923668000000006</c:v>
                </c:pt>
                <c:pt idx="297">
                  <c:v>98.113765999999998</c:v>
                </c:pt>
                <c:pt idx="298">
                  <c:v>98.296034000000006</c:v>
                </c:pt>
                <c:pt idx="299">
                  <c:v>98.478464000000002</c:v>
                </c:pt>
                <c:pt idx="300">
                  <c:v>98.651929999999993</c:v>
                </c:pt>
                <c:pt idx="301">
                  <c:v>98.843558000000002</c:v>
                </c:pt>
                <c:pt idx="302">
                  <c:v>99.023719999999997</c:v>
                </c:pt>
                <c:pt idx="303">
                  <c:v>99.197006000000002</c:v>
                </c:pt>
                <c:pt idx="304">
                  <c:v>99.382946000000004</c:v>
                </c:pt>
                <c:pt idx="305">
                  <c:v>99.576211999999998</c:v>
                </c:pt>
                <c:pt idx="306">
                  <c:v>99.772754000000006</c:v>
                </c:pt>
                <c:pt idx="307">
                  <c:v>99.947785999999994</c:v>
                </c:pt>
                <c:pt idx="308">
                  <c:v>100.130072</c:v>
                </c:pt>
                <c:pt idx="309">
                  <c:v>100.32386</c:v>
                </c:pt>
                <c:pt idx="310">
                  <c:v>100.523228</c:v>
                </c:pt>
                <c:pt idx="311">
                  <c:v>100.70050999999999</c:v>
                </c:pt>
                <c:pt idx="312">
                  <c:v>100.891508</c:v>
                </c:pt>
                <c:pt idx="313">
                  <c:v>101.086484</c:v>
                </c:pt>
                <c:pt idx="314">
                  <c:v>101.27381</c:v>
                </c:pt>
                <c:pt idx="315">
                  <c:v>101.474816</c:v>
                </c:pt>
                <c:pt idx="316">
                  <c:v>101.67166400000001</c:v>
                </c:pt>
                <c:pt idx="317">
                  <c:v>101.853284</c:v>
                </c:pt>
                <c:pt idx="318">
                  <c:v>102.039998</c:v>
                </c:pt>
                <c:pt idx="319">
                  <c:v>102.237224</c:v>
                </c:pt>
                <c:pt idx="320">
                  <c:v>102.42330800000001</c:v>
                </c:pt>
                <c:pt idx="321">
                  <c:v>102.63097399999999</c:v>
                </c:pt>
                <c:pt idx="322">
                  <c:v>102.82792999999999</c:v>
                </c:pt>
                <c:pt idx="323">
                  <c:v>103.01954000000001</c:v>
                </c:pt>
                <c:pt idx="324">
                  <c:v>103.222526</c:v>
                </c:pt>
                <c:pt idx="325">
                  <c:v>103.41273200000001</c:v>
                </c:pt>
                <c:pt idx="326">
                  <c:v>103.60331600000001</c:v>
                </c:pt>
                <c:pt idx="327">
                  <c:v>103.801406</c:v>
                </c:pt>
                <c:pt idx="328">
                  <c:v>104.003294</c:v>
                </c:pt>
                <c:pt idx="329">
                  <c:v>104.197622</c:v>
                </c:pt>
                <c:pt idx="330">
                  <c:v>104.409212</c:v>
                </c:pt>
                <c:pt idx="331">
                  <c:v>104.612486</c:v>
                </c:pt>
                <c:pt idx="332">
                  <c:v>104.79831799999999</c:v>
                </c:pt>
                <c:pt idx="333">
                  <c:v>104.993438</c:v>
                </c:pt>
                <c:pt idx="334">
                  <c:v>105.192104</c:v>
                </c:pt>
                <c:pt idx="335">
                  <c:v>105.39266000000001</c:v>
                </c:pt>
                <c:pt idx="336">
                  <c:v>105.588374</c:v>
                </c:pt>
                <c:pt idx="337">
                  <c:v>105.784448</c:v>
                </c:pt>
                <c:pt idx="338">
                  <c:v>105.99517400000001</c:v>
                </c:pt>
                <c:pt idx="339">
                  <c:v>106.18883599999999</c:v>
                </c:pt>
                <c:pt idx="340">
                  <c:v>106.383578</c:v>
                </c:pt>
                <c:pt idx="341">
                  <c:v>106.591982</c:v>
                </c:pt>
                <c:pt idx="342">
                  <c:v>106.79455400000001</c:v>
                </c:pt>
                <c:pt idx="343">
                  <c:v>107.00241800000001</c:v>
                </c:pt>
                <c:pt idx="344">
                  <c:v>107.20918399999999</c:v>
                </c:pt>
                <c:pt idx="345">
                  <c:v>107.408102</c:v>
                </c:pt>
                <c:pt idx="346">
                  <c:v>107.623526</c:v>
                </c:pt>
                <c:pt idx="347">
                  <c:v>107.823992</c:v>
                </c:pt>
                <c:pt idx="348">
                  <c:v>108.025232</c:v>
                </c:pt>
                <c:pt idx="349">
                  <c:v>108.22739</c:v>
                </c:pt>
                <c:pt idx="350">
                  <c:v>108.437972</c:v>
                </c:pt>
                <c:pt idx="351">
                  <c:v>108.640958</c:v>
                </c:pt>
                <c:pt idx="352">
                  <c:v>108.861908</c:v>
                </c:pt>
                <c:pt idx="353">
                  <c:v>109.07599999999999</c:v>
                </c:pt>
                <c:pt idx="354">
                  <c:v>109.293008</c:v>
                </c:pt>
                <c:pt idx="355">
                  <c:v>109.49585</c:v>
                </c:pt>
                <c:pt idx="356">
                  <c:v>109.727366</c:v>
                </c:pt>
                <c:pt idx="357">
                  <c:v>109.982534</c:v>
                </c:pt>
                <c:pt idx="358">
                  <c:v>110.262506</c:v>
                </c:pt>
                <c:pt idx="359">
                  <c:v>110.596784</c:v>
                </c:pt>
                <c:pt idx="360">
                  <c:v>111.03251</c:v>
                </c:pt>
                <c:pt idx="361">
                  <c:v>111.61651999999999</c:v>
                </c:pt>
                <c:pt idx="362">
                  <c:v>112.295534</c:v>
                </c:pt>
                <c:pt idx="363">
                  <c:v>112.93745</c:v>
                </c:pt>
                <c:pt idx="364">
                  <c:v>113.471546</c:v>
                </c:pt>
                <c:pt idx="365">
                  <c:v>113.895248</c:v>
                </c:pt>
                <c:pt idx="366">
                  <c:v>114.243026</c:v>
                </c:pt>
                <c:pt idx="367">
                  <c:v>114.53169200000001</c:v>
                </c:pt>
                <c:pt idx="368">
                  <c:v>114.744992</c:v>
                </c:pt>
                <c:pt idx="369">
                  <c:v>114.928754</c:v>
                </c:pt>
                <c:pt idx="370">
                  <c:v>115.146248</c:v>
                </c:pt>
                <c:pt idx="371">
                  <c:v>115.41569</c:v>
                </c:pt>
                <c:pt idx="372">
                  <c:v>115.729934</c:v>
                </c:pt>
                <c:pt idx="373">
                  <c:v>116.059802</c:v>
                </c:pt>
                <c:pt idx="374">
                  <c:v>116.39787800000001</c:v>
                </c:pt>
                <c:pt idx="375">
                  <c:v>116.738546</c:v>
                </c:pt>
                <c:pt idx="376">
                  <c:v>117.082238</c:v>
                </c:pt>
                <c:pt idx="377">
                  <c:v>117.414626</c:v>
                </c:pt>
                <c:pt idx="378">
                  <c:v>117.759722</c:v>
                </c:pt>
                <c:pt idx="379">
                  <c:v>118.10937199999999</c:v>
                </c:pt>
                <c:pt idx="380">
                  <c:v>118.4297</c:v>
                </c:pt>
                <c:pt idx="381">
                  <c:v>118.772186</c:v>
                </c:pt>
                <c:pt idx="382">
                  <c:v>119.13395</c:v>
                </c:pt>
                <c:pt idx="383">
                  <c:v>119.513678</c:v>
                </c:pt>
                <c:pt idx="384">
                  <c:v>119.89436000000001</c:v>
                </c:pt>
                <c:pt idx="385">
                  <c:v>120.310592</c:v>
                </c:pt>
                <c:pt idx="386">
                  <c:v>120.70155200000001</c:v>
                </c:pt>
                <c:pt idx="387">
                  <c:v>121.08072199999999</c:v>
                </c:pt>
                <c:pt idx="388">
                  <c:v>121.45406</c:v>
                </c:pt>
                <c:pt idx="389">
                  <c:v>121.82554399999999</c:v>
                </c:pt>
                <c:pt idx="390">
                  <c:v>122.20133</c:v>
                </c:pt>
                <c:pt idx="391">
                  <c:v>122.565254</c:v>
                </c:pt>
                <c:pt idx="392">
                  <c:v>122.912474</c:v>
                </c:pt>
                <c:pt idx="393">
                  <c:v>123.225044</c:v>
                </c:pt>
                <c:pt idx="394">
                  <c:v>123.506348</c:v>
                </c:pt>
                <c:pt idx="395">
                  <c:v>123.786374</c:v>
                </c:pt>
                <c:pt idx="396">
                  <c:v>124.064474</c:v>
                </c:pt>
                <c:pt idx="397">
                  <c:v>124.33829</c:v>
                </c:pt>
                <c:pt idx="398">
                  <c:v>124.63813399999999</c:v>
                </c:pt>
                <c:pt idx="399">
                  <c:v>124.945718</c:v>
                </c:pt>
                <c:pt idx="400">
                  <c:v>125.25236599999999</c:v>
                </c:pt>
                <c:pt idx="401">
                  <c:v>125.555522</c:v>
                </c:pt>
                <c:pt idx="402">
                  <c:v>125.88278</c:v>
                </c:pt>
                <c:pt idx="403">
                  <c:v>126.24737</c:v>
                </c:pt>
                <c:pt idx="404">
                  <c:v>126.621014</c:v>
                </c:pt>
                <c:pt idx="405">
                  <c:v>126.997376</c:v>
                </c:pt>
                <c:pt idx="406">
                  <c:v>127.347134</c:v>
                </c:pt>
                <c:pt idx="407">
                  <c:v>127.687748</c:v>
                </c:pt>
                <c:pt idx="408">
                  <c:v>127.973516</c:v>
                </c:pt>
                <c:pt idx="409">
                  <c:v>128.25773599999999</c:v>
                </c:pt>
                <c:pt idx="410">
                  <c:v>128.548598</c:v>
                </c:pt>
                <c:pt idx="411">
                  <c:v>128.82106400000001</c:v>
                </c:pt>
                <c:pt idx="412">
                  <c:v>129.12620000000001</c:v>
                </c:pt>
                <c:pt idx="413">
                  <c:v>129.413804</c:v>
                </c:pt>
                <c:pt idx="414">
                  <c:v>129.70193</c:v>
                </c:pt>
                <c:pt idx="415">
                  <c:v>129.97277600000001</c:v>
                </c:pt>
                <c:pt idx="416">
                  <c:v>130.23640399999999</c:v>
                </c:pt>
                <c:pt idx="417">
                  <c:v>130.48437200000001</c:v>
                </c:pt>
                <c:pt idx="418">
                  <c:v>130.69804999999999</c:v>
                </c:pt>
                <c:pt idx="419">
                  <c:v>130.90841599999999</c:v>
                </c:pt>
                <c:pt idx="420">
                  <c:v>131.12663000000001</c:v>
                </c:pt>
                <c:pt idx="421">
                  <c:v>131.356652</c:v>
                </c:pt>
                <c:pt idx="422">
                  <c:v>131.58518000000001</c:v>
                </c:pt>
                <c:pt idx="423">
                  <c:v>131.81563399999999</c:v>
                </c:pt>
                <c:pt idx="424">
                  <c:v>132.05705</c:v>
                </c:pt>
                <c:pt idx="425">
                  <c:v>132.32098400000001</c:v>
                </c:pt>
                <c:pt idx="426">
                  <c:v>132.60968600000001</c:v>
                </c:pt>
                <c:pt idx="427">
                  <c:v>132.919826</c:v>
                </c:pt>
                <c:pt idx="428">
                  <c:v>133.21119200000001</c:v>
                </c:pt>
                <c:pt idx="429">
                  <c:v>133.49645599999999</c:v>
                </c:pt>
                <c:pt idx="430">
                  <c:v>133.78127000000001</c:v>
                </c:pt>
                <c:pt idx="431">
                  <c:v>134.05485200000001</c:v>
                </c:pt>
                <c:pt idx="432">
                  <c:v>134.30908400000001</c:v>
                </c:pt>
                <c:pt idx="433">
                  <c:v>134.56443200000001</c:v>
                </c:pt>
                <c:pt idx="434">
                  <c:v>134.84407999999999</c:v>
                </c:pt>
                <c:pt idx="435">
                  <c:v>135.110354</c:v>
                </c:pt>
                <c:pt idx="436">
                  <c:v>135.38107400000001</c:v>
                </c:pt>
                <c:pt idx="437">
                  <c:v>135.65622200000001</c:v>
                </c:pt>
                <c:pt idx="438">
                  <c:v>135.95775800000001</c:v>
                </c:pt>
                <c:pt idx="439">
                  <c:v>136.26652999999999</c:v>
                </c:pt>
                <c:pt idx="440">
                  <c:v>136.56509600000001</c:v>
                </c:pt>
                <c:pt idx="441">
                  <c:v>136.87831399999999</c:v>
                </c:pt>
                <c:pt idx="442">
                  <c:v>137.22537199999999</c:v>
                </c:pt>
                <c:pt idx="443">
                  <c:v>137.57631799999999</c:v>
                </c:pt>
                <c:pt idx="444">
                  <c:v>137.92573400000001</c:v>
                </c:pt>
                <c:pt idx="445">
                  <c:v>138.27808400000001</c:v>
                </c:pt>
                <c:pt idx="446">
                  <c:v>138.644834</c:v>
                </c:pt>
                <c:pt idx="447">
                  <c:v>138.97929199999999</c:v>
                </c:pt>
                <c:pt idx="448">
                  <c:v>139.29935</c:v>
                </c:pt>
                <c:pt idx="449">
                  <c:v>139.59892400000001</c:v>
                </c:pt>
                <c:pt idx="450">
                  <c:v>139.87765400000001</c:v>
                </c:pt>
                <c:pt idx="451">
                  <c:v>140.15514200000001</c:v>
                </c:pt>
                <c:pt idx="452">
                  <c:v>140.435654</c:v>
                </c:pt>
                <c:pt idx="453">
                  <c:v>140.69542999999999</c:v>
                </c:pt>
                <c:pt idx="454">
                  <c:v>140.970776</c:v>
                </c:pt>
                <c:pt idx="455">
                  <c:v>141.271232</c:v>
                </c:pt>
                <c:pt idx="456">
                  <c:v>141.57170600000001</c:v>
                </c:pt>
                <c:pt idx="457">
                  <c:v>141.872558</c:v>
                </c:pt>
                <c:pt idx="458">
                  <c:v>142.17695599999999</c:v>
                </c:pt>
                <c:pt idx="459">
                  <c:v>142.45980800000001</c:v>
                </c:pt>
                <c:pt idx="460">
                  <c:v>142.76687000000001</c:v>
                </c:pt>
                <c:pt idx="461">
                  <c:v>143.091464</c:v>
                </c:pt>
                <c:pt idx="462">
                  <c:v>143.386844</c:v>
                </c:pt>
                <c:pt idx="463">
                  <c:v>143.68069399999999</c:v>
                </c:pt>
                <c:pt idx="464">
                  <c:v>143.95325</c:v>
                </c:pt>
                <c:pt idx="465">
                  <c:v>144.22179199999999</c:v>
                </c:pt>
                <c:pt idx="466">
                  <c:v>144.49315999999999</c:v>
                </c:pt>
                <c:pt idx="467">
                  <c:v>144.778604</c:v>
                </c:pt>
                <c:pt idx="468">
                  <c:v>145.06217599999999</c:v>
                </c:pt>
                <c:pt idx="469">
                  <c:v>145.341734</c:v>
                </c:pt>
                <c:pt idx="470">
                  <c:v>145.59121400000001</c:v>
                </c:pt>
                <c:pt idx="471">
                  <c:v>145.82399000000001</c:v>
                </c:pt>
                <c:pt idx="472">
                  <c:v>146.02987400000001</c:v>
                </c:pt>
                <c:pt idx="473">
                  <c:v>146.24241799999999</c:v>
                </c:pt>
                <c:pt idx="474">
                  <c:v>146.46167600000001</c:v>
                </c:pt>
                <c:pt idx="475">
                  <c:v>146.68251799999999</c:v>
                </c:pt>
                <c:pt idx="476">
                  <c:v>146.93512999999999</c:v>
                </c:pt>
                <c:pt idx="477">
                  <c:v>147.18659</c:v>
                </c:pt>
                <c:pt idx="478">
                  <c:v>147.462332</c:v>
                </c:pt>
                <c:pt idx="479">
                  <c:v>147.726338</c:v>
                </c:pt>
                <c:pt idx="480">
                  <c:v>148.00254799999999</c:v>
                </c:pt>
                <c:pt idx="481">
                  <c:v>148.25188399999999</c:v>
                </c:pt>
                <c:pt idx="482">
                  <c:v>156.16547600000001</c:v>
                </c:pt>
                <c:pt idx="483">
                  <c:v>173.01551000000001</c:v>
                </c:pt>
                <c:pt idx="484">
                  <c:v>179.21326999999999</c:v>
                </c:pt>
                <c:pt idx="485">
                  <c:v>179.73777200000001</c:v>
                </c:pt>
                <c:pt idx="486">
                  <c:v>180.691574</c:v>
                </c:pt>
                <c:pt idx="487">
                  <c:v>182.99393599999999</c:v>
                </c:pt>
                <c:pt idx="488">
                  <c:v>185.96029999999999</c:v>
                </c:pt>
                <c:pt idx="489">
                  <c:v>189.71099599999999</c:v>
                </c:pt>
                <c:pt idx="490">
                  <c:v>194.37652399999999</c:v>
                </c:pt>
                <c:pt idx="491">
                  <c:v>199.12576999999999</c:v>
                </c:pt>
                <c:pt idx="492">
                  <c:v>203.27858599999999</c:v>
                </c:pt>
                <c:pt idx="493">
                  <c:v>206.66798600000001</c:v>
                </c:pt>
                <c:pt idx="494">
                  <c:v>209.68277</c:v>
                </c:pt>
                <c:pt idx="495">
                  <c:v>212.70614</c:v>
                </c:pt>
                <c:pt idx="496">
                  <c:v>215.66300000000001</c:v>
                </c:pt>
                <c:pt idx="497">
                  <c:v>218.63749999999999</c:v>
                </c:pt>
                <c:pt idx="498">
                  <c:v>221.72882000000001</c:v>
                </c:pt>
                <c:pt idx="499">
                  <c:v>224.87683999999999</c:v>
                </c:pt>
                <c:pt idx="500">
                  <c:v>228.13862</c:v>
                </c:pt>
                <c:pt idx="501">
                  <c:v>231.61045999999999</c:v>
                </c:pt>
                <c:pt idx="502">
                  <c:v>235.16149999999999</c:v>
                </c:pt>
                <c:pt idx="503">
                  <c:v>238.71523999999999</c:v>
                </c:pt>
                <c:pt idx="504">
                  <c:v>242.20975999999999</c:v>
                </c:pt>
                <c:pt idx="505">
                  <c:v>245.69005999999999</c:v>
                </c:pt>
                <c:pt idx="506">
                  <c:v>249.11995999999999</c:v>
                </c:pt>
                <c:pt idx="507">
                  <c:v>252.53366</c:v>
                </c:pt>
                <c:pt idx="508">
                  <c:v>255.84368000000001</c:v>
                </c:pt>
                <c:pt idx="509">
                  <c:v>259.00916000000001</c:v>
                </c:pt>
                <c:pt idx="510">
                  <c:v>262.03874000000002</c:v>
                </c:pt>
                <c:pt idx="511">
                  <c:v>265.03178000000003</c:v>
                </c:pt>
                <c:pt idx="512">
                  <c:v>268.02211999999997</c:v>
                </c:pt>
                <c:pt idx="513">
                  <c:v>270.97519999999997</c:v>
                </c:pt>
                <c:pt idx="514">
                  <c:v>274.15688</c:v>
                </c:pt>
                <c:pt idx="515">
                  <c:v>278.62718000000001</c:v>
                </c:pt>
                <c:pt idx="516">
                  <c:v>283.57952</c:v>
                </c:pt>
                <c:pt idx="517">
                  <c:v>287.99131999999997</c:v>
                </c:pt>
                <c:pt idx="518">
                  <c:v>292.22239999999999</c:v>
                </c:pt>
                <c:pt idx="519">
                  <c:v>297.27913999999998</c:v>
                </c:pt>
                <c:pt idx="520">
                  <c:v>302.64350000000002</c:v>
                </c:pt>
                <c:pt idx="521">
                  <c:v>307.47847999999999</c:v>
                </c:pt>
                <c:pt idx="522">
                  <c:v>311.85554000000002</c:v>
                </c:pt>
                <c:pt idx="523">
                  <c:v>315.85622000000001</c:v>
                </c:pt>
                <c:pt idx="524">
                  <c:v>319.59122000000002</c:v>
                </c:pt>
                <c:pt idx="525">
                  <c:v>323.07458000000003</c:v>
                </c:pt>
                <c:pt idx="526">
                  <c:v>326.37110000000001</c:v>
                </c:pt>
                <c:pt idx="527">
                  <c:v>329.44873999999999</c:v>
                </c:pt>
                <c:pt idx="528">
                  <c:v>332.34386000000001</c:v>
                </c:pt>
                <c:pt idx="529">
                  <c:v>335.06995999999998</c:v>
                </c:pt>
                <c:pt idx="530">
                  <c:v>337.63639999999998</c:v>
                </c:pt>
                <c:pt idx="531">
                  <c:v>340.06099999999998</c:v>
                </c:pt>
                <c:pt idx="532">
                  <c:v>342.38569999999999</c:v>
                </c:pt>
                <c:pt idx="533">
                  <c:v>344.64362</c:v>
                </c:pt>
                <c:pt idx="534">
                  <c:v>346.85365999999999</c:v>
                </c:pt>
                <c:pt idx="535">
                  <c:v>349.00142</c:v>
                </c:pt>
                <c:pt idx="536">
                  <c:v>351.15116</c:v>
                </c:pt>
                <c:pt idx="537">
                  <c:v>353.29226</c:v>
                </c:pt>
                <c:pt idx="538">
                  <c:v>355.35667999999998</c:v>
                </c:pt>
                <c:pt idx="539">
                  <c:v>357.36097999999998</c:v>
                </c:pt>
                <c:pt idx="540">
                  <c:v>359.31002000000001</c:v>
                </c:pt>
                <c:pt idx="541">
                  <c:v>361.17770000000002</c:v>
                </c:pt>
                <c:pt idx="542">
                  <c:v>363.03602000000001</c:v>
                </c:pt>
                <c:pt idx="543">
                  <c:v>364.86518000000001</c:v>
                </c:pt>
                <c:pt idx="544">
                  <c:v>366.66842000000003</c:v>
                </c:pt>
                <c:pt idx="545">
                  <c:v>368.47471999999999</c:v>
                </c:pt>
                <c:pt idx="546">
                  <c:v>370.27436</c:v>
                </c:pt>
                <c:pt idx="547">
                  <c:v>372.05869999999999</c:v>
                </c:pt>
                <c:pt idx="548">
                  <c:v>373.79138</c:v>
                </c:pt>
                <c:pt idx="549">
                  <c:v>375.51236</c:v>
                </c:pt>
                <c:pt idx="550">
                  <c:v>377.25709999999998</c:v>
                </c:pt>
                <c:pt idx="551">
                  <c:v>379.02794</c:v>
                </c:pt>
                <c:pt idx="552">
                  <c:v>380.90138000000002</c:v>
                </c:pt>
                <c:pt idx="553">
                  <c:v>382.89037999999999</c:v>
                </c:pt>
                <c:pt idx="554">
                  <c:v>384.98360000000002</c:v>
                </c:pt>
                <c:pt idx="555">
                  <c:v>387.16250000000002</c:v>
                </c:pt>
                <c:pt idx="556">
                  <c:v>389.38549999999998</c:v>
                </c:pt>
                <c:pt idx="557">
                  <c:v>391.70605999999998</c:v>
                </c:pt>
                <c:pt idx="558">
                  <c:v>394.20553999999998</c:v>
                </c:pt>
                <c:pt idx="559">
                  <c:v>396.8528</c:v>
                </c:pt>
                <c:pt idx="560">
                  <c:v>399.64262000000002</c:v>
                </c:pt>
                <c:pt idx="561">
                  <c:v>402.59174000000002</c:v>
                </c:pt>
                <c:pt idx="562">
                  <c:v>405.68738000000002</c:v>
                </c:pt>
                <c:pt idx="563">
                  <c:v>409.02206000000001</c:v>
                </c:pt>
                <c:pt idx="564">
                  <c:v>412.59559999999999</c:v>
                </c:pt>
                <c:pt idx="565">
                  <c:v>416.42383999999998</c:v>
                </c:pt>
                <c:pt idx="566">
                  <c:v>422.65165999999999</c:v>
                </c:pt>
                <c:pt idx="567">
                  <c:v>453.02882</c:v>
                </c:pt>
                <c:pt idx="568">
                  <c:v>522.86774000000003</c:v>
                </c:pt>
                <c:pt idx="569">
                  <c:v>614.51167999999996</c:v>
                </c:pt>
                <c:pt idx="570">
                  <c:v>715.13527999999997</c:v>
                </c:pt>
                <c:pt idx="571">
                  <c:v>817.90538000000004</c:v>
                </c:pt>
                <c:pt idx="572">
                  <c:v>908.27815999999996</c:v>
                </c:pt>
                <c:pt idx="573">
                  <c:v>978.96668</c:v>
                </c:pt>
                <c:pt idx="574">
                  <c:v>1039.4785400000001</c:v>
                </c:pt>
                <c:pt idx="575">
                  <c:v>1093.4519</c:v>
                </c:pt>
                <c:pt idx="576">
                  <c:v>1134.7447999999999</c:v>
                </c:pt>
                <c:pt idx="577">
                  <c:v>1162.91804</c:v>
                </c:pt>
                <c:pt idx="578">
                  <c:v>1181.58728</c:v>
                </c:pt>
                <c:pt idx="579">
                  <c:v>1193.71784</c:v>
                </c:pt>
                <c:pt idx="580">
                  <c:v>1201.30988</c:v>
                </c:pt>
                <c:pt idx="581">
                  <c:v>1205.66696</c:v>
                </c:pt>
                <c:pt idx="582">
                  <c:v>1207.62878</c:v>
                </c:pt>
                <c:pt idx="583">
                  <c:v>1207.8280400000001</c:v>
                </c:pt>
                <c:pt idx="584">
                  <c:v>1206.7168999999999</c:v>
                </c:pt>
                <c:pt idx="585">
                  <c:v>1204.6072999999999</c:v>
                </c:pt>
                <c:pt idx="586">
                  <c:v>1201.7890400000001</c:v>
                </c:pt>
                <c:pt idx="587">
                  <c:v>1198.5211400000001</c:v>
                </c:pt>
                <c:pt idx="588">
                  <c:v>1194.9103399999999</c:v>
                </c:pt>
                <c:pt idx="589">
                  <c:v>1191.1022599999999</c:v>
                </c:pt>
                <c:pt idx="590">
                  <c:v>1187.21606</c:v>
                </c:pt>
                <c:pt idx="591">
                  <c:v>1183.28234</c:v>
                </c:pt>
                <c:pt idx="592">
                  <c:v>1179.23288</c:v>
                </c:pt>
                <c:pt idx="593">
                  <c:v>1175.0541800000001</c:v>
                </c:pt>
                <c:pt idx="594">
                  <c:v>1170.75074</c:v>
                </c:pt>
                <c:pt idx="595">
                  <c:v>1166.3653999999999</c:v>
                </c:pt>
                <c:pt idx="596">
                  <c:v>1161.92282</c:v>
                </c:pt>
                <c:pt idx="597">
                  <c:v>1157.396</c:v>
                </c:pt>
                <c:pt idx="598">
                  <c:v>1152.78386</c:v>
                </c:pt>
                <c:pt idx="599">
                  <c:v>1148.14904</c:v>
                </c:pt>
                <c:pt idx="600">
                  <c:v>1143.5615600000001</c:v>
                </c:pt>
                <c:pt idx="601">
                  <c:v>1139.0863999999999</c:v>
                </c:pt>
                <c:pt idx="602">
                  <c:v>1134.7415599999999</c:v>
                </c:pt>
                <c:pt idx="603">
                  <c:v>1130.5183999999999</c:v>
                </c:pt>
                <c:pt idx="604">
                  <c:v>1126.3895600000001</c:v>
                </c:pt>
                <c:pt idx="605">
                  <c:v>1122.3388399999999</c:v>
                </c:pt>
                <c:pt idx="606">
                  <c:v>1118.34014</c:v>
                </c:pt>
                <c:pt idx="607">
                  <c:v>1114.37618</c:v>
                </c:pt>
                <c:pt idx="608">
                  <c:v>1110.47306</c:v>
                </c:pt>
                <c:pt idx="609">
                  <c:v>1106.6145799999999</c:v>
                </c:pt>
                <c:pt idx="610">
                  <c:v>1102.8090199999999</c:v>
                </c:pt>
                <c:pt idx="611">
                  <c:v>1099.0191199999999</c:v>
                </c:pt>
                <c:pt idx="612">
                  <c:v>1095.23606</c:v>
                </c:pt>
                <c:pt idx="613">
                  <c:v>1091.4276199999999</c:v>
                </c:pt>
                <c:pt idx="614">
                  <c:v>1087.83698</c:v>
                </c:pt>
                <c:pt idx="615">
                  <c:v>1084.4954600000001</c:v>
                </c:pt>
                <c:pt idx="616">
                  <c:v>1081.47308</c:v>
                </c:pt>
                <c:pt idx="617">
                  <c:v>1078.78334</c:v>
                </c:pt>
                <c:pt idx="618">
                  <c:v>1076.3466800000001</c:v>
                </c:pt>
                <c:pt idx="619">
                  <c:v>1074.04286</c:v>
                </c:pt>
                <c:pt idx="620">
                  <c:v>1071.80276</c:v>
                </c:pt>
                <c:pt idx="621">
                  <c:v>1069.4395400000001</c:v>
                </c:pt>
                <c:pt idx="622">
                  <c:v>1066.8099199999999</c:v>
                </c:pt>
                <c:pt idx="623">
                  <c:v>1063.92974</c:v>
                </c:pt>
                <c:pt idx="624">
                  <c:v>1060.9006999999999</c:v>
                </c:pt>
                <c:pt idx="625">
                  <c:v>1057.83746</c:v>
                </c:pt>
                <c:pt idx="626">
                  <c:v>1054.74128</c:v>
                </c:pt>
                <c:pt idx="627">
                  <c:v>1051.68596</c:v>
                </c:pt>
                <c:pt idx="628">
                  <c:v>1048.6646599999999</c:v>
                </c:pt>
                <c:pt idx="629">
                  <c:v>1045.7029399999999</c:v>
                </c:pt>
                <c:pt idx="630">
                  <c:v>1042.82276</c:v>
                </c:pt>
                <c:pt idx="631">
                  <c:v>1040.01458</c:v>
                </c:pt>
                <c:pt idx="632">
                  <c:v>1037.2765999999999</c:v>
                </c:pt>
                <c:pt idx="633">
                  <c:v>1034.6061199999999</c:v>
                </c:pt>
                <c:pt idx="634">
                  <c:v>1032.00908</c:v>
                </c:pt>
                <c:pt idx="635">
                  <c:v>1029.4876400000001</c:v>
                </c:pt>
                <c:pt idx="636">
                  <c:v>1027.03712</c:v>
                </c:pt>
                <c:pt idx="637">
                  <c:v>1024.65482</c:v>
                </c:pt>
                <c:pt idx="638">
                  <c:v>1022.34632</c:v>
                </c:pt>
                <c:pt idx="639">
                  <c:v>1020.11054</c:v>
                </c:pt>
                <c:pt idx="640">
                  <c:v>1017.9548600000001</c:v>
                </c:pt>
                <c:pt idx="641">
                  <c:v>1015.862</c:v>
                </c:pt>
                <c:pt idx="642">
                  <c:v>1013.86364</c:v>
                </c:pt>
                <c:pt idx="643">
                  <c:v>1011.94934</c:v>
                </c:pt>
                <c:pt idx="644">
                  <c:v>1010.10884</c:v>
                </c:pt>
                <c:pt idx="645">
                  <c:v>1008.3219800000001</c:v>
                </c:pt>
                <c:pt idx="646">
                  <c:v>1006.60064</c:v>
                </c:pt>
                <c:pt idx="647">
                  <c:v>1004.9460800000001</c:v>
                </c:pt>
                <c:pt idx="648">
                  <c:v>1003.30808</c:v>
                </c:pt>
                <c:pt idx="649">
                  <c:v>1001.73362</c:v>
                </c:pt>
                <c:pt idx="650">
                  <c:v>1000.1966</c:v>
                </c:pt>
                <c:pt idx="651">
                  <c:v>998.71429999999998</c:v>
                </c:pt>
                <c:pt idx="652">
                  <c:v>997.2509</c:v>
                </c:pt>
                <c:pt idx="653">
                  <c:v>995.80082000000004</c:v>
                </c:pt>
                <c:pt idx="654">
                  <c:v>994.41013999999996</c:v>
                </c:pt>
                <c:pt idx="655">
                  <c:v>993.07579999999996</c:v>
                </c:pt>
                <c:pt idx="656">
                  <c:v>991.75171999999998</c:v>
                </c:pt>
                <c:pt idx="657">
                  <c:v>990.48541999999998</c:v>
                </c:pt>
                <c:pt idx="658">
                  <c:v>989.26682000000005</c:v>
                </c:pt>
                <c:pt idx="659">
                  <c:v>988.09591999999998</c:v>
                </c:pt>
                <c:pt idx="660">
                  <c:v>986.95435999999995</c:v>
                </c:pt>
                <c:pt idx="661">
                  <c:v>985.86518000000001</c:v>
                </c:pt>
                <c:pt idx="662">
                  <c:v>984.81038000000001</c:v>
                </c:pt>
                <c:pt idx="663">
                  <c:v>983.81389999999999</c:v>
                </c:pt>
                <c:pt idx="664">
                  <c:v>982.87735999999995</c:v>
                </c:pt>
                <c:pt idx="665">
                  <c:v>982.00472000000002</c:v>
                </c:pt>
                <c:pt idx="666">
                  <c:v>981.26131999999996</c:v>
                </c:pt>
                <c:pt idx="667">
                  <c:v>981.32953999999995</c:v>
                </c:pt>
                <c:pt idx="668">
                  <c:v>987.13940000000002</c:v>
                </c:pt>
                <c:pt idx="669">
                  <c:v>1002.39638</c:v>
                </c:pt>
                <c:pt idx="670">
                  <c:v>1023.89468</c:v>
                </c:pt>
                <c:pt idx="671">
                  <c:v>1046.17112</c:v>
                </c:pt>
                <c:pt idx="672">
                  <c:v>1066.1102599999999</c:v>
                </c:pt>
                <c:pt idx="673">
                  <c:v>1082.5408399999999</c:v>
                </c:pt>
                <c:pt idx="674">
                  <c:v>1095.54386</c:v>
                </c:pt>
                <c:pt idx="675">
                  <c:v>1105.79522</c:v>
                </c:pt>
                <c:pt idx="676">
                  <c:v>1113.8878400000001</c:v>
                </c:pt>
                <c:pt idx="677">
                  <c:v>1120.28756</c:v>
                </c:pt>
                <c:pt idx="678">
                  <c:v>1125.4515799999999</c:v>
                </c:pt>
                <c:pt idx="679">
                  <c:v>1129.7906599999999</c:v>
                </c:pt>
                <c:pt idx="680">
                  <c:v>1133.4846199999999</c:v>
                </c:pt>
                <c:pt idx="681">
                  <c:v>1136.63534</c:v>
                </c:pt>
                <c:pt idx="682">
                  <c:v>1139.29412</c:v>
                </c:pt>
                <c:pt idx="683">
                  <c:v>1141.53152</c:v>
                </c:pt>
                <c:pt idx="684">
                  <c:v>1143.4346599999999</c:v>
                </c:pt>
                <c:pt idx="685">
                  <c:v>1145.0489</c:v>
                </c:pt>
                <c:pt idx="686">
                  <c:v>1146.4185199999999</c:v>
                </c:pt>
                <c:pt idx="687">
                  <c:v>1147.56494</c:v>
                </c:pt>
                <c:pt idx="688">
                  <c:v>1148.54864</c:v>
                </c:pt>
                <c:pt idx="689">
                  <c:v>1149.37808</c:v>
                </c:pt>
                <c:pt idx="690">
                  <c:v>1150.08818</c:v>
                </c:pt>
                <c:pt idx="691">
                  <c:v>1150.68434</c:v>
                </c:pt>
                <c:pt idx="692">
                  <c:v>1151.1573800000001</c:v>
                </c:pt>
                <c:pt idx="693">
                  <c:v>1151.53394</c:v>
                </c:pt>
                <c:pt idx="694">
                  <c:v>1151.80232</c:v>
                </c:pt>
                <c:pt idx="695">
                  <c:v>1151.9843000000001</c:v>
                </c:pt>
                <c:pt idx="696">
                  <c:v>1152.07826</c:v>
                </c:pt>
                <c:pt idx="697">
                  <c:v>1152.09338</c:v>
                </c:pt>
                <c:pt idx="698">
                  <c:v>1152.0473</c:v>
                </c:pt>
                <c:pt idx="699">
                  <c:v>1151.8852999999999</c:v>
                </c:pt>
                <c:pt idx="700">
                  <c:v>1151.5688600000001</c:v>
                </c:pt>
                <c:pt idx="701">
                  <c:v>1151.0825</c:v>
                </c:pt>
                <c:pt idx="702">
                  <c:v>1150.40678</c:v>
                </c:pt>
                <c:pt idx="703">
                  <c:v>1149.6083000000001</c:v>
                </c:pt>
                <c:pt idx="704">
                  <c:v>1148.72648</c:v>
                </c:pt>
                <c:pt idx="705">
                  <c:v>1147.7577200000001</c:v>
                </c:pt>
                <c:pt idx="706">
                  <c:v>1146.75116</c:v>
                </c:pt>
                <c:pt idx="707">
                  <c:v>1145.75756</c:v>
                </c:pt>
                <c:pt idx="708">
                  <c:v>1144.76702</c:v>
                </c:pt>
                <c:pt idx="709">
                  <c:v>1143.7835</c:v>
                </c:pt>
                <c:pt idx="710">
                  <c:v>1142.8325600000001</c:v>
                </c:pt>
                <c:pt idx="711">
                  <c:v>1141.8476000000001</c:v>
                </c:pt>
                <c:pt idx="712">
                  <c:v>1140.818</c:v>
                </c:pt>
                <c:pt idx="713">
                  <c:v>1139.86346</c:v>
                </c:pt>
                <c:pt idx="714">
                  <c:v>1138.9396999999999</c:v>
                </c:pt>
                <c:pt idx="715">
                  <c:v>1137.9992</c:v>
                </c:pt>
                <c:pt idx="716">
                  <c:v>1137.0718400000001</c:v>
                </c:pt>
                <c:pt idx="717">
                  <c:v>1136.1343999999999</c:v>
                </c:pt>
                <c:pt idx="718">
                  <c:v>1135.19768</c:v>
                </c:pt>
                <c:pt idx="719">
                  <c:v>1134.2739200000001</c:v>
                </c:pt>
                <c:pt idx="720">
                  <c:v>1133.34638</c:v>
                </c:pt>
                <c:pt idx="721">
                  <c:v>1132.41236</c:v>
                </c:pt>
                <c:pt idx="722">
                  <c:v>1131.4740200000001</c:v>
                </c:pt>
                <c:pt idx="723">
                  <c:v>1130.56286</c:v>
                </c:pt>
                <c:pt idx="724">
                  <c:v>1129.6337000000001</c:v>
                </c:pt>
                <c:pt idx="725">
                  <c:v>1128.6931999999999</c:v>
                </c:pt>
                <c:pt idx="726">
                  <c:v>1127.75108</c:v>
                </c:pt>
                <c:pt idx="727">
                  <c:v>1126.7983400000001</c:v>
                </c:pt>
                <c:pt idx="728">
                  <c:v>1125.8662999999999</c:v>
                </c:pt>
                <c:pt idx="729">
                  <c:v>1124.9267</c:v>
                </c:pt>
                <c:pt idx="730">
                  <c:v>1123.94876</c:v>
                </c:pt>
                <c:pt idx="731">
                  <c:v>1122.99836</c:v>
                </c:pt>
                <c:pt idx="732">
                  <c:v>1122.0474200000001</c:v>
                </c:pt>
                <c:pt idx="733">
                  <c:v>1121.0851399999999</c:v>
                </c:pt>
                <c:pt idx="734">
                  <c:v>1120.12754</c:v>
                </c:pt>
                <c:pt idx="735">
                  <c:v>1119.17858</c:v>
                </c:pt>
                <c:pt idx="736">
                  <c:v>1118.1938</c:v>
                </c:pt>
                <c:pt idx="737">
                  <c:v>1117.19966</c:v>
                </c:pt>
                <c:pt idx="738">
                  <c:v>1116.22586</c:v>
                </c:pt>
                <c:pt idx="739">
                  <c:v>1115.2427</c:v>
                </c:pt>
                <c:pt idx="740">
                  <c:v>1114.24442</c:v>
                </c:pt>
                <c:pt idx="741">
                  <c:v>1113.26954</c:v>
                </c:pt>
                <c:pt idx="742">
                  <c:v>1112.28512</c:v>
                </c:pt>
                <c:pt idx="743">
                  <c:v>1111.30988</c:v>
                </c:pt>
                <c:pt idx="744">
                  <c:v>1110.3377</c:v>
                </c:pt>
                <c:pt idx="745">
                  <c:v>1109.3739800000001</c:v>
                </c:pt>
                <c:pt idx="746">
                  <c:v>1108.4190799999999</c:v>
                </c:pt>
                <c:pt idx="747">
                  <c:v>1107.48362</c:v>
                </c:pt>
                <c:pt idx="748">
                  <c:v>1106.5424</c:v>
                </c:pt>
                <c:pt idx="749">
                  <c:v>1105.6126999999999</c:v>
                </c:pt>
                <c:pt idx="750">
                  <c:v>1104.7091</c:v>
                </c:pt>
                <c:pt idx="751">
                  <c:v>1103.8226</c:v>
                </c:pt>
                <c:pt idx="752">
                  <c:v>1102.9427599999999</c:v>
                </c:pt>
                <c:pt idx="753">
                  <c:v>1102.0748000000001</c:v>
                </c:pt>
                <c:pt idx="754">
                  <c:v>1101.2178200000001</c:v>
                </c:pt>
                <c:pt idx="755">
                  <c:v>1100.4007999999999</c:v>
                </c:pt>
                <c:pt idx="756">
                  <c:v>1099.5834199999999</c:v>
                </c:pt>
                <c:pt idx="757">
                  <c:v>1098.78152</c:v>
                </c:pt>
                <c:pt idx="758">
                  <c:v>1097.9972600000001</c:v>
                </c:pt>
                <c:pt idx="759">
                  <c:v>1097.20958</c:v>
                </c:pt>
                <c:pt idx="760">
                  <c:v>1096.4598800000001</c:v>
                </c:pt>
                <c:pt idx="761">
                  <c:v>1095.70172</c:v>
                </c:pt>
                <c:pt idx="762">
                  <c:v>1094.9284399999999</c:v>
                </c:pt>
                <c:pt idx="763">
                  <c:v>1094.17136</c:v>
                </c:pt>
                <c:pt idx="764">
                  <c:v>1093.44632</c:v>
                </c:pt>
                <c:pt idx="765">
                  <c:v>1092.70976</c:v>
                </c:pt>
                <c:pt idx="766">
                  <c:v>1091.9658199999999</c:v>
                </c:pt>
                <c:pt idx="767">
                  <c:v>1091.2409600000001</c:v>
                </c:pt>
                <c:pt idx="768">
                  <c:v>1090.50872</c:v>
                </c:pt>
                <c:pt idx="769">
                  <c:v>1089.81068</c:v>
                </c:pt>
                <c:pt idx="770">
                  <c:v>1089.09392</c:v>
                </c:pt>
                <c:pt idx="771">
                  <c:v>1088.38832</c:v>
                </c:pt>
                <c:pt idx="772">
                  <c:v>1087.68974</c:v>
                </c:pt>
                <c:pt idx="773">
                  <c:v>1087.0143800000001</c:v>
                </c:pt>
                <c:pt idx="774">
                  <c:v>1086.3519799999999</c:v>
                </c:pt>
                <c:pt idx="775">
                  <c:v>1085.6723</c:v>
                </c:pt>
                <c:pt idx="776">
                  <c:v>1085.02052</c:v>
                </c:pt>
                <c:pt idx="777">
                  <c:v>1084.3854799999999</c:v>
                </c:pt>
                <c:pt idx="778">
                  <c:v>1083.75926</c:v>
                </c:pt>
                <c:pt idx="779">
                  <c:v>1083.1299799999999</c:v>
                </c:pt>
                <c:pt idx="780">
                  <c:v>1082.5278800000001</c:v>
                </c:pt>
                <c:pt idx="781">
                  <c:v>1081.90706</c:v>
                </c:pt>
                <c:pt idx="782">
                  <c:v>1081.2842599999999</c:v>
                </c:pt>
                <c:pt idx="783">
                  <c:v>1080.6855800000001</c:v>
                </c:pt>
                <c:pt idx="784">
                  <c:v>1080.0887</c:v>
                </c:pt>
                <c:pt idx="785">
                  <c:v>1079.8512800000001</c:v>
                </c:pt>
                <c:pt idx="786">
                  <c:v>1080.80276</c:v>
                </c:pt>
                <c:pt idx="787">
                  <c:v>1081.60178</c:v>
                </c:pt>
                <c:pt idx="788">
                  <c:v>1081.5492200000001</c:v>
                </c:pt>
                <c:pt idx="789">
                  <c:v>1081.03892</c:v>
                </c:pt>
                <c:pt idx="790">
                  <c:v>1080.36302</c:v>
                </c:pt>
                <c:pt idx="791">
                  <c:v>1079.64842</c:v>
                </c:pt>
                <c:pt idx="792">
                  <c:v>1078.96874</c:v>
                </c:pt>
                <c:pt idx="793">
                  <c:v>1078.3178600000001</c:v>
                </c:pt>
                <c:pt idx="794">
                  <c:v>1077.7271000000001</c:v>
                </c:pt>
                <c:pt idx="795">
                  <c:v>1077.1610000000001</c:v>
                </c:pt>
                <c:pt idx="796">
                  <c:v>1076.6201000000001</c:v>
                </c:pt>
                <c:pt idx="797">
                  <c:v>1076.0912599999999</c:v>
                </c:pt>
                <c:pt idx="798">
                  <c:v>1075.6144400000001</c:v>
                </c:pt>
                <c:pt idx="799">
                  <c:v>1075.2092600000001</c:v>
                </c:pt>
                <c:pt idx="800">
                  <c:v>1074.8380999999999</c:v>
                </c:pt>
                <c:pt idx="801">
                  <c:v>1074.4903400000001</c:v>
                </c:pt>
                <c:pt idx="802">
                  <c:v>1074.17084</c:v>
                </c:pt>
                <c:pt idx="803">
                  <c:v>1073.8459399999999</c:v>
                </c:pt>
                <c:pt idx="804">
                  <c:v>1073.5372400000001</c:v>
                </c:pt>
                <c:pt idx="805">
                  <c:v>1073.2476200000001</c:v>
                </c:pt>
                <c:pt idx="806">
                  <c:v>1072.9628600000001</c:v>
                </c:pt>
                <c:pt idx="807">
                  <c:v>1072.6590200000001</c:v>
                </c:pt>
                <c:pt idx="808">
                  <c:v>1072.35734</c:v>
                </c:pt>
                <c:pt idx="809">
                  <c:v>1072.05494</c:v>
                </c:pt>
                <c:pt idx="810">
                  <c:v>1071.75974</c:v>
                </c:pt>
                <c:pt idx="811">
                  <c:v>1071.4634599999999</c:v>
                </c:pt>
                <c:pt idx="812">
                  <c:v>1071.1567399999999</c:v>
                </c:pt>
                <c:pt idx="813">
                  <c:v>1070.7502999999999</c:v>
                </c:pt>
                <c:pt idx="814">
                  <c:v>1070.25638</c:v>
                </c:pt>
                <c:pt idx="815">
                  <c:v>1069.82546</c:v>
                </c:pt>
                <c:pt idx="816">
                  <c:v>1069.52234</c:v>
                </c:pt>
                <c:pt idx="817">
                  <c:v>1069.2707</c:v>
                </c:pt>
                <c:pt idx="818">
                  <c:v>1069.0273400000001</c:v>
                </c:pt>
                <c:pt idx="819">
                  <c:v>1068.80828</c:v>
                </c:pt>
                <c:pt idx="820">
                  <c:v>1068.5723</c:v>
                </c:pt>
                <c:pt idx="821">
                  <c:v>1068.3051800000001</c:v>
                </c:pt>
                <c:pt idx="822">
                  <c:v>1068.0476000000001</c:v>
                </c:pt>
                <c:pt idx="823">
                  <c:v>1067.7774199999999</c:v>
                </c:pt>
                <c:pt idx="824">
                  <c:v>1067.5079599999999</c:v>
                </c:pt>
                <c:pt idx="825">
                  <c:v>1067.25614</c:v>
                </c:pt>
                <c:pt idx="826">
                  <c:v>1066.99964</c:v>
                </c:pt>
                <c:pt idx="827">
                  <c:v>1066.68914</c:v>
                </c:pt>
                <c:pt idx="828">
                  <c:v>1066.3716199999999</c:v>
                </c:pt>
                <c:pt idx="829">
                  <c:v>1066.0945999999999</c:v>
                </c:pt>
                <c:pt idx="830">
                  <c:v>1065.7707800000001</c:v>
                </c:pt>
                <c:pt idx="831">
                  <c:v>1065.43922</c:v>
                </c:pt>
                <c:pt idx="832">
                  <c:v>1065.1002800000001</c:v>
                </c:pt>
                <c:pt idx="833">
                  <c:v>1064.7161599999999</c:v>
                </c:pt>
                <c:pt idx="834">
                  <c:v>1064.3216</c:v>
                </c:pt>
                <c:pt idx="835">
                  <c:v>1063.9472000000001</c:v>
                </c:pt>
                <c:pt idx="836">
                  <c:v>1063.5679399999999</c:v>
                </c:pt>
                <c:pt idx="837">
                  <c:v>1063.20038</c:v>
                </c:pt>
                <c:pt idx="838">
                  <c:v>1062.79628</c:v>
                </c:pt>
                <c:pt idx="839">
                  <c:v>1062.3704</c:v>
                </c:pt>
                <c:pt idx="840">
                  <c:v>1061.94902</c:v>
                </c:pt>
                <c:pt idx="841">
                  <c:v>1061.48552</c:v>
                </c:pt>
                <c:pt idx="842">
                  <c:v>1061.0085200000001</c:v>
                </c:pt>
                <c:pt idx="843">
                  <c:v>1060.55492</c:v>
                </c:pt>
                <c:pt idx="844">
                  <c:v>1060.10258</c:v>
                </c:pt>
                <c:pt idx="845">
                  <c:v>1059.6489799999999</c:v>
                </c:pt>
                <c:pt idx="846">
                  <c:v>1059.2074399999999</c:v>
                </c:pt>
                <c:pt idx="847">
                  <c:v>1058.7747199999999</c:v>
                </c:pt>
                <c:pt idx="848">
                  <c:v>1058.3378600000001</c:v>
                </c:pt>
                <c:pt idx="849">
                  <c:v>1057.8758</c:v>
                </c:pt>
                <c:pt idx="850">
                  <c:v>1057.41086</c:v>
                </c:pt>
                <c:pt idx="851">
                  <c:v>1056.9401600000001</c:v>
                </c:pt>
                <c:pt idx="852">
                  <c:v>1056.4709</c:v>
                </c:pt>
                <c:pt idx="853">
                  <c:v>1056.00668</c:v>
                </c:pt>
                <c:pt idx="854">
                  <c:v>1055.5390400000001</c:v>
                </c:pt>
                <c:pt idx="855">
                  <c:v>1055.0971400000001</c:v>
                </c:pt>
                <c:pt idx="856">
                  <c:v>1054.62788</c:v>
                </c:pt>
                <c:pt idx="857">
                  <c:v>1054.1650999999999</c:v>
                </c:pt>
                <c:pt idx="858">
                  <c:v>1053.7003400000001</c:v>
                </c:pt>
                <c:pt idx="859">
                  <c:v>1053.24296</c:v>
                </c:pt>
                <c:pt idx="860">
                  <c:v>1052.76884</c:v>
                </c:pt>
                <c:pt idx="861">
                  <c:v>1052.3119999999999</c:v>
                </c:pt>
                <c:pt idx="862">
                  <c:v>1051.8314</c:v>
                </c:pt>
                <c:pt idx="863">
                  <c:v>1051.36772</c:v>
                </c:pt>
                <c:pt idx="864">
                  <c:v>1050.8784800000001</c:v>
                </c:pt>
                <c:pt idx="865">
                  <c:v>1050.38402</c:v>
                </c:pt>
                <c:pt idx="866">
                  <c:v>1049.8769600000001</c:v>
                </c:pt>
                <c:pt idx="867">
                  <c:v>1049.3785399999999</c:v>
                </c:pt>
                <c:pt idx="868">
                  <c:v>1048.88228</c:v>
                </c:pt>
                <c:pt idx="869">
                  <c:v>1048.3622600000001</c:v>
                </c:pt>
                <c:pt idx="870">
                  <c:v>1047.8370199999999</c:v>
                </c:pt>
                <c:pt idx="871">
                  <c:v>1047.33716</c:v>
                </c:pt>
                <c:pt idx="872">
                  <c:v>1046.8455799999999</c:v>
                </c:pt>
                <c:pt idx="873">
                  <c:v>1046.3945000000001</c:v>
                </c:pt>
                <c:pt idx="874">
                  <c:v>1045.91696</c:v>
                </c:pt>
                <c:pt idx="875">
                  <c:v>1045.4223199999999</c:v>
                </c:pt>
                <c:pt idx="876">
                  <c:v>1044.94712</c:v>
                </c:pt>
                <c:pt idx="877">
                  <c:v>1044.5887399999999</c:v>
                </c:pt>
                <c:pt idx="878">
                  <c:v>1045.46174</c:v>
                </c:pt>
                <c:pt idx="879">
                  <c:v>1047.59348</c:v>
                </c:pt>
                <c:pt idx="880">
                  <c:v>1048.73648</c:v>
                </c:pt>
                <c:pt idx="881">
                  <c:v>1048.58402</c:v>
                </c:pt>
                <c:pt idx="882">
                  <c:v>1047.8669</c:v>
                </c:pt>
                <c:pt idx="883">
                  <c:v>1047.01244</c:v>
                </c:pt>
                <c:pt idx="884">
                  <c:v>1046.15798</c:v>
                </c:pt>
                <c:pt idx="885">
                  <c:v>1045.3911800000001</c:v>
                </c:pt>
                <c:pt idx="886">
                  <c:v>1044.7098800000001</c:v>
                </c:pt>
                <c:pt idx="887">
                  <c:v>1044.07016</c:v>
                </c:pt>
                <c:pt idx="888">
                  <c:v>1043.5172</c:v>
                </c:pt>
                <c:pt idx="889">
                  <c:v>1042.9980800000001</c:v>
                </c:pt>
                <c:pt idx="890">
                  <c:v>1042.50128</c:v>
                </c:pt>
                <c:pt idx="891">
                  <c:v>1042.0181600000001</c:v>
                </c:pt>
                <c:pt idx="892">
                  <c:v>1041.56024</c:v>
                </c:pt>
                <c:pt idx="893">
                  <c:v>1041.13706</c:v>
                </c:pt>
                <c:pt idx="894">
                  <c:v>1040.70254</c:v>
                </c:pt>
                <c:pt idx="895">
                  <c:v>1040.25128</c:v>
                </c:pt>
                <c:pt idx="896">
                  <c:v>1039.8171199999999</c:v>
                </c:pt>
                <c:pt idx="897">
                  <c:v>1039.3892599999999</c:v>
                </c:pt>
                <c:pt idx="898">
                  <c:v>1038.9365600000001</c:v>
                </c:pt>
                <c:pt idx="899">
                  <c:v>1038.4950200000001</c:v>
                </c:pt>
                <c:pt idx="900">
                  <c:v>1038.04736</c:v>
                </c:pt>
                <c:pt idx="901">
                  <c:v>1037.60834</c:v>
                </c:pt>
                <c:pt idx="902">
                  <c:v>1037.15888</c:v>
                </c:pt>
                <c:pt idx="903">
                  <c:v>1036.6935800000001</c:v>
                </c:pt>
                <c:pt idx="904">
                  <c:v>1036.2495200000001</c:v>
                </c:pt>
                <c:pt idx="905">
                  <c:v>1035.79934</c:v>
                </c:pt>
                <c:pt idx="906">
                  <c:v>1035.34142</c:v>
                </c:pt>
                <c:pt idx="907">
                  <c:v>1034.9005999999999</c:v>
                </c:pt>
                <c:pt idx="908">
                  <c:v>1034.4210800000001</c:v>
                </c:pt>
                <c:pt idx="909">
                  <c:v>1033.95902</c:v>
                </c:pt>
                <c:pt idx="910">
                  <c:v>1033.4901199999999</c:v>
                </c:pt>
                <c:pt idx="911">
                  <c:v>1033.0124000000001</c:v>
                </c:pt>
                <c:pt idx="912">
                  <c:v>1032.5399</c:v>
                </c:pt>
                <c:pt idx="913">
                  <c:v>1032.0605599999999</c:v>
                </c:pt>
                <c:pt idx="914">
                  <c:v>1031.58248</c:v>
                </c:pt>
                <c:pt idx="915">
                  <c:v>1031.1018799999999</c:v>
                </c:pt>
                <c:pt idx="916">
                  <c:v>1030.6581799999999</c:v>
                </c:pt>
                <c:pt idx="917">
                  <c:v>1030.2114200000001</c:v>
                </c:pt>
                <c:pt idx="918">
                  <c:v>1029.75116</c:v>
                </c:pt>
                <c:pt idx="919">
                  <c:v>1029.32294</c:v>
                </c:pt>
                <c:pt idx="920">
                  <c:v>1028.87564</c:v>
                </c:pt>
                <c:pt idx="921">
                  <c:v>1028.4193399999999</c:v>
                </c:pt>
                <c:pt idx="922">
                  <c:v>1027.9547600000001</c:v>
                </c:pt>
                <c:pt idx="923">
                  <c:v>1027.4918</c:v>
                </c:pt>
                <c:pt idx="924">
                  <c:v>1027.05422</c:v>
                </c:pt>
                <c:pt idx="925">
                  <c:v>1026.5953999999999</c:v>
                </c:pt>
                <c:pt idx="926">
                  <c:v>1026.1515199999999</c:v>
                </c:pt>
                <c:pt idx="927">
                  <c:v>1025.7240200000001</c:v>
                </c:pt>
                <c:pt idx="928">
                  <c:v>1025.25638</c:v>
                </c:pt>
                <c:pt idx="929">
                  <c:v>1024.79792</c:v>
                </c:pt>
                <c:pt idx="930">
                  <c:v>1024.3423399999999</c:v>
                </c:pt>
                <c:pt idx="931">
                  <c:v>1023.90404</c:v>
                </c:pt>
                <c:pt idx="932">
                  <c:v>1023.46088</c:v>
                </c:pt>
                <c:pt idx="933">
                  <c:v>1023.01286</c:v>
                </c:pt>
                <c:pt idx="934">
                  <c:v>1022.56772</c:v>
                </c:pt>
                <c:pt idx="935">
                  <c:v>1022.12186</c:v>
                </c:pt>
                <c:pt idx="936">
                  <c:v>1021.67762</c:v>
                </c:pt>
                <c:pt idx="937">
                  <c:v>1021.22834</c:v>
                </c:pt>
                <c:pt idx="938">
                  <c:v>1020.78572</c:v>
                </c:pt>
                <c:pt idx="939">
                  <c:v>1020.33356</c:v>
                </c:pt>
                <c:pt idx="940">
                  <c:v>1019.86466</c:v>
                </c:pt>
                <c:pt idx="941">
                  <c:v>1019.38046</c:v>
                </c:pt>
                <c:pt idx="942">
                  <c:v>1018.90562</c:v>
                </c:pt>
                <c:pt idx="943">
                  <c:v>1018.4525599999999</c:v>
                </c:pt>
                <c:pt idx="944">
                  <c:v>1018.00886</c:v>
                </c:pt>
                <c:pt idx="945">
                  <c:v>1017.5414</c:v>
                </c:pt>
                <c:pt idx="946">
                  <c:v>1017.10094</c:v>
                </c:pt>
                <c:pt idx="947">
                  <c:v>1016.65094</c:v>
                </c:pt>
                <c:pt idx="948">
                  <c:v>1016.22596</c:v>
                </c:pt>
                <c:pt idx="949">
                  <c:v>1015.78784</c:v>
                </c:pt>
                <c:pt idx="950">
                  <c:v>1015.35116</c:v>
                </c:pt>
                <c:pt idx="951">
                  <c:v>1014.90926</c:v>
                </c:pt>
                <c:pt idx="952">
                  <c:v>1014.48338</c:v>
                </c:pt>
                <c:pt idx="953">
                  <c:v>1014.0584</c:v>
                </c:pt>
                <c:pt idx="954">
                  <c:v>1013.6255</c:v>
                </c:pt>
                <c:pt idx="955">
                  <c:v>1013.19296</c:v>
                </c:pt>
                <c:pt idx="956">
                  <c:v>1012.77302</c:v>
                </c:pt>
                <c:pt idx="957">
                  <c:v>1012.35236</c:v>
                </c:pt>
                <c:pt idx="958">
                  <c:v>1011.9146</c:v>
                </c:pt>
                <c:pt idx="959">
                  <c:v>1011.4897999999999</c:v>
                </c:pt>
                <c:pt idx="960">
                  <c:v>1011.10694</c:v>
                </c:pt>
                <c:pt idx="961">
                  <c:v>1010.77862</c:v>
                </c:pt>
                <c:pt idx="962">
                  <c:v>1010.3855</c:v>
                </c:pt>
                <c:pt idx="963">
                  <c:v>1009.92164</c:v>
                </c:pt>
                <c:pt idx="964">
                  <c:v>1009.41944</c:v>
                </c:pt>
                <c:pt idx="965">
                  <c:v>1008.94082</c:v>
                </c:pt>
                <c:pt idx="966">
                  <c:v>1008.5081</c:v>
                </c:pt>
                <c:pt idx="967">
                  <c:v>1008.1094000000001</c:v>
                </c:pt>
                <c:pt idx="968">
                  <c:v>1007.73626</c:v>
                </c:pt>
                <c:pt idx="969">
                  <c:v>1007.40434</c:v>
                </c:pt>
                <c:pt idx="970">
                  <c:v>1007.03138</c:v>
                </c:pt>
                <c:pt idx="971">
                  <c:v>1006.6694</c:v>
                </c:pt>
                <c:pt idx="972">
                  <c:v>1006.33496</c:v>
                </c:pt>
                <c:pt idx="973">
                  <c:v>1005.99278</c:v>
                </c:pt>
                <c:pt idx="974">
                  <c:v>1005.6443</c:v>
                </c:pt>
                <c:pt idx="975">
                  <c:v>1005.28466</c:v>
                </c:pt>
                <c:pt idx="976">
                  <c:v>1004.909</c:v>
                </c:pt>
                <c:pt idx="977">
                  <c:v>1004.53172</c:v>
                </c:pt>
                <c:pt idx="978">
                  <c:v>1004.15696</c:v>
                </c:pt>
                <c:pt idx="979">
                  <c:v>1003.76564</c:v>
                </c:pt>
                <c:pt idx="980">
                  <c:v>1003.36892</c:v>
                </c:pt>
                <c:pt idx="981">
                  <c:v>1002.95978</c:v>
                </c:pt>
                <c:pt idx="982">
                  <c:v>1002.56468</c:v>
                </c:pt>
                <c:pt idx="983">
                  <c:v>1002.17498</c:v>
                </c:pt>
                <c:pt idx="984">
                  <c:v>1001.76422</c:v>
                </c:pt>
                <c:pt idx="985">
                  <c:v>1001.3592200000001</c:v>
                </c:pt>
                <c:pt idx="986">
                  <c:v>1000.9508</c:v>
                </c:pt>
                <c:pt idx="987">
                  <c:v>1000.53608</c:v>
                </c:pt>
                <c:pt idx="988">
                  <c:v>1000.10696</c:v>
                </c:pt>
                <c:pt idx="989">
                  <c:v>999.68251999999995</c:v>
                </c:pt>
                <c:pt idx="990">
                  <c:v>999.26275999999996</c:v>
                </c:pt>
                <c:pt idx="991">
                  <c:v>998.86856</c:v>
                </c:pt>
                <c:pt idx="992">
                  <c:v>998.45762000000002</c:v>
                </c:pt>
                <c:pt idx="993">
                  <c:v>998.04272000000003</c:v>
                </c:pt>
                <c:pt idx="994">
                  <c:v>997.62566000000004</c:v>
                </c:pt>
                <c:pt idx="995">
                  <c:v>997.18466000000001</c:v>
                </c:pt>
                <c:pt idx="996">
                  <c:v>996.77084000000002</c:v>
                </c:pt>
                <c:pt idx="997">
                  <c:v>996.36170000000004</c:v>
                </c:pt>
                <c:pt idx="998">
                  <c:v>995.96461999999997</c:v>
                </c:pt>
                <c:pt idx="999">
                  <c:v>995.5625</c:v>
                </c:pt>
                <c:pt idx="1000">
                  <c:v>995.15318000000002</c:v>
                </c:pt>
                <c:pt idx="1001">
                  <c:v>994.74260000000004</c:v>
                </c:pt>
                <c:pt idx="1002">
                  <c:v>994.32950000000005</c:v>
                </c:pt>
                <c:pt idx="1003">
                  <c:v>993.92</c:v>
                </c:pt>
                <c:pt idx="1004">
                  <c:v>993.51193999999998</c:v>
                </c:pt>
                <c:pt idx="1005">
                  <c:v>993.09181999999998</c:v>
                </c:pt>
                <c:pt idx="1006">
                  <c:v>992.66935999999998</c:v>
                </c:pt>
                <c:pt idx="1007">
                  <c:v>992.25085999999999</c:v>
                </c:pt>
                <c:pt idx="1008">
                  <c:v>991.83956000000001</c:v>
                </c:pt>
                <c:pt idx="1009">
                  <c:v>991.42322000000001</c:v>
                </c:pt>
                <c:pt idx="1010">
                  <c:v>991.00940000000003</c:v>
                </c:pt>
                <c:pt idx="1011">
                  <c:v>990.59090000000003</c:v>
                </c:pt>
                <c:pt idx="1012">
                  <c:v>990.17528000000004</c:v>
                </c:pt>
                <c:pt idx="1013">
                  <c:v>989.75408000000004</c:v>
                </c:pt>
                <c:pt idx="1014">
                  <c:v>989.34979999999996</c:v>
                </c:pt>
                <c:pt idx="1015">
                  <c:v>988.93471999999997</c:v>
                </c:pt>
                <c:pt idx="1016">
                  <c:v>988.51081999999997</c:v>
                </c:pt>
                <c:pt idx="1017">
                  <c:v>988.10275999999999</c:v>
                </c:pt>
                <c:pt idx="1018">
                  <c:v>987.68912</c:v>
                </c:pt>
                <c:pt idx="1019">
                  <c:v>987.27296000000001</c:v>
                </c:pt>
                <c:pt idx="1020">
                  <c:v>986.84906000000001</c:v>
                </c:pt>
                <c:pt idx="1021">
                  <c:v>986.43524000000002</c:v>
                </c:pt>
                <c:pt idx="1022">
                  <c:v>986.03510000000006</c:v>
                </c:pt>
                <c:pt idx="1023">
                  <c:v>985.63423999999998</c:v>
                </c:pt>
                <c:pt idx="1024">
                  <c:v>985.21033999999997</c:v>
                </c:pt>
                <c:pt idx="1025">
                  <c:v>984.78427999999997</c:v>
                </c:pt>
                <c:pt idx="1026">
                  <c:v>984.37189999999998</c:v>
                </c:pt>
                <c:pt idx="1027">
                  <c:v>983.97914000000003</c:v>
                </c:pt>
                <c:pt idx="1028">
                  <c:v>983.56532000000004</c:v>
                </c:pt>
                <c:pt idx="1029">
                  <c:v>983.14322000000004</c:v>
                </c:pt>
                <c:pt idx="1030">
                  <c:v>982.73335999999995</c:v>
                </c:pt>
                <c:pt idx="1031">
                  <c:v>982.31899999999996</c:v>
                </c:pt>
                <c:pt idx="1032">
                  <c:v>981.92048</c:v>
                </c:pt>
                <c:pt idx="1033">
                  <c:v>981.50450000000001</c:v>
                </c:pt>
                <c:pt idx="1034">
                  <c:v>981.08708000000001</c:v>
                </c:pt>
                <c:pt idx="1035">
                  <c:v>980.67380000000003</c:v>
                </c:pt>
                <c:pt idx="1036">
                  <c:v>980.27257999999995</c:v>
                </c:pt>
                <c:pt idx="1037">
                  <c:v>979.87819999999999</c:v>
                </c:pt>
                <c:pt idx="1038">
                  <c:v>979.46348</c:v>
                </c:pt>
                <c:pt idx="1039">
                  <c:v>979.03778</c:v>
                </c:pt>
                <c:pt idx="1040">
                  <c:v>978.63566000000003</c:v>
                </c:pt>
                <c:pt idx="1041">
                  <c:v>978.22346000000005</c:v>
                </c:pt>
                <c:pt idx="1042">
                  <c:v>977.82529999999997</c:v>
                </c:pt>
                <c:pt idx="1043">
                  <c:v>977.42984000000001</c:v>
                </c:pt>
                <c:pt idx="1044">
                  <c:v>977.01908000000003</c:v>
                </c:pt>
                <c:pt idx="1045">
                  <c:v>976.62649999999996</c:v>
                </c:pt>
                <c:pt idx="1046">
                  <c:v>976.22167999999999</c:v>
                </c:pt>
                <c:pt idx="1047">
                  <c:v>975.82406000000003</c:v>
                </c:pt>
                <c:pt idx="1048">
                  <c:v>975.42823999999996</c:v>
                </c:pt>
                <c:pt idx="1049">
                  <c:v>975.04160000000002</c:v>
                </c:pt>
                <c:pt idx="1050">
                  <c:v>974.65189999999996</c:v>
                </c:pt>
                <c:pt idx="1051">
                  <c:v>974.24041999999997</c:v>
                </c:pt>
                <c:pt idx="1052">
                  <c:v>973.85054000000002</c:v>
                </c:pt>
                <c:pt idx="1053">
                  <c:v>973.45813999999996</c:v>
                </c:pt>
                <c:pt idx="1054">
                  <c:v>973.06286</c:v>
                </c:pt>
                <c:pt idx="1055">
                  <c:v>972.67190000000005</c:v>
                </c:pt>
                <c:pt idx="1056">
                  <c:v>972.27715999999998</c:v>
                </c:pt>
                <c:pt idx="1057">
                  <c:v>971.87594000000001</c:v>
                </c:pt>
                <c:pt idx="1058">
                  <c:v>971.47094000000004</c:v>
                </c:pt>
                <c:pt idx="1059">
                  <c:v>971.07997999999998</c:v>
                </c:pt>
                <c:pt idx="1060">
                  <c:v>970.66399999999999</c:v>
                </c:pt>
                <c:pt idx="1061">
                  <c:v>970.26386000000002</c:v>
                </c:pt>
                <c:pt idx="1062">
                  <c:v>969.86048000000005</c:v>
                </c:pt>
                <c:pt idx="1063">
                  <c:v>969.48518000000001</c:v>
                </c:pt>
                <c:pt idx="1064">
                  <c:v>969.08396000000005</c:v>
                </c:pt>
                <c:pt idx="1065">
                  <c:v>968.68183999999997</c:v>
                </c:pt>
                <c:pt idx="1066">
                  <c:v>968.27323999999999</c:v>
                </c:pt>
                <c:pt idx="1067">
                  <c:v>967.87832000000003</c:v>
                </c:pt>
                <c:pt idx="1068">
                  <c:v>967.46720000000005</c:v>
                </c:pt>
                <c:pt idx="1069">
                  <c:v>967.04996000000006</c:v>
                </c:pt>
                <c:pt idx="1070">
                  <c:v>966.65809999999999</c:v>
                </c:pt>
                <c:pt idx="1071">
                  <c:v>966.27704000000006</c:v>
                </c:pt>
                <c:pt idx="1072">
                  <c:v>965.86753999999996</c:v>
                </c:pt>
                <c:pt idx="1073">
                  <c:v>965.46145999999999</c:v>
                </c:pt>
                <c:pt idx="1074">
                  <c:v>965.06834000000003</c:v>
                </c:pt>
                <c:pt idx="1075">
                  <c:v>964.67161999999996</c:v>
                </c:pt>
                <c:pt idx="1076">
                  <c:v>964.26265999999998</c:v>
                </c:pt>
                <c:pt idx="1077">
                  <c:v>963.85964000000001</c:v>
                </c:pt>
                <c:pt idx="1078">
                  <c:v>963.46436000000006</c:v>
                </c:pt>
                <c:pt idx="1079">
                  <c:v>963.07556</c:v>
                </c:pt>
                <c:pt idx="1080">
                  <c:v>962.66642000000002</c:v>
                </c:pt>
                <c:pt idx="1081">
                  <c:v>962.27005999999994</c:v>
                </c:pt>
                <c:pt idx="1082">
                  <c:v>961.87639999999999</c:v>
                </c:pt>
                <c:pt idx="1083">
                  <c:v>961.47122000000002</c:v>
                </c:pt>
                <c:pt idx="1084">
                  <c:v>961.07791999999995</c:v>
                </c:pt>
                <c:pt idx="1085">
                  <c:v>960.6884</c:v>
                </c:pt>
                <c:pt idx="1086">
                  <c:v>960.28196000000003</c:v>
                </c:pt>
                <c:pt idx="1087">
                  <c:v>959.88973999999996</c:v>
                </c:pt>
                <c:pt idx="1088">
                  <c:v>959.50004000000001</c:v>
                </c:pt>
                <c:pt idx="1089">
                  <c:v>959.11411999999996</c:v>
                </c:pt>
                <c:pt idx="1090">
                  <c:v>958.73594000000003</c:v>
                </c:pt>
                <c:pt idx="1091">
                  <c:v>958.34713999999997</c:v>
                </c:pt>
                <c:pt idx="1092">
                  <c:v>957.96626000000003</c:v>
                </c:pt>
                <c:pt idx="1093">
                  <c:v>957.57151999999996</c:v>
                </c:pt>
                <c:pt idx="1094">
                  <c:v>957.17876000000001</c:v>
                </c:pt>
                <c:pt idx="1095">
                  <c:v>956.79319999999996</c:v>
                </c:pt>
                <c:pt idx="1096">
                  <c:v>956.40152</c:v>
                </c:pt>
                <c:pt idx="1097">
                  <c:v>956.01595999999995</c:v>
                </c:pt>
                <c:pt idx="1098">
                  <c:v>955.61635999999999</c:v>
                </c:pt>
                <c:pt idx="1099">
                  <c:v>955.22468000000003</c:v>
                </c:pt>
                <c:pt idx="1100">
                  <c:v>954.81841999999995</c:v>
                </c:pt>
                <c:pt idx="1101">
                  <c:v>954.43952000000002</c:v>
                </c:pt>
                <c:pt idx="1102">
                  <c:v>954.05683999999997</c:v>
                </c:pt>
                <c:pt idx="1103">
                  <c:v>953.68136000000004</c:v>
                </c:pt>
                <c:pt idx="1104">
                  <c:v>953.29723999999999</c:v>
                </c:pt>
                <c:pt idx="1105">
                  <c:v>952.91096000000005</c:v>
                </c:pt>
                <c:pt idx="1106">
                  <c:v>952.52846</c:v>
                </c:pt>
                <c:pt idx="1107">
                  <c:v>952.12760000000003</c:v>
                </c:pt>
                <c:pt idx="1108">
                  <c:v>951.73969999999997</c:v>
                </c:pt>
                <c:pt idx="1109">
                  <c:v>951.36224000000004</c:v>
                </c:pt>
                <c:pt idx="1110">
                  <c:v>950.99036000000001</c:v>
                </c:pt>
                <c:pt idx="1111">
                  <c:v>950.59724000000006</c:v>
                </c:pt>
                <c:pt idx="1112">
                  <c:v>950.20753999999999</c:v>
                </c:pt>
                <c:pt idx="1113">
                  <c:v>949.82863999999995</c:v>
                </c:pt>
                <c:pt idx="1114">
                  <c:v>949.44830000000002</c:v>
                </c:pt>
                <c:pt idx="1115">
                  <c:v>949.08416</c:v>
                </c:pt>
                <c:pt idx="1116">
                  <c:v>948.69122000000004</c:v>
                </c:pt>
                <c:pt idx="1117">
                  <c:v>948.30835999999999</c:v>
                </c:pt>
                <c:pt idx="1118">
                  <c:v>947.93557999999996</c:v>
                </c:pt>
                <c:pt idx="1119">
                  <c:v>947.57090000000005</c:v>
                </c:pt>
                <c:pt idx="1120">
                  <c:v>947.1875</c:v>
                </c:pt>
                <c:pt idx="1121">
                  <c:v>946.82551999999998</c:v>
                </c:pt>
                <c:pt idx="1122">
                  <c:v>946.46173999999996</c:v>
                </c:pt>
                <c:pt idx="1123">
                  <c:v>946.10767999999996</c:v>
                </c:pt>
                <c:pt idx="1124">
                  <c:v>945.75829999999996</c:v>
                </c:pt>
                <c:pt idx="1125">
                  <c:v>945.40801999999996</c:v>
                </c:pt>
                <c:pt idx="1126">
                  <c:v>945.03830000000005</c:v>
                </c:pt>
                <c:pt idx="1127">
                  <c:v>944.68604000000005</c:v>
                </c:pt>
                <c:pt idx="1128">
                  <c:v>944.31326000000001</c:v>
                </c:pt>
                <c:pt idx="1129">
                  <c:v>943.93939999999998</c:v>
                </c:pt>
                <c:pt idx="1130">
                  <c:v>943.57039999999995</c:v>
                </c:pt>
                <c:pt idx="1131">
                  <c:v>943.20968000000005</c:v>
                </c:pt>
                <c:pt idx="1132">
                  <c:v>942.83870000000002</c:v>
                </c:pt>
                <c:pt idx="1133">
                  <c:v>942.46069999999997</c:v>
                </c:pt>
                <c:pt idx="1134">
                  <c:v>942.09529999999995</c:v>
                </c:pt>
                <c:pt idx="1135">
                  <c:v>941.71550000000002</c:v>
                </c:pt>
                <c:pt idx="1136">
                  <c:v>941.35154</c:v>
                </c:pt>
                <c:pt idx="1137">
                  <c:v>940.98469999999998</c:v>
                </c:pt>
                <c:pt idx="1138">
                  <c:v>940.61515999999995</c:v>
                </c:pt>
                <c:pt idx="1139">
                  <c:v>940.25372000000004</c:v>
                </c:pt>
                <c:pt idx="1140">
                  <c:v>939.88058000000001</c:v>
                </c:pt>
                <c:pt idx="1141">
                  <c:v>939.53948000000003</c:v>
                </c:pt>
                <c:pt idx="1142">
                  <c:v>939.17246</c:v>
                </c:pt>
                <c:pt idx="1143">
                  <c:v>938.80615999999998</c:v>
                </c:pt>
                <c:pt idx="1144">
                  <c:v>938.44615999999996</c:v>
                </c:pt>
                <c:pt idx="1145">
                  <c:v>938.08993999999996</c:v>
                </c:pt>
                <c:pt idx="1146">
                  <c:v>937.72814000000005</c:v>
                </c:pt>
                <c:pt idx="1147">
                  <c:v>937.35320000000002</c:v>
                </c:pt>
                <c:pt idx="1148">
                  <c:v>936.98924</c:v>
                </c:pt>
                <c:pt idx="1149">
                  <c:v>936.63517999999999</c:v>
                </c:pt>
                <c:pt idx="1150">
                  <c:v>936.26023999999995</c:v>
                </c:pt>
                <c:pt idx="1151">
                  <c:v>935.92471999999998</c:v>
                </c:pt>
                <c:pt idx="1152">
                  <c:v>935.56867999999997</c:v>
                </c:pt>
                <c:pt idx="1153">
                  <c:v>935.19212000000005</c:v>
                </c:pt>
                <c:pt idx="1154">
                  <c:v>934.82780000000002</c:v>
                </c:pt>
                <c:pt idx="1155">
                  <c:v>934.46546000000001</c:v>
                </c:pt>
                <c:pt idx="1156">
                  <c:v>934.09861999999998</c:v>
                </c:pt>
                <c:pt idx="1157">
                  <c:v>933.74743999999998</c:v>
                </c:pt>
                <c:pt idx="1158">
                  <c:v>933.39535999999998</c:v>
                </c:pt>
                <c:pt idx="1159">
                  <c:v>933.03715999999997</c:v>
                </c:pt>
                <c:pt idx="1160">
                  <c:v>932.67121999999995</c:v>
                </c:pt>
                <c:pt idx="1161">
                  <c:v>932.32381999999996</c:v>
                </c:pt>
                <c:pt idx="1162">
                  <c:v>931.97695999999996</c:v>
                </c:pt>
                <c:pt idx="1163">
                  <c:v>931.63387999999998</c:v>
                </c:pt>
                <c:pt idx="1164">
                  <c:v>931.28359999999998</c:v>
                </c:pt>
                <c:pt idx="1165">
                  <c:v>930.93511999999998</c:v>
                </c:pt>
                <c:pt idx="1166">
                  <c:v>930.58105999999998</c:v>
                </c:pt>
                <c:pt idx="1167">
                  <c:v>930.22735999999998</c:v>
                </c:pt>
                <c:pt idx="1168">
                  <c:v>929.87113999999997</c:v>
                </c:pt>
                <c:pt idx="1169">
                  <c:v>929.50304000000006</c:v>
                </c:pt>
                <c:pt idx="1170">
                  <c:v>929.16049999999996</c:v>
                </c:pt>
                <c:pt idx="1171">
                  <c:v>928.82605999999998</c:v>
                </c:pt>
                <c:pt idx="1172">
                  <c:v>928.50062000000003</c:v>
                </c:pt>
                <c:pt idx="1173">
                  <c:v>928.16600000000005</c:v>
                </c:pt>
                <c:pt idx="1174">
                  <c:v>927.84613999999999</c:v>
                </c:pt>
                <c:pt idx="1175">
                  <c:v>927.52772000000004</c:v>
                </c:pt>
                <c:pt idx="1176">
                  <c:v>927.17690000000005</c:v>
                </c:pt>
                <c:pt idx="1177">
                  <c:v>926.82860000000005</c:v>
                </c:pt>
                <c:pt idx="1178">
                  <c:v>926.48299999999995</c:v>
                </c:pt>
                <c:pt idx="1179">
                  <c:v>926.13577999999995</c:v>
                </c:pt>
                <c:pt idx="1180">
                  <c:v>925.78351999999995</c:v>
                </c:pt>
                <c:pt idx="1181">
                  <c:v>925.42406000000005</c:v>
                </c:pt>
                <c:pt idx="1182">
                  <c:v>925.07485999999994</c:v>
                </c:pt>
                <c:pt idx="1183">
                  <c:v>924.72026000000005</c:v>
                </c:pt>
                <c:pt idx="1184">
                  <c:v>924.37609999999995</c:v>
                </c:pt>
                <c:pt idx="1185">
                  <c:v>924.03751999999997</c:v>
                </c:pt>
                <c:pt idx="1186">
                  <c:v>923.67985999999996</c:v>
                </c:pt>
                <c:pt idx="1187">
                  <c:v>923.31967999999995</c:v>
                </c:pt>
                <c:pt idx="1188">
                  <c:v>922.97155999999995</c:v>
                </c:pt>
                <c:pt idx="1189">
                  <c:v>922.63351999999998</c:v>
                </c:pt>
                <c:pt idx="1190">
                  <c:v>922.28683999999998</c:v>
                </c:pt>
                <c:pt idx="1191">
                  <c:v>921.95636000000002</c:v>
                </c:pt>
                <c:pt idx="1192">
                  <c:v>921.61454000000003</c:v>
                </c:pt>
                <c:pt idx="1193">
                  <c:v>921.24248</c:v>
                </c:pt>
                <c:pt idx="1194">
                  <c:v>920.88211999999999</c:v>
                </c:pt>
                <c:pt idx="1195">
                  <c:v>920.52283999999997</c:v>
                </c:pt>
                <c:pt idx="1196">
                  <c:v>920.17327999999998</c:v>
                </c:pt>
                <c:pt idx="1197">
                  <c:v>919.82227999999998</c:v>
                </c:pt>
                <c:pt idx="1198">
                  <c:v>919.47721999999999</c:v>
                </c:pt>
                <c:pt idx="1199">
                  <c:v>919.12927999999999</c:v>
                </c:pt>
                <c:pt idx="1200">
                  <c:v>918.78656000000001</c:v>
                </c:pt>
                <c:pt idx="1201">
                  <c:v>918.44438000000002</c:v>
                </c:pt>
                <c:pt idx="1202">
                  <c:v>918.09464000000003</c:v>
                </c:pt>
                <c:pt idx="1203">
                  <c:v>917.75660000000005</c:v>
                </c:pt>
                <c:pt idx="1204">
                  <c:v>917.41225999999995</c:v>
                </c:pt>
                <c:pt idx="1205">
                  <c:v>917.07943999999998</c:v>
                </c:pt>
                <c:pt idx="1206">
                  <c:v>916.77146000000005</c:v>
                </c:pt>
                <c:pt idx="1207">
                  <c:v>916.46600000000001</c:v>
                </c:pt>
                <c:pt idx="1208">
                  <c:v>916.17926</c:v>
                </c:pt>
                <c:pt idx="1209">
                  <c:v>915.87109999999996</c:v>
                </c:pt>
                <c:pt idx="1210">
                  <c:v>915.54548</c:v>
                </c:pt>
                <c:pt idx="1211">
                  <c:v>915.21140000000003</c:v>
                </c:pt>
                <c:pt idx="1212">
                  <c:v>914.88613999999995</c:v>
                </c:pt>
                <c:pt idx="1213">
                  <c:v>914.55673999999999</c:v>
                </c:pt>
                <c:pt idx="1214">
                  <c:v>914.24354000000005</c:v>
                </c:pt>
                <c:pt idx="1215">
                  <c:v>913.92205999999999</c:v>
                </c:pt>
                <c:pt idx="1216">
                  <c:v>913.60886000000005</c:v>
                </c:pt>
                <c:pt idx="1217">
                  <c:v>913.28341999999998</c:v>
                </c:pt>
                <c:pt idx="1218">
                  <c:v>912.94141999999999</c:v>
                </c:pt>
                <c:pt idx="1219">
                  <c:v>912.60788000000002</c:v>
                </c:pt>
                <c:pt idx="1220">
                  <c:v>912.28333999999995</c:v>
                </c:pt>
                <c:pt idx="1221">
                  <c:v>911.95952</c:v>
                </c:pt>
                <c:pt idx="1222">
                  <c:v>911.62040000000002</c:v>
                </c:pt>
                <c:pt idx="1223">
                  <c:v>911.29567999999995</c:v>
                </c:pt>
                <c:pt idx="1224">
                  <c:v>910.97257999999999</c:v>
                </c:pt>
                <c:pt idx="1225">
                  <c:v>910.61203999999998</c:v>
                </c:pt>
                <c:pt idx="1226">
                  <c:v>910.25851999999998</c:v>
                </c:pt>
                <c:pt idx="1227">
                  <c:v>909.9221</c:v>
                </c:pt>
                <c:pt idx="1228">
                  <c:v>909.59342000000004</c:v>
                </c:pt>
                <c:pt idx="1229">
                  <c:v>909.25915999999995</c:v>
                </c:pt>
                <c:pt idx="1230">
                  <c:v>908.93389999999999</c:v>
                </c:pt>
                <c:pt idx="1231">
                  <c:v>908.58235999999999</c:v>
                </c:pt>
                <c:pt idx="1232">
                  <c:v>908.24144000000001</c:v>
                </c:pt>
                <c:pt idx="1233">
                  <c:v>907.90196000000003</c:v>
                </c:pt>
                <c:pt idx="1234">
                  <c:v>907.55996000000005</c:v>
                </c:pt>
                <c:pt idx="1235">
                  <c:v>907.22461999999996</c:v>
                </c:pt>
                <c:pt idx="1236">
                  <c:v>906.90296000000001</c:v>
                </c:pt>
                <c:pt idx="1237">
                  <c:v>906.57248000000004</c:v>
                </c:pt>
                <c:pt idx="1238">
                  <c:v>906.22976000000006</c:v>
                </c:pt>
                <c:pt idx="1239">
                  <c:v>905.89387999999997</c:v>
                </c:pt>
                <c:pt idx="1240">
                  <c:v>905.55421999999999</c:v>
                </c:pt>
                <c:pt idx="1241">
                  <c:v>905.22860000000003</c:v>
                </c:pt>
                <c:pt idx="1242">
                  <c:v>904.90171999999995</c:v>
                </c:pt>
                <c:pt idx="1243">
                  <c:v>904.57231999999999</c:v>
                </c:pt>
                <c:pt idx="1244">
                  <c:v>904.22744</c:v>
                </c:pt>
                <c:pt idx="1245">
                  <c:v>903.90884000000005</c:v>
                </c:pt>
                <c:pt idx="1246">
                  <c:v>903.56683999999996</c:v>
                </c:pt>
                <c:pt idx="1247">
                  <c:v>903.22303999999997</c:v>
                </c:pt>
                <c:pt idx="1248">
                  <c:v>902.88319999999999</c:v>
                </c:pt>
                <c:pt idx="1249">
                  <c:v>902.54444000000001</c:v>
                </c:pt>
                <c:pt idx="1250">
                  <c:v>902.20190000000002</c:v>
                </c:pt>
                <c:pt idx="1251">
                  <c:v>901.83416</c:v>
                </c:pt>
                <c:pt idx="1252">
                  <c:v>901.48748000000001</c:v>
                </c:pt>
                <c:pt idx="1253">
                  <c:v>901.14674000000002</c:v>
                </c:pt>
                <c:pt idx="1254">
                  <c:v>900.79916000000003</c:v>
                </c:pt>
                <c:pt idx="1255">
                  <c:v>900.48631999999998</c:v>
                </c:pt>
                <c:pt idx="1256">
                  <c:v>900.19201999999996</c:v>
                </c:pt>
                <c:pt idx="1257">
                  <c:v>899.89610000000005</c:v>
                </c:pt>
                <c:pt idx="1258">
                  <c:v>899.58956000000001</c:v>
                </c:pt>
                <c:pt idx="1259">
                  <c:v>899.27851999999996</c:v>
                </c:pt>
                <c:pt idx="1260">
                  <c:v>898.96046000000001</c:v>
                </c:pt>
                <c:pt idx="1261">
                  <c:v>898.62854000000004</c:v>
                </c:pt>
                <c:pt idx="1262">
                  <c:v>898.27430000000004</c:v>
                </c:pt>
                <c:pt idx="1263">
                  <c:v>897.93661999999995</c:v>
                </c:pt>
                <c:pt idx="1264">
                  <c:v>897.58885999999995</c:v>
                </c:pt>
                <c:pt idx="1265">
                  <c:v>897.23677999999995</c:v>
                </c:pt>
                <c:pt idx="1266">
                  <c:v>896.88559999999995</c:v>
                </c:pt>
                <c:pt idx="1267">
                  <c:v>896.54863999999998</c:v>
                </c:pt>
                <c:pt idx="1268">
                  <c:v>896.21618000000001</c:v>
                </c:pt>
                <c:pt idx="1269">
                  <c:v>895.86680000000001</c:v>
                </c:pt>
                <c:pt idx="1270">
                  <c:v>895.54855999999995</c:v>
                </c:pt>
                <c:pt idx="1271">
                  <c:v>895.20835999999997</c:v>
                </c:pt>
                <c:pt idx="1272">
                  <c:v>894.87878000000001</c:v>
                </c:pt>
                <c:pt idx="1273">
                  <c:v>894.55802000000006</c:v>
                </c:pt>
                <c:pt idx="1274">
                  <c:v>894.22393999999997</c:v>
                </c:pt>
                <c:pt idx="1275">
                  <c:v>893.88733999999999</c:v>
                </c:pt>
                <c:pt idx="1276">
                  <c:v>893.55128000000002</c:v>
                </c:pt>
                <c:pt idx="1277">
                  <c:v>893.21954000000005</c:v>
                </c:pt>
                <c:pt idx="1278">
                  <c:v>892.89067999999997</c:v>
                </c:pt>
                <c:pt idx="1279">
                  <c:v>892.57748000000004</c:v>
                </c:pt>
                <c:pt idx="1280">
                  <c:v>892.25923999999998</c:v>
                </c:pt>
                <c:pt idx="1281">
                  <c:v>891.9203</c:v>
                </c:pt>
                <c:pt idx="1282">
                  <c:v>891.59666000000004</c:v>
                </c:pt>
                <c:pt idx="1283">
                  <c:v>891.26995999999997</c:v>
                </c:pt>
                <c:pt idx="1284">
                  <c:v>890.92489999999998</c:v>
                </c:pt>
                <c:pt idx="1285">
                  <c:v>890.58902</c:v>
                </c:pt>
                <c:pt idx="1286">
                  <c:v>890.27887999999996</c:v>
                </c:pt>
                <c:pt idx="1287">
                  <c:v>889.97846000000004</c:v>
                </c:pt>
                <c:pt idx="1288">
                  <c:v>889.64779999999996</c:v>
                </c:pt>
                <c:pt idx="1289">
                  <c:v>889.322</c:v>
                </c:pt>
                <c:pt idx="1290">
                  <c:v>888.99296000000004</c:v>
                </c:pt>
                <c:pt idx="1291">
                  <c:v>888.65653999999995</c:v>
                </c:pt>
                <c:pt idx="1292">
                  <c:v>888.32335999999998</c:v>
                </c:pt>
                <c:pt idx="1293">
                  <c:v>887.99810000000002</c:v>
                </c:pt>
                <c:pt idx="1294">
                  <c:v>887.65790000000004</c:v>
                </c:pt>
                <c:pt idx="1295">
                  <c:v>887.31266000000005</c:v>
                </c:pt>
                <c:pt idx="1296">
                  <c:v>886.97461999999996</c:v>
                </c:pt>
                <c:pt idx="1297">
                  <c:v>886.64287999999999</c:v>
                </c:pt>
                <c:pt idx="1298">
                  <c:v>886.29548</c:v>
                </c:pt>
                <c:pt idx="1299">
                  <c:v>885.94826</c:v>
                </c:pt>
                <c:pt idx="1300">
                  <c:v>885.61562000000004</c:v>
                </c:pt>
                <c:pt idx="1301">
                  <c:v>885.27506000000005</c:v>
                </c:pt>
                <c:pt idx="1302">
                  <c:v>884.94601999999998</c:v>
                </c:pt>
                <c:pt idx="1303">
                  <c:v>884.61212</c:v>
                </c:pt>
                <c:pt idx="1304">
                  <c:v>884.27552000000003</c:v>
                </c:pt>
                <c:pt idx="1305">
                  <c:v>883.94665999999995</c:v>
                </c:pt>
                <c:pt idx="1306">
                  <c:v>883.59727999999996</c:v>
                </c:pt>
                <c:pt idx="1307">
                  <c:v>883.27436</c:v>
                </c:pt>
                <c:pt idx="1308">
                  <c:v>882.95162000000005</c:v>
                </c:pt>
                <c:pt idx="1309">
                  <c:v>882.63842</c:v>
                </c:pt>
                <c:pt idx="1310">
                  <c:v>882.33043999999995</c:v>
                </c:pt>
                <c:pt idx="1311">
                  <c:v>882.00608</c:v>
                </c:pt>
                <c:pt idx="1312">
                  <c:v>881.68748000000005</c:v>
                </c:pt>
                <c:pt idx="1313">
                  <c:v>881.37824000000001</c:v>
                </c:pt>
                <c:pt idx="1314">
                  <c:v>881.06215999999995</c:v>
                </c:pt>
                <c:pt idx="1315">
                  <c:v>880.74176</c:v>
                </c:pt>
                <c:pt idx="1316">
                  <c:v>880.43323999999996</c:v>
                </c:pt>
                <c:pt idx="1317">
                  <c:v>880.12292000000002</c:v>
                </c:pt>
                <c:pt idx="1318">
                  <c:v>879.80971999999997</c:v>
                </c:pt>
                <c:pt idx="1319">
                  <c:v>879.49922000000004</c:v>
                </c:pt>
                <c:pt idx="1320">
                  <c:v>879.18187999999998</c:v>
                </c:pt>
                <c:pt idx="1321">
                  <c:v>878.85950000000003</c:v>
                </c:pt>
                <c:pt idx="1322">
                  <c:v>878.53891999999996</c:v>
                </c:pt>
                <c:pt idx="1323">
                  <c:v>878.21492000000001</c:v>
                </c:pt>
                <c:pt idx="1324">
                  <c:v>877.89110000000005</c:v>
                </c:pt>
                <c:pt idx="1325">
                  <c:v>877.55773999999997</c:v>
                </c:pt>
                <c:pt idx="1326">
                  <c:v>877.24166000000002</c:v>
                </c:pt>
                <c:pt idx="1327">
                  <c:v>876.92215999999996</c:v>
                </c:pt>
                <c:pt idx="1328">
                  <c:v>876.5942</c:v>
                </c:pt>
                <c:pt idx="1329">
                  <c:v>876.26156000000003</c:v>
                </c:pt>
                <c:pt idx="1330">
                  <c:v>875.93755999999996</c:v>
                </c:pt>
                <c:pt idx="1331">
                  <c:v>875.60888</c:v>
                </c:pt>
                <c:pt idx="1332">
                  <c:v>875.27300000000002</c:v>
                </c:pt>
                <c:pt idx="1333">
                  <c:v>874.93856000000005</c:v>
                </c:pt>
                <c:pt idx="1334">
                  <c:v>874.59475999999995</c:v>
                </c:pt>
                <c:pt idx="1335">
                  <c:v>874.25743999999997</c:v>
                </c:pt>
                <c:pt idx="1336">
                  <c:v>873.92084</c:v>
                </c:pt>
                <c:pt idx="1337">
                  <c:v>873.58406000000002</c:v>
                </c:pt>
                <c:pt idx="1338">
                  <c:v>873.25501999999994</c:v>
                </c:pt>
                <c:pt idx="1339">
                  <c:v>872.92219999999998</c:v>
                </c:pt>
                <c:pt idx="1340">
                  <c:v>872.60108000000002</c:v>
                </c:pt>
                <c:pt idx="1341">
                  <c:v>872.28427999999997</c:v>
                </c:pt>
                <c:pt idx="1342">
                  <c:v>871.98026000000004</c:v>
                </c:pt>
                <c:pt idx="1343">
                  <c:v>871.68344000000002</c:v>
                </c:pt>
                <c:pt idx="1344">
                  <c:v>871.36609999999996</c:v>
                </c:pt>
                <c:pt idx="1345">
                  <c:v>871.03634</c:v>
                </c:pt>
                <c:pt idx="1346">
                  <c:v>870.71360000000004</c:v>
                </c:pt>
                <c:pt idx="1347">
                  <c:v>870.38815999999997</c:v>
                </c:pt>
                <c:pt idx="1348">
                  <c:v>870.08162000000004</c:v>
                </c:pt>
                <c:pt idx="1349">
                  <c:v>869.7722</c:v>
                </c:pt>
                <c:pt idx="1350">
                  <c:v>869.43866000000003</c:v>
                </c:pt>
                <c:pt idx="1351">
                  <c:v>869.12617999999998</c:v>
                </c:pt>
                <c:pt idx="1352">
                  <c:v>868.81406000000004</c:v>
                </c:pt>
                <c:pt idx="1353">
                  <c:v>868.51130000000001</c:v>
                </c:pt>
                <c:pt idx="1354">
                  <c:v>868.19755999999995</c:v>
                </c:pt>
                <c:pt idx="1355">
                  <c:v>867.89228000000003</c:v>
                </c:pt>
                <c:pt idx="1356">
                  <c:v>867.58105999999998</c:v>
                </c:pt>
                <c:pt idx="1357">
                  <c:v>867.24158</c:v>
                </c:pt>
                <c:pt idx="1358">
                  <c:v>866.93629999999996</c:v>
                </c:pt>
                <c:pt idx="1359">
                  <c:v>866.59411999999998</c:v>
                </c:pt>
                <c:pt idx="1360">
                  <c:v>866.25896</c:v>
                </c:pt>
                <c:pt idx="1361">
                  <c:v>865.93586000000005</c:v>
                </c:pt>
                <c:pt idx="1362">
                  <c:v>865.60537999999997</c:v>
                </c:pt>
                <c:pt idx="1363">
                  <c:v>865.26589999999999</c:v>
                </c:pt>
                <c:pt idx="1364">
                  <c:v>864.92840000000001</c:v>
                </c:pt>
                <c:pt idx="1365">
                  <c:v>864.60206000000005</c:v>
                </c:pt>
                <c:pt idx="1366">
                  <c:v>864.27661999999998</c:v>
                </c:pt>
                <c:pt idx="1367">
                  <c:v>863.94506000000001</c:v>
                </c:pt>
                <c:pt idx="1368">
                  <c:v>863.61044000000004</c:v>
                </c:pt>
                <c:pt idx="1369">
                  <c:v>863.29363999999998</c:v>
                </c:pt>
                <c:pt idx="1370">
                  <c:v>862.97882000000004</c:v>
                </c:pt>
                <c:pt idx="1371">
                  <c:v>862.66435999999999</c:v>
                </c:pt>
                <c:pt idx="1372">
                  <c:v>862.33676000000003</c:v>
                </c:pt>
                <c:pt idx="1373">
                  <c:v>861.99872000000005</c:v>
                </c:pt>
                <c:pt idx="1374">
                  <c:v>861.69056</c:v>
                </c:pt>
                <c:pt idx="1375">
                  <c:v>861.38923999999997</c:v>
                </c:pt>
                <c:pt idx="1376">
                  <c:v>861.10249999999996</c:v>
                </c:pt>
                <c:pt idx="1377">
                  <c:v>860.81089999999995</c:v>
                </c:pt>
                <c:pt idx="1378">
                  <c:v>860.51462000000004</c:v>
                </c:pt>
                <c:pt idx="1379">
                  <c:v>860.21492000000001</c:v>
                </c:pt>
                <c:pt idx="1380">
                  <c:v>859.92601999999999</c:v>
                </c:pt>
                <c:pt idx="1381">
                  <c:v>859.64341999999999</c:v>
                </c:pt>
                <c:pt idx="1382">
                  <c:v>859.34731999999997</c:v>
                </c:pt>
                <c:pt idx="1383">
                  <c:v>859.04312000000004</c:v>
                </c:pt>
                <c:pt idx="1384">
                  <c:v>858.74090000000001</c:v>
                </c:pt>
                <c:pt idx="1385">
                  <c:v>858.43129999999996</c:v>
                </c:pt>
                <c:pt idx="1386">
                  <c:v>858.11468000000002</c:v>
                </c:pt>
                <c:pt idx="1387">
                  <c:v>857.81209999999999</c:v>
                </c:pt>
                <c:pt idx="1388">
                  <c:v>857.49296000000004</c:v>
                </c:pt>
                <c:pt idx="1389">
                  <c:v>857.17993999999999</c:v>
                </c:pt>
                <c:pt idx="1390">
                  <c:v>856.86548000000005</c:v>
                </c:pt>
                <c:pt idx="1391">
                  <c:v>856.55083999999999</c:v>
                </c:pt>
                <c:pt idx="1392">
                  <c:v>856.22486000000004</c:v>
                </c:pt>
                <c:pt idx="1393">
                  <c:v>855.89149999999995</c:v>
                </c:pt>
                <c:pt idx="1394">
                  <c:v>855.57182</c:v>
                </c:pt>
                <c:pt idx="1395">
                  <c:v>855.23054000000002</c:v>
                </c:pt>
                <c:pt idx="1396">
                  <c:v>854.90671999999995</c:v>
                </c:pt>
                <c:pt idx="1397">
                  <c:v>854.57551999999998</c:v>
                </c:pt>
                <c:pt idx="1398">
                  <c:v>854.25620000000004</c:v>
                </c:pt>
                <c:pt idx="1399">
                  <c:v>853.92499999999995</c:v>
                </c:pt>
                <c:pt idx="1400">
                  <c:v>853.59667999999999</c:v>
                </c:pt>
                <c:pt idx="1401">
                  <c:v>853.26602000000003</c:v>
                </c:pt>
                <c:pt idx="1402">
                  <c:v>852.94273999999996</c:v>
                </c:pt>
                <c:pt idx="1403">
                  <c:v>852.62576000000001</c:v>
                </c:pt>
                <c:pt idx="1404">
                  <c:v>852.34694000000002</c:v>
                </c:pt>
                <c:pt idx="1405">
                  <c:v>852.08648000000005</c:v>
                </c:pt>
                <c:pt idx="1406">
                  <c:v>851.75509999999997</c:v>
                </c:pt>
                <c:pt idx="1407">
                  <c:v>851.48347999999999</c:v>
                </c:pt>
                <c:pt idx="1408">
                  <c:v>851.14346</c:v>
                </c:pt>
                <c:pt idx="1409">
                  <c:v>850.80992000000003</c:v>
                </c:pt>
                <c:pt idx="1410">
                  <c:v>850.49563999999998</c:v>
                </c:pt>
                <c:pt idx="1411">
                  <c:v>850.16750000000002</c:v>
                </c:pt>
                <c:pt idx="1412">
                  <c:v>849.85591999999997</c:v>
                </c:pt>
                <c:pt idx="1413">
                  <c:v>849.55244000000005</c:v>
                </c:pt>
                <c:pt idx="1414">
                  <c:v>849.23419999999999</c:v>
                </c:pt>
                <c:pt idx="1415">
                  <c:v>848.91182000000003</c:v>
                </c:pt>
                <c:pt idx="1416">
                  <c:v>848.60419999999999</c:v>
                </c:pt>
                <c:pt idx="1417">
                  <c:v>848.28848000000005</c:v>
                </c:pt>
                <c:pt idx="1418">
                  <c:v>847.96123999999998</c:v>
                </c:pt>
                <c:pt idx="1419">
                  <c:v>847.64426000000003</c:v>
                </c:pt>
                <c:pt idx="1420">
                  <c:v>847.33141999999998</c:v>
                </c:pt>
                <c:pt idx="1421">
                  <c:v>847.01318000000003</c:v>
                </c:pt>
                <c:pt idx="1422">
                  <c:v>846.67118000000005</c:v>
                </c:pt>
                <c:pt idx="1423">
                  <c:v>846.36590000000001</c:v>
                </c:pt>
                <c:pt idx="1424">
                  <c:v>846.04729999999995</c:v>
                </c:pt>
                <c:pt idx="1425">
                  <c:v>845.7251</c:v>
                </c:pt>
                <c:pt idx="1426">
                  <c:v>845.38886000000002</c:v>
                </c:pt>
                <c:pt idx="1427">
                  <c:v>845.04920000000004</c:v>
                </c:pt>
                <c:pt idx="1428">
                  <c:v>844.73329999999999</c:v>
                </c:pt>
                <c:pt idx="1429">
                  <c:v>844.41776000000004</c:v>
                </c:pt>
                <c:pt idx="1430">
                  <c:v>844.07593999999995</c:v>
                </c:pt>
                <c:pt idx="1431">
                  <c:v>843.74275999999998</c:v>
                </c:pt>
                <c:pt idx="1432">
                  <c:v>843.40940000000001</c:v>
                </c:pt>
                <c:pt idx="1433">
                  <c:v>843.09763999999996</c:v>
                </c:pt>
                <c:pt idx="1434">
                  <c:v>842.75815999999998</c:v>
                </c:pt>
                <c:pt idx="1435">
                  <c:v>842.43704000000002</c:v>
                </c:pt>
                <c:pt idx="1436">
                  <c:v>842.10853999999995</c:v>
                </c:pt>
                <c:pt idx="1437">
                  <c:v>841.82989999999995</c:v>
                </c:pt>
                <c:pt idx="1438">
                  <c:v>841.45136000000002</c:v>
                </c:pt>
                <c:pt idx="1439">
                  <c:v>841.17830000000004</c:v>
                </c:pt>
                <c:pt idx="1440">
                  <c:v>840.82910000000004</c:v>
                </c:pt>
                <c:pt idx="1441">
                  <c:v>840.46280000000002</c:v>
                </c:pt>
                <c:pt idx="1442">
                  <c:v>840.14419999999996</c:v>
                </c:pt>
                <c:pt idx="1443">
                  <c:v>839.80273999999997</c:v>
                </c:pt>
                <c:pt idx="1444">
                  <c:v>839.50429999999994</c:v>
                </c:pt>
                <c:pt idx="1445">
                  <c:v>839.17327999999998</c:v>
                </c:pt>
                <c:pt idx="1446">
                  <c:v>838.84568000000002</c:v>
                </c:pt>
                <c:pt idx="1447">
                  <c:v>838.52347999999995</c:v>
                </c:pt>
                <c:pt idx="1448">
                  <c:v>838.20272</c:v>
                </c:pt>
                <c:pt idx="1449">
                  <c:v>837.89185999999995</c:v>
                </c:pt>
                <c:pt idx="1450">
                  <c:v>837.55921999999998</c:v>
                </c:pt>
                <c:pt idx="1451">
                  <c:v>837.24530000000004</c:v>
                </c:pt>
                <c:pt idx="1452">
                  <c:v>836.90671999999995</c:v>
                </c:pt>
                <c:pt idx="1453">
                  <c:v>836.58974000000001</c:v>
                </c:pt>
                <c:pt idx="1454">
                  <c:v>836.26646000000005</c:v>
                </c:pt>
                <c:pt idx="1455">
                  <c:v>835.94623999999999</c:v>
                </c:pt>
                <c:pt idx="1456">
                  <c:v>835.62602000000004</c:v>
                </c:pt>
                <c:pt idx="1457">
                  <c:v>835.27952000000005</c:v>
                </c:pt>
                <c:pt idx="1458">
                  <c:v>834.95659999999998</c:v>
                </c:pt>
                <c:pt idx="1459">
                  <c:v>834.62378000000001</c:v>
                </c:pt>
                <c:pt idx="1460">
                  <c:v>834.30301999999995</c:v>
                </c:pt>
                <c:pt idx="1461">
                  <c:v>833.99054000000001</c:v>
                </c:pt>
                <c:pt idx="1462">
                  <c:v>833.65880000000004</c:v>
                </c:pt>
                <c:pt idx="1463">
                  <c:v>833.32327999999995</c:v>
                </c:pt>
                <c:pt idx="1464">
                  <c:v>833.01746000000003</c:v>
                </c:pt>
                <c:pt idx="1465">
                  <c:v>832.70227999999997</c:v>
                </c:pt>
                <c:pt idx="1466">
                  <c:v>832.36658</c:v>
                </c:pt>
                <c:pt idx="1467">
                  <c:v>832.05050000000006</c:v>
                </c:pt>
                <c:pt idx="1468">
                  <c:v>831.71065999999996</c:v>
                </c:pt>
                <c:pt idx="1469">
                  <c:v>831.37819999999999</c:v>
                </c:pt>
                <c:pt idx="1470">
                  <c:v>831.1046</c:v>
                </c:pt>
                <c:pt idx="1471">
                  <c:v>830.76044000000002</c:v>
                </c:pt>
                <c:pt idx="1472">
                  <c:v>830.44075999999995</c:v>
                </c:pt>
                <c:pt idx="1473">
                  <c:v>830.14430000000004</c:v>
                </c:pt>
                <c:pt idx="1474">
                  <c:v>829.82461999999998</c:v>
                </c:pt>
                <c:pt idx="1475">
                  <c:v>829.51142000000004</c:v>
                </c:pt>
                <c:pt idx="1476">
                  <c:v>829.18669999999997</c:v>
                </c:pt>
                <c:pt idx="1477">
                  <c:v>828.86018000000001</c:v>
                </c:pt>
                <c:pt idx="1478">
                  <c:v>828.53617999999994</c:v>
                </c:pt>
                <c:pt idx="1479">
                  <c:v>828.21073999999999</c:v>
                </c:pt>
                <c:pt idx="1480">
                  <c:v>827.90006000000005</c:v>
                </c:pt>
                <c:pt idx="1481">
                  <c:v>827.57983999999999</c:v>
                </c:pt>
                <c:pt idx="1482">
                  <c:v>827.26448000000005</c:v>
                </c:pt>
                <c:pt idx="1483">
                  <c:v>826.94101999999998</c:v>
                </c:pt>
                <c:pt idx="1484">
                  <c:v>826.63232000000005</c:v>
                </c:pt>
                <c:pt idx="1485">
                  <c:v>826.29391999999996</c:v>
                </c:pt>
                <c:pt idx="1486">
                  <c:v>825.96884</c:v>
                </c:pt>
                <c:pt idx="1487">
                  <c:v>825.64232000000004</c:v>
                </c:pt>
                <c:pt idx="1488">
                  <c:v>825.29762000000005</c:v>
                </c:pt>
                <c:pt idx="1489">
                  <c:v>824.95687999999996</c:v>
                </c:pt>
                <c:pt idx="1490">
                  <c:v>824.62459999999999</c:v>
                </c:pt>
                <c:pt idx="1491">
                  <c:v>824.30060000000003</c:v>
                </c:pt>
                <c:pt idx="1492">
                  <c:v>823.97695999999996</c:v>
                </c:pt>
                <c:pt idx="1493">
                  <c:v>823.65170000000001</c:v>
                </c:pt>
                <c:pt idx="1494">
                  <c:v>823.33255999999994</c:v>
                </c:pt>
                <c:pt idx="1495">
                  <c:v>823.00423999999998</c:v>
                </c:pt>
                <c:pt idx="1496">
                  <c:v>822.67754000000002</c:v>
                </c:pt>
                <c:pt idx="1497">
                  <c:v>822.35857999999996</c:v>
                </c:pt>
                <c:pt idx="1498">
                  <c:v>822.02864</c:v>
                </c:pt>
                <c:pt idx="1499">
                  <c:v>821.70374000000004</c:v>
                </c:pt>
                <c:pt idx="1500">
                  <c:v>821.37973999999997</c:v>
                </c:pt>
                <c:pt idx="1501">
                  <c:v>821.05322000000001</c:v>
                </c:pt>
                <c:pt idx="1502">
                  <c:v>820.75387999999998</c:v>
                </c:pt>
                <c:pt idx="1503">
                  <c:v>820.42052000000001</c:v>
                </c:pt>
                <c:pt idx="1504">
                  <c:v>820.10461999999995</c:v>
                </c:pt>
                <c:pt idx="1505">
                  <c:v>819.78548000000001</c:v>
                </c:pt>
                <c:pt idx="1506">
                  <c:v>819.45266000000004</c:v>
                </c:pt>
                <c:pt idx="1507">
                  <c:v>819.13585999999998</c:v>
                </c:pt>
                <c:pt idx="1508">
                  <c:v>818.80142000000001</c:v>
                </c:pt>
                <c:pt idx="1509">
                  <c:v>818.46770000000004</c:v>
                </c:pt>
                <c:pt idx="1510">
                  <c:v>818.14405999999997</c:v>
                </c:pt>
                <c:pt idx="1511">
                  <c:v>817.81808000000001</c:v>
                </c:pt>
                <c:pt idx="1512">
                  <c:v>817.48796000000004</c:v>
                </c:pt>
                <c:pt idx="1513">
                  <c:v>817.16791999999998</c:v>
                </c:pt>
                <c:pt idx="1514">
                  <c:v>816.84374000000003</c:v>
                </c:pt>
                <c:pt idx="1515">
                  <c:v>816.51164000000006</c:v>
                </c:pt>
                <c:pt idx="1516">
                  <c:v>816.18403999999998</c:v>
                </c:pt>
                <c:pt idx="1517">
                  <c:v>815.87678000000005</c:v>
                </c:pt>
                <c:pt idx="1518">
                  <c:v>815.53909999999996</c:v>
                </c:pt>
                <c:pt idx="1519">
                  <c:v>815.21042</c:v>
                </c:pt>
                <c:pt idx="1520">
                  <c:v>814.89937999999995</c:v>
                </c:pt>
                <c:pt idx="1521">
                  <c:v>814.56367999999998</c:v>
                </c:pt>
                <c:pt idx="1522">
                  <c:v>814.25642000000005</c:v>
                </c:pt>
                <c:pt idx="1523">
                  <c:v>813.93565999999998</c:v>
                </c:pt>
                <c:pt idx="1524">
                  <c:v>813.61958000000004</c:v>
                </c:pt>
                <c:pt idx="1525">
                  <c:v>813.29863999999998</c:v>
                </c:pt>
                <c:pt idx="1526">
                  <c:v>812.97374000000002</c:v>
                </c:pt>
                <c:pt idx="1527">
                  <c:v>812.65171999999995</c:v>
                </c:pt>
                <c:pt idx="1528">
                  <c:v>812.33726000000001</c:v>
                </c:pt>
                <c:pt idx="1529">
                  <c:v>812.00498000000005</c:v>
                </c:pt>
                <c:pt idx="1530">
                  <c:v>811.68799999999999</c:v>
                </c:pt>
                <c:pt idx="1531">
                  <c:v>811.36202000000003</c:v>
                </c:pt>
                <c:pt idx="1532">
                  <c:v>811.04935999999998</c:v>
                </c:pt>
                <c:pt idx="1533">
                  <c:v>810.72554000000002</c:v>
                </c:pt>
                <c:pt idx="1534">
                  <c:v>810.40081999999995</c:v>
                </c:pt>
                <c:pt idx="1535">
                  <c:v>810.0779</c:v>
                </c:pt>
                <c:pt idx="1536">
                  <c:v>809.74580000000003</c:v>
                </c:pt>
                <c:pt idx="1537">
                  <c:v>809.41765999999996</c:v>
                </c:pt>
                <c:pt idx="1538">
                  <c:v>809.08861999999999</c:v>
                </c:pt>
                <c:pt idx="1539">
                  <c:v>808.77038000000005</c:v>
                </c:pt>
                <c:pt idx="1540">
                  <c:v>808.44925999999998</c:v>
                </c:pt>
                <c:pt idx="1541">
                  <c:v>808.11698000000001</c:v>
                </c:pt>
                <c:pt idx="1542">
                  <c:v>807.77102000000002</c:v>
                </c:pt>
                <c:pt idx="1543">
                  <c:v>807.43244000000004</c:v>
                </c:pt>
                <c:pt idx="1544">
                  <c:v>807.11221999999998</c:v>
                </c:pt>
                <c:pt idx="1545">
                  <c:v>806.77814000000001</c:v>
                </c:pt>
                <c:pt idx="1546">
                  <c:v>806.45504000000005</c:v>
                </c:pt>
                <c:pt idx="1547">
                  <c:v>806.13337999999999</c:v>
                </c:pt>
                <c:pt idx="1548">
                  <c:v>805.81208000000004</c:v>
                </c:pt>
                <c:pt idx="1549">
                  <c:v>805.49041999999997</c:v>
                </c:pt>
                <c:pt idx="1550">
                  <c:v>805.15039999999999</c:v>
                </c:pt>
                <c:pt idx="1551">
                  <c:v>804.80516</c:v>
                </c:pt>
                <c:pt idx="1552">
                  <c:v>804.48098000000005</c:v>
                </c:pt>
                <c:pt idx="1553">
                  <c:v>804.15769999999998</c:v>
                </c:pt>
                <c:pt idx="1554">
                  <c:v>803.82794000000001</c:v>
                </c:pt>
                <c:pt idx="1555">
                  <c:v>803.50537999999995</c:v>
                </c:pt>
                <c:pt idx="1556">
                  <c:v>803.18101999999999</c:v>
                </c:pt>
                <c:pt idx="1557">
                  <c:v>802.86062000000004</c:v>
                </c:pt>
                <c:pt idx="1558">
                  <c:v>802.52329999999995</c:v>
                </c:pt>
                <c:pt idx="1559">
                  <c:v>802.20434</c:v>
                </c:pt>
                <c:pt idx="1560">
                  <c:v>801.88825999999995</c:v>
                </c:pt>
                <c:pt idx="1561">
                  <c:v>801.56407999999999</c:v>
                </c:pt>
                <c:pt idx="1562">
                  <c:v>801.23162000000002</c:v>
                </c:pt>
                <c:pt idx="1563">
                  <c:v>800.90491999999995</c:v>
                </c:pt>
                <c:pt idx="1564">
                  <c:v>800.58217999999999</c:v>
                </c:pt>
                <c:pt idx="1565">
                  <c:v>800.24792000000002</c:v>
                </c:pt>
                <c:pt idx="1566">
                  <c:v>799.93147999999997</c:v>
                </c:pt>
                <c:pt idx="1567">
                  <c:v>799.59631999999999</c:v>
                </c:pt>
                <c:pt idx="1568">
                  <c:v>799.28204000000005</c:v>
                </c:pt>
                <c:pt idx="1569">
                  <c:v>798.95713999999998</c:v>
                </c:pt>
                <c:pt idx="1570">
                  <c:v>798.63062000000002</c:v>
                </c:pt>
                <c:pt idx="1571">
                  <c:v>798.30787999999995</c:v>
                </c:pt>
                <c:pt idx="1572">
                  <c:v>797.96749999999997</c:v>
                </c:pt>
                <c:pt idx="1573">
                  <c:v>797.64818000000002</c:v>
                </c:pt>
                <c:pt idx="1574">
                  <c:v>797.33191999999997</c:v>
                </c:pt>
                <c:pt idx="1575">
                  <c:v>797.00108</c:v>
                </c:pt>
                <c:pt idx="1576">
                  <c:v>796.65962000000002</c:v>
                </c:pt>
                <c:pt idx="1577">
                  <c:v>796.32914000000005</c:v>
                </c:pt>
                <c:pt idx="1578">
                  <c:v>796.00531999999998</c:v>
                </c:pt>
                <c:pt idx="1579">
                  <c:v>795.66548</c:v>
                </c:pt>
                <c:pt idx="1580">
                  <c:v>795.34400000000005</c:v>
                </c:pt>
                <c:pt idx="1581">
                  <c:v>795.02611999999999</c:v>
                </c:pt>
                <c:pt idx="1582">
                  <c:v>794.70230000000004</c:v>
                </c:pt>
                <c:pt idx="1583">
                  <c:v>794.38837999999998</c:v>
                </c:pt>
                <c:pt idx="1584">
                  <c:v>794.06366000000003</c:v>
                </c:pt>
                <c:pt idx="1585">
                  <c:v>793.73389999999995</c:v>
                </c:pt>
                <c:pt idx="1586">
                  <c:v>793.41278</c:v>
                </c:pt>
                <c:pt idx="1587">
                  <c:v>793.09256000000005</c:v>
                </c:pt>
                <c:pt idx="1588">
                  <c:v>792.75793999999996</c:v>
                </c:pt>
                <c:pt idx="1589">
                  <c:v>792.42367999999999</c:v>
                </c:pt>
                <c:pt idx="1590">
                  <c:v>792.09446000000003</c:v>
                </c:pt>
                <c:pt idx="1591">
                  <c:v>791.78809999999999</c:v>
                </c:pt>
                <c:pt idx="1592">
                  <c:v>791.47166000000004</c:v>
                </c:pt>
                <c:pt idx="1593">
                  <c:v>791.15665999999999</c:v>
                </c:pt>
                <c:pt idx="1594">
                  <c:v>790.80817999999999</c:v>
                </c:pt>
                <c:pt idx="1595">
                  <c:v>790.46654000000001</c:v>
                </c:pt>
                <c:pt idx="1596">
                  <c:v>790.15819999999997</c:v>
                </c:pt>
                <c:pt idx="1597">
                  <c:v>789.83726000000001</c:v>
                </c:pt>
                <c:pt idx="1598">
                  <c:v>789.51271999999994</c:v>
                </c:pt>
                <c:pt idx="1599">
                  <c:v>789.18385999999998</c:v>
                </c:pt>
                <c:pt idx="1600">
                  <c:v>788.85518000000002</c:v>
                </c:pt>
                <c:pt idx="1601">
                  <c:v>788.54359999999997</c:v>
                </c:pt>
                <c:pt idx="1602">
                  <c:v>788.23004000000003</c:v>
                </c:pt>
                <c:pt idx="1603">
                  <c:v>787.89919999999995</c:v>
                </c:pt>
                <c:pt idx="1604">
                  <c:v>787.58600000000001</c:v>
                </c:pt>
                <c:pt idx="1605">
                  <c:v>787.26289999999995</c:v>
                </c:pt>
                <c:pt idx="1606">
                  <c:v>786.93421999999998</c:v>
                </c:pt>
                <c:pt idx="1607">
                  <c:v>786.61364000000003</c:v>
                </c:pt>
                <c:pt idx="1608">
                  <c:v>786.28405999999995</c:v>
                </c:pt>
                <c:pt idx="1609">
                  <c:v>785.96888000000001</c:v>
                </c:pt>
                <c:pt idx="1610">
                  <c:v>785.65423999999996</c:v>
                </c:pt>
                <c:pt idx="1611">
                  <c:v>785.31493999999998</c:v>
                </c:pt>
                <c:pt idx="1612">
                  <c:v>784.97023999999999</c:v>
                </c:pt>
                <c:pt idx="1613">
                  <c:v>784.64768000000004</c:v>
                </c:pt>
                <c:pt idx="1614">
                  <c:v>784.32223999999997</c:v>
                </c:pt>
                <c:pt idx="1615">
                  <c:v>783.98167999999998</c:v>
                </c:pt>
                <c:pt idx="1616">
                  <c:v>783.65804000000003</c:v>
                </c:pt>
                <c:pt idx="1617">
                  <c:v>783.32647999999995</c:v>
                </c:pt>
                <c:pt idx="1618">
                  <c:v>782.99455999999998</c:v>
                </c:pt>
                <c:pt idx="1619">
                  <c:v>782.66318000000001</c:v>
                </c:pt>
                <c:pt idx="1620">
                  <c:v>782.34727999999996</c:v>
                </c:pt>
                <c:pt idx="1621">
                  <c:v>782.0204</c:v>
                </c:pt>
                <c:pt idx="1622">
                  <c:v>781.67588000000001</c:v>
                </c:pt>
                <c:pt idx="1623">
                  <c:v>781.34954000000005</c:v>
                </c:pt>
                <c:pt idx="1624">
                  <c:v>781.00951999999995</c:v>
                </c:pt>
                <c:pt idx="1625">
                  <c:v>780.68534</c:v>
                </c:pt>
                <c:pt idx="1626">
                  <c:v>780.35882000000004</c:v>
                </c:pt>
                <c:pt idx="1627">
                  <c:v>780.02311999999995</c:v>
                </c:pt>
                <c:pt idx="1628">
                  <c:v>779.68327999999997</c:v>
                </c:pt>
                <c:pt idx="1629">
                  <c:v>779.34866</c:v>
                </c:pt>
                <c:pt idx="1630">
                  <c:v>779.02466000000004</c:v>
                </c:pt>
                <c:pt idx="1631">
                  <c:v>778.70353999999998</c:v>
                </c:pt>
                <c:pt idx="1632">
                  <c:v>778.37648000000002</c:v>
                </c:pt>
                <c:pt idx="1633">
                  <c:v>778.05014000000006</c:v>
                </c:pt>
                <c:pt idx="1634">
                  <c:v>777.71137999999996</c:v>
                </c:pt>
                <c:pt idx="1635">
                  <c:v>777.37621999999999</c:v>
                </c:pt>
                <c:pt idx="1636">
                  <c:v>777.04700000000003</c:v>
                </c:pt>
                <c:pt idx="1637">
                  <c:v>776.72281999999996</c:v>
                </c:pt>
                <c:pt idx="1638">
                  <c:v>776.40134</c:v>
                </c:pt>
                <c:pt idx="1639">
                  <c:v>776.07050000000004</c:v>
                </c:pt>
                <c:pt idx="1640">
                  <c:v>775.74955999999997</c:v>
                </c:pt>
                <c:pt idx="1641">
                  <c:v>775.41548</c:v>
                </c:pt>
                <c:pt idx="1642">
                  <c:v>775.08230000000003</c:v>
                </c:pt>
                <c:pt idx="1643">
                  <c:v>774.74138000000005</c:v>
                </c:pt>
                <c:pt idx="1644">
                  <c:v>774.40405999999996</c:v>
                </c:pt>
                <c:pt idx="1645">
                  <c:v>774.08726000000001</c:v>
                </c:pt>
                <c:pt idx="1646">
                  <c:v>773.77063999999996</c:v>
                </c:pt>
                <c:pt idx="1647">
                  <c:v>773.44664</c:v>
                </c:pt>
                <c:pt idx="1648">
                  <c:v>773.10680000000002</c:v>
                </c:pt>
                <c:pt idx="1649">
                  <c:v>772.77308000000005</c:v>
                </c:pt>
                <c:pt idx="1650">
                  <c:v>772.45393999999999</c:v>
                </c:pt>
                <c:pt idx="1651">
                  <c:v>772.13912000000005</c:v>
                </c:pt>
                <c:pt idx="1652">
                  <c:v>771.80863999999997</c:v>
                </c:pt>
                <c:pt idx="1653">
                  <c:v>771.47708</c:v>
                </c:pt>
                <c:pt idx="1654">
                  <c:v>771.13814000000002</c:v>
                </c:pt>
                <c:pt idx="1655">
                  <c:v>770.80622000000005</c:v>
                </c:pt>
                <c:pt idx="1656">
                  <c:v>770.48221999999998</c:v>
                </c:pt>
                <c:pt idx="1657">
                  <c:v>770.14994000000002</c:v>
                </c:pt>
                <c:pt idx="1658">
                  <c:v>769.81874000000005</c:v>
                </c:pt>
                <c:pt idx="1659">
                  <c:v>769.48393999999996</c:v>
                </c:pt>
                <c:pt idx="1660">
                  <c:v>769.15922</c:v>
                </c:pt>
                <c:pt idx="1661">
                  <c:v>768.83180000000004</c:v>
                </c:pt>
                <c:pt idx="1662">
                  <c:v>768.50131999999996</c:v>
                </c:pt>
                <c:pt idx="1663">
                  <c:v>768.16886</c:v>
                </c:pt>
                <c:pt idx="1664">
                  <c:v>767.83694000000003</c:v>
                </c:pt>
                <c:pt idx="1665">
                  <c:v>767.52175999999997</c:v>
                </c:pt>
                <c:pt idx="1666">
                  <c:v>767.20532000000003</c:v>
                </c:pt>
                <c:pt idx="1667">
                  <c:v>766.87231999999995</c:v>
                </c:pt>
                <c:pt idx="1668">
                  <c:v>766.53409999999997</c:v>
                </c:pt>
                <c:pt idx="1669">
                  <c:v>766.20668000000001</c:v>
                </c:pt>
                <c:pt idx="1670">
                  <c:v>765.87908000000004</c:v>
                </c:pt>
                <c:pt idx="1671">
                  <c:v>765.53797999999995</c:v>
                </c:pt>
                <c:pt idx="1672">
                  <c:v>765.21091999999999</c:v>
                </c:pt>
                <c:pt idx="1673">
                  <c:v>764.88116000000002</c:v>
                </c:pt>
                <c:pt idx="1674">
                  <c:v>764.55499999999995</c:v>
                </c:pt>
                <c:pt idx="1675">
                  <c:v>764.21299999999997</c:v>
                </c:pt>
                <c:pt idx="1676">
                  <c:v>763.89494000000002</c:v>
                </c:pt>
                <c:pt idx="1677">
                  <c:v>763.57147999999995</c:v>
                </c:pt>
                <c:pt idx="1678">
                  <c:v>763.24928</c:v>
                </c:pt>
                <c:pt idx="1679">
                  <c:v>762.91214000000002</c:v>
                </c:pt>
                <c:pt idx="1680">
                  <c:v>762.59065999999996</c:v>
                </c:pt>
                <c:pt idx="1681">
                  <c:v>762.25891999999999</c:v>
                </c:pt>
                <c:pt idx="1682">
                  <c:v>761.93690000000004</c:v>
                </c:pt>
                <c:pt idx="1683">
                  <c:v>761.61253999999997</c:v>
                </c:pt>
                <c:pt idx="1684">
                  <c:v>761.28512000000001</c:v>
                </c:pt>
                <c:pt idx="1685">
                  <c:v>760.96220000000005</c:v>
                </c:pt>
                <c:pt idx="1686">
                  <c:v>760.63135999999997</c:v>
                </c:pt>
                <c:pt idx="1687">
                  <c:v>760.28737999999998</c:v>
                </c:pt>
                <c:pt idx="1688">
                  <c:v>759.98047999999994</c:v>
                </c:pt>
                <c:pt idx="1689">
                  <c:v>759.65611999999999</c:v>
                </c:pt>
                <c:pt idx="1690">
                  <c:v>759.32060000000001</c:v>
                </c:pt>
                <c:pt idx="1691">
                  <c:v>758.99156000000005</c:v>
                </c:pt>
                <c:pt idx="1692">
                  <c:v>758.66557999999998</c:v>
                </c:pt>
                <c:pt idx="1693">
                  <c:v>758.33024</c:v>
                </c:pt>
                <c:pt idx="1694">
                  <c:v>758.00768000000005</c:v>
                </c:pt>
                <c:pt idx="1695">
                  <c:v>757.67269999999996</c:v>
                </c:pt>
                <c:pt idx="1696">
                  <c:v>757.35806000000002</c:v>
                </c:pt>
                <c:pt idx="1697">
                  <c:v>757.03279999999995</c:v>
                </c:pt>
                <c:pt idx="1698">
                  <c:v>756.68305999999995</c:v>
                </c:pt>
                <c:pt idx="1699">
                  <c:v>756.35924</c:v>
                </c:pt>
                <c:pt idx="1700">
                  <c:v>756.03920000000005</c:v>
                </c:pt>
                <c:pt idx="1701">
                  <c:v>755.71609999999998</c:v>
                </c:pt>
                <c:pt idx="1702">
                  <c:v>755.38292000000001</c:v>
                </c:pt>
                <c:pt idx="1703">
                  <c:v>755.06431999999995</c:v>
                </c:pt>
                <c:pt idx="1704">
                  <c:v>754.74392</c:v>
                </c:pt>
                <c:pt idx="1705">
                  <c:v>754.41632000000004</c:v>
                </c:pt>
                <c:pt idx="1706">
                  <c:v>754.08853999999997</c:v>
                </c:pt>
                <c:pt idx="1707">
                  <c:v>753.75734</c:v>
                </c:pt>
                <c:pt idx="1708">
                  <c:v>753.42308000000003</c:v>
                </c:pt>
                <c:pt idx="1709">
                  <c:v>753.10573999999997</c:v>
                </c:pt>
                <c:pt idx="1710">
                  <c:v>752.75779999999997</c:v>
                </c:pt>
                <c:pt idx="1711">
                  <c:v>752.42696000000001</c:v>
                </c:pt>
                <c:pt idx="1712">
                  <c:v>752.11663999999996</c:v>
                </c:pt>
                <c:pt idx="1713">
                  <c:v>751.80056000000002</c:v>
                </c:pt>
                <c:pt idx="1714">
                  <c:v>751.48159999999996</c:v>
                </c:pt>
                <c:pt idx="1715">
                  <c:v>751.15093999999999</c:v>
                </c:pt>
                <c:pt idx="1716">
                  <c:v>750.80714</c:v>
                </c:pt>
                <c:pt idx="1717">
                  <c:v>750.48512000000005</c:v>
                </c:pt>
                <c:pt idx="1718">
                  <c:v>750.15499999999997</c:v>
                </c:pt>
                <c:pt idx="1719">
                  <c:v>749.83586000000003</c:v>
                </c:pt>
                <c:pt idx="1720">
                  <c:v>749.50627999999995</c:v>
                </c:pt>
                <c:pt idx="1721">
                  <c:v>749.17615999999998</c:v>
                </c:pt>
                <c:pt idx="1722">
                  <c:v>748.84280000000001</c:v>
                </c:pt>
                <c:pt idx="1723">
                  <c:v>748.51286000000005</c:v>
                </c:pt>
                <c:pt idx="1724">
                  <c:v>748.20416</c:v>
                </c:pt>
                <c:pt idx="1725">
                  <c:v>747.88412000000005</c:v>
                </c:pt>
                <c:pt idx="1726">
                  <c:v>747.53096000000005</c:v>
                </c:pt>
                <c:pt idx="1727">
                  <c:v>747.20389999999998</c:v>
                </c:pt>
                <c:pt idx="1728">
                  <c:v>746.88602000000003</c:v>
                </c:pt>
                <c:pt idx="1729">
                  <c:v>746.56147999999996</c:v>
                </c:pt>
                <c:pt idx="1730">
                  <c:v>746.23172</c:v>
                </c:pt>
                <c:pt idx="1731">
                  <c:v>745.91474000000005</c:v>
                </c:pt>
                <c:pt idx="1732">
                  <c:v>745.58713999999998</c:v>
                </c:pt>
                <c:pt idx="1733">
                  <c:v>745.26566000000003</c:v>
                </c:pt>
                <c:pt idx="1734">
                  <c:v>744.93068000000005</c:v>
                </c:pt>
                <c:pt idx="1735">
                  <c:v>744.60775999999998</c:v>
                </c:pt>
                <c:pt idx="1736">
                  <c:v>744.27962000000002</c:v>
                </c:pt>
                <c:pt idx="1737">
                  <c:v>743.95777999999996</c:v>
                </c:pt>
                <c:pt idx="1738">
                  <c:v>743.64188000000001</c:v>
                </c:pt>
                <c:pt idx="1739">
                  <c:v>743.31895999999995</c:v>
                </c:pt>
                <c:pt idx="1740">
                  <c:v>742.99171999999999</c:v>
                </c:pt>
                <c:pt idx="1741">
                  <c:v>742.67420000000004</c:v>
                </c:pt>
                <c:pt idx="1742">
                  <c:v>742.34515999999996</c:v>
                </c:pt>
                <c:pt idx="1743">
                  <c:v>742.03196000000003</c:v>
                </c:pt>
                <c:pt idx="1744">
                  <c:v>741.71209999999996</c:v>
                </c:pt>
                <c:pt idx="1745">
                  <c:v>741.39134000000001</c:v>
                </c:pt>
                <c:pt idx="1746">
                  <c:v>741.06733999999994</c:v>
                </c:pt>
                <c:pt idx="1747">
                  <c:v>740.75</c:v>
                </c:pt>
                <c:pt idx="1748">
                  <c:v>740.43643999999995</c:v>
                </c:pt>
                <c:pt idx="1749">
                  <c:v>740.10649999999998</c:v>
                </c:pt>
                <c:pt idx="1750">
                  <c:v>739.76990000000001</c:v>
                </c:pt>
                <c:pt idx="1751">
                  <c:v>739.46659999999997</c:v>
                </c:pt>
                <c:pt idx="1752">
                  <c:v>739.15394000000003</c:v>
                </c:pt>
                <c:pt idx="1753">
                  <c:v>738.83191999999997</c:v>
                </c:pt>
                <c:pt idx="1754">
                  <c:v>738.52034000000003</c:v>
                </c:pt>
                <c:pt idx="1755">
                  <c:v>738.19867999999997</c:v>
                </c:pt>
                <c:pt idx="1756">
                  <c:v>737.88674000000003</c:v>
                </c:pt>
                <c:pt idx="1757">
                  <c:v>737.57443999999998</c:v>
                </c:pt>
                <c:pt idx="1758">
                  <c:v>737.26664000000005</c:v>
                </c:pt>
                <c:pt idx="1759">
                  <c:v>736.95758000000001</c:v>
                </c:pt>
                <c:pt idx="1760">
                  <c:v>736.64671999999996</c:v>
                </c:pt>
                <c:pt idx="1761">
                  <c:v>736.33730000000003</c:v>
                </c:pt>
                <c:pt idx="1762">
                  <c:v>736.02715999999998</c:v>
                </c:pt>
                <c:pt idx="1763">
                  <c:v>735.70154000000002</c:v>
                </c:pt>
                <c:pt idx="1764">
                  <c:v>735.39031999999997</c:v>
                </c:pt>
                <c:pt idx="1765">
                  <c:v>735.09007999999994</c:v>
                </c:pt>
                <c:pt idx="1766">
                  <c:v>734.78318000000002</c:v>
                </c:pt>
                <c:pt idx="1767">
                  <c:v>734.48401999999999</c:v>
                </c:pt>
                <c:pt idx="1768">
                  <c:v>734.17657999999994</c:v>
                </c:pt>
                <c:pt idx="1769">
                  <c:v>733.87886000000003</c:v>
                </c:pt>
                <c:pt idx="1770">
                  <c:v>733.57177999999999</c:v>
                </c:pt>
                <c:pt idx="1771">
                  <c:v>733.27891999999997</c:v>
                </c:pt>
                <c:pt idx="1772">
                  <c:v>732.96554000000003</c:v>
                </c:pt>
                <c:pt idx="1773">
                  <c:v>732.64927999999998</c:v>
                </c:pt>
                <c:pt idx="1774">
                  <c:v>732.35587999999996</c:v>
                </c:pt>
                <c:pt idx="1775">
                  <c:v>732.05924000000005</c:v>
                </c:pt>
                <c:pt idx="1776">
                  <c:v>731.76188000000002</c:v>
                </c:pt>
                <c:pt idx="1777">
                  <c:v>731.46073999999999</c:v>
                </c:pt>
                <c:pt idx="1778">
                  <c:v>731.16985999999997</c:v>
                </c:pt>
                <c:pt idx="1779">
                  <c:v>730.87699999999995</c:v>
                </c:pt>
                <c:pt idx="1780">
                  <c:v>730.57226000000003</c:v>
                </c:pt>
                <c:pt idx="1781">
                  <c:v>730.27724000000001</c:v>
                </c:pt>
                <c:pt idx="1782">
                  <c:v>729.97375999999997</c:v>
                </c:pt>
                <c:pt idx="1783">
                  <c:v>729.66038000000003</c:v>
                </c:pt>
                <c:pt idx="1784">
                  <c:v>729.3569</c:v>
                </c:pt>
                <c:pt idx="1785">
                  <c:v>729.06007999999997</c:v>
                </c:pt>
                <c:pt idx="1786">
                  <c:v>728.75390000000004</c:v>
                </c:pt>
                <c:pt idx="1787">
                  <c:v>728.46446000000003</c:v>
                </c:pt>
                <c:pt idx="1788">
                  <c:v>728.1653</c:v>
                </c:pt>
                <c:pt idx="1789">
                  <c:v>727.87459999999999</c:v>
                </c:pt>
                <c:pt idx="1790">
                  <c:v>727.56482000000005</c:v>
                </c:pt>
                <c:pt idx="1791">
                  <c:v>727.26746000000003</c:v>
                </c:pt>
                <c:pt idx="1792">
                  <c:v>726.97712000000001</c:v>
                </c:pt>
                <c:pt idx="1793">
                  <c:v>726.68101999999999</c:v>
                </c:pt>
                <c:pt idx="1794">
                  <c:v>726.38779999999997</c:v>
                </c:pt>
                <c:pt idx="1795">
                  <c:v>726.08936000000006</c:v>
                </c:pt>
                <c:pt idx="1796">
                  <c:v>725.78336000000002</c:v>
                </c:pt>
                <c:pt idx="1797">
                  <c:v>725.47339999999997</c:v>
                </c:pt>
                <c:pt idx="1798">
                  <c:v>725.18413999999996</c:v>
                </c:pt>
                <c:pt idx="1799">
                  <c:v>724.88840000000005</c:v>
                </c:pt>
                <c:pt idx="1800">
                  <c:v>724.59086000000002</c:v>
                </c:pt>
                <c:pt idx="1801">
                  <c:v>724.27387999999996</c:v>
                </c:pt>
                <c:pt idx="1802">
                  <c:v>723.97238000000004</c:v>
                </c:pt>
                <c:pt idx="1803">
                  <c:v>723.67574000000002</c:v>
                </c:pt>
                <c:pt idx="1804">
                  <c:v>723.37531999999999</c:v>
                </c:pt>
                <c:pt idx="1805">
                  <c:v>723.04718000000003</c:v>
                </c:pt>
                <c:pt idx="1806">
                  <c:v>722.75108</c:v>
                </c:pt>
                <c:pt idx="1807">
                  <c:v>722.45893999999998</c:v>
                </c:pt>
                <c:pt idx="1808">
                  <c:v>722.15509999999995</c:v>
                </c:pt>
                <c:pt idx="1809">
                  <c:v>721.85180000000003</c:v>
                </c:pt>
                <c:pt idx="1810">
                  <c:v>721.54687999999999</c:v>
                </c:pt>
                <c:pt idx="1811">
                  <c:v>721.22594000000004</c:v>
                </c:pt>
                <c:pt idx="1812">
                  <c:v>720.92156</c:v>
                </c:pt>
                <c:pt idx="1813">
                  <c:v>720.62653999999998</c:v>
                </c:pt>
                <c:pt idx="1814">
                  <c:v>720.31586000000004</c:v>
                </c:pt>
                <c:pt idx="1815">
                  <c:v>720.01346000000001</c:v>
                </c:pt>
                <c:pt idx="1816">
                  <c:v>719.70871999999997</c:v>
                </c:pt>
                <c:pt idx="1817">
                  <c:v>719.38022000000001</c:v>
                </c:pt>
                <c:pt idx="1818">
                  <c:v>719.06827999999996</c:v>
                </c:pt>
                <c:pt idx="1819">
                  <c:v>718.76912000000004</c:v>
                </c:pt>
                <c:pt idx="1820">
                  <c:v>718.45609999999999</c:v>
                </c:pt>
                <c:pt idx="1821">
                  <c:v>718.14056000000005</c:v>
                </c:pt>
                <c:pt idx="1822">
                  <c:v>717.83654000000001</c:v>
                </c:pt>
                <c:pt idx="1823">
                  <c:v>717.54313999999999</c:v>
                </c:pt>
                <c:pt idx="1824">
                  <c:v>717.22706000000005</c:v>
                </c:pt>
                <c:pt idx="1825">
                  <c:v>716.91043999999999</c:v>
                </c:pt>
                <c:pt idx="1826">
                  <c:v>716.59921999999995</c:v>
                </c:pt>
                <c:pt idx="1827">
                  <c:v>716.29448000000002</c:v>
                </c:pt>
                <c:pt idx="1828">
                  <c:v>715.98127999999997</c:v>
                </c:pt>
                <c:pt idx="1829">
                  <c:v>715.67528000000004</c:v>
                </c:pt>
                <c:pt idx="1830">
                  <c:v>715.34857999999997</c:v>
                </c:pt>
                <c:pt idx="1831">
                  <c:v>715.04798000000005</c:v>
                </c:pt>
                <c:pt idx="1832">
                  <c:v>714.74774000000002</c:v>
                </c:pt>
                <c:pt idx="1833">
                  <c:v>714.44011999999998</c:v>
                </c:pt>
                <c:pt idx="1834">
                  <c:v>714.13016000000005</c:v>
                </c:pt>
                <c:pt idx="1835">
                  <c:v>713.80849999999998</c:v>
                </c:pt>
                <c:pt idx="1836">
                  <c:v>713.49350000000004</c:v>
                </c:pt>
                <c:pt idx="1837">
                  <c:v>713.17417999999998</c:v>
                </c:pt>
                <c:pt idx="1838">
                  <c:v>712.87789999999995</c:v>
                </c:pt>
                <c:pt idx="1839">
                  <c:v>712.55876000000001</c:v>
                </c:pt>
                <c:pt idx="1840">
                  <c:v>712.24159999999995</c:v>
                </c:pt>
                <c:pt idx="1841">
                  <c:v>711.91831999999999</c:v>
                </c:pt>
                <c:pt idx="1842">
                  <c:v>711.62059999999997</c:v>
                </c:pt>
                <c:pt idx="1843">
                  <c:v>711.31154000000004</c:v>
                </c:pt>
                <c:pt idx="1844">
                  <c:v>710.98861999999997</c:v>
                </c:pt>
                <c:pt idx="1845">
                  <c:v>710.67776000000003</c:v>
                </c:pt>
                <c:pt idx="1846">
                  <c:v>710.36023999999998</c:v>
                </c:pt>
                <c:pt idx="1847">
                  <c:v>710.03786000000002</c:v>
                </c:pt>
                <c:pt idx="1848">
                  <c:v>709.72699999999998</c:v>
                </c:pt>
                <c:pt idx="1849">
                  <c:v>709.41686000000004</c:v>
                </c:pt>
                <c:pt idx="1850">
                  <c:v>709.08457999999996</c:v>
                </c:pt>
                <c:pt idx="1851">
                  <c:v>708.77048000000002</c:v>
                </c:pt>
                <c:pt idx="1852">
                  <c:v>708.45061999999996</c:v>
                </c:pt>
                <c:pt idx="1853">
                  <c:v>708.14552000000003</c:v>
                </c:pt>
                <c:pt idx="1854">
                  <c:v>707.84041999999999</c:v>
                </c:pt>
                <c:pt idx="1855">
                  <c:v>707.52632000000006</c:v>
                </c:pt>
                <c:pt idx="1856">
                  <c:v>707.21762000000001</c:v>
                </c:pt>
                <c:pt idx="1857">
                  <c:v>706.89074000000005</c:v>
                </c:pt>
                <c:pt idx="1858">
                  <c:v>706.57303999999999</c:v>
                </c:pt>
                <c:pt idx="1859">
                  <c:v>706.26361999999995</c:v>
                </c:pt>
                <c:pt idx="1860">
                  <c:v>705.96212000000003</c:v>
                </c:pt>
                <c:pt idx="1861">
                  <c:v>705.65809999999999</c:v>
                </c:pt>
                <c:pt idx="1862">
                  <c:v>705.32294000000002</c:v>
                </c:pt>
                <c:pt idx="1863">
                  <c:v>705.00613999999996</c:v>
                </c:pt>
                <c:pt idx="1864">
                  <c:v>704.69636000000003</c:v>
                </c:pt>
                <c:pt idx="1865">
                  <c:v>704.37703999999997</c:v>
                </c:pt>
                <c:pt idx="1866">
                  <c:v>704.06564000000003</c:v>
                </c:pt>
                <c:pt idx="1867">
                  <c:v>703.74865999999997</c:v>
                </c:pt>
                <c:pt idx="1868">
                  <c:v>703.44032000000004</c:v>
                </c:pt>
                <c:pt idx="1869">
                  <c:v>703.11523999999997</c:v>
                </c:pt>
                <c:pt idx="1870">
                  <c:v>702.79916000000003</c:v>
                </c:pt>
                <c:pt idx="1871">
                  <c:v>702.48307999999997</c:v>
                </c:pt>
                <c:pt idx="1872">
                  <c:v>702.17618000000004</c:v>
                </c:pt>
                <c:pt idx="1873">
                  <c:v>701.86964</c:v>
                </c:pt>
                <c:pt idx="1874">
                  <c:v>701.55103999999994</c:v>
                </c:pt>
                <c:pt idx="1875">
                  <c:v>701.22973999999999</c:v>
                </c:pt>
                <c:pt idx="1876">
                  <c:v>700.91869999999994</c:v>
                </c:pt>
                <c:pt idx="1877">
                  <c:v>700.59523999999999</c:v>
                </c:pt>
                <c:pt idx="1878">
                  <c:v>700.27178000000004</c:v>
                </c:pt>
                <c:pt idx="1879">
                  <c:v>699.97838000000002</c:v>
                </c:pt>
                <c:pt idx="1880">
                  <c:v>699.66589999999997</c:v>
                </c:pt>
                <c:pt idx="1881">
                  <c:v>699.35288000000003</c:v>
                </c:pt>
                <c:pt idx="1882">
                  <c:v>699.03427999999997</c:v>
                </c:pt>
                <c:pt idx="1883">
                  <c:v>698.71514000000002</c:v>
                </c:pt>
                <c:pt idx="1884">
                  <c:v>698.40121999999997</c:v>
                </c:pt>
                <c:pt idx="1885">
                  <c:v>698.09288000000004</c:v>
                </c:pt>
                <c:pt idx="1886">
                  <c:v>697.77643999999998</c:v>
                </c:pt>
                <c:pt idx="1887">
                  <c:v>697.47781999999995</c:v>
                </c:pt>
                <c:pt idx="1888">
                  <c:v>697.15346</c:v>
                </c:pt>
                <c:pt idx="1889">
                  <c:v>696.83072000000004</c:v>
                </c:pt>
                <c:pt idx="1890">
                  <c:v>696.51319999999998</c:v>
                </c:pt>
                <c:pt idx="1891">
                  <c:v>696.20324000000005</c:v>
                </c:pt>
                <c:pt idx="1892">
                  <c:v>695.8904</c:v>
                </c:pt>
                <c:pt idx="1893">
                  <c:v>695.57288000000005</c:v>
                </c:pt>
                <c:pt idx="1894">
                  <c:v>695.25752</c:v>
                </c:pt>
                <c:pt idx="1895">
                  <c:v>694.93424000000005</c:v>
                </c:pt>
                <c:pt idx="1896">
                  <c:v>694.61617999999999</c:v>
                </c:pt>
                <c:pt idx="1897">
                  <c:v>694.29902000000004</c:v>
                </c:pt>
                <c:pt idx="1898">
                  <c:v>693.98743999999999</c:v>
                </c:pt>
                <c:pt idx="1899">
                  <c:v>693.66380000000004</c:v>
                </c:pt>
                <c:pt idx="1900">
                  <c:v>693.35942</c:v>
                </c:pt>
                <c:pt idx="1901">
                  <c:v>693.04513999999995</c:v>
                </c:pt>
                <c:pt idx="1902">
                  <c:v>692.72167999999999</c:v>
                </c:pt>
                <c:pt idx="1903">
                  <c:v>692.41423999999995</c:v>
                </c:pt>
                <c:pt idx="1904">
                  <c:v>692.09798000000001</c:v>
                </c:pt>
                <c:pt idx="1905">
                  <c:v>691.78135999999995</c:v>
                </c:pt>
                <c:pt idx="1906">
                  <c:v>691.46654000000001</c:v>
                </c:pt>
                <c:pt idx="1907">
                  <c:v>691.14955999999995</c:v>
                </c:pt>
                <c:pt idx="1908">
                  <c:v>690.83528000000001</c:v>
                </c:pt>
                <c:pt idx="1909">
                  <c:v>690.53053999999997</c:v>
                </c:pt>
                <c:pt idx="1910">
                  <c:v>690.21338000000003</c:v>
                </c:pt>
                <c:pt idx="1911">
                  <c:v>689.90395999999998</c:v>
                </c:pt>
                <c:pt idx="1912">
                  <c:v>689.58860000000004</c:v>
                </c:pt>
                <c:pt idx="1913">
                  <c:v>689.26711999999998</c:v>
                </c:pt>
                <c:pt idx="1914">
                  <c:v>688.97065999999995</c:v>
                </c:pt>
                <c:pt idx="1915">
                  <c:v>688.65836000000002</c:v>
                </c:pt>
                <c:pt idx="1916">
                  <c:v>688.34173999999996</c:v>
                </c:pt>
                <c:pt idx="1917">
                  <c:v>688.02422000000001</c:v>
                </c:pt>
                <c:pt idx="1918">
                  <c:v>687.71317999999997</c:v>
                </c:pt>
                <c:pt idx="1919">
                  <c:v>687.39674000000002</c:v>
                </c:pt>
                <c:pt idx="1920">
                  <c:v>687.10622000000001</c:v>
                </c:pt>
                <c:pt idx="1921">
                  <c:v>686.79931999999997</c:v>
                </c:pt>
                <c:pt idx="1922">
                  <c:v>686.48270000000002</c:v>
                </c:pt>
                <c:pt idx="1923">
                  <c:v>686.16661999999997</c:v>
                </c:pt>
                <c:pt idx="1924">
                  <c:v>685.84910000000002</c:v>
                </c:pt>
                <c:pt idx="1925">
                  <c:v>685.54111999999998</c:v>
                </c:pt>
                <c:pt idx="1926">
                  <c:v>685.22774000000004</c:v>
                </c:pt>
                <c:pt idx="1927">
                  <c:v>684.91309999999999</c:v>
                </c:pt>
                <c:pt idx="1928">
                  <c:v>684.59666000000004</c:v>
                </c:pt>
                <c:pt idx="1929">
                  <c:v>684.29336000000001</c:v>
                </c:pt>
                <c:pt idx="1930">
                  <c:v>683.97511999999995</c:v>
                </c:pt>
                <c:pt idx="1931">
                  <c:v>683.65255999999999</c:v>
                </c:pt>
                <c:pt idx="1932">
                  <c:v>683.35519999999997</c:v>
                </c:pt>
                <c:pt idx="1933">
                  <c:v>683.06377999999995</c:v>
                </c:pt>
                <c:pt idx="1934">
                  <c:v>682.72933999999998</c:v>
                </c:pt>
                <c:pt idx="1935">
                  <c:v>682.41038000000003</c:v>
                </c:pt>
                <c:pt idx="1936">
                  <c:v>682.08673999999996</c:v>
                </c:pt>
                <c:pt idx="1937">
                  <c:v>681.80485999999996</c:v>
                </c:pt>
                <c:pt idx="1938">
                  <c:v>681.49166000000002</c:v>
                </c:pt>
                <c:pt idx="1939">
                  <c:v>681.17953999999997</c:v>
                </c:pt>
                <c:pt idx="1940">
                  <c:v>680.86544000000004</c:v>
                </c:pt>
                <c:pt idx="1941">
                  <c:v>680.54431999999997</c:v>
                </c:pt>
                <c:pt idx="1942">
                  <c:v>680.24318000000005</c:v>
                </c:pt>
                <c:pt idx="1943">
                  <c:v>679.92511999999999</c:v>
                </c:pt>
                <c:pt idx="1944">
                  <c:v>679.62037999999995</c:v>
                </c:pt>
                <c:pt idx="1945">
                  <c:v>679.30826000000002</c:v>
                </c:pt>
                <c:pt idx="1946">
                  <c:v>678.99901999999997</c:v>
                </c:pt>
                <c:pt idx="1947">
                  <c:v>678.69320000000005</c:v>
                </c:pt>
                <c:pt idx="1948">
                  <c:v>678.39422000000002</c:v>
                </c:pt>
                <c:pt idx="1949">
                  <c:v>678.07903999999996</c:v>
                </c:pt>
                <c:pt idx="1950">
                  <c:v>677.76854000000003</c:v>
                </c:pt>
                <c:pt idx="1951">
                  <c:v>677.46704</c:v>
                </c:pt>
                <c:pt idx="1952">
                  <c:v>677.15114000000005</c:v>
                </c:pt>
                <c:pt idx="1953">
                  <c:v>676.84550000000002</c:v>
                </c:pt>
                <c:pt idx="1954">
                  <c:v>676.53553999999997</c:v>
                </c:pt>
                <c:pt idx="1955">
                  <c:v>676.22702000000004</c:v>
                </c:pt>
                <c:pt idx="1956">
                  <c:v>675.90787999999998</c:v>
                </c:pt>
                <c:pt idx="1957">
                  <c:v>675.60637999999994</c:v>
                </c:pt>
                <c:pt idx="1958">
                  <c:v>675.29966000000002</c:v>
                </c:pt>
                <c:pt idx="1959">
                  <c:v>674.97925999999995</c:v>
                </c:pt>
                <c:pt idx="1960">
                  <c:v>674.66408000000001</c:v>
                </c:pt>
                <c:pt idx="1961">
                  <c:v>674.36509999999998</c:v>
                </c:pt>
                <c:pt idx="1962">
                  <c:v>674.05280000000005</c:v>
                </c:pt>
                <c:pt idx="1963">
                  <c:v>673.74932000000001</c:v>
                </c:pt>
                <c:pt idx="1964">
                  <c:v>673.44025999999997</c:v>
                </c:pt>
                <c:pt idx="1965">
                  <c:v>673.13642000000004</c:v>
                </c:pt>
                <c:pt idx="1966">
                  <c:v>672.82033999999999</c:v>
                </c:pt>
                <c:pt idx="1967">
                  <c:v>672.51667999999995</c:v>
                </c:pt>
                <c:pt idx="1968">
                  <c:v>672.21608000000003</c:v>
                </c:pt>
                <c:pt idx="1969">
                  <c:v>671.91043999999999</c:v>
                </c:pt>
                <c:pt idx="1970">
                  <c:v>671.59634000000005</c:v>
                </c:pt>
                <c:pt idx="1971">
                  <c:v>671.28962000000001</c:v>
                </c:pt>
                <c:pt idx="1972">
                  <c:v>670.98667999999998</c:v>
                </c:pt>
                <c:pt idx="1973">
                  <c:v>670.68553999999995</c:v>
                </c:pt>
                <c:pt idx="1974">
                  <c:v>670.39340000000004</c:v>
                </c:pt>
                <c:pt idx="1975">
                  <c:v>670.08127999999999</c:v>
                </c:pt>
                <c:pt idx="1976">
                  <c:v>669.77473999999995</c:v>
                </c:pt>
                <c:pt idx="1977">
                  <c:v>669.46748000000002</c:v>
                </c:pt>
                <c:pt idx="1978">
                  <c:v>669.16777999999999</c:v>
                </c:pt>
                <c:pt idx="1979">
                  <c:v>668.86159999999995</c:v>
                </c:pt>
                <c:pt idx="1980">
                  <c:v>668.55848000000003</c:v>
                </c:pt>
                <c:pt idx="1981">
                  <c:v>668.26382000000001</c:v>
                </c:pt>
                <c:pt idx="1982">
                  <c:v>667.95583999999997</c:v>
                </c:pt>
                <c:pt idx="1983">
                  <c:v>667.66315999999995</c:v>
                </c:pt>
                <c:pt idx="1984">
                  <c:v>667.35572000000002</c:v>
                </c:pt>
                <c:pt idx="1985">
                  <c:v>667.05637999999999</c:v>
                </c:pt>
                <c:pt idx="1986">
                  <c:v>666.74803999999995</c:v>
                </c:pt>
                <c:pt idx="1987">
                  <c:v>666.45860000000005</c:v>
                </c:pt>
                <c:pt idx="1988">
                  <c:v>666.16412000000003</c:v>
                </c:pt>
                <c:pt idx="1989">
                  <c:v>665.85757999999998</c:v>
                </c:pt>
                <c:pt idx="1990">
                  <c:v>665.57011999999997</c:v>
                </c:pt>
                <c:pt idx="1991">
                  <c:v>665.27203999999995</c:v>
                </c:pt>
                <c:pt idx="1992">
                  <c:v>664.95578</c:v>
                </c:pt>
                <c:pt idx="1993">
                  <c:v>664.64635999999996</c:v>
                </c:pt>
                <c:pt idx="1994">
                  <c:v>664.35332000000005</c:v>
                </c:pt>
                <c:pt idx="1995">
                  <c:v>664.04102</c:v>
                </c:pt>
                <c:pt idx="1996">
                  <c:v>663.73555999999996</c:v>
                </c:pt>
                <c:pt idx="1997">
                  <c:v>663.44054000000006</c:v>
                </c:pt>
                <c:pt idx="1998">
                  <c:v>663.15074000000004</c:v>
                </c:pt>
                <c:pt idx="1999">
                  <c:v>662.84636</c:v>
                </c:pt>
                <c:pt idx="2000">
                  <c:v>662.54593999999997</c:v>
                </c:pt>
                <c:pt idx="2001">
                  <c:v>662.25955999999996</c:v>
                </c:pt>
                <c:pt idx="2002">
                  <c:v>661.95644000000004</c:v>
                </c:pt>
                <c:pt idx="2003">
                  <c:v>661.6499</c:v>
                </c:pt>
                <c:pt idx="2004">
                  <c:v>661.36261999999999</c:v>
                </c:pt>
                <c:pt idx="2005">
                  <c:v>661.06309999999996</c:v>
                </c:pt>
                <c:pt idx="2006">
                  <c:v>660.76376000000005</c:v>
                </c:pt>
                <c:pt idx="2007">
                  <c:v>660.46604000000002</c:v>
                </c:pt>
                <c:pt idx="2008">
                  <c:v>660.17786000000001</c:v>
                </c:pt>
                <c:pt idx="2009">
                  <c:v>659.87995999999998</c:v>
                </c:pt>
                <c:pt idx="2010">
                  <c:v>659.58493999999996</c:v>
                </c:pt>
                <c:pt idx="2011">
                  <c:v>659.27678000000003</c:v>
                </c:pt>
                <c:pt idx="2012">
                  <c:v>658.99274000000003</c:v>
                </c:pt>
                <c:pt idx="2013">
                  <c:v>658.68979999999999</c:v>
                </c:pt>
                <c:pt idx="2014">
                  <c:v>658.38775999999996</c:v>
                </c:pt>
                <c:pt idx="2015">
                  <c:v>658.09040000000005</c:v>
                </c:pt>
                <c:pt idx="2016">
                  <c:v>657.80114000000003</c:v>
                </c:pt>
                <c:pt idx="2017">
                  <c:v>657.50162</c:v>
                </c:pt>
                <c:pt idx="2018">
                  <c:v>657.19885999999997</c:v>
                </c:pt>
                <c:pt idx="2019">
                  <c:v>656.90419999999995</c:v>
                </c:pt>
                <c:pt idx="2020">
                  <c:v>656.61332000000004</c:v>
                </c:pt>
                <c:pt idx="2021">
                  <c:v>656.31020000000001</c:v>
                </c:pt>
                <c:pt idx="2022">
                  <c:v>656.01571999999999</c:v>
                </c:pt>
                <c:pt idx="2023">
                  <c:v>655.72645999999997</c:v>
                </c:pt>
                <c:pt idx="2024">
                  <c:v>655.43305999999995</c:v>
                </c:pt>
                <c:pt idx="2025">
                  <c:v>655.12976000000003</c:v>
                </c:pt>
                <c:pt idx="2026">
                  <c:v>654.83096</c:v>
                </c:pt>
                <c:pt idx="2027">
                  <c:v>654.54151999999999</c:v>
                </c:pt>
                <c:pt idx="2028">
                  <c:v>654.24865999999997</c:v>
                </c:pt>
                <c:pt idx="2029">
                  <c:v>653.94716000000005</c:v>
                </c:pt>
                <c:pt idx="2030">
                  <c:v>653.64242000000002</c:v>
                </c:pt>
                <c:pt idx="2031">
                  <c:v>653.33353999999997</c:v>
                </c:pt>
                <c:pt idx="2032">
                  <c:v>653.04175999999995</c:v>
                </c:pt>
                <c:pt idx="2033">
                  <c:v>652.73936000000003</c:v>
                </c:pt>
                <c:pt idx="2034">
                  <c:v>652.44038</c:v>
                </c:pt>
                <c:pt idx="2035">
                  <c:v>652.14373999999998</c:v>
                </c:pt>
                <c:pt idx="2036">
                  <c:v>651.83864000000005</c:v>
                </c:pt>
                <c:pt idx="2037">
                  <c:v>651.54992000000004</c:v>
                </c:pt>
                <c:pt idx="2038">
                  <c:v>651.24644000000001</c:v>
                </c:pt>
                <c:pt idx="2039">
                  <c:v>650.94655999999998</c:v>
                </c:pt>
                <c:pt idx="2040">
                  <c:v>650.64721999999995</c:v>
                </c:pt>
                <c:pt idx="2041">
                  <c:v>650.35004000000004</c:v>
                </c:pt>
                <c:pt idx="2042">
                  <c:v>650.04764</c:v>
                </c:pt>
                <c:pt idx="2043">
                  <c:v>649.75945999999999</c:v>
                </c:pt>
                <c:pt idx="2044">
                  <c:v>649.46479999999997</c:v>
                </c:pt>
                <c:pt idx="2045">
                  <c:v>649.15808000000004</c:v>
                </c:pt>
                <c:pt idx="2046">
                  <c:v>648.87044000000003</c:v>
                </c:pt>
                <c:pt idx="2047">
                  <c:v>648.56065999999998</c:v>
                </c:pt>
                <c:pt idx="2048">
                  <c:v>648.26815999999997</c:v>
                </c:pt>
                <c:pt idx="2049">
                  <c:v>647.99599999999998</c:v>
                </c:pt>
                <c:pt idx="2050">
                  <c:v>647.68478000000005</c:v>
                </c:pt>
                <c:pt idx="2051">
                  <c:v>647.38922000000002</c:v>
                </c:pt>
                <c:pt idx="2052">
                  <c:v>647.09222</c:v>
                </c:pt>
                <c:pt idx="2053">
                  <c:v>646.78945999999996</c:v>
                </c:pt>
                <c:pt idx="2054">
                  <c:v>646.50415999999996</c:v>
                </c:pt>
                <c:pt idx="2055">
                  <c:v>646.20068000000003</c:v>
                </c:pt>
                <c:pt idx="2056">
                  <c:v>645.8972</c:v>
                </c:pt>
                <c:pt idx="2057">
                  <c:v>645.59803999999997</c:v>
                </c:pt>
                <c:pt idx="2058">
                  <c:v>645.29510000000005</c:v>
                </c:pt>
                <c:pt idx="2059">
                  <c:v>645.00710000000004</c:v>
                </c:pt>
                <c:pt idx="2060">
                  <c:v>644.72162000000003</c:v>
                </c:pt>
                <c:pt idx="2061">
                  <c:v>644.41922</c:v>
                </c:pt>
                <c:pt idx="2062">
                  <c:v>644.11879999999996</c:v>
                </c:pt>
                <c:pt idx="2063">
                  <c:v>643.82863999999995</c:v>
                </c:pt>
                <c:pt idx="2064">
                  <c:v>643.51310000000001</c:v>
                </c:pt>
                <c:pt idx="2065">
                  <c:v>643.20781999999997</c:v>
                </c:pt>
                <c:pt idx="2066">
                  <c:v>642.91945999999996</c:v>
                </c:pt>
                <c:pt idx="2067">
                  <c:v>642.64405999999997</c:v>
                </c:pt>
                <c:pt idx="2068">
                  <c:v>642.34670000000006</c:v>
                </c:pt>
                <c:pt idx="2069">
                  <c:v>642.04664000000002</c:v>
                </c:pt>
                <c:pt idx="2070">
                  <c:v>641.74621999999999</c:v>
                </c:pt>
                <c:pt idx="2071">
                  <c:v>641.45425999999998</c:v>
                </c:pt>
                <c:pt idx="2072">
                  <c:v>641.16805999999997</c:v>
                </c:pt>
                <c:pt idx="2073">
                  <c:v>640.86638000000005</c:v>
                </c:pt>
                <c:pt idx="2074">
                  <c:v>640.58540000000005</c:v>
                </c:pt>
                <c:pt idx="2075">
                  <c:v>640.28210000000001</c:v>
                </c:pt>
                <c:pt idx="2076">
                  <c:v>639.98527999999999</c:v>
                </c:pt>
                <c:pt idx="2077">
                  <c:v>639.70195999999999</c:v>
                </c:pt>
                <c:pt idx="2078">
                  <c:v>639.41179999999997</c:v>
                </c:pt>
                <c:pt idx="2079">
                  <c:v>639.10508000000004</c:v>
                </c:pt>
                <c:pt idx="2080">
                  <c:v>638.81834000000003</c:v>
                </c:pt>
                <c:pt idx="2081">
                  <c:v>638.53484000000003</c:v>
                </c:pt>
                <c:pt idx="2082">
                  <c:v>638.23676</c:v>
                </c:pt>
                <c:pt idx="2083">
                  <c:v>637.92625999999996</c:v>
                </c:pt>
                <c:pt idx="2084">
                  <c:v>637.63879999999995</c:v>
                </c:pt>
                <c:pt idx="2085">
                  <c:v>637.36141999999995</c:v>
                </c:pt>
                <c:pt idx="2086">
                  <c:v>637.06568000000004</c:v>
                </c:pt>
                <c:pt idx="2087">
                  <c:v>636.75427999999999</c:v>
                </c:pt>
                <c:pt idx="2088">
                  <c:v>636.48032000000001</c:v>
                </c:pt>
                <c:pt idx="2089">
                  <c:v>636.17413999999997</c:v>
                </c:pt>
                <c:pt idx="2090">
                  <c:v>635.86904000000004</c:v>
                </c:pt>
                <c:pt idx="2091">
                  <c:v>635.57996000000003</c:v>
                </c:pt>
                <c:pt idx="2092">
                  <c:v>635.27557999999999</c:v>
                </c:pt>
                <c:pt idx="2093">
                  <c:v>635.00162</c:v>
                </c:pt>
                <c:pt idx="2094">
                  <c:v>634.70119999999997</c:v>
                </c:pt>
                <c:pt idx="2095">
                  <c:v>634.40239999999994</c:v>
                </c:pt>
                <c:pt idx="2096">
                  <c:v>634.12052000000006</c:v>
                </c:pt>
                <c:pt idx="2097">
                  <c:v>633.83450000000005</c:v>
                </c:pt>
                <c:pt idx="2098">
                  <c:v>633.53516000000002</c:v>
                </c:pt>
                <c:pt idx="2099">
                  <c:v>633.24194</c:v>
                </c:pt>
                <c:pt idx="2100">
                  <c:v>632.94385999999997</c:v>
                </c:pt>
                <c:pt idx="2101">
                  <c:v>632.65459999999996</c:v>
                </c:pt>
                <c:pt idx="2102">
                  <c:v>632.37163999999996</c:v>
                </c:pt>
                <c:pt idx="2103">
                  <c:v>632.08579999999995</c:v>
                </c:pt>
                <c:pt idx="2104">
                  <c:v>631.78682000000003</c:v>
                </c:pt>
                <c:pt idx="2105">
                  <c:v>631.47991999999999</c:v>
                </c:pt>
                <c:pt idx="2106">
                  <c:v>631.19479999999999</c:v>
                </c:pt>
                <c:pt idx="2107">
                  <c:v>630.90625999999997</c:v>
                </c:pt>
                <c:pt idx="2108">
                  <c:v>630.62581999999998</c:v>
                </c:pt>
                <c:pt idx="2109">
                  <c:v>630.34105999999997</c:v>
                </c:pt>
                <c:pt idx="2110">
                  <c:v>630.04765999999995</c:v>
                </c:pt>
                <c:pt idx="2111">
                  <c:v>629.74472000000003</c:v>
                </c:pt>
                <c:pt idx="2112">
                  <c:v>629.46698000000004</c:v>
                </c:pt>
                <c:pt idx="2113">
                  <c:v>629.18744000000004</c:v>
                </c:pt>
                <c:pt idx="2114">
                  <c:v>628.8845</c:v>
                </c:pt>
                <c:pt idx="2115">
                  <c:v>628.60226</c:v>
                </c:pt>
                <c:pt idx="2116">
                  <c:v>628.31371999999999</c:v>
                </c:pt>
                <c:pt idx="2117">
                  <c:v>628.01239999999996</c:v>
                </c:pt>
                <c:pt idx="2118">
                  <c:v>627.72295999999994</c:v>
                </c:pt>
                <c:pt idx="2119">
                  <c:v>627.44575999999995</c:v>
                </c:pt>
                <c:pt idx="2120">
                  <c:v>627.13256000000001</c:v>
                </c:pt>
                <c:pt idx="2121">
                  <c:v>626.83141999999998</c:v>
                </c:pt>
                <c:pt idx="2122">
                  <c:v>626.55277999999998</c:v>
                </c:pt>
                <c:pt idx="2123">
                  <c:v>626.26279999999997</c:v>
                </c:pt>
                <c:pt idx="2124">
                  <c:v>625.98793999999998</c:v>
                </c:pt>
                <c:pt idx="2125">
                  <c:v>625.69363999999996</c:v>
                </c:pt>
                <c:pt idx="2126">
                  <c:v>625.40024000000005</c:v>
                </c:pt>
                <c:pt idx="2127">
                  <c:v>625.11170000000004</c:v>
                </c:pt>
                <c:pt idx="2128">
                  <c:v>624.82424000000003</c:v>
                </c:pt>
                <c:pt idx="2129">
                  <c:v>624.52256</c:v>
                </c:pt>
                <c:pt idx="2130">
                  <c:v>624.24590000000001</c:v>
                </c:pt>
                <c:pt idx="2131">
                  <c:v>623.95826</c:v>
                </c:pt>
                <c:pt idx="2132">
                  <c:v>623.66665999999998</c:v>
                </c:pt>
                <c:pt idx="2133">
                  <c:v>623.36138000000005</c:v>
                </c:pt>
                <c:pt idx="2134">
                  <c:v>623.07914000000005</c:v>
                </c:pt>
                <c:pt idx="2135">
                  <c:v>622.79942000000005</c:v>
                </c:pt>
                <c:pt idx="2136">
                  <c:v>622.51772000000005</c:v>
                </c:pt>
                <c:pt idx="2137">
                  <c:v>622.21874000000003</c:v>
                </c:pt>
                <c:pt idx="2138">
                  <c:v>621.92588000000001</c:v>
                </c:pt>
                <c:pt idx="2139">
                  <c:v>621.64922000000001</c:v>
                </c:pt>
                <c:pt idx="2140">
                  <c:v>621.36968000000002</c:v>
                </c:pt>
                <c:pt idx="2141">
                  <c:v>621.06187999999997</c:v>
                </c:pt>
                <c:pt idx="2142">
                  <c:v>620.77981999999997</c:v>
                </c:pt>
                <c:pt idx="2143">
                  <c:v>620.50603999999998</c:v>
                </c:pt>
                <c:pt idx="2144">
                  <c:v>620.22253999999998</c:v>
                </c:pt>
                <c:pt idx="2145">
                  <c:v>619.93507999999997</c:v>
                </c:pt>
                <c:pt idx="2146">
                  <c:v>619.64473999999996</c:v>
                </c:pt>
                <c:pt idx="2147">
                  <c:v>619.36735999999996</c:v>
                </c:pt>
                <c:pt idx="2148">
                  <c:v>619.07863999999995</c:v>
                </c:pt>
                <c:pt idx="2149">
                  <c:v>618.79010000000005</c:v>
                </c:pt>
                <c:pt idx="2150">
                  <c:v>618.51739999999995</c:v>
                </c:pt>
                <c:pt idx="2151">
                  <c:v>618.23335999999995</c:v>
                </c:pt>
                <c:pt idx="2152">
                  <c:v>617.95021999999994</c:v>
                </c:pt>
                <c:pt idx="2153">
                  <c:v>617.66546000000005</c:v>
                </c:pt>
                <c:pt idx="2154">
                  <c:v>617.38574000000006</c:v>
                </c:pt>
                <c:pt idx="2155">
                  <c:v>617.10368000000005</c:v>
                </c:pt>
                <c:pt idx="2156">
                  <c:v>616.83259999999996</c:v>
                </c:pt>
                <c:pt idx="2157">
                  <c:v>616.54154000000005</c:v>
                </c:pt>
                <c:pt idx="2158">
                  <c:v>616.24958000000004</c:v>
                </c:pt>
                <c:pt idx="2159">
                  <c:v>615.95366000000001</c:v>
                </c:pt>
                <c:pt idx="2160">
                  <c:v>615.68366000000003</c:v>
                </c:pt>
                <c:pt idx="2161">
                  <c:v>615.39890000000003</c:v>
                </c:pt>
                <c:pt idx="2162">
                  <c:v>615.11342000000002</c:v>
                </c:pt>
                <c:pt idx="2163">
                  <c:v>614.83532000000002</c:v>
                </c:pt>
                <c:pt idx="2164">
                  <c:v>614.55092000000002</c:v>
                </c:pt>
                <c:pt idx="2165">
                  <c:v>614.27048000000002</c:v>
                </c:pt>
                <c:pt idx="2166">
                  <c:v>613.99004000000002</c:v>
                </c:pt>
                <c:pt idx="2167">
                  <c:v>613.70600000000002</c:v>
                </c:pt>
                <c:pt idx="2168">
                  <c:v>613.4171</c:v>
                </c:pt>
                <c:pt idx="2169">
                  <c:v>613.13972000000001</c:v>
                </c:pt>
                <c:pt idx="2170">
                  <c:v>612.85514000000001</c:v>
                </c:pt>
                <c:pt idx="2171">
                  <c:v>612.57740000000001</c:v>
                </c:pt>
                <c:pt idx="2172">
                  <c:v>612.29678000000001</c:v>
                </c:pt>
                <c:pt idx="2173">
                  <c:v>612.01076</c:v>
                </c:pt>
                <c:pt idx="2174">
                  <c:v>611.71861999999999</c:v>
                </c:pt>
                <c:pt idx="2175">
                  <c:v>611.43385999999998</c:v>
                </c:pt>
                <c:pt idx="2176">
                  <c:v>611.15035999999998</c:v>
                </c:pt>
                <c:pt idx="2177">
                  <c:v>610.87531999999999</c:v>
                </c:pt>
                <c:pt idx="2178">
                  <c:v>610.59793999999999</c:v>
                </c:pt>
                <c:pt idx="2179">
                  <c:v>610.29967999999997</c:v>
                </c:pt>
                <c:pt idx="2180">
                  <c:v>610.02103999999997</c:v>
                </c:pt>
                <c:pt idx="2181">
                  <c:v>609.74761999999998</c:v>
                </c:pt>
                <c:pt idx="2182">
                  <c:v>609.45493999999997</c:v>
                </c:pt>
                <c:pt idx="2183">
                  <c:v>609.16639999999995</c:v>
                </c:pt>
                <c:pt idx="2184">
                  <c:v>608.88865999999996</c:v>
                </c:pt>
                <c:pt idx="2185">
                  <c:v>608.60677999999996</c:v>
                </c:pt>
                <c:pt idx="2186">
                  <c:v>608.32165999999995</c:v>
                </c:pt>
                <c:pt idx="2187">
                  <c:v>608.02718000000004</c:v>
                </c:pt>
                <c:pt idx="2188">
                  <c:v>607.74656000000004</c:v>
                </c:pt>
                <c:pt idx="2189">
                  <c:v>607.47313999999994</c:v>
                </c:pt>
                <c:pt idx="2190">
                  <c:v>607.19755999999995</c:v>
                </c:pt>
                <c:pt idx="2191">
                  <c:v>606.91729999999995</c:v>
                </c:pt>
                <c:pt idx="2192">
                  <c:v>606.62624000000005</c:v>
                </c:pt>
                <c:pt idx="2193">
                  <c:v>606.34364000000005</c:v>
                </c:pt>
                <c:pt idx="2194">
                  <c:v>606.07813999999996</c:v>
                </c:pt>
                <c:pt idx="2195">
                  <c:v>605.80561999999998</c:v>
                </c:pt>
                <c:pt idx="2196">
                  <c:v>605.51311999999996</c:v>
                </c:pt>
                <c:pt idx="2197">
                  <c:v>605.23105999999996</c:v>
                </c:pt>
                <c:pt idx="2198">
                  <c:v>604.95007999999996</c:v>
                </c:pt>
                <c:pt idx="2199">
                  <c:v>604.67899999999997</c:v>
                </c:pt>
                <c:pt idx="2200">
                  <c:v>604.39099999999996</c:v>
                </c:pt>
                <c:pt idx="2201">
                  <c:v>604.10731999999996</c:v>
                </c:pt>
                <c:pt idx="2202">
                  <c:v>603.83893999999998</c:v>
                </c:pt>
                <c:pt idx="2203">
                  <c:v>603.55417999999997</c:v>
                </c:pt>
                <c:pt idx="2204">
                  <c:v>603.28273999999999</c:v>
                </c:pt>
                <c:pt idx="2205">
                  <c:v>603.00031999999999</c:v>
                </c:pt>
                <c:pt idx="2206">
                  <c:v>602.71753999999999</c:v>
                </c:pt>
                <c:pt idx="2207">
                  <c:v>602.43997999999999</c:v>
                </c:pt>
                <c:pt idx="2208">
                  <c:v>602.16386</c:v>
                </c:pt>
                <c:pt idx="2209">
                  <c:v>601.89548000000002</c:v>
                </c:pt>
                <c:pt idx="2210">
                  <c:v>601.61576000000002</c:v>
                </c:pt>
                <c:pt idx="2211">
                  <c:v>601.33712000000003</c:v>
                </c:pt>
                <c:pt idx="2212">
                  <c:v>601.04858000000002</c:v>
                </c:pt>
                <c:pt idx="2213">
                  <c:v>600.77624000000003</c:v>
                </c:pt>
                <c:pt idx="2214">
                  <c:v>600.50264000000004</c:v>
                </c:pt>
                <c:pt idx="2215">
                  <c:v>600.22382000000005</c:v>
                </c:pt>
                <c:pt idx="2216">
                  <c:v>599.94734000000005</c:v>
                </c:pt>
                <c:pt idx="2217">
                  <c:v>599.66708000000006</c:v>
                </c:pt>
                <c:pt idx="2218">
                  <c:v>599.41201999999998</c:v>
                </c:pt>
                <c:pt idx="2219">
                  <c:v>599.13391999999999</c:v>
                </c:pt>
                <c:pt idx="2220">
                  <c:v>598.86302000000001</c:v>
                </c:pt>
                <c:pt idx="2221">
                  <c:v>598.5779</c:v>
                </c:pt>
                <c:pt idx="2222">
                  <c:v>598.31042000000002</c:v>
                </c:pt>
                <c:pt idx="2223">
                  <c:v>598.03052000000002</c:v>
                </c:pt>
                <c:pt idx="2224">
                  <c:v>597.75350000000003</c:v>
                </c:pt>
                <c:pt idx="2225">
                  <c:v>597.47450000000003</c:v>
                </c:pt>
                <c:pt idx="2226">
                  <c:v>597.20216000000005</c:v>
                </c:pt>
                <c:pt idx="2227">
                  <c:v>596.91524000000004</c:v>
                </c:pt>
                <c:pt idx="2228">
                  <c:v>596.64955999999995</c:v>
                </c:pt>
                <c:pt idx="2229">
                  <c:v>596.35580000000004</c:v>
                </c:pt>
                <c:pt idx="2230">
                  <c:v>596.08651999999995</c:v>
                </c:pt>
                <c:pt idx="2231">
                  <c:v>595.81075999999996</c:v>
                </c:pt>
                <c:pt idx="2232">
                  <c:v>595.52023999999994</c:v>
                </c:pt>
                <c:pt idx="2233">
                  <c:v>595.24213999999995</c:v>
                </c:pt>
                <c:pt idx="2234">
                  <c:v>594.98653999999999</c:v>
                </c:pt>
                <c:pt idx="2235">
                  <c:v>594.71366</c:v>
                </c:pt>
                <c:pt idx="2236">
                  <c:v>594.42872</c:v>
                </c:pt>
                <c:pt idx="2237">
                  <c:v>594.14738</c:v>
                </c:pt>
                <c:pt idx="2238">
                  <c:v>593.86333999999999</c:v>
                </c:pt>
                <c:pt idx="2239">
                  <c:v>593.60414000000003</c:v>
                </c:pt>
                <c:pt idx="2240">
                  <c:v>593.33036000000004</c:v>
                </c:pt>
                <c:pt idx="2241">
                  <c:v>593.06449999999995</c:v>
                </c:pt>
                <c:pt idx="2242">
                  <c:v>592.78225999999995</c:v>
                </c:pt>
                <c:pt idx="2243">
                  <c:v>592.51747999999998</c:v>
                </c:pt>
                <c:pt idx="2244">
                  <c:v>592.23523999999998</c:v>
                </c:pt>
                <c:pt idx="2245">
                  <c:v>591.95569999999998</c:v>
                </c:pt>
                <c:pt idx="2246">
                  <c:v>591.68966</c:v>
                </c:pt>
                <c:pt idx="2247">
                  <c:v>591.41804000000002</c:v>
                </c:pt>
                <c:pt idx="2248">
                  <c:v>591.14750000000004</c:v>
                </c:pt>
                <c:pt idx="2249">
                  <c:v>590.87282000000005</c:v>
                </c:pt>
                <c:pt idx="2250">
                  <c:v>590.59436000000005</c:v>
                </c:pt>
                <c:pt idx="2251">
                  <c:v>590.31122000000005</c:v>
                </c:pt>
                <c:pt idx="2252">
                  <c:v>590.03887999999995</c:v>
                </c:pt>
                <c:pt idx="2253">
                  <c:v>589.77589999999998</c:v>
                </c:pt>
                <c:pt idx="2254">
                  <c:v>589.49347999999998</c:v>
                </c:pt>
                <c:pt idx="2255">
                  <c:v>589.21627999999998</c:v>
                </c:pt>
                <c:pt idx="2256">
                  <c:v>588.94880000000001</c:v>
                </c:pt>
                <c:pt idx="2257">
                  <c:v>588.67232000000001</c:v>
                </c:pt>
                <c:pt idx="2258">
                  <c:v>588.40268000000003</c:v>
                </c:pt>
                <c:pt idx="2259">
                  <c:v>588.12530000000004</c:v>
                </c:pt>
                <c:pt idx="2260">
                  <c:v>587.85655999999994</c:v>
                </c:pt>
                <c:pt idx="2261">
                  <c:v>587.57791999999995</c:v>
                </c:pt>
                <c:pt idx="2262">
                  <c:v>587.31205999999997</c:v>
                </c:pt>
                <c:pt idx="2263">
                  <c:v>587.03125999999997</c:v>
                </c:pt>
                <c:pt idx="2264">
                  <c:v>586.75351999999998</c:v>
                </c:pt>
                <c:pt idx="2265">
                  <c:v>586.47595999999999</c:v>
                </c:pt>
                <c:pt idx="2266">
                  <c:v>586.20308</c:v>
                </c:pt>
                <c:pt idx="2267">
                  <c:v>585.94172000000003</c:v>
                </c:pt>
                <c:pt idx="2268">
                  <c:v>585.66524000000004</c:v>
                </c:pt>
                <c:pt idx="2269">
                  <c:v>585.38300000000004</c:v>
                </c:pt>
                <c:pt idx="2270">
                  <c:v>585.10832000000005</c:v>
                </c:pt>
                <c:pt idx="2271">
                  <c:v>584.83777999999995</c:v>
                </c:pt>
                <c:pt idx="2272">
                  <c:v>584.55913999999996</c:v>
                </c:pt>
                <c:pt idx="2273">
                  <c:v>584.27329999999995</c:v>
                </c:pt>
                <c:pt idx="2274">
                  <c:v>584.01175999999998</c:v>
                </c:pt>
                <c:pt idx="2275">
                  <c:v>583.74518</c:v>
                </c:pt>
                <c:pt idx="2276">
                  <c:v>583.47014000000001</c:v>
                </c:pt>
                <c:pt idx="2277">
                  <c:v>583.19042000000002</c:v>
                </c:pt>
                <c:pt idx="2278">
                  <c:v>582.91160000000002</c:v>
                </c:pt>
                <c:pt idx="2279">
                  <c:v>582.64484000000004</c:v>
                </c:pt>
                <c:pt idx="2280">
                  <c:v>582.36926000000005</c:v>
                </c:pt>
                <c:pt idx="2281">
                  <c:v>582.10591999999997</c:v>
                </c:pt>
                <c:pt idx="2282">
                  <c:v>581.83177999999998</c:v>
                </c:pt>
                <c:pt idx="2283">
                  <c:v>581.55727999999999</c:v>
                </c:pt>
                <c:pt idx="2284">
                  <c:v>581.28044</c:v>
                </c:pt>
                <c:pt idx="2285">
                  <c:v>581.01134000000002</c:v>
                </c:pt>
                <c:pt idx="2286">
                  <c:v>580.74476000000004</c:v>
                </c:pt>
                <c:pt idx="2287">
                  <c:v>580.49563999999998</c:v>
                </c:pt>
                <c:pt idx="2288">
                  <c:v>580.22059999999999</c:v>
                </c:pt>
                <c:pt idx="2289">
                  <c:v>579.94682</c:v>
                </c:pt>
                <c:pt idx="2290">
                  <c:v>579.69931999999994</c:v>
                </c:pt>
                <c:pt idx="2291">
                  <c:v>579.43039999999996</c:v>
                </c:pt>
                <c:pt idx="2292">
                  <c:v>579.14761999999996</c:v>
                </c:pt>
                <c:pt idx="2293">
                  <c:v>578.88301999999999</c:v>
                </c:pt>
                <c:pt idx="2294">
                  <c:v>578.60149999999999</c:v>
                </c:pt>
                <c:pt idx="2295">
                  <c:v>578.33312000000001</c:v>
                </c:pt>
                <c:pt idx="2296">
                  <c:v>578.07338000000004</c:v>
                </c:pt>
                <c:pt idx="2297">
                  <c:v>577.79834000000005</c:v>
                </c:pt>
                <c:pt idx="2298">
                  <c:v>577.54327999999998</c:v>
                </c:pt>
                <c:pt idx="2299">
                  <c:v>577.28336000000002</c:v>
                </c:pt>
                <c:pt idx="2300">
                  <c:v>577.01300000000003</c:v>
                </c:pt>
                <c:pt idx="2301">
                  <c:v>576.74677999999994</c:v>
                </c:pt>
                <c:pt idx="2302">
                  <c:v>576.47281999999996</c:v>
                </c:pt>
                <c:pt idx="2303">
                  <c:v>576.2183</c:v>
                </c:pt>
                <c:pt idx="2304">
                  <c:v>575.94830000000002</c:v>
                </c:pt>
                <c:pt idx="2305">
                  <c:v>575.66894000000002</c:v>
                </c:pt>
                <c:pt idx="2306">
                  <c:v>575.40632000000005</c:v>
                </c:pt>
                <c:pt idx="2307">
                  <c:v>575.13847999999996</c:v>
                </c:pt>
                <c:pt idx="2308">
                  <c:v>574.86577999999997</c:v>
                </c:pt>
                <c:pt idx="2309">
                  <c:v>574.60496000000001</c:v>
                </c:pt>
                <c:pt idx="2310">
                  <c:v>574.33982000000003</c:v>
                </c:pt>
                <c:pt idx="2311">
                  <c:v>574.07306000000005</c:v>
                </c:pt>
                <c:pt idx="2312">
                  <c:v>573.80323999999996</c:v>
                </c:pt>
                <c:pt idx="2313">
                  <c:v>573.53953999999999</c:v>
                </c:pt>
                <c:pt idx="2314">
                  <c:v>573.28538000000003</c:v>
                </c:pt>
                <c:pt idx="2315">
                  <c:v>573.01952000000006</c:v>
                </c:pt>
                <c:pt idx="2316">
                  <c:v>572.74591999999996</c:v>
                </c:pt>
                <c:pt idx="2317">
                  <c:v>572.48545999999999</c:v>
                </c:pt>
                <c:pt idx="2318">
                  <c:v>572.21996000000001</c:v>
                </c:pt>
                <c:pt idx="2319">
                  <c:v>571.95842000000005</c:v>
                </c:pt>
                <c:pt idx="2320">
                  <c:v>571.70479999999998</c:v>
                </c:pt>
                <c:pt idx="2321">
                  <c:v>571.41823999999997</c:v>
                </c:pt>
                <c:pt idx="2322">
                  <c:v>571.16138000000001</c:v>
                </c:pt>
                <c:pt idx="2323">
                  <c:v>570.91207999999995</c:v>
                </c:pt>
                <c:pt idx="2324">
                  <c:v>570.64027999999996</c:v>
                </c:pt>
                <c:pt idx="2325">
                  <c:v>570.37333999999998</c:v>
                </c:pt>
                <c:pt idx="2326">
                  <c:v>570.09775999999999</c:v>
                </c:pt>
                <c:pt idx="2327">
                  <c:v>569.84144000000003</c:v>
                </c:pt>
                <c:pt idx="2328">
                  <c:v>569.57665999999995</c:v>
                </c:pt>
                <c:pt idx="2329">
                  <c:v>569.30269999999996</c:v>
                </c:pt>
                <c:pt idx="2330">
                  <c:v>569.04494</c:v>
                </c:pt>
                <c:pt idx="2331">
                  <c:v>568.79312000000004</c:v>
                </c:pt>
                <c:pt idx="2332">
                  <c:v>568.52455999999995</c:v>
                </c:pt>
                <c:pt idx="2333">
                  <c:v>568.24573999999996</c:v>
                </c:pt>
                <c:pt idx="2334">
                  <c:v>567.99446</c:v>
                </c:pt>
                <c:pt idx="2335">
                  <c:v>567.73814000000004</c:v>
                </c:pt>
                <c:pt idx="2336">
                  <c:v>567.45788000000005</c:v>
                </c:pt>
                <c:pt idx="2337">
                  <c:v>567.18751999999995</c:v>
                </c:pt>
                <c:pt idx="2338">
                  <c:v>566.91589999999997</c:v>
                </c:pt>
                <c:pt idx="2339">
                  <c:v>566.65796</c:v>
                </c:pt>
                <c:pt idx="2340">
                  <c:v>566.40164000000004</c:v>
                </c:pt>
                <c:pt idx="2341">
                  <c:v>566.13793999999996</c:v>
                </c:pt>
                <c:pt idx="2342">
                  <c:v>565.87729999999999</c:v>
                </c:pt>
                <c:pt idx="2343">
                  <c:v>565.61288000000002</c:v>
                </c:pt>
                <c:pt idx="2344">
                  <c:v>565.35026000000005</c:v>
                </c:pt>
                <c:pt idx="2345">
                  <c:v>565.07414000000006</c:v>
                </c:pt>
                <c:pt idx="2346">
                  <c:v>564.80593999999996</c:v>
                </c:pt>
                <c:pt idx="2347">
                  <c:v>564.55106000000001</c:v>
                </c:pt>
                <c:pt idx="2348">
                  <c:v>564.28934000000004</c:v>
                </c:pt>
                <c:pt idx="2349">
                  <c:v>564.01286000000005</c:v>
                </c:pt>
                <c:pt idx="2350">
                  <c:v>563.75671999999997</c:v>
                </c:pt>
                <c:pt idx="2351">
                  <c:v>563.4932</c:v>
                </c:pt>
                <c:pt idx="2352">
                  <c:v>563.22968000000003</c:v>
                </c:pt>
                <c:pt idx="2353">
                  <c:v>562.96813999999995</c:v>
                </c:pt>
                <c:pt idx="2354">
                  <c:v>562.69723999999997</c:v>
                </c:pt>
                <c:pt idx="2355">
                  <c:v>562.43876</c:v>
                </c:pt>
                <c:pt idx="2356">
                  <c:v>562.18352000000004</c:v>
                </c:pt>
                <c:pt idx="2357">
                  <c:v>561.91153999999995</c:v>
                </c:pt>
                <c:pt idx="2358">
                  <c:v>561.65647999999999</c:v>
                </c:pt>
                <c:pt idx="2359">
                  <c:v>561.39602000000002</c:v>
                </c:pt>
                <c:pt idx="2360">
                  <c:v>561.13915999999995</c:v>
                </c:pt>
                <c:pt idx="2361">
                  <c:v>560.87563999999998</c:v>
                </c:pt>
                <c:pt idx="2362">
                  <c:v>560.61626000000001</c:v>
                </c:pt>
                <c:pt idx="2363">
                  <c:v>560.36012000000005</c:v>
                </c:pt>
                <c:pt idx="2364">
                  <c:v>560.09605999999997</c:v>
                </c:pt>
                <c:pt idx="2365">
                  <c:v>559.83001999999999</c:v>
                </c:pt>
                <c:pt idx="2366">
                  <c:v>559.56020000000001</c:v>
                </c:pt>
                <c:pt idx="2367">
                  <c:v>559.30100000000004</c:v>
                </c:pt>
                <c:pt idx="2368">
                  <c:v>559.04377999999997</c:v>
                </c:pt>
                <c:pt idx="2369">
                  <c:v>558.77035999999998</c:v>
                </c:pt>
                <c:pt idx="2370">
                  <c:v>558.53150000000005</c:v>
                </c:pt>
                <c:pt idx="2371">
                  <c:v>558.26113999999995</c:v>
                </c:pt>
                <c:pt idx="2372">
                  <c:v>557.98501999999996</c:v>
                </c:pt>
                <c:pt idx="2373">
                  <c:v>557.72131999999999</c:v>
                </c:pt>
                <c:pt idx="2374">
                  <c:v>557.45942000000002</c:v>
                </c:pt>
                <c:pt idx="2375">
                  <c:v>557.21101999999996</c:v>
                </c:pt>
                <c:pt idx="2376">
                  <c:v>556.94857999999999</c:v>
                </c:pt>
                <c:pt idx="2377">
                  <c:v>556.6748</c:v>
                </c:pt>
                <c:pt idx="2378">
                  <c:v>556.42801999999995</c:v>
                </c:pt>
                <c:pt idx="2379">
                  <c:v>556.16863999999998</c:v>
                </c:pt>
                <c:pt idx="2380">
                  <c:v>555.8954</c:v>
                </c:pt>
                <c:pt idx="2381">
                  <c:v>555.63080000000002</c:v>
                </c:pt>
                <c:pt idx="2382">
                  <c:v>555.37825999999995</c:v>
                </c:pt>
                <c:pt idx="2383">
                  <c:v>555.1232</c:v>
                </c:pt>
                <c:pt idx="2384">
                  <c:v>554.87084000000004</c:v>
                </c:pt>
                <c:pt idx="2385">
                  <c:v>554.60785999999996</c:v>
                </c:pt>
                <c:pt idx="2386">
                  <c:v>554.33857999999998</c:v>
                </c:pt>
                <c:pt idx="2387">
                  <c:v>554.09252000000004</c:v>
                </c:pt>
                <c:pt idx="2388">
                  <c:v>553.83781999999997</c:v>
                </c:pt>
                <c:pt idx="2389">
                  <c:v>553.57772</c:v>
                </c:pt>
                <c:pt idx="2390">
                  <c:v>553.32086000000004</c:v>
                </c:pt>
                <c:pt idx="2391">
                  <c:v>553.05697999999995</c:v>
                </c:pt>
                <c:pt idx="2392">
                  <c:v>552.81830000000002</c:v>
                </c:pt>
                <c:pt idx="2393">
                  <c:v>552.57079999999996</c:v>
                </c:pt>
                <c:pt idx="2394">
                  <c:v>552.30421999999999</c:v>
                </c:pt>
                <c:pt idx="2395">
                  <c:v>552.05276000000003</c:v>
                </c:pt>
                <c:pt idx="2396">
                  <c:v>551.81822</c:v>
                </c:pt>
                <c:pt idx="2397">
                  <c:v>551.55488000000003</c:v>
                </c:pt>
                <c:pt idx="2398">
                  <c:v>551.29244000000006</c:v>
                </c:pt>
                <c:pt idx="2399">
                  <c:v>551.05124000000001</c:v>
                </c:pt>
                <c:pt idx="2400">
                  <c:v>550.80517999999995</c:v>
                </c:pt>
                <c:pt idx="2401">
                  <c:v>550.53895999999997</c:v>
                </c:pt>
                <c:pt idx="2402">
                  <c:v>550.26607999999999</c:v>
                </c:pt>
                <c:pt idx="2403">
                  <c:v>550.01408000000004</c:v>
                </c:pt>
                <c:pt idx="2404">
                  <c:v>549.76315999999997</c:v>
                </c:pt>
                <c:pt idx="2405">
                  <c:v>549.51350000000002</c:v>
                </c:pt>
                <c:pt idx="2406">
                  <c:v>549.26635999999996</c:v>
                </c:pt>
                <c:pt idx="2407">
                  <c:v>549.01652000000001</c:v>
                </c:pt>
                <c:pt idx="2408">
                  <c:v>548.75660000000005</c:v>
                </c:pt>
                <c:pt idx="2409">
                  <c:v>548.50279999999998</c:v>
                </c:pt>
                <c:pt idx="2410">
                  <c:v>548.24522000000002</c:v>
                </c:pt>
                <c:pt idx="2411">
                  <c:v>548.00185999999997</c:v>
                </c:pt>
                <c:pt idx="2412">
                  <c:v>547.74860000000001</c:v>
                </c:pt>
                <c:pt idx="2413">
                  <c:v>547.49264000000005</c:v>
                </c:pt>
                <c:pt idx="2414">
                  <c:v>547.24261999999999</c:v>
                </c:pt>
                <c:pt idx="2415">
                  <c:v>546.98216000000002</c:v>
                </c:pt>
                <c:pt idx="2416">
                  <c:v>546.72439999999995</c:v>
                </c:pt>
                <c:pt idx="2417">
                  <c:v>546.47149999999999</c:v>
                </c:pt>
                <c:pt idx="2418">
                  <c:v>546.22328000000005</c:v>
                </c:pt>
                <c:pt idx="2419">
                  <c:v>545.9828</c:v>
                </c:pt>
                <c:pt idx="2420">
                  <c:v>545.73620000000005</c:v>
                </c:pt>
                <c:pt idx="2421">
                  <c:v>545.47825999999998</c:v>
                </c:pt>
                <c:pt idx="2422">
                  <c:v>545.22986000000003</c:v>
                </c:pt>
                <c:pt idx="2423">
                  <c:v>544.95878000000005</c:v>
                </c:pt>
                <c:pt idx="2424">
                  <c:v>544.70785999999998</c:v>
                </c:pt>
                <c:pt idx="2425">
                  <c:v>544.46324000000004</c:v>
                </c:pt>
                <c:pt idx="2426">
                  <c:v>544.20745999999997</c:v>
                </c:pt>
                <c:pt idx="2427">
                  <c:v>543.96392000000003</c:v>
                </c:pt>
                <c:pt idx="2428">
                  <c:v>543.70597999999995</c:v>
                </c:pt>
                <c:pt idx="2429">
                  <c:v>543.46064000000001</c:v>
                </c:pt>
                <c:pt idx="2430">
                  <c:v>543.20324000000005</c:v>
                </c:pt>
                <c:pt idx="2431">
                  <c:v>542.9624</c:v>
                </c:pt>
                <c:pt idx="2432">
                  <c:v>542.70212000000004</c:v>
                </c:pt>
                <c:pt idx="2433">
                  <c:v>542.44525999999996</c:v>
                </c:pt>
                <c:pt idx="2434">
                  <c:v>542.19380000000001</c:v>
                </c:pt>
                <c:pt idx="2435">
                  <c:v>541.94557999999995</c:v>
                </c:pt>
                <c:pt idx="2436">
                  <c:v>541.70312000000001</c:v>
                </c:pt>
                <c:pt idx="2437">
                  <c:v>541.45399999999995</c:v>
                </c:pt>
                <c:pt idx="2438">
                  <c:v>541.20866000000001</c:v>
                </c:pt>
                <c:pt idx="2439">
                  <c:v>540.95791999999994</c:v>
                </c:pt>
                <c:pt idx="2440">
                  <c:v>540.70645999999999</c:v>
                </c:pt>
                <c:pt idx="2441">
                  <c:v>540.45068000000003</c:v>
                </c:pt>
                <c:pt idx="2442">
                  <c:v>540.20407999999998</c:v>
                </c:pt>
                <c:pt idx="2443">
                  <c:v>539.94398000000001</c:v>
                </c:pt>
                <c:pt idx="2444">
                  <c:v>539.69845999999995</c:v>
                </c:pt>
                <c:pt idx="2445">
                  <c:v>539.46014000000002</c:v>
                </c:pt>
                <c:pt idx="2446">
                  <c:v>539.22199999999998</c:v>
                </c:pt>
                <c:pt idx="2447">
                  <c:v>538.97072000000003</c:v>
                </c:pt>
                <c:pt idx="2448">
                  <c:v>538.71925999999996</c:v>
                </c:pt>
                <c:pt idx="2449">
                  <c:v>538.47824000000003</c:v>
                </c:pt>
                <c:pt idx="2450">
                  <c:v>538.21957999999995</c:v>
                </c:pt>
                <c:pt idx="2451">
                  <c:v>537.97964000000002</c:v>
                </c:pt>
                <c:pt idx="2452">
                  <c:v>537.73249999999996</c:v>
                </c:pt>
                <c:pt idx="2453">
                  <c:v>537.46861999999999</c:v>
                </c:pt>
                <c:pt idx="2454">
                  <c:v>537.22598000000005</c:v>
                </c:pt>
                <c:pt idx="2455">
                  <c:v>536.97757999999999</c:v>
                </c:pt>
                <c:pt idx="2456">
                  <c:v>536.72972000000004</c:v>
                </c:pt>
                <c:pt idx="2457">
                  <c:v>536.47573999999997</c:v>
                </c:pt>
                <c:pt idx="2458">
                  <c:v>536.23778000000004</c:v>
                </c:pt>
                <c:pt idx="2459">
                  <c:v>535.99117999999999</c:v>
                </c:pt>
                <c:pt idx="2460">
                  <c:v>535.74188000000004</c:v>
                </c:pt>
                <c:pt idx="2461">
                  <c:v>535.47853999999995</c:v>
                </c:pt>
                <c:pt idx="2462">
                  <c:v>535.24454000000003</c:v>
                </c:pt>
                <c:pt idx="2463">
                  <c:v>535.00405999999998</c:v>
                </c:pt>
                <c:pt idx="2464">
                  <c:v>534.74216000000001</c:v>
                </c:pt>
                <c:pt idx="2465">
                  <c:v>534.48818000000006</c:v>
                </c:pt>
                <c:pt idx="2466">
                  <c:v>534.24194</c:v>
                </c:pt>
                <c:pt idx="2467">
                  <c:v>533.98616000000004</c:v>
                </c:pt>
                <c:pt idx="2468">
                  <c:v>533.72749999999996</c:v>
                </c:pt>
                <c:pt idx="2469">
                  <c:v>533.49350000000004</c:v>
                </c:pt>
                <c:pt idx="2470">
                  <c:v>533.24977999999999</c:v>
                </c:pt>
                <c:pt idx="2471">
                  <c:v>532.99292000000003</c:v>
                </c:pt>
                <c:pt idx="2472">
                  <c:v>532.73173999999995</c:v>
                </c:pt>
                <c:pt idx="2473">
                  <c:v>532.49198000000001</c:v>
                </c:pt>
                <c:pt idx="2474">
                  <c:v>532.23350000000005</c:v>
                </c:pt>
                <c:pt idx="2475">
                  <c:v>531.99338</c:v>
                </c:pt>
                <c:pt idx="2476">
                  <c:v>531.74695999999994</c:v>
                </c:pt>
                <c:pt idx="2477">
                  <c:v>531.51296000000002</c:v>
                </c:pt>
                <c:pt idx="2478">
                  <c:v>531.27427999999998</c:v>
                </c:pt>
                <c:pt idx="2479">
                  <c:v>531.01670000000001</c:v>
                </c:pt>
                <c:pt idx="2480">
                  <c:v>530.78773999999999</c:v>
                </c:pt>
                <c:pt idx="2481">
                  <c:v>530.52242000000001</c:v>
                </c:pt>
                <c:pt idx="2482">
                  <c:v>530.27743999999996</c:v>
                </c:pt>
                <c:pt idx="2483">
                  <c:v>530.03534000000002</c:v>
                </c:pt>
                <c:pt idx="2484">
                  <c:v>529.79395999999997</c:v>
                </c:pt>
                <c:pt idx="2485">
                  <c:v>529.53926000000001</c:v>
                </c:pt>
                <c:pt idx="2486">
                  <c:v>529.30129999999997</c:v>
                </c:pt>
                <c:pt idx="2487">
                  <c:v>529.05848000000003</c:v>
                </c:pt>
                <c:pt idx="2488">
                  <c:v>528.81331999999998</c:v>
                </c:pt>
                <c:pt idx="2489">
                  <c:v>528.55970000000002</c:v>
                </c:pt>
                <c:pt idx="2490">
                  <c:v>528.30553999999995</c:v>
                </c:pt>
                <c:pt idx="2491">
                  <c:v>528.07208000000003</c:v>
                </c:pt>
                <c:pt idx="2492">
                  <c:v>527.82421999999997</c:v>
                </c:pt>
                <c:pt idx="2493">
                  <c:v>527.57816000000003</c:v>
                </c:pt>
                <c:pt idx="2494">
                  <c:v>527.31913999999995</c:v>
                </c:pt>
                <c:pt idx="2495">
                  <c:v>527.08910000000003</c:v>
                </c:pt>
                <c:pt idx="2496">
                  <c:v>526.85041999999999</c:v>
                </c:pt>
                <c:pt idx="2497">
                  <c:v>526.59572000000003</c:v>
                </c:pt>
                <c:pt idx="2498">
                  <c:v>526.35307999999998</c:v>
                </c:pt>
                <c:pt idx="2499">
                  <c:v>526.12159999999994</c:v>
                </c:pt>
                <c:pt idx="2500">
                  <c:v>525.87392</c:v>
                </c:pt>
                <c:pt idx="2501">
                  <c:v>525.61670000000004</c:v>
                </c:pt>
                <c:pt idx="2502">
                  <c:v>525.35839999999996</c:v>
                </c:pt>
                <c:pt idx="2503">
                  <c:v>525.12242000000003</c:v>
                </c:pt>
                <c:pt idx="2504">
                  <c:v>524.87563999999998</c:v>
                </c:pt>
                <c:pt idx="2505">
                  <c:v>524.62310000000002</c:v>
                </c:pt>
                <c:pt idx="2506">
                  <c:v>524.3963</c:v>
                </c:pt>
                <c:pt idx="2507">
                  <c:v>524.15527999999995</c:v>
                </c:pt>
                <c:pt idx="2508">
                  <c:v>523.89787999999999</c:v>
                </c:pt>
                <c:pt idx="2509">
                  <c:v>523.66081999999994</c:v>
                </c:pt>
                <c:pt idx="2510">
                  <c:v>523.4162</c:v>
                </c:pt>
                <c:pt idx="2511">
                  <c:v>523.15916000000004</c:v>
                </c:pt>
                <c:pt idx="2512">
                  <c:v>522.91922</c:v>
                </c:pt>
                <c:pt idx="2513">
                  <c:v>522.68935999999997</c:v>
                </c:pt>
                <c:pt idx="2514">
                  <c:v>522.44294000000002</c:v>
                </c:pt>
                <c:pt idx="2515">
                  <c:v>522.19921999999997</c:v>
                </c:pt>
                <c:pt idx="2516">
                  <c:v>521.96414000000004</c:v>
                </c:pt>
                <c:pt idx="2517">
                  <c:v>521.70835999999997</c:v>
                </c:pt>
                <c:pt idx="2518">
                  <c:v>521.48030000000006</c:v>
                </c:pt>
                <c:pt idx="2519">
                  <c:v>521.24342000000001</c:v>
                </c:pt>
                <c:pt idx="2520">
                  <c:v>521.01139999999998</c:v>
                </c:pt>
                <c:pt idx="2521">
                  <c:v>520.75292000000002</c:v>
                </c:pt>
                <c:pt idx="2522">
                  <c:v>520.51891999999998</c:v>
                </c:pt>
                <c:pt idx="2523">
                  <c:v>520.29769999999996</c:v>
                </c:pt>
                <c:pt idx="2524">
                  <c:v>520.04660000000001</c:v>
                </c:pt>
                <c:pt idx="2525">
                  <c:v>519.80647999999997</c:v>
                </c:pt>
                <c:pt idx="2526">
                  <c:v>519.57626000000005</c:v>
                </c:pt>
                <c:pt idx="2527">
                  <c:v>519.33488</c:v>
                </c:pt>
                <c:pt idx="2528">
                  <c:v>519.08684000000005</c:v>
                </c:pt>
                <c:pt idx="2529">
                  <c:v>518.85230000000001</c:v>
                </c:pt>
                <c:pt idx="2530">
                  <c:v>518.62567999999999</c:v>
                </c:pt>
                <c:pt idx="2531">
                  <c:v>518.39545999999996</c:v>
                </c:pt>
                <c:pt idx="2532">
                  <c:v>518.14544000000001</c:v>
                </c:pt>
                <c:pt idx="2533">
                  <c:v>517.90513999999996</c:v>
                </c:pt>
                <c:pt idx="2534">
                  <c:v>517.67582000000004</c:v>
                </c:pt>
                <c:pt idx="2535">
                  <c:v>517.42939999999999</c:v>
                </c:pt>
                <c:pt idx="2536">
                  <c:v>517.18676000000005</c:v>
                </c:pt>
                <c:pt idx="2537">
                  <c:v>516.95006000000001</c:v>
                </c:pt>
                <c:pt idx="2538">
                  <c:v>516.69716000000005</c:v>
                </c:pt>
                <c:pt idx="2539">
                  <c:v>516.47108000000003</c:v>
                </c:pt>
                <c:pt idx="2540">
                  <c:v>516.23779999999999</c:v>
                </c:pt>
                <c:pt idx="2541">
                  <c:v>515.99749999999995</c:v>
                </c:pt>
                <c:pt idx="2542">
                  <c:v>515.75522000000001</c:v>
                </c:pt>
                <c:pt idx="2543">
                  <c:v>515.51167999999996</c:v>
                </c:pt>
                <c:pt idx="2544">
                  <c:v>515.27984000000004</c:v>
                </c:pt>
                <c:pt idx="2545">
                  <c:v>515.04313999999999</c:v>
                </c:pt>
                <c:pt idx="2546">
                  <c:v>514.80283999999995</c:v>
                </c:pt>
                <c:pt idx="2547">
                  <c:v>514.55516</c:v>
                </c:pt>
                <c:pt idx="2548">
                  <c:v>514.31053999999995</c:v>
                </c:pt>
                <c:pt idx="2549">
                  <c:v>514.07798000000003</c:v>
                </c:pt>
                <c:pt idx="2550">
                  <c:v>513.84721999999999</c:v>
                </c:pt>
                <c:pt idx="2551">
                  <c:v>513.60476000000006</c:v>
                </c:pt>
                <c:pt idx="2552">
                  <c:v>513.36554000000001</c:v>
                </c:pt>
                <c:pt idx="2553">
                  <c:v>513.11749999999995</c:v>
                </c:pt>
                <c:pt idx="2554">
                  <c:v>512.88188000000002</c:v>
                </c:pt>
                <c:pt idx="2555">
                  <c:v>512.63995999999997</c:v>
                </c:pt>
                <c:pt idx="2556">
                  <c:v>512.40812000000005</c:v>
                </c:pt>
                <c:pt idx="2557">
                  <c:v>512.16188</c:v>
                </c:pt>
                <c:pt idx="2558">
                  <c:v>511.92518000000001</c:v>
                </c:pt>
                <c:pt idx="2559">
                  <c:v>511.68290000000002</c:v>
                </c:pt>
                <c:pt idx="2560">
                  <c:v>511.44242000000003</c:v>
                </c:pt>
                <c:pt idx="2561">
                  <c:v>511.20517999999998</c:v>
                </c:pt>
                <c:pt idx="2562">
                  <c:v>510.96343999999999</c:v>
                </c:pt>
                <c:pt idx="2563">
                  <c:v>510.73304000000002</c:v>
                </c:pt>
                <c:pt idx="2564">
                  <c:v>510.49040000000002</c:v>
                </c:pt>
                <c:pt idx="2565">
                  <c:v>510.25801999999999</c:v>
                </c:pt>
                <c:pt idx="2566">
                  <c:v>510.017</c:v>
                </c:pt>
                <c:pt idx="2567">
                  <c:v>509.78822000000002</c:v>
                </c:pt>
                <c:pt idx="2568">
                  <c:v>509.54935999999998</c:v>
                </c:pt>
                <c:pt idx="2569">
                  <c:v>509.30455999999998</c:v>
                </c:pt>
                <c:pt idx="2570">
                  <c:v>509.05202000000003</c:v>
                </c:pt>
                <c:pt idx="2571">
                  <c:v>508.80901999999998</c:v>
                </c:pt>
                <c:pt idx="2572">
                  <c:v>508.57447999999999</c:v>
                </c:pt>
                <c:pt idx="2573">
                  <c:v>508.34786000000003</c:v>
                </c:pt>
                <c:pt idx="2574">
                  <c:v>508.11529999999999</c:v>
                </c:pt>
                <c:pt idx="2575">
                  <c:v>507.88310000000001</c:v>
                </c:pt>
                <c:pt idx="2576">
                  <c:v>507.65071999999998</c:v>
                </c:pt>
                <c:pt idx="2577">
                  <c:v>507.40843999999998</c:v>
                </c:pt>
                <c:pt idx="2578">
                  <c:v>507.1703</c:v>
                </c:pt>
                <c:pt idx="2579">
                  <c:v>506.93450000000001</c:v>
                </c:pt>
                <c:pt idx="2580">
                  <c:v>506.69204000000002</c:v>
                </c:pt>
                <c:pt idx="2581">
                  <c:v>506.45641999999998</c:v>
                </c:pt>
                <c:pt idx="2582">
                  <c:v>506.21413999999999</c:v>
                </c:pt>
                <c:pt idx="2583">
                  <c:v>505.99148000000002</c:v>
                </c:pt>
                <c:pt idx="2584">
                  <c:v>505.76702</c:v>
                </c:pt>
                <c:pt idx="2585">
                  <c:v>505.52438000000001</c:v>
                </c:pt>
                <c:pt idx="2586">
                  <c:v>505.28516000000002</c:v>
                </c:pt>
                <c:pt idx="2587">
                  <c:v>505.0607</c:v>
                </c:pt>
                <c:pt idx="2588">
                  <c:v>504.83749999999998</c:v>
                </c:pt>
                <c:pt idx="2589">
                  <c:v>504.60476</c:v>
                </c:pt>
                <c:pt idx="2590">
                  <c:v>504.35654</c:v>
                </c:pt>
                <c:pt idx="2591">
                  <c:v>504.13819999999998</c:v>
                </c:pt>
                <c:pt idx="2592">
                  <c:v>503.90384</c:v>
                </c:pt>
                <c:pt idx="2593">
                  <c:v>503.67020000000002</c:v>
                </c:pt>
                <c:pt idx="2594">
                  <c:v>503.44358</c:v>
                </c:pt>
                <c:pt idx="2595">
                  <c:v>503.20400000000001</c:v>
                </c:pt>
                <c:pt idx="2596">
                  <c:v>502.98439999999999</c:v>
                </c:pt>
                <c:pt idx="2597">
                  <c:v>502.75364000000002</c:v>
                </c:pt>
                <c:pt idx="2598">
                  <c:v>502.52071999999998</c:v>
                </c:pt>
                <c:pt idx="2599">
                  <c:v>502.27393999999998</c:v>
                </c:pt>
                <c:pt idx="2600">
                  <c:v>502.04138</c:v>
                </c:pt>
                <c:pt idx="2601">
                  <c:v>501.81331999999998</c:v>
                </c:pt>
                <c:pt idx="2602">
                  <c:v>501.5822</c:v>
                </c:pt>
                <c:pt idx="2603">
                  <c:v>501.35755999999998</c:v>
                </c:pt>
                <c:pt idx="2604">
                  <c:v>501.13364000000001</c:v>
                </c:pt>
                <c:pt idx="2605">
                  <c:v>500.88542000000001</c:v>
                </c:pt>
                <c:pt idx="2606">
                  <c:v>500.65285999999998</c:v>
                </c:pt>
                <c:pt idx="2607">
                  <c:v>500.43074000000001</c:v>
                </c:pt>
                <c:pt idx="2608">
                  <c:v>500.18846000000002</c:v>
                </c:pt>
                <c:pt idx="2609">
                  <c:v>499.94186000000002</c:v>
                </c:pt>
                <c:pt idx="2610">
                  <c:v>499.67203999999998</c:v>
                </c:pt>
                <c:pt idx="2611">
                  <c:v>499.42471999999998</c:v>
                </c:pt>
                <c:pt idx="2612">
                  <c:v>499.17308000000003</c:v>
                </c:pt>
                <c:pt idx="2613">
                  <c:v>498.93349999999998</c:v>
                </c:pt>
                <c:pt idx="2614">
                  <c:v>498.68114000000003</c:v>
                </c:pt>
                <c:pt idx="2615">
                  <c:v>498.42158000000001</c:v>
                </c:pt>
                <c:pt idx="2616">
                  <c:v>498.16777999999999</c:v>
                </c:pt>
                <c:pt idx="2617">
                  <c:v>497.92081999999999</c:v>
                </c:pt>
                <c:pt idx="2618">
                  <c:v>497.68466000000001</c:v>
                </c:pt>
                <c:pt idx="2619">
                  <c:v>497.45353999999998</c:v>
                </c:pt>
                <c:pt idx="2620">
                  <c:v>497.21251999999998</c:v>
                </c:pt>
                <c:pt idx="2621">
                  <c:v>496.97131999999999</c:v>
                </c:pt>
                <c:pt idx="2622">
                  <c:v>496.74236000000002</c:v>
                </c:pt>
                <c:pt idx="2623">
                  <c:v>496.50709999999998</c:v>
                </c:pt>
                <c:pt idx="2624">
                  <c:v>496.27292</c:v>
                </c:pt>
                <c:pt idx="2625">
                  <c:v>496.03982000000002</c:v>
                </c:pt>
                <c:pt idx="2626">
                  <c:v>495.79790000000003</c:v>
                </c:pt>
                <c:pt idx="2627">
                  <c:v>495.57722000000001</c:v>
                </c:pt>
                <c:pt idx="2628">
                  <c:v>495.34357999999997</c:v>
                </c:pt>
                <c:pt idx="2629">
                  <c:v>495.10237999999998</c:v>
                </c:pt>
                <c:pt idx="2630">
                  <c:v>494.87090000000001</c:v>
                </c:pt>
                <c:pt idx="2631">
                  <c:v>494.64355999999998</c:v>
                </c:pt>
                <c:pt idx="2632">
                  <c:v>494.40902</c:v>
                </c:pt>
                <c:pt idx="2633">
                  <c:v>494.16782000000001</c:v>
                </c:pt>
                <c:pt idx="2634">
                  <c:v>493.94353999999998</c:v>
                </c:pt>
                <c:pt idx="2635">
                  <c:v>493.71818000000002</c:v>
                </c:pt>
                <c:pt idx="2636">
                  <c:v>493.45195999999999</c:v>
                </c:pt>
                <c:pt idx="2637">
                  <c:v>493.21562</c:v>
                </c:pt>
                <c:pt idx="2638">
                  <c:v>492.98917999999998</c:v>
                </c:pt>
                <c:pt idx="2639">
                  <c:v>492.7568</c:v>
                </c:pt>
                <c:pt idx="2640">
                  <c:v>492.53647999999998</c:v>
                </c:pt>
                <c:pt idx="2641">
                  <c:v>492.30248</c:v>
                </c:pt>
                <c:pt idx="2642">
                  <c:v>492.07441999999998</c:v>
                </c:pt>
                <c:pt idx="2643">
                  <c:v>491.83177999999998</c:v>
                </c:pt>
                <c:pt idx="2644">
                  <c:v>491.5958</c:v>
                </c:pt>
                <c:pt idx="2645">
                  <c:v>491.36756000000003</c:v>
                </c:pt>
                <c:pt idx="2646">
                  <c:v>491.14616000000001</c:v>
                </c:pt>
                <c:pt idx="2647">
                  <c:v>490.90046000000001</c:v>
                </c:pt>
                <c:pt idx="2648">
                  <c:v>490.66016000000002</c:v>
                </c:pt>
                <c:pt idx="2649">
                  <c:v>490.42957999999999</c:v>
                </c:pt>
                <c:pt idx="2650">
                  <c:v>490.22293999999999</c:v>
                </c:pt>
                <c:pt idx="2651">
                  <c:v>489.99020000000002</c:v>
                </c:pt>
                <c:pt idx="2652">
                  <c:v>489.74414000000002</c:v>
                </c:pt>
                <c:pt idx="2653">
                  <c:v>489.51895999999999</c:v>
                </c:pt>
                <c:pt idx="2654">
                  <c:v>489.29881999999998</c:v>
                </c:pt>
                <c:pt idx="2655">
                  <c:v>489.07166000000001</c:v>
                </c:pt>
                <c:pt idx="2656">
                  <c:v>488.83676000000003</c:v>
                </c:pt>
                <c:pt idx="2657">
                  <c:v>488.59771999999998</c:v>
                </c:pt>
                <c:pt idx="2658">
                  <c:v>488.37254000000001</c:v>
                </c:pt>
                <c:pt idx="2659">
                  <c:v>488.13583999999997</c:v>
                </c:pt>
                <c:pt idx="2660">
                  <c:v>487.90418</c:v>
                </c:pt>
                <c:pt idx="2661">
                  <c:v>487.66874000000001</c:v>
                </c:pt>
                <c:pt idx="2662">
                  <c:v>487.42700000000002</c:v>
                </c:pt>
                <c:pt idx="2663">
                  <c:v>487.21244000000002</c:v>
                </c:pt>
                <c:pt idx="2664">
                  <c:v>486.96566000000001</c:v>
                </c:pt>
                <c:pt idx="2665">
                  <c:v>486.72716000000003</c:v>
                </c:pt>
                <c:pt idx="2666">
                  <c:v>486.50666000000001</c:v>
                </c:pt>
                <c:pt idx="2667">
                  <c:v>486.28724</c:v>
                </c:pt>
                <c:pt idx="2668">
                  <c:v>486.04838000000001</c:v>
                </c:pt>
                <c:pt idx="2669">
                  <c:v>485.80790000000002</c:v>
                </c:pt>
                <c:pt idx="2670">
                  <c:v>485.5874</c:v>
                </c:pt>
                <c:pt idx="2671">
                  <c:v>485.35106000000002</c:v>
                </c:pt>
                <c:pt idx="2672">
                  <c:v>485.11795999999998</c:v>
                </c:pt>
                <c:pt idx="2673">
                  <c:v>484.86470000000003</c:v>
                </c:pt>
                <c:pt idx="2674">
                  <c:v>484.60874000000001</c:v>
                </c:pt>
                <c:pt idx="2675">
                  <c:v>484.35422</c:v>
                </c:pt>
                <c:pt idx="2676">
                  <c:v>484.09429999999998</c:v>
                </c:pt>
                <c:pt idx="2677">
                  <c:v>483.83780000000002</c:v>
                </c:pt>
                <c:pt idx="2678">
                  <c:v>483.57877999999999</c:v>
                </c:pt>
                <c:pt idx="2679">
                  <c:v>483.32947999999999</c:v>
                </c:pt>
                <c:pt idx="2680">
                  <c:v>483.07495999999998</c:v>
                </c:pt>
                <c:pt idx="2681">
                  <c:v>482.82871999999998</c:v>
                </c:pt>
                <c:pt idx="2682">
                  <c:v>482.59309999999999</c:v>
                </c:pt>
                <c:pt idx="2683">
                  <c:v>482.35802000000001</c:v>
                </c:pt>
                <c:pt idx="2684">
                  <c:v>482.11538000000002</c:v>
                </c:pt>
                <c:pt idx="2685">
                  <c:v>481.88677999999999</c:v>
                </c:pt>
                <c:pt idx="2686">
                  <c:v>481.64576</c:v>
                </c:pt>
                <c:pt idx="2687">
                  <c:v>481.40078</c:v>
                </c:pt>
                <c:pt idx="2688">
                  <c:v>481.17703999999998</c:v>
                </c:pt>
                <c:pt idx="2689">
                  <c:v>480.93151999999998</c:v>
                </c:pt>
                <c:pt idx="2690">
                  <c:v>480.70598000000001</c:v>
                </c:pt>
                <c:pt idx="2691">
                  <c:v>480.47917999999999</c:v>
                </c:pt>
                <c:pt idx="2692">
                  <c:v>480.24356</c:v>
                </c:pt>
                <c:pt idx="2693">
                  <c:v>480.00146000000001</c:v>
                </c:pt>
                <c:pt idx="2694">
                  <c:v>479.78636</c:v>
                </c:pt>
                <c:pt idx="2695">
                  <c:v>479.54408000000001</c:v>
                </c:pt>
                <c:pt idx="2696">
                  <c:v>479.32393999999999</c:v>
                </c:pt>
                <c:pt idx="2697">
                  <c:v>479.10631999999998</c:v>
                </c:pt>
                <c:pt idx="2698">
                  <c:v>478.85917999999998</c:v>
                </c:pt>
                <c:pt idx="2699">
                  <c:v>478.63058000000001</c:v>
                </c:pt>
                <c:pt idx="2700">
                  <c:v>478.39711999999997</c:v>
                </c:pt>
                <c:pt idx="2701">
                  <c:v>478.1651</c:v>
                </c:pt>
                <c:pt idx="2702">
                  <c:v>477.92966000000001</c:v>
                </c:pt>
                <c:pt idx="2703">
                  <c:v>477.69673999999998</c:v>
                </c:pt>
                <c:pt idx="2704">
                  <c:v>477.49225999999999</c:v>
                </c:pt>
                <c:pt idx="2705">
                  <c:v>477.27751999999998</c:v>
                </c:pt>
                <c:pt idx="2706">
                  <c:v>477.05846000000003</c:v>
                </c:pt>
                <c:pt idx="2707">
                  <c:v>476.83022</c:v>
                </c:pt>
                <c:pt idx="2708">
                  <c:v>476.60539999999997</c:v>
                </c:pt>
                <c:pt idx="2709">
                  <c:v>476.38202000000001</c:v>
                </c:pt>
                <c:pt idx="2710">
                  <c:v>476.16386</c:v>
                </c:pt>
                <c:pt idx="2711">
                  <c:v>475.93597999999997</c:v>
                </c:pt>
                <c:pt idx="2712">
                  <c:v>475.70035999999999</c:v>
                </c:pt>
                <c:pt idx="2713">
                  <c:v>475.47158000000002</c:v>
                </c:pt>
                <c:pt idx="2714">
                  <c:v>475.26188000000002</c:v>
                </c:pt>
                <c:pt idx="2715">
                  <c:v>475.05002000000002</c:v>
                </c:pt>
                <c:pt idx="2716">
                  <c:v>474.82249999999999</c:v>
                </c:pt>
                <c:pt idx="2717">
                  <c:v>474.60775999999998</c:v>
                </c:pt>
                <c:pt idx="2718">
                  <c:v>474.35899999999998</c:v>
                </c:pt>
                <c:pt idx="2719">
                  <c:v>474.14821999999998</c:v>
                </c:pt>
                <c:pt idx="2720">
                  <c:v>473.93365999999997</c:v>
                </c:pt>
                <c:pt idx="2721">
                  <c:v>473.7038</c:v>
                </c:pt>
                <c:pt idx="2722">
                  <c:v>473.48167999999998</c:v>
                </c:pt>
                <c:pt idx="2723">
                  <c:v>473.24912</c:v>
                </c:pt>
                <c:pt idx="2724">
                  <c:v>473.03366</c:v>
                </c:pt>
                <c:pt idx="2725">
                  <c:v>472.80452000000002</c:v>
                </c:pt>
                <c:pt idx="2726">
                  <c:v>472.57898</c:v>
                </c:pt>
                <c:pt idx="2727">
                  <c:v>472.35811999999999</c:v>
                </c:pt>
                <c:pt idx="2728">
                  <c:v>472.13869999999997</c:v>
                </c:pt>
                <c:pt idx="2729">
                  <c:v>471.91604000000001</c:v>
                </c:pt>
                <c:pt idx="2730">
                  <c:v>471.69355999999999</c:v>
                </c:pt>
                <c:pt idx="2731">
                  <c:v>471.47179999999997</c:v>
                </c:pt>
                <c:pt idx="2732">
                  <c:v>471.25598000000002</c:v>
                </c:pt>
                <c:pt idx="2733">
                  <c:v>471.03134</c:v>
                </c:pt>
                <c:pt idx="2734">
                  <c:v>470.80921999999998</c:v>
                </c:pt>
                <c:pt idx="2735">
                  <c:v>470.59213999999997</c:v>
                </c:pt>
                <c:pt idx="2736">
                  <c:v>470.37110000000001</c:v>
                </c:pt>
                <c:pt idx="2737">
                  <c:v>470.15600000000001</c:v>
                </c:pt>
                <c:pt idx="2738">
                  <c:v>469.93405999999999</c:v>
                </c:pt>
                <c:pt idx="2739">
                  <c:v>469.71140000000003</c:v>
                </c:pt>
                <c:pt idx="2740">
                  <c:v>469.48136</c:v>
                </c:pt>
                <c:pt idx="2741">
                  <c:v>469.27184</c:v>
                </c:pt>
                <c:pt idx="2742">
                  <c:v>469.05475999999999</c:v>
                </c:pt>
                <c:pt idx="2743">
                  <c:v>468.82868000000002</c:v>
                </c:pt>
                <c:pt idx="2744">
                  <c:v>468.61376000000001</c:v>
                </c:pt>
                <c:pt idx="2745">
                  <c:v>468.40604000000002</c:v>
                </c:pt>
                <c:pt idx="2746">
                  <c:v>468.19544000000002</c:v>
                </c:pt>
                <c:pt idx="2747">
                  <c:v>467.97548</c:v>
                </c:pt>
                <c:pt idx="2748">
                  <c:v>467.76848000000001</c:v>
                </c:pt>
                <c:pt idx="2749">
                  <c:v>467.53951999999998</c:v>
                </c:pt>
                <c:pt idx="2750">
                  <c:v>467.33143999999999</c:v>
                </c:pt>
                <c:pt idx="2751">
                  <c:v>467.11723999999998</c:v>
                </c:pt>
                <c:pt idx="2752">
                  <c:v>466.88126</c:v>
                </c:pt>
                <c:pt idx="2753">
                  <c:v>466.67012</c:v>
                </c:pt>
                <c:pt idx="2754">
                  <c:v>466.46096</c:v>
                </c:pt>
                <c:pt idx="2755">
                  <c:v>466.25720000000001</c:v>
                </c:pt>
                <c:pt idx="2756">
                  <c:v>466.03724</c:v>
                </c:pt>
                <c:pt idx="2757">
                  <c:v>465.81367999999998</c:v>
                </c:pt>
                <c:pt idx="2758">
                  <c:v>465.59570000000002</c:v>
                </c:pt>
                <c:pt idx="2759">
                  <c:v>465.38708000000003</c:v>
                </c:pt>
                <c:pt idx="2760">
                  <c:v>465.17791999999997</c:v>
                </c:pt>
                <c:pt idx="2761">
                  <c:v>464.96624000000003</c:v>
                </c:pt>
                <c:pt idx="2762">
                  <c:v>464.74394000000001</c:v>
                </c:pt>
                <c:pt idx="2763">
                  <c:v>464.52974</c:v>
                </c:pt>
                <c:pt idx="2764">
                  <c:v>464.3186</c:v>
                </c:pt>
                <c:pt idx="2765">
                  <c:v>464.11232000000001</c:v>
                </c:pt>
                <c:pt idx="2766">
                  <c:v>463.88713999999999</c:v>
                </c:pt>
                <c:pt idx="2767">
                  <c:v>463.67275999999998</c:v>
                </c:pt>
                <c:pt idx="2768">
                  <c:v>463.46179999999998</c:v>
                </c:pt>
                <c:pt idx="2769">
                  <c:v>463.24058000000002</c:v>
                </c:pt>
                <c:pt idx="2770">
                  <c:v>463.02224000000001</c:v>
                </c:pt>
                <c:pt idx="2771">
                  <c:v>462.81794000000002</c:v>
                </c:pt>
                <c:pt idx="2772">
                  <c:v>462.61022000000003</c:v>
                </c:pt>
                <c:pt idx="2773">
                  <c:v>462.38882000000001</c:v>
                </c:pt>
                <c:pt idx="2774">
                  <c:v>462.18020000000001</c:v>
                </c:pt>
                <c:pt idx="2775">
                  <c:v>461.9615</c:v>
                </c:pt>
                <c:pt idx="2776">
                  <c:v>461.74513999999999</c:v>
                </c:pt>
                <c:pt idx="2777">
                  <c:v>461.52571999999998</c:v>
                </c:pt>
                <c:pt idx="2778">
                  <c:v>461.31169999999997</c:v>
                </c:pt>
                <c:pt idx="2779">
                  <c:v>461.10181999999998</c:v>
                </c:pt>
                <c:pt idx="2780">
                  <c:v>460.89553999999998</c:v>
                </c:pt>
                <c:pt idx="2781">
                  <c:v>460.66208</c:v>
                </c:pt>
                <c:pt idx="2782">
                  <c:v>460.4504</c:v>
                </c:pt>
                <c:pt idx="2783">
                  <c:v>460.23854</c:v>
                </c:pt>
                <c:pt idx="2784">
                  <c:v>460.01659999999998</c:v>
                </c:pt>
                <c:pt idx="2785">
                  <c:v>459.81482</c:v>
                </c:pt>
                <c:pt idx="2786">
                  <c:v>459.60115999999999</c:v>
                </c:pt>
                <c:pt idx="2787">
                  <c:v>459.39452</c:v>
                </c:pt>
                <c:pt idx="2788">
                  <c:v>459.17455999999999</c:v>
                </c:pt>
                <c:pt idx="2789">
                  <c:v>458.94614000000001</c:v>
                </c:pt>
                <c:pt idx="2790">
                  <c:v>458.74310000000003</c:v>
                </c:pt>
                <c:pt idx="2791">
                  <c:v>458.53375999999997</c:v>
                </c:pt>
                <c:pt idx="2792">
                  <c:v>458.32208000000003</c:v>
                </c:pt>
                <c:pt idx="2793">
                  <c:v>458.10050000000001</c:v>
                </c:pt>
                <c:pt idx="2794">
                  <c:v>457.89134000000001</c:v>
                </c:pt>
                <c:pt idx="2795">
                  <c:v>457.67696000000001</c:v>
                </c:pt>
                <c:pt idx="2796">
                  <c:v>457.46420000000001</c:v>
                </c:pt>
                <c:pt idx="2797">
                  <c:v>457.25882000000001</c:v>
                </c:pt>
                <c:pt idx="2798">
                  <c:v>457.05398000000002</c:v>
                </c:pt>
                <c:pt idx="2799">
                  <c:v>456.84284000000002</c:v>
                </c:pt>
                <c:pt idx="2800">
                  <c:v>456.61946</c:v>
                </c:pt>
                <c:pt idx="2801">
                  <c:v>456.40472</c:v>
                </c:pt>
                <c:pt idx="2802">
                  <c:v>456.20942000000002</c:v>
                </c:pt>
                <c:pt idx="2803">
                  <c:v>455.99450000000002</c:v>
                </c:pt>
                <c:pt idx="2804">
                  <c:v>455.77562</c:v>
                </c:pt>
                <c:pt idx="2805">
                  <c:v>455.56934000000001</c:v>
                </c:pt>
                <c:pt idx="2806">
                  <c:v>455.36450000000002</c:v>
                </c:pt>
                <c:pt idx="2807">
                  <c:v>455.15462000000002</c:v>
                </c:pt>
                <c:pt idx="2808">
                  <c:v>454.94600000000003</c:v>
                </c:pt>
                <c:pt idx="2809">
                  <c:v>454.72370000000001</c:v>
                </c:pt>
                <c:pt idx="2810">
                  <c:v>454.51346000000001</c:v>
                </c:pt>
                <c:pt idx="2811">
                  <c:v>454.31779999999998</c:v>
                </c:pt>
                <c:pt idx="2812">
                  <c:v>454.09172000000001</c:v>
                </c:pt>
                <c:pt idx="2813">
                  <c:v>453.87752</c:v>
                </c:pt>
                <c:pt idx="2814">
                  <c:v>453.66404</c:v>
                </c:pt>
                <c:pt idx="2815">
                  <c:v>453.46604000000002</c:v>
                </c:pt>
                <c:pt idx="2816">
                  <c:v>453.25652000000002</c:v>
                </c:pt>
                <c:pt idx="2817">
                  <c:v>453.05887999999999</c:v>
                </c:pt>
                <c:pt idx="2818">
                  <c:v>452.85079999999999</c:v>
                </c:pt>
                <c:pt idx="2819">
                  <c:v>452.6447</c:v>
                </c:pt>
                <c:pt idx="2820">
                  <c:v>452.44382000000002</c:v>
                </c:pt>
                <c:pt idx="2821">
                  <c:v>452.23232000000002</c:v>
                </c:pt>
                <c:pt idx="2822">
                  <c:v>452.00497999999999</c:v>
                </c:pt>
                <c:pt idx="2823">
                  <c:v>451.79401999999999</c:v>
                </c:pt>
                <c:pt idx="2824">
                  <c:v>451.57783999999998</c:v>
                </c:pt>
                <c:pt idx="2825">
                  <c:v>451.36669999999998</c:v>
                </c:pt>
                <c:pt idx="2826">
                  <c:v>451.15987999999999</c:v>
                </c:pt>
                <c:pt idx="2827">
                  <c:v>450.94765999999998</c:v>
                </c:pt>
                <c:pt idx="2828">
                  <c:v>450.74047999999999</c:v>
                </c:pt>
                <c:pt idx="2829">
                  <c:v>450.52015999999998</c:v>
                </c:pt>
                <c:pt idx="2830">
                  <c:v>450.30434000000002</c:v>
                </c:pt>
                <c:pt idx="2831">
                  <c:v>450.10183999999998</c:v>
                </c:pt>
                <c:pt idx="2832">
                  <c:v>449.88260000000002</c:v>
                </c:pt>
                <c:pt idx="2833">
                  <c:v>449.67362000000003</c:v>
                </c:pt>
                <c:pt idx="2834">
                  <c:v>449.47471999999999</c:v>
                </c:pt>
                <c:pt idx="2835">
                  <c:v>449.25727999999998</c:v>
                </c:pt>
                <c:pt idx="2836">
                  <c:v>449.04721999999998</c:v>
                </c:pt>
                <c:pt idx="2837">
                  <c:v>448.82906000000003</c:v>
                </c:pt>
                <c:pt idx="2838">
                  <c:v>448.62817999999999</c:v>
                </c:pt>
                <c:pt idx="2839">
                  <c:v>448.42298</c:v>
                </c:pt>
                <c:pt idx="2840">
                  <c:v>448.20643999999999</c:v>
                </c:pt>
                <c:pt idx="2841">
                  <c:v>448.01366000000002</c:v>
                </c:pt>
                <c:pt idx="2842">
                  <c:v>447.81079999999997</c:v>
                </c:pt>
                <c:pt idx="2843">
                  <c:v>447.59336000000002</c:v>
                </c:pt>
                <c:pt idx="2844">
                  <c:v>447.38977999999997</c:v>
                </c:pt>
                <c:pt idx="2845">
                  <c:v>447.19033999999999</c:v>
                </c:pt>
                <c:pt idx="2846">
                  <c:v>446.97757999999999</c:v>
                </c:pt>
                <c:pt idx="2847">
                  <c:v>446.78786000000002</c:v>
                </c:pt>
                <c:pt idx="2848">
                  <c:v>446.57492000000002</c:v>
                </c:pt>
                <c:pt idx="2849">
                  <c:v>446.36971999999997</c:v>
                </c:pt>
                <c:pt idx="2850">
                  <c:v>446.15408000000002</c:v>
                </c:pt>
                <c:pt idx="2851">
                  <c:v>445.95085999999998</c:v>
                </c:pt>
                <c:pt idx="2852">
                  <c:v>445.75826000000001</c:v>
                </c:pt>
                <c:pt idx="2853">
                  <c:v>445.55216000000001</c:v>
                </c:pt>
                <c:pt idx="2854">
                  <c:v>445.34174000000002</c:v>
                </c:pt>
                <c:pt idx="2855">
                  <c:v>445.12736000000001</c:v>
                </c:pt>
                <c:pt idx="2856">
                  <c:v>444.92738000000003</c:v>
                </c:pt>
                <c:pt idx="2857">
                  <c:v>444.72235999999998</c:v>
                </c:pt>
                <c:pt idx="2858">
                  <c:v>444.52958000000001</c:v>
                </c:pt>
                <c:pt idx="2859">
                  <c:v>444.32402000000002</c:v>
                </c:pt>
                <c:pt idx="2860">
                  <c:v>444.11558000000002</c:v>
                </c:pt>
                <c:pt idx="2861">
                  <c:v>443.90246000000002</c:v>
                </c:pt>
                <c:pt idx="2862">
                  <c:v>443.70103999999998</c:v>
                </c:pt>
                <c:pt idx="2863">
                  <c:v>443.49853999999999</c:v>
                </c:pt>
                <c:pt idx="2864">
                  <c:v>443.29802000000001</c:v>
                </c:pt>
                <c:pt idx="2865">
                  <c:v>443.10505999999998</c:v>
                </c:pt>
                <c:pt idx="2866">
                  <c:v>442.89337999999998</c:v>
                </c:pt>
                <c:pt idx="2867">
                  <c:v>442.68511999999998</c:v>
                </c:pt>
                <c:pt idx="2868">
                  <c:v>442.48496</c:v>
                </c:pt>
                <c:pt idx="2869">
                  <c:v>442.2713</c:v>
                </c:pt>
                <c:pt idx="2870">
                  <c:v>442.05511999999999</c:v>
                </c:pt>
                <c:pt idx="2871">
                  <c:v>441.85424</c:v>
                </c:pt>
                <c:pt idx="2872">
                  <c:v>441.64724000000001</c:v>
                </c:pt>
                <c:pt idx="2873">
                  <c:v>441.45283999999998</c:v>
                </c:pt>
                <c:pt idx="2874">
                  <c:v>441.25646</c:v>
                </c:pt>
                <c:pt idx="2875">
                  <c:v>441.06259999999997</c:v>
                </c:pt>
                <c:pt idx="2876">
                  <c:v>440.85811999999999</c:v>
                </c:pt>
                <c:pt idx="2877">
                  <c:v>440.64787999999999</c:v>
                </c:pt>
                <c:pt idx="2878">
                  <c:v>440.42702000000003</c:v>
                </c:pt>
                <c:pt idx="2879">
                  <c:v>440.22991999999999</c:v>
                </c:pt>
                <c:pt idx="2880">
                  <c:v>440.03804000000002</c:v>
                </c:pt>
                <c:pt idx="2881">
                  <c:v>439.83733999999998</c:v>
                </c:pt>
                <c:pt idx="2882">
                  <c:v>439.62799999999999</c:v>
                </c:pt>
                <c:pt idx="2883">
                  <c:v>439.43630000000002</c:v>
                </c:pt>
                <c:pt idx="2884">
                  <c:v>439.22336000000001</c:v>
                </c:pt>
                <c:pt idx="2885">
                  <c:v>439.02337999999997</c:v>
                </c:pt>
                <c:pt idx="2886">
                  <c:v>438.82105999999999</c:v>
                </c:pt>
                <c:pt idx="2887">
                  <c:v>438.61514</c:v>
                </c:pt>
                <c:pt idx="2888">
                  <c:v>438.40796</c:v>
                </c:pt>
                <c:pt idx="2889">
                  <c:v>438.20816000000002</c:v>
                </c:pt>
                <c:pt idx="2890">
                  <c:v>438.01357999999999</c:v>
                </c:pt>
                <c:pt idx="2891">
                  <c:v>437.79469999999998</c:v>
                </c:pt>
                <c:pt idx="2892">
                  <c:v>437.58391999999998</c:v>
                </c:pt>
                <c:pt idx="2893">
                  <c:v>437.40194000000002</c:v>
                </c:pt>
                <c:pt idx="2894">
                  <c:v>437.21744000000001</c:v>
                </c:pt>
                <c:pt idx="2895">
                  <c:v>437.01674000000003</c:v>
                </c:pt>
                <c:pt idx="2896">
                  <c:v>436.80667999999997</c:v>
                </c:pt>
                <c:pt idx="2897">
                  <c:v>436.61894000000001</c:v>
                </c:pt>
                <c:pt idx="2898">
                  <c:v>436.40636000000001</c:v>
                </c:pt>
                <c:pt idx="2899">
                  <c:v>436.20044000000001</c:v>
                </c:pt>
                <c:pt idx="2900">
                  <c:v>436.00153999999998</c:v>
                </c:pt>
                <c:pt idx="2901">
                  <c:v>435.81254000000001</c:v>
                </c:pt>
                <c:pt idx="2902">
                  <c:v>435.61183999999997</c:v>
                </c:pt>
                <c:pt idx="2903">
                  <c:v>435.41528</c:v>
                </c:pt>
                <c:pt idx="2904">
                  <c:v>435.21458000000001</c:v>
                </c:pt>
                <c:pt idx="2905">
                  <c:v>435.02701999999999</c:v>
                </c:pt>
                <c:pt idx="2906">
                  <c:v>434.82308</c:v>
                </c:pt>
                <c:pt idx="2907">
                  <c:v>434.62939999999998</c:v>
                </c:pt>
                <c:pt idx="2908">
                  <c:v>434.44166000000001</c:v>
                </c:pt>
                <c:pt idx="2909">
                  <c:v>434.24509999999998</c:v>
                </c:pt>
                <c:pt idx="2910">
                  <c:v>434.03773999999999</c:v>
                </c:pt>
                <c:pt idx="2911">
                  <c:v>433.83686</c:v>
                </c:pt>
                <c:pt idx="2912">
                  <c:v>433.65343999999999</c:v>
                </c:pt>
                <c:pt idx="2913">
                  <c:v>433.45580000000001</c:v>
                </c:pt>
                <c:pt idx="2914">
                  <c:v>433.25887999999998</c:v>
                </c:pt>
                <c:pt idx="2915">
                  <c:v>433.04989999999998</c:v>
                </c:pt>
                <c:pt idx="2916">
                  <c:v>432.8519</c:v>
                </c:pt>
                <c:pt idx="2917">
                  <c:v>432.66019999999997</c:v>
                </c:pt>
                <c:pt idx="2918">
                  <c:v>432.45751999999999</c:v>
                </c:pt>
                <c:pt idx="2919">
                  <c:v>432.26186000000001</c:v>
                </c:pt>
                <c:pt idx="2920">
                  <c:v>432.06403999999998</c:v>
                </c:pt>
                <c:pt idx="2921">
                  <c:v>431.86892</c:v>
                </c:pt>
                <c:pt idx="2922">
                  <c:v>431.65922</c:v>
                </c:pt>
                <c:pt idx="2923">
                  <c:v>431.46230000000003</c:v>
                </c:pt>
                <c:pt idx="2924">
                  <c:v>431.26375999999999</c:v>
                </c:pt>
                <c:pt idx="2925">
                  <c:v>431.07691999999997</c:v>
                </c:pt>
                <c:pt idx="2926">
                  <c:v>430.87855999999999</c:v>
                </c:pt>
                <c:pt idx="2927">
                  <c:v>430.67930000000001</c:v>
                </c:pt>
                <c:pt idx="2928">
                  <c:v>430.47590000000002</c:v>
                </c:pt>
                <c:pt idx="2929">
                  <c:v>430.27339999999998</c:v>
                </c:pt>
                <c:pt idx="2930">
                  <c:v>430.08530000000002</c:v>
                </c:pt>
                <c:pt idx="2931">
                  <c:v>429.91268000000002</c:v>
                </c:pt>
                <c:pt idx="2932">
                  <c:v>429.71737999999999</c:v>
                </c:pt>
                <c:pt idx="2933">
                  <c:v>429.51866000000001</c:v>
                </c:pt>
                <c:pt idx="2934">
                  <c:v>429.31796000000003</c:v>
                </c:pt>
                <c:pt idx="2935">
                  <c:v>429.12860000000001</c:v>
                </c:pt>
                <c:pt idx="2936">
                  <c:v>428.92916000000002</c:v>
                </c:pt>
                <c:pt idx="2937">
                  <c:v>428.72359999999998</c:v>
                </c:pt>
                <c:pt idx="2938">
                  <c:v>428.52668</c:v>
                </c:pt>
                <c:pt idx="2939">
                  <c:v>428.31896</c:v>
                </c:pt>
                <c:pt idx="2940">
                  <c:v>428.14472000000001</c:v>
                </c:pt>
                <c:pt idx="2941">
                  <c:v>427.94708000000003</c:v>
                </c:pt>
                <c:pt idx="2942">
                  <c:v>427.75682</c:v>
                </c:pt>
                <c:pt idx="2943">
                  <c:v>427.55720000000002</c:v>
                </c:pt>
                <c:pt idx="2944">
                  <c:v>427.35487999999998</c:v>
                </c:pt>
                <c:pt idx="2945">
                  <c:v>427.17559999999997</c:v>
                </c:pt>
                <c:pt idx="2946">
                  <c:v>426.9794</c:v>
                </c:pt>
                <c:pt idx="2947">
                  <c:v>426.76934</c:v>
                </c:pt>
                <c:pt idx="2948">
                  <c:v>426.59059999999999</c:v>
                </c:pt>
                <c:pt idx="2949">
                  <c:v>426.39332000000002</c:v>
                </c:pt>
                <c:pt idx="2950">
                  <c:v>426.19639999999998</c:v>
                </c:pt>
                <c:pt idx="2951">
                  <c:v>426.01405999999997</c:v>
                </c:pt>
                <c:pt idx="2952">
                  <c:v>425.81371999999999</c:v>
                </c:pt>
                <c:pt idx="2953">
                  <c:v>425.61662000000001</c:v>
                </c:pt>
                <c:pt idx="2954">
                  <c:v>425.43788000000001</c:v>
                </c:pt>
                <c:pt idx="2955">
                  <c:v>425.25337999999999</c:v>
                </c:pt>
                <c:pt idx="2956">
                  <c:v>425.07139999999998</c:v>
                </c:pt>
                <c:pt idx="2957">
                  <c:v>424.88060000000002</c:v>
                </c:pt>
                <c:pt idx="2958">
                  <c:v>424.67036000000002</c:v>
                </c:pt>
                <c:pt idx="2959">
                  <c:v>424.47829999999999</c:v>
                </c:pt>
                <c:pt idx="2960">
                  <c:v>424.30387999999999</c:v>
                </c:pt>
                <c:pt idx="2961">
                  <c:v>424.11272000000002</c:v>
                </c:pt>
                <c:pt idx="2962">
                  <c:v>423.90428000000003</c:v>
                </c:pt>
                <c:pt idx="2963">
                  <c:v>423.72446000000002</c:v>
                </c:pt>
                <c:pt idx="2964">
                  <c:v>423.53456</c:v>
                </c:pt>
                <c:pt idx="2965">
                  <c:v>423.33422000000002</c:v>
                </c:pt>
                <c:pt idx="2966">
                  <c:v>423.14161999999999</c:v>
                </c:pt>
                <c:pt idx="2967">
                  <c:v>422.95010000000002</c:v>
                </c:pt>
                <c:pt idx="2968">
                  <c:v>422.77478000000002</c:v>
                </c:pt>
                <c:pt idx="2969">
                  <c:v>422.57443999999998</c:v>
                </c:pt>
                <c:pt idx="2970">
                  <c:v>422.39210000000003</c:v>
                </c:pt>
                <c:pt idx="2971">
                  <c:v>422.1986</c:v>
                </c:pt>
                <c:pt idx="2972">
                  <c:v>422.00761999999997</c:v>
                </c:pt>
                <c:pt idx="2973">
                  <c:v>421.82798000000003</c:v>
                </c:pt>
                <c:pt idx="2974">
                  <c:v>421.63718</c:v>
                </c:pt>
                <c:pt idx="2975">
                  <c:v>421.44655999999998</c:v>
                </c:pt>
                <c:pt idx="2976">
                  <c:v>421.25828000000001</c:v>
                </c:pt>
                <c:pt idx="2977">
                  <c:v>421.06945999999999</c:v>
                </c:pt>
                <c:pt idx="2978">
                  <c:v>420.87416000000002</c:v>
                </c:pt>
                <c:pt idx="2979">
                  <c:v>420.67993999999999</c:v>
                </c:pt>
                <c:pt idx="2980">
                  <c:v>420.47888</c:v>
                </c:pt>
                <c:pt idx="2981">
                  <c:v>420.28429999999997</c:v>
                </c:pt>
                <c:pt idx="2982">
                  <c:v>420.11257999999998</c:v>
                </c:pt>
                <c:pt idx="2983">
                  <c:v>419.90953999999999</c:v>
                </c:pt>
                <c:pt idx="2984">
                  <c:v>419.70632000000001</c:v>
                </c:pt>
                <c:pt idx="2985">
                  <c:v>419.50832000000003</c:v>
                </c:pt>
                <c:pt idx="2986">
                  <c:v>419.31716</c:v>
                </c:pt>
                <c:pt idx="2987">
                  <c:v>419.12743999999998</c:v>
                </c:pt>
                <c:pt idx="2988">
                  <c:v>418.94456000000002</c:v>
                </c:pt>
                <c:pt idx="2989">
                  <c:v>418.74547999999999</c:v>
                </c:pt>
                <c:pt idx="2990">
                  <c:v>418.55468000000002</c:v>
                </c:pt>
                <c:pt idx="2991">
                  <c:v>418.35397999999998</c:v>
                </c:pt>
                <c:pt idx="2992">
                  <c:v>418.15508</c:v>
                </c:pt>
                <c:pt idx="2993">
                  <c:v>417.96194000000003</c:v>
                </c:pt>
                <c:pt idx="2994">
                  <c:v>417.78086000000002</c:v>
                </c:pt>
                <c:pt idx="2995">
                  <c:v>417.59294</c:v>
                </c:pt>
                <c:pt idx="2996">
                  <c:v>417.39890000000003</c:v>
                </c:pt>
                <c:pt idx="2997">
                  <c:v>417.20468</c:v>
                </c:pt>
                <c:pt idx="2998">
                  <c:v>417.03602000000001</c:v>
                </c:pt>
                <c:pt idx="2999">
                  <c:v>416.83298000000002</c:v>
                </c:pt>
                <c:pt idx="3000">
                  <c:v>416.64524</c:v>
                </c:pt>
                <c:pt idx="3001">
                  <c:v>416.46109999999999</c:v>
                </c:pt>
                <c:pt idx="3002">
                  <c:v>416.26274000000001</c:v>
                </c:pt>
                <c:pt idx="3003">
                  <c:v>416.06204000000002</c:v>
                </c:pt>
                <c:pt idx="3004">
                  <c:v>415.86962</c:v>
                </c:pt>
                <c:pt idx="3005">
                  <c:v>415.68619999999999</c:v>
                </c:pt>
                <c:pt idx="3006">
                  <c:v>415.51267999999999</c:v>
                </c:pt>
                <c:pt idx="3007">
                  <c:v>415.31936000000002</c:v>
                </c:pt>
                <c:pt idx="3008">
                  <c:v>415.12603999999999</c:v>
                </c:pt>
                <c:pt idx="3009">
                  <c:v>414.93650000000002</c:v>
                </c:pt>
                <c:pt idx="3010">
                  <c:v>414.74948000000001</c:v>
                </c:pt>
                <c:pt idx="3011">
                  <c:v>414.54824000000002</c:v>
                </c:pt>
                <c:pt idx="3012">
                  <c:v>414.37562000000003</c:v>
                </c:pt>
                <c:pt idx="3013">
                  <c:v>414.19238000000001</c:v>
                </c:pt>
                <c:pt idx="3014">
                  <c:v>413.99581999999998</c:v>
                </c:pt>
                <c:pt idx="3015">
                  <c:v>413.80538000000001</c:v>
                </c:pt>
                <c:pt idx="3016">
                  <c:v>413.62592000000001</c:v>
                </c:pt>
                <c:pt idx="3017">
                  <c:v>413.44898000000001</c:v>
                </c:pt>
                <c:pt idx="3018">
                  <c:v>413.25529999999998</c:v>
                </c:pt>
                <c:pt idx="3019">
                  <c:v>413.07188000000002</c:v>
                </c:pt>
                <c:pt idx="3020">
                  <c:v>412.89260000000002</c:v>
                </c:pt>
                <c:pt idx="3021">
                  <c:v>412.71296000000001</c:v>
                </c:pt>
                <c:pt idx="3022">
                  <c:v>412.52431999999999</c:v>
                </c:pt>
                <c:pt idx="3023">
                  <c:v>412.33208000000002</c:v>
                </c:pt>
                <c:pt idx="3024">
                  <c:v>412.14127999999999</c:v>
                </c:pt>
                <c:pt idx="3025">
                  <c:v>411.9701</c:v>
                </c:pt>
                <c:pt idx="3026">
                  <c:v>411.78325999999998</c:v>
                </c:pt>
                <c:pt idx="3027">
                  <c:v>411.59462000000002</c:v>
                </c:pt>
                <c:pt idx="3028">
                  <c:v>411.40616</c:v>
                </c:pt>
                <c:pt idx="3029">
                  <c:v>411.23282</c:v>
                </c:pt>
                <c:pt idx="3030">
                  <c:v>411.02996000000002</c:v>
                </c:pt>
                <c:pt idx="3031">
                  <c:v>410.8442</c:v>
                </c:pt>
                <c:pt idx="3032">
                  <c:v>410.67104</c:v>
                </c:pt>
                <c:pt idx="3033">
                  <c:v>410.47376000000003</c:v>
                </c:pt>
                <c:pt idx="3034">
                  <c:v>410.28890000000001</c:v>
                </c:pt>
                <c:pt idx="3035">
                  <c:v>410.11304000000001</c:v>
                </c:pt>
                <c:pt idx="3036">
                  <c:v>409.92547999999999</c:v>
                </c:pt>
                <c:pt idx="3037">
                  <c:v>409.74961999999999</c:v>
                </c:pt>
                <c:pt idx="3038">
                  <c:v>409.55648000000002</c:v>
                </c:pt>
                <c:pt idx="3039">
                  <c:v>409.35271999999998</c:v>
                </c:pt>
                <c:pt idx="3040">
                  <c:v>409.16786000000002</c:v>
                </c:pt>
                <c:pt idx="3041">
                  <c:v>408.983</c:v>
                </c:pt>
                <c:pt idx="3042">
                  <c:v>408.80065999999999</c:v>
                </c:pt>
                <c:pt idx="3043">
                  <c:v>408.61201999999997</c:v>
                </c:pt>
                <c:pt idx="3044">
                  <c:v>408.43454000000003</c:v>
                </c:pt>
                <c:pt idx="3045">
                  <c:v>408.26065999999997</c:v>
                </c:pt>
                <c:pt idx="3046">
                  <c:v>408.06211999999999</c:v>
                </c:pt>
                <c:pt idx="3047">
                  <c:v>407.87869999999998</c:v>
                </c:pt>
                <c:pt idx="3048">
                  <c:v>407.70013999999998</c:v>
                </c:pt>
                <c:pt idx="3049">
                  <c:v>407.51492000000002</c:v>
                </c:pt>
                <c:pt idx="3050">
                  <c:v>407.33726000000001</c:v>
                </c:pt>
                <c:pt idx="3051">
                  <c:v>407.15222</c:v>
                </c:pt>
                <c:pt idx="3052">
                  <c:v>406.97402</c:v>
                </c:pt>
                <c:pt idx="3053">
                  <c:v>406.79239999999999</c:v>
                </c:pt>
                <c:pt idx="3054">
                  <c:v>406.59440000000001</c:v>
                </c:pt>
                <c:pt idx="3055">
                  <c:v>406.40629999999999</c:v>
                </c:pt>
                <c:pt idx="3056">
                  <c:v>406.22341999999998</c:v>
                </c:pt>
                <c:pt idx="3057">
                  <c:v>406.03838000000002</c:v>
                </c:pt>
                <c:pt idx="3058">
                  <c:v>405.85514000000001</c:v>
                </c:pt>
                <c:pt idx="3059">
                  <c:v>405.66523999999998</c:v>
                </c:pt>
                <c:pt idx="3060">
                  <c:v>405.47822000000002</c:v>
                </c:pt>
                <c:pt idx="3061">
                  <c:v>405.28616</c:v>
                </c:pt>
                <c:pt idx="3062">
                  <c:v>405.09985999999998</c:v>
                </c:pt>
                <c:pt idx="3063">
                  <c:v>404.91302000000002</c:v>
                </c:pt>
                <c:pt idx="3064">
                  <c:v>404.71951999999999</c:v>
                </c:pt>
                <c:pt idx="3065">
                  <c:v>404.53753999999998</c:v>
                </c:pt>
                <c:pt idx="3066">
                  <c:v>404.36329999999998</c:v>
                </c:pt>
                <c:pt idx="3067">
                  <c:v>404.16890000000001</c:v>
                </c:pt>
                <c:pt idx="3068">
                  <c:v>403.98548</c:v>
                </c:pt>
                <c:pt idx="3069">
                  <c:v>403.79486000000003</c:v>
                </c:pt>
                <c:pt idx="3070">
                  <c:v>403.61306000000002</c:v>
                </c:pt>
                <c:pt idx="3071">
                  <c:v>403.43198000000001</c:v>
                </c:pt>
                <c:pt idx="3072">
                  <c:v>403.25720000000001</c:v>
                </c:pt>
                <c:pt idx="3073">
                  <c:v>403.0772</c:v>
                </c:pt>
                <c:pt idx="3074">
                  <c:v>402.89305999999999</c:v>
                </c:pt>
                <c:pt idx="3075">
                  <c:v>402.71755999999999</c:v>
                </c:pt>
                <c:pt idx="3076">
                  <c:v>402.53935999999999</c:v>
                </c:pt>
                <c:pt idx="3077">
                  <c:v>402.35413999999997</c:v>
                </c:pt>
                <c:pt idx="3078">
                  <c:v>402.17252000000002</c:v>
                </c:pt>
                <c:pt idx="3079">
                  <c:v>402.00421999999998</c:v>
                </c:pt>
                <c:pt idx="3080">
                  <c:v>401.81180000000001</c:v>
                </c:pt>
                <c:pt idx="3081">
                  <c:v>401.63612000000001</c:v>
                </c:pt>
                <c:pt idx="3082">
                  <c:v>401.46026000000001</c:v>
                </c:pt>
                <c:pt idx="3083">
                  <c:v>401.27323999999999</c:v>
                </c:pt>
                <c:pt idx="3084">
                  <c:v>401.08478000000002</c:v>
                </c:pt>
                <c:pt idx="3085">
                  <c:v>400.91539999999998</c:v>
                </c:pt>
                <c:pt idx="3086">
                  <c:v>400.73306000000002</c:v>
                </c:pt>
                <c:pt idx="3087">
                  <c:v>400.56026000000003</c:v>
                </c:pt>
                <c:pt idx="3088">
                  <c:v>400.38152000000002</c:v>
                </c:pt>
                <c:pt idx="3089">
                  <c:v>400.20638000000002</c:v>
                </c:pt>
                <c:pt idx="3090">
                  <c:v>400.03124000000003</c:v>
                </c:pt>
                <c:pt idx="3091">
                  <c:v>399.84836000000001</c:v>
                </c:pt>
                <c:pt idx="3092">
                  <c:v>399.66224</c:v>
                </c:pt>
                <c:pt idx="3093">
                  <c:v>399.49106</c:v>
                </c:pt>
                <c:pt idx="3094">
                  <c:v>399.30061999999998</c:v>
                </c:pt>
                <c:pt idx="3095">
                  <c:v>399.12187999999998</c:v>
                </c:pt>
                <c:pt idx="3096">
                  <c:v>398.95375999999999</c:v>
                </c:pt>
                <c:pt idx="3097">
                  <c:v>398.77681999999999</c:v>
                </c:pt>
                <c:pt idx="3098">
                  <c:v>398.60527999999999</c:v>
                </c:pt>
                <c:pt idx="3099">
                  <c:v>398.43914000000001</c:v>
                </c:pt>
                <c:pt idx="3100">
                  <c:v>398.25716</c:v>
                </c:pt>
                <c:pt idx="3101">
                  <c:v>398.0804</c:v>
                </c:pt>
                <c:pt idx="3102">
                  <c:v>397.91084000000001</c:v>
                </c:pt>
                <c:pt idx="3103">
                  <c:v>397.72615999999999</c:v>
                </c:pt>
                <c:pt idx="3104">
                  <c:v>397.53698000000003</c:v>
                </c:pt>
                <c:pt idx="3105">
                  <c:v>397.35500000000002</c:v>
                </c:pt>
                <c:pt idx="3106">
                  <c:v>397.17500000000001</c:v>
                </c:pt>
                <c:pt idx="3107">
                  <c:v>397.00922000000003</c:v>
                </c:pt>
                <c:pt idx="3108">
                  <c:v>396.84019999999998</c:v>
                </c:pt>
                <c:pt idx="3109">
                  <c:v>396.65480000000002</c:v>
                </c:pt>
                <c:pt idx="3110">
                  <c:v>396.47426000000002</c:v>
                </c:pt>
                <c:pt idx="3111">
                  <c:v>396.29102</c:v>
                </c:pt>
                <c:pt idx="3112">
                  <c:v>396.11930000000001</c:v>
                </c:pt>
                <c:pt idx="3113">
                  <c:v>395.94398000000001</c:v>
                </c:pt>
                <c:pt idx="3114">
                  <c:v>395.75479999999999</c:v>
                </c:pt>
                <c:pt idx="3115">
                  <c:v>395.58109999999999</c:v>
                </c:pt>
                <c:pt idx="3116">
                  <c:v>395.41676000000001</c:v>
                </c:pt>
                <c:pt idx="3117">
                  <c:v>395.22379999999998</c:v>
                </c:pt>
                <c:pt idx="3118">
                  <c:v>395.03966000000003</c:v>
                </c:pt>
                <c:pt idx="3119">
                  <c:v>394.86506000000003</c:v>
                </c:pt>
                <c:pt idx="3120">
                  <c:v>394.68848000000003</c:v>
                </c:pt>
                <c:pt idx="3121">
                  <c:v>394.51405999999997</c:v>
                </c:pt>
                <c:pt idx="3122">
                  <c:v>394.32722000000001</c:v>
                </c:pt>
                <c:pt idx="3123">
                  <c:v>394.15010000000001</c:v>
                </c:pt>
                <c:pt idx="3124">
                  <c:v>393.97568000000001</c:v>
                </c:pt>
                <c:pt idx="3125">
                  <c:v>393.81583999999998</c:v>
                </c:pt>
                <c:pt idx="3126">
                  <c:v>393.63458000000003</c:v>
                </c:pt>
                <c:pt idx="3127">
                  <c:v>393.44036</c:v>
                </c:pt>
                <c:pt idx="3128">
                  <c:v>393.26179999999999</c:v>
                </c:pt>
                <c:pt idx="3129">
                  <c:v>393.09116</c:v>
                </c:pt>
                <c:pt idx="3130">
                  <c:v>392.91061999999999</c:v>
                </c:pt>
                <c:pt idx="3131">
                  <c:v>392.74448000000001</c:v>
                </c:pt>
                <c:pt idx="3132">
                  <c:v>392.57150000000001</c:v>
                </c:pt>
                <c:pt idx="3133">
                  <c:v>392.38916</c:v>
                </c:pt>
                <c:pt idx="3134">
                  <c:v>392.22859999999997</c:v>
                </c:pt>
                <c:pt idx="3135">
                  <c:v>392.04932000000002</c:v>
                </c:pt>
                <c:pt idx="3136">
                  <c:v>391.87004000000002</c:v>
                </c:pt>
                <c:pt idx="3137">
                  <c:v>391.68788000000001</c:v>
                </c:pt>
                <c:pt idx="3138">
                  <c:v>391.52192000000002</c:v>
                </c:pt>
                <c:pt idx="3139">
                  <c:v>391.35397999999998</c:v>
                </c:pt>
                <c:pt idx="3140">
                  <c:v>391.17739999999998</c:v>
                </c:pt>
                <c:pt idx="3141">
                  <c:v>391.01666</c:v>
                </c:pt>
                <c:pt idx="3142">
                  <c:v>390.83611999999999</c:v>
                </c:pt>
                <c:pt idx="3143">
                  <c:v>390.66134</c:v>
                </c:pt>
                <c:pt idx="3144">
                  <c:v>390.49502000000001</c:v>
                </c:pt>
                <c:pt idx="3145">
                  <c:v>390.30817999999999</c:v>
                </c:pt>
                <c:pt idx="3146">
                  <c:v>390.14366000000001</c:v>
                </c:pt>
                <c:pt idx="3147">
                  <c:v>389.97068000000002</c:v>
                </c:pt>
                <c:pt idx="3148">
                  <c:v>389.80040000000002</c:v>
                </c:pt>
                <c:pt idx="3149">
                  <c:v>389.62741999999997</c:v>
                </c:pt>
                <c:pt idx="3150">
                  <c:v>389.44814000000002</c:v>
                </c:pt>
                <c:pt idx="3151">
                  <c:v>389.27156000000002</c:v>
                </c:pt>
                <c:pt idx="3152">
                  <c:v>389.09516000000002</c:v>
                </c:pt>
                <c:pt idx="3153">
                  <c:v>388.91894000000002</c:v>
                </c:pt>
                <c:pt idx="3154">
                  <c:v>388.75171999999998</c:v>
                </c:pt>
                <c:pt idx="3155">
                  <c:v>388.57423999999997</c:v>
                </c:pt>
                <c:pt idx="3156">
                  <c:v>388.41764000000001</c:v>
                </c:pt>
                <c:pt idx="3157">
                  <c:v>388.23457999999999</c:v>
                </c:pt>
                <c:pt idx="3158">
                  <c:v>388.06214</c:v>
                </c:pt>
                <c:pt idx="3159">
                  <c:v>387.88646</c:v>
                </c:pt>
                <c:pt idx="3160">
                  <c:v>387.72698000000003</c:v>
                </c:pt>
                <c:pt idx="3161">
                  <c:v>387.54950000000002</c:v>
                </c:pt>
                <c:pt idx="3162">
                  <c:v>387.37094000000002</c:v>
                </c:pt>
                <c:pt idx="3163">
                  <c:v>387.18842000000001</c:v>
                </c:pt>
                <c:pt idx="3164">
                  <c:v>387.02839999999998</c:v>
                </c:pt>
                <c:pt idx="3165">
                  <c:v>386.86694</c:v>
                </c:pt>
                <c:pt idx="3166">
                  <c:v>386.69648000000001</c:v>
                </c:pt>
                <c:pt idx="3167">
                  <c:v>386.51107999999999</c:v>
                </c:pt>
                <c:pt idx="3168">
                  <c:v>386.34296000000001</c:v>
                </c:pt>
                <c:pt idx="3169">
                  <c:v>386.17556000000002</c:v>
                </c:pt>
                <c:pt idx="3170">
                  <c:v>386.00546000000003</c:v>
                </c:pt>
                <c:pt idx="3171">
                  <c:v>385.82816000000003</c:v>
                </c:pt>
                <c:pt idx="3172">
                  <c:v>385.65463999999997</c:v>
                </c:pt>
                <c:pt idx="3173">
                  <c:v>385.48399999999998</c:v>
                </c:pt>
                <c:pt idx="3174">
                  <c:v>385.30993999999998</c:v>
                </c:pt>
                <c:pt idx="3175">
                  <c:v>385.13713999999999</c:v>
                </c:pt>
                <c:pt idx="3176">
                  <c:v>384.96596</c:v>
                </c:pt>
                <c:pt idx="3177">
                  <c:v>384.78811999999999</c:v>
                </c:pt>
                <c:pt idx="3178">
                  <c:v>384.62540000000001</c:v>
                </c:pt>
                <c:pt idx="3179">
                  <c:v>384.45925999999997</c:v>
                </c:pt>
                <c:pt idx="3180">
                  <c:v>384.27692000000002</c:v>
                </c:pt>
                <c:pt idx="3181">
                  <c:v>384.13022000000001</c:v>
                </c:pt>
                <c:pt idx="3182">
                  <c:v>383.9513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1-45C8-4C9B-9E95-B4234A0CDC4E}"/>
            </c:ext>
          </c:extLst>
        </c:ser>
        <c:ser>
          <c:idx val="2"/>
          <c:order val="2"/>
          <c:tx>
            <c:strRef>
              <c:f>'8-23-2022 10-03-50 AM'!$D$1</c:f>
              <c:strCache>
                <c:ptCount val="1"/>
                <c:pt idx="0">
                  <c:v>TC3</c:v>
                </c:pt>
              </c:strCache>
            </c:strRef>
          </c:tx>
          <c:spPr>
            <a:ln w="19050" cap="rnd">
              <a:solidFill>
                <a:schemeClr val="accent3"/>
              </a:solidFill>
              <a:round/>
            </a:ln>
            <a:effectLst/>
          </c:spPr>
          <c:marker>
            <c:symbol val="none"/>
          </c:marker>
          <c:xVal>
            <c:strRef>
              <c:f>'8-23-2022 10-03-50 AM'!$A$2:$A$3184</c:f>
              <c:strCache>
                <c:ptCount val="3183"/>
                <c:pt idx="0">
                  <c:v>1.00</c:v>
                </c:pt>
                <c:pt idx="1">
                  <c:v>1.99</c:v>
                </c:pt>
                <c:pt idx="2">
                  <c:v>2.99</c:v>
                </c:pt>
                <c:pt idx="3">
                  <c:v>3.99</c:v>
                </c:pt>
                <c:pt idx="4">
                  <c:v>5.00</c:v>
                </c:pt>
                <c:pt idx="5">
                  <c:v>5.99</c:v>
                </c:pt>
                <c:pt idx="6">
                  <c:v>6.99</c:v>
                </c:pt>
                <c:pt idx="7">
                  <c:v>7.99</c:v>
                </c:pt>
                <c:pt idx="8">
                  <c:v>9.00</c:v>
                </c:pt>
                <c:pt idx="9">
                  <c:v>9.99</c:v>
                </c:pt>
                <c:pt idx="10">
                  <c:v>10.99</c:v>
                </c:pt>
                <c:pt idx="11">
                  <c:v>12.00</c:v>
                </c:pt>
                <c:pt idx="12">
                  <c:v>12.99</c:v>
                </c:pt>
                <c:pt idx="13">
                  <c:v>13.99</c:v>
                </c:pt>
                <c:pt idx="14">
                  <c:v>14.99</c:v>
                </c:pt>
                <c:pt idx="15">
                  <c:v>16.00</c:v>
                </c:pt>
                <c:pt idx="16">
                  <c:v>16.99</c:v>
                </c:pt>
                <c:pt idx="17">
                  <c:v>17.99</c:v>
                </c:pt>
                <c:pt idx="18">
                  <c:v>18.99</c:v>
                </c:pt>
                <c:pt idx="19">
                  <c:v>20.00</c:v>
                </c:pt>
                <c:pt idx="20">
                  <c:v>20.99</c:v>
                </c:pt>
                <c:pt idx="21">
                  <c:v>21.99</c:v>
                </c:pt>
                <c:pt idx="22">
                  <c:v>23.00</c:v>
                </c:pt>
                <c:pt idx="23">
                  <c:v>23.99</c:v>
                </c:pt>
                <c:pt idx="24">
                  <c:v>24.99</c:v>
                </c:pt>
                <c:pt idx="25">
                  <c:v>25.99</c:v>
                </c:pt>
                <c:pt idx="26">
                  <c:v>27.00</c:v>
                </c:pt>
                <c:pt idx="27">
                  <c:v>27.99</c:v>
                </c:pt>
                <c:pt idx="28">
                  <c:v>28.99</c:v>
                </c:pt>
                <c:pt idx="29">
                  <c:v>29.99</c:v>
                </c:pt>
                <c:pt idx="30">
                  <c:v>30.99</c:v>
                </c:pt>
                <c:pt idx="31">
                  <c:v>31.99</c:v>
                </c:pt>
                <c:pt idx="32">
                  <c:v>32.99</c:v>
                </c:pt>
                <c:pt idx="33">
                  <c:v>34.00</c:v>
                </c:pt>
                <c:pt idx="34">
                  <c:v>34.99</c:v>
                </c:pt>
                <c:pt idx="35">
                  <c:v>35.99</c:v>
                </c:pt>
                <c:pt idx="36">
                  <c:v>36.99</c:v>
                </c:pt>
                <c:pt idx="37">
                  <c:v>38.00</c:v>
                </c:pt>
                <c:pt idx="38">
                  <c:v>38.99</c:v>
                </c:pt>
                <c:pt idx="39">
                  <c:v>39.99</c:v>
                </c:pt>
                <c:pt idx="40">
                  <c:v>40.99</c:v>
                </c:pt>
                <c:pt idx="41">
                  <c:v>41.99</c:v>
                </c:pt>
                <c:pt idx="42">
                  <c:v>42.99</c:v>
                </c:pt>
                <c:pt idx="43">
                  <c:v>43.99</c:v>
                </c:pt>
                <c:pt idx="44">
                  <c:v>45.00</c:v>
                </c:pt>
                <c:pt idx="45">
                  <c:v>45.99</c:v>
                </c:pt>
                <c:pt idx="46">
                  <c:v>46.99</c:v>
                </c:pt>
                <c:pt idx="47">
                  <c:v>47.99</c:v>
                </c:pt>
                <c:pt idx="48">
                  <c:v>49.00</c:v>
                </c:pt>
                <c:pt idx="49">
                  <c:v>49.99</c:v>
                </c:pt>
                <c:pt idx="50">
                  <c:v>50.99</c:v>
                </c:pt>
                <c:pt idx="51">
                  <c:v>52.00</c:v>
                </c:pt>
                <c:pt idx="52">
                  <c:v>52.99</c:v>
                </c:pt>
                <c:pt idx="53">
                  <c:v>53.99</c:v>
                </c:pt>
                <c:pt idx="54">
                  <c:v>54.99</c:v>
                </c:pt>
                <c:pt idx="55">
                  <c:v>56.00</c:v>
                </c:pt>
                <c:pt idx="56">
                  <c:v>56.99</c:v>
                </c:pt>
                <c:pt idx="57">
                  <c:v>57.99</c:v>
                </c:pt>
                <c:pt idx="58">
                  <c:v>58.99</c:v>
                </c:pt>
                <c:pt idx="59">
                  <c:v>60.00</c:v>
                </c:pt>
                <c:pt idx="60">
                  <c:v>60.99</c:v>
                </c:pt>
                <c:pt idx="61">
                  <c:v>61.99</c:v>
                </c:pt>
                <c:pt idx="62">
                  <c:v>63.00</c:v>
                </c:pt>
                <c:pt idx="63">
                  <c:v>63.99</c:v>
                </c:pt>
                <c:pt idx="64">
                  <c:v>64.99</c:v>
                </c:pt>
                <c:pt idx="65">
                  <c:v>65.99</c:v>
                </c:pt>
                <c:pt idx="66">
                  <c:v>67.00</c:v>
                </c:pt>
                <c:pt idx="67">
                  <c:v>67.99</c:v>
                </c:pt>
                <c:pt idx="68">
                  <c:v>68.99</c:v>
                </c:pt>
                <c:pt idx="69">
                  <c:v>69.99</c:v>
                </c:pt>
                <c:pt idx="70">
                  <c:v>70.99</c:v>
                </c:pt>
                <c:pt idx="71">
                  <c:v>71.99</c:v>
                </c:pt>
                <c:pt idx="72">
                  <c:v>72.99</c:v>
                </c:pt>
                <c:pt idx="73">
                  <c:v>74.00</c:v>
                </c:pt>
                <c:pt idx="74">
                  <c:v>74.99</c:v>
                </c:pt>
                <c:pt idx="75">
                  <c:v>75.99</c:v>
                </c:pt>
                <c:pt idx="76">
                  <c:v>76.99</c:v>
                </c:pt>
                <c:pt idx="77">
                  <c:v>78.00</c:v>
                </c:pt>
                <c:pt idx="78">
                  <c:v>78.99</c:v>
                </c:pt>
                <c:pt idx="79">
                  <c:v>79.99</c:v>
                </c:pt>
                <c:pt idx="80">
                  <c:v>80.99</c:v>
                </c:pt>
                <c:pt idx="81">
                  <c:v>82.00</c:v>
                </c:pt>
                <c:pt idx="82">
                  <c:v>82.99</c:v>
                </c:pt>
                <c:pt idx="83">
                  <c:v>83.99</c:v>
                </c:pt>
                <c:pt idx="84">
                  <c:v>85.00</c:v>
                </c:pt>
                <c:pt idx="85">
                  <c:v>85.99</c:v>
                </c:pt>
                <c:pt idx="86">
                  <c:v>86.99</c:v>
                </c:pt>
                <c:pt idx="87">
                  <c:v>87.99</c:v>
                </c:pt>
                <c:pt idx="88">
                  <c:v>89.00</c:v>
                </c:pt>
                <c:pt idx="89">
                  <c:v>89.99</c:v>
                </c:pt>
                <c:pt idx="90">
                  <c:v>90.99</c:v>
                </c:pt>
                <c:pt idx="91">
                  <c:v>91.99</c:v>
                </c:pt>
                <c:pt idx="92">
                  <c:v>92.99</c:v>
                </c:pt>
                <c:pt idx="93">
                  <c:v>93.99</c:v>
                </c:pt>
                <c:pt idx="94">
                  <c:v>94.99</c:v>
                </c:pt>
                <c:pt idx="95">
                  <c:v>96.00</c:v>
                </c:pt>
                <c:pt idx="96">
                  <c:v>96.99</c:v>
                </c:pt>
                <c:pt idx="97">
                  <c:v>97.99</c:v>
                </c:pt>
                <c:pt idx="98">
                  <c:v>98.99</c:v>
                </c:pt>
                <c:pt idx="99">
                  <c:v>100.00</c:v>
                </c:pt>
                <c:pt idx="100">
                  <c:v>100.99</c:v>
                </c:pt>
                <c:pt idx="101">
                  <c:v>101.99</c:v>
                </c:pt>
                <c:pt idx="102">
                  <c:v>103.00</c:v>
                </c:pt>
                <c:pt idx="103">
                  <c:v>103.99</c:v>
                </c:pt>
                <c:pt idx="104">
                  <c:v>104.99</c:v>
                </c:pt>
                <c:pt idx="105">
                  <c:v>105.99</c:v>
                </c:pt>
                <c:pt idx="106">
                  <c:v>107.00</c:v>
                </c:pt>
                <c:pt idx="107">
                  <c:v>107.99</c:v>
                </c:pt>
                <c:pt idx="108">
                  <c:v>108.99</c:v>
                </c:pt>
                <c:pt idx="109">
                  <c:v>109.99</c:v>
                </c:pt>
                <c:pt idx="110">
                  <c:v>111.00</c:v>
                </c:pt>
                <c:pt idx="111">
                  <c:v>111.99</c:v>
                </c:pt>
                <c:pt idx="112">
                  <c:v>112.99</c:v>
                </c:pt>
                <c:pt idx="113">
                  <c:v>114.00</c:v>
                </c:pt>
                <c:pt idx="114">
                  <c:v>114.99</c:v>
                </c:pt>
                <c:pt idx="115">
                  <c:v>115.99</c:v>
                </c:pt>
                <c:pt idx="116">
                  <c:v>116.99</c:v>
                </c:pt>
                <c:pt idx="117">
                  <c:v>118.00</c:v>
                </c:pt>
                <c:pt idx="118">
                  <c:v>118.99</c:v>
                </c:pt>
                <c:pt idx="119">
                  <c:v>119.99</c:v>
                </c:pt>
                <c:pt idx="120">
                  <c:v>120.99</c:v>
                </c:pt>
                <c:pt idx="121">
                  <c:v>122.00</c:v>
                </c:pt>
                <c:pt idx="122">
                  <c:v>122.99</c:v>
                </c:pt>
                <c:pt idx="123">
                  <c:v>123.99</c:v>
                </c:pt>
                <c:pt idx="124">
                  <c:v>125.00</c:v>
                </c:pt>
                <c:pt idx="125">
                  <c:v>125.99</c:v>
                </c:pt>
                <c:pt idx="126">
                  <c:v>126.99</c:v>
                </c:pt>
                <c:pt idx="127">
                  <c:v>127.99</c:v>
                </c:pt>
                <c:pt idx="128">
                  <c:v>129.00</c:v>
                </c:pt>
                <c:pt idx="129">
                  <c:v>129.99</c:v>
                </c:pt>
                <c:pt idx="130">
                  <c:v>130.99</c:v>
                </c:pt>
                <c:pt idx="131">
                  <c:v>131.99</c:v>
                </c:pt>
                <c:pt idx="132">
                  <c:v>132.99</c:v>
                </c:pt>
                <c:pt idx="133">
                  <c:v>133.99</c:v>
                </c:pt>
                <c:pt idx="134">
                  <c:v>134.99</c:v>
                </c:pt>
                <c:pt idx="135">
                  <c:v>136.00</c:v>
                </c:pt>
                <c:pt idx="136">
                  <c:v>136.99</c:v>
                </c:pt>
                <c:pt idx="137">
                  <c:v>137.99</c:v>
                </c:pt>
                <c:pt idx="138">
                  <c:v>138.99</c:v>
                </c:pt>
                <c:pt idx="139">
                  <c:v>140.00</c:v>
                </c:pt>
                <c:pt idx="140">
                  <c:v>140.99</c:v>
                </c:pt>
                <c:pt idx="141">
                  <c:v>141.99</c:v>
                </c:pt>
                <c:pt idx="142">
                  <c:v>142.99</c:v>
                </c:pt>
                <c:pt idx="143">
                  <c:v>144.00</c:v>
                </c:pt>
                <c:pt idx="144">
                  <c:v>144.99</c:v>
                </c:pt>
                <c:pt idx="145">
                  <c:v>145.99</c:v>
                </c:pt>
                <c:pt idx="146">
                  <c:v>147.00</c:v>
                </c:pt>
                <c:pt idx="147">
                  <c:v>147.99</c:v>
                </c:pt>
                <c:pt idx="148">
                  <c:v>148.99</c:v>
                </c:pt>
                <c:pt idx="149">
                  <c:v>149.99</c:v>
                </c:pt>
                <c:pt idx="150">
                  <c:v>151.00</c:v>
                </c:pt>
                <c:pt idx="151">
                  <c:v>151.99</c:v>
                </c:pt>
                <c:pt idx="152">
                  <c:v>152.99</c:v>
                </c:pt>
                <c:pt idx="153">
                  <c:v>153.99</c:v>
                </c:pt>
                <c:pt idx="154">
                  <c:v>155.00</c:v>
                </c:pt>
                <c:pt idx="155">
                  <c:v>155.99</c:v>
                </c:pt>
                <c:pt idx="156">
                  <c:v>156.99</c:v>
                </c:pt>
                <c:pt idx="157">
                  <c:v>158.00</c:v>
                </c:pt>
                <c:pt idx="158">
                  <c:v>158.99</c:v>
                </c:pt>
                <c:pt idx="159">
                  <c:v>159.99</c:v>
                </c:pt>
                <c:pt idx="160">
                  <c:v>160.99</c:v>
                </c:pt>
                <c:pt idx="161">
                  <c:v>162.00</c:v>
                </c:pt>
                <c:pt idx="162">
                  <c:v>162.99</c:v>
                </c:pt>
                <c:pt idx="163">
                  <c:v>163.99</c:v>
                </c:pt>
                <c:pt idx="164">
                  <c:v>164.99</c:v>
                </c:pt>
                <c:pt idx="165">
                  <c:v>165.99</c:v>
                </c:pt>
                <c:pt idx="166">
                  <c:v>166.99</c:v>
                </c:pt>
                <c:pt idx="167">
                  <c:v>167.99</c:v>
                </c:pt>
                <c:pt idx="168">
                  <c:v>169.00</c:v>
                </c:pt>
                <c:pt idx="169">
                  <c:v>169.99</c:v>
                </c:pt>
                <c:pt idx="170">
                  <c:v>170.99</c:v>
                </c:pt>
                <c:pt idx="171">
                  <c:v>171.99</c:v>
                </c:pt>
                <c:pt idx="172">
                  <c:v>173.00</c:v>
                </c:pt>
                <c:pt idx="173">
                  <c:v>173.99</c:v>
                </c:pt>
                <c:pt idx="174">
                  <c:v>174.99</c:v>
                </c:pt>
                <c:pt idx="175">
                  <c:v>176.00</c:v>
                </c:pt>
                <c:pt idx="176">
                  <c:v>176.99</c:v>
                </c:pt>
                <c:pt idx="177">
                  <c:v>177.99</c:v>
                </c:pt>
                <c:pt idx="178">
                  <c:v>178.99</c:v>
                </c:pt>
                <c:pt idx="179">
                  <c:v>180.00</c:v>
                </c:pt>
                <c:pt idx="180">
                  <c:v>180.99</c:v>
                </c:pt>
                <c:pt idx="181">
                  <c:v>181.99</c:v>
                </c:pt>
                <c:pt idx="182">
                  <c:v>182.99</c:v>
                </c:pt>
                <c:pt idx="183">
                  <c:v>184.00</c:v>
                </c:pt>
                <c:pt idx="184">
                  <c:v>184.99</c:v>
                </c:pt>
                <c:pt idx="185">
                  <c:v>185.99</c:v>
                </c:pt>
                <c:pt idx="186">
                  <c:v>187.00</c:v>
                </c:pt>
                <c:pt idx="187">
                  <c:v>187.99</c:v>
                </c:pt>
                <c:pt idx="188">
                  <c:v>188.99</c:v>
                </c:pt>
                <c:pt idx="189">
                  <c:v>189.99</c:v>
                </c:pt>
                <c:pt idx="190">
                  <c:v>191.00</c:v>
                </c:pt>
                <c:pt idx="191">
                  <c:v>191.99</c:v>
                </c:pt>
                <c:pt idx="192">
                  <c:v>192.99</c:v>
                </c:pt>
                <c:pt idx="193">
                  <c:v>193.99</c:v>
                </c:pt>
                <c:pt idx="194">
                  <c:v>195.00</c:v>
                </c:pt>
                <c:pt idx="195">
                  <c:v>195.99</c:v>
                </c:pt>
                <c:pt idx="196">
                  <c:v>196.99</c:v>
                </c:pt>
                <c:pt idx="197">
                  <c:v>198.00</c:v>
                </c:pt>
                <c:pt idx="198">
                  <c:v>198.99</c:v>
                </c:pt>
                <c:pt idx="199">
                  <c:v>199.99</c:v>
                </c:pt>
                <c:pt idx="200">
                  <c:v>200.99</c:v>
                </c:pt>
                <c:pt idx="201">
                  <c:v>202.00</c:v>
                </c:pt>
                <c:pt idx="202">
                  <c:v>202.99</c:v>
                </c:pt>
                <c:pt idx="203">
                  <c:v>203.99</c:v>
                </c:pt>
                <c:pt idx="204">
                  <c:v>204.99</c:v>
                </c:pt>
                <c:pt idx="205">
                  <c:v>205.99</c:v>
                </c:pt>
                <c:pt idx="206">
                  <c:v>206.99</c:v>
                </c:pt>
                <c:pt idx="207">
                  <c:v>207.99</c:v>
                </c:pt>
                <c:pt idx="208">
                  <c:v>209.00</c:v>
                </c:pt>
                <c:pt idx="209">
                  <c:v>209.99</c:v>
                </c:pt>
                <c:pt idx="210">
                  <c:v>210.99</c:v>
                </c:pt>
                <c:pt idx="211">
                  <c:v>211.99</c:v>
                </c:pt>
                <c:pt idx="212">
                  <c:v>213.00</c:v>
                </c:pt>
                <c:pt idx="213">
                  <c:v>213.99</c:v>
                </c:pt>
                <c:pt idx="214">
                  <c:v>214.99</c:v>
                </c:pt>
                <c:pt idx="215">
                  <c:v>216.00</c:v>
                </c:pt>
                <c:pt idx="216">
                  <c:v>216.99</c:v>
                </c:pt>
                <c:pt idx="217">
                  <c:v>217.99</c:v>
                </c:pt>
                <c:pt idx="218">
                  <c:v>218.99</c:v>
                </c:pt>
                <c:pt idx="219">
                  <c:v>220.00</c:v>
                </c:pt>
                <c:pt idx="220">
                  <c:v>220.99</c:v>
                </c:pt>
                <c:pt idx="221">
                  <c:v>221.99</c:v>
                </c:pt>
                <c:pt idx="222">
                  <c:v>222.99</c:v>
                </c:pt>
                <c:pt idx="223">
                  <c:v>224.00</c:v>
                </c:pt>
                <c:pt idx="224">
                  <c:v>224.99</c:v>
                </c:pt>
                <c:pt idx="225">
                  <c:v>225.99</c:v>
                </c:pt>
                <c:pt idx="226">
                  <c:v>227.00</c:v>
                </c:pt>
                <c:pt idx="227">
                  <c:v>227.99</c:v>
                </c:pt>
                <c:pt idx="228">
                  <c:v>228.99</c:v>
                </c:pt>
                <c:pt idx="229">
                  <c:v>229.99</c:v>
                </c:pt>
                <c:pt idx="230">
                  <c:v>231.00</c:v>
                </c:pt>
                <c:pt idx="231">
                  <c:v>231.99</c:v>
                </c:pt>
                <c:pt idx="232">
                  <c:v>232.99</c:v>
                </c:pt>
                <c:pt idx="233">
                  <c:v>233.99</c:v>
                </c:pt>
                <c:pt idx="234">
                  <c:v>234.99</c:v>
                </c:pt>
                <c:pt idx="235">
                  <c:v>235.99</c:v>
                </c:pt>
                <c:pt idx="236">
                  <c:v>236.99</c:v>
                </c:pt>
                <c:pt idx="237">
                  <c:v>238.00</c:v>
                </c:pt>
                <c:pt idx="238">
                  <c:v>238.99</c:v>
                </c:pt>
                <c:pt idx="239">
                  <c:v>239.99</c:v>
                </c:pt>
                <c:pt idx="240">
                  <c:v>240.99</c:v>
                </c:pt>
                <c:pt idx="241">
                  <c:v>242.00</c:v>
                </c:pt>
                <c:pt idx="242">
                  <c:v>242.99</c:v>
                </c:pt>
                <c:pt idx="243">
                  <c:v>243.99</c:v>
                </c:pt>
                <c:pt idx="244">
                  <c:v>244.99</c:v>
                </c:pt>
                <c:pt idx="245">
                  <c:v>245.99</c:v>
                </c:pt>
                <c:pt idx="246">
                  <c:v>246.99</c:v>
                </c:pt>
                <c:pt idx="247">
                  <c:v>247.99</c:v>
                </c:pt>
                <c:pt idx="248">
                  <c:v>249.00</c:v>
                </c:pt>
                <c:pt idx="249">
                  <c:v>249.99</c:v>
                </c:pt>
                <c:pt idx="250">
                  <c:v>250.99</c:v>
                </c:pt>
                <c:pt idx="251">
                  <c:v>251.99</c:v>
                </c:pt>
                <c:pt idx="252">
                  <c:v>253.00</c:v>
                </c:pt>
                <c:pt idx="253">
                  <c:v>253.99</c:v>
                </c:pt>
                <c:pt idx="254">
                  <c:v>254.99</c:v>
                </c:pt>
                <c:pt idx="255">
                  <c:v>256.00</c:v>
                </c:pt>
                <c:pt idx="256">
                  <c:v>256.99</c:v>
                </c:pt>
                <c:pt idx="257">
                  <c:v>257.99</c:v>
                </c:pt>
                <c:pt idx="258">
                  <c:v>258.99</c:v>
                </c:pt>
                <c:pt idx="259">
                  <c:v>260.00</c:v>
                </c:pt>
                <c:pt idx="260">
                  <c:v>260.99</c:v>
                </c:pt>
                <c:pt idx="261">
                  <c:v>261.99</c:v>
                </c:pt>
                <c:pt idx="262">
                  <c:v>262.99</c:v>
                </c:pt>
                <c:pt idx="263">
                  <c:v>264.00</c:v>
                </c:pt>
                <c:pt idx="264">
                  <c:v>264.99</c:v>
                </c:pt>
                <c:pt idx="265">
                  <c:v>265.99</c:v>
                </c:pt>
                <c:pt idx="266">
                  <c:v>267.00</c:v>
                </c:pt>
                <c:pt idx="267">
                  <c:v>267.99</c:v>
                </c:pt>
                <c:pt idx="268">
                  <c:v>268.99</c:v>
                </c:pt>
                <c:pt idx="269">
                  <c:v>269.99</c:v>
                </c:pt>
                <c:pt idx="270">
                  <c:v>271.00</c:v>
                </c:pt>
                <c:pt idx="271">
                  <c:v>271.99</c:v>
                </c:pt>
                <c:pt idx="272">
                  <c:v>272.99</c:v>
                </c:pt>
                <c:pt idx="273">
                  <c:v>273.99</c:v>
                </c:pt>
                <c:pt idx="274">
                  <c:v>274.99</c:v>
                </c:pt>
                <c:pt idx="275">
                  <c:v>275.99</c:v>
                </c:pt>
                <c:pt idx="276">
                  <c:v>276.99</c:v>
                </c:pt>
                <c:pt idx="277">
                  <c:v>278.00</c:v>
                </c:pt>
                <c:pt idx="278">
                  <c:v>278.99</c:v>
                </c:pt>
                <c:pt idx="279">
                  <c:v>279.99</c:v>
                </c:pt>
                <c:pt idx="280">
                  <c:v>280.99</c:v>
                </c:pt>
                <c:pt idx="281">
                  <c:v>282.00</c:v>
                </c:pt>
                <c:pt idx="282">
                  <c:v>282.99</c:v>
                </c:pt>
                <c:pt idx="283">
                  <c:v>283.99</c:v>
                </c:pt>
                <c:pt idx="284">
                  <c:v>284.99</c:v>
                </c:pt>
                <c:pt idx="285">
                  <c:v>285.99</c:v>
                </c:pt>
                <c:pt idx="286">
                  <c:v>286.99</c:v>
                </c:pt>
                <c:pt idx="287">
                  <c:v>287.99</c:v>
                </c:pt>
                <c:pt idx="288">
                  <c:v>289.00</c:v>
                </c:pt>
                <c:pt idx="289">
                  <c:v>289.99</c:v>
                </c:pt>
                <c:pt idx="290">
                  <c:v>290.99</c:v>
                </c:pt>
                <c:pt idx="291">
                  <c:v>291.99</c:v>
                </c:pt>
                <c:pt idx="292">
                  <c:v>293.00</c:v>
                </c:pt>
                <c:pt idx="293">
                  <c:v>293.99</c:v>
                </c:pt>
                <c:pt idx="294">
                  <c:v>294.99</c:v>
                </c:pt>
                <c:pt idx="295">
                  <c:v>296.00</c:v>
                </c:pt>
                <c:pt idx="296">
                  <c:v>296.99</c:v>
                </c:pt>
                <c:pt idx="297">
                  <c:v>297.99</c:v>
                </c:pt>
                <c:pt idx="298">
                  <c:v>298.99</c:v>
                </c:pt>
                <c:pt idx="299">
                  <c:v>300.00</c:v>
                </c:pt>
                <c:pt idx="300">
                  <c:v>300.99</c:v>
                </c:pt>
                <c:pt idx="301">
                  <c:v>301.99</c:v>
                </c:pt>
                <c:pt idx="302">
                  <c:v>302.99</c:v>
                </c:pt>
                <c:pt idx="303">
                  <c:v>304.00</c:v>
                </c:pt>
                <c:pt idx="304">
                  <c:v>304.99</c:v>
                </c:pt>
                <c:pt idx="305">
                  <c:v>305.99</c:v>
                </c:pt>
                <c:pt idx="306">
                  <c:v>307.00</c:v>
                </c:pt>
                <c:pt idx="307">
                  <c:v>307.99</c:v>
                </c:pt>
                <c:pt idx="308">
                  <c:v>308.99</c:v>
                </c:pt>
                <c:pt idx="309">
                  <c:v>309.99</c:v>
                </c:pt>
                <c:pt idx="310">
                  <c:v>311.00</c:v>
                </c:pt>
                <c:pt idx="311">
                  <c:v>311.99</c:v>
                </c:pt>
                <c:pt idx="312">
                  <c:v>312.99</c:v>
                </c:pt>
                <c:pt idx="313">
                  <c:v>313.99</c:v>
                </c:pt>
                <c:pt idx="314">
                  <c:v>315.00</c:v>
                </c:pt>
                <c:pt idx="315">
                  <c:v>315.99</c:v>
                </c:pt>
                <c:pt idx="316">
                  <c:v>316.99</c:v>
                </c:pt>
                <c:pt idx="317">
                  <c:v>318.00</c:v>
                </c:pt>
                <c:pt idx="318">
                  <c:v>318.99</c:v>
                </c:pt>
                <c:pt idx="319">
                  <c:v>319.99</c:v>
                </c:pt>
                <c:pt idx="320">
                  <c:v>320.99</c:v>
                </c:pt>
                <c:pt idx="321">
                  <c:v>322.00</c:v>
                </c:pt>
                <c:pt idx="322">
                  <c:v>322.99</c:v>
                </c:pt>
                <c:pt idx="323">
                  <c:v>323.99</c:v>
                </c:pt>
                <c:pt idx="324">
                  <c:v>324.99</c:v>
                </c:pt>
                <c:pt idx="325">
                  <c:v>326.00</c:v>
                </c:pt>
                <c:pt idx="326">
                  <c:v>326.99</c:v>
                </c:pt>
                <c:pt idx="327">
                  <c:v>327.99</c:v>
                </c:pt>
                <c:pt idx="328">
                  <c:v>329.00</c:v>
                </c:pt>
                <c:pt idx="329">
                  <c:v>329.99</c:v>
                </c:pt>
                <c:pt idx="330">
                  <c:v>330.99</c:v>
                </c:pt>
                <c:pt idx="331">
                  <c:v>331.99</c:v>
                </c:pt>
                <c:pt idx="332">
                  <c:v>333.00</c:v>
                </c:pt>
                <c:pt idx="333">
                  <c:v>333.99</c:v>
                </c:pt>
                <c:pt idx="334">
                  <c:v>334.99</c:v>
                </c:pt>
                <c:pt idx="335">
                  <c:v>335.99</c:v>
                </c:pt>
                <c:pt idx="336">
                  <c:v>336.99</c:v>
                </c:pt>
                <c:pt idx="337">
                  <c:v>337.99</c:v>
                </c:pt>
                <c:pt idx="338">
                  <c:v>338.99</c:v>
                </c:pt>
                <c:pt idx="339">
                  <c:v>340.00</c:v>
                </c:pt>
                <c:pt idx="340">
                  <c:v>340.99</c:v>
                </c:pt>
                <c:pt idx="341">
                  <c:v>341.99</c:v>
                </c:pt>
                <c:pt idx="342">
                  <c:v>342.99</c:v>
                </c:pt>
                <c:pt idx="343">
                  <c:v>344.00</c:v>
                </c:pt>
                <c:pt idx="344">
                  <c:v>344.99</c:v>
                </c:pt>
                <c:pt idx="345">
                  <c:v>345.99</c:v>
                </c:pt>
                <c:pt idx="346">
                  <c:v>346.99</c:v>
                </c:pt>
                <c:pt idx="347">
                  <c:v>347.99</c:v>
                </c:pt>
                <c:pt idx="348">
                  <c:v>348.99</c:v>
                </c:pt>
                <c:pt idx="349">
                  <c:v>349.99</c:v>
                </c:pt>
                <c:pt idx="350">
                  <c:v>351.00</c:v>
                </c:pt>
                <c:pt idx="351">
                  <c:v>351.99</c:v>
                </c:pt>
                <c:pt idx="352">
                  <c:v>352.99</c:v>
                </c:pt>
                <c:pt idx="353">
                  <c:v>353.99</c:v>
                </c:pt>
                <c:pt idx="354">
                  <c:v>355.00</c:v>
                </c:pt>
                <c:pt idx="355">
                  <c:v>355.99</c:v>
                </c:pt>
                <c:pt idx="356">
                  <c:v>356.99</c:v>
                </c:pt>
                <c:pt idx="357">
                  <c:v>358.00</c:v>
                </c:pt>
                <c:pt idx="358">
                  <c:v>358.99</c:v>
                </c:pt>
                <c:pt idx="359">
                  <c:v>359.99</c:v>
                </c:pt>
                <c:pt idx="360">
                  <c:v>360.99</c:v>
                </c:pt>
                <c:pt idx="361">
                  <c:v>362.00</c:v>
                </c:pt>
                <c:pt idx="362">
                  <c:v>362.99</c:v>
                </c:pt>
                <c:pt idx="363">
                  <c:v>363.99</c:v>
                </c:pt>
                <c:pt idx="364">
                  <c:v>364.99</c:v>
                </c:pt>
                <c:pt idx="365">
                  <c:v>366.00</c:v>
                </c:pt>
                <c:pt idx="366">
                  <c:v>366.99</c:v>
                </c:pt>
                <c:pt idx="367">
                  <c:v>367.99</c:v>
                </c:pt>
                <c:pt idx="368">
                  <c:v>369.00</c:v>
                </c:pt>
                <c:pt idx="369">
                  <c:v>369.99</c:v>
                </c:pt>
                <c:pt idx="370">
                  <c:v>370.99</c:v>
                </c:pt>
                <c:pt idx="371">
                  <c:v>371.99</c:v>
                </c:pt>
                <c:pt idx="372">
                  <c:v>373.00</c:v>
                </c:pt>
                <c:pt idx="373">
                  <c:v>373.99</c:v>
                </c:pt>
                <c:pt idx="374">
                  <c:v>374.99</c:v>
                </c:pt>
                <c:pt idx="375">
                  <c:v>375.99</c:v>
                </c:pt>
                <c:pt idx="376">
                  <c:v>376.99</c:v>
                </c:pt>
                <c:pt idx="377">
                  <c:v>377.99</c:v>
                </c:pt>
                <c:pt idx="378">
                  <c:v>378.99</c:v>
                </c:pt>
                <c:pt idx="379">
                  <c:v>380.00</c:v>
                </c:pt>
                <c:pt idx="380">
                  <c:v>380.99</c:v>
                </c:pt>
                <c:pt idx="381">
                  <c:v>381.99</c:v>
                </c:pt>
                <c:pt idx="382">
                  <c:v>382.99</c:v>
                </c:pt>
                <c:pt idx="383">
                  <c:v>384.00</c:v>
                </c:pt>
                <c:pt idx="384">
                  <c:v>384.99</c:v>
                </c:pt>
                <c:pt idx="385">
                  <c:v>385.99</c:v>
                </c:pt>
                <c:pt idx="386">
                  <c:v>386.99</c:v>
                </c:pt>
                <c:pt idx="387">
                  <c:v>387.99</c:v>
                </c:pt>
                <c:pt idx="388">
                  <c:v>388.99</c:v>
                </c:pt>
                <c:pt idx="389">
                  <c:v>389.99</c:v>
                </c:pt>
                <c:pt idx="390">
                  <c:v>391.00</c:v>
                </c:pt>
                <c:pt idx="391">
                  <c:v>391.99</c:v>
                </c:pt>
                <c:pt idx="392">
                  <c:v>392.99</c:v>
                </c:pt>
                <c:pt idx="393">
                  <c:v>393.99</c:v>
                </c:pt>
                <c:pt idx="394">
                  <c:v>395.00</c:v>
                </c:pt>
                <c:pt idx="395">
                  <c:v>395.99</c:v>
                </c:pt>
                <c:pt idx="396">
                  <c:v>396.99</c:v>
                </c:pt>
                <c:pt idx="397">
                  <c:v>398.00</c:v>
                </c:pt>
                <c:pt idx="398">
                  <c:v>398.99</c:v>
                </c:pt>
                <c:pt idx="399">
                  <c:v>399.99</c:v>
                </c:pt>
                <c:pt idx="400">
                  <c:v>400.99</c:v>
                </c:pt>
                <c:pt idx="401">
                  <c:v>402.00</c:v>
                </c:pt>
                <c:pt idx="402">
                  <c:v>402.99</c:v>
                </c:pt>
                <c:pt idx="403">
                  <c:v>403.99</c:v>
                </c:pt>
                <c:pt idx="404">
                  <c:v>404.99</c:v>
                </c:pt>
                <c:pt idx="405">
                  <c:v>406.00</c:v>
                </c:pt>
                <c:pt idx="406">
                  <c:v>406.99</c:v>
                </c:pt>
                <c:pt idx="407">
                  <c:v>407.99</c:v>
                </c:pt>
                <c:pt idx="408">
                  <c:v>409.00</c:v>
                </c:pt>
                <c:pt idx="409">
                  <c:v>409.99</c:v>
                </c:pt>
                <c:pt idx="410">
                  <c:v>410.99</c:v>
                </c:pt>
                <c:pt idx="411">
                  <c:v>411.99</c:v>
                </c:pt>
                <c:pt idx="412">
                  <c:v>413.00</c:v>
                </c:pt>
                <c:pt idx="413">
                  <c:v>413.99</c:v>
                </c:pt>
                <c:pt idx="414">
                  <c:v>414.99</c:v>
                </c:pt>
                <c:pt idx="415">
                  <c:v>415.99</c:v>
                </c:pt>
                <c:pt idx="416">
                  <c:v>416.99</c:v>
                </c:pt>
                <c:pt idx="417">
                  <c:v>417.99</c:v>
                </c:pt>
                <c:pt idx="418">
                  <c:v>418.99</c:v>
                </c:pt>
                <c:pt idx="419">
                  <c:v>420.00</c:v>
                </c:pt>
                <c:pt idx="420">
                  <c:v>420.99</c:v>
                </c:pt>
                <c:pt idx="421">
                  <c:v>421.99</c:v>
                </c:pt>
                <c:pt idx="422">
                  <c:v>422.99</c:v>
                </c:pt>
                <c:pt idx="423">
                  <c:v>424.00</c:v>
                </c:pt>
                <c:pt idx="424">
                  <c:v>424.99</c:v>
                </c:pt>
                <c:pt idx="425">
                  <c:v>425.99</c:v>
                </c:pt>
                <c:pt idx="426">
                  <c:v>427.00</c:v>
                </c:pt>
                <c:pt idx="427">
                  <c:v>427.99</c:v>
                </c:pt>
                <c:pt idx="428">
                  <c:v>428.99</c:v>
                </c:pt>
                <c:pt idx="429">
                  <c:v>429.99</c:v>
                </c:pt>
                <c:pt idx="430">
                  <c:v>431.00</c:v>
                </c:pt>
                <c:pt idx="431">
                  <c:v>431.99</c:v>
                </c:pt>
                <c:pt idx="432">
                  <c:v>432.99</c:v>
                </c:pt>
                <c:pt idx="433">
                  <c:v>433.99</c:v>
                </c:pt>
                <c:pt idx="434">
                  <c:v>435.00</c:v>
                </c:pt>
                <c:pt idx="435">
                  <c:v>435.99</c:v>
                </c:pt>
                <c:pt idx="436">
                  <c:v>436.99</c:v>
                </c:pt>
                <c:pt idx="437">
                  <c:v>438.00</c:v>
                </c:pt>
                <c:pt idx="438">
                  <c:v>438.99</c:v>
                </c:pt>
                <c:pt idx="439">
                  <c:v>439.99</c:v>
                </c:pt>
                <c:pt idx="440">
                  <c:v>440.99</c:v>
                </c:pt>
                <c:pt idx="441">
                  <c:v>442.00</c:v>
                </c:pt>
                <c:pt idx="442">
                  <c:v>442.99</c:v>
                </c:pt>
                <c:pt idx="443">
                  <c:v>443.99</c:v>
                </c:pt>
                <c:pt idx="444">
                  <c:v>444.99</c:v>
                </c:pt>
                <c:pt idx="445">
                  <c:v>446.00</c:v>
                </c:pt>
                <c:pt idx="446">
                  <c:v>446.99</c:v>
                </c:pt>
                <c:pt idx="447">
                  <c:v>447.99</c:v>
                </c:pt>
                <c:pt idx="448">
                  <c:v>449.00</c:v>
                </c:pt>
                <c:pt idx="449">
                  <c:v>449.99</c:v>
                </c:pt>
                <c:pt idx="450">
                  <c:v>450.99</c:v>
                </c:pt>
                <c:pt idx="451">
                  <c:v>451.99</c:v>
                </c:pt>
                <c:pt idx="452">
                  <c:v>453.00</c:v>
                </c:pt>
                <c:pt idx="453">
                  <c:v>453.99</c:v>
                </c:pt>
                <c:pt idx="454">
                  <c:v>454.99</c:v>
                </c:pt>
                <c:pt idx="455">
                  <c:v>455.99</c:v>
                </c:pt>
                <c:pt idx="456">
                  <c:v>456.99</c:v>
                </c:pt>
                <c:pt idx="457">
                  <c:v>457.99</c:v>
                </c:pt>
                <c:pt idx="458">
                  <c:v>458.99</c:v>
                </c:pt>
                <c:pt idx="459">
                  <c:v>460.00</c:v>
                </c:pt>
                <c:pt idx="460">
                  <c:v>460.99</c:v>
                </c:pt>
                <c:pt idx="461">
                  <c:v>461.99</c:v>
                </c:pt>
                <c:pt idx="462">
                  <c:v>462.99</c:v>
                </c:pt>
                <c:pt idx="463">
                  <c:v>464.00</c:v>
                </c:pt>
                <c:pt idx="464">
                  <c:v>464.99</c:v>
                </c:pt>
                <c:pt idx="465">
                  <c:v>465.99</c:v>
                </c:pt>
                <c:pt idx="466">
                  <c:v>467.00</c:v>
                </c:pt>
                <c:pt idx="467">
                  <c:v>467.99</c:v>
                </c:pt>
                <c:pt idx="468">
                  <c:v>468.99</c:v>
                </c:pt>
                <c:pt idx="469">
                  <c:v>469.99</c:v>
                </c:pt>
                <c:pt idx="470">
                  <c:v>471.00</c:v>
                </c:pt>
                <c:pt idx="471">
                  <c:v>471.99</c:v>
                </c:pt>
                <c:pt idx="472">
                  <c:v>472.99</c:v>
                </c:pt>
                <c:pt idx="473">
                  <c:v>473.99</c:v>
                </c:pt>
                <c:pt idx="474">
                  <c:v>475.00</c:v>
                </c:pt>
                <c:pt idx="475">
                  <c:v>475.99</c:v>
                </c:pt>
                <c:pt idx="476">
                  <c:v>476.99</c:v>
                </c:pt>
                <c:pt idx="477">
                  <c:v>478.00</c:v>
                </c:pt>
                <c:pt idx="478">
                  <c:v>478.99</c:v>
                </c:pt>
                <c:pt idx="479">
                  <c:v>479.99</c:v>
                </c:pt>
                <c:pt idx="480">
                  <c:v>480.99</c:v>
                </c:pt>
                <c:pt idx="481">
                  <c:v>482.00</c:v>
                </c:pt>
                <c:pt idx="482">
                  <c:v>482.99</c:v>
                </c:pt>
                <c:pt idx="483">
                  <c:v>483.99</c:v>
                </c:pt>
                <c:pt idx="484">
                  <c:v>484.99</c:v>
                </c:pt>
                <c:pt idx="485">
                  <c:v>486.00</c:v>
                </c:pt>
                <c:pt idx="486">
                  <c:v>486.99</c:v>
                </c:pt>
                <c:pt idx="487">
                  <c:v>487.99</c:v>
                </c:pt>
                <c:pt idx="488">
                  <c:v>489.00</c:v>
                </c:pt>
                <c:pt idx="489">
                  <c:v>489.99</c:v>
                </c:pt>
                <c:pt idx="490">
                  <c:v>490.99</c:v>
                </c:pt>
                <c:pt idx="491">
                  <c:v>491.99</c:v>
                </c:pt>
                <c:pt idx="492">
                  <c:v>493.00</c:v>
                </c:pt>
                <c:pt idx="493">
                  <c:v>493.99</c:v>
                </c:pt>
                <c:pt idx="494">
                  <c:v>494.99</c:v>
                </c:pt>
                <c:pt idx="495">
                  <c:v>495.99</c:v>
                </c:pt>
                <c:pt idx="496">
                  <c:v>496.99</c:v>
                </c:pt>
                <c:pt idx="497">
                  <c:v>497.99</c:v>
                </c:pt>
                <c:pt idx="498">
                  <c:v>498.99</c:v>
                </c:pt>
                <c:pt idx="499">
                  <c:v>500.00</c:v>
                </c:pt>
                <c:pt idx="500">
                  <c:v>500.99</c:v>
                </c:pt>
                <c:pt idx="501">
                  <c:v>501.99</c:v>
                </c:pt>
                <c:pt idx="502">
                  <c:v>502.99</c:v>
                </c:pt>
                <c:pt idx="503">
                  <c:v>504.00</c:v>
                </c:pt>
                <c:pt idx="504">
                  <c:v>504.99</c:v>
                </c:pt>
                <c:pt idx="505">
                  <c:v>505.99</c:v>
                </c:pt>
                <c:pt idx="506">
                  <c:v>507.00</c:v>
                </c:pt>
                <c:pt idx="507">
                  <c:v>507.99</c:v>
                </c:pt>
                <c:pt idx="508">
                  <c:v>508.99</c:v>
                </c:pt>
                <c:pt idx="509">
                  <c:v>509.99</c:v>
                </c:pt>
                <c:pt idx="510">
                  <c:v>511.00</c:v>
                </c:pt>
                <c:pt idx="511">
                  <c:v>511.99</c:v>
                </c:pt>
                <c:pt idx="512">
                  <c:v>512.99</c:v>
                </c:pt>
                <c:pt idx="513">
                  <c:v>513.99</c:v>
                </c:pt>
                <c:pt idx="514">
                  <c:v>515.00</c:v>
                </c:pt>
                <c:pt idx="515">
                  <c:v>515.99</c:v>
                </c:pt>
                <c:pt idx="516">
                  <c:v>516.99</c:v>
                </c:pt>
                <c:pt idx="517">
                  <c:v>518.00</c:v>
                </c:pt>
                <c:pt idx="518">
                  <c:v>518.99</c:v>
                </c:pt>
                <c:pt idx="519">
                  <c:v>519.99</c:v>
                </c:pt>
                <c:pt idx="520">
                  <c:v>520.99</c:v>
                </c:pt>
                <c:pt idx="521">
                  <c:v>522.00</c:v>
                </c:pt>
                <c:pt idx="522">
                  <c:v>522.99</c:v>
                </c:pt>
                <c:pt idx="523">
                  <c:v>523.99</c:v>
                </c:pt>
                <c:pt idx="524">
                  <c:v>524.99</c:v>
                </c:pt>
                <c:pt idx="525">
                  <c:v>525.99</c:v>
                </c:pt>
                <c:pt idx="526">
                  <c:v>526.99</c:v>
                </c:pt>
                <c:pt idx="527">
                  <c:v>527.99</c:v>
                </c:pt>
                <c:pt idx="528">
                  <c:v>529.00</c:v>
                </c:pt>
                <c:pt idx="529">
                  <c:v>529.99</c:v>
                </c:pt>
                <c:pt idx="530">
                  <c:v>530.99</c:v>
                </c:pt>
                <c:pt idx="531">
                  <c:v>531.99</c:v>
                </c:pt>
                <c:pt idx="532">
                  <c:v>533.00</c:v>
                </c:pt>
                <c:pt idx="533">
                  <c:v>533.99</c:v>
                </c:pt>
                <c:pt idx="534">
                  <c:v>534.99</c:v>
                </c:pt>
                <c:pt idx="535">
                  <c:v>535.99</c:v>
                </c:pt>
                <c:pt idx="536">
                  <c:v>536.99</c:v>
                </c:pt>
                <c:pt idx="537">
                  <c:v>537.99</c:v>
                </c:pt>
                <c:pt idx="538">
                  <c:v>538.99</c:v>
                </c:pt>
                <c:pt idx="539">
                  <c:v>540.00</c:v>
                </c:pt>
                <c:pt idx="540">
                  <c:v>540.99</c:v>
                </c:pt>
                <c:pt idx="541">
                  <c:v>541.99</c:v>
                </c:pt>
                <c:pt idx="542">
                  <c:v>542.99</c:v>
                </c:pt>
                <c:pt idx="543">
                  <c:v>544.00</c:v>
                </c:pt>
                <c:pt idx="544">
                  <c:v>544.99</c:v>
                </c:pt>
                <c:pt idx="545">
                  <c:v>545.99</c:v>
                </c:pt>
                <c:pt idx="546">
                  <c:v>547.00</c:v>
                </c:pt>
                <c:pt idx="547">
                  <c:v>547.99</c:v>
                </c:pt>
                <c:pt idx="548">
                  <c:v>548.99</c:v>
                </c:pt>
                <c:pt idx="549">
                  <c:v>549.99</c:v>
                </c:pt>
                <c:pt idx="550">
                  <c:v>551.00</c:v>
                </c:pt>
                <c:pt idx="551">
                  <c:v>551.99</c:v>
                </c:pt>
                <c:pt idx="552">
                  <c:v>552.99</c:v>
                </c:pt>
                <c:pt idx="553">
                  <c:v>553.99</c:v>
                </c:pt>
                <c:pt idx="554">
                  <c:v>555.00</c:v>
                </c:pt>
                <c:pt idx="555">
                  <c:v>555.99</c:v>
                </c:pt>
                <c:pt idx="556">
                  <c:v>556.99</c:v>
                </c:pt>
                <c:pt idx="557">
                  <c:v>558.00</c:v>
                </c:pt>
                <c:pt idx="558">
                  <c:v>558.99</c:v>
                </c:pt>
                <c:pt idx="559">
                  <c:v>559.99</c:v>
                </c:pt>
                <c:pt idx="560">
                  <c:v>560.99</c:v>
                </c:pt>
                <c:pt idx="561">
                  <c:v>562.00</c:v>
                </c:pt>
                <c:pt idx="562">
                  <c:v>562.99</c:v>
                </c:pt>
                <c:pt idx="563">
                  <c:v>563.99</c:v>
                </c:pt>
                <c:pt idx="564">
                  <c:v>564.99</c:v>
                </c:pt>
                <c:pt idx="565">
                  <c:v>565.99</c:v>
                </c:pt>
                <c:pt idx="566">
                  <c:v>566.99</c:v>
                </c:pt>
                <c:pt idx="567">
                  <c:v>567.99</c:v>
                </c:pt>
                <c:pt idx="568">
                  <c:v>569.00</c:v>
                </c:pt>
                <c:pt idx="569">
                  <c:v>569.99</c:v>
                </c:pt>
                <c:pt idx="570">
                  <c:v>570.99</c:v>
                </c:pt>
                <c:pt idx="571">
                  <c:v>571.99</c:v>
                </c:pt>
                <c:pt idx="572">
                  <c:v>573.00</c:v>
                </c:pt>
                <c:pt idx="573">
                  <c:v>573.99</c:v>
                </c:pt>
                <c:pt idx="574">
                  <c:v>574.99</c:v>
                </c:pt>
                <c:pt idx="575">
                  <c:v>575.99</c:v>
                </c:pt>
                <c:pt idx="576">
                  <c:v>576.99</c:v>
                </c:pt>
                <c:pt idx="577">
                  <c:v>577.99</c:v>
                </c:pt>
                <c:pt idx="578">
                  <c:v>578.99</c:v>
                </c:pt>
                <c:pt idx="579">
                  <c:v>580.00</c:v>
                </c:pt>
                <c:pt idx="580">
                  <c:v>580.99</c:v>
                </c:pt>
                <c:pt idx="581">
                  <c:v>581.99</c:v>
                </c:pt>
                <c:pt idx="582">
                  <c:v>582.99</c:v>
                </c:pt>
                <c:pt idx="583">
                  <c:v>584.00</c:v>
                </c:pt>
                <c:pt idx="584">
                  <c:v>584.99</c:v>
                </c:pt>
                <c:pt idx="585">
                  <c:v>585.99</c:v>
                </c:pt>
                <c:pt idx="586">
                  <c:v>587.00</c:v>
                </c:pt>
                <c:pt idx="587">
                  <c:v>587.99</c:v>
                </c:pt>
                <c:pt idx="588">
                  <c:v>588.99</c:v>
                </c:pt>
                <c:pt idx="589">
                  <c:v>589.99</c:v>
                </c:pt>
                <c:pt idx="590">
                  <c:v>591.00</c:v>
                </c:pt>
                <c:pt idx="591">
                  <c:v>591.99</c:v>
                </c:pt>
                <c:pt idx="592">
                  <c:v>592.99</c:v>
                </c:pt>
                <c:pt idx="593">
                  <c:v>593.99</c:v>
                </c:pt>
                <c:pt idx="594">
                  <c:v>595.00</c:v>
                </c:pt>
                <c:pt idx="595">
                  <c:v>595.99</c:v>
                </c:pt>
                <c:pt idx="596">
                  <c:v>596.99</c:v>
                </c:pt>
                <c:pt idx="597">
                  <c:v>598.00</c:v>
                </c:pt>
                <c:pt idx="598">
                  <c:v>598.99</c:v>
                </c:pt>
                <c:pt idx="599">
                  <c:v>599.99</c:v>
                </c:pt>
                <c:pt idx="600">
                  <c:v>600.99</c:v>
                </c:pt>
                <c:pt idx="601">
                  <c:v>602.00</c:v>
                </c:pt>
                <c:pt idx="602">
                  <c:v>602.99</c:v>
                </c:pt>
                <c:pt idx="603">
                  <c:v>603.99</c:v>
                </c:pt>
                <c:pt idx="604">
                  <c:v>604.99</c:v>
                </c:pt>
                <c:pt idx="605">
                  <c:v>605.99</c:v>
                </c:pt>
                <c:pt idx="606">
                  <c:v>606.99</c:v>
                </c:pt>
                <c:pt idx="607">
                  <c:v>607.99</c:v>
                </c:pt>
                <c:pt idx="608">
                  <c:v>609.00</c:v>
                </c:pt>
                <c:pt idx="609">
                  <c:v>609.99</c:v>
                </c:pt>
                <c:pt idx="610">
                  <c:v>610.99</c:v>
                </c:pt>
                <c:pt idx="611">
                  <c:v>611.99</c:v>
                </c:pt>
                <c:pt idx="612">
                  <c:v>613.00</c:v>
                </c:pt>
                <c:pt idx="613">
                  <c:v>613.99</c:v>
                </c:pt>
                <c:pt idx="614">
                  <c:v>614.99</c:v>
                </c:pt>
                <c:pt idx="615">
                  <c:v>615.99</c:v>
                </c:pt>
                <c:pt idx="616">
                  <c:v>616.99</c:v>
                </c:pt>
                <c:pt idx="617">
                  <c:v>617.99</c:v>
                </c:pt>
                <c:pt idx="618">
                  <c:v>618.99</c:v>
                </c:pt>
                <c:pt idx="619">
                  <c:v>620.00</c:v>
                </c:pt>
                <c:pt idx="620">
                  <c:v>620.99</c:v>
                </c:pt>
                <c:pt idx="621">
                  <c:v>621.99</c:v>
                </c:pt>
                <c:pt idx="622">
                  <c:v>622.99</c:v>
                </c:pt>
                <c:pt idx="623">
                  <c:v>624.00</c:v>
                </c:pt>
                <c:pt idx="624">
                  <c:v>624.99</c:v>
                </c:pt>
                <c:pt idx="625">
                  <c:v>625.99</c:v>
                </c:pt>
                <c:pt idx="626">
                  <c:v>627.00</c:v>
                </c:pt>
                <c:pt idx="627">
                  <c:v>627.99</c:v>
                </c:pt>
                <c:pt idx="628">
                  <c:v>628.99</c:v>
                </c:pt>
                <c:pt idx="629">
                  <c:v>629.99</c:v>
                </c:pt>
                <c:pt idx="630">
                  <c:v>631.00</c:v>
                </c:pt>
                <c:pt idx="631">
                  <c:v>631.99</c:v>
                </c:pt>
                <c:pt idx="632">
                  <c:v>632.99</c:v>
                </c:pt>
                <c:pt idx="633">
                  <c:v>633.99</c:v>
                </c:pt>
                <c:pt idx="634">
                  <c:v>635.00</c:v>
                </c:pt>
                <c:pt idx="635">
                  <c:v>635.99</c:v>
                </c:pt>
                <c:pt idx="636">
                  <c:v>636.99</c:v>
                </c:pt>
                <c:pt idx="637">
                  <c:v>638.00</c:v>
                </c:pt>
                <c:pt idx="638">
                  <c:v>638.99</c:v>
                </c:pt>
                <c:pt idx="639">
                  <c:v>639.99</c:v>
                </c:pt>
                <c:pt idx="640">
                  <c:v>640.99</c:v>
                </c:pt>
                <c:pt idx="641">
                  <c:v>642.00</c:v>
                </c:pt>
                <c:pt idx="642">
                  <c:v>642.99</c:v>
                </c:pt>
                <c:pt idx="643">
                  <c:v>643.99</c:v>
                </c:pt>
                <c:pt idx="644">
                  <c:v>644.99</c:v>
                </c:pt>
                <c:pt idx="645">
                  <c:v>645.99</c:v>
                </c:pt>
                <c:pt idx="646">
                  <c:v>646.99</c:v>
                </c:pt>
                <c:pt idx="647">
                  <c:v>647.99</c:v>
                </c:pt>
                <c:pt idx="648">
                  <c:v>649.00</c:v>
                </c:pt>
                <c:pt idx="649">
                  <c:v>649.99</c:v>
                </c:pt>
                <c:pt idx="650">
                  <c:v>650.99</c:v>
                </c:pt>
                <c:pt idx="651">
                  <c:v>651.99</c:v>
                </c:pt>
                <c:pt idx="652">
                  <c:v>653.00</c:v>
                </c:pt>
                <c:pt idx="653">
                  <c:v>653.99</c:v>
                </c:pt>
                <c:pt idx="654">
                  <c:v>654.99</c:v>
                </c:pt>
                <c:pt idx="655">
                  <c:v>655.99</c:v>
                </c:pt>
                <c:pt idx="656">
                  <c:v>656.99</c:v>
                </c:pt>
                <c:pt idx="657">
                  <c:v>657.99</c:v>
                </c:pt>
                <c:pt idx="658">
                  <c:v>658.99</c:v>
                </c:pt>
                <c:pt idx="659">
                  <c:v>660.00</c:v>
                </c:pt>
                <c:pt idx="660">
                  <c:v>660.99</c:v>
                </c:pt>
                <c:pt idx="661">
                  <c:v>661.99</c:v>
                </c:pt>
                <c:pt idx="662">
                  <c:v>662.99</c:v>
                </c:pt>
                <c:pt idx="663">
                  <c:v>664.00</c:v>
                </c:pt>
                <c:pt idx="664">
                  <c:v>664.99</c:v>
                </c:pt>
                <c:pt idx="665">
                  <c:v>665.99</c:v>
                </c:pt>
                <c:pt idx="666">
                  <c:v>667.00</c:v>
                </c:pt>
                <c:pt idx="667">
                  <c:v>667.99</c:v>
                </c:pt>
                <c:pt idx="668">
                  <c:v>668.99</c:v>
                </c:pt>
                <c:pt idx="669">
                  <c:v>669.99</c:v>
                </c:pt>
                <c:pt idx="670">
                  <c:v>671.00</c:v>
                </c:pt>
                <c:pt idx="671">
                  <c:v>671.99</c:v>
                </c:pt>
                <c:pt idx="672">
                  <c:v>672.99</c:v>
                </c:pt>
                <c:pt idx="673">
                  <c:v>673.99</c:v>
                </c:pt>
                <c:pt idx="674">
                  <c:v>675.00</c:v>
                </c:pt>
                <c:pt idx="675">
                  <c:v>675.99</c:v>
                </c:pt>
                <c:pt idx="676">
                  <c:v>676.99</c:v>
                </c:pt>
                <c:pt idx="677">
                  <c:v>678.00</c:v>
                </c:pt>
                <c:pt idx="678">
                  <c:v>678.99</c:v>
                </c:pt>
                <c:pt idx="679">
                  <c:v>679.99</c:v>
                </c:pt>
                <c:pt idx="680">
                  <c:v>680.99</c:v>
                </c:pt>
                <c:pt idx="681">
                  <c:v>682.00</c:v>
                </c:pt>
                <c:pt idx="682">
                  <c:v>682.99</c:v>
                </c:pt>
                <c:pt idx="683">
                  <c:v>683.99</c:v>
                </c:pt>
                <c:pt idx="684">
                  <c:v>684.99</c:v>
                </c:pt>
                <c:pt idx="685">
                  <c:v>685.99</c:v>
                </c:pt>
                <c:pt idx="686">
                  <c:v>686.99</c:v>
                </c:pt>
                <c:pt idx="687">
                  <c:v>687.99</c:v>
                </c:pt>
                <c:pt idx="688">
                  <c:v>689.00</c:v>
                </c:pt>
                <c:pt idx="689">
                  <c:v>689.99</c:v>
                </c:pt>
                <c:pt idx="690">
                  <c:v>690.99</c:v>
                </c:pt>
                <c:pt idx="691">
                  <c:v>691.99</c:v>
                </c:pt>
                <c:pt idx="692">
                  <c:v>693.00</c:v>
                </c:pt>
                <c:pt idx="693">
                  <c:v>693.99</c:v>
                </c:pt>
                <c:pt idx="694">
                  <c:v>694.99</c:v>
                </c:pt>
                <c:pt idx="695">
                  <c:v>695.99</c:v>
                </c:pt>
                <c:pt idx="696">
                  <c:v>696.99</c:v>
                </c:pt>
                <c:pt idx="697">
                  <c:v>697.99</c:v>
                </c:pt>
                <c:pt idx="698">
                  <c:v>698.99</c:v>
                </c:pt>
                <c:pt idx="699">
                  <c:v>700.00</c:v>
                </c:pt>
                <c:pt idx="700">
                  <c:v>700.99</c:v>
                </c:pt>
                <c:pt idx="701">
                  <c:v>701.99</c:v>
                </c:pt>
                <c:pt idx="702">
                  <c:v>702.99</c:v>
                </c:pt>
                <c:pt idx="703">
                  <c:v>704.00</c:v>
                </c:pt>
                <c:pt idx="704">
                  <c:v>704.99</c:v>
                </c:pt>
                <c:pt idx="705">
                  <c:v>705.99</c:v>
                </c:pt>
                <c:pt idx="706">
                  <c:v>707.00</c:v>
                </c:pt>
                <c:pt idx="707">
                  <c:v>707.99</c:v>
                </c:pt>
                <c:pt idx="708">
                  <c:v>708.99</c:v>
                </c:pt>
                <c:pt idx="709">
                  <c:v>709.99</c:v>
                </c:pt>
                <c:pt idx="710">
                  <c:v>711.00</c:v>
                </c:pt>
                <c:pt idx="711">
                  <c:v>711.99</c:v>
                </c:pt>
                <c:pt idx="712">
                  <c:v>712.99</c:v>
                </c:pt>
                <c:pt idx="713">
                  <c:v>713.99</c:v>
                </c:pt>
                <c:pt idx="714">
                  <c:v>715.00</c:v>
                </c:pt>
                <c:pt idx="715">
                  <c:v>715.99</c:v>
                </c:pt>
                <c:pt idx="716">
                  <c:v>716.99</c:v>
                </c:pt>
                <c:pt idx="717">
                  <c:v>718.00</c:v>
                </c:pt>
                <c:pt idx="718">
                  <c:v>718.99</c:v>
                </c:pt>
                <c:pt idx="719">
                  <c:v>719.99</c:v>
                </c:pt>
                <c:pt idx="720">
                  <c:v>720.99</c:v>
                </c:pt>
                <c:pt idx="721">
                  <c:v>722.00</c:v>
                </c:pt>
                <c:pt idx="722">
                  <c:v>722.99</c:v>
                </c:pt>
                <c:pt idx="723">
                  <c:v>723.99</c:v>
                </c:pt>
                <c:pt idx="724">
                  <c:v>724.99</c:v>
                </c:pt>
                <c:pt idx="725">
                  <c:v>725.99</c:v>
                </c:pt>
                <c:pt idx="726">
                  <c:v>726.99</c:v>
                </c:pt>
                <c:pt idx="727">
                  <c:v>727.99</c:v>
                </c:pt>
                <c:pt idx="728">
                  <c:v>729.00</c:v>
                </c:pt>
                <c:pt idx="729">
                  <c:v>729.99</c:v>
                </c:pt>
                <c:pt idx="730">
                  <c:v>730.99</c:v>
                </c:pt>
                <c:pt idx="731">
                  <c:v>731.99</c:v>
                </c:pt>
                <c:pt idx="732">
                  <c:v>733.00</c:v>
                </c:pt>
                <c:pt idx="733">
                  <c:v>733.99</c:v>
                </c:pt>
                <c:pt idx="734">
                  <c:v>734.99</c:v>
                </c:pt>
                <c:pt idx="735">
                  <c:v>736.00</c:v>
                </c:pt>
                <c:pt idx="736">
                  <c:v>736.99</c:v>
                </c:pt>
                <c:pt idx="737">
                  <c:v>737.99</c:v>
                </c:pt>
                <c:pt idx="738">
                  <c:v>738.99</c:v>
                </c:pt>
                <c:pt idx="739">
                  <c:v>740.00</c:v>
                </c:pt>
                <c:pt idx="740">
                  <c:v>740.99</c:v>
                </c:pt>
                <c:pt idx="741">
                  <c:v>741.99</c:v>
                </c:pt>
                <c:pt idx="742">
                  <c:v>742.99</c:v>
                </c:pt>
                <c:pt idx="743">
                  <c:v>744.00</c:v>
                </c:pt>
                <c:pt idx="744">
                  <c:v>744.99</c:v>
                </c:pt>
                <c:pt idx="745">
                  <c:v>745.99</c:v>
                </c:pt>
                <c:pt idx="746">
                  <c:v>747.00</c:v>
                </c:pt>
                <c:pt idx="747">
                  <c:v>747.99</c:v>
                </c:pt>
                <c:pt idx="748">
                  <c:v>748.99</c:v>
                </c:pt>
                <c:pt idx="749">
                  <c:v>749.99</c:v>
                </c:pt>
                <c:pt idx="750">
                  <c:v>751.00</c:v>
                </c:pt>
                <c:pt idx="751">
                  <c:v>751.99</c:v>
                </c:pt>
                <c:pt idx="752">
                  <c:v>752.99</c:v>
                </c:pt>
                <c:pt idx="753">
                  <c:v>753.99</c:v>
                </c:pt>
                <c:pt idx="754">
                  <c:v>755.00</c:v>
                </c:pt>
                <c:pt idx="755">
                  <c:v>755.99</c:v>
                </c:pt>
                <c:pt idx="756">
                  <c:v>756.99</c:v>
                </c:pt>
                <c:pt idx="757">
                  <c:v>758.00</c:v>
                </c:pt>
                <c:pt idx="758">
                  <c:v>758.99</c:v>
                </c:pt>
                <c:pt idx="759">
                  <c:v>759.99</c:v>
                </c:pt>
                <c:pt idx="760">
                  <c:v>760.99</c:v>
                </c:pt>
                <c:pt idx="761">
                  <c:v>762.00</c:v>
                </c:pt>
                <c:pt idx="762">
                  <c:v>762.99</c:v>
                </c:pt>
                <c:pt idx="763">
                  <c:v>763.99</c:v>
                </c:pt>
                <c:pt idx="764">
                  <c:v>764.98</c:v>
                </c:pt>
                <c:pt idx="765">
                  <c:v>765.99</c:v>
                </c:pt>
                <c:pt idx="766">
                  <c:v>766.99</c:v>
                </c:pt>
                <c:pt idx="767">
                  <c:v>767.99</c:v>
                </c:pt>
                <c:pt idx="768">
                  <c:v>769.00</c:v>
                </c:pt>
                <c:pt idx="769">
                  <c:v>769.99</c:v>
                </c:pt>
                <c:pt idx="770">
                  <c:v>770.99</c:v>
                </c:pt>
                <c:pt idx="771">
                  <c:v>771.99</c:v>
                </c:pt>
                <c:pt idx="772">
                  <c:v>773.00</c:v>
                </c:pt>
                <c:pt idx="773">
                  <c:v>773.99</c:v>
                </c:pt>
                <c:pt idx="774">
                  <c:v>774.99</c:v>
                </c:pt>
                <c:pt idx="775">
                  <c:v>776.00</c:v>
                </c:pt>
                <c:pt idx="776">
                  <c:v>776.99</c:v>
                </c:pt>
                <c:pt idx="777">
                  <c:v>777.99</c:v>
                </c:pt>
                <c:pt idx="778">
                  <c:v>778.99</c:v>
                </c:pt>
                <c:pt idx="779">
                  <c:v>780.00</c:v>
                </c:pt>
                <c:pt idx="780">
                  <c:v>780.99</c:v>
                </c:pt>
                <c:pt idx="781">
                  <c:v>781.99</c:v>
                </c:pt>
                <c:pt idx="782">
                  <c:v>782.99</c:v>
                </c:pt>
                <c:pt idx="783">
                  <c:v>784.00</c:v>
                </c:pt>
                <c:pt idx="784">
                  <c:v>784.99</c:v>
                </c:pt>
                <c:pt idx="785">
                  <c:v>785.99</c:v>
                </c:pt>
                <c:pt idx="786">
                  <c:v>787.00</c:v>
                </c:pt>
                <c:pt idx="787">
                  <c:v>787.99</c:v>
                </c:pt>
                <c:pt idx="788">
                  <c:v>788.99</c:v>
                </c:pt>
                <c:pt idx="789">
                  <c:v>789.99</c:v>
                </c:pt>
                <c:pt idx="790">
                  <c:v>791.00</c:v>
                </c:pt>
                <c:pt idx="791">
                  <c:v>791.99</c:v>
                </c:pt>
                <c:pt idx="792">
                  <c:v>792.99</c:v>
                </c:pt>
                <c:pt idx="793">
                  <c:v>793.99</c:v>
                </c:pt>
                <c:pt idx="794">
                  <c:v>795.00</c:v>
                </c:pt>
                <c:pt idx="795">
                  <c:v>795.99</c:v>
                </c:pt>
                <c:pt idx="796">
                  <c:v>796.99</c:v>
                </c:pt>
                <c:pt idx="797">
                  <c:v>798.00</c:v>
                </c:pt>
                <c:pt idx="798">
                  <c:v>798.99</c:v>
                </c:pt>
                <c:pt idx="799">
                  <c:v>799.99</c:v>
                </c:pt>
                <c:pt idx="800">
                  <c:v>800.99</c:v>
                </c:pt>
                <c:pt idx="801">
                  <c:v>802.00</c:v>
                </c:pt>
                <c:pt idx="802">
                  <c:v>802.99</c:v>
                </c:pt>
                <c:pt idx="803">
                  <c:v>803.99</c:v>
                </c:pt>
                <c:pt idx="804">
                  <c:v>804.99</c:v>
                </c:pt>
                <c:pt idx="805">
                  <c:v>805.99</c:v>
                </c:pt>
                <c:pt idx="806">
                  <c:v>806.99</c:v>
                </c:pt>
                <c:pt idx="807">
                  <c:v>807.99</c:v>
                </c:pt>
                <c:pt idx="808">
                  <c:v>809.00</c:v>
                </c:pt>
                <c:pt idx="809">
                  <c:v>809.99</c:v>
                </c:pt>
                <c:pt idx="810">
                  <c:v>810.99</c:v>
                </c:pt>
                <c:pt idx="811">
                  <c:v>811.99</c:v>
                </c:pt>
                <c:pt idx="812">
                  <c:v>813.00</c:v>
                </c:pt>
                <c:pt idx="813">
                  <c:v>813.99</c:v>
                </c:pt>
                <c:pt idx="814">
                  <c:v>814.99</c:v>
                </c:pt>
                <c:pt idx="815">
                  <c:v>816.00</c:v>
                </c:pt>
                <c:pt idx="816">
                  <c:v>816.99</c:v>
                </c:pt>
                <c:pt idx="817">
                  <c:v>817.99</c:v>
                </c:pt>
                <c:pt idx="818">
                  <c:v>818.99</c:v>
                </c:pt>
                <c:pt idx="819">
                  <c:v>820.00</c:v>
                </c:pt>
                <c:pt idx="820">
                  <c:v>820.99</c:v>
                </c:pt>
                <c:pt idx="821">
                  <c:v>821.99</c:v>
                </c:pt>
                <c:pt idx="822">
                  <c:v>822.99</c:v>
                </c:pt>
                <c:pt idx="823">
                  <c:v>824.00</c:v>
                </c:pt>
                <c:pt idx="824">
                  <c:v>824.99</c:v>
                </c:pt>
                <c:pt idx="825">
                  <c:v>825.99</c:v>
                </c:pt>
                <c:pt idx="826">
                  <c:v>827.00</c:v>
                </c:pt>
                <c:pt idx="827">
                  <c:v>827.99</c:v>
                </c:pt>
                <c:pt idx="828">
                  <c:v>828.99</c:v>
                </c:pt>
                <c:pt idx="829">
                  <c:v>829.99</c:v>
                </c:pt>
                <c:pt idx="830">
                  <c:v>831.00</c:v>
                </c:pt>
                <c:pt idx="831">
                  <c:v>831.99</c:v>
                </c:pt>
                <c:pt idx="832">
                  <c:v>832.99</c:v>
                </c:pt>
                <c:pt idx="833">
                  <c:v>833.99</c:v>
                </c:pt>
                <c:pt idx="834">
                  <c:v>834.99</c:v>
                </c:pt>
                <c:pt idx="835">
                  <c:v>835.99</c:v>
                </c:pt>
                <c:pt idx="836">
                  <c:v>836.99</c:v>
                </c:pt>
                <c:pt idx="837">
                  <c:v>838.00</c:v>
                </c:pt>
                <c:pt idx="838">
                  <c:v>838.99</c:v>
                </c:pt>
                <c:pt idx="839">
                  <c:v>839.99</c:v>
                </c:pt>
                <c:pt idx="840">
                  <c:v>840.99</c:v>
                </c:pt>
                <c:pt idx="841">
                  <c:v>842.00</c:v>
                </c:pt>
                <c:pt idx="842">
                  <c:v>842.99</c:v>
                </c:pt>
                <c:pt idx="843">
                  <c:v>843.99</c:v>
                </c:pt>
                <c:pt idx="844">
                  <c:v>844.99</c:v>
                </c:pt>
                <c:pt idx="845">
                  <c:v>845.99</c:v>
                </c:pt>
                <c:pt idx="846">
                  <c:v>846.99</c:v>
                </c:pt>
                <c:pt idx="847">
                  <c:v>847.99</c:v>
                </c:pt>
                <c:pt idx="848">
                  <c:v>849.00</c:v>
                </c:pt>
                <c:pt idx="849">
                  <c:v>849.99</c:v>
                </c:pt>
                <c:pt idx="850">
                  <c:v>850.99</c:v>
                </c:pt>
                <c:pt idx="851">
                  <c:v>851.99</c:v>
                </c:pt>
                <c:pt idx="852">
                  <c:v>853.00</c:v>
                </c:pt>
                <c:pt idx="853">
                  <c:v>853.99</c:v>
                </c:pt>
                <c:pt idx="854">
                  <c:v>854.99</c:v>
                </c:pt>
                <c:pt idx="855">
                  <c:v>856.00</c:v>
                </c:pt>
                <c:pt idx="856">
                  <c:v>856.99</c:v>
                </c:pt>
                <c:pt idx="857">
                  <c:v>857.99</c:v>
                </c:pt>
                <c:pt idx="858">
                  <c:v>858.99</c:v>
                </c:pt>
                <c:pt idx="859">
                  <c:v>860.00</c:v>
                </c:pt>
                <c:pt idx="860">
                  <c:v>860.99</c:v>
                </c:pt>
                <c:pt idx="861">
                  <c:v>861.99</c:v>
                </c:pt>
                <c:pt idx="862">
                  <c:v>862.99</c:v>
                </c:pt>
                <c:pt idx="863">
                  <c:v>864.00</c:v>
                </c:pt>
                <c:pt idx="864">
                  <c:v>864.99</c:v>
                </c:pt>
                <c:pt idx="865">
                  <c:v>865.99</c:v>
                </c:pt>
                <c:pt idx="866">
                  <c:v>867.00</c:v>
                </c:pt>
                <c:pt idx="867">
                  <c:v>867.99</c:v>
                </c:pt>
                <c:pt idx="868">
                  <c:v>868.99</c:v>
                </c:pt>
                <c:pt idx="869">
                  <c:v>869.99</c:v>
                </c:pt>
                <c:pt idx="870">
                  <c:v>871.00</c:v>
                </c:pt>
                <c:pt idx="871">
                  <c:v>871.99</c:v>
                </c:pt>
                <c:pt idx="872">
                  <c:v>872.99</c:v>
                </c:pt>
                <c:pt idx="873">
                  <c:v>873.99</c:v>
                </c:pt>
                <c:pt idx="874">
                  <c:v>874.99</c:v>
                </c:pt>
                <c:pt idx="875">
                  <c:v>875.99</c:v>
                </c:pt>
                <c:pt idx="876">
                  <c:v>876.99</c:v>
                </c:pt>
                <c:pt idx="877">
                  <c:v>878.00</c:v>
                </c:pt>
                <c:pt idx="878">
                  <c:v>878.99</c:v>
                </c:pt>
                <c:pt idx="879">
                  <c:v>879.99</c:v>
                </c:pt>
                <c:pt idx="880">
                  <c:v>880.99</c:v>
                </c:pt>
                <c:pt idx="881">
                  <c:v>882.00</c:v>
                </c:pt>
                <c:pt idx="882">
                  <c:v>882.99</c:v>
                </c:pt>
                <c:pt idx="883">
                  <c:v>883.99</c:v>
                </c:pt>
                <c:pt idx="884">
                  <c:v>884.99</c:v>
                </c:pt>
                <c:pt idx="885">
                  <c:v>885.99</c:v>
                </c:pt>
                <c:pt idx="886">
                  <c:v>886.99</c:v>
                </c:pt>
                <c:pt idx="887">
                  <c:v>887.99</c:v>
                </c:pt>
                <c:pt idx="888">
                  <c:v>889.00</c:v>
                </c:pt>
                <c:pt idx="889">
                  <c:v>889.99</c:v>
                </c:pt>
                <c:pt idx="890">
                  <c:v>890.99</c:v>
                </c:pt>
                <c:pt idx="891">
                  <c:v>891.99</c:v>
                </c:pt>
                <c:pt idx="892">
                  <c:v>893.00</c:v>
                </c:pt>
                <c:pt idx="893">
                  <c:v>893.99</c:v>
                </c:pt>
                <c:pt idx="894">
                  <c:v>894.99</c:v>
                </c:pt>
                <c:pt idx="895">
                  <c:v>896.00</c:v>
                </c:pt>
                <c:pt idx="896">
                  <c:v>896.99</c:v>
                </c:pt>
                <c:pt idx="897">
                  <c:v>897.99</c:v>
                </c:pt>
                <c:pt idx="898">
                  <c:v>898.99</c:v>
                </c:pt>
                <c:pt idx="899">
                  <c:v>900.00</c:v>
                </c:pt>
                <c:pt idx="900">
                  <c:v>900.99</c:v>
                </c:pt>
                <c:pt idx="901">
                  <c:v>901.99</c:v>
                </c:pt>
                <c:pt idx="902">
                  <c:v>902.99</c:v>
                </c:pt>
                <c:pt idx="903">
                  <c:v>904.00</c:v>
                </c:pt>
                <c:pt idx="904">
                  <c:v>904.99</c:v>
                </c:pt>
                <c:pt idx="905">
                  <c:v>905.99</c:v>
                </c:pt>
                <c:pt idx="906">
                  <c:v>907.00</c:v>
                </c:pt>
                <c:pt idx="907">
                  <c:v>907.99</c:v>
                </c:pt>
                <c:pt idx="908">
                  <c:v>908.99</c:v>
                </c:pt>
                <c:pt idx="909">
                  <c:v>909.99</c:v>
                </c:pt>
                <c:pt idx="910">
                  <c:v>911.00</c:v>
                </c:pt>
                <c:pt idx="911">
                  <c:v>911.99</c:v>
                </c:pt>
                <c:pt idx="912">
                  <c:v>912.99</c:v>
                </c:pt>
                <c:pt idx="913">
                  <c:v>913.99</c:v>
                </c:pt>
                <c:pt idx="914">
                  <c:v>915.00</c:v>
                </c:pt>
                <c:pt idx="915">
                  <c:v>915.99</c:v>
                </c:pt>
                <c:pt idx="916">
                  <c:v>916.99</c:v>
                </c:pt>
                <c:pt idx="917">
                  <c:v>918.00</c:v>
                </c:pt>
                <c:pt idx="918">
                  <c:v>918.99</c:v>
                </c:pt>
                <c:pt idx="919">
                  <c:v>919.99</c:v>
                </c:pt>
                <c:pt idx="920">
                  <c:v>920.99</c:v>
                </c:pt>
                <c:pt idx="921">
                  <c:v>922.00</c:v>
                </c:pt>
                <c:pt idx="922">
                  <c:v>922.99</c:v>
                </c:pt>
                <c:pt idx="923">
                  <c:v>923.99</c:v>
                </c:pt>
                <c:pt idx="924">
                  <c:v>924.99</c:v>
                </c:pt>
                <c:pt idx="925">
                  <c:v>925.99</c:v>
                </c:pt>
                <c:pt idx="926">
                  <c:v>926.99</c:v>
                </c:pt>
                <c:pt idx="927">
                  <c:v>927.99</c:v>
                </c:pt>
                <c:pt idx="928">
                  <c:v>929.00</c:v>
                </c:pt>
                <c:pt idx="929">
                  <c:v>929.99</c:v>
                </c:pt>
                <c:pt idx="930">
                  <c:v>930.99</c:v>
                </c:pt>
                <c:pt idx="931">
                  <c:v>931.99</c:v>
                </c:pt>
                <c:pt idx="932">
                  <c:v>933.00</c:v>
                </c:pt>
                <c:pt idx="933">
                  <c:v>933.99</c:v>
                </c:pt>
                <c:pt idx="934">
                  <c:v>934.99</c:v>
                </c:pt>
                <c:pt idx="935">
                  <c:v>936.00</c:v>
                </c:pt>
                <c:pt idx="936">
                  <c:v>936.99</c:v>
                </c:pt>
                <c:pt idx="937">
                  <c:v>937.99</c:v>
                </c:pt>
                <c:pt idx="938">
                  <c:v>938.99</c:v>
                </c:pt>
                <c:pt idx="939">
                  <c:v>940.00</c:v>
                </c:pt>
                <c:pt idx="940">
                  <c:v>940.99</c:v>
                </c:pt>
                <c:pt idx="941">
                  <c:v>941.99</c:v>
                </c:pt>
                <c:pt idx="942">
                  <c:v>942.99</c:v>
                </c:pt>
                <c:pt idx="943">
                  <c:v>944.00</c:v>
                </c:pt>
                <c:pt idx="944">
                  <c:v>944.99</c:v>
                </c:pt>
                <c:pt idx="945">
                  <c:v>945.99</c:v>
                </c:pt>
                <c:pt idx="946">
                  <c:v>947.00</c:v>
                </c:pt>
                <c:pt idx="947">
                  <c:v>947.99</c:v>
                </c:pt>
                <c:pt idx="948">
                  <c:v>948.99</c:v>
                </c:pt>
                <c:pt idx="949">
                  <c:v>949.99</c:v>
                </c:pt>
                <c:pt idx="950">
                  <c:v>951.00</c:v>
                </c:pt>
                <c:pt idx="951">
                  <c:v>951.99</c:v>
                </c:pt>
                <c:pt idx="952">
                  <c:v>952.99</c:v>
                </c:pt>
                <c:pt idx="953">
                  <c:v>953.99</c:v>
                </c:pt>
                <c:pt idx="954">
                  <c:v>955.00</c:v>
                </c:pt>
                <c:pt idx="955">
                  <c:v>955.99</c:v>
                </c:pt>
                <c:pt idx="956">
                  <c:v>956.99</c:v>
                </c:pt>
                <c:pt idx="957">
                  <c:v>958.00</c:v>
                </c:pt>
                <c:pt idx="958">
                  <c:v>958.99</c:v>
                </c:pt>
                <c:pt idx="959">
                  <c:v>959.99</c:v>
                </c:pt>
                <c:pt idx="960">
                  <c:v>960.99</c:v>
                </c:pt>
                <c:pt idx="961">
                  <c:v>962.00</c:v>
                </c:pt>
                <c:pt idx="962">
                  <c:v>962.99</c:v>
                </c:pt>
                <c:pt idx="963">
                  <c:v>963.99</c:v>
                </c:pt>
                <c:pt idx="964">
                  <c:v>964.99</c:v>
                </c:pt>
                <c:pt idx="965">
                  <c:v>965.99</c:v>
                </c:pt>
                <c:pt idx="966">
                  <c:v>966.99</c:v>
                </c:pt>
                <c:pt idx="967">
                  <c:v>967.99</c:v>
                </c:pt>
                <c:pt idx="968">
                  <c:v>969.00</c:v>
                </c:pt>
                <c:pt idx="969">
                  <c:v>969.99</c:v>
                </c:pt>
                <c:pt idx="970">
                  <c:v>970.99</c:v>
                </c:pt>
                <c:pt idx="971">
                  <c:v>971.99</c:v>
                </c:pt>
                <c:pt idx="972">
                  <c:v>973.00</c:v>
                </c:pt>
                <c:pt idx="973">
                  <c:v>973.99</c:v>
                </c:pt>
                <c:pt idx="974">
                  <c:v>974.99</c:v>
                </c:pt>
                <c:pt idx="975">
                  <c:v>976.00</c:v>
                </c:pt>
                <c:pt idx="976">
                  <c:v>976.99</c:v>
                </c:pt>
                <c:pt idx="977">
                  <c:v>977.99</c:v>
                </c:pt>
                <c:pt idx="978">
                  <c:v>978.99</c:v>
                </c:pt>
                <c:pt idx="979">
                  <c:v>980.00</c:v>
                </c:pt>
                <c:pt idx="980">
                  <c:v>980.99</c:v>
                </c:pt>
                <c:pt idx="981">
                  <c:v>981.99</c:v>
                </c:pt>
                <c:pt idx="982">
                  <c:v>982.99</c:v>
                </c:pt>
                <c:pt idx="983">
                  <c:v>984.00</c:v>
                </c:pt>
                <c:pt idx="984">
                  <c:v>984.99</c:v>
                </c:pt>
                <c:pt idx="985">
                  <c:v>985.99</c:v>
                </c:pt>
                <c:pt idx="986">
                  <c:v>987.00</c:v>
                </c:pt>
                <c:pt idx="987">
                  <c:v>987.99</c:v>
                </c:pt>
                <c:pt idx="988">
                  <c:v>988.99</c:v>
                </c:pt>
                <c:pt idx="989">
                  <c:v>989.99</c:v>
                </c:pt>
                <c:pt idx="990">
                  <c:v>991.00</c:v>
                </c:pt>
                <c:pt idx="991">
                  <c:v>991.99</c:v>
                </c:pt>
                <c:pt idx="992">
                  <c:v>992.99</c:v>
                </c:pt>
                <c:pt idx="993">
                  <c:v>993.99</c:v>
                </c:pt>
                <c:pt idx="994">
                  <c:v>995.00</c:v>
                </c:pt>
                <c:pt idx="995">
                  <c:v>995.99</c:v>
                </c:pt>
                <c:pt idx="996">
                  <c:v>996.99</c:v>
                </c:pt>
                <c:pt idx="997">
                  <c:v>998.00</c:v>
                </c:pt>
                <c:pt idx="998">
                  <c:v>998.99</c:v>
                </c:pt>
                <c:pt idx="999">
                  <c:v>999.99</c:v>
                </c:pt>
                <c:pt idx="1000">
                  <c:v>1,000.99</c:v>
                </c:pt>
                <c:pt idx="1001">
                  <c:v>1,002.00</c:v>
                </c:pt>
                <c:pt idx="1002">
                  <c:v>1,002.99</c:v>
                </c:pt>
                <c:pt idx="1003">
                  <c:v>1,003.99</c:v>
                </c:pt>
                <c:pt idx="1004">
                  <c:v>1,004.99</c:v>
                </c:pt>
                <c:pt idx="1005">
                  <c:v>1,005.99</c:v>
                </c:pt>
                <c:pt idx="1006">
                  <c:v>1,006.99</c:v>
                </c:pt>
                <c:pt idx="1007">
                  <c:v>1,007.99</c:v>
                </c:pt>
                <c:pt idx="1008">
                  <c:v>1,009.00</c:v>
                </c:pt>
                <c:pt idx="1009">
                  <c:v>1,009.99</c:v>
                </c:pt>
                <c:pt idx="1010">
                  <c:v>1,010.99</c:v>
                </c:pt>
                <c:pt idx="1011">
                  <c:v>1,011.99</c:v>
                </c:pt>
                <c:pt idx="1012">
                  <c:v>1,013.00</c:v>
                </c:pt>
                <c:pt idx="1013">
                  <c:v>1,013.99</c:v>
                </c:pt>
                <c:pt idx="1014">
                  <c:v>1,014.99</c:v>
                </c:pt>
                <c:pt idx="1015">
                  <c:v>1,016.00</c:v>
                </c:pt>
                <c:pt idx="1016">
                  <c:v>1,016.99</c:v>
                </c:pt>
                <c:pt idx="1017">
                  <c:v>1,017.99</c:v>
                </c:pt>
                <c:pt idx="1018">
                  <c:v>1,018.99</c:v>
                </c:pt>
                <c:pt idx="1019">
                  <c:v>1,020.00</c:v>
                </c:pt>
                <c:pt idx="1020">
                  <c:v>1,020.99</c:v>
                </c:pt>
                <c:pt idx="1021">
                  <c:v>1,021.99</c:v>
                </c:pt>
                <c:pt idx="1022">
                  <c:v>1,022.99</c:v>
                </c:pt>
                <c:pt idx="1023">
                  <c:v>1,024.00</c:v>
                </c:pt>
                <c:pt idx="1024">
                  <c:v>1,024.99</c:v>
                </c:pt>
                <c:pt idx="1025">
                  <c:v>1,025.99</c:v>
                </c:pt>
                <c:pt idx="1026">
                  <c:v>1,027.00</c:v>
                </c:pt>
                <c:pt idx="1027">
                  <c:v>1,027.99</c:v>
                </c:pt>
                <c:pt idx="1028">
                  <c:v>1,028.99</c:v>
                </c:pt>
                <c:pt idx="1029">
                  <c:v>1,029.99</c:v>
                </c:pt>
                <c:pt idx="1030">
                  <c:v>1,031.00</c:v>
                </c:pt>
                <c:pt idx="1031">
                  <c:v>1,031.99</c:v>
                </c:pt>
                <c:pt idx="1032">
                  <c:v>1,032.99</c:v>
                </c:pt>
                <c:pt idx="1033">
                  <c:v>1,033.99</c:v>
                </c:pt>
                <c:pt idx="1034">
                  <c:v>1,034.99</c:v>
                </c:pt>
                <c:pt idx="1035">
                  <c:v>1,035.99</c:v>
                </c:pt>
                <c:pt idx="1036">
                  <c:v>1,036.99</c:v>
                </c:pt>
                <c:pt idx="1037">
                  <c:v>1,038.00</c:v>
                </c:pt>
                <c:pt idx="1038">
                  <c:v>1,038.99</c:v>
                </c:pt>
                <c:pt idx="1039">
                  <c:v>1,039.99</c:v>
                </c:pt>
                <c:pt idx="1040">
                  <c:v>1,040.99</c:v>
                </c:pt>
                <c:pt idx="1041">
                  <c:v>1,042.00</c:v>
                </c:pt>
                <c:pt idx="1042">
                  <c:v>1,042.99</c:v>
                </c:pt>
                <c:pt idx="1043">
                  <c:v>1,043.99</c:v>
                </c:pt>
                <c:pt idx="1044">
                  <c:v>1,044.99</c:v>
                </c:pt>
                <c:pt idx="1045">
                  <c:v>1,045.99</c:v>
                </c:pt>
                <c:pt idx="1046">
                  <c:v>1,046.99</c:v>
                </c:pt>
                <c:pt idx="1047">
                  <c:v>1,047.99</c:v>
                </c:pt>
                <c:pt idx="1048">
                  <c:v>1,049.00</c:v>
                </c:pt>
                <c:pt idx="1049">
                  <c:v>1,049.99</c:v>
                </c:pt>
                <c:pt idx="1050">
                  <c:v>1,050.99</c:v>
                </c:pt>
                <c:pt idx="1051">
                  <c:v>1,051.99</c:v>
                </c:pt>
                <c:pt idx="1052">
                  <c:v>1,053.00</c:v>
                </c:pt>
                <c:pt idx="1053">
                  <c:v>1,053.99</c:v>
                </c:pt>
                <c:pt idx="1054">
                  <c:v>1,054.99</c:v>
                </c:pt>
                <c:pt idx="1055">
                  <c:v>1,056.00</c:v>
                </c:pt>
                <c:pt idx="1056">
                  <c:v>1,056.99</c:v>
                </c:pt>
                <c:pt idx="1057">
                  <c:v>1,057.99</c:v>
                </c:pt>
                <c:pt idx="1058">
                  <c:v>1,058.99</c:v>
                </c:pt>
                <c:pt idx="1059">
                  <c:v>1,060.00</c:v>
                </c:pt>
                <c:pt idx="1060">
                  <c:v>1,060.99</c:v>
                </c:pt>
                <c:pt idx="1061">
                  <c:v>1,061.99</c:v>
                </c:pt>
                <c:pt idx="1062">
                  <c:v>1,062.99</c:v>
                </c:pt>
                <c:pt idx="1063">
                  <c:v>1,064.00</c:v>
                </c:pt>
                <c:pt idx="1064">
                  <c:v>1,064.99</c:v>
                </c:pt>
                <c:pt idx="1065">
                  <c:v>1,065.99</c:v>
                </c:pt>
                <c:pt idx="1066">
                  <c:v>1,067.00</c:v>
                </c:pt>
                <c:pt idx="1067">
                  <c:v>1,067.99</c:v>
                </c:pt>
                <c:pt idx="1068">
                  <c:v>1,068.99</c:v>
                </c:pt>
                <c:pt idx="1069">
                  <c:v>1,069.99</c:v>
                </c:pt>
                <c:pt idx="1070">
                  <c:v>1,071.00</c:v>
                </c:pt>
                <c:pt idx="1071">
                  <c:v>1,071.99</c:v>
                </c:pt>
                <c:pt idx="1072">
                  <c:v>1,072.99</c:v>
                </c:pt>
                <c:pt idx="1073">
                  <c:v>1,073.99</c:v>
                </c:pt>
                <c:pt idx="1074">
                  <c:v>1,074.99</c:v>
                </c:pt>
                <c:pt idx="1075">
                  <c:v>1,075.99</c:v>
                </c:pt>
                <c:pt idx="1076">
                  <c:v>1,076.99</c:v>
                </c:pt>
                <c:pt idx="1077">
                  <c:v>1,078.00</c:v>
                </c:pt>
                <c:pt idx="1078">
                  <c:v>1,078.99</c:v>
                </c:pt>
                <c:pt idx="1079">
                  <c:v>1,079.99</c:v>
                </c:pt>
                <c:pt idx="1080">
                  <c:v>1,080.99</c:v>
                </c:pt>
                <c:pt idx="1081">
                  <c:v>1,082.00</c:v>
                </c:pt>
                <c:pt idx="1082">
                  <c:v>1,082.99</c:v>
                </c:pt>
                <c:pt idx="1083">
                  <c:v>1,083.99</c:v>
                </c:pt>
                <c:pt idx="1084">
                  <c:v>1,084.99</c:v>
                </c:pt>
                <c:pt idx="1085">
                  <c:v>1,085.99</c:v>
                </c:pt>
                <c:pt idx="1086">
                  <c:v>1,086.99</c:v>
                </c:pt>
                <c:pt idx="1087">
                  <c:v>1,087.99</c:v>
                </c:pt>
                <c:pt idx="1088">
                  <c:v>1,089.00</c:v>
                </c:pt>
                <c:pt idx="1089">
                  <c:v>1,089.99</c:v>
                </c:pt>
                <c:pt idx="1090">
                  <c:v>1,090.99</c:v>
                </c:pt>
                <c:pt idx="1091">
                  <c:v>1,091.99</c:v>
                </c:pt>
                <c:pt idx="1092">
                  <c:v>1,093.00</c:v>
                </c:pt>
                <c:pt idx="1093">
                  <c:v>1,093.99</c:v>
                </c:pt>
                <c:pt idx="1094">
                  <c:v>1,094.99</c:v>
                </c:pt>
                <c:pt idx="1095">
                  <c:v>1,095.99</c:v>
                </c:pt>
                <c:pt idx="1096">
                  <c:v>1,096.99</c:v>
                </c:pt>
                <c:pt idx="1097">
                  <c:v>1,097.99</c:v>
                </c:pt>
                <c:pt idx="1098">
                  <c:v>1,098.99</c:v>
                </c:pt>
                <c:pt idx="1099">
                  <c:v>1,100.00</c:v>
                </c:pt>
                <c:pt idx="1100">
                  <c:v>1,100.99</c:v>
                </c:pt>
                <c:pt idx="1101">
                  <c:v>1,101.99</c:v>
                </c:pt>
                <c:pt idx="1102">
                  <c:v>1,102.99</c:v>
                </c:pt>
                <c:pt idx="1103">
                  <c:v>1,104.00</c:v>
                </c:pt>
                <c:pt idx="1104">
                  <c:v>1,104.99</c:v>
                </c:pt>
                <c:pt idx="1105">
                  <c:v>1,105.99</c:v>
                </c:pt>
                <c:pt idx="1106">
                  <c:v>1,107.00</c:v>
                </c:pt>
                <c:pt idx="1107">
                  <c:v>1,107.99</c:v>
                </c:pt>
                <c:pt idx="1108">
                  <c:v>1,108.99</c:v>
                </c:pt>
                <c:pt idx="1109">
                  <c:v>1,109.99</c:v>
                </c:pt>
                <c:pt idx="1110">
                  <c:v>1,111.00</c:v>
                </c:pt>
                <c:pt idx="1111">
                  <c:v>1,111.99</c:v>
                </c:pt>
                <c:pt idx="1112">
                  <c:v>1,112.99</c:v>
                </c:pt>
                <c:pt idx="1113">
                  <c:v>1,113.99</c:v>
                </c:pt>
                <c:pt idx="1114">
                  <c:v>1,115.00</c:v>
                </c:pt>
                <c:pt idx="1115">
                  <c:v>1,115.99</c:v>
                </c:pt>
                <c:pt idx="1116">
                  <c:v>1,116.99</c:v>
                </c:pt>
                <c:pt idx="1117">
                  <c:v>1,118.00</c:v>
                </c:pt>
                <c:pt idx="1118">
                  <c:v>1,118.99</c:v>
                </c:pt>
                <c:pt idx="1119">
                  <c:v>1,119.99</c:v>
                </c:pt>
                <c:pt idx="1120">
                  <c:v>1,120.99</c:v>
                </c:pt>
                <c:pt idx="1121">
                  <c:v>1,122.00</c:v>
                </c:pt>
                <c:pt idx="1122">
                  <c:v>1,122.99</c:v>
                </c:pt>
                <c:pt idx="1123">
                  <c:v>1,123.99</c:v>
                </c:pt>
                <c:pt idx="1124">
                  <c:v>1,124.99</c:v>
                </c:pt>
                <c:pt idx="1125">
                  <c:v>1,125.99</c:v>
                </c:pt>
                <c:pt idx="1126">
                  <c:v>1,126.99</c:v>
                </c:pt>
                <c:pt idx="1127">
                  <c:v>1,127.99</c:v>
                </c:pt>
                <c:pt idx="1128">
                  <c:v>1,129.00</c:v>
                </c:pt>
                <c:pt idx="1129">
                  <c:v>1,129.99</c:v>
                </c:pt>
                <c:pt idx="1130">
                  <c:v>1,130.99</c:v>
                </c:pt>
                <c:pt idx="1131">
                  <c:v>1,131.99</c:v>
                </c:pt>
                <c:pt idx="1132">
                  <c:v>1,133.00</c:v>
                </c:pt>
                <c:pt idx="1133">
                  <c:v>1,133.99</c:v>
                </c:pt>
                <c:pt idx="1134">
                  <c:v>1,134.99</c:v>
                </c:pt>
                <c:pt idx="1135">
                  <c:v>1,135.99</c:v>
                </c:pt>
                <c:pt idx="1136">
                  <c:v>1,136.99</c:v>
                </c:pt>
                <c:pt idx="1137">
                  <c:v>1,137.99</c:v>
                </c:pt>
                <c:pt idx="1138">
                  <c:v>1,138.99</c:v>
                </c:pt>
                <c:pt idx="1139">
                  <c:v>1,140.00</c:v>
                </c:pt>
                <c:pt idx="1140">
                  <c:v>1,140.99</c:v>
                </c:pt>
                <c:pt idx="1141">
                  <c:v>1,141.99</c:v>
                </c:pt>
                <c:pt idx="1142">
                  <c:v>1,142.99</c:v>
                </c:pt>
                <c:pt idx="1143">
                  <c:v>1,144.00</c:v>
                </c:pt>
                <c:pt idx="1144">
                  <c:v>1,144.99</c:v>
                </c:pt>
                <c:pt idx="1145">
                  <c:v>1,145.99</c:v>
                </c:pt>
                <c:pt idx="1146">
                  <c:v>1,147.00</c:v>
                </c:pt>
                <c:pt idx="1147">
                  <c:v>1,147.99</c:v>
                </c:pt>
                <c:pt idx="1148">
                  <c:v>1,148.99</c:v>
                </c:pt>
                <c:pt idx="1149">
                  <c:v>1,149.99</c:v>
                </c:pt>
                <c:pt idx="1150">
                  <c:v>1,151.00</c:v>
                </c:pt>
                <c:pt idx="1151">
                  <c:v>1,151.99</c:v>
                </c:pt>
                <c:pt idx="1152">
                  <c:v>1,152.99</c:v>
                </c:pt>
                <c:pt idx="1153">
                  <c:v>1,153.99</c:v>
                </c:pt>
                <c:pt idx="1154">
                  <c:v>1,154.99</c:v>
                </c:pt>
                <c:pt idx="1155">
                  <c:v>1,155.99</c:v>
                </c:pt>
                <c:pt idx="1156">
                  <c:v>1,156.99</c:v>
                </c:pt>
                <c:pt idx="1157">
                  <c:v>1,158.00</c:v>
                </c:pt>
                <c:pt idx="1158">
                  <c:v>1,158.99</c:v>
                </c:pt>
                <c:pt idx="1159">
                  <c:v>1,159.99</c:v>
                </c:pt>
                <c:pt idx="1160">
                  <c:v>1,160.99</c:v>
                </c:pt>
                <c:pt idx="1161">
                  <c:v>1,162.00</c:v>
                </c:pt>
                <c:pt idx="1162">
                  <c:v>1,162.99</c:v>
                </c:pt>
                <c:pt idx="1163">
                  <c:v>1,163.99</c:v>
                </c:pt>
                <c:pt idx="1164">
                  <c:v>1,164.99</c:v>
                </c:pt>
                <c:pt idx="1165">
                  <c:v>1,165.99</c:v>
                </c:pt>
                <c:pt idx="1166">
                  <c:v>1,166.99</c:v>
                </c:pt>
                <c:pt idx="1167">
                  <c:v>1,167.99</c:v>
                </c:pt>
                <c:pt idx="1168">
                  <c:v>1,169.00</c:v>
                </c:pt>
                <c:pt idx="1169">
                  <c:v>1,169.99</c:v>
                </c:pt>
                <c:pt idx="1170">
                  <c:v>1,170.99</c:v>
                </c:pt>
                <c:pt idx="1171">
                  <c:v>1,171.99</c:v>
                </c:pt>
                <c:pt idx="1172">
                  <c:v>1,173.00</c:v>
                </c:pt>
                <c:pt idx="1173">
                  <c:v>1,173.99</c:v>
                </c:pt>
                <c:pt idx="1174">
                  <c:v>1,174.99</c:v>
                </c:pt>
                <c:pt idx="1175">
                  <c:v>1,176.00</c:v>
                </c:pt>
                <c:pt idx="1176">
                  <c:v>1,176.99</c:v>
                </c:pt>
                <c:pt idx="1177">
                  <c:v>1,177.99</c:v>
                </c:pt>
                <c:pt idx="1178">
                  <c:v>1,178.99</c:v>
                </c:pt>
                <c:pt idx="1179">
                  <c:v>1,180.00</c:v>
                </c:pt>
                <c:pt idx="1180">
                  <c:v>1,180.99</c:v>
                </c:pt>
                <c:pt idx="1181">
                  <c:v>1,181.99</c:v>
                </c:pt>
                <c:pt idx="1182">
                  <c:v>1,182.99</c:v>
                </c:pt>
                <c:pt idx="1183">
                  <c:v>1,184.00</c:v>
                </c:pt>
                <c:pt idx="1184">
                  <c:v>1,184.99</c:v>
                </c:pt>
                <c:pt idx="1185">
                  <c:v>1,185.99</c:v>
                </c:pt>
                <c:pt idx="1186">
                  <c:v>1,187.00</c:v>
                </c:pt>
                <c:pt idx="1187">
                  <c:v>1,187.99</c:v>
                </c:pt>
                <c:pt idx="1188">
                  <c:v>1,188.99</c:v>
                </c:pt>
                <c:pt idx="1189">
                  <c:v>1,189.99</c:v>
                </c:pt>
                <c:pt idx="1190">
                  <c:v>1,191.00</c:v>
                </c:pt>
                <c:pt idx="1191">
                  <c:v>1,191.99</c:v>
                </c:pt>
                <c:pt idx="1192">
                  <c:v>1,192.99</c:v>
                </c:pt>
                <c:pt idx="1193">
                  <c:v>1,193.99</c:v>
                </c:pt>
                <c:pt idx="1194">
                  <c:v>1,194.99</c:v>
                </c:pt>
                <c:pt idx="1195">
                  <c:v>1,195.99</c:v>
                </c:pt>
                <c:pt idx="1196">
                  <c:v>1,196.99</c:v>
                </c:pt>
                <c:pt idx="1197">
                  <c:v>1,198.00</c:v>
                </c:pt>
                <c:pt idx="1198">
                  <c:v>1,198.99</c:v>
                </c:pt>
                <c:pt idx="1199">
                  <c:v>1,199.99</c:v>
                </c:pt>
                <c:pt idx="1200">
                  <c:v>1,200.99</c:v>
                </c:pt>
                <c:pt idx="1201">
                  <c:v>1,201.99</c:v>
                </c:pt>
                <c:pt idx="1202">
                  <c:v>1,202.99</c:v>
                </c:pt>
                <c:pt idx="1203">
                  <c:v>1,203.99</c:v>
                </c:pt>
                <c:pt idx="1204">
                  <c:v>1,205.00</c:v>
                </c:pt>
                <c:pt idx="1205">
                  <c:v>1,205.99</c:v>
                </c:pt>
                <c:pt idx="1206">
                  <c:v>1,206.99</c:v>
                </c:pt>
                <c:pt idx="1207">
                  <c:v>1,207.99</c:v>
                </c:pt>
                <c:pt idx="1208">
                  <c:v>1,209.00</c:v>
                </c:pt>
                <c:pt idx="1209">
                  <c:v>1,209.99</c:v>
                </c:pt>
                <c:pt idx="1210">
                  <c:v>1,210.99</c:v>
                </c:pt>
                <c:pt idx="1211">
                  <c:v>1,211.99</c:v>
                </c:pt>
                <c:pt idx="1212">
                  <c:v>1,212.99</c:v>
                </c:pt>
                <c:pt idx="1213">
                  <c:v>1,213.99</c:v>
                </c:pt>
                <c:pt idx="1214">
                  <c:v>1,214.99</c:v>
                </c:pt>
                <c:pt idx="1215">
                  <c:v>1,216.00</c:v>
                </c:pt>
                <c:pt idx="1216">
                  <c:v>1,216.99</c:v>
                </c:pt>
                <c:pt idx="1217">
                  <c:v>1,217.99</c:v>
                </c:pt>
                <c:pt idx="1218">
                  <c:v>1,218.99</c:v>
                </c:pt>
                <c:pt idx="1219">
                  <c:v>1,220.00</c:v>
                </c:pt>
                <c:pt idx="1220">
                  <c:v>1,220.99</c:v>
                </c:pt>
                <c:pt idx="1221">
                  <c:v>1,221.99</c:v>
                </c:pt>
                <c:pt idx="1222">
                  <c:v>1,222.99</c:v>
                </c:pt>
                <c:pt idx="1223">
                  <c:v>1,223.99</c:v>
                </c:pt>
                <c:pt idx="1224">
                  <c:v>1,224.99</c:v>
                </c:pt>
                <c:pt idx="1225">
                  <c:v>1,225.99</c:v>
                </c:pt>
                <c:pt idx="1226">
                  <c:v>1,227.00</c:v>
                </c:pt>
                <c:pt idx="1227">
                  <c:v>1,227.99</c:v>
                </c:pt>
                <c:pt idx="1228">
                  <c:v>1,228.99</c:v>
                </c:pt>
                <c:pt idx="1229">
                  <c:v>1,229.99</c:v>
                </c:pt>
                <c:pt idx="1230">
                  <c:v>1,231.00</c:v>
                </c:pt>
                <c:pt idx="1231">
                  <c:v>1,231.99</c:v>
                </c:pt>
                <c:pt idx="1232">
                  <c:v>1,232.99</c:v>
                </c:pt>
                <c:pt idx="1233">
                  <c:v>1,234.00</c:v>
                </c:pt>
                <c:pt idx="1234">
                  <c:v>1,234.99</c:v>
                </c:pt>
                <c:pt idx="1235">
                  <c:v>1,235.99</c:v>
                </c:pt>
                <c:pt idx="1236">
                  <c:v>1,236.99</c:v>
                </c:pt>
                <c:pt idx="1237">
                  <c:v>1,238.00</c:v>
                </c:pt>
                <c:pt idx="1238">
                  <c:v>1,238.99</c:v>
                </c:pt>
                <c:pt idx="1239">
                  <c:v>1,239.99</c:v>
                </c:pt>
                <c:pt idx="1240">
                  <c:v>1,240.99</c:v>
                </c:pt>
                <c:pt idx="1241">
                  <c:v>1,242.00</c:v>
                </c:pt>
                <c:pt idx="1242">
                  <c:v>1,242.99</c:v>
                </c:pt>
                <c:pt idx="1243">
                  <c:v>1,243.99</c:v>
                </c:pt>
                <c:pt idx="1244">
                  <c:v>1,245.00</c:v>
                </c:pt>
                <c:pt idx="1245">
                  <c:v>1,245.99</c:v>
                </c:pt>
                <c:pt idx="1246">
                  <c:v>1,246.99</c:v>
                </c:pt>
                <c:pt idx="1247">
                  <c:v>1,247.99</c:v>
                </c:pt>
                <c:pt idx="1248">
                  <c:v>1,249.00</c:v>
                </c:pt>
                <c:pt idx="1249">
                  <c:v>1,249.99</c:v>
                </c:pt>
                <c:pt idx="1250">
                  <c:v>1,250.99</c:v>
                </c:pt>
                <c:pt idx="1251">
                  <c:v>1,251.99</c:v>
                </c:pt>
                <c:pt idx="1252">
                  <c:v>1,253.00</c:v>
                </c:pt>
                <c:pt idx="1253">
                  <c:v>1,253.99</c:v>
                </c:pt>
                <c:pt idx="1254">
                  <c:v>1,254.99</c:v>
                </c:pt>
                <c:pt idx="1255">
                  <c:v>1,256.00</c:v>
                </c:pt>
                <c:pt idx="1256">
                  <c:v>1,256.99</c:v>
                </c:pt>
                <c:pt idx="1257">
                  <c:v>1,257.99</c:v>
                </c:pt>
                <c:pt idx="1258">
                  <c:v>1,258.99</c:v>
                </c:pt>
                <c:pt idx="1259">
                  <c:v>1,260.00</c:v>
                </c:pt>
                <c:pt idx="1260">
                  <c:v>1,260.99</c:v>
                </c:pt>
                <c:pt idx="1261">
                  <c:v>1,261.99</c:v>
                </c:pt>
                <c:pt idx="1262">
                  <c:v>1,262.99</c:v>
                </c:pt>
                <c:pt idx="1263">
                  <c:v>1,263.99</c:v>
                </c:pt>
                <c:pt idx="1264">
                  <c:v>1,264.99</c:v>
                </c:pt>
                <c:pt idx="1265">
                  <c:v>1,265.99</c:v>
                </c:pt>
                <c:pt idx="1266">
                  <c:v>1,267.00</c:v>
                </c:pt>
                <c:pt idx="1267">
                  <c:v>1,267.99</c:v>
                </c:pt>
                <c:pt idx="1268">
                  <c:v>1,268.99</c:v>
                </c:pt>
                <c:pt idx="1269">
                  <c:v>1,269.99</c:v>
                </c:pt>
                <c:pt idx="1270">
                  <c:v>1,271.00</c:v>
                </c:pt>
                <c:pt idx="1271">
                  <c:v>1,271.99</c:v>
                </c:pt>
                <c:pt idx="1272">
                  <c:v>1,272.99</c:v>
                </c:pt>
                <c:pt idx="1273">
                  <c:v>1,274.00</c:v>
                </c:pt>
                <c:pt idx="1274">
                  <c:v>1,274.99</c:v>
                </c:pt>
                <c:pt idx="1275">
                  <c:v>1,275.99</c:v>
                </c:pt>
                <c:pt idx="1276">
                  <c:v>1,276.99</c:v>
                </c:pt>
                <c:pt idx="1277">
                  <c:v>1,278.00</c:v>
                </c:pt>
                <c:pt idx="1278">
                  <c:v>1,278.99</c:v>
                </c:pt>
                <c:pt idx="1279">
                  <c:v>1,279.99</c:v>
                </c:pt>
                <c:pt idx="1280">
                  <c:v>1,280.99</c:v>
                </c:pt>
                <c:pt idx="1281">
                  <c:v>1,282.00</c:v>
                </c:pt>
                <c:pt idx="1282">
                  <c:v>1,282.99</c:v>
                </c:pt>
                <c:pt idx="1283">
                  <c:v>1,283.99</c:v>
                </c:pt>
                <c:pt idx="1284">
                  <c:v>1,285.00</c:v>
                </c:pt>
                <c:pt idx="1285">
                  <c:v>1,285.99</c:v>
                </c:pt>
                <c:pt idx="1286">
                  <c:v>1,286.99</c:v>
                </c:pt>
                <c:pt idx="1287">
                  <c:v>1,287.99</c:v>
                </c:pt>
                <c:pt idx="1288">
                  <c:v>1,289.00</c:v>
                </c:pt>
                <c:pt idx="1289">
                  <c:v>1,289.99</c:v>
                </c:pt>
                <c:pt idx="1290">
                  <c:v>1,290.99</c:v>
                </c:pt>
                <c:pt idx="1291">
                  <c:v>1,291.99</c:v>
                </c:pt>
                <c:pt idx="1292">
                  <c:v>1,292.99</c:v>
                </c:pt>
                <c:pt idx="1293">
                  <c:v>1,293.99</c:v>
                </c:pt>
                <c:pt idx="1294">
                  <c:v>1,294.99</c:v>
                </c:pt>
                <c:pt idx="1295">
                  <c:v>1,296.00</c:v>
                </c:pt>
                <c:pt idx="1296">
                  <c:v>1,296.99</c:v>
                </c:pt>
                <c:pt idx="1297">
                  <c:v>1,297.99</c:v>
                </c:pt>
                <c:pt idx="1298">
                  <c:v>1,298.99</c:v>
                </c:pt>
                <c:pt idx="1299">
                  <c:v>1,300.00</c:v>
                </c:pt>
                <c:pt idx="1300">
                  <c:v>1,300.99</c:v>
                </c:pt>
                <c:pt idx="1301">
                  <c:v>1,301.99</c:v>
                </c:pt>
                <c:pt idx="1302">
                  <c:v>1,302.99</c:v>
                </c:pt>
                <c:pt idx="1303">
                  <c:v>1,303.99</c:v>
                </c:pt>
                <c:pt idx="1304">
                  <c:v>1,304.99</c:v>
                </c:pt>
                <c:pt idx="1305">
                  <c:v>1,305.99</c:v>
                </c:pt>
                <c:pt idx="1306">
                  <c:v>1,307.00</c:v>
                </c:pt>
                <c:pt idx="1307">
                  <c:v>1,307.99</c:v>
                </c:pt>
                <c:pt idx="1308">
                  <c:v>1,308.99</c:v>
                </c:pt>
                <c:pt idx="1309">
                  <c:v>1,309.99</c:v>
                </c:pt>
                <c:pt idx="1310">
                  <c:v>1,311.00</c:v>
                </c:pt>
                <c:pt idx="1311">
                  <c:v>1,311.99</c:v>
                </c:pt>
                <c:pt idx="1312">
                  <c:v>1,312.99</c:v>
                </c:pt>
                <c:pt idx="1313">
                  <c:v>1,314.00</c:v>
                </c:pt>
                <c:pt idx="1314">
                  <c:v>1,314.99</c:v>
                </c:pt>
                <c:pt idx="1315">
                  <c:v>1,315.99</c:v>
                </c:pt>
                <c:pt idx="1316">
                  <c:v>1,316.99</c:v>
                </c:pt>
                <c:pt idx="1317">
                  <c:v>1,318.00</c:v>
                </c:pt>
                <c:pt idx="1318">
                  <c:v>1,318.99</c:v>
                </c:pt>
                <c:pt idx="1319">
                  <c:v>1,319.99</c:v>
                </c:pt>
                <c:pt idx="1320">
                  <c:v>1,320.99</c:v>
                </c:pt>
                <c:pt idx="1321">
                  <c:v>1,322.00</c:v>
                </c:pt>
                <c:pt idx="1322">
                  <c:v>1,322.99</c:v>
                </c:pt>
                <c:pt idx="1323">
                  <c:v>1,323.99</c:v>
                </c:pt>
                <c:pt idx="1324">
                  <c:v>1,325.00</c:v>
                </c:pt>
                <c:pt idx="1325">
                  <c:v>1,325.99</c:v>
                </c:pt>
                <c:pt idx="1326">
                  <c:v>1,326.99</c:v>
                </c:pt>
                <c:pt idx="1327">
                  <c:v>1,327.99</c:v>
                </c:pt>
                <c:pt idx="1328">
                  <c:v>1,329.00</c:v>
                </c:pt>
                <c:pt idx="1329">
                  <c:v>1,329.99</c:v>
                </c:pt>
                <c:pt idx="1330">
                  <c:v>1,330.99</c:v>
                </c:pt>
                <c:pt idx="1331">
                  <c:v>1,331.99</c:v>
                </c:pt>
                <c:pt idx="1332">
                  <c:v>1,332.99</c:v>
                </c:pt>
                <c:pt idx="1333">
                  <c:v>1,333.99</c:v>
                </c:pt>
                <c:pt idx="1334">
                  <c:v>1,334.99</c:v>
                </c:pt>
                <c:pt idx="1335">
                  <c:v>1,336.00</c:v>
                </c:pt>
                <c:pt idx="1336">
                  <c:v>1,336.99</c:v>
                </c:pt>
                <c:pt idx="1337">
                  <c:v>1,337.99</c:v>
                </c:pt>
                <c:pt idx="1338">
                  <c:v>1,338.99</c:v>
                </c:pt>
                <c:pt idx="1339">
                  <c:v>1,340.00</c:v>
                </c:pt>
                <c:pt idx="1340">
                  <c:v>1,340.99</c:v>
                </c:pt>
                <c:pt idx="1341">
                  <c:v>1,341.99</c:v>
                </c:pt>
                <c:pt idx="1342">
                  <c:v>1,342.99</c:v>
                </c:pt>
                <c:pt idx="1343">
                  <c:v>1,344.00</c:v>
                </c:pt>
                <c:pt idx="1344">
                  <c:v>1,344.99</c:v>
                </c:pt>
                <c:pt idx="1345">
                  <c:v>1,345.99</c:v>
                </c:pt>
                <c:pt idx="1346">
                  <c:v>1,347.00</c:v>
                </c:pt>
                <c:pt idx="1347">
                  <c:v>1,347.99</c:v>
                </c:pt>
                <c:pt idx="1348">
                  <c:v>1,348.99</c:v>
                </c:pt>
                <c:pt idx="1349">
                  <c:v>1,349.99</c:v>
                </c:pt>
                <c:pt idx="1350">
                  <c:v>1,351.00</c:v>
                </c:pt>
                <c:pt idx="1351">
                  <c:v>1,351.99</c:v>
                </c:pt>
                <c:pt idx="1352">
                  <c:v>1,352.99</c:v>
                </c:pt>
                <c:pt idx="1353">
                  <c:v>1,353.99</c:v>
                </c:pt>
                <c:pt idx="1354">
                  <c:v>1,354.99</c:v>
                </c:pt>
                <c:pt idx="1355">
                  <c:v>1,355.99</c:v>
                </c:pt>
                <c:pt idx="1356">
                  <c:v>1,356.99</c:v>
                </c:pt>
                <c:pt idx="1357">
                  <c:v>1,358.00</c:v>
                </c:pt>
                <c:pt idx="1358">
                  <c:v>1,358.99</c:v>
                </c:pt>
                <c:pt idx="1359">
                  <c:v>1,359.99</c:v>
                </c:pt>
                <c:pt idx="1360">
                  <c:v>1,360.99</c:v>
                </c:pt>
                <c:pt idx="1361">
                  <c:v>1,362.00</c:v>
                </c:pt>
                <c:pt idx="1362">
                  <c:v>1,362.99</c:v>
                </c:pt>
                <c:pt idx="1363">
                  <c:v>1,363.99</c:v>
                </c:pt>
                <c:pt idx="1364">
                  <c:v>1,364.99</c:v>
                </c:pt>
                <c:pt idx="1365">
                  <c:v>1,365.99</c:v>
                </c:pt>
                <c:pt idx="1366">
                  <c:v>1,366.99</c:v>
                </c:pt>
                <c:pt idx="1367">
                  <c:v>1,367.99</c:v>
                </c:pt>
                <c:pt idx="1368">
                  <c:v>1,369.00</c:v>
                </c:pt>
                <c:pt idx="1369">
                  <c:v>1,369.99</c:v>
                </c:pt>
                <c:pt idx="1370">
                  <c:v>1,370.99</c:v>
                </c:pt>
                <c:pt idx="1371">
                  <c:v>1,371.99</c:v>
                </c:pt>
                <c:pt idx="1372">
                  <c:v>1,373.00</c:v>
                </c:pt>
                <c:pt idx="1373">
                  <c:v>1,373.99</c:v>
                </c:pt>
                <c:pt idx="1374">
                  <c:v>1,374.99</c:v>
                </c:pt>
                <c:pt idx="1375">
                  <c:v>1,376.00</c:v>
                </c:pt>
                <c:pt idx="1376">
                  <c:v>1,376.99</c:v>
                </c:pt>
                <c:pt idx="1377">
                  <c:v>1,377.99</c:v>
                </c:pt>
                <c:pt idx="1378">
                  <c:v>1,378.99</c:v>
                </c:pt>
                <c:pt idx="1379">
                  <c:v>1,380.00</c:v>
                </c:pt>
                <c:pt idx="1380">
                  <c:v>1,380.99</c:v>
                </c:pt>
                <c:pt idx="1381">
                  <c:v>1,381.99</c:v>
                </c:pt>
                <c:pt idx="1382">
                  <c:v>1,382.99</c:v>
                </c:pt>
                <c:pt idx="1383">
                  <c:v>1,384.00</c:v>
                </c:pt>
                <c:pt idx="1384">
                  <c:v>1,384.99</c:v>
                </c:pt>
                <c:pt idx="1385">
                  <c:v>1,385.99</c:v>
                </c:pt>
                <c:pt idx="1386">
                  <c:v>1,387.00</c:v>
                </c:pt>
                <c:pt idx="1387">
                  <c:v>1,387.99</c:v>
                </c:pt>
                <c:pt idx="1388">
                  <c:v>1,388.99</c:v>
                </c:pt>
                <c:pt idx="1389">
                  <c:v>1,389.99</c:v>
                </c:pt>
                <c:pt idx="1390">
                  <c:v>1,391.00</c:v>
                </c:pt>
                <c:pt idx="1391">
                  <c:v>1,391.99</c:v>
                </c:pt>
                <c:pt idx="1392">
                  <c:v>1,392.99</c:v>
                </c:pt>
                <c:pt idx="1393">
                  <c:v>1,393.99</c:v>
                </c:pt>
                <c:pt idx="1394">
                  <c:v>1,394.99</c:v>
                </c:pt>
                <c:pt idx="1395">
                  <c:v>1,395.99</c:v>
                </c:pt>
                <c:pt idx="1396">
                  <c:v>1,396.99</c:v>
                </c:pt>
                <c:pt idx="1397">
                  <c:v>1,398.00</c:v>
                </c:pt>
                <c:pt idx="1398">
                  <c:v>1,398.99</c:v>
                </c:pt>
                <c:pt idx="1399">
                  <c:v>1,399.99</c:v>
                </c:pt>
                <c:pt idx="1400">
                  <c:v>1,400.99</c:v>
                </c:pt>
                <c:pt idx="1401">
                  <c:v>1,402.00</c:v>
                </c:pt>
                <c:pt idx="1402">
                  <c:v>1,402.99</c:v>
                </c:pt>
                <c:pt idx="1403">
                  <c:v>1,403.99</c:v>
                </c:pt>
                <c:pt idx="1404">
                  <c:v>1,405.00</c:v>
                </c:pt>
                <c:pt idx="1405">
                  <c:v>1,405.99</c:v>
                </c:pt>
                <c:pt idx="1406">
                  <c:v>1,406.99</c:v>
                </c:pt>
                <c:pt idx="1407">
                  <c:v>1,407.99</c:v>
                </c:pt>
                <c:pt idx="1408">
                  <c:v>1,409.00</c:v>
                </c:pt>
                <c:pt idx="1409">
                  <c:v>1,409.99</c:v>
                </c:pt>
                <c:pt idx="1410">
                  <c:v>1,410.99</c:v>
                </c:pt>
                <c:pt idx="1411">
                  <c:v>1,411.99</c:v>
                </c:pt>
                <c:pt idx="1412">
                  <c:v>1,413.00</c:v>
                </c:pt>
                <c:pt idx="1413">
                  <c:v>1,413.99</c:v>
                </c:pt>
                <c:pt idx="1414">
                  <c:v>1,414.99</c:v>
                </c:pt>
                <c:pt idx="1415">
                  <c:v>1,416.00</c:v>
                </c:pt>
                <c:pt idx="1416">
                  <c:v>1,416.99</c:v>
                </c:pt>
                <c:pt idx="1417">
                  <c:v>1,417.99</c:v>
                </c:pt>
                <c:pt idx="1418">
                  <c:v>1,418.99</c:v>
                </c:pt>
                <c:pt idx="1419">
                  <c:v>1,420.00</c:v>
                </c:pt>
                <c:pt idx="1420">
                  <c:v>1,420.99</c:v>
                </c:pt>
                <c:pt idx="1421">
                  <c:v>1,421.99</c:v>
                </c:pt>
                <c:pt idx="1422">
                  <c:v>1,422.99</c:v>
                </c:pt>
                <c:pt idx="1423">
                  <c:v>1,424.00</c:v>
                </c:pt>
                <c:pt idx="1424">
                  <c:v>1,424.99</c:v>
                </c:pt>
                <c:pt idx="1425">
                  <c:v>1,425.99</c:v>
                </c:pt>
                <c:pt idx="1426">
                  <c:v>1,427.00</c:v>
                </c:pt>
                <c:pt idx="1427">
                  <c:v>1,427.99</c:v>
                </c:pt>
                <c:pt idx="1428">
                  <c:v>1,428.99</c:v>
                </c:pt>
                <c:pt idx="1429">
                  <c:v>1,429.99</c:v>
                </c:pt>
                <c:pt idx="1430">
                  <c:v>1,431.00</c:v>
                </c:pt>
                <c:pt idx="1431">
                  <c:v>1,431.99</c:v>
                </c:pt>
                <c:pt idx="1432">
                  <c:v>1,432.99</c:v>
                </c:pt>
                <c:pt idx="1433">
                  <c:v>1,433.99</c:v>
                </c:pt>
                <c:pt idx="1434">
                  <c:v>1,434.99</c:v>
                </c:pt>
                <c:pt idx="1435">
                  <c:v>1,435.99</c:v>
                </c:pt>
                <c:pt idx="1436">
                  <c:v>1,436.99</c:v>
                </c:pt>
                <c:pt idx="1437">
                  <c:v>1,438.00</c:v>
                </c:pt>
                <c:pt idx="1438">
                  <c:v>1,438.99</c:v>
                </c:pt>
                <c:pt idx="1439">
                  <c:v>1,439.99</c:v>
                </c:pt>
                <c:pt idx="1440">
                  <c:v>1,440.99</c:v>
                </c:pt>
                <c:pt idx="1441">
                  <c:v>1,442.00</c:v>
                </c:pt>
                <c:pt idx="1442">
                  <c:v>1,442.99</c:v>
                </c:pt>
                <c:pt idx="1443">
                  <c:v>1,443.99</c:v>
                </c:pt>
                <c:pt idx="1444">
                  <c:v>1,445.00</c:v>
                </c:pt>
                <c:pt idx="1445">
                  <c:v>1,445.99</c:v>
                </c:pt>
                <c:pt idx="1446">
                  <c:v>1,446.99</c:v>
                </c:pt>
                <c:pt idx="1447">
                  <c:v>1,447.99</c:v>
                </c:pt>
                <c:pt idx="1448">
                  <c:v>1,449.00</c:v>
                </c:pt>
                <c:pt idx="1449">
                  <c:v>1,449.99</c:v>
                </c:pt>
                <c:pt idx="1450">
                  <c:v>1,450.99</c:v>
                </c:pt>
                <c:pt idx="1451">
                  <c:v>1,451.99</c:v>
                </c:pt>
                <c:pt idx="1452">
                  <c:v>1,453.00</c:v>
                </c:pt>
                <c:pt idx="1453">
                  <c:v>1,453.99</c:v>
                </c:pt>
                <c:pt idx="1454">
                  <c:v>1,454.99</c:v>
                </c:pt>
                <c:pt idx="1455">
                  <c:v>1,455.99</c:v>
                </c:pt>
                <c:pt idx="1456">
                  <c:v>1,456.99</c:v>
                </c:pt>
                <c:pt idx="1457">
                  <c:v>1,457.99</c:v>
                </c:pt>
                <c:pt idx="1458">
                  <c:v>1,458.99</c:v>
                </c:pt>
                <c:pt idx="1459">
                  <c:v>1,460.00</c:v>
                </c:pt>
                <c:pt idx="1460">
                  <c:v>1,460.99</c:v>
                </c:pt>
                <c:pt idx="1461">
                  <c:v>1,461.99</c:v>
                </c:pt>
                <c:pt idx="1462">
                  <c:v>1,462.99</c:v>
                </c:pt>
                <c:pt idx="1463">
                  <c:v>1,464.00</c:v>
                </c:pt>
                <c:pt idx="1464">
                  <c:v>1,464.99</c:v>
                </c:pt>
                <c:pt idx="1465">
                  <c:v>1,465.99</c:v>
                </c:pt>
                <c:pt idx="1466">
                  <c:v>1,467.00</c:v>
                </c:pt>
                <c:pt idx="1467">
                  <c:v>1,467.99</c:v>
                </c:pt>
                <c:pt idx="1468">
                  <c:v>1,468.99</c:v>
                </c:pt>
                <c:pt idx="1469">
                  <c:v>1,469.99</c:v>
                </c:pt>
                <c:pt idx="1470">
                  <c:v>1,471.00</c:v>
                </c:pt>
                <c:pt idx="1471">
                  <c:v>1,471.99</c:v>
                </c:pt>
                <c:pt idx="1472">
                  <c:v>1,472.99</c:v>
                </c:pt>
                <c:pt idx="1473">
                  <c:v>1,473.99</c:v>
                </c:pt>
                <c:pt idx="1474">
                  <c:v>1,475.00</c:v>
                </c:pt>
                <c:pt idx="1475">
                  <c:v>1,475.99</c:v>
                </c:pt>
                <c:pt idx="1476">
                  <c:v>1,476.99</c:v>
                </c:pt>
                <c:pt idx="1477">
                  <c:v>1,478.00</c:v>
                </c:pt>
                <c:pt idx="1478">
                  <c:v>1,478.99</c:v>
                </c:pt>
                <c:pt idx="1479">
                  <c:v>1,479.99</c:v>
                </c:pt>
                <c:pt idx="1480">
                  <c:v>1,480.99</c:v>
                </c:pt>
                <c:pt idx="1481">
                  <c:v>1,482.00</c:v>
                </c:pt>
                <c:pt idx="1482">
                  <c:v>1,482.99</c:v>
                </c:pt>
                <c:pt idx="1483">
                  <c:v>1,483.99</c:v>
                </c:pt>
                <c:pt idx="1484">
                  <c:v>1,484.99</c:v>
                </c:pt>
                <c:pt idx="1485">
                  <c:v>1,485.99</c:v>
                </c:pt>
                <c:pt idx="1486">
                  <c:v>1,486.99</c:v>
                </c:pt>
                <c:pt idx="1487">
                  <c:v>1,487.99</c:v>
                </c:pt>
                <c:pt idx="1488">
                  <c:v>1,489.00</c:v>
                </c:pt>
                <c:pt idx="1489">
                  <c:v>1,489.99</c:v>
                </c:pt>
                <c:pt idx="1490">
                  <c:v>1,490.99</c:v>
                </c:pt>
                <c:pt idx="1491">
                  <c:v>1,491.99</c:v>
                </c:pt>
                <c:pt idx="1492">
                  <c:v>1,493.00</c:v>
                </c:pt>
                <c:pt idx="1493">
                  <c:v>1,493.99</c:v>
                </c:pt>
                <c:pt idx="1494">
                  <c:v>1,494.99</c:v>
                </c:pt>
                <c:pt idx="1495">
                  <c:v>1,495.99</c:v>
                </c:pt>
                <c:pt idx="1496">
                  <c:v>1,496.99</c:v>
                </c:pt>
                <c:pt idx="1497">
                  <c:v>1,497.99</c:v>
                </c:pt>
                <c:pt idx="1498">
                  <c:v>1,498.99</c:v>
                </c:pt>
                <c:pt idx="1499">
                  <c:v>1,500.00</c:v>
                </c:pt>
                <c:pt idx="1500">
                  <c:v>1,500.99</c:v>
                </c:pt>
                <c:pt idx="1501">
                  <c:v>1,501.99</c:v>
                </c:pt>
                <c:pt idx="1502">
                  <c:v>1,502.99</c:v>
                </c:pt>
                <c:pt idx="1503">
                  <c:v>1,504.00</c:v>
                </c:pt>
                <c:pt idx="1504">
                  <c:v>1,504.99</c:v>
                </c:pt>
                <c:pt idx="1505">
                  <c:v>1,505.99</c:v>
                </c:pt>
                <c:pt idx="1506">
                  <c:v>1,507.00</c:v>
                </c:pt>
                <c:pt idx="1507">
                  <c:v>1,507.99</c:v>
                </c:pt>
                <c:pt idx="1508">
                  <c:v>1,508.99</c:v>
                </c:pt>
                <c:pt idx="1509">
                  <c:v>1,509.99</c:v>
                </c:pt>
                <c:pt idx="1510">
                  <c:v>1,511.00</c:v>
                </c:pt>
                <c:pt idx="1511">
                  <c:v>1,511.99</c:v>
                </c:pt>
                <c:pt idx="1512">
                  <c:v>1,512.99</c:v>
                </c:pt>
                <c:pt idx="1513">
                  <c:v>1,513.99</c:v>
                </c:pt>
                <c:pt idx="1514">
                  <c:v>1,515.00</c:v>
                </c:pt>
                <c:pt idx="1515">
                  <c:v>1,515.99</c:v>
                </c:pt>
                <c:pt idx="1516">
                  <c:v>1,516.99</c:v>
                </c:pt>
                <c:pt idx="1517">
                  <c:v>1,518.00</c:v>
                </c:pt>
                <c:pt idx="1518">
                  <c:v>1,518.99</c:v>
                </c:pt>
                <c:pt idx="1519">
                  <c:v>1,519.99</c:v>
                </c:pt>
                <c:pt idx="1520">
                  <c:v>1,520.99</c:v>
                </c:pt>
                <c:pt idx="1521">
                  <c:v>1,522.00</c:v>
                </c:pt>
                <c:pt idx="1522">
                  <c:v>1,522.99</c:v>
                </c:pt>
                <c:pt idx="1523">
                  <c:v>1,523.99</c:v>
                </c:pt>
                <c:pt idx="1524">
                  <c:v>1,524.99</c:v>
                </c:pt>
                <c:pt idx="1525">
                  <c:v>1,525.99</c:v>
                </c:pt>
                <c:pt idx="1526">
                  <c:v>1,526.99</c:v>
                </c:pt>
                <c:pt idx="1527">
                  <c:v>1,527.99</c:v>
                </c:pt>
                <c:pt idx="1528">
                  <c:v>1,529.00</c:v>
                </c:pt>
                <c:pt idx="1529">
                  <c:v>1,529.99</c:v>
                </c:pt>
                <c:pt idx="1530">
                  <c:v>1,530.99</c:v>
                </c:pt>
                <c:pt idx="1531">
                  <c:v>1,531.99</c:v>
                </c:pt>
                <c:pt idx="1532">
                  <c:v>1,533.00</c:v>
                </c:pt>
                <c:pt idx="1533">
                  <c:v>1,533.99</c:v>
                </c:pt>
                <c:pt idx="1534">
                  <c:v>1,534.99</c:v>
                </c:pt>
                <c:pt idx="1535">
                  <c:v>1,535.99</c:v>
                </c:pt>
                <c:pt idx="1536">
                  <c:v>1,536.99</c:v>
                </c:pt>
                <c:pt idx="1537">
                  <c:v>1,537.99</c:v>
                </c:pt>
                <c:pt idx="1538">
                  <c:v>1,538.99</c:v>
                </c:pt>
                <c:pt idx="1539">
                  <c:v>1,540.00</c:v>
                </c:pt>
                <c:pt idx="1540">
                  <c:v>1,540.99</c:v>
                </c:pt>
                <c:pt idx="1541">
                  <c:v>1,541.99</c:v>
                </c:pt>
                <c:pt idx="1542">
                  <c:v>1,542.99</c:v>
                </c:pt>
                <c:pt idx="1543">
                  <c:v>1,544.00</c:v>
                </c:pt>
                <c:pt idx="1544">
                  <c:v>1,544.99</c:v>
                </c:pt>
                <c:pt idx="1545">
                  <c:v>1,545.99</c:v>
                </c:pt>
                <c:pt idx="1546">
                  <c:v>1,547.00</c:v>
                </c:pt>
                <c:pt idx="1547">
                  <c:v>1,547.99</c:v>
                </c:pt>
                <c:pt idx="1548">
                  <c:v>1,548.99</c:v>
                </c:pt>
                <c:pt idx="1549">
                  <c:v>1,549.99</c:v>
                </c:pt>
                <c:pt idx="1550">
                  <c:v>1,551.00</c:v>
                </c:pt>
                <c:pt idx="1551">
                  <c:v>1,551.99</c:v>
                </c:pt>
                <c:pt idx="1552">
                  <c:v>1,552.99</c:v>
                </c:pt>
                <c:pt idx="1553">
                  <c:v>1,553.99</c:v>
                </c:pt>
                <c:pt idx="1554">
                  <c:v>1,555.00</c:v>
                </c:pt>
                <c:pt idx="1555">
                  <c:v>1,555.99</c:v>
                </c:pt>
                <c:pt idx="1556">
                  <c:v>1,556.99</c:v>
                </c:pt>
                <c:pt idx="1557">
                  <c:v>1,558.00</c:v>
                </c:pt>
                <c:pt idx="1558">
                  <c:v>1,558.99</c:v>
                </c:pt>
                <c:pt idx="1559">
                  <c:v>1,559.99</c:v>
                </c:pt>
                <c:pt idx="1560">
                  <c:v>1,560.99</c:v>
                </c:pt>
                <c:pt idx="1561">
                  <c:v>1,562.00</c:v>
                </c:pt>
                <c:pt idx="1562">
                  <c:v>1,562.99</c:v>
                </c:pt>
                <c:pt idx="1563">
                  <c:v>1,563.99</c:v>
                </c:pt>
                <c:pt idx="1564">
                  <c:v>1,564.99</c:v>
                </c:pt>
                <c:pt idx="1565">
                  <c:v>1,565.99</c:v>
                </c:pt>
                <c:pt idx="1566">
                  <c:v>1,566.99</c:v>
                </c:pt>
                <c:pt idx="1567">
                  <c:v>1,567.99</c:v>
                </c:pt>
                <c:pt idx="1568">
                  <c:v>1,569.00</c:v>
                </c:pt>
                <c:pt idx="1569">
                  <c:v>1,569.99</c:v>
                </c:pt>
                <c:pt idx="1570">
                  <c:v>1,570.99</c:v>
                </c:pt>
                <c:pt idx="1571">
                  <c:v>1,571.99</c:v>
                </c:pt>
                <c:pt idx="1572">
                  <c:v>1,573.00</c:v>
                </c:pt>
                <c:pt idx="1573">
                  <c:v>1,573.99</c:v>
                </c:pt>
                <c:pt idx="1574">
                  <c:v>1,574.99</c:v>
                </c:pt>
                <c:pt idx="1575">
                  <c:v>1,576.00</c:v>
                </c:pt>
                <c:pt idx="1576">
                  <c:v>1,576.99</c:v>
                </c:pt>
                <c:pt idx="1577">
                  <c:v>1,577.99</c:v>
                </c:pt>
                <c:pt idx="1578">
                  <c:v>1,578.99</c:v>
                </c:pt>
                <c:pt idx="1579">
                  <c:v>1,580.00</c:v>
                </c:pt>
                <c:pt idx="1580">
                  <c:v>1,580.99</c:v>
                </c:pt>
                <c:pt idx="1581">
                  <c:v>1,581.99</c:v>
                </c:pt>
                <c:pt idx="1582">
                  <c:v>1,582.99</c:v>
                </c:pt>
                <c:pt idx="1583">
                  <c:v>1,584.00</c:v>
                </c:pt>
                <c:pt idx="1584">
                  <c:v>1,584.99</c:v>
                </c:pt>
                <c:pt idx="1585">
                  <c:v>1,585.99</c:v>
                </c:pt>
                <c:pt idx="1586">
                  <c:v>1,587.00</c:v>
                </c:pt>
                <c:pt idx="1587">
                  <c:v>1,587.99</c:v>
                </c:pt>
                <c:pt idx="1588">
                  <c:v>1,588.99</c:v>
                </c:pt>
                <c:pt idx="1589">
                  <c:v>1,589.99</c:v>
                </c:pt>
                <c:pt idx="1590">
                  <c:v>1,591.00</c:v>
                </c:pt>
                <c:pt idx="1591">
                  <c:v>1,591.99</c:v>
                </c:pt>
                <c:pt idx="1592">
                  <c:v>1,592.99</c:v>
                </c:pt>
                <c:pt idx="1593">
                  <c:v>1,593.99</c:v>
                </c:pt>
                <c:pt idx="1594">
                  <c:v>1,595.00</c:v>
                </c:pt>
                <c:pt idx="1595">
                  <c:v>1,595.99</c:v>
                </c:pt>
                <c:pt idx="1596">
                  <c:v>1,596.99</c:v>
                </c:pt>
                <c:pt idx="1597">
                  <c:v>1,598.00</c:v>
                </c:pt>
                <c:pt idx="1598">
                  <c:v>1,598.99</c:v>
                </c:pt>
                <c:pt idx="1599">
                  <c:v>1,599.99</c:v>
                </c:pt>
                <c:pt idx="1600">
                  <c:v>1,600.99</c:v>
                </c:pt>
                <c:pt idx="1601">
                  <c:v>1,602.00</c:v>
                </c:pt>
                <c:pt idx="1602">
                  <c:v>1,602.99</c:v>
                </c:pt>
                <c:pt idx="1603">
                  <c:v>1,603.99</c:v>
                </c:pt>
                <c:pt idx="1604">
                  <c:v>1,604.99</c:v>
                </c:pt>
                <c:pt idx="1605">
                  <c:v>1,605.99</c:v>
                </c:pt>
                <c:pt idx="1606">
                  <c:v>1,606.99</c:v>
                </c:pt>
                <c:pt idx="1607">
                  <c:v>1,607.99</c:v>
                </c:pt>
                <c:pt idx="1608">
                  <c:v>1,609.00</c:v>
                </c:pt>
                <c:pt idx="1609">
                  <c:v>1,609.99</c:v>
                </c:pt>
                <c:pt idx="1610">
                  <c:v>1,610.99</c:v>
                </c:pt>
                <c:pt idx="1611">
                  <c:v>1,611.99</c:v>
                </c:pt>
                <c:pt idx="1612">
                  <c:v>1,613.00</c:v>
                </c:pt>
                <c:pt idx="1613">
                  <c:v>1,613.99</c:v>
                </c:pt>
                <c:pt idx="1614">
                  <c:v>1,614.99</c:v>
                </c:pt>
                <c:pt idx="1615">
                  <c:v>1,616.00</c:v>
                </c:pt>
                <c:pt idx="1616">
                  <c:v>1,616.99</c:v>
                </c:pt>
                <c:pt idx="1617">
                  <c:v>1,617.99</c:v>
                </c:pt>
                <c:pt idx="1618">
                  <c:v>1,618.99</c:v>
                </c:pt>
                <c:pt idx="1619">
                  <c:v>1,620.00</c:v>
                </c:pt>
                <c:pt idx="1620">
                  <c:v>1,620.99</c:v>
                </c:pt>
                <c:pt idx="1621">
                  <c:v>1,621.99</c:v>
                </c:pt>
                <c:pt idx="1622">
                  <c:v>1,622.99</c:v>
                </c:pt>
                <c:pt idx="1623">
                  <c:v>1,624.00</c:v>
                </c:pt>
                <c:pt idx="1624">
                  <c:v>1,624.99</c:v>
                </c:pt>
                <c:pt idx="1625">
                  <c:v>1,625.99</c:v>
                </c:pt>
                <c:pt idx="1626">
                  <c:v>1,627.00</c:v>
                </c:pt>
                <c:pt idx="1627">
                  <c:v>1,627.99</c:v>
                </c:pt>
                <c:pt idx="1628">
                  <c:v>1,628.99</c:v>
                </c:pt>
                <c:pt idx="1629">
                  <c:v>1,629.99</c:v>
                </c:pt>
                <c:pt idx="1630">
                  <c:v>1,631.00</c:v>
                </c:pt>
                <c:pt idx="1631">
                  <c:v>1,631.99</c:v>
                </c:pt>
                <c:pt idx="1632">
                  <c:v>1,632.99</c:v>
                </c:pt>
                <c:pt idx="1633">
                  <c:v>1,633.99</c:v>
                </c:pt>
                <c:pt idx="1634">
                  <c:v>1,635.00</c:v>
                </c:pt>
                <c:pt idx="1635">
                  <c:v>1,635.99</c:v>
                </c:pt>
                <c:pt idx="1636">
                  <c:v>1,636.99</c:v>
                </c:pt>
                <c:pt idx="1637">
                  <c:v>1,638.00</c:v>
                </c:pt>
                <c:pt idx="1638">
                  <c:v>1,638.99</c:v>
                </c:pt>
                <c:pt idx="1639">
                  <c:v>1,639.99</c:v>
                </c:pt>
                <c:pt idx="1640">
                  <c:v>1,640.99</c:v>
                </c:pt>
                <c:pt idx="1641">
                  <c:v>1,642.00</c:v>
                </c:pt>
                <c:pt idx="1642">
                  <c:v>1,642.99</c:v>
                </c:pt>
                <c:pt idx="1643">
                  <c:v>1,643.99</c:v>
                </c:pt>
                <c:pt idx="1644">
                  <c:v>1,644.99</c:v>
                </c:pt>
                <c:pt idx="1645">
                  <c:v>1,645.99</c:v>
                </c:pt>
                <c:pt idx="1646">
                  <c:v>1,646.99</c:v>
                </c:pt>
                <c:pt idx="1647">
                  <c:v>1,647.99</c:v>
                </c:pt>
                <c:pt idx="1648">
                  <c:v>1,649.00</c:v>
                </c:pt>
                <c:pt idx="1649">
                  <c:v>1,649.99</c:v>
                </c:pt>
                <c:pt idx="1650">
                  <c:v>1,650.99</c:v>
                </c:pt>
                <c:pt idx="1651">
                  <c:v>1,651.99</c:v>
                </c:pt>
                <c:pt idx="1652">
                  <c:v>1,653.00</c:v>
                </c:pt>
                <c:pt idx="1653">
                  <c:v>1,653.99</c:v>
                </c:pt>
                <c:pt idx="1654">
                  <c:v>1,654.99</c:v>
                </c:pt>
                <c:pt idx="1655">
                  <c:v>1,656.00</c:v>
                </c:pt>
                <c:pt idx="1656">
                  <c:v>1,656.99</c:v>
                </c:pt>
                <c:pt idx="1657">
                  <c:v>1,657.99</c:v>
                </c:pt>
                <c:pt idx="1658">
                  <c:v>1,658.99</c:v>
                </c:pt>
                <c:pt idx="1659">
                  <c:v>1,660.00</c:v>
                </c:pt>
                <c:pt idx="1660">
                  <c:v>1,660.99</c:v>
                </c:pt>
                <c:pt idx="1661">
                  <c:v>1,661.99</c:v>
                </c:pt>
                <c:pt idx="1662">
                  <c:v>1,662.99</c:v>
                </c:pt>
                <c:pt idx="1663">
                  <c:v>1,664.00</c:v>
                </c:pt>
                <c:pt idx="1664">
                  <c:v>1,664.99</c:v>
                </c:pt>
                <c:pt idx="1665">
                  <c:v>1,665.99</c:v>
                </c:pt>
                <c:pt idx="1666">
                  <c:v>1,667.00</c:v>
                </c:pt>
                <c:pt idx="1667">
                  <c:v>1,667.99</c:v>
                </c:pt>
                <c:pt idx="1668">
                  <c:v>1,668.99</c:v>
                </c:pt>
                <c:pt idx="1669">
                  <c:v>1,669.99</c:v>
                </c:pt>
                <c:pt idx="1670">
                  <c:v>1,671.00</c:v>
                </c:pt>
                <c:pt idx="1671">
                  <c:v>1,671.99</c:v>
                </c:pt>
                <c:pt idx="1672">
                  <c:v>1,672.99</c:v>
                </c:pt>
                <c:pt idx="1673">
                  <c:v>1,673.99</c:v>
                </c:pt>
                <c:pt idx="1674">
                  <c:v>1,674.99</c:v>
                </c:pt>
                <c:pt idx="1675">
                  <c:v>1,675.99</c:v>
                </c:pt>
                <c:pt idx="1676">
                  <c:v>1,676.99</c:v>
                </c:pt>
                <c:pt idx="1677">
                  <c:v>1,678.00</c:v>
                </c:pt>
                <c:pt idx="1678">
                  <c:v>1,678.99</c:v>
                </c:pt>
                <c:pt idx="1679">
                  <c:v>1,679.99</c:v>
                </c:pt>
                <c:pt idx="1680">
                  <c:v>1,680.99</c:v>
                </c:pt>
                <c:pt idx="1681">
                  <c:v>1,682.00</c:v>
                </c:pt>
                <c:pt idx="1682">
                  <c:v>1,682.99</c:v>
                </c:pt>
                <c:pt idx="1683">
                  <c:v>1,683.99</c:v>
                </c:pt>
                <c:pt idx="1684">
                  <c:v>1,684.99</c:v>
                </c:pt>
                <c:pt idx="1685">
                  <c:v>1,685.99</c:v>
                </c:pt>
                <c:pt idx="1686">
                  <c:v>1,686.99</c:v>
                </c:pt>
                <c:pt idx="1687">
                  <c:v>1,687.99</c:v>
                </c:pt>
                <c:pt idx="1688">
                  <c:v>1,689.00</c:v>
                </c:pt>
                <c:pt idx="1689">
                  <c:v>1,689.99</c:v>
                </c:pt>
                <c:pt idx="1690">
                  <c:v>1,690.99</c:v>
                </c:pt>
                <c:pt idx="1691">
                  <c:v>1,691.99</c:v>
                </c:pt>
                <c:pt idx="1692">
                  <c:v>1,693.00</c:v>
                </c:pt>
                <c:pt idx="1693">
                  <c:v>1,693.99</c:v>
                </c:pt>
                <c:pt idx="1694">
                  <c:v>1,694.99</c:v>
                </c:pt>
                <c:pt idx="1695">
                  <c:v>1,696.00</c:v>
                </c:pt>
                <c:pt idx="1696">
                  <c:v>1,696.99</c:v>
                </c:pt>
                <c:pt idx="1697">
                  <c:v>1,697.99</c:v>
                </c:pt>
                <c:pt idx="1698">
                  <c:v>1,698.99</c:v>
                </c:pt>
                <c:pt idx="1699">
                  <c:v>1,700.00</c:v>
                </c:pt>
                <c:pt idx="1700">
                  <c:v>1,700.99</c:v>
                </c:pt>
                <c:pt idx="1701">
                  <c:v>1,701.99</c:v>
                </c:pt>
                <c:pt idx="1702">
                  <c:v>1,702.99</c:v>
                </c:pt>
                <c:pt idx="1703">
                  <c:v>1,704.00</c:v>
                </c:pt>
                <c:pt idx="1704">
                  <c:v>1,704.99</c:v>
                </c:pt>
                <c:pt idx="1705">
                  <c:v>1,705.99</c:v>
                </c:pt>
                <c:pt idx="1706">
                  <c:v>1,707.00</c:v>
                </c:pt>
                <c:pt idx="1707">
                  <c:v>1,707.99</c:v>
                </c:pt>
                <c:pt idx="1708">
                  <c:v>1,708.99</c:v>
                </c:pt>
                <c:pt idx="1709">
                  <c:v>1,709.99</c:v>
                </c:pt>
                <c:pt idx="1710">
                  <c:v>1,711.00</c:v>
                </c:pt>
                <c:pt idx="1711">
                  <c:v>1,711.99</c:v>
                </c:pt>
                <c:pt idx="1712">
                  <c:v>1,712.99</c:v>
                </c:pt>
                <c:pt idx="1713">
                  <c:v>1,713.99</c:v>
                </c:pt>
                <c:pt idx="1714">
                  <c:v>1,714.99</c:v>
                </c:pt>
                <c:pt idx="1715">
                  <c:v>1,715.99</c:v>
                </c:pt>
                <c:pt idx="1716">
                  <c:v>1,716.99</c:v>
                </c:pt>
                <c:pt idx="1717">
                  <c:v>1,718.00</c:v>
                </c:pt>
                <c:pt idx="1718">
                  <c:v>1,718.99</c:v>
                </c:pt>
                <c:pt idx="1719">
                  <c:v>1,719.99</c:v>
                </c:pt>
                <c:pt idx="1720">
                  <c:v>1,720.99</c:v>
                </c:pt>
                <c:pt idx="1721">
                  <c:v>1,722.00</c:v>
                </c:pt>
                <c:pt idx="1722">
                  <c:v>1,722.99</c:v>
                </c:pt>
                <c:pt idx="1723">
                  <c:v>1,723.99</c:v>
                </c:pt>
                <c:pt idx="1724">
                  <c:v>1,724.99</c:v>
                </c:pt>
                <c:pt idx="1725">
                  <c:v>1,725.99</c:v>
                </c:pt>
                <c:pt idx="1726">
                  <c:v>1,726.99</c:v>
                </c:pt>
                <c:pt idx="1727">
                  <c:v>1,727.99</c:v>
                </c:pt>
                <c:pt idx="1728">
                  <c:v>1,729.00</c:v>
                </c:pt>
                <c:pt idx="1729">
                  <c:v>1,729.99</c:v>
                </c:pt>
                <c:pt idx="1730">
                  <c:v>1,730.99</c:v>
                </c:pt>
                <c:pt idx="1731">
                  <c:v>1,731.99</c:v>
                </c:pt>
                <c:pt idx="1732">
                  <c:v>1,733.00</c:v>
                </c:pt>
                <c:pt idx="1733">
                  <c:v>1,733.99</c:v>
                </c:pt>
                <c:pt idx="1734">
                  <c:v>1,734.99</c:v>
                </c:pt>
                <c:pt idx="1735">
                  <c:v>1,736.00</c:v>
                </c:pt>
                <c:pt idx="1736">
                  <c:v>1,736.99</c:v>
                </c:pt>
                <c:pt idx="1737">
                  <c:v>1,737.99</c:v>
                </c:pt>
                <c:pt idx="1738">
                  <c:v>1,738.99</c:v>
                </c:pt>
                <c:pt idx="1739">
                  <c:v>1,740.00</c:v>
                </c:pt>
                <c:pt idx="1740">
                  <c:v>1,740.99</c:v>
                </c:pt>
                <c:pt idx="1741">
                  <c:v>1,741.99</c:v>
                </c:pt>
                <c:pt idx="1742">
                  <c:v>1,742.99</c:v>
                </c:pt>
                <c:pt idx="1743">
                  <c:v>1,744.00</c:v>
                </c:pt>
                <c:pt idx="1744">
                  <c:v>1,744.99</c:v>
                </c:pt>
                <c:pt idx="1745">
                  <c:v>1,745.99</c:v>
                </c:pt>
                <c:pt idx="1746">
                  <c:v>1,747.00</c:v>
                </c:pt>
                <c:pt idx="1747">
                  <c:v>1,747.99</c:v>
                </c:pt>
                <c:pt idx="1748">
                  <c:v>1,748.99</c:v>
                </c:pt>
                <c:pt idx="1749">
                  <c:v>1,749.99</c:v>
                </c:pt>
                <c:pt idx="1750">
                  <c:v>1,751.00</c:v>
                </c:pt>
                <c:pt idx="1751">
                  <c:v>1,751.99</c:v>
                </c:pt>
                <c:pt idx="1752">
                  <c:v>1,752.99</c:v>
                </c:pt>
                <c:pt idx="1753">
                  <c:v>1,753.99</c:v>
                </c:pt>
                <c:pt idx="1754">
                  <c:v>1,754.99</c:v>
                </c:pt>
                <c:pt idx="1755">
                  <c:v>1,755.99</c:v>
                </c:pt>
                <c:pt idx="1756">
                  <c:v>1,756.99</c:v>
                </c:pt>
                <c:pt idx="1757">
                  <c:v>1,758.00</c:v>
                </c:pt>
                <c:pt idx="1758">
                  <c:v>1,758.99</c:v>
                </c:pt>
                <c:pt idx="1759">
                  <c:v>1,759.99</c:v>
                </c:pt>
                <c:pt idx="1760">
                  <c:v>1,760.99</c:v>
                </c:pt>
                <c:pt idx="1761">
                  <c:v>1,762.00</c:v>
                </c:pt>
                <c:pt idx="1762">
                  <c:v>1,762.99</c:v>
                </c:pt>
                <c:pt idx="1763">
                  <c:v>1,763.99</c:v>
                </c:pt>
                <c:pt idx="1764">
                  <c:v>1,764.99</c:v>
                </c:pt>
                <c:pt idx="1765">
                  <c:v>1,765.99</c:v>
                </c:pt>
                <c:pt idx="1766">
                  <c:v>1,766.99</c:v>
                </c:pt>
                <c:pt idx="1767">
                  <c:v>1,767.99</c:v>
                </c:pt>
                <c:pt idx="1768">
                  <c:v>1,769.00</c:v>
                </c:pt>
                <c:pt idx="1769">
                  <c:v>1,769.99</c:v>
                </c:pt>
                <c:pt idx="1770">
                  <c:v>1,770.99</c:v>
                </c:pt>
                <c:pt idx="1771">
                  <c:v>1,771.99</c:v>
                </c:pt>
                <c:pt idx="1772">
                  <c:v>1,773.00</c:v>
                </c:pt>
                <c:pt idx="1773">
                  <c:v>1,773.99</c:v>
                </c:pt>
                <c:pt idx="1774">
                  <c:v>1,774.99</c:v>
                </c:pt>
                <c:pt idx="1775">
                  <c:v>1,776.00</c:v>
                </c:pt>
                <c:pt idx="1776">
                  <c:v>1,776.99</c:v>
                </c:pt>
                <c:pt idx="1777">
                  <c:v>1,777.99</c:v>
                </c:pt>
                <c:pt idx="1778">
                  <c:v>1,778.99</c:v>
                </c:pt>
                <c:pt idx="1779">
                  <c:v>1,780.00</c:v>
                </c:pt>
                <c:pt idx="1780">
                  <c:v>1,780.99</c:v>
                </c:pt>
                <c:pt idx="1781">
                  <c:v>1,781.99</c:v>
                </c:pt>
                <c:pt idx="1782">
                  <c:v>1,782.99</c:v>
                </c:pt>
                <c:pt idx="1783">
                  <c:v>1,784.00</c:v>
                </c:pt>
                <c:pt idx="1784">
                  <c:v>1,784.99</c:v>
                </c:pt>
                <c:pt idx="1785">
                  <c:v>1,785.99</c:v>
                </c:pt>
                <c:pt idx="1786">
                  <c:v>1,787.00</c:v>
                </c:pt>
                <c:pt idx="1787">
                  <c:v>1,787.99</c:v>
                </c:pt>
                <c:pt idx="1788">
                  <c:v>1,788.99</c:v>
                </c:pt>
                <c:pt idx="1789">
                  <c:v>1,789.99</c:v>
                </c:pt>
                <c:pt idx="1790">
                  <c:v>1,791.00</c:v>
                </c:pt>
                <c:pt idx="1791">
                  <c:v>1,791.99</c:v>
                </c:pt>
                <c:pt idx="1792">
                  <c:v>1,792.99</c:v>
                </c:pt>
                <c:pt idx="1793">
                  <c:v>1,793.99</c:v>
                </c:pt>
                <c:pt idx="1794">
                  <c:v>1,794.99</c:v>
                </c:pt>
                <c:pt idx="1795">
                  <c:v>1,795.99</c:v>
                </c:pt>
                <c:pt idx="1796">
                  <c:v>1,796.99</c:v>
                </c:pt>
                <c:pt idx="1797">
                  <c:v>1,798.00</c:v>
                </c:pt>
                <c:pt idx="1798">
                  <c:v>1,798.99</c:v>
                </c:pt>
                <c:pt idx="1799">
                  <c:v>1,799.99</c:v>
                </c:pt>
                <c:pt idx="1800">
                  <c:v>1,800.99</c:v>
                </c:pt>
                <c:pt idx="1801">
                  <c:v>1,802.00</c:v>
                </c:pt>
                <c:pt idx="1802">
                  <c:v>1,802.99</c:v>
                </c:pt>
                <c:pt idx="1803">
                  <c:v>1,803.99</c:v>
                </c:pt>
                <c:pt idx="1804">
                  <c:v>1,804.98</c:v>
                </c:pt>
                <c:pt idx="1805">
                  <c:v>1,805.99</c:v>
                </c:pt>
                <c:pt idx="1806">
                  <c:v>1,806.99</c:v>
                </c:pt>
                <c:pt idx="1807">
                  <c:v>1,807.99</c:v>
                </c:pt>
                <c:pt idx="1808">
                  <c:v>1,809.00</c:v>
                </c:pt>
                <c:pt idx="1809">
                  <c:v>1,809.99</c:v>
                </c:pt>
                <c:pt idx="1810">
                  <c:v>1,810.99</c:v>
                </c:pt>
                <c:pt idx="1811">
                  <c:v>1,811.99</c:v>
                </c:pt>
                <c:pt idx="1812">
                  <c:v>1,813.00</c:v>
                </c:pt>
                <c:pt idx="1813">
                  <c:v>1,813.99</c:v>
                </c:pt>
                <c:pt idx="1814">
                  <c:v>1,814.99</c:v>
                </c:pt>
                <c:pt idx="1815">
                  <c:v>1,815.99</c:v>
                </c:pt>
                <c:pt idx="1816">
                  <c:v>1,816.99</c:v>
                </c:pt>
                <c:pt idx="1817">
                  <c:v>1,817.99</c:v>
                </c:pt>
                <c:pt idx="1818">
                  <c:v>1,818.99</c:v>
                </c:pt>
                <c:pt idx="1819">
                  <c:v>1,820.00</c:v>
                </c:pt>
                <c:pt idx="1820">
                  <c:v>1,820.99</c:v>
                </c:pt>
                <c:pt idx="1821">
                  <c:v>1,821.99</c:v>
                </c:pt>
                <c:pt idx="1822">
                  <c:v>1,822.99</c:v>
                </c:pt>
                <c:pt idx="1823">
                  <c:v>1,824.00</c:v>
                </c:pt>
                <c:pt idx="1824">
                  <c:v>1,824.99</c:v>
                </c:pt>
                <c:pt idx="1825">
                  <c:v>1,825.99</c:v>
                </c:pt>
                <c:pt idx="1826">
                  <c:v>1,826.99</c:v>
                </c:pt>
                <c:pt idx="1827">
                  <c:v>1,827.99</c:v>
                </c:pt>
                <c:pt idx="1828">
                  <c:v>1,828.99</c:v>
                </c:pt>
                <c:pt idx="1829">
                  <c:v>1,829.99</c:v>
                </c:pt>
                <c:pt idx="1830">
                  <c:v>1,831.00</c:v>
                </c:pt>
                <c:pt idx="1831">
                  <c:v>1,831.99</c:v>
                </c:pt>
                <c:pt idx="1832">
                  <c:v>1,832.99</c:v>
                </c:pt>
                <c:pt idx="1833">
                  <c:v>1,833.99</c:v>
                </c:pt>
                <c:pt idx="1834">
                  <c:v>1,835.00</c:v>
                </c:pt>
                <c:pt idx="1835">
                  <c:v>1,835.99</c:v>
                </c:pt>
                <c:pt idx="1836">
                  <c:v>1,836.99</c:v>
                </c:pt>
                <c:pt idx="1837">
                  <c:v>1,838.00</c:v>
                </c:pt>
                <c:pt idx="1838">
                  <c:v>1,838.99</c:v>
                </c:pt>
                <c:pt idx="1839">
                  <c:v>1,839.99</c:v>
                </c:pt>
                <c:pt idx="1840">
                  <c:v>1,840.99</c:v>
                </c:pt>
                <c:pt idx="1841">
                  <c:v>1,842.00</c:v>
                </c:pt>
                <c:pt idx="1842">
                  <c:v>1,842.99</c:v>
                </c:pt>
                <c:pt idx="1843">
                  <c:v>1,843.99</c:v>
                </c:pt>
                <c:pt idx="1844">
                  <c:v>1,844.99</c:v>
                </c:pt>
                <c:pt idx="1845">
                  <c:v>1,846.00</c:v>
                </c:pt>
                <c:pt idx="1846">
                  <c:v>1,846.99</c:v>
                </c:pt>
                <c:pt idx="1847">
                  <c:v>1,847.99</c:v>
                </c:pt>
                <c:pt idx="1848">
                  <c:v>1,849.00</c:v>
                </c:pt>
                <c:pt idx="1849">
                  <c:v>1,849.99</c:v>
                </c:pt>
                <c:pt idx="1850">
                  <c:v>1,850.99</c:v>
                </c:pt>
                <c:pt idx="1851">
                  <c:v>1,851.99</c:v>
                </c:pt>
                <c:pt idx="1852">
                  <c:v>1,853.00</c:v>
                </c:pt>
                <c:pt idx="1853">
                  <c:v>1,853.99</c:v>
                </c:pt>
                <c:pt idx="1854">
                  <c:v>1,854.99</c:v>
                </c:pt>
                <c:pt idx="1855">
                  <c:v>1,855.99</c:v>
                </c:pt>
                <c:pt idx="1856">
                  <c:v>1,856.99</c:v>
                </c:pt>
                <c:pt idx="1857">
                  <c:v>1,857.99</c:v>
                </c:pt>
                <c:pt idx="1858">
                  <c:v>1,858.99</c:v>
                </c:pt>
                <c:pt idx="1859">
                  <c:v>1,860.00</c:v>
                </c:pt>
                <c:pt idx="1860">
                  <c:v>1,860.99</c:v>
                </c:pt>
                <c:pt idx="1861">
                  <c:v>1,861.99</c:v>
                </c:pt>
                <c:pt idx="1862">
                  <c:v>1,862.99</c:v>
                </c:pt>
                <c:pt idx="1863">
                  <c:v>1,864.00</c:v>
                </c:pt>
                <c:pt idx="1864">
                  <c:v>1,864.99</c:v>
                </c:pt>
                <c:pt idx="1865">
                  <c:v>1,865.99</c:v>
                </c:pt>
                <c:pt idx="1866">
                  <c:v>1,866.99</c:v>
                </c:pt>
                <c:pt idx="1867">
                  <c:v>1,867.99</c:v>
                </c:pt>
                <c:pt idx="1868">
                  <c:v>1,868.99</c:v>
                </c:pt>
                <c:pt idx="1869">
                  <c:v>1,869.99</c:v>
                </c:pt>
                <c:pt idx="1870">
                  <c:v>1,871.00</c:v>
                </c:pt>
                <c:pt idx="1871">
                  <c:v>1,871.99</c:v>
                </c:pt>
                <c:pt idx="1872">
                  <c:v>1,872.99</c:v>
                </c:pt>
                <c:pt idx="1873">
                  <c:v>1,873.99</c:v>
                </c:pt>
                <c:pt idx="1874">
                  <c:v>1,875.00</c:v>
                </c:pt>
                <c:pt idx="1875">
                  <c:v>1,875.99</c:v>
                </c:pt>
                <c:pt idx="1876">
                  <c:v>1,876.99</c:v>
                </c:pt>
                <c:pt idx="1877">
                  <c:v>1,878.00</c:v>
                </c:pt>
                <c:pt idx="1878">
                  <c:v>1,878.99</c:v>
                </c:pt>
                <c:pt idx="1879">
                  <c:v>1,879.99</c:v>
                </c:pt>
                <c:pt idx="1880">
                  <c:v>1,880.99</c:v>
                </c:pt>
                <c:pt idx="1881">
                  <c:v>1,882.00</c:v>
                </c:pt>
                <c:pt idx="1882">
                  <c:v>1,882.99</c:v>
                </c:pt>
                <c:pt idx="1883">
                  <c:v>1,883.99</c:v>
                </c:pt>
                <c:pt idx="1884">
                  <c:v>1,884.99</c:v>
                </c:pt>
                <c:pt idx="1885">
                  <c:v>1,886.00</c:v>
                </c:pt>
                <c:pt idx="1886">
                  <c:v>1,886.99</c:v>
                </c:pt>
                <c:pt idx="1887">
                  <c:v>1,887.99</c:v>
                </c:pt>
                <c:pt idx="1888">
                  <c:v>1,889.00</c:v>
                </c:pt>
                <c:pt idx="1889">
                  <c:v>1,889.99</c:v>
                </c:pt>
                <c:pt idx="1890">
                  <c:v>1,890.99</c:v>
                </c:pt>
                <c:pt idx="1891">
                  <c:v>1,891.99</c:v>
                </c:pt>
                <c:pt idx="1892">
                  <c:v>1,893.00</c:v>
                </c:pt>
                <c:pt idx="1893">
                  <c:v>1,893.99</c:v>
                </c:pt>
                <c:pt idx="1894">
                  <c:v>1,894.99</c:v>
                </c:pt>
                <c:pt idx="1895">
                  <c:v>1,895.99</c:v>
                </c:pt>
                <c:pt idx="1896">
                  <c:v>1,896.99</c:v>
                </c:pt>
                <c:pt idx="1897">
                  <c:v>1,897.99</c:v>
                </c:pt>
                <c:pt idx="1898">
                  <c:v>1,898.99</c:v>
                </c:pt>
                <c:pt idx="1899">
                  <c:v>1,900.00</c:v>
                </c:pt>
                <c:pt idx="1900">
                  <c:v>1,900.99</c:v>
                </c:pt>
                <c:pt idx="1901">
                  <c:v>1,901.99</c:v>
                </c:pt>
                <c:pt idx="1902">
                  <c:v>1,902.99</c:v>
                </c:pt>
                <c:pt idx="1903">
                  <c:v>1,904.00</c:v>
                </c:pt>
                <c:pt idx="1904">
                  <c:v>1,904.99</c:v>
                </c:pt>
                <c:pt idx="1905">
                  <c:v>1,905.99</c:v>
                </c:pt>
                <c:pt idx="1906">
                  <c:v>1,906.99</c:v>
                </c:pt>
                <c:pt idx="1907">
                  <c:v>1,907.99</c:v>
                </c:pt>
                <c:pt idx="1908">
                  <c:v>1,908.99</c:v>
                </c:pt>
                <c:pt idx="1909">
                  <c:v>1,909.99</c:v>
                </c:pt>
                <c:pt idx="1910">
                  <c:v>1,911.00</c:v>
                </c:pt>
                <c:pt idx="1911">
                  <c:v>1,911.99</c:v>
                </c:pt>
                <c:pt idx="1912">
                  <c:v>1,912.99</c:v>
                </c:pt>
                <c:pt idx="1913">
                  <c:v>1,913.99</c:v>
                </c:pt>
                <c:pt idx="1914">
                  <c:v>1,915.00</c:v>
                </c:pt>
                <c:pt idx="1915">
                  <c:v>1,915.99</c:v>
                </c:pt>
                <c:pt idx="1916">
                  <c:v>1,916.99</c:v>
                </c:pt>
                <c:pt idx="1917">
                  <c:v>1,918.00</c:v>
                </c:pt>
                <c:pt idx="1918">
                  <c:v>1,918.99</c:v>
                </c:pt>
                <c:pt idx="1919">
                  <c:v>1,919.99</c:v>
                </c:pt>
                <c:pt idx="1920">
                  <c:v>1,920.99</c:v>
                </c:pt>
                <c:pt idx="1921">
                  <c:v>1,922.00</c:v>
                </c:pt>
                <c:pt idx="1922">
                  <c:v>1,922.99</c:v>
                </c:pt>
                <c:pt idx="1923">
                  <c:v>1,923.99</c:v>
                </c:pt>
                <c:pt idx="1924">
                  <c:v>1,924.99</c:v>
                </c:pt>
                <c:pt idx="1925">
                  <c:v>1,926.00</c:v>
                </c:pt>
                <c:pt idx="1926">
                  <c:v>1,926.99</c:v>
                </c:pt>
                <c:pt idx="1927">
                  <c:v>1,927.99</c:v>
                </c:pt>
                <c:pt idx="1928">
                  <c:v>1,929.00</c:v>
                </c:pt>
                <c:pt idx="1929">
                  <c:v>1,929.99</c:v>
                </c:pt>
                <c:pt idx="1930">
                  <c:v>1,930.99</c:v>
                </c:pt>
                <c:pt idx="1931">
                  <c:v>1,931.99</c:v>
                </c:pt>
                <c:pt idx="1932">
                  <c:v>1,933.00</c:v>
                </c:pt>
                <c:pt idx="1933">
                  <c:v>1,933.99</c:v>
                </c:pt>
                <c:pt idx="1934">
                  <c:v>1,934.99</c:v>
                </c:pt>
                <c:pt idx="1935">
                  <c:v>1,935.99</c:v>
                </c:pt>
                <c:pt idx="1936">
                  <c:v>1,937.00</c:v>
                </c:pt>
                <c:pt idx="1937">
                  <c:v>1,937.99</c:v>
                </c:pt>
                <c:pt idx="1938">
                  <c:v>1,938.99</c:v>
                </c:pt>
                <c:pt idx="1939">
                  <c:v>1,940.00</c:v>
                </c:pt>
                <c:pt idx="1940">
                  <c:v>1,940.99</c:v>
                </c:pt>
                <c:pt idx="1941">
                  <c:v>1,941.99</c:v>
                </c:pt>
                <c:pt idx="1942">
                  <c:v>1,942.99</c:v>
                </c:pt>
                <c:pt idx="1943">
                  <c:v>1,944.00</c:v>
                </c:pt>
                <c:pt idx="1944">
                  <c:v>1,944.99</c:v>
                </c:pt>
                <c:pt idx="1945">
                  <c:v>1,945.99</c:v>
                </c:pt>
                <c:pt idx="1946">
                  <c:v>1,946.99</c:v>
                </c:pt>
                <c:pt idx="1947">
                  <c:v>1,948.00</c:v>
                </c:pt>
                <c:pt idx="1948">
                  <c:v>1,948.99</c:v>
                </c:pt>
                <c:pt idx="1949">
                  <c:v>1,949.99</c:v>
                </c:pt>
                <c:pt idx="1950">
                  <c:v>1,951.00</c:v>
                </c:pt>
                <c:pt idx="1951">
                  <c:v>1,951.99</c:v>
                </c:pt>
                <c:pt idx="1952">
                  <c:v>1,952.99</c:v>
                </c:pt>
                <c:pt idx="1953">
                  <c:v>1,953.99</c:v>
                </c:pt>
                <c:pt idx="1954">
                  <c:v>1,955.00</c:v>
                </c:pt>
                <c:pt idx="1955">
                  <c:v>1,955.99</c:v>
                </c:pt>
                <c:pt idx="1956">
                  <c:v>1,956.99</c:v>
                </c:pt>
                <c:pt idx="1957">
                  <c:v>1,957.99</c:v>
                </c:pt>
                <c:pt idx="1958">
                  <c:v>1,958.99</c:v>
                </c:pt>
                <c:pt idx="1959">
                  <c:v>1,959.99</c:v>
                </c:pt>
                <c:pt idx="1960">
                  <c:v>1,960.99</c:v>
                </c:pt>
                <c:pt idx="1961">
                  <c:v>1,962.00</c:v>
                </c:pt>
                <c:pt idx="1962">
                  <c:v>1,962.99</c:v>
                </c:pt>
                <c:pt idx="1963">
                  <c:v>1,963.99</c:v>
                </c:pt>
                <c:pt idx="1964">
                  <c:v>1,964.99</c:v>
                </c:pt>
                <c:pt idx="1965">
                  <c:v>1,966.00</c:v>
                </c:pt>
                <c:pt idx="1966">
                  <c:v>1,966.99</c:v>
                </c:pt>
                <c:pt idx="1967">
                  <c:v>1,967.99</c:v>
                </c:pt>
                <c:pt idx="1968">
                  <c:v>1,968.99</c:v>
                </c:pt>
                <c:pt idx="1969">
                  <c:v>1,969.99</c:v>
                </c:pt>
                <c:pt idx="1970">
                  <c:v>1,970.99</c:v>
                </c:pt>
                <c:pt idx="1971">
                  <c:v>1,971.99</c:v>
                </c:pt>
                <c:pt idx="1972">
                  <c:v>1,973.00</c:v>
                </c:pt>
                <c:pt idx="1973">
                  <c:v>1,973.99</c:v>
                </c:pt>
                <c:pt idx="1974">
                  <c:v>1,974.99</c:v>
                </c:pt>
                <c:pt idx="1975">
                  <c:v>1,975.99</c:v>
                </c:pt>
                <c:pt idx="1976">
                  <c:v>1,977.00</c:v>
                </c:pt>
                <c:pt idx="1977">
                  <c:v>1,977.99</c:v>
                </c:pt>
                <c:pt idx="1978">
                  <c:v>1,978.99</c:v>
                </c:pt>
                <c:pt idx="1979">
                  <c:v>1,980.00</c:v>
                </c:pt>
                <c:pt idx="1980">
                  <c:v>1,980.99</c:v>
                </c:pt>
                <c:pt idx="1981">
                  <c:v>1,981.99</c:v>
                </c:pt>
                <c:pt idx="1982">
                  <c:v>1,982.99</c:v>
                </c:pt>
                <c:pt idx="1983">
                  <c:v>1,984.00</c:v>
                </c:pt>
                <c:pt idx="1984">
                  <c:v>1,984.99</c:v>
                </c:pt>
                <c:pt idx="1985">
                  <c:v>1,985.99</c:v>
                </c:pt>
                <c:pt idx="1986">
                  <c:v>1,986.99</c:v>
                </c:pt>
                <c:pt idx="1987">
                  <c:v>1,988.00</c:v>
                </c:pt>
                <c:pt idx="1988">
                  <c:v>1,988.99</c:v>
                </c:pt>
                <c:pt idx="1989">
                  <c:v>1,989.99</c:v>
                </c:pt>
                <c:pt idx="1990">
                  <c:v>1,991.00</c:v>
                </c:pt>
                <c:pt idx="1991">
                  <c:v>1,991.99</c:v>
                </c:pt>
                <c:pt idx="1992">
                  <c:v>1,992.99</c:v>
                </c:pt>
                <c:pt idx="1993">
                  <c:v>1,993.99</c:v>
                </c:pt>
                <c:pt idx="1994">
                  <c:v>1,995.00</c:v>
                </c:pt>
                <c:pt idx="1995">
                  <c:v>1,995.99</c:v>
                </c:pt>
                <c:pt idx="1996">
                  <c:v>1,996.99</c:v>
                </c:pt>
                <c:pt idx="1997">
                  <c:v>1,997.99</c:v>
                </c:pt>
                <c:pt idx="1998">
                  <c:v>1,998.99</c:v>
                </c:pt>
                <c:pt idx="1999">
                  <c:v>1,999.99</c:v>
                </c:pt>
                <c:pt idx="2000">
                  <c:v>2,000.99</c:v>
                </c:pt>
                <c:pt idx="2001">
                  <c:v>2,002.00</c:v>
                </c:pt>
                <c:pt idx="2002">
                  <c:v>2,002.99</c:v>
                </c:pt>
                <c:pt idx="2003">
                  <c:v>2,003.99</c:v>
                </c:pt>
                <c:pt idx="2004">
                  <c:v>2,004.99</c:v>
                </c:pt>
                <c:pt idx="2005">
                  <c:v>2,006.00</c:v>
                </c:pt>
                <c:pt idx="2006">
                  <c:v>2,006.99</c:v>
                </c:pt>
                <c:pt idx="2007">
                  <c:v>2,007.99</c:v>
                </c:pt>
                <c:pt idx="2008">
                  <c:v>2,008.98</c:v>
                </c:pt>
                <c:pt idx="2009">
                  <c:v>2,009.99</c:v>
                </c:pt>
                <c:pt idx="2010">
                  <c:v>2,010.99</c:v>
                </c:pt>
                <c:pt idx="2011">
                  <c:v>2,011.99</c:v>
                </c:pt>
                <c:pt idx="2012">
                  <c:v>2,013.00</c:v>
                </c:pt>
                <c:pt idx="2013">
                  <c:v>2,013.99</c:v>
                </c:pt>
                <c:pt idx="2014">
                  <c:v>2,014.99</c:v>
                </c:pt>
                <c:pt idx="2015">
                  <c:v>2,015.99</c:v>
                </c:pt>
                <c:pt idx="2016">
                  <c:v>2,017.00</c:v>
                </c:pt>
                <c:pt idx="2017">
                  <c:v>2,017.99</c:v>
                </c:pt>
                <c:pt idx="2018">
                  <c:v>2,018.99</c:v>
                </c:pt>
                <c:pt idx="2019">
                  <c:v>2,020.00</c:v>
                </c:pt>
                <c:pt idx="2020">
                  <c:v>2,020.99</c:v>
                </c:pt>
                <c:pt idx="2021">
                  <c:v>2,021.99</c:v>
                </c:pt>
                <c:pt idx="2022">
                  <c:v>2,022.99</c:v>
                </c:pt>
                <c:pt idx="2023">
                  <c:v>2,024.00</c:v>
                </c:pt>
                <c:pt idx="2024">
                  <c:v>2,024.99</c:v>
                </c:pt>
                <c:pt idx="2025">
                  <c:v>2,025.99</c:v>
                </c:pt>
                <c:pt idx="2026">
                  <c:v>2,026.99</c:v>
                </c:pt>
                <c:pt idx="2027">
                  <c:v>2,028.00</c:v>
                </c:pt>
                <c:pt idx="2028">
                  <c:v>2,028.99</c:v>
                </c:pt>
                <c:pt idx="2029">
                  <c:v>2,029.99</c:v>
                </c:pt>
                <c:pt idx="2030">
                  <c:v>2,031.00</c:v>
                </c:pt>
                <c:pt idx="2031">
                  <c:v>2,031.99</c:v>
                </c:pt>
                <c:pt idx="2032">
                  <c:v>2,032.99</c:v>
                </c:pt>
                <c:pt idx="2033">
                  <c:v>2,033.99</c:v>
                </c:pt>
                <c:pt idx="2034">
                  <c:v>2,035.00</c:v>
                </c:pt>
                <c:pt idx="2035">
                  <c:v>2,035.99</c:v>
                </c:pt>
                <c:pt idx="2036">
                  <c:v>2,036.99</c:v>
                </c:pt>
                <c:pt idx="2037">
                  <c:v>2,037.99</c:v>
                </c:pt>
                <c:pt idx="2038">
                  <c:v>2,038.99</c:v>
                </c:pt>
                <c:pt idx="2039">
                  <c:v>2,039.99</c:v>
                </c:pt>
                <c:pt idx="2040">
                  <c:v>2,040.99</c:v>
                </c:pt>
                <c:pt idx="2041">
                  <c:v>2,042.00</c:v>
                </c:pt>
                <c:pt idx="2042">
                  <c:v>2,042.99</c:v>
                </c:pt>
                <c:pt idx="2043">
                  <c:v>2,043.99</c:v>
                </c:pt>
                <c:pt idx="2044">
                  <c:v>2,044.99</c:v>
                </c:pt>
                <c:pt idx="2045">
                  <c:v>2,046.00</c:v>
                </c:pt>
                <c:pt idx="2046">
                  <c:v>2,046.99</c:v>
                </c:pt>
                <c:pt idx="2047">
                  <c:v>2,047.99</c:v>
                </c:pt>
                <c:pt idx="2048">
                  <c:v>2,048.99</c:v>
                </c:pt>
                <c:pt idx="2049">
                  <c:v>2,049.99</c:v>
                </c:pt>
                <c:pt idx="2050">
                  <c:v>2,050.99</c:v>
                </c:pt>
                <c:pt idx="2051">
                  <c:v>2,051.99</c:v>
                </c:pt>
                <c:pt idx="2052">
                  <c:v>2,053.00</c:v>
                </c:pt>
                <c:pt idx="2053">
                  <c:v>2,053.99</c:v>
                </c:pt>
                <c:pt idx="2054">
                  <c:v>2,054.99</c:v>
                </c:pt>
                <c:pt idx="2055">
                  <c:v>2,055.99</c:v>
                </c:pt>
                <c:pt idx="2056">
                  <c:v>2,057.00</c:v>
                </c:pt>
                <c:pt idx="2057">
                  <c:v>2,057.99</c:v>
                </c:pt>
                <c:pt idx="2058">
                  <c:v>2,058.99</c:v>
                </c:pt>
                <c:pt idx="2059">
                  <c:v>2,059.98</c:v>
                </c:pt>
                <c:pt idx="2060">
                  <c:v>2,060.99</c:v>
                </c:pt>
                <c:pt idx="2061">
                  <c:v>2,061.99</c:v>
                </c:pt>
                <c:pt idx="2062">
                  <c:v>2,062.99</c:v>
                </c:pt>
                <c:pt idx="2063">
                  <c:v>2,064.00</c:v>
                </c:pt>
                <c:pt idx="2064">
                  <c:v>2,064.99</c:v>
                </c:pt>
                <c:pt idx="2065">
                  <c:v>2,065.99</c:v>
                </c:pt>
                <c:pt idx="2066">
                  <c:v>2,066.99</c:v>
                </c:pt>
                <c:pt idx="2067">
                  <c:v>2,068.00</c:v>
                </c:pt>
                <c:pt idx="2068">
                  <c:v>2,068.99</c:v>
                </c:pt>
                <c:pt idx="2069">
                  <c:v>2,069.99</c:v>
                </c:pt>
                <c:pt idx="2070">
                  <c:v>2,071.00</c:v>
                </c:pt>
                <c:pt idx="2071">
                  <c:v>2,071.99</c:v>
                </c:pt>
                <c:pt idx="2072">
                  <c:v>2,072.99</c:v>
                </c:pt>
                <c:pt idx="2073">
                  <c:v>2,073.99</c:v>
                </c:pt>
                <c:pt idx="2074">
                  <c:v>2,075.00</c:v>
                </c:pt>
                <c:pt idx="2075">
                  <c:v>2,075.99</c:v>
                </c:pt>
                <c:pt idx="2076">
                  <c:v>2,076.99</c:v>
                </c:pt>
                <c:pt idx="2077">
                  <c:v>2,077.99</c:v>
                </c:pt>
                <c:pt idx="2078">
                  <c:v>2,079.00</c:v>
                </c:pt>
                <c:pt idx="2079">
                  <c:v>2,079.99</c:v>
                </c:pt>
                <c:pt idx="2080">
                  <c:v>2,080.99</c:v>
                </c:pt>
                <c:pt idx="2081">
                  <c:v>2,082.00</c:v>
                </c:pt>
                <c:pt idx="2082">
                  <c:v>2,082.99</c:v>
                </c:pt>
                <c:pt idx="2083">
                  <c:v>2,083.99</c:v>
                </c:pt>
                <c:pt idx="2084">
                  <c:v>2,084.99</c:v>
                </c:pt>
                <c:pt idx="2085">
                  <c:v>2,086.00</c:v>
                </c:pt>
                <c:pt idx="2086">
                  <c:v>2,086.99</c:v>
                </c:pt>
                <c:pt idx="2087">
                  <c:v>2,087.99</c:v>
                </c:pt>
                <c:pt idx="2088">
                  <c:v>2,088.99</c:v>
                </c:pt>
                <c:pt idx="2089">
                  <c:v>2,089.99</c:v>
                </c:pt>
                <c:pt idx="2090">
                  <c:v>2,090.99</c:v>
                </c:pt>
                <c:pt idx="2091">
                  <c:v>2,091.99</c:v>
                </c:pt>
                <c:pt idx="2092">
                  <c:v>2,093.00</c:v>
                </c:pt>
                <c:pt idx="2093">
                  <c:v>2,093.99</c:v>
                </c:pt>
                <c:pt idx="2094">
                  <c:v>2,094.99</c:v>
                </c:pt>
                <c:pt idx="2095">
                  <c:v>2,095.99</c:v>
                </c:pt>
                <c:pt idx="2096">
                  <c:v>2,097.00</c:v>
                </c:pt>
                <c:pt idx="2097">
                  <c:v>2,097.99</c:v>
                </c:pt>
                <c:pt idx="2098">
                  <c:v>2,098.99</c:v>
                </c:pt>
                <c:pt idx="2099">
                  <c:v>2,099.99</c:v>
                </c:pt>
                <c:pt idx="2100">
                  <c:v>2,100.99</c:v>
                </c:pt>
                <c:pt idx="2101">
                  <c:v>2,101.99</c:v>
                </c:pt>
                <c:pt idx="2102">
                  <c:v>2,102.99</c:v>
                </c:pt>
                <c:pt idx="2103">
                  <c:v>2,104.00</c:v>
                </c:pt>
                <c:pt idx="2104">
                  <c:v>2,104.99</c:v>
                </c:pt>
                <c:pt idx="2105">
                  <c:v>2,105.99</c:v>
                </c:pt>
                <c:pt idx="2106">
                  <c:v>2,106.99</c:v>
                </c:pt>
                <c:pt idx="2107">
                  <c:v>2,108.00</c:v>
                </c:pt>
                <c:pt idx="2108">
                  <c:v>2,108.99</c:v>
                </c:pt>
                <c:pt idx="2109">
                  <c:v>2,109.99</c:v>
                </c:pt>
                <c:pt idx="2110">
                  <c:v>2,111.00</c:v>
                </c:pt>
                <c:pt idx="2111">
                  <c:v>2,111.99</c:v>
                </c:pt>
                <c:pt idx="2112">
                  <c:v>2,112.99</c:v>
                </c:pt>
                <c:pt idx="2113">
                  <c:v>2,113.99</c:v>
                </c:pt>
                <c:pt idx="2114">
                  <c:v>2,115.00</c:v>
                </c:pt>
                <c:pt idx="2115">
                  <c:v>2,115.99</c:v>
                </c:pt>
                <c:pt idx="2116">
                  <c:v>2,116.99</c:v>
                </c:pt>
                <c:pt idx="2117">
                  <c:v>2,117.99</c:v>
                </c:pt>
                <c:pt idx="2118">
                  <c:v>2,119.00</c:v>
                </c:pt>
                <c:pt idx="2119">
                  <c:v>2,119.99</c:v>
                </c:pt>
                <c:pt idx="2120">
                  <c:v>2,120.99</c:v>
                </c:pt>
                <c:pt idx="2121">
                  <c:v>2,121.99</c:v>
                </c:pt>
                <c:pt idx="2122">
                  <c:v>2,122.99</c:v>
                </c:pt>
                <c:pt idx="2123">
                  <c:v>2,123.99</c:v>
                </c:pt>
                <c:pt idx="2124">
                  <c:v>2,124.99</c:v>
                </c:pt>
                <c:pt idx="2125">
                  <c:v>2,126.00</c:v>
                </c:pt>
                <c:pt idx="2126">
                  <c:v>2,126.99</c:v>
                </c:pt>
                <c:pt idx="2127">
                  <c:v>2,127.99</c:v>
                </c:pt>
                <c:pt idx="2128">
                  <c:v>2,128.99</c:v>
                </c:pt>
                <c:pt idx="2129">
                  <c:v>2,130.00</c:v>
                </c:pt>
                <c:pt idx="2130">
                  <c:v>2,130.99</c:v>
                </c:pt>
                <c:pt idx="2131">
                  <c:v>2,131.99</c:v>
                </c:pt>
                <c:pt idx="2132">
                  <c:v>2,133.00</c:v>
                </c:pt>
                <c:pt idx="2133">
                  <c:v>2,133.99</c:v>
                </c:pt>
                <c:pt idx="2134">
                  <c:v>2,134.99</c:v>
                </c:pt>
                <c:pt idx="2135">
                  <c:v>2,135.99</c:v>
                </c:pt>
                <c:pt idx="2136">
                  <c:v>2,137.00</c:v>
                </c:pt>
                <c:pt idx="2137">
                  <c:v>2,137.99</c:v>
                </c:pt>
                <c:pt idx="2138">
                  <c:v>2,138.99</c:v>
                </c:pt>
                <c:pt idx="2139">
                  <c:v>2,139.99</c:v>
                </c:pt>
                <c:pt idx="2140">
                  <c:v>2,141.00</c:v>
                </c:pt>
                <c:pt idx="2141">
                  <c:v>2,141.99</c:v>
                </c:pt>
                <c:pt idx="2142">
                  <c:v>2,142.99</c:v>
                </c:pt>
                <c:pt idx="2143">
                  <c:v>2,144.00</c:v>
                </c:pt>
                <c:pt idx="2144">
                  <c:v>2,144.99</c:v>
                </c:pt>
                <c:pt idx="2145">
                  <c:v>2,145.99</c:v>
                </c:pt>
                <c:pt idx="2146">
                  <c:v>2,146.99</c:v>
                </c:pt>
                <c:pt idx="2147">
                  <c:v>2,148.00</c:v>
                </c:pt>
                <c:pt idx="2148">
                  <c:v>2,148.99</c:v>
                </c:pt>
                <c:pt idx="2149">
                  <c:v>2,149.99</c:v>
                </c:pt>
                <c:pt idx="2150">
                  <c:v>2,150.99</c:v>
                </c:pt>
                <c:pt idx="2151">
                  <c:v>2,151.99</c:v>
                </c:pt>
                <c:pt idx="2152">
                  <c:v>2,152.99</c:v>
                </c:pt>
                <c:pt idx="2153">
                  <c:v>2,153.99</c:v>
                </c:pt>
                <c:pt idx="2154">
                  <c:v>2,155.00</c:v>
                </c:pt>
                <c:pt idx="2155">
                  <c:v>2,155.99</c:v>
                </c:pt>
                <c:pt idx="2156">
                  <c:v>2,156.99</c:v>
                </c:pt>
                <c:pt idx="2157">
                  <c:v>2,157.99</c:v>
                </c:pt>
                <c:pt idx="2158">
                  <c:v>2,159.00</c:v>
                </c:pt>
                <c:pt idx="2159">
                  <c:v>2,159.99</c:v>
                </c:pt>
                <c:pt idx="2160">
                  <c:v>2,160.99</c:v>
                </c:pt>
                <c:pt idx="2161">
                  <c:v>2,161.98</c:v>
                </c:pt>
                <c:pt idx="2162">
                  <c:v>2,162.99</c:v>
                </c:pt>
                <c:pt idx="2163">
                  <c:v>2,163.99</c:v>
                </c:pt>
                <c:pt idx="2164">
                  <c:v>2,164.99</c:v>
                </c:pt>
                <c:pt idx="2165">
                  <c:v>2,166.00</c:v>
                </c:pt>
                <c:pt idx="2166">
                  <c:v>2,166.99</c:v>
                </c:pt>
                <c:pt idx="2167">
                  <c:v>2,167.99</c:v>
                </c:pt>
                <c:pt idx="2168">
                  <c:v>2,168.99</c:v>
                </c:pt>
                <c:pt idx="2169">
                  <c:v>2,170.00</c:v>
                </c:pt>
                <c:pt idx="2170">
                  <c:v>2,170.99</c:v>
                </c:pt>
                <c:pt idx="2171">
                  <c:v>2,171.99</c:v>
                </c:pt>
                <c:pt idx="2172">
                  <c:v>2,173.00</c:v>
                </c:pt>
                <c:pt idx="2173">
                  <c:v>2,173.99</c:v>
                </c:pt>
                <c:pt idx="2174">
                  <c:v>2,174.99</c:v>
                </c:pt>
                <c:pt idx="2175">
                  <c:v>2,175.99</c:v>
                </c:pt>
                <c:pt idx="2176">
                  <c:v>2,177.00</c:v>
                </c:pt>
                <c:pt idx="2177">
                  <c:v>2,177.99</c:v>
                </c:pt>
                <c:pt idx="2178">
                  <c:v>2,178.99</c:v>
                </c:pt>
                <c:pt idx="2179">
                  <c:v>2,179.99</c:v>
                </c:pt>
                <c:pt idx="2180">
                  <c:v>2,181.00</c:v>
                </c:pt>
                <c:pt idx="2181">
                  <c:v>2,181.99</c:v>
                </c:pt>
                <c:pt idx="2182">
                  <c:v>2,182.99</c:v>
                </c:pt>
                <c:pt idx="2183">
                  <c:v>2,183.99</c:v>
                </c:pt>
                <c:pt idx="2184">
                  <c:v>2,184.99</c:v>
                </c:pt>
                <c:pt idx="2185">
                  <c:v>2,185.99</c:v>
                </c:pt>
                <c:pt idx="2186">
                  <c:v>2,186.99</c:v>
                </c:pt>
                <c:pt idx="2187">
                  <c:v>2,188.00</c:v>
                </c:pt>
                <c:pt idx="2188">
                  <c:v>2,188.99</c:v>
                </c:pt>
                <c:pt idx="2189">
                  <c:v>2,189.99</c:v>
                </c:pt>
                <c:pt idx="2190">
                  <c:v>2,190.99</c:v>
                </c:pt>
                <c:pt idx="2191">
                  <c:v>2,192.00</c:v>
                </c:pt>
                <c:pt idx="2192">
                  <c:v>2,192.99</c:v>
                </c:pt>
                <c:pt idx="2193">
                  <c:v>2,193.99</c:v>
                </c:pt>
                <c:pt idx="2194">
                  <c:v>2,195.00</c:v>
                </c:pt>
                <c:pt idx="2195">
                  <c:v>2,195.99</c:v>
                </c:pt>
                <c:pt idx="2196">
                  <c:v>2,196.99</c:v>
                </c:pt>
                <c:pt idx="2197">
                  <c:v>2,197.99</c:v>
                </c:pt>
                <c:pt idx="2198">
                  <c:v>2,199.00</c:v>
                </c:pt>
                <c:pt idx="2199">
                  <c:v>2,199.99</c:v>
                </c:pt>
                <c:pt idx="2200">
                  <c:v>2,200.99</c:v>
                </c:pt>
                <c:pt idx="2201">
                  <c:v>2,201.99</c:v>
                </c:pt>
                <c:pt idx="2202">
                  <c:v>2,203.00</c:v>
                </c:pt>
                <c:pt idx="2203">
                  <c:v>2,203.99</c:v>
                </c:pt>
                <c:pt idx="2204">
                  <c:v>2,204.99</c:v>
                </c:pt>
                <c:pt idx="2205">
                  <c:v>2,206.00</c:v>
                </c:pt>
                <c:pt idx="2206">
                  <c:v>2,206.99</c:v>
                </c:pt>
                <c:pt idx="2207">
                  <c:v>2,207.99</c:v>
                </c:pt>
                <c:pt idx="2208">
                  <c:v>2,208.99</c:v>
                </c:pt>
                <c:pt idx="2209">
                  <c:v>2,210.00</c:v>
                </c:pt>
                <c:pt idx="2210">
                  <c:v>2,210.99</c:v>
                </c:pt>
                <c:pt idx="2211">
                  <c:v>2,211.99</c:v>
                </c:pt>
                <c:pt idx="2212">
                  <c:v>2,212.99</c:v>
                </c:pt>
                <c:pt idx="2213">
                  <c:v>2,213.99</c:v>
                </c:pt>
                <c:pt idx="2214">
                  <c:v>2,214.99</c:v>
                </c:pt>
                <c:pt idx="2215">
                  <c:v>2,215.99</c:v>
                </c:pt>
                <c:pt idx="2216">
                  <c:v>2,217.00</c:v>
                </c:pt>
                <c:pt idx="2217">
                  <c:v>2,217.99</c:v>
                </c:pt>
                <c:pt idx="2218">
                  <c:v>2,218.99</c:v>
                </c:pt>
                <c:pt idx="2219">
                  <c:v>2,219.99</c:v>
                </c:pt>
                <c:pt idx="2220">
                  <c:v>2,221.00</c:v>
                </c:pt>
                <c:pt idx="2221">
                  <c:v>2,221.99</c:v>
                </c:pt>
                <c:pt idx="2222">
                  <c:v>2,222.99</c:v>
                </c:pt>
                <c:pt idx="2223">
                  <c:v>2,223.99</c:v>
                </c:pt>
                <c:pt idx="2224">
                  <c:v>2,224.99</c:v>
                </c:pt>
                <c:pt idx="2225">
                  <c:v>2,225.99</c:v>
                </c:pt>
                <c:pt idx="2226">
                  <c:v>2,226.99</c:v>
                </c:pt>
                <c:pt idx="2227">
                  <c:v>2,228.00</c:v>
                </c:pt>
                <c:pt idx="2228">
                  <c:v>2,228.99</c:v>
                </c:pt>
                <c:pt idx="2229">
                  <c:v>2,229.99</c:v>
                </c:pt>
                <c:pt idx="2230">
                  <c:v>2,230.99</c:v>
                </c:pt>
                <c:pt idx="2231">
                  <c:v>2,232.00</c:v>
                </c:pt>
                <c:pt idx="2232">
                  <c:v>2,232.99</c:v>
                </c:pt>
                <c:pt idx="2233">
                  <c:v>2,233.99</c:v>
                </c:pt>
                <c:pt idx="2234">
                  <c:v>2,235.00</c:v>
                </c:pt>
                <c:pt idx="2235">
                  <c:v>2,235.99</c:v>
                </c:pt>
                <c:pt idx="2236">
                  <c:v>2,236.99</c:v>
                </c:pt>
                <c:pt idx="2237">
                  <c:v>2,237.99</c:v>
                </c:pt>
                <c:pt idx="2238">
                  <c:v>2,239.00</c:v>
                </c:pt>
                <c:pt idx="2239">
                  <c:v>2,239.99</c:v>
                </c:pt>
                <c:pt idx="2240">
                  <c:v>2,240.99</c:v>
                </c:pt>
                <c:pt idx="2241">
                  <c:v>2,241.99</c:v>
                </c:pt>
                <c:pt idx="2242">
                  <c:v>2,243.00</c:v>
                </c:pt>
                <c:pt idx="2243">
                  <c:v>2,243.99</c:v>
                </c:pt>
                <c:pt idx="2244">
                  <c:v>2,244.99</c:v>
                </c:pt>
                <c:pt idx="2245">
                  <c:v>2,246.00</c:v>
                </c:pt>
                <c:pt idx="2246">
                  <c:v>2,246.99</c:v>
                </c:pt>
                <c:pt idx="2247">
                  <c:v>2,247.99</c:v>
                </c:pt>
                <c:pt idx="2248">
                  <c:v>2,248.99</c:v>
                </c:pt>
                <c:pt idx="2249">
                  <c:v>2,250.00</c:v>
                </c:pt>
                <c:pt idx="2250">
                  <c:v>2,250.99</c:v>
                </c:pt>
                <c:pt idx="2251">
                  <c:v>2,251.99</c:v>
                </c:pt>
                <c:pt idx="2252">
                  <c:v>2,252.99</c:v>
                </c:pt>
                <c:pt idx="2253">
                  <c:v>2,253.99</c:v>
                </c:pt>
                <c:pt idx="2254">
                  <c:v>2,254.99</c:v>
                </c:pt>
                <c:pt idx="2255">
                  <c:v>2,255.99</c:v>
                </c:pt>
                <c:pt idx="2256">
                  <c:v>2,257.00</c:v>
                </c:pt>
                <c:pt idx="2257">
                  <c:v>2,257.99</c:v>
                </c:pt>
                <c:pt idx="2258">
                  <c:v>2,258.99</c:v>
                </c:pt>
                <c:pt idx="2259">
                  <c:v>2,259.99</c:v>
                </c:pt>
                <c:pt idx="2260">
                  <c:v>2,261.00</c:v>
                </c:pt>
                <c:pt idx="2261">
                  <c:v>2,261.99</c:v>
                </c:pt>
                <c:pt idx="2262">
                  <c:v>2,262.99</c:v>
                </c:pt>
                <c:pt idx="2263">
                  <c:v>2,263.99</c:v>
                </c:pt>
                <c:pt idx="2264">
                  <c:v>2,264.99</c:v>
                </c:pt>
                <c:pt idx="2265">
                  <c:v>2,265.99</c:v>
                </c:pt>
                <c:pt idx="2266">
                  <c:v>2,266.99</c:v>
                </c:pt>
                <c:pt idx="2267">
                  <c:v>2,268.00</c:v>
                </c:pt>
                <c:pt idx="2268">
                  <c:v>2,268.99</c:v>
                </c:pt>
                <c:pt idx="2269">
                  <c:v>2,269.99</c:v>
                </c:pt>
                <c:pt idx="2270">
                  <c:v>2,270.99</c:v>
                </c:pt>
                <c:pt idx="2271">
                  <c:v>2,272.00</c:v>
                </c:pt>
                <c:pt idx="2272">
                  <c:v>2,272.99</c:v>
                </c:pt>
                <c:pt idx="2273">
                  <c:v>2,273.99</c:v>
                </c:pt>
                <c:pt idx="2274">
                  <c:v>2,275.00</c:v>
                </c:pt>
                <c:pt idx="2275">
                  <c:v>2,275.99</c:v>
                </c:pt>
                <c:pt idx="2276">
                  <c:v>2,276.99</c:v>
                </c:pt>
                <c:pt idx="2277">
                  <c:v>2,277.99</c:v>
                </c:pt>
                <c:pt idx="2278">
                  <c:v>2,279.00</c:v>
                </c:pt>
                <c:pt idx="2279">
                  <c:v>2,279.99</c:v>
                </c:pt>
                <c:pt idx="2280">
                  <c:v>2,280.99</c:v>
                </c:pt>
                <c:pt idx="2281">
                  <c:v>2,281.99</c:v>
                </c:pt>
                <c:pt idx="2282">
                  <c:v>2,283.00</c:v>
                </c:pt>
                <c:pt idx="2283">
                  <c:v>2,283.99</c:v>
                </c:pt>
                <c:pt idx="2284">
                  <c:v>2,284.99</c:v>
                </c:pt>
                <c:pt idx="2285">
                  <c:v>2,286.00</c:v>
                </c:pt>
                <c:pt idx="2286">
                  <c:v>2,286.99</c:v>
                </c:pt>
                <c:pt idx="2287">
                  <c:v>2,287.99</c:v>
                </c:pt>
                <c:pt idx="2288">
                  <c:v>2,288.99</c:v>
                </c:pt>
                <c:pt idx="2289">
                  <c:v>2,290.00</c:v>
                </c:pt>
                <c:pt idx="2290">
                  <c:v>2,290.99</c:v>
                </c:pt>
                <c:pt idx="2291">
                  <c:v>2,291.99</c:v>
                </c:pt>
                <c:pt idx="2292">
                  <c:v>2,292.99</c:v>
                </c:pt>
                <c:pt idx="2293">
                  <c:v>2,293.99</c:v>
                </c:pt>
                <c:pt idx="2294">
                  <c:v>2,294.99</c:v>
                </c:pt>
                <c:pt idx="2295">
                  <c:v>2,295.99</c:v>
                </c:pt>
                <c:pt idx="2296">
                  <c:v>2,297.00</c:v>
                </c:pt>
                <c:pt idx="2297">
                  <c:v>2,297.99</c:v>
                </c:pt>
                <c:pt idx="2298">
                  <c:v>2,298.99</c:v>
                </c:pt>
                <c:pt idx="2299">
                  <c:v>2,299.99</c:v>
                </c:pt>
                <c:pt idx="2300">
                  <c:v>2,301.00</c:v>
                </c:pt>
                <c:pt idx="2301">
                  <c:v>2,301.99</c:v>
                </c:pt>
                <c:pt idx="2302">
                  <c:v>2,302.99</c:v>
                </c:pt>
                <c:pt idx="2303">
                  <c:v>2,303.99</c:v>
                </c:pt>
                <c:pt idx="2304">
                  <c:v>2,304.99</c:v>
                </c:pt>
                <c:pt idx="2305">
                  <c:v>2,305.99</c:v>
                </c:pt>
                <c:pt idx="2306">
                  <c:v>2,306.99</c:v>
                </c:pt>
                <c:pt idx="2307">
                  <c:v>2,308.00</c:v>
                </c:pt>
                <c:pt idx="2308">
                  <c:v>2,308.99</c:v>
                </c:pt>
                <c:pt idx="2309">
                  <c:v>2,309.99</c:v>
                </c:pt>
                <c:pt idx="2310">
                  <c:v>2,310.99</c:v>
                </c:pt>
                <c:pt idx="2311">
                  <c:v>2,312.00</c:v>
                </c:pt>
                <c:pt idx="2312">
                  <c:v>2,312.99</c:v>
                </c:pt>
                <c:pt idx="2313">
                  <c:v>2,313.99</c:v>
                </c:pt>
                <c:pt idx="2314">
                  <c:v>2,315.00</c:v>
                </c:pt>
                <c:pt idx="2315">
                  <c:v>2,315.99</c:v>
                </c:pt>
                <c:pt idx="2316">
                  <c:v>2,316.99</c:v>
                </c:pt>
                <c:pt idx="2317">
                  <c:v>2,317.99</c:v>
                </c:pt>
                <c:pt idx="2318">
                  <c:v>2,319.00</c:v>
                </c:pt>
                <c:pt idx="2319">
                  <c:v>2,319.99</c:v>
                </c:pt>
                <c:pt idx="2320">
                  <c:v>2,320.99</c:v>
                </c:pt>
                <c:pt idx="2321">
                  <c:v>2,321.99</c:v>
                </c:pt>
                <c:pt idx="2322">
                  <c:v>2,323.00</c:v>
                </c:pt>
                <c:pt idx="2323">
                  <c:v>2,323.99</c:v>
                </c:pt>
                <c:pt idx="2324">
                  <c:v>2,324.99</c:v>
                </c:pt>
                <c:pt idx="2325">
                  <c:v>2,326.00</c:v>
                </c:pt>
                <c:pt idx="2326">
                  <c:v>2,326.99</c:v>
                </c:pt>
                <c:pt idx="2327">
                  <c:v>2,327.99</c:v>
                </c:pt>
                <c:pt idx="2328">
                  <c:v>2,328.99</c:v>
                </c:pt>
                <c:pt idx="2329">
                  <c:v>2,330.00</c:v>
                </c:pt>
                <c:pt idx="2330">
                  <c:v>2,330.99</c:v>
                </c:pt>
                <c:pt idx="2331">
                  <c:v>2,331.99</c:v>
                </c:pt>
                <c:pt idx="2332">
                  <c:v>2,332.99</c:v>
                </c:pt>
                <c:pt idx="2333">
                  <c:v>2,333.99</c:v>
                </c:pt>
                <c:pt idx="2334">
                  <c:v>2,334.99</c:v>
                </c:pt>
                <c:pt idx="2335">
                  <c:v>2,335.99</c:v>
                </c:pt>
                <c:pt idx="2336">
                  <c:v>2,337.00</c:v>
                </c:pt>
                <c:pt idx="2337">
                  <c:v>2,337.99</c:v>
                </c:pt>
                <c:pt idx="2338">
                  <c:v>2,338.99</c:v>
                </c:pt>
                <c:pt idx="2339">
                  <c:v>2,339.99</c:v>
                </c:pt>
                <c:pt idx="2340">
                  <c:v>2,340.99</c:v>
                </c:pt>
                <c:pt idx="2341">
                  <c:v>2,341.99</c:v>
                </c:pt>
                <c:pt idx="2342">
                  <c:v>2,342.99</c:v>
                </c:pt>
                <c:pt idx="2343">
                  <c:v>2,344.00</c:v>
                </c:pt>
                <c:pt idx="2344">
                  <c:v>2,344.99</c:v>
                </c:pt>
                <c:pt idx="2345">
                  <c:v>2,345.99</c:v>
                </c:pt>
                <c:pt idx="2346">
                  <c:v>2,346.99</c:v>
                </c:pt>
                <c:pt idx="2347">
                  <c:v>2,348.00</c:v>
                </c:pt>
                <c:pt idx="2348">
                  <c:v>2,348.99</c:v>
                </c:pt>
                <c:pt idx="2349">
                  <c:v>2,349.99</c:v>
                </c:pt>
                <c:pt idx="2350">
                  <c:v>2,351.00</c:v>
                </c:pt>
                <c:pt idx="2351">
                  <c:v>2,351.99</c:v>
                </c:pt>
                <c:pt idx="2352">
                  <c:v>2,352.99</c:v>
                </c:pt>
                <c:pt idx="2353">
                  <c:v>2,353.99</c:v>
                </c:pt>
                <c:pt idx="2354">
                  <c:v>2,355.00</c:v>
                </c:pt>
                <c:pt idx="2355">
                  <c:v>2,355.99</c:v>
                </c:pt>
                <c:pt idx="2356">
                  <c:v>2,356.99</c:v>
                </c:pt>
                <c:pt idx="2357">
                  <c:v>2,357.99</c:v>
                </c:pt>
                <c:pt idx="2358">
                  <c:v>2,359.00</c:v>
                </c:pt>
                <c:pt idx="2359">
                  <c:v>2,359.99</c:v>
                </c:pt>
                <c:pt idx="2360">
                  <c:v>2,360.99</c:v>
                </c:pt>
                <c:pt idx="2361">
                  <c:v>2,362.00</c:v>
                </c:pt>
                <c:pt idx="2362">
                  <c:v>2,362.99</c:v>
                </c:pt>
                <c:pt idx="2363">
                  <c:v>2,363.99</c:v>
                </c:pt>
                <c:pt idx="2364">
                  <c:v>2,364.99</c:v>
                </c:pt>
                <c:pt idx="2365">
                  <c:v>2,366.00</c:v>
                </c:pt>
                <c:pt idx="2366">
                  <c:v>2,366.99</c:v>
                </c:pt>
                <c:pt idx="2367">
                  <c:v>2,367.99</c:v>
                </c:pt>
                <c:pt idx="2368">
                  <c:v>2,368.99</c:v>
                </c:pt>
                <c:pt idx="2369">
                  <c:v>2,370.00</c:v>
                </c:pt>
                <c:pt idx="2370">
                  <c:v>2,370.99</c:v>
                </c:pt>
                <c:pt idx="2371">
                  <c:v>2,371.99</c:v>
                </c:pt>
                <c:pt idx="2372">
                  <c:v>2,373.00</c:v>
                </c:pt>
                <c:pt idx="2373">
                  <c:v>2,373.99</c:v>
                </c:pt>
                <c:pt idx="2374">
                  <c:v>2,374.99</c:v>
                </c:pt>
                <c:pt idx="2375">
                  <c:v>2,375.99</c:v>
                </c:pt>
                <c:pt idx="2376">
                  <c:v>2,377.00</c:v>
                </c:pt>
                <c:pt idx="2377">
                  <c:v>2,377.99</c:v>
                </c:pt>
                <c:pt idx="2378">
                  <c:v>2,378.99</c:v>
                </c:pt>
                <c:pt idx="2379">
                  <c:v>2,379.99</c:v>
                </c:pt>
                <c:pt idx="2380">
                  <c:v>2,380.99</c:v>
                </c:pt>
                <c:pt idx="2381">
                  <c:v>2,381.99</c:v>
                </c:pt>
                <c:pt idx="2382">
                  <c:v>2,382.99</c:v>
                </c:pt>
                <c:pt idx="2383">
                  <c:v>2,384.00</c:v>
                </c:pt>
                <c:pt idx="2384">
                  <c:v>2,384.99</c:v>
                </c:pt>
                <c:pt idx="2385">
                  <c:v>2,385.99</c:v>
                </c:pt>
                <c:pt idx="2386">
                  <c:v>2,386.99</c:v>
                </c:pt>
                <c:pt idx="2387">
                  <c:v>2,388.00</c:v>
                </c:pt>
                <c:pt idx="2388">
                  <c:v>2,388.99</c:v>
                </c:pt>
                <c:pt idx="2389">
                  <c:v>2,389.99</c:v>
                </c:pt>
                <c:pt idx="2390">
                  <c:v>2,391.00</c:v>
                </c:pt>
                <c:pt idx="2391">
                  <c:v>2,391.99</c:v>
                </c:pt>
                <c:pt idx="2392">
                  <c:v>2,392.99</c:v>
                </c:pt>
                <c:pt idx="2393">
                  <c:v>2,393.99</c:v>
                </c:pt>
                <c:pt idx="2394">
                  <c:v>2,395.00</c:v>
                </c:pt>
                <c:pt idx="2395">
                  <c:v>2,395.99</c:v>
                </c:pt>
                <c:pt idx="2396">
                  <c:v>2,396.99</c:v>
                </c:pt>
                <c:pt idx="2397">
                  <c:v>2,397.99</c:v>
                </c:pt>
                <c:pt idx="2398">
                  <c:v>2,399.00</c:v>
                </c:pt>
                <c:pt idx="2399">
                  <c:v>2,399.99</c:v>
                </c:pt>
                <c:pt idx="2400">
                  <c:v>2,400.99</c:v>
                </c:pt>
                <c:pt idx="2401">
                  <c:v>2,402.00</c:v>
                </c:pt>
                <c:pt idx="2402">
                  <c:v>2,402.99</c:v>
                </c:pt>
                <c:pt idx="2403">
                  <c:v>2,403.99</c:v>
                </c:pt>
                <c:pt idx="2404">
                  <c:v>2,404.99</c:v>
                </c:pt>
                <c:pt idx="2405">
                  <c:v>2,406.00</c:v>
                </c:pt>
                <c:pt idx="2406">
                  <c:v>2,406.99</c:v>
                </c:pt>
                <c:pt idx="2407">
                  <c:v>2,407.99</c:v>
                </c:pt>
                <c:pt idx="2408">
                  <c:v>2,408.99</c:v>
                </c:pt>
                <c:pt idx="2409">
                  <c:v>2,409.99</c:v>
                </c:pt>
                <c:pt idx="2410">
                  <c:v>2,410.99</c:v>
                </c:pt>
                <c:pt idx="2411">
                  <c:v>2,411.99</c:v>
                </c:pt>
                <c:pt idx="2412">
                  <c:v>2,413.00</c:v>
                </c:pt>
                <c:pt idx="2413">
                  <c:v>2,413.99</c:v>
                </c:pt>
                <c:pt idx="2414">
                  <c:v>2,414.99</c:v>
                </c:pt>
                <c:pt idx="2415">
                  <c:v>2,415.99</c:v>
                </c:pt>
                <c:pt idx="2416">
                  <c:v>2,417.00</c:v>
                </c:pt>
                <c:pt idx="2417">
                  <c:v>2,417.99</c:v>
                </c:pt>
                <c:pt idx="2418">
                  <c:v>2,418.99</c:v>
                </c:pt>
                <c:pt idx="2419">
                  <c:v>2,419.99</c:v>
                </c:pt>
                <c:pt idx="2420">
                  <c:v>2,421.00</c:v>
                </c:pt>
                <c:pt idx="2421">
                  <c:v>2,421.99</c:v>
                </c:pt>
                <c:pt idx="2422">
                  <c:v>2,422.99</c:v>
                </c:pt>
                <c:pt idx="2423">
                  <c:v>2,424.00</c:v>
                </c:pt>
                <c:pt idx="2424">
                  <c:v>2,424.99</c:v>
                </c:pt>
                <c:pt idx="2425">
                  <c:v>2,425.99</c:v>
                </c:pt>
                <c:pt idx="2426">
                  <c:v>2,426.99</c:v>
                </c:pt>
                <c:pt idx="2427">
                  <c:v>2,428.00</c:v>
                </c:pt>
                <c:pt idx="2428">
                  <c:v>2,428.99</c:v>
                </c:pt>
                <c:pt idx="2429">
                  <c:v>2,429.99</c:v>
                </c:pt>
                <c:pt idx="2430">
                  <c:v>2,430.99</c:v>
                </c:pt>
                <c:pt idx="2431">
                  <c:v>2,431.99</c:v>
                </c:pt>
                <c:pt idx="2432">
                  <c:v>2,432.99</c:v>
                </c:pt>
                <c:pt idx="2433">
                  <c:v>2,433.99</c:v>
                </c:pt>
                <c:pt idx="2434">
                  <c:v>2,435.00</c:v>
                </c:pt>
                <c:pt idx="2435">
                  <c:v>2,435.99</c:v>
                </c:pt>
                <c:pt idx="2436">
                  <c:v>2,436.99</c:v>
                </c:pt>
                <c:pt idx="2437">
                  <c:v>2,437.99</c:v>
                </c:pt>
                <c:pt idx="2438">
                  <c:v>2,439.00</c:v>
                </c:pt>
                <c:pt idx="2439">
                  <c:v>2,439.99</c:v>
                </c:pt>
                <c:pt idx="2440">
                  <c:v>2,440.99</c:v>
                </c:pt>
                <c:pt idx="2441">
                  <c:v>2,442.00</c:v>
                </c:pt>
                <c:pt idx="2442">
                  <c:v>2,442.99</c:v>
                </c:pt>
                <c:pt idx="2443">
                  <c:v>2,443.99</c:v>
                </c:pt>
                <c:pt idx="2444">
                  <c:v>2,444.99</c:v>
                </c:pt>
                <c:pt idx="2445">
                  <c:v>2,446.00</c:v>
                </c:pt>
                <c:pt idx="2446">
                  <c:v>2,446.99</c:v>
                </c:pt>
                <c:pt idx="2447">
                  <c:v>2,447.99</c:v>
                </c:pt>
                <c:pt idx="2448">
                  <c:v>2,448.99</c:v>
                </c:pt>
                <c:pt idx="2449">
                  <c:v>2,450.00</c:v>
                </c:pt>
                <c:pt idx="2450">
                  <c:v>2,450.99</c:v>
                </c:pt>
                <c:pt idx="2451">
                  <c:v>2,451.99</c:v>
                </c:pt>
                <c:pt idx="2452">
                  <c:v>2,453.00</c:v>
                </c:pt>
                <c:pt idx="2453">
                  <c:v>2,453.99</c:v>
                </c:pt>
                <c:pt idx="2454">
                  <c:v>2,454.99</c:v>
                </c:pt>
                <c:pt idx="2455">
                  <c:v>2,455.99</c:v>
                </c:pt>
                <c:pt idx="2456">
                  <c:v>2,457.00</c:v>
                </c:pt>
                <c:pt idx="2457">
                  <c:v>2,457.99</c:v>
                </c:pt>
                <c:pt idx="2458">
                  <c:v>2,458.99</c:v>
                </c:pt>
                <c:pt idx="2459">
                  <c:v>2,459.99</c:v>
                </c:pt>
                <c:pt idx="2460">
                  <c:v>2,461.00</c:v>
                </c:pt>
                <c:pt idx="2461">
                  <c:v>2,461.99</c:v>
                </c:pt>
                <c:pt idx="2462">
                  <c:v>2,462.99</c:v>
                </c:pt>
                <c:pt idx="2463">
                  <c:v>2,464.00</c:v>
                </c:pt>
                <c:pt idx="2464">
                  <c:v>2,464.99</c:v>
                </c:pt>
                <c:pt idx="2465">
                  <c:v>2,465.99</c:v>
                </c:pt>
                <c:pt idx="2466">
                  <c:v>2,466.99</c:v>
                </c:pt>
                <c:pt idx="2467">
                  <c:v>2,468.00</c:v>
                </c:pt>
                <c:pt idx="2468">
                  <c:v>2,468.99</c:v>
                </c:pt>
                <c:pt idx="2469">
                  <c:v>2,469.99</c:v>
                </c:pt>
                <c:pt idx="2470">
                  <c:v>2,470.99</c:v>
                </c:pt>
                <c:pt idx="2471">
                  <c:v>2,471.99</c:v>
                </c:pt>
                <c:pt idx="2472">
                  <c:v>2,472.99</c:v>
                </c:pt>
                <c:pt idx="2473">
                  <c:v>2,473.99</c:v>
                </c:pt>
                <c:pt idx="2474">
                  <c:v>2,475.00</c:v>
                </c:pt>
                <c:pt idx="2475">
                  <c:v>2,475.99</c:v>
                </c:pt>
                <c:pt idx="2476">
                  <c:v>2,476.99</c:v>
                </c:pt>
                <c:pt idx="2477">
                  <c:v>2,477.99</c:v>
                </c:pt>
                <c:pt idx="2478">
                  <c:v>2,479.00</c:v>
                </c:pt>
                <c:pt idx="2479">
                  <c:v>2,479.99</c:v>
                </c:pt>
                <c:pt idx="2480">
                  <c:v>2,480.99</c:v>
                </c:pt>
                <c:pt idx="2481">
                  <c:v>2,482.00</c:v>
                </c:pt>
                <c:pt idx="2482">
                  <c:v>2,482.99</c:v>
                </c:pt>
                <c:pt idx="2483">
                  <c:v>2,483.99</c:v>
                </c:pt>
                <c:pt idx="2484">
                  <c:v>2,484.99</c:v>
                </c:pt>
                <c:pt idx="2485">
                  <c:v>2,486.00</c:v>
                </c:pt>
                <c:pt idx="2486">
                  <c:v>2,486.99</c:v>
                </c:pt>
                <c:pt idx="2487">
                  <c:v>2,487.99</c:v>
                </c:pt>
                <c:pt idx="2488">
                  <c:v>2,488.99</c:v>
                </c:pt>
                <c:pt idx="2489">
                  <c:v>2,490.00</c:v>
                </c:pt>
                <c:pt idx="2490">
                  <c:v>2,490.99</c:v>
                </c:pt>
                <c:pt idx="2491">
                  <c:v>2,491.99</c:v>
                </c:pt>
                <c:pt idx="2492">
                  <c:v>2,493.00</c:v>
                </c:pt>
                <c:pt idx="2493">
                  <c:v>2,493.99</c:v>
                </c:pt>
                <c:pt idx="2494">
                  <c:v>2,494.99</c:v>
                </c:pt>
                <c:pt idx="2495">
                  <c:v>2,495.99</c:v>
                </c:pt>
                <c:pt idx="2496">
                  <c:v>2,497.00</c:v>
                </c:pt>
                <c:pt idx="2497">
                  <c:v>2,497.99</c:v>
                </c:pt>
                <c:pt idx="2498">
                  <c:v>2,498.99</c:v>
                </c:pt>
                <c:pt idx="2499">
                  <c:v>2,499.99</c:v>
                </c:pt>
                <c:pt idx="2500">
                  <c:v>2,501.00</c:v>
                </c:pt>
                <c:pt idx="2501">
                  <c:v>2,501.99</c:v>
                </c:pt>
                <c:pt idx="2502">
                  <c:v>2,502.99</c:v>
                </c:pt>
                <c:pt idx="2503">
                  <c:v>2,504.00</c:v>
                </c:pt>
                <c:pt idx="2504">
                  <c:v>2,504.99</c:v>
                </c:pt>
                <c:pt idx="2505">
                  <c:v>2,505.99</c:v>
                </c:pt>
                <c:pt idx="2506">
                  <c:v>2,506.99</c:v>
                </c:pt>
                <c:pt idx="2507">
                  <c:v>2,508.00</c:v>
                </c:pt>
                <c:pt idx="2508">
                  <c:v>2,508.99</c:v>
                </c:pt>
                <c:pt idx="2509">
                  <c:v>2,509.99</c:v>
                </c:pt>
                <c:pt idx="2510">
                  <c:v>2,510.99</c:v>
                </c:pt>
                <c:pt idx="2511">
                  <c:v>2,511.99</c:v>
                </c:pt>
                <c:pt idx="2512">
                  <c:v>2,512.99</c:v>
                </c:pt>
                <c:pt idx="2513">
                  <c:v>2,513.99</c:v>
                </c:pt>
                <c:pt idx="2514">
                  <c:v>2,515.00</c:v>
                </c:pt>
                <c:pt idx="2515">
                  <c:v>2,515.99</c:v>
                </c:pt>
                <c:pt idx="2516">
                  <c:v>2,516.99</c:v>
                </c:pt>
                <c:pt idx="2517">
                  <c:v>2,517.99</c:v>
                </c:pt>
                <c:pt idx="2518">
                  <c:v>2,519.00</c:v>
                </c:pt>
                <c:pt idx="2519">
                  <c:v>2,519.99</c:v>
                </c:pt>
                <c:pt idx="2520">
                  <c:v>2,520.99</c:v>
                </c:pt>
                <c:pt idx="2521">
                  <c:v>2,522.00</c:v>
                </c:pt>
                <c:pt idx="2522">
                  <c:v>2,522.99</c:v>
                </c:pt>
                <c:pt idx="2523">
                  <c:v>2,523.99</c:v>
                </c:pt>
                <c:pt idx="2524">
                  <c:v>2,524.99</c:v>
                </c:pt>
                <c:pt idx="2525">
                  <c:v>2,526.00</c:v>
                </c:pt>
                <c:pt idx="2526">
                  <c:v>2,526.99</c:v>
                </c:pt>
                <c:pt idx="2527">
                  <c:v>2,527.99</c:v>
                </c:pt>
                <c:pt idx="2528">
                  <c:v>2,528.99</c:v>
                </c:pt>
                <c:pt idx="2529">
                  <c:v>2,530.00</c:v>
                </c:pt>
                <c:pt idx="2530">
                  <c:v>2,530.99</c:v>
                </c:pt>
                <c:pt idx="2531">
                  <c:v>2,531.99</c:v>
                </c:pt>
                <c:pt idx="2532">
                  <c:v>2,533.00</c:v>
                </c:pt>
                <c:pt idx="2533">
                  <c:v>2,533.99</c:v>
                </c:pt>
                <c:pt idx="2534">
                  <c:v>2,534.99</c:v>
                </c:pt>
                <c:pt idx="2535">
                  <c:v>2,535.99</c:v>
                </c:pt>
                <c:pt idx="2536">
                  <c:v>2,537.00</c:v>
                </c:pt>
                <c:pt idx="2537">
                  <c:v>2,537.99</c:v>
                </c:pt>
                <c:pt idx="2538">
                  <c:v>2,538.99</c:v>
                </c:pt>
                <c:pt idx="2539">
                  <c:v>2,539.99</c:v>
                </c:pt>
                <c:pt idx="2540">
                  <c:v>2,540.99</c:v>
                </c:pt>
                <c:pt idx="2541">
                  <c:v>2,541.99</c:v>
                </c:pt>
                <c:pt idx="2542">
                  <c:v>2,542.99</c:v>
                </c:pt>
                <c:pt idx="2543">
                  <c:v>2,544.00</c:v>
                </c:pt>
                <c:pt idx="2544">
                  <c:v>2,544.99</c:v>
                </c:pt>
                <c:pt idx="2545">
                  <c:v>2,545.99</c:v>
                </c:pt>
                <c:pt idx="2546">
                  <c:v>2,546.99</c:v>
                </c:pt>
                <c:pt idx="2547">
                  <c:v>2,548.00</c:v>
                </c:pt>
                <c:pt idx="2548">
                  <c:v>2,548.99</c:v>
                </c:pt>
                <c:pt idx="2549">
                  <c:v>2,549.99</c:v>
                </c:pt>
                <c:pt idx="2550">
                  <c:v>2,550.98</c:v>
                </c:pt>
                <c:pt idx="2551">
                  <c:v>2,551.99</c:v>
                </c:pt>
                <c:pt idx="2552">
                  <c:v>2,552.99</c:v>
                </c:pt>
                <c:pt idx="2553">
                  <c:v>2,553.99</c:v>
                </c:pt>
                <c:pt idx="2554">
                  <c:v>2,555.00</c:v>
                </c:pt>
                <c:pt idx="2555">
                  <c:v>2,555.99</c:v>
                </c:pt>
                <c:pt idx="2556">
                  <c:v>2,556.99</c:v>
                </c:pt>
                <c:pt idx="2557">
                  <c:v>2,557.99</c:v>
                </c:pt>
                <c:pt idx="2558">
                  <c:v>2,559.00</c:v>
                </c:pt>
                <c:pt idx="2559">
                  <c:v>2,559.99</c:v>
                </c:pt>
                <c:pt idx="2560">
                  <c:v>2,560.99</c:v>
                </c:pt>
                <c:pt idx="2561">
                  <c:v>2,562.00</c:v>
                </c:pt>
                <c:pt idx="2562">
                  <c:v>2,562.99</c:v>
                </c:pt>
                <c:pt idx="2563">
                  <c:v>2,563.99</c:v>
                </c:pt>
                <c:pt idx="2564">
                  <c:v>2,564.99</c:v>
                </c:pt>
                <c:pt idx="2565">
                  <c:v>2,566.00</c:v>
                </c:pt>
                <c:pt idx="2566">
                  <c:v>2,566.99</c:v>
                </c:pt>
                <c:pt idx="2567">
                  <c:v>2,567.99</c:v>
                </c:pt>
                <c:pt idx="2568">
                  <c:v>2,568.99</c:v>
                </c:pt>
                <c:pt idx="2569">
                  <c:v>2,570.00</c:v>
                </c:pt>
                <c:pt idx="2570">
                  <c:v>2,570.99</c:v>
                </c:pt>
                <c:pt idx="2571">
                  <c:v>2,571.99</c:v>
                </c:pt>
                <c:pt idx="2572">
                  <c:v>2,573.00</c:v>
                </c:pt>
                <c:pt idx="2573">
                  <c:v>2,573.99</c:v>
                </c:pt>
                <c:pt idx="2574">
                  <c:v>2,574.99</c:v>
                </c:pt>
                <c:pt idx="2575">
                  <c:v>2,575.99</c:v>
                </c:pt>
                <c:pt idx="2576">
                  <c:v>2,577.00</c:v>
                </c:pt>
                <c:pt idx="2577">
                  <c:v>2,577.99</c:v>
                </c:pt>
                <c:pt idx="2578">
                  <c:v>2,578.99</c:v>
                </c:pt>
                <c:pt idx="2579">
                  <c:v>2,579.99</c:v>
                </c:pt>
                <c:pt idx="2580">
                  <c:v>2,580.99</c:v>
                </c:pt>
                <c:pt idx="2581">
                  <c:v>2,581.99</c:v>
                </c:pt>
                <c:pt idx="2582">
                  <c:v>2,582.99</c:v>
                </c:pt>
                <c:pt idx="2583">
                  <c:v>2,584.00</c:v>
                </c:pt>
                <c:pt idx="2584">
                  <c:v>2,584.99</c:v>
                </c:pt>
                <c:pt idx="2585">
                  <c:v>2,585.99</c:v>
                </c:pt>
                <c:pt idx="2586">
                  <c:v>2,586.99</c:v>
                </c:pt>
                <c:pt idx="2587">
                  <c:v>2,588.00</c:v>
                </c:pt>
                <c:pt idx="2588">
                  <c:v>2,588.99</c:v>
                </c:pt>
                <c:pt idx="2589">
                  <c:v>2,589.99</c:v>
                </c:pt>
                <c:pt idx="2590">
                  <c:v>2,590.99</c:v>
                </c:pt>
                <c:pt idx="2591">
                  <c:v>2,591.99</c:v>
                </c:pt>
                <c:pt idx="2592">
                  <c:v>2,592.99</c:v>
                </c:pt>
                <c:pt idx="2593">
                  <c:v>2,593.99</c:v>
                </c:pt>
                <c:pt idx="2594">
                  <c:v>2,595.00</c:v>
                </c:pt>
                <c:pt idx="2595">
                  <c:v>2,595.99</c:v>
                </c:pt>
                <c:pt idx="2596">
                  <c:v>2,596.99</c:v>
                </c:pt>
                <c:pt idx="2597">
                  <c:v>2,597.99</c:v>
                </c:pt>
                <c:pt idx="2598">
                  <c:v>2,599.00</c:v>
                </c:pt>
                <c:pt idx="2599">
                  <c:v>2,599.99</c:v>
                </c:pt>
                <c:pt idx="2600">
                  <c:v>2,600.99</c:v>
                </c:pt>
                <c:pt idx="2601">
                  <c:v>2,602.00</c:v>
                </c:pt>
                <c:pt idx="2602">
                  <c:v>2,602.99</c:v>
                </c:pt>
                <c:pt idx="2603">
                  <c:v>2,603.99</c:v>
                </c:pt>
                <c:pt idx="2604">
                  <c:v>2,604.99</c:v>
                </c:pt>
                <c:pt idx="2605">
                  <c:v>2,606.00</c:v>
                </c:pt>
                <c:pt idx="2606">
                  <c:v>2,606.99</c:v>
                </c:pt>
                <c:pt idx="2607">
                  <c:v>2,607.99</c:v>
                </c:pt>
                <c:pt idx="2608">
                  <c:v>2,608.99</c:v>
                </c:pt>
                <c:pt idx="2609">
                  <c:v>2,610.00</c:v>
                </c:pt>
                <c:pt idx="2610">
                  <c:v>2,610.99</c:v>
                </c:pt>
                <c:pt idx="2611">
                  <c:v>2,611.99</c:v>
                </c:pt>
                <c:pt idx="2612">
                  <c:v>2,613.00</c:v>
                </c:pt>
                <c:pt idx="2613">
                  <c:v>2,613.99</c:v>
                </c:pt>
                <c:pt idx="2614">
                  <c:v>2,614.99</c:v>
                </c:pt>
                <c:pt idx="2615">
                  <c:v>2,615.99</c:v>
                </c:pt>
                <c:pt idx="2616">
                  <c:v>2,617.00</c:v>
                </c:pt>
                <c:pt idx="2617">
                  <c:v>2,617.99</c:v>
                </c:pt>
                <c:pt idx="2618">
                  <c:v>2,618.99</c:v>
                </c:pt>
                <c:pt idx="2619">
                  <c:v>2,619.99</c:v>
                </c:pt>
                <c:pt idx="2620">
                  <c:v>2,620.99</c:v>
                </c:pt>
                <c:pt idx="2621">
                  <c:v>2,621.99</c:v>
                </c:pt>
                <c:pt idx="2622">
                  <c:v>2,622.99</c:v>
                </c:pt>
                <c:pt idx="2623">
                  <c:v>2,624.00</c:v>
                </c:pt>
                <c:pt idx="2624">
                  <c:v>2,624.99</c:v>
                </c:pt>
                <c:pt idx="2625">
                  <c:v>2,625.99</c:v>
                </c:pt>
                <c:pt idx="2626">
                  <c:v>2,626.99</c:v>
                </c:pt>
                <c:pt idx="2627">
                  <c:v>2,628.00</c:v>
                </c:pt>
                <c:pt idx="2628">
                  <c:v>2,628.99</c:v>
                </c:pt>
                <c:pt idx="2629">
                  <c:v>2,629.99</c:v>
                </c:pt>
                <c:pt idx="2630">
                  <c:v>2,631.00</c:v>
                </c:pt>
                <c:pt idx="2631">
                  <c:v>2,631.99</c:v>
                </c:pt>
                <c:pt idx="2632">
                  <c:v>2,632.99</c:v>
                </c:pt>
                <c:pt idx="2633">
                  <c:v>2,633.99</c:v>
                </c:pt>
                <c:pt idx="2634">
                  <c:v>2,635.00</c:v>
                </c:pt>
                <c:pt idx="2635">
                  <c:v>2,635.99</c:v>
                </c:pt>
                <c:pt idx="2636">
                  <c:v>2,636.99</c:v>
                </c:pt>
                <c:pt idx="2637">
                  <c:v>2,637.99</c:v>
                </c:pt>
                <c:pt idx="2638">
                  <c:v>2,639.00</c:v>
                </c:pt>
                <c:pt idx="2639">
                  <c:v>2,639.99</c:v>
                </c:pt>
                <c:pt idx="2640">
                  <c:v>2,640.99</c:v>
                </c:pt>
                <c:pt idx="2641">
                  <c:v>2,642.00</c:v>
                </c:pt>
                <c:pt idx="2642">
                  <c:v>2,642.99</c:v>
                </c:pt>
                <c:pt idx="2643">
                  <c:v>2,643.99</c:v>
                </c:pt>
                <c:pt idx="2644">
                  <c:v>2,644.99</c:v>
                </c:pt>
                <c:pt idx="2645">
                  <c:v>2,646.00</c:v>
                </c:pt>
                <c:pt idx="2646">
                  <c:v>2,646.99</c:v>
                </c:pt>
                <c:pt idx="2647">
                  <c:v>2,647.99</c:v>
                </c:pt>
                <c:pt idx="2648">
                  <c:v>2,648.99</c:v>
                </c:pt>
                <c:pt idx="2649">
                  <c:v>2,650.00</c:v>
                </c:pt>
                <c:pt idx="2650">
                  <c:v>2,650.99</c:v>
                </c:pt>
                <c:pt idx="2651">
                  <c:v>2,651.99</c:v>
                </c:pt>
                <c:pt idx="2652">
                  <c:v>2,653.00</c:v>
                </c:pt>
                <c:pt idx="2653">
                  <c:v>2,653.99</c:v>
                </c:pt>
                <c:pt idx="2654">
                  <c:v>2,654.99</c:v>
                </c:pt>
                <c:pt idx="2655">
                  <c:v>2,655.99</c:v>
                </c:pt>
                <c:pt idx="2656">
                  <c:v>2,657.00</c:v>
                </c:pt>
                <c:pt idx="2657">
                  <c:v>2,657.99</c:v>
                </c:pt>
                <c:pt idx="2658">
                  <c:v>2,658.99</c:v>
                </c:pt>
                <c:pt idx="2659">
                  <c:v>2,659.99</c:v>
                </c:pt>
                <c:pt idx="2660">
                  <c:v>2,660.99</c:v>
                </c:pt>
                <c:pt idx="2661">
                  <c:v>2,661.99</c:v>
                </c:pt>
                <c:pt idx="2662">
                  <c:v>2,662.99</c:v>
                </c:pt>
                <c:pt idx="2663">
                  <c:v>2,664.00</c:v>
                </c:pt>
                <c:pt idx="2664">
                  <c:v>2,664.99</c:v>
                </c:pt>
                <c:pt idx="2665">
                  <c:v>2,665.99</c:v>
                </c:pt>
                <c:pt idx="2666">
                  <c:v>2,666.99</c:v>
                </c:pt>
                <c:pt idx="2667">
                  <c:v>2,668.00</c:v>
                </c:pt>
                <c:pt idx="2668">
                  <c:v>2,668.99</c:v>
                </c:pt>
                <c:pt idx="2669">
                  <c:v>2,669.99</c:v>
                </c:pt>
                <c:pt idx="2670">
                  <c:v>2,670.99</c:v>
                </c:pt>
                <c:pt idx="2671">
                  <c:v>2,671.99</c:v>
                </c:pt>
                <c:pt idx="2672">
                  <c:v>2,672.99</c:v>
                </c:pt>
                <c:pt idx="2673">
                  <c:v>2,673.99</c:v>
                </c:pt>
                <c:pt idx="2674">
                  <c:v>2,675.00</c:v>
                </c:pt>
                <c:pt idx="2675">
                  <c:v>2,675.99</c:v>
                </c:pt>
                <c:pt idx="2676">
                  <c:v>2,676.99</c:v>
                </c:pt>
                <c:pt idx="2677">
                  <c:v>2,677.99</c:v>
                </c:pt>
                <c:pt idx="2678">
                  <c:v>2,679.00</c:v>
                </c:pt>
                <c:pt idx="2679">
                  <c:v>2,679.99</c:v>
                </c:pt>
                <c:pt idx="2680">
                  <c:v>2,680.99</c:v>
                </c:pt>
                <c:pt idx="2681">
                  <c:v>2,682.00</c:v>
                </c:pt>
                <c:pt idx="2682">
                  <c:v>2,682.99</c:v>
                </c:pt>
                <c:pt idx="2683">
                  <c:v>2,683.99</c:v>
                </c:pt>
                <c:pt idx="2684">
                  <c:v>2,684.99</c:v>
                </c:pt>
                <c:pt idx="2685">
                  <c:v>2,686.00</c:v>
                </c:pt>
                <c:pt idx="2686">
                  <c:v>2,686.99</c:v>
                </c:pt>
                <c:pt idx="2687">
                  <c:v>2,687.99</c:v>
                </c:pt>
                <c:pt idx="2688">
                  <c:v>2,688.99</c:v>
                </c:pt>
                <c:pt idx="2689">
                  <c:v>2,690.00</c:v>
                </c:pt>
                <c:pt idx="2690">
                  <c:v>2,690.99</c:v>
                </c:pt>
                <c:pt idx="2691">
                  <c:v>2,691.99</c:v>
                </c:pt>
                <c:pt idx="2692">
                  <c:v>2,693.00</c:v>
                </c:pt>
                <c:pt idx="2693">
                  <c:v>2,693.99</c:v>
                </c:pt>
                <c:pt idx="2694">
                  <c:v>2,694.99</c:v>
                </c:pt>
                <c:pt idx="2695">
                  <c:v>2,695.99</c:v>
                </c:pt>
                <c:pt idx="2696">
                  <c:v>2,697.00</c:v>
                </c:pt>
                <c:pt idx="2697">
                  <c:v>2,697.99</c:v>
                </c:pt>
                <c:pt idx="2698">
                  <c:v>2,698.99</c:v>
                </c:pt>
                <c:pt idx="2699">
                  <c:v>2,699.99</c:v>
                </c:pt>
                <c:pt idx="2700">
                  <c:v>2,700.99</c:v>
                </c:pt>
                <c:pt idx="2701">
                  <c:v>2,701.99</c:v>
                </c:pt>
                <c:pt idx="2702">
                  <c:v>2,702.99</c:v>
                </c:pt>
                <c:pt idx="2703">
                  <c:v>2,704.00</c:v>
                </c:pt>
                <c:pt idx="2704">
                  <c:v>2,704.99</c:v>
                </c:pt>
                <c:pt idx="2705">
                  <c:v>2,705.99</c:v>
                </c:pt>
                <c:pt idx="2706">
                  <c:v>2,706.99</c:v>
                </c:pt>
                <c:pt idx="2707">
                  <c:v>2,708.00</c:v>
                </c:pt>
                <c:pt idx="2708">
                  <c:v>2,708.99</c:v>
                </c:pt>
                <c:pt idx="2709">
                  <c:v>2,709.99</c:v>
                </c:pt>
                <c:pt idx="2710">
                  <c:v>2,711.00</c:v>
                </c:pt>
                <c:pt idx="2711">
                  <c:v>2,711.99</c:v>
                </c:pt>
                <c:pt idx="2712">
                  <c:v>2,712.99</c:v>
                </c:pt>
                <c:pt idx="2713">
                  <c:v>2,713.99</c:v>
                </c:pt>
                <c:pt idx="2714">
                  <c:v>2,715.00</c:v>
                </c:pt>
                <c:pt idx="2715">
                  <c:v>2,715.99</c:v>
                </c:pt>
                <c:pt idx="2716">
                  <c:v>2,716.99</c:v>
                </c:pt>
                <c:pt idx="2717">
                  <c:v>2,717.99</c:v>
                </c:pt>
                <c:pt idx="2718">
                  <c:v>2,719.00</c:v>
                </c:pt>
                <c:pt idx="2719">
                  <c:v>2,719.99</c:v>
                </c:pt>
                <c:pt idx="2720">
                  <c:v>2,720.99</c:v>
                </c:pt>
                <c:pt idx="2721">
                  <c:v>2,722.00</c:v>
                </c:pt>
                <c:pt idx="2722">
                  <c:v>2,722.99</c:v>
                </c:pt>
                <c:pt idx="2723">
                  <c:v>2,723.99</c:v>
                </c:pt>
                <c:pt idx="2724">
                  <c:v>2,724.99</c:v>
                </c:pt>
                <c:pt idx="2725">
                  <c:v>2,726.00</c:v>
                </c:pt>
                <c:pt idx="2726">
                  <c:v>2,726.99</c:v>
                </c:pt>
                <c:pt idx="2727">
                  <c:v>2,727.99</c:v>
                </c:pt>
                <c:pt idx="2728">
                  <c:v>2,728.99</c:v>
                </c:pt>
                <c:pt idx="2729">
                  <c:v>2,730.00</c:v>
                </c:pt>
                <c:pt idx="2730">
                  <c:v>2,730.99</c:v>
                </c:pt>
                <c:pt idx="2731">
                  <c:v>2,731.99</c:v>
                </c:pt>
                <c:pt idx="2732">
                  <c:v>2,733.00</c:v>
                </c:pt>
                <c:pt idx="2733">
                  <c:v>2,733.99</c:v>
                </c:pt>
                <c:pt idx="2734">
                  <c:v>2,734.99</c:v>
                </c:pt>
                <c:pt idx="2735">
                  <c:v>2,735.99</c:v>
                </c:pt>
                <c:pt idx="2736">
                  <c:v>2,737.00</c:v>
                </c:pt>
                <c:pt idx="2737">
                  <c:v>2,737.99</c:v>
                </c:pt>
                <c:pt idx="2738">
                  <c:v>2,738.99</c:v>
                </c:pt>
                <c:pt idx="2739">
                  <c:v>2,739.99</c:v>
                </c:pt>
                <c:pt idx="2740">
                  <c:v>2,740.99</c:v>
                </c:pt>
                <c:pt idx="2741">
                  <c:v>2,741.99</c:v>
                </c:pt>
                <c:pt idx="2742">
                  <c:v>2,742.99</c:v>
                </c:pt>
                <c:pt idx="2743">
                  <c:v>2,744.00</c:v>
                </c:pt>
                <c:pt idx="2744">
                  <c:v>2,744.99</c:v>
                </c:pt>
                <c:pt idx="2745">
                  <c:v>2,745.99</c:v>
                </c:pt>
                <c:pt idx="2746">
                  <c:v>2,746.99</c:v>
                </c:pt>
                <c:pt idx="2747">
                  <c:v>2,748.00</c:v>
                </c:pt>
                <c:pt idx="2748">
                  <c:v>2,748.99</c:v>
                </c:pt>
                <c:pt idx="2749">
                  <c:v>2,749.99</c:v>
                </c:pt>
                <c:pt idx="2750">
                  <c:v>2,751.00</c:v>
                </c:pt>
                <c:pt idx="2751">
                  <c:v>2,751.99</c:v>
                </c:pt>
                <c:pt idx="2752">
                  <c:v>2,752.99</c:v>
                </c:pt>
                <c:pt idx="2753">
                  <c:v>2,753.99</c:v>
                </c:pt>
                <c:pt idx="2754">
                  <c:v>2,755.00</c:v>
                </c:pt>
                <c:pt idx="2755">
                  <c:v>2,755.99</c:v>
                </c:pt>
                <c:pt idx="2756">
                  <c:v>2,756.99</c:v>
                </c:pt>
                <c:pt idx="2757">
                  <c:v>2,757.99</c:v>
                </c:pt>
                <c:pt idx="2758">
                  <c:v>2,759.00</c:v>
                </c:pt>
                <c:pt idx="2759">
                  <c:v>2,759.99</c:v>
                </c:pt>
                <c:pt idx="2760">
                  <c:v>2,760.99</c:v>
                </c:pt>
                <c:pt idx="2761">
                  <c:v>2,762.00</c:v>
                </c:pt>
                <c:pt idx="2762">
                  <c:v>2,762.99</c:v>
                </c:pt>
                <c:pt idx="2763">
                  <c:v>2,763.99</c:v>
                </c:pt>
                <c:pt idx="2764">
                  <c:v>2,764.99</c:v>
                </c:pt>
                <c:pt idx="2765">
                  <c:v>2,766.00</c:v>
                </c:pt>
                <c:pt idx="2766">
                  <c:v>2,766.99</c:v>
                </c:pt>
                <c:pt idx="2767">
                  <c:v>2,767.99</c:v>
                </c:pt>
                <c:pt idx="2768">
                  <c:v>2,768.99</c:v>
                </c:pt>
                <c:pt idx="2769">
                  <c:v>2,770.00</c:v>
                </c:pt>
                <c:pt idx="2770">
                  <c:v>2,770.99</c:v>
                </c:pt>
                <c:pt idx="2771">
                  <c:v>2,771.99</c:v>
                </c:pt>
                <c:pt idx="2772">
                  <c:v>2,773.00</c:v>
                </c:pt>
                <c:pt idx="2773">
                  <c:v>2,773.99</c:v>
                </c:pt>
                <c:pt idx="2774">
                  <c:v>2,774.99</c:v>
                </c:pt>
                <c:pt idx="2775">
                  <c:v>2,775.99</c:v>
                </c:pt>
                <c:pt idx="2776">
                  <c:v>2,777.00</c:v>
                </c:pt>
                <c:pt idx="2777">
                  <c:v>2,777.99</c:v>
                </c:pt>
                <c:pt idx="2778">
                  <c:v>2,778.99</c:v>
                </c:pt>
                <c:pt idx="2779">
                  <c:v>2,779.99</c:v>
                </c:pt>
                <c:pt idx="2780">
                  <c:v>2,781.00</c:v>
                </c:pt>
                <c:pt idx="2781">
                  <c:v>2,781.99</c:v>
                </c:pt>
                <c:pt idx="2782">
                  <c:v>2,782.99</c:v>
                </c:pt>
                <c:pt idx="2783">
                  <c:v>2,784.00</c:v>
                </c:pt>
                <c:pt idx="2784">
                  <c:v>2,784.99</c:v>
                </c:pt>
                <c:pt idx="2785">
                  <c:v>2,785.99</c:v>
                </c:pt>
                <c:pt idx="2786">
                  <c:v>2,786.99</c:v>
                </c:pt>
                <c:pt idx="2787">
                  <c:v>2,788.00</c:v>
                </c:pt>
                <c:pt idx="2788">
                  <c:v>2,788.99</c:v>
                </c:pt>
                <c:pt idx="2789">
                  <c:v>2,789.99</c:v>
                </c:pt>
                <c:pt idx="2790">
                  <c:v>2,790.99</c:v>
                </c:pt>
                <c:pt idx="2791">
                  <c:v>2,791.99</c:v>
                </c:pt>
                <c:pt idx="2792">
                  <c:v>2,792.99</c:v>
                </c:pt>
                <c:pt idx="2793">
                  <c:v>2,793.99</c:v>
                </c:pt>
                <c:pt idx="2794">
                  <c:v>2,795.00</c:v>
                </c:pt>
                <c:pt idx="2795">
                  <c:v>2,795.99</c:v>
                </c:pt>
                <c:pt idx="2796">
                  <c:v>2,796.99</c:v>
                </c:pt>
                <c:pt idx="2797">
                  <c:v>2,797.99</c:v>
                </c:pt>
                <c:pt idx="2798">
                  <c:v>2,799.00</c:v>
                </c:pt>
                <c:pt idx="2799">
                  <c:v>2,799.99</c:v>
                </c:pt>
                <c:pt idx="2800">
                  <c:v>2,800.99</c:v>
                </c:pt>
                <c:pt idx="2801">
                  <c:v>2,801.99</c:v>
                </c:pt>
                <c:pt idx="2802">
                  <c:v>2,802.99</c:v>
                </c:pt>
                <c:pt idx="2803">
                  <c:v>2,803.99</c:v>
                </c:pt>
                <c:pt idx="2804">
                  <c:v>2,804.99</c:v>
                </c:pt>
                <c:pt idx="2805">
                  <c:v>2,806.00</c:v>
                </c:pt>
                <c:pt idx="2806">
                  <c:v>2,806.99</c:v>
                </c:pt>
                <c:pt idx="2807">
                  <c:v>2,807.99</c:v>
                </c:pt>
                <c:pt idx="2808">
                  <c:v>2,808.99</c:v>
                </c:pt>
                <c:pt idx="2809">
                  <c:v>2,810.00</c:v>
                </c:pt>
                <c:pt idx="2810">
                  <c:v>2,810.99</c:v>
                </c:pt>
                <c:pt idx="2811">
                  <c:v>2,811.99</c:v>
                </c:pt>
                <c:pt idx="2812">
                  <c:v>2,813.00</c:v>
                </c:pt>
                <c:pt idx="2813">
                  <c:v>2,813.99</c:v>
                </c:pt>
                <c:pt idx="2814">
                  <c:v>2,814.99</c:v>
                </c:pt>
                <c:pt idx="2815">
                  <c:v>2,815.99</c:v>
                </c:pt>
                <c:pt idx="2816">
                  <c:v>2,817.00</c:v>
                </c:pt>
                <c:pt idx="2817">
                  <c:v>2,817.99</c:v>
                </c:pt>
                <c:pt idx="2818">
                  <c:v>2,818.99</c:v>
                </c:pt>
                <c:pt idx="2819">
                  <c:v>2,819.99</c:v>
                </c:pt>
                <c:pt idx="2820">
                  <c:v>2,821.00</c:v>
                </c:pt>
                <c:pt idx="2821">
                  <c:v>2,821.99</c:v>
                </c:pt>
                <c:pt idx="2822">
                  <c:v>2,822.99</c:v>
                </c:pt>
                <c:pt idx="2823">
                  <c:v>2,824.00</c:v>
                </c:pt>
                <c:pt idx="2824">
                  <c:v>2,824.99</c:v>
                </c:pt>
                <c:pt idx="2825">
                  <c:v>2,825.99</c:v>
                </c:pt>
                <c:pt idx="2826">
                  <c:v>2,826.99</c:v>
                </c:pt>
                <c:pt idx="2827">
                  <c:v>2,828.00</c:v>
                </c:pt>
                <c:pt idx="2828">
                  <c:v>2,828.99</c:v>
                </c:pt>
                <c:pt idx="2829">
                  <c:v>2,829.99</c:v>
                </c:pt>
                <c:pt idx="2830">
                  <c:v>2,830.99</c:v>
                </c:pt>
                <c:pt idx="2831">
                  <c:v>2,831.99</c:v>
                </c:pt>
                <c:pt idx="2832">
                  <c:v>2,832.99</c:v>
                </c:pt>
                <c:pt idx="2833">
                  <c:v>2,833.99</c:v>
                </c:pt>
                <c:pt idx="2834">
                  <c:v>2,835.00</c:v>
                </c:pt>
                <c:pt idx="2835">
                  <c:v>2,835.99</c:v>
                </c:pt>
                <c:pt idx="2836">
                  <c:v>2,836.99</c:v>
                </c:pt>
                <c:pt idx="2837">
                  <c:v>2,837.99</c:v>
                </c:pt>
                <c:pt idx="2838">
                  <c:v>2,839.00</c:v>
                </c:pt>
                <c:pt idx="2839">
                  <c:v>2,839.99</c:v>
                </c:pt>
                <c:pt idx="2840">
                  <c:v>2,840.99</c:v>
                </c:pt>
                <c:pt idx="2841">
                  <c:v>2,841.99</c:v>
                </c:pt>
                <c:pt idx="2842">
                  <c:v>2,842.99</c:v>
                </c:pt>
                <c:pt idx="2843">
                  <c:v>2,843.99</c:v>
                </c:pt>
                <c:pt idx="2844">
                  <c:v>2,844.99</c:v>
                </c:pt>
                <c:pt idx="2845">
                  <c:v>2,846.00</c:v>
                </c:pt>
                <c:pt idx="2846">
                  <c:v>2,846.99</c:v>
                </c:pt>
                <c:pt idx="2847">
                  <c:v>2,847.99</c:v>
                </c:pt>
                <c:pt idx="2848">
                  <c:v>2,848.99</c:v>
                </c:pt>
                <c:pt idx="2849">
                  <c:v>2,850.00</c:v>
                </c:pt>
                <c:pt idx="2850">
                  <c:v>2,850.99</c:v>
                </c:pt>
                <c:pt idx="2851">
                  <c:v>2,851.99</c:v>
                </c:pt>
                <c:pt idx="2852">
                  <c:v>2,853.00</c:v>
                </c:pt>
                <c:pt idx="2853">
                  <c:v>2,853.99</c:v>
                </c:pt>
                <c:pt idx="2854">
                  <c:v>2,854.99</c:v>
                </c:pt>
                <c:pt idx="2855">
                  <c:v>2,855.99</c:v>
                </c:pt>
                <c:pt idx="2856">
                  <c:v>2,857.00</c:v>
                </c:pt>
                <c:pt idx="2857">
                  <c:v>2,857.99</c:v>
                </c:pt>
                <c:pt idx="2858">
                  <c:v>2,858.99</c:v>
                </c:pt>
                <c:pt idx="2859">
                  <c:v>2,859.99</c:v>
                </c:pt>
                <c:pt idx="2860">
                  <c:v>2,861.00</c:v>
                </c:pt>
                <c:pt idx="2861">
                  <c:v>2,861.99</c:v>
                </c:pt>
                <c:pt idx="2862">
                  <c:v>2,862.99</c:v>
                </c:pt>
                <c:pt idx="2863">
                  <c:v>2,864.00</c:v>
                </c:pt>
                <c:pt idx="2864">
                  <c:v>2,864.99</c:v>
                </c:pt>
                <c:pt idx="2865">
                  <c:v>2,865.99</c:v>
                </c:pt>
                <c:pt idx="2866">
                  <c:v>2,866.99</c:v>
                </c:pt>
                <c:pt idx="2867">
                  <c:v>2,868.00</c:v>
                </c:pt>
                <c:pt idx="2868">
                  <c:v>2,868.99</c:v>
                </c:pt>
                <c:pt idx="2869">
                  <c:v>2,869.99</c:v>
                </c:pt>
                <c:pt idx="2870">
                  <c:v>2,870.99</c:v>
                </c:pt>
                <c:pt idx="2871">
                  <c:v>2,871.99</c:v>
                </c:pt>
                <c:pt idx="2872">
                  <c:v>2,872.99</c:v>
                </c:pt>
                <c:pt idx="2873">
                  <c:v>2,873.99</c:v>
                </c:pt>
                <c:pt idx="2874">
                  <c:v>2,875.00</c:v>
                </c:pt>
                <c:pt idx="2875">
                  <c:v>2,875.99</c:v>
                </c:pt>
                <c:pt idx="2876">
                  <c:v>2,876.99</c:v>
                </c:pt>
                <c:pt idx="2877">
                  <c:v>2,877.99</c:v>
                </c:pt>
                <c:pt idx="2878">
                  <c:v>2,879.00</c:v>
                </c:pt>
                <c:pt idx="2879">
                  <c:v>2,879.99</c:v>
                </c:pt>
                <c:pt idx="2880">
                  <c:v>2,880.99</c:v>
                </c:pt>
                <c:pt idx="2881">
                  <c:v>2,882.00</c:v>
                </c:pt>
                <c:pt idx="2882">
                  <c:v>2,882.99</c:v>
                </c:pt>
                <c:pt idx="2883">
                  <c:v>2,883.99</c:v>
                </c:pt>
                <c:pt idx="2884">
                  <c:v>2,884.99</c:v>
                </c:pt>
                <c:pt idx="2885">
                  <c:v>2,886.00</c:v>
                </c:pt>
                <c:pt idx="2886">
                  <c:v>2,886.99</c:v>
                </c:pt>
                <c:pt idx="2887">
                  <c:v>2,887.99</c:v>
                </c:pt>
                <c:pt idx="2888">
                  <c:v>2,888.99</c:v>
                </c:pt>
                <c:pt idx="2889">
                  <c:v>2,890.00</c:v>
                </c:pt>
                <c:pt idx="2890">
                  <c:v>2,890.99</c:v>
                </c:pt>
                <c:pt idx="2891">
                  <c:v>2,891.99</c:v>
                </c:pt>
                <c:pt idx="2892">
                  <c:v>2,893.00</c:v>
                </c:pt>
                <c:pt idx="2893">
                  <c:v>2,893.99</c:v>
                </c:pt>
                <c:pt idx="2894">
                  <c:v>2,894.99</c:v>
                </c:pt>
                <c:pt idx="2895">
                  <c:v>2,895.99</c:v>
                </c:pt>
                <c:pt idx="2896">
                  <c:v>2,897.00</c:v>
                </c:pt>
                <c:pt idx="2897">
                  <c:v>2,897.99</c:v>
                </c:pt>
                <c:pt idx="2898">
                  <c:v>2,898.99</c:v>
                </c:pt>
                <c:pt idx="2899">
                  <c:v>2,899.99</c:v>
                </c:pt>
                <c:pt idx="2900">
                  <c:v>2,901.00</c:v>
                </c:pt>
                <c:pt idx="2901">
                  <c:v>2,901.99</c:v>
                </c:pt>
                <c:pt idx="2902">
                  <c:v>2,902.99</c:v>
                </c:pt>
                <c:pt idx="2903">
                  <c:v>2,904.00</c:v>
                </c:pt>
                <c:pt idx="2904">
                  <c:v>2,904.99</c:v>
                </c:pt>
                <c:pt idx="2905">
                  <c:v>2,905.99</c:v>
                </c:pt>
                <c:pt idx="2906">
                  <c:v>2,906.99</c:v>
                </c:pt>
                <c:pt idx="2907">
                  <c:v>2,908.00</c:v>
                </c:pt>
                <c:pt idx="2908">
                  <c:v>2,908.99</c:v>
                </c:pt>
                <c:pt idx="2909">
                  <c:v>2,909.99</c:v>
                </c:pt>
                <c:pt idx="2910">
                  <c:v>2,910.99</c:v>
                </c:pt>
                <c:pt idx="2911">
                  <c:v>2,911.99</c:v>
                </c:pt>
                <c:pt idx="2912">
                  <c:v>2,912.99</c:v>
                </c:pt>
                <c:pt idx="2913">
                  <c:v>2,913.99</c:v>
                </c:pt>
                <c:pt idx="2914">
                  <c:v>2,915.00</c:v>
                </c:pt>
                <c:pt idx="2915">
                  <c:v>2,915.99</c:v>
                </c:pt>
                <c:pt idx="2916">
                  <c:v>2,916.99</c:v>
                </c:pt>
                <c:pt idx="2917">
                  <c:v>2,917.99</c:v>
                </c:pt>
                <c:pt idx="2918">
                  <c:v>2,919.00</c:v>
                </c:pt>
                <c:pt idx="2919">
                  <c:v>2,919.99</c:v>
                </c:pt>
                <c:pt idx="2920">
                  <c:v>2,920.99</c:v>
                </c:pt>
                <c:pt idx="2921">
                  <c:v>2,922.00</c:v>
                </c:pt>
                <c:pt idx="2922">
                  <c:v>2,922.99</c:v>
                </c:pt>
                <c:pt idx="2923">
                  <c:v>2,923.99</c:v>
                </c:pt>
                <c:pt idx="2924">
                  <c:v>2,924.99</c:v>
                </c:pt>
                <c:pt idx="2925">
                  <c:v>2,926.00</c:v>
                </c:pt>
                <c:pt idx="2926">
                  <c:v>2,926.99</c:v>
                </c:pt>
                <c:pt idx="2927">
                  <c:v>2,927.99</c:v>
                </c:pt>
                <c:pt idx="2928">
                  <c:v>2,928.99</c:v>
                </c:pt>
                <c:pt idx="2929">
                  <c:v>2,930.00</c:v>
                </c:pt>
                <c:pt idx="2930">
                  <c:v>2,930.99</c:v>
                </c:pt>
                <c:pt idx="2931">
                  <c:v>2,931.99</c:v>
                </c:pt>
                <c:pt idx="2932">
                  <c:v>2,933.00</c:v>
                </c:pt>
                <c:pt idx="2933">
                  <c:v>2,933.99</c:v>
                </c:pt>
                <c:pt idx="2934">
                  <c:v>2,934.99</c:v>
                </c:pt>
                <c:pt idx="2935">
                  <c:v>2,935.99</c:v>
                </c:pt>
                <c:pt idx="2936">
                  <c:v>2,937.00</c:v>
                </c:pt>
                <c:pt idx="2937">
                  <c:v>2,937.99</c:v>
                </c:pt>
                <c:pt idx="2938">
                  <c:v>2,938.99</c:v>
                </c:pt>
                <c:pt idx="2939">
                  <c:v>2,939.99</c:v>
                </c:pt>
                <c:pt idx="2940">
                  <c:v>2,941.00</c:v>
                </c:pt>
                <c:pt idx="2941">
                  <c:v>2,941.99</c:v>
                </c:pt>
                <c:pt idx="2942">
                  <c:v>2,942.99</c:v>
                </c:pt>
                <c:pt idx="2943">
                  <c:v>2,944.00</c:v>
                </c:pt>
                <c:pt idx="2944">
                  <c:v>2,944.99</c:v>
                </c:pt>
                <c:pt idx="2945">
                  <c:v>2,945.99</c:v>
                </c:pt>
                <c:pt idx="2946">
                  <c:v>2,946.99</c:v>
                </c:pt>
                <c:pt idx="2947">
                  <c:v>2,948.00</c:v>
                </c:pt>
                <c:pt idx="2948">
                  <c:v>2,948.99</c:v>
                </c:pt>
                <c:pt idx="2949">
                  <c:v>2,949.99</c:v>
                </c:pt>
                <c:pt idx="2950">
                  <c:v>2,950.99</c:v>
                </c:pt>
                <c:pt idx="2951">
                  <c:v>2,951.99</c:v>
                </c:pt>
                <c:pt idx="2952">
                  <c:v>2,952.99</c:v>
                </c:pt>
                <c:pt idx="2953">
                  <c:v>2,953.99</c:v>
                </c:pt>
                <c:pt idx="2954">
                  <c:v>2,955.00</c:v>
                </c:pt>
                <c:pt idx="2955">
                  <c:v>2,955.99</c:v>
                </c:pt>
                <c:pt idx="2956">
                  <c:v>2,956.99</c:v>
                </c:pt>
                <c:pt idx="2957">
                  <c:v>2,957.99</c:v>
                </c:pt>
                <c:pt idx="2958">
                  <c:v>2,959.00</c:v>
                </c:pt>
                <c:pt idx="2959">
                  <c:v>2,959.99</c:v>
                </c:pt>
                <c:pt idx="2960">
                  <c:v>2,960.99</c:v>
                </c:pt>
                <c:pt idx="2961">
                  <c:v>2,962.00</c:v>
                </c:pt>
                <c:pt idx="2962">
                  <c:v>2,962.99</c:v>
                </c:pt>
                <c:pt idx="2963">
                  <c:v>2,963.99</c:v>
                </c:pt>
                <c:pt idx="2964">
                  <c:v>2,964.99</c:v>
                </c:pt>
                <c:pt idx="2965">
                  <c:v>2,966.00</c:v>
                </c:pt>
                <c:pt idx="2966">
                  <c:v>2,966.99</c:v>
                </c:pt>
                <c:pt idx="2967">
                  <c:v>2,967.99</c:v>
                </c:pt>
                <c:pt idx="2968">
                  <c:v>2,968.99</c:v>
                </c:pt>
                <c:pt idx="2969">
                  <c:v>2,970.00</c:v>
                </c:pt>
                <c:pt idx="2970">
                  <c:v>2,970.99</c:v>
                </c:pt>
                <c:pt idx="2971">
                  <c:v>2,971.99</c:v>
                </c:pt>
                <c:pt idx="2972">
                  <c:v>2,973.00</c:v>
                </c:pt>
                <c:pt idx="2973">
                  <c:v>2,973.99</c:v>
                </c:pt>
                <c:pt idx="2974">
                  <c:v>2,974.99</c:v>
                </c:pt>
                <c:pt idx="2975">
                  <c:v>2,975.99</c:v>
                </c:pt>
                <c:pt idx="2976">
                  <c:v>2,977.00</c:v>
                </c:pt>
                <c:pt idx="2977">
                  <c:v>2,977.99</c:v>
                </c:pt>
                <c:pt idx="2978">
                  <c:v>2,978.99</c:v>
                </c:pt>
                <c:pt idx="2979">
                  <c:v>2,979.99</c:v>
                </c:pt>
                <c:pt idx="2980">
                  <c:v>2,981.00</c:v>
                </c:pt>
                <c:pt idx="2981">
                  <c:v>2,981.99</c:v>
                </c:pt>
                <c:pt idx="2982">
                  <c:v>2,982.99</c:v>
                </c:pt>
                <c:pt idx="2983">
                  <c:v>2,983.99</c:v>
                </c:pt>
                <c:pt idx="2984">
                  <c:v>2,984.99</c:v>
                </c:pt>
                <c:pt idx="2985">
                  <c:v>2,985.99</c:v>
                </c:pt>
                <c:pt idx="2986">
                  <c:v>2,986.99</c:v>
                </c:pt>
                <c:pt idx="2987">
                  <c:v>2,988.00</c:v>
                </c:pt>
                <c:pt idx="2988">
                  <c:v>2,988.99</c:v>
                </c:pt>
                <c:pt idx="2989">
                  <c:v>2,989.99</c:v>
                </c:pt>
                <c:pt idx="2990">
                  <c:v>2,990.99</c:v>
                </c:pt>
                <c:pt idx="2991">
                  <c:v>2,992.00</c:v>
                </c:pt>
                <c:pt idx="2992">
                  <c:v>2,992.99</c:v>
                </c:pt>
                <c:pt idx="2993">
                  <c:v>2,993.99</c:v>
                </c:pt>
                <c:pt idx="2994">
                  <c:v>2,995.00</c:v>
                </c:pt>
                <c:pt idx="2995">
                  <c:v>2,995.99</c:v>
                </c:pt>
                <c:pt idx="2996">
                  <c:v>2,996.99</c:v>
                </c:pt>
                <c:pt idx="2997">
                  <c:v>2,997.99</c:v>
                </c:pt>
                <c:pt idx="2998">
                  <c:v>2,999.00</c:v>
                </c:pt>
                <c:pt idx="2999">
                  <c:v>2,999.99</c:v>
                </c:pt>
                <c:pt idx="3000">
                  <c:v>3,000.99</c:v>
                </c:pt>
                <c:pt idx="3001">
                  <c:v>3,001.99</c:v>
                </c:pt>
                <c:pt idx="3002">
                  <c:v>3,003.00</c:v>
                </c:pt>
                <c:pt idx="3003">
                  <c:v>3,003.99</c:v>
                </c:pt>
                <c:pt idx="3004">
                  <c:v>3,004.99</c:v>
                </c:pt>
                <c:pt idx="3005">
                  <c:v>3,006.00</c:v>
                </c:pt>
                <c:pt idx="3006">
                  <c:v>3,006.99</c:v>
                </c:pt>
                <c:pt idx="3007">
                  <c:v>3,007.99</c:v>
                </c:pt>
                <c:pt idx="3008">
                  <c:v>3,008.99</c:v>
                </c:pt>
                <c:pt idx="3009">
                  <c:v>3,010.00</c:v>
                </c:pt>
                <c:pt idx="3010">
                  <c:v>3,010.99</c:v>
                </c:pt>
                <c:pt idx="3011">
                  <c:v>3,011.99</c:v>
                </c:pt>
                <c:pt idx="3012">
                  <c:v>3,012.99</c:v>
                </c:pt>
                <c:pt idx="3013">
                  <c:v>3,013.99</c:v>
                </c:pt>
                <c:pt idx="3014">
                  <c:v>3,014.99</c:v>
                </c:pt>
                <c:pt idx="3015">
                  <c:v>3,015.99</c:v>
                </c:pt>
                <c:pt idx="3016">
                  <c:v>3,017.00</c:v>
                </c:pt>
                <c:pt idx="3017">
                  <c:v>3,017.99</c:v>
                </c:pt>
                <c:pt idx="3018">
                  <c:v>3,018.99</c:v>
                </c:pt>
                <c:pt idx="3019">
                  <c:v>3,019.99</c:v>
                </c:pt>
                <c:pt idx="3020">
                  <c:v>3,021.00</c:v>
                </c:pt>
                <c:pt idx="3021">
                  <c:v>3,021.99</c:v>
                </c:pt>
                <c:pt idx="3022">
                  <c:v>3,022.99</c:v>
                </c:pt>
                <c:pt idx="3023">
                  <c:v>3,023.99</c:v>
                </c:pt>
                <c:pt idx="3024">
                  <c:v>3,024.99</c:v>
                </c:pt>
                <c:pt idx="3025">
                  <c:v>3,025.99</c:v>
                </c:pt>
                <c:pt idx="3026">
                  <c:v>3,026.99</c:v>
                </c:pt>
                <c:pt idx="3027">
                  <c:v>3,028.00</c:v>
                </c:pt>
                <c:pt idx="3028">
                  <c:v>3,028.99</c:v>
                </c:pt>
                <c:pt idx="3029">
                  <c:v>3,029.99</c:v>
                </c:pt>
                <c:pt idx="3030">
                  <c:v>3,030.99</c:v>
                </c:pt>
                <c:pt idx="3031">
                  <c:v>3,032.00</c:v>
                </c:pt>
                <c:pt idx="3032">
                  <c:v>3,032.99</c:v>
                </c:pt>
                <c:pt idx="3033">
                  <c:v>3,033.99</c:v>
                </c:pt>
                <c:pt idx="3034">
                  <c:v>3,035.00</c:v>
                </c:pt>
                <c:pt idx="3035">
                  <c:v>3,035.99</c:v>
                </c:pt>
                <c:pt idx="3036">
                  <c:v>3,036.99</c:v>
                </c:pt>
                <c:pt idx="3037">
                  <c:v>3,037.99</c:v>
                </c:pt>
                <c:pt idx="3038">
                  <c:v>3,039.00</c:v>
                </c:pt>
                <c:pt idx="3039">
                  <c:v>3,039.99</c:v>
                </c:pt>
                <c:pt idx="3040">
                  <c:v>3,040.99</c:v>
                </c:pt>
                <c:pt idx="3041">
                  <c:v>3,041.99</c:v>
                </c:pt>
                <c:pt idx="3042">
                  <c:v>3,043.00</c:v>
                </c:pt>
                <c:pt idx="3043">
                  <c:v>3,043.99</c:v>
                </c:pt>
                <c:pt idx="3044">
                  <c:v>3,044.99</c:v>
                </c:pt>
                <c:pt idx="3045">
                  <c:v>3,046.00</c:v>
                </c:pt>
                <c:pt idx="3046">
                  <c:v>3,046.99</c:v>
                </c:pt>
                <c:pt idx="3047">
                  <c:v>3,047.99</c:v>
                </c:pt>
                <c:pt idx="3048">
                  <c:v>3,048.99</c:v>
                </c:pt>
                <c:pt idx="3049">
                  <c:v>3,050.00</c:v>
                </c:pt>
                <c:pt idx="3050">
                  <c:v>3,050.99</c:v>
                </c:pt>
                <c:pt idx="3051">
                  <c:v>3,051.99</c:v>
                </c:pt>
                <c:pt idx="3052">
                  <c:v>3,052.99</c:v>
                </c:pt>
                <c:pt idx="3053">
                  <c:v>3,053.99</c:v>
                </c:pt>
                <c:pt idx="3054">
                  <c:v>3,054.99</c:v>
                </c:pt>
                <c:pt idx="3055">
                  <c:v>3,055.99</c:v>
                </c:pt>
                <c:pt idx="3056">
                  <c:v>3,057.00</c:v>
                </c:pt>
                <c:pt idx="3057">
                  <c:v>3,057.99</c:v>
                </c:pt>
                <c:pt idx="3058">
                  <c:v>3,058.99</c:v>
                </c:pt>
                <c:pt idx="3059">
                  <c:v>3,059.99</c:v>
                </c:pt>
                <c:pt idx="3060">
                  <c:v>3,061.00</c:v>
                </c:pt>
                <c:pt idx="3061">
                  <c:v>3,061.99</c:v>
                </c:pt>
                <c:pt idx="3062">
                  <c:v>3,062.99</c:v>
                </c:pt>
                <c:pt idx="3063">
                  <c:v>3,063.99</c:v>
                </c:pt>
                <c:pt idx="3064">
                  <c:v>3,064.99</c:v>
                </c:pt>
                <c:pt idx="3065">
                  <c:v>3,065.99</c:v>
                </c:pt>
                <c:pt idx="3066">
                  <c:v>3,066.99</c:v>
                </c:pt>
                <c:pt idx="3067">
                  <c:v>3,068.00</c:v>
                </c:pt>
                <c:pt idx="3068">
                  <c:v>3,068.99</c:v>
                </c:pt>
                <c:pt idx="3069">
                  <c:v>3,069.99</c:v>
                </c:pt>
                <c:pt idx="3070">
                  <c:v>3,070.99</c:v>
                </c:pt>
                <c:pt idx="3071">
                  <c:v>3,072.00</c:v>
                </c:pt>
                <c:pt idx="3072">
                  <c:v>3,072.99</c:v>
                </c:pt>
                <c:pt idx="3073">
                  <c:v>3,073.99</c:v>
                </c:pt>
                <c:pt idx="3074">
                  <c:v>3,075.00</c:v>
                </c:pt>
                <c:pt idx="3075">
                  <c:v>3,075.99</c:v>
                </c:pt>
                <c:pt idx="3076">
                  <c:v>3,076.99</c:v>
                </c:pt>
                <c:pt idx="3077">
                  <c:v>3,077.99</c:v>
                </c:pt>
                <c:pt idx="3078">
                  <c:v>3,079.00</c:v>
                </c:pt>
                <c:pt idx="3079">
                  <c:v>3,079.99</c:v>
                </c:pt>
                <c:pt idx="3080">
                  <c:v>3,080.99</c:v>
                </c:pt>
                <c:pt idx="3081">
                  <c:v>3,081.99</c:v>
                </c:pt>
                <c:pt idx="3082">
                  <c:v>3,083.00</c:v>
                </c:pt>
                <c:pt idx="3083">
                  <c:v>3,083.99</c:v>
                </c:pt>
                <c:pt idx="3084">
                  <c:v>3,084.99</c:v>
                </c:pt>
                <c:pt idx="3085">
                  <c:v>3,086.00</c:v>
                </c:pt>
                <c:pt idx="3086">
                  <c:v>3,086.99</c:v>
                </c:pt>
                <c:pt idx="3087">
                  <c:v>3,087.99</c:v>
                </c:pt>
                <c:pt idx="3088">
                  <c:v>3,088.99</c:v>
                </c:pt>
                <c:pt idx="3089">
                  <c:v>3,090.00</c:v>
                </c:pt>
                <c:pt idx="3090">
                  <c:v>3,090.99</c:v>
                </c:pt>
                <c:pt idx="3091">
                  <c:v>3,091.99</c:v>
                </c:pt>
                <c:pt idx="3092">
                  <c:v>3,092.99</c:v>
                </c:pt>
                <c:pt idx="3093">
                  <c:v>3,093.99</c:v>
                </c:pt>
                <c:pt idx="3094">
                  <c:v>3,094.99</c:v>
                </c:pt>
                <c:pt idx="3095">
                  <c:v>3,095.99</c:v>
                </c:pt>
                <c:pt idx="3096">
                  <c:v>3,097.00</c:v>
                </c:pt>
                <c:pt idx="3097">
                  <c:v>3,097.99</c:v>
                </c:pt>
                <c:pt idx="3098">
                  <c:v>3,098.99</c:v>
                </c:pt>
                <c:pt idx="3099">
                  <c:v>3,099.99</c:v>
                </c:pt>
                <c:pt idx="3100">
                  <c:v>3,101.00</c:v>
                </c:pt>
                <c:pt idx="3101">
                  <c:v>3,101.99</c:v>
                </c:pt>
                <c:pt idx="3102">
                  <c:v>3,102.99</c:v>
                </c:pt>
                <c:pt idx="3103">
                  <c:v>3,103.99</c:v>
                </c:pt>
                <c:pt idx="3104">
                  <c:v>3,104.99</c:v>
                </c:pt>
                <c:pt idx="3105">
                  <c:v>3,105.99</c:v>
                </c:pt>
                <c:pt idx="3106">
                  <c:v>3,106.99</c:v>
                </c:pt>
                <c:pt idx="3107">
                  <c:v>3,108.00</c:v>
                </c:pt>
                <c:pt idx="3108">
                  <c:v>3,108.99</c:v>
                </c:pt>
                <c:pt idx="3109">
                  <c:v>3,109.99</c:v>
                </c:pt>
                <c:pt idx="3110">
                  <c:v>3,110.99</c:v>
                </c:pt>
                <c:pt idx="3111">
                  <c:v>3,112.00</c:v>
                </c:pt>
                <c:pt idx="3112">
                  <c:v>3,112.99</c:v>
                </c:pt>
                <c:pt idx="3113">
                  <c:v>3,113.99</c:v>
                </c:pt>
                <c:pt idx="3114">
                  <c:v>3,115.00</c:v>
                </c:pt>
                <c:pt idx="3115">
                  <c:v>3,115.99</c:v>
                </c:pt>
                <c:pt idx="3116">
                  <c:v>3,116.99</c:v>
                </c:pt>
                <c:pt idx="3117">
                  <c:v>3,117.99</c:v>
                </c:pt>
                <c:pt idx="3118">
                  <c:v>3,119.00</c:v>
                </c:pt>
                <c:pt idx="3119">
                  <c:v>3,119.99</c:v>
                </c:pt>
                <c:pt idx="3120">
                  <c:v>3,120.99</c:v>
                </c:pt>
                <c:pt idx="3121">
                  <c:v>3,121.99</c:v>
                </c:pt>
                <c:pt idx="3122">
                  <c:v>3,123.00</c:v>
                </c:pt>
                <c:pt idx="3123">
                  <c:v>3,123.99</c:v>
                </c:pt>
                <c:pt idx="3124">
                  <c:v>3,124.99</c:v>
                </c:pt>
                <c:pt idx="3125">
                  <c:v>3,125.99</c:v>
                </c:pt>
                <c:pt idx="3126">
                  <c:v>3,126.99</c:v>
                </c:pt>
                <c:pt idx="3127">
                  <c:v>3,127.99</c:v>
                </c:pt>
                <c:pt idx="3128">
                  <c:v>3,128.99</c:v>
                </c:pt>
                <c:pt idx="3129">
                  <c:v>3,130.00</c:v>
                </c:pt>
                <c:pt idx="3130">
                  <c:v>3,130.99</c:v>
                </c:pt>
                <c:pt idx="3131">
                  <c:v>3,131.99</c:v>
                </c:pt>
                <c:pt idx="3132">
                  <c:v>3,132.99</c:v>
                </c:pt>
                <c:pt idx="3133">
                  <c:v>3,134.00</c:v>
                </c:pt>
                <c:pt idx="3134">
                  <c:v>3,134.99</c:v>
                </c:pt>
                <c:pt idx="3135">
                  <c:v>3,135.99</c:v>
                </c:pt>
                <c:pt idx="3136">
                  <c:v>3,136.99</c:v>
                </c:pt>
                <c:pt idx="3137">
                  <c:v>3,137.99</c:v>
                </c:pt>
                <c:pt idx="3138">
                  <c:v>3,138.99</c:v>
                </c:pt>
                <c:pt idx="3139">
                  <c:v>3,139.99</c:v>
                </c:pt>
                <c:pt idx="3140">
                  <c:v>3,141.00</c:v>
                </c:pt>
                <c:pt idx="3141">
                  <c:v>3,141.99</c:v>
                </c:pt>
                <c:pt idx="3142">
                  <c:v>3,142.99</c:v>
                </c:pt>
                <c:pt idx="3143">
                  <c:v>3,143.99</c:v>
                </c:pt>
                <c:pt idx="3144">
                  <c:v>3,145.00</c:v>
                </c:pt>
                <c:pt idx="3145">
                  <c:v>3,145.99</c:v>
                </c:pt>
                <c:pt idx="3146">
                  <c:v>3,146.99</c:v>
                </c:pt>
                <c:pt idx="3147">
                  <c:v>3,148.00</c:v>
                </c:pt>
                <c:pt idx="3148">
                  <c:v>3,148.99</c:v>
                </c:pt>
                <c:pt idx="3149">
                  <c:v>3,149.99</c:v>
                </c:pt>
                <c:pt idx="3150">
                  <c:v>3,150.99</c:v>
                </c:pt>
                <c:pt idx="3151">
                  <c:v>3,152.00</c:v>
                </c:pt>
                <c:pt idx="3152">
                  <c:v>3,152.99</c:v>
                </c:pt>
                <c:pt idx="3153">
                  <c:v>3,153.99</c:v>
                </c:pt>
                <c:pt idx="3154">
                  <c:v>3,154.99</c:v>
                </c:pt>
                <c:pt idx="3155">
                  <c:v>3,156.00</c:v>
                </c:pt>
                <c:pt idx="3156">
                  <c:v>3,156.99</c:v>
                </c:pt>
                <c:pt idx="3157">
                  <c:v>3,157.99</c:v>
                </c:pt>
                <c:pt idx="3158">
                  <c:v>3,159.00</c:v>
                </c:pt>
                <c:pt idx="3159">
                  <c:v>3,159.99</c:v>
                </c:pt>
                <c:pt idx="3160">
                  <c:v>3,160.99</c:v>
                </c:pt>
                <c:pt idx="3161">
                  <c:v>3,161.99</c:v>
                </c:pt>
                <c:pt idx="3162">
                  <c:v>3,163.00</c:v>
                </c:pt>
                <c:pt idx="3163">
                  <c:v>3,163.99</c:v>
                </c:pt>
                <c:pt idx="3164">
                  <c:v>3,164.99</c:v>
                </c:pt>
                <c:pt idx="3165">
                  <c:v>3,165.99</c:v>
                </c:pt>
                <c:pt idx="3166">
                  <c:v>3,166.99</c:v>
                </c:pt>
                <c:pt idx="3167">
                  <c:v>3,167.99</c:v>
                </c:pt>
                <c:pt idx="3168">
                  <c:v>3,168.99</c:v>
                </c:pt>
                <c:pt idx="3169">
                  <c:v>3,170.00</c:v>
                </c:pt>
                <c:pt idx="3170">
                  <c:v>3,170.99</c:v>
                </c:pt>
                <c:pt idx="3171">
                  <c:v>3,171.99</c:v>
                </c:pt>
                <c:pt idx="3172">
                  <c:v>3,172.99</c:v>
                </c:pt>
                <c:pt idx="3173">
                  <c:v>3,174.00</c:v>
                </c:pt>
                <c:pt idx="3174">
                  <c:v>3,174.99</c:v>
                </c:pt>
                <c:pt idx="3175">
                  <c:v>3,175.99</c:v>
                </c:pt>
                <c:pt idx="3176">
                  <c:v>3,176.99</c:v>
                </c:pt>
                <c:pt idx="3177">
                  <c:v>3,177.99</c:v>
                </c:pt>
                <c:pt idx="3178">
                  <c:v>3,178.99</c:v>
                </c:pt>
                <c:pt idx="3179">
                  <c:v>3,179.99</c:v>
                </c:pt>
                <c:pt idx="3180">
                  <c:v>3,181.00</c:v>
                </c:pt>
                <c:pt idx="3181">
                  <c:v>3,181.99</c:v>
                </c:pt>
                <c:pt idx="3182">
                  <c:v>3,182.99</c:v>
                </c:pt>
              </c:strCache>
            </c:strRef>
          </c:xVal>
          <c:yVal>
            <c:numRef>
              <c:f>'8-23-2022 10-03-50 AM'!$D$2:$D$3184</c:f>
              <c:numCache>
                <c:formatCode>General</c:formatCode>
                <c:ptCount val="3183"/>
                <c:pt idx="0">
                  <c:v>73.761116000000001</c:v>
                </c:pt>
                <c:pt idx="1">
                  <c:v>73.768873999999997</c:v>
                </c:pt>
                <c:pt idx="2">
                  <c:v>73.753879999999995</c:v>
                </c:pt>
                <c:pt idx="3">
                  <c:v>73.750352000000007</c:v>
                </c:pt>
                <c:pt idx="4">
                  <c:v>73.760881999999995</c:v>
                </c:pt>
                <c:pt idx="5">
                  <c:v>73.770583999999999</c:v>
                </c:pt>
                <c:pt idx="6">
                  <c:v>73.761439999999993</c:v>
                </c:pt>
                <c:pt idx="7">
                  <c:v>73.754527999999993</c:v>
                </c:pt>
                <c:pt idx="8">
                  <c:v>73.752241999999995</c:v>
                </c:pt>
                <c:pt idx="9">
                  <c:v>73.745924000000002</c:v>
                </c:pt>
                <c:pt idx="10">
                  <c:v>73.753178000000005</c:v>
                </c:pt>
                <c:pt idx="11">
                  <c:v>73.766390000000001</c:v>
                </c:pt>
                <c:pt idx="12">
                  <c:v>73.760863999999998</c:v>
                </c:pt>
                <c:pt idx="13">
                  <c:v>73.762016000000003</c:v>
                </c:pt>
                <c:pt idx="14">
                  <c:v>73.773247999999995</c:v>
                </c:pt>
                <c:pt idx="15">
                  <c:v>73.759063999999995</c:v>
                </c:pt>
                <c:pt idx="16">
                  <c:v>73.762591999999998</c:v>
                </c:pt>
                <c:pt idx="17">
                  <c:v>73.763329999999996</c:v>
                </c:pt>
                <c:pt idx="18">
                  <c:v>73.754761999999999</c:v>
                </c:pt>
                <c:pt idx="19">
                  <c:v>73.765255999999994</c:v>
                </c:pt>
                <c:pt idx="20">
                  <c:v>73.754311999999999</c:v>
                </c:pt>
                <c:pt idx="21">
                  <c:v>73.752889999999994</c:v>
                </c:pt>
                <c:pt idx="22">
                  <c:v>73.771069999999995</c:v>
                </c:pt>
                <c:pt idx="23">
                  <c:v>73.770728000000005</c:v>
                </c:pt>
                <c:pt idx="24">
                  <c:v>73.766947999999999</c:v>
                </c:pt>
                <c:pt idx="25">
                  <c:v>73.763204000000002</c:v>
                </c:pt>
                <c:pt idx="26">
                  <c:v>73.769306</c:v>
                </c:pt>
                <c:pt idx="27">
                  <c:v>73.762429999999995</c:v>
                </c:pt>
                <c:pt idx="28">
                  <c:v>73.774832000000004</c:v>
                </c:pt>
                <c:pt idx="29">
                  <c:v>73.769791999999995</c:v>
                </c:pt>
                <c:pt idx="30">
                  <c:v>73.772006000000005</c:v>
                </c:pt>
                <c:pt idx="31">
                  <c:v>73.766515999999996</c:v>
                </c:pt>
                <c:pt idx="32">
                  <c:v>73.765219999999999</c:v>
                </c:pt>
                <c:pt idx="33">
                  <c:v>73.774562000000003</c:v>
                </c:pt>
                <c:pt idx="34">
                  <c:v>73.766102000000004</c:v>
                </c:pt>
                <c:pt idx="35">
                  <c:v>73.754797999999994</c:v>
                </c:pt>
                <c:pt idx="36">
                  <c:v>73.762501999999998</c:v>
                </c:pt>
                <c:pt idx="37">
                  <c:v>73.763077999999993</c:v>
                </c:pt>
                <c:pt idx="38">
                  <c:v>73.777711999999994</c:v>
                </c:pt>
                <c:pt idx="39">
                  <c:v>73.776865999999998</c:v>
                </c:pt>
                <c:pt idx="40">
                  <c:v>73.760630000000006</c:v>
                </c:pt>
                <c:pt idx="41">
                  <c:v>73.756022000000002</c:v>
                </c:pt>
                <c:pt idx="42">
                  <c:v>73.761871999999997</c:v>
                </c:pt>
                <c:pt idx="43">
                  <c:v>73.762879999999996</c:v>
                </c:pt>
                <c:pt idx="44">
                  <c:v>73.764086000000006</c:v>
                </c:pt>
                <c:pt idx="45">
                  <c:v>73.774472000000003</c:v>
                </c:pt>
                <c:pt idx="46">
                  <c:v>73.772059999999996</c:v>
                </c:pt>
                <c:pt idx="47">
                  <c:v>73.770259999999993</c:v>
                </c:pt>
                <c:pt idx="48">
                  <c:v>73.75676</c:v>
                </c:pt>
                <c:pt idx="49">
                  <c:v>73.762844000000001</c:v>
                </c:pt>
                <c:pt idx="50">
                  <c:v>73.763852</c:v>
                </c:pt>
                <c:pt idx="51">
                  <c:v>73.757695999999996</c:v>
                </c:pt>
                <c:pt idx="52">
                  <c:v>73.774795999999995</c:v>
                </c:pt>
                <c:pt idx="53">
                  <c:v>73.770476000000002</c:v>
                </c:pt>
                <c:pt idx="54">
                  <c:v>73.769198000000003</c:v>
                </c:pt>
                <c:pt idx="55">
                  <c:v>73.782662000000002</c:v>
                </c:pt>
                <c:pt idx="56">
                  <c:v>73.776955999999998</c:v>
                </c:pt>
                <c:pt idx="57">
                  <c:v>73.783814000000007</c:v>
                </c:pt>
                <c:pt idx="58">
                  <c:v>73.77431</c:v>
                </c:pt>
                <c:pt idx="59">
                  <c:v>73.762411999999998</c:v>
                </c:pt>
                <c:pt idx="60">
                  <c:v>73.768693999999996</c:v>
                </c:pt>
                <c:pt idx="61">
                  <c:v>73.768730000000005</c:v>
                </c:pt>
                <c:pt idx="62">
                  <c:v>73.761259999999993</c:v>
                </c:pt>
                <c:pt idx="63">
                  <c:v>73.766732000000005</c:v>
                </c:pt>
                <c:pt idx="64">
                  <c:v>73.778378000000004</c:v>
                </c:pt>
                <c:pt idx="65">
                  <c:v>73.784533999999994</c:v>
                </c:pt>
                <c:pt idx="66">
                  <c:v>73.762159999999994</c:v>
                </c:pt>
                <c:pt idx="67">
                  <c:v>73.774885999999995</c:v>
                </c:pt>
                <c:pt idx="68">
                  <c:v>73.779781999999997</c:v>
                </c:pt>
                <c:pt idx="69">
                  <c:v>73.778558000000004</c:v>
                </c:pt>
                <c:pt idx="70">
                  <c:v>73.774795999999995</c:v>
                </c:pt>
                <c:pt idx="71">
                  <c:v>73.769396</c:v>
                </c:pt>
                <c:pt idx="72">
                  <c:v>73.770439999999994</c:v>
                </c:pt>
                <c:pt idx="73">
                  <c:v>73.784948</c:v>
                </c:pt>
                <c:pt idx="74">
                  <c:v>73.787558000000004</c:v>
                </c:pt>
                <c:pt idx="75">
                  <c:v>73.775030000000001</c:v>
                </c:pt>
                <c:pt idx="76">
                  <c:v>73.763654000000002</c:v>
                </c:pt>
                <c:pt idx="77">
                  <c:v>73.767560000000003</c:v>
                </c:pt>
                <c:pt idx="78">
                  <c:v>73.780069999999995</c:v>
                </c:pt>
                <c:pt idx="79">
                  <c:v>73.784065999999996</c:v>
                </c:pt>
                <c:pt idx="80">
                  <c:v>73.789844000000002</c:v>
                </c:pt>
                <c:pt idx="81">
                  <c:v>73.788368000000006</c:v>
                </c:pt>
                <c:pt idx="82">
                  <c:v>73.784822000000005</c:v>
                </c:pt>
                <c:pt idx="83">
                  <c:v>73.795261999999994</c:v>
                </c:pt>
                <c:pt idx="84">
                  <c:v>73.788889999999995</c:v>
                </c:pt>
                <c:pt idx="85">
                  <c:v>73.780754000000002</c:v>
                </c:pt>
                <c:pt idx="86">
                  <c:v>73.776020000000003</c:v>
                </c:pt>
                <c:pt idx="87">
                  <c:v>73.788529999999994</c:v>
                </c:pt>
                <c:pt idx="88">
                  <c:v>73.792922000000004</c:v>
                </c:pt>
                <c:pt idx="89">
                  <c:v>73.802893999999995</c:v>
                </c:pt>
                <c:pt idx="90">
                  <c:v>73.813928000000004</c:v>
                </c:pt>
                <c:pt idx="91">
                  <c:v>73.804118000000003</c:v>
                </c:pt>
                <c:pt idx="92">
                  <c:v>73.795730000000006</c:v>
                </c:pt>
                <c:pt idx="93">
                  <c:v>73.798681999999999</c:v>
                </c:pt>
                <c:pt idx="94">
                  <c:v>73.806656000000004</c:v>
                </c:pt>
                <c:pt idx="95">
                  <c:v>73.802840000000003</c:v>
                </c:pt>
                <c:pt idx="96">
                  <c:v>73.803343999999996</c:v>
                </c:pt>
                <c:pt idx="97">
                  <c:v>73.793462000000005</c:v>
                </c:pt>
                <c:pt idx="98">
                  <c:v>73.798754000000002</c:v>
                </c:pt>
                <c:pt idx="99">
                  <c:v>73.793660000000003</c:v>
                </c:pt>
                <c:pt idx="100">
                  <c:v>73.803920000000005</c:v>
                </c:pt>
                <c:pt idx="101">
                  <c:v>73.820840000000004</c:v>
                </c:pt>
                <c:pt idx="102">
                  <c:v>73.827067999999997</c:v>
                </c:pt>
                <c:pt idx="103">
                  <c:v>73.813603999999998</c:v>
                </c:pt>
                <c:pt idx="104">
                  <c:v>73.821001999999993</c:v>
                </c:pt>
                <c:pt idx="105">
                  <c:v>73.817096000000006</c:v>
                </c:pt>
                <c:pt idx="106">
                  <c:v>73.832611999999997</c:v>
                </c:pt>
                <c:pt idx="107">
                  <c:v>73.838228000000001</c:v>
                </c:pt>
                <c:pt idx="108">
                  <c:v>73.840891999999997</c:v>
                </c:pt>
                <c:pt idx="109">
                  <c:v>73.833944000000002</c:v>
                </c:pt>
                <c:pt idx="110">
                  <c:v>73.843969999999999</c:v>
                </c:pt>
                <c:pt idx="111">
                  <c:v>73.844455999999994</c:v>
                </c:pt>
                <c:pt idx="112">
                  <c:v>73.833746000000005</c:v>
                </c:pt>
                <c:pt idx="113">
                  <c:v>73.835222000000002</c:v>
                </c:pt>
                <c:pt idx="114">
                  <c:v>73.835239999999999</c:v>
                </c:pt>
                <c:pt idx="115">
                  <c:v>73.846543999999994</c:v>
                </c:pt>
                <c:pt idx="116">
                  <c:v>73.848596000000001</c:v>
                </c:pt>
                <c:pt idx="117">
                  <c:v>73.847443999999996</c:v>
                </c:pt>
                <c:pt idx="118">
                  <c:v>73.858586000000003</c:v>
                </c:pt>
                <c:pt idx="119">
                  <c:v>73.863878</c:v>
                </c:pt>
                <c:pt idx="120">
                  <c:v>73.868306000000004</c:v>
                </c:pt>
                <c:pt idx="121">
                  <c:v>73.865570000000005</c:v>
                </c:pt>
                <c:pt idx="122">
                  <c:v>73.881698</c:v>
                </c:pt>
                <c:pt idx="123">
                  <c:v>73.885748000000007</c:v>
                </c:pt>
                <c:pt idx="124">
                  <c:v>73.886989999999997</c:v>
                </c:pt>
                <c:pt idx="125">
                  <c:v>73.885711999999998</c:v>
                </c:pt>
                <c:pt idx="126">
                  <c:v>73.896152000000001</c:v>
                </c:pt>
                <c:pt idx="127">
                  <c:v>73.891040000000004</c:v>
                </c:pt>
                <c:pt idx="128">
                  <c:v>73.887602000000001</c:v>
                </c:pt>
                <c:pt idx="129">
                  <c:v>73.893631999999997</c:v>
                </c:pt>
                <c:pt idx="130">
                  <c:v>73.908248</c:v>
                </c:pt>
                <c:pt idx="131">
                  <c:v>73.905745999999994</c:v>
                </c:pt>
                <c:pt idx="132">
                  <c:v>73.910443999999998</c:v>
                </c:pt>
                <c:pt idx="133">
                  <c:v>73.931017999999995</c:v>
                </c:pt>
                <c:pt idx="134">
                  <c:v>73.929434000000001</c:v>
                </c:pt>
                <c:pt idx="135">
                  <c:v>73.923944000000006</c:v>
                </c:pt>
                <c:pt idx="136">
                  <c:v>73.943348</c:v>
                </c:pt>
                <c:pt idx="137">
                  <c:v>73.952455999999998</c:v>
                </c:pt>
                <c:pt idx="138">
                  <c:v>73.950584000000006</c:v>
                </c:pt>
                <c:pt idx="139">
                  <c:v>73.951303999999993</c:v>
                </c:pt>
                <c:pt idx="140">
                  <c:v>73.960700000000003</c:v>
                </c:pt>
                <c:pt idx="141">
                  <c:v>73.953553999999997</c:v>
                </c:pt>
                <c:pt idx="142">
                  <c:v>73.972363999999999</c:v>
                </c:pt>
                <c:pt idx="143">
                  <c:v>73.974344000000002</c:v>
                </c:pt>
                <c:pt idx="144">
                  <c:v>73.988420000000005</c:v>
                </c:pt>
                <c:pt idx="145">
                  <c:v>73.996772000000007</c:v>
                </c:pt>
                <c:pt idx="146">
                  <c:v>74.000138000000007</c:v>
                </c:pt>
                <c:pt idx="147">
                  <c:v>74.011262000000002</c:v>
                </c:pt>
                <c:pt idx="148">
                  <c:v>74.011495999999994</c:v>
                </c:pt>
                <c:pt idx="149">
                  <c:v>74.020657999999997</c:v>
                </c:pt>
                <c:pt idx="150">
                  <c:v>74.026381999999998</c:v>
                </c:pt>
                <c:pt idx="151">
                  <c:v>74.023303999999996</c:v>
                </c:pt>
                <c:pt idx="152">
                  <c:v>74.049080000000004</c:v>
                </c:pt>
                <c:pt idx="153">
                  <c:v>74.068933999999999</c:v>
                </c:pt>
                <c:pt idx="154">
                  <c:v>74.076836</c:v>
                </c:pt>
                <c:pt idx="155">
                  <c:v>74.084665999999999</c:v>
                </c:pt>
                <c:pt idx="156">
                  <c:v>74.073182000000003</c:v>
                </c:pt>
                <c:pt idx="157">
                  <c:v>74.078384</c:v>
                </c:pt>
                <c:pt idx="158">
                  <c:v>74.092190000000002</c:v>
                </c:pt>
                <c:pt idx="159">
                  <c:v>74.105941999999999</c:v>
                </c:pt>
                <c:pt idx="160">
                  <c:v>74.108947999999998</c:v>
                </c:pt>
                <c:pt idx="161">
                  <c:v>74.112530000000007</c:v>
                </c:pt>
                <c:pt idx="162">
                  <c:v>74.122286000000003</c:v>
                </c:pt>
                <c:pt idx="163">
                  <c:v>74.142607999999996</c:v>
                </c:pt>
                <c:pt idx="164">
                  <c:v>74.153912000000005</c:v>
                </c:pt>
                <c:pt idx="165">
                  <c:v>74.151824000000005</c:v>
                </c:pt>
                <c:pt idx="166">
                  <c:v>74.155730000000005</c:v>
                </c:pt>
                <c:pt idx="167">
                  <c:v>74.168257999999994</c:v>
                </c:pt>
                <c:pt idx="168">
                  <c:v>74.171102000000005</c:v>
                </c:pt>
                <c:pt idx="169">
                  <c:v>74.184907999999993</c:v>
                </c:pt>
                <c:pt idx="170">
                  <c:v>74.193854000000002</c:v>
                </c:pt>
                <c:pt idx="171">
                  <c:v>74.198768000000001</c:v>
                </c:pt>
                <c:pt idx="172">
                  <c:v>74.214230000000001</c:v>
                </c:pt>
                <c:pt idx="173">
                  <c:v>74.235668000000004</c:v>
                </c:pt>
                <c:pt idx="174">
                  <c:v>74.257214000000005</c:v>
                </c:pt>
                <c:pt idx="175">
                  <c:v>74.255234000000002</c:v>
                </c:pt>
                <c:pt idx="176">
                  <c:v>74.261480000000006</c:v>
                </c:pt>
                <c:pt idx="177">
                  <c:v>74.266952000000003</c:v>
                </c:pt>
                <c:pt idx="178">
                  <c:v>74.289361999999997</c:v>
                </c:pt>
                <c:pt idx="179">
                  <c:v>74.300216000000006</c:v>
                </c:pt>
                <c:pt idx="180">
                  <c:v>74.304320000000004</c:v>
                </c:pt>
                <c:pt idx="181">
                  <c:v>74.314921999999996</c:v>
                </c:pt>
                <c:pt idx="182">
                  <c:v>74.325757999999993</c:v>
                </c:pt>
                <c:pt idx="183">
                  <c:v>74.337692000000004</c:v>
                </c:pt>
                <c:pt idx="184">
                  <c:v>74.336845999999994</c:v>
                </c:pt>
                <c:pt idx="185">
                  <c:v>74.357761999999994</c:v>
                </c:pt>
                <c:pt idx="186">
                  <c:v>74.369624000000002</c:v>
                </c:pt>
                <c:pt idx="187">
                  <c:v>74.396624000000003</c:v>
                </c:pt>
                <c:pt idx="188">
                  <c:v>74.414534000000003</c:v>
                </c:pt>
                <c:pt idx="189">
                  <c:v>74.416730000000001</c:v>
                </c:pt>
                <c:pt idx="190">
                  <c:v>74.420816000000002</c:v>
                </c:pt>
                <c:pt idx="191">
                  <c:v>74.440489999999997</c:v>
                </c:pt>
                <c:pt idx="192">
                  <c:v>74.469217999999998</c:v>
                </c:pt>
                <c:pt idx="193">
                  <c:v>74.481008000000003</c:v>
                </c:pt>
                <c:pt idx="194">
                  <c:v>74.492959999999997</c:v>
                </c:pt>
                <c:pt idx="195">
                  <c:v>74.493499999999997</c:v>
                </c:pt>
                <c:pt idx="196">
                  <c:v>74.503525999999994</c:v>
                </c:pt>
                <c:pt idx="197">
                  <c:v>74.515730000000005</c:v>
                </c:pt>
                <c:pt idx="198">
                  <c:v>74.525791999999996</c:v>
                </c:pt>
                <c:pt idx="199">
                  <c:v>74.549642000000006</c:v>
                </c:pt>
                <c:pt idx="200">
                  <c:v>74.568073999999996</c:v>
                </c:pt>
                <c:pt idx="201">
                  <c:v>74.575543999999994</c:v>
                </c:pt>
                <c:pt idx="202">
                  <c:v>74.590627999999995</c:v>
                </c:pt>
                <c:pt idx="203">
                  <c:v>74.608376000000007</c:v>
                </c:pt>
                <c:pt idx="204">
                  <c:v>74.624018000000007</c:v>
                </c:pt>
                <c:pt idx="205">
                  <c:v>74.629831999999993</c:v>
                </c:pt>
                <c:pt idx="206">
                  <c:v>74.646230000000003</c:v>
                </c:pt>
                <c:pt idx="207">
                  <c:v>74.664608000000001</c:v>
                </c:pt>
                <c:pt idx="208">
                  <c:v>74.689700000000002</c:v>
                </c:pt>
                <c:pt idx="209">
                  <c:v>74.706295999999995</c:v>
                </c:pt>
                <c:pt idx="210">
                  <c:v>74.728003999999999</c:v>
                </c:pt>
                <c:pt idx="211">
                  <c:v>74.728741999999997</c:v>
                </c:pt>
                <c:pt idx="212">
                  <c:v>74.750917999999999</c:v>
                </c:pt>
                <c:pt idx="213">
                  <c:v>74.770951999999994</c:v>
                </c:pt>
                <c:pt idx="214">
                  <c:v>74.7761</c:v>
                </c:pt>
                <c:pt idx="215">
                  <c:v>74.811182000000002</c:v>
                </c:pt>
                <c:pt idx="216">
                  <c:v>74.841025999999999</c:v>
                </c:pt>
                <c:pt idx="217">
                  <c:v>74.834564</c:v>
                </c:pt>
                <c:pt idx="218">
                  <c:v>74.845796000000007</c:v>
                </c:pt>
                <c:pt idx="219">
                  <c:v>74.893082000000007</c:v>
                </c:pt>
                <c:pt idx="220">
                  <c:v>74.906474000000003</c:v>
                </c:pt>
                <c:pt idx="221">
                  <c:v>74.912053999999998</c:v>
                </c:pt>
                <c:pt idx="222">
                  <c:v>74.925157999999996</c:v>
                </c:pt>
                <c:pt idx="223">
                  <c:v>74.955650000000006</c:v>
                </c:pt>
                <c:pt idx="224">
                  <c:v>74.970662000000004</c:v>
                </c:pt>
                <c:pt idx="225">
                  <c:v>74.974909999999994</c:v>
                </c:pt>
                <c:pt idx="226">
                  <c:v>74.989202000000006</c:v>
                </c:pt>
                <c:pt idx="227">
                  <c:v>75.011414000000002</c:v>
                </c:pt>
                <c:pt idx="228">
                  <c:v>75.053156000000001</c:v>
                </c:pt>
                <c:pt idx="229">
                  <c:v>75.065864000000005</c:v>
                </c:pt>
                <c:pt idx="230">
                  <c:v>75.073712</c:v>
                </c:pt>
                <c:pt idx="231">
                  <c:v>75.09299</c:v>
                </c:pt>
                <c:pt idx="232">
                  <c:v>75.116354000000001</c:v>
                </c:pt>
                <c:pt idx="233">
                  <c:v>75.142418000000006</c:v>
                </c:pt>
                <c:pt idx="234">
                  <c:v>75.163747999999998</c:v>
                </c:pt>
                <c:pt idx="235">
                  <c:v>75.192601999999994</c:v>
                </c:pt>
                <c:pt idx="236">
                  <c:v>75.215282000000002</c:v>
                </c:pt>
                <c:pt idx="237">
                  <c:v>75.230186000000003</c:v>
                </c:pt>
                <c:pt idx="238">
                  <c:v>75.240536000000006</c:v>
                </c:pt>
                <c:pt idx="239">
                  <c:v>75.275149999999996</c:v>
                </c:pt>
                <c:pt idx="240">
                  <c:v>75.298406</c:v>
                </c:pt>
                <c:pt idx="241">
                  <c:v>75.309404000000001</c:v>
                </c:pt>
                <c:pt idx="242">
                  <c:v>75.323768000000001</c:v>
                </c:pt>
                <c:pt idx="243">
                  <c:v>75.350876</c:v>
                </c:pt>
                <c:pt idx="244">
                  <c:v>75.381584000000004</c:v>
                </c:pt>
                <c:pt idx="245">
                  <c:v>75.407126000000005</c:v>
                </c:pt>
                <c:pt idx="246">
                  <c:v>75.433406000000005</c:v>
                </c:pt>
                <c:pt idx="247">
                  <c:v>75.450236000000004</c:v>
                </c:pt>
                <c:pt idx="248">
                  <c:v>75.463052000000005</c:v>
                </c:pt>
                <c:pt idx="249">
                  <c:v>75.480152000000004</c:v>
                </c:pt>
                <c:pt idx="250">
                  <c:v>75.510931999999997</c:v>
                </c:pt>
                <c:pt idx="251">
                  <c:v>75.540757999999997</c:v>
                </c:pt>
                <c:pt idx="252">
                  <c:v>75.564698000000007</c:v>
                </c:pt>
                <c:pt idx="253">
                  <c:v>75.592472000000001</c:v>
                </c:pt>
                <c:pt idx="254">
                  <c:v>75.597008000000002</c:v>
                </c:pt>
                <c:pt idx="255">
                  <c:v>75.617456000000004</c:v>
                </c:pt>
                <c:pt idx="256">
                  <c:v>75.653329999999997</c:v>
                </c:pt>
                <c:pt idx="257">
                  <c:v>75.680096000000006</c:v>
                </c:pt>
                <c:pt idx="258">
                  <c:v>75.689204000000004</c:v>
                </c:pt>
                <c:pt idx="259">
                  <c:v>75.730369999999994</c:v>
                </c:pt>
                <c:pt idx="260">
                  <c:v>75.764173999999997</c:v>
                </c:pt>
                <c:pt idx="261">
                  <c:v>75.800479999999993</c:v>
                </c:pt>
                <c:pt idx="262">
                  <c:v>75.817003999999997</c:v>
                </c:pt>
                <c:pt idx="263">
                  <c:v>75.831997999999999</c:v>
                </c:pt>
                <c:pt idx="264">
                  <c:v>75.860960000000006</c:v>
                </c:pt>
                <c:pt idx="265">
                  <c:v>75.889634000000001</c:v>
                </c:pt>
                <c:pt idx="266">
                  <c:v>75.918235999999993</c:v>
                </c:pt>
                <c:pt idx="267">
                  <c:v>75.945884000000007</c:v>
                </c:pt>
                <c:pt idx="268">
                  <c:v>75.960499999999996</c:v>
                </c:pt>
                <c:pt idx="269">
                  <c:v>75.984421999999995</c:v>
                </c:pt>
                <c:pt idx="270">
                  <c:v>76.023086000000006</c:v>
                </c:pt>
                <c:pt idx="271">
                  <c:v>76.045946000000001</c:v>
                </c:pt>
                <c:pt idx="272">
                  <c:v>76.073971999999998</c:v>
                </c:pt>
                <c:pt idx="273">
                  <c:v>76.099406000000002</c:v>
                </c:pt>
                <c:pt idx="274">
                  <c:v>76.131788</c:v>
                </c:pt>
                <c:pt idx="275">
                  <c:v>76.160696000000002</c:v>
                </c:pt>
                <c:pt idx="276">
                  <c:v>76.191277999999997</c:v>
                </c:pt>
                <c:pt idx="277">
                  <c:v>76.215667999999994</c:v>
                </c:pt>
                <c:pt idx="278">
                  <c:v>76.248140000000006</c:v>
                </c:pt>
                <c:pt idx="279">
                  <c:v>76.264573999999996</c:v>
                </c:pt>
                <c:pt idx="280">
                  <c:v>76.296272000000002</c:v>
                </c:pt>
                <c:pt idx="281">
                  <c:v>76.326890000000006</c:v>
                </c:pt>
                <c:pt idx="282">
                  <c:v>76.356679999999997</c:v>
                </c:pt>
                <c:pt idx="283">
                  <c:v>76.397000000000006</c:v>
                </c:pt>
                <c:pt idx="284">
                  <c:v>76.431973999999997</c:v>
                </c:pt>
                <c:pt idx="285">
                  <c:v>76.462052</c:v>
                </c:pt>
                <c:pt idx="286">
                  <c:v>76.480087999999995</c:v>
                </c:pt>
                <c:pt idx="287">
                  <c:v>76.519688000000002</c:v>
                </c:pt>
                <c:pt idx="288">
                  <c:v>76.548794000000001</c:v>
                </c:pt>
                <c:pt idx="289">
                  <c:v>76.575326000000004</c:v>
                </c:pt>
                <c:pt idx="290">
                  <c:v>76.611469999999997</c:v>
                </c:pt>
                <c:pt idx="291">
                  <c:v>76.642358000000002</c:v>
                </c:pt>
                <c:pt idx="292">
                  <c:v>76.680679999999995</c:v>
                </c:pt>
                <c:pt idx="293">
                  <c:v>76.716266000000005</c:v>
                </c:pt>
                <c:pt idx="294">
                  <c:v>76.737217999999999</c:v>
                </c:pt>
                <c:pt idx="295">
                  <c:v>76.765063999999995</c:v>
                </c:pt>
                <c:pt idx="296">
                  <c:v>76.814509999999999</c:v>
                </c:pt>
                <c:pt idx="297">
                  <c:v>76.822682</c:v>
                </c:pt>
                <c:pt idx="298">
                  <c:v>76.853120000000004</c:v>
                </c:pt>
                <c:pt idx="299">
                  <c:v>76.903447999999997</c:v>
                </c:pt>
                <c:pt idx="300">
                  <c:v>76.940798000000001</c:v>
                </c:pt>
                <c:pt idx="301">
                  <c:v>76.968446</c:v>
                </c:pt>
                <c:pt idx="302">
                  <c:v>76.986356000000001</c:v>
                </c:pt>
                <c:pt idx="303">
                  <c:v>77.027162000000004</c:v>
                </c:pt>
                <c:pt idx="304">
                  <c:v>77.075149999999994</c:v>
                </c:pt>
                <c:pt idx="305">
                  <c:v>77.114354000000006</c:v>
                </c:pt>
                <c:pt idx="306">
                  <c:v>77.150353999999993</c:v>
                </c:pt>
                <c:pt idx="307">
                  <c:v>77.171486000000002</c:v>
                </c:pt>
                <c:pt idx="308">
                  <c:v>77.204155999999998</c:v>
                </c:pt>
                <c:pt idx="309">
                  <c:v>77.246042000000003</c:v>
                </c:pt>
                <c:pt idx="310">
                  <c:v>77.297557999999995</c:v>
                </c:pt>
                <c:pt idx="311">
                  <c:v>77.333324000000005</c:v>
                </c:pt>
                <c:pt idx="312">
                  <c:v>77.362700000000004</c:v>
                </c:pt>
                <c:pt idx="313">
                  <c:v>77.388152000000005</c:v>
                </c:pt>
                <c:pt idx="314">
                  <c:v>77.416303999999997</c:v>
                </c:pt>
                <c:pt idx="315">
                  <c:v>77.465282000000002</c:v>
                </c:pt>
                <c:pt idx="316">
                  <c:v>77.489276000000004</c:v>
                </c:pt>
                <c:pt idx="317">
                  <c:v>77.531791999999996</c:v>
                </c:pt>
                <c:pt idx="318">
                  <c:v>77.573498000000001</c:v>
                </c:pt>
                <c:pt idx="319">
                  <c:v>77.600461999999993</c:v>
                </c:pt>
                <c:pt idx="320">
                  <c:v>77.644886</c:v>
                </c:pt>
                <c:pt idx="321">
                  <c:v>77.675377999999995</c:v>
                </c:pt>
                <c:pt idx="322">
                  <c:v>77.721080000000001</c:v>
                </c:pt>
                <c:pt idx="323">
                  <c:v>77.753317999999993</c:v>
                </c:pt>
                <c:pt idx="324">
                  <c:v>77.792162000000005</c:v>
                </c:pt>
                <c:pt idx="325">
                  <c:v>77.832679999999996</c:v>
                </c:pt>
                <c:pt idx="326">
                  <c:v>77.872352000000006</c:v>
                </c:pt>
                <c:pt idx="327">
                  <c:v>77.900576000000001</c:v>
                </c:pt>
                <c:pt idx="328">
                  <c:v>77.945306000000002</c:v>
                </c:pt>
                <c:pt idx="329">
                  <c:v>77.993995999999996</c:v>
                </c:pt>
                <c:pt idx="330">
                  <c:v>78.022508000000002</c:v>
                </c:pt>
                <c:pt idx="331">
                  <c:v>78.070459999999997</c:v>
                </c:pt>
                <c:pt idx="332">
                  <c:v>78.119743999999997</c:v>
                </c:pt>
                <c:pt idx="333">
                  <c:v>78.149047999999993</c:v>
                </c:pt>
                <c:pt idx="334">
                  <c:v>78.183446000000004</c:v>
                </c:pt>
                <c:pt idx="335">
                  <c:v>78.238849999999999</c:v>
                </c:pt>
                <c:pt idx="336">
                  <c:v>78.282247999999996</c:v>
                </c:pt>
                <c:pt idx="337">
                  <c:v>78.303200000000004</c:v>
                </c:pt>
                <c:pt idx="338">
                  <c:v>78.335042000000001</c:v>
                </c:pt>
                <c:pt idx="339">
                  <c:v>78.38006</c:v>
                </c:pt>
                <c:pt idx="340">
                  <c:v>78.432044000000005</c:v>
                </c:pt>
                <c:pt idx="341">
                  <c:v>78.479420000000005</c:v>
                </c:pt>
                <c:pt idx="342">
                  <c:v>78.522638000000001</c:v>
                </c:pt>
                <c:pt idx="343">
                  <c:v>78.570211999999998</c:v>
                </c:pt>
                <c:pt idx="344">
                  <c:v>78.593810000000005</c:v>
                </c:pt>
                <c:pt idx="345">
                  <c:v>78.638863999999998</c:v>
                </c:pt>
                <c:pt idx="346">
                  <c:v>78.688382000000004</c:v>
                </c:pt>
                <c:pt idx="347">
                  <c:v>78.732392000000004</c:v>
                </c:pt>
                <c:pt idx="348">
                  <c:v>78.769255999999999</c:v>
                </c:pt>
                <c:pt idx="349">
                  <c:v>78.817909999999998</c:v>
                </c:pt>
                <c:pt idx="350">
                  <c:v>78.860551999999998</c:v>
                </c:pt>
                <c:pt idx="351">
                  <c:v>78.889927999999998</c:v>
                </c:pt>
                <c:pt idx="352">
                  <c:v>78.944432000000006</c:v>
                </c:pt>
                <c:pt idx="353">
                  <c:v>78.993697999999995</c:v>
                </c:pt>
                <c:pt idx="354">
                  <c:v>79.053638000000007</c:v>
                </c:pt>
                <c:pt idx="355">
                  <c:v>79.084202000000005</c:v>
                </c:pt>
                <c:pt idx="356">
                  <c:v>79.126754000000005</c:v>
                </c:pt>
                <c:pt idx="357">
                  <c:v>79.182338000000001</c:v>
                </c:pt>
                <c:pt idx="358">
                  <c:v>79.237166000000002</c:v>
                </c:pt>
                <c:pt idx="359">
                  <c:v>79.279195999999999</c:v>
                </c:pt>
                <c:pt idx="360">
                  <c:v>79.338145999999995</c:v>
                </c:pt>
                <c:pt idx="361">
                  <c:v>79.395511999999997</c:v>
                </c:pt>
                <c:pt idx="362">
                  <c:v>79.459574000000003</c:v>
                </c:pt>
                <c:pt idx="363">
                  <c:v>79.523312000000004</c:v>
                </c:pt>
                <c:pt idx="364">
                  <c:v>79.5929</c:v>
                </c:pt>
                <c:pt idx="365">
                  <c:v>79.650751999999997</c:v>
                </c:pt>
                <c:pt idx="366">
                  <c:v>79.708928</c:v>
                </c:pt>
                <c:pt idx="367">
                  <c:v>79.780441999999994</c:v>
                </c:pt>
                <c:pt idx="368">
                  <c:v>79.852298000000005</c:v>
                </c:pt>
                <c:pt idx="369">
                  <c:v>79.925792000000001</c:v>
                </c:pt>
                <c:pt idx="370">
                  <c:v>80.003876000000005</c:v>
                </c:pt>
                <c:pt idx="371">
                  <c:v>80.090474</c:v>
                </c:pt>
                <c:pt idx="372">
                  <c:v>80.157542000000007</c:v>
                </c:pt>
                <c:pt idx="373">
                  <c:v>80.218003999999993</c:v>
                </c:pt>
                <c:pt idx="374">
                  <c:v>80.311604000000003</c:v>
                </c:pt>
                <c:pt idx="375">
                  <c:v>80.389454000000001</c:v>
                </c:pt>
                <c:pt idx="376">
                  <c:v>80.482675999999998</c:v>
                </c:pt>
                <c:pt idx="377">
                  <c:v>80.538169999999994</c:v>
                </c:pt>
                <c:pt idx="378">
                  <c:v>80.625020000000006</c:v>
                </c:pt>
                <c:pt idx="379">
                  <c:v>80.713796000000002</c:v>
                </c:pt>
                <c:pt idx="380">
                  <c:v>80.803237999999993</c:v>
                </c:pt>
                <c:pt idx="381">
                  <c:v>80.883139999999997</c:v>
                </c:pt>
                <c:pt idx="382">
                  <c:v>80.964194000000006</c:v>
                </c:pt>
                <c:pt idx="383">
                  <c:v>81.053618</c:v>
                </c:pt>
                <c:pt idx="384">
                  <c:v>81.126823999999999</c:v>
                </c:pt>
                <c:pt idx="385">
                  <c:v>81.223736000000002</c:v>
                </c:pt>
                <c:pt idx="386">
                  <c:v>81.315302000000003</c:v>
                </c:pt>
                <c:pt idx="387">
                  <c:v>81.409208000000007</c:v>
                </c:pt>
                <c:pt idx="388">
                  <c:v>81.484663999999995</c:v>
                </c:pt>
                <c:pt idx="389">
                  <c:v>81.571855999999997</c:v>
                </c:pt>
                <c:pt idx="390">
                  <c:v>81.674456000000006</c:v>
                </c:pt>
                <c:pt idx="391">
                  <c:v>81.761954000000003</c:v>
                </c:pt>
                <c:pt idx="392">
                  <c:v>81.852385999999996</c:v>
                </c:pt>
                <c:pt idx="393">
                  <c:v>81.935654</c:v>
                </c:pt>
                <c:pt idx="394">
                  <c:v>82.025546000000006</c:v>
                </c:pt>
                <c:pt idx="395">
                  <c:v>82.124707999999998</c:v>
                </c:pt>
                <c:pt idx="396">
                  <c:v>82.228172000000001</c:v>
                </c:pt>
                <c:pt idx="397">
                  <c:v>82.297237999999993</c:v>
                </c:pt>
                <c:pt idx="398">
                  <c:v>82.387975999999995</c:v>
                </c:pt>
                <c:pt idx="399">
                  <c:v>82.481359999999995</c:v>
                </c:pt>
                <c:pt idx="400">
                  <c:v>82.581764000000007</c:v>
                </c:pt>
                <c:pt idx="401">
                  <c:v>82.664168000000004</c:v>
                </c:pt>
                <c:pt idx="402">
                  <c:v>82.764409999999998</c:v>
                </c:pt>
                <c:pt idx="403">
                  <c:v>82.865210000000005</c:v>
                </c:pt>
                <c:pt idx="404">
                  <c:v>82.955209999999994</c:v>
                </c:pt>
                <c:pt idx="405">
                  <c:v>83.055289999999999</c:v>
                </c:pt>
                <c:pt idx="406">
                  <c:v>83.154290000000003</c:v>
                </c:pt>
                <c:pt idx="407">
                  <c:v>83.252443999999997</c:v>
                </c:pt>
                <c:pt idx="408">
                  <c:v>83.351714000000001</c:v>
                </c:pt>
                <c:pt idx="409">
                  <c:v>83.447924</c:v>
                </c:pt>
                <c:pt idx="410">
                  <c:v>83.534648000000004</c:v>
                </c:pt>
                <c:pt idx="411">
                  <c:v>83.636635999999996</c:v>
                </c:pt>
                <c:pt idx="412">
                  <c:v>83.741557999999998</c:v>
                </c:pt>
                <c:pt idx="413">
                  <c:v>83.840593999999996</c:v>
                </c:pt>
                <c:pt idx="414">
                  <c:v>83.941429999999997</c:v>
                </c:pt>
                <c:pt idx="415">
                  <c:v>84.037136000000004</c:v>
                </c:pt>
                <c:pt idx="416">
                  <c:v>84.138188</c:v>
                </c:pt>
                <c:pt idx="417">
                  <c:v>84.230168000000006</c:v>
                </c:pt>
                <c:pt idx="418">
                  <c:v>84.322562000000005</c:v>
                </c:pt>
                <c:pt idx="419">
                  <c:v>84.423451999999997</c:v>
                </c:pt>
                <c:pt idx="420">
                  <c:v>84.508861999999993</c:v>
                </c:pt>
                <c:pt idx="421">
                  <c:v>84.606476000000001</c:v>
                </c:pt>
                <c:pt idx="422">
                  <c:v>84.712999999999994</c:v>
                </c:pt>
                <c:pt idx="423">
                  <c:v>84.808831999999995</c:v>
                </c:pt>
                <c:pt idx="424">
                  <c:v>84.888643999999999</c:v>
                </c:pt>
                <c:pt idx="425">
                  <c:v>84.984440000000006</c:v>
                </c:pt>
                <c:pt idx="426">
                  <c:v>85.090081999999995</c:v>
                </c:pt>
                <c:pt idx="427">
                  <c:v>85.179559999999995</c:v>
                </c:pt>
                <c:pt idx="428">
                  <c:v>85.281908000000001</c:v>
                </c:pt>
                <c:pt idx="429">
                  <c:v>85.384742000000003</c:v>
                </c:pt>
                <c:pt idx="430">
                  <c:v>85.480177999999995</c:v>
                </c:pt>
                <c:pt idx="431">
                  <c:v>85.561394000000007</c:v>
                </c:pt>
                <c:pt idx="432">
                  <c:v>85.657225999999994</c:v>
                </c:pt>
                <c:pt idx="433">
                  <c:v>85.760347999999993</c:v>
                </c:pt>
                <c:pt idx="434">
                  <c:v>85.877330000000001</c:v>
                </c:pt>
                <c:pt idx="435">
                  <c:v>85.981657999999996</c:v>
                </c:pt>
                <c:pt idx="436">
                  <c:v>86.063522000000006</c:v>
                </c:pt>
                <c:pt idx="437">
                  <c:v>86.158850000000001</c:v>
                </c:pt>
                <c:pt idx="438">
                  <c:v>86.252629999999996</c:v>
                </c:pt>
                <c:pt idx="439">
                  <c:v>86.35181</c:v>
                </c:pt>
                <c:pt idx="440">
                  <c:v>86.435654</c:v>
                </c:pt>
                <c:pt idx="441">
                  <c:v>86.528587999999999</c:v>
                </c:pt>
                <c:pt idx="442">
                  <c:v>86.622817999999995</c:v>
                </c:pt>
                <c:pt idx="443">
                  <c:v>86.732563999999996</c:v>
                </c:pt>
                <c:pt idx="444">
                  <c:v>86.831149999999994</c:v>
                </c:pt>
                <c:pt idx="445">
                  <c:v>86.921456000000006</c:v>
                </c:pt>
                <c:pt idx="446">
                  <c:v>87.037087999999997</c:v>
                </c:pt>
                <c:pt idx="447">
                  <c:v>87.131048000000007</c:v>
                </c:pt>
                <c:pt idx="448">
                  <c:v>87.213757999999999</c:v>
                </c:pt>
                <c:pt idx="449">
                  <c:v>87.328057999999999</c:v>
                </c:pt>
                <c:pt idx="450">
                  <c:v>87.431522000000001</c:v>
                </c:pt>
                <c:pt idx="451">
                  <c:v>87.536786000000006</c:v>
                </c:pt>
                <c:pt idx="452">
                  <c:v>87.625219999999999</c:v>
                </c:pt>
                <c:pt idx="453">
                  <c:v>87.725083999999995</c:v>
                </c:pt>
                <c:pt idx="454">
                  <c:v>87.825379999999996</c:v>
                </c:pt>
                <c:pt idx="455">
                  <c:v>87.927008000000001</c:v>
                </c:pt>
                <c:pt idx="456">
                  <c:v>88.037384000000003</c:v>
                </c:pt>
                <c:pt idx="457">
                  <c:v>88.147130000000004</c:v>
                </c:pt>
                <c:pt idx="458">
                  <c:v>88.247354000000001</c:v>
                </c:pt>
                <c:pt idx="459">
                  <c:v>88.333466000000001</c:v>
                </c:pt>
                <c:pt idx="460">
                  <c:v>88.432016000000004</c:v>
                </c:pt>
                <c:pt idx="461">
                  <c:v>88.535966000000002</c:v>
                </c:pt>
                <c:pt idx="462">
                  <c:v>88.636352000000002</c:v>
                </c:pt>
                <c:pt idx="463">
                  <c:v>88.746278000000004</c:v>
                </c:pt>
                <c:pt idx="464">
                  <c:v>88.838995999999995</c:v>
                </c:pt>
                <c:pt idx="465">
                  <c:v>88.945537999999999</c:v>
                </c:pt>
                <c:pt idx="466">
                  <c:v>89.053016</c:v>
                </c:pt>
                <c:pt idx="467">
                  <c:v>89.161591999999999</c:v>
                </c:pt>
                <c:pt idx="468">
                  <c:v>89.272201999999993</c:v>
                </c:pt>
                <c:pt idx="469">
                  <c:v>89.375557999999998</c:v>
                </c:pt>
                <c:pt idx="470">
                  <c:v>89.481667999999999</c:v>
                </c:pt>
                <c:pt idx="471">
                  <c:v>89.596328</c:v>
                </c:pt>
                <c:pt idx="472">
                  <c:v>89.723281999999998</c:v>
                </c:pt>
                <c:pt idx="473">
                  <c:v>89.839004000000003</c:v>
                </c:pt>
                <c:pt idx="474">
                  <c:v>89.968243999999999</c:v>
                </c:pt>
                <c:pt idx="475">
                  <c:v>90.088753999999994</c:v>
                </c:pt>
                <c:pt idx="476">
                  <c:v>90.180374</c:v>
                </c:pt>
                <c:pt idx="477">
                  <c:v>90.313196000000005</c:v>
                </c:pt>
                <c:pt idx="478">
                  <c:v>90.445136000000005</c:v>
                </c:pt>
                <c:pt idx="479">
                  <c:v>90.584599999999995</c:v>
                </c:pt>
                <c:pt idx="480">
                  <c:v>90.711265999999995</c:v>
                </c:pt>
                <c:pt idx="481">
                  <c:v>90.834817999999999</c:v>
                </c:pt>
                <c:pt idx="482">
                  <c:v>93.161587999999995</c:v>
                </c:pt>
                <c:pt idx="483">
                  <c:v>99.712327999999999</c:v>
                </c:pt>
                <c:pt idx="484">
                  <c:v>103.989254</c:v>
                </c:pt>
                <c:pt idx="485">
                  <c:v>106.067138</c:v>
                </c:pt>
                <c:pt idx="486">
                  <c:v>107.42734400000001</c:v>
                </c:pt>
                <c:pt idx="487">
                  <c:v>108.433778</c:v>
                </c:pt>
                <c:pt idx="488">
                  <c:v>109.207616</c:v>
                </c:pt>
                <c:pt idx="489">
                  <c:v>109.738148</c:v>
                </c:pt>
                <c:pt idx="490">
                  <c:v>110.06914999999999</c:v>
                </c:pt>
                <c:pt idx="491">
                  <c:v>110.30892799999999</c:v>
                </c:pt>
                <c:pt idx="492">
                  <c:v>110.48990000000001</c:v>
                </c:pt>
                <c:pt idx="493">
                  <c:v>110.665634</c:v>
                </c:pt>
                <c:pt idx="494">
                  <c:v>110.876396</c:v>
                </c:pt>
                <c:pt idx="495">
                  <c:v>111.116786</c:v>
                </c:pt>
                <c:pt idx="496">
                  <c:v>111.33788</c:v>
                </c:pt>
                <c:pt idx="497">
                  <c:v>111.565292</c:v>
                </c:pt>
                <c:pt idx="498">
                  <c:v>111.794774</c:v>
                </c:pt>
                <c:pt idx="499">
                  <c:v>112.01507599999999</c:v>
                </c:pt>
                <c:pt idx="500">
                  <c:v>112.243262</c:v>
                </c:pt>
                <c:pt idx="501">
                  <c:v>112.47573199999999</c:v>
                </c:pt>
                <c:pt idx="502">
                  <c:v>112.69788800000001</c:v>
                </c:pt>
                <c:pt idx="503">
                  <c:v>112.92863</c:v>
                </c:pt>
                <c:pt idx="504">
                  <c:v>113.16990199999999</c:v>
                </c:pt>
                <c:pt idx="505">
                  <c:v>113.375696</c:v>
                </c:pt>
                <c:pt idx="506">
                  <c:v>113.61428600000001</c:v>
                </c:pt>
                <c:pt idx="507">
                  <c:v>113.84214799999999</c:v>
                </c:pt>
                <c:pt idx="508">
                  <c:v>114.071972</c:v>
                </c:pt>
                <c:pt idx="509">
                  <c:v>114.29969</c:v>
                </c:pt>
                <c:pt idx="510">
                  <c:v>114.536894</c:v>
                </c:pt>
                <c:pt idx="511">
                  <c:v>114.78839000000001</c:v>
                </c:pt>
                <c:pt idx="512">
                  <c:v>115.02896</c:v>
                </c:pt>
                <c:pt idx="513">
                  <c:v>115.29750199999999</c:v>
                </c:pt>
                <c:pt idx="514">
                  <c:v>115.553642</c:v>
                </c:pt>
                <c:pt idx="515">
                  <c:v>115.921508</c:v>
                </c:pt>
                <c:pt idx="516">
                  <c:v>116.378834</c:v>
                </c:pt>
                <c:pt idx="517">
                  <c:v>116.823362</c:v>
                </c:pt>
                <c:pt idx="518">
                  <c:v>117.28139</c:v>
                </c:pt>
                <c:pt idx="519">
                  <c:v>117.78292399999999</c:v>
                </c:pt>
                <c:pt idx="520">
                  <c:v>118.322168</c:v>
                </c:pt>
                <c:pt idx="521">
                  <c:v>118.88675600000001</c:v>
                </c:pt>
                <c:pt idx="522">
                  <c:v>119.46579800000001</c:v>
                </c:pt>
                <c:pt idx="523">
                  <c:v>120.043994</c:v>
                </c:pt>
                <c:pt idx="524">
                  <c:v>120.62170399999999</c:v>
                </c:pt>
                <c:pt idx="525">
                  <c:v>121.183916</c:v>
                </c:pt>
                <c:pt idx="526">
                  <c:v>121.71351199999999</c:v>
                </c:pt>
                <c:pt idx="527">
                  <c:v>122.24200999999999</c:v>
                </c:pt>
                <c:pt idx="528">
                  <c:v>122.73233</c:v>
                </c:pt>
                <c:pt idx="529">
                  <c:v>123.192572</c:v>
                </c:pt>
                <c:pt idx="530">
                  <c:v>123.62745200000001</c:v>
                </c:pt>
                <c:pt idx="531">
                  <c:v>124.045484</c:v>
                </c:pt>
                <c:pt idx="532">
                  <c:v>124.465442</c:v>
                </c:pt>
                <c:pt idx="533">
                  <c:v>124.86538400000001</c:v>
                </c:pt>
                <c:pt idx="534">
                  <c:v>125.261528</c:v>
                </c:pt>
                <c:pt idx="535">
                  <c:v>125.65619599999999</c:v>
                </c:pt>
                <c:pt idx="536">
                  <c:v>126.051548</c:v>
                </c:pt>
                <c:pt idx="537">
                  <c:v>126.45671</c:v>
                </c:pt>
                <c:pt idx="538">
                  <c:v>126.84838999999999</c:v>
                </c:pt>
                <c:pt idx="539">
                  <c:v>127.27488200000001</c:v>
                </c:pt>
                <c:pt idx="540">
                  <c:v>127.672286</c:v>
                </c:pt>
                <c:pt idx="541">
                  <c:v>128.07841999999999</c:v>
                </c:pt>
                <c:pt idx="542">
                  <c:v>128.49283399999999</c:v>
                </c:pt>
                <c:pt idx="543">
                  <c:v>128.913062</c:v>
                </c:pt>
                <c:pt idx="544">
                  <c:v>129.31098800000001</c:v>
                </c:pt>
                <c:pt idx="545">
                  <c:v>129.71481800000001</c:v>
                </c:pt>
                <c:pt idx="546">
                  <c:v>130.14186799999999</c:v>
                </c:pt>
                <c:pt idx="547">
                  <c:v>130.555328</c:v>
                </c:pt>
                <c:pt idx="548">
                  <c:v>130.976564</c:v>
                </c:pt>
                <c:pt idx="549">
                  <c:v>131.39805200000001</c:v>
                </c:pt>
                <c:pt idx="550">
                  <c:v>131.83178000000001</c:v>
                </c:pt>
                <c:pt idx="551">
                  <c:v>132.26336599999999</c:v>
                </c:pt>
                <c:pt idx="552">
                  <c:v>132.678932</c:v>
                </c:pt>
                <c:pt idx="553">
                  <c:v>133.08484999999999</c:v>
                </c:pt>
                <c:pt idx="554">
                  <c:v>133.47939199999999</c:v>
                </c:pt>
                <c:pt idx="555">
                  <c:v>133.89718999999999</c:v>
                </c:pt>
                <c:pt idx="556">
                  <c:v>134.29916600000001</c:v>
                </c:pt>
                <c:pt idx="557">
                  <c:v>134.69289800000001</c:v>
                </c:pt>
                <c:pt idx="558">
                  <c:v>135.082706</c:v>
                </c:pt>
                <c:pt idx="559">
                  <c:v>135.475358</c:v>
                </c:pt>
                <c:pt idx="560">
                  <c:v>135.87035</c:v>
                </c:pt>
                <c:pt idx="561">
                  <c:v>136.27030999999999</c:v>
                </c:pt>
                <c:pt idx="562">
                  <c:v>136.68216799999999</c:v>
                </c:pt>
                <c:pt idx="563">
                  <c:v>137.10326000000001</c:v>
                </c:pt>
                <c:pt idx="564">
                  <c:v>137.51180600000001</c:v>
                </c:pt>
                <c:pt idx="565">
                  <c:v>137.955524</c:v>
                </c:pt>
                <c:pt idx="566">
                  <c:v>138.38721799999999</c:v>
                </c:pt>
                <c:pt idx="567">
                  <c:v>138.70813999999999</c:v>
                </c:pt>
                <c:pt idx="568">
                  <c:v>139.73729</c:v>
                </c:pt>
                <c:pt idx="569">
                  <c:v>142.732868</c:v>
                </c:pt>
                <c:pt idx="570">
                  <c:v>146.57430199999999</c:v>
                </c:pt>
                <c:pt idx="571">
                  <c:v>150.02238199999999</c:v>
                </c:pt>
                <c:pt idx="572">
                  <c:v>152.83898600000001</c:v>
                </c:pt>
                <c:pt idx="573">
                  <c:v>155.21279000000001</c:v>
                </c:pt>
                <c:pt idx="574">
                  <c:v>157.41642200000001</c:v>
                </c:pt>
                <c:pt idx="575">
                  <c:v>159.64241000000001</c:v>
                </c:pt>
                <c:pt idx="576">
                  <c:v>161.968028</c:v>
                </c:pt>
                <c:pt idx="577">
                  <c:v>164.43201199999999</c:v>
                </c:pt>
                <c:pt idx="578">
                  <c:v>166.99766</c:v>
                </c:pt>
                <c:pt idx="579">
                  <c:v>169.60188199999999</c:v>
                </c:pt>
                <c:pt idx="580">
                  <c:v>172.24951999999999</c:v>
                </c:pt>
                <c:pt idx="581">
                  <c:v>174.936092</c:v>
                </c:pt>
                <c:pt idx="582">
                  <c:v>177.65906000000001</c:v>
                </c:pt>
                <c:pt idx="583">
                  <c:v>180.459194</c:v>
                </c:pt>
                <c:pt idx="584">
                  <c:v>183.31381400000001</c:v>
                </c:pt>
                <c:pt idx="585">
                  <c:v>186.18839600000001</c:v>
                </c:pt>
                <c:pt idx="586">
                  <c:v>189.03612200000001</c:v>
                </c:pt>
                <c:pt idx="587">
                  <c:v>191.80059800000001</c:v>
                </c:pt>
                <c:pt idx="588">
                  <c:v>194.508284</c:v>
                </c:pt>
                <c:pt idx="589">
                  <c:v>197.17917800000001</c:v>
                </c:pt>
                <c:pt idx="590">
                  <c:v>199.937264</c:v>
                </c:pt>
                <c:pt idx="591">
                  <c:v>202.81679600000001</c:v>
                </c:pt>
                <c:pt idx="592">
                  <c:v>205.79156599999999</c:v>
                </c:pt>
                <c:pt idx="593">
                  <c:v>208.81214600000001</c:v>
                </c:pt>
                <c:pt idx="594">
                  <c:v>211.846712</c:v>
                </c:pt>
                <c:pt idx="595">
                  <c:v>214.83338000000001</c:v>
                </c:pt>
                <c:pt idx="596">
                  <c:v>217.75388000000001</c:v>
                </c:pt>
                <c:pt idx="597">
                  <c:v>220.60364000000001</c:v>
                </c:pt>
                <c:pt idx="598">
                  <c:v>223.44692000000001</c:v>
                </c:pt>
                <c:pt idx="599">
                  <c:v>226.30081999999999</c:v>
                </c:pt>
                <c:pt idx="600">
                  <c:v>229.10684000000001</c:v>
                </c:pt>
                <c:pt idx="601">
                  <c:v>231.80431999999999</c:v>
                </c:pt>
                <c:pt idx="602">
                  <c:v>234.37075999999999</c:v>
                </c:pt>
                <c:pt idx="603">
                  <c:v>236.8409</c:v>
                </c:pt>
                <c:pt idx="604">
                  <c:v>239.21312</c:v>
                </c:pt>
                <c:pt idx="605">
                  <c:v>241.54988</c:v>
                </c:pt>
                <c:pt idx="606">
                  <c:v>243.83696</c:v>
                </c:pt>
                <c:pt idx="607">
                  <c:v>246.07885999999999</c:v>
                </c:pt>
                <c:pt idx="608">
                  <c:v>248.30024</c:v>
                </c:pt>
                <c:pt idx="609">
                  <c:v>250.51514</c:v>
                </c:pt>
                <c:pt idx="610">
                  <c:v>252.75002000000001</c:v>
                </c:pt>
                <c:pt idx="611">
                  <c:v>254.95214000000001</c:v>
                </c:pt>
                <c:pt idx="612">
                  <c:v>257.14400000000001</c:v>
                </c:pt>
                <c:pt idx="613">
                  <c:v>259.32362000000001</c:v>
                </c:pt>
                <c:pt idx="614">
                  <c:v>261.57056</c:v>
                </c:pt>
                <c:pt idx="615">
                  <c:v>264.14078000000001</c:v>
                </c:pt>
                <c:pt idx="616">
                  <c:v>267.13292000000001</c:v>
                </c:pt>
                <c:pt idx="617">
                  <c:v>270.57074</c:v>
                </c:pt>
                <c:pt idx="618">
                  <c:v>274.36225999999999</c:v>
                </c:pt>
                <c:pt idx="619">
                  <c:v>278.44502</c:v>
                </c:pt>
                <c:pt idx="620">
                  <c:v>282.79147999999998</c:v>
                </c:pt>
                <c:pt idx="621">
                  <c:v>287.22577999999999</c:v>
                </c:pt>
                <c:pt idx="622">
                  <c:v>291.42104</c:v>
                </c:pt>
                <c:pt idx="623">
                  <c:v>295.23128000000003</c:v>
                </c:pt>
                <c:pt idx="624">
                  <c:v>298.60592000000003</c:v>
                </c:pt>
                <c:pt idx="625">
                  <c:v>301.61876000000001</c:v>
                </c:pt>
                <c:pt idx="626">
                  <c:v>304.34773999999999</c:v>
                </c:pt>
                <c:pt idx="627">
                  <c:v>306.89654000000002</c:v>
                </c:pt>
                <c:pt idx="628">
                  <c:v>309.29432000000003</c:v>
                </c:pt>
                <c:pt idx="629">
                  <c:v>311.56718000000001</c:v>
                </c:pt>
                <c:pt idx="630">
                  <c:v>313.76389999999998</c:v>
                </c:pt>
                <c:pt idx="631">
                  <c:v>315.90248000000003</c:v>
                </c:pt>
                <c:pt idx="632">
                  <c:v>318.01244000000003</c:v>
                </c:pt>
                <c:pt idx="633">
                  <c:v>320.09737999999999</c:v>
                </c:pt>
                <c:pt idx="634">
                  <c:v>322.16431999999998</c:v>
                </c:pt>
                <c:pt idx="635">
                  <c:v>324.22982000000002</c:v>
                </c:pt>
                <c:pt idx="636">
                  <c:v>326.26796000000002</c:v>
                </c:pt>
                <c:pt idx="637">
                  <c:v>328.30124000000001</c:v>
                </c:pt>
                <c:pt idx="638">
                  <c:v>330.31849999999997</c:v>
                </c:pt>
                <c:pt idx="639">
                  <c:v>332.29921999999999</c:v>
                </c:pt>
                <c:pt idx="640">
                  <c:v>334.27112</c:v>
                </c:pt>
                <c:pt idx="641">
                  <c:v>336.24356</c:v>
                </c:pt>
                <c:pt idx="642">
                  <c:v>338.19080000000002</c:v>
                </c:pt>
                <c:pt idx="643">
                  <c:v>340.13677999999999</c:v>
                </c:pt>
                <c:pt idx="644">
                  <c:v>342.08582000000001</c:v>
                </c:pt>
                <c:pt idx="645">
                  <c:v>344.06779999999998</c:v>
                </c:pt>
                <c:pt idx="646">
                  <c:v>346.07245999999998</c:v>
                </c:pt>
                <c:pt idx="647">
                  <c:v>348.10628000000003</c:v>
                </c:pt>
                <c:pt idx="648">
                  <c:v>350.18527999999998</c:v>
                </c:pt>
                <c:pt idx="649">
                  <c:v>352.27814000000001</c:v>
                </c:pt>
                <c:pt idx="650">
                  <c:v>354.46028000000001</c:v>
                </c:pt>
                <c:pt idx="651">
                  <c:v>356.68418000000003</c:v>
                </c:pt>
                <c:pt idx="652">
                  <c:v>358.97107999999997</c:v>
                </c:pt>
                <c:pt idx="653">
                  <c:v>361.31666000000001</c:v>
                </c:pt>
                <c:pt idx="654">
                  <c:v>363.70274000000001</c:v>
                </c:pt>
                <c:pt idx="655">
                  <c:v>366.21823999999998</c:v>
                </c:pt>
                <c:pt idx="656">
                  <c:v>368.85991999999999</c:v>
                </c:pt>
                <c:pt idx="657">
                  <c:v>371.62634000000003</c:v>
                </c:pt>
                <c:pt idx="658">
                  <c:v>374.53712000000002</c:v>
                </c:pt>
                <c:pt idx="659">
                  <c:v>377.63600000000002</c:v>
                </c:pt>
                <c:pt idx="660">
                  <c:v>380.89364</c:v>
                </c:pt>
                <c:pt idx="661">
                  <c:v>384.29275999999999</c:v>
                </c:pt>
                <c:pt idx="662">
                  <c:v>387.94027999999997</c:v>
                </c:pt>
                <c:pt idx="663">
                  <c:v>391.79102</c:v>
                </c:pt>
                <c:pt idx="664">
                  <c:v>395.69756000000001</c:v>
                </c:pt>
                <c:pt idx="665">
                  <c:v>399.54901999999998</c:v>
                </c:pt>
                <c:pt idx="666">
                  <c:v>403.36394000000001</c:v>
                </c:pt>
                <c:pt idx="667">
                  <c:v>407.62400000000002</c:v>
                </c:pt>
                <c:pt idx="668">
                  <c:v>423.88934</c:v>
                </c:pt>
                <c:pt idx="669">
                  <c:v>482.64710000000002</c:v>
                </c:pt>
                <c:pt idx="670">
                  <c:v>579.63253999999995</c:v>
                </c:pt>
                <c:pt idx="671">
                  <c:v>690.90026</c:v>
                </c:pt>
                <c:pt idx="672">
                  <c:v>803.79103999999995</c:v>
                </c:pt>
                <c:pt idx="673">
                  <c:v>909.63625999999999</c:v>
                </c:pt>
                <c:pt idx="674">
                  <c:v>1002.5096</c:v>
                </c:pt>
                <c:pt idx="675">
                  <c:v>1079.9573</c:v>
                </c:pt>
                <c:pt idx="676">
                  <c:v>1137.9308000000001</c:v>
                </c:pt>
                <c:pt idx="677">
                  <c:v>1177.96568</c:v>
                </c:pt>
                <c:pt idx="678">
                  <c:v>1204.7036000000001</c:v>
                </c:pt>
                <c:pt idx="679">
                  <c:v>1222.0501999999999</c:v>
                </c:pt>
                <c:pt idx="680">
                  <c:v>1232.8640600000001</c:v>
                </c:pt>
                <c:pt idx="681">
                  <c:v>1239.01088</c:v>
                </c:pt>
                <c:pt idx="682">
                  <c:v>1241.9267</c:v>
                </c:pt>
                <c:pt idx="683">
                  <c:v>1242.6855800000001</c:v>
                </c:pt>
                <c:pt idx="684">
                  <c:v>1241.95622</c:v>
                </c:pt>
                <c:pt idx="685">
                  <c:v>1240.1657600000001</c:v>
                </c:pt>
                <c:pt idx="686">
                  <c:v>1237.6108400000001</c:v>
                </c:pt>
                <c:pt idx="687">
                  <c:v>1234.5360800000001</c:v>
                </c:pt>
                <c:pt idx="688">
                  <c:v>1231.0505599999999</c:v>
                </c:pt>
                <c:pt idx="689">
                  <c:v>1227.2322200000001</c:v>
                </c:pt>
                <c:pt idx="690">
                  <c:v>1223.1980599999999</c:v>
                </c:pt>
                <c:pt idx="691">
                  <c:v>1219.0539200000001</c:v>
                </c:pt>
                <c:pt idx="692">
                  <c:v>1214.8377800000001</c:v>
                </c:pt>
                <c:pt idx="693">
                  <c:v>1210.6193000000001</c:v>
                </c:pt>
                <c:pt idx="694">
                  <c:v>1206.38642</c:v>
                </c:pt>
                <c:pt idx="695">
                  <c:v>1202.1994400000001</c:v>
                </c:pt>
                <c:pt idx="696">
                  <c:v>1198.0169599999999</c:v>
                </c:pt>
                <c:pt idx="697">
                  <c:v>1193.8035199999999</c:v>
                </c:pt>
                <c:pt idx="698">
                  <c:v>1189.5618199999999</c:v>
                </c:pt>
                <c:pt idx="699">
                  <c:v>1185.3611599999999</c:v>
                </c:pt>
                <c:pt idx="700">
                  <c:v>1181.21468</c:v>
                </c:pt>
                <c:pt idx="701">
                  <c:v>1177.09754</c:v>
                </c:pt>
                <c:pt idx="702">
                  <c:v>1173.01892</c:v>
                </c:pt>
                <c:pt idx="703">
                  <c:v>1168.9161799999999</c:v>
                </c:pt>
                <c:pt idx="704">
                  <c:v>1164.87176</c:v>
                </c:pt>
                <c:pt idx="705">
                  <c:v>1160.8678399999999</c:v>
                </c:pt>
                <c:pt idx="706">
                  <c:v>1156.86896</c:v>
                </c:pt>
                <c:pt idx="707">
                  <c:v>1152.89294</c:v>
                </c:pt>
                <c:pt idx="708">
                  <c:v>1148.98352</c:v>
                </c:pt>
                <c:pt idx="709">
                  <c:v>1145.1138800000001</c:v>
                </c:pt>
                <c:pt idx="710">
                  <c:v>1141.2608</c:v>
                </c:pt>
                <c:pt idx="711">
                  <c:v>1137.44264</c:v>
                </c:pt>
                <c:pt idx="712">
                  <c:v>1133.4261200000001</c:v>
                </c:pt>
                <c:pt idx="713">
                  <c:v>1129.14464</c:v>
                </c:pt>
                <c:pt idx="714">
                  <c:v>1125.07124</c:v>
                </c:pt>
                <c:pt idx="715">
                  <c:v>1121.41256</c:v>
                </c:pt>
                <c:pt idx="716">
                  <c:v>1118.05502</c:v>
                </c:pt>
                <c:pt idx="717">
                  <c:v>1114.9188799999999</c:v>
                </c:pt>
                <c:pt idx="718">
                  <c:v>1111.88138</c:v>
                </c:pt>
                <c:pt idx="719">
                  <c:v>1108.88708</c:v>
                </c:pt>
                <c:pt idx="720">
                  <c:v>1105.92716</c:v>
                </c:pt>
                <c:pt idx="721">
                  <c:v>1102.96922</c:v>
                </c:pt>
                <c:pt idx="722">
                  <c:v>1100.01794</c:v>
                </c:pt>
                <c:pt idx="723">
                  <c:v>1097.0621599999999</c:v>
                </c:pt>
                <c:pt idx="724">
                  <c:v>1094.12096</c:v>
                </c:pt>
                <c:pt idx="725">
                  <c:v>1091.1547399999999</c:v>
                </c:pt>
                <c:pt idx="726">
                  <c:v>1088.1989599999999</c:v>
                </c:pt>
                <c:pt idx="727">
                  <c:v>1085.2646</c:v>
                </c:pt>
                <c:pt idx="728">
                  <c:v>1082.34644</c:v>
                </c:pt>
                <c:pt idx="729">
                  <c:v>1079.4469999999999</c:v>
                </c:pt>
                <c:pt idx="730">
                  <c:v>1076.57906</c:v>
                </c:pt>
                <c:pt idx="731">
                  <c:v>1073.75882</c:v>
                </c:pt>
                <c:pt idx="732">
                  <c:v>1070.96252</c:v>
                </c:pt>
                <c:pt idx="733">
                  <c:v>1068.2122999999999</c:v>
                </c:pt>
                <c:pt idx="734">
                  <c:v>1065.4854800000001</c:v>
                </c:pt>
                <c:pt idx="735">
                  <c:v>1062.8137400000001</c:v>
                </c:pt>
                <c:pt idx="736">
                  <c:v>1060.1796200000001</c:v>
                </c:pt>
                <c:pt idx="737">
                  <c:v>1057.5375799999999</c:v>
                </c:pt>
                <c:pt idx="738">
                  <c:v>1054.9461200000001</c:v>
                </c:pt>
                <c:pt idx="739">
                  <c:v>1052.39606</c:v>
                </c:pt>
                <c:pt idx="740">
                  <c:v>1049.8776800000001</c:v>
                </c:pt>
                <c:pt idx="741">
                  <c:v>1047.4195999999999</c:v>
                </c:pt>
                <c:pt idx="742">
                  <c:v>1045.0020199999999</c:v>
                </c:pt>
                <c:pt idx="743">
                  <c:v>1042.66436</c:v>
                </c:pt>
                <c:pt idx="744">
                  <c:v>1040.3900599999999</c:v>
                </c:pt>
                <c:pt idx="745">
                  <c:v>1038.17786</c:v>
                </c:pt>
                <c:pt idx="746">
                  <c:v>1036.0373</c:v>
                </c:pt>
                <c:pt idx="747">
                  <c:v>1033.94912</c:v>
                </c:pt>
                <c:pt idx="748">
                  <c:v>1031.9197999999999</c:v>
                </c:pt>
                <c:pt idx="749">
                  <c:v>1029.9340400000001</c:v>
                </c:pt>
                <c:pt idx="750">
                  <c:v>1027.9972399999999</c:v>
                </c:pt>
                <c:pt idx="751">
                  <c:v>1026.077</c:v>
                </c:pt>
                <c:pt idx="752">
                  <c:v>1024.2111199999999</c:v>
                </c:pt>
                <c:pt idx="753">
                  <c:v>1022.37584</c:v>
                </c:pt>
                <c:pt idx="754">
                  <c:v>1020.57044</c:v>
                </c:pt>
                <c:pt idx="755">
                  <c:v>1018.81814</c:v>
                </c:pt>
                <c:pt idx="756">
                  <c:v>1017.10706</c:v>
                </c:pt>
                <c:pt idx="757">
                  <c:v>1015.4235200000001</c:v>
                </c:pt>
                <c:pt idx="758">
                  <c:v>1013.82602</c:v>
                </c:pt>
                <c:pt idx="759">
                  <c:v>1012.29944</c:v>
                </c:pt>
                <c:pt idx="760">
                  <c:v>1010.79392</c:v>
                </c:pt>
                <c:pt idx="761">
                  <c:v>1009.3055000000001</c:v>
                </c:pt>
                <c:pt idx="762">
                  <c:v>1007.86964</c:v>
                </c:pt>
                <c:pt idx="763">
                  <c:v>1006.4723</c:v>
                </c:pt>
                <c:pt idx="764">
                  <c:v>1005.12338</c:v>
                </c:pt>
                <c:pt idx="765">
                  <c:v>1003.79768</c:v>
                </c:pt>
                <c:pt idx="766">
                  <c:v>1002.47918</c:v>
                </c:pt>
                <c:pt idx="767">
                  <c:v>1001.21558</c:v>
                </c:pt>
                <c:pt idx="768">
                  <c:v>999.95360000000005</c:v>
                </c:pt>
                <c:pt idx="769">
                  <c:v>998.70817999999997</c:v>
                </c:pt>
                <c:pt idx="770">
                  <c:v>997.48418000000004</c:v>
                </c:pt>
                <c:pt idx="771">
                  <c:v>996.26792</c:v>
                </c:pt>
                <c:pt idx="772">
                  <c:v>995.07992000000002</c:v>
                </c:pt>
                <c:pt idx="773">
                  <c:v>993.92287999999996</c:v>
                </c:pt>
                <c:pt idx="774">
                  <c:v>992.77628000000004</c:v>
                </c:pt>
                <c:pt idx="775">
                  <c:v>991.63922000000002</c:v>
                </c:pt>
                <c:pt idx="776">
                  <c:v>990.53761999999995</c:v>
                </c:pt>
                <c:pt idx="777">
                  <c:v>989.44970000000001</c:v>
                </c:pt>
                <c:pt idx="778">
                  <c:v>988.32992000000002</c:v>
                </c:pt>
                <c:pt idx="779">
                  <c:v>987.23803999999996</c:v>
                </c:pt>
                <c:pt idx="780">
                  <c:v>986.18989999999997</c:v>
                </c:pt>
                <c:pt idx="781">
                  <c:v>985.20475999999996</c:v>
                </c:pt>
                <c:pt idx="782">
                  <c:v>984.27937999999995</c:v>
                </c:pt>
                <c:pt idx="783">
                  <c:v>983.42078000000004</c:v>
                </c:pt>
                <c:pt idx="784">
                  <c:v>982.65218000000004</c:v>
                </c:pt>
                <c:pt idx="785">
                  <c:v>982.27904000000001</c:v>
                </c:pt>
                <c:pt idx="786">
                  <c:v>987.57932000000005</c:v>
                </c:pt>
                <c:pt idx="787">
                  <c:v>1002.35768</c:v>
                </c:pt>
                <c:pt idx="788">
                  <c:v>1023.0953</c:v>
                </c:pt>
                <c:pt idx="789">
                  <c:v>1045.8287600000001</c:v>
                </c:pt>
                <c:pt idx="790">
                  <c:v>1066.9829</c:v>
                </c:pt>
                <c:pt idx="791">
                  <c:v>1084.748</c:v>
                </c:pt>
                <c:pt idx="792">
                  <c:v>1099.06502</c:v>
                </c:pt>
                <c:pt idx="793">
                  <c:v>1110.3684800000001</c:v>
                </c:pt>
                <c:pt idx="794">
                  <c:v>1119.2963</c:v>
                </c:pt>
                <c:pt idx="795">
                  <c:v>1126.2547400000001</c:v>
                </c:pt>
                <c:pt idx="796">
                  <c:v>1131.7593199999999</c:v>
                </c:pt>
                <c:pt idx="797">
                  <c:v>1136.20766</c:v>
                </c:pt>
                <c:pt idx="798">
                  <c:v>1139.8922600000001</c:v>
                </c:pt>
                <c:pt idx="799">
                  <c:v>1142.9988800000001</c:v>
                </c:pt>
                <c:pt idx="800">
                  <c:v>1145.61086</c:v>
                </c:pt>
                <c:pt idx="801">
                  <c:v>1147.83062</c:v>
                </c:pt>
                <c:pt idx="802">
                  <c:v>1149.71108</c:v>
                </c:pt>
                <c:pt idx="803">
                  <c:v>1151.2896800000001</c:v>
                </c:pt>
                <c:pt idx="804">
                  <c:v>1152.6512</c:v>
                </c:pt>
                <c:pt idx="805">
                  <c:v>1153.8077000000001</c:v>
                </c:pt>
                <c:pt idx="806">
                  <c:v>1154.73902</c:v>
                </c:pt>
                <c:pt idx="807">
                  <c:v>1155.5173400000001</c:v>
                </c:pt>
                <c:pt idx="808">
                  <c:v>1156.16534</c:v>
                </c:pt>
                <c:pt idx="809">
                  <c:v>1156.6806799999999</c:v>
                </c:pt>
                <c:pt idx="810">
                  <c:v>1157.0894599999999</c:v>
                </c:pt>
                <c:pt idx="811">
                  <c:v>1157.3756599999999</c:v>
                </c:pt>
                <c:pt idx="812">
                  <c:v>1157.5299199999999</c:v>
                </c:pt>
                <c:pt idx="813">
                  <c:v>1157.6111000000001</c:v>
                </c:pt>
                <c:pt idx="814">
                  <c:v>1157.69462</c:v>
                </c:pt>
                <c:pt idx="815">
                  <c:v>1157.6568199999999</c:v>
                </c:pt>
                <c:pt idx="816">
                  <c:v>1157.4721400000001</c:v>
                </c:pt>
                <c:pt idx="817">
                  <c:v>1157.1805400000001</c:v>
                </c:pt>
                <c:pt idx="818">
                  <c:v>1156.83188</c:v>
                </c:pt>
                <c:pt idx="819">
                  <c:v>1156.45478</c:v>
                </c:pt>
                <c:pt idx="820">
                  <c:v>1155.99902</c:v>
                </c:pt>
                <c:pt idx="821">
                  <c:v>1155.5141000000001</c:v>
                </c:pt>
                <c:pt idx="822">
                  <c:v>1154.9649199999999</c:v>
                </c:pt>
                <c:pt idx="823">
                  <c:v>1154.35346</c:v>
                </c:pt>
                <c:pt idx="824">
                  <c:v>1153.7263399999999</c:v>
                </c:pt>
                <c:pt idx="825">
                  <c:v>1153.0999400000001</c:v>
                </c:pt>
                <c:pt idx="826">
                  <c:v>1152.4535599999999</c:v>
                </c:pt>
                <c:pt idx="827">
                  <c:v>1151.77784</c:v>
                </c:pt>
                <c:pt idx="828">
                  <c:v>1151.10752</c:v>
                </c:pt>
                <c:pt idx="829">
                  <c:v>1150.4226200000001</c:v>
                </c:pt>
                <c:pt idx="830">
                  <c:v>1149.70226</c:v>
                </c:pt>
                <c:pt idx="831">
                  <c:v>1148.97992</c:v>
                </c:pt>
                <c:pt idx="832">
                  <c:v>1148.2365199999999</c:v>
                </c:pt>
                <c:pt idx="833">
                  <c:v>1147.4780000000001</c:v>
                </c:pt>
                <c:pt idx="834">
                  <c:v>1146.6527000000001</c:v>
                </c:pt>
                <c:pt idx="835">
                  <c:v>1145.8423399999999</c:v>
                </c:pt>
                <c:pt idx="836">
                  <c:v>1145.03306</c:v>
                </c:pt>
                <c:pt idx="837">
                  <c:v>1144.19084</c:v>
                </c:pt>
                <c:pt idx="838">
                  <c:v>1143.32864</c:v>
                </c:pt>
                <c:pt idx="839">
                  <c:v>1142.4396200000001</c:v>
                </c:pt>
                <c:pt idx="840">
                  <c:v>1141.5709400000001</c:v>
                </c:pt>
                <c:pt idx="841">
                  <c:v>1140.71558</c:v>
                </c:pt>
                <c:pt idx="842">
                  <c:v>1139.8505</c:v>
                </c:pt>
                <c:pt idx="843">
                  <c:v>1138.9652599999999</c:v>
                </c:pt>
                <c:pt idx="844">
                  <c:v>1138.0909999999999</c:v>
                </c:pt>
                <c:pt idx="845">
                  <c:v>1137.2210600000001</c:v>
                </c:pt>
                <c:pt idx="846">
                  <c:v>1136.2632799999999</c:v>
                </c:pt>
                <c:pt idx="847">
                  <c:v>1135.2786799999999</c:v>
                </c:pt>
                <c:pt idx="848">
                  <c:v>1134.3032599999999</c:v>
                </c:pt>
                <c:pt idx="849">
                  <c:v>1133.3319799999999</c:v>
                </c:pt>
                <c:pt idx="850">
                  <c:v>1132.3922</c:v>
                </c:pt>
                <c:pt idx="851">
                  <c:v>1131.4961599999999</c:v>
                </c:pt>
                <c:pt idx="852">
                  <c:v>1130.6168600000001</c:v>
                </c:pt>
                <c:pt idx="853">
                  <c:v>1129.6747399999999</c:v>
                </c:pt>
                <c:pt idx="854">
                  <c:v>1128.6645799999999</c:v>
                </c:pt>
                <c:pt idx="855">
                  <c:v>1127.6711600000001</c:v>
                </c:pt>
                <c:pt idx="856">
                  <c:v>1126.6829600000001</c:v>
                </c:pt>
                <c:pt idx="857">
                  <c:v>1125.7149199999999</c:v>
                </c:pt>
                <c:pt idx="858">
                  <c:v>1124.77154</c:v>
                </c:pt>
                <c:pt idx="859">
                  <c:v>1123.81178</c:v>
                </c:pt>
                <c:pt idx="860">
                  <c:v>1122.8631800000001</c:v>
                </c:pt>
                <c:pt idx="861">
                  <c:v>1121.9232199999999</c:v>
                </c:pt>
                <c:pt idx="862">
                  <c:v>1120.99622</c:v>
                </c:pt>
                <c:pt idx="863">
                  <c:v>1120.1185399999999</c:v>
                </c:pt>
                <c:pt idx="864">
                  <c:v>1119.2601199999999</c:v>
                </c:pt>
                <c:pt idx="865">
                  <c:v>1118.4159199999999</c:v>
                </c:pt>
                <c:pt idx="866">
                  <c:v>1117.5798199999999</c:v>
                </c:pt>
                <c:pt idx="867">
                  <c:v>1116.75596</c:v>
                </c:pt>
                <c:pt idx="868">
                  <c:v>1115.9706200000001</c:v>
                </c:pt>
                <c:pt idx="869">
                  <c:v>1115.22362</c:v>
                </c:pt>
                <c:pt idx="870">
                  <c:v>1114.50812</c:v>
                </c:pt>
                <c:pt idx="871">
                  <c:v>1113.8072</c:v>
                </c:pt>
                <c:pt idx="872">
                  <c:v>1113.0639799999999</c:v>
                </c:pt>
                <c:pt idx="873">
                  <c:v>1112.2898</c:v>
                </c:pt>
                <c:pt idx="874">
                  <c:v>1111.5244399999999</c:v>
                </c:pt>
                <c:pt idx="875">
                  <c:v>1110.7985000000001</c:v>
                </c:pt>
                <c:pt idx="876">
                  <c:v>1110.1173799999999</c:v>
                </c:pt>
                <c:pt idx="877">
                  <c:v>1109.5298600000001</c:v>
                </c:pt>
                <c:pt idx="878">
                  <c:v>1109.44868</c:v>
                </c:pt>
                <c:pt idx="879">
                  <c:v>1109.86628</c:v>
                </c:pt>
                <c:pt idx="880">
                  <c:v>1109.88158</c:v>
                </c:pt>
                <c:pt idx="881">
                  <c:v>1109.5527199999999</c:v>
                </c:pt>
                <c:pt idx="882">
                  <c:v>1109.1124400000001</c:v>
                </c:pt>
                <c:pt idx="883">
                  <c:v>1108.61546</c:v>
                </c:pt>
                <c:pt idx="884">
                  <c:v>1108.1334199999999</c:v>
                </c:pt>
                <c:pt idx="885">
                  <c:v>1107.67082</c:v>
                </c:pt>
                <c:pt idx="886">
                  <c:v>1107.24062</c:v>
                </c:pt>
                <c:pt idx="887">
                  <c:v>1106.8681999999999</c:v>
                </c:pt>
                <c:pt idx="888">
                  <c:v>1106.51792</c:v>
                </c:pt>
                <c:pt idx="889">
                  <c:v>1106.20562</c:v>
                </c:pt>
                <c:pt idx="890">
                  <c:v>1105.95668</c:v>
                </c:pt>
                <c:pt idx="891">
                  <c:v>1105.7593999999999</c:v>
                </c:pt>
                <c:pt idx="892">
                  <c:v>1105.5727400000001</c:v>
                </c:pt>
                <c:pt idx="893">
                  <c:v>1105.40552</c:v>
                </c:pt>
                <c:pt idx="894">
                  <c:v>1105.277</c:v>
                </c:pt>
                <c:pt idx="895">
                  <c:v>1105.1502800000001</c:v>
                </c:pt>
                <c:pt idx="896">
                  <c:v>1105.0420999999999</c:v>
                </c:pt>
                <c:pt idx="897">
                  <c:v>1104.95246</c:v>
                </c:pt>
                <c:pt idx="898">
                  <c:v>1104.8855000000001</c:v>
                </c:pt>
                <c:pt idx="899">
                  <c:v>1104.81188</c:v>
                </c:pt>
                <c:pt idx="900">
                  <c:v>1104.7515800000001</c:v>
                </c:pt>
                <c:pt idx="901">
                  <c:v>1104.68282</c:v>
                </c:pt>
                <c:pt idx="902">
                  <c:v>1104.6090200000001</c:v>
                </c:pt>
                <c:pt idx="903">
                  <c:v>1104.52982</c:v>
                </c:pt>
                <c:pt idx="904">
                  <c:v>1104.4653800000001</c:v>
                </c:pt>
                <c:pt idx="905">
                  <c:v>1104.3995</c:v>
                </c:pt>
                <c:pt idx="906">
                  <c:v>1104.3332600000001</c:v>
                </c:pt>
                <c:pt idx="907">
                  <c:v>1104.24848</c:v>
                </c:pt>
                <c:pt idx="908">
                  <c:v>1104.15254</c:v>
                </c:pt>
                <c:pt idx="909">
                  <c:v>1104.0585799999999</c:v>
                </c:pt>
                <c:pt idx="910">
                  <c:v>1103.97884</c:v>
                </c:pt>
                <c:pt idx="911">
                  <c:v>1103.8794800000001</c:v>
                </c:pt>
                <c:pt idx="912">
                  <c:v>1103.7777799999999</c:v>
                </c:pt>
                <c:pt idx="913">
                  <c:v>1103.68436</c:v>
                </c:pt>
                <c:pt idx="914">
                  <c:v>1103.59274</c:v>
                </c:pt>
                <c:pt idx="915">
                  <c:v>1103.4653000000001</c:v>
                </c:pt>
                <c:pt idx="916">
                  <c:v>1103.3483000000001</c:v>
                </c:pt>
                <c:pt idx="917">
                  <c:v>1103.2120399999999</c:v>
                </c:pt>
                <c:pt idx="918">
                  <c:v>1103.0619200000001</c:v>
                </c:pt>
                <c:pt idx="919">
                  <c:v>1102.9092800000001</c:v>
                </c:pt>
                <c:pt idx="920">
                  <c:v>1102.7759000000001</c:v>
                </c:pt>
                <c:pt idx="921">
                  <c:v>1102.6284800000001</c:v>
                </c:pt>
                <c:pt idx="922">
                  <c:v>1102.45766</c:v>
                </c:pt>
                <c:pt idx="923">
                  <c:v>1102.3097</c:v>
                </c:pt>
                <c:pt idx="924">
                  <c:v>1102.14068</c:v>
                </c:pt>
                <c:pt idx="925">
                  <c:v>1101.9707599999999</c:v>
                </c:pt>
                <c:pt idx="926">
                  <c:v>1101.7981400000001</c:v>
                </c:pt>
                <c:pt idx="927">
                  <c:v>1101.6194</c:v>
                </c:pt>
                <c:pt idx="928">
                  <c:v>1101.43256</c:v>
                </c:pt>
                <c:pt idx="929">
                  <c:v>1101.2289800000001</c:v>
                </c:pt>
                <c:pt idx="930">
                  <c:v>1101.02468</c:v>
                </c:pt>
                <c:pt idx="931">
                  <c:v>1100.8164200000001</c:v>
                </c:pt>
                <c:pt idx="932">
                  <c:v>1100.60744</c:v>
                </c:pt>
                <c:pt idx="933">
                  <c:v>1100.3943200000001</c:v>
                </c:pt>
                <c:pt idx="934">
                  <c:v>1100.16878</c:v>
                </c:pt>
                <c:pt idx="935">
                  <c:v>1099.931</c:v>
                </c:pt>
                <c:pt idx="936">
                  <c:v>1099.6795400000001</c:v>
                </c:pt>
                <c:pt idx="937">
                  <c:v>1099.46156</c:v>
                </c:pt>
                <c:pt idx="938">
                  <c:v>1099.23098</c:v>
                </c:pt>
                <c:pt idx="939">
                  <c:v>1098.9743000000001</c:v>
                </c:pt>
                <c:pt idx="940">
                  <c:v>1098.7343599999999</c:v>
                </c:pt>
                <c:pt idx="941">
                  <c:v>1098.49172</c:v>
                </c:pt>
                <c:pt idx="942">
                  <c:v>1098.22532</c:v>
                </c:pt>
                <c:pt idx="943">
                  <c:v>1097.92472</c:v>
                </c:pt>
                <c:pt idx="944">
                  <c:v>1097.62808</c:v>
                </c:pt>
                <c:pt idx="945">
                  <c:v>1097.3418799999999</c:v>
                </c:pt>
                <c:pt idx="946">
                  <c:v>1097.0513599999999</c:v>
                </c:pt>
                <c:pt idx="947">
                  <c:v>1096.7527399999999</c:v>
                </c:pt>
                <c:pt idx="948">
                  <c:v>1096.4418800000001</c:v>
                </c:pt>
                <c:pt idx="949">
                  <c:v>1096.13192</c:v>
                </c:pt>
                <c:pt idx="950">
                  <c:v>1095.80432</c:v>
                </c:pt>
                <c:pt idx="951">
                  <c:v>1095.4959799999999</c:v>
                </c:pt>
                <c:pt idx="952">
                  <c:v>1095.1763000000001</c:v>
                </c:pt>
                <c:pt idx="953">
                  <c:v>1094.8631</c:v>
                </c:pt>
                <c:pt idx="954">
                  <c:v>1094.5169599999999</c:v>
                </c:pt>
                <c:pt idx="955">
                  <c:v>1094.1771200000001</c:v>
                </c:pt>
                <c:pt idx="956">
                  <c:v>1093.84808</c:v>
                </c:pt>
                <c:pt idx="957">
                  <c:v>1093.5215599999999</c:v>
                </c:pt>
                <c:pt idx="958">
                  <c:v>1093.1889200000001</c:v>
                </c:pt>
                <c:pt idx="959">
                  <c:v>1092.8328799999999</c:v>
                </c:pt>
                <c:pt idx="960">
                  <c:v>1092.5418199999999</c:v>
                </c:pt>
                <c:pt idx="961">
                  <c:v>1092.2779399999999</c:v>
                </c:pt>
                <c:pt idx="962">
                  <c:v>1091.90246</c:v>
                </c:pt>
                <c:pt idx="963">
                  <c:v>1091.49674</c:v>
                </c:pt>
                <c:pt idx="964">
                  <c:v>1091.0827400000001</c:v>
                </c:pt>
                <c:pt idx="965">
                  <c:v>1090.6838600000001</c:v>
                </c:pt>
                <c:pt idx="966">
                  <c:v>1090.2678800000001</c:v>
                </c:pt>
                <c:pt idx="967">
                  <c:v>1089.8709799999999</c:v>
                </c:pt>
                <c:pt idx="968">
                  <c:v>1089.49046</c:v>
                </c:pt>
                <c:pt idx="969">
                  <c:v>1089.1185800000001</c:v>
                </c:pt>
                <c:pt idx="970">
                  <c:v>1088.7845</c:v>
                </c:pt>
                <c:pt idx="971">
                  <c:v>1088.4478999999999</c:v>
                </c:pt>
                <c:pt idx="972">
                  <c:v>1088.10392</c:v>
                </c:pt>
                <c:pt idx="973">
                  <c:v>1087.7620999999999</c:v>
                </c:pt>
                <c:pt idx="974">
                  <c:v>1087.41506</c:v>
                </c:pt>
                <c:pt idx="975">
                  <c:v>1087.0624399999999</c:v>
                </c:pt>
                <c:pt idx="976">
                  <c:v>1086.70316</c:v>
                </c:pt>
                <c:pt idx="977">
                  <c:v>1086.3368599999999</c:v>
                </c:pt>
                <c:pt idx="978">
                  <c:v>1085.96858</c:v>
                </c:pt>
                <c:pt idx="979">
                  <c:v>1085.5981400000001</c:v>
                </c:pt>
                <c:pt idx="980">
                  <c:v>1085.2242799999999</c:v>
                </c:pt>
                <c:pt idx="981">
                  <c:v>1084.8488</c:v>
                </c:pt>
                <c:pt idx="982">
                  <c:v>1084.46054</c:v>
                </c:pt>
                <c:pt idx="983">
                  <c:v>1084.0829000000001</c:v>
                </c:pt>
                <c:pt idx="984">
                  <c:v>1083.6710599999999</c:v>
                </c:pt>
                <c:pt idx="985">
                  <c:v>1083.2750599999999</c:v>
                </c:pt>
                <c:pt idx="986">
                  <c:v>1082.86664</c:v>
                </c:pt>
                <c:pt idx="987">
                  <c:v>1082.46146</c:v>
                </c:pt>
                <c:pt idx="988">
                  <c:v>1082.0543</c:v>
                </c:pt>
                <c:pt idx="989">
                  <c:v>1081.6547</c:v>
                </c:pt>
                <c:pt idx="990">
                  <c:v>1081.2470000000001</c:v>
                </c:pt>
                <c:pt idx="991">
                  <c:v>1080.8348000000001</c:v>
                </c:pt>
                <c:pt idx="992">
                  <c:v>1080.4398799999999</c:v>
                </c:pt>
                <c:pt idx="993">
                  <c:v>1080.0377599999999</c:v>
                </c:pt>
                <c:pt idx="994">
                  <c:v>1079.63348</c:v>
                </c:pt>
                <c:pt idx="995">
                  <c:v>1079.2319</c:v>
                </c:pt>
                <c:pt idx="996">
                  <c:v>1078.80764</c:v>
                </c:pt>
                <c:pt idx="997">
                  <c:v>1078.4039</c:v>
                </c:pt>
                <c:pt idx="998">
                  <c:v>1078.0111400000001</c:v>
                </c:pt>
                <c:pt idx="999">
                  <c:v>1077.6011000000001</c:v>
                </c:pt>
                <c:pt idx="1000">
                  <c:v>1077.1969999999999</c:v>
                </c:pt>
                <c:pt idx="1001">
                  <c:v>1076.7916399999999</c:v>
                </c:pt>
                <c:pt idx="1002">
                  <c:v>1076.3830399999999</c:v>
                </c:pt>
                <c:pt idx="1003">
                  <c:v>1075.9650799999999</c:v>
                </c:pt>
                <c:pt idx="1004">
                  <c:v>1075.5509</c:v>
                </c:pt>
                <c:pt idx="1005">
                  <c:v>1075.14644</c:v>
                </c:pt>
                <c:pt idx="1006">
                  <c:v>1074.72344</c:v>
                </c:pt>
                <c:pt idx="1007">
                  <c:v>1074.31304</c:v>
                </c:pt>
                <c:pt idx="1008">
                  <c:v>1073.89706</c:v>
                </c:pt>
                <c:pt idx="1009">
                  <c:v>1073.4863</c:v>
                </c:pt>
                <c:pt idx="1010">
                  <c:v>1073.07698</c:v>
                </c:pt>
                <c:pt idx="1011">
                  <c:v>1072.6613600000001</c:v>
                </c:pt>
                <c:pt idx="1012">
                  <c:v>1072.2511400000001</c:v>
                </c:pt>
                <c:pt idx="1013">
                  <c:v>1071.8213000000001</c:v>
                </c:pt>
                <c:pt idx="1014">
                  <c:v>1071.3984800000001</c:v>
                </c:pt>
                <c:pt idx="1015">
                  <c:v>1070.9830400000001</c:v>
                </c:pt>
                <c:pt idx="1016">
                  <c:v>1070.5658000000001</c:v>
                </c:pt>
                <c:pt idx="1017">
                  <c:v>1070.1534200000001</c:v>
                </c:pt>
                <c:pt idx="1018">
                  <c:v>1069.7316800000001</c:v>
                </c:pt>
                <c:pt idx="1019">
                  <c:v>1069.3130000000001</c:v>
                </c:pt>
                <c:pt idx="1020">
                  <c:v>1068.8968400000001</c:v>
                </c:pt>
                <c:pt idx="1021">
                  <c:v>1068.4682600000001</c:v>
                </c:pt>
                <c:pt idx="1022">
                  <c:v>1068.0582199999999</c:v>
                </c:pt>
                <c:pt idx="1023">
                  <c:v>1067.6494399999999</c:v>
                </c:pt>
                <c:pt idx="1024">
                  <c:v>1067.2352599999999</c:v>
                </c:pt>
                <c:pt idx="1025">
                  <c:v>1066.8007399999999</c:v>
                </c:pt>
                <c:pt idx="1026">
                  <c:v>1066.3894399999999</c:v>
                </c:pt>
                <c:pt idx="1027">
                  <c:v>1065.99686</c:v>
                </c:pt>
                <c:pt idx="1028">
                  <c:v>1065.58592</c:v>
                </c:pt>
                <c:pt idx="1029">
                  <c:v>1065.16238</c:v>
                </c:pt>
                <c:pt idx="1030">
                  <c:v>1064.74712</c:v>
                </c:pt>
                <c:pt idx="1031">
                  <c:v>1064.33204</c:v>
                </c:pt>
                <c:pt idx="1032">
                  <c:v>1063.91534</c:v>
                </c:pt>
                <c:pt idx="1033">
                  <c:v>1063.5216800000001</c:v>
                </c:pt>
                <c:pt idx="1034">
                  <c:v>1063.1244200000001</c:v>
                </c:pt>
                <c:pt idx="1035">
                  <c:v>1062.7068200000001</c:v>
                </c:pt>
                <c:pt idx="1036">
                  <c:v>1062.2834600000001</c:v>
                </c:pt>
                <c:pt idx="1037">
                  <c:v>1061.8897999999999</c:v>
                </c:pt>
                <c:pt idx="1038">
                  <c:v>1061.5001</c:v>
                </c:pt>
                <c:pt idx="1039">
                  <c:v>1061.06756</c:v>
                </c:pt>
                <c:pt idx="1040">
                  <c:v>1060.6395199999999</c:v>
                </c:pt>
                <c:pt idx="1041">
                  <c:v>1060.24172</c:v>
                </c:pt>
                <c:pt idx="1042">
                  <c:v>1059.84572</c:v>
                </c:pt>
                <c:pt idx="1043">
                  <c:v>1059.4515200000001</c:v>
                </c:pt>
                <c:pt idx="1044">
                  <c:v>1059.0499400000001</c:v>
                </c:pt>
                <c:pt idx="1045">
                  <c:v>1058.6467399999999</c:v>
                </c:pt>
                <c:pt idx="1046">
                  <c:v>1058.2251799999999</c:v>
                </c:pt>
                <c:pt idx="1047">
                  <c:v>1057.8185599999999</c:v>
                </c:pt>
                <c:pt idx="1048">
                  <c:v>1057.44128</c:v>
                </c:pt>
                <c:pt idx="1049">
                  <c:v>1057.0262</c:v>
                </c:pt>
                <c:pt idx="1050">
                  <c:v>1056.6386600000001</c:v>
                </c:pt>
                <c:pt idx="1051">
                  <c:v>1056.2378000000001</c:v>
                </c:pt>
                <c:pt idx="1052">
                  <c:v>1055.8462999999999</c:v>
                </c:pt>
                <c:pt idx="1053">
                  <c:v>1055.44364</c:v>
                </c:pt>
                <c:pt idx="1054">
                  <c:v>1055.04314</c:v>
                </c:pt>
                <c:pt idx="1055">
                  <c:v>1054.65128</c:v>
                </c:pt>
                <c:pt idx="1056">
                  <c:v>1054.2813799999999</c:v>
                </c:pt>
                <c:pt idx="1057">
                  <c:v>1053.8756599999999</c:v>
                </c:pt>
                <c:pt idx="1058">
                  <c:v>1053.48416</c:v>
                </c:pt>
                <c:pt idx="1059">
                  <c:v>1053.08834</c:v>
                </c:pt>
                <c:pt idx="1060">
                  <c:v>1052.6968400000001</c:v>
                </c:pt>
                <c:pt idx="1061">
                  <c:v>1052.3139799999999</c:v>
                </c:pt>
                <c:pt idx="1062">
                  <c:v>1051.9286</c:v>
                </c:pt>
                <c:pt idx="1063">
                  <c:v>1051.52954</c:v>
                </c:pt>
                <c:pt idx="1064">
                  <c:v>1051.1366</c:v>
                </c:pt>
                <c:pt idx="1065">
                  <c:v>1050.7553600000001</c:v>
                </c:pt>
                <c:pt idx="1066">
                  <c:v>1050.3613399999999</c:v>
                </c:pt>
                <c:pt idx="1067">
                  <c:v>1049.97002</c:v>
                </c:pt>
                <c:pt idx="1068">
                  <c:v>1049.59256</c:v>
                </c:pt>
                <c:pt idx="1069">
                  <c:v>1049.1947600000001</c:v>
                </c:pt>
                <c:pt idx="1070">
                  <c:v>1048.8219799999999</c:v>
                </c:pt>
                <c:pt idx="1071">
                  <c:v>1048.4303</c:v>
                </c:pt>
                <c:pt idx="1072">
                  <c:v>1048.0490600000001</c:v>
                </c:pt>
                <c:pt idx="1073">
                  <c:v>1047.6728599999999</c:v>
                </c:pt>
                <c:pt idx="1074">
                  <c:v>1047.3053</c:v>
                </c:pt>
                <c:pt idx="1075">
                  <c:v>1046.9249600000001</c:v>
                </c:pt>
                <c:pt idx="1076">
                  <c:v>1046.5415599999999</c:v>
                </c:pt>
                <c:pt idx="1077">
                  <c:v>1046.15834</c:v>
                </c:pt>
                <c:pt idx="1078">
                  <c:v>1045.78538</c:v>
                </c:pt>
                <c:pt idx="1079">
                  <c:v>1045.4277199999999</c:v>
                </c:pt>
                <c:pt idx="1080">
                  <c:v>1045.03784</c:v>
                </c:pt>
                <c:pt idx="1081">
                  <c:v>1044.66326</c:v>
                </c:pt>
                <c:pt idx="1082">
                  <c:v>1044.2982199999999</c:v>
                </c:pt>
                <c:pt idx="1083">
                  <c:v>1043.90942</c:v>
                </c:pt>
                <c:pt idx="1084">
                  <c:v>1043.54384</c:v>
                </c:pt>
                <c:pt idx="1085">
                  <c:v>1043.1813199999999</c:v>
                </c:pt>
                <c:pt idx="1086">
                  <c:v>1042.79576</c:v>
                </c:pt>
                <c:pt idx="1087">
                  <c:v>1042.40966</c:v>
                </c:pt>
                <c:pt idx="1088">
                  <c:v>1042.0402999999999</c:v>
                </c:pt>
                <c:pt idx="1089">
                  <c:v>1041.6704</c:v>
                </c:pt>
                <c:pt idx="1090">
                  <c:v>1041.29114</c:v>
                </c:pt>
                <c:pt idx="1091">
                  <c:v>1040.9374399999999</c:v>
                </c:pt>
                <c:pt idx="1092">
                  <c:v>1040.56124</c:v>
                </c:pt>
                <c:pt idx="1093">
                  <c:v>1040.1798200000001</c:v>
                </c:pt>
                <c:pt idx="1094">
                  <c:v>1039.82</c:v>
                </c:pt>
                <c:pt idx="1095">
                  <c:v>1039.45442</c:v>
                </c:pt>
                <c:pt idx="1096">
                  <c:v>1039.0893799999999</c:v>
                </c:pt>
                <c:pt idx="1097">
                  <c:v>1038.722</c:v>
                </c:pt>
                <c:pt idx="1098">
                  <c:v>1038.3672200000001</c:v>
                </c:pt>
                <c:pt idx="1099">
                  <c:v>1037.9830999999999</c:v>
                </c:pt>
                <c:pt idx="1100">
                  <c:v>1037.61428</c:v>
                </c:pt>
                <c:pt idx="1101">
                  <c:v>1037.2697599999999</c:v>
                </c:pt>
                <c:pt idx="1102">
                  <c:v>1036.90922</c:v>
                </c:pt>
                <c:pt idx="1103">
                  <c:v>1036.5422000000001</c:v>
                </c:pt>
                <c:pt idx="1104">
                  <c:v>1036.1674399999999</c:v>
                </c:pt>
                <c:pt idx="1105">
                  <c:v>1035.79322</c:v>
                </c:pt>
                <c:pt idx="1106">
                  <c:v>1035.4438399999999</c:v>
                </c:pt>
                <c:pt idx="1107">
                  <c:v>1035.07088</c:v>
                </c:pt>
                <c:pt idx="1108">
                  <c:v>1034.7062000000001</c:v>
                </c:pt>
                <c:pt idx="1109">
                  <c:v>1034.3370199999999</c:v>
                </c:pt>
                <c:pt idx="1110">
                  <c:v>1033.98008</c:v>
                </c:pt>
                <c:pt idx="1111">
                  <c:v>1033.64114</c:v>
                </c:pt>
                <c:pt idx="1112">
                  <c:v>1033.27574</c:v>
                </c:pt>
                <c:pt idx="1113">
                  <c:v>1032.8982800000001</c:v>
                </c:pt>
                <c:pt idx="1114">
                  <c:v>1032.52442</c:v>
                </c:pt>
                <c:pt idx="1115">
                  <c:v>1032.1745000000001</c:v>
                </c:pt>
                <c:pt idx="1116">
                  <c:v>1031.8040599999999</c:v>
                </c:pt>
                <c:pt idx="1117">
                  <c:v>1031.4338</c:v>
                </c:pt>
                <c:pt idx="1118">
                  <c:v>1031.0750599999999</c:v>
                </c:pt>
                <c:pt idx="1119">
                  <c:v>1030.71416</c:v>
                </c:pt>
                <c:pt idx="1120">
                  <c:v>1030.3568600000001</c:v>
                </c:pt>
                <c:pt idx="1121">
                  <c:v>1030.0118</c:v>
                </c:pt>
                <c:pt idx="1122">
                  <c:v>1029.6372200000001</c:v>
                </c:pt>
                <c:pt idx="1123">
                  <c:v>1029.2712799999999</c:v>
                </c:pt>
                <c:pt idx="1124">
                  <c:v>1028.9355800000001</c:v>
                </c:pt>
                <c:pt idx="1125">
                  <c:v>1028.57864</c:v>
                </c:pt>
                <c:pt idx="1126">
                  <c:v>1028.2200800000001</c:v>
                </c:pt>
                <c:pt idx="1127">
                  <c:v>1027.8498199999999</c:v>
                </c:pt>
                <c:pt idx="1128">
                  <c:v>1027.48748</c:v>
                </c:pt>
                <c:pt idx="1129">
                  <c:v>1027.1199200000001</c:v>
                </c:pt>
                <c:pt idx="1130">
                  <c:v>1026.76856</c:v>
                </c:pt>
                <c:pt idx="1131">
                  <c:v>1026.4177400000001</c:v>
                </c:pt>
                <c:pt idx="1132">
                  <c:v>1026.06764</c:v>
                </c:pt>
                <c:pt idx="1133">
                  <c:v>1025.6993600000001</c:v>
                </c:pt>
                <c:pt idx="1134">
                  <c:v>1025.3433199999999</c:v>
                </c:pt>
                <c:pt idx="1135">
                  <c:v>1024.98062</c:v>
                </c:pt>
                <c:pt idx="1136">
                  <c:v>1024.6092799999999</c:v>
                </c:pt>
                <c:pt idx="1137">
                  <c:v>1024.25036</c:v>
                </c:pt>
                <c:pt idx="1138">
                  <c:v>1023.89324</c:v>
                </c:pt>
                <c:pt idx="1139">
                  <c:v>1023.53432</c:v>
                </c:pt>
                <c:pt idx="1140">
                  <c:v>1023.1655</c:v>
                </c:pt>
                <c:pt idx="1141">
                  <c:v>1022.8076600000001</c:v>
                </c:pt>
                <c:pt idx="1142">
                  <c:v>1022.4597199999999</c:v>
                </c:pt>
                <c:pt idx="1143">
                  <c:v>1022.09522</c:v>
                </c:pt>
                <c:pt idx="1144">
                  <c:v>1021.73666</c:v>
                </c:pt>
                <c:pt idx="1145">
                  <c:v>1021.3745</c:v>
                </c:pt>
                <c:pt idx="1146">
                  <c:v>1021.02656</c:v>
                </c:pt>
                <c:pt idx="1147">
                  <c:v>1020.65594</c:v>
                </c:pt>
                <c:pt idx="1148">
                  <c:v>1020.29468</c:v>
                </c:pt>
                <c:pt idx="1149">
                  <c:v>1019.93306</c:v>
                </c:pt>
                <c:pt idx="1150">
                  <c:v>1019.5709000000001</c:v>
                </c:pt>
                <c:pt idx="1151">
                  <c:v>1019.2251199999999</c:v>
                </c:pt>
                <c:pt idx="1152">
                  <c:v>1018.84694</c:v>
                </c:pt>
                <c:pt idx="1153">
                  <c:v>1018.48424</c:v>
                </c:pt>
                <c:pt idx="1154">
                  <c:v>1018.12748</c:v>
                </c:pt>
                <c:pt idx="1155">
                  <c:v>1017.77594</c:v>
                </c:pt>
                <c:pt idx="1156">
                  <c:v>1017.4046</c:v>
                </c:pt>
                <c:pt idx="1157">
                  <c:v>1017.0302</c:v>
                </c:pt>
                <c:pt idx="1158">
                  <c:v>1016.66732</c:v>
                </c:pt>
                <c:pt idx="1159">
                  <c:v>1016.3111</c:v>
                </c:pt>
                <c:pt idx="1160">
                  <c:v>1015.9511</c:v>
                </c:pt>
                <c:pt idx="1161">
                  <c:v>1015.57544</c:v>
                </c:pt>
                <c:pt idx="1162">
                  <c:v>1015.2122000000001</c:v>
                </c:pt>
                <c:pt idx="1163">
                  <c:v>1014.8608400000001</c:v>
                </c:pt>
                <c:pt idx="1164">
                  <c:v>1014.49598</c:v>
                </c:pt>
                <c:pt idx="1165">
                  <c:v>1014.12716</c:v>
                </c:pt>
                <c:pt idx="1166">
                  <c:v>1013.76194</c:v>
                </c:pt>
                <c:pt idx="1167">
                  <c:v>1013.3832200000001</c:v>
                </c:pt>
                <c:pt idx="1168">
                  <c:v>1013.0153</c:v>
                </c:pt>
                <c:pt idx="1169">
                  <c:v>1012.64828</c:v>
                </c:pt>
                <c:pt idx="1170">
                  <c:v>1012.29944</c:v>
                </c:pt>
                <c:pt idx="1171">
                  <c:v>1011.9317</c:v>
                </c:pt>
                <c:pt idx="1172">
                  <c:v>1011.5565800000001</c:v>
                </c:pt>
                <c:pt idx="1173">
                  <c:v>1011.17912</c:v>
                </c:pt>
                <c:pt idx="1174">
                  <c:v>1010.82776</c:v>
                </c:pt>
                <c:pt idx="1175">
                  <c:v>1010.4566</c:v>
                </c:pt>
                <c:pt idx="1176">
                  <c:v>1010.08796</c:v>
                </c:pt>
                <c:pt idx="1177">
                  <c:v>1009.7328199999999</c:v>
                </c:pt>
                <c:pt idx="1178">
                  <c:v>1009.37444</c:v>
                </c:pt>
                <c:pt idx="1179">
                  <c:v>1009.00526</c:v>
                </c:pt>
                <c:pt idx="1180">
                  <c:v>1008.63842</c:v>
                </c:pt>
                <c:pt idx="1181">
                  <c:v>1008.27824</c:v>
                </c:pt>
                <c:pt idx="1182">
                  <c:v>1007.9168</c:v>
                </c:pt>
                <c:pt idx="1183">
                  <c:v>1007.5559</c:v>
                </c:pt>
                <c:pt idx="1184">
                  <c:v>1007.177</c:v>
                </c:pt>
                <c:pt idx="1185">
                  <c:v>1006.82312</c:v>
                </c:pt>
                <c:pt idx="1186">
                  <c:v>1006.4696</c:v>
                </c:pt>
                <c:pt idx="1187">
                  <c:v>1006.09646</c:v>
                </c:pt>
                <c:pt idx="1188">
                  <c:v>1005.71522</c:v>
                </c:pt>
                <c:pt idx="1189">
                  <c:v>1005.3536</c:v>
                </c:pt>
                <c:pt idx="1190">
                  <c:v>1005.00044</c:v>
                </c:pt>
                <c:pt idx="1191">
                  <c:v>1004.6291</c:v>
                </c:pt>
                <c:pt idx="1192">
                  <c:v>1004.2655</c:v>
                </c:pt>
                <c:pt idx="1193">
                  <c:v>1003.88408</c:v>
                </c:pt>
                <c:pt idx="1194">
                  <c:v>1003.50644</c:v>
                </c:pt>
                <c:pt idx="1195">
                  <c:v>1003.15166</c:v>
                </c:pt>
                <c:pt idx="1196">
                  <c:v>1002.79364</c:v>
                </c:pt>
                <c:pt idx="1197">
                  <c:v>1002.4213999999999</c:v>
                </c:pt>
                <c:pt idx="1198">
                  <c:v>1002.03944</c:v>
                </c:pt>
                <c:pt idx="1199">
                  <c:v>1001.66468</c:v>
                </c:pt>
                <c:pt idx="1200">
                  <c:v>1001.31116</c:v>
                </c:pt>
                <c:pt idx="1201">
                  <c:v>1000.9383800000001</c:v>
                </c:pt>
                <c:pt idx="1202">
                  <c:v>1000.57154</c:v>
                </c:pt>
                <c:pt idx="1203">
                  <c:v>1000.19696</c:v>
                </c:pt>
                <c:pt idx="1204">
                  <c:v>999.81320000000005</c:v>
                </c:pt>
                <c:pt idx="1205">
                  <c:v>999.46364000000005</c:v>
                </c:pt>
                <c:pt idx="1206">
                  <c:v>999.08546000000001</c:v>
                </c:pt>
                <c:pt idx="1207">
                  <c:v>998.70925999999997</c:v>
                </c:pt>
                <c:pt idx="1208">
                  <c:v>998.34493999999995</c:v>
                </c:pt>
                <c:pt idx="1209">
                  <c:v>997.98871999999994</c:v>
                </c:pt>
                <c:pt idx="1210">
                  <c:v>997.61612000000002</c:v>
                </c:pt>
                <c:pt idx="1211">
                  <c:v>997.25432000000001</c:v>
                </c:pt>
                <c:pt idx="1212">
                  <c:v>996.88585999999998</c:v>
                </c:pt>
                <c:pt idx="1213">
                  <c:v>996.51703999999995</c:v>
                </c:pt>
                <c:pt idx="1214">
                  <c:v>996.15362000000005</c:v>
                </c:pt>
                <c:pt idx="1215">
                  <c:v>995.79038000000003</c:v>
                </c:pt>
                <c:pt idx="1216">
                  <c:v>995.43380000000002</c:v>
                </c:pt>
                <c:pt idx="1217">
                  <c:v>995.07326</c:v>
                </c:pt>
                <c:pt idx="1218">
                  <c:v>994.71145999999999</c:v>
                </c:pt>
                <c:pt idx="1219">
                  <c:v>994.34533999999996</c:v>
                </c:pt>
                <c:pt idx="1220">
                  <c:v>993.99541999999997</c:v>
                </c:pt>
                <c:pt idx="1221">
                  <c:v>993.62858000000006</c:v>
                </c:pt>
                <c:pt idx="1222">
                  <c:v>993.25454000000002</c:v>
                </c:pt>
                <c:pt idx="1223">
                  <c:v>992.88517999999999</c:v>
                </c:pt>
                <c:pt idx="1224">
                  <c:v>992.53075999999999</c:v>
                </c:pt>
                <c:pt idx="1225">
                  <c:v>992.17129999999997</c:v>
                </c:pt>
                <c:pt idx="1226">
                  <c:v>991.80787999999995</c:v>
                </c:pt>
                <c:pt idx="1227">
                  <c:v>991.44302000000005</c:v>
                </c:pt>
                <c:pt idx="1228">
                  <c:v>991.08500000000004</c:v>
                </c:pt>
                <c:pt idx="1229">
                  <c:v>990.72050000000002</c:v>
                </c:pt>
                <c:pt idx="1230">
                  <c:v>990.34447999999998</c:v>
                </c:pt>
                <c:pt idx="1231">
                  <c:v>989.96576000000005</c:v>
                </c:pt>
                <c:pt idx="1232">
                  <c:v>989.61314000000004</c:v>
                </c:pt>
                <c:pt idx="1233">
                  <c:v>989.25926000000004</c:v>
                </c:pt>
                <c:pt idx="1234">
                  <c:v>988.90196000000003</c:v>
                </c:pt>
                <c:pt idx="1235">
                  <c:v>988.52701999999999</c:v>
                </c:pt>
                <c:pt idx="1236">
                  <c:v>988.16863999999998</c:v>
                </c:pt>
                <c:pt idx="1237">
                  <c:v>987.79693999999995</c:v>
                </c:pt>
                <c:pt idx="1238">
                  <c:v>987.42884000000004</c:v>
                </c:pt>
                <c:pt idx="1239">
                  <c:v>987.06938000000002</c:v>
                </c:pt>
                <c:pt idx="1240">
                  <c:v>986.7047</c:v>
                </c:pt>
                <c:pt idx="1241">
                  <c:v>986.33713999999998</c:v>
                </c:pt>
                <c:pt idx="1242">
                  <c:v>985.97677999999996</c:v>
                </c:pt>
                <c:pt idx="1243">
                  <c:v>985.60886000000005</c:v>
                </c:pt>
                <c:pt idx="1244">
                  <c:v>985.24670000000003</c:v>
                </c:pt>
                <c:pt idx="1245">
                  <c:v>984.89876000000004</c:v>
                </c:pt>
                <c:pt idx="1246">
                  <c:v>984.53192000000001</c:v>
                </c:pt>
                <c:pt idx="1247">
                  <c:v>984.15013999999996</c:v>
                </c:pt>
                <c:pt idx="1248">
                  <c:v>983.78797999999995</c:v>
                </c:pt>
                <c:pt idx="1249">
                  <c:v>983.43194000000005</c:v>
                </c:pt>
                <c:pt idx="1250">
                  <c:v>983.06816000000003</c:v>
                </c:pt>
                <c:pt idx="1251">
                  <c:v>982.69772</c:v>
                </c:pt>
                <c:pt idx="1252">
                  <c:v>982.32619999999997</c:v>
                </c:pt>
                <c:pt idx="1253">
                  <c:v>981.97753999999998</c:v>
                </c:pt>
                <c:pt idx="1254">
                  <c:v>981.62077999999997</c:v>
                </c:pt>
                <c:pt idx="1255">
                  <c:v>981.25537999999995</c:v>
                </c:pt>
                <c:pt idx="1256">
                  <c:v>980.89790000000005</c:v>
                </c:pt>
                <c:pt idx="1257">
                  <c:v>980.54636000000005</c:v>
                </c:pt>
                <c:pt idx="1258">
                  <c:v>980.19266000000005</c:v>
                </c:pt>
                <c:pt idx="1259">
                  <c:v>979.84867999999994</c:v>
                </c:pt>
                <c:pt idx="1260">
                  <c:v>979.49552000000006</c:v>
                </c:pt>
                <c:pt idx="1261">
                  <c:v>979.12688000000003</c:v>
                </c:pt>
                <c:pt idx="1262">
                  <c:v>978.77390000000003</c:v>
                </c:pt>
                <c:pt idx="1263">
                  <c:v>978.42812000000004</c:v>
                </c:pt>
                <c:pt idx="1264">
                  <c:v>978.06056000000001</c:v>
                </c:pt>
                <c:pt idx="1265">
                  <c:v>977.69281999999998</c:v>
                </c:pt>
                <c:pt idx="1266">
                  <c:v>977.33803999999998</c:v>
                </c:pt>
                <c:pt idx="1267">
                  <c:v>976.98469999999998</c:v>
                </c:pt>
                <c:pt idx="1268">
                  <c:v>976.62739999999997</c:v>
                </c:pt>
                <c:pt idx="1269">
                  <c:v>976.27675999999997</c:v>
                </c:pt>
                <c:pt idx="1270">
                  <c:v>975.91315999999995</c:v>
                </c:pt>
                <c:pt idx="1271">
                  <c:v>975.56701999999996</c:v>
                </c:pt>
                <c:pt idx="1272">
                  <c:v>975.21025999999995</c:v>
                </c:pt>
                <c:pt idx="1273">
                  <c:v>974.86393999999996</c:v>
                </c:pt>
                <c:pt idx="1274">
                  <c:v>974.50771999999995</c:v>
                </c:pt>
                <c:pt idx="1275">
                  <c:v>974.14304000000004</c:v>
                </c:pt>
                <c:pt idx="1276">
                  <c:v>973.79006000000004</c:v>
                </c:pt>
                <c:pt idx="1277">
                  <c:v>973.43510000000003</c:v>
                </c:pt>
                <c:pt idx="1278">
                  <c:v>973.08896000000004</c:v>
                </c:pt>
                <c:pt idx="1279">
                  <c:v>972.72716000000003</c:v>
                </c:pt>
                <c:pt idx="1280">
                  <c:v>972.37544000000003</c:v>
                </c:pt>
                <c:pt idx="1281">
                  <c:v>972.02228000000002</c:v>
                </c:pt>
                <c:pt idx="1282">
                  <c:v>971.66840000000002</c:v>
                </c:pt>
                <c:pt idx="1283">
                  <c:v>971.32262000000003</c:v>
                </c:pt>
                <c:pt idx="1284">
                  <c:v>970.96208000000001</c:v>
                </c:pt>
                <c:pt idx="1285">
                  <c:v>970.60514000000001</c:v>
                </c:pt>
                <c:pt idx="1286">
                  <c:v>970.25864000000001</c:v>
                </c:pt>
                <c:pt idx="1287">
                  <c:v>969.90962000000002</c:v>
                </c:pt>
                <c:pt idx="1288">
                  <c:v>969.55754000000002</c:v>
                </c:pt>
                <c:pt idx="1289">
                  <c:v>969.19502</c:v>
                </c:pt>
                <c:pt idx="1290">
                  <c:v>968.84996000000001</c:v>
                </c:pt>
                <c:pt idx="1291">
                  <c:v>968.49860000000001</c:v>
                </c:pt>
                <c:pt idx="1292">
                  <c:v>968.14076</c:v>
                </c:pt>
                <c:pt idx="1293">
                  <c:v>967.79732000000001</c:v>
                </c:pt>
                <c:pt idx="1294">
                  <c:v>967.45658000000003</c:v>
                </c:pt>
                <c:pt idx="1295">
                  <c:v>967.09514000000001</c:v>
                </c:pt>
                <c:pt idx="1296">
                  <c:v>966.74018000000001</c:v>
                </c:pt>
                <c:pt idx="1297">
                  <c:v>966.38324</c:v>
                </c:pt>
                <c:pt idx="1298">
                  <c:v>966.03548000000001</c:v>
                </c:pt>
                <c:pt idx="1299">
                  <c:v>965.67601999999999</c:v>
                </c:pt>
                <c:pt idx="1300">
                  <c:v>965.33492000000001</c:v>
                </c:pt>
                <c:pt idx="1301">
                  <c:v>964.98752000000002</c:v>
                </c:pt>
                <c:pt idx="1302">
                  <c:v>964.61797999999999</c:v>
                </c:pt>
                <c:pt idx="1303">
                  <c:v>964.27886000000001</c:v>
                </c:pt>
                <c:pt idx="1304">
                  <c:v>963.93974000000003</c:v>
                </c:pt>
                <c:pt idx="1305">
                  <c:v>963.59972000000005</c:v>
                </c:pt>
                <c:pt idx="1306">
                  <c:v>963.26239999999996</c:v>
                </c:pt>
                <c:pt idx="1307">
                  <c:v>962.89970000000005</c:v>
                </c:pt>
                <c:pt idx="1308">
                  <c:v>962.54744000000005</c:v>
                </c:pt>
                <c:pt idx="1309">
                  <c:v>962.21119999999996</c:v>
                </c:pt>
                <c:pt idx="1310">
                  <c:v>961.85191999999995</c:v>
                </c:pt>
                <c:pt idx="1311">
                  <c:v>961.51693999999998</c:v>
                </c:pt>
                <c:pt idx="1312">
                  <c:v>961.18592000000001</c:v>
                </c:pt>
                <c:pt idx="1313">
                  <c:v>960.84770000000003</c:v>
                </c:pt>
                <c:pt idx="1314">
                  <c:v>960.50462000000005</c:v>
                </c:pt>
                <c:pt idx="1315">
                  <c:v>960.16909999999996</c:v>
                </c:pt>
                <c:pt idx="1316">
                  <c:v>959.82799999999997</c:v>
                </c:pt>
                <c:pt idx="1317">
                  <c:v>959.48671999999999</c:v>
                </c:pt>
                <c:pt idx="1318">
                  <c:v>959.15156000000002</c:v>
                </c:pt>
                <c:pt idx="1319">
                  <c:v>958.80020000000002</c:v>
                </c:pt>
                <c:pt idx="1320">
                  <c:v>958.45334000000003</c:v>
                </c:pt>
                <c:pt idx="1321">
                  <c:v>958.12501999999995</c:v>
                </c:pt>
                <c:pt idx="1322">
                  <c:v>957.77419999999995</c:v>
                </c:pt>
                <c:pt idx="1323">
                  <c:v>957.43255999999997</c:v>
                </c:pt>
                <c:pt idx="1324">
                  <c:v>957.09235999999999</c:v>
                </c:pt>
                <c:pt idx="1325">
                  <c:v>956.7509</c:v>
                </c:pt>
                <c:pt idx="1326">
                  <c:v>956.41484000000003</c:v>
                </c:pt>
                <c:pt idx="1327">
                  <c:v>956.06078000000002</c:v>
                </c:pt>
                <c:pt idx="1328">
                  <c:v>955.71572000000003</c:v>
                </c:pt>
                <c:pt idx="1329">
                  <c:v>955.38217999999995</c:v>
                </c:pt>
                <c:pt idx="1330">
                  <c:v>955.04035999999996</c:v>
                </c:pt>
                <c:pt idx="1331">
                  <c:v>954.70645999999999</c:v>
                </c:pt>
                <c:pt idx="1332">
                  <c:v>954.3623</c:v>
                </c:pt>
                <c:pt idx="1333">
                  <c:v>954.02030000000002</c:v>
                </c:pt>
                <c:pt idx="1334">
                  <c:v>953.66786000000002</c:v>
                </c:pt>
                <c:pt idx="1335">
                  <c:v>953.32766000000004</c:v>
                </c:pt>
                <c:pt idx="1336">
                  <c:v>952.98476000000005</c:v>
                </c:pt>
                <c:pt idx="1337">
                  <c:v>952.63394000000005</c:v>
                </c:pt>
                <c:pt idx="1338">
                  <c:v>952.27268000000004</c:v>
                </c:pt>
                <c:pt idx="1339">
                  <c:v>951.93373999999994</c:v>
                </c:pt>
                <c:pt idx="1340">
                  <c:v>951.58777999999995</c:v>
                </c:pt>
                <c:pt idx="1341">
                  <c:v>951.25333999999998</c:v>
                </c:pt>
                <c:pt idx="1342">
                  <c:v>950.90359999999998</c:v>
                </c:pt>
                <c:pt idx="1343">
                  <c:v>950.57312000000002</c:v>
                </c:pt>
                <c:pt idx="1344">
                  <c:v>950.22752000000003</c:v>
                </c:pt>
                <c:pt idx="1345">
                  <c:v>949.87670000000003</c:v>
                </c:pt>
                <c:pt idx="1346">
                  <c:v>949.53020000000004</c:v>
                </c:pt>
                <c:pt idx="1347">
                  <c:v>949.18820000000005</c:v>
                </c:pt>
                <c:pt idx="1348">
                  <c:v>948.84961999999996</c:v>
                </c:pt>
                <c:pt idx="1349">
                  <c:v>948.51373999999998</c:v>
                </c:pt>
                <c:pt idx="1350">
                  <c:v>948.16453999999999</c:v>
                </c:pt>
                <c:pt idx="1351">
                  <c:v>947.82074</c:v>
                </c:pt>
                <c:pt idx="1352">
                  <c:v>947.47784000000001</c:v>
                </c:pt>
                <c:pt idx="1353">
                  <c:v>947.13674000000003</c:v>
                </c:pt>
                <c:pt idx="1354">
                  <c:v>946.79618000000005</c:v>
                </c:pt>
                <c:pt idx="1355">
                  <c:v>946.45471999999995</c:v>
                </c:pt>
                <c:pt idx="1356">
                  <c:v>946.13054</c:v>
                </c:pt>
                <c:pt idx="1357">
                  <c:v>945.78836000000001</c:v>
                </c:pt>
                <c:pt idx="1358">
                  <c:v>945.44600000000003</c:v>
                </c:pt>
                <c:pt idx="1359">
                  <c:v>945.11425999999994</c:v>
                </c:pt>
                <c:pt idx="1360">
                  <c:v>944.77495999999996</c:v>
                </c:pt>
                <c:pt idx="1361">
                  <c:v>944.43115999999998</c:v>
                </c:pt>
                <c:pt idx="1362">
                  <c:v>944.09636</c:v>
                </c:pt>
                <c:pt idx="1363">
                  <c:v>943.75634000000002</c:v>
                </c:pt>
                <c:pt idx="1364">
                  <c:v>943.41902000000005</c:v>
                </c:pt>
                <c:pt idx="1365">
                  <c:v>943.06568000000004</c:v>
                </c:pt>
                <c:pt idx="1366">
                  <c:v>942.72763999999995</c:v>
                </c:pt>
                <c:pt idx="1367">
                  <c:v>942.39805999999999</c:v>
                </c:pt>
                <c:pt idx="1368">
                  <c:v>942.05372</c:v>
                </c:pt>
                <c:pt idx="1369">
                  <c:v>941.70164</c:v>
                </c:pt>
                <c:pt idx="1370">
                  <c:v>941.36360000000002</c:v>
                </c:pt>
                <c:pt idx="1371">
                  <c:v>941.02790000000005</c:v>
                </c:pt>
                <c:pt idx="1372">
                  <c:v>940.68517999999995</c:v>
                </c:pt>
                <c:pt idx="1373">
                  <c:v>940.33849999999995</c:v>
                </c:pt>
                <c:pt idx="1374">
                  <c:v>939.99253999999996</c:v>
                </c:pt>
                <c:pt idx="1375">
                  <c:v>939.66386</c:v>
                </c:pt>
                <c:pt idx="1376">
                  <c:v>939.33482000000004</c:v>
                </c:pt>
                <c:pt idx="1377">
                  <c:v>938.99839999999995</c:v>
                </c:pt>
                <c:pt idx="1378">
                  <c:v>938.67908</c:v>
                </c:pt>
                <c:pt idx="1379">
                  <c:v>938.36138000000005</c:v>
                </c:pt>
                <c:pt idx="1380">
                  <c:v>938.04367999999999</c:v>
                </c:pt>
                <c:pt idx="1381">
                  <c:v>937.72202000000004</c:v>
                </c:pt>
                <c:pt idx="1382">
                  <c:v>937.40125999999998</c:v>
                </c:pt>
                <c:pt idx="1383">
                  <c:v>937.07132000000001</c:v>
                </c:pt>
                <c:pt idx="1384">
                  <c:v>936.73814000000004</c:v>
                </c:pt>
                <c:pt idx="1385">
                  <c:v>936.41233999999997</c:v>
                </c:pt>
                <c:pt idx="1386">
                  <c:v>936.08906000000002</c:v>
                </c:pt>
                <c:pt idx="1387">
                  <c:v>935.74148000000002</c:v>
                </c:pt>
                <c:pt idx="1388">
                  <c:v>935.40092000000004</c:v>
                </c:pt>
                <c:pt idx="1389">
                  <c:v>935.07115999999996</c:v>
                </c:pt>
                <c:pt idx="1390">
                  <c:v>934.74644000000001</c:v>
                </c:pt>
                <c:pt idx="1391">
                  <c:v>934.40570000000002</c:v>
                </c:pt>
                <c:pt idx="1392">
                  <c:v>934.05776000000003</c:v>
                </c:pt>
                <c:pt idx="1393">
                  <c:v>933.72421999999995</c:v>
                </c:pt>
                <c:pt idx="1394">
                  <c:v>933.40093999999999</c:v>
                </c:pt>
                <c:pt idx="1395">
                  <c:v>933.04957999999999</c:v>
                </c:pt>
                <c:pt idx="1396">
                  <c:v>932.71190000000001</c:v>
                </c:pt>
                <c:pt idx="1397">
                  <c:v>932.37134000000003</c:v>
                </c:pt>
                <c:pt idx="1398">
                  <c:v>932.04139999999995</c:v>
                </c:pt>
                <c:pt idx="1399">
                  <c:v>931.68679999999995</c:v>
                </c:pt>
                <c:pt idx="1400">
                  <c:v>931.33759999999995</c:v>
                </c:pt>
                <c:pt idx="1401">
                  <c:v>931.00477999999998</c:v>
                </c:pt>
                <c:pt idx="1402">
                  <c:v>930.66548</c:v>
                </c:pt>
                <c:pt idx="1403">
                  <c:v>930.33086000000003</c:v>
                </c:pt>
                <c:pt idx="1404">
                  <c:v>929.99354000000005</c:v>
                </c:pt>
                <c:pt idx="1405">
                  <c:v>929.67331999999999</c:v>
                </c:pt>
                <c:pt idx="1406">
                  <c:v>929.34968000000003</c:v>
                </c:pt>
                <c:pt idx="1407">
                  <c:v>929.00894000000005</c:v>
                </c:pt>
                <c:pt idx="1408">
                  <c:v>928.67485999999997</c:v>
                </c:pt>
                <c:pt idx="1409">
                  <c:v>928.32277999999997</c:v>
                </c:pt>
                <c:pt idx="1410">
                  <c:v>927.98978</c:v>
                </c:pt>
                <c:pt idx="1411">
                  <c:v>927.65372000000002</c:v>
                </c:pt>
                <c:pt idx="1412">
                  <c:v>927.32593999999995</c:v>
                </c:pt>
                <c:pt idx="1413">
                  <c:v>926.98465999999996</c:v>
                </c:pt>
                <c:pt idx="1414">
                  <c:v>926.64553999999998</c:v>
                </c:pt>
                <c:pt idx="1415">
                  <c:v>926.30912000000001</c:v>
                </c:pt>
                <c:pt idx="1416">
                  <c:v>925.95812000000001</c:v>
                </c:pt>
                <c:pt idx="1417">
                  <c:v>925.61486000000002</c:v>
                </c:pt>
                <c:pt idx="1418">
                  <c:v>925.26764000000003</c:v>
                </c:pt>
                <c:pt idx="1419">
                  <c:v>924.92420000000004</c:v>
                </c:pt>
                <c:pt idx="1420">
                  <c:v>924.58435999999995</c:v>
                </c:pt>
                <c:pt idx="1421">
                  <c:v>924.25693999999999</c:v>
                </c:pt>
                <c:pt idx="1422">
                  <c:v>923.90935999999999</c:v>
                </c:pt>
                <c:pt idx="1423">
                  <c:v>923.57312000000002</c:v>
                </c:pt>
                <c:pt idx="1424">
                  <c:v>923.22266000000002</c:v>
                </c:pt>
                <c:pt idx="1425">
                  <c:v>922.89416000000006</c:v>
                </c:pt>
                <c:pt idx="1426">
                  <c:v>922.54262000000006</c:v>
                </c:pt>
                <c:pt idx="1427">
                  <c:v>922.18370000000004</c:v>
                </c:pt>
                <c:pt idx="1428">
                  <c:v>921.84727999999996</c:v>
                </c:pt>
                <c:pt idx="1429">
                  <c:v>921.51391999999998</c:v>
                </c:pt>
                <c:pt idx="1430">
                  <c:v>921.15427999999997</c:v>
                </c:pt>
                <c:pt idx="1431">
                  <c:v>920.80669999999998</c:v>
                </c:pt>
                <c:pt idx="1432">
                  <c:v>920.46361999999999</c:v>
                </c:pt>
                <c:pt idx="1433">
                  <c:v>920.10649999999998</c:v>
                </c:pt>
                <c:pt idx="1434">
                  <c:v>919.75495999999998</c:v>
                </c:pt>
                <c:pt idx="1435">
                  <c:v>919.41836000000001</c:v>
                </c:pt>
                <c:pt idx="1436">
                  <c:v>919.06574000000001</c:v>
                </c:pt>
                <c:pt idx="1437">
                  <c:v>918.72986000000003</c:v>
                </c:pt>
                <c:pt idx="1438">
                  <c:v>918.38030000000003</c:v>
                </c:pt>
                <c:pt idx="1439">
                  <c:v>918.03434000000004</c:v>
                </c:pt>
                <c:pt idx="1440">
                  <c:v>917.68316000000004</c:v>
                </c:pt>
                <c:pt idx="1441">
                  <c:v>917.32856000000004</c:v>
                </c:pt>
                <c:pt idx="1442">
                  <c:v>916.98350000000005</c:v>
                </c:pt>
                <c:pt idx="1443">
                  <c:v>916.64401999999995</c:v>
                </c:pt>
                <c:pt idx="1444">
                  <c:v>916.29607999999996</c:v>
                </c:pt>
                <c:pt idx="1445">
                  <c:v>915.93877999999995</c:v>
                </c:pt>
                <c:pt idx="1446">
                  <c:v>915.58993999999996</c:v>
                </c:pt>
                <c:pt idx="1447">
                  <c:v>915.26594</c:v>
                </c:pt>
                <c:pt idx="1448">
                  <c:v>914.91908000000001</c:v>
                </c:pt>
                <c:pt idx="1449">
                  <c:v>914.58104000000003</c:v>
                </c:pt>
                <c:pt idx="1450">
                  <c:v>914.24120000000005</c:v>
                </c:pt>
                <c:pt idx="1451">
                  <c:v>913.90081999999995</c:v>
                </c:pt>
                <c:pt idx="1452">
                  <c:v>913.57375999999999</c:v>
                </c:pt>
                <c:pt idx="1453">
                  <c:v>913.22582</c:v>
                </c:pt>
                <c:pt idx="1454">
                  <c:v>912.87986000000001</c:v>
                </c:pt>
                <c:pt idx="1455">
                  <c:v>912.52544</c:v>
                </c:pt>
                <c:pt idx="1456">
                  <c:v>912.19874000000004</c:v>
                </c:pt>
                <c:pt idx="1457">
                  <c:v>911.85835999999995</c:v>
                </c:pt>
                <c:pt idx="1458">
                  <c:v>911.50627999999995</c:v>
                </c:pt>
                <c:pt idx="1459">
                  <c:v>911.15581999999995</c:v>
                </c:pt>
                <c:pt idx="1460">
                  <c:v>910.80895999999996</c:v>
                </c:pt>
                <c:pt idx="1461">
                  <c:v>910.47253999999998</c:v>
                </c:pt>
                <c:pt idx="1462">
                  <c:v>910.14170000000001</c:v>
                </c:pt>
                <c:pt idx="1463">
                  <c:v>909.79970000000003</c:v>
                </c:pt>
                <c:pt idx="1464">
                  <c:v>909.44834000000003</c:v>
                </c:pt>
                <c:pt idx="1465">
                  <c:v>909.10814000000005</c:v>
                </c:pt>
                <c:pt idx="1466">
                  <c:v>908.77639999999997</c:v>
                </c:pt>
                <c:pt idx="1467">
                  <c:v>908.43961999999999</c:v>
                </c:pt>
                <c:pt idx="1468">
                  <c:v>908.07817999999997</c:v>
                </c:pt>
                <c:pt idx="1469">
                  <c:v>907.74590000000001</c:v>
                </c:pt>
                <c:pt idx="1470">
                  <c:v>907.41560000000004</c:v>
                </c:pt>
                <c:pt idx="1471">
                  <c:v>907.08943999999997</c:v>
                </c:pt>
                <c:pt idx="1472">
                  <c:v>906.73915999999997</c:v>
                </c:pt>
                <c:pt idx="1473">
                  <c:v>906.40418</c:v>
                </c:pt>
                <c:pt idx="1474">
                  <c:v>906.06542000000002</c:v>
                </c:pt>
                <c:pt idx="1475">
                  <c:v>905.72954000000004</c:v>
                </c:pt>
                <c:pt idx="1476">
                  <c:v>905.38502000000005</c:v>
                </c:pt>
                <c:pt idx="1477">
                  <c:v>905.05327999999997</c:v>
                </c:pt>
                <c:pt idx="1478">
                  <c:v>904.73486000000003</c:v>
                </c:pt>
                <c:pt idx="1479">
                  <c:v>904.39124000000004</c:v>
                </c:pt>
                <c:pt idx="1480">
                  <c:v>904.06219999999996</c:v>
                </c:pt>
                <c:pt idx="1481">
                  <c:v>903.71227999999996</c:v>
                </c:pt>
                <c:pt idx="1482">
                  <c:v>903.36883999999998</c:v>
                </c:pt>
                <c:pt idx="1483">
                  <c:v>903.03062</c:v>
                </c:pt>
                <c:pt idx="1484">
                  <c:v>902.70590000000004</c:v>
                </c:pt>
                <c:pt idx="1485">
                  <c:v>902.36300000000006</c:v>
                </c:pt>
                <c:pt idx="1486">
                  <c:v>902.01829999999995</c:v>
                </c:pt>
                <c:pt idx="1487">
                  <c:v>901.66027999999994</c:v>
                </c:pt>
                <c:pt idx="1488">
                  <c:v>901.31233999999995</c:v>
                </c:pt>
                <c:pt idx="1489">
                  <c:v>900.97861999999998</c:v>
                </c:pt>
                <c:pt idx="1490">
                  <c:v>900.62851999999998</c:v>
                </c:pt>
                <c:pt idx="1491">
                  <c:v>900.27409999999998</c:v>
                </c:pt>
                <c:pt idx="1492">
                  <c:v>899.9348</c:v>
                </c:pt>
                <c:pt idx="1493">
                  <c:v>899.59208000000001</c:v>
                </c:pt>
                <c:pt idx="1494">
                  <c:v>899.25440000000003</c:v>
                </c:pt>
                <c:pt idx="1495">
                  <c:v>898.90304000000003</c:v>
                </c:pt>
                <c:pt idx="1496">
                  <c:v>898.55276000000003</c:v>
                </c:pt>
                <c:pt idx="1497">
                  <c:v>898.20932000000005</c:v>
                </c:pt>
                <c:pt idx="1498">
                  <c:v>897.86066000000005</c:v>
                </c:pt>
                <c:pt idx="1499">
                  <c:v>897.52981999999997</c:v>
                </c:pt>
                <c:pt idx="1500">
                  <c:v>897.18007999999998</c:v>
                </c:pt>
                <c:pt idx="1501">
                  <c:v>896.82853999999998</c:v>
                </c:pt>
                <c:pt idx="1502">
                  <c:v>896.48221999999998</c:v>
                </c:pt>
                <c:pt idx="1503">
                  <c:v>896.14850000000001</c:v>
                </c:pt>
                <c:pt idx="1504">
                  <c:v>895.80506000000003</c:v>
                </c:pt>
                <c:pt idx="1505">
                  <c:v>895.45910000000003</c:v>
                </c:pt>
                <c:pt idx="1506">
                  <c:v>895.11620000000005</c:v>
                </c:pt>
                <c:pt idx="1507">
                  <c:v>894.76934000000006</c:v>
                </c:pt>
                <c:pt idx="1508">
                  <c:v>894.44047999999998</c:v>
                </c:pt>
                <c:pt idx="1509">
                  <c:v>894.09055999999998</c:v>
                </c:pt>
                <c:pt idx="1510">
                  <c:v>893.75360000000001</c:v>
                </c:pt>
                <c:pt idx="1511">
                  <c:v>893.41628000000003</c:v>
                </c:pt>
                <c:pt idx="1512">
                  <c:v>893.06852000000003</c:v>
                </c:pt>
                <c:pt idx="1513">
                  <c:v>892.72076000000004</c:v>
                </c:pt>
                <c:pt idx="1514">
                  <c:v>892.39423999999997</c:v>
                </c:pt>
                <c:pt idx="1515">
                  <c:v>892.05637999999999</c:v>
                </c:pt>
                <c:pt idx="1516">
                  <c:v>891.70808</c:v>
                </c:pt>
                <c:pt idx="1517">
                  <c:v>891.3587</c:v>
                </c:pt>
                <c:pt idx="1518">
                  <c:v>891.01922000000002</c:v>
                </c:pt>
                <c:pt idx="1519">
                  <c:v>890.66192000000001</c:v>
                </c:pt>
                <c:pt idx="1520">
                  <c:v>890.31056000000001</c:v>
                </c:pt>
                <c:pt idx="1521">
                  <c:v>889.98620000000005</c:v>
                </c:pt>
                <c:pt idx="1522">
                  <c:v>889.64473999999996</c:v>
                </c:pt>
                <c:pt idx="1523">
                  <c:v>889.29193999999995</c:v>
                </c:pt>
                <c:pt idx="1524">
                  <c:v>888.96235999999999</c:v>
                </c:pt>
                <c:pt idx="1525">
                  <c:v>888.63044000000002</c:v>
                </c:pt>
                <c:pt idx="1526">
                  <c:v>888.29024000000004</c:v>
                </c:pt>
                <c:pt idx="1527">
                  <c:v>887.95363999999995</c:v>
                </c:pt>
                <c:pt idx="1528">
                  <c:v>887.62765999999999</c:v>
                </c:pt>
                <c:pt idx="1529">
                  <c:v>887.28314</c:v>
                </c:pt>
                <c:pt idx="1530">
                  <c:v>886.93088</c:v>
                </c:pt>
                <c:pt idx="1531">
                  <c:v>886.59500000000003</c:v>
                </c:pt>
                <c:pt idx="1532">
                  <c:v>886.26128000000006</c:v>
                </c:pt>
                <c:pt idx="1533">
                  <c:v>885.92827999999997</c:v>
                </c:pt>
                <c:pt idx="1534">
                  <c:v>885.5933</c:v>
                </c:pt>
                <c:pt idx="1535">
                  <c:v>885.26354000000003</c:v>
                </c:pt>
                <c:pt idx="1536">
                  <c:v>884.91920000000005</c:v>
                </c:pt>
                <c:pt idx="1537">
                  <c:v>884.59069999999997</c:v>
                </c:pt>
                <c:pt idx="1538">
                  <c:v>884.25031999999999</c:v>
                </c:pt>
                <c:pt idx="1539">
                  <c:v>883.90940000000001</c:v>
                </c:pt>
                <c:pt idx="1540">
                  <c:v>883.55588</c:v>
                </c:pt>
                <c:pt idx="1541">
                  <c:v>883.22</c:v>
                </c:pt>
                <c:pt idx="1542">
                  <c:v>882.87458000000004</c:v>
                </c:pt>
                <c:pt idx="1543">
                  <c:v>882.52484000000004</c:v>
                </c:pt>
                <c:pt idx="1544">
                  <c:v>882.18499999999995</c:v>
                </c:pt>
                <c:pt idx="1545">
                  <c:v>881.84425999999996</c:v>
                </c:pt>
                <c:pt idx="1546">
                  <c:v>881.50675999999999</c:v>
                </c:pt>
                <c:pt idx="1547">
                  <c:v>881.17484000000002</c:v>
                </c:pt>
                <c:pt idx="1548">
                  <c:v>880.81862000000001</c:v>
                </c:pt>
                <c:pt idx="1549">
                  <c:v>880.47086000000002</c:v>
                </c:pt>
                <c:pt idx="1550">
                  <c:v>880.12994000000003</c:v>
                </c:pt>
                <c:pt idx="1551">
                  <c:v>879.79172000000005</c:v>
                </c:pt>
                <c:pt idx="1552">
                  <c:v>879.46609999999998</c:v>
                </c:pt>
                <c:pt idx="1553">
                  <c:v>879.11149999999998</c:v>
                </c:pt>
                <c:pt idx="1554">
                  <c:v>878.75419999999997</c:v>
                </c:pt>
                <c:pt idx="1555">
                  <c:v>878.42264</c:v>
                </c:pt>
                <c:pt idx="1556">
                  <c:v>878.06713999999999</c:v>
                </c:pt>
                <c:pt idx="1557">
                  <c:v>877.71523999999999</c:v>
                </c:pt>
                <c:pt idx="1558">
                  <c:v>877.38170000000002</c:v>
                </c:pt>
                <c:pt idx="1559">
                  <c:v>877.03844000000004</c:v>
                </c:pt>
                <c:pt idx="1560">
                  <c:v>876.69194000000005</c:v>
                </c:pt>
                <c:pt idx="1561">
                  <c:v>876.35209999999995</c:v>
                </c:pt>
                <c:pt idx="1562">
                  <c:v>876.01315999999997</c:v>
                </c:pt>
                <c:pt idx="1563">
                  <c:v>875.66467999999998</c:v>
                </c:pt>
                <c:pt idx="1564">
                  <c:v>875.32339999999999</c:v>
                </c:pt>
                <c:pt idx="1565">
                  <c:v>874.99256000000003</c:v>
                </c:pt>
                <c:pt idx="1566">
                  <c:v>874.63760000000002</c:v>
                </c:pt>
                <c:pt idx="1567">
                  <c:v>874.29380000000003</c:v>
                </c:pt>
                <c:pt idx="1568">
                  <c:v>873.96619999999996</c:v>
                </c:pt>
                <c:pt idx="1569">
                  <c:v>873.62833999999998</c:v>
                </c:pt>
                <c:pt idx="1570">
                  <c:v>873.26977999999997</c:v>
                </c:pt>
                <c:pt idx="1571">
                  <c:v>872.93065999999999</c:v>
                </c:pt>
                <c:pt idx="1572">
                  <c:v>872.58902</c:v>
                </c:pt>
                <c:pt idx="1573">
                  <c:v>872.25296000000003</c:v>
                </c:pt>
                <c:pt idx="1574">
                  <c:v>871.91096000000005</c:v>
                </c:pt>
                <c:pt idx="1575">
                  <c:v>871.56626000000006</c:v>
                </c:pt>
                <c:pt idx="1576">
                  <c:v>871.21436000000006</c:v>
                </c:pt>
                <c:pt idx="1577">
                  <c:v>870.87073999999996</c:v>
                </c:pt>
                <c:pt idx="1578">
                  <c:v>870.52225999999996</c:v>
                </c:pt>
                <c:pt idx="1579">
                  <c:v>870.17503999999997</c:v>
                </c:pt>
                <c:pt idx="1580">
                  <c:v>869.83483999999999</c:v>
                </c:pt>
                <c:pt idx="1581">
                  <c:v>869.50004000000001</c:v>
                </c:pt>
                <c:pt idx="1582">
                  <c:v>869.15102000000002</c:v>
                </c:pt>
                <c:pt idx="1583">
                  <c:v>868.81424000000004</c:v>
                </c:pt>
                <c:pt idx="1584">
                  <c:v>868.47188000000006</c:v>
                </c:pt>
                <c:pt idx="1585">
                  <c:v>868.12303999999995</c:v>
                </c:pt>
                <c:pt idx="1586">
                  <c:v>867.78103999999996</c:v>
                </c:pt>
                <c:pt idx="1587">
                  <c:v>867.44371999999998</c:v>
                </c:pt>
                <c:pt idx="1588">
                  <c:v>867.10658000000001</c:v>
                </c:pt>
                <c:pt idx="1589">
                  <c:v>866.75522000000001</c:v>
                </c:pt>
                <c:pt idx="1590">
                  <c:v>866.40026</c:v>
                </c:pt>
                <c:pt idx="1591">
                  <c:v>866.06222000000002</c:v>
                </c:pt>
                <c:pt idx="1592">
                  <c:v>865.73119999999994</c:v>
                </c:pt>
                <c:pt idx="1593">
                  <c:v>865.39099999999996</c:v>
                </c:pt>
                <c:pt idx="1594">
                  <c:v>865.03585999999996</c:v>
                </c:pt>
                <c:pt idx="1595">
                  <c:v>864.70609999999999</c:v>
                </c:pt>
                <c:pt idx="1596">
                  <c:v>864.34789999999998</c:v>
                </c:pt>
                <c:pt idx="1597">
                  <c:v>864.01256000000001</c:v>
                </c:pt>
                <c:pt idx="1598">
                  <c:v>863.67308000000003</c:v>
                </c:pt>
                <c:pt idx="1599">
                  <c:v>863.30732</c:v>
                </c:pt>
                <c:pt idx="1600">
                  <c:v>862.98835999999994</c:v>
                </c:pt>
                <c:pt idx="1601">
                  <c:v>862.65121999999997</c:v>
                </c:pt>
                <c:pt idx="1602">
                  <c:v>862.29679999999996</c:v>
                </c:pt>
                <c:pt idx="1603">
                  <c:v>861.96343999999999</c:v>
                </c:pt>
                <c:pt idx="1604">
                  <c:v>861.62702000000002</c:v>
                </c:pt>
                <c:pt idx="1605">
                  <c:v>861.29708000000005</c:v>
                </c:pt>
                <c:pt idx="1606">
                  <c:v>860.95111999999995</c:v>
                </c:pt>
                <c:pt idx="1607">
                  <c:v>860.60587999999996</c:v>
                </c:pt>
                <c:pt idx="1608">
                  <c:v>860.28818000000001</c:v>
                </c:pt>
                <c:pt idx="1609">
                  <c:v>859.94312000000002</c:v>
                </c:pt>
                <c:pt idx="1610">
                  <c:v>859.60022000000004</c:v>
                </c:pt>
                <c:pt idx="1611">
                  <c:v>859.26343999999995</c:v>
                </c:pt>
                <c:pt idx="1612">
                  <c:v>858.90956000000006</c:v>
                </c:pt>
                <c:pt idx="1613">
                  <c:v>858.56449999999995</c:v>
                </c:pt>
                <c:pt idx="1614">
                  <c:v>858.22411999999997</c:v>
                </c:pt>
                <c:pt idx="1615">
                  <c:v>857.8877</c:v>
                </c:pt>
                <c:pt idx="1616">
                  <c:v>857.53543999999999</c:v>
                </c:pt>
                <c:pt idx="1617">
                  <c:v>857.18119999999999</c:v>
                </c:pt>
                <c:pt idx="1618">
                  <c:v>856.8347</c:v>
                </c:pt>
                <c:pt idx="1619">
                  <c:v>856.47811999999999</c:v>
                </c:pt>
                <c:pt idx="1620">
                  <c:v>856.15052000000003</c:v>
                </c:pt>
                <c:pt idx="1621">
                  <c:v>855.81536000000006</c:v>
                </c:pt>
                <c:pt idx="1622">
                  <c:v>855.46310000000005</c:v>
                </c:pt>
                <c:pt idx="1623">
                  <c:v>855.10184000000004</c:v>
                </c:pt>
                <c:pt idx="1624">
                  <c:v>854.75048000000004</c:v>
                </c:pt>
                <c:pt idx="1625">
                  <c:v>854.39840000000004</c:v>
                </c:pt>
                <c:pt idx="1626">
                  <c:v>854.04488000000003</c:v>
                </c:pt>
                <c:pt idx="1627">
                  <c:v>853.74374</c:v>
                </c:pt>
                <c:pt idx="1628">
                  <c:v>853.40048000000002</c:v>
                </c:pt>
                <c:pt idx="1629">
                  <c:v>852.98828000000003</c:v>
                </c:pt>
                <c:pt idx="1630">
                  <c:v>852.64286000000004</c:v>
                </c:pt>
                <c:pt idx="1631">
                  <c:v>852.29654000000005</c:v>
                </c:pt>
                <c:pt idx="1632">
                  <c:v>851.95525999999995</c:v>
                </c:pt>
                <c:pt idx="1633">
                  <c:v>851.60533999999996</c:v>
                </c:pt>
                <c:pt idx="1634">
                  <c:v>851.22464000000002</c:v>
                </c:pt>
                <c:pt idx="1635">
                  <c:v>850.88120000000004</c:v>
                </c:pt>
                <c:pt idx="1636">
                  <c:v>850.54747999999995</c:v>
                </c:pt>
                <c:pt idx="1637">
                  <c:v>850.19054000000006</c:v>
                </c:pt>
                <c:pt idx="1638">
                  <c:v>849.84637999999995</c:v>
                </c:pt>
                <c:pt idx="1639">
                  <c:v>849.48512000000005</c:v>
                </c:pt>
                <c:pt idx="1640">
                  <c:v>849.12890000000004</c:v>
                </c:pt>
                <c:pt idx="1641">
                  <c:v>848.78492000000006</c:v>
                </c:pt>
                <c:pt idx="1642">
                  <c:v>848.43266000000006</c:v>
                </c:pt>
                <c:pt idx="1643">
                  <c:v>848.05034000000001</c:v>
                </c:pt>
                <c:pt idx="1644">
                  <c:v>847.70978000000002</c:v>
                </c:pt>
                <c:pt idx="1645">
                  <c:v>847.35806000000002</c:v>
                </c:pt>
                <c:pt idx="1646">
                  <c:v>847.00382000000002</c:v>
                </c:pt>
                <c:pt idx="1647">
                  <c:v>846.65264000000002</c:v>
                </c:pt>
                <c:pt idx="1648">
                  <c:v>846.29084</c:v>
                </c:pt>
                <c:pt idx="1649">
                  <c:v>845.93263999999999</c:v>
                </c:pt>
                <c:pt idx="1650">
                  <c:v>845.58253999999999</c:v>
                </c:pt>
                <c:pt idx="1651">
                  <c:v>845.23766000000001</c:v>
                </c:pt>
                <c:pt idx="1652">
                  <c:v>844.90520000000004</c:v>
                </c:pt>
                <c:pt idx="1653">
                  <c:v>844.52431999999999</c:v>
                </c:pt>
                <c:pt idx="1654">
                  <c:v>844.19150000000002</c:v>
                </c:pt>
                <c:pt idx="1655">
                  <c:v>843.82988</c:v>
                </c:pt>
                <c:pt idx="1656">
                  <c:v>843.51487999999995</c:v>
                </c:pt>
                <c:pt idx="1657">
                  <c:v>843.14876000000004</c:v>
                </c:pt>
                <c:pt idx="1658">
                  <c:v>842.84474</c:v>
                </c:pt>
                <c:pt idx="1659">
                  <c:v>842.45791999999994</c:v>
                </c:pt>
                <c:pt idx="1660">
                  <c:v>842.09468000000004</c:v>
                </c:pt>
                <c:pt idx="1661">
                  <c:v>841.73234000000002</c:v>
                </c:pt>
                <c:pt idx="1662">
                  <c:v>841.38224000000002</c:v>
                </c:pt>
                <c:pt idx="1663">
                  <c:v>840.99829999999997</c:v>
                </c:pt>
                <c:pt idx="1664">
                  <c:v>840.66206</c:v>
                </c:pt>
                <c:pt idx="1665">
                  <c:v>840.32438000000002</c:v>
                </c:pt>
                <c:pt idx="1666">
                  <c:v>839.97302000000002</c:v>
                </c:pt>
                <c:pt idx="1667">
                  <c:v>839.61158</c:v>
                </c:pt>
                <c:pt idx="1668">
                  <c:v>839.26148000000001</c:v>
                </c:pt>
                <c:pt idx="1669">
                  <c:v>838.90057999999999</c:v>
                </c:pt>
                <c:pt idx="1670">
                  <c:v>838.56542000000002</c:v>
                </c:pt>
                <c:pt idx="1671">
                  <c:v>838.22738000000004</c:v>
                </c:pt>
                <c:pt idx="1672">
                  <c:v>837.87548000000004</c:v>
                </c:pt>
                <c:pt idx="1673">
                  <c:v>837.52646000000004</c:v>
                </c:pt>
                <c:pt idx="1674">
                  <c:v>837.17474000000004</c:v>
                </c:pt>
                <c:pt idx="1675">
                  <c:v>836.83219999999994</c:v>
                </c:pt>
                <c:pt idx="1676">
                  <c:v>836.47778000000005</c:v>
                </c:pt>
                <c:pt idx="1677">
                  <c:v>836.14189999999996</c:v>
                </c:pt>
                <c:pt idx="1678">
                  <c:v>835.78459999999995</c:v>
                </c:pt>
                <c:pt idx="1679">
                  <c:v>835.44259999999997</c:v>
                </c:pt>
                <c:pt idx="1680">
                  <c:v>835.09321999999997</c:v>
                </c:pt>
                <c:pt idx="1681">
                  <c:v>834.73609999999996</c:v>
                </c:pt>
                <c:pt idx="1682">
                  <c:v>834.39625999999998</c:v>
                </c:pt>
                <c:pt idx="1683">
                  <c:v>834.04561999999999</c:v>
                </c:pt>
                <c:pt idx="1684">
                  <c:v>833.71226000000001</c:v>
                </c:pt>
                <c:pt idx="1685">
                  <c:v>833.33641999999998</c:v>
                </c:pt>
                <c:pt idx="1686">
                  <c:v>833.01566000000003</c:v>
                </c:pt>
                <c:pt idx="1687">
                  <c:v>832.68805999999995</c:v>
                </c:pt>
                <c:pt idx="1688">
                  <c:v>832.29674</c:v>
                </c:pt>
                <c:pt idx="1689">
                  <c:v>831.95960000000002</c:v>
                </c:pt>
                <c:pt idx="1690">
                  <c:v>831.60860000000002</c:v>
                </c:pt>
                <c:pt idx="1691">
                  <c:v>831.25508000000002</c:v>
                </c:pt>
                <c:pt idx="1692">
                  <c:v>830.92208000000005</c:v>
                </c:pt>
                <c:pt idx="1693">
                  <c:v>830.57665999999995</c:v>
                </c:pt>
                <c:pt idx="1694">
                  <c:v>830.24077999999997</c:v>
                </c:pt>
                <c:pt idx="1695">
                  <c:v>829.88383999999996</c:v>
                </c:pt>
                <c:pt idx="1696">
                  <c:v>829.52563999999995</c:v>
                </c:pt>
                <c:pt idx="1697">
                  <c:v>829.18633999999997</c:v>
                </c:pt>
                <c:pt idx="1698">
                  <c:v>828.82219999999995</c:v>
                </c:pt>
                <c:pt idx="1699">
                  <c:v>828.46759999999995</c:v>
                </c:pt>
                <c:pt idx="1700">
                  <c:v>828.12307999999996</c:v>
                </c:pt>
                <c:pt idx="1701">
                  <c:v>827.76793999999995</c:v>
                </c:pt>
                <c:pt idx="1702">
                  <c:v>827.42053999999996</c:v>
                </c:pt>
                <c:pt idx="1703">
                  <c:v>827.07493999999997</c:v>
                </c:pt>
                <c:pt idx="1704">
                  <c:v>826.73491999999999</c:v>
                </c:pt>
                <c:pt idx="1705">
                  <c:v>826.39184</c:v>
                </c:pt>
                <c:pt idx="1706">
                  <c:v>826.04390000000001</c:v>
                </c:pt>
                <c:pt idx="1707">
                  <c:v>825.68804</c:v>
                </c:pt>
                <c:pt idx="1708">
                  <c:v>825.34154000000001</c:v>
                </c:pt>
                <c:pt idx="1709">
                  <c:v>824.98766000000001</c:v>
                </c:pt>
                <c:pt idx="1710">
                  <c:v>824.62405999999999</c:v>
                </c:pt>
                <c:pt idx="1711">
                  <c:v>824.30240000000003</c:v>
                </c:pt>
                <c:pt idx="1712">
                  <c:v>823.94024000000002</c:v>
                </c:pt>
                <c:pt idx="1713">
                  <c:v>823.59482000000003</c:v>
                </c:pt>
                <c:pt idx="1714">
                  <c:v>823.24634000000003</c:v>
                </c:pt>
                <c:pt idx="1715">
                  <c:v>822.89228000000003</c:v>
                </c:pt>
                <c:pt idx="1716">
                  <c:v>822.50923999999998</c:v>
                </c:pt>
                <c:pt idx="1717">
                  <c:v>822.17228</c:v>
                </c:pt>
                <c:pt idx="1718">
                  <c:v>821.84198000000004</c:v>
                </c:pt>
                <c:pt idx="1719">
                  <c:v>821.48216000000002</c:v>
                </c:pt>
                <c:pt idx="1720">
                  <c:v>821.13008000000002</c:v>
                </c:pt>
                <c:pt idx="1721">
                  <c:v>820.77782000000002</c:v>
                </c:pt>
                <c:pt idx="1722">
                  <c:v>820.44194000000005</c:v>
                </c:pt>
                <c:pt idx="1723">
                  <c:v>820.09346000000005</c:v>
                </c:pt>
                <c:pt idx="1724">
                  <c:v>819.73832000000004</c:v>
                </c:pt>
                <c:pt idx="1725">
                  <c:v>819.38138000000004</c:v>
                </c:pt>
                <c:pt idx="1726">
                  <c:v>819.03902000000005</c:v>
                </c:pt>
                <c:pt idx="1727">
                  <c:v>818.69611999999995</c:v>
                </c:pt>
                <c:pt idx="1728">
                  <c:v>818.33972000000006</c:v>
                </c:pt>
                <c:pt idx="1729">
                  <c:v>817.98062000000004</c:v>
                </c:pt>
                <c:pt idx="1730">
                  <c:v>817.64653999999996</c:v>
                </c:pt>
                <c:pt idx="1731">
                  <c:v>817.29715999999996</c:v>
                </c:pt>
                <c:pt idx="1732">
                  <c:v>816.94795999999997</c:v>
                </c:pt>
                <c:pt idx="1733">
                  <c:v>816.60073999999997</c:v>
                </c:pt>
                <c:pt idx="1734">
                  <c:v>816.25981999999999</c:v>
                </c:pt>
                <c:pt idx="1735">
                  <c:v>815.90845999999999</c:v>
                </c:pt>
                <c:pt idx="1736">
                  <c:v>815.55169999999998</c:v>
                </c:pt>
                <c:pt idx="1737">
                  <c:v>815.20645999999999</c:v>
                </c:pt>
                <c:pt idx="1738">
                  <c:v>814.8623</c:v>
                </c:pt>
                <c:pt idx="1739">
                  <c:v>814.53020000000004</c:v>
                </c:pt>
                <c:pt idx="1740">
                  <c:v>814.16840000000002</c:v>
                </c:pt>
                <c:pt idx="1741">
                  <c:v>813.82424000000003</c:v>
                </c:pt>
                <c:pt idx="1742">
                  <c:v>813.47360000000003</c:v>
                </c:pt>
                <c:pt idx="1743">
                  <c:v>813.10658000000001</c:v>
                </c:pt>
                <c:pt idx="1744">
                  <c:v>812.77268000000004</c:v>
                </c:pt>
                <c:pt idx="1745">
                  <c:v>812.42564000000004</c:v>
                </c:pt>
                <c:pt idx="1746">
                  <c:v>812.07392000000004</c:v>
                </c:pt>
                <c:pt idx="1747">
                  <c:v>811.72742000000005</c:v>
                </c:pt>
                <c:pt idx="1748">
                  <c:v>811.38289999999995</c:v>
                </c:pt>
                <c:pt idx="1749">
                  <c:v>811.04467999999997</c:v>
                </c:pt>
                <c:pt idx="1750">
                  <c:v>810.69763999999998</c:v>
                </c:pt>
                <c:pt idx="1751">
                  <c:v>810.35942</c:v>
                </c:pt>
                <c:pt idx="1752">
                  <c:v>810.01346000000001</c:v>
                </c:pt>
                <c:pt idx="1753">
                  <c:v>809.67110000000002</c:v>
                </c:pt>
                <c:pt idx="1754">
                  <c:v>809.32568000000003</c:v>
                </c:pt>
                <c:pt idx="1755">
                  <c:v>808.96514000000002</c:v>
                </c:pt>
                <c:pt idx="1756">
                  <c:v>808.62332000000004</c:v>
                </c:pt>
                <c:pt idx="1757">
                  <c:v>808.27376000000004</c:v>
                </c:pt>
                <c:pt idx="1758">
                  <c:v>807.92942000000005</c:v>
                </c:pt>
                <c:pt idx="1759">
                  <c:v>807.58435999999995</c:v>
                </c:pt>
                <c:pt idx="1760">
                  <c:v>807.23677999999995</c:v>
                </c:pt>
                <c:pt idx="1761">
                  <c:v>806.88865999999996</c:v>
                </c:pt>
                <c:pt idx="1762">
                  <c:v>806.54575999999997</c:v>
                </c:pt>
                <c:pt idx="1763">
                  <c:v>806.2106</c:v>
                </c:pt>
                <c:pt idx="1764">
                  <c:v>805.87058000000002</c:v>
                </c:pt>
                <c:pt idx="1765">
                  <c:v>805.52246000000002</c:v>
                </c:pt>
                <c:pt idx="1766">
                  <c:v>805.18802000000005</c:v>
                </c:pt>
                <c:pt idx="1767">
                  <c:v>804.84061999999994</c:v>
                </c:pt>
                <c:pt idx="1768">
                  <c:v>804.48674000000005</c:v>
                </c:pt>
                <c:pt idx="1769">
                  <c:v>804.14383999999995</c:v>
                </c:pt>
                <c:pt idx="1770">
                  <c:v>803.80471999999997</c:v>
                </c:pt>
                <c:pt idx="1771">
                  <c:v>803.46956</c:v>
                </c:pt>
                <c:pt idx="1772">
                  <c:v>803.11225999999999</c:v>
                </c:pt>
                <c:pt idx="1773">
                  <c:v>802.75801999999999</c:v>
                </c:pt>
                <c:pt idx="1774">
                  <c:v>802.43096000000003</c:v>
                </c:pt>
                <c:pt idx="1775">
                  <c:v>802.09328000000005</c:v>
                </c:pt>
                <c:pt idx="1776">
                  <c:v>801.75019999999995</c:v>
                </c:pt>
                <c:pt idx="1777">
                  <c:v>801.41143999999997</c:v>
                </c:pt>
                <c:pt idx="1778">
                  <c:v>801.06637999999998</c:v>
                </c:pt>
                <c:pt idx="1779">
                  <c:v>800.71375999999998</c:v>
                </c:pt>
                <c:pt idx="1780">
                  <c:v>800.3777</c:v>
                </c:pt>
                <c:pt idx="1781">
                  <c:v>800.03390000000002</c:v>
                </c:pt>
                <c:pt idx="1782">
                  <c:v>799.69874000000004</c:v>
                </c:pt>
                <c:pt idx="1783">
                  <c:v>799.35134000000005</c:v>
                </c:pt>
                <c:pt idx="1784">
                  <c:v>799.01005999999995</c:v>
                </c:pt>
                <c:pt idx="1785">
                  <c:v>798.67219999999998</c:v>
                </c:pt>
                <c:pt idx="1786">
                  <c:v>798.31795999999997</c:v>
                </c:pt>
                <c:pt idx="1787">
                  <c:v>797.98136</c:v>
                </c:pt>
                <c:pt idx="1788">
                  <c:v>797.64206000000001</c:v>
                </c:pt>
                <c:pt idx="1789">
                  <c:v>797.30726000000004</c:v>
                </c:pt>
                <c:pt idx="1790">
                  <c:v>796.96615999999995</c:v>
                </c:pt>
                <c:pt idx="1791">
                  <c:v>796.62469999999996</c:v>
                </c:pt>
                <c:pt idx="1792">
                  <c:v>796.28647999999998</c:v>
                </c:pt>
                <c:pt idx="1793">
                  <c:v>795.95168000000001</c:v>
                </c:pt>
                <c:pt idx="1794">
                  <c:v>795.60338000000002</c:v>
                </c:pt>
                <c:pt idx="1795">
                  <c:v>795.27146000000005</c:v>
                </c:pt>
                <c:pt idx="1796">
                  <c:v>794.93629999999996</c:v>
                </c:pt>
                <c:pt idx="1797">
                  <c:v>794.59321999999997</c:v>
                </c:pt>
                <c:pt idx="1798">
                  <c:v>794.24869999999999</c:v>
                </c:pt>
                <c:pt idx="1799">
                  <c:v>793.90904</c:v>
                </c:pt>
                <c:pt idx="1800">
                  <c:v>793.56326000000001</c:v>
                </c:pt>
                <c:pt idx="1801">
                  <c:v>793.23818000000006</c:v>
                </c:pt>
                <c:pt idx="1802">
                  <c:v>792.88897999999995</c:v>
                </c:pt>
                <c:pt idx="1803">
                  <c:v>792.54787999999996</c:v>
                </c:pt>
                <c:pt idx="1804">
                  <c:v>792.2165</c:v>
                </c:pt>
                <c:pt idx="1805">
                  <c:v>791.87576000000001</c:v>
                </c:pt>
                <c:pt idx="1806">
                  <c:v>791.53106000000002</c:v>
                </c:pt>
                <c:pt idx="1807">
                  <c:v>791.20723999999996</c:v>
                </c:pt>
                <c:pt idx="1808">
                  <c:v>790.87891999999999</c:v>
                </c:pt>
                <c:pt idx="1809">
                  <c:v>790.53692000000001</c:v>
                </c:pt>
                <c:pt idx="1810">
                  <c:v>790.19438000000002</c:v>
                </c:pt>
                <c:pt idx="1811">
                  <c:v>789.84752000000003</c:v>
                </c:pt>
                <c:pt idx="1812">
                  <c:v>789.51164000000006</c:v>
                </c:pt>
                <c:pt idx="1813">
                  <c:v>789.17683999999997</c:v>
                </c:pt>
                <c:pt idx="1814">
                  <c:v>788.85230000000001</c:v>
                </c:pt>
                <c:pt idx="1815">
                  <c:v>788.50814000000003</c:v>
                </c:pt>
                <c:pt idx="1816">
                  <c:v>788.17711999999995</c:v>
                </c:pt>
                <c:pt idx="1817">
                  <c:v>787.83367999999996</c:v>
                </c:pt>
                <c:pt idx="1818">
                  <c:v>787.49005999999997</c:v>
                </c:pt>
                <c:pt idx="1819">
                  <c:v>787.15364</c:v>
                </c:pt>
                <c:pt idx="1820">
                  <c:v>786.81956000000002</c:v>
                </c:pt>
                <c:pt idx="1821">
                  <c:v>786.49267999999995</c:v>
                </c:pt>
                <c:pt idx="1822">
                  <c:v>786.14995999999996</c:v>
                </c:pt>
                <c:pt idx="1823">
                  <c:v>785.80975999999998</c:v>
                </c:pt>
                <c:pt idx="1824">
                  <c:v>785.47334000000001</c:v>
                </c:pt>
                <c:pt idx="1825">
                  <c:v>785.15491999999995</c:v>
                </c:pt>
                <c:pt idx="1826">
                  <c:v>784.82317999999998</c:v>
                </c:pt>
                <c:pt idx="1827">
                  <c:v>784.47901999999999</c:v>
                </c:pt>
                <c:pt idx="1828">
                  <c:v>784.12549999999999</c:v>
                </c:pt>
                <c:pt idx="1829">
                  <c:v>783.80564000000004</c:v>
                </c:pt>
                <c:pt idx="1830">
                  <c:v>783.47011999999995</c:v>
                </c:pt>
                <c:pt idx="1831">
                  <c:v>783.1472</c:v>
                </c:pt>
                <c:pt idx="1832">
                  <c:v>782.80844000000002</c:v>
                </c:pt>
                <c:pt idx="1833">
                  <c:v>782.46536000000003</c:v>
                </c:pt>
                <c:pt idx="1834">
                  <c:v>782.12876000000006</c:v>
                </c:pt>
                <c:pt idx="1835">
                  <c:v>781.79341999999997</c:v>
                </c:pt>
                <c:pt idx="1836">
                  <c:v>781.4597</c:v>
                </c:pt>
                <c:pt idx="1837">
                  <c:v>781.11644000000001</c:v>
                </c:pt>
                <c:pt idx="1838">
                  <c:v>780.79387999999994</c:v>
                </c:pt>
                <c:pt idx="1839">
                  <c:v>780.45079999999996</c:v>
                </c:pt>
                <c:pt idx="1840">
                  <c:v>780.10465999999997</c:v>
                </c:pt>
                <c:pt idx="1841">
                  <c:v>779.77166</c:v>
                </c:pt>
                <c:pt idx="1842">
                  <c:v>779.45108000000005</c:v>
                </c:pt>
                <c:pt idx="1843">
                  <c:v>779.10943999999995</c:v>
                </c:pt>
                <c:pt idx="1844">
                  <c:v>778.76833999999997</c:v>
                </c:pt>
                <c:pt idx="1845">
                  <c:v>778.42957999999999</c:v>
                </c:pt>
                <c:pt idx="1846">
                  <c:v>778.10792000000004</c:v>
                </c:pt>
                <c:pt idx="1847">
                  <c:v>777.77455999999995</c:v>
                </c:pt>
                <c:pt idx="1848">
                  <c:v>777.44911999999999</c:v>
                </c:pt>
                <c:pt idx="1849">
                  <c:v>777.10352</c:v>
                </c:pt>
                <c:pt idx="1850">
                  <c:v>776.76080000000002</c:v>
                </c:pt>
                <c:pt idx="1851">
                  <c:v>776.41358000000002</c:v>
                </c:pt>
                <c:pt idx="1852">
                  <c:v>776.08166000000006</c:v>
                </c:pt>
                <c:pt idx="1853">
                  <c:v>775.75153999999998</c:v>
                </c:pt>
                <c:pt idx="1854">
                  <c:v>775.42430000000002</c:v>
                </c:pt>
                <c:pt idx="1855">
                  <c:v>775.08338000000003</c:v>
                </c:pt>
                <c:pt idx="1856">
                  <c:v>774.74875999999995</c:v>
                </c:pt>
                <c:pt idx="1857">
                  <c:v>774.42728</c:v>
                </c:pt>
                <c:pt idx="1858">
                  <c:v>774.09950000000003</c:v>
                </c:pt>
                <c:pt idx="1859">
                  <c:v>773.76307999999995</c:v>
                </c:pt>
                <c:pt idx="1860">
                  <c:v>773.43133999999998</c:v>
                </c:pt>
                <c:pt idx="1861">
                  <c:v>773.09348</c:v>
                </c:pt>
                <c:pt idx="1862">
                  <c:v>772.76282000000003</c:v>
                </c:pt>
                <c:pt idx="1863">
                  <c:v>772.43071999999995</c:v>
                </c:pt>
                <c:pt idx="1864">
                  <c:v>772.06892000000005</c:v>
                </c:pt>
                <c:pt idx="1865">
                  <c:v>771.75554</c:v>
                </c:pt>
                <c:pt idx="1866">
                  <c:v>771.42560000000003</c:v>
                </c:pt>
                <c:pt idx="1867">
                  <c:v>771.08324000000005</c:v>
                </c:pt>
                <c:pt idx="1868">
                  <c:v>770.75707999999997</c:v>
                </c:pt>
                <c:pt idx="1869">
                  <c:v>770.41705999999999</c:v>
                </c:pt>
                <c:pt idx="1870">
                  <c:v>770.08532000000002</c:v>
                </c:pt>
                <c:pt idx="1871">
                  <c:v>769.75699999999995</c:v>
                </c:pt>
                <c:pt idx="1872">
                  <c:v>769.40977999999996</c:v>
                </c:pt>
                <c:pt idx="1873">
                  <c:v>769.07947999999999</c:v>
                </c:pt>
                <c:pt idx="1874">
                  <c:v>768.74306000000001</c:v>
                </c:pt>
                <c:pt idx="1875">
                  <c:v>768.41186000000005</c:v>
                </c:pt>
                <c:pt idx="1876">
                  <c:v>768.07687999999996</c:v>
                </c:pt>
                <c:pt idx="1877">
                  <c:v>767.74297999999999</c:v>
                </c:pt>
                <c:pt idx="1878">
                  <c:v>767.39521999999999</c:v>
                </c:pt>
                <c:pt idx="1879">
                  <c:v>767.06330000000003</c:v>
                </c:pt>
                <c:pt idx="1880">
                  <c:v>766.74523999999997</c:v>
                </c:pt>
                <c:pt idx="1881">
                  <c:v>766.42682000000002</c:v>
                </c:pt>
                <c:pt idx="1882">
                  <c:v>766.08932000000004</c:v>
                </c:pt>
                <c:pt idx="1883">
                  <c:v>765.75829999999996</c:v>
                </c:pt>
                <c:pt idx="1884">
                  <c:v>765.41701999999998</c:v>
                </c:pt>
                <c:pt idx="1885">
                  <c:v>765.08636000000001</c:v>
                </c:pt>
                <c:pt idx="1886">
                  <c:v>764.75642000000005</c:v>
                </c:pt>
                <c:pt idx="1887">
                  <c:v>764.43061999999998</c:v>
                </c:pt>
                <c:pt idx="1888">
                  <c:v>764.08483999999999</c:v>
                </c:pt>
                <c:pt idx="1889">
                  <c:v>763.75832000000003</c:v>
                </c:pt>
                <c:pt idx="1890">
                  <c:v>763.43971999999997</c:v>
                </c:pt>
                <c:pt idx="1891">
                  <c:v>763.10149999999999</c:v>
                </c:pt>
                <c:pt idx="1892">
                  <c:v>762.76508000000001</c:v>
                </c:pt>
                <c:pt idx="1893">
                  <c:v>762.44179999999994</c:v>
                </c:pt>
                <c:pt idx="1894">
                  <c:v>762.08936000000006</c:v>
                </c:pt>
                <c:pt idx="1895">
                  <c:v>761.75653999999997</c:v>
                </c:pt>
                <c:pt idx="1896">
                  <c:v>761.42372</c:v>
                </c:pt>
                <c:pt idx="1897">
                  <c:v>761.09414000000004</c:v>
                </c:pt>
                <c:pt idx="1898">
                  <c:v>760.76941999999997</c:v>
                </c:pt>
                <c:pt idx="1899">
                  <c:v>760.42309999999998</c:v>
                </c:pt>
                <c:pt idx="1900">
                  <c:v>760.07389999999998</c:v>
                </c:pt>
                <c:pt idx="1901">
                  <c:v>759.75476000000003</c:v>
                </c:pt>
                <c:pt idx="1902">
                  <c:v>759.43993999999998</c:v>
                </c:pt>
                <c:pt idx="1903">
                  <c:v>759.08803999999998</c:v>
                </c:pt>
                <c:pt idx="1904">
                  <c:v>758.74856</c:v>
                </c:pt>
                <c:pt idx="1905">
                  <c:v>758.40962000000002</c:v>
                </c:pt>
                <c:pt idx="1906">
                  <c:v>758.08939999999996</c:v>
                </c:pt>
                <c:pt idx="1907">
                  <c:v>757.75171999999998</c:v>
                </c:pt>
                <c:pt idx="1908">
                  <c:v>757.41998000000001</c:v>
                </c:pt>
                <c:pt idx="1909">
                  <c:v>757.08608000000004</c:v>
                </c:pt>
                <c:pt idx="1910">
                  <c:v>756.75775999999996</c:v>
                </c:pt>
                <c:pt idx="1911">
                  <c:v>756.41899999999998</c:v>
                </c:pt>
                <c:pt idx="1912">
                  <c:v>756.06709999999998</c:v>
                </c:pt>
                <c:pt idx="1913">
                  <c:v>755.74382000000003</c:v>
                </c:pt>
                <c:pt idx="1914">
                  <c:v>755.41855999999996</c:v>
                </c:pt>
                <c:pt idx="1915">
                  <c:v>755.07781999999997</c:v>
                </c:pt>
                <c:pt idx="1916">
                  <c:v>754.74896000000001</c:v>
                </c:pt>
                <c:pt idx="1917">
                  <c:v>754.40660000000003</c:v>
                </c:pt>
                <c:pt idx="1918">
                  <c:v>754.07719999999995</c:v>
                </c:pt>
                <c:pt idx="1919">
                  <c:v>753.7595</c:v>
                </c:pt>
                <c:pt idx="1920">
                  <c:v>753.41786000000002</c:v>
                </c:pt>
                <c:pt idx="1921">
                  <c:v>753.06812000000002</c:v>
                </c:pt>
                <c:pt idx="1922">
                  <c:v>752.74843999999996</c:v>
                </c:pt>
                <c:pt idx="1923">
                  <c:v>752.40931999999998</c:v>
                </c:pt>
                <c:pt idx="1924">
                  <c:v>752.07902000000001</c:v>
                </c:pt>
                <c:pt idx="1925">
                  <c:v>751.75160000000005</c:v>
                </c:pt>
                <c:pt idx="1926">
                  <c:v>751.41337999999996</c:v>
                </c:pt>
                <c:pt idx="1927">
                  <c:v>751.08794</c:v>
                </c:pt>
                <c:pt idx="1928">
                  <c:v>750.74666000000002</c:v>
                </c:pt>
                <c:pt idx="1929">
                  <c:v>750.40142000000003</c:v>
                </c:pt>
                <c:pt idx="1930">
                  <c:v>750.07417999999996</c:v>
                </c:pt>
                <c:pt idx="1931">
                  <c:v>749.73271999999997</c:v>
                </c:pt>
                <c:pt idx="1932">
                  <c:v>749.38945999999999</c:v>
                </c:pt>
                <c:pt idx="1933">
                  <c:v>749.06294000000003</c:v>
                </c:pt>
                <c:pt idx="1934">
                  <c:v>748.74559999999997</c:v>
                </c:pt>
                <c:pt idx="1935">
                  <c:v>748.41638</c:v>
                </c:pt>
                <c:pt idx="1936">
                  <c:v>748.08014000000003</c:v>
                </c:pt>
                <c:pt idx="1937">
                  <c:v>747.74444000000005</c:v>
                </c:pt>
                <c:pt idx="1938">
                  <c:v>747.41</c:v>
                </c:pt>
                <c:pt idx="1939">
                  <c:v>747.07934</c:v>
                </c:pt>
                <c:pt idx="1940">
                  <c:v>746.74940000000004</c:v>
                </c:pt>
                <c:pt idx="1941">
                  <c:v>746.41531999999995</c:v>
                </c:pt>
                <c:pt idx="1942">
                  <c:v>746.09636</c:v>
                </c:pt>
                <c:pt idx="1943">
                  <c:v>745.75148000000002</c:v>
                </c:pt>
                <c:pt idx="1944">
                  <c:v>745.40876000000003</c:v>
                </c:pt>
                <c:pt idx="1945">
                  <c:v>745.07575999999995</c:v>
                </c:pt>
                <c:pt idx="1946">
                  <c:v>744.73789999999997</c:v>
                </c:pt>
                <c:pt idx="1947">
                  <c:v>744.41318000000001</c:v>
                </c:pt>
                <c:pt idx="1948">
                  <c:v>744.08954000000006</c:v>
                </c:pt>
                <c:pt idx="1949">
                  <c:v>743.75419999999997</c:v>
                </c:pt>
                <c:pt idx="1950">
                  <c:v>743.41904</c:v>
                </c:pt>
                <c:pt idx="1951">
                  <c:v>743.08856000000003</c:v>
                </c:pt>
                <c:pt idx="1952">
                  <c:v>742.75627999999995</c:v>
                </c:pt>
                <c:pt idx="1953">
                  <c:v>742.41661999999997</c:v>
                </c:pt>
                <c:pt idx="1954">
                  <c:v>742.08163999999999</c:v>
                </c:pt>
                <c:pt idx="1955">
                  <c:v>741.75476000000003</c:v>
                </c:pt>
                <c:pt idx="1956">
                  <c:v>741.42643999999996</c:v>
                </c:pt>
                <c:pt idx="1957">
                  <c:v>741.10136</c:v>
                </c:pt>
                <c:pt idx="1958">
                  <c:v>740.75702000000001</c:v>
                </c:pt>
                <c:pt idx="1959">
                  <c:v>740.41286000000002</c:v>
                </c:pt>
                <c:pt idx="1960">
                  <c:v>740.09623999999997</c:v>
                </c:pt>
                <c:pt idx="1961">
                  <c:v>739.75135999999998</c:v>
                </c:pt>
                <c:pt idx="1962">
                  <c:v>739.42016000000001</c:v>
                </c:pt>
                <c:pt idx="1963">
                  <c:v>739.09202000000005</c:v>
                </c:pt>
                <c:pt idx="1964">
                  <c:v>738.75577999999996</c:v>
                </c:pt>
                <c:pt idx="1965">
                  <c:v>738.43376000000001</c:v>
                </c:pt>
                <c:pt idx="1966">
                  <c:v>738.11228000000006</c:v>
                </c:pt>
                <c:pt idx="1967">
                  <c:v>737.78683999999998</c:v>
                </c:pt>
                <c:pt idx="1968">
                  <c:v>737.44808</c:v>
                </c:pt>
                <c:pt idx="1969">
                  <c:v>737.11832000000004</c:v>
                </c:pt>
                <c:pt idx="1970">
                  <c:v>736.80277999999998</c:v>
                </c:pt>
                <c:pt idx="1971">
                  <c:v>736.47248000000002</c:v>
                </c:pt>
                <c:pt idx="1972">
                  <c:v>736.14200000000005</c:v>
                </c:pt>
                <c:pt idx="1973">
                  <c:v>735.82447999999999</c:v>
                </c:pt>
                <c:pt idx="1974">
                  <c:v>735.50570000000005</c:v>
                </c:pt>
                <c:pt idx="1975">
                  <c:v>735.17251999999996</c:v>
                </c:pt>
                <c:pt idx="1976">
                  <c:v>734.85590000000002</c:v>
                </c:pt>
                <c:pt idx="1977">
                  <c:v>734.52919999999995</c:v>
                </c:pt>
                <c:pt idx="1978">
                  <c:v>734.19277999999997</c:v>
                </c:pt>
                <c:pt idx="1979">
                  <c:v>733.87256000000002</c:v>
                </c:pt>
                <c:pt idx="1980">
                  <c:v>733.55737999999997</c:v>
                </c:pt>
                <c:pt idx="1981">
                  <c:v>733.23878000000002</c:v>
                </c:pt>
                <c:pt idx="1982">
                  <c:v>732.91729999999995</c:v>
                </c:pt>
                <c:pt idx="1983">
                  <c:v>732.59564</c:v>
                </c:pt>
                <c:pt idx="1984">
                  <c:v>732.28567999999996</c:v>
                </c:pt>
                <c:pt idx="1985">
                  <c:v>731.97050000000002</c:v>
                </c:pt>
                <c:pt idx="1986">
                  <c:v>731.64901999999995</c:v>
                </c:pt>
                <c:pt idx="1987">
                  <c:v>731.33348000000001</c:v>
                </c:pt>
                <c:pt idx="1988">
                  <c:v>731.01811999999995</c:v>
                </c:pt>
                <c:pt idx="1989">
                  <c:v>730.69682</c:v>
                </c:pt>
                <c:pt idx="1990">
                  <c:v>730.39117999999996</c:v>
                </c:pt>
                <c:pt idx="1991">
                  <c:v>730.06268</c:v>
                </c:pt>
                <c:pt idx="1992">
                  <c:v>729.74659999999994</c:v>
                </c:pt>
                <c:pt idx="1993">
                  <c:v>729.43196</c:v>
                </c:pt>
                <c:pt idx="1994">
                  <c:v>729.11605999999995</c:v>
                </c:pt>
                <c:pt idx="1995">
                  <c:v>728.78773999999999</c:v>
                </c:pt>
                <c:pt idx="1996">
                  <c:v>728.47400000000005</c:v>
                </c:pt>
                <c:pt idx="1997">
                  <c:v>728.16746000000001</c:v>
                </c:pt>
                <c:pt idx="1998">
                  <c:v>727.84939999999995</c:v>
                </c:pt>
                <c:pt idx="1999">
                  <c:v>727.52629999999999</c:v>
                </c:pt>
                <c:pt idx="2000">
                  <c:v>727.21651999999995</c:v>
                </c:pt>
                <c:pt idx="2001">
                  <c:v>726.88765999999998</c:v>
                </c:pt>
                <c:pt idx="2002">
                  <c:v>726.57554000000005</c:v>
                </c:pt>
                <c:pt idx="2003">
                  <c:v>726.26089999999999</c:v>
                </c:pt>
                <c:pt idx="2004">
                  <c:v>725.93222000000003</c:v>
                </c:pt>
                <c:pt idx="2005">
                  <c:v>725.61271999999997</c:v>
                </c:pt>
                <c:pt idx="2006">
                  <c:v>725.29502000000002</c:v>
                </c:pt>
                <c:pt idx="2007">
                  <c:v>724.97929999999997</c:v>
                </c:pt>
                <c:pt idx="2008">
                  <c:v>724.65170000000001</c:v>
                </c:pt>
                <c:pt idx="2009">
                  <c:v>724.33148000000006</c:v>
                </c:pt>
                <c:pt idx="2010">
                  <c:v>724.01666</c:v>
                </c:pt>
                <c:pt idx="2011">
                  <c:v>723.68096000000003</c:v>
                </c:pt>
                <c:pt idx="2012">
                  <c:v>723.36127999999997</c:v>
                </c:pt>
                <c:pt idx="2013">
                  <c:v>723.03746000000001</c:v>
                </c:pt>
                <c:pt idx="2014">
                  <c:v>722.72083999999995</c:v>
                </c:pt>
                <c:pt idx="2015">
                  <c:v>722.39377999999999</c:v>
                </c:pt>
                <c:pt idx="2016">
                  <c:v>722.07428000000004</c:v>
                </c:pt>
                <c:pt idx="2017">
                  <c:v>721.74613999999997</c:v>
                </c:pt>
                <c:pt idx="2018">
                  <c:v>721.42070000000001</c:v>
                </c:pt>
                <c:pt idx="2019">
                  <c:v>721.11757999999998</c:v>
                </c:pt>
                <c:pt idx="2020">
                  <c:v>720.79718000000003</c:v>
                </c:pt>
                <c:pt idx="2021">
                  <c:v>720.46364000000005</c:v>
                </c:pt>
                <c:pt idx="2022">
                  <c:v>720.12955999999997</c:v>
                </c:pt>
                <c:pt idx="2023">
                  <c:v>719.81258000000003</c:v>
                </c:pt>
                <c:pt idx="2024">
                  <c:v>719.49235999999996</c:v>
                </c:pt>
                <c:pt idx="2025">
                  <c:v>719.17394000000002</c:v>
                </c:pt>
                <c:pt idx="2026">
                  <c:v>718.85065999999995</c:v>
                </c:pt>
                <c:pt idx="2027">
                  <c:v>718.52882</c:v>
                </c:pt>
                <c:pt idx="2028">
                  <c:v>718.19456000000002</c:v>
                </c:pt>
                <c:pt idx="2029">
                  <c:v>717.86857999999995</c:v>
                </c:pt>
                <c:pt idx="2030">
                  <c:v>717.54097999999999</c:v>
                </c:pt>
                <c:pt idx="2031">
                  <c:v>717.21284000000003</c:v>
                </c:pt>
                <c:pt idx="2032">
                  <c:v>716.89459999999997</c:v>
                </c:pt>
                <c:pt idx="2033">
                  <c:v>716.57276000000002</c:v>
                </c:pt>
                <c:pt idx="2034">
                  <c:v>716.23760000000004</c:v>
                </c:pt>
                <c:pt idx="2035">
                  <c:v>715.90639999999996</c:v>
                </c:pt>
                <c:pt idx="2036">
                  <c:v>715.59932000000003</c:v>
                </c:pt>
                <c:pt idx="2037">
                  <c:v>715.27045999999996</c:v>
                </c:pt>
                <c:pt idx="2038">
                  <c:v>714.93043999999998</c:v>
                </c:pt>
                <c:pt idx="2039">
                  <c:v>714.60788000000002</c:v>
                </c:pt>
                <c:pt idx="2040">
                  <c:v>714.27434000000005</c:v>
                </c:pt>
                <c:pt idx="2041">
                  <c:v>713.95411999999999</c:v>
                </c:pt>
                <c:pt idx="2042">
                  <c:v>713.63732000000005</c:v>
                </c:pt>
                <c:pt idx="2043">
                  <c:v>713.30773999999997</c:v>
                </c:pt>
                <c:pt idx="2044">
                  <c:v>712.97654</c:v>
                </c:pt>
                <c:pt idx="2045">
                  <c:v>712.65326000000005</c:v>
                </c:pt>
                <c:pt idx="2046">
                  <c:v>712.32259999999997</c:v>
                </c:pt>
                <c:pt idx="2047">
                  <c:v>712.00130000000001</c:v>
                </c:pt>
                <c:pt idx="2048">
                  <c:v>711.66758000000004</c:v>
                </c:pt>
                <c:pt idx="2049">
                  <c:v>711.34123999999997</c:v>
                </c:pt>
                <c:pt idx="2050">
                  <c:v>711.01904000000002</c:v>
                </c:pt>
                <c:pt idx="2051">
                  <c:v>710.70133999999996</c:v>
                </c:pt>
                <c:pt idx="2052">
                  <c:v>710.37464</c:v>
                </c:pt>
                <c:pt idx="2053">
                  <c:v>710.03858000000002</c:v>
                </c:pt>
                <c:pt idx="2054">
                  <c:v>709.70899999999995</c:v>
                </c:pt>
                <c:pt idx="2055">
                  <c:v>709.39796000000001</c:v>
                </c:pt>
                <c:pt idx="2056">
                  <c:v>709.05920000000003</c:v>
                </c:pt>
                <c:pt idx="2057">
                  <c:v>708.72385999999995</c:v>
                </c:pt>
                <c:pt idx="2058">
                  <c:v>708.38959999999997</c:v>
                </c:pt>
                <c:pt idx="2059">
                  <c:v>708.08108000000004</c:v>
                </c:pt>
                <c:pt idx="2060">
                  <c:v>707.75707999999997</c:v>
                </c:pt>
                <c:pt idx="2061">
                  <c:v>707.41435999999999</c:v>
                </c:pt>
                <c:pt idx="2062">
                  <c:v>707.09306000000004</c:v>
                </c:pt>
                <c:pt idx="2063">
                  <c:v>706.77445999999998</c:v>
                </c:pt>
                <c:pt idx="2064">
                  <c:v>706.43191999999999</c:v>
                </c:pt>
                <c:pt idx="2065">
                  <c:v>706.09352000000001</c:v>
                </c:pt>
                <c:pt idx="2066">
                  <c:v>705.76934000000006</c:v>
                </c:pt>
                <c:pt idx="2067">
                  <c:v>705.44551999999999</c:v>
                </c:pt>
                <c:pt idx="2068">
                  <c:v>705.12674000000004</c:v>
                </c:pt>
                <c:pt idx="2069">
                  <c:v>704.78941999999995</c:v>
                </c:pt>
                <c:pt idx="2070">
                  <c:v>704.45605999999998</c:v>
                </c:pt>
                <c:pt idx="2071">
                  <c:v>704.12558000000001</c:v>
                </c:pt>
                <c:pt idx="2072">
                  <c:v>703.80157999999994</c:v>
                </c:pt>
                <c:pt idx="2073">
                  <c:v>703.48874000000001</c:v>
                </c:pt>
                <c:pt idx="2074">
                  <c:v>703.16222000000005</c:v>
                </c:pt>
                <c:pt idx="2075">
                  <c:v>702.81931999999995</c:v>
                </c:pt>
                <c:pt idx="2076">
                  <c:v>702.48523999999998</c:v>
                </c:pt>
                <c:pt idx="2077">
                  <c:v>702.16610000000003</c:v>
                </c:pt>
                <c:pt idx="2078">
                  <c:v>701.84371999999996</c:v>
                </c:pt>
                <c:pt idx="2079">
                  <c:v>701.52116000000001</c:v>
                </c:pt>
                <c:pt idx="2080">
                  <c:v>701.18078000000003</c:v>
                </c:pt>
                <c:pt idx="2081">
                  <c:v>700.85497999999995</c:v>
                </c:pt>
                <c:pt idx="2082">
                  <c:v>700.53116</c:v>
                </c:pt>
                <c:pt idx="2083">
                  <c:v>700.19960000000003</c:v>
                </c:pt>
                <c:pt idx="2084">
                  <c:v>699.88909999999998</c:v>
                </c:pt>
                <c:pt idx="2085">
                  <c:v>699.54476</c:v>
                </c:pt>
                <c:pt idx="2086">
                  <c:v>699.22346000000005</c:v>
                </c:pt>
                <c:pt idx="2087">
                  <c:v>698.90359999999998</c:v>
                </c:pt>
                <c:pt idx="2088">
                  <c:v>698.56898000000001</c:v>
                </c:pt>
                <c:pt idx="2089">
                  <c:v>698.24102000000005</c:v>
                </c:pt>
                <c:pt idx="2090">
                  <c:v>697.91</c:v>
                </c:pt>
                <c:pt idx="2091">
                  <c:v>697.58708000000001</c:v>
                </c:pt>
                <c:pt idx="2092">
                  <c:v>697.26181999999994</c:v>
                </c:pt>
                <c:pt idx="2093">
                  <c:v>696.93655999999999</c:v>
                </c:pt>
                <c:pt idx="2094">
                  <c:v>696.60320000000002</c:v>
                </c:pt>
                <c:pt idx="2095">
                  <c:v>696.26768000000004</c:v>
                </c:pt>
                <c:pt idx="2096">
                  <c:v>695.95087999999998</c:v>
                </c:pt>
                <c:pt idx="2097">
                  <c:v>695.62562000000003</c:v>
                </c:pt>
                <c:pt idx="2098">
                  <c:v>695.30503999999996</c:v>
                </c:pt>
                <c:pt idx="2099">
                  <c:v>694.98320000000001</c:v>
                </c:pt>
                <c:pt idx="2100">
                  <c:v>694.65326000000005</c:v>
                </c:pt>
                <c:pt idx="2101">
                  <c:v>694.33717999999999</c:v>
                </c:pt>
                <c:pt idx="2102">
                  <c:v>694.00922000000003</c:v>
                </c:pt>
                <c:pt idx="2103">
                  <c:v>693.66092000000003</c:v>
                </c:pt>
                <c:pt idx="2104">
                  <c:v>693.34555999999998</c:v>
                </c:pt>
                <c:pt idx="2105">
                  <c:v>693.01922000000002</c:v>
                </c:pt>
                <c:pt idx="2106">
                  <c:v>692.70115999999996</c:v>
                </c:pt>
                <c:pt idx="2107">
                  <c:v>692.37644</c:v>
                </c:pt>
                <c:pt idx="2108">
                  <c:v>692.05064000000004</c:v>
                </c:pt>
                <c:pt idx="2109">
                  <c:v>691.71457999999996</c:v>
                </c:pt>
                <c:pt idx="2110">
                  <c:v>691.39472000000001</c:v>
                </c:pt>
                <c:pt idx="2111">
                  <c:v>691.07827999999995</c:v>
                </c:pt>
                <c:pt idx="2112">
                  <c:v>690.75103999999999</c:v>
                </c:pt>
                <c:pt idx="2113">
                  <c:v>690.43010000000004</c:v>
                </c:pt>
                <c:pt idx="2114">
                  <c:v>690.10699999999997</c:v>
                </c:pt>
                <c:pt idx="2115">
                  <c:v>689.79578000000004</c:v>
                </c:pt>
                <c:pt idx="2116">
                  <c:v>689.48203999999998</c:v>
                </c:pt>
                <c:pt idx="2117">
                  <c:v>689.15570000000002</c:v>
                </c:pt>
                <c:pt idx="2118">
                  <c:v>688.83115999999995</c:v>
                </c:pt>
                <c:pt idx="2119">
                  <c:v>688.5068</c:v>
                </c:pt>
                <c:pt idx="2120">
                  <c:v>688.17740000000003</c:v>
                </c:pt>
                <c:pt idx="2121">
                  <c:v>687.86185999999998</c:v>
                </c:pt>
                <c:pt idx="2122">
                  <c:v>687.53588000000002</c:v>
                </c:pt>
                <c:pt idx="2123">
                  <c:v>687.21979999999996</c:v>
                </c:pt>
                <c:pt idx="2124">
                  <c:v>686.91578000000004</c:v>
                </c:pt>
                <c:pt idx="2125">
                  <c:v>686.56946000000005</c:v>
                </c:pt>
                <c:pt idx="2126">
                  <c:v>686.24635999999998</c:v>
                </c:pt>
                <c:pt idx="2127">
                  <c:v>685.93262000000004</c:v>
                </c:pt>
                <c:pt idx="2128">
                  <c:v>685.63040000000001</c:v>
                </c:pt>
                <c:pt idx="2129">
                  <c:v>685.31233999999995</c:v>
                </c:pt>
                <c:pt idx="2130">
                  <c:v>684.98653999999999</c:v>
                </c:pt>
                <c:pt idx="2131">
                  <c:v>684.66056000000003</c:v>
                </c:pt>
                <c:pt idx="2132">
                  <c:v>684.33583999999996</c:v>
                </c:pt>
                <c:pt idx="2133">
                  <c:v>684.01112000000001</c:v>
                </c:pt>
                <c:pt idx="2134">
                  <c:v>683.70277999999996</c:v>
                </c:pt>
                <c:pt idx="2135">
                  <c:v>683.38580000000002</c:v>
                </c:pt>
                <c:pt idx="2136">
                  <c:v>683.06251999999995</c:v>
                </c:pt>
                <c:pt idx="2137">
                  <c:v>682.75112000000001</c:v>
                </c:pt>
                <c:pt idx="2138">
                  <c:v>682.42046000000005</c:v>
                </c:pt>
                <c:pt idx="2139">
                  <c:v>682.10005999999998</c:v>
                </c:pt>
                <c:pt idx="2140">
                  <c:v>681.77714000000003</c:v>
                </c:pt>
                <c:pt idx="2141">
                  <c:v>681.47077999999999</c:v>
                </c:pt>
                <c:pt idx="2142">
                  <c:v>681.14228000000003</c:v>
                </c:pt>
                <c:pt idx="2143">
                  <c:v>680.82817999999997</c:v>
                </c:pt>
                <c:pt idx="2144">
                  <c:v>680.51588000000004</c:v>
                </c:pt>
                <c:pt idx="2145">
                  <c:v>680.19691999999998</c:v>
                </c:pt>
                <c:pt idx="2146">
                  <c:v>679.86878000000002</c:v>
                </c:pt>
                <c:pt idx="2147">
                  <c:v>679.54603999999995</c:v>
                </c:pt>
                <c:pt idx="2148">
                  <c:v>679.22095999999999</c:v>
                </c:pt>
                <c:pt idx="2149">
                  <c:v>678.90200000000004</c:v>
                </c:pt>
                <c:pt idx="2150">
                  <c:v>678.59222</c:v>
                </c:pt>
                <c:pt idx="2151">
                  <c:v>678.27775999999994</c:v>
                </c:pt>
                <c:pt idx="2152">
                  <c:v>677.9624</c:v>
                </c:pt>
                <c:pt idx="2153">
                  <c:v>677.63732000000005</c:v>
                </c:pt>
                <c:pt idx="2154">
                  <c:v>677.31331999999998</c:v>
                </c:pt>
                <c:pt idx="2155">
                  <c:v>676.99472000000003</c:v>
                </c:pt>
                <c:pt idx="2156">
                  <c:v>676.66819999999996</c:v>
                </c:pt>
                <c:pt idx="2157">
                  <c:v>676.3442</c:v>
                </c:pt>
                <c:pt idx="2158">
                  <c:v>676.02596000000005</c:v>
                </c:pt>
                <c:pt idx="2159">
                  <c:v>675.72410000000002</c:v>
                </c:pt>
                <c:pt idx="2160">
                  <c:v>675.39883999999995</c:v>
                </c:pt>
                <c:pt idx="2161">
                  <c:v>675.06961999999999</c:v>
                </c:pt>
                <c:pt idx="2162">
                  <c:v>674.75048000000004</c:v>
                </c:pt>
                <c:pt idx="2163">
                  <c:v>674.43727999999999</c:v>
                </c:pt>
                <c:pt idx="2164">
                  <c:v>674.10338000000002</c:v>
                </c:pt>
                <c:pt idx="2165">
                  <c:v>673.78297999999995</c:v>
                </c:pt>
                <c:pt idx="2166">
                  <c:v>673.46114</c:v>
                </c:pt>
                <c:pt idx="2167">
                  <c:v>673.14218000000005</c:v>
                </c:pt>
                <c:pt idx="2168">
                  <c:v>672.83204000000001</c:v>
                </c:pt>
                <c:pt idx="2169">
                  <c:v>672.51415999999995</c:v>
                </c:pt>
                <c:pt idx="2170">
                  <c:v>672.18583999999998</c:v>
                </c:pt>
                <c:pt idx="2171">
                  <c:v>671.86454000000003</c:v>
                </c:pt>
                <c:pt idx="2172">
                  <c:v>671.54521999999997</c:v>
                </c:pt>
                <c:pt idx="2173">
                  <c:v>671.22788000000003</c:v>
                </c:pt>
                <c:pt idx="2174">
                  <c:v>670.90495999999996</c:v>
                </c:pt>
                <c:pt idx="2175">
                  <c:v>670.58564000000001</c:v>
                </c:pt>
                <c:pt idx="2176">
                  <c:v>670.26595999999995</c:v>
                </c:pt>
                <c:pt idx="2177">
                  <c:v>669.96248000000003</c:v>
                </c:pt>
                <c:pt idx="2178">
                  <c:v>669.64405999999997</c:v>
                </c:pt>
                <c:pt idx="2179">
                  <c:v>669.33428000000004</c:v>
                </c:pt>
                <c:pt idx="2180">
                  <c:v>669.01981999999998</c:v>
                </c:pt>
                <c:pt idx="2181">
                  <c:v>668.69924000000003</c:v>
                </c:pt>
                <c:pt idx="2182">
                  <c:v>668.37505999999996</c:v>
                </c:pt>
                <c:pt idx="2183">
                  <c:v>668.04602</c:v>
                </c:pt>
                <c:pt idx="2184">
                  <c:v>667.71878000000004</c:v>
                </c:pt>
                <c:pt idx="2185">
                  <c:v>667.40197999999998</c:v>
                </c:pt>
                <c:pt idx="2186">
                  <c:v>667.10371999999995</c:v>
                </c:pt>
                <c:pt idx="2187">
                  <c:v>666.77413999999999</c:v>
                </c:pt>
                <c:pt idx="2188">
                  <c:v>666.45176000000004</c:v>
                </c:pt>
                <c:pt idx="2189">
                  <c:v>666.15008</c:v>
                </c:pt>
                <c:pt idx="2190">
                  <c:v>665.84209999999996</c:v>
                </c:pt>
                <c:pt idx="2191">
                  <c:v>665.51233999999999</c:v>
                </c:pt>
                <c:pt idx="2192">
                  <c:v>665.19716000000005</c:v>
                </c:pt>
                <c:pt idx="2193">
                  <c:v>664.88108</c:v>
                </c:pt>
                <c:pt idx="2194">
                  <c:v>664.58173999999997</c:v>
                </c:pt>
                <c:pt idx="2195">
                  <c:v>664.25</c:v>
                </c:pt>
                <c:pt idx="2196">
                  <c:v>663.93373999999994</c:v>
                </c:pt>
                <c:pt idx="2197">
                  <c:v>663.61027999999999</c:v>
                </c:pt>
                <c:pt idx="2198">
                  <c:v>663.30661999999995</c:v>
                </c:pt>
                <c:pt idx="2199">
                  <c:v>662.99846000000002</c:v>
                </c:pt>
                <c:pt idx="2200">
                  <c:v>662.67643999999996</c:v>
                </c:pt>
                <c:pt idx="2201">
                  <c:v>662.34685999999999</c:v>
                </c:pt>
                <c:pt idx="2202">
                  <c:v>662.04445999999996</c:v>
                </c:pt>
                <c:pt idx="2203">
                  <c:v>661.72442000000001</c:v>
                </c:pt>
                <c:pt idx="2204">
                  <c:v>661.40707999999995</c:v>
                </c:pt>
                <c:pt idx="2205">
                  <c:v>661.07749999999999</c:v>
                </c:pt>
                <c:pt idx="2206">
                  <c:v>660.75422000000003</c:v>
                </c:pt>
                <c:pt idx="2207">
                  <c:v>660.44785999999999</c:v>
                </c:pt>
                <c:pt idx="2208">
                  <c:v>660.14059999999995</c:v>
                </c:pt>
                <c:pt idx="2209">
                  <c:v>659.81371999999999</c:v>
                </c:pt>
                <c:pt idx="2210">
                  <c:v>659.50178000000005</c:v>
                </c:pt>
                <c:pt idx="2211">
                  <c:v>659.18642</c:v>
                </c:pt>
                <c:pt idx="2212">
                  <c:v>658.86404000000005</c:v>
                </c:pt>
                <c:pt idx="2213">
                  <c:v>658.55714</c:v>
                </c:pt>
                <c:pt idx="2214">
                  <c:v>658.22252000000003</c:v>
                </c:pt>
                <c:pt idx="2215">
                  <c:v>657.90355999999997</c:v>
                </c:pt>
                <c:pt idx="2216">
                  <c:v>657.60350000000005</c:v>
                </c:pt>
                <c:pt idx="2217">
                  <c:v>657.30056000000002</c:v>
                </c:pt>
                <c:pt idx="2218">
                  <c:v>656.99239999999998</c:v>
                </c:pt>
                <c:pt idx="2219">
                  <c:v>656.66642000000002</c:v>
                </c:pt>
                <c:pt idx="2220">
                  <c:v>656.35231999999996</c:v>
                </c:pt>
                <c:pt idx="2221">
                  <c:v>656.03678000000002</c:v>
                </c:pt>
                <c:pt idx="2222">
                  <c:v>655.72051999999996</c:v>
                </c:pt>
                <c:pt idx="2223">
                  <c:v>655.40390000000002</c:v>
                </c:pt>
                <c:pt idx="2224">
                  <c:v>655.10059999999999</c:v>
                </c:pt>
                <c:pt idx="2225">
                  <c:v>654.79046000000005</c:v>
                </c:pt>
                <c:pt idx="2226">
                  <c:v>654.46501999999998</c:v>
                </c:pt>
                <c:pt idx="2227">
                  <c:v>654.14102000000003</c:v>
                </c:pt>
                <c:pt idx="2228">
                  <c:v>653.82601999999997</c:v>
                </c:pt>
                <c:pt idx="2229">
                  <c:v>653.50166000000002</c:v>
                </c:pt>
                <c:pt idx="2230">
                  <c:v>653.19259999999997</c:v>
                </c:pt>
                <c:pt idx="2231">
                  <c:v>652.88066000000003</c:v>
                </c:pt>
                <c:pt idx="2232">
                  <c:v>652.56583999999998</c:v>
                </c:pt>
                <c:pt idx="2233">
                  <c:v>652.24706000000003</c:v>
                </c:pt>
                <c:pt idx="2234">
                  <c:v>651.93961999999999</c:v>
                </c:pt>
                <c:pt idx="2235">
                  <c:v>651.62714000000005</c:v>
                </c:pt>
                <c:pt idx="2236">
                  <c:v>651.30529999999999</c:v>
                </c:pt>
                <c:pt idx="2237">
                  <c:v>650.98688000000004</c:v>
                </c:pt>
                <c:pt idx="2238">
                  <c:v>650.66377999999997</c:v>
                </c:pt>
                <c:pt idx="2239">
                  <c:v>650.35040000000004</c:v>
                </c:pt>
                <c:pt idx="2240">
                  <c:v>650.04169999999999</c:v>
                </c:pt>
                <c:pt idx="2241">
                  <c:v>649.73605999999995</c:v>
                </c:pt>
                <c:pt idx="2242">
                  <c:v>649.42466000000002</c:v>
                </c:pt>
                <c:pt idx="2243">
                  <c:v>649.10371999999995</c:v>
                </c:pt>
                <c:pt idx="2244">
                  <c:v>648.79124000000002</c:v>
                </c:pt>
                <c:pt idx="2245">
                  <c:v>648.47983999999997</c:v>
                </c:pt>
                <c:pt idx="2246">
                  <c:v>648.15818000000002</c:v>
                </c:pt>
                <c:pt idx="2247">
                  <c:v>647.85073999999997</c:v>
                </c:pt>
                <c:pt idx="2248">
                  <c:v>647.54510000000005</c:v>
                </c:pt>
                <c:pt idx="2249">
                  <c:v>647.23622</c:v>
                </c:pt>
                <c:pt idx="2250">
                  <c:v>646.91492000000005</c:v>
                </c:pt>
                <c:pt idx="2251">
                  <c:v>646.59829999999999</c:v>
                </c:pt>
                <c:pt idx="2252">
                  <c:v>646.29067999999995</c:v>
                </c:pt>
                <c:pt idx="2253">
                  <c:v>645.96415999999999</c:v>
                </c:pt>
                <c:pt idx="2254">
                  <c:v>645.65060000000005</c:v>
                </c:pt>
                <c:pt idx="2255">
                  <c:v>645.33902</c:v>
                </c:pt>
                <c:pt idx="2256">
                  <c:v>645.02041999999994</c:v>
                </c:pt>
                <c:pt idx="2257">
                  <c:v>644.70956000000001</c:v>
                </c:pt>
                <c:pt idx="2258">
                  <c:v>644.40067999999997</c:v>
                </c:pt>
                <c:pt idx="2259">
                  <c:v>644.09090000000003</c:v>
                </c:pt>
                <c:pt idx="2260">
                  <c:v>643.77895999999998</c:v>
                </c:pt>
                <c:pt idx="2261">
                  <c:v>643.47619999999995</c:v>
                </c:pt>
                <c:pt idx="2262">
                  <c:v>643.14589999999998</c:v>
                </c:pt>
                <c:pt idx="2263">
                  <c:v>642.85105999999996</c:v>
                </c:pt>
                <c:pt idx="2264">
                  <c:v>642.53336000000002</c:v>
                </c:pt>
                <c:pt idx="2265">
                  <c:v>642.21763999999996</c:v>
                </c:pt>
                <c:pt idx="2266">
                  <c:v>641.91920000000005</c:v>
                </c:pt>
                <c:pt idx="2267">
                  <c:v>641.6096</c:v>
                </c:pt>
                <c:pt idx="2268">
                  <c:v>641.30107999999996</c:v>
                </c:pt>
                <c:pt idx="2269">
                  <c:v>640.98806000000002</c:v>
                </c:pt>
                <c:pt idx="2270">
                  <c:v>640.67125999999996</c:v>
                </c:pt>
                <c:pt idx="2271">
                  <c:v>640.36256000000003</c:v>
                </c:pt>
                <c:pt idx="2272">
                  <c:v>640.04269999999997</c:v>
                </c:pt>
                <c:pt idx="2273">
                  <c:v>639.72644000000003</c:v>
                </c:pt>
                <c:pt idx="2274">
                  <c:v>639.41413999999997</c:v>
                </c:pt>
                <c:pt idx="2275">
                  <c:v>639.10184000000004</c:v>
                </c:pt>
                <c:pt idx="2276">
                  <c:v>638.79638</c:v>
                </c:pt>
                <c:pt idx="2277">
                  <c:v>638.49703999999997</c:v>
                </c:pt>
                <c:pt idx="2278">
                  <c:v>638.17052000000001</c:v>
                </c:pt>
                <c:pt idx="2279">
                  <c:v>637.86127999999997</c:v>
                </c:pt>
                <c:pt idx="2280">
                  <c:v>637.55438000000004</c:v>
                </c:pt>
                <c:pt idx="2281">
                  <c:v>637.24027999999998</c:v>
                </c:pt>
                <c:pt idx="2282">
                  <c:v>636.92546000000004</c:v>
                </c:pt>
                <c:pt idx="2283">
                  <c:v>636.62576000000001</c:v>
                </c:pt>
                <c:pt idx="2284">
                  <c:v>636.30985999999996</c:v>
                </c:pt>
                <c:pt idx="2285">
                  <c:v>635.99936000000002</c:v>
                </c:pt>
                <c:pt idx="2286">
                  <c:v>635.69137999999998</c:v>
                </c:pt>
                <c:pt idx="2287">
                  <c:v>635.37746000000004</c:v>
                </c:pt>
                <c:pt idx="2288">
                  <c:v>635.08208000000002</c:v>
                </c:pt>
                <c:pt idx="2289">
                  <c:v>634.77949999999998</c:v>
                </c:pt>
                <c:pt idx="2290">
                  <c:v>634.46306000000004</c:v>
                </c:pt>
                <c:pt idx="2291">
                  <c:v>634.16390000000001</c:v>
                </c:pt>
                <c:pt idx="2292">
                  <c:v>633.84637999999995</c:v>
                </c:pt>
                <c:pt idx="2293">
                  <c:v>633.53210000000001</c:v>
                </c:pt>
                <c:pt idx="2294">
                  <c:v>633.21925999999996</c:v>
                </c:pt>
                <c:pt idx="2295">
                  <c:v>632.92460000000005</c:v>
                </c:pt>
                <c:pt idx="2296">
                  <c:v>632.60545999999999</c:v>
                </c:pt>
                <c:pt idx="2297">
                  <c:v>632.29657999999995</c:v>
                </c:pt>
                <c:pt idx="2298">
                  <c:v>632.00300000000004</c:v>
                </c:pt>
                <c:pt idx="2299">
                  <c:v>631.69646</c:v>
                </c:pt>
                <c:pt idx="2300">
                  <c:v>631.38577999999995</c:v>
                </c:pt>
                <c:pt idx="2301">
                  <c:v>631.06934000000001</c:v>
                </c:pt>
                <c:pt idx="2302">
                  <c:v>630.75415999999996</c:v>
                </c:pt>
                <c:pt idx="2303">
                  <c:v>630.44492000000002</c:v>
                </c:pt>
                <c:pt idx="2304">
                  <c:v>630.14359999999999</c:v>
                </c:pt>
                <c:pt idx="2305">
                  <c:v>629.83957999999996</c:v>
                </c:pt>
                <c:pt idx="2306">
                  <c:v>629.52890000000002</c:v>
                </c:pt>
                <c:pt idx="2307">
                  <c:v>629.21353999999997</c:v>
                </c:pt>
                <c:pt idx="2308">
                  <c:v>628.91708000000006</c:v>
                </c:pt>
                <c:pt idx="2309">
                  <c:v>628.60244</c:v>
                </c:pt>
                <c:pt idx="2310">
                  <c:v>628.30363999999997</c:v>
                </c:pt>
                <c:pt idx="2311">
                  <c:v>628.00429999999994</c:v>
                </c:pt>
                <c:pt idx="2312">
                  <c:v>627.69164000000001</c:v>
                </c:pt>
                <c:pt idx="2313">
                  <c:v>627.38473999999997</c:v>
                </c:pt>
                <c:pt idx="2314">
                  <c:v>627.07982000000004</c:v>
                </c:pt>
                <c:pt idx="2315">
                  <c:v>626.77688000000001</c:v>
                </c:pt>
                <c:pt idx="2316">
                  <c:v>626.46889999999996</c:v>
                </c:pt>
                <c:pt idx="2317">
                  <c:v>626.15822000000003</c:v>
                </c:pt>
                <c:pt idx="2318">
                  <c:v>625.86068</c:v>
                </c:pt>
                <c:pt idx="2319">
                  <c:v>625.55251999999996</c:v>
                </c:pt>
                <c:pt idx="2320">
                  <c:v>625.2296</c:v>
                </c:pt>
                <c:pt idx="2321">
                  <c:v>624.94736</c:v>
                </c:pt>
                <c:pt idx="2322">
                  <c:v>624.64567999999997</c:v>
                </c:pt>
                <c:pt idx="2323">
                  <c:v>624.33680000000004</c:v>
                </c:pt>
                <c:pt idx="2324">
                  <c:v>624.03404</c:v>
                </c:pt>
                <c:pt idx="2325">
                  <c:v>623.73055999999997</c:v>
                </c:pt>
                <c:pt idx="2326">
                  <c:v>623.42510000000004</c:v>
                </c:pt>
                <c:pt idx="2327">
                  <c:v>623.11856</c:v>
                </c:pt>
                <c:pt idx="2328">
                  <c:v>622.82605999999998</c:v>
                </c:pt>
                <c:pt idx="2329">
                  <c:v>622.51322000000005</c:v>
                </c:pt>
                <c:pt idx="2330">
                  <c:v>622.21154000000001</c:v>
                </c:pt>
                <c:pt idx="2331">
                  <c:v>621.91543999999999</c:v>
                </c:pt>
                <c:pt idx="2332">
                  <c:v>621.60278000000005</c:v>
                </c:pt>
                <c:pt idx="2333">
                  <c:v>621.30002000000002</c:v>
                </c:pt>
                <c:pt idx="2334">
                  <c:v>620.99725999999998</c:v>
                </c:pt>
                <c:pt idx="2335">
                  <c:v>620.69557999999995</c:v>
                </c:pt>
                <c:pt idx="2336">
                  <c:v>620.39660000000003</c:v>
                </c:pt>
                <c:pt idx="2337">
                  <c:v>620.09059999999999</c:v>
                </c:pt>
                <c:pt idx="2338">
                  <c:v>619.78531999999996</c:v>
                </c:pt>
                <c:pt idx="2339">
                  <c:v>619.47284000000002</c:v>
                </c:pt>
                <c:pt idx="2340">
                  <c:v>619.17169999999999</c:v>
                </c:pt>
                <c:pt idx="2341">
                  <c:v>618.88225999999997</c:v>
                </c:pt>
                <c:pt idx="2342">
                  <c:v>618.57554000000005</c:v>
                </c:pt>
                <c:pt idx="2343">
                  <c:v>618.28034000000002</c:v>
                </c:pt>
                <c:pt idx="2344">
                  <c:v>617.96713999999997</c:v>
                </c:pt>
                <c:pt idx="2345">
                  <c:v>617.66402000000005</c:v>
                </c:pt>
                <c:pt idx="2346">
                  <c:v>617.36</c:v>
                </c:pt>
                <c:pt idx="2347">
                  <c:v>617.06894</c:v>
                </c:pt>
                <c:pt idx="2348">
                  <c:v>616.76185999999996</c:v>
                </c:pt>
                <c:pt idx="2349">
                  <c:v>616.46126000000004</c:v>
                </c:pt>
                <c:pt idx="2350">
                  <c:v>616.16336000000001</c:v>
                </c:pt>
                <c:pt idx="2351">
                  <c:v>615.85663999999997</c:v>
                </c:pt>
                <c:pt idx="2352">
                  <c:v>615.57331999999997</c:v>
                </c:pt>
                <c:pt idx="2353">
                  <c:v>615.25958000000003</c:v>
                </c:pt>
                <c:pt idx="2354">
                  <c:v>614.94925999999998</c:v>
                </c:pt>
                <c:pt idx="2355">
                  <c:v>614.64631999999995</c:v>
                </c:pt>
                <c:pt idx="2356">
                  <c:v>614.35598000000005</c:v>
                </c:pt>
                <c:pt idx="2357">
                  <c:v>614.05610000000001</c:v>
                </c:pt>
                <c:pt idx="2358">
                  <c:v>613.75657999999999</c:v>
                </c:pt>
                <c:pt idx="2359">
                  <c:v>613.46065999999996</c:v>
                </c:pt>
                <c:pt idx="2360">
                  <c:v>613.16869999999994</c:v>
                </c:pt>
                <c:pt idx="2361">
                  <c:v>612.86612000000002</c:v>
                </c:pt>
                <c:pt idx="2362">
                  <c:v>612.56263999999999</c:v>
                </c:pt>
                <c:pt idx="2363">
                  <c:v>612.25789999999995</c:v>
                </c:pt>
                <c:pt idx="2364">
                  <c:v>611.95946000000004</c:v>
                </c:pt>
                <c:pt idx="2365">
                  <c:v>611.67074000000002</c:v>
                </c:pt>
                <c:pt idx="2366">
                  <c:v>611.38670000000002</c:v>
                </c:pt>
                <c:pt idx="2367">
                  <c:v>611.06755999999996</c:v>
                </c:pt>
                <c:pt idx="2368">
                  <c:v>610.74266</c:v>
                </c:pt>
                <c:pt idx="2369">
                  <c:v>610.46276</c:v>
                </c:pt>
                <c:pt idx="2370">
                  <c:v>610.17313999999999</c:v>
                </c:pt>
                <c:pt idx="2371">
                  <c:v>609.87775999999997</c:v>
                </c:pt>
                <c:pt idx="2372">
                  <c:v>609.57464000000004</c:v>
                </c:pt>
                <c:pt idx="2373">
                  <c:v>609.28790000000004</c:v>
                </c:pt>
                <c:pt idx="2374">
                  <c:v>608.98352</c:v>
                </c:pt>
                <c:pt idx="2375">
                  <c:v>608.68255999999997</c:v>
                </c:pt>
                <c:pt idx="2376">
                  <c:v>608.38070000000005</c:v>
                </c:pt>
                <c:pt idx="2377">
                  <c:v>608.07794000000001</c:v>
                </c:pt>
                <c:pt idx="2378">
                  <c:v>607.79480000000001</c:v>
                </c:pt>
                <c:pt idx="2379">
                  <c:v>607.49941999999999</c:v>
                </c:pt>
                <c:pt idx="2380">
                  <c:v>607.19845999999995</c:v>
                </c:pt>
                <c:pt idx="2381">
                  <c:v>606.89480000000003</c:v>
                </c:pt>
                <c:pt idx="2382">
                  <c:v>606.59798000000001</c:v>
                </c:pt>
                <c:pt idx="2383">
                  <c:v>606.29467999999997</c:v>
                </c:pt>
                <c:pt idx="2384">
                  <c:v>606.00091999999995</c:v>
                </c:pt>
                <c:pt idx="2385">
                  <c:v>605.70590000000004</c:v>
                </c:pt>
                <c:pt idx="2386">
                  <c:v>605.40206000000001</c:v>
                </c:pt>
                <c:pt idx="2387">
                  <c:v>605.12</c:v>
                </c:pt>
                <c:pt idx="2388">
                  <c:v>604.83271999999999</c:v>
                </c:pt>
                <c:pt idx="2389">
                  <c:v>604.52563999999995</c:v>
                </c:pt>
                <c:pt idx="2390">
                  <c:v>604.22396000000003</c:v>
                </c:pt>
                <c:pt idx="2391">
                  <c:v>603.92966000000001</c:v>
                </c:pt>
                <c:pt idx="2392">
                  <c:v>603.62311999999997</c:v>
                </c:pt>
                <c:pt idx="2393">
                  <c:v>603.33511999999996</c:v>
                </c:pt>
                <c:pt idx="2394">
                  <c:v>603.05053999999996</c:v>
                </c:pt>
                <c:pt idx="2395">
                  <c:v>602.75246000000004</c:v>
                </c:pt>
                <c:pt idx="2396">
                  <c:v>602.45600000000002</c:v>
                </c:pt>
                <c:pt idx="2397">
                  <c:v>602.17520000000002</c:v>
                </c:pt>
                <c:pt idx="2398">
                  <c:v>601.87423999999999</c:v>
                </c:pt>
                <c:pt idx="2399">
                  <c:v>601.57831999999996</c:v>
                </c:pt>
                <c:pt idx="2400">
                  <c:v>601.26098000000002</c:v>
                </c:pt>
                <c:pt idx="2401">
                  <c:v>600.97658000000001</c:v>
                </c:pt>
                <c:pt idx="2402">
                  <c:v>600.69740000000002</c:v>
                </c:pt>
                <c:pt idx="2403">
                  <c:v>600.39265999999998</c:v>
                </c:pt>
                <c:pt idx="2404">
                  <c:v>600.09673999999995</c:v>
                </c:pt>
                <c:pt idx="2405">
                  <c:v>599.80082000000004</c:v>
                </c:pt>
                <c:pt idx="2406">
                  <c:v>599.49446</c:v>
                </c:pt>
                <c:pt idx="2407">
                  <c:v>599.20267999999999</c:v>
                </c:pt>
                <c:pt idx="2408">
                  <c:v>598.93124</c:v>
                </c:pt>
                <c:pt idx="2409">
                  <c:v>598.62037999999995</c:v>
                </c:pt>
                <c:pt idx="2410">
                  <c:v>598.32608000000005</c:v>
                </c:pt>
                <c:pt idx="2411">
                  <c:v>598.05032000000006</c:v>
                </c:pt>
                <c:pt idx="2412">
                  <c:v>597.75314000000003</c:v>
                </c:pt>
                <c:pt idx="2413">
                  <c:v>597.46730000000002</c:v>
                </c:pt>
                <c:pt idx="2414">
                  <c:v>597.17048</c:v>
                </c:pt>
                <c:pt idx="2415">
                  <c:v>596.88391999999999</c:v>
                </c:pt>
                <c:pt idx="2416">
                  <c:v>596.59051999999997</c:v>
                </c:pt>
                <c:pt idx="2417">
                  <c:v>596.28938000000005</c:v>
                </c:pt>
                <c:pt idx="2418">
                  <c:v>596.00732000000005</c:v>
                </c:pt>
                <c:pt idx="2419">
                  <c:v>595.71104000000003</c:v>
                </c:pt>
                <c:pt idx="2420">
                  <c:v>595.41692</c:v>
                </c:pt>
                <c:pt idx="2421">
                  <c:v>595.11541999999997</c:v>
                </c:pt>
                <c:pt idx="2422">
                  <c:v>594.83353999999997</c:v>
                </c:pt>
                <c:pt idx="2423">
                  <c:v>594.55507999999998</c:v>
                </c:pt>
                <c:pt idx="2424">
                  <c:v>594.25483999999994</c:v>
                </c:pt>
                <c:pt idx="2425">
                  <c:v>593.95892000000003</c:v>
                </c:pt>
                <c:pt idx="2426">
                  <c:v>593.65436</c:v>
                </c:pt>
                <c:pt idx="2427">
                  <c:v>593.36617999999999</c:v>
                </c:pt>
                <c:pt idx="2428">
                  <c:v>593.09168</c:v>
                </c:pt>
                <c:pt idx="2429">
                  <c:v>592.79719999999998</c:v>
                </c:pt>
                <c:pt idx="2430">
                  <c:v>592.49731999999995</c:v>
                </c:pt>
                <c:pt idx="2431">
                  <c:v>592.20770000000005</c:v>
                </c:pt>
                <c:pt idx="2432">
                  <c:v>591.93320000000006</c:v>
                </c:pt>
                <c:pt idx="2433">
                  <c:v>591.64556000000005</c:v>
                </c:pt>
                <c:pt idx="2434">
                  <c:v>591.36962000000005</c:v>
                </c:pt>
                <c:pt idx="2435">
                  <c:v>591.06884000000002</c:v>
                </c:pt>
                <c:pt idx="2436">
                  <c:v>590.76787999999999</c:v>
                </c:pt>
                <c:pt idx="2437">
                  <c:v>590.47429999999997</c:v>
                </c:pt>
                <c:pt idx="2438">
                  <c:v>590.18521999999996</c:v>
                </c:pt>
                <c:pt idx="2439">
                  <c:v>589.89164000000005</c:v>
                </c:pt>
                <c:pt idx="2440">
                  <c:v>589.59482000000003</c:v>
                </c:pt>
                <c:pt idx="2441">
                  <c:v>589.32770000000005</c:v>
                </c:pt>
                <c:pt idx="2442">
                  <c:v>589.04798000000005</c:v>
                </c:pt>
                <c:pt idx="2443">
                  <c:v>588.74936000000002</c:v>
                </c:pt>
                <c:pt idx="2444">
                  <c:v>588.46694000000002</c:v>
                </c:pt>
                <c:pt idx="2445">
                  <c:v>588.18074000000001</c:v>
                </c:pt>
                <c:pt idx="2446">
                  <c:v>587.89184</c:v>
                </c:pt>
                <c:pt idx="2447">
                  <c:v>587.6105</c:v>
                </c:pt>
                <c:pt idx="2448">
                  <c:v>587.32303999999999</c:v>
                </c:pt>
                <c:pt idx="2449">
                  <c:v>587.048</c:v>
                </c:pt>
                <c:pt idx="2450">
                  <c:v>586.74793999999997</c:v>
                </c:pt>
                <c:pt idx="2451">
                  <c:v>586.45975999999996</c:v>
                </c:pt>
                <c:pt idx="2452">
                  <c:v>586.17607999999996</c:v>
                </c:pt>
                <c:pt idx="2453">
                  <c:v>585.86882000000003</c:v>
                </c:pt>
                <c:pt idx="2454">
                  <c:v>585.59396000000004</c:v>
                </c:pt>
                <c:pt idx="2455">
                  <c:v>585.30182000000002</c:v>
                </c:pt>
                <c:pt idx="2456">
                  <c:v>585.01868000000002</c:v>
                </c:pt>
                <c:pt idx="2457">
                  <c:v>584.73932000000002</c:v>
                </c:pt>
                <c:pt idx="2458">
                  <c:v>584.43781999999999</c:v>
                </c:pt>
                <c:pt idx="2459">
                  <c:v>584.14891999999998</c:v>
                </c:pt>
                <c:pt idx="2460">
                  <c:v>583.86829999999998</c:v>
                </c:pt>
                <c:pt idx="2461">
                  <c:v>583.57219999999995</c:v>
                </c:pt>
                <c:pt idx="2462">
                  <c:v>583.30111999999997</c:v>
                </c:pt>
                <c:pt idx="2463">
                  <c:v>583.01275999999996</c:v>
                </c:pt>
                <c:pt idx="2464">
                  <c:v>582.72907999999995</c:v>
                </c:pt>
                <c:pt idx="2465">
                  <c:v>582.43694000000005</c:v>
                </c:pt>
                <c:pt idx="2466">
                  <c:v>582.14462000000003</c:v>
                </c:pt>
                <c:pt idx="2467">
                  <c:v>581.86598000000004</c:v>
                </c:pt>
                <c:pt idx="2468">
                  <c:v>581.59238000000005</c:v>
                </c:pt>
                <c:pt idx="2469">
                  <c:v>581.30402000000004</c:v>
                </c:pt>
                <c:pt idx="2470">
                  <c:v>581.02376000000004</c:v>
                </c:pt>
                <c:pt idx="2471">
                  <c:v>580.73504000000003</c:v>
                </c:pt>
                <c:pt idx="2472">
                  <c:v>580.45586000000003</c:v>
                </c:pt>
                <c:pt idx="2473">
                  <c:v>580.17866000000004</c:v>
                </c:pt>
                <c:pt idx="2474">
                  <c:v>579.89048000000003</c:v>
                </c:pt>
                <c:pt idx="2475">
                  <c:v>579.60914000000002</c:v>
                </c:pt>
                <c:pt idx="2476">
                  <c:v>579.32942000000003</c:v>
                </c:pt>
                <c:pt idx="2477">
                  <c:v>579.03764000000001</c:v>
                </c:pt>
                <c:pt idx="2478">
                  <c:v>578.73487999999998</c:v>
                </c:pt>
                <c:pt idx="2479">
                  <c:v>578.44705999999996</c:v>
                </c:pt>
                <c:pt idx="2480">
                  <c:v>578.19344000000001</c:v>
                </c:pt>
                <c:pt idx="2481">
                  <c:v>577.91858000000002</c:v>
                </c:pt>
                <c:pt idx="2482">
                  <c:v>577.62446</c:v>
                </c:pt>
                <c:pt idx="2483">
                  <c:v>577.34906000000001</c:v>
                </c:pt>
                <c:pt idx="2484">
                  <c:v>577.06952000000001</c:v>
                </c:pt>
                <c:pt idx="2485">
                  <c:v>576.78206</c:v>
                </c:pt>
                <c:pt idx="2486">
                  <c:v>576.50972000000002</c:v>
                </c:pt>
                <c:pt idx="2487">
                  <c:v>576.23702000000003</c:v>
                </c:pt>
                <c:pt idx="2488">
                  <c:v>575.94434000000001</c:v>
                </c:pt>
                <c:pt idx="2489">
                  <c:v>575.65346</c:v>
                </c:pt>
                <c:pt idx="2490">
                  <c:v>575.39066000000003</c:v>
                </c:pt>
                <c:pt idx="2491">
                  <c:v>575.10464000000002</c:v>
                </c:pt>
                <c:pt idx="2492">
                  <c:v>574.8134</c:v>
                </c:pt>
                <c:pt idx="2493">
                  <c:v>574.53836000000001</c:v>
                </c:pt>
                <c:pt idx="2494">
                  <c:v>574.25918000000001</c:v>
                </c:pt>
                <c:pt idx="2495">
                  <c:v>573.98828000000003</c:v>
                </c:pt>
                <c:pt idx="2496">
                  <c:v>573.70532000000003</c:v>
                </c:pt>
                <c:pt idx="2497">
                  <c:v>573.42506000000003</c:v>
                </c:pt>
                <c:pt idx="2498">
                  <c:v>573.14408000000003</c:v>
                </c:pt>
                <c:pt idx="2499">
                  <c:v>572.86184000000003</c:v>
                </c:pt>
                <c:pt idx="2500">
                  <c:v>572.58500000000004</c:v>
                </c:pt>
                <c:pt idx="2501">
                  <c:v>572.30798000000004</c:v>
                </c:pt>
                <c:pt idx="2502">
                  <c:v>572.04031999999995</c:v>
                </c:pt>
                <c:pt idx="2503">
                  <c:v>571.75268000000005</c:v>
                </c:pt>
                <c:pt idx="2504">
                  <c:v>571.47206000000006</c:v>
                </c:pt>
                <c:pt idx="2505">
                  <c:v>571.19287999999995</c:v>
                </c:pt>
                <c:pt idx="2506">
                  <c:v>570.92413999999997</c:v>
                </c:pt>
                <c:pt idx="2507">
                  <c:v>570.64333999999997</c:v>
                </c:pt>
                <c:pt idx="2508">
                  <c:v>570.34328000000005</c:v>
                </c:pt>
                <c:pt idx="2509">
                  <c:v>570.07723999999996</c:v>
                </c:pt>
                <c:pt idx="2510">
                  <c:v>569.80795999999998</c:v>
                </c:pt>
                <c:pt idx="2511">
                  <c:v>569.52571999999998</c:v>
                </c:pt>
                <c:pt idx="2512">
                  <c:v>569.25085999999999</c:v>
                </c:pt>
                <c:pt idx="2513">
                  <c:v>568.98662000000002</c:v>
                </c:pt>
                <c:pt idx="2514">
                  <c:v>568.69862000000001</c:v>
                </c:pt>
                <c:pt idx="2515">
                  <c:v>568.40845999999999</c:v>
                </c:pt>
                <c:pt idx="2516">
                  <c:v>568.14116000000001</c:v>
                </c:pt>
                <c:pt idx="2517">
                  <c:v>567.86306000000002</c:v>
                </c:pt>
                <c:pt idx="2518">
                  <c:v>567.58244000000002</c:v>
                </c:pt>
                <c:pt idx="2519">
                  <c:v>567.30182000000002</c:v>
                </c:pt>
                <c:pt idx="2520">
                  <c:v>567.03632000000005</c:v>
                </c:pt>
                <c:pt idx="2521">
                  <c:v>566.76128000000006</c:v>
                </c:pt>
                <c:pt idx="2522">
                  <c:v>566.48227999999995</c:v>
                </c:pt>
                <c:pt idx="2523">
                  <c:v>566.20993999999996</c:v>
                </c:pt>
                <c:pt idx="2524">
                  <c:v>565.93939999999998</c:v>
                </c:pt>
                <c:pt idx="2525">
                  <c:v>565.65409999999997</c:v>
                </c:pt>
                <c:pt idx="2526">
                  <c:v>565.37293999999997</c:v>
                </c:pt>
                <c:pt idx="2527">
                  <c:v>565.10545999999999</c:v>
                </c:pt>
                <c:pt idx="2528">
                  <c:v>564.83708000000001</c:v>
                </c:pt>
                <c:pt idx="2529">
                  <c:v>564.56240000000003</c:v>
                </c:pt>
                <c:pt idx="2530">
                  <c:v>564.29042000000004</c:v>
                </c:pt>
                <c:pt idx="2531">
                  <c:v>564.01358000000005</c:v>
                </c:pt>
                <c:pt idx="2532">
                  <c:v>563.74735999999996</c:v>
                </c:pt>
                <c:pt idx="2533">
                  <c:v>563.46727999999996</c:v>
                </c:pt>
                <c:pt idx="2534">
                  <c:v>563.19151999999997</c:v>
                </c:pt>
                <c:pt idx="2535">
                  <c:v>562.91071999999997</c:v>
                </c:pt>
                <c:pt idx="2536">
                  <c:v>562.65332000000001</c:v>
                </c:pt>
                <c:pt idx="2537">
                  <c:v>562.37234000000001</c:v>
                </c:pt>
                <c:pt idx="2538">
                  <c:v>562.09658000000002</c:v>
                </c:pt>
                <c:pt idx="2539">
                  <c:v>561.82172000000003</c:v>
                </c:pt>
                <c:pt idx="2540">
                  <c:v>561.55262000000005</c:v>
                </c:pt>
                <c:pt idx="2541">
                  <c:v>561.28459999999995</c:v>
                </c:pt>
                <c:pt idx="2542">
                  <c:v>561.01549999999997</c:v>
                </c:pt>
                <c:pt idx="2543">
                  <c:v>560.75954000000002</c:v>
                </c:pt>
                <c:pt idx="2544">
                  <c:v>560.47064</c:v>
                </c:pt>
                <c:pt idx="2545">
                  <c:v>560.20136000000002</c:v>
                </c:pt>
                <c:pt idx="2546">
                  <c:v>559.92902000000004</c:v>
                </c:pt>
                <c:pt idx="2547">
                  <c:v>559.65002000000004</c:v>
                </c:pt>
                <c:pt idx="2548">
                  <c:v>559.37804000000006</c:v>
                </c:pt>
                <c:pt idx="2549">
                  <c:v>559.10695999999996</c:v>
                </c:pt>
                <c:pt idx="2550">
                  <c:v>558.83335999999997</c:v>
                </c:pt>
                <c:pt idx="2551">
                  <c:v>558.56335999999999</c:v>
                </c:pt>
                <c:pt idx="2552">
                  <c:v>558.29876000000002</c:v>
                </c:pt>
                <c:pt idx="2553">
                  <c:v>558.02912000000003</c:v>
                </c:pt>
                <c:pt idx="2554">
                  <c:v>557.75660000000005</c:v>
                </c:pt>
                <c:pt idx="2555">
                  <c:v>557.49307999999996</c:v>
                </c:pt>
                <c:pt idx="2556">
                  <c:v>557.22559999999999</c:v>
                </c:pt>
                <c:pt idx="2557">
                  <c:v>556.94299999999998</c:v>
                </c:pt>
                <c:pt idx="2558">
                  <c:v>556.67444</c:v>
                </c:pt>
                <c:pt idx="2559">
                  <c:v>556.40678000000003</c:v>
                </c:pt>
                <c:pt idx="2560">
                  <c:v>556.13426000000004</c:v>
                </c:pt>
                <c:pt idx="2561">
                  <c:v>555.85850000000005</c:v>
                </c:pt>
                <c:pt idx="2562">
                  <c:v>555.59803999999997</c:v>
                </c:pt>
                <c:pt idx="2563">
                  <c:v>555.32713999999999</c:v>
                </c:pt>
                <c:pt idx="2564">
                  <c:v>555.05696</c:v>
                </c:pt>
                <c:pt idx="2565">
                  <c:v>554.78786000000002</c:v>
                </c:pt>
                <c:pt idx="2566">
                  <c:v>554.51012000000003</c:v>
                </c:pt>
                <c:pt idx="2567">
                  <c:v>554.24552000000006</c:v>
                </c:pt>
                <c:pt idx="2568">
                  <c:v>553.98523999999998</c:v>
                </c:pt>
                <c:pt idx="2569">
                  <c:v>553.72712000000001</c:v>
                </c:pt>
                <c:pt idx="2570">
                  <c:v>553.44704000000002</c:v>
                </c:pt>
                <c:pt idx="2571">
                  <c:v>553.15814</c:v>
                </c:pt>
                <c:pt idx="2572">
                  <c:v>552.89138000000003</c:v>
                </c:pt>
                <c:pt idx="2573">
                  <c:v>552.64189999999996</c:v>
                </c:pt>
                <c:pt idx="2574">
                  <c:v>552.37927999999999</c:v>
                </c:pt>
                <c:pt idx="2575">
                  <c:v>552.11036000000001</c:v>
                </c:pt>
                <c:pt idx="2576">
                  <c:v>551.84180000000003</c:v>
                </c:pt>
                <c:pt idx="2577">
                  <c:v>551.58961999999997</c:v>
                </c:pt>
                <c:pt idx="2578">
                  <c:v>551.31583999999998</c:v>
                </c:pt>
                <c:pt idx="2579">
                  <c:v>551.02117999999996</c:v>
                </c:pt>
                <c:pt idx="2580">
                  <c:v>550.75963999999999</c:v>
                </c:pt>
                <c:pt idx="2581">
                  <c:v>550.50782000000004</c:v>
                </c:pt>
                <c:pt idx="2582">
                  <c:v>550.22252000000003</c:v>
                </c:pt>
                <c:pt idx="2583">
                  <c:v>549.95684000000006</c:v>
                </c:pt>
                <c:pt idx="2584">
                  <c:v>549.69295999999997</c:v>
                </c:pt>
                <c:pt idx="2585">
                  <c:v>549.43952000000002</c:v>
                </c:pt>
                <c:pt idx="2586">
                  <c:v>549.16844000000003</c:v>
                </c:pt>
                <c:pt idx="2587">
                  <c:v>548.89070000000004</c:v>
                </c:pt>
                <c:pt idx="2588">
                  <c:v>548.61548000000005</c:v>
                </c:pt>
                <c:pt idx="2589">
                  <c:v>548.35087999999996</c:v>
                </c:pt>
                <c:pt idx="2590">
                  <c:v>548.10518000000002</c:v>
                </c:pt>
                <c:pt idx="2591">
                  <c:v>547.83950000000004</c:v>
                </c:pt>
                <c:pt idx="2592">
                  <c:v>547.55906000000004</c:v>
                </c:pt>
                <c:pt idx="2593">
                  <c:v>547.30093999999997</c:v>
                </c:pt>
                <c:pt idx="2594">
                  <c:v>547.03453999999999</c:v>
                </c:pt>
                <c:pt idx="2595">
                  <c:v>546.75608</c:v>
                </c:pt>
                <c:pt idx="2596">
                  <c:v>546.50174000000004</c:v>
                </c:pt>
                <c:pt idx="2597">
                  <c:v>546.24541999999997</c:v>
                </c:pt>
                <c:pt idx="2598">
                  <c:v>545.97217999999998</c:v>
                </c:pt>
                <c:pt idx="2599">
                  <c:v>545.71352000000002</c:v>
                </c:pt>
                <c:pt idx="2600">
                  <c:v>545.45522000000005</c:v>
                </c:pt>
                <c:pt idx="2601">
                  <c:v>545.17999999999995</c:v>
                </c:pt>
                <c:pt idx="2602">
                  <c:v>544.91773999999998</c:v>
                </c:pt>
                <c:pt idx="2603">
                  <c:v>544.65350000000001</c:v>
                </c:pt>
                <c:pt idx="2604">
                  <c:v>544.38656000000003</c:v>
                </c:pt>
                <c:pt idx="2605">
                  <c:v>544.11260000000004</c:v>
                </c:pt>
                <c:pt idx="2606">
                  <c:v>543.85897999999997</c:v>
                </c:pt>
                <c:pt idx="2607">
                  <c:v>543.59456</c:v>
                </c:pt>
                <c:pt idx="2608">
                  <c:v>543.32582000000002</c:v>
                </c:pt>
                <c:pt idx="2609">
                  <c:v>543.07543999999996</c:v>
                </c:pt>
                <c:pt idx="2610">
                  <c:v>542.81425999999999</c:v>
                </c:pt>
                <c:pt idx="2611">
                  <c:v>542.54624000000001</c:v>
                </c:pt>
                <c:pt idx="2612">
                  <c:v>542.29136000000005</c:v>
                </c:pt>
                <c:pt idx="2613">
                  <c:v>542.03539999999998</c:v>
                </c:pt>
                <c:pt idx="2614">
                  <c:v>541.75567999999998</c:v>
                </c:pt>
                <c:pt idx="2615">
                  <c:v>541.49594000000002</c:v>
                </c:pt>
                <c:pt idx="2616">
                  <c:v>541.23116000000005</c:v>
                </c:pt>
                <c:pt idx="2617">
                  <c:v>540.98257999999998</c:v>
                </c:pt>
                <c:pt idx="2618">
                  <c:v>540.71168</c:v>
                </c:pt>
                <c:pt idx="2619">
                  <c:v>540.45518000000004</c:v>
                </c:pt>
                <c:pt idx="2620">
                  <c:v>540.19291999999996</c:v>
                </c:pt>
                <c:pt idx="2621">
                  <c:v>539.91967999999997</c:v>
                </c:pt>
                <c:pt idx="2622">
                  <c:v>539.66264000000001</c:v>
                </c:pt>
                <c:pt idx="2623">
                  <c:v>539.41495999999995</c:v>
                </c:pt>
                <c:pt idx="2624">
                  <c:v>539.14513999999997</c:v>
                </c:pt>
                <c:pt idx="2625">
                  <c:v>538.8854</c:v>
                </c:pt>
                <c:pt idx="2626">
                  <c:v>538.63538000000005</c:v>
                </c:pt>
                <c:pt idx="2627">
                  <c:v>538.38157999999999</c:v>
                </c:pt>
                <c:pt idx="2628">
                  <c:v>538.11698000000001</c:v>
                </c:pt>
                <c:pt idx="2629">
                  <c:v>537.85382000000004</c:v>
                </c:pt>
                <c:pt idx="2630">
                  <c:v>537.59893999999997</c:v>
                </c:pt>
                <c:pt idx="2631">
                  <c:v>537.34640000000002</c:v>
                </c:pt>
                <c:pt idx="2632">
                  <c:v>537.07064000000003</c:v>
                </c:pt>
                <c:pt idx="2633">
                  <c:v>536.80802000000006</c:v>
                </c:pt>
                <c:pt idx="2634">
                  <c:v>536.55853999999999</c:v>
                </c:pt>
                <c:pt idx="2635">
                  <c:v>536.30222000000003</c:v>
                </c:pt>
                <c:pt idx="2636">
                  <c:v>536.03492000000006</c:v>
                </c:pt>
                <c:pt idx="2637">
                  <c:v>535.78579999999999</c:v>
                </c:pt>
                <c:pt idx="2638">
                  <c:v>535.53434000000004</c:v>
                </c:pt>
                <c:pt idx="2639">
                  <c:v>535.27891999999997</c:v>
                </c:pt>
                <c:pt idx="2640">
                  <c:v>535.0145</c:v>
                </c:pt>
                <c:pt idx="2641">
                  <c:v>534.75764000000004</c:v>
                </c:pt>
                <c:pt idx="2642">
                  <c:v>534.49681999999996</c:v>
                </c:pt>
                <c:pt idx="2643">
                  <c:v>534.23185999999998</c:v>
                </c:pt>
                <c:pt idx="2644">
                  <c:v>533.98364000000004</c:v>
                </c:pt>
                <c:pt idx="2645">
                  <c:v>533.71669999999995</c:v>
                </c:pt>
                <c:pt idx="2646">
                  <c:v>533.47586000000001</c:v>
                </c:pt>
                <c:pt idx="2647">
                  <c:v>533.20172000000002</c:v>
                </c:pt>
                <c:pt idx="2648">
                  <c:v>532.94539999999995</c:v>
                </c:pt>
                <c:pt idx="2649">
                  <c:v>532.69033999999999</c:v>
                </c:pt>
                <c:pt idx="2650">
                  <c:v>532.44626000000005</c:v>
                </c:pt>
                <c:pt idx="2651">
                  <c:v>532.18201999999997</c:v>
                </c:pt>
                <c:pt idx="2652">
                  <c:v>531.93092000000001</c:v>
                </c:pt>
                <c:pt idx="2653">
                  <c:v>531.67693999999995</c:v>
                </c:pt>
                <c:pt idx="2654">
                  <c:v>531.42583999999999</c:v>
                </c:pt>
                <c:pt idx="2655">
                  <c:v>531.16394000000003</c:v>
                </c:pt>
                <c:pt idx="2656">
                  <c:v>530.90869999999995</c:v>
                </c:pt>
                <c:pt idx="2657">
                  <c:v>530.66012000000001</c:v>
                </c:pt>
                <c:pt idx="2658">
                  <c:v>530.41027999999994</c:v>
                </c:pt>
                <c:pt idx="2659">
                  <c:v>530.15071999999998</c:v>
                </c:pt>
                <c:pt idx="2660">
                  <c:v>529.89512000000002</c:v>
                </c:pt>
                <c:pt idx="2661">
                  <c:v>529.63717999999994</c:v>
                </c:pt>
                <c:pt idx="2662">
                  <c:v>529.38319999999999</c:v>
                </c:pt>
                <c:pt idx="2663">
                  <c:v>529.13786000000005</c:v>
                </c:pt>
                <c:pt idx="2664">
                  <c:v>528.88585999999998</c:v>
                </c:pt>
                <c:pt idx="2665">
                  <c:v>528.63656000000003</c:v>
                </c:pt>
                <c:pt idx="2666">
                  <c:v>528.37681999999995</c:v>
                </c:pt>
                <c:pt idx="2667">
                  <c:v>528.11329999999998</c:v>
                </c:pt>
                <c:pt idx="2668">
                  <c:v>527.86742000000004</c:v>
                </c:pt>
                <c:pt idx="2669">
                  <c:v>527.62063999999998</c:v>
                </c:pt>
                <c:pt idx="2670">
                  <c:v>527.36810000000003</c:v>
                </c:pt>
                <c:pt idx="2671">
                  <c:v>527.12725999999998</c:v>
                </c:pt>
                <c:pt idx="2672">
                  <c:v>526.86824000000001</c:v>
                </c:pt>
                <c:pt idx="2673">
                  <c:v>526.61371999999994</c:v>
                </c:pt>
                <c:pt idx="2674">
                  <c:v>526.35379999999998</c:v>
                </c:pt>
                <c:pt idx="2675">
                  <c:v>526.10486000000003</c:v>
                </c:pt>
                <c:pt idx="2676">
                  <c:v>525.85969999999998</c:v>
                </c:pt>
                <c:pt idx="2677">
                  <c:v>525.60032000000001</c:v>
                </c:pt>
                <c:pt idx="2678">
                  <c:v>525.35497999999995</c:v>
                </c:pt>
                <c:pt idx="2679">
                  <c:v>525.11</c:v>
                </c:pt>
                <c:pt idx="2680">
                  <c:v>524.86105999999995</c:v>
                </c:pt>
                <c:pt idx="2681">
                  <c:v>524.60401999999999</c:v>
                </c:pt>
                <c:pt idx="2682">
                  <c:v>524.33744000000002</c:v>
                </c:pt>
                <c:pt idx="2683">
                  <c:v>524.08795999999995</c:v>
                </c:pt>
                <c:pt idx="2684">
                  <c:v>523.84550000000002</c:v>
                </c:pt>
                <c:pt idx="2685">
                  <c:v>523.60033999999996</c:v>
                </c:pt>
                <c:pt idx="2686">
                  <c:v>523.35500000000002</c:v>
                </c:pt>
                <c:pt idx="2687">
                  <c:v>523.10371999999995</c:v>
                </c:pt>
                <c:pt idx="2688">
                  <c:v>522.84739999999999</c:v>
                </c:pt>
                <c:pt idx="2689">
                  <c:v>522.59684000000004</c:v>
                </c:pt>
                <c:pt idx="2690">
                  <c:v>522.35167999999999</c:v>
                </c:pt>
                <c:pt idx="2691">
                  <c:v>522.09464000000003</c:v>
                </c:pt>
                <c:pt idx="2692">
                  <c:v>521.85901999999999</c:v>
                </c:pt>
                <c:pt idx="2693">
                  <c:v>521.61908000000005</c:v>
                </c:pt>
                <c:pt idx="2694">
                  <c:v>521.3759</c:v>
                </c:pt>
                <c:pt idx="2695">
                  <c:v>521.13523999999995</c:v>
                </c:pt>
                <c:pt idx="2696">
                  <c:v>520.86631999999997</c:v>
                </c:pt>
                <c:pt idx="2697">
                  <c:v>520.61252000000002</c:v>
                </c:pt>
                <c:pt idx="2698">
                  <c:v>520.37545999999998</c:v>
                </c:pt>
                <c:pt idx="2699">
                  <c:v>520.12652000000003</c:v>
                </c:pt>
                <c:pt idx="2700">
                  <c:v>519.88909999999998</c:v>
                </c:pt>
                <c:pt idx="2701">
                  <c:v>519.62774000000002</c:v>
                </c:pt>
                <c:pt idx="2702">
                  <c:v>519.39049999999997</c:v>
                </c:pt>
                <c:pt idx="2703">
                  <c:v>519.14912000000004</c:v>
                </c:pt>
                <c:pt idx="2704">
                  <c:v>518.89063999999996</c:v>
                </c:pt>
                <c:pt idx="2705">
                  <c:v>518.65214000000003</c:v>
                </c:pt>
                <c:pt idx="2706">
                  <c:v>518.41057999999998</c:v>
                </c:pt>
                <c:pt idx="2707">
                  <c:v>518.16830000000004</c:v>
                </c:pt>
                <c:pt idx="2708">
                  <c:v>517.91323999999997</c:v>
                </c:pt>
                <c:pt idx="2709">
                  <c:v>517.66448000000003</c:v>
                </c:pt>
                <c:pt idx="2710">
                  <c:v>517.41427999999996</c:v>
                </c:pt>
                <c:pt idx="2711">
                  <c:v>517.17002000000002</c:v>
                </c:pt>
                <c:pt idx="2712">
                  <c:v>516.91873999999996</c:v>
                </c:pt>
                <c:pt idx="2713">
                  <c:v>516.67520000000002</c:v>
                </c:pt>
                <c:pt idx="2714">
                  <c:v>516.41744000000006</c:v>
                </c:pt>
                <c:pt idx="2715">
                  <c:v>516.18092000000001</c:v>
                </c:pt>
                <c:pt idx="2716">
                  <c:v>515.93737999999996</c:v>
                </c:pt>
                <c:pt idx="2717">
                  <c:v>515.67872</c:v>
                </c:pt>
                <c:pt idx="2718">
                  <c:v>515.43122000000005</c:v>
                </c:pt>
                <c:pt idx="2719">
                  <c:v>515.17687999999998</c:v>
                </c:pt>
                <c:pt idx="2720">
                  <c:v>514.93532000000005</c:v>
                </c:pt>
                <c:pt idx="2721">
                  <c:v>514.68241999999998</c:v>
                </c:pt>
                <c:pt idx="2722">
                  <c:v>514.43420000000003</c:v>
                </c:pt>
                <c:pt idx="2723">
                  <c:v>514.19497999999999</c:v>
                </c:pt>
                <c:pt idx="2724">
                  <c:v>513.95054000000005</c:v>
                </c:pt>
                <c:pt idx="2725">
                  <c:v>513.70393999999999</c:v>
                </c:pt>
                <c:pt idx="2726">
                  <c:v>513.45878000000005</c:v>
                </c:pt>
                <c:pt idx="2727">
                  <c:v>513.21217999999999</c:v>
                </c:pt>
                <c:pt idx="2728">
                  <c:v>512.97853999999995</c:v>
                </c:pt>
                <c:pt idx="2729">
                  <c:v>512.73500000000001</c:v>
                </c:pt>
                <c:pt idx="2730">
                  <c:v>512.49181999999996</c:v>
                </c:pt>
                <c:pt idx="2731">
                  <c:v>512.23334</c:v>
                </c:pt>
                <c:pt idx="2732">
                  <c:v>511.99232000000001</c:v>
                </c:pt>
                <c:pt idx="2733">
                  <c:v>511.74734000000001</c:v>
                </c:pt>
                <c:pt idx="2734">
                  <c:v>511.49696</c:v>
                </c:pt>
                <c:pt idx="2735">
                  <c:v>511.26763999999997</c:v>
                </c:pt>
                <c:pt idx="2736">
                  <c:v>511.02086000000003</c:v>
                </c:pt>
                <c:pt idx="2737">
                  <c:v>510.77156000000002</c:v>
                </c:pt>
                <c:pt idx="2738">
                  <c:v>510.52370000000002</c:v>
                </c:pt>
                <c:pt idx="2739">
                  <c:v>510.28951999999998</c:v>
                </c:pt>
                <c:pt idx="2740">
                  <c:v>510.053</c:v>
                </c:pt>
                <c:pt idx="2741">
                  <c:v>509.79901999999998</c:v>
                </c:pt>
                <c:pt idx="2742">
                  <c:v>509.54881999999998</c:v>
                </c:pt>
                <c:pt idx="2743">
                  <c:v>509.31662</c:v>
                </c:pt>
                <c:pt idx="2744">
                  <c:v>509.07938000000001</c:v>
                </c:pt>
                <c:pt idx="2745">
                  <c:v>508.83908000000002</c:v>
                </c:pt>
                <c:pt idx="2746">
                  <c:v>508.59464000000003</c:v>
                </c:pt>
                <c:pt idx="2747">
                  <c:v>508.35523999999998</c:v>
                </c:pt>
                <c:pt idx="2748">
                  <c:v>508.11818</c:v>
                </c:pt>
                <c:pt idx="2749">
                  <c:v>507.87482</c:v>
                </c:pt>
                <c:pt idx="2750">
                  <c:v>507.63254000000001</c:v>
                </c:pt>
                <c:pt idx="2751">
                  <c:v>507.39422000000002</c:v>
                </c:pt>
                <c:pt idx="2752">
                  <c:v>507.14996000000002</c:v>
                </c:pt>
                <c:pt idx="2753">
                  <c:v>506.91199999999998</c:v>
                </c:pt>
                <c:pt idx="2754">
                  <c:v>506.66611999999998</c:v>
                </c:pt>
                <c:pt idx="2755">
                  <c:v>506.43086</c:v>
                </c:pt>
                <c:pt idx="2756">
                  <c:v>506.17921999999999</c:v>
                </c:pt>
                <c:pt idx="2757">
                  <c:v>505.93135999999998</c:v>
                </c:pt>
                <c:pt idx="2758">
                  <c:v>505.70222000000001</c:v>
                </c:pt>
                <c:pt idx="2759">
                  <c:v>505.46839999999997</c:v>
                </c:pt>
                <c:pt idx="2760">
                  <c:v>505.21100000000001</c:v>
                </c:pt>
                <c:pt idx="2761">
                  <c:v>504.97843999999998</c:v>
                </c:pt>
                <c:pt idx="2762">
                  <c:v>504.75128000000001</c:v>
                </c:pt>
                <c:pt idx="2763">
                  <c:v>504.50234</c:v>
                </c:pt>
                <c:pt idx="2764">
                  <c:v>504.26618000000002</c:v>
                </c:pt>
                <c:pt idx="2765">
                  <c:v>504.03865999999999</c:v>
                </c:pt>
                <c:pt idx="2766">
                  <c:v>503.78305999999998</c:v>
                </c:pt>
                <c:pt idx="2767">
                  <c:v>503.53321999999997</c:v>
                </c:pt>
                <c:pt idx="2768">
                  <c:v>503.28949999999998</c:v>
                </c:pt>
                <c:pt idx="2769">
                  <c:v>503.05495999999999</c:v>
                </c:pt>
                <c:pt idx="2770">
                  <c:v>502.82924000000003</c:v>
                </c:pt>
                <c:pt idx="2771">
                  <c:v>502.58515999999997</c:v>
                </c:pt>
                <c:pt idx="2772">
                  <c:v>502.33352000000002</c:v>
                </c:pt>
                <c:pt idx="2773">
                  <c:v>502.09303999999997</c:v>
                </c:pt>
                <c:pt idx="2774">
                  <c:v>501.86552</c:v>
                </c:pt>
                <c:pt idx="2775">
                  <c:v>501.63601999999997</c:v>
                </c:pt>
                <c:pt idx="2776">
                  <c:v>501.39481999999998</c:v>
                </c:pt>
                <c:pt idx="2777">
                  <c:v>501.16622000000001</c:v>
                </c:pt>
                <c:pt idx="2778">
                  <c:v>500.92934000000002</c:v>
                </c:pt>
                <c:pt idx="2779">
                  <c:v>500.69011999999998</c:v>
                </c:pt>
                <c:pt idx="2780">
                  <c:v>500.45107999999999</c:v>
                </c:pt>
                <c:pt idx="2781">
                  <c:v>500.21114</c:v>
                </c:pt>
                <c:pt idx="2782">
                  <c:v>499.97354000000001</c:v>
                </c:pt>
                <c:pt idx="2783">
                  <c:v>499.73108000000002</c:v>
                </c:pt>
                <c:pt idx="2784">
                  <c:v>499.48646000000002</c:v>
                </c:pt>
                <c:pt idx="2785">
                  <c:v>499.26506000000001</c:v>
                </c:pt>
                <c:pt idx="2786">
                  <c:v>499.03393999999997</c:v>
                </c:pt>
                <c:pt idx="2787">
                  <c:v>498.78985999999998</c:v>
                </c:pt>
                <c:pt idx="2788">
                  <c:v>498.55441999999999</c:v>
                </c:pt>
                <c:pt idx="2789">
                  <c:v>498.30817999999999</c:v>
                </c:pt>
                <c:pt idx="2790">
                  <c:v>498.06734</c:v>
                </c:pt>
                <c:pt idx="2791">
                  <c:v>497.83981999999997</c:v>
                </c:pt>
                <c:pt idx="2792">
                  <c:v>497.60203999999999</c:v>
                </c:pt>
                <c:pt idx="2793">
                  <c:v>497.37992000000003</c:v>
                </c:pt>
                <c:pt idx="2794">
                  <c:v>497.13547999999997</c:v>
                </c:pt>
                <c:pt idx="2795">
                  <c:v>496.88887999999997</c:v>
                </c:pt>
                <c:pt idx="2796">
                  <c:v>496.65127999999999</c:v>
                </c:pt>
                <c:pt idx="2797">
                  <c:v>496.43545999999998</c:v>
                </c:pt>
                <c:pt idx="2798">
                  <c:v>496.19731999999999</c:v>
                </c:pt>
                <c:pt idx="2799">
                  <c:v>495.94549999999998</c:v>
                </c:pt>
                <c:pt idx="2800">
                  <c:v>495.70681999999999</c:v>
                </c:pt>
                <c:pt idx="2801">
                  <c:v>495.48541999999998</c:v>
                </c:pt>
                <c:pt idx="2802">
                  <c:v>495.26600000000002</c:v>
                </c:pt>
                <c:pt idx="2803">
                  <c:v>495.02156000000002</c:v>
                </c:pt>
                <c:pt idx="2804">
                  <c:v>494.77460000000002</c:v>
                </c:pt>
                <c:pt idx="2805">
                  <c:v>494.53268000000003</c:v>
                </c:pt>
                <c:pt idx="2806">
                  <c:v>494.30264</c:v>
                </c:pt>
                <c:pt idx="2807">
                  <c:v>494.07727999999997</c:v>
                </c:pt>
                <c:pt idx="2808">
                  <c:v>493.84598</c:v>
                </c:pt>
                <c:pt idx="2809">
                  <c:v>493.61108000000002</c:v>
                </c:pt>
                <c:pt idx="2810">
                  <c:v>493.38067999999998</c:v>
                </c:pt>
                <c:pt idx="2811">
                  <c:v>493.14308</c:v>
                </c:pt>
                <c:pt idx="2812">
                  <c:v>492.90152</c:v>
                </c:pt>
                <c:pt idx="2813">
                  <c:v>492.65546000000001</c:v>
                </c:pt>
                <c:pt idx="2814">
                  <c:v>492.43279999999999</c:v>
                </c:pt>
                <c:pt idx="2815">
                  <c:v>492.21248000000003</c:v>
                </c:pt>
                <c:pt idx="2816">
                  <c:v>491.96911999999998</c:v>
                </c:pt>
                <c:pt idx="2817">
                  <c:v>491.73872</c:v>
                </c:pt>
                <c:pt idx="2818">
                  <c:v>491.49914000000001</c:v>
                </c:pt>
                <c:pt idx="2819">
                  <c:v>491.27089999999998</c:v>
                </c:pt>
                <c:pt idx="2820">
                  <c:v>491.05166000000003</c:v>
                </c:pt>
                <c:pt idx="2821">
                  <c:v>490.81243999999998</c:v>
                </c:pt>
                <c:pt idx="2822">
                  <c:v>490.57826</c:v>
                </c:pt>
                <c:pt idx="2823">
                  <c:v>490.33958000000001</c:v>
                </c:pt>
                <c:pt idx="2824">
                  <c:v>490.11133999999998</c:v>
                </c:pt>
                <c:pt idx="2825">
                  <c:v>489.88544000000002</c:v>
                </c:pt>
                <c:pt idx="2826">
                  <c:v>489.6653</c:v>
                </c:pt>
                <c:pt idx="2827">
                  <c:v>489.41906</c:v>
                </c:pt>
                <c:pt idx="2828">
                  <c:v>489.19567999999998</c:v>
                </c:pt>
                <c:pt idx="2829">
                  <c:v>488.96420000000001</c:v>
                </c:pt>
                <c:pt idx="2830">
                  <c:v>488.73218000000003</c:v>
                </c:pt>
                <c:pt idx="2831">
                  <c:v>488.49511999999999</c:v>
                </c:pt>
                <c:pt idx="2832">
                  <c:v>488.26580000000001</c:v>
                </c:pt>
                <c:pt idx="2833">
                  <c:v>488.04223999999999</c:v>
                </c:pt>
                <c:pt idx="2834">
                  <c:v>487.81112000000002</c:v>
                </c:pt>
                <c:pt idx="2835">
                  <c:v>487.57657999999998</c:v>
                </c:pt>
                <c:pt idx="2836">
                  <c:v>487.32997999999998</c:v>
                </c:pt>
                <c:pt idx="2837">
                  <c:v>487.11200000000002</c:v>
                </c:pt>
                <c:pt idx="2838">
                  <c:v>486.87385999999998</c:v>
                </c:pt>
                <c:pt idx="2839">
                  <c:v>486.6413</c:v>
                </c:pt>
                <c:pt idx="2840">
                  <c:v>486.41611999999998</c:v>
                </c:pt>
                <c:pt idx="2841">
                  <c:v>486.19634000000002</c:v>
                </c:pt>
                <c:pt idx="2842">
                  <c:v>485.96017999999998</c:v>
                </c:pt>
                <c:pt idx="2843">
                  <c:v>485.73536000000001</c:v>
                </c:pt>
                <c:pt idx="2844">
                  <c:v>485.51215999999999</c:v>
                </c:pt>
                <c:pt idx="2845">
                  <c:v>485.27024</c:v>
                </c:pt>
                <c:pt idx="2846">
                  <c:v>485.04074000000003</c:v>
                </c:pt>
                <c:pt idx="2847">
                  <c:v>484.80889999999999</c:v>
                </c:pt>
                <c:pt idx="2848">
                  <c:v>484.59379999999999</c:v>
                </c:pt>
                <c:pt idx="2849">
                  <c:v>484.37204000000003</c:v>
                </c:pt>
                <c:pt idx="2850">
                  <c:v>484.12418000000002</c:v>
                </c:pt>
                <c:pt idx="2851">
                  <c:v>483.88549999999998</c:v>
                </c:pt>
                <c:pt idx="2852">
                  <c:v>483.65348</c:v>
                </c:pt>
                <c:pt idx="2853">
                  <c:v>483.4391</c:v>
                </c:pt>
                <c:pt idx="2854">
                  <c:v>483.21284000000003</c:v>
                </c:pt>
                <c:pt idx="2855">
                  <c:v>482.99666000000002</c:v>
                </c:pt>
                <c:pt idx="2856">
                  <c:v>482.7758</c:v>
                </c:pt>
                <c:pt idx="2857">
                  <c:v>482.54108000000002</c:v>
                </c:pt>
                <c:pt idx="2858">
                  <c:v>482.30959999999999</c:v>
                </c:pt>
                <c:pt idx="2859">
                  <c:v>482.08370000000002</c:v>
                </c:pt>
                <c:pt idx="2860">
                  <c:v>481.8578</c:v>
                </c:pt>
                <c:pt idx="2861">
                  <c:v>481.62884000000003</c:v>
                </c:pt>
                <c:pt idx="2862">
                  <c:v>481.39033999999998</c:v>
                </c:pt>
                <c:pt idx="2863">
                  <c:v>481.1576</c:v>
                </c:pt>
                <c:pt idx="2864">
                  <c:v>480.94538</c:v>
                </c:pt>
                <c:pt idx="2865">
                  <c:v>480.71588000000003</c:v>
                </c:pt>
                <c:pt idx="2866">
                  <c:v>480.49592000000001</c:v>
                </c:pt>
                <c:pt idx="2867">
                  <c:v>480.26911999999999</c:v>
                </c:pt>
                <c:pt idx="2868">
                  <c:v>480.03926000000001</c:v>
                </c:pt>
                <c:pt idx="2869">
                  <c:v>479.80471999999997</c:v>
                </c:pt>
                <c:pt idx="2870">
                  <c:v>479.58566000000002</c:v>
                </c:pt>
                <c:pt idx="2871">
                  <c:v>479.35921999999999</c:v>
                </c:pt>
                <c:pt idx="2872">
                  <c:v>479.12702000000002</c:v>
                </c:pt>
                <c:pt idx="2873">
                  <c:v>478.90039999999999</c:v>
                </c:pt>
                <c:pt idx="2874">
                  <c:v>478.66244</c:v>
                </c:pt>
                <c:pt idx="2875">
                  <c:v>478.43689999999998</c:v>
                </c:pt>
                <c:pt idx="2876">
                  <c:v>478.21730000000002</c:v>
                </c:pt>
                <c:pt idx="2877">
                  <c:v>477.99068</c:v>
                </c:pt>
                <c:pt idx="2878">
                  <c:v>477.77395999999999</c:v>
                </c:pt>
                <c:pt idx="2879">
                  <c:v>477.55399999999997</c:v>
                </c:pt>
                <c:pt idx="2880">
                  <c:v>477.31945999999999</c:v>
                </c:pt>
                <c:pt idx="2881">
                  <c:v>477.08780000000002</c:v>
                </c:pt>
                <c:pt idx="2882">
                  <c:v>476.87558000000001</c:v>
                </c:pt>
                <c:pt idx="2883">
                  <c:v>476.64049999999997</c:v>
                </c:pt>
                <c:pt idx="2884">
                  <c:v>476.41964000000002</c:v>
                </c:pt>
                <c:pt idx="2885">
                  <c:v>476.18293999999997</c:v>
                </c:pt>
                <c:pt idx="2886">
                  <c:v>475.94695999999999</c:v>
                </c:pt>
                <c:pt idx="2887">
                  <c:v>475.73149999999998</c:v>
                </c:pt>
                <c:pt idx="2888">
                  <c:v>475.51765999999998</c:v>
                </c:pt>
                <c:pt idx="2889">
                  <c:v>475.30112000000003</c:v>
                </c:pt>
                <c:pt idx="2890">
                  <c:v>475.0745</c:v>
                </c:pt>
                <c:pt idx="2891">
                  <c:v>474.84859999999998</c:v>
                </c:pt>
                <c:pt idx="2892">
                  <c:v>474.61694</c:v>
                </c:pt>
                <c:pt idx="2893">
                  <c:v>474.39247999999998</c:v>
                </c:pt>
                <c:pt idx="2894">
                  <c:v>474.17090000000002</c:v>
                </c:pt>
                <c:pt idx="2895">
                  <c:v>473.94535999999999</c:v>
                </c:pt>
                <c:pt idx="2896">
                  <c:v>473.72036000000003</c:v>
                </c:pt>
                <c:pt idx="2897">
                  <c:v>473.51281999999998</c:v>
                </c:pt>
                <c:pt idx="2898">
                  <c:v>473.27719999999999</c:v>
                </c:pt>
                <c:pt idx="2899">
                  <c:v>473.03870000000001</c:v>
                </c:pt>
                <c:pt idx="2900">
                  <c:v>472.82576</c:v>
                </c:pt>
                <c:pt idx="2901">
                  <c:v>472.60201999999998</c:v>
                </c:pt>
                <c:pt idx="2902">
                  <c:v>472.37450000000001</c:v>
                </c:pt>
                <c:pt idx="2903">
                  <c:v>472.15237999999999</c:v>
                </c:pt>
                <c:pt idx="2904">
                  <c:v>471.92594000000003</c:v>
                </c:pt>
                <c:pt idx="2905">
                  <c:v>471.70274000000001</c:v>
                </c:pt>
                <c:pt idx="2906">
                  <c:v>471.48277999999999</c:v>
                </c:pt>
                <c:pt idx="2907">
                  <c:v>471.26497999999998</c:v>
                </c:pt>
                <c:pt idx="2908">
                  <c:v>471.04034000000001</c:v>
                </c:pt>
                <c:pt idx="2909">
                  <c:v>470.81822</c:v>
                </c:pt>
                <c:pt idx="2910">
                  <c:v>470.59483999999998</c:v>
                </c:pt>
                <c:pt idx="2911">
                  <c:v>470.3639</c:v>
                </c:pt>
                <c:pt idx="2912">
                  <c:v>470.14699999999999</c:v>
                </c:pt>
                <c:pt idx="2913">
                  <c:v>469.91318000000001</c:v>
                </c:pt>
                <c:pt idx="2914">
                  <c:v>469.70312000000001</c:v>
                </c:pt>
                <c:pt idx="2915">
                  <c:v>469.48298</c:v>
                </c:pt>
                <c:pt idx="2916">
                  <c:v>469.24556000000001</c:v>
                </c:pt>
                <c:pt idx="2917">
                  <c:v>469.03298000000001</c:v>
                </c:pt>
                <c:pt idx="2918">
                  <c:v>468.82562000000001</c:v>
                </c:pt>
                <c:pt idx="2919">
                  <c:v>468.59629999999999</c:v>
                </c:pt>
                <c:pt idx="2920">
                  <c:v>468.38227999999998</c:v>
                </c:pt>
                <c:pt idx="2921">
                  <c:v>468.15188000000001</c:v>
                </c:pt>
                <c:pt idx="2922">
                  <c:v>467.92435999999998</c:v>
                </c:pt>
                <c:pt idx="2923">
                  <c:v>467.70224000000002</c:v>
                </c:pt>
                <c:pt idx="2924">
                  <c:v>467.48570000000001</c:v>
                </c:pt>
                <c:pt idx="2925">
                  <c:v>467.25997999999998</c:v>
                </c:pt>
                <c:pt idx="2926">
                  <c:v>467.03030000000001</c:v>
                </c:pt>
                <c:pt idx="2927">
                  <c:v>466.81808000000001</c:v>
                </c:pt>
                <c:pt idx="2928">
                  <c:v>466.61702000000002</c:v>
                </c:pt>
                <c:pt idx="2929">
                  <c:v>466.39472000000001</c:v>
                </c:pt>
                <c:pt idx="2930">
                  <c:v>466.16593999999998</c:v>
                </c:pt>
                <c:pt idx="2931">
                  <c:v>465.95371999999998</c:v>
                </c:pt>
                <c:pt idx="2932">
                  <c:v>465.74131999999997</c:v>
                </c:pt>
                <c:pt idx="2933">
                  <c:v>465.52622000000002</c:v>
                </c:pt>
                <c:pt idx="2934">
                  <c:v>465.3032</c:v>
                </c:pt>
                <c:pt idx="2935">
                  <c:v>465.08197999999999</c:v>
                </c:pt>
                <c:pt idx="2936">
                  <c:v>464.86381999999998</c:v>
                </c:pt>
                <c:pt idx="2937">
                  <c:v>464.63684000000001</c:v>
                </c:pt>
                <c:pt idx="2938">
                  <c:v>464.41381999999999</c:v>
                </c:pt>
                <c:pt idx="2939">
                  <c:v>464.18018000000001</c:v>
                </c:pt>
                <c:pt idx="2940">
                  <c:v>463.98218000000003</c:v>
                </c:pt>
                <c:pt idx="2941">
                  <c:v>463.77571999999998</c:v>
                </c:pt>
                <c:pt idx="2942">
                  <c:v>463.57177999999999</c:v>
                </c:pt>
                <c:pt idx="2943">
                  <c:v>463.34210000000002</c:v>
                </c:pt>
                <c:pt idx="2944">
                  <c:v>463.12718000000001</c:v>
                </c:pt>
                <c:pt idx="2945">
                  <c:v>462.90595999999999</c:v>
                </c:pt>
                <c:pt idx="2946">
                  <c:v>462.68114000000003</c:v>
                </c:pt>
                <c:pt idx="2947">
                  <c:v>462.46208000000001</c:v>
                </c:pt>
                <c:pt idx="2948">
                  <c:v>462.23996</c:v>
                </c:pt>
                <c:pt idx="2949">
                  <c:v>462.02017999999998</c:v>
                </c:pt>
                <c:pt idx="2950">
                  <c:v>461.80777999999998</c:v>
                </c:pt>
                <c:pt idx="2951">
                  <c:v>461.59555999999998</c:v>
                </c:pt>
                <c:pt idx="2952">
                  <c:v>461.38207999999997</c:v>
                </c:pt>
                <c:pt idx="2953">
                  <c:v>461.15492</c:v>
                </c:pt>
                <c:pt idx="2954">
                  <c:v>460.93009999999998</c:v>
                </c:pt>
                <c:pt idx="2955">
                  <c:v>460.70960000000002</c:v>
                </c:pt>
                <c:pt idx="2956">
                  <c:v>460.49684000000002</c:v>
                </c:pt>
                <c:pt idx="2957">
                  <c:v>460.28372000000002</c:v>
                </c:pt>
                <c:pt idx="2958">
                  <c:v>460.05889999999999</c:v>
                </c:pt>
                <c:pt idx="2959">
                  <c:v>459.84974</c:v>
                </c:pt>
                <c:pt idx="2960">
                  <c:v>459.65264000000002</c:v>
                </c:pt>
                <c:pt idx="2961">
                  <c:v>459.42962</c:v>
                </c:pt>
                <c:pt idx="2962">
                  <c:v>459.21379999999999</c:v>
                </c:pt>
                <c:pt idx="2963">
                  <c:v>458.98682000000002</c:v>
                </c:pt>
                <c:pt idx="2964">
                  <c:v>458.77010000000001</c:v>
                </c:pt>
                <c:pt idx="2965">
                  <c:v>458.56076000000002</c:v>
                </c:pt>
                <c:pt idx="2966">
                  <c:v>458.32136000000003</c:v>
                </c:pt>
                <c:pt idx="2967">
                  <c:v>458.08843999999999</c:v>
                </c:pt>
                <c:pt idx="2968">
                  <c:v>457.88378</c:v>
                </c:pt>
                <c:pt idx="2969">
                  <c:v>457.68308000000002</c:v>
                </c:pt>
                <c:pt idx="2970">
                  <c:v>457.46546000000001</c:v>
                </c:pt>
                <c:pt idx="2971">
                  <c:v>457.24297999999999</c:v>
                </c:pt>
                <c:pt idx="2972">
                  <c:v>457.02787999999998</c:v>
                </c:pt>
                <c:pt idx="2973">
                  <c:v>456.80918000000003</c:v>
                </c:pt>
                <c:pt idx="2974">
                  <c:v>456.59696000000002</c:v>
                </c:pt>
                <c:pt idx="2975">
                  <c:v>456.38474000000002</c:v>
                </c:pt>
                <c:pt idx="2976">
                  <c:v>456.161</c:v>
                </c:pt>
                <c:pt idx="2977">
                  <c:v>455.94103999999999</c:v>
                </c:pt>
                <c:pt idx="2978">
                  <c:v>455.72179999999997</c:v>
                </c:pt>
                <c:pt idx="2979">
                  <c:v>455.51371999999998</c:v>
                </c:pt>
                <c:pt idx="2980">
                  <c:v>455.29808000000003</c:v>
                </c:pt>
                <c:pt idx="2981">
                  <c:v>455.08586000000003</c:v>
                </c:pt>
                <c:pt idx="2982">
                  <c:v>454.86950000000002</c:v>
                </c:pt>
                <c:pt idx="2983">
                  <c:v>454.66340000000002</c:v>
                </c:pt>
                <c:pt idx="2984">
                  <c:v>454.4348</c:v>
                </c:pt>
                <c:pt idx="2985">
                  <c:v>454.22348</c:v>
                </c:pt>
                <c:pt idx="2986">
                  <c:v>454.00045999999998</c:v>
                </c:pt>
                <c:pt idx="2987">
                  <c:v>453.78410000000002</c:v>
                </c:pt>
                <c:pt idx="2988">
                  <c:v>453.56900000000002</c:v>
                </c:pt>
                <c:pt idx="2989">
                  <c:v>453.35588000000001</c:v>
                </c:pt>
                <c:pt idx="2990">
                  <c:v>453.13141999999999</c:v>
                </c:pt>
                <c:pt idx="2991">
                  <c:v>452.93846000000002</c:v>
                </c:pt>
                <c:pt idx="2992">
                  <c:v>452.73631999999998</c:v>
                </c:pt>
                <c:pt idx="2993">
                  <c:v>452.51168000000001</c:v>
                </c:pt>
                <c:pt idx="2994">
                  <c:v>452.30018000000001</c:v>
                </c:pt>
                <c:pt idx="2995">
                  <c:v>452.08652000000001</c:v>
                </c:pt>
                <c:pt idx="2996">
                  <c:v>451.87376</c:v>
                </c:pt>
                <c:pt idx="2997">
                  <c:v>451.66712000000001</c:v>
                </c:pt>
                <c:pt idx="2998">
                  <c:v>451.45652000000001</c:v>
                </c:pt>
                <c:pt idx="2999">
                  <c:v>451.22647999999998</c:v>
                </c:pt>
                <c:pt idx="3000">
                  <c:v>451.04072000000002</c:v>
                </c:pt>
                <c:pt idx="3001">
                  <c:v>450.83228000000003</c:v>
                </c:pt>
                <c:pt idx="3002">
                  <c:v>450.61322000000001</c:v>
                </c:pt>
                <c:pt idx="3003">
                  <c:v>450.39109999999999</c:v>
                </c:pt>
                <c:pt idx="3004">
                  <c:v>450.18716000000001</c:v>
                </c:pt>
                <c:pt idx="3005">
                  <c:v>449.97206</c:v>
                </c:pt>
                <c:pt idx="3006">
                  <c:v>449.77136000000002</c:v>
                </c:pt>
                <c:pt idx="3007">
                  <c:v>449.5523</c:v>
                </c:pt>
                <c:pt idx="3008">
                  <c:v>449.34242</c:v>
                </c:pt>
                <c:pt idx="3009">
                  <c:v>449.13074</c:v>
                </c:pt>
                <c:pt idx="3010">
                  <c:v>448.9205</c:v>
                </c:pt>
                <c:pt idx="3011">
                  <c:v>448.70197999999999</c:v>
                </c:pt>
                <c:pt idx="3012">
                  <c:v>448.49408</c:v>
                </c:pt>
                <c:pt idx="3013">
                  <c:v>448.28149999999999</c:v>
                </c:pt>
                <c:pt idx="3014">
                  <c:v>448.06351999999998</c:v>
                </c:pt>
                <c:pt idx="3015">
                  <c:v>447.86462</c:v>
                </c:pt>
                <c:pt idx="3016">
                  <c:v>447.66320000000002</c:v>
                </c:pt>
                <c:pt idx="3017">
                  <c:v>447.43982</c:v>
                </c:pt>
                <c:pt idx="3018">
                  <c:v>447.25333999999998</c:v>
                </c:pt>
                <c:pt idx="3019">
                  <c:v>447.03356000000002</c:v>
                </c:pt>
                <c:pt idx="3020">
                  <c:v>446.80766</c:v>
                </c:pt>
                <c:pt idx="3021">
                  <c:v>446.59544</c:v>
                </c:pt>
                <c:pt idx="3022">
                  <c:v>446.40392000000003</c:v>
                </c:pt>
                <c:pt idx="3023">
                  <c:v>446.18666000000002</c:v>
                </c:pt>
                <c:pt idx="3024">
                  <c:v>445.9631</c:v>
                </c:pt>
                <c:pt idx="3025">
                  <c:v>445.76276000000001</c:v>
                </c:pt>
                <c:pt idx="3026">
                  <c:v>445.56331999999998</c:v>
                </c:pt>
                <c:pt idx="3027">
                  <c:v>445.34282000000002</c:v>
                </c:pt>
                <c:pt idx="3028">
                  <c:v>445.14517999999998</c:v>
                </c:pt>
                <c:pt idx="3029">
                  <c:v>444.93169999999998</c:v>
                </c:pt>
                <c:pt idx="3030">
                  <c:v>444.71228000000002</c:v>
                </c:pt>
                <c:pt idx="3031">
                  <c:v>444.51067999999998</c:v>
                </c:pt>
                <c:pt idx="3032">
                  <c:v>444.31556</c:v>
                </c:pt>
                <c:pt idx="3033">
                  <c:v>444.09361999999999</c:v>
                </c:pt>
                <c:pt idx="3034">
                  <c:v>443.88715999999999</c:v>
                </c:pt>
                <c:pt idx="3035">
                  <c:v>443.67583999999999</c:v>
                </c:pt>
                <c:pt idx="3036">
                  <c:v>443.4701</c:v>
                </c:pt>
                <c:pt idx="3037">
                  <c:v>443.25409999999999</c:v>
                </c:pt>
                <c:pt idx="3038">
                  <c:v>443.03953999999999</c:v>
                </c:pt>
                <c:pt idx="3039">
                  <c:v>442.83938000000001</c:v>
                </c:pt>
                <c:pt idx="3040">
                  <c:v>442.62914000000001</c:v>
                </c:pt>
                <c:pt idx="3041">
                  <c:v>442.42592000000002</c:v>
                </c:pt>
                <c:pt idx="3042">
                  <c:v>442.21262000000002</c:v>
                </c:pt>
                <c:pt idx="3043">
                  <c:v>442.00544000000002</c:v>
                </c:pt>
                <c:pt idx="3044">
                  <c:v>441.79322000000002</c:v>
                </c:pt>
                <c:pt idx="3045">
                  <c:v>441.59161999999998</c:v>
                </c:pt>
                <c:pt idx="3046">
                  <c:v>441.38839999999999</c:v>
                </c:pt>
                <c:pt idx="3047">
                  <c:v>441.18860000000001</c:v>
                </c:pt>
                <c:pt idx="3048">
                  <c:v>440.98484000000002</c:v>
                </c:pt>
                <c:pt idx="3049">
                  <c:v>440.77424000000002</c:v>
                </c:pt>
                <c:pt idx="3050">
                  <c:v>440.56382000000002</c:v>
                </c:pt>
                <c:pt idx="3051">
                  <c:v>440.35340000000002</c:v>
                </c:pt>
                <c:pt idx="3052">
                  <c:v>440.15593999999999</c:v>
                </c:pt>
                <c:pt idx="3053">
                  <c:v>439.95001999999999</c:v>
                </c:pt>
                <c:pt idx="3054">
                  <c:v>439.74536000000001</c:v>
                </c:pt>
                <c:pt idx="3055">
                  <c:v>439.53998000000001</c:v>
                </c:pt>
                <c:pt idx="3056">
                  <c:v>439.33334000000002</c:v>
                </c:pt>
                <c:pt idx="3057">
                  <c:v>439.13515999999998</c:v>
                </c:pt>
                <c:pt idx="3058">
                  <c:v>438.91879999999998</c:v>
                </c:pt>
                <c:pt idx="3059">
                  <c:v>438.73052000000001</c:v>
                </c:pt>
                <c:pt idx="3060">
                  <c:v>438.51236</c:v>
                </c:pt>
                <c:pt idx="3061">
                  <c:v>438.30806000000001</c:v>
                </c:pt>
                <c:pt idx="3062">
                  <c:v>438.11383999999998</c:v>
                </c:pt>
                <c:pt idx="3063">
                  <c:v>437.91152</c:v>
                </c:pt>
                <c:pt idx="3064">
                  <c:v>437.69929999999999</c:v>
                </c:pt>
                <c:pt idx="3065">
                  <c:v>437.49212</c:v>
                </c:pt>
                <c:pt idx="3066">
                  <c:v>437.27503999999999</c:v>
                </c:pt>
                <c:pt idx="3067">
                  <c:v>437.07272</c:v>
                </c:pt>
                <c:pt idx="3068">
                  <c:v>436.87741999999997</c:v>
                </c:pt>
                <c:pt idx="3069">
                  <c:v>436.67995999999999</c:v>
                </c:pt>
                <c:pt idx="3070">
                  <c:v>436.47890000000001</c:v>
                </c:pt>
                <c:pt idx="3071">
                  <c:v>436.27154000000002</c:v>
                </c:pt>
                <c:pt idx="3072">
                  <c:v>436.06724000000003</c:v>
                </c:pt>
                <c:pt idx="3073">
                  <c:v>435.86797999999999</c:v>
                </c:pt>
                <c:pt idx="3074">
                  <c:v>435.66098</c:v>
                </c:pt>
                <c:pt idx="3075">
                  <c:v>435.46028000000001</c:v>
                </c:pt>
                <c:pt idx="3076">
                  <c:v>435.25400000000002</c:v>
                </c:pt>
                <c:pt idx="3077">
                  <c:v>435.05131999999998</c:v>
                </c:pt>
                <c:pt idx="3078">
                  <c:v>434.85746</c:v>
                </c:pt>
                <c:pt idx="3079">
                  <c:v>434.65316000000001</c:v>
                </c:pt>
                <c:pt idx="3080">
                  <c:v>434.45281999999997</c:v>
                </c:pt>
                <c:pt idx="3081">
                  <c:v>434.24905999999999</c:v>
                </c:pt>
                <c:pt idx="3082">
                  <c:v>434.06042000000002</c:v>
                </c:pt>
                <c:pt idx="3083">
                  <c:v>433.84406000000001</c:v>
                </c:pt>
                <c:pt idx="3084">
                  <c:v>433.65505999999999</c:v>
                </c:pt>
                <c:pt idx="3085">
                  <c:v>433.45868000000002</c:v>
                </c:pt>
                <c:pt idx="3086">
                  <c:v>433.25671999999997</c:v>
                </c:pt>
                <c:pt idx="3087">
                  <c:v>433.05655999999999</c:v>
                </c:pt>
                <c:pt idx="3088">
                  <c:v>432.85316</c:v>
                </c:pt>
                <c:pt idx="3089">
                  <c:v>432.65660000000003</c:v>
                </c:pt>
                <c:pt idx="3090">
                  <c:v>432.45067999999998</c:v>
                </c:pt>
                <c:pt idx="3091">
                  <c:v>432.24871999999999</c:v>
                </c:pt>
                <c:pt idx="3092">
                  <c:v>432.04622000000001</c:v>
                </c:pt>
                <c:pt idx="3093">
                  <c:v>431.84282000000002</c:v>
                </c:pt>
                <c:pt idx="3094">
                  <c:v>431.65237999999999</c:v>
                </c:pt>
                <c:pt idx="3095">
                  <c:v>431.46409999999997</c:v>
                </c:pt>
                <c:pt idx="3096">
                  <c:v>431.24360000000001</c:v>
                </c:pt>
                <c:pt idx="3097">
                  <c:v>431.04595999999998</c:v>
                </c:pt>
                <c:pt idx="3098">
                  <c:v>430.85264000000001</c:v>
                </c:pt>
                <c:pt idx="3099">
                  <c:v>430.66561999999999</c:v>
                </c:pt>
                <c:pt idx="3100">
                  <c:v>430.45033999999998</c:v>
                </c:pt>
                <c:pt idx="3101">
                  <c:v>430.26170000000002</c:v>
                </c:pt>
                <c:pt idx="3102">
                  <c:v>430.05847999999997</c:v>
                </c:pt>
                <c:pt idx="3103">
                  <c:v>429.87056000000001</c:v>
                </c:pt>
                <c:pt idx="3104">
                  <c:v>429.67003999999997</c:v>
                </c:pt>
                <c:pt idx="3105">
                  <c:v>429.46609999999998</c:v>
                </c:pt>
                <c:pt idx="3106">
                  <c:v>429.26432</c:v>
                </c:pt>
                <c:pt idx="3107">
                  <c:v>429.06830000000002</c:v>
                </c:pt>
                <c:pt idx="3108">
                  <c:v>428.87425999999999</c:v>
                </c:pt>
                <c:pt idx="3109">
                  <c:v>428.67896000000002</c:v>
                </c:pt>
                <c:pt idx="3110">
                  <c:v>428.46980000000002</c:v>
                </c:pt>
                <c:pt idx="3111">
                  <c:v>428.26639999999998</c:v>
                </c:pt>
                <c:pt idx="3112">
                  <c:v>428.07434000000001</c:v>
                </c:pt>
                <c:pt idx="3113">
                  <c:v>427.88731999999999</c:v>
                </c:pt>
                <c:pt idx="3114">
                  <c:v>427.68536</c:v>
                </c:pt>
                <c:pt idx="3115">
                  <c:v>427.49203999999997</c:v>
                </c:pt>
                <c:pt idx="3116">
                  <c:v>427.29187999999999</c:v>
                </c:pt>
                <c:pt idx="3117">
                  <c:v>427.09082000000001</c:v>
                </c:pt>
                <c:pt idx="3118">
                  <c:v>426.90487999999999</c:v>
                </c:pt>
                <c:pt idx="3119">
                  <c:v>426.70076</c:v>
                </c:pt>
                <c:pt idx="3120">
                  <c:v>426.48926</c:v>
                </c:pt>
                <c:pt idx="3121">
                  <c:v>426.30925999999999</c:v>
                </c:pt>
                <c:pt idx="3122">
                  <c:v>426.11090000000002</c:v>
                </c:pt>
                <c:pt idx="3123">
                  <c:v>425.90768000000003</c:v>
                </c:pt>
                <c:pt idx="3124">
                  <c:v>425.70931999999999</c:v>
                </c:pt>
                <c:pt idx="3125">
                  <c:v>425.53309999999999</c:v>
                </c:pt>
                <c:pt idx="3126">
                  <c:v>425.34589999999997</c:v>
                </c:pt>
                <c:pt idx="3127">
                  <c:v>425.13296000000003</c:v>
                </c:pt>
                <c:pt idx="3128">
                  <c:v>424.91228000000001</c:v>
                </c:pt>
                <c:pt idx="3129">
                  <c:v>424.72129999999999</c:v>
                </c:pt>
                <c:pt idx="3130">
                  <c:v>424.53949999999998</c:v>
                </c:pt>
                <c:pt idx="3131">
                  <c:v>424.34744000000001</c:v>
                </c:pt>
                <c:pt idx="3132">
                  <c:v>424.16185999999999</c:v>
                </c:pt>
                <c:pt idx="3133">
                  <c:v>423.94945999999999</c:v>
                </c:pt>
                <c:pt idx="3134">
                  <c:v>423.75398000000001</c:v>
                </c:pt>
                <c:pt idx="3135">
                  <c:v>423.57830000000001</c:v>
                </c:pt>
                <c:pt idx="3136">
                  <c:v>423.38299999999998</c:v>
                </c:pt>
                <c:pt idx="3137">
                  <c:v>423.18013999999999</c:v>
                </c:pt>
                <c:pt idx="3138">
                  <c:v>422.98412000000002</c:v>
                </c:pt>
                <c:pt idx="3139">
                  <c:v>422.7989</c:v>
                </c:pt>
                <c:pt idx="3140">
                  <c:v>422.60449999999997</c:v>
                </c:pt>
                <c:pt idx="3141">
                  <c:v>422.40001999999998</c:v>
                </c:pt>
                <c:pt idx="3142">
                  <c:v>422.20832000000001</c:v>
                </c:pt>
                <c:pt idx="3143">
                  <c:v>422.01625999999999</c:v>
                </c:pt>
                <c:pt idx="3144">
                  <c:v>421.83517999999998</c:v>
                </c:pt>
                <c:pt idx="3145">
                  <c:v>421.63285999999999</c:v>
                </c:pt>
                <c:pt idx="3146">
                  <c:v>421.43792000000002</c:v>
                </c:pt>
                <c:pt idx="3147">
                  <c:v>421.23991999999998</c:v>
                </c:pt>
                <c:pt idx="3148">
                  <c:v>421.04894000000002</c:v>
                </c:pt>
                <c:pt idx="3149">
                  <c:v>420.85579999999999</c:v>
                </c:pt>
                <c:pt idx="3150">
                  <c:v>420.66374000000002</c:v>
                </c:pt>
                <c:pt idx="3151">
                  <c:v>420.47492</c:v>
                </c:pt>
                <c:pt idx="3152">
                  <c:v>420.2681</c:v>
                </c:pt>
                <c:pt idx="3153">
                  <c:v>420.08125999999999</c:v>
                </c:pt>
                <c:pt idx="3154">
                  <c:v>419.89604000000003</c:v>
                </c:pt>
                <c:pt idx="3155">
                  <c:v>419.7029</c:v>
                </c:pt>
                <c:pt idx="3156">
                  <c:v>419.50256000000002</c:v>
                </c:pt>
                <c:pt idx="3157">
                  <c:v>419.31157999999999</c:v>
                </c:pt>
                <c:pt idx="3158">
                  <c:v>419.11754000000002</c:v>
                </c:pt>
                <c:pt idx="3159">
                  <c:v>418.91863999999998</c:v>
                </c:pt>
                <c:pt idx="3160">
                  <c:v>418.72820000000002</c:v>
                </c:pt>
                <c:pt idx="3161">
                  <c:v>418.54118</c:v>
                </c:pt>
                <c:pt idx="3162">
                  <c:v>418.34678000000002</c:v>
                </c:pt>
                <c:pt idx="3163">
                  <c:v>418.13726000000003</c:v>
                </c:pt>
                <c:pt idx="3164">
                  <c:v>417.93889999999999</c:v>
                </c:pt>
                <c:pt idx="3165">
                  <c:v>417.75727999999998</c:v>
                </c:pt>
                <c:pt idx="3166">
                  <c:v>417.5915</c:v>
                </c:pt>
                <c:pt idx="3167">
                  <c:v>417.39710000000002</c:v>
                </c:pt>
                <c:pt idx="3168">
                  <c:v>417.19189999999998</c:v>
                </c:pt>
                <c:pt idx="3169">
                  <c:v>417.00794000000002</c:v>
                </c:pt>
                <c:pt idx="3170">
                  <c:v>416.81497999999999</c:v>
                </c:pt>
                <c:pt idx="3171">
                  <c:v>416.61500000000001</c:v>
                </c:pt>
                <c:pt idx="3172">
                  <c:v>416.41933999999998</c:v>
                </c:pt>
                <c:pt idx="3173">
                  <c:v>416.23916000000003</c:v>
                </c:pt>
                <c:pt idx="3174">
                  <c:v>416.02963999999997</c:v>
                </c:pt>
                <c:pt idx="3175">
                  <c:v>415.85036000000002</c:v>
                </c:pt>
                <c:pt idx="3176">
                  <c:v>415.65127999999999</c:v>
                </c:pt>
                <c:pt idx="3177">
                  <c:v>415.46660000000003</c:v>
                </c:pt>
                <c:pt idx="3178">
                  <c:v>415.27508</c:v>
                </c:pt>
                <c:pt idx="3179">
                  <c:v>415.09183999999999</c:v>
                </c:pt>
                <c:pt idx="3180">
                  <c:v>414.90571999999997</c:v>
                </c:pt>
                <c:pt idx="3181">
                  <c:v>414.70627999999999</c:v>
                </c:pt>
                <c:pt idx="3182">
                  <c:v>414.51602000000003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2-45C8-4C9B-9E95-B4234A0CDC4E}"/>
            </c:ext>
          </c:extLst>
        </c:ser>
        <c:ser>
          <c:idx val="3"/>
          <c:order val="3"/>
          <c:tx>
            <c:strRef>
              <c:f>'8-23-2022 10-03-50 AM'!$E$1</c:f>
              <c:strCache>
                <c:ptCount val="1"/>
                <c:pt idx="0">
                  <c:v>TC4</c:v>
                </c:pt>
              </c:strCache>
            </c:strRef>
          </c:tx>
          <c:spPr>
            <a:ln w="19050" cap="rnd">
              <a:solidFill>
                <a:schemeClr val="accent4"/>
              </a:solidFill>
              <a:round/>
            </a:ln>
            <a:effectLst/>
          </c:spPr>
          <c:marker>
            <c:symbol val="none"/>
          </c:marker>
          <c:xVal>
            <c:strRef>
              <c:f>'8-23-2022 10-03-50 AM'!$A$2:$A$3184</c:f>
              <c:strCache>
                <c:ptCount val="3183"/>
                <c:pt idx="0">
                  <c:v>1.00</c:v>
                </c:pt>
                <c:pt idx="1">
                  <c:v>1.99</c:v>
                </c:pt>
                <c:pt idx="2">
                  <c:v>2.99</c:v>
                </c:pt>
                <c:pt idx="3">
                  <c:v>3.99</c:v>
                </c:pt>
                <c:pt idx="4">
                  <c:v>5.00</c:v>
                </c:pt>
                <c:pt idx="5">
                  <c:v>5.99</c:v>
                </c:pt>
                <c:pt idx="6">
                  <c:v>6.99</c:v>
                </c:pt>
                <c:pt idx="7">
                  <c:v>7.99</c:v>
                </c:pt>
                <c:pt idx="8">
                  <c:v>9.00</c:v>
                </c:pt>
                <c:pt idx="9">
                  <c:v>9.99</c:v>
                </c:pt>
                <c:pt idx="10">
                  <c:v>10.99</c:v>
                </c:pt>
                <c:pt idx="11">
                  <c:v>12.00</c:v>
                </c:pt>
                <c:pt idx="12">
                  <c:v>12.99</c:v>
                </c:pt>
                <c:pt idx="13">
                  <c:v>13.99</c:v>
                </c:pt>
                <c:pt idx="14">
                  <c:v>14.99</c:v>
                </c:pt>
                <c:pt idx="15">
                  <c:v>16.00</c:v>
                </c:pt>
                <c:pt idx="16">
                  <c:v>16.99</c:v>
                </c:pt>
                <c:pt idx="17">
                  <c:v>17.99</c:v>
                </c:pt>
                <c:pt idx="18">
                  <c:v>18.99</c:v>
                </c:pt>
                <c:pt idx="19">
                  <c:v>20.00</c:v>
                </c:pt>
                <c:pt idx="20">
                  <c:v>20.99</c:v>
                </c:pt>
                <c:pt idx="21">
                  <c:v>21.99</c:v>
                </c:pt>
                <c:pt idx="22">
                  <c:v>23.00</c:v>
                </c:pt>
                <c:pt idx="23">
                  <c:v>23.99</c:v>
                </c:pt>
                <c:pt idx="24">
                  <c:v>24.99</c:v>
                </c:pt>
                <c:pt idx="25">
                  <c:v>25.99</c:v>
                </c:pt>
                <c:pt idx="26">
                  <c:v>27.00</c:v>
                </c:pt>
                <c:pt idx="27">
                  <c:v>27.99</c:v>
                </c:pt>
                <c:pt idx="28">
                  <c:v>28.99</c:v>
                </c:pt>
                <c:pt idx="29">
                  <c:v>29.99</c:v>
                </c:pt>
                <c:pt idx="30">
                  <c:v>30.99</c:v>
                </c:pt>
                <c:pt idx="31">
                  <c:v>31.99</c:v>
                </c:pt>
                <c:pt idx="32">
                  <c:v>32.99</c:v>
                </c:pt>
                <c:pt idx="33">
                  <c:v>34.00</c:v>
                </c:pt>
                <c:pt idx="34">
                  <c:v>34.99</c:v>
                </c:pt>
                <c:pt idx="35">
                  <c:v>35.99</c:v>
                </c:pt>
                <c:pt idx="36">
                  <c:v>36.99</c:v>
                </c:pt>
                <c:pt idx="37">
                  <c:v>38.00</c:v>
                </c:pt>
                <c:pt idx="38">
                  <c:v>38.99</c:v>
                </c:pt>
                <c:pt idx="39">
                  <c:v>39.99</c:v>
                </c:pt>
                <c:pt idx="40">
                  <c:v>40.99</c:v>
                </c:pt>
                <c:pt idx="41">
                  <c:v>41.99</c:v>
                </c:pt>
                <c:pt idx="42">
                  <c:v>42.99</c:v>
                </c:pt>
                <c:pt idx="43">
                  <c:v>43.99</c:v>
                </c:pt>
                <c:pt idx="44">
                  <c:v>45.00</c:v>
                </c:pt>
                <c:pt idx="45">
                  <c:v>45.99</c:v>
                </c:pt>
                <c:pt idx="46">
                  <c:v>46.99</c:v>
                </c:pt>
                <c:pt idx="47">
                  <c:v>47.99</c:v>
                </c:pt>
                <c:pt idx="48">
                  <c:v>49.00</c:v>
                </c:pt>
                <c:pt idx="49">
                  <c:v>49.99</c:v>
                </c:pt>
                <c:pt idx="50">
                  <c:v>50.99</c:v>
                </c:pt>
                <c:pt idx="51">
                  <c:v>52.00</c:v>
                </c:pt>
                <c:pt idx="52">
                  <c:v>52.99</c:v>
                </c:pt>
                <c:pt idx="53">
                  <c:v>53.99</c:v>
                </c:pt>
                <c:pt idx="54">
                  <c:v>54.99</c:v>
                </c:pt>
                <c:pt idx="55">
                  <c:v>56.00</c:v>
                </c:pt>
                <c:pt idx="56">
                  <c:v>56.99</c:v>
                </c:pt>
                <c:pt idx="57">
                  <c:v>57.99</c:v>
                </c:pt>
                <c:pt idx="58">
                  <c:v>58.99</c:v>
                </c:pt>
                <c:pt idx="59">
                  <c:v>60.00</c:v>
                </c:pt>
                <c:pt idx="60">
                  <c:v>60.99</c:v>
                </c:pt>
                <c:pt idx="61">
                  <c:v>61.99</c:v>
                </c:pt>
                <c:pt idx="62">
                  <c:v>63.00</c:v>
                </c:pt>
                <c:pt idx="63">
                  <c:v>63.99</c:v>
                </c:pt>
                <c:pt idx="64">
                  <c:v>64.99</c:v>
                </c:pt>
                <c:pt idx="65">
                  <c:v>65.99</c:v>
                </c:pt>
                <c:pt idx="66">
                  <c:v>67.00</c:v>
                </c:pt>
                <c:pt idx="67">
                  <c:v>67.99</c:v>
                </c:pt>
                <c:pt idx="68">
                  <c:v>68.99</c:v>
                </c:pt>
                <c:pt idx="69">
                  <c:v>69.99</c:v>
                </c:pt>
                <c:pt idx="70">
                  <c:v>70.99</c:v>
                </c:pt>
                <c:pt idx="71">
                  <c:v>71.99</c:v>
                </c:pt>
                <c:pt idx="72">
                  <c:v>72.99</c:v>
                </c:pt>
                <c:pt idx="73">
                  <c:v>74.00</c:v>
                </c:pt>
                <c:pt idx="74">
                  <c:v>74.99</c:v>
                </c:pt>
                <c:pt idx="75">
                  <c:v>75.99</c:v>
                </c:pt>
                <c:pt idx="76">
                  <c:v>76.99</c:v>
                </c:pt>
                <c:pt idx="77">
                  <c:v>78.00</c:v>
                </c:pt>
                <c:pt idx="78">
                  <c:v>78.99</c:v>
                </c:pt>
                <c:pt idx="79">
                  <c:v>79.99</c:v>
                </c:pt>
                <c:pt idx="80">
                  <c:v>80.99</c:v>
                </c:pt>
                <c:pt idx="81">
                  <c:v>82.00</c:v>
                </c:pt>
                <c:pt idx="82">
                  <c:v>82.99</c:v>
                </c:pt>
                <c:pt idx="83">
                  <c:v>83.99</c:v>
                </c:pt>
                <c:pt idx="84">
                  <c:v>85.00</c:v>
                </c:pt>
                <c:pt idx="85">
                  <c:v>85.99</c:v>
                </c:pt>
                <c:pt idx="86">
                  <c:v>86.99</c:v>
                </c:pt>
                <c:pt idx="87">
                  <c:v>87.99</c:v>
                </c:pt>
                <c:pt idx="88">
                  <c:v>89.00</c:v>
                </c:pt>
                <c:pt idx="89">
                  <c:v>89.99</c:v>
                </c:pt>
                <c:pt idx="90">
                  <c:v>90.99</c:v>
                </c:pt>
                <c:pt idx="91">
                  <c:v>91.99</c:v>
                </c:pt>
                <c:pt idx="92">
                  <c:v>92.99</c:v>
                </c:pt>
                <c:pt idx="93">
                  <c:v>93.99</c:v>
                </c:pt>
                <c:pt idx="94">
                  <c:v>94.99</c:v>
                </c:pt>
                <c:pt idx="95">
                  <c:v>96.00</c:v>
                </c:pt>
                <c:pt idx="96">
                  <c:v>96.99</c:v>
                </c:pt>
                <c:pt idx="97">
                  <c:v>97.99</c:v>
                </c:pt>
                <c:pt idx="98">
                  <c:v>98.99</c:v>
                </c:pt>
                <c:pt idx="99">
                  <c:v>100.00</c:v>
                </c:pt>
                <c:pt idx="100">
                  <c:v>100.99</c:v>
                </c:pt>
                <c:pt idx="101">
                  <c:v>101.99</c:v>
                </c:pt>
                <c:pt idx="102">
                  <c:v>103.00</c:v>
                </c:pt>
                <c:pt idx="103">
                  <c:v>103.99</c:v>
                </c:pt>
                <c:pt idx="104">
                  <c:v>104.99</c:v>
                </c:pt>
                <c:pt idx="105">
                  <c:v>105.99</c:v>
                </c:pt>
                <c:pt idx="106">
                  <c:v>107.00</c:v>
                </c:pt>
                <c:pt idx="107">
                  <c:v>107.99</c:v>
                </c:pt>
                <c:pt idx="108">
                  <c:v>108.99</c:v>
                </c:pt>
                <c:pt idx="109">
                  <c:v>109.99</c:v>
                </c:pt>
                <c:pt idx="110">
                  <c:v>111.00</c:v>
                </c:pt>
                <c:pt idx="111">
                  <c:v>111.99</c:v>
                </c:pt>
                <c:pt idx="112">
                  <c:v>112.99</c:v>
                </c:pt>
                <c:pt idx="113">
                  <c:v>114.00</c:v>
                </c:pt>
                <c:pt idx="114">
                  <c:v>114.99</c:v>
                </c:pt>
                <c:pt idx="115">
                  <c:v>115.99</c:v>
                </c:pt>
                <c:pt idx="116">
                  <c:v>116.99</c:v>
                </c:pt>
                <c:pt idx="117">
                  <c:v>118.00</c:v>
                </c:pt>
                <c:pt idx="118">
                  <c:v>118.99</c:v>
                </c:pt>
                <c:pt idx="119">
                  <c:v>119.99</c:v>
                </c:pt>
                <c:pt idx="120">
                  <c:v>120.99</c:v>
                </c:pt>
                <c:pt idx="121">
                  <c:v>122.00</c:v>
                </c:pt>
                <c:pt idx="122">
                  <c:v>122.99</c:v>
                </c:pt>
                <c:pt idx="123">
                  <c:v>123.99</c:v>
                </c:pt>
                <c:pt idx="124">
                  <c:v>125.00</c:v>
                </c:pt>
                <c:pt idx="125">
                  <c:v>125.99</c:v>
                </c:pt>
                <c:pt idx="126">
                  <c:v>126.99</c:v>
                </c:pt>
                <c:pt idx="127">
                  <c:v>127.99</c:v>
                </c:pt>
                <c:pt idx="128">
                  <c:v>129.00</c:v>
                </c:pt>
                <c:pt idx="129">
                  <c:v>129.99</c:v>
                </c:pt>
                <c:pt idx="130">
                  <c:v>130.99</c:v>
                </c:pt>
                <c:pt idx="131">
                  <c:v>131.99</c:v>
                </c:pt>
                <c:pt idx="132">
                  <c:v>132.99</c:v>
                </c:pt>
                <c:pt idx="133">
                  <c:v>133.99</c:v>
                </c:pt>
                <c:pt idx="134">
                  <c:v>134.99</c:v>
                </c:pt>
                <c:pt idx="135">
                  <c:v>136.00</c:v>
                </c:pt>
                <c:pt idx="136">
                  <c:v>136.99</c:v>
                </c:pt>
                <c:pt idx="137">
                  <c:v>137.99</c:v>
                </c:pt>
                <c:pt idx="138">
                  <c:v>138.99</c:v>
                </c:pt>
                <c:pt idx="139">
                  <c:v>140.00</c:v>
                </c:pt>
                <c:pt idx="140">
                  <c:v>140.99</c:v>
                </c:pt>
                <c:pt idx="141">
                  <c:v>141.99</c:v>
                </c:pt>
                <c:pt idx="142">
                  <c:v>142.99</c:v>
                </c:pt>
                <c:pt idx="143">
                  <c:v>144.00</c:v>
                </c:pt>
                <c:pt idx="144">
                  <c:v>144.99</c:v>
                </c:pt>
                <c:pt idx="145">
                  <c:v>145.99</c:v>
                </c:pt>
                <c:pt idx="146">
                  <c:v>147.00</c:v>
                </c:pt>
                <c:pt idx="147">
                  <c:v>147.99</c:v>
                </c:pt>
                <c:pt idx="148">
                  <c:v>148.99</c:v>
                </c:pt>
                <c:pt idx="149">
                  <c:v>149.99</c:v>
                </c:pt>
                <c:pt idx="150">
                  <c:v>151.00</c:v>
                </c:pt>
                <c:pt idx="151">
                  <c:v>151.99</c:v>
                </c:pt>
                <c:pt idx="152">
                  <c:v>152.99</c:v>
                </c:pt>
                <c:pt idx="153">
                  <c:v>153.99</c:v>
                </c:pt>
                <c:pt idx="154">
                  <c:v>155.00</c:v>
                </c:pt>
                <c:pt idx="155">
                  <c:v>155.99</c:v>
                </c:pt>
                <c:pt idx="156">
                  <c:v>156.99</c:v>
                </c:pt>
                <c:pt idx="157">
                  <c:v>158.00</c:v>
                </c:pt>
                <c:pt idx="158">
                  <c:v>158.99</c:v>
                </c:pt>
                <c:pt idx="159">
                  <c:v>159.99</c:v>
                </c:pt>
                <c:pt idx="160">
                  <c:v>160.99</c:v>
                </c:pt>
                <c:pt idx="161">
                  <c:v>162.00</c:v>
                </c:pt>
                <c:pt idx="162">
                  <c:v>162.99</c:v>
                </c:pt>
                <c:pt idx="163">
                  <c:v>163.99</c:v>
                </c:pt>
                <c:pt idx="164">
                  <c:v>164.99</c:v>
                </c:pt>
                <c:pt idx="165">
                  <c:v>165.99</c:v>
                </c:pt>
                <c:pt idx="166">
                  <c:v>166.99</c:v>
                </c:pt>
                <c:pt idx="167">
                  <c:v>167.99</c:v>
                </c:pt>
                <c:pt idx="168">
                  <c:v>169.00</c:v>
                </c:pt>
                <c:pt idx="169">
                  <c:v>169.99</c:v>
                </c:pt>
                <c:pt idx="170">
                  <c:v>170.99</c:v>
                </c:pt>
                <c:pt idx="171">
                  <c:v>171.99</c:v>
                </c:pt>
                <c:pt idx="172">
                  <c:v>173.00</c:v>
                </c:pt>
                <c:pt idx="173">
                  <c:v>173.99</c:v>
                </c:pt>
                <c:pt idx="174">
                  <c:v>174.99</c:v>
                </c:pt>
                <c:pt idx="175">
                  <c:v>176.00</c:v>
                </c:pt>
                <c:pt idx="176">
                  <c:v>176.99</c:v>
                </c:pt>
                <c:pt idx="177">
                  <c:v>177.99</c:v>
                </c:pt>
                <c:pt idx="178">
                  <c:v>178.99</c:v>
                </c:pt>
                <c:pt idx="179">
                  <c:v>180.00</c:v>
                </c:pt>
                <c:pt idx="180">
                  <c:v>180.99</c:v>
                </c:pt>
                <c:pt idx="181">
                  <c:v>181.99</c:v>
                </c:pt>
                <c:pt idx="182">
                  <c:v>182.99</c:v>
                </c:pt>
                <c:pt idx="183">
                  <c:v>184.00</c:v>
                </c:pt>
                <c:pt idx="184">
                  <c:v>184.99</c:v>
                </c:pt>
                <c:pt idx="185">
                  <c:v>185.99</c:v>
                </c:pt>
                <c:pt idx="186">
                  <c:v>187.00</c:v>
                </c:pt>
                <c:pt idx="187">
                  <c:v>187.99</c:v>
                </c:pt>
                <c:pt idx="188">
                  <c:v>188.99</c:v>
                </c:pt>
                <c:pt idx="189">
                  <c:v>189.99</c:v>
                </c:pt>
                <c:pt idx="190">
                  <c:v>191.00</c:v>
                </c:pt>
                <c:pt idx="191">
                  <c:v>191.99</c:v>
                </c:pt>
                <c:pt idx="192">
                  <c:v>192.99</c:v>
                </c:pt>
                <c:pt idx="193">
                  <c:v>193.99</c:v>
                </c:pt>
                <c:pt idx="194">
                  <c:v>195.00</c:v>
                </c:pt>
                <c:pt idx="195">
                  <c:v>195.99</c:v>
                </c:pt>
                <c:pt idx="196">
                  <c:v>196.99</c:v>
                </c:pt>
                <c:pt idx="197">
                  <c:v>198.00</c:v>
                </c:pt>
                <c:pt idx="198">
                  <c:v>198.99</c:v>
                </c:pt>
                <c:pt idx="199">
                  <c:v>199.99</c:v>
                </c:pt>
                <c:pt idx="200">
                  <c:v>200.99</c:v>
                </c:pt>
                <c:pt idx="201">
                  <c:v>202.00</c:v>
                </c:pt>
                <c:pt idx="202">
                  <c:v>202.99</c:v>
                </c:pt>
                <c:pt idx="203">
                  <c:v>203.99</c:v>
                </c:pt>
                <c:pt idx="204">
                  <c:v>204.99</c:v>
                </c:pt>
                <c:pt idx="205">
                  <c:v>205.99</c:v>
                </c:pt>
                <c:pt idx="206">
                  <c:v>206.99</c:v>
                </c:pt>
                <c:pt idx="207">
                  <c:v>207.99</c:v>
                </c:pt>
                <c:pt idx="208">
                  <c:v>209.00</c:v>
                </c:pt>
                <c:pt idx="209">
                  <c:v>209.99</c:v>
                </c:pt>
                <c:pt idx="210">
                  <c:v>210.99</c:v>
                </c:pt>
                <c:pt idx="211">
                  <c:v>211.99</c:v>
                </c:pt>
                <c:pt idx="212">
                  <c:v>213.00</c:v>
                </c:pt>
                <c:pt idx="213">
                  <c:v>213.99</c:v>
                </c:pt>
                <c:pt idx="214">
                  <c:v>214.99</c:v>
                </c:pt>
                <c:pt idx="215">
                  <c:v>216.00</c:v>
                </c:pt>
                <c:pt idx="216">
                  <c:v>216.99</c:v>
                </c:pt>
                <c:pt idx="217">
                  <c:v>217.99</c:v>
                </c:pt>
                <c:pt idx="218">
                  <c:v>218.99</c:v>
                </c:pt>
                <c:pt idx="219">
                  <c:v>220.00</c:v>
                </c:pt>
                <c:pt idx="220">
                  <c:v>220.99</c:v>
                </c:pt>
                <c:pt idx="221">
                  <c:v>221.99</c:v>
                </c:pt>
                <c:pt idx="222">
                  <c:v>222.99</c:v>
                </c:pt>
                <c:pt idx="223">
                  <c:v>224.00</c:v>
                </c:pt>
                <c:pt idx="224">
                  <c:v>224.99</c:v>
                </c:pt>
                <c:pt idx="225">
                  <c:v>225.99</c:v>
                </c:pt>
                <c:pt idx="226">
                  <c:v>227.00</c:v>
                </c:pt>
                <c:pt idx="227">
                  <c:v>227.99</c:v>
                </c:pt>
                <c:pt idx="228">
                  <c:v>228.99</c:v>
                </c:pt>
                <c:pt idx="229">
                  <c:v>229.99</c:v>
                </c:pt>
                <c:pt idx="230">
                  <c:v>231.00</c:v>
                </c:pt>
                <c:pt idx="231">
                  <c:v>231.99</c:v>
                </c:pt>
                <c:pt idx="232">
                  <c:v>232.99</c:v>
                </c:pt>
                <c:pt idx="233">
                  <c:v>233.99</c:v>
                </c:pt>
                <c:pt idx="234">
                  <c:v>234.99</c:v>
                </c:pt>
                <c:pt idx="235">
                  <c:v>235.99</c:v>
                </c:pt>
                <c:pt idx="236">
                  <c:v>236.99</c:v>
                </c:pt>
                <c:pt idx="237">
                  <c:v>238.00</c:v>
                </c:pt>
                <c:pt idx="238">
                  <c:v>238.99</c:v>
                </c:pt>
                <c:pt idx="239">
                  <c:v>239.99</c:v>
                </c:pt>
                <c:pt idx="240">
                  <c:v>240.99</c:v>
                </c:pt>
                <c:pt idx="241">
                  <c:v>242.00</c:v>
                </c:pt>
                <c:pt idx="242">
                  <c:v>242.99</c:v>
                </c:pt>
                <c:pt idx="243">
                  <c:v>243.99</c:v>
                </c:pt>
                <c:pt idx="244">
                  <c:v>244.99</c:v>
                </c:pt>
                <c:pt idx="245">
                  <c:v>245.99</c:v>
                </c:pt>
                <c:pt idx="246">
                  <c:v>246.99</c:v>
                </c:pt>
                <c:pt idx="247">
                  <c:v>247.99</c:v>
                </c:pt>
                <c:pt idx="248">
                  <c:v>249.00</c:v>
                </c:pt>
                <c:pt idx="249">
                  <c:v>249.99</c:v>
                </c:pt>
                <c:pt idx="250">
                  <c:v>250.99</c:v>
                </c:pt>
                <c:pt idx="251">
                  <c:v>251.99</c:v>
                </c:pt>
                <c:pt idx="252">
                  <c:v>253.00</c:v>
                </c:pt>
                <c:pt idx="253">
                  <c:v>253.99</c:v>
                </c:pt>
                <c:pt idx="254">
                  <c:v>254.99</c:v>
                </c:pt>
                <c:pt idx="255">
                  <c:v>256.00</c:v>
                </c:pt>
                <c:pt idx="256">
                  <c:v>256.99</c:v>
                </c:pt>
                <c:pt idx="257">
                  <c:v>257.99</c:v>
                </c:pt>
                <c:pt idx="258">
                  <c:v>258.99</c:v>
                </c:pt>
                <c:pt idx="259">
                  <c:v>260.00</c:v>
                </c:pt>
                <c:pt idx="260">
                  <c:v>260.99</c:v>
                </c:pt>
                <c:pt idx="261">
                  <c:v>261.99</c:v>
                </c:pt>
                <c:pt idx="262">
                  <c:v>262.99</c:v>
                </c:pt>
                <c:pt idx="263">
                  <c:v>264.00</c:v>
                </c:pt>
                <c:pt idx="264">
                  <c:v>264.99</c:v>
                </c:pt>
                <c:pt idx="265">
                  <c:v>265.99</c:v>
                </c:pt>
                <c:pt idx="266">
                  <c:v>267.00</c:v>
                </c:pt>
                <c:pt idx="267">
                  <c:v>267.99</c:v>
                </c:pt>
                <c:pt idx="268">
                  <c:v>268.99</c:v>
                </c:pt>
                <c:pt idx="269">
                  <c:v>269.99</c:v>
                </c:pt>
                <c:pt idx="270">
                  <c:v>271.00</c:v>
                </c:pt>
                <c:pt idx="271">
                  <c:v>271.99</c:v>
                </c:pt>
                <c:pt idx="272">
                  <c:v>272.99</c:v>
                </c:pt>
                <c:pt idx="273">
                  <c:v>273.99</c:v>
                </c:pt>
                <c:pt idx="274">
                  <c:v>274.99</c:v>
                </c:pt>
                <c:pt idx="275">
                  <c:v>275.99</c:v>
                </c:pt>
                <c:pt idx="276">
                  <c:v>276.99</c:v>
                </c:pt>
                <c:pt idx="277">
                  <c:v>278.00</c:v>
                </c:pt>
                <c:pt idx="278">
                  <c:v>278.99</c:v>
                </c:pt>
                <c:pt idx="279">
                  <c:v>279.99</c:v>
                </c:pt>
                <c:pt idx="280">
                  <c:v>280.99</c:v>
                </c:pt>
                <c:pt idx="281">
                  <c:v>282.00</c:v>
                </c:pt>
                <c:pt idx="282">
                  <c:v>282.99</c:v>
                </c:pt>
                <c:pt idx="283">
                  <c:v>283.99</c:v>
                </c:pt>
                <c:pt idx="284">
                  <c:v>284.99</c:v>
                </c:pt>
                <c:pt idx="285">
                  <c:v>285.99</c:v>
                </c:pt>
                <c:pt idx="286">
                  <c:v>286.99</c:v>
                </c:pt>
                <c:pt idx="287">
                  <c:v>287.99</c:v>
                </c:pt>
                <c:pt idx="288">
                  <c:v>289.00</c:v>
                </c:pt>
                <c:pt idx="289">
                  <c:v>289.99</c:v>
                </c:pt>
                <c:pt idx="290">
                  <c:v>290.99</c:v>
                </c:pt>
                <c:pt idx="291">
                  <c:v>291.99</c:v>
                </c:pt>
                <c:pt idx="292">
                  <c:v>293.00</c:v>
                </c:pt>
                <c:pt idx="293">
                  <c:v>293.99</c:v>
                </c:pt>
                <c:pt idx="294">
                  <c:v>294.99</c:v>
                </c:pt>
                <c:pt idx="295">
                  <c:v>296.00</c:v>
                </c:pt>
                <c:pt idx="296">
                  <c:v>296.99</c:v>
                </c:pt>
                <c:pt idx="297">
                  <c:v>297.99</c:v>
                </c:pt>
                <c:pt idx="298">
                  <c:v>298.99</c:v>
                </c:pt>
                <c:pt idx="299">
                  <c:v>300.00</c:v>
                </c:pt>
                <c:pt idx="300">
                  <c:v>300.99</c:v>
                </c:pt>
                <c:pt idx="301">
                  <c:v>301.99</c:v>
                </c:pt>
                <c:pt idx="302">
                  <c:v>302.99</c:v>
                </c:pt>
                <c:pt idx="303">
                  <c:v>304.00</c:v>
                </c:pt>
                <c:pt idx="304">
                  <c:v>304.99</c:v>
                </c:pt>
                <c:pt idx="305">
                  <c:v>305.99</c:v>
                </c:pt>
                <c:pt idx="306">
                  <c:v>307.00</c:v>
                </c:pt>
                <c:pt idx="307">
                  <c:v>307.99</c:v>
                </c:pt>
                <c:pt idx="308">
                  <c:v>308.99</c:v>
                </c:pt>
                <c:pt idx="309">
                  <c:v>309.99</c:v>
                </c:pt>
                <c:pt idx="310">
                  <c:v>311.00</c:v>
                </c:pt>
                <c:pt idx="311">
                  <c:v>311.99</c:v>
                </c:pt>
                <c:pt idx="312">
                  <c:v>312.99</c:v>
                </c:pt>
                <c:pt idx="313">
                  <c:v>313.99</c:v>
                </c:pt>
                <c:pt idx="314">
                  <c:v>315.00</c:v>
                </c:pt>
                <c:pt idx="315">
                  <c:v>315.99</c:v>
                </c:pt>
                <c:pt idx="316">
                  <c:v>316.99</c:v>
                </c:pt>
                <c:pt idx="317">
                  <c:v>318.00</c:v>
                </c:pt>
                <c:pt idx="318">
                  <c:v>318.99</c:v>
                </c:pt>
                <c:pt idx="319">
                  <c:v>319.99</c:v>
                </c:pt>
                <c:pt idx="320">
                  <c:v>320.99</c:v>
                </c:pt>
                <c:pt idx="321">
                  <c:v>322.00</c:v>
                </c:pt>
                <c:pt idx="322">
                  <c:v>322.99</c:v>
                </c:pt>
                <c:pt idx="323">
                  <c:v>323.99</c:v>
                </c:pt>
                <c:pt idx="324">
                  <c:v>324.99</c:v>
                </c:pt>
                <c:pt idx="325">
                  <c:v>326.00</c:v>
                </c:pt>
                <c:pt idx="326">
                  <c:v>326.99</c:v>
                </c:pt>
                <c:pt idx="327">
                  <c:v>327.99</c:v>
                </c:pt>
                <c:pt idx="328">
                  <c:v>329.00</c:v>
                </c:pt>
                <c:pt idx="329">
                  <c:v>329.99</c:v>
                </c:pt>
                <c:pt idx="330">
                  <c:v>330.99</c:v>
                </c:pt>
                <c:pt idx="331">
                  <c:v>331.99</c:v>
                </c:pt>
                <c:pt idx="332">
                  <c:v>333.00</c:v>
                </c:pt>
                <c:pt idx="333">
                  <c:v>333.99</c:v>
                </c:pt>
                <c:pt idx="334">
                  <c:v>334.99</c:v>
                </c:pt>
                <c:pt idx="335">
                  <c:v>335.99</c:v>
                </c:pt>
                <c:pt idx="336">
                  <c:v>336.99</c:v>
                </c:pt>
                <c:pt idx="337">
                  <c:v>337.99</c:v>
                </c:pt>
                <c:pt idx="338">
                  <c:v>338.99</c:v>
                </c:pt>
                <c:pt idx="339">
                  <c:v>340.00</c:v>
                </c:pt>
                <c:pt idx="340">
                  <c:v>340.99</c:v>
                </c:pt>
                <c:pt idx="341">
                  <c:v>341.99</c:v>
                </c:pt>
                <c:pt idx="342">
                  <c:v>342.99</c:v>
                </c:pt>
                <c:pt idx="343">
                  <c:v>344.00</c:v>
                </c:pt>
                <c:pt idx="344">
                  <c:v>344.99</c:v>
                </c:pt>
                <c:pt idx="345">
                  <c:v>345.99</c:v>
                </c:pt>
                <c:pt idx="346">
                  <c:v>346.99</c:v>
                </c:pt>
                <c:pt idx="347">
                  <c:v>347.99</c:v>
                </c:pt>
                <c:pt idx="348">
                  <c:v>348.99</c:v>
                </c:pt>
                <c:pt idx="349">
                  <c:v>349.99</c:v>
                </c:pt>
                <c:pt idx="350">
                  <c:v>351.00</c:v>
                </c:pt>
                <c:pt idx="351">
                  <c:v>351.99</c:v>
                </c:pt>
                <c:pt idx="352">
                  <c:v>352.99</c:v>
                </c:pt>
                <c:pt idx="353">
                  <c:v>353.99</c:v>
                </c:pt>
                <c:pt idx="354">
                  <c:v>355.00</c:v>
                </c:pt>
                <c:pt idx="355">
                  <c:v>355.99</c:v>
                </c:pt>
                <c:pt idx="356">
                  <c:v>356.99</c:v>
                </c:pt>
                <c:pt idx="357">
                  <c:v>358.00</c:v>
                </c:pt>
                <c:pt idx="358">
                  <c:v>358.99</c:v>
                </c:pt>
                <c:pt idx="359">
                  <c:v>359.99</c:v>
                </c:pt>
                <c:pt idx="360">
                  <c:v>360.99</c:v>
                </c:pt>
                <c:pt idx="361">
                  <c:v>362.00</c:v>
                </c:pt>
                <c:pt idx="362">
                  <c:v>362.99</c:v>
                </c:pt>
                <c:pt idx="363">
                  <c:v>363.99</c:v>
                </c:pt>
                <c:pt idx="364">
                  <c:v>364.99</c:v>
                </c:pt>
                <c:pt idx="365">
                  <c:v>366.00</c:v>
                </c:pt>
                <c:pt idx="366">
                  <c:v>366.99</c:v>
                </c:pt>
                <c:pt idx="367">
                  <c:v>367.99</c:v>
                </c:pt>
                <c:pt idx="368">
                  <c:v>369.00</c:v>
                </c:pt>
                <c:pt idx="369">
                  <c:v>369.99</c:v>
                </c:pt>
                <c:pt idx="370">
                  <c:v>370.99</c:v>
                </c:pt>
                <c:pt idx="371">
                  <c:v>371.99</c:v>
                </c:pt>
                <c:pt idx="372">
                  <c:v>373.00</c:v>
                </c:pt>
                <c:pt idx="373">
                  <c:v>373.99</c:v>
                </c:pt>
                <c:pt idx="374">
                  <c:v>374.99</c:v>
                </c:pt>
                <c:pt idx="375">
                  <c:v>375.99</c:v>
                </c:pt>
                <c:pt idx="376">
                  <c:v>376.99</c:v>
                </c:pt>
                <c:pt idx="377">
                  <c:v>377.99</c:v>
                </c:pt>
                <c:pt idx="378">
                  <c:v>378.99</c:v>
                </c:pt>
                <c:pt idx="379">
                  <c:v>380.00</c:v>
                </c:pt>
                <c:pt idx="380">
                  <c:v>380.99</c:v>
                </c:pt>
                <c:pt idx="381">
                  <c:v>381.99</c:v>
                </c:pt>
                <c:pt idx="382">
                  <c:v>382.99</c:v>
                </c:pt>
                <c:pt idx="383">
                  <c:v>384.00</c:v>
                </c:pt>
                <c:pt idx="384">
                  <c:v>384.99</c:v>
                </c:pt>
                <c:pt idx="385">
                  <c:v>385.99</c:v>
                </c:pt>
                <c:pt idx="386">
                  <c:v>386.99</c:v>
                </c:pt>
                <c:pt idx="387">
                  <c:v>387.99</c:v>
                </c:pt>
                <c:pt idx="388">
                  <c:v>388.99</c:v>
                </c:pt>
                <c:pt idx="389">
                  <c:v>389.99</c:v>
                </c:pt>
                <c:pt idx="390">
                  <c:v>391.00</c:v>
                </c:pt>
                <c:pt idx="391">
                  <c:v>391.99</c:v>
                </c:pt>
                <c:pt idx="392">
                  <c:v>392.99</c:v>
                </c:pt>
                <c:pt idx="393">
                  <c:v>393.99</c:v>
                </c:pt>
                <c:pt idx="394">
                  <c:v>395.00</c:v>
                </c:pt>
                <c:pt idx="395">
                  <c:v>395.99</c:v>
                </c:pt>
                <c:pt idx="396">
                  <c:v>396.99</c:v>
                </c:pt>
                <c:pt idx="397">
                  <c:v>398.00</c:v>
                </c:pt>
                <c:pt idx="398">
                  <c:v>398.99</c:v>
                </c:pt>
                <c:pt idx="399">
                  <c:v>399.99</c:v>
                </c:pt>
                <c:pt idx="400">
                  <c:v>400.99</c:v>
                </c:pt>
                <c:pt idx="401">
                  <c:v>402.00</c:v>
                </c:pt>
                <c:pt idx="402">
                  <c:v>402.99</c:v>
                </c:pt>
                <c:pt idx="403">
                  <c:v>403.99</c:v>
                </c:pt>
                <c:pt idx="404">
                  <c:v>404.99</c:v>
                </c:pt>
                <c:pt idx="405">
                  <c:v>406.00</c:v>
                </c:pt>
                <c:pt idx="406">
                  <c:v>406.99</c:v>
                </c:pt>
                <c:pt idx="407">
                  <c:v>407.99</c:v>
                </c:pt>
                <c:pt idx="408">
                  <c:v>409.00</c:v>
                </c:pt>
                <c:pt idx="409">
                  <c:v>409.99</c:v>
                </c:pt>
                <c:pt idx="410">
                  <c:v>410.99</c:v>
                </c:pt>
                <c:pt idx="411">
                  <c:v>411.99</c:v>
                </c:pt>
                <c:pt idx="412">
                  <c:v>413.00</c:v>
                </c:pt>
                <c:pt idx="413">
                  <c:v>413.99</c:v>
                </c:pt>
                <c:pt idx="414">
                  <c:v>414.99</c:v>
                </c:pt>
                <c:pt idx="415">
                  <c:v>415.99</c:v>
                </c:pt>
                <c:pt idx="416">
                  <c:v>416.99</c:v>
                </c:pt>
                <c:pt idx="417">
                  <c:v>417.99</c:v>
                </c:pt>
                <c:pt idx="418">
                  <c:v>418.99</c:v>
                </c:pt>
                <c:pt idx="419">
                  <c:v>420.00</c:v>
                </c:pt>
                <c:pt idx="420">
                  <c:v>420.99</c:v>
                </c:pt>
                <c:pt idx="421">
                  <c:v>421.99</c:v>
                </c:pt>
                <c:pt idx="422">
                  <c:v>422.99</c:v>
                </c:pt>
                <c:pt idx="423">
                  <c:v>424.00</c:v>
                </c:pt>
                <c:pt idx="424">
                  <c:v>424.99</c:v>
                </c:pt>
                <c:pt idx="425">
                  <c:v>425.99</c:v>
                </c:pt>
                <c:pt idx="426">
                  <c:v>427.00</c:v>
                </c:pt>
                <c:pt idx="427">
                  <c:v>427.99</c:v>
                </c:pt>
                <c:pt idx="428">
                  <c:v>428.99</c:v>
                </c:pt>
                <c:pt idx="429">
                  <c:v>429.99</c:v>
                </c:pt>
                <c:pt idx="430">
                  <c:v>431.00</c:v>
                </c:pt>
                <c:pt idx="431">
                  <c:v>431.99</c:v>
                </c:pt>
                <c:pt idx="432">
                  <c:v>432.99</c:v>
                </c:pt>
                <c:pt idx="433">
                  <c:v>433.99</c:v>
                </c:pt>
                <c:pt idx="434">
                  <c:v>435.00</c:v>
                </c:pt>
                <c:pt idx="435">
                  <c:v>435.99</c:v>
                </c:pt>
                <c:pt idx="436">
                  <c:v>436.99</c:v>
                </c:pt>
                <c:pt idx="437">
                  <c:v>438.00</c:v>
                </c:pt>
                <c:pt idx="438">
                  <c:v>438.99</c:v>
                </c:pt>
                <c:pt idx="439">
                  <c:v>439.99</c:v>
                </c:pt>
                <c:pt idx="440">
                  <c:v>440.99</c:v>
                </c:pt>
                <c:pt idx="441">
                  <c:v>442.00</c:v>
                </c:pt>
                <c:pt idx="442">
                  <c:v>442.99</c:v>
                </c:pt>
                <c:pt idx="443">
                  <c:v>443.99</c:v>
                </c:pt>
                <c:pt idx="444">
                  <c:v>444.99</c:v>
                </c:pt>
                <c:pt idx="445">
                  <c:v>446.00</c:v>
                </c:pt>
                <c:pt idx="446">
                  <c:v>446.99</c:v>
                </c:pt>
                <c:pt idx="447">
                  <c:v>447.99</c:v>
                </c:pt>
                <c:pt idx="448">
                  <c:v>449.00</c:v>
                </c:pt>
                <c:pt idx="449">
                  <c:v>449.99</c:v>
                </c:pt>
                <c:pt idx="450">
                  <c:v>450.99</c:v>
                </c:pt>
                <c:pt idx="451">
                  <c:v>451.99</c:v>
                </c:pt>
                <c:pt idx="452">
                  <c:v>453.00</c:v>
                </c:pt>
                <c:pt idx="453">
                  <c:v>453.99</c:v>
                </c:pt>
                <c:pt idx="454">
                  <c:v>454.99</c:v>
                </c:pt>
                <c:pt idx="455">
                  <c:v>455.99</c:v>
                </c:pt>
                <c:pt idx="456">
                  <c:v>456.99</c:v>
                </c:pt>
                <c:pt idx="457">
                  <c:v>457.99</c:v>
                </c:pt>
                <c:pt idx="458">
                  <c:v>458.99</c:v>
                </c:pt>
                <c:pt idx="459">
                  <c:v>460.00</c:v>
                </c:pt>
                <c:pt idx="460">
                  <c:v>460.99</c:v>
                </c:pt>
                <c:pt idx="461">
                  <c:v>461.99</c:v>
                </c:pt>
                <c:pt idx="462">
                  <c:v>462.99</c:v>
                </c:pt>
                <c:pt idx="463">
                  <c:v>464.00</c:v>
                </c:pt>
                <c:pt idx="464">
                  <c:v>464.99</c:v>
                </c:pt>
                <c:pt idx="465">
                  <c:v>465.99</c:v>
                </c:pt>
                <c:pt idx="466">
                  <c:v>467.00</c:v>
                </c:pt>
                <c:pt idx="467">
                  <c:v>467.99</c:v>
                </c:pt>
                <c:pt idx="468">
                  <c:v>468.99</c:v>
                </c:pt>
                <c:pt idx="469">
                  <c:v>469.99</c:v>
                </c:pt>
                <c:pt idx="470">
                  <c:v>471.00</c:v>
                </c:pt>
                <c:pt idx="471">
                  <c:v>471.99</c:v>
                </c:pt>
                <c:pt idx="472">
                  <c:v>472.99</c:v>
                </c:pt>
                <c:pt idx="473">
                  <c:v>473.99</c:v>
                </c:pt>
                <c:pt idx="474">
                  <c:v>475.00</c:v>
                </c:pt>
                <c:pt idx="475">
                  <c:v>475.99</c:v>
                </c:pt>
                <c:pt idx="476">
                  <c:v>476.99</c:v>
                </c:pt>
                <c:pt idx="477">
                  <c:v>478.00</c:v>
                </c:pt>
                <c:pt idx="478">
                  <c:v>478.99</c:v>
                </c:pt>
                <c:pt idx="479">
                  <c:v>479.99</c:v>
                </c:pt>
                <c:pt idx="480">
                  <c:v>480.99</c:v>
                </c:pt>
                <c:pt idx="481">
                  <c:v>482.00</c:v>
                </c:pt>
                <c:pt idx="482">
                  <c:v>482.99</c:v>
                </c:pt>
                <c:pt idx="483">
                  <c:v>483.99</c:v>
                </c:pt>
                <c:pt idx="484">
                  <c:v>484.99</c:v>
                </c:pt>
                <c:pt idx="485">
                  <c:v>486.00</c:v>
                </c:pt>
                <c:pt idx="486">
                  <c:v>486.99</c:v>
                </c:pt>
                <c:pt idx="487">
                  <c:v>487.99</c:v>
                </c:pt>
                <c:pt idx="488">
                  <c:v>489.00</c:v>
                </c:pt>
                <c:pt idx="489">
                  <c:v>489.99</c:v>
                </c:pt>
                <c:pt idx="490">
                  <c:v>490.99</c:v>
                </c:pt>
                <c:pt idx="491">
                  <c:v>491.99</c:v>
                </c:pt>
                <c:pt idx="492">
                  <c:v>493.00</c:v>
                </c:pt>
                <c:pt idx="493">
                  <c:v>493.99</c:v>
                </c:pt>
                <c:pt idx="494">
                  <c:v>494.99</c:v>
                </c:pt>
                <c:pt idx="495">
                  <c:v>495.99</c:v>
                </c:pt>
                <c:pt idx="496">
                  <c:v>496.99</c:v>
                </c:pt>
                <c:pt idx="497">
                  <c:v>497.99</c:v>
                </c:pt>
                <c:pt idx="498">
                  <c:v>498.99</c:v>
                </c:pt>
                <c:pt idx="499">
                  <c:v>500.00</c:v>
                </c:pt>
                <c:pt idx="500">
                  <c:v>500.99</c:v>
                </c:pt>
                <c:pt idx="501">
                  <c:v>501.99</c:v>
                </c:pt>
                <c:pt idx="502">
                  <c:v>502.99</c:v>
                </c:pt>
                <c:pt idx="503">
                  <c:v>504.00</c:v>
                </c:pt>
                <c:pt idx="504">
                  <c:v>504.99</c:v>
                </c:pt>
                <c:pt idx="505">
                  <c:v>505.99</c:v>
                </c:pt>
                <c:pt idx="506">
                  <c:v>507.00</c:v>
                </c:pt>
                <c:pt idx="507">
                  <c:v>507.99</c:v>
                </c:pt>
                <c:pt idx="508">
                  <c:v>508.99</c:v>
                </c:pt>
                <c:pt idx="509">
                  <c:v>509.99</c:v>
                </c:pt>
                <c:pt idx="510">
                  <c:v>511.00</c:v>
                </c:pt>
                <c:pt idx="511">
                  <c:v>511.99</c:v>
                </c:pt>
                <c:pt idx="512">
                  <c:v>512.99</c:v>
                </c:pt>
                <c:pt idx="513">
                  <c:v>513.99</c:v>
                </c:pt>
                <c:pt idx="514">
                  <c:v>515.00</c:v>
                </c:pt>
                <c:pt idx="515">
                  <c:v>515.99</c:v>
                </c:pt>
                <c:pt idx="516">
                  <c:v>516.99</c:v>
                </c:pt>
                <c:pt idx="517">
                  <c:v>518.00</c:v>
                </c:pt>
                <c:pt idx="518">
                  <c:v>518.99</c:v>
                </c:pt>
                <c:pt idx="519">
                  <c:v>519.99</c:v>
                </c:pt>
                <c:pt idx="520">
                  <c:v>520.99</c:v>
                </c:pt>
                <c:pt idx="521">
                  <c:v>522.00</c:v>
                </c:pt>
                <c:pt idx="522">
                  <c:v>522.99</c:v>
                </c:pt>
                <c:pt idx="523">
                  <c:v>523.99</c:v>
                </c:pt>
                <c:pt idx="524">
                  <c:v>524.99</c:v>
                </c:pt>
                <c:pt idx="525">
                  <c:v>525.99</c:v>
                </c:pt>
                <c:pt idx="526">
                  <c:v>526.99</c:v>
                </c:pt>
                <c:pt idx="527">
                  <c:v>527.99</c:v>
                </c:pt>
                <c:pt idx="528">
                  <c:v>529.00</c:v>
                </c:pt>
                <c:pt idx="529">
                  <c:v>529.99</c:v>
                </c:pt>
                <c:pt idx="530">
                  <c:v>530.99</c:v>
                </c:pt>
                <c:pt idx="531">
                  <c:v>531.99</c:v>
                </c:pt>
                <c:pt idx="532">
                  <c:v>533.00</c:v>
                </c:pt>
                <c:pt idx="533">
                  <c:v>533.99</c:v>
                </c:pt>
                <c:pt idx="534">
                  <c:v>534.99</c:v>
                </c:pt>
                <c:pt idx="535">
                  <c:v>535.99</c:v>
                </c:pt>
                <c:pt idx="536">
                  <c:v>536.99</c:v>
                </c:pt>
                <c:pt idx="537">
                  <c:v>537.99</c:v>
                </c:pt>
                <c:pt idx="538">
                  <c:v>538.99</c:v>
                </c:pt>
                <c:pt idx="539">
                  <c:v>540.00</c:v>
                </c:pt>
                <c:pt idx="540">
                  <c:v>540.99</c:v>
                </c:pt>
                <c:pt idx="541">
                  <c:v>541.99</c:v>
                </c:pt>
                <c:pt idx="542">
                  <c:v>542.99</c:v>
                </c:pt>
                <c:pt idx="543">
                  <c:v>544.00</c:v>
                </c:pt>
                <c:pt idx="544">
                  <c:v>544.99</c:v>
                </c:pt>
                <c:pt idx="545">
                  <c:v>545.99</c:v>
                </c:pt>
                <c:pt idx="546">
                  <c:v>547.00</c:v>
                </c:pt>
                <c:pt idx="547">
                  <c:v>547.99</c:v>
                </c:pt>
                <c:pt idx="548">
                  <c:v>548.99</c:v>
                </c:pt>
                <c:pt idx="549">
                  <c:v>549.99</c:v>
                </c:pt>
                <c:pt idx="550">
                  <c:v>551.00</c:v>
                </c:pt>
                <c:pt idx="551">
                  <c:v>551.99</c:v>
                </c:pt>
                <c:pt idx="552">
                  <c:v>552.99</c:v>
                </c:pt>
                <c:pt idx="553">
                  <c:v>553.99</c:v>
                </c:pt>
                <c:pt idx="554">
                  <c:v>555.00</c:v>
                </c:pt>
                <c:pt idx="555">
                  <c:v>555.99</c:v>
                </c:pt>
                <c:pt idx="556">
                  <c:v>556.99</c:v>
                </c:pt>
                <c:pt idx="557">
                  <c:v>558.00</c:v>
                </c:pt>
                <c:pt idx="558">
                  <c:v>558.99</c:v>
                </c:pt>
                <c:pt idx="559">
                  <c:v>559.99</c:v>
                </c:pt>
                <c:pt idx="560">
                  <c:v>560.99</c:v>
                </c:pt>
                <c:pt idx="561">
                  <c:v>562.00</c:v>
                </c:pt>
                <c:pt idx="562">
                  <c:v>562.99</c:v>
                </c:pt>
                <c:pt idx="563">
                  <c:v>563.99</c:v>
                </c:pt>
                <c:pt idx="564">
                  <c:v>564.99</c:v>
                </c:pt>
                <c:pt idx="565">
                  <c:v>565.99</c:v>
                </c:pt>
                <c:pt idx="566">
                  <c:v>566.99</c:v>
                </c:pt>
                <c:pt idx="567">
                  <c:v>567.99</c:v>
                </c:pt>
                <c:pt idx="568">
                  <c:v>569.00</c:v>
                </c:pt>
                <c:pt idx="569">
                  <c:v>569.99</c:v>
                </c:pt>
                <c:pt idx="570">
                  <c:v>570.99</c:v>
                </c:pt>
                <c:pt idx="571">
                  <c:v>571.99</c:v>
                </c:pt>
                <c:pt idx="572">
                  <c:v>573.00</c:v>
                </c:pt>
                <c:pt idx="573">
                  <c:v>573.99</c:v>
                </c:pt>
                <c:pt idx="574">
                  <c:v>574.99</c:v>
                </c:pt>
                <c:pt idx="575">
                  <c:v>575.99</c:v>
                </c:pt>
                <c:pt idx="576">
                  <c:v>576.99</c:v>
                </c:pt>
                <c:pt idx="577">
                  <c:v>577.99</c:v>
                </c:pt>
                <c:pt idx="578">
                  <c:v>578.99</c:v>
                </c:pt>
                <c:pt idx="579">
                  <c:v>580.00</c:v>
                </c:pt>
                <c:pt idx="580">
                  <c:v>580.99</c:v>
                </c:pt>
                <c:pt idx="581">
                  <c:v>581.99</c:v>
                </c:pt>
                <c:pt idx="582">
                  <c:v>582.99</c:v>
                </c:pt>
                <c:pt idx="583">
                  <c:v>584.00</c:v>
                </c:pt>
                <c:pt idx="584">
                  <c:v>584.99</c:v>
                </c:pt>
                <c:pt idx="585">
                  <c:v>585.99</c:v>
                </c:pt>
                <c:pt idx="586">
                  <c:v>587.00</c:v>
                </c:pt>
                <c:pt idx="587">
                  <c:v>587.99</c:v>
                </c:pt>
                <c:pt idx="588">
                  <c:v>588.99</c:v>
                </c:pt>
                <c:pt idx="589">
                  <c:v>589.99</c:v>
                </c:pt>
                <c:pt idx="590">
                  <c:v>591.00</c:v>
                </c:pt>
                <c:pt idx="591">
                  <c:v>591.99</c:v>
                </c:pt>
                <c:pt idx="592">
                  <c:v>592.99</c:v>
                </c:pt>
                <c:pt idx="593">
                  <c:v>593.99</c:v>
                </c:pt>
                <c:pt idx="594">
                  <c:v>595.00</c:v>
                </c:pt>
                <c:pt idx="595">
                  <c:v>595.99</c:v>
                </c:pt>
                <c:pt idx="596">
                  <c:v>596.99</c:v>
                </c:pt>
                <c:pt idx="597">
                  <c:v>598.00</c:v>
                </c:pt>
                <c:pt idx="598">
                  <c:v>598.99</c:v>
                </c:pt>
                <c:pt idx="599">
                  <c:v>599.99</c:v>
                </c:pt>
                <c:pt idx="600">
                  <c:v>600.99</c:v>
                </c:pt>
                <c:pt idx="601">
                  <c:v>602.00</c:v>
                </c:pt>
                <c:pt idx="602">
                  <c:v>602.99</c:v>
                </c:pt>
                <c:pt idx="603">
                  <c:v>603.99</c:v>
                </c:pt>
                <c:pt idx="604">
                  <c:v>604.99</c:v>
                </c:pt>
                <c:pt idx="605">
                  <c:v>605.99</c:v>
                </c:pt>
                <c:pt idx="606">
                  <c:v>606.99</c:v>
                </c:pt>
                <c:pt idx="607">
                  <c:v>607.99</c:v>
                </c:pt>
                <c:pt idx="608">
                  <c:v>609.00</c:v>
                </c:pt>
                <c:pt idx="609">
                  <c:v>609.99</c:v>
                </c:pt>
                <c:pt idx="610">
                  <c:v>610.99</c:v>
                </c:pt>
                <c:pt idx="611">
                  <c:v>611.99</c:v>
                </c:pt>
                <c:pt idx="612">
                  <c:v>613.00</c:v>
                </c:pt>
                <c:pt idx="613">
                  <c:v>613.99</c:v>
                </c:pt>
                <c:pt idx="614">
                  <c:v>614.99</c:v>
                </c:pt>
                <c:pt idx="615">
                  <c:v>615.99</c:v>
                </c:pt>
                <c:pt idx="616">
                  <c:v>616.99</c:v>
                </c:pt>
                <c:pt idx="617">
                  <c:v>617.99</c:v>
                </c:pt>
                <c:pt idx="618">
                  <c:v>618.99</c:v>
                </c:pt>
                <c:pt idx="619">
                  <c:v>620.00</c:v>
                </c:pt>
                <c:pt idx="620">
                  <c:v>620.99</c:v>
                </c:pt>
                <c:pt idx="621">
                  <c:v>621.99</c:v>
                </c:pt>
                <c:pt idx="622">
                  <c:v>622.99</c:v>
                </c:pt>
                <c:pt idx="623">
                  <c:v>624.00</c:v>
                </c:pt>
                <c:pt idx="624">
                  <c:v>624.99</c:v>
                </c:pt>
                <c:pt idx="625">
                  <c:v>625.99</c:v>
                </c:pt>
                <c:pt idx="626">
                  <c:v>627.00</c:v>
                </c:pt>
                <c:pt idx="627">
                  <c:v>627.99</c:v>
                </c:pt>
                <c:pt idx="628">
                  <c:v>628.99</c:v>
                </c:pt>
                <c:pt idx="629">
                  <c:v>629.99</c:v>
                </c:pt>
                <c:pt idx="630">
                  <c:v>631.00</c:v>
                </c:pt>
                <c:pt idx="631">
                  <c:v>631.99</c:v>
                </c:pt>
                <c:pt idx="632">
                  <c:v>632.99</c:v>
                </c:pt>
                <c:pt idx="633">
                  <c:v>633.99</c:v>
                </c:pt>
                <c:pt idx="634">
                  <c:v>635.00</c:v>
                </c:pt>
                <c:pt idx="635">
                  <c:v>635.99</c:v>
                </c:pt>
                <c:pt idx="636">
                  <c:v>636.99</c:v>
                </c:pt>
                <c:pt idx="637">
                  <c:v>638.00</c:v>
                </c:pt>
                <c:pt idx="638">
                  <c:v>638.99</c:v>
                </c:pt>
                <c:pt idx="639">
                  <c:v>639.99</c:v>
                </c:pt>
                <c:pt idx="640">
                  <c:v>640.99</c:v>
                </c:pt>
                <c:pt idx="641">
                  <c:v>642.00</c:v>
                </c:pt>
                <c:pt idx="642">
                  <c:v>642.99</c:v>
                </c:pt>
                <c:pt idx="643">
                  <c:v>643.99</c:v>
                </c:pt>
                <c:pt idx="644">
                  <c:v>644.99</c:v>
                </c:pt>
                <c:pt idx="645">
                  <c:v>645.99</c:v>
                </c:pt>
                <c:pt idx="646">
                  <c:v>646.99</c:v>
                </c:pt>
                <c:pt idx="647">
                  <c:v>647.99</c:v>
                </c:pt>
                <c:pt idx="648">
                  <c:v>649.00</c:v>
                </c:pt>
                <c:pt idx="649">
                  <c:v>649.99</c:v>
                </c:pt>
                <c:pt idx="650">
                  <c:v>650.99</c:v>
                </c:pt>
                <c:pt idx="651">
                  <c:v>651.99</c:v>
                </c:pt>
                <c:pt idx="652">
                  <c:v>653.00</c:v>
                </c:pt>
                <c:pt idx="653">
                  <c:v>653.99</c:v>
                </c:pt>
                <c:pt idx="654">
                  <c:v>654.99</c:v>
                </c:pt>
                <c:pt idx="655">
                  <c:v>655.99</c:v>
                </c:pt>
                <c:pt idx="656">
                  <c:v>656.99</c:v>
                </c:pt>
                <c:pt idx="657">
                  <c:v>657.99</c:v>
                </c:pt>
                <c:pt idx="658">
                  <c:v>658.99</c:v>
                </c:pt>
                <c:pt idx="659">
                  <c:v>660.00</c:v>
                </c:pt>
                <c:pt idx="660">
                  <c:v>660.99</c:v>
                </c:pt>
                <c:pt idx="661">
                  <c:v>661.99</c:v>
                </c:pt>
                <c:pt idx="662">
                  <c:v>662.99</c:v>
                </c:pt>
                <c:pt idx="663">
                  <c:v>664.00</c:v>
                </c:pt>
                <c:pt idx="664">
                  <c:v>664.99</c:v>
                </c:pt>
                <c:pt idx="665">
                  <c:v>665.99</c:v>
                </c:pt>
                <c:pt idx="666">
                  <c:v>667.00</c:v>
                </c:pt>
                <c:pt idx="667">
                  <c:v>667.99</c:v>
                </c:pt>
                <c:pt idx="668">
                  <c:v>668.99</c:v>
                </c:pt>
                <c:pt idx="669">
                  <c:v>669.99</c:v>
                </c:pt>
                <c:pt idx="670">
                  <c:v>671.00</c:v>
                </c:pt>
                <c:pt idx="671">
                  <c:v>671.99</c:v>
                </c:pt>
                <c:pt idx="672">
                  <c:v>672.99</c:v>
                </c:pt>
                <c:pt idx="673">
                  <c:v>673.99</c:v>
                </c:pt>
                <c:pt idx="674">
                  <c:v>675.00</c:v>
                </c:pt>
                <c:pt idx="675">
                  <c:v>675.99</c:v>
                </c:pt>
                <c:pt idx="676">
                  <c:v>676.99</c:v>
                </c:pt>
                <c:pt idx="677">
                  <c:v>678.00</c:v>
                </c:pt>
                <c:pt idx="678">
                  <c:v>678.99</c:v>
                </c:pt>
                <c:pt idx="679">
                  <c:v>679.99</c:v>
                </c:pt>
                <c:pt idx="680">
                  <c:v>680.99</c:v>
                </c:pt>
                <c:pt idx="681">
                  <c:v>682.00</c:v>
                </c:pt>
                <c:pt idx="682">
                  <c:v>682.99</c:v>
                </c:pt>
                <c:pt idx="683">
                  <c:v>683.99</c:v>
                </c:pt>
                <c:pt idx="684">
                  <c:v>684.99</c:v>
                </c:pt>
                <c:pt idx="685">
                  <c:v>685.99</c:v>
                </c:pt>
                <c:pt idx="686">
                  <c:v>686.99</c:v>
                </c:pt>
                <c:pt idx="687">
                  <c:v>687.99</c:v>
                </c:pt>
                <c:pt idx="688">
                  <c:v>689.00</c:v>
                </c:pt>
                <c:pt idx="689">
                  <c:v>689.99</c:v>
                </c:pt>
                <c:pt idx="690">
                  <c:v>690.99</c:v>
                </c:pt>
                <c:pt idx="691">
                  <c:v>691.99</c:v>
                </c:pt>
                <c:pt idx="692">
                  <c:v>693.00</c:v>
                </c:pt>
                <c:pt idx="693">
                  <c:v>693.99</c:v>
                </c:pt>
                <c:pt idx="694">
                  <c:v>694.99</c:v>
                </c:pt>
                <c:pt idx="695">
                  <c:v>695.99</c:v>
                </c:pt>
                <c:pt idx="696">
                  <c:v>696.99</c:v>
                </c:pt>
                <c:pt idx="697">
                  <c:v>697.99</c:v>
                </c:pt>
                <c:pt idx="698">
                  <c:v>698.99</c:v>
                </c:pt>
                <c:pt idx="699">
                  <c:v>700.00</c:v>
                </c:pt>
                <c:pt idx="700">
                  <c:v>700.99</c:v>
                </c:pt>
                <c:pt idx="701">
                  <c:v>701.99</c:v>
                </c:pt>
                <c:pt idx="702">
                  <c:v>702.99</c:v>
                </c:pt>
                <c:pt idx="703">
                  <c:v>704.00</c:v>
                </c:pt>
                <c:pt idx="704">
                  <c:v>704.99</c:v>
                </c:pt>
                <c:pt idx="705">
                  <c:v>705.99</c:v>
                </c:pt>
                <c:pt idx="706">
                  <c:v>707.00</c:v>
                </c:pt>
                <c:pt idx="707">
                  <c:v>707.99</c:v>
                </c:pt>
                <c:pt idx="708">
                  <c:v>708.99</c:v>
                </c:pt>
                <c:pt idx="709">
                  <c:v>709.99</c:v>
                </c:pt>
                <c:pt idx="710">
                  <c:v>711.00</c:v>
                </c:pt>
                <c:pt idx="711">
                  <c:v>711.99</c:v>
                </c:pt>
                <c:pt idx="712">
                  <c:v>712.99</c:v>
                </c:pt>
                <c:pt idx="713">
                  <c:v>713.99</c:v>
                </c:pt>
                <c:pt idx="714">
                  <c:v>715.00</c:v>
                </c:pt>
                <c:pt idx="715">
                  <c:v>715.99</c:v>
                </c:pt>
                <c:pt idx="716">
                  <c:v>716.99</c:v>
                </c:pt>
                <c:pt idx="717">
                  <c:v>718.00</c:v>
                </c:pt>
                <c:pt idx="718">
                  <c:v>718.99</c:v>
                </c:pt>
                <c:pt idx="719">
                  <c:v>719.99</c:v>
                </c:pt>
                <c:pt idx="720">
                  <c:v>720.99</c:v>
                </c:pt>
                <c:pt idx="721">
                  <c:v>722.00</c:v>
                </c:pt>
                <c:pt idx="722">
                  <c:v>722.99</c:v>
                </c:pt>
                <c:pt idx="723">
                  <c:v>723.99</c:v>
                </c:pt>
                <c:pt idx="724">
                  <c:v>724.99</c:v>
                </c:pt>
                <c:pt idx="725">
                  <c:v>725.99</c:v>
                </c:pt>
                <c:pt idx="726">
                  <c:v>726.99</c:v>
                </c:pt>
                <c:pt idx="727">
                  <c:v>727.99</c:v>
                </c:pt>
                <c:pt idx="728">
                  <c:v>729.00</c:v>
                </c:pt>
                <c:pt idx="729">
                  <c:v>729.99</c:v>
                </c:pt>
                <c:pt idx="730">
                  <c:v>730.99</c:v>
                </c:pt>
                <c:pt idx="731">
                  <c:v>731.99</c:v>
                </c:pt>
                <c:pt idx="732">
                  <c:v>733.00</c:v>
                </c:pt>
                <c:pt idx="733">
                  <c:v>733.99</c:v>
                </c:pt>
                <c:pt idx="734">
                  <c:v>734.99</c:v>
                </c:pt>
                <c:pt idx="735">
                  <c:v>736.00</c:v>
                </c:pt>
                <c:pt idx="736">
                  <c:v>736.99</c:v>
                </c:pt>
                <c:pt idx="737">
                  <c:v>737.99</c:v>
                </c:pt>
                <c:pt idx="738">
                  <c:v>738.99</c:v>
                </c:pt>
                <c:pt idx="739">
                  <c:v>740.00</c:v>
                </c:pt>
                <c:pt idx="740">
                  <c:v>740.99</c:v>
                </c:pt>
                <c:pt idx="741">
                  <c:v>741.99</c:v>
                </c:pt>
                <c:pt idx="742">
                  <c:v>742.99</c:v>
                </c:pt>
                <c:pt idx="743">
                  <c:v>744.00</c:v>
                </c:pt>
                <c:pt idx="744">
                  <c:v>744.99</c:v>
                </c:pt>
                <c:pt idx="745">
                  <c:v>745.99</c:v>
                </c:pt>
                <c:pt idx="746">
                  <c:v>747.00</c:v>
                </c:pt>
                <c:pt idx="747">
                  <c:v>747.99</c:v>
                </c:pt>
                <c:pt idx="748">
                  <c:v>748.99</c:v>
                </c:pt>
                <c:pt idx="749">
                  <c:v>749.99</c:v>
                </c:pt>
                <c:pt idx="750">
                  <c:v>751.00</c:v>
                </c:pt>
                <c:pt idx="751">
                  <c:v>751.99</c:v>
                </c:pt>
                <c:pt idx="752">
                  <c:v>752.99</c:v>
                </c:pt>
                <c:pt idx="753">
                  <c:v>753.99</c:v>
                </c:pt>
                <c:pt idx="754">
                  <c:v>755.00</c:v>
                </c:pt>
                <c:pt idx="755">
                  <c:v>755.99</c:v>
                </c:pt>
                <c:pt idx="756">
                  <c:v>756.99</c:v>
                </c:pt>
                <c:pt idx="757">
                  <c:v>758.00</c:v>
                </c:pt>
                <c:pt idx="758">
                  <c:v>758.99</c:v>
                </c:pt>
                <c:pt idx="759">
                  <c:v>759.99</c:v>
                </c:pt>
                <c:pt idx="760">
                  <c:v>760.99</c:v>
                </c:pt>
                <c:pt idx="761">
                  <c:v>762.00</c:v>
                </c:pt>
                <c:pt idx="762">
                  <c:v>762.99</c:v>
                </c:pt>
                <c:pt idx="763">
                  <c:v>763.99</c:v>
                </c:pt>
                <c:pt idx="764">
                  <c:v>764.98</c:v>
                </c:pt>
                <c:pt idx="765">
                  <c:v>765.99</c:v>
                </c:pt>
                <c:pt idx="766">
                  <c:v>766.99</c:v>
                </c:pt>
                <c:pt idx="767">
                  <c:v>767.99</c:v>
                </c:pt>
                <c:pt idx="768">
                  <c:v>769.00</c:v>
                </c:pt>
                <c:pt idx="769">
                  <c:v>769.99</c:v>
                </c:pt>
                <c:pt idx="770">
                  <c:v>770.99</c:v>
                </c:pt>
                <c:pt idx="771">
                  <c:v>771.99</c:v>
                </c:pt>
                <c:pt idx="772">
                  <c:v>773.00</c:v>
                </c:pt>
                <c:pt idx="773">
                  <c:v>773.99</c:v>
                </c:pt>
                <c:pt idx="774">
                  <c:v>774.99</c:v>
                </c:pt>
                <c:pt idx="775">
                  <c:v>776.00</c:v>
                </c:pt>
                <c:pt idx="776">
                  <c:v>776.99</c:v>
                </c:pt>
                <c:pt idx="777">
                  <c:v>777.99</c:v>
                </c:pt>
                <c:pt idx="778">
                  <c:v>778.99</c:v>
                </c:pt>
                <c:pt idx="779">
                  <c:v>780.00</c:v>
                </c:pt>
                <c:pt idx="780">
                  <c:v>780.99</c:v>
                </c:pt>
                <c:pt idx="781">
                  <c:v>781.99</c:v>
                </c:pt>
                <c:pt idx="782">
                  <c:v>782.99</c:v>
                </c:pt>
                <c:pt idx="783">
                  <c:v>784.00</c:v>
                </c:pt>
                <c:pt idx="784">
                  <c:v>784.99</c:v>
                </c:pt>
                <c:pt idx="785">
                  <c:v>785.99</c:v>
                </c:pt>
                <c:pt idx="786">
                  <c:v>787.00</c:v>
                </c:pt>
                <c:pt idx="787">
                  <c:v>787.99</c:v>
                </c:pt>
                <c:pt idx="788">
                  <c:v>788.99</c:v>
                </c:pt>
                <c:pt idx="789">
                  <c:v>789.99</c:v>
                </c:pt>
                <c:pt idx="790">
                  <c:v>791.00</c:v>
                </c:pt>
                <c:pt idx="791">
                  <c:v>791.99</c:v>
                </c:pt>
                <c:pt idx="792">
                  <c:v>792.99</c:v>
                </c:pt>
                <c:pt idx="793">
                  <c:v>793.99</c:v>
                </c:pt>
                <c:pt idx="794">
                  <c:v>795.00</c:v>
                </c:pt>
                <c:pt idx="795">
                  <c:v>795.99</c:v>
                </c:pt>
                <c:pt idx="796">
                  <c:v>796.99</c:v>
                </c:pt>
                <c:pt idx="797">
                  <c:v>798.00</c:v>
                </c:pt>
                <c:pt idx="798">
                  <c:v>798.99</c:v>
                </c:pt>
                <c:pt idx="799">
                  <c:v>799.99</c:v>
                </c:pt>
                <c:pt idx="800">
                  <c:v>800.99</c:v>
                </c:pt>
                <c:pt idx="801">
                  <c:v>802.00</c:v>
                </c:pt>
                <c:pt idx="802">
                  <c:v>802.99</c:v>
                </c:pt>
                <c:pt idx="803">
                  <c:v>803.99</c:v>
                </c:pt>
                <c:pt idx="804">
                  <c:v>804.99</c:v>
                </c:pt>
                <c:pt idx="805">
                  <c:v>805.99</c:v>
                </c:pt>
                <c:pt idx="806">
                  <c:v>806.99</c:v>
                </c:pt>
                <c:pt idx="807">
                  <c:v>807.99</c:v>
                </c:pt>
                <c:pt idx="808">
                  <c:v>809.00</c:v>
                </c:pt>
                <c:pt idx="809">
                  <c:v>809.99</c:v>
                </c:pt>
                <c:pt idx="810">
                  <c:v>810.99</c:v>
                </c:pt>
                <c:pt idx="811">
                  <c:v>811.99</c:v>
                </c:pt>
                <c:pt idx="812">
                  <c:v>813.00</c:v>
                </c:pt>
                <c:pt idx="813">
                  <c:v>813.99</c:v>
                </c:pt>
                <c:pt idx="814">
                  <c:v>814.99</c:v>
                </c:pt>
                <c:pt idx="815">
                  <c:v>816.00</c:v>
                </c:pt>
                <c:pt idx="816">
                  <c:v>816.99</c:v>
                </c:pt>
                <c:pt idx="817">
                  <c:v>817.99</c:v>
                </c:pt>
                <c:pt idx="818">
                  <c:v>818.99</c:v>
                </c:pt>
                <c:pt idx="819">
                  <c:v>820.00</c:v>
                </c:pt>
                <c:pt idx="820">
                  <c:v>820.99</c:v>
                </c:pt>
                <c:pt idx="821">
                  <c:v>821.99</c:v>
                </c:pt>
                <c:pt idx="822">
                  <c:v>822.99</c:v>
                </c:pt>
                <c:pt idx="823">
                  <c:v>824.00</c:v>
                </c:pt>
                <c:pt idx="824">
                  <c:v>824.99</c:v>
                </c:pt>
                <c:pt idx="825">
                  <c:v>825.99</c:v>
                </c:pt>
                <c:pt idx="826">
                  <c:v>827.00</c:v>
                </c:pt>
                <c:pt idx="827">
                  <c:v>827.99</c:v>
                </c:pt>
                <c:pt idx="828">
                  <c:v>828.99</c:v>
                </c:pt>
                <c:pt idx="829">
                  <c:v>829.99</c:v>
                </c:pt>
                <c:pt idx="830">
                  <c:v>831.00</c:v>
                </c:pt>
                <c:pt idx="831">
                  <c:v>831.99</c:v>
                </c:pt>
                <c:pt idx="832">
                  <c:v>832.99</c:v>
                </c:pt>
                <c:pt idx="833">
                  <c:v>833.99</c:v>
                </c:pt>
                <c:pt idx="834">
                  <c:v>834.99</c:v>
                </c:pt>
                <c:pt idx="835">
                  <c:v>835.99</c:v>
                </c:pt>
                <c:pt idx="836">
                  <c:v>836.99</c:v>
                </c:pt>
                <c:pt idx="837">
                  <c:v>838.00</c:v>
                </c:pt>
                <c:pt idx="838">
                  <c:v>838.99</c:v>
                </c:pt>
                <c:pt idx="839">
                  <c:v>839.99</c:v>
                </c:pt>
                <c:pt idx="840">
                  <c:v>840.99</c:v>
                </c:pt>
                <c:pt idx="841">
                  <c:v>842.00</c:v>
                </c:pt>
                <c:pt idx="842">
                  <c:v>842.99</c:v>
                </c:pt>
                <c:pt idx="843">
                  <c:v>843.99</c:v>
                </c:pt>
                <c:pt idx="844">
                  <c:v>844.99</c:v>
                </c:pt>
                <c:pt idx="845">
                  <c:v>845.99</c:v>
                </c:pt>
                <c:pt idx="846">
                  <c:v>846.99</c:v>
                </c:pt>
                <c:pt idx="847">
                  <c:v>847.99</c:v>
                </c:pt>
                <c:pt idx="848">
                  <c:v>849.00</c:v>
                </c:pt>
                <c:pt idx="849">
                  <c:v>849.99</c:v>
                </c:pt>
                <c:pt idx="850">
                  <c:v>850.99</c:v>
                </c:pt>
                <c:pt idx="851">
                  <c:v>851.99</c:v>
                </c:pt>
                <c:pt idx="852">
                  <c:v>853.00</c:v>
                </c:pt>
                <c:pt idx="853">
                  <c:v>853.99</c:v>
                </c:pt>
                <c:pt idx="854">
                  <c:v>854.99</c:v>
                </c:pt>
                <c:pt idx="855">
                  <c:v>856.00</c:v>
                </c:pt>
                <c:pt idx="856">
                  <c:v>856.99</c:v>
                </c:pt>
                <c:pt idx="857">
                  <c:v>857.99</c:v>
                </c:pt>
                <c:pt idx="858">
                  <c:v>858.99</c:v>
                </c:pt>
                <c:pt idx="859">
                  <c:v>860.00</c:v>
                </c:pt>
                <c:pt idx="860">
                  <c:v>860.99</c:v>
                </c:pt>
                <c:pt idx="861">
                  <c:v>861.99</c:v>
                </c:pt>
                <c:pt idx="862">
                  <c:v>862.99</c:v>
                </c:pt>
                <c:pt idx="863">
                  <c:v>864.00</c:v>
                </c:pt>
                <c:pt idx="864">
                  <c:v>864.99</c:v>
                </c:pt>
                <c:pt idx="865">
                  <c:v>865.99</c:v>
                </c:pt>
                <c:pt idx="866">
                  <c:v>867.00</c:v>
                </c:pt>
                <c:pt idx="867">
                  <c:v>867.99</c:v>
                </c:pt>
                <c:pt idx="868">
                  <c:v>868.99</c:v>
                </c:pt>
                <c:pt idx="869">
                  <c:v>869.99</c:v>
                </c:pt>
                <c:pt idx="870">
                  <c:v>871.00</c:v>
                </c:pt>
                <c:pt idx="871">
                  <c:v>871.99</c:v>
                </c:pt>
                <c:pt idx="872">
                  <c:v>872.99</c:v>
                </c:pt>
                <c:pt idx="873">
                  <c:v>873.99</c:v>
                </c:pt>
                <c:pt idx="874">
                  <c:v>874.99</c:v>
                </c:pt>
                <c:pt idx="875">
                  <c:v>875.99</c:v>
                </c:pt>
                <c:pt idx="876">
                  <c:v>876.99</c:v>
                </c:pt>
                <c:pt idx="877">
                  <c:v>878.00</c:v>
                </c:pt>
                <c:pt idx="878">
                  <c:v>878.99</c:v>
                </c:pt>
                <c:pt idx="879">
                  <c:v>879.99</c:v>
                </c:pt>
                <c:pt idx="880">
                  <c:v>880.99</c:v>
                </c:pt>
                <c:pt idx="881">
                  <c:v>882.00</c:v>
                </c:pt>
                <c:pt idx="882">
                  <c:v>882.99</c:v>
                </c:pt>
                <c:pt idx="883">
                  <c:v>883.99</c:v>
                </c:pt>
                <c:pt idx="884">
                  <c:v>884.99</c:v>
                </c:pt>
                <c:pt idx="885">
                  <c:v>885.99</c:v>
                </c:pt>
                <c:pt idx="886">
                  <c:v>886.99</c:v>
                </c:pt>
                <c:pt idx="887">
                  <c:v>887.99</c:v>
                </c:pt>
                <c:pt idx="888">
                  <c:v>889.00</c:v>
                </c:pt>
                <c:pt idx="889">
                  <c:v>889.99</c:v>
                </c:pt>
                <c:pt idx="890">
                  <c:v>890.99</c:v>
                </c:pt>
                <c:pt idx="891">
                  <c:v>891.99</c:v>
                </c:pt>
                <c:pt idx="892">
                  <c:v>893.00</c:v>
                </c:pt>
                <c:pt idx="893">
                  <c:v>893.99</c:v>
                </c:pt>
                <c:pt idx="894">
                  <c:v>894.99</c:v>
                </c:pt>
                <c:pt idx="895">
                  <c:v>896.00</c:v>
                </c:pt>
                <c:pt idx="896">
                  <c:v>896.99</c:v>
                </c:pt>
                <c:pt idx="897">
                  <c:v>897.99</c:v>
                </c:pt>
                <c:pt idx="898">
                  <c:v>898.99</c:v>
                </c:pt>
                <c:pt idx="899">
                  <c:v>900.00</c:v>
                </c:pt>
                <c:pt idx="900">
                  <c:v>900.99</c:v>
                </c:pt>
                <c:pt idx="901">
                  <c:v>901.99</c:v>
                </c:pt>
                <c:pt idx="902">
                  <c:v>902.99</c:v>
                </c:pt>
                <c:pt idx="903">
                  <c:v>904.00</c:v>
                </c:pt>
                <c:pt idx="904">
                  <c:v>904.99</c:v>
                </c:pt>
                <c:pt idx="905">
                  <c:v>905.99</c:v>
                </c:pt>
                <c:pt idx="906">
                  <c:v>907.00</c:v>
                </c:pt>
                <c:pt idx="907">
                  <c:v>907.99</c:v>
                </c:pt>
                <c:pt idx="908">
                  <c:v>908.99</c:v>
                </c:pt>
                <c:pt idx="909">
                  <c:v>909.99</c:v>
                </c:pt>
                <c:pt idx="910">
                  <c:v>911.00</c:v>
                </c:pt>
                <c:pt idx="911">
                  <c:v>911.99</c:v>
                </c:pt>
                <c:pt idx="912">
                  <c:v>912.99</c:v>
                </c:pt>
                <c:pt idx="913">
                  <c:v>913.99</c:v>
                </c:pt>
                <c:pt idx="914">
                  <c:v>915.00</c:v>
                </c:pt>
                <c:pt idx="915">
                  <c:v>915.99</c:v>
                </c:pt>
                <c:pt idx="916">
                  <c:v>916.99</c:v>
                </c:pt>
                <c:pt idx="917">
                  <c:v>918.00</c:v>
                </c:pt>
                <c:pt idx="918">
                  <c:v>918.99</c:v>
                </c:pt>
                <c:pt idx="919">
                  <c:v>919.99</c:v>
                </c:pt>
                <c:pt idx="920">
                  <c:v>920.99</c:v>
                </c:pt>
                <c:pt idx="921">
                  <c:v>922.00</c:v>
                </c:pt>
                <c:pt idx="922">
                  <c:v>922.99</c:v>
                </c:pt>
                <c:pt idx="923">
                  <c:v>923.99</c:v>
                </c:pt>
                <c:pt idx="924">
                  <c:v>924.99</c:v>
                </c:pt>
                <c:pt idx="925">
                  <c:v>925.99</c:v>
                </c:pt>
                <c:pt idx="926">
                  <c:v>926.99</c:v>
                </c:pt>
                <c:pt idx="927">
                  <c:v>927.99</c:v>
                </c:pt>
                <c:pt idx="928">
                  <c:v>929.00</c:v>
                </c:pt>
                <c:pt idx="929">
                  <c:v>929.99</c:v>
                </c:pt>
                <c:pt idx="930">
                  <c:v>930.99</c:v>
                </c:pt>
                <c:pt idx="931">
                  <c:v>931.99</c:v>
                </c:pt>
                <c:pt idx="932">
                  <c:v>933.00</c:v>
                </c:pt>
                <c:pt idx="933">
                  <c:v>933.99</c:v>
                </c:pt>
                <c:pt idx="934">
                  <c:v>934.99</c:v>
                </c:pt>
                <c:pt idx="935">
                  <c:v>936.00</c:v>
                </c:pt>
                <c:pt idx="936">
                  <c:v>936.99</c:v>
                </c:pt>
                <c:pt idx="937">
                  <c:v>937.99</c:v>
                </c:pt>
                <c:pt idx="938">
                  <c:v>938.99</c:v>
                </c:pt>
                <c:pt idx="939">
                  <c:v>940.00</c:v>
                </c:pt>
                <c:pt idx="940">
                  <c:v>940.99</c:v>
                </c:pt>
                <c:pt idx="941">
                  <c:v>941.99</c:v>
                </c:pt>
                <c:pt idx="942">
                  <c:v>942.99</c:v>
                </c:pt>
                <c:pt idx="943">
                  <c:v>944.00</c:v>
                </c:pt>
                <c:pt idx="944">
                  <c:v>944.99</c:v>
                </c:pt>
                <c:pt idx="945">
                  <c:v>945.99</c:v>
                </c:pt>
                <c:pt idx="946">
                  <c:v>947.00</c:v>
                </c:pt>
                <c:pt idx="947">
                  <c:v>947.99</c:v>
                </c:pt>
                <c:pt idx="948">
                  <c:v>948.99</c:v>
                </c:pt>
                <c:pt idx="949">
                  <c:v>949.99</c:v>
                </c:pt>
                <c:pt idx="950">
                  <c:v>951.00</c:v>
                </c:pt>
                <c:pt idx="951">
                  <c:v>951.99</c:v>
                </c:pt>
                <c:pt idx="952">
                  <c:v>952.99</c:v>
                </c:pt>
                <c:pt idx="953">
                  <c:v>953.99</c:v>
                </c:pt>
                <c:pt idx="954">
                  <c:v>955.00</c:v>
                </c:pt>
                <c:pt idx="955">
                  <c:v>955.99</c:v>
                </c:pt>
                <c:pt idx="956">
                  <c:v>956.99</c:v>
                </c:pt>
                <c:pt idx="957">
                  <c:v>958.00</c:v>
                </c:pt>
                <c:pt idx="958">
                  <c:v>958.99</c:v>
                </c:pt>
                <c:pt idx="959">
                  <c:v>959.99</c:v>
                </c:pt>
                <c:pt idx="960">
                  <c:v>960.99</c:v>
                </c:pt>
                <c:pt idx="961">
                  <c:v>962.00</c:v>
                </c:pt>
                <c:pt idx="962">
                  <c:v>962.99</c:v>
                </c:pt>
                <c:pt idx="963">
                  <c:v>963.99</c:v>
                </c:pt>
                <c:pt idx="964">
                  <c:v>964.99</c:v>
                </c:pt>
                <c:pt idx="965">
                  <c:v>965.99</c:v>
                </c:pt>
                <c:pt idx="966">
                  <c:v>966.99</c:v>
                </c:pt>
                <c:pt idx="967">
                  <c:v>967.99</c:v>
                </c:pt>
                <c:pt idx="968">
                  <c:v>969.00</c:v>
                </c:pt>
                <c:pt idx="969">
                  <c:v>969.99</c:v>
                </c:pt>
                <c:pt idx="970">
                  <c:v>970.99</c:v>
                </c:pt>
                <c:pt idx="971">
                  <c:v>971.99</c:v>
                </c:pt>
                <c:pt idx="972">
                  <c:v>973.00</c:v>
                </c:pt>
                <c:pt idx="973">
                  <c:v>973.99</c:v>
                </c:pt>
                <c:pt idx="974">
                  <c:v>974.99</c:v>
                </c:pt>
                <c:pt idx="975">
                  <c:v>976.00</c:v>
                </c:pt>
                <c:pt idx="976">
                  <c:v>976.99</c:v>
                </c:pt>
                <c:pt idx="977">
                  <c:v>977.99</c:v>
                </c:pt>
                <c:pt idx="978">
                  <c:v>978.99</c:v>
                </c:pt>
                <c:pt idx="979">
                  <c:v>980.00</c:v>
                </c:pt>
                <c:pt idx="980">
                  <c:v>980.99</c:v>
                </c:pt>
                <c:pt idx="981">
                  <c:v>981.99</c:v>
                </c:pt>
                <c:pt idx="982">
                  <c:v>982.99</c:v>
                </c:pt>
                <c:pt idx="983">
                  <c:v>984.00</c:v>
                </c:pt>
                <c:pt idx="984">
                  <c:v>984.99</c:v>
                </c:pt>
                <c:pt idx="985">
                  <c:v>985.99</c:v>
                </c:pt>
                <c:pt idx="986">
                  <c:v>987.00</c:v>
                </c:pt>
                <c:pt idx="987">
                  <c:v>987.99</c:v>
                </c:pt>
                <c:pt idx="988">
                  <c:v>988.99</c:v>
                </c:pt>
                <c:pt idx="989">
                  <c:v>989.99</c:v>
                </c:pt>
                <c:pt idx="990">
                  <c:v>991.00</c:v>
                </c:pt>
                <c:pt idx="991">
                  <c:v>991.99</c:v>
                </c:pt>
                <c:pt idx="992">
                  <c:v>992.99</c:v>
                </c:pt>
                <c:pt idx="993">
                  <c:v>993.99</c:v>
                </c:pt>
                <c:pt idx="994">
                  <c:v>995.00</c:v>
                </c:pt>
                <c:pt idx="995">
                  <c:v>995.99</c:v>
                </c:pt>
                <c:pt idx="996">
                  <c:v>996.99</c:v>
                </c:pt>
                <c:pt idx="997">
                  <c:v>998.00</c:v>
                </c:pt>
                <c:pt idx="998">
                  <c:v>998.99</c:v>
                </c:pt>
                <c:pt idx="999">
                  <c:v>999.99</c:v>
                </c:pt>
                <c:pt idx="1000">
                  <c:v>1,000.99</c:v>
                </c:pt>
                <c:pt idx="1001">
                  <c:v>1,002.00</c:v>
                </c:pt>
                <c:pt idx="1002">
                  <c:v>1,002.99</c:v>
                </c:pt>
                <c:pt idx="1003">
                  <c:v>1,003.99</c:v>
                </c:pt>
                <c:pt idx="1004">
                  <c:v>1,004.99</c:v>
                </c:pt>
                <c:pt idx="1005">
                  <c:v>1,005.99</c:v>
                </c:pt>
                <c:pt idx="1006">
                  <c:v>1,006.99</c:v>
                </c:pt>
                <c:pt idx="1007">
                  <c:v>1,007.99</c:v>
                </c:pt>
                <c:pt idx="1008">
                  <c:v>1,009.00</c:v>
                </c:pt>
                <c:pt idx="1009">
                  <c:v>1,009.99</c:v>
                </c:pt>
                <c:pt idx="1010">
                  <c:v>1,010.99</c:v>
                </c:pt>
                <c:pt idx="1011">
                  <c:v>1,011.99</c:v>
                </c:pt>
                <c:pt idx="1012">
                  <c:v>1,013.00</c:v>
                </c:pt>
                <c:pt idx="1013">
                  <c:v>1,013.99</c:v>
                </c:pt>
                <c:pt idx="1014">
                  <c:v>1,014.99</c:v>
                </c:pt>
                <c:pt idx="1015">
                  <c:v>1,016.00</c:v>
                </c:pt>
                <c:pt idx="1016">
                  <c:v>1,016.99</c:v>
                </c:pt>
                <c:pt idx="1017">
                  <c:v>1,017.99</c:v>
                </c:pt>
                <c:pt idx="1018">
                  <c:v>1,018.99</c:v>
                </c:pt>
                <c:pt idx="1019">
                  <c:v>1,020.00</c:v>
                </c:pt>
                <c:pt idx="1020">
                  <c:v>1,020.99</c:v>
                </c:pt>
                <c:pt idx="1021">
                  <c:v>1,021.99</c:v>
                </c:pt>
                <c:pt idx="1022">
                  <c:v>1,022.99</c:v>
                </c:pt>
                <c:pt idx="1023">
                  <c:v>1,024.00</c:v>
                </c:pt>
                <c:pt idx="1024">
                  <c:v>1,024.99</c:v>
                </c:pt>
                <c:pt idx="1025">
                  <c:v>1,025.99</c:v>
                </c:pt>
                <c:pt idx="1026">
                  <c:v>1,027.00</c:v>
                </c:pt>
                <c:pt idx="1027">
                  <c:v>1,027.99</c:v>
                </c:pt>
                <c:pt idx="1028">
                  <c:v>1,028.99</c:v>
                </c:pt>
                <c:pt idx="1029">
                  <c:v>1,029.99</c:v>
                </c:pt>
                <c:pt idx="1030">
                  <c:v>1,031.00</c:v>
                </c:pt>
                <c:pt idx="1031">
                  <c:v>1,031.99</c:v>
                </c:pt>
                <c:pt idx="1032">
                  <c:v>1,032.99</c:v>
                </c:pt>
                <c:pt idx="1033">
                  <c:v>1,033.99</c:v>
                </c:pt>
                <c:pt idx="1034">
                  <c:v>1,034.99</c:v>
                </c:pt>
                <c:pt idx="1035">
                  <c:v>1,035.99</c:v>
                </c:pt>
                <c:pt idx="1036">
                  <c:v>1,036.99</c:v>
                </c:pt>
                <c:pt idx="1037">
                  <c:v>1,038.00</c:v>
                </c:pt>
                <c:pt idx="1038">
                  <c:v>1,038.99</c:v>
                </c:pt>
                <c:pt idx="1039">
                  <c:v>1,039.99</c:v>
                </c:pt>
                <c:pt idx="1040">
                  <c:v>1,040.99</c:v>
                </c:pt>
                <c:pt idx="1041">
                  <c:v>1,042.00</c:v>
                </c:pt>
                <c:pt idx="1042">
                  <c:v>1,042.99</c:v>
                </c:pt>
                <c:pt idx="1043">
                  <c:v>1,043.99</c:v>
                </c:pt>
                <c:pt idx="1044">
                  <c:v>1,044.99</c:v>
                </c:pt>
                <c:pt idx="1045">
                  <c:v>1,045.99</c:v>
                </c:pt>
                <c:pt idx="1046">
                  <c:v>1,046.99</c:v>
                </c:pt>
                <c:pt idx="1047">
                  <c:v>1,047.99</c:v>
                </c:pt>
                <c:pt idx="1048">
                  <c:v>1,049.00</c:v>
                </c:pt>
                <c:pt idx="1049">
                  <c:v>1,049.99</c:v>
                </c:pt>
                <c:pt idx="1050">
                  <c:v>1,050.99</c:v>
                </c:pt>
                <c:pt idx="1051">
                  <c:v>1,051.99</c:v>
                </c:pt>
                <c:pt idx="1052">
                  <c:v>1,053.00</c:v>
                </c:pt>
                <c:pt idx="1053">
                  <c:v>1,053.99</c:v>
                </c:pt>
                <c:pt idx="1054">
                  <c:v>1,054.99</c:v>
                </c:pt>
                <c:pt idx="1055">
                  <c:v>1,056.00</c:v>
                </c:pt>
                <c:pt idx="1056">
                  <c:v>1,056.99</c:v>
                </c:pt>
                <c:pt idx="1057">
                  <c:v>1,057.99</c:v>
                </c:pt>
                <c:pt idx="1058">
                  <c:v>1,058.99</c:v>
                </c:pt>
                <c:pt idx="1059">
                  <c:v>1,060.00</c:v>
                </c:pt>
                <c:pt idx="1060">
                  <c:v>1,060.99</c:v>
                </c:pt>
                <c:pt idx="1061">
                  <c:v>1,061.99</c:v>
                </c:pt>
                <c:pt idx="1062">
                  <c:v>1,062.99</c:v>
                </c:pt>
                <c:pt idx="1063">
                  <c:v>1,064.00</c:v>
                </c:pt>
                <c:pt idx="1064">
                  <c:v>1,064.99</c:v>
                </c:pt>
                <c:pt idx="1065">
                  <c:v>1,065.99</c:v>
                </c:pt>
                <c:pt idx="1066">
                  <c:v>1,067.00</c:v>
                </c:pt>
                <c:pt idx="1067">
                  <c:v>1,067.99</c:v>
                </c:pt>
                <c:pt idx="1068">
                  <c:v>1,068.99</c:v>
                </c:pt>
                <c:pt idx="1069">
                  <c:v>1,069.99</c:v>
                </c:pt>
                <c:pt idx="1070">
                  <c:v>1,071.00</c:v>
                </c:pt>
                <c:pt idx="1071">
                  <c:v>1,071.99</c:v>
                </c:pt>
                <c:pt idx="1072">
                  <c:v>1,072.99</c:v>
                </c:pt>
                <c:pt idx="1073">
                  <c:v>1,073.99</c:v>
                </c:pt>
                <c:pt idx="1074">
                  <c:v>1,074.99</c:v>
                </c:pt>
                <c:pt idx="1075">
                  <c:v>1,075.99</c:v>
                </c:pt>
                <c:pt idx="1076">
                  <c:v>1,076.99</c:v>
                </c:pt>
                <c:pt idx="1077">
                  <c:v>1,078.00</c:v>
                </c:pt>
                <c:pt idx="1078">
                  <c:v>1,078.99</c:v>
                </c:pt>
                <c:pt idx="1079">
                  <c:v>1,079.99</c:v>
                </c:pt>
                <c:pt idx="1080">
                  <c:v>1,080.99</c:v>
                </c:pt>
                <c:pt idx="1081">
                  <c:v>1,082.00</c:v>
                </c:pt>
                <c:pt idx="1082">
                  <c:v>1,082.99</c:v>
                </c:pt>
                <c:pt idx="1083">
                  <c:v>1,083.99</c:v>
                </c:pt>
                <c:pt idx="1084">
                  <c:v>1,084.99</c:v>
                </c:pt>
                <c:pt idx="1085">
                  <c:v>1,085.99</c:v>
                </c:pt>
                <c:pt idx="1086">
                  <c:v>1,086.99</c:v>
                </c:pt>
                <c:pt idx="1087">
                  <c:v>1,087.99</c:v>
                </c:pt>
                <c:pt idx="1088">
                  <c:v>1,089.00</c:v>
                </c:pt>
                <c:pt idx="1089">
                  <c:v>1,089.99</c:v>
                </c:pt>
                <c:pt idx="1090">
                  <c:v>1,090.99</c:v>
                </c:pt>
                <c:pt idx="1091">
                  <c:v>1,091.99</c:v>
                </c:pt>
                <c:pt idx="1092">
                  <c:v>1,093.00</c:v>
                </c:pt>
                <c:pt idx="1093">
                  <c:v>1,093.99</c:v>
                </c:pt>
                <c:pt idx="1094">
                  <c:v>1,094.99</c:v>
                </c:pt>
                <c:pt idx="1095">
                  <c:v>1,095.99</c:v>
                </c:pt>
                <c:pt idx="1096">
                  <c:v>1,096.99</c:v>
                </c:pt>
                <c:pt idx="1097">
                  <c:v>1,097.99</c:v>
                </c:pt>
                <c:pt idx="1098">
                  <c:v>1,098.99</c:v>
                </c:pt>
                <c:pt idx="1099">
                  <c:v>1,100.00</c:v>
                </c:pt>
                <c:pt idx="1100">
                  <c:v>1,100.99</c:v>
                </c:pt>
                <c:pt idx="1101">
                  <c:v>1,101.99</c:v>
                </c:pt>
                <c:pt idx="1102">
                  <c:v>1,102.99</c:v>
                </c:pt>
                <c:pt idx="1103">
                  <c:v>1,104.00</c:v>
                </c:pt>
                <c:pt idx="1104">
                  <c:v>1,104.99</c:v>
                </c:pt>
                <c:pt idx="1105">
                  <c:v>1,105.99</c:v>
                </c:pt>
                <c:pt idx="1106">
                  <c:v>1,107.00</c:v>
                </c:pt>
                <c:pt idx="1107">
                  <c:v>1,107.99</c:v>
                </c:pt>
                <c:pt idx="1108">
                  <c:v>1,108.99</c:v>
                </c:pt>
                <c:pt idx="1109">
                  <c:v>1,109.99</c:v>
                </c:pt>
                <c:pt idx="1110">
                  <c:v>1,111.00</c:v>
                </c:pt>
                <c:pt idx="1111">
                  <c:v>1,111.99</c:v>
                </c:pt>
                <c:pt idx="1112">
                  <c:v>1,112.99</c:v>
                </c:pt>
                <c:pt idx="1113">
                  <c:v>1,113.99</c:v>
                </c:pt>
                <c:pt idx="1114">
                  <c:v>1,115.00</c:v>
                </c:pt>
                <c:pt idx="1115">
                  <c:v>1,115.99</c:v>
                </c:pt>
                <c:pt idx="1116">
                  <c:v>1,116.99</c:v>
                </c:pt>
                <c:pt idx="1117">
                  <c:v>1,118.00</c:v>
                </c:pt>
                <c:pt idx="1118">
                  <c:v>1,118.99</c:v>
                </c:pt>
                <c:pt idx="1119">
                  <c:v>1,119.99</c:v>
                </c:pt>
                <c:pt idx="1120">
                  <c:v>1,120.99</c:v>
                </c:pt>
                <c:pt idx="1121">
                  <c:v>1,122.00</c:v>
                </c:pt>
                <c:pt idx="1122">
                  <c:v>1,122.99</c:v>
                </c:pt>
                <c:pt idx="1123">
                  <c:v>1,123.99</c:v>
                </c:pt>
                <c:pt idx="1124">
                  <c:v>1,124.99</c:v>
                </c:pt>
                <c:pt idx="1125">
                  <c:v>1,125.99</c:v>
                </c:pt>
                <c:pt idx="1126">
                  <c:v>1,126.99</c:v>
                </c:pt>
                <c:pt idx="1127">
                  <c:v>1,127.99</c:v>
                </c:pt>
                <c:pt idx="1128">
                  <c:v>1,129.00</c:v>
                </c:pt>
                <c:pt idx="1129">
                  <c:v>1,129.99</c:v>
                </c:pt>
                <c:pt idx="1130">
                  <c:v>1,130.99</c:v>
                </c:pt>
                <c:pt idx="1131">
                  <c:v>1,131.99</c:v>
                </c:pt>
                <c:pt idx="1132">
                  <c:v>1,133.00</c:v>
                </c:pt>
                <c:pt idx="1133">
                  <c:v>1,133.99</c:v>
                </c:pt>
                <c:pt idx="1134">
                  <c:v>1,134.99</c:v>
                </c:pt>
                <c:pt idx="1135">
                  <c:v>1,135.99</c:v>
                </c:pt>
                <c:pt idx="1136">
                  <c:v>1,136.99</c:v>
                </c:pt>
                <c:pt idx="1137">
                  <c:v>1,137.99</c:v>
                </c:pt>
                <c:pt idx="1138">
                  <c:v>1,138.99</c:v>
                </c:pt>
                <c:pt idx="1139">
                  <c:v>1,140.00</c:v>
                </c:pt>
                <c:pt idx="1140">
                  <c:v>1,140.99</c:v>
                </c:pt>
                <c:pt idx="1141">
                  <c:v>1,141.99</c:v>
                </c:pt>
                <c:pt idx="1142">
                  <c:v>1,142.99</c:v>
                </c:pt>
                <c:pt idx="1143">
                  <c:v>1,144.00</c:v>
                </c:pt>
                <c:pt idx="1144">
                  <c:v>1,144.99</c:v>
                </c:pt>
                <c:pt idx="1145">
                  <c:v>1,145.99</c:v>
                </c:pt>
                <c:pt idx="1146">
                  <c:v>1,147.00</c:v>
                </c:pt>
                <c:pt idx="1147">
                  <c:v>1,147.99</c:v>
                </c:pt>
                <c:pt idx="1148">
                  <c:v>1,148.99</c:v>
                </c:pt>
                <c:pt idx="1149">
                  <c:v>1,149.99</c:v>
                </c:pt>
                <c:pt idx="1150">
                  <c:v>1,151.00</c:v>
                </c:pt>
                <c:pt idx="1151">
                  <c:v>1,151.99</c:v>
                </c:pt>
                <c:pt idx="1152">
                  <c:v>1,152.99</c:v>
                </c:pt>
                <c:pt idx="1153">
                  <c:v>1,153.99</c:v>
                </c:pt>
                <c:pt idx="1154">
                  <c:v>1,154.99</c:v>
                </c:pt>
                <c:pt idx="1155">
                  <c:v>1,155.99</c:v>
                </c:pt>
                <c:pt idx="1156">
                  <c:v>1,156.99</c:v>
                </c:pt>
                <c:pt idx="1157">
                  <c:v>1,158.00</c:v>
                </c:pt>
                <c:pt idx="1158">
                  <c:v>1,158.99</c:v>
                </c:pt>
                <c:pt idx="1159">
                  <c:v>1,159.99</c:v>
                </c:pt>
                <c:pt idx="1160">
                  <c:v>1,160.99</c:v>
                </c:pt>
                <c:pt idx="1161">
                  <c:v>1,162.00</c:v>
                </c:pt>
                <c:pt idx="1162">
                  <c:v>1,162.99</c:v>
                </c:pt>
                <c:pt idx="1163">
                  <c:v>1,163.99</c:v>
                </c:pt>
                <c:pt idx="1164">
                  <c:v>1,164.99</c:v>
                </c:pt>
                <c:pt idx="1165">
                  <c:v>1,165.99</c:v>
                </c:pt>
                <c:pt idx="1166">
                  <c:v>1,166.99</c:v>
                </c:pt>
                <c:pt idx="1167">
                  <c:v>1,167.99</c:v>
                </c:pt>
                <c:pt idx="1168">
                  <c:v>1,169.00</c:v>
                </c:pt>
                <c:pt idx="1169">
                  <c:v>1,169.99</c:v>
                </c:pt>
                <c:pt idx="1170">
                  <c:v>1,170.99</c:v>
                </c:pt>
                <c:pt idx="1171">
                  <c:v>1,171.99</c:v>
                </c:pt>
                <c:pt idx="1172">
                  <c:v>1,173.00</c:v>
                </c:pt>
                <c:pt idx="1173">
                  <c:v>1,173.99</c:v>
                </c:pt>
                <c:pt idx="1174">
                  <c:v>1,174.99</c:v>
                </c:pt>
                <c:pt idx="1175">
                  <c:v>1,176.00</c:v>
                </c:pt>
                <c:pt idx="1176">
                  <c:v>1,176.99</c:v>
                </c:pt>
                <c:pt idx="1177">
                  <c:v>1,177.99</c:v>
                </c:pt>
                <c:pt idx="1178">
                  <c:v>1,178.99</c:v>
                </c:pt>
                <c:pt idx="1179">
                  <c:v>1,180.00</c:v>
                </c:pt>
                <c:pt idx="1180">
                  <c:v>1,180.99</c:v>
                </c:pt>
                <c:pt idx="1181">
                  <c:v>1,181.99</c:v>
                </c:pt>
                <c:pt idx="1182">
                  <c:v>1,182.99</c:v>
                </c:pt>
                <c:pt idx="1183">
                  <c:v>1,184.00</c:v>
                </c:pt>
                <c:pt idx="1184">
                  <c:v>1,184.99</c:v>
                </c:pt>
                <c:pt idx="1185">
                  <c:v>1,185.99</c:v>
                </c:pt>
                <c:pt idx="1186">
                  <c:v>1,187.00</c:v>
                </c:pt>
                <c:pt idx="1187">
                  <c:v>1,187.99</c:v>
                </c:pt>
                <c:pt idx="1188">
                  <c:v>1,188.99</c:v>
                </c:pt>
                <c:pt idx="1189">
                  <c:v>1,189.99</c:v>
                </c:pt>
                <c:pt idx="1190">
                  <c:v>1,191.00</c:v>
                </c:pt>
                <c:pt idx="1191">
                  <c:v>1,191.99</c:v>
                </c:pt>
                <c:pt idx="1192">
                  <c:v>1,192.99</c:v>
                </c:pt>
                <c:pt idx="1193">
                  <c:v>1,193.99</c:v>
                </c:pt>
                <c:pt idx="1194">
                  <c:v>1,194.99</c:v>
                </c:pt>
                <c:pt idx="1195">
                  <c:v>1,195.99</c:v>
                </c:pt>
                <c:pt idx="1196">
                  <c:v>1,196.99</c:v>
                </c:pt>
                <c:pt idx="1197">
                  <c:v>1,198.00</c:v>
                </c:pt>
                <c:pt idx="1198">
                  <c:v>1,198.99</c:v>
                </c:pt>
                <c:pt idx="1199">
                  <c:v>1,199.99</c:v>
                </c:pt>
                <c:pt idx="1200">
                  <c:v>1,200.99</c:v>
                </c:pt>
                <c:pt idx="1201">
                  <c:v>1,201.99</c:v>
                </c:pt>
                <c:pt idx="1202">
                  <c:v>1,202.99</c:v>
                </c:pt>
                <c:pt idx="1203">
                  <c:v>1,203.99</c:v>
                </c:pt>
                <c:pt idx="1204">
                  <c:v>1,205.00</c:v>
                </c:pt>
                <c:pt idx="1205">
                  <c:v>1,205.99</c:v>
                </c:pt>
                <c:pt idx="1206">
                  <c:v>1,206.99</c:v>
                </c:pt>
                <c:pt idx="1207">
                  <c:v>1,207.99</c:v>
                </c:pt>
                <c:pt idx="1208">
                  <c:v>1,209.00</c:v>
                </c:pt>
                <c:pt idx="1209">
                  <c:v>1,209.99</c:v>
                </c:pt>
                <c:pt idx="1210">
                  <c:v>1,210.99</c:v>
                </c:pt>
                <c:pt idx="1211">
                  <c:v>1,211.99</c:v>
                </c:pt>
                <c:pt idx="1212">
                  <c:v>1,212.99</c:v>
                </c:pt>
                <c:pt idx="1213">
                  <c:v>1,213.99</c:v>
                </c:pt>
                <c:pt idx="1214">
                  <c:v>1,214.99</c:v>
                </c:pt>
                <c:pt idx="1215">
                  <c:v>1,216.00</c:v>
                </c:pt>
                <c:pt idx="1216">
                  <c:v>1,216.99</c:v>
                </c:pt>
                <c:pt idx="1217">
                  <c:v>1,217.99</c:v>
                </c:pt>
                <c:pt idx="1218">
                  <c:v>1,218.99</c:v>
                </c:pt>
                <c:pt idx="1219">
                  <c:v>1,220.00</c:v>
                </c:pt>
                <c:pt idx="1220">
                  <c:v>1,220.99</c:v>
                </c:pt>
                <c:pt idx="1221">
                  <c:v>1,221.99</c:v>
                </c:pt>
                <c:pt idx="1222">
                  <c:v>1,222.99</c:v>
                </c:pt>
                <c:pt idx="1223">
                  <c:v>1,223.99</c:v>
                </c:pt>
                <c:pt idx="1224">
                  <c:v>1,224.99</c:v>
                </c:pt>
                <c:pt idx="1225">
                  <c:v>1,225.99</c:v>
                </c:pt>
                <c:pt idx="1226">
                  <c:v>1,227.00</c:v>
                </c:pt>
                <c:pt idx="1227">
                  <c:v>1,227.99</c:v>
                </c:pt>
                <c:pt idx="1228">
                  <c:v>1,228.99</c:v>
                </c:pt>
                <c:pt idx="1229">
                  <c:v>1,229.99</c:v>
                </c:pt>
                <c:pt idx="1230">
                  <c:v>1,231.00</c:v>
                </c:pt>
                <c:pt idx="1231">
                  <c:v>1,231.99</c:v>
                </c:pt>
                <c:pt idx="1232">
                  <c:v>1,232.99</c:v>
                </c:pt>
                <c:pt idx="1233">
                  <c:v>1,234.00</c:v>
                </c:pt>
                <c:pt idx="1234">
                  <c:v>1,234.99</c:v>
                </c:pt>
                <c:pt idx="1235">
                  <c:v>1,235.99</c:v>
                </c:pt>
                <c:pt idx="1236">
                  <c:v>1,236.99</c:v>
                </c:pt>
                <c:pt idx="1237">
                  <c:v>1,238.00</c:v>
                </c:pt>
                <c:pt idx="1238">
                  <c:v>1,238.99</c:v>
                </c:pt>
                <c:pt idx="1239">
                  <c:v>1,239.99</c:v>
                </c:pt>
                <c:pt idx="1240">
                  <c:v>1,240.99</c:v>
                </c:pt>
                <c:pt idx="1241">
                  <c:v>1,242.00</c:v>
                </c:pt>
                <c:pt idx="1242">
                  <c:v>1,242.99</c:v>
                </c:pt>
                <c:pt idx="1243">
                  <c:v>1,243.99</c:v>
                </c:pt>
                <c:pt idx="1244">
                  <c:v>1,245.00</c:v>
                </c:pt>
                <c:pt idx="1245">
                  <c:v>1,245.99</c:v>
                </c:pt>
                <c:pt idx="1246">
                  <c:v>1,246.99</c:v>
                </c:pt>
                <c:pt idx="1247">
                  <c:v>1,247.99</c:v>
                </c:pt>
                <c:pt idx="1248">
                  <c:v>1,249.00</c:v>
                </c:pt>
                <c:pt idx="1249">
                  <c:v>1,249.99</c:v>
                </c:pt>
                <c:pt idx="1250">
                  <c:v>1,250.99</c:v>
                </c:pt>
                <c:pt idx="1251">
                  <c:v>1,251.99</c:v>
                </c:pt>
                <c:pt idx="1252">
                  <c:v>1,253.00</c:v>
                </c:pt>
                <c:pt idx="1253">
                  <c:v>1,253.99</c:v>
                </c:pt>
                <c:pt idx="1254">
                  <c:v>1,254.99</c:v>
                </c:pt>
                <c:pt idx="1255">
                  <c:v>1,256.00</c:v>
                </c:pt>
                <c:pt idx="1256">
                  <c:v>1,256.99</c:v>
                </c:pt>
                <c:pt idx="1257">
                  <c:v>1,257.99</c:v>
                </c:pt>
                <c:pt idx="1258">
                  <c:v>1,258.99</c:v>
                </c:pt>
                <c:pt idx="1259">
                  <c:v>1,260.00</c:v>
                </c:pt>
                <c:pt idx="1260">
                  <c:v>1,260.99</c:v>
                </c:pt>
                <c:pt idx="1261">
                  <c:v>1,261.99</c:v>
                </c:pt>
                <c:pt idx="1262">
                  <c:v>1,262.99</c:v>
                </c:pt>
                <c:pt idx="1263">
                  <c:v>1,263.99</c:v>
                </c:pt>
                <c:pt idx="1264">
                  <c:v>1,264.99</c:v>
                </c:pt>
                <c:pt idx="1265">
                  <c:v>1,265.99</c:v>
                </c:pt>
                <c:pt idx="1266">
                  <c:v>1,267.00</c:v>
                </c:pt>
                <c:pt idx="1267">
                  <c:v>1,267.99</c:v>
                </c:pt>
                <c:pt idx="1268">
                  <c:v>1,268.99</c:v>
                </c:pt>
                <c:pt idx="1269">
                  <c:v>1,269.99</c:v>
                </c:pt>
                <c:pt idx="1270">
                  <c:v>1,271.00</c:v>
                </c:pt>
                <c:pt idx="1271">
                  <c:v>1,271.99</c:v>
                </c:pt>
                <c:pt idx="1272">
                  <c:v>1,272.99</c:v>
                </c:pt>
                <c:pt idx="1273">
                  <c:v>1,274.00</c:v>
                </c:pt>
                <c:pt idx="1274">
                  <c:v>1,274.99</c:v>
                </c:pt>
                <c:pt idx="1275">
                  <c:v>1,275.99</c:v>
                </c:pt>
                <c:pt idx="1276">
                  <c:v>1,276.99</c:v>
                </c:pt>
                <c:pt idx="1277">
                  <c:v>1,278.00</c:v>
                </c:pt>
                <c:pt idx="1278">
                  <c:v>1,278.99</c:v>
                </c:pt>
                <c:pt idx="1279">
                  <c:v>1,279.99</c:v>
                </c:pt>
                <c:pt idx="1280">
                  <c:v>1,280.99</c:v>
                </c:pt>
                <c:pt idx="1281">
                  <c:v>1,282.00</c:v>
                </c:pt>
                <c:pt idx="1282">
                  <c:v>1,282.99</c:v>
                </c:pt>
                <c:pt idx="1283">
                  <c:v>1,283.99</c:v>
                </c:pt>
                <c:pt idx="1284">
                  <c:v>1,285.00</c:v>
                </c:pt>
                <c:pt idx="1285">
                  <c:v>1,285.99</c:v>
                </c:pt>
                <c:pt idx="1286">
                  <c:v>1,286.99</c:v>
                </c:pt>
                <c:pt idx="1287">
                  <c:v>1,287.99</c:v>
                </c:pt>
                <c:pt idx="1288">
                  <c:v>1,289.00</c:v>
                </c:pt>
                <c:pt idx="1289">
                  <c:v>1,289.99</c:v>
                </c:pt>
                <c:pt idx="1290">
                  <c:v>1,290.99</c:v>
                </c:pt>
                <c:pt idx="1291">
                  <c:v>1,291.99</c:v>
                </c:pt>
                <c:pt idx="1292">
                  <c:v>1,292.99</c:v>
                </c:pt>
                <c:pt idx="1293">
                  <c:v>1,293.99</c:v>
                </c:pt>
                <c:pt idx="1294">
                  <c:v>1,294.99</c:v>
                </c:pt>
                <c:pt idx="1295">
                  <c:v>1,296.00</c:v>
                </c:pt>
                <c:pt idx="1296">
                  <c:v>1,296.99</c:v>
                </c:pt>
                <c:pt idx="1297">
                  <c:v>1,297.99</c:v>
                </c:pt>
                <c:pt idx="1298">
                  <c:v>1,298.99</c:v>
                </c:pt>
                <c:pt idx="1299">
                  <c:v>1,300.00</c:v>
                </c:pt>
                <c:pt idx="1300">
                  <c:v>1,300.99</c:v>
                </c:pt>
                <c:pt idx="1301">
                  <c:v>1,301.99</c:v>
                </c:pt>
                <c:pt idx="1302">
                  <c:v>1,302.99</c:v>
                </c:pt>
                <c:pt idx="1303">
                  <c:v>1,303.99</c:v>
                </c:pt>
                <c:pt idx="1304">
                  <c:v>1,304.99</c:v>
                </c:pt>
                <c:pt idx="1305">
                  <c:v>1,305.99</c:v>
                </c:pt>
                <c:pt idx="1306">
                  <c:v>1,307.00</c:v>
                </c:pt>
                <c:pt idx="1307">
                  <c:v>1,307.99</c:v>
                </c:pt>
                <c:pt idx="1308">
                  <c:v>1,308.99</c:v>
                </c:pt>
                <c:pt idx="1309">
                  <c:v>1,309.99</c:v>
                </c:pt>
                <c:pt idx="1310">
                  <c:v>1,311.00</c:v>
                </c:pt>
                <c:pt idx="1311">
                  <c:v>1,311.99</c:v>
                </c:pt>
                <c:pt idx="1312">
                  <c:v>1,312.99</c:v>
                </c:pt>
                <c:pt idx="1313">
                  <c:v>1,314.00</c:v>
                </c:pt>
                <c:pt idx="1314">
                  <c:v>1,314.99</c:v>
                </c:pt>
                <c:pt idx="1315">
                  <c:v>1,315.99</c:v>
                </c:pt>
                <c:pt idx="1316">
                  <c:v>1,316.99</c:v>
                </c:pt>
                <c:pt idx="1317">
                  <c:v>1,318.00</c:v>
                </c:pt>
                <c:pt idx="1318">
                  <c:v>1,318.99</c:v>
                </c:pt>
                <c:pt idx="1319">
                  <c:v>1,319.99</c:v>
                </c:pt>
                <c:pt idx="1320">
                  <c:v>1,320.99</c:v>
                </c:pt>
                <c:pt idx="1321">
                  <c:v>1,322.00</c:v>
                </c:pt>
                <c:pt idx="1322">
                  <c:v>1,322.99</c:v>
                </c:pt>
                <c:pt idx="1323">
                  <c:v>1,323.99</c:v>
                </c:pt>
                <c:pt idx="1324">
                  <c:v>1,325.00</c:v>
                </c:pt>
                <c:pt idx="1325">
                  <c:v>1,325.99</c:v>
                </c:pt>
                <c:pt idx="1326">
                  <c:v>1,326.99</c:v>
                </c:pt>
                <c:pt idx="1327">
                  <c:v>1,327.99</c:v>
                </c:pt>
                <c:pt idx="1328">
                  <c:v>1,329.00</c:v>
                </c:pt>
                <c:pt idx="1329">
                  <c:v>1,329.99</c:v>
                </c:pt>
                <c:pt idx="1330">
                  <c:v>1,330.99</c:v>
                </c:pt>
                <c:pt idx="1331">
                  <c:v>1,331.99</c:v>
                </c:pt>
                <c:pt idx="1332">
                  <c:v>1,332.99</c:v>
                </c:pt>
                <c:pt idx="1333">
                  <c:v>1,333.99</c:v>
                </c:pt>
                <c:pt idx="1334">
                  <c:v>1,334.99</c:v>
                </c:pt>
                <c:pt idx="1335">
                  <c:v>1,336.00</c:v>
                </c:pt>
                <c:pt idx="1336">
                  <c:v>1,336.99</c:v>
                </c:pt>
                <c:pt idx="1337">
                  <c:v>1,337.99</c:v>
                </c:pt>
                <c:pt idx="1338">
                  <c:v>1,338.99</c:v>
                </c:pt>
                <c:pt idx="1339">
                  <c:v>1,340.00</c:v>
                </c:pt>
                <c:pt idx="1340">
                  <c:v>1,340.99</c:v>
                </c:pt>
                <c:pt idx="1341">
                  <c:v>1,341.99</c:v>
                </c:pt>
                <c:pt idx="1342">
                  <c:v>1,342.99</c:v>
                </c:pt>
                <c:pt idx="1343">
                  <c:v>1,344.00</c:v>
                </c:pt>
                <c:pt idx="1344">
                  <c:v>1,344.99</c:v>
                </c:pt>
                <c:pt idx="1345">
                  <c:v>1,345.99</c:v>
                </c:pt>
                <c:pt idx="1346">
                  <c:v>1,347.00</c:v>
                </c:pt>
                <c:pt idx="1347">
                  <c:v>1,347.99</c:v>
                </c:pt>
                <c:pt idx="1348">
                  <c:v>1,348.99</c:v>
                </c:pt>
                <c:pt idx="1349">
                  <c:v>1,349.99</c:v>
                </c:pt>
                <c:pt idx="1350">
                  <c:v>1,351.00</c:v>
                </c:pt>
                <c:pt idx="1351">
                  <c:v>1,351.99</c:v>
                </c:pt>
                <c:pt idx="1352">
                  <c:v>1,352.99</c:v>
                </c:pt>
                <c:pt idx="1353">
                  <c:v>1,353.99</c:v>
                </c:pt>
                <c:pt idx="1354">
                  <c:v>1,354.99</c:v>
                </c:pt>
                <c:pt idx="1355">
                  <c:v>1,355.99</c:v>
                </c:pt>
                <c:pt idx="1356">
                  <c:v>1,356.99</c:v>
                </c:pt>
                <c:pt idx="1357">
                  <c:v>1,358.00</c:v>
                </c:pt>
                <c:pt idx="1358">
                  <c:v>1,358.99</c:v>
                </c:pt>
                <c:pt idx="1359">
                  <c:v>1,359.99</c:v>
                </c:pt>
                <c:pt idx="1360">
                  <c:v>1,360.99</c:v>
                </c:pt>
                <c:pt idx="1361">
                  <c:v>1,362.00</c:v>
                </c:pt>
                <c:pt idx="1362">
                  <c:v>1,362.99</c:v>
                </c:pt>
                <c:pt idx="1363">
                  <c:v>1,363.99</c:v>
                </c:pt>
                <c:pt idx="1364">
                  <c:v>1,364.99</c:v>
                </c:pt>
                <c:pt idx="1365">
                  <c:v>1,365.99</c:v>
                </c:pt>
                <c:pt idx="1366">
                  <c:v>1,366.99</c:v>
                </c:pt>
                <c:pt idx="1367">
                  <c:v>1,367.99</c:v>
                </c:pt>
                <c:pt idx="1368">
                  <c:v>1,369.00</c:v>
                </c:pt>
                <c:pt idx="1369">
                  <c:v>1,369.99</c:v>
                </c:pt>
                <c:pt idx="1370">
                  <c:v>1,370.99</c:v>
                </c:pt>
                <c:pt idx="1371">
                  <c:v>1,371.99</c:v>
                </c:pt>
                <c:pt idx="1372">
                  <c:v>1,373.00</c:v>
                </c:pt>
                <c:pt idx="1373">
                  <c:v>1,373.99</c:v>
                </c:pt>
                <c:pt idx="1374">
                  <c:v>1,374.99</c:v>
                </c:pt>
                <c:pt idx="1375">
                  <c:v>1,376.00</c:v>
                </c:pt>
                <c:pt idx="1376">
                  <c:v>1,376.99</c:v>
                </c:pt>
                <c:pt idx="1377">
                  <c:v>1,377.99</c:v>
                </c:pt>
                <c:pt idx="1378">
                  <c:v>1,378.99</c:v>
                </c:pt>
                <c:pt idx="1379">
                  <c:v>1,380.00</c:v>
                </c:pt>
                <c:pt idx="1380">
                  <c:v>1,380.99</c:v>
                </c:pt>
                <c:pt idx="1381">
                  <c:v>1,381.99</c:v>
                </c:pt>
                <c:pt idx="1382">
                  <c:v>1,382.99</c:v>
                </c:pt>
                <c:pt idx="1383">
                  <c:v>1,384.00</c:v>
                </c:pt>
                <c:pt idx="1384">
                  <c:v>1,384.99</c:v>
                </c:pt>
                <c:pt idx="1385">
                  <c:v>1,385.99</c:v>
                </c:pt>
                <c:pt idx="1386">
                  <c:v>1,387.00</c:v>
                </c:pt>
                <c:pt idx="1387">
                  <c:v>1,387.99</c:v>
                </c:pt>
                <c:pt idx="1388">
                  <c:v>1,388.99</c:v>
                </c:pt>
                <c:pt idx="1389">
                  <c:v>1,389.99</c:v>
                </c:pt>
                <c:pt idx="1390">
                  <c:v>1,391.00</c:v>
                </c:pt>
                <c:pt idx="1391">
                  <c:v>1,391.99</c:v>
                </c:pt>
                <c:pt idx="1392">
                  <c:v>1,392.99</c:v>
                </c:pt>
                <c:pt idx="1393">
                  <c:v>1,393.99</c:v>
                </c:pt>
                <c:pt idx="1394">
                  <c:v>1,394.99</c:v>
                </c:pt>
                <c:pt idx="1395">
                  <c:v>1,395.99</c:v>
                </c:pt>
                <c:pt idx="1396">
                  <c:v>1,396.99</c:v>
                </c:pt>
                <c:pt idx="1397">
                  <c:v>1,398.00</c:v>
                </c:pt>
                <c:pt idx="1398">
                  <c:v>1,398.99</c:v>
                </c:pt>
                <c:pt idx="1399">
                  <c:v>1,399.99</c:v>
                </c:pt>
                <c:pt idx="1400">
                  <c:v>1,400.99</c:v>
                </c:pt>
                <c:pt idx="1401">
                  <c:v>1,402.00</c:v>
                </c:pt>
                <c:pt idx="1402">
                  <c:v>1,402.99</c:v>
                </c:pt>
                <c:pt idx="1403">
                  <c:v>1,403.99</c:v>
                </c:pt>
                <c:pt idx="1404">
                  <c:v>1,405.00</c:v>
                </c:pt>
                <c:pt idx="1405">
                  <c:v>1,405.99</c:v>
                </c:pt>
                <c:pt idx="1406">
                  <c:v>1,406.99</c:v>
                </c:pt>
                <c:pt idx="1407">
                  <c:v>1,407.99</c:v>
                </c:pt>
                <c:pt idx="1408">
                  <c:v>1,409.00</c:v>
                </c:pt>
                <c:pt idx="1409">
                  <c:v>1,409.99</c:v>
                </c:pt>
                <c:pt idx="1410">
                  <c:v>1,410.99</c:v>
                </c:pt>
                <c:pt idx="1411">
                  <c:v>1,411.99</c:v>
                </c:pt>
                <c:pt idx="1412">
                  <c:v>1,413.00</c:v>
                </c:pt>
                <c:pt idx="1413">
                  <c:v>1,413.99</c:v>
                </c:pt>
                <c:pt idx="1414">
                  <c:v>1,414.99</c:v>
                </c:pt>
                <c:pt idx="1415">
                  <c:v>1,416.00</c:v>
                </c:pt>
                <c:pt idx="1416">
                  <c:v>1,416.99</c:v>
                </c:pt>
                <c:pt idx="1417">
                  <c:v>1,417.99</c:v>
                </c:pt>
                <c:pt idx="1418">
                  <c:v>1,418.99</c:v>
                </c:pt>
                <c:pt idx="1419">
                  <c:v>1,420.00</c:v>
                </c:pt>
                <c:pt idx="1420">
                  <c:v>1,420.99</c:v>
                </c:pt>
                <c:pt idx="1421">
                  <c:v>1,421.99</c:v>
                </c:pt>
                <c:pt idx="1422">
                  <c:v>1,422.99</c:v>
                </c:pt>
                <c:pt idx="1423">
                  <c:v>1,424.00</c:v>
                </c:pt>
                <c:pt idx="1424">
                  <c:v>1,424.99</c:v>
                </c:pt>
                <c:pt idx="1425">
                  <c:v>1,425.99</c:v>
                </c:pt>
                <c:pt idx="1426">
                  <c:v>1,427.00</c:v>
                </c:pt>
                <c:pt idx="1427">
                  <c:v>1,427.99</c:v>
                </c:pt>
                <c:pt idx="1428">
                  <c:v>1,428.99</c:v>
                </c:pt>
                <c:pt idx="1429">
                  <c:v>1,429.99</c:v>
                </c:pt>
                <c:pt idx="1430">
                  <c:v>1,431.00</c:v>
                </c:pt>
                <c:pt idx="1431">
                  <c:v>1,431.99</c:v>
                </c:pt>
                <c:pt idx="1432">
                  <c:v>1,432.99</c:v>
                </c:pt>
                <c:pt idx="1433">
                  <c:v>1,433.99</c:v>
                </c:pt>
                <c:pt idx="1434">
                  <c:v>1,434.99</c:v>
                </c:pt>
                <c:pt idx="1435">
                  <c:v>1,435.99</c:v>
                </c:pt>
                <c:pt idx="1436">
                  <c:v>1,436.99</c:v>
                </c:pt>
                <c:pt idx="1437">
                  <c:v>1,438.00</c:v>
                </c:pt>
                <c:pt idx="1438">
                  <c:v>1,438.99</c:v>
                </c:pt>
                <c:pt idx="1439">
                  <c:v>1,439.99</c:v>
                </c:pt>
                <c:pt idx="1440">
                  <c:v>1,440.99</c:v>
                </c:pt>
                <c:pt idx="1441">
                  <c:v>1,442.00</c:v>
                </c:pt>
                <c:pt idx="1442">
                  <c:v>1,442.99</c:v>
                </c:pt>
                <c:pt idx="1443">
                  <c:v>1,443.99</c:v>
                </c:pt>
                <c:pt idx="1444">
                  <c:v>1,445.00</c:v>
                </c:pt>
                <c:pt idx="1445">
                  <c:v>1,445.99</c:v>
                </c:pt>
                <c:pt idx="1446">
                  <c:v>1,446.99</c:v>
                </c:pt>
                <c:pt idx="1447">
                  <c:v>1,447.99</c:v>
                </c:pt>
                <c:pt idx="1448">
                  <c:v>1,449.00</c:v>
                </c:pt>
                <c:pt idx="1449">
                  <c:v>1,449.99</c:v>
                </c:pt>
                <c:pt idx="1450">
                  <c:v>1,450.99</c:v>
                </c:pt>
                <c:pt idx="1451">
                  <c:v>1,451.99</c:v>
                </c:pt>
                <c:pt idx="1452">
                  <c:v>1,453.00</c:v>
                </c:pt>
                <c:pt idx="1453">
                  <c:v>1,453.99</c:v>
                </c:pt>
                <c:pt idx="1454">
                  <c:v>1,454.99</c:v>
                </c:pt>
                <c:pt idx="1455">
                  <c:v>1,455.99</c:v>
                </c:pt>
                <c:pt idx="1456">
                  <c:v>1,456.99</c:v>
                </c:pt>
                <c:pt idx="1457">
                  <c:v>1,457.99</c:v>
                </c:pt>
                <c:pt idx="1458">
                  <c:v>1,458.99</c:v>
                </c:pt>
                <c:pt idx="1459">
                  <c:v>1,460.00</c:v>
                </c:pt>
                <c:pt idx="1460">
                  <c:v>1,460.99</c:v>
                </c:pt>
                <c:pt idx="1461">
                  <c:v>1,461.99</c:v>
                </c:pt>
                <c:pt idx="1462">
                  <c:v>1,462.99</c:v>
                </c:pt>
                <c:pt idx="1463">
                  <c:v>1,464.00</c:v>
                </c:pt>
                <c:pt idx="1464">
                  <c:v>1,464.99</c:v>
                </c:pt>
                <c:pt idx="1465">
                  <c:v>1,465.99</c:v>
                </c:pt>
                <c:pt idx="1466">
                  <c:v>1,467.00</c:v>
                </c:pt>
                <c:pt idx="1467">
                  <c:v>1,467.99</c:v>
                </c:pt>
                <c:pt idx="1468">
                  <c:v>1,468.99</c:v>
                </c:pt>
                <c:pt idx="1469">
                  <c:v>1,469.99</c:v>
                </c:pt>
                <c:pt idx="1470">
                  <c:v>1,471.00</c:v>
                </c:pt>
                <c:pt idx="1471">
                  <c:v>1,471.99</c:v>
                </c:pt>
                <c:pt idx="1472">
                  <c:v>1,472.99</c:v>
                </c:pt>
                <c:pt idx="1473">
                  <c:v>1,473.99</c:v>
                </c:pt>
                <c:pt idx="1474">
                  <c:v>1,475.00</c:v>
                </c:pt>
                <c:pt idx="1475">
                  <c:v>1,475.99</c:v>
                </c:pt>
                <c:pt idx="1476">
                  <c:v>1,476.99</c:v>
                </c:pt>
                <c:pt idx="1477">
                  <c:v>1,478.00</c:v>
                </c:pt>
                <c:pt idx="1478">
                  <c:v>1,478.99</c:v>
                </c:pt>
                <c:pt idx="1479">
                  <c:v>1,479.99</c:v>
                </c:pt>
                <c:pt idx="1480">
                  <c:v>1,480.99</c:v>
                </c:pt>
                <c:pt idx="1481">
                  <c:v>1,482.00</c:v>
                </c:pt>
                <c:pt idx="1482">
                  <c:v>1,482.99</c:v>
                </c:pt>
                <c:pt idx="1483">
                  <c:v>1,483.99</c:v>
                </c:pt>
                <c:pt idx="1484">
                  <c:v>1,484.99</c:v>
                </c:pt>
                <c:pt idx="1485">
                  <c:v>1,485.99</c:v>
                </c:pt>
                <c:pt idx="1486">
                  <c:v>1,486.99</c:v>
                </c:pt>
                <c:pt idx="1487">
                  <c:v>1,487.99</c:v>
                </c:pt>
                <c:pt idx="1488">
                  <c:v>1,489.00</c:v>
                </c:pt>
                <c:pt idx="1489">
                  <c:v>1,489.99</c:v>
                </c:pt>
                <c:pt idx="1490">
                  <c:v>1,490.99</c:v>
                </c:pt>
                <c:pt idx="1491">
                  <c:v>1,491.99</c:v>
                </c:pt>
                <c:pt idx="1492">
                  <c:v>1,493.00</c:v>
                </c:pt>
                <c:pt idx="1493">
                  <c:v>1,493.99</c:v>
                </c:pt>
                <c:pt idx="1494">
                  <c:v>1,494.99</c:v>
                </c:pt>
                <c:pt idx="1495">
                  <c:v>1,495.99</c:v>
                </c:pt>
                <c:pt idx="1496">
                  <c:v>1,496.99</c:v>
                </c:pt>
                <c:pt idx="1497">
                  <c:v>1,497.99</c:v>
                </c:pt>
                <c:pt idx="1498">
                  <c:v>1,498.99</c:v>
                </c:pt>
                <c:pt idx="1499">
                  <c:v>1,500.00</c:v>
                </c:pt>
                <c:pt idx="1500">
                  <c:v>1,500.99</c:v>
                </c:pt>
                <c:pt idx="1501">
                  <c:v>1,501.99</c:v>
                </c:pt>
                <c:pt idx="1502">
                  <c:v>1,502.99</c:v>
                </c:pt>
                <c:pt idx="1503">
                  <c:v>1,504.00</c:v>
                </c:pt>
                <c:pt idx="1504">
                  <c:v>1,504.99</c:v>
                </c:pt>
                <c:pt idx="1505">
                  <c:v>1,505.99</c:v>
                </c:pt>
                <c:pt idx="1506">
                  <c:v>1,507.00</c:v>
                </c:pt>
                <c:pt idx="1507">
                  <c:v>1,507.99</c:v>
                </c:pt>
                <c:pt idx="1508">
                  <c:v>1,508.99</c:v>
                </c:pt>
                <c:pt idx="1509">
                  <c:v>1,509.99</c:v>
                </c:pt>
                <c:pt idx="1510">
                  <c:v>1,511.00</c:v>
                </c:pt>
                <c:pt idx="1511">
                  <c:v>1,511.99</c:v>
                </c:pt>
                <c:pt idx="1512">
                  <c:v>1,512.99</c:v>
                </c:pt>
                <c:pt idx="1513">
                  <c:v>1,513.99</c:v>
                </c:pt>
                <c:pt idx="1514">
                  <c:v>1,515.00</c:v>
                </c:pt>
                <c:pt idx="1515">
                  <c:v>1,515.99</c:v>
                </c:pt>
                <c:pt idx="1516">
                  <c:v>1,516.99</c:v>
                </c:pt>
                <c:pt idx="1517">
                  <c:v>1,518.00</c:v>
                </c:pt>
                <c:pt idx="1518">
                  <c:v>1,518.99</c:v>
                </c:pt>
                <c:pt idx="1519">
                  <c:v>1,519.99</c:v>
                </c:pt>
                <c:pt idx="1520">
                  <c:v>1,520.99</c:v>
                </c:pt>
                <c:pt idx="1521">
                  <c:v>1,522.00</c:v>
                </c:pt>
                <c:pt idx="1522">
                  <c:v>1,522.99</c:v>
                </c:pt>
                <c:pt idx="1523">
                  <c:v>1,523.99</c:v>
                </c:pt>
                <c:pt idx="1524">
                  <c:v>1,524.99</c:v>
                </c:pt>
                <c:pt idx="1525">
                  <c:v>1,525.99</c:v>
                </c:pt>
                <c:pt idx="1526">
                  <c:v>1,526.99</c:v>
                </c:pt>
                <c:pt idx="1527">
                  <c:v>1,527.99</c:v>
                </c:pt>
                <c:pt idx="1528">
                  <c:v>1,529.00</c:v>
                </c:pt>
                <c:pt idx="1529">
                  <c:v>1,529.99</c:v>
                </c:pt>
                <c:pt idx="1530">
                  <c:v>1,530.99</c:v>
                </c:pt>
                <c:pt idx="1531">
                  <c:v>1,531.99</c:v>
                </c:pt>
                <c:pt idx="1532">
                  <c:v>1,533.00</c:v>
                </c:pt>
                <c:pt idx="1533">
                  <c:v>1,533.99</c:v>
                </c:pt>
                <c:pt idx="1534">
                  <c:v>1,534.99</c:v>
                </c:pt>
                <c:pt idx="1535">
                  <c:v>1,535.99</c:v>
                </c:pt>
                <c:pt idx="1536">
                  <c:v>1,536.99</c:v>
                </c:pt>
                <c:pt idx="1537">
                  <c:v>1,537.99</c:v>
                </c:pt>
                <c:pt idx="1538">
                  <c:v>1,538.99</c:v>
                </c:pt>
                <c:pt idx="1539">
                  <c:v>1,540.00</c:v>
                </c:pt>
                <c:pt idx="1540">
                  <c:v>1,540.99</c:v>
                </c:pt>
                <c:pt idx="1541">
                  <c:v>1,541.99</c:v>
                </c:pt>
                <c:pt idx="1542">
                  <c:v>1,542.99</c:v>
                </c:pt>
                <c:pt idx="1543">
                  <c:v>1,544.00</c:v>
                </c:pt>
                <c:pt idx="1544">
                  <c:v>1,544.99</c:v>
                </c:pt>
                <c:pt idx="1545">
                  <c:v>1,545.99</c:v>
                </c:pt>
                <c:pt idx="1546">
                  <c:v>1,547.00</c:v>
                </c:pt>
                <c:pt idx="1547">
                  <c:v>1,547.99</c:v>
                </c:pt>
                <c:pt idx="1548">
                  <c:v>1,548.99</c:v>
                </c:pt>
                <c:pt idx="1549">
                  <c:v>1,549.99</c:v>
                </c:pt>
                <c:pt idx="1550">
                  <c:v>1,551.00</c:v>
                </c:pt>
                <c:pt idx="1551">
                  <c:v>1,551.99</c:v>
                </c:pt>
                <c:pt idx="1552">
                  <c:v>1,552.99</c:v>
                </c:pt>
                <c:pt idx="1553">
                  <c:v>1,553.99</c:v>
                </c:pt>
                <c:pt idx="1554">
                  <c:v>1,555.00</c:v>
                </c:pt>
                <c:pt idx="1555">
                  <c:v>1,555.99</c:v>
                </c:pt>
                <c:pt idx="1556">
                  <c:v>1,556.99</c:v>
                </c:pt>
                <c:pt idx="1557">
                  <c:v>1,558.00</c:v>
                </c:pt>
                <c:pt idx="1558">
                  <c:v>1,558.99</c:v>
                </c:pt>
                <c:pt idx="1559">
                  <c:v>1,559.99</c:v>
                </c:pt>
                <c:pt idx="1560">
                  <c:v>1,560.99</c:v>
                </c:pt>
                <c:pt idx="1561">
                  <c:v>1,562.00</c:v>
                </c:pt>
                <c:pt idx="1562">
                  <c:v>1,562.99</c:v>
                </c:pt>
                <c:pt idx="1563">
                  <c:v>1,563.99</c:v>
                </c:pt>
                <c:pt idx="1564">
                  <c:v>1,564.99</c:v>
                </c:pt>
                <c:pt idx="1565">
                  <c:v>1,565.99</c:v>
                </c:pt>
                <c:pt idx="1566">
                  <c:v>1,566.99</c:v>
                </c:pt>
                <c:pt idx="1567">
                  <c:v>1,567.99</c:v>
                </c:pt>
                <c:pt idx="1568">
                  <c:v>1,569.00</c:v>
                </c:pt>
                <c:pt idx="1569">
                  <c:v>1,569.99</c:v>
                </c:pt>
                <c:pt idx="1570">
                  <c:v>1,570.99</c:v>
                </c:pt>
                <c:pt idx="1571">
                  <c:v>1,571.99</c:v>
                </c:pt>
                <c:pt idx="1572">
                  <c:v>1,573.00</c:v>
                </c:pt>
                <c:pt idx="1573">
                  <c:v>1,573.99</c:v>
                </c:pt>
                <c:pt idx="1574">
                  <c:v>1,574.99</c:v>
                </c:pt>
                <c:pt idx="1575">
                  <c:v>1,576.00</c:v>
                </c:pt>
                <c:pt idx="1576">
                  <c:v>1,576.99</c:v>
                </c:pt>
                <c:pt idx="1577">
                  <c:v>1,577.99</c:v>
                </c:pt>
                <c:pt idx="1578">
                  <c:v>1,578.99</c:v>
                </c:pt>
                <c:pt idx="1579">
                  <c:v>1,580.00</c:v>
                </c:pt>
                <c:pt idx="1580">
                  <c:v>1,580.99</c:v>
                </c:pt>
                <c:pt idx="1581">
                  <c:v>1,581.99</c:v>
                </c:pt>
                <c:pt idx="1582">
                  <c:v>1,582.99</c:v>
                </c:pt>
                <c:pt idx="1583">
                  <c:v>1,584.00</c:v>
                </c:pt>
                <c:pt idx="1584">
                  <c:v>1,584.99</c:v>
                </c:pt>
                <c:pt idx="1585">
                  <c:v>1,585.99</c:v>
                </c:pt>
                <c:pt idx="1586">
                  <c:v>1,587.00</c:v>
                </c:pt>
                <c:pt idx="1587">
                  <c:v>1,587.99</c:v>
                </c:pt>
                <c:pt idx="1588">
                  <c:v>1,588.99</c:v>
                </c:pt>
                <c:pt idx="1589">
                  <c:v>1,589.99</c:v>
                </c:pt>
                <c:pt idx="1590">
                  <c:v>1,591.00</c:v>
                </c:pt>
                <c:pt idx="1591">
                  <c:v>1,591.99</c:v>
                </c:pt>
                <c:pt idx="1592">
                  <c:v>1,592.99</c:v>
                </c:pt>
                <c:pt idx="1593">
                  <c:v>1,593.99</c:v>
                </c:pt>
                <c:pt idx="1594">
                  <c:v>1,595.00</c:v>
                </c:pt>
                <c:pt idx="1595">
                  <c:v>1,595.99</c:v>
                </c:pt>
                <c:pt idx="1596">
                  <c:v>1,596.99</c:v>
                </c:pt>
                <c:pt idx="1597">
                  <c:v>1,598.00</c:v>
                </c:pt>
                <c:pt idx="1598">
                  <c:v>1,598.99</c:v>
                </c:pt>
                <c:pt idx="1599">
                  <c:v>1,599.99</c:v>
                </c:pt>
                <c:pt idx="1600">
                  <c:v>1,600.99</c:v>
                </c:pt>
                <c:pt idx="1601">
                  <c:v>1,602.00</c:v>
                </c:pt>
                <c:pt idx="1602">
                  <c:v>1,602.99</c:v>
                </c:pt>
                <c:pt idx="1603">
                  <c:v>1,603.99</c:v>
                </c:pt>
                <c:pt idx="1604">
                  <c:v>1,604.99</c:v>
                </c:pt>
                <c:pt idx="1605">
                  <c:v>1,605.99</c:v>
                </c:pt>
                <c:pt idx="1606">
                  <c:v>1,606.99</c:v>
                </c:pt>
                <c:pt idx="1607">
                  <c:v>1,607.99</c:v>
                </c:pt>
                <c:pt idx="1608">
                  <c:v>1,609.00</c:v>
                </c:pt>
                <c:pt idx="1609">
                  <c:v>1,609.99</c:v>
                </c:pt>
                <c:pt idx="1610">
                  <c:v>1,610.99</c:v>
                </c:pt>
                <c:pt idx="1611">
                  <c:v>1,611.99</c:v>
                </c:pt>
                <c:pt idx="1612">
                  <c:v>1,613.00</c:v>
                </c:pt>
                <c:pt idx="1613">
                  <c:v>1,613.99</c:v>
                </c:pt>
                <c:pt idx="1614">
                  <c:v>1,614.99</c:v>
                </c:pt>
                <c:pt idx="1615">
                  <c:v>1,616.00</c:v>
                </c:pt>
                <c:pt idx="1616">
                  <c:v>1,616.99</c:v>
                </c:pt>
                <c:pt idx="1617">
                  <c:v>1,617.99</c:v>
                </c:pt>
                <c:pt idx="1618">
                  <c:v>1,618.99</c:v>
                </c:pt>
                <c:pt idx="1619">
                  <c:v>1,620.00</c:v>
                </c:pt>
                <c:pt idx="1620">
                  <c:v>1,620.99</c:v>
                </c:pt>
                <c:pt idx="1621">
                  <c:v>1,621.99</c:v>
                </c:pt>
                <c:pt idx="1622">
                  <c:v>1,622.99</c:v>
                </c:pt>
                <c:pt idx="1623">
                  <c:v>1,624.00</c:v>
                </c:pt>
                <c:pt idx="1624">
                  <c:v>1,624.99</c:v>
                </c:pt>
                <c:pt idx="1625">
                  <c:v>1,625.99</c:v>
                </c:pt>
                <c:pt idx="1626">
                  <c:v>1,627.00</c:v>
                </c:pt>
                <c:pt idx="1627">
                  <c:v>1,627.99</c:v>
                </c:pt>
                <c:pt idx="1628">
                  <c:v>1,628.99</c:v>
                </c:pt>
                <c:pt idx="1629">
                  <c:v>1,629.99</c:v>
                </c:pt>
                <c:pt idx="1630">
                  <c:v>1,631.00</c:v>
                </c:pt>
                <c:pt idx="1631">
                  <c:v>1,631.99</c:v>
                </c:pt>
                <c:pt idx="1632">
                  <c:v>1,632.99</c:v>
                </c:pt>
                <c:pt idx="1633">
                  <c:v>1,633.99</c:v>
                </c:pt>
                <c:pt idx="1634">
                  <c:v>1,635.00</c:v>
                </c:pt>
                <c:pt idx="1635">
                  <c:v>1,635.99</c:v>
                </c:pt>
                <c:pt idx="1636">
                  <c:v>1,636.99</c:v>
                </c:pt>
                <c:pt idx="1637">
                  <c:v>1,638.00</c:v>
                </c:pt>
                <c:pt idx="1638">
                  <c:v>1,638.99</c:v>
                </c:pt>
                <c:pt idx="1639">
                  <c:v>1,639.99</c:v>
                </c:pt>
                <c:pt idx="1640">
                  <c:v>1,640.99</c:v>
                </c:pt>
                <c:pt idx="1641">
                  <c:v>1,642.00</c:v>
                </c:pt>
                <c:pt idx="1642">
                  <c:v>1,642.99</c:v>
                </c:pt>
                <c:pt idx="1643">
                  <c:v>1,643.99</c:v>
                </c:pt>
                <c:pt idx="1644">
                  <c:v>1,644.99</c:v>
                </c:pt>
                <c:pt idx="1645">
                  <c:v>1,645.99</c:v>
                </c:pt>
                <c:pt idx="1646">
                  <c:v>1,646.99</c:v>
                </c:pt>
                <c:pt idx="1647">
                  <c:v>1,647.99</c:v>
                </c:pt>
                <c:pt idx="1648">
                  <c:v>1,649.00</c:v>
                </c:pt>
                <c:pt idx="1649">
                  <c:v>1,649.99</c:v>
                </c:pt>
                <c:pt idx="1650">
                  <c:v>1,650.99</c:v>
                </c:pt>
                <c:pt idx="1651">
                  <c:v>1,651.99</c:v>
                </c:pt>
                <c:pt idx="1652">
                  <c:v>1,653.00</c:v>
                </c:pt>
                <c:pt idx="1653">
                  <c:v>1,653.99</c:v>
                </c:pt>
                <c:pt idx="1654">
                  <c:v>1,654.99</c:v>
                </c:pt>
                <c:pt idx="1655">
                  <c:v>1,656.00</c:v>
                </c:pt>
                <c:pt idx="1656">
                  <c:v>1,656.99</c:v>
                </c:pt>
                <c:pt idx="1657">
                  <c:v>1,657.99</c:v>
                </c:pt>
                <c:pt idx="1658">
                  <c:v>1,658.99</c:v>
                </c:pt>
                <c:pt idx="1659">
                  <c:v>1,660.00</c:v>
                </c:pt>
                <c:pt idx="1660">
                  <c:v>1,660.99</c:v>
                </c:pt>
                <c:pt idx="1661">
                  <c:v>1,661.99</c:v>
                </c:pt>
                <c:pt idx="1662">
                  <c:v>1,662.99</c:v>
                </c:pt>
                <c:pt idx="1663">
                  <c:v>1,664.00</c:v>
                </c:pt>
                <c:pt idx="1664">
                  <c:v>1,664.99</c:v>
                </c:pt>
                <c:pt idx="1665">
                  <c:v>1,665.99</c:v>
                </c:pt>
                <c:pt idx="1666">
                  <c:v>1,667.00</c:v>
                </c:pt>
                <c:pt idx="1667">
                  <c:v>1,667.99</c:v>
                </c:pt>
                <c:pt idx="1668">
                  <c:v>1,668.99</c:v>
                </c:pt>
                <c:pt idx="1669">
                  <c:v>1,669.99</c:v>
                </c:pt>
                <c:pt idx="1670">
                  <c:v>1,671.00</c:v>
                </c:pt>
                <c:pt idx="1671">
                  <c:v>1,671.99</c:v>
                </c:pt>
                <c:pt idx="1672">
                  <c:v>1,672.99</c:v>
                </c:pt>
                <c:pt idx="1673">
                  <c:v>1,673.99</c:v>
                </c:pt>
                <c:pt idx="1674">
                  <c:v>1,674.99</c:v>
                </c:pt>
                <c:pt idx="1675">
                  <c:v>1,675.99</c:v>
                </c:pt>
                <c:pt idx="1676">
                  <c:v>1,676.99</c:v>
                </c:pt>
                <c:pt idx="1677">
                  <c:v>1,678.00</c:v>
                </c:pt>
                <c:pt idx="1678">
                  <c:v>1,678.99</c:v>
                </c:pt>
                <c:pt idx="1679">
                  <c:v>1,679.99</c:v>
                </c:pt>
                <c:pt idx="1680">
                  <c:v>1,680.99</c:v>
                </c:pt>
                <c:pt idx="1681">
                  <c:v>1,682.00</c:v>
                </c:pt>
                <c:pt idx="1682">
                  <c:v>1,682.99</c:v>
                </c:pt>
                <c:pt idx="1683">
                  <c:v>1,683.99</c:v>
                </c:pt>
                <c:pt idx="1684">
                  <c:v>1,684.99</c:v>
                </c:pt>
                <c:pt idx="1685">
                  <c:v>1,685.99</c:v>
                </c:pt>
                <c:pt idx="1686">
                  <c:v>1,686.99</c:v>
                </c:pt>
                <c:pt idx="1687">
                  <c:v>1,687.99</c:v>
                </c:pt>
                <c:pt idx="1688">
                  <c:v>1,689.00</c:v>
                </c:pt>
                <c:pt idx="1689">
                  <c:v>1,689.99</c:v>
                </c:pt>
                <c:pt idx="1690">
                  <c:v>1,690.99</c:v>
                </c:pt>
                <c:pt idx="1691">
                  <c:v>1,691.99</c:v>
                </c:pt>
                <c:pt idx="1692">
                  <c:v>1,693.00</c:v>
                </c:pt>
                <c:pt idx="1693">
                  <c:v>1,693.99</c:v>
                </c:pt>
                <c:pt idx="1694">
                  <c:v>1,694.99</c:v>
                </c:pt>
                <c:pt idx="1695">
                  <c:v>1,696.00</c:v>
                </c:pt>
                <c:pt idx="1696">
                  <c:v>1,696.99</c:v>
                </c:pt>
                <c:pt idx="1697">
                  <c:v>1,697.99</c:v>
                </c:pt>
                <c:pt idx="1698">
                  <c:v>1,698.99</c:v>
                </c:pt>
                <c:pt idx="1699">
                  <c:v>1,700.00</c:v>
                </c:pt>
                <c:pt idx="1700">
                  <c:v>1,700.99</c:v>
                </c:pt>
                <c:pt idx="1701">
                  <c:v>1,701.99</c:v>
                </c:pt>
                <c:pt idx="1702">
                  <c:v>1,702.99</c:v>
                </c:pt>
                <c:pt idx="1703">
                  <c:v>1,704.00</c:v>
                </c:pt>
                <c:pt idx="1704">
                  <c:v>1,704.99</c:v>
                </c:pt>
                <c:pt idx="1705">
                  <c:v>1,705.99</c:v>
                </c:pt>
                <c:pt idx="1706">
                  <c:v>1,707.00</c:v>
                </c:pt>
                <c:pt idx="1707">
                  <c:v>1,707.99</c:v>
                </c:pt>
                <c:pt idx="1708">
                  <c:v>1,708.99</c:v>
                </c:pt>
                <c:pt idx="1709">
                  <c:v>1,709.99</c:v>
                </c:pt>
                <c:pt idx="1710">
                  <c:v>1,711.00</c:v>
                </c:pt>
                <c:pt idx="1711">
                  <c:v>1,711.99</c:v>
                </c:pt>
                <c:pt idx="1712">
                  <c:v>1,712.99</c:v>
                </c:pt>
                <c:pt idx="1713">
                  <c:v>1,713.99</c:v>
                </c:pt>
                <c:pt idx="1714">
                  <c:v>1,714.99</c:v>
                </c:pt>
                <c:pt idx="1715">
                  <c:v>1,715.99</c:v>
                </c:pt>
                <c:pt idx="1716">
                  <c:v>1,716.99</c:v>
                </c:pt>
                <c:pt idx="1717">
                  <c:v>1,718.00</c:v>
                </c:pt>
                <c:pt idx="1718">
                  <c:v>1,718.99</c:v>
                </c:pt>
                <c:pt idx="1719">
                  <c:v>1,719.99</c:v>
                </c:pt>
                <c:pt idx="1720">
                  <c:v>1,720.99</c:v>
                </c:pt>
                <c:pt idx="1721">
                  <c:v>1,722.00</c:v>
                </c:pt>
                <c:pt idx="1722">
                  <c:v>1,722.99</c:v>
                </c:pt>
                <c:pt idx="1723">
                  <c:v>1,723.99</c:v>
                </c:pt>
                <c:pt idx="1724">
                  <c:v>1,724.99</c:v>
                </c:pt>
                <c:pt idx="1725">
                  <c:v>1,725.99</c:v>
                </c:pt>
                <c:pt idx="1726">
                  <c:v>1,726.99</c:v>
                </c:pt>
                <c:pt idx="1727">
                  <c:v>1,727.99</c:v>
                </c:pt>
                <c:pt idx="1728">
                  <c:v>1,729.00</c:v>
                </c:pt>
                <c:pt idx="1729">
                  <c:v>1,729.99</c:v>
                </c:pt>
                <c:pt idx="1730">
                  <c:v>1,730.99</c:v>
                </c:pt>
                <c:pt idx="1731">
                  <c:v>1,731.99</c:v>
                </c:pt>
                <c:pt idx="1732">
                  <c:v>1,733.00</c:v>
                </c:pt>
                <c:pt idx="1733">
                  <c:v>1,733.99</c:v>
                </c:pt>
                <c:pt idx="1734">
                  <c:v>1,734.99</c:v>
                </c:pt>
                <c:pt idx="1735">
                  <c:v>1,736.00</c:v>
                </c:pt>
                <c:pt idx="1736">
                  <c:v>1,736.99</c:v>
                </c:pt>
                <c:pt idx="1737">
                  <c:v>1,737.99</c:v>
                </c:pt>
                <c:pt idx="1738">
                  <c:v>1,738.99</c:v>
                </c:pt>
                <c:pt idx="1739">
                  <c:v>1,740.00</c:v>
                </c:pt>
                <c:pt idx="1740">
                  <c:v>1,740.99</c:v>
                </c:pt>
                <c:pt idx="1741">
                  <c:v>1,741.99</c:v>
                </c:pt>
                <c:pt idx="1742">
                  <c:v>1,742.99</c:v>
                </c:pt>
                <c:pt idx="1743">
                  <c:v>1,744.00</c:v>
                </c:pt>
                <c:pt idx="1744">
                  <c:v>1,744.99</c:v>
                </c:pt>
                <c:pt idx="1745">
                  <c:v>1,745.99</c:v>
                </c:pt>
                <c:pt idx="1746">
                  <c:v>1,747.00</c:v>
                </c:pt>
                <c:pt idx="1747">
                  <c:v>1,747.99</c:v>
                </c:pt>
                <c:pt idx="1748">
                  <c:v>1,748.99</c:v>
                </c:pt>
                <c:pt idx="1749">
                  <c:v>1,749.99</c:v>
                </c:pt>
                <c:pt idx="1750">
                  <c:v>1,751.00</c:v>
                </c:pt>
                <c:pt idx="1751">
                  <c:v>1,751.99</c:v>
                </c:pt>
                <c:pt idx="1752">
                  <c:v>1,752.99</c:v>
                </c:pt>
                <c:pt idx="1753">
                  <c:v>1,753.99</c:v>
                </c:pt>
                <c:pt idx="1754">
                  <c:v>1,754.99</c:v>
                </c:pt>
                <c:pt idx="1755">
                  <c:v>1,755.99</c:v>
                </c:pt>
                <c:pt idx="1756">
                  <c:v>1,756.99</c:v>
                </c:pt>
                <c:pt idx="1757">
                  <c:v>1,758.00</c:v>
                </c:pt>
                <c:pt idx="1758">
                  <c:v>1,758.99</c:v>
                </c:pt>
                <c:pt idx="1759">
                  <c:v>1,759.99</c:v>
                </c:pt>
                <c:pt idx="1760">
                  <c:v>1,760.99</c:v>
                </c:pt>
                <c:pt idx="1761">
                  <c:v>1,762.00</c:v>
                </c:pt>
                <c:pt idx="1762">
                  <c:v>1,762.99</c:v>
                </c:pt>
                <c:pt idx="1763">
                  <c:v>1,763.99</c:v>
                </c:pt>
                <c:pt idx="1764">
                  <c:v>1,764.99</c:v>
                </c:pt>
                <c:pt idx="1765">
                  <c:v>1,765.99</c:v>
                </c:pt>
                <c:pt idx="1766">
                  <c:v>1,766.99</c:v>
                </c:pt>
                <c:pt idx="1767">
                  <c:v>1,767.99</c:v>
                </c:pt>
                <c:pt idx="1768">
                  <c:v>1,769.00</c:v>
                </c:pt>
                <c:pt idx="1769">
                  <c:v>1,769.99</c:v>
                </c:pt>
                <c:pt idx="1770">
                  <c:v>1,770.99</c:v>
                </c:pt>
                <c:pt idx="1771">
                  <c:v>1,771.99</c:v>
                </c:pt>
                <c:pt idx="1772">
                  <c:v>1,773.00</c:v>
                </c:pt>
                <c:pt idx="1773">
                  <c:v>1,773.99</c:v>
                </c:pt>
                <c:pt idx="1774">
                  <c:v>1,774.99</c:v>
                </c:pt>
                <c:pt idx="1775">
                  <c:v>1,776.00</c:v>
                </c:pt>
                <c:pt idx="1776">
                  <c:v>1,776.99</c:v>
                </c:pt>
                <c:pt idx="1777">
                  <c:v>1,777.99</c:v>
                </c:pt>
                <c:pt idx="1778">
                  <c:v>1,778.99</c:v>
                </c:pt>
                <c:pt idx="1779">
                  <c:v>1,780.00</c:v>
                </c:pt>
                <c:pt idx="1780">
                  <c:v>1,780.99</c:v>
                </c:pt>
                <c:pt idx="1781">
                  <c:v>1,781.99</c:v>
                </c:pt>
                <c:pt idx="1782">
                  <c:v>1,782.99</c:v>
                </c:pt>
                <c:pt idx="1783">
                  <c:v>1,784.00</c:v>
                </c:pt>
                <c:pt idx="1784">
                  <c:v>1,784.99</c:v>
                </c:pt>
                <c:pt idx="1785">
                  <c:v>1,785.99</c:v>
                </c:pt>
                <c:pt idx="1786">
                  <c:v>1,787.00</c:v>
                </c:pt>
                <c:pt idx="1787">
                  <c:v>1,787.99</c:v>
                </c:pt>
                <c:pt idx="1788">
                  <c:v>1,788.99</c:v>
                </c:pt>
                <c:pt idx="1789">
                  <c:v>1,789.99</c:v>
                </c:pt>
                <c:pt idx="1790">
                  <c:v>1,791.00</c:v>
                </c:pt>
                <c:pt idx="1791">
                  <c:v>1,791.99</c:v>
                </c:pt>
                <c:pt idx="1792">
                  <c:v>1,792.99</c:v>
                </c:pt>
                <c:pt idx="1793">
                  <c:v>1,793.99</c:v>
                </c:pt>
                <c:pt idx="1794">
                  <c:v>1,794.99</c:v>
                </c:pt>
                <c:pt idx="1795">
                  <c:v>1,795.99</c:v>
                </c:pt>
                <c:pt idx="1796">
                  <c:v>1,796.99</c:v>
                </c:pt>
                <c:pt idx="1797">
                  <c:v>1,798.00</c:v>
                </c:pt>
                <c:pt idx="1798">
                  <c:v>1,798.99</c:v>
                </c:pt>
                <c:pt idx="1799">
                  <c:v>1,799.99</c:v>
                </c:pt>
                <c:pt idx="1800">
                  <c:v>1,800.99</c:v>
                </c:pt>
                <c:pt idx="1801">
                  <c:v>1,802.00</c:v>
                </c:pt>
                <c:pt idx="1802">
                  <c:v>1,802.99</c:v>
                </c:pt>
                <c:pt idx="1803">
                  <c:v>1,803.99</c:v>
                </c:pt>
                <c:pt idx="1804">
                  <c:v>1,804.98</c:v>
                </c:pt>
                <c:pt idx="1805">
                  <c:v>1,805.99</c:v>
                </c:pt>
                <c:pt idx="1806">
                  <c:v>1,806.99</c:v>
                </c:pt>
                <c:pt idx="1807">
                  <c:v>1,807.99</c:v>
                </c:pt>
                <c:pt idx="1808">
                  <c:v>1,809.00</c:v>
                </c:pt>
                <c:pt idx="1809">
                  <c:v>1,809.99</c:v>
                </c:pt>
                <c:pt idx="1810">
                  <c:v>1,810.99</c:v>
                </c:pt>
                <c:pt idx="1811">
                  <c:v>1,811.99</c:v>
                </c:pt>
                <c:pt idx="1812">
                  <c:v>1,813.00</c:v>
                </c:pt>
                <c:pt idx="1813">
                  <c:v>1,813.99</c:v>
                </c:pt>
                <c:pt idx="1814">
                  <c:v>1,814.99</c:v>
                </c:pt>
                <c:pt idx="1815">
                  <c:v>1,815.99</c:v>
                </c:pt>
                <c:pt idx="1816">
                  <c:v>1,816.99</c:v>
                </c:pt>
                <c:pt idx="1817">
                  <c:v>1,817.99</c:v>
                </c:pt>
                <c:pt idx="1818">
                  <c:v>1,818.99</c:v>
                </c:pt>
                <c:pt idx="1819">
                  <c:v>1,820.00</c:v>
                </c:pt>
                <c:pt idx="1820">
                  <c:v>1,820.99</c:v>
                </c:pt>
                <c:pt idx="1821">
                  <c:v>1,821.99</c:v>
                </c:pt>
                <c:pt idx="1822">
                  <c:v>1,822.99</c:v>
                </c:pt>
                <c:pt idx="1823">
                  <c:v>1,824.00</c:v>
                </c:pt>
                <c:pt idx="1824">
                  <c:v>1,824.99</c:v>
                </c:pt>
                <c:pt idx="1825">
                  <c:v>1,825.99</c:v>
                </c:pt>
                <c:pt idx="1826">
                  <c:v>1,826.99</c:v>
                </c:pt>
                <c:pt idx="1827">
                  <c:v>1,827.99</c:v>
                </c:pt>
                <c:pt idx="1828">
                  <c:v>1,828.99</c:v>
                </c:pt>
                <c:pt idx="1829">
                  <c:v>1,829.99</c:v>
                </c:pt>
                <c:pt idx="1830">
                  <c:v>1,831.00</c:v>
                </c:pt>
                <c:pt idx="1831">
                  <c:v>1,831.99</c:v>
                </c:pt>
                <c:pt idx="1832">
                  <c:v>1,832.99</c:v>
                </c:pt>
                <c:pt idx="1833">
                  <c:v>1,833.99</c:v>
                </c:pt>
                <c:pt idx="1834">
                  <c:v>1,835.00</c:v>
                </c:pt>
                <c:pt idx="1835">
                  <c:v>1,835.99</c:v>
                </c:pt>
                <c:pt idx="1836">
                  <c:v>1,836.99</c:v>
                </c:pt>
                <c:pt idx="1837">
                  <c:v>1,838.00</c:v>
                </c:pt>
                <c:pt idx="1838">
                  <c:v>1,838.99</c:v>
                </c:pt>
                <c:pt idx="1839">
                  <c:v>1,839.99</c:v>
                </c:pt>
                <c:pt idx="1840">
                  <c:v>1,840.99</c:v>
                </c:pt>
                <c:pt idx="1841">
                  <c:v>1,842.00</c:v>
                </c:pt>
                <c:pt idx="1842">
                  <c:v>1,842.99</c:v>
                </c:pt>
                <c:pt idx="1843">
                  <c:v>1,843.99</c:v>
                </c:pt>
                <c:pt idx="1844">
                  <c:v>1,844.99</c:v>
                </c:pt>
                <c:pt idx="1845">
                  <c:v>1,846.00</c:v>
                </c:pt>
                <c:pt idx="1846">
                  <c:v>1,846.99</c:v>
                </c:pt>
                <c:pt idx="1847">
                  <c:v>1,847.99</c:v>
                </c:pt>
                <c:pt idx="1848">
                  <c:v>1,849.00</c:v>
                </c:pt>
                <c:pt idx="1849">
                  <c:v>1,849.99</c:v>
                </c:pt>
                <c:pt idx="1850">
                  <c:v>1,850.99</c:v>
                </c:pt>
                <c:pt idx="1851">
                  <c:v>1,851.99</c:v>
                </c:pt>
                <c:pt idx="1852">
                  <c:v>1,853.00</c:v>
                </c:pt>
                <c:pt idx="1853">
                  <c:v>1,853.99</c:v>
                </c:pt>
                <c:pt idx="1854">
                  <c:v>1,854.99</c:v>
                </c:pt>
                <c:pt idx="1855">
                  <c:v>1,855.99</c:v>
                </c:pt>
                <c:pt idx="1856">
                  <c:v>1,856.99</c:v>
                </c:pt>
                <c:pt idx="1857">
                  <c:v>1,857.99</c:v>
                </c:pt>
                <c:pt idx="1858">
                  <c:v>1,858.99</c:v>
                </c:pt>
                <c:pt idx="1859">
                  <c:v>1,860.00</c:v>
                </c:pt>
                <c:pt idx="1860">
                  <c:v>1,860.99</c:v>
                </c:pt>
                <c:pt idx="1861">
                  <c:v>1,861.99</c:v>
                </c:pt>
                <c:pt idx="1862">
                  <c:v>1,862.99</c:v>
                </c:pt>
                <c:pt idx="1863">
                  <c:v>1,864.00</c:v>
                </c:pt>
                <c:pt idx="1864">
                  <c:v>1,864.99</c:v>
                </c:pt>
                <c:pt idx="1865">
                  <c:v>1,865.99</c:v>
                </c:pt>
                <c:pt idx="1866">
                  <c:v>1,866.99</c:v>
                </c:pt>
                <c:pt idx="1867">
                  <c:v>1,867.99</c:v>
                </c:pt>
                <c:pt idx="1868">
                  <c:v>1,868.99</c:v>
                </c:pt>
                <c:pt idx="1869">
                  <c:v>1,869.99</c:v>
                </c:pt>
                <c:pt idx="1870">
                  <c:v>1,871.00</c:v>
                </c:pt>
                <c:pt idx="1871">
                  <c:v>1,871.99</c:v>
                </c:pt>
                <c:pt idx="1872">
                  <c:v>1,872.99</c:v>
                </c:pt>
                <c:pt idx="1873">
                  <c:v>1,873.99</c:v>
                </c:pt>
                <c:pt idx="1874">
                  <c:v>1,875.00</c:v>
                </c:pt>
                <c:pt idx="1875">
                  <c:v>1,875.99</c:v>
                </c:pt>
                <c:pt idx="1876">
                  <c:v>1,876.99</c:v>
                </c:pt>
                <c:pt idx="1877">
                  <c:v>1,878.00</c:v>
                </c:pt>
                <c:pt idx="1878">
                  <c:v>1,878.99</c:v>
                </c:pt>
                <c:pt idx="1879">
                  <c:v>1,879.99</c:v>
                </c:pt>
                <c:pt idx="1880">
                  <c:v>1,880.99</c:v>
                </c:pt>
                <c:pt idx="1881">
                  <c:v>1,882.00</c:v>
                </c:pt>
                <c:pt idx="1882">
                  <c:v>1,882.99</c:v>
                </c:pt>
                <c:pt idx="1883">
                  <c:v>1,883.99</c:v>
                </c:pt>
                <c:pt idx="1884">
                  <c:v>1,884.99</c:v>
                </c:pt>
                <c:pt idx="1885">
                  <c:v>1,886.00</c:v>
                </c:pt>
                <c:pt idx="1886">
                  <c:v>1,886.99</c:v>
                </c:pt>
                <c:pt idx="1887">
                  <c:v>1,887.99</c:v>
                </c:pt>
                <c:pt idx="1888">
                  <c:v>1,889.00</c:v>
                </c:pt>
                <c:pt idx="1889">
                  <c:v>1,889.99</c:v>
                </c:pt>
                <c:pt idx="1890">
                  <c:v>1,890.99</c:v>
                </c:pt>
                <c:pt idx="1891">
                  <c:v>1,891.99</c:v>
                </c:pt>
                <c:pt idx="1892">
                  <c:v>1,893.00</c:v>
                </c:pt>
                <c:pt idx="1893">
                  <c:v>1,893.99</c:v>
                </c:pt>
                <c:pt idx="1894">
                  <c:v>1,894.99</c:v>
                </c:pt>
                <c:pt idx="1895">
                  <c:v>1,895.99</c:v>
                </c:pt>
                <c:pt idx="1896">
                  <c:v>1,896.99</c:v>
                </c:pt>
                <c:pt idx="1897">
                  <c:v>1,897.99</c:v>
                </c:pt>
                <c:pt idx="1898">
                  <c:v>1,898.99</c:v>
                </c:pt>
                <c:pt idx="1899">
                  <c:v>1,900.00</c:v>
                </c:pt>
                <c:pt idx="1900">
                  <c:v>1,900.99</c:v>
                </c:pt>
                <c:pt idx="1901">
                  <c:v>1,901.99</c:v>
                </c:pt>
                <c:pt idx="1902">
                  <c:v>1,902.99</c:v>
                </c:pt>
                <c:pt idx="1903">
                  <c:v>1,904.00</c:v>
                </c:pt>
                <c:pt idx="1904">
                  <c:v>1,904.99</c:v>
                </c:pt>
                <c:pt idx="1905">
                  <c:v>1,905.99</c:v>
                </c:pt>
                <c:pt idx="1906">
                  <c:v>1,906.99</c:v>
                </c:pt>
                <c:pt idx="1907">
                  <c:v>1,907.99</c:v>
                </c:pt>
                <c:pt idx="1908">
                  <c:v>1,908.99</c:v>
                </c:pt>
                <c:pt idx="1909">
                  <c:v>1,909.99</c:v>
                </c:pt>
                <c:pt idx="1910">
                  <c:v>1,911.00</c:v>
                </c:pt>
                <c:pt idx="1911">
                  <c:v>1,911.99</c:v>
                </c:pt>
                <c:pt idx="1912">
                  <c:v>1,912.99</c:v>
                </c:pt>
                <c:pt idx="1913">
                  <c:v>1,913.99</c:v>
                </c:pt>
                <c:pt idx="1914">
                  <c:v>1,915.00</c:v>
                </c:pt>
                <c:pt idx="1915">
                  <c:v>1,915.99</c:v>
                </c:pt>
                <c:pt idx="1916">
                  <c:v>1,916.99</c:v>
                </c:pt>
                <c:pt idx="1917">
                  <c:v>1,918.00</c:v>
                </c:pt>
                <c:pt idx="1918">
                  <c:v>1,918.99</c:v>
                </c:pt>
                <c:pt idx="1919">
                  <c:v>1,919.99</c:v>
                </c:pt>
                <c:pt idx="1920">
                  <c:v>1,920.99</c:v>
                </c:pt>
                <c:pt idx="1921">
                  <c:v>1,922.00</c:v>
                </c:pt>
                <c:pt idx="1922">
                  <c:v>1,922.99</c:v>
                </c:pt>
                <c:pt idx="1923">
                  <c:v>1,923.99</c:v>
                </c:pt>
                <c:pt idx="1924">
                  <c:v>1,924.99</c:v>
                </c:pt>
                <c:pt idx="1925">
                  <c:v>1,926.00</c:v>
                </c:pt>
                <c:pt idx="1926">
                  <c:v>1,926.99</c:v>
                </c:pt>
                <c:pt idx="1927">
                  <c:v>1,927.99</c:v>
                </c:pt>
                <c:pt idx="1928">
                  <c:v>1,929.00</c:v>
                </c:pt>
                <c:pt idx="1929">
                  <c:v>1,929.99</c:v>
                </c:pt>
                <c:pt idx="1930">
                  <c:v>1,930.99</c:v>
                </c:pt>
                <c:pt idx="1931">
                  <c:v>1,931.99</c:v>
                </c:pt>
                <c:pt idx="1932">
                  <c:v>1,933.00</c:v>
                </c:pt>
                <c:pt idx="1933">
                  <c:v>1,933.99</c:v>
                </c:pt>
                <c:pt idx="1934">
                  <c:v>1,934.99</c:v>
                </c:pt>
                <c:pt idx="1935">
                  <c:v>1,935.99</c:v>
                </c:pt>
                <c:pt idx="1936">
                  <c:v>1,937.00</c:v>
                </c:pt>
                <c:pt idx="1937">
                  <c:v>1,937.99</c:v>
                </c:pt>
                <c:pt idx="1938">
                  <c:v>1,938.99</c:v>
                </c:pt>
                <c:pt idx="1939">
                  <c:v>1,940.00</c:v>
                </c:pt>
                <c:pt idx="1940">
                  <c:v>1,940.99</c:v>
                </c:pt>
                <c:pt idx="1941">
                  <c:v>1,941.99</c:v>
                </c:pt>
                <c:pt idx="1942">
                  <c:v>1,942.99</c:v>
                </c:pt>
                <c:pt idx="1943">
                  <c:v>1,944.00</c:v>
                </c:pt>
                <c:pt idx="1944">
                  <c:v>1,944.99</c:v>
                </c:pt>
                <c:pt idx="1945">
                  <c:v>1,945.99</c:v>
                </c:pt>
                <c:pt idx="1946">
                  <c:v>1,946.99</c:v>
                </c:pt>
                <c:pt idx="1947">
                  <c:v>1,948.00</c:v>
                </c:pt>
                <c:pt idx="1948">
                  <c:v>1,948.99</c:v>
                </c:pt>
                <c:pt idx="1949">
                  <c:v>1,949.99</c:v>
                </c:pt>
                <c:pt idx="1950">
                  <c:v>1,951.00</c:v>
                </c:pt>
                <c:pt idx="1951">
                  <c:v>1,951.99</c:v>
                </c:pt>
                <c:pt idx="1952">
                  <c:v>1,952.99</c:v>
                </c:pt>
                <c:pt idx="1953">
                  <c:v>1,953.99</c:v>
                </c:pt>
                <c:pt idx="1954">
                  <c:v>1,955.00</c:v>
                </c:pt>
                <c:pt idx="1955">
                  <c:v>1,955.99</c:v>
                </c:pt>
                <c:pt idx="1956">
                  <c:v>1,956.99</c:v>
                </c:pt>
                <c:pt idx="1957">
                  <c:v>1,957.99</c:v>
                </c:pt>
                <c:pt idx="1958">
                  <c:v>1,958.99</c:v>
                </c:pt>
                <c:pt idx="1959">
                  <c:v>1,959.99</c:v>
                </c:pt>
                <c:pt idx="1960">
                  <c:v>1,960.99</c:v>
                </c:pt>
                <c:pt idx="1961">
                  <c:v>1,962.00</c:v>
                </c:pt>
                <c:pt idx="1962">
                  <c:v>1,962.99</c:v>
                </c:pt>
                <c:pt idx="1963">
                  <c:v>1,963.99</c:v>
                </c:pt>
                <c:pt idx="1964">
                  <c:v>1,964.99</c:v>
                </c:pt>
                <c:pt idx="1965">
                  <c:v>1,966.00</c:v>
                </c:pt>
                <c:pt idx="1966">
                  <c:v>1,966.99</c:v>
                </c:pt>
                <c:pt idx="1967">
                  <c:v>1,967.99</c:v>
                </c:pt>
                <c:pt idx="1968">
                  <c:v>1,968.99</c:v>
                </c:pt>
                <c:pt idx="1969">
                  <c:v>1,969.99</c:v>
                </c:pt>
                <c:pt idx="1970">
                  <c:v>1,970.99</c:v>
                </c:pt>
                <c:pt idx="1971">
                  <c:v>1,971.99</c:v>
                </c:pt>
                <c:pt idx="1972">
                  <c:v>1,973.00</c:v>
                </c:pt>
                <c:pt idx="1973">
                  <c:v>1,973.99</c:v>
                </c:pt>
                <c:pt idx="1974">
                  <c:v>1,974.99</c:v>
                </c:pt>
                <c:pt idx="1975">
                  <c:v>1,975.99</c:v>
                </c:pt>
                <c:pt idx="1976">
                  <c:v>1,977.00</c:v>
                </c:pt>
                <c:pt idx="1977">
                  <c:v>1,977.99</c:v>
                </c:pt>
                <c:pt idx="1978">
                  <c:v>1,978.99</c:v>
                </c:pt>
                <c:pt idx="1979">
                  <c:v>1,980.00</c:v>
                </c:pt>
                <c:pt idx="1980">
                  <c:v>1,980.99</c:v>
                </c:pt>
                <c:pt idx="1981">
                  <c:v>1,981.99</c:v>
                </c:pt>
                <c:pt idx="1982">
                  <c:v>1,982.99</c:v>
                </c:pt>
                <c:pt idx="1983">
                  <c:v>1,984.00</c:v>
                </c:pt>
                <c:pt idx="1984">
                  <c:v>1,984.99</c:v>
                </c:pt>
                <c:pt idx="1985">
                  <c:v>1,985.99</c:v>
                </c:pt>
                <c:pt idx="1986">
                  <c:v>1,986.99</c:v>
                </c:pt>
                <c:pt idx="1987">
                  <c:v>1,988.00</c:v>
                </c:pt>
                <c:pt idx="1988">
                  <c:v>1,988.99</c:v>
                </c:pt>
                <c:pt idx="1989">
                  <c:v>1,989.99</c:v>
                </c:pt>
                <c:pt idx="1990">
                  <c:v>1,991.00</c:v>
                </c:pt>
                <c:pt idx="1991">
                  <c:v>1,991.99</c:v>
                </c:pt>
                <c:pt idx="1992">
                  <c:v>1,992.99</c:v>
                </c:pt>
                <c:pt idx="1993">
                  <c:v>1,993.99</c:v>
                </c:pt>
                <c:pt idx="1994">
                  <c:v>1,995.00</c:v>
                </c:pt>
                <c:pt idx="1995">
                  <c:v>1,995.99</c:v>
                </c:pt>
                <c:pt idx="1996">
                  <c:v>1,996.99</c:v>
                </c:pt>
                <c:pt idx="1997">
                  <c:v>1,997.99</c:v>
                </c:pt>
                <c:pt idx="1998">
                  <c:v>1,998.99</c:v>
                </c:pt>
                <c:pt idx="1999">
                  <c:v>1,999.99</c:v>
                </c:pt>
                <c:pt idx="2000">
                  <c:v>2,000.99</c:v>
                </c:pt>
                <c:pt idx="2001">
                  <c:v>2,002.00</c:v>
                </c:pt>
                <c:pt idx="2002">
                  <c:v>2,002.99</c:v>
                </c:pt>
                <c:pt idx="2003">
                  <c:v>2,003.99</c:v>
                </c:pt>
                <c:pt idx="2004">
                  <c:v>2,004.99</c:v>
                </c:pt>
                <c:pt idx="2005">
                  <c:v>2,006.00</c:v>
                </c:pt>
                <c:pt idx="2006">
                  <c:v>2,006.99</c:v>
                </c:pt>
                <c:pt idx="2007">
                  <c:v>2,007.99</c:v>
                </c:pt>
                <c:pt idx="2008">
                  <c:v>2,008.98</c:v>
                </c:pt>
                <c:pt idx="2009">
                  <c:v>2,009.99</c:v>
                </c:pt>
                <c:pt idx="2010">
                  <c:v>2,010.99</c:v>
                </c:pt>
                <c:pt idx="2011">
                  <c:v>2,011.99</c:v>
                </c:pt>
                <c:pt idx="2012">
                  <c:v>2,013.00</c:v>
                </c:pt>
                <c:pt idx="2013">
                  <c:v>2,013.99</c:v>
                </c:pt>
                <c:pt idx="2014">
                  <c:v>2,014.99</c:v>
                </c:pt>
                <c:pt idx="2015">
                  <c:v>2,015.99</c:v>
                </c:pt>
                <c:pt idx="2016">
                  <c:v>2,017.00</c:v>
                </c:pt>
                <c:pt idx="2017">
                  <c:v>2,017.99</c:v>
                </c:pt>
                <c:pt idx="2018">
                  <c:v>2,018.99</c:v>
                </c:pt>
                <c:pt idx="2019">
                  <c:v>2,020.00</c:v>
                </c:pt>
                <c:pt idx="2020">
                  <c:v>2,020.99</c:v>
                </c:pt>
                <c:pt idx="2021">
                  <c:v>2,021.99</c:v>
                </c:pt>
                <c:pt idx="2022">
                  <c:v>2,022.99</c:v>
                </c:pt>
                <c:pt idx="2023">
                  <c:v>2,024.00</c:v>
                </c:pt>
                <c:pt idx="2024">
                  <c:v>2,024.99</c:v>
                </c:pt>
                <c:pt idx="2025">
                  <c:v>2,025.99</c:v>
                </c:pt>
                <c:pt idx="2026">
                  <c:v>2,026.99</c:v>
                </c:pt>
                <c:pt idx="2027">
                  <c:v>2,028.00</c:v>
                </c:pt>
                <c:pt idx="2028">
                  <c:v>2,028.99</c:v>
                </c:pt>
                <c:pt idx="2029">
                  <c:v>2,029.99</c:v>
                </c:pt>
                <c:pt idx="2030">
                  <c:v>2,031.00</c:v>
                </c:pt>
                <c:pt idx="2031">
                  <c:v>2,031.99</c:v>
                </c:pt>
                <c:pt idx="2032">
                  <c:v>2,032.99</c:v>
                </c:pt>
                <c:pt idx="2033">
                  <c:v>2,033.99</c:v>
                </c:pt>
                <c:pt idx="2034">
                  <c:v>2,035.00</c:v>
                </c:pt>
                <c:pt idx="2035">
                  <c:v>2,035.99</c:v>
                </c:pt>
                <c:pt idx="2036">
                  <c:v>2,036.99</c:v>
                </c:pt>
                <c:pt idx="2037">
                  <c:v>2,037.99</c:v>
                </c:pt>
                <c:pt idx="2038">
                  <c:v>2,038.99</c:v>
                </c:pt>
                <c:pt idx="2039">
                  <c:v>2,039.99</c:v>
                </c:pt>
                <c:pt idx="2040">
                  <c:v>2,040.99</c:v>
                </c:pt>
                <c:pt idx="2041">
                  <c:v>2,042.00</c:v>
                </c:pt>
                <c:pt idx="2042">
                  <c:v>2,042.99</c:v>
                </c:pt>
                <c:pt idx="2043">
                  <c:v>2,043.99</c:v>
                </c:pt>
                <c:pt idx="2044">
                  <c:v>2,044.99</c:v>
                </c:pt>
                <c:pt idx="2045">
                  <c:v>2,046.00</c:v>
                </c:pt>
                <c:pt idx="2046">
                  <c:v>2,046.99</c:v>
                </c:pt>
                <c:pt idx="2047">
                  <c:v>2,047.99</c:v>
                </c:pt>
                <c:pt idx="2048">
                  <c:v>2,048.99</c:v>
                </c:pt>
                <c:pt idx="2049">
                  <c:v>2,049.99</c:v>
                </c:pt>
                <c:pt idx="2050">
                  <c:v>2,050.99</c:v>
                </c:pt>
                <c:pt idx="2051">
                  <c:v>2,051.99</c:v>
                </c:pt>
                <c:pt idx="2052">
                  <c:v>2,053.00</c:v>
                </c:pt>
                <c:pt idx="2053">
                  <c:v>2,053.99</c:v>
                </c:pt>
                <c:pt idx="2054">
                  <c:v>2,054.99</c:v>
                </c:pt>
                <c:pt idx="2055">
                  <c:v>2,055.99</c:v>
                </c:pt>
                <c:pt idx="2056">
                  <c:v>2,057.00</c:v>
                </c:pt>
                <c:pt idx="2057">
                  <c:v>2,057.99</c:v>
                </c:pt>
                <c:pt idx="2058">
                  <c:v>2,058.99</c:v>
                </c:pt>
                <c:pt idx="2059">
                  <c:v>2,059.98</c:v>
                </c:pt>
                <c:pt idx="2060">
                  <c:v>2,060.99</c:v>
                </c:pt>
                <c:pt idx="2061">
                  <c:v>2,061.99</c:v>
                </c:pt>
                <c:pt idx="2062">
                  <c:v>2,062.99</c:v>
                </c:pt>
                <c:pt idx="2063">
                  <c:v>2,064.00</c:v>
                </c:pt>
                <c:pt idx="2064">
                  <c:v>2,064.99</c:v>
                </c:pt>
                <c:pt idx="2065">
                  <c:v>2,065.99</c:v>
                </c:pt>
                <c:pt idx="2066">
                  <c:v>2,066.99</c:v>
                </c:pt>
                <c:pt idx="2067">
                  <c:v>2,068.00</c:v>
                </c:pt>
                <c:pt idx="2068">
                  <c:v>2,068.99</c:v>
                </c:pt>
                <c:pt idx="2069">
                  <c:v>2,069.99</c:v>
                </c:pt>
                <c:pt idx="2070">
                  <c:v>2,071.00</c:v>
                </c:pt>
                <c:pt idx="2071">
                  <c:v>2,071.99</c:v>
                </c:pt>
                <c:pt idx="2072">
                  <c:v>2,072.99</c:v>
                </c:pt>
                <c:pt idx="2073">
                  <c:v>2,073.99</c:v>
                </c:pt>
                <c:pt idx="2074">
                  <c:v>2,075.00</c:v>
                </c:pt>
                <c:pt idx="2075">
                  <c:v>2,075.99</c:v>
                </c:pt>
                <c:pt idx="2076">
                  <c:v>2,076.99</c:v>
                </c:pt>
                <c:pt idx="2077">
                  <c:v>2,077.99</c:v>
                </c:pt>
                <c:pt idx="2078">
                  <c:v>2,079.00</c:v>
                </c:pt>
                <c:pt idx="2079">
                  <c:v>2,079.99</c:v>
                </c:pt>
                <c:pt idx="2080">
                  <c:v>2,080.99</c:v>
                </c:pt>
                <c:pt idx="2081">
                  <c:v>2,082.00</c:v>
                </c:pt>
                <c:pt idx="2082">
                  <c:v>2,082.99</c:v>
                </c:pt>
                <c:pt idx="2083">
                  <c:v>2,083.99</c:v>
                </c:pt>
                <c:pt idx="2084">
                  <c:v>2,084.99</c:v>
                </c:pt>
                <c:pt idx="2085">
                  <c:v>2,086.00</c:v>
                </c:pt>
                <c:pt idx="2086">
                  <c:v>2,086.99</c:v>
                </c:pt>
                <c:pt idx="2087">
                  <c:v>2,087.99</c:v>
                </c:pt>
                <c:pt idx="2088">
                  <c:v>2,088.99</c:v>
                </c:pt>
                <c:pt idx="2089">
                  <c:v>2,089.99</c:v>
                </c:pt>
                <c:pt idx="2090">
                  <c:v>2,090.99</c:v>
                </c:pt>
                <c:pt idx="2091">
                  <c:v>2,091.99</c:v>
                </c:pt>
                <c:pt idx="2092">
                  <c:v>2,093.00</c:v>
                </c:pt>
                <c:pt idx="2093">
                  <c:v>2,093.99</c:v>
                </c:pt>
                <c:pt idx="2094">
                  <c:v>2,094.99</c:v>
                </c:pt>
                <c:pt idx="2095">
                  <c:v>2,095.99</c:v>
                </c:pt>
                <c:pt idx="2096">
                  <c:v>2,097.00</c:v>
                </c:pt>
                <c:pt idx="2097">
                  <c:v>2,097.99</c:v>
                </c:pt>
                <c:pt idx="2098">
                  <c:v>2,098.99</c:v>
                </c:pt>
                <c:pt idx="2099">
                  <c:v>2,099.99</c:v>
                </c:pt>
                <c:pt idx="2100">
                  <c:v>2,100.99</c:v>
                </c:pt>
                <c:pt idx="2101">
                  <c:v>2,101.99</c:v>
                </c:pt>
                <c:pt idx="2102">
                  <c:v>2,102.99</c:v>
                </c:pt>
                <c:pt idx="2103">
                  <c:v>2,104.00</c:v>
                </c:pt>
                <c:pt idx="2104">
                  <c:v>2,104.99</c:v>
                </c:pt>
                <c:pt idx="2105">
                  <c:v>2,105.99</c:v>
                </c:pt>
                <c:pt idx="2106">
                  <c:v>2,106.99</c:v>
                </c:pt>
                <c:pt idx="2107">
                  <c:v>2,108.00</c:v>
                </c:pt>
                <c:pt idx="2108">
                  <c:v>2,108.99</c:v>
                </c:pt>
                <c:pt idx="2109">
                  <c:v>2,109.99</c:v>
                </c:pt>
                <c:pt idx="2110">
                  <c:v>2,111.00</c:v>
                </c:pt>
                <c:pt idx="2111">
                  <c:v>2,111.99</c:v>
                </c:pt>
                <c:pt idx="2112">
                  <c:v>2,112.99</c:v>
                </c:pt>
                <c:pt idx="2113">
                  <c:v>2,113.99</c:v>
                </c:pt>
                <c:pt idx="2114">
                  <c:v>2,115.00</c:v>
                </c:pt>
                <c:pt idx="2115">
                  <c:v>2,115.99</c:v>
                </c:pt>
                <c:pt idx="2116">
                  <c:v>2,116.99</c:v>
                </c:pt>
                <c:pt idx="2117">
                  <c:v>2,117.99</c:v>
                </c:pt>
                <c:pt idx="2118">
                  <c:v>2,119.00</c:v>
                </c:pt>
                <c:pt idx="2119">
                  <c:v>2,119.99</c:v>
                </c:pt>
                <c:pt idx="2120">
                  <c:v>2,120.99</c:v>
                </c:pt>
                <c:pt idx="2121">
                  <c:v>2,121.99</c:v>
                </c:pt>
                <c:pt idx="2122">
                  <c:v>2,122.99</c:v>
                </c:pt>
                <c:pt idx="2123">
                  <c:v>2,123.99</c:v>
                </c:pt>
                <c:pt idx="2124">
                  <c:v>2,124.99</c:v>
                </c:pt>
                <c:pt idx="2125">
                  <c:v>2,126.00</c:v>
                </c:pt>
                <c:pt idx="2126">
                  <c:v>2,126.99</c:v>
                </c:pt>
                <c:pt idx="2127">
                  <c:v>2,127.99</c:v>
                </c:pt>
                <c:pt idx="2128">
                  <c:v>2,128.99</c:v>
                </c:pt>
                <c:pt idx="2129">
                  <c:v>2,130.00</c:v>
                </c:pt>
                <c:pt idx="2130">
                  <c:v>2,130.99</c:v>
                </c:pt>
                <c:pt idx="2131">
                  <c:v>2,131.99</c:v>
                </c:pt>
                <c:pt idx="2132">
                  <c:v>2,133.00</c:v>
                </c:pt>
                <c:pt idx="2133">
                  <c:v>2,133.99</c:v>
                </c:pt>
                <c:pt idx="2134">
                  <c:v>2,134.99</c:v>
                </c:pt>
                <c:pt idx="2135">
                  <c:v>2,135.99</c:v>
                </c:pt>
                <c:pt idx="2136">
                  <c:v>2,137.00</c:v>
                </c:pt>
                <c:pt idx="2137">
                  <c:v>2,137.99</c:v>
                </c:pt>
                <c:pt idx="2138">
                  <c:v>2,138.99</c:v>
                </c:pt>
                <c:pt idx="2139">
                  <c:v>2,139.99</c:v>
                </c:pt>
                <c:pt idx="2140">
                  <c:v>2,141.00</c:v>
                </c:pt>
                <c:pt idx="2141">
                  <c:v>2,141.99</c:v>
                </c:pt>
                <c:pt idx="2142">
                  <c:v>2,142.99</c:v>
                </c:pt>
                <c:pt idx="2143">
                  <c:v>2,144.00</c:v>
                </c:pt>
                <c:pt idx="2144">
                  <c:v>2,144.99</c:v>
                </c:pt>
                <c:pt idx="2145">
                  <c:v>2,145.99</c:v>
                </c:pt>
                <c:pt idx="2146">
                  <c:v>2,146.99</c:v>
                </c:pt>
                <c:pt idx="2147">
                  <c:v>2,148.00</c:v>
                </c:pt>
                <c:pt idx="2148">
                  <c:v>2,148.99</c:v>
                </c:pt>
                <c:pt idx="2149">
                  <c:v>2,149.99</c:v>
                </c:pt>
                <c:pt idx="2150">
                  <c:v>2,150.99</c:v>
                </c:pt>
                <c:pt idx="2151">
                  <c:v>2,151.99</c:v>
                </c:pt>
                <c:pt idx="2152">
                  <c:v>2,152.99</c:v>
                </c:pt>
                <c:pt idx="2153">
                  <c:v>2,153.99</c:v>
                </c:pt>
                <c:pt idx="2154">
                  <c:v>2,155.00</c:v>
                </c:pt>
                <c:pt idx="2155">
                  <c:v>2,155.99</c:v>
                </c:pt>
                <c:pt idx="2156">
                  <c:v>2,156.99</c:v>
                </c:pt>
                <c:pt idx="2157">
                  <c:v>2,157.99</c:v>
                </c:pt>
                <c:pt idx="2158">
                  <c:v>2,159.00</c:v>
                </c:pt>
                <c:pt idx="2159">
                  <c:v>2,159.99</c:v>
                </c:pt>
                <c:pt idx="2160">
                  <c:v>2,160.99</c:v>
                </c:pt>
                <c:pt idx="2161">
                  <c:v>2,161.98</c:v>
                </c:pt>
                <c:pt idx="2162">
                  <c:v>2,162.99</c:v>
                </c:pt>
                <c:pt idx="2163">
                  <c:v>2,163.99</c:v>
                </c:pt>
                <c:pt idx="2164">
                  <c:v>2,164.99</c:v>
                </c:pt>
                <c:pt idx="2165">
                  <c:v>2,166.00</c:v>
                </c:pt>
                <c:pt idx="2166">
                  <c:v>2,166.99</c:v>
                </c:pt>
                <c:pt idx="2167">
                  <c:v>2,167.99</c:v>
                </c:pt>
                <c:pt idx="2168">
                  <c:v>2,168.99</c:v>
                </c:pt>
                <c:pt idx="2169">
                  <c:v>2,170.00</c:v>
                </c:pt>
                <c:pt idx="2170">
                  <c:v>2,170.99</c:v>
                </c:pt>
                <c:pt idx="2171">
                  <c:v>2,171.99</c:v>
                </c:pt>
                <c:pt idx="2172">
                  <c:v>2,173.00</c:v>
                </c:pt>
                <c:pt idx="2173">
                  <c:v>2,173.99</c:v>
                </c:pt>
                <c:pt idx="2174">
                  <c:v>2,174.99</c:v>
                </c:pt>
                <c:pt idx="2175">
                  <c:v>2,175.99</c:v>
                </c:pt>
                <c:pt idx="2176">
                  <c:v>2,177.00</c:v>
                </c:pt>
                <c:pt idx="2177">
                  <c:v>2,177.99</c:v>
                </c:pt>
                <c:pt idx="2178">
                  <c:v>2,178.99</c:v>
                </c:pt>
                <c:pt idx="2179">
                  <c:v>2,179.99</c:v>
                </c:pt>
                <c:pt idx="2180">
                  <c:v>2,181.00</c:v>
                </c:pt>
                <c:pt idx="2181">
                  <c:v>2,181.99</c:v>
                </c:pt>
                <c:pt idx="2182">
                  <c:v>2,182.99</c:v>
                </c:pt>
                <c:pt idx="2183">
                  <c:v>2,183.99</c:v>
                </c:pt>
                <c:pt idx="2184">
                  <c:v>2,184.99</c:v>
                </c:pt>
                <c:pt idx="2185">
                  <c:v>2,185.99</c:v>
                </c:pt>
                <c:pt idx="2186">
                  <c:v>2,186.99</c:v>
                </c:pt>
                <c:pt idx="2187">
                  <c:v>2,188.00</c:v>
                </c:pt>
                <c:pt idx="2188">
                  <c:v>2,188.99</c:v>
                </c:pt>
                <c:pt idx="2189">
                  <c:v>2,189.99</c:v>
                </c:pt>
                <c:pt idx="2190">
                  <c:v>2,190.99</c:v>
                </c:pt>
                <c:pt idx="2191">
                  <c:v>2,192.00</c:v>
                </c:pt>
                <c:pt idx="2192">
                  <c:v>2,192.99</c:v>
                </c:pt>
                <c:pt idx="2193">
                  <c:v>2,193.99</c:v>
                </c:pt>
                <c:pt idx="2194">
                  <c:v>2,195.00</c:v>
                </c:pt>
                <c:pt idx="2195">
                  <c:v>2,195.99</c:v>
                </c:pt>
                <c:pt idx="2196">
                  <c:v>2,196.99</c:v>
                </c:pt>
                <c:pt idx="2197">
                  <c:v>2,197.99</c:v>
                </c:pt>
                <c:pt idx="2198">
                  <c:v>2,199.00</c:v>
                </c:pt>
                <c:pt idx="2199">
                  <c:v>2,199.99</c:v>
                </c:pt>
                <c:pt idx="2200">
                  <c:v>2,200.99</c:v>
                </c:pt>
                <c:pt idx="2201">
                  <c:v>2,201.99</c:v>
                </c:pt>
                <c:pt idx="2202">
                  <c:v>2,203.00</c:v>
                </c:pt>
                <c:pt idx="2203">
                  <c:v>2,203.99</c:v>
                </c:pt>
                <c:pt idx="2204">
                  <c:v>2,204.99</c:v>
                </c:pt>
                <c:pt idx="2205">
                  <c:v>2,206.00</c:v>
                </c:pt>
                <c:pt idx="2206">
                  <c:v>2,206.99</c:v>
                </c:pt>
                <c:pt idx="2207">
                  <c:v>2,207.99</c:v>
                </c:pt>
                <c:pt idx="2208">
                  <c:v>2,208.99</c:v>
                </c:pt>
                <c:pt idx="2209">
                  <c:v>2,210.00</c:v>
                </c:pt>
                <c:pt idx="2210">
                  <c:v>2,210.99</c:v>
                </c:pt>
                <c:pt idx="2211">
                  <c:v>2,211.99</c:v>
                </c:pt>
                <c:pt idx="2212">
                  <c:v>2,212.99</c:v>
                </c:pt>
                <c:pt idx="2213">
                  <c:v>2,213.99</c:v>
                </c:pt>
                <c:pt idx="2214">
                  <c:v>2,214.99</c:v>
                </c:pt>
                <c:pt idx="2215">
                  <c:v>2,215.99</c:v>
                </c:pt>
                <c:pt idx="2216">
                  <c:v>2,217.00</c:v>
                </c:pt>
                <c:pt idx="2217">
                  <c:v>2,217.99</c:v>
                </c:pt>
                <c:pt idx="2218">
                  <c:v>2,218.99</c:v>
                </c:pt>
                <c:pt idx="2219">
                  <c:v>2,219.99</c:v>
                </c:pt>
                <c:pt idx="2220">
                  <c:v>2,221.00</c:v>
                </c:pt>
                <c:pt idx="2221">
                  <c:v>2,221.99</c:v>
                </c:pt>
                <c:pt idx="2222">
                  <c:v>2,222.99</c:v>
                </c:pt>
                <c:pt idx="2223">
                  <c:v>2,223.99</c:v>
                </c:pt>
                <c:pt idx="2224">
                  <c:v>2,224.99</c:v>
                </c:pt>
                <c:pt idx="2225">
                  <c:v>2,225.99</c:v>
                </c:pt>
                <c:pt idx="2226">
                  <c:v>2,226.99</c:v>
                </c:pt>
                <c:pt idx="2227">
                  <c:v>2,228.00</c:v>
                </c:pt>
                <c:pt idx="2228">
                  <c:v>2,228.99</c:v>
                </c:pt>
                <c:pt idx="2229">
                  <c:v>2,229.99</c:v>
                </c:pt>
                <c:pt idx="2230">
                  <c:v>2,230.99</c:v>
                </c:pt>
                <c:pt idx="2231">
                  <c:v>2,232.00</c:v>
                </c:pt>
                <c:pt idx="2232">
                  <c:v>2,232.99</c:v>
                </c:pt>
                <c:pt idx="2233">
                  <c:v>2,233.99</c:v>
                </c:pt>
                <c:pt idx="2234">
                  <c:v>2,235.00</c:v>
                </c:pt>
                <c:pt idx="2235">
                  <c:v>2,235.99</c:v>
                </c:pt>
                <c:pt idx="2236">
                  <c:v>2,236.99</c:v>
                </c:pt>
                <c:pt idx="2237">
                  <c:v>2,237.99</c:v>
                </c:pt>
                <c:pt idx="2238">
                  <c:v>2,239.00</c:v>
                </c:pt>
                <c:pt idx="2239">
                  <c:v>2,239.99</c:v>
                </c:pt>
                <c:pt idx="2240">
                  <c:v>2,240.99</c:v>
                </c:pt>
                <c:pt idx="2241">
                  <c:v>2,241.99</c:v>
                </c:pt>
                <c:pt idx="2242">
                  <c:v>2,243.00</c:v>
                </c:pt>
                <c:pt idx="2243">
                  <c:v>2,243.99</c:v>
                </c:pt>
                <c:pt idx="2244">
                  <c:v>2,244.99</c:v>
                </c:pt>
                <c:pt idx="2245">
                  <c:v>2,246.00</c:v>
                </c:pt>
                <c:pt idx="2246">
                  <c:v>2,246.99</c:v>
                </c:pt>
                <c:pt idx="2247">
                  <c:v>2,247.99</c:v>
                </c:pt>
                <c:pt idx="2248">
                  <c:v>2,248.99</c:v>
                </c:pt>
                <c:pt idx="2249">
                  <c:v>2,250.00</c:v>
                </c:pt>
                <c:pt idx="2250">
                  <c:v>2,250.99</c:v>
                </c:pt>
                <c:pt idx="2251">
                  <c:v>2,251.99</c:v>
                </c:pt>
                <c:pt idx="2252">
                  <c:v>2,252.99</c:v>
                </c:pt>
                <c:pt idx="2253">
                  <c:v>2,253.99</c:v>
                </c:pt>
                <c:pt idx="2254">
                  <c:v>2,254.99</c:v>
                </c:pt>
                <c:pt idx="2255">
                  <c:v>2,255.99</c:v>
                </c:pt>
                <c:pt idx="2256">
                  <c:v>2,257.00</c:v>
                </c:pt>
                <c:pt idx="2257">
                  <c:v>2,257.99</c:v>
                </c:pt>
                <c:pt idx="2258">
                  <c:v>2,258.99</c:v>
                </c:pt>
                <c:pt idx="2259">
                  <c:v>2,259.99</c:v>
                </c:pt>
                <c:pt idx="2260">
                  <c:v>2,261.00</c:v>
                </c:pt>
                <c:pt idx="2261">
                  <c:v>2,261.99</c:v>
                </c:pt>
                <c:pt idx="2262">
                  <c:v>2,262.99</c:v>
                </c:pt>
                <c:pt idx="2263">
                  <c:v>2,263.99</c:v>
                </c:pt>
                <c:pt idx="2264">
                  <c:v>2,264.99</c:v>
                </c:pt>
                <c:pt idx="2265">
                  <c:v>2,265.99</c:v>
                </c:pt>
                <c:pt idx="2266">
                  <c:v>2,266.99</c:v>
                </c:pt>
                <c:pt idx="2267">
                  <c:v>2,268.00</c:v>
                </c:pt>
                <c:pt idx="2268">
                  <c:v>2,268.99</c:v>
                </c:pt>
                <c:pt idx="2269">
                  <c:v>2,269.99</c:v>
                </c:pt>
                <c:pt idx="2270">
                  <c:v>2,270.99</c:v>
                </c:pt>
                <c:pt idx="2271">
                  <c:v>2,272.00</c:v>
                </c:pt>
                <c:pt idx="2272">
                  <c:v>2,272.99</c:v>
                </c:pt>
                <c:pt idx="2273">
                  <c:v>2,273.99</c:v>
                </c:pt>
                <c:pt idx="2274">
                  <c:v>2,275.00</c:v>
                </c:pt>
                <c:pt idx="2275">
                  <c:v>2,275.99</c:v>
                </c:pt>
                <c:pt idx="2276">
                  <c:v>2,276.99</c:v>
                </c:pt>
                <c:pt idx="2277">
                  <c:v>2,277.99</c:v>
                </c:pt>
                <c:pt idx="2278">
                  <c:v>2,279.00</c:v>
                </c:pt>
                <c:pt idx="2279">
                  <c:v>2,279.99</c:v>
                </c:pt>
                <c:pt idx="2280">
                  <c:v>2,280.99</c:v>
                </c:pt>
                <c:pt idx="2281">
                  <c:v>2,281.99</c:v>
                </c:pt>
                <c:pt idx="2282">
                  <c:v>2,283.00</c:v>
                </c:pt>
                <c:pt idx="2283">
                  <c:v>2,283.99</c:v>
                </c:pt>
                <c:pt idx="2284">
                  <c:v>2,284.99</c:v>
                </c:pt>
                <c:pt idx="2285">
                  <c:v>2,286.00</c:v>
                </c:pt>
                <c:pt idx="2286">
                  <c:v>2,286.99</c:v>
                </c:pt>
                <c:pt idx="2287">
                  <c:v>2,287.99</c:v>
                </c:pt>
                <c:pt idx="2288">
                  <c:v>2,288.99</c:v>
                </c:pt>
                <c:pt idx="2289">
                  <c:v>2,290.00</c:v>
                </c:pt>
                <c:pt idx="2290">
                  <c:v>2,290.99</c:v>
                </c:pt>
                <c:pt idx="2291">
                  <c:v>2,291.99</c:v>
                </c:pt>
                <c:pt idx="2292">
                  <c:v>2,292.99</c:v>
                </c:pt>
                <c:pt idx="2293">
                  <c:v>2,293.99</c:v>
                </c:pt>
                <c:pt idx="2294">
                  <c:v>2,294.99</c:v>
                </c:pt>
                <c:pt idx="2295">
                  <c:v>2,295.99</c:v>
                </c:pt>
                <c:pt idx="2296">
                  <c:v>2,297.00</c:v>
                </c:pt>
                <c:pt idx="2297">
                  <c:v>2,297.99</c:v>
                </c:pt>
                <c:pt idx="2298">
                  <c:v>2,298.99</c:v>
                </c:pt>
                <c:pt idx="2299">
                  <c:v>2,299.99</c:v>
                </c:pt>
                <c:pt idx="2300">
                  <c:v>2,301.00</c:v>
                </c:pt>
                <c:pt idx="2301">
                  <c:v>2,301.99</c:v>
                </c:pt>
                <c:pt idx="2302">
                  <c:v>2,302.99</c:v>
                </c:pt>
                <c:pt idx="2303">
                  <c:v>2,303.99</c:v>
                </c:pt>
                <c:pt idx="2304">
                  <c:v>2,304.99</c:v>
                </c:pt>
                <c:pt idx="2305">
                  <c:v>2,305.99</c:v>
                </c:pt>
                <c:pt idx="2306">
                  <c:v>2,306.99</c:v>
                </c:pt>
                <c:pt idx="2307">
                  <c:v>2,308.00</c:v>
                </c:pt>
                <c:pt idx="2308">
                  <c:v>2,308.99</c:v>
                </c:pt>
                <c:pt idx="2309">
                  <c:v>2,309.99</c:v>
                </c:pt>
                <c:pt idx="2310">
                  <c:v>2,310.99</c:v>
                </c:pt>
                <c:pt idx="2311">
                  <c:v>2,312.00</c:v>
                </c:pt>
                <c:pt idx="2312">
                  <c:v>2,312.99</c:v>
                </c:pt>
                <c:pt idx="2313">
                  <c:v>2,313.99</c:v>
                </c:pt>
                <c:pt idx="2314">
                  <c:v>2,315.00</c:v>
                </c:pt>
                <c:pt idx="2315">
                  <c:v>2,315.99</c:v>
                </c:pt>
                <c:pt idx="2316">
                  <c:v>2,316.99</c:v>
                </c:pt>
                <c:pt idx="2317">
                  <c:v>2,317.99</c:v>
                </c:pt>
                <c:pt idx="2318">
                  <c:v>2,319.00</c:v>
                </c:pt>
                <c:pt idx="2319">
                  <c:v>2,319.99</c:v>
                </c:pt>
                <c:pt idx="2320">
                  <c:v>2,320.99</c:v>
                </c:pt>
                <c:pt idx="2321">
                  <c:v>2,321.99</c:v>
                </c:pt>
                <c:pt idx="2322">
                  <c:v>2,323.00</c:v>
                </c:pt>
                <c:pt idx="2323">
                  <c:v>2,323.99</c:v>
                </c:pt>
                <c:pt idx="2324">
                  <c:v>2,324.99</c:v>
                </c:pt>
                <c:pt idx="2325">
                  <c:v>2,326.00</c:v>
                </c:pt>
                <c:pt idx="2326">
                  <c:v>2,326.99</c:v>
                </c:pt>
                <c:pt idx="2327">
                  <c:v>2,327.99</c:v>
                </c:pt>
                <c:pt idx="2328">
                  <c:v>2,328.99</c:v>
                </c:pt>
                <c:pt idx="2329">
                  <c:v>2,330.00</c:v>
                </c:pt>
                <c:pt idx="2330">
                  <c:v>2,330.99</c:v>
                </c:pt>
                <c:pt idx="2331">
                  <c:v>2,331.99</c:v>
                </c:pt>
                <c:pt idx="2332">
                  <c:v>2,332.99</c:v>
                </c:pt>
                <c:pt idx="2333">
                  <c:v>2,333.99</c:v>
                </c:pt>
                <c:pt idx="2334">
                  <c:v>2,334.99</c:v>
                </c:pt>
                <c:pt idx="2335">
                  <c:v>2,335.99</c:v>
                </c:pt>
                <c:pt idx="2336">
                  <c:v>2,337.00</c:v>
                </c:pt>
                <c:pt idx="2337">
                  <c:v>2,337.99</c:v>
                </c:pt>
                <c:pt idx="2338">
                  <c:v>2,338.99</c:v>
                </c:pt>
                <c:pt idx="2339">
                  <c:v>2,339.99</c:v>
                </c:pt>
                <c:pt idx="2340">
                  <c:v>2,340.99</c:v>
                </c:pt>
                <c:pt idx="2341">
                  <c:v>2,341.99</c:v>
                </c:pt>
                <c:pt idx="2342">
                  <c:v>2,342.99</c:v>
                </c:pt>
                <c:pt idx="2343">
                  <c:v>2,344.00</c:v>
                </c:pt>
                <c:pt idx="2344">
                  <c:v>2,344.99</c:v>
                </c:pt>
                <c:pt idx="2345">
                  <c:v>2,345.99</c:v>
                </c:pt>
                <c:pt idx="2346">
                  <c:v>2,346.99</c:v>
                </c:pt>
                <c:pt idx="2347">
                  <c:v>2,348.00</c:v>
                </c:pt>
                <c:pt idx="2348">
                  <c:v>2,348.99</c:v>
                </c:pt>
                <c:pt idx="2349">
                  <c:v>2,349.99</c:v>
                </c:pt>
                <c:pt idx="2350">
                  <c:v>2,351.00</c:v>
                </c:pt>
                <c:pt idx="2351">
                  <c:v>2,351.99</c:v>
                </c:pt>
                <c:pt idx="2352">
                  <c:v>2,352.99</c:v>
                </c:pt>
                <c:pt idx="2353">
                  <c:v>2,353.99</c:v>
                </c:pt>
                <c:pt idx="2354">
                  <c:v>2,355.00</c:v>
                </c:pt>
                <c:pt idx="2355">
                  <c:v>2,355.99</c:v>
                </c:pt>
                <c:pt idx="2356">
                  <c:v>2,356.99</c:v>
                </c:pt>
                <c:pt idx="2357">
                  <c:v>2,357.99</c:v>
                </c:pt>
                <c:pt idx="2358">
                  <c:v>2,359.00</c:v>
                </c:pt>
                <c:pt idx="2359">
                  <c:v>2,359.99</c:v>
                </c:pt>
                <c:pt idx="2360">
                  <c:v>2,360.99</c:v>
                </c:pt>
                <c:pt idx="2361">
                  <c:v>2,362.00</c:v>
                </c:pt>
                <c:pt idx="2362">
                  <c:v>2,362.99</c:v>
                </c:pt>
                <c:pt idx="2363">
                  <c:v>2,363.99</c:v>
                </c:pt>
                <c:pt idx="2364">
                  <c:v>2,364.99</c:v>
                </c:pt>
                <c:pt idx="2365">
                  <c:v>2,366.00</c:v>
                </c:pt>
                <c:pt idx="2366">
                  <c:v>2,366.99</c:v>
                </c:pt>
                <c:pt idx="2367">
                  <c:v>2,367.99</c:v>
                </c:pt>
                <c:pt idx="2368">
                  <c:v>2,368.99</c:v>
                </c:pt>
                <c:pt idx="2369">
                  <c:v>2,370.00</c:v>
                </c:pt>
                <c:pt idx="2370">
                  <c:v>2,370.99</c:v>
                </c:pt>
                <c:pt idx="2371">
                  <c:v>2,371.99</c:v>
                </c:pt>
                <c:pt idx="2372">
                  <c:v>2,373.00</c:v>
                </c:pt>
                <c:pt idx="2373">
                  <c:v>2,373.99</c:v>
                </c:pt>
                <c:pt idx="2374">
                  <c:v>2,374.99</c:v>
                </c:pt>
                <c:pt idx="2375">
                  <c:v>2,375.99</c:v>
                </c:pt>
                <c:pt idx="2376">
                  <c:v>2,377.00</c:v>
                </c:pt>
                <c:pt idx="2377">
                  <c:v>2,377.99</c:v>
                </c:pt>
                <c:pt idx="2378">
                  <c:v>2,378.99</c:v>
                </c:pt>
                <c:pt idx="2379">
                  <c:v>2,379.99</c:v>
                </c:pt>
                <c:pt idx="2380">
                  <c:v>2,380.99</c:v>
                </c:pt>
                <c:pt idx="2381">
                  <c:v>2,381.99</c:v>
                </c:pt>
                <c:pt idx="2382">
                  <c:v>2,382.99</c:v>
                </c:pt>
                <c:pt idx="2383">
                  <c:v>2,384.00</c:v>
                </c:pt>
                <c:pt idx="2384">
                  <c:v>2,384.99</c:v>
                </c:pt>
                <c:pt idx="2385">
                  <c:v>2,385.99</c:v>
                </c:pt>
                <c:pt idx="2386">
                  <c:v>2,386.99</c:v>
                </c:pt>
                <c:pt idx="2387">
                  <c:v>2,388.00</c:v>
                </c:pt>
                <c:pt idx="2388">
                  <c:v>2,388.99</c:v>
                </c:pt>
                <c:pt idx="2389">
                  <c:v>2,389.99</c:v>
                </c:pt>
                <c:pt idx="2390">
                  <c:v>2,391.00</c:v>
                </c:pt>
                <c:pt idx="2391">
                  <c:v>2,391.99</c:v>
                </c:pt>
                <c:pt idx="2392">
                  <c:v>2,392.99</c:v>
                </c:pt>
                <c:pt idx="2393">
                  <c:v>2,393.99</c:v>
                </c:pt>
                <c:pt idx="2394">
                  <c:v>2,395.00</c:v>
                </c:pt>
                <c:pt idx="2395">
                  <c:v>2,395.99</c:v>
                </c:pt>
                <c:pt idx="2396">
                  <c:v>2,396.99</c:v>
                </c:pt>
                <c:pt idx="2397">
                  <c:v>2,397.99</c:v>
                </c:pt>
                <c:pt idx="2398">
                  <c:v>2,399.00</c:v>
                </c:pt>
                <c:pt idx="2399">
                  <c:v>2,399.99</c:v>
                </c:pt>
                <c:pt idx="2400">
                  <c:v>2,400.99</c:v>
                </c:pt>
                <c:pt idx="2401">
                  <c:v>2,402.00</c:v>
                </c:pt>
                <c:pt idx="2402">
                  <c:v>2,402.99</c:v>
                </c:pt>
                <c:pt idx="2403">
                  <c:v>2,403.99</c:v>
                </c:pt>
                <c:pt idx="2404">
                  <c:v>2,404.99</c:v>
                </c:pt>
                <c:pt idx="2405">
                  <c:v>2,406.00</c:v>
                </c:pt>
                <c:pt idx="2406">
                  <c:v>2,406.99</c:v>
                </c:pt>
                <c:pt idx="2407">
                  <c:v>2,407.99</c:v>
                </c:pt>
                <c:pt idx="2408">
                  <c:v>2,408.99</c:v>
                </c:pt>
                <c:pt idx="2409">
                  <c:v>2,409.99</c:v>
                </c:pt>
                <c:pt idx="2410">
                  <c:v>2,410.99</c:v>
                </c:pt>
                <c:pt idx="2411">
                  <c:v>2,411.99</c:v>
                </c:pt>
                <c:pt idx="2412">
                  <c:v>2,413.00</c:v>
                </c:pt>
                <c:pt idx="2413">
                  <c:v>2,413.99</c:v>
                </c:pt>
                <c:pt idx="2414">
                  <c:v>2,414.99</c:v>
                </c:pt>
                <c:pt idx="2415">
                  <c:v>2,415.99</c:v>
                </c:pt>
                <c:pt idx="2416">
                  <c:v>2,417.00</c:v>
                </c:pt>
                <c:pt idx="2417">
                  <c:v>2,417.99</c:v>
                </c:pt>
                <c:pt idx="2418">
                  <c:v>2,418.99</c:v>
                </c:pt>
                <c:pt idx="2419">
                  <c:v>2,419.99</c:v>
                </c:pt>
                <c:pt idx="2420">
                  <c:v>2,421.00</c:v>
                </c:pt>
                <c:pt idx="2421">
                  <c:v>2,421.99</c:v>
                </c:pt>
                <c:pt idx="2422">
                  <c:v>2,422.99</c:v>
                </c:pt>
                <c:pt idx="2423">
                  <c:v>2,424.00</c:v>
                </c:pt>
                <c:pt idx="2424">
                  <c:v>2,424.99</c:v>
                </c:pt>
                <c:pt idx="2425">
                  <c:v>2,425.99</c:v>
                </c:pt>
                <c:pt idx="2426">
                  <c:v>2,426.99</c:v>
                </c:pt>
                <c:pt idx="2427">
                  <c:v>2,428.00</c:v>
                </c:pt>
                <c:pt idx="2428">
                  <c:v>2,428.99</c:v>
                </c:pt>
                <c:pt idx="2429">
                  <c:v>2,429.99</c:v>
                </c:pt>
                <c:pt idx="2430">
                  <c:v>2,430.99</c:v>
                </c:pt>
                <c:pt idx="2431">
                  <c:v>2,431.99</c:v>
                </c:pt>
                <c:pt idx="2432">
                  <c:v>2,432.99</c:v>
                </c:pt>
                <c:pt idx="2433">
                  <c:v>2,433.99</c:v>
                </c:pt>
                <c:pt idx="2434">
                  <c:v>2,435.00</c:v>
                </c:pt>
                <c:pt idx="2435">
                  <c:v>2,435.99</c:v>
                </c:pt>
                <c:pt idx="2436">
                  <c:v>2,436.99</c:v>
                </c:pt>
                <c:pt idx="2437">
                  <c:v>2,437.99</c:v>
                </c:pt>
                <c:pt idx="2438">
                  <c:v>2,439.00</c:v>
                </c:pt>
                <c:pt idx="2439">
                  <c:v>2,439.99</c:v>
                </c:pt>
                <c:pt idx="2440">
                  <c:v>2,440.99</c:v>
                </c:pt>
                <c:pt idx="2441">
                  <c:v>2,442.00</c:v>
                </c:pt>
                <c:pt idx="2442">
                  <c:v>2,442.99</c:v>
                </c:pt>
                <c:pt idx="2443">
                  <c:v>2,443.99</c:v>
                </c:pt>
                <c:pt idx="2444">
                  <c:v>2,444.99</c:v>
                </c:pt>
                <c:pt idx="2445">
                  <c:v>2,446.00</c:v>
                </c:pt>
                <c:pt idx="2446">
                  <c:v>2,446.99</c:v>
                </c:pt>
                <c:pt idx="2447">
                  <c:v>2,447.99</c:v>
                </c:pt>
                <c:pt idx="2448">
                  <c:v>2,448.99</c:v>
                </c:pt>
                <c:pt idx="2449">
                  <c:v>2,450.00</c:v>
                </c:pt>
                <c:pt idx="2450">
                  <c:v>2,450.99</c:v>
                </c:pt>
                <c:pt idx="2451">
                  <c:v>2,451.99</c:v>
                </c:pt>
                <c:pt idx="2452">
                  <c:v>2,453.00</c:v>
                </c:pt>
                <c:pt idx="2453">
                  <c:v>2,453.99</c:v>
                </c:pt>
                <c:pt idx="2454">
                  <c:v>2,454.99</c:v>
                </c:pt>
                <c:pt idx="2455">
                  <c:v>2,455.99</c:v>
                </c:pt>
                <c:pt idx="2456">
                  <c:v>2,457.00</c:v>
                </c:pt>
                <c:pt idx="2457">
                  <c:v>2,457.99</c:v>
                </c:pt>
                <c:pt idx="2458">
                  <c:v>2,458.99</c:v>
                </c:pt>
                <c:pt idx="2459">
                  <c:v>2,459.99</c:v>
                </c:pt>
                <c:pt idx="2460">
                  <c:v>2,461.00</c:v>
                </c:pt>
                <c:pt idx="2461">
                  <c:v>2,461.99</c:v>
                </c:pt>
                <c:pt idx="2462">
                  <c:v>2,462.99</c:v>
                </c:pt>
                <c:pt idx="2463">
                  <c:v>2,464.00</c:v>
                </c:pt>
                <c:pt idx="2464">
                  <c:v>2,464.99</c:v>
                </c:pt>
                <c:pt idx="2465">
                  <c:v>2,465.99</c:v>
                </c:pt>
                <c:pt idx="2466">
                  <c:v>2,466.99</c:v>
                </c:pt>
                <c:pt idx="2467">
                  <c:v>2,468.00</c:v>
                </c:pt>
                <c:pt idx="2468">
                  <c:v>2,468.99</c:v>
                </c:pt>
                <c:pt idx="2469">
                  <c:v>2,469.99</c:v>
                </c:pt>
                <c:pt idx="2470">
                  <c:v>2,470.99</c:v>
                </c:pt>
                <c:pt idx="2471">
                  <c:v>2,471.99</c:v>
                </c:pt>
                <c:pt idx="2472">
                  <c:v>2,472.99</c:v>
                </c:pt>
                <c:pt idx="2473">
                  <c:v>2,473.99</c:v>
                </c:pt>
                <c:pt idx="2474">
                  <c:v>2,475.00</c:v>
                </c:pt>
                <c:pt idx="2475">
                  <c:v>2,475.99</c:v>
                </c:pt>
                <c:pt idx="2476">
                  <c:v>2,476.99</c:v>
                </c:pt>
                <c:pt idx="2477">
                  <c:v>2,477.99</c:v>
                </c:pt>
                <c:pt idx="2478">
                  <c:v>2,479.00</c:v>
                </c:pt>
                <c:pt idx="2479">
                  <c:v>2,479.99</c:v>
                </c:pt>
                <c:pt idx="2480">
                  <c:v>2,480.99</c:v>
                </c:pt>
                <c:pt idx="2481">
                  <c:v>2,482.00</c:v>
                </c:pt>
                <c:pt idx="2482">
                  <c:v>2,482.99</c:v>
                </c:pt>
                <c:pt idx="2483">
                  <c:v>2,483.99</c:v>
                </c:pt>
                <c:pt idx="2484">
                  <c:v>2,484.99</c:v>
                </c:pt>
                <c:pt idx="2485">
                  <c:v>2,486.00</c:v>
                </c:pt>
                <c:pt idx="2486">
                  <c:v>2,486.99</c:v>
                </c:pt>
                <c:pt idx="2487">
                  <c:v>2,487.99</c:v>
                </c:pt>
                <c:pt idx="2488">
                  <c:v>2,488.99</c:v>
                </c:pt>
                <c:pt idx="2489">
                  <c:v>2,490.00</c:v>
                </c:pt>
                <c:pt idx="2490">
                  <c:v>2,490.99</c:v>
                </c:pt>
                <c:pt idx="2491">
                  <c:v>2,491.99</c:v>
                </c:pt>
                <c:pt idx="2492">
                  <c:v>2,493.00</c:v>
                </c:pt>
                <c:pt idx="2493">
                  <c:v>2,493.99</c:v>
                </c:pt>
                <c:pt idx="2494">
                  <c:v>2,494.99</c:v>
                </c:pt>
                <c:pt idx="2495">
                  <c:v>2,495.99</c:v>
                </c:pt>
                <c:pt idx="2496">
                  <c:v>2,497.00</c:v>
                </c:pt>
                <c:pt idx="2497">
                  <c:v>2,497.99</c:v>
                </c:pt>
                <c:pt idx="2498">
                  <c:v>2,498.99</c:v>
                </c:pt>
                <c:pt idx="2499">
                  <c:v>2,499.99</c:v>
                </c:pt>
                <c:pt idx="2500">
                  <c:v>2,501.00</c:v>
                </c:pt>
                <c:pt idx="2501">
                  <c:v>2,501.99</c:v>
                </c:pt>
                <c:pt idx="2502">
                  <c:v>2,502.99</c:v>
                </c:pt>
                <c:pt idx="2503">
                  <c:v>2,504.00</c:v>
                </c:pt>
                <c:pt idx="2504">
                  <c:v>2,504.99</c:v>
                </c:pt>
                <c:pt idx="2505">
                  <c:v>2,505.99</c:v>
                </c:pt>
                <c:pt idx="2506">
                  <c:v>2,506.99</c:v>
                </c:pt>
                <c:pt idx="2507">
                  <c:v>2,508.00</c:v>
                </c:pt>
                <c:pt idx="2508">
                  <c:v>2,508.99</c:v>
                </c:pt>
                <c:pt idx="2509">
                  <c:v>2,509.99</c:v>
                </c:pt>
                <c:pt idx="2510">
                  <c:v>2,510.99</c:v>
                </c:pt>
                <c:pt idx="2511">
                  <c:v>2,511.99</c:v>
                </c:pt>
                <c:pt idx="2512">
                  <c:v>2,512.99</c:v>
                </c:pt>
                <c:pt idx="2513">
                  <c:v>2,513.99</c:v>
                </c:pt>
                <c:pt idx="2514">
                  <c:v>2,515.00</c:v>
                </c:pt>
                <c:pt idx="2515">
                  <c:v>2,515.99</c:v>
                </c:pt>
                <c:pt idx="2516">
                  <c:v>2,516.99</c:v>
                </c:pt>
                <c:pt idx="2517">
                  <c:v>2,517.99</c:v>
                </c:pt>
                <c:pt idx="2518">
                  <c:v>2,519.00</c:v>
                </c:pt>
                <c:pt idx="2519">
                  <c:v>2,519.99</c:v>
                </c:pt>
                <c:pt idx="2520">
                  <c:v>2,520.99</c:v>
                </c:pt>
                <c:pt idx="2521">
                  <c:v>2,522.00</c:v>
                </c:pt>
                <c:pt idx="2522">
                  <c:v>2,522.99</c:v>
                </c:pt>
                <c:pt idx="2523">
                  <c:v>2,523.99</c:v>
                </c:pt>
                <c:pt idx="2524">
                  <c:v>2,524.99</c:v>
                </c:pt>
                <c:pt idx="2525">
                  <c:v>2,526.00</c:v>
                </c:pt>
                <c:pt idx="2526">
                  <c:v>2,526.99</c:v>
                </c:pt>
                <c:pt idx="2527">
                  <c:v>2,527.99</c:v>
                </c:pt>
                <c:pt idx="2528">
                  <c:v>2,528.99</c:v>
                </c:pt>
                <c:pt idx="2529">
                  <c:v>2,530.00</c:v>
                </c:pt>
                <c:pt idx="2530">
                  <c:v>2,530.99</c:v>
                </c:pt>
                <c:pt idx="2531">
                  <c:v>2,531.99</c:v>
                </c:pt>
                <c:pt idx="2532">
                  <c:v>2,533.00</c:v>
                </c:pt>
                <c:pt idx="2533">
                  <c:v>2,533.99</c:v>
                </c:pt>
                <c:pt idx="2534">
                  <c:v>2,534.99</c:v>
                </c:pt>
                <c:pt idx="2535">
                  <c:v>2,535.99</c:v>
                </c:pt>
                <c:pt idx="2536">
                  <c:v>2,537.00</c:v>
                </c:pt>
                <c:pt idx="2537">
                  <c:v>2,537.99</c:v>
                </c:pt>
                <c:pt idx="2538">
                  <c:v>2,538.99</c:v>
                </c:pt>
                <c:pt idx="2539">
                  <c:v>2,539.99</c:v>
                </c:pt>
                <c:pt idx="2540">
                  <c:v>2,540.99</c:v>
                </c:pt>
                <c:pt idx="2541">
                  <c:v>2,541.99</c:v>
                </c:pt>
                <c:pt idx="2542">
                  <c:v>2,542.99</c:v>
                </c:pt>
                <c:pt idx="2543">
                  <c:v>2,544.00</c:v>
                </c:pt>
                <c:pt idx="2544">
                  <c:v>2,544.99</c:v>
                </c:pt>
                <c:pt idx="2545">
                  <c:v>2,545.99</c:v>
                </c:pt>
                <c:pt idx="2546">
                  <c:v>2,546.99</c:v>
                </c:pt>
                <c:pt idx="2547">
                  <c:v>2,548.00</c:v>
                </c:pt>
                <c:pt idx="2548">
                  <c:v>2,548.99</c:v>
                </c:pt>
                <c:pt idx="2549">
                  <c:v>2,549.99</c:v>
                </c:pt>
                <c:pt idx="2550">
                  <c:v>2,550.98</c:v>
                </c:pt>
                <c:pt idx="2551">
                  <c:v>2,551.99</c:v>
                </c:pt>
                <c:pt idx="2552">
                  <c:v>2,552.99</c:v>
                </c:pt>
                <c:pt idx="2553">
                  <c:v>2,553.99</c:v>
                </c:pt>
                <c:pt idx="2554">
                  <c:v>2,555.00</c:v>
                </c:pt>
                <c:pt idx="2555">
                  <c:v>2,555.99</c:v>
                </c:pt>
                <c:pt idx="2556">
                  <c:v>2,556.99</c:v>
                </c:pt>
                <c:pt idx="2557">
                  <c:v>2,557.99</c:v>
                </c:pt>
                <c:pt idx="2558">
                  <c:v>2,559.00</c:v>
                </c:pt>
                <c:pt idx="2559">
                  <c:v>2,559.99</c:v>
                </c:pt>
                <c:pt idx="2560">
                  <c:v>2,560.99</c:v>
                </c:pt>
                <c:pt idx="2561">
                  <c:v>2,562.00</c:v>
                </c:pt>
                <c:pt idx="2562">
                  <c:v>2,562.99</c:v>
                </c:pt>
                <c:pt idx="2563">
                  <c:v>2,563.99</c:v>
                </c:pt>
                <c:pt idx="2564">
                  <c:v>2,564.99</c:v>
                </c:pt>
                <c:pt idx="2565">
                  <c:v>2,566.00</c:v>
                </c:pt>
                <c:pt idx="2566">
                  <c:v>2,566.99</c:v>
                </c:pt>
                <c:pt idx="2567">
                  <c:v>2,567.99</c:v>
                </c:pt>
                <c:pt idx="2568">
                  <c:v>2,568.99</c:v>
                </c:pt>
                <c:pt idx="2569">
                  <c:v>2,570.00</c:v>
                </c:pt>
                <c:pt idx="2570">
                  <c:v>2,570.99</c:v>
                </c:pt>
                <c:pt idx="2571">
                  <c:v>2,571.99</c:v>
                </c:pt>
                <c:pt idx="2572">
                  <c:v>2,573.00</c:v>
                </c:pt>
                <c:pt idx="2573">
                  <c:v>2,573.99</c:v>
                </c:pt>
                <c:pt idx="2574">
                  <c:v>2,574.99</c:v>
                </c:pt>
                <c:pt idx="2575">
                  <c:v>2,575.99</c:v>
                </c:pt>
                <c:pt idx="2576">
                  <c:v>2,577.00</c:v>
                </c:pt>
                <c:pt idx="2577">
                  <c:v>2,577.99</c:v>
                </c:pt>
                <c:pt idx="2578">
                  <c:v>2,578.99</c:v>
                </c:pt>
                <c:pt idx="2579">
                  <c:v>2,579.99</c:v>
                </c:pt>
                <c:pt idx="2580">
                  <c:v>2,580.99</c:v>
                </c:pt>
                <c:pt idx="2581">
                  <c:v>2,581.99</c:v>
                </c:pt>
                <c:pt idx="2582">
                  <c:v>2,582.99</c:v>
                </c:pt>
                <c:pt idx="2583">
                  <c:v>2,584.00</c:v>
                </c:pt>
                <c:pt idx="2584">
                  <c:v>2,584.99</c:v>
                </c:pt>
                <c:pt idx="2585">
                  <c:v>2,585.99</c:v>
                </c:pt>
                <c:pt idx="2586">
                  <c:v>2,586.99</c:v>
                </c:pt>
                <c:pt idx="2587">
                  <c:v>2,588.00</c:v>
                </c:pt>
                <c:pt idx="2588">
                  <c:v>2,588.99</c:v>
                </c:pt>
                <c:pt idx="2589">
                  <c:v>2,589.99</c:v>
                </c:pt>
                <c:pt idx="2590">
                  <c:v>2,590.99</c:v>
                </c:pt>
                <c:pt idx="2591">
                  <c:v>2,591.99</c:v>
                </c:pt>
                <c:pt idx="2592">
                  <c:v>2,592.99</c:v>
                </c:pt>
                <c:pt idx="2593">
                  <c:v>2,593.99</c:v>
                </c:pt>
                <c:pt idx="2594">
                  <c:v>2,595.00</c:v>
                </c:pt>
                <c:pt idx="2595">
                  <c:v>2,595.99</c:v>
                </c:pt>
                <c:pt idx="2596">
                  <c:v>2,596.99</c:v>
                </c:pt>
                <c:pt idx="2597">
                  <c:v>2,597.99</c:v>
                </c:pt>
                <c:pt idx="2598">
                  <c:v>2,599.00</c:v>
                </c:pt>
                <c:pt idx="2599">
                  <c:v>2,599.99</c:v>
                </c:pt>
                <c:pt idx="2600">
                  <c:v>2,600.99</c:v>
                </c:pt>
                <c:pt idx="2601">
                  <c:v>2,602.00</c:v>
                </c:pt>
                <c:pt idx="2602">
                  <c:v>2,602.99</c:v>
                </c:pt>
                <c:pt idx="2603">
                  <c:v>2,603.99</c:v>
                </c:pt>
                <c:pt idx="2604">
                  <c:v>2,604.99</c:v>
                </c:pt>
                <c:pt idx="2605">
                  <c:v>2,606.00</c:v>
                </c:pt>
                <c:pt idx="2606">
                  <c:v>2,606.99</c:v>
                </c:pt>
                <c:pt idx="2607">
                  <c:v>2,607.99</c:v>
                </c:pt>
                <c:pt idx="2608">
                  <c:v>2,608.99</c:v>
                </c:pt>
                <c:pt idx="2609">
                  <c:v>2,610.00</c:v>
                </c:pt>
                <c:pt idx="2610">
                  <c:v>2,610.99</c:v>
                </c:pt>
                <c:pt idx="2611">
                  <c:v>2,611.99</c:v>
                </c:pt>
                <c:pt idx="2612">
                  <c:v>2,613.00</c:v>
                </c:pt>
                <c:pt idx="2613">
                  <c:v>2,613.99</c:v>
                </c:pt>
                <c:pt idx="2614">
                  <c:v>2,614.99</c:v>
                </c:pt>
                <c:pt idx="2615">
                  <c:v>2,615.99</c:v>
                </c:pt>
                <c:pt idx="2616">
                  <c:v>2,617.00</c:v>
                </c:pt>
                <c:pt idx="2617">
                  <c:v>2,617.99</c:v>
                </c:pt>
                <c:pt idx="2618">
                  <c:v>2,618.99</c:v>
                </c:pt>
                <c:pt idx="2619">
                  <c:v>2,619.99</c:v>
                </c:pt>
                <c:pt idx="2620">
                  <c:v>2,620.99</c:v>
                </c:pt>
                <c:pt idx="2621">
                  <c:v>2,621.99</c:v>
                </c:pt>
                <c:pt idx="2622">
                  <c:v>2,622.99</c:v>
                </c:pt>
                <c:pt idx="2623">
                  <c:v>2,624.00</c:v>
                </c:pt>
                <c:pt idx="2624">
                  <c:v>2,624.99</c:v>
                </c:pt>
                <c:pt idx="2625">
                  <c:v>2,625.99</c:v>
                </c:pt>
                <c:pt idx="2626">
                  <c:v>2,626.99</c:v>
                </c:pt>
                <c:pt idx="2627">
                  <c:v>2,628.00</c:v>
                </c:pt>
                <c:pt idx="2628">
                  <c:v>2,628.99</c:v>
                </c:pt>
                <c:pt idx="2629">
                  <c:v>2,629.99</c:v>
                </c:pt>
                <c:pt idx="2630">
                  <c:v>2,631.00</c:v>
                </c:pt>
                <c:pt idx="2631">
                  <c:v>2,631.99</c:v>
                </c:pt>
                <c:pt idx="2632">
                  <c:v>2,632.99</c:v>
                </c:pt>
                <c:pt idx="2633">
                  <c:v>2,633.99</c:v>
                </c:pt>
                <c:pt idx="2634">
                  <c:v>2,635.00</c:v>
                </c:pt>
                <c:pt idx="2635">
                  <c:v>2,635.99</c:v>
                </c:pt>
                <c:pt idx="2636">
                  <c:v>2,636.99</c:v>
                </c:pt>
                <c:pt idx="2637">
                  <c:v>2,637.99</c:v>
                </c:pt>
                <c:pt idx="2638">
                  <c:v>2,639.00</c:v>
                </c:pt>
                <c:pt idx="2639">
                  <c:v>2,639.99</c:v>
                </c:pt>
                <c:pt idx="2640">
                  <c:v>2,640.99</c:v>
                </c:pt>
                <c:pt idx="2641">
                  <c:v>2,642.00</c:v>
                </c:pt>
                <c:pt idx="2642">
                  <c:v>2,642.99</c:v>
                </c:pt>
                <c:pt idx="2643">
                  <c:v>2,643.99</c:v>
                </c:pt>
                <c:pt idx="2644">
                  <c:v>2,644.99</c:v>
                </c:pt>
                <c:pt idx="2645">
                  <c:v>2,646.00</c:v>
                </c:pt>
                <c:pt idx="2646">
                  <c:v>2,646.99</c:v>
                </c:pt>
                <c:pt idx="2647">
                  <c:v>2,647.99</c:v>
                </c:pt>
                <c:pt idx="2648">
                  <c:v>2,648.99</c:v>
                </c:pt>
                <c:pt idx="2649">
                  <c:v>2,650.00</c:v>
                </c:pt>
                <c:pt idx="2650">
                  <c:v>2,650.99</c:v>
                </c:pt>
                <c:pt idx="2651">
                  <c:v>2,651.99</c:v>
                </c:pt>
                <c:pt idx="2652">
                  <c:v>2,653.00</c:v>
                </c:pt>
                <c:pt idx="2653">
                  <c:v>2,653.99</c:v>
                </c:pt>
                <c:pt idx="2654">
                  <c:v>2,654.99</c:v>
                </c:pt>
                <c:pt idx="2655">
                  <c:v>2,655.99</c:v>
                </c:pt>
                <c:pt idx="2656">
                  <c:v>2,657.00</c:v>
                </c:pt>
                <c:pt idx="2657">
                  <c:v>2,657.99</c:v>
                </c:pt>
                <c:pt idx="2658">
                  <c:v>2,658.99</c:v>
                </c:pt>
                <c:pt idx="2659">
                  <c:v>2,659.99</c:v>
                </c:pt>
                <c:pt idx="2660">
                  <c:v>2,660.99</c:v>
                </c:pt>
                <c:pt idx="2661">
                  <c:v>2,661.99</c:v>
                </c:pt>
                <c:pt idx="2662">
                  <c:v>2,662.99</c:v>
                </c:pt>
                <c:pt idx="2663">
                  <c:v>2,664.00</c:v>
                </c:pt>
                <c:pt idx="2664">
                  <c:v>2,664.99</c:v>
                </c:pt>
                <c:pt idx="2665">
                  <c:v>2,665.99</c:v>
                </c:pt>
                <c:pt idx="2666">
                  <c:v>2,666.99</c:v>
                </c:pt>
                <c:pt idx="2667">
                  <c:v>2,668.00</c:v>
                </c:pt>
                <c:pt idx="2668">
                  <c:v>2,668.99</c:v>
                </c:pt>
                <c:pt idx="2669">
                  <c:v>2,669.99</c:v>
                </c:pt>
                <c:pt idx="2670">
                  <c:v>2,670.99</c:v>
                </c:pt>
                <c:pt idx="2671">
                  <c:v>2,671.99</c:v>
                </c:pt>
                <c:pt idx="2672">
                  <c:v>2,672.99</c:v>
                </c:pt>
                <c:pt idx="2673">
                  <c:v>2,673.99</c:v>
                </c:pt>
                <c:pt idx="2674">
                  <c:v>2,675.00</c:v>
                </c:pt>
                <c:pt idx="2675">
                  <c:v>2,675.99</c:v>
                </c:pt>
                <c:pt idx="2676">
                  <c:v>2,676.99</c:v>
                </c:pt>
                <c:pt idx="2677">
                  <c:v>2,677.99</c:v>
                </c:pt>
                <c:pt idx="2678">
                  <c:v>2,679.00</c:v>
                </c:pt>
                <c:pt idx="2679">
                  <c:v>2,679.99</c:v>
                </c:pt>
                <c:pt idx="2680">
                  <c:v>2,680.99</c:v>
                </c:pt>
                <c:pt idx="2681">
                  <c:v>2,682.00</c:v>
                </c:pt>
                <c:pt idx="2682">
                  <c:v>2,682.99</c:v>
                </c:pt>
                <c:pt idx="2683">
                  <c:v>2,683.99</c:v>
                </c:pt>
                <c:pt idx="2684">
                  <c:v>2,684.99</c:v>
                </c:pt>
                <c:pt idx="2685">
                  <c:v>2,686.00</c:v>
                </c:pt>
                <c:pt idx="2686">
                  <c:v>2,686.99</c:v>
                </c:pt>
                <c:pt idx="2687">
                  <c:v>2,687.99</c:v>
                </c:pt>
                <c:pt idx="2688">
                  <c:v>2,688.99</c:v>
                </c:pt>
                <c:pt idx="2689">
                  <c:v>2,690.00</c:v>
                </c:pt>
                <c:pt idx="2690">
                  <c:v>2,690.99</c:v>
                </c:pt>
                <c:pt idx="2691">
                  <c:v>2,691.99</c:v>
                </c:pt>
                <c:pt idx="2692">
                  <c:v>2,693.00</c:v>
                </c:pt>
                <c:pt idx="2693">
                  <c:v>2,693.99</c:v>
                </c:pt>
                <c:pt idx="2694">
                  <c:v>2,694.99</c:v>
                </c:pt>
                <c:pt idx="2695">
                  <c:v>2,695.99</c:v>
                </c:pt>
                <c:pt idx="2696">
                  <c:v>2,697.00</c:v>
                </c:pt>
                <c:pt idx="2697">
                  <c:v>2,697.99</c:v>
                </c:pt>
                <c:pt idx="2698">
                  <c:v>2,698.99</c:v>
                </c:pt>
                <c:pt idx="2699">
                  <c:v>2,699.99</c:v>
                </c:pt>
                <c:pt idx="2700">
                  <c:v>2,700.99</c:v>
                </c:pt>
                <c:pt idx="2701">
                  <c:v>2,701.99</c:v>
                </c:pt>
                <c:pt idx="2702">
                  <c:v>2,702.99</c:v>
                </c:pt>
                <c:pt idx="2703">
                  <c:v>2,704.00</c:v>
                </c:pt>
                <c:pt idx="2704">
                  <c:v>2,704.99</c:v>
                </c:pt>
                <c:pt idx="2705">
                  <c:v>2,705.99</c:v>
                </c:pt>
                <c:pt idx="2706">
                  <c:v>2,706.99</c:v>
                </c:pt>
                <c:pt idx="2707">
                  <c:v>2,708.00</c:v>
                </c:pt>
                <c:pt idx="2708">
                  <c:v>2,708.99</c:v>
                </c:pt>
                <c:pt idx="2709">
                  <c:v>2,709.99</c:v>
                </c:pt>
                <c:pt idx="2710">
                  <c:v>2,711.00</c:v>
                </c:pt>
                <c:pt idx="2711">
                  <c:v>2,711.99</c:v>
                </c:pt>
                <c:pt idx="2712">
                  <c:v>2,712.99</c:v>
                </c:pt>
                <c:pt idx="2713">
                  <c:v>2,713.99</c:v>
                </c:pt>
                <c:pt idx="2714">
                  <c:v>2,715.00</c:v>
                </c:pt>
                <c:pt idx="2715">
                  <c:v>2,715.99</c:v>
                </c:pt>
                <c:pt idx="2716">
                  <c:v>2,716.99</c:v>
                </c:pt>
                <c:pt idx="2717">
                  <c:v>2,717.99</c:v>
                </c:pt>
                <c:pt idx="2718">
                  <c:v>2,719.00</c:v>
                </c:pt>
                <c:pt idx="2719">
                  <c:v>2,719.99</c:v>
                </c:pt>
                <c:pt idx="2720">
                  <c:v>2,720.99</c:v>
                </c:pt>
                <c:pt idx="2721">
                  <c:v>2,722.00</c:v>
                </c:pt>
                <c:pt idx="2722">
                  <c:v>2,722.99</c:v>
                </c:pt>
                <c:pt idx="2723">
                  <c:v>2,723.99</c:v>
                </c:pt>
                <c:pt idx="2724">
                  <c:v>2,724.99</c:v>
                </c:pt>
                <c:pt idx="2725">
                  <c:v>2,726.00</c:v>
                </c:pt>
                <c:pt idx="2726">
                  <c:v>2,726.99</c:v>
                </c:pt>
                <c:pt idx="2727">
                  <c:v>2,727.99</c:v>
                </c:pt>
                <c:pt idx="2728">
                  <c:v>2,728.99</c:v>
                </c:pt>
                <c:pt idx="2729">
                  <c:v>2,730.00</c:v>
                </c:pt>
                <c:pt idx="2730">
                  <c:v>2,730.99</c:v>
                </c:pt>
                <c:pt idx="2731">
                  <c:v>2,731.99</c:v>
                </c:pt>
                <c:pt idx="2732">
                  <c:v>2,733.00</c:v>
                </c:pt>
                <c:pt idx="2733">
                  <c:v>2,733.99</c:v>
                </c:pt>
                <c:pt idx="2734">
                  <c:v>2,734.99</c:v>
                </c:pt>
                <c:pt idx="2735">
                  <c:v>2,735.99</c:v>
                </c:pt>
                <c:pt idx="2736">
                  <c:v>2,737.00</c:v>
                </c:pt>
                <c:pt idx="2737">
                  <c:v>2,737.99</c:v>
                </c:pt>
                <c:pt idx="2738">
                  <c:v>2,738.99</c:v>
                </c:pt>
                <c:pt idx="2739">
                  <c:v>2,739.99</c:v>
                </c:pt>
                <c:pt idx="2740">
                  <c:v>2,740.99</c:v>
                </c:pt>
                <c:pt idx="2741">
                  <c:v>2,741.99</c:v>
                </c:pt>
                <c:pt idx="2742">
                  <c:v>2,742.99</c:v>
                </c:pt>
                <c:pt idx="2743">
                  <c:v>2,744.00</c:v>
                </c:pt>
                <c:pt idx="2744">
                  <c:v>2,744.99</c:v>
                </c:pt>
                <c:pt idx="2745">
                  <c:v>2,745.99</c:v>
                </c:pt>
                <c:pt idx="2746">
                  <c:v>2,746.99</c:v>
                </c:pt>
                <c:pt idx="2747">
                  <c:v>2,748.00</c:v>
                </c:pt>
                <c:pt idx="2748">
                  <c:v>2,748.99</c:v>
                </c:pt>
                <c:pt idx="2749">
                  <c:v>2,749.99</c:v>
                </c:pt>
                <c:pt idx="2750">
                  <c:v>2,751.00</c:v>
                </c:pt>
                <c:pt idx="2751">
                  <c:v>2,751.99</c:v>
                </c:pt>
                <c:pt idx="2752">
                  <c:v>2,752.99</c:v>
                </c:pt>
                <c:pt idx="2753">
                  <c:v>2,753.99</c:v>
                </c:pt>
                <c:pt idx="2754">
                  <c:v>2,755.00</c:v>
                </c:pt>
                <c:pt idx="2755">
                  <c:v>2,755.99</c:v>
                </c:pt>
                <c:pt idx="2756">
                  <c:v>2,756.99</c:v>
                </c:pt>
                <c:pt idx="2757">
                  <c:v>2,757.99</c:v>
                </c:pt>
                <c:pt idx="2758">
                  <c:v>2,759.00</c:v>
                </c:pt>
                <c:pt idx="2759">
                  <c:v>2,759.99</c:v>
                </c:pt>
                <c:pt idx="2760">
                  <c:v>2,760.99</c:v>
                </c:pt>
                <c:pt idx="2761">
                  <c:v>2,762.00</c:v>
                </c:pt>
                <c:pt idx="2762">
                  <c:v>2,762.99</c:v>
                </c:pt>
                <c:pt idx="2763">
                  <c:v>2,763.99</c:v>
                </c:pt>
                <c:pt idx="2764">
                  <c:v>2,764.99</c:v>
                </c:pt>
                <c:pt idx="2765">
                  <c:v>2,766.00</c:v>
                </c:pt>
                <c:pt idx="2766">
                  <c:v>2,766.99</c:v>
                </c:pt>
                <c:pt idx="2767">
                  <c:v>2,767.99</c:v>
                </c:pt>
                <c:pt idx="2768">
                  <c:v>2,768.99</c:v>
                </c:pt>
                <c:pt idx="2769">
                  <c:v>2,770.00</c:v>
                </c:pt>
                <c:pt idx="2770">
                  <c:v>2,770.99</c:v>
                </c:pt>
                <c:pt idx="2771">
                  <c:v>2,771.99</c:v>
                </c:pt>
                <c:pt idx="2772">
                  <c:v>2,773.00</c:v>
                </c:pt>
                <c:pt idx="2773">
                  <c:v>2,773.99</c:v>
                </c:pt>
                <c:pt idx="2774">
                  <c:v>2,774.99</c:v>
                </c:pt>
                <c:pt idx="2775">
                  <c:v>2,775.99</c:v>
                </c:pt>
                <c:pt idx="2776">
                  <c:v>2,777.00</c:v>
                </c:pt>
                <c:pt idx="2777">
                  <c:v>2,777.99</c:v>
                </c:pt>
                <c:pt idx="2778">
                  <c:v>2,778.99</c:v>
                </c:pt>
                <c:pt idx="2779">
                  <c:v>2,779.99</c:v>
                </c:pt>
                <c:pt idx="2780">
                  <c:v>2,781.00</c:v>
                </c:pt>
                <c:pt idx="2781">
                  <c:v>2,781.99</c:v>
                </c:pt>
                <c:pt idx="2782">
                  <c:v>2,782.99</c:v>
                </c:pt>
                <c:pt idx="2783">
                  <c:v>2,784.00</c:v>
                </c:pt>
                <c:pt idx="2784">
                  <c:v>2,784.99</c:v>
                </c:pt>
                <c:pt idx="2785">
                  <c:v>2,785.99</c:v>
                </c:pt>
                <c:pt idx="2786">
                  <c:v>2,786.99</c:v>
                </c:pt>
                <c:pt idx="2787">
                  <c:v>2,788.00</c:v>
                </c:pt>
                <c:pt idx="2788">
                  <c:v>2,788.99</c:v>
                </c:pt>
                <c:pt idx="2789">
                  <c:v>2,789.99</c:v>
                </c:pt>
                <c:pt idx="2790">
                  <c:v>2,790.99</c:v>
                </c:pt>
                <c:pt idx="2791">
                  <c:v>2,791.99</c:v>
                </c:pt>
                <c:pt idx="2792">
                  <c:v>2,792.99</c:v>
                </c:pt>
                <c:pt idx="2793">
                  <c:v>2,793.99</c:v>
                </c:pt>
                <c:pt idx="2794">
                  <c:v>2,795.00</c:v>
                </c:pt>
                <c:pt idx="2795">
                  <c:v>2,795.99</c:v>
                </c:pt>
                <c:pt idx="2796">
                  <c:v>2,796.99</c:v>
                </c:pt>
                <c:pt idx="2797">
                  <c:v>2,797.99</c:v>
                </c:pt>
                <c:pt idx="2798">
                  <c:v>2,799.00</c:v>
                </c:pt>
                <c:pt idx="2799">
                  <c:v>2,799.99</c:v>
                </c:pt>
                <c:pt idx="2800">
                  <c:v>2,800.99</c:v>
                </c:pt>
                <c:pt idx="2801">
                  <c:v>2,801.99</c:v>
                </c:pt>
                <c:pt idx="2802">
                  <c:v>2,802.99</c:v>
                </c:pt>
                <c:pt idx="2803">
                  <c:v>2,803.99</c:v>
                </c:pt>
                <c:pt idx="2804">
                  <c:v>2,804.99</c:v>
                </c:pt>
                <c:pt idx="2805">
                  <c:v>2,806.00</c:v>
                </c:pt>
                <c:pt idx="2806">
                  <c:v>2,806.99</c:v>
                </c:pt>
                <c:pt idx="2807">
                  <c:v>2,807.99</c:v>
                </c:pt>
                <c:pt idx="2808">
                  <c:v>2,808.99</c:v>
                </c:pt>
                <c:pt idx="2809">
                  <c:v>2,810.00</c:v>
                </c:pt>
                <c:pt idx="2810">
                  <c:v>2,810.99</c:v>
                </c:pt>
                <c:pt idx="2811">
                  <c:v>2,811.99</c:v>
                </c:pt>
                <c:pt idx="2812">
                  <c:v>2,813.00</c:v>
                </c:pt>
                <c:pt idx="2813">
                  <c:v>2,813.99</c:v>
                </c:pt>
                <c:pt idx="2814">
                  <c:v>2,814.99</c:v>
                </c:pt>
                <c:pt idx="2815">
                  <c:v>2,815.99</c:v>
                </c:pt>
                <c:pt idx="2816">
                  <c:v>2,817.00</c:v>
                </c:pt>
                <c:pt idx="2817">
                  <c:v>2,817.99</c:v>
                </c:pt>
                <c:pt idx="2818">
                  <c:v>2,818.99</c:v>
                </c:pt>
                <c:pt idx="2819">
                  <c:v>2,819.99</c:v>
                </c:pt>
                <c:pt idx="2820">
                  <c:v>2,821.00</c:v>
                </c:pt>
                <c:pt idx="2821">
                  <c:v>2,821.99</c:v>
                </c:pt>
                <c:pt idx="2822">
                  <c:v>2,822.99</c:v>
                </c:pt>
                <c:pt idx="2823">
                  <c:v>2,824.00</c:v>
                </c:pt>
                <c:pt idx="2824">
                  <c:v>2,824.99</c:v>
                </c:pt>
                <c:pt idx="2825">
                  <c:v>2,825.99</c:v>
                </c:pt>
                <c:pt idx="2826">
                  <c:v>2,826.99</c:v>
                </c:pt>
                <c:pt idx="2827">
                  <c:v>2,828.00</c:v>
                </c:pt>
                <c:pt idx="2828">
                  <c:v>2,828.99</c:v>
                </c:pt>
                <c:pt idx="2829">
                  <c:v>2,829.99</c:v>
                </c:pt>
                <c:pt idx="2830">
                  <c:v>2,830.99</c:v>
                </c:pt>
                <c:pt idx="2831">
                  <c:v>2,831.99</c:v>
                </c:pt>
                <c:pt idx="2832">
                  <c:v>2,832.99</c:v>
                </c:pt>
                <c:pt idx="2833">
                  <c:v>2,833.99</c:v>
                </c:pt>
                <c:pt idx="2834">
                  <c:v>2,835.00</c:v>
                </c:pt>
                <c:pt idx="2835">
                  <c:v>2,835.99</c:v>
                </c:pt>
                <c:pt idx="2836">
                  <c:v>2,836.99</c:v>
                </c:pt>
                <c:pt idx="2837">
                  <c:v>2,837.99</c:v>
                </c:pt>
                <c:pt idx="2838">
                  <c:v>2,839.00</c:v>
                </c:pt>
                <c:pt idx="2839">
                  <c:v>2,839.99</c:v>
                </c:pt>
                <c:pt idx="2840">
                  <c:v>2,840.99</c:v>
                </c:pt>
                <c:pt idx="2841">
                  <c:v>2,841.99</c:v>
                </c:pt>
                <c:pt idx="2842">
                  <c:v>2,842.99</c:v>
                </c:pt>
                <c:pt idx="2843">
                  <c:v>2,843.99</c:v>
                </c:pt>
                <c:pt idx="2844">
                  <c:v>2,844.99</c:v>
                </c:pt>
                <c:pt idx="2845">
                  <c:v>2,846.00</c:v>
                </c:pt>
                <c:pt idx="2846">
                  <c:v>2,846.99</c:v>
                </c:pt>
                <c:pt idx="2847">
                  <c:v>2,847.99</c:v>
                </c:pt>
                <c:pt idx="2848">
                  <c:v>2,848.99</c:v>
                </c:pt>
                <c:pt idx="2849">
                  <c:v>2,850.00</c:v>
                </c:pt>
                <c:pt idx="2850">
                  <c:v>2,850.99</c:v>
                </c:pt>
                <c:pt idx="2851">
                  <c:v>2,851.99</c:v>
                </c:pt>
                <c:pt idx="2852">
                  <c:v>2,853.00</c:v>
                </c:pt>
                <c:pt idx="2853">
                  <c:v>2,853.99</c:v>
                </c:pt>
                <c:pt idx="2854">
                  <c:v>2,854.99</c:v>
                </c:pt>
                <c:pt idx="2855">
                  <c:v>2,855.99</c:v>
                </c:pt>
                <c:pt idx="2856">
                  <c:v>2,857.00</c:v>
                </c:pt>
                <c:pt idx="2857">
                  <c:v>2,857.99</c:v>
                </c:pt>
                <c:pt idx="2858">
                  <c:v>2,858.99</c:v>
                </c:pt>
                <c:pt idx="2859">
                  <c:v>2,859.99</c:v>
                </c:pt>
                <c:pt idx="2860">
                  <c:v>2,861.00</c:v>
                </c:pt>
                <c:pt idx="2861">
                  <c:v>2,861.99</c:v>
                </c:pt>
                <c:pt idx="2862">
                  <c:v>2,862.99</c:v>
                </c:pt>
                <c:pt idx="2863">
                  <c:v>2,864.00</c:v>
                </c:pt>
                <c:pt idx="2864">
                  <c:v>2,864.99</c:v>
                </c:pt>
                <c:pt idx="2865">
                  <c:v>2,865.99</c:v>
                </c:pt>
                <c:pt idx="2866">
                  <c:v>2,866.99</c:v>
                </c:pt>
                <c:pt idx="2867">
                  <c:v>2,868.00</c:v>
                </c:pt>
                <c:pt idx="2868">
                  <c:v>2,868.99</c:v>
                </c:pt>
                <c:pt idx="2869">
                  <c:v>2,869.99</c:v>
                </c:pt>
                <c:pt idx="2870">
                  <c:v>2,870.99</c:v>
                </c:pt>
                <c:pt idx="2871">
                  <c:v>2,871.99</c:v>
                </c:pt>
                <c:pt idx="2872">
                  <c:v>2,872.99</c:v>
                </c:pt>
                <c:pt idx="2873">
                  <c:v>2,873.99</c:v>
                </c:pt>
                <c:pt idx="2874">
                  <c:v>2,875.00</c:v>
                </c:pt>
                <c:pt idx="2875">
                  <c:v>2,875.99</c:v>
                </c:pt>
                <c:pt idx="2876">
                  <c:v>2,876.99</c:v>
                </c:pt>
                <c:pt idx="2877">
                  <c:v>2,877.99</c:v>
                </c:pt>
                <c:pt idx="2878">
                  <c:v>2,879.00</c:v>
                </c:pt>
                <c:pt idx="2879">
                  <c:v>2,879.99</c:v>
                </c:pt>
                <c:pt idx="2880">
                  <c:v>2,880.99</c:v>
                </c:pt>
                <c:pt idx="2881">
                  <c:v>2,882.00</c:v>
                </c:pt>
                <c:pt idx="2882">
                  <c:v>2,882.99</c:v>
                </c:pt>
                <c:pt idx="2883">
                  <c:v>2,883.99</c:v>
                </c:pt>
                <c:pt idx="2884">
                  <c:v>2,884.99</c:v>
                </c:pt>
                <c:pt idx="2885">
                  <c:v>2,886.00</c:v>
                </c:pt>
                <c:pt idx="2886">
                  <c:v>2,886.99</c:v>
                </c:pt>
                <c:pt idx="2887">
                  <c:v>2,887.99</c:v>
                </c:pt>
                <c:pt idx="2888">
                  <c:v>2,888.99</c:v>
                </c:pt>
                <c:pt idx="2889">
                  <c:v>2,890.00</c:v>
                </c:pt>
                <c:pt idx="2890">
                  <c:v>2,890.99</c:v>
                </c:pt>
                <c:pt idx="2891">
                  <c:v>2,891.99</c:v>
                </c:pt>
                <c:pt idx="2892">
                  <c:v>2,893.00</c:v>
                </c:pt>
                <c:pt idx="2893">
                  <c:v>2,893.99</c:v>
                </c:pt>
                <c:pt idx="2894">
                  <c:v>2,894.99</c:v>
                </c:pt>
                <c:pt idx="2895">
                  <c:v>2,895.99</c:v>
                </c:pt>
                <c:pt idx="2896">
                  <c:v>2,897.00</c:v>
                </c:pt>
                <c:pt idx="2897">
                  <c:v>2,897.99</c:v>
                </c:pt>
                <c:pt idx="2898">
                  <c:v>2,898.99</c:v>
                </c:pt>
                <c:pt idx="2899">
                  <c:v>2,899.99</c:v>
                </c:pt>
                <c:pt idx="2900">
                  <c:v>2,901.00</c:v>
                </c:pt>
                <c:pt idx="2901">
                  <c:v>2,901.99</c:v>
                </c:pt>
                <c:pt idx="2902">
                  <c:v>2,902.99</c:v>
                </c:pt>
                <c:pt idx="2903">
                  <c:v>2,904.00</c:v>
                </c:pt>
                <c:pt idx="2904">
                  <c:v>2,904.99</c:v>
                </c:pt>
                <c:pt idx="2905">
                  <c:v>2,905.99</c:v>
                </c:pt>
                <c:pt idx="2906">
                  <c:v>2,906.99</c:v>
                </c:pt>
                <c:pt idx="2907">
                  <c:v>2,908.00</c:v>
                </c:pt>
                <c:pt idx="2908">
                  <c:v>2,908.99</c:v>
                </c:pt>
                <c:pt idx="2909">
                  <c:v>2,909.99</c:v>
                </c:pt>
                <c:pt idx="2910">
                  <c:v>2,910.99</c:v>
                </c:pt>
                <c:pt idx="2911">
                  <c:v>2,911.99</c:v>
                </c:pt>
                <c:pt idx="2912">
                  <c:v>2,912.99</c:v>
                </c:pt>
                <c:pt idx="2913">
                  <c:v>2,913.99</c:v>
                </c:pt>
                <c:pt idx="2914">
                  <c:v>2,915.00</c:v>
                </c:pt>
                <c:pt idx="2915">
                  <c:v>2,915.99</c:v>
                </c:pt>
                <c:pt idx="2916">
                  <c:v>2,916.99</c:v>
                </c:pt>
                <c:pt idx="2917">
                  <c:v>2,917.99</c:v>
                </c:pt>
                <c:pt idx="2918">
                  <c:v>2,919.00</c:v>
                </c:pt>
                <c:pt idx="2919">
                  <c:v>2,919.99</c:v>
                </c:pt>
                <c:pt idx="2920">
                  <c:v>2,920.99</c:v>
                </c:pt>
                <c:pt idx="2921">
                  <c:v>2,922.00</c:v>
                </c:pt>
                <c:pt idx="2922">
                  <c:v>2,922.99</c:v>
                </c:pt>
                <c:pt idx="2923">
                  <c:v>2,923.99</c:v>
                </c:pt>
                <c:pt idx="2924">
                  <c:v>2,924.99</c:v>
                </c:pt>
                <c:pt idx="2925">
                  <c:v>2,926.00</c:v>
                </c:pt>
                <c:pt idx="2926">
                  <c:v>2,926.99</c:v>
                </c:pt>
                <c:pt idx="2927">
                  <c:v>2,927.99</c:v>
                </c:pt>
                <c:pt idx="2928">
                  <c:v>2,928.99</c:v>
                </c:pt>
                <c:pt idx="2929">
                  <c:v>2,930.00</c:v>
                </c:pt>
                <c:pt idx="2930">
                  <c:v>2,930.99</c:v>
                </c:pt>
                <c:pt idx="2931">
                  <c:v>2,931.99</c:v>
                </c:pt>
                <c:pt idx="2932">
                  <c:v>2,933.00</c:v>
                </c:pt>
                <c:pt idx="2933">
                  <c:v>2,933.99</c:v>
                </c:pt>
                <c:pt idx="2934">
                  <c:v>2,934.99</c:v>
                </c:pt>
                <c:pt idx="2935">
                  <c:v>2,935.99</c:v>
                </c:pt>
                <c:pt idx="2936">
                  <c:v>2,937.00</c:v>
                </c:pt>
                <c:pt idx="2937">
                  <c:v>2,937.99</c:v>
                </c:pt>
                <c:pt idx="2938">
                  <c:v>2,938.99</c:v>
                </c:pt>
                <c:pt idx="2939">
                  <c:v>2,939.99</c:v>
                </c:pt>
                <c:pt idx="2940">
                  <c:v>2,941.00</c:v>
                </c:pt>
                <c:pt idx="2941">
                  <c:v>2,941.99</c:v>
                </c:pt>
                <c:pt idx="2942">
                  <c:v>2,942.99</c:v>
                </c:pt>
                <c:pt idx="2943">
                  <c:v>2,944.00</c:v>
                </c:pt>
                <c:pt idx="2944">
                  <c:v>2,944.99</c:v>
                </c:pt>
                <c:pt idx="2945">
                  <c:v>2,945.99</c:v>
                </c:pt>
                <c:pt idx="2946">
                  <c:v>2,946.99</c:v>
                </c:pt>
                <c:pt idx="2947">
                  <c:v>2,948.00</c:v>
                </c:pt>
                <c:pt idx="2948">
                  <c:v>2,948.99</c:v>
                </c:pt>
                <c:pt idx="2949">
                  <c:v>2,949.99</c:v>
                </c:pt>
                <c:pt idx="2950">
                  <c:v>2,950.99</c:v>
                </c:pt>
                <c:pt idx="2951">
                  <c:v>2,951.99</c:v>
                </c:pt>
                <c:pt idx="2952">
                  <c:v>2,952.99</c:v>
                </c:pt>
                <c:pt idx="2953">
                  <c:v>2,953.99</c:v>
                </c:pt>
                <c:pt idx="2954">
                  <c:v>2,955.00</c:v>
                </c:pt>
                <c:pt idx="2955">
                  <c:v>2,955.99</c:v>
                </c:pt>
                <c:pt idx="2956">
                  <c:v>2,956.99</c:v>
                </c:pt>
                <c:pt idx="2957">
                  <c:v>2,957.99</c:v>
                </c:pt>
                <c:pt idx="2958">
                  <c:v>2,959.00</c:v>
                </c:pt>
                <c:pt idx="2959">
                  <c:v>2,959.99</c:v>
                </c:pt>
                <c:pt idx="2960">
                  <c:v>2,960.99</c:v>
                </c:pt>
                <c:pt idx="2961">
                  <c:v>2,962.00</c:v>
                </c:pt>
                <c:pt idx="2962">
                  <c:v>2,962.99</c:v>
                </c:pt>
                <c:pt idx="2963">
                  <c:v>2,963.99</c:v>
                </c:pt>
                <c:pt idx="2964">
                  <c:v>2,964.99</c:v>
                </c:pt>
                <c:pt idx="2965">
                  <c:v>2,966.00</c:v>
                </c:pt>
                <c:pt idx="2966">
                  <c:v>2,966.99</c:v>
                </c:pt>
                <c:pt idx="2967">
                  <c:v>2,967.99</c:v>
                </c:pt>
                <c:pt idx="2968">
                  <c:v>2,968.99</c:v>
                </c:pt>
                <c:pt idx="2969">
                  <c:v>2,970.00</c:v>
                </c:pt>
                <c:pt idx="2970">
                  <c:v>2,970.99</c:v>
                </c:pt>
                <c:pt idx="2971">
                  <c:v>2,971.99</c:v>
                </c:pt>
                <c:pt idx="2972">
                  <c:v>2,973.00</c:v>
                </c:pt>
                <c:pt idx="2973">
                  <c:v>2,973.99</c:v>
                </c:pt>
                <c:pt idx="2974">
                  <c:v>2,974.99</c:v>
                </c:pt>
                <c:pt idx="2975">
                  <c:v>2,975.99</c:v>
                </c:pt>
                <c:pt idx="2976">
                  <c:v>2,977.00</c:v>
                </c:pt>
                <c:pt idx="2977">
                  <c:v>2,977.99</c:v>
                </c:pt>
                <c:pt idx="2978">
                  <c:v>2,978.99</c:v>
                </c:pt>
                <c:pt idx="2979">
                  <c:v>2,979.99</c:v>
                </c:pt>
                <c:pt idx="2980">
                  <c:v>2,981.00</c:v>
                </c:pt>
                <c:pt idx="2981">
                  <c:v>2,981.99</c:v>
                </c:pt>
                <c:pt idx="2982">
                  <c:v>2,982.99</c:v>
                </c:pt>
                <c:pt idx="2983">
                  <c:v>2,983.99</c:v>
                </c:pt>
                <c:pt idx="2984">
                  <c:v>2,984.99</c:v>
                </c:pt>
                <c:pt idx="2985">
                  <c:v>2,985.99</c:v>
                </c:pt>
                <c:pt idx="2986">
                  <c:v>2,986.99</c:v>
                </c:pt>
                <c:pt idx="2987">
                  <c:v>2,988.00</c:v>
                </c:pt>
                <c:pt idx="2988">
                  <c:v>2,988.99</c:v>
                </c:pt>
                <c:pt idx="2989">
                  <c:v>2,989.99</c:v>
                </c:pt>
                <c:pt idx="2990">
                  <c:v>2,990.99</c:v>
                </c:pt>
                <c:pt idx="2991">
                  <c:v>2,992.00</c:v>
                </c:pt>
                <c:pt idx="2992">
                  <c:v>2,992.99</c:v>
                </c:pt>
                <c:pt idx="2993">
                  <c:v>2,993.99</c:v>
                </c:pt>
                <c:pt idx="2994">
                  <c:v>2,995.00</c:v>
                </c:pt>
                <c:pt idx="2995">
                  <c:v>2,995.99</c:v>
                </c:pt>
                <c:pt idx="2996">
                  <c:v>2,996.99</c:v>
                </c:pt>
                <c:pt idx="2997">
                  <c:v>2,997.99</c:v>
                </c:pt>
                <c:pt idx="2998">
                  <c:v>2,999.00</c:v>
                </c:pt>
                <c:pt idx="2999">
                  <c:v>2,999.99</c:v>
                </c:pt>
                <c:pt idx="3000">
                  <c:v>3,000.99</c:v>
                </c:pt>
                <c:pt idx="3001">
                  <c:v>3,001.99</c:v>
                </c:pt>
                <c:pt idx="3002">
                  <c:v>3,003.00</c:v>
                </c:pt>
                <c:pt idx="3003">
                  <c:v>3,003.99</c:v>
                </c:pt>
                <c:pt idx="3004">
                  <c:v>3,004.99</c:v>
                </c:pt>
                <c:pt idx="3005">
                  <c:v>3,006.00</c:v>
                </c:pt>
                <c:pt idx="3006">
                  <c:v>3,006.99</c:v>
                </c:pt>
                <c:pt idx="3007">
                  <c:v>3,007.99</c:v>
                </c:pt>
                <c:pt idx="3008">
                  <c:v>3,008.99</c:v>
                </c:pt>
                <c:pt idx="3009">
                  <c:v>3,010.00</c:v>
                </c:pt>
                <c:pt idx="3010">
                  <c:v>3,010.99</c:v>
                </c:pt>
                <c:pt idx="3011">
                  <c:v>3,011.99</c:v>
                </c:pt>
                <c:pt idx="3012">
                  <c:v>3,012.99</c:v>
                </c:pt>
                <c:pt idx="3013">
                  <c:v>3,013.99</c:v>
                </c:pt>
                <c:pt idx="3014">
                  <c:v>3,014.99</c:v>
                </c:pt>
                <c:pt idx="3015">
                  <c:v>3,015.99</c:v>
                </c:pt>
                <c:pt idx="3016">
                  <c:v>3,017.00</c:v>
                </c:pt>
                <c:pt idx="3017">
                  <c:v>3,017.99</c:v>
                </c:pt>
                <c:pt idx="3018">
                  <c:v>3,018.99</c:v>
                </c:pt>
                <c:pt idx="3019">
                  <c:v>3,019.99</c:v>
                </c:pt>
                <c:pt idx="3020">
                  <c:v>3,021.00</c:v>
                </c:pt>
                <c:pt idx="3021">
                  <c:v>3,021.99</c:v>
                </c:pt>
                <c:pt idx="3022">
                  <c:v>3,022.99</c:v>
                </c:pt>
                <c:pt idx="3023">
                  <c:v>3,023.99</c:v>
                </c:pt>
                <c:pt idx="3024">
                  <c:v>3,024.99</c:v>
                </c:pt>
                <c:pt idx="3025">
                  <c:v>3,025.99</c:v>
                </c:pt>
                <c:pt idx="3026">
                  <c:v>3,026.99</c:v>
                </c:pt>
                <c:pt idx="3027">
                  <c:v>3,028.00</c:v>
                </c:pt>
                <c:pt idx="3028">
                  <c:v>3,028.99</c:v>
                </c:pt>
                <c:pt idx="3029">
                  <c:v>3,029.99</c:v>
                </c:pt>
                <c:pt idx="3030">
                  <c:v>3,030.99</c:v>
                </c:pt>
                <c:pt idx="3031">
                  <c:v>3,032.00</c:v>
                </c:pt>
                <c:pt idx="3032">
                  <c:v>3,032.99</c:v>
                </c:pt>
                <c:pt idx="3033">
                  <c:v>3,033.99</c:v>
                </c:pt>
                <c:pt idx="3034">
                  <c:v>3,035.00</c:v>
                </c:pt>
                <c:pt idx="3035">
                  <c:v>3,035.99</c:v>
                </c:pt>
                <c:pt idx="3036">
                  <c:v>3,036.99</c:v>
                </c:pt>
                <c:pt idx="3037">
                  <c:v>3,037.99</c:v>
                </c:pt>
                <c:pt idx="3038">
                  <c:v>3,039.00</c:v>
                </c:pt>
                <c:pt idx="3039">
                  <c:v>3,039.99</c:v>
                </c:pt>
                <c:pt idx="3040">
                  <c:v>3,040.99</c:v>
                </c:pt>
                <c:pt idx="3041">
                  <c:v>3,041.99</c:v>
                </c:pt>
                <c:pt idx="3042">
                  <c:v>3,043.00</c:v>
                </c:pt>
                <c:pt idx="3043">
                  <c:v>3,043.99</c:v>
                </c:pt>
                <c:pt idx="3044">
                  <c:v>3,044.99</c:v>
                </c:pt>
                <c:pt idx="3045">
                  <c:v>3,046.00</c:v>
                </c:pt>
                <c:pt idx="3046">
                  <c:v>3,046.99</c:v>
                </c:pt>
                <c:pt idx="3047">
                  <c:v>3,047.99</c:v>
                </c:pt>
                <c:pt idx="3048">
                  <c:v>3,048.99</c:v>
                </c:pt>
                <c:pt idx="3049">
                  <c:v>3,050.00</c:v>
                </c:pt>
                <c:pt idx="3050">
                  <c:v>3,050.99</c:v>
                </c:pt>
                <c:pt idx="3051">
                  <c:v>3,051.99</c:v>
                </c:pt>
                <c:pt idx="3052">
                  <c:v>3,052.99</c:v>
                </c:pt>
                <c:pt idx="3053">
                  <c:v>3,053.99</c:v>
                </c:pt>
                <c:pt idx="3054">
                  <c:v>3,054.99</c:v>
                </c:pt>
                <c:pt idx="3055">
                  <c:v>3,055.99</c:v>
                </c:pt>
                <c:pt idx="3056">
                  <c:v>3,057.00</c:v>
                </c:pt>
                <c:pt idx="3057">
                  <c:v>3,057.99</c:v>
                </c:pt>
                <c:pt idx="3058">
                  <c:v>3,058.99</c:v>
                </c:pt>
                <c:pt idx="3059">
                  <c:v>3,059.99</c:v>
                </c:pt>
                <c:pt idx="3060">
                  <c:v>3,061.00</c:v>
                </c:pt>
                <c:pt idx="3061">
                  <c:v>3,061.99</c:v>
                </c:pt>
                <c:pt idx="3062">
                  <c:v>3,062.99</c:v>
                </c:pt>
                <c:pt idx="3063">
                  <c:v>3,063.99</c:v>
                </c:pt>
                <c:pt idx="3064">
                  <c:v>3,064.99</c:v>
                </c:pt>
                <c:pt idx="3065">
                  <c:v>3,065.99</c:v>
                </c:pt>
                <c:pt idx="3066">
                  <c:v>3,066.99</c:v>
                </c:pt>
                <c:pt idx="3067">
                  <c:v>3,068.00</c:v>
                </c:pt>
                <c:pt idx="3068">
                  <c:v>3,068.99</c:v>
                </c:pt>
                <c:pt idx="3069">
                  <c:v>3,069.99</c:v>
                </c:pt>
                <c:pt idx="3070">
                  <c:v>3,070.99</c:v>
                </c:pt>
                <c:pt idx="3071">
                  <c:v>3,072.00</c:v>
                </c:pt>
                <c:pt idx="3072">
                  <c:v>3,072.99</c:v>
                </c:pt>
                <c:pt idx="3073">
                  <c:v>3,073.99</c:v>
                </c:pt>
                <c:pt idx="3074">
                  <c:v>3,075.00</c:v>
                </c:pt>
                <c:pt idx="3075">
                  <c:v>3,075.99</c:v>
                </c:pt>
                <c:pt idx="3076">
                  <c:v>3,076.99</c:v>
                </c:pt>
                <c:pt idx="3077">
                  <c:v>3,077.99</c:v>
                </c:pt>
                <c:pt idx="3078">
                  <c:v>3,079.00</c:v>
                </c:pt>
                <c:pt idx="3079">
                  <c:v>3,079.99</c:v>
                </c:pt>
                <c:pt idx="3080">
                  <c:v>3,080.99</c:v>
                </c:pt>
                <c:pt idx="3081">
                  <c:v>3,081.99</c:v>
                </c:pt>
                <c:pt idx="3082">
                  <c:v>3,083.00</c:v>
                </c:pt>
                <c:pt idx="3083">
                  <c:v>3,083.99</c:v>
                </c:pt>
                <c:pt idx="3084">
                  <c:v>3,084.99</c:v>
                </c:pt>
                <c:pt idx="3085">
                  <c:v>3,086.00</c:v>
                </c:pt>
                <c:pt idx="3086">
                  <c:v>3,086.99</c:v>
                </c:pt>
                <c:pt idx="3087">
                  <c:v>3,087.99</c:v>
                </c:pt>
                <c:pt idx="3088">
                  <c:v>3,088.99</c:v>
                </c:pt>
                <c:pt idx="3089">
                  <c:v>3,090.00</c:v>
                </c:pt>
                <c:pt idx="3090">
                  <c:v>3,090.99</c:v>
                </c:pt>
                <c:pt idx="3091">
                  <c:v>3,091.99</c:v>
                </c:pt>
                <c:pt idx="3092">
                  <c:v>3,092.99</c:v>
                </c:pt>
                <c:pt idx="3093">
                  <c:v>3,093.99</c:v>
                </c:pt>
                <c:pt idx="3094">
                  <c:v>3,094.99</c:v>
                </c:pt>
                <c:pt idx="3095">
                  <c:v>3,095.99</c:v>
                </c:pt>
                <c:pt idx="3096">
                  <c:v>3,097.00</c:v>
                </c:pt>
                <c:pt idx="3097">
                  <c:v>3,097.99</c:v>
                </c:pt>
                <c:pt idx="3098">
                  <c:v>3,098.99</c:v>
                </c:pt>
                <c:pt idx="3099">
                  <c:v>3,099.99</c:v>
                </c:pt>
                <c:pt idx="3100">
                  <c:v>3,101.00</c:v>
                </c:pt>
                <c:pt idx="3101">
                  <c:v>3,101.99</c:v>
                </c:pt>
                <c:pt idx="3102">
                  <c:v>3,102.99</c:v>
                </c:pt>
                <c:pt idx="3103">
                  <c:v>3,103.99</c:v>
                </c:pt>
                <c:pt idx="3104">
                  <c:v>3,104.99</c:v>
                </c:pt>
                <c:pt idx="3105">
                  <c:v>3,105.99</c:v>
                </c:pt>
                <c:pt idx="3106">
                  <c:v>3,106.99</c:v>
                </c:pt>
                <c:pt idx="3107">
                  <c:v>3,108.00</c:v>
                </c:pt>
                <c:pt idx="3108">
                  <c:v>3,108.99</c:v>
                </c:pt>
                <c:pt idx="3109">
                  <c:v>3,109.99</c:v>
                </c:pt>
                <c:pt idx="3110">
                  <c:v>3,110.99</c:v>
                </c:pt>
                <c:pt idx="3111">
                  <c:v>3,112.00</c:v>
                </c:pt>
                <c:pt idx="3112">
                  <c:v>3,112.99</c:v>
                </c:pt>
                <c:pt idx="3113">
                  <c:v>3,113.99</c:v>
                </c:pt>
                <c:pt idx="3114">
                  <c:v>3,115.00</c:v>
                </c:pt>
                <c:pt idx="3115">
                  <c:v>3,115.99</c:v>
                </c:pt>
                <c:pt idx="3116">
                  <c:v>3,116.99</c:v>
                </c:pt>
                <c:pt idx="3117">
                  <c:v>3,117.99</c:v>
                </c:pt>
                <c:pt idx="3118">
                  <c:v>3,119.00</c:v>
                </c:pt>
                <c:pt idx="3119">
                  <c:v>3,119.99</c:v>
                </c:pt>
                <c:pt idx="3120">
                  <c:v>3,120.99</c:v>
                </c:pt>
                <c:pt idx="3121">
                  <c:v>3,121.99</c:v>
                </c:pt>
                <c:pt idx="3122">
                  <c:v>3,123.00</c:v>
                </c:pt>
                <c:pt idx="3123">
                  <c:v>3,123.99</c:v>
                </c:pt>
                <c:pt idx="3124">
                  <c:v>3,124.99</c:v>
                </c:pt>
                <c:pt idx="3125">
                  <c:v>3,125.99</c:v>
                </c:pt>
                <c:pt idx="3126">
                  <c:v>3,126.99</c:v>
                </c:pt>
                <c:pt idx="3127">
                  <c:v>3,127.99</c:v>
                </c:pt>
                <c:pt idx="3128">
                  <c:v>3,128.99</c:v>
                </c:pt>
                <c:pt idx="3129">
                  <c:v>3,130.00</c:v>
                </c:pt>
                <c:pt idx="3130">
                  <c:v>3,130.99</c:v>
                </c:pt>
                <c:pt idx="3131">
                  <c:v>3,131.99</c:v>
                </c:pt>
                <c:pt idx="3132">
                  <c:v>3,132.99</c:v>
                </c:pt>
                <c:pt idx="3133">
                  <c:v>3,134.00</c:v>
                </c:pt>
                <c:pt idx="3134">
                  <c:v>3,134.99</c:v>
                </c:pt>
                <c:pt idx="3135">
                  <c:v>3,135.99</c:v>
                </c:pt>
                <c:pt idx="3136">
                  <c:v>3,136.99</c:v>
                </c:pt>
                <c:pt idx="3137">
                  <c:v>3,137.99</c:v>
                </c:pt>
                <c:pt idx="3138">
                  <c:v>3,138.99</c:v>
                </c:pt>
                <c:pt idx="3139">
                  <c:v>3,139.99</c:v>
                </c:pt>
                <c:pt idx="3140">
                  <c:v>3,141.00</c:v>
                </c:pt>
                <c:pt idx="3141">
                  <c:v>3,141.99</c:v>
                </c:pt>
                <c:pt idx="3142">
                  <c:v>3,142.99</c:v>
                </c:pt>
                <c:pt idx="3143">
                  <c:v>3,143.99</c:v>
                </c:pt>
                <c:pt idx="3144">
                  <c:v>3,145.00</c:v>
                </c:pt>
                <c:pt idx="3145">
                  <c:v>3,145.99</c:v>
                </c:pt>
                <c:pt idx="3146">
                  <c:v>3,146.99</c:v>
                </c:pt>
                <c:pt idx="3147">
                  <c:v>3,148.00</c:v>
                </c:pt>
                <c:pt idx="3148">
                  <c:v>3,148.99</c:v>
                </c:pt>
                <c:pt idx="3149">
                  <c:v>3,149.99</c:v>
                </c:pt>
                <c:pt idx="3150">
                  <c:v>3,150.99</c:v>
                </c:pt>
                <c:pt idx="3151">
                  <c:v>3,152.00</c:v>
                </c:pt>
                <c:pt idx="3152">
                  <c:v>3,152.99</c:v>
                </c:pt>
                <c:pt idx="3153">
                  <c:v>3,153.99</c:v>
                </c:pt>
                <c:pt idx="3154">
                  <c:v>3,154.99</c:v>
                </c:pt>
                <c:pt idx="3155">
                  <c:v>3,156.00</c:v>
                </c:pt>
                <c:pt idx="3156">
                  <c:v>3,156.99</c:v>
                </c:pt>
                <c:pt idx="3157">
                  <c:v>3,157.99</c:v>
                </c:pt>
                <c:pt idx="3158">
                  <c:v>3,159.00</c:v>
                </c:pt>
                <c:pt idx="3159">
                  <c:v>3,159.99</c:v>
                </c:pt>
                <c:pt idx="3160">
                  <c:v>3,160.99</c:v>
                </c:pt>
                <c:pt idx="3161">
                  <c:v>3,161.99</c:v>
                </c:pt>
                <c:pt idx="3162">
                  <c:v>3,163.00</c:v>
                </c:pt>
                <c:pt idx="3163">
                  <c:v>3,163.99</c:v>
                </c:pt>
                <c:pt idx="3164">
                  <c:v>3,164.99</c:v>
                </c:pt>
                <c:pt idx="3165">
                  <c:v>3,165.99</c:v>
                </c:pt>
                <c:pt idx="3166">
                  <c:v>3,166.99</c:v>
                </c:pt>
                <c:pt idx="3167">
                  <c:v>3,167.99</c:v>
                </c:pt>
                <c:pt idx="3168">
                  <c:v>3,168.99</c:v>
                </c:pt>
                <c:pt idx="3169">
                  <c:v>3,170.00</c:v>
                </c:pt>
                <c:pt idx="3170">
                  <c:v>3,170.99</c:v>
                </c:pt>
                <c:pt idx="3171">
                  <c:v>3,171.99</c:v>
                </c:pt>
                <c:pt idx="3172">
                  <c:v>3,172.99</c:v>
                </c:pt>
                <c:pt idx="3173">
                  <c:v>3,174.00</c:v>
                </c:pt>
                <c:pt idx="3174">
                  <c:v>3,174.99</c:v>
                </c:pt>
                <c:pt idx="3175">
                  <c:v>3,175.99</c:v>
                </c:pt>
                <c:pt idx="3176">
                  <c:v>3,176.99</c:v>
                </c:pt>
                <c:pt idx="3177">
                  <c:v>3,177.99</c:v>
                </c:pt>
                <c:pt idx="3178">
                  <c:v>3,178.99</c:v>
                </c:pt>
                <c:pt idx="3179">
                  <c:v>3,179.99</c:v>
                </c:pt>
                <c:pt idx="3180">
                  <c:v>3,181.00</c:v>
                </c:pt>
                <c:pt idx="3181">
                  <c:v>3,181.99</c:v>
                </c:pt>
                <c:pt idx="3182">
                  <c:v>3,182.99</c:v>
                </c:pt>
              </c:strCache>
            </c:strRef>
          </c:xVal>
          <c:yVal>
            <c:numRef>
              <c:f>'8-23-2022 10-03-50 AM'!$E$2:$E$3184</c:f>
              <c:numCache>
                <c:formatCode>General</c:formatCode>
                <c:ptCount val="3183"/>
                <c:pt idx="0">
                  <c:v>73.475257999999997</c:v>
                </c:pt>
                <c:pt idx="1">
                  <c:v>73.471928000000005</c:v>
                </c:pt>
                <c:pt idx="2">
                  <c:v>73.460318000000001</c:v>
                </c:pt>
                <c:pt idx="3">
                  <c:v>73.452308000000002</c:v>
                </c:pt>
                <c:pt idx="4">
                  <c:v>73.458625999999995</c:v>
                </c:pt>
                <c:pt idx="5">
                  <c:v>73.464926000000006</c:v>
                </c:pt>
                <c:pt idx="6">
                  <c:v>73.475185999999994</c:v>
                </c:pt>
                <c:pt idx="7">
                  <c:v>73.483735999999993</c:v>
                </c:pt>
                <c:pt idx="8">
                  <c:v>73.478515999999999</c:v>
                </c:pt>
                <c:pt idx="9">
                  <c:v>73.473817999999994</c:v>
                </c:pt>
                <c:pt idx="10">
                  <c:v>73.465717999999995</c:v>
                </c:pt>
                <c:pt idx="11">
                  <c:v>73.469102000000007</c:v>
                </c:pt>
                <c:pt idx="12">
                  <c:v>73.469210000000004</c:v>
                </c:pt>
                <c:pt idx="13">
                  <c:v>73.453819999999993</c:v>
                </c:pt>
                <c:pt idx="14">
                  <c:v>73.463179999999994</c:v>
                </c:pt>
                <c:pt idx="15">
                  <c:v>73.465789999999998</c:v>
                </c:pt>
                <c:pt idx="16">
                  <c:v>73.464764000000002</c:v>
                </c:pt>
                <c:pt idx="17">
                  <c:v>73.468147999999999</c:v>
                </c:pt>
                <c:pt idx="18">
                  <c:v>73.481539999999995</c:v>
                </c:pt>
                <c:pt idx="19">
                  <c:v>73.483394000000004</c:v>
                </c:pt>
                <c:pt idx="20">
                  <c:v>73.480819999999994</c:v>
                </c:pt>
                <c:pt idx="21">
                  <c:v>73.478803999999997</c:v>
                </c:pt>
                <c:pt idx="22">
                  <c:v>73.490684000000002</c:v>
                </c:pt>
                <c:pt idx="23">
                  <c:v>73.491782000000001</c:v>
                </c:pt>
                <c:pt idx="24">
                  <c:v>73.481504000000001</c:v>
                </c:pt>
                <c:pt idx="25">
                  <c:v>73.469102000000007</c:v>
                </c:pt>
                <c:pt idx="26">
                  <c:v>73.477148</c:v>
                </c:pt>
                <c:pt idx="27">
                  <c:v>73.476284000000007</c:v>
                </c:pt>
                <c:pt idx="28">
                  <c:v>73.471856000000002</c:v>
                </c:pt>
                <c:pt idx="29">
                  <c:v>73.469138000000001</c:v>
                </c:pt>
                <c:pt idx="30">
                  <c:v>73.459525999999997</c:v>
                </c:pt>
                <c:pt idx="31">
                  <c:v>73.474177999999995</c:v>
                </c:pt>
                <c:pt idx="32">
                  <c:v>73.488398000000004</c:v>
                </c:pt>
                <c:pt idx="33">
                  <c:v>73.482206000000005</c:v>
                </c:pt>
                <c:pt idx="34">
                  <c:v>73.491529999999997</c:v>
                </c:pt>
                <c:pt idx="35">
                  <c:v>73.478893999999997</c:v>
                </c:pt>
                <c:pt idx="36">
                  <c:v>73.476787999999999</c:v>
                </c:pt>
                <c:pt idx="37">
                  <c:v>73.471298000000004</c:v>
                </c:pt>
                <c:pt idx="38">
                  <c:v>73.472036000000003</c:v>
                </c:pt>
                <c:pt idx="39">
                  <c:v>73.451462000000006</c:v>
                </c:pt>
                <c:pt idx="40">
                  <c:v>73.471063999999998</c:v>
                </c:pt>
                <c:pt idx="41">
                  <c:v>73.488091999999995</c:v>
                </c:pt>
                <c:pt idx="42">
                  <c:v>73.491187999999994</c:v>
                </c:pt>
                <c:pt idx="43">
                  <c:v>73.473187999999993</c:v>
                </c:pt>
                <c:pt idx="44">
                  <c:v>73.481414000000001</c:v>
                </c:pt>
                <c:pt idx="45">
                  <c:v>73.485752000000005</c:v>
                </c:pt>
                <c:pt idx="46">
                  <c:v>73.485572000000005</c:v>
                </c:pt>
                <c:pt idx="47">
                  <c:v>73.482529999999997</c:v>
                </c:pt>
                <c:pt idx="48">
                  <c:v>73.471441999999996</c:v>
                </c:pt>
                <c:pt idx="49">
                  <c:v>73.478641999999994</c:v>
                </c:pt>
                <c:pt idx="50">
                  <c:v>73.490378000000007</c:v>
                </c:pt>
                <c:pt idx="51">
                  <c:v>73.482872</c:v>
                </c:pt>
                <c:pt idx="52">
                  <c:v>73.484365999999994</c:v>
                </c:pt>
                <c:pt idx="53">
                  <c:v>73.469480000000004</c:v>
                </c:pt>
                <c:pt idx="54">
                  <c:v>73.464907999999994</c:v>
                </c:pt>
                <c:pt idx="55">
                  <c:v>73.484960000000001</c:v>
                </c:pt>
                <c:pt idx="56">
                  <c:v>73.480478000000005</c:v>
                </c:pt>
                <c:pt idx="57">
                  <c:v>73.481629999999996</c:v>
                </c:pt>
                <c:pt idx="58">
                  <c:v>73.480153999999999</c:v>
                </c:pt>
                <c:pt idx="59">
                  <c:v>73.480801999999997</c:v>
                </c:pt>
                <c:pt idx="60">
                  <c:v>73.478785999999999</c:v>
                </c:pt>
                <c:pt idx="61">
                  <c:v>73.497758000000005</c:v>
                </c:pt>
                <c:pt idx="62">
                  <c:v>73.497361999999995</c:v>
                </c:pt>
                <c:pt idx="63">
                  <c:v>73.493005999999994</c:v>
                </c:pt>
                <c:pt idx="64">
                  <c:v>73.494698</c:v>
                </c:pt>
                <c:pt idx="65">
                  <c:v>73.485590000000002</c:v>
                </c:pt>
                <c:pt idx="66">
                  <c:v>73.485643999999994</c:v>
                </c:pt>
                <c:pt idx="67">
                  <c:v>73.490144000000001</c:v>
                </c:pt>
                <c:pt idx="68">
                  <c:v>73.485283999999993</c:v>
                </c:pt>
                <c:pt idx="69">
                  <c:v>73.474574000000004</c:v>
                </c:pt>
                <c:pt idx="70">
                  <c:v>73.472198000000006</c:v>
                </c:pt>
                <c:pt idx="71">
                  <c:v>73.477742000000006</c:v>
                </c:pt>
                <c:pt idx="72">
                  <c:v>73.494752000000005</c:v>
                </c:pt>
                <c:pt idx="73">
                  <c:v>73.492682000000002</c:v>
                </c:pt>
                <c:pt idx="74">
                  <c:v>73.485932000000005</c:v>
                </c:pt>
                <c:pt idx="75">
                  <c:v>73.494878</c:v>
                </c:pt>
                <c:pt idx="76">
                  <c:v>73.484905999999995</c:v>
                </c:pt>
                <c:pt idx="77">
                  <c:v>73.483034000000004</c:v>
                </c:pt>
                <c:pt idx="78">
                  <c:v>73.483142000000001</c:v>
                </c:pt>
                <c:pt idx="79">
                  <c:v>73.483466000000007</c:v>
                </c:pt>
                <c:pt idx="80">
                  <c:v>73.481666000000004</c:v>
                </c:pt>
                <c:pt idx="81">
                  <c:v>73.489549999999994</c:v>
                </c:pt>
                <c:pt idx="82">
                  <c:v>73.502780000000001</c:v>
                </c:pt>
                <c:pt idx="83">
                  <c:v>73.500026000000005</c:v>
                </c:pt>
                <c:pt idx="84">
                  <c:v>73.481719999999996</c:v>
                </c:pt>
                <c:pt idx="85">
                  <c:v>73.486940000000004</c:v>
                </c:pt>
                <c:pt idx="86">
                  <c:v>73.494842000000006</c:v>
                </c:pt>
                <c:pt idx="87">
                  <c:v>73.491566000000006</c:v>
                </c:pt>
                <c:pt idx="88">
                  <c:v>73.481899999999996</c:v>
                </c:pt>
                <c:pt idx="89">
                  <c:v>73.484132000000002</c:v>
                </c:pt>
                <c:pt idx="90">
                  <c:v>73.489999999999995</c:v>
                </c:pt>
                <c:pt idx="91">
                  <c:v>73.496786</c:v>
                </c:pt>
                <c:pt idx="92">
                  <c:v>73.493222000000003</c:v>
                </c:pt>
                <c:pt idx="93">
                  <c:v>73.478263999999996</c:v>
                </c:pt>
                <c:pt idx="94">
                  <c:v>73.492357999999996</c:v>
                </c:pt>
                <c:pt idx="95">
                  <c:v>73.486453999999995</c:v>
                </c:pt>
                <c:pt idx="96">
                  <c:v>73.503968</c:v>
                </c:pt>
                <c:pt idx="97">
                  <c:v>73.493564000000006</c:v>
                </c:pt>
                <c:pt idx="98">
                  <c:v>73.499647999999993</c:v>
                </c:pt>
                <c:pt idx="99">
                  <c:v>73.498766000000003</c:v>
                </c:pt>
                <c:pt idx="100">
                  <c:v>73.505120000000005</c:v>
                </c:pt>
                <c:pt idx="101">
                  <c:v>73.493815999999995</c:v>
                </c:pt>
                <c:pt idx="102">
                  <c:v>73.493960000000001</c:v>
                </c:pt>
                <c:pt idx="103">
                  <c:v>73.491674000000003</c:v>
                </c:pt>
                <c:pt idx="104">
                  <c:v>73.500529999999998</c:v>
                </c:pt>
                <c:pt idx="105">
                  <c:v>73.500386000000006</c:v>
                </c:pt>
                <c:pt idx="106">
                  <c:v>73.497488000000004</c:v>
                </c:pt>
                <c:pt idx="107">
                  <c:v>73.502275999999995</c:v>
                </c:pt>
                <c:pt idx="108">
                  <c:v>73.503860000000003</c:v>
                </c:pt>
                <c:pt idx="109">
                  <c:v>73.504453999999996</c:v>
                </c:pt>
                <c:pt idx="110">
                  <c:v>73.502024000000006</c:v>
                </c:pt>
                <c:pt idx="111">
                  <c:v>73.495435999999998</c:v>
                </c:pt>
                <c:pt idx="112">
                  <c:v>73.497488000000004</c:v>
                </c:pt>
                <c:pt idx="113">
                  <c:v>73.512338</c:v>
                </c:pt>
                <c:pt idx="114">
                  <c:v>73.506218000000004</c:v>
                </c:pt>
                <c:pt idx="115">
                  <c:v>73.494302000000005</c:v>
                </c:pt>
                <c:pt idx="116">
                  <c:v>73.500637999999995</c:v>
                </c:pt>
                <c:pt idx="117">
                  <c:v>73.502005999999994</c:v>
                </c:pt>
                <c:pt idx="118">
                  <c:v>73.510015999999993</c:v>
                </c:pt>
                <c:pt idx="119">
                  <c:v>73.505353999999997</c:v>
                </c:pt>
                <c:pt idx="120">
                  <c:v>73.504292000000007</c:v>
                </c:pt>
                <c:pt idx="121">
                  <c:v>73.489964000000001</c:v>
                </c:pt>
                <c:pt idx="122">
                  <c:v>73.512698</c:v>
                </c:pt>
                <c:pt idx="123">
                  <c:v>73.518782000000002</c:v>
                </c:pt>
                <c:pt idx="124">
                  <c:v>73.509746000000007</c:v>
                </c:pt>
                <c:pt idx="125">
                  <c:v>73.512283999999994</c:v>
                </c:pt>
                <c:pt idx="126">
                  <c:v>73.512518</c:v>
                </c:pt>
                <c:pt idx="127">
                  <c:v>73.504705999999999</c:v>
                </c:pt>
                <c:pt idx="128">
                  <c:v>73.509547999999995</c:v>
                </c:pt>
                <c:pt idx="129">
                  <c:v>73.509566000000007</c:v>
                </c:pt>
                <c:pt idx="130">
                  <c:v>73.511635999999996</c:v>
                </c:pt>
                <c:pt idx="131">
                  <c:v>73.511114000000006</c:v>
                </c:pt>
                <c:pt idx="132">
                  <c:v>73.506703999999999</c:v>
                </c:pt>
                <c:pt idx="133">
                  <c:v>73.514570000000006</c:v>
                </c:pt>
                <c:pt idx="134">
                  <c:v>73.515721999999997</c:v>
                </c:pt>
                <c:pt idx="135">
                  <c:v>73.518026000000006</c:v>
                </c:pt>
                <c:pt idx="136">
                  <c:v>73.520527999999999</c:v>
                </c:pt>
                <c:pt idx="137">
                  <c:v>73.510825999999994</c:v>
                </c:pt>
                <c:pt idx="138">
                  <c:v>73.505641999999995</c:v>
                </c:pt>
                <c:pt idx="139">
                  <c:v>73.512463999999994</c:v>
                </c:pt>
                <c:pt idx="140">
                  <c:v>73.519267999999997</c:v>
                </c:pt>
                <c:pt idx="141">
                  <c:v>73.516189999999995</c:v>
                </c:pt>
                <c:pt idx="142">
                  <c:v>73.514173999999997</c:v>
                </c:pt>
                <c:pt idx="143">
                  <c:v>73.519285999999994</c:v>
                </c:pt>
                <c:pt idx="144">
                  <c:v>73.522328000000002</c:v>
                </c:pt>
                <c:pt idx="145">
                  <c:v>73.525028000000006</c:v>
                </c:pt>
                <c:pt idx="146">
                  <c:v>73.520077999999998</c:v>
                </c:pt>
                <c:pt idx="147">
                  <c:v>73.515416000000002</c:v>
                </c:pt>
                <c:pt idx="148">
                  <c:v>73.509727999999996</c:v>
                </c:pt>
                <c:pt idx="149">
                  <c:v>73.520582000000005</c:v>
                </c:pt>
                <c:pt idx="150">
                  <c:v>73.520095999999995</c:v>
                </c:pt>
                <c:pt idx="151">
                  <c:v>73.516064</c:v>
                </c:pt>
                <c:pt idx="152">
                  <c:v>73.514030000000005</c:v>
                </c:pt>
                <c:pt idx="153">
                  <c:v>73.526666000000006</c:v>
                </c:pt>
                <c:pt idx="154">
                  <c:v>73.540075999999999</c:v>
                </c:pt>
                <c:pt idx="155">
                  <c:v>73.531688000000003</c:v>
                </c:pt>
                <c:pt idx="156">
                  <c:v>73.51097</c:v>
                </c:pt>
                <c:pt idx="157">
                  <c:v>73.514390000000006</c:v>
                </c:pt>
                <c:pt idx="158">
                  <c:v>73.518764000000004</c:v>
                </c:pt>
                <c:pt idx="159">
                  <c:v>73.533416000000003</c:v>
                </c:pt>
                <c:pt idx="160">
                  <c:v>73.529743999999994</c:v>
                </c:pt>
                <c:pt idx="161">
                  <c:v>73.536404000000005</c:v>
                </c:pt>
                <c:pt idx="162">
                  <c:v>73.546034000000006</c:v>
                </c:pt>
                <c:pt idx="163">
                  <c:v>73.541929999999994</c:v>
                </c:pt>
                <c:pt idx="164">
                  <c:v>73.531723999999997</c:v>
                </c:pt>
                <c:pt idx="165">
                  <c:v>73.526197999999994</c:v>
                </c:pt>
                <c:pt idx="166">
                  <c:v>73.523588000000004</c:v>
                </c:pt>
                <c:pt idx="167">
                  <c:v>73.526827999999995</c:v>
                </c:pt>
                <c:pt idx="168">
                  <c:v>73.533829999999995</c:v>
                </c:pt>
                <c:pt idx="169">
                  <c:v>73.538042000000004</c:v>
                </c:pt>
                <c:pt idx="170">
                  <c:v>73.536007999999995</c:v>
                </c:pt>
                <c:pt idx="171">
                  <c:v>73.528537999999998</c:v>
                </c:pt>
                <c:pt idx="172">
                  <c:v>73.541659999999993</c:v>
                </c:pt>
                <c:pt idx="173">
                  <c:v>73.550966000000003</c:v>
                </c:pt>
                <c:pt idx="174">
                  <c:v>73.547312000000005</c:v>
                </c:pt>
                <c:pt idx="175">
                  <c:v>73.525298000000006</c:v>
                </c:pt>
                <c:pt idx="176">
                  <c:v>73.530770000000004</c:v>
                </c:pt>
                <c:pt idx="177">
                  <c:v>73.555195999999995</c:v>
                </c:pt>
                <c:pt idx="178">
                  <c:v>73.553306000000006</c:v>
                </c:pt>
                <c:pt idx="179">
                  <c:v>73.546484000000007</c:v>
                </c:pt>
                <c:pt idx="180">
                  <c:v>73.548823999999996</c:v>
                </c:pt>
                <c:pt idx="181">
                  <c:v>73.546843999999993</c:v>
                </c:pt>
                <c:pt idx="182">
                  <c:v>73.559678000000005</c:v>
                </c:pt>
                <c:pt idx="183">
                  <c:v>73.550588000000005</c:v>
                </c:pt>
                <c:pt idx="184">
                  <c:v>73.560344000000001</c:v>
                </c:pt>
                <c:pt idx="185">
                  <c:v>73.575338000000002</c:v>
                </c:pt>
                <c:pt idx="186">
                  <c:v>73.562935999999993</c:v>
                </c:pt>
                <c:pt idx="187">
                  <c:v>73.560038000000006</c:v>
                </c:pt>
                <c:pt idx="188">
                  <c:v>73.560344000000001</c:v>
                </c:pt>
                <c:pt idx="189">
                  <c:v>73.570729999999998</c:v>
                </c:pt>
                <c:pt idx="190">
                  <c:v>73.562954000000005</c:v>
                </c:pt>
                <c:pt idx="191">
                  <c:v>73.566733999999997</c:v>
                </c:pt>
                <c:pt idx="192">
                  <c:v>73.565042000000005</c:v>
                </c:pt>
                <c:pt idx="193">
                  <c:v>73.568156000000002</c:v>
                </c:pt>
                <c:pt idx="194">
                  <c:v>73.559353999999999</c:v>
                </c:pt>
                <c:pt idx="195">
                  <c:v>73.572025999999994</c:v>
                </c:pt>
                <c:pt idx="196">
                  <c:v>73.579819999999998</c:v>
                </c:pt>
                <c:pt idx="197">
                  <c:v>73.580197999999996</c:v>
                </c:pt>
                <c:pt idx="198">
                  <c:v>73.571072000000001</c:v>
                </c:pt>
                <c:pt idx="199">
                  <c:v>73.567310000000006</c:v>
                </c:pt>
                <c:pt idx="200">
                  <c:v>73.56353</c:v>
                </c:pt>
                <c:pt idx="201">
                  <c:v>73.565725999999998</c:v>
                </c:pt>
                <c:pt idx="202">
                  <c:v>73.577011999999996</c:v>
                </c:pt>
                <c:pt idx="203">
                  <c:v>73.586678000000006</c:v>
                </c:pt>
                <c:pt idx="204">
                  <c:v>73.587506000000005</c:v>
                </c:pt>
                <c:pt idx="205">
                  <c:v>73.580414000000005</c:v>
                </c:pt>
                <c:pt idx="206">
                  <c:v>73.586659999999995</c:v>
                </c:pt>
                <c:pt idx="207">
                  <c:v>73.582430000000002</c:v>
                </c:pt>
                <c:pt idx="208">
                  <c:v>73.581547999999998</c:v>
                </c:pt>
                <c:pt idx="209">
                  <c:v>73.597982000000002</c:v>
                </c:pt>
                <c:pt idx="210">
                  <c:v>73.592635999999999</c:v>
                </c:pt>
                <c:pt idx="211">
                  <c:v>73.588622000000001</c:v>
                </c:pt>
                <c:pt idx="212">
                  <c:v>73.603363999999999</c:v>
                </c:pt>
                <c:pt idx="213">
                  <c:v>73.597855999999993</c:v>
                </c:pt>
                <c:pt idx="214">
                  <c:v>73.601078000000001</c:v>
                </c:pt>
                <c:pt idx="215">
                  <c:v>73.600915999999998</c:v>
                </c:pt>
                <c:pt idx="216">
                  <c:v>73.606964000000005</c:v>
                </c:pt>
                <c:pt idx="217">
                  <c:v>73.596776000000006</c:v>
                </c:pt>
                <c:pt idx="218">
                  <c:v>73.613569999999996</c:v>
                </c:pt>
                <c:pt idx="219">
                  <c:v>73.608242000000004</c:v>
                </c:pt>
                <c:pt idx="220">
                  <c:v>73.597874000000004</c:v>
                </c:pt>
                <c:pt idx="221">
                  <c:v>73.610671999999994</c:v>
                </c:pt>
                <c:pt idx="222">
                  <c:v>73.616737999999998</c:v>
                </c:pt>
                <c:pt idx="223">
                  <c:v>73.620211999999995</c:v>
                </c:pt>
                <c:pt idx="224">
                  <c:v>73.625162000000003</c:v>
                </c:pt>
                <c:pt idx="225">
                  <c:v>73.637006</c:v>
                </c:pt>
                <c:pt idx="226">
                  <c:v>73.621724</c:v>
                </c:pt>
                <c:pt idx="227">
                  <c:v>73.621939999999995</c:v>
                </c:pt>
                <c:pt idx="228">
                  <c:v>73.618808000000001</c:v>
                </c:pt>
                <c:pt idx="229">
                  <c:v>73.615747999999996</c:v>
                </c:pt>
                <c:pt idx="230">
                  <c:v>73.627628000000001</c:v>
                </c:pt>
                <c:pt idx="231">
                  <c:v>73.629446000000002</c:v>
                </c:pt>
                <c:pt idx="232">
                  <c:v>73.623326000000006</c:v>
                </c:pt>
                <c:pt idx="233">
                  <c:v>73.623272</c:v>
                </c:pt>
                <c:pt idx="234">
                  <c:v>73.647356000000002</c:v>
                </c:pt>
                <c:pt idx="235">
                  <c:v>73.648436000000004</c:v>
                </c:pt>
                <c:pt idx="236">
                  <c:v>73.634702000000004</c:v>
                </c:pt>
                <c:pt idx="237">
                  <c:v>73.641217999999995</c:v>
                </c:pt>
                <c:pt idx="238">
                  <c:v>73.655978000000005</c:v>
                </c:pt>
                <c:pt idx="239">
                  <c:v>73.643342000000004</c:v>
                </c:pt>
                <c:pt idx="240">
                  <c:v>73.648957999999993</c:v>
                </c:pt>
                <c:pt idx="241">
                  <c:v>73.655113999999998</c:v>
                </c:pt>
                <c:pt idx="242">
                  <c:v>73.659902000000002</c:v>
                </c:pt>
                <c:pt idx="243">
                  <c:v>73.672646</c:v>
                </c:pt>
                <c:pt idx="244">
                  <c:v>73.679125999999997</c:v>
                </c:pt>
                <c:pt idx="245">
                  <c:v>73.683986000000004</c:v>
                </c:pt>
                <c:pt idx="246">
                  <c:v>73.676012</c:v>
                </c:pt>
                <c:pt idx="247">
                  <c:v>73.678783999999993</c:v>
                </c:pt>
                <c:pt idx="248">
                  <c:v>73.682258000000004</c:v>
                </c:pt>
                <c:pt idx="249">
                  <c:v>73.679432000000006</c:v>
                </c:pt>
                <c:pt idx="250">
                  <c:v>73.679630000000003</c:v>
                </c:pt>
                <c:pt idx="251">
                  <c:v>73.677542000000003</c:v>
                </c:pt>
                <c:pt idx="252">
                  <c:v>73.696640000000002</c:v>
                </c:pt>
                <c:pt idx="253">
                  <c:v>73.694965999999994</c:v>
                </c:pt>
                <c:pt idx="254">
                  <c:v>73.696928</c:v>
                </c:pt>
                <c:pt idx="255">
                  <c:v>73.696027999999998</c:v>
                </c:pt>
                <c:pt idx="256">
                  <c:v>73.694965999999994</c:v>
                </c:pt>
                <c:pt idx="257">
                  <c:v>73.711364000000003</c:v>
                </c:pt>
                <c:pt idx="258">
                  <c:v>73.716781999999995</c:v>
                </c:pt>
                <c:pt idx="259">
                  <c:v>73.717016000000001</c:v>
                </c:pt>
                <c:pt idx="260">
                  <c:v>73.700041999999996</c:v>
                </c:pt>
                <c:pt idx="261">
                  <c:v>73.727581999999998</c:v>
                </c:pt>
                <c:pt idx="262">
                  <c:v>73.722235999999995</c:v>
                </c:pt>
                <c:pt idx="263">
                  <c:v>73.739587999999998</c:v>
                </c:pt>
                <c:pt idx="264">
                  <c:v>73.748317999999998</c:v>
                </c:pt>
                <c:pt idx="265">
                  <c:v>73.744484</c:v>
                </c:pt>
                <c:pt idx="266">
                  <c:v>73.753574</c:v>
                </c:pt>
                <c:pt idx="267">
                  <c:v>73.755626000000007</c:v>
                </c:pt>
                <c:pt idx="268">
                  <c:v>73.750460000000004</c:v>
                </c:pt>
                <c:pt idx="269">
                  <c:v>73.750172000000006</c:v>
                </c:pt>
                <c:pt idx="270">
                  <c:v>73.750478000000001</c:v>
                </c:pt>
                <c:pt idx="271">
                  <c:v>73.765364000000005</c:v>
                </c:pt>
                <c:pt idx="272">
                  <c:v>73.768045999999998</c:v>
                </c:pt>
                <c:pt idx="273">
                  <c:v>73.758955999999998</c:v>
                </c:pt>
                <c:pt idx="274">
                  <c:v>73.759135999999998</c:v>
                </c:pt>
                <c:pt idx="275">
                  <c:v>73.770278000000005</c:v>
                </c:pt>
                <c:pt idx="276">
                  <c:v>73.781654000000003</c:v>
                </c:pt>
                <c:pt idx="277">
                  <c:v>73.772167999999994</c:v>
                </c:pt>
                <c:pt idx="278">
                  <c:v>73.782859999999999</c:v>
                </c:pt>
                <c:pt idx="279">
                  <c:v>73.789609999999996</c:v>
                </c:pt>
                <c:pt idx="280">
                  <c:v>73.790959999999998</c:v>
                </c:pt>
                <c:pt idx="281">
                  <c:v>73.788529999999994</c:v>
                </c:pt>
                <c:pt idx="282">
                  <c:v>73.788224</c:v>
                </c:pt>
                <c:pt idx="283">
                  <c:v>73.798376000000005</c:v>
                </c:pt>
                <c:pt idx="284">
                  <c:v>73.820282000000006</c:v>
                </c:pt>
                <c:pt idx="285">
                  <c:v>73.816807999999995</c:v>
                </c:pt>
                <c:pt idx="286">
                  <c:v>73.820443999999995</c:v>
                </c:pt>
                <c:pt idx="287">
                  <c:v>73.803650000000005</c:v>
                </c:pt>
                <c:pt idx="288">
                  <c:v>73.822388000000004</c:v>
                </c:pt>
                <c:pt idx="289">
                  <c:v>73.837652000000006</c:v>
                </c:pt>
                <c:pt idx="290">
                  <c:v>73.842997999999994</c:v>
                </c:pt>
                <c:pt idx="291">
                  <c:v>73.845374000000007</c:v>
                </c:pt>
                <c:pt idx="292">
                  <c:v>73.849369999999993</c:v>
                </c:pt>
                <c:pt idx="293">
                  <c:v>73.861177999999995</c:v>
                </c:pt>
                <c:pt idx="294">
                  <c:v>73.865768000000003</c:v>
                </c:pt>
                <c:pt idx="295">
                  <c:v>73.873795999999999</c:v>
                </c:pt>
                <c:pt idx="296">
                  <c:v>73.878062</c:v>
                </c:pt>
                <c:pt idx="297">
                  <c:v>73.870987999999997</c:v>
                </c:pt>
                <c:pt idx="298">
                  <c:v>73.879484000000005</c:v>
                </c:pt>
                <c:pt idx="299">
                  <c:v>73.880635999999996</c:v>
                </c:pt>
                <c:pt idx="300">
                  <c:v>73.884091999999995</c:v>
                </c:pt>
                <c:pt idx="301">
                  <c:v>73.894081999999997</c:v>
                </c:pt>
                <c:pt idx="302">
                  <c:v>73.889060000000001</c:v>
                </c:pt>
                <c:pt idx="303">
                  <c:v>73.893469999999994</c:v>
                </c:pt>
                <c:pt idx="304">
                  <c:v>73.902146000000002</c:v>
                </c:pt>
                <c:pt idx="305">
                  <c:v>73.919929999999994</c:v>
                </c:pt>
                <c:pt idx="306">
                  <c:v>73.918508000000003</c:v>
                </c:pt>
                <c:pt idx="307">
                  <c:v>73.912999999999997</c:v>
                </c:pt>
                <c:pt idx="308">
                  <c:v>73.928678000000005</c:v>
                </c:pt>
                <c:pt idx="309">
                  <c:v>73.923259999999999</c:v>
                </c:pt>
                <c:pt idx="310">
                  <c:v>73.921892</c:v>
                </c:pt>
                <c:pt idx="311">
                  <c:v>73.936526000000001</c:v>
                </c:pt>
                <c:pt idx="312">
                  <c:v>73.947434000000001</c:v>
                </c:pt>
                <c:pt idx="313">
                  <c:v>73.957622000000001</c:v>
                </c:pt>
                <c:pt idx="314">
                  <c:v>73.961042000000006</c:v>
                </c:pt>
                <c:pt idx="315">
                  <c:v>73.982696000000004</c:v>
                </c:pt>
                <c:pt idx="316">
                  <c:v>73.986134000000007</c:v>
                </c:pt>
                <c:pt idx="317">
                  <c:v>73.992019999999997</c:v>
                </c:pt>
                <c:pt idx="318">
                  <c:v>73.991804000000002</c:v>
                </c:pt>
                <c:pt idx="319">
                  <c:v>73.990724</c:v>
                </c:pt>
                <c:pt idx="320">
                  <c:v>74.006906000000001</c:v>
                </c:pt>
                <c:pt idx="321">
                  <c:v>74.003792000000004</c:v>
                </c:pt>
                <c:pt idx="322">
                  <c:v>74.011927999999997</c:v>
                </c:pt>
                <c:pt idx="323">
                  <c:v>74.014322000000007</c:v>
                </c:pt>
                <c:pt idx="324">
                  <c:v>74.019829999999999</c:v>
                </c:pt>
                <c:pt idx="325">
                  <c:v>74.032951999999995</c:v>
                </c:pt>
                <c:pt idx="326">
                  <c:v>74.038495999999995</c:v>
                </c:pt>
                <c:pt idx="327">
                  <c:v>74.040871999999993</c:v>
                </c:pt>
                <c:pt idx="328">
                  <c:v>74.052806000000004</c:v>
                </c:pt>
                <c:pt idx="329">
                  <c:v>74.064217999999997</c:v>
                </c:pt>
                <c:pt idx="330">
                  <c:v>74.07329</c:v>
                </c:pt>
                <c:pt idx="331">
                  <c:v>74.061104</c:v>
                </c:pt>
                <c:pt idx="332">
                  <c:v>74.070554000000001</c:v>
                </c:pt>
                <c:pt idx="333">
                  <c:v>74.086519999999993</c:v>
                </c:pt>
                <c:pt idx="334">
                  <c:v>74.076188000000002</c:v>
                </c:pt>
                <c:pt idx="335">
                  <c:v>74.087006000000002</c:v>
                </c:pt>
                <c:pt idx="336">
                  <c:v>74.104556000000002</c:v>
                </c:pt>
                <c:pt idx="337">
                  <c:v>74.099012000000002</c:v>
                </c:pt>
                <c:pt idx="338">
                  <c:v>74.117695999999995</c:v>
                </c:pt>
                <c:pt idx="339">
                  <c:v>74.117245999999994</c:v>
                </c:pt>
                <c:pt idx="340">
                  <c:v>74.124284000000003</c:v>
                </c:pt>
                <c:pt idx="341">
                  <c:v>74.135012000000003</c:v>
                </c:pt>
                <c:pt idx="342">
                  <c:v>74.136325999999997</c:v>
                </c:pt>
                <c:pt idx="343">
                  <c:v>74.148098000000005</c:v>
                </c:pt>
                <c:pt idx="344">
                  <c:v>74.150762</c:v>
                </c:pt>
                <c:pt idx="345">
                  <c:v>74.146531999999993</c:v>
                </c:pt>
                <c:pt idx="346">
                  <c:v>74.174431999999996</c:v>
                </c:pt>
                <c:pt idx="347">
                  <c:v>74.17841</c:v>
                </c:pt>
                <c:pt idx="348">
                  <c:v>74.172452000000007</c:v>
                </c:pt>
                <c:pt idx="349">
                  <c:v>74.187464000000006</c:v>
                </c:pt>
                <c:pt idx="350">
                  <c:v>74.20505</c:v>
                </c:pt>
                <c:pt idx="351">
                  <c:v>74.203772000000001</c:v>
                </c:pt>
                <c:pt idx="352">
                  <c:v>74.219216000000003</c:v>
                </c:pt>
                <c:pt idx="353">
                  <c:v>74.223464000000007</c:v>
                </c:pt>
                <c:pt idx="354">
                  <c:v>74.223877999999999</c:v>
                </c:pt>
                <c:pt idx="355">
                  <c:v>74.236189999999993</c:v>
                </c:pt>
                <c:pt idx="356">
                  <c:v>74.242075999999997</c:v>
                </c:pt>
                <c:pt idx="357">
                  <c:v>74.249870000000001</c:v>
                </c:pt>
                <c:pt idx="358">
                  <c:v>74.246378000000007</c:v>
                </c:pt>
                <c:pt idx="359">
                  <c:v>74.257375999999994</c:v>
                </c:pt>
                <c:pt idx="360">
                  <c:v>74.271938000000006</c:v>
                </c:pt>
                <c:pt idx="361">
                  <c:v>74.299459999999996</c:v>
                </c:pt>
                <c:pt idx="362">
                  <c:v>74.309899999999999</c:v>
                </c:pt>
                <c:pt idx="363">
                  <c:v>74.326567999999995</c:v>
                </c:pt>
                <c:pt idx="364">
                  <c:v>74.327017999999995</c:v>
                </c:pt>
                <c:pt idx="365">
                  <c:v>74.329177999999999</c:v>
                </c:pt>
                <c:pt idx="366">
                  <c:v>74.333318000000006</c:v>
                </c:pt>
                <c:pt idx="367">
                  <c:v>74.352019999999996</c:v>
                </c:pt>
                <c:pt idx="368">
                  <c:v>74.360588000000007</c:v>
                </c:pt>
                <c:pt idx="369">
                  <c:v>74.369209999999995</c:v>
                </c:pt>
                <c:pt idx="370">
                  <c:v>74.382980000000003</c:v>
                </c:pt>
                <c:pt idx="371">
                  <c:v>74.400025999999997</c:v>
                </c:pt>
                <c:pt idx="372">
                  <c:v>74.411743999999999</c:v>
                </c:pt>
                <c:pt idx="373">
                  <c:v>74.416657999999998</c:v>
                </c:pt>
                <c:pt idx="374">
                  <c:v>74.445565999999999</c:v>
                </c:pt>
                <c:pt idx="375">
                  <c:v>74.445025999999999</c:v>
                </c:pt>
                <c:pt idx="376">
                  <c:v>74.450335999999993</c:v>
                </c:pt>
                <c:pt idx="377">
                  <c:v>74.464160000000007</c:v>
                </c:pt>
                <c:pt idx="378">
                  <c:v>74.472493999999998</c:v>
                </c:pt>
                <c:pt idx="379">
                  <c:v>74.494022000000001</c:v>
                </c:pt>
                <c:pt idx="380">
                  <c:v>74.498971999999995</c:v>
                </c:pt>
                <c:pt idx="381">
                  <c:v>74.501996000000005</c:v>
                </c:pt>
                <c:pt idx="382">
                  <c:v>74.527196000000004</c:v>
                </c:pt>
                <c:pt idx="383">
                  <c:v>74.533730000000006</c:v>
                </c:pt>
                <c:pt idx="384">
                  <c:v>74.543521999999996</c:v>
                </c:pt>
                <c:pt idx="385">
                  <c:v>74.571871999999999</c:v>
                </c:pt>
                <c:pt idx="386">
                  <c:v>74.591474000000005</c:v>
                </c:pt>
                <c:pt idx="387">
                  <c:v>74.601284000000007</c:v>
                </c:pt>
                <c:pt idx="388">
                  <c:v>74.591114000000005</c:v>
                </c:pt>
                <c:pt idx="389">
                  <c:v>74.617754000000005</c:v>
                </c:pt>
                <c:pt idx="390">
                  <c:v>74.641334000000001</c:v>
                </c:pt>
                <c:pt idx="391">
                  <c:v>74.665993999999998</c:v>
                </c:pt>
                <c:pt idx="392">
                  <c:v>74.664373999999995</c:v>
                </c:pt>
                <c:pt idx="393">
                  <c:v>74.675191999999996</c:v>
                </c:pt>
                <c:pt idx="394">
                  <c:v>74.705359999999999</c:v>
                </c:pt>
                <c:pt idx="395">
                  <c:v>74.722046000000006</c:v>
                </c:pt>
                <c:pt idx="396">
                  <c:v>74.736230000000006</c:v>
                </c:pt>
                <c:pt idx="397">
                  <c:v>74.741954000000007</c:v>
                </c:pt>
                <c:pt idx="398">
                  <c:v>74.763140000000007</c:v>
                </c:pt>
                <c:pt idx="399">
                  <c:v>74.758064000000005</c:v>
                </c:pt>
                <c:pt idx="400">
                  <c:v>74.779070000000004</c:v>
                </c:pt>
                <c:pt idx="401">
                  <c:v>74.802487999999997</c:v>
                </c:pt>
                <c:pt idx="402">
                  <c:v>74.816509999999994</c:v>
                </c:pt>
                <c:pt idx="403">
                  <c:v>74.844266000000005</c:v>
                </c:pt>
                <c:pt idx="404">
                  <c:v>74.863039999999998</c:v>
                </c:pt>
                <c:pt idx="405">
                  <c:v>74.886296000000002</c:v>
                </c:pt>
                <c:pt idx="406">
                  <c:v>74.893946</c:v>
                </c:pt>
                <c:pt idx="407">
                  <c:v>74.905088000000006</c:v>
                </c:pt>
                <c:pt idx="408">
                  <c:v>74.919721999999993</c:v>
                </c:pt>
                <c:pt idx="409">
                  <c:v>74.932484000000002</c:v>
                </c:pt>
                <c:pt idx="410">
                  <c:v>74.965118000000004</c:v>
                </c:pt>
                <c:pt idx="411">
                  <c:v>74.974819999999994</c:v>
                </c:pt>
                <c:pt idx="412">
                  <c:v>74.993684000000002</c:v>
                </c:pt>
                <c:pt idx="413">
                  <c:v>75.022052000000002</c:v>
                </c:pt>
                <c:pt idx="414">
                  <c:v>75.030619999999999</c:v>
                </c:pt>
                <c:pt idx="415">
                  <c:v>75.046406000000005</c:v>
                </c:pt>
                <c:pt idx="416">
                  <c:v>75.076213999999993</c:v>
                </c:pt>
                <c:pt idx="417">
                  <c:v>75.093530000000001</c:v>
                </c:pt>
                <c:pt idx="418">
                  <c:v>75.108469999999997</c:v>
                </c:pt>
                <c:pt idx="419">
                  <c:v>75.130933999999996</c:v>
                </c:pt>
                <c:pt idx="420">
                  <c:v>75.150914</c:v>
                </c:pt>
                <c:pt idx="421">
                  <c:v>75.169759999999997</c:v>
                </c:pt>
                <c:pt idx="422">
                  <c:v>75.188264000000004</c:v>
                </c:pt>
                <c:pt idx="423">
                  <c:v>75.205472</c:v>
                </c:pt>
                <c:pt idx="424">
                  <c:v>75.235855999999998</c:v>
                </c:pt>
                <c:pt idx="425">
                  <c:v>75.258572000000001</c:v>
                </c:pt>
                <c:pt idx="426">
                  <c:v>75.262585999999999</c:v>
                </c:pt>
                <c:pt idx="427">
                  <c:v>75.282061999999996</c:v>
                </c:pt>
                <c:pt idx="428">
                  <c:v>75.311546000000007</c:v>
                </c:pt>
                <c:pt idx="429">
                  <c:v>75.337484000000003</c:v>
                </c:pt>
                <c:pt idx="430">
                  <c:v>75.365924000000007</c:v>
                </c:pt>
                <c:pt idx="431">
                  <c:v>75.391465999999994</c:v>
                </c:pt>
                <c:pt idx="432">
                  <c:v>75.400790000000001</c:v>
                </c:pt>
                <c:pt idx="433">
                  <c:v>75.413516000000001</c:v>
                </c:pt>
                <c:pt idx="434">
                  <c:v>75.427952000000005</c:v>
                </c:pt>
                <c:pt idx="435">
                  <c:v>75.453277999999997</c:v>
                </c:pt>
                <c:pt idx="436">
                  <c:v>75.484994</c:v>
                </c:pt>
                <c:pt idx="437">
                  <c:v>75.520651999999998</c:v>
                </c:pt>
                <c:pt idx="438">
                  <c:v>75.525512000000006</c:v>
                </c:pt>
                <c:pt idx="439">
                  <c:v>75.539336000000006</c:v>
                </c:pt>
                <c:pt idx="440">
                  <c:v>75.559982000000005</c:v>
                </c:pt>
                <c:pt idx="441">
                  <c:v>75.586550000000003</c:v>
                </c:pt>
                <c:pt idx="442">
                  <c:v>75.601634000000004</c:v>
                </c:pt>
                <c:pt idx="443">
                  <c:v>75.625916000000004</c:v>
                </c:pt>
                <c:pt idx="444">
                  <c:v>75.653276000000005</c:v>
                </c:pt>
                <c:pt idx="445">
                  <c:v>75.666452000000007</c:v>
                </c:pt>
                <c:pt idx="446">
                  <c:v>75.694783999999999</c:v>
                </c:pt>
                <c:pt idx="447">
                  <c:v>75.725744000000006</c:v>
                </c:pt>
                <c:pt idx="448">
                  <c:v>75.743455999999995</c:v>
                </c:pt>
                <c:pt idx="449">
                  <c:v>75.765163999999999</c:v>
                </c:pt>
                <c:pt idx="450">
                  <c:v>75.790508000000003</c:v>
                </c:pt>
                <c:pt idx="451">
                  <c:v>75.804007999999996</c:v>
                </c:pt>
                <c:pt idx="452">
                  <c:v>75.826831999999996</c:v>
                </c:pt>
                <c:pt idx="453">
                  <c:v>75.841393999999994</c:v>
                </c:pt>
                <c:pt idx="454">
                  <c:v>75.877771999999993</c:v>
                </c:pt>
                <c:pt idx="455">
                  <c:v>75.914420000000007</c:v>
                </c:pt>
                <c:pt idx="456">
                  <c:v>75.947252000000006</c:v>
                </c:pt>
                <c:pt idx="457">
                  <c:v>75.962677999999997</c:v>
                </c:pt>
                <c:pt idx="458">
                  <c:v>75.992018000000002</c:v>
                </c:pt>
                <c:pt idx="459">
                  <c:v>76.022906000000006</c:v>
                </c:pt>
                <c:pt idx="460">
                  <c:v>76.043335999999996</c:v>
                </c:pt>
                <c:pt idx="461">
                  <c:v>76.069940000000003</c:v>
                </c:pt>
                <c:pt idx="462">
                  <c:v>76.077212000000003</c:v>
                </c:pt>
                <c:pt idx="463">
                  <c:v>76.116200000000006</c:v>
                </c:pt>
                <c:pt idx="464">
                  <c:v>76.138862000000003</c:v>
                </c:pt>
                <c:pt idx="465">
                  <c:v>76.158913999999996</c:v>
                </c:pt>
                <c:pt idx="466">
                  <c:v>76.186040000000006</c:v>
                </c:pt>
                <c:pt idx="467">
                  <c:v>76.217035999999993</c:v>
                </c:pt>
                <c:pt idx="468">
                  <c:v>76.249778000000006</c:v>
                </c:pt>
                <c:pt idx="469">
                  <c:v>76.261657999999997</c:v>
                </c:pt>
                <c:pt idx="470">
                  <c:v>76.271665999999996</c:v>
                </c:pt>
                <c:pt idx="471">
                  <c:v>76.291105999999999</c:v>
                </c:pt>
                <c:pt idx="472">
                  <c:v>76.303886000000006</c:v>
                </c:pt>
                <c:pt idx="473">
                  <c:v>76.353601999999995</c:v>
                </c:pt>
                <c:pt idx="474">
                  <c:v>76.379756</c:v>
                </c:pt>
                <c:pt idx="475">
                  <c:v>76.400366000000005</c:v>
                </c:pt>
                <c:pt idx="476">
                  <c:v>76.398133999999999</c:v>
                </c:pt>
                <c:pt idx="477">
                  <c:v>76.429832000000005</c:v>
                </c:pt>
                <c:pt idx="478">
                  <c:v>76.452331999999998</c:v>
                </c:pt>
                <c:pt idx="479">
                  <c:v>76.479764000000003</c:v>
                </c:pt>
                <c:pt idx="480">
                  <c:v>76.496018000000007</c:v>
                </c:pt>
                <c:pt idx="481">
                  <c:v>76.514647999999994</c:v>
                </c:pt>
                <c:pt idx="482">
                  <c:v>76.827451999999994</c:v>
                </c:pt>
                <c:pt idx="483">
                  <c:v>77.935028000000003</c:v>
                </c:pt>
                <c:pt idx="484">
                  <c:v>78.982574</c:v>
                </c:pt>
                <c:pt idx="485">
                  <c:v>79.658473999999998</c:v>
                </c:pt>
                <c:pt idx="486">
                  <c:v>80.174930000000003</c:v>
                </c:pt>
                <c:pt idx="487">
                  <c:v>80.589433999999997</c:v>
                </c:pt>
                <c:pt idx="488">
                  <c:v>80.907314</c:v>
                </c:pt>
                <c:pt idx="489">
                  <c:v>81.276781999999997</c:v>
                </c:pt>
                <c:pt idx="490">
                  <c:v>81.660470000000004</c:v>
                </c:pt>
                <c:pt idx="491">
                  <c:v>82.025221999999999</c:v>
                </c:pt>
                <c:pt idx="492">
                  <c:v>82.38785</c:v>
                </c:pt>
                <c:pt idx="493">
                  <c:v>82.759225999999998</c:v>
                </c:pt>
                <c:pt idx="494">
                  <c:v>83.136703999999995</c:v>
                </c:pt>
                <c:pt idx="495">
                  <c:v>83.496272000000005</c:v>
                </c:pt>
                <c:pt idx="496">
                  <c:v>83.844157999999993</c:v>
                </c:pt>
                <c:pt idx="497">
                  <c:v>84.179857999999996</c:v>
                </c:pt>
                <c:pt idx="498">
                  <c:v>84.490898000000001</c:v>
                </c:pt>
                <c:pt idx="499">
                  <c:v>84.811442</c:v>
                </c:pt>
                <c:pt idx="500">
                  <c:v>85.115660000000005</c:v>
                </c:pt>
                <c:pt idx="501">
                  <c:v>85.405856</c:v>
                </c:pt>
                <c:pt idx="502">
                  <c:v>85.677062000000006</c:v>
                </c:pt>
                <c:pt idx="503">
                  <c:v>85.935379999999995</c:v>
                </c:pt>
                <c:pt idx="504">
                  <c:v>86.193337999999997</c:v>
                </c:pt>
                <c:pt idx="505">
                  <c:v>86.431910000000002</c:v>
                </c:pt>
                <c:pt idx="506">
                  <c:v>86.642887999999999</c:v>
                </c:pt>
                <c:pt idx="507">
                  <c:v>86.853164000000007</c:v>
                </c:pt>
                <c:pt idx="508">
                  <c:v>87.052729999999997</c:v>
                </c:pt>
                <c:pt idx="509">
                  <c:v>87.252926000000002</c:v>
                </c:pt>
                <c:pt idx="510">
                  <c:v>87.441584000000006</c:v>
                </c:pt>
                <c:pt idx="511">
                  <c:v>87.622304</c:v>
                </c:pt>
                <c:pt idx="512">
                  <c:v>87.798758000000007</c:v>
                </c:pt>
                <c:pt idx="513">
                  <c:v>87.950174000000004</c:v>
                </c:pt>
                <c:pt idx="514">
                  <c:v>88.114568000000006</c:v>
                </c:pt>
                <c:pt idx="515">
                  <c:v>88.260313999999994</c:v>
                </c:pt>
                <c:pt idx="516">
                  <c:v>88.412161999999995</c:v>
                </c:pt>
                <c:pt idx="517">
                  <c:v>88.575602000000003</c:v>
                </c:pt>
                <c:pt idx="518">
                  <c:v>88.756681999999998</c:v>
                </c:pt>
                <c:pt idx="519">
                  <c:v>88.954267999999999</c:v>
                </c:pt>
                <c:pt idx="520">
                  <c:v>89.155724000000006</c:v>
                </c:pt>
                <c:pt idx="521">
                  <c:v>89.380129999999994</c:v>
                </c:pt>
                <c:pt idx="522">
                  <c:v>89.614418000000001</c:v>
                </c:pt>
                <c:pt idx="523">
                  <c:v>89.871836000000002</c:v>
                </c:pt>
                <c:pt idx="524">
                  <c:v>90.135806000000002</c:v>
                </c:pt>
                <c:pt idx="525">
                  <c:v>90.398263999999998</c:v>
                </c:pt>
                <c:pt idx="526">
                  <c:v>90.678685999999999</c:v>
                </c:pt>
                <c:pt idx="527">
                  <c:v>90.960025999999999</c:v>
                </c:pt>
                <c:pt idx="528">
                  <c:v>91.224680000000006</c:v>
                </c:pt>
                <c:pt idx="529">
                  <c:v>91.477958000000001</c:v>
                </c:pt>
                <c:pt idx="530">
                  <c:v>91.761656000000002</c:v>
                </c:pt>
                <c:pt idx="531">
                  <c:v>92.030845999999997</c:v>
                </c:pt>
                <c:pt idx="532">
                  <c:v>92.305598000000003</c:v>
                </c:pt>
                <c:pt idx="533">
                  <c:v>92.597431999999998</c:v>
                </c:pt>
                <c:pt idx="534">
                  <c:v>92.887969999999996</c:v>
                </c:pt>
                <c:pt idx="535">
                  <c:v>93.173233999999994</c:v>
                </c:pt>
                <c:pt idx="536">
                  <c:v>93.480655999999996</c:v>
                </c:pt>
                <c:pt idx="537">
                  <c:v>93.753788</c:v>
                </c:pt>
                <c:pt idx="538">
                  <c:v>94.023914000000005</c:v>
                </c:pt>
                <c:pt idx="539">
                  <c:v>94.302284</c:v>
                </c:pt>
                <c:pt idx="540">
                  <c:v>94.580510000000004</c:v>
                </c:pt>
                <c:pt idx="541">
                  <c:v>94.845973999999998</c:v>
                </c:pt>
                <c:pt idx="542">
                  <c:v>95.094176000000004</c:v>
                </c:pt>
                <c:pt idx="543">
                  <c:v>95.334404000000006</c:v>
                </c:pt>
                <c:pt idx="544">
                  <c:v>95.590705999999997</c:v>
                </c:pt>
                <c:pt idx="545">
                  <c:v>95.822293999999999</c:v>
                </c:pt>
                <c:pt idx="546">
                  <c:v>96.064322000000004</c:v>
                </c:pt>
                <c:pt idx="547">
                  <c:v>96.299167999999995</c:v>
                </c:pt>
                <c:pt idx="548">
                  <c:v>96.531332000000006</c:v>
                </c:pt>
                <c:pt idx="549">
                  <c:v>96.774637999999996</c:v>
                </c:pt>
                <c:pt idx="550">
                  <c:v>97.011247999999995</c:v>
                </c:pt>
                <c:pt idx="551">
                  <c:v>97.243160000000003</c:v>
                </c:pt>
                <c:pt idx="552">
                  <c:v>97.484504000000001</c:v>
                </c:pt>
                <c:pt idx="553">
                  <c:v>97.736161999999993</c:v>
                </c:pt>
                <c:pt idx="554">
                  <c:v>97.958804000000001</c:v>
                </c:pt>
                <c:pt idx="555">
                  <c:v>98.187368000000006</c:v>
                </c:pt>
                <c:pt idx="556">
                  <c:v>98.413610000000006</c:v>
                </c:pt>
                <c:pt idx="557">
                  <c:v>98.637764000000004</c:v>
                </c:pt>
                <c:pt idx="558">
                  <c:v>98.870305999999999</c:v>
                </c:pt>
                <c:pt idx="559">
                  <c:v>99.109724</c:v>
                </c:pt>
                <c:pt idx="560">
                  <c:v>99.337010000000006</c:v>
                </c:pt>
                <c:pt idx="561">
                  <c:v>99.555458000000002</c:v>
                </c:pt>
                <c:pt idx="562">
                  <c:v>99.781285999999994</c:v>
                </c:pt>
                <c:pt idx="563">
                  <c:v>100.029758</c:v>
                </c:pt>
                <c:pt idx="564">
                  <c:v>100.259546</c:v>
                </c:pt>
                <c:pt idx="565">
                  <c:v>100.462478</c:v>
                </c:pt>
                <c:pt idx="566">
                  <c:v>100.674644</c:v>
                </c:pt>
                <c:pt idx="567">
                  <c:v>100.902506</c:v>
                </c:pt>
                <c:pt idx="568">
                  <c:v>101.155208</c:v>
                </c:pt>
                <c:pt idx="569">
                  <c:v>101.501006</c:v>
                </c:pt>
                <c:pt idx="570">
                  <c:v>101.922206</c:v>
                </c:pt>
                <c:pt idx="571">
                  <c:v>102.357212</c:v>
                </c:pt>
                <c:pt idx="572">
                  <c:v>102.78456799999999</c:v>
                </c:pt>
                <c:pt idx="573">
                  <c:v>103.166438</c:v>
                </c:pt>
                <c:pt idx="574">
                  <c:v>103.514126</c:v>
                </c:pt>
                <c:pt idx="575">
                  <c:v>103.815878</c:v>
                </c:pt>
                <c:pt idx="576">
                  <c:v>104.10314</c:v>
                </c:pt>
                <c:pt idx="577">
                  <c:v>104.36593999999999</c:v>
                </c:pt>
                <c:pt idx="578">
                  <c:v>104.64628999999999</c:v>
                </c:pt>
                <c:pt idx="579">
                  <c:v>104.90408600000001</c:v>
                </c:pt>
                <c:pt idx="580">
                  <c:v>105.15914600000001</c:v>
                </c:pt>
                <c:pt idx="581">
                  <c:v>105.41444</c:v>
                </c:pt>
                <c:pt idx="582">
                  <c:v>105.6785</c:v>
                </c:pt>
                <c:pt idx="583">
                  <c:v>105.94524199999999</c:v>
                </c:pt>
                <c:pt idx="584">
                  <c:v>106.217096</c:v>
                </c:pt>
                <c:pt idx="585">
                  <c:v>106.477988</c:v>
                </c:pt>
                <c:pt idx="586">
                  <c:v>106.720034</c:v>
                </c:pt>
                <c:pt idx="587">
                  <c:v>106.980422</c:v>
                </c:pt>
                <c:pt idx="588">
                  <c:v>107.238776</c:v>
                </c:pt>
                <c:pt idx="589">
                  <c:v>107.48813</c:v>
                </c:pt>
                <c:pt idx="590">
                  <c:v>107.74641200000001</c:v>
                </c:pt>
                <c:pt idx="591">
                  <c:v>107.972798</c:v>
                </c:pt>
                <c:pt idx="592">
                  <c:v>108.200012</c:v>
                </c:pt>
                <c:pt idx="593">
                  <c:v>108.448178</c:v>
                </c:pt>
                <c:pt idx="594">
                  <c:v>108.697856</c:v>
                </c:pt>
                <c:pt idx="595">
                  <c:v>108.944852</c:v>
                </c:pt>
                <c:pt idx="596">
                  <c:v>109.189274</c:v>
                </c:pt>
                <c:pt idx="597">
                  <c:v>109.44818600000001</c:v>
                </c:pt>
                <c:pt idx="598">
                  <c:v>109.70068999999999</c:v>
                </c:pt>
                <c:pt idx="599">
                  <c:v>109.950872</c:v>
                </c:pt>
                <c:pt idx="600">
                  <c:v>110.218352</c:v>
                </c:pt>
                <c:pt idx="601">
                  <c:v>110.469848</c:v>
                </c:pt>
                <c:pt idx="602">
                  <c:v>110.73241400000001</c:v>
                </c:pt>
                <c:pt idx="603">
                  <c:v>111.009578</c:v>
                </c:pt>
                <c:pt idx="604">
                  <c:v>111.26984</c:v>
                </c:pt>
                <c:pt idx="605">
                  <c:v>111.517934</c:v>
                </c:pt>
                <c:pt idx="606">
                  <c:v>111.784442</c:v>
                </c:pt>
                <c:pt idx="607">
                  <c:v>112.06931</c:v>
                </c:pt>
                <c:pt idx="608">
                  <c:v>112.345052</c:v>
                </c:pt>
                <c:pt idx="609">
                  <c:v>112.61948</c:v>
                </c:pt>
                <c:pt idx="610">
                  <c:v>112.889066</c:v>
                </c:pt>
                <c:pt idx="611">
                  <c:v>113.17373600000001</c:v>
                </c:pt>
                <c:pt idx="612">
                  <c:v>113.440028</c:v>
                </c:pt>
                <c:pt idx="613">
                  <c:v>113.728244</c:v>
                </c:pt>
                <c:pt idx="614">
                  <c:v>114.008234</c:v>
                </c:pt>
                <c:pt idx="615">
                  <c:v>114.288782</c:v>
                </c:pt>
                <c:pt idx="616">
                  <c:v>114.588644</c:v>
                </c:pt>
                <c:pt idx="617">
                  <c:v>114.93660199999999</c:v>
                </c:pt>
                <c:pt idx="618">
                  <c:v>115.317122</c:v>
                </c:pt>
                <c:pt idx="619">
                  <c:v>115.727018</c:v>
                </c:pt>
                <c:pt idx="620">
                  <c:v>116.14317800000001</c:v>
                </c:pt>
                <c:pt idx="621">
                  <c:v>116.607308</c:v>
                </c:pt>
                <c:pt idx="622">
                  <c:v>117.07667600000001</c:v>
                </c:pt>
                <c:pt idx="623">
                  <c:v>117.541526</c:v>
                </c:pt>
                <c:pt idx="624">
                  <c:v>118.008302</c:v>
                </c:pt>
                <c:pt idx="625">
                  <c:v>118.48764199999999</c:v>
                </c:pt>
                <c:pt idx="626">
                  <c:v>118.93676000000001</c:v>
                </c:pt>
                <c:pt idx="627">
                  <c:v>119.38123400000001</c:v>
                </c:pt>
                <c:pt idx="628">
                  <c:v>119.811128</c:v>
                </c:pt>
                <c:pt idx="629">
                  <c:v>120.24392</c:v>
                </c:pt>
                <c:pt idx="630">
                  <c:v>120.68835799999999</c:v>
                </c:pt>
                <c:pt idx="631">
                  <c:v>121.110854</c:v>
                </c:pt>
                <c:pt idx="632">
                  <c:v>121.52220800000001</c:v>
                </c:pt>
                <c:pt idx="633">
                  <c:v>121.94013200000001</c:v>
                </c:pt>
                <c:pt idx="634">
                  <c:v>122.362088</c:v>
                </c:pt>
                <c:pt idx="635">
                  <c:v>122.769626</c:v>
                </c:pt>
                <c:pt idx="636">
                  <c:v>123.179828</c:v>
                </c:pt>
                <c:pt idx="637">
                  <c:v>123.596222</c:v>
                </c:pt>
                <c:pt idx="638">
                  <c:v>124.00507399999999</c:v>
                </c:pt>
                <c:pt idx="639">
                  <c:v>124.417418</c:v>
                </c:pt>
                <c:pt idx="640">
                  <c:v>124.82132</c:v>
                </c:pt>
                <c:pt idx="641">
                  <c:v>125.234258</c:v>
                </c:pt>
                <c:pt idx="642">
                  <c:v>125.638268</c:v>
                </c:pt>
                <c:pt idx="643">
                  <c:v>126.056372</c:v>
                </c:pt>
                <c:pt idx="644">
                  <c:v>126.478742</c:v>
                </c:pt>
                <c:pt idx="645">
                  <c:v>126.885812</c:v>
                </c:pt>
                <c:pt idx="646">
                  <c:v>127.293854</c:v>
                </c:pt>
                <c:pt idx="647">
                  <c:v>127.693562</c:v>
                </c:pt>
                <c:pt idx="648">
                  <c:v>128.10794000000001</c:v>
                </c:pt>
                <c:pt idx="649">
                  <c:v>128.51090600000001</c:v>
                </c:pt>
                <c:pt idx="650">
                  <c:v>128.90420599999999</c:v>
                </c:pt>
                <c:pt idx="651">
                  <c:v>129.29516599999999</c:v>
                </c:pt>
                <c:pt idx="652">
                  <c:v>129.69899599999999</c:v>
                </c:pt>
                <c:pt idx="653">
                  <c:v>130.09019000000001</c:v>
                </c:pt>
                <c:pt idx="654">
                  <c:v>130.49051</c:v>
                </c:pt>
                <c:pt idx="655">
                  <c:v>130.88866999999999</c:v>
                </c:pt>
                <c:pt idx="656">
                  <c:v>131.285462</c:v>
                </c:pt>
                <c:pt idx="657">
                  <c:v>131.698148</c:v>
                </c:pt>
                <c:pt idx="658">
                  <c:v>132.11205799999999</c:v>
                </c:pt>
                <c:pt idx="659">
                  <c:v>132.49968799999999</c:v>
                </c:pt>
                <c:pt idx="660">
                  <c:v>132.91140200000001</c:v>
                </c:pt>
                <c:pt idx="661">
                  <c:v>133.336814</c:v>
                </c:pt>
                <c:pt idx="662">
                  <c:v>133.75623200000001</c:v>
                </c:pt>
                <c:pt idx="663">
                  <c:v>134.17878200000001</c:v>
                </c:pt>
                <c:pt idx="664">
                  <c:v>134.613698</c:v>
                </c:pt>
                <c:pt idx="665">
                  <c:v>135.05873</c:v>
                </c:pt>
                <c:pt idx="666">
                  <c:v>135.49794800000001</c:v>
                </c:pt>
                <c:pt idx="667">
                  <c:v>135.95752400000001</c:v>
                </c:pt>
                <c:pt idx="668">
                  <c:v>136.62942799999999</c:v>
                </c:pt>
                <c:pt idx="669">
                  <c:v>138.05160799999999</c:v>
                </c:pt>
                <c:pt idx="670">
                  <c:v>140.41898599999999</c:v>
                </c:pt>
                <c:pt idx="671">
                  <c:v>143.01615200000001</c:v>
                </c:pt>
                <c:pt idx="672">
                  <c:v>145.622804</c:v>
                </c:pt>
                <c:pt idx="673">
                  <c:v>148.33194800000001</c:v>
                </c:pt>
                <c:pt idx="674">
                  <c:v>151.14209</c:v>
                </c:pt>
                <c:pt idx="675">
                  <c:v>153.964868</c:v>
                </c:pt>
                <c:pt idx="676">
                  <c:v>156.76856599999999</c:v>
                </c:pt>
                <c:pt idx="677">
                  <c:v>159.60493399999999</c:v>
                </c:pt>
                <c:pt idx="678">
                  <c:v>162.46016599999999</c:v>
                </c:pt>
                <c:pt idx="679">
                  <c:v>165.39049399999999</c:v>
                </c:pt>
                <c:pt idx="680">
                  <c:v>168.35802799999999</c:v>
                </c:pt>
                <c:pt idx="681">
                  <c:v>171.355694</c:v>
                </c:pt>
                <c:pt idx="682">
                  <c:v>174.36288200000001</c:v>
                </c:pt>
                <c:pt idx="683">
                  <c:v>177.39138199999999</c:v>
                </c:pt>
                <c:pt idx="684">
                  <c:v>180.42303200000001</c:v>
                </c:pt>
                <c:pt idx="685">
                  <c:v>183.39825200000001</c:v>
                </c:pt>
                <c:pt idx="686">
                  <c:v>186.36047600000001</c:v>
                </c:pt>
                <c:pt idx="687">
                  <c:v>189.340124</c:v>
                </c:pt>
                <c:pt idx="688">
                  <c:v>192.341084</c:v>
                </c:pt>
                <c:pt idx="689">
                  <c:v>195.38090600000001</c:v>
                </c:pt>
                <c:pt idx="690">
                  <c:v>198.43107800000001</c:v>
                </c:pt>
                <c:pt idx="691">
                  <c:v>201.44803999999999</c:v>
                </c:pt>
                <c:pt idx="692">
                  <c:v>204.428732</c:v>
                </c:pt>
                <c:pt idx="693">
                  <c:v>207.39457400000001</c:v>
                </c:pt>
                <c:pt idx="694">
                  <c:v>210.33044599999999</c:v>
                </c:pt>
                <c:pt idx="695">
                  <c:v>213.22489999999999</c:v>
                </c:pt>
                <c:pt idx="696">
                  <c:v>216.06458000000001</c:v>
                </c:pt>
                <c:pt idx="697">
                  <c:v>218.83856</c:v>
                </c:pt>
                <c:pt idx="698">
                  <c:v>221.50976</c:v>
                </c:pt>
                <c:pt idx="699">
                  <c:v>224.05748</c:v>
                </c:pt>
                <c:pt idx="700">
                  <c:v>226.50296</c:v>
                </c:pt>
                <c:pt idx="701">
                  <c:v>228.87139999999999</c:v>
                </c:pt>
                <c:pt idx="702">
                  <c:v>231.17468</c:v>
                </c:pt>
                <c:pt idx="703">
                  <c:v>233.4623</c:v>
                </c:pt>
                <c:pt idx="704">
                  <c:v>235.74307999999999</c:v>
                </c:pt>
                <c:pt idx="705">
                  <c:v>237.99163999999999</c:v>
                </c:pt>
                <c:pt idx="706">
                  <c:v>240.25406000000001</c:v>
                </c:pt>
                <c:pt idx="707">
                  <c:v>242.50891999999999</c:v>
                </c:pt>
                <c:pt idx="708">
                  <c:v>244.75172000000001</c:v>
                </c:pt>
                <c:pt idx="709">
                  <c:v>246.97166000000001</c:v>
                </c:pt>
                <c:pt idx="710">
                  <c:v>249.20150000000001</c:v>
                </c:pt>
                <c:pt idx="711">
                  <c:v>251.42666</c:v>
                </c:pt>
                <c:pt idx="712">
                  <c:v>253.60448</c:v>
                </c:pt>
                <c:pt idx="713">
                  <c:v>255.59096</c:v>
                </c:pt>
                <c:pt idx="714">
                  <c:v>257.46908000000002</c:v>
                </c:pt>
                <c:pt idx="715">
                  <c:v>259.43414000000001</c:v>
                </c:pt>
                <c:pt idx="716">
                  <c:v>261.55903999999998</c:v>
                </c:pt>
                <c:pt idx="717">
                  <c:v>263.80291999999997</c:v>
                </c:pt>
                <c:pt idx="718">
                  <c:v>266.11070000000001</c:v>
                </c:pt>
                <c:pt idx="719">
                  <c:v>268.43252000000001</c:v>
                </c:pt>
                <c:pt idx="720">
                  <c:v>270.75290000000001</c:v>
                </c:pt>
                <c:pt idx="721">
                  <c:v>273.02755999999999</c:v>
                </c:pt>
                <c:pt idx="722">
                  <c:v>275.28638000000001</c:v>
                </c:pt>
                <c:pt idx="723">
                  <c:v>277.55689999999998</c:v>
                </c:pt>
                <c:pt idx="724">
                  <c:v>279.81121999999999</c:v>
                </c:pt>
                <c:pt idx="725">
                  <c:v>282.01603999999998</c:v>
                </c:pt>
                <c:pt idx="726">
                  <c:v>284.1737</c:v>
                </c:pt>
                <c:pt idx="727">
                  <c:v>286.29374000000001</c:v>
                </c:pt>
                <c:pt idx="728">
                  <c:v>288.39956000000001</c:v>
                </c:pt>
                <c:pt idx="729">
                  <c:v>290.46668</c:v>
                </c:pt>
                <c:pt idx="730">
                  <c:v>292.50824</c:v>
                </c:pt>
                <c:pt idx="731">
                  <c:v>294.52820000000003</c:v>
                </c:pt>
                <c:pt idx="732">
                  <c:v>296.52764000000002</c:v>
                </c:pt>
                <c:pt idx="733">
                  <c:v>298.50241999999997</c:v>
                </c:pt>
                <c:pt idx="734">
                  <c:v>300.45416</c:v>
                </c:pt>
                <c:pt idx="735">
                  <c:v>302.39168000000001</c:v>
                </c:pt>
                <c:pt idx="736">
                  <c:v>304.27825999999999</c:v>
                </c:pt>
                <c:pt idx="737">
                  <c:v>306.14359999999999</c:v>
                </c:pt>
                <c:pt idx="738">
                  <c:v>307.99148000000002</c:v>
                </c:pt>
                <c:pt idx="739">
                  <c:v>309.83665999999999</c:v>
                </c:pt>
                <c:pt idx="740">
                  <c:v>311.65393999999998</c:v>
                </c:pt>
                <c:pt idx="741">
                  <c:v>313.44224000000003</c:v>
                </c:pt>
                <c:pt idx="742">
                  <c:v>315.22604000000001</c:v>
                </c:pt>
                <c:pt idx="743">
                  <c:v>316.99723999999998</c:v>
                </c:pt>
                <c:pt idx="744">
                  <c:v>318.76646</c:v>
                </c:pt>
                <c:pt idx="745">
                  <c:v>320.52776</c:v>
                </c:pt>
                <c:pt idx="746">
                  <c:v>322.26620000000003</c:v>
                </c:pt>
                <c:pt idx="747">
                  <c:v>324.00554</c:v>
                </c:pt>
                <c:pt idx="748">
                  <c:v>325.76846</c:v>
                </c:pt>
                <c:pt idx="749">
                  <c:v>327.52076</c:v>
                </c:pt>
                <c:pt idx="750">
                  <c:v>329.28224</c:v>
                </c:pt>
                <c:pt idx="751">
                  <c:v>331.04984000000002</c:v>
                </c:pt>
                <c:pt idx="752">
                  <c:v>332.84714000000002</c:v>
                </c:pt>
                <c:pt idx="753">
                  <c:v>334.65866</c:v>
                </c:pt>
                <c:pt idx="754">
                  <c:v>336.48944</c:v>
                </c:pt>
                <c:pt idx="755">
                  <c:v>338.34721999999999</c:v>
                </c:pt>
                <c:pt idx="756">
                  <c:v>340.23613999999998</c:v>
                </c:pt>
                <c:pt idx="757">
                  <c:v>342.15476000000001</c:v>
                </c:pt>
                <c:pt idx="758">
                  <c:v>344.12288000000001</c:v>
                </c:pt>
                <c:pt idx="759">
                  <c:v>346.11421999999999</c:v>
                </c:pt>
                <c:pt idx="760">
                  <c:v>348.17108000000002</c:v>
                </c:pt>
                <c:pt idx="761">
                  <c:v>350.26141999999999</c:v>
                </c:pt>
                <c:pt idx="762">
                  <c:v>352.37299999999999</c:v>
                </c:pt>
                <c:pt idx="763">
                  <c:v>354.5258</c:v>
                </c:pt>
                <c:pt idx="764">
                  <c:v>356.72791999999998</c:v>
                </c:pt>
                <c:pt idx="765">
                  <c:v>358.95992000000001</c:v>
                </c:pt>
                <c:pt idx="766">
                  <c:v>361.25635999999997</c:v>
                </c:pt>
                <c:pt idx="767">
                  <c:v>363.59366</c:v>
                </c:pt>
                <c:pt idx="768">
                  <c:v>365.98478</c:v>
                </c:pt>
                <c:pt idx="769">
                  <c:v>368.44358</c:v>
                </c:pt>
                <c:pt idx="770">
                  <c:v>370.96933999999999</c:v>
                </c:pt>
                <c:pt idx="771">
                  <c:v>373.57483999999999</c:v>
                </c:pt>
                <c:pt idx="772">
                  <c:v>376.27357999999998</c:v>
                </c:pt>
                <c:pt idx="773">
                  <c:v>379.08769999999998</c:v>
                </c:pt>
                <c:pt idx="774">
                  <c:v>381.98822000000001</c:v>
                </c:pt>
                <c:pt idx="775">
                  <c:v>384.99835999999999</c:v>
                </c:pt>
                <c:pt idx="776">
                  <c:v>388.12963999999999</c:v>
                </c:pt>
                <c:pt idx="777">
                  <c:v>391.34138000000002</c:v>
                </c:pt>
                <c:pt idx="778">
                  <c:v>394.62889999999999</c:v>
                </c:pt>
                <c:pt idx="779">
                  <c:v>397.96501999999998</c:v>
                </c:pt>
                <c:pt idx="780">
                  <c:v>401.33138000000002</c:v>
                </c:pt>
                <c:pt idx="781">
                  <c:v>404.82103999999998</c:v>
                </c:pt>
                <c:pt idx="782">
                  <c:v>408.53336000000002</c:v>
                </c:pt>
                <c:pt idx="783">
                  <c:v>412.60172</c:v>
                </c:pt>
                <c:pt idx="784">
                  <c:v>417.24554000000001</c:v>
                </c:pt>
                <c:pt idx="785">
                  <c:v>429.65006</c:v>
                </c:pt>
                <c:pt idx="786">
                  <c:v>489.60536000000002</c:v>
                </c:pt>
                <c:pt idx="787">
                  <c:v>625.83871999999997</c:v>
                </c:pt>
                <c:pt idx="788">
                  <c:v>804.91117999999994</c:v>
                </c:pt>
                <c:pt idx="789">
                  <c:v>965.62256000000002</c:v>
                </c:pt>
                <c:pt idx="790">
                  <c:v>1085.02394</c:v>
                </c:pt>
                <c:pt idx="791">
                  <c:v>1170.23054</c:v>
                </c:pt>
                <c:pt idx="792">
                  <c:v>1224.8382200000001</c:v>
                </c:pt>
                <c:pt idx="793">
                  <c:v>1256.42732</c:v>
                </c:pt>
                <c:pt idx="794">
                  <c:v>1273.2202400000001</c:v>
                </c:pt>
                <c:pt idx="795">
                  <c:v>1281.31052</c:v>
                </c:pt>
                <c:pt idx="796">
                  <c:v>1284.3887</c:v>
                </c:pt>
                <c:pt idx="797">
                  <c:v>1284.41552</c:v>
                </c:pt>
                <c:pt idx="798">
                  <c:v>1282.58204</c:v>
                </c:pt>
                <c:pt idx="799">
                  <c:v>1279.8413599999999</c:v>
                </c:pt>
                <c:pt idx="800">
                  <c:v>1276.5921800000001</c:v>
                </c:pt>
                <c:pt idx="801">
                  <c:v>1273.01018</c:v>
                </c:pt>
                <c:pt idx="802">
                  <c:v>1269.1614199999999</c:v>
                </c:pt>
                <c:pt idx="803">
                  <c:v>1265.12582</c:v>
                </c:pt>
                <c:pt idx="804">
                  <c:v>1261.0092199999999</c:v>
                </c:pt>
                <c:pt idx="805">
                  <c:v>1256.8011799999999</c:v>
                </c:pt>
                <c:pt idx="806">
                  <c:v>1252.49396</c:v>
                </c:pt>
                <c:pt idx="807">
                  <c:v>1248.0776599999999</c:v>
                </c:pt>
                <c:pt idx="808">
                  <c:v>1243.6615400000001</c:v>
                </c:pt>
                <c:pt idx="809">
                  <c:v>1239.27224</c:v>
                </c:pt>
                <c:pt idx="810">
                  <c:v>1234.90652</c:v>
                </c:pt>
                <c:pt idx="811">
                  <c:v>1230.5489</c:v>
                </c:pt>
                <c:pt idx="812">
                  <c:v>1226.2319600000001</c:v>
                </c:pt>
                <c:pt idx="813">
                  <c:v>1221.8741600000001</c:v>
                </c:pt>
                <c:pt idx="814">
                  <c:v>1217.86412</c:v>
                </c:pt>
                <c:pt idx="815">
                  <c:v>1214.48516</c:v>
                </c:pt>
                <c:pt idx="816">
                  <c:v>1211.3590999999999</c:v>
                </c:pt>
                <c:pt idx="817">
                  <c:v>1208.2846999999999</c:v>
                </c:pt>
                <c:pt idx="818">
                  <c:v>1205.1626000000001</c:v>
                </c:pt>
                <c:pt idx="819">
                  <c:v>1201.98722</c:v>
                </c:pt>
                <c:pt idx="820">
                  <c:v>1198.7063599999999</c:v>
                </c:pt>
                <c:pt idx="821">
                  <c:v>1195.36754</c:v>
                </c:pt>
                <c:pt idx="822">
                  <c:v>1191.9450200000001</c:v>
                </c:pt>
                <c:pt idx="823">
                  <c:v>1188.4690399999999</c:v>
                </c:pt>
                <c:pt idx="824">
                  <c:v>1184.9140400000001</c:v>
                </c:pt>
                <c:pt idx="825">
                  <c:v>1181.2256600000001</c:v>
                </c:pt>
                <c:pt idx="826">
                  <c:v>1177.4960599999999</c:v>
                </c:pt>
                <c:pt idx="827">
                  <c:v>1173.7770800000001</c:v>
                </c:pt>
                <c:pt idx="828">
                  <c:v>1170.1106600000001</c:v>
                </c:pt>
                <c:pt idx="829">
                  <c:v>1166.42786</c:v>
                </c:pt>
                <c:pt idx="830">
                  <c:v>1162.76144</c:v>
                </c:pt>
                <c:pt idx="831">
                  <c:v>1159.12202</c:v>
                </c:pt>
                <c:pt idx="832">
                  <c:v>1155.46514</c:v>
                </c:pt>
                <c:pt idx="833">
                  <c:v>1151.8908799999999</c:v>
                </c:pt>
                <c:pt idx="834">
                  <c:v>1148.3817799999999</c:v>
                </c:pt>
                <c:pt idx="835">
                  <c:v>1144.8442399999999</c:v>
                </c:pt>
                <c:pt idx="836">
                  <c:v>1141.37006</c:v>
                </c:pt>
                <c:pt idx="837">
                  <c:v>1137.9480799999999</c:v>
                </c:pt>
                <c:pt idx="838">
                  <c:v>1134.5813599999999</c:v>
                </c:pt>
                <c:pt idx="839">
                  <c:v>1131.2068999999999</c:v>
                </c:pt>
                <c:pt idx="840">
                  <c:v>1127.8462999999999</c:v>
                </c:pt>
                <c:pt idx="841">
                  <c:v>1124.5515800000001</c:v>
                </c:pt>
                <c:pt idx="842">
                  <c:v>1121.3286800000001</c:v>
                </c:pt>
                <c:pt idx="843">
                  <c:v>1118.1396199999999</c:v>
                </c:pt>
                <c:pt idx="844">
                  <c:v>1114.98152</c:v>
                </c:pt>
                <c:pt idx="845">
                  <c:v>1111.87184</c:v>
                </c:pt>
                <c:pt idx="846">
                  <c:v>1108.8044600000001</c:v>
                </c:pt>
                <c:pt idx="847">
                  <c:v>1105.80296</c:v>
                </c:pt>
                <c:pt idx="848">
                  <c:v>1102.8273799999999</c:v>
                </c:pt>
                <c:pt idx="849">
                  <c:v>1099.8082400000001</c:v>
                </c:pt>
                <c:pt idx="850">
                  <c:v>1094.0953999999999</c:v>
                </c:pt>
                <c:pt idx="851">
                  <c:v>1086.2357</c:v>
                </c:pt>
                <c:pt idx="852">
                  <c:v>1080.2906599999999</c:v>
                </c:pt>
                <c:pt idx="853">
                  <c:v>1075.7733800000001</c:v>
                </c:pt>
                <c:pt idx="854">
                  <c:v>1071.9606200000001</c:v>
                </c:pt>
                <c:pt idx="855">
                  <c:v>1068.6185599999999</c:v>
                </c:pt>
                <c:pt idx="856">
                  <c:v>1065.58952</c:v>
                </c:pt>
                <c:pt idx="857">
                  <c:v>1062.8396600000001</c:v>
                </c:pt>
                <c:pt idx="858">
                  <c:v>1060.2179599999999</c:v>
                </c:pt>
                <c:pt idx="859">
                  <c:v>1057.69742</c:v>
                </c:pt>
                <c:pt idx="860">
                  <c:v>1055.30252</c:v>
                </c:pt>
                <c:pt idx="861">
                  <c:v>1053.0014000000001</c:v>
                </c:pt>
                <c:pt idx="862">
                  <c:v>1050.8198</c:v>
                </c:pt>
                <c:pt idx="863">
                  <c:v>1048.72298</c:v>
                </c:pt>
                <c:pt idx="864">
                  <c:v>1046.6999599999999</c:v>
                </c:pt>
                <c:pt idx="865">
                  <c:v>1044.7411999999999</c:v>
                </c:pt>
                <c:pt idx="866">
                  <c:v>1042.82978</c:v>
                </c:pt>
                <c:pt idx="867">
                  <c:v>1040.96858</c:v>
                </c:pt>
                <c:pt idx="868">
                  <c:v>1039.18424</c:v>
                </c:pt>
                <c:pt idx="869">
                  <c:v>1037.4602</c:v>
                </c:pt>
                <c:pt idx="870">
                  <c:v>1035.78458</c:v>
                </c:pt>
                <c:pt idx="871">
                  <c:v>1034.1433400000001</c:v>
                </c:pt>
                <c:pt idx="872">
                  <c:v>1032.54386</c:v>
                </c:pt>
                <c:pt idx="873">
                  <c:v>1031.02664</c:v>
                </c:pt>
                <c:pt idx="874">
                  <c:v>1029.58646</c:v>
                </c:pt>
                <c:pt idx="875">
                  <c:v>1028.2262000000001</c:v>
                </c:pt>
                <c:pt idx="876">
                  <c:v>1026.8797999999999</c:v>
                </c:pt>
                <c:pt idx="877">
                  <c:v>1025.81942</c:v>
                </c:pt>
                <c:pt idx="878">
                  <c:v>1028.4245599999999</c:v>
                </c:pt>
                <c:pt idx="879">
                  <c:v>1040.1081799999999</c:v>
                </c:pt>
                <c:pt idx="880">
                  <c:v>1058.2341799999999</c:v>
                </c:pt>
                <c:pt idx="881">
                  <c:v>1077.0162800000001</c:v>
                </c:pt>
                <c:pt idx="882">
                  <c:v>1093.5402799999999</c:v>
                </c:pt>
                <c:pt idx="883">
                  <c:v>1107.18968</c:v>
                </c:pt>
                <c:pt idx="884">
                  <c:v>1118.46848</c:v>
                </c:pt>
                <c:pt idx="885">
                  <c:v>1128.0650000000001</c:v>
                </c:pt>
                <c:pt idx="886">
                  <c:v>1136.2927999999999</c:v>
                </c:pt>
                <c:pt idx="887">
                  <c:v>1143.2507000000001</c:v>
                </c:pt>
                <c:pt idx="888">
                  <c:v>1149.0565999999999</c:v>
                </c:pt>
                <c:pt idx="889">
                  <c:v>1153.9857199999999</c:v>
                </c:pt>
                <c:pt idx="890">
                  <c:v>1158.2158999999999</c:v>
                </c:pt>
                <c:pt idx="891">
                  <c:v>1161.8299400000001</c:v>
                </c:pt>
                <c:pt idx="892">
                  <c:v>1164.88508</c:v>
                </c:pt>
                <c:pt idx="893">
                  <c:v>1167.53</c:v>
                </c:pt>
                <c:pt idx="894">
                  <c:v>1169.81834</c:v>
                </c:pt>
                <c:pt idx="895">
                  <c:v>1171.8068000000001</c:v>
                </c:pt>
                <c:pt idx="896">
                  <c:v>1173.5403799999999</c:v>
                </c:pt>
                <c:pt idx="897">
                  <c:v>1174.98686</c:v>
                </c:pt>
                <c:pt idx="898">
                  <c:v>1176.1768400000001</c:v>
                </c:pt>
                <c:pt idx="899">
                  <c:v>1177.1769200000001</c:v>
                </c:pt>
                <c:pt idx="900">
                  <c:v>1178.0504599999999</c:v>
                </c:pt>
                <c:pt idx="901">
                  <c:v>1178.8043</c:v>
                </c:pt>
                <c:pt idx="902">
                  <c:v>1179.4661599999999</c:v>
                </c:pt>
                <c:pt idx="903">
                  <c:v>1180.0250599999999</c:v>
                </c:pt>
                <c:pt idx="904">
                  <c:v>1180.5125</c:v>
                </c:pt>
                <c:pt idx="905">
                  <c:v>1180.89572</c:v>
                </c:pt>
                <c:pt idx="906">
                  <c:v>1181.1902</c:v>
                </c:pt>
                <c:pt idx="907">
                  <c:v>1181.4112399999999</c:v>
                </c:pt>
                <c:pt idx="908">
                  <c:v>1181.5662199999999</c:v>
                </c:pt>
                <c:pt idx="909">
                  <c:v>1181.63678</c:v>
                </c:pt>
                <c:pt idx="910">
                  <c:v>1181.6303</c:v>
                </c:pt>
                <c:pt idx="911">
                  <c:v>1181.5401199999999</c:v>
                </c:pt>
                <c:pt idx="912">
                  <c:v>1181.4074599999999</c:v>
                </c:pt>
                <c:pt idx="913">
                  <c:v>1181.2218800000001</c:v>
                </c:pt>
                <c:pt idx="914">
                  <c:v>1180.9625000000001</c:v>
                </c:pt>
                <c:pt idx="915">
                  <c:v>1180.64534</c:v>
                </c:pt>
                <c:pt idx="916">
                  <c:v>1180.2558200000001</c:v>
                </c:pt>
                <c:pt idx="917">
                  <c:v>1179.8324600000001</c:v>
                </c:pt>
                <c:pt idx="918">
                  <c:v>1179.35726</c:v>
                </c:pt>
                <c:pt idx="919">
                  <c:v>1178.82068</c:v>
                </c:pt>
                <c:pt idx="920">
                  <c:v>1178.23604</c:v>
                </c:pt>
                <c:pt idx="921">
                  <c:v>1177.5858800000001</c:v>
                </c:pt>
                <c:pt idx="922">
                  <c:v>1176.85004</c:v>
                </c:pt>
                <c:pt idx="923">
                  <c:v>1176.0771199999999</c:v>
                </c:pt>
                <c:pt idx="924">
                  <c:v>1175.25506</c:v>
                </c:pt>
                <c:pt idx="925">
                  <c:v>1174.4312</c:v>
                </c:pt>
                <c:pt idx="926">
                  <c:v>1173.61796</c:v>
                </c:pt>
                <c:pt idx="927">
                  <c:v>1172.8160600000001</c:v>
                </c:pt>
                <c:pt idx="928">
                  <c:v>1171.9984999999999</c:v>
                </c:pt>
                <c:pt idx="929">
                  <c:v>1171.1494399999999</c:v>
                </c:pt>
                <c:pt idx="930">
                  <c:v>1170.3095599999999</c:v>
                </c:pt>
                <c:pt idx="931">
                  <c:v>1169.4520399999999</c:v>
                </c:pt>
                <c:pt idx="932">
                  <c:v>1168.5810200000001</c:v>
                </c:pt>
                <c:pt idx="933">
                  <c:v>1167.70118</c:v>
                </c:pt>
                <c:pt idx="934">
                  <c:v>1166.8011799999999</c:v>
                </c:pt>
                <c:pt idx="935">
                  <c:v>1165.8984800000001</c:v>
                </c:pt>
                <c:pt idx="936">
                  <c:v>1165.02692</c:v>
                </c:pt>
                <c:pt idx="937">
                  <c:v>1164.1577</c:v>
                </c:pt>
                <c:pt idx="938">
                  <c:v>1163.2742599999999</c:v>
                </c:pt>
                <c:pt idx="939">
                  <c:v>1162.4052200000001</c:v>
                </c:pt>
                <c:pt idx="940">
                  <c:v>1161.5322200000001</c:v>
                </c:pt>
                <c:pt idx="941">
                  <c:v>1160.6459</c:v>
                </c:pt>
                <c:pt idx="942">
                  <c:v>1159.7399600000001</c:v>
                </c:pt>
                <c:pt idx="943">
                  <c:v>1158.82844</c:v>
                </c:pt>
                <c:pt idx="944">
                  <c:v>1157.9237599999999</c:v>
                </c:pt>
                <c:pt idx="945">
                  <c:v>1157.00036</c:v>
                </c:pt>
                <c:pt idx="946">
                  <c:v>1156.0652600000001</c:v>
                </c:pt>
                <c:pt idx="947">
                  <c:v>1155.0932600000001</c:v>
                </c:pt>
                <c:pt idx="948">
                  <c:v>1154.1081200000001</c:v>
                </c:pt>
                <c:pt idx="949">
                  <c:v>1153.1283800000001</c:v>
                </c:pt>
                <c:pt idx="950">
                  <c:v>1152.1443200000001</c:v>
                </c:pt>
                <c:pt idx="951">
                  <c:v>1151.1665599999999</c:v>
                </c:pt>
                <c:pt idx="952">
                  <c:v>1150.1830399999999</c:v>
                </c:pt>
                <c:pt idx="953">
                  <c:v>1149.2027599999999</c:v>
                </c:pt>
                <c:pt idx="954">
                  <c:v>1148.2447999999999</c:v>
                </c:pt>
                <c:pt idx="955">
                  <c:v>1147.27316</c:v>
                </c:pt>
                <c:pt idx="956">
                  <c:v>1146.32114</c:v>
                </c:pt>
                <c:pt idx="957">
                  <c:v>1145.3604800000001</c:v>
                </c:pt>
                <c:pt idx="958">
                  <c:v>1144.4102600000001</c:v>
                </c:pt>
                <c:pt idx="959">
                  <c:v>1143.4865</c:v>
                </c:pt>
                <c:pt idx="960">
                  <c:v>1142.6091799999999</c:v>
                </c:pt>
                <c:pt idx="961">
                  <c:v>1141.80512</c:v>
                </c:pt>
                <c:pt idx="962">
                  <c:v>1140.9310399999999</c:v>
                </c:pt>
                <c:pt idx="963">
                  <c:v>1140.0589399999999</c:v>
                </c:pt>
                <c:pt idx="964">
                  <c:v>1139.1999800000001</c:v>
                </c:pt>
                <c:pt idx="965">
                  <c:v>1138.40726</c:v>
                </c:pt>
                <c:pt idx="966">
                  <c:v>1137.6572000000001</c:v>
                </c:pt>
                <c:pt idx="967">
                  <c:v>1136.9812999999999</c:v>
                </c:pt>
                <c:pt idx="968">
                  <c:v>1136.3243</c:v>
                </c:pt>
                <c:pt idx="969">
                  <c:v>1135.7209399999999</c:v>
                </c:pt>
                <c:pt idx="970">
                  <c:v>1135.1674399999999</c:v>
                </c:pt>
                <c:pt idx="971">
                  <c:v>1134.63158</c:v>
                </c:pt>
                <c:pt idx="972">
                  <c:v>1134.1466600000001</c:v>
                </c:pt>
                <c:pt idx="973">
                  <c:v>1133.67632</c:v>
                </c:pt>
                <c:pt idx="974">
                  <c:v>1133.2283</c:v>
                </c:pt>
                <c:pt idx="975">
                  <c:v>1132.80134</c:v>
                </c:pt>
                <c:pt idx="976">
                  <c:v>1132.39076</c:v>
                </c:pt>
                <c:pt idx="977">
                  <c:v>1132.0143800000001</c:v>
                </c:pt>
                <c:pt idx="978">
                  <c:v>1131.66698</c:v>
                </c:pt>
                <c:pt idx="979">
                  <c:v>1131.3080600000001</c:v>
                </c:pt>
                <c:pt idx="980">
                  <c:v>1130.96282</c:v>
                </c:pt>
                <c:pt idx="981">
                  <c:v>1130.6564599999999</c:v>
                </c:pt>
                <c:pt idx="982">
                  <c:v>1130.3288600000001</c:v>
                </c:pt>
                <c:pt idx="983">
                  <c:v>1130.01278</c:v>
                </c:pt>
                <c:pt idx="984">
                  <c:v>1129.69652</c:v>
                </c:pt>
                <c:pt idx="985">
                  <c:v>1129.4018599999999</c:v>
                </c:pt>
                <c:pt idx="986">
                  <c:v>1129.0857800000001</c:v>
                </c:pt>
                <c:pt idx="987">
                  <c:v>1128.7742000000001</c:v>
                </c:pt>
                <c:pt idx="988">
                  <c:v>1128.47792</c:v>
                </c:pt>
                <c:pt idx="989">
                  <c:v>1128.19784</c:v>
                </c:pt>
                <c:pt idx="990">
                  <c:v>1127.9242400000001</c:v>
                </c:pt>
                <c:pt idx="991">
                  <c:v>1127.6452400000001</c:v>
                </c:pt>
                <c:pt idx="992">
                  <c:v>1127.4117799999999</c:v>
                </c:pt>
                <c:pt idx="993">
                  <c:v>1127.16842</c:v>
                </c:pt>
                <c:pt idx="994">
                  <c:v>1126.89194</c:v>
                </c:pt>
                <c:pt idx="995">
                  <c:v>1126.63382</c:v>
                </c:pt>
                <c:pt idx="996">
                  <c:v>1126.3839800000001</c:v>
                </c:pt>
                <c:pt idx="997">
                  <c:v>1126.1271200000001</c:v>
                </c:pt>
                <c:pt idx="998">
                  <c:v>1125.8830399999999</c:v>
                </c:pt>
                <c:pt idx="999">
                  <c:v>1125.63014</c:v>
                </c:pt>
                <c:pt idx="1000">
                  <c:v>1125.38606</c:v>
                </c:pt>
                <c:pt idx="1001">
                  <c:v>1125.1389200000001</c:v>
                </c:pt>
                <c:pt idx="1002">
                  <c:v>1124.8829599999999</c:v>
                </c:pt>
                <c:pt idx="1003">
                  <c:v>1124.64212</c:v>
                </c:pt>
                <c:pt idx="1004">
                  <c:v>1124.4077600000001</c:v>
                </c:pt>
                <c:pt idx="1005">
                  <c:v>1124.1622400000001</c:v>
                </c:pt>
                <c:pt idx="1006">
                  <c:v>1123.9051999999999</c:v>
                </c:pt>
                <c:pt idx="1007">
                  <c:v>1123.6469</c:v>
                </c:pt>
                <c:pt idx="1008">
                  <c:v>1123.41452</c:v>
                </c:pt>
                <c:pt idx="1009">
                  <c:v>1123.1641400000001</c:v>
                </c:pt>
                <c:pt idx="1010">
                  <c:v>1122.9108799999999</c:v>
                </c:pt>
                <c:pt idx="1011">
                  <c:v>1122.66338</c:v>
                </c:pt>
                <c:pt idx="1012">
                  <c:v>1122.40832</c:v>
                </c:pt>
                <c:pt idx="1013">
                  <c:v>1122.14786</c:v>
                </c:pt>
                <c:pt idx="1014">
                  <c:v>1121.8971200000001</c:v>
                </c:pt>
                <c:pt idx="1015">
                  <c:v>1121.6366599999999</c:v>
                </c:pt>
                <c:pt idx="1016">
                  <c:v>1121.3725999999999</c:v>
                </c:pt>
                <c:pt idx="1017">
                  <c:v>1121.117</c:v>
                </c:pt>
                <c:pt idx="1018">
                  <c:v>1120.8614</c:v>
                </c:pt>
                <c:pt idx="1019">
                  <c:v>1120.6115600000001</c:v>
                </c:pt>
                <c:pt idx="1020">
                  <c:v>1120.3331000000001</c:v>
                </c:pt>
                <c:pt idx="1021">
                  <c:v>1120.0710200000001</c:v>
                </c:pt>
                <c:pt idx="1022">
                  <c:v>1119.8343199999999</c:v>
                </c:pt>
                <c:pt idx="1023">
                  <c:v>1119.57584</c:v>
                </c:pt>
                <c:pt idx="1024">
                  <c:v>1119.30494</c:v>
                </c:pt>
                <c:pt idx="1025">
                  <c:v>1119.038</c:v>
                </c:pt>
                <c:pt idx="1026">
                  <c:v>1118.7860000000001</c:v>
                </c:pt>
                <c:pt idx="1027">
                  <c:v>1118.5214000000001</c:v>
                </c:pt>
                <c:pt idx="1028">
                  <c:v>1118.2557200000001</c:v>
                </c:pt>
                <c:pt idx="1029">
                  <c:v>1117.9891399999999</c:v>
                </c:pt>
                <c:pt idx="1030">
                  <c:v>1117.73678</c:v>
                </c:pt>
                <c:pt idx="1031">
                  <c:v>1117.46804</c:v>
                </c:pt>
                <c:pt idx="1032">
                  <c:v>1117.18328</c:v>
                </c:pt>
                <c:pt idx="1033">
                  <c:v>1116.92984</c:v>
                </c:pt>
                <c:pt idx="1034">
                  <c:v>1116.66704</c:v>
                </c:pt>
                <c:pt idx="1035">
                  <c:v>1116.4152200000001</c:v>
                </c:pt>
                <c:pt idx="1036">
                  <c:v>1116.1418000000001</c:v>
                </c:pt>
                <c:pt idx="1037">
                  <c:v>1115.8672999999999</c:v>
                </c:pt>
                <c:pt idx="1038">
                  <c:v>1115.6059399999999</c:v>
                </c:pt>
                <c:pt idx="1039">
                  <c:v>1115.35178</c:v>
                </c:pt>
                <c:pt idx="1040">
                  <c:v>1115.09114</c:v>
                </c:pt>
                <c:pt idx="1041">
                  <c:v>1114.81934</c:v>
                </c:pt>
                <c:pt idx="1042">
                  <c:v>1114.54862</c:v>
                </c:pt>
                <c:pt idx="1043">
                  <c:v>1114.2881600000001</c:v>
                </c:pt>
                <c:pt idx="1044">
                  <c:v>1114.0341800000001</c:v>
                </c:pt>
                <c:pt idx="1045">
                  <c:v>1113.7557200000001</c:v>
                </c:pt>
                <c:pt idx="1046">
                  <c:v>1113.4894999999999</c:v>
                </c:pt>
                <c:pt idx="1047">
                  <c:v>1113.2306599999999</c:v>
                </c:pt>
                <c:pt idx="1048">
                  <c:v>1112.96084</c:v>
                </c:pt>
                <c:pt idx="1049">
                  <c:v>1112.69264</c:v>
                </c:pt>
                <c:pt idx="1050">
                  <c:v>1112.43506</c:v>
                </c:pt>
                <c:pt idx="1051">
                  <c:v>1112.18</c:v>
                </c:pt>
                <c:pt idx="1052">
                  <c:v>1111.9191800000001</c:v>
                </c:pt>
                <c:pt idx="1053">
                  <c:v>1111.6646599999999</c:v>
                </c:pt>
                <c:pt idx="1054">
                  <c:v>1111.40996</c:v>
                </c:pt>
                <c:pt idx="1055">
                  <c:v>1111.14158</c:v>
                </c:pt>
                <c:pt idx="1056">
                  <c:v>1110.8714</c:v>
                </c:pt>
                <c:pt idx="1057">
                  <c:v>1110.60932</c:v>
                </c:pt>
                <c:pt idx="1058">
                  <c:v>1110.3584000000001</c:v>
                </c:pt>
                <c:pt idx="1059">
                  <c:v>1110.1020799999999</c:v>
                </c:pt>
                <c:pt idx="1060">
                  <c:v>1109.8342399999999</c:v>
                </c:pt>
                <c:pt idx="1061">
                  <c:v>1109.5744999999999</c:v>
                </c:pt>
                <c:pt idx="1062">
                  <c:v>1109.3207</c:v>
                </c:pt>
                <c:pt idx="1063">
                  <c:v>1109.06348</c:v>
                </c:pt>
                <c:pt idx="1064">
                  <c:v>1108.8060800000001</c:v>
                </c:pt>
                <c:pt idx="1065">
                  <c:v>1108.5391400000001</c:v>
                </c:pt>
                <c:pt idx="1066">
                  <c:v>1108.2806599999999</c:v>
                </c:pt>
                <c:pt idx="1067">
                  <c:v>1108.03532</c:v>
                </c:pt>
                <c:pt idx="1068">
                  <c:v>1107.7745</c:v>
                </c:pt>
                <c:pt idx="1069">
                  <c:v>1107.50522</c:v>
                </c:pt>
                <c:pt idx="1070">
                  <c:v>1107.2636600000001</c:v>
                </c:pt>
                <c:pt idx="1071">
                  <c:v>1107.0055400000001</c:v>
                </c:pt>
                <c:pt idx="1072">
                  <c:v>1106.76758</c:v>
                </c:pt>
                <c:pt idx="1073">
                  <c:v>1106.51468</c:v>
                </c:pt>
                <c:pt idx="1074">
                  <c:v>1106.2562</c:v>
                </c:pt>
                <c:pt idx="1075">
                  <c:v>1106.0110400000001</c:v>
                </c:pt>
                <c:pt idx="1076">
                  <c:v>1105.7703799999999</c:v>
                </c:pt>
                <c:pt idx="1077">
                  <c:v>1105.52162</c:v>
                </c:pt>
                <c:pt idx="1078">
                  <c:v>1105.27214</c:v>
                </c:pt>
                <c:pt idx="1079">
                  <c:v>1105.0277000000001</c:v>
                </c:pt>
                <c:pt idx="1080">
                  <c:v>1104.7900999999999</c:v>
                </c:pt>
                <c:pt idx="1081">
                  <c:v>1104.53756</c:v>
                </c:pt>
                <c:pt idx="1082">
                  <c:v>1104.28844</c:v>
                </c:pt>
                <c:pt idx="1083">
                  <c:v>1104.0436400000001</c:v>
                </c:pt>
                <c:pt idx="1084">
                  <c:v>1103.8074799999999</c:v>
                </c:pt>
                <c:pt idx="1085">
                  <c:v>1103.57708</c:v>
                </c:pt>
                <c:pt idx="1086">
                  <c:v>1103.3285000000001</c:v>
                </c:pt>
                <c:pt idx="1087">
                  <c:v>1103.0863999999999</c:v>
                </c:pt>
                <c:pt idx="1088">
                  <c:v>1102.84412</c:v>
                </c:pt>
                <c:pt idx="1089">
                  <c:v>1102.59626</c:v>
                </c:pt>
                <c:pt idx="1090">
                  <c:v>1102.3512800000001</c:v>
                </c:pt>
                <c:pt idx="1091">
                  <c:v>1102.1161999999999</c:v>
                </c:pt>
                <c:pt idx="1092">
                  <c:v>1101.8813</c:v>
                </c:pt>
                <c:pt idx="1093">
                  <c:v>1101.6419000000001</c:v>
                </c:pt>
                <c:pt idx="1094">
                  <c:v>1101.4010599999999</c:v>
                </c:pt>
                <c:pt idx="1095">
                  <c:v>1101.16904</c:v>
                </c:pt>
                <c:pt idx="1096">
                  <c:v>1100.92046</c:v>
                </c:pt>
                <c:pt idx="1097">
                  <c:v>1100.6862799999999</c:v>
                </c:pt>
                <c:pt idx="1098">
                  <c:v>1100.4584</c:v>
                </c:pt>
                <c:pt idx="1099">
                  <c:v>1100.2037</c:v>
                </c:pt>
                <c:pt idx="1100">
                  <c:v>1099.9718600000001</c:v>
                </c:pt>
                <c:pt idx="1101">
                  <c:v>1099.7247199999999</c:v>
                </c:pt>
                <c:pt idx="1102">
                  <c:v>1099.47632</c:v>
                </c:pt>
                <c:pt idx="1103">
                  <c:v>1099.23044</c:v>
                </c:pt>
                <c:pt idx="1104">
                  <c:v>1098.9870800000001</c:v>
                </c:pt>
                <c:pt idx="1105">
                  <c:v>1098.7330999999999</c:v>
                </c:pt>
                <c:pt idx="1106">
                  <c:v>1098.48128</c:v>
                </c:pt>
                <c:pt idx="1107">
                  <c:v>1098.22316</c:v>
                </c:pt>
                <c:pt idx="1108">
                  <c:v>1097.9805200000001</c:v>
                </c:pt>
                <c:pt idx="1109">
                  <c:v>1097.7227600000001</c:v>
                </c:pt>
                <c:pt idx="1110">
                  <c:v>1097.4703999999999</c:v>
                </c:pt>
                <c:pt idx="1111">
                  <c:v>1097.21246</c:v>
                </c:pt>
                <c:pt idx="1112">
                  <c:v>1096.95362</c:v>
                </c:pt>
                <c:pt idx="1113">
                  <c:v>1096.68218</c:v>
                </c:pt>
                <c:pt idx="1114">
                  <c:v>1096.41758</c:v>
                </c:pt>
                <c:pt idx="1115">
                  <c:v>1096.1425400000001</c:v>
                </c:pt>
                <c:pt idx="1116">
                  <c:v>1095.8725400000001</c:v>
                </c:pt>
                <c:pt idx="1117">
                  <c:v>1095.6075800000001</c:v>
                </c:pt>
                <c:pt idx="1118">
                  <c:v>1095.3418999999999</c:v>
                </c:pt>
                <c:pt idx="1119">
                  <c:v>1095.0510200000001</c:v>
                </c:pt>
                <c:pt idx="1120">
                  <c:v>1094.7745399999999</c:v>
                </c:pt>
                <c:pt idx="1121">
                  <c:v>1094.5117399999999</c:v>
                </c:pt>
                <c:pt idx="1122">
                  <c:v>1094.2370599999999</c:v>
                </c:pt>
                <c:pt idx="1123">
                  <c:v>1093.9506799999999</c:v>
                </c:pt>
                <c:pt idx="1124">
                  <c:v>1093.6727599999999</c:v>
                </c:pt>
                <c:pt idx="1125">
                  <c:v>1093.3869199999999</c:v>
                </c:pt>
                <c:pt idx="1126">
                  <c:v>1093.0839800000001</c:v>
                </c:pt>
                <c:pt idx="1127">
                  <c:v>1092.7851800000001</c:v>
                </c:pt>
                <c:pt idx="1128">
                  <c:v>1092.4903400000001</c:v>
                </c:pt>
                <c:pt idx="1129">
                  <c:v>1092.18542</c:v>
                </c:pt>
                <c:pt idx="1130">
                  <c:v>1091.88302</c:v>
                </c:pt>
                <c:pt idx="1131">
                  <c:v>1091.5761199999999</c:v>
                </c:pt>
                <c:pt idx="1132">
                  <c:v>1091.2787599999999</c:v>
                </c:pt>
                <c:pt idx="1133">
                  <c:v>1090.9587200000001</c:v>
                </c:pt>
                <c:pt idx="1134">
                  <c:v>1090.6448</c:v>
                </c:pt>
                <c:pt idx="1135">
                  <c:v>1090.33502</c:v>
                </c:pt>
                <c:pt idx="1136">
                  <c:v>1090.0156999999999</c:v>
                </c:pt>
                <c:pt idx="1137">
                  <c:v>1089.6866600000001</c:v>
                </c:pt>
                <c:pt idx="1138">
                  <c:v>1089.3686</c:v>
                </c:pt>
                <c:pt idx="1139">
                  <c:v>1089.0563</c:v>
                </c:pt>
                <c:pt idx="1140">
                  <c:v>1088.7195200000001</c:v>
                </c:pt>
                <c:pt idx="1141">
                  <c:v>1088.39156</c:v>
                </c:pt>
                <c:pt idx="1142">
                  <c:v>1088.0518999999999</c:v>
                </c:pt>
                <c:pt idx="1143">
                  <c:v>1087.7153000000001</c:v>
                </c:pt>
                <c:pt idx="1144">
                  <c:v>1087.38032</c:v>
                </c:pt>
                <c:pt idx="1145">
                  <c:v>1087.0347200000001</c:v>
                </c:pt>
                <c:pt idx="1146">
                  <c:v>1086.69722</c:v>
                </c:pt>
                <c:pt idx="1147">
                  <c:v>1086.3508999999999</c:v>
                </c:pt>
                <c:pt idx="1148">
                  <c:v>1086.00206</c:v>
                </c:pt>
                <c:pt idx="1149">
                  <c:v>1085.6587999999999</c:v>
                </c:pt>
                <c:pt idx="1150">
                  <c:v>1085.2988</c:v>
                </c:pt>
                <c:pt idx="1151">
                  <c:v>1084.9486999999999</c:v>
                </c:pt>
                <c:pt idx="1152">
                  <c:v>1084.5986</c:v>
                </c:pt>
                <c:pt idx="1153">
                  <c:v>1084.2322999999999</c:v>
                </c:pt>
                <c:pt idx="1154">
                  <c:v>1083.8831</c:v>
                </c:pt>
                <c:pt idx="1155">
                  <c:v>1083.5196800000001</c:v>
                </c:pt>
                <c:pt idx="1156">
                  <c:v>1083.16436</c:v>
                </c:pt>
                <c:pt idx="1157">
                  <c:v>1082.7991400000001</c:v>
                </c:pt>
                <c:pt idx="1158">
                  <c:v>1082.4209599999999</c:v>
                </c:pt>
                <c:pt idx="1159">
                  <c:v>1082.05106</c:v>
                </c:pt>
                <c:pt idx="1160">
                  <c:v>1081.6880000000001</c:v>
                </c:pt>
                <c:pt idx="1161">
                  <c:v>1081.31774</c:v>
                </c:pt>
                <c:pt idx="1162">
                  <c:v>1080.9509</c:v>
                </c:pt>
                <c:pt idx="1163">
                  <c:v>1080.5673200000001</c:v>
                </c:pt>
                <c:pt idx="1164">
                  <c:v>1080.1806799999999</c:v>
                </c:pt>
                <c:pt idx="1165">
                  <c:v>1079.80466</c:v>
                </c:pt>
                <c:pt idx="1166">
                  <c:v>1079.4205400000001</c:v>
                </c:pt>
                <c:pt idx="1167">
                  <c:v>1079.0396599999999</c:v>
                </c:pt>
                <c:pt idx="1168">
                  <c:v>1078.65842</c:v>
                </c:pt>
                <c:pt idx="1169">
                  <c:v>1078.26584</c:v>
                </c:pt>
                <c:pt idx="1170">
                  <c:v>1077.8777600000001</c:v>
                </c:pt>
                <c:pt idx="1171">
                  <c:v>1077.4867999999999</c:v>
                </c:pt>
                <c:pt idx="1172">
                  <c:v>1077.09584</c:v>
                </c:pt>
                <c:pt idx="1173">
                  <c:v>1076.69588</c:v>
                </c:pt>
                <c:pt idx="1174">
                  <c:v>1076.31176</c:v>
                </c:pt>
                <c:pt idx="1175">
                  <c:v>1075.9271000000001</c:v>
                </c:pt>
                <c:pt idx="1176">
                  <c:v>1075.5406399999999</c:v>
                </c:pt>
                <c:pt idx="1177">
                  <c:v>1075.14914</c:v>
                </c:pt>
                <c:pt idx="1178">
                  <c:v>1074.73568</c:v>
                </c:pt>
                <c:pt idx="1179">
                  <c:v>1074.3522800000001</c:v>
                </c:pt>
                <c:pt idx="1180">
                  <c:v>1073.9597000000001</c:v>
                </c:pt>
                <c:pt idx="1181">
                  <c:v>1073.5636999999999</c:v>
                </c:pt>
                <c:pt idx="1182">
                  <c:v>1073.1523999999999</c:v>
                </c:pt>
                <c:pt idx="1183">
                  <c:v>1072.76</c:v>
                </c:pt>
                <c:pt idx="1184">
                  <c:v>1072.3780400000001</c:v>
                </c:pt>
                <c:pt idx="1185">
                  <c:v>1071.9842000000001</c:v>
                </c:pt>
                <c:pt idx="1186">
                  <c:v>1071.5664200000001</c:v>
                </c:pt>
                <c:pt idx="1187">
                  <c:v>1071.1608799999999</c:v>
                </c:pt>
                <c:pt idx="1188">
                  <c:v>1070.77496</c:v>
                </c:pt>
                <c:pt idx="1189">
                  <c:v>1070.37266</c:v>
                </c:pt>
                <c:pt idx="1190">
                  <c:v>1069.96514</c:v>
                </c:pt>
                <c:pt idx="1191">
                  <c:v>1069.55186</c:v>
                </c:pt>
                <c:pt idx="1192">
                  <c:v>1069.1456000000001</c:v>
                </c:pt>
                <c:pt idx="1193">
                  <c:v>1068.7479800000001</c:v>
                </c:pt>
                <c:pt idx="1194">
                  <c:v>1068.3444199999999</c:v>
                </c:pt>
                <c:pt idx="1195">
                  <c:v>1067.9372599999999</c:v>
                </c:pt>
                <c:pt idx="1196">
                  <c:v>1067.5315399999999</c:v>
                </c:pt>
                <c:pt idx="1197">
                  <c:v>1067.12852</c:v>
                </c:pt>
                <c:pt idx="1198">
                  <c:v>1066.73306</c:v>
                </c:pt>
                <c:pt idx="1199">
                  <c:v>1066.32572</c:v>
                </c:pt>
                <c:pt idx="1200">
                  <c:v>1065.9189200000001</c:v>
                </c:pt>
                <c:pt idx="1201">
                  <c:v>1065.5042000000001</c:v>
                </c:pt>
                <c:pt idx="1202">
                  <c:v>1065.0997400000001</c:v>
                </c:pt>
                <c:pt idx="1203">
                  <c:v>1064.7022999999999</c:v>
                </c:pt>
                <c:pt idx="1204">
                  <c:v>1064.29838</c:v>
                </c:pt>
                <c:pt idx="1205">
                  <c:v>1063.89986</c:v>
                </c:pt>
                <c:pt idx="1206">
                  <c:v>1063.49054</c:v>
                </c:pt>
                <c:pt idx="1207">
                  <c:v>1063.0841</c:v>
                </c:pt>
                <c:pt idx="1208">
                  <c:v>1062.6978200000001</c:v>
                </c:pt>
                <c:pt idx="1209">
                  <c:v>1062.2919199999999</c:v>
                </c:pt>
                <c:pt idx="1210">
                  <c:v>1061.8795399999999</c:v>
                </c:pt>
                <c:pt idx="1211">
                  <c:v>1061.4848</c:v>
                </c:pt>
                <c:pt idx="1212">
                  <c:v>1061.08862</c:v>
                </c:pt>
                <c:pt idx="1213">
                  <c:v>1060.68884</c:v>
                </c:pt>
                <c:pt idx="1214">
                  <c:v>1060.2890600000001</c:v>
                </c:pt>
                <c:pt idx="1215">
                  <c:v>1059.8864000000001</c:v>
                </c:pt>
                <c:pt idx="1216">
                  <c:v>1059.4693400000001</c:v>
                </c:pt>
                <c:pt idx="1217">
                  <c:v>1059.0763999999999</c:v>
                </c:pt>
                <c:pt idx="1218">
                  <c:v>1058.6741</c:v>
                </c:pt>
                <c:pt idx="1219">
                  <c:v>1058.27684</c:v>
                </c:pt>
                <c:pt idx="1220">
                  <c:v>1057.8907400000001</c:v>
                </c:pt>
                <c:pt idx="1221">
                  <c:v>1057.5003200000001</c:v>
                </c:pt>
                <c:pt idx="1222">
                  <c:v>1057.0893799999999</c:v>
                </c:pt>
                <c:pt idx="1223">
                  <c:v>1056.6946399999999</c:v>
                </c:pt>
                <c:pt idx="1224">
                  <c:v>1056.31178</c:v>
                </c:pt>
                <c:pt idx="1225">
                  <c:v>1055.91578</c:v>
                </c:pt>
                <c:pt idx="1226">
                  <c:v>1055.5201400000001</c:v>
                </c:pt>
                <c:pt idx="1227">
                  <c:v>1055.1212599999999</c:v>
                </c:pt>
                <c:pt idx="1228">
                  <c:v>1054.7113999999999</c:v>
                </c:pt>
                <c:pt idx="1229">
                  <c:v>1054.33196</c:v>
                </c:pt>
                <c:pt idx="1230">
                  <c:v>1053.94262</c:v>
                </c:pt>
                <c:pt idx="1231">
                  <c:v>1053.52718</c:v>
                </c:pt>
                <c:pt idx="1232">
                  <c:v>1053.1292000000001</c:v>
                </c:pt>
                <c:pt idx="1233">
                  <c:v>1052.7414799999999</c:v>
                </c:pt>
                <c:pt idx="1234">
                  <c:v>1052.3389999999999</c:v>
                </c:pt>
                <c:pt idx="1235">
                  <c:v>1051.9475</c:v>
                </c:pt>
                <c:pt idx="1236">
                  <c:v>1051.55996</c:v>
                </c:pt>
                <c:pt idx="1237">
                  <c:v>1051.1511800000001</c:v>
                </c:pt>
                <c:pt idx="1238">
                  <c:v>1050.7555400000001</c:v>
                </c:pt>
                <c:pt idx="1239">
                  <c:v>1050.37538</c:v>
                </c:pt>
                <c:pt idx="1240">
                  <c:v>1049.99198</c:v>
                </c:pt>
                <c:pt idx="1241">
                  <c:v>1049.5963400000001</c:v>
                </c:pt>
                <c:pt idx="1242">
                  <c:v>1049.2019600000001</c:v>
                </c:pt>
                <c:pt idx="1243">
                  <c:v>1048.8144199999999</c:v>
                </c:pt>
                <c:pt idx="1244">
                  <c:v>1048.42976</c:v>
                </c:pt>
                <c:pt idx="1245">
                  <c:v>1048.04456</c:v>
                </c:pt>
                <c:pt idx="1246">
                  <c:v>1047.6543200000001</c:v>
                </c:pt>
                <c:pt idx="1247">
                  <c:v>1047.2660599999999</c:v>
                </c:pt>
                <c:pt idx="1248">
                  <c:v>1046.87762</c:v>
                </c:pt>
                <c:pt idx="1249">
                  <c:v>1046.48594</c:v>
                </c:pt>
                <c:pt idx="1250">
                  <c:v>1046.1027200000001</c:v>
                </c:pt>
                <c:pt idx="1251">
                  <c:v>1045.7254399999999</c:v>
                </c:pt>
                <c:pt idx="1252">
                  <c:v>1045.33916</c:v>
                </c:pt>
                <c:pt idx="1253">
                  <c:v>1044.9365</c:v>
                </c:pt>
                <c:pt idx="1254">
                  <c:v>1044.5486000000001</c:v>
                </c:pt>
                <c:pt idx="1255">
                  <c:v>1044.1725799999999</c:v>
                </c:pt>
                <c:pt idx="1256">
                  <c:v>1043.789</c:v>
                </c:pt>
                <c:pt idx="1257">
                  <c:v>1043.4077600000001</c:v>
                </c:pt>
                <c:pt idx="1258">
                  <c:v>1043.0137400000001</c:v>
                </c:pt>
                <c:pt idx="1259">
                  <c:v>1042.6364599999999</c:v>
                </c:pt>
                <c:pt idx="1260">
                  <c:v>1042.24568</c:v>
                </c:pt>
                <c:pt idx="1261">
                  <c:v>1041.8658800000001</c:v>
                </c:pt>
                <c:pt idx="1262">
                  <c:v>1041.4826599999999</c:v>
                </c:pt>
                <c:pt idx="1263">
                  <c:v>1041.09674</c:v>
                </c:pt>
                <c:pt idx="1264">
                  <c:v>1040.69876</c:v>
                </c:pt>
                <c:pt idx="1265">
                  <c:v>1040.3207600000001</c:v>
                </c:pt>
                <c:pt idx="1266">
                  <c:v>1039.9384399999999</c:v>
                </c:pt>
                <c:pt idx="1267">
                  <c:v>1039.5357799999999</c:v>
                </c:pt>
                <c:pt idx="1268">
                  <c:v>1039.15634</c:v>
                </c:pt>
                <c:pt idx="1269">
                  <c:v>1038.7670000000001</c:v>
                </c:pt>
                <c:pt idx="1270">
                  <c:v>1038.3742400000001</c:v>
                </c:pt>
                <c:pt idx="1271">
                  <c:v>1037.9960599999999</c:v>
                </c:pt>
                <c:pt idx="1272">
                  <c:v>1037.60168</c:v>
                </c:pt>
                <c:pt idx="1273">
                  <c:v>1037.2136</c:v>
                </c:pt>
                <c:pt idx="1274">
                  <c:v>1036.8230000000001</c:v>
                </c:pt>
                <c:pt idx="1275">
                  <c:v>1036.4415799999999</c:v>
                </c:pt>
                <c:pt idx="1276">
                  <c:v>1036.05476</c:v>
                </c:pt>
                <c:pt idx="1277">
                  <c:v>1035.6803600000001</c:v>
                </c:pt>
                <c:pt idx="1278">
                  <c:v>1035.2892199999999</c:v>
                </c:pt>
                <c:pt idx="1279">
                  <c:v>1034.8960999999999</c:v>
                </c:pt>
                <c:pt idx="1280">
                  <c:v>1034.50352</c:v>
                </c:pt>
                <c:pt idx="1281">
                  <c:v>1034.11508</c:v>
                </c:pt>
                <c:pt idx="1282">
                  <c:v>1033.7349200000001</c:v>
                </c:pt>
                <c:pt idx="1283">
                  <c:v>1033.3453999999999</c:v>
                </c:pt>
                <c:pt idx="1284">
                  <c:v>1032.9322999999999</c:v>
                </c:pt>
                <c:pt idx="1285">
                  <c:v>1032.53558</c:v>
                </c:pt>
                <c:pt idx="1286">
                  <c:v>1032.1606400000001</c:v>
                </c:pt>
                <c:pt idx="1287">
                  <c:v>1031.7709400000001</c:v>
                </c:pt>
                <c:pt idx="1288">
                  <c:v>1031.3695399999999</c:v>
                </c:pt>
                <c:pt idx="1289">
                  <c:v>1030.99334</c:v>
                </c:pt>
                <c:pt idx="1290">
                  <c:v>1030.60724</c:v>
                </c:pt>
                <c:pt idx="1291">
                  <c:v>1030.2125000000001</c:v>
                </c:pt>
                <c:pt idx="1292">
                  <c:v>1029.8082199999999</c:v>
                </c:pt>
                <c:pt idx="1293">
                  <c:v>1029.42572</c:v>
                </c:pt>
                <c:pt idx="1294">
                  <c:v>1029.03998</c:v>
                </c:pt>
                <c:pt idx="1295">
                  <c:v>1028.6535200000001</c:v>
                </c:pt>
                <c:pt idx="1296">
                  <c:v>1028.2690399999999</c:v>
                </c:pt>
                <c:pt idx="1297">
                  <c:v>1027.8651199999999</c:v>
                </c:pt>
                <c:pt idx="1298">
                  <c:v>1027.472</c:v>
                </c:pt>
                <c:pt idx="1299">
                  <c:v>1027.08014</c:v>
                </c:pt>
                <c:pt idx="1300">
                  <c:v>1026.6834200000001</c:v>
                </c:pt>
                <c:pt idx="1301">
                  <c:v>1026.2931799999999</c:v>
                </c:pt>
                <c:pt idx="1302">
                  <c:v>1025.8962799999999</c:v>
                </c:pt>
                <c:pt idx="1303">
                  <c:v>1025.5037</c:v>
                </c:pt>
                <c:pt idx="1304">
                  <c:v>1025.10068</c:v>
                </c:pt>
                <c:pt idx="1305">
                  <c:v>1024.7117000000001</c:v>
                </c:pt>
                <c:pt idx="1306">
                  <c:v>1024.3205599999999</c:v>
                </c:pt>
                <c:pt idx="1307">
                  <c:v>1023.92636</c:v>
                </c:pt>
                <c:pt idx="1308">
                  <c:v>1023.51938</c:v>
                </c:pt>
                <c:pt idx="1309">
                  <c:v>1023.13814</c:v>
                </c:pt>
                <c:pt idx="1310">
                  <c:v>1022.75168</c:v>
                </c:pt>
                <c:pt idx="1311">
                  <c:v>1022.34668</c:v>
                </c:pt>
                <c:pt idx="1312">
                  <c:v>1021.9514</c:v>
                </c:pt>
                <c:pt idx="1313">
                  <c:v>1021.56062</c:v>
                </c:pt>
                <c:pt idx="1314">
                  <c:v>1021.17542</c:v>
                </c:pt>
                <c:pt idx="1315">
                  <c:v>1020.7696999999999</c:v>
                </c:pt>
                <c:pt idx="1316">
                  <c:v>1020.38432</c:v>
                </c:pt>
                <c:pt idx="1317">
                  <c:v>1019.98112</c:v>
                </c:pt>
                <c:pt idx="1318">
                  <c:v>1019.59466</c:v>
                </c:pt>
                <c:pt idx="1319">
                  <c:v>1019.21648</c:v>
                </c:pt>
                <c:pt idx="1320">
                  <c:v>1018.81292</c:v>
                </c:pt>
                <c:pt idx="1321">
                  <c:v>1018.40234</c:v>
                </c:pt>
                <c:pt idx="1322">
                  <c:v>1018.0148</c:v>
                </c:pt>
                <c:pt idx="1323">
                  <c:v>1017.61538</c:v>
                </c:pt>
                <c:pt idx="1324">
                  <c:v>1017.20714</c:v>
                </c:pt>
                <c:pt idx="1325">
                  <c:v>1016.81096</c:v>
                </c:pt>
                <c:pt idx="1326">
                  <c:v>1016.4029</c:v>
                </c:pt>
                <c:pt idx="1327">
                  <c:v>1016.01446</c:v>
                </c:pt>
                <c:pt idx="1328">
                  <c:v>1015.61666</c:v>
                </c:pt>
                <c:pt idx="1329">
                  <c:v>1015.2138200000001</c:v>
                </c:pt>
                <c:pt idx="1330">
                  <c:v>1014.7945999999999</c:v>
                </c:pt>
                <c:pt idx="1331">
                  <c:v>1014.40544</c:v>
                </c:pt>
                <c:pt idx="1332">
                  <c:v>1014.0143</c:v>
                </c:pt>
                <c:pt idx="1333">
                  <c:v>1013.60192</c:v>
                </c:pt>
                <c:pt idx="1334">
                  <c:v>1013.20214</c:v>
                </c:pt>
                <c:pt idx="1335">
                  <c:v>1012.8047</c:v>
                </c:pt>
                <c:pt idx="1336">
                  <c:v>1012.3995200000001</c:v>
                </c:pt>
                <c:pt idx="1337">
                  <c:v>1011.99884</c:v>
                </c:pt>
                <c:pt idx="1338">
                  <c:v>1011.5816</c:v>
                </c:pt>
                <c:pt idx="1339">
                  <c:v>1011.17984</c:v>
                </c:pt>
                <c:pt idx="1340">
                  <c:v>1010.79446</c:v>
                </c:pt>
                <c:pt idx="1341">
                  <c:v>1010.39126</c:v>
                </c:pt>
                <c:pt idx="1342">
                  <c:v>1009.95926</c:v>
                </c:pt>
                <c:pt idx="1343">
                  <c:v>1009.54706</c:v>
                </c:pt>
                <c:pt idx="1344">
                  <c:v>1009.13684</c:v>
                </c:pt>
                <c:pt idx="1345">
                  <c:v>1008.72932</c:v>
                </c:pt>
                <c:pt idx="1346">
                  <c:v>1008.3261199999999</c:v>
                </c:pt>
                <c:pt idx="1347">
                  <c:v>1007.9159</c:v>
                </c:pt>
                <c:pt idx="1348">
                  <c:v>1007.49578</c:v>
                </c:pt>
                <c:pt idx="1349">
                  <c:v>1007.08556</c:v>
                </c:pt>
                <c:pt idx="1350">
                  <c:v>1006.68938</c:v>
                </c:pt>
                <c:pt idx="1351">
                  <c:v>1006.2923</c:v>
                </c:pt>
                <c:pt idx="1352">
                  <c:v>1005.8671399999999</c:v>
                </c:pt>
                <c:pt idx="1353">
                  <c:v>1005.46268</c:v>
                </c:pt>
                <c:pt idx="1354">
                  <c:v>1005.0476</c:v>
                </c:pt>
                <c:pt idx="1355">
                  <c:v>1004.64044</c:v>
                </c:pt>
                <c:pt idx="1356">
                  <c:v>1004.23886</c:v>
                </c:pt>
                <c:pt idx="1357">
                  <c:v>1003.81856</c:v>
                </c:pt>
                <c:pt idx="1358">
                  <c:v>1003.41482</c:v>
                </c:pt>
                <c:pt idx="1359">
                  <c:v>1003.00838</c:v>
                </c:pt>
                <c:pt idx="1360">
                  <c:v>1002.58754</c:v>
                </c:pt>
                <c:pt idx="1361">
                  <c:v>1002.18038</c:v>
                </c:pt>
                <c:pt idx="1362">
                  <c:v>1001.77286</c:v>
                </c:pt>
                <c:pt idx="1363">
                  <c:v>1001.37542</c:v>
                </c:pt>
                <c:pt idx="1364">
                  <c:v>1000.9544</c:v>
                </c:pt>
                <c:pt idx="1365">
                  <c:v>1000.54526</c:v>
                </c:pt>
                <c:pt idx="1366">
                  <c:v>1000.13648</c:v>
                </c:pt>
                <c:pt idx="1367">
                  <c:v>999.74534000000006</c:v>
                </c:pt>
                <c:pt idx="1368">
                  <c:v>999.33583999999996</c:v>
                </c:pt>
                <c:pt idx="1369">
                  <c:v>998.91931999999997</c:v>
                </c:pt>
                <c:pt idx="1370">
                  <c:v>998.50279999999998</c:v>
                </c:pt>
                <c:pt idx="1371">
                  <c:v>998.07295999999997</c:v>
                </c:pt>
                <c:pt idx="1372">
                  <c:v>997.65499999999997</c:v>
                </c:pt>
                <c:pt idx="1373">
                  <c:v>997.25144</c:v>
                </c:pt>
                <c:pt idx="1374">
                  <c:v>996.84644000000003</c:v>
                </c:pt>
                <c:pt idx="1375">
                  <c:v>996.42038000000002</c:v>
                </c:pt>
                <c:pt idx="1376">
                  <c:v>996.00620000000004</c:v>
                </c:pt>
                <c:pt idx="1377">
                  <c:v>995.59562000000005</c:v>
                </c:pt>
                <c:pt idx="1378">
                  <c:v>995.18935999999997</c:v>
                </c:pt>
                <c:pt idx="1379">
                  <c:v>994.77913999999998</c:v>
                </c:pt>
                <c:pt idx="1380">
                  <c:v>994.37468000000001</c:v>
                </c:pt>
                <c:pt idx="1381">
                  <c:v>993.97454000000005</c:v>
                </c:pt>
                <c:pt idx="1382">
                  <c:v>993.57925999999998</c:v>
                </c:pt>
                <c:pt idx="1383">
                  <c:v>993.16201999999998</c:v>
                </c:pt>
                <c:pt idx="1384">
                  <c:v>992.73379999999997</c:v>
                </c:pt>
                <c:pt idx="1385">
                  <c:v>992.32808</c:v>
                </c:pt>
                <c:pt idx="1386">
                  <c:v>991.92596000000003</c:v>
                </c:pt>
                <c:pt idx="1387">
                  <c:v>991.51250000000005</c:v>
                </c:pt>
                <c:pt idx="1388">
                  <c:v>991.09058000000005</c:v>
                </c:pt>
                <c:pt idx="1389">
                  <c:v>990.66308000000004</c:v>
                </c:pt>
                <c:pt idx="1390">
                  <c:v>990.26023999999995</c:v>
                </c:pt>
                <c:pt idx="1391">
                  <c:v>989.85667999999998</c:v>
                </c:pt>
                <c:pt idx="1392">
                  <c:v>989.44141999999999</c:v>
                </c:pt>
                <c:pt idx="1393">
                  <c:v>989.03642000000002</c:v>
                </c:pt>
                <c:pt idx="1394">
                  <c:v>988.64005999999995</c:v>
                </c:pt>
                <c:pt idx="1395">
                  <c:v>988.22641999999996</c:v>
                </c:pt>
                <c:pt idx="1396">
                  <c:v>987.81457999999998</c:v>
                </c:pt>
                <c:pt idx="1397">
                  <c:v>987.39733999999999</c:v>
                </c:pt>
                <c:pt idx="1398">
                  <c:v>986.98226</c:v>
                </c:pt>
                <c:pt idx="1399">
                  <c:v>986.58050000000003</c:v>
                </c:pt>
                <c:pt idx="1400">
                  <c:v>986.16146000000003</c:v>
                </c:pt>
                <c:pt idx="1401">
                  <c:v>985.74530000000004</c:v>
                </c:pt>
                <c:pt idx="1402">
                  <c:v>985.33633999999995</c:v>
                </c:pt>
                <c:pt idx="1403">
                  <c:v>984.91783999999996</c:v>
                </c:pt>
                <c:pt idx="1404">
                  <c:v>984.51049999999998</c:v>
                </c:pt>
                <c:pt idx="1405">
                  <c:v>984.11684000000002</c:v>
                </c:pt>
                <c:pt idx="1406">
                  <c:v>983.70734000000004</c:v>
                </c:pt>
                <c:pt idx="1407">
                  <c:v>983.28884000000005</c:v>
                </c:pt>
                <c:pt idx="1408">
                  <c:v>982.88113999999996</c:v>
                </c:pt>
                <c:pt idx="1409">
                  <c:v>982.48622</c:v>
                </c:pt>
                <c:pt idx="1410">
                  <c:v>982.07456000000002</c:v>
                </c:pt>
                <c:pt idx="1411">
                  <c:v>981.65930000000003</c:v>
                </c:pt>
                <c:pt idx="1412">
                  <c:v>981.24170000000004</c:v>
                </c:pt>
                <c:pt idx="1413">
                  <c:v>980.83723999999995</c:v>
                </c:pt>
                <c:pt idx="1414">
                  <c:v>980.41801999999996</c:v>
                </c:pt>
                <c:pt idx="1415">
                  <c:v>980.00869999999998</c:v>
                </c:pt>
                <c:pt idx="1416">
                  <c:v>979.59307999999999</c:v>
                </c:pt>
                <c:pt idx="1417">
                  <c:v>979.17511999999999</c:v>
                </c:pt>
                <c:pt idx="1418">
                  <c:v>978.76418000000001</c:v>
                </c:pt>
                <c:pt idx="1419">
                  <c:v>978.36116000000004</c:v>
                </c:pt>
                <c:pt idx="1420">
                  <c:v>977.94320000000005</c:v>
                </c:pt>
                <c:pt idx="1421">
                  <c:v>977.53027999999995</c:v>
                </c:pt>
                <c:pt idx="1422">
                  <c:v>977.13031999999998</c:v>
                </c:pt>
                <c:pt idx="1423">
                  <c:v>976.72730000000001</c:v>
                </c:pt>
                <c:pt idx="1424">
                  <c:v>976.31168000000002</c:v>
                </c:pt>
                <c:pt idx="1425">
                  <c:v>975.90326000000005</c:v>
                </c:pt>
                <c:pt idx="1426">
                  <c:v>975.50221999999997</c:v>
                </c:pt>
                <c:pt idx="1427">
                  <c:v>975.09829999999999</c:v>
                </c:pt>
                <c:pt idx="1428">
                  <c:v>974.69204000000002</c:v>
                </c:pt>
                <c:pt idx="1429">
                  <c:v>974.27570000000003</c:v>
                </c:pt>
                <c:pt idx="1430">
                  <c:v>973.86134000000004</c:v>
                </c:pt>
                <c:pt idx="1431">
                  <c:v>973.45993999999996</c:v>
                </c:pt>
                <c:pt idx="1432">
                  <c:v>973.05565999999999</c:v>
                </c:pt>
                <c:pt idx="1433">
                  <c:v>972.64796000000001</c:v>
                </c:pt>
                <c:pt idx="1434">
                  <c:v>972.23918000000003</c:v>
                </c:pt>
                <c:pt idx="1435">
                  <c:v>971.82608000000005</c:v>
                </c:pt>
                <c:pt idx="1436">
                  <c:v>971.41441999999995</c:v>
                </c:pt>
                <c:pt idx="1437">
                  <c:v>971.01535999999999</c:v>
                </c:pt>
                <c:pt idx="1438">
                  <c:v>970.61396000000002</c:v>
                </c:pt>
                <c:pt idx="1439">
                  <c:v>970.20896000000005</c:v>
                </c:pt>
                <c:pt idx="1440">
                  <c:v>969.79333999999994</c:v>
                </c:pt>
                <c:pt idx="1441">
                  <c:v>969.38131999999996</c:v>
                </c:pt>
                <c:pt idx="1442">
                  <c:v>968.97307999999998</c:v>
                </c:pt>
                <c:pt idx="1443">
                  <c:v>968.55727999999999</c:v>
                </c:pt>
                <c:pt idx="1444">
                  <c:v>968.16254000000004</c:v>
                </c:pt>
                <c:pt idx="1445">
                  <c:v>967.77211999999997</c:v>
                </c:pt>
                <c:pt idx="1446">
                  <c:v>967.36964</c:v>
                </c:pt>
                <c:pt idx="1447">
                  <c:v>966.96446000000003</c:v>
                </c:pt>
                <c:pt idx="1448">
                  <c:v>966.56</c:v>
                </c:pt>
                <c:pt idx="1449">
                  <c:v>966.15697999999998</c:v>
                </c:pt>
                <c:pt idx="1450">
                  <c:v>965.75864000000001</c:v>
                </c:pt>
                <c:pt idx="1451">
                  <c:v>965.35760000000005</c:v>
                </c:pt>
                <c:pt idx="1452">
                  <c:v>964.95025999999996</c:v>
                </c:pt>
                <c:pt idx="1453">
                  <c:v>964.54831999999999</c:v>
                </c:pt>
                <c:pt idx="1454">
                  <c:v>964.14278000000002</c:v>
                </c:pt>
                <c:pt idx="1455">
                  <c:v>963.75055999999995</c:v>
                </c:pt>
                <c:pt idx="1456">
                  <c:v>963.35185999999999</c:v>
                </c:pt>
                <c:pt idx="1457">
                  <c:v>962.94686000000002</c:v>
                </c:pt>
                <c:pt idx="1458">
                  <c:v>962.55103999999994</c:v>
                </c:pt>
                <c:pt idx="1459">
                  <c:v>962.13577999999995</c:v>
                </c:pt>
                <c:pt idx="1460">
                  <c:v>961.73167999999998</c:v>
                </c:pt>
                <c:pt idx="1461">
                  <c:v>961.33604000000003</c:v>
                </c:pt>
                <c:pt idx="1462">
                  <c:v>960.94201999999996</c:v>
                </c:pt>
                <c:pt idx="1463">
                  <c:v>960.53989999999999</c:v>
                </c:pt>
                <c:pt idx="1464">
                  <c:v>960.13706000000002</c:v>
                </c:pt>
                <c:pt idx="1465">
                  <c:v>959.74357999999995</c:v>
                </c:pt>
                <c:pt idx="1466">
                  <c:v>959.32921999999996</c:v>
                </c:pt>
                <c:pt idx="1467">
                  <c:v>958.9316</c:v>
                </c:pt>
                <c:pt idx="1468">
                  <c:v>958.54909999999995</c:v>
                </c:pt>
                <c:pt idx="1469">
                  <c:v>958.14949999999999</c:v>
                </c:pt>
                <c:pt idx="1470">
                  <c:v>957.74936000000002</c:v>
                </c:pt>
                <c:pt idx="1471">
                  <c:v>957.35047999999995</c:v>
                </c:pt>
                <c:pt idx="1472">
                  <c:v>956.95015999999998</c:v>
                </c:pt>
                <c:pt idx="1473">
                  <c:v>956.56676000000004</c:v>
                </c:pt>
                <c:pt idx="1474">
                  <c:v>956.17453999999998</c:v>
                </c:pt>
                <c:pt idx="1475">
                  <c:v>955.78322000000003</c:v>
                </c:pt>
                <c:pt idx="1476">
                  <c:v>955.38829999999996</c:v>
                </c:pt>
                <c:pt idx="1477">
                  <c:v>954.97825999999998</c:v>
                </c:pt>
                <c:pt idx="1478">
                  <c:v>954.58136000000002</c:v>
                </c:pt>
                <c:pt idx="1479">
                  <c:v>954.17564000000004</c:v>
                </c:pt>
                <c:pt idx="1480">
                  <c:v>953.77945999999997</c:v>
                </c:pt>
                <c:pt idx="1481">
                  <c:v>953.38832000000002</c:v>
                </c:pt>
                <c:pt idx="1482">
                  <c:v>952.98710000000005</c:v>
                </c:pt>
                <c:pt idx="1483">
                  <c:v>952.58677999999998</c:v>
                </c:pt>
                <c:pt idx="1484">
                  <c:v>952.19798000000003</c:v>
                </c:pt>
                <c:pt idx="1485">
                  <c:v>951.80395999999996</c:v>
                </c:pt>
                <c:pt idx="1486">
                  <c:v>951.41246000000001</c:v>
                </c:pt>
                <c:pt idx="1487">
                  <c:v>951.01700000000005</c:v>
                </c:pt>
                <c:pt idx="1488">
                  <c:v>950.60875999999996</c:v>
                </c:pt>
                <c:pt idx="1489">
                  <c:v>950.20988</c:v>
                </c:pt>
                <c:pt idx="1490">
                  <c:v>949.81154000000004</c:v>
                </c:pt>
                <c:pt idx="1491">
                  <c:v>949.42219999999998</c:v>
                </c:pt>
                <c:pt idx="1492">
                  <c:v>949.02746000000002</c:v>
                </c:pt>
                <c:pt idx="1493">
                  <c:v>948.62840000000006</c:v>
                </c:pt>
                <c:pt idx="1494">
                  <c:v>948.23942</c:v>
                </c:pt>
                <c:pt idx="1495">
                  <c:v>947.83694000000003</c:v>
                </c:pt>
                <c:pt idx="1496">
                  <c:v>947.44255999999996</c:v>
                </c:pt>
                <c:pt idx="1497">
                  <c:v>947.04187999999999</c:v>
                </c:pt>
                <c:pt idx="1498">
                  <c:v>946.64426000000003</c:v>
                </c:pt>
                <c:pt idx="1499">
                  <c:v>946.25887999999998</c:v>
                </c:pt>
                <c:pt idx="1500">
                  <c:v>945.86072000000001</c:v>
                </c:pt>
                <c:pt idx="1501">
                  <c:v>945.46849999999995</c:v>
                </c:pt>
                <c:pt idx="1502">
                  <c:v>945.07231999999999</c:v>
                </c:pt>
                <c:pt idx="1503">
                  <c:v>944.69054000000006</c:v>
                </c:pt>
                <c:pt idx="1504">
                  <c:v>944.29147999999998</c:v>
                </c:pt>
                <c:pt idx="1505">
                  <c:v>943.90394000000003</c:v>
                </c:pt>
                <c:pt idx="1506">
                  <c:v>943.51945999999998</c:v>
                </c:pt>
                <c:pt idx="1507">
                  <c:v>943.13606000000004</c:v>
                </c:pt>
                <c:pt idx="1508">
                  <c:v>942.74743999999998</c:v>
                </c:pt>
                <c:pt idx="1509">
                  <c:v>942.36980000000005</c:v>
                </c:pt>
                <c:pt idx="1510">
                  <c:v>941.97595999999999</c:v>
                </c:pt>
                <c:pt idx="1511">
                  <c:v>941.58428000000004</c:v>
                </c:pt>
                <c:pt idx="1512">
                  <c:v>941.20447999999999</c:v>
                </c:pt>
                <c:pt idx="1513">
                  <c:v>940.80236000000002</c:v>
                </c:pt>
                <c:pt idx="1514">
                  <c:v>940.42183999999997</c:v>
                </c:pt>
                <c:pt idx="1515">
                  <c:v>940.02764000000002</c:v>
                </c:pt>
                <c:pt idx="1516">
                  <c:v>939.64801999999997</c:v>
                </c:pt>
                <c:pt idx="1517">
                  <c:v>939.26246000000003</c:v>
                </c:pt>
                <c:pt idx="1518">
                  <c:v>938.85260000000005</c:v>
                </c:pt>
                <c:pt idx="1519">
                  <c:v>938.46289999999999</c:v>
                </c:pt>
                <c:pt idx="1520">
                  <c:v>938.07410000000004</c:v>
                </c:pt>
                <c:pt idx="1521">
                  <c:v>937.6934</c:v>
                </c:pt>
                <c:pt idx="1522">
                  <c:v>937.29308000000003</c:v>
                </c:pt>
                <c:pt idx="1523">
                  <c:v>936.90121999999997</c:v>
                </c:pt>
                <c:pt idx="1524">
                  <c:v>936.52250000000004</c:v>
                </c:pt>
                <c:pt idx="1525">
                  <c:v>936.14485999999999</c:v>
                </c:pt>
                <c:pt idx="1526">
                  <c:v>935.76901999999995</c:v>
                </c:pt>
                <c:pt idx="1527">
                  <c:v>935.38562000000002</c:v>
                </c:pt>
                <c:pt idx="1528">
                  <c:v>934.98584000000005</c:v>
                </c:pt>
                <c:pt idx="1529">
                  <c:v>934.60154</c:v>
                </c:pt>
                <c:pt idx="1530">
                  <c:v>934.23991999999998</c:v>
                </c:pt>
                <c:pt idx="1531">
                  <c:v>933.85742000000005</c:v>
                </c:pt>
                <c:pt idx="1532">
                  <c:v>933.49094000000002</c:v>
                </c:pt>
                <c:pt idx="1533">
                  <c:v>933.10663999999997</c:v>
                </c:pt>
                <c:pt idx="1534">
                  <c:v>932.72198000000003</c:v>
                </c:pt>
                <c:pt idx="1535">
                  <c:v>932.34884</c:v>
                </c:pt>
                <c:pt idx="1536">
                  <c:v>931.96148000000005</c:v>
                </c:pt>
                <c:pt idx="1537">
                  <c:v>931.5761</c:v>
                </c:pt>
                <c:pt idx="1538">
                  <c:v>931.20943999999997</c:v>
                </c:pt>
                <c:pt idx="1539">
                  <c:v>930.81974000000002</c:v>
                </c:pt>
                <c:pt idx="1540">
                  <c:v>930.44515999999999</c:v>
                </c:pt>
                <c:pt idx="1541">
                  <c:v>930.07795999999996</c:v>
                </c:pt>
                <c:pt idx="1542">
                  <c:v>929.68322000000001</c:v>
                </c:pt>
                <c:pt idx="1543">
                  <c:v>929.29154000000005</c:v>
                </c:pt>
                <c:pt idx="1544">
                  <c:v>928.92326000000003</c:v>
                </c:pt>
                <c:pt idx="1545">
                  <c:v>928.54129999999998</c:v>
                </c:pt>
                <c:pt idx="1546">
                  <c:v>928.14512000000002</c:v>
                </c:pt>
                <c:pt idx="1547">
                  <c:v>927.76549999999997</c:v>
                </c:pt>
                <c:pt idx="1548">
                  <c:v>927.39559999999994</c:v>
                </c:pt>
                <c:pt idx="1549">
                  <c:v>927.01724000000002</c:v>
                </c:pt>
                <c:pt idx="1550">
                  <c:v>926.63869999999997</c:v>
                </c:pt>
                <c:pt idx="1551">
                  <c:v>926.26340000000005</c:v>
                </c:pt>
                <c:pt idx="1552">
                  <c:v>925.88468</c:v>
                </c:pt>
                <c:pt idx="1553">
                  <c:v>925.49372000000005</c:v>
                </c:pt>
                <c:pt idx="1554">
                  <c:v>925.11464000000001</c:v>
                </c:pt>
                <c:pt idx="1555">
                  <c:v>924.73105999999996</c:v>
                </c:pt>
                <c:pt idx="1556">
                  <c:v>924.35378000000003</c:v>
                </c:pt>
                <c:pt idx="1557">
                  <c:v>923.97973999999999</c:v>
                </c:pt>
                <c:pt idx="1558">
                  <c:v>923.60065999999995</c:v>
                </c:pt>
                <c:pt idx="1559">
                  <c:v>923.21942000000001</c:v>
                </c:pt>
                <c:pt idx="1560">
                  <c:v>922.82360000000006</c:v>
                </c:pt>
                <c:pt idx="1561">
                  <c:v>922.44884000000002</c:v>
                </c:pt>
                <c:pt idx="1562">
                  <c:v>922.07497999999998</c:v>
                </c:pt>
                <c:pt idx="1563">
                  <c:v>921.70543999999995</c:v>
                </c:pt>
                <c:pt idx="1564">
                  <c:v>921.30835999999999</c:v>
                </c:pt>
                <c:pt idx="1565">
                  <c:v>920.94007999999997</c:v>
                </c:pt>
                <c:pt idx="1566">
                  <c:v>920.56802000000005</c:v>
                </c:pt>
                <c:pt idx="1567">
                  <c:v>920.18065999999999</c:v>
                </c:pt>
                <c:pt idx="1568">
                  <c:v>919.79996000000006</c:v>
                </c:pt>
                <c:pt idx="1569">
                  <c:v>919.43492000000003</c:v>
                </c:pt>
                <c:pt idx="1570">
                  <c:v>919.06448</c:v>
                </c:pt>
                <c:pt idx="1571">
                  <c:v>918.69475999999997</c:v>
                </c:pt>
                <c:pt idx="1572">
                  <c:v>918.32090000000005</c:v>
                </c:pt>
                <c:pt idx="1573">
                  <c:v>917.94236000000001</c:v>
                </c:pt>
                <c:pt idx="1574">
                  <c:v>917.55679999999995</c:v>
                </c:pt>
                <c:pt idx="1575">
                  <c:v>917.19266000000005</c:v>
                </c:pt>
                <c:pt idx="1576">
                  <c:v>916.80944</c:v>
                </c:pt>
                <c:pt idx="1577">
                  <c:v>916.42568000000006</c:v>
                </c:pt>
                <c:pt idx="1578">
                  <c:v>916.05218000000002</c:v>
                </c:pt>
                <c:pt idx="1579">
                  <c:v>915.67489999999998</c:v>
                </c:pt>
                <c:pt idx="1580">
                  <c:v>915.29330000000004</c:v>
                </c:pt>
                <c:pt idx="1581">
                  <c:v>914.9171</c:v>
                </c:pt>
                <c:pt idx="1582">
                  <c:v>914.54395999999997</c:v>
                </c:pt>
                <c:pt idx="1583">
                  <c:v>914.15930000000003</c:v>
                </c:pt>
                <c:pt idx="1584">
                  <c:v>913.78453999999999</c:v>
                </c:pt>
                <c:pt idx="1585">
                  <c:v>913.41283999999996</c:v>
                </c:pt>
                <c:pt idx="1586">
                  <c:v>913.04402000000005</c:v>
                </c:pt>
                <c:pt idx="1587">
                  <c:v>912.67214000000001</c:v>
                </c:pt>
                <c:pt idx="1588">
                  <c:v>912.29827999999998</c:v>
                </c:pt>
                <c:pt idx="1589">
                  <c:v>911.93179999999995</c:v>
                </c:pt>
                <c:pt idx="1590">
                  <c:v>911.55542000000003</c:v>
                </c:pt>
                <c:pt idx="1591">
                  <c:v>911.17381999999998</c:v>
                </c:pt>
                <c:pt idx="1592">
                  <c:v>910.80697999999995</c:v>
                </c:pt>
                <c:pt idx="1593">
                  <c:v>910.43366000000003</c:v>
                </c:pt>
                <c:pt idx="1594">
                  <c:v>910.06322</c:v>
                </c:pt>
                <c:pt idx="1595">
                  <c:v>909.69079999999997</c:v>
                </c:pt>
                <c:pt idx="1596">
                  <c:v>909.30956000000003</c:v>
                </c:pt>
                <c:pt idx="1597">
                  <c:v>908.94290000000001</c:v>
                </c:pt>
                <c:pt idx="1598">
                  <c:v>908.57335999999998</c:v>
                </c:pt>
                <c:pt idx="1599">
                  <c:v>908.20813999999996</c:v>
                </c:pt>
                <c:pt idx="1600">
                  <c:v>907.83374000000003</c:v>
                </c:pt>
                <c:pt idx="1601">
                  <c:v>907.45916</c:v>
                </c:pt>
                <c:pt idx="1602">
                  <c:v>907.09357999999997</c:v>
                </c:pt>
                <c:pt idx="1603">
                  <c:v>906.72565999999995</c:v>
                </c:pt>
                <c:pt idx="1604">
                  <c:v>906.37303999999995</c:v>
                </c:pt>
                <c:pt idx="1605">
                  <c:v>905.99990000000003</c:v>
                </c:pt>
                <c:pt idx="1606">
                  <c:v>905.63018</c:v>
                </c:pt>
                <c:pt idx="1607">
                  <c:v>905.26909999999998</c:v>
                </c:pt>
                <c:pt idx="1608">
                  <c:v>904.88912000000005</c:v>
                </c:pt>
                <c:pt idx="1609">
                  <c:v>904.53524000000004</c:v>
                </c:pt>
                <c:pt idx="1610">
                  <c:v>904.16786000000002</c:v>
                </c:pt>
                <c:pt idx="1611">
                  <c:v>903.80174</c:v>
                </c:pt>
                <c:pt idx="1612">
                  <c:v>903.43867999999998</c:v>
                </c:pt>
                <c:pt idx="1613">
                  <c:v>903.06446000000005</c:v>
                </c:pt>
                <c:pt idx="1614">
                  <c:v>902.70014000000003</c:v>
                </c:pt>
                <c:pt idx="1615">
                  <c:v>902.33114</c:v>
                </c:pt>
                <c:pt idx="1616">
                  <c:v>901.97203999999999</c:v>
                </c:pt>
                <c:pt idx="1617">
                  <c:v>901.60879999999997</c:v>
                </c:pt>
                <c:pt idx="1618">
                  <c:v>901.23907999999994</c:v>
                </c:pt>
                <c:pt idx="1619">
                  <c:v>900.87638000000004</c:v>
                </c:pt>
                <c:pt idx="1620">
                  <c:v>900.50324000000001</c:v>
                </c:pt>
                <c:pt idx="1621">
                  <c:v>900.13063999999997</c:v>
                </c:pt>
                <c:pt idx="1622">
                  <c:v>899.75732000000005</c:v>
                </c:pt>
                <c:pt idx="1623">
                  <c:v>899.39336000000003</c:v>
                </c:pt>
                <c:pt idx="1624">
                  <c:v>899.03534000000002</c:v>
                </c:pt>
                <c:pt idx="1625">
                  <c:v>898.67408</c:v>
                </c:pt>
                <c:pt idx="1626">
                  <c:v>898.29463999999996</c:v>
                </c:pt>
                <c:pt idx="1627">
                  <c:v>897.91610000000003</c:v>
                </c:pt>
                <c:pt idx="1628">
                  <c:v>897.55592000000001</c:v>
                </c:pt>
                <c:pt idx="1629">
                  <c:v>897.18799999999999</c:v>
                </c:pt>
                <c:pt idx="1630">
                  <c:v>896.82475999999997</c:v>
                </c:pt>
                <c:pt idx="1631">
                  <c:v>896.45899999999995</c:v>
                </c:pt>
                <c:pt idx="1632">
                  <c:v>896.09954000000005</c:v>
                </c:pt>
                <c:pt idx="1633">
                  <c:v>895.72136</c:v>
                </c:pt>
                <c:pt idx="1634">
                  <c:v>895.35415999999998</c:v>
                </c:pt>
                <c:pt idx="1635">
                  <c:v>894.97742000000005</c:v>
                </c:pt>
                <c:pt idx="1636">
                  <c:v>894.61688000000004</c:v>
                </c:pt>
                <c:pt idx="1637">
                  <c:v>894.26588000000004</c:v>
                </c:pt>
                <c:pt idx="1638">
                  <c:v>893.90300000000002</c:v>
                </c:pt>
                <c:pt idx="1639">
                  <c:v>893.53219999999999</c:v>
                </c:pt>
                <c:pt idx="1640">
                  <c:v>893.15204000000006</c:v>
                </c:pt>
                <c:pt idx="1641">
                  <c:v>892.78088000000002</c:v>
                </c:pt>
                <c:pt idx="1642">
                  <c:v>892.41602</c:v>
                </c:pt>
                <c:pt idx="1643">
                  <c:v>892.0616</c:v>
                </c:pt>
                <c:pt idx="1644">
                  <c:v>891.68575999999996</c:v>
                </c:pt>
                <c:pt idx="1645">
                  <c:v>891.31640000000004</c:v>
                </c:pt>
                <c:pt idx="1646">
                  <c:v>890.96126000000004</c:v>
                </c:pt>
                <c:pt idx="1647">
                  <c:v>890.59100000000001</c:v>
                </c:pt>
                <c:pt idx="1648">
                  <c:v>890.21317999999997</c:v>
                </c:pt>
                <c:pt idx="1649">
                  <c:v>889.86109999999996</c:v>
                </c:pt>
                <c:pt idx="1650">
                  <c:v>889.47698000000003</c:v>
                </c:pt>
                <c:pt idx="1651">
                  <c:v>889.1105</c:v>
                </c:pt>
                <c:pt idx="1652">
                  <c:v>888.74149999999997</c:v>
                </c:pt>
                <c:pt idx="1653">
                  <c:v>888.37951999999996</c:v>
                </c:pt>
                <c:pt idx="1654">
                  <c:v>888.02185999999995</c:v>
                </c:pt>
                <c:pt idx="1655">
                  <c:v>887.66204000000005</c:v>
                </c:pt>
                <c:pt idx="1656">
                  <c:v>887.29574000000002</c:v>
                </c:pt>
                <c:pt idx="1657">
                  <c:v>886.93286000000001</c:v>
                </c:pt>
                <c:pt idx="1658">
                  <c:v>886.56889999999999</c:v>
                </c:pt>
                <c:pt idx="1659">
                  <c:v>886.19755999999995</c:v>
                </c:pt>
                <c:pt idx="1660">
                  <c:v>885.83504000000005</c:v>
                </c:pt>
                <c:pt idx="1661">
                  <c:v>885.47720000000004</c:v>
                </c:pt>
                <c:pt idx="1662">
                  <c:v>885.10730000000001</c:v>
                </c:pt>
                <c:pt idx="1663">
                  <c:v>884.74874</c:v>
                </c:pt>
                <c:pt idx="1664">
                  <c:v>884.38783999999998</c:v>
                </c:pt>
                <c:pt idx="1665">
                  <c:v>884.02333999999996</c:v>
                </c:pt>
                <c:pt idx="1666">
                  <c:v>883.67143999999996</c:v>
                </c:pt>
                <c:pt idx="1667">
                  <c:v>883.29704000000004</c:v>
                </c:pt>
                <c:pt idx="1668">
                  <c:v>882.93020000000001</c:v>
                </c:pt>
                <c:pt idx="1669">
                  <c:v>882.56966</c:v>
                </c:pt>
                <c:pt idx="1670">
                  <c:v>882.22046</c:v>
                </c:pt>
                <c:pt idx="1671">
                  <c:v>881.87054000000001</c:v>
                </c:pt>
                <c:pt idx="1672">
                  <c:v>881.50657999999999</c:v>
                </c:pt>
                <c:pt idx="1673">
                  <c:v>881.14261999999997</c:v>
                </c:pt>
                <c:pt idx="1674">
                  <c:v>880.79377999999997</c:v>
                </c:pt>
                <c:pt idx="1675">
                  <c:v>880.41236000000004</c:v>
                </c:pt>
                <c:pt idx="1676">
                  <c:v>880.06352000000004</c:v>
                </c:pt>
                <c:pt idx="1677">
                  <c:v>879.69254000000001</c:v>
                </c:pt>
                <c:pt idx="1678">
                  <c:v>879.32407999999998</c:v>
                </c:pt>
                <c:pt idx="1679">
                  <c:v>878.98244</c:v>
                </c:pt>
                <c:pt idx="1680">
                  <c:v>878.62531999999999</c:v>
                </c:pt>
                <c:pt idx="1681">
                  <c:v>878.27629999999999</c:v>
                </c:pt>
                <c:pt idx="1682">
                  <c:v>877.92403999999999</c:v>
                </c:pt>
                <c:pt idx="1683">
                  <c:v>877.56079999999997</c:v>
                </c:pt>
                <c:pt idx="1684">
                  <c:v>877.19611999999995</c:v>
                </c:pt>
                <c:pt idx="1685">
                  <c:v>876.82784000000004</c:v>
                </c:pt>
                <c:pt idx="1686">
                  <c:v>876.45830000000001</c:v>
                </c:pt>
                <c:pt idx="1687">
                  <c:v>876.11666000000002</c:v>
                </c:pt>
                <c:pt idx="1688">
                  <c:v>875.76278000000002</c:v>
                </c:pt>
                <c:pt idx="1689">
                  <c:v>875.39828</c:v>
                </c:pt>
                <c:pt idx="1690">
                  <c:v>875.04187999999999</c:v>
                </c:pt>
                <c:pt idx="1691">
                  <c:v>874.68223999999998</c:v>
                </c:pt>
                <c:pt idx="1692">
                  <c:v>874.33465999999999</c:v>
                </c:pt>
                <c:pt idx="1693">
                  <c:v>873.96835999999996</c:v>
                </c:pt>
                <c:pt idx="1694">
                  <c:v>873.60691999999995</c:v>
                </c:pt>
                <c:pt idx="1695">
                  <c:v>873.24728000000005</c:v>
                </c:pt>
                <c:pt idx="1696">
                  <c:v>872.89970000000005</c:v>
                </c:pt>
                <c:pt idx="1697">
                  <c:v>872.54456000000005</c:v>
                </c:pt>
                <c:pt idx="1698">
                  <c:v>872.18348000000003</c:v>
                </c:pt>
                <c:pt idx="1699">
                  <c:v>871.82042000000001</c:v>
                </c:pt>
                <c:pt idx="1700">
                  <c:v>871.46042</c:v>
                </c:pt>
                <c:pt idx="1701">
                  <c:v>871.10491999999999</c:v>
                </c:pt>
                <c:pt idx="1702">
                  <c:v>870.74149999999997</c:v>
                </c:pt>
                <c:pt idx="1703">
                  <c:v>870.38743999999997</c:v>
                </c:pt>
                <c:pt idx="1704">
                  <c:v>870.03031999999996</c:v>
                </c:pt>
                <c:pt idx="1705">
                  <c:v>869.67391999999995</c:v>
                </c:pt>
                <c:pt idx="1706">
                  <c:v>869.33281999999997</c:v>
                </c:pt>
                <c:pt idx="1707">
                  <c:v>868.96597999999994</c:v>
                </c:pt>
                <c:pt idx="1708">
                  <c:v>868.60436000000004</c:v>
                </c:pt>
                <c:pt idx="1709">
                  <c:v>868.24634000000003</c:v>
                </c:pt>
                <c:pt idx="1710">
                  <c:v>867.90038000000004</c:v>
                </c:pt>
                <c:pt idx="1711">
                  <c:v>867.55064000000004</c:v>
                </c:pt>
                <c:pt idx="1712">
                  <c:v>867.19586000000004</c:v>
                </c:pt>
                <c:pt idx="1713">
                  <c:v>866.82632000000001</c:v>
                </c:pt>
                <c:pt idx="1714">
                  <c:v>866.45623999999998</c:v>
                </c:pt>
                <c:pt idx="1715">
                  <c:v>866.10055999999997</c:v>
                </c:pt>
                <c:pt idx="1716">
                  <c:v>865.74271999999996</c:v>
                </c:pt>
                <c:pt idx="1717">
                  <c:v>865.39153999999996</c:v>
                </c:pt>
                <c:pt idx="1718">
                  <c:v>865.04323999999997</c:v>
                </c:pt>
                <c:pt idx="1719">
                  <c:v>864.68017999999995</c:v>
                </c:pt>
                <c:pt idx="1720">
                  <c:v>864.32863999999995</c:v>
                </c:pt>
                <c:pt idx="1721">
                  <c:v>863.96738000000005</c:v>
                </c:pt>
                <c:pt idx="1722">
                  <c:v>863.59892000000002</c:v>
                </c:pt>
                <c:pt idx="1723">
                  <c:v>863.25152000000003</c:v>
                </c:pt>
                <c:pt idx="1724">
                  <c:v>862.89782000000002</c:v>
                </c:pt>
                <c:pt idx="1725">
                  <c:v>862.51135999999997</c:v>
                </c:pt>
                <c:pt idx="1726">
                  <c:v>862.15783999999996</c:v>
                </c:pt>
                <c:pt idx="1727">
                  <c:v>861.80701999999997</c:v>
                </c:pt>
                <c:pt idx="1728">
                  <c:v>861.43982000000005</c:v>
                </c:pt>
                <c:pt idx="1729">
                  <c:v>861.08540000000005</c:v>
                </c:pt>
                <c:pt idx="1730">
                  <c:v>860.73296000000005</c:v>
                </c:pt>
                <c:pt idx="1731">
                  <c:v>860.37548000000004</c:v>
                </c:pt>
                <c:pt idx="1732">
                  <c:v>860.02088000000003</c:v>
                </c:pt>
                <c:pt idx="1733">
                  <c:v>859.67348000000004</c:v>
                </c:pt>
                <c:pt idx="1734">
                  <c:v>859.31690000000003</c:v>
                </c:pt>
                <c:pt idx="1735">
                  <c:v>858.95888000000002</c:v>
                </c:pt>
                <c:pt idx="1736">
                  <c:v>858.60122000000001</c:v>
                </c:pt>
                <c:pt idx="1737">
                  <c:v>858.24896000000001</c:v>
                </c:pt>
                <c:pt idx="1738">
                  <c:v>857.89094</c:v>
                </c:pt>
                <c:pt idx="1739">
                  <c:v>857.53075999999999</c:v>
                </c:pt>
                <c:pt idx="1740">
                  <c:v>857.17075999999997</c:v>
                </c:pt>
                <c:pt idx="1741">
                  <c:v>856.80139999999994</c:v>
                </c:pt>
                <c:pt idx="1742">
                  <c:v>856.46119999999996</c:v>
                </c:pt>
                <c:pt idx="1743">
                  <c:v>856.09742000000006</c:v>
                </c:pt>
                <c:pt idx="1744">
                  <c:v>855.74677999999994</c:v>
                </c:pt>
                <c:pt idx="1745">
                  <c:v>855.40207999999996</c:v>
                </c:pt>
                <c:pt idx="1746">
                  <c:v>855.03578000000005</c:v>
                </c:pt>
                <c:pt idx="1747">
                  <c:v>854.68082000000004</c:v>
                </c:pt>
                <c:pt idx="1748">
                  <c:v>854.32874000000004</c:v>
                </c:pt>
                <c:pt idx="1749">
                  <c:v>853.96946000000003</c:v>
                </c:pt>
                <c:pt idx="1750">
                  <c:v>853.61126000000002</c:v>
                </c:pt>
                <c:pt idx="1751">
                  <c:v>853.27736000000004</c:v>
                </c:pt>
                <c:pt idx="1752">
                  <c:v>852.90512000000001</c:v>
                </c:pt>
                <c:pt idx="1753">
                  <c:v>852.55268000000001</c:v>
                </c:pt>
                <c:pt idx="1754">
                  <c:v>852.21734000000004</c:v>
                </c:pt>
                <c:pt idx="1755">
                  <c:v>851.82781999999997</c:v>
                </c:pt>
                <c:pt idx="1756">
                  <c:v>851.47285999999997</c:v>
                </c:pt>
                <c:pt idx="1757">
                  <c:v>851.13427999999999</c:v>
                </c:pt>
                <c:pt idx="1758">
                  <c:v>850.76869999999997</c:v>
                </c:pt>
                <c:pt idx="1759">
                  <c:v>850.39754000000005</c:v>
                </c:pt>
                <c:pt idx="1760">
                  <c:v>850.06831999999997</c:v>
                </c:pt>
                <c:pt idx="1761">
                  <c:v>849.71515999999997</c:v>
                </c:pt>
                <c:pt idx="1762">
                  <c:v>849.34688000000006</c:v>
                </c:pt>
                <c:pt idx="1763">
                  <c:v>849.01081999999997</c:v>
                </c:pt>
                <c:pt idx="1764">
                  <c:v>848.64038000000005</c:v>
                </c:pt>
                <c:pt idx="1765">
                  <c:v>848.27588000000003</c:v>
                </c:pt>
                <c:pt idx="1766">
                  <c:v>847.92254000000003</c:v>
                </c:pt>
                <c:pt idx="1767">
                  <c:v>847.58162000000004</c:v>
                </c:pt>
                <c:pt idx="1768">
                  <c:v>847.23458000000005</c:v>
                </c:pt>
                <c:pt idx="1769">
                  <c:v>846.87530000000004</c:v>
                </c:pt>
                <c:pt idx="1770">
                  <c:v>846.52502000000004</c:v>
                </c:pt>
                <c:pt idx="1771">
                  <c:v>846.15854000000002</c:v>
                </c:pt>
                <c:pt idx="1772">
                  <c:v>845.81366000000003</c:v>
                </c:pt>
                <c:pt idx="1773">
                  <c:v>845.44448</c:v>
                </c:pt>
                <c:pt idx="1774">
                  <c:v>845.09276</c:v>
                </c:pt>
                <c:pt idx="1775">
                  <c:v>844.7432</c:v>
                </c:pt>
                <c:pt idx="1776">
                  <c:v>844.38301999999999</c:v>
                </c:pt>
                <c:pt idx="1777">
                  <c:v>844.00627999999995</c:v>
                </c:pt>
                <c:pt idx="1778">
                  <c:v>843.66661999999997</c:v>
                </c:pt>
                <c:pt idx="1779">
                  <c:v>843.29384000000005</c:v>
                </c:pt>
                <c:pt idx="1780">
                  <c:v>842.97397999999998</c:v>
                </c:pt>
                <c:pt idx="1781">
                  <c:v>842.58482000000004</c:v>
                </c:pt>
                <c:pt idx="1782">
                  <c:v>842.22662000000003</c:v>
                </c:pt>
                <c:pt idx="1783">
                  <c:v>841.96382000000006</c:v>
                </c:pt>
                <c:pt idx="1784">
                  <c:v>841.56853999999998</c:v>
                </c:pt>
                <c:pt idx="1785">
                  <c:v>841.19791999999995</c:v>
                </c:pt>
                <c:pt idx="1786">
                  <c:v>840.85825999999997</c:v>
                </c:pt>
                <c:pt idx="1787">
                  <c:v>840.47558000000004</c:v>
                </c:pt>
                <c:pt idx="1788">
                  <c:v>840.11774000000003</c:v>
                </c:pt>
                <c:pt idx="1789">
                  <c:v>839.76476000000002</c:v>
                </c:pt>
                <c:pt idx="1790">
                  <c:v>839.41304000000002</c:v>
                </c:pt>
                <c:pt idx="1791">
                  <c:v>839.04548</c:v>
                </c:pt>
                <c:pt idx="1792">
                  <c:v>838.68709999999999</c:v>
                </c:pt>
                <c:pt idx="1793">
                  <c:v>838.3424</c:v>
                </c:pt>
                <c:pt idx="1794">
                  <c:v>837.98059999999998</c:v>
                </c:pt>
                <c:pt idx="1795">
                  <c:v>837.61393999999996</c:v>
                </c:pt>
                <c:pt idx="1796">
                  <c:v>837.26473999999996</c:v>
                </c:pt>
                <c:pt idx="1797">
                  <c:v>836.88872000000003</c:v>
                </c:pt>
                <c:pt idx="1798">
                  <c:v>836.53412000000003</c:v>
                </c:pt>
                <c:pt idx="1799">
                  <c:v>836.18546000000003</c:v>
                </c:pt>
                <c:pt idx="1800">
                  <c:v>835.83194000000003</c:v>
                </c:pt>
                <c:pt idx="1801">
                  <c:v>835.46420000000001</c:v>
                </c:pt>
                <c:pt idx="1802">
                  <c:v>835.12526000000003</c:v>
                </c:pt>
                <c:pt idx="1803">
                  <c:v>834.76292000000001</c:v>
                </c:pt>
                <c:pt idx="1804">
                  <c:v>834.39841999999999</c:v>
                </c:pt>
                <c:pt idx="1805">
                  <c:v>834.03913999999997</c:v>
                </c:pt>
                <c:pt idx="1806">
                  <c:v>833.68129999999996</c:v>
                </c:pt>
                <c:pt idx="1807">
                  <c:v>833.32093999999995</c:v>
                </c:pt>
                <c:pt idx="1808">
                  <c:v>832.98469999999998</c:v>
                </c:pt>
                <c:pt idx="1809">
                  <c:v>832.58510000000001</c:v>
                </c:pt>
                <c:pt idx="1810">
                  <c:v>832.23446000000001</c:v>
                </c:pt>
                <c:pt idx="1811">
                  <c:v>831.87698</c:v>
                </c:pt>
                <c:pt idx="1812">
                  <c:v>831.49843999999996</c:v>
                </c:pt>
                <c:pt idx="1813">
                  <c:v>831.17840000000001</c:v>
                </c:pt>
                <c:pt idx="1814">
                  <c:v>830.81948</c:v>
                </c:pt>
                <c:pt idx="1815">
                  <c:v>830.45443999999998</c:v>
                </c:pt>
                <c:pt idx="1816">
                  <c:v>830.09785999999997</c:v>
                </c:pt>
                <c:pt idx="1817">
                  <c:v>829.75225999999998</c:v>
                </c:pt>
                <c:pt idx="1818">
                  <c:v>829.38649999999996</c:v>
                </c:pt>
                <c:pt idx="1819">
                  <c:v>829.03567999999996</c:v>
                </c:pt>
                <c:pt idx="1820">
                  <c:v>828.67208000000005</c:v>
                </c:pt>
                <c:pt idx="1821">
                  <c:v>828.30596000000003</c:v>
                </c:pt>
                <c:pt idx="1822">
                  <c:v>827.94884000000002</c:v>
                </c:pt>
                <c:pt idx="1823">
                  <c:v>827.59064000000001</c:v>
                </c:pt>
                <c:pt idx="1824">
                  <c:v>827.24090000000001</c:v>
                </c:pt>
                <c:pt idx="1825">
                  <c:v>826.87531999999999</c:v>
                </c:pt>
                <c:pt idx="1826">
                  <c:v>826.50523999999996</c:v>
                </c:pt>
                <c:pt idx="1827">
                  <c:v>826.15927999999997</c:v>
                </c:pt>
                <c:pt idx="1828">
                  <c:v>825.80413999999996</c:v>
                </c:pt>
                <c:pt idx="1829">
                  <c:v>825.45871999999997</c:v>
                </c:pt>
                <c:pt idx="1830">
                  <c:v>825.08180000000004</c:v>
                </c:pt>
                <c:pt idx="1831">
                  <c:v>824.71172000000001</c:v>
                </c:pt>
                <c:pt idx="1832">
                  <c:v>824.36378000000002</c:v>
                </c:pt>
                <c:pt idx="1833">
                  <c:v>824.00630000000001</c:v>
                </c:pt>
                <c:pt idx="1834">
                  <c:v>823.63963999999999</c:v>
                </c:pt>
                <c:pt idx="1835">
                  <c:v>823.28539999999998</c:v>
                </c:pt>
                <c:pt idx="1836">
                  <c:v>822.92107999999996</c:v>
                </c:pt>
                <c:pt idx="1837">
                  <c:v>822.55154000000005</c:v>
                </c:pt>
                <c:pt idx="1838">
                  <c:v>822.20306000000005</c:v>
                </c:pt>
                <c:pt idx="1839">
                  <c:v>821.86465999999996</c:v>
                </c:pt>
                <c:pt idx="1840">
                  <c:v>821.49314000000004</c:v>
                </c:pt>
                <c:pt idx="1841">
                  <c:v>821.12558000000001</c:v>
                </c:pt>
                <c:pt idx="1842">
                  <c:v>820.77062000000001</c:v>
                </c:pt>
                <c:pt idx="1843">
                  <c:v>820.40053999999998</c:v>
                </c:pt>
                <c:pt idx="1844">
                  <c:v>820.03387999999995</c:v>
                </c:pt>
                <c:pt idx="1845">
                  <c:v>819.68053999999995</c:v>
                </c:pt>
                <c:pt idx="1846">
                  <c:v>819.32485999999994</c:v>
                </c:pt>
                <c:pt idx="1847">
                  <c:v>818.95604000000003</c:v>
                </c:pt>
                <c:pt idx="1848">
                  <c:v>818.59244000000001</c:v>
                </c:pt>
                <c:pt idx="1849">
                  <c:v>818.24378000000002</c:v>
                </c:pt>
                <c:pt idx="1850">
                  <c:v>817.87639999999999</c:v>
                </c:pt>
                <c:pt idx="1851">
                  <c:v>817.48670000000004</c:v>
                </c:pt>
                <c:pt idx="1852">
                  <c:v>817.13120000000004</c:v>
                </c:pt>
                <c:pt idx="1853">
                  <c:v>816.76904000000002</c:v>
                </c:pt>
                <c:pt idx="1854">
                  <c:v>816.41318000000001</c:v>
                </c:pt>
                <c:pt idx="1855">
                  <c:v>816.06974000000002</c:v>
                </c:pt>
                <c:pt idx="1856">
                  <c:v>815.69929999999999</c:v>
                </c:pt>
                <c:pt idx="1857">
                  <c:v>815.31590000000006</c:v>
                </c:pt>
                <c:pt idx="1858">
                  <c:v>814.96436000000006</c:v>
                </c:pt>
                <c:pt idx="1859">
                  <c:v>814.61300000000006</c:v>
                </c:pt>
                <c:pt idx="1860">
                  <c:v>814.25120000000004</c:v>
                </c:pt>
                <c:pt idx="1861">
                  <c:v>813.88634000000002</c:v>
                </c:pt>
                <c:pt idx="1862">
                  <c:v>813.51499999999999</c:v>
                </c:pt>
                <c:pt idx="1863">
                  <c:v>813.15625999999997</c:v>
                </c:pt>
                <c:pt idx="1864">
                  <c:v>812.80129999999997</c:v>
                </c:pt>
                <c:pt idx="1865">
                  <c:v>812.43014000000005</c:v>
                </c:pt>
                <c:pt idx="1866">
                  <c:v>812.06816000000003</c:v>
                </c:pt>
                <c:pt idx="1867">
                  <c:v>811.70726000000002</c:v>
                </c:pt>
                <c:pt idx="1868">
                  <c:v>811.34744000000001</c:v>
                </c:pt>
                <c:pt idx="1869">
                  <c:v>810.97213999999997</c:v>
                </c:pt>
                <c:pt idx="1870">
                  <c:v>810.60619999999994</c:v>
                </c:pt>
                <c:pt idx="1871">
                  <c:v>810.24764000000005</c:v>
                </c:pt>
                <c:pt idx="1872">
                  <c:v>809.88404000000003</c:v>
                </c:pt>
                <c:pt idx="1873">
                  <c:v>809.52620000000002</c:v>
                </c:pt>
                <c:pt idx="1874">
                  <c:v>809.15557999999999</c:v>
                </c:pt>
                <c:pt idx="1875">
                  <c:v>808.78621999999996</c:v>
                </c:pt>
                <c:pt idx="1876">
                  <c:v>808.41956000000005</c:v>
                </c:pt>
                <c:pt idx="1877">
                  <c:v>808.06406000000004</c:v>
                </c:pt>
                <c:pt idx="1878">
                  <c:v>807.69794000000002</c:v>
                </c:pt>
                <c:pt idx="1879">
                  <c:v>807.34010000000001</c:v>
                </c:pt>
                <c:pt idx="1880">
                  <c:v>806.97433999999998</c:v>
                </c:pt>
                <c:pt idx="1881">
                  <c:v>806.61307999999997</c:v>
                </c:pt>
                <c:pt idx="1882">
                  <c:v>806.24318000000005</c:v>
                </c:pt>
                <c:pt idx="1883">
                  <c:v>805.87868000000003</c:v>
                </c:pt>
                <c:pt idx="1884">
                  <c:v>805.52048000000002</c:v>
                </c:pt>
                <c:pt idx="1885">
                  <c:v>805.16732000000002</c:v>
                </c:pt>
                <c:pt idx="1886">
                  <c:v>804.80606</c:v>
                </c:pt>
                <c:pt idx="1887">
                  <c:v>804.43795999999998</c:v>
                </c:pt>
                <c:pt idx="1888">
                  <c:v>804.07201999999995</c:v>
                </c:pt>
                <c:pt idx="1889">
                  <c:v>803.70086000000003</c:v>
                </c:pt>
                <c:pt idx="1890">
                  <c:v>803.33384000000001</c:v>
                </c:pt>
                <c:pt idx="1891">
                  <c:v>802.97221999999999</c:v>
                </c:pt>
                <c:pt idx="1892">
                  <c:v>802.59745999999996</c:v>
                </c:pt>
                <c:pt idx="1893">
                  <c:v>802.24015999999995</c:v>
                </c:pt>
                <c:pt idx="1894">
                  <c:v>801.88412000000005</c:v>
                </c:pt>
                <c:pt idx="1895">
                  <c:v>801.50450000000001</c:v>
                </c:pt>
                <c:pt idx="1896">
                  <c:v>801.13297999999998</c:v>
                </c:pt>
                <c:pt idx="1897">
                  <c:v>800.77801999999997</c:v>
                </c:pt>
                <c:pt idx="1898">
                  <c:v>800.41279999999995</c:v>
                </c:pt>
                <c:pt idx="1899">
                  <c:v>800.04470000000003</c:v>
                </c:pt>
                <c:pt idx="1900">
                  <c:v>799.67912000000001</c:v>
                </c:pt>
                <c:pt idx="1901">
                  <c:v>799.30273999999997</c:v>
                </c:pt>
                <c:pt idx="1902">
                  <c:v>798.94525999999996</c:v>
                </c:pt>
                <c:pt idx="1903">
                  <c:v>798.58309999999994</c:v>
                </c:pt>
                <c:pt idx="1904">
                  <c:v>798.22040000000004</c:v>
                </c:pt>
                <c:pt idx="1905">
                  <c:v>797.84996000000001</c:v>
                </c:pt>
                <c:pt idx="1906">
                  <c:v>797.46277999999995</c:v>
                </c:pt>
                <c:pt idx="1907">
                  <c:v>797.11519999999996</c:v>
                </c:pt>
                <c:pt idx="1908">
                  <c:v>796.74494000000004</c:v>
                </c:pt>
                <c:pt idx="1909">
                  <c:v>796.37522000000001</c:v>
                </c:pt>
                <c:pt idx="1910">
                  <c:v>796.00711999999999</c:v>
                </c:pt>
                <c:pt idx="1911">
                  <c:v>795.64495999999997</c:v>
                </c:pt>
                <c:pt idx="1912">
                  <c:v>795.27578000000005</c:v>
                </c:pt>
                <c:pt idx="1913">
                  <c:v>794.90192000000002</c:v>
                </c:pt>
                <c:pt idx="1914">
                  <c:v>794.54084</c:v>
                </c:pt>
                <c:pt idx="1915">
                  <c:v>794.17219999999998</c:v>
                </c:pt>
                <c:pt idx="1916">
                  <c:v>793.79888000000005</c:v>
                </c:pt>
                <c:pt idx="1917">
                  <c:v>793.44284000000005</c:v>
                </c:pt>
                <c:pt idx="1918">
                  <c:v>793.06898000000001</c:v>
                </c:pt>
                <c:pt idx="1919">
                  <c:v>792.69223999999997</c:v>
                </c:pt>
                <c:pt idx="1920">
                  <c:v>792.32917999999995</c:v>
                </c:pt>
                <c:pt idx="1921">
                  <c:v>791.98897999999997</c:v>
                </c:pt>
                <c:pt idx="1922">
                  <c:v>791.62627999999995</c:v>
                </c:pt>
                <c:pt idx="1923">
                  <c:v>791.24378000000002</c:v>
                </c:pt>
                <c:pt idx="1924">
                  <c:v>790.86559999999997</c:v>
                </c:pt>
                <c:pt idx="1925">
                  <c:v>790.50559999999996</c:v>
                </c:pt>
                <c:pt idx="1926">
                  <c:v>790.14469999999994</c:v>
                </c:pt>
                <c:pt idx="1927">
                  <c:v>789.77714000000003</c:v>
                </c:pt>
                <c:pt idx="1928">
                  <c:v>789.39985999999999</c:v>
                </c:pt>
                <c:pt idx="1929">
                  <c:v>789.03265999999996</c:v>
                </c:pt>
                <c:pt idx="1930">
                  <c:v>788.65502000000004</c:v>
                </c:pt>
                <c:pt idx="1931">
                  <c:v>788.28440000000001</c:v>
                </c:pt>
                <c:pt idx="1932">
                  <c:v>787.9271</c:v>
                </c:pt>
                <c:pt idx="1933">
                  <c:v>787.56583999999998</c:v>
                </c:pt>
                <c:pt idx="1934">
                  <c:v>787.19683999999995</c:v>
                </c:pt>
                <c:pt idx="1935">
                  <c:v>786.82118000000003</c:v>
                </c:pt>
                <c:pt idx="1936">
                  <c:v>786.45038</c:v>
                </c:pt>
                <c:pt idx="1937">
                  <c:v>786.08083999999997</c:v>
                </c:pt>
                <c:pt idx="1938">
                  <c:v>785.72047999999995</c:v>
                </c:pt>
                <c:pt idx="1939">
                  <c:v>785.36497999999995</c:v>
                </c:pt>
                <c:pt idx="1940">
                  <c:v>784.99814000000003</c:v>
                </c:pt>
                <c:pt idx="1941">
                  <c:v>784.62338</c:v>
                </c:pt>
                <c:pt idx="1942">
                  <c:v>784.26049999999998</c:v>
                </c:pt>
                <c:pt idx="1943">
                  <c:v>783.89725999999996</c:v>
                </c:pt>
                <c:pt idx="1944">
                  <c:v>783.53420000000006</c:v>
                </c:pt>
                <c:pt idx="1945">
                  <c:v>783.15836000000002</c:v>
                </c:pt>
                <c:pt idx="1946">
                  <c:v>782.78503999999998</c:v>
                </c:pt>
                <c:pt idx="1947">
                  <c:v>782.41909999999996</c:v>
                </c:pt>
                <c:pt idx="1948">
                  <c:v>782.04668000000004</c:v>
                </c:pt>
                <c:pt idx="1949">
                  <c:v>781.68524000000002</c:v>
                </c:pt>
                <c:pt idx="1950">
                  <c:v>781.29805999999996</c:v>
                </c:pt>
                <c:pt idx="1951">
                  <c:v>780.91808000000003</c:v>
                </c:pt>
                <c:pt idx="1952">
                  <c:v>780.56060000000002</c:v>
                </c:pt>
                <c:pt idx="1953">
                  <c:v>780.20168000000001</c:v>
                </c:pt>
                <c:pt idx="1954">
                  <c:v>779.82835999999998</c:v>
                </c:pt>
                <c:pt idx="1955">
                  <c:v>779.45360000000005</c:v>
                </c:pt>
                <c:pt idx="1956">
                  <c:v>779.08046000000002</c:v>
                </c:pt>
                <c:pt idx="1957">
                  <c:v>778.71956</c:v>
                </c:pt>
                <c:pt idx="1958">
                  <c:v>778.34677999999997</c:v>
                </c:pt>
                <c:pt idx="1959">
                  <c:v>777.99019999999996</c:v>
                </c:pt>
                <c:pt idx="1960">
                  <c:v>777.61364000000003</c:v>
                </c:pt>
                <c:pt idx="1961">
                  <c:v>777.24896000000001</c:v>
                </c:pt>
                <c:pt idx="1962">
                  <c:v>776.89616000000001</c:v>
                </c:pt>
                <c:pt idx="1963">
                  <c:v>776.51257999999996</c:v>
                </c:pt>
                <c:pt idx="1964">
                  <c:v>776.13494000000003</c:v>
                </c:pt>
                <c:pt idx="1965">
                  <c:v>775.77206000000001</c:v>
                </c:pt>
                <c:pt idx="1966">
                  <c:v>775.40539999999999</c:v>
                </c:pt>
                <c:pt idx="1967">
                  <c:v>775.03963999999996</c:v>
                </c:pt>
                <c:pt idx="1968">
                  <c:v>774.67226000000005</c:v>
                </c:pt>
                <c:pt idx="1969">
                  <c:v>774.28958</c:v>
                </c:pt>
                <c:pt idx="1970">
                  <c:v>773.91265999999996</c:v>
                </c:pt>
                <c:pt idx="1971">
                  <c:v>773.54420000000005</c:v>
                </c:pt>
                <c:pt idx="1972">
                  <c:v>773.17826000000002</c:v>
                </c:pt>
                <c:pt idx="1973">
                  <c:v>772.81376</c:v>
                </c:pt>
                <c:pt idx="1974">
                  <c:v>772.44727999999998</c:v>
                </c:pt>
                <c:pt idx="1975">
                  <c:v>772.06964000000005</c:v>
                </c:pt>
                <c:pt idx="1976">
                  <c:v>771.70712000000003</c:v>
                </c:pt>
                <c:pt idx="1977">
                  <c:v>771.33434</c:v>
                </c:pt>
                <c:pt idx="1978">
                  <c:v>770.95867999999996</c:v>
                </c:pt>
                <c:pt idx="1979">
                  <c:v>770.58860000000004</c:v>
                </c:pt>
                <c:pt idx="1980">
                  <c:v>770.2106</c:v>
                </c:pt>
                <c:pt idx="1981">
                  <c:v>769.84375999999997</c:v>
                </c:pt>
                <c:pt idx="1982">
                  <c:v>769.47295999999994</c:v>
                </c:pt>
                <c:pt idx="1983">
                  <c:v>769.10252000000003</c:v>
                </c:pt>
                <c:pt idx="1984">
                  <c:v>768.74072000000001</c:v>
                </c:pt>
                <c:pt idx="1985">
                  <c:v>768.37243999999998</c:v>
                </c:pt>
                <c:pt idx="1986">
                  <c:v>767.99066000000005</c:v>
                </c:pt>
                <c:pt idx="1987">
                  <c:v>767.61518000000001</c:v>
                </c:pt>
                <c:pt idx="1988">
                  <c:v>767.24401999999998</c:v>
                </c:pt>
                <c:pt idx="1989">
                  <c:v>766.87483999999995</c:v>
                </c:pt>
                <c:pt idx="1990">
                  <c:v>766.50098000000003</c:v>
                </c:pt>
                <c:pt idx="1991">
                  <c:v>766.13396</c:v>
                </c:pt>
                <c:pt idx="1992">
                  <c:v>765.75811999999996</c:v>
                </c:pt>
                <c:pt idx="1993">
                  <c:v>765.38426000000004</c:v>
                </c:pt>
                <c:pt idx="1994">
                  <c:v>765.01436000000001</c:v>
                </c:pt>
                <c:pt idx="1995">
                  <c:v>764.65346</c:v>
                </c:pt>
                <c:pt idx="1996">
                  <c:v>764.27437999999995</c:v>
                </c:pt>
                <c:pt idx="1997">
                  <c:v>763.90034000000003</c:v>
                </c:pt>
                <c:pt idx="1998">
                  <c:v>763.54754000000003</c:v>
                </c:pt>
                <c:pt idx="1999">
                  <c:v>763.17295999999999</c:v>
                </c:pt>
                <c:pt idx="2000">
                  <c:v>762.80071999999996</c:v>
                </c:pt>
                <c:pt idx="2001">
                  <c:v>762.43622000000005</c:v>
                </c:pt>
                <c:pt idx="2002">
                  <c:v>762.07100000000003</c:v>
                </c:pt>
                <c:pt idx="2003">
                  <c:v>761.70524</c:v>
                </c:pt>
                <c:pt idx="2004">
                  <c:v>761.33695999999998</c:v>
                </c:pt>
                <c:pt idx="2005">
                  <c:v>760.95554000000004</c:v>
                </c:pt>
                <c:pt idx="2006">
                  <c:v>760.5797</c:v>
                </c:pt>
                <c:pt idx="2007">
                  <c:v>760.22546</c:v>
                </c:pt>
                <c:pt idx="2008">
                  <c:v>759.86077999999998</c:v>
                </c:pt>
                <c:pt idx="2009">
                  <c:v>759.47882000000004</c:v>
                </c:pt>
                <c:pt idx="2010">
                  <c:v>759.11432000000002</c:v>
                </c:pt>
                <c:pt idx="2011">
                  <c:v>758.74982</c:v>
                </c:pt>
                <c:pt idx="2012">
                  <c:v>758.37649999999996</c:v>
                </c:pt>
                <c:pt idx="2013">
                  <c:v>758.00912000000005</c:v>
                </c:pt>
                <c:pt idx="2014">
                  <c:v>757.64102000000003</c:v>
                </c:pt>
                <c:pt idx="2015">
                  <c:v>757.27346</c:v>
                </c:pt>
                <c:pt idx="2016">
                  <c:v>756.90319999999997</c:v>
                </c:pt>
                <c:pt idx="2017">
                  <c:v>756.53330000000005</c:v>
                </c:pt>
                <c:pt idx="2018">
                  <c:v>756.17132000000004</c:v>
                </c:pt>
                <c:pt idx="2019">
                  <c:v>755.79422</c:v>
                </c:pt>
                <c:pt idx="2020">
                  <c:v>755.42287999999996</c:v>
                </c:pt>
                <c:pt idx="2021">
                  <c:v>755.06485999999995</c:v>
                </c:pt>
                <c:pt idx="2022">
                  <c:v>754.69046000000003</c:v>
                </c:pt>
                <c:pt idx="2023">
                  <c:v>754.30615999999998</c:v>
                </c:pt>
                <c:pt idx="2024">
                  <c:v>753.92708000000005</c:v>
                </c:pt>
                <c:pt idx="2025">
                  <c:v>753.57050000000004</c:v>
                </c:pt>
                <c:pt idx="2026">
                  <c:v>753.22094000000004</c:v>
                </c:pt>
                <c:pt idx="2027">
                  <c:v>752.86184000000003</c:v>
                </c:pt>
                <c:pt idx="2028">
                  <c:v>752.47015999999996</c:v>
                </c:pt>
                <c:pt idx="2029">
                  <c:v>752.10206000000005</c:v>
                </c:pt>
                <c:pt idx="2030">
                  <c:v>751.74008000000003</c:v>
                </c:pt>
                <c:pt idx="2031">
                  <c:v>751.36442</c:v>
                </c:pt>
                <c:pt idx="2032">
                  <c:v>750.99271999999996</c:v>
                </c:pt>
                <c:pt idx="2033">
                  <c:v>750.62372000000005</c:v>
                </c:pt>
                <c:pt idx="2034">
                  <c:v>750.25796000000003</c:v>
                </c:pt>
                <c:pt idx="2035">
                  <c:v>749.89400000000001</c:v>
                </c:pt>
                <c:pt idx="2036">
                  <c:v>749.51833999999997</c:v>
                </c:pt>
                <c:pt idx="2037">
                  <c:v>749.15078000000005</c:v>
                </c:pt>
                <c:pt idx="2038">
                  <c:v>748.78664000000003</c:v>
                </c:pt>
                <c:pt idx="2039">
                  <c:v>748.42196000000001</c:v>
                </c:pt>
                <c:pt idx="2040">
                  <c:v>748.06610000000001</c:v>
                </c:pt>
                <c:pt idx="2041">
                  <c:v>747.69961999999998</c:v>
                </c:pt>
                <c:pt idx="2042">
                  <c:v>747.33313999999996</c:v>
                </c:pt>
                <c:pt idx="2043">
                  <c:v>746.97385999999995</c:v>
                </c:pt>
                <c:pt idx="2044">
                  <c:v>746.60522000000003</c:v>
                </c:pt>
                <c:pt idx="2045">
                  <c:v>746.22991999999999</c:v>
                </c:pt>
                <c:pt idx="2046">
                  <c:v>745.85929999999996</c:v>
                </c:pt>
                <c:pt idx="2047">
                  <c:v>745.49516000000006</c:v>
                </c:pt>
                <c:pt idx="2048">
                  <c:v>745.13318000000004</c:v>
                </c:pt>
                <c:pt idx="2049">
                  <c:v>744.77246000000002</c:v>
                </c:pt>
                <c:pt idx="2050">
                  <c:v>744.40652</c:v>
                </c:pt>
                <c:pt idx="2051">
                  <c:v>744.03535999999997</c:v>
                </c:pt>
                <c:pt idx="2052">
                  <c:v>743.67409999999995</c:v>
                </c:pt>
                <c:pt idx="2053">
                  <c:v>743.31464000000005</c:v>
                </c:pt>
                <c:pt idx="2054">
                  <c:v>742.93736000000001</c:v>
                </c:pt>
                <c:pt idx="2055">
                  <c:v>742.56907999999999</c:v>
                </c:pt>
                <c:pt idx="2056">
                  <c:v>742.21339999999998</c:v>
                </c:pt>
                <c:pt idx="2057">
                  <c:v>741.84205999999995</c:v>
                </c:pt>
                <c:pt idx="2058">
                  <c:v>741.46802000000002</c:v>
                </c:pt>
                <c:pt idx="2059">
                  <c:v>741.10496000000001</c:v>
                </c:pt>
                <c:pt idx="2060">
                  <c:v>740.74279999999999</c:v>
                </c:pt>
                <c:pt idx="2061">
                  <c:v>740.37631999999996</c:v>
                </c:pt>
                <c:pt idx="2062">
                  <c:v>740.01757999999995</c:v>
                </c:pt>
                <c:pt idx="2063">
                  <c:v>739.65128000000004</c:v>
                </c:pt>
                <c:pt idx="2064">
                  <c:v>739.27526</c:v>
                </c:pt>
                <c:pt idx="2065">
                  <c:v>738.91813999999999</c:v>
                </c:pt>
                <c:pt idx="2066">
                  <c:v>738.56587999999999</c:v>
                </c:pt>
                <c:pt idx="2067">
                  <c:v>738.20191999999997</c:v>
                </c:pt>
                <c:pt idx="2068">
                  <c:v>737.83543999999995</c:v>
                </c:pt>
                <c:pt idx="2069">
                  <c:v>737.47256000000004</c:v>
                </c:pt>
                <c:pt idx="2070">
                  <c:v>737.11490000000003</c:v>
                </c:pt>
                <c:pt idx="2071">
                  <c:v>736.73761999999999</c:v>
                </c:pt>
                <c:pt idx="2072">
                  <c:v>736.37131999999997</c:v>
                </c:pt>
                <c:pt idx="2073">
                  <c:v>736.01239999999996</c:v>
                </c:pt>
                <c:pt idx="2074">
                  <c:v>735.65761999999995</c:v>
                </c:pt>
                <c:pt idx="2075">
                  <c:v>735.29744000000005</c:v>
                </c:pt>
                <c:pt idx="2076">
                  <c:v>734.93024000000003</c:v>
                </c:pt>
                <c:pt idx="2077">
                  <c:v>734.55835999999999</c:v>
                </c:pt>
                <c:pt idx="2078">
                  <c:v>734.20465999999999</c:v>
                </c:pt>
                <c:pt idx="2079">
                  <c:v>733.83241999999996</c:v>
                </c:pt>
                <c:pt idx="2080">
                  <c:v>733.46900000000005</c:v>
                </c:pt>
                <c:pt idx="2081">
                  <c:v>733.09712000000002</c:v>
                </c:pt>
                <c:pt idx="2082">
                  <c:v>732.74090000000001</c:v>
                </c:pt>
                <c:pt idx="2083">
                  <c:v>732.37945999999999</c:v>
                </c:pt>
                <c:pt idx="2084">
                  <c:v>732.01981999999998</c:v>
                </c:pt>
                <c:pt idx="2085">
                  <c:v>731.66287999999997</c:v>
                </c:pt>
                <c:pt idx="2086">
                  <c:v>731.29783999999995</c:v>
                </c:pt>
                <c:pt idx="2087">
                  <c:v>730.93550000000005</c:v>
                </c:pt>
                <c:pt idx="2088">
                  <c:v>730.58432000000005</c:v>
                </c:pt>
                <c:pt idx="2089">
                  <c:v>730.21640000000002</c:v>
                </c:pt>
                <c:pt idx="2090">
                  <c:v>729.85244</c:v>
                </c:pt>
                <c:pt idx="2091">
                  <c:v>729.49657999999999</c:v>
                </c:pt>
                <c:pt idx="2092">
                  <c:v>729.13891999999998</c:v>
                </c:pt>
                <c:pt idx="2093">
                  <c:v>728.77459999999996</c:v>
                </c:pt>
                <c:pt idx="2094">
                  <c:v>728.42305999999996</c:v>
                </c:pt>
                <c:pt idx="2095">
                  <c:v>728.06863999999996</c:v>
                </c:pt>
                <c:pt idx="2096">
                  <c:v>727.70666000000006</c:v>
                </c:pt>
                <c:pt idx="2097">
                  <c:v>727.35314000000005</c:v>
                </c:pt>
                <c:pt idx="2098">
                  <c:v>727.00789999999995</c:v>
                </c:pt>
                <c:pt idx="2099">
                  <c:v>726.66427999999996</c:v>
                </c:pt>
                <c:pt idx="2100">
                  <c:v>726.29402000000005</c:v>
                </c:pt>
                <c:pt idx="2101">
                  <c:v>725.94302000000005</c:v>
                </c:pt>
                <c:pt idx="2102">
                  <c:v>725.61181999999997</c:v>
                </c:pt>
                <c:pt idx="2103">
                  <c:v>725.25559999999996</c:v>
                </c:pt>
                <c:pt idx="2104">
                  <c:v>724.89739999999995</c:v>
                </c:pt>
                <c:pt idx="2105">
                  <c:v>724.55071999999996</c:v>
                </c:pt>
                <c:pt idx="2106">
                  <c:v>724.21087999999997</c:v>
                </c:pt>
                <c:pt idx="2107">
                  <c:v>723.85879999999997</c:v>
                </c:pt>
                <c:pt idx="2108">
                  <c:v>723.51445999999999</c:v>
                </c:pt>
                <c:pt idx="2109">
                  <c:v>723.17426</c:v>
                </c:pt>
                <c:pt idx="2110">
                  <c:v>722.81822</c:v>
                </c:pt>
                <c:pt idx="2111">
                  <c:v>722.46866</c:v>
                </c:pt>
                <c:pt idx="2112">
                  <c:v>722.12936000000002</c:v>
                </c:pt>
                <c:pt idx="2113">
                  <c:v>721.78664000000003</c:v>
                </c:pt>
                <c:pt idx="2114">
                  <c:v>721.44500000000005</c:v>
                </c:pt>
                <c:pt idx="2115">
                  <c:v>721.10119999999995</c:v>
                </c:pt>
                <c:pt idx="2116">
                  <c:v>720.75793999999996</c:v>
                </c:pt>
                <c:pt idx="2117">
                  <c:v>720.42133999999999</c:v>
                </c:pt>
                <c:pt idx="2118">
                  <c:v>720.07574</c:v>
                </c:pt>
                <c:pt idx="2119">
                  <c:v>719.73500000000001</c:v>
                </c:pt>
                <c:pt idx="2120">
                  <c:v>719.38958000000002</c:v>
                </c:pt>
                <c:pt idx="2121">
                  <c:v>719.05676000000005</c:v>
                </c:pt>
                <c:pt idx="2122">
                  <c:v>718.70558000000005</c:v>
                </c:pt>
                <c:pt idx="2123">
                  <c:v>718.36123999999995</c:v>
                </c:pt>
                <c:pt idx="2124">
                  <c:v>718.02265999999997</c:v>
                </c:pt>
                <c:pt idx="2125">
                  <c:v>717.68624</c:v>
                </c:pt>
                <c:pt idx="2126">
                  <c:v>717.33308</c:v>
                </c:pt>
                <c:pt idx="2127">
                  <c:v>716.97163999999998</c:v>
                </c:pt>
                <c:pt idx="2128">
                  <c:v>716.64800000000002</c:v>
                </c:pt>
                <c:pt idx="2129">
                  <c:v>716.31266000000005</c:v>
                </c:pt>
                <c:pt idx="2130">
                  <c:v>715.95122000000003</c:v>
                </c:pt>
                <c:pt idx="2131">
                  <c:v>715.61443999999995</c:v>
                </c:pt>
                <c:pt idx="2132">
                  <c:v>715.26146000000006</c:v>
                </c:pt>
                <c:pt idx="2133">
                  <c:v>714.92089999999996</c:v>
                </c:pt>
                <c:pt idx="2134">
                  <c:v>714.57547999999997</c:v>
                </c:pt>
                <c:pt idx="2135">
                  <c:v>714.21655999999996</c:v>
                </c:pt>
                <c:pt idx="2136">
                  <c:v>713.87509999999997</c:v>
                </c:pt>
                <c:pt idx="2137">
                  <c:v>713.53886</c:v>
                </c:pt>
                <c:pt idx="2138">
                  <c:v>713.18732</c:v>
                </c:pt>
                <c:pt idx="2139">
                  <c:v>712.83145999999999</c:v>
                </c:pt>
                <c:pt idx="2140">
                  <c:v>712.47559999999999</c:v>
                </c:pt>
                <c:pt idx="2141">
                  <c:v>712.12063999999998</c:v>
                </c:pt>
                <c:pt idx="2142">
                  <c:v>711.78224</c:v>
                </c:pt>
                <c:pt idx="2143">
                  <c:v>711.43898000000002</c:v>
                </c:pt>
                <c:pt idx="2144">
                  <c:v>711.09068000000002</c:v>
                </c:pt>
                <c:pt idx="2145">
                  <c:v>710.74076000000002</c:v>
                </c:pt>
                <c:pt idx="2146">
                  <c:v>710.38364000000001</c:v>
                </c:pt>
                <c:pt idx="2147">
                  <c:v>710.04110000000003</c:v>
                </c:pt>
                <c:pt idx="2148">
                  <c:v>709.69280000000003</c:v>
                </c:pt>
                <c:pt idx="2149">
                  <c:v>709.31876</c:v>
                </c:pt>
                <c:pt idx="2150">
                  <c:v>708.97676000000001</c:v>
                </c:pt>
                <c:pt idx="2151">
                  <c:v>708.63062000000002</c:v>
                </c:pt>
                <c:pt idx="2152">
                  <c:v>708.27674000000002</c:v>
                </c:pt>
                <c:pt idx="2153">
                  <c:v>707.92952000000002</c:v>
                </c:pt>
                <c:pt idx="2154">
                  <c:v>707.57708000000002</c:v>
                </c:pt>
                <c:pt idx="2155">
                  <c:v>707.22698000000003</c:v>
                </c:pt>
                <c:pt idx="2156">
                  <c:v>706.87940000000003</c:v>
                </c:pt>
                <c:pt idx="2157">
                  <c:v>706.52624000000003</c:v>
                </c:pt>
                <c:pt idx="2158">
                  <c:v>706.17380000000003</c:v>
                </c:pt>
                <c:pt idx="2159">
                  <c:v>705.82784000000004</c:v>
                </c:pt>
                <c:pt idx="2160">
                  <c:v>705.46766000000002</c:v>
                </c:pt>
                <c:pt idx="2161">
                  <c:v>705.09938</c:v>
                </c:pt>
                <c:pt idx="2162">
                  <c:v>704.74892</c:v>
                </c:pt>
                <c:pt idx="2163">
                  <c:v>704.39485999999999</c:v>
                </c:pt>
                <c:pt idx="2164">
                  <c:v>704.04476</c:v>
                </c:pt>
                <c:pt idx="2165">
                  <c:v>703.69934000000001</c:v>
                </c:pt>
                <c:pt idx="2166">
                  <c:v>703.35986000000003</c:v>
                </c:pt>
                <c:pt idx="2167">
                  <c:v>702.99536000000001</c:v>
                </c:pt>
                <c:pt idx="2168">
                  <c:v>702.63643999999999</c:v>
                </c:pt>
                <c:pt idx="2169">
                  <c:v>702.29804000000001</c:v>
                </c:pt>
                <c:pt idx="2170">
                  <c:v>701.95208000000002</c:v>
                </c:pt>
                <c:pt idx="2171">
                  <c:v>701.58235999999999</c:v>
                </c:pt>
                <c:pt idx="2172">
                  <c:v>701.22883999999999</c:v>
                </c:pt>
                <c:pt idx="2173">
                  <c:v>700.88234</c:v>
                </c:pt>
                <c:pt idx="2174">
                  <c:v>700.53656000000001</c:v>
                </c:pt>
                <c:pt idx="2175">
                  <c:v>700.17619999999999</c:v>
                </c:pt>
                <c:pt idx="2176">
                  <c:v>699.83132000000001</c:v>
                </c:pt>
                <c:pt idx="2177">
                  <c:v>699.48536000000001</c:v>
                </c:pt>
                <c:pt idx="2178">
                  <c:v>699.13706000000002</c:v>
                </c:pt>
                <c:pt idx="2179">
                  <c:v>698.78228000000001</c:v>
                </c:pt>
                <c:pt idx="2180">
                  <c:v>698.43524000000002</c:v>
                </c:pt>
                <c:pt idx="2181">
                  <c:v>698.07596000000001</c:v>
                </c:pt>
                <c:pt idx="2182">
                  <c:v>697.72424000000001</c:v>
                </c:pt>
                <c:pt idx="2183">
                  <c:v>697.37864000000002</c:v>
                </c:pt>
                <c:pt idx="2184">
                  <c:v>697.01648</c:v>
                </c:pt>
                <c:pt idx="2185">
                  <c:v>696.65755999999999</c:v>
                </c:pt>
                <c:pt idx="2186">
                  <c:v>696.31916000000001</c:v>
                </c:pt>
                <c:pt idx="2187">
                  <c:v>695.97248000000002</c:v>
                </c:pt>
                <c:pt idx="2188">
                  <c:v>695.60617999999999</c:v>
                </c:pt>
                <c:pt idx="2189">
                  <c:v>695.26310000000001</c:v>
                </c:pt>
                <c:pt idx="2190">
                  <c:v>694.90958000000001</c:v>
                </c:pt>
                <c:pt idx="2191">
                  <c:v>694.56182000000001</c:v>
                </c:pt>
                <c:pt idx="2192">
                  <c:v>694.22468000000003</c:v>
                </c:pt>
                <c:pt idx="2193">
                  <c:v>693.86378000000002</c:v>
                </c:pt>
                <c:pt idx="2194">
                  <c:v>693.50864000000001</c:v>
                </c:pt>
                <c:pt idx="2195">
                  <c:v>693.13963999999999</c:v>
                </c:pt>
                <c:pt idx="2196">
                  <c:v>692.79187999999999</c:v>
                </c:pt>
                <c:pt idx="2197">
                  <c:v>692.44484</c:v>
                </c:pt>
                <c:pt idx="2198">
                  <c:v>692.0933</c:v>
                </c:pt>
                <c:pt idx="2199">
                  <c:v>691.73942</c:v>
                </c:pt>
                <c:pt idx="2200">
                  <c:v>691.40048000000002</c:v>
                </c:pt>
                <c:pt idx="2201">
                  <c:v>691.04372000000001</c:v>
                </c:pt>
                <c:pt idx="2202">
                  <c:v>690.6857</c:v>
                </c:pt>
                <c:pt idx="2203">
                  <c:v>690.34046000000001</c:v>
                </c:pt>
                <c:pt idx="2204">
                  <c:v>689.98496</c:v>
                </c:pt>
                <c:pt idx="2205">
                  <c:v>689.64368000000002</c:v>
                </c:pt>
                <c:pt idx="2206">
                  <c:v>689.29484000000002</c:v>
                </c:pt>
                <c:pt idx="2207">
                  <c:v>688.93430000000001</c:v>
                </c:pt>
                <c:pt idx="2208">
                  <c:v>688.56817999999998</c:v>
                </c:pt>
                <c:pt idx="2209">
                  <c:v>688.22185999999999</c:v>
                </c:pt>
                <c:pt idx="2210">
                  <c:v>687.88058000000001</c:v>
                </c:pt>
                <c:pt idx="2211">
                  <c:v>687.53210000000001</c:v>
                </c:pt>
                <c:pt idx="2212">
                  <c:v>687.16129999999998</c:v>
                </c:pt>
                <c:pt idx="2213">
                  <c:v>686.81641999999999</c:v>
                </c:pt>
                <c:pt idx="2214">
                  <c:v>686.4692</c:v>
                </c:pt>
                <c:pt idx="2215">
                  <c:v>686.1155</c:v>
                </c:pt>
                <c:pt idx="2216">
                  <c:v>685.76954000000001</c:v>
                </c:pt>
                <c:pt idx="2217">
                  <c:v>685.40935999999999</c:v>
                </c:pt>
                <c:pt idx="2218">
                  <c:v>685.06394</c:v>
                </c:pt>
                <c:pt idx="2219">
                  <c:v>684.72842000000003</c:v>
                </c:pt>
                <c:pt idx="2220">
                  <c:v>684.37472000000002</c:v>
                </c:pt>
                <c:pt idx="2221">
                  <c:v>684.01976000000002</c:v>
                </c:pt>
                <c:pt idx="2222">
                  <c:v>683.66840000000002</c:v>
                </c:pt>
                <c:pt idx="2223">
                  <c:v>683.32658000000004</c:v>
                </c:pt>
                <c:pt idx="2224">
                  <c:v>682.97612000000004</c:v>
                </c:pt>
                <c:pt idx="2225">
                  <c:v>682.61378000000002</c:v>
                </c:pt>
                <c:pt idx="2226">
                  <c:v>682.27880000000005</c:v>
                </c:pt>
                <c:pt idx="2227">
                  <c:v>681.92456000000004</c:v>
                </c:pt>
                <c:pt idx="2228">
                  <c:v>681.56114000000002</c:v>
                </c:pt>
                <c:pt idx="2229">
                  <c:v>681.21050000000002</c:v>
                </c:pt>
                <c:pt idx="2230">
                  <c:v>680.86958000000004</c:v>
                </c:pt>
                <c:pt idx="2231">
                  <c:v>680.52164000000005</c:v>
                </c:pt>
                <c:pt idx="2232">
                  <c:v>680.16794000000004</c:v>
                </c:pt>
                <c:pt idx="2233">
                  <c:v>679.81280000000004</c:v>
                </c:pt>
                <c:pt idx="2234">
                  <c:v>679.46576000000005</c:v>
                </c:pt>
                <c:pt idx="2235">
                  <c:v>679.10846000000004</c:v>
                </c:pt>
                <c:pt idx="2236">
                  <c:v>678.76034000000004</c:v>
                </c:pt>
                <c:pt idx="2237">
                  <c:v>678.41492000000005</c:v>
                </c:pt>
                <c:pt idx="2238">
                  <c:v>678.06014000000005</c:v>
                </c:pt>
                <c:pt idx="2239">
                  <c:v>677.71382000000006</c:v>
                </c:pt>
                <c:pt idx="2240">
                  <c:v>677.35958000000005</c:v>
                </c:pt>
                <c:pt idx="2241">
                  <c:v>677.00696000000005</c:v>
                </c:pt>
                <c:pt idx="2242">
                  <c:v>676.65092000000004</c:v>
                </c:pt>
                <c:pt idx="2243">
                  <c:v>676.31665999999996</c:v>
                </c:pt>
                <c:pt idx="2244">
                  <c:v>675.96259999999995</c:v>
                </c:pt>
                <c:pt idx="2245">
                  <c:v>675.61195999999995</c:v>
                </c:pt>
                <c:pt idx="2246">
                  <c:v>675.24350000000004</c:v>
                </c:pt>
                <c:pt idx="2247">
                  <c:v>674.91175999999996</c:v>
                </c:pt>
                <c:pt idx="2248">
                  <c:v>674.56363999999996</c:v>
                </c:pt>
                <c:pt idx="2249">
                  <c:v>674.20741999999996</c:v>
                </c:pt>
                <c:pt idx="2250">
                  <c:v>673.86685999999997</c:v>
                </c:pt>
                <c:pt idx="2251">
                  <c:v>673.52017999999998</c:v>
                </c:pt>
                <c:pt idx="2252">
                  <c:v>673.17331999999999</c:v>
                </c:pt>
                <c:pt idx="2253">
                  <c:v>672.81331999999998</c:v>
                </c:pt>
                <c:pt idx="2254">
                  <c:v>672.46069999999997</c:v>
                </c:pt>
                <c:pt idx="2255">
                  <c:v>672.12518</c:v>
                </c:pt>
                <c:pt idx="2256">
                  <c:v>671.76643999999999</c:v>
                </c:pt>
                <c:pt idx="2257">
                  <c:v>671.42372</c:v>
                </c:pt>
                <c:pt idx="2258">
                  <c:v>671.07416000000001</c:v>
                </c:pt>
                <c:pt idx="2259">
                  <c:v>670.72208000000001</c:v>
                </c:pt>
                <c:pt idx="2260">
                  <c:v>670.38008000000002</c:v>
                </c:pt>
                <c:pt idx="2261">
                  <c:v>670.02314000000001</c:v>
                </c:pt>
                <c:pt idx="2262">
                  <c:v>669.68798000000004</c:v>
                </c:pt>
                <c:pt idx="2263">
                  <c:v>669.35947999999996</c:v>
                </c:pt>
                <c:pt idx="2264">
                  <c:v>669.00325999999995</c:v>
                </c:pt>
                <c:pt idx="2265">
                  <c:v>668.65765999999996</c:v>
                </c:pt>
                <c:pt idx="2266">
                  <c:v>668.30719999999997</c:v>
                </c:pt>
                <c:pt idx="2267">
                  <c:v>667.97221999999999</c:v>
                </c:pt>
                <c:pt idx="2268">
                  <c:v>667.6223</c:v>
                </c:pt>
                <c:pt idx="2269">
                  <c:v>667.27292</c:v>
                </c:pt>
                <c:pt idx="2270">
                  <c:v>666.92948000000001</c:v>
                </c:pt>
                <c:pt idx="2271">
                  <c:v>666.57146</c:v>
                </c:pt>
                <c:pt idx="2272">
                  <c:v>666.22964000000002</c:v>
                </c:pt>
                <c:pt idx="2273">
                  <c:v>665.89394000000004</c:v>
                </c:pt>
                <c:pt idx="2274">
                  <c:v>665.53484000000003</c:v>
                </c:pt>
                <c:pt idx="2275">
                  <c:v>665.19967999999994</c:v>
                </c:pt>
                <c:pt idx="2276">
                  <c:v>664.85803999999996</c:v>
                </c:pt>
                <c:pt idx="2277">
                  <c:v>664.51927999999998</c:v>
                </c:pt>
                <c:pt idx="2278">
                  <c:v>664.17547999999999</c:v>
                </c:pt>
                <c:pt idx="2279">
                  <c:v>663.81295999999998</c:v>
                </c:pt>
                <c:pt idx="2280">
                  <c:v>663.4787</c:v>
                </c:pt>
                <c:pt idx="2281">
                  <c:v>663.14318000000003</c:v>
                </c:pt>
                <c:pt idx="2282">
                  <c:v>662.80856000000006</c:v>
                </c:pt>
                <c:pt idx="2283">
                  <c:v>662.46817999999996</c:v>
                </c:pt>
                <c:pt idx="2284">
                  <c:v>662.10476000000006</c:v>
                </c:pt>
                <c:pt idx="2285">
                  <c:v>661.76365999999996</c:v>
                </c:pt>
                <c:pt idx="2286">
                  <c:v>661.4375</c:v>
                </c:pt>
                <c:pt idx="2287">
                  <c:v>661.09550000000002</c:v>
                </c:pt>
                <c:pt idx="2288">
                  <c:v>660.74342000000001</c:v>
                </c:pt>
                <c:pt idx="2289">
                  <c:v>660.40124000000003</c:v>
                </c:pt>
                <c:pt idx="2290">
                  <c:v>660.06679999999994</c:v>
                </c:pt>
                <c:pt idx="2291">
                  <c:v>659.72407999999996</c:v>
                </c:pt>
                <c:pt idx="2292">
                  <c:v>659.38927999999999</c:v>
                </c:pt>
                <c:pt idx="2293">
                  <c:v>659.03521999999998</c:v>
                </c:pt>
                <c:pt idx="2294">
                  <c:v>658.68439999999998</c:v>
                </c:pt>
                <c:pt idx="2295">
                  <c:v>658.3424</c:v>
                </c:pt>
                <c:pt idx="2296">
                  <c:v>658.00256000000002</c:v>
                </c:pt>
                <c:pt idx="2297">
                  <c:v>657.66578000000004</c:v>
                </c:pt>
                <c:pt idx="2298">
                  <c:v>657.31892000000005</c:v>
                </c:pt>
                <c:pt idx="2299">
                  <c:v>656.98843999999997</c:v>
                </c:pt>
                <c:pt idx="2300">
                  <c:v>656.64625999999998</c:v>
                </c:pt>
                <c:pt idx="2301">
                  <c:v>656.30912000000001</c:v>
                </c:pt>
                <c:pt idx="2302">
                  <c:v>655.96496000000002</c:v>
                </c:pt>
                <c:pt idx="2303">
                  <c:v>655.62314000000003</c:v>
                </c:pt>
                <c:pt idx="2304">
                  <c:v>655.29571999999996</c:v>
                </c:pt>
                <c:pt idx="2305">
                  <c:v>654.96812</c:v>
                </c:pt>
                <c:pt idx="2306">
                  <c:v>654.62396000000001</c:v>
                </c:pt>
                <c:pt idx="2307">
                  <c:v>654.27818000000002</c:v>
                </c:pt>
                <c:pt idx="2308">
                  <c:v>653.94500000000005</c:v>
                </c:pt>
                <c:pt idx="2309">
                  <c:v>653.60731999999996</c:v>
                </c:pt>
                <c:pt idx="2310">
                  <c:v>653.26747999999998</c:v>
                </c:pt>
                <c:pt idx="2311">
                  <c:v>652.92674</c:v>
                </c:pt>
                <c:pt idx="2312">
                  <c:v>652.59626000000003</c:v>
                </c:pt>
                <c:pt idx="2313">
                  <c:v>652.26038000000005</c:v>
                </c:pt>
                <c:pt idx="2314">
                  <c:v>651.93259999999998</c:v>
                </c:pt>
                <c:pt idx="2315">
                  <c:v>651.58411999999998</c:v>
                </c:pt>
                <c:pt idx="2316">
                  <c:v>651.24662000000001</c:v>
                </c:pt>
                <c:pt idx="2317">
                  <c:v>650.91254000000004</c:v>
                </c:pt>
                <c:pt idx="2318">
                  <c:v>650.58367999999996</c:v>
                </c:pt>
                <c:pt idx="2319">
                  <c:v>650.26112000000001</c:v>
                </c:pt>
                <c:pt idx="2320">
                  <c:v>649.91642000000002</c:v>
                </c:pt>
                <c:pt idx="2321">
                  <c:v>649.57964000000004</c:v>
                </c:pt>
                <c:pt idx="2322">
                  <c:v>649.24357999999995</c:v>
                </c:pt>
                <c:pt idx="2323">
                  <c:v>648.90355999999997</c:v>
                </c:pt>
                <c:pt idx="2324">
                  <c:v>648.56695999999999</c:v>
                </c:pt>
                <c:pt idx="2325">
                  <c:v>648.23666000000003</c:v>
                </c:pt>
                <c:pt idx="2326">
                  <c:v>647.90563999999995</c:v>
                </c:pt>
                <c:pt idx="2327">
                  <c:v>647.57461999999998</c:v>
                </c:pt>
                <c:pt idx="2328">
                  <c:v>647.24504000000002</c:v>
                </c:pt>
                <c:pt idx="2329">
                  <c:v>646.90916000000004</c:v>
                </c:pt>
                <c:pt idx="2330">
                  <c:v>646.57093999999995</c:v>
                </c:pt>
                <c:pt idx="2331">
                  <c:v>646.23325999999997</c:v>
                </c:pt>
                <c:pt idx="2332">
                  <c:v>645.90782000000002</c:v>
                </c:pt>
                <c:pt idx="2333">
                  <c:v>645.57266000000004</c:v>
                </c:pt>
                <c:pt idx="2334">
                  <c:v>645.24235999999996</c:v>
                </c:pt>
                <c:pt idx="2335">
                  <c:v>644.91854000000001</c:v>
                </c:pt>
                <c:pt idx="2336">
                  <c:v>644.57168000000001</c:v>
                </c:pt>
                <c:pt idx="2337">
                  <c:v>644.23652000000004</c:v>
                </c:pt>
                <c:pt idx="2338">
                  <c:v>643.89595999999995</c:v>
                </c:pt>
                <c:pt idx="2339">
                  <c:v>643.56673999999998</c:v>
                </c:pt>
                <c:pt idx="2340">
                  <c:v>643.2287</c:v>
                </c:pt>
                <c:pt idx="2341">
                  <c:v>642.90614000000005</c:v>
                </c:pt>
                <c:pt idx="2342">
                  <c:v>642.56269999999995</c:v>
                </c:pt>
                <c:pt idx="2343">
                  <c:v>642.23401999999999</c:v>
                </c:pt>
                <c:pt idx="2344">
                  <c:v>641.89508000000001</c:v>
                </c:pt>
                <c:pt idx="2345">
                  <c:v>641.56928000000005</c:v>
                </c:pt>
                <c:pt idx="2346">
                  <c:v>641.22979999999995</c:v>
                </c:pt>
                <c:pt idx="2347">
                  <c:v>640.88977999999997</c:v>
                </c:pt>
                <c:pt idx="2348">
                  <c:v>640.55642</c:v>
                </c:pt>
                <c:pt idx="2349">
                  <c:v>640.24375999999995</c:v>
                </c:pt>
                <c:pt idx="2350">
                  <c:v>639.90877999999998</c:v>
                </c:pt>
                <c:pt idx="2351">
                  <c:v>639.56984</c:v>
                </c:pt>
                <c:pt idx="2352">
                  <c:v>639.22550000000001</c:v>
                </c:pt>
                <c:pt idx="2353">
                  <c:v>638.89196000000004</c:v>
                </c:pt>
                <c:pt idx="2354">
                  <c:v>638.56597999999997</c:v>
                </c:pt>
                <c:pt idx="2355">
                  <c:v>638.23532</c:v>
                </c:pt>
                <c:pt idx="2356">
                  <c:v>637.89350000000002</c:v>
                </c:pt>
                <c:pt idx="2357">
                  <c:v>637.56769999999995</c:v>
                </c:pt>
                <c:pt idx="2358">
                  <c:v>637.24405999999999</c:v>
                </c:pt>
                <c:pt idx="2359">
                  <c:v>636.91682000000003</c:v>
                </c:pt>
                <c:pt idx="2360">
                  <c:v>636.59029999999996</c:v>
                </c:pt>
                <c:pt idx="2361">
                  <c:v>636.25153999999998</c:v>
                </c:pt>
                <c:pt idx="2362">
                  <c:v>635.91224</c:v>
                </c:pt>
                <c:pt idx="2363">
                  <c:v>635.58446000000004</c:v>
                </c:pt>
                <c:pt idx="2364">
                  <c:v>635.24731999999995</c:v>
                </c:pt>
                <c:pt idx="2365">
                  <c:v>634.91557999999998</c:v>
                </c:pt>
                <c:pt idx="2366">
                  <c:v>634.57682</c:v>
                </c:pt>
                <c:pt idx="2367">
                  <c:v>634.26379999999995</c:v>
                </c:pt>
                <c:pt idx="2368">
                  <c:v>633.93601999999998</c:v>
                </c:pt>
                <c:pt idx="2369">
                  <c:v>633.60428000000002</c:v>
                </c:pt>
                <c:pt idx="2370">
                  <c:v>633.27002000000005</c:v>
                </c:pt>
                <c:pt idx="2371">
                  <c:v>632.94403999999997</c:v>
                </c:pt>
                <c:pt idx="2372">
                  <c:v>632.60329999999999</c:v>
                </c:pt>
                <c:pt idx="2373">
                  <c:v>632.28866000000005</c:v>
                </c:pt>
                <c:pt idx="2374">
                  <c:v>631.95097999999996</c:v>
                </c:pt>
                <c:pt idx="2375">
                  <c:v>631.61347999999998</c:v>
                </c:pt>
                <c:pt idx="2376">
                  <c:v>631.28660000000002</c:v>
                </c:pt>
                <c:pt idx="2377">
                  <c:v>630.97375999999997</c:v>
                </c:pt>
                <c:pt idx="2378">
                  <c:v>630.64022</c:v>
                </c:pt>
                <c:pt idx="2379">
                  <c:v>630.30452000000002</c:v>
                </c:pt>
                <c:pt idx="2380">
                  <c:v>629.98699999999997</c:v>
                </c:pt>
                <c:pt idx="2381">
                  <c:v>629.65976000000001</c:v>
                </c:pt>
                <c:pt idx="2382">
                  <c:v>629.32298000000003</c:v>
                </c:pt>
                <c:pt idx="2383">
                  <c:v>628.99069999999995</c:v>
                </c:pt>
                <c:pt idx="2384">
                  <c:v>628.66795999999999</c:v>
                </c:pt>
                <c:pt idx="2385">
                  <c:v>628.35242000000005</c:v>
                </c:pt>
                <c:pt idx="2386">
                  <c:v>628.01581999999996</c:v>
                </c:pt>
                <c:pt idx="2387">
                  <c:v>627.67885999999999</c:v>
                </c:pt>
                <c:pt idx="2388">
                  <c:v>627.35918000000004</c:v>
                </c:pt>
                <c:pt idx="2389">
                  <c:v>627.03355999999997</c:v>
                </c:pt>
                <c:pt idx="2390">
                  <c:v>626.70830000000001</c:v>
                </c:pt>
                <c:pt idx="2391">
                  <c:v>626.39455999999996</c:v>
                </c:pt>
                <c:pt idx="2392">
                  <c:v>626.06695999999999</c:v>
                </c:pt>
                <c:pt idx="2393">
                  <c:v>625.73432000000003</c:v>
                </c:pt>
                <c:pt idx="2394">
                  <c:v>625.40401999999995</c:v>
                </c:pt>
                <c:pt idx="2395">
                  <c:v>625.08848</c:v>
                </c:pt>
                <c:pt idx="2396">
                  <c:v>624.77005999999994</c:v>
                </c:pt>
                <c:pt idx="2397">
                  <c:v>624.43489999999997</c:v>
                </c:pt>
                <c:pt idx="2398">
                  <c:v>624.11036000000001</c:v>
                </c:pt>
                <c:pt idx="2399">
                  <c:v>623.79589999999996</c:v>
                </c:pt>
                <c:pt idx="2400">
                  <c:v>623.45533999999998</c:v>
                </c:pt>
                <c:pt idx="2401">
                  <c:v>623.13728000000003</c:v>
                </c:pt>
                <c:pt idx="2402">
                  <c:v>622.81543999999997</c:v>
                </c:pt>
                <c:pt idx="2403">
                  <c:v>622.49144000000001</c:v>
                </c:pt>
                <c:pt idx="2404">
                  <c:v>622.16492000000005</c:v>
                </c:pt>
                <c:pt idx="2405">
                  <c:v>621.82687999999996</c:v>
                </c:pt>
                <c:pt idx="2406">
                  <c:v>621.50054</c:v>
                </c:pt>
                <c:pt idx="2407">
                  <c:v>621.18625999999995</c:v>
                </c:pt>
                <c:pt idx="2408">
                  <c:v>620.87090000000001</c:v>
                </c:pt>
                <c:pt idx="2409">
                  <c:v>620.54438000000005</c:v>
                </c:pt>
                <c:pt idx="2410">
                  <c:v>620.21767999999997</c:v>
                </c:pt>
                <c:pt idx="2411">
                  <c:v>619.90106000000003</c:v>
                </c:pt>
                <c:pt idx="2412">
                  <c:v>619.57975999999996</c:v>
                </c:pt>
                <c:pt idx="2413">
                  <c:v>619.26260000000002</c:v>
                </c:pt>
                <c:pt idx="2414">
                  <c:v>618.94327999999996</c:v>
                </c:pt>
                <c:pt idx="2415">
                  <c:v>618.61135999999999</c:v>
                </c:pt>
                <c:pt idx="2416">
                  <c:v>618.28880000000004</c:v>
                </c:pt>
                <c:pt idx="2417">
                  <c:v>617.97127999999998</c:v>
                </c:pt>
                <c:pt idx="2418">
                  <c:v>617.64836000000003</c:v>
                </c:pt>
                <c:pt idx="2419">
                  <c:v>617.34037999999998</c:v>
                </c:pt>
                <c:pt idx="2420">
                  <c:v>617.01332000000002</c:v>
                </c:pt>
                <c:pt idx="2421">
                  <c:v>616.69885999999997</c:v>
                </c:pt>
                <c:pt idx="2422">
                  <c:v>616.37432000000001</c:v>
                </c:pt>
                <c:pt idx="2423">
                  <c:v>616.05085999999994</c:v>
                </c:pt>
                <c:pt idx="2424">
                  <c:v>615.73388</c:v>
                </c:pt>
                <c:pt idx="2425">
                  <c:v>615.41240000000005</c:v>
                </c:pt>
                <c:pt idx="2426">
                  <c:v>615.08893999999998</c:v>
                </c:pt>
                <c:pt idx="2427">
                  <c:v>614.78258000000005</c:v>
                </c:pt>
                <c:pt idx="2428">
                  <c:v>614.45623999999998</c:v>
                </c:pt>
                <c:pt idx="2429">
                  <c:v>614.13998000000004</c:v>
                </c:pt>
                <c:pt idx="2430">
                  <c:v>613.81849999999997</c:v>
                </c:pt>
                <c:pt idx="2431">
                  <c:v>613.50872000000004</c:v>
                </c:pt>
                <c:pt idx="2432">
                  <c:v>613.19587999999999</c:v>
                </c:pt>
                <c:pt idx="2433">
                  <c:v>612.86576000000002</c:v>
                </c:pt>
                <c:pt idx="2434">
                  <c:v>612.54985999999997</c:v>
                </c:pt>
                <c:pt idx="2435">
                  <c:v>612.24638000000004</c:v>
                </c:pt>
                <c:pt idx="2436">
                  <c:v>611.93029999999999</c:v>
                </c:pt>
                <c:pt idx="2437">
                  <c:v>611.59802000000002</c:v>
                </c:pt>
                <c:pt idx="2438">
                  <c:v>611.28589999999997</c:v>
                </c:pt>
                <c:pt idx="2439">
                  <c:v>610.97720000000004</c:v>
                </c:pt>
                <c:pt idx="2440">
                  <c:v>610.66453999999999</c:v>
                </c:pt>
                <c:pt idx="2441">
                  <c:v>610.34396000000004</c:v>
                </c:pt>
                <c:pt idx="2442">
                  <c:v>610.02787999999998</c:v>
                </c:pt>
                <c:pt idx="2443">
                  <c:v>609.70964000000004</c:v>
                </c:pt>
                <c:pt idx="2444">
                  <c:v>609.4076</c:v>
                </c:pt>
                <c:pt idx="2445">
                  <c:v>609.09007999999994</c:v>
                </c:pt>
                <c:pt idx="2446">
                  <c:v>608.75599999999997</c:v>
                </c:pt>
                <c:pt idx="2447">
                  <c:v>608.45827999999995</c:v>
                </c:pt>
                <c:pt idx="2448">
                  <c:v>608.16038000000003</c:v>
                </c:pt>
                <c:pt idx="2449">
                  <c:v>607.84069999999997</c:v>
                </c:pt>
                <c:pt idx="2450">
                  <c:v>607.51328000000001</c:v>
                </c:pt>
                <c:pt idx="2451">
                  <c:v>607.19359999999995</c:v>
                </c:pt>
                <c:pt idx="2452">
                  <c:v>606.89966000000004</c:v>
                </c:pt>
                <c:pt idx="2453">
                  <c:v>606.59636</c:v>
                </c:pt>
                <c:pt idx="2454">
                  <c:v>606.26696000000004</c:v>
                </c:pt>
                <c:pt idx="2455">
                  <c:v>605.94439999999997</c:v>
                </c:pt>
                <c:pt idx="2456">
                  <c:v>605.63840000000005</c:v>
                </c:pt>
                <c:pt idx="2457">
                  <c:v>605.31835999999998</c:v>
                </c:pt>
                <c:pt idx="2458">
                  <c:v>604.99796000000003</c:v>
                </c:pt>
                <c:pt idx="2459">
                  <c:v>604.69466</c:v>
                </c:pt>
                <c:pt idx="2460">
                  <c:v>604.38073999999995</c:v>
                </c:pt>
                <c:pt idx="2461">
                  <c:v>604.06178</c:v>
                </c:pt>
                <c:pt idx="2462">
                  <c:v>603.76711999999998</c:v>
                </c:pt>
                <c:pt idx="2463">
                  <c:v>603.45608000000004</c:v>
                </c:pt>
                <c:pt idx="2464">
                  <c:v>603.15062</c:v>
                </c:pt>
                <c:pt idx="2465">
                  <c:v>602.82932000000005</c:v>
                </c:pt>
                <c:pt idx="2466">
                  <c:v>602.53142000000003</c:v>
                </c:pt>
                <c:pt idx="2467">
                  <c:v>602.22685999999999</c:v>
                </c:pt>
                <c:pt idx="2468">
                  <c:v>601.91186000000005</c:v>
                </c:pt>
                <c:pt idx="2469">
                  <c:v>601.58569999999997</c:v>
                </c:pt>
                <c:pt idx="2470">
                  <c:v>601.27682000000004</c:v>
                </c:pt>
                <c:pt idx="2471">
                  <c:v>600.98018000000002</c:v>
                </c:pt>
                <c:pt idx="2472">
                  <c:v>600.65653999999995</c:v>
                </c:pt>
                <c:pt idx="2473">
                  <c:v>600.35054000000002</c:v>
                </c:pt>
                <c:pt idx="2474">
                  <c:v>600.04345999999998</c:v>
                </c:pt>
                <c:pt idx="2475">
                  <c:v>599.74519999999995</c:v>
                </c:pt>
                <c:pt idx="2476">
                  <c:v>599.45090000000005</c:v>
                </c:pt>
                <c:pt idx="2477">
                  <c:v>599.12887999999998</c:v>
                </c:pt>
                <c:pt idx="2478">
                  <c:v>598.80812000000003</c:v>
                </c:pt>
                <c:pt idx="2479">
                  <c:v>598.51508000000001</c:v>
                </c:pt>
                <c:pt idx="2480">
                  <c:v>598.22366</c:v>
                </c:pt>
                <c:pt idx="2481">
                  <c:v>597.90722000000005</c:v>
                </c:pt>
                <c:pt idx="2482">
                  <c:v>597.58609999999999</c:v>
                </c:pt>
                <c:pt idx="2483">
                  <c:v>597.28351999999995</c:v>
                </c:pt>
                <c:pt idx="2484">
                  <c:v>596.98220000000003</c:v>
                </c:pt>
                <c:pt idx="2485">
                  <c:v>596.68124</c:v>
                </c:pt>
                <c:pt idx="2486">
                  <c:v>596.37055999999995</c:v>
                </c:pt>
                <c:pt idx="2487">
                  <c:v>596.05808000000002</c:v>
                </c:pt>
                <c:pt idx="2488">
                  <c:v>595.76396</c:v>
                </c:pt>
                <c:pt idx="2489">
                  <c:v>595.45903999999996</c:v>
                </c:pt>
                <c:pt idx="2490">
                  <c:v>595.16474000000005</c:v>
                </c:pt>
                <c:pt idx="2491">
                  <c:v>594.85154</c:v>
                </c:pt>
                <c:pt idx="2492">
                  <c:v>594.55273999999997</c:v>
                </c:pt>
                <c:pt idx="2493">
                  <c:v>594.25879999999995</c:v>
                </c:pt>
                <c:pt idx="2494">
                  <c:v>593.95190000000002</c:v>
                </c:pt>
                <c:pt idx="2495">
                  <c:v>593.62897999999996</c:v>
                </c:pt>
                <c:pt idx="2496">
                  <c:v>593.32730000000004</c:v>
                </c:pt>
                <c:pt idx="2497">
                  <c:v>593.03084000000001</c:v>
                </c:pt>
                <c:pt idx="2498">
                  <c:v>592.73077999999998</c:v>
                </c:pt>
                <c:pt idx="2499">
                  <c:v>592.42208000000005</c:v>
                </c:pt>
                <c:pt idx="2500">
                  <c:v>592.11842000000001</c:v>
                </c:pt>
                <c:pt idx="2501">
                  <c:v>591.81421999999998</c:v>
                </c:pt>
                <c:pt idx="2502">
                  <c:v>591.50804000000005</c:v>
                </c:pt>
                <c:pt idx="2503">
                  <c:v>591.20384000000001</c:v>
                </c:pt>
                <c:pt idx="2504">
                  <c:v>590.88829999999996</c:v>
                </c:pt>
                <c:pt idx="2505">
                  <c:v>590.58824000000004</c:v>
                </c:pt>
                <c:pt idx="2506">
                  <c:v>590.28422</c:v>
                </c:pt>
                <c:pt idx="2507">
                  <c:v>589.98001999999997</c:v>
                </c:pt>
                <c:pt idx="2508">
                  <c:v>589.67042000000004</c:v>
                </c:pt>
                <c:pt idx="2509">
                  <c:v>589.38296000000003</c:v>
                </c:pt>
                <c:pt idx="2510">
                  <c:v>589.08506</c:v>
                </c:pt>
                <c:pt idx="2511">
                  <c:v>588.79147999999998</c:v>
                </c:pt>
                <c:pt idx="2512">
                  <c:v>588.48440000000005</c:v>
                </c:pt>
                <c:pt idx="2513">
                  <c:v>588.17084</c:v>
                </c:pt>
                <c:pt idx="2514">
                  <c:v>587.85098000000005</c:v>
                </c:pt>
                <c:pt idx="2515">
                  <c:v>587.54750000000001</c:v>
                </c:pt>
                <c:pt idx="2516">
                  <c:v>587.25842</c:v>
                </c:pt>
                <c:pt idx="2517">
                  <c:v>586.94287999999995</c:v>
                </c:pt>
                <c:pt idx="2518">
                  <c:v>586.65740000000005</c:v>
                </c:pt>
                <c:pt idx="2519">
                  <c:v>586.34672</c:v>
                </c:pt>
                <c:pt idx="2520">
                  <c:v>586.04971999999998</c:v>
                </c:pt>
                <c:pt idx="2521">
                  <c:v>585.75721999999996</c:v>
                </c:pt>
                <c:pt idx="2522">
                  <c:v>585.44348000000002</c:v>
                </c:pt>
                <c:pt idx="2523">
                  <c:v>585.13909999999998</c:v>
                </c:pt>
                <c:pt idx="2524">
                  <c:v>584.83615999999995</c:v>
                </c:pt>
                <c:pt idx="2525">
                  <c:v>584.54258000000004</c:v>
                </c:pt>
                <c:pt idx="2526">
                  <c:v>584.24756000000002</c:v>
                </c:pt>
                <c:pt idx="2527">
                  <c:v>583.94191999999998</c:v>
                </c:pt>
                <c:pt idx="2528">
                  <c:v>583.64383999999995</c:v>
                </c:pt>
                <c:pt idx="2529">
                  <c:v>583.35691999999995</c:v>
                </c:pt>
                <c:pt idx="2530">
                  <c:v>583.04264000000001</c:v>
                </c:pt>
                <c:pt idx="2531">
                  <c:v>582.74239999999998</c:v>
                </c:pt>
                <c:pt idx="2532">
                  <c:v>582.44593999999995</c:v>
                </c:pt>
                <c:pt idx="2533">
                  <c:v>582.15236000000004</c:v>
                </c:pt>
                <c:pt idx="2534">
                  <c:v>581.86400000000003</c:v>
                </c:pt>
                <c:pt idx="2535">
                  <c:v>581.55962</c:v>
                </c:pt>
                <c:pt idx="2536">
                  <c:v>581.26225999999997</c:v>
                </c:pt>
                <c:pt idx="2537">
                  <c:v>580.97263999999996</c:v>
                </c:pt>
                <c:pt idx="2538">
                  <c:v>580.67006000000003</c:v>
                </c:pt>
                <c:pt idx="2539">
                  <c:v>580.36171999999999</c:v>
                </c:pt>
                <c:pt idx="2540">
                  <c:v>580.06273999999996</c:v>
                </c:pt>
                <c:pt idx="2541">
                  <c:v>579.76484000000005</c:v>
                </c:pt>
                <c:pt idx="2542">
                  <c:v>579.48044000000004</c:v>
                </c:pt>
                <c:pt idx="2543">
                  <c:v>579.20612000000006</c:v>
                </c:pt>
                <c:pt idx="2544">
                  <c:v>578.89202</c:v>
                </c:pt>
                <c:pt idx="2545">
                  <c:v>578.58745999999996</c:v>
                </c:pt>
                <c:pt idx="2546">
                  <c:v>578.29927999999995</c:v>
                </c:pt>
                <c:pt idx="2547">
                  <c:v>577.99346000000003</c:v>
                </c:pt>
                <c:pt idx="2548">
                  <c:v>577.68979999999999</c:v>
                </c:pt>
                <c:pt idx="2549">
                  <c:v>577.39081999999996</c:v>
                </c:pt>
                <c:pt idx="2550">
                  <c:v>577.09364000000005</c:v>
                </c:pt>
                <c:pt idx="2551">
                  <c:v>576.81751999999994</c:v>
                </c:pt>
                <c:pt idx="2552">
                  <c:v>576.53797999999995</c:v>
                </c:pt>
                <c:pt idx="2553">
                  <c:v>576.23396000000002</c:v>
                </c:pt>
                <c:pt idx="2554">
                  <c:v>575.92111999999997</c:v>
                </c:pt>
                <c:pt idx="2555">
                  <c:v>575.62717999999995</c:v>
                </c:pt>
                <c:pt idx="2556">
                  <c:v>575.34421999999995</c:v>
                </c:pt>
                <c:pt idx="2557">
                  <c:v>575.05010000000004</c:v>
                </c:pt>
                <c:pt idx="2558">
                  <c:v>574.75760000000002</c:v>
                </c:pt>
                <c:pt idx="2559">
                  <c:v>574.45537999999999</c:v>
                </c:pt>
                <c:pt idx="2560">
                  <c:v>574.16071999999997</c:v>
                </c:pt>
                <c:pt idx="2561">
                  <c:v>573.84986000000004</c:v>
                </c:pt>
                <c:pt idx="2562">
                  <c:v>573.56978000000004</c:v>
                </c:pt>
                <c:pt idx="2563">
                  <c:v>573.29150000000004</c:v>
                </c:pt>
                <c:pt idx="2564">
                  <c:v>572.99306000000001</c:v>
                </c:pt>
                <c:pt idx="2565">
                  <c:v>572.70722000000001</c:v>
                </c:pt>
                <c:pt idx="2566">
                  <c:v>572.40715999999998</c:v>
                </c:pt>
                <c:pt idx="2567">
                  <c:v>572.11393999999996</c:v>
                </c:pt>
                <c:pt idx="2568">
                  <c:v>571.82539999999995</c:v>
                </c:pt>
                <c:pt idx="2569">
                  <c:v>571.53488000000004</c:v>
                </c:pt>
                <c:pt idx="2570">
                  <c:v>571.25426000000004</c:v>
                </c:pt>
                <c:pt idx="2571">
                  <c:v>570.96410000000003</c:v>
                </c:pt>
                <c:pt idx="2572">
                  <c:v>570.66386</c:v>
                </c:pt>
                <c:pt idx="2573">
                  <c:v>570.37945999999999</c:v>
                </c:pt>
                <c:pt idx="2574">
                  <c:v>570.09253999999999</c:v>
                </c:pt>
                <c:pt idx="2575">
                  <c:v>569.79409999999996</c:v>
                </c:pt>
                <c:pt idx="2576">
                  <c:v>569.49638000000004</c:v>
                </c:pt>
                <c:pt idx="2577">
                  <c:v>569.21018000000004</c:v>
                </c:pt>
                <c:pt idx="2578">
                  <c:v>568.92632000000003</c:v>
                </c:pt>
                <c:pt idx="2579">
                  <c:v>568.64786000000004</c:v>
                </c:pt>
                <c:pt idx="2580">
                  <c:v>568.36580000000004</c:v>
                </c:pt>
                <c:pt idx="2581">
                  <c:v>568.05853999999999</c:v>
                </c:pt>
                <c:pt idx="2582">
                  <c:v>567.7826</c:v>
                </c:pt>
                <c:pt idx="2583">
                  <c:v>567.49712</c:v>
                </c:pt>
                <c:pt idx="2584">
                  <c:v>567.21055999999999</c:v>
                </c:pt>
                <c:pt idx="2585">
                  <c:v>566.92381999999998</c:v>
                </c:pt>
                <c:pt idx="2586">
                  <c:v>566.63203999999996</c:v>
                </c:pt>
                <c:pt idx="2587">
                  <c:v>566.33486000000005</c:v>
                </c:pt>
                <c:pt idx="2588">
                  <c:v>566.04686000000004</c:v>
                </c:pt>
                <c:pt idx="2589">
                  <c:v>565.76030000000003</c:v>
                </c:pt>
                <c:pt idx="2590">
                  <c:v>565.47860000000003</c:v>
                </c:pt>
                <c:pt idx="2591">
                  <c:v>565.18808000000001</c:v>
                </c:pt>
                <c:pt idx="2592">
                  <c:v>564.90656000000001</c:v>
                </c:pt>
                <c:pt idx="2593">
                  <c:v>564.61045999999999</c:v>
                </c:pt>
                <c:pt idx="2594">
                  <c:v>564.32353999999998</c:v>
                </c:pt>
                <c:pt idx="2595">
                  <c:v>564.02851999999996</c:v>
                </c:pt>
                <c:pt idx="2596">
                  <c:v>563.74663999999996</c:v>
                </c:pt>
                <c:pt idx="2597">
                  <c:v>563.47141999999997</c:v>
                </c:pt>
                <c:pt idx="2598">
                  <c:v>563.18305999999995</c:v>
                </c:pt>
                <c:pt idx="2599">
                  <c:v>562.89541999999994</c:v>
                </c:pt>
                <c:pt idx="2600">
                  <c:v>562.60094000000004</c:v>
                </c:pt>
                <c:pt idx="2601">
                  <c:v>562.31852000000003</c:v>
                </c:pt>
                <c:pt idx="2602">
                  <c:v>562.02800000000002</c:v>
                </c:pt>
                <c:pt idx="2603">
                  <c:v>561.74324000000001</c:v>
                </c:pt>
                <c:pt idx="2604">
                  <c:v>561.45812000000001</c:v>
                </c:pt>
                <c:pt idx="2605">
                  <c:v>561.16976</c:v>
                </c:pt>
                <c:pt idx="2606">
                  <c:v>560.8877</c:v>
                </c:pt>
                <c:pt idx="2607">
                  <c:v>560.61032</c:v>
                </c:pt>
                <c:pt idx="2608">
                  <c:v>560.32015999999999</c:v>
                </c:pt>
                <c:pt idx="2609">
                  <c:v>560.03359999999998</c:v>
                </c:pt>
                <c:pt idx="2610">
                  <c:v>559.74955999999997</c:v>
                </c:pt>
                <c:pt idx="2611">
                  <c:v>559.46407999999997</c:v>
                </c:pt>
                <c:pt idx="2612">
                  <c:v>559.18255999999997</c:v>
                </c:pt>
                <c:pt idx="2613">
                  <c:v>558.90139999999997</c:v>
                </c:pt>
                <c:pt idx="2614">
                  <c:v>558.63121999999998</c:v>
                </c:pt>
                <c:pt idx="2615">
                  <c:v>558.34033999999997</c:v>
                </c:pt>
                <c:pt idx="2616">
                  <c:v>558.04927999999995</c:v>
                </c:pt>
                <c:pt idx="2617">
                  <c:v>557.75912000000005</c:v>
                </c:pt>
                <c:pt idx="2618">
                  <c:v>557.48443999999995</c:v>
                </c:pt>
                <c:pt idx="2619">
                  <c:v>557.20435999999995</c:v>
                </c:pt>
                <c:pt idx="2620">
                  <c:v>556.92229999999995</c:v>
                </c:pt>
                <c:pt idx="2621">
                  <c:v>556.63340000000005</c:v>
                </c:pt>
                <c:pt idx="2622">
                  <c:v>556.35188000000005</c:v>
                </c:pt>
                <c:pt idx="2623">
                  <c:v>556.08979999999997</c:v>
                </c:pt>
                <c:pt idx="2624">
                  <c:v>555.79603999999995</c:v>
                </c:pt>
                <c:pt idx="2625">
                  <c:v>555.50714000000005</c:v>
                </c:pt>
                <c:pt idx="2626">
                  <c:v>555.23389999999995</c:v>
                </c:pt>
                <c:pt idx="2627">
                  <c:v>554.95939999999996</c:v>
                </c:pt>
                <c:pt idx="2628">
                  <c:v>554.68345999999997</c:v>
                </c:pt>
                <c:pt idx="2629">
                  <c:v>554.38915999999995</c:v>
                </c:pt>
                <c:pt idx="2630">
                  <c:v>554.10835999999995</c:v>
                </c:pt>
                <c:pt idx="2631">
                  <c:v>553.81676000000004</c:v>
                </c:pt>
                <c:pt idx="2632">
                  <c:v>553.54262000000006</c:v>
                </c:pt>
                <c:pt idx="2633">
                  <c:v>553.26002000000005</c:v>
                </c:pt>
                <c:pt idx="2634">
                  <c:v>552.97796000000005</c:v>
                </c:pt>
                <c:pt idx="2635">
                  <c:v>552.70021999999994</c:v>
                </c:pt>
                <c:pt idx="2636">
                  <c:v>552.41186000000005</c:v>
                </c:pt>
                <c:pt idx="2637">
                  <c:v>552.13196000000005</c:v>
                </c:pt>
                <c:pt idx="2638">
                  <c:v>551.85871999999995</c:v>
                </c:pt>
                <c:pt idx="2639">
                  <c:v>551.57683999999995</c:v>
                </c:pt>
                <c:pt idx="2640">
                  <c:v>551.29747999999995</c:v>
                </c:pt>
                <c:pt idx="2641">
                  <c:v>551.01253999999994</c:v>
                </c:pt>
                <c:pt idx="2642">
                  <c:v>550.74019999999996</c:v>
                </c:pt>
                <c:pt idx="2643">
                  <c:v>550.45471999999995</c:v>
                </c:pt>
                <c:pt idx="2644">
                  <c:v>550.17247999999995</c:v>
                </c:pt>
                <c:pt idx="2645">
                  <c:v>549.88915999999995</c:v>
                </c:pt>
                <c:pt idx="2646">
                  <c:v>549.62437999999997</c:v>
                </c:pt>
                <c:pt idx="2647">
                  <c:v>549.33295999999996</c:v>
                </c:pt>
                <c:pt idx="2648">
                  <c:v>549.04387999999994</c:v>
                </c:pt>
                <c:pt idx="2649">
                  <c:v>548.76901999999995</c:v>
                </c:pt>
                <c:pt idx="2650">
                  <c:v>548.48947999999996</c:v>
                </c:pt>
                <c:pt idx="2651">
                  <c:v>548.21101999999996</c:v>
                </c:pt>
                <c:pt idx="2652">
                  <c:v>547.94983999999999</c:v>
                </c:pt>
                <c:pt idx="2653">
                  <c:v>547.65643999999998</c:v>
                </c:pt>
                <c:pt idx="2654">
                  <c:v>547.37257999999997</c:v>
                </c:pt>
                <c:pt idx="2655">
                  <c:v>547.11842000000001</c:v>
                </c:pt>
                <c:pt idx="2656">
                  <c:v>546.84752000000003</c:v>
                </c:pt>
                <c:pt idx="2657">
                  <c:v>546.57014000000004</c:v>
                </c:pt>
                <c:pt idx="2658">
                  <c:v>546.29816000000005</c:v>
                </c:pt>
                <c:pt idx="2659">
                  <c:v>546.02167999999995</c:v>
                </c:pt>
                <c:pt idx="2660">
                  <c:v>545.75023999999996</c:v>
                </c:pt>
                <c:pt idx="2661">
                  <c:v>545.47735999999998</c:v>
                </c:pt>
                <c:pt idx="2662">
                  <c:v>545.20771999999999</c:v>
                </c:pt>
                <c:pt idx="2663">
                  <c:v>544.92493999999999</c:v>
                </c:pt>
                <c:pt idx="2664">
                  <c:v>544.65944000000002</c:v>
                </c:pt>
                <c:pt idx="2665">
                  <c:v>544.38188000000002</c:v>
                </c:pt>
                <c:pt idx="2666">
                  <c:v>544.09784000000002</c:v>
                </c:pt>
                <c:pt idx="2667">
                  <c:v>543.82172000000003</c:v>
                </c:pt>
                <c:pt idx="2668">
                  <c:v>543.55028000000004</c:v>
                </c:pt>
                <c:pt idx="2669">
                  <c:v>543.29467999999997</c:v>
                </c:pt>
                <c:pt idx="2670">
                  <c:v>543.01207999999997</c:v>
                </c:pt>
                <c:pt idx="2671">
                  <c:v>542.74423999999999</c:v>
                </c:pt>
                <c:pt idx="2672">
                  <c:v>542.47154</c:v>
                </c:pt>
                <c:pt idx="2673">
                  <c:v>542.19506000000001</c:v>
                </c:pt>
                <c:pt idx="2674">
                  <c:v>541.92488000000003</c:v>
                </c:pt>
                <c:pt idx="2675">
                  <c:v>541.63742000000002</c:v>
                </c:pt>
                <c:pt idx="2676">
                  <c:v>541.36220000000003</c:v>
                </c:pt>
                <c:pt idx="2677">
                  <c:v>541.10155999999995</c:v>
                </c:pt>
                <c:pt idx="2678">
                  <c:v>540.82669999999996</c:v>
                </c:pt>
                <c:pt idx="2679">
                  <c:v>540.55219999999997</c:v>
                </c:pt>
                <c:pt idx="2680">
                  <c:v>540.28363999999999</c:v>
                </c:pt>
                <c:pt idx="2681">
                  <c:v>540.01058</c:v>
                </c:pt>
                <c:pt idx="2682">
                  <c:v>539.73554000000001</c:v>
                </c:pt>
                <c:pt idx="2683">
                  <c:v>539.47346000000005</c:v>
                </c:pt>
                <c:pt idx="2684">
                  <c:v>539.19302000000005</c:v>
                </c:pt>
                <c:pt idx="2685">
                  <c:v>538.91438000000005</c:v>
                </c:pt>
                <c:pt idx="2686">
                  <c:v>538.63412000000005</c:v>
                </c:pt>
                <c:pt idx="2687">
                  <c:v>538.37167999999997</c:v>
                </c:pt>
                <c:pt idx="2688">
                  <c:v>538.10762</c:v>
                </c:pt>
                <c:pt idx="2689">
                  <c:v>537.82988</c:v>
                </c:pt>
                <c:pt idx="2690">
                  <c:v>537.56690000000003</c:v>
                </c:pt>
                <c:pt idx="2691">
                  <c:v>537.29780000000005</c:v>
                </c:pt>
                <c:pt idx="2692">
                  <c:v>537.01862000000006</c:v>
                </c:pt>
                <c:pt idx="2693">
                  <c:v>536.74897999999996</c:v>
                </c:pt>
                <c:pt idx="2694">
                  <c:v>536.48617999999999</c:v>
                </c:pt>
                <c:pt idx="2695">
                  <c:v>536.20591999999999</c:v>
                </c:pt>
                <c:pt idx="2696">
                  <c:v>535.95104000000003</c:v>
                </c:pt>
                <c:pt idx="2697">
                  <c:v>535.69453999999996</c:v>
                </c:pt>
                <c:pt idx="2698">
                  <c:v>535.40275999999994</c:v>
                </c:pt>
                <c:pt idx="2699">
                  <c:v>535.12771999999995</c:v>
                </c:pt>
                <c:pt idx="2700">
                  <c:v>534.86725999999999</c:v>
                </c:pt>
                <c:pt idx="2701">
                  <c:v>534.60014000000001</c:v>
                </c:pt>
                <c:pt idx="2702">
                  <c:v>534.32546000000002</c:v>
                </c:pt>
                <c:pt idx="2703">
                  <c:v>534.05222000000003</c:v>
                </c:pt>
                <c:pt idx="2704">
                  <c:v>533.77700000000004</c:v>
                </c:pt>
                <c:pt idx="2705">
                  <c:v>533.52229999999997</c:v>
                </c:pt>
                <c:pt idx="2706">
                  <c:v>533.26346000000001</c:v>
                </c:pt>
                <c:pt idx="2707">
                  <c:v>532.98860000000002</c:v>
                </c:pt>
                <c:pt idx="2708">
                  <c:v>532.72202000000004</c:v>
                </c:pt>
                <c:pt idx="2709">
                  <c:v>532.45615999999995</c:v>
                </c:pt>
                <c:pt idx="2710">
                  <c:v>532.19335999999998</c:v>
                </c:pt>
                <c:pt idx="2711">
                  <c:v>531.91309999999999</c:v>
                </c:pt>
                <c:pt idx="2712">
                  <c:v>531.65408000000002</c:v>
                </c:pt>
                <c:pt idx="2713">
                  <c:v>531.38624000000004</c:v>
                </c:pt>
                <c:pt idx="2714">
                  <c:v>531.11839999999995</c:v>
                </c:pt>
                <c:pt idx="2715">
                  <c:v>530.85037999999997</c:v>
                </c:pt>
                <c:pt idx="2716">
                  <c:v>530.58992000000001</c:v>
                </c:pt>
                <c:pt idx="2717">
                  <c:v>530.32190000000003</c:v>
                </c:pt>
                <c:pt idx="2718">
                  <c:v>530.06413999999995</c:v>
                </c:pt>
                <c:pt idx="2719">
                  <c:v>529.79827999999998</c:v>
                </c:pt>
                <c:pt idx="2720">
                  <c:v>529.54682000000003</c:v>
                </c:pt>
                <c:pt idx="2721">
                  <c:v>529.28707999999995</c:v>
                </c:pt>
                <c:pt idx="2722">
                  <c:v>529.01167999999996</c:v>
                </c:pt>
                <c:pt idx="2723">
                  <c:v>528.76130000000001</c:v>
                </c:pt>
                <c:pt idx="2724">
                  <c:v>528.50120000000004</c:v>
                </c:pt>
                <c:pt idx="2725">
                  <c:v>528.22472000000005</c:v>
                </c:pt>
                <c:pt idx="2726">
                  <c:v>527.96695999999997</c:v>
                </c:pt>
                <c:pt idx="2727">
                  <c:v>527.71316000000002</c:v>
                </c:pt>
                <c:pt idx="2728">
                  <c:v>527.43884000000003</c:v>
                </c:pt>
                <c:pt idx="2729">
                  <c:v>527.16956000000005</c:v>
                </c:pt>
                <c:pt idx="2730">
                  <c:v>526.92331999999999</c:v>
                </c:pt>
                <c:pt idx="2731">
                  <c:v>526.67942000000005</c:v>
                </c:pt>
                <c:pt idx="2732">
                  <c:v>526.41571999999996</c:v>
                </c:pt>
                <c:pt idx="2733">
                  <c:v>526.15364</c:v>
                </c:pt>
                <c:pt idx="2734">
                  <c:v>525.89372000000003</c:v>
                </c:pt>
                <c:pt idx="2735">
                  <c:v>525.62102000000004</c:v>
                </c:pt>
                <c:pt idx="2736">
                  <c:v>525.37135999999998</c:v>
                </c:pt>
                <c:pt idx="2737">
                  <c:v>525.11846000000003</c:v>
                </c:pt>
                <c:pt idx="2738">
                  <c:v>524.85206000000005</c:v>
                </c:pt>
                <c:pt idx="2739">
                  <c:v>524.56928000000005</c:v>
                </c:pt>
                <c:pt idx="2740">
                  <c:v>524.32015999999999</c:v>
                </c:pt>
                <c:pt idx="2741">
                  <c:v>524.07014000000004</c:v>
                </c:pt>
                <c:pt idx="2742">
                  <c:v>523.79798000000005</c:v>
                </c:pt>
                <c:pt idx="2743">
                  <c:v>523.53643999999997</c:v>
                </c:pt>
                <c:pt idx="2744">
                  <c:v>523.29038000000003</c:v>
                </c:pt>
                <c:pt idx="2745">
                  <c:v>523.02254000000005</c:v>
                </c:pt>
                <c:pt idx="2746">
                  <c:v>522.78062</c:v>
                </c:pt>
                <c:pt idx="2747">
                  <c:v>522.51278000000002</c:v>
                </c:pt>
                <c:pt idx="2748">
                  <c:v>522.24656000000004</c:v>
                </c:pt>
                <c:pt idx="2749">
                  <c:v>522.00319999999999</c:v>
                </c:pt>
                <c:pt idx="2750">
                  <c:v>521.75570000000005</c:v>
                </c:pt>
                <c:pt idx="2751">
                  <c:v>521.48641999999995</c:v>
                </c:pt>
                <c:pt idx="2752">
                  <c:v>521.22595999999999</c:v>
                </c:pt>
                <c:pt idx="2753">
                  <c:v>520.96820000000002</c:v>
                </c:pt>
                <c:pt idx="2754">
                  <c:v>520.70899999999995</c:v>
                </c:pt>
                <c:pt idx="2755">
                  <c:v>520.44097999999997</c:v>
                </c:pt>
                <c:pt idx="2756">
                  <c:v>520.18358000000001</c:v>
                </c:pt>
                <c:pt idx="2757">
                  <c:v>519.91916000000003</c:v>
                </c:pt>
                <c:pt idx="2758">
                  <c:v>519.67165999999997</c:v>
                </c:pt>
                <c:pt idx="2759">
                  <c:v>519.41930000000002</c:v>
                </c:pt>
                <c:pt idx="2760">
                  <c:v>519.15902000000006</c:v>
                </c:pt>
                <c:pt idx="2761">
                  <c:v>518.90359999999998</c:v>
                </c:pt>
                <c:pt idx="2762">
                  <c:v>518.65394000000003</c:v>
                </c:pt>
                <c:pt idx="2763">
                  <c:v>518.40895999999998</c:v>
                </c:pt>
                <c:pt idx="2764">
                  <c:v>518.15606000000002</c:v>
                </c:pt>
                <c:pt idx="2765">
                  <c:v>517.88138000000004</c:v>
                </c:pt>
                <c:pt idx="2766">
                  <c:v>517.60562000000004</c:v>
                </c:pt>
                <c:pt idx="2767">
                  <c:v>517.36964</c:v>
                </c:pt>
                <c:pt idx="2768">
                  <c:v>517.12627999999995</c:v>
                </c:pt>
                <c:pt idx="2769">
                  <c:v>516.85159999999996</c:v>
                </c:pt>
                <c:pt idx="2770">
                  <c:v>516.60194000000001</c:v>
                </c:pt>
                <c:pt idx="2771">
                  <c:v>516.35623999999996</c:v>
                </c:pt>
                <c:pt idx="2772">
                  <c:v>516.10082</c:v>
                </c:pt>
                <c:pt idx="2773">
                  <c:v>515.82758000000001</c:v>
                </c:pt>
                <c:pt idx="2774">
                  <c:v>515.58907999999997</c:v>
                </c:pt>
                <c:pt idx="2775">
                  <c:v>515.31043999999997</c:v>
                </c:pt>
                <c:pt idx="2776">
                  <c:v>515.06726000000003</c:v>
                </c:pt>
                <c:pt idx="2777">
                  <c:v>514.83055999999999</c:v>
                </c:pt>
                <c:pt idx="2778">
                  <c:v>514.56542000000002</c:v>
                </c:pt>
                <c:pt idx="2779">
                  <c:v>514.29668000000004</c:v>
                </c:pt>
                <c:pt idx="2780">
                  <c:v>514.05205999999998</c:v>
                </c:pt>
                <c:pt idx="2781">
                  <c:v>513.80186000000003</c:v>
                </c:pt>
                <c:pt idx="2782">
                  <c:v>513.54265999999996</c:v>
                </c:pt>
                <c:pt idx="2783">
                  <c:v>513.30038000000002</c:v>
                </c:pt>
                <c:pt idx="2784">
                  <c:v>513.02804000000003</c:v>
                </c:pt>
                <c:pt idx="2785">
                  <c:v>512.75714000000005</c:v>
                </c:pt>
                <c:pt idx="2786">
                  <c:v>512.52692000000002</c:v>
                </c:pt>
                <c:pt idx="2787">
                  <c:v>512.28571999999997</c:v>
                </c:pt>
                <c:pt idx="2788">
                  <c:v>512.024</c:v>
                </c:pt>
                <c:pt idx="2789">
                  <c:v>511.76767999999998</c:v>
                </c:pt>
                <c:pt idx="2790">
                  <c:v>511.53242</c:v>
                </c:pt>
                <c:pt idx="2791">
                  <c:v>511.27807999999999</c:v>
                </c:pt>
                <c:pt idx="2792">
                  <c:v>511.02068000000003</c:v>
                </c:pt>
                <c:pt idx="2793">
                  <c:v>510.7559</c:v>
                </c:pt>
                <c:pt idx="2794">
                  <c:v>510.50263999999999</c:v>
                </c:pt>
                <c:pt idx="2795">
                  <c:v>510.24218000000002</c:v>
                </c:pt>
                <c:pt idx="2796">
                  <c:v>510.01429999999999</c:v>
                </c:pt>
                <c:pt idx="2797">
                  <c:v>509.75546000000003</c:v>
                </c:pt>
                <c:pt idx="2798">
                  <c:v>509.49950000000001</c:v>
                </c:pt>
                <c:pt idx="2799">
                  <c:v>509.24191999999999</c:v>
                </c:pt>
                <c:pt idx="2800">
                  <c:v>508.99189999999999</c:v>
                </c:pt>
                <c:pt idx="2801">
                  <c:v>508.74313999999998</c:v>
                </c:pt>
                <c:pt idx="2802">
                  <c:v>508.47494</c:v>
                </c:pt>
                <c:pt idx="2803">
                  <c:v>508.21267999999998</c:v>
                </c:pt>
                <c:pt idx="2804">
                  <c:v>507.96733999999998</c:v>
                </c:pt>
                <c:pt idx="2805">
                  <c:v>507.71749999999997</c:v>
                </c:pt>
                <c:pt idx="2806">
                  <c:v>507.46082000000001</c:v>
                </c:pt>
                <c:pt idx="2807">
                  <c:v>507.21872000000002</c:v>
                </c:pt>
                <c:pt idx="2808">
                  <c:v>506.97842000000003</c:v>
                </c:pt>
                <c:pt idx="2809">
                  <c:v>506.72750000000002</c:v>
                </c:pt>
                <c:pt idx="2810">
                  <c:v>506.47946000000002</c:v>
                </c:pt>
                <c:pt idx="2811">
                  <c:v>506.21197999999998</c:v>
                </c:pt>
                <c:pt idx="2812">
                  <c:v>505.95566000000002</c:v>
                </c:pt>
                <c:pt idx="2813">
                  <c:v>505.72723999999999</c:v>
                </c:pt>
                <c:pt idx="2814">
                  <c:v>505.47253999999998</c:v>
                </c:pt>
                <c:pt idx="2815">
                  <c:v>505.21244000000002</c:v>
                </c:pt>
                <c:pt idx="2816">
                  <c:v>504.96854000000002</c:v>
                </c:pt>
                <c:pt idx="2817">
                  <c:v>504.71888000000001</c:v>
                </c:pt>
                <c:pt idx="2818">
                  <c:v>504.47894000000002</c:v>
                </c:pt>
                <c:pt idx="2819">
                  <c:v>504.24169999999998</c:v>
                </c:pt>
                <c:pt idx="2820">
                  <c:v>503.97278</c:v>
                </c:pt>
                <c:pt idx="2821">
                  <c:v>503.7287</c:v>
                </c:pt>
                <c:pt idx="2822">
                  <c:v>503.49686000000003</c:v>
                </c:pt>
                <c:pt idx="2823">
                  <c:v>503.23586</c:v>
                </c:pt>
                <c:pt idx="2824">
                  <c:v>502.99034</c:v>
                </c:pt>
                <c:pt idx="2825">
                  <c:v>502.74356</c:v>
                </c:pt>
                <c:pt idx="2826">
                  <c:v>502.50812000000002</c:v>
                </c:pt>
                <c:pt idx="2827">
                  <c:v>502.25360000000001</c:v>
                </c:pt>
                <c:pt idx="2828">
                  <c:v>502.00448</c:v>
                </c:pt>
                <c:pt idx="2829">
                  <c:v>501.74707999999998</c:v>
                </c:pt>
                <c:pt idx="2830">
                  <c:v>501.50641999999999</c:v>
                </c:pt>
                <c:pt idx="2831">
                  <c:v>501.27692000000002</c:v>
                </c:pt>
                <c:pt idx="2832">
                  <c:v>501.02546000000001</c:v>
                </c:pt>
                <c:pt idx="2833">
                  <c:v>500.77202</c:v>
                </c:pt>
                <c:pt idx="2834">
                  <c:v>500.53028</c:v>
                </c:pt>
                <c:pt idx="2835">
                  <c:v>500.30059999999997</c:v>
                </c:pt>
                <c:pt idx="2836">
                  <c:v>500.05112000000003</c:v>
                </c:pt>
                <c:pt idx="2837">
                  <c:v>499.80542000000003</c:v>
                </c:pt>
                <c:pt idx="2838">
                  <c:v>499.53487999999999</c:v>
                </c:pt>
                <c:pt idx="2839">
                  <c:v>499.30448000000001</c:v>
                </c:pt>
                <c:pt idx="2840">
                  <c:v>499.07209999999998</c:v>
                </c:pt>
                <c:pt idx="2841">
                  <c:v>498.80930000000001</c:v>
                </c:pt>
                <c:pt idx="2842">
                  <c:v>498.56378000000001</c:v>
                </c:pt>
                <c:pt idx="2843">
                  <c:v>498.31646000000001</c:v>
                </c:pt>
                <c:pt idx="2844">
                  <c:v>498.07994000000002</c:v>
                </c:pt>
                <c:pt idx="2845">
                  <c:v>497.84593999999998</c:v>
                </c:pt>
                <c:pt idx="2846">
                  <c:v>497.60185999999999</c:v>
                </c:pt>
                <c:pt idx="2847">
                  <c:v>497.35147999999998</c:v>
                </c:pt>
                <c:pt idx="2848">
                  <c:v>497.09858000000003</c:v>
                </c:pt>
                <c:pt idx="2849">
                  <c:v>496.85917999999998</c:v>
                </c:pt>
                <c:pt idx="2850">
                  <c:v>496.62302</c:v>
                </c:pt>
                <c:pt idx="2851">
                  <c:v>496.36525999999998</c:v>
                </c:pt>
                <c:pt idx="2852">
                  <c:v>496.12531999999999</c:v>
                </c:pt>
                <c:pt idx="2853">
                  <c:v>495.88484</c:v>
                </c:pt>
                <c:pt idx="2854">
                  <c:v>495.64076</c:v>
                </c:pt>
                <c:pt idx="2855">
                  <c:v>495.39182</c:v>
                </c:pt>
                <c:pt idx="2856">
                  <c:v>495.15188000000001</c:v>
                </c:pt>
                <c:pt idx="2857">
                  <c:v>494.90690000000001</c:v>
                </c:pt>
                <c:pt idx="2858">
                  <c:v>494.65219999999999</c:v>
                </c:pt>
                <c:pt idx="2859">
                  <c:v>494.42360000000002</c:v>
                </c:pt>
                <c:pt idx="2860">
                  <c:v>494.17826000000002</c:v>
                </c:pt>
                <c:pt idx="2861">
                  <c:v>493.93795999999998</c:v>
                </c:pt>
                <c:pt idx="2862">
                  <c:v>493.69585999999998</c:v>
                </c:pt>
                <c:pt idx="2863">
                  <c:v>493.45645999999999</c:v>
                </c:pt>
                <c:pt idx="2864">
                  <c:v>493.22948000000002</c:v>
                </c:pt>
                <c:pt idx="2865">
                  <c:v>492.98144000000002</c:v>
                </c:pt>
                <c:pt idx="2866">
                  <c:v>492.73052000000001</c:v>
                </c:pt>
                <c:pt idx="2867">
                  <c:v>492.49453999999997</c:v>
                </c:pt>
                <c:pt idx="2868">
                  <c:v>492.26756</c:v>
                </c:pt>
                <c:pt idx="2869">
                  <c:v>492.01357999999999</c:v>
                </c:pt>
                <c:pt idx="2870">
                  <c:v>491.7713</c:v>
                </c:pt>
                <c:pt idx="2871">
                  <c:v>491.53568000000001</c:v>
                </c:pt>
                <c:pt idx="2872">
                  <c:v>491.31067999999999</c:v>
                </c:pt>
                <c:pt idx="2873">
                  <c:v>491.05363999999997</c:v>
                </c:pt>
                <c:pt idx="2874">
                  <c:v>490.81549999999999</c:v>
                </c:pt>
                <c:pt idx="2875">
                  <c:v>490.58438000000001</c:v>
                </c:pt>
                <c:pt idx="2876">
                  <c:v>490.34840000000003</c:v>
                </c:pt>
                <c:pt idx="2877">
                  <c:v>490.09514000000001</c:v>
                </c:pt>
                <c:pt idx="2878">
                  <c:v>489.84980000000002</c:v>
                </c:pt>
                <c:pt idx="2879">
                  <c:v>489.61687999999998</c:v>
                </c:pt>
                <c:pt idx="2880">
                  <c:v>489.38054</c:v>
                </c:pt>
                <c:pt idx="2881">
                  <c:v>489.13159999999999</c:v>
                </c:pt>
                <c:pt idx="2882">
                  <c:v>488.89004</c:v>
                </c:pt>
                <c:pt idx="2883">
                  <c:v>488.65874000000002</c:v>
                </c:pt>
                <c:pt idx="2884">
                  <c:v>488.41232000000002</c:v>
                </c:pt>
                <c:pt idx="2885">
                  <c:v>488.18768</c:v>
                </c:pt>
                <c:pt idx="2886">
                  <c:v>487.93838</c:v>
                </c:pt>
                <c:pt idx="2887">
                  <c:v>487.71068000000002</c:v>
                </c:pt>
                <c:pt idx="2888">
                  <c:v>487.46785999999997</c:v>
                </c:pt>
                <c:pt idx="2889">
                  <c:v>487.21802000000002</c:v>
                </c:pt>
                <c:pt idx="2890">
                  <c:v>486.9923</c:v>
                </c:pt>
                <c:pt idx="2891">
                  <c:v>486.75578000000002</c:v>
                </c:pt>
                <c:pt idx="2892">
                  <c:v>486.51332000000002</c:v>
                </c:pt>
                <c:pt idx="2893">
                  <c:v>486.26168000000001</c:v>
                </c:pt>
                <c:pt idx="2894">
                  <c:v>486.02408000000003</c:v>
                </c:pt>
                <c:pt idx="2895">
                  <c:v>485.79458</c:v>
                </c:pt>
                <c:pt idx="2896">
                  <c:v>485.54852</c:v>
                </c:pt>
                <c:pt idx="2897">
                  <c:v>485.32387999999997</c:v>
                </c:pt>
                <c:pt idx="2898">
                  <c:v>485.09996000000001</c:v>
                </c:pt>
                <c:pt idx="2899">
                  <c:v>484.86523999999997</c:v>
                </c:pt>
                <c:pt idx="2900">
                  <c:v>484.61774000000003</c:v>
                </c:pt>
                <c:pt idx="2901">
                  <c:v>484.37545999999998</c:v>
                </c:pt>
                <c:pt idx="2902">
                  <c:v>484.13821999999999</c:v>
                </c:pt>
                <c:pt idx="2903">
                  <c:v>483.90044</c:v>
                </c:pt>
                <c:pt idx="2904">
                  <c:v>483.66914000000003</c:v>
                </c:pt>
                <c:pt idx="2905">
                  <c:v>483.42415999999997</c:v>
                </c:pt>
                <c:pt idx="2906">
                  <c:v>483.18763999999999</c:v>
                </c:pt>
                <c:pt idx="2907">
                  <c:v>482.94932</c:v>
                </c:pt>
                <c:pt idx="2908">
                  <c:v>482.71226000000001</c:v>
                </c:pt>
                <c:pt idx="2909">
                  <c:v>482.4896</c:v>
                </c:pt>
                <c:pt idx="2910">
                  <c:v>482.25038000000001</c:v>
                </c:pt>
                <c:pt idx="2911">
                  <c:v>482.01080000000002</c:v>
                </c:pt>
                <c:pt idx="2912">
                  <c:v>481.78489999999999</c:v>
                </c:pt>
                <c:pt idx="2913">
                  <c:v>481.54046</c:v>
                </c:pt>
                <c:pt idx="2914">
                  <c:v>481.30700000000002</c:v>
                </c:pt>
                <c:pt idx="2915">
                  <c:v>481.07425999999998</c:v>
                </c:pt>
                <c:pt idx="2916">
                  <c:v>480.83936</c:v>
                </c:pt>
                <c:pt idx="2917">
                  <c:v>480.61255999999997</c:v>
                </c:pt>
                <c:pt idx="2918">
                  <c:v>480.37909999999999</c:v>
                </c:pt>
                <c:pt idx="2919">
                  <c:v>480.13844</c:v>
                </c:pt>
                <c:pt idx="2920">
                  <c:v>479.91397999999998</c:v>
                </c:pt>
                <c:pt idx="2921">
                  <c:v>479.67457999999999</c:v>
                </c:pt>
                <c:pt idx="2922">
                  <c:v>479.43554</c:v>
                </c:pt>
                <c:pt idx="2923">
                  <c:v>479.19506000000001</c:v>
                </c:pt>
                <c:pt idx="2924">
                  <c:v>478.95440000000002</c:v>
                </c:pt>
                <c:pt idx="2925">
                  <c:v>478.72814</c:v>
                </c:pt>
                <c:pt idx="2926">
                  <c:v>478.49828000000002</c:v>
                </c:pt>
                <c:pt idx="2927">
                  <c:v>478.27148</c:v>
                </c:pt>
                <c:pt idx="2928">
                  <c:v>478.03082000000001</c:v>
                </c:pt>
                <c:pt idx="2929">
                  <c:v>477.81698</c:v>
                </c:pt>
                <c:pt idx="2930">
                  <c:v>477.58118000000002</c:v>
                </c:pt>
                <c:pt idx="2931">
                  <c:v>477.34160000000003</c:v>
                </c:pt>
                <c:pt idx="2932">
                  <c:v>477.10039999999998</c:v>
                </c:pt>
                <c:pt idx="2933">
                  <c:v>476.87018</c:v>
                </c:pt>
                <c:pt idx="2934">
                  <c:v>476.63312000000002</c:v>
                </c:pt>
                <c:pt idx="2935">
                  <c:v>476.40037999999998</c:v>
                </c:pt>
                <c:pt idx="2936">
                  <c:v>476.19193999999999</c:v>
                </c:pt>
                <c:pt idx="2937">
                  <c:v>475.95344</c:v>
                </c:pt>
                <c:pt idx="2938">
                  <c:v>475.71152000000001</c:v>
                </c:pt>
                <c:pt idx="2939">
                  <c:v>475.49101999999999</c:v>
                </c:pt>
                <c:pt idx="2940">
                  <c:v>475.27375999999998</c:v>
                </c:pt>
                <c:pt idx="2941">
                  <c:v>475.02859999999998</c:v>
                </c:pt>
                <c:pt idx="2942">
                  <c:v>474.80072000000001</c:v>
                </c:pt>
                <c:pt idx="2943">
                  <c:v>474.57265999999998</c:v>
                </c:pt>
                <c:pt idx="2944">
                  <c:v>474.33127999999999</c:v>
                </c:pt>
                <c:pt idx="2945">
                  <c:v>474.10070000000002</c:v>
                </c:pt>
                <c:pt idx="2946">
                  <c:v>473.88524000000001</c:v>
                </c:pt>
                <c:pt idx="2947">
                  <c:v>473.66473999999999</c:v>
                </c:pt>
                <c:pt idx="2948">
                  <c:v>473.42588000000001</c:v>
                </c:pt>
                <c:pt idx="2949">
                  <c:v>473.18324000000001</c:v>
                </c:pt>
                <c:pt idx="2950">
                  <c:v>472.96562</c:v>
                </c:pt>
                <c:pt idx="2951">
                  <c:v>472.72730000000001</c:v>
                </c:pt>
                <c:pt idx="2952">
                  <c:v>472.49491999999998</c:v>
                </c:pt>
                <c:pt idx="2953">
                  <c:v>472.26668000000001</c:v>
                </c:pt>
                <c:pt idx="2954">
                  <c:v>472.04978</c:v>
                </c:pt>
                <c:pt idx="2955">
                  <c:v>471.80984000000001</c:v>
                </c:pt>
                <c:pt idx="2956">
                  <c:v>471.58645999999999</c:v>
                </c:pt>
                <c:pt idx="2957">
                  <c:v>471.36380000000003</c:v>
                </c:pt>
                <c:pt idx="2958">
                  <c:v>471.12781999999999</c:v>
                </c:pt>
                <c:pt idx="2959">
                  <c:v>470.90318000000002</c:v>
                </c:pt>
                <c:pt idx="2960">
                  <c:v>470.67061999999999</c:v>
                </c:pt>
                <c:pt idx="2961">
                  <c:v>470.44796000000002</c:v>
                </c:pt>
                <c:pt idx="2962">
                  <c:v>470.21575999999999</c:v>
                </c:pt>
                <c:pt idx="2963">
                  <c:v>470.00047999999998</c:v>
                </c:pt>
                <c:pt idx="2964">
                  <c:v>469.76954000000001</c:v>
                </c:pt>
                <c:pt idx="2965">
                  <c:v>469.53086000000002</c:v>
                </c:pt>
                <c:pt idx="2966">
                  <c:v>469.3109</c:v>
                </c:pt>
                <c:pt idx="2967">
                  <c:v>469.09111999999999</c:v>
                </c:pt>
                <c:pt idx="2968">
                  <c:v>468.85028</c:v>
                </c:pt>
                <c:pt idx="2969">
                  <c:v>468.62887999999998</c:v>
                </c:pt>
                <c:pt idx="2970">
                  <c:v>468.40532000000002</c:v>
                </c:pt>
                <c:pt idx="2971">
                  <c:v>468.16861999999998</c:v>
                </c:pt>
                <c:pt idx="2972">
                  <c:v>467.94560000000001</c:v>
                </c:pt>
                <c:pt idx="2973">
                  <c:v>467.72546</c:v>
                </c:pt>
                <c:pt idx="2974">
                  <c:v>467.50603999999998</c:v>
                </c:pt>
                <c:pt idx="2975">
                  <c:v>467.28104000000002</c:v>
                </c:pt>
                <c:pt idx="2976">
                  <c:v>467.04865999999998</c:v>
                </c:pt>
                <c:pt idx="2977">
                  <c:v>466.83085999999997</c:v>
                </c:pt>
                <c:pt idx="2978">
                  <c:v>466.59902</c:v>
                </c:pt>
                <c:pt idx="2979">
                  <c:v>466.38049999999998</c:v>
                </c:pt>
                <c:pt idx="2980">
                  <c:v>466.14974000000001</c:v>
                </c:pt>
                <c:pt idx="2981">
                  <c:v>465.91861999999998</c:v>
                </c:pt>
                <c:pt idx="2982">
                  <c:v>465.70352000000003</c:v>
                </c:pt>
                <c:pt idx="2983">
                  <c:v>465.50083999999998</c:v>
                </c:pt>
                <c:pt idx="2984">
                  <c:v>465.26954000000001</c:v>
                </c:pt>
                <c:pt idx="2985">
                  <c:v>465.06362000000001</c:v>
                </c:pt>
                <c:pt idx="2986">
                  <c:v>464.82817999999997</c:v>
                </c:pt>
                <c:pt idx="2987">
                  <c:v>464.60174000000001</c:v>
                </c:pt>
                <c:pt idx="2988">
                  <c:v>464.38357999999999</c:v>
                </c:pt>
                <c:pt idx="2989">
                  <c:v>464.16145999999998</c:v>
                </c:pt>
                <c:pt idx="2990">
                  <c:v>463.93862000000001</c:v>
                </c:pt>
                <c:pt idx="2991">
                  <c:v>463.70066000000003</c:v>
                </c:pt>
                <c:pt idx="2992">
                  <c:v>463.48178000000001</c:v>
                </c:pt>
                <c:pt idx="2993">
                  <c:v>463.28197999999998</c:v>
                </c:pt>
                <c:pt idx="2994">
                  <c:v>463.05878000000001</c:v>
                </c:pt>
                <c:pt idx="2995">
                  <c:v>462.82981999999998</c:v>
                </c:pt>
                <c:pt idx="2996">
                  <c:v>462.60536000000002</c:v>
                </c:pt>
                <c:pt idx="2997">
                  <c:v>462.38342</c:v>
                </c:pt>
                <c:pt idx="2998">
                  <c:v>462.16183999999998</c:v>
                </c:pt>
                <c:pt idx="2999">
                  <c:v>461.94961999999998</c:v>
                </c:pt>
                <c:pt idx="3000">
                  <c:v>461.73721999999998</c:v>
                </c:pt>
                <c:pt idx="3001">
                  <c:v>461.52355999999997</c:v>
                </c:pt>
                <c:pt idx="3002">
                  <c:v>461.29622000000001</c:v>
                </c:pt>
                <c:pt idx="3003">
                  <c:v>461.07085999999998</c:v>
                </c:pt>
                <c:pt idx="3004">
                  <c:v>460.84712000000002</c:v>
                </c:pt>
                <c:pt idx="3005">
                  <c:v>460.62788</c:v>
                </c:pt>
                <c:pt idx="3006">
                  <c:v>460.40197999999998</c:v>
                </c:pt>
                <c:pt idx="3007">
                  <c:v>460.17734000000002</c:v>
                </c:pt>
                <c:pt idx="3008">
                  <c:v>459.96890000000002</c:v>
                </c:pt>
                <c:pt idx="3009">
                  <c:v>459.74768</c:v>
                </c:pt>
                <c:pt idx="3010">
                  <c:v>459.51638000000003</c:v>
                </c:pt>
                <c:pt idx="3011">
                  <c:v>459.29966000000002</c:v>
                </c:pt>
                <c:pt idx="3012">
                  <c:v>459.08006</c:v>
                </c:pt>
                <c:pt idx="3013">
                  <c:v>458.85721999999998</c:v>
                </c:pt>
                <c:pt idx="3014">
                  <c:v>458.63959999999997</c:v>
                </c:pt>
                <c:pt idx="3015">
                  <c:v>458.41748000000001</c:v>
                </c:pt>
                <c:pt idx="3016">
                  <c:v>458.19986</c:v>
                </c:pt>
                <c:pt idx="3017">
                  <c:v>457.97665999999998</c:v>
                </c:pt>
                <c:pt idx="3018">
                  <c:v>457.75220000000002</c:v>
                </c:pt>
                <c:pt idx="3019">
                  <c:v>457.53674000000001</c:v>
                </c:pt>
                <c:pt idx="3020">
                  <c:v>457.33766000000003</c:v>
                </c:pt>
                <c:pt idx="3021">
                  <c:v>457.09987999999998</c:v>
                </c:pt>
                <c:pt idx="3022">
                  <c:v>456.87452000000002</c:v>
                </c:pt>
                <c:pt idx="3023">
                  <c:v>456.66824000000003</c:v>
                </c:pt>
                <c:pt idx="3024">
                  <c:v>456.44198</c:v>
                </c:pt>
                <c:pt idx="3025">
                  <c:v>456.22255999999999</c:v>
                </c:pt>
                <c:pt idx="3026">
                  <c:v>455.99324000000001</c:v>
                </c:pt>
                <c:pt idx="3027">
                  <c:v>455.77328</c:v>
                </c:pt>
                <c:pt idx="3028">
                  <c:v>455.56466</c:v>
                </c:pt>
                <c:pt idx="3029">
                  <c:v>455.35568000000001</c:v>
                </c:pt>
                <c:pt idx="3030">
                  <c:v>455.13715999999999</c:v>
                </c:pt>
                <c:pt idx="3031">
                  <c:v>454.91054000000003</c:v>
                </c:pt>
                <c:pt idx="3032">
                  <c:v>454.68860000000001</c:v>
                </c:pt>
                <c:pt idx="3033">
                  <c:v>454.47944000000001</c:v>
                </c:pt>
                <c:pt idx="3034">
                  <c:v>454.26056</c:v>
                </c:pt>
                <c:pt idx="3035">
                  <c:v>454.05284</c:v>
                </c:pt>
                <c:pt idx="3036">
                  <c:v>453.82603999999998</c:v>
                </c:pt>
                <c:pt idx="3037">
                  <c:v>453.59672</c:v>
                </c:pt>
                <c:pt idx="3038">
                  <c:v>453.40177999999997</c:v>
                </c:pt>
                <c:pt idx="3039">
                  <c:v>453.17930000000001</c:v>
                </c:pt>
                <c:pt idx="3040">
                  <c:v>452.94403999999997</c:v>
                </c:pt>
                <c:pt idx="3041">
                  <c:v>452.71958000000001</c:v>
                </c:pt>
                <c:pt idx="3042">
                  <c:v>452.50880000000001</c:v>
                </c:pt>
                <c:pt idx="3043">
                  <c:v>452.28631999999999</c:v>
                </c:pt>
                <c:pt idx="3044">
                  <c:v>452.07157999999998</c:v>
                </c:pt>
                <c:pt idx="3045">
                  <c:v>451.84964000000002</c:v>
                </c:pt>
                <c:pt idx="3046">
                  <c:v>451.62950000000001</c:v>
                </c:pt>
                <c:pt idx="3047">
                  <c:v>451.42844000000002</c:v>
                </c:pt>
                <c:pt idx="3048">
                  <c:v>451.20632000000001</c:v>
                </c:pt>
                <c:pt idx="3049">
                  <c:v>450.98779999999999</c:v>
                </c:pt>
                <c:pt idx="3050">
                  <c:v>450.77</c:v>
                </c:pt>
                <c:pt idx="3051">
                  <c:v>450.55651999999998</c:v>
                </c:pt>
                <c:pt idx="3052">
                  <c:v>450.33854000000002</c:v>
                </c:pt>
                <c:pt idx="3053">
                  <c:v>450.12524000000002</c:v>
                </c:pt>
                <c:pt idx="3054">
                  <c:v>449.89429999999999</c:v>
                </c:pt>
                <c:pt idx="3055">
                  <c:v>449.67254000000003</c:v>
                </c:pt>
                <c:pt idx="3056">
                  <c:v>449.47543999999999</c:v>
                </c:pt>
                <c:pt idx="3057">
                  <c:v>449.26826</c:v>
                </c:pt>
                <c:pt idx="3058">
                  <c:v>449.03714000000002</c:v>
                </c:pt>
                <c:pt idx="3059">
                  <c:v>448.82726000000002</c:v>
                </c:pt>
                <c:pt idx="3060">
                  <c:v>448.60406</c:v>
                </c:pt>
                <c:pt idx="3061">
                  <c:v>448.39454000000001</c:v>
                </c:pt>
                <c:pt idx="3062">
                  <c:v>448.19815999999997</c:v>
                </c:pt>
                <c:pt idx="3063">
                  <c:v>447.97820000000002</c:v>
                </c:pt>
                <c:pt idx="3064">
                  <c:v>447.76436000000001</c:v>
                </c:pt>
                <c:pt idx="3065">
                  <c:v>447.56491999999997</c:v>
                </c:pt>
                <c:pt idx="3066">
                  <c:v>447.34874000000002</c:v>
                </c:pt>
                <c:pt idx="3067">
                  <c:v>447.12968000000001</c:v>
                </c:pt>
                <c:pt idx="3068">
                  <c:v>446.90917999999999</c:v>
                </c:pt>
                <c:pt idx="3069">
                  <c:v>446.69947999999999</c:v>
                </c:pt>
                <c:pt idx="3070">
                  <c:v>446.49572000000001</c:v>
                </c:pt>
                <c:pt idx="3071">
                  <c:v>446.28206</c:v>
                </c:pt>
                <c:pt idx="3072">
                  <c:v>446.05975999999998</c:v>
                </c:pt>
                <c:pt idx="3073">
                  <c:v>445.84142000000003</c:v>
                </c:pt>
                <c:pt idx="3074">
                  <c:v>445.64215999999999</c:v>
                </c:pt>
                <c:pt idx="3075">
                  <c:v>445.45064000000002</c:v>
                </c:pt>
                <c:pt idx="3076">
                  <c:v>445.22582</c:v>
                </c:pt>
                <c:pt idx="3077">
                  <c:v>445.00531999999998</c:v>
                </c:pt>
                <c:pt idx="3078">
                  <c:v>444.78859999999997</c:v>
                </c:pt>
                <c:pt idx="3079">
                  <c:v>444.56990000000002</c:v>
                </c:pt>
                <c:pt idx="3080">
                  <c:v>444.35840000000002</c:v>
                </c:pt>
                <c:pt idx="3081">
                  <c:v>444.15176000000002</c:v>
                </c:pt>
                <c:pt idx="3082">
                  <c:v>443.95033999999998</c:v>
                </c:pt>
                <c:pt idx="3083">
                  <c:v>443.74477999999999</c:v>
                </c:pt>
                <c:pt idx="3084">
                  <c:v>443.52193999999997</c:v>
                </c:pt>
                <c:pt idx="3085">
                  <c:v>443.29856000000001</c:v>
                </c:pt>
                <c:pt idx="3086">
                  <c:v>443.10487999999998</c:v>
                </c:pt>
                <c:pt idx="3087">
                  <c:v>442.89859999999999</c:v>
                </c:pt>
                <c:pt idx="3088">
                  <c:v>442.68187999999998</c:v>
                </c:pt>
                <c:pt idx="3089">
                  <c:v>442.46695999999997</c:v>
                </c:pt>
                <c:pt idx="3090">
                  <c:v>442.25222000000002</c:v>
                </c:pt>
                <c:pt idx="3091">
                  <c:v>442.05475999999999</c:v>
                </c:pt>
                <c:pt idx="3092">
                  <c:v>441.83767999999998</c:v>
                </c:pt>
                <c:pt idx="3093">
                  <c:v>441.61862000000002</c:v>
                </c:pt>
                <c:pt idx="3094">
                  <c:v>441.41593999999998</c:v>
                </c:pt>
                <c:pt idx="3095">
                  <c:v>441.19994000000003</c:v>
                </c:pt>
                <c:pt idx="3096">
                  <c:v>440.98970000000003</c:v>
                </c:pt>
                <c:pt idx="3097">
                  <c:v>440.77190000000002</c:v>
                </c:pt>
                <c:pt idx="3098">
                  <c:v>440.56292000000002</c:v>
                </c:pt>
                <c:pt idx="3099">
                  <c:v>440.36437999999998</c:v>
                </c:pt>
                <c:pt idx="3100">
                  <c:v>440.16548</c:v>
                </c:pt>
                <c:pt idx="3101">
                  <c:v>439.95974000000001</c:v>
                </c:pt>
                <c:pt idx="3102">
                  <c:v>439.7396</c:v>
                </c:pt>
                <c:pt idx="3103">
                  <c:v>439.52215999999999</c:v>
                </c:pt>
                <c:pt idx="3104">
                  <c:v>439.32506000000001</c:v>
                </c:pt>
                <c:pt idx="3105">
                  <c:v>439.10113999999999</c:v>
                </c:pt>
                <c:pt idx="3106">
                  <c:v>438.88783999999998</c:v>
                </c:pt>
                <c:pt idx="3107">
                  <c:v>438.69452000000001</c:v>
                </c:pt>
                <c:pt idx="3108">
                  <c:v>438.49507999999997</c:v>
                </c:pt>
                <c:pt idx="3109">
                  <c:v>438.27566000000002</c:v>
                </c:pt>
                <c:pt idx="3110">
                  <c:v>438.06830000000002</c:v>
                </c:pt>
                <c:pt idx="3111">
                  <c:v>437.85860000000002</c:v>
                </c:pt>
                <c:pt idx="3112">
                  <c:v>437.64962000000003</c:v>
                </c:pt>
                <c:pt idx="3113">
                  <c:v>437.44351999999998</c:v>
                </c:pt>
                <c:pt idx="3114">
                  <c:v>437.23165999999998</c:v>
                </c:pt>
                <c:pt idx="3115">
                  <c:v>437.02591999999999</c:v>
                </c:pt>
                <c:pt idx="3116">
                  <c:v>436.81189999999998</c:v>
                </c:pt>
                <c:pt idx="3117">
                  <c:v>436.59913999999998</c:v>
                </c:pt>
                <c:pt idx="3118">
                  <c:v>436.40528</c:v>
                </c:pt>
                <c:pt idx="3119">
                  <c:v>436.18874</c:v>
                </c:pt>
                <c:pt idx="3120">
                  <c:v>435.99470000000002</c:v>
                </c:pt>
                <c:pt idx="3121">
                  <c:v>435.78518000000003</c:v>
                </c:pt>
                <c:pt idx="3122">
                  <c:v>435.57530000000003</c:v>
                </c:pt>
                <c:pt idx="3123">
                  <c:v>435.37711999999999</c:v>
                </c:pt>
                <c:pt idx="3124">
                  <c:v>435.1703</c:v>
                </c:pt>
                <c:pt idx="3125">
                  <c:v>434.95105999999998</c:v>
                </c:pt>
                <c:pt idx="3126">
                  <c:v>434.75018</c:v>
                </c:pt>
                <c:pt idx="3127">
                  <c:v>434.54678000000001</c:v>
                </c:pt>
                <c:pt idx="3128">
                  <c:v>434.34014000000002</c:v>
                </c:pt>
                <c:pt idx="3129">
                  <c:v>434.13296000000003</c:v>
                </c:pt>
                <c:pt idx="3130">
                  <c:v>433.91372000000001</c:v>
                </c:pt>
                <c:pt idx="3131">
                  <c:v>433.70492000000002</c:v>
                </c:pt>
                <c:pt idx="3132">
                  <c:v>433.5215</c:v>
                </c:pt>
                <c:pt idx="3133">
                  <c:v>433.31774000000001</c:v>
                </c:pt>
                <c:pt idx="3134">
                  <c:v>433.12567999999999</c:v>
                </c:pt>
                <c:pt idx="3135">
                  <c:v>432.92822000000001</c:v>
                </c:pt>
                <c:pt idx="3136">
                  <c:v>432.71438000000001</c:v>
                </c:pt>
                <c:pt idx="3137">
                  <c:v>432.51314000000002</c:v>
                </c:pt>
                <c:pt idx="3138">
                  <c:v>432.29390000000001</c:v>
                </c:pt>
                <c:pt idx="3139">
                  <c:v>432.09356000000002</c:v>
                </c:pt>
                <c:pt idx="3140">
                  <c:v>431.91392000000002</c:v>
                </c:pt>
                <c:pt idx="3141">
                  <c:v>431.71447999999998</c:v>
                </c:pt>
                <c:pt idx="3142">
                  <c:v>431.51522</c:v>
                </c:pt>
                <c:pt idx="3143">
                  <c:v>431.29777999999999</c:v>
                </c:pt>
                <c:pt idx="3144">
                  <c:v>431.09348</c:v>
                </c:pt>
                <c:pt idx="3145">
                  <c:v>430.89422000000002</c:v>
                </c:pt>
                <c:pt idx="3146">
                  <c:v>430.67732000000001</c:v>
                </c:pt>
                <c:pt idx="3147">
                  <c:v>430.48633999999998</c:v>
                </c:pt>
                <c:pt idx="3148">
                  <c:v>430.27987999999999</c:v>
                </c:pt>
                <c:pt idx="3149">
                  <c:v>430.0763</c:v>
                </c:pt>
                <c:pt idx="3150">
                  <c:v>429.87452000000002</c:v>
                </c:pt>
                <c:pt idx="3151">
                  <c:v>429.66518000000002</c:v>
                </c:pt>
                <c:pt idx="3152">
                  <c:v>429.45602000000002</c:v>
                </c:pt>
                <c:pt idx="3153">
                  <c:v>429.25369999999998</c:v>
                </c:pt>
                <c:pt idx="3154">
                  <c:v>429.04093999999998</c:v>
                </c:pt>
                <c:pt idx="3155">
                  <c:v>428.8451</c:v>
                </c:pt>
                <c:pt idx="3156">
                  <c:v>428.64782000000002</c:v>
                </c:pt>
                <c:pt idx="3157">
                  <c:v>428.45071999999999</c:v>
                </c:pt>
                <c:pt idx="3158">
                  <c:v>428.2466</c:v>
                </c:pt>
                <c:pt idx="3159">
                  <c:v>428.04302000000001</c:v>
                </c:pt>
                <c:pt idx="3160">
                  <c:v>427.83224000000001</c:v>
                </c:pt>
                <c:pt idx="3161">
                  <c:v>427.63369999999998</c:v>
                </c:pt>
                <c:pt idx="3162">
                  <c:v>427.41968000000003</c:v>
                </c:pt>
                <c:pt idx="3163">
                  <c:v>427.22798</c:v>
                </c:pt>
                <c:pt idx="3164">
                  <c:v>427.03465999999997</c:v>
                </c:pt>
                <c:pt idx="3165">
                  <c:v>426.82028000000003</c:v>
                </c:pt>
                <c:pt idx="3166">
                  <c:v>426.61867999999998</c:v>
                </c:pt>
                <c:pt idx="3167">
                  <c:v>426.41347999999999</c:v>
                </c:pt>
                <c:pt idx="3168">
                  <c:v>426.21116000000001</c:v>
                </c:pt>
                <c:pt idx="3169">
                  <c:v>426.01603999999998</c:v>
                </c:pt>
                <c:pt idx="3170">
                  <c:v>425.81569999999999</c:v>
                </c:pt>
                <c:pt idx="3171">
                  <c:v>425.59160000000003</c:v>
                </c:pt>
                <c:pt idx="3172">
                  <c:v>425.4008</c:v>
                </c:pt>
                <c:pt idx="3173">
                  <c:v>425.20927999999998</c:v>
                </c:pt>
                <c:pt idx="3174">
                  <c:v>424.99831999999998</c:v>
                </c:pt>
                <c:pt idx="3175">
                  <c:v>424.8032</c:v>
                </c:pt>
                <c:pt idx="3176">
                  <c:v>424.59548000000001</c:v>
                </c:pt>
                <c:pt idx="3177">
                  <c:v>424.40575999999999</c:v>
                </c:pt>
                <c:pt idx="3178">
                  <c:v>424.20056</c:v>
                </c:pt>
                <c:pt idx="3179">
                  <c:v>423.98653999999999</c:v>
                </c:pt>
                <c:pt idx="3180">
                  <c:v>423.80023999999997</c:v>
                </c:pt>
                <c:pt idx="3181">
                  <c:v>423.59809999999999</c:v>
                </c:pt>
                <c:pt idx="3182">
                  <c:v>423.40802000000002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3-45C8-4C9B-9E95-B4234A0CDC4E}"/>
            </c:ext>
          </c:extLst>
        </c:ser>
        <c:ser>
          <c:idx val="4"/>
          <c:order val="4"/>
          <c:tx>
            <c:strRef>
              <c:f>'8-23-2022 10-03-50 AM'!$F$1</c:f>
              <c:strCache>
                <c:ptCount val="1"/>
                <c:pt idx="0">
                  <c:v>TC5</c:v>
                </c:pt>
              </c:strCache>
            </c:strRef>
          </c:tx>
          <c:spPr>
            <a:ln w="19050" cap="rnd">
              <a:solidFill>
                <a:schemeClr val="accent5"/>
              </a:solidFill>
              <a:round/>
            </a:ln>
            <a:effectLst/>
          </c:spPr>
          <c:marker>
            <c:symbol val="none"/>
          </c:marker>
          <c:xVal>
            <c:strRef>
              <c:f>'8-23-2022 10-03-50 AM'!$A$2:$A$3184</c:f>
              <c:strCache>
                <c:ptCount val="3183"/>
                <c:pt idx="0">
                  <c:v>1.00</c:v>
                </c:pt>
                <c:pt idx="1">
                  <c:v>1.99</c:v>
                </c:pt>
                <c:pt idx="2">
                  <c:v>2.99</c:v>
                </c:pt>
                <c:pt idx="3">
                  <c:v>3.99</c:v>
                </c:pt>
                <c:pt idx="4">
                  <c:v>5.00</c:v>
                </c:pt>
                <c:pt idx="5">
                  <c:v>5.99</c:v>
                </c:pt>
                <c:pt idx="6">
                  <c:v>6.99</c:v>
                </c:pt>
                <c:pt idx="7">
                  <c:v>7.99</c:v>
                </c:pt>
                <c:pt idx="8">
                  <c:v>9.00</c:v>
                </c:pt>
                <c:pt idx="9">
                  <c:v>9.99</c:v>
                </c:pt>
                <c:pt idx="10">
                  <c:v>10.99</c:v>
                </c:pt>
                <c:pt idx="11">
                  <c:v>12.00</c:v>
                </c:pt>
                <c:pt idx="12">
                  <c:v>12.99</c:v>
                </c:pt>
                <c:pt idx="13">
                  <c:v>13.99</c:v>
                </c:pt>
                <c:pt idx="14">
                  <c:v>14.99</c:v>
                </c:pt>
                <c:pt idx="15">
                  <c:v>16.00</c:v>
                </c:pt>
                <c:pt idx="16">
                  <c:v>16.99</c:v>
                </c:pt>
                <c:pt idx="17">
                  <c:v>17.99</c:v>
                </c:pt>
                <c:pt idx="18">
                  <c:v>18.99</c:v>
                </c:pt>
                <c:pt idx="19">
                  <c:v>20.00</c:v>
                </c:pt>
                <c:pt idx="20">
                  <c:v>20.99</c:v>
                </c:pt>
                <c:pt idx="21">
                  <c:v>21.99</c:v>
                </c:pt>
                <c:pt idx="22">
                  <c:v>23.00</c:v>
                </c:pt>
                <c:pt idx="23">
                  <c:v>23.99</c:v>
                </c:pt>
                <c:pt idx="24">
                  <c:v>24.99</c:v>
                </c:pt>
                <c:pt idx="25">
                  <c:v>25.99</c:v>
                </c:pt>
                <c:pt idx="26">
                  <c:v>27.00</c:v>
                </c:pt>
                <c:pt idx="27">
                  <c:v>27.99</c:v>
                </c:pt>
                <c:pt idx="28">
                  <c:v>28.99</c:v>
                </c:pt>
                <c:pt idx="29">
                  <c:v>29.99</c:v>
                </c:pt>
                <c:pt idx="30">
                  <c:v>30.99</c:v>
                </c:pt>
                <c:pt idx="31">
                  <c:v>31.99</c:v>
                </c:pt>
                <c:pt idx="32">
                  <c:v>32.99</c:v>
                </c:pt>
                <c:pt idx="33">
                  <c:v>34.00</c:v>
                </c:pt>
                <c:pt idx="34">
                  <c:v>34.99</c:v>
                </c:pt>
                <c:pt idx="35">
                  <c:v>35.99</c:v>
                </c:pt>
                <c:pt idx="36">
                  <c:v>36.99</c:v>
                </c:pt>
                <c:pt idx="37">
                  <c:v>38.00</c:v>
                </c:pt>
                <c:pt idx="38">
                  <c:v>38.99</c:v>
                </c:pt>
                <c:pt idx="39">
                  <c:v>39.99</c:v>
                </c:pt>
                <c:pt idx="40">
                  <c:v>40.99</c:v>
                </c:pt>
                <c:pt idx="41">
                  <c:v>41.99</c:v>
                </c:pt>
                <c:pt idx="42">
                  <c:v>42.99</c:v>
                </c:pt>
                <c:pt idx="43">
                  <c:v>43.99</c:v>
                </c:pt>
                <c:pt idx="44">
                  <c:v>45.00</c:v>
                </c:pt>
                <c:pt idx="45">
                  <c:v>45.99</c:v>
                </c:pt>
                <c:pt idx="46">
                  <c:v>46.99</c:v>
                </c:pt>
                <c:pt idx="47">
                  <c:v>47.99</c:v>
                </c:pt>
                <c:pt idx="48">
                  <c:v>49.00</c:v>
                </c:pt>
                <c:pt idx="49">
                  <c:v>49.99</c:v>
                </c:pt>
                <c:pt idx="50">
                  <c:v>50.99</c:v>
                </c:pt>
                <c:pt idx="51">
                  <c:v>52.00</c:v>
                </c:pt>
                <c:pt idx="52">
                  <c:v>52.99</c:v>
                </c:pt>
                <c:pt idx="53">
                  <c:v>53.99</c:v>
                </c:pt>
                <c:pt idx="54">
                  <c:v>54.99</c:v>
                </c:pt>
                <c:pt idx="55">
                  <c:v>56.00</c:v>
                </c:pt>
                <c:pt idx="56">
                  <c:v>56.99</c:v>
                </c:pt>
                <c:pt idx="57">
                  <c:v>57.99</c:v>
                </c:pt>
                <c:pt idx="58">
                  <c:v>58.99</c:v>
                </c:pt>
                <c:pt idx="59">
                  <c:v>60.00</c:v>
                </c:pt>
                <c:pt idx="60">
                  <c:v>60.99</c:v>
                </c:pt>
                <c:pt idx="61">
                  <c:v>61.99</c:v>
                </c:pt>
                <c:pt idx="62">
                  <c:v>63.00</c:v>
                </c:pt>
                <c:pt idx="63">
                  <c:v>63.99</c:v>
                </c:pt>
                <c:pt idx="64">
                  <c:v>64.99</c:v>
                </c:pt>
                <c:pt idx="65">
                  <c:v>65.99</c:v>
                </c:pt>
                <c:pt idx="66">
                  <c:v>67.00</c:v>
                </c:pt>
                <c:pt idx="67">
                  <c:v>67.99</c:v>
                </c:pt>
                <c:pt idx="68">
                  <c:v>68.99</c:v>
                </c:pt>
                <c:pt idx="69">
                  <c:v>69.99</c:v>
                </c:pt>
                <c:pt idx="70">
                  <c:v>70.99</c:v>
                </c:pt>
                <c:pt idx="71">
                  <c:v>71.99</c:v>
                </c:pt>
                <c:pt idx="72">
                  <c:v>72.99</c:v>
                </c:pt>
                <c:pt idx="73">
                  <c:v>74.00</c:v>
                </c:pt>
                <c:pt idx="74">
                  <c:v>74.99</c:v>
                </c:pt>
                <c:pt idx="75">
                  <c:v>75.99</c:v>
                </c:pt>
                <c:pt idx="76">
                  <c:v>76.99</c:v>
                </c:pt>
                <c:pt idx="77">
                  <c:v>78.00</c:v>
                </c:pt>
                <c:pt idx="78">
                  <c:v>78.99</c:v>
                </c:pt>
                <c:pt idx="79">
                  <c:v>79.99</c:v>
                </c:pt>
                <c:pt idx="80">
                  <c:v>80.99</c:v>
                </c:pt>
                <c:pt idx="81">
                  <c:v>82.00</c:v>
                </c:pt>
                <c:pt idx="82">
                  <c:v>82.99</c:v>
                </c:pt>
                <c:pt idx="83">
                  <c:v>83.99</c:v>
                </c:pt>
                <c:pt idx="84">
                  <c:v>85.00</c:v>
                </c:pt>
                <c:pt idx="85">
                  <c:v>85.99</c:v>
                </c:pt>
                <c:pt idx="86">
                  <c:v>86.99</c:v>
                </c:pt>
                <c:pt idx="87">
                  <c:v>87.99</c:v>
                </c:pt>
                <c:pt idx="88">
                  <c:v>89.00</c:v>
                </c:pt>
                <c:pt idx="89">
                  <c:v>89.99</c:v>
                </c:pt>
                <c:pt idx="90">
                  <c:v>90.99</c:v>
                </c:pt>
                <c:pt idx="91">
                  <c:v>91.99</c:v>
                </c:pt>
                <c:pt idx="92">
                  <c:v>92.99</c:v>
                </c:pt>
                <c:pt idx="93">
                  <c:v>93.99</c:v>
                </c:pt>
                <c:pt idx="94">
                  <c:v>94.99</c:v>
                </c:pt>
                <c:pt idx="95">
                  <c:v>96.00</c:v>
                </c:pt>
                <c:pt idx="96">
                  <c:v>96.99</c:v>
                </c:pt>
                <c:pt idx="97">
                  <c:v>97.99</c:v>
                </c:pt>
                <c:pt idx="98">
                  <c:v>98.99</c:v>
                </c:pt>
                <c:pt idx="99">
                  <c:v>100.00</c:v>
                </c:pt>
                <c:pt idx="100">
                  <c:v>100.99</c:v>
                </c:pt>
                <c:pt idx="101">
                  <c:v>101.99</c:v>
                </c:pt>
                <c:pt idx="102">
                  <c:v>103.00</c:v>
                </c:pt>
                <c:pt idx="103">
                  <c:v>103.99</c:v>
                </c:pt>
                <c:pt idx="104">
                  <c:v>104.99</c:v>
                </c:pt>
                <c:pt idx="105">
                  <c:v>105.99</c:v>
                </c:pt>
                <c:pt idx="106">
                  <c:v>107.00</c:v>
                </c:pt>
                <c:pt idx="107">
                  <c:v>107.99</c:v>
                </c:pt>
                <c:pt idx="108">
                  <c:v>108.99</c:v>
                </c:pt>
                <c:pt idx="109">
                  <c:v>109.99</c:v>
                </c:pt>
                <c:pt idx="110">
                  <c:v>111.00</c:v>
                </c:pt>
                <c:pt idx="111">
                  <c:v>111.99</c:v>
                </c:pt>
                <c:pt idx="112">
                  <c:v>112.99</c:v>
                </c:pt>
                <c:pt idx="113">
                  <c:v>114.00</c:v>
                </c:pt>
                <c:pt idx="114">
                  <c:v>114.99</c:v>
                </c:pt>
                <c:pt idx="115">
                  <c:v>115.99</c:v>
                </c:pt>
                <c:pt idx="116">
                  <c:v>116.99</c:v>
                </c:pt>
                <c:pt idx="117">
                  <c:v>118.00</c:v>
                </c:pt>
                <c:pt idx="118">
                  <c:v>118.99</c:v>
                </c:pt>
                <c:pt idx="119">
                  <c:v>119.99</c:v>
                </c:pt>
                <c:pt idx="120">
                  <c:v>120.99</c:v>
                </c:pt>
                <c:pt idx="121">
                  <c:v>122.00</c:v>
                </c:pt>
                <c:pt idx="122">
                  <c:v>122.99</c:v>
                </c:pt>
                <c:pt idx="123">
                  <c:v>123.99</c:v>
                </c:pt>
                <c:pt idx="124">
                  <c:v>125.00</c:v>
                </c:pt>
                <c:pt idx="125">
                  <c:v>125.99</c:v>
                </c:pt>
                <c:pt idx="126">
                  <c:v>126.99</c:v>
                </c:pt>
                <c:pt idx="127">
                  <c:v>127.99</c:v>
                </c:pt>
                <c:pt idx="128">
                  <c:v>129.00</c:v>
                </c:pt>
                <c:pt idx="129">
                  <c:v>129.99</c:v>
                </c:pt>
                <c:pt idx="130">
                  <c:v>130.99</c:v>
                </c:pt>
                <c:pt idx="131">
                  <c:v>131.99</c:v>
                </c:pt>
                <c:pt idx="132">
                  <c:v>132.99</c:v>
                </c:pt>
                <c:pt idx="133">
                  <c:v>133.99</c:v>
                </c:pt>
                <c:pt idx="134">
                  <c:v>134.99</c:v>
                </c:pt>
                <c:pt idx="135">
                  <c:v>136.00</c:v>
                </c:pt>
                <c:pt idx="136">
                  <c:v>136.99</c:v>
                </c:pt>
                <c:pt idx="137">
                  <c:v>137.99</c:v>
                </c:pt>
                <c:pt idx="138">
                  <c:v>138.99</c:v>
                </c:pt>
                <c:pt idx="139">
                  <c:v>140.00</c:v>
                </c:pt>
                <c:pt idx="140">
                  <c:v>140.99</c:v>
                </c:pt>
                <c:pt idx="141">
                  <c:v>141.99</c:v>
                </c:pt>
                <c:pt idx="142">
                  <c:v>142.99</c:v>
                </c:pt>
                <c:pt idx="143">
                  <c:v>144.00</c:v>
                </c:pt>
                <c:pt idx="144">
                  <c:v>144.99</c:v>
                </c:pt>
                <c:pt idx="145">
                  <c:v>145.99</c:v>
                </c:pt>
                <c:pt idx="146">
                  <c:v>147.00</c:v>
                </c:pt>
                <c:pt idx="147">
                  <c:v>147.99</c:v>
                </c:pt>
                <c:pt idx="148">
                  <c:v>148.99</c:v>
                </c:pt>
                <c:pt idx="149">
                  <c:v>149.99</c:v>
                </c:pt>
                <c:pt idx="150">
                  <c:v>151.00</c:v>
                </c:pt>
                <c:pt idx="151">
                  <c:v>151.99</c:v>
                </c:pt>
                <c:pt idx="152">
                  <c:v>152.99</c:v>
                </c:pt>
                <c:pt idx="153">
                  <c:v>153.99</c:v>
                </c:pt>
                <c:pt idx="154">
                  <c:v>155.00</c:v>
                </c:pt>
                <c:pt idx="155">
                  <c:v>155.99</c:v>
                </c:pt>
                <c:pt idx="156">
                  <c:v>156.99</c:v>
                </c:pt>
                <c:pt idx="157">
                  <c:v>158.00</c:v>
                </c:pt>
                <c:pt idx="158">
                  <c:v>158.99</c:v>
                </c:pt>
                <c:pt idx="159">
                  <c:v>159.99</c:v>
                </c:pt>
                <c:pt idx="160">
                  <c:v>160.99</c:v>
                </c:pt>
                <c:pt idx="161">
                  <c:v>162.00</c:v>
                </c:pt>
                <c:pt idx="162">
                  <c:v>162.99</c:v>
                </c:pt>
                <c:pt idx="163">
                  <c:v>163.99</c:v>
                </c:pt>
                <c:pt idx="164">
                  <c:v>164.99</c:v>
                </c:pt>
                <c:pt idx="165">
                  <c:v>165.99</c:v>
                </c:pt>
                <c:pt idx="166">
                  <c:v>166.99</c:v>
                </c:pt>
                <c:pt idx="167">
                  <c:v>167.99</c:v>
                </c:pt>
                <c:pt idx="168">
                  <c:v>169.00</c:v>
                </c:pt>
                <c:pt idx="169">
                  <c:v>169.99</c:v>
                </c:pt>
                <c:pt idx="170">
                  <c:v>170.99</c:v>
                </c:pt>
                <c:pt idx="171">
                  <c:v>171.99</c:v>
                </c:pt>
                <c:pt idx="172">
                  <c:v>173.00</c:v>
                </c:pt>
                <c:pt idx="173">
                  <c:v>173.99</c:v>
                </c:pt>
                <c:pt idx="174">
                  <c:v>174.99</c:v>
                </c:pt>
                <c:pt idx="175">
                  <c:v>176.00</c:v>
                </c:pt>
                <c:pt idx="176">
                  <c:v>176.99</c:v>
                </c:pt>
                <c:pt idx="177">
                  <c:v>177.99</c:v>
                </c:pt>
                <c:pt idx="178">
                  <c:v>178.99</c:v>
                </c:pt>
                <c:pt idx="179">
                  <c:v>180.00</c:v>
                </c:pt>
                <c:pt idx="180">
                  <c:v>180.99</c:v>
                </c:pt>
                <c:pt idx="181">
                  <c:v>181.99</c:v>
                </c:pt>
                <c:pt idx="182">
                  <c:v>182.99</c:v>
                </c:pt>
                <c:pt idx="183">
                  <c:v>184.00</c:v>
                </c:pt>
                <c:pt idx="184">
                  <c:v>184.99</c:v>
                </c:pt>
                <c:pt idx="185">
                  <c:v>185.99</c:v>
                </c:pt>
                <c:pt idx="186">
                  <c:v>187.00</c:v>
                </c:pt>
                <c:pt idx="187">
                  <c:v>187.99</c:v>
                </c:pt>
                <c:pt idx="188">
                  <c:v>188.99</c:v>
                </c:pt>
                <c:pt idx="189">
                  <c:v>189.99</c:v>
                </c:pt>
                <c:pt idx="190">
                  <c:v>191.00</c:v>
                </c:pt>
                <c:pt idx="191">
                  <c:v>191.99</c:v>
                </c:pt>
                <c:pt idx="192">
                  <c:v>192.99</c:v>
                </c:pt>
                <c:pt idx="193">
                  <c:v>193.99</c:v>
                </c:pt>
                <c:pt idx="194">
                  <c:v>195.00</c:v>
                </c:pt>
                <c:pt idx="195">
                  <c:v>195.99</c:v>
                </c:pt>
                <c:pt idx="196">
                  <c:v>196.99</c:v>
                </c:pt>
                <c:pt idx="197">
                  <c:v>198.00</c:v>
                </c:pt>
                <c:pt idx="198">
                  <c:v>198.99</c:v>
                </c:pt>
                <c:pt idx="199">
                  <c:v>199.99</c:v>
                </c:pt>
                <c:pt idx="200">
                  <c:v>200.99</c:v>
                </c:pt>
                <c:pt idx="201">
                  <c:v>202.00</c:v>
                </c:pt>
                <c:pt idx="202">
                  <c:v>202.99</c:v>
                </c:pt>
                <c:pt idx="203">
                  <c:v>203.99</c:v>
                </c:pt>
                <c:pt idx="204">
                  <c:v>204.99</c:v>
                </c:pt>
                <c:pt idx="205">
                  <c:v>205.99</c:v>
                </c:pt>
                <c:pt idx="206">
                  <c:v>206.99</c:v>
                </c:pt>
                <c:pt idx="207">
                  <c:v>207.99</c:v>
                </c:pt>
                <c:pt idx="208">
                  <c:v>209.00</c:v>
                </c:pt>
                <c:pt idx="209">
                  <c:v>209.99</c:v>
                </c:pt>
                <c:pt idx="210">
                  <c:v>210.99</c:v>
                </c:pt>
                <c:pt idx="211">
                  <c:v>211.99</c:v>
                </c:pt>
                <c:pt idx="212">
                  <c:v>213.00</c:v>
                </c:pt>
                <c:pt idx="213">
                  <c:v>213.99</c:v>
                </c:pt>
                <c:pt idx="214">
                  <c:v>214.99</c:v>
                </c:pt>
                <c:pt idx="215">
                  <c:v>216.00</c:v>
                </c:pt>
                <c:pt idx="216">
                  <c:v>216.99</c:v>
                </c:pt>
                <c:pt idx="217">
                  <c:v>217.99</c:v>
                </c:pt>
                <c:pt idx="218">
                  <c:v>218.99</c:v>
                </c:pt>
                <c:pt idx="219">
                  <c:v>220.00</c:v>
                </c:pt>
                <c:pt idx="220">
                  <c:v>220.99</c:v>
                </c:pt>
                <c:pt idx="221">
                  <c:v>221.99</c:v>
                </c:pt>
                <c:pt idx="222">
                  <c:v>222.99</c:v>
                </c:pt>
                <c:pt idx="223">
                  <c:v>224.00</c:v>
                </c:pt>
                <c:pt idx="224">
                  <c:v>224.99</c:v>
                </c:pt>
                <c:pt idx="225">
                  <c:v>225.99</c:v>
                </c:pt>
                <c:pt idx="226">
                  <c:v>227.00</c:v>
                </c:pt>
                <c:pt idx="227">
                  <c:v>227.99</c:v>
                </c:pt>
                <c:pt idx="228">
                  <c:v>228.99</c:v>
                </c:pt>
                <c:pt idx="229">
                  <c:v>229.99</c:v>
                </c:pt>
                <c:pt idx="230">
                  <c:v>231.00</c:v>
                </c:pt>
                <c:pt idx="231">
                  <c:v>231.99</c:v>
                </c:pt>
                <c:pt idx="232">
                  <c:v>232.99</c:v>
                </c:pt>
                <c:pt idx="233">
                  <c:v>233.99</c:v>
                </c:pt>
                <c:pt idx="234">
                  <c:v>234.99</c:v>
                </c:pt>
                <c:pt idx="235">
                  <c:v>235.99</c:v>
                </c:pt>
                <c:pt idx="236">
                  <c:v>236.99</c:v>
                </c:pt>
                <c:pt idx="237">
                  <c:v>238.00</c:v>
                </c:pt>
                <c:pt idx="238">
                  <c:v>238.99</c:v>
                </c:pt>
                <c:pt idx="239">
                  <c:v>239.99</c:v>
                </c:pt>
                <c:pt idx="240">
                  <c:v>240.99</c:v>
                </c:pt>
                <c:pt idx="241">
                  <c:v>242.00</c:v>
                </c:pt>
                <c:pt idx="242">
                  <c:v>242.99</c:v>
                </c:pt>
                <c:pt idx="243">
                  <c:v>243.99</c:v>
                </c:pt>
                <c:pt idx="244">
                  <c:v>244.99</c:v>
                </c:pt>
                <c:pt idx="245">
                  <c:v>245.99</c:v>
                </c:pt>
                <c:pt idx="246">
                  <c:v>246.99</c:v>
                </c:pt>
                <c:pt idx="247">
                  <c:v>247.99</c:v>
                </c:pt>
                <c:pt idx="248">
                  <c:v>249.00</c:v>
                </c:pt>
                <c:pt idx="249">
                  <c:v>249.99</c:v>
                </c:pt>
                <c:pt idx="250">
                  <c:v>250.99</c:v>
                </c:pt>
                <c:pt idx="251">
                  <c:v>251.99</c:v>
                </c:pt>
                <c:pt idx="252">
                  <c:v>253.00</c:v>
                </c:pt>
                <c:pt idx="253">
                  <c:v>253.99</c:v>
                </c:pt>
                <c:pt idx="254">
                  <c:v>254.99</c:v>
                </c:pt>
                <c:pt idx="255">
                  <c:v>256.00</c:v>
                </c:pt>
                <c:pt idx="256">
                  <c:v>256.99</c:v>
                </c:pt>
                <c:pt idx="257">
                  <c:v>257.99</c:v>
                </c:pt>
                <c:pt idx="258">
                  <c:v>258.99</c:v>
                </c:pt>
                <c:pt idx="259">
                  <c:v>260.00</c:v>
                </c:pt>
                <c:pt idx="260">
                  <c:v>260.99</c:v>
                </c:pt>
                <c:pt idx="261">
                  <c:v>261.99</c:v>
                </c:pt>
                <c:pt idx="262">
                  <c:v>262.99</c:v>
                </c:pt>
                <c:pt idx="263">
                  <c:v>264.00</c:v>
                </c:pt>
                <c:pt idx="264">
                  <c:v>264.99</c:v>
                </c:pt>
                <c:pt idx="265">
                  <c:v>265.99</c:v>
                </c:pt>
                <c:pt idx="266">
                  <c:v>267.00</c:v>
                </c:pt>
                <c:pt idx="267">
                  <c:v>267.99</c:v>
                </c:pt>
                <c:pt idx="268">
                  <c:v>268.99</c:v>
                </c:pt>
                <c:pt idx="269">
                  <c:v>269.99</c:v>
                </c:pt>
                <c:pt idx="270">
                  <c:v>271.00</c:v>
                </c:pt>
                <c:pt idx="271">
                  <c:v>271.99</c:v>
                </c:pt>
                <c:pt idx="272">
                  <c:v>272.99</c:v>
                </c:pt>
                <c:pt idx="273">
                  <c:v>273.99</c:v>
                </c:pt>
                <c:pt idx="274">
                  <c:v>274.99</c:v>
                </c:pt>
                <c:pt idx="275">
                  <c:v>275.99</c:v>
                </c:pt>
                <c:pt idx="276">
                  <c:v>276.99</c:v>
                </c:pt>
                <c:pt idx="277">
                  <c:v>278.00</c:v>
                </c:pt>
                <c:pt idx="278">
                  <c:v>278.99</c:v>
                </c:pt>
                <c:pt idx="279">
                  <c:v>279.99</c:v>
                </c:pt>
                <c:pt idx="280">
                  <c:v>280.99</c:v>
                </c:pt>
                <c:pt idx="281">
                  <c:v>282.00</c:v>
                </c:pt>
                <c:pt idx="282">
                  <c:v>282.99</c:v>
                </c:pt>
                <c:pt idx="283">
                  <c:v>283.99</c:v>
                </c:pt>
                <c:pt idx="284">
                  <c:v>284.99</c:v>
                </c:pt>
                <c:pt idx="285">
                  <c:v>285.99</c:v>
                </c:pt>
                <c:pt idx="286">
                  <c:v>286.99</c:v>
                </c:pt>
                <c:pt idx="287">
                  <c:v>287.99</c:v>
                </c:pt>
                <c:pt idx="288">
                  <c:v>289.00</c:v>
                </c:pt>
                <c:pt idx="289">
                  <c:v>289.99</c:v>
                </c:pt>
                <c:pt idx="290">
                  <c:v>290.99</c:v>
                </c:pt>
                <c:pt idx="291">
                  <c:v>291.99</c:v>
                </c:pt>
                <c:pt idx="292">
                  <c:v>293.00</c:v>
                </c:pt>
                <c:pt idx="293">
                  <c:v>293.99</c:v>
                </c:pt>
                <c:pt idx="294">
                  <c:v>294.99</c:v>
                </c:pt>
                <c:pt idx="295">
                  <c:v>296.00</c:v>
                </c:pt>
                <c:pt idx="296">
                  <c:v>296.99</c:v>
                </c:pt>
                <c:pt idx="297">
                  <c:v>297.99</c:v>
                </c:pt>
                <c:pt idx="298">
                  <c:v>298.99</c:v>
                </c:pt>
                <c:pt idx="299">
                  <c:v>300.00</c:v>
                </c:pt>
                <c:pt idx="300">
                  <c:v>300.99</c:v>
                </c:pt>
                <c:pt idx="301">
                  <c:v>301.99</c:v>
                </c:pt>
                <c:pt idx="302">
                  <c:v>302.99</c:v>
                </c:pt>
                <c:pt idx="303">
                  <c:v>304.00</c:v>
                </c:pt>
                <c:pt idx="304">
                  <c:v>304.99</c:v>
                </c:pt>
                <c:pt idx="305">
                  <c:v>305.99</c:v>
                </c:pt>
                <c:pt idx="306">
                  <c:v>307.00</c:v>
                </c:pt>
                <c:pt idx="307">
                  <c:v>307.99</c:v>
                </c:pt>
                <c:pt idx="308">
                  <c:v>308.99</c:v>
                </c:pt>
                <c:pt idx="309">
                  <c:v>309.99</c:v>
                </c:pt>
                <c:pt idx="310">
                  <c:v>311.00</c:v>
                </c:pt>
                <c:pt idx="311">
                  <c:v>311.99</c:v>
                </c:pt>
                <c:pt idx="312">
                  <c:v>312.99</c:v>
                </c:pt>
                <c:pt idx="313">
                  <c:v>313.99</c:v>
                </c:pt>
                <c:pt idx="314">
                  <c:v>315.00</c:v>
                </c:pt>
                <c:pt idx="315">
                  <c:v>315.99</c:v>
                </c:pt>
                <c:pt idx="316">
                  <c:v>316.99</c:v>
                </c:pt>
                <c:pt idx="317">
                  <c:v>318.00</c:v>
                </c:pt>
                <c:pt idx="318">
                  <c:v>318.99</c:v>
                </c:pt>
                <c:pt idx="319">
                  <c:v>319.99</c:v>
                </c:pt>
                <c:pt idx="320">
                  <c:v>320.99</c:v>
                </c:pt>
                <c:pt idx="321">
                  <c:v>322.00</c:v>
                </c:pt>
                <c:pt idx="322">
                  <c:v>322.99</c:v>
                </c:pt>
                <c:pt idx="323">
                  <c:v>323.99</c:v>
                </c:pt>
                <c:pt idx="324">
                  <c:v>324.99</c:v>
                </c:pt>
                <c:pt idx="325">
                  <c:v>326.00</c:v>
                </c:pt>
                <c:pt idx="326">
                  <c:v>326.99</c:v>
                </c:pt>
                <c:pt idx="327">
                  <c:v>327.99</c:v>
                </c:pt>
                <c:pt idx="328">
                  <c:v>329.00</c:v>
                </c:pt>
                <c:pt idx="329">
                  <c:v>329.99</c:v>
                </c:pt>
                <c:pt idx="330">
                  <c:v>330.99</c:v>
                </c:pt>
                <c:pt idx="331">
                  <c:v>331.99</c:v>
                </c:pt>
                <c:pt idx="332">
                  <c:v>333.00</c:v>
                </c:pt>
                <c:pt idx="333">
                  <c:v>333.99</c:v>
                </c:pt>
                <c:pt idx="334">
                  <c:v>334.99</c:v>
                </c:pt>
                <c:pt idx="335">
                  <c:v>335.99</c:v>
                </c:pt>
                <c:pt idx="336">
                  <c:v>336.99</c:v>
                </c:pt>
                <c:pt idx="337">
                  <c:v>337.99</c:v>
                </c:pt>
                <c:pt idx="338">
                  <c:v>338.99</c:v>
                </c:pt>
                <c:pt idx="339">
                  <c:v>340.00</c:v>
                </c:pt>
                <c:pt idx="340">
                  <c:v>340.99</c:v>
                </c:pt>
                <c:pt idx="341">
                  <c:v>341.99</c:v>
                </c:pt>
                <c:pt idx="342">
                  <c:v>342.99</c:v>
                </c:pt>
                <c:pt idx="343">
                  <c:v>344.00</c:v>
                </c:pt>
                <c:pt idx="344">
                  <c:v>344.99</c:v>
                </c:pt>
                <c:pt idx="345">
                  <c:v>345.99</c:v>
                </c:pt>
                <c:pt idx="346">
                  <c:v>346.99</c:v>
                </c:pt>
                <c:pt idx="347">
                  <c:v>347.99</c:v>
                </c:pt>
                <c:pt idx="348">
                  <c:v>348.99</c:v>
                </c:pt>
                <c:pt idx="349">
                  <c:v>349.99</c:v>
                </c:pt>
                <c:pt idx="350">
                  <c:v>351.00</c:v>
                </c:pt>
                <c:pt idx="351">
                  <c:v>351.99</c:v>
                </c:pt>
                <c:pt idx="352">
                  <c:v>352.99</c:v>
                </c:pt>
                <c:pt idx="353">
                  <c:v>353.99</c:v>
                </c:pt>
                <c:pt idx="354">
                  <c:v>355.00</c:v>
                </c:pt>
                <c:pt idx="355">
                  <c:v>355.99</c:v>
                </c:pt>
                <c:pt idx="356">
                  <c:v>356.99</c:v>
                </c:pt>
                <c:pt idx="357">
                  <c:v>358.00</c:v>
                </c:pt>
                <c:pt idx="358">
                  <c:v>358.99</c:v>
                </c:pt>
                <c:pt idx="359">
                  <c:v>359.99</c:v>
                </c:pt>
                <c:pt idx="360">
                  <c:v>360.99</c:v>
                </c:pt>
                <c:pt idx="361">
                  <c:v>362.00</c:v>
                </c:pt>
                <c:pt idx="362">
                  <c:v>362.99</c:v>
                </c:pt>
                <c:pt idx="363">
                  <c:v>363.99</c:v>
                </c:pt>
                <c:pt idx="364">
                  <c:v>364.99</c:v>
                </c:pt>
                <c:pt idx="365">
                  <c:v>366.00</c:v>
                </c:pt>
                <c:pt idx="366">
                  <c:v>366.99</c:v>
                </c:pt>
                <c:pt idx="367">
                  <c:v>367.99</c:v>
                </c:pt>
                <c:pt idx="368">
                  <c:v>369.00</c:v>
                </c:pt>
                <c:pt idx="369">
                  <c:v>369.99</c:v>
                </c:pt>
                <c:pt idx="370">
                  <c:v>370.99</c:v>
                </c:pt>
                <c:pt idx="371">
                  <c:v>371.99</c:v>
                </c:pt>
                <c:pt idx="372">
                  <c:v>373.00</c:v>
                </c:pt>
                <c:pt idx="373">
                  <c:v>373.99</c:v>
                </c:pt>
                <c:pt idx="374">
                  <c:v>374.99</c:v>
                </c:pt>
                <c:pt idx="375">
                  <c:v>375.99</c:v>
                </c:pt>
                <c:pt idx="376">
                  <c:v>376.99</c:v>
                </c:pt>
                <c:pt idx="377">
                  <c:v>377.99</c:v>
                </c:pt>
                <c:pt idx="378">
                  <c:v>378.99</c:v>
                </c:pt>
                <c:pt idx="379">
                  <c:v>380.00</c:v>
                </c:pt>
                <c:pt idx="380">
                  <c:v>380.99</c:v>
                </c:pt>
                <c:pt idx="381">
                  <c:v>381.99</c:v>
                </c:pt>
                <c:pt idx="382">
                  <c:v>382.99</c:v>
                </c:pt>
                <c:pt idx="383">
                  <c:v>384.00</c:v>
                </c:pt>
                <c:pt idx="384">
                  <c:v>384.99</c:v>
                </c:pt>
                <c:pt idx="385">
                  <c:v>385.99</c:v>
                </c:pt>
                <c:pt idx="386">
                  <c:v>386.99</c:v>
                </c:pt>
                <c:pt idx="387">
                  <c:v>387.99</c:v>
                </c:pt>
                <c:pt idx="388">
                  <c:v>388.99</c:v>
                </c:pt>
                <c:pt idx="389">
                  <c:v>389.99</c:v>
                </c:pt>
                <c:pt idx="390">
                  <c:v>391.00</c:v>
                </c:pt>
                <c:pt idx="391">
                  <c:v>391.99</c:v>
                </c:pt>
                <c:pt idx="392">
                  <c:v>392.99</c:v>
                </c:pt>
                <c:pt idx="393">
                  <c:v>393.99</c:v>
                </c:pt>
                <c:pt idx="394">
                  <c:v>395.00</c:v>
                </c:pt>
                <c:pt idx="395">
                  <c:v>395.99</c:v>
                </c:pt>
                <c:pt idx="396">
                  <c:v>396.99</c:v>
                </c:pt>
                <c:pt idx="397">
                  <c:v>398.00</c:v>
                </c:pt>
                <c:pt idx="398">
                  <c:v>398.99</c:v>
                </c:pt>
                <c:pt idx="399">
                  <c:v>399.99</c:v>
                </c:pt>
                <c:pt idx="400">
                  <c:v>400.99</c:v>
                </c:pt>
                <c:pt idx="401">
                  <c:v>402.00</c:v>
                </c:pt>
                <c:pt idx="402">
                  <c:v>402.99</c:v>
                </c:pt>
                <c:pt idx="403">
                  <c:v>403.99</c:v>
                </c:pt>
                <c:pt idx="404">
                  <c:v>404.99</c:v>
                </c:pt>
                <c:pt idx="405">
                  <c:v>406.00</c:v>
                </c:pt>
                <c:pt idx="406">
                  <c:v>406.99</c:v>
                </c:pt>
                <c:pt idx="407">
                  <c:v>407.99</c:v>
                </c:pt>
                <c:pt idx="408">
                  <c:v>409.00</c:v>
                </c:pt>
                <c:pt idx="409">
                  <c:v>409.99</c:v>
                </c:pt>
                <c:pt idx="410">
                  <c:v>410.99</c:v>
                </c:pt>
                <c:pt idx="411">
                  <c:v>411.99</c:v>
                </c:pt>
                <c:pt idx="412">
                  <c:v>413.00</c:v>
                </c:pt>
                <c:pt idx="413">
                  <c:v>413.99</c:v>
                </c:pt>
                <c:pt idx="414">
                  <c:v>414.99</c:v>
                </c:pt>
                <c:pt idx="415">
                  <c:v>415.99</c:v>
                </c:pt>
                <c:pt idx="416">
                  <c:v>416.99</c:v>
                </c:pt>
                <c:pt idx="417">
                  <c:v>417.99</c:v>
                </c:pt>
                <c:pt idx="418">
                  <c:v>418.99</c:v>
                </c:pt>
                <c:pt idx="419">
                  <c:v>420.00</c:v>
                </c:pt>
                <c:pt idx="420">
                  <c:v>420.99</c:v>
                </c:pt>
                <c:pt idx="421">
                  <c:v>421.99</c:v>
                </c:pt>
                <c:pt idx="422">
                  <c:v>422.99</c:v>
                </c:pt>
                <c:pt idx="423">
                  <c:v>424.00</c:v>
                </c:pt>
                <c:pt idx="424">
                  <c:v>424.99</c:v>
                </c:pt>
                <c:pt idx="425">
                  <c:v>425.99</c:v>
                </c:pt>
                <c:pt idx="426">
                  <c:v>427.00</c:v>
                </c:pt>
                <c:pt idx="427">
                  <c:v>427.99</c:v>
                </c:pt>
                <c:pt idx="428">
                  <c:v>428.99</c:v>
                </c:pt>
                <c:pt idx="429">
                  <c:v>429.99</c:v>
                </c:pt>
                <c:pt idx="430">
                  <c:v>431.00</c:v>
                </c:pt>
                <c:pt idx="431">
                  <c:v>431.99</c:v>
                </c:pt>
                <c:pt idx="432">
                  <c:v>432.99</c:v>
                </c:pt>
                <c:pt idx="433">
                  <c:v>433.99</c:v>
                </c:pt>
                <c:pt idx="434">
                  <c:v>435.00</c:v>
                </c:pt>
                <c:pt idx="435">
                  <c:v>435.99</c:v>
                </c:pt>
                <c:pt idx="436">
                  <c:v>436.99</c:v>
                </c:pt>
                <c:pt idx="437">
                  <c:v>438.00</c:v>
                </c:pt>
                <c:pt idx="438">
                  <c:v>438.99</c:v>
                </c:pt>
                <c:pt idx="439">
                  <c:v>439.99</c:v>
                </c:pt>
                <c:pt idx="440">
                  <c:v>440.99</c:v>
                </c:pt>
                <c:pt idx="441">
                  <c:v>442.00</c:v>
                </c:pt>
                <c:pt idx="442">
                  <c:v>442.99</c:v>
                </c:pt>
                <c:pt idx="443">
                  <c:v>443.99</c:v>
                </c:pt>
                <c:pt idx="444">
                  <c:v>444.99</c:v>
                </c:pt>
                <c:pt idx="445">
                  <c:v>446.00</c:v>
                </c:pt>
                <c:pt idx="446">
                  <c:v>446.99</c:v>
                </c:pt>
                <c:pt idx="447">
                  <c:v>447.99</c:v>
                </c:pt>
                <c:pt idx="448">
                  <c:v>449.00</c:v>
                </c:pt>
                <c:pt idx="449">
                  <c:v>449.99</c:v>
                </c:pt>
                <c:pt idx="450">
                  <c:v>450.99</c:v>
                </c:pt>
                <c:pt idx="451">
                  <c:v>451.99</c:v>
                </c:pt>
                <c:pt idx="452">
                  <c:v>453.00</c:v>
                </c:pt>
                <c:pt idx="453">
                  <c:v>453.99</c:v>
                </c:pt>
                <c:pt idx="454">
                  <c:v>454.99</c:v>
                </c:pt>
                <c:pt idx="455">
                  <c:v>455.99</c:v>
                </c:pt>
                <c:pt idx="456">
                  <c:v>456.99</c:v>
                </c:pt>
                <c:pt idx="457">
                  <c:v>457.99</c:v>
                </c:pt>
                <c:pt idx="458">
                  <c:v>458.99</c:v>
                </c:pt>
                <c:pt idx="459">
                  <c:v>460.00</c:v>
                </c:pt>
                <c:pt idx="460">
                  <c:v>460.99</c:v>
                </c:pt>
                <c:pt idx="461">
                  <c:v>461.99</c:v>
                </c:pt>
                <c:pt idx="462">
                  <c:v>462.99</c:v>
                </c:pt>
                <c:pt idx="463">
                  <c:v>464.00</c:v>
                </c:pt>
                <c:pt idx="464">
                  <c:v>464.99</c:v>
                </c:pt>
                <c:pt idx="465">
                  <c:v>465.99</c:v>
                </c:pt>
                <c:pt idx="466">
                  <c:v>467.00</c:v>
                </c:pt>
                <c:pt idx="467">
                  <c:v>467.99</c:v>
                </c:pt>
                <c:pt idx="468">
                  <c:v>468.99</c:v>
                </c:pt>
                <c:pt idx="469">
                  <c:v>469.99</c:v>
                </c:pt>
                <c:pt idx="470">
                  <c:v>471.00</c:v>
                </c:pt>
                <c:pt idx="471">
                  <c:v>471.99</c:v>
                </c:pt>
                <c:pt idx="472">
                  <c:v>472.99</c:v>
                </c:pt>
                <c:pt idx="473">
                  <c:v>473.99</c:v>
                </c:pt>
                <c:pt idx="474">
                  <c:v>475.00</c:v>
                </c:pt>
                <c:pt idx="475">
                  <c:v>475.99</c:v>
                </c:pt>
                <c:pt idx="476">
                  <c:v>476.99</c:v>
                </c:pt>
                <c:pt idx="477">
                  <c:v>478.00</c:v>
                </c:pt>
                <c:pt idx="478">
                  <c:v>478.99</c:v>
                </c:pt>
                <c:pt idx="479">
                  <c:v>479.99</c:v>
                </c:pt>
                <c:pt idx="480">
                  <c:v>480.99</c:v>
                </c:pt>
                <c:pt idx="481">
                  <c:v>482.00</c:v>
                </c:pt>
                <c:pt idx="482">
                  <c:v>482.99</c:v>
                </c:pt>
                <c:pt idx="483">
                  <c:v>483.99</c:v>
                </c:pt>
                <c:pt idx="484">
                  <c:v>484.99</c:v>
                </c:pt>
                <c:pt idx="485">
                  <c:v>486.00</c:v>
                </c:pt>
                <c:pt idx="486">
                  <c:v>486.99</c:v>
                </c:pt>
                <c:pt idx="487">
                  <c:v>487.99</c:v>
                </c:pt>
                <c:pt idx="488">
                  <c:v>489.00</c:v>
                </c:pt>
                <c:pt idx="489">
                  <c:v>489.99</c:v>
                </c:pt>
                <c:pt idx="490">
                  <c:v>490.99</c:v>
                </c:pt>
                <c:pt idx="491">
                  <c:v>491.99</c:v>
                </c:pt>
                <c:pt idx="492">
                  <c:v>493.00</c:v>
                </c:pt>
                <c:pt idx="493">
                  <c:v>493.99</c:v>
                </c:pt>
                <c:pt idx="494">
                  <c:v>494.99</c:v>
                </c:pt>
                <c:pt idx="495">
                  <c:v>495.99</c:v>
                </c:pt>
                <c:pt idx="496">
                  <c:v>496.99</c:v>
                </c:pt>
                <c:pt idx="497">
                  <c:v>497.99</c:v>
                </c:pt>
                <c:pt idx="498">
                  <c:v>498.99</c:v>
                </c:pt>
                <c:pt idx="499">
                  <c:v>500.00</c:v>
                </c:pt>
                <c:pt idx="500">
                  <c:v>500.99</c:v>
                </c:pt>
                <c:pt idx="501">
                  <c:v>501.99</c:v>
                </c:pt>
                <c:pt idx="502">
                  <c:v>502.99</c:v>
                </c:pt>
                <c:pt idx="503">
                  <c:v>504.00</c:v>
                </c:pt>
                <c:pt idx="504">
                  <c:v>504.99</c:v>
                </c:pt>
                <c:pt idx="505">
                  <c:v>505.99</c:v>
                </c:pt>
                <c:pt idx="506">
                  <c:v>507.00</c:v>
                </c:pt>
                <c:pt idx="507">
                  <c:v>507.99</c:v>
                </c:pt>
                <c:pt idx="508">
                  <c:v>508.99</c:v>
                </c:pt>
                <c:pt idx="509">
                  <c:v>509.99</c:v>
                </c:pt>
                <c:pt idx="510">
                  <c:v>511.00</c:v>
                </c:pt>
                <c:pt idx="511">
                  <c:v>511.99</c:v>
                </c:pt>
                <c:pt idx="512">
                  <c:v>512.99</c:v>
                </c:pt>
                <c:pt idx="513">
                  <c:v>513.99</c:v>
                </c:pt>
                <c:pt idx="514">
                  <c:v>515.00</c:v>
                </c:pt>
                <c:pt idx="515">
                  <c:v>515.99</c:v>
                </c:pt>
                <c:pt idx="516">
                  <c:v>516.99</c:v>
                </c:pt>
                <c:pt idx="517">
                  <c:v>518.00</c:v>
                </c:pt>
                <c:pt idx="518">
                  <c:v>518.99</c:v>
                </c:pt>
                <c:pt idx="519">
                  <c:v>519.99</c:v>
                </c:pt>
                <c:pt idx="520">
                  <c:v>520.99</c:v>
                </c:pt>
                <c:pt idx="521">
                  <c:v>522.00</c:v>
                </c:pt>
                <c:pt idx="522">
                  <c:v>522.99</c:v>
                </c:pt>
                <c:pt idx="523">
                  <c:v>523.99</c:v>
                </c:pt>
                <c:pt idx="524">
                  <c:v>524.99</c:v>
                </c:pt>
                <c:pt idx="525">
                  <c:v>525.99</c:v>
                </c:pt>
                <c:pt idx="526">
                  <c:v>526.99</c:v>
                </c:pt>
                <c:pt idx="527">
                  <c:v>527.99</c:v>
                </c:pt>
                <c:pt idx="528">
                  <c:v>529.00</c:v>
                </c:pt>
                <c:pt idx="529">
                  <c:v>529.99</c:v>
                </c:pt>
                <c:pt idx="530">
                  <c:v>530.99</c:v>
                </c:pt>
                <c:pt idx="531">
                  <c:v>531.99</c:v>
                </c:pt>
                <c:pt idx="532">
                  <c:v>533.00</c:v>
                </c:pt>
                <c:pt idx="533">
                  <c:v>533.99</c:v>
                </c:pt>
                <c:pt idx="534">
                  <c:v>534.99</c:v>
                </c:pt>
                <c:pt idx="535">
                  <c:v>535.99</c:v>
                </c:pt>
                <c:pt idx="536">
                  <c:v>536.99</c:v>
                </c:pt>
                <c:pt idx="537">
                  <c:v>537.99</c:v>
                </c:pt>
                <c:pt idx="538">
                  <c:v>538.99</c:v>
                </c:pt>
                <c:pt idx="539">
                  <c:v>540.00</c:v>
                </c:pt>
                <c:pt idx="540">
                  <c:v>540.99</c:v>
                </c:pt>
                <c:pt idx="541">
                  <c:v>541.99</c:v>
                </c:pt>
                <c:pt idx="542">
                  <c:v>542.99</c:v>
                </c:pt>
                <c:pt idx="543">
                  <c:v>544.00</c:v>
                </c:pt>
                <c:pt idx="544">
                  <c:v>544.99</c:v>
                </c:pt>
                <c:pt idx="545">
                  <c:v>545.99</c:v>
                </c:pt>
                <c:pt idx="546">
                  <c:v>547.00</c:v>
                </c:pt>
                <c:pt idx="547">
                  <c:v>547.99</c:v>
                </c:pt>
                <c:pt idx="548">
                  <c:v>548.99</c:v>
                </c:pt>
                <c:pt idx="549">
                  <c:v>549.99</c:v>
                </c:pt>
                <c:pt idx="550">
                  <c:v>551.00</c:v>
                </c:pt>
                <c:pt idx="551">
                  <c:v>551.99</c:v>
                </c:pt>
                <c:pt idx="552">
                  <c:v>552.99</c:v>
                </c:pt>
                <c:pt idx="553">
                  <c:v>553.99</c:v>
                </c:pt>
                <c:pt idx="554">
                  <c:v>555.00</c:v>
                </c:pt>
                <c:pt idx="555">
                  <c:v>555.99</c:v>
                </c:pt>
                <c:pt idx="556">
                  <c:v>556.99</c:v>
                </c:pt>
                <c:pt idx="557">
                  <c:v>558.00</c:v>
                </c:pt>
                <c:pt idx="558">
                  <c:v>558.99</c:v>
                </c:pt>
                <c:pt idx="559">
                  <c:v>559.99</c:v>
                </c:pt>
                <c:pt idx="560">
                  <c:v>560.99</c:v>
                </c:pt>
                <c:pt idx="561">
                  <c:v>562.00</c:v>
                </c:pt>
                <c:pt idx="562">
                  <c:v>562.99</c:v>
                </c:pt>
                <c:pt idx="563">
                  <c:v>563.99</c:v>
                </c:pt>
                <c:pt idx="564">
                  <c:v>564.99</c:v>
                </c:pt>
                <c:pt idx="565">
                  <c:v>565.99</c:v>
                </c:pt>
                <c:pt idx="566">
                  <c:v>566.99</c:v>
                </c:pt>
                <c:pt idx="567">
                  <c:v>567.99</c:v>
                </c:pt>
                <c:pt idx="568">
                  <c:v>569.00</c:v>
                </c:pt>
                <c:pt idx="569">
                  <c:v>569.99</c:v>
                </c:pt>
                <c:pt idx="570">
                  <c:v>570.99</c:v>
                </c:pt>
                <c:pt idx="571">
                  <c:v>571.99</c:v>
                </c:pt>
                <c:pt idx="572">
                  <c:v>573.00</c:v>
                </c:pt>
                <c:pt idx="573">
                  <c:v>573.99</c:v>
                </c:pt>
                <c:pt idx="574">
                  <c:v>574.99</c:v>
                </c:pt>
                <c:pt idx="575">
                  <c:v>575.99</c:v>
                </c:pt>
                <c:pt idx="576">
                  <c:v>576.99</c:v>
                </c:pt>
                <c:pt idx="577">
                  <c:v>577.99</c:v>
                </c:pt>
                <c:pt idx="578">
                  <c:v>578.99</c:v>
                </c:pt>
                <c:pt idx="579">
                  <c:v>580.00</c:v>
                </c:pt>
                <c:pt idx="580">
                  <c:v>580.99</c:v>
                </c:pt>
                <c:pt idx="581">
                  <c:v>581.99</c:v>
                </c:pt>
                <c:pt idx="582">
                  <c:v>582.99</c:v>
                </c:pt>
                <c:pt idx="583">
                  <c:v>584.00</c:v>
                </c:pt>
                <c:pt idx="584">
                  <c:v>584.99</c:v>
                </c:pt>
                <c:pt idx="585">
                  <c:v>585.99</c:v>
                </c:pt>
                <c:pt idx="586">
                  <c:v>587.00</c:v>
                </c:pt>
                <c:pt idx="587">
                  <c:v>587.99</c:v>
                </c:pt>
                <c:pt idx="588">
                  <c:v>588.99</c:v>
                </c:pt>
                <c:pt idx="589">
                  <c:v>589.99</c:v>
                </c:pt>
                <c:pt idx="590">
                  <c:v>591.00</c:v>
                </c:pt>
                <c:pt idx="591">
                  <c:v>591.99</c:v>
                </c:pt>
                <c:pt idx="592">
                  <c:v>592.99</c:v>
                </c:pt>
                <c:pt idx="593">
                  <c:v>593.99</c:v>
                </c:pt>
                <c:pt idx="594">
                  <c:v>595.00</c:v>
                </c:pt>
                <c:pt idx="595">
                  <c:v>595.99</c:v>
                </c:pt>
                <c:pt idx="596">
                  <c:v>596.99</c:v>
                </c:pt>
                <c:pt idx="597">
                  <c:v>598.00</c:v>
                </c:pt>
                <c:pt idx="598">
                  <c:v>598.99</c:v>
                </c:pt>
                <c:pt idx="599">
                  <c:v>599.99</c:v>
                </c:pt>
                <c:pt idx="600">
                  <c:v>600.99</c:v>
                </c:pt>
                <c:pt idx="601">
                  <c:v>602.00</c:v>
                </c:pt>
                <c:pt idx="602">
                  <c:v>602.99</c:v>
                </c:pt>
                <c:pt idx="603">
                  <c:v>603.99</c:v>
                </c:pt>
                <c:pt idx="604">
                  <c:v>604.99</c:v>
                </c:pt>
                <c:pt idx="605">
                  <c:v>605.99</c:v>
                </c:pt>
                <c:pt idx="606">
                  <c:v>606.99</c:v>
                </c:pt>
                <c:pt idx="607">
                  <c:v>607.99</c:v>
                </c:pt>
                <c:pt idx="608">
                  <c:v>609.00</c:v>
                </c:pt>
                <c:pt idx="609">
                  <c:v>609.99</c:v>
                </c:pt>
                <c:pt idx="610">
                  <c:v>610.99</c:v>
                </c:pt>
                <c:pt idx="611">
                  <c:v>611.99</c:v>
                </c:pt>
                <c:pt idx="612">
                  <c:v>613.00</c:v>
                </c:pt>
                <c:pt idx="613">
                  <c:v>613.99</c:v>
                </c:pt>
                <c:pt idx="614">
                  <c:v>614.99</c:v>
                </c:pt>
                <c:pt idx="615">
                  <c:v>615.99</c:v>
                </c:pt>
                <c:pt idx="616">
                  <c:v>616.99</c:v>
                </c:pt>
                <c:pt idx="617">
                  <c:v>617.99</c:v>
                </c:pt>
                <c:pt idx="618">
                  <c:v>618.99</c:v>
                </c:pt>
                <c:pt idx="619">
                  <c:v>620.00</c:v>
                </c:pt>
                <c:pt idx="620">
                  <c:v>620.99</c:v>
                </c:pt>
                <c:pt idx="621">
                  <c:v>621.99</c:v>
                </c:pt>
                <c:pt idx="622">
                  <c:v>622.99</c:v>
                </c:pt>
                <c:pt idx="623">
                  <c:v>624.00</c:v>
                </c:pt>
                <c:pt idx="624">
                  <c:v>624.99</c:v>
                </c:pt>
                <c:pt idx="625">
                  <c:v>625.99</c:v>
                </c:pt>
                <c:pt idx="626">
                  <c:v>627.00</c:v>
                </c:pt>
                <c:pt idx="627">
                  <c:v>627.99</c:v>
                </c:pt>
                <c:pt idx="628">
                  <c:v>628.99</c:v>
                </c:pt>
                <c:pt idx="629">
                  <c:v>629.99</c:v>
                </c:pt>
                <c:pt idx="630">
                  <c:v>631.00</c:v>
                </c:pt>
                <c:pt idx="631">
                  <c:v>631.99</c:v>
                </c:pt>
                <c:pt idx="632">
                  <c:v>632.99</c:v>
                </c:pt>
                <c:pt idx="633">
                  <c:v>633.99</c:v>
                </c:pt>
                <c:pt idx="634">
                  <c:v>635.00</c:v>
                </c:pt>
                <c:pt idx="635">
                  <c:v>635.99</c:v>
                </c:pt>
                <c:pt idx="636">
                  <c:v>636.99</c:v>
                </c:pt>
                <c:pt idx="637">
                  <c:v>638.00</c:v>
                </c:pt>
                <c:pt idx="638">
                  <c:v>638.99</c:v>
                </c:pt>
                <c:pt idx="639">
                  <c:v>639.99</c:v>
                </c:pt>
                <c:pt idx="640">
                  <c:v>640.99</c:v>
                </c:pt>
                <c:pt idx="641">
                  <c:v>642.00</c:v>
                </c:pt>
                <c:pt idx="642">
                  <c:v>642.99</c:v>
                </c:pt>
                <c:pt idx="643">
                  <c:v>643.99</c:v>
                </c:pt>
                <c:pt idx="644">
                  <c:v>644.99</c:v>
                </c:pt>
                <c:pt idx="645">
                  <c:v>645.99</c:v>
                </c:pt>
                <c:pt idx="646">
                  <c:v>646.99</c:v>
                </c:pt>
                <c:pt idx="647">
                  <c:v>647.99</c:v>
                </c:pt>
                <c:pt idx="648">
                  <c:v>649.00</c:v>
                </c:pt>
                <c:pt idx="649">
                  <c:v>649.99</c:v>
                </c:pt>
                <c:pt idx="650">
                  <c:v>650.99</c:v>
                </c:pt>
                <c:pt idx="651">
                  <c:v>651.99</c:v>
                </c:pt>
                <c:pt idx="652">
                  <c:v>653.00</c:v>
                </c:pt>
                <c:pt idx="653">
                  <c:v>653.99</c:v>
                </c:pt>
                <c:pt idx="654">
                  <c:v>654.99</c:v>
                </c:pt>
                <c:pt idx="655">
                  <c:v>655.99</c:v>
                </c:pt>
                <c:pt idx="656">
                  <c:v>656.99</c:v>
                </c:pt>
                <c:pt idx="657">
                  <c:v>657.99</c:v>
                </c:pt>
                <c:pt idx="658">
                  <c:v>658.99</c:v>
                </c:pt>
                <c:pt idx="659">
                  <c:v>660.00</c:v>
                </c:pt>
                <c:pt idx="660">
                  <c:v>660.99</c:v>
                </c:pt>
                <c:pt idx="661">
                  <c:v>661.99</c:v>
                </c:pt>
                <c:pt idx="662">
                  <c:v>662.99</c:v>
                </c:pt>
                <c:pt idx="663">
                  <c:v>664.00</c:v>
                </c:pt>
                <c:pt idx="664">
                  <c:v>664.99</c:v>
                </c:pt>
                <c:pt idx="665">
                  <c:v>665.99</c:v>
                </c:pt>
                <c:pt idx="666">
                  <c:v>667.00</c:v>
                </c:pt>
                <c:pt idx="667">
                  <c:v>667.99</c:v>
                </c:pt>
                <c:pt idx="668">
                  <c:v>668.99</c:v>
                </c:pt>
                <c:pt idx="669">
                  <c:v>669.99</c:v>
                </c:pt>
                <c:pt idx="670">
                  <c:v>671.00</c:v>
                </c:pt>
                <c:pt idx="671">
                  <c:v>671.99</c:v>
                </c:pt>
                <c:pt idx="672">
                  <c:v>672.99</c:v>
                </c:pt>
                <c:pt idx="673">
                  <c:v>673.99</c:v>
                </c:pt>
                <c:pt idx="674">
                  <c:v>675.00</c:v>
                </c:pt>
                <c:pt idx="675">
                  <c:v>675.99</c:v>
                </c:pt>
                <c:pt idx="676">
                  <c:v>676.99</c:v>
                </c:pt>
                <c:pt idx="677">
                  <c:v>678.00</c:v>
                </c:pt>
                <c:pt idx="678">
                  <c:v>678.99</c:v>
                </c:pt>
                <c:pt idx="679">
                  <c:v>679.99</c:v>
                </c:pt>
                <c:pt idx="680">
                  <c:v>680.99</c:v>
                </c:pt>
                <c:pt idx="681">
                  <c:v>682.00</c:v>
                </c:pt>
                <c:pt idx="682">
                  <c:v>682.99</c:v>
                </c:pt>
                <c:pt idx="683">
                  <c:v>683.99</c:v>
                </c:pt>
                <c:pt idx="684">
                  <c:v>684.99</c:v>
                </c:pt>
                <c:pt idx="685">
                  <c:v>685.99</c:v>
                </c:pt>
                <c:pt idx="686">
                  <c:v>686.99</c:v>
                </c:pt>
                <c:pt idx="687">
                  <c:v>687.99</c:v>
                </c:pt>
                <c:pt idx="688">
                  <c:v>689.00</c:v>
                </c:pt>
                <c:pt idx="689">
                  <c:v>689.99</c:v>
                </c:pt>
                <c:pt idx="690">
                  <c:v>690.99</c:v>
                </c:pt>
                <c:pt idx="691">
                  <c:v>691.99</c:v>
                </c:pt>
                <c:pt idx="692">
                  <c:v>693.00</c:v>
                </c:pt>
                <c:pt idx="693">
                  <c:v>693.99</c:v>
                </c:pt>
                <c:pt idx="694">
                  <c:v>694.99</c:v>
                </c:pt>
                <c:pt idx="695">
                  <c:v>695.99</c:v>
                </c:pt>
                <c:pt idx="696">
                  <c:v>696.99</c:v>
                </c:pt>
                <c:pt idx="697">
                  <c:v>697.99</c:v>
                </c:pt>
                <c:pt idx="698">
                  <c:v>698.99</c:v>
                </c:pt>
                <c:pt idx="699">
                  <c:v>700.00</c:v>
                </c:pt>
                <c:pt idx="700">
                  <c:v>700.99</c:v>
                </c:pt>
                <c:pt idx="701">
                  <c:v>701.99</c:v>
                </c:pt>
                <c:pt idx="702">
                  <c:v>702.99</c:v>
                </c:pt>
                <c:pt idx="703">
                  <c:v>704.00</c:v>
                </c:pt>
                <c:pt idx="704">
                  <c:v>704.99</c:v>
                </c:pt>
                <c:pt idx="705">
                  <c:v>705.99</c:v>
                </c:pt>
                <c:pt idx="706">
                  <c:v>707.00</c:v>
                </c:pt>
                <c:pt idx="707">
                  <c:v>707.99</c:v>
                </c:pt>
                <c:pt idx="708">
                  <c:v>708.99</c:v>
                </c:pt>
                <c:pt idx="709">
                  <c:v>709.99</c:v>
                </c:pt>
                <c:pt idx="710">
                  <c:v>711.00</c:v>
                </c:pt>
                <c:pt idx="711">
                  <c:v>711.99</c:v>
                </c:pt>
                <c:pt idx="712">
                  <c:v>712.99</c:v>
                </c:pt>
                <c:pt idx="713">
                  <c:v>713.99</c:v>
                </c:pt>
                <c:pt idx="714">
                  <c:v>715.00</c:v>
                </c:pt>
                <c:pt idx="715">
                  <c:v>715.99</c:v>
                </c:pt>
                <c:pt idx="716">
                  <c:v>716.99</c:v>
                </c:pt>
                <c:pt idx="717">
                  <c:v>718.00</c:v>
                </c:pt>
                <c:pt idx="718">
                  <c:v>718.99</c:v>
                </c:pt>
                <c:pt idx="719">
                  <c:v>719.99</c:v>
                </c:pt>
                <c:pt idx="720">
                  <c:v>720.99</c:v>
                </c:pt>
                <c:pt idx="721">
                  <c:v>722.00</c:v>
                </c:pt>
                <c:pt idx="722">
                  <c:v>722.99</c:v>
                </c:pt>
                <c:pt idx="723">
                  <c:v>723.99</c:v>
                </c:pt>
                <c:pt idx="724">
                  <c:v>724.99</c:v>
                </c:pt>
                <c:pt idx="725">
                  <c:v>725.99</c:v>
                </c:pt>
                <c:pt idx="726">
                  <c:v>726.99</c:v>
                </c:pt>
                <c:pt idx="727">
                  <c:v>727.99</c:v>
                </c:pt>
                <c:pt idx="728">
                  <c:v>729.00</c:v>
                </c:pt>
                <c:pt idx="729">
                  <c:v>729.99</c:v>
                </c:pt>
                <c:pt idx="730">
                  <c:v>730.99</c:v>
                </c:pt>
                <c:pt idx="731">
                  <c:v>731.99</c:v>
                </c:pt>
                <c:pt idx="732">
                  <c:v>733.00</c:v>
                </c:pt>
                <c:pt idx="733">
                  <c:v>733.99</c:v>
                </c:pt>
                <c:pt idx="734">
                  <c:v>734.99</c:v>
                </c:pt>
                <c:pt idx="735">
                  <c:v>736.00</c:v>
                </c:pt>
                <c:pt idx="736">
                  <c:v>736.99</c:v>
                </c:pt>
                <c:pt idx="737">
                  <c:v>737.99</c:v>
                </c:pt>
                <c:pt idx="738">
                  <c:v>738.99</c:v>
                </c:pt>
                <c:pt idx="739">
                  <c:v>740.00</c:v>
                </c:pt>
                <c:pt idx="740">
                  <c:v>740.99</c:v>
                </c:pt>
                <c:pt idx="741">
                  <c:v>741.99</c:v>
                </c:pt>
                <c:pt idx="742">
                  <c:v>742.99</c:v>
                </c:pt>
                <c:pt idx="743">
                  <c:v>744.00</c:v>
                </c:pt>
                <c:pt idx="744">
                  <c:v>744.99</c:v>
                </c:pt>
                <c:pt idx="745">
                  <c:v>745.99</c:v>
                </c:pt>
                <c:pt idx="746">
                  <c:v>747.00</c:v>
                </c:pt>
                <c:pt idx="747">
                  <c:v>747.99</c:v>
                </c:pt>
                <c:pt idx="748">
                  <c:v>748.99</c:v>
                </c:pt>
                <c:pt idx="749">
                  <c:v>749.99</c:v>
                </c:pt>
                <c:pt idx="750">
                  <c:v>751.00</c:v>
                </c:pt>
                <c:pt idx="751">
                  <c:v>751.99</c:v>
                </c:pt>
                <c:pt idx="752">
                  <c:v>752.99</c:v>
                </c:pt>
                <c:pt idx="753">
                  <c:v>753.99</c:v>
                </c:pt>
                <c:pt idx="754">
                  <c:v>755.00</c:v>
                </c:pt>
                <c:pt idx="755">
                  <c:v>755.99</c:v>
                </c:pt>
                <c:pt idx="756">
                  <c:v>756.99</c:v>
                </c:pt>
                <c:pt idx="757">
                  <c:v>758.00</c:v>
                </c:pt>
                <c:pt idx="758">
                  <c:v>758.99</c:v>
                </c:pt>
                <c:pt idx="759">
                  <c:v>759.99</c:v>
                </c:pt>
                <c:pt idx="760">
                  <c:v>760.99</c:v>
                </c:pt>
                <c:pt idx="761">
                  <c:v>762.00</c:v>
                </c:pt>
                <c:pt idx="762">
                  <c:v>762.99</c:v>
                </c:pt>
                <c:pt idx="763">
                  <c:v>763.99</c:v>
                </c:pt>
                <c:pt idx="764">
                  <c:v>764.98</c:v>
                </c:pt>
                <c:pt idx="765">
                  <c:v>765.99</c:v>
                </c:pt>
                <c:pt idx="766">
                  <c:v>766.99</c:v>
                </c:pt>
                <c:pt idx="767">
                  <c:v>767.99</c:v>
                </c:pt>
                <c:pt idx="768">
                  <c:v>769.00</c:v>
                </c:pt>
                <c:pt idx="769">
                  <c:v>769.99</c:v>
                </c:pt>
                <c:pt idx="770">
                  <c:v>770.99</c:v>
                </c:pt>
                <c:pt idx="771">
                  <c:v>771.99</c:v>
                </c:pt>
                <c:pt idx="772">
                  <c:v>773.00</c:v>
                </c:pt>
                <c:pt idx="773">
                  <c:v>773.99</c:v>
                </c:pt>
                <c:pt idx="774">
                  <c:v>774.99</c:v>
                </c:pt>
                <c:pt idx="775">
                  <c:v>776.00</c:v>
                </c:pt>
                <c:pt idx="776">
                  <c:v>776.99</c:v>
                </c:pt>
                <c:pt idx="777">
                  <c:v>777.99</c:v>
                </c:pt>
                <c:pt idx="778">
                  <c:v>778.99</c:v>
                </c:pt>
                <c:pt idx="779">
                  <c:v>780.00</c:v>
                </c:pt>
                <c:pt idx="780">
                  <c:v>780.99</c:v>
                </c:pt>
                <c:pt idx="781">
                  <c:v>781.99</c:v>
                </c:pt>
                <c:pt idx="782">
                  <c:v>782.99</c:v>
                </c:pt>
                <c:pt idx="783">
                  <c:v>784.00</c:v>
                </c:pt>
                <c:pt idx="784">
                  <c:v>784.99</c:v>
                </c:pt>
                <c:pt idx="785">
                  <c:v>785.99</c:v>
                </c:pt>
                <c:pt idx="786">
                  <c:v>787.00</c:v>
                </c:pt>
                <c:pt idx="787">
                  <c:v>787.99</c:v>
                </c:pt>
                <c:pt idx="788">
                  <c:v>788.99</c:v>
                </c:pt>
                <c:pt idx="789">
                  <c:v>789.99</c:v>
                </c:pt>
                <c:pt idx="790">
                  <c:v>791.00</c:v>
                </c:pt>
                <c:pt idx="791">
                  <c:v>791.99</c:v>
                </c:pt>
                <c:pt idx="792">
                  <c:v>792.99</c:v>
                </c:pt>
                <c:pt idx="793">
                  <c:v>793.99</c:v>
                </c:pt>
                <c:pt idx="794">
                  <c:v>795.00</c:v>
                </c:pt>
                <c:pt idx="795">
                  <c:v>795.99</c:v>
                </c:pt>
                <c:pt idx="796">
                  <c:v>796.99</c:v>
                </c:pt>
                <c:pt idx="797">
                  <c:v>798.00</c:v>
                </c:pt>
                <c:pt idx="798">
                  <c:v>798.99</c:v>
                </c:pt>
                <c:pt idx="799">
                  <c:v>799.99</c:v>
                </c:pt>
                <c:pt idx="800">
                  <c:v>800.99</c:v>
                </c:pt>
                <c:pt idx="801">
                  <c:v>802.00</c:v>
                </c:pt>
                <c:pt idx="802">
                  <c:v>802.99</c:v>
                </c:pt>
                <c:pt idx="803">
                  <c:v>803.99</c:v>
                </c:pt>
                <c:pt idx="804">
                  <c:v>804.99</c:v>
                </c:pt>
                <c:pt idx="805">
                  <c:v>805.99</c:v>
                </c:pt>
                <c:pt idx="806">
                  <c:v>806.99</c:v>
                </c:pt>
                <c:pt idx="807">
                  <c:v>807.99</c:v>
                </c:pt>
                <c:pt idx="808">
                  <c:v>809.00</c:v>
                </c:pt>
                <c:pt idx="809">
                  <c:v>809.99</c:v>
                </c:pt>
                <c:pt idx="810">
                  <c:v>810.99</c:v>
                </c:pt>
                <c:pt idx="811">
                  <c:v>811.99</c:v>
                </c:pt>
                <c:pt idx="812">
                  <c:v>813.00</c:v>
                </c:pt>
                <c:pt idx="813">
                  <c:v>813.99</c:v>
                </c:pt>
                <c:pt idx="814">
                  <c:v>814.99</c:v>
                </c:pt>
                <c:pt idx="815">
                  <c:v>816.00</c:v>
                </c:pt>
                <c:pt idx="816">
                  <c:v>816.99</c:v>
                </c:pt>
                <c:pt idx="817">
                  <c:v>817.99</c:v>
                </c:pt>
                <c:pt idx="818">
                  <c:v>818.99</c:v>
                </c:pt>
                <c:pt idx="819">
                  <c:v>820.00</c:v>
                </c:pt>
                <c:pt idx="820">
                  <c:v>820.99</c:v>
                </c:pt>
                <c:pt idx="821">
                  <c:v>821.99</c:v>
                </c:pt>
                <c:pt idx="822">
                  <c:v>822.99</c:v>
                </c:pt>
                <c:pt idx="823">
                  <c:v>824.00</c:v>
                </c:pt>
                <c:pt idx="824">
                  <c:v>824.99</c:v>
                </c:pt>
                <c:pt idx="825">
                  <c:v>825.99</c:v>
                </c:pt>
                <c:pt idx="826">
                  <c:v>827.00</c:v>
                </c:pt>
                <c:pt idx="827">
                  <c:v>827.99</c:v>
                </c:pt>
                <c:pt idx="828">
                  <c:v>828.99</c:v>
                </c:pt>
                <c:pt idx="829">
                  <c:v>829.99</c:v>
                </c:pt>
                <c:pt idx="830">
                  <c:v>831.00</c:v>
                </c:pt>
                <c:pt idx="831">
                  <c:v>831.99</c:v>
                </c:pt>
                <c:pt idx="832">
                  <c:v>832.99</c:v>
                </c:pt>
                <c:pt idx="833">
                  <c:v>833.99</c:v>
                </c:pt>
                <c:pt idx="834">
                  <c:v>834.99</c:v>
                </c:pt>
                <c:pt idx="835">
                  <c:v>835.99</c:v>
                </c:pt>
                <c:pt idx="836">
                  <c:v>836.99</c:v>
                </c:pt>
                <c:pt idx="837">
                  <c:v>838.00</c:v>
                </c:pt>
                <c:pt idx="838">
                  <c:v>838.99</c:v>
                </c:pt>
                <c:pt idx="839">
                  <c:v>839.99</c:v>
                </c:pt>
                <c:pt idx="840">
                  <c:v>840.99</c:v>
                </c:pt>
                <c:pt idx="841">
                  <c:v>842.00</c:v>
                </c:pt>
                <c:pt idx="842">
                  <c:v>842.99</c:v>
                </c:pt>
                <c:pt idx="843">
                  <c:v>843.99</c:v>
                </c:pt>
                <c:pt idx="844">
                  <c:v>844.99</c:v>
                </c:pt>
                <c:pt idx="845">
                  <c:v>845.99</c:v>
                </c:pt>
                <c:pt idx="846">
                  <c:v>846.99</c:v>
                </c:pt>
                <c:pt idx="847">
                  <c:v>847.99</c:v>
                </c:pt>
                <c:pt idx="848">
                  <c:v>849.00</c:v>
                </c:pt>
                <c:pt idx="849">
                  <c:v>849.99</c:v>
                </c:pt>
                <c:pt idx="850">
                  <c:v>850.99</c:v>
                </c:pt>
                <c:pt idx="851">
                  <c:v>851.99</c:v>
                </c:pt>
                <c:pt idx="852">
                  <c:v>853.00</c:v>
                </c:pt>
                <c:pt idx="853">
                  <c:v>853.99</c:v>
                </c:pt>
                <c:pt idx="854">
                  <c:v>854.99</c:v>
                </c:pt>
                <c:pt idx="855">
                  <c:v>856.00</c:v>
                </c:pt>
                <c:pt idx="856">
                  <c:v>856.99</c:v>
                </c:pt>
                <c:pt idx="857">
                  <c:v>857.99</c:v>
                </c:pt>
                <c:pt idx="858">
                  <c:v>858.99</c:v>
                </c:pt>
                <c:pt idx="859">
                  <c:v>860.00</c:v>
                </c:pt>
                <c:pt idx="860">
                  <c:v>860.99</c:v>
                </c:pt>
                <c:pt idx="861">
                  <c:v>861.99</c:v>
                </c:pt>
                <c:pt idx="862">
                  <c:v>862.99</c:v>
                </c:pt>
                <c:pt idx="863">
                  <c:v>864.00</c:v>
                </c:pt>
                <c:pt idx="864">
                  <c:v>864.99</c:v>
                </c:pt>
                <c:pt idx="865">
                  <c:v>865.99</c:v>
                </c:pt>
                <c:pt idx="866">
                  <c:v>867.00</c:v>
                </c:pt>
                <c:pt idx="867">
                  <c:v>867.99</c:v>
                </c:pt>
                <c:pt idx="868">
                  <c:v>868.99</c:v>
                </c:pt>
                <c:pt idx="869">
                  <c:v>869.99</c:v>
                </c:pt>
                <c:pt idx="870">
                  <c:v>871.00</c:v>
                </c:pt>
                <c:pt idx="871">
                  <c:v>871.99</c:v>
                </c:pt>
                <c:pt idx="872">
                  <c:v>872.99</c:v>
                </c:pt>
                <c:pt idx="873">
                  <c:v>873.99</c:v>
                </c:pt>
                <c:pt idx="874">
                  <c:v>874.99</c:v>
                </c:pt>
                <c:pt idx="875">
                  <c:v>875.99</c:v>
                </c:pt>
                <c:pt idx="876">
                  <c:v>876.99</c:v>
                </c:pt>
                <c:pt idx="877">
                  <c:v>878.00</c:v>
                </c:pt>
                <c:pt idx="878">
                  <c:v>878.99</c:v>
                </c:pt>
                <c:pt idx="879">
                  <c:v>879.99</c:v>
                </c:pt>
                <c:pt idx="880">
                  <c:v>880.99</c:v>
                </c:pt>
                <c:pt idx="881">
                  <c:v>882.00</c:v>
                </c:pt>
                <c:pt idx="882">
                  <c:v>882.99</c:v>
                </c:pt>
                <c:pt idx="883">
                  <c:v>883.99</c:v>
                </c:pt>
                <c:pt idx="884">
                  <c:v>884.99</c:v>
                </c:pt>
                <c:pt idx="885">
                  <c:v>885.99</c:v>
                </c:pt>
                <c:pt idx="886">
                  <c:v>886.99</c:v>
                </c:pt>
                <c:pt idx="887">
                  <c:v>887.99</c:v>
                </c:pt>
                <c:pt idx="888">
                  <c:v>889.00</c:v>
                </c:pt>
                <c:pt idx="889">
                  <c:v>889.99</c:v>
                </c:pt>
                <c:pt idx="890">
                  <c:v>890.99</c:v>
                </c:pt>
                <c:pt idx="891">
                  <c:v>891.99</c:v>
                </c:pt>
                <c:pt idx="892">
                  <c:v>893.00</c:v>
                </c:pt>
                <c:pt idx="893">
                  <c:v>893.99</c:v>
                </c:pt>
                <c:pt idx="894">
                  <c:v>894.99</c:v>
                </c:pt>
                <c:pt idx="895">
                  <c:v>896.00</c:v>
                </c:pt>
                <c:pt idx="896">
                  <c:v>896.99</c:v>
                </c:pt>
                <c:pt idx="897">
                  <c:v>897.99</c:v>
                </c:pt>
                <c:pt idx="898">
                  <c:v>898.99</c:v>
                </c:pt>
                <c:pt idx="899">
                  <c:v>900.00</c:v>
                </c:pt>
                <c:pt idx="900">
                  <c:v>900.99</c:v>
                </c:pt>
                <c:pt idx="901">
                  <c:v>901.99</c:v>
                </c:pt>
                <c:pt idx="902">
                  <c:v>902.99</c:v>
                </c:pt>
                <c:pt idx="903">
                  <c:v>904.00</c:v>
                </c:pt>
                <c:pt idx="904">
                  <c:v>904.99</c:v>
                </c:pt>
                <c:pt idx="905">
                  <c:v>905.99</c:v>
                </c:pt>
                <c:pt idx="906">
                  <c:v>907.00</c:v>
                </c:pt>
                <c:pt idx="907">
                  <c:v>907.99</c:v>
                </c:pt>
                <c:pt idx="908">
                  <c:v>908.99</c:v>
                </c:pt>
                <c:pt idx="909">
                  <c:v>909.99</c:v>
                </c:pt>
                <c:pt idx="910">
                  <c:v>911.00</c:v>
                </c:pt>
                <c:pt idx="911">
                  <c:v>911.99</c:v>
                </c:pt>
                <c:pt idx="912">
                  <c:v>912.99</c:v>
                </c:pt>
                <c:pt idx="913">
                  <c:v>913.99</c:v>
                </c:pt>
                <c:pt idx="914">
                  <c:v>915.00</c:v>
                </c:pt>
                <c:pt idx="915">
                  <c:v>915.99</c:v>
                </c:pt>
                <c:pt idx="916">
                  <c:v>916.99</c:v>
                </c:pt>
                <c:pt idx="917">
                  <c:v>918.00</c:v>
                </c:pt>
                <c:pt idx="918">
                  <c:v>918.99</c:v>
                </c:pt>
                <c:pt idx="919">
                  <c:v>919.99</c:v>
                </c:pt>
                <c:pt idx="920">
                  <c:v>920.99</c:v>
                </c:pt>
                <c:pt idx="921">
                  <c:v>922.00</c:v>
                </c:pt>
                <c:pt idx="922">
                  <c:v>922.99</c:v>
                </c:pt>
                <c:pt idx="923">
                  <c:v>923.99</c:v>
                </c:pt>
                <c:pt idx="924">
                  <c:v>924.99</c:v>
                </c:pt>
                <c:pt idx="925">
                  <c:v>925.99</c:v>
                </c:pt>
                <c:pt idx="926">
                  <c:v>926.99</c:v>
                </c:pt>
                <c:pt idx="927">
                  <c:v>927.99</c:v>
                </c:pt>
                <c:pt idx="928">
                  <c:v>929.00</c:v>
                </c:pt>
                <c:pt idx="929">
                  <c:v>929.99</c:v>
                </c:pt>
                <c:pt idx="930">
                  <c:v>930.99</c:v>
                </c:pt>
                <c:pt idx="931">
                  <c:v>931.99</c:v>
                </c:pt>
                <c:pt idx="932">
                  <c:v>933.00</c:v>
                </c:pt>
                <c:pt idx="933">
                  <c:v>933.99</c:v>
                </c:pt>
                <c:pt idx="934">
                  <c:v>934.99</c:v>
                </c:pt>
                <c:pt idx="935">
                  <c:v>936.00</c:v>
                </c:pt>
                <c:pt idx="936">
                  <c:v>936.99</c:v>
                </c:pt>
                <c:pt idx="937">
                  <c:v>937.99</c:v>
                </c:pt>
                <c:pt idx="938">
                  <c:v>938.99</c:v>
                </c:pt>
                <c:pt idx="939">
                  <c:v>940.00</c:v>
                </c:pt>
                <c:pt idx="940">
                  <c:v>940.99</c:v>
                </c:pt>
                <c:pt idx="941">
                  <c:v>941.99</c:v>
                </c:pt>
                <c:pt idx="942">
                  <c:v>942.99</c:v>
                </c:pt>
                <c:pt idx="943">
                  <c:v>944.00</c:v>
                </c:pt>
                <c:pt idx="944">
                  <c:v>944.99</c:v>
                </c:pt>
                <c:pt idx="945">
                  <c:v>945.99</c:v>
                </c:pt>
                <c:pt idx="946">
                  <c:v>947.00</c:v>
                </c:pt>
                <c:pt idx="947">
                  <c:v>947.99</c:v>
                </c:pt>
                <c:pt idx="948">
                  <c:v>948.99</c:v>
                </c:pt>
                <c:pt idx="949">
                  <c:v>949.99</c:v>
                </c:pt>
                <c:pt idx="950">
                  <c:v>951.00</c:v>
                </c:pt>
                <c:pt idx="951">
                  <c:v>951.99</c:v>
                </c:pt>
                <c:pt idx="952">
                  <c:v>952.99</c:v>
                </c:pt>
                <c:pt idx="953">
                  <c:v>953.99</c:v>
                </c:pt>
                <c:pt idx="954">
                  <c:v>955.00</c:v>
                </c:pt>
                <c:pt idx="955">
                  <c:v>955.99</c:v>
                </c:pt>
                <c:pt idx="956">
                  <c:v>956.99</c:v>
                </c:pt>
                <c:pt idx="957">
                  <c:v>958.00</c:v>
                </c:pt>
                <c:pt idx="958">
                  <c:v>958.99</c:v>
                </c:pt>
                <c:pt idx="959">
                  <c:v>959.99</c:v>
                </c:pt>
                <c:pt idx="960">
                  <c:v>960.99</c:v>
                </c:pt>
                <c:pt idx="961">
                  <c:v>962.00</c:v>
                </c:pt>
                <c:pt idx="962">
                  <c:v>962.99</c:v>
                </c:pt>
                <c:pt idx="963">
                  <c:v>963.99</c:v>
                </c:pt>
                <c:pt idx="964">
                  <c:v>964.99</c:v>
                </c:pt>
                <c:pt idx="965">
                  <c:v>965.99</c:v>
                </c:pt>
                <c:pt idx="966">
                  <c:v>966.99</c:v>
                </c:pt>
                <c:pt idx="967">
                  <c:v>967.99</c:v>
                </c:pt>
                <c:pt idx="968">
                  <c:v>969.00</c:v>
                </c:pt>
                <c:pt idx="969">
                  <c:v>969.99</c:v>
                </c:pt>
                <c:pt idx="970">
                  <c:v>970.99</c:v>
                </c:pt>
                <c:pt idx="971">
                  <c:v>971.99</c:v>
                </c:pt>
                <c:pt idx="972">
                  <c:v>973.00</c:v>
                </c:pt>
                <c:pt idx="973">
                  <c:v>973.99</c:v>
                </c:pt>
                <c:pt idx="974">
                  <c:v>974.99</c:v>
                </c:pt>
                <c:pt idx="975">
                  <c:v>976.00</c:v>
                </c:pt>
                <c:pt idx="976">
                  <c:v>976.99</c:v>
                </c:pt>
                <c:pt idx="977">
                  <c:v>977.99</c:v>
                </c:pt>
                <c:pt idx="978">
                  <c:v>978.99</c:v>
                </c:pt>
                <c:pt idx="979">
                  <c:v>980.00</c:v>
                </c:pt>
                <c:pt idx="980">
                  <c:v>980.99</c:v>
                </c:pt>
                <c:pt idx="981">
                  <c:v>981.99</c:v>
                </c:pt>
                <c:pt idx="982">
                  <c:v>982.99</c:v>
                </c:pt>
                <c:pt idx="983">
                  <c:v>984.00</c:v>
                </c:pt>
                <c:pt idx="984">
                  <c:v>984.99</c:v>
                </c:pt>
                <c:pt idx="985">
                  <c:v>985.99</c:v>
                </c:pt>
                <c:pt idx="986">
                  <c:v>987.00</c:v>
                </c:pt>
                <c:pt idx="987">
                  <c:v>987.99</c:v>
                </c:pt>
                <c:pt idx="988">
                  <c:v>988.99</c:v>
                </c:pt>
                <c:pt idx="989">
                  <c:v>989.99</c:v>
                </c:pt>
                <c:pt idx="990">
                  <c:v>991.00</c:v>
                </c:pt>
                <c:pt idx="991">
                  <c:v>991.99</c:v>
                </c:pt>
                <c:pt idx="992">
                  <c:v>992.99</c:v>
                </c:pt>
                <c:pt idx="993">
                  <c:v>993.99</c:v>
                </c:pt>
                <c:pt idx="994">
                  <c:v>995.00</c:v>
                </c:pt>
                <c:pt idx="995">
                  <c:v>995.99</c:v>
                </c:pt>
                <c:pt idx="996">
                  <c:v>996.99</c:v>
                </c:pt>
                <c:pt idx="997">
                  <c:v>998.00</c:v>
                </c:pt>
                <c:pt idx="998">
                  <c:v>998.99</c:v>
                </c:pt>
                <c:pt idx="999">
                  <c:v>999.99</c:v>
                </c:pt>
                <c:pt idx="1000">
                  <c:v>1,000.99</c:v>
                </c:pt>
                <c:pt idx="1001">
                  <c:v>1,002.00</c:v>
                </c:pt>
                <c:pt idx="1002">
                  <c:v>1,002.99</c:v>
                </c:pt>
                <c:pt idx="1003">
                  <c:v>1,003.99</c:v>
                </c:pt>
                <c:pt idx="1004">
                  <c:v>1,004.99</c:v>
                </c:pt>
                <c:pt idx="1005">
                  <c:v>1,005.99</c:v>
                </c:pt>
                <c:pt idx="1006">
                  <c:v>1,006.99</c:v>
                </c:pt>
                <c:pt idx="1007">
                  <c:v>1,007.99</c:v>
                </c:pt>
                <c:pt idx="1008">
                  <c:v>1,009.00</c:v>
                </c:pt>
                <c:pt idx="1009">
                  <c:v>1,009.99</c:v>
                </c:pt>
                <c:pt idx="1010">
                  <c:v>1,010.99</c:v>
                </c:pt>
                <c:pt idx="1011">
                  <c:v>1,011.99</c:v>
                </c:pt>
                <c:pt idx="1012">
                  <c:v>1,013.00</c:v>
                </c:pt>
                <c:pt idx="1013">
                  <c:v>1,013.99</c:v>
                </c:pt>
                <c:pt idx="1014">
                  <c:v>1,014.99</c:v>
                </c:pt>
                <c:pt idx="1015">
                  <c:v>1,016.00</c:v>
                </c:pt>
                <c:pt idx="1016">
                  <c:v>1,016.99</c:v>
                </c:pt>
                <c:pt idx="1017">
                  <c:v>1,017.99</c:v>
                </c:pt>
                <c:pt idx="1018">
                  <c:v>1,018.99</c:v>
                </c:pt>
                <c:pt idx="1019">
                  <c:v>1,020.00</c:v>
                </c:pt>
                <c:pt idx="1020">
                  <c:v>1,020.99</c:v>
                </c:pt>
                <c:pt idx="1021">
                  <c:v>1,021.99</c:v>
                </c:pt>
                <c:pt idx="1022">
                  <c:v>1,022.99</c:v>
                </c:pt>
                <c:pt idx="1023">
                  <c:v>1,024.00</c:v>
                </c:pt>
                <c:pt idx="1024">
                  <c:v>1,024.99</c:v>
                </c:pt>
                <c:pt idx="1025">
                  <c:v>1,025.99</c:v>
                </c:pt>
                <c:pt idx="1026">
                  <c:v>1,027.00</c:v>
                </c:pt>
                <c:pt idx="1027">
                  <c:v>1,027.99</c:v>
                </c:pt>
                <c:pt idx="1028">
                  <c:v>1,028.99</c:v>
                </c:pt>
                <c:pt idx="1029">
                  <c:v>1,029.99</c:v>
                </c:pt>
                <c:pt idx="1030">
                  <c:v>1,031.00</c:v>
                </c:pt>
                <c:pt idx="1031">
                  <c:v>1,031.99</c:v>
                </c:pt>
                <c:pt idx="1032">
                  <c:v>1,032.99</c:v>
                </c:pt>
                <c:pt idx="1033">
                  <c:v>1,033.99</c:v>
                </c:pt>
                <c:pt idx="1034">
                  <c:v>1,034.99</c:v>
                </c:pt>
                <c:pt idx="1035">
                  <c:v>1,035.99</c:v>
                </c:pt>
                <c:pt idx="1036">
                  <c:v>1,036.99</c:v>
                </c:pt>
                <c:pt idx="1037">
                  <c:v>1,038.00</c:v>
                </c:pt>
                <c:pt idx="1038">
                  <c:v>1,038.99</c:v>
                </c:pt>
                <c:pt idx="1039">
                  <c:v>1,039.99</c:v>
                </c:pt>
                <c:pt idx="1040">
                  <c:v>1,040.99</c:v>
                </c:pt>
                <c:pt idx="1041">
                  <c:v>1,042.00</c:v>
                </c:pt>
                <c:pt idx="1042">
                  <c:v>1,042.99</c:v>
                </c:pt>
                <c:pt idx="1043">
                  <c:v>1,043.99</c:v>
                </c:pt>
                <c:pt idx="1044">
                  <c:v>1,044.99</c:v>
                </c:pt>
                <c:pt idx="1045">
                  <c:v>1,045.99</c:v>
                </c:pt>
                <c:pt idx="1046">
                  <c:v>1,046.99</c:v>
                </c:pt>
                <c:pt idx="1047">
                  <c:v>1,047.99</c:v>
                </c:pt>
                <c:pt idx="1048">
                  <c:v>1,049.00</c:v>
                </c:pt>
                <c:pt idx="1049">
                  <c:v>1,049.99</c:v>
                </c:pt>
                <c:pt idx="1050">
                  <c:v>1,050.99</c:v>
                </c:pt>
                <c:pt idx="1051">
                  <c:v>1,051.99</c:v>
                </c:pt>
                <c:pt idx="1052">
                  <c:v>1,053.00</c:v>
                </c:pt>
                <c:pt idx="1053">
                  <c:v>1,053.99</c:v>
                </c:pt>
                <c:pt idx="1054">
                  <c:v>1,054.99</c:v>
                </c:pt>
                <c:pt idx="1055">
                  <c:v>1,056.00</c:v>
                </c:pt>
                <c:pt idx="1056">
                  <c:v>1,056.99</c:v>
                </c:pt>
                <c:pt idx="1057">
                  <c:v>1,057.99</c:v>
                </c:pt>
                <c:pt idx="1058">
                  <c:v>1,058.99</c:v>
                </c:pt>
                <c:pt idx="1059">
                  <c:v>1,060.00</c:v>
                </c:pt>
                <c:pt idx="1060">
                  <c:v>1,060.99</c:v>
                </c:pt>
                <c:pt idx="1061">
                  <c:v>1,061.99</c:v>
                </c:pt>
                <c:pt idx="1062">
                  <c:v>1,062.99</c:v>
                </c:pt>
                <c:pt idx="1063">
                  <c:v>1,064.00</c:v>
                </c:pt>
                <c:pt idx="1064">
                  <c:v>1,064.99</c:v>
                </c:pt>
                <c:pt idx="1065">
                  <c:v>1,065.99</c:v>
                </c:pt>
                <c:pt idx="1066">
                  <c:v>1,067.00</c:v>
                </c:pt>
                <c:pt idx="1067">
                  <c:v>1,067.99</c:v>
                </c:pt>
                <c:pt idx="1068">
                  <c:v>1,068.99</c:v>
                </c:pt>
                <c:pt idx="1069">
                  <c:v>1,069.99</c:v>
                </c:pt>
                <c:pt idx="1070">
                  <c:v>1,071.00</c:v>
                </c:pt>
                <c:pt idx="1071">
                  <c:v>1,071.99</c:v>
                </c:pt>
                <c:pt idx="1072">
                  <c:v>1,072.99</c:v>
                </c:pt>
                <c:pt idx="1073">
                  <c:v>1,073.99</c:v>
                </c:pt>
                <c:pt idx="1074">
                  <c:v>1,074.99</c:v>
                </c:pt>
                <c:pt idx="1075">
                  <c:v>1,075.99</c:v>
                </c:pt>
                <c:pt idx="1076">
                  <c:v>1,076.99</c:v>
                </c:pt>
                <c:pt idx="1077">
                  <c:v>1,078.00</c:v>
                </c:pt>
                <c:pt idx="1078">
                  <c:v>1,078.99</c:v>
                </c:pt>
                <c:pt idx="1079">
                  <c:v>1,079.99</c:v>
                </c:pt>
                <c:pt idx="1080">
                  <c:v>1,080.99</c:v>
                </c:pt>
                <c:pt idx="1081">
                  <c:v>1,082.00</c:v>
                </c:pt>
                <c:pt idx="1082">
                  <c:v>1,082.99</c:v>
                </c:pt>
                <c:pt idx="1083">
                  <c:v>1,083.99</c:v>
                </c:pt>
                <c:pt idx="1084">
                  <c:v>1,084.99</c:v>
                </c:pt>
                <c:pt idx="1085">
                  <c:v>1,085.99</c:v>
                </c:pt>
                <c:pt idx="1086">
                  <c:v>1,086.99</c:v>
                </c:pt>
                <c:pt idx="1087">
                  <c:v>1,087.99</c:v>
                </c:pt>
                <c:pt idx="1088">
                  <c:v>1,089.00</c:v>
                </c:pt>
                <c:pt idx="1089">
                  <c:v>1,089.99</c:v>
                </c:pt>
                <c:pt idx="1090">
                  <c:v>1,090.99</c:v>
                </c:pt>
                <c:pt idx="1091">
                  <c:v>1,091.99</c:v>
                </c:pt>
                <c:pt idx="1092">
                  <c:v>1,093.00</c:v>
                </c:pt>
                <c:pt idx="1093">
                  <c:v>1,093.99</c:v>
                </c:pt>
                <c:pt idx="1094">
                  <c:v>1,094.99</c:v>
                </c:pt>
                <c:pt idx="1095">
                  <c:v>1,095.99</c:v>
                </c:pt>
                <c:pt idx="1096">
                  <c:v>1,096.99</c:v>
                </c:pt>
                <c:pt idx="1097">
                  <c:v>1,097.99</c:v>
                </c:pt>
                <c:pt idx="1098">
                  <c:v>1,098.99</c:v>
                </c:pt>
                <c:pt idx="1099">
                  <c:v>1,100.00</c:v>
                </c:pt>
                <c:pt idx="1100">
                  <c:v>1,100.99</c:v>
                </c:pt>
                <c:pt idx="1101">
                  <c:v>1,101.99</c:v>
                </c:pt>
                <c:pt idx="1102">
                  <c:v>1,102.99</c:v>
                </c:pt>
                <c:pt idx="1103">
                  <c:v>1,104.00</c:v>
                </c:pt>
                <c:pt idx="1104">
                  <c:v>1,104.99</c:v>
                </c:pt>
                <c:pt idx="1105">
                  <c:v>1,105.99</c:v>
                </c:pt>
                <c:pt idx="1106">
                  <c:v>1,107.00</c:v>
                </c:pt>
                <c:pt idx="1107">
                  <c:v>1,107.99</c:v>
                </c:pt>
                <c:pt idx="1108">
                  <c:v>1,108.99</c:v>
                </c:pt>
                <c:pt idx="1109">
                  <c:v>1,109.99</c:v>
                </c:pt>
                <c:pt idx="1110">
                  <c:v>1,111.00</c:v>
                </c:pt>
                <c:pt idx="1111">
                  <c:v>1,111.99</c:v>
                </c:pt>
                <c:pt idx="1112">
                  <c:v>1,112.99</c:v>
                </c:pt>
                <c:pt idx="1113">
                  <c:v>1,113.99</c:v>
                </c:pt>
                <c:pt idx="1114">
                  <c:v>1,115.00</c:v>
                </c:pt>
                <c:pt idx="1115">
                  <c:v>1,115.99</c:v>
                </c:pt>
                <c:pt idx="1116">
                  <c:v>1,116.99</c:v>
                </c:pt>
                <c:pt idx="1117">
                  <c:v>1,118.00</c:v>
                </c:pt>
                <c:pt idx="1118">
                  <c:v>1,118.99</c:v>
                </c:pt>
                <c:pt idx="1119">
                  <c:v>1,119.99</c:v>
                </c:pt>
                <c:pt idx="1120">
                  <c:v>1,120.99</c:v>
                </c:pt>
                <c:pt idx="1121">
                  <c:v>1,122.00</c:v>
                </c:pt>
                <c:pt idx="1122">
                  <c:v>1,122.99</c:v>
                </c:pt>
                <c:pt idx="1123">
                  <c:v>1,123.99</c:v>
                </c:pt>
                <c:pt idx="1124">
                  <c:v>1,124.99</c:v>
                </c:pt>
                <c:pt idx="1125">
                  <c:v>1,125.99</c:v>
                </c:pt>
                <c:pt idx="1126">
                  <c:v>1,126.99</c:v>
                </c:pt>
                <c:pt idx="1127">
                  <c:v>1,127.99</c:v>
                </c:pt>
                <c:pt idx="1128">
                  <c:v>1,129.00</c:v>
                </c:pt>
                <c:pt idx="1129">
                  <c:v>1,129.99</c:v>
                </c:pt>
                <c:pt idx="1130">
                  <c:v>1,130.99</c:v>
                </c:pt>
                <c:pt idx="1131">
                  <c:v>1,131.99</c:v>
                </c:pt>
                <c:pt idx="1132">
                  <c:v>1,133.00</c:v>
                </c:pt>
                <c:pt idx="1133">
                  <c:v>1,133.99</c:v>
                </c:pt>
                <c:pt idx="1134">
                  <c:v>1,134.99</c:v>
                </c:pt>
                <c:pt idx="1135">
                  <c:v>1,135.99</c:v>
                </c:pt>
                <c:pt idx="1136">
                  <c:v>1,136.99</c:v>
                </c:pt>
                <c:pt idx="1137">
                  <c:v>1,137.99</c:v>
                </c:pt>
                <c:pt idx="1138">
                  <c:v>1,138.99</c:v>
                </c:pt>
                <c:pt idx="1139">
                  <c:v>1,140.00</c:v>
                </c:pt>
                <c:pt idx="1140">
                  <c:v>1,140.99</c:v>
                </c:pt>
                <c:pt idx="1141">
                  <c:v>1,141.99</c:v>
                </c:pt>
                <c:pt idx="1142">
                  <c:v>1,142.99</c:v>
                </c:pt>
                <c:pt idx="1143">
                  <c:v>1,144.00</c:v>
                </c:pt>
                <c:pt idx="1144">
                  <c:v>1,144.99</c:v>
                </c:pt>
                <c:pt idx="1145">
                  <c:v>1,145.99</c:v>
                </c:pt>
                <c:pt idx="1146">
                  <c:v>1,147.00</c:v>
                </c:pt>
                <c:pt idx="1147">
                  <c:v>1,147.99</c:v>
                </c:pt>
                <c:pt idx="1148">
                  <c:v>1,148.99</c:v>
                </c:pt>
                <c:pt idx="1149">
                  <c:v>1,149.99</c:v>
                </c:pt>
                <c:pt idx="1150">
                  <c:v>1,151.00</c:v>
                </c:pt>
                <c:pt idx="1151">
                  <c:v>1,151.99</c:v>
                </c:pt>
                <c:pt idx="1152">
                  <c:v>1,152.99</c:v>
                </c:pt>
                <c:pt idx="1153">
                  <c:v>1,153.99</c:v>
                </c:pt>
                <c:pt idx="1154">
                  <c:v>1,154.99</c:v>
                </c:pt>
                <c:pt idx="1155">
                  <c:v>1,155.99</c:v>
                </c:pt>
                <c:pt idx="1156">
                  <c:v>1,156.99</c:v>
                </c:pt>
                <c:pt idx="1157">
                  <c:v>1,158.00</c:v>
                </c:pt>
                <c:pt idx="1158">
                  <c:v>1,158.99</c:v>
                </c:pt>
                <c:pt idx="1159">
                  <c:v>1,159.99</c:v>
                </c:pt>
                <c:pt idx="1160">
                  <c:v>1,160.99</c:v>
                </c:pt>
                <c:pt idx="1161">
                  <c:v>1,162.00</c:v>
                </c:pt>
                <c:pt idx="1162">
                  <c:v>1,162.99</c:v>
                </c:pt>
                <c:pt idx="1163">
                  <c:v>1,163.99</c:v>
                </c:pt>
                <c:pt idx="1164">
                  <c:v>1,164.99</c:v>
                </c:pt>
                <c:pt idx="1165">
                  <c:v>1,165.99</c:v>
                </c:pt>
                <c:pt idx="1166">
                  <c:v>1,166.99</c:v>
                </c:pt>
                <c:pt idx="1167">
                  <c:v>1,167.99</c:v>
                </c:pt>
                <c:pt idx="1168">
                  <c:v>1,169.00</c:v>
                </c:pt>
                <c:pt idx="1169">
                  <c:v>1,169.99</c:v>
                </c:pt>
                <c:pt idx="1170">
                  <c:v>1,170.99</c:v>
                </c:pt>
                <c:pt idx="1171">
                  <c:v>1,171.99</c:v>
                </c:pt>
                <c:pt idx="1172">
                  <c:v>1,173.00</c:v>
                </c:pt>
                <c:pt idx="1173">
                  <c:v>1,173.99</c:v>
                </c:pt>
                <c:pt idx="1174">
                  <c:v>1,174.99</c:v>
                </c:pt>
                <c:pt idx="1175">
                  <c:v>1,176.00</c:v>
                </c:pt>
                <c:pt idx="1176">
                  <c:v>1,176.99</c:v>
                </c:pt>
                <c:pt idx="1177">
                  <c:v>1,177.99</c:v>
                </c:pt>
                <c:pt idx="1178">
                  <c:v>1,178.99</c:v>
                </c:pt>
                <c:pt idx="1179">
                  <c:v>1,180.00</c:v>
                </c:pt>
                <c:pt idx="1180">
                  <c:v>1,180.99</c:v>
                </c:pt>
                <c:pt idx="1181">
                  <c:v>1,181.99</c:v>
                </c:pt>
                <c:pt idx="1182">
                  <c:v>1,182.99</c:v>
                </c:pt>
                <c:pt idx="1183">
                  <c:v>1,184.00</c:v>
                </c:pt>
                <c:pt idx="1184">
                  <c:v>1,184.99</c:v>
                </c:pt>
                <c:pt idx="1185">
                  <c:v>1,185.99</c:v>
                </c:pt>
                <c:pt idx="1186">
                  <c:v>1,187.00</c:v>
                </c:pt>
                <c:pt idx="1187">
                  <c:v>1,187.99</c:v>
                </c:pt>
                <c:pt idx="1188">
                  <c:v>1,188.99</c:v>
                </c:pt>
                <c:pt idx="1189">
                  <c:v>1,189.99</c:v>
                </c:pt>
                <c:pt idx="1190">
                  <c:v>1,191.00</c:v>
                </c:pt>
                <c:pt idx="1191">
                  <c:v>1,191.99</c:v>
                </c:pt>
                <c:pt idx="1192">
                  <c:v>1,192.99</c:v>
                </c:pt>
                <c:pt idx="1193">
                  <c:v>1,193.99</c:v>
                </c:pt>
                <c:pt idx="1194">
                  <c:v>1,194.99</c:v>
                </c:pt>
                <c:pt idx="1195">
                  <c:v>1,195.99</c:v>
                </c:pt>
                <c:pt idx="1196">
                  <c:v>1,196.99</c:v>
                </c:pt>
                <c:pt idx="1197">
                  <c:v>1,198.00</c:v>
                </c:pt>
                <c:pt idx="1198">
                  <c:v>1,198.99</c:v>
                </c:pt>
                <c:pt idx="1199">
                  <c:v>1,199.99</c:v>
                </c:pt>
                <c:pt idx="1200">
                  <c:v>1,200.99</c:v>
                </c:pt>
                <c:pt idx="1201">
                  <c:v>1,201.99</c:v>
                </c:pt>
                <c:pt idx="1202">
                  <c:v>1,202.99</c:v>
                </c:pt>
                <c:pt idx="1203">
                  <c:v>1,203.99</c:v>
                </c:pt>
                <c:pt idx="1204">
                  <c:v>1,205.00</c:v>
                </c:pt>
                <c:pt idx="1205">
                  <c:v>1,205.99</c:v>
                </c:pt>
                <c:pt idx="1206">
                  <c:v>1,206.99</c:v>
                </c:pt>
                <c:pt idx="1207">
                  <c:v>1,207.99</c:v>
                </c:pt>
                <c:pt idx="1208">
                  <c:v>1,209.00</c:v>
                </c:pt>
                <c:pt idx="1209">
                  <c:v>1,209.99</c:v>
                </c:pt>
                <c:pt idx="1210">
                  <c:v>1,210.99</c:v>
                </c:pt>
                <c:pt idx="1211">
                  <c:v>1,211.99</c:v>
                </c:pt>
                <c:pt idx="1212">
                  <c:v>1,212.99</c:v>
                </c:pt>
                <c:pt idx="1213">
                  <c:v>1,213.99</c:v>
                </c:pt>
                <c:pt idx="1214">
                  <c:v>1,214.99</c:v>
                </c:pt>
                <c:pt idx="1215">
                  <c:v>1,216.00</c:v>
                </c:pt>
                <c:pt idx="1216">
                  <c:v>1,216.99</c:v>
                </c:pt>
                <c:pt idx="1217">
                  <c:v>1,217.99</c:v>
                </c:pt>
                <c:pt idx="1218">
                  <c:v>1,218.99</c:v>
                </c:pt>
                <c:pt idx="1219">
                  <c:v>1,220.00</c:v>
                </c:pt>
                <c:pt idx="1220">
                  <c:v>1,220.99</c:v>
                </c:pt>
                <c:pt idx="1221">
                  <c:v>1,221.99</c:v>
                </c:pt>
                <c:pt idx="1222">
                  <c:v>1,222.99</c:v>
                </c:pt>
                <c:pt idx="1223">
                  <c:v>1,223.99</c:v>
                </c:pt>
                <c:pt idx="1224">
                  <c:v>1,224.99</c:v>
                </c:pt>
                <c:pt idx="1225">
                  <c:v>1,225.99</c:v>
                </c:pt>
                <c:pt idx="1226">
                  <c:v>1,227.00</c:v>
                </c:pt>
                <c:pt idx="1227">
                  <c:v>1,227.99</c:v>
                </c:pt>
                <c:pt idx="1228">
                  <c:v>1,228.99</c:v>
                </c:pt>
                <c:pt idx="1229">
                  <c:v>1,229.99</c:v>
                </c:pt>
                <c:pt idx="1230">
                  <c:v>1,231.00</c:v>
                </c:pt>
                <c:pt idx="1231">
                  <c:v>1,231.99</c:v>
                </c:pt>
                <c:pt idx="1232">
                  <c:v>1,232.99</c:v>
                </c:pt>
                <c:pt idx="1233">
                  <c:v>1,234.00</c:v>
                </c:pt>
                <c:pt idx="1234">
                  <c:v>1,234.99</c:v>
                </c:pt>
                <c:pt idx="1235">
                  <c:v>1,235.99</c:v>
                </c:pt>
                <c:pt idx="1236">
                  <c:v>1,236.99</c:v>
                </c:pt>
                <c:pt idx="1237">
                  <c:v>1,238.00</c:v>
                </c:pt>
                <c:pt idx="1238">
                  <c:v>1,238.99</c:v>
                </c:pt>
                <c:pt idx="1239">
                  <c:v>1,239.99</c:v>
                </c:pt>
                <c:pt idx="1240">
                  <c:v>1,240.99</c:v>
                </c:pt>
                <c:pt idx="1241">
                  <c:v>1,242.00</c:v>
                </c:pt>
                <c:pt idx="1242">
                  <c:v>1,242.99</c:v>
                </c:pt>
                <c:pt idx="1243">
                  <c:v>1,243.99</c:v>
                </c:pt>
                <c:pt idx="1244">
                  <c:v>1,245.00</c:v>
                </c:pt>
                <c:pt idx="1245">
                  <c:v>1,245.99</c:v>
                </c:pt>
                <c:pt idx="1246">
                  <c:v>1,246.99</c:v>
                </c:pt>
                <c:pt idx="1247">
                  <c:v>1,247.99</c:v>
                </c:pt>
                <c:pt idx="1248">
                  <c:v>1,249.00</c:v>
                </c:pt>
                <c:pt idx="1249">
                  <c:v>1,249.99</c:v>
                </c:pt>
                <c:pt idx="1250">
                  <c:v>1,250.99</c:v>
                </c:pt>
                <c:pt idx="1251">
                  <c:v>1,251.99</c:v>
                </c:pt>
                <c:pt idx="1252">
                  <c:v>1,253.00</c:v>
                </c:pt>
                <c:pt idx="1253">
                  <c:v>1,253.99</c:v>
                </c:pt>
                <c:pt idx="1254">
                  <c:v>1,254.99</c:v>
                </c:pt>
                <c:pt idx="1255">
                  <c:v>1,256.00</c:v>
                </c:pt>
                <c:pt idx="1256">
                  <c:v>1,256.99</c:v>
                </c:pt>
                <c:pt idx="1257">
                  <c:v>1,257.99</c:v>
                </c:pt>
                <c:pt idx="1258">
                  <c:v>1,258.99</c:v>
                </c:pt>
                <c:pt idx="1259">
                  <c:v>1,260.00</c:v>
                </c:pt>
                <c:pt idx="1260">
                  <c:v>1,260.99</c:v>
                </c:pt>
                <c:pt idx="1261">
                  <c:v>1,261.99</c:v>
                </c:pt>
                <c:pt idx="1262">
                  <c:v>1,262.99</c:v>
                </c:pt>
                <c:pt idx="1263">
                  <c:v>1,263.99</c:v>
                </c:pt>
                <c:pt idx="1264">
                  <c:v>1,264.99</c:v>
                </c:pt>
                <c:pt idx="1265">
                  <c:v>1,265.99</c:v>
                </c:pt>
                <c:pt idx="1266">
                  <c:v>1,267.00</c:v>
                </c:pt>
                <c:pt idx="1267">
                  <c:v>1,267.99</c:v>
                </c:pt>
                <c:pt idx="1268">
                  <c:v>1,268.99</c:v>
                </c:pt>
                <c:pt idx="1269">
                  <c:v>1,269.99</c:v>
                </c:pt>
                <c:pt idx="1270">
                  <c:v>1,271.00</c:v>
                </c:pt>
                <c:pt idx="1271">
                  <c:v>1,271.99</c:v>
                </c:pt>
                <c:pt idx="1272">
                  <c:v>1,272.99</c:v>
                </c:pt>
                <c:pt idx="1273">
                  <c:v>1,274.00</c:v>
                </c:pt>
                <c:pt idx="1274">
                  <c:v>1,274.99</c:v>
                </c:pt>
                <c:pt idx="1275">
                  <c:v>1,275.99</c:v>
                </c:pt>
                <c:pt idx="1276">
                  <c:v>1,276.99</c:v>
                </c:pt>
                <c:pt idx="1277">
                  <c:v>1,278.00</c:v>
                </c:pt>
                <c:pt idx="1278">
                  <c:v>1,278.99</c:v>
                </c:pt>
                <c:pt idx="1279">
                  <c:v>1,279.99</c:v>
                </c:pt>
                <c:pt idx="1280">
                  <c:v>1,280.99</c:v>
                </c:pt>
                <c:pt idx="1281">
                  <c:v>1,282.00</c:v>
                </c:pt>
                <c:pt idx="1282">
                  <c:v>1,282.99</c:v>
                </c:pt>
                <c:pt idx="1283">
                  <c:v>1,283.99</c:v>
                </c:pt>
                <c:pt idx="1284">
                  <c:v>1,285.00</c:v>
                </c:pt>
                <c:pt idx="1285">
                  <c:v>1,285.99</c:v>
                </c:pt>
                <c:pt idx="1286">
                  <c:v>1,286.99</c:v>
                </c:pt>
                <c:pt idx="1287">
                  <c:v>1,287.99</c:v>
                </c:pt>
                <c:pt idx="1288">
                  <c:v>1,289.00</c:v>
                </c:pt>
                <c:pt idx="1289">
                  <c:v>1,289.99</c:v>
                </c:pt>
                <c:pt idx="1290">
                  <c:v>1,290.99</c:v>
                </c:pt>
                <c:pt idx="1291">
                  <c:v>1,291.99</c:v>
                </c:pt>
                <c:pt idx="1292">
                  <c:v>1,292.99</c:v>
                </c:pt>
                <c:pt idx="1293">
                  <c:v>1,293.99</c:v>
                </c:pt>
                <c:pt idx="1294">
                  <c:v>1,294.99</c:v>
                </c:pt>
                <c:pt idx="1295">
                  <c:v>1,296.00</c:v>
                </c:pt>
                <c:pt idx="1296">
                  <c:v>1,296.99</c:v>
                </c:pt>
                <c:pt idx="1297">
                  <c:v>1,297.99</c:v>
                </c:pt>
                <c:pt idx="1298">
                  <c:v>1,298.99</c:v>
                </c:pt>
                <c:pt idx="1299">
                  <c:v>1,300.00</c:v>
                </c:pt>
                <c:pt idx="1300">
                  <c:v>1,300.99</c:v>
                </c:pt>
                <c:pt idx="1301">
                  <c:v>1,301.99</c:v>
                </c:pt>
                <c:pt idx="1302">
                  <c:v>1,302.99</c:v>
                </c:pt>
                <c:pt idx="1303">
                  <c:v>1,303.99</c:v>
                </c:pt>
                <c:pt idx="1304">
                  <c:v>1,304.99</c:v>
                </c:pt>
                <c:pt idx="1305">
                  <c:v>1,305.99</c:v>
                </c:pt>
                <c:pt idx="1306">
                  <c:v>1,307.00</c:v>
                </c:pt>
                <c:pt idx="1307">
                  <c:v>1,307.99</c:v>
                </c:pt>
                <c:pt idx="1308">
                  <c:v>1,308.99</c:v>
                </c:pt>
                <c:pt idx="1309">
                  <c:v>1,309.99</c:v>
                </c:pt>
                <c:pt idx="1310">
                  <c:v>1,311.00</c:v>
                </c:pt>
                <c:pt idx="1311">
                  <c:v>1,311.99</c:v>
                </c:pt>
                <c:pt idx="1312">
                  <c:v>1,312.99</c:v>
                </c:pt>
                <c:pt idx="1313">
                  <c:v>1,314.00</c:v>
                </c:pt>
                <c:pt idx="1314">
                  <c:v>1,314.99</c:v>
                </c:pt>
                <c:pt idx="1315">
                  <c:v>1,315.99</c:v>
                </c:pt>
                <c:pt idx="1316">
                  <c:v>1,316.99</c:v>
                </c:pt>
                <c:pt idx="1317">
                  <c:v>1,318.00</c:v>
                </c:pt>
                <c:pt idx="1318">
                  <c:v>1,318.99</c:v>
                </c:pt>
                <c:pt idx="1319">
                  <c:v>1,319.99</c:v>
                </c:pt>
                <c:pt idx="1320">
                  <c:v>1,320.99</c:v>
                </c:pt>
                <c:pt idx="1321">
                  <c:v>1,322.00</c:v>
                </c:pt>
                <c:pt idx="1322">
                  <c:v>1,322.99</c:v>
                </c:pt>
                <c:pt idx="1323">
                  <c:v>1,323.99</c:v>
                </c:pt>
                <c:pt idx="1324">
                  <c:v>1,325.00</c:v>
                </c:pt>
                <c:pt idx="1325">
                  <c:v>1,325.99</c:v>
                </c:pt>
                <c:pt idx="1326">
                  <c:v>1,326.99</c:v>
                </c:pt>
                <c:pt idx="1327">
                  <c:v>1,327.99</c:v>
                </c:pt>
                <c:pt idx="1328">
                  <c:v>1,329.00</c:v>
                </c:pt>
                <c:pt idx="1329">
                  <c:v>1,329.99</c:v>
                </c:pt>
                <c:pt idx="1330">
                  <c:v>1,330.99</c:v>
                </c:pt>
                <c:pt idx="1331">
                  <c:v>1,331.99</c:v>
                </c:pt>
                <c:pt idx="1332">
                  <c:v>1,332.99</c:v>
                </c:pt>
                <c:pt idx="1333">
                  <c:v>1,333.99</c:v>
                </c:pt>
                <c:pt idx="1334">
                  <c:v>1,334.99</c:v>
                </c:pt>
                <c:pt idx="1335">
                  <c:v>1,336.00</c:v>
                </c:pt>
                <c:pt idx="1336">
                  <c:v>1,336.99</c:v>
                </c:pt>
                <c:pt idx="1337">
                  <c:v>1,337.99</c:v>
                </c:pt>
                <c:pt idx="1338">
                  <c:v>1,338.99</c:v>
                </c:pt>
                <c:pt idx="1339">
                  <c:v>1,340.00</c:v>
                </c:pt>
                <c:pt idx="1340">
                  <c:v>1,340.99</c:v>
                </c:pt>
                <c:pt idx="1341">
                  <c:v>1,341.99</c:v>
                </c:pt>
                <c:pt idx="1342">
                  <c:v>1,342.99</c:v>
                </c:pt>
                <c:pt idx="1343">
                  <c:v>1,344.00</c:v>
                </c:pt>
                <c:pt idx="1344">
                  <c:v>1,344.99</c:v>
                </c:pt>
                <c:pt idx="1345">
                  <c:v>1,345.99</c:v>
                </c:pt>
                <c:pt idx="1346">
                  <c:v>1,347.00</c:v>
                </c:pt>
                <c:pt idx="1347">
                  <c:v>1,347.99</c:v>
                </c:pt>
                <c:pt idx="1348">
                  <c:v>1,348.99</c:v>
                </c:pt>
                <c:pt idx="1349">
                  <c:v>1,349.99</c:v>
                </c:pt>
                <c:pt idx="1350">
                  <c:v>1,351.00</c:v>
                </c:pt>
                <c:pt idx="1351">
                  <c:v>1,351.99</c:v>
                </c:pt>
                <c:pt idx="1352">
                  <c:v>1,352.99</c:v>
                </c:pt>
                <c:pt idx="1353">
                  <c:v>1,353.99</c:v>
                </c:pt>
                <c:pt idx="1354">
                  <c:v>1,354.99</c:v>
                </c:pt>
                <c:pt idx="1355">
                  <c:v>1,355.99</c:v>
                </c:pt>
                <c:pt idx="1356">
                  <c:v>1,356.99</c:v>
                </c:pt>
                <c:pt idx="1357">
                  <c:v>1,358.00</c:v>
                </c:pt>
                <c:pt idx="1358">
                  <c:v>1,358.99</c:v>
                </c:pt>
                <c:pt idx="1359">
                  <c:v>1,359.99</c:v>
                </c:pt>
                <c:pt idx="1360">
                  <c:v>1,360.99</c:v>
                </c:pt>
                <c:pt idx="1361">
                  <c:v>1,362.00</c:v>
                </c:pt>
                <c:pt idx="1362">
                  <c:v>1,362.99</c:v>
                </c:pt>
                <c:pt idx="1363">
                  <c:v>1,363.99</c:v>
                </c:pt>
                <c:pt idx="1364">
                  <c:v>1,364.99</c:v>
                </c:pt>
                <c:pt idx="1365">
                  <c:v>1,365.99</c:v>
                </c:pt>
                <c:pt idx="1366">
                  <c:v>1,366.99</c:v>
                </c:pt>
                <c:pt idx="1367">
                  <c:v>1,367.99</c:v>
                </c:pt>
                <c:pt idx="1368">
                  <c:v>1,369.00</c:v>
                </c:pt>
                <c:pt idx="1369">
                  <c:v>1,369.99</c:v>
                </c:pt>
                <c:pt idx="1370">
                  <c:v>1,370.99</c:v>
                </c:pt>
                <c:pt idx="1371">
                  <c:v>1,371.99</c:v>
                </c:pt>
                <c:pt idx="1372">
                  <c:v>1,373.00</c:v>
                </c:pt>
                <c:pt idx="1373">
                  <c:v>1,373.99</c:v>
                </c:pt>
                <c:pt idx="1374">
                  <c:v>1,374.99</c:v>
                </c:pt>
                <c:pt idx="1375">
                  <c:v>1,376.00</c:v>
                </c:pt>
                <c:pt idx="1376">
                  <c:v>1,376.99</c:v>
                </c:pt>
                <c:pt idx="1377">
                  <c:v>1,377.99</c:v>
                </c:pt>
                <c:pt idx="1378">
                  <c:v>1,378.99</c:v>
                </c:pt>
                <c:pt idx="1379">
                  <c:v>1,380.00</c:v>
                </c:pt>
                <c:pt idx="1380">
                  <c:v>1,380.99</c:v>
                </c:pt>
                <c:pt idx="1381">
                  <c:v>1,381.99</c:v>
                </c:pt>
                <c:pt idx="1382">
                  <c:v>1,382.99</c:v>
                </c:pt>
                <c:pt idx="1383">
                  <c:v>1,384.00</c:v>
                </c:pt>
                <c:pt idx="1384">
                  <c:v>1,384.99</c:v>
                </c:pt>
                <c:pt idx="1385">
                  <c:v>1,385.99</c:v>
                </c:pt>
                <c:pt idx="1386">
                  <c:v>1,387.00</c:v>
                </c:pt>
                <c:pt idx="1387">
                  <c:v>1,387.99</c:v>
                </c:pt>
                <c:pt idx="1388">
                  <c:v>1,388.99</c:v>
                </c:pt>
                <c:pt idx="1389">
                  <c:v>1,389.99</c:v>
                </c:pt>
                <c:pt idx="1390">
                  <c:v>1,391.00</c:v>
                </c:pt>
                <c:pt idx="1391">
                  <c:v>1,391.99</c:v>
                </c:pt>
                <c:pt idx="1392">
                  <c:v>1,392.99</c:v>
                </c:pt>
                <c:pt idx="1393">
                  <c:v>1,393.99</c:v>
                </c:pt>
                <c:pt idx="1394">
                  <c:v>1,394.99</c:v>
                </c:pt>
                <c:pt idx="1395">
                  <c:v>1,395.99</c:v>
                </c:pt>
                <c:pt idx="1396">
                  <c:v>1,396.99</c:v>
                </c:pt>
                <c:pt idx="1397">
                  <c:v>1,398.00</c:v>
                </c:pt>
                <c:pt idx="1398">
                  <c:v>1,398.99</c:v>
                </c:pt>
                <c:pt idx="1399">
                  <c:v>1,399.99</c:v>
                </c:pt>
                <c:pt idx="1400">
                  <c:v>1,400.99</c:v>
                </c:pt>
                <c:pt idx="1401">
                  <c:v>1,402.00</c:v>
                </c:pt>
                <c:pt idx="1402">
                  <c:v>1,402.99</c:v>
                </c:pt>
                <c:pt idx="1403">
                  <c:v>1,403.99</c:v>
                </c:pt>
                <c:pt idx="1404">
                  <c:v>1,405.00</c:v>
                </c:pt>
                <c:pt idx="1405">
                  <c:v>1,405.99</c:v>
                </c:pt>
                <c:pt idx="1406">
                  <c:v>1,406.99</c:v>
                </c:pt>
                <c:pt idx="1407">
                  <c:v>1,407.99</c:v>
                </c:pt>
                <c:pt idx="1408">
                  <c:v>1,409.00</c:v>
                </c:pt>
                <c:pt idx="1409">
                  <c:v>1,409.99</c:v>
                </c:pt>
                <c:pt idx="1410">
                  <c:v>1,410.99</c:v>
                </c:pt>
                <c:pt idx="1411">
                  <c:v>1,411.99</c:v>
                </c:pt>
                <c:pt idx="1412">
                  <c:v>1,413.00</c:v>
                </c:pt>
                <c:pt idx="1413">
                  <c:v>1,413.99</c:v>
                </c:pt>
                <c:pt idx="1414">
                  <c:v>1,414.99</c:v>
                </c:pt>
                <c:pt idx="1415">
                  <c:v>1,416.00</c:v>
                </c:pt>
                <c:pt idx="1416">
                  <c:v>1,416.99</c:v>
                </c:pt>
                <c:pt idx="1417">
                  <c:v>1,417.99</c:v>
                </c:pt>
                <c:pt idx="1418">
                  <c:v>1,418.99</c:v>
                </c:pt>
                <c:pt idx="1419">
                  <c:v>1,420.00</c:v>
                </c:pt>
                <c:pt idx="1420">
                  <c:v>1,420.99</c:v>
                </c:pt>
                <c:pt idx="1421">
                  <c:v>1,421.99</c:v>
                </c:pt>
                <c:pt idx="1422">
                  <c:v>1,422.99</c:v>
                </c:pt>
                <c:pt idx="1423">
                  <c:v>1,424.00</c:v>
                </c:pt>
                <c:pt idx="1424">
                  <c:v>1,424.99</c:v>
                </c:pt>
                <c:pt idx="1425">
                  <c:v>1,425.99</c:v>
                </c:pt>
                <c:pt idx="1426">
                  <c:v>1,427.00</c:v>
                </c:pt>
                <c:pt idx="1427">
                  <c:v>1,427.99</c:v>
                </c:pt>
                <c:pt idx="1428">
                  <c:v>1,428.99</c:v>
                </c:pt>
                <c:pt idx="1429">
                  <c:v>1,429.99</c:v>
                </c:pt>
                <c:pt idx="1430">
                  <c:v>1,431.00</c:v>
                </c:pt>
                <c:pt idx="1431">
                  <c:v>1,431.99</c:v>
                </c:pt>
                <c:pt idx="1432">
                  <c:v>1,432.99</c:v>
                </c:pt>
                <c:pt idx="1433">
                  <c:v>1,433.99</c:v>
                </c:pt>
                <c:pt idx="1434">
                  <c:v>1,434.99</c:v>
                </c:pt>
                <c:pt idx="1435">
                  <c:v>1,435.99</c:v>
                </c:pt>
                <c:pt idx="1436">
                  <c:v>1,436.99</c:v>
                </c:pt>
                <c:pt idx="1437">
                  <c:v>1,438.00</c:v>
                </c:pt>
                <c:pt idx="1438">
                  <c:v>1,438.99</c:v>
                </c:pt>
                <c:pt idx="1439">
                  <c:v>1,439.99</c:v>
                </c:pt>
                <c:pt idx="1440">
                  <c:v>1,440.99</c:v>
                </c:pt>
                <c:pt idx="1441">
                  <c:v>1,442.00</c:v>
                </c:pt>
                <c:pt idx="1442">
                  <c:v>1,442.99</c:v>
                </c:pt>
                <c:pt idx="1443">
                  <c:v>1,443.99</c:v>
                </c:pt>
                <c:pt idx="1444">
                  <c:v>1,445.00</c:v>
                </c:pt>
                <c:pt idx="1445">
                  <c:v>1,445.99</c:v>
                </c:pt>
                <c:pt idx="1446">
                  <c:v>1,446.99</c:v>
                </c:pt>
                <c:pt idx="1447">
                  <c:v>1,447.99</c:v>
                </c:pt>
                <c:pt idx="1448">
                  <c:v>1,449.00</c:v>
                </c:pt>
                <c:pt idx="1449">
                  <c:v>1,449.99</c:v>
                </c:pt>
                <c:pt idx="1450">
                  <c:v>1,450.99</c:v>
                </c:pt>
                <c:pt idx="1451">
                  <c:v>1,451.99</c:v>
                </c:pt>
                <c:pt idx="1452">
                  <c:v>1,453.00</c:v>
                </c:pt>
                <c:pt idx="1453">
                  <c:v>1,453.99</c:v>
                </c:pt>
                <c:pt idx="1454">
                  <c:v>1,454.99</c:v>
                </c:pt>
                <c:pt idx="1455">
                  <c:v>1,455.99</c:v>
                </c:pt>
                <c:pt idx="1456">
                  <c:v>1,456.99</c:v>
                </c:pt>
                <c:pt idx="1457">
                  <c:v>1,457.99</c:v>
                </c:pt>
                <c:pt idx="1458">
                  <c:v>1,458.99</c:v>
                </c:pt>
                <c:pt idx="1459">
                  <c:v>1,460.00</c:v>
                </c:pt>
                <c:pt idx="1460">
                  <c:v>1,460.99</c:v>
                </c:pt>
                <c:pt idx="1461">
                  <c:v>1,461.99</c:v>
                </c:pt>
                <c:pt idx="1462">
                  <c:v>1,462.99</c:v>
                </c:pt>
                <c:pt idx="1463">
                  <c:v>1,464.00</c:v>
                </c:pt>
                <c:pt idx="1464">
                  <c:v>1,464.99</c:v>
                </c:pt>
                <c:pt idx="1465">
                  <c:v>1,465.99</c:v>
                </c:pt>
                <c:pt idx="1466">
                  <c:v>1,467.00</c:v>
                </c:pt>
                <c:pt idx="1467">
                  <c:v>1,467.99</c:v>
                </c:pt>
                <c:pt idx="1468">
                  <c:v>1,468.99</c:v>
                </c:pt>
                <c:pt idx="1469">
                  <c:v>1,469.99</c:v>
                </c:pt>
                <c:pt idx="1470">
                  <c:v>1,471.00</c:v>
                </c:pt>
                <c:pt idx="1471">
                  <c:v>1,471.99</c:v>
                </c:pt>
                <c:pt idx="1472">
                  <c:v>1,472.99</c:v>
                </c:pt>
                <c:pt idx="1473">
                  <c:v>1,473.99</c:v>
                </c:pt>
                <c:pt idx="1474">
                  <c:v>1,475.00</c:v>
                </c:pt>
                <c:pt idx="1475">
                  <c:v>1,475.99</c:v>
                </c:pt>
                <c:pt idx="1476">
                  <c:v>1,476.99</c:v>
                </c:pt>
                <c:pt idx="1477">
                  <c:v>1,478.00</c:v>
                </c:pt>
                <c:pt idx="1478">
                  <c:v>1,478.99</c:v>
                </c:pt>
                <c:pt idx="1479">
                  <c:v>1,479.99</c:v>
                </c:pt>
                <c:pt idx="1480">
                  <c:v>1,480.99</c:v>
                </c:pt>
                <c:pt idx="1481">
                  <c:v>1,482.00</c:v>
                </c:pt>
                <c:pt idx="1482">
                  <c:v>1,482.99</c:v>
                </c:pt>
                <c:pt idx="1483">
                  <c:v>1,483.99</c:v>
                </c:pt>
                <c:pt idx="1484">
                  <c:v>1,484.99</c:v>
                </c:pt>
                <c:pt idx="1485">
                  <c:v>1,485.99</c:v>
                </c:pt>
                <c:pt idx="1486">
                  <c:v>1,486.99</c:v>
                </c:pt>
                <c:pt idx="1487">
                  <c:v>1,487.99</c:v>
                </c:pt>
                <c:pt idx="1488">
                  <c:v>1,489.00</c:v>
                </c:pt>
                <c:pt idx="1489">
                  <c:v>1,489.99</c:v>
                </c:pt>
                <c:pt idx="1490">
                  <c:v>1,490.99</c:v>
                </c:pt>
                <c:pt idx="1491">
                  <c:v>1,491.99</c:v>
                </c:pt>
                <c:pt idx="1492">
                  <c:v>1,493.00</c:v>
                </c:pt>
                <c:pt idx="1493">
                  <c:v>1,493.99</c:v>
                </c:pt>
                <c:pt idx="1494">
                  <c:v>1,494.99</c:v>
                </c:pt>
                <c:pt idx="1495">
                  <c:v>1,495.99</c:v>
                </c:pt>
                <c:pt idx="1496">
                  <c:v>1,496.99</c:v>
                </c:pt>
                <c:pt idx="1497">
                  <c:v>1,497.99</c:v>
                </c:pt>
                <c:pt idx="1498">
                  <c:v>1,498.99</c:v>
                </c:pt>
                <c:pt idx="1499">
                  <c:v>1,500.00</c:v>
                </c:pt>
                <c:pt idx="1500">
                  <c:v>1,500.99</c:v>
                </c:pt>
                <c:pt idx="1501">
                  <c:v>1,501.99</c:v>
                </c:pt>
                <c:pt idx="1502">
                  <c:v>1,502.99</c:v>
                </c:pt>
                <c:pt idx="1503">
                  <c:v>1,504.00</c:v>
                </c:pt>
                <c:pt idx="1504">
                  <c:v>1,504.99</c:v>
                </c:pt>
                <c:pt idx="1505">
                  <c:v>1,505.99</c:v>
                </c:pt>
                <c:pt idx="1506">
                  <c:v>1,507.00</c:v>
                </c:pt>
                <c:pt idx="1507">
                  <c:v>1,507.99</c:v>
                </c:pt>
                <c:pt idx="1508">
                  <c:v>1,508.99</c:v>
                </c:pt>
                <c:pt idx="1509">
                  <c:v>1,509.99</c:v>
                </c:pt>
                <c:pt idx="1510">
                  <c:v>1,511.00</c:v>
                </c:pt>
                <c:pt idx="1511">
                  <c:v>1,511.99</c:v>
                </c:pt>
                <c:pt idx="1512">
                  <c:v>1,512.99</c:v>
                </c:pt>
                <c:pt idx="1513">
                  <c:v>1,513.99</c:v>
                </c:pt>
                <c:pt idx="1514">
                  <c:v>1,515.00</c:v>
                </c:pt>
                <c:pt idx="1515">
                  <c:v>1,515.99</c:v>
                </c:pt>
                <c:pt idx="1516">
                  <c:v>1,516.99</c:v>
                </c:pt>
                <c:pt idx="1517">
                  <c:v>1,518.00</c:v>
                </c:pt>
                <c:pt idx="1518">
                  <c:v>1,518.99</c:v>
                </c:pt>
                <c:pt idx="1519">
                  <c:v>1,519.99</c:v>
                </c:pt>
                <c:pt idx="1520">
                  <c:v>1,520.99</c:v>
                </c:pt>
                <c:pt idx="1521">
                  <c:v>1,522.00</c:v>
                </c:pt>
                <c:pt idx="1522">
                  <c:v>1,522.99</c:v>
                </c:pt>
                <c:pt idx="1523">
                  <c:v>1,523.99</c:v>
                </c:pt>
                <c:pt idx="1524">
                  <c:v>1,524.99</c:v>
                </c:pt>
                <c:pt idx="1525">
                  <c:v>1,525.99</c:v>
                </c:pt>
                <c:pt idx="1526">
                  <c:v>1,526.99</c:v>
                </c:pt>
                <c:pt idx="1527">
                  <c:v>1,527.99</c:v>
                </c:pt>
                <c:pt idx="1528">
                  <c:v>1,529.00</c:v>
                </c:pt>
                <c:pt idx="1529">
                  <c:v>1,529.99</c:v>
                </c:pt>
                <c:pt idx="1530">
                  <c:v>1,530.99</c:v>
                </c:pt>
                <c:pt idx="1531">
                  <c:v>1,531.99</c:v>
                </c:pt>
                <c:pt idx="1532">
                  <c:v>1,533.00</c:v>
                </c:pt>
                <c:pt idx="1533">
                  <c:v>1,533.99</c:v>
                </c:pt>
                <c:pt idx="1534">
                  <c:v>1,534.99</c:v>
                </c:pt>
                <c:pt idx="1535">
                  <c:v>1,535.99</c:v>
                </c:pt>
                <c:pt idx="1536">
                  <c:v>1,536.99</c:v>
                </c:pt>
                <c:pt idx="1537">
                  <c:v>1,537.99</c:v>
                </c:pt>
                <c:pt idx="1538">
                  <c:v>1,538.99</c:v>
                </c:pt>
                <c:pt idx="1539">
                  <c:v>1,540.00</c:v>
                </c:pt>
                <c:pt idx="1540">
                  <c:v>1,540.99</c:v>
                </c:pt>
                <c:pt idx="1541">
                  <c:v>1,541.99</c:v>
                </c:pt>
                <c:pt idx="1542">
                  <c:v>1,542.99</c:v>
                </c:pt>
                <c:pt idx="1543">
                  <c:v>1,544.00</c:v>
                </c:pt>
                <c:pt idx="1544">
                  <c:v>1,544.99</c:v>
                </c:pt>
                <c:pt idx="1545">
                  <c:v>1,545.99</c:v>
                </c:pt>
                <c:pt idx="1546">
                  <c:v>1,547.00</c:v>
                </c:pt>
                <c:pt idx="1547">
                  <c:v>1,547.99</c:v>
                </c:pt>
                <c:pt idx="1548">
                  <c:v>1,548.99</c:v>
                </c:pt>
                <c:pt idx="1549">
                  <c:v>1,549.99</c:v>
                </c:pt>
                <c:pt idx="1550">
                  <c:v>1,551.00</c:v>
                </c:pt>
                <c:pt idx="1551">
                  <c:v>1,551.99</c:v>
                </c:pt>
                <c:pt idx="1552">
                  <c:v>1,552.99</c:v>
                </c:pt>
                <c:pt idx="1553">
                  <c:v>1,553.99</c:v>
                </c:pt>
                <c:pt idx="1554">
                  <c:v>1,555.00</c:v>
                </c:pt>
                <c:pt idx="1555">
                  <c:v>1,555.99</c:v>
                </c:pt>
                <c:pt idx="1556">
                  <c:v>1,556.99</c:v>
                </c:pt>
                <c:pt idx="1557">
                  <c:v>1,558.00</c:v>
                </c:pt>
                <c:pt idx="1558">
                  <c:v>1,558.99</c:v>
                </c:pt>
                <c:pt idx="1559">
                  <c:v>1,559.99</c:v>
                </c:pt>
                <c:pt idx="1560">
                  <c:v>1,560.99</c:v>
                </c:pt>
                <c:pt idx="1561">
                  <c:v>1,562.00</c:v>
                </c:pt>
                <c:pt idx="1562">
                  <c:v>1,562.99</c:v>
                </c:pt>
                <c:pt idx="1563">
                  <c:v>1,563.99</c:v>
                </c:pt>
                <c:pt idx="1564">
                  <c:v>1,564.99</c:v>
                </c:pt>
                <c:pt idx="1565">
                  <c:v>1,565.99</c:v>
                </c:pt>
                <c:pt idx="1566">
                  <c:v>1,566.99</c:v>
                </c:pt>
                <c:pt idx="1567">
                  <c:v>1,567.99</c:v>
                </c:pt>
                <c:pt idx="1568">
                  <c:v>1,569.00</c:v>
                </c:pt>
                <c:pt idx="1569">
                  <c:v>1,569.99</c:v>
                </c:pt>
                <c:pt idx="1570">
                  <c:v>1,570.99</c:v>
                </c:pt>
                <c:pt idx="1571">
                  <c:v>1,571.99</c:v>
                </c:pt>
                <c:pt idx="1572">
                  <c:v>1,573.00</c:v>
                </c:pt>
                <c:pt idx="1573">
                  <c:v>1,573.99</c:v>
                </c:pt>
                <c:pt idx="1574">
                  <c:v>1,574.99</c:v>
                </c:pt>
                <c:pt idx="1575">
                  <c:v>1,576.00</c:v>
                </c:pt>
                <c:pt idx="1576">
                  <c:v>1,576.99</c:v>
                </c:pt>
                <c:pt idx="1577">
                  <c:v>1,577.99</c:v>
                </c:pt>
                <c:pt idx="1578">
                  <c:v>1,578.99</c:v>
                </c:pt>
                <c:pt idx="1579">
                  <c:v>1,580.00</c:v>
                </c:pt>
                <c:pt idx="1580">
                  <c:v>1,580.99</c:v>
                </c:pt>
                <c:pt idx="1581">
                  <c:v>1,581.99</c:v>
                </c:pt>
                <c:pt idx="1582">
                  <c:v>1,582.99</c:v>
                </c:pt>
                <c:pt idx="1583">
                  <c:v>1,584.00</c:v>
                </c:pt>
                <c:pt idx="1584">
                  <c:v>1,584.99</c:v>
                </c:pt>
                <c:pt idx="1585">
                  <c:v>1,585.99</c:v>
                </c:pt>
                <c:pt idx="1586">
                  <c:v>1,587.00</c:v>
                </c:pt>
                <c:pt idx="1587">
                  <c:v>1,587.99</c:v>
                </c:pt>
                <c:pt idx="1588">
                  <c:v>1,588.99</c:v>
                </c:pt>
                <c:pt idx="1589">
                  <c:v>1,589.99</c:v>
                </c:pt>
                <c:pt idx="1590">
                  <c:v>1,591.00</c:v>
                </c:pt>
                <c:pt idx="1591">
                  <c:v>1,591.99</c:v>
                </c:pt>
                <c:pt idx="1592">
                  <c:v>1,592.99</c:v>
                </c:pt>
                <c:pt idx="1593">
                  <c:v>1,593.99</c:v>
                </c:pt>
                <c:pt idx="1594">
                  <c:v>1,595.00</c:v>
                </c:pt>
                <c:pt idx="1595">
                  <c:v>1,595.99</c:v>
                </c:pt>
                <c:pt idx="1596">
                  <c:v>1,596.99</c:v>
                </c:pt>
                <c:pt idx="1597">
                  <c:v>1,598.00</c:v>
                </c:pt>
                <c:pt idx="1598">
                  <c:v>1,598.99</c:v>
                </c:pt>
                <c:pt idx="1599">
                  <c:v>1,599.99</c:v>
                </c:pt>
                <c:pt idx="1600">
                  <c:v>1,600.99</c:v>
                </c:pt>
                <c:pt idx="1601">
                  <c:v>1,602.00</c:v>
                </c:pt>
                <c:pt idx="1602">
                  <c:v>1,602.99</c:v>
                </c:pt>
                <c:pt idx="1603">
                  <c:v>1,603.99</c:v>
                </c:pt>
                <c:pt idx="1604">
                  <c:v>1,604.99</c:v>
                </c:pt>
                <c:pt idx="1605">
                  <c:v>1,605.99</c:v>
                </c:pt>
                <c:pt idx="1606">
                  <c:v>1,606.99</c:v>
                </c:pt>
                <c:pt idx="1607">
                  <c:v>1,607.99</c:v>
                </c:pt>
                <c:pt idx="1608">
                  <c:v>1,609.00</c:v>
                </c:pt>
                <c:pt idx="1609">
                  <c:v>1,609.99</c:v>
                </c:pt>
                <c:pt idx="1610">
                  <c:v>1,610.99</c:v>
                </c:pt>
                <c:pt idx="1611">
                  <c:v>1,611.99</c:v>
                </c:pt>
                <c:pt idx="1612">
                  <c:v>1,613.00</c:v>
                </c:pt>
                <c:pt idx="1613">
                  <c:v>1,613.99</c:v>
                </c:pt>
                <c:pt idx="1614">
                  <c:v>1,614.99</c:v>
                </c:pt>
                <c:pt idx="1615">
                  <c:v>1,616.00</c:v>
                </c:pt>
                <c:pt idx="1616">
                  <c:v>1,616.99</c:v>
                </c:pt>
                <c:pt idx="1617">
                  <c:v>1,617.99</c:v>
                </c:pt>
                <c:pt idx="1618">
                  <c:v>1,618.99</c:v>
                </c:pt>
                <c:pt idx="1619">
                  <c:v>1,620.00</c:v>
                </c:pt>
                <c:pt idx="1620">
                  <c:v>1,620.99</c:v>
                </c:pt>
                <c:pt idx="1621">
                  <c:v>1,621.99</c:v>
                </c:pt>
                <c:pt idx="1622">
                  <c:v>1,622.99</c:v>
                </c:pt>
                <c:pt idx="1623">
                  <c:v>1,624.00</c:v>
                </c:pt>
                <c:pt idx="1624">
                  <c:v>1,624.99</c:v>
                </c:pt>
                <c:pt idx="1625">
                  <c:v>1,625.99</c:v>
                </c:pt>
                <c:pt idx="1626">
                  <c:v>1,627.00</c:v>
                </c:pt>
                <c:pt idx="1627">
                  <c:v>1,627.99</c:v>
                </c:pt>
                <c:pt idx="1628">
                  <c:v>1,628.99</c:v>
                </c:pt>
                <c:pt idx="1629">
                  <c:v>1,629.99</c:v>
                </c:pt>
                <c:pt idx="1630">
                  <c:v>1,631.00</c:v>
                </c:pt>
                <c:pt idx="1631">
                  <c:v>1,631.99</c:v>
                </c:pt>
                <c:pt idx="1632">
                  <c:v>1,632.99</c:v>
                </c:pt>
                <c:pt idx="1633">
                  <c:v>1,633.99</c:v>
                </c:pt>
                <c:pt idx="1634">
                  <c:v>1,635.00</c:v>
                </c:pt>
                <c:pt idx="1635">
                  <c:v>1,635.99</c:v>
                </c:pt>
                <c:pt idx="1636">
                  <c:v>1,636.99</c:v>
                </c:pt>
                <c:pt idx="1637">
                  <c:v>1,638.00</c:v>
                </c:pt>
                <c:pt idx="1638">
                  <c:v>1,638.99</c:v>
                </c:pt>
                <c:pt idx="1639">
                  <c:v>1,639.99</c:v>
                </c:pt>
                <c:pt idx="1640">
                  <c:v>1,640.99</c:v>
                </c:pt>
                <c:pt idx="1641">
                  <c:v>1,642.00</c:v>
                </c:pt>
                <c:pt idx="1642">
                  <c:v>1,642.99</c:v>
                </c:pt>
                <c:pt idx="1643">
                  <c:v>1,643.99</c:v>
                </c:pt>
                <c:pt idx="1644">
                  <c:v>1,644.99</c:v>
                </c:pt>
                <c:pt idx="1645">
                  <c:v>1,645.99</c:v>
                </c:pt>
                <c:pt idx="1646">
                  <c:v>1,646.99</c:v>
                </c:pt>
                <c:pt idx="1647">
                  <c:v>1,647.99</c:v>
                </c:pt>
                <c:pt idx="1648">
                  <c:v>1,649.00</c:v>
                </c:pt>
                <c:pt idx="1649">
                  <c:v>1,649.99</c:v>
                </c:pt>
                <c:pt idx="1650">
                  <c:v>1,650.99</c:v>
                </c:pt>
                <c:pt idx="1651">
                  <c:v>1,651.99</c:v>
                </c:pt>
                <c:pt idx="1652">
                  <c:v>1,653.00</c:v>
                </c:pt>
                <c:pt idx="1653">
                  <c:v>1,653.99</c:v>
                </c:pt>
                <c:pt idx="1654">
                  <c:v>1,654.99</c:v>
                </c:pt>
                <c:pt idx="1655">
                  <c:v>1,656.00</c:v>
                </c:pt>
                <c:pt idx="1656">
                  <c:v>1,656.99</c:v>
                </c:pt>
                <c:pt idx="1657">
                  <c:v>1,657.99</c:v>
                </c:pt>
                <c:pt idx="1658">
                  <c:v>1,658.99</c:v>
                </c:pt>
                <c:pt idx="1659">
                  <c:v>1,660.00</c:v>
                </c:pt>
                <c:pt idx="1660">
                  <c:v>1,660.99</c:v>
                </c:pt>
                <c:pt idx="1661">
                  <c:v>1,661.99</c:v>
                </c:pt>
                <c:pt idx="1662">
                  <c:v>1,662.99</c:v>
                </c:pt>
                <c:pt idx="1663">
                  <c:v>1,664.00</c:v>
                </c:pt>
                <c:pt idx="1664">
                  <c:v>1,664.99</c:v>
                </c:pt>
                <c:pt idx="1665">
                  <c:v>1,665.99</c:v>
                </c:pt>
                <c:pt idx="1666">
                  <c:v>1,667.00</c:v>
                </c:pt>
                <c:pt idx="1667">
                  <c:v>1,667.99</c:v>
                </c:pt>
                <c:pt idx="1668">
                  <c:v>1,668.99</c:v>
                </c:pt>
                <c:pt idx="1669">
                  <c:v>1,669.99</c:v>
                </c:pt>
                <c:pt idx="1670">
                  <c:v>1,671.00</c:v>
                </c:pt>
                <c:pt idx="1671">
                  <c:v>1,671.99</c:v>
                </c:pt>
                <c:pt idx="1672">
                  <c:v>1,672.99</c:v>
                </c:pt>
                <c:pt idx="1673">
                  <c:v>1,673.99</c:v>
                </c:pt>
                <c:pt idx="1674">
                  <c:v>1,674.99</c:v>
                </c:pt>
                <c:pt idx="1675">
                  <c:v>1,675.99</c:v>
                </c:pt>
                <c:pt idx="1676">
                  <c:v>1,676.99</c:v>
                </c:pt>
                <c:pt idx="1677">
                  <c:v>1,678.00</c:v>
                </c:pt>
                <c:pt idx="1678">
                  <c:v>1,678.99</c:v>
                </c:pt>
                <c:pt idx="1679">
                  <c:v>1,679.99</c:v>
                </c:pt>
                <c:pt idx="1680">
                  <c:v>1,680.99</c:v>
                </c:pt>
                <c:pt idx="1681">
                  <c:v>1,682.00</c:v>
                </c:pt>
                <c:pt idx="1682">
                  <c:v>1,682.99</c:v>
                </c:pt>
                <c:pt idx="1683">
                  <c:v>1,683.99</c:v>
                </c:pt>
                <c:pt idx="1684">
                  <c:v>1,684.99</c:v>
                </c:pt>
                <c:pt idx="1685">
                  <c:v>1,685.99</c:v>
                </c:pt>
                <c:pt idx="1686">
                  <c:v>1,686.99</c:v>
                </c:pt>
                <c:pt idx="1687">
                  <c:v>1,687.99</c:v>
                </c:pt>
                <c:pt idx="1688">
                  <c:v>1,689.00</c:v>
                </c:pt>
                <c:pt idx="1689">
                  <c:v>1,689.99</c:v>
                </c:pt>
                <c:pt idx="1690">
                  <c:v>1,690.99</c:v>
                </c:pt>
                <c:pt idx="1691">
                  <c:v>1,691.99</c:v>
                </c:pt>
                <c:pt idx="1692">
                  <c:v>1,693.00</c:v>
                </c:pt>
                <c:pt idx="1693">
                  <c:v>1,693.99</c:v>
                </c:pt>
                <c:pt idx="1694">
                  <c:v>1,694.99</c:v>
                </c:pt>
                <c:pt idx="1695">
                  <c:v>1,696.00</c:v>
                </c:pt>
                <c:pt idx="1696">
                  <c:v>1,696.99</c:v>
                </c:pt>
                <c:pt idx="1697">
                  <c:v>1,697.99</c:v>
                </c:pt>
                <c:pt idx="1698">
                  <c:v>1,698.99</c:v>
                </c:pt>
                <c:pt idx="1699">
                  <c:v>1,700.00</c:v>
                </c:pt>
                <c:pt idx="1700">
                  <c:v>1,700.99</c:v>
                </c:pt>
                <c:pt idx="1701">
                  <c:v>1,701.99</c:v>
                </c:pt>
                <c:pt idx="1702">
                  <c:v>1,702.99</c:v>
                </c:pt>
                <c:pt idx="1703">
                  <c:v>1,704.00</c:v>
                </c:pt>
                <c:pt idx="1704">
                  <c:v>1,704.99</c:v>
                </c:pt>
                <c:pt idx="1705">
                  <c:v>1,705.99</c:v>
                </c:pt>
                <c:pt idx="1706">
                  <c:v>1,707.00</c:v>
                </c:pt>
                <c:pt idx="1707">
                  <c:v>1,707.99</c:v>
                </c:pt>
                <c:pt idx="1708">
                  <c:v>1,708.99</c:v>
                </c:pt>
                <c:pt idx="1709">
                  <c:v>1,709.99</c:v>
                </c:pt>
                <c:pt idx="1710">
                  <c:v>1,711.00</c:v>
                </c:pt>
                <c:pt idx="1711">
                  <c:v>1,711.99</c:v>
                </c:pt>
                <c:pt idx="1712">
                  <c:v>1,712.99</c:v>
                </c:pt>
                <c:pt idx="1713">
                  <c:v>1,713.99</c:v>
                </c:pt>
                <c:pt idx="1714">
                  <c:v>1,714.99</c:v>
                </c:pt>
                <c:pt idx="1715">
                  <c:v>1,715.99</c:v>
                </c:pt>
                <c:pt idx="1716">
                  <c:v>1,716.99</c:v>
                </c:pt>
                <c:pt idx="1717">
                  <c:v>1,718.00</c:v>
                </c:pt>
                <c:pt idx="1718">
                  <c:v>1,718.99</c:v>
                </c:pt>
                <c:pt idx="1719">
                  <c:v>1,719.99</c:v>
                </c:pt>
                <c:pt idx="1720">
                  <c:v>1,720.99</c:v>
                </c:pt>
                <c:pt idx="1721">
                  <c:v>1,722.00</c:v>
                </c:pt>
                <c:pt idx="1722">
                  <c:v>1,722.99</c:v>
                </c:pt>
                <c:pt idx="1723">
                  <c:v>1,723.99</c:v>
                </c:pt>
                <c:pt idx="1724">
                  <c:v>1,724.99</c:v>
                </c:pt>
                <c:pt idx="1725">
                  <c:v>1,725.99</c:v>
                </c:pt>
                <c:pt idx="1726">
                  <c:v>1,726.99</c:v>
                </c:pt>
                <c:pt idx="1727">
                  <c:v>1,727.99</c:v>
                </c:pt>
                <c:pt idx="1728">
                  <c:v>1,729.00</c:v>
                </c:pt>
                <c:pt idx="1729">
                  <c:v>1,729.99</c:v>
                </c:pt>
                <c:pt idx="1730">
                  <c:v>1,730.99</c:v>
                </c:pt>
                <c:pt idx="1731">
                  <c:v>1,731.99</c:v>
                </c:pt>
                <c:pt idx="1732">
                  <c:v>1,733.00</c:v>
                </c:pt>
                <c:pt idx="1733">
                  <c:v>1,733.99</c:v>
                </c:pt>
                <c:pt idx="1734">
                  <c:v>1,734.99</c:v>
                </c:pt>
                <c:pt idx="1735">
                  <c:v>1,736.00</c:v>
                </c:pt>
                <c:pt idx="1736">
                  <c:v>1,736.99</c:v>
                </c:pt>
                <c:pt idx="1737">
                  <c:v>1,737.99</c:v>
                </c:pt>
                <c:pt idx="1738">
                  <c:v>1,738.99</c:v>
                </c:pt>
                <c:pt idx="1739">
                  <c:v>1,740.00</c:v>
                </c:pt>
                <c:pt idx="1740">
                  <c:v>1,740.99</c:v>
                </c:pt>
                <c:pt idx="1741">
                  <c:v>1,741.99</c:v>
                </c:pt>
                <c:pt idx="1742">
                  <c:v>1,742.99</c:v>
                </c:pt>
                <c:pt idx="1743">
                  <c:v>1,744.00</c:v>
                </c:pt>
                <c:pt idx="1744">
                  <c:v>1,744.99</c:v>
                </c:pt>
                <c:pt idx="1745">
                  <c:v>1,745.99</c:v>
                </c:pt>
                <c:pt idx="1746">
                  <c:v>1,747.00</c:v>
                </c:pt>
                <c:pt idx="1747">
                  <c:v>1,747.99</c:v>
                </c:pt>
                <c:pt idx="1748">
                  <c:v>1,748.99</c:v>
                </c:pt>
                <c:pt idx="1749">
                  <c:v>1,749.99</c:v>
                </c:pt>
                <c:pt idx="1750">
                  <c:v>1,751.00</c:v>
                </c:pt>
                <c:pt idx="1751">
                  <c:v>1,751.99</c:v>
                </c:pt>
                <c:pt idx="1752">
                  <c:v>1,752.99</c:v>
                </c:pt>
                <c:pt idx="1753">
                  <c:v>1,753.99</c:v>
                </c:pt>
                <c:pt idx="1754">
                  <c:v>1,754.99</c:v>
                </c:pt>
                <c:pt idx="1755">
                  <c:v>1,755.99</c:v>
                </c:pt>
                <c:pt idx="1756">
                  <c:v>1,756.99</c:v>
                </c:pt>
                <c:pt idx="1757">
                  <c:v>1,758.00</c:v>
                </c:pt>
                <c:pt idx="1758">
                  <c:v>1,758.99</c:v>
                </c:pt>
                <c:pt idx="1759">
                  <c:v>1,759.99</c:v>
                </c:pt>
                <c:pt idx="1760">
                  <c:v>1,760.99</c:v>
                </c:pt>
                <c:pt idx="1761">
                  <c:v>1,762.00</c:v>
                </c:pt>
                <c:pt idx="1762">
                  <c:v>1,762.99</c:v>
                </c:pt>
                <c:pt idx="1763">
                  <c:v>1,763.99</c:v>
                </c:pt>
                <c:pt idx="1764">
                  <c:v>1,764.99</c:v>
                </c:pt>
                <c:pt idx="1765">
                  <c:v>1,765.99</c:v>
                </c:pt>
                <c:pt idx="1766">
                  <c:v>1,766.99</c:v>
                </c:pt>
                <c:pt idx="1767">
                  <c:v>1,767.99</c:v>
                </c:pt>
                <c:pt idx="1768">
                  <c:v>1,769.00</c:v>
                </c:pt>
                <c:pt idx="1769">
                  <c:v>1,769.99</c:v>
                </c:pt>
                <c:pt idx="1770">
                  <c:v>1,770.99</c:v>
                </c:pt>
                <c:pt idx="1771">
                  <c:v>1,771.99</c:v>
                </c:pt>
                <c:pt idx="1772">
                  <c:v>1,773.00</c:v>
                </c:pt>
                <c:pt idx="1773">
                  <c:v>1,773.99</c:v>
                </c:pt>
                <c:pt idx="1774">
                  <c:v>1,774.99</c:v>
                </c:pt>
                <c:pt idx="1775">
                  <c:v>1,776.00</c:v>
                </c:pt>
                <c:pt idx="1776">
                  <c:v>1,776.99</c:v>
                </c:pt>
                <c:pt idx="1777">
                  <c:v>1,777.99</c:v>
                </c:pt>
                <c:pt idx="1778">
                  <c:v>1,778.99</c:v>
                </c:pt>
                <c:pt idx="1779">
                  <c:v>1,780.00</c:v>
                </c:pt>
                <c:pt idx="1780">
                  <c:v>1,780.99</c:v>
                </c:pt>
                <c:pt idx="1781">
                  <c:v>1,781.99</c:v>
                </c:pt>
                <c:pt idx="1782">
                  <c:v>1,782.99</c:v>
                </c:pt>
                <c:pt idx="1783">
                  <c:v>1,784.00</c:v>
                </c:pt>
                <c:pt idx="1784">
                  <c:v>1,784.99</c:v>
                </c:pt>
                <c:pt idx="1785">
                  <c:v>1,785.99</c:v>
                </c:pt>
                <c:pt idx="1786">
                  <c:v>1,787.00</c:v>
                </c:pt>
                <c:pt idx="1787">
                  <c:v>1,787.99</c:v>
                </c:pt>
                <c:pt idx="1788">
                  <c:v>1,788.99</c:v>
                </c:pt>
                <c:pt idx="1789">
                  <c:v>1,789.99</c:v>
                </c:pt>
                <c:pt idx="1790">
                  <c:v>1,791.00</c:v>
                </c:pt>
                <c:pt idx="1791">
                  <c:v>1,791.99</c:v>
                </c:pt>
                <c:pt idx="1792">
                  <c:v>1,792.99</c:v>
                </c:pt>
                <c:pt idx="1793">
                  <c:v>1,793.99</c:v>
                </c:pt>
                <c:pt idx="1794">
                  <c:v>1,794.99</c:v>
                </c:pt>
                <c:pt idx="1795">
                  <c:v>1,795.99</c:v>
                </c:pt>
                <c:pt idx="1796">
                  <c:v>1,796.99</c:v>
                </c:pt>
                <c:pt idx="1797">
                  <c:v>1,798.00</c:v>
                </c:pt>
                <c:pt idx="1798">
                  <c:v>1,798.99</c:v>
                </c:pt>
                <c:pt idx="1799">
                  <c:v>1,799.99</c:v>
                </c:pt>
                <c:pt idx="1800">
                  <c:v>1,800.99</c:v>
                </c:pt>
                <c:pt idx="1801">
                  <c:v>1,802.00</c:v>
                </c:pt>
                <c:pt idx="1802">
                  <c:v>1,802.99</c:v>
                </c:pt>
                <c:pt idx="1803">
                  <c:v>1,803.99</c:v>
                </c:pt>
                <c:pt idx="1804">
                  <c:v>1,804.98</c:v>
                </c:pt>
                <c:pt idx="1805">
                  <c:v>1,805.99</c:v>
                </c:pt>
                <c:pt idx="1806">
                  <c:v>1,806.99</c:v>
                </c:pt>
                <c:pt idx="1807">
                  <c:v>1,807.99</c:v>
                </c:pt>
                <c:pt idx="1808">
                  <c:v>1,809.00</c:v>
                </c:pt>
                <c:pt idx="1809">
                  <c:v>1,809.99</c:v>
                </c:pt>
                <c:pt idx="1810">
                  <c:v>1,810.99</c:v>
                </c:pt>
                <c:pt idx="1811">
                  <c:v>1,811.99</c:v>
                </c:pt>
                <c:pt idx="1812">
                  <c:v>1,813.00</c:v>
                </c:pt>
                <c:pt idx="1813">
                  <c:v>1,813.99</c:v>
                </c:pt>
                <c:pt idx="1814">
                  <c:v>1,814.99</c:v>
                </c:pt>
                <c:pt idx="1815">
                  <c:v>1,815.99</c:v>
                </c:pt>
                <c:pt idx="1816">
                  <c:v>1,816.99</c:v>
                </c:pt>
                <c:pt idx="1817">
                  <c:v>1,817.99</c:v>
                </c:pt>
                <c:pt idx="1818">
                  <c:v>1,818.99</c:v>
                </c:pt>
                <c:pt idx="1819">
                  <c:v>1,820.00</c:v>
                </c:pt>
                <c:pt idx="1820">
                  <c:v>1,820.99</c:v>
                </c:pt>
                <c:pt idx="1821">
                  <c:v>1,821.99</c:v>
                </c:pt>
                <c:pt idx="1822">
                  <c:v>1,822.99</c:v>
                </c:pt>
                <c:pt idx="1823">
                  <c:v>1,824.00</c:v>
                </c:pt>
                <c:pt idx="1824">
                  <c:v>1,824.99</c:v>
                </c:pt>
                <c:pt idx="1825">
                  <c:v>1,825.99</c:v>
                </c:pt>
                <c:pt idx="1826">
                  <c:v>1,826.99</c:v>
                </c:pt>
                <c:pt idx="1827">
                  <c:v>1,827.99</c:v>
                </c:pt>
                <c:pt idx="1828">
                  <c:v>1,828.99</c:v>
                </c:pt>
                <c:pt idx="1829">
                  <c:v>1,829.99</c:v>
                </c:pt>
                <c:pt idx="1830">
                  <c:v>1,831.00</c:v>
                </c:pt>
                <c:pt idx="1831">
                  <c:v>1,831.99</c:v>
                </c:pt>
                <c:pt idx="1832">
                  <c:v>1,832.99</c:v>
                </c:pt>
                <c:pt idx="1833">
                  <c:v>1,833.99</c:v>
                </c:pt>
                <c:pt idx="1834">
                  <c:v>1,835.00</c:v>
                </c:pt>
                <c:pt idx="1835">
                  <c:v>1,835.99</c:v>
                </c:pt>
                <c:pt idx="1836">
                  <c:v>1,836.99</c:v>
                </c:pt>
                <c:pt idx="1837">
                  <c:v>1,838.00</c:v>
                </c:pt>
                <c:pt idx="1838">
                  <c:v>1,838.99</c:v>
                </c:pt>
                <c:pt idx="1839">
                  <c:v>1,839.99</c:v>
                </c:pt>
                <c:pt idx="1840">
                  <c:v>1,840.99</c:v>
                </c:pt>
                <c:pt idx="1841">
                  <c:v>1,842.00</c:v>
                </c:pt>
                <c:pt idx="1842">
                  <c:v>1,842.99</c:v>
                </c:pt>
                <c:pt idx="1843">
                  <c:v>1,843.99</c:v>
                </c:pt>
                <c:pt idx="1844">
                  <c:v>1,844.99</c:v>
                </c:pt>
                <c:pt idx="1845">
                  <c:v>1,846.00</c:v>
                </c:pt>
                <c:pt idx="1846">
                  <c:v>1,846.99</c:v>
                </c:pt>
                <c:pt idx="1847">
                  <c:v>1,847.99</c:v>
                </c:pt>
                <c:pt idx="1848">
                  <c:v>1,849.00</c:v>
                </c:pt>
                <c:pt idx="1849">
                  <c:v>1,849.99</c:v>
                </c:pt>
                <c:pt idx="1850">
                  <c:v>1,850.99</c:v>
                </c:pt>
                <c:pt idx="1851">
                  <c:v>1,851.99</c:v>
                </c:pt>
                <c:pt idx="1852">
                  <c:v>1,853.00</c:v>
                </c:pt>
                <c:pt idx="1853">
                  <c:v>1,853.99</c:v>
                </c:pt>
                <c:pt idx="1854">
                  <c:v>1,854.99</c:v>
                </c:pt>
                <c:pt idx="1855">
                  <c:v>1,855.99</c:v>
                </c:pt>
                <c:pt idx="1856">
                  <c:v>1,856.99</c:v>
                </c:pt>
                <c:pt idx="1857">
                  <c:v>1,857.99</c:v>
                </c:pt>
                <c:pt idx="1858">
                  <c:v>1,858.99</c:v>
                </c:pt>
                <c:pt idx="1859">
                  <c:v>1,860.00</c:v>
                </c:pt>
                <c:pt idx="1860">
                  <c:v>1,860.99</c:v>
                </c:pt>
                <c:pt idx="1861">
                  <c:v>1,861.99</c:v>
                </c:pt>
                <c:pt idx="1862">
                  <c:v>1,862.99</c:v>
                </c:pt>
                <c:pt idx="1863">
                  <c:v>1,864.00</c:v>
                </c:pt>
                <c:pt idx="1864">
                  <c:v>1,864.99</c:v>
                </c:pt>
                <c:pt idx="1865">
                  <c:v>1,865.99</c:v>
                </c:pt>
                <c:pt idx="1866">
                  <c:v>1,866.99</c:v>
                </c:pt>
                <c:pt idx="1867">
                  <c:v>1,867.99</c:v>
                </c:pt>
                <c:pt idx="1868">
                  <c:v>1,868.99</c:v>
                </c:pt>
                <c:pt idx="1869">
                  <c:v>1,869.99</c:v>
                </c:pt>
                <c:pt idx="1870">
                  <c:v>1,871.00</c:v>
                </c:pt>
                <c:pt idx="1871">
                  <c:v>1,871.99</c:v>
                </c:pt>
                <c:pt idx="1872">
                  <c:v>1,872.99</c:v>
                </c:pt>
                <c:pt idx="1873">
                  <c:v>1,873.99</c:v>
                </c:pt>
                <c:pt idx="1874">
                  <c:v>1,875.00</c:v>
                </c:pt>
                <c:pt idx="1875">
                  <c:v>1,875.99</c:v>
                </c:pt>
                <c:pt idx="1876">
                  <c:v>1,876.99</c:v>
                </c:pt>
                <c:pt idx="1877">
                  <c:v>1,878.00</c:v>
                </c:pt>
                <c:pt idx="1878">
                  <c:v>1,878.99</c:v>
                </c:pt>
                <c:pt idx="1879">
                  <c:v>1,879.99</c:v>
                </c:pt>
                <c:pt idx="1880">
                  <c:v>1,880.99</c:v>
                </c:pt>
                <c:pt idx="1881">
                  <c:v>1,882.00</c:v>
                </c:pt>
                <c:pt idx="1882">
                  <c:v>1,882.99</c:v>
                </c:pt>
                <c:pt idx="1883">
                  <c:v>1,883.99</c:v>
                </c:pt>
                <c:pt idx="1884">
                  <c:v>1,884.99</c:v>
                </c:pt>
                <c:pt idx="1885">
                  <c:v>1,886.00</c:v>
                </c:pt>
                <c:pt idx="1886">
                  <c:v>1,886.99</c:v>
                </c:pt>
                <c:pt idx="1887">
                  <c:v>1,887.99</c:v>
                </c:pt>
                <c:pt idx="1888">
                  <c:v>1,889.00</c:v>
                </c:pt>
                <c:pt idx="1889">
                  <c:v>1,889.99</c:v>
                </c:pt>
                <c:pt idx="1890">
                  <c:v>1,890.99</c:v>
                </c:pt>
                <c:pt idx="1891">
                  <c:v>1,891.99</c:v>
                </c:pt>
                <c:pt idx="1892">
                  <c:v>1,893.00</c:v>
                </c:pt>
                <c:pt idx="1893">
                  <c:v>1,893.99</c:v>
                </c:pt>
                <c:pt idx="1894">
                  <c:v>1,894.99</c:v>
                </c:pt>
                <c:pt idx="1895">
                  <c:v>1,895.99</c:v>
                </c:pt>
                <c:pt idx="1896">
                  <c:v>1,896.99</c:v>
                </c:pt>
                <c:pt idx="1897">
                  <c:v>1,897.99</c:v>
                </c:pt>
                <c:pt idx="1898">
                  <c:v>1,898.99</c:v>
                </c:pt>
                <c:pt idx="1899">
                  <c:v>1,900.00</c:v>
                </c:pt>
                <c:pt idx="1900">
                  <c:v>1,900.99</c:v>
                </c:pt>
                <c:pt idx="1901">
                  <c:v>1,901.99</c:v>
                </c:pt>
                <c:pt idx="1902">
                  <c:v>1,902.99</c:v>
                </c:pt>
                <c:pt idx="1903">
                  <c:v>1,904.00</c:v>
                </c:pt>
                <c:pt idx="1904">
                  <c:v>1,904.99</c:v>
                </c:pt>
                <c:pt idx="1905">
                  <c:v>1,905.99</c:v>
                </c:pt>
                <c:pt idx="1906">
                  <c:v>1,906.99</c:v>
                </c:pt>
                <c:pt idx="1907">
                  <c:v>1,907.99</c:v>
                </c:pt>
                <c:pt idx="1908">
                  <c:v>1,908.99</c:v>
                </c:pt>
                <c:pt idx="1909">
                  <c:v>1,909.99</c:v>
                </c:pt>
                <c:pt idx="1910">
                  <c:v>1,911.00</c:v>
                </c:pt>
                <c:pt idx="1911">
                  <c:v>1,911.99</c:v>
                </c:pt>
                <c:pt idx="1912">
                  <c:v>1,912.99</c:v>
                </c:pt>
                <c:pt idx="1913">
                  <c:v>1,913.99</c:v>
                </c:pt>
                <c:pt idx="1914">
                  <c:v>1,915.00</c:v>
                </c:pt>
                <c:pt idx="1915">
                  <c:v>1,915.99</c:v>
                </c:pt>
                <c:pt idx="1916">
                  <c:v>1,916.99</c:v>
                </c:pt>
                <c:pt idx="1917">
                  <c:v>1,918.00</c:v>
                </c:pt>
                <c:pt idx="1918">
                  <c:v>1,918.99</c:v>
                </c:pt>
                <c:pt idx="1919">
                  <c:v>1,919.99</c:v>
                </c:pt>
                <c:pt idx="1920">
                  <c:v>1,920.99</c:v>
                </c:pt>
                <c:pt idx="1921">
                  <c:v>1,922.00</c:v>
                </c:pt>
                <c:pt idx="1922">
                  <c:v>1,922.99</c:v>
                </c:pt>
                <c:pt idx="1923">
                  <c:v>1,923.99</c:v>
                </c:pt>
                <c:pt idx="1924">
                  <c:v>1,924.99</c:v>
                </c:pt>
                <c:pt idx="1925">
                  <c:v>1,926.00</c:v>
                </c:pt>
                <c:pt idx="1926">
                  <c:v>1,926.99</c:v>
                </c:pt>
                <c:pt idx="1927">
                  <c:v>1,927.99</c:v>
                </c:pt>
                <c:pt idx="1928">
                  <c:v>1,929.00</c:v>
                </c:pt>
                <c:pt idx="1929">
                  <c:v>1,929.99</c:v>
                </c:pt>
                <c:pt idx="1930">
                  <c:v>1,930.99</c:v>
                </c:pt>
                <c:pt idx="1931">
                  <c:v>1,931.99</c:v>
                </c:pt>
                <c:pt idx="1932">
                  <c:v>1,933.00</c:v>
                </c:pt>
                <c:pt idx="1933">
                  <c:v>1,933.99</c:v>
                </c:pt>
                <c:pt idx="1934">
                  <c:v>1,934.99</c:v>
                </c:pt>
                <c:pt idx="1935">
                  <c:v>1,935.99</c:v>
                </c:pt>
                <c:pt idx="1936">
                  <c:v>1,937.00</c:v>
                </c:pt>
                <c:pt idx="1937">
                  <c:v>1,937.99</c:v>
                </c:pt>
                <c:pt idx="1938">
                  <c:v>1,938.99</c:v>
                </c:pt>
                <c:pt idx="1939">
                  <c:v>1,940.00</c:v>
                </c:pt>
                <c:pt idx="1940">
                  <c:v>1,940.99</c:v>
                </c:pt>
                <c:pt idx="1941">
                  <c:v>1,941.99</c:v>
                </c:pt>
                <c:pt idx="1942">
                  <c:v>1,942.99</c:v>
                </c:pt>
                <c:pt idx="1943">
                  <c:v>1,944.00</c:v>
                </c:pt>
                <c:pt idx="1944">
                  <c:v>1,944.99</c:v>
                </c:pt>
                <c:pt idx="1945">
                  <c:v>1,945.99</c:v>
                </c:pt>
                <c:pt idx="1946">
                  <c:v>1,946.99</c:v>
                </c:pt>
                <c:pt idx="1947">
                  <c:v>1,948.00</c:v>
                </c:pt>
                <c:pt idx="1948">
                  <c:v>1,948.99</c:v>
                </c:pt>
                <c:pt idx="1949">
                  <c:v>1,949.99</c:v>
                </c:pt>
                <c:pt idx="1950">
                  <c:v>1,951.00</c:v>
                </c:pt>
                <c:pt idx="1951">
                  <c:v>1,951.99</c:v>
                </c:pt>
                <c:pt idx="1952">
                  <c:v>1,952.99</c:v>
                </c:pt>
                <c:pt idx="1953">
                  <c:v>1,953.99</c:v>
                </c:pt>
                <c:pt idx="1954">
                  <c:v>1,955.00</c:v>
                </c:pt>
                <c:pt idx="1955">
                  <c:v>1,955.99</c:v>
                </c:pt>
                <c:pt idx="1956">
                  <c:v>1,956.99</c:v>
                </c:pt>
                <c:pt idx="1957">
                  <c:v>1,957.99</c:v>
                </c:pt>
                <c:pt idx="1958">
                  <c:v>1,958.99</c:v>
                </c:pt>
                <c:pt idx="1959">
                  <c:v>1,959.99</c:v>
                </c:pt>
                <c:pt idx="1960">
                  <c:v>1,960.99</c:v>
                </c:pt>
                <c:pt idx="1961">
                  <c:v>1,962.00</c:v>
                </c:pt>
                <c:pt idx="1962">
                  <c:v>1,962.99</c:v>
                </c:pt>
                <c:pt idx="1963">
                  <c:v>1,963.99</c:v>
                </c:pt>
                <c:pt idx="1964">
                  <c:v>1,964.99</c:v>
                </c:pt>
                <c:pt idx="1965">
                  <c:v>1,966.00</c:v>
                </c:pt>
                <c:pt idx="1966">
                  <c:v>1,966.99</c:v>
                </c:pt>
                <c:pt idx="1967">
                  <c:v>1,967.99</c:v>
                </c:pt>
                <c:pt idx="1968">
                  <c:v>1,968.99</c:v>
                </c:pt>
                <c:pt idx="1969">
                  <c:v>1,969.99</c:v>
                </c:pt>
                <c:pt idx="1970">
                  <c:v>1,970.99</c:v>
                </c:pt>
                <c:pt idx="1971">
                  <c:v>1,971.99</c:v>
                </c:pt>
                <c:pt idx="1972">
                  <c:v>1,973.00</c:v>
                </c:pt>
                <c:pt idx="1973">
                  <c:v>1,973.99</c:v>
                </c:pt>
                <c:pt idx="1974">
                  <c:v>1,974.99</c:v>
                </c:pt>
                <c:pt idx="1975">
                  <c:v>1,975.99</c:v>
                </c:pt>
                <c:pt idx="1976">
                  <c:v>1,977.00</c:v>
                </c:pt>
                <c:pt idx="1977">
                  <c:v>1,977.99</c:v>
                </c:pt>
                <c:pt idx="1978">
                  <c:v>1,978.99</c:v>
                </c:pt>
                <c:pt idx="1979">
                  <c:v>1,980.00</c:v>
                </c:pt>
                <c:pt idx="1980">
                  <c:v>1,980.99</c:v>
                </c:pt>
                <c:pt idx="1981">
                  <c:v>1,981.99</c:v>
                </c:pt>
                <c:pt idx="1982">
                  <c:v>1,982.99</c:v>
                </c:pt>
                <c:pt idx="1983">
                  <c:v>1,984.00</c:v>
                </c:pt>
                <c:pt idx="1984">
                  <c:v>1,984.99</c:v>
                </c:pt>
                <c:pt idx="1985">
                  <c:v>1,985.99</c:v>
                </c:pt>
                <c:pt idx="1986">
                  <c:v>1,986.99</c:v>
                </c:pt>
                <c:pt idx="1987">
                  <c:v>1,988.00</c:v>
                </c:pt>
                <c:pt idx="1988">
                  <c:v>1,988.99</c:v>
                </c:pt>
                <c:pt idx="1989">
                  <c:v>1,989.99</c:v>
                </c:pt>
                <c:pt idx="1990">
                  <c:v>1,991.00</c:v>
                </c:pt>
                <c:pt idx="1991">
                  <c:v>1,991.99</c:v>
                </c:pt>
                <c:pt idx="1992">
                  <c:v>1,992.99</c:v>
                </c:pt>
                <c:pt idx="1993">
                  <c:v>1,993.99</c:v>
                </c:pt>
                <c:pt idx="1994">
                  <c:v>1,995.00</c:v>
                </c:pt>
                <c:pt idx="1995">
                  <c:v>1,995.99</c:v>
                </c:pt>
                <c:pt idx="1996">
                  <c:v>1,996.99</c:v>
                </c:pt>
                <c:pt idx="1997">
                  <c:v>1,997.99</c:v>
                </c:pt>
                <c:pt idx="1998">
                  <c:v>1,998.99</c:v>
                </c:pt>
                <c:pt idx="1999">
                  <c:v>1,999.99</c:v>
                </c:pt>
                <c:pt idx="2000">
                  <c:v>2,000.99</c:v>
                </c:pt>
                <c:pt idx="2001">
                  <c:v>2,002.00</c:v>
                </c:pt>
                <c:pt idx="2002">
                  <c:v>2,002.99</c:v>
                </c:pt>
                <c:pt idx="2003">
                  <c:v>2,003.99</c:v>
                </c:pt>
                <c:pt idx="2004">
                  <c:v>2,004.99</c:v>
                </c:pt>
                <c:pt idx="2005">
                  <c:v>2,006.00</c:v>
                </c:pt>
                <c:pt idx="2006">
                  <c:v>2,006.99</c:v>
                </c:pt>
                <c:pt idx="2007">
                  <c:v>2,007.99</c:v>
                </c:pt>
                <c:pt idx="2008">
                  <c:v>2,008.98</c:v>
                </c:pt>
                <c:pt idx="2009">
                  <c:v>2,009.99</c:v>
                </c:pt>
                <c:pt idx="2010">
                  <c:v>2,010.99</c:v>
                </c:pt>
                <c:pt idx="2011">
                  <c:v>2,011.99</c:v>
                </c:pt>
                <c:pt idx="2012">
                  <c:v>2,013.00</c:v>
                </c:pt>
                <c:pt idx="2013">
                  <c:v>2,013.99</c:v>
                </c:pt>
                <c:pt idx="2014">
                  <c:v>2,014.99</c:v>
                </c:pt>
                <c:pt idx="2015">
                  <c:v>2,015.99</c:v>
                </c:pt>
                <c:pt idx="2016">
                  <c:v>2,017.00</c:v>
                </c:pt>
                <c:pt idx="2017">
                  <c:v>2,017.99</c:v>
                </c:pt>
                <c:pt idx="2018">
                  <c:v>2,018.99</c:v>
                </c:pt>
                <c:pt idx="2019">
                  <c:v>2,020.00</c:v>
                </c:pt>
                <c:pt idx="2020">
                  <c:v>2,020.99</c:v>
                </c:pt>
                <c:pt idx="2021">
                  <c:v>2,021.99</c:v>
                </c:pt>
                <c:pt idx="2022">
                  <c:v>2,022.99</c:v>
                </c:pt>
                <c:pt idx="2023">
                  <c:v>2,024.00</c:v>
                </c:pt>
                <c:pt idx="2024">
                  <c:v>2,024.99</c:v>
                </c:pt>
                <c:pt idx="2025">
                  <c:v>2,025.99</c:v>
                </c:pt>
                <c:pt idx="2026">
                  <c:v>2,026.99</c:v>
                </c:pt>
                <c:pt idx="2027">
                  <c:v>2,028.00</c:v>
                </c:pt>
                <c:pt idx="2028">
                  <c:v>2,028.99</c:v>
                </c:pt>
                <c:pt idx="2029">
                  <c:v>2,029.99</c:v>
                </c:pt>
                <c:pt idx="2030">
                  <c:v>2,031.00</c:v>
                </c:pt>
                <c:pt idx="2031">
                  <c:v>2,031.99</c:v>
                </c:pt>
                <c:pt idx="2032">
                  <c:v>2,032.99</c:v>
                </c:pt>
                <c:pt idx="2033">
                  <c:v>2,033.99</c:v>
                </c:pt>
                <c:pt idx="2034">
                  <c:v>2,035.00</c:v>
                </c:pt>
                <c:pt idx="2035">
                  <c:v>2,035.99</c:v>
                </c:pt>
                <c:pt idx="2036">
                  <c:v>2,036.99</c:v>
                </c:pt>
                <c:pt idx="2037">
                  <c:v>2,037.99</c:v>
                </c:pt>
                <c:pt idx="2038">
                  <c:v>2,038.99</c:v>
                </c:pt>
                <c:pt idx="2039">
                  <c:v>2,039.99</c:v>
                </c:pt>
                <c:pt idx="2040">
                  <c:v>2,040.99</c:v>
                </c:pt>
                <c:pt idx="2041">
                  <c:v>2,042.00</c:v>
                </c:pt>
                <c:pt idx="2042">
                  <c:v>2,042.99</c:v>
                </c:pt>
                <c:pt idx="2043">
                  <c:v>2,043.99</c:v>
                </c:pt>
                <c:pt idx="2044">
                  <c:v>2,044.99</c:v>
                </c:pt>
                <c:pt idx="2045">
                  <c:v>2,046.00</c:v>
                </c:pt>
                <c:pt idx="2046">
                  <c:v>2,046.99</c:v>
                </c:pt>
                <c:pt idx="2047">
                  <c:v>2,047.99</c:v>
                </c:pt>
                <c:pt idx="2048">
                  <c:v>2,048.99</c:v>
                </c:pt>
                <c:pt idx="2049">
                  <c:v>2,049.99</c:v>
                </c:pt>
                <c:pt idx="2050">
                  <c:v>2,050.99</c:v>
                </c:pt>
                <c:pt idx="2051">
                  <c:v>2,051.99</c:v>
                </c:pt>
                <c:pt idx="2052">
                  <c:v>2,053.00</c:v>
                </c:pt>
                <c:pt idx="2053">
                  <c:v>2,053.99</c:v>
                </c:pt>
                <c:pt idx="2054">
                  <c:v>2,054.99</c:v>
                </c:pt>
                <c:pt idx="2055">
                  <c:v>2,055.99</c:v>
                </c:pt>
                <c:pt idx="2056">
                  <c:v>2,057.00</c:v>
                </c:pt>
                <c:pt idx="2057">
                  <c:v>2,057.99</c:v>
                </c:pt>
                <c:pt idx="2058">
                  <c:v>2,058.99</c:v>
                </c:pt>
                <c:pt idx="2059">
                  <c:v>2,059.98</c:v>
                </c:pt>
                <c:pt idx="2060">
                  <c:v>2,060.99</c:v>
                </c:pt>
                <c:pt idx="2061">
                  <c:v>2,061.99</c:v>
                </c:pt>
                <c:pt idx="2062">
                  <c:v>2,062.99</c:v>
                </c:pt>
                <c:pt idx="2063">
                  <c:v>2,064.00</c:v>
                </c:pt>
                <c:pt idx="2064">
                  <c:v>2,064.99</c:v>
                </c:pt>
                <c:pt idx="2065">
                  <c:v>2,065.99</c:v>
                </c:pt>
                <c:pt idx="2066">
                  <c:v>2,066.99</c:v>
                </c:pt>
                <c:pt idx="2067">
                  <c:v>2,068.00</c:v>
                </c:pt>
                <c:pt idx="2068">
                  <c:v>2,068.99</c:v>
                </c:pt>
                <c:pt idx="2069">
                  <c:v>2,069.99</c:v>
                </c:pt>
                <c:pt idx="2070">
                  <c:v>2,071.00</c:v>
                </c:pt>
                <c:pt idx="2071">
                  <c:v>2,071.99</c:v>
                </c:pt>
                <c:pt idx="2072">
                  <c:v>2,072.99</c:v>
                </c:pt>
                <c:pt idx="2073">
                  <c:v>2,073.99</c:v>
                </c:pt>
                <c:pt idx="2074">
                  <c:v>2,075.00</c:v>
                </c:pt>
                <c:pt idx="2075">
                  <c:v>2,075.99</c:v>
                </c:pt>
                <c:pt idx="2076">
                  <c:v>2,076.99</c:v>
                </c:pt>
                <c:pt idx="2077">
                  <c:v>2,077.99</c:v>
                </c:pt>
                <c:pt idx="2078">
                  <c:v>2,079.00</c:v>
                </c:pt>
                <c:pt idx="2079">
                  <c:v>2,079.99</c:v>
                </c:pt>
                <c:pt idx="2080">
                  <c:v>2,080.99</c:v>
                </c:pt>
                <c:pt idx="2081">
                  <c:v>2,082.00</c:v>
                </c:pt>
                <c:pt idx="2082">
                  <c:v>2,082.99</c:v>
                </c:pt>
                <c:pt idx="2083">
                  <c:v>2,083.99</c:v>
                </c:pt>
                <c:pt idx="2084">
                  <c:v>2,084.99</c:v>
                </c:pt>
                <c:pt idx="2085">
                  <c:v>2,086.00</c:v>
                </c:pt>
                <c:pt idx="2086">
                  <c:v>2,086.99</c:v>
                </c:pt>
                <c:pt idx="2087">
                  <c:v>2,087.99</c:v>
                </c:pt>
                <c:pt idx="2088">
                  <c:v>2,088.99</c:v>
                </c:pt>
                <c:pt idx="2089">
                  <c:v>2,089.99</c:v>
                </c:pt>
                <c:pt idx="2090">
                  <c:v>2,090.99</c:v>
                </c:pt>
                <c:pt idx="2091">
                  <c:v>2,091.99</c:v>
                </c:pt>
                <c:pt idx="2092">
                  <c:v>2,093.00</c:v>
                </c:pt>
                <c:pt idx="2093">
                  <c:v>2,093.99</c:v>
                </c:pt>
                <c:pt idx="2094">
                  <c:v>2,094.99</c:v>
                </c:pt>
                <c:pt idx="2095">
                  <c:v>2,095.99</c:v>
                </c:pt>
                <c:pt idx="2096">
                  <c:v>2,097.00</c:v>
                </c:pt>
                <c:pt idx="2097">
                  <c:v>2,097.99</c:v>
                </c:pt>
                <c:pt idx="2098">
                  <c:v>2,098.99</c:v>
                </c:pt>
                <c:pt idx="2099">
                  <c:v>2,099.99</c:v>
                </c:pt>
                <c:pt idx="2100">
                  <c:v>2,100.99</c:v>
                </c:pt>
                <c:pt idx="2101">
                  <c:v>2,101.99</c:v>
                </c:pt>
                <c:pt idx="2102">
                  <c:v>2,102.99</c:v>
                </c:pt>
                <c:pt idx="2103">
                  <c:v>2,104.00</c:v>
                </c:pt>
                <c:pt idx="2104">
                  <c:v>2,104.99</c:v>
                </c:pt>
                <c:pt idx="2105">
                  <c:v>2,105.99</c:v>
                </c:pt>
                <c:pt idx="2106">
                  <c:v>2,106.99</c:v>
                </c:pt>
                <c:pt idx="2107">
                  <c:v>2,108.00</c:v>
                </c:pt>
                <c:pt idx="2108">
                  <c:v>2,108.99</c:v>
                </c:pt>
                <c:pt idx="2109">
                  <c:v>2,109.99</c:v>
                </c:pt>
                <c:pt idx="2110">
                  <c:v>2,111.00</c:v>
                </c:pt>
                <c:pt idx="2111">
                  <c:v>2,111.99</c:v>
                </c:pt>
                <c:pt idx="2112">
                  <c:v>2,112.99</c:v>
                </c:pt>
                <c:pt idx="2113">
                  <c:v>2,113.99</c:v>
                </c:pt>
                <c:pt idx="2114">
                  <c:v>2,115.00</c:v>
                </c:pt>
                <c:pt idx="2115">
                  <c:v>2,115.99</c:v>
                </c:pt>
                <c:pt idx="2116">
                  <c:v>2,116.99</c:v>
                </c:pt>
                <c:pt idx="2117">
                  <c:v>2,117.99</c:v>
                </c:pt>
                <c:pt idx="2118">
                  <c:v>2,119.00</c:v>
                </c:pt>
                <c:pt idx="2119">
                  <c:v>2,119.99</c:v>
                </c:pt>
                <c:pt idx="2120">
                  <c:v>2,120.99</c:v>
                </c:pt>
                <c:pt idx="2121">
                  <c:v>2,121.99</c:v>
                </c:pt>
                <c:pt idx="2122">
                  <c:v>2,122.99</c:v>
                </c:pt>
                <c:pt idx="2123">
                  <c:v>2,123.99</c:v>
                </c:pt>
                <c:pt idx="2124">
                  <c:v>2,124.99</c:v>
                </c:pt>
                <c:pt idx="2125">
                  <c:v>2,126.00</c:v>
                </c:pt>
                <c:pt idx="2126">
                  <c:v>2,126.99</c:v>
                </c:pt>
                <c:pt idx="2127">
                  <c:v>2,127.99</c:v>
                </c:pt>
                <c:pt idx="2128">
                  <c:v>2,128.99</c:v>
                </c:pt>
                <c:pt idx="2129">
                  <c:v>2,130.00</c:v>
                </c:pt>
                <c:pt idx="2130">
                  <c:v>2,130.99</c:v>
                </c:pt>
                <c:pt idx="2131">
                  <c:v>2,131.99</c:v>
                </c:pt>
                <c:pt idx="2132">
                  <c:v>2,133.00</c:v>
                </c:pt>
                <c:pt idx="2133">
                  <c:v>2,133.99</c:v>
                </c:pt>
                <c:pt idx="2134">
                  <c:v>2,134.99</c:v>
                </c:pt>
                <c:pt idx="2135">
                  <c:v>2,135.99</c:v>
                </c:pt>
                <c:pt idx="2136">
                  <c:v>2,137.00</c:v>
                </c:pt>
                <c:pt idx="2137">
                  <c:v>2,137.99</c:v>
                </c:pt>
                <c:pt idx="2138">
                  <c:v>2,138.99</c:v>
                </c:pt>
                <c:pt idx="2139">
                  <c:v>2,139.99</c:v>
                </c:pt>
                <c:pt idx="2140">
                  <c:v>2,141.00</c:v>
                </c:pt>
                <c:pt idx="2141">
                  <c:v>2,141.99</c:v>
                </c:pt>
                <c:pt idx="2142">
                  <c:v>2,142.99</c:v>
                </c:pt>
                <c:pt idx="2143">
                  <c:v>2,144.00</c:v>
                </c:pt>
                <c:pt idx="2144">
                  <c:v>2,144.99</c:v>
                </c:pt>
                <c:pt idx="2145">
                  <c:v>2,145.99</c:v>
                </c:pt>
                <c:pt idx="2146">
                  <c:v>2,146.99</c:v>
                </c:pt>
                <c:pt idx="2147">
                  <c:v>2,148.00</c:v>
                </c:pt>
                <c:pt idx="2148">
                  <c:v>2,148.99</c:v>
                </c:pt>
                <c:pt idx="2149">
                  <c:v>2,149.99</c:v>
                </c:pt>
                <c:pt idx="2150">
                  <c:v>2,150.99</c:v>
                </c:pt>
                <c:pt idx="2151">
                  <c:v>2,151.99</c:v>
                </c:pt>
                <c:pt idx="2152">
                  <c:v>2,152.99</c:v>
                </c:pt>
                <c:pt idx="2153">
                  <c:v>2,153.99</c:v>
                </c:pt>
                <c:pt idx="2154">
                  <c:v>2,155.00</c:v>
                </c:pt>
                <c:pt idx="2155">
                  <c:v>2,155.99</c:v>
                </c:pt>
                <c:pt idx="2156">
                  <c:v>2,156.99</c:v>
                </c:pt>
                <c:pt idx="2157">
                  <c:v>2,157.99</c:v>
                </c:pt>
                <c:pt idx="2158">
                  <c:v>2,159.00</c:v>
                </c:pt>
                <c:pt idx="2159">
                  <c:v>2,159.99</c:v>
                </c:pt>
                <c:pt idx="2160">
                  <c:v>2,160.99</c:v>
                </c:pt>
                <c:pt idx="2161">
                  <c:v>2,161.98</c:v>
                </c:pt>
                <c:pt idx="2162">
                  <c:v>2,162.99</c:v>
                </c:pt>
                <c:pt idx="2163">
                  <c:v>2,163.99</c:v>
                </c:pt>
                <c:pt idx="2164">
                  <c:v>2,164.99</c:v>
                </c:pt>
                <c:pt idx="2165">
                  <c:v>2,166.00</c:v>
                </c:pt>
                <c:pt idx="2166">
                  <c:v>2,166.99</c:v>
                </c:pt>
                <c:pt idx="2167">
                  <c:v>2,167.99</c:v>
                </c:pt>
                <c:pt idx="2168">
                  <c:v>2,168.99</c:v>
                </c:pt>
                <c:pt idx="2169">
                  <c:v>2,170.00</c:v>
                </c:pt>
                <c:pt idx="2170">
                  <c:v>2,170.99</c:v>
                </c:pt>
                <c:pt idx="2171">
                  <c:v>2,171.99</c:v>
                </c:pt>
                <c:pt idx="2172">
                  <c:v>2,173.00</c:v>
                </c:pt>
                <c:pt idx="2173">
                  <c:v>2,173.99</c:v>
                </c:pt>
                <c:pt idx="2174">
                  <c:v>2,174.99</c:v>
                </c:pt>
                <c:pt idx="2175">
                  <c:v>2,175.99</c:v>
                </c:pt>
                <c:pt idx="2176">
                  <c:v>2,177.00</c:v>
                </c:pt>
                <c:pt idx="2177">
                  <c:v>2,177.99</c:v>
                </c:pt>
                <c:pt idx="2178">
                  <c:v>2,178.99</c:v>
                </c:pt>
                <c:pt idx="2179">
                  <c:v>2,179.99</c:v>
                </c:pt>
                <c:pt idx="2180">
                  <c:v>2,181.00</c:v>
                </c:pt>
                <c:pt idx="2181">
                  <c:v>2,181.99</c:v>
                </c:pt>
                <c:pt idx="2182">
                  <c:v>2,182.99</c:v>
                </c:pt>
                <c:pt idx="2183">
                  <c:v>2,183.99</c:v>
                </c:pt>
                <c:pt idx="2184">
                  <c:v>2,184.99</c:v>
                </c:pt>
                <c:pt idx="2185">
                  <c:v>2,185.99</c:v>
                </c:pt>
                <c:pt idx="2186">
                  <c:v>2,186.99</c:v>
                </c:pt>
                <c:pt idx="2187">
                  <c:v>2,188.00</c:v>
                </c:pt>
                <c:pt idx="2188">
                  <c:v>2,188.99</c:v>
                </c:pt>
                <c:pt idx="2189">
                  <c:v>2,189.99</c:v>
                </c:pt>
                <c:pt idx="2190">
                  <c:v>2,190.99</c:v>
                </c:pt>
                <c:pt idx="2191">
                  <c:v>2,192.00</c:v>
                </c:pt>
                <c:pt idx="2192">
                  <c:v>2,192.99</c:v>
                </c:pt>
                <c:pt idx="2193">
                  <c:v>2,193.99</c:v>
                </c:pt>
                <c:pt idx="2194">
                  <c:v>2,195.00</c:v>
                </c:pt>
                <c:pt idx="2195">
                  <c:v>2,195.99</c:v>
                </c:pt>
                <c:pt idx="2196">
                  <c:v>2,196.99</c:v>
                </c:pt>
                <c:pt idx="2197">
                  <c:v>2,197.99</c:v>
                </c:pt>
                <c:pt idx="2198">
                  <c:v>2,199.00</c:v>
                </c:pt>
                <c:pt idx="2199">
                  <c:v>2,199.99</c:v>
                </c:pt>
                <c:pt idx="2200">
                  <c:v>2,200.99</c:v>
                </c:pt>
                <c:pt idx="2201">
                  <c:v>2,201.99</c:v>
                </c:pt>
                <c:pt idx="2202">
                  <c:v>2,203.00</c:v>
                </c:pt>
                <c:pt idx="2203">
                  <c:v>2,203.99</c:v>
                </c:pt>
                <c:pt idx="2204">
                  <c:v>2,204.99</c:v>
                </c:pt>
                <c:pt idx="2205">
                  <c:v>2,206.00</c:v>
                </c:pt>
                <c:pt idx="2206">
                  <c:v>2,206.99</c:v>
                </c:pt>
                <c:pt idx="2207">
                  <c:v>2,207.99</c:v>
                </c:pt>
                <c:pt idx="2208">
                  <c:v>2,208.99</c:v>
                </c:pt>
                <c:pt idx="2209">
                  <c:v>2,210.00</c:v>
                </c:pt>
                <c:pt idx="2210">
                  <c:v>2,210.99</c:v>
                </c:pt>
                <c:pt idx="2211">
                  <c:v>2,211.99</c:v>
                </c:pt>
                <c:pt idx="2212">
                  <c:v>2,212.99</c:v>
                </c:pt>
                <c:pt idx="2213">
                  <c:v>2,213.99</c:v>
                </c:pt>
                <c:pt idx="2214">
                  <c:v>2,214.99</c:v>
                </c:pt>
                <c:pt idx="2215">
                  <c:v>2,215.99</c:v>
                </c:pt>
                <c:pt idx="2216">
                  <c:v>2,217.00</c:v>
                </c:pt>
                <c:pt idx="2217">
                  <c:v>2,217.99</c:v>
                </c:pt>
                <c:pt idx="2218">
                  <c:v>2,218.99</c:v>
                </c:pt>
                <c:pt idx="2219">
                  <c:v>2,219.99</c:v>
                </c:pt>
                <c:pt idx="2220">
                  <c:v>2,221.00</c:v>
                </c:pt>
                <c:pt idx="2221">
                  <c:v>2,221.99</c:v>
                </c:pt>
                <c:pt idx="2222">
                  <c:v>2,222.99</c:v>
                </c:pt>
                <c:pt idx="2223">
                  <c:v>2,223.99</c:v>
                </c:pt>
                <c:pt idx="2224">
                  <c:v>2,224.99</c:v>
                </c:pt>
                <c:pt idx="2225">
                  <c:v>2,225.99</c:v>
                </c:pt>
                <c:pt idx="2226">
                  <c:v>2,226.99</c:v>
                </c:pt>
                <c:pt idx="2227">
                  <c:v>2,228.00</c:v>
                </c:pt>
                <c:pt idx="2228">
                  <c:v>2,228.99</c:v>
                </c:pt>
                <c:pt idx="2229">
                  <c:v>2,229.99</c:v>
                </c:pt>
                <c:pt idx="2230">
                  <c:v>2,230.99</c:v>
                </c:pt>
                <c:pt idx="2231">
                  <c:v>2,232.00</c:v>
                </c:pt>
                <c:pt idx="2232">
                  <c:v>2,232.99</c:v>
                </c:pt>
                <c:pt idx="2233">
                  <c:v>2,233.99</c:v>
                </c:pt>
                <c:pt idx="2234">
                  <c:v>2,235.00</c:v>
                </c:pt>
                <c:pt idx="2235">
                  <c:v>2,235.99</c:v>
                </c:pt>
                <c:pt idx="2236">
                  <c:v>2,236.99</c:v>
                </c:pt>
                <c:pt idx="2237">
                  <c:v>2,237.99</c:v>
                </c:pt>
                <c:pt idx="2238">
                  <c:v>2,239.00</c:v>
                </c:pt>
                <c:pt idx="2239">
                  <c:v>2,239.99</c:v>
                </c:pt>
                <c:pt idx="2240">
                  <c:v>2,240.99</c:v>
                </c:pt>
                <c:pt idx="2241">
                  <c:v>2,241.99</c:v>
                </c:pt>
                <c:pt idx="2242">
                  <c:v>2,243.00</c:v>
                </c:pt>
                <c:pt idx="2243">
                  <c:v>2,243.99</c:v>
                </c:pt>
                <c:pt idx="2244">
                  <c:v>2,244.99</c:v>
                </c:pt>
                <c:pt idx="2245">
                  <c:v>2,246.00</c:v>
                </c:pt>
                <c:pt idx="2246">
                  <c:v>2,246.99</c:v>
                </c:pt>
                <c:pt idx="2247">
                  <c:v>2,247.99</c:v>
                </c:pt>
                <c:pt idx="2248">
                  <c:v>2,248.99</c:v>
                </c:pt>
                <c:pt idx="2249">
                  <c:v>2,250.00</c:v>
                </c:pt>
                <c:pt idx="2250">
                  <c:v>2,250.99</c:v>
                </c:pt>
                <c:pt idx="2251">
                  <c:v>2,251.99</c:v>
                </c:pt>
                <c:pt idx="2252">
                  <c:v>2,252.99</c:v>
                </c:pt>
                <c:pt idx="2253">
                  <c:v>2,253.99</c:v>
                </c:pt>
                <c:pt idx="2254">
                  <c:v>2,254.99</c:v>
                </c:pt>
                <c:pt idx="2255">
                  <c:v>2,255.99</c:v>
                </c:pt>
                <c:pt idx="2256">
                  <c:v>2,257.00</c:v>
                </c:pt>
                <c:pt idx="2257">
                  <c:v>2,257.99</c:v>
                </c:pt>
                <c:pt idx="2258">
                  <c:v>2,258.99</c:v>
                </c:pt>
                <c:pt idx="2259">
                  <c:v>2,259.99</c:v>
                </c:pt>
                <c:pt idx="2260">
                  <c:v>2,261.00</c:v>
                </c:pt>
                <c:pt idx="2261">
                  <c:v>2,261.99</c:v>
                </c:pt>
                <c:pt idx="2262">
                  <c:v>2,262.99</c:v>
                </c:pt>
                <c:pt idx="2263">
                  <c:v>2,263.99</c:v>
                </c:pt>
                <c:pt idx="2264">
                  <c:v>2,264.99</c:v>
                </c:pt>
                <c:pt idx="2265">
                  <c:v>2,265.99</c:v>
                </c:pt>
                <c:pt idx="2266">
                  <c:v>2,266.99</c:v>
                </c:pt>
                <c:pt idx="2267">
                  <c:v>2,268.00</c:v>
                </c:pt>
                <c:pt idx="2268">
                  <c:v>2,268.99</c:v>
                </c:pt>
                <c:pt idx="2269">
                  <c:v>2,269.99</c:v>
                </c:pt>
                <c:pt idx="2270">
                  <c:v>2,270.99</c:v>
                </c:pt>
                <c:pt idx="2271">
                  <c:v>2,272.00</c:v>
                </c:pt>
                <c:pt idx="2272">
                  <c:v>2,272.99</c:v>
                </c:pt>
                <c:pt idx="2273">
                  <c:v>2,273.99</c:v>
                </c:pt>
                <c:pt idx="2274">
                  <c:v>2,275.00</c:v>
                </c:pt>
                <c:pt idx="2275">
                  <c:v>2,275.99</c:v>
                </c:pt>
                <c:pt idx="2276">
                  <c:v>2,276.99</c:v>
                </c:pt>
                <c:pt idx="2277">
                  <c:v>2,277.99</c:v>
                </c:pt>
                <c:pt idx="2278">
                  <c:v>2,279.00</c:v>
                </c:pt>
                <c:pt idx="2279">
                  <c:v>2,279.99</c:v>
                </c:pt>
                <c:pt idx="2280">
                  <c:v>2,280.99</c:v>
                </c:pt>
                <c:pt idx="2281">
                  <c:v>2,281.99</c:v>
                </c:pt>
                <c:pt idx="2282">
                  <c:v>2,283.00</c:v>
                </c:pt>
                <c:pt idx="2283">
                  <c:v>2,283.99</c:v>
                </c:pt>
                <c:pt idx="2284">
                  <c:v>2,284.99</c:v>
                </c:pt>
                <c:pt idx="2285">
                  <c:v>2,286.00</c:v>
                </c:pt>
                <c:pt idx="2286">
                  <c:v>2,286.99</c:v>
                </c:pt>
                <c:pt idx="2287">
                  <c:v>2,287.99</c:v>
                </c:pt>
                <c:pt idx="2288">
                  <c:v>2,288.99</c:v>
                </c:pt>
                <c:pt idx="2289">
                  <c:v>2,290.00</c:v>
                </c:pt>
                <c:pt idx="2290">
                  <c:v>2,290.99</c:v>
                </c:pt>
                <c:pt idx="2291">
                  <c:v>2,291.99</c:v>
                </c:pt>
                <c:pt idx="2292">
                  <c:v>2,292.99</c:v>
                </c:pt>
                <c:pt idx="2293">
                  <c:v>2,293.99</c:v>
                </c:pt>
                <c:pt idx="2294">
                  <c:v>2,294.99</c:v>
                </c:pt>
                <c:pt idx="2295">
                  <c:v>2,295.99</c:v>
                </c:pt>
                <c:pt idx="2296">
                  <c:v>2,297.00</c:v>
                </c:pt>
                <c:pt idx="2297">
                  <c:v>2,297.99</c:v>
                </c:pt>
                <c:pt idx="2298">
                  <c:v>2,298.99</c:v>
                </c:pt>
                <c:pt idx="2299">
                  <c:v>2,299.99</c:v>
                </c:pt>
                <c:pt idx="2300">
                  <c:v>2,301.00</c:v>
                </c:pt>
                <c:pt idx="2301">
                  <c:v>2,301.99</c:v>
                </c:pt>
                <c:pt idx="2302">
                  <c:v>2,302.99</c:v>
                </c:pt>
                <c:pt idx="2303">
                  <c:v>2,303.99</c:v>
                </c:pt>
                <c:pt idx="2304">
                  <c:v>2,304.99</c:v>
                </c:pt>
                <c:pt idx="2305">
                  <c:v>2,305.99</c:v>
                </c:pt>
                <c:pt idx="2306">
                  <c:v>2,306.99</c:v>
                </c:pt>
                <c:pt idx="2307">
                  <c:v>2,308.00</c:v>
                </c:pt>
                <c:pt idx="2308">
                  <c:v>2,308.99</c:v>
                </c:pt>
                <c:pt idx="2309">
                  <c:v>2,309.99</c:v>
                </c:pt>
                <c:pt idx="2310">
                  <c:v>2,310.99</c:v>
                </c:pt>
                <c:pt idx="2311">
                  <c:v>2,312.00</c:v>
                </c:pt>
                <c:pt idx="2312">
                  <c:v>2,312.99</c:v>
                </c:pt>
                <c:pt idx="2313">
                  <c:v>2,313.99</c:v>
                </c:pt>
                <c:pt idx="2314">
                  <c:v>2,315.00</c:v>
                </c:pt>
                <c:pt idx="2315">
                  <c:v>2,315.99</c:v>
                </c:pt>
                <c:pt idx="2316">
                  <c:v>2,316.99</c:v>
                </c:pt>
                <c:pt idx="2317">
                  <c:v>2,317.99</c:v>
                </c:pt>
                <c:pt idx="2318">
                  <c:v>2,319.00</c:v>
                </c:pt>
                <c:pt idx="2319">
                  <c:v>2,319.99</c:v>
                </c:pt>
                <c:pt idx="2320">
                  <c:v>2,320.99</c:v>
                </c:pt>
                <c:pt idx="2321">
                  <c:v>2,321.99</c:v>
                </c:pt>
                <c:pt idx="2322">
                  <c:v>2,323.00</c:v>
                </c:pt>
                <c:pt idx="2323">
                  <c:v>2,323.99</c:v>
                </c:pt>
                <c:pt idx="2324">
                  <c:v>2,324.99</c:v>
                </c:pt>
                <c:pt idx="2325">
                  <c:v>2,326.00</c:v>
                </c:pt>
                <c:pt idx="2326">
                  <c:v>2,326.99</c:v>
                </c:pt>
                <c:pt idx="2327">
                  <c:v>2,327.99</c:v>
                </c:pt>
                <c:pt idx="2328">
                  <c:v>2,328.99</c:v>
                </c:pt>
                <c:pt idx="2329">
                  <c:v>2,330.00</c:v>
                </c:pt>
                <c:pt idx="2330">
                  <c:v>2,330.99</c:v>
                </c:pt>
                <c:pt idx="2331">
                  <c:v>2,331.99</c:v>
                </c:pt>
                <c:pt idx="2332">
                  <c:v>2,332.99</c:v>
                </c:pt>
                <c:pt idx="2333">
                  <c:v>2,333.99</c:v>
                </c:pt>
                <c:pt idx="2334">
                  <c:v>2,334.99</c:v>
                </c:pt>
                <c:pt idx="2335">
                  <c:v>2,335.99</c:v>
                </c:pt>
                <c:pt idx="2336">
                  <c:v>2,337.00</c:v>
                </c:pt>
                <c:pt idx="2337">
                  <c:v>2,337.99</c:v>
                </c:pt>
                <c:pt idx="2338">
                  <c:v>2,338.99</c:v>
                </c:pt>
                <c:pt idx="2339">
                  <c:v>2,339.99</c:v>
                </c:pt>
                <c:pt idx="2340">
                  <c:v>2,340.99</c:v>
                </c:pt>
                <c:pt idx="2341">
                  <c:v>2,341.99</c:v>
                </c:pt>
                <c:pt idx="2342">
                  <c:v>2,342.99</c:v>
                </c:pt>
                <c:pt idx="2343">
                  <c:v>2,344.00</c:v>
                </c:pt>
                <c:pt idx="2344">
                  <c:v>2,344.99</c:v>
                </c:pt>
                <c:pt idx="2345">
                  <c:v>2,345.99</c:v>
                </c:pt>
                <c:pt idx="2346">
                  <c:v>2,346.99</c:v>
                </c:pt>
                <c:pt idx="2347">
                  <c:v>2,348.00</c:v>
                </c:pt>
                <c:pt idx="2348">
                  <c:v>2,348.99</c:v>
                </c:pt>
                <c:pt idx="2349">
                  <c:v>2,349.99</c:v>
                </c:pt>
                <c:pt idx="2350">
                  <c:v>2,351.00</c:v>
                </c:pt>
                <c:pt idx="2351">
                  <c:v>2,351.99</c:v>
                </c:pt>
                <c:pt idx="2352">
                  <c:v>2,352.99</c:v>
                </c:pt>
                <c:pt idx="2353">
                  <c:v>2,353.99</c:v>
                </c:pt>
                <c:pt idx="2354">
                  <c:v>2,355.00</c:v>
                </c:pt>
                <c:pt idx="2355">
                  <c:v>2,355.99</c:v>
                </c:pt>
                <c:pt idx="2356">
                  <c:v>2,356.99</c:v>
                </c:pt>
                <c:pt idx="2357">
                  <c:v>2,357.99</c:v>
                </c:pt>
                <c:pt idx="2358">
                  <c:v>2,359.00</c:v>
                </c:pt>
                <c:pt idx="2359">
                  <c:v>2,359.99</c:v>
                </c:pt>
                <c:pt idx="2360">
                  <c:v>2,360.99</c:v>
                </c:pt>
                <c:pt idx="2361">
                  <c:v>2,362.00</c:v>
                </c:pt>
                <c:pt idx="2362">
                  <c:v>2,362.99</c:v>
                </c:pt>
                <c:pt idx="2363">
                  <c:v>2,363.99</c:v>
                </c:pt>
                <c:pt idx="2364">
                  <c:v>2,364.99</c:v>
                </c:pt>
                <c:pt idx="2365">
                  <c:v>2,366.00</c:v>
                </c:pt>
                <c:pt idx="2366">
                  <c:v>2,366.99</c:v>
                </c:pt>
                <c:pt idx="2367">
                  <c:v>2,367.99</c:v>
                </c:pt>
                <c:pt idx="2368">
                  <c:v>2,368.99</c:v>
                </c:pt>
                <c:pt idx="2369">
                  <c:v>2,370.00</c:v>
                </c:pt>
                <c:pt idx="2370">
                  <c:v>2,370.99</c:v>
                </c:pt>
                <c:pt idx="2371">
                  <c:v>2,371.99</c:v>
                </c:pt>
                <c:pt idx="2372">
                  <c:v>2,373.00</c:v>
                </c:pt>
                <c:pt idx="2373">
                  <c:v>2,373.99</c:v>
                </c:pt>
                <c:pt idx="2374">
                  <c:v>2,374.99</c:v>
                </c:pt>
                <c:pt idx="2375">
                  <c:v>2,375.99</c:v>
                </c:pt>
                <c:pt idx="2376">
                  <c:v>2,377.00</c:v>
                </c:pt>
                <c:pt idx="2377">
                  <c:v>2,377.99</c:v>
                </c:pt>
                <c:pt idx="2378">
                  <c:v>2,378.99</c:v>
                </c:pt>
                <c:pt idx="2379">
                  <c:v>2,379.99</c:v>
                </c:pt>
                <c:pt idx="2380">
                  <c:v>2,380.99</c:v>
                </c:pt>
                <c:pt idx="2381">
                  <c:v>2,381.99</c:v>
                </c:pt>
                <c:pt idx="2382">
                  <c:v>2,382.99</c:v>
                </c:pt>
                <c:pt idx="2383">
                  <c:v>2,384.00</c:v>
                </c:pt>
                <c:pt idx="2384">
                  <c:v>2,384.99</c:v>
                </c:pt>
                <c:pt idx="2385">
                  <c:v>2,385.99</c:v>
                </c:pt>
                <c:pt idx="2386">
                  <c:v>2,386.99</c:v>
                </c:pt>
                <c:pt idx="2387">
                  <c:v>2,388.00</c:v>
                </c:pt>
                <c:pt idx="2388">
                  <c:v>2,388.99</c:v>
                </c:pt>
                <c:pt idx="2389">
                  <c:v>2,389.99</c:v>
                </c:pt>
                <c:pt idx="2390">
                  <c:v>2,391.00</c:v>
                </c:pt>
                <c:pt idx="2391">
                  <c:v>2,391.99</c:v>
                </c:pt>
                <c:pt idx="2392">
                  <c:v>2,392.99</c:v>
                </c:pt>
                <c:pt idx="2393">
                  <c:v>2,393.99</c:v>
                </c:pt>
                <c:pt idx="2394">
                  <c:v>2,395.00</c:v>
                </c:pt>
                <c:pt idx="2395">
                  <c:v>2,395.99</c:v>
                </c:pt>
                <c:pt idx="2396">
                  <c:v>2,396.99</c:v>
                </c:pt>
                <c:pt idx="2397">
                  <c:v>2,397.99</c:v>
                </c:pt>
                <c:pt idx="2398">
                  <c:v>2,399.00</c:v>
                </c:pt>
                <c:pt idx="2399">
                  <c:v>2,399.99</c:v>
                </c:pt>
                <c:pt idx="2400">
                  <c:v>2,400.99</c:v>
                </c:pt>
                <c:pt idx="2401">
                  <c:v>2,402.00</c:v>
                </c:pt>
                <c:pt idx="2402">
                  <c:v>2,402.99</c:v>
                </c:pt>
                <c:pt idx="2403">
                  <c:v>2,403.99</c:v>
                </c:pt>
                <c:pt idx="2404">
                  <c:v>2,404.99</c:v>
                </c:pt>
                <c:pt idx="2405">
                  <c:v>2,406.00</c:v>
                </c:pt>
                <c:pt idx="2406">
                  <c:v>2,406.99</c:v>
                </c:pt>
                <c:pt idx="2407">
                  <c:v>2,407.99</c:v>
                </c:pt>
                <c:pt idx="2408">
                  <c:v>2,408.99</c:v>
                </c:pt>
                <c:pt idx="2409">
                  <c:v>2,409.99</c:v>
                </c:pt>
                <c:pt idx="2410">
                  <c:v>2,410.99</c:v>
                </c:pt>
                <c:pt idx="2411">
                  <c:v>2,411.99</c:v>
                </c:pt>
                <c:pt idx="2412">
                  <c:v>2,413.00</c:v>
                </c:pt>
                <c:pt idx="2413">
                  <c:v>2,413.99</c:v>
                </c:pt>
                <c:pt idx="2414">
                  <c:v>2,414.99</c:v>
                </c:pt>
                <c:pt idx="2415">
                  <c:v>2,415.99</c:v>
                </c:pt>
                <c:pt idx="2416">
                  <c:v>2,417.00</c:v>
                </c:pt>
                <c:pt idx="2417">
                  <c:v>2,417.99</c:v>
                </c:pt>
                <c:pt idx="2418">
                  <c:v>2,418.99</c:v>
                </c:pt>
                <c:pt idx="2419">
                  <c:v>2,419.99</c:v>
                </c:pt>
                <c:pt idx="2420">
                  <c:v>2,421.00</c:v>
                </c:pt>
                <c:pt idx="2421">
                  <c:v>2,421.99</c:v>
                </c:pt>
                <c:pt idx="2422">
                  <c:v>2,422.99</c:v>
                </c:pt>
                <c:pt idx="2423">
                  <c:v>2,424.00</c:v>
                </c:pt>
                <c:pt idx="2424">
                  <c:v>2,424.99</c:v>
                </c:pt>
                <c:pt idx="2425">
                  <c:v>2,425.99</c:v>
                </c:pt>
                <c:pt idx="2426">
                  <c:v>2,426.99</c:v>
                </c:pt>
                <c:pt idx="2427">
                  <c:v>2,428.00</c:v>
                </c:pt>
                <c:pt idx="2428">
                  <c:v>2,428.99</c:v>
                </c:pt>
                <c:pt idx="2429">
                  <c:v>2,429.99</c:v>
                </c:pt>
                <c:pt idx="2430">
                  <c:v>2,430.99</c:v>
                </c:pt>
                <c:pt idx="2431">
                  <c:v>2,431.99</c:v>
                </c:pt>
                <c:pt idx="2432">
                  <c:v>2,432.99</c:v>
                </c:pt>
                <c:pt idx="2433">
                  <c:v>2,433.99</c:v>
                </c:pt>
                <c:pt idx="2434">
                  <c:v>2,435.00</c:v>
                </c:pt>
                <c:pt idx="2435">
                  <c:v>2,435.99</c:v>
                </c:pt>
                <c:pt idx="2436">
                  <c:v>2,436.99</c:v>
                </c:pt>
                <c:pt idx="2437">
                  <c:v>2,437.99</c:v>
                </c:pt>
                <c:pt idx="2438">
                  <c:v>2,439.00</c:v>
                </c:pt>
                <c:pt idx="2439">
                  <c:v>2,439.99</c:v>
                </c:pt>
                <c:pt idx="2440">
                  <c:v>2,440.99</c:v>
                </c:pt>
                <c:pt idx="2441">
                  <c:v>2,442.00</c:v>
                </c:pt>
                <c:pt idx="2442">
                  <c:v>2,442.99</c:v>
                </c:pt>
                <c:pt idx="2443">
                  <c:v>2,443.99</c:v>
                </c:pt>
                <c:pt idx="2444">
                  <c:v>2,444.99</c:v>
                </c:pt>
                <c:pt idx="2445">
                  <c:v>2,446.00</c:v>
                </c:pt>
                <c:pt idx="2446">
                  <c:v>2,446.99</c:v>
                </c:pt>
                <c:pt idx="2447">
                  <c:v>2,447.99</c:v>
                </c:pt>
                <c:pt idx="2448">
                  <c:v>2,448.99</c:v>
                </c:pt>
                <c:pt idx="2449">
                  <c:v>2,450.00</c:v>
                </c:pt>
                <c:pt idx="2450">
                  <c:v>2,450.99</c:v>
                </c:pt>
                <c:pt idx="2451">
                  <c:v>2,451.99</c:v>
                </c:pt>
                <c:pt idx="2452">
                  <c:v>2,453.00</c:v>
                </c:pt>
                <c:pt idx="2453">
                  <c:v>2,453.99</c:v>
                </c:pt>
                <c:pt idx="2454">
                  <c:v>2,454.99</c:v>
                </c:pt>
                <c:pt idx="2455">
                  <c:v>2,455.99</c:v>
                </c:pt>
                <c:pt idx="2456">
                  <c:v>2,457.00</c:v>
                </c:pt>
                <c:pt idx="2457">
                  <c:v>2,457.99</c:v>
                </c:pt>
                <c:pt idx="2458">
                  <c:v>2,458.99</c:v>
                </c:pt>
                <c:pt idx="2459">
                  <c:v>2,459.99</c:v>
                </c:pt>
                <c:pt idx="2460">
                  <c:v>2,461.00</c:v>
                </c:pt>
                <c:pt idx="2461">
                  <c:v>2,461.99</c:v>
                </c:pt>
                <c:pt idx="2462">
                  <c:v>2,462.99</c:v>
                </c:pt>
                <c:pt idx="2463">
                  <c:v>2,464.00</c:v>
                </c:pt>
                <c:pt idx="2464">
                  <c:v>2,464.99</c:v>
                </c:pt>
                <c:pt idx="2465">
                  <c:v>2,465.99</c:v>
                </c:pt>
                <c:pt idx="2466">
                  <c:v>2,466.99</c:v>
                </c:pt>
                <c:pt idx="2467">
                  <c:v>2,468.00</c:v>
                </c:pt>
                <c:pt idx="2468">
                  <c:v>2,468.99</c:v>
                </c:pt>
                <c:pt idx="2469">
                  <c:v>2,469.99</c:v>
                </c:pt>
                <c:pt idx="2470">
                  <c:v>2,470.99</c:v>
                </c:pt>
                <c:pt idx="2471">
                  <c:v>2,471.99</c:v>
                </c:pt>
                <c:pt idx="2472">
                  <c:v>2,472.99</c:v>
                </c:pt>
                <c:pt idx="2473">
                  <c:v>2,473.99</c:v>
                </c:pt>
                <c:pt idx="2474">
                  <c:v>2,475.00</c:v>
                </c:pt>
                <c:pt idx="2475">
                  <c:v>2,475.99</c:v>
                </c:pt>
                <c:pt idx="2476">
                  <c:v>2,476.99</c:v>
                </c:pt>
                <c:pt idx="2477">
                  <c:v>2,477.99</c:v>
                </c:pt>
                <c:pt idx="2478">
                  <c:v>2,479.00</c:v>
                </c:pt>
                <c:pt idx="2479">
                  <c:v>2,479.99</c:v>
                </c:pt>
                <c:pt idx="2480">
                  <c:v>2,480.99</c:v>
                </c:pt>
                <c:pt idx="2481">
                  <c:v>2,482.00</c:v>
                </c:pt>
                <c:pt idx="2482">
                  <c:v>2,482.99</c:v>
                </c:pt>
                <c:pt idx="2483">
                  <c:v>2,483.99</c:v>
                </c:pt>
                <c:pt idx="2484">
                  <c:v>2,484.99</c:v>
                </c:pt>
                <c:pt idx="2485">
                  <c:v>2,486.00</c:v>
                </c:pt>
                <c:pt idx="2486">
                  <c:v>2,486.99</c:v>
                </c:pt>
                <c:pt idx="2487">
                  <c:v>2,487.99</c:v>
                </c:pt>
                <c:pt idx="2488">
                  <c:v>2,488.99</c:v>
                </c:pt>
                <c:pt idx="2489">
                  <c:v>2,490.00</c:v>
                </c:pt>
                <c:pt idx="2490">
                  <c:v>2,490.99</c:v>
                </c:pt>
                <c:pt idx="2491">
                  <c:v>2,491.99</c:v>
                </c:pt>
                <c:pt idx="2492">
                  <c:v>2,493.00</c:v>
                </c:pt>
                <c:pt idx="2493">
                  <c:v>2,493.99</c:v>
                </c:pt>
                <c:pt idx="2494">
                  <c:v>2,494.99</c:v>
                </c:pt>
                <c:pt idx="2495">
                  <c:v>2,495.99</c:v>
                </c:pt>
                <c:pt idx="2496">
                  <c:v>2,497.00</c:v>
                </c:pt>
                <c:pt idx="2497">
                  <c:v>2,497.99</c:v>
                </c:pt>
                <c:pt idx="2498">
                  <c:v>2,498.99</c:v>
                </c:pt>
                <c:pt idx="2499">
                  <c:v>2,499.99</c:v>
                </c:pt>
                <c:pt idx="2500">
                  <c:v>2,501.00</c:v>
                </c:pt>
                <c:pt idx="2501">
                  <c:v>2,501.99</c:v>
                </c:pt>
                <c:pt idx="2502">
                  <c:v>2,502.99</c:v>
                </c:pt>
                <c:pt idx="2503">
                  <c:v>2,504.00</c:v>
                </c:pt>
                <c:pt idx="2504">
                  <c:v>2,504.99</c:v>
                </c:pt>
                <c:pt idx="2505">
                  <c:v>2,505.99</c:v>
                </c:pt>
                <c:pt idx="2506">
                  <c:v>2,506.99</c:v>
                </c:pt>
                <c:pt idx="2507">
                  <c:v>2,508.00</c:v>
                </c:pt>
                <c:pt idx="2508">
                  <c:v>2,508.99</c:v>
                </c:pt>
                <c:pt idx="2509">
                  <c:v>2,509.99</c:v>
                </c:pt>
                <c:pt idx="2510">
                  <c:v>2,510.99</c:v>
                </c:pt>
                <c:pt idx="2511">
                  <c:v>2,511.99</c:v>
                </c:pt>
                <c:pt idx="2512">
                  <c:v>2,512.99</c:v>
                </c:pt>
                <c:pt idx="2513">
                  <c:v>2,513.99</c:v>
                </c:pt>
                <c:pt idx="2514">
                  <c:v>2,515.00</c:v>
                </c:pt>
                <c:pt idx="2515">
                  <c:v>2,515.99</c:v>
                </c:pt>
                <c:pt idx="2516">
                  <c:v>2,516.99</c:v>
                </c:pt>
                <c:pt idx="2517">
                  <c:v>2,517.99</c:v>
                </c:pt>
                <c:pt idx="2518">
                  <c:v>2,519.00</c:v>
                </c:pt>
                <c:pt idx="2519">
                  <c:v>2,519.99</c:v>
                </c:pt>
                <c:pt idx="2520">
                  <c:v>2,520.99</c:v>
                </c:pt>
                <c:pt idx="2521">
                  <c:v>2,522.00</c:v>
                </c:pt>
                <c:pt idx="2522">
                  <c:v>2,522.99</c:v>
                </c:pt>
                <c:pt idx="2523">
                  <c:v>2,523.99</c:v>
                </c:pt>
                <c:pt idx="2524">
                  <c:v>2,524.99</c:v>
                </c:pt>
                <c:pt idx="2525">
                  <c:v>2,526.00</c:v>
                </c:pt>
                <c:pt idx="2526">
                  <c:v>2,526.99</c:v>
                </c:pt>
                <c:pt idx="2527">
                  <c:v>2,527.99</c:v>
                </c:pt>
                <c:pt idx="2528">
                  <c:v>2,528.99</c:v>
                </c:pt>
                <c:pt idx="2529">
                  <c:v>2,530.00</c:v>
                </c:pt>
                <c:pt idx="2530">
                  <c:v>2,530.99</c:v>
                </c:pt>
                <c:pt idx="2531">
                  <c:v>2,531.99</c:v>
                </c:pt>
                <c:pt idx="2532">
                  <c:v>2,533.00</c:v>
                </c:pt>
                <c:pt idx="2533">
                  <c:v>2,533.99</c:v>
                </c:pt>
                <c:pt idx="2534">
                  <c:v>2,534.99</c:v>
                </c:pt>
                <c:pt idx="2535">
                  <c:v>2,535.99</c:v>
                </c:pt>
                <c:pt idx="2536">
                  <c:v>2,537.00</c:v>
                </c:pt>
                <c:pt idx="2537">
                  <c:v>2,537.99</c:v>
                </c:pt>
                <c:pt idx="2538">
                  <c:v>2,538.99</c:v>
                </c:pt>
                <c:pt idx="2539">
                  <c:v>2,539.99</c:v>
                </c:pt>
                <c:pt idx="2540">
                  <c:v>2,540.99</c:v>
                </c:pt>
                <c:pt idx="2541">
                  <c:v>2,541.99</c:v>
                </c:pt>
                <c:pt idx="2542">
                  <c:v>2,542.99</c:v>
                </c:pt>
                <c:pt idx="2543">
                  <c:v>2,544.00</c:v>
                </c:pt>
                <c:pt idx="2544">
                  <c:v>2,544.99</c:v>
                </c:pt>
                <c:pt idx="2545">
                  <c:v>2,545.99</c:v>
                </c:pt>
                <c:pt idx="2546">
                  <c:v>2,546.99</c:v>
                </c:pt>
                <c:pt idx="2547">
                  <c:v>2,548.00</c:v>
                </c:pt>
                <c:pt idx="2548">
                  <c:v>2,548.99</c:v>
                </c:pt>
                <c:pt idx="2549">
                  <c:v>2,549.99</c:v>
                </c:pt>
                <c:pt idx="2550">
                  <c:v>2,550.98</c:v>
                </c:pt>
                <c:pt idx="2551">
                  <c:v>2,551.99</c:v>
                </c:pt>
                <c:pt idx="2552">
                  <c:v>2,552.99</c:v>
                </c:pt>
                <c:pt idx="2553">
                  <c:v>2,553.99</c:v>
                </c:pt>
                <c:pt idx="2554">
                  <c:v>2,555.00</c:v>
                </c:pt>
                <c:pt idx="2555">
                  <c:v>2,555.99</c:v>
                </c:pt>
                <c:pt idx="2556">
                  <c:v>2,556.99</c:v>
                </c:pt>
                <c:pt idx="2557">
                  <c:v>2,557.99</c:v>
                </c:pt>
                <c:pt idx="2558">
                  <c:v>2,559.00</c:v>
                </c:pt>
                <c:pt idx="2559">
                  <c:v>2,559.99</c:v>
                </c:pt>
                <c:pt idx="2560">
                  <c:v>2,560.99</c:v>
                </c:pt>
                <c:pt idx="2561">
                  <c:v>2,562.00</c:v>
                </c:pt>
                <c:pt idx="2562">
                  <c:v>2,562.99</c:v>
                </c:pt>
                <c:pt idx="2563">
                  <c:v>2,563.99</c:v>
                </c:pt>
                <c:pt idx="2564">
                  <c:v>2,564.99</c:v>
                </c:pt>
                <c:pt idx="2565">
                  <c:v>2,566.00</c:v>
                </c:pt>
                <c:pt idx="2566">
                  <c:v>2,566.99</c:v>
                </c:pt>
                <c:pt idx="2567">
                  <c:v>2,567.99</c:v>
                </c:pt>
                <c:pt idx="2568">
                  <c:v>2,568.99</c:v>
                </c:pt>
                <c:pt idx="2569">
                  <c:v>2,570.00</c:v>
                </c:pt>
                <c:pt idx="2570">
                  <c:v>2,570.99</c:v>
                </c:pt>
                <c:pt idx="2571">
                  <c:v>2,571.99</c:v>
                </c:pt>
                <c:pt idx="2572">
                  <c:v>2,573.00</c:v>
                </c:pt>
                <c:pt idx="2573">
                  <c:v>2,573.99</c:v>
                </c:pt>
                <c:pt idx="2574">
                  <c:v>2,574.99</c:v>
                </c:pt>
                <c:pt idx="2575">
                  <c:v>2,575.99</c:v>
                </c:pt>
                <c:pt idx="2576">
                  <c:v>2,577.00</c:v>
                </c:pt>
                <c:pt idx="2577">
                  <c:v>2,577.99</c:v>
                </c:pt>
                <c:pt idx="2578">
                  <c:v>2,578.99</c:v>
                </c:pt>
                <c:pt idx="2579">
                  <c:v>2,579.99</c:v>
                </c:pt>
                <c:pt idx="2580">
                  <c:v>2,580.99</c:v>
                </c:pt>
                <c:pt idx="2581">
                  <c:v>2,581.99</c:v>
                </c:pt>
                <c:pt idx="2582">
                  <c:v>2,582.99</c:v>
                </c:pt>
                <c:pt idx="2583">
                  <c:v>2,584.00</c:v>
                </c:pt>
                <c:pt idx="2584">
                  <c:v>2,584.99</c:v>
                </c:pt>
                <c:pt idx="2585">
                  <c:v>2,585.99</c:v>
                </c:pt>
                <c:pt idx="2586">
                  <c:v>2,586.99</c:v>
                </c:pt>
                <c:pt idx="2587">
                  <c:v>2,588.00</c:v>
                </c:pt>
                <c:pt idx="2588">
                  <c:v>2,588.99</c:v>
                </c:pt>
                <c:pt idx="2589">
                  <c:v>2,589.99</c:v>
                </c:pt>
                <c:pt idx="2590">
                  <c:v>2,590.99</c:v>
                </c:pt>
                <c:pt idx="2591">
                  <c:v>2,591.99</c:v>
                </c:pt>
                <c:pt idx="2592">
                  <c:v>2,592.99</c:v>
                </c:pt>
                <c:pt idx="2593">
                  <c:v>2,593.99</c:v>
                </c:pt>
                <c:pt idx="2594">
                  <c:v>2,595.00</c:v>
                </c:pt>
                <c:pt idx="2595">
                  <c:v>2,595.99</c:v>
                </c:pt>
                <c:pt idx="2596">
                  <c:v>2,596.99</c:v>
                </c:pt>
                <c:pt idx="2597">
                  <c:v>2,597.99</c:v>
                </c:pt>
                <c:pt idx="2598">
                  <c:v>2,599.00</c:v>
                </c:pt>
                <c:pt idx="2599">
                  <c:v>2,599.99</c:v>
                </c:pt>
                <c:pt idx="2600">
                  <c:v>2,600.99</c:v>
                </c:pt>
                <c:pt idx="2601">
                  <c:v>2,602.00</c:v>
                </c:pt>
                <c:pt idx="2602">
                  <c:v>2,602.99</c:v>
                </c:pt>
                <c:pt idx="2603">
                  <c:v>2,603.99</c:v>
                </c:pt>
                <c:pt idx="2604">
                  <c:v>2,604.99</c:v>
                </c:pt>
                <c:pt idx="2605">
                  <c:v>2,606.00</c:v>
                </c:pt>
                <c:pt idx="2606">
                  <c:v>2,606.99</c:v>
                </c:pt>
                <c:pt idx="2607">
                  <c:v>2,607.99</c:v>
                </c:pt>
                <c:pt idx="2608">
                  <c:v>2,608.99</c:v>
                </c:pt>
                <c:pt idx="2609">
                  <c:v>2,610.00</c:v>
                </c:pt>
                <c:pt idx="2610">
                  <c:v>2,610.99</c:v>
                </c:pt>
                <c:pt idx="2611">
                  <c:v>2,611.99</c:v>
                </c:pt>
                <c:pt idx="2612">
                  <c:v>2,613.00</c:v>
                </c:pt>
                <c:pt idx="2613">
                  <c:v>2,613.99</c:v>
                </c:pt>
                <c:pt idx="2614">
                  <c:v>2,614.99</c:v>
                </c:pt>
                <c:pt idx="2615">
                  <c:v>2,615.99</c:v>
                </c:pt>
                <c:pt idx="2616">
                  <c:v>2,617.00</c:v>
                </c:pt>
                <c:pt idx="2617">
                  <c:v>2,617.99</c:v>
                </c:pt>
                <c:pt idx="2618">
                  <c:v>2,618.99</c:v>
                </c:pt>
                <c:pt idx="2619">
                  <c:v>2,619.99</c:v>
                </c:pt>
                <c:pt idx="2620">
                  <c:v>2,620.99</c:v>
                </c:pt>
                <c:pt idx="2621">
                  <c:v>2,621.99</c:v>
                </c:pt>
                <c:pt idx="2622">
                  <c:v>2,622.99</c:v>
                </c:pt>
                <c:pt idx="2623">
                  <c:v>2,624.00</c:v>
                </c:pt>
                <c:pt idx="2624">
                  <c:v>2,624.99</c:v>
                </c:pt>
                <c:pt idx="2625">
                  <c:v>2,625.99</c:v>
                </c:pt>
                <c:pt idx="2626">
                  <c:v>2,626.99</c:v>
                </c:pt>
                <c:pt idx="2627">
                  <c:v>2,628.00</c:v>
                </c:pt>
                <c:pt idx="2628">
                  <c:v>2,628.99</c:v>
                </c:pt>
                <c:pt idx="2629">
                  <c:v>2,629.99</c:v>
                </c:pt>
                <c:pt idx="2630">
                  <c:v>2,631.00</c:v>
                </c:pt>
                <c:pt idx="2631">
                  <c:v>2,631.99</c:v>
                </c:pt>
                <c:pt idx="2632">
                  <c:v>2,632.99</c:v>
                </c:pt>
                <c:pt idx="2633">
                  <c:v>2,633.99</c:v>
                </c:pt>
                <c:pt idx="2634">
                  <c:v>2,635.00</c:v>
                </c:pt>
                <c:pt idx="2635">
                  <c:v>2,635.99</c:v>
                </c:pt>
                <c:pt idx="2636">
                  <c:v>2,636.99</c:v>
                </c:pt>
                <c:pt idx="2637">
                  <c:v>2,637.99</c:v>
                </c:pt>
                <c:pt idx="2638">
                  <c:v>2,639.00</c:v>
                </c:pt>
                <c:pt idx="2639">
                  <c:v>2,639.99</c:v>
                </c:pt>
                <c:pt idx="2640">
                  <c:v>2,640.99</c:v>
                </c:pt>
                <c:pt idx="2641">
                  <c:v>2,642.00</c:v>
                </c:pt>
                <c:pt idx="2642">
                  <c:v>2,642.99</c:v>
                </c:pt>
                <c:pt idx="2643">
                  <c:v>2,643.99</c:v>
                </c:pt>
                <c:pt idx="2644">
                  <c:v>2,644.99</c:v>
                </c:pt>
                <c:pt idx="2645">
                  <c:v>2,646.00</c:v>
                </c:pt>
                <c:pt idx="2646">
                  <c:v>2,646.99</c:v>
                </c:pt>
                <c:pt idx="2647">
                  <c:v>2,647.99</c:v>
                </c:pt>
                <c:pt idx="2648">
                  <c:v>2,648.99</c:v>
                </c:pt>
                <c:pt idx="2649">
                  <c:v>2,650.00</c:v>
                </c:pt>
                <c:pt idx="2650">
                  <c:v>2,650.99</c:v>
                </c:pt>
                <c:pt idx="2651">
                  <c:v>2,651.99</c:v>
                </c:pt>
                <c:pt idx="2652">
                  <c:v>2,653.00</c:v>
                </c:pt>
                <c:pt idx="2653">
                  <c:v>2,653.99</c:v>
                </c:pt>
                <c:pt idx="2654">
                  <c:v>2,654.99</c:v>
                </c:pt>
                <c:pt idx="2655">
                  <c:v>2,655.99</c:v>
                </c:pt>
                <c:pt idx="2656">
                  <c:v>2,657.00</c:v>
                </c:pt>
                <c:pt idx="2657">
                  <c:v>2,657.99</c:v>
                </c:pt>
                <c:pt idx="2658">
                  <c:v>2,658.99</c:v>
                </c:pt>
                <c:pt idx="2659">
                  <c:v>2,659.99</c:v>
                </c:pt>
                <c:pt idx="2660">
                  <c:v>2,660.99</c:v>
                </c:pt>
                <c:pt idx="2661">
                  <c:v>2,661.99</c:v>
                </c:pt>
                <c:pt idx="2662">
                  <c:v>2,662.99</c:v>
                </c:pt>
                <c:pt idx="2663">
                  <c:v>2,664.00</c:v>
                </c:pt>
                <c:pt idx="2664">
                  <c:v>2,664.99</c:v>
                </c:pt>
                <c:pt idx="2665">
                  <c:v>2,665.99</c:v>
                </c:pt>
                <c:pt idx="2666">
                  <c:v>2,666.99</c:v>
                </c:pt>
                <c:pt idx="2667">
                  <c:v>2,668.00</c:v>
                </c:pt>
                <c:pt idx="2668">
                  <c:v>2,668.99</c:v>
                </c:pt>
                <c:pt idx="2669">
                  <c:v>2,669.99</c:v>
                </c:pt>
                <c:pt idx="2670">
                  <c:v>2,670.99</c:v>
                </c:pt>
                <c:pt idx="2671">
                  <c:v>2,671.99</c:v>
                </c:pt>
                <c:pt idx="2672">
                  <c:v>2,672.99</c:v>
                </c:pt>
                <c:pt idx="2673">
                  <c:v>2,673.99</c:v>
                </c:pt>
                <c:pt idx="2674">
                  <c:v>2,675.00</c:v>
                </c:pt>
                <c:pt idx="2675">
                  <c:v>2,675.99</c:v>
                </c:pt>
                <c:pt idx="2676">
                  <c:v>2,676.99</c:v>
                </c:pt>
                <c:pt idx="2677">
                  <c:v>2,677.99</c:v>
                </c:pt>
                <c:pt idx="2678">
                  <c:v>2,679.00</c:v>
                </c:pt>
                <c:pt idx="2679">
                  <c:v>2,679.99</c:v>
                </c:pt>
                <c:pt idx="2680">
                  <c:v>2,680.99</c:v>
                </c:pt>
                <c:pt idx="2681">
                  <c:v>2,682.00</c:v>
                </c:pt>
                <c:pt idx="2682">
                  <c:v>2,682.99</c:v>
                </c:pt>
                <c:pt idx="2683">
                  <c:v>2,683.99</c:v>
                </c:pt>
                <c:pt idx="2684">
                  <c:v>2,684.99</c:v>
                </c:pt>
                <c:pt idx="2685">
                  <c:v>2,686.00</c:v>
                </c:pt>
                <c:pt idx="2686">
                  <c:v>2,686.99</c:v>
                </c:pt>
                <c:pt idx="2687">
                  <c:v>2,687.99</c:v>
                </c:pt>
                <c:pt idx="2688">
                  <c:v>2,688.99</c:v>
                </c:pt>
                <c:pt idx="2689">
                  <c:v>2,690.00</c:v>
                </c:pt>
                <c:pt idx="2690">
                  <c:v>2,690.99</c:v>
                </c:pt>
                <c:pt idx="2691">
                  <c:v>2,691.99</c:v>
                </c:pt>
                <c:pt idx="2692">
                  <c:v>2,693.00</c:v>
                </c:pt>
                <c:pt idx="2693">
                  <c:v>2,693.99</c:v>
                </c:pt>
                <c:pt idx="2694">
                  <c:v>2,694.99</c:v>
                </c:pt>
                <c:pt idx="2695">
                  <c:v>2,695.99</c:v>
                </c:pt>
                <c:pt idx="2696">
                  <c:v>2,697.00</c:v>
                </c:pt>
                <c:pt idx="2697">
                  <c:v>2,697.99</c:v>
                </c:pt>
                <c:pt idx="2698">
                  <c:v>2,698.99</c:v>
                </c:pt>
                <c:pt idx="2699">
                  <c:v>2,699.99</c:v>
                </c:pt>
                <c:pt idx="2700">
                  <c:v>2,700.99</c:v>
                </c:pt>
                <c:pt idx="2701">
                  <c:v>2,701.99</c:v>
                </c:pt>
                <c:pt idx="2702">
                  <c:v>2,702.99</c:v>
                </c:pt>
                <c:pt idx="2703">
                  <c:v>2,704.00</c:v>
                </c:pt>
                <c:pt idx="2704">
                  <c:v>2,704.99</c:v>
                </c:pt>
                <c:pt idx="2705">
                  <c:v>2,705.99</c:v>
                </c:pt>
                <c:pt idx="2706">
                  <c:v>2,706.99</c:v>
                </c:pt>
                <c:pt idx="2707">
                  <c:v>2,708.00</c:v>
                </c:pt>
                <c:pt idx="2708">
                  <c:v>2,708.99</c:v>
                </c:pt>
                <c:pt idx="2709">
                  <c:v>2,709.99</c:v>
                </c:pt>
                <c:pt idx="2710">
                  <c:v>2,711.00</c:v>
                </c:pt>
                <c:pt idx="2711">
                  <c:v>2,711.99</c:v>
                </c:pt>
                <c:pt idx="2712">
                  <c:v>2,712.99</c:v>
                </c:pt>
                <c:pt idx="2713">
                  <c:v>2,713.99</c:v>
                </c:pt>
                <c:pt idx="2714">
                  <c:v>2,715.00</c:v>
                </c:pt>
                <c:pt idx="2715">
                  <c:v>2,715.99</c:v>
                </c:pt>
                <c:pt idx="2716">
                  <c:v>2,716.99</c:v>
                </c:pt>
                <c:pt idx="2717">
                  <c:v>2,717.99</c:v>
                </c:pt>
                <c:pt idx="2718">
                  <c:v>2,719.00</c:v>
                </c:pt>
                <c:pt idx="2719">
                  <c:v>2,719.99</c:v>
                </c:pt>
                <c:pt idx="2720">
                  <c:v>2,720.99</c:v>
                </c:pt>
                <c:pt idx="2721">
                  <c:v>2,722.00</c:v>
                </c:pt>
                <c:pt idx="2722">
                  <c:v>2,722.99</c:v>
                </c:pt>
                <c:pt idx="2723">
                  <c:v>2,723.99</c:v>
                </c:pt>
                <c:pt idx="2724">
                  <c:v>2,724.99</c:v>
                </c:pt>
                <c:pt idx="2725">
                  <c:v>2,726.00</c:v>
                </c:pt>
                <c:pt idx="2726">
                  <c:v>2,726.99</c:v>
                </c:pt>
                <c:pt idx="2727">
                  <c:v>2,727.99</c:v>
                </c:pt>
                <c:pt idx="2728">
                  <c:v>2,728.99</c:v>
                </c:pt>
                <c:pt idx="2729">
                  <c:v>2,730.00</c:v>
                </c:pt>
                <c:pt idx="2730">
                  <c:v>2,730.99</c:v>
                </c:pt>
                <c:pt idx="2731">
                  <c:v>2,731.99</c:v>
                </c:pt>
                <c:pt idx="2732">
                  <c:v>2,733.00</c:v>
                </c:pt>
                <c:pt idx="2733">
                  <c:v>2,733.99</c:v>
                </c:pt>
                <c:pt idx="2734">
                  <c:v>2,734.99</c:v>
                </c:pt>
                <c:pt idx="2735">
                  <c:v>2,735.99</c:v>
                </c:pt>
                <c:pt idx="2736">
                  <c:v>2,737.00</c:v>
                </c:pt>
                <c:pt idx="2737">
                  <c:v>2,737.99</c:v>
                </c:pt>
                <c:pt idx="2738">
                  <c:v>2,738.99</c:v>
                </c:pt>
                <c:pt idx="2739">
                  <c:v>2,739.99</c:v>
                </c:pt>
                <c:pt idx="2740">
                  <c:v>2,740.99</c:v>
                </c:pt>
                <c:pt idx="2741">
                  <c:v>2,741.99</c:v>
                </c:pt>
                <c:pt idx="2742">
                  <c:v>2,742.99</c:v>
                </c:pt>
                <c:pt idx="2743">
                  <c:v>2,744.00</c:v>
                </c:pt>
                <c:pt idx="2744">
                  <c:v>2,744.99</c:v>
                </c:pt>
                <c:pt idx="2745">
                  <c:v>2,745.99</c:v>
                </c:pt>
                <c:pt idx="2746">
                  <c:v>2,746.99</c:v>
                </c:pt>
                <c:pt idx="2747">
                  <c:v>2,748.00</c:v>
                </c:pt>
                <c:pt idx="2748">
                  <c:v>2,748.99</c:v>
                </c:pt>
                <c:pt idx="2749">
                  <c:v>2,749.99</c:v>
                </c:pt>
                <c:pt idx="2750">
                  <c:v>2,751.00</c:v>
                </c:pt>
                <c:pt idx="2751">
                  <c:v>2,751.99</c:v>
                </c:pt>
                <c:pt idx="2752">
                  <c:v>2,752.99</c:v>
                </c:pt>
                <c:pt idx="2753">
                  <c:v>2,753.99</c:v>
                </c:pt>
                <c:pt idx="2754">
                  <c:v>2,755.00</c:v>
                </c:pt>
                <c:pt idx="2755">
                  <c:v>2,755.99</c:v>
                </c:pt>
                <c:pt idx="2756">
                  <c:v>2,756.99</c:v>
                </c:pt>
                <c:pt idx="2757">
                  <c:v>2,757.99</c:v>
                </c:pt>
                <c:pt idx="2758">
                  <c:v>2,759.00</c:v>
                </c:pt>
                <c:pt idx="2759">
                  <c:v>2,759.99</c:v>
                </c:pt>
                <c:pt idx="2760">
                  <c:v>2,760.99</c:v>
                </c:pt>
                <c:pt idx="2761">
                  <c:v>2,762.00</c:v>
                </c:pt>
                <c:pt idx="2762">
                  <c:v>2,762.99</c:v>
                </c:pt>
                <c:pt idx="2763">
                  <c:v>2,763.99</c:v>
                </c:pt>
                <c:pt idx="2764">
                  <c:v>2,764.99</c:v>
                </c:pt>
                <c:pt idx="2765">
                  <c:v>2,766.00</c:v>
                </c:pt>
                <c:pt idx="2766">
                  <c:v>2,766.99</c:v>
                </c:pt>
                <c:pt idx="2767">
                  <c:v>2,767.99</c:v>
                </c:pt>
                <c:pt idx="2768">
                  <c:v>2,768.99</c:v>
                </c:pt>
                <c:pt idx="2769">
                  <c:v>2,770.00</c:v>
                </c:pt>
                <c:pt idx="2770">
                  <c:v>2,770.99</c:v>
                </c:pt>
                <c:pt idx="2771">
                  <c:v>2,771.99</c:v>
                </c:pt>
                <c:pt idx="2772">
                  <c:v>2,773.00</c:v>
                </c:pt>
                <c:pt idx="2773">
                  <c:v>2,773.99</c:v>
                </c:pt>
                <c:pt idx="2774">
                  <c:v>2,774.99</c:v>
                </c:pt>
                <c:pt idx="2775">
                  <c:v>2,775.99</c:v>
                </c:pt>
                <c:pt idx="2776">
                  <c:v>2,777.00</c:v>
                </c:pt>
                <c:pt idx="2777">
                  <c:v>2,777.99</c:v>
                </c:pt>
                <c:pt idx="2778">
                  <c:v>2,778.99</c:v>
                </c:pt>
                <c:pt idx="2779">
                  <c:v>2,779.99</c:v>
                </c:pt>
                <c:pt idx="2780">
                  <c:v>2,781.00</c:v>
                </c:pt>
                <c:pt idx="2781">
                  <c:v>2,781.99</c:v>
                </c:pt>
                <c:pt idx="2782">
                  <c:v>2,782.99</c:v>
                </c:pt>
                <c:pt idx="2783">
                  <c:v>2,784.00</c:v>
                </c:pt>
                <c:pt idx="2784">
                  <c:v>2,784.99</c:v>
                </c:pt>
                <c:pt idx="2785">
                  <c:v>2,785.99</c:v>
                </c:pt>
                <c:pt idx="2786">
                  <c:v>2,786.99</c:v>
                </c:pt>
                <c:pt idx="2787">
                  <c:v>2,788.00</c:v>
                </c:pt>
                <c:pt idx="2788">
                  <c:v>2,788.99</c:v>
                </c:pt>
                <c:pt idx="2789">
                  <c:v>2,789.99</c:v>
                </c:pt>
                <c:pt idx="2790">
                  <c:v>2,790.99</c:v>
                </c:pt>
                <c:pt idx="2791">
                  <c:v>2,791.99</c:v>
                </c:pt>
                <c:pt idx="2792">
                  <c:v>2,792.99</c:v>
                </c:pt>
                <c:pt idx="2793">
                  <c:v>2,793.99</c:v>
                </c:pt>
                <c:pt idx="2794">
                  <c:v>2,795.00</c:v>
                </c:pt>
                <c:pt idx="2795">
                  <c:v>2,795.99</c:v>
                </c:pt>
                <c:pt idx="2796">
                  <c:v>2,796.99</c:v>
                </c:pt>
                <c:pt idx="2797">
                  <c:v>2,797.99</c:v>
                </c:pt>
                <c:pt idx="2798">
                  <c:v>2,799.00</c:v>
                </c:pt>
                <c:pt idx="2799">
                  <c:v>2,799.99</c:v>
                </c:pt>
                <c:pt idx="2800">
                  <c:v>2,800.99</c:v>
                </c:pt>
                <c:pt idx="2801">
                  <c:v>2,801.99</c:v>
                </c:pt>
                <c:pt idx="2802">
                  <c:v>2,802.99</c:v>
                </c:pt>
                <c:pt idx="2803">
                  <c:v>2,803.99</c:v>
                </c:pt>
                <c:pt idx="2804">
                  <c:v>2,804.99</c:v>
                </c:pt>
                <c:pt idx="2805">
                  <c:v>2,806.00</c:v>
                </c:pt>
                <c:pt idx="2806">
                  <c:v>2,806.99</c:v>
                </c:pt>
                <c:pt idx="2807">
                  <c:v>2,807.99</c:v>
                </c:pt>
                <c:pt idx="2808">
                  <c:v>2,808.99</c:v>
                </c:pt>
                <c:pt idx="2809">
                  <c:v>2,810.00</c:v>
                </c:pt>
                <c:pt idx="2810">
                  <c:v>2,810.99</c:v>
                </c:pt>
                <c:pt idx="2811">
                  <c:v>2,811.99</c:v>
                </c:pt>
                <c:pt idx="2812">
                  <c:v>2,813.00</c:v>
                </c:pt>
                <c:pt idx="2813">
                  <c:v>2,813.99</c:v>
                </c:pt>
                <c:pt idx="2814">
                  <c:v>2,814.99</c:v>
                </c:pt>
                <c:pt idx="2815">
                  <c:v>2,815.99</c:v>
                </c:pt>
                <c:pt idx="2816">
                  <c:v>2,817.00</c:v>
                </c:pt>
                <c:pt idx="2817">
                  <c:v>2,817.99</c:v>
                </c:pt>
                <c:pt idx="2818">
                  <c:v>2,818.99</c:v>
                </c:pt>
                <c:pt idx="2819">
                  <c:v>2,819.99</c:v>
                </c:pt>
                <c:pt idx="2820">
                  <c:v>2,821.00</c:v>
                </c:pt>
                <c:pt idx="2821">
                  <c:v>2,821.99</c:v>
                </c:pt>
                <c:pt idx="2822">
                  <c:v>2,822.99</c:v>
                </c:pt>
                <c:pt idx="2823">
                  <c:v>2,824.00</c:v>
                </c:pt>
                <c:pt idx="2824">
                  <c:v>2,824.99</c:v>
                </c:pt>
                <c:pt idx="2825">
                  <c:v>2,825.99</c:v>
                </c:pt>
                <c:pt idx="2826">
                  <c:v>2,826.99</c:v>
                </c:pt>
                <c:pt idx="2827">
                  <c:v>2,828.00</c:v>
                </c:pt>
                <c:pt idx="2828">
                  <c:v>2,828.99</c:v>
                </c:pt>
                <c:pt idx="2829">
                  <c:v>2,829.99</c:v>
                </c:pt>
                <c:pt idx="2830">
                  <c:v>2,830.99</c:v>
                </c:pt>
                <c:pt idx="2831">
                  <c:v>2,831.99</c:v>
                </c:pt>
                <c:pt idx="2832">
                  <c:v>2,832.99</c:v>
                </c:pt>
                <c:pt idx="2833">
                  <c:v>2,833.99</c:v>
                </c:pt>
                <c:pt idx="2834">
                  <c:v>2,835.00</c:v>
                </c:pt>
                <c:pt idx="2835">
                  <c:v>2,835.99</c:v>
                </c:pt>
                <c:pt idx="2836">
                  <c:v>2,836.99</c:v>
                </c:pt>
                <c:pt idx="2837">
                  <c:v>2,837.99</c:v>
                </c:pt>
                <c:pt idx="2838">
                  <c:v>2,839.00</c:v>
                </c:pt>
                <c:pt idx="2839">
                  <c:v>2,839.99</c:v>
                </c:pt>
                <c:pt idx="2840">
                  <c:v>2,840.99</c:v>
                </c:pt>
                <c:pt idx="2841">
                  <c:v>2,841.99</c:v>
                </c:pt>
                <c:pt idx="2842">
                  <c:v>2,842.99</c:v>
                </c:pt>
                <c:pt idx="2843">
                  <c:v>2,843.99</c:v>
                </c:pt>
                <c:pt idx="2844">
                  <c:v>2,844.99</c:v>
                </c:pt>
                <c:pt idx="2845">
                  <c:v>2,846.00</c:v>
                </c:pt>
                <c:pt idx="2846">
                  <c:v>2,846.99</c:v>
                </c:pt>
                <c:pt idx="2847">
                  <c:v>2,847.99</c:v>
                </c:pt>
                <c:pt idx="2848">
                  <c:v>2,848.99</c:v>
                </c:pt>
                <c:pt idx="2849">
                  <c:v>2,850.00</c:v>
                </c:pt>
                <c:pt idx="2850">
                  <c:v>2,850.99</c:v>
                </c:pt>
                <c:pt idx="2851">
                  <c:v>2,851.99</c:v>
                </c:pt>
                <c:pt idx="2852">
                  <c:v>2,853.00</c:v>
                </c:pt>
                <c:pt idx="2853">
                  <c:v>2,853.99</c:v>
                </c:pt>
                <c:pt idx="2854">
                  <c:v>2,854.99</c:v>
                </c:pt>
                <c:pt idx="2855">
                  <c:v>2,855.99</c:v>
                </c:pt>
                <c:pt idx="2856">
                  <c:v>2,857.00</c:v>
                </c:pt>
                <c:pt idx="2857">
                  <c:v>2,857.99</c:v>
                </c:pt>
                <c:pt idx="2858">
                  <c:v>2,858.99</c:v>
                </c:pt>
                <c:pt idx="2859">
                  <c:v>2,859.99</c:v>
                </c:pt>
                <c:pt idx="2860">
                  <c:v>2,861.00</c:v>
                </c:pt>
                <c:pt idx="2861">
                  <c:v>2,861.99</c:v>
                </c:pt>
                <c:pt idx="2862">
                  <c:v>2,862.99</c:v>
                </c:pt>
                <c:pt idx="2863">
                  <c:v>2,864.00</c:v>
                </c:pt>
                <c:pt idx="2864">
                  <c:v>2,864.99</c:v>
                </c:pt>
                <c:pt idx="2865">
                  <c:v>2,865.99</c:v>
                </c:pt>
                <c:pt idx="2866">
                  <c:v>2,866.99</c:v>
                </c:pt>
                <c:pt idx="2867">
                  <c:v>2,868.00</c:v>
                </c:pt>
                <c:pt idx="2868">
                  <c:v>2,868.99</c:v>
                </c:pt>
                <c:pt idx="2869">
                  <c:v>2,869.99</c:v>
                </c:pt>
                <c:pt idx="2870">
                  <c:v>2,870.99</c:v>
                </c:pt>
                <c:pt idx="2871">
                  <c:v>2,871.99</c:v>
                </c:pt>
                <c:pt idx="2872">
                  <c:v>2,872.99</c:v>
                </c:pt>
                <c:pt idx="2873">
                  <c:v>2,873.99</c:v>
                </c:pt>
                <c:pt idx="2874">
                  <c:v>2,875.00</c:v>
                </c:pt>
                <c:pt idx="2875">
                  <c:v>2,875.99</c:v>
                </c:pt>
                <c:pt idx="2876">
                  <c:v>2,876.99</c:v>
                </c:pt>
                <c:pt idx="2877">
                  <c:v>2,877.99</c:v>
                </c:pt>
                <c:pt idx="2878">
                  <c:v>2,879.00</c:v>
                </c:pt>
                <c:pt idx="2879">
                  <c:v>2,879.99</c:v>
                </c:pt>
                <c:pt idx="2880">
                  <c:v>2,880.99</c:v>
                </c:pt>
                <c:pt idx="2881">
                  <c:v>2,882.00</c:v>
                </c:pt>
                <c:pt idx="2882">
                  <c:v>2,882.99</c:v>
                </c:pt>
                <c:pt idx="2883">
                  <c:v>2,883.99</c:v>
                </c:pt>
                <c:pt idx="2884">
                  <c:v>2,884.99</c:v>
                </c:pt>
                <c:pt idx="2885">
                  <c:v>2,886.00</c:v>
                </c:pt>
                <c:pt idx="2886">
                  <c:v>2,886.99</c:v>
                </c:pt>
                <c:pt idx="2887">
                  <c:v>2,887.99</c:v>
                </c:pt>
                <c:pt idx="2888">
                  <c:v>2,888.99</c:v>
                </c:pt>
                <c:pt idx="2889">
                  <c:v>2,890.00</c:v>
                </c:pt>
                <c:pt idx="2890">
                  <c:v>2,890.99</c:v>
                </c:pt>
                <c:pt idx="2891">
                  <c:v>2,891.99</c:v>
                </c:pt>
                <c:pt idx="2892">
                  <c:v>2,893.00</c:v>
                </c:pt>
                <c:pt idx="2893">
                  <c:v>2,893.99</c:v>
                </c:pt>
                <c:pt idx="2894">
                  <c:v>2,894.99</c:v>
                </c:pt>
                <c:pt idx="2895">
                  <c:v>2,895.99</c:v>
                </c:pt>
                <c:pt idx="2896">
                  <c:v>2,897.00</c:v>
                </c:pt>
                <c:pt idx="2897">
                  <c:v>2,897.99</c:v>
                </c:pt>
                <c:pt idx="2898">
                  <c:v>2,898.99</c:v>
                </c:pt>
                <c:pt idx="2899">
                  <c:v>2,899.99</c:v>
                </c:pt>
                <c:pt idx="2900">
                  <c:v>2,901.00</c:v>
                </c:pt>
                <c:pt idx="2901">
                  <c:v>2,901.99</c:v>
                </c:pt>
                <c:pt idx="2902">
                  <c:v>2,902.99</c:v>
                </c:pt>
                <c:pt idx="2903">
                  <c:v>2,904.00</c:v>
                </c:pt>
                <c:pt idx="2904">
                  <c:v>2,904.99</c:v>
                </c:pt>
                <c:pt idx="2905">
                  <c:v>2,905.99</c:v>
                </c:pt>
                <c:pt idx="2906">
                  <c:v>2,906.99</c:v>
                </c:pt>
                <c:pt idx="2907">
                  <c:v>2,908.00</c:v>
                </c:pt>
                <c:pt idx="2908">
                  <c:v>2,908.99</c:v>
                </c:pt>
                <c:pt idx="2909">
                  <c:v>2,909.99</c:v>
                </c:pt>
                <c:pt idx="2910">
                  <c:v>2,910.99</c:v>
                </c:pt>
                <c:pt idx="2911">
                  <c:v>2,911.99</c:v>
                </c:pt>
                <c:pt idx="2912">
                  <c:v>2,912.99</c:v>
                </c:pt>
                <c:pt idx="2913">
                  <c:v>2,913.99</c:v>
                </c:pt>
                <c:pt idx="2914">
                  <c:v>2,915.00</c:v>
                </c:pt>
                <c:pt idx="2915">
                  <c:v>2,915.99</c:v>
                </c:pt>
                <c:pt idx="2916">
                  <c:v>2,916.99</c:v>
                </c:pt>
                <c:pt idx="2917">
                  <c:v>2,917.99</c:v>
                </c:pt>
                <c:pt idx="2918">
                  <c:v>2,919.00</c:v>
                </c:pt>
                <c:pt idx="2919">
                  <c:v>2,919.99</c:v>
                </c:pt>
                <c:pt idx="2920">
                  <c:v>2,920.99</c:v>
                </c:pt>
                <c:pt idx="2921">
                  <c:v>2,922.00</c:v>
                </c:pt>
                <c:pt idx="2922">
                  <c:v>2,922.99</c:v>
                </c:pt>
                <c:pt idx="2923">
                  <c:v>2,923.99</c:v>
                </c:pt>
                <c:pt idx="2924">
                  <c:v>2,924.99</c:v>
                </c:pt>
                <c:pt idx="2925">
                  <c:v>2,926.00</c:v>
                </c:pt>
                <c:pt idx="2926">
                  <c:v>2,926.99</c:v>
                </c:pt>
                <c:pt idx="2927">
                  <c:v>2,927.99</c:v>
                </c:pt>
                <c:pt idx="2928">
                  <c:v>2,928.99</c:v>
                </c:pt>
                <c:pt idx="2929">
                  <c:v>2,930.00</c:v>
                </c:pt>
                <c:pt idx="2930">
                  <c:v>2,930.99</c:v>
                </c:pt>
                <c:pt idx="2931">
                  <c:v>2,931.99</c:v>
                </c:pt>
                <c:pt idx="2932">
                  <c:v>2,933.00</c:v>
                </c:pt>
                <c:pt idx="2933">
                  <c:v>2,933.99</c:v>
                </c:pt>
                <c:pt idx="2934">
                  <c:v>2,934.99</c:v>
                </c:pt>
                <c:pt idx="2935">
                  <c:v>2,935.99</c:v>
                </c:pt>
                <c:pt idx="2936">
                  <c:v>2,937.00</c:v>
                </c:pt>
                <c:pt idx="2937">
                  <c:v>2,937.99</c:v>
                </c:pt>
                <c:pt idx="2938">
                  <c:v>2,938.99</c:v>
                </c:pt>
                <c:pt idx="2939">
                  <c:v>2,939.99</c:v>
                </c:pt>
                <c:pt idx="2940">
                  <c:v>2,941.00</c:v>
                </c:pt>
                <c:pt idx="2941">
                  <c:v>2,941.99</c:v>
                </c:pt>
                <c:pt idx="2942">
                  <c:v>2,942.99</c:v>
                </c:pt>
                <c:pt idx="2943">
                  <c:v>2,944.00</c:v>
                </c:pt>
                <c:pt idx="2944">
                  <c:v>2,944.99</c:v>
                </c:pt>
                <c:pt idx="2945">
                  <c:v>2,945.99</c:v>
                </c:pt>
                <c:pt idx="2946">
                  <c:v>2,946.99</c:v>
                </c:pt>
                <c:pt idx="2947">
                  <c:v>2,948.00</c:v>
                </c:pt>
                <c:pt idx="2948">
                  <c:v>2,948.99</c:v>
                </c:pt>
                <c:pt idx="2949">
                  <c:v>2,949.99</c:v>
                </c:pt>
                <c:pt idx="2950">
                  <c:v>2,950.99</c:v>
                </c:pt>
                <c:pt idx="2951">
                  <c:v>2,951.99</c:v>
                </c:pt>
                <c:pt idx="2952">
                  <c:v>2,952.99</c:v>
                </c:pt>
                <c:pt idx="2953">
                  <c:v>2,953.99</c:v>
                </c:pt>
                <c:pt idx="2954">
                  <c:v>2,955.00</c:v>
                </c:pt>
                <c:pt idx="2955">
                  <c:v>2,955.99</c:v>
                </c:pt>
                <c:pt idx="2956">
                  <c:v>2,956.99</c:v>
                </c:pt>
                <c:pt idx="2957">
                  <c:v>2,957.99</c:v>
                </c:pt>
                <c:pt idx="2958">
                  <c:v>2,959.00</c:v>
                </c:pt>
                <c:pt idx="2959">
                  <c:v>2,959.99</c:v>
                </c:pt>
                <c:pt idx="2960">
                  <c:v>2,960.99</c:v>
                </c:pt>
                <c:pt idx="2961">
                  <c:v>2,962.00</c:v>
                </c:pt>
                <c:pt idx="2962">
                  <c:v>2,962.99</c:v>
                </c:pt>
                <c:pt idx="2963">
                  <c:v>2,963.99</c:v>
                </c:pt>
                <c:pt idx="2964">
                  <c:v>2,964.99</c:v>
                </c:pt>
                <c:pt idx="2965">
                  <c:v>2,966.00</c:v>
                </c:pt>
                <c:pt idx="2966">
                  <c:v>2,966.99</c:v>
                </c:pt>
                <c:pt idx="2967">
                  <c:v>2,967.99</c:v>
                </c:pt>
                <c:pt idx="2968">
                  <c:v>2,968.99</c:v>
                </c:pt>
                <c:pt idx="2969">
                  <c:v>2,970.00</c:v>
                </c:pt>
                <c:pt idx="2970">
                  <c:v>2,970.99</c:v>
                </c:pt>
                <c:pt idx="2971">
                  <c:v>2,971.99</c:v>
                </c:pt>
                <c:pt idx="2972">
                  <c:v>2,973.00</c:v>
                </c:pt>
                <c:pt idx="2973">
                  <c:v>2,973.99</c:v>
                </c:pt>
                <c:pt idx="2974">
                  <c:v>2,974.99</c:v>
                </c:pt>
                <c:pt idx="2975">
                  <c:v>2,975.99</c:v>
                </c:pt>
                <c:pt idx="2976">
                  <c:v>2,977.00</c:v>
                </c:pt>
                <c:pt idx="2977">
                  <c:v>2,977.99</c:v>
                </c:pt>
                <c:pt idx="2978">
                  <c:v>2,978.99</c:v>
                </c:pt>
                <c:pt idx="2979">
                  <c:v>2,979.99</c:v>
                </c:pt>
                <c:pt idx="2980">
                  <c:v>2,981.00</c:v>
                </c:pt>
                <c:pt idx="2981">
                  <c:v>2,981.99</c:v>
                </c:pt>
                <c:pt idx="2982">
                  <c:v>2,982.99</c:v>
                </c:pt>
                <c:pt idx="2983">
                  <c:v>2,983.99</c:v>
                </c:pt>
                <c:pt idx="2984">
                  <c:v>2,984.99</c:v>
                </c:pt>
                <c:pt idx="2985">
                  <c:v>2,985.99</c:v>
                </c:pt>
                <c:pt idx="2986">
                  <c:v>2,986.99</c:v>
                </c:pt>
                <c:pt idx="2987">
                  <c:v>2,988.00</c:v>
                </c:pt>
                <c:pt idx="2988">
                  <c:v>2,988.99</c:v>
                </c:pt>
                <c:pt idx="2989">
                  <c:v>2,989.99</c:v>
                </c:pt>
                <c:pt idx="2990">
                  <c:v>2,990.99</c:v>
                </c:pt>
                <c:pt idx="2991">
                  <c:v>2,992.00</c:v>
                </c:pt>
                <c:pt idx="2992">
                  <c:v>2,992.99</c:v>
                </c:pt>
                <c:pt idx="2993">
                  <c:v>2,993.99</c:v>
                </c:pt>
                <c:pt idx="2994">
                  <c:v>2,995.00</c:v>
                </c:pt>
                <c:pt idx="2995">
                  <c:v>2,995.99</c:v>
                </c:pt>
                <c:pt idx="2996">
                  <c:v>2,996.99</c:v>
                </c:pt>
                <c:pt idx="2997">
                  <c:v>2,997.99</c:v>
                </c:pt>
                <c:pt idx="2998">
                  <c:v>2,999.00</c:v>
                </c:pt>
                <c:pt idx="2999">
                  <c:v>2,999.99</c:v>
                </c:pt>
                <c:pt idx="3000">
                  <c:v>3,000.99</c:v>
                </c:pt>
                <c:pt idx="3001">
                  <c:v>3,001.99</c:v>
                </c:pt>
                <c:pt idx="3002">
                  <c:v>3,003.00</c:v>
                </c:pt>
                <c:pt idx="3003">
                  <c:v>3,003.99</c:v>
                </c:pt>
                <c:pt idx="3004">
                  <c:v>3,004.99</c:v>
                </c:pt>
                <c:pt idx="3005">
                  <c:v>3,006.00</c:v>
                </c:pt>
                <c:pt idx="3006">
                  <c:v>3,006.99</c:v>
                </c:pt>
                <c:pt idx="3007">
                  <c:v>3,007.99</c:v>
                </c:pt>
                <c:pt idx="3008">
                  <c:v>3,008.99</c:v>
                </c:pt>
                <c:pt idx="3009">
                  <c:v>3,010.00</c:v>
                </c:pt>
                <c:pt idx="3010">
                  <c:v>3,010.99</c:v>
                </c:pt>
                <c:pt idx="3011">
                  <c:v>3,011.99</c:v>
                </c:pt>
                <c:pt idx="3012">
                  <c:v>3,012.99</c:v>
                </c:pt>
                <c:pt idx="3013">
                  <c:v>3,013.99</c:v>
                </c:pt>
                <c:pt idx="3014">
                  <c:v>3,014.99</c:v>
                </c:pt>
                <c:pt idx="3015">
                  <c:v>3,015.99</c:v>
                </c:pt>
                <c:pt idx="3016">
                  <c:v>3,017.00</c:v>
                </c:pt>
                <c:pt idx="3017">
                  <c:v>3,017.99</c:v>
                </c:pt>
                <c:pt idx="3018">
                  <c:v>3,018.99</c:v>
                </c:pt>
                <c:pt idx="3019">
                  <c:v>3,019.99</c:v>
                </c:pt>
                <c:pt idx="3020">
                  <c:v>3,021.00</c:v>
                </c:pt>
                <c:pt idx="3021">
                  <c:v>3,021.99</c:v>
                </c:pt>
                <c:pt idx="3022">
                  <c:v>3,022.99</c:v>
                </c:pt>
                <c:pt idx="3023">
                  <c:v>3,023.99</c:v>
                </c:pt>
                <c:pt idx="3024">
                  <c:v>3,024.99</c:v>
                </c:pt>
                <c:pt idx="3025">
                  <c:v>3,025.99</c:v>
                </c:pt>
                <c:pt idx="3026">
                  <c:v>3,026.99</c:v>
                </c:pt>
                <c:pt idx="3027">
                  <c:v>3,028.00</c:v>
                </c:pt>
                <c:pt idx="3028">
                  <c:v>3,028.99</c:v>
                </c:pt>
                <c:pt idx="3029">
                  <c:v>3,029.99</c:v>
                </c:pt>
                <c:pt idx="3030">
                  <c:v>3,030.99</c:v>
                </c:pt>
                <c:pt idx="3031">
                  <c:v>3,032.00</c:v>
                </c:pt>
                <c:pt idx="3032">
                  <c:v>3,032.99</c:v>
                </c:pt>
                <c:pt idx="3033">
                  <c:v>3,033.99</c:v>
                </c:pt>
                <c:pt idx="3034">
                  <c:v>3,035.00</c:v>
                </c:pt>
                <c:pt idx="3035">
                  <c:v>3,035.99</c:v>
                </c:pt>
                <c:pt idx="3036">
                  <c:v>3,036.99</c:v>
                </c:pt>
                <c:pt idx="3037">
                  <c:v>3,037.99</c:v>
                </c:pt>
                <c:pt idx="3038">
                  <c:v>3,039.00</c:v>
                </c:pt>
                <c:pt idx="3039">
                  <c:v>3,039.99</c:v>
                </c:pt>
                <c:pt idx="3040">
                  <c:v>3,040.99</c:v>
                </c:pt>
                <c:pt idx="3041">
                  <c:v>3,041.99</c:v>
                </c:pt>
                <c:pt idx="3042">
                  <c:v>3,043.00</c:v>
                </c:pt>
                <c:pt idx="3043">
                  <c:v>3,043.99</c:v>
                </c:pt>
                <c:pt idx="3044">
                  <c:v>3,044.99</c:v>
                </c:pt>
                <c:pt idx="3045">
                  <c:v>3,046.00</c:v>
                </c:pt>
                <c:pt idx="3046">
                  <c:v>3,046.99</c:v>
                </c:pt>
                <c:pt idx="3047">
                  <c:v>3,047.99</c:v>
                </c:pt>
                <c:pt idx="3048">
                  <c:v>3,048.99</c:v>
                </c:pt>
                <c:pt idx="3049">
                  <c:v>3,050.00</c:v>
                </c:pt>
                <c:pt idx="3050">
                  <c:v>3,050.99</c:v>
                </c:pt>
                <c:pt idx="3051">
                  <c:v>3,051.99</c:v>
                </c:pt>
                <c:pt idx="3052">
                  <c:v>3,052.99</c:v>
                </c:pt>
                <c:pt idx="3053">
                  <c:v>3,053.99</c:v>
                </c:pt>
                <c:pt idx="3054">
                  <c:v>3,054.99</c:v>
                </c:pt>
                <c:pt idx="3055">
                  <c:v>3,055.99</c:v>
                </c:pt>
                <c:pt idx="3056">
                  <c:v>3,057.00</c:v>
                </c:pt>
                <c:pt idx="3057">
                  <c:v>3,057.99</c:v>
                </c:pt>
                <c:pt idx="3058">
                  <c:v>3,058.99</c:v>
                </c:pt>
                <c:pt idx="3059">
                  <c:v>3,059.99</c:v>
                </c:pt>
                <c:pt idx="3060">
                  <c:v>3,061.00</c:v>
                </c:pt>
                <c:pt idx="3061">
                  <c:v>3,061.99</c:v>
                </c:pt>
                <c:pt idx="3062">
                  <c:v>3,062.99</c:v>
                </c:pt>
                <c:pt idx="3063">
                  <c:v>3,063.99</c:v>
                </c:pt>
                <c:pt idx="3064">
                  <c:v>3,064.99</c:v>
                </c:pt>
                <c:pt idx="3065">
                  <c:v>3,065.99</c:v>
                </c:pt>
                <c:pt idx="3066">
                  <c:v>3,066.99</c:v>
                </c:pt>
                <c:pt idx="3067">
                  <c:v>3,068.00</c:v>
                </c:pt>
                <c:pt idx="3068">
                  <c:v>3,068.99</c:v>
                </c:pt>
                <c:pt idx="3069">
                  <c:v>3,069.99</c:v>
                </c:pt>
                <c:pt idx="3070">
                  <c:v>3,070.99</c:v>
                </c:pt>
                <c:pt idx="3071">
                  <c:v>3,072.00</c:v>
                </c:pt>
                <c:pt idx="3072">
                  <c:v>3,072.99</c:v>
                </c:pt>
                <c:pt idx="3073">
                  <c:v>3,073.99</c:v>
                </c:pt>
                <c:pt idx="3074">
                  <c:v>3,075.00</c:v>
                </c:pt>
                <c:pt idx="3075">
                  <c:v>3,075.99</c:v>
                </c:pt>
                <c:pt idx="3076">
                  <c:v>3,076.99</c:v>
                </c:pt>
                <c:pt idx="3077">
                  <c:v>3,077.99</c:v>
                </c:pt>
                <c:pt idx="3078">
                  <c:v>3,079.00</c:v>
                </c:pt>
                <c:pt idx="3079">
                  <c:v>3,079.99</c:v>
                </c:pt>
                <c:pt idx="3080">
                  <c:v>3,080.99</c:v>
                </c:pt>
                <c:pt idx="3081">
                  <c:v>3,081.99</c:v>
                </c:pt>
                <c:pt idx="3082">
                  <c:v>3,083.00</c:v>
                </c:pt>
                <c:pt idx="3083">
                  <c:v>3,083.99</c:v>
                </c:pt>
                <c:pt idx="3084">
                  <c:v>3,084.99</c:v>
                </c:pt>
                <c:pt idx="3085">
                  <c:v>3,086.00</c:v>
                </c:pt>
                <c:pt idx="3086">
                  <c:v>3,086.99</c:v>
                </c:pt>
                <c:pt idx="3087">
                  <c:v>3,087.99</c:v>
                </c:pt>
                <c:pt idx="3088">
                  <c:v>3,088.99</c:v>
                </c:pt>
                <c:pt idx="3089">
                  <c:v>3,090.00</c:v>
                </c:pt>
                <c:pt idx="3090">
                  <c:v>3,090.99</c:v>
                </c:pt>
                <c:pt idx="3091">
                  <c:v>3,091.99</c:v>
                </c:pt>
                <c:pt idx="3092">
                  <c:v>3,092.99</c:v>
                </c:pt>
                <c:pt idx="3093">
                  <c:v>3,093.99</c:v>
                </c:pt>
                <c:pt idx="3094">
                  <c:v>3,094.99</c:v>
                </c:pt>
                <c:pt idx="3095">
                  <c:v>3,095.99</c:v>
                </c:pt>
                <c:pt idx="3096">
                  <c:v>3,097.00</c:v>
                </c:pt>
                <c:pt idx="3097">
                  <c:v>3,097.99</c:v>
                </c:pt>
                <c:pt idx="3098">
                  <c:v>3,098.99</c:v>
                </c:pt>
                <c:pt idx="3099">
                  <c:v>3,099.99</c:v>
                </c:pt>
                <c:pt idx="3100">
                  <c:v>3,101.00</c:v>
                </c:pt>
                <c:pt idx="3101">
                  <c:v>3,101.99</c:v>
                </c:pt>
                <c:pt idx="3102">
                  <c:v>3,102.99</c:v>
                </c:pt>
                <c:pt idx="3103">
                  <c:v>3,103.99</c:v>
                </c:pt>
                <c:pt idx="3104">
                  <c:v>3,104.99</c:v>
                </c:pt>
                <c:pt idx="3105">
                  <c:v>3,105.99</c:v>
                </c:pt>
                <c:pt idx="3106">
                  <c:v>3,106.99</c:v>
                </c:pt>
                <c:pt idx="3107">
                  <c:v>3,108.00</c:v>
                </c:pt>
                <c:pt idx="3108">
                  <c:v>3,108.99</c:v>
                </c:pt>
                <c:pt idx="3109">
                  <c:v>3,109.99</c:v>
                </c:pt>
                <c:pt idx="3110">
                  <c:v>3,110.99</c:v>
                </c:pt>
                <c:pt idx="3111">
                  <c:v>3,112.00</c:v>
                </c:pt>
                <c:pt idx="3112">
                  <c:v>3,112.99</c:v>
                </c:pt>
                <c:pt idx="3113">
                  <c:v>3,113.99</c:v>
                </c:pt>
                <c:pt idx="3114">
                  <c:v>3,115.00</c:v>
                </c:pt>
                <c:pt idx="3115">
                  <c:v>3,115.99</c:v>
                </c:pt>
                <c:pt idx="3116">
                  <c:v>3,116.99</c:v>
                </c:pt>
                <c:pt idx="3117">
                  <c:v>3,117.99</c:v>
                </c:pt>
                <c:pt idx="3118">
                  <c:v>3,119.00</c:v>
                </c:pt>
                <c:pt idx="3119">
                  <c:v>3,119.99</c:v>
                </c:pt>
                <c:pt idx="3120">
                  <c:v>3,120.99</c:v>
                </c:pt>
                <c:pt idx="3121">
                  <c:v>3,121.99</c:v>
                </c:pt>
                <c:pt idx="3122">
                  <c:v>3,123.00</c:v>
                </c:pt>
                <c:pt idx="3123">
                  <c:v>3,123.99</c:v>
                </c:pt>
                <c:pt idx="3124">
                  <c:v>3,124.99</c:v>
                </c:pt>
                <c:pt idx="3125">
                  <c:v>3,125.99</c:v>
                </c:pt>
                <c:pt idx="3126">
                  <c:v>3,126.99</c:v>
                </c:pt>
                <c:pt idx="3127">
                  <c:v>3,127.99</c:v>
                </c:pt>
                <c:pt idx="3128">
                  <c:v>3,128.99</c:v>
                </c:pt>
                <c:pt idx="3129">
                  <c:v>3,130.00</c:v>
                </c:pt>
                <c:pt idx="3130">
                  <c:v>3,130.99</c:v>
                </c:pt>
                <c:pt idx="3131">
                  <c:v>3,131.99</c:v>
                </c:pt>
                <c:pt idx="3132">
                  <c:v>3,132.99</c:v>
                </c:pt>
                <c:pt idx="3133">
                  <c:v>3,134.00</c:v>
                </c:pt>
                <c:pt idx="3134">
                  <c:v>3,134.99</c:v>
                </c:pt>
                <c:pt idx="3135">
                  <c:v>3,135.99</c:v>
                </c:pt>
                <c:pt idx="3136">
                  <c:v>3,136.99</c:v>
                </c:pt>
                <c:pt idx="3137">
                  <c:v>3,137.99</c:v>
                </c:pt>
                <c:pt idx="3138">
                  <c:v>3,138.99</c:v>
                </c:pt>
                <c:pt idx="3139">
                  <c:v>3,139.99</c:v>
                </c:pt>
                <c:pt idx="3140">
                  <c:v>3,141.00</c:v>
                </c:pt>
                <c:pt idx="3141">
                  <c:v>3,141.99</c:v>
                </c:pt>
                <c:pt idx="3142">
                  <c:v>3,142.99</c:v>
                </c:pt>
                <c:pt idx="3143">
                  <c:v>3,143.99</c:v>
                </c:pt>
                <c:pt idx="3144">
                  <c:v>3,145.00</c:v>
                </c:pt>
                <c:pt idx="3145">
                  <c:v>3,145.99</c:v>
                </c:pt>
                <c:pt idx="3146">
                  <c:v>3,146.99</c:v>
                </c:pt>
                <c:pt idx="3147">
                  <c:v>3,148.00</c:v>
                </c:pt>
                <c:pt idx="3148">
                  <c:v>3,148.99</c:v>
                </c:pt>
                <c:pt idx="3149">
                  <c:v>3,149.99</c:v>
                </c:pt>
                <c:pt idx="3150">
                  <c:v>3,150.99</c:v>
                </c:pt>
                <c:pt idx="3151">
                  <c:v>3,152.00</c:v>
                </c:pt>
                <c:pt idx="3152">
                  <c:v>3,152.99</c:v>
                </c:pt>
                <c:pt idx="3153">
                  <c:v>3,153.99</c:v>
                </c:pt>
                <c:pt idx="3154">
                  <c:v>3,154.99</c:v>
                </c:pt>
                <c:pt idx="3155">
                  <c:v>3,156.00</c:v>
                </c:pt>
                <c:pt idx="3156">
                  <c:v>3,156.99</c:v>
                </c:pt>
                <c:pt idx="3157">
                  <c:v>3,157.99</c:v>
                </c:pt>
                <c:pt idx="3158">
                  <c:v>3,159.00</c:v>
                </c:pt>
                <c:pt idx="3159">
                  <c:v>3,159.99</c:v>
                </c:pt>
                <c:pt idx="3160">
                  <c:v>3,160.99</c:v>
                </c:pt>
                <c:pt idx="3161">
                  <c:v>3,161.99</c:v>
                </c:pt>
                <c:pt idx="3162">
                  <c:v>3,163.00</c:v>
                </c:pt>
                <c:pt idx="3163">
                  <c:v>3,163.99</c:v>
                </c:pt>
                <c:pt idx="3164">
                  <c:v>3,164.99</c:v>
                </c:pt>
                <c:pt idx="3165">
                  <c:v>3,165.99</c:v>
                </c:pt>
                <c:pt idx="3166">
                  <c:v>3,166.99</c:v>
                </c:pt>
                <c:pt idx="3167">
                  <c:v>3,167.99</c:v>
                </c:pt>
                <c:pt idx="3168">
                  <c:v>3,168.99</c:v>
                </c:pt>
                <c:pt idx="3169">
                  <c:v>3,170.00</c:v>
                </c:pt>
                <c:pt idx="3170">
                  <c:v>3,170.99</c:v>
                </c:pt>
                <c:pt idx="3171">
                  <c:v>3,171.99</c:v>
                </c:pt>
                <c:pt idx="3172">
                  <c:v>3,172.99</c:v>
                </c:pt>
                <c:pt idx="3173">
                  <c:v>3,174.00</c:v>
                </c:pt>
                <c:pt idx="3174">
                  <c:v>3,174.99</c:v>
                </c:pt>
                <c:pt idx="3175">
                  <c:v>3,175.99</c:v>
                </c:pt>
                <c:pt idx="3176">
                  <c:v>3,176.99</c:v>
                </c:pt>
                <c:pt idx="3177">
                  <c:v>3,177.99</c:v>
                </c:pt>
                <c:pt idx="3178">
                  <c:v>3,178.99</c:v>
                </c:pt>
                <c:pt idx="3179">
                  <c:v>3,179.99</c:v>
                </c:pt>
                <c:pt idx="3180">
                  <c:v>3,181.00</c:v>
                </c:pt>
                <c:pt idx="3181">
                  <c:v>3,181.99</c:v>
                </c:pt>
                <c:pt idx="3182">
                  <c:v>3,182.99</c:v>
                </c:pt>
              </c:strCache>
            </c:strRef>
          </c:xVal>
          <c:yVal>
            <c:numRef>
              <c:f>'8-23-2022 10-03-50 AM'!$F$2:$F$3184</c:f>
              <c:numCache>
                <c:formatCode>General</c:formatCode>
                <c:ptCount val="3183"/>
                <c:pt idx="0">
                  <c:v>73.528015999999994</c:v>
                </c:pt>
                <c:pt idx="1">
                  <c:v>73.532480000000007</c:v>
                </c:pt>
                <c:pt idx="2">
                  <c:v>73.522183999999996</c:v>
                </c:pt>
                <c:pt idx="3">
                  <c:v>73.518044000000003</c:v>
                </c:pt>
                <c:pt idx="4">
                  <c:v>73.532318000000004</c:v>
                </c:pt>
                <c:pt idx="5">
                  <c:v>73.518692000000001</c:v>
                </c:pt>
                <c:pt idx="6">
                  <c:v>73.527062000000001</c:v>
                </c:pt>
                <c:pt idx="7">
                  <c:v>73.513292000000007</c:v>
                </c:pt>
                <c:pt idx="8">
                  <c:v>73.51979</c:v>
                </c:pt>
                <c:pt idx="9">
                  <c:v>73.528502000000003</c:v>
                </c:pt>
                <c:pt idx="10">
                  <c:v>73.513850000000005</c:v>
                </c:pt>
                <c:pt idx="11">
                  <c:v>73.525334000000001</c:v>
                </c:pt>
                <c:pt idx="12">
                  <c:v>73.518079999999998</c:v>
                </c:pt>
                <c:pt idx="13">
                  <c:v>73.518097999999995</c:v>
                </c:pt>
                <c:pt idx="14">
                  <c:v>73.521175999999997</c:v>
                </c:pt>
                <c:pt idx="15">
                  <c:v>73.518116000000006</c:v>
                </c:pt>
                <c:pt idx="16">
                  <c:v>73.527944000000005</c:v>
                </c:pt>
                <c:pt idx="17">
                  <c:v>73.537304000000006</c:v>
                </c:pt>
                <c:pt idx="18">
                  <c:v>73.520852000000005</c:v>
                </c:pt>
                <c:pt idx="19">
                  <c:v>73.530392000000006</c:v>
                </c:pt>
                <c:pt idx="20">
                  <c:v>73.528124000000005</c:v>
                </c:pt>
                <c:pt idx="21">
                  <c:v>73.518422000000001</c:v>
                </c:pt>
                <c:pt idx="22">
                  <c:v>73.524848000000006</c:v>
                </c:pt>
                <c:pt idx="23">
                  <c:v>73.511942000000005</c:v>
                </c:pt>
                <c:pt idx="24">
                  <c:v>73.541678000000005</c:v>
                </c:pt>
                <c:pt idx="25">
                  <c:v>73.519142000000002</c:v>
                </c:pt>
                <c:pt idx="26">
                  <c:v>73.526144000000002</c:v>
                </c:pt>
                <c:pt idx="27">
                  <c:v>73.538708</c:v>
                </c:pt>
                <c:pt idx="28">
                  <c:v>73.522165999999999</c:v>
                </c:pt>
                <c:pt idx="29">
                  <c:v>73.526899999999998</c:v>
                </c:pt>
                <c:pt idx="30">
                  <c:v>73.530392000000006</c:v>
                </c:pt>
                <c:pt idx="31">
                  <c:v>73.517396000000005</c:v>
                </c:pt>
                <c:pt idx="32">
                  <c:v>73.520167999999998</c:v>
                </c:pt>
                <c:pt idx="33">
                  <c:v>73.525568000000007</c:v>
                </c:pt>
                <c:pt idx="34">
                  <c:v>73.531561999999994</c:v>
                </c:pt>
                <c:pt idx="35">
                  <c:v>73.523678000000004</c:v>
                </c:pt>
                <c:pt idx="36">
                  <c:v>73.515884</c:v>
                </c:pt>
                <c:pt idx="37">
                  <c:v>73.51934</c:v>
                </c:pt>
                <c:pt idx="38">
                  <c:v>73.532228000000003</c:v>
                </c:pt>
                <c:pt idx="39">
                  <c:v>73.526396000000005</c:v>
                </c:pt>
                <c:pt idx="40">
                  <c:v>73.524218000000005</c:v>
                </c:pt>
                <c:pt idx="41">
                  <c:v>73.515974</c:v>
                </c:pt>
                <c:pt idx="42">
                  <c:v>73.527404000000004</c:v>
                </c:pt>
                <c:pt idx="43">
                  <c:v>73.530338</c:v>
                </c:pt>
                <c:pt idx="44">
                  <c:v>73.537394000000006</c:v>
                </c:pt>
                <c:pt idx="45">
                  <c:v>73.52861</c:v>
                </c:pt>
                <c:pt idx="46">
                  <c:v>73.528322000000003</c:v>
                </c:pt>
                <c:pt idx="47">
                  <c:v>73.530193999999995</c:v>
                </c:pt>
                <c:pt idx="48">
                  <c:v>73.534946000000005</c:v>
                </c:pt>
                <c:pt idx="49">
                  <c:v>73.533236000000002</c:v>
                </c:pt>
                <c:pt idx="50">
                  <c:v>73.535252</c:v>
                </c:pt>
                <c:pt idx="51">
                  <c:v>73.542289999999994</c:v>
                </c:pt>
                <c:pt idx="52">
                  <c:v>73.534657999999993</c:v>
                </c:pt>
                <c:pt idx="53">
                  <c:v>73.546214000000006</c:v>
                </c:pt>
                <c:pt idx="54">
                  <c:v>73.537412000000003</c:v>
                </c:pt>
                <c:pt idx="55">
                  <c:v>73.538815999999997</c:v>
                </c:pt>
                <c:pt idx="56">
                  <c:v>73.531201999999993</c:v>
                </c:pt>
                <c:pt idx="57">
                  <c:v>73.529960000000003</c:v>
                </c:pt>
                <c:pt idx="58">
                  <c:v>73.519952000000004</c:v>
                </c:pt>
                <c:pt idx="59">
                  <c:v>73.515686000000002</c:v>
                </c:pt>
                <c:pt idx="60">
                  <c:v>73.530050000000003</c:v>
                </c:pt>
                <c:pt idx="61">
                  <c:v>73.536475999999993</c:v>
                </c:pt>
                <c:pt idx="62">
                  <c:v>73.514551999999995</c:v>
                </c:pt>
                <c:pt idx="63">
                  <c:v>73.524739999999994</c:v>
                </c:pt>
                <c:pt idx="64">
                  <c:v>73.544054000000003</c:v>
                </c:pt>
                <c:pt idx="65">
                  <c:v>73.546177999999998</c:v>
                </c:pt>
                <c:pt idx="66">
                  <c:v>73.549273999999997</c:v>
                </c:pt>
                <c:pt idx="67">
                  <c:v>73.532210000000006</c:v>
                </c:pt>
                <c:pt idx="68">
                  <c:v>73.528934000000007</c:v>
                </c:pt>
                <c:pt idx="69">
                  <c:v>73.551146000000003</c:v>
                </c:pt>
                <c:pt idx="70">
                  <c:v>73.547473999999994</c:v>
                </c:pt>
                <c:pt idx="71">
                  <c:v>73.541426000000001</c:v>
                </c:pt>
                <c:pt idx="72">
                  <c:v>73.532731999999996</c:v>
                </c:pt>
                <c:pt idx="73">
                  <c:v>73.539445999999998</c:v>
                </c:pt>
                <c:pt idx="74">
                  <c:v>73.545259999999999</c:v>
                </c:pt>
                <c:pt idx="75">
                  <c:v>73.546034000000006</c:v>
                </c:pt>
                <c:pt idx="76">
                  <c:v>73.541786000000002</c:v>
                </c:pt>
                <c:pt idx="77">
                  <c:v>73.531508000000002</c:v>
                </c:pt>
                <c:pt idx="78">
                  <c:v>73.523551999999995</c:v>
                </c:pt>
                <c:pt idx="79">
                  <c:v>73.533019999999993</c:v>
                </c:pt>
                <c:pt idx="80">
                  <c:v>73.530733999999995</c:v>
                </c:pt>
                <c:pt idx="81">
                  <c:v>73.533073999999999</c:v>
                </c:pt>
                <c:pt idx="82">
                  <c:v>73.536745999999994</c:v>
                </c:pt>
                <c:pt idx="83">
                  <c:v>73.531886</c:v>
                </c:pt>
                <c:pt idx="84">
                  <c:v>73.547312000000005</c:v>
                </c:pt>
                <c:pt idx="85">
                  <c:v>73.541173999999998</c:v>
                </c:pt>
                <c:pt idx="86">
                  <c:v>73.529923999999994</c:v>
                </c:pt>
                <c:pt idx="87">
                  <c:v>73.533128000000005</c:v>
                </c:pt>
                <c:pt idx="88">
                  <c:v>73.536224000000004</c:v>
                </c:pt>
                <c:pt idx="89">
                  <c:v>73.542776000000003</c:v>
                </c:pt>
                <c:pt idx="90">
                  <c:v>73.535702000000001</c:v>
                </c:pt>
                <c:pt idx="91">
                  <c:v>73.550120000000007</c:v>
                </c:pt>
                <c:pt idx="92">
                  <c:v>73.564375999999996</c:v>
                </c:pt>
                <c:pt idx="93">
                  <c:v>73.546952000000005</c:v>
                </c:pt>
                <c:pt idx="94">
                  <c:v>73.534549999999996</c:v>
                </c:pt>
                <c:pt idx="95">
                  <c:v>73.529510000000002</c:v>
                </c:pt>
                <c:pt idx="96">
                  <c:v>73.547833999999995</c:v>
                </c:pt>
                <c:pt idx="97">
                  <c:v>73.558058000000003</c:v>
                </c:pt>
                <c:pt idx="98">
                  <c:v>73.551361999999997</c:v>
                </c:pt>
                <c:pt idx="99">
                  <c:v>73.540526</c:v>
                </c:pt>
                <c:pt idx="100">
                  <c:v>73.538708</c:v>
                </c:pt>
                <c:pt idx="101">
                  <c:v>73.549868000000004</c:v>
                </c:pt>
                <c:pt idx="102">
                  <c:v>73.569434000000001</c:v>
                </c:pt>
                <c:pt idx="103">
                  <c:v>73.547203999999994</c:v>
                </c:pt>
                <c:pt idx="104">
                  <c:v>73.535737999999995</c:v>
                </c:pt>
                <c:pt idx="105">
                  <c:v>73.548518000000001</c:v>
                </c:pt>
                <c:pt idx="106">
                  <c:v>73.553162</c:v>
                </c:pt>
                <c:pt idx="107">
                  <c:v>73.568299999999994</c:v>
                </c:pt>
                <c:pt idx="108">
                  <c:v>73.554962000000003</c:v>
                </c:pt>
                <c:pt idx="109">
                  <c:v>73.542919999999995</c:v>
                </c:pt>
                <c:pt idx="110">
                  <c:v>73.557535999999999</c:v>
                </c:pt>
                <c:pt idx="111">
                  <c:v>73.541173999999998</c:v>
                </c:pt>
                <c:pt idx="112">
                  <c:v>73.536475999999993</c:v>
                </c:pt>
                <c:pt idx="113">
                  <c:v>73.54598</c:v>
                </c:pt>
                <c:pt idx="114">
                  <c:v>73.549093999999997</c:v>
                </c:pt>
                <c:pt idx="115">
                  <c:v>73.563115999999994</c:v>
                </c:pt>
                <c:pt idx="116">
                  <c:v>73.554475999999994</c:v>
                </c:pt>
                <c:pt idx="117">
                  <c:v>73.538923999999994</c:v>
                </c:pt>
                <c:pt idx="118">
                  <c:v>73.555105999999995</c:v>
                </c:pt>
                <c:pt idx="119">
                  <c:v>73.551631999999998</c:v>
                </c:pt>
                <c:pt idx="120">
                  <c:v>73.560901999999999</c:v>
                </c:pt>
                <c:pt idx="121">
                  <c:v>73.560668000000007</c:v>
                </c:pt>
                <c:pt idx="122">
                  <c:v>73.547005999999996</c:v>
                </c:pt>
                <c:pt idx="123">
                  <c:v>73.565005999999997</c:v>
                </c:pt>
                <c:pt idx="124">
                  <c:v>73.577714</c:v>
                </c:pt>
                <c:pt idx="125">
                  <c:v>73.557715999999999</c:v>
                </c:pt>
                <c:pt idx="126">
                  <c:v>73.544432</c:v>
                </c:pt>
                <c:pt idx="127">
                  <c:v>73.538762000000006</c:v>
                </c:pt>
                <c:pt idx="128">
                  <c:v>73.561027999999993</c:v>
                </c:pt>
                <c:pt idx="129">
                  <c:v>73.564735999999996</c:v>
                </c:pt>
                <c:pt idx="130">
                  <c:v>73.553396000000006</c:v>
                </c:pt>
                <c:pt idx="131">
                  <c:v>73.559138000000004</c:v>
                </c:pt>
                <c:pt idx="132">
                  <c:v>73.562054000000003</c:v>
                </c:pt>
                <c:pt idx="133">
                  <c:v>73.565240000000003</c:v>
                </c:pt>
                <c:pt idx="134">
                  <c:v>73.556312000000005</c:v>
                </c:pt>
                <c:pt idx="135">
                  <c:v>73.540940000000006</c:v>
                </c:pt>
                <c:pt idx="136">
                  <c:v>73.552531999999999</c:v>
                </c:pt>
                <c:pt idx="137">
                  <c:v>73.555627999999999</c:v>
                </c:pt>
                <c:pt idx="138">
                  <c:v>73.562396000000007</c:v>
                </c:pt>
                <c:pt idx="139">
                  <c:v>73.567903999999999</c:v>
                </c:pt>
                <c:pt idx="140">
                  <c:v>73.561496000000005</c:v>
                </c:pt>
                <c:pt idx="141">
                  <c:v>73.565275999999997</c:v>
                </c:pt>
                <c:pt idx="142">
                  <c:v>73.564790000000002</c:v>
                </c:pt>
                <c:pt idx="143">
                  <c:v>73.558543999999998</c:v>
                </c:pt>
                <c:pt idx="144">
                  <c:v>73.556095999999997</c:v>
                </c:pt>
                <c:pt idx="145">
                  <c:v>73.551758000000007</c:v>
                </c:pt>
                <c:pt idx="146">
                  <c:v>73.559461999999996</c:v>
                </c:pt>
                <c:pt idx="147">
                  <c:v>73.574600000000004</c:v>
                </c:pt>
                <c:pt idx="148">
                  <c:v>73.552747999999994</c:v>
                </c:pt>
                <c:pt idx="149">
                  <c:v>73.558526000000001</c:v>
                </c:pt>
                <c:pt idx="150">
                  <c:v>73.555267999999998</c:v>
                </c:pt>
                <c:pt idx="151">
                  <c:v>73.547473999999994</c:v>
                </c:pt>
                <c:pt idx="152">
                  <c:v>73.560866000000004</c:v>
                </c:pt>
                <c:pt idx="153">
                  <c:v>73.542434</c:v>
                </c:pt>
                <c:pt idx="154">
                  <c:v>73.552927999999994</c:v>
                </c:pt>
                <c:pt idx="155">
                  <c:v>73.568426000000002</c:v>
                </c:pt>
                <c:pt idx="156">
                  <c:v>73.561316000000005</c:v>
                </c:pt>
                <c:pt idx="157">
                  <c:v>73.566643999999997</c:v>
                </c:pt>
                <c:pt idx="158">
                  <c:v>73.556132000000005</c:v>
                </c:pt>
                <c:pt idx="159">
                  <c:v>73.569524000000001</c:v>
                </c:pt>
                <c:pt idx="160">
                  <c:v>73.584878000000003</c:v>
                </c:pt>
                <c:pt idx="161">
                  <c:v>73.577173999999999</c:v>
                </c:pt>
                <c:pt idx="162">
                  <c:v>73.570136000000005</c:v>
                </c:pt>
                <c:pt idx="163">
                  <c:v>73.575193999999996</c:v>
                </c:pt>
                <c:pt idx="164">
                  <c:v>73.576436000000001</c:v>
                </c:pt>
                <c:pt idx="165">
                  <c:v>73.597334000000004</c:v>
                </c:pt>
                <c:pt idx="166">
                  <c:v>73.566751999999994</c:v>
                </c:pt>
                <c:pt idx="167">
                  <c:v>73.562935999999993</c:v>
                </c:pt>
                <c:pt idx="168">
                  <c:v>73.576741999999996</c:v>
                </c:pt>
                <c:pt idx="169">
                  <c:v>73.581242000000003</c:v>
                </c:pt>
                <c:pt idx="170">
                  <c:v>73.583870000000005</c:v>
                </c:pt>
                <c:pt idx="171">
                  <c:v>73.568551999999997</c:v>
                </c:pt>
                <c:pt idx="172">
                  <c:v>73.572367999999997</c:v>
                </c:pt>
                <c:pt idx="173">
                  <c:v>73.582177999999999</c:v>
                </c:pt>
                <c:pt idx="174">
                  <c:v>73.578524000000002</c:v>
                </c:pt>
                <c:pt idx="175">
                  <c:v>73.577749999999995</c:v>
                </c:pt>
                <c:pt idx="176">
                  <c:v>73.570046000000005</c:v>
                </c:pt>
                <c:pt idx="177">
                  <c:v>73.570027999999994</c:v>
                </c:pt>
                <c:pt idx="178">
                  <c:v>73.574563999999995</c:v>
                </c:pt>
                <c:pt idx="179">
                  <c:v>73.566788000000003</c:v>
                </c:pt>
                <c:pt idx="180">
                  <c:v>73.559731999999997</c:v>
                </c:pt>
                <c:pt idx="181">
                  <c:v>73.56344</c:v>
                </c:pt>
                <c:pt idx="182">
                  <c:v>73.569974000000002</c:v>
                </c:pt>
                <c:pt idx="183">
                  <c:v>73.571414000000004</c:v>
                </c:pt>
                <c:pt idx="184">
                  <c:v>73.571702000000002</c:v>
                </c:pt>
                <c:pt idx="185">
                  <c:v>73.576381999999995</c:v>
                </c:pt>
                <c:pt idx="186">
                  <c:v>73.585471999999996</c:v>
                </c:pt>
                <c:pt idx="187">
                  <c:v>73.571017999999995</c:v>
                </c:pt>
                <c:pt idx="188">
                  <c:v>73.580089999999998</c:v>
                </c:pt>
                <c:pt idx="189">
                  <c:v>73.576130000000006</c:v>
                </c:pt>
                <c:pt idx="190">
                  <c:v>73.556672000000006</c:v>
                </c:pt>
                <c:pt idx="191">
                  <c:v>73.574402000000006</c:v>
                </c:pt>
                <c:pt idx="192">
                  <c:v>73.583545999999998</c:v>
                </c:pt>
                <c:pt idx="193">
                  <c:v>73.581872000000004</c:v>
                </c:pt>
                <c:pt idx="194">
                  <c:v>73.575986</c:v>
                </c:pt>
                <c:pt idx="195">
                  <c:v>73.575265999999999</c:v>
                </c:pt>
                <c:pt idx="196">
                  <c:v>73.588856000000007</c:v>
                </c:pt>
                <c:pt idx="197">
                  <c:v>73.593643999999998</c:v>
                </c:pt>
                <c:pt idx="198">
                  <c:v>73.569937999999993</c:v>
                </c:pt>
                <c:pt idx="199">
                  <c:v>73.576813999999999</c:v>
                </c:pt>
                <c:pt idx="200">
                  <c:v>73.585598000000005</c:v>
                </c:pt>
                <c:pt idx="201">
                  <c:v>73.579712000000001</c:v>
                </c:pt>
                <c:pt idx="202">
                  <c:v>73.588064000000003</c:v>
                </c:pt>
                <c:pt idx="203">
                  <c:v>73.575428000000002</c:v>
                </c:pt>
                <c:pt idx="204">
                  <c:v>73.595821999999998</c:v>
                </c:pt>
                <c:pt idx="205">
                  <c:v>73.595911999999998</c:v>
                </c:pt>
                <c:pt idx="206">
                  <c:v>73.574672000000007</c:v>
                </c:pt>
                <c:pt idx="207">
                  <c:v>73.583438000000001</c:v>
                </c:pt>
                <c:pt idx="208">
                  <c:v>73.579154000000003</c:v>
                </c:pt>
                <c:pt idx="209">
                  <c:v>73.592833999999996</c:v>
                </c:pt>
                <c:pt idx="210">
                  <c:v>73.588567999999995</c:v>
                </c:pt>
                <c:pt idx="211">
                  <c:v>73.568371999999997</c:v>
                </c:pt>
                <c:pt idx="212">
                  <c:v>73.571809999999999</c:v>
                </c:pt>
                <c:pt idx="213">
                  <c:v>73.595101999999997</c:v>
                </c:pt>
                <c:pt idx="214">
                  <c:v>73.592653999999996</c:v>
                </c:pt>
                <c:pt idx="215">
                  <c:v>73.604209999999995</c:v>
                </c:pt>
                <c:pt idx="216">
                  <c:v>73.599547999999999</c:v>
                </c:pt>
                <c:pt idx="217">
                  <c:v>73.590314000000006</c:v>
                </c:pt>
                <c:pt idx="218">
                  <c:v>73.595479999999995</c:v>
                </c:pt>
                <c:pt idx="219">
                  <c:v>73.593121999999994</c:v>
                </c:pt>
                <c:pt idx="220">
                  <c:v>73.588549999999998</c:v>
                </c:pt>
                <c:pt idx="221">
                  <c:v>73.581997999999999</c:v>
                </c:pt>
                <c:pt idx="222">
                  <c:v>73.587937999999994</c:v>
                </c:pt>
                <c:pt idx="223">
                  <c:v>73.596722</c:v>
                </c:pt>
                <c:pt idx="224">
                  <c:v>73.599007999999998</c:v>
                </c:pt>
                <c:pt idx="225">
                  <c:v>73.590277999999998</c:v>
                </c:pt>
                <c:pt idx="226">
                  <c:v>73.594939999999994</c:v>
                </c:pt>
                <c:pt idx="227">
                  <c:v>73.585616000000002</c:v>
                </c:pt>
                <c:pt idx="228">
                  <c:v>73.598647999999997</c:v>
                </c:pt>
                <c:pt idx="229">
                  <c:v>73.605649999999997</c:v>
                </c:pt>
                <c:pt idx="230">
                  <c:v>73.598377999999997</c:v>
                </c:pt>
                <c:pt idx="231">
                  <c:v>73.604209999999995</c:v>
                </c:pt>
                <c:pt idx="232">
                  <c:v>73.587974000000003</c:v>
                </c:pt>
                <c:pt idx="233">
                  <c:v>73.590205999999995</c:v>
                </c:pt>
                <c:pt idx="234">
                  <c:v>73.597424000000004</c:v>
                </c:pt>
                <c:pt idx="235">
                  <c:v>73.602806000000001</c:v>
                </c:pt>
                <c:pt idx="236">
                  <c:v>73.604606000000004</c:v>
                </c:pt>
                <c:pt idx="237">
                  <c:v>73.612508000000005</c:v>
                </c:pt>
                <c:pt idx="238">
                  <c:v>73.611518000000004</c:v>
                </c:pt>
                <c:pt idx="239">
                  <c:v>73.602410000000006</c:v>
                </c:pt>
                <c:pt idx="240">
                  <c:v>73.594561999999996</c:v>
                </c:pt>
                <c:pt idx="241">
                  <c:v>73.605416000000005</c:v>
                </c:pt>
                <c:pt idx="242">
                  <c:v>73.609232000000006</c:v>
                </c:pt>
                <c:pt idx="243">
                  <c:v>73.597136000000006</c:v>
                </c:pt>
                <c:pt idx="244">
                  <c:v>73.607810000000001</c:v>
                </c:pt>
                <c:pt idx="245">
                  <c:v>73.613677999999993</c:v>
                </c:pt>
                <c:pt idx="246">
                  <c:v>73.611356000000001</c:v>
                </c:pt>
                <c:pt idx="247">
                  <c:v>73.616990000000001</c:v>
                </c:pt>
                <c:pt idx="248">
                  <c:v>73.596577999999994</c:v>
                </c:pt>
                <c:pt idx="249">
                  <c:v>73.600213999999994</c:v>
                </c:pt>
                <c:pt idx="250">
                  <c:v>73.61591</c:v>
                </c:pt>
                <c:pt idx="251">
                  <c:v>73.616774000000007</c:v>
                </c:pt>
                <c:pt idx="252">
                  <c:v>73.618663999999995</c:v>
                </c:pt>
                <c:pt idx="253">
                  <c:v>73.619546</c:v>
                </c:pt>
                <c:pt idx="254">
                  <c:v>73.604191999999998</c:v>
                </c:pt>
                <c:pt idx="255">
                  <c:v>73.614452</c:v>
                </c:pt>
                <c:pt idx="256">
                  <c:v>73.604588000000007</c:v>
                </c:pt>
                <c:pt idx="257">
                  <c:v>73.590457999999998</c:v>
                </c:pt>
                <c:pt idx="258">
                  <c:v>73.602643999999998</c:v>
                </c:pt>
                <c:pt idx="259">
                  <c:v>73.617007999999998</c:v>
                </c:pt>
                <c:pt idx="260">
                  <c:v>73.610618000000002</c:v>
                </c:pt>
                <c:pt idx="261">
                  <c:v>73.616522000000003</c:v>
                </c:pt>
                <c:pt idx="262">
                  <c:v>73.620283999999998</c:v>
                </c:pt>
                <c:pt idx="263">
                  <c:v>73.628798000000003</c:v>
                </c:pt>
                <c:pt idx="264">
                  <c:v>73.625215999999995</c:v>
                </c:pt>
                <c:pt idx="265">
                  <c:v>73.608745999999996</c:v>
                </c:pt>
                <c:pt idx="266">
                  <c:v>73.616125999999994</c:v>
                </c:pt>
                <c:pt idx="267">
                  <c:v>73.637671999999995</c:v>
                </c:pt>
                <c:pt idx="268">
                  <c:v>73.623182</c:v>
                </c:pt>
                <c:pt idx="269">
                  <c:v>73.630346000000003</c:v>
                </c:pt>
                <c:pt idx="270">
                  <c:v>73.629391999999996</c:v>
                </c:pt>
                <c:pt idx="271">
                  <c:v>73.617763999999994</c:v>
                </c:pt>
                <c:pt idx="272">
                  <c:v>73.616720000000001</c:v>
                </c:pt>
                <c:pt idx="273">
                  <c:v>73.618915999999999</c:v>
                </c:pt>
                <c:pt idx="274">
                  <c:v>73.622209999999995</c:v>
                </c:pt>
                <c:pt idx="275">
                  <c:v>73.632182</c:v>
                </c:pt>
                <c:pt idx="276">
                  <c:v>73.627105999999998</c:v>
                </c:pt>
                <c:pt idx="277">
                  <c:v>73.640281999999999</c:v>
                </c:pt>
                <c:pt idx="278">
                  <c:v>73.638031999999995</c:v>
                </c:pt>
                <c:pt idx="279">
                  <c:v>73.614686000000006</c:v>
                </c:pt>
                <c:pt idx="280">
                  <c:v>73.617925999999997</c:v>
                </c:pt>
                <c:pt idx="281">
                  <c:v>73.645195999999999</c:v>
                </c:pt>
                <c:pt idx="282">
                  <c:v>73.639454000000001</c:v>
                </c:pt>
                <c:pt idx="283">
                  <c:v>73.637581999999995</c:v>
                </c:pt>
                <c:pt idx="284">
                  <c:v>73.648148000000006</c:v>
                </c:pt>
                <c:pt idx="285">
                  <c:v>73.642604000000006</c:v>
                </c:pt>
                <c:pt idx="286">
                  <c:v>73.637546</c:v>
                </c:pt>
                <c:pt idx="287">
                  <c:v>73.629121999999995</c:v>
                </c:pt>
                <c:pt idx="288">
                  <c:v>73.625755999999996</c:v>
                </c:pt>
                <c:pt idx="289">
                  <c:v>73.630544</c:v>
                </c:pt>
                <c:pt idx="290">
                  <c:v>73.650865999999994</c:v>
                </c:pt>
                <c:pt idx="291">
                  <c:v>73.631659999999997</c:v>
                </c:pt>
                <c:pt idx="292">
                  <c:v>73.639291999999998</c:v>
                </c:pt>
                <c:pt idx="293">
                  <c:v>73.654430000000005</c:v>
                </c:pt>
                <c:pt idx="294">
                  <c:v>73.647878000000006</c:v>
                </c:pt>
                <c:pt idx="295">
                  <c:v>73.638986000000003</c:v>
                </c:pt>
                <c:pt idx="296">
                  <c:v>73.633802000000003</c:v>
                </c:pt>
                <c:pt idx="297">
                  <c:v>73.635512000000006</c:v>
                </c:pt>
                <c:pt idx="298">
                  <c:v>73.635620000000003</c:v>
                </c:pt>
                <c:pt idx="299">
                  <c:v>73.651117999999997</c:v>
                </c:pt>
                <c:pt idx="300">
                  <c:v>73.649876000000006</c:v>
                </c:pt>
                <c:pt idx="301">
                  <c:v>73.640912</c:v>
                </c:pt>
                <c:pt idx="302">
                  <c:v>73.649569999999997</c:v>
                </c:pt>
                <c:pt idx="303">
                  <c:v>73.655150000000006</c:v>
                </c:pt>
                <c:pt idx="304">
                  <c:v>73.668397999999996</c:v>
                </c:pt>
                <c:pt idx="305">
                  <c:v>73.662313999999995</c:v>
                </c:pt>
                <c:pt idx="306">
                  <c:v>73.655258000000003</c:v>
                </c:pt>
                <c:pt idx="307">
                  <c:v>73.659865999999994</c:v>
                </c:pt>
                <c:pt idx="308">
                  <c:v>73.666616000000005</c:v>
                </c:pt>
                <c:pt idx="309">
                  <c:v>73.668037999999996</c:v>
                </c:pt>
                <c:pt idx="310">
                  <c:v>73.658011999999999</c:v>
                </c:pt>
                <c:pt idx="311">
                  <c:v>73.660892000000004</c:v>
                </c:pt>
                <c:pt idx="312">
                  <c:v>73.680980000000005</c:v>
                </c:pt>
                <c:pt idx="313">
                  <c:v>73.669315999999995</c:v>
                </c:pt>
                <c:pt idx="314">
                  <c:v>73.663826</c:v>
                </c:pt>
                <c:pt idx="315">
                  <c:v>73.658749999999998</c:v>
                </c:pt>
                <c:pt idx="316">
                  <c:v>73.668955999999994</c:v>
                </c:pt>
                <c:pt idx="317">
                  <c:v>73.678622000000004</c:v>
                </c:pt>
                <c:pt idx="318">
                  <c:v>73.683824000000001</c:v>
                </c:pt>
                <c:pt idx="319">
                  <c:v>73.670845999999997</c:v>
                </c:pt>
                <c:pt idx="320">
                  <c:v>73.672393999999997</c:v>
                </c:pt>
                <c:pt idx="321">
                  <c:v>73.680655999999999</c:v>
                </c:pt>
                <c:pt idx="322">
                  <c:v>73.680223999999995</c:v>
                </c:pt>
                <c:pt idx="323">
                  <c:v>73.678387999999998</c:v>
                </c:pt>
                <c:pt idx="324">
                  <c:v>73.666831999999999</c:v>
                </c:pt>
                <c:pt idx="325">
                  <c:v>73.690843999999998</c:v>
                </c:pt>
                <c:pt idx="326">
                  <c:v>73.687910000000002</c:v>
                </c:pt>
                <c:pt idx="327">
                  <c:v>73.686632000000003</c:v>
                </c:pt>
                <c:pt idx="328">
                  <c:v>73.689080000000004</c:v>
                </c:pt>
                <c:pt idx="329">
                  <c:v>73.676587999999995</c:v>
                </c:pt>
                <c:pt idx="330">
                  <c:v>73.687873999999994</c:v>
                </c:pt>
                <c:pt idx="331">
                  <c:v>73.682779999999994</c:v>
                </c:pt>
                <c:pt idx="332">
                  <c:v>73.681250000000006</c:v>
                </c:pt>
                <c:pt idx="333">
                  <c:v>73.684472</c:v>
                </c:pt>
                <c:pt idx="334">
                  <c:v>73.690861999999996</c:v>
                </c:pt>
                <c:pt idx="335">
                  <c:v>73.694354000000004</c:v>
                </c:pt>
                <c:pt idx="336">
                  <c:v>73.698853999999997</c:v>
                </c:pt>
                <c:pt idx="337">
                  <c:v>73.692626000000004</c:v>
                </c:pt>
                <c:pt idx="338">
                  <c:v>73.699160000000006</c:v>
                </c:pt>
                <c:pt idx="339">
                  <c:v>73.709978000000007</c:v>
                </c:pt>
                <c:pt idx="340">
                  <c:v>73.711004000000003</c:v>
                </c:pt>
                <c:pt idx="341">
                  <c:v>73.706468000000001</c:v>
                </c:pt>
                <c:pt idx="342">
                  <c:v>73.699033999999997</c:v>
                </c:pt>
                <c:pt idx="343">
                  <c:v>73.714315999999997</c:v>
                </c:pt>
                <c:pt idx="344">
                  <c:v>73.715053999999995</c:v>
                </c:pt>
                <c:pt idx="345">
                  <c:v>73.703372000000002</c:v>
                </c:pt>
                <c:pt idx="346">
                  <c:v>73.703209999999999</c:v>
                </c:pt>
                <c:pt idx="347">
                  <c:v>73.710806000000005</c:v>
                </c:pt>
                <c:pt idx="348">
                  <c:v>73.705063999999993</c:v>
                </c:pt>
                <c:pt idx="349">
                  <c:v>73.714405999999997</c:v>
                </c:pt>
                <c:pt idx="350">
                  <c:v>73.719536000000005</c:v>
                </c:pt>
                <c:pt idx="351">
                  <c:v>73.713560000000001</c:v>
                </c:pt>
                <c:pt idx="352">
                  <c:v>73.718924000000001</c:v>
                </c:pt>
                <c:pt idx="353">
                  <c:v>73.727599999999995</c:v>
                </c:pt>
                <c:pt idx="354">
                  <c:v>73.724683999999996</c:v>
                </c:pt>
                <c:pt idx="355">
                  <c:v>73.727204</c:v>
                </c:pt>
                <c:pt idx="356">
                  <c:v>73.722325999999995</c:v>
                </c:pt>
                <c:pt idx="357">
                  <c:v>73.716853999999998</c:v>
                </c:pt>
                <c:pt idx="358">
                  <c:v>73.728554000000003</c:v>
                </c:pt>
                <c:pt idx="359">
                  <c:v>73.737806000000006</c:v>
                </c:pt>
                <c:pt idx="360">
                  <c:v>73.744879999999995</c:v>
                </c:pt>
                <c:pt idx="361">
                  <c:v>73.735916000000003</c:v>
                </c:pt>
                <c:pt idx="362">
                  <c:v>73.738867999999997</c:v>
                </c:pt>
                <c:pt idx="363">
                  <c:v>73.750945999999999</c:v>
                </c:pt>
                <c:pt idx="364">
                  <c:v>73.744789999999995</c:v>
                </c:pt>
                <c:pt idx="365">
                  <c:v>73.740685999999997</c:v>
                </c:pt>
                <c:pt idx="366">
                  <c:v>73.745114000000001</c:v>
                </c:pt>
                <c:pt idx="367">
                  <c:v>73.746409999999997</c:v>
                </c:pt>
                <c:pt idx="368">
                  <c:v>73.744123999999999</c:v>
                </c:pt>
                <c:pt idx="369">
                  <c:v>73.732855999999998</c:v>
                </c:pt>
                <c:pt idx="370">
                  <c:v>73.740470000000002</c:v>
                </c:pt>
                <c:pt idx="371">
                  <c:v>73.755589999999998</c:v>
                </c:pt>
                <c:pt idx="372">
                  <c:v>73.748425999999995</c:v>
                </c:pt>
                <c:pt idx="373">
                  <c:v>73.743818000000005</c:v>
                </c:pt>
                <c:pt idx="374">
                  <c:v>73.763384000000002</c:v>
                </c:pt>
                <c:pt idx="375">
                  <c:v>73.766732000000005</c:v>
                </c:pt>
                <c:pt idx="376">
                  <c:v>73.765615999999994</c:v>
                </c:pt>
                <c:pt idx="377">
                  <c:v>73.757264000000006</c:v>
                </c:pt>
                <c:pt idx="378">
                  <c:v>73.760593999999998</c:v>
                </c:pt>
                <c:pt idx="379">
                  <c:v>73.777135999999999</c:v>
                </c:pt>
                <c:pt idx="380">
                  <c:v>73.790024000000003</c:v>
                </c:pt>
                <c:pt idx="381">
                  <c:v>73.780141999999998</c:v>
                </c:pt>
                <c:pt idx="382">
                  <c:v>73.775893999999994</c:v>
                </c:pt>
                <c:pt idx="383">
                  <c:v>73.781707999999995</c:v>
                </c:pt>
                <c:pt idx="384">
                  <c:v>73.782464000000004</c:v>
                </c:pt>
                <c:pt idx="385">
                  <c:v>73.779151999999996</c:v>
                </c:pt>
                <c:pt idx="386">
                  <c:v>73.788259999999994</c:v>
                </c:pt>
                <c:pt idx="387">
                  <c:v>73.784335999999996</c:v>
                </c:pt>
                <c:pt idx="388">
                  <c:v>73.781564000000003</c:v>
                </c:pt>
                <c:pt idx="389">
                  <c:v>73.786298000000002</c:v>
                </c:pt>
                <c:pt idx="390">
                  <c:v>73.792490000000001</c:v>
                </c:pt>
                <c:pt idx="391">
                  <c:v>73.795910000000006</c:v>
                </c:pt>
                <c:pt idx="392">
                  <c:v>73.793768</c:v>
                </c:pt>
                <c:pt idx="393">
                  <c:v>73.808762000000002</c:v>
                </c:pt>
                <c:pt idx="394">
                  <c:v>73.819615999999996</c:v>
                </c:pt>
                <c:pt idx="395">
                  <c:v>73.825016000000005</c:v>
                </c:pt>
                <c:pt idx="396">
                  <c:v>73.819057999999998</c:v>
                </c:pt>
                <c:pt idx="397">
                  <c:v>73.820353999999995</c:v>
                </c:pt>
                <c:pt idx="398">
                  <c:v>73.834772000000001</c:v>
                </c:pt>
                <c:pt idx="399">
                  <c:v>73.819184000000007</c:v>
                </c:pt>
                <c:pt idx="400">
                  <c:v>73.812308000000002</c:v>
                </c:pt>
                <c:pt idx="401">
                  <c:v>73.817599999999999</c:v>
                </c:pt>
                <c:pt idx="402">
                  <c:v>73.827895999999996</c:v>
                </c:pt>
                <c:pt idx="403">
                  <c:v>73.840928000000005</c:v>
                </c:pt>
                <c:pt idx="404">
                  <c:v>73.844834000000006</c:v>
                </c:pt>
                <c:pt idx="405">
                  <c:v>73.831513999999999</c:v>
                </c:pt>
                <c:pt idx="406">
                  <c:v>73.841791999999998</c:v>
                </c:pt>
                <c:pt idx="407">
                  <c:v>73.857253999999998</c:v>
                </c:pt>
                <c:pt idx="408">
                  <c:v>73.853077999999996</c:v>
                </c:pt>
                <c:pt idx="409">
                  <c:v>73.857451999999995</c:v>
                </c:pt>
                <c:pt idx="410">
                  <c:v>73.870574000000005</c:v>
                </c:pt>
                <c:pt idx="411">
                  <c:v>73.885639999999995</c:v>
                </c:pt>
                <c:pt idx="412">
                  <c:v>73.882418000000001</c:v>
                </c:pt>
                <c:pt idx="413">
                  <c:v>73.876369999999994</c:v>
                </c:pt>
                <c:pt idx="414">
                  <c:v>73.869907999999995</c:v>
                </c:pt>
                <c:pt idx="415">
                  <c:v>73.877036000000004</c:v>
                </c:pt>
                <c:pt idx="416">
                  <c:v>73.888159999999999</c:v>
                </c:pt>
                <c:pt idx="417">
                  <c:v>73.891813999999997</c:v>
                </c:pt>
                <c:pt idx="418">
                  <c:v>73.890428</c:v>
                </c:pt>
                <c:pt idx="419">
                  <c:v>73.889977999999999</c:v>
                </c:pt>
                <c:pt idx="420">
                  <c:v>73.894711999999998</c:v>
                </c:pt>
                <c:pt idx="421">
                  <c:v>73.909778000000003</c:v>
                </c:pt>
                <c:pt idx="422">
                  <c:v>73.910713999999999</c:v>
                </c:pt>
                <c:pt idx="423">
                  <c:v>73.905674000000005</c:v>
                </c:pt>
                <c:pt idx="424">
                  <c:v>73.911668000000006</c:v>
                </c:pt>
                <c:pt idx="425">
                  <c:v>73.922162</c:v>
                </c:pt>
                <c:pt idx="426">
                  <c:v>73.935338000000002</c:v>
                </c:pt>
                <c:pt idx="427">
                  <c:v>73.928894</c:v>
                </c:pt>
                <c:pt idx="428">
                  <c:v>73.91525</c:v>
                </c:pt>
                <c:pt idx="429">
                  <c:v>73.930766000000006</c:v>
                </c:pt>
                <c:pt idx="430">
                  <c:v>73.943185999999997</c:v>
                </c:pt>
                <c:pt idx="431">
                  <c:v>73.927328000000003</c:v>
                </c:pt>
                <c:pt idx="432">
                  <c:v>73.938236000000003</c:v>
                </c:pt>
                <c:pt idx="433">
                  <c:v>73.948352</c:v>
                </c:pt>
                <c:pt idx="434">
                  <c:v>73.958179999999999</c:v>
                </c:pt>
                <c:pt idx="435">
                  <c:v>73.958557999999996</c:v>
                </c:pt>
                <c:pt idx="436">
                  <c:v>73.949882000000002</c:v>
                </c:pt>
                <c:pt idx="437">
                  <c:v>73.946768000000006</c:v>
                </c:pt>
                <c:pt idx="438">
                  <c:v>73.966027999999994</c:v>
                </c:pt>
                <c:pt idx="439">
                  <c:v>73.97663</c:v>
                </c:pt>
                <c:pt idx="440">
                  <c:v>73.986655999999996</c:v>
                </c:pt>
                <c:pt idx="441">
                  <c:v>73.984316000000007</c:v>
                </c:pt>
                <c:pt idx="442">
                  <c:v>73.979923999999997</c:v>
                </c:pt>
                <c:pt idx="443">
                  <c:v>73.991174000000001</c:v>
                </c:pt>
                <c:pt idx="444">
                  <c:v>73.993459999999999</c:v>
                </c:pt>
                <c:pt idx="445">
                  <c:v>74.014861999999994</c:v>
                </c:pt>
                <c:pt idx="446">
                  <c:v>74.019685999999993</c:v>
                </c:pt>
                <c:pt idx="447">
                  <c:v>74.011315999999994</c:v>
                </c:pt>
                <c:pt idx="448">
                  <c:v>74.015581999999995</c:v>
                </c:pt>
                <c:pt idx="449">
                  <c:v>74.01155</c:v>
                </c:pt>
                <c:pt idx="450">
                  <c:v>74.015473999999998</c:v>
                </c:pt>
                <c:pt idx="451">
                  <c:v>74.034248000000005</c:v>
                </c:pt>
                <c:pt idx="452">
                  <c:v>74.026508000000007</c:v>
                </c:pt>
                <c:pt idx="453">
                  <c:v>74.048323999999994</c:v>
                </c:pt>
                <c:pt idx="454">
                  <c:v>74.058565999999999</c:v>
                </c:pt>
                <c:pt idx="455">
                  <c:v>74.060816000000003</c:v>
                </c:pt>
                <c:pt idx="456">
                  <c:v>74.065567999999999</c:v>
                </c:pt>
                <c:pt idx="457">
                  <c:v>74.077250000000006</c:v>
                </c:pt>
                <c:pt idx="458">
                  <c:v>74.083802000000006</c:v>
                </c:pt>
                <c:pt idx="459">
                  <c:v>74.097644000000003</c:v>
                </c:pt>
                <c:pt idx="460">
                  <c:v>74.111378000000002</c:v>
                </c:pt>
                <c:pt idx="461">
                  <c:v>74.112313999999998</c:v>
                </c:pt>
                <c:pt idx="462">
                  <c:v>74.125814000000005</c:v>
                </c:pt>
                <c:pt idx="463">
                  <c:v>74.138090000000005</c:v>
                </c:pt>
                <c:pt idx="464">
                  <c:v>74.132474000000002</c:v>
                </c:pt>
                <c:pt idx="465">
                  <c:v>74.137135999999998</c:v>
                </c:pt>
                <c:pt idx="466">
                  <c:v>74.146135999999998</c:v>
                </c:pt>
                <c:pt idx="467">
                  <c:v>74.161184000000006</c:v>
                </c:pt>
                <c:pt idx="468">
                  <c:v>74.145253999999994</c:v>
                </c:pt>
                <c:pt idx="469">
                  <c:v>74.152670000000001</c:v>
                </c:pt>
                <c:pt idx="470">
                  <c:v>74.154002000000006</c:v>
                </c:pt>
                <c:pt idx="471">
                  <c:v>74.165629999999993</c:v>
                </c:pt>
                <c:pt idx="472">
                  <c:v>74.158268000000007</c:v>
                </c:pt>
                <c:pt idx="473">
                  <c:v>74.167429999999996</c:v>
                </c:pt>
                <c:pt idx="474">
                  <c:v>74.187122000000002</c:v>
                </c:pt>
                <c:pt idx="475">
                  <c:v>74.184601999999998</c:v>
                </c:pt>
                <c:pt idx="476">
                  <c:v>74.199541999999994</c:v>
                </c:pt>
                <c:pt idx="477">
                  <c:v>74.192864</c:v>
                </c:pt>
                <c:pt idx="478">
                  <c:v>74.196032000000002</c:v>
                </c:pt>
                <c:pt idx="479">
                  <c:v>74.212069999999997</c:v>
                </c:pt>
                <c:pt idx="480">
                  <c:v>74.223464000000007</c:v>
                </c:pt>
                <c:pt idx="481">
                  <c:v>74.213384000000005</c:v>
                </c:pt>
                <c:pt idx="482">
                  <c:v>75.366572000000005</c:v>
                </c:pt>
                <c:pt idx="483">
                  <c:v>81.768668000000005</c:v>
                </c:pt>
                <c:pt idx="484">
                  <c:v>88.773961999999997</c:v>
                </c:pt>
                <c:pt idx="485">
                  <c:v>91.677199999999999</c:v>
                </c:pt>
                <c:pt idx="486">
                  <c:v>92.112386000000001</c:v>
                </c:pt>
                <c:pt idx="487">
                  <c:v>91.674626000000004</c:v>
                </c:pt>
                <c:pt idx="488">
                  <c:v>91.136173999999997</c:v>
                </c:pt>
                <c:pt idx="489">
                  <c:v>90.711734000000007</c:v>
                </c:pt>
                <c:pt idx="490">
                  <c:v>90.453019999999995</c:v>
                </c:pt>
                <c:pt idx="491">
                  <c:v>90.322789999999998</c:v>
                </c:pt>
                <c:pt idx="492">
                  <c:v>90.289615999999995</c:v>
                </c:pt>
                <c:pt idx="493">
                  <c:v>90.303008000000005</c:v>
                </c:pt>
                <c:pt idx="494">
                  <c:v>90.314797999999996</c:v>
                </c:pt>
                <c:pt idx="495">
                  <c:v>90.352993999999995</c:v>
                </c:pt>
                <c:pt idx="496">
                  <c:v>90.405895999999998</c:v>
                </c:pt>
                <c:pt idx="497">
                  <c:v>90.458888000000002</c:v>
                </c:pt>
                <c:pt idx="498">
                  <c:v>90.474727999999999</c:v>
                </c:pt>
                <c:pt idx="499">
                  <c:v>90.508189999999999</c:v>
                </c:pt>
                <c:pt idx="500">
                  <c:v>90.545125999999996</c:v>
                </c:pt>
                <c:pt idx="501">
                  <c:v>90.568147999999994</c:v>
                </c:pt>
                <c:pt idx="502">
                  <c:v>90.598225999999997</c:v>
                </c:pt>
                <c:pt idx="503">
                  <c:v>90.600296</c:v>
                </c:pt>
                <c:pt idx="504">
                  <c:v>90.601916000000003</c:v>
                </c:pt>
                <c:pt idx="505">
                  <c:v>90.606470000000002</c:v>
                </c:pt>
                <c:pt idx="506">
                  <c:v>90.611797999999993</c:v>
                </c:pt>
                <c:pt idx="507">
                  <c:v>90.601231999999996</c:v>
                </c:pt>
                <c:pt idx="508">
                  <c:v>90.584258000000005</c:v>
                </c:pt>
                <c:pt idx="509">
                  <c:v>90.565448000000004</c:v>
                </c:pt>
                <c:pt idx="510">
                  <c:v>90.555188000000001</c:v>
                </c:pt>
                <c:pt idx="511">
                  <c:v>90.527342000000004</c:v>
                </c:pt>
                <c:pt idx="512">
                  <c:v>90.495283999999998</c:v>
                </c:pt>
                <c:pt idx="513">
                  <c:v>90.469651999999996</c:v>
                </c:pt>
                <c:pt idx="514">
                  <c:v>90.445369999999997</c:v>
                </c:pt>
                <c:pt idx="515">
                  <c:v>90.428917999999996</c:v>
                </c:pt>
                <c:pt idx="516">
                  <c:v>90.445099999999996</c:v>
                </c:pt>
                <c:pt idx="517">
                  <c:v>90.481406000000007</c:v>
                </c:pt>
                <c:pt idx="518">
                  <c:v>90.557060000000007</c:v>
                </c:pt>
                <c:pt idx="519">
                  <c:v>90.648482000000001</c:v>
                </c:pt>
                <c:pt idx="520">
                  <c:v>90.769496000000004</c:v>
                </c:pt>
                <c:pt idx="521">
                  <c:v>90.917923999999999</c:v>
                </c:pt>
                <c:pt idx="522">
                  <c:v>91.063922000000005</c:v>
                </c:pt>
                <c:pt idx="523">
                  <c:v>91.212187999999998</c:v>
                </c:pt>
                <c:pt idx="524">
                  <c:v>91.382251999999994</c:v>
                </c:pt>
                <c:pt idx="525">
                  <c:v>91.521320000000003</c:v>
                </c:pt>
                <c:pt idx="526">
                  <c:v>91.659937999999997</c:v>
                </c:pt>
                <c:pt idx="527">
                  <c:v>91.779061999999996</c:v>
                </c:pt>
                <c:pt idx="528">
                  <c:v>91.887242000000001</c:v>
                </c:pt>
                <c:pt idx="529">
                  <c:v>91.992559999999997</c:v>
                </c:pt>
                <c:pt idx="530">
                  <c:v>92.084522000000007</c:v>
                </c:pt>
                <c:pt idx="531">
                  <c:v>92.169337999999996</c:v>
                </c:pt>
                <c:pt idx="532">
                  <c:v>92.253811999999996</c:v>
                </c:pt>
                <c:pt idx="533">
                  <c:v>92.350849999999994</c:v>
                </c:pt>
                <c:pt idx="534">
                  <c:v>92.429528000000005</c:v>
                </c:pt>
                <c:pt idx="535">
                  <c:v>92.515478000000002</c:v>
                </c:pt>
                <c:pt idx="536">
                  <c:v>92.609365999999994</c:v>
                </c:pt>
                <c:pt idx="537">
                  <c:v>92.712902</c:v>
                </c:pt>
                <c:pt idx="538">
                  <c:v>92.800849999999997</c:v>
                </c:pt>
                <c:pt idx="539">
                  <c:v>92.904961999999998</c:v>
                </c:pt>
                <c:pt idx="540">
                  <c:v>93.003152</c:v>
                </c:pt>
                <c:pt idx="541">
                  <c:v>93.093367999999998</c:v>
                </c:pt>
                <c:pt idx="542">
                  <c:v>93.178454000000002</c:v>
                </c:pt>
                <c:pt idx="543">
                  <c:v>93.269840000000002</c:v>
                </c:pt>
                <c:pt idx="544">
                  <c:v>93.337987999999996</c:v>
                </c:pt>
                <c:pt idx="545">
                  <c:v>93.420373999999995</c:v>
                </c:pt>
                <c:pt idx="546">
                  <c:v>93.509293999999997</c:v>
                </c:pt>
                <c:pt idx="547">
                  <c:v>93.580573999999999</c:v>
                </c:pt>
                <c:pt idx="548">
                  <c:v>93.665497999999999</c:v>
                </c:pt>
                <c:pt idx="549">
                  <c:v>93.749341999999999</c:v>
                </c:pt>
                <c:pt idx="550">
                  <c:v>93.823105999999996</c:v>
                </c:pt>
                <c:pt idx="551">
                  <c:v>93.920395999999997</c:v>
                </c:pt>
                <c:pt idx="552">
                  <c:v>94.002871999999996</c:v>
                </c:pt>
                <c:pt idx="553">
                  <c:v>94.123543999999995</c:v>
                </c:pt>
                <c:pt idx="554">
                  <c:v>94.210843999999994</c:v>
                </c:pt>
                <c:pt idx="555">
                  <c:v>94.328779999999995</c:v>
                </c:pt>
                <c:pt idx="556">
                  <c:v>94.426267999999993</c:v>
                </c:pt>
                <c:pt idx="557">
                  <c:v>94.529768000000004</c:v>
                </c:pt>
                <c:pt idx="558">
                  <c:v>94.646156000000005</c:v>
                </c:pt>
                <c:pt idx="559">
                  <c:v>94.755380000000002</c:v>
                </c:pt>
                <c:pt idx="560">
                  <c:v>94.872433999999998</c:v>
                </c:pt>
                <c:pt idx="561">
                  <c:v>94.979426000000004</c:v>
                </c:pt>
                <c:pt idx="562">
                  <c:v>95.090630000000004</c:v>
                </c:pt>
                <c:pt idx="563">
                  <c:v>95.190296000000004</c:v>
                </c:pt>
                <c:pt idx="564">
                  <c:v>95.287406000000004</c:v>
                </c:pt>
                <c:pt idx="565">
                  <c:v>95.386675999999994</c:v>
                </c:pt>
                <c:pt idx="566">
                  <c:v>95.801323999999994</c:v>
                </c:pt>
                <c:pt idx="567">
                  <c:v>98.697326000000004</c:v>
                </c:pt>
                <c:pt idx="568">
                  <c:v>102.18034400000001</c:v>
                </c:pt>
                <c:pt idx="569">
                  <c:v>103.616348</c:v>
                </c:pt>
                <c:pt idx="570">
                  <c:v>104.018738</c:v>
                </c:pt>
                <c:pt idx="571">
                  <c:v>104.119592</c:v>
                </c:pt>
                <c:pt idx="572">
                  <c:v>104.11078999999999</c:v>
                </c:pt>
                <c:pt idx="573">
                  <c:v>104.085644</c:v>
                </c:pt>
                <c:pt idx="574">
                  <c:v>104.05445</c:v>
                </c:pt>
                <c:pt idx="575">
                  <c:v>104.053766</c:v>
                </c:pt>
                <c:pt idx="576">
                  <c:v>104.08096399999999</c:v>
                </c:pt>
                <c:pt idx="577">
                  <c:v>104.122652</c:v>
                </c:pt>
                <c:pt idx="578">
                  <c:v>104.16884</c:v>
                </c:pt>
                <c:pt idx="579">
                  <c:v>104.222174</c:v>
                </c:pt>
                <c:pt idx="580">
                  <c:v>104.289242</c:v>
                </c:pt>
                <c:pt idx="581">
                  <c:v>104.34902</c:v>
                </c:pt>
                <c:pt idx="582">
                  <c:v>104.390474</c:v>
                </c:pt>
                <c:pt idx="583">
                  <c:v>104.43146</c:v>
                </c:pt>
                <c:pt idx="584">
                  <c:v>104.479124</c:v>
                </c:pt>
                <c:pt idx="585">
                  <c:v>104.50990400000001</c:v>
                </c:pt>
                <c:pt idx="586">
                  <c:v>104.533736</c:v>
                </c:pt>
                <c:pt idx="587">
                  <c:v>104.557784</c:v>
                </c:pt>
                <c:pt idx="588">
                  <c:v>104.59435999999999</c:v>
                </c:pt>
                <c:pt idx="589">
                  <c:v>104.614484</c:v>
                </c:pt>
                <c:pt idx="590">
                  <c:v>104.634068</c:v>
                </c:pt>
                <c:pt idx="591">
                  <c:v>104.65655</c:v>
                </c:pt>
                <c:pt idx="592">
                  <c:v>104.66636</c:v>
                </c:pt>
                <c:pt idx="593">
                  <c:v>104.65876400000001</c:v>
                </c:pt>
                <c:pt idx="594">
                  <c:v>104.672966</c:v>
                </c:pt>
                <c:pt idx="595">
                  <c:v>104.699876</c:v>
                </c:pt>
                <c:pt idx="596">
                  <c:v>104.70344</c:v>
                </c:pt>
                <c:pt idx="597">
                  <c:v>104.71521199999999</c:v>
                </c:pt>
                <c:pt idx="598">
                  <c:v>104.716562</c:v>
                </c:pt>
                <c:pt idx="599">
                  <c:v>104.71702999999999</c:v>
                </c:pt>
                <c:pt idx="600">
                  <c:v>104.732654</c:v>
                </c:pt>
                <c:pt idx="601">
                  <c:v>104.754344</c:v>
                </c:pt>
                <c:pt idx="602">
                  <c:v>104.76676399999999</c:v>
                </c:pt>
                <c:pt idx="603">
                  <c:v>104.770544</c:v>
                </c:pt>
                <c:pt idx="604">
                  <c:v>104.77977799999999</c:v>
                </c:pt>
                <c:pt idx="605">
                  <c:v>104.783036</c:v>
                </c:pt>
                <c:pt idx="606">
                  <c:v>104.79308</c:v>
                </c:pt>
                <c:pt idx="607">
                  <c:v>104.79486199999999</c:v>
                </c:pt>
                <c:pt idx="608">
                  <c:v>104.807192</c:v>
                </c:pt>
                <c:pt idx="609">
                  <c:v>104.815994</c:v>
                </c:pt>
                <c:pt idx="610">
                  <c:v>104.823536</c:v>
                </c:pt>
                <c:pt idx="611">
                  <c:v>104.831294</c:v>
                </c:pt>
                <c:pt idx="612">
                  <c:v>104.846846</c:v>
                </c:pt>
                <c:pt idx="613">
                  <c:v>104.85561199999999</c:v>
                </c:pt>
                <c:pt idx="614">
                  <c:v>104.90808199999999</c:v>
                </c:pt>
                <c:pt idx="615">
                  <c:v>104.971334</c:v>
                </c:pt>
                <c:pt idx="616">
                  <c:v>105.085814</c:v>
                </c:pt>
                <c:pt idx="617">
                  <c:v>105.23858</c:v>
                </c:pt>
                <c:pt idx="618">
                  <c:v>105.405692</c:v>
                </c:pt>
                <c:pt idx="619">
                  <c:v>105.60826400000001</c:v>
                </c:pt>
                <c:pt idx="620">
                  <c:v>105.831014</c:v>
                </c:pt>
                <c:pt idx="621">
                  <c:v>106.03925599999999</c:v>
                </c:pt>
                <c:pt idx="622">
                  <c:v>106.260062</c:v>
                </c:pt>
                <c:pt idx="623">
                  <c:v>106.4777</c:v>
                </c:pt>
                <c:pt idx="624">
                  <c:v>106.681892</c:v>
                </c:pt>
                <c:pt idx="625">
                  <c:v>106.872332</c:v>
                </c:pt>
                <c:pt idx="626">
                  <c:v>107.036636</c:v>
                </c:pt>
                <c:pt idx="627">
                  <c:v>107.20900399999999</c:v>
                </c:pt>
                <c:pt idx="628">
                  <c:v>107.34755</c:v>
                </c:pt>
                <c:pt idx="629">
                  <c:v>107.47279399999999</c:v>
                </c:pt>
                <c:pt idx="630">
                  <c:v>107.597156</c:v>
                </c:pt>
                <c:pt idx="631">
                  <c:v>107.720546</c:v>
                </c:pt>
                <c:pt idx="632">
                  <c:v>107.840588</c:v>
                </c:pt>
                <c:pt idx="633">
                  <c:v>107.96529200000001</c:v>
                </c:pt>
                <c:pt idx="634">
                  <c:v>108.065912</c:v>
                </c:pt>
                <c:pt idx="635">
                  <c:v>108.172004</c:v>
                </c:pt>
                <c:pt idx="636">
                  <c:v>108.2786</c:v>
                </c:pt>
                <c:pt idx="637">
                  <c:v>108.395888</c:v>
                </c:pt>
                <c:pt idx="638">
                  <c:v>108.497696</c:v>
                </c:pt>
                <c:pt idx="639">
                  <c:v>108.59405</c:v>
                </c:pt>
                <c:pt idx="640">
                  <c:v>108.698072</c:v>
                </c:pt>
                <c:pt idx="641">
                  <c:v>108.81730399999999</c:v>
                </c:pt>
                <c:pt idx="642">
                  <c:v>108.929084</c:v>
                </c:pt>
                <c:pt idx="643">
                  <c:v>109.02599600000001</c:v>
                </c:pt>
                <c:pt idx="644">
                  <c:v>109.137542</c:v>
                </c:pt>
                <c:pt idx="645">
                  <c:v>109.27196600000001</c:v>
                </c:pt>
                <c:pt idx="646">
                  <c:v>109.401278</c:v>
                </c:pt>
                <c:pt idx="647">
                  <c:v>109.541552</c:v>
                </c:pt>
                <c:pt idx="648">
                  <c:v>109.652846</c:v>
                </c:pt>
                <c:pt idx="649">
                  <c:v>109.769864</c:v>
                </c:pt>
                <c:pt idx="650">
                  <c:v>109.916078</c:v>
                </c:pt>
                <c:pt idx="651">
                  <c:v>110.03666</c:v>
                </c:pt>
                <c:pt idx="652">
                  <c:v>110.158682</c:v>
                </c:pt>
                <c:pt idx="653">
                  <c:v>110.27146999999999</c:v>
                </c:pt>
                <c:pt idx="654">
                  <c:v>110.38415000000001</c:v>
                </c:pt>
                <c:pt idx="655">
                  <c:v>110.51177</c:v>
                </c:pt>
                <c:pt idx="656">
                  <c:v>110.62311800000001</c:v>
                </c:pt>
                <c:pt idx="657">
                  <c:v>110.721272</c:v>
                </c:pt>
                <c:pt idx="658">
                  <c:v>110.847812</c:v>
                </c:pt>
                <c:pt idx="659">
                  <c:v>110.969438</c:v>
                </c:pt>
                <c:pt idx="660">
                  <c:v>111.08611399999999</c:v>
                </c:pt>
                <c:pt idx="661">
                  <c:v>111.19459999999999</c:v>
                </c:pt>
                <c:pt idx="662">
                  <c:v>111.302384</c:v>
                </c:pt>
                <c:pt idx="663">
                  <c:v>111.424532</c:v>
                </c:pt>
                <c:pt idx="664">
                  <c:v>111.57071000000001</c:v>
                </c:pt>
                <c:pt idx="665">
                  <c:v>111.721406</c:v>
                </c:pt>
                <c:pt idx="666">
                  <c:v>111.86740399999999</c:v>
                </c:pt>
                <c:pt idx="667">
                  <c:v>112.03277</c:v>
                </c:pt>
                <c:pt idx="668">
                  <c:v>112.248968</c:v>
                </c:pt>
                <c:pt idx="669">
                  <c:v>112.515818</c:v>
                </c:pt>
                <c:pt idx="670">
                  <c:v>112.86653</c:v>
                </c:pt>
                <c:pt idx="671">
                  <c:v>113.36759600000001</c:v>
                </c:pt>
                <c:pt idx="672">
                  <c:v>113.99567</c:v>
                </c:pt>
                <c:pt idx="673">
                  <c:v>114.6794</c:v>
                </c:pt>
                <c:pt idx="674">
                  <c:v>115.30414399999999</c:v>
                </c:pt>
                <c:pt idx="675">
                  <c:v>115.84036399999999</c:v>
                </c:pt>
                <c:pt idx="676">
                  <c:v>116.2967</c:v>
                </c:pt>
                <c:pt idx="677">
                  <c:v>116.66649200000001</c:v>
                </c:pt>
                <c:pt idx="678">
                  <c:v>116.966174</c:v>
                </c:pt>
                <c:pt idx="679">
                  <c:v>117.214538</c:v>
                </c:pt>
                <c:pt idx="680">
                  <c:v>117.46823000000001</c:v>
                </c:pt>
                <c:pt idx="681">
                  <c:v>117.69990799999999</c:v>
                </c:pt>
                <c:pt idx="682">
                  <c:v>117.907016</c:v>
                </c:pt>
                <c:pt idx="683">
                  <c:v>118.12918999999999</c:v>
                </c:pt>
                <c:pt idx="684">
                  <c:v>118.32647</c:v>
                </c:pt>
                <c:pt idx="685">
                  <c:v>118.567616</c:v>
                </c:pt>
                <c:pt idx="686">
                  <c:v>118.80591800000001</c:v>
                </c:pt>
                <c:pt idx="687">
                  <c:v>119.045678</c:v>
                </c:pt>
                <c:pt idx="688">
                  <c:v>119.297336</c:v>
                </c:pt>
                <c:pt idx="689">
                  <c:v>119.541056</c:v>
                </c:pt>
                <c:pt idx="690">
                  <c:v>119.80868</c:v>
                </c:pt>
                <c:pt idx="691">
                  <c:v>120.08561</c:v>
                </c:pt>
                <c:pt idx="692">
                  <c:v>120.37319599999999</c:v>
                </c:pt>
                <c:pt idx="693">
                  <c:v>120.64424</c:v>
                </c:pt>
                <c:pt idx="694">
                  <c:v>120.93836</c:v>
                </c:pt>
                <c:pt idx="695">
                  <c:v>121.242938</c:v>
                </c:pt>
                <c:pt idx="696">
                  <c:v>121.544438</c:v>
                </c:pt>
                <c:pt idx="697">
                  <c:v>121.834688</c:v>
                </c:pt>
                <c:pt idx="698">
                  <c:v>122.12978</c:v>
                </c:pt>
                <c:pt idx="699">
                  <c:v>122.44569799999999</c:v>
                </c:pt>
                <c:pt idx="700">
                  <c:v>122.749106</c:v>
                </c:pt>
                <c:pt idx="701">
                  <c:v>123.06356599999999</c:v>
                </c:pt>
                <c:pt idx="702">
                  <c:v>123.385982</c:v>
                </c:pt>
                <c:pt idx="703">
                  <c:v>123.702314</c:v>
                </c:pt>
                <c:pt idx="704">
                  <c:v>124.033208</c:v>
                </c:pt>
                <c:pt idx="705">
                  <c:v>124.34765</c:v>
                </c:pt>
                <c:pt idx="706">
                  <c:v>124.64888000000001</c:v>
                </c:pt>
                <c:pt idx="707">
                  <c:v>124.940048</c:v>
                </c:pt>
                <c:pt idx="708">
                  <c:v>125.25938600000001</c:v>
                </c:pt>
                <c:pt idx="709">
                  <c:v>125.54763800000001</c:v>
                </c:pt>
                <c:pt idx="710">
                  <c:v>125.812112</c:v>
                </c:pt>
                <c:pt idx="711">
                  <c:v>126.0878</c:v>
                </c:pt>
                <c:pt idx="712">
                  <c:v>126.33373400000001</c:v>
                </c:pt>
                <c:pt idx="713">
                  <c:v>126.5855</c:v>
                </c:pt>
                <c:pt idx="714">
                  <c:v>126.874472</c:v>
                </c:pt>
                <c:pt idx="715">
                  <c:v>127.206806</c:v>
                </c:pt>
                <c:pt idx="716">
                  <c:v>127.574438</c:v>
                </c:pt>
                <c:pt idx="717">
                  <c:v>127.977926</c:v>
                </c:pt>
                <c:pt idx="718">
                  <c:v>128.399486</c:v>
                </c:pt>
                <c:pt idx="719">
                  <c:v>128.80959799999999</c:v>
                </c:pt>
                <c:pt idx="720">
                  <c:v>129.198398</c:v>
                </c:pt>
                <c:pt idx="721">
                  <c:v>129.589538</c:v>
                </c:pt>
                <c:pt idx="722">
                  <c:v>129.98449400000001</c:v>
                </c:pt>
                <c:pt idx="723">
                  <c:v>130.34949800000001</c:v>
                </c:pt>
                <c:pt idx="724">
                  <c:v>130.722026</c:v>
                </c:pt>
                <c:pt idx="725">
                  <c:v>131.08604</c:v>
                </c:pt>
                <c:pt idx="726">
                  <c:v>131.45219599999999</c:v>
                </c:pt>
                <c:pt idx="727">
                  <c:v>131.80454599999999</c:v>
                </c:pt>
                <c:pt idx="728">
                  <c:v>132.15248600000001</c:v>
                </c:pt>
                <c:pt idx="729">
                  <c:v>132.48741200000001</c:v>
                </c:pt>
                <c:pt idx="730">
                  <c:v>132.84057200000001</c:v>
                </c:pt>
                <c:pt idx="731">
                  <c:v>133.19907799999999</c:v>
                </c:pt>
                <c:pt idx="732">
                  <c:v>133.53450799999999</c:v>
                </c:pt>
                <c:pt idx="733">
                  <c:v>133.871792</c:v>
                </c:pt>
                <c:pt idx="734">
                  <c:v>134.19260600000001</c:v>
                </c:pt>
                <c:pt idx="735">
                  <c:v>134.52789200000001</c:v>
                </c:pt>
                <c:pt idx="736">
                  <c:v>134.878748</c:v>
                </c:pt>
                <c:pt idx="737">
                  <c:v>135.19313600000001</c:v>
                </c:pt>
                <c:pt idx="738">
                  <c:v>135.51566</c:v>
                </c:pt>
                <c:pt idx="739">
                  <c:v>135.83935399999999</c:v>
                </c:pt>
                <c:pt idx="740">
                  <c:v>136.16852</c:v>
                </c:pt>
                <c:pt idx="741">
                  <c:v>136.48638199999999</c:v>
                </c:pt>
                <c:pt idx="742">
                  <c:v>136.78705400000001</c:v>
                </c:pt>
                <c:pt idx="743">
                  <c:v>137.11442</c:v>
                </c:pt>
                <c:pt idx="744">
                  <c:v>137.45211800000001</c:v>
                </c:pt>
                <c:pt idx="745">
                  <c:v>137.766614</c:v>
                </c:pt>
                <c:pt idx="746">
                  <c:v>138.08244199999999</c:v>
                </c:pt>
                <c:pt idx="747">
                  <c:v>138.39121399999999</c:v>
                </c:pt>
                <c:pt idx="748">
                  <c:v>138.70804999999999</c:v>
                </c:pt>
                <c:pt idx="749">
                  <c:v>139.029854</c:v>
                </c:pt>
                <c:pt idx="750">
                  <c:v>139.344584</c:v>
                </c:pt>
                <c:pt idx="751">
                  <c:v>139.65270799999999</c:v>
                </c:pt>
                <c:pt idx="752">
                  <c:v>139.94429</c:v>
                </c:pt>
                <c:pt idx="753">
                  <c:v>140.24748199999999</c:v>
                </c:pt>
                <c:pt idx="754">
                  <c:v>140.537948</c:v>
                </c:pt>
                <c:pt idx="755">
                  <c:v>140.852552</c:v>
                </c:pt>
                <c:pt idx="756">
                  <c:v>141.150488</c:v>
                </c:pt>
                <c:pt idx="757">
                  <c:v>141.45245600000001</c:v>
                </c:pt>
                <c:pt idx="758">
                  <c:v>141.76594399999999</c:v>
                </c:pt>
                <c:pt idx="759">
                  <c:v>142.05506</c:v>
                </c:pt>
                <c:pt idx="760">
                  <c:v>142.36318399999999</c:v>
                </c:pt>
                <c:pt idx="761">
                  <c:v>142.66686200000001</c:v>
                </c:pt>
                <c:pt idx="762">
                  <c:v>142.97811799999999</c:v>
                </c:pt>
                <c:pt idx="763">
                  <c:v>143.294072</c:v>
                </c:pt>
                <c:pt idx="764">
                  <c:v>143.62052</c:v>
                </c:pt>
                <c:pt idx="765">
                  <c:v>143.92691600000001</c:v>
                </c:pt>
                <c:pt idx="766">
                  <c:v>144.23628199999999</c:v>
                </c:pt>
                <c:pt idx="767">
                  <c:v>144.561488</c:v>
                </c:pt>
                <c:pt idx="768">
                  <c:v>144.88448</c:v>
                </c:pt>
                <c:pt idx="769">
                  <c:v>145.210532</c:v>
                </c:pt>
                <c:pt idx="770">
                  <c:v>145.53674599999999</c:v>
                </c:pt>
                <c:pt idx="771">
                  <c:v>145.87284199999999</c:v>
                </c:pt>
                <c:pt idx="772">
                  <c:v>146.22042200000001</c:v>
                </c:pt>
                <c:pt idx="773">
                  <c:v>146.56436600000001</c:v>
                </c:pt>
                <c:pt idx="774">
                  <c:v>146.90173999999999</c:v>
                </c:pt>
                <c:pt idx="775">
                  <c:v>147.25151600000001</c:v>
                </c:pt>
                <c:pt idx="776">
                  <c:v>147.60086000000001</c:v>
                </c:pt>
                <c:pt idx="777">
                  <c:v>147.94896199999999</c:v>
                </c:pt>
                <c:pt idx="778">
                  <c:v>148.306892</c:v>
                </c:pt>
                <c:pt idx="779">
                  <c:v>148.67756600000001</c:v>
                </c:pt>
                <c:pt idx="780">
                  <c:v>149.052164</c:v>
                </c:pt>
                <c:pt idx="781">
                  <c:v>149.41878800000001</c:v>
                </c:pt>
                <c:pt idx="782">
                  <c:v>149.78254999999999</c:v>
                </c:pt>
                <c:pt idx="783">
                  <c:v>150.13902200000001</c:v>
                </c:pt>
                <c:pt idx="784">
                  <c:v>150.51403400000001</c:v>
                </c:pt>
                <c:pt idx="785">
                  <c:v>159.41386399999999</c:v>
                </c:pt>
                <c:pt idx="786">
                  <c:v>189.906116</c:v>
                </c:pt>
                <c:pt idx="787">
                  <c:v>213.57302000000001</c:v>
                </c:pt>
                <c:pt idx="788">
                  <c:v>219.21601999999999</c:v>
                </c:pt>
                <c:pt idx="789">
                  <c:v>217.91444000000001</c:v>
                </c:pt>
                <c:pt idx="790">
                  <c:v>216.35185999999999</c:v>
                </c:pt>
                <c:pt idx="791">
                  <c:v>215.85434000000001</c:v>
                </c:pt>
                <c:pt idx="792">
                  <c:v>215.95928000000001</c:v>
                </c:pt>
                <c:pt idx="793">
                  <c:v>216.56048000000001</c:v>
                </c:pt>
                <c:pt idx="794">
                  <c:v>217.71248</c:v>
                </c:pt>
                <c:pt idx="795">
                  <c:v>219.33302</c:v>
                </c:pt>
                <c:pt idx="796">
                  <c:v>221.30240000000001</c:v>
                </c:pt>
                <c:pt idx="797">
                  <c:v>223.56968000000001</c:v>
                </c:pt>
                <c:pt idx="798">
                  <c:v>226.07185999999999</c:v>
                </c:pt>
                <c:pt idx="799">
                  <c:v>228.76447999999999</c:v>
                </c:pt>
                <c:pt idx="800">
                  <c:v>231.56870000000001</c:v>
                </c:pt>
                <c:pt idx="801">
                  <c:v>234.46796000000001</c:v>
                </c:pt>
                <c:pt idx="802">
                  <c:v>237.44426000000001</c:v>
                </c:pt>
                <c:pt idx="803">
                  <c:v>240.4607</c:v>
                </c:pt>
                <c:pt idx="804">
                  <c:v>243.45859999999999</c:v>
                </c:pt>
                <c:pt idx="805">
                  <c:v>246.40736000000001</c:v>
                </c:pt>
                <c:pt idx="806">
                  <c:v>249.29689999999999</c:v>
                </c:pt>
                <c:pt idx="807">
                  <c:v>252.10777999999999</c:v>
                </c:pt>
                <c:pt idx="808">
                  <c:v>254.79374000000001</c:v>
                </c:pt>
                <c:pt idx="809">
                  <c:v>257.3141</c:v>
                </c:pt>
                <c:pt idx="810">
                  <c:v>259.72394000000003</c:v>
                </c:pt>
                <c:pt idx="811">
                  <c:v>262.05079999999998</c:v>
                </c:pt>
                <c:pt idx="812">
                  <c:v>264.31286</c:v>
                </c:pt>
                <c:pt idx="813">
                  <c:v>266.41994</c:v>
                </c:pt>
                <c:pt idx="814">
                  <c:v>268.3184</c:v>
                </c:pt>
                <c:pt idx="815">
                  <c:v>270.25124</c:v>
                </c:pt>
                <c:pt idx="816">
                  <c:v>272.45102000000003</c:v>
                </c:pt>
                <c:pt idx="817">
                  <c:v>274.93412000000001</c:v>
                </c:pt>
                <c:pt idx="818">
                  <c:v>277.59253999999999</c:v>
                </c:pt>
                <c:pt idx="819">
                  <c:v>280.3109</c:v>
                </c:pt>
                <c:pt idx="820">
                  <c:v>282.95852000000002</c:v>
                </c:pt>
                <c:pt idx="821">
                  <c:v>285.56348000000003</c:v>
                </c:pt>
                <c:pt idx="822">
                  <c:v>288.16106000000002</c:v>
                </c:pt>
                <c:pt idx="823">
                  <c:v>290.80273999999997</c:v>
                </c:pt>
                <c:pt idx="824">
                  <c:v>293.46098000000001</c:v>
                </c:pt>
                <c:pt idx="825">
                  <c:v>296.07943999999998</c:v>
                </c:pt>
                <c:pt idx="826">
                  <c:v>298.65127999999999</c:v>
                </c:pt>
                <c:pt idx="827">
                  <c:v>301.15814</c:v>
                </c:pt>
                <c:pt idx="828">
                  <c:v>303.62468000000001</c:v>
                </c:pt>
                <c:pt idx="829">
                  <c:v>306.13369999999998</c:v>
                </c:pt>
                <c:pt idx="830">
                  <c:v>308.62238000000002</c:v>
                </c:pt>
                <c:pt idx="831">
                  <c:v>311.04050000000001</c:v>
                </c:pt>
                <c:pt idx="832">
                  <c:v>313.39742000000001</c:v>
                </c:pt>
                <c:pt idx="833">
                  <c:v>315.69367999999997</c:v>
                </c:pt>
                <c:pt idx="834">
                  <c:v>317.91001999999997</c:v>
                </c:pt>
                <c:pt idx="835">
                  <c:v>320.11268000000001</c:v>
                </c:pt>
                <c:pt idx="836">
                  <c:v>322.31551999999999</c:v>
                </c:pt>
                <c:pt idx="837">
                  <c:v>324.48002000000002</c:v>
                </c:pt>
                <c:pt idx="838">
                  <c:v>326.63425999999998</c:v>
                </c:pt>
                <c:pt idx="839">
                  <c:v>328.79300000000001</c:v>
                </c:pt>
                <c:pt idx="840">
                  <c:v>330.93644</c:v>
                </c:pt>
                <c:pt idx="841">
                  <c:v>333.14431999999999</c:v>
                </c:pt>
                <c:pt idx="842">
                  <c:v>335.34751999999997</c:v>
                </c:pt>
                <c:pt idx="843">
                  <c:v>337.46449999999999</c:v>
                </c:pt>
                <c:pt idx="844">
                  <c:v>339.56653999999997</c:v>
                </c:pt>
                <c:pt idx="845">
                  <c:v>341.64373999999998</c:v>
                </c:pt>
                <c:pt idx="846">
                  <c:v>343.71032000000002</c:v>
                </c:pt>
                <c:pt idx="847">
                  <c:v>345.78500000000003</c:v>
                </c:pt>
                <c:pt idx="848">
                  <c:v>347.85662000000002</c:v>
                </c:pt>
                <c:pt idx="849">
                  <c:v>349.88558</c:v>
                </c:pt>
                <c:pt idx="850">
                  <c:v>351.93272000000002</c:v>
                </c:pt>
                <c:pt idx="851">
                  <c:v>353.96924000000001</c:v>
                </c:pt>
                <c:pt idx="852">
                  <c:v>355.97984000000002</c:v>
                </c:pt>
                <c:pt idx="853">
                  <c:v>357.97622000000001</c:v>
                </c:pt>
                <c:pt idx="854">
                  <c:v>359.94398000000001</c:v>
                </c:pt>
                <c:pt idx="855">
                  <c:v>361.93459999999999</c:v>
                </c:pt>
                <c:pt idx="856">
                  <c:v>363.92827999999997</c:v>
                </c:pt>
                <c:pt idx="857">
                  <c:v>365.90719999999999</c:v>
                </c:pt>
                <c:pt idx="858">
                  <c:v>367.88324</c:v>
                </c:pt>
                <c:pt idx="859">
                  <c:v>369.86612000000002</c:v>
                </c:pt>
                <c:pt idx="860">
                  <c:v>371.85566</c:v>
                </c:pt>
                <c:pt idx="861">
                  <c:v>373.86644000000001</c:v>
                </c:pt>
                <c:pt idx="862">
                  <c:v>375.90944000000002</c:v>
                </c:pt>
                <c:pt idx="863">
                  <c:v>377.95280000000002</c:v>
                </c:pt>
                <c:pt idx="864">
                  <c:v>380.00479999999999</c:v>
                </c:pt>
                <c:pt idx="865">
                  <c:v>382.03232000000003</c:v>
                </c:pt>
                <c:pt idx="866">
                  <c:v>384.08143999999999</c:v>
                </c:pt>
                <c:pt idx="867">
                  <c:v>386.14514000000003</c:v>
                </c:pt>
                <c:pt idx="868">
                  <c:v>388.25528000000003</c:v>
                </c:pt>
                <c:pt idx="869">
                  <c:v>390.38486</c:v>
                </c:pt>
                <c:pt idx="870">
                  <c:v>392.54324000000003</c:v>
                </c:pt>
                <c:pt idx="871">
                  <c:v>394.79144000000002</c:v>
                </c:pt>
                <c:pt idx="872">
                  <c:v>397.04773999999998</c:v>
                </c:pt>
                <c:pt idx="873">
                  <c:v>399.34003999999999</c:v>
                </c:pt>
                <c:pt idx="874">
                  <c:v>401.73205999999999</c:v>
                </c:pt>
                <c:pt idx="875">
                  <c:v>404.1968</c:v>
                </c:pt>
                <c:pt idx="876">
                  <c:v>406.77638000000002</c:v>
                </c:pt>
                <c:pt idx="877">
                  <c:v>409.61966000000001</c:v>
                </c:pt>
                <c:pt idx="878">
                  <c:v>418.21375999999998</c:v>
                </c:pt>
                <c:pt idx="879">
                  <c:v>442.55282</c:v>
                </c:pt>
                <c:pt idx="880">
                  <c:v>479.76044000000002</c:v>
                </c:pt>
                <c:pt idx="881">
                  <c:v>527.49986000000001</c:v>
                </c:pt>
                <c:pt idx="882">
                  <c:v>591.48590000000002</c:v>
                </c:pt>
                <c:pt idx="883">
                  <c:v>671.04409999999996</c:v>
                </c:pt>
                <c:pt idx="884">
                  <c:v>754.52575999999999</c:v>
                </c:pt>
                <c:pt idx="885">
                  <c:v>832.05193999999995</c:v>
                </c:pt>
                <c:pt idx="886">
                  <c:v>900.84037999999998</c:v>
                </c:pt>
                <c:pt idx="887">
                  <c:v>961.12148000000002</c:v>
                </c:pt>
                <c:pt idx="888">
                  <c:v>1013.47628</c:v>
                </c:pt>
                <c:pt idx="889">
                  <c:v>1056.1099999999999</c:v>
                </c:pt>
                <c:pt idx="890">
                  <c:v>1088.5379</c:v>
                </c:pt>
                <c:pt idx="891">
                  <c:v>1112.3862799999999</c:v>
                </c:pt>
                <c:pt idx="892">
                  <c:v>1129.7219</c:v>
                </c:pt>
                <c:pt idx="893">
                  <c:v>1142.2607</c:v>
                </c:pt>
                <c:pt idx="894">
                  <c:v>1151.3226199999999</c:v>
                </c:pt>
                <c:pt idx="895">
                  <c:v>1157.8379</c:v>
                </c:pt>
                <c:pt idx="896">
                  <c:v>1162.45382</c:v>
                </c:pt>
                <c:pt idx="897">
                  <c:v>1165.6666399999999</c:v>
                </c:pt>
                <c:pt idx="898">
                  <c:v>1167.80378</c:v>
                </c:pt>
                <c:pt idx="899">
                  <c:v>1169.11004</c:v>
                </c:pt>
                <c:pt idx="900">
                  <c:v>1169.7655999999999</c:v>
                </c:pt>
                <c:pt idx="901">
                  <c:v>1169.8942999999999</c:v>
                </c:pt>
                <c:pt idx="902">
                  <c:v>1169.6127799999999</c:v>
                </c:pt>
                <c:pt idx="903">
                  <c:v>1168.98152</c:v>
                </c:pt>
                <c:pt idx="904">
                  <c:v>1168.0034000000001</c:v>
                </c:pt>
                <c:pt idx="905">
                  <c:v>1166.7374600000001</c:v>
                </c:pt>
                <c:pt idx="906">
                  <c:v>1165.18244</c:v>
                </c:pt>
                <c:pt idx="907">
                  <c:v>1163.30018</c:v>
                </c:pt>
                <c:pt idx="908">
                  <c:v>1161.1454000000001</c:v>
                </c:pt>
                <c:pt idx="909">
                  <c:v>1158.8635400000001</c:v>
                </c:pt>
                <c:pt idx="910">
                  <c:v>1156.4996000000001</c:v>
                </c:pt>
                <c:pt idx="911">
                  <c:v>1154.06078</c:v>
                </c:pt>
                <c:pt idx="912">
                  <c:v>1151.654</c:v>
                </c:pt>
                <c:pt idx="913">
                  <c:v>1149.3212000000001</c:v>
                </c:pt>
                <c:pt idx="914">
                  <c:v>1147.0271</c:v>
                </c:pt>
                <c:pt idx="915">
                  <c:v>1144.7717</c:v>
                </c:pt>
                <c:pt idx="916">
                  <c:v>1142.4676999999999</c:v>
                </c:pt>
                <c:pt idx="917">
                  <c:v>1140.14084</c:v>
                </c:pt>
                <c:pt idx="918">
                  <c:v>1137.75494</c:v>
                </c:pt>
                <c:pt idx="919">
                  <c:v>1135.2648200000001</c:v>
                </c:pt>
                <c:pt idx="920">
                  <c:v>1132.64402</c:v>
                </c:pt>
                <c:pt idx="921">
                  <c:v>1129.8914600000001</c:v>
                </c:pt>
                <c:pt idx="922">
                  <c:v>1127.04152</c:v>
                </c:pt>
                <c:pt idx="923">
                  <c:v>1124.1239</c:v>
                </c:pt>
                <c:pt idx="924">
                  <c:v>1121.2079000000001</c:v>
                </c:pt>
                <c:pt idx="925">
                  <c:v>1118.2765999999999</c:v>
                </c:pt>
                <c:pt idx="926">
                  <c:v>1115.37356</c:v>
                </c:pt>
                <c:pt idx="927">
                  <c:v>1112.4892400000001</c:v>
                </c:pt>
                <c:pt idx="928">
                  <c:v>1109.60186</c:v>
                </c:pt>
                <c:pt idx="929">
                  <c:v>1106.77532</c:v>
                </c:pt>
                <c:pt idx="930">
                  <c:v>1103.96696</c:v>
                </c:pt>
                <c:pt idx="931">
                  <c:v>1101.18074</c:v>
                </c:pt>
                <c:pt idx="932">
                  <c:v>1098.3965000000001</c:v>
                </c:pt>
                <c:pt idx="933">
                  <c:v>1095.6532999999999</c:v>
                </c:pt>
                <c:pt idx="934">
                  <c:v>1092.9162200000001</c:v>
                </c:pt>
                <c:pt idx="935">
                  <c:v>1090.1795</c:v>
                </c:pt>
                <c:pt idx="936">
                  <c:v>1087.4818399999999</c:v>
                </c:pt>
                <c:pt idx="937">
                  <c:v>1084.8108199999999</c:v>
                </c:pt>
                <c:pt idx="938">
                  <c:v>1082.1794</c:v>
                </c:pt>
                <c:pt idx="939">
                  <c:v>1079.6116999999999</c:v>
                </c:pt>
                <c:pt idx="940">
                  <c:v>1077.0895399999999</c:v>
                </c:pt>
                <c:pt idx="941">
                  <c:v>1074.6014</c:v>
                </c:pt>
                <c:pt idx="942">
                  <c:v>1072.18418</c:v>
                </c:pt>
                <c:pt idx="943">
                  <c:v>1069.79504</c:v>
                </c:pt>
                <c:pt idx="944">
                  <c:v>1067.4537800000001</c:v>
                </c:pt>
                <c:pt idx="945">
                  <c:v>1065.15896</c:v>
                </c:pt>
                <c:pt idx="946">
                  <c:v>1062.91094</c:v>
                </c:pt>
                <c:pt idx="947">
                  <c:v>1060.7232200000001</c:v>
                </c:pt>
                <c:pt idx="948">
                  <c:v>1058.57834</c:v>
                </c:pt>
                <c:pt idx="949">
                  <c:v>1056.47774</c:v>
                </c:pt>
                <c:pt idx="950">
                  <c:v>1054.4295199999999</c:v>
                </c:pt>
                <c:pt idx="951">
                  <c:v>1052.4507799999999</c:v>
                </c:pt>
                <c:pt idx="952">
                  <c:v>1050.4977799999999</c:v>
                </c:pt>
                <c:pt idx="953">
                  <c:v>1048.58438</c:v>
                </c:pt>
                <c:pt idx="954">
                  <c:v>1046.73452</c:v>
                </c:pt>
                <c:pt idx="955">
                  <c:v>1044.95</c:v>
                </c:pt>
                <c:pt idx="956">
                  <c:v>1043.25782</c:v>
                </c:pt>
                <c:pt idx="957">
                  <c:v>1041.6632</c:v>
                </c:pt>
                <c:pt idx="958">
                  <c:v>1040.1841400000001</c:v>
                </c:pt>
                <c:pt idx="959">
                  <c:v>1038.8296399999999</c:v>
                </c:pt>
                <c:pt idx="960">
                  <c:v>1038.3035</c:v>
                </c:pt>
                <c:pt idx="961">
                  <c:v>1044.8524399999999</c:v>
                </c:pt>
                <c:pt idx="962">
                  <c:v>1061.2810400000001</c:v>
                </c:pt>
                <c:pt idx="963">
                  <c:v>1082.2240400000001</c:v>
                </c:pt>
                <c:pt idx="964">
                  <c:v>1103.3538799999999</c:v>
                </c:pt>
                <c:pt idx="965">
                  <c:v>1121.1830600000001</c:v>
                </c:pt>
                <c:pt idx="966">
                  <c:v>1135.0236199999999</c:v>
                </c:pt>
                <c:pt idx="967">
                  <c:v>1145.5474999999999</c:v>
                </c:pt>
                <c:pt idx="968">
                  <c:v>1153.5805399999999</c:v>
                </c:pt>
                <c:pt idx="969">
                  <c:v>1159.8715400000001</c:v>
                </c:pt>
                <c:pt idx="970">
                  <c:v>1164.9513199999999</c:v>
                </c:pt>
                <c:pt idx="971">
                  <c:v>1169.1588200000001</c:v>
                </c:pt>
                <c:pt idx="972">
                  <c:v>1172.6900599999999</c:v>
                </c:pt>
                <c:pt idx="973">
                  <c:v>1175.70272</c:v>
                </c:pt>
                <c:pt idx="974">
                  <c:v>1178.3044400000001</c:v>
                </c:pt>
                <c:pt idx="975">
                  <c:v>1180.5834199999999</c:v>
                </c:pt>
                <c:pt idx="976">
                  <c:v>1182.57962</c:v>
                </c:pt>
                <c:pt idx="977">
                  <c:v>1184.3312000000001</c:v>
                </c:pt>
                <c:pt idx="978">
                  <c:v>1185.8644400000001</c:v>
                </c:pt>
                <c:pt idx="979">
                  <c:v>1187.1392000000001</c:v>
                </c:pt>
                <c:pt idx="980">
                  <c:v>1188.1931</c:v>
                </c:pt>
                <c:pt idx="981">
                  <c:v>1189.1044400000001</c:v>
                </c:pt>
                <c:pt idx="982">
                  <c:v>1189.8649399999999</c:v>
                </c:pt>
                <c:pt idx="983">
                  <c:v>1190.5314800000001</c:v>
                </c:pt>
                <c:pt idx="984">
                  <c:v>1191.0862400000001</c:v>
                </c:pt>
                <c:pt idx="985">
                  <c:v>1191.57134</c:v>
                </c:pt>
                <c:pt idx="986">
                  <c:v>1191.9500599999999</c:v>
                </c:pt>
                <c:pt idx="987">
                  <c:v>1192.29926</c:v>
                </c:pt>
                <c:pt idx="988">
                  <c:v>1192.6427000000001</c:v>
                </c:pt>
                <c:pt idx="989">
                  <c:v>1192.9544599999999</c:v>
                </c:pt>
                <c:pt idx="990">
                  <c:v>1193.2228399999999</c:v>
                </c:pt>
                <c:pt idx="991">
                  <c:v>1193.5057999999999</c:v>
                </c:pt>
                <c:pt idx="992">
                  <c:v>1193.7811999999999</c:v>
                </c:pt>
                <c:pt idx="993">
                  <c:v>1194.0222200000001</c:v>
                </c:pt>
                <c:pt idx="994">
                  <c:v>1194.24452</c:v>
                </c:pt>
                <c:pt idx="995">
                  <c:v>1194.43586</c:v>
                </c:pt>
                <c:pt idx="996">
                  <c:v>1194.5996600000001</c:v>
                </c:pt>
                <c:pt idx="997">
                  <c:v>1194.7708399999999</c:v>
                </c:pt>
                <c:pt idx="998">
                  <c:v>1194.9177199999999</c:v>
                </c:pt>
                <c:pt idx="999">
                  <c:v>1195.0210400000001</c:v>
                </c:pt>
                <c:pt idx="1000">
                  <c:v>1195.11968</c:v>
                </c:pt>
                <c:pt idx="1001">
                  <c:v>1195.1999599999999</c:v>
                </c:pt>
                <c:pt idx="1002">
                  <c:v>1195.2581</c:v>
                </c:pt>
                <c:pt idx="1003">
                  <c:v>1195.26656</c:v>
                </c:pt>
                <c:pt idx="1004">
                  <c:v>1195.26458</c:v>
                </c:pt>
                <c:pt idx="1005">
                  <c:v>1195.24964</c:v>
                </c:pt>
                <c:pt idx="1006">
                  <c:v>1195.2058999999999</c:v>
                </c:pt>
                <c:pt idx="1007">
                  <c:v>1195.1409200000001</c:v>
                </c:pt>
                <c:pt idx="1008">
                  <c:v>1195.0762999999999</c:v>
                </c:pt>
                <c:pt idx="1009">
                  <c:v>1194.9854</c:v>
                </c:pt>
                <c:pt idx="1010">
                  <c:v>1194.8723600000001</c:v>
                </c:pt>
                <c:pt idx="1011">
                  <c:v>1194.7373600000001</c:v>
                </c:pt>
                <c:pt idx="1012">
                  <c:v>1194.5723</c:v>
                </c:pt>
                <c:pt idx="1013">
                  <c:v>1194.3806</c:v>
                </c:pt>
                <c:pt idx="1014">
                  <c:v>1194.1692800000001</c:v>
                </c:pt>
                <c:pt idx="1015">
                  <c:v>1193.9185399999999</c:v>
                </c:pt>
                <c:pt idx="1016">
                  <c:v>1193.6368399999999</c:v>
                </c:pt>
                <c:pt idx="1017">
                  <c:v>1193.3276000000001</c:v>
                </c:pt>
                <c:pt idx="1018">
                  <c:v>1192.9991</c:v>
                </c:pt>
                <c:pt idx="1019">
                  <c:v>1192.6642999999999</c:v>
                </c:pt>
                <c:pt idx="1020">
                  <c:v>1192.28954</c:v>
                </c:pt>
                <c:pt idx="1021">
                  <c:v>1191.8984</c:v>
                </c:pt>
                <c:pt idx="1022">
                  <c:v>1191.48278</c:v>
                </c:pt>
                <c:pt idx="1023">
                  <c:v>1191.02882</c:v>
                </c:pt>
                <c:pt idx="1024">
                  <c:v>1190.5620799999999</c:v>
                </c:pt>
                <c:pt idx="1025">
                  <c:v>1190.06978</c:v>
                </c:pt>
                <c:pt idx="1026">
                  <c:v>1189.5594799999999</c:v>
                </c:pt>
                <c:pt idx="1027">
                  <c:v>1189.03388</c:v>
                </c:pt>
                <c:pt idx="1028">
                  <c:v>1188.51764</c:v>
                </c:pt>
                <c:pt idx="1029">
                  <c:v>1187.9690000000001</c:v>
                </c:pt>
                <c:pt idx="1030">
                  <c:v>1187.37482</c:v>
                </c:pt>
                <c:pt idx="1031">
                  <c:v>1186.7673199999999</c:v>
                </c:pt>
                <c:pt idx="1032">
                  <c:v>1186.1796200000001</c:v>
                </c:pt>
                <c:pt idx="1033">
                  <c:v>1185.56528</c:v>
                </c:pt>
                <c:pt idx="1034">
                  <c:v>1184.9210599999999</c:v>
                </c:pt>
                <c:pt idx="1035">
                  <c:v>1184.27576</c:v>
                </c:pt>
                <c:pt idx="1036">
                  <c:v>1183.6320800000001</c:v>
                </c:pt>
                <c:pt idx="1037">
                  <c:v>1182.9727399999999</c:v>
                </c:pt>
                <c:pt idx="1038">
                  <c:v>1182.33824</c:v>
                </c:pt>
                <c:pt idx="1039">
                  <c:v>1181.7008599999999</c:v>
                </c:pt>
                <c:pt idx="1040">
                  <c:v>1181.05736</c:v>
                </c:pt>
                <c:pt idx="1041">
                  <c:v>1180.4000000000001</c:v>
                </c:pt>
                <c:pt idx="1042">
                  <c:v>1179.75326</c:v>
                </c:pt>
                <c:pt idx="1043">
                  <c:v>1179.10652</c:v>
                </c:pt>
                <c:pt idx="1044">
                  <c:v>1178.4617599999999</c:v>
                </c:pt>
                <c:pt idx="1045">
                  <c:v>1177.82006</c:v>
                </c:pt>
                <c:pt idx="1046">
                  <c:v>1177.1688200000001</c:v>
                </c:pt>
                <c:pt idx="1047">
                  <c:v>1176.52946</c:v>
                </c:pt>
                <c:pt idx="1048">
                  <c:v>1175.8762400000001</c:v>
                </c:pt>
                <c:pt idx="1049">
                  <c:v>1175.2125799999999</c:v>
                </c:pt>
                <c:pt idx="1050">
                  <c:v>1174.55306</c:v>
                </c:pt>
                <c:pt idx="1051">
                  <c:v>1173.9095600000001</c:v>
                </c:pt>
                <c:pt idx="1052">
                  <c:v>1173.2608399999999</c:v>
                </c:pt>
                <c:pt idx="1053">
                  <c:v>1172.61266</c:v>
                </c:pt>
                <c:pt idx="1054">
                  <c:v>1171.9423400000001</c:v>
                </c:pt>
                <c:pt idx="1055">
                  <c:v>1171.2766999999999</c:v>
                </c:pt>
                <c:pt idx="1056">
                  <c:v>1170.63752</c:v>
                </c:pt>
                <c:pt idx="1057">
                  <c:v>1169.9765600000001</c:v>
                </c:pt>
                <c:pt idx="1058">
                  <c:v>1169.3125399999999</c:v>
                </c:pt>
                <c:pt idx="1059">
                  <c:v>1168.65104</c:v>
                </c:pt>
                <c:pt idx="1060">
                  <c:v>1167.99296</c:v>
                </c:pt>
                <c:pt idx="1061">
                  <c:v>1167.3454999999999</c:v>
                </c:pt>
                <c:pt idx="1062">
                  <c:v>1166.69228</c:v>
                </c:pt>
                <c:pt idx="1063">
                  <c:v>1166.0432000000001</c:v>
                </c:pt>
                <c:pt idx="1064">
                  <c:v>1165.3998799999999</c:v>
                </c:pt>
                <c:pt idx="1065">
                  <c:v>1164.7508</c:v>
                </c:pt>
                <c:pt idx="1066">
                  <c:v>1164.0853400000001</c:v>
                </c:pt>
                <c:pt idx="1067">
                  <c:v>1163.4236599999999</c:v>
                </c:pt>
                <c:pt idx="1068">
                  <c:v>1162.79636</c:v>
                </c:pt>
                <c:pt idx="1069">
                  <c:v>1162.1416999999999</c:v>
                </c:pt>
                <c:pt idx="1070">
                  <c:v>1161.50198</c:v>
                </c:pt>
                <c:pt idx="1071">
                  <c:v>1160.8552400000001</c:v>
                </c:pt>
                <c:pt idx="1072">
                  <c:v>1160.21822</c:v>
                </c:pt>
                <c:pt idx="1073">
                  <c:v>1159.5938000000001</c:v>
                </c:pt>
                <c:pt idx="1074">
                  <c:v>1158.9539</c:v>
                </c:pt>
                <c:pt idx="1075">
                  <c:v>1158.3305600000001</c:v>
                </c:pt>
                <c:pt idx="1076">
                  <c:v>1157.69138</c:v>
                </c:pt>
                <c:pt idx="1077">
                  <c:v>1157.0694800000001</c:v>
                </c:pt>
                <c:pt idx="1078">
                  <c:v>1156.4555</c:v>
                </c:pt>
                <c:pt idx="1079">
                  <c:v>1155.84836</c:v>
                </c:pt>
                <c:pt idx="1080">
                  <c:v>1155.2232200000001</c:v>
                </c:pt>
                <c:pt idx="1081">
                  <c:v>1154.60528</c:v>
                </c:pt>
                <c:pt idx="1082">
                  <c:v>1154.0044399999999</c:v>
                </c:pt>
                <c:pt idx="1083">
                  <c:v>1153.3911800000001</c:v>
                </c:pt>
                <c:pt idx="1084">
                  <c:v>1152.79178</c:v>
                </c:pt>
                <c:pt idx="1085">
                  <c:v>1152.1696999999999</c:v>
                </c:pt>
                <c:pt idx="1086">
                  <c:v>1151.5582400000001</c:v>
                </c:pt>
                <c:pt idx="1087">
                  <c:v>1150.95812</c:v>
                </c:pt>
                <c:pt idx="1088">
                  <c:v>1150.3547599999999</c:v>
                </c:pt>
                <c:pt idx="1089">
                  <c:v>1149.7481600000001</c:v>
                </c:pt>
                <c:pt idx="1090">
                  <c:v>1149.14048</c:v>
                </c:pt>
                <c:pt idx="1091">
                  <c:v>1148.54684</c:v>
                </c:pt>
                <c:pt idx="1092">
                  <c:v>1147.9362799999999</c:v>
                </c:pt>
                <c:pt idx="1093">
                  <c:v>1147.3268</c:v>
                </c:pt>
                <c:pt idx="1094">
                  <c:v>1146.7175</c:v>
                </c:pt>
                <c:pt idx="1095">
                  <c:v>1146.1071199999999</c:v>
                </c:pt>
                <c:pt idx="1096">
                  <c:v>1145.5084400000001</c:v>
                </c:pt>
                <c:pt idx="1097">
                  <c:v>1144.9049</c:v>
                </c:pt>
                <c:pt idx="1098">
                  <c:v>1144.2975799999999</c:v>
                </c:pt>
                <c:pt idx="1099">
                  <c:v>1143.6909800000001</c:v>
                </c:pt>
                <c:pt idx="1100">
                  <c:v>1143.07394</c:v>
                </c:pt>
                <c:pt idx="1101">
                  <c:v>1142.4718399999999</c:v>
                </c:pt>
                <c:pt idx="1102">
                  <c:v>1141.8620000000001</c:v>
                </c:pt>
                <c:pt idx="1103">
                  <c:v>1141.25972</c:v>
                </c:pt>
                <c:pt idx="1104">
                  <c:v>1140.66482</c:v>
                </c:pt>
                <c:pt idx="1105">
                  <c:v>1140.0729799999999</c:v>
                </c:pt>
                <c:pt idx="1106">
                  <c:v>1139.4743000000001</c:v>
                </c:pt>
                <c:pt idx="1107">
                  <c:v>1138.8794</c:v>
                </c:pt>
                <c:pt idx="1108">
                  <c:v>1138.28792</c:v>
                </c:pt>
                <c:pt idx="1109">
                  <c:v>1137.6917599999999</c:v>
                </c:pt>
                <c:pt idx="1110">
                  <c:v>1137.1351999999999</c:v>
                </c:pt>
                <c:pt idx="1111">
                  <c:v>1136.5536199999999</c:v>
                </c:pt>
                <c:pt idx="1112">
                  <c:v>1135.9558400000001</c:v>
                </c:pt>
                <c:pt idx="1113">
                  <c:v>1135.37282</c:v>
                </c:pt>
                <c:pt idx="1114">
                  <c:v>1134.7952</c:v>
                </c:pt>
                <c:pt idx="1115">
                  <c:v>1134.21992</c:v>
                </c:pt>
                <c:pt idx="1116">
                  <c:v>1133.6459</c:v>
                </c:pt>
                <c:pt idx="1117">
                  <c:v>1133.07098</c:v>
                </c:pt>
                <c:pt idx="1118">
                  <c:v>1132.4982199999999</c:v>
                </c:pt>
                <c:pt idx="1119">
                  <c:v>1131.9301399999999</c:v>
                </c:pt>
                <c:pt idx="1120">
                  <c:v>1131.38042</c:v>
                </c:pt>
                <c:pt idx="1121">
                  <c:v>1130.82746</c:v>
                </c:pt>
                <c:pt idx="1122">
                  <c:v>1130.27126</c:v>
                </c:pt>
                <c:pt idx="1123">
                  <c:v>1129.71938</c:v>
                </c:pt>
                <c:pt idx="1124">
                  <c:v>1129.17488</c:v>
                </c:pt>
                <c:pt idx="1125">
                  <c:v>1128.60086</c:v>
                </c:pt>
                <c:pt idx="1126">
                  <c:v>1128.03602</c:v>
                </c:pt>
                <c:pt idx="1127">
                  <c:v>1127.49854</c:v>
                </c:pt>
                <c:pt idx="1128">
                  <c:v>1126.9536800000001</c:v>
                </c:pt>
                <c:pt idx="1129">
                  <c:v>1126.3857800000001</c:v>
                </c:pt>
                <c:pt idx="1130">
                  <c:v>1125.8432600000001</c:v>
                </c:pt>
                <c:pt idx="1131">
                  <c:v>1125.2872400000001</c:v>
                </c:pt>
                <c:pt idx="1132">
                  <c:v>1124.7396799999999</c:v>
                </c:pt>
                <c:pt idx="1133">
                  <c:v>1124.2016599999999</c:v>
                </c:pt>
                <c:pt idx="1134">
                  <c:v>1123.6541</c:v>
                </c:pt>
                <c:pt idx="1135">
                  <c:v>1123.11626</c:v>
                </c:pt>
                <c:pt idx="1136">
                  <c:v>1122.5861600000001</c:v>
                </c:pt>
                <c:pt idx="1137">
                  <c:v>1122.0346400000001</c:v>
                </c:pt>
                <c:pt idx="1138">
                  <c:v>1121.4883400000001</c:v>
                </c:pt>
                <c:pt idx="1139">
                  <c:v>1120.9503199999999</c:v>
                </c:pt>
                <c:pt idx="1140">
                  <c:v>1120.42922</c:v>
                </c:pt>
                <c:pt idx="1141">
                  <c:v>1119.9142400000001</c:v>
                </c:pt>
                <c:pt idx="1142">
                  <c:v>1119.3870199999999</c:v>
                </c:pt>
                <c:pt idx="1143">
                  <c:v>1118.87132</c:v>
                </c:pt>
                <c:pt idx="1144">
                  <c:v>1118.34716</c:v>
                </c:pt>
                <c:pt idx="1145">
                  <c:v>1117.8356000000001</c:v>
                </c:pt>
                <c:pt idx="1146">
                  <c:v>1117.3343</c:v>
                </c:pt>
                <c:pt idx="1147">
                  <c:v>1116.8247200000001</c:v>
                </c:pt>
                <c:pt idx="1148">
                  <c:v>1116.3145999999999</c:v>
                </c:pt>
                <c:pt idx="1149">
                  <c:v>1115.81888</c:v>
                </c:pt>
                <c:pt idx="1150">
                  <c:v>1115.3244199999999</c:v>
                </c:pt>
                <c:pt idx="1151">
                  <c:v>1114.83284</c:v>
                </c:pt>
                <c:pt idx="1152">
                  <c:v>1114.3470199999999</c:v>
                </c:pt>
                <c:pt idx="1153">
                  <c:v>1113.8610200000001</c:v>
                </c:pt>
                <c:pt idx="1154">
                  <c:v>1113.38168</c:v>
                </c:pt>
                <c:pt idx="1155">
                  <c:v>1112.9167399999999</c:v>
                </c:pt>
                <c:pt idx="1156">
                  <c:v>1112.41364</c:v>
                </c:pt>
                <c:pt idx="1157">
                  <c:v>1111.9344799999999</c:v>
                </c:pt>
                <c:pt idx="1158">
                  <c:v>1111.4686400000001</c:v>
                </c:pt>
                <c:pt idx="1159">
                  <c:v>1110.99308</c:v>
                </c:pt>
                <c:pt idx="1160">
                  <c:v>1110.5155400000001</c:v>
                </c:pt>
                <c:pt idx="1161">
                  <c:v>1110.0524</c:v>
                </c:pt>
                <c:pt idx="1162">
                  <c:v>1109.5761199999999</c:v>
                </c:pt>
                <c:pt idx="1163">
                  <c:v>1109.1025400000001</c:v>
                </c:pt>
                <c:pt idx="1164">
                  <c:v>1108.63724</c:v>
                </c:pt>
                <c:pt idx="1165">
                  <c:v>1108.18166</c:v>
                </c:pt>
                <c:pt idx="1166">
                  <c:v>1107.7114999999999</c:v>
                </c:pt>
                <c:pt idx="1167">
                  <c:v>1107.24224</c:v>
                </c:pt>
                <c:pt idx="1168">
                  <c:v>1106.77514</c:v>
                </c:pt>
                <c:pt idx="1169">
                  <c:v>1106.3055199999999</c:v>
                </c:pt>
                <c:pt idx="1170">
                  <c:v>1105.8499400000001</c:v>
                </c:pt>
                <c:pt idx="1171">
                  <c:v>1105.39148</c:v>
                </c:pt>
                <c:pt idx="1172">
                  <c:v>1104.9322999999999</c:v>
                </c:pt>
                <c:pt idx="1173">
                  <c:v>1104.4866199999999</c:v>
                </c:pt>
                <c:pt idx="1174">
                  <c:v>1104.0396800000001</c:v>
                </c:pt>
                <c:pt idx="1175">
                  <c:v>1103.5796</c:v>
                </c:pt>
                <c:pt idx="1176">
                  <c:v>1103.1476</c:v>
                </c:pt>
                <c:pt idx="1177">
                  <c:v>1102.7147</c:v>
                </c:pt>
                <c:pt idx="1178">
                  <c:v>1102.27874</c:v>
                </c:pt>
                <c:pt idx="1179">
                  <c:v>1101.8254999999999</c:v>
                </c:pt>
                <c:pt idx="1180">
                  <c:v>1101.4012399999999</c:v>
                </c:pt>
                <c:pt idx="1181">
                  <c:v>1100.9751799999999</c:v>
                </c:pt>
                <c:pt idx="1182">
                  <c:v>1100.5356200000001</c:v>
                </c:pt>
                <c:pt idx="1183">
                  <c:v>1100.0888600000001</c:v>
                </c:pt>
                <c:pt idx="1184">
                  <c:v>1099.63796</c:v>
                </c:pt>
                <c:pt idx="1185">
                  <c:v>1099.23188</c:v>
                </c:pt>
                <c:pt idx="1186">
                  <c:v>1098.80726</c:v>
                </c:pt>
                <c:pt idx="1187">
                  <c:v>1098.3533</c:v>
                </c:pt>
                <c:pt idx="1188">
                  <c:v>1097.92094</c:v>
                </c:pt>
                <c:pt idx="1189">
                  <c:v>1097.5037</c:v>
                </c:pt>
                <c:pt idx="1190">
                  <c:v>1097.07908</c:v>
                </c:pt>
                <c:pt idx="1191">
                  <c:v>1096.65104</c:v>
                </c:pt>
                <c:pt idx="1192">
                  <c:v>1096.23704</c:v>
                </c:pt>
                <c:pt idx="1193">
                  <c:v>1095.79964</c:v>
                </c:pt>
                <c:pt idx="1194">
                  <c:v>1095.38762</c:v>
                </c:pt>
                <c:pt idx="1195">
                  <c:v>1094.9783</c:v>
                </c:pt>
                <c:pt idx="1196">
                  <c:v>1094.5742</c:v>
                </c:pt>
                <c:pt idx="1197">
                  <c:v>1094.16686</c:v>
                </c:pt>
                <c:pt idx="1198">
                  <c:v>1093.7627600000001</c:v>
                </c:pt>
                <c:pt idx="1199">
                  <c:v>1093.3583000000001</c:v>
                </c:pt>
                <c:pt idx="1200">
                  <c:v>1092.9687799999999</c:v>
                </c:pt>
                <c:pt idx="1201">
                  <c:v>1092.56558</c:v>
                </c:pt>
                <c:pt idx="1202">
                  <c:v>1092.18326</c:v>
                </c:pt>
                <c:pt idx="1203">
                  <c:v>1091.8146200000001</c:v>
                </c:pt>
                <c:pt idx="1204">
                  <c:v>1091.4335599999999</c:v>
                </c:pt>
                <c:pt idx="1205">
                  <c:v>1091.05592</c:v>
                </c:pt>
                <c:pt idx="1206">
                  <c:v>1090.6826000000001</c:v>
                </c:pt>
                <c:pt idx="1207">
                  <c:v>1090.32548</c:v>
                </c:pt>
                <c:pt idx="1208">
                  <c:v>1089.9651200000001</c:v>
                </c:pt>
                <c:pt idx="1209">
                  <c:v>1089.62816</c:v>
                </c:pt>
                <c:pt idx="1210">
                  <c:v>1089.2741000000001</c:v>
                </c:pt>
                <c:pt idx="1211">
                  <c:v>1088.91392</c:v>
                </c:pt>
                <c:pt idx="1212">
                  <c:v>1088.5719200000001</c:v>
                </c:pt>
                <c:pt idx="1213">
                  <c:v>1088.2508</c:v>
                </c:pt>
                <c:pt idx="1214">
                  <c:v>1087.92752</c:v>
                </c:pt>
                <c:pt idx="1215">
                  <c:v>1087.5851600000001</c:v>
                </c:pt>
                <c:pt idx="1216">
                  <c:v>1087.2707</c:v>
                </c:pt>
                <c:pt idx="1217">
                  <c:v>1086.95174</c:v>
                </c:pt>
                <c:pt idx="1218">
                  <c:v>1086.6354799999999</c:v>
                </c:pt>
                <c:pt idx="1219">
                  <c:v>1086.3231800000001</c:v>
                </c:pt>
                <c:pt idx="1220">
                  <c:v>1086.01124</c:v>
                </c:pt>
                <c:pt idx="1221">
                  <c:v>1085.70524</c:v>
                </c:pt>
                <c:pt idx="1222">
                  <c:v>1085.40572</c:v>
                </c:pt>
                <c:pt idx="1223">
                  <c:v>1085.0835199999999</c:v>
                </c:pt>
                <c:pt idx="1224">
                  <c:v>1084.7813000000001</c:v>
                </c:pt>
                <c:pt idx="1225">
                  <c:v>1084.4778200000001</c:v>
                </c:pt>
                <c:pt idx="1226">
                  <c:v>1084.1909000000001</c:v>
                </c:pt>
                <c:pt idx="1227">
                  <c:v>1083.86888</c:v>
                </c:pt>
                <c:pt idx="1228">
                  <c:v>1083.5506399999999</c:v>
                </c:pt>
                <c:pt idx="1229">
                  <c:v>1083.2458999999999</c:v>
                </c:pt>
                <c:pt idx="1230">
                  <c:v>1082.9568200000001</c:v>
                </c:pt>
                <c:pt idx="1231">
                  <c:v>1082.6573000000001</c:v>
                </c:pt>
                <c:pt idx="1232">
                  <c:v>1082.35706</c:v>
                </c:pt>
                <c:pt idx="1233">
                  <c:v>1082.03864</c:v>
                </c:pt>
                <c:pt idx="1234">
                  <c:v>1081.73552</c:v>
                </c:pt>
                <c:pt idx="1235">
                  <c:v>1081.4314999999999</c:v>
                </c:pt>
                <c:pt idx="1236">
                  <c:v>1081.1215400000001</c:v>
                </c:pt>
                <c:pt idx="1237">
                  <c:v>1080.80906</c:v>
                </c:pt>
                <c:pt idx="1238">
                  <c:v>1080.51944</c:v>
                </c:pt>
                <c:pt idx="1239">
                  <c:v>1080.24098</c:v>
                </c:pt>
                <c:pt idx="1240">
                  <c:v>1079.95208</c:v>
                </c:pt>
                <c:pt idx="1241">
                  <c:v>1079.6603</c:v>
                </c:pt>
                <c:pt idx="1242">
                  <c:v>1079.3624</c:v>
                </c:pt>
                <c:pt idx="1243">
                  <c:v>1079.07224</c:v>
                </c:pt>
                <c:pt idx="1244">
                  <c:v>1078.7781199999999</c:v>
                </c:pt>
                <c:pt idx="1245">
                  <c:v>1078.4812999999999</c:v>
                </c:pt>
                <c:pt idx="1246">
                  <c:v>1078.1787200000001</c:v>
                </c:pt>
                <c:pt idx="1247">
                  <c:v>1077.8788400000001</c:v>
                </c:pt>
                <c:pt idx="1248">
                  <c:v>1077.57626</c:v>
                </c:pt>
                <c:pt idx="1249">
                  <c:v>1077.28628</c:v>
                </c:pt>
                <c:pt idx="1250">
                  <c:v>1077.00278</c:v>
                </c:pt>
                <c:pt idx="1251">
                  <c:v>1076.70398</c:v>
                </c:pt>
                <c:pt idx="1252">
                  <c:v>1076.41418</c:v>
                </c:pt>
                <c:pt idx="1253">
                  <c:v>1076.12186</c:v>
                </c:pt>
                <c:pt idx="1254">
                  <c:v>1075.8253999999999</c:v>
                </c:pt>
                <c:pt idx="1255">
                  <c:v>1075.5168799999999</c:v>
                </c:pt>
                <c:pt idx="1256">
                  <c:v>1075.2161000000001</c:v>
                </c:pt>
                <c:pt idx="1257">
                  <c:v>1074.9140600000001</c:v>
                </c:pt>
                <c:pt idx="1258">
                  <c:v>1074.61364</c:v>
                </c:pt>
                <c:pt idx="1259">
                  <c:v>1074.29882</c:v>
                </c:pt>
                <c:pt idx="1260">
                  <c:v>1073.9877799999999</c:v>
                </c:pt>
                <c:pt idx="1261">
                  <c:v>1073.6814199999999</c:v>
                </c:pt>
                <c:pt idx="1262">
                  <c:v>1073.3797400000001</c:v>
                </c:pt>
                <c:pt idx="1263">
                  <c:v>1073.0865200000001</c:v>
                </c:pt>
                <c:pt idx="1264">
                  <c:v>1072.75604</c:v>
                </c:pt>
                <c:pt idx="1265">
                  <c:v>1072.4444599999999</c:v>
                </c:pt>
                <c:pt idx="1266">
                  <c:v>1072.1395399999999</c:v>
                </c:pt>
                <c:pt idx="1267">
                  <c:v>1071.8317400000001</c:v>
                </c:pt>
                <c:pt idx="1268">
                  <c:v>1071.50954</c:v>
                </c:pt>
                <c:pt idx="1269">
                  <c:v>1071.1871599999999</c:v>
                </c:pt>
                <c:pt idx="1270">
                  <c:v>1070.8721599999999</c:v>
                </c:pt>
                <c:pt idx="1271">
                  <c:v>1070.5600400000001</c:v>
                </c:pt>
                <c:pt idx="1272">
                  <c:v>1070.23028</c:v>
                </c:pt>
                <c:pt idx="1273">
                  <c:v>1069.8988999999999</c:v>
                </c:pt>
                <c:pt idx="1274">
                  <c:v>1069.5828200000001</c:v>
                </c:pt>
                <c:pt idx="1275">
                  <c:v>1069.26854</c:v>
                </c:pt>
                <c:pt idx="1276">
                  <c:v>1068.94112</c:v>
                </c:pt>
                <c:pt idx="1277">
                  <c:v>1068.6151400000001</c:v>
                </c:pt>
                <c:pt idx="1278">
                  <c:v>1068.29294</c:v>
                </c:pt>
                <c:pt idx="1279">
                  <c:v>1067.95508</c:v>
                </c:pt>
                <c:pt idx="1280">
                  <c:v>1067.6102000000001</c:v>
                </c:pt>
                <c:pt idx="1281">
                  <c:v>1067.26676</c:v>
                </c:pt>
                <c:pt idx="1282">
                  <c:v>1066.9360999999999</c:v>
                </c:pt>
                <c:pt idx="1283">
                  <c:v>1066.59464</c:v>
                </c:pt>
                <c:pt idx="1284">
                  <c:v>1066.2326599999999</c:v>
                </c:pt>
                <c:pt idx="1285">
                  <c:v>1065.89282</c:v>
                </c:pt>
                <c:pt idx="1286">
                  <c:v>1065.5392999999999</c:v>
                </c:pt>
                <c:pt idx="1287">
                  <c:v>1065.19064</c:v>
                </c:pt>
                <c:pt idx="1288">
                  <c:v>1064.8318999999999</c:v>
                </c:pt>
                <c:pt idx="1289">
                  <c:v>1064.4917</c:v>
                </c:pt>
                <c:pt idx="1290">
                  <c:v>1064.1495199999999</c:v>
                </c:pt>
                <c:pt idx="1291">
                  <c:v>1063.77944</c:v>
                </c:pt>
                <c:pt idx="1292">
                  <c:v>1063.4097200000001</c:v>
                </c:pt>
                <c:pt idx="1293">
                  <c:v>1063.0652</c:v>
                </c:pt>
                <c:pt idx="1294">
                  <c:v>1062.7167199999999</c:v>
                </c:pt>
                <c:pt idx="1295">
                  <c:v>1062.35384</c:v>
                </c:pt>
                <c:pt idx="1296">
                  <c:v>1061.9789000000001</c:v>
                </c:pt>
                <c:pt idx="1297">
                  <c:v>1061.6102599999999</c:v>
                </c:pt>
                <c:pt idx="1298">
                  <c:v>1061.2553</c:v>
                </c:pt>
                <c:pt idx="1299">
                  <c:v>1060.8916999999999</c:v>
                </c:pt>
                <c:pt idx="1300">
                  <c:v>1060.5074</c:v>
                </c:pt>
                <c:pt idx="1301">
                  <c:v>1060.13516</c:v>
                </c:pt>
                <c:pt idx="1302">
                  <c:v>1059.7634599999999</c:v>
                </c:pt>
                <c:pt idx="1303">
                  <c:v>1059.38564</c:v>
                </c:pt>
                <c:pt idx="1304">
                  <c:v>1059.00782</c:v>
                </c:pt>
                <c:pt idx="1305">
                  <c:v>1058.6246000000001</c:v>
                </c:pt>
                <c:pt idx="1306">
                  <c:v>1058.2366999999999</c:v>
                </c:pt>
                <c:pt idx="1307">
                  <c:v>1057.8443</c:v>
                </c:pt>
                <c:pt idx="1308">
                  <c:v>1057.45928</c:v>
                </c:pt>
                <c:pt idx="1309">
                  <c:v>1057.0807400000001</c:v>
                </c:pt>
                <c:pt idx="1310">
                  <c:v>1056.6930199999999</c:v>
                </c:pt>
                <c:pt idx="1311">
                  <c:v>1056.30314</c:v>
                </c:pt>
                <c:pt idx="1312">
                  <c:v>1055.9251400000001</c:v>
                </c:pt>
                <c:pt idx="1313">
                  <c:v>1055.5460599999999</c:v>
                </c:pt>
                <c:pt idx="1314">
                  <c:v>1055.1550999999999</c:v>
                </c:pt>
                <c:pt idx="1315">
                  <c:v>1054.78754</c:v>
                </c:pt>
                <c:pt idx="1316">
                  <c:v>1054.4088200000001</c:v>
                </c:pt>
                <c:pt idx="1317">
                  <c:v>1054.0155199999999</c:v>
                </c:pt>
                <c:pt idx="1318">
                  <c:v>1053.6020599999999</c:v>
                </c:pt>
                <c:pt idx="1319">
                  <c:v>1053.1783399999999</c:v>
                </c:pt>
                <c:pt idx="1320">
                  <c:v>1052.78036</c:v>
                </c:pt>
                <c:pt idx="1321">
                  <c:v>1052.38112</c:v>
                </c:pt>
                <c:pt idx="1322">
                  <c:v>1051.97594</c:v>
                </c:pt>
                <c:pt idx="1323">
                  <c:v>1051.5587</c:v>
                </c:pt>
                <c:pt idx="1324">
                  <c:v>1051.1457800000001</c:v>
                </c:pt>
                <c:pt idx="1325">
                  <c:v>1050.7260200000001</c:v>
                </c:pt>
                <c:pt idx="1326">
                  <c:v>1050.2979800000001</c:v>
                </c:pt>
                <c:pt idx="1327">
                  <c:v>1049.87066</c:v>
                </c:pt>
                <c:pt idx="1328">
                  <c:v>1049.4536000000001</c:v>
                </c:pt>
                <c:pt idx="1329">
                  <c:v>1049.0354600000001</c:v>
                </c:pt>
                <c:pt idx="1330">
                  <c:v>1048.60634</c:v>
                </c:pt>
                <c:pt idx="1331">
                  <c:v>1048.18424</c:v>
                </c:pt>
                <c:pt idx="1332">
                  <c:v>1047.7598</c:v>
                </c:pt>
                <c:pt idx="1333">
                  <c:v>1047.32852</c:v>
                </c:pt>
                <c:pt idx="1334">
                  <c:v>1046.89058</c:v>
                </c:pt>
                <c:pt idx="1335">
                  <c:v>1046.4755</c:v>
                </c:pt>
                <c:pt idx="1336">
                  <c:v>1046.02982</c:v>
                </c:pt>
                <c:pt idx="1337">
                  <c:v>1045.5938599999999</c:v>
                </c:pt>
                <c:pt idx="1338">
                  <c:v>1045.1595199999999</c:v>
                </c:pt>
                <c:pt idx="1339">
                  <c:v>1044.7181599999999</c:v>
                </c:pt>
                <c:pt idx="1340">
                  <c:v>1044.2901199999999</c:v>
                </c:pt>
                <c:pt idx="1341">
                  <c:v>1043.8322000000001</c:v>
                </c:pt>
                <c:pt idx="1342">
                  <c:v>1043.37284</c:v>
                </c:pt>
                <c:pt idx="1343">
                  <c:v>1042.94804</c:v>
                </c:pt>
                <c:pt idx="1344">
                  <c:v>1042.50614</c:v>
                </c:pt>
                <c:pt idx="1345">
                  <c:v>1042.0444399999999</c:v>
                </c:pt>
                <c:pt idx="1346">
                  <c:v>1041.5852600000001</c:v>
                </c:pt>
                <c:pt idx="1347">
                  <c:v>1041.13418</c:v>
                </c:pt>
                <c:pt idx="1348">
                  <c:v>1040.69228</c:v>
                </c:pt>
                <c:pt idx="1349">
                  <c:v>1040.25038</c:v>
                </c:pt>
                <c:pt idx="1350">
                  <c:v>1039.8007399999999</c:v>
                </c:pt>
                <c:pt idx="1351">
                  <c:v>1039.3721599999999</c:v>
                </c:pt>
                <c:pt idx="1352">
                  <c:v>1038.9237800000001</c:v>
                </c:pt>
                <c:pt idx="1353">
                  <c:v>1038.4682</c:v>
                </c:pt>
                <c:pt idx="1354">
                  <c:v>1038.0137</c:v>
                </c:pt>
                <c:pt idx="1355">
                  <c:v>1037.5550599999999</c:v>
                </c:pt>
                <c:pt idx="1356">
                  <c:v>1037.1176599999999</c:v>
                </c:pt>
                <c:pt idx="1357">
                  <c:v>1036.6777400000001</c:v>
                </c:pt>
                <c:pt idx="1358">
                  <c:v>1036.22414</c:v>
                </c:pt>
                <c:pt idx="1359">
                  <c:v>1035.76676</c:v>
                </c:pt>
                <c:pt idx="1360">
                  <c:v>1035.3135199999999</c:v>
                </c:pt>
                <c:pt idx="1361">
                  <c:v>1034.8809799999999</c:v>
                </c:pt>
                <c:pt idx="1362">
                  <c:v>1034.4282800000001</c:v>
                </c:pt>
                <c:pt idx="1363">
                  <c:v>1033.9862000000001</c:v>
                </c:pt>
                <c:pt idx="1364">
                  <c:v>1033.53386</c:v>
                </c:pt>
                <c:pt idx="1365">
                  <c:v>1033.07936</c:v>
                </c:pt>
                <c:pt idx="1366">
                  <c:v>1032.6244999999999</c:v>
                </c:pt>
                <c:pt idx="1367">
                  <c:v>1032.1667600000001</c:v>
                </c:pt>
                <c:pt idx="1368">
                  <c:v>1031.693</c:v>
                </c:pt>
                <c:pt idx="1369">
                  <c:v>1031.2172599999999</c:v>
                </c:pt>
                <c:pt idx="1370">
                  <c:v>1030.7514200000001</c:v>
                </c:pt>
                <c:pt idx="1371">
                  <c:v>1030.2863</c:v>
                </c:pt>
                <c:pt idx="1372">
                  <c:v>1029.8204599999999</c:v>
                </c:pt>
                <c:pt idx="1373">
                  <c:v>1029.3452600000001</c:v>
                </c:pt>
                <c:pt idx="1374">
                  <c:v>1028.89004</c:v>
                </c:pt>
                <c:pt idx="1375">
                  <c:v>1028.4303199999999</c:v>
                </c:pt>
                <c:pt idx="1376">
                  <c:v>1027.9702400000001</c:v>
                </c:pt>
                <c:pt idx="1377">
                  <c:v>1027.48478</c:v>
                </c:pt>
                <c:pt idx="1378">
                  <c:v>1027.0313599999999</c:v>
                </c:pt>
                <c:pt idx="1379">
                  <c:v>1026.5802799999999</c:v>
                </c:pt>
                <c:pt idx="1380">
                  <c:v>1026.1146200000001</c:v>
                </c:pt>
                <c:pt idx="1381">
                  <c:v>1025.6603</c:v>
                </c:pt>
                <c:pt idx="1382">
                  <c:v>1025.1903199999999</c:v>
                </c:pt>
                <c:pt idx="1383">
                  <c:v>1024.7331200000001</c:v>
                </c:pt>
                <c:pt idx="1384">
                  <c:v>1024.2892400000001</c:v>
                </c:pt>
                <c:pt idx="1385">
                  <c:v>1023.83942</c:v>
                </c:pt>
                <c:pt idx="1386">
                  <c:v>1023.38168</c:v>
                </c:pt>
                <c:pt idx="1387">
                  <c:v>1022.93888</c:v>
                </c:pt>
                <c:pt idx="1388">
                  <c:v>1022.47772</c:v>
                </c:pt>
                <c:pt idx="1389">
                  <c:v>1022.00414</c:v>
                </c:pt>
                <c:pt idx="1390">
                  <c:v>1021.53362</c:v>
                </c:pt>
                <c:pt idx="1391">
                  <c:v>1021.06382</c:v>
                </c:pt>
                <c:pt idx="1392">
                  <c:v>1020.61922</c:v>
                </c:pt>
                <c:pt idx="1393">
                  <c:v>1020.17426</c:v>
                </c:pt>
                <c:pt idx="1394">
                  <c:v>1019.72642</c:v>
                </c:pt>
                <c:pt idx="1395">
                  <c:v>1019.28632</c:v>
                </c:pt>
                <c:pt idx="1396">
                  <c:v>1018.82876</c:v>
                </c:pt>
                <c:pt idx="1397">
                  <c:v>1018.3810999999999</c:v>
                </c:pt>
                <c:pt idx="1398">
                  <c:v>1017.9532400000001</c:v>
                </c:pt>
                <c:pt idx="1399">
                  <c:v>1017.4937</c:v>
                </c:pt>
                <c:pt idx="1400">
                  <c:v>1017.0417200000001</c:v>
                </c:pt>
                <c:pt idx="1401">
                  <c:v>1016.59424</c:v>
                </c:pt>
                <c:pt idx="1402">
                  <c:v>1016.1253400000001</c:v>
                </c:pt>
                <c:pt idx="1403">
                  <c:v>1015.67174</c:v>
                </c:pt>
                <c:pt idx="1404">
                  <c:v>1015.22372</c:v>
                </c:pt>
                <c:pt idx="1405">
                  <c:v>1014.77084</c:v>
                </c:pt>
                <c:pt idx="1406">
                  <c:v>1014.30986</c:v>
                </c:pt>
                <c:pt idx="1407">
                  <c:v>1013.86292</c:v>
                </c:pt>
                <c:pt idx="1408">
                  <c:v>1013.40302</c:v>
                </c:pt>
                <c:pt idx="1409">
                  <c:v>1012.94672</c:v>
                </c:pt>
                <c:pt idx="1410">
                  <c:v>1012.49816</c:v>
                </c:pt>
                <c:pt idx="1411">
                  <c:v>1012.0535599999999</c:v>
                </c:pt>
                <c:pt idx="1412">
                  <c:v>1011.59474</c:v>
                </c:pt>
                <c:pt idx="1413">
                  <c:v>1011.1334000000001</c:v>
                </c:pt>
                <c:pt idx="1414">
                  <c:v>1010.68916</c:v>
                </c:pt>
                <c:pt idx="1415">
                  <c:v>1010.25194</c:v>
                </c:pt>
                <c:pt idx="1416">
                  <c:v>1009.78988</c:v>
                </c:pt>
                <c:pt idx="1417">
                  <c:v>1009.33538</c:v>
                </c:pt>
                <c:pt idx="1418">
                  <c:v>1008.87062</c:v>
                </c:pt>
                <c:pt idx="1419">
                  <c:v>1008.41306</c:v>
                </c:pt>
                <c:pt idx="1420">
                  <c:v>1007.9834</c:v>
                </c:pt>
                <c:pt idx="1421">
                  <c:v>1007.53322</c:v>
                </c:pt>
                <c:pt idx="1422">
                  <c:v>1007.09006</c:v>
                </c:pt>
                <c:pt idx="1423">
                  <c:v>1006.65158</c:v>
                </c:pt>
                <c:pt idx="1424">
                  <c:v>1006.2147200000001</c:v>
                </c:pt>
                <c:pt idx="1425">
                  <c:v>1005.77858</c:v>
                </c:pt>
                <c:pt idx="1426">
                  <c:v>1005.32336</c:v>
                </c:pt>
                <c:pt idx="1427">
                  <c:v>1004.8787600000001</c:v>
                </c:pt>
                <c:pt idx="1428">
                  <c:v>1004.4541400000001</c:v>
                </c:pt>
                <c:pt idx="1429">
                  <c:v>1004.01008</c:v>
                </c:pt>
                <c:pt idx="1430">
                  <c:v>1003.56998</c:v>
                </c:pt>
                <c:pt idx="1431">
                  <c:v>1003.1279</c:v>
                </c:pt>
                <c:pt idx="1432">
                  <c:v>1002.69194</c:v>
                </c:pt>
                <c:pt idx="1433">
                  <c:v>1002.25436</c:v>
                </c:pt>
                <c:pt idx="1434">
                  <c:v>1001.81732</c:v>
                </c:pt>
                <c:pt idx="1435">
                  <c:v>1001.3673199999999</c:v>
                </c:pt>
                <c:pt idx="1436">
                  <c:v>1000.92704</c:v>
                </c:pt>
                <c:pt idx="1437">
                  <c:v>1000.50566</c:v>
                </c:pt>
                <c:pt idx="1438">
                  <c:v>1000.06268</c:v>
                </c:pt>
                <c:pt idx="1439">
                  <c:v>999.61933999999997</c:v>
                </c:pt>
                <c:pt idx="1440">
                  <c:v>999.16448000000003</c:v>
                </c:pt>
                <c:pt idx="1441">
                  <c:v>998.72095999999999</c:v>
                </c:pt>
                <c:pt idx="1442">
                  <c:v>998.29723999999999</c:v>
                </c:pt>
                <c:pt idx="1443">
                  <c:v>997.87297999999998</c:v>
                </c:pt>
                <c:pt idx="1444">
                  <c:v>997.44277999999997</c:v>
                </c:pt>
                <c:pt idx="1445">
                  <c:v>996.99926000000005</c:v>
                </c:pt>
                <c:pt idx="1446">
                  <c:v>996.57482000000005</c:v>
                </c:pt>
                <c:pt idx="1447">
                  <c:v>996.17053999999996</c:v>
                </c:pt>
                <c:pt idx="1448">
                  <c:v>995.73098000000005</c:v>
                </c:pt>
                <c:pt idx="1449">
                  <c:v>995.27305999999999</c:v>
                </c:pt>
                <c:pt idx="1450">
                  <c:v>994.85636</c:v>
                </c:pt>
                <c:pt idx="1451">
                  <c:v>994.43371999999999</c:v>
                </c:pt>
                <c:pt idx="1452">
                  <c:v>994.01035999999999</c:v>
                </c:pt>
                <c:pt idx="1453">
                  <c:v>993.57799999999997</c:v>
                </c:pt>
                <c:pt idx="1454">
                  <c:v>993.14005999999995</c:v>
                </c:pt>
                <c:pt idx="1455">
                  <c:v>992.69762000000003</c:v>
                </c:pt>
                <c:pt idx="1456">
                  <c:v>992.25842</c:v>
                </c:pt>
                <c:pt idx="1457">
                  <c:v>991.82011999999997</c:v>
                </c:pt>
                <c:pt idx="1458">
                  <c:v>991.38091999999995</c:v>
                </c:pt>
                <c:pt idx="1459">
                  <c:v>990.94118000000003</c:v>
                </c:pt>
                <c:pt idx="1460">
                  <c:v>990.53653999999995</c:v>
                </c:pt>
                <c:pt idx="1461">
                  <c:v>990.12001999999995</c:v>
                </c:pt>
                <c:pt idx="1462">
                  <c:v>989.69485999999995</c:v>
                </c:pt>
                <c:pt idx="1463">
                  <c:v>989.27167999999995</c:v>
                </c:pt>
                <c:pt idx="1464">
                  <c:v>988.86001999999996</c:v>
                </c:pt>
                <c:pt idx="1465">
                  <c:v>988.45627999999999</c:v>
                </c:pt>
                <c:pt idx="1466">
                  <c:v>988.04714000000001</c:v>
                </c:pt>
                <c:pt idx="1467">
                  <c:v>987.63098000000002</c:v>
                </c:pt>
                <c:pt idx="1468">
                  <c:v>987.22778000000005</c:v>
                </c:pt>
                <c:pt idx="1469">
                  <c:v>986.81413999999995</c:v>
                </c:pt>
                <c:pt idx="1470">
                  <c:v>986.39797999999996</c:v>
                </c:pt>
                <c:pt idx="1471">
                  <c:v>985.99441999999999</c:v>
                </c:pt>
                <c:pt idx="1472">
                  <c:v>985.56115999999997</c:v>
                </c:pt>
                <c:pt idx="1473">
                  <c:v>985.14013999999997</c:v>
                </c:pt>
                <c:pt idx="1474">
                  <c:v>984.71803999999997</c:v>
                </c:pt>
                <c:pt idx="1475">
                  <c:v>984.29071999999996</c:v>
                </c:pt>
                <c:pt idx="1476">
                  <c:v>983.88265999999999</c:v>
                </c:pt>
                <c:pt idx="1477">
                  <c:v>983.46487999999999</c:v>
                </c:pt>
                <c:pt idx="1478">
                  <c:v>983.06438000000003</c:v>
                </c:pt>
                <c:pt idx="1479">
                  <c:v>982.64480000000003</c:v>
                </c:pt>
                <c:pt idx="1480">
                  <c:v>982.22864000000004</c:v>
                </c:pt>
                <c:pt idx="1481">
                  <c:v>981.81787999999995</c:v>
                </c:pt>
                <c:pt idx="1482">
                  <c:v>981.41845999999998</c:v>
                </c:pt>
                <c:pt idx="1483">
                  <c:v>981.01436000000001</c:v>
                </c:pt>
                <c:pt idx="1484">
                  <c:v>980.60558000000003</c:v>
                </c:pt>
                <c:pt idx="1485">
                  <c:v>980.19266000000005</c:v>
                </c:pt>
                <c:pt idx="1486">
                  <c:v>979.78837999999996</c:v>
                </c:pt>
                <c:pt idx="1487">
                  <c:v>979.39148</c:v>
                </c:pt>
                <c:pt idx="1488">
                  <c:v>978.98378000000002</c:v>
                </c:pt>
                <c:pt idx="1489">
                  <c:v>978.58561999999995</c:v>
                </c:pt>
                <c:pt idx="1490">
                  <c:v>978.17845999999997</c:v>
                </c:pt>
                <c:pt idx="1491">
                  <c:v>977.77724000000001</c:v>
                </c:pt>
                <c:pt idx="1492">
                  <c:v>977.37692000000004</c:v>
                </c:pt>
                <c:pt idx="1493">
                  <c:v>976.97605999999996</c:v>
                </c:pt>
                <c:pt idx="1494">
                  <c:v>976.55287999999996</c:v>
                </c:pt>
                <c:pt idx="1495">
                  <c:v>976.14553999999998</c:v>
                </c:pt>
                <c:pt idx="1496">
                  <c:v>975.74</c:v>
                </c:pt>
                <c:pt idx="1497">
                  <c:v>975.33464000000004</c:v>
                </c:pt>
                <c:pt idx="1498">
                  <c:v>974.91110000000003</c:v>
                </c:pt>
                <c:pt idx="1499">
                  <c:v>974.50142000000005</c:v>
                </c:pt>
                <c:pt idx="1500">
                  <c:v>974.09875999999997</c:v>
                </c:pt>
                <c:pt idx="1501">
                  <c:v>973.70528000000002</c:v>
                </c:pt>
                <c:pt idx="1502">
                  <c:v>973.28120000000001</c:v>
                </c:pt>
                <c:pt idx="1503">
                  <c:v>972.86972000000003</c:v>
                </c:pt>
                <c:pt idx="1504">
                  <c:v>972.47839999999997</c:v>
                </c:pt>
                <c:pt idx="1505">
                  <c:v>972.09896000000003</c:v>
                </c:pt>
                <c:pt idx="1506">
                  <c:v>971.70691999999997</c:v>
                </c:pt>
                <c:pt idx="1507">
                  <c:v>971.32262000000003</c:v>
                </c:pt>
                <c:pt idx="1508">
                  <c:v>970.94011999999998</c:v>
                </c:pt>
                <c:pt idx="1509">
                  <c:v>970.56212000000005</c:v>
                </c:pt>
                <c:pt idx="1510">
                  <c:v>970.19006000000002</c:v>
                </c:pt>
                <c:pt idx="1511">
                  <c:v>969.81889999999999</c:v>
                </c:pt>
                <c:pt idx="1512">
                  <c:v>969.43982000000005</c:v>
                </c:pt>
                <c:pt idx="1513">
                  <c:v>969.06812000000002</c:v>
                </c:pt>
                <c:pt idx="1514">
                  <c:v>968.67769999999996</c:v>
                </c:pt>
                <c:pt idx="1515">
                  <c:v>968.2826</c:v>
                </c:pt>
                <c:pt idx="1516">
                  <c:v>967.90657999999996</c:v>
                </c:pt>
                <c:pt idx="1517">
                  <c:v>967.51580000000001</c:v>
                </c:pt>
                <c:pt idx="1518">
                  <c:v>967.11476000000005</c:v>
                </c:pt>
                <c:pt idx="1519">
                  <c:v>966.71641999999997</c:v>
                </c:pt>
                <c:pt idx="1520">
                  <c:v>966.32006000000001</c:v>
                </c:pt>
                <c:pt idx="1521">
                  <c:v>965.90156000000002</c:v>
                </c:pt>
                <c:pt idx="1522">
                  <c:v>965.50933999999995</c:v>
                </c:pt>
                <c:pt idx="1523">
                  <c:v>965.12144000000001</c:v>
                </c:pt>
                <c:pt idx="1524">
                  <c:v>964.72850000000005</c:v>
                </c:pt>
                <c:pt idx="1525">
                  <c:v>964.32349999999997</c:v>
                </c:pt>
                <c:pt idx="1526">
                  <c:v>963.9248</c:v>
                </c:pt>
                <c:pt idx="1527">
                  <c:v>963.54877999999997</c:v>
                </c:pt>
                <c:pt idx="1528">
                  <c:v>963.15422000000001</c:v>
                </c:pt>
                <c:pt idx="1529">
                  <c:v>962.77243999999996</c:v>
                </c:pt>
                <c:pt idx="1530">
                  <c:v>962.39102000000003</c:v>
                </c:pt>
                <c:pt idx="1531">
                  <c:v>962.02814000000001</c:v>
                </c:pt>
                <c:pt idx="1532">
                  <c:v>961.673</c:v>
                </c:pt>
                <c:pt idx="1533">
                  <c:v>961.30903999999998</c:v>
                </c:pt>
                <c:pt idx="1534">
                  <c:v>960.92546000000004</c:v>
                </c:pt>
                <c:pt idx="1535">
                  <c:v>960.53809999999999</c:v>
                </c:pt>
                <c:pt idx="1536">
                  <c:v>960.14354000000003</c:v>
                </c:pt>
                <c:pt idx="1537">
                  <c:v>959.76175999999998</c:v>
                </c:pt>
                <c:pt idx="1538">
                  <c:v>959.35082</c:v>
                </c:pt>
                <c:pt idx="1539">
                  <c:v>958.94870000000003</c:v>
                </c:pt>
                <c:pt idx="1540">
                  <c:v>958.56007999999997</c:v>
                </c:pt>
                <c:pt idx="1541">
                  <c:v>958.18658000000005</c:v>
                </c:pt>
                <c:pt idx="1542">
                  <c:v>957.80372</c:v>
                </c:pt>
                <c:pt idx="1543">
                  <c:v>957.41564000000005</c:v>
                </c:pt>
                <c:pt idx="1544">
                  <c:v>957.04898000000003</c:v>
                </c:pt>
                <c:pt idx="1545">
                  <c:v>956.68178</c:v>
                </c:pt>
                <c:pt idx="1546">
                  <c:v>956.31007999999997</c:v>
                </c:pt>
                <c:pt idx="1547">
                  <c:v>955.94809999999995</c:v>
                </c:pt>
                <c:pt idx="1548">
                  <c:v>955.57820000000004</c:v>
                </c:pt>
                <c:pt idx="1549">
                  <c:v>955.21100000000001</c:v>
                </c:pt>
                <c:pt idx="1550">
                  <c:v>954.83263999999997</c:v>
                </c:pt>
                <c:pt idx="1551">
                  <c:v>954.44996000000003</c:v>
                </c:pt>
                <c:pt idx="1552">
                  <c:v>954.08006</c:v>
                </c:pt>
                <c:pt idx="1553">
                  <c:v>953.69233999999994</c:v>
                </c:pt>
                <c:pt idx="1554">
                  <c:v>953.32064000000003</c:v>
                </c:pt>
                <c:pt idx="1555">
                  <c:v>952.95038</c:v>
                </c:pt>
                <c:pt idx="1556">
                  <c:v>952.55330000000004</c:v>
                </c:pt>
                <c:pt idx="1557">
                  <c:v>952.16755999999998</c:v>
                </c:pt>
                <c:pt idx="1558">
                  <c:v>951.79244000000006</c:v>
                </c:pt>
                <c:pt idx="1559">
                  <c:v>951.43010000000004</c:v>
                </c:pt>
                <c:pt idx="1560">
                  <c:v>951.05336</c:v>
                </c:pt>
                <c:pt idx="1561">
                  <c:v>950.69227999999998</c:v>
                </c:pt>
                <c:pt idx="1562">
                  <c:v>950.31086000000005</c:v>
                </c:pt>
                <c:pt idx="1563">
                  <c:v>949.93826000000001</c:v>
                </c:pt>
                <c:pt idx="1564">
                  <c:v>949.56691999999998</c:v>
                </c:pt>
                <c:pt idx="1565">
                  <c:v>949.19485999999995</c:v>
                </c:pt>
                <c:pt idx="1566">
                  <c:v>948.80101999999999</c:v>
                </c:pt>
                <c:pt idx="1567">
                  <c:v>948.42265999999995</c:v>
                </c:pt>
                <c:pt idx="1568">
                  <c:v>948.06122000000005</c:v>
                </c:pt>
                <c:pt idx="1569">
                  <c:v>947.67421999999999</c:v>
                </c:pt>
                <c:pt idx="1570">
                  <c:v>947.30485999999996</c:v>
                </c:pt>
                <c:pt idx="1571">
                  <c:v>946.91930000000002</c:v>
                </c:pt>
                <c:pt idx="1572">
                  <c:v>946.5521</c:v>
                </c:pt>
                <c:pt idx="1573">
                  <c:v>946.18201999999997</c:v>
                </c:pt>
                <c:pt idx="1574">
                  <c:v>945.81608000000006</c:v>
                </c:pt>
                <c:pt idx="1575">
                  <c:v>945.44132000000002</c:v>
                </c:pt>
                <c:pt idx="1576">
                  <c:v>945.06205999999997</c:v>
                </c:pt>
                <c:pt idx="1577">
                  <c:v>944.68730000000005</c:v>
                </c:pt>
                <c:pt idx="1578">
                  <c:v>944.30624</c:v>
                </c:pt>
                <c:pt idx="1579">
                  <c:v>943.92715999999996</c:v>
                </c:pt>
                <c:pt idx="1580">
                  <c:v>943.53422</c:v>
                </c:pt>
                <c:pt idx="1581">
                  <c:v>943.16953999999998</c:v>
                </c:pt>
                <c:pt idx="1582">
                  <c:v>942.80053999999996</c:v>
                </c:pt>
                <c:pt idx="1583">
                  <c:v>942.42974000000004</c:v>
                </c:pt>
                <c:pt idx="1584">
                  <c:v>942.06560000000002</c:v>
                </c:pt>
                <c:pt idx="1585">
                  <c:v>941.70146</c:v>
                </c:pt>
                <c:pt idx="1586">
                  <c:v>941.33749999999998</c:v>
                </c:pt>
                <c:pt idx="1587">
                  <c:v>940.98361999999997</c:v>
                </c:pt>
                <c:pt idx="1588">
                  <c:v>940.61210000000005</c:v>
                </c:pt>
                <c:pt idx="1589">
                  <c:v>940.24508000000003</c:v>
                </c:pt>
                <c:pt idx="1590">
                  <c:v>939.89588000000003</c:v>
                </c:pt>
                <c:pt idx="1591">
                  <c:v>939.55208000000005</c:v>
                </c:pt>
                <c:pt idx="1592">
                  <c:v>939.17246</c:v>
                </c:pt>
                <c:pt idx="1593">
                  <c:v>938.79301999999996</c:v>
                </c:pt>
                <c:pt idx="1594">
                  <c:v>938.43517999999995</c:v>
                </c:pt>
                <c:pt idx="1595">
                  <c:v>938.08507999999995</c:v>
                </c:pt>
                <c:pt idx="1596">
                  <c:v>937.70852000000002</c:v>
                </c:pt>
                <c:pt idx="1597">
                  <c:v>937.31629999999996</c:v>
                </c:pt>
                <c:pt idx="1598">
                  <c:v>936.94370000000004</c:v>
                </c:pt>
                <c:pt idx="1599">
                  <c:v>936.58262000000002</c:v>
                </c:pt>
                <c:pt idx="1600">
                  <c:v>936.23738000000003</c:v>
                </c:pt>
                <c:pt idx="1601">
                  <c:v>935.87900000000002</c:v>
                </c:pt>
                <c:pt idx="1602">
                  <c:v>935.53736000000004</c:v>
                </c:pt>
                <c:pt idx="1603">
                  <c:v>935.19536000000005</c:v>
                </c:pt>
                <c:pt idx="1604">
                  <c:v>934.85605999999996</c:v>
                </c:pt>
                <c:pt idx="1605">
                  <c:v>934.52197999999999</c:v>
                </c:pt>
                <c:pt idx="1606">
                  <c:v>934.19006000000002</c:v>
                </c:pt>
                <c:pt idx="1607">
                  <c:v>933.84122000000002</c:v>
                </c:pt>
                <c:pt idx="1608">
                  <c:v>933.50606000000005</c:v>
                </c:pt>
                <c:pt idx="1609">
                  <c:v>933.15056000000004</c:v>
                </c:pt>
                <c:pt idx="1610">
                  <c:v>932.80460000000005</c:v>
                </c:pt>
                <c:pt idx="1611">
                  <c:v>932.44118000000003</c:v>
                </c:pt>
                <c:pt idx="1612">
                  <c:v>932.08676000000003</c:v>
                </c:pt>
                <c:pt idx="1613">
                  <c:v>931.74422000000004</c:v>
                </c:pt>
                <c:pt idx="1614">
                  <c:v>931.39358000000004</c:v>
                </c:pt>
                <c:pt idx="1615">
                  <c:v>931.04114000000004</c:v>
                </c:pt>
                <c:pt idx="1616">
                  <c:v>930.68816000000004</c:v>
                </c:pt>
                <c:pt idx="1617">
                  <c:v>930.33878000000004</c:v>
                </c:pt>
                <c:pt idx="1618">
                  <c:v>929.98580000000004</c:v>
                </c:pt>
                <c:pt idx="1619">
                  <c:v>929.63174000000004</c:v>
                </c:pt>
                <c:pt idx="1620">
                  <c:v>929.26940000000002</c:v>
                </c:pt>
                <c:pt idx="1621">
                  <c:v>928.92308000000003</c:v>
                </c:pt>
                <c:pt idx="1622">
                  <c:v>928.57964000000004</c:v>
                </c:pt>
                <c:pt idx="1623">
                  <c:v>928.22540000000004</c:v>
                </c:pt>
                <c:pt idx="1624">
                  <c:v>927.86720000000003</c:v>
                </c:pt>
                <c:pt idx="1625">
                  <c:v>927.49135999999999</c:v>
                </c:pt>
                <c:pt idx="1626">
                  <c:v>927.12487999999996</c:v>
                </c:pt>
                <c:pt idx="1627">
                  <c:v>926.76667999999995</c:v>
                </c:pt>
                <c:pt idx="1628">
                  <c:v>926.40038000000004</c:v>
                </c:pt>
                <c:pt idx="1629">
                  <c:v>926.04326000000003</c:v>
                </c:pt>
                <c:pt idx="1630">
                  <c:v>925.69046000000003</c:v>
                </c:pt>
                <c:pt idx="1631">
                  <c:v>925.32668000000001</c:v>
                </c:pt>
                <c:pt idx="1632">
                  <c:v>924.97658000000001</c:v>
                </c:pt>
                <c:pt idx="1633">
                  <c:v>924.60649999999998</c:v>
                </c:pt>
                <c:pt idx="1634">
                  <c:v>924.24685999999997</c:v>
                </c:pt>
                <c:pt idx="1635">
                  <c:v>923.89873999999998</c:v>
                </c:pt>
                <c:pt idx="1636">
                  <c:v>923.54143999999997</c:v>
                </c:pt>
                <c:pt idx="1637">
                  <c:v>923.17657999999994</c:v>
                </c:pt>
                <c:pt idx="1638">
                  <c:v>922.80128000000002</c:v>
                </c:pt>
                <c:pt idx="1639">
                  <c:v>922.42741999999998</c:v>
                </c:pt>
                <c:pt idx="1640">
                  <c:v>922.07335999999998</c:v>
                </c:pt>
                <c:pt idx="1641">
                  <c:v>921.70345999999995</c:v>
                </c:pt>
                <c:pt idx="1642">
                  <c:v>921.33194000000003</c:v>
                </c:pt>
                <c:pt idx="1643">
                  <c:v>920.95177999999999</c:v>
                </c:pt>
                <c:pt idx="1644">
                  <c:v>920.57719999999995</c:v>
                </c:pt>
                <c:pt idx="1645">
                  <c:v>920.21990000000005</c:v>
                </c:pt>
                <c:pt idx="1646">
                  <c:v>919.84784000000002</c:v>
                </c:pt>
                <c:pt idx="1647">
                  <c:v>919.46119999999996</c:v>
                </c:pt>
                <c:pt idx="1648">
                  <c:v>919.08212000000003</c:v>
                </c:pt>
                <c:pt idx="1649">
                  <c:v>918.72212000000002</c:v>
                </c:pt>
                <c:pt idx="1650">
                  <c:v>918.33853999999997</c:v>
                </c:pt>
                <c:pt idx="1651">
                  <c:v>917.96720000000005</c:v>
                </c:pt>
                <c:pt idx="1652">
                  <c:v>917.59766000000002</c:v>
                </c:pt>
                <c:pt idx="1653">
                  <c:v>917.22685999999999</c:v>
                </c:pt>
                <c:pt idx="1654">
                  <c:v>916.85749999999996</c:v>
                </c:pt>
                <c:pt idx="1655">
                  <c:v>916.50775999999996</c:v>
                </c:pt>
                <c:pt idx="1656">
                  <c:v>916.13660000000004</c:v>
                </c:pt>
                <c:pt idx="1657">
                  <c:v>915.78470000000004</c:v>
                </c:pt>
                <c:pt idx="1658">
                  <c:v>915.44737999999995</c:v>
                </c:pt>
                <c:pt idx="1659">
                  <c:v>915.08702000000005</c:v>
                </c:pt>
                <c:pt idx="1660">
                  <c:v>914.73818000000006</c:v>
                </c:pt>
                <c:pt idx="1661">
                  <c:v>914.38286000000005</c:v>
                </c:pt>
                <c:pt idx="1662">
                  <c:v>914.02970000000005</c:v>
                </c:pt>
                <c:pt idx="1663">
                  <c:v>913.67960000000005</c:v>
                </c:pt>
                <c:pt idx="1664">
                  <c:v>913.32968000000005</c:v>
                </c:pt>
                <c:pt idx="1665">
                  <c:v>912.97652000000005</c:v>
                </c:pt>
                <c:pt idx="1666">
                  <c:v>912.63973999999996</c:v>
                </c:pt>
                <c:pt idx="1667">
                  <c:v>912.30907999999999</c:v>
                </c:pt>
                <c:pt idx="1668">
                  <c:v>911.95717999999999</c:v>
                </c:pt>
                <c:pt idx="1669">
                  <c:v>911.60275999999999</c:v>
                </c:pt>
                <c:pt idx="1670">
                  <c:v>911.24419999999998</c:v>
                </c:pt>
                <c:pt idx="1671">
                  <c:v>910.89247999999998</c:v>
                </c:pt>
                <c:pt idx="1672">
                  <c:v>910.54579999999999</c:v>
                </c:pt>
                <c:pt idx="1673">
                  <c:v>910.19929999999999</c:v>
                </c:pt>
                <c:pt idx="1674">
                  <c:v>909.84271999999999</c:v>
                </c:pt>
                <c:pt idx="1675">
                  <c:v>909.50216</c:v>
                </c:pt>
                <c:pt idx="1676">
                  <c:v>909.16592000000003</c:v>
                </c:pt>
                <c:pt idx="1677">
                  <c:v>908.80970000000002</c:v>
                </c:pt>
                <c:pt idx="1678">
                  <c:v>908.46896000000004</c:v>
                </c:pt>
                <c:pt idx="1679">
                  <c:v>908.14027999999996</c:v>
                </c:pt>
                <c:pt idx="1680">
                  <c:v>907.82402000000002</c:v>
                </c:pt>
                <c:pt idx="1681">
                  <c:v>907.50991999999997</c:v>
                </c:pt>
                <c:pt idx="1682">
                  <c:v>907.17655999999999</c:v>
                </c:pt>
                <c:pt idx="1683">
                  <c:v>906.83492000000001</c:v>
                </c:pt>
                <c:pt idx="1684">
                  <c:v>906.48842000000002</c:v>
                </c:pt>
                <c:pt idx="1685">
                  <c:v>906.14624000000003</c:v>
                </c:pt>
                <c:pt idx="1686">
                  <c:v>905.79758000000004</c:v>
                </c:pt>
                <c:pt idx="1687">
                  <c:v>905.44982000000005</c:v>
                </c:pt>
                <c:pt idx="1688">
                  <c:v>905.09864000000005</c:v>
                </c:pt>
                <c:pt idx="1689">
                  <c:v>904.73522000000003</c:v>
                </c:pt>
                <c:pt idx="1690">
                  <c:v>904.36874</c:v>
                </c:pt>
                <c:pt idx="1691">
                  <c:v>904.01792</c:v>
                </c:pt>
                <c:pt idx="1692">
                  <c:v>903.66206</c:v>
                </c:pt>
                <c:pt idx="1693">
                  <c:v>903.30007999999998</c:v>
                </c:pt>
                <c:pt idx="1694">
                  <c:v>902.94205999999997</c:v>
                </c:pt>
                <c:pt idx="1695">
                  <c:v>902.58205999999996</c:v>
                </c:pt>
                <c:pt idx="1696">
                  <c:v>902.22727999999995</c:v>
                </c:pt>
                <c:pt idx="1697">
                  <c:v>901.87645999999995</c:v>
                </c:pt>
                <c:pt idx="1698">
                  <c:v>901.52707999999996</c:v>
                </c:pt>
                <c:pt idx="1699">
                  <c:v>901.16941999999995</c:v>
                </c:pt>
                <c:pt idx="1700">
                  <c:v>900.81985999999995</c:v>
                </c:pt>
                <c:pt idx="1701">
                  <c:v>900.46777999999995</c:v>
                </c:pt>
                <c:pt idx="1702">
                  <c:v>900.11461999999995</c:v>
                </c:pt>
                <c:pt idx="1703">
                  <c:v>899.76559999999995</c:v>
                </c:pt>
                <c:pt idx="1704">
                  <c:v>899.41945999999996</c:v>
                </c:pt>
                <c:pt idx="1705">
                  <c:v>899.07349999999997</c:v>
                </c:pt>
                <c:pt idx="1706">
                  <c:v>898.72879999999998</c:v>
                </c:pt>
                <c:pt idx="1707">
                  <c:v>898.37059999999997</c:v>
                </c:pt>
                <c:pt idx="1708">
                  <c:v>898.01131999999996</c:v>
                </c:pt>
                <c:pt idx="1709">
                  <c:v>897.66679999999997</c:v>
                </c:pt>
                <c:pt idx="1710">
                  <c:v>897.30985999999996</c:v>
                </c:pt>
                <c:pt idx="1711">
                  <c:v>896.95345999999995</c:v>
                </c:pt>
                <c:pt idx="1712">
                  <c:v>896.59885999999995</c:v>
                </c:pt>
                <c:pt idx="1713">
                  <c:v>896.23904000000005</c:v>
                </c:pt>
                <c:pt idx="1714">
                  <c:v>895.86338000000001</c:v>
                </c:pt>
                <c:pt idx="1715">
                  <c:v>895.47997999999995</c:v>
                </c:pt>
                <c:pt idx="1716">
                  <c:v>895.10306000000003</c:v>
                </c:pt>
                <c:pt idx="1717">
                  <c:v>894.72343999999998</c:v>
                </c:pt>
                <c:pt idx="1718">
                  <c:v>894.35029999999995</c:v>
                </c:pt>
                <c:pt idx="1719">
                  <c:v>893.95321999999999</c:v>
                </c:pt>
                <c:pt idx="1720">
                  <c:v>893.56928000000005</c:v>
                </c:pt>
                <c:pt idx="1721">
                  <c:v>893.19272000000001</c:v>
                </c:pt>
                <c:pt idx="1722">
                  <c:v>892.81453999999997</c:v>
                </c:pt>
                <c:pt idx="1723">
                  <c:v>892.42376000000002</c:v>
                </c:pt>
                <c:pt idx="1724">
                  <c:v>892.04305999999997</c:v>
                </c:pt>
                <c:pt idx="1725">
                  <c:v>891.68179999999995</c:v>
                </c:pt>
                <c:pt idx="1726">
                  <c:v>891.30200000000002</c:v>
                </c:pt>
                <c:pt idx="1727">
                  <c:v>890.91445999999996</c:v>
                </c:pt>
                <c:pt idx="1728">
                  <c:v>890.52674000000002</c:v>
                </c:pt>
                <c:pt idx="1729">
                  <c:v>890.14765999999997</c:v>
                </c:pt>
                <c:pt idx="1730">
                  <c:v>889.77398000000005</c:v>
                </c:pt>
                <c:pt idx="1731">
                  <c:v>889.39094</c:v>
                </c:pt>
                <c:pt idx="1732">
                  <c:v>888.98612000000003</c:v>
                </c:pt>
                <c:pt idx="1733">
                  <c:v>888.59551999999996</c:v>
                </c:pt>
                <c:pt idx="1734">
                  <c:v>888.23173999999995</c:v>
                </c:pt>
                <c:pt idx="1735">
                  <c:v>887.85590000000002</c:v>
                </c:pt>
                <c:pt idx="1736">
                  <c:v>887.46061999999995</c:v>
                </c:pt>
                <c:pt idx="1737">
                  <c:v>887.06245999999999</c:v>
                </c:pt>
                <c:pt idx="1738">
                  <c:v>886.67330000000004</c:v>
                </c:pt>
                <c:pt idx="1739">
                  <c:v>886.27387999999996</c:v>
                </c:pt>
                <c:pt idx="1740">
                  <c:v>885.88742000000002</c:v>
                </c:pt>
                <c:pt idx="1741">
                  <c:v>885.48458000000005</c:v>
                </c:pt>
                <c:pt idx="1742">
                  <c:v>885.08119999999997</c:v>
                </c:pt>
                <c:pt idx="1743">
                  <c:v>884.69042000000002</c:v>
                </c:pt>
                <c:pt idx="1744">
                  <c:v>884.30485999999996</c:v>
                </c:pt>
                <c:pt idx="1745">
                  <c:v>883.91822000000002</c:v>
                </c:pt>
                <c:pt idx="1746">
                  <c:v>883.51502000000005</c:v>
                </c:pt>
                <c:pt idx="1747">
                  <c:v>883.10911999999996</c:v>
                </c:pt>
                <c:pt idx="1748">
                  <c:v>882.71816000000001</c:v>
                </c:pt>
                <c:pt idx="1749">
                  <c:v>882.32288000000005</c:v>
                </c:pt>
                <c:pt idx="1750">
                  <c:v>881.90653999999995</c:v>
                </c:pt>
                <c:pt idx="1751">
                  <c:v>881.49253999999996</c:v>
                </c:pt>
                <c:pt idx="1752">
                  <c:v>881.09996000000001</c:v>
                </c:pt>
                <c:pt idx="1753">
                  <c:v>880.70540000000005</c:v>
                </c:pt>
                <c:pt idx="1754">
                  <c:v>880.28599999999994</c:v>
                </c:pt>
                <c:pt idx="1755">
                  <c:v>879.88261999999997</c:v>
                </c:pt>
                <c:pt idx="1756">
                  <c:v>879.49022000000002</c:v>
                </c:pt>
                <c:pt idx="1757">
                  <c:v>879.05678</c:v>
                </c:pt>
                <c:pt idx="1758">
                  <c:v>878.63612000000001</c:v>
                </c:pt>
                <c:pt idx="1759">
                  <c:v>878.21960000000001</c:v>
                </c:pt>
                <c:pt idx="1760">
                  <c:v>877.78309999999999</c:v>
                </c:pt>
                <c:pt idx="1761">
                  <c:v>877.37630000000001</c:v>
                </c:pt>
                <c:pt idx="1762">
                  <c:v>876.96302000000003</c:v>
                </c:pt>
                <c:pt idx="1763">
                  <c:v>876.53300000000002</c:v>
                </c:pt>
                <c:pt idx="1764">
                  <c:v>876.11018000000001</c:v>
                </c:pt>
                <c:pt idx="1765">
                  <c:v>875.69834000000003</c:v>
                </c:pt>
                <c:pt idx="1766">
                  <c:v>875.28308000000004</c:v>
                </c:pt>
                <c:pt idx="1767">
                  <c:v>874.87321999999995</c:v>
                </c:pt>
                <c:pt idx="1768">
                  <c:v>874.43942000000004</c:v>
                </c:pt>
                <c:pt idx="1769">
                  <c:v>874.00256000000002</c:v>
                </c:pt>
                <c:pt idx="1770">
                  <c:v>873.57002</c:v>
                </c:pt>
                <c:pt idx="1771">
                  <c:v>873.13081999999997</c:v>
                </c:pt>
                <c:pt idx="1772">
                  <c:v>872.69341999999995</c:v>
                </c:pt>
                <c:pt idx="1773">
                  <c:v>872.24972000000002</c:v>
                </c:pt>
                <c:pt idx="1774">
                  <c:v>871.79413999999997</c:v>
                </c:pt>
                <c:pt idx="1775">
                  <c:v>871.35565999999994</c:v>
                </c:pt>
                <c:pt idx="1776">
                  <c:v>870.91304000000002</c:v>
                </c:pt>
                <c:pt idx="1777">
                  <c:v>870.48014000000001</c:v>
                </c:pt>
                <c:pt idx="1778">
                  <c:v>870.01412000000005</c:v>
                </c:pt>
                <c:pt idx="1779">
                  <c:v>869.55655999999999</c:v>
                </c:pt>
                <c:pt idx="1780">
                  <c:v>869.11033999999995</c:v>
                </c:pt>
                <c:pt idx="1781">
                  <c:v>868.65908000000002</c:v>
                </c:pt>
                <c:pt idx="1782">
                  <c:v>868.20061999999996</c:v>
                </c:pt>
                <c:pt idx="1783">
                  <c:v>867.75476000000003</c:v>
                </c:pt>
                <c:pt idx="1784">
                  <c:v>867.29197999999997</c:v>
                </c:pt>
                <c:pt idx="1785">
                  <c:v>866.82650000000001</c:v>
                </c:pt>
                <c:pt idx="1786">
                  <c:v>866.35364000000004</c:v>
                </c:pt>
                <c:pt idx="1787">
                  <c:v>865.88977999999997</c:v>
                </c:pt>
                <c:pt idx="1788">
                  <c:v>865.43240000000003</c:v>
                </c:pt>
                <c:pt idx="1789">
                  <c:v>864.96781999999996</c:v>
                </c:pt>
                <c:pt idx="1790">
                  <c:v>864.49874</c:v>
                </c:pt>
                <c:pt idx="1791">
                  <c:v>864.03200000000004</c:v>
                </c:pt>
                <c:pt idx="1792">
                  <c:v>863.55157999999994</c:v>
                </c:pt>
                <c:pt idx="1793">
                  <c:v>863.08717999999999</c:v>
                </c:pt>
                <c:pt idx="1794">
                  <c:v>862.61252000000002</c:v>
                </c:pt>
                <c:pt idx="1795">
                  <c:v>862.1123</c:v>
                </c:pt>
                <c:pt idx="1796">
                  <c:v>861.61964</c:v>
                </c:pt>
                <c:pt idx="1797">
                  <c:v>861.15146000000004</c:v>
                </c:pt>
                <c:pt idx="1798">
                  <c:v>860.67265999999995</c:v>
                </c:pt>
                <c:pt idx="1799">
                  <c:v>860.20429999999999</c:v>
                </c:pt>
                <c:pt idx="1800">
                  <c:v>859.73324000000002</c:v>
                </c:pt>
                <c:pt idx="1801">
                  <c:v>859.25516000000005</c:v>
                </c:pt>
                <c:pt idx="1802">
                  <c:v>858.78301999999996</c:v>
                </c:pt>
                <c:pt idx="1803">
                  <c:v>858.32942000000003</c:v>
                </c:pt>
                <c:pt idx="1804">
                  <c:v>857.84558000000004</c:v>
                </c:pt>
                <c:pt idx="1805">
                  <c:v>857.36389999999994</c:v>
                </c:pt>
                <c:pt idx="1806">
                  <c:v>856.90706</c:v>
                </c:pt>
                <c:pt idx="1807">
                  <c:v>856.43744000000004</c:v>
                </c:pt>
                <c:pt idx="1808">
                  <c:v>855.96835999999996</c:v>
                </c:pt>
                <c:pt idx="1809">
                  <c:v>855.46400000000006</c:v>
                </c:pt>
                <c:pt idx="1810">
                  <c:v>855.00031999999999</c:v>
                </c:pt>
                <c:pt idx="1811">
                  <c:v>854.54870000000005</c:v>
                </c:pt>
                <c:pt idx="1812">
                  <c:v>854.06161999999995</c:v>
                </c:pt>
                <c:pt idx="1813">
                  <c:v>853.57219999999995</c:v>
                </c:pt>
                <c:pt idx="1814">
                  <c:v>853.10599999999999</c:v>
                </c:pt>
                <c:pt idx="1815">
                  <c:v>852.62576000000001</c:v>
                </c:pt>
                <c:pt idx="1816">
                  <c:v>852.15344000000005</c:v>
                </c:pt>
                <c:pt idx="1817">
                  <c:v>851.71172000000001</c:v>
                </c:pt>
                <c:pt idx="1818">
                  <c:v>851.22410000000002</c:v>
                </c:pt>
                <c:pt idx="1819">
                  <c:v>850.75070000000005</c:v>
                </c:pt>
                <c:pt idx="1820">
                  <c:v>850.28647999999998</c:v>
                </c:pt>
                <c:pt idx="1821">
                  <c:v>849.81632000000002</c:v>
                </c:pt>
                <c:pt idx="1822">
                  <c:v>849.33122000000003</c:v>
                </c:pt>
                <c:pt idx="1823">
                  <c:v>848.85044000000005</c:v>
                </c:pt>
                <c:pt idx="1824">
                  <c:v>848.38693999999998</c:v>
                </c:pt>
                <c:pt idx="1825">
                  <c:v>847.92020000000002</c:v>
                </c:pt>
                <c:pt idx="1826">
                  <c:v>847.43600000000004</c:v>
                </c:pt>
                <c:pt idx="1827">
                  <c:v>846.95468000000005</c:v>
                </c:pt>
                <c:pt idx="1828">
                  <c:v>846.46040000000005</c:v>
                </c:pt>
                <c:pt idx="1829">
                  <c:v>845.97979999999995</c:v>
                </c:pt>
                <c:pt idx="1830">
                  <c:v>845.50135999999998</c:v>
                </c:pt>
                <c:pt idx="1831">
                  <c:v>845.02796000000001</c:v>
                </c:pt>
                <c:pt idx="1832">
                  <c:v>844.55078000000003</c:v>
                </c:pt>
                <c:pt idx="1833">
                  <c:v>844.07144000000005</c:v>
                </c:pt>
                <c:pt idx="1834">
                  <c:v>843.60289999999998</c:v>
                </c:pt>
                <c:pt idx="1835">
                  <c:v>843.13436000000002</c:v>
                </c:pt>
                <c:pt idx="1836">
                  <c:v>842.62315999999998</c:v>
                </c:pt>
                <c:pt idx="1837">
                  <c:v>842.13463999999999</c:v>
                </c:pt>
                <c:pt idx="1838">
                  <c:v>841.66016000000002</c:v>
                </c:pt>
                <c:pt idx="1839">
                  <c:v>841.21555999999998</c:v>
                </c:pt>
                <c:pt idx="1840">
                  <c:v>840.75404000000003</c:v>
                </c:pt>
                <c:pt idx="1841">
                  <c:v>840.27452000000005</c:v>
                </c:pt>
                <c:pt idx="1842">
                  <c:v>839.80093999999997</c:v>
                </c:pt>
                <c:pt idx="1843">
                  <c:v>839.33996000000002</c:v>
                </c:pt>
                <c:pt idx="1844">
                  <c:v>838.88167999999996</c:v>
                </c:pt>
                <c:pt idx="1845">
                  <c:v>838.40287999999998</c:v>
                </c:pt>
                <c:pt idx="1846">
                  <c:v>837.92750000000001</c:v>
                </c:pt>
                <c:pt idx="1847">
                  <c:v>837.46220000000005</c:v>
                </c:pt>
                <c:pt idx="1848">
                  <c:v>836.99563999999998</c:v>
                </c:pt>
                <c:pt idx="1849">
                  <c:v>836.52170000000001</c:v>
                </c:pt>
                <c:pt idx="1850">
                  <c:v>836.04002000000003</c:v>
                </c:pt>
                <c:pt idx="1851">
                  <c:v>835.58371999999997</c:v>
                </c:pt>
                <c:pt idx="1852">
                  <c:v>835.11932000000002</c:v>
                </c:pt>
                <c:pt idx="1853">
                  <c:v>834.64448000000004</c:v>
                </c:pt>
                <c:pt idx="1854">
                  <c:v>834.19159999999999</c:v>
                </c:pt>
                <c:pt idx="1855">
                  <c:v>833.73728000000006</c:v>
                </c:pt>
                <c:pt idx="1856">
                  <c:v>833.28674000000001</c:v>
                </c:pt>
                <c:pt idx="1857">
                  <c:v>832.81442000000004</c:v>
                </c:pt>
                <c:pt idx="1858">
                  <c:v>832.35397999999998</c:v>
                </c:pt>
                <c:pt idx="1859">
                  <c:v>831.87302</c:v>
                </c:pt>
                <c:pt idx="1860">
                  <c:v>831.43615999999997</c:v>
                </c:pt>
                <c:pt idx="1861">
                  <c:v>831.01081999999997</c:v>
                </c:pt>
                <c:pt idx="1862">
                  <c:v>830.55110000000002</c:v>
                </c:pt>
                <c:pt idx="1863">
                  <c:v>830.09875999999997</c:v>
                </c:pt>
                <c:pt idx="1864">
                  <c:v>829.63652000000002</c:v>
                </c:pt>
                <c:pt idx="1865">
                  <c:v>829.18093999999996</c:v>
                </c:pt>
                <c:pt idx="1866">
                  <c:v>828.74156000000005</c:v>
                </c:pt>
                <c:pt idx="1867">
                  <c:v>828.28291999999999</c:v>
                </c:pt>
                <c:pt idx="1868">
                  <c:v>827.84029999999996</c:v>
                </c:pt>
                <c:pt idx="1869">
                  <c:v>827.39480000000003</c:v>
                </c:pt>
                <c:pt idx="1870">
                  <c:v>826.93885999999998</c:v>
                </c:pt>
                <c:pt idx="1871">
                  <c:v>826.47662000000003</c:v>
                </c:pt>
                <c:pt idx="1872">
                  <c:v>826.02985999999999</c:v>
                </c:pt>
                <c:pt idx="1873">
                  <c:v>825.59623999999997</c:v>
                </c:pt>
                <c:pt idx="1874">
                  <c:v>825.15344000000005</c:v>
                </c:pt>
                <c:pt idx="1875">
                  <c:v>824.70038</c:v>
                </c:pt>
                <c:pt idx="1876">
                  <c:v>824.23364000000004</c:v>
                </c:pt>
                <c:pt idx="1877">
                  <c:v>823.79264000000001</c:v>
                </c:pt>
                <c:pt idx="1878">
                  <c:v>823.34695999999997</c:v>
                </c:pt>
                <c:pt idx="1879">
                  <c:v>822.89786000000004</c:v>
                </c:pt>
                <c:pt idx="1880">
                  <c:v>822.46514000000002</c:v>
                </c:pt>
                <c:pt idx="1881">
                  <c:v>822.01729999999998</c:v>
                </c:pt>
                <c:pt idx="1882">
                  <c:v>821.56406000000004</c:v>
                </c:pt>
                <c:pt idx="1883">
                  <c:v>821.13404000000003</c:v>
                </c:pt>
                <c:pt idx="1884">
                  <c:v>820.6943</c:v>
                </c:pt>
                <c:pt idx="1885">
                  <c:v>820.22954000000004</c:v>
                </c:pt>
                <c:pt idx="1886">
                  <c:v>819.76909999999998</c:v>
                </c:pt>
                <c:pt idx="1887">
                  <c:v>819.33565999999996</c:v>
                </c:pt>
                <c:pt idx="1888">
                  <c:v>818.90653999999995</c:v>
                </c:pt>
                <c:pt idx="1889">
                  <c:v>818.45816000000002</c:v>
                </c:pt>
                <c:pt idx="1890">
                  <c:v>818.00329999999997</c:v>
                </c:pt>
                <c:pt idx="1891">
                  <c:v>817.56086000000005</c:v>
                </c:pt>
                <c:pt idx="1892">
                  <c:v>817.12850000000003</c:v>
                </c:pt>
                <c:pt idx="1893">
                  <c:v>816.66391999999996</c:v>
                </c:pt>
                <c:pt idx="1894">
                  <c:v>816.22022000000004</c:v>
                </c:pt>
                <c:pt idx="1895">
                  <c:v>815.77166</c:v>
                </c:pt>
                <c:pt idx="1896">
                  <c:v>815.32831999999996</c:v>
                </c:pt>
                <c:pt idx="1897">
                  <c:v>814.88372000000004</c:v>
                </c:pt>
                <c:pt idx="1898">
                  <c:v>814.44056</c:v>
                </c:pt>
                <c:pt idx="1899">
                  <c:v>814.00405999999998</c:v>
                </c:pt>
                <c:pt idx="1900">
                  <c:v>813.56035999999995</c:v>
                </c:pt>
                <c:pt idx="1901">
                  <c:v>813.12440000000004</c:v>
                </c:pt>
                <c:pt idx="1902">
                  <c:v>812.67728</c:v>
                </c:pt>
                <c:pt idx="1903">
                  <c:v>812.23285999999996</c:v>
                </c:pt>
                <c:pt idx="1904">
                  <c:v>811.78466000000003</c:v>
                </c:pt>
                <c:pt idx="1905">
                  <c:v>811.34186</c:v>
                </c:pt>
                <c:pt idx="1906">
                  <c:v>810.88807999999995</c:v>
                </c:pt>
                <c:pt idx="1907">
                  <c:v>810.45572000000004</c:v>
                </c:pt>
                <c:pt idx="1908">
                  <c:v>810.01328000000001</c:v>
                </c:pt>
                <c:pt idx="1909">
                  <c:v>809.57497999999998</c:v>
                </c:pt>
                <c:pt idx="1910">
                  <c:v>809.13361999999995</c:v>
                </c:pt>
                <c:pt idx="1911">
                  <c:v>808.69892000000004</c:v>
                </c:pt>
                <c:pt idx="1912">
                  <c:v>808.2518</c:v>
                </c:pt>
                <c:pt idx="1913">
                  <c:v>807.79549999999995</c:v>
                </c:pt>
                <c:pt idx="1914">
                  <c:v>807.36980000000005</c:v>
                </c:pt>
                <c:pt idx="1915">
                  <c:v>806.92862000000002</c:v>
                </c:pt>
                <c:pt idx="1916">
                  <c:v>806.48221999999998</c:v>
                </c:pt>
                <c:pt idx="1917">
                  <c:v>806.03815999999995</c:v>
                </c:pt>
                <c:pt idx="1918">
                  <c:v>805.60220000000004</c:v>
                </c:pt>
                <c:pt idx="1919">
                  <c:v>805.17290000000003</c:v>
                </c:pt>
                <c:pt idx="1920">
                  <c:v>804.73424</c:v>
                </c:pt>
                <c:pt idx="1921">
                  <c:v>804.29341999999997</c:v>
                </c:pt>
                <c:pt idx="1922">
                  <c:v>803.83586000000003</c:v>
                </c:pt>
                <c:pt idx="1923">
                  <c:v>803.40800000000002</c:v>
                </c:pt>
                <c:pt idx="1924">
                  <c:v>802.96897999999999</c:v>
                </c:pt>
                <c:pt idx="1925">
                  <c:v>802.51808000000005</c:v>
                </c:pt>
                <c:pt idx="1926">
                  <c:v>802.07096000000001</c:v>
                </c:pt>
                <c:pt idx="1927">
                  <c:v>801.63391999999999</c:v>
                </c:pt>
                <c:pt idx="1928">
                  <c:v>801.20137999999997</c:v>
                </c:pt>
                <c:pt idx="1929">
                  <c:v>800.76433999999995</c:v>
                </c:pt>
                <c:pt idx="1930">
                  <c:v>800.32550000000003</c:v>
                </c:pt>
                <c:pt idx="1931">
                  <c:v>799.88306</c:v>
                </c:pt>
                <c:pt idx="1932">
                  <c:v>799.45321999999999</c:v>
                </c:pt>
                <c:pt idx="1933">
                  <c:v>799.02049999999997</c:v>
                </c:pt>
                <c:pt idx="1934">
                  <c:v>798.57428000000004</c:v>
                </c:pt>
                <c:pt idx="1935">
                  <c:v>798.13148000000001</c:v>
                </c:pt>
                <c:pt idx="1936">
                  <c:v>797.72234000000003</c:v>
                </c:pt>
                <c:pt idx="1937">
                  <c:v>797.28782000000001</c:v>
                </c:pt>
                <c:pt idx="1938">
                  <c:v>796.84195999999997</c:v>
                </c:pt>
                <c:pt idx="1939">
                  <c:v>796.41013999999996</c:v>
                </c:pt>
                <c:pt idx="1940">
                  <c:v>795.97382000000005</c:v>
                </c:pt>
                <c:pt idx="1941">
                  <c:v>795.54236000000003</c:v>
                </c:pt>
                <c:pt idx="1942">
                  <c:v>795.11414000000002</c:v>
                </c:pt>
                <c:pt idx="1943">
                  <c:v>794.66881999999998</c:v>
                </c:pt>
                <c:pt idx="1944">
                  <c:v>794.23411999999996</c:v>
                </c:pt>
                <c:pt idx="1945">
                  <c:v>793.81021999999996</c:v>
                </c:pt>
                <c:pt idx="1946">
                  <c:v>793.37480000000005</c:v>
                </c:pt>
                <c:pt idx="1947">
                  <c:v>792.93632000000002</c:v>
                </c:pt>
                <c:pt idx="1948">
                  <c:v>792.49117999999999</c:v>
                </c:pt>
                <c:pt idx="1949">
                  <c:v>792.06079999999997</c:v>
                </c:pt>
                <c:pt idx="1950">
                  <c:v>791.63419999999996</c:v>
                </c:pt>
                <c:pt idx="1951">
                  <c:v>791.20345999999995</c:v>
                </c:pt>
                <c:pt idx="1952">
                  <c:v>790.76444000000004</c:v>
                </c:pt>
                <c:pt idx="1953">
                  <c:v>790.32362000000001</c:v>
                </c:pt>
                <c:pt idx="1954">
                  <c:v>789.88333999999998</c:v>
                </c:pt>
                <c:pt idx="1955">
                  <c:v>789.45367999999996</c:v>
                </c:pt>
                <c:pt idx="1956">
                  <c:v>789.03175999999996</c:v>
                </c:pt>
                <c:pt idx="1957">
                  <c:v>788.61091999999996</c:v>
                </c:pt>
                <c:pt idx="1958">
                  <c:v>788.17082000000005</c:v>
                </c:pt>
                <c:pt idx="1959">
                  <c:v>787.73414000000002</c:v>
                </c:pt>
                <c:pt idx="1960">
                  <c:v>787.30412000000001</c:v>
                </c:pt>
                <c:pt idx="1961">
                  <c:v>786.88454000000002</c:v>
                </c:pt>
                <c:pt idx="1962">
                  <c:v>786.46460000000002</c:v>
                </c:pt>
                <c:pt idx="1963">
                  <c:v>786.03512000000001</c:v>
                </c:pt>
                <c:pt idx="1964">
                  <c:v>785.61752000000001</c:v>
                </c:pt>
                <c:pt idx="1965">
                  <c:v>785.17993999999999</c:v>
                </c:pt>
                <c:pt idx="1966">
                  <c:v>784.74595999999997</c:v>
                </c:pt>
                <c:pt idx="1967">
                  <c:v>784.32205999999996</c:v>
                </c:pt>
                <c:pt idx="1968">
                  <c:v>783.89887999999996</c:v>
                </c:pt>
                <c:pt idx="1969">
                  <c:v>783.46633999999995</c:v>
                </c:pt>
                <c:pt idx="1970">
                  <c:v>783.03362000000004</c:v>
                </c:pt>
                <c:pt idx="1971">
                  <c:v>782.59982000000002</c:v>
                </c:pt>
                <c:pt idx="1972">
                  <c:v>782.17466000000002</c:v>
                </c:pt>
                <c:pt idx="1973">
                  <c:v>781.73851999999999</c:v>
                </c:pt>
                <c:pt idx="1974">
                  <c:v>781.30255999999997</c:v>
                </c:pt>
                <c:pt idx="1975">
                  <c:v>780.87361999999996</c:v>
                </c:pt>
                <c:pt idx="1976">
                  <c:v>780.44359999999995</c:v>
                </c:pt>
                <c:pt idx="1977">
                  <c:v>780.01502000000005</c:v>
                </c:pt>
                <c:pt idx="1978">
                  <c:v>779.57366000000002</c:v>
                </c:pt>
                <c:pt idx="1979">
                  <c:v>779.14400000000001</c:v>
                </c:pt>
                <c:pt idx="1980">
                  <c:v>778.70839999999998</c:v>
                </c:pt>
                <c:pt idx="1981">
                  <c:v>778.27567999999997</c:v>
                </c:pt>
                <c:pt idx="1982">
                  <c:v>777.86959999999999</c:v>
                </c:pt>
                <c:pt idx="1983">
                  <c:v>777.44497999999999</c:v>
                </c:pt>
                <c:pt idx="1984">
                  <c:v>777.01315999999997</c:v>
                </c:pt>
                <c:pt idx="1985">
                  <c:v>776.57683999999995</c:v>
                </c:pt>
                <c:pt idx="1986">
                  <c:v>776.15923999999995</c:v>
                </c:pt>
                <c:pt idx="1987">
                  <c:v>775.72814000000005</c:v>
                </c:pt>
                <c:pt idx="1988">
                  <c:v>775.30298000000005</c:v>
                </c:pt>
                <c:pt idx="1989">
                  <c:v>774.86486000000002</c:v>
                </c:pt>
                <c:pt idx="1990">
                  <c:v>774.43574000000001</c:v>
                </c:pt>
                <c:pt idx="1991">
                  <c:v>774.02570000000003</c:v>
                </c:pt>
                <c:pt idx="1992">
                  <c:v>773.60648000000003</c:v>
                </c:pt>
                <c:pt idx="1993">
                  <c:v>773.17250000000001</c:v>
                </c:pt>
                <c:pt idx="1994">
                  <c:v>772.73383999999999</c:v>
                </c:pt>
                <c:pt idx="1995">
                  <c:v>772.30975999999998</c:v>
                </c:pt>
                <c:pt idx="1996">
                  <c:v>771.87847999999997</c:v>
                </c:pt>
                <c:pt idx="1997">
                  <c:v>771.45511999999997</c:v>
                </c:pt>
                <c:pt idx="1998">
                  <c:v>771.02059999999994</c:v>
                </c:pt>
                <c:pt idx="1999">
                  <c:v>770.60155999999995</c:v>
                </c:pt>
                <c:pt idx="2000">
                  <c:v>770.18665999999996</c:v>
                </c:pt>
                <c:pt idx="2001">
                  <c:v>769.76473999999996</c:v>
                </c:pt>
                <c:pt idx="2002">
                  <c:v>769.33975999999996</c:v>
                </c:pt>
                <c:pt idx="2003">
                  <c:v>768.92899999999997</c:v>
                </c:pt>
                <c:pt idx="2004">
                  <c:v>768.50833999999998</c:v>
                </c:pt>
                <c:pt idx="2005">
                  <c:v>768.07561999999996</c:v>
                </c:pt>
                <c:pt idx="2006">
                  <c:v>767.63714000000004</c:v>
                </c:pt>
                <c:pt idx="2007">
                  <c:v>767.20460000000003</c:v>
                </c:pt>
                <c:pt idx="2008">
                  <c:v>766.79024000000004</c:v>
                </c:pt>
                <c:pt idx="2009">
                  <c:v>766.37300000000005</c:v>
                </c:pt>
                <c:pt idx="2010">
                  <c:v>765.94946000000004</c:v>
                </c:pt>
                <c:pt idx="2011">
                  <c:v>765.52268000000004</c:v>
                </c:pt>
                <c:pt idx="2012">
                  <c:v>765.09986000000004</c:v>
                </c:pt>
                <c:pt idx="2013">
                  <c:v>764.67722000000003</c:v>
                </c:pt>
                <c:pt idx="2014">
                  <c:v>764.26520000000005</c:v>
                </c:pt>
                <c:pt idx="2015">
                  <c:v>763.84472000000005</c:v>
                </c:pt>
                <c:pt idx="2016">
                  <c:v>763.41038000000003</c:v>
                </c:pt>
                <c:pt idx="2017">
                  <c:v>762.99368000000004</c:v>
                </c:pt>
                <c:pt idx="2018">
                  <c:v>762.58309999999994</c:v>
                </c:pt>
                <c:pt idx="2019">
                  <c:v>762.15416000000005</c:v>
                </c:pt>
                <c:pt idx="2020">
                  <c:v>761.71964000000003</c:v>
                </c:pt>
                <c:pt idx="2021">
                  <c:v>761.28476000000001</c:v>
                </c:pt>
                <c:pt idx="2022">
                  <c:v>760.87148000000002</c:v>
                </c:pt>
                <c:pt idx="2023">
                  <c:v>760.45784000000003</c:v>
                </c:pt>
                <c:pt idx="2024">
                  <c:v>760.03862000000004</c:v>
                </c:pt>
                <c:pt idx="2025">
                  <c:v>759.61634000000004</c:v>
                </c:pt>
                <c:pt idx="2026">
                  <c:v>759.20036000000005</c:v>
                </c:pt>
                <c:pt idx="2027">
                  <c:v>758.78096000000005</c:v>
                </c:pt>
                <c:pt idx="2028">
                  <c:v>758.35508000000004</c:v>
                </c:pt>
                <c:pt idx="2029">
                  <c:v>757.93802000000005</c:v>
                </c:pt>
                <c:pt idx="2030">
                  <c:v>757.51592000000005</c:v>
                </c:pt>
                <c:pt idx="2031">
                  <c:v>757.08212000000003</c:v>
                </c:pt>
                <c:pt idx="2032">
                  <c:v>756.67154000000005</c:v>
                </c:pt>
                <c:pt idx="2033">
                  <c:v>756.26257999999996</c:v>
                </c:pt>
                <c:pt idx="2034">
                  <c:v>755.82644000000005</c:v>
                </c:pt>
                <c:pt idx="2035">
                  <c:v>755.40956000000006</c:v>
                </c:pt>
                <c:pt idx="2036">
                  <c:v>755.01013999999998</c:v>
                </c:pt>
                <c:pt idx="2037">
                  <c:v>754.59253999999999</c:v>
                </c:pt>
                <c:pt idx="2038">
                  <c:v>754.14559999999994</c:v>
                </c:pt>
                <c:pt idx="2039">
                  <c:v>753.73627999999997</c:v>
                </c:pt>
                <c:pt idx="2040">
                  <c:v>753.34208000000001</c:v>
                </c:pt>
                <c:pt idx="2041">
                  <c:v>752.92088000000001</c:v>
                </c:pt>
                <c:pt idx="2042">
                  <c:v>752.48851999999999</c:v>
                </c:pt>
                <c:pt idx="2043">
                  <c:v>752.0693</c:v>
                </c:pt>
                <c:pt idx="2044">
                  <c:v>751.66628000000003</c:v>
                </c:pt>
                <c:pt idx="2045">
                  <c:v>751.25012000000004</c:v>
                </c:pt>
                <c:pt idx="2046">
                  <c:v>750.83360000000005</c:v>
                </c:pt>
                <c:pt idx="2047">
                  <c:v>750.42301999999995</c:v>
                </c:pt>
                <c:pt idx="2048">
                  <c:v>750.00649999999996</c:v>
                </c:pt>
                <c:pt idx="2049">
                  <c:v>749.60113999999999</c:v>
                </c:pt>
                <c:pt idx="2050">
                  <c:v>749.19758000000002</c:v>
                </c:pt>
                <c:pt idx="2051">
                  <c:v>748.77116000000001</c:v>
                </c:pt>
                <c:pt idx="2052">
                  <c:v>748.34870000000001</c:v>
                </c:pt>
                <c:pt idx="2053">
                  <c:v>747.93578000000002</c:v>
                </c:pt>
                <c:pt idx="2054">
                  <c:v>747.52430000000004</c:v>
                </c:pt>
                <c:pt idx="2055">
                  <c:v>747.11210000000005</c:v>
                </c:pt>
                <c:pt idx="2056">
                  <c:v>746.68946000000005</c:v>
                </c:pt>
                <c:pt idx="2057">
                  <c:v>746.27887999999996</c:v>
                </c:pt>
                <c:pt idx="2058">
                  <c:v>745.88504</c:v>
                </c:pt>
                <c:pt idx="2059">
                  <c:v>745.46690000000001</c:v>
                </c:pt>
                <c:pt idx="2060">
                  <c:v>745.04498000000001</c:v>
                </c:pt>
                <c:pt idx="2061">
                  <c:v>744.62972000000002</c:v>
                </c:pt>
                <c:pt idx="2062">
                  <c:v>744.22490000000005</c:v>
                </c:pt>
                <c:pt idx="2063">
                  <c:v>743.81521999999995</c:v>
                </c:pt>
                <c:pt idx="2064">
                  <c:v>743.40301999999997</c:v>
                </c:pt>
                <c:pt idx="2065">
                  <c:v>742.98091999999997</c:v>
                </c:pt>
                <c:pt idx="2066">
                  <c:v>742.57357999999999</c:v>
                </c:pt>
                <c:pt idx="2067">
                  <c:v>742.16966000000002</c:v>
                </c:pt>
                <c:pt idx="2068">
                  <c:v>741.75962000000004</c:v>
                </c:pt>
                <c:pt idx="2069">
                  <c:v>741.35605999999996</c:v>
                </c:pt>
                <c:pt idx="2070">
                  <c:v>740.94313999999997</c:v>
                </c:pt>
                <c:pt idx="2071">
                  <c:v>740.52877999999998</c:v>
                </c:pt>
                <c:pt idx="2072">
                  <c:v>740.12486000000001</c:v>
                </c:pt>
                <c:pt idx="2073">
                  <c:v>739.72220000000004</c:v>
                </c:pt>
                <c:pt idx="2074">
                  <c:v>739.31251999999995</c:v>
                </c:pt>
                <c:pt idx="2075">
                  <c:v>738.90031999999997</c:v>
                </c:pt>
                <c:pt idx="2076">
                  <c:v>738.49405999999999</c:v>
                </c:pt>
                <c:pt idx="2077">
                  <c:v>738.09356000000002</c:v>
                </c:pt>
                <c:pt idx="2078">
                  <c:v>737.67308000000003</c:v>
                </c:pt>
                <c:pt idx="2079">
                  <c:v>737.24972000000002</c:v>
                </c:pt>
                <c:pt idx="2080">
                  <c:v>736.86343999999997</c:v>
                </c:pt>
                <c:pt idx="2081">
                  <c:v>736.4606</c:v>
                </c:pt>
                <c:pt idx="2082">
                  <c:v>736.03922</c:v>
                </c:pt>
                <c:pt idx="2083">
                  <c:v>735.62738000000002</c:v>
                </c:pt>
                <c:pt idx="2084">
                  <c:v>735.21806000000004</c:v>
                </c:pt>
                <c:pt idx="2085">
                  <c:v>734.82169999999996</c:v>
                </c:pt>
                <c:pt idx="2086">
                  <c:v>734.41597999999999</c:v>
                </c:pt>
                <c:pt idx="2087">
                  <c:v>734.00648000000001</c:v>
                </c:pt>
                <c:pt idx="2088">
                  <c:v>733.59644000000003</c:v>
                </c:pt>
                <c:pt idx="2089">
                  <c:v>733.19036000000006</c:v>
                </c:pt>
                <c:pt idx="2090">
                  <c:v>732.78643999999997</c:v>
                </c:pt>
                <c:pt idx="2091">
                  <c:v>732.38018</c:v>
                </c:pt>
                <c:pt idx="2092">
                  <c:v>731.97338000000002</c:v>
                </c:pt>
                <c:pt idx="2093">
                  <c:v>731.55884000000003</c:v>
                </c:pt>
                <c:pt idx="2094">
                  <c:v>731.16031999999996</c:v>
                </c:pt>
                <c:pt idx="2095">
                  <c:v>730.75477999999998</c:v>
                </c:pt>
                <c:pt idx="2096">
                  <c:v>730.36148000000003</c:v>
                </c:pt>
                <c:pt idx="2097">
                  <c:v>729.96763999999996</c:v>
                </c:pt>
                <c:pt idx="2098">
                  <c:v>729.56443999999999</c:v>
                </c:pt>
                <c:pt idx="2099">
                  <c:v>729.15584000000001</c:v>
                </c:pt>
                <c:pt idx="2100">
                  <c:v>728.75624000000005</c:v>
                </c:pt>
                <c:pt idx="2101">
                  <c:v>728.35537999999997</c:v>
                </c:pt>
                <c:pt idx="2102">
                  <c:v>727.94317999999998</c:v>
                </c:pt>
                <c:pt idx="2103">
                  <c:v>727.54700000000003</c:v>
                </c:pt>
                <c:pt idx="2104">
                  <c:v>727.13228000000004</c:v>
                </c:pt>
                <c:pt idx="2105">
                  <c:v>726.73033999999996</c:v>
                </c:pt>
                <c:pt idx="2106">
                  <c:v>726.32947999999999</c:v>
                </c:pt>
                <c:pt idx="2107">
                  <c:v>725.92736000000002</c:v>
                </c:pt>
                <c:pt idx="2108">
                  <c:v>725.53027999999995</c:v>
                </c:pt>
                <c:pt idx="2109">
                  <c:v>725.12437999999997</c:v>
                </c:pt>
                <c:pt idx="2110">
                  <c:v>724.71541999999999</c:v>
                </c:pt>
                <c:pt idx="2111">
                  <c:v>724.32158000000004</c:v>
                </c:pt>
                <c:pt idx="2112">
                  <c:v>723.93547999999998</c:v>
                </c:pt>
                <c:pt idx="2113">
                  <c:v>723.53318000000002</c:v>
                </c:pt>
                <c:pt idx="2114">
                  <c:v>723.14887999999996</c:v>
                </c:pt>
                <c:pt idx="2115">
                  <c:v>722.74838</c:v>
                </c:pt>
                <c:pt idx="2116">
                  <c:v>722.33492000000001</c:v>
                </c:pt>
                <c:pt idx="2117">
                  <c:v>721.92524000000003</c:v>
                </c:pt>
                <c:pt idx="2118">
                  <c:v>721.52833999999996</c:v>
                </c:pt>
                <c:pt idx="2119">
                  <c:v>721.12982</c:v>
                </c:pt>
                <c:pt idx="2120">
                  <c:v>720.72104000000002</c:v>
                </c:pt>
                <c:pt idx="2121">
                  <c:v>720.32845999999995</c:v>
                </c:pt>
                <c:pt idx="2122">
                  <c:v>719.94164000000001</c:v>
                </c:pt>
                <c:pt idx="2123">
                  <c:v>719.54384000000005</c:v>
                </c:pt>
                <c:pt idx="2124">
                  <c:v>719.13973999999996</c:v>
                </c:pt>
                <c:pt idx="2125">
                  <c:v>718.76408000000004</c:v>
                </c:pt>
                <c:pt idx="2126">
                  <c:v>718.37725999999998</c:v>
                </c:pt>
                <c:pt idx="2127">
                  <c:v>717.97046</c:v>
                </c:pt>
                <c:pt idx="2128">
                  <c:v>717.58489999999995</c:v>
                </c:pt>
                <c:pt idx="2129">
                  <c:v>717.18817999999999</c:v>
                </c:pt>
                <c:pt idx="2130">
                  <c:v>716.80388000000005</c:v>
                </c:pt>
                <c:pt idx="2131">
                  <c:v>716.40949999999998</c:v>
                </c:pt>
                <c:pt idx="2132">
                  <c:v>716.01800000000003</c:v>
                </c:pt>
                <c:pt idx="2133">
                  <c:v>715.62505999999996</c:v>
                </c:pt>
                <c:pt idx="2134">
                  <c:v>715.24526000000003</c:v>
                </c:pt>
                <c:pt idx="2135">
                  <c:v>714.85249999999996</c:v>
                </c:pt>
                <c:pt idx="2136">
                  <c:v>714.45776000000001</c:v>
                </c:pt>
                <c:pt idx="2137">
                  <c:v>714.05618000000004</c:v>
                </c:pt>
                <c:pt idx="2138">
                  <c:v>713.65711999999996</c:v>
                </c:pt>
                <c:pt idx="2139">
                  <c:v>713.26850000000002</c:v>
                </c:pt>
                <c:pt idx="2140">
                  <c:v>712.88059999999996</c:v>
                </c:pt>
                <c:pt idx="2141">
                  <c:v>712.49810000000002</c:v>
                </c:pt>
                <c:pt idx="2142">
                  <c:v>712.09795999999994</c:v>
                </c:pt>
                <c:pt idx="2143">
                  <c:v>711.71996000000001</c:v>
                </c:pt>
                <c:pt idx="2144">
                  <c:v>711.34537999999998</c:v>
                </c:pt>
                <c:pt idx="2145">
                  <c:v>710.96558000000005</c:v>
                </c:pt>
                <c:pt idx="2146">
                  <c:v>710.56633999999997</c:v>
                </c:pt>
                <c:pt idx="2147">
                  <c:v>710.17412000000002</c:v>
                </c:pt>
                <c:pt idx="2148">
                  <c:v>709.78981999999996</c:v>
                </c:pt>
                <c:pt idx="2149">
                  <c:v>709.40210000000002</c:v>
                </c:pt>
                <c:pt idx="2150">
                  <c:v>709.01167999999996</c:v>
                </c:pt>
                <c:pt idx="2151">
                  <c:v>708.63692000000003</c:v>
                </c:pt>
                <c:pt idx="2152">
                  <c:v>708.24793999999997</c:v>
                </c:pt>
                <c:pt idx="2153">
                  <c:v>707.87102000000004</c:v>
                </c:pt>
                <c:pt idx="2154">
                  <c:v>707.47051999999996</c:v>
                </c:pt>
                <c:pt idx="2155">
                  <c:v>707.09108000000003</c:v>
                </c:pt>
                <c:pt idx="2156">
                  <c:v>706.70965999999999</c:v>
                </c:pt>
                <c:pt idx="2157">
                  <c:v>706.34029999999996</c:v>
                </c:pt>
                <c:pt idx="2158">
                  <c:v>705.95816000000002</c:v>
                </c:pt>
                <c:pt idx="2159">
                  <c:v>705.57565999999997</c:v>
                </c:pt>
                <c:pt idx="2160">
                  <c:v>705.18488000000002</c:v>
                </c:pt>
                <c:pt idx="2161">
                  <c:v>704.80273999999997</c:v>
                </c:pt>
                <c:pt idx="2162">
                  <c:v>704.43320000000006</c:v>
                </c:pt>
                <c:pt idx="2163">
                  <c:v>704.05682000000002</c:v>
                </c:pt>
                <c:pt idx="2164">
                  <c:v>703.67791999999997</c:v>
                </c:pt>
                <c:pt idx="2165">
                  <c:v>703.29434000000003</c:v>
                </c:pt>
                <c:pt idx="2166">
                  <c:v>702.92912000000001</c:v>
                </c:pt>
                <c:pt idx="2167">
                  <c:v>702.55849999999998</c:v>
                </c:pt>
                <c:pt idx="2168">
                  <c:v>702.17762000000005</c:v>
                </c:pt>
                <c:pt idx="2169">
                  <c:v>701.79259999999999</c:v>
                </c:pt>
                <c:pt idx="2170">
                  <c:v>701.42269999999996</c:v>
                </c:pt>
                <c:pt idx="2171">
                  <c:v>701.06503999999995</c:v>
                </c:pt>
                <c:pt idx="2172">
                  <c:v>700.68722000000002</c:v>
                </c:pt>
                <c:pt idx="2173">
                  <c:v>700.30507999999998</c:v>
                </c:pt>
                <c:pt idx="2174">
                  <c:v>699.93284000000006</c:v>
                </c:pt>
                <c:pt idx="2175">
                  <c:v>699.57086000000004</c:v>
                </c:pt>
                <c:pt idx="2176">
                  <c:v>699.19592</c:v>
                </c:pt>
                <c:pt idx="2177">
                  <c:v>698.82691999999997</c:v>
                </c:pt>
                <c:pt idx="2178">
                  <c:v>698.44730000000004</c:v>
                </c:pt>
                <c:pt idx="2179">
                  <c:v>698.07398000000001</c:v>
                </c:pt>
                <c:pt idx="2180">
                  <c:v>697.70695999999998</c:v>
                </c:pt>
                <c:pt idx="2181">
                  <c:v>697.33345999999995</c:v>
                </c:pt>
                <c:pt idx="2182">
                  <c:v>696.95168000000001</c:v>
                </c:pt>
                <c:pt idx="2183">
                  <c:v>696.59348</c:v>
                </c:pt>
                <c:pt idx="2184">
                  <c:v>696.23437999999999</c:v>
                </c:pt>
                <c:pt idx="2185">
                  <c:v>695.84216000000004</c:v>
                </c:pt>
                <c:pt idx="2186">
                  <c:v>695.45731999999998</c:v>
                </c:pt>
                <c:pt idx="2187">
                  <c:v>695.07986000000005</c:v>
                </c:pt>
                <c:pt idx="2188">
                  <c:v>694.70078000000001</c:v>
                </c:pt>
                <c:pt idx="2189">
                  <c:v>694.35734000000002</c:v>
                </c:pt>
                <c:pt idx="2190">
                  <c:v>693.97951999999998</c:v>
                </c:pt>
                <c:pt idx="2191">
                  <c:v>693.60440000000006</c:v>
                </c:pt>
                <c:pt idx="2192">
                  <c:v>693.22838000000002</c:v>
                </c:pt>
                <c:pt idx="2193">
                  <c:v>692.86369999999999</c:v>
                </c:pt>
                <c:pt idx="2194">
                  <c:v>692.49487999999997</c:v>
                </c:pt>
                <c:pt idx="2195">
                  <c:v>692.12084000000004</c:v>
                </c:pt>
                <c:pt idx="2196">
                  <c:v>691.75040000000001</c:v>
                </c:pt>
                <c:pt idx="2197">
                  <c:v>691.37149999999997</c:v>
                </c:pt>
                <c:pt idx="2198">
                  <c:v>691.01545999999996</c:v>
                </c:pt>
                <c:pt idx="2199">
                  <c:v>690.63998000000004</c:v>
                </c:pt>
                <c:pt idx="2200">
                  <c:v>690.26468</c:v>
                </c:pt>
                <c:pt idx="2201">
                  <c:v>689.88991999999996</c:v>
                </c:pt>
                <c:pt idx="2202">
                  <c:v>689.52793999999994</c:v>
                </c:pt>
                <c:pt idx="2203">
                  <c:v>689.16452000000004</c:v>
                </c:pt>
                <c:pt idx="2204">
                  <c:v>688.79552000000001</c:v>
                </c:pt>
                <c:pt idx="2205">
                  <c:v>688.40329999999994</c:v>
                </c:pt>
                <c:pt idx="2206">
                  <c:v>688.03970000000004</c:v>
                </c:pt>
                <c:pt idx="2207">
                  <c:v>687.67862000000002</c:v>
                </c:pt>
                <c:pt idx="2208">
                  <c:v>687.31376</c:v>
                </c:pt>
                <c:pt idx="2209">
                  <c:v>686.93557999999996</c:v>
                </c:pt>
                <c:pt idx="2210">
                  <c:v>686.55650000000003</c:v>
                </c:pt>
                <c:pt idx="2211">
                  <c:v>686.18912</c:v>
                </c:pt>
                <c:pt idx="2212">
                  <c:v>685.82389999999998</c:v>
                </c:pt>
                <c:pt idx="2213">
                  <c:v>685.45705999999996</c:v>
                </c:pt>
                <c:pt idx="2214">
                  <c:v>685.09346000000005</c:v>
                </c:pt>
                <c:pt idx="2215">
                  <c:v>684.71942000000001</c:v>
                </c:pt>
                <c:pt idx="2216">
                  <c:v>684.35401999999999</c:v>
                </c:pt>
                <c:pt idx="2217">
                  <c:v>683.99293999999998</c:v>
                </c:pt>
                <c:pt idx="2218">
                  <c:v>683.60936000000004</c:v>
                </c:pt>
                <c:pt idx="2219">
                  <c:v>683.24144000000001</c:v>
                </c:pt>
                <c:pt idx="2220">
                  <c:v>682.88018</c:v>
                </c:pt>
                <c:pt idx="2221">
                  <c:v>682.51027999999997</c:v>
                </c:pt>
                <c:pt idx="2222">
                  <c:v>682.14110000000005</c:v>
                </c:pt>
                <c:pt idx="2223">
                  <c:v>681.76562000000001</c:v>
                </c:pt>
                <c:pt idx="2224">
                  <c:v>681.40616</c:v>
                </c:pt>
                <c:pt idx="2225">
                  <c:v>681.04975999999999</c:v>
                </c:pt>
                <c:pt idx="2226">
                  <c:v>680.68633999999997</c:v>
                </c:pt>
                <c:pt idx="2227">
                  <c:v>680.30924000000005</c:v>
                </c:pt>
                <c:pt idx="2228">
                  <c:v>679.93358000000001</c:v>
                </c:pt>
                <c:pt idx="2229">
                  <c:v>679.55953999999997</c:v>
                </c:pt>
                <c:pt idx="2230">
                  <c:v>679.20151999999996</c:v>
                </c:pt>
                <c:pt idx="2231">
                  <c:v>678.84439999999995</c:v>
                </c:pt>
                <c:pt idx="2232">
                  <c:v>678.47216000000003</c:v>
                </c:pt>
                <c:pt idx="2233">
                  <c:v>678.09956</c:v>
                </c:pt>
                <c:pt idx="2234">
                  <c:v>677.71813999999995</c:v>
                </c:pt>
                <c:pt idx="2235">
                  <c:v>677.36174000000005</c:v>
                </c:pt>
                <c:pt idx="2236">
                  <c:v>676.99328000000003</c:v>
                </c:pt>
                <c:pt idx="2237">
                  <c:v>676.61743999999999</c:v>
                </c:pt>
                <c:pt idx="2238">
                  <c:v>676.23332000000005</c:v>
                </c:pt>
                <c:pt idx="2239">
                  <c:v>675.86936000000003</c:v>
                </c:pt>
                <c:pt idx="2240">
                  <c:v>675.50738000000001</c:v>
                </c:pt>
                <c:pt idx="2241">
                  <c:v>675.13657999999998</c:v>
                </c:pt>
                <c:pt idx="2242">
                  <c:v>674.77261999999996</c:v>
                </c:pt>
                <c:pt idx="2243">
                  <c:v>674.40614000000005</c:v>
                </c:pt>
                <c:pt idx="2244">
                  <c:v>674.03840000000002</c:v>
                </c:pt>
                <c:pt idx="2245">
                  <c:v>673.6694</c:v>
                </c:pt>
                <c:pt idx="2246">
                  <c:v>673.29085999999995</c:v>
                </c:pt>
                <c:pt idx="2247">
                  <c:v>672.92654000000005</c:v>
                </c:pt>
                <c:pt idx="2248">
                  <c:v>672.55430000000001</c:v>
                </c:pt>
                <c:pt idx="2249">
                  <c:v>672.18817999999999</c:v>
                </c:pt>
                <c:pt idx="2250">
                  <c:v>671.83231999999998</c:v>
                </c:pt>
                <c:pt idx="2251">
                  <c:v>671.46079999999995</c:v>
                </c:pt>
                <c:pt idx="2252">
                  <c:v>671.08838000000003</c:v>
                </c:pt>
                <c:pt idx="2253">
                  <c:v>670.71632</c:v>
                </c:pt>
                <c:pt idx="2254">
                  <c:v>670.35001999999997</c:v>
                </c:pt>
                <c:pt idx="2255">
                  <c:v>669.97814000000005</c:v>
                </c:pt>
                <c:pt idx="2256">
                  <c:v>669.61346000000003</c:v>
                </c:pt>
                <c:pt idx="2257">
                  <c:v>669.24968000000001</c:v>
                </c:pt>
                <c:pt idx="2258">
                  <c:v>668.8886</c:v>
                </c:pt>
                <c:pt idx="2259">
                  <c:v>668.52355999999997</c:v>
                </c:pt>
                <c:pt idx="2260">
                  <c:v>668.16751999999997</c:v>
                </c:pt>
                <c:pt idx="2261">
                  <c:v>667.80571999999995</c:v>
                </c:pt>
                <c:pt idx="2262">
                  <c:v>667.43942000000004</c:v>
                </c:pt>
                <c:pt idx="2263">
                  <c:v>667.06880000000001</c:v>
                </c:pt>
                <c:pt idx="2264">
                  <c:v>666.70033999999998</c:v>
                </c:pt>
                <c:pt idx="2265">
                  <c:v>666.34663999999998</c:v>
                </c:pt>
                <c:pt idx="2266">
                  <c:v>665.98717999999997</c:v>
                </c:pt>
                <c:pt idx="2267">
                  <c:v>665.62825999999995</c:v>
                </c:pt>
                <c:pt idx="2268">
                  <c:v>665.25278000000003</c:v>
                </c:pt>
                <c:pt idx="2269">
                  <c:v>664.88738000000001</c:v>
                </c:pt>
                <c:pt idx="2270">
                  <c:v>664.51783999999998</c:v>
                </c:pt>
                <c:pt idx="2271">
                  <c:v>664.15351999999996</c:v>
                </c:pt>
                <c:pt idx="2272">
                  <c:v>663.79010000000005</c:v>
                </c:pt>
                <c:pt idx="2273">
                  <c:v>663.42434000000003</c:v>
                </c:pt>
                <c:pt idx="2274">
                  <c:v>663.06650000000002</c:v>
                </c:pt>
                <c:pt idx="2275">
                  <c:v>662.70938000000001</c:v>
                </c:pt>
                <c:pt idx="2276">
                  <c:v>662.33785999999998</c:v>
                </c:pt>
                <c:pt idx="2277">
                  <c:v>661.97263999999996</c:v>
                </c:pt>
                <c:pt idx="2278">
                  <c:v>661.63693999999998</c:v>
                </c:pt>
                <c:pt idx="2279">
                  <c:v>661.26901999999995</c:v>
                </c:pt>
                <c:pt idx="2280">
                  <c:v>660.88508000000002</c:v>
                </c:pt>
                <c:pt idx="2281">
                  <c:v>660.5204</c:v>
                </c:pt>
                <c:pt idx="2282">
                  <c:v>660.16777999999999</c:v>
                </c:pt>
                <c:pt idx="2283">
                  <c:v>659.8175</c:v>
                </c:pt>
                <c:pt idx="2284">
                  <c:v>659.45497999999998</c:v>
                </c:pt>
                <c:pt idx="2285">
                  <c:v>659.09137999999996</c:v>
                </c:pt>
                <c:pt idx="2286">
                  <c:v>658.72976000000006</c:v>
                </c:pt>
                <c:pt idx="2287">
                  <c:v>658.36688000000004</c:v>
                </c:pt>
                <c:pt idx="2288">
                  <c:v>658.02218000000005</c:v>
                </c:pt>
                <c:pt idx="2289">
                  <c:v>657.66596000000004</c:v>
                </c:pt>
                <c:pt idx="2290">
                  <c:v>657.29876000000002</c:v>
                </c:pt>
                <c:pt idx="2291">
                  <c:v>656.94074000000001</c:v>
                </c:pt>
                <c:pt idx="2292">
                  <c:v>656.59226000000001</c:v>
                </c:pt>
                <c:pt idx="2293">
                  <c:v>656.23117999999999</c:v>
                </c:pt>
                <c:pt idx="2294">
                  <c:v>655.86127999999997</c:v>
                </c:pt>
                <c:pt idx="2295">
                  <c:v>655.49929999999995</c:v>
                </c:pt>
                <c:pt idx="2296">
                  <c:v>655.14362000000006</c:v>
                </c:pt>
                <c:pt idx="2297">
                  <c:v>654.79262000000006</c:v>
                </c:pt>
                <c:pt idx="2298">
                  <c:v>654.43712000000005</c:v>
                </c:pt>
                <c:pt idx="2299">
                  <c:v>654.07352000000003</c:v>
                </c:pt>
                <c:pt idx="2300">
                  <c:v>653.71856000000002</c:v>
                </c:pt>
                <c:pt idx="2301">
                  <c:v>653.36450000000002</c:v>
                </c:pt>
                <c:pt idx="2302">
                  <c:v>653.00972000000002</c:v>
                </c:pt>
                <c:pt idx="2303">
                  <c:v>652.65116</c:v>
                </c:pt>
                <c:pt idx="2304">
                  <c:v>652.29728</c:v>
                </c:pt>
                <c:pt idx="2305">
                  <c:v>651.9443</c:v>
                </c:pt>
                <c:pt idx="2306">
                  <c:v>651.59672</c:v>
                </c:pt>
                <c:pt idx="2307">
                  <c:v>651.22897999999998</c:v>
                </c:pt>
                <c:pt idx="2308">
                  <c:v>650.87671999999998</c:v>
                </c:pt>
                <c:pt idx="2309">
                  <c:v>650.52589999999998</c:v>
                </c:pt>
                <c:pt idx="2310">
                  <c:v>650.18407999999999</c:v>
                </c:pt>
                <c:pt idx="2311">
                  <c:v>649.83271999999999</c:v>
                </c:pt>
                <c:pt idx="2312">
                  <c:v>649.48658</c:v>
                </c:pt>
                <c:pt idx="2313">
                  <c:v>649.12531999999999</c:v>
                </c:pt>
                <c:pt idx="2314">
                  <c:v>648.76063999999997</c:v>
                </c:pt>
                <c:pt idx="2315">
                  <c:v>648.40693999999996</c:v>
                </c:pt>
                <c:pt idx="2316">
                  <c:v>648.07375999999999</c:v>
                </c:pt>
                <c:pt idx="2317">
                  <c:v>647.72582</c:v>
                </c:pt>
                <c:pt idx="2318">
                  <c:v>647.36473999999998</c:v>
                </c:pt>
                <c:pt idx="2319">
                  <c:v>647.00923999999998</c:v>
                </c:pt>
                <c:pt idx="2320">
                  <c:v>646.66579999999999</c:v>
                </c:pt>
                <c:pt idx="2321">
                  <c:v>646.31317999999999</c:v>
                </c:pt>
                <c:pt idx="2322">
                  <c:v>645.95677999999998</c:v>
                </c:pt>
                <c:pt idx="2323">
                  <c:v>645.61694</c:v>
                </c:pt>
                <c:pt idx="2324">
                  <c:v>645.28016000000002</c:v>
                </c:pt>
                <c:pt idx="2325">
                  <c:v>644.92808000000002</c:v>
                </c:pt>
                <c:pt idx="2326">
                  <c:v>644.56394</c:v>
                </c:pt>
                <c:pt idx="2327">
                  <c:v>644.19673999999998</c:v>
                </c:pt>
                <c:pt idx="2328">
                  <c:v>643.86284000000001</c:v>
                </c:pt>
                <c:pt idx="2329">
                  <c:v>643.51940000000002</c:v>
                </c:pt>
                <c:pt idx="2330">
                  <c:v>643.17128000000002</c:v>
                </c:pt>
                <c:pt idx="2331">
                  <c:v>642.81380000000001</c:v>
                </c:pt>
                <c:pt idx="2332">
                  <c:v>642.45632000000001</c:v>
                </c:pt>
                <c:pt idx="2333">
                  <c:v>642.11684000000002</c:v>
                </c:pt>
                <c:pt idx="2334">
                  <c:v>641.76044000000002</c:v>
                </c:pt>
                <c:pt idx="2335">
                  <c:v>641.40422000000001</c:v>
                </c:pt>
                <c:pt idx="2336">
                  <c:v>641.04097999999999</c:v>
                </c:pt>
                <c:pt idx="2337">
                  <c:v>640.70978000000002</c:v>
                </c:pt>
                <c:pt idx="2338">
                  <c:v>640.37120000000004</c:v>
                </c:pt>
                <c:pt idx="2339">
                  <c:v>640.01966000000004</c:v>
                </c:pt>
                <c:pt idx="2340">
                  <c:v>639.66038000000003</c:v>
                </c:pt>
                <c:pt idx="2341">
                  <c:v>639.31370000000004</c:v>
                </c:pt>
                <c:pt idx="2342">
                  <c:v>638.97781999999995</c:v>
                </c:pt>
                <c:pt idx="2343">
                  <c:v>638.63581999999997</c:v>
                </c:pt>
                <c:pt idx="2344">
                  <c:v>638.28319999999997</c:v>
                </c:pt>
                <c:pt idx="2345">
                  <c:v>637.94281999999998</c:v>
                </c:pt>
                <c:pt idx="2346">
                  <c:v>637.59523999999999</c:v>
                </c:pt>
                <c:pt idx="2347">
                  <c:v>637.26278000000002</c:v>
                </c:pt>
                <c:pt idx="2348">
                  <c:v>636.91628000000003</c:v>
                </c:pt>
                <c:pt idx="2349">
                  <c:v>636.56690000000003</c:v>
                </c:pt>
                <c:pt idx="2350">
                  <c:v>636.22472000000005</c:v>
                </c:pt>
                <c:pt idx="2351">
                  <c:v>635.87750000000005</c:v>
                </c:pt>
                <c:pt idx="2352">
                  <c:v>635.52793999999994</c:v>
                </c:pt>
                <c:pt idx="2353">
                  <c:v>635.18395999999996</c:v>
                </c:pt>
                <c:pt idx="2354">
                  <c:v>634.83007999999995</c:v>
                </c:pt>
                <c:pt idx="2355">
                  <c:v>634.48447999999996</c:v>
                </c:pt>
                <c:pt idx="2356">
                  <c:v>634.15201999999999</c:v>
                </c:pt>
                <c:pt idx="2357">
                  <c:v>633.81830000000002</c:v>
                </c:pt>
                <c:pt idx="2358">
                  <c:v>633.47126000000003</c:v>
                </c:pt>
                <c:pt idx="2359">
                  <c:v>633.11774000000003</c:v>
                </c:pt>
                <c:pt idx="2360">
                  <c:v>632.77106000000003</c:v>
                </c:pt>
                <c:pt idx="2361">
                  <c:v>632.43697999999995</c:v>
                </c:pt>
                <c:pt idx="2362">
                  <c:v>632.09227999999996</c:v>
                </c:pt>
                <c:pt idx="2363">
                  <c:v>631.75261999999998</c:v>
                </c:pt>
                <c:pt idx="2364">
                  <c:v>631.42520000000002</c:v>
                </c:pt>
                <c:pt idx="2365">
                  <c:v>631.08410000000003</c:v>
                </c:pt>
                <c:pt idx="2366">
                  <c:v>630.75271999999995</c:v>
                </c:pt>
                <c:pt idx="2367">
                  <c:v>630.39739999999995</c:v>
                </c:pt>
                <c:pt idx="2368">
                  <c:v>630.05089999999996</c:v>
                </c:pt>
                <c:pt idx="2369">
                  <c:v>629.73176000000001</c:v>
                </c:pt>
                <c:pt idx="2370">
                  <c:v>629.37932000000001</c:v>
                </c:pt>
                <c:pt idx="2371">
                  <c:v>629.03138000000001</c:v>
                </c:pt>
                <c:pt idx="2372">
                  <c:v>628.68128000000002</c:v>
                </c:pt>
                <c:pt idx="2373">
                  <c:v>628.34288000000004</c:v>
                </c:pt>
                <c:pt idx="2374">
                  <c:v>627.99854000000005</c:v>
                </c:pt>
                <c:pt idx="2375">
                  <c:v>627.65168000000006</c:v>
                </c:pt>
                <c:pt idx="2376">
                  <c:v>627.31021999999996</c:v>
                </c:pt>
                <c:pt idx="2377">
                  <c:v>626.97523999999999</c:v>
                </c:pt>
                <c:pt idx="2378">
                  <c:v>626.62081999999998</c:v>
                </c:pt>
                <c:pt idx="2379">
                  <c:v>626.27395999999999</c:v>
                </c:pt>
                <c:pt idx="2380">
                  <c:v>625.93844000000001</c:v>
                </c:pt>
                <c:pt idx="2381">
                  <c:v>625.60400000000004</c:v>
                </c:pt>
                <c:pt idx="2382">
                  <c:v>625.27495999999996</c:v>
                </c:pt>
                <c:pt idx="2383">
                  <c:v>624.93403999999998</c:v>
                </c:pt>
                <c:pt idx="2384">
                  <c:v>624.58465999999999</c:v>
                </c:pt>
                <c:pt idx="2385">
                  <c:v>624.24986000000001</c:v>
                </c:pt>
                <c:pt idx="2386">
                  <c:v>623.91416000000004</c:v>
                </c:pt>
                <c:pt idx="2387">
                  <c:v>623.58493999999996</c:v>
                </c:pt>
                <c:pt idx="2388">
                  <c:v>623.24239999999998</c:v>
                </c:pt>
                <c:pt idx="2389">
                  <c:v>622.89697999999999</c:v>
                </c:pt>
                <c:pt idx="2390">
                  <c:v>622.5557</c:v>
                </c:pt>
                <c:pt idx="2391">
                  <c:v>622.23889999999994</c:v>
                </c:pt>
                <c:pt idx="2392">
                  <c:v>621.89887999999996</c:v>
                </c:pt>
                <c:pt idx="2393">
                  <c:v>621.55399999999997</c:v>
                </c:pt>
                <c:pt idx="2394">
                  <c:v>621.21487999999999</c:v>
                </c:pt>
                <c:pt idx="2395">
                  <c:v>620.87324000000001</c:v>
                </c:pt>
                <c:pt idx="2396">
                  <c:v>620.54780000000005</c:v>
                </c:pt>
                <c:pt idx="2397">
                  <c:v>620.21533999999997</c:v>
                </c:pt>
                <c:pt idx="2398">
                  <c:v>619.86505999999997</c:v>
                </c:pt>
                <c:pt idx="2399">
                  <c:v>619.53152</c:v>
                </c:pt>
                <c:pt idx="2400">
                  <c:v>619.20752000000005</c:v>
                </c:pt>
                <c:pt idx="2401">
                  <c:v>618.87559999999996</c:v>
                </c:pt>
                <c:pt idx="2402">
                  <c:v>618.52729999999997</c:v>
                </c:pt>
                <c:pt idx="2403">
                  <c:v>618.17629999999997</c:v>
                </c:pt>
                <c:pt idx="2404">
                  <c:v>617.83429999999998</c:v>
                </c:pt>
                <c:pt idx="2405">
                  <c:v>617.49806000000001</c:v>
                </c:pt>
                <c:pt idx="2406">
                  <c:v>617.15138000000002</c:v>
                </c:pt>
                <c:pt idx="2407">
                  <c:v>616.81388000000004</c:v>
                </c:pt>
                <c:pt idx="2408">
                  <c:v>616.47188000000006</c:v>
                </c:pt>
                <c:pt idx="2409">
                  <c:v>616.13419999999996</c:v>
                </c:pt>
                <c:pt idx="2410">
                  <c:v>615.80029999999999</c:v>
                </c:pt>
                <c:pt idx="2411">
                  <c:v>615.46478000000002</c:v>
                </c:pt>
                <c:pt idx="2412">
                  <c:v>615.13160000000005</c:v>
                </c:pt>
                <c:pt idx="2413">
                  <c:v>614.79787999999996</c:v>
                </c:pt>
                <c:pt idx="2414">
                  <c:v>614.47982000000002</c:v>
                </c:pt>
                <c:pt idx="2415">
                  <c:v>614.14340000000004</c:v>
                </c:pt>
                <c:pt idx="2416">
                  <c:v>613.79582000000005</c:v>
                </c:pt>
                <c:pt idx="2417">
                  <c:v>613.46119999999996</c:v>
                </c:pt>
                <c:pt idx="2418">
                  <c:v>613.14152000000001</c:v>
                </c:pt>
                <c:pt idx="2419">
                  <c:v>612.81266000000005</c:v>
                </c:pt>
                <c:pt idx="2420">
                  <c:v>612.48091999999997</c:v>
                </c:pt>
                <c:pt idx="2421">
                  <c:v>612.14251999999999</c:v>
                </c:pt>
                <c:pt idx="2422">
                  <c:v>611.81492000000003</c:v>
                </c:pt>
                <c:pt idx="2423">
                  <c:v>611.48605999999995</c:v>
                </c:pt>
                <c:pt idx="2424">
                  <c:v>611.15665999999999</c:v>
                </c:pt>
                <c:pt idx="2425">
                  <c:v>610.82528000000002</c:v>
                </c:pt>
                <c:pt idx="2426">
                  <c:v>610.49030000000005</c:v>
                </c:pt>
                <c:pt idx="2427">
                  <c:v>610.15333999999996</c:v>
                </c:pt>
                <c:pt idx="2428">
                  <c:v>609.827</c:v>
                </c:pt>
                <c:pt idx="2429">
                  <c:v>609.50192000000004</c:v>
                </c:pt>
                <c:pt idx="2430">
                  <c:v>609.15344000000005</c:v>
                </c:pt>
                <c:pt idx="2431">
                  <c:v>608.82745999999997</c:v>
                </c:pt>
                <c:pt idx="2432">
                  <c:v>608.50076000000001</c:v>
                </c:pt>
                <c:pt idx="2433">
                  <c:v>608.17352000000005</c:v>
                </c:pt>
                <c:pt idx="2434">
                  <c:v>607.84789999999998</c:v>
                </c:pt>
                <c:pt idx="2435">
                  <c:v>607.51490000000001</c:v>
                </c:pt>
                <c:pt idx="2436">
                  <c:v>607.20727999999997</c:v>
                </c:pt>
                <c:pt idx="2437">
                  <c:v>606.87212</c:v>
                </c:pt>
                <c:pt idx="2438">
                  <c:v>606.52922000000001</c:v>
                </c:pt>
                <c:pt idx="2439">
                  <c:v>606.19604000000004</c:v>
                </c:pt>
                <c:pt idx="2440">
                  <c:v>605.88283999999999</c:v>
                </c:pt>
                <c:pt idx="2441">
                  <c:v>605.56658000000004</c:v>
                </c:pt>
                <c:pt idx="2442">
                  <c:v>605.23573999999996</c:v>
                </c:pt>
                <c:pt idx="2443">
                  <c:v>604.90255999999999</c:v>
                </c:pt>
                <c:pt idx="2444">
                  <c:v>604.57352000000003</c:v>
                </c:pt>
                <c:pt idx="2445">
                  <c:v>604.25185999999997</c:v>
                </c:pt>
                <c:pt idx="2446">
                  <c:v>603.94424000000004</c:v>
                </c:pt>
                <c:pt idx="2447">
                  <c:v>603.62005999999997</c:v>
                </c:pt>
                <c:pt idx="2448">
                  <c:v>603.26977999999997</c:v>
                </c:pt>
                <c:pt idx="2449">
                  <c:v>602.94524000000001</c:v>
                </c:pt>
                <c:pt idx="2450">
                  <c:v>602.63437999999996</c:v>
                </c:pt>
                <c:pt idx="2451">
                  <c:v>602.31758000000002</c:v>
                </c:pt>
                <c:pt idx="2452">
                  <c:v>601.99015999999995</c:v>
                </c:pt>
                <c:pt idx="2453">
                  <c:v>601.66579999999999</c:v>
                </c:pt>
                <c:pt idx="2454">
                  <c:v>601.32704000000001</c:v>
                </c:pt>
                <c:pt idx="2455">
                  <c:v>601.01239999999996</c:v>
                </c:pt>
                <c:pt idx="2456">
                  <c:v>600.69902000000002</c:v>
                </c:pt>
                <c:pt idx="2457">
                  <c:v>600.36206000000004</c:v>
                </c:pt>
                <c:pt idx="2458">
                  <c:v>600.03265999999996</c:v>
                </c:pt>
                <c:pt idx="2459">
                  <c:v>599.72072000000003</c:v>
                </c:pt>
                <c:pt idx="2460">
                  <c:v>599.40931999999998</c:v>
                </c:pt>
                <c:pt idx="2461">
                  <c:v>599.07578000000001</c:v>
                </c:pt>
                <c:pt idx="2462">
                  <c:v>598.75645999999995</c:v>
                </c:pt>
                <c:pt idx="2463">
                  <c:v>598.42867999999999</c:v>
                </c:pt>
                <c:pt idx="2464">
                  <c:v>598.11890000000005</c:v>
                </c:pt>
                <c:pt idx="2465">
                  <c:v>597.79777999999999</c:v>
                </c:pt>
                <c:pt idx="2466">
                  <c:v>597.46964000000003</c:v>
                </c:pt>
                <c:pt idx="2467">
                  <c:v>597.16237999999998</c:v>
                </c:pt>
                <c:pt idx="2468">
                  <c:v>596.84342000000004</c:v>
                </c:pt>
                <c:pt idx="2469">
                  <c:v>596.51455999999996</c:v>
                </c:pt>
                <c:pt idx="2470">
                  <c:v>596.20352000000003</c:v>
                </c:pt>
                <c:pt idx="2471">
                  <c:v>595.87393999999995</c:v>
                </c:pt>
                <c:pt idx="2472">
                  <c:v>595.5548</c:v>
                </c:pt>
                <c:pt idx="2473">
                  <c:v>595.24681999999996</c:v>
                </c:pt>
                <c:pt idx="2474">
                  <c:v>594.91021999999998</c:v>
                </c:pt>
                <c:pt idx="2475">
                  <c:v>594.58820000000003</c:v>
                </c:pt>
                <c:pt idx="2476">
                  <c:v>594.27949999999998</c:v>
                </c:pt>
                <c:pt idx="2477">
                  <c:v>593.97170000000006</c:v>
                </c:pt>
                <c:pt idx="2478">
                  <c:v>593.64283999999998</c:v>
                </c:pt>
                <c:pt idx="2479">
                  <c:v>593.29633999999999</c:v>
                </c:pt>
                <c:pt idx="2480">
                  <c:v>592.98871999999994</c:v>
                </c:pt>
                <c:pt idx="2481">
                  <c:v>592.69046000000003</c:v>
                </c:pt>
                <c:pt idx="2482">
                  <c:v>592.37257999999997</c:v>
                </c:pt>
                <c:pt idx="2483">
                  <c:v>592.05200000000002</c:v>
                </c:pt>
                <c:pt idx="2484">
                  <c:v>591.75445999999999</c:v>
                </c:pt>
                <c:pt idx="2485">
                  <c:v>591.41948000000002</c:v>
                </c:pt>
                <c:pt idx="2486">
                  <c:v>591.10609999999997</c:v>
                </c:pt>
                <c:pt idx="2487">
                  <c:v>590.78192000000001</c:v>
                </c:pt>
                <c:pt idx="2488">
                  <c:v>590.46583999999996</c:v>
                </c:pt>
                <c:pt idx="2489">
                  <c:v>590.15192000000002</c:v>
                </c:pt>
                <c:pt idx="2490">
                  <c:v>589.84915999999998</c:v>
                </c:pt>
                <c:pt idx="2491">
                  <c:v>589.55791999999997</c:v>
                </c:pt>
                <c:pt idx="2492">
                  <c:v>589.23248000000001</c:v>
                </c:pt>
                <c:pt idx="2493">
                  <c:v>588.89876000000004</c:v>
                </c:pt>
                <c:pt idx="2494">
                  <c:v>588.58411999999998</c:v>
                </c:pt>
                <c:pt idx="2495">
                  <c:v>588.27686000000006</c:v>
                </c:pt>
                <c:pt idx="2496">
                  <c:v>587.9615</c:v>
                </c:pt>
                <c:pt idx="2497">
                  <c:v>587.64505999999994</c:v>
                </c:pt>
                <c:pt idx="2498">
                  <c:v>587.34284000000002</c:v>
                </c:pt>
                <c:pt idx="2499">
                  <c:v>587.03017999999997</c:v>
                </c:pt>
                <c:pt idx="2500">
                  <c:v>586.71050000000002</c:v>
                </c:pt>
                <c:pt idx="2501">
                  <c:v>586.40935999999999</c:v>
                </c:pt>
                <c:pt idx="2502">
                  <c:v>586.10083999999995</c:v>
                </c:pt>
                <c:pt idx="2503">
                  <c:v>585.78584000000001</c:v>
                </c:pt>
                <c:pt idx="2504">
                  <c:v>585.48145999999997</c:v>
                </c:pt>
                <c:pt idx="2505">
                  <c:v>585.15818000000002</c:v>
                </c:pt>
                <c:pt idx="2506">
                  <c:v>584.84821999999997</c:v>
                </c:pt>
                <c:pt idx="2507">
                  <c:v>584.51918000000001</c:v>
                </c:pt>
                <c:pt idx="2508">
                  <c:v>584.22235999999998</c:v>
                </c:pt>
                <c:pt idx="2509">
                  <c:v>583.91833999999994</c:v>
                </c:pt>
                <c:pt idx="2510">
                  <c:v>583.60262</c:v>
                </c:pt>
                <c:pt idx="2511">
                  <c:v>583.28941999999995</c:v>
                </c:pt>
                <c:pt idx="2512">
                  <c:v>582.97586000000001</c:v>
                </c:pt>
                <c:pt idx="2513">
                  <c:v>582.67363999999998</c:v>
                </c:pt>
                <c:pt idx="2514">
                  <c:v>582.36116000000004</c:v>
                </c:pt>
                <c:pt idx="2515">
                  <c:v>582.05678</c:v>
                </c:pt>
                <c:pt idx="2516">
                  <c:v>581.73098000000005</c:v>
                </c:pt>
                <c:pt idx="2517">
                  <c:v>581.42912000000001</c:v>
                </c:pt>
                <c:pt idx="2518">
                  <c:v>581.13571999999999</c:v>
                </c:pt>
                <c:pt idx="2519">
                  <c:v>580.82180000000005</c:v>
                </c:pt>
                <c:pt idx="2520">
                  <c:v>580.51292000000001</c:v>
                </c:pt>
                <c:pt idx="2521">
                  <c:v>580.20691999999997</c:v>
                </c:pt>
                <c:pt idx="2522">
                  <c:v>579.90632000000005</c:v>
                </c:pt>
                <c:pt idx="2523">
                  <c:v>579.59438</c:v>
                </c:pt>
                <c:pt idx="2524">
                  <c:v>579.27308000000005</c:v>
                </c:pt>
                <c:pt idx="2525">
                  <c:v>578.96744000000001</c:v>
                </c:pt>
                <c:pt idx="2526">
                  <c:v>578.66719999999998</c:v>
                </c:pt>
                <c:pt idx="2527">
                  <c:v>578.35904000000005</c:v>
                </c:pt>
                <c:pt idx="2528">
                  <c:v>578.03809999999999</c:v>
                </c:pt>
                <c:pt idx="2529">
                  <c:v>577.72814000000005</c:v>
                </c:pt>
                <c:pt idx="2530">
                  <c:v>577.43348000000003</c:v>
                </c:pt>
                <c:pt idx="2531">
                  <c:v>577.14710000000002</c:v>
                </c:pt>
                <c:pt idx="2532">
                  <c:v>576.83209999999997</c:v>
                </c:pt>
                <c:pt idx="2533">
                  <c:v>576.52484000000004</c:v>
                </c:pt>
                <c:pt idx="2534">
                  <c:v>576.20785999999998</c:v>
                </c:pt>
                <c:pt idx="2535">
                  <c:v>575.91373999999996</c:v>
                </c:pt>
                <c:pt idx="2536">
                  <c:v>575.60216000000003</c:v>
                </c:pt>
                <c:pt idx="2537">
                  <c:v>575.29021999999998</c:v>
                </c:pt>
                <c:pt idx="2538">
                  <c:v>574.99321999999995</c:v>
                </c:pt>
                <c:pt idx="2539">
                  <c:v>574.69766000000004</c:v>
                </c:pt>
                <c:pt idx="2540">
                  <c:v>574.39562000000001</c:v>
                </c:pt>
                <c:pt idx="2541">
                  <c:v>574.07989999999995</c:v>
                </c:pt>
                <c:pt idx="2542">
                  <c:v>573.76976000000002</c:v>
                </c:pt>
                <c:pt idx="2543">
                  <c:v>573.4787</c:v>
                </c:pt>
                <c:pt idx="2544">
                  <c:v>573.17233999999996</c:v>
                </c:pt>
                <c:pt idx="2545">
                  <c:v>572.86886000000004</c:v>
                </c:pt>
                <c:pt idx="2546">
                  <c:v>572.56898000000001</c:v>
                </c:pt>
                <c:pt idx="2547">
                  <c:v>572.26855999999998</c:v>
                </c:pt>
                <c:pt idx="2548">
                  <c:v>571.97173999999995</c:v>
                </c:pt>
                <c:pt idx="2549">
                  <c:v>571.66700000000003</c:v>
                </c:pt>
                <c:pt idx="2550">
                  <c:v>571.3646</c:v>
                </c:pt>
                <c:pt idx="2551">
                  <c:v>571.06615999999997</c:v>
                </c:pt>
                <c:pt idx="2552">
                  <c:v>570.76268000000005</c:v>
                </c:pt>
                <c:pt idx="2553">
                  <c:v>570.46046000000001</c:v>
                </c:pt>
                <c:pt idx="2554">
                  <c:v>570.15931999999998</c:v>
                </c:pt>
                <c:pt idx="2555">
                  <c:v>569.84198000000004</c:v>
                </c:pt>
                <c:pt idx="2556">
                  <c:v>569.53832</c:v>
                </c:pt>
                <c:pt idx="2557">
                  <c:v>569.25211999999999</c:v>
                </c:pt>
                <c:pt idx="2558">
                  <c:v>568.94449999999995</c:v>
                </c:pt>
                <c:pt idx="2559">
                  <c:v>568.625</c:v>
                </c:pt>
                <c:pt idx="2560">
                  <c:v>568.33303999999998</c:v>
                </c:pt>
                <c:pt idx="2561">
                  <c:v>568.02200000000005</c:v>
                </c:pt>
                <c:pt idx="2562">
                  <c:v>567.71762000000001</c:v>
                </c:pt>
                <c:pt idx="2563">
                  <c:v>567.42259999999999</c:v>
                </c:pt>
                <c:pt idx="2564">
                  <c:v>567.11731999999995</c:v>
                </c:pt>
                <c:pt idx="2565">
                  <c:v>566.80862000000002</c:v>
                </c:pt>
                <c:pt idx="2566">
                  <c:v>566.52818000000002</c:v>
                </c:pt>
                <c:pt idx="2567">
                  <c:v>566.22739999999999</c:v>
                </c:pt>
                <c:pt idx="2568">
                  <c:v>565.91762000000006</c:v>
                </c:pt>
                <c:pt idx="2569">
                  <c:v>565.61612000000002</c:v>
                </c:pt>
                <c:pt idx="2570">
                  <c:v>565.31623999999999</c:v>
                </c:pt>
                <c:pt idx="2571">
                  <c:v>565.01311999999996</c:v>
                </c:pt>
                <c:pt idx="2572">
                  <c:v>564.72565999999995</c:v>
                </c:pt>
                <c:pt idx="2573">
                  <c:v>564.43064000000004</c:v>
                </c:pt>
                <c:pt idx="2574">
                  <c:v>564.13274000000001</c:v>
                </c:pt>
                <c:pt idx="2575">
                  <c:v>563.83933999999999</c:v>
                </c:pt>
                <c:pt idx="2576">
                  <c:v>563.53297999999995</c:v>
                </c:pt>
                <c:pt idx="2577">
                  <c:v>563.23544000000004</c:v>
                </c:pt>
                <c:pt idx="2578">
                  <c:v>562.94150000000002</c:v>
                </c:pt>
                <c:pt idx="2579">
                  <c:v>562.64684</c:v>
                </c:pt>
                <c:pt idx="2580">
                  <c:v>562.34857999999997</c:v>
                </c:pt>
                <c:pt idx="2581">
                  <c:v>562.06039999999996</c:v>
                </c:pt>
                <c:pt idx="2582">
                  <c:v>561.75098000000003</c:v>
                </c:pt>
                <c:pt idx="2583">
                  <c:v>561.45974000000001</c:v>
                </c:pt>
                <c:pt idx="2584">
                  <c:v>561.16453999999999</c:v>
                </c:pt>
                <c:pt idx="2585">
                  <c:v>560.88914</c:v>
                </c:pt>
                <c:pt idx="2586">
                  <c:v>560.57629999999995</c:v>
                </c:pt>
                <c:pt idx="2587">
                  <c:v>560.26580000000001</c:v>
                </c:pt>
                <c:pt idx="2588">
                  <c:v>559.96663999999998</c:v>
                </c:pt>
                <c:pt idx="2589">
                  <c:v>559.68151999999998</c:v>
                </c:pt>
                <c:pt idx="2590">
                  <c:v>559.39351999999997</c:v>
                </c:pt>
                <c:pt idx="2591">
                  <c:v>559.09508000000005</c:v>
                </c:pt>
                <c:pt idx="2592">
                  <c:v>558.79538000000002</c:v>
                </c:pt>
                <c:pt idx="2593">
                  <c:v>558.49838</c:v>
                </c:pt>
                <c:pt idx="2594">
                  <c:v>558.19975999999997</c:v>
                </c:pt>
                <c:pt idx="2595">
                  <c:v>557.92237999999998</c:v>
                </c:pt>
                <c:pt idx="2596">
                  <c:v>557.62987999999996</c:v>
                </c:pt>
                <c:pt idx="2597">
                  <c:v>557.32424000000003</c:v>
                </c:pt>
                <c:pt idx="2598">
                  <c:v>557.03408000000002</c:v>
                </c:pt>
                <c:pt idx="2599">
                  <c:v>556.74590000000001</c:v>
                </c:pt>
                <c:pt idx="2600">
                  <c:v>556.45573999999999</c:v>
                </c:pt>
                <c:pt idx="2601">
                  <c:v>556.15117999999995</c:v>
                </c:pt>
                <c:pt idx="2602">
                  <c:v>555.85814000000005</c:v>
                </c:pt>
                <c:pt idx="2603">
                  <c:v>555.58633999999995</c:v>
                </c:pt>
                <c:pt idx="2604">
                  <c:v>555.29312000000004</c:v>
                </c:pt>
                <c:pt idx="2605">
                  <c:v>554.98694</c:v>
                </c:pt>
                <c:pt idx="2606">
                  <c:v>554.70344</c:v>
                </c:pt>
                <c:pt idx="2607">
                  <c:v>554.42678000000001</c:v>
                </c:pt>
                <c:pt idx="2608">
                  <c:v>554.12563999999998</c:v>
                </c:pt>
                <c:pt idx="2609">
                  <c:v>553.83133999999995</c:v>
                </c:pt>
                <c:pt idx="2610">
                  <c:v>553.53668000000005</c:v>
                </c:pt>
                <c:pt idx="2611">
                  <c:v>553.23446000000001</c:v>
                </c:pt>
                <c:pt idx="2612">
                  <c:v>552.94826</c:v>
                </c:pt>
                <c:pt idx="2613">
                  <c:v>552.68204000000003</c:v>
                </c:pt>
                <c:pt idx="2614">
                  <c:v>552.38828000000001</c:v>
                </c:pt>
                <c:pt idx="2615">
                  <c:v>552.08173999999997</c:v>
                </c:pt>
                <c:pt idx="2616">
                  <c:v>551.79985999999997</c:v>
                </c:pt>
                <c:pt idx="2617">
                  <c:v>551.50304000000006</c:v>
                </c:pt>
                <c:pt idx="2618">
                  <c:v>551.20730000000003</c:v>
                </c:pt>
                <c:pt idx="2619">
                  <c:v>550.90958000000001</c:v>
                </c:pt>
                <c:pt idx="2620">
                  <c:v>550.63076000000001</c:v>
                </c:pt>
                <c:pt idx="2621">
                  <c:v>550.34906000000001</c:v>
                </c:pt>
                <c:pt idx="2622">
                  <c:v>550.03945999999996</c:v>
                </c:pt>
                <c:pt idx="2623">
                  <c:v>549.74570000000006</c:v>
                </c:pt>
                <c:pt idx="2624">
                  <c:v>549.44654000000003</c:v>
                </c:pt>
                <c:pt idx="2625">
                  <c:v>549.16304000000002</c:v>
                </c:pt>
                <c:pt idx="2626">
                  <c:v>548.87252000000001</c:v>
                </c:pt>
                <c:pt idx="2627">
                  <c:v>548.56975999999997</c:v>
                </c:pt>
                <c:pt idx="2628">
                  <c:v>548.28265999999996</c:v>
                </c:pt>
                <c:pt idx="2629">
                  <c:v>547.99501999999995</c:v>
                </c:pt>
                <c:pt idx="2630">
                  <c:v>547.69784000000004</c:v>
                </c:pt>
                <c:pt idx="2631">
                  <c:v>547.41236000000004</c:v>
                </c:pt>
                <c:pt idx="2632">
                  <c:v>547.11842000000001</c:v>
                </c:pt>
                <c:pt idx="2633">
                  <c:v>546.81475999999998</c:v>
                </c:pt>
                <c:pt idx="2634">
                  <c:v>546.53341999999998</c:v>
                </c:pt>
                <c:pt idx="2635">
                  <c:v>546.25225999999998</c:v>
                </c:pt>
                <c:pt idx="2636">
                  <c:v>545.96569999999997</c:v>
                </c:pt>
                <c:pt idx="2637">
                  <c:v>545.67085999999995</c:v>
                </c:pt>
                <c:pt idx="2638">
                  <c:v>545.38232000000005</c:v>
                </c:pt>
                <c:pt idx="2639">
                  <c:v>545.11825999999996</c:v>
                </c:pt>
                <c:pt idx="2640">
                  <c:v>544.83493999999996</c:v>
                </c:pt>
                <c:pt idx="2641">
                  <c:v>544.54675999999995</c:v>
                </c:pt>
                <c:pt idx="2642">
                  <c:v>544.25552000000005</c:v>
                </c:pt>
                <c:pt idx="2643">
                  <c:v>543.97112000000004</c:v>
                </c:pt>
                <c:pt idx="2644">
                  <c:v>543.68834000000004</c:v>
                </c:pt>
                <c:pt idx="2645">
                  <c:v>543.40088000000003</c:v>
                </c:pt>
                <c:pt idx="2646">
                  <c:v>543.11486000000002</c:v>
                </c:pt>
                <c:pt idx="2647">
                  <c:v>542.82398000000001</c:v>
                </c:pt>
                <c:pt idx="2648">
                  <c:v>542.55290000000002</c:v>
                </c:pt>
                <c:pt idx="2649">
                  <c:v>542.2586</c:v>
                </c:pt>
                <c:pt idx="2650">
                  <c:v>541.97852</c:v>
                </c:pt>
                <c:pt idx="2651">
                  <c:v>541.69033999999999</c:v>
                </c:pt>
                <c:pt idx="2652">
                  <c:v>541.41962000000001</c:v>
                </c:pt>
                <c:pt idx="2653">
                  <c:v>541.12225999999998</c:v>
                </c:pt>
                <c:pt idx="2654">
                  <c:v>540.85172</c:v>
                </c:pt>
                <c:pt idx="2655">
                  <c:v>540.56858</c:v>
                </c:pt>
                <c:pt idx="2656">
                  <c:v>540.28598</c:v>
                </c:pt>
                <c:pt idx="2657">
                  <c:v>540.00698</c:v>
                </c:pt>
                <c:pt idx="2658">
                  <c:v>539.73770000000002</c:v>
                </c:pt>
                <c:pt idx="2659">
                  <c:v>539.44862000000001</c:v>
                </c:pt>
                <c:pt idx="2660">
                  <c:v>539.16404</c:v>
                </c:pt>
                <c:pt idx="2661">
                  <c:v>538.90322000000003</c:v>
                </c:pt>
                <c:pt idx="2662">
                  <c:v>538.61486000000002</c:v>
                </c:pt>
                <c:pt idx="2663">
                  <c:v>538.33100000000002</c:v>
                </c:pt>
                <c:pt idx="2664">
                  <c:v>538.03886</c:v>
                </c:pt>
                <c:pt idx="2665">
                  <c:v>537.75608</c:v>
                </c:pt>
                <c:pt idx="2666">
                  <c:v>537.48662000000002</c:v>
                </c:pt>
                <c:pt idx="2667">
                  <c:v>537.22364000000005</c:v>
                </c:pt>
                <c:pt idx="2668">
                  <c:v>536.93168000000003</c:v>
                </c:pt>
                <c:pt idx="2669">
                  <c:v>536.65070000000003</c:v>
                </c:pt>
                <c:pt idx="2670">
                  <c:v>536.38268000000005</c:v>
                </c:pt>
                <c:pt idx="2671">
                  <c:v>536.10494000000006</c:v>
                </c:pt>
                <c:pt idx="2672">
                  <c:v>535.83097999999995</c:v>
                </c:pt>
                <c:pt idx="2673">
                  <c:v>535.54729999999995</c:v>
                </c:pt>
                <c:pt idx="2674">
                  <c:v>535.27189999999996</c:v>
                </c:pt>
                <c:pt idx="2675">
                  <c:v>534.98281999999995</c:v>
                </c:pt>
                <c:pt idx="2676">
                  <c:v>534.70291999999995</c:v>
                </c:pt>
                <c:pt idx="2677">
                  <c:v>534.42445999999995</c:v>
                </c:pt>
                <c:pt idx="2678">
                  <c:v>534.13987999999995</c:v>
                </c:pt>
                <c:pt idx="2679">
                  <c:v>533.86879999999996</c:v>
                </c:pt>
                <c:pt idx="2680">
                  <c:v>533.59861999999998</c:v>
                </c:pt>
                <c:pt idx="2681">
                  <c:v>533.33528000000001</c:v>
                </c:pt>
                <c:pt idx="2682">
                  <c:v>533.04061999999999</c:v>
                </c:pt>
                <c:pt idx="2683">
                  <c:v>532.77620000000002</c:v>
                </c:pt>
                <c:pt idx="2684">
                  <c:v>532.49756000000002</c:v>
                </c:pt>
                <c:pt idx="2685">
                  <c:v>532.21874000000003</c:v>
                </c:pt>
                <c:pt idx="2686">
                  <c:v>531.92714000000001</c:v>
                </c:pt>
                <c:pt idx="2687">
                  <c:v>531.65660000000003</c:v>
                </c:pt>
                <c:pt idx="2688">
                  <c:v>531.39002000000005</c:v>
                </c:pt>
                <c:pt idx="2689">
                  <c:v>531.11551999999995</c:v>
                </c:pt>
                <c:pt idx="2690">
                  <c:v>530.83237999999994</c:v>
                </c:pt>
                <c:pt idx="2691">
                  <c:v>530.55463999999995</c:v>
                </c:pt>
                <c:pt idx="2692">
                  <c:v>530.28427999999997</c:v>
                </c:pt>
                <c:pt idx="2693">
                  <c:v>530.01535999999999</c:v>
                </c:pt>
                <c:pt idx="2694">
                  <c:v>529.74122</c:v>
                </c:pt>
                <c:pt idx="2695">
                  <c:v>529.4615</c:v>
                </c:pt>
                <c:pt idx="2696">
                  <c:v>529.19294000000002</c:v>
                </c:pt>
                <c:pt idx="2697">
                  <c:v>528.92132000000004</c:v>
                </c:pt>
                <c:pt idx="2698">
                  <c:v>528.64286000000004</c:v>
                </c:pt>
                <c:pt idx="2699">
                  <c:v>528.37609999999995</c:v>
                </c:pt>
                <c:pt idx="2700">
                  <c:v>528.09961999999996</c:v>
                </c:pt>
                <c:pt idx="2701">
                  <c:v>527.82367999999997</c:v>
                </c:pt>
                <c:pt idx="2702">
                  <c:v>527.55385999999999</c:v>
                </c:pt>
                <c:pt idx="2703">
                  <c:v>527.28620000000001</c:v>
                </c:pt>
                <c:pt idx="2704">
                  <c:v>527.00720000000001</c:v>
                </c:pt>
                <c:pt idx="2705">
                  <c:v>526.73504000000003</c:v>
                </c:pt>
                <c:pt idx="2706">
                  <c:v>526.46558000000005</c:v>
                </c:pt>
                <c:pt idx="2707">
                  <c:v>526.18208000000004</c:v>
                </c:pt>
                <c:pt idx="2708">
                  <c:v>525.91477999999995</c:v>
                </c:pt>
                <c:pt idx="2709">
                  <c:v>525.64045999999996</c:v>
                </c:pt>
                <c:pt idx="2710">
                  <c:v>525.38162</c:v>
                </c:pt>
                <c:pt idx="2711">
                  <c:v>525.11702000000002</c:v>
                </c:pt>
                <c:pt idx="2712">
                  <c:v>524.84936000000005</c:v>
                </c:pt>
                <c:pt idx="2713">
                  <c:v>524.57396000000006</c:v>
                </c:pt>
                <c:pt idx="2714">
                  <c:v>524.30125999999996</c:v>
                </c:pt>
                <c:pt idx="2715">
                  <c:v>524.03557999999998</c:v>
                </c:pt>
                <c:pt idx="2716">
                  <c:v>523.76576</c:v>
                </c:pt>
                <c:pt idx="2717">
                  <c:v>523.48352</c:v>
                </c:pt>
                <c:pt idx="2718">
                  <c:v>523.21514000000002</c:v>
                </c:pt>
                <c:pt idx="2719">
                  <c:v>522.95881999999995</c:v>
                </c:pt>
                <c:pt idx="2720">
                  <c:v>522.68197999999995</c:v>
                </c:pt>
                <c:pt idx="2721">
                  <c:v>522.42655999999999</c:v>
                </c:pt>
                <c:pt idx="2722">
                  <c:v>522.15638000000001</c:v>
                </c:pt>
                <c:pt idx="2723">
                  <c:v>521.88116000000002</c:v>
                </c:pt>
                <c:pt idx="2724">
                  <c:v>521.61368000000004</c:v>
                </c:pt>
                <c:pt idx="2725">
                  <c:v>521.35411999999997</c:v>
                </c:pt>
                <c:pt idx="2726">
                  <c:v>521.08159999999998</c:v>
                </c:pt>
                <c:pt idx="2727">
                  <c:v>520.80601999999999</c:v>
                </c:pt>
                <c:pt idx="2728">
                  <c:v>520.54682000000003</c:v>
                </c:pt>
                <c:pt idx="2729">
                  <c:v>520.27520000000004</c:v>
                </c:pt>
                <c:pt idx="2730">
                  <c:v>520.00753999999995</c:v>
                </c:pt>
                <c:pt idx="2731">
                  <c:v>519.75067999999999</c:v>
                </c:pt>
                <c:pt idx="2732">
                  <c:v>519.48302000000001</c:v>
                </c:pt>
                <c:pt idx="2733">
                  <c:v>519.21572000000003</c:v>
                </c:pt>
                <c:pt idx="2734">
                  <c:v>518.94428000000005</c:v>
                </c:pt>
                <c:pt idx="2735">
                  <c:v>518.68687999999997</c:v>
                </c:pt>
                <c:pt idx="2736">
                  <c:v>518.40193999999997</c:v>
                </c:pt>
                <c:pt idx="2737">
                  <c:v>518.14598000000001</c:v>
                </c:pt>
                <c:pt idx="2738">
                  <c:v>517.89308000000005</c:v>
                </c:pt>
                <c:pt idx="2739">
                  <c:v>517.62811999999997</c:v>
                </c:pt>
                <c:pt idx="2740">
                  <c:v>517.34929999999997</c:v>
                </c:pt>
                <c:pt idx="2741">
                  <c:v>517.07929999999999</c:v>
                </c:pt>
                <c:pt idx="2742">
                  <c:v>516.82928000000004</c:v>
                </c:pt>
                <c:pt idx="2743">
                  <c:v>516.56899999999996</c:v>
                </c:pt>
                <c:pt idx="2744">
                  <c:v>516.31268</c:v>
                </c:pt>
                <c:pt idx="2745">
                  <c:v>516.03314</c:v>
                </c:pt>
                <c:pt idx="2746">
                  <c:v>515.74838</c:v>
                </c:pt>
                <c:pt idx="2747">
                  <c:v>515.49692000000005</c:v>
                </c:pt>
                <c:pt idx="2748">
                  <c:v>515.24113999999997</c:v>
                </c:pt>
                <c:pt idx="2749">
                  <c:v>514.96015999999997</c:v>
                </c:pt>
                <c:pt idx="2750">
                  <c:v>514.70150000000001</c:v>
                </c:pt>
                <c:pt idx="2751">
                  <c:v>514.45363999999995</c:v>
                </c:pt>
                <c:pt idx="2752">
                  <c:v>514.19497999999999</c:v>
                </c:pt>
                <c:pt idx="2753">
                  <c:v>513.93128000000002</c:v>
                </c:pt>
                <c:pt idx="2754">
                  <c:v>513.66236000000004</c:v>
                </c:pt>
                <c:pt idx="2755">
                  <c:v>513.38660000000004</c:v>
                </c:pt>
                <c:pt idx="2756">
                  <c:v>513.13873999999998</c:v>
                </c:pt>
                <c:pt idx="2757">
                  <c:v>512.88242000000002</c:v>
                </c:pt>
                <c:pt idx="2758">
                  <c:v>512.61224000000004</c:v>
                </c:pt>
                <c:pt idx="2759">
                  <c:v>512.34313999999995</c:v>
                </c:pt>
                <c:pt idx="2760">
                  <c:v>512.08663999999999</c:v>
                </c:pt>
                <c:pt idx="2761">
                  <c:v>511.83319999999998</c:v>
                </c:pt>
                <c:pt idx="2762">
                  <c:v>511.57526000000001</c:v>
                </c:pt>
                <c:pt idx="2763">
                  <c:v>511.30327999999997</c:v>
                </c:pt>
                <c:pt idx="2764">
                  <c:v>511.04858000000002</c:v>
                </c:pt>
                <c:pt idx="2765">
                  <c:v>510.80072000000001</c:v>
                </c:pt>
                <c:pt idx="2766">
                  <c:v>510.52010000000001</c:v>
                </c:pt>
                <c:pt idx="2767">
                  <c:v>510.25045999999998</c:v>
                </c:pt>
                <c:pt idx="2768">
                  <c:v>509.99144000000001</c:v>
                </c:pt>
                <c:pt idx="2769">
                  <c:v>509.73331999999999</c:v>
                </c:pt>
                <c:pt idx="2770">
                  <c:v>509.48347999999999</c:v>
                </c:pt>
                <c:pt idx="2771">
                  <c:v>509.23309999999998</c:v>
                </c:pt>
                <c:pt idx="2772">
                  <c:v>508.97228000000001</c:v>
                </c:pt>
                <c:pt idx="2773">
                  <c:v>508.70785999999998</c:v>
                </c:pt>
                <c:pt idx="2774">
                  <c:v>508.46107999999998</c:v>
                </c:pt>
                <c:pt idx="2775">
                  <c:v>508.20242000000002</c:v>
                </c:pt>
                <c:pt idx="2776">
                  <c:v>507.92684000000003</c:v>
                </c:pt>
                <c:pt idx="2777">
                  <c:v>507.67466000000002</c:v>
                </c:pt>
                <c:pt idx="2778">
                  <c:v>507.42284000000001</c:v>
                </c:pt>
                <c:pt idx="2779">
                  <c:v>507.17192</c:v>
                </c:pt>
                <c:pt idx="2780">
                  <c:v>506.91073999999998</c:v>
                </c:pt>
                <c:pt idx="2781">
                  <c:v>506.64722</c:v>
                </c:pt>
                <c:pt idx="2782">
                  <c:v>506.39053999999999</c:v>
                </c:pt>
                <c:pt idx="2783">
                  <c:v>506.12918000000002</c:v>
                </c:pt>
                <c:pt idx="2784">
                  <c:v>505.89247999999998</c:v>
                </c:pt>
                <c:pt idx="2785">
                  <c:v>505.6268</c:v>
                </c:pt>
                <c:pt idx="2786">
                  <c:v>505.35752000000002</c:v>
                </c:pt>
                <c:pt idx="2787">
                  <c:v>505.10966000000002</c:v>
                </c:pt>
                <c:pt idx="2788">
                  <c:v>504.85352</c:v>
                </c:pt>
                <c:pt idx="2789">
                  <c:v>504.59467999999998</c:v>
                </c:pt>
                <c:pt idx="2790">
                  <c:v>504.34645999999998</c:v>
                </c:pt>
                <c:pt idx="2791">
                  <c:v>504.08744000000002</c:v>
                </c:pt>
                <c:pt idx="2792">
                  <c:v>503.84354000000002</c:v>
                </c:pt>
                <c:pt idx="2793">
                  <c:v>503.58073999999999</c:v>
                </c:pt>
                <c:pt idx="2794">
                  <c:v>503.31398000000002</c:v>
                </c:pt>
                <c:pt idx="2795">
                  <c:v>503.04883999999998</c:v>
                </c:pt>
                <c:pt idx="2796">
                  <c:v>502.81664000000001</c:v>
                </c:pt>
                <c:pt idx="2797">
                  <c:v>502.57544000000001</c:v>
                </c:pt>
                <c:pt idx="2798">
                  <c:v>502.31695999999999</c:v>
                </c:pt>
                <c:pt idx="2799">
                  <c:v>502.04570000000001</c:v>
                </c:pt>
                <c:pt idx="2800">
                  <c:v>501.81331999999998</c:v>
                </c:pt>
                <c:pt idx="2801">
                  <c:v>501.56995999999998</c:v>
                </c:pt>
                <c:pt idx="2802">
                  <c:v>501.31040000000002</c:v>
                </c:pt>
                <c:pt idx="2803">
                  <c:v>501.03338000000002</c:v>
                </c:pt>
                <c:pt idx="2804">
                  <c:v>500.77976000000001</c:v>
                </c:pt>
                <c:pt idx="2805">
                  <c:v>500.54234000000002</c:v>
                </c:pt>
                <c:pt idx="2806">
                  <c:v>500.2817</c:v>
                </c:pt>
                <c:pt idx="2807">
                  <c:v>500.01907999999997</c:v>
                </c:pt>
                <c:pt idx="2808">
                  <c:v>499.76744000000002</c:v>
                </c:pt>
                <c:pt idx="2809">
                  <c:v>499.52534000000003</c:v>
                </c:pt>
                <c:pt idx="2810">
                  <c:v>499.27082000000001</c:v>
                </c:pt>
                <c:pt idx="2811">
                  <c:v>499.02350000000001</c:v>
                </c:pt>
                <c:pt idx="2812">
                  <c:v>498.74846000000002</c:v>
                </c:pt>
                <c:pt idx="2813">
                  <c:v>498.48385999999999</c:v>
                </c:pt>
                <c:pt idx="2814">
                  <c:v>498.25256000000002</c:v>
                </c:pt>
                <c:pt idx="2815">
                  <c:v>498.00020000000001</c:v>
                </c:pt>
                <c:pt idx="2816">
                  <c:v>497.73901999999998</c:v>
                </c:pt>
                <c:pt idx="2817">
                  <c:v>497.49133999999998</c:v>
                </c:pt>
                <c:pt idx="2818">
                  <c:v>497.23862000000003</c:v>
                </c:pt>
                <c:pt idx="2819">
                  <c:v>496.98770000000002</c:v>
                </c:pt>
                <c:pt idx="2820">
                  <c:v>496.73660000000001</c:v>
                </c:pt>
                <c:pt idx="2821">
                  <c:v>496.49342000000001</c:v>
                </c:pt>
                <c:pt idx="2822">
                  <c:v>496.23097999999999</c:v>
                </c:pt>
                <c:pt idx="2823">
                  <c:v>495.97304000000003</c:v>
                </c:pt>
                <c:pt idx="2824">
                  <c:v>495.74101999999999</c:v>
                </c:pt>
                <c:pt idx="2825">
                  <c:v>495.47750000000002</c:v>
                </c:pt>
                <c:pt idx="2826">
                  <c:v>495.22532000000001</c:v>
                </c:pt>
                <c:pt idx="2827">
                  <c:v>494.98484000000002</c:v>
                </c:pt>
                <c:pt idx="2828">
                  <c:v>494.74471999999997</c:v>
                </c:pt>
                <c:pt idx="2829">
                  <c:v>494.48498000000001</c:v>
                </c:pt>
                <c:pt idx="2830">
                  <c:v>494.21983999999998</c:v>
                </c:pt>
                <c:pt idx="2831">
                  <c:v>493.97773999999998</c:v>
                </c:pt>
                <c:pt idx="2832">
                  <c:v>493.72789999999998</c:v>
                </c:pt>
                <c:pt idx="2833">
                  <c:v>493.49083999999999</c:v>
                </c:pt>
                <c:pt idx="2834">
                  <c:v>493.24225999999999</c:v>
                </c:pt>
                <c:pt idx="2835">
                  <c:v>492.99799999999999</c:v>
                </c:pt>
                <c:pt idx="2836">
                  <c:v>492.73808000000002</c:v>
                </c:pt>
                <c:pt idx="2837">
                  <c:v>492.49004000000002</c:v>
                </c:pt>
                <c:pt idx="2838">
                  <c:v>492.23246</c:v>
                </c:pt>
                <c:pt idx="2839">
                  <c:v>491.99324000000001</c:v>
                </c:pt>
                <c:pt idx="2840">
                  <c:v>491.76031999999998</c:v>
                </c:pt>
                <c:pt idx="2841">
                  <c:v>491.49158</c:v>
                </c:pt>
                <c:pt idx="2842">
                  <c:v>491.24029999999999</c:v>
                </c:pt>
                <c:pt idx="2843">
                  <c:v>490.99333999999999</c:v>
                </c:pt>
                <c:pt idx="2844">
                  <c:v>490.74493999999999</c:v>
                </c:pt>
                <c:pt idx="2845">
                  <c:v>490.50067999999999</c:v>
                </c:pt>
                <c:pt idx="2846">
                  <c:v>490.26506000000001</c:v>
                </c:pt>
                <c:pt idx="2847">
                  <c:v>490.02188000000001</c:v>
                </c:pt>
                <c:pt idx="2848">
                  <c:v>489.77546000000001</c:v>
                </c:pt>
                <c:pt idx="2849">
                  <c:v>489.5222</c:v>
                </c:pt>
                <c:pt idx="2850">
                  <c:v>489.2747</c:v>
                </c:pt>
                <c:pt idx="2851">
                  <c:v>489.03638000000001</c:v>
                </c:pt>
                <c:pt idx="2852">
                  <c:v>488.79050000000001</c:v>
                </c:pt>
                <c:pt idx="2853">
                  <c:v>488.54300000000001</c:v>
                </c:pt>
                <c:pt idx="2854">
                  <c:v>488.29154</c:v>
                </c:pt>
                <c:pt idx="2855">
                  <c:v>488.04836</c:v>
                </c:pt>
                <c:pt idx="2856">
                  <c:v>487.81238000000002</c:v>
                </c:pt>
                <c:pt idx="2857">
                  <c:v>487.55714</c:v>
                </c:pt>
                <c:pt idx="2858">
                  <c:v>487.31522000000001</c:v>
                </c:pt>
                <c:pt idx="2859">
                  <c:v>487.07276000000002</c:v>
                </c:pt>
                <c:pt idx="2860">
                  <c:v>486.83425999999997</c:v>
                </c:pt>
                <c:pt idx="2861">
                  <c:v>486.58100000000002</c:v>
                </c:pt>
                <c:pt idx="2862">
                  <c:v>486.33044000000001</c:v>
                </c:pt>
                <c:pt idx="2863">
                  <c:v>486.08816000000002</c:v>
                </c:pt>
                <c:pt idx="2864">
                  <c:v>485.85307999999998</c:v>
                </c:pt>
                <c:pt idx="2865">
                  <c:v>485.61655999999999</c:v>
                </c:pt>
                <c:pt idx="2866">
                  <c:v>485.36491999999998</c:v>
                </c:pt>
                <c:pt idx="2867">
                  <c:v>485.11687999999998</c:v>
                </c:pt>
                <c:pt idx="2868">
                  <c:v>484.88990000000001</c:v>
                </c:pt>
                <c:pt idx="2869">
                  <c:v>484.64672000000002</c:v>
                </c:pt>
                <c:pt idx="2870">
                  <c:v>484.39814000000001</c:v>
                </c:pt>
                <c:pt idx="2871">
                  <c:v>484.16269999999997</c:v>
                </c:pt>
                <c:pt idx="2872">
                  <c:v>483.91879999999998</c:v>
                </c:pt>
                <c:pt idx="2873">
                  <c:v>483.67975999999999</c:v>
                </c:pt>
                <c:pt idx="2874">
                  <c:v>483.43279999999999</c:v>
                </c:pt>
                <c:pt idx="2875">
                  <c:v>483.19484</c:v>
                </c:pt>
                <c:pt idx="2876">
                  <c:v>482.95274000000001</c:v>
                </c:pt>
                <c:pt idx="2877">
                  <c:v>482.70074</c:v>
                </c:pt>
                <c:pt idx="2878">
                  <c:v>482.46098000000001</c:v>
                </c:pt>
                <c:pt idx="2879">
                  <c:v>482.21186</c:v>
                </c:pt>
                <c:pt idx="2880">
                  <c:v>481.97210000000001</c:v>
                </c:pt>
                <c:pt idx="2881">
                  <c:v>481.74043999999998</c:v>
                </c:pt>
                <c:pt idx="2882">
                  <c:v>481.50824</c:v>
                </c:pt>
                <c:pt idx="2883">
                  <c:v>481.26632000000001</c:v>
                </c:pt>
                <c:pt idx="2884">
                  <c:v>481.0145</c:v>
                </c:pt>
                <c:pt idx="2885">
                  <c:v>480.77114</c:v>
                </c:pt>
                <c:pt idx="2886">
                  <c:v>480.52166</c:v>
                </c:pt>
                <c:pt idx="2887">
                  <c:v>480.29486000000003</c:v>
                </c:pt>
                <c:pt idx="2888">
                  <c:v>480.06013999999999</c:v>
                </c:pt>
                <c:pt idx="2889">
                  <c:v>479.81371999999999</c:v>
                </c:pt>
                <c:pt idx="2890">
                  <c:v>479.56423999999998</c:v>
                </c:pt>
                <c:pt idx="2891">
                  <c:v>479.32285999999999</c:v>
                </c:pt>
                <c:pt idx="2892">
                  <c:v>479.08256</c:v>
                </c:pt>
                <c:pt idx="2893">
                  <c:v>478.84838000000002</c:v>
                </c:pt>
                <c:pt idx="2894">
                  <c:v>478.60574000000003</c:v>
                </c:pt>
                <c:pt idx="2895">
                  <c:v>478.37317999999999</c:v>
                </c:pt>
                <c:pt idx="2896">
                  <c:v>478.14044000000001</c:v>
                </c:pt>
                <c:pt idx="2897">
                  <c:v>477.89708000000002</c:v>
                </c:pt>
                <c:pt idx="2898">
                  <c:v>477.64256</c:v>
                </c:pt>
                <c:pt idx="2899">
                  <c:v>477.39830000000001</c:v>
                </c:pt>
                <c:pt idx="2900">
                  <c:v>477.15296000000001</c:v>
                </c:pt>
                <c:pt idx="2901">
                  <c:v>476.92003999999997</c:v>
                </c:pt>
                <c:pt idx="2902">
                  <c:v>476.68333999999999</c:v>
                </c:pt>
                <c:pt idx="2903">
                  <c:v>476.4461</c:v>
                </c:pt>
                <c:pt idx="2904">
                  <c:v>476.2022</c:v>
                </c:pt>
                <c:pt idx="2905">
                  <c:v>475.96892000000003</c:v>
                </c:pt>
                <c:pt idx="2906">
                  <c:v>475.73347999999999</c:v>
                </c:pt>
                <c:pt idx="2907">
                  <c:v>475.49534</c:v>
                </c:pt>
                <c:pt idx="2908">
                  <c:v>475.26386000000002</c:v>
                </c:pt>
                <c:pt idx="2909">
                  <c:v>475.03471999999999</c:v>
                </c:pt>
                <c:pt idx="2910">
                  <c:v>474.78613999999999</c:v>
                </c:pt>
                <c:pt idx="2911">
                  <c:v>474.54169999999999</c:v>
                </c:pt>
                <c:pt idx="2912">
                  <c:v>474.30464000000001</c:v>
                </c:pt>
                <c:pt idx="2913">
                  <c:v>474.07226000000003</c:v>
                </c:pt>
                <c:pt idx="2914">
                  <c:v>473.84852000000001</c:v>
                </c:pt>
                <c:pt idx="2915">
                  <c:v>473.60660000000001</c:v>
                </c:pt>
                <c:pt idx="2916">
                  <c:v>473.35946000000001</c:v>
                </c:pt>
                <c:pt idx="2917">
                  <c:v>473.12707999999998</c:v>
                </c:pt>
                <c:pt idx="2918">
                  <c:v>472.91072000000003</c:v>
                </c:pt>
                <c:pt idx="2919">
                  <c:v>472.65980000000002</c:v>
                </c:pt>
                <c:pt idx="2920">
                  <c:v>472.41338000000002</c:v>
                </c:pt>
                <c:pt idx="2921">
                  <c:v>472.18099999999998</c:v>
                </c:pt>
                <c:pt idx="2922">
                  <c:v>471.94304</c:v>
                </c:pt>
                <c:pt idx="2923">
                  <c:v>471.71192000000002</c:v>
                </c:pt>
                <c:pt idx="2924">
                  <c:v>471.46784000000002</c:v>
                </c:pt>
                <c:pt idx="2925">
                  <c:v>471.23743999999999</c:v>
                </c:pt>
                <c:pt idx="2926">
                  <c:v>471.00362000000001</c:v>
                </c:pt>
                <c:pt idx="2927">
                  <c:v>470.77519999999998</c:v>
                </c:pt>
                <c:pt idx="2928">
                  <c:v>470.54012</c:v>
                </c:pt>
                <c:pt idx="2929">
                  <c:v>470.29478</c:v>
                </c:pt>
                <c:pt idx="2930">
                  <c:v>470.06725999999998</c:v>
                </c:pt>
                <c:pt idx="2931">
                  <c:v>469.8365</c:v>
                </c:pt>
                <c:pt idx="2932">
                  <c:v>469.61365999999998</c:v>
                </c:pt>
                <c:pt idx="2933">
                  <c:v>469.3802</c:v>
                </c:pt>
                <c:pt idx="2934">
                  <c:v>469.1354</c:v>
                </c:pt>
                <c:pt idx="2935">
                  <c:v>468.90787999999998</c:v>
                </c:pt>
                <c:pt idx="2936">
                  <c:v>468.68378000000001</c:v>
                </c:pt>
                <c:pt idx="2937">
                  <c:v>468.44510000000002</c:v>
                </c:pt>
                <c:pt idx="2938">
                  <c:v>468.21307999999999</c:v>
                </c:pt>
                <c:pt idx="2939">
                  <c:v>467.97674000000001</c:v>
                </c:pt>
                <c:pt idx="2940">
                  <c:v>467.76164</c:v>
                </c:pt>
                <c:pt idx="2941">
                  <c:v>467.52980000000002</c:v>
                </c:pt>
                <c:pt idx="2942">
                  <c:v>467.29435999999998</c:v>
                </c:pt>
                <c:pt idx="2943">
                  <c:v>467.06072</c:v>
                </c:pt>
                <c:pt idx="2944">
                  <c:v>466.82654000000002</c:v>
                </c:pt>
                <c:pt idx="2945">
                  <c:v>466.60496000000001</c:v>
                </c:pt>
                <c:pt idx="2946">
                  <c:v>466.37959999999998</c:v>
                </c:pt>
                <c:pt idx="2947">
                  <c:v>466.14614</c:v>
                </c:pt>
                <c:pt idx="2948">
                  <c:v>465.90008</c:v>
                </c:pt>
                <c:pt idx="2949">
                  <c:v>465.66950000000003</c:v>
                </c:pt>
                <c:pt idx="2950">
                  <c:v>465.44864000000001</c:v>
                </c:pt>
                <c:pt idx="2951">
                  <c:v>465.22778</c:v>
                </c:pt>
                <c:pt idx="2952">
                  <c:v>465.00709999999998</c:v>
                </c:pt>
                <c:pt idx="2953">
                  <c:v>464.76139999999998</c:v>
                </c:pt>
                <c:pt idx="2954">
                  <c:v>464.53694000000002</c:v>
                </c:pt>
                <c:pt idx="2955">
                  <c:v>464.29808000000003</c:v>
                </c:pt>
                <c:pt idx="2956">
                  <c:v>464.06119999999999</c:v>
                </c:pt>
                <c:pt idx="2957">
                  <c:v>463.8236</c:v>
                </c:pt>
                <c:pt idx="2958">
                  <c:v>463.61066</c:v>
                </c:pt>
                <c:pt idx="2959">
                  <c:v>463.37990000000002</c:v>
                </c:pt>
                <c:pt idx="2960">
                  <c:v>463.14355999999998</c:v>
                </c:pt>
                <c:pt idx="2961">
                  <c:v>462.89713999999998</c:v>
                </c:pt>
                <c:pt idx="2962">
                  <c:v>462.67664000000002</c:v>
                </c:pt>
                <c:pt idx="2963">
                  <c:v>462.44785999999999</c:v>
                </c:pt>
                <c:pt idx="2964">
                  <c:v>462.22915999999998</c:v>
                </c:pt>
                <c:pt idx="2965">
                  <c:v>462.00146000000001</c:v>
                </c:pt>
                <c:pt idx="2966">
                  <c:v>461.77591999999999</c:v>
                </c:pt>
                <c:pt idx="2967">
                  <c:v>461.54570000000001</c:v>
                </c:pt>
                <c:pt idx="2968">
                  <c:v>461.31493999999998</c:v>
                </c:pt>
                <c:pt idx="2969">
                  <c:v>461.08094</c:v>
                </c:pt>
                <c:pt idx="2970">
                  <c:v>460.85</c:v>
                </c:pt>
                <c:pt idx="2971">
                  <c:v>460.63220000000001</c:v>
                </c:pt>
                <c:pt idx="2972">
                  <c:v>460.40935999999999</c:v>
                </c:pt>
                <c:pt idx="2973">
                  <c:v>460.18957999999998</c:v>
                </c:pt>
                <c:pt idx="2974">
                  <c:v>459.9581</c:v>
                </c:pt>
                <c:pt idx="2975">
                  <c:v>459.72680000000003</c:v>
                </c:pt>
                <c:pt idx="2976">
                  <c:v>459.50666000000001</c:v>
                </c:pt>
                <c:pt idx="2977">
                  <c:v>459.28579999999999</c:v>
                </c:pt>
                <c:pt idx="2978">
                  <c:v>459.05090000000001</c:v>
                </c:pt>
                <c:pt idx="2979">
                  <c:v>458.81348000000003</c:v>
                </c:pt>
                <c:pt idx="2980">
                  <c:v>458.59316000000001</c:v>
                </c:pt>
                <c:pt idx="2981">
                  <c:v>458.38004000000001</c:v>
                </c:pt>
                <c:pt idx="2982">
                  <c:v>458.13686000000001</c:v>
                </c:pt>
                <c:pt idx="2983">
                  <c:v>457.91347999999999</c:v>
                </c:pt>
                <c:pt idx="2984">
                  <c:v>457.69441999999998</c:v>
                </c:pt>
                <c:pt idx="2985">
                  <c:v>457.47122000000002</c:v>
                </c:pt>
                <c:pt idx="2986">
                  <c:v>457.25486000000001</c:v>
                </c:pt>
                <c:pt idx="2987">
                  <c:v>457.02877999999998</c:v>
                </c:pt>
                <c:pt idx="2988">
                  <c:v>456.77300000000002</c:v>
                </c:pt>
                <c:pt idx="2989">
                  <c:v>456.55340000000001</c:v>
                </c:pt>
                <c:pt idx="2990">
                  <c:v>456.33235999999999</c:v>
                </c:pt>
                <c:pt idx="2991">
                  <c:v>456.10502000000002</c:v>
                </c:pt>
                <c:pt idx="2992">
                  <c:v>455.88524000000001</c:v>
                </c:pt>
                <c:pt idx="2993">
                  <c:v>455.6696</c:v>
                </c:pt>
                <c:pt idx="2994">
                  <c:v>455.43704000000002</c:v>
                </c:pt>
                <c:pt idx="2995">
                  <c:v>455.21078</c:v>
                </c:pt>
                <c:pt idx="2996">
                  <c:v>454.99189999999999</c:v>
                </c:pt>
                <c:pt idx="2997">
                  <c:v>454.77032000000003</c:v>
                </c:pt>
                <c:pt idx="2998">
                  <c:v>454.56115999999997</c:v>
                </c:pt>
                <c:pt idx="2999">
                  <c:v>454.34930000000003</c:v>
                </c:pt>
                <c:pt idx="3000">
                  <c:v>454.10899999999998</c:v>
                </c:pt>
                <c:pt idx="3001">
                  <c:v>453.88670000000002</c:v>
                </c:pt>
                <c:pt idx="3002">
                  <c:v>453.65143999999998</c:v>
                </c:pt>
                <c:pt idx="3003">
                  <c:v>453.43454000000003</c:v>
                </c:pt>
                <c:pt idx="3004">
                  <c:v>453.23041999999998</c:v>
                </c:pt>
                <c:pt idx="3005">
                  <c:v>452.99462</c:v>
                </c:pt>
                <c:pt idx="3006">
                  <c:v>452.75810000000001</c:v>
                </c:pt>
                <c:pt idx="3007">
                  <c:v>452.55721999999997</c:v>
                </c:pt>
                <c:pt idx="3008">
                  <c:v>452.34392000000003</c:v>
                </c:pt>
                <c:pt idx="3009">
                  <c:v>452.11712</c:v>
                </c:pt>
                <c:pt idx="3010">
                  <c:v>451.88582000000002</c:v>
                </c:pt>
                <c:pt idx="3011">
                  <c:v>451.65451999999999</c:v>
                </c:pt>
                <c:pt idx="3012">
                  <c:v>451.42844000000002</c:v>
                </c:pt>
                <c:pt idx="3013">
                  <c:v>451.20974000000001</c:v>
                </c:pt>
                <c:pt idx="3014">
                  <c:v>450.97501999999997</c:v>
                </c:pt>
                <c:pt idx="3015">
                  <c:v>450.76765999999998</c:v>
                </c:pt>
                <c:pt idx="3016">
                  <c:v>450.54986000000002</c:v>
                </c:pt>
                <c:pt idx="3017">
                  <c:v>450.31981999999999</c:v>
                </c:pt>
                <c:pt idx="3018">
                  <c:v>450.11336</c:v>
                </c:pt>
                <c:pt idx="3019">
                  <c:v>449.88871999999998</c:v>
                </c:pt>
                <c:pt idx="3020">
                  <c:v>449.64805999999999</c:v>
                </c:pt>
                <c:pt idx="3021">
                  <c:v>449.45006000000001</c:v>
                </c:pt>
                <c:pt idx="3022">
                  <c:v>449.2355</c:v>
                </c:pt>
                <c:pt idx="3023">
                  <c:v>449.01499999999999</c:v>
                </c:pt>
                <c:pt idx="3024">
                  <c:v>448.78550000000001</c:v>
                </c:pt>
                <c:pt idx="3025">
                  <c:v>448.58282000000003</c:v>
                </c:pt>
                <c:pt idx="3026">
                  <c:v>448.37581999999998</c:v>
                </c:pt>
                <c:pt idx="3027">
                  <c:v>448.14524</c:v>
                </c:pt>
                <c:pt idx="3028">
                  <c:v>447.9314</c:v>
                </c:pt>
                <c:pt idx="3029">
                  <c:v>447.70513999999997</c:v>
                </c:pt>
                <c:pt idx="3030">
                  <c:v>447.47041999999999</c:v>
                </c:pt>
                <c:pt idx="3031">
                  <c:v>447.25765999999999</c:v>
                </c:pt>
                <c:pt idx="3032">
                  <c:v>447.04651999999999</c:v>
                </c:pt>
                <c:pt idx="3033">
                  <c:v>446.81954000000002</c:v>
                </c:pt>
                <c:pt idx="3034">
                  <c:v>446.59327999999999</c:v>
                </c:pt>
                <c:pt idx="3035">
                  <c:v>446.38772</c:v>
                </c:pt>
                <c:pt idx="3036">
                  <c:v>446.16739999999999</c:v>
                </c:pt>
                <c:pt idx="3037">
                  <c:v>445.95391999999998</c:v>
                </c:pt>
                <c:pt idx="3038">
                  <c:v>445.73612000000003</c:v>
                </c:pt>
                <c:pt idx="3039">
                  <c:v>445.51742000000002</c:v>
                </c:pt>
                <c:pt idx="3040">
                  <c:v>445.29674</c:v>
                </c:pt>
                <c:pt idx="3041">
                  <c:v>445.06184000000002</c:v>
                </c:pt>
                <c:pt idx="3042">
                  <c:v>444.8417</c:v>
                </c:pt>
                <c:pt idx="3043">
                  <c:v>444.63884000000002</c:v>
                </c:pt>
                <c:pt idx="3044">
                  <c:v>444.41726</c:v>
                </c:pt>
                <c:pt idx="3045">
                  <c:v>444.19099999999997</c:v>
                </c:pt>
                <c:pt idx="3046">
                  <c:v>443.97266000000002</c:v>
                </c:pt>
                <c:pt idx="3047">
                  <c:v>443.75198</c:v>
                </c:pt>
                <c:pt idx="3048">
                  <c:v>443.54804000000001</c:v>
                </c:pt>
                <c:pt idx="3049">
                  <c:v>443.34518000000003</c:v>
                </c:pt>
                <c:pt idx="3050">
                  <c:v>443.12594000000001</c:v>
                </c:pt>
                <c:pt idx="3051">
                  <c:v>442.89319999999998</c:v>
                </c:pt>
                <c:pt idx="3052">
                  <c:v>442.65415999999999</c:v>
                </c:pt>
                <c:pt idx="3053">
                  <c:v>442.45328000000001</c:v>
                </c:pt>
                <c:pt idx="3054">
                  <c:v>442.24646000000001</c:v>
                </c:pt>
                <c:pt idx="3055">
                  <c:v>442.02361999999999</c:v>
                </c:pt>
                <c:pt idx="3056">
                  <c:v>441.80221999999998</c:v>
                </c:pt>
                <c:pt idx="3057">
                  <c:v>441.59701999999999</c:v>
                </c:pt>
                <c:pt idx="3058">
                  <c:v>441.38677999999999</c:v>
                </c:pt>
                <c:pt idx="3059">
                  <c:v>441.16574000000003</c:v>
                </c:pt>
                <c:pt idx="3060">
                  <c:v>440.9393</c:v>
                </c:pt>
                <c:pt idx="3061">
                  <c:v>440.71951999999999</c:v>
                </c:pt>
                <c:pt idx="3062">
                  <c:v>440.51684</c:v>
                </c:pt>
                <c:pt idx="3063">
                  <c:v>440.31722000000002</c:v>
                </c:pt>
                <c:pt idx="3064">
                  <c:v>440.08303999999998</c:v>
                </c:pt>
                <c:pt idx="3065">
                  <c:v>439.87333999999998</c:v>
                </c:pt>
                <c:pt idx="3066">
                  <c:v>439.66399999999999</c:v>
                </c:pt>
                <c:pt idx="3067">
                  <c:v>439.44493999999997</c:v>
                </c:pt>
                <c:pt idx="3068">
                  <c:v>439.23451999999997</c:v>
                </c:pt>
                <c:pt idx="3069">
                  <c:v>439.00916000000001</c:v>
                </c:pt>
                <c:pt idx="3070">
                  <c:v>438.80738000000002</c:v>
                </c:pt>
                <c:pt idx="3071">
                  <c:v>438.60901999999999</c:v>
                </c:pt>
                <c:pt idx="3072">
                  <c:v>438.39607999999998</c:v>
                </c:pt>
                <c:pt idx="3073">
                  <c:v>438.16208</c:v>
                </c:pt>
                <c:pt idx="3074">
                  <c:v>437.95400000000001</c:v>
                </c:pt>
                <c:pt idx="3075">
                  <c:v>437.74052</c:v>
                </c:pt>
                <c:pt idx="3076">
                  <c:v>437.52596</c:v>
                </c:pt>
                <c:pt idx="3077">
                  <c:v>437.32382000000001</c:v>
                </c:pt>
                <c:pt idx="3078">
                  <c:v>437.10836</c:v>
                </c:pt>
                <c:pt idx="3079">
                  <c:v>436.90586000000002</c:v>
                </c:pt>
                <c:pt idx="3080">
                  <c:v>436.70677999999998</c:v>
                </c:pt>
                <c:pt idx="3081">
                  <c:v>436.48196000000002</c:v>
                </c:pt>
                <c:pt idx="3082">
                  <c:v>436.25912</c:v>
                </c:pt>
                <c:pt idx="3083">
                  <c:v>436.05032</c:v>
                </c:pt>
                <c:pt idx="3084">
                  <c:v>435.85088000000002</c:v>
                </c:pt>
                <c:pt idx="3085">
                  <c:v>435.62858</c:v>
                </c:pt>
                <c:pt idx="3086">
                  <c:v>435.41149999999999</c:v>
                </c:pt>
                <c:pt idx="3087">
                  <c:v>435.18973999999997</c:v>
                </c:pt>
                <c:pt idx="3088">
                  <c:v>434.99948000000001</c:v>
                </c:pt>
                <c:pt idx="3089">
                  <c:v>434.79986000000002</c:v>
                </c:pt>
                <c:pt idx="3090">
                  <c:v>434.58368000000002</c:v>
                </c:pt>
                <c:pt idx="3091">
                  <c:v>434.36372</c:v>
                </c:pt>
                <c:pt idx="3092">
                  <c:v>434.1506</c:v>
                </c:pt>
                <c:pt idx="3093">
                  <c:v>433.93838</c:v>
                </c:pt>
                <c:pt idx="3094">
                  <c:v>433.73696000000001</c:v>
                </c:pt>
                <c:pt idx="3095">
                  <c:v>433.53158000000002</c:v>
                </c:pt>
                <c:pt idx="3096">
                  <c:v>433.31036</c:v>
                </c:pt>
                <c:pt idx="3097">
                  <c:v>433.10102000000001</c:v>
                </c:pt>
                <c:pt idx="3098">
                  <c:v>432.90374000000003</c:v>
                </c:pt>
                <c:pt idx="3099">
                  <c:v>432.69727999999998</c:v>
                </c:pt>
                <c:pt idx="3100">
                  <c:v>432.48469999999998</c:v>
                </c:pt>
                <c:pt idx="3101">
                  <c:v>432.27427999999998</c:v>
                </c:pt>
                <c:pt idx="3102">
                  <c:v>432.06943999999999</c:v>
                </c:pt>
                <c:pt idx="3103">
                  <c:v>431.86279999999999</c:v>
                </c:pt>
                <c:pt idx="3104">
                  <c:v>431.66210000000001</c:v>
                </c:pt>
                <c:pt idx="3105">
                  <c:v>431.43673999999999</c:v>
                </c:pt>
                <c:pt idx="3106">
                  <c:v>431.23009999999999</c:v>
                </c:pt>
                <c:pt idx="3107">
                  <c:v>431.02418</c:v>
                </c:pt>
                <c:pt idx="3108">
                  <c:v>430.80385999999999</c:v>
                </c:pt>
                <c:pt idx="3109">
                  <c:v>430.59325999999999</c:v>
                </c:pt>
                <c:pt idx="3110">
                  <c:v>430.39778000000001</c:v>
                </c:pt>
                <c:pt idx="3111">
                  <c:v>430.18610000000001</c:v>
                </c:pt>
                <c:pt idx="3112">
                  <c:v>429.98288000000002</c:v>
                </c:pt>
                <c:pt idx="3113">
                  <c:v>429.77785999999998</c:v>
                </c:pt>
                <c:pt idx="3114">
                  <c:v>429.56384000000003</c:v>
                </c:pt>
                <c:pt idx="3115">
                  <c:v>429.36385999999999</c:v>
                </c:pt>
                <c:pt idx="3116">
                  <c:v>429.15794</c:v>
                </c:pt>
                <c:pt idx="3117">
                  <c:v>428.95400000000001</c:v>
                </c:pt>
                <c:pt idx="3118">
                  <c:v>428.74214000000001</c:v>
                </c:pt>
                <c:pt idx="3119">
                  <c:v>428.50796000000003</c:v>
                </c:pt>
                <c:pt idx="3120">
                  <c:v>428.29448000000002</c:v>
                </c:pt>
                <c:pt idx="3121">
                  <c:v>428.09161999999998</c:v>
                </c:pt>
                <c:pt idx="3122">
                  <c:v>427.88785999999999</c:v>
                </c:pt>
                <c:pt idx="3123">
                  <c:v>427.67383999999998</c:v>
                </c:pt>
                <c:pt idx="3124">
                  <c:v>427.46737999999999</c:v>
                </c:pt>
                <c:pt idx="3125">
                  <c:v>427.27280000000002</c:v>
                </c:pt>
                <c:pt idx="3126">
                  <c:v>427.05536000000001</c:v>
                </c:pt>
                <c:pt idx="3127">
                  <c:v>426.83467999999999</c:v>
                </c:pt>
                <c:pt idx="3128">
                  <c:v>426.62966</c:v>
                </c:pt>
                <c:pt idx="3129">
                  <c:v>426.42878000000002</c:v>
                </c:pt>
                <c:pt idx="3130">
                  <c:v>426.23797999999999</c:v>
                </c:pt>
                <c:pt idx="3131">
                  <c:v>426.02773999999999</c:v>
                </c:pt>
                <c:pt idx="3132">
                  <c:v>425.81641999999999</c:v>
                </c:pt>
                <c:pt idx="3133">
                  <c:v>425.60239999999999</c:v>
                </c:pt>
                <c:pt idx="3134">
                  <c:v>425.40296000000001</c:v>
                </c:pt>
                <c:pt idx="3135">
                  <c:v>425.1875</c:v>
                </c:pt>
                <c:pt idx="3136">
                  <c:v>424.98878000000002</c:v>
                </c:pt>
                <c:pt idx="3137">
                  <c:v>424.77638000000002</c:v>
                </c:pt>
                <c:pt idx="3138">
                  <c:v>424.57208000000003</c:v>
                </c:pt>
                <c:pt idx="3139">
                  <c:v>424.37768</c:v>
                </c:pt>
                <c:pt idx="3140">
                  <c:v>424.17338000000001</c:v>
                </c:pt>
                <c:pt idx="3141">
                  <c:v>423.96854000000002</c:v>
                </c:pt>
                <c:pt idx="3142">
                  <c:v>423.77017999999998</c:v>
                </c:pt>
                <c:pt idx="3143">
                  <c:v>423.57470000000001</c:v>
                </c:pt>
                <c:pt idx="3144">
                  <c:v>423.36896000000002</c:v>
                </c:pt>
                <c:pt idx="3145">
                  <c:v>423.17509999999999</c:v>
                </c:pt>
                <c:pt idx="3146">
                  <c:v>422.96575999999999</c:v>
                </c:pt>
                <c:pt idx="3147">
                  <c:v>422.75497999999999</c:v>
                </c:pt>
                <c:pt idx="3148">
                  <c:v>422.54077999999998</c:v>
                </c:pt>
                <c:pt idx="3149">
                  <c:v>422.36131999999998</c:v>
                </c:pt>
                <c:pt idx="3150">
                  <c:v>422.14693999999997</c:v>
                </c:pt>
                <c:pt idx="3151">
                  <c:v>421.9205</c:v>
                </c:pt>
                <c:pt idx="3152">
                  <c:v>421.72915999999998</c:v>
                </c:pt>
                <c:pt idx="3153">
                  <c:v>421.54160000000002</c:v>
                </c:pt>
                <c:pt idx="3154">
                  <c:v>421.33478000000002</c:v>
                </c:pt>
                <c:pt idx="3155">
                  <c:v>421.12616000000003</c:v>
                </c:pt>
                <c:pt idx="3156">
                  <c:v>420.92527999999999</c:v>
                </c:pt>
                <c:pt idx="3157">
                  <c:v>420.71323999999998</c:v>
                </c:pt>
                <c:pt idx="3158">
                  <c:v>420.50839999999999</c:v>
                </c:pt>
                <c:pt idx="3159">
                  <c:v>420.29509999999999</c:v>
                </c:pt>
                <c:pt idx="3160">
                  <c:v>420.09188</c:v>
                </c:pt>
                <c:pt idx="3161">
                  <c:v>419.91043999999999</c:v>
                </c:pt>
                <c:pt idx="3162">
                  <c:v>419.7029</c:v>
                </c:pt>
                <c:pt idx="3163">
                  <c:v>419.49572000000001</c:v>
                </c:pt>
                <c:pt idx="3164">
                  <c:v>419.29178000000002</c:v>
                </c:pt>
                <c:pt idx="3165">
                  <c:v>419.08784000000003</c:v>
                </c:pt>
                <c:pt idx="3166">
                  <c:v>418.89614</c:v>
                </c:pt>
                <c:pt idx="3167">
                  <c:v>418.69238000000001</c:v>
                </c:pt>
                <c:pt idx="3168">
                  <c:v>418.47242</c:v>
                </c:pt>
                <c:pt idx="3169">
                  <c:v>418.26398</c:v>
                </c:pt>
                <c:pt idx="3170">
                  <c:v>418.07983999999999</c:v>
                </c:pt>
                <c:pt idx="3171">
                  <c:v>417.86815999999999</c:v>
                </c:pt>
                <c:pt idx="3172">
                  <c:v>417.65989999999999</c:v>
                </c:pt>
                <c:pt idx="3173">
                  <c:v>417.45920000000001</c:v>
                </c:pt>
                <c:pt idx="3174">
                  <c:v>417.27524</c:v>
                </c:pt>
                <c:pt idx="3175">
                  <c:v>417.08785999999998</c:v>
                </c:pt>
                <c:pt idx="3176">
                  <c:v>416.89058</c:v>
                </c:pt>
                <c:pt idx="3177">
                  <c:v>416.66323999999997</c:v>
                </c:pt>
                <c:pt idx="3178">
                  <c:v>416.48072000000002</c:v>
                </c:pt>
                <c:pt idx="3179">
                  <c:v>416.28829999999999</c:v>
                </c:pt>
                <c:pt idx="3180">
                  <c:v>416.08094</c:v>
                </c:pt>
                <c:pt idx="3181">
                  <c:v>415.88402000000002</c:v>
                </c:pt>
                <c:pt idx="3182">
                  <c:v>415.67702000000003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4-45C8-4C9B-9E95-B4234A0CDC4E}"/>
            </c:ext>
          </c:extLst>
        </c:ser>
        <c:ser>
          <c:idx val="5"/>
          <c:order val="5"/>
          <c:tx>
            <c:strRef>
              <c:f>'8-23-2022 10-03-50 AM'!$G$1</c:f>
              <c:strCache>
                <c:ptCount val="1"/>
                <c:pt idx="0">
                  <c:v>TC6</c:v>
                </c:pt>
              </c:strCache>
            </c:strRef>
          </c:tx>
          <c:spPr>
            <a:ln w="19050" cap="rnd">
              <a:solidFill>
                <a:schemeClr val="accent6"/>
              </a:solidFill>
              <a:round/>
            </a:ln>
            <a:effectLst/>
          </c:spPr>
          <c:marker>
            <c:symbol val="none"/>
          </c:marker>
          <c:xVal>
            <c:strRef>
              <c:f>'8-23-2022 10-03-50 AM'!$A$2:$A$3184</c:f>
              <c:strCache>
                <c:ptCount val="3183"/>
                <c:pt idx="0">
                  <c:v>1.00</c:v>
                </c:pt>
                <c:pt idx="1">
                  <c:v>1.99</c:v>
                </c:pt>
                <c:pt idx="2">
                  <c:v>2.99</c:v>
                </c:pt>
                <c:pt idx="3">
                  <c:v>3.99</c:v>
                </c:pt>
                <c:pt idx="4">
                  <c:v>5.00</c:v>
                </c:pt>
                <c:pt idx="5">
                  <c:v>5.99</c:v>
                </c:pt>
                <c:pt idx="6">
                  <c:v>6.99</c:v>
                </c:pt>
                <c:pt idx="7">
                  <c:v>7.99</c:v>
                </c:pt>
                <c:pt idx="8">
                  <c:v>9.00</c:v>
                </c:pt>
                <c:pt idx="9">
                  <c:v>9.99</c:v>
                </c:pt>
                <c:pt idx="10">
                  <c:v>10.99</c:v>
                </c:pt>
                <c:pt idx="11">
                  <c:v>12.00</c:v>
                </c:pt>
                <c:pt idx="12">
                  <c:v>12.99</c:v>
                </c:pt>
                <c:pt idx="13">
                  <c:v>13.99</c:v>
                </c:pt>
                <c:pt idx="14">
                  <c:v>14.99</c:v>
                </c:pt>
                <c:pt idx="15">
                  <c:v>16.00</c:v>
                </c:pt>
                <c:pt idx="16">
                  <c:v>16.99</c:v>
                </c:pt>
                <c:pt idx="17">
                  <c:v>17.99</c:v>
                </c:pt>
                <c:pt idx="18">
                  <c:v>18.99</c:v>
                </c:pt>
                <c:pt idx="19">
                  <c:v>20.00</c:v>
                </c:pt>
                <c:pt idx="20">
                  <c:v>20.99</c:v>
                </c:pt>
                <c:pt idx="21">
                  <c:v>21.99</c:v>
                </c:pt>
                <c:pt idx="22">
                  <c:v>23.00</c:v>
                </c:pt>
                <c:pt idx="23">
                  <c:v>23.99</c:v>
                </c:pt>
                <c:pt idx="24">
                  <c:v>24.99</c:v>
                </c:pt>
                <c:pt idx="25">
                  <c:v>25.99</c:v>
                </c:pt>
                <c:pt idx="26">
                  <c:v>27.00</c:v>
                </c:pt>
                <c:pt idx="27">
                  <c:v>27.99</c:v>
                </c:pt>
                <c:pt idx="28">
                  <c:v>28.99</c:v>
                </c:pt>
                <c:pt idx="29">
                  <c:v>29.99</c:v>
                </c:pt>
                <c:pt idx="30">
                  <c:v>30.99</c:v>
                </c:pt>
                <c:pt idx="31">
                  <c:v>31.99</c:v>
                </c:pt>
                <c:pt idx="32">
                  <c:v>32.99</c:v>
                </c:pt>
                <c:pt idx="33">
                  <c:v>34.00</c:v>
                </c:pt>
                <c:pt idx="34">
                  <c:v>34.99</c:v>
                </c:pt>
                <c:pt idx="35">
                  <c:v>35.99</c:v>
                </c:pt>
                <c:pt idx="36">
                  <c:v>36.99</c:v>
                </c:pt>
                <c:pt idx="37">
                  <c:v>38.00</c:v>
                </c:pt>
                <c:pt idx="38">
                  <c:v>38.99</c:v>
                </c:pt>
                <c:pt idx="39">
                  <c:v>39.99</c:v>
                </c:pt>
                <c:pt idx="40">
                  <c:v>40.99</c:v>
                </c:pt>
                <c:pt idx="41">
                  <c:v>41.99</c:v>
                </c:pt>
                <c:pt idx="42">
                  <c:v>42.99</c:v>
                </c:pt>
                <c:pt idx="43">
                  <c:v>43.99</c:v>
                </c:pt>
                <c:pt idx="44">
                  <c:v>45.00</c:v>
                </c:pt>
                <c:pt idx="45">
                  <c:v>45.99</c:v>
                </c:pt>
                <c:pt idx="46">
                  <c:v>46.99</c:v>
                </c:pt>
                <c:pt idx="47">
                  <c:v>47.99</c:v>
                </c:pt>
                <c:pt idx="48">
                  <c:v>49.00</c:v>
                </c:pt>
                <c:pt idx="49">
                  <c:v>49.99</c:v>
                </c:pt>
                <c:pt idx="50">
                  <c:v>50.99</c:v>
                </c:pt>
                <c:pt idx="51">
                  <c:v>52.00</c:v>
                </c:pt>
                <c:pt idx="52">
                  <c:v>52.99</c:v>
                </c:pt>
                <c:pt idx="53">
                  <c:v>53.99</c:v>
                </c:pt>
                <c:pt idx="54">
                  <c:v>54.99</c:v>
                </c:pt>
                <c:pt idx="55">
                  <c:v>56.00</c:v>
                </c:pt>
                <c:pt idx="56">
                  <c:v>56.99</c:v>
                </c:pt>
                <c:pt idx="57">
                  <c:v>57.99</c:v>
                </c:pt>
                <c:pt idx="58">
                  <c:v>58.99</c:v>
                </c:pt>
                <c:pt idx="59">
                  <c:v>60.00</c:v>
                </c:pt>
                <c:pt idx="60">
                  <c:v>60.99</c:v>
                </c:pt>
                <c:pt idx="61">
                  <c:v>61.99</c:v>
                </c:pt>
                <c:pt idx="62">
                  <c:v>63.00</c:v>
                </c:pt>
                <c:pt idx="63">
                  <c:v>63.99</c:v>
                </c:pt>
                <c:pt idx="64">
                  <c:v>64.99</c:v>
                </c:pt>
                <c:pt idx="65">
                  <c:v>65.99</c:v>
                </c:pt>
                <c:pt idx="66">
                  <c:v>67.00</c:v>
                </c:pt>
                <c:pt idx="67">
                  <c:v>67.99</c:v>
                </c:pt>
                <c:pt idx="68">
                  <c:v>68.99</c:v>
                </c:pt>
                <c:pt idx="69">
                  <c:v>69.99</c:v>
                </c:pt>
                <c:pt idx="70">
                  <c:v>70.99</c:v>
                </c:pt>
                <c:pt idx="71">
                  <c:v>71.99</c:v>
                </c:pt>
                <c:pt idx="72">
                  <c:v>72.99</c:v>
                </c:pt>
                <c:pt idx="73">
                  <c:v>74.00</c:v>
                </c:pt>
                <c:pt idx="74">
                  <c:v>74.99</c:v>
                </c:pt>
                <c:pt idx="75">
                  <c:v>75.99</c:v>
                </c:pt>
                <c:pt idx="76">
                  <c:v>76.99</c:v>
                </c:pt>
                <c:pt idx="77">
                  <c:v>78.00</c:v>
                </c:pt>
                <c:pt idx="78">
                  <c:v>78.99</c:v>
                </c:pt>
                <c:pt idx="79">
                  <c:v>79.99</c:v>
                </c:pt>
                <c:pt idx="80">
                  <c:v>80.99</c:v>
                </c:pt>
                <c:pt idx="81">
                  <c:v>82.00</c:v>
                </c:pt>
                <c:pt idx="82">
                  <c:v>82.99</c:v>
                </c:pt>
                <c:pt idx="83">
                  <c:v>83.99</c:v>
                </c:pt>
                <c:pt idx="84">
                  <c:v>85.00</c:v>
                </c:pt>
                <c:pt idx="85">
                  <c:v>85.99</c:v>
                </c:pt>
                <c:pt idx="86">
                  <c:v>86.99</c:v>
                </c:pt>
                <c:pt idx="87">
                  <c:v>87.99</c:v>
                </c:pt>
                <c:pt idx="88">
                  <c:v>89.00</c:v>
                </c:pt>
                <c:pt idx="89">
                  <c:v>89.99</c:v>
                </c:pt>
                <c:pt idx="90">
                  <c:v>90.99</c:v>
                </c:pt>
                <c:pt idx="91">
                  <c:v>91.99</c:v>
                </c:pt>
                <c:pt idx="92">
                  <c:v>92.99</c:v>
                </c:pt>
                <c:pt idx="93">
                  <c:v>93.99</c:v>
                </c:pt>
                <c:pt idx="94">
                  <c:v>94.99</c:v>
                </c:pt>
                <c:pt idx="95">
                  <c:v>96.00</c:v>
                </c:pt>
                <c:pt idx="96">
                  <c:v>96.99</c:v>
                </c:pt>
                <c:pt idx="97">
                  <c:v>97.99</c:v>
                </c:pt>
                <c:pt idx="98">
                  <c:v>98.99</c:v>
                </c:pt>
                <c:pt idx="99">
                  <c:v>100.00</c:v>
                </c:pt>
                <c:pt idx="100">
                  <c:v>100.99</c:v>
                </c:pt>
                <c:pt idx="101">
                  <c:v>101.99</c:v>
                </c:pt>
                <c:pt idx="102">
                  <c:v>103.00</c:v>
                </c:pt>
                <c:pt idx="103">
                  <c:v>103.99</c:v>
                </c:pt>
                <c:pt idx="104">
                  <c:v>104.99</c:v>
                </c:pt>
                <c:pt idx="105">
                  <c:v>105.99</c:v>
                </c:pt>
                <c:pt idx="106">
                  <c:v>107.00</c:v>
                </c:pt>
                <c:pt idx="107">
                  <c:v>107.99</c:v>
                </c:pt>
                <c:pt idx="108">
                  <c:v>108.99</c:v>
                </c:pt>
                <c:pt idx="109">
                  <c:v>109.99</c:v>
                </c:pt>
                <c:pt idx="110">
                  <c:v>111.00</c:v>
                </c:pt>
                <c:pt idx="111">
                  <c:v>111.99</c:v>
                </c:pt>
                <c:pt idx="112">
                  <c:v>112.99</c:v>
                </c:pt>
                <c:pt idx="113">
                  <c:v>114.00</c:v>
                </c:pt>
                <c:pt idx="114">
                  <c:v>114.99</c:v>
                </c:pt>
                <c:pt idx="115">
                  <c:v>115.99</c:v>
                </c:pt>
                <c:pt idx="116">
                  <c:v>116.99</c:v>
                </c:pt>
                <c:pt idx="117">
                  <c:v>118.00</c:v>
                </c:pt>
                <c:pt idx="118">
                  <c:v>118.99</c:v>
                </c:pt>
                <c:pt idx="119">
                  <c:v>119.99</c:v>
                </c:pt>
                <c:pt idx="120">
                  <c:v>120.99</c:v>
                </c:pt>
                <c:pt idx="121">
                  <c:v>122.00</c:v>
                </c:pt>
                <c:pt idx="122">
                  <c:v>122.99</c:v>
                </c:pt>
                <c:pt idx="123">
                  <c:v>123.99</c:v>
                </c:pt>
                <c:pt idx="124">
                  <c:v>125.00</c:v>
                </c:pt>
                <c:pt idx="125">
                  <c:v>125.99</c:v>
                </c:pt>
                <c:pt idx="126">
                  <c:v>126.99</c:v>
                </c:pt>
                <c:pt idx="127">
                  <c:v>127.99</c:v>
                </c:pt>
                <c:pt idx="128">
                  <c:v>129.00</c:v>
                </c:pt>
                <c:pt idx="129">
                  <c:v>129.99</c:v>
                </c:pt>
                <c:pt idx="130">
                  <c:v>130.99</c:v>
                </c:pt>
                <c:pt idx="131">
                  <c:v>131.99</c:v>
                </c:pt>
                <c:pt idx="132">
                  <c:v>132.99</c:v>
                </c:pt>
                <c:pt idx="133">
                  <c:v>133.99</c:v>
                </c:pt>
                <c:pt idx="134">
                  <c:v>134.99</c:v>
                </c:pt>
                <c:pt idx="135">
                  <c:v>136.00</c:v>
                </c:pt>
                <c:pt idx="136">
                  <c:v>136.99</c:v>
                </c:pt>
                <c:pt idx="137">
                  <c:v>137.99</c:v>
                </c:pt>
                <c:pt idx="138">
                  <c:v>138.99</c:v>
                </c:pt>
                <c:pt idx="139">
                  <c:v>140.00</c:v>
                </c:pt>
                <c:pt idx="140">
                  <c:v>140.99</c:v>
                </c:pt>
                <c:pt idx="141">
                  <c:v>141.99</c:v>
                </c:pt>
                <c:pt idx="142">
                  <c:v>142.99</c:v>
                </c:pt>
                <c:pt idx="143">
                  <c:v>144.00</c:v>
                </c:pt>
                <c:pt idx="144">
                  <c:v>144.99</c:v>
                </c:pt>
                <c:pt idx="145">
                  <c:v>145.99</c:v>
                </c:pt>
                <c:pt idx="146">
                  <c:v>147.00</c:v>
                </c:pt>
                <c:pt idx="147">
                  <c:v>147.99</c:v>
                </c:pt>
                <c:pt idx="148">
                  <c:v>148.99</c:v>
                </c:pt>
                <c:pt idx="149">
                  <c:v>149.99</c:v>
                </c:pt>
                <c:pt idx="150">
                  <c:v>151.00</c:v>
                </c:pt>
                <c:pt idx="151">
                  <c:v>151.99</c:v>
                </c:pt>
                <c:pt idx="152">
                  <c:v>152.99</c:v>
                </c:pt>
                <c:pt idx="153">
                  <c:v>153.99</c:v>
                </c:pt>
                <c:pt idx="154">
                  <c:v>155.00</c:v>
                </c:pt>
                <c:pt idx="155">
                  <c:v>155.99</c:v>
                </c:pt>
                <c:pt idx="156">
                  <c:v>156.99</c:v>
                </c:pt>
                <c:pt idx="157">
                  <c:v>158.00</c:v>
                </c:pt>
                <c:pt idx="158">
                  <c:v>158.99</c:v>
                </c:pt>
                <c:pt idx="159">
                  <c:v>159.99</c:v>
                </c:pt>
                <c:pt idx="160">
                  <c:v>160.99</c:v>
                </c:pt>
                <c:pt idx="161">
                  <c:v>162.00</c:v>
                </c:pt>
                <c:pt idx="162">
                  <c:v>162.99</c:v>
                </c:pt>
                <c:pt idx="163">
                  <c:v>163.99</c:v>
                </c:pt>
                <c:pt idx="164">
                  <c:v>164.99</c:v>
                </c:pt>
                <c:pt idx="165">
                  <c:v>165.99</c:v>
                </c:pt>
                <c:pt idx="166">
                  <c:v>166.99</c:v>
                </c:pt>
                <c:pt idx="167">
                  <c:v>167.99</c:v>
                </c:pt>
                <c:pt idx="168">
                  <c:v>169.00</c:v>
                </c:pt>
                <c:pt idx="169">
                  <c:v>169.99</c:v>
                </c:pt>
                <c:pt idx="170">
                  <c:v>170.99</c:v>
                </c:pt>
                <c:pt idx="171">
                  <c:v>171.99</c:v>
                </c:pt>
                <c:pt idx="172">
                  <c:v>173.00</c:v>
                </c:pt>
                <c:pt idx="173">
                  <c:v>173.99</c:v>
                </c:pt>
                <c:pt idx="174">
                  <c:v>174.99</c:v>
                </c:pt>
                <c:pt idx="175">
                  <c:v>176.00</c:v>
                </c:pt>
                <c:pt idx="176">
                  <c:v>176.99</c:v>
                </c:pt>
                <c:pt idx="177">
                  <c:v>177.99</c:v>
                </c:pt>
                <c:pt idx="178">
                  <c:v>178.99</c:v>
                </c:pt>
                <c:pt idx="179">
                  <c:v>180.00</c:v>
                </c:pt>
                <c:pt idx="180">
                  <c:v>180.99</c:v>
                </c:pt>
                <c:pt idx="181">
                  <c:v>181.99</c:v>
                </c:pt>
                <c:pt idx="182">
                  <c:v>182.99</c:v>
                </c:pt>
                <c:pt idx="183">
                  <c:v>184.00</c:v>
                </c:pt>
                <c:pt idx="184">
                  <c:v>184.99</c:v>
                </c:pt>
                <c:pt idx="185">
                  <c:v>185.99</c:v>
                </c:pt>
                <c:pt idx="186">
                  <c:v>187.00</c:v>
                </c:pt>
                <c:pt idx="187">
                  <c:v>187.99</c:v>
                </c:pt>
                <c:pt idx="188">
                  <c:v>188.99</c:v>
                </c:pt>
                <c:pt idx="189">
                  <c:v>189.99</c:v>
                </c:pt>
                <c:pt idx="190">
                  <c:v>191.00</c:v>
                </c:pt>
                <c:pt idx="191">
                  <c:v>191.99</c:v>
                </c:pt>
                <c:pt idx="192">
                  <c:v>192.99</c:v>
                </c:pt>
                <c:pt idx="193">
                  <c:v>193.99</c:v>
                </c:pt>
                <c:pt idx="194">
                  <c:v>195.00</c:v>
                </c:pt>
                <c:pt idx="195">
                  <c:v>195.99</c:v>
                </c:pt>
                <c:pt idx="196">
                  <c:v>196.99</c:v>
                </c:pt>
                <c:pt idx="197">
                  <c:v>198.00</c:v>
                </c:pt>
                <c:pt idx="198">
                  <c:v>198.99</c:v>
                </c:pt>
                <c:pt idx="199">
                  <c:v>199.99</c:v>
                </c:pt>
                <c:pt idx="200">
                  <c:v>200.99</c:v>
                </c:pt>
                <c:pt idx="201">
                  <c:v>202.00</c:v>
                </c:pt>
                <c:pt idx="202">
                  <c:v>202.99</c:v>
                </c:pt>
                <c:pt idx="203">
                  <c:v>203.99</c:v>
                </c:pt>
                <c:pt idx="204">
                  <c:v>204.99</c:v>
                </c:pt>
                <c:pt idx="205">
                  <c:v>205.99</c:v>
                </c:pt>
                <c:pt idx="206">
                  <c:v>206.99</c:v>
                </c:pt>
                <c:pt idx="207">
                  <c:v>207.99</c:v>
                </c:pt>
                <c:pt idx="208">
                  <c:v>209.00</c:v>
                </c:pt>
                <c:pt idx="209">
                  <c:v>209.99</c:v>
                </c:pt>
                <c:pt idx="210">
                  <c:v>210.99</c:v>
                </c:pt>
                <c:pt idx="211">
                  <c:v>211.99</c:v>
                </c:pt>
                <c:pt idx="212">
                  <c:v>213.00</c:v>
                </c:pt>
                <c:pt idx="213">
                  <c:v>213.99</c:v>
                </c:pt>
                <c:pt idx="214">
                  <c:v>214.99</c:v>
                </c:pt>
                <c:pt idx="215">
                  <c:v>216.00</c:v>
                </c:pt>
                <c:pt idx="216">
                  <c:v>216.99</c:v>
                </c:pt>
                <c:pt idx="217">
                  <c:v>217.99</c:v>
                </c:pt>
                <c:pt idx="218">
                  <c:v>218.99</c:v>
                </c:pt>
                <c:pt idx="219">
                  <c:v>220.00</c:v>
                </c:pt>
                <c:pt idx="220">
                  <c:v>220.99</c:v>
                </c:pt>
                <c:pt idx="221">
                  <c:v>221.99</c:v>
                </c:pt>
                <c:pt idx="222">
                  <c:v>222.99</c:v>
                </c:pt>
                <c:pt idx="223">
                  <c:v>224.00</c:v>
                </c:pt>
                <c:pt idx="224">
                  <c:v>224.99</c:v>
                </c:pt>
                <c:pt idx="225">
                  <c:v>225.99</c:v>
                </c:pt>
                <c:pt idx="226">
                  <c:v>227.00</c:v>
                </c:pt>
                <c:pt idx="227">
                  <c:v>227.99</c:v>
                </c:pt>
                <c:pt idx="228">
                  <c:v>228.99</c:v>
                </c:pt>
                <c:pt idx="229">
                  <c:v>229.99</c:v>
                </c:pt>
                <c:pt idx="230">
                  <c:v>231.00</c:v>
                </c:pt>
                <c:pt idx="231">
                  <c:v>231.99</c:v>
                </c:pt>
                <c:pt idx="232">
                  <c:v>232.99</c:v>
                </c:pt>
                <c:pt idx="233">
                  <c:v>233.99</c:v>
                </c:pt>
                <c:pt idx="234">
                  <c:v>234.99</c:v>
                </c:pt>
                <c:pt idx="235">
                  <c:v>235.99</c:v>
                </c:pt>
                <c:pt idx="236">
                  <c:v>236.99</c:v>
                </c:pt>
                <c:pt idx="237">
                  <c:v>238.00</c:v>
                </c:pt>
                <c:pt idx="238">
                  <c:v>238.99</c:v>
                </c:pt>
                <c:pt idx="239">
                  <c:v>239.99</c:v>
                </c:pt>
                <c:pt idx="240">
                  <c:v>240.99</c:v>
                </c:pt>
                <c:pt idx="241">
                  <c:v>242.00</c:v>
                </c:pt>
                <c:pt idx="242">
                  <c:v>242.99</c:v>
                </c:pt>
                <c:pt idx="243">
                  <c:v>243.99</c:v>
                </c:pt>
                <c:pt idx="244">
                  <c:v>244.99</c:v>
                </c:pt>
                <c:pt idx="245">
                  <c:v>245.99</c:v>
                </c:pt>
                <c:pt idx="246">
                  <c:v>246.99</c:v>
                </c:pt>
                <c:pt idx="247">
                  <c:v>247.99</c:v>
                </c:pt>
                <c:pt idx="248">
                  <c:v>249.00</c:v>
                </c:pt>
                <c:pt idx="249">
                  <c:v>249.99</c:v>
                </c:pt>
                <c:pt idx="250">
                  <c:v>250.99</c:v>
                </c:pt>
                <c:pt idx="251">
                  <c:v>251.99</c:v>
                </c:pt>
                <c:pt idx="252">
                  <c:v>253.00</c:v>
                </c:pt>
                <c:pt idx="253">
                  <c:v>253.99</c:v>
                </c:pt>
                <c:pt idx="254">
                  <c:v>254.99</c:v>
                </c:pt>
                <c:pt idx="255">
                  <c:v>256.00</c:v>
                </c:pt>
                <c:pt idx="256">
                  <c:v>256.99</c:v>
                </c:pt>
                <c:pt idx="257">
                  <c:v>257.99</c:v>
                </c:pt>
                <c:pt idx="258">
                  <c:v>258.99</c:v>
                </c:pt>
                <c:pt idx="259">
                  <c:v>260.00</c:v>
                </c:pt>
                <c:pt idx="260">
                  <c:v>260.99</c:v>
                </c:pt>
                <c:pt idx="261">
                  <c:v>261.99</c:v>
                </c:pt>
                <c:pt idx="262">
                  <c:v>262.99</c:v>
                </c:pt>
                <c:pt idx="263">
                  <c:v>264.00</c:v>
                </c:pt>
                <c:pt idx="264">
                  <c:v>264.99</c:v>
                </c:pt>
                <c:pt idx="265">
                  <c:v>265.99</c:v>
                </c:pt>
                <c:pt idx="266">
                  <c:v>267.00</c:v>
                </c:pt>
                <c:pt idx="267">
                  <c:v>267.99</c:v>
                </c:pt>
                <c:pt idx="268">
                  <c:v>268.99</c:v>
                </c:pt>
                <c:pt idx="269">
                  <c:v>269.99</c:v>
                </c:pt>
                <c:pt idx="270">
                  <c:v>271.00</c:v>
                </c:pt>
                <c:pt idx="271">
                  <c:v>271.99</c:v>
                </c:pt>
                <c:pt idx="272">
                  <c:v>272.99</c:v>
                </c:pt>
                <c:pt idx="273">
                  <c:v>273.99</c:v>
                </c:pt>
                <c:pt idx="274">
                  <c:v>274.99</c:v>
                </c:pt>
                <c:pt idx="275">
                  <c:v>275.99</c:v>
                </c:pt>
                <c:pt idx="276">
                  <c:v>276.99</c:v>
                </c:pt>
                <c:pt idx="277">
                  <c:v>278.00</c:v>
                </c:pt>
                <c:pt idx="278">
                  <c:v>278.99</c:v>
                </c:pt>
                <c:pt idx="279">
                  <c:v>279.99</c:v>
                </c:pt>
                <c:pt idx="280">
                  <c:v>280.99</c:v>
                </c:pt>
                <c:pt idx="281">
                  <c:v>282.00</c:v>
                </c:pt>
                <c:pt idx="282">
                  <c:v>282.99</c:v>
                </c:pt>
                <c:pt idx="283">
                  <c:v>283.99</c:v>
                </c:pt>
                <c:pt idx="284">
                  <c:v>284.99</c:v>
                </c:pt>
                <c:pt idx="285">
                  <c:v>285.99</c:v>
                </c:pt>
                <c:pt idx="286">
                  <c:v>286.99</c:v>
                </c:pt>
                <c:pt idx="287">
                  <c:v>287.99</c:v>
                </c:pt>
                <c:pt idx="288">
                  <c:v>289.00</c:v>
                </c:pt>
                <c:pt idx="289">
                  <c:v>289.99</c:v>
                </c:pt>
                <c:pt idx="290">
                  <c:v>290.99</c:v>
                </c:pt>
                <c:pt idx="291">
                  <c:v>291.99</c:v>
                </c:pt>
                <c:pt idx="292">
                  <c:v>293.00</c:v>
                </c:pt>
                <c:pt idx="293">
                  <c:v>293.99</c:v>
                </c:pt>
                <c:pt idx="294">
                  <c:v>294.99</c:v>
                </c:pt>
                <c:pt idx="295">
                  <c:v>296.00</c:v>
                </c:pt>
                <c:pt idx="296">
                  <c:v>296.99</c:v>
                </c:pt>
                <c:pt idx="297">
                  <c:v>297.99</c:v>
                </c:pt>
                <c:pt idx="298">
                  <c:v>298.99</c:v>
                </c:pt>
                <c:pt idx="299">
                  <c:v>300.00</c:v>
                </c:pt>
                <c:pt idx="300">
                  <c:v>300.99</c:v>
                </c:pt>
                <c:pt idx="301">
                  <c:v>301.99</c:v>
                </c:pt>
                <c:pt idx="302">
                  <c:v>302.99</c:v>
                </c:pt>
                <c:pt idx="303">
                  <c:v>304.00</c:v>
                </c:pt>
                <c:pt idx="304">
                  <c:v>304.99</c:v>
                </c:pt>
                <c:pt idx="305">
                  <c:v>305.99</c:v>
                </c:pt>
                <c:pt idx="306">
                  <c:v>307.00</c:v>
                </c:pt>
                <c:pt idx="307">
                  <c:v>307.99</c:v>
                </c:pt>
                <c:pt idx="308">
                  <c:v>308.99</c:v>
                </c:pt>
                <c:pt idx="309">
                  <c:v>309.99</c:v>
                </c:pt>
                <c:pt idx="310">
                  <c:v>311.00</c:v>
                </c:pt>
                <c:pt idx="311">
                  <c:v>311.99</c:v>
                </c:pt>
                <c:pt idx="312">
                  <c:v>312.99</c:v>
                </c:pt>
                <c:pt idx="313">
                  <c:v>313.99</c:v>
                </c:pt>
                <c:pt idx="314">
                  <c:v>315.00</c:v>
                </c:pt>
                <c:pt idx="315">
                  <c:v>315.99</c:v>
                </c:pt>
                <c:pt idx="316">
                  <c:v>316.99</c:v>
                </c:pt>
                <c:pt idx="317">
                  <c:v>318.00</c:v>
                </c:pt>
                <c:pt idx="318">
                  <c:v>318.99</c:v>
                </c:pt>
                <c:pt idx="319">
                  <c:v>319.99</c:v>
                </c:pt>
                <c:pt idx="320">
                  <c:v>320.99</c:v>
                </c:pt>
                <c:pt idx="321">
                  <c:v>322.00</c:v>
                </c:pt>
                <c:pt idx="322">
                  <c:v>322.99</c:v>
                </c:pt>
                <c:pt idx="323">
                  <c:v>323.99</c:v>
                </c:pt>
                <c:pt idx="324">
                  <c:v>324.99</c:v>
                </c:pt>
                <c:pt idx="325">
                  <c:v>326.00</c:v>
                </c:pt>
                <c:pt idx="326">
                  <c:v>326.99</c:v>
                </c:pt>
                <c:pt idx="327">
                  <c:v>327.99</c:v>
                </c:pt>
                <c:pt idx="328">
                  <c:v>329.00</c:v>
                </c:pt>
                <c:pt idx="329">
                  <c:v>329.99</c:v>
                </c:pt>
                <c:pt idx="330">
                  <c:v>330.99</c:v>
                </c:pt>
                <c:pt idx="331">
                  <c:v>331.99</c:v>
                </c:pt>
                <c:pt idx="332">
                  <c:v>333.00</c:v>
                </c:pt>
                <c:pt idx="333">
                  <c:v>333.99</c:v>
                </c:pt>
                <c:pt idx="334">
                  <c:v>334.99</c:v>
                </c:pt>
                <c:pt idx="335">
                  <c:v>335.99</c:v>
                </c:pt>
                <c:pt idx="336">
                  <c:v>336.99</c:v>
                </c:pt>
                <c:pt idx="337">
                  <c:v>337.99</c:v>
                </c:pt>
                <c:pt idx="338">
                  <c:v>338.99</c:v>
                </c:pt>
                <c:pt idx="339">
                  <c:v>340.00</c:v>
                </c:pt>
                <c:pt idx="340">
                  <c:v>340.99</c:v>
                </c:pt>
                <c:pt idx="341">
                  <c:v>341.99</c:v>
                </c:pt>
                <c:pt idx="342">
                  <c:v>342.99</c:v>
                </c:pt>
                <c:pt idx="343">
                  <c:v>344.00</c:v>
                </c:pt>
                <c:pt idx="344">
                  <c:v>344.99</c:v>
                </c:pt>
                <c:pt idx="345">
                  <c:v>345.99</c:v>
                </c:pt>
                <c:pt idx="346">
                  <c:v>346.99</c:v>
                </c:pt>
                <c:pt idx="347">
                  <c:v>347.99</c:v>
                </c:pt>
                <c:pt idx="348">
                  <c:v>348.99</c:v>
                </c:pt>
                <c:pt idx="349">
                  <c:v>349.99</c:v>
                </c:pt>
                <c:pt idx="350">
                  <c:v>351.00</c:v>
                </c:pt>
                <c:pt idx="351">
                  <c:v>351.99</c:v>
                </c:pt>
                <c:pt idx="352">
                  <c:v>352.99</c:v>
                </c:pt>
                <c:pt idx="353">
                  <c:v>353.99</c:v>
                </c:pt>
                <c:pt idx="354">
                  <c:v>355.00</c:v>
                </c:pt>
                <c:pt idx="355">
                  <c:v>355.99</c:v>
                </c:pt>
                <c:pt idx="356">
                  <c:v>356.99</c:v>
                </c:pt>
                <c:pt idx="357">
                  <c:v>358.00</c:v>
                </c:pt>
                <c:pt idx="358">
                  <c:v>358.99</c:v>
                </c:pt>
                <c:pt idx="359">
                  <c:v>359.99</c:v>
                </c:pt>
                <c:pt idx="360">
                  <c:v>360.99</c:v>
                </c:pt>
                <c:pt idx="361">
                  <c:v>362.00</c:v>
                </c:pt>
                <c:pt idx="362">
                  <c:v>362.99</c:v>
                </c:pt>
                <c:pt idx="363">
                  <c:v>363.99</c:v>
                </c:pt>
                <c:pt idx="364">
                  <c:v>364.99</c:v>
                </c:pt>
                <c:pt idx="365">
                  <c:v>366.00</c:v>
                </c:pt>
                <c:pt idx="366">
                  <c:v>366.99</c:v>
                </c:pt>
                <c:pt idx="367">
                  <c:v>367.99</c:v>
                </c:pt>
                <c:pt idx="368">
                  <c:v>369.00</c:v>
                </c:pt>
                <c:pt idx="369">
                  <c:v>369.99</c:v>
                </c:pt>
                <c:pt idx="370">
                  <c:v>370.99</c:v>
                </c:pt>
                <c:pt idx="371">
                  <c:v>371.99</c:v>
                </c:pt>
                <c:pt idx="372">
                  <c:v>373.00</c:v>
                </c:pt>
                <c:pt idx="373">
                  <c:v>373.99</c:v>
                </c:pt>
                <c:pt idx="374">
                  <c:v>374.99</c:v>
                </c:pt>
                <c:pt idx="375">
                  <c:v>375.99</c:v>
                </c:pt>
                <c:pt idx="376">
                  <c:v>376.99</c:v>
                </c:pt>
                <c:pt idx="377">
                  <c:v>377.99</c:v>
                </c:pt>
                <c:pt idx="378">
                  <c:v>378.99</c:v>
                </c:pt>
                <c:pt idx="379">
                  <c:v>380.00</c:v>
                </c:pt>
                <c:pt idx="380">
                  <c:v>380.99</c:v>
                </c:pt>
                <c:pt idx="381">
                  <c:v>381.99</c:v>
                </c:pt>
                <c:pt idx="382">
                  <c:v>382.99</c:v>
                </c:pt>
                <c:pt idx="383">
                  <c:v>384.00</c:v>
                </c:pt>
                <c:pt idx="384">
                  <c:v>384.99</c:v>
                </c:pt>
                <c:pt idx="385">
                  <c:v>385.99</c:v>
                </c:pt>
                <c:pt idx="386">
                  <c:v>386.99</c:v>
                </c:pt>
                <c:pt idx="387">
                  <c:v>387.99</c:v>
                </c:pt>
                <c:pt idx="388">
                  <c:v>388.99</c:v>
                </c:pt>
                <c:pt idx="389">
                  <c:v>389.99</c:v>
                </c:pt>
                <c:pt idx="390">
                  <c:v>391.00</c:v>
                </c:pt>
                <c:pt idx="391">
                  <c:v>391.99</c:v>
                </c:pt>
                <c:pt idx="392">
                  <c:v>392.99</c:v>
                </c:pt>
                <c:pt idx="393">
                  <c:v>393.99</c:v>
                </c:pt>
                <c:pt idx="394">
                  <c:v>395.00</c:v>
                </c:pt>
                <c:pt idx="395">
                  <c:v>395.99</c:v>
                </c:pt>
                <c:pt idx="396">
                  <c:v>396.99</c:v>
                </c:pt>
                <c:pt idx="397">
                  <c:v>398.00</c:v>
                </c:pt>
                <c:pt idx="398">
                  <c:v>398.99</c:v>
                </c:pt>
                <c:pt idx="399">
                  <c:v>399.99</c:v>
                </c:pt>
                <c:pt idx="400">
                  <c:v>400.99</c:v>
                </c:pt>
                <c:pt idx="401">
                  <c:v>402.00</c:v>
                </c:pt>
                <c:pt idx="402">
                  <c:v>402.99</c:v>
                </c:pt>
                <c:pt idx="403">
                  <c:v>403.99</c:v>
                </c:pt>
                <c:pt idx="404">
                  <c:v>404.99</c:v>
                </c:pt>
                <c:pt idx="405">
                  <c:v>406.00</c:v>
                </c:pt>
                <c:pt idx="406">
                  <c:v>406.99</c:v>
                </c:pt>
                <c:pt idx="407">
                  <c:v>407.99</c:v>
                </c:pt>
                <c:pt idx="408">
                  <c:v>409.00</c:v>
                </c:pt>
                <c:pt idx="409">
                  <c:v>409.99</c:v>
                </c:pt>
                <c:pt idx="410">
                  <c:v>410.99</c:v>
                </c:pt>
                <c:pt idx="411">
                  <c:v>411.99</c:v>
                </c:pt>
                <c:pt idx="412">
                  <c:v>413.00</c:v>
                </c:pt>
                <c:pt idx="413">
                  <c:v>413.99</c:v>
                </c:pt>
                <c:pt idx="414">
                  <c:v>414.99</c:v>
                </c:pt>
                <c:pt idx="415">
                  <c:v>415.99</c:v>
                </c:pt>
                <c:pt idx="416">
                  <c:v>416.99</c:v>
                </c:pt>
                <c:pt idx="417">
                  <c:v>417.99</c:v>
                </c:pt>
                <c:pt idx="418">
                  <c:v>418.99</c:v>
                </c:pt>
                <c:pt idx="419">
                  <c:v>420.00</c:v>
                </c:pt>
                <c:pt idx="420">
                  <c:v>420.99</c:v>
                </c:pt>
                <c:pt idx="421">
                  <c:v>421.99</c:v>
                </c:pt>
                <c:pt idx="422">
                  <c:v>422.99</c:v>
                </c:pt>
                <c:pt idx="423">
                  <c:v>424.00</c:v>
                </c:pt>
                <c:pt idx="424">
                  <c:v>424.99</c:v>
                </c:pt>
                <c:pt idx="425">
                  <c:v>425.99</c:v>
                </c:pt>
                <c:pt idx="426">
                  <c:v>427.00</c:v>
                </c:pt>
                <c:pt idx="427">
                  <c:v>427.99</c:v>
                </c:pt>
                <c:pt idx="428">
                  <c:v>428.99</c:v>
                </c:pt>
                <c:pt idx="429">
                  <c:v>429.99</c:v>
                </c:pt>
                <c:pt idx="430">
                  <c:v>431.00</c:v>
                </c:pt>
                <c:pt idx="431">
                  <c:v>431.99</c:v>
                </c:pt>
                <c:pt idx="432">
                  <c:v>432.99</c:v>
                </c:pt>
                <c:pt idx="433">
                  <c:v>433.99</c:v>
                </c:pt>
                <c:pt idx="434">
                  <c:v>435.00</c:v>
                </c:pt>
                <c:pt idx="435">
                  <c:v>435.99</c:v>
                </c:pt>
                <c:pt idx="436">
                  <c:v>436.99</c:v>
                </c:pt>
                <c:pt idx="437">
                  <c:v>438.00</c:v>
                </c:pt>
                <c:pt idx="438">
                  <c:v>438.99</c:v>
                </c:pt>
                <c:pt idx="439">
                  <c:v>439.99</c:v>
                </c:pt>
                <c:pt idx="440">
                  <c:v>440.99</c:v>
                </c:pt>
                <c:pt idx="441">
                  <c:v>442.00</c:v>
                </c:pt>
                <c:pt idx="442">
                  <c:v>442.99</c:v>
                </c:pt>
                <c:pt idx="443">
                  <c:v>443.99</c:v>
                </c:pt>
                <c:pt idx="444">
                  <c:v>444.99</c:v>
                </c:pt>
                <c:pt idx="445">
                  <c:v>446.00</c:v>
                </c:pt>
                <c:pt idx="446">
                  <c:v>446.99</c:v>
                </c:pt>
                <c:pt idx="447">
                  <c:v>447.99</c:v>
                </c:pt>
                <c:pt idx="448">
                  <c:v>449.00</c:v>
                </c:pt>
                <c:pt idx="449">
                  <c:v>449.99</c:v>
                </c:pt>
                <c:pt idx="450">
                  <c:v>450.99</c:v>
                </c:pt>
                <c:pt idx="451">
                  <c:v>451.99</c:v>
                </c:pt>
                <c:pt idx="452">
                  <c:v>453.00</c:v>
                </c:pt>
                <c:pt idx="453">
                  <c:v>453.99</c:v>
                </c:pt>
                <c:pt idx="454">
                  <c:v>454.99</c:v>
                </c:pt>
                <c:pt idx="455">
                  <c:v>455.99</c:v>
                </c:pt>
                <c:pt idx="456">
                  <c:v>456.99</c:v>
                </c:pt>
                <c:pt idx="457">
                  <c:v>457.99</c:v>
                </c:pt>
                <c:pt idx="458">
                  <c:v>458.99</c:v>
                </c:pt>
                <c:pt idx="459">
                  <c:v>460.00</c:v>
                </c:pt>
                <c:pt idx="460">
                  <c:v>460.99</c:v>
                </c:pt>
                <c:pt idx="461">
                  <c:v>461.99</c:v>
                </c:pt>
                <c:pt idx="462">
                  <c:v>462.99</c:v>
                </c:pt>
                <c:pt idx="463">
                  <c:v>464.00</c:v>
                </c:pt>
                <c:pt idx="464">
                  <c:v>464.99</c:v>
                </c:pt>
                <c:pt idx="465">
                  <c:v>465.99</c:v>
                </c:pt>
                <c:pt idx="466">
                  <c:v>467.00</c:v>
                </c:pt>
                <c:pt idx="467">
                  <c:v>467.99</c:v>
                </c:pt>
                <c:pt idx="468">
                  <c:v>468.99</c:v>
                </c:pt>
                <c:pt idx="469">
                  <c:v>469.99</c:v>
                </c:pt>
                <c:pt idx="470">
                  <c:v>471.00</c:v>
                </c:pt>
                <c:pt idx="471">
                  <c:v>471.99</c:v>
                </c:pt>
                <c:pt idx="472">
                  <c:v>472.99</c:v>
                </c:pt>
                <c:pt idx="473">
                  <c:v>473.99</c:v>
                </c:pt>
                <c:pt idx="474">
                  <c:v>475.00</c:v>
                </c:pt>
                <c:pt idx="475">
                  <c:v>475.99</c:v>
                </c:pt>
                <c:pt idx="476">
                  <c:v>476.99</c:v>
                </c:pt>
                <c:pt idx="477">
                  <c:v>478.00</c:v>
                </c:pt>
                <c:pt idx="478">
                  <c:v>478.99</c:v>
                </c:pt>
                <c:pt idx="479">
                  <c:v>479.99</c:v>
                </c:pt>
                <c:pt idx="480">
                  <c:v>480.99</c:v>
                </c:pt>
                <c:pt idx="481">
                  <c:v>482.00</c:v>
                </c:pt>
                <c:pt idx="482">
                  <c:v>482.99</c:v>
                </c:pt>
                <c:pt idx="483">
                  <c:v>483.99</c:v>
                </c:pt>
                <c:pt idx="484">
                  <c:v>484.99</c:v>
                </c:pt>
                <c:pt idx="485">
                  <c:v>486.00</c:v>
                </c:pt>
                <c:pt idx="486">
                  <c:v>486.99</c:v>
                </c:pt>
                <c:pt idx="487">
                  <c:v>487.99</c:v>
                </c:pt>
                <c:pt idx="488">
                  <c:v>489.00</c:v>
                </c:pt>
                <c:pt idx="489">
                  <c:v>489.99</c:v>
                </c:pt>
                <c:pt idx="490">
                  <c:v>490.99</c:v>
                </c:pt>
                <c:pt idx="491">
                  <c:v>491.99</c:v>
                </c:pt>
                <c:pt idx="492">
                  <c:v>493.00</c:v>
                </c:pt>
                <c:pt idx="493">
                  <c:v>493.99</c:v>
                </c:pt>
                <c:pt idx="494">
                  <c:v>494.99</c:v>
                </c:pt>
                <c:pt idx="495">
                  <c:v>495.99</c:v>
                </c:pt>
                <c:pt idx="496">
                  <c:v>496.99</c:v>
                </c:pt>
                <c:pt idx="497">
                  <c:v>497.99</c:v>
                </c:pt>
                <c:pt idx="498">
                  <c:v>498.99</c:v>
                </c:pt>
                <c:pt idx="499">
                  <c:v>500.00</c:v>
                </c:pt>
                <c:pt idx="500">
                  <c:v>500.99</c:v>
                </c:pt>
                <c:pt idx="501">
                  <c:v>501.99</c:v>
                </c:pt>
                <c:pt idx="502">
                  <c:v>502.99</c:v>
                </c:pt>
                <c:pt idx="503">
                  <c:v>504.00</c:v>
                </c:pt>
                <c:pt idx="504">
                  <c:v>504.99</c:v>
                </c:pt>
                <c:pt idx="505">
                  <c:v>505.99</c:v>
                </c:pt>
                <c:pt idx="506">
                  <c:v>507.00</c:v>
                </c:pt>
                <c:pt idx="507">
                  <c:v>507.99</c:v>
                </c:pt>
                <c:pt idx="508">
                  <c:v>508.99</c:v>
                </c:pt>
                <c:pt idx="509">
                  <c:v>509.99</c:v>
                </c:pt>
                <c:pt idx="510">
                  <c:v>511.00</c:v>
                </c:pt>
                <c:pt idx="511">
                  <c:v>511.99</c:v>
                </c:pt>
                <c:pt idx="512">
                  <c:v>512.99</c:v>
                </c:pt>
                <c:pt idx="513">
                  <c:v>513.99</c:v>
                </c:pt>
                <c:pt idx="514">
                  <c:v>515.00</c:v>
                </c:pt>
                <c:pt idx="515">
                  <c:v>515.99</c:v>
                </c:pt>
                <c:pt idx="516">
                  <c:v>516.99</c:v>
                </c:pt>
                <c:pt idx="517">
                  <c:v>518.00</c:v>
                </c:pt>
                <c:pt idx="518">
                  <c:v>518.99</c:v>
                </c:pt>
                <c:pt idx="519">
                  <c:v>519.99</c:v>
                </c:pt>
                <c:pt idx="520">
                  <c:v>520.99</c:v>
                </c:pt>
                <c:pt idx="521">
                  <c:v>522.00</c:v>
                </c:pt>
                <c:pt idx="522">
                  <c:v>522.99</c:v>
                </c:pt>
                <c:pt idx="523">
                  <c:v>523.99</c:v>
                </c:pt>
                <c:pt idx="524">
                  <c:v>524.99</c:v>
                </c:pt>
                <c:pt idx="525">
                  <c:v>525.99</c:v>
                </c:pt>
                <c:pt idx="526">
                  <c:v>526.99</c:v>
                </c:pt>
                <c:pt idx="527">
                  <c:v>527.99</c:v>
                </c:pt>
                <c:pt idx="528">
                  <c:v>529.00</c:v>
                </c:pt>
                <c:pt idx="529">
                  <c:v>529.99</c:v>
                </c:pt>
                <c:pt idx="530">
                  <c:v>530.99</c:v>
                </c:pt>
                <c:pt idx="531">
                  <c:v>531.99</c:v>
                </c:pt>
                <c:pt idx="532">
                  <c:v>533.00</c:v>
                </c:pt>
                <c:pt idx="533">
                  <c:v>533.99</c:v>
                </c:pt>
                <c:pt idx="534">
                  <c:v>534.99</c:v>
                </c:pt>
                <c:pt idx="535">
                  <c:v>535.99</c:v>
                </c:pt>
                <c:pt idx="536">
                  <c:v>536.99</c:v>
                </c:pt>
                <c:pt idx="537">
                  <c:v>537.99</c:v>
                </c:pt>
                <c:pt idx="538">
                  <c:v>538.99</c:v>
                </c:pt>
                <c:pt idx="539">
                  <c:v>540.00</c:v>
                </c:pt>
                <c:pt idx="540">
                  <c:v>540.99</c:v>
                </c:pt>
                <c:pt idx="541">
                  <c:v>541.99</c:v>
                </c:pt>
                <c:pt idx="542">
                  <c:v>542.99</c:v>
                </c:pt>
                <c:pt idx="543">
                  <c:v>544.00</c:v>
                </c:pt>
                <c:pt idx="544">
                  <c:v>544.99</c:v>
                </c:pt>
                <c:pt idx="545">
                  <c:v>545.99</c:v>
                </c:pt>
                <c:pt idx="546">
                  <c:v>547.00</c:v>
                </c:pt>
                <c:pt idx="547">
                  <c:v>547.99</c:v>
                </c:pt>
                <c:pt idx="548">
                  <c:v>548.99</c:v>
                </c:pt>
                <c:pt idx="549">
                  <c:v>549.99</c:v>
                </c:pt>
                <c:pt idx="550">
                  <c:v>551.00</c:v>
                </c:pt>
                <c:pt idx="551">
                  <c:v>551.99</c:v>
                </c:pt>
                <c:pt idx="552">
                  <c:v>552.99</c:v>
                </c:pt>
                <c:pt idx="553">
                  <c:v>553.99</c:v>
                </c:pt>
                <c:pt idx="554">
                  <c:v>555.00</c:v>
                </c:pt>
                <c:pt idx="555">
                  <c:v>555.99</c:v>
                </c:pt>
                <c:pt idx="556">
                  <c:v>556.99</c:v>
                </c:pt>
                <c:pt idx="557">
                  <c:v>558.00</c:v>
                </c:pt>
                <c:pt idx="558">
                  <c:v>558.99</c:v>
                </c:pt>
                <c:pt idx="559">
                  <c:v>559.99</c:v>
                </c:pt>
                <c:pt idx="560">
                  <c:v>560.99</c:v>
                </c:pt>
                <c:pt idx="561">
                  <c:v>562.00</c:v>
                </c:pt>
                <c:pt idx="562">
                  <c:v>562.99</c:v>
                </c:pt>
                <c:pt idx="563">
                  <c:v>563.99</c:v>
                </c:pt>
                <c:pt idx="564">
                  <c:v>564.99</c:v>
                </c:pt>
                <c:pt idx="565">
                  <c:v>565.99</c:v>
                </c:pt>
                <c:pt idx="566">
                  <c:v>566.99</c:v>
                </c:pt>
                <c:pt idx="567">
                  <c:v>567.99</c:v>
                </c:pt>
                <c:pt idx="568">
                  <c:v>569.00</c:v>
                </c:pt>
                <c:pt idx="569">
                  <c:v>569.99</c:v>
                </c:pt>
                <c:pt idx="570">
                  <c:v>570.99</c:v>
                </c:pt>
                <c:pt idx="571">
                  <c:v>571.99</c:v>
                </c:pt>
                <c:pt idx="572">
                  <c:v>573.00</c:v>
                </c:pt>
                <c:pt idx="573">
                  <c:v>573.99</c:v>
                </c:pt>
                <c:pt idx="574">
                  <c:v>574.99</c:v>
                </c:pt>
                <c:pt idx="575">
                  <c:v>575.99</c:v>
                </c:pt>
                <c:pt idx="576">
                  <c:v>576.99</c:v>
                </c:pt>
                <c:pt idx="577">
                  <c:v>577.99</c:v>
                </c:pt>
                <c:pt idx="578">
                  <c:v>578.99</c:v>
                </c:pt>
                <c:pt idx="579">
                  <c:v>580.00</c:v>
                </c:pt>
                <c:pt idx="580">
                  <c:v>580.99</c:v>
                </c:pt>
                <c:pt idx="581">
                  <c:v>581.99</c:v>
                </c:pt>
                <c:pt idx="582">
                  <c:v>582.99</c:v>
                </c:pt>
                <c:pt idx="583">
                  <c:v>584.00</c:v>
                </c:pt>
                <c:pt idx="584">
                  <c:v>584.99</c:v>
                </c:pt>
                <c:pt idx="585">
                  <c:v>585.99</c:v>
                </c:pt>
                <c:pt idx="586">
                  <c:v>587.00</c:v>
                </c:pt>
                <c:pt idx="587">
                  <c:v>587.99</c:v>
                </c:pt>
                <c:pt idx="588">
                  <c:v>588.99</c:v>
                </c:pt>
                <c:pt idx="589">
                  <c:v>589.99</c:v>
                </c:pt>
                <c:pt idx="590">
                  <c:v>591.00</c:v>
                </c:pt>
                <c:pt idx="591">
                  <c:v>591.99</c:v>
                </c:pt>
                <c:pt idx="592">
                  <c:v>592.99</c:v>
                </c:pt>
                <c:pt idx="593">
                  <c:v>593.99</c:v>
                </c:pt>
                <c:pt idx="594">
                  <c:v>595.00</c:v>
                </c:pt>
                <c:pt idx="595">
                  <c:v>595.99</c:v>
                </c:pt>
                <c:pt idx="596">
                  <c:v>596.99</c:v>
                </c:pt>
                <c:pt idx="597">
                  <c:v>598.00</c:v>
                </c:pt>
                <c:pt idx="598">
                  <c:v>598.99</c:v>
                </c:pt>
                <c:pt idx="599">
                  <c:v>599.99</c:v>
                </c:pt>
                <c:pt idx="600">
                  <c:v>600.99</c:v>
                </c:pt>
                <c:pt idx="601">
                  <c:v>602.00</c:v>
                </c:pt>
                <c:pt idx="602">
                  <c:v>602.99</c:v>
                </c:pt>
                <c:pt idx="603">
                  <c:v>603.99</c:v>
                </c:pt>
                <c:pt idx="604">
                  <c:v>604.99</c:v>
                </c:pt>
                <c:pt idx="605">
                  <c:v>605.99</c:v>
                </c:pt>
                <c:pt idx="606">
                  <c:v>606.99</c:v>
                </c:pt>
                <c:pt idx="607">
                  <c:v>607.99</c:v>
                </c:pt>
                <c:pt idx="608">
                  <c:v>609.00</c:v>
                </c:pt>
                <c:pt idx="609">
                  <c:v>609.99</c:v>
                </c:pt>
                <c:pt idx="610">
                  <c:v>610.99</c:v>
                </c:pt>
                <c:pt idx="611">
                  <c:v>611.99</c:v>
                </c:pt>
                <c:pt idx="612">
                  <c:v>613.00</c:v>
                </c:pt>
                <c:pt idx="613">
                  <c:v>613.99</c:v>
                </c:pt>
                <c:pt idx="614">
                  <c:v>614.99</c:v>
                </c:pt>
                <c:pt idx="615">
                  <c:v>615.99</c:v>
                </c:pt>
                <c:pt idx="616">
                  <c:v>616.99</c:v>
                </c:pt>
                <c:pt idx="617">
                  <c:v>617.99</c:v>
                </c:pt>
                <c:pt idx="618">
                  <c:v>618.99</c:v>
                </c:pt>
                <c:pt idx="619">
                  <c:v>620.00</c:v>
                </c:pt>
                <c:pt idx="620">
                  <c:v>620.99</c:v>
                </c:pt>
                <c:pt idx="621">
                  <c:v>621.99</c:v>
                </c:pt>
                <c:pt idx="622">
                  <c:v>622.99</c:v>
                </c:pt>
                <c:pt idx="623">
                  <c:v>624.00</c:v>
                </c:pt>
                <c:pt idx="624">
                  <c:v>624.99</c:v>
                </c:pt>
                <c:pt idx="625">
                  <c:v>625.99</c:v>
                </c:pt>
                <c:pt idx="626">
                  <c:v>627.00</c:v>
                </c:pt>
                <c:pt idx="627">
                  <c:v>627.99</c:v>
                </c:pt>
                <c:pt idx="628">
                  <c:v>628.99</c:v>
                </c:pt>
                <c:pt idx="629">
                  <c:v>629.99</c:v>
                </c:pt>
                <c:pt idx="630">
                  <c:v>631.00</c:v>
                </c:pt>
                <c:pt idx="631">
                  <c:v>631.99</c:v>
                </c:pt>
                <c:pt idx="632">
                  <c:v>632.99</c:v>
                </c:pt>
                <c:pt idx="633">
                  <c:v>633.99</c:v>
                </c:pt>
                <c:pt idx="634">
                  <c:v>635.00</c:v>
                </c:pt>
                <c:pt idx="635">
                  <c:v>635.99</c:v>
                </c:pt>
                <c:pt idx="636">
                  <c:v>636.99</c:v>
                </c:pt>
                <c:pt idx="637">
                  <c:v>638.00</c:v>
                </c:pt>
                <c:pt idx="638">
                  <c:v>638.99</c:v>
                </c:pt>
                <c:pt idx="639">
                  <c:v>639.99</c:v>
                </c:pt>
                <c:pt idx="640">
                  <c:v>640.99</c:v>
                </c:pt>
                <c:pt idx="641">
                  <c:v>642.00</c:v>
                </c:pt>
                <c:pt idx="642">
                  <c:v>642.99</c:v>
                </c:pt>
                <c:pt idx="643">
                  <c:v>643.99</c:v>
                </c:pt>
                <c:pt idx="644">
                  <c:v>644.99</c:v>
                </c:pt>
                <c:pt idx="645">
                  <c:v>645.99</c:v>
                </c:pt>
                <c:pt idx="646">
                  <c:v>646.99</c:v>
                </c:pt>
                <c:pt idx="647">
                  <c:v>647.99</c:v>
                </c:pt>
                <c:pt idx="648">
                  <c:v>649.00</c:v>
                </c:pt>
                <c:pt idx="649">
                  <c:v>649.99</c:v>
                </c:pt>
                <c:pt idx="650">
                  <c:v>650.99</c:v>
                </c:pt>
                <c:pt idx="651">
                  <c:v>651.99</c:v>
                </c:pt>
                <c:pt idx="652">
                  <c:v>653.00</c:v>
                </c:pt>
                <c:pt idx="653">
                  <c:v>653.99</c:v>
                </c:pt>
                <c:pt idx="654">
                  <c:v>654.99</c:v>
                </c:pt>
                <c:pt idx="655">
                  <c:v>655.99</c:v>
                </c:pt>
                <c:pt idx="656">
                  <c:v>656.99</c:v>
                </c:pt>
                <c:pt idx="657">
                  <c:v>657.99</c:v>
                </c:pt>
                <c:pt idx="658">
                  <c:v>658.99</c:v>
                </c:pt>
                <c:pt idx="659">
                  <c:v>660.00</c:v>
                </c:pt>
                <c:pt idx="660">
                  <c:v>660.99</c:v>
                </c:pt>
                <c:pt idx="661">
                  <c:v>661.99</c:v>
                </c:pt>
                <c:pt idx="662">
                  <c:v>662.99</c:v>
                </c:pt>
                <c:pt idx="663">
                  <c:v>664.00</c:v>
                </c:pt>
                <c:pt idx="664">
                  <c:v>664.99</c:v>
                </c:pt>
                <c:pt idx="665">
                  <c:v>665.99</c:v>
                </c:pt>
                <c:pt idx="666">
                  <c:v>667.00</c:v>
                </c:pt>
                <c:pt idx="667">
                  <c:v>667.99</c:v>
                </c:pt>
                <c:pt idx="668">
                  <c:v>668.99</c:v>
                </c:pt>
                <c:pt idx="669">
                  <c:v>669.99</c:v>
                </c:pt>
                <c:pt idx="670">
                  <c:v>671.00</c:v>
                </c:pt>
                <c:pt idx="671">
                  <c:v>671.99</c:v>
                </c:pt>
                <c:pt idx="672">
                  <c:v>672.99</c:v>
                </c:pt>
                <c:pt idx="673">
                  <c:v>673.99</c:v>
                </c:pt>
                <c:pt idx="674">
                  <c:v>675.00</c:v>
                </c:pt>
                <c:pt idx="675">
                  <c:v>675.99</c:v>
                </c:pt>
                <c:pt idx="676">
                  <c:v>676.99</c:v>
                </c:pt>
                <c:pt idx="677">
                  <c:v>678.00</c:v>
                </c:pt>
                <c:pt idx="678">
                  <c:v>678.99</c:v>
                </c:pt>
                <c:pt idx="679">
                  <c:v>679.99</c:v>
                </c:pt>
                <c:pt idx="680">
                  <c:v>680.99</c:v>
                </c:pt>
                <c:pt idx="681">
                  <c:v>682.00</c:v>
                </c:pt>
                <c:pt idx="682">
                  <c:v>682.99</c:v>
                </c:pt>
                <c:pt idx="683">
                  <c:v>683.99</c:v>
                </c:pt>
                <c:pt idx="684">
                  <c:v>684.99</c:v>
                </c:pt>
                <c:pt idx="685">
                  <c:v>685.99</c:v>
                </c:pt>
                <c:pt idx="686">
                  <c:v>686.99</c:v>
                </c:pt>
                <c:pt idx="687">
                  <c:v>687.99</c:v>
                </c:pt>
                <c:pt idx="688">
                  <c:v>689.00</c:v>
                </c:pt>
                <c:pt idx="689">
                  <c:v>689.99</c:v>
                </c:pt>
                <c:pt idx="690">
                  <c:v>690.99</c:v>
                </c:pt>
                <c:pt idx="691">
                  <c:v>691.99</c:v>
                </c:pt>
                <c:pt idx="692">
                  <c:v>693.00</c:v>
                </c:pt>
                <c:pt idx="693">
                  <c:v>693.99</c:v>
                </c:pt>
                <c:pt idx="694">
                  <c:v>694.99</c:v>
                </c:pt>
                <c:pt idx="695">
                  <c:v>695.99</c:v>
                </c:pt>
                <c:pt idx="696">
                  <c:v>696.99</c:v>
                </c:pt>
                <c:pt idx="697">
                  <c:v>697.99</c:v>
                </c:pt>
                <c:pt idx="698">
                  <c:v>698.99</c:v>
                </c:pt>
                <c:pt idx="699">
                  <c:v>700.00</c:v>
                </c:pt>
                <c:pt idx="700">
                  <c:v>700.99</c:v>
                </c:pt>
                <c:pt idx="701">
                  <c:v>701.99</c:v>
                </c:pt>
                <c:pt idx="702">
                  <c:v>702.99</c:v>
                </c:pt>
                <c:pt idx="703">
                  <c:v>704.00</c:v>
                </c:pt>
                <c:pt idx="704">
                  <c:v>704.99</c:v>
                </c:pt>
                <c:pt idx="705">
                  <c:v>705.99</c:v>
                </c:pt>
                <c:pt idx="706">
                  <c:v>707.00</c:v>
                </c:pt>
                <c:pt idx="707">
                  <c:v>707.99</c:v>
                </c:pt>
                <c:pt idx="708">
                  <c:v>708.99</c:v>
                </c:pt>
                <c:pt idx="709">
                  <c:v>709.99</c:v>
                </c:pt>
                <c:pt idx="710">
                  <c:v>711.00</c:v>
                </c:pt>
                <c:pt idx="711">
                  <c:v>711.99</c:v>
                </c:pt>
                <c:pt idx="712">
                  <c:v>712.99</c:v>
                </c:pt>
                <c:pt idx="713">
                  <c:v>713.99</c:v>
                </c:pt>
                <c:pt idx="714">
                  <c:v>715.00</c:v>
                </c:pt>
                <c:pt idx="715">
                  <c:v>715.99</c:v>
                </c:pt>
                <c:pt idx="716">
                  <c:v>716.99</c:v>
                </c:pt>
                <c:pt idx="717">
                  <c:v>718.00</c:v>
                </c:pt>
                <c:pt idx="718">
                  <c:v>718.99</c:v>
                </c:pt>
                <c:pt idx="719">
                  <c:v>719.99</c:v>
                </c:pt>
                <c:pt idx="720">
                  <c:v>720.99</c:v>
                </c:pt>
                <c:pt idx="721">
                  <c:v>722.00</c:v>
                </c:pt>
                <c:pt idx="722">
                  <c:v>722.99</c:v>
                </c:pt>
                <c:pt idx="723">
                  <c:v>723.99</c:v>
                </c:pt>
                <c:pt idx="724">
                  <c:v>724.99</c:v>
                </c:pt>
                <c:pt idx="725">
                  <c:v>725.99</c:v>
                </c:pt>
                <c:pt idx="726">
                  <c:v>726.99</c:v>
                </c:pt>
                <c:pt idx="727">
                  <c:v>727.99</c:v>
                </c:pt>
                <c:pt idx="728">
                  <c:v>729.00</c:v>
                </c:pt>
                <c:pt idx="729">
                  <c:v>729.99</c:v>
                </c:pt>
                <c:pt idx="730">
                  <c:v>730.99</c:v>
                </c:pt>
                <c:pt idx="731">
                  <c:v>731.99</c:v>
                </c:pt>
                <c:pt idx="732">
                  <c:v>733.00</c:v>
                </c:pt>
                <c:pt idx="733">
                  <c:v>733.99</c:v>
                </c:pt>
                <c:pt idx="734">
                  <c:v>734.99</c:v>
                </c:pt>
                <c:pt idx="735">
                  <c:v>736.00</c:v>
                </c:pt>
                <c:pt idx="736">
                  <c:v>736.99</c:v>
                </c:pt>
                <c:pt idx="737">
                  <c:v>737.99</c:v>
                </c:pt>
                <c:pt idx="738">
                  <c:v>738.99</c:v>
                </c:pt>
                <c:pt idx="739">
                  <c:v>740.00</c:v>
                </c:pt>
                <c:pt idx="740">
                  <c:v>740.99</c:v>
                </c:pt>
                <c:pt idx="741">
                  <c:v>741.99</c:v>
                </c:pt>
                <c:pt idx="742">
                  <c:v>742.99</c:v>
                </c:pt>
                <c:pt idx="743">
                  <c:v>744.00</c:v>
                </c:pt>
                <c:pt idx="744">
                  <c:v>744.99</c:v>
                </c:pt>
                <c:pt idx="745">
                  <c:v>745.99</c:v>
                </c:pt>
                <c:pt idx="746">
                  <c:v>747.00</c:v>
                </c:pt>
                <c:pt idx="747">
                  <c:v>747.99</c:v>
                </c:pt>
                <c:pt idx="748">
                  <c:v>748.99</c:v>
                </c:pt>
                <c:pt idx="749">
                  <c:v>749.99</c:v>
                </c:pt>
                <c:pt idx="750">
                  <c:v>751.00</c:v>
                </c:pt>
                <c:pt idx="751">
                  <c:v>751.99</c:v>
                </c:pt>
                <c:pt idx="752">
                  <c:v>752.99</c:v>
                </c:pt>
                <c:pt idx="753">
                  <c:v>753.99</c:v>
                </c:pt>
                <c:pt idx="754">
                  <c:v>755.00</c:v>
                </c:pt>
                <c:pt idx="755">
                  <c:v>755.99</c:v>
                </c:pt>
                <c:pt idx="756">
                  <c:v>756.99</c:v>
                </c:pt>
                <c:pt idx="757">
                  <c:v>758.00</c:v>
                </c:pt>
                <c:pt idx="758">
                  <c:v>758.99</c:v>
                </c:pt>
                <c:pt idx="759">
                  <c:v>759.99</c:v>
                </c:pt>
                <c:pt idx="760">
                  <c:v>760.99</c:v>
                </c:pt>
                <c:pt idx="761">
                  <c:v>762.00</c:v>
                </c:pt>
                <c:pt idx="762">
                  <c:v>762.99</c:v>
                </c:pt>
                <c:pt idx="763">
                  <c:v>763.99</c:v>
                </c:pt>
                <c:pt idx="764">
                  <c:v>764.98</c:v>
                </c:pt>
                <c:pt idx="765">
                  <c:v>765.99</c:v>
                </c:pt>
                <c:pt idx="766">
                  <c:v>766.99</c:v>
                </c:pt>
                <c:pt idx="767">
                  <c:v>767.99</c:v>
                </c:pt>
                <c:pt idx="768">
                  <c:v>769.00</c:v>
                </c:pt>
                <c:pt idx="769">
                  <c:v>769.99</c:v>
                </c:pt>
                <c:pt idx="770">
                  <c:v>770.99</c:v>
                </c:pt>
                <c:pt idx="771">
                  <c:v>771.99</c:v>
                </c:pt>
                <c:pt idx="772">
                  <c:v>773.00</c:v>
                </c:pt>
                <c:pt idx="773">
                  <c:v>773.99</c:v>
                </c:pt>
                <c:pt idx="774">
                  <c:v>774.99</c:v>
                </c:pt>
                <c:pt idx="775">
                  <c:v>776.00</c:v>
                </c:pt>
                <c:pt idx="776">
                  <c:v>776.99</c:v>
                </c:pt>
                <c:pt idx="777">
                  <c:v>777.99</c:v>
                </c:pt>
                <c:pt idx="778">
                  <c:v>778.99</c:v>
                </c:pt>
                <c:pt idx="779">
                  <c:v>780.00</c:v>
                </c:pt>
                <c:pt idx="780">
                  <c:v>780.99</c:v>
                </c:pt>
                <c:pt idx="781">
                  <c:v>781.99</c:v>
                </c:pt>
                <c:pt idx="782">
                  <c:v>782.99</c:v>
                </c:pt>
                <c:pt idx="783">
                  <c:v>784.00</c:v>
                </c:pt>
                <c:pt idx="784">
                  <c:v>784.99</c:v>
                </c:pt>
                <c:pt idx="785">
                  <c:v>785.99</c:v>
                </c:pt>
                <c:pt idx="786">
                  <c:v>787.00</c:v>
                </c:pt>
                <c:pt idx="787">
                  <c:v>787.99</c:v>
                </c:pt>
                <c:pt idx="788">
                  <c:v>788.99</c:v>
                </c:pt>
                <c:pt idx="789">
                  <c:v>789.99</c:v>
                </c:pt>
                <c:pt idx="790">
                  <c:v>791.00</c:v>
                </c:pt>
                <c:pt idx="791">
                  <c:v>791.99</c:v>
                </c:pt>
                <c:pt idx="792">
                  <c:v>792.99</c:v>
                </c:pt>
                <c:pt idx="793">
                  <c:v>793.99</c:v>
                </c:pt>
                <c:pt idx="794">
                  <c:v>795.00</c:v>
                </c:pt>
                <c:pt idx="795">
                  <c:v>795.99</c:v>
                </c:pt>
                <c:pt idx="796">
                  <c:v>796.99</c:v>
                </c:pt>
                <c:pt idx="797">
                  <c:v>798.00</c:v>
                </c:pt>
                <c:pt idx="798">
                  <c:v>798.99</c:v>
                </c:pt>
                <c:pt idx="799">
                  <c:v>799.99</c:v>
                </c:pt>
                <c:pt idx="800">
                  <c:v>800.99</c:v>
                </c:pt>
                <c:pt idx="801">
                  <c:v>802.00</c:v>
                </c:pt>
                <c:pt idx="802">
                  <c:v>802.99</c:v>
                </c:pt>
                <c:pt idx="803">
                  <c:v>803.99</c:v>
                </c:pt>
                <c:pt idx="804">
                  <c:v>804.99</c:v>
                </c:pt>
                <c:pt idx="805">
                  <c:v>805.99</c:v>
                </c:pt>
                <c:pt idx="806">
                  <c:v>806.99</c:v>
                </c:pt>
                <c:pt idx="807">
                  <c:v>807.99</c:v>
                </c:pt>
                <c:pt idx="808">
                  <c:v>809.00</c:v>
                </c:pt>
                <c:pt idx="809">
                  <c:v>809.99</c:v>
                </c:pt>
                <c:pt idx="810">
                  <c:v>810.99</c:v>
                </c:pt>
                <c:pt idx="811">
                  <c:v>811.99</c:v>
                </c:pt>
                <c:pt idx="812">
                  <c:v>813.00</c:v>
                </c:pt>
                <c:pt idx="813">
                  <c:v>813.99</c:v>
                </c:pt>
                <c:pt idx="814">
                  <c:v>814.99</c:v>
                </c:pt>
                <c:pt idx="815">
                  <c:v>816.00</c:v>
                </c:pt>
                <c:pt idx="816">
                  <c:v>816.99</c:v>
                </c:pt>
                <c:pt idx="817">
                  <c:v>817.99</c:v>
                </c:pt>
                <c:pt idx="818">
                  <c:v>818.99</c:v>
                </c:pt>
                <c:pt idx="819">
                  <c:v>820.00</c:v>
                </c:pt>
                <c:pt idx="820">
                  <c:v>820.99</c:v>
                </c:pt>
                <c:pt idx="821">
                  <c:v>821.99</c:v>
                </c:pt>
                <c:pt idx="822">
                  <c:v>822.99</c:v>
                </c:pt>
                <c:pt idx="823">
                  <c:v>824.00</c:v>
                </c:pt>
                <c:pt idx="824">
                  <c:v>824.99</c:v>
                </c:pt>
                <c:pt idx="825">
                  <c:v>825.99</c:v>
                </c:pt>
                <c:pt idx="826">
                  <c:v>827.00</c:v>
                </c:pt>
                <c:pt idx="827">
                  <c:v>827.99</c:v>
                </c:pt>
                <c:pt idx="828">
                  <c:v>828.99</c:v>
                </c:pt>
                <c:pt idx="829">
                  <c:v>829.99</c:v>
                </c:pt>
                <c:pt idx="830">
                  <c:v>831.00</c:v>
                </c:pt>
                <c:pt idx="831">
                  <c:v>831.99</c:v>
                </c:pt>
                <c:pt idx="832">
                  <c:v>832.99</c:v>
                </c:pt>
                <c:pt idx="833">
                  <c:v>833.99</c:v>
                </c:pt>
                <c:pt idx="834">
                  <c:v>834.99</c:v>
                </c:pt>
                <c:pt idx="835">
                  <c:v>835.99</c:v>
                </c:pt>
                <c:pt idx="836">
                  <c:v>836.99</c:v>
                </c:pt>
                <c:pt idx="837">
                  <c:v>838.00</c:v>
                </c:pt>
                <c:pt idx="838">
                  <c:v>838.99</c:v>
                </c:pt>
                <c:pt idx="839">
                  <c:v>839.99</c:v>
                </c:pt>
                <c:pt idx="840">
                  <c:v>840.99</c:v>
                </c:pt>
                <c:pt idx="841">
                  <c:v>842.00</c:v>
                </c:pt>
                <c:pt idx="842">
                  <c:v>842.99</c:v>
                </c:pt>
                <c:pt idx="843">
                  <c:v>843.99</c:v>
                </c:pt>
                <c:pt idx="844">
                  <c:v>844.99</c:v>
                </c:pt>
                <c:pt idx="845">
                  <c:v>845.99</c:v>
                </c:pt>
                <c:pt idx="846">
                  <c:v>846.99</c:v>
                </c:pt>
                <c:pt idx="847">
                  <c:v>847.99</c:v>
                </c:pt>
                <c:pt idx="848">
                  <c:v>849.00</c:v>
                </c:pt>
                <c:pt idx="849">
                  <c:v>849.99</c:v>
                </c:pt>
                <c:pt idx="850">
                  <c:v>850.99</c:v>
                </c:pt>
                <c:pt idx="851">
                  <c:v>851.99</c:v>
                </c:pt>
                <c:pt idx="852">
                  <c:v>853.00</c:v>
                </c:pt>
                <c:pt idx="853">
                  <c:v>853.99</c:v>
                </c:pt>
                <c:pt idx="854">
                  <c:v>854.99</c:v>
                </c:pt>
                <c:pt idx="855">
                  <c:v>856.00</c:v>
                </c:pt>
                <c:pt idx="856">
                  <c:v>856.99</c:v>
                </c:pt>
                <c:pt idx="857">
                  <c:v>857.99</c:v>
                </c:pt>
                <c:pt idx="858">
                  <c:v>858.99</c:v>
                </c:pt>
                <c:pt idx="859">
                  <c:v>860.00</c:v>
                </c:pt>
                <c:pt idx="860">
                  <c:v>860.99</c:v>
                </c:pt>
                <c:pt idx="861">
                  <c:v>861.99</c:v>
                </c:pt>
                <c:pt idx="862">
                  <c:v>862.99</c:v>
                </c:pt>
                <c:pt idx="863">
                  <c:v>864.00</c:v>
                </c:pt>
                <c:pt idx="864">
                  <c:v>864.99</c:v>
                </c:pt>
                <c:pt idx="865">
                  <c:v>865.99</c:v>
                </c:pt>
                <c:pt idx="866">
                  <c:v>867.00</c:v>
                </c:pt>
                <c:pt idx="867">
                  <c:v>867.99</c:v>
                </c:pt>
                <c:pt idx="868">
                  <c:v>868.99</c:v>
                </c:pt>
                <c:pt idx="869">
                  <c:v>869.99</c:v>
                </c:pt>
                <c:pt idx="870">
                  <c:v>871.00</c:v>
                </c:pt>
                <c:pt idx="871">
                  <c:v>871.99</c:v>
                </c:pt>
                <c:pt idx="872">
                  <c:v>872.99</c:v>
                </c:pt>
                <c:pt idx="873">
                  <c:v>873.99</c:v>
                </c:pt>
                <c:pt idx="874">
                  <c:v>874.99</c:v>
                </c:pt>
                <c:pt idx="875">
                  <c:v>875.99</c:v>
                </c:pt>
                <c:pt idx="876">
                  <c:v>876.99</c:v>
                </c:pt>
                <c:pt idx="877">
                  <c:v>878.00</c:v>
                </c:pt>
                <c:pt idx="878">
                  <c:v>878.99</c:v>
                </c:pt>
                <c:pt idx="879">
                  <c:v>879.99</c:v>
                </c:pt>
                <c:pt idx="880">
                  <c:v>880.99</c:v>
                </c:pt>
                <c:pt idx="881">
                  <c:v>882.00</c:v>
                </c:pt>
                <c:pt idx="882">
                  <c:v>882.99</c:v>
                </c:pt>
                <c:pt idx="883">
                  <c:v>883.99</c:v>
                </c:pt>
                <c:pt idx="884">
                  <c:v>884.99</c:v>
                </c:pt>
                <c:pt idx="885">
                  <c:v>885.99</c:v>
                </c:pt>
                <c:pt idx="886">
                  <c:v>886.99</c:v>
                </c:pt>
                <c:pt idx="887">
                  <c:v>887.99</c:v>
                </c:pt>
                <c:pt idx="888">
                  <c:v>889.00</c:v>
                </c:pt>
                <c:pt idx="889">
                  <c:v>889.99</c:v>
                </c:pt>
                <c:pt idx="890">
                  <c:v>890.99</c:v>
                </c:pt>
                <c:pt idx="891">
                  <c:v>891.99</c:v>
                </c:pt>
                <c:pt idx="892">
                  <c:v>893.00</c:v>
                </c:pt>
                <c:pt idx="893">
                  <c:v>893.99</c:v>
                </c:pt>
                <c:pt idx="894">
                  <c:v>894.99</c:v>
                </c:pt>
                <c:pt idx="895">
                  <c:v>896.00</c:v>
                </c:pt>
                <c:pt idx="896">
                  <c:v>896.99</c:v>
                </c:pt>
                <c:pt idx="897">
                  <c:v>897.99</c:v>
                </c:pt>
                <c:pt idx="898">
                  <c:v>898.99</c:v>
                </c:pt>
                <c:pt idx="899">
                  <c:v>900.00</c:v>
                </c:pt>
                <c:pt idx="900">
                  <c:v>900.99</c:v>
                </c:pt>
                <c:pt idx="901">
                  <c:v>901.99</c:v>
                </c:pt>
                <c:pt idx="902">
                  <c:v>902.99</c:v>
                </c:pt>
                <c:pt idx="903">
                  <c:v>904.00</c:v>
                </c:pt>
                <c:pt idx="904">
                  <c:v>904.99</c:v>
                </c:pt>
                <c:pt idx="905">
                  <c:v>905.99</c:v>
                </c:pt>
                <c:pt idx="906">
                  <c:v>907.00</c:v>
                </c:pt>
                <c:pt idx="907">
                  <c:v>907.99</c:v>
                </c:pt>
                <c:pt idx="908">
                  <c:v>908.99</c:v>
                </c:pt>
                <c:pt idx="909">
                  <c:v>909.99</c:v>
                </c:pt>
                <c:pt idx="910">
                  <c:v>911.00</c:v>
                </c:pt>
                <c:pt idx="911">
                  <c:v>911.99</c:v>
                </c:pt>
                <c:pt idx="912">
                  <c:v>912.99</c:v>
                </c:pt>
                <c:pt idx="913">
                  <c:v>913.99</c:v>
                </c:pt>
                <c:pt idx="914">
                  <c:v>915.00</c:v>
                </c:pt>
                <c:pt idx="915">
                  <c:v>915.99</c:v>
                </c:pt>
                <c:pt idx="916">
                  <c:v>916.99</c:v>
                </c:pt>
                <c:pt idx="917">
                  <c:v>918.00</c:v>
                </c:pt>
                <c:pt idx="918">
                  <c:v>918.99</c:v>
                </c:pt>
                <c:pt idx="919">
                  <c:v>919.99</c:v>
                </c:pt>
                <c:pt idx="920">
                  <c:v>920.99</c:v>
                </c:pt>
                <c:pt idx="921">
                  <c:v>922.00</c:v>
                </c:pt>
                <c:pt idx="922">
                  <c:v>922.99</c:v>
                </c:pt>
                <c:pt idx="923">
                  <c:v>923.99</c:v>
                </c:pt>
                <c:pt idx="924">
                  <c:v>924.99</c:v>
                </c:pt>
                <c:pt idx="925">
                  <c:v>925.99</c:v>
                </c:pt>
                <c:pt idx="926">
                  <c:v>926.99</c:v>
                </c:pt>
                <c:pt idx="927">
                  <c:v>927.99</c:v>
                </c:pt>
                <c:pt idx="928">
                  <c:v>929.00</c:v>
                </c:pt>
                <c:pt idx="929">
                  <c:v>929.99</c:v>
                </c:pt>
                <c:pt idx="930">
                  <c:v>930.99</c:v>
                </c:pt>
                <c:pt idx="931">
                  <c:v>931.99</c:v>
                </c:pt>
                <c:pt idx="932">
                  <c:v>933.00</c:v>
                </c:pt>
                <c:pt idx="933">
                  <c:v>933.99</c:v>
                </c:pt>
                <c:pt idx="934">
                  <c:v>934.99</c:v>
                </c:pt>
                <c:pt idx="935">
                  <c:v>936.00</c:v>
                </c:pt>
                <c:pt idx="936">
                  <c:v>936.99</c:v>
                </c:pt>
                <c:pt idx="937">
                  <c:v>937.99</c:v>
                </c:pt>
                <c:pt idx="938">
                  <c:v>938.99</c:v>
                </c:pt>
                <c:pt idx="939">
                  <c:v>940.00</c:v>
                </c:pt>
                <c:pt idx="940">
                  <c:v>940.99</c:v>
                </c:pt>
                <c:pt idx="941">
                  <c:v>941.99</c:v>
                </c:pt>
                <c:pt idx="942">
                  <c:v>942.99</c:v>
                </c:pt>
                <c:pt idx="943">
                  <c:v>944.00</c:v>
                </c:pt>
                <c:pt idx="944">
                  <c:v>944.99</c:v>
                </c:pt>
                <c:pt idx="945">
                  <c:v>945.99</c:v>
                </c:pt>
                <c:pt idx="946">
                  <c:v>947.00</c:v>
                </c:pt>
                <c:pt idx="947">
                  <c:v>947.99</c:v>
                </c:pt>
                <c:pt idx="948">
                  <c:v>948.99</c:v>
                </c:pt>
                <c:pt idx="949">
                  <c:v>949.99</c:v>
                </c:pt>
                <c:pt idx="950">
                  <c:v>951.00</c:v>
                </c:pt>
                <c:pt idx="951">
                  <c:v>951.99</c:v>
                </c:pt>
                <c:pt idx="952">
                  <c:v>952.99</c:v>
                </c:pt>
                <c:pt idx="953">
                  <c:v>953.99</c:v>
                </c:pt>
                <c:pt idx="954">
                  <c:v>955.00</c:v>
                </c:pt>
                <c:pt idx="955">
                  <c:v>955.99</c:v>
                </c:pt>
                <c:pt idx="956">
                  <c:v>956.99</c:v>
                </c:pt>
                <c:pt idx="957">
                  <c:v>958.00</c:v>
                </c:pt>
                <c:pt idx="958">
                  <c:v>958.99</c:v>
                </c:pt>
                <c:pt idx="959">
                  <c:v>959.99</c:v>
                </c:pt>
                <c:pt idx="960">
                  <c:v>960.99</c:v>
                </c:pt>
                <c:pt idx="961">
                  <c:v>962.00</c:v>
                </c:pt>
                <c:pt idx="962">
                  <c:v>962.99</c:v>
                </c:pt>
                <c:pt idx="963">
                  <c:v>963.99</c:v>
                </c:pt>
                <c:pt idx="964">
                  <c:v>964.99</c:v>
                </c:pt>
                <c:pt idx="965">
                  <c:v>965.99</c:v>
                </c:pt>
                <c:pt idx="966">
                  <c:v>966.99</c:v>
                </c:pt>
                <c:pt idx="967">
                  <c:v>967.99</c:v>
                </c:pt>
                <c:pt idx="968">
                  <c:v>969.00</c:v>
                </c:pt>
                <c:pt idx="969">
                  <c:v>969.99</c:v>
                </c:pt>
                <c:pt idx="970">
                  <c:v>970.99</c:v>
                </c:pt>
                <c:pt idx="971">
                  <c:v>971.99</c:v>
                </c:pt>
                <c:pt idx="972">
                  <c:v>973.00</c:v>
                </c:pt>
                <c:pt idx="973">
                  <c:v>973.99</c:v>
                </c:pt>
                <c:pt idx="974">
                  <c:v>974.99</c:v>
                </c:pt>
                <c:pt idx="975">
                  <c:v>976.00</c:v>
                </c:pt>
                <c:pt idx="976">
                  <c:v>976.99</c:v>
                </c:pt>
                <c:pt idx="977">
                  <c:v>977.99</c:v>
                </c:pt>
                <c:pt idx="978">
                  <c:v>978.99</c:v>
                </c:pt>
                <c:pt idx="979">
                  <c:v>980.00</c:v>
                </c:pt>
                <c:pt idx="980">
                  <c:v>980.99</c:v>
                </c:pt>
                <c:pt idx="981">
                  <c:v>981.99</c:v>
                </c:pt>
                <c:pt idx="982">
                  <c:v>982.99</c:v>
                </c:pt>
                <c:pt idx="983">
                  <c:v>984.00</c:v>
                </c:pt>
                <c:pt idx="984">
                  <c:v>984.99</c:v>
                </c:pt>
                <c:pt idx="985">
                  <c:v>985.99</c:v>
                </c:pt>
                <c:pt idx="986">
                  <c:v>987.00</c:v>
                </c:pt>
                <c:pt idx="987">
                  <c:v>987.99</c:v>
                </c:pt>
                <c:pt idx="988">
                  <c:v>988.99</c:v>
                </c:pt>
                <c:pt idx="989">
                  <c:v>989.99</c:v>
                </c:pt>
                <c:pt idx="990">
                  <c:v>991.00</c:v>
                </c:pt>
                <c:pt idx="991">
                  <c:v>991.99</c:v>
                </c:pt>
                <c:pt idx="992">
                  <c:v>992.99</c:v>
                </c:pt>
                <c:pt idx="993">
                  <c:v>993.99</c:v>
                </c:pt>
                <c:pt idx="994">
                  <c:v>995.00</c:v>
                </c:pt>
                <c:pt idx="995">
                  <c:v>995.99</c:v>
                </c:pt>
                <c:pt idx="996">
                  <c:v>996.99</c:v>
                </c:pt>
                <c:pt idx="997">
                  <c:v>998.00</c:v>
                </c:pt>
                <c:pt idx="998">
                  <c:v>998.99</c:v>
                </c:pt>
                <c:pt idx="999">
                  <c:v>999.99</c:v>
                </c:pt>
                <c:pt idx="1000">
                  <c:v>1,000.99</c:v>
                </c:pt>
                <c:pt idx="1001">
                  <c:v>1,002.00</c:v>
                </c:pt>
                <c:pt idx="1002">
                  <c:v>1,002.99</c:v>
                </c:pt>
                <c:pt idx="1003">
                  <c:v>1,003.99</c:v>
                </c:pt>
                <c:pt idx="1004">
                  <c:v>1,004.99</c:v>
                </c:pt>
                <c:pt idx="1005">
                  <c:v>1,005.99</c:v>
                </c:pt>
                <c:pt idx="1006">
                  <c:v>1,006.99</c:v>
                </c:pt>
                <c:pt idx="1007">
                  <c:v>1,007.99</c:v>
                </c:pt>
                <c:pt idx="1008">
                  <c:v>1,009.00</c:v>
                </c:pt>
                <c:pt idx="1009">
                  <c:v>1,009.99</c:v>
                </c:pt>
                <c:pt idx="1010">
                  <c:v>1,010.99</c:v>
                </c:pt>
                <c:pt idx="1011">
                  <c:v>1,011.99</c:v>
                </c:pt>
                <c:pt idx="1012">
                  <c:v>1,013.00</c:v>
                </c:pt>
                <c:pt idx="1013">
                  <c:v>1,013.99</c:v>
                </c:pt>
                <c:pt idx="1014">
                  <c:v>1,014.99</c:v>
                </c:pt>
                <c:pt idx="1015">
                  <c:v>1,016.00</c:v>
                </c:pt>
                <c:pt idx="1016">
                  <c:v>1,016.99</c:v>
                </c:pt>
                <c:pt idx="1017">
                  <c:v>1,017.99</c:v>
                </c:pt>
                <c:pt idx="1018">
                  <c:v>1,018.99</c:v>
                </c:pt>
                <c:pt idx="1019">
                  <c:v>1,020.00</c:v>
                </c:pt>
                <c:pt idx="1020">
                  <c:v>1,020.99</c:v>
                </c:pt>
                <c:pt idx="1021">
                  <c:v>1,021.99</c:v>
                </c:pt>
                <c:pt idx="1022">
                  <c:v>1,022.99</c:v>
                </c:pt>
                <c:pt idx="1023">
                  <c:v>1,024.00</c:v>
                </c:pt>
                <c:pt idx="1024">
                  <c:v>1,024.99</c:v>
                </c:pt>
                <c:pt idx="1025">
                  <c:v>1,025.99</c:v>
                </c:pt>
                <c:pt idx="1026">
                  <c:v>1,027.00</c:v>
                </c:pt>
                <c:pt idx="1027">
                  <c:v>1,027.99</c:v>
                </c:pt>
                <c:pt idx="1028">
                  <c:v>1,028.99</c:v>
                </c:pt>
                <c:pt idx="1029">
                  <c:v>1,029.99</c:v>
                </c:pt>
                <c:pt idx="1030">
                  <c:v>1,031.00</c:v>
                </c:pt>
                <c:pt idx="1031">
                  <c:v>1,031.99</c:v>
                </c:pt>
                <c:pt idx="1032">
                  <c:v>1,032.99</c:v>
                </c:pt>
                <c:pt idx="1033">
                  <c:v>1,033.99</c:v>
                </c:pt>
                <c:pt idx="1034">
                  <c:v>1,034.99</c:v>
                </c:pt>
                <c:pt idx="1035">
                  <c:v>1,035.99</c:v>
                </c:pt>
                <c:pt idx="1036">
                  <c:v>1,036.99</c:v>
                </c:pt>
                <c:pt idx="1037">
                  <c:v>1,038.00</c:v>
                </c:pt>
                <c:pt idx="1038">
                  <c:v>1,038.99</c:v>
                </c:pt>
                <c:pt idx="1039">
                  <c:v>1,039.99</c:v>
                </c:pt>
                <c:pt idx="1040">
                  <c:v>1,040.99</c:v>
                </c:pt>
                <c:pt idx="1041">
                  <c:v>1,042.00</c:v>
                </c:pt>
                <c:pt idx="1042">
                  <c:v>1,042.99</c:v>
                </c:pt>
                <c:pt idx="1043">
                  <c:v>1,043.99</c:v>
                </c:pt>
                <c:pt idx="1044">
                  <c:v>1,044.99</c:v>
                </c:pt>
                <c:pt idx="1045">
                  <c:v>1,045.99</c:v>
                </c:pt>
                <c:pt idx="1046">
                  <c:v>1,046.99</c:v>
                </c:pt>
                <c:pt idx="1047">
                  <c:v>1,047.99</c:v>
                </c:pt>
                <c:pt idx="1048">
                  <c:v>1,049.00</c:v>
                </c:pt>
                <c:pt idx="1049">
                  <c:v>1,049.99</c:v>
                </c:pt>
                <c:pt idx="1050">
                  <c:v>1,050.99</c:v>
                </c:pt>
                <c:pt idx="1051">
                  <c:v>1,051.99</c:v>
                </c:pt>
                <c:pt idx="1052">
                  <c:v>1,053.00</c:v>
                </c:pt>
                <c:pt idx="1053">
                  <c:v>1,053.99</c:v>
                </c:pt>
                <c:pt idx="1054">
                  <c:v>1,054.99</c:v>
                </c:pt>
                <c:pt idx="1055">
                  <c:v>1,056.00</c:v>
                </c:pt>
                <c:pt idx="1056">
                  <c:v>1,056.99</c:v>
                </c:pt>
                <c:pt idx="1057">
                  <c:v>1,057.99</c:v>
                </c:pt>
                <c:pt idx="1058">
                  <c:v>1,058.99</c:v>
                </c:pt>
                <c:pt idx="1059">
                  <c:v>1,060.00</c:v>
                </c:pt>
                <c:pt idx="1060">
                  <c:v>1,060.99</c:v>
                </c:pt>
                <c:pt idx="1061">
                  <c:v>1,061.99</c:v>
                </c:pt>
                <c:pt idx="1062">
                  <c:v>1,062.99</c:v>
                </c:pt>
                <c:pt idx="1063">
                  <c:v>1,064.00</c:v>
                </c:pt>
                <c:pt idx="1064">
                  <c:v>1,064.99</c:v>
                </c:pt>
                <c:pt idx="1065">
                  <c:v>1,065.99</c:v>
                </c:pt>
                <c:pt idx="1066">
                  <c:v>1,067.00</c:v>
                </c:pt>
                <c:pt idx="1067">
                  <c:v>1,067.99</c:v>
                </c:pt>
                <c:pt idx="1068">
                  <c:v>1,068.99</c:v>
                </c:pt>
                <c:pt idx="1069">
                  <c:v>1,069.99</c:v>
                </c:pt>
                <c:pt idx="1070">
                  <c:v>1,071.00</c:v>
                </c:pt>
                <c:pt idx="1071">
                  <c:v>1,071.99</c:v>
                </c:pt>
                <c:pt idx="1072">
                  <c:v>1,072.99</c:v>
                </c:pt>
                <c:pt idx="1073">
                  <c:v>1,073.99</c:v>
                </c:pt>
                <c:pt idx="1074">
                  <c:v>1,074.99</c:v>
                </c:pt>
                <c:pt idx="1075">
                  <c:v>1,075.99</c:v>
                </c:pt>
                <c:pt idx="1076">
                  <c:v>1,076.99</c:v>
                </c:pt>
                <c:pt idx="1077">
                  <c:v>1,078.00</c:v>
                </c:pt>
                <c:pt idx="1078">
                  <c:v>1,078.99</c:v>
                </c:pt>
                <c:pt idx="1079">
                  <c:v>1,079.99</c:v>
                </c:pt>
                <c:pt idx="1080">
                  <c:v>1,080.99</c:v>
                </c:pt>
                <c:pt idx="1081">
                  <c:v>1,082.00</c:v>
                </c:pt>
                <c:pt idx="1082">
                  <c:v>1,082.99</c:v>
                </c:pt>
                <c:pt idx="1083">
                  <c:v>1,083.99</c:v>
                </c:pt>
                <c:pt idx="1084">
                  <c:v>1,084.99</c:v>
                </c:pt>
                <c:pt idx="1085">
                  <c:v>1,085.99</c:v>
                </c:pt>
                <c:pt idx="1086">
                  <c:v>1,086.99</c:v>
                </c:pt>
                <c:pt idx="1087">
                  <c:v>1,087.99</c:v>
                </c:pt>
                <c:pt idx="1088">
                  <c:v>1,089.00</c:v>
                </c:pt>
                <c:pt idx="1089">
                  <c:v>1,089.99</c:v>
                </c:pt>
                <c:pt idx="1090">
                  <c:v>1,090.99</c:v>
                </c:pt>
                <c:pt idx="1091">
                  <c:v>1,091.99</c:v>
                </c:pt>
                <c:pt idx="1092">
                  <c:v>1,093.00</c:v>
                </c:pt>
                <c:pt idx="1093">
                  <c:v>1,093.99</c:v>
                </c:pt>
                <c:pt idx="1094">
                  <c:v>1,094.99</c:v>
                </c:pt>
                <c:pt idx="1095">
                  <c:v>1,095.99</c:v>
                </c:pt>
                <c:pt idx="1096">
                  <c:v>1,096.99</c:v>
                </c:pt>
                <c:pt idx="1097">
                  <c:v>1,097.99</c:v>
                </c:pt>
                <c:pt idx="1098">
                  <c:v>1,098.99</c:v>
                </c:pt>
                <c:pt idx="1099">
                  <c:v>1,100.00</c:v>
                </c:pt>
                <c:pt idx="1100">
                  <c:v>1,100.99</c:v>
                </c:pt>
                <c:pt idx="1101">
                  <c:v>1,101.99</c:v>
                </c:pt>
                <c:pt idx="1102">
                  <c:v>1,102.99</c:v>
                </c:pt>
                <c:pt idx="1103">
                  <c:v>1,104.00</c:v>
                </c:pt>
                <c:pt idx="1104">
                  <c:v>1,104.99</c:v>
                </c:pt>
                <c:pt idx="1105">
                  <c:v>1,105.99</c:v>
                </c:pt>
                <c:pt idx="1106">
                  <c:v>1,107.00</c:v>
                </c:pt>
                <c:pt idx="1107">
                  <c:v>1,107.99</c:v>
                </c:pt>
                <c:pt idx="1108">
                  <c:v>1,108.99</c:v>
                </c:pt>
                <c:pt idx="1109">
                  <c:v>1,109.99</c:v>
                </c:pt>
                <c:pt idx="1110">
                  <c:v>1,111.00</c:v>
                </c:pt>
                <c:pt idx="1111">
                  <c:v>1,111.99</c:v>
                </c:pt>
                <c:pt idx="1112">
                  <c:v>1,112.99</c:v>
                </c:pt>
                <c:pt idx="1113">
                  <c:v>1,113.99</c:v>
                </c:pt>
                <c:pt idx="1114">
                  <c:v>1,115.00</c:v>
                </c:pt>
                <c:pt idx="1115">
                  <c:v>1,115.99</c:v>
                </c:pt>
                <c:pt idx="1116">
                  <c:v>1,116.99</c:v>
                </c:pt>
                <c:pt idx="1117">
                  <c:v>1,118.00</c:v>
                </c:pt>
                <c:pt idx="1118">
                  <c:v>1,118.99</c:v>
                </c:pt>
                <c:pt idx="1119">
                  <c:v>1,119.99</c:v>
                </c:pt>
                <c:pt idx="1120">
                  <c:v>1,120.99</c:v>
                </c:pt>
                <c:pt idx="1121">
                  <c:v>1,122.00</c:v>
                </c:pt>
                <c:pt idx="1122">
                  <c:v>1,122.99</c:v>
                </c:pt>
                <c:pt idx="1123">
                  <c:v>1,123.99</c:v>
                </c:pt>
                <c:pt idx="1124">
                  <c:v>1,124.99</c:v>
                </c:pt>
                <c:pt idx="1125">
                  <c:v>1,125.99</c:v>
                </c:pt>
                <c:pt idx="1126">
                  <c:v>1,126.99</c:v>
                </c:pt>
                <c:pt idx="1127">
                  <c:v>1,127.99</c:v>
                </c:pt>
                <c:pt idx="1128">
                  <c:v>1,129.00</c:v>
                </c:pt>
                <c:pt idx="1129">
                  <c:v>1,129.99</c:v>
                </c:pt>
                <c:pt idx="1130">
                  <c:v>1,130.99</c:v>
                </c:pt>
                <c:pt idx="1131">
                  <c:v>1,131.99</c:v>
                </c:pt>
                <c:pt idx="1132">
                  <c:v>1,133.00</c:v>
                </c:pt>
                <c:pt idx="1133">
                  <c:v>1,133.99</c:v>
                </c:pt>
                <c:pt idx="1134">
                  <c:v>1,134.99</c:v>
                </c:pt>
                <c:pt idx="1135">
                  <c:v>1,135.99</c:v>
                </c:pt>
                <c:pt idx="1136">
                  <c:v>1,136.99</c:v>
                </c:pt>
                <c:pt idx="1137">
                  <c:v>1,137.99</c:v>
                </c:pt>
                <c:pt idx="1138">
                  <c:v>1,138.99</c:v>
                </c:pt>
                <c:pt idx="1139">
                  <c:v>1,140.00</c:v>
                </c:pt>
                <c:pt idx="1140">
                  <c:v>1,140.99</c:v>
                </c:pt>
                <c:pt idx="1141">
                  <c:v>1,141.99</c:v>
                </c:pt>
                <c:pt idx="1142">
                  <c:v>1,142.99</c:v>
                </c:pt>
                <c:pt idx="1143">
                  <c:v>1,144.00</c:v>
                </c:pt>
                <c:pt idx="1144">
                  <c:v>1,144.99</c:v>
                </c:pt>
                <c:pt idx="1145">
                  <c:v>1,145.99</c:v>
                </c:pt>
                <c:pt idx="1146">
                  <c:v>1,147.00</c:v>
                </c:pt>
                <c:pt idx="1147">
                  <c:v>1,147.99</c:v>
                </c:pt>
                <c:pt idx="1148">
                  <c:v>1,148.99</c:v>
                </c:pt>
                <c:pt idx="1149">
                  <c:v>1,149.99</c:v>
                </c:pt>
                <c:pt idx="1150">
                  <c:v>1,151.00</c:v>
                </c:pt>
                <c:pt idx="1151">
                  <c:v>1,151.99</c:v>
                </c:pt>
                <c:pt idx="1152">
                  <c:v>1,152.99</c:v>
                </c:pt>
                <c:pt idx="1153">
                  <c:v>1,153.99</c:v>
                </c:pt>
                <c:pt idx="1154">
                  <c:v>1,154.99</c:v>
                </c:pt>
                <c:pt idx="1155">
                  <c:v>1,155.99</c:v>
                </c:pt>
                <c:pt idx="1156">
                  <c:v>1,156.99</c:v>
                </c:pt>
                <c:pt idx="1157">
                  <c:v>1,158.00</c:v>
                </c:pt>
                <c:pt idx="1158">
                  <c:v>1,158.99</c:v>
                </c:pt>
                <c:pt idx="1159">
                  <c:v>1,159.99</c:v>
                </c:pt>
                <c:pt idx="1160">
                  <c:v>1,160.99</c:v>
                </c:pt>
                <c:pt idx="1161">
                  <c:v>1,162.00</c:v>
                </c:pt>
                <c:pt idx="1162">
                  <c:v>1,162.99</c:v>
                </c:pt>
                <c:pt idx="1163">
                  <c:v>1,163.99</c:v>
                </c:pt>
                <c:pt idx="1164">
                  <c:v>1,164.99</c:v>
                </c:pt>
                <c:pt idx="1165">
                  <c:v>1,165.99</c:v>
                </c:pt>
                <c:pt idx="1166">
                  <c:v>1,166.99</c:v>
                </c:pt>
                <c:pt idx="1167">
                  <c:v>1,167.99</c:v>
                </c:pt>
                <c:pt idx="1168">
                  <c:v>1,169.00</c:v>
                </c:pt>
                <c:pt idx="1169">
                  <c:v>1,169.99</c:v>
                </c:pt>
                <c:pt idx="1170">
                  <c:v>1,170.99</c:v>
                </c:pt>
                <c:pt idx="1171">
                  <c:v>1,171.99</c:v>
                </c:pt>
                <c:pt idx="1172">
                  <c:v>1,173.00</c:v>
                </c:pt>
                <c:pt idx="1173">
                  <c:v>1,173.99</c:v>
                </c:pt>
                <c:pt idx="1174">
                  <c:v>1,174.99</c:v>
                </c:pt>
                <c:pt idx="1175">
                  <c:v>1,176.00</c:v>
                </c:pt>
                <c:pt idx="1176">
                  <c:v>1,176.99</c:v>
                </c:pt>
                <c:pt idx="1177">
                  <c:v>1,177.99</c:v>
                </c:pt>
                <c:pt idx="1178">
                  <c:v>1,178.99</c:v>
                </c:pt>
                <c:pt idx="1179">
                  <c:v>1,180.00</c:v>
                </c:pt>
                <c:pt idx="1180">
                  <c:v>1,180.99</c:v>
                </c:pt>
                <c:pt idx="1181">
                  <c:v>1,181.99</c:v>
                </c:pt>
                <c:pt idx="1182">
                  <c:v>1,182.99</c:v>
                </c:pt>
                <c:pt idx="1183">
                  <c:v>1,184.00</c:v>
                </c:pt>
                <c:pt idx="1184">
                  <c:v>1,184.99</c:v>
                </c:pt>
                <c:pt idx="1185">
                  <c:v>1,185.99</c:v>
                </c:pt>
                <c:pt idx="1186">
                  <c:v>1,187.00</c:v>
                </c:pt>
                <c:pt idx="1187">
                  <c:v>1,187.99</c:v>
                </c:pt>
                <c:pt idx="1188">
                  <c:v>1,188.99</c:v>
                </c:pt>
                <c:pt idx="1189">
                  <c:v>1,189.99</c:v>
                </c:pt>
                <c:pt idx="1190">
                  <c:v>1,191.00</c:v>
                </c:pt>
                <c:pt idx="1191">
                  <c:v>1,191.99</c:v>
                </c:pt>
                <c:pt idx="1192">
                  <c:v>1,192.99</c:v>
                </c:pt>
                <c:pt idx="1193">
                  <c:v>1,193.99</c:v>
                </c:pt>
                <c:pt idx="1194">
                  <c:v>1,194.99</c:v>
                </c:pt>
                <c:pt idx="1195">
                  <c:v>1,195.99</c:v>
                </c:pt>
                <c:pt idx="1196">
                  <c:v>1,196.99</c:v>
                </c:pt>
                <c:pt idx="1197">
                  <c:v>1,198.00</c:v>
                </c:pt>
                <c:pt idx="1198">
                  <c:v>1,198.99</c:v>
                </c:pt>
                <c:pt idx="1199">
                  <c:v>1,199.99</c:v>
                </c:pt>
                <c:pt idx="1200">
                  <c:v>1,200.99</c:v>
                </c:pt>
                <c:pt idx="1201">
                  <c:v>1,201.99</c:v>
                </c:pt>
                <c:pt idx="1202">
                  <c:v>1,202.99</c:v>
                </c:pt>
                <c:pt idx="1203">
                  <c:v>1,203.99</c:v>
                </c:pt>
                <c:pt idx="1204">
                  <c:v>1,205.00</c:v>
                </c:pt>
                <c:pt idx="1205">
                  <c:v>1,205.99</c:v>
                </c:pt>
                <c:pt idx="1206">
                  <c:v>1,206.99</c:v>
                </c:pt>
                <c:pt idx="1207">
                  <c:v>1,207.99</c:v>
                </c:pt>
                <c:pt idx="1208">
                  <c:v>1,209.00</c:v>
                </c:pt>
                <c:pt idx="1209">
                  <c:v>1,209.99</c:v>
                </c:pt>
                <c:pt idx="1210">
                  <c:v>1,210.99</c:v>
                </c:pt>
                <c:pt idx="1211">
                  <c:v>1,211.99</c:v>
                </c:pt>
                <c:pt idx="1212">
                  <c:v>1,212.99</c:v>
                </c:pt>
                <c:pt idx="1213">
                  <c:v>1,213.99</c:v>
                </c:pt>
                <c:pt idx="1214">
                  <c:v>1,214.99</c:v>
                </c:pt>
                <c:pt idx="1215">
                  <c:v>1,216.00</c:v>
                </c:pt>
                <c:pt idx="1216">
                  <c:v>1,216.99</c:v>
                </c:pt>
                <c:pt idx="1217">
                  <c:v>1,217.99</c:v>
                </c:pt>
                <c:pt idx="1218">
                  <c:v>1,218.99</c:v>
                </c:pt>
                <c:pt idx="1219">
                  <c:v>1,220.00</c:v>
                </c:pt>
                <c:pt idx="1220">
                  <c:v>1,220.99</c:v>
                </c:pt>
                <c:pt idx="1221">
                  <c:v>1,221.99</c:v>
                </c:pt>
                <c:pt idx="1222">
                  <c:v>1,222.99</c:v>
                </c:pt>
                <c:pt idx="1223">
                  <c:v>1,223.99</c:v>
                </c:pt>
                <c:pt idx="1224">
                  <c:v>1,224.99</c:v>
                </c:pt>
                <c:pt idx="1225">
                  <c:v>1,225.99</c:v>
                </c:pt>
                <c:pt idx="1226">
                  <c:v>1,227.00</c:v>
                </c:pt>
                <c:pt idx="1227">
                  <c:v>1,227.99</c:v>
                </c:pt>
                <c:pt idx="1228">
                  <c:v>1,228.99</c:v>
                </c:pt>
                <c:pt idx="1229">
                  <c:v>1,229.99</c:v>
                </c:pt>
                <c:pt idx="1230">
                  <c:v>1,231.00</c:v>
                </c:pt>
                <c:pt idx="1231">
                  <c:v>1,231.99</c:v>
                </c:pt>
                <c:pt idx="1232">
                  <c:v>1,232.99</c:v>
                </c:pt>
                <c:pt idx="1233">
                  <c:v>1,234.00</c:v>
                </c:pt>
                <c:pt idx="1234">
                  <c:v>1,234.99</c:v>
                </c:pt>
                <c:pt idx="1235">
                  <c:v>1,235.99</c:v>
                </c:pt>
                <c:pt idx="1236">
                  <c:v>1,236.99</c:v>
                </c:pt>
                <c:pt idx="1237">
                  <c:v>1,238.00</c:v>
                </c:pt>
                <c:pt idx="1238">
                  <c:v>1,238.99</c:v>
                </c:pt>
                <c:pt idx="1239">
                  <c:v>1,239.99</c:v>
                </c:pt>
                <c:pt idx="1240">
                  <c:v>1,240.99</c:v>
                </c:pt>
                <c:pt idx="1241">
                  <c:v>1,242.00</c:v>
                </c:pt>
                <c:pt idx="1242">
                  <c:v>1,242.99</c:v>
                </c:pt>
                <c:pt idx="1243">
                  <c:v>1,243.99</c:v>
                </c:pt>
                <c:pt idx="1244">
                  <c:v>1,245.00</c:v>
                </c:pt>
                <c:pt idx="1245">
                  <c:v>1,245.99</c:v>
                </c:pt>
                <c:pt idx="1246">
                  <c:v>1,246.99</c:v>
                </c:pt>
                <c:pt idx="1247">
                  <c:v>1,247.99</c:v>
                </c:pt>
                <c:pt idx="1248">
                  <c:v>1,249.00</c:v>
                </c:pt>
                <c:pt idx="1249">
                  <c:v>1,249.99</c:v>
                </c:pt>
                <c:pt idx="1250">
                  <c:v>1,250.99</c:v>
                </c:pt>
                <c:pt idx="1251">
                  <c:v>1,251.99</c:v>
                </c:pt>
                <c:pt idx="1252">
                  <c:v>1,253.00</c:v>
                </c:pt>
                <c:pt idx="1253">
                  <c:v>1,253.99</c:v>
                </c:pt>
                <c:pt idx="1254">
                  <c:v>1,254.99</c:v>
                </c:pt>
                <c:pt idx="1255">
                  <c:v>1,256.00</c:v>
                </c:pt>
                <c:pt idx="1256">
                  <c:v>1,256.99</c:v>
                </c:pt>
                <c:pt idx="1257">
                  <c:v>1,257.99</c:v>
                </c:pt>
                <c:pt idx="1258">
                  <c:v>1,258.99</c:v>
                </c:pt>
                <c:pt idx="1259">
                  <c:v>1,260.00</c:v>
                </c:pt>
                <c:pt idx="1260">
                  <c:v>1,260.99</c:v>
                </c:pt>
                <c:pt idx="1261">
                  <c:v>1,261.99</c:v>
                </c:pt>
                <c:pt idx="1262">
                  <c:v>1,262.99</c:v>
                </c:pt>
                <c:pt idx="1263">
                  <c:v>1,263.99</c:v>
                </c:pt>
                <c:pt idx="1264">
                  <c:v>1,264.99</c:v>
                </c:pt>
                <c:pt idx="1265">
                  <c:v>1,265.99</c:v>
                </c:pt>
                <c:pt idx="1266">
                  <c:v>1,267.00</c:v>
                </c:pt>
                <c:pt idx="1267">
                  <c:v>1,267.99</c:v>
                </c:pt>
                <c:pt idx="1268">
                  <c:v>1,268.99</c:v>
                </c:pt>
                <c:pt idx="1269">
                  <c:v>1,269.99</c:v>
                </c:pt>
                <c:pt idx="1270">
                  <c:v>1,271.00</c:v>
                </c:pt>
                <c:pt idx="1271">
                  <c:v>1,271.99</c:v>
                </c:pt>
                <c:pt idx="1272">
                  <c:v>1,272.99</c:v>
                </c:pt>
                <c:pt idx="1273">
                  <c:v>1,274.00</c:v>
                </c:pt>
                <c:pt idx="1274">
                  <c:v>1,274.99</c:v>
                </c:pt>
                <c:pt idx="1275">
                  <c:v>1,275.99</c:v>
                </c:pt>
                <c:pt idx="1276">
                  <c:v>1,276.99</c:v>
                </c:pt>
                <c:pt idx="1277">
                  <c:v>1,278.00</c:v>
                </c:pt>
                <c:pt idx="1278">
                  <c:v>1,278.99</c:v>
                </c:pt>
                <c:pt idx="1279">
                  <c:v>1,279.99</c:v>
                </c:pt>
                <c:pt idx="1280">
                  <c:v>1,280.99</c:v>
                </c:pt>
                <c:pt idx="1281">
                  <c:v>1,282.00</c:v>
                </c:pt>
                <c:pt idx="1282">
                  <c:v>1,282.99</c:v>
                </c:pt>
                <c:pt idx="1283">
                  <c:v>1,283.99</c:v>
                </c:pt>
                <c:pt idx="1284">
                  <c:v>1,285.00</c:v>
                </c:pt>
                <c:pt idx="1285">
                  <c:v>1,285.99</c:v>
                </c:pt>
                <c:pt idx="1286">
                  <c:v>1,286.99</c:v>
                </c:pt>
                <c:pt idx="1287">
                  <c:v>1,287.99</c:v>
                </c:pt>
                <c:pt idx="1288">
                  <c:v>1,289.00</c:v>
                </c:pt>
                <c:pt idx="1289">
                  <c:v>1,289.99</c:v>
                </c:pt>
                <c:pt idx="1290">
                  <c:v>1,290.99</c:v>
                </c:pt>
                <c:pt idx="1291">
                  <c:v>1,291.99</c:v>
                </c:pt>
                <c:pt idx="1292">
                  <c:v>1,292.99</c:v>
                </c:pt>
                <c:pt idx="1293">
                  <c:v>1,293.99</c:v>
                </c:pt>
                <c:pt idx="1294">
                  <c:v>1,294.99</c:v>
                </c:pt>
                <c:pt idx="1295">
                  <c:v>1,296.00</c:v>
                </c:pt>
                <c:pt idx="1296">
                  <c:v>1,296.99</c:v>
                </c:pt>
                <c:pt idx="1297">
                  <c:v>1,297.99</c:v>
                </c:pt>
                <c:pt idx="1298">
                  <c:v>1,298.99</c:v>
                </c:pt>
                <c:pt idx="1299">
                  <c:v>1,300.00</c:v>
                </c:pt>
                <c:pt idx="1300">
                  <c:v>1,300.99</c:v>
                </c:pt>
                <c:pt idx="1301">
                  <c:v>1,301.99</c:v>
                </c:pt>
                <c:pt idx="1302">
                  <c:v>1,302.99</c:v>
                </c:pt>
                <c:pt idx="1303">
                  <c:v>1,303.99</c:v>
                </c:pt>
                <c:pt idx="1304">
                  <c:v>1,304.99</c:v>
                </c:pt>
                <c:pt idx="1305">
                  <c:v>1,305.99</c:v>
                </c:pt>
                <c:pt idx="1306">
                  <c:v>1,307.00</c:v>
                </c:pt>
                <c:pt idx="1307">
                  <c:v>1,307.99</c:v>
                </c:pt>
                <c:pt idx="1308">
                  <c:v>1,308.99</c:v>
                </c:pt>
                <c:pt idx="1309">
                  <c:v>1,309.99</c:v>
                </c:pt>
                <c:pt idx="1310">
                  <c:v>1,311.00</c:v>
                </c:pt>
                <c:pt idx="1311">
                  <c:v>1,311.99</c:v>
                </c:pt>
                <c:pt idx="1312">
                  <c:v>1,312.99</c:v>
                </c:pt>
                <c:pt idx="1313">
                  <c:v>1,314.00</c:v>
                </c:pt>
                <c:pt idx="1314">
                  <c:v>1,314.99</c:v>
                </c:pt>
                <c:pt idx="1315">
                  <c:v>1,315.99</c:v>
                </c:pt>
                <c:pt idx="1316">
                  <c:v>1,316.99</c:v>
                </c:pt>
                <c:pt idx="1317">
                  <c:v>1,318.00</c:v>
                </c:pt>
                <c:pt idx="1318">
                  <c:v>1,318.99</c:v>
                </c:pt>
                <c:pt idx="1319">
                  <c:v>1,319.99</c:v>
                </c:pt>
                <c:pt idx="1320">
                  <c:v>1,320.99</c:v>
                </c:pt>
                <c:pt idx="1321">
                  <c:v>1,322.00</c:v>
                </c:pt>
                <c:pt idx="1322">
                  <c:v>1,322.99</c:v>
                </c:pt>
                <c:pt idx="1323">
                  <c:v>1,323.99</c:v>
                </c:pt>
                <c:pt idx="1324">
                  <c:v>1,325.00</c:v>
                </c:pt>
                <c:pt idx="1325">
                  <c:v>1,325.99</c:v>
                </c:pt>
                <c:pt idx="1326">
                  <c:v>1,326.99</c:v>
                </c:pt>
                <c:pt idx="1327">
                  <c:v>1,327.99</c:v>
                </c:pt>
                <c:pt idx="1328">
                  <c:v>1,329.00</c:v>
                </c:pt>
                <c:pt idx="1329">
                  <c:v>1,329.99</c:v>
                </c:pt>
                <c:pt idx="1330">
                  <c:v>1,330.99</c:v>
                </c:pt>
                <c:pt idx="1331">
                  <c:v>1,331.99</c:v>
                </c:pt>
                <c:pt idx="1332">
                  <c:v>1,332.99</c:v>
                </c:pt>
                <c:pt idx="1333">
                  <c:v>1,333.99</c:v>
                </c:pt>
                <c:pt idx="1334">
                  <c:v>1,334.99</c:v>
                </c:pt>
                <c:pt idx="1335">
                  <c:v>1,336.00</c:v>
                </c:pt>
                <c:pt idx="1336">
                  <c:v>1,336.99</c:v>
                </c:pt>
                <c:pt idx="1337">
                  <c:v>1,337.99</c:v>
                </c:pt>
                <c:pt idx="1338">
                  <c:v>1,338.99</c:v>
                </c:pt>
                <c:pt idx="1339">
                  <c:v>1,340.00</c:v>
                </c:pt>
                <c:pt idx="1340">
                  <c:v>1,340.99</c:v>
                </c:pt>
                <c:pt idx="1341">
                  <c:v>1,341.99</c:v>
                </c:pt>
                <c:pt idx="1342">
                  <c:v>1,342.99</c:v>
                </c:pt>
                <c:pt idx="1343">
                  <c:v>1,344.00</c:v>
                </c:pt>
                <c:pt idx="1344">
                  <c:v>1,344.99</c:v>
                </c:pt>
                <c:pt idx="1345">
                  <c:v>1,345.99</c:v>
                </c:pt>
                <c:pt idx="1346">
                  <c:v>1,347.00</c:v>
                </c:pt>
                <c:pt idx="1347">
                  <c:v>1,347.99</c:v>
                </c:pt>
                <c:pt idx="1348">
                  <c:v>1,348.99</c:v>
                </c:pt>
                <c:pt idx="1349">
                  <c:v>1,349.99</c:v>
                </c:pt>
                <c:pt idx="1350">
                  <c:v>1,351.00</c:v>
                </c:pt>
                <c:pt idx="1351">
                  <c:v>1,351.99</c:v>
                </c:pt>
                <c:pt idx="1352">
                  <c:v>1,352.99</c:v>
                </c:pt>
                <c:pt idx="1353">
                  <c:v>1,353.99</c:v>
                </c:pt>
                <c:pt idx="1354">
                  <c:v>1,354.99</c:v>
                </c:pt>
                <c:pt idx="1355">
                  <c:v>1,355.99</c:v>
                </c:pt>
                <c:pt idx="1356">
                  <c:v>1,356.99</c:v>
                </c:pt>
                <c:pt idx="1357">
                  <c:v>1,358.00</c:v>
                </c:pt>
                <c:pt idx="1358">
                  <c:v>1,358.99</c:v>
                </c:pt>
                <c:pt idx="1359">
                  <c:v>1,359.99</c:v>
                </c:pt>
                <c:pt idx="1360">
                  <c:v>1,360.99</c:v>
                </c:pt>
                <c:pt idx="1361">
                  <c:v>1,362.00</c:v>
                </c:pt>
                <c:pt idx="1362">
                  <c:v>1,362.99</c:v>
                </c:pt>
                <c:pt idx="1363">
                  <c:v>1,363.99</c:v>
                </c:pt>
                <c:pt idx="1364">
                  <c:v>1,364.99</c:v>
                </c:pt>
                <c:pt idx="1365">
                  <c:v>1,365.99</c:v>
                </c:pt>
                <c:pt idx="1366">
                  <c:v>1,366.99</c:v>
                </c:pt>
                <c:pt idx="1367">
                  <c:v>1,367.99</c:v>
                </c:pt>
                <c:pt idx="1368">
                  <c:v>1,369.00</c:v>
                </c:pt>
                <c:pt idx="1369">
                  <c:v>1,369.99</c:v>
                </c:pt>
                <c:pt idx="1370">
                  <c:v>1,370.99</c:v>
                </c:pt>
                <c:pt idx="1371">
                  <c:v>1,371.99</c:v>
                </c:pt>
                <c:pt idx="1372">
                  <c:v>1,373.00</c:v>
                </c:pt>
                <c:pt idx="1373">
                  <c:v>1,373.99</c:v>
                </c:pt>
                <c:pt idx="1374">
                  <c:v>1,374.99</c:v>
                </c:pt>
                <c:pt idx="1375">
                  <c:v>1,376.00</c:v>
                </c:pt>
                <c:pt idx="1376">
                  <c:v>1,376.99</c:v>
                </c:pt>
                <c:pt idx="1377">
                  <c:v>1,377.99</c:v>
                </c:pt>
                <c:pt idx="1378">
                  <c:v>1,378.99</c:v>
                </c:pt>
                <c:pt idx="1379">
                  <c:v>1,380.00</c:v>
                </c:pt>
                <c:pt idx="1380">
                  <c:v>1,380.99</c:v>
                </c:pt>
                <c:pt idx="1381">
                  <c:v>1,381.99</c:v>
                </c:pt>
                <c:pt idx="1382">
                  <c:v>1,382.99</c:v>
                </c:pt>
                <c:pt idx="1383">
                  <c:v>1,384.00</c:v>
                </c:pt>
                <c:pt idx="1384">
                  <c:v>1,384.99</c:v>
                </c:pt>
                <c:pt idx="1385">
                  <c:v>1,385.99</c:v>
                </c:pt>
                <c:pt idx="1386">
                  <c:v>1,387.00</c:v>
                </c:pt>
                <c:pt idx="1387">
                  <c:v>1,387.99</c:v>
                </c:pt>
                <c:pt idx="1388">
                  <c:v>1,388.99</c:v>
                </c:pt>
                <c:pt idx="1389">
                  <c:v>1,389.99</c:v>
                </c:pt>
                <c:pt idx="1390">
                  <c:v>1,391.00</c:v>
                </c:pt>
                <c:pt idx="1391">
                  <c:v>1,391.99</c:v>
                </c:pt>
                <c:pt idx="1392">
                  <c:v>1,392.99</c:v>
                </c:pt>
                <c:pt idx="1393">
                  <c:v>1,393.99</c:v>
                </c:pt>
                <c:pt idx="1394">
                  <c:v>1,394.99</c:v>
                </c:pt>
                <c:pt idx="1395">
                  <c:v>1,395.99</c:v>
                </c:pt>
                <c:pt idx="1396">
                  <c:v>1,396.99</c:v>
                </c:pt>
                <c:pt idx="1397">
                  <c:v>1,398.00</c:v>
                </c:pt>
                <c:pt idx="1398">
                  <c:v>1,398.99</c:v>
                </c:pt>
                <c:pt idx="1399">
                  <c:v>1,399.99</c:v>
                </c:pt>
                <c:pt idx="1400">
                  <c:v>1,400.99</c:v>
                </c:pt>
                <c:pt idx="1401">
                  <c:v>1,402.00</c:v>
                </c:pt>
                <c:pt idx="1402">
                  <c:v>1,402.99</c:v>
                </c:pt>
                <c:pt idx="1403">
                  <c:v>1,403.99</c:v>
                </c:pt>
                <c:pt idx="1404">
                  <c:v>1,405.00</c:v>
                </c:pt>
                <c:pt idx="1405">
                  <c:v>1,405.99</c:v>
                </c:pt>
                <c:pt idx="1406">
                  <c:v>1,406.99</c:v>
                </c:pt>
                <c:pt idx="1407">
                  <c:v>1,407.99</c:v>
                </c:pt>
                <c:pt idx="1408">
                  <c:v>1,409.00</c:v>
                </c:pt>
                <c:pt idx="1409">
                  <c:v>1,409.99</c:v>
                </c:pt>
                <c:pt idx="1410">
                  <c:v>1,410.99</c:v>
                </c:pt>
                <c:pt idx="1411">
                  <c:v>1,411.99</c:v>
                </c:pt>
                <c:pt idx="1412">
                  <c:v>1,413.00</c:v>
                </c:pt>
                <c:pt idx="1413">
                  <c:v>1,413.99</c:v>
                </c:pt>
                <c:pt idx="1414">
                  <c:v>1,414.99</c:v>
                </c:pt>
                <c:pt idx="1415">
                  <c:v>1,416.00</c:v>
                </c:pt>
                <c:pt idx="1416">
                  <c:v>1,416.99</c:v>
                </c:pt>
                <c:pt idx="1417">
                  <c:v>1,417.99</c:v>
                </c:pt>
                <c:pt idx="1418">
                  <c:v>1,418.99</c:v>
                </c:pt>
                <c:pt idx="1419">
                  <c:v>1,420.00</c:v>
                </c:pt>
                <c:pt idx="1420">
                  <c:v>1,420.99</c:v>
                </c:pt>
                <c:pt idx="1421">
                  <c:v>1,421.99</c:v>
                </c:pt>
                <c:pt idx="1422">
                  <c:v>1,422.99</c:v>
                </c:pt>
                <c:pt idx="1423">
                  <c:v>1,424.00</c:v>
                </c:pt>
                <c:pt idx="1424">
                  <c:v>1,424.99</c:v>
                </c:pt>
                <c:pt idx="1425">
                  <c:v>1,425.99</c:v>
                </c:pt>
                <c:pt idx="1426">
                  <c:v>1,427.00</c:v>
                </c:pt>
                <c:pt idx="1427">
                  <c:v>1,427.99</c:v>
                </c:pt>
                <c:pt idx="1428">
                  <c:v>1,428.99</c:v>
                </c:pt>
                <c:pt idx="1429">
                  <c:v>1,429.99</c:v>
                </c:pt>
                <c:pt idx="1430">
                  <c:v>1,431.00</c:v>
                </c:pt>
                <c:pt idx="1431">
                  <c:v>1,431.99</c:v>
                </c:pt>
                <c:pt idx="1432">
                  <c:v>1,432.99</c:v>
                </c:pt>
                <c:pt idx="1433">
                  <c:v>1,433.99</c:v>
                </c:pt>
                <c:pt idx="1434">
                  <c:v>1,434.99</c:v>
                </c:pt>
                <c:pt idx="1435">
                  <c:v>1,435.99</c:v>
                </c:pt>
                <c:pt idx="1436">
                  <c:v>1,436.99</c:v>
                </c:pt>
                <c:pt idx="1437">
                  <c:v>1,438.00</c:v>
                </c:pt>
                <c:pt idx="1438">
                  <c:v>1,438.99</c:v>
                </c:pt>
                <c:pt idx="1439">
                  <c:v>1,439.99</c:v>
                </c:pt>
                <c:pt idx="1440">
                  <c:v>1,440.99</c:v>
                </c:pt>
                <c:pt idx="1441">
                  <c:v>1,442.00</c:v>
                </c:pt>
                <c:pt idx="1442">
                  <c:v>1,442.99</c:v>
                </c:pt>
                <c:pt idx="1443">
                  <c:v>1,443.99</c:v>
                </c:pt>
                <c:pt idx="1444">
                  <c:v>1,445.00</c:v>
                </c:pt>
                <c:pt idx="1445">
                  <c:v>1,445.99</c:v>
                </c:pt>
                <c:pt idx="1446">
                  <c:v>1,446.99</c:v>
                </c:pt>
                <c:pt idx="1447">
                  <c:v>1,447.99</c:v>
                </c:pt>
                <c:pt idx="1448">
                  <c:v>1,449.00</c:v>
                </c:pt>
                <c:pt idx="1449">
                  <c:v>1,449.99</c:v>
                </c:pt>
                <c:pt idx="1450">
                  <c:v>1,450.99</c:v>
                </c:pt>
                <c:pt idx="1451">
                  <c:v>1,451.99</c:v>
                </c:pt>
                <c:pt idx="1452">
                  <c:v>1,453.00</c:v>
                </c:pt>
                <c:pt idx="1453">
                  <c:v>1,453.99</c:v>
                </c:pt>
                <c:pt idx="1454">
                  <c:v>1,454.99</c:v>
                </c:pt>
                <c:pt idx="1455">
                  <c:v>1,455.99</c:v>
                </c:pt>
                <c:pt idx="1456">
                  <c:v>1,456.99</c:v>
                </c:pt>
                <c:pt idx="1457">
                  <c:v>1,457.99</c:v>
                </c:pt>
                <c:pt idx="1458">
                  <c:v>1,458.99</c:v>
                </c:pt>
                <c:pt idx="1459">
                  <c:v>1,460.00</c:v>
                </c:pt>
                <c:pt idx="1460">
                  <c:v>1,460.99</c:v>
                </c:pt>
                <c:pt idx="1461">
                  <c:v>1,461.99</c:v>
                </c:pt>
                <c:pt idx="1462">
                  <c:v>1,462.99</c:v>
                </c:pt>
                <c:pt idx="1463">
                  <c:v>1,464.00</c:v>
                </c:pt>
                <c:pt idx="1464">
                  <c:v>1,464.99</c:v>
                </c:pt>
                <c:pt idx="1465">
                  <c:v>1,465.99</c:v>
                </c:pt>
                <c:pt idx="1466">
                  <c:v>1,467.00</c:v>
                </c:pt>
                <c:pt idx="1467">
                  <c:v>1,467.99</c:v>
                </c:pt>
                <c:pt idx="1468">
                  <c:v>1,468.99</c:v>
                </c:pt>
                <c:pt idx="1469">
                  <c:v>1,469.99</c:v>
                </c:pt>
                <c:pt idx="1470">
                  <c:v>1,471.00</c:v>
                </c:pt>
                <c:pt idx="1471">
                  <c:v>1,471.99</c:v>
                </c:pt>
                <c:pt idx="1472">
                  <c:v>1,472.99</c:v>
                </c:pt>
                <c:pt idx="1473">
                  <c:v>1,473.99</c:v>
                </c:pt>
                <c:pt idx="1474">
                  <c:v>1,475.00</c:v>
                </c:pt>
                <c:pt idx="1475">
                  <c:v>1,475.99</c:v>
                </c:pt>
                <c:pt idx="1476">
                  <c:v>1,476.99</c:v>
                </c:pt>
                <c:pt idx="1477">
                  <c:v>1,478.00</c:v>
                </c:pt>
                <c:pt idx="1478">
                  <c:v>1,478.99</c:v>
                </c:pt>
                <c:pt idx="1479">
                  <c:v>1,479.99</c:v>
                </c:pt>
                <c:pt idx="1480">
                  <c:v>1,480.99</c:v>
                </c:pt>
                <c:pt idx="1481">
                  <c:v>1,482.00</c:v>
                </c:pt>
                <c:pt idx="1482">
                  <c:v>1,482.99</c:v>
                </c:pt>
                <c:pt idx="1483">
                  <c:v>1,483.99</c:v>
                </c:pt>
                <c:pt idx="1484">
                  <c:v>1,484.99</c:v>
                </c:pt>
                <c:pt idx="1485">
                  <c:v>1,485.99</c:v>
                </c:pt>
                <c:pt idx="1486">
                  <c:v>1,486.99</c:v>
                </c:pt>
                <c:pt idx="1487">
                  <c:v>1,487.99</c:v>
                </c:pt>
                <c:pt idx="1488">
                  <c:v>1,489.00</c:v>
                </c:pt>
                <c:pt idx="1489">
                  <c:v>1,489.99</c:v>
                </c:pt>
                <c:pt idx="1490">
                  <c:v>1,490.99</c:v>
                </c:pt>
                <c:pt idx="1491">
                  <c:v>1,491.99</c:v>
                </c:pt>
                <c:pt idx="1492">
                  <c:v>1,493.00</c:v>
                </c:pt>
                <c:pt idx="1493">
                  <c:v>1,493.99</c:v>
                </c:pt>
                <c:pt idx="1494">
                  <c:v>1,494.99</c:v>
                </c:pt>
                <c:pt idx="1495">
                  <c:v>1,495.99</c:v>
                </c:pt>
                <c:pt idx="1496">
                  <c:v>1,496.99</c:v>
                </c:pt>
                <c:pt idx="1497">
                  <c:v>1,497.99</c:v>
                </c:pt>
                <c:pt idx="1498">
                  <c:v>1,498.99</c:v>
                </c:pt>
                <c:pt idx="1499">
                  <c:v>1,500.00</c:v>
                </c:pt>
                <c:pt idx="1500">
                  <c:v>1,500.99</c:v>
                </c:pt>
                <c:pt idx="1501">
                  <c:v>1,501.99</c:v>
                </c:pt>
                <c:pt idx="1502">
                  <c:v>1,502.99</c:v>
                </c:pt>
                <c:pt idx="1503">
                  <c:v>1,504.00</c:v>
                </c:pt>
                <c:pt idx="1504">
                  <c:v>1,504.99</c:v>
                </c:pt>
                <c:pt idx="1505">
                  <c:v>1,505.99</c:v>
                </c:pt>
                <c:pt idx="1506">
                  <c:v>1,507.00</c:v>
                </c:pt>
                <c:pt idx="1507">
                  <c:v>1,507.99</c:v>
                </c:pt>
                <c:pt idx="1508">
                  <c:v>1,508.99</c:v>
                </c:pt>
                <c:pt idx="1509">
                  <c:v>1,509.99</c:v>
                </c:pt>
                <c:pt idx="1510">
                  <c:v>1,511.00</c:v>
                </c:pt>
                <c:pt idx="1511">
                  <c:v>1,511.99</c:v>
                </c:pt>
                <c:pt idx="1512">
                  <c:v>1,512.99</c:v>
                </c:pt>
                <c:pt idx="1513">
                  <c:v>1,513.99</c:v>
                </c:pt>
                <c:pt idx="1514">
                  <c:v>1,515.00</c:v>
                </c:pt>
                <c:pt idx="1515">
                  <c:v>1,515.99</c:v>
                </c:pt>
                <c:pt idx="1516">
                  <c:v>1,516.99</c:v>
                </c:pt>
                <c:pt idx="1517">
                  <c:v>1,518.00</c:v>
                </c:pt>
                <c:pt idx="1518">
                  <c:v>1,518.99</c:v>
                </c:pt>
                <c:pt idx="1519">
                  <c:v>1,519.99</c:v>
                </c:pt>
                <c:pt idx="1520">
                  <c:v>1,520.99</c:v>
                </c:pt>
                <c:pt idx="1521">
                  <c:v>1,522.00</c:v>
                </c:pt>
                <c:pt idx="1522">
                  <c:v>1,522.99</c:v>
                </c:pt>
                <c:pt idx="1523">
                  <c:v>1,523.99</c:v>
                </c:pt>
                <c:pt idx="1524">
                  <c:v>1,524.99</c:v>
                </c:pt>
                <c:pt idx="1525">
                  <c:v>1,525.99</c:v>
                </c:pt>
                <c:pt idx="1526">
                  <c:v>1,526.99</c:v>
                </c:pt>
                <c:pt idx="1527">
                  <c:v>1,527.99</c:v>
                </c:pt>
                <c:pt idx="1528">
                  <c:v>1,529.00</c:v>
                </c:pt>
                <c:pt idx="1529">
                  <c:v>1,529.99</c:v>
                </c:pt>
                <c:pt idx="1530">
                  <c:v>1,530.99</c:v>
                </c:pt>
                <c:pt idx="1531">
                  <c:v>1,531.99</c:v>
                </c:pt>
                <c:pt idx="1532">
                  <c:v>1,533.00</c:v>
                </c:pt>
                <c:pt idx="1533">
                  <c:v>1,533.99</c:v>
                </c:pt>
                <c:pt idx="1534">
                  <c:v>1,534.99</c:v>
                </c:pt>
                <c:pt idx="1535">
                  <c:v>1,535.99</c:v>
                </c:pt>
                <c:pt idx="1536">
                  <c:v>1,536.99</c:v>
                </c:pt>
                <c:pt idx="1537">
                  <c:v>1,537.99</c:v>
                </c:pt>
                <c:pt idx="1538">
                  <c:v>1,538.99</c:v>
                </c:pt>
                <c:pt idx="1539">
                  <c:v>1,540.00</c:v>
                </c:pt>
                <c:pt idx="1540">
                  <c:v>1,540.99</c:v>
                </c:pt>
                <c:pt idx="1541">
                  <c:v>1,541.99</c:v>
                </c:pt>
                <c:pt idx="1542">
                  <c:v>1,542.99</c:v>
                </c:pt>
                <c:pt idx="1543">
                  <c:v>1,544.00</c:v>
                </c:pt>
                <c:pt idx="1544">
                  <c:v>1,544.99</c:v>
                </c:pt>
                <c:pt idx="1545">
                  <c:v>1,545.99</c:v>
                </c:pt>
                <c:pt idx="1546">
                  <c:v>1,547.00</c:v>
                </c:pt>
                <c:pt idx="1547">
                  <c:v>1,547.99</c:v>
                </c:pt>
                <c:pt idx="1548">
                  <c:v>1,548.99</c:v>
                </c:pt>
                <c:pt idx="1549">
                  <c:v>1,549.99</c:v>
                </c:pt>
                <c:pt idx="1550">
                  <c:v>1,551.00</c:v>
                </c:pt>
                <c:pt idx="1551">
                  <c:v>1,551.99</c:v>
                </c:pt>
                <c:pt idx="1552">
                  <c:v>1,552.99</c:v>
                </c:pt>
                <c:pt idx="1553">
                  <c:v>1,553.99</c:v>
                </c:pt>
                <c:pt idx="1554">
                  <c:v>1,555.00</c:v>
                </c:pt>
                <c:pt idx="1555">
                  <c:v>1,555.99</c:v>
                </c:pt>
                <c:pt idx="1556">
                  <c:v>1,556.99</c:v>
                </c:pt>
                <c:pt idx="1557">
                  <c:v>1,558.00</c:v>
                </c:pt>
                <c:pt idx="1558">
                  <c:v>1,558.99</c:v>
                </c:pt>
                <c:pt idx="1559">
                  <c:v>1,559.99</c:v>
                </c:pt>
                <c:pt idx="1560">
                  <c:v>1,560.99</c:v>
                </c:pt>
                <c:pt idx="1561">
                  <c:v>1,562.00</c:v>
                </c:pt>
                <c:pt idx="1562">
                  <c:v>1,562.99</c:v>
                </c:pt>
                <c:pt idx="1563">
                  <c:v>1,563.99</c:v>
                </c:pt>
                <c:pt idx="1564">
                  <c:v>1,564.99</c:v>
                </c:pt>
                <c:pt idx="1565">
                  <c:v>1,565.99</c:v>
                </c:pt>
                <c:pt idx="1566">
                  <c:v>1,566.99</c:v>
                </c:pt>
                <c:pt idx="1567">
                  <c:v>1,567.99</c:v>
                </c:pt>
                <c:pt idx="1568">
                  <c:v>1,569.00</c:v>
                </c:pt>
                <c:pt idx="1569">
                  <c:v>1,569.99</c:v>
                </c:pt>
                <c:pt idx="1570">
                  <c:v>1,570.99</c:v>
                </c:pt>
                <c:pt idx="1571">
                  <c:v>1,571.99</c:v>
                </c:pt>
                <c:pt idx="1572">
                  <c:v>1,573.00</c:v>
                </c:pt>
                <c:pt idx="1573">
                  <c:v>1,573.99</c:v>
                </c:pt>
                <c:pt idx="1574">
                  <c:v>1,574.99</c:v>
                </c:pt>
                <c:pt idx="1575">
                  <c:v>1,576.00</c:v>
                </c:pt>
                <c:pt idx="1576">
                  <c:v>1,576.99</c:v>
                </c:pt>
                <c:pt idx="1577">
                  <c:v>1,577.99</c:v>
                </c:pt>
                <c:pt idx="1578">
                  <c:v>1,578.99</c:v>
                </c:pt>
                <c:pt idx="1579">
                  <c:v>1,580.00</c:v>
                </c:pt>
                <c:pt idx="1580">
                  <c:v>1,580.99</c:v>
                </c:pt>
                <c:pt idx="1581">
                  <c:v>1,581.99</c:v>
                </c:pt>
                <c:pt idx="1582">
                  <c:v>1,582.99</c:v>
                </c:pt>
                <c:pt idx="1583">
                  <c:v>1,584.00</c:v>
                </c:pt>
                <c:pt idx="1584">
                  <c:v>1,584.99</c:v>
                </c:pt>
                <c:pt idx="1585">
                  <c:v>1,585.99</c:v>
                </c:pt>
                <c:pt idx="1586">
                  <c:v>1,587.00</c:v>
                </c:pt>
                <c:pt idx="1587">
                  <c:v>1,587.99</c:v>
                </c:pt>
                <c:pt idx="1588">
                  <c:v>1,588.99</c:v>
                </c:pt>
                <c:pt idx="1589">
                  <c:v>1,589.99</c:v>
                </c:pt>
                <c:pt idx="1590">
                  <c:v>1,591.00</c:v>
                </c:pt>
                <c:pt idx="1591">
                  <c:v>1,591.99</c:v>
                </c:pt>
                <c:pt idx="1592">
                  <c:v>1,592.99</c:v>
                </c:pt>
                <c:pt idx="1593">
                  <c:v>1,593.99</c:v>
                </c:pt>
                <c:pt idx="1594">
                  <c:v>1,595.00</c:v>
                </c:pt>
                <c:pt idx="1595">
                  <c:v>1,595.99</c:v>
                </c:pt>
                <c:pt idx="1596">
                  <c:v>1,596.99</c:v>
                </c:pt>
                <c:pt idx="1597">
                  <c:v>1,598.00</c:v>
                </c:pt>
                <c:pt idx="1598">
                  <c:v>1,598.99</c:v>
                </c:pt>
                <c:pt idx="1599">
                  <c:v>1,599.99</c:v>
                </c:pt>
                <c:pt idx="1600">
                  <c:v>1,600.99</c:v>
                </c:pt>
                <c:pt idx="1601">
                  <c:v>1,602.00</c:v>
                </c:pt>
                <c:pt idx="1602">
                  <c:v>1,602.99</c:v>
                </c:pt>
                <c:pt idx="1603">
                  <c:v>1,603.99</c:v>
                </c:pt>
                <c:pt idx="1604">
                  <c:v>1,604.99</c:v>
                </c:pt>
                <c:pt idx="1605">
                  <c:v>1,605.99</c:v>
                </c:pt>
                <c:pt idx="1606">
                  <c:v>1,606.99</c:v>
                </c:pt>
                <c:pt idx="1607">
                  <c:v>1,607.99</c:v>
                </c:pt>
                <c:pt idx="1608">
                  <c:v>1,609.00</c:v>
                </c:pt>
                <c:pt idx="1609">
                  <c:v>1,609.99</c:v>
                </c:pt>
                <c:pt idx="1610">
                  <c:v>1,610.99</c:v>
                </c:pt>
                <c:pt idx="1611">
                  <c:v>1,611.99</c:v>
                </c:pt>
                <c:pt idx="1612">
                  <c:v>1,613.00</c:v>
                </c:pt>
                <c:pt idx="1613">
                  <c:v>1,613.99</c:v>
                </c:pt>
                <c:pt idx="1614">
                  <c:v>1,614.99</c:v>
                </c:pt>
                <c:pt idx="1615">
                  <c:v>1,616.00</c:v>
                </c:pt>
                <c:pt idx="1616">
                  <c:v>1,616.99</c:v>
                </c:pt>
                <c:pt idx="1617">
                  <c:v>1,617.99</c:v>
                </c:pt>
                <c:pt idx="1618">
                  <c:v>1,618.99</c:v>
                </c:pt>
                <c:pt idx="1619">
                  <c:v>1,620.00</c:v>
                </c:pt>
                <c:pt idx="1620">
                  <c:v>1,620.99</c:v>
                </c:pt>
                <c:pt idx="1621">
                  <c:v>1,621.99</c:v>
                </c:pt>
                <c:pt idx="1622">
                  <c:v>1,622.99</c:v>
                </c:pt>
                <c:pt idx="1623">
                  <c:v>1,624.00</c:v>
                </c:pt>
                <c:pt idx="1624">
                  <c:v>1,624.99</c:v>
                </c:pt>
                <c:pt idx="1625">
                  <c:v>1,625.99</c:v>
                </c:pt>
                <c:pt idx="1626">
                  <c:v>1,627.00</c:v>
                </c:pt>
                <c:pt idx="1627">
                  <c:v>1,627.99</c:v>
                </c:pt>
                <c:pt idx="1628">
                  <c:v>1,628.99</c:v>
                </c:pt>
                <c:pt idx="1629">
                  <c:v>1,629.99</c:v>
                </c:pt>
                <c:pt idx="1630">
                  <c:v>1,631.00</c:v>
                </c:pt>
                <c:pt idx="1631">
                  <c:v>1,631.99</c:v>
                </c:pt>
                <c:pt idx="1632">
                  <c:v>1,632.99</c:v>
                </c:pt>
                <c:pt idx="1633">
                  <c:v>1,633.99</c:v>
                </c:pt>
                <c:pt idx="1634">
                  <c:v>1,635.00</c:v>
                </c:pt>
                <c:pt idx="1635">
                  <c:v>1,635.99</c:v>
                </c:pt>
                <c:pt idx="1636">
                  <c:v>1,636.99</c:v>
                </c:pt>
                <c:pt idx="1637">
                  <c:v>1,638.00</c:v>
                </c:pt>
                <c:pt idx="1638">
                  <c:v>1,638.99</c:v>
                </c:pt>
                <c:pt idx="1639">
                  <c:v>1,639.99</c:v>
                </c:pt>
                <c:pt idx="1640">
                  <c:v>1,640.99</c:v>
                </c:pt>
                <c:pt idx="1641">
                  <c:v>1,642.00</c:v>
                </c:pt>
                <c:pt idx="1642">
                  <c:v>1,642.99</c:v>
                </c:pt>
                <c:pt idx="1643">
                  <c:v>1,643.99</c:v>
                </c:pt>
                <c:pt idx="1644">
                  <c:v>1,644.99</c:v>
                </c:pt>
                <c:pt idx="1645">
                  <c:v>1,645.99</c:v>
                </c:pt>
                <c:pt idx="1646">
                  <c:v>1,646.99</c:v>
                </c:pt>
                <c:pt idx="1647">
                  <c:v>1,647.99</c:v>
                </c:pt>
                <c:pt idx="1648">
                  <c:v>1,649.00</c:v>
                </c:pt>
                <c:pt idx="1649">
                  <c:v>1,649.99</c:v>
                </c:pt>
                <c:pt idx="1650">
                  <c:v>1,650.99</c:v>
                </c:pt>
                <c:pt idx="1651">
                  <c:v>1,651.99</c:v>
                </c:pt>
                <c:pt idx="1652">
                  <c:v>1,653.00</c:v>
                </c:pt>
                <c:pt idx="1653">
                  <c:v>1,653.99</c:v>
                </c:pt>
                <c:pt idx="1654">
                  <c:v>1,654.99</c:v>
                </c:pt>
                <c:pt idx="1655">
                  <c:v>1,656.00</c:v>
                </c:pt>
                <c:pt idx="1656">
                  <c:v>1,656.99</c:v>
                </c:pt>
                <c:pt idx="1657">
                  <c:v>1,657.99</c:v>
                </c:pt>
                <c:pt idx="1658">
                  <c:v>1,658.99</c:v>
                </c:pt>
                <c:pt idx="1659">
                  <c:v>1,660.00</c:v>
                </c:pt>
                <c:pt idx="1660">
                  <c:v>1,660.99</c:v>
                </c:pt>
                <c:pt idx="1661">
                  <c:v>1,661.99</c:v>
                </c:pt>
                <c:pt idx="1662">
                  <c:v>1,662.99</c:v>
                </c:pt>
                <c:pt idx="1663">
                  <c:v>1,664.00</c:v>
                </c:pt>
                <c:pt idx="1664">
                  <c:v>1,664.99</c:v>
                </c:pt>
                <c:pt idx="1665">
                  <c:v>1,665.99</c:v>
                </c:pt>
                <c:pt idx="1666">
                  <c:v>1,667.00</c:v>
                </c:pt>
                <c:pt idx="1667">
                  <c:v>1,667.99</c:v>
                </c:pt>
                <c:pt idx="1668">
                  <c:v>1,668.99</c:v>
                </c:pt>
                <c:pt idx="1669">
                  <c:v>1,669.99</c:v>
                </c:pt>
                <c:pt idx="1670">
                  <c:v>1,671.00</c:v>
                </c:pt>
                <c:pt idx="1671">
                  <c:v>1,671.99</c:v>
                </c:pt>
                <c:pt idx="1672">
                  <c:v>1,672.99</c:v>
                </c:pt>
                <c:pt idx="1673">
                  <c:v>1,673.99</c:v>
                </c:pt>
                <c:pt idx="1674">
                  <c:v>1,674.99</c:v>
                </c:pt>
                <c:pt idx="1675">
                  <c:v>1,675.99</c:v>
                </c:pt>
                <c:pt idx="1676">
                  <c:v>1,676.99</c:v>
                </c:pt>
                <c:pt idx="1677">
                  <c:v>1,678.00</c:v>
                </c:pt>
                <c:pt idx="1678">
                  <c:v>1,678.99</c:v>
                </c:pt>
                <c:pt idx="1679">
                  <c:v>1,679.99</c:v>
                </c:pt>
                <c:pt idx="1680">
                  <c:v>1,680.99</c:v>
                </c:pt>
                <c:pt idx="1681">
                  <c:v>1,682.00</c:v>
                </c:pt>
                <c:pt idx="1682">
                  <c:v>1,682.99</c:v>
                </c:pt>
                <c:pt idx="1683">
                  <c:v>1,683.99</c:v>
                </c:pt>
                <c:pt idx="1684">
                  <c:v>1,684.99</c:v>
                </c:pt>
                <c:pt idx="1685">
                  <c:v>1,685.99</c:v>
                </c:pt>
                <c:pt idx="1686">
                  <c:v>1,686.99</c:v>
                </c:pt>
                <c:pt idx="1687">
                  <c:v>1,687.99</c:v>
                </c:pt>
                <c:pt idx="1688">
                  <c:v>1,689.00</c:v>
                </c:pt>
                <c:pt idx="1689">
                  <c:v>1,689.99</c:v>
                </c:pt>
                <c:pt idx="1690">
                  <c:v>1,690.99</c:v>
                </c:pt>
                <c:pt idx="1691">
                  <c:v>1,691.99</c:v>
                </c:pt>
                <c:pt idx="1692">
                  <c:v>1,693.00</c:v>
                </c:pt>
                <c:pt idx="1693">
                  <c:v>1,693.99</c:v>
                </c:pt>
                <c:pt idx="1694">
                  <c:v>1,694.99</c:v>
                </c:pt>
                <c:pt idx="1695">
                  <c:v>1,696.00</c:v>
                </c:pt>
                <c:pt idx="1696">
                  <c:v>1,696.99</c:v>
                </c:pt>
                <c:pt idx="1697">
                  <c:v>1,697.99</c:v>
                </c:pt>
                <c:pt idx="1698">
                  <c:v>1,698.99</c:v>
                </c:pt>
                <c:pt idx="1699">
                  <c:v>1,700.00</c:v>
                </c:pt>
                <c:pt idx="1700">
                  <c:v>1,700.99</c:v>
                </c:pt>
                <c:pt idx="1701">
                  <c:v>1,701.99</c:v>
                </c:pt>
                <c:pt idx="1702">
                  <c:v>1,702.99</c:v>
                </c:pt>
                <c:pt idx="1703">
                  <c:v>1,704.00</c:v>
                </c:pt>
                <c:pt idx="1704">
                  <c:v>1,704.99</c:v>
                </c:pt>
                <c:pt idx="1705">
                  <c:v>1,705.99</c:v>
                </c:pt>
                <c:pt idx="1706">
                  <c:v>1,707.00</c:v>
                </c:pt>
                <c:pt idx="1707">
                  <c:v>1,707.99</c:v>
                </c:pt>
                <c:pt idx="1708">
                  <c:v>1,708.99</c:v>
                </c:pt>
                <c:pt idx="1709">
                  <c:v>1,709.99</c:v>
                </c:pt>
                <c:pt idx="1710">
                  <c:v>1,711.00</c:v>
                </c:pt>
                <c:pt idx="1711">
                  <c:v>1,711.99</c:v>
                </c:pt>
                <c:pt idx="1712">
                  <c:v>1,712.99</c:v>
                </c:pt>
                <c:pt idx="1713">
                  <c:v>1,713.99</c:v>
                </c:pt>
                <c:pt idx="1714">
                  <c:v>1,714.99</c:v>
                </c:pt>
                <c:pt idx="1715">
                  <c:v>1,715.99</c:v>
                </c:pt>
                <c:pt idx="1716">
                  <c:v>1,716.99</c:v>
                </c:pt>
                <c:pt idx="1717">
                  <c:v>1,718.00</c:v>
                </c:pt>
                <c:pt idx="1718">
                  <c:v>1,718.99</c:v>
                </c:pt>
                <c:pt idx="1719">
                  <c:v>1,719.99</c:v>
                </c:pt>
                <c:pt idx="1720">
                  <c:v>1,720.99</c:v>
                </c:pt>
                <c:pt idx="1721">
                  <c:v>1,722.00</c:v>
                </c:pt>
                <c:pt idx="1722">
                  <c:v>1,722.99</c:v>
                </c:pt>
                <c:pt idx="1723">
                  <c:v>1,723.99</c:v>
                </c:pt>
                <c:pt idx="1724">
                  <c:v>1,724.99</c:v>
                </c:pt>
                <c:pt idx="1725">
                  <c:v>1,725.99</c:v>
                </c:pt>
                <c:pt idx="1726">
                  <c:v>1,726.99</c:v>
                </c:pt>
                <c:pt idx="1727">
                  <c:v>1,727.99</c:v>
                </c:pt>
                <c:pt idx="1728">
                  <c:v>1,729.00</c:v>
                </c:pt>
                <c:pt idx="1729">
                  <c:v>1,729.99</c:v>
                </c:pt>
                <c:pt idx="1730">
                  <c:v>1,730.99</c:v>
                </c:pt>
                <c:pt idx="1731">
                  <c:v>1,731.99</c:v>
                </c:pt>
                <c:pt idx="1732">
                  <c:v>1,733.00</c:v>
                </c:pt>
                <c:pt idx="1733">
                  <c:v>1,733.99</c:v>
                </c:pt>
                <c:pt idx="1734">
                  <c:v>1,734.99</c:v>
                </c:pt>
                <c:pt idx="1735">
                  <c:v>1,736.00</c:v>
                </c:pt>
                <c:pt idx="1736">
                  <c:v>1,736.99</c:v>
                </c:pt>
                <c:pt idx="1737">
                  <c:v>1,737.99</c:v>
                </c:pt>
                <c:pt idx="1738">
                  <c:v>1,738.99</c:v>
                </c:pt>
                <c:pt idx="1739">
                  <c:v>1,740.00</c:v>
                </c:pt>
                <c:pt idx="1740">
                  <c:v>1,740.99</c:v>
                </c:pt>
                <c:pt idx="1741">
                  <c:v>1,741.99</c:v>
                </c:pt>
                <c:pt idx="1742">
                  <c:v>1,742.99</c:v>
                </c:pt>
                <c:pt idx="1743">
                  <c:v>1,744.00</c:v>
                </c:pt>
                <c:pt idx="1744">
                  <c:v>1,744.99</c:v>
                </c:pt>
                <c:pt idx="1745">
                  <c:v>1,745.99</c:v>
                </c:pt>
                <c:pt idx="1746">
                  <c:v>1,747.00</c:v>
                </c:pt>
                <c:pt idx="1747">
                  <c:v>1,747.99</c:v>
                </c:pt>
                <c:pt idx="1748">
                  <c:v>1,748.99</c:v>
                </c:pt>
                <c:pt idx="1749">
                  <c:v>1,749.99</c:v>
                </c:pt>
                <c:pt idx="1750">
                  <c:v>1,751.00</c:v>
                </c:pt>
                <c:pt idx="1751">
                  <c:v>1,751.99</c:v>
                </c:pt>
                <c:pt idx="1752">
                  <c:v>1,752.99</c:v>
                </c:pt>
                <c:pt idx="1753">
                  <c:v>1,753.99</c:v>
                </c:pt>
                <c:pt idx="1754">
                  <c:v>1,754.99</c:v>
                </c:pt>
                <c:pt idx="1755">
                  <c:v>1,755.99</c:v>
                </c:pt>
                <c:pt idx="1756">
                  <c:v>1,756.99</c:v>
                </c:pt>
                <c:pt idx="1757">
                  <c:v>1,758.00</c:v>
                </c:pt>
                <c:pt idx="1758">
                  <c:v>1,758.99</c:v>
                </c:pt>
                <c:pt idx="1759">
                  <c:v>1,759.99</c:v>
                </c:pt>
                <c:pt idx="1760">
                  <c:v>1,760.99</c:v>
                </c:pt>
                <c:pt idx="1761">
                  <c:v>1,762.00</c:v>
                </c:pt>
                <c:pt idx="1762">
                  <c:v>1,762.99</c:v>
                </c:pt>
                <c:pt idx="1763">
                  <c:v>1,763.99</c:v>
                </c:pt>
                <c:pt idx="1764">
                  <c:v>1,764.99</c:v>
                </c:pt>
                <c:pt idx="1765">
                  <c:v>1,765.99</c:v>
                </c:pt>
                <c:pt idx="1766">
                  <c:v>1,766.99</c:v>
                </c:pt>
                <c:pt idx="1767">
                  <c:v>1,767.99</c:v>
                </c:pt>
                <c:pt idx="1768">
                  <c:v>1,769.00</c:v>
                </c:pt>
                <c:pt idx="1769">
                  <c:v>1,769.99</c:v>
                </c:pt>
                <c:pt idx="1770">
                  <c:v>1,770.99</c:v>
                </c:pt>
                <c:pt idx="1771">
                  <c:v>1,771.99</c:v>
                </c:pt>
                <c:pt idx="1772">
                  <c:v>1,773.00</c:v>
                </c:pt>
                <c:pt idx="1773">
                  <c:v>1,773.99</c:v>
                </c:pt>
                <c:pt idx="1774">
                  <c:v>1,774.99</c:v>
                </c:pt>
                <c:pt idx="1775">
                  <c:v>1,776.00</c:v>
                </c:pt>
                <c:pt idx="1776">
                  <c:v>1,776.99</c:v>
                </c:pt>
                <c:pt idx="1777">
                  <c:v>1,777.99</c:v>
                </c:pt>
                <c:pt idx="1778">
                  <c:v>1,778.99</c:v>
                </c:pt>
                <c:pt idx="1779">
                  <c:v>1,780.00</c:v>
                </c:pt>
                <c:pt idx="1780">
                  <c:v>1,780.99</c:v>
                </c:pt>
                <c:pt idx="1781">
                  <c:v>1,781.99</c:v>
                </c:pt>
                <c:pt idx="1782">
                  <c:v>1,782.99</c:v>
                </c:pt>
                <c:pt idx="1783">
                  <c:v>1,784.00</c:v>
                </c:pt>
                <c:pt idx="1784">
                  <c:v>1,784.99</c:v>
                </c:pt>
                <c:pt idx="1785">
                  <c:v>1,785.99</c:v>
                </c:pt>
                <c:pt idx="1786">
                  <c:v>1,787.00</c:v>
                </c:pt>
                <c:pt idx="1787">
                  <c:v>1,787.99</c:v>
                </c:pt>
                <c:pt idx="1788">
                  <c:v>1,788.99</c:v>
                </c:pt>
                <c:pt idx="1789">
                  <c:v>1,789.99</c:v>
                </c:pt>
                <c:pt idx="1790">
                  <c:v>1,791.00</c:v>
                </c:pt>
                <c:pt idx="1791">
                  <c:v>1,791.99</c:v>
                </c:pt>
                <c:pt idx="1792">
                  <c:v>1,792.99</c:v>
                </c:pt>
                <c:pt idx="1793">
                  <c:v>1,793.99</c:v>
                </c:pt>
                <c:pt idx="1794">
                  <c:v>1,794.99</c:v>
                </c:pt>
                <c:pt idx="1795">
                  <c:v>1,795.99</c:v>
                </c:pt>
                <c:pt idx="1796">
                  <c:v>1,796.99</c:v>
                </c:pt>
                <c:pt idx="1797">
                  <c:v>1,798.00</c:v>
                </c:pt>
                <c:pt idx="1798">
                  <c:v>1,798.99</c:v>
                </c:pt>
                <c:pt idx="1799">
                  <c:v>1,799.99</c:v>
                </c:pt>
                <c:pt idx="1800">
                  <c:v>1,800.99</c:v>
                </c:pt>
                <c:pt idx="1801">
                  <c:v>1,802.00</c:v>
                </c:pt>
                <c:pt idx="1802">
                  <c:v>1,802.99</c:v>
                </c:pt>
                <c:pt idx="1803">
                  <c:v>1,803.99</c:v>
                </c:pt>
                <c:pt idx="1804">
                  <c:v>1,804.98</c:v>
                </c:pt>
                <c:pt idx="1805">
                  <c:v>1,805.99</c:v>
                </c:pt>
                <c:pt idx="1806">
                  <c:v>1,806.99</c:v>
                </c:pt>
                <c:pt idx="1807">
                  <c:v>1,807.99</c:v>
                </c:pt>
                <c:pt idx="1808">
                  <c:v>1,809.00</c:v>
                </c:pt>
                <c:pt idx="1809">
                  <c:v>1,809.99</c:v>
                </c:pt>
                <c:pt idx="1810">
                  <c:v>1,810.99</c:v>
                </c:pt>
                <c:pt idx="1811">
                  <c:v>1,811.99</c:v>
                </c:pt>
                <c:pt idx="1812">
                  <c:v>1,813.00</c:v>
                </c:pt>
                <c:pt idx="1813">
                  <c:v>1,813.99</c:v>
                </c:pt>
                <c:pt idx="1814">
                  <c:v>1,814.99</c:v>
                </c:pt>
                <c:pt idx="1815">
                  <c:v>1,815.99</c:v>
                </c:pt>
                <c:pt idx="1816">
                  <c:v>1,816.99</c:v>
                </c:pt>
                <c:pt idx="1817">
                  <c:v>1,817.99</c:v>
                </c:pt>
                <c:pt idx="1818">
                  <c:v>1,818.99</c:v>
                </c:pt>
                <c:pt idx="1819">
                  <c:v>1,820.00</c:v>
                </c:pt>
                <c:pt idx="1820">
                  <c:v>1,820.99</c:v>
                </c:pt>
                <c:pt idx="1821">
                  <c:v>1,821.99</c:v>
                </c:pt>
                <c:pt idx="1822">
                  <c:v>1,822.99</c:v>
                </c:pt>
                <c:pt idx="1823">
                  <c:v>1,824.00</c:v>
                </c:pt>
                <c:pt idx="1824">
                  <c:v>1,824.99</c:v>
                </c:pt>
                <c:pt idx="1825">
                  <c:v>1,825.99</c:v>
                </c:pt>
                <c:pt idx="1826">
                  <c:v>1,826.99</c:v>
                </c:pt>
                <c:pt idx="1827">
                  <c:v>1,827.99</c:v>
                </c:pt>
                <c:pt idx="1828">
                  <c:v>1,828.99</c:v>
                </c:pt>
                <c:pt idx="1829">
                  <c:v>1,829.99</c:v>
                </c:pt>
                <c:pt idx="1830">
                  <c:v>1,831.00</c:v>
                </c:pt>
                <c:pt idx="1831">
                  <c:v>1,831.99</c:v>
                </c:pt>
                <c:pt idx="1832">
                  <c:v>1,832.99</c:v>
                </c:pt>
                <c:pt idx="1833">
                  <c:v>1,833.99</c:v>
                </c:pt>
                <c:pt idx="1834">
                  <c:v>1,835.00</c:v>
                </c:pt>
                <c:pt idx="1835">
                  <c:v>1,835.99</c:v>
                </c:pt>
                <c:pt idx="1836">
                  <c:v>1,836.99</c:v>
                </c:pt>
                <c:pt idx="1837">
                  <c:v>1,838.00</c:v>
                </c:pt>
                <c:pt idx="1838">
                  <c:v>1,838.99</c:v>
                </c:pt>
                <c:pt idx="1839">
                  <c:v>1,839.99</c:v>
                </c:pt>
                <c:pt idx="1840">
                  <c:v>1,840.99</c:v>
                </c:pt>
                <c:pt idx="1841">
                  <c:v>1,842.00</c:v>
                </c:pt>
                <c:pt idx="1842">
                  <c:v>1,842.99</c:v>
                </c:pt>
                <c:pt idx="1843">
                  <c:v>1,843.99</c:v>
                </c:pt>
                <c:pt idx="1844">
                  <c:v>1,844.99</c:v>
                </c:pt>
                <c:pt idx="1845">
                  <c:v>1,846.00</c:v>
                </c:pt>
                <c:pt idx="1846">
                  <c:v>1,846.99</c:v>
                </c:pt>
                <c:pt idx="1847">
                  <c:v>1,847.99</c:v>
                </c:pt>
                <c:pt idx="1848">
                  <c:v>1,849.00</c:v>
                </c:pt>
                <c:pt idx="1849">
                  <c:v>1,849.99</c:v>
                </c:pt>
                <c:pt idx="1850">
                  <c:v>1,850.99</c:v>
                </c:pt>
                <c:pt idx="1851">
                  <c:v>1,851.99</c:v>
                </c:pt>
                <c:pt idx="1852">
                  <c:v>1,853.00</c:v>
                </c:pt>
                <c:pt idx="1853">
                  <c:v>1,853.99</c:v>
                </c:pt>
                <c:pt idx="1854">
                  <c:v>1,854.99</c:v>
                </c:pt>
                <c:pt idx="1855">
                  <c:v>1,855.99</c:v>
                </c:pt>
                <c:pt idx="1856">
                  <c:v>1,856.99</c:v>
                </c:pt>
                <c:pt idx="1857">
                  <c:v>1,857.99</c:v>
                </c:pt>
                <c:pt idx="1858">
                  <c:v>1,858.99</c:v>
                </c:pt>
                <c:pt idx="1859">
                  <c:v>1,860.00</c:v>
                </c:pt>
                <c:pt idx="1860">
                  <c:v>1,860.99</c:v>
                </c:pt>
                <c:pt idx="1861">
                  <c:v>1,861.99</c:v>
                </c:pt>
                <c:pt idx="1862">
                  <c:v>1,862.99</c:v>
                </c:pt>
                <c:pt idx="1863">
                  <c:v>1,864.00</c:v>
                </c:pt>
                <c:pt idx="1864">
                  <c:v>1,864.99</c:v>
                </c:pt>
                <c:pt idx="1865">
                  <c:v>1,865.99</c:v>
                </c:pt>
                <c:pt idx="1866">
                  <c:v>1,866.99</c:v>
                </c:pt>
                <c:pt idx="1867">
                  <c:v>1,867.99</c:v>
                </c:pt>
                <c:pt idx="1868">
                  <c:v>1,868.99</c:v>
                </c:pt>
                <c:pt idx="1869">
                  <c:v>1,869.99</c:v>
                </c:pt>
                <c:pt idx="1870">
                  <c:v>1,871.00</c:v>
                </c:pt>
                <c:pt idx="1871">
                  <c:v>1,871.99</c:v>
                </c:pt>
                <c:pt idx="1872">
                  <c:v>1,872.99</c:v>
                </c:pt>
                <c:pt idx="1873">
                  <c:v>1,873.99</c:v>
                </c:pt>
                <c:pt idx="1874">
                  <c:v>1,875.00</c:v>
                </c:pt>
                <c:pt idx="1875">
                  <c:v>1,875.99</c:v>
                </c:pt>
                <c:pt idx="1876">
                  <c:v>1,876.99</c:v>
                </c:pt>
                <c:pt idx="1877">
                  <c:v>1,878.00</c:v>
                </c:pt>
                <c:pt idx="1878">
                  <c:v>1,878.99</c:v>
                </c:pt>
                <c:pt idx="1879">
                  <c:v>1,879.99</c:v>
                </c:pt>
                <c:pt idx="1880">
                  <c:v>1,880.99</c:v>
                </c:pt>
                <c:pt idx="1881">
                  <c:v>1,882.00</c:v>
                </c:pt>
                <c:pt idx="1882">
                  <c:v>1,882.99</c:v>
                </c:pt>
                <c:pt idx="1883">
                  <c:v>1,883.99</c:v>
                </c:pt>
                <c:pt idx="1884">
                  <c:v>1,884.99</c:v>
                </c:pt>
                <c:pt idx="1885">
                  <c:v>1,886.00</c:v>
                </c:pt>
                <c:pt idx="1886">
                  <c:v>1,886.99</c:v>
                </c:pt>
                <c:pt idx="1887">
                  <c:v>1,887.99</c:v>
                </c:pt>
                <c:pt idx="1888">
                  <c:v>1,889.00</c:v>
                </c:pt>
                <c:pt idx="1889">
                  <c:v>1,889.99</c:v>
                </c:pt>
                <c:pt idx="1890">
                  <c:v>1,890.99</c:v>
                </c:pt>
                <c:pt idx="1891">
                  <c:v>1,891.99</c:v>
                </c:pt>
                <c:pt idx="1892">
                  <c:v>1,893.00</c:v>
                </c:pt>
                <c:pt idx="1893">
                  <c:v>1,893.99</c:v>
                </c:pt>
                <c:pt idx="1894">
                  <c:v>1,894.99</c:v>
                </c:pt>
                <c:pt idx="1895">
                  <c:v>1,895.99</c:v>
                </c:pt>
                <c:pt idx="1896">
                  <c:v>1,896.99</c:v>
                </c:pt>
                <c:pt idx="1897">
                  <c:v>1,897.99</c:v>
                </c:pt>
                <c:pt idx="1898">
                  <c:v>1,898.99</c:v>
                </c:pt>
                <c:pt idx="1899">
                  <c:v>1,900.00</c:v>
                </c:pt>
                <c:pt idx="1900">
                  <c:v>1,900.99</c:v>
                </c:pt>
                <c:pt idx="1901">
                  <c:v>1,901.99</c:v>
                </c:pt>
                <c:pt idx="1902">
                  <c:v>1,902.99</c:v>
                </c:pt>
                <c:pt idx="1903">
                  <c:v>1,904.00</c:v>
                </c:pt>
                <c:pt idx="1904">
                  <c:v>1,904.99</c:v>
                </c:pt>
                <c:pt idx="1905">
                  <c:v>1,905.99</c:v>
                </c:pt>
                <c:pt idx="1906">
                  <c:v>1,906.99</c:v>
                </c:pt>
                <c:pt idx="1907">
                  <c:v>1,907.99</c:v>
                </c:pt>
                <c:pt idx="1908">
                  <c:v>1,908.99</c:v>
                </c:pt>
                <c:pt idx="1909">
                  <c:v>1,909.99</c:v>
                </c:pt>
                <c:pt idx="1910">
                  <c:v>1,911.00</c:v>
                </c:pt>
                <c:pt idx="1911">
                  <c:v>1,911.99</c:v>
                </c:pt>
                <c:pt idx="1912">
                  <c:v>1,912.99</c:v>
                </c:pt>
                <c:pt idx="1913">
                  <c:v>1,913.99</c:v>
                </c:pt>
                <c:pt idx="1914">
                  <c:v>1,915.00</c:v>
                </c:pt>
                <c:pt idx="1915">
                  <c:v>1,915.99</c:v>
                </c:pt>
                <c:pt idx="1916">
                  <c:v>1,916.99</c:v>
                </c:pt>
                <c:pt idx="1917">
                  <c:v>1,918.00</c:v>
                </c:pt>
                <c:pt idx="1918">
                  <c:v>1,918.99</c:v>
                </c:pt>
                <c:pt idx="1919">
                  <c:v>1,919.99</c:v>
                </c:pt>
                <c:pt idx="1920">
                  <c:v>1,920.99</c:v>
                </c:pt>
                <c:pt idx="1921">
                  <c:v>1,922.00</c:v>
                </c:pt>
                <c:pt idx="1922">
                  <c:v>1,922.99</c:v>
                </c:pt>
                <c:pt idx="1923">
                  <c:v>1,923.99</c:v>
                </c:pt>
                <c:pt idx="1924">
                  <c:v>1,924.99</c:v>
                </c:pt>
                <c:pt idx="1925">
                  <c:v>1,926.00</c:v>
                </c:pt>
                <c:pt idx="1926">
                  <c:v>1,926.99</c:v>
                </c:pt>
                <c:pt idx="1927">
                  <c:v>1,927.99</c:v>
                </c:pt>
                <c:pt idx="1928">
                  <c:v>1,929.00</c:v>
                </c:pt>
                <c:pt idx="1929">
                  <c:v>1,929.99</c:v>
                </c:pt>
                <c:pt idx="1930">
                  <c:v>1,930.99</c:v>
                </c:pt>
                <c:pt idx="1931">
                  <c:v>1,931.99</c:v>
                </c:pt>
                <c:pt idx="1932">
                  <c:v>1,933.00</c:v>
                </c:pt>
                <c:pt idx="1933">
                  <c:v>1,933.99</c:v>
                </c:pt>
                <c:pt idx="1934">
                  <c:v>1,934.99</c:v>
                </c:pt>
                <c:pt idx="1935">
                  <c:v>1,935.99</c:v>
                </c:pt>
                <c:pt idx="1936">
                  <c:v>1,937.00</c:v>
                </c:pt>
                <c:pt idx="1937">
                  <c:v>1,937.99</c:v>
                </c:pt>
                <c:pt idx="1938">
                  <c:v>1,938.99</c:v>
                </c:pt>
                <c:pt idx="1939">
                  <c:v>1,940.00</c:v>
                </c:pt>
                <c:pt idx="1940">
                  <c:v>1,940.99</c:v>
                </c:pt>
                <c:pt idx="1941">
                  <c:v>1,941.99</c:v>
                </c:pt>
                <c:pt idx="1942">
                  <c:v>1,942.99</c:v>
                </c:pt>
                <c:pt idx="1943">
                  <c:v>1,944.00</c:v>
                </c:pt>
                <c:pt idx="1944">
                  <c:v>1,944.99</c:v>
                </c:pt>
                <c:pt idx="1945">
                  <c:v>1,945.99</c:v>
                </c:pt>
                <c:pt idx="1946">
                  <c:v>1,946.99</c:v>
                </c:pt>
                <c:pt idx="1947">
                  <c:v>1,948.00</c:v>
                </c:pt>
                <c:pt idx="1948">
                  <c:v>1,948.99</c:v>
                </c:pt>
                <c:pt idx="1949">
                  <c:v>1,949.99</c:v>
                </c:pt>
                <c:pt idx="1950">
                  <c:v>1,951.00</c:v>
                </c:pt>
                <c:pt idx="1951">
                  <c:v>1,951.99</c:v>
                </c:pt>
                <c:pt idx="1952">
                  <c:v>1,952.99</c:v>
                </c:pt>
                <c:pt idx="1953">
                  <c:v>1,953.99</c:v>
                </c:pt>
                <c:pt idx="1954">
                  <c:v>1,955.00</c:v>
                </c:pt>
                <c:pt idx="1955">
                  <c:v>1,955.99</c:v>
                </c:pt>
                <c:pt idx="1956">
                  <c:v>1,956.99</c:v>
                </c:pt>
                <c:pt idx="1957">
                  <c:v>1,957.99</c:v>
                </c:pt>
                <c:pt idx="1958">
                  <c:v>1,958.99</c:v>
                </c:pt>
                <c:pt idx="1959">
                  <c:v>1,959.99</c:v>
                </c:pt>
                <c:pt idx="1960">
                  <c:v>1,960.99</c:v>
                </c:pt>
                <c:pt idx="1961">
                  <c:v>1,962.00</c:v>
                </c:pt>
                <c:pt idx="1962">
                  <c:v>1,962.99</c:v>
                </c:pt>
                <c:pt idx="1963">
                  <c:v>1,963.99</c:v>
                </c:pt>
                <c:pt idx="1964">
                  <c:v>1,964.99</c:v>
                </c:pt>
                <c:pt idx="1965">
                  <c:v>1,966.00</c:v>
                </c:pt>
                <c:pt idx="1966">
                  <c:v>1,966.99</c:v>
                </c:pt>
                <c:pt idx="1967">
                  <c:v>1,967.99</c:v>
                </c:pt>
                <c:pt idx="1968">
                  <c:v>1,968.99</c:v>
                </c:pt>
                <c:pt idx="1969">
                  <c:v>1,969.99</c:v>
                </c:pt>
                <c:pt idx="1970">
                  <c:v>1,970.99</c:v>
                </c:pt>
                <c:pt idx="1971">
                  <c:v>1,971.99</c:v>
                </c:pt>
                <c:pt idx="1972">
                  <c:v>1,973.00</c:v>
                </c:pt>
                <c:pt idx="1973">
                  <c:v>1,973.99</c:v>
                </c:pt>
                <c:pt idx="1974">
                  <c:v>1,974.99</c:v>
                </c:pt>
                <c:pt idx="1975">
                  <c:v>1,975.99</c:v>
                </c:pt>
                <c:pt idx="1976">
                  <c:v>1,977.00</c:v>
                </c:pt>
                <c:pt idx="1977">
                  <c:v>1,977.99</c:v>
                </c:pt>
                <c:pt idx="1978">
                  <c:v>1,978.99</c:v>
                </c:pt>
                <c:pt idx="1979">
                  <c:v>1,980.00</c:v>
                </c:pt>
                <c:pt idx="1980">
                  <c:v>1,980.99</c:v>
                </c:pt>
                <c:pt idx="1981">
                  <c:v>1,981.99</c:v>
                </c:pt>
                <c:pt idx="1982">
                  <c:v>1,982.99</c:v>
                </c:pt>
                <c:pt idx="1983">
                  <c:v>1,984.00</c:v>
                </c:pt>
                <c:pt idx="1984">
                  <c:v>1,984.99</c:v>
                </c:pt>
                <c:pt idx="1985">
                  <c:v>1,985.99</c:v>
                </c:pt>
                <c:pt idx="1986">
                  <c:v>1,986.99</c:v>
                </c:pt>
                <c:pt idx="1987">
                  <c:v>1,988.00</c:v>
                </c:pt>
                <c:pt idx="1988">
                  <c:v>1,988.99</c:v>
                </c:pt>
                <c:pt idx="1989">
                  <c:v>1,989.99</c:v>
                </c:pt>
                <c:pt idx="1990">
                  <c:v>1,991.00</c:v>
                </c:pt>
                <c:pt idx="1991">
                  <c:v>1,991.99</c:v>
                </c:pt>
                <c:pt idx="1992">
                  <c:v>1,992.99</c:v>
                </c:pt>
                <c:pt idx="1993">
                  <c:v>1,993.99</c:v>
                </c:pt>
                <c:pt idx="1994">
                  <c:v>1,995.00</c:v>
                </c:pt>
                <c:pt idx="1995">
                  <c:v>1,995.99</c:v>
                </c:pt>
                <c:pt idx="1996">
                  <c:v>1,996.99</c:v>
                </c:pt>
                <c:pt idx="1997">
                  <c:v>1,997.99</c:v>
                </c:pt>
                <c:pt idx="1998">
                  <c:v>1,998.99</c:v>
                </c:pt>
                <c:pt idx="1999">
                  <c:v>1,999.99</c:v>
                </c:pt>
                <c:pt idx="2000">
                  <c:v>2,000.99</c:v>
                </c:pt>
                <c:pt idx="2001">
                  <c:v>2,002.00</c:v>
                </c:pt>
                <c:pt idx="2002">
                  <c:v>2,002.99</c:v>
                </c:pt>
                <c:pt idx="2003">
                  <c:v>2,003.99</c:v>
                </c:pt>
                <c:pt idx="2004">
                  <c:v>2,004.99</c:v>
                </c:pt>
                <c:pt idx="2005">
                  <c:v>2,006.00</c:v>
                </c:pt>
                <c:pt idx="2006">
                  <c:v>2,006.99</c:v>
                </c:pt>
                <c:pt idx="2007">
                  <c:v>2,007.99</c:v>
                </c:pt>
                <c:pt idx="2008">
                  <c:v>2,008.98</c:v>
                </c:pt>
                <c:pt idx="2009">
                  <c:v>2,009.99</c:v>
                </c:pt>
                <c:pt idx="2010">
                  <c:v>2,010.99</c:v>
                </c:pt>
                <c:pt idx="2011">
                  <c:v>2,011.99</c:v>
                </c:pt>
                <c:pt idx="2012">
                  <c:v>2,013.00</c:v>
                </c:pt>
                <c:pt idx="2013">
                  <c:v>2,013.99</c:v>
                </c:pt>
                <c:pt idx="2014">
                  <c:v>2,014.99</c:v>
                </c:pt>
                <c:pt idx="2015">
                  <c:v>2,015.99</c:v>
                </c:pt>
                <c:pt idx="2016">
                  <c:v>2,017.00</c:v>
                </c:pt>
                <c:pt idx="2017">
                  <c:v>2,017.99</c:v>
                </c:pt>
                <c:pt idx="2018">
                  <c:v>2,018.99</c:v>
                </c:pt>
                <c:pt idx="2019">
                  <c:v>2,020.00</c:v>
                </c:pt>
                <c:pt idx="2020">
                  <c:v>2,020.99</c:v>
                </c:pt>
                <c:pt idx="2021">
                  <c:v>2,021.99</c:v>
                </c:pt>
                <c:pt idx="2022">
                  <c:v>2,022.99</c:v>
                </c:pt>
                <c:pt idx="2023">
                  <c:v>2,024.00</c:v>
                </c:pt>
                <c:pt idx="2024">
                  <c:v>2,024.99</c:v>
                </c:pt>
                <c:pt idx="2025">
                  <c:v>2,025.99</c:v>
                </c:pt>
                <c:pt idx="2026">
                  <c:v>2,026.99</c:v>
                </c:pt>
                <c:pt idx="2027">
                  <c:v>2,028.00</c:v>
                </c:pt>
                <c:pt idx="2028">
                  <c:v>2,028.99</c:v>
                </c:pt>
                <c:pt idx="2029">
                  <c:v>2,029.99</c:v>
                </c:pt>
                <c:pt idx="2030">
                  <c:v>2,031.00</c:v>
                </c:pt>
                <c:pt idx="2031">
                  <c:v>2,031.99</c:v>
                </c:pt>
                <c:pt idx="2032">
                  <c:v>2,032.99</c:v>
                </c:pt>
                <c:pt idx="2033">
                  <c:v>2,033.99</c:v>
                </c:pt>
                <c:pt idx="2034">
                  <c:v>2,035.00</c:v>
                </c:pt>
                <c:pt idx="2035">
                  <c:v>2,035.99</c:v>
                </c:pt>
                <c:pt idx="2036">
                  <c:v>2,036.99</c:v>
                </c:pt>
                <c:pt idx="2037">
                  <c:v>2,037.99</c:v>
                </c:pt>
                <c:pt idx="2038">
                  <c:v>2,038.99</c:v>
                </c:pt>
                <c:pt idx="2039">
                  <c:v>2,039.99</c:v>
                </c:pt>
                <c:pt idx="2040">
                  <c:v>2,040.99</c:v>
                </c:pt>
                <c:pt idx="2041">
                  <c:v>2,042.00</c:v>
                </c:pt>
                <c:pt idx="2042">
                  <c:v>2,042.99</c:v>
                </c:pt>
                <c:pt idx="2043">
                  <c:v>2,043.99</c:v>
                </c:pt>
                <c:pt idx="2044">
                  <c:v>2,044.99</c:v>
                </c:pt>
                <c:pt idx="2045">
                  <c:v>2,046.00</c:v>
                </c:pt>
                <c:pt idx="2046">
                  <c:v>2,046.99</c:v>
                </c:pt>
                <c:pt idx="2047">
                  <c:v>2,047.99</c:v>
                </c:pt>
                <c:pt idx="2048">
                  <c:v>2,048.99</c:v>
                </c:pt>
                <c:pt idx="2049">
                  <c:v>2,049.99</c:v>
                </c:pt>
                <c:pt idx="2050">
                  <c:v>2,050.99</c:v>
                </c:pt>
                <c:pt idx="2051">
                  <c:v>2,051.99</c:v>
                </c:pt>
                <c:pt idx="2052">
                  <c:v>2,053.00</c:v>
                </c:pt>
                <c:pt idx="2053">
                  <c:v>2,053.99</c:v>
                </c:pt>
                <c:pt idx="2054">
                  <c:v>2,054.99</c:v>
                </c:pt>
                <c:pt idx="2055">
                  <c:v>2,055.99</c:v>
                </c:pt>
                <c:pt idx="2056">
                  <c:v>2,057.00</c:v>
                </c:pt>
                <c:pt idx="2057">
                  <c:v>2,057.99</c:v>
                </c:pt>
                <c:pt idx="2058">
                  <c:v>2,058.99</c:v>
                </c:pt>
                <c:pt idx="2059">
                  <c:v>2,059.98</c:v>
                </c:pt>
                <c:pt idx="2060">
                  <c:v>2,060.99</c:v>
                </c:pt>
                <c:pt idx="2061">
                  <c:v>2,061.99</c:v>
                </c:pt>
                <c:pt idx="2062">
                  <c:v>2,062.99</c:v>
                </c:pt>
                <c:pt idx="2063">
                  <c:v>2,064.00</c:v>
                </c:pt>
                <c:pt idx="2064">
                  <c:v>2,064.99</c:v>
                </c:pt>
                <c:pt idx="2065">
                  <c:v>2,065.99</c:v>
                </c:pt>
                <c:pt idx="2066">
                  <c:v>2,066.99</c:v>
                </c:pt>
                <c:pt idx="2067">
                  <c:v>2,068.00</c:v>
                </c:pt>
                <c:pt idx="2068">
                  <c:v>2,068.99</c:v>
                </c:pt>
                <c:pt idx="2069">
                  <c:v>2,069.99</c:v>
                </c:pt>
                <c:pt idx="2070">
                  <c:v>2,071.00</c:v>
                </c:pt>
                <c:pt idx="2071">
                  <c:v>2,071.99</c:v>
                </c:pt>
                <c:pt idx="2072">
                  <c:v>2,072.99</c:v>
                </c:pt>
                <c:pt idx="2073">
                  <c:v>2,073.99</c:v>
                </c:pt>
                <c:pt idx="2074">
                  <c:v>2,075.00</c:v>
                </c:pt>
                <c:pt idx="2075">
                  <c:v>2,075.99</c:v>
                </c:pt>
                <c:pt idx="2076">
                  <c:v>2,076.99</c:v>
                </c:pt>
                <c:pt idx="2077">
                  <c:v>2,077.99</c:v>
                </c:pt>
                <c:pt idx="2078">
                  <c:v>2,079.00</c:v>
                </c:pt>
                <c:pt idx="2079">
                  <c:v>2,079.99</c:v>
                </c:pt>
                <c:pt idx="2080">
                  <c:v>2,080.99</c:v>
                </c:pt>
                <c:pt idx="2081">
                  <c:v>2,082.00</c:v>
                </c:pt>
                <c:pt idx="2082">
                  <c:v>2,082.99</c:v>
                </c:pt>
                <c:pt idx="2083">
                  <c:v>2,083.99</c:v>
                </c:pt>
                <c:pt idx="2084">
                  <c:v>2,084.99</c:v>
                </c:pt>
                <c:pt idx="2085">
                  <c:v>2,086.00</c:v>
                </c:pt>
                <c:pt idx="2086">
                  <c:v>2,086.99</c:v>
                </c:pt>
                <c:pt idx="2087">
                  <c:v>2,087.99</c:v>
                </c:pt>
                <c:pt idx="2088">
                  <c:v>2,088.99</c:v>
                </c:pt>
                <c:pt idx="2089">
                  <c:v>2,089.99</c:v>
                </c:pt>
                <c:pt idx="2090">
                  <c:v>2,090.99</c:v>
                </c:pt>
                <c:pt idx="2091">
                  <c:v>2,091.99</c:v>
                </c:pt>
                <c:pt idx="2092">
                  <c:v>2,093.00</c:v>
                </c:pt>
                <c:pt idx="2093">
                  <c:v>2,093.99</c:v>
                </c:pt>
                <c:pt idx="2094">
                  <c:v>2,094.99</c:v>
                </c:pt>
                <c:pt idx="2095">
                  <c:v>2,095.99</c:v>
                </c:pt>
                <c:pt idx="2096">
                  <c:v>2,097.00</c:v>
                </c:pt>
                <c:pt idx="2097">
                  <c:v>2,097.99</c:v>
                </c:pt>
                <c:pt idx="2098">
                  <c:v>2,098.99</c:v>
                </c:pt>
                <c:pt idx="2099">
                  <c:v>2,099.99</c:v>
                </c:pt>
                <c:pt idx="2100">
                  <c:v>2,100.99</c:v>
                </c:pt>
                <c:pt idx="2101">
                  <c:v>2,101.99</c:v>
                </c:pt>
                <c:pt idx="2102">
                  <c:v>2,102.99</c:v>
                </c:pt>
                <c:pt idx="2103">
                  <c:v>2,104.00</c:v>
                </c:pt>
                <c:pt idx="2104">
                  <c:v>2,104.99</c:v>
                </c:pt>
                <c:pt idx="2105">
                  <c:v>2,105.99</c:v>
                </c:pt>
                <c:pt idx="2106">
                  <c:v>2,106.99</c:v>
                </c:pt>
                <c:pt idx="2107">
                  <c:v>2,108.00</c:v>
                </c:pt>
                <c:pt idx="2108">
                  <c:v>2,108.99</c:v>
                </c:pt>
                <c:pt idx="2109">
                  <c:v>2,109.99</c:v>
                </c:pt>
                <c:pt idx="2110">
                  <c:v>2,111.00</c:v>
                </c:pt>
                <c:pt idx="2111">
                  <c:v>2,111.99</c:v>
                </c:pt>
                <c:pt idx="2112">
                  <c:v>2,112.99</c:v>
                </c:pt>
                <c:pt idx="2113">
                  <c:v>2,113.99</c:v>
                </c:pt>
                <c:pt idx="2114">
                  <c:v>2,115.00</c:v>
                </c:pt>
                <c:pt idx="2115">
                  <c:v>2,115.99</c:v>
                </c:pt>
                <c:pt idx="2116">
                  <c:v>2,116.99</c:v>
                </c:pt>
                <c:pt idx="2117">
                  <c:v>2,117.99</c:v>
                </c:pt>
                <c:pt idx="2118">
                  <c:v>2,119.00</c:v>
                </c:pt>
                <c:pt idx="2119">
                  <c:v>2,119.99</c:v>
                </c:pt>
                <c:pt idx="2120">
                  <c:v>2,120.99</c:v>
                </c:pt>
                <c:pt idx="2121">
                  <c:v>2,121.99</c:v>
                </c:pt>
                <c:pt idx="2122">
                  <c:v>2,122.99</c:v>
                </c:pt>
                <c:pt idx="2123">
                  <c:v>2,123.99</c:v>
                </c:pt>
                <c:pt idx="2124">
                  <c:v>2,124.99</c:v>
                </c:pt>
                <c:pt idx="2125">
                  <c:v>2,126.00</c:v>
                </c:pt>
                <c:pt idx="2126">
                  <c:v>2,126.99</c:v>
                </c:pt>
                <c:pt idx="2127">
                  <c:v>2,127.99</c:v>
                </c:pt>
                <c:pt idx="2128">
                  <c:v>2,128.99</c:v>
                </c:pt>
                <c:pt idx="2129">
                  <c:v>2,130.00</c:v>
                </c:pt>
                <c:pt idx="2130">
                  <c:v>2,130.99</c:v>
                </c:pt>
                <c:pt idx="2131">
                  <c:v>2,131.99</c:v>
                </c:pt>
                <c:pt idx="2132">
                  <c:v>2,133.00</c:v>
                </c:pt>
                <c:pt idx="2133">
                  <c:v>2,133.99</c:v>
                </c:pt>
                <c:pt idx="2134">
                  <c:v>2,134.99</c:v>
                </c:pt>
                <c:pt idx="2135">
                  <c:v>2,135.99</c:v>
                </c:pt>
                <c:pt idx="2136">
                  <c:v>2,137.00</c:v>
                </c:pt>
                <c:pt idx="2137">
                  <c:v>2,137.99</c:v>
                </c:pt>
                <c:pt idx="2138">
                  <c:v>2,138.99</c:v>
                </c:pt>
                <c:pt idx="2139">
                  <c:v>2,139.99</c:v>
                </c:pt>
                <c:pt idx="2140">
                  <c:v>2,141.00</c:v>
                </c:pt>
                <c:pt idx="2141">
                  <c:v>2,141.99</c:v>
                </c:pt>
                <c:pt idx="2142">
                  <c:v>2,142.99</c:v>
                </c:pt>
                <c:pt idx="2143">
                  <c:v>2,144.00</c:v>
                </c:pt>
                <c:pt idx="2144">
                  <c:v>2,144.99</c:v>
                </c:pt>
                <c:pt idx="2145">
                  <c:v>2,145.99</c:v>
                </c:pt>
                <c:pt idx="2146">
                  <c:v>2,146.99</c:v>
                </c:pt>
                <c:pt idx="2147">
                  <c:v>2,148.00</c:v>
                </c:pt>
                <c:pt idx="2148">
                  <c:v>2,148.99</c:v>
                </c:pt>
                <c:pt idx="2149">
                  <c:v>2,149.99</c:v>
                </c:pt>
                <c:pt idx="2150">
                  <c:v>2,150.99</c:v>
                </c:pt>
                <c:pt idx="2151">
                  <c:v>2,151.99</c:v>
                </c:pt>
                <c:pt idx="2152">
                  <c:v>2,152.99</c:v>
                </c:pt>
                <c:pt idx="2153">
                  <c:v>2,153.99</c:v>
                </c:pt>
                <c:pt idx="2154">
                  <c:v>2,155.00</c:v>
                </c:pt>
                <c:pt idx="2155">
                  <c:v>2,155.99</c:v>
                </c:pt>
                <c:pt idx="2156">
                  <c:v>2,156.99</c:v>
                </c:pt>
                <c:pt idx="2157">
                  <c:v>2,157.99</c:v>
                </c:pt>
                <c:pt idx="2158">
                  <c:v>2,159.00</c:v>
                </c:pt>
                <c:pt idx="2159">
                  <c:v>2,159.99</c:v>
                </c:pt>
                <c:pt idx="2160">
                  <c:v>2,160.99</c:v>
                </c:pt>
                <c:pt idx="2161">
                  <c:v>2,161.98</c:v>
                </c:pt>
                <c:pt idx="2162">
                  <c:v>2,162.99</c:v>
                </c:pt>
                <c:pt idx="2163">
                  <c:v>2,163.99</c:v>
                </c:pt>
                <c:pt idx="2164">
                  <c:v>2,164.99</c:v>
                </c:pt>
                <c:pt idx="2165">
                  <c:v>2,166.00</c:v>
                </c:pt>
                <c:pt idx="2166">
                  <c:v>2,166.99</c:v>
                </c:pt>
                <c:pt idx="2167">
                  <c:v>2,167.99</c:v>
                </c:pt>
                <c:pt idx="2168">
                  <c:v>2,168.99</c:v>
                </c:pt>
                <c:pt idx="2169">
                  <c:v>2,170.00</c:v>
                </c:pt>
                <c:pt idx="2170">
                  <c:v>2,170.99</c:v>
                </c:pt>
                <c:pt idx="2171">
                  <c:v>2,171.99</c:v>
                </c:pt>
                <c:pt idx="2172">
                  <c:v>2,173.00</c:v>
                </c:pt>
                <c:pt idx="2173">
                  <c:v>2,173.99</c:v>
                </c:pt>
                <c:pt idx="2174">
                  <c:v>2,174.99</c:v>
                </c:pt>
                <c:pt idx="2175">
                  <c:v>2,175.99</c:v>
                </c:pt>
                <c:pt idx="2176">
                  <c:v>2,177.00</c:v>
                </c:pt>
                <c:pt idx="2177">
                  <c:v>2,177.99</c:v>
                </c:pt>
                <c:pt idx="2178">
                  <c:v>2,178.99</c:v>
                </c:pt>
                <c:pt idx="2179">
                  <c:v>2,179.99</c:v>
                </c:pt>
                <c:pt idx="2180">
                  <c:v>2,181.00</c:v>
                </c:pt>
                <c:pt idx="2181">
                  <c:v>2,181.99</c:v>
                </c:pt>
                <c:pt idx="2182">
                  <c:v>2,182.99</c:v>
                </c:pt>
                <c:pt idx="2183">
                  <c:v>2,183.99</c:v>
                </c:pt>
                <c:pt idx="2184">
                  <c:v>2,184.99</c:v>
                </c:pt>
                <c:pt idx="2185">
                  <c:v>2,185.99</c:v>
                </c:pt>
                <c:pt idx="2186">
                  <c:v>2,186.99</c:v>
                </c:pt>
                <c:pt idx="2187">
                  <c:v>2,188.00</c:v>
                </c:pt>
                <c:pt idx="2188">
                  <c:v>2,188.99</c:v>
                </c:pt>
                <c:pt idx="2189">
                  <c:v>2,189.99</c:v>
                </c:pt>
                <c:pt idx="2190">
                  <c:v>2,190.99</c:v>
                </c:pt>
                <c:pt idx="2191">
                  <c:v>2,192.00</c:v>
                </c:pt>
                <c:pt idx="2192">
                  <c:v>2,192.99</c:v>
                </c:pt>
                <c:pt idx="2193">
                  <c:v>2,193.99</c:v>
                </c:pt>
                <c:pt idx="2194">
                  <c:v>2,195.00</c:v>
                </c:pt>
                <c:pt idx="2195">
                  <c:v>2,195.99</c:v>
                </c:pt>
                <c:pt idx="2196">
                  <c:v>2,196.99</c:v>
                </c:pt>
                <c:pt idx="2197">
                  <c:v>2,197.99</c:v>
                </c:pt>
                <c:pt idx="2198">
                  <c:v>2,199.00</c:v>
                </c:pt>
                <c:pt idx="2199">
                  <c:v>2,199.99</c:v>
                </c:pt>
                <c:pt idx="2200">
                  <c:v>2,200.99</c:v>
                </c:pt>
                <c:pt idx="2201">
                  <c:v>2,201.99</c:v>
                </c:pt>
                <c:pt idx="2202">
                  <c:v>2,203.00</c:v>
                </c:pt>
                <c:pt idx="2203">
                  <c:v>2,203.99</c:v>
                </c:pt>
                <c:pt idx="2204">
                  <c:v>2,204.99</c:v>
                </c:pt>
                <c:pt idx="2205">
                  <c:v>2,206.00</c:v>
                </c:pt>
                <c:pt idx="2206">
                  <c:v>2,206.99</c:v>
                </c:pt>
                <c:pt idx="2207">
                  <c:v>2,207.99</c:v>
                </c:pt>
                <c:pt idx="2208">
                  <c:v>2,208.99</c:v>
                </c:pt>
                <c:pt idx="2209">
                  <c:v>2,210.00</c:v>
                </c:pt>
                <c:pt idx="2210">
                  <c:v>2,210.99</c:v>
                </c:pt>
                <c:pt idx="2211">
                  <c:v>2,211.99</c:v>
                </c:pt>
                <c:pt idx="2212">
                  <c:v>2,212.99</c:v>
                </c:pt>
                <c:pt idx="2213">
                  <c:v>2,213.99</c:v>
                </c:pt>
                <c:pt idx="2214">
                  <c:v>2,214.99</c:v>
                </c:pt>
                <c:pt idx="2215">
                  <c:v>2,215.99</c:v>
                </c:pt>
                <c:pt idx="2216">
                  <c:v>2,217.00</c:v>
                </c:pt>
                <c:pt idx="2217">
                  <c:v>2,217.99</c:v>
                </c:pt>
                <c:pt idx="2218">
                  <c:v>2,218.99</c:v>
                </c:pt>
                <c:pt idx="2219">
                  <c:v>2,219.99</c:v>
                </c:pt>
                <c:pt idx="2220">
                  <c:v>2,221.00</c:v>
                </c:pt>
                <c:pt idx="2221">
                  <c:v>2,221.99</c:v>
                </c:pt>
                <c:pt idx="2222">
                  <c:v>2,222.99</c:v>
                </c:pt>
                <c:pt idx="2223">
                  <c:v>2,223.99</c:v>
                </c:pt>
                <c:pt idx="2224">
                  <c:v>2,224.99</c:v>
                </c:pt>
                <c:pt idx="2225">
                  <c:v>2,225.99</c:v>
                </c:pt>
                <c:pt idx="2226">
                  <c:v>2,226.99</c:v>
                </c:pt>
                <c:pt idx="2227">
                  <c:v>2,228.00</c:v>
                </c:pt>
                <c:pt idx="2228">
                  <c:v>2,228.99</c:v>
                </c:pt>
                <c:pt idx="2229">
                  <c:v>2,229.99</c:v>
                </c:pt>
                <c:pt idx="2230">
                  <c:v>2,230.99</c:v>
                </c:pt>
                <c:pt idx="2231">
                  <c:v>2,232.00</c:v>
                </c:pt>
                <c:pt idx="2232">
                  <c:v>2,232.99</c:v>
                </c:pt>
                <c:pt idx="2233">
                  <c:v>2,233.99</c:v>
                </c:pt>
                <c:pt idx="2234">
                  <c:v>2,235.00</c:v>
                </c:pt>
                <c:pt idx="2235">
                  <c:v>2,235.99</c:v>
                </c:pt>
                <c:pt idx="2236">
                  <c:v>2,236.99</c:v>
                </c:pt>
                <c:pt idx="2237">
                  <c:v>2,237.99</c:v>
                </c:pt>
                <c:pt idx="2238">
                  <c:v>2,239.00</c:v>
                </c:pt>
                <c:pt idx="2239">
                  <c:v>2,239.99</c:v>
                </c:pt>
                <c:pt idx="2240">
                  <c:v>2,240.99</c:v>
                </c:pt>
                <c:pt idx="2241">
                  <c:v>2,241.99</c:v>
                </c:pt>
                <c:pt idx="2242">
                  <c:v>2,243.00</c:v>
                </c:pt>
                <c:pt idx="2243">
                  <c:v>2,243.99</c:v>
                </c:pt>
                <c:pt idx="2244">
                  <c:v>2,244.99</c:v>
                </c:pt>
                <c:pt idx="2245">
                  <c:v>2,246.00</c:v>
                </c:pt>
                <c:pt idx="2246">
                  <c:v>2,246.99</c:v>
                </c:pt>
                <c:pt idx="2247">
                  <c:v>2,247.99</c:v>
                </c:pt>
                <c:pt idx="2248">
                  <c:v>2,248.99</c:v>
                </c:pt>
                <c:pt idx="2249">
                  <c:v>2,250.00</c:v>
                </c:pt>
                <c:pt idx="2250">
                  <c:v>2,250.99</c:v>
                </c:pt>
                <c:pt idx="2251">
                  <c:v>2,251.99</c:v>
                </c:pt>
                <c:pt idx="2252">
                  <c:v>2,252.99</c:v>
                </c:pt>
                <c:pt idx="2253">
                  <c:v>2,253.99</c:v>
                </c:pt>
                <c:pt idx="2254">
                  <c:v>2,254.99</c:v>
                </c:pt>
                <c:pt idx="2255">
                  <c:v>2,255.99</c:v>
                </c:pt>
                <c:pt idx="2256">
                  <c:v>2,257.00</c:v>
                </c:pt>
                <c:pt idx="2257">
                  <c:v>2,257.99</c:v>
                </c:pt>
                <c:pt idx="2258">
                  <c:v>2,258.99</c:v>
                </c:pt>
                <c:pt idx="2259">
                  <c:v>2,259.99</c:v>
                </c:pt>
                <c:pt idx="2260">
                  <c:v>2,261.00</c:v>
                </c:pt>
                <c:pt idx="2261">
                  <c:v>2,261.99</c:v>
                </c:pt>
                <c:pt idx="2262">
                  <c:v>2,262.99</c:v>
                </c:pt>
                <c:pt idx="2263">
                  <c:v>2,263.99</c:v>
                </c:pt>
                <c:pt idx="2264">
                  <c:v>2,264.99</c:v>
                </c:pt>
                <c:pt idx="2265">
                  <c:v>2,265.99</c:v>
                </c:pt>
                <c:pt idx="2266">
                  <c:v>2,266.99</c:v>
                </c:pt>
                <c:pt idx="2267">
                  <c:v>2,268.00</c:v>
                </c:pt>
                <c:pt idx="2268">
                  <c:v>2,268.99</c:v>
                </c:pt>
                <c:pt idx="2269">
                  <c:v>2,269.99</c:v>
                </c:pt>
                <c:pt idx="2270">
                  <c:v>2,270.99</c:v>
                </c:pt>
                <c:pt idx="2271">
                  <c:v>2,272.00</c:v>
                </c:pt>
                <c:pt idx="2272">
                  <c:v>2,272.99</c:v>
                </c:pt>
                <c:pt idx="2273">
                  <c:v>2,273.99</c:v>
                </c:pt>
                <c:pt idx="2274">
                  <c:v>2,275.00</c:v>
                </c:pt>
                <c:pt idx="2275">
                  <c:v>2,275.99</c:v>
                </c:pt>
                <c:pt idx="2276">
                  <c:v>2,276.99</c:v>
                </c:pt>
                <c:pt idx="2277">
                  <c:v>2,277.99</c:v>
                </c:pt>
                <c:pt idx="2278">
                  <c:v>2,279.00</c:v>
                </c:pt>
                <c:pt idx="2279">
                  <c:v>2,279.99</c:v>
                </c:pt>
                <c:pt idx="2280">
                  <c:v>2,280.99</c:v>
                </c:pt>
                <c:pt idx="2281">
                  <c:v>2,281.99</c:v>
                </c:pt>
                <c:pt idx="2282">
                  <c:v>2,283.00</c:v>
                </c:pt>
                <c:pt idx="2283">
                  <c:v>2,283.99</c:v>
                </c:pt>
                <c:pt idx="2284">
                  <c:v>2,284.99</c:v>
                </c:pt>
                <c:pt idx="2285">
                  <c:v>2,286.00</c:v>
                </c:pt>
                <c:pt idx="2286">
                  <c:v>2,286.99</c:v>
                </c:pt>
                <c:pt idx="2287">
                  <c:v>2,287.99</c:v>
                </c:pt>
                <c:pt idx="2288">
                  <c:v>2,288.99</c:v>
                </c:pt>
                <c:pt idx="2289">
                  <c:v>2,290.00</c:v>
                </c:pt>
                <c:pt idx="2290">
                  <c:v>2,290.99</c:v>
                </c:pt>
                <c:pt idx="2291">
                  <c:v>2,291.99</c:v>
                </c:pt>
                <c:pt idx="2292">
                  <c:v>2,292.99</c:v>
                </c:pt>
                <c:pt idx="2293">
                  <c:v>2,293.99</c:v>
                </c:pt>
                <c:pt idx="2294">
                  <c:v>2,294.99</c:v>
                </c:pt>
                <c:pt idx="2295">
                  <c:v>2,295.99</c:v>
                </c:pt>
                <c:pt idx="2296">
                  <c:v>2,297.00</c:v>
                </c:pt>
                <c:pt idx="2297">
                  <c:v>2,297.99</c:v>
                </c:pt>
                <c:pt idx="2298">
                  <c:v>2,298.99</c:v>
                </c:pt>
                <c:pt idx="2299">
                  <c:v>2,299.99</c:v>
                </c:pt>
                <c:pt idx="2300">
                  <c:v>2,301.00</c:v>
                </c:pt>
                <c:pt idx="2301">
                  <c:v>2,301.99</c:v>
                </c:pt>
                <c:pt idx="2302">
                  <c:v>2,302.99</c:v>
                </c:pt>
                <c:pt idx="2303">
                  <c:v>2,303.99</c:v>
                </c:pt>
                <c:pt idx="2304">
                  <c:v>2,304.99</c:v>
                </c:pt>
                <c:pt idx="2305">
                  <c:v>2,305.99</c:v>
                </c:pt>
                <c:pt idx="2306">
                  <c:v>2,306.99</c:v>
                </c:pt>
                <c:pt idx="2307">
                  <c:v>2,308.00</c:v>
                </c:pt>
                <c:pt idx="2308">
                  <c:v>2,308.99</c:v>
                </c:pt>
                <c:pt idx="2309">
                  <c:v>2,309.99</c:v>
                </c:pt>
                <c:pt idx="2310">
                  <c:v>2,310.99</c:v>
                </c:pt>
                <c:pt idx="2311">
                  <c:v>2,312.00</c:v>
                </c:pt>
                <c:pt idx="2312">
                  <c:v>2,312.99</c:v>
                </c:pt>
                <c:pt idx="2313">
                  <c:v>2,313.99</c:v>
                </c:pt>
                <c:pt idx="2314">
                  <c:v>2,315.00</c:v>
                </c:pt>
                <c:pt idx="2315">
                  <c:v>2,315.99</c:v>
                </c:pt>
                <c:pt idx="2316">
                  <c:v>2,316.99</c:v>
                </c:pt>
                <c:pt idx="2317">
                  <c:v>2,317.99</c:v>
                </c:pt>
                <c:pt idx="2318">
                  <c:v>2,319.00</c:v>
                </c:pt>
                <c:pt idx="2319">
                  <c:v>2,319.99</c:v>
                </c:pt>
                <c:pt idx="2320">
                  <c:v>2,320.99</c:v>
                </c:pt>
                <c:pt idx="2321">
                  <c:v>2,321.99</c:v>
                </c:pt>
                <c:pt idx="2322">
                  <c:v>2,323.00</c:v>
                </c:pt>
                <c:pt idx="2323">
                  <c:v>2,323.99</c:v>
                </c:pt>
                <c:pt idx="2324">
                  <c:v>2,324.99</c:v>
                </c:pt>
                <c:pt idx="2325">
                  <c:v>2,326.00</c:v>
                </c:pt>
                <c:pt idx="2326">
                  <c:v>2,326.99</c:v>
                </c:pt>
                <c:pt idx="2327">
                  <c:v>2,327.99</c:v>
                </c:pt>
                <c:pt idx="2328">
                  <c:v>2,328.99</c:v>
                </c:pt>
                <c:pt idx="2329">
                  <c:v>2,330.00</c:v>
                </c:pt>
                <c:pt idx="2330">
                  <c:v>2,330.99</c:v>
                </c:pt>
                <c:pt idx="2331">
                  <c:v>2,331.99</c:v>
                </c:pt>
                <c:pt idx="2332">
                  <c:v>2,332.99</c:v>
                </c:pt>
                <c:pt idx="2333">
                  <c:v>2,333.99</c:v>
                </c:pt>
                <c:pt idx="2334">
                  <c:v>2,334.99</c:v>
                </c:pt>
                <c:pt idx="2335">
                  <c:v>2,335.99</c:v>
                </c:pt>
                <c:pt idx="2336">
                  <c:v>2,337.00</c:v>
                </c:pt>
                <c:pt idx="2337">
                  <c:v>2,337.99</c:v>
                </c:pt>
                <c:pt idx="2338">
                  <c:v>2,338.99</c:v>
                </c:pt>
                <c:pt idx="2339">
                  <c:v>2,339.99</c:v>
                </c:pt>
                <c:pt idx="2340">
                  <c:v>2,340.99</c:v>
                </c:pt>
                <c:pt idx="2341">
                  <c:v>2,341.99</c:v>
                </c:pt>
                <c:pt idx="2342">
                  <c:v>2,342.99</c:v>
                </c:pt>
                <c:pt idx="2343">
                  <c:v>2,344.00</c:v>
                </c:pt>
                <c:pt idx="2344">
                  <c:v>2,344.99</c:v>
                </c:pt>
                <c:pt idx="2345">
                  <c:v>2,345.99</c:v>
                </c:pt>
                <c:pt idx="2346">
                  <c:v>2,346.99</c:v>
                </c:pt>
                <c:pt idx="2347">
                  <c:v>2,348.00</c:v>
                </c:pt>
                <c:pt idx="2348">
                  <c:v>2,348.99</c:v>
                </c:pt>
                <c:pt idx="2349">
                  <c:v>2,349.99</c:v>
                </c:pt>
                <c:pt idx="2350">
                  <c:v>2,351.00</c:v>
                </c:pt>
                <c:pt idx="2351">
                  <c:v>2,351.99</c:v>
                </c:pt>
                <c:pt idx="2352">
                  <c:v>2,352.99</c:v>
                </c:pt>
                <c:pt idx="2353">
                  <c:v>2,353.99</c:v>
                </c:pt>
                <c:pt idx="2354">
                  <c:v>2,355.00</c:v>
                </c:pt>
                <c:pt idx="2355">
                  <c:v>2,355.99</c:v>
                </c:pt>
                <c:pt idx="2356">
                  <c:v>2,356.99</c:v>
                </c:pt>
                <c:pt idx="2357">
                  <c:v>2,357.99</c:v>
                </c:pt>
                <c:pt idx="2358">
                  <c:v>2,359.00</c:v>
                </c:pt>
                <c:pt idx="2359">
                  <c:v>2,359.99</c:v>
                </c:pt>
                <c:pt idx="2360">
                  <c:v>2,360.99</c:v>
                </c:pt>
                <c:pt idx="2361">
                  <c:v>2,362.00</c:v>
                </c:pt>
                <c:pt idx="2362">
                  <c:v>2,362.99</c:v>
                </c:pt>
                <c:pt idx="2363">
                  <c:v>2,363.99</c:v>
                </c:pt>
                <c:pt idx="2364">
                  <c:v>2,364.99</c:v>
                </c:pt>
                <c:pt idx="2365">
                  <c:v>2,366.00</c:v>
                </c:pt>
                <c:pt idx="2366">
                  <c:v>2,366.99</c:v>
                </c:pt>
                <c:pt idx="2367">
                  <c:v>2,367.99</c:v>
                </c:pt>
                <c:pt idx="2368">
                  <c:v>2,368.99</c:v>
                </c:pt>
                <c:pt idx="2369">
                  <c:v>2,370.00</c:v>
                </c:pt>
                <c:pt idx="2370">
                  <c:v>2,370.99</c:v>
                </c:pt>
                <c:pt idx="2371">
                  <c:v>2,371.99</c:v>
                </c:pt>
                <c:pt idx="2372">
                  <c:v>2,373.00</c:v>
                </c:pt>
                <c:pt idx="2373">
                  <c:v>2,373.99</c:v>
                </c:pt>
                <c:pt idx="2374">
                  <c:v>2,374.99</c:v>
                </c:pt>
                <c:pt idx="2375">
                  <c:v>2,375.99</c:v>
                </c:pt>
                <c:pt idx="2376">
                  <c:v>2,377.00</c:v>
                </c:pt>
                <c:pt idx="2377">
                  <c:v>2,377.99</c:v>
                </c:pt>
                <c:pt idx="2378">
                  <c:v>2,378.99</c:v>
                </c:pt>
                <c:pt idx="2379">
                  <c:v>2,379.99</c:v>
                </c:pt>
                <c:pt idx="2380">
                  <c:v>2,380.99</c:v>
                </c:pt>
                <c:pt idx="2381">
                  <c:v>2,381.99</c:v>
                </c:pt>
                <c:pt idx="2382">
                  <c:v>2,382.99</c:v>
                </c:pt>
                <c:pt idx="2383">
                  <c:v>2,384.00</c:v>
                </c:pt>
                <c:pt idx="2384">
                  <c:v>2,384.99</c:v>
                </c:pt>
                <c:pt idx="2385">
                  <c:v>2,385.99</c:v>
                </c:pt>
                <c:pt idx="2386">
                  <c:v>2,386.99</c:v>
                </c:pt>
                <c:pt idx="2387">
                  <c:v>2,388.00</c:v>
                </c:pt>
                <c:pt idx="2388">
                  <c:v>2,388.99</c:v>
                </c:pt>
                <c:pt idx="2389">
                  <c:v>2,389.99</c:v>
                </c:pt>
                <c:pt idx="2390">
                  <c:v>2,391.00</c:v>
                </c:pt>
                <c:pt idx="2391">
                  <c:v>2,391.99</c:v>
                </c:pt>
                <c:pt idx="2392">
                  <c:v>2,392.99</c:v>
                </c:pt>
                <c:pt idx="2393">
                  <c:v>2,393.99</c:v>
                </c:pt>
                <c:pt idx="2394">
                  <c:v>2,395.00</c:v>
                </c:pt>
                <c:pt idx="2395">
                  <c:v>2,395.99</c:v>
                </c:pt>
                <c:pt idx="2396">
                  <c:v>2,396.99</c:v>
                </c:pt>
                <c:pt idx="2397">
                  <c:v>2,397.99</c:v>
                </c:pt>
                <c:pt idx="2398">
                  <c:v>2,399.00</c:v>
                </c:pt>
                <c:pt idx="2399">
                  <c:v>2,399.99</c:v>
                </c:pt>
                <c:pt idx="2400">
                  <c:v>2,400.99</c:v>
                </c:pt>
                <c:pt idx="2401">
                  <c:v>2,402.00</c:v>
                </c:pt>
                <c:pt idx="2402">
                  <c:v>2,402.99</c:v>
                </c:pt>
                <c:pt idx="2403">
                  <c:v>2,403.99</c:v>
                </c:pt>
                <c:pt idx="2404">
                  <c:v>2,404.99</c:v>
                </c:pt>
                <c:pt idx="2405">
                  <c:v>2,406.00</c:v>
                </c:pt>
                <c:pt idx="2406">
                  <c:v>2,406.99</c:v>
                </c:pt>
                <c:pt idx="2407">
                  <c:v>2,407.99</c:v>
                </c:pt>
                <c:pt idx="2408">
                  <c:v>2,408.99</c:v>
                </c:pt>
                <c:pt idx="2409">
                  <c:v>2,409.99</c:v>
                </c:pt>
                <c:pt idx="2410">
                  <c:v>2,410.99</c:v>
                </c:pt>
                <c:pt idx="2411">
                  <c:v>2,411.99</c:v>
                </c:pt>
                <c:pt idx="2412">
                  <c:v>2,413.00</c:v>
                </c:pt>
                <c:pt idx="2413">
                  <c:v>2,413.99</c:v>
                </c:pt>
                <c:pt idx="2414">
                  <c:v>2,414.99</c:v>
                </c:pt>
                <c:pt idx="2415">
                  <c:v>2,415.99</c:v>
                </c:pt>
                <c:pt idx="2416">
                  <c:v>2,417.00</c:v>
                </c:pt>
                <c:pt idx="2417">
                  <c:v>2,417.99</c:v>
                </c:pt>
                <c:pt idx="2418">
                  <c:v>2,418.99</c:v>
                </c:pt>
                <c:pt idx="2419">
                  <c:v>2,419.99</c:v>
                </c:pt>
                <c:pt idx="2420">
                  <c:v>2,421.00</c:v>
                </c:pt>
                <c:pt idx="2421">
                  <c:v>2,421.99</c:v>
                </c:pt>
                <c:pt idx="2422">
                  <c:v>2,422.99</c:v>
                </c:pt>
                <c:pt idx="2423">
                  <c:v>2,424.00</c:v>
                </c:pt>
                <c:pt idx="2424">
                  <c:v>2,424.99</c:v>
                </c:pt>
                <c:pt idx="2425">
                  <c:v>2,425.99</c:v>
                </c:pt>
                <c:pt idx="2426">
                  <c:v>2,426.99</c:v>
                </c:pt>
                <c:pt idx="2427">
                  <c:v>2,428.00</c:v>
                </c:pt>
                <c:pt idx="2428">
                  <c:v>2,428.99</c:v>
                </c:pt>
                <c:pt idx="2429">
                  <c:v>2,429.99</c:v>
                </c:pt>
                <c:pt idx="2430">
                  <c:v>2,430.99</c:v>
                </c:pt>
                <c:pt idx="2431">
                  <c:v>2,431.99</c:v>
                </c:pt>
                <c:pt idx="2432">
                  <c:v>2,432.99</c:v>
                </c:pt>
                <c:pt idx="2433">
                  <c:v>2,433.99</c:v>
                </c:pt>
                <c:pt idx="2434">
                  <c:v>2,435.00</c:v>
                </c:pt>
                <c:pt idx="2435">
                  <c:v>2,435.99</c:v>
                </c:pt>
                <c:pt idx="2436">
                  <c:v>2,436.99</c:v>
                </c:pt>
                <c:pt idx="2437">
                  <c:v>2,437.99</c:v>
                </c:pt>
                <c:pt idx="2438">
                  <c:v>2,439.00</c:v>
                </c:pt>
                <c:pt idx="2439">
                  <c:v>2,439.99</c:v>
                </c:pt>
                <c:pt idx="2440">
                  <c:v>2,440.99</c:v>
                </c:pt>
                <c:pt idx="2441">
                  <c:v>2,442.00</c:v>
                </c:pt>
                <c:pt idx="2442">
                  <c:v>2,442.99</c:v>
                </c:pt>
                <c:pt idx="2443">
                  <c:v>2,443.99</c:v>
                </c:pt>
                <c:pt idx="2444">
                  <c:v>2,444.99</c:v>
                </c:pt>
                <c:pt idx="2445">
                  <c:v>2,446.00</c:v>
                </c:pt>
                <c:pt idx="2446">
                  <c:v>2,446.99</c:v>
                </c:pt>
                <c:pt idx="2447">
                  <c:v>2,447.99</c:v>
                </c:pt>
                <c:pt idx="2448">
                  <c:v>2,448.99</c:v>
                </c:pt>
                <c:pt idx="2449">
                  <c:v>2,450.00</c:v>
                </c:pt>
                <c:pt idx="2450">
                  <c:v>2,450.99</c:v>
                </c:pt>
                <c:pt idx="2451">
                  <c:v>2,451.99</c:v>
                </c:pt>
                <c:pt idx="2452">
                  <c:v>2,453.00</c:v>
                </c:pt>
                <c:pt idx="2453">
                  <c:v>2,453.99</c:v>
                </c:pt>
                <c:pt idx="2454">
                  <c:v>2,454.99</c:v>
                </c:pt>
                <c:pt idx="2455">
                  <c:v>2,455.99</c:v>
                </c:pt>
                <c:pt idx="2456">
                  <c:v>2,457.00</c:v>
                </c:pt>
                <c:pt idx="2457">
                  <c:v>2,457.99</c:v>
                </c:pt>
                <c:pt idx="2458">
                  <c:v>2,458.99</c:v>
                </c:pt>
                <c:pt idx="2459">
                  <c:v>2,459.99</c:v>
                </c:pt>
                <c:pt idx="2460">
                  <c:v>2,461.00</c:v>
                </c:pt>
                <c:pt idx="2461">
                  <c:v>2,461.99</c:v>
                </c:pt>
                <c:pt idx="2462">
                  <c:v>2,462.99</c:v>
                </c:pt>
                <c:pt idx="2463">
                  <c:v>2,464.00</c:v>
                </c:pt>
                <c:pt idx="2464">
                  <c:v>2,464.99</c:v>
                </c:pt>
                <c:pt idx="2465">
                  <c:v>2,465.99</c:v>
                </c:pt>
                <c:pt idx="2466">
                  <c:v>2,466.99</c:v>
                </c:pt>
                <c:pt idx="2467">
                  <c:v>2,468.00</c:v>
                </c:pt>
                <c:pt idx="2468">
                  <c:v>2,468.99</c:v>
                </c:pt>
                <c:pt idx="2469">
                  <c:v>2,469.99</c:v>
                </c:pt>
                <c:pt idx="2470">
                  <c:v>2,470.99</c:v>
                </c:pt>
                <c:pt idx="2471">
                  <c:v>2,471.99</c:v>
                </c:pt>
                <c:pt idx="2472">
                  <c:v>2,472.99</c:v>
                </c:pt>
                <c:pt idx="2473">
                  <c:v>2,473.99</c:v>
                </c:pt>
                <c:pt idx="2474">
                  <c:v>2,475.00</c:v>
                </c:pt>
                <c:pt idx="2475">
                  <c:v>2,475.99</c:v>
                </c:pt>
                <c:pt idx="2476">
                  <c:v>2,476.99</c:v>
                </c:pt>
                <c:pt idx="2477">
                  <c:v>2,477.99</c:v>
                </c:pt>
                <c:pt idx="2478">
                  <c:v>2,479.00</c:v>
                </c:pt>
                <c:pt idx="2479">
                  <c:v>2,479.99</c:v>
                </c:pt>
                <c:pt idx="2480">
                  <c:v>2,480.99</c:v>
                </c:pt>
                <c:pt idx="2481">
                  <c:v>2,482.00</c:v>
                </c:pt>
                <c:pt idx="2482">
                  <c:v>2,482.99</c:v>
                </c:pt>
                <c:pt idx="2483">
                  <c:v>2,483.99</c:v>
                </c:pt>
                <c:pt idx="2484">
                  <c:v>2,484.99</c:v>
                </c:pt>
                <c:pt idx="2485">
                  <c:v>2,486.00</c:v>
                </c:pt>
                <c:pt idx="2486">
                  <c:v>2,486.99</c:v>
                </c:pt>
                <c:pt idx="2487">
                  <c:v>2,487.99</c:v>
                </c:pt>
                <c:pt idx="2488">
                  <c:v>2,488.99</c:v>
                </c:pt>
                <c:pt idx="2489">
                  <c:v>2,490.00</c:v>
                </c:pt>
                <c:pt idx="2490">
                  <c:v>2,490.99</c:v>
                </c:pt>
                <c:pt idx="2491">
                  <c:v>2,491.99</c:v>
                </c:pt>
                <c:pt idx="2492">
                  <c:v>2,493.00</c:v>
                </c:pt>
                <c:pt idx="2493">
                  <c:v>2,493.99</c:v>
                </c:pt>
                <c:pt idx="2494">
                  <c:v>2,494.99</c:v>
                </c:pt>
                <c:pt idx="2495">
                  <c:v>2,495.99</c:v>
                </c:pt>
                <c:pt idx="2496">
                  <c:v>2,497.00</c:v>
                </c:pt>
                <c:pt idx="2497">
                  <c:v>2,497.99</c:v>
                </c:pt>
                <c:pt idx="2498">
                  <c:v>2,498.99</c:v>
                </c:pt>
                <c:pt idx="2499">
                  <c:v>2,499.99</c:v>
                </c:pt>
                <c:pt idx="2500">
                  <c:v>2,501.00</c:v>
                </c:pt>
                <c:pt idx="2501">
                  <c:v>2,501.99</c:v>
                </c:pt>
                <c:pt idx="2502">
                  <c:v>2,502.99</c:v>
                </c:pt>
                <c:pt idx="2503">
                  <c:v>2,504.00</c:v>
                </c:pt>
                <c:pt idx="2504">
                  <c:v>2,504.99</c:v>
                </c:pt>
                <c:pt idx="2505">
                  <c:v>2,505.99</c:v>
                </c:pt>
                <c:pt idx="2506">
                  <c:v>2,506.99</c:v>
                </c:pt>
                <c:pt idx="2507">
                  <c:v>2,508.00</c:v>
                </c:pt>
                <c:pt idx="2508">
                  <c:v>2,508.99</c:v>
                </c:pt>
                <c:pt idx="2509">
                  <c:v>2,509.99</c:v>
                </c:pt>
                <c:pt idx="2510">
                  <c:v>2,510.99</c:v>
                </c:pt>
                <c:pt idx="2511">
                  <c:v>2,511.99</c:v>
                </c:pt>
                <c:pt idx="2512">
                  <c:v>2,512.99</c:v>
                </c:pt>
                <c:pt idx="2513">
                  <c:v>2,513.99</c:v>
                </c:pt>
                <c:pt idx="2514">
                  <c:v>2,515.00</c:v>
                </c:pt>
                <c:pt idx="2515">
                  <c:v>2,515.99</c:v>
                </c:pt>
                <c:pt idx="2516">
                  <c:v>2,516.99</c:v>
                </c:pt>
                <c:pt idx="2517">
                  <c:v>2,517.99</c:v>
                </c:pt>
                <c:pt idx="2518">
                  <c:v>2,519.00</c:v>
                </c:pt>
                <c:pt idx="2519">
                  <c:v>2,519.99</c:v>
                </c:pt>
                <c:pt idx="2520">
                  <c:v>2,520.99</c:v>
                </c:pt>
                <c:pt idx="2521">
                  <c:v>2,522.00</c:v>
                </c:pt>
                <c:pt idx="2522">
                  <c:v>2,522.99</c:v>
                </c:pt>
                <c:pt idx="2523">
                  <c:v>2,523.99</c:v>
                </c:pt>
                <c:pt idx="2524">
                  <c:v>2,524.99</c:v>
                </c:pt>
                <c:pt idx="2525">
                  <c:v>2,526.00</c:v>
                </c:pt>
                <c:pt idx="2526">
                  <c:v>2,526.99</c:v>
                </c:pt>
                <c:pt idx="2527">
                  <c:v>2,527.99</c:v>
                </c:pt>
                <c:pt idx="2528">
                  <c:v>2,528.99</c:v>
                </c:pt>
                <c:pt idx="2529">
                  <c:v>2,530.00</c:v>
                </c:pt>
                <c:pt idx="2530">
                  <c:v>2,530.99</c:v>
                </c:pt>
                <c:pt idx="2531">
                  <c:v>2,531.99</c:v>
                </c:pt>
                <c:pt idx="2532">
                  <c:v>2,533.00</c:v>
                </c:pt>
                <c:pt idx="2533">
                  <c:v>2,533.99</c:v>
                </c:pt>
                <c:pt idx="2534">
                  <c:v>2,534.99</c:v>
                </c:pt>
                <c:pt idx="2535">
                  <c:v>2,535.99</c:v>
                </c:pt>
                <c:pt idx="2536">
                  <c:v>2,537.00</c:v>
                </c:pt>
                <c:pt idx="2537">
                  <c:v>2,537.99</c:v>
                </c:pt>
                <c:pt idx="2538">
                  <c:v>2,538.99</c:v>
                </c:pt>
                <c:pt idx="2539">
                  <c:v>2,539.99</c:v>
                </c:pt>
                <c:pt idx="2540">
                  <c:v>2,540.99</c:v>
                </c:pt>
                <c:pt idx="2541">
                  <c:v>2,541.99</c:v>
                </c:pt>
                <c:pt idx="2542">
                  <c:v>2,542.99</c:v>
                </c:pt>
                <c:pt idx="2543">
                  <c:v>2,544.00</c:v>
                </c:pt>
                <c:pt idx="2544">
                  <c:v>2,544.99</c:v>
                </c:pt>
                <c:pt idx="2545">
                  <c:v>2,545.99</c:v>
                </c:pt>
                <c:pt idx="2546">
                  <c:v>2,546.99</c:v>
                </c:pt>
                <c:pt idx="2547">
                  <c:v>2,548.00</c:v>
                </c:pt>
                <c:pt idx="2548">
                  <c:v>2,548.99</c:v>
                </c:pt>
                <c:pt idx="2549">
                  <c:v>2,549.99</c:v>
                </c:pt>
                <c:pt idx="2550">
                  <c:v>2,550.98</c:v>
                </c:pt>
                <c:pt idx="2551">
                  <c:v>2,551.99</c:v>
                </c:pt>
                <c:pt idx="2552">
                  <c:v>2,552.99</c:v>
                </c:pt>
                <c:pt idx="2553">
                  <c:v>2,553.99</c:v>
                </c:pt>
                <c:pt idx="2554">
                  <c:v>2,555.00</c:v>
                </c:pt>
                <c:pt idx="2555">
                  <c:v>2,555.99</c:v>
                </c:pt>
                <c:pt idx="2556">
                  <c:v>2,556.99</c:v>
                </c:pt>
                <c:pt idx="2557">
                  <c:v>2,557.99</c:v>
                </c:pt>
                <c:pt idx="2558">
                  <c:v>2,559.00</c:v>
                </c:pt>
                <c:pt idx="2559">
                  <c:v>2,559.99</c:v>
                </c:pt>
                <c:pt idx="2560">
                  <c:v>2,560.99</c:v>
                </c:pt>
                <c:pt idx="2561">
                  <c:v>2,562.00</c:v>
                </c:pt>
                <c:pt idx="2562">
                  <c:v>2,562.99</c:v>
                </c:pt>
                <c:pt idx="2563">
                  <c:v>2,563.99</c:v>
                </c:pt>
                <c:pt idx="2564">
                  <c:v>2,564.99</c:v>
                </c:pt>
                <c:pt idx="2565">
                  <c:v>2,566.00</c:v>
                </c:pt>
                <c:pt idx="2566">
                  <c:v>2,566.99</c:v>
                </c:pt>
                <c:pt idx="2567">
                  <c:v>2,567.99</c:v>
                </c:pt>
                <c:pt idx="2568">
                  <c:v>2,568.99</c:v>
                </c:pt>
                <c:pt idx="2569">
                  <c:v>2,570.00</c:v>
                </c:pt>
                <c:pt idx="2570">
                  <c:v>2,570.99</c:v>
                </c:pt>
                <c:pt idx="2571">
                  <c:v>2,571.99</c:v>
                </c:pt>
                <c:pt idx="2572">
                  <c:v>2,573.00</c:v>
                </c:pt>
                <c:pt idx="2573">
                  <c:v>2,573.99</c:v>
                </c:pt>
                <c:pt idx="2574">
                  <c:v>2,574.99</c:v>
                </c:pt>
                <c:pt idx="2575">
                  <c:v>2,575.99</c:v>
                </c:pt>
                <c:pt idx="2576">
                  <c:v>2,577.00</c:v>
                </c:pt>
                <c:pt idx="2577">
                  <c:v>2,577.99</c:v>
                </c:pt>
                <c:pt idx="2578">
                  <c:v>2,578.99</c:v>
                </c:pt>
                <c:pt idx="2579">
                  <c:v>2,579.99</c:v>
                </c:pt>
                <c:pt idx="2580">
                  <c:v>2,580.99</c:v>
                </c:pt>
                <c:pt idx="2581">
                  <c:v>2,581.99</c:v>
                </c:pt>
                <c:pt idx="2582">
                  <c:v>2,582.99</c:v>
                </c:pt>
                <c:pt idx="2583">
                  <c:v>2,584.00</c:v>
                </c:pt>
                <c:pt idx="2584">
                  <c:v>2,584.99</c:v>
                </c:pt>
                <c:pt idx="2585">
                  <c:v>2,585.99</c:v>
                </c:pt>
                <c:pt idx="2586">
                  <c:v>2,586.99</c:v>
                </c:pt>
                <c:pt idx="2587">
                  <c:v>2,588.00</c:v>
                </c:pt>
                <c:pt idx="2588">
                  <c:v>2,588.99</c:v>
                </c:pt>
                <c:pt idx="2589">
                  <c:v>2,589.99</c:v>
                </c:pt>
                <c:pt idx="2590">
                  <c:v>2,590.99</c:v>
                </c:pt>
                <c:pt idx="2591">
                  <c:v>2,591.99</c:v>
                </c:pt>
                <c:pt idx="2592">
                  <c:v>2,592.99</c:v>
                </c:pt>
                <c:pt idx="2593">
                  <c:v>2,593.99</c:v>
                </c:pt>
                <c:pt idx="2594">
                  <c:v>2,595.00</c:v>
                </c:pt>
                <c:pt idx="2595">
                  <c:v>2,595.99</c:v>
                </c:pt>
                <c:pt idx="2596">
                  <c:v>2,596.99</c:v>
                </c:pt>
                <c:pt idx="2597">
                  <c:v>2,597.99</c:v>
                </c:pt>
                <c:pt idx="2598">
                  <c:v>2,599.00</c:v>
                </c:pt>
                <c:pt idx="2599">
                  <c:v>2,599.99</c:v>
                </c:pt>
                <c:pt idx="2600">
                  <c:v>2,600.99</c:v>
                </c:pt>
                <c:pt idx="2601">
                  <c:v>2,602.00</c:v>
                </c:pt>
                <c:pt idx="2602">
                  <c:v>2,602.99</c:v>
                </c:pt>
                <c:pt idx="2603">
                  <c:v>2,603.99</c:v>
                </c:pt>
                <c:pt idx="2604">
                  <c:v>2,604.99</c:v>
                </c:pt>
                <c:pt idx="2605">
                  <c:v>2,606.00</c:v>
                </c:pt>
                <c:pt idx="2606">
                  <c:v>2,606.99</c:v>
                </c:pt>
                <c:pt idx="2607">
                  <c:v>2,607.99</c:v>
                </c:pt>
                <c:pt idx="2608">
                  <c:v>2,608.99</c:v>
                </c:pt>
                <c:pt idx="2609">
                  <c:v>2,610.00</c:v>
                </c:pt>
                <c:pt idx="2610">
                  <c:v>2,610.99</c:v>
                </c:pt>
                <c:pt idx="2611">
                  <c:v>2,611.99</c:v>
                </c:pt>
                <c:pt idx="2612">
                  <c:v>2,613.00</c:v>
                </c:pt>
                <c:pt idx="2613">
                  <c:v>2,613.99</c:v>
                </c:pt>
                <c:pt idx="2614">
                  <c:v>2,614.99</c:v>
                </c:pt>
                <c:pt idx="2615">
                  <c:v>2,615.99</c:v>
                </c:pt>
                <c:pt idx="2616">
                  <c:v>2,617.00</c:v>
                </c:pt>
                <c:pt idx="2617">
                  <c:v>2,617.99</c:v>
                </c:pt>
                <c:pt idx="2618">
                  <c:v>2,618.99</c:v>
                </c:pt>
                <c:pt idx="2619">
                  <c:v>2,619.99</c:v>
                </c:pt>
                <c:pt idx="2620">
                  <c:v>2,620.99</c:v>
                </c:pt>
                <c:pt idx="2621">
                  <c:v>2,621.99</c:v>
                </c:pt>
                <c:pt idx="2622">
                  <c:v>2,622.99</c:v>
                </c:pt>
                <c:pt idx="2623">
                  <c:v>2,624.00</c:v>
                </c:pt>
                <c:pt idx="2624">
                  <c:v>2,624.99</c:v>
                </c:pt>
                <c:pt idx="2625">
                  <c:v>2,625.99</c:v>
                </c:pt>
                <c:pt idx="2626">
                  <c:v>2,626.99</c:v>
                </c:pt>
                <c:pt idx="2627">
                  <c:v>2,628.00</c:v>
                </c:pt>
                <c:pt idx="2628">
                  <c:v>2,628.99</c:v>
                </c:pt>
                <c:pt idx="2629">
                  <c:v>2,629.99</c:v>
                </c:pt>
                <c:pt idx="2630">
                  <c:v>2,631.00</c:v>
                </c:pt>
                <c:pt idx="2631">
                  <c:v>2,631.99</c:v>
                </c:pt>
                <c:pt idx="2632">
                  <c:v>2,632.99</c:v>
                </c:pt>
                <c:pt idx="2633">
                  <c:v>2,633.99</c:v>
                </c:pt>
                <c:pt idx="2634">
                  <c:v>2,635.00</c:v>
                </c:pt>
                <c:pt idx="2635">
                  <c:v>2,635.99</c:v>
                </c:pt>
                <c:pt idx="2636">
                  <c:v>2,636.99</c:v>
                </c:pt>
                <c:pt idx="2637">
                  <c:v>2,637.99</c:v>
                </c:pt>
                <c:pt idx="2638">
                  <c:v>2,639.00</c:v>
                </c:pt>
                <c:pt idx="2639">
                  <c:v>2,639.99</c:v>
                </c:pt>
                <c:pt idx="2640">
                  <c:v>2,640.99</c:v>
                </c:pt>
                <c:pt idx="2641">
                  <c:v>2,642.00</c:v>
                </c:pt>
                <c:pt idx="2642">
                  <c:v>2,642.99</c:v>
                </c:pt>
                <c:pt idx="2643">
                  <c:v>2,643.99</c:v>
                </c:pt>
                <c:pt idx="2644">
                  <c:v>2,644.99</c:v>
                </c:pt>
                <c:pt idx="2645">
                  <c:v>2,646.00</c:v>
                </c:pt>
                <c:pt idx="2646">
                  <c:v>2,646.99</c:v>
                </c:pt>
                <c:pt idx="2647">
                  <c:v>2,647.99</c:v>
                </c:pt>
                <c:pt idx="2648">
                  <c:v>2,648.99</c:v>
                </c:pt>
                <c:pt idx="2649">
                  <c:v>2,650.00</c:v>
                </c:pt>
                <c:pt idx="2650">
                  <c:v>2,650.99</c:v>
                </c:pt>
                <c:pt idx="2651">
                  <c:v>2,651.99</c:v>
                </c:pt>
                <c:pt idx="2652">
                  <c:v>2,653.00</c:v>
                </c:pt>
                <c:pt idx="2653">
                  <c:v>2,653.99</c:v>
                </c:pt>
                <c:pt idx="2654">
                  <c:v>2,654.99</c:v>
                </c:pt>
                <c:pt idx="2655">
                  <c:v>2,655.99</c:v>
                </c:pt>
                <c:pt idx="2656">
                  <c:v>2,657.00</c:v>
                </c:pt>
                <c:pt idx="2657">
                  <c:v>2,657.99</c:v>
                </c:pt>
                <c:pt idx="2658">
                  <c:v>2,658.99</c:v>
                </c:pt>
                <c:pt idx="2659">
                  <c:v>2,659.99</c:v>
                </c:pt>
                <c:pt idx="2660">
                  <c:v>2,660.99</c:v>
                </c:pt>
                <c:pt idx="2661">
                  <c:v>2,661.99</c:v>
                </c:pt>
                <c:pt idx="2662">
                  <c:v>2,662.99</c:v>
                </c:pt>
                <c:pt idx="2663">
                  <c:v>2,664.00</c:v>
                </c:pt>
                <c:pt idx="2664">
                  <c:v>2,664.99</c:v>
                </c:pt>
                <c:pt idx="2665">
                  <c:v>2,665.99</c:v>
                </c:pt>
                <c:pt idx="2666">
                  <c:v>2,666.99</c:v>
                </c:pt>
                <c:pt idx="2667">
                  <c:v>2,668.00</c:v>
                </c:pt>
                <c:pt idx="2668">
                  <c:v>2,668.99</c:v>
                </c:pt>
                <c:pt idx="2669">
                  <c:v>2,669.99</c:v>
                </c:pt>
                <c:pt idx="2670">
                  <c:v>2,670.99</c:v>
                </c:pt>
                <c:pt idx="2671">
                  <c:v>2,671.99</c:v>
                </c:pt>
                <c:pt idx="2672">
                  <c:v>2,672.99</c:v>
                </c:pt>
                <c:pt idx="2673">
                  <c:v>2,673.99</c:v>
                </c:pt>
                <c:pt idx="2674">
                  <c:v>2,675.00</c:v>
                </c:pt>
                <c:pt idx="2675">
                  <c:v>2,675.99</c:v>
                </c:pt>
                <c:pt idx="2676">
                  <c:v>2,676.99</c:v>
                </c:pt>
                <c:pt idx="2677">
                  <c:v>2,677.99</c:v>
                </c:pt>
                <c:pt idx="2678">
                  <c:v>2,679.00</c:v>
                </c:pt>
                <c:pt idx="2679">
                  <c:v>2,679.99</c:v>
                </c:pt>
                <c:pt idx="2680">
                  <c:v>2,680.99</c:v>
                </c:pt>
                <c:pt idx="2681">
                  <c:v>2,682.00</c:v>
                </c:pt>
                <c:pt idx="2682">
                  <c:v>2,682.99</c:v>
                </c:pt>
                <c:pt idx="2683">
                  <c:v>2,683.99</c:v>
                </c:pt>
                <c:pt idx="2684">
                  <c:v>2,684.99</c:v>
                </c:pt>
                <c:pt idx="2685">
                  <c:v>2,686.00</c:v>
                </c:pt>
                <c:pt idx="2686">
                  <c:v>2,686.99</c:v>
                </c:pt>
                <c:pt idx="2687">
                  <c:v>2,687.99</c:v>
                </c:pt>
                <c:pt idx="2688">
                  <c:v>2,688.99</c:v>
                </c:pt>
                <c:pt idx="2689">
                  <c:v>2,690.00</c:v>
                </c:pt>
                <c:pt idx="2690">
                  <c:v>2,690.99</c:v>
                </c:pt>
                <c:pt idx="2691">
                  <c:v>2,691.99</c:v>
                </c:pt>
                <c:pt idx="2692">
                  <c:v>2,693.00</c:v>
                </c:pt>
                <c:pt idx="2693">
                  <c:v>2,693.99</c:v>
                </c:pt>
                <c:pt idx="2694">
                  <c:v>2,694.99</c:v>
                </c:pt>
                <c:pt idx="2695">
                  <c:v>2,695.99</c:v>
                </c:pt>
                <c:pt idx="2696">
                  <c:v>2,697.00</c:v>
                </c:pt>
                <c:pt idx="2697">
                  <c:v>2,697.99</c:v>
                </c:pt>
                <c:pt idx="2698">
                  <c:v>2,698.99</c:v>
                </c:pt>
                <c:pt idx="2699">
                  <c:v>2,699.99</c:v>
                </c:pt>
                <c:pt idx="2700">
                  <c:v>2,700.99</c:v>
                </c:pt>
                <c:pt idx="2701">
                  <c:v>2,701.99</c:v>
                </c:pt>
                <c:pt idx="2702">
                  <c:v>2,702.99</c:v>
                </c:pt>
                <c:pt idx="2703">
                  <c:v>2,704.00</c:v>
                </c:pt>
                <c:pt idx="2704">
                  <c:v>2,704.99</c:v>
                </c:pt>
                <c:pt idx="2705">
                  <c:v>2,705.99</c:v>
                </c:pt>
                <c:pt idx="2706">
                  <c:v>2,706.99</c:v>
                </c:pt>
                <c:pt idx="2707">
                  <c:v>2,708.00</c:v>
                </c:pt>
                <c:pt idx="2708">
                  <c:v>2,708.99</c:v>
                </c:pt>
                <c:pt idx="2709">
                  <c:v>2,709.99</c:v>
                </c:pt>
                <c:pt idx="2710">
                  <c:v>2,711.00</c:v>
                </c:pt>
                <c:pt idx="2711">
                  <c:v>2,711.99</c:v>
                </c:pt>
                <c:pt idx="2712">
                  <c:v>2,712.99</c:v>
                </c:pt>
                <c:pt idx="2713">
                  <c:v>2,713.99</c:v>
                </c:pt>
                <c:pt idx="2714">
                  <c:v>2,715.00</c:v>
                </c:pt>
                <c:pt idx="2715">
                  <c:v>2,715.99</c:v>
                </c:pt>
                <c:pt idx="2716">
                  <c:v>2,716.99</c:v>
                </c:pt>
                <c:pt idx="2717">
                  <c:v>2,717.99</c:v>
                </c:pt>
                <c:pt idx="2718">
                  <c:v>2,719.00</c:v>
                </c:pt>
                <c:pt idx="2719">
                  <c:v>2,719.99</c:v>
                </c:pt>
                <c:pt idx="2720">
                  <c:v>2,720.99</c:v>
                </c:pt>
                <c:pt idx="2721">
                  <c:v>2,722.00</c:v>
                </c:pt>
                <c:pt idx="2722">
                  <c:v>2,722.99</c:v>
                </c:pt>
                <c:pt idx="2723">
                  <c:v>2,723.99</c:v>
                </c:pt>
                <c:pt idx="2724">
                  <c:v>2,724.99</c:v>
                </c:pt>
                <c:pt idx="2725">
                  <c:v>2,726.00</c:v>
                </c:pt>
                <c:pt idx="2726">
                  <c:v>2,726.99</c:v>
                </c:pt>
                <c:pt idx="2727">
                  <c:v>2,727.99</c:v>
                </c:pt>
                <c:pt idx="2728">
                  <c:v>2,728.99</c:v>
                </c:pt>
                <c:pt idx="2729">
                  <c:v>2,730.00</c:v>
                </c:pt>
                <c:pt idx="2730">
                  <c:v>2,730.99</c:v>
                </c:pt>
                <c:pt idx="2731">
                  <c:v>2,731.99</c:v>
                </c:pt>
                <c:pt idx="2732">
                  <c:v>2,733.00</c:v>
                </c:pt>
                <c:pt idx="2733">
                  <c:v>2,733.99</c:v>
                </c:pt>
                <c:pt idx="2734">
                  <c:v>2,734.99</c:v>
                </c:pt>
                <c:pt idx="2735">
                  <c:v>2,735.99</c:v>
                </c:pt>
                <c:pt idx="2736">
                  <c:v>2,737.00</c:v>
                </c:pt>
                <c:pt idx="2737">
                  <c:v>2,737.99</c:v>
                </c:pt>
                <c:pt idx="2738">
                  <c:v>2,738.99</c:v>
                </c:pt>
                <c:pt idx="2739">
                  <c:v>2,739.99</c:v>
                </c:pt>
                <c:pt idx="2740">
                  <c:v>2,740.99</c:v>
                </c:pt>
                <c:pt idx="2741">
                  <c:v>2,741.99</c:v>
                </c:pt>
                <c:pt idx="2742">
                  <c:v>2,742.99</c:v>
                </c:pt>
                <c:pt idx="2743">
                  <c:v>2,744.00</c:v>
                </c:pt>
                <c:pt idx="2744">
                  <c:v>2,744.99</c:v>
                </c:pt>
                <c:pt idx="2745">
                  <c:v>2,745.99</c:v>
                </c:pt>
                <c:pt idx="2746">
                  <c:v>2,746.99</c:v>
                </c:pt>
                <c:pt idx="2747">
                  <c:v>2,748.00</c:v>
                </c:pt>
                <c:pt idx="2748">
                  <c:v>2,748.99</c:v>
                </c:pt>
                <c:pt idx="2749">
                  <c:v>2,749.99</c:v>
                </c:pt>
                <c:pt idx="2750">
                  <c:v>2,751.00</c:v>
                </c:pt>
                <c:pt idx="2751">
                  <c:v>2,751.99</c:v>
                </c:pt>
                <c:pt idx="2752">
                  <c:v>2,752.99</c:v>
                </c:pt>
                <c:pt idx="2753">
                  <c:v>2,753.99</c:v>
                </c:pt>
                <c:pt idx="2754">
                  <c:v>2,755.00</c:v>
                </c:pt>
                <c:pt idx="2755">
                  <c:v>2,755.99</c:v>
                </c:pt>
                <c:pt idx="2756">
                  <c:v>2,756.99</c:v>
                </c:pt>
                <c:pt idx="2757">
                  <c:v>2,757.99</c:v>
                </c:pt>
                <c:pt idx="2758">
                  <c:v>2,759.00</c:v>
                </c:pt>
                <c:pt idx="2759">
                  <c:v>2,759.99</c:v>
                </c:pt>
                <c:pt idx="2760">
                  <c:v>2,760.99</c:v>
                </c:pt>
                <c:pt idx="2761">
                  <c:v>2,762.00</c:v>
                </c:pt>
                <c:pt idx="2762">
                  <c:v>2,762.99</c:v>
                </c:pt>
                <c:pt idx="2763">
                  <c:v>2,763.99</c:v>
                </c:pt>
                <c:pt idx="2764">
                  <c:v>2,764.99</c:v>
                </c:pt>
                <c:pt idx="2765">
                  <c:v>2,766.00</c:v>
                </c:pt>
                <c:pt idx="2766">
                  <c:v>2,766.99</c:v>
                </c:pt>
                <c:pt idx="2767">
                  <c:v>2,767.99</c:v>
                </c:pt>
                <c:pt idx="2768">
                  <c:v>2,768.99</c:v>
                </c:pt>
                <c:pt idx="2769">
                  <c:v>2,770.00</c:v>
                </c:pt>
                <c:pt idx="2770">
                  <c:v>2,770.99</c:v>
                </c:pt>
                <c:pt idx="2771">
                  <c:v>2,771.99</c:v>
                </c:pt>
                <c:pt idx="2772">
                  <c:v>2,773.00</c:v>
                </c:pt>
                <c:pt idx="2773">
                  <c:v>2,773.99</c:v>
                </c:pt>
                <c:pt idx="2774">
                  <c:v>2,774.99</c:v>
                </c:pt>
                <c:pt idx="2775">
                  <c:v>2,775.99</c:v>
                </c:pt>
                <c:pt idx="2776">
                  <c:v>2,777.00</c:v>
                </c:pt>
                <c:pt idx="2777">
                  <c:v>2,777.99</c:v>
                </c:pt>
                <c:pt idx="2778">
                  <c:v>2,778.99</c:v>
                </c:pt>
                <c:pt idx="2779">
                  <c:v>2,779.99</c:v>
                </c:pt>
                <c:pt idx="2780">
                  <c:v>2,781.00</c:v>
                </c:pt>
                <c:pt idx="2781">
                  <c:v>2,781.99</c:v>
                </c:pt>
                <c:pt idx="2782">
                  <c:v>2,782.99</c:v>
                </c:pt>
                <c:pt idx="2783">
                  <c:v>2,784.00</c:v>
                </c:pt>
                <c:pt idx="2784">
                  <c:v>2,784.99</c:v>
                </c:pt>
                <c:pt idx="2785">
                  <c:v>2,785.99</c:v>
                </c:pt>
                <c:pt idx="2786">
                  <c:v>2,786.99</c:v>
                </c:pt>
                <c:pt idx="2787">
                  <c:v>2,788.00</c:v>
                </c:pt>
                <c:pt idx="2788">
                  <c:v>2,788.99</c:v>
                </c:pt>
                <c:pt idx="2789">
                  <c:v>2,789.99</c:v>
                </c:pt>
                <c:pt idx="2790">
                  <c:v>2,790.99</c:v>
                </c:pt>
                <c:pt idx="2791">
                  <c:v>2,791.99</c:v>
                </c:pt>
                <c:pt idx="2792">
                  <c:v>2,792.99</c:v>
                </c:pt>
                <c:pt idx="2793">
                  <c:v>2,793.99</c:v>
                </c:pt>
                <c:pt idx="2794">
                  <c:v>2,795.00</c:v>
                </c:pt>
                <c:pt idx="2795">
                  <c:v>2,795.99</c:v>
                </c:pt>
                <c:pt idx="2796">
                  <c:v>2,796.99</c:v>
                </c:pt>
                <c:pt idx="2797">
                  <c:v>2,797.99</c:v>
                </c:pt>
                <c:pt idx="2798">
                  <c:v>2,799.00</c:v>
                </c:pt>
                <c:pt idx="2799">
                  <c:v>2,799.99</c:v>
                </c:pt>
                <c:pt idx="2800">
                  <c:v>2,800.99</c:v>
                </c:pt>
                <c:pt idx="2801">
                  <c:v>2,801.99</c:v>
                </c:pt>
                <c:pt idx="2802">
                  <c:v>2,802.99</c:v>
                </c:pt>
                <c:pt idx="2803">
                  <c:v>2,803.99</c:v>
                </c:pt>
                <c:pt idx="2804">
                  <c:v>2,804.99</c:v>
                </c:pt>
                <c:pt idx="2805">
                  <c:v>2,806.00</c:v>
                </c:pt>
                <c:pt idx="2806">
                  <c:v>2,806.99</c:v>
                </c:pt>
                <c:pt idx="2807">
                  <c:v>2,807.99</c:v>
                </c:pt>
                <c:pt idx="2808">
                  <c:v>2,808.99</c:v>
                </c:pt>
                <c:pt idx="2809">
                  <c:v>2,810.00</c:v>
                </c:pt>
                <c:pt idx="2810">
                  <c:v>2,810.99</c:v>
                </c:pt>
                <c:pt idx="2811">
                  <c:v>2,811.99</c:v>
                </c:pt>
                <c:pt idx="2812">
                  <c:v>2,813.00</c:v>
                </c:pt>
                <c:pt idx="2813">
                  <c:v>2,813.99</c:v>
                </c:pt>
                <c:pt idx="2814">
                  <c:v>2,814.99</c:v>
                </c:pt>
                <c:pt idx="2815">
                  <c:v>2,815.99</c:v>
                </c:pt>
                <c:pt idx="2816">
                  <c:v>2,817.00</c:v>
                </c:pt>
                <c:pt idx="2817">
                  <c:v>2,817.99</c:v>
                </c:pt>
                <c:pt idx="2818">
                  <c:v>2,818.99</c:v>
                </c:pt>
                <c:pt idx="2819">
                  <c:v>2,819.99</c:v>
                </c:pt>
                <c:pt idx="2820">
                  <c:v>2,821.00</c:v>
                </c:pt>
                <c:pt idx="2821">
                  <c:v>2,821.99</c:v>
                </c:pt>
                <c:pt idx="2822">
                  <c:v>2,822.99</c:v>
                </c:pt>
                <c:pt idx="2823">
                  <c:v>2,824.00</c:v>
                </c:pt>
                <c:pt idx="2824">
                  <c:v>2,824.99</c:v>
                </c:pt>
                <c:pt idx="2825">
                  <c:v>2,825.99</c:v>
                </c:pt>
                <c:pt idx="2826">
                  <c:v>2,826.99</c:v>
                </c:pt>
                <c:pt idx="2827">
                  <c:v>2,828.00</c:v>
                </c:pt>
                <c:pt idx="2828">
                  <c:v>2,828.99</c:v>
                </c:pt>
                <c:pt idx="2829">
                  <c:v>2,829.99</c:v>
                </c:pt>
                <c:pt idx="2830">
                  <c:v>2,830.99</c:v>
                </c:pt>
                <c:pt idx="2831">
                  <c:v>2,831.99</c:v>
                </c:pt>
                <c:pt idx="2832">
                  <c:v>2,832.99</c:v>
                </c:pt>
                <c:pt idx="2833">
                  <c:v>2,833.99</c:v>
                </c:pt>
                <c:pt idx="2834">
                  <c:v>2,835.00</c:v>
                </c:pt>
                <c:pt idx="2835">
                  <c:v>2,835.99</c:v>
                </c:pt>
                <c:pt idx="2836">
                  <c:v>2,836.99</c:v>
                </c:pt>
                <c:pt idx="2837">
                  <c:v>2,837.99</c:v>
                </c:pt>
                <c:pt idx="2838">
                  <c:v>2,839.00</c:v>
                </c:pt>
                <c:pt idx="2839">
                  <c:v>2,839.99</c:v>
                </c:pt>
                <c:pt idx="2840">
                  <c:v>2,840.99</c:v>
                </c:pt>
                <c:pt idx="2841">
                  <c:v>2,841.99</c:v>
                </c:pt>
                <c:pt idx="2842">
                  <c:v>2,842.99</c:v>
                </c:pt>
                <c:pt idx="2843">
                  <c:v>2,843.99</c:v>
                </c:pt>
                <c:pt idx="2844">
                  <c:v>2,844.99</c:v>
                </c:pt>
                <c:pt idx="2845">
                  <c:v>2,846.00</c:v>
                </c:pt>
                <c:pt idx="2846">
                  <c:v>2,846.99</c:v>
                </c:pt>
                <c:pt idx="2847">
                  <c:v>2,847.99</c:v>
                </c:pt>
                <c:pt idx="2848">
                  <c:v>2,848.99</c:v>
                </c:pt>
                <c:pt idx="2849">
                  <c:v>2,850.00</c:v>
                </c:pt>
                <c:pt idx="2850">
                  <c:v>2,850.99</c:v>
                </c:pt>
                <c:pt idx="2851">
                  <c:v>2,851.99</c:v>
                </c:pt>
                <c:pt idx="2852">
                  <c:v>2,853.00</c:v>
                </c:pt>
                <c:pt idx="2853">
                  <c:v>2,853.99</c:v>
                </c:pt>
                <c:pt idx="2854">
                  <c:v>2,854.99</c:v>
                </c:pt>
                <c:pt idx="2855">
                  <c:v>2,855.99</c:v>
                </c:pt>
                <c:pt idx="2856">
                  <c:v>2,857.00</c:v>
                </c:pt>
                <c:pt idx="2857">
                  <c:v>2,857.99</c:v>
                </c:pt>
                <c:pt idx="2858">
                  <c:v>2,858.99</c:v>
                </c:pt>
                <c:pt idx="2859">
                  <c:v>2,859.99</c:v>
                </c:pt>
                <c:pt idx="2860">
                  <c:v>2,861.00</c:v>
                </c:pt>
                <c:pt idx="2861">
                  <c:v>2,861.99</c:v>
                </c:pt>
                <c:pt idx="2862">
                  <c:v>2,862.99</c:v>
                </c:pt>
                <c:pt idx="2863">
                  <c:v>2,864.00</c:v>
                </c:pt>
                <c:pt idx="2864">
                  <c:v>2,864.99</c:v>
                </c:pt>
                <c:pt idx="2865">
                  <c:v>2,865.99</c:v>
                </c:pt>
                <c:pt idx="2866">
                  <c:v>2,866.99</c:v>
                </c:pt>
                <c:pt idx="2867">
                  <c:v>2,868.00</c:v>
                </c:pt>
                <c:pt idx="2868">
                  <c:v>2,868.99</c:v>
                </c:pt>
                <c:pt idx="2869">
                  <c:v>2,869.99</c:v>
                </c:pt>
                <c:pt idx="2870">
                  <c:v>2,870.99</c:v>
                </c:pt>
                <c:pt idx="2871">
                  <c:v>2,871.99</c:v>
                </c:pt>
                <c:pt idx="2872">
                  <c:v>2,872.99</c:v>
                </c:pt>
                <c:pt idx="2873">
                  <c:v>2,873.99</c:v>
                </c:pt>
                <c:pt idx="2874">
                  <c:v>2,875.00</c:v>
                </c:pt>
                <c:pt idx="2875">
                  <c:v>2,875.99</c:v>
                </c:pt>
                <c:pt idx="2876">
                  <c:v>2,876.99</c:v>
                </c:pt>
                <c:pt idx="2877">
                  <c:v>2,877.99</c:v>
                </c:pt>
                <c:pt idx="2878">
                  <c:v>2,879.00</c:v>
                </c:pt>
                <c:pt idx="2879">
                  <c:v>2,879.99</c:v>
                </c:pt>
                <c:pt idx="2880">
                  <c:v>2,880.99</c:v>
                </c:pt>
                <c:pt idx="2881">
                  <c:v>2,882.00</c:v>
                </c:pt>
                <c:pt idx="2882">
                  <c:v>2,882.99</c:v>
                </c:pt>
                <c:pt idx="2883">
                  <c:v>2,883.99</c:v>
                </c:pt>
                <c:pt idx="2884">
                  <c:v>2,884.99</c:v>
                </c:pt>
                <c:pt idx="2885">
                  <c:v>2,886.00</c:v>
                </c:pt>
                <c:pt idx="2886">
                  <c:v>2,886.99</c:v>
                </c:pt>
                <c:pt idx="2887">
                  <c:v>2,887.99</c:v>
                </c:pt>
                <c:pt idx="2888">
                  <c:v>2,888.99</c:v>
                </c:pt>
                <c:pt idx="2889">
                  <c:v>2,890.00</c:v>
                </c:pt>
                <c:pt idx="2890">
                  <c:v>2,890.99</c:v>
                </c:pt>
                <c:pt idx="2891">
                  <c:v>2,891.99</c:v>
                </c:pt>
                <c:pt idx="2892">
                  <c:v>2,893.00</c:v>
                </c:pt>
                <c:pt idx="2893">
                  <c:v>2,893.99</c:v>
                </c:pt>
                <c:pt idx="2894">
                  <c:v>2,894.99</c:v>
                </c:pt>
                <c:pt idx="2895">
                  <c:v>2,895.99</c:v>
                </c:pt>
                <c:pt idx="2896">
                  <c:v>2,897.00</c:v>
                </c:pt>
                <c:pt idx="2897">
                  <c:v>2,897.99</c:v>
                </c:pt>
                <c:pt idx="2898">
                  <c:v>2,898.99</c:v>
                </c:pt>
                <c:pt idx="2899">
                  <c:v>2,899.99</c:v>
                </c:pt>
                <c:pt idx="2900">
                  <c:v>2,901.00</c:v>
                </c:pt>
                <c:pt idx="2901">
                  <c:v>2,901.99</c:v>
                </c:pt>
                <c:pt idx="2902">
                  <c:v>2,902.99</c:v>
                </c:pt>
                <c:pt idx="2903">
                  <c:v>2,904.00</c:v>
                </c:pt>
                <c:pt idx="2904">
                  <c:v>2,904.99</c:v>
                </c:pt>
                <c:pt idx="2905">
                  <c:v>2,905.99</c:v>
                </c:pt>
                <c:pt idx="2906">
                  <c:v>2,906.99</c:v>
                </c:pt>
                <c:pt idx="2907">
                  <c:v>2,908.00</c:v>
                </c:pt>
                <c:pt idx="2908">
                  <c:v>2,908.99</c:v>
                </c:pt>
                <c:pt idx="2909">
                  <c:v>2,909.99</c:v>
                </c:pt>
                <c:pt idx="2910">
                  <c:v>2,910.99</c:v>
                </c:pt>
                <c:pt idx="2911">
                  <c:v>2,911.99</c:v>
                </c:pt>
                <c:pt idx="2912">
                  <c:v>2,912.99</c:v>
                </c:pt>
                <c:pt idx="2913">
                  <c:v>2,913.99</c:v>
                </c:pt>
                <c:pt idx="2914">
                  <c:v>2,915.00</c:v>
                </c:pt>
                <c:pt idx="2915">
                  <c:v>2,915.99</c:v>
                </c:pt>
                <c:pt idx="2916">
                  <c:v>2,916.99</c:v>
                </c:pt>
                <c:pt idx="2917">
                  <c:v>2,917.99</c:v>
                </c:pt>
                <c:pt idx="2918">
                  <c:v>2,919.00</c:v>
                </c:pt>
                <c:pt idx="2919">
                  <c:v>2,919.99</c:v>
                </c:pt>
                <c:pt idx="2920">
                  <c:v>2,920.99</c:v>
                </c:pt>
                <c:pt idx="2921">
                  <c:v>2,922.00</c:v>
                </c:pt>
                <c:pt idx="2922">
                  <c:v>2,922.99</c:v>
                </c:pt>
                <c:pt idx="2923">
                  <c:v>2,923.99</c:v>
                </c:pt>
                <c:pt idx="2924">
                  <c:v>2,924.99</c:v>
                </c:pt>
                <c:pt idx="2925">
                  <c:v>2,926.00</c:v>
                </c:pt>
                <c:pt idx="2926">
                  <c:v>2,926.99</c:v>
                </c:pt>
                <c:pt idx="2927">
                  <c:v>2,927.99</c:v>
                </c:pt>
                <c:pt idx="2928">
                  <c:v>2,928.99</c:v>
                </c:pt>
                <c:pt idx="2929">
                  <c:v>2,930.00</c:v>
                </c:pt>
                <c:pt idx="2930">
                  <c:v>2,930.99</c:v>
                </c:pt>
                <c:pt idx="2931">
                  <c:v>2,931.99</c:v>
                </c:pt>
                <c:pt idx="2932">
                  <c:v>2,933.00</c:v>
                </c:pt>
                <c:pt idx="2933">
                  <c:v>2,933.99</c:v>
                </c:pt>
                <c:pt idx="2934">
                  <c:v>2,934.99</c:v>
                </c:pt>
                <c:pt idx="2935">
                  <c:v>2,935.99</c:v>
                </c:pt>
                <c:pt idx="2936">
                  <c:v>2,937.00</c:v>
                </c:pt>
                <c:pt idx="2937">
                  <c:v>2,937.99</c:v>
                </c:pt>
                <c:pt idx="2938">
                  <c:v>2,938.99</c:v>
                </c:pt>
                <c:pt idx="2939">
                  <c:v>2,939.99</c:v>
                </c:pt>
                <c:pt idx="2940">
                  <c:v>2,941.00</c:v>
                </c:pt>
                <c:pt idx="2941">
                  <c:v>2,941.99</c:v>
                </c:pt>
                <c:pt idx="2942">
                  <c:v>2,942.99</c:v>
                </c:pt>
                <c:pt idx="2943">
                  <c:v>2,944.00</c:v>
                </c:pt>
                <c:pt idx="2944">
                  <c:v>2,944.99</c:v>
                </c:pt>
                <c:pt idx="2945">
                  <c:v>2,945.99</c:v>
                </c:pt>
                <c:pt idx="2946">
                  <c:v>2,946.99</c:v>
                </c:pt>
                <c:pt idx="2947">
                  <c:v>2,948.00</c:v>
                </c:pt>
                <c:pt idx="2948">
                  <c:v>2,948.99</c:v>
                </c:pt>
                <c:pt idx="2949">
                  <c:v>2,949.99</c:v>
                </c:pt>
                <c:pt idx="2950">
                  <c:v>2,950.99</c:v>
                </c:pt>
                <c:pt idx="2951">
                  <c:v>2,951.99</c:v>
                </c:pt>
                <c:pt idx="2952">
                  <c:v>2,952.99</c:v>
                </c:pt>
                <c:pt idx="2953">
                  <c:v>2,953.99</c:v>
                </c:pt>
                <c:pt idx="2954">
                  <c:v>2,955.00</c:v>
                </c:pt>
                <c:pt idx="2955">
                  <c:v>2,955.99</c:v>
                </c:pt>
                <c:pt idx="2956">
                  <c:v>2,956.99</c:v>
                </c:pt>
                <c:pt idx="2957">
                  <c:v>2,957.99</c:v>
                </c:pt>
                <c:pt idx="2958">
                  <c:v>2,959.00</c:v>
                </c:pt>
                <c:pt idx="2959">
                  <c:v>2,959.99</c:v>
                </c:pt>
                <c:pt idx="2960">
                  <c:v>2,960.99</c:v>
                </c:pt>
                <c:pt idx="2961">
                  <c:v>2,962.00</c:v>
                </c:pt>
                <c:pt idx="2962">
                  <c:v>2,962.99</c:v>
                </c:pt>
                <c:pt idx="2963">
                  <c:v>2,963.99</c:v>
                </c:pt>
                <c:pt idx="2964">
                  <c:v>2,964.99</c:v>
                </c:pt>
                <c:pt idx="2965">
                  <c:v>2,966.00</c:v>
                </c:pt>
                <c:pt idx="2966">
                  <c:v>2,966.99</c:v>
                </c:pt>
                <c:pt idx="2967">
                  <c:v>2,967.99</c:v>
                </c:pt>
                <c:pt idx="2968">
                  <c:v>2,968.99</c:v>
                </c:pt>
                <c:pt idx="2969">
                  <c:v>2,970.00</c:v>
                </c:pt>
                <c:pt idx="2970">
                  <c:v>2,970.99</c:v>
                </c:pt>
                <c:pt idx="2971">
                  <c:v>2,971.99</c:v>
                </c:pt>
                <c:pt idx="2972">
                  <c:v>2,973.00</c:v>
                </c:pt>
                <c:pt idx="2973">
                  <c:v>2,973.99</c:v>
                </c:pt>
                <c:pt idx="2974">
                  <c:v>2,974.99</c:v>
                </c:pt>
                <c:pt idx="2975">
                  <c:v>2,975.99</c:v>
                </c:pt>
                <c:pt idx="2976">
                  <c:v>2,977.00</c:v>
                </c:pt>
                <c:pt idx="2977">
                  <c:v>2,977.99</c:v>
                </c:pt>
                <c:pt idx="2978">
                  <c:v>2,978.99</c:v>
                </c:pt>
                <c:pt idx="2979">
                  <c:v>2,979.99</c:v>
                </c:pt>
                <c:pt idx="2980">
                  <c:v>2,981.00</c:v>
                </c:pt>
                <c:pt idx="2981">
                  <c:v>2,981.99</c:v>
                </c:pt>
                <c:pt idx="2982">
                  <c:v>2,982.99</c:v>
                </c:pt>
                <c:pt idx="2983">
                  <c:v>2,983.99</c:v>
                </c:pt>
                <c:pt idx="2984">
                  <c:v>2,984.99</c:v>
                </c:pt>
                <c:pt idx="2985">
                  <c:v>2,985.99</c:v>
                </c:pt>
                <c:pt idx="2986">
                  <c:v>2,986.99</c:v>
                </c:pt>
                <c:pt idx="2987">
                  <c:v>2,988.00</c:v>
                </c:pt>
                <c:pt idx="2988">
                  <c:v>2,988.99</c:v>
                </c:pt>
                <c:pt idx="2989">
                  <c:v>2,989.99</c:v>
                </c:pt>
                <c:pt idx="2990">
                  <c:v>2,990.99</c:v>
                </c:pt>
                <c:pt idx="2991">
                  <c:v>2,992.00</c:v>
                </c:pt>
                <c:pt idx="2992">
                  <c:v>2,992.99</c:v>
                </c:pt>
                <c:pt idx="2993">
                  <c:v>2,993.99</c:v>
                </c:pt>
                <c:pt idx="2994">
                  <c:v>2,995.00</c:v>
                </c:pt>
                <c:pt idx="2995">
                  <c:v>2,995.99</c:v>
                </c:pt>
                <c:pt idx="2996">
                  <c:v>2,996.99</c:v>
                </c:pt>
                <c:pt idx="2997">
                  <c:v>2,997.99</c:v>
                </c:pt>
                <c:pt idx="2998">
                  <c:v>2,999.00</c:v>
                </c:pt>
                <c:pt idx="2999">
                  <c:v>2,999.99</c:v>
                </c:pt>
                <c:pt idx="3000">
                  <c:v>3,000.99</c:v>
                </c:pt>
                <c:pt idx="3001">
                  <c:v>3,001.99</c:v>
                </c:pt>
                <c:pt idx="3002">
                  <c:v>3,003.00</c:v>
                </c:pt>
                <c:pt idx="3003">
                  <c:v>3,003.99</c:v>
                </c:pt>
                <c:pt idx="3004">
                  <c:v>3,004.99</c:v>
                </c:pt>
                <c:pt idx="3005">
                  <c:v>3,006.00</c:v>
                </c:pt>
                <c:pt idx="3006">
                  <c:v>3,006.99</c:v>
                </c:pt>
                <c:pt idx="3007">
                  <c:v>3,007.99</c:v>
                </c:pt>
                <c:pt idx="3008">
                  <c:v>3,008.99</c:v>
                </c:pt>
                <c:pt idx="3009">
                  <c:v>3,010.00</c:v>
                </c:pt>
                <c:pt idx="3010">
                  <c:v>3,010.99</c:v>
                </c:pt>
                <c:pt idx="3011">
                  <c:v>3,011.99</c:v>
                </c:pt>
                <c:pt idx="3012">
                  <c:v>3,012.99</c:v>
                </c:pt>
                <c:pt idx="3013">
                  <c:v>3,013.99</c:v>
                </c:pt>
                <c:pt idx="3014">
                  <c:v>3,014.99</c:v>
                </c:pt>
                <c:pt idx="3015">
                  <c:v>3,015.99</c:v>
                </c:pt>
                <c:pt idx="3016">
                  <c:v>3,017.00</c:v>
                </c:pt>
                <c:pt idx="3017">
                  <c:v>3,017.99</c:v>
                </c:pt>
                <c:pt idx="3018">
                  <c:v>3,018.99</c:v>
                </c:pt>
                <c:pt idx="3019">
                  <c:v>3,019.99</c:v>
                </c:pt>
                <c:pt idx="3020">
                  <c:v>3,021.00</c:v>
                </c:pt>
                <c:pt idx="3021">
                  <c:v>3,021.99</c:v>
                </c:pt>
                <c:pt idx="3022">
                  <c:v>3,022.99</c:v>
                </c:pt>
                <c:pt idx="3023">
                  <c:v>3,023.99</c:v>
                </c:pt>
                <c:pt idx="3024">
                  <c:v>3,024.99</c:v>
                </c:pt>
                <c:pt idx="3025">
                  <c:v>3,025.99</c:v>
                </c:pt>
                <c:pt idx="3026">
                  <c:v>3,026.99</c:v>
                </c:pt>
                <c:pt idx="3027">
                  <c:v>3,028.00</c:v>
                </c:pt>
                <c:pt idx="3028">
                  <c:v>3,028.99</c:v>
                </c:pt>
                <c:pt idx="3029">
                  <c:v>3,029.99</c:v>
                </c:pt>
                <c:pt idx="3030">
                  <c:v>3,030.99</c:v>
                </c:pt>
                <c:pt idx="3031">
                  <c:v>3,032.00</c:v>
                </c:pt>
                <c:pt idx="3032">
                  <c:v>3,032.99</c:v>
                </c:pt>
                <c:pt idx="3033">
                  <c:v>3,033.99</c:v>
                </c:pt>
                <c:pt idx="3034">
                  <c:v>3,035.00</c:v>
                </c:pt>
                <c:pt idx="3035">
                  <c:v>3,035.99</c:v>
                </c:pt>
                <c:pt idx="3036">
                  <c:v>3,036.99</c:v>
                </c:pt>
                <c:pt idx="3037">
                  <c:v>3,037.99</c:v>
                </c:pt>
                <c:pt idx="3038">
                  <c:v>3,039.00</c:v>
                </c:pt>
                <c:pt idx="3039">
                  <c:v>3,039.99</c:v>
                </c:pt>
                <c:pt idx="3040">
                  <c:v>3,040.99</c:v>
                </c:pt>
                <c:pt idx="3041">
                  <c:v>3,041.99</c:v>
                </c:pt>
                <c:pt idx="3042">
                  <c:v>3,043.00</c:v>
                </c:pt>
                <c:pt idx="3043">
                  <c:v>3,043.99</c:v>
                </c:pt>
                <c:pt idx="3044">
                  <c:v>3,044.99</c:v>
                </c:pt>
                <c:pt idx="3045">
                  <c:v>3,046.00</c:v>
                </c:pt>
                <c:pt idx="3046">
                  <c:v>3,046.99</c:v>
                </c:pt>
                <c:pt idx="3047">
                  <c:v>3,047.99</c:v>
                </c:pt>
                <c:pt idx="3048">
                  <c:v>3,048.99</c:v>
                </c:pt>
                <c:pt idx="3049">
                  <c:v>3,050.00</c:v>
                </c:pt>
                <c:pt idx="3050">
                  <c:v>3,050.99</c:v>
                </c:pt>
                <c:pt idx="3051">
                  <c:v>3,051.99</c:v>
                </c:pt>
                <c:pt idx="3052">
                  <c:v>3,052.99</c:v>
                </c:pt>
                <c:pt idx="3053">
                  <c:v>3,053.99</c:v>
                </c:pt>
                <c:pt idx="3054">
                  <c:v>3,054.99</c:v>
                </c:pt>
                <c:pt idx="3055">
                  <c:v>3,055.99</c:v>
                </c:pt>
                <c:pt idx="3056">
                  <c:v>3,057.00</c:v>
                </c:pt>
                <c:pt idx="3057">
                  <c:v>3,057.99</c:v>
                </c:pt>
                <c:pt idx="3058">
                  <c:v>3,058.99</c:v>
                </c:pt>
                <c:pt idx="3059">
                  <c:v>3,059.99</c:v>
                </c:pt>
                <c:pt idx="3060">
                  <c:v>3,061.00</c:v>
                </c:pt>
                <c:pt idx="3061">
                  <c:v>3,061.99</c:v>
                </c:pt>
                <c:pt idx="3062">
                  <c:v>3,062.99</c:v>
                </c:pt>
                <c:pt idx="3063">
                  <c:v>3,063.99</c:v>
                </c:pt>
                <c:pt idx="3064">
                  <c:v>3,064.99</c:v>
                </c:pt>
                <c:pt idx="3065">
                  <c:v>3,065.99</c:v>
                </c:pt>
                <c:pt idx="3066">
                  <c:v>3,066.99</c:v>
                </c:pt>
                <c:pt idx="3067">
                  <c:v>3,068.00</c:v>
                </c:pt>
                <c:pt idx="3068">
                  <c:v>3,068.99</c:v>
                </c:pt>
                <c:pt idx="3069">
                  <c:v>3,069.99</c:v>
                </c:pt>
                <c:pt idx="3070">
                  <c:v>3,070.99</c:v>
                </c:pt>
                <c:pt idx="3071">
                  <c:v>3,072.00</c:v>
                </c:pt>
                <c:pt idx="3072">
                  <c:v>3,072.99</c:v>
                </c:pt>
                <c:pt idx="3073">
                  <c:v>3,073.99</c:v>
                </c:pt>
                <c:pt idx="3074">
                  <c:v>3,075.00</c:v>
                </c:pt>
                <c:pt idx="3075">
                  <c:v>3,075.99</c:v>
                </c:pt>
                <c:pt idx="3076">
                  <c:v>3,076.99</c:v>
                </c:pt>
                <c:pt idx="3077">
                  <c:v>3,077.99</c:v>
                </c:pt>
                <c:pt idx="3078">
                  <c:v>3,079.00</c:v>
                </c:pt>
                <c:pt idx="3079">
                  <c:v>3,079.99</c:v>
                </c:pt>
                <c:pt idx="3080">
                  <c:v>3,080.99</c:v>
                </c:pt>
                <c:pt idx="3081">
                  <c:v>3,081.99</c:v>
                </c:pt>
                <c:pt idx="3082">
                  <c:v>3,083.00</c:v>
                </c:pt>
                <c:pt idx="3083">
                  <c:v>3,083.99</c:v>
                </c:pt>
                <c:pt idx="3084">
                  <c:v>3,084.99</c:v>
                </c:pt>
                <c:pt idx="3085">
                  <c:v>3,086.00</c:v>
                </c:pt>
                <c:pt idx="3086">
                  <c:v>3,086.99</c:v>
                </c:pt>
                <c:pt idx="3087">
                  <c:v>3,087.99</c:v>
                </c:pt>
                <c:pt idx="3088">
                  <c:v>3,088.99</c:v>
                </c:pt>
                <c:pt idx="3089">
                  <c:v>3,090.00</c:v>
                </c:pt>
                <c:pt idx="3090">
                  <c:v>3,090.99</c:v>
                </c:pt>
                <c:pt idx="3091">
                  <c:v>3,091.99</c:v>
                </c:pt>
                <c:pt idx="3092">
                  <c:v>3,092.99</c:v>
                </c:pt>
                <c:pt idx="3093">
                  <c:v>3,093.99</c:v>
                </c:pt>
                <c:pt idx="3094">
                  <c:v>3,094.99</c:v>
                </c:pt>
                <c:pt idx="3095">
                  <c:v>3,095.99</c:v>
                </c:pt>
                <c:pt idx="3096">
                  <c:v>3,097.00</c:v>
                </c:pt>
                <c:pt idx="3097">
                  <c:v>3,097.99</c:v>
                </c:pt>
                <c:pt idx="3098">
                  <c:v>3,098.99</c:v>
                </c:pt>
                <c:pt idx="3099">
                  <c:v>3,099.99</c:v>
                </c:pt>
                <c:pt idx="3100">
                  <c:v>3,101.00</c:v>
                </c:pt>
                <c:pt idx="3101">
                  <c:v>3,101.99</c:v>
                </c:pt>
                <c:pt idx="3102">
                  <c:v>3,102.99</c:v>
                </c:pt>
                <c:pt idx="3103">
                  <c:v>3,103.99</c:v>
                </c:pt>
                <c:pt idx="3104">
                  <c:v>3,104.99</c:v>
                </c:pt>
                <c:pt idx="3105">
                  <c:v>3,105.99</c:v>
                </c:pt>
                <c:pt idx="3106">
                  <c:v>3,106.99</c:v>
                </c:pt>
                <c:pt idx="3107">
                  <c:v>3,108.00</c:v>
                </c:pt>
                <c:pt idx="3108">
                  <c:v>3,108.99</c:v>
                </c:pt>
                <c:pt idx="3109">
                  <c:v>3,109.99</c:v>
                </c:pt>
                <c:pt idx="3110">
                  <c:v>3,110.99</c:v>
                </c:pt>
                <c:pt idx="3111">
                  <c:v>3,112.00</c:v>
                </c:pt>
                <c:pt idx="3112">
                  <c:v>3,112.99</c:v>
                </c:pt>
                <c:pt idx="3113">
                  <c:v>3,113.99</c:v>
                </c:pt>
                <c:pt idx="3114">
                  <c:v>3,115.00</c:v>
                </c:pt>
                <c:pt idx="3115">
                  <c:v>3,115.99</c:v>
                </c:pt>
                <c:pt idx="3116">
                  <c:v>3,116.99</c:v>
                </c:pt>
                <c:pt idx="3117">
                  <c:v>3,117.99</c:v>
                </c:pt>
                <c:pt idx="3118">
                  <c:v>3,119.00</c:v>
                </c:pt>
                <c:pt idx="3119">
                  <c:v>3,119.99</c:v>
                </c:pt>
                <c:pt idx="3120">
                  <c:v>3,120.99</c:v>
                </c:pt>
                <c:pt idx="3121">
                  <c:v>3,121.99</c:v>
                </c:pt>
                <c:pt idx="3122">
                  <c:v>3,123.00</c:v>
                </c:pt>
                <c:pt idx="3123">
                  <c:v>3,123.99</c:v>
                </c:pt>
                <c:pt idx="3124">
                  <c:v>3,124.99</c:v>
                </c:pt>
                <c:pt idx="3125">
                  <c:v>3,125.99</c:v>
                </c:pt>
                <c:pt idx="3126">
                  <c:v>3,126.99</c:v>
                </c:pt>
                <c:pt idx="3127">
                  <c:v>3,127.99</c:v>
                </c:pt>
                <c:pt idx="3128">
                  <c:v>3,128.99</c:v>
                </c:pt>
                <c:pt idx="3129">
                  <c:v>3,130.00</c:v>
                </c:pt>
                <c:pt idx="3130">
                  <c:v>3,130.99</c:v>
                </c:pt>
                <c:pt idx="3131">
                  <c:v>3,131.99</c:v>
                </c:pt>
                <c:pt idx="3132">
                  <c:v>3,132.99</c:v>
                </c:pt>
                <c:pt idx="3133">
                  <c:v>3,134.00</c:v>
                </c:pt>
                <c:pt idx="3134">
                  <c:v>3,134.99</c:v>
                </c:pt>
                <c:pt idx="3135">
                  <c:v>3,135.99</c:v>
                </c:pt>
                <c:pt idx="3136">
                  <c:v>3,136.99</c:v>
                </c:pt>
                <c:pt idx="3137">
                  <c:v>3,137.99</c:v>
                </c:pt>
                <c:pt idx="3138">
                  <c:v>3,138.99</c:v>
                </c:pt>
                <c:pt idx="3139">
                  <c:v>3,139.99</c:v>
                </c:pt>
                <c:pt idx="3140">
                  <c:v>3,141.00</c:v>
                </c:pt>
                <c:pt idx="3141">
                  <c:v>3,141.99</c:v>
                </c:pt>
                <c:pt idx="3142">
                  <c:v>3,142.99</c:v>
                </c:pt>
                <c:pt idx="3143">
                  <c:v>3,143.99</c:v>
                </c:pt>
                <c:pt idx="3144">
                  <c:v>3,145.00</c:v>
                </c:pt>
                <c:pt idx="3145">
                  <c:v>3,145.99</c:v>
                </c:pt>
                <c:pt idx="3146">
                  <c:v>3,146.99</c:v>
                </c:pt>
                <c:pt idx="3147">
                  <c:v>3,148.00</c:v>
                </c:pt>
                <c:pt idx="3148">
                  <c:v>3,148.99</c:v>
                </c:pt>
                <c:pt idx="3149">
                  <c:v>3,149.99</c:v>
                </c:pt>
                <c:pt idx="3150">
                  <c:v>3,150.99</c:v>
                </c:pt>
                <c:pt idx="3151">
                  <c:v>3,152.00</c:v>
                </c:pt>
                <c:pt idx="3152">
                  <c:v>3,152.99</c:v>
                </c:pt>
                <c:pt idx="3153">
                  <c:v>3,153.99</c:v>
                </c:pt>
                <c:pt idx="3154">
                  <c:v>3,154.99</c:v>
                </c:pt>
                <c:pt idx="3155">
                  <c:v>3,156.00</c:v>
                </c:pt>
                <c:pt idx="3156">
                  <c:v>3,156.99</c:v>
                </c:pt>
                <c:pt idx="3157">
                  <c:v>3,157.99</c:v>
                </c:pt>
                <c:pt idx="3158">
                  <c:v>3,159.00</c:v>
                </c:pt>
                <c:pt idx="3159">
                  <c:v>3,159.99</c:v>
                </c:pt>
                <c:pt idx="3160">
                  <c:v>3,160.99</c:v>
                </c:pt>
                <c:pt idx="3161">
                  <c:v>3,161.99</c:v>
                </c:pt>
                <c:pt idx="3162">
                  <c:v>3,163.00</c:v>
                </c:pt>
                <c:pt idx="3163">
                  <c:v>3,163.99</c:v>
                </c:pt>
                <c:pt idx="3164">
                  <c:v>3,164.99</c:v>
                </c:pt>
                <c:pt idx="3165">
                  <c:v>3,165.99</c:v>
                </c:pt>
                <c:pt idx="3166">
                  <c:v>3,166.99</c:v>
                </c:pt>
                <c:pt idx="3167">
                  <c:v>3,167.99</c:v>
                </c:pt>
                <c:pt idx="3168">
                  <c:v>3,168.99</c:v>
                </c:pt>
                <c:pt idx="3169">
                  <c:v>3,170.00</c:v>
                </c:pt>
                <c:pt idx="3170">
                  <c:v>3,170.99</c:v>
                </c:pt>
                <c:pt idx="3171">
                  <c:v>3,171.99</c:v>
                </c:pt>
                <c:pt idx="3172">
                  <c:v>3,172.99</c:v>
                </c:pt>
                <c:pt idx="3173">
                  <c:v>3,174.00</c:v>
                </c:pt>
                <c:pt idx="3174">
                  <c:v>3,174.99</c:v>
                </c:pt>
                <c:pt idx="3175">
                  <c:v>3,175.99</c:v>
                </c:pt>
                <c:pt idx="3176">
                  <c:v>3,176.99</c:v>
                </c:pt>
                <c:pt idx="3177">
                  <c:v>3,177.99</c:v>
                </c:pt>
                <c:pt idx="3178">
                  <c:v>3,178.99</c:v>
                </c:pt>
                <c:pt idx="3179">
                  <c:v>3,179.99</c:v>
                </c:pt>
                <c:pt idx="3180">
                  <c:v>3,181.00</c:v>
                </c:pt>
                <c:pt idx="3181">
                  <c:v>3,181.99</c:v>
                </c:pt>
                <c:pt idx="3182">
                  <c:v>3,182.99</c:v>
                </c:pt>
              </c:strCache>
            </c:strRef>
          </c:xVal>
          <c:yVal>
            <c:numRef>
              <c:f>'8-23-2022 10-03-50 AM'!$G$2:$G$3184</c:f>
              <c:numCache>
                <c:formatCode>General</c:formatCode>
                <c:ptCount val="3183"/>
                <c:pt idx="0">
                  <c:v>73.458680000000001</c:v>
                </c:pt>
                <c:pt idx="1">
                  <c:v>73.458662000000004</c:v>
                </c:pt>
                <c:pt idx="2">
                  <c:v>73.463756000000004</c:v>
                </c:pt>
                <c:pt idx="3">
                  <c:v>73.463126000000003</c:v>
                </c:pt>
                <c:pt idx="4">
                  <c:v>73.468832000000006</c:v>
                </c:pt>
                <c:pt idx="5">
                  <c:v>73.478678000000002</c:v>
                </c:pt>
                <c:pt idx="6">
                  <c:v>73.475852000000003</c:v>
                </c:pt>
                <c:pt idx="7">
                  <c:v>73.472288000000006</c:v>
                </c:pt>
                <c:pt idx="8">
                  <c:v>73.490864000000002</c:v>
                </c:pt>
                <c:pt idx="9">
                  <c:v>73.492555999999993</c:v>
                </c:pt>
                <c:pt idx="10">
                  <c:v>73.466402000000002</c:v>
                </c:pt>
                <c:pt idx="11">
                  <c:v>73.460012000000006</c:v>
                </c:pt>
                <c:pt idx="12">
                  <c:v>73.465969999999999</c:v>
                </c:pt>
                <c:pt idx="13">
                  <c:v>73.474915999999993</c:v>
                </c:pt>
                <c:pt idx="14">
                  <c:v>73.481827999999993</c:v>
                </c:pt>
                <c:pt idx="15">
                  <c:v>73.455764000000002</c:v>
                </c:pt>
                <c:pt idx="16">
                  <c:v>73.464997999999994</c:v>
                </c:pt>
                <c:pt idx="17">
                  <c:v>73.489928000000006</c:v>
                </c:pt>
                <c:pt idx="18">
                  <c:v>73.483196000000007</c:v>
                </c:pt>
                <c:pt idx="19">
                  <c:v>73.478515999999999</c:v>
                </c:pt>
                <c:pt idx="20">
                  <c:v>73.477040000000002</c:v>
                </c:pt>
                <c:pt idx="21">
                  <c:v>73.478390000000005</c:v>
                </c:pt>
                <c:pt idx="22">
                  <c:v>73.488973999999999</c:v>
                </c:pt>
                <c:pt idx="23">
                  <c:v>73.489171999999996</c:v>
                </c:pt>
                <c:pt idx="24">
                  <c:v>73.474735999999993</c:v>
                </c:pt>
                <c:pt idx="25">
                  <c:v>73.482404000000002</c:v>
                </c:pt>
                <c:pt idx="26">
                  <c:v>73.466077999999996</c:v>
                </c:pt>
                <c:pt idx="27">
                  <c:v>73.472629999999995</c:v>
                </c:pt>
                <c:pt idx="28">
                  <c:v>73.471496000000002</c:v>
                </c:pt>
                <c:pt idx="29">
                  <c:v>73.479290000000006</c:v>
                </c:pt>
                <c:pt idx="30">
                  <c:v>73.488829999999993</c:v>
                </c:pt>
                <c:pt idx="31">
                  <c:v>73.485823999999994</c:v>
                </c:pt>
                <c:pt idx="32">
                  <c:v>73.478713999999997</c:v>
                </c:pt>
                <c:pt idx="33">
                  <c:v>73.465987999999996</c:v>
                </c:pt>
                <c:pt idx="34">
                  <c:v>73.469443999999996</c:v>
                </c:pt>
                <c:pt idx="35">
                  <c:v>73.476410000000001</c:v>
                </c:pt>
                <c:pt idx="36">
                  <c:v>73.480909999999994</c:v>
                </c:pt>
                <c:pt idx="37">
                  <c:v>73.489046000000002</c:v>
                </c:pt>
                <c:pt idx="38">
                  <c:v>73.473529999999997</c:v>
                </c:pt>
                <c:pt idx="39">
                  <c:v>73.470110000000005</c:v>
                </c:pt>
                <c:pt idx="40">
                  <c:v>73.472989999999996</c:v>
                </c:pt>
                <c:pt idx="41">
                  <c:v>73.469840000000005</c:v>
                </c:pt>
                <c:pt idx="42">
                  <c:v>73.465214000000003</c:v>
                </c:pt>
                <c:pt idx="43">
                  <c:v>73.470541999999995</c:v>
                </c:pt>
                <c:pt idx="44">
                  <c:v>73.486472000000006</c:v>
                </c:pt>
                <c:pt idx="45">
                  <c:v>73.495022000000006</c:v>
                </c:pt>
                <c:pt idx="46">
                  <c:v>73.493185999999994</c:v>
                </c:pt>
                <c:pt idx="47">
                  <c:v>73.482439999999997</c:v>
                </c:pt>
                <c:pt idx="48">
                  <c:v>73.482457999999994</c:v>
                </c:pt>
                <c:pt idx="49">
                  <c:v>73.488163999999998</c:v>
                </c:pt>
                <c:pt idx="50">
                  <c:v>73.483502000000001</c:v>
                </c:pt>
                <c:pt idx="51">
                  <c:v>73.483987999999997</c:v>
                </c:pt>
                <c:pt idx="52">
                  <c:v>73.482296000000005</c:v>
                </c:pt>
                <c:pt idx="53">
                  <c:v>73.492069999999998</c:v>
                </c:pt>
                <c:pt idx="54">
                  <c:v>73.486130000000003</c:v>
                </c:pt>
                <c:pt idx="55">
                  <c:v>73.487461999999994</c:v>
                </c:pt>
                <c:pt idx="56">
                  <c:v>73.475294000000005</c:v>
                </c:pt>
                <c:pt idx="57">
                  <c:v>73.488146</c:v>
                </c:pt>
                <c:pt idx="58">
                  <c:v>73.493347999999997</c:v>
                </c:pt>
                <c:pt idx="59">
                  <c:v>73.476643999999993</c:v>
                </c:pt>
                <c:pt idx="60">
                  <c:v>73.486202000000006</c:v>
                </c:pt>
                <c:pt idx="61">
                  <c:v>73.484474000000006</c:v>
                </c:pt>
                <c:pt idx="62">
                  <c:v>73.485842000000005</c:v>
                </c:pt>
                <c:pt idx="63">
                  <c:v>73.495273999999995</c:v>
                </c:pt>
                <c:pt idx="64">
                  <c:v>73.478173999999996</c:v>
                </c:pt>
                <c:pt idx="65">
                  <c:v>73.472701999999998</c:v>
                </c:pt>
                <c:pt idx="66">
                  <c:v>73.490774000000002</c:v>
                </c:pt>
                <c:pt idx="67">
                  <c:v>73.503013999999993</c:v>
                </c:pt>
                <c:pt idx="68">
                  <c:v>73.486472000000006</c:v>
                </c:pt>
                <c:pt idx="69">
                  <c:v>73.475492000000003</c:v>
                </c:pt>
                <c:pt idx="70">
                  <c:v>73.4846</c:v>
                </c:pt>
                <c:pt idx="71">
                  <c:v>73.49315</c:v>
                </c:pt>
                <c:pt idx="72">
                  <c:v>73.492267999999996</c:v>
                </c:pt>
                <c:pt idx="73">
                  <c:v>73.478443999999996</c:v>
                </c:pt>
                <c:pt idx="74">
                  <c:v>73.473602</c:v>
                </c:pt>
                <c:pt idx="75">
                  <c:v>73.480856000000003</c:v>
                </c:pt>
                <c:pt idx="76">
                  <c:v>73.479866000000001</c:v>
                </c:pt>
                <c:pt idx="77">
                  <c:v>73.491619999999998</c:v>
                </c:pt>
                <c:pt idx="78">
                  <c:v>73.483016000000006</c:v>
                </c:pt>
                <c:pt idx="79">
                  <c:v>73.471063999999998</c:v>
                </c:pt>
                <c:pt idx="80">
                  <c:v>73.484005999999994</c:v>
                </c:pt>
                <c:pt idx="81">
                  <c:v>73.502923999999993</c:v>
                </c:pt>
                <c:pt idx="82">
                  <c:v>73.492304000000004</c:v>
                </c:pt>
                <c:pt idx="83">
                  <c:v>73.478605999999999</c:v>
                </c:pt>
                <c:pt idx="84">
                  <c:v>73.480046000000002</c:v>
                </c:pt>
                <c:pt idx="85">
                  <c:v>73.476553999999993</c:v>
                </c:pt>
                <c:pt idx="86">
                  <c:v>73.487623999999997</c:v>
                </c:pt>
                <c:pt idx="87">
                  <c:v>73.476842000000005</c:v>
                </c:pt>
                <c:pt idx="88">
                  <c:v>73.471190000000007</c:v>
                </c:pt>
                <c:pt idx="89">
                  <c:v>73.500422</c:v>
                </c:pt>
                <c:pt idx="90">
                  <c:v>73.488181999999995</c:v>
                </c:pt>
                <c:pt idx="91">
                  <c:v>73.481899999999996</c:v>
                </c:pt>
                <c:pt idx="92">
                  <c:v>73.482224000000002</c:v>
                </c:pt>
                <c:pt idx="93">
                  <c:v>73.477525999999997</c:v>
                </c:pt>
                <c:pt idx="94">
                  <c:v>73.493797999999998</c:v>
                </c:pt>
                <c:pt idx="95">
                  <c:v>73.502545999999995</c:v>
                </c:pt>
                <c:pt idx="96">
                  <c:v>73.484222000000003</c:v>
                </c:pt>
                <c:pt idx="97">
                  <c:v>73.493042000000003</c:v>
                </c:pt>
                <c:pt idx="98">
                  <c:v>73.492196000000007</c:v>
                </c:pt>
                <c:pt idx="99">
                  <c:v>73.482007999999993</c:v>
                </c:pt>
                <c:pt idx="100">
                  <c:v>73.490701999999999</c:v>
                </c:pt>
                <c:pt idx="101">
                  <c:v>73.483357999999996</c:v>
                </c:pt>
                <c:pt idx="102">
                  <c:v>73.486400000000003</c:v>
                </c:pt>
                <c:pt idx="103">
                  <c:v>73.512392000000006</c:v>
                </c:pt>
                <c:pt idx="104">
                  <c:v>73.495688000000001</c:v>
                </c:pt>
                <c:pt idx="105">
                  <c:v>73.491602</c:v>
                </c:pt>
                <c:pt idx="106">
                  <c:v>73.491457999999994</c:v>
                </c:pt>
                <c:pt idx="107">
                  <c:v>73.494050000000001</c:v>
                </c:pt>
                <c:pt idx="108">
                  <c:v>73.502672000000004</c:v>
                </c:pt>
                <c:pt idx="109">
                  <c:v>73.506848000000005</c:v>
                </c:pt>
                <c:pt idx="110">
                  <c:v>73.491224000000003</c:v>
                </c:pt>
                <c:pt idx="111">
                  <c:v>73.502294000000006</c:v>
                </c:pt>
                <c:pt idx="112">
                  <c:v>73.514821999999995</c:v>
                </c:pt>
                <c:pt idx="113">
                  <c:v>73.485607999999999</c:v>
                </c:pt>
                <c:pt idx="114">
                  <c:v>73.48433</c:v>
                </c:pt>
                <c:pt idx="115">
                  <c:v>73.488073999999997</c:v>
                </c:pt>
                <c:pt idx="116">
                  <c:v>73.495400000000004</c:v>
                </c:pt>
                <c:pt idx="117">
                  <c:v>73.496426</c:v>
                </c:pt>
                <c:pt idx="118">
                  <c:v>73.482259999999997</c:v>
                </c:pt>
                <c:pt idx="119">
                  <c:v>73.481954000000002</c:v>
                </c:pt>
                <c:pt idx="120">
                  <c:v>73.503553999999994</c:v>
                </c:pt>
                <c:pt idx="121">
                  <c:v>73.495435999999998</c:v>
                </c:pt>
                <c:pt idx="122">
                  <c:v>73.487660000000005</c:v>
                </c:pt>
                <c:pt idx="123">
                  <c:v>73.499126000000004</c:v>
                </c:pt>
                <c:pt idx="124">
                  <c:v>73.492609999999999</c:v>
                </c:pt>
                <c:pt idx="125">
                  <c:v>73.492357999999996</c:v>
                </c:pt>
                <c:pt idx="126">
                  <c:v>73.501987999999997</c:v>
                </c:pt>
                <c:pt idx="127">
                  <c:v>73.508036000000004</c:v>
                </c:pt>
                <c:pt idx="128">
                  <c:v>73.510267999999996</c:v>
                </c:pt>
                <c:pt idx="129">
                  <c:v>73.490414000000001</c:v>
                </c:pt>
                <c:pt idx="130">
                  <c:v>73.486148</c:v>
                </c:pt>
                <c:pt idx="131">
                  <c:v>73.507369999999995</c:v>
                </c:pt>
                <c:pt idx="132">
                  <c:v>73.507136000000003</c:v>
                </c:pt>
                <c:pt idx="133">
                  <c:v>73.505570000000006</c:v>
                </c:pt>
                <c:pt idx="134">
                  <c:v>73.511780000000002</c:v>
                </c:pt>
                <c:pt idx="135">
                  <c:v>73.503157999999999</c:v>
                </c:pt>
                <c:pt idx="136">
                  <c:v>73.500782000000001</c:v>
                </c:pt>
                <c:pt idx="137">
                  <c:v>73.492465999999993</c:v>
                </c:pt>
                <c:pt idx="138">
                  <c:v>73.492754000000005</c:v>
                </c:pt>
                <c:pt idx="139">
                  <c:v>73.502312000000003</c:v>
                </c:pt>
                <c:pt idx="140">
                  <c:v>73.501394000000005</c:v>
                </c:pt>
                <c:pt idx="141">
                  <c:v>73.497451999999996</c:v>
                </c:pt>
                <c:pt idx="142">
                  <c:v>73.509422000000001</c:v>
                </c:pt>
                <c:pt idx="143">
                  <c:v>73.494500000000002</c:v>
                </c:pt>
                <c:pt idx="144">
                  <c:v>73.491152</c:v>
                </c:pt>
                <c:pt idx="145">
                  <c:v>73.501519999999999</c:v>
                </c:pt>
                <c:pt idx="146">
                  <c:v>73.490234000000001</c:v>
                </c:pt>
                <c:pt idx="147">
                  <c:v>73.495453999999995</c:v>
                </c:pt>
                <c:pt idx="148">
                  <c:v>73.510754000000006</c:v>
                </c:pt>
                <c:pt idx="149">
                  <c:v>73.501267999999996</c:v>
                </c:pt>
                <c:pt idx="150">
                  <c:v>73.506379999999993</c:v>
                </c:pt>
                <c:pt idx="151">
                  <c:v>73.503337999999999</c:v>
                </c:pt>
                <c:pt idx="152">
                  <c:v>73.501142000000002</c:v>
                </c:pt>
                <c:pt idx="153">
                  <c:v>73.496138000000002</c:v>
                </c:pt>
                <c:pt idx="154">
                  <c:v>73.502474000000007</c:v>
                </c:pt>
                <c:pt idx="155">
                  <c:v>73.501682000000002</c:v>
                </c:pt>
                <c:pt idx="156">
                  <c:v>73.498496000000003</c:v>
                </c:pt>
                <c:pt idx="157">
                  <c:v>73.509692000000001</c:v>
                </c:pt>
                <c:pt idx="158">
                  <c:v>73.515181999999996</c:v>
                </c:pt>
                <c:pt idx="159">
                  <c:v>73.503985999999998</c:v>
                </c:pt>
                <c:pt idx="160">
                  <c:v>73.510304000000005</c:v>
                </c:pt>
                <c:pt idx="161">
                  <c:v>73.504741999999993</c:v>
                </c:pt>
                <c:pt idx="162">
                  <c:v>73.509439999999998</c:v>
                </c:pt>
                <c:pt idx="163">
                  <c:v>73.516604000000001</c:v>
                </c:pt>
                <c:pt idx="164">
                  <c:v>73.501645999999994</c:v>
                </c:pt>
                <c:pt idx="165">
                  <c:v>73.501934000000006</c:v>
                </c:pt>
                <c:pt idx="166">
                  <c:v>73.517377999999994</c:v>
                </c:pt>
                <c:pt idx="167">
                  <c:v>73.514516</c:v>
                </c:pt>
                <c:pt idx="168">
                  <c:v>73.515308000000005</c:v>
                </c:pt>
                <c:pt idx="169">
                  <c:v>73.500692000000001</c:v>
                </c:pt>
                <c:pt idx="170">
                  <c:v>73.507279999999994</c:v>
                </c:pt>
                <c:pt idx="171">
                  <c:v>73.523138000000003</c:v>
                </c:pt>
                <c:pt idx="172">
                  <c:v>73.510322000000002</c:v>
                </c:pt>
                <c:pt idx="173">
                  <c:v>73.502887999999999</c:v>
                </c:pt>
                <c:pt idx="174">
                  <c:v>73.506901999999997</c:v>
                </c:pt>
                <c:pt idx="175">
                  <c:v>73.515110000000007</c:v>
                </c:pt>
                <c:pt idx="176">
                  <c:v>73.516676000000004</c:v>
                </c:pt>
                <c:pt idx="177">
                  <c:v>73.503283999999994</c:v>
                </c:pt>
                <c:pt idx="178">
                  <c:v>73.511492000000004</c:v>
                </c:pt>
                <c:pt idx="179">
                  <c:v>73.518817999999996</c:v>
                </c:pt>
                <c:pt idx="180">
                  <c:v>73.528772000000004</c:v>
                </c:pt>
                <c:pt idx="181">
                  <c:v>73.511275999999995</c:v>
                </c:pt>
                <c:pt idx="182">
                  <c:v>73.497073999999998</c:v>
                </c:pt>
                <c:pt idx="183">
                  <c:v>73.504741999999993</c:v>
                </c:pt>
                <c:pt idx="184">
                  <c:v>73.527889999999999</c:v>
                </c:pt>
                <c:pt idx="185">
                  <c:v>73.522688000000002</c:v>
                </c:pt>
                <c:pt idx="186">
                  <c:v>73.525568000000007</c:v>
                </c:pt>
                <c:pt idx="187">
                  <c:v>73.530770000000004</c:v>
                </c:pt>
                <c:pt idx="188">
                  <c:v>73.525874000000002</c:v>
                </c:pt>
                <c:pt idx="189">
                  <c:v>73.517846000000006</c:v>
                </c:pt>
                <c:pt idx="190">
                  <c:v>73.513490000000004</c:v>
                </c:pt>
                <c:pt idx="191">
                  <c:v>73.505713999999998</c:v>
                </c:pt>
                <c:pt idx="192">
                  <c:v>73.510664000000006</c:v>
                </c:pt>
                <c:pt idx="193">
                  <c:v>73.516208000000006</c:v>
                </c:pt>
                <c:pt idx="194">
                  <c:v>73.520005999999995</c:v>
                </c:pt>
                <c:pt idx="195">
                  <c:v>73.516334000000001</c:v>
                </c:pt>
                <c:pt idx="196">
                  <c:v>73.516388000000006</c:v>
                </c:pt>
                <c:pt idx="197">
                  <c:v>73.515146000000001</c:v>
                </c:pt>
                <c:pt idx="198">
                  <c:v>73.514101999999994</c:v>
                </c:pt>
                <c:pt idx="199">
                  <c:v>73.512013999999994</c:v>
                </c:pt>
                <c:pt idx="200">
                  <c:v>73.520582000000005</c:v>
                </c:pt>
                <c:pt idx="201">
                  <c:v>73.519214000000005</c:v>
                </c:pt>
                <c:pt idx="202">
                  <c:v>73.516261999999998</c:v>
                </c:pt>
                <c:pt idx="203">
                  <c:v>73.519232000000002</c:v>
                </c:pt>
                <c:pt idx="204">
                  <c:v>73.507496000000003</c:v>
                </c:pt>
                <c:pt idx="205">
                  <c:v>73.509746000000007</c:v>
                </c:pt>
                <c:pt idx="206">
                  <c:v>73.525981999999999</c:v>
                </c:pt>
                <c:pt idx="207">
                  <c:v>73.527116000000007</c:v>
                </c:pt>
                <c:pt idx="208">
                  <c:v>73.514606000000001</c:v>
                </c:pt>
                <c:pt idx="209">
                  <c:v>73.497541999999996</c:v>
                </c:pt>
                <c:pt idx="210">
                  <c:v>73.521212000000006</c:v>
                </c:pt>
                <c:pt idx="211">
                  <c:v>73.525766000000004</c:v>
                </c:pt>
                <c:pt idx="212">
                  <c:v>73.519502000000003</c:v>
                </c:pt>
                <c:pt idx="213">
                  <c:v>73.510214000000005</c:v>
                </c:pt>
                <c:pt idx="214">
                  <c:v>73.502455999999995</c:v>
                </c:pt>
                <c:pt idx="215">
                  <c:v>73.519664000000006</c:v>
                </c:pt>
                <c:pt idx="216">
                  <c:v>73.512518</c:v>
                </c:pt>
                <c:pt idx="217">
                  <c:v>73.522112000000007</c:v>
                </c:pt>
                <c:pt idx="218">
                  <c:v>73.533721999999997</c:v>
                </c:pt>
                <c:pt idx="219">
                  <c:v>73.510177999999996</c:v>
                </c:pt>
                <c:pt idx="220">
                  <c:v>73.514353999999997</c:v>
                </c:pt>
                <c:pt idx="221">
                  <c:v>73.525099999999995</c:v>
                </c:pt>
                <c:pt idx="222">
                  <c:v>73.522435999999999</c:v>
                </c:pt>
                <c:pt idx="223">
                  <c:v>73.528322000000003</c:v>
                </c:pt>
                <c:pt idx="224">
                  <c:v>73.537700000000001</c:v>
                </c:pt>
                <c:pt idx="225">
                  <c:v>73.520995999999997</c:v>
                </c:pt>
                <c:pt idx="226">
                  <c:v>73.524379999999994</c:v>
                </c:pt>
                <c:pt idx="227">
                  <c:v>73.525009999999995</c:v>
                </c:pt>
                <c:pt idx="228">
                  <c:v>73.529222000000004</c:v>
                </c:pt>
                <c:pt idx="229">
                  <c:v>73.539788000000001</c:v>
                </c:pt>
                <c:pt idx="230">
                  <c:v>73.531453999999997</c:v>
                </c:pt>
                <c:pt idx="231">
                  <c:v>73.531435999999999</c:v>
                </c:pt>
                <c:pt idx="232">
                  <c:v>73.531238000000002</c:v>
                </c:pt>
                <c:pt idx="233">
                  <c:v>73.530608000000001</c:v>
                </c:pt>
                <c:pt idx="234">
                  <c:v>73.535396000000006</c:v>
                </c:pt>
                <c:pt idx="235">
                  <c:v>73.532551999999995</c:v>
                </c:pt>
                <c:pt idx="236">
                  <c:v>73.511275999999995</c:v>
                </c:pt>
                <c:pt idx="237">
                  <c:v>73.519754000000006</c:v>
                </c:pt>
                <c:pt idx="238">
                  <c:v>73.535684000000003</c:v>
                </c:pt>
                <c:pt idx="239">
                  <c:v>73.530590000000004</c:v>
                </c:pt>
                <c:pt idx="240">
                  <c:v>73.518152000000001</c:v>
                </c:pt>
                <c:pt idx="241">
                  <c:v>73.537034000000006</c:v>
                </c:pt>
                <c:pt idx="242">
                  <c:v>73.539175999999998</c:v>
                </c:pt>
                <c:pt idx="243">
                  <c:v>73.542631999999998</c:v>
                </c:pt>
                <c:pt idx="244">
                  <c:v>73.540238000000002</c:v>
                </c:pt>
                <c:pt idx="245">
                  <c:v>73.529743999999994</c:v>
                </c:pt>
                <c:pt idx="246">
                  <c:v>73.532498000000004</c:v>
                </c:pt>
                <c:pt idx="247">
                  <c:v>73.527062000000001</c:v>
                </c:pt>
                <c:pt idx="248">
                  <c:v>73.544756000000007</c:v>
                </c:pt>
                <c:pt idx="249">
                  <c:v>73.533488000000006</c:v>
                </c:pt>
                <c:pt idx="250">
                  <c:v>73.526737999999995</c:v>
                </c:pt>
                <c:pt idx="251">
                  <c:v>73.550551999999996</c:v>
                </c:pt>
                <c:pt idx="252">
                  <c:v>73.540831999999995</c:v>
                </c:pt>
                <c:pt idx="253">
                  <c:v>73.525837999999993</c:v>
                </c:pt>
                <c:pt idx="254">
                  <c:v>73.529510000000002</c:v>
                </c:pt>
                <c:pt idx="255">
                  <c:v>73.537124000000006</c:v>
                </c:pt>
                <c:pt idx="256">
                  <c:v>73.534891999999999</c:v>
                </c:pt>
                <c:pt idx="257">
                  <c:v>73.538113999999993</c:v>
                </c:pt>
                <c:pt idx="258">
                  <c:v>73.525189999999995</c:v>
                </c:pt>
                <c:pt idx="259">
                  <c:v>73.536439999999999</c:v>
                </c:pt>
                <c:pt idx="260">
                  <c:v>73.535936000000007</c:v>
                </c:pt>
                <c:pt idx="261">
                  <c:v>73.537790000000001</c:v>
                </c:pt>
                <c:pt idx="262">
                  <c:v>73.540921999999995</c:v>
                </c:pt>
                <c:pt idx="263">
                  <c:v>73.527404000000004</c:v>
                </c:pt>
                <c:pt idx="264">
                  <c:v>73.538545999999997</c:v>
                </c:pt>
                <c:pt idx="265">
                  <c:v>73.530193999999995</c:v>
                </c:pt>
                <c:pt idx="266">
                  <c:v>73.544234000000003</c:v>
                </c:pt>
                <c:pt idx="267">
                  <c:v>73.540580000000006</c:v>
                </c:pt>
                <c:pt idx="268">
                  <c:v>73.533596000000003</c:v>
                </c:pt>
                <c:pt idx="269">
                  <c:v>73.545134000000004</c:v>
                </c:pt>
                <c:pt idx="270">
                  <c:v>73.548715999999999</c:v>
                </c:pt>
                <c:pt idx="271">
                  <c:v>73.543766000000005</c:v>
                </c:pt>
                <c:pt idx="272">
                  <c:v>73.532210000000006</c:v>
                </c:pt>
                <c:pt idx="273">
                  <c:v>73.540471999999994</c:v>
                </c:pt>
                <c:pt idx="274">
                  <c:v>73.548931999999994</c:v>
                </c:pt>
                <c:pt idx="275">
                  <c:v>73.549148000000002</c:v>
                </c:pt>
                <c:pt idx="276">
                  <c:v>73.544072</c:v>
                </c:pt>
                <c:pt idx="277">
                  <c:v>73.545295999999993</c:v>
                </c:pt>
                <c:pt idx="278">
                  <c:v>73.541551999999996</c:v>
                </c:pt>
                <c:pt idx="279">
                  <c:v>73.545332000000002</c:v>
                </c:pt>
                <c:pt idx="280">
                  <c:v>73.545152000000002</c:v>
                </c:pt>
                <c:pt idx="281">
                  <c:v>73.528970000000001</c:v>
                </c:pt>
                <c:pt idx="282">
                  <c:v>73.544269999999997</c:v>
                </c:pt>
                <c:pt idx="283">
                  <c:v>73.556852000000006</c:v>
                </c:pt>
                <c:pt idx="284">
                  <c:v>73.562755999999993</c:v>
                </c:pt>
                <c:pt idx="285">
                  <c:v>73.551578000000006</c:v>
                </c:pt>
                <c:pt idx="286">
                  <c:v>73.541858000000005</c:v>
                </c:pt>
                <c:pt idx="287">
                  <c:v>73.553845999999993</c:v>
                </c:pt>
                <c:pt idx="288">
                  <c:v>73.563637999999997</c:v>
                </c:pt>
                <c:pt idx="289">
                  <c:v>73.568804</c:v>
                </c:pt>
                <c:pt idx="290">
                  <c:v>73.548463999999996</c:v>
                </c:pt>
                <c:pt idx="291">
                  <c:v>73.552622</c:v>
                </c:pt>
                <c:pt idx="292">
                  <c:v>73.544234000000003</c:v>
                </c:pt>
                <c:pt idx="293">
                  <c:v>73.552261999999999</c:v>
                </c:pt>
                <c:pt idx="294">
                  <c:v>73.553449999999998</c:v>
                </c:pt>
                <c:pt idx="295">
                  <c:v>73.550120000000007</c:v>
                </c:pt>
                <c:pt idx="296">
                  <c:v>73.550191999999996</c:v>
                </c:pt>
                <c:pt idx="297">
                  <c:v>73.567183999999997</c:v>
                </c:pt>
                <c:pt idx="298">
                  <c:v>73.557463999999996</c:v>
                </c:pt>
                <c:pt idx="299">
                  <c:v>73.543909999999997</c:v>
                </c:pt>
                <c:pt idx="300">
                  <c:v>73.548968000000002</c:v>
                </c:pt>
                <c:pt idx="301">
                  <c:v>73.548283999999995</c:v>
                </c:pt>
                <c:pt idx="302">
                  <c:v>73.559011999999996</c:v>
                </c:pt>
                <c:pt idx="303">
                  <c:v>73.553612000000001</c:v>
                </c:pt>
                <c:pt idx="304">
                  <c:v>73.561639999999997</c:v>
                </c:pt>
                <c:pt idx="305">
                  <c:v>73.566338000000002</c:v>
                </c:pt>
                <c:pt idx="306">
                  <c:v>73.565743999999995</c:v>
                </c:pt>
                <c:pt idx="307">
                  <c:v>73.56353</c:v>
                </c:pt>
                <c:pt idx="308">
                  <c:v>73.538113999999993</c:v>
                </c:pt>
                <c:pt idx="309">
                  <c:v>73.558363999999997</c:v>
                </c:pt>
                <c:pt idx="310">
                  <c:v>73.570046000000005</c:v>
                </c:pt>
                <c:pt idx="311">
                  <c:v>73.569164000000001</c:v>
                </c:pt>
                <c:pt idx="312">
                  <c:v>73.567436000000001</c:v>
                </c:pt>
                <c:pt idx="313">
                  <c:v>73.565293999999994</c:v>
                </c:pt>
                <c:pt idx="314">
                  <c:v>73.564267999999998</c:v>
                </c:pt>
                <c:pt idx="315">
                  <c:v>73.560559999999995</c:v>
                </c:pt>
                <c:pt idx="316">
                  <c:v>73.552369999999996</c:v>
                </c:pt>
                <c:pt idx="317">
                  <c:v>73.553017999999994</c:v>
                </c:pt>
                <c:pt idx="318">
                  <c:v>73.562684000000004</c:v>
                </c:pt>
                <c:pt idx="319">
                  <c:v>73.570009999999996</c:v>
                </c:pt>
                <c:pt idx="320">
                  <c:v>73.571107999999995</c:v>
                </c:pt>
                <c:pt idx="321">
                  <c:v>73.558058000000003</c:v>
                </c:pt>
                <c:pt idx="322">
                  <c:v>73.564645999999996</c:v>
                </c:pt>
                <c:pt idx="323">
                  <c:v>73.557355999999999</c:v>
                </c:pt>
                <c:pt idx="324">
                  <c:v>73.563835999999995</c:v>
                </c:pt>
                <c:pt idx="325">
                  <c:v>73.566931999999994</c:v>
                </c:pt>
                <c:pt idx="326">
                  <c:v>73.563655999999995</c:v>
                </c:pt>
                <c:pt idx="327">
                  <c:v>73.566590000000005</c:v>
                </c:pt>
                <c:pt idx="328">
                  <c:v>73.574348000000001</c:v>
                </c:pt>
                <c:pt idx="329">
                  <c:v>73.578001999999998</c:v>
                </c:pt>
                <c:pt idx="330">
                  <c:v>73.578109999999995</c:v>
                </c:pt>
                <c:pt idx="331">
                  <c:v>73.574582000000007</c:v>
                </c:pt>
                <c:pt idx="332">
                  <c:v>73.573825999999997</c:v>
                </c:pt>
                <c:pt idx="333">
                  <c:v>73.580845999999994</c:v>
                </c:pt>
                <c:pt idx="334">
                  <c:v>73.578631999999999</c:v>
                </c:pt>
                <c:pt idx="335">
                  <c:v>73.571017999999995</c:v>
                </c:pt>
                <c:pt idx="336">
                  <c:v>73.577426000000003</c:v>
                </c:pt>
                <c:pt idx="337">
                  <c:v>73.582772000000006</c:v>
                </c:pt>
                <c:pt idx="338">
                  <c:v>73.582772000000006</c:v>
                </c:pt>
                <c:pt idx="339">
                  <c:v>73.570856000000006</c:v>
                </c:pt>
                <c:pt idx="340">
                  <c:v>73.576921999999996</c:v>
                </c:pt>
                <c:pt idx="341">
                  <c:v>73.581530000000001</c:v>
                </c:pt>
                <c:pt idx="342">
                  <c:v>73.574455999999998</c:v>
                </c:pt>
                <c:pt idx="343">
                  <c:v>73.568768000000006</c:v>
                </c:pt>
                <c:pt idx="344">
                  <c:v>73.573465999999996</c:v>
                </c:pt>
                <c:pt idx="345">
                  <c:v>73.583905999999999</c:v>
                </c:pt>
                <c:pt idx="346">
                  <c:v>73.586984000000001</c:v>
                </c:pt>
                <c:pt idx="347">
                  <c:v>73.574348000000001</c:v>
                </c:pt>
                <c:pt idx="348">
                  <c:v>73.579639999999998</c:v>
                </c:pt>
                <c:pt idx="349">
                  <c:v>73.577228000000005</c:v>
                </c:pt>
                <c:pt idx="350">
                  <c:v>73.601150000000004</c:v>
                </c:pt>
                <c:pt idx="351">
                  <c:v>73.590422000000004</c:v>
                </c:pt>
                <c:pt idx="352">
                  <c:v>73.586191999999997</c:v>
                </c:pt>
                <c:pt idx="353">
                  <c:v>73.577641999999997</c:v>
                </c:pt>
                <c:pt idx="354">
                  <c:v>73.560109999999995</c:v>
                </c:pt>
                <c:pt idx="355">
                  <c:v>73.575968000000003</c:v>
                </c:pt>
                <c:pt idx="356">
                  <c:v>73.571467999999996</c:v>
                </c:pt>
                <c:pt idx="357">
                  <c:v>73.571665999999993</c:v>
                </c:pt>
                <c:pt idx="358">
                  <c:v>73.592960000000005</c:v>
                </c:pt>
                <c:pt idx="359">
                  <c:v>73.593860000000006</c:v>
                </c:pt>
                <c:pt idx="360">
                  <c:v>73.596956000000006</c:v>
                </c:pt>
                <c:pt idx="361">
                  <c:v>73.586174</c:v>
                </c:pt>
                <c:pt idx="362">
                  <c:v>73.589107999999996</c:v>
                </c:pt>
                <c:pt idx="363">
                  <c:v>73.601708000000002</c:v>
                </c:pt>
                <c:pt idx="364">
                  <c:v>73.603183999999999</c:v>
                </c:pt>
                <c:pt idx="365">
                  <c:v>73.588136000000006</c:v>
                </c:pt>
                <c:pt idx="366">
                  <c:v>73.591285999999997</c:v>
                </c:pt>
                <c:pt idx="367">
                  <c:v>73.593986000000001</c:v>
                </c:pt>
                <c:pt idx="368">
                  <c:v>73.601923999999997</c:v>
                </c:pt>
                <c:pt idx="369">
                  <c:v>73.598252000000002</c:v>
                </c:pt>
                <c:pt idx="370">
                  <c:v>73.601240000000004</c:v>
                </c:pt>
                <c:pt idx="371">
                  <c:v>73.609645999999998</c:v>
                </c:pt>
                <c:pt idx="372">
                  <c:v>73.607882000000004</c:v>
                </c:pt>
                <c:pt idx="373">
                  <c:v>73.617422000000005</c:v>
                </c:pt>
                <c:pt idx="374">
                  <c:v>73.608242000000004</c:v>
                </c:pt>
                <c:pt idx="375">
                  <c:v>73.600070000000002</c:v>
                </c:pt>
                <c:pt idx="376">
                  <c:v>73.612076000000002</c:v>
                </c:pt>
                <c:pt idx="377">
                  <c:v>73.617277999999999</c:v>
                </c:pt>
                <c:pt idx="378">
                  <c:v>73.607522000000003</c:v>
                </c:pt>
                <c:pt idx="379">
                  <c:v>73.610510000000005</c:v>
                </c:pt>
                <c:pt idx="380">
                  <c:v>73.599853999999993</c:v>
                </c:pt>
                <c:pt idx="381">
                  <c:v>73.606406000000007</c:v>
                </c:pt>
                <c:pt idx="382">
                  <c:v>73.630111999999997</c:v>
                </c:pt>
                <c:pt idx="383">
                  <c:v>73.605127999999993</c:v>
                </c:pt>
                <c:pt idx="384">
                  <c:v>73.596614000000002</c:v>
                </c:pt>
                <c:pt idx="385">
                  <c:v>73.616755999999995</c:v>
                </c:pt>
                <c:pt idx="386">
                  <c:v>73.621039999999994</c:v>
                </c:pt>
                <c:pt idx="387">
                  <c:v>73.621039999999994</c:v>
                </c:pt>
                <c:pt idx="388">
                  <c:v>73.612166000000002</c:v>
                </c:pt>
                <c:pt idx="389">
                  <c:v>73.604066000000003</c:v>
                </c:pt>
                <c:pt idx="390">
                  <c:v>73.610888000000003</c:v>
                </c:pt>
                <c:pt idx="391">
                  <c:v>73.630796000000004</c:v>
                </c:pt>
                <c:pt idx="392">
                  <c:v>73.626710000000003</c:v>
                </c:pt>
                <c:pt idx="393">
                  <c:v>73.619528000000003</c:v>
                </c:pt>
                <c:pt idx="394">
                  <c:v>73.627322000000007</c:v>
                </c:pt>
                <c:pt idx="395">
                  <c:v>73.640642</c:v>
                </c:pt>
                <c:pt idx="396">
                  <c:v>73.638283999999999</c:v>
                </c:pt>
                <c:pt idx="397">
                  <c:v>73.617908</c:v>
                </c:pt>
                <c:pt idx="398">
                  <c:v>73.624154000000004</c:v>
                </c:pt>
                <c:pt idx="399">
                  <c:v>73.628113999999997</c:v>
                </c:pt>
                <c:pt idx="400">
                  <c:v>73.641559999999998</c:v>
                </c:pt>
                <c:pt idx="401">
                  <c:v>73.651784000000006</c:v>
                </c:pt>
                <c:pt idx="402">
                  <c:v>73.638301999999996</c:v>
                </c:pt>
                <c:pt idx="403">
                  <c:v>73.641992000000002</c:v>
                </c:pt>
                <c:pt idx="404">
                  <c:v>73.661252000000005</c:v>
                </c:pt>
                <c:pt idx="405">
                  <c:v>73.650542000000002</c:v>
                </c:pt>
                <c:pt idx="406">
                  <c:v>73.640587999999994</c:v>
                </c:pt>
                <c:pt idx="407">
                  <c:v>73.641596000000007</c:v>
                </c:pt>
                <c:pt idx="408">
                  <c:v>73.643432000000004</c:v>
                </c:pt>
                <c:pt idx="409">
                  <c:v>73.649894000000003</c:v>
                </c:pt>
                <c:pt idx="410">
                  <c:v>73.659415999999993</c:v>
                </c:pt>
                <c:pt idx="411">
                  <c:v>73.661557999999999</c:v>
                </c:pt>
                <c:pt idx="412">
                  <c:v>73.655528000000004</c:v>
                </c:pt>
                <c:pt idx="413">
                  <c:v>73.662530000000004</c:v>
                </c:pt>
                <c:pt idx="414">
                  <c:v>73.673636000000002</c:v>
                </c:pt>
                <c:pt idx="415">
                  <c:v>73.659415999999993</c:v>
                </c:pt>
                <c:pt idx="416">
                  <c:v>73.652323999999993</c:v>
                </c:pt>
                <c:pt idx="417">
                  <c:v>73.663916</c:v>
                </c:pt>
                <c:pt idx="418">
                  <c:v>73.672970000000007</c:v>
                </c:pt>
                <c:pt idx="419">
                  <c:v>73.659794000000005</c:v>
                </c:pt>
                <c:pt idx="420">
                  <c:v>73.668902000000003</c:v>
                </c:pt>
                <c:pt idx="421">
                  <c:v>73.675669999999997</c:v>
                </c:pt>
                <c:pt idx="422">
                  <c:v>73.681573999999998</c:v>
                </c:pt>
                <c:pt idx="423">
                  <c:v>73.672196</c:v>
                </c:pt>
                <c:pt idx="424">
                  <c:v>73.680440000000004</c:v>
                </c:pt>
                <c:pt idx="425">
                  <c:v>73.680565999999999</c:v>
                </c:pt>
                <c:pt idx="426">
                  <c:v>73.663861999999995</c:v>
                </c:pt>
                <c:pt idx="427">
                  <c:v>73.683248000000006</c:v>
                </c:pt>
                <c:pt idx="428">
                  <c:v>73.692896000000005</c:v>
                </c:pt>
                <c:pt idx="429">
                  <c:v>73.675399999999996</c:v>
                </c:pt>
                <c:pt idx="430">
                  <c:v>73.682203999999999</c:v>
                </c:pt>
                <c:pt idx="431">
                  <c:v>73.691329999999994</c:v>
                </c:pt>
                <c:pt idx="432">
                  <c:v>73.695632000000003</c:v>
                </c:pt>
                <c:pt idx="433">
                  <c:v>73.677685999999994</c:v>
                </c:pt>
                <c:pt idx="434">
                  <c:v>73.6691</c:v>
                </c:pt>
                <c:pt idx="435">
                  <c:v>73.683031999999997</c:v>
                </c:pt>
                <c:pt idx="436">
                  <c:v>73.696640000000002</c:v>
                </c:pt>
                <c:pt idx="437">
                  <c:v>73.698080000000004</c:v>
                </c:pt>
                <c:pt idx="438">
                  <c:v>73.693579999999997</c:v>
                </c:pt>
                <c:pt idx="439">
                  <c:v>73.702832000000001</c:v>
                </c:pt>
                <c:pt idx="440">
                  <c:v>73.702976000000007</c:v>
                </c:pt>
                <c:pt idx="441">
                  <c:v>73.693219999999997</c:v>
                </c:pt>
                <c:pt idx="442">
                  <c:v>73.694785999999993</c:v>
                </c:pt>
                <c:pt idx="443">
                  <c:v>73.692446000000004</c:v>
                </c:pt>
                <c:pt idx="444">
                  <c:v>73.701536000000004</c:v>
                </c:pt>
                <c:pt idx="445">
                  <c:v>73.706018</c:v>
                </c:pt>
                <c:pt idx="446">
                  <c:v>73.714603999999994</c:v>
                </c:pt>
                <c:pt idx="447">
                  <c:v>73.716890000000006</c:v>
                </c:pt>
                <c:pt idx="448">
                  <c:v>73.720039999999997</c:v>
                </c:pt>
                <c:pt idx="449">
                  <c:v>73.710859999999997</c:v>
                </c:pt>
                <c:pt idx="450">
                  <c:v>73.708898000000005</c:v>
                </c:pt>
                <c:pt idx="451">
                  <c:v>73.707980000000006</c:v>
                </c:pt>
                <c:pt idx="452">
                  <c:v>73.697630000000004</c:v>
                </c:pt>
                <c:pt idx="453">
                  <c:v>73.708303999999998</c:v>
                </c:pt>
                <c:pt idx="454">
                  <c:v>73.719104000000002</c:v>
                </c:pt>
                <c:pt idx="455">
                  <c:v>73.723783999999995</c:v>
                </c:pt>
                <c:pt idx="456">
                  <c:v>73.721534000000005</c:v>
                </c:pt>
                <c:pt idx="457">
                  <c:v>73.719194000000002</c:v>
                </c:pt>
                <c:pt idx="458">
                  <c:v>73.721227999999996</c:v>
                </c:pt>
                <c:pt idx="459">
                  <c:v>73.727258000000006</c:v>
                </c:pt>
                <c:pt idx="460">
                  <c:v>73.730047999999996</c:v>
                </c:pt>
                <c:pt idx="461">
                  <c:v>73.717429999999993</c:v>
                </c:pt>
                <c:pt idx="462">
                  <c:v>73.724000000000004</c:v>
                </c:pt>
                <c:pt idx="463">
                  <c:v>73.753429999999994</c:v>
                </c:pt>
                <c:pt idx="464">
                  <c:v>73.749217999999999</c:v>
                </c:pt>
                <c:pt idx="465">
                  <c:v>73.745348000000007</c:v>
                </c:pt>
                <c:pt idx="466">
                  <c:v>73.746284000000003</c:v>
                </c:pt>
                <c:pt idx="467">
                  <c:v>73.756417999999996</c:v>
                </c:pt>
                <c:pt idx="468">
                  <c:v>73.745384000000001</c:v>
                </c:pt>
                <c:pt idx="469">
                  <c:v>73.734350000000006</c:v>
                </c:pt>
                <c:pt idx="470">
                  <c:v>73.734800000000007</c:v>
                </c:pt>
                <c:pt idx="471">
                  <c:v>73.755302</c:v>
                </c:pt>
                <c:pt idx="472">
                  <c:v>73.750603999999996</c:v>
                </c:pt>
                <c:pt idx="473">
                  <c:v>73.743296000000001</c:v>
                </c:pt>
                <c:pt idx="474">
                  <c:v>73.745834000000002</c:v>
                </c:pt>
                <c:pt idx="475">
                  <c:v>73.756885999999994</c:v>
                </c:pt>
                <c:pt idx="476">
                  <c:v>73.775912000000005</c:v>
                </c:pt>
                <c:pt idx="477">
                  <c:v>73.76576</c:v>
                </c:pt>
                <c:pt idx="478">
                  <c:v>73.751773999999997</c:v>
                </c:pt>
                <c:pt idx="479">
                  <c:v>73.753879999999995</c:v>
                </c:pt>
                <c:pt idx="480">
                  <c:v>73.773446000000007</c:v>
                </c:pt>
                <c:pt idx="481">
                  <c:v>73.762339999999995</c:v>
                </c:pt>
                <c:pt idx="482">
                  <c:v>73.436108000000004</c:v>
                </c:pt>
                <c:pt idx="483">
                  <c:v>73.26473</c:v>
                </c:pt>
                <c:pt idx="484">
                  <c:v>74.068861999999996</c:v>
                </c:pt>
                <c:pt idx="485">
                  <c:v>75.224642000000003</c:v>
                </c:pt>
                <c:pt idx="486">
                  <c:v>76.590085999999999</c:v>
                </c:pt>
                <c:pt idx="487">
                  <c:v>77.943020000000004</c:v>
                </c:pt>
                <c:pt idx="488">
                  <c:v>79.184696000000002</c:v>
                </c:pt>
                <c:pt idx="489">
                  <c:v>80.331314000000006</c:v>
                </c:pt>
                <c:pt idx="490">
                  <c:v>81.335713999999996</c:v>
                </c:pt>
                <c:pt idx="491">
                  <c:v>82.183837999999994</c:v>
                </c:pt>
                <c:pt idx="492">
                  <c:v>82.907240000000002</c:v>
                </c:pt>
                <c:pt idx="493">
                  <c:v>83.512705999999994</c:v>
                </c:pt>
                <c:pt idx="494">
                  <c:v>84.025741999999994</c:v>
                </c:pt>
                <c:pt idx="495">
                  <c:v>84.473113999999995</c:v>
                </c:pt>
                <c:pt idx="496">
                  <c:v>84.834463999999997</c:v>
                </c:pt>
                <c:pt idx="497">
                  <c:v>85.135514000000001</c:v>
                </c:pt>
                <c:pt idx="498">
                  <c:v>85.400131999999999</c:v>
                </c:pt>
                <c:pt idx="499">
                  <c:v>85.639784000000006</c:v>
                </c:pt>
                <c:pt idx="500">
                  <c:v>85.83278</c:v>
                </c:pt>
                <c:pt idx="501">
                  <c:v>86.007362000000001</c:v>
                </c:pt>
                <c:pt idx="502">
                  <c:v>86.171971999999997</c:v>
                </c:pt>
                <c:pt idx="503">
                  <c:v>86.314766000000006</c:v>
                </c:pt>
                <c:pt idx="504">
                  <c:v>86.432755999999998</c:v>
                </c:pt>
                <c:pt idx="505">
                  <c:v>86.529020000000003</c:v>
                </c:pt>
                <c:pt idx="506">
                  <c:v>86.609065999999999</c:v>
                </c:pt>
                <c:pt idx="507">
                  <c:v>86.701712000000001</c:v>
                </c:pt>
                <c:pt idx="508">
                  <c:v>86.790325999999993</c:v>
                </c:pt>
                <c:pt idx="509">
                  <c:v>86.858131999999998</c:v>
                </c:pt>
                <c:pt idx="510">
                  <c:v>86.910494</c:v>
                </c:pt>
                <c:pt idx="511">
                  <c:v>86.96705</c:v>
                </c:pt>
                <c:pt idx="512">
                  <c:v>87.034676000000005</c:v>
                </c:pt>
                <c:pt idx="513">
                  <c:v>87.080179999999999</c:v>
                </c:pt>
                <c:pt idx="514">
                  <c:v>87.118285999999998</c:v>
                </c:pt>
                <c:pt idx="515">
                  <c:v>87.162043999999995</c:v>
                </c:pt>
                <c:pt idx="516">
                  <c:v>87.219086000000004</c:v>
                </c:pt>
                <c:pt idx="517">
                  <c:v>87.290942000000001</c:v>
                </c:pt>
                <c:pt idx="518">
                  <c:v>87.388159999999999</c:v>
                </c:pt>
                <c:pt idx="519">
                  <c:v>87.510344000000003</c:v>
                </c:pt>
                <c:pt idx="520">
                  <c:v>87.646531999999993</c:v>
                </c:pt>
                <c:pt idx="521">
                  <c:v>87.8108</c:v>
                </c:pt>
                <c:pt idx="522">
                  <c:v>87.967004000000003</c:v>
                </c:pt>
                <c:pt idx="523">
                  <c:v>88.096928000000005</c:v>
                </c:pt>
                <c:pt idx="524">
                  <c:v>88.229318000000006</c:v>
                </c:pt>
                <c:pt idx="525">
                  <c:v>88.344806000000005</c:v>
                </c:pt>
                <c:pt idx="526">
                  <c:v>88.462310000000002</c:v>
                </c:pt>
                <c:pt idx="527">
                  <c:v>88.552723999999998</c:v>
                </c:pt>
                <c:pt idx="528">
                  <c:v>88.620763999999994</c:v>
                </c:pt>
                <c:pt idx="529">
                  <c:v>88.703221999999997</c:v>
                </c:pt>
                <c:pt idx="530">
                  <c:v>88.766977999999995</c:v>
                </c:pt>
                <c:pt idx="531">
                  <c:v>88.823678000000001</c:v>
                </c:pt>
                <c:pt idx="532">
                  <c:v>88.872907999999995</c:v>
                </c:pt>
                <c:pt idx="533">
                  <c:v>88.925359999999998</c:v>
                </c:pt>
                <c:pt idx="534">
                  <c:v>88.970917999999998</c:v>
                </c:pt>
                <c:pt idx="535">
                  <c:v>88.984328000000005</c:v>
                </c:pt>
                <c:pt idx="536">
                  <c:v>89.013902000000002</c:v>
                </c:pt>
                <c:pt idx="537">
                  <c:v>89.051053999999993</c:v>
                </c:pt>
                <c:pt idx="538">
                  <c:v>89.071628000000004</c:v>
                </c:pt>
                <c:pt idx="539">
                  <c:v>89.104820000000004</c:v>
                </c:pt>
                <c:pt idx="540">
                  <c:v>89.136302000000001</c:v>
                </c:pt>
                <c:pt idx="541">
                  <c:v>89.168989999999994</c:v>
                </c:pt>
                <c:pt idx="542">
                  <c:v>89.185801999999995</c:v>
                </c:pt>
                <c:pt idx="543">
                  <c:v>89.219713999999996</c:v>
                </c:pt>
                <c:pt idx="544">
                  <c:v>89.246191999999994</c:v>
                </c:pt>
                <c:pt idx="545">
                  <c:v>89.264678000000004</c:v>
                </c:pt>
                <c:pt idx="546">
                  <c:v>89.283019999999993</c:v>
                </c:pt>
                <c:pt idx="547">
                  <c:v>89.314700000000002</c:v>
                </c:pt>
                <c:pt idx="548">
                  <c:v>89.346704000000003</c:v>
                </c:pt>
                <c:pt idx="549">
                  <c:v>89.359375999999997</c:v>
                </c:pt>
                <c:pt idx="550">
                  <c:v>89.370949999999993</c:v>
                </c:pt>
                <c:pt idx="551">
                  <c:v>89.384072000000003</c:v>
                </c:pt>
                <c:pt idx="552">
                  <c:v>89.402252000000004</c:v>
                </c:pt>
                <c:pt idx="553">
                  <c:v>89.429000000000002</c:v>
                </c:pt>
                <c:pt idx="554">
                  <c:v>89.453912000000003</c:v>
                </c:pt>
                <c:pt idx="555">
                  <c:v>89.493763999999999</c:v>
                </c:pt>
                <c:pt idx="556">
                  <c:v>89.503411999999997</c:v>
                </c:pt>
                <c:pt idx="557">
                  <c:v>89.538008000000005</c:v>
                </c:pt>
                <c:pt idx="558">
                  <c:v>89.569993999999994</c:v>
                </c:pt>
                <c:pt idx="559">
                  <c:v>89.589200000000005</c:v>
                </c:pt>
                <c:pt idx="560">
                  <c:v>89.608441999999997</c:v>
                </c:pt>
                <c:pt idx="561">
                  <c:v>89.631895999999998</c:v>
                </c:pt>
                <c:pt idx="562">
                  <c:v>89.659471999999994</c:v>
                </c:pt>
                <c:pt idx="563">
                  <c:v>89.677346</c:v>
                </c:pt>
                <c:pt idx="564">
                  <c:v>89.695903999999999</c:v>
                </c:pt>
                <c:pt idx="565">
                  <c:v>89.710645999999997</c:v>
                </c:pt>
                <c:pt idx="566">
                  <c:v>89.726845999999995</c:v>
                </c:pt>
                <c:pt idx="567">
                  <c:v>89.886037999999999</c:v>
                </c:pt>
                <c:pt idx="568">
                  <c:v>90.461516000000003</c:v>
                </c:pt>
                <c:pt idx="569">
                  <c:v>91.281092000000001</c:v>
                </c:pt>
                <c:pt idx="570">
                  <c:v>92.236729999999994</c:v>
                </c:pt>
                <c:pt idx="571">
                  <c:v>93.209665999999999</c:v>
                </c:pt>
                <c:pt idx="572">
                  <c:v>94.102915999999993</c:v>
                </c:pt>
                <c:pt idx="573">
                  <c:v>94.919557999999995</c:v>
                </c:pt>
                <c:pt idx="574">
                  <c:v>95.630449999999996</c:v>
                </c:pt>
                <c:pt idx="575">
                  <c:v>96.243620000000007</c:v>
                </c:pt>
                <c:pt idx="576">
                  <c:v>96.779066</c:v>
                </c:pt>
                <c:pt idx="577">
                  <c:v>97.212577999999993</c:v>
                </c:pt>
                <c:pt idx="578">
                  <c:v>97.593565999999996</c:v>
                </c:pt>
                <c:pt idx="579">
                  <c:v>97.934629999999999</c:v>
                </c:pt>
                <c:pt idx="580">
                  <c:v>98.214404000000002</c:v>
                </c:pt>
                <c:pt idx="581">
                  <c:v>98.458016000000001</c:v>
                </c:pt>
                <c:pt idx="582">
                  <c:v>98.659328000000002</c:v>
                </c:pt>
                <c:pt idx="583">
                  <c:v>98.841902000000005</c:v>
                </c:pt>
                <c:pt idx="584">
                  <c:v>99.006962000000001</c:v>
                </c:pt>
                <c:pt idx="585">
                  <c:v>99.128138000000007</c:v>
                </c:pt>
                <c:pt idx="586">
                  <c:v>99.254425999999995</c:v>
                </c:pt>
                <c:pt idx="587">
                  <c:v>99.373351999999997</c:v>
                </c:pt>
                <c:pt idx="588">
                  <c:v>99.481675999999993</c:v>
                </c:pt>
                <c:pt idx="589">
                  <c:v>99.582943999999998</c:v>
                </c:pt>
                <c:pt idx="590">
                  <c:v>99.665329999999997</c:v>
                </c:pt>
                <c:pt idx="591">
                  <c:v>99.730310000000003</c:v>
                </c:pt>
                <c:pt idx="592">
                  <c:v>99.822919999999996</c:v>
                </c:pt>
                <c:pt idx="593">
                  <c:v>99.887324000000007</c:v>
                </c:pt>
                <c:pt idx="594">
                  <c:v>99.934988000000004</c:v>
                </c:pt>
                <c:pt idx="595">
                  <c:v>99.994963999999996</c:v>
                </c:pt>
                <c:pt idx="596">
                  <c:v>100.04707399999999</c:v>
                </c:pt>
                <c:pt idx="597">
                  <c:v>100.10966000000001</c:v>
                </c:pt>
                <c:pt idx="598">
                  <c:v>100.14983599999999</c:v>
                </c:pt>
                <c:pt idx="599">
                  <c:v>100.204106</c:v>
                </c:pt>
                <c:pt idx="600">
                  <c:v>100.235372</c:v>
                </c:pt>
                <c:pt idx="601">
                  <c:v>100.265486</c:v>
                </c:pt>
                <c:pt idx="602">
                  <c:v>100.324922</c:v>
                </c:pt>
                <c:pt idx="603">
                  <c:v>100.362506</c:v>
                </c:pt>
                <c:pt idx="604">
                  <c:v>100.399298</c:v>
                </c:pt>
                <c:pt idx="605">
                  <c:v>100.43213</c:v>
                </c:pt>
                <c:pt idx="606">
                  <c:v>100.47927199999999</c:v>
                </c:pt>
                <c:pt idx="607">
                  <c:v>100.487714</c:v>
                </c:pt>
                <c:pt idx="608">
                  <c:v>100.508486</c:v>
                </c:pt>
                <c:pt idx="609">
                  <c:v>100.54455799999999</c:v>
                </c:pt>
                <c:pt idx="610">
                  <c:v>100.575356</c:v>
                </c:pt>
                <c:pt idx="611">
                  <c:v>100.613102</c:v>
                </c:pt>
                <c:pt idx="612">
                  <c:v>100.62494599999999</c:v>
                </c:pt>
                <c:pt idx="613">
                  <c:v>100.642712</c:v>
                </c:pt>
                <c:pt idx="614">
                  <c:v>100.67449999999999</c:v>
                </c:pt>
                <c:pt idx="615">
                  <c:v>100.765562</c:v>
                </c:pt>
                <c:pt idx="616">
                  <c:v>100.921046</c:v>
                </c:pt>
                <c:pt idx="617">
                  <c:v>101.06142800000001</c:v>
                </c:pt>
                <c:pt idx="618">
                  <c:v>101.22863</c:v>
                </c:pt>
                <c:pt idx="619">
                  <c:v>101.37576199999999</c:v>
                </c:pt>
                <c:pt idx="620">
                  <c:v>101.53247</c:v>
                </c:pt>
                <c:pt idx="621">
                  <c:v>101.67782</c:v>
                </c:pt>
                <c:pt idx="622">
                  <c:v>101.79496399999999</c:v>
                </c:pt>
                <c:pt idx="623">
                  <c:v>101.897132</c:v>
                </c:pt>
                <c:pt idx="624">
                  <c:v>101.98884200000001</c:v>
                </c:pt>
                <c:pt idx="625">
                  <c:v>102.099254</c:v>
                </c:pt>
                <c:pt idx="626">
                  <c:v>102.160634</c:v>
                </c:pt>
                <c:pt idx="627">
                  <c:v>102.21854</c:v>
                </c:pt>
                <c:pt idx="628">
                  <c:v>102.27399800000001</c:v>
                </c:pt>
                <c:pt idx="629">
                  <c:v>102.322706</c:v>
                </c:pt>
                <c:pt idx="630">
                  <c:v>102.345944</c:v>
                </c:pt>
                <c:pt idx="631">
                  <c:v>102.38144</c:v>
                </c:pt>
                <c:pt idx="632">
                  <c:v>102.429176</c:v>
                </c:pt>
                <c:pt idx="633">
                  <c:v>102.447734</c:v>
                </c:pt>
                <c:pt idx="634">
                  <c:v>102.474536</c:v>
                </c:pt>
                <c:pt idx="635">
                  <c:v>102.501824</c:v>
                </c:pt>
                <c:pt idx="636">
                  <c:v>102.515252</c:v>
                </c:pt>
                <c:pt idx="637">
                  <c:v>102.555482</c:v>
                </c:pt>
                <c:pt idx="638">
                  <c:v>102.57459799999999</c:v>
                </c:pt>
                <c:pt idx="639">
                  <c:v>102.58574</c:v>
                </c:pt>
                <c:pt idx="640">
                  <c:v>102.605558</c:v>
                </c:pt>
                <c:pt idx="641">
                  <c:v>102.61272200000001</c:v>
                </c:pt>
                <c:pt idx="642">
                  <c:v>102.62735600000001</c:v>
                </c:pt>
                <c:pt idx="643">
                  <c:v>102.64661599999999</c:v>
                </c:pt>
                <c:pt idx="644">
                  <c:v>102.66989</c:v>
                </c:pt>
                <c:pt idx="645">
                  <c:v>102.676514</c:v>
                </c:pt>
                <c:pt idx="646">
                  <c:v>102.69881599999999</c:v>
                </c:pt>
                <c:pt idx="647">
                  <c:v>102.722432</c:v>
                </c:pt>
                <c:pt idx="648">
                  <c:v>102.74306</c:v>
                </c:pt>
                <c:pt idx="649">
                  <c:v>102.766172</c:v>
                </c:pt>
                <c:pt idx="650">
                  <c:v>102.769718</c:v>
                </c:pt>
                <c:pt idx="651">
                  <c:v>102.78858200000001</c:v>
                </c:pt>
                <c:pt idx="652">
                  <c:v>102.81311599999999</c:v>
                </c:pt>
                <c:pt idx="653">
                  <c:v>102.819524</c:v>
                </c:pt>
                <c:pt idx="654">
                  <c:v>102.83945</c:v>
                </c:pt>
                <c:pt idx="655">
                  <c:v>102.860528</c:v>
                </c:pt>
                <c:pt idx="656">
                  <c:v>102.88767199999999</c:v>
                </c:pt>
                <c:pt idx="657">
                  <c:v>102.90786799999999</c:v>
                </c:pt>
                <c:pt idx="658">
                  <c:v>102.93268999999999</c:v>
                </c:pt>
                <c:pt idx="659">
                  <c:v>102.94005199999999</c:v>
                </c:pt>
                <c:pt idx="660">
                  <c:v>102.948548</c:v>
                </c:pt>
                <c:pt idx="661">
                  <c:v>102.989372</c:v>
                </c:pt>
                <c:pt idx="662">
                  <c:v>103.010036</c:v>
                </c:pt>
                <c:pt idx="663">
                  <c:v>103.01873000000001</c:v>
                </c:pt>
                <c:pt idx="664">
                  <c:v>103.04087</c:v>
                </c:pt>
                <c:pt idx="665">
                  <c:v>103.07534</c:v>
                </c:pt>
                <c:pt idx="666">
                  <c:v>103.08527599999999</c:v>
                </c:pt>
                <c:pt idx="667">
                  <c:v>103.08668</c:v>
                </c:pt>
                <c:pt idx="668">
                  <c:v>103.08002</c:v>
                </c:pt>
                <c:pt idx="669">
                  <c:v>103.167734</c:v>
                </c:pt>
                <c:pt idx="670">
                  <c:v>103.317458</c:v>
                </c:pt>
                <c:pt idx="671">
                  <c:v>103.523414</c:v>
                </c:pt>
                <c:pt idx="672">
                  <c:v>103.74024199999999</c:v>
                </c:pt>
                <c:pt idx="673">
                  <c:v>103.965656</c:v>
                </c:pt>
                <c:pt idx="674">
                  <c:v>104.18071999999999</c:v>
                </c:pt>
                <c:pt idx="675">
                  <c:v>104.383004</c:v>
                </c:pt>
                <c:pt idx="676">
                  <c:v>104.584586</c:v>
                </c:pt>
                <c:pt idx="677">
                  <c:v>104.76752</c:v>
                </c:pt>
                <c:pt idx="678">
                  <c:v>104.932616</c:v>
                </c:pt>
                <c:pt idx="679">
                  <c:v>105.092798</c:v>
                </c:pt>
                <c:pt idx="680">
                  <c:v>105.24785</c:v>
                </c:pt>
                <c:pt idx="681">
                  <c:v>105.37007</c:v>
                </c:pt>
                <c:pt idx="682">
                  <c:v>105.493244</c:v>
                </c:pt>
                <c:pt idx="683">
                  <c:v>105.619586</c:v>
                </c:pt>
                <c:pt idx="684">
                  <c:v>105.71300599999999</c:v>
                </c:pt>
                <c:pt idx="685">
                  <c:v>105.808892</c:v>
                </c:pt>
                <c:pt idx="686">
                  <c:v>105.88859600000001</c:v>
                </c:pt>
                <c:pt idx="687">
                  <c:v>105.96056</c:v>
                </c:pt>
                <c:pt idx="688">
                  <c:v>106.040966</c:v>
                </c:pt>
                <c:pt idx="689">
                  <c:v>106.12076</c:v>
                </c:pt>
                <c:pt idx="690">
                  <c:v>106.177982</c:v>
                </c:pt>
                <c:pt idx="691">
                  <c:v>106.25104399999999</c:v>
                </c:pt>
                <c:pt idx="692">
                  <c:v>106.315898</c:v>
                </c:pt>
                <c:pt idx="693">
                  <c:v>106.36280600000001</c:v>
                </c:pt>
                <c:pt idx="694">
                  <c:v>106.419038</c:v>
                </c:pt>
                <c:pt idx="695">
                  <c:v>106.458152</c:v>
                </c:pt>
                <c:pt idx="696">
                  <c:v>106.52448200000001</c:v>
                </c:pt>
                <c:pt idx="697">
                  <c:v>106.575908</c:v>
                </c:pt>
                <c:pt idx="698">
                  <c:v>106.623752</c:v>
                </c:pt>
                <c:pt idx="699">
                  <c:v>106.67075</c:v>
                </c:pt>
                <c:pt idx="700">
                  <c:v>106.699028</c:v>
                </c:pt>
                <c:pt idx="701">
                  <c:v>106.74798800000001</c:v>
                </c:pt>
                <c:pt idx="702">
                  <c:v>106.79637200000001</c:v>
                </c:pt>
                <c:pt idx="703">
                  <c:v>106.843946</c:v>
                </c:pt>
                <c:pt idx="704">
                  <c:v>106.867454</c:v>
                </c:pt>
                <c:pt idx="705">
                  <c:v>106.911878</c:v>
                </c:pt>
                <c:pt idx="706">
                  <c:v>106.978892</c:v>
                </c:pt>
                <c:pt idx="707">
                  <c:v>107.01158</c:v>
                </c:pt>
                <c:pt idx="708">
                  <c:v>107.041388</c:v>
                </c:pt>
                <c:pt idx="709">
                  <c:v>107.06914399999999</c:v>
                </c:pt>
                <c:pt idx="710">
                  <c:v>107.103416</c:v>
                </c:pt>
                <c:pt idx="711">
                  <c:v>107.135654</c:v>
                </c:pt>
                <c:pt idx="712">
                  <c:v>107.17390399999999</c:v>
                </c:pt>
                <c:pt idx="713">
                  <c:v>107.21165000000001</c:v>
                </c:pt>
                <c:pt idx="714">
                  <c:v>107.256542</c:v>
                </c:pt>
                <c:pt idx="715">
                  <c:v>107.314628</c:v>
                </c:pt>
                <c:pt idx="716">
                  <c:v>107.34044</c:v>
                </c:pt>
                <c:pt idx="717">
                  <c:v>107.377196</c:v>
                </c:pt>
                <c:pt idx="718">
                  <c:v>107.41922599999999</c:v>
                </c:pt>
                <c:pt idx="719">
                  <c:v>107.45551399999999</c:v>
                </c:pt>
                <c:pt idx="720">
                  <c:v>107.502944</c:v>
                </c:pt>
                <c:pt idx="721">
                  <c:v>107.562164</c:v>
                </c:pt>
                <c:pt idx="722">
                  <c:v>107.591432</c:v>
                </c:pt>
                <c:pt idx="723">
                  <c:v>107.66501599999999</c:v>
                </c:pt>
                <c:pt idx="724">
                  <c:v>107.73725</c:v>
                </c:pt>
                <c:pt idx="725">
                  <c:v>107.804354</c:v>
                </c:pt>
                <c:pt idx="726">
                  <c:v>107.871242</c:v>
                </c:pt>
                <c:pt idx="727">
                  <c:v>107.95481599999999</c:v>
                </c:pt>
                <c:pt idx="728">
                  <c:v>108.02001199999999</c:v>
                </c:pt>
                <c:pt idx="729">
                  <c:v>108.105422</c:v>
                </c:pt>
                <c:pt idx="730">
                  <c:v>108.175748</c:v>
                </c:pt>
                <c:pt idx="731">
                  <c:v>108.24097999999999</c:v>
                </c:pt>
                <c:pt idx="732">
                  <c:v>108.339296</c:v>
                </c:pt>
                <c:pt idx="733">
                  <c:v>108.416786</c:v>
                </c:pt>
                <c:pt idx="734">
                  <c:v>108.475358</c:v>
                </c:pt>
                <c:pt idx="735">
                  <c:v>108.56345</c:v>
                </c:pt>
                <c:pt idx="736">
                  <c:v>108.65244199999999</c:v>
                </c:pt>
                <c:pt idx="737">
                  <c:v>108.72266</c:v>
                </c:pt>
                <c:pt idx="738">
                  <c:v>108.77819</c:v>
                </c:pt>
                <c:pt idx="739">
                  <c:v>108.862628</c:v>
                </c:pt>
                <c:pt idx="740">
                  <c:v>108.92388200000001</c:v>
                </c:pt>
                <c:pt idx="741">
                  <c:v>109.002092</c:v>
                </c:pt>
                <c:pt idx="742">
                  <c:v>109.08190399999999</c:v>
                </c:pt>
                <c:pt idx="743">
                  <c:v>109.153634</c:v>
                </c:pt>
                <c:pt idx="744">
                  <c:v>109.2191</c:v>
                </c:pt>
                <c:pt idx="745">
                  <c:v>109.28159599999999</c:v>
                </c:pt>
                <c:pt idx="746">
                  <c:v>109.34969</c:v>
                </c:pt>
                <c:pt idx="747">
                  <c:v>109.42439</c:v>
                </c:pt>
                <c:pt idx="748">
                  <c:v>109.49028800000001</c:v>
                </c:pt>
                <c:pt idx="749">
                  <c:v>109.55139800000001</c:v>
                </c:pt>
                <c:pt idx="750">
                  <c:v>109.62469400000001</c:v>
                </c:pt>
                <c:pt idx="751">
                  <c:v>109.70231</c:v>
                </c:pt>
                <c:pt idx="752">
                  <c:v>109.769216</c:v>
                </c:pt>
                <c:pt idx="753">
                  <c:v>109.817492</c:v>
                </c:pt>
                <c:pt idx="754">
                  <c:v>109.88114</c:v>
                </c:pt>
                <c:pt idx="755">
                  <c:v>109.95422000000001</c:v>
                </c:pt>
                <c:pt idx="756">
                  <c:v>110.02217</c:v>
                </c:pt>
                <c:pt idx="757">
                  <c:v>110.07266</c:v>
                </c:pt>
                <c:pt idx="758">
                  <c:v>110.137604</c:v>
                </c:pt>
                <c:pt idx="759">
                  <c:v>110.19298999999999</c:v>
                </c:pt>
                <c:pt idx="760">
                  <c:v>110.25878</c:v>
                </c:pt>
                <c:pt idx="761">
                  <c:v>110.31134</c:v>
                </c:pt>
                <c:pt idx="762">
                  <c:v>110.36624</c:v>
                </c:pt>
                <c:pt idx="763">
                  <c:v>110.427818</c:v>
                </c:pt>
                <c:pt idx="764">
                  <c:v>110.489558</c:v>
                </c:pt>
                <c:pt idx="765">
                  <c:v>110.546672</c:v>
                </c:pt>
                <c:pt idx="766">
                  <c:v>110.603156</c:v>
                </c:pt>
                <c:pt idx="767">
                  <c:v>110.65974799999999</c:v>
                </c:pt>
                <c:pt idx="768">
                  <c:v>110.72157799999999</c:v>
                </c:pt>
                <c:pt idx="769">
                  <c:v>110.78465</c:v>
                </c:pt>
                <c:pt idx="770">
                  <c:v>110.844266</c:v>
                </c:pt>
                <c:pt idx="771">
                  <c:v>110.899148</c:v>
                </c:pt>
                <c:pt idx="772">
                  <c:v>110.96792600000001</c:v>
                </c:pt>
                <c:pt idx="773">
                  <c:v>111.036812</c:v>
                </c:pt>
                <c:pt idx="774">
                  <c:v>111.098174</c:v>
                </c:pt>
                <c:pt idx="775">
                  <c:v>111.15662</c:v>
                </c:pt>
                <c:pt idx="776">
                  <c:v>111.21861199999999</c:v>
                </c:pt>
                <c:pt idx="777">
                  <c:v>111.28562599999999</c:v>
                </c:pt>
                <c:pt idx="778">
                  <c:v>111.357788</c:v>
                </c:pt>
                <c:pt idx="779">
                  <c:v>111.411248</c:v>
                </c:pt>
                <c:pt idx="780">
                  <c:v>111.48107</c:v>
                </c:pt>
                <c:pt idx="781">
                  <c:v>111.571754</c:v>
                </c:pt>
                <c:pt idx="782">
                  <c:v>111.641018</c:v>
                </c:pt>
                <c:pt idx="783">
                  <c:v>111.701966</c:v>
                </c:pt>
                <c:pt idx="784">
                  <c:v>111.772184</c:v>
                </c:pt>
                <c:pt idx="785">
                  <c:v>112.873982</c:v>
                </c:pt>
                <c:pt idx="786">
                  <c:v>117.56561000000001</c:v>
                </c:pt>
                <c:pt idx="787">
                  <c:v>122.21346200000001</c:v>
                </c:pt>
                <c:pt idx="788">
                  <c:v>124.64868199999999</c:v>
                </c:pt>
                <c:pt idx="789">
                  <c:v>125.90389399999999</c:v>
                </c:pt>
                <c:pt idx="790">
                  <c:v>126.66929</c:v>
                </c:pt>
                <c:pt idx="791">
                  <c:v>127.204376</c:v>
                </c:pt>
                <c:pt idx="792">
                  <c:v>127.636214</c:v>
                </c:pt>
                <c:pt idx="793">
                  <c:v>127.992434</c:v>
                </c:pt>
                <c:pt idx="794">
                  <c:v>128.28900200000001</c:v>
                </c:pt>
                <c:pt idx="795">
                  <c:v>128.56177400000001</c:v>
                </c:pt>
                <c:pt idx="796">
                  <c:v>128.81263999999999</c:v>
                </c:pt>
                <c:pt idx="797">
                  <c:v>129.046244</c:v>
                </c:pt>
                <c:pt idx="798">
                  <c:v>129.25407200000001</c:v>
                </c:pt>
                <c:pt idx="799">
                  <c:v>129.45840799999999</c:v>
                </c:pt>
                <c:pt idx="800">
                  <c:v>129.65336600000001</c:v>
                </c:pt>
                <c:pt idx="801">
                  <c:v>129.846452</c:v>
                </c:pt>
                <c:pt idx="802">
                  <c:v>130.04772800000001</c:v>
                </c:pt>
                <c:pt idx="803">
                  <c:v>130.247816</c:v>
                </c:pt>
                <c:pt idx="804">
                  <c:v>130.46302399999999</c:v>
                </c:pt>
                <c:pt idx="805">
                  <c:v>130.690472</c:v>
                </c:pt>
                <c:pt idx="806">
                  <c:v>130.911584</c:v>
                </c:pt>
                <c:pt idx="807">
                  <c:v>131.12366</c:v>
                </c:pt>
                <c:pt idx="808">
                  <c:v>131.36538200000001</c:v>
                </c:pt>
                <c:pt idx="809">
                  <c:v>131.62069399999999</c:v>
                </c:pt>
                <c:pt idx="810">
                  <c:v>131.870912</c:v>
                </c:pt>
                <c:pt idx="811">
                  <c:v>132.11094199999999</c:v>
                </c:pt>
                <c:pt idx="812">
                  <c:v>132.379088</c:v>
                </c:pt>
                <c:pt idx="813">
                  <c:v>132.645758</c:v>
                </c:pt>
                <c:pt idx="814">
                  <c:v>132.94896800000001</c:v>
                </c:pt>
                <c:pt idx="815">
                  <c:v>133.26483200000001</c:v>
                </c:pt>
                <c:pt idx="816">
                  <c:v>133.590326</c:v>
                </c:pt>
                <c:pt idx="817">
                  <c:v>133.94004799999999</c:v>
                </c:pt>
                <c:pt idx="818">
                  <c:v>134.33152999999999</c:v>
                </c:pt>
                <c:pt idx="819">
                  <c:v>134.73012199999999</c:v>
                </c:pt>
                <c:pt idx="820">
                  <c:v>135.12792200000001</c:v>
                </c:pt>
                <c:pt idx="821">
                  <c:v>135.53794400000001</c:v>
                </c:pt>
                <c:pt idx="822">
                  <c:v>135.97903400000001</c:v>
                </c:pt>
                <c:pt idx="823">
                  <c:v>136.405652</c:v>
                </c:pt>
                <c:pt idx="824">
                  <c:v>136.85493199999999</c:v>
                </c:pt>
                <c:pt idx="825">
                  <c:v>137.31395000000001</c:v>
                </c:pt>
                <c:pt idx="826">
                  <c:v>137.782904</c:v>
                </c:pt>
                <c:pt idx="827">
                  <c:v>138.260966</c:v>
                </c:pt>
                <c:pt idx="828">
                  <c:v>138.7373</c:v>
                </c:pt>
                <c:pt idx="829">
                  <c:v>139.19822600000001</c:v>
                </c:pt>
                <c:pt idx="830">
                  <c:v>139.63425799999999</c:v>
                </c:pt>
                <c:pt idx="831">
                  <c:v>140.075006</c:v>
                </c:pt>
                <c:pt idx="832">
                  <c:v>140.502308</c:v>
                </c:pt>
                <c:pt idx="833">
                  <c:v>140.928764</c:v>
                </c:pt>
                <c:pt idx="834">
                  <c:v>141.327698</c:v>
                </c:pt>
                <c:pt idx="835">
                  <c:v>141.72395</c:v>
                </c:pt>
                <c:pt idx="836">
                  <c:v>142.12902199999999</c:v>
                </c:pt>
                <c:pt idx="837">
                  <c:v>142.519496</c:v>
                </c:pt>
                <c:pt idx="838">
                  <c:v>142.89317600000001</c:v>
                </c:pt>
                <c:pt idx="839">
                  <c:v>143.27265199999999</c:v>
                </c:pt>
                <c:pt idx="840">
                  <c:v>143.647448</c:v>
                </c:pt>
                <c:pt idx="841">
                  <c:v>144.02685199999999</c:v>
                </c:pt>
                <c:pt idx="842">
                  <c:v>144.408164</c:v>
                </c:pt>
                <c:pt idx="843">
                  <c:v>144.78875600000001</c:v>
                </c:pt>
                <c:pt idx="844">
                  <c:v>145.17858200000001</c:v>
                </c:pt>
                <c:pt idx="845">
                  <c:v>145.58493200000001</c:v>
                </c:pt>
                <c:pt idx="846">
                  <c:v>145.97247200000001</c:v>
                </c:pt>
                <c:pt idx="847">
                  <c:v>146.35898599999999</c:v>
                </c:pt>
                <c:pt idx="848">
                  <c:v>146.74991</c:v>
                </c:pt>
                <c:pt idx="849">
                  <c:v>147.16669999999999</c:v>
                </c:pt>
                <c:pt idx="850">
                  <c:v>147.575534</c:v>
                </c:pt>
                <c:pt idx="851">
                  <c:v>147.97246999999999</c:v>
                </c:pt>
                <c:pt idx="852">
                  <c:v>148.38002599999999</c:v>
                </c:pt>
                <c:pt idx="853">
                  <c:v>148.79206400000001</c:v>
                </c:pt>
                <c:pt idx="854">
                  <c:v>149.224334</c:v>
                </c:pt>
                <c:pt idx="855">
                  <c:v>149.63145800000001</c:v>
                </c:pt>
                <c:pt idx="856">
                  <c:v>150.05382800000001</c:v>
                </c:pt>
                <c:pt idx="857">
                  <c:v>150.471698</c:v>
                </c:pt>
                <c:pt idx="858">
                  <c:v>150.892718</c:v>
                </c:pt>
                <c:pt idx="859">
                  <c:v>151.32916399999999</c:v>
                </c:pt>
                <c:pt idx="860">
                  <c:v>151.75655599999999</c:v>
                </c:pt>
                <c:pt idx="861">
                  <c:v>152.17968200000001</c:v>
                </c:pt>
                <c:pt idx="862">
                  <c:v>152.61673999999999</c:v>
                </c:pt>
                <c:pt idx="863">
                  <c:v>153.059234</c:v>
                </c:pt>
                <c:pt idx="864">
                  <c:v>153.49904599999999</c:v>
                </c:pt>
                <c:pt idx="865">
                  <c:v>153.94742600000001</c:v>
                </c:pt>
                <c:pt idx="866">
                  <c:v>154.39229599999999</c:v>
                </c:pt>
                <c:pt idx="867">
                  <c:v>154.86277999999999</c:v>
                </c:pt>
                <c:pt idx="868">
                  <c:v>155.32253600000001</c:v>
                </c:pt>
                <c:pt idx="869">
                  <c:v>155.78947400000001</c:v>
                </c:pt>
                <c:pt idx="870">
                  <c:v>156.24480199999999</c:v>
                </c:pt>
                <c:pt idx="871">
                  <c:v>156.72111799999999</c:v>
                </c:pt>
                <c:pt idx="872">
                  <c:v>157.202168</c:v>
                </c:pt>
                <c:pt idx="873">
                  <c:v>157.70004800000001</c:v>
                </c:pt>
                <c:pt idx="874">
                  <c:v>158.20890800000001</c:v>
                </c:pt>
                <c:pt idx="875">
                  <c:v>158.70947000000001</c:v>
                </c:pt>
                <c:pt idx="876">
                  <c:v>159.21851000000001</c:v>
                </c:pt>
                <c:pt idx="877">
                  <c:v>159.743606</c:v>
                </c:pt>
                <c:pt idx="878">
                  <c:v>160.184516</c:v>
                </c:pt>
                <c:pt idx="879">
                  <c:v>160.80510200000001</c:v>
                </c:pt>
                <c:pt idx="880">
                  <c:v>162.23910799999999</c:v>
                </c:pt>
                <c:pt idx="881">
                  <c:v>164.75914399999999</c:v>
                </c:pt>
                <c:pt idx="882">
                  <c:v>168.05505199999999</c:v>
                </c:pt>
                <c:pt idx="883">
                  <c:v>171.67225999999999</c:v>
                </c:pt>
                <c:pt idx="884">
                  <c:v>175.44349399999999</c:v>
                </c:pt>
                <c:pt idx="885">
                  <c:v>179.35066399999999</c:v>
                </c:pt>
                <c:pt idx="886">
                  <c:v>183.37920800000001</c:v>
                </c:pt>
                <c:pt idx="887">
                  <c:v>187.465766</c:v>
                </c:pt>
                <c:pt idx="888">
                  <c:v>191.59408400000001</c:v>
                </c:pt>
                <c:pt idx="889">
                  <c:v>195.76544000000001</c:v>
                </c:pt>
                <c:pt idx="890">
                  <c:v>199.95357200000001</c:v>
                </c:pt>
                <c:pt idx="891">
                  <c:v>204.11394799999999</c:v>
                </c:pt>
                <c:pt idx="892">
                  <c:v>208.22113400000001</c:v>
                </c:pt>
                <c:pt idx="893">
                  <c:v>212.24426</c:v>
                </c:pt>
                <c:pt idx="894">
                  <c:v>216.20606000000001</c:v>
                </c:pt>
                <c:pt idx="895">
                  <c:v>220.12214</c:v>
                </c:pt>
                <c:pt idx="896">
                  <c:v>223.96100000000001</c:v>
                </c:pt>
                <c:pt idx="897">
                  <c:v>227.69546</c:v>
                </c:pt>
                <c:pt idx="898">
                  <c:v>231.35972000000001</c:v>
                </c:pt>
                <c:pt idx="899">
                  <c:v>234.95396</c:v>
                </c:pt>
                <c:pt idx="900">
                  <c:v>238.41878</c:v>
                </c:pt>
                <c:pt idx="901">
                  <c:v>241.82617999999999</c:v>
                </c:pt>
                <c:pt idx="902">
                  <c:v>245.13638</c:v>
                </c:pt>
                <c:pt idx="903">
                  <c:v>248.34164000000001</c:v>
                </c:pt>
                <c:pt idx="904">
                  <c:v>251.48642000000001</c:v>
                </c:pt>
                <c:pt idx="905">
                  <c:v>254.54282000000001</c:v>
                </c:pt>
                <c:pt idx="906">
                  <c:v>257.51929999999999</c:v>
                </c:pt>
                <c:pt idx="907">
                  <c:v>260.41910000000001</c:v>
                </c:pt>
                <c:pt idx="908">
                  <c:v>263.15366</c:v>
                </c:pt>
                <c:pt idx="909">
                  <c:v>265.78778</c:v>
                </c:pt>
                <c:pt idx="910">
                  <c:v>268.57292000000001</c:v>
                </c:pt>
                <c:pt idx="911">
                  <c:v>271.88564000000002</c:v>
                </c:pt>
                <c:pt idx="912">
                  <c:v>277.23757999999998</c:v>
                </c:pt>
                <c:pt idx="913">
                  <c:v>284.23435999999998</c:v>
                </c:pt>
                <c:pt idx="914">
                  <c:v>291.39116000000001</c:v>
                </c:pt>
                <c:pt idx="915">
                  <c:v>298.53518000000003</c:v>
                </c:pt>
                <c:pt idx="916">
                  <c:v>305.32927999999998</c:v>
                </c:pt>
                <c:pt idx="917">
                  <c:v>311.7407</c:v>
                </c:pt>
                <c:pt idx="918">
                  <c:v>317.73253999999997</c:v>
                </c:pt>
                <c:pt idx="919">
                  <c:v>323.08123999999998</c:v>
                </c:pt>
                <c:pt idx="920">
                  <c:v>327.85861999999997</c:v>
                </c:pt>
                <c:pt idx="921">
                  <c:v>332.22199999999998</c:v>
                </c:pt>
                <c:pt idx="922">
                  <c:v>336.28478000000001</c:v>
                </c:pt>
                <c:pt idx="923">
                  <c:v>340.21147999999999</c:v>
                </c:pt>
                <c:pt idx="924">
                  <c:v>344.05736000000002</c:v>
                </c:pt>
                <c:pt idx="925">
                  <c:v>347.79793999999998</c:v>
                </c:pt>
                <c:pt idx="926">
                  <c:v>351.35978</c:v>
                </c:pt>
                <c:pt idx="927">
                  <c:v>354.71246000000002</c:v>
                </c:pt>
                <c:pt idx="928">
                  <c:v>357.9323</c:v>
                </c:pt>
                <c:pt idx="929">
                  <c:v>361.05889999999999</c:v>
                </c:pt>
                <c:pt idx="930">
                  <c:v>364.09910000000002</c:v>
                </c:pt>
                <c:pt idx="931">
                  <c:v>366.98594000000003</c:v>
                </c:pt>
                <c:pt idx="932">
                  <c:v>369.57938000000001</c:v>
                </c:pt>
                <c:pt idx="933">
                  <c:v>371.86556000000002</c:v>
                </c:pt>
                <c:pt idx="934">
                  <c:v>373.86320000000001</c:v>
                </c:pt>
                <c:pt idx="935">
                  <c:v>375.65978000000001</c:v>
                </c:pt>
                <c:pt idx="936">
                  <c:v>377.32783999999998</c:v>
                </c:pt>
                <c:pt idx="937">
                  <c:v>378.93794000000003</c:v>
                </c:pt>
                <c:pt idx="938">
                  <c:v>380.51204000000001</c:v>
                </c:pt>
                <c:pt idx="939">
                  <c:v>382.1234</c:v>
                </c:pt>
                <c:pt idx="940">
                  <c:v>383.76859999999999</c:v>
                </c:pt>
                <c:pt idx="941">
                  <c:v>385.49822</c:v>
                </c:pt>
                <c:pt idx="942">
                  <c:v>387.31189999999998</c:v>
                </c:pt>
                <c:pt idx="943">
                  <c:v>389.20496000000003</c:v>
                </c:pt>
                <c:pt idx="944">
                  <c:v>391.16714000000002</c:v>
                </c:pt>
                <c:pt idx="945">
                  <c:v>393.21949999999998</c:v>
                </c:pt>
                <c:pt idx="946">
                  <c:v>395.30624</c:v>
                </c:pt>
                <c:pt idx="947">
                  <c:v>397.45544000000001</c:v>
                </c:pt>
                <c:pt idx="948">
                  <c:v>399.68239999999997</c:v>
                </c:pt>
                <c:pt idx="949">
                  <c:v>401.98532</c:v>
                </c:pt>
                <c:pt idx="950">
                  <c:v>404.33071999999999</c:v>
                </c:pt>
                <c:pt idx="951">
                  <c:v>406.73966000000001</c:v>
                </c:pt>
                <c:pt idx="952">
                  <c:v>409.23086000000001</c:v>
                </c:pt>
                <c:pt idx="953">
                  <c:v>411.81691999999998</c:v>
                </c:pt>
                <c:pt idx="954">
                  <c:v>414.48865999999998</c:v>
                </c:pt>
                <c:pt idx="955">
                  <c:v>417.25256000000002</c:v>
                </c:pt>
                <c:pt idx="956">
                  <c:v>420.10879999999997</c:v>
                </c:pt>
                <c:pt idx="957">
                  <c:v>423.11048</c:v>
                </c:pt>
                <c:pt idx="958">
                  <c:v>426.24248</c:v>
                </c:pt>
                <c:pt idx="959">
                  <c:v>429.59120000000001</c:v>
                </c:pt>
                <c:pt idx="960">
                  <c:v>433.64263999999997</c:v>
                </c:pt>
                <c:pt idx="961">
                  <c:v>444.62533999999999</c:v>
                </c:pt>
                <c:pt idx="962">
                  <c:v>467.68189999999998</c:v>
                </c:pt>
                <c:pt idx="963">
                  <c:v>500.14598000000001</c:v>
                </c:pt>
                <c:pt idx="964">
                  <c:v>541.17265999999995</c:v>
                </c:pt>
                <c:pt idx="965">
                  <c:v>593.30426</c:v>
                </c:pt>
                <c:pt idx="966">
                  <c:v>657.92624000000001</c:v>
                </c:pt>
                <c:pt idx="967">
                  <c:v>729.47155999999995</c:v>
                </c:pt>
                <c:pt idx="968">
                  <c:v>799.45537999999999</c:v>
                </c:pt>
                <c:pt idx="969">
                  <c:v>863.73320000000001</c:v>
                </c:pt>
                <c:pt idx="970">
                  <c:v>923.59310000000005</c:v>
                </c:pt>
                <c:pt idx="971">
                  <c:v>981.17366000000004</c:v>
                </c:pt>
                <c:pt idx="972">
                  <c:v>1034.2745600000001</c:v>
                </c:pt>
                <c:pt idx="973">
                  <c:v>1079.10338</c:v>
                </c:pt>
                <c:pt idx="974">
                  <c:v>1115.07674</c:v>
                </c:pt>
                <c:pt idx="975">
                  <c:v>1143.37328</c:v>
                </c:pt>
                <c:pt idx="976">
                  <c:v>1165.2013400000001</c:v>
                </c:pt>
                <c:pt idx="977">
                  <c:v>1181.5341800000001</c:v>
                </c:pt>
                <c:pt idx="978">
                  <c:v>1193.44766</c:v>
                </c:pt>
                <c:pt idx="979">
                  <c:v>1201.97174</c:v>
                </c:pt>
                <c:pt idx="980">
                  <c:v>1207.9619600000001</c:v>
                </c:pt>
                <c:pt idx="981">
                  <c:v>1212.15326</c:v>
                </c:pt>
                <c:pt idx="982">
                  <c:v>1215.1187600000001</c:v>
                </c:pt>
                <c:pt idx="983">
                  <c:v>1217.3678600000001</c:v>
                </c:pt>
                <c:pt idx="984">
                  <c:v>1219.27532</c:v>
                </c:pt>
                <c:pt idx="985">
                  <c:v>1220.97614</c:v>
                </c:pt>
                <c:pt idx="986">
                  <c:v>1222.547</c:v>
                </c:pt>
                <c:pt idx="987">
                  <c:v>1223.5807400000001</c:v>
                </c:pt>
                <c:pt idx="988">
                  <c:v>1224.47246</c:v>
                </c:pt>
                <c:pt idx="989">
                  <c:v>1226.63822</c:v>
                </c:pt>
                <c:pt idx="990">
                  <c:v>1229.81468</c:v>
                </c:pt>
                <c:pt idx="991">
                  <c:v>1233.0006800000001</c:v>
                </c:pt>
                <c:pt idx="992">
                  <c:v>1236.57836</c:v>
                </c:pt>
                <c:pt idx="993">
                  <c:v>1240.27538</c:v>
                </c:pt>
                <c:pt idx="994">
                  <c:v>1243.63706</c:v>
                </c:pt>
                <c:pt idx="995">
                  <c:v>1246.6113800000001</c:v>
                </c:pt>
                <c:pt idx="996">
                  <c:v>1249.2040999999999</c:v>
                </c:pt>
                <c:pt idx="997">
                  <c:v>1251.4285400000001</c:v>
                </c:pt>
                <c:pt idx="998">
                  <c:v>1253.29982</c:v>
                </c:pt>
                <c:pt idx="999">
                  <c:v>1254.8170399999999</c:v>
                </c:pt>
                <c:pt idx="1000">
                  <c:v>1256.0453600000001</c:v>
                </c:pt>
                <c:pt idx="1001">
                  <c:v>1257.0202400000001</c:v>
                </c:pt>
                <c:pt idx="1002">
                  <c:v>1257.7839799999999</c:v>
                </c:pt>
                <c:pt idx="1003">
                  <c:v>1258.36034</c:v>
                </c:pt>
                <c:pt idx="1004">
                  <c:v>1258.7680399999999</c:v>
                </c:pt>
                <c:pt idx="1005">
                  <c:v>1258.9997000000001</c:v>
                </c:pt>
                <c:pt idx="1006">
                  <c:v>1259.0654</c:v>
                </c:pt>
                <c:pt idx="1007">
                  <c:v>1258.9158199999999</c:v>
                </c:pt>
                <c:pt idx="1008">
                  <c:v>1258.65518</c:v>
                </c:pt>
                <c:pt idx="1009">
                  <c:v>1258.3158800000001</c:v>
                </c:pt>
                <c:pt idx="1010">
                  <c:v>1257.8824400000001</c:v>
                </c:pt>
                <c:pt idx="1011">
                  <c:v>1257.38708</c:v>
                </c:pt>
                <c:pt idx="1012">
                  <c:v>1256.82872</c:v>
                </c:pt>
                <c:pt idx="1013">
                  <c:v>1256.2068200000001</c:v>
                </c:pt>
                <c:pt idx="1014">
                  <c:v>1255.5192199999999</c:v>
                </c:pt>
                <c:pt idx="1015">
                  <c:v>1254.8026400000001</c:v>
                </c:pt>
                <c:pt idx="1016">
                  <c:v>1254.03134</c:v>
                </c:pt>
                <c:pt idx="1017">
                  <c:v>1253.19794</c:v>
                </c:pt>
                <c:pt idx="1018">
                  <c:v>1252.3045999999999</c:v>
                </c:pt>
                <c:pt idx="1019">
                  <c:v>1251.383</c:v>
                </c:pt>
                <c:pt idx="1020">
                  <c:v>1250.4284600000001</c:v>
                </c:pt>
                <c:pt idx="1021">
                  <c:v>1249.4269400000001</c:v>
                </c:pt>
                <c:pt idx="1022">
                  <c:v>1248.3995</c:v>
                </c:pt>
                <c:pt idx="1023">
                  <c:v>1247.3641399999999</c:v>
                </c:pt>
                <c:pt idx="1024">
                  <c:v>1246.32176</c:v>
                </c:pt>
                <c:pt idx="1025">
                  <c:v>1245.2334800000001</c:v>
                </c:pt>
                <c:pt idx="1026">
                  <c:v>1244.1219799999999</c:v>
                </c:pt>
                <c:pt idx="1027">
                  <c:v>1242.9809600000001</c:v>
                </c:pt>
                <c:pt idx="1028">
                  <c:v>1241.8259</c:v>
                </c:pt>
                <c:pt idx="1029">
                  <c:v>1240.6387999999999</c:v>
                </c:pt>
                <c:pt idx="1030">
                  <c:v>1239.4504400000001</c:v>
                </c:pt>
                <c:pt idx="1031">
                  <c:v>1238.2601</c:v>
                </c:pt>
                <c:pt idx="1032">
                  <c:v>1237.0625600000001</c:v>
                </c:pt>
                <c:pt idx="1033">
                  <c:v>1235.8342399999999</c:v>
                </c:pt>
                <c:pt idx="1034">
                  <c:v>1234.5769399999999</c:v>
                </c:pt>
                <c:pt idx="1035">
                  <c:v>1233.2951599999999</c:v>
                </c:pt>
                <c:pt idx="1036">
                  <c:v>1232.0124800000001</c:v>
                </c:pt>
                <c:pt idx="1037">
                  <c:v>1230.71756</c:v>
                </c:pt>
                <c:pt idx="1038">
                  <c:v>1229.42912</c:v>
                </c:pt>
                <c:pt idx="1039">
                  <c:v>1228.13168</c:v>
                </c:pt>
                <c:pt idx="1040">
                  <c:v>1226.8448599999999</c:v>
                </c:pt>
                <c:pt idx="1041">
                  <c:v>1225.6631600000001</c:v>
                </c:pt>
                <c:pt idx="1042">
                  <c:v>1224.5959399999999</c:v>
                </c:pt>
                <c:pt idx="1043">
                  <c:v>1223.4468199999999</c:v>
                </c:pt>
                <c:pt idx="1044">
                  <c:v>1222.2190399999999</c:v>
                </c:pt>
                <c:pt idx="1045">
                  <c:v>1221.0179000000001</c:v>
                </c:pt>
                <c:pt idx="1046">
                  <c:v>1219.8154999999999</c:v>
                </c:pt>
                <c:pt idx="1047">
                  <c:v>1218.5520799999999</c:v>
                </c:pt>
                <c:pt idx="1048">
                  <c:v>1217.17814</c:v>
                </c:pt>
                <c:pt idx="1049">
                  <c:v>1215.78962</c:v>
                </c:pt>
                <c:pt idx="1050">
                  <c:v>1214.4929</c:v>
                </c:pt>
                <c:pt idx="1051">
                  <c:v>1213.37744</c:v>
                </c:pt>
                <c:pt idx="1052">
                  <c:v>1212.5145199999999</c:v>
                </c:pt>
                <c:pt idx="1053">
                  <c:v>1211.85482</c:v>
                </c:pt>
                <c:pt idx="1054">
                  <c:v>1211.3436200000001</c:v>
                </c:pt>
                <c:pt idx="1055">
                  <c:v>1210.9359199999999</c:v>
                </c:pt>
                <c:pt idx="1056">
                  <c:v>1210.6117400000001</c:v>
                </c:pt>
                <c:pt idx="1057">
                  <c:v>1210.30646</c:v>
                </c:pt>
                <c:pt idx="1058">
                  <c:v>1210.0127</c:v>
                </c:pt>
                <c:pt idx="1059">
                  <c:v>1209.6921199999999</c:v>
                </c:pt>
                <c:pt idx="1060">
                  <c:v>1209.3740600000001</c:v>
                </c:pt>
                <c:pt idx="1061">
                  <c:v>1209.04934</c:v>
                </c:pt>
                <c:pt idx="1062">
                  <c:v>1208.7098599999999</c:v>
                </c:pt>
                <c:pt idx="1063">
                  <c:v>1208.35148</c:v>
                </c:pt>
                <c:pt idx="1064">
                  <c:v>1207.9596200000001</c:v>
                </c:pt>
                <c:pt idx="1065">
                  <c:v>1207.6025</c:v>
                </c:pt>
                <c:pt idx="1066">
                  <c:v>1207.2335</c:v>
                </c:pt>
                <c:pt idx="1067">
                  <c:v>1206.8133800000001</c:v>
                </c:pt>
                <c:pt idx="1068">
                  <c:v>1206.37616</c:v>
                </c:pt>
                <c:pt idx="1069">
                  <c:v>1205.9492</c:v>
                </c:pt>
                <c:pt idx="1070">
                  <c:v>1205.5091</c:v>
                </c:pt>
                <c:pt idx="1071">
                  <c:v>1205.0245399999999</c:v>
                </c:pt>
                <c:pt idx="1072">
                  <c:v>1204.51154</c:v>
                </c:pt>
                <c:pt idx="1073">
                  <c:v>1203.9346399999999</c:v>
                </c:pt>
                <c:pt idx="1074">
                  <c:v>1203.3185000000001</c:v>
                </c:pt>
                <c:pt idx="1075">
                  <c:v>1202.6129000000001</c:v>
                </c:pt>
                <c:pt idx="1076">
                  <c:v>1201.7760800000001</c:v>
                </c:pt>
                <c:pt idx="1077">
                  <c:v>1200.8215399999999</c:v>
                </c:pt>
                <c:pt idx="1078">
                  <c:v>1199.7939200000001</c:v>
                </c:pt>
                <c:pt idx="1079">
                  <c:v>1198.59926</c:v>
                </c:pt>
                <c:pt idx="1080">
                  <c:v>1197.24782</c:v>
                </c:pt>
                <c:pt idx="1081">
                  <c:v>1195.7192600000001</c:v>
                </c:pt>
                <c:pt idx="1082">
                  <c:v>1194.0294200000001</c:v>
                </c:pt>
                <c:pt idx="1083">
                  <c:v>1192.2609199999999</c:v>
                </c:pt>
                <c:pt idx="1084">
                  <c:v>1190.5694599999999</c:v>
                </c:pt>
                <c:pt idx="1085">
                  <c:v>1189.1505199999999</c:v>
                </c:pt>
                <c:pt idx="1086">
                  <c:v>1187.8421000000001</c:v>
                </c:pt>
                <c:pt idx="1087">
                  <c:v>1186.2015799999999</c:v>
                </c:pt>
                <c:pt idx="1088">
                  <c:v>1184.0844199999999</c:v>
                </c:pt>
                <c:pt idx="1089">
                  <c:v>1181.6904199999999</c:v>
                </c:pt>
                <c:pt idx="1090">
                  <c:v>1179.2589800000001</c:v>
                </c:pt>
                <c:pt idx="1091">
                  <c:v>1176.8889200000001</c:v>
                </c:pt>
                <c:pt idx="1092">
                  <c:v>1174.60256</c:v>
                </c:pt>
                <c:pt idx="1093">
                  <c:v>1172.4031399999999</c:v>
                </c:pt>
                <c:pt idx="1094">
                  <c:v>1170.2816600000001</c:v>
                </c:pt>
                <c:pt idx="1095">
                  <c:v>1168.23218</c:v>
                </c:pt>
                <c:pt idx="1096">
                  <c:v>1166.2500199999999</c:v>
                </c:pt>
                <c:pt idx="1097">
                  <c:v>1164.32924</c:v>
                </c:pt>
                <c:pt idx="1098">
                  <c:v>1162.48352</c:v>
                </c:pt>
                <c:pt idx="1099">
                  <c:v>1160.7351799999999</c:v>
                </c:pt>
                <c:pt idx="1100">
                  <c:v>1159.0500199999999</c:v>
                </c:pt>
                <c:pt idx="1101">
                  <c:v>1157.44226</c:v>
                </c:pt>
                <c:pt idx="1102">
                  <c:v>1155.88022</c:v>
                </c:pt>
                <c:pt idx="1103">
                  <c:v>1154.3766800000001</c:v>
                </c:pt>
                <c:pt idx="1104">
                  <c:v>1152.93056</c:v>
                </c:pt>
                <c:pt idx="1105">
                  <c:v>1151.54402</c:v>
                </c:pt>
                <c:pt idx="1106">
                  <c:v>1150.1880799999999</c:v>
                </c:pt>
                <c:pt idx="1107">
                  <c:v>1148.8694</c:v>
                </c:pt>
                <c:pt idx="1108">
                  <c:v>1147.58474</c:v>
                </c:pt>
                <c:pt idx="1109">
                  <c:v>1146.32708</c:v>
                </c:pt>
                <c:pt idx="1110">
                  <c:v>1145.1214399999999</c:v>
                </c:pt>
                <c:pt idx="1111">
                  <c:v>1143.9347</c:v>
                </c:pt>
                <c:pt idx="1112">
                  <c:v>1142.77064</c:v>
                </c:pt>
                <c:pt idx="1113">
                  <c:v>1141.6063999999999</c:v>
                </c:pt>
                <c:pt idx="1114">
                  <c:v>1140.4747400000001</c:v>
                </c:pt>
                <c:pt idx="1115">
                  <c:v>1139.3734999999999</c:v>
                </c:pt>
                <c:pt idx="1116">
                  <c:v>1138.28288</c:v>
                </c:pt>
                <c:pt idx="1117">
                  <c:v>1137.19946</c:v>
                </c:pt>
                <c:pt idx="1118">
                  <c:v>1136.1241399999999</c:v>
                </c:pt>
                <c:pt idx="1119">
                  <c:v>1135.0724</c:v>
                </c:pt>
                <c:pt idx="1120">
                  <c:v>1134.0518</c:v>
                </c:pt>
                <c:pt idx="1121">
                  <c:v>1133.0204000000001</c:v>
                </c:pt>
                <c:pt idx="1122">
                  <c:v>1132.0059200000001</c:v>
                </c:pt>
                <c:pt idx="1123">
                  <c:v>1131.0008</c:v>
                </c:pt>
                <c:pt idx="1124">
                  <c:v>1130.0153</c:v>
                </c:pt>
                <c:pt idx="1125">
                  <c:v>1129.02998</c:v>
                </c:pt>
                <c:pt idx="1126">
                  <c:v>1128.03782</c:v>
                </c:pt>
                <c:pt idx="1127">
                  <c:v>1127.0651</c:v>
                </c:pt>
                <c:pt idx="1128">
                  <c:v>1126.1159600000001</c:v>
                </c:pt>
                <c:pt idx="1129">
                  <c:v>1125.1696999999999</c:v>
                </c:pt>
                <c:pt idx="1130">
                  <c:v>1124.2202</c:v>
                </c:pt>
                <c:pt idx="1131">
                  <c:v>1123.2899600000001</c:v>
                </c:pt>
                <c:pt idx="1132">
                  <c:v>1122.3815</c:v>
                </c:pt>
                <c:pt idx="1133">
                  <c:v>1121.4717800000001</c:v>
                </c:pt>
                <c:pt idx="1134">
                  <c:v>1120.59338</c:v>
                </c:pt>
                <c:pt idx="1135">
                  <c:v>1119.72992</c:v>
                </c:pt>
                <c:pt idx="1136">
                  <c:v>1118.8468399999999</c:v>
                </c:pt>
                <c:pt idx="1137">
                  <c:v>1118.0020999999999</c:v>
                </c:pt>
                <c:pt idx="1138">
                  <c:v>1117.1652799999999</c:v>
                </c:pt>
                <c:pt idx="1139">
                  <c:v>1116.3210799999999</c:v>
                </c:pt>
                <c:pt idx="1140">
                  <c:v>1115.52098</c:v>
                </c:pt>
                <c:pt idx="1141">
                  <c:v>1114.7235800000001</c:v>
                </c:pt>
                <c:pt idx="1142">
                  <c:v>1113.95012</c:v>
                </c:pt>
                <c:pt idx="1143">
                  <c:v>1113.1590200000001</c:v>
                </c:pt>
                <c:pt idx="1144">
                  <c:v>1112.39816</c:v>
                </c:pt>
                <c:pt idx="1145">
                  <c:v>1111.6457600000001</c:v>
                </c:pt>
                <c:pt idx="1146">
                  <c:v>1110.9290000000001</c:v>
                </c:pt>
                <c:pt idx="1147">
                  <c:v>1110.19226</c:v>
                </c:pt>
                <c:pt idx="1148">
                  <c:v>1109.48648</c:v>
                </c:pt>
                <c:pt idx="1149">
                  <c:v>1108.77764</c:v>
                </c:pt>
                <c:pt idx="1150">
                  <c:v>1108.08464</c:v>
                </c:pt>
                <c:pt idx="1151">
                  <c:v>1107.4013600000001</c:v>
                </c:pt>
                <c:pt idx="1152">
                  <c:v>1106.7378799999999</c:v>
                </c:pt>
                <c:pt idx="1153">
                  <c:v>1106.06954</c:v>
                </c:pt>
                <c:pt idx="1154">
                  <c:v>1105.39472</c:v>
                </c:pt>
                <c:pt idx="1155">
                  <c:v>1104.7497800000001</c:v>
                </c:pt>
                <c:pt idx="1156">
                  <c:v>1104.1187</c:v>
                </c:pt>
                <c:pt idx="1157">
                  <c:v>1103.4757400000001</c:v>
                </c:pt>
                <c:pt idx="1158">
                  <c:v>1102.84592</c:v>
                </c:pt>
                <c:pt idx="1159">
                  <c:v>1102.2148400000001</c:v>
                </c:pt>
                <c:pt idx="1160">
                  <c:v>1101.58934</c:v>
                </c:pt>
                <c:pt idx="1161">
                  <c:v>1100.9769799999999</c:v>
                </c:pt>
                <c:pt idx="1162">
                  <c:v>1100.3486</c:v>
                </c:pt>
                <c:pt idx="1163">
                  <c:v>1099.7157199999999</c:v>
                </c:pt>
                <c:pt idx="1164">
                  <c:v>1099.1048000000001</c:v>
                </c:pt>
                <c:pt idx="1165">
                  <c:v>1098.50468</c:v>
                </c:pt>
                <c:pt idx="1166">
                  <c:v>1097.8771999999999</c:v>
                </c:pt>
                <c:pt idx="1167">
                  <c:v>1097.2652</c:v>
                </c:pt>
                <c:pt idx="1168">
                  <c:v>1096.65536</c:v>
                </c:pt>
                <c:pt idx="1169">
                  <c:v>1096.0392199999999</c:v>
                </c:pt>
                <c:pt idx="1170">
                  <c:v>1095.4403600000001</c:v>
                </c:pt>
                <c:pt idx="1171">
                  <c:v>1094.84456</c:v>
                </c:pt>
                <c:pt idx="1172">
                  <c:v>1094.2428199999999</c:v>
                </c:pt>
                <c:pt idx="1173">
                  <c:v>1093.6594399999999</c:v>
                </c:pt>
                <c:pt idx="1174">
                  <c:v>1093.0854200000001</c:v>
                </c:pt>
                <c:pt idx="1175">
                  <c:v>1092.4997000000001</c:v>
                </c:pt>
                <c:pt idx="1176">
                  <c:v>1091.9265800000001</c:v>
                </c:pt>
                <c:pt idx="1177">
                  <c:v>1091.35094</c:v>
                </c:pt>
                <c:pt idx="1178">
                  <c:v>1090.7915</c:v>
                </c:pt>
                <c:pt idx="1179">
                  <c:v>1090.2182</c:v>
                </c:pt>
                <c:pt idx="1180">
                  <c:v>1089.65534</c:v>
                </c:pt>
                <c:pt idx="1181">
                  <c:v>1089.0779</c:v>
                </c:pt>
                <c:pt idx="1182">
                  <c:v>1088.51756</c:v>
                </c:pt>
                <c:pt idx="1183">
                  <c:v>1087.97216</c:v>
                </c:pt>
                <c:pt idx="1184">
                  <c:v>1087.4111</c:v>
                </c:pt>
                <c:pt idx="1185">
                  <c:v>1086.84806</c:v>
                </c:pt>
                <c:pt idx="1186">
                  <c:v>1086.2861</c:v>
                </c:pt>
                <c:pt idx="1187">
                  <c:v>1085.7538400000001</c:v>
                </c:pt>
                <c:pt idx="1188">
                  <c:v>1085.2052000000001</c:v>
                </c:pt>
                <c:pt idx="1189">
                  <c:v>1084.6450400000001</c:v>
                </c:pt>
                <c:pt idx="1190">
                  <c:v>1084.0816400000001</c:v>
                </c:pt>
                <c:pt idx="1191">
                  <c:v>1083.5369599999999</c:v>
                </c:pt>
                <c:pt idx="1192">
                  <c:v>1082.9841799999999</c:v>
                </c:pt>
                <c:pt idx="1193">
                  <c:v>1082.4351799999999</c:v>
                </c:pt>
                <c:pt idx="1194">
                  <c:v>1081.8678199999999</c:v>
                </c:pt>
                <c:pt idx="1195">
                  <c:v>1081.31522</c:v>
                </c:pt>
                <c:pt idx="1196">
                  <c:v>1080.77504</c:v>
                </c:pt>
                <c:pt idx="1197">
                  <c:v>1080.22244</c:v>
                </c:pt>
                <c:pt idx="1198">
                  <c:v>1079.6648</c:v>
                </c:pt>
                <c:pt idx="1199">
                  <c:v>1079.12336</c:v>
                </c:pt>
                <c:pt idx="1200">
                  <c:v>1078.5714800000001</c:v>
                </c:pt>
                <c:pt idx="1201">
                  <c:v>1078.0442599999999</c:v>
                </c:pt>
                <c:pt idx="1202">
                  <c:v>1077.5046199999999</c:v>
                </c:pt>
                <c:pt idx="1203">
                  <c:v>1076.96048</c:v>
                </c:pt>
                <c:pt idx="1204">
                  <c:v>1076.39636</c:v>
                </c:pt>
                <c:pt idx="1205">
                  <c:v>1075.86932</c:v>
                </c:pt>
                <c:pt idx="1206">
                  <c:v>1075.3331000000001</c:v>
                </c:pt>
                <c:pt idx="1207">
                  <c:v>1074.7970600000001</c:v>
                </c:pt>
                <c:pt idx="1208">
                  <c:v>1074.2574199999999</c:v>
                </c:pt>
                <c:pt idx="1209">
                  <c:v>1073.74136</c:v>
                </c:pt>
                <c:pt idx="1210">
                  <c:v>1073.2197200000001</c:v>
                </c:pt>
                <c:pt idx="1211">
                  <c:v>1072.7027599999999</c:v>
                </c:pt>
                <c:pt idx="1212">
                  <c:v>1072.18112</c:v>
                </c:pt>
                <c:pt idx="1213">
                  <c:v>1071.65642</c:v>
                </c:pt>
                <c:pt idx="1214">
                  <c:v>1071.1551199999999</c:v>
                </c:pt>
                <c:pt idx="1215">
                  <c:v>1070.64464</c:v>
                </c:pt>
                <c:pt idx="1216">
                  <c:v>1070.1410000000001</c:v>
                </c:pt>
                <c:pt idx="1217">
                  <c:v>1069.6366399999999</c:v>
                </c:pt>
                <c:pt idx="1218">
                  <c:v>1069.1513600000001</c:v>
                </c:pt>
                <c:pt idx="1219">
                  <c:v>1068.66086</c:v>
                </c:pt>
                <c:pt idx="1220">
                  <c:v>1068.1892600000001</c:v>
                </c:pt>
                <c:pt idx="1221">
                  <c:v>1067.7029</c:v>
                </c:pt>
                <c:pt idx="1222">
                  <c:v>1067.2296799999999</c:v>
                </c:pt>
                <c:pt idx="1223">
                  <c:v>1066.7737400000001</c:v>
                </c:pt>
                <c:pt idx="1224">
                  <c:v>1066.32644</c:v>
                </c:pt>
                <c:pt idx="1225">
                  <c:v>1065.86492</c:v>
                </c:pt>
                <c:pt idx="1226">
                  <c:v>1065.4107799999999</c:v>
                </c:pt>
                <c:pt idx="1227">
                  <c:v>1064.9742799999999</c:v>
                </c:pt>
                <c:pt idx="1228">
                  <c:v>1064.5359800000001</c:v>
                </c:pt>
                <c:pt idx="1229">
                  <c:v>1064.1165800000001</c:v>
                </c:pt>
                <c:pt idx="1230">
                  <c:v>1063.6944800000001</c:v>
                </c:pt>
                <c:pt idx="1231">
                  <c:v>1063.2761599999999</c:v>
                </c:pt>
                <c:pt idx="1232">
                  <c:v>1062.8799799999999</c:v>
                </c:pt>
                <c:pt idx="1233">
                  <c:v>1062.4829</c:v>
                </c:pt>
                <c:pt idx="1234">
                  <c:v>1062.06872</c:v>
                </c:pt>
                <c:pt idx="1235">
                  <c:v>1061.66246</c:v>
                </c:pt>
                <c:pt idx="1236">
                  <c:v>1061.2740200000001</c:v>
                </c:pt>
                <c:pt idx="1237">
                  <c:v>1060.9120399999999</c:v>
                </c:pt>
                <c:pt idx="1238">
                  <c:v>1060.53908</c:v>
                </c:pt>
                <c:pt idx="1239">
                  <c:v>1060.1724200000001</c:v>
                </c:pt>
                <c:pt idx="1240">
                  <c:v>1059.7954999999999</c:v>
                </c:pt>
                <c:pt idx="1241">
                  <c:v>1059.4374800000001</c:v>
                </c:pt>
                <c:pt idx="1242">
                  <c:v>1059.0767599999999</c:v>
                </c:pt>
                <c:pt idx="1243">
                  <c:v>1058.7047</c:v>
                </c:pt>
                <c:pt idx="1244">
                  <c:v>1058.3454200000001</c:v>
                </c:pt>
                <c:pt idx="1245">
                  <c:v>1057.99352</c:v>
                </c:pt>
                <c:pt idx="1246">
                  <c:v>1057.6398200000001</c:v>
                </c:pt>
                <c:pt idx="1247">
                  <c:v>1057.31024</c:v>
                </c:pt>
                <c:pt idx="1248">
                  <c:v>1056.9626599999999</c:v>
                </c:pt>
                <c:pt idx="1249">
                  <c:v>1056.6300200000001</c:v>
                </c:pt>
                <c:pt idx="1250">
                  <c:v>1056.3017</c:v>
                </c:pt>
                <c:pt idx="1251">
                  <c:v>1055.9755399999999</c:v>
                </c:pt>
                <c:pt idx="1252">
                  <c:v>1055.6474000000001</c:v>
                </c:pt>
                <c:pt idx="1253">
                  <c:v>1055.31008</c:v>
                </c:pt>
                <c:pt idx="1254">
                  <c:v>1054.9972399999999</c:v>
                </c:pt>
                <c:pt idx="1255">
                  <c:v>1054.6887200000001</c:v>
                </c:pt>
                <c:pt idx="1256">
                  <c:v>1054.3784000000001</c:v>
                </c:pt>
                <c:pt idx="1257">
                  <c:v>1054.07312</c:v>
                </c:pt>
                <c:pt idx="1258">
                  <c:v>1053.7501999999999</c:v>
                </c:pt>
                <c:pt idx="1259">
                  <c:v>1053.4477999999999</c:v>
                </c:pt>
                <c:pt idx="1260">
                  <c:v>1053.1409000000001</c:v>
                </c:pt>
                <c:pt idx="1261">
                  <c:v>1052.81816</c:v>
                </c:pt>
                <c:pt idx="1262">
                  <c:v>1052.49866</c:v>
                </c:pt>
                <c:pt idx="1263">
                  <c:v>1052.1906799999999</c:v>
                </c:pt>
                <c:pt idx="1264">
                  <c:v>1051.8889999999999</c:v>
                </c:pt>
                <c:pt idx="1265">
                  <c:v>1051.5743600000001</c:v>
                </c:pt>
                <c:pt idx="1266">
                  <c:v>1051.2563</c:v>
                </c:pt>
                <c:pt idx="1267">
                  <c:v>1050.95768</c:v>
                </c:pt>
                <c:pt idx="1268">
                  <c:v>1050.66914</c:v>
                </c:pt>
                <c:pt idx="1269">
                  <c:v>1050.3345200000001</c:v>
                </c:pt>
                <c:pt idx="1270">
                  <c:v>1050.0224000000001</c:v>
                </c:pt>
                <c:pt idx="1271">
                  <c:v>1049.71964</c:v>
                </c:pt>
                <c:pt idx="1272">
                  <c:v>1049.42372</c:v>
                </c:pt>
                <c:pt idx="1273">
                  <c:v>1049.12276</c:v>
                </c:pt>
                <c:pt idx="1274">
                  <c:v>1048.8250399999999</c:v>
                </c:pt>
                <c:pt idx="1275">
                  <c:v>1048.5226399999999</c:v>
                </c:pt>
                <c:pt idx="1276">
                  <c:v>1048.2083600000001</c:v>
                </c:pt>
                <c:pt idx="1277">
                  <c:v>1047.9196400000001</c:v>
                </c:pt>
                <c:pt idx="1278">
                  <c:v>1047.6314600000001</c:v>
                </c:pt>
                <c:pt idx="1279">
                  <c:v>1047.3386</c:v>
                </c:pt>
                <c:pt idx="1280">
                  <c:v>1047.0335</c:v>
                </c:pt>
                <c:pt idx="1281">
                  <c:v>1046.73254</c:v>
                </c:pt>
                <c:pt idx="1282">
                  <c:v>1046.444</c:v>
                </c:pt>
                <c:pt idx="1283">
                  <c:v>1046.1293599999999</c:v>
                </c:pt>
                <c:pt idx="1284">
                  <c:v>1045.8239000000001</c:v>
                </c:pt>
                <c:pt idx="1285">
                  <c:v>1045.5215000000001</c:v>
                </c:pt>
                <c:pt idx="1286">
                  <c:v>1045.2092</c:v>
                </c:pt>
                <c:pt idx="1287">
                  <c:v>1044.89636</c:v>
                </c:pt>
                <c:pt idx="1288">
                  <c:v>1044.5914399999999</c:v>
                </c:pt>
                <c:pt idx="1289">
                  <c:v>1044.2683400000001</c:v>
                </c:pt>
                <c:pt idx="1290">
                  <c:v>1043.9609</c:v>
                </c:pt>
                <c:pt idx="1291">
                  <c:v>1043.66192</c:v>
                </c:pt>
                <c:pt idx="1292">
                  <c:v>1043.34692</c:v>
                </c:pt>
                <c:pt idx="1293">
                  <c:v>1043.0347999999999</c:v>
                </c:pt>
                <c:pt idx="1294">
                  <c:v>1042.7316800000001</c:v>
                </c:pt>
                <c:pt idx="1295">
                  <c:v>1042.4319800000001</c:v>
                </c:pt>
                <c:pt idx="1296">
                  <c:v>1042.11482</c:v>
                </c:pt>
                <c:pt idx="1297">
                  <c:v>1041.80576</c:v>
                </c:pt>
                <c:pt idx="1298">
                  <c:v>1041.4819399999999</c:v>
                </c:pt>
                <c:pt idx="1299">
                  <c:v>1041.1826000000001</c:v>
                </c:pt>
                <c:pt idx="1300">
                  <c:v>1040.8769600000001</c:v>
                </c:pt>
                <c:pt idx="1301">
                  <c:v>1040.58716</c:v>
                </c:pt>
                <c:pt idx="1302">
                  <c:v>1040.25884</c:v>
                </c:pt>
                <c:pt idx="1303">
                  <c:v>1039.9271000000001</c:v>
                </c:pt>
                <c:pt idx="1304">
                  <c:v>1039.6182200000001</c:v>
                </c:pt>
                <c:pt idx="1305">
                  <c:v>1039.31474</c:v>
                </c:pt>
                <c:pt idx="1306">
                  <c:v>1038.99956</c:v>
                </c:pt>
                <c:pt idx="1307">
                  <c:v>1038.6696199999999</c:v>
                </c:pt>
                <c:pt idx="1308">
                  <c:v>1038.3573200000001</c:v>
                </c:pt>
                <c:pt idx="1309">
                  <c:v>1038.05096</c:v>
                </c:pt>
                <c:pt idx="1310">
                  <c:v>1037.7127399999999</c:v>
                </c:pt>
                <c:pt idx="1311">
                  <c:v>1037.3919800000001</c:v>
                </c:pt>
                <c:pt idx="1312">
                  <c:v>1037.07176</c:v>
                </c:pt>
                <c:pt idx="1313">
                  <c:v>1036.7492</c:v>
                </c:pt>
                <c:pt idx="1314">
                  <c:v>1036.4176399999999</c:v>
                </c:pt>
                <c:pt idx="1315">
                  <c:v>1036.0961600000001</c:v>
                </c:pt>
                <c:pt idx="1316">
                  <c:v>1035.75596</c:v>
                </c:pt>
                <c:pt idx="1317">
                  <c:v>1035.4256600000001</c:v>
                </c:pt>
                <c:pt idx="1318">
                  <c:v>1035.0896</c:v>
                </c:pt>
                <c:pt idx="1319">
                  <c:v>1034.7421999999999</c:v>
                </c:pt>
                <c:pt idx="1320">
                  <c:v>1034.4101000000001</c:v>
                </c:pt>
                <c:pt idx="1321">
                  <c:v>1034.07764</c:v>
                </c:pt>
                <c:pt idx="1322">
                  <c:v>1033.7385200000001</c:v>
                </c:pt>
                <c:pt idx="1323">
                  <c:v>1033.3904</c:v>
                </c:pt>
                <c:pt idx="1324">
                  <c:v>1033.0291400000001</c:v>
                </c:pt>
                <c:pt idx="1325">
                  <c:v>1032.66644</c:v>
                </c:pt>
                <c:pt idx="1326">
                  <c:v>1032.3050000000001</c:v>
                </c:pt>
                <c:pt idx="1327">
                  <c:v>1031.9516599999999</c:v>
                </c:pt>
                <c:pt idx="1328">
                  <c:v>1031.58734</c:v>
                </c:pt>
                <c:pt idx="1329">
                  <c:v>1031.2086200000001</c:v>
                </c:pt>
                <c:pt idx="1330">
                  <c:v>1030.85258</c:v>
                </c:pt>
                <c:pt idx="1331">
                  <c:v>1030.4931200000001</c:v>
                </c:pt>
                <c:pt idx="1332">
                  <c:v>1030.13744</c:v>
                </c:pt>
                <c:pt idx="1333">
                  <c:v>1029.76394</c:v>
                </c:pt>
                <c:pt idx="1334">
                  <c:v>1029.3819800000001</c:v>
                </c:pt>
                <c:pt idx="1335">
                  <c:v>1029.02198</c:v>
                </c:pt>
                <c:pt idx="1336">
                  <c:v>1028.6547800000001</c:v>
                </c:pt>
                <c:pt idx="1337">
                  <c:v>1028.2756999999999</c:v>
                </c:pt>
                <c:pt idx="1338">
                  <c:v>1027.89356</c:v>
                </c:pt>
                <c:pt idx="1339">
                  <c:v>1027.51394</c:v>
                </c:pt>
                <c:pt idx="1340">
                  <c:v>1027.1353999999999</c:v>
                </c:pt>
                <c:pt idx="1341">
                  <c:v>1026.752</c:v>
                </c:pt>
                <c:pt idx="1342">
                  <c:v>1026.34682</c:v>
                </c:pt>
                <c:pt idx="1343">
                  <c:v>1025.94236</c:v>
                </c:pt>
                <c:pt idx="1344">
                  <c:v>1025.53538</c:v>
                </c:pt>
                <c:pt idx="1345">
                  <c:v>1025.1393800000001</c:v>
                </c:pt>
                <c:pt idx="1346">
                  <c:v>1024.7385200000001</c:v>
                </c:pt>
                <c:pt idx="1347">
                  <c:v>1024.3200200000001</c:v>
                </c:pt>
                <c:pt idx="1348">
                  <c:v>1023.9306800000001</c:v>
                </c:pt>
                <c:pt idx="1349">
                  <c:v>1023.52298</c:v>
                </c:pt>
                <c:pt idx="1350">
                  <c:v>1023.11744</c:v>
                </c:pt>
                <c:pt idx="1351">
                  <c:v>1022.70704</c:v>
                </c:pt>
                <c:pt idx="1352">
                  <c:v>1022.30384</c:v>
                </c:pt>
                <c:pt idx="1353">
                  <c:v>1021.91198</c:v>
                </c:pt>
                <c:pt idx="1354">
                  <c:v>1021.4969</c:v>
                </c:pt>
                <c:pt idx="1355">
                  <c:v>1021.08794</c:v>
                </c:pt>
                <c:pt idx="1356">
                  <c:v>1020.67052</c:v>
                </c:pt>
                <c:pt idx="1357">
                  <c:v>1020.2603</c:v>
                </c:pt>
                <c:pt idx="1358">
                  <c:v>1019.84522</c:v>
                </c:pt>
                <c:pt idx="1359">
                  <c:v>1019.4422</c:v>
                </c:pt>
                <c:pt idx="1360">
                  <c:v>1019.0309</c:v>
                </c:pt>
                <c:pt idx="1361">
                  <c:v>1018.61726</c:v>
                </c:pt>
                <c:pt idx="1362">
                  <c:v>1018.20506</c:v>
                </c:pt>
                <c:pt idx="1363">
                  <c:v>1017.79268</c:v>
                </c:pt>
                <c:pt idx="1364">
                  <c:v>1017.36788</c:v>
                </c:pt>
                <c:pt idx="1365">
                  <c:v>1016.94812</c:v>
                </c:pt>
                <c:pt idx="1366">
                  <c:v>1016.52566</c:v>
                </c:pt>
                <c:pt idx="1367">
                  <c:v>1016.10932</c:v>
                </c:pt>
                <c:pt idx="1368">
                  <c:v>1015.68344</c:v>
                </c:pt>
                <c:pt idx="1369">
                  <c:v>1015.24064</c:v>
                </c:pt>
                <c:pt idx="1370">
                  <c:v>1014.81134</c:v>
                </c:pt>
                <c:pt idx="1371">
                  <c:v>1014.37574</c:v>
                </c:pt>
                <c:pt idx="1372">
                  <c:v>1013.94104</c:v>
                </c:pt>
                <c:pt idx="1373">
                  <c:v>1013.5094</c:v>
                </c:pt>
                <c:pt idx="1374">
                  <c:v>1013.06696</c:v>
                </c:pt>
                <c:pt idx="1375">
                  <c:v>1012.6193</c:v>
                </c:pt>
                <c:pt idx="1376">
                  <c:v>1012.17938</c:v>
                </c:pt>
                <c:pt idx="1377">
                  <c:v>1011.74738</c:v>
                </c:pt>
                <c:pt idx="1378">
                  <c:v>1011.2909</c:v>
                </c:pt>
                <c:pt idx="1379">
                  <c:v>1010.83892</c:v>
                </c:pt>
                <c:pt idx="1380">
                  <c:v>1010.39306</c:v>
                </c:pt>
                <c:pt idx="1381">
                  <c:v>1009.95458</c:v>
                </c:pt>
                <c:pt idx="1382">
                  <c:v>1009.50638</c:v>
                </c:pt>
                <c:pt idx="1383">
                  <c:v>1009.03766</c:v>
                </c:pt>
                <c:pt idx="1384">
                  <c:v>1008.59774</c:v>
                </c:pt>
                <c:pt idx="1385">
                  <c:v>1008.16178</c:v>
                </c:pt>
                <c:pt idx="1386">
                  <c:v>1007.71862</c:v>
                </c:pt>
                <c:pt idx="1387">
                  <c:v>1007.2731199999999</c:v>
                </c:pt>
                <c:pt idx="1388">
                  <c:v>1006.83122</c:v>
                </c:pt>
                <c:pt idx="1389">
                  <c:v>1006.38086</c:v>
                </c:pt>
                <c:pt idx="1390">
                  <c:v>1005.9346399999999</c:v>
                </c:pt>
                <c:pt idx="1391">
                  <c:v>1005.48122</c:v>
                </c:pt>
                <c:pt idx="1392">
                  <c:v>1005.04022</c:v>
                </c:pt>
                <c:pt idx="1393">
                  <c:v>1004.5992199999999</c:v>
                </c:pt>
                <c:pt idx="1394">
                  <c:v>1004.16128</c:v>
                </c:pt>
                <c:pt idx="1395">
                  <c:v>1003.71362</c:v>
                </c:pt>
                <c:pt idx="1396">
                  <c:v>1003.28324</c:v>
                </c:pt>
                <c:pt idx="1397">
                  <c:v>1002.83288</c:v>
                </c:pt>
                <c:pt idx="1398">
                  <c:v>1002.39548</c:v>
                </c:pt>
                <c:pt idx="1399">
                  <c:v>1001.9669</c:v>
                </c:pt>
                <c:pt idx="1400">
                  <c:v>1001.5268</c:v>
                </c:pt>
                <c:pt idx="1401">
                  <c:v>1001.1092</c:v>
                </c:pt>
                <c:pt idx="1402">
                  <c:v>1000.6640599999999</c:v>
                </c:pt>
                <c:pt idx="1403">
                  <c:v>1000.23098</c:v>
                </c:pt>
                <c:pt idx="1404">
                  <c:v>999.78386</c:v>
                </c:pt>
                <c:pt idx="1405">
                  <c:v>999.31874000000005</c:v>
                </c:pt>
                <c:pt idx="1406">
                  <c:v>998.88782000000003</c:v>
                </c:pt>
                <c:pt idx="1407">
                  <c:v>998.43691999999999</c:v>
                </c:pt>
                <c:pt idx="1408">
                  <c:v>997.97756000000004</c:v>
                </c:pt>
                <c:pt idx="1409">
                  <c:v>997.52972</c:v>
                </c:pt>
                <c:pt idx="1410">
                  <c:v>997.08115999999995</c:v>
                </c:pt>
                <c:pt idx="1411">
                  <c:v>996.62198000000001</c:v>
                </c:pt>
                <c:pt idx="1412">
                  <c:v>996.17593999999997</c:v>
                </c:pt>
                <c:pt idx="1413">
                  <c:v>995.71748000000002</c:v>
                </c:pt>
                <c:pt idx="1414">
                  <c:v>995.25739999999996</c:v>
                </c:pt>
                <c:pt idx="1415">
                  <c:v>994.79228000000001</c:v>
                </c:pt>
                <c:pt idx="1416">
                  <c:v>994.34875999999997</c:v>
                </c:pt>
                <c:pt idx="1417">
                  <c:v>993.90758000000005</c:v>
                </c:pt>
                <c:pt idx="1418">
                  <c:v>993.44713999999999</c:v>
                </c:pt>
                <c:pt idx="1419">
                  <c:v>992.99713999999994</c:v>
                </c:pt>
                <c:pt idx="1420">
                  <c:v>992.53579999999999</c:v>
                </c:pt>
                <c:pt idx="1421">
                  <c:v>992.08777999999995</c:v>
                </c:pt>
                <c:pt idx="1422">
                  <c:v>991.63922000000002</c:v>
                </c:pt>
                <c:pt idx="1423">
                  <c:v>991.19263999999998</c:v>
                </c:pt>
                <c:pt idx="1424">
                  <c:v>990.73346000000004</c:v>
                </c:pt>
                <c:pt idx="1425">
                  <c:v>990.28814</c:v>
                </c:pt>
                <c:pt idx="1426">
                  <c:v>989.82914000000005</c:v>
                </c:pt>
                <c:pt idx="1427">
                  <c:v>989.38022000000001</c:v>
                </c:pt>
                <c:pt idx="1428">
                  <c:v>988.94299999999998</c:v>
                </c:pt>
                <c:pt idx="1429">
                  <c:v>988.49516000000006</c:v>
                </c:pt>
                <c:pt idx="1430">
                  <c:v>988.07144000000005</c:v>
                </c:pt>
                <c:pt idx="1431">
                  <c:v>987.63296000000003</c:v>
                </c:pt>
                <c:pt idx="1432">
                  <c:v>987.16405999999995</c:v>
                </c:pt>
                <c:pt idx="1433">
                  <c:v>986.70956000000001</c:v>
                </c:pt>
                <c:pt idx="1434">
                  <c:v>986.27737999999999</c:v>
                </c:pt>
                <c:pt idx="1435">
                  <c:v>985.83169999999996</c:v>
                </c:pt>
                <c:pt idx="1436">
                  <c:v>985.38908000000004</c:v>
                </c:pt>
                <c:pt idx="1437">
                  <c:v>984.95024000000001</c:v>
                </c:pt>
                <c:pt idx="1438">
                  <c:v>984.51499999999999</c:v>
                </c:pt>
                <c:pt idx="1439">
                  <c:v>984.07867999999996</c:v>
                </c:pt>
                <c:pt idx="1440">
                  <c:v>983.63624000000004</c:v>
                </c:pt>
                <c:pt idx="1441">
                  <c:v>983.18642</c:v>
                </c:pt>
                <c:pt idx="1442">
                  <c:v>982.73623999999995</c:v>
                </c:pt>
                <c:pt idx="1443">
                  <c:v>982.30478000000005</c:v>
                </c:pt>
                <c:pt idx="1444">
                  <c:v>981.87314000000003</c:v>
                </c:pt>
                <c:pt idx="1445">
                  <c:v>981.41773999999998</c:v>
                </c:pt>
                <c:pt idx="1446">
                  <c:v>980.96450000000004</c:v>
                </c:pt>
                <c:pt idx="1447">
                  <c:v>980.52494000000002</c:v>
                </c:pt>
                <c:pt idx="1448">
                  <c:v>980.09312</c:v>
                </c:pt>
                <c:pt idx="1449">
                  <c:v>979.64689999999996</c:v>
                </c:pt>
                <c:pt idx="1450">
                  <c:v>979.20752000000005</c:v>
                </c:pt>
                <c:pt idx="1451">
                  <c:v>978.75752</c:v>
                </c:pt>
                <c:pt idx="1452">
                  <c:v>978.30445999999995</c:v>
                </c:pt>
                <c:pt idx="1453">
                  <c:v>977.87983999999994</c:v>
                </c:pt>
                <c:pt idx="1454">
                  <c:v>977.42552000000001</c:v>
                </c:pt>
                <c:pt idx="1455">
                  <c:v>976.97389999999996</c:v>
                </c:pt>
                <c:pt idx="1456">
                  <c:v>976.52354000000003</c:v>
                </c:pt>
                <c:pt idx="1457">
                  <c:v>976.06543999999997</c:v>
                </c:pt>
                <c:pt idx="1458">
                  <c:v>975.60680000000002</c:v>
                </c:pt>
                <c:pt idx="1459">
                  <c:v>975.16886</c:v>
                </c:pt>
                <c:pt idx="1460">
                  <c:v>974.72047999999995</c:v>
                </c:pt>
                <c:pt idx="1461">
                  <c:v>974.27840000000003</c:v>
                </c:pt>
                <c:pt idx="1462">
                  <c:v>973.84118000000001</c:v>
                </c:pt>
                <c:pt idx="1463">
                  <c:v>973.38325999999995</c:v>
                </c:pt>
                <c:pt idx="1464">
                  <c:v>972.93776000000003</c:v>
                </c:pt>
                <c:pt idx="1465">
                  <c:v>972.50846000000001</c:v>
                </c:pt>
                <c:pt idx="1466">
                  <c:v>972.0752</c:v>
                </c:pt>
                <c:pt idx="1467">
                  <c:v>971.62771999999995</c:v>
                </c:pt>
                <c:pt idx="1468">
                  <c:v>971.19248000000005</c:v>
                </c:pt>
                <c:pt idx="1469">
                  <c:v>970.74950000000001</c:v>
                </c:pt>
                <c:pt idx="1470">
                  <c:v>970.31587999999999</c:v>
                </c:pt>
                <c:pt idx="1471">
                  <c:v>969.87307999999996</c:v>
                </c:pt>
                <c:pt idx="1472">
                  <c:v>969.42650000000003</c:v>
                </c:pt>
                <c:pt idx="1473">
                  <c:v>968.97199999999998</c:v>
                </c:pt>
                <c:pt idx="1474">
                  <c:v>968.54089999999997</c:v>
                </c:pt>
                <c:pt idx="1475">
                  <c:v>968.10116000000005</c:v>
                </c:pt>
                <c:pt idx="1476">
                  <c:v>967.66844000000003</c:v>
                </c:pt>
                <c:pt idx="1477">
                  <c:v>967.21087999999997</c:v>
                </c:pt>
                <c:pt idx="1478">
                  <c:v>966.76969999999994</c:v>
                </c:pt>
                <c:pt idx="1479">
                  <c:v>966.32834000000003</c:v>
                </c:pt>
                <c:pt idx="1480">
                  <c:v>965.89400000000001</c:v>
                </c:pt>
                <c:pt idx="1481">
                  <c:v>965.45695999999998</c:v>
                </c:pt>
                <c:pt idx="1482">
                  <c:v>965.00804000000005</c:v>
                </c:pt>
                <c:pt idx="1483">
                  <c:v>964.56848000000002</c:v>
                </c:pt>
                <c:pt idx="1484">
                  <c:v>964.16815999999994</c:v>
                </c:pt>
                <c:pt idx="1485">
                  <c:v>963.73256000000003</c:v>
                </c:pt>
                <c:pt idx="1486">
                  <c:v>963.28832</c:v>
                </c:pt>
                <c:pt idx="1487">
                  <c:v>962.84011999999996</c:v>
                </c:pt>
                <c:pt idx="1488">
                  <c:v>962.41585999999995</c:v>
                </c:pt>
                <c:pt idx="1489">
                  <c:v>962.00149999999996</c:v>
                </c:pt>
                <c:pt idx="1490">
                  <c:v>961.54844000000003</c:v>
                </c:pt>
                <c:pt idx="1491">
                  <c:v>961.10798</c:v>
                </c:pt>
                <c:pt idx="1492">
                  <c:v>960.68516</c:v>
                </c:pt>
                <c:pt idx="1493">
                  <c:v>960.25063999999998</c:v>
                </c:pt>
                <c:pt idx="1494">
                  <c:v>959.82295999999997</c:v>
                </c:pt>
                <c:pt idx="1495">
                  <c:v>959.37422000000004</c:v>
                </c:pt>
                <c:pt idx="1496">
                  <c:v>958.91467999999998</c:v>
                </c:pt>
                <c:pt idx="1497">
                  <c:v>958.49221999999997</c:v>
                </c:pt>
                <c:pt idx="1498">
                  <c:v>958.06201999999996</c:v>
                </c:pt>
                <c:pt idx="1499">
                  <c:v>957.60734000000002</c:v>
                </c:pt>
                <c:pt idx="1500">
                  <c:v>957.14563999999996</c:v>
                </c:pt>
                <c:pt idx="1501">
                  <c:v>956.70554000000004</c:v>
                </c:pt>
                <c:pt idx="1502">
                  <c:v>956.26328000000001</c:v>
                </c:pt>
                <c:pt idx="1503">
                  <c:v>955.81597999999997</c:v>
                </c:pt>
                <c:pt idx="1504">
                  <c:v>955.37264000000005</c:v>
                </c:pt>
                <c:pt idx="1505">
                  <c:v>954.90625999999997</c:v>
                </c:pt>
                <c:pt idx="1506">
                  <c:v>954.45698000000004</c:v>
                </c:pt>
                <c:pt idx="1507">
                  <c:v>954.01292000000001</c:v>
                </c:pt>
                <c:pt idx="1508">
                  <c:v>953.56273999999996</c:v>
                </c:pt>
                <c:pt idx="1509">
                  <c:v>953.10410000000002</c:v>
                </c:pt>
                <c:pt idx="1510">
                  <c:v>952.68146000000002</c:v>
                </c:pt>
                <c:pt idx="1511">
                  <c:v>952.25234</c:v>
                </c:pt>
                <c:pt idx="1512">
                  <c:v>951.80035999999996</c:v>
                </c:pt>
                <c:pt idx="1513">
                  <c:v>951.35720000000003</c:v>
                </c:pt>
                <c:pt idx="1514">
                  <c:v>950.91224</c:v>
                </c:pt>
                <c:pt idx="1515">
                  <c:v>950.48239999999998</c:v>
                </c:pt>
                <c:pt idx="1516">
                  <c:v>950.02934000000005</c:v>
                </c:pt>
                <c:pt idx="1517">
                  <c:v>949.59680000000003</c:v>
                </c:pt>
                <c:pt idx="1518">
                  <c:v>949.15652</c:v>
                </c:pt>
                <c:pt idx="1519">
                  <c:v>948.69842000000006</c:v>
                </c:pt>
                <c:pt idx="1520">
                  <c:v>948.25130000000001</c:v>
                </c:pt>
                <c:pt idx="1521">
                  <c:v>947.81551999999999</c:v>
                </c:pt>
                <c:pt idx="1522">
                  <c:v>947.37883999999997</c:v>
                </c:pt>
                <c:pt idx="1523">
                  <c:v>946.91714000000002</c:v>
                </c:pt>
                <c:pt idx="1524">
                  <c:v>946.45957999999996</c:v>
                </c:pt>
                <c:pt idx="1525">
                  <c:v>946.01786000000004</c:v>
                </c:pt>
                <c:pt idx="1526">
                  <c:v>945.57074</c:v>
                </c:pt>
                <c:pt idx="1527">
                  <c:v>945.10724000000005</c:v>
                </c:pt>
                <c:pt idx="1528">
                  <c:v>944.64103999999998</c:v>
                </c:pt>
                <c:pt idx="1529">
                  <c:v>944.18726000000004</c:v>
                </c:pt>
                <c:pt idx="1530">
                  <c:v>943.74518</c:v>
                </c:pt>
                <c:pt idx="1531">
                  <c:v>943.28725999999995</c:v>
                </c:pt>
                <c:pt idx="1532">
                  <c:v>942.81655999999998</c:v>
                </c:pt>
                <c:pt idx="1533">
                  <c:v>942.35756000000003</c:v>
                </c:pt>
                <c:pt idx="1534">
                  <c:v>941.89801999999997</c:v>
                </c:pt>
                <c:pt idx="1535">
                  <c:v>941.43218000000002</c:v>
                </c:pt>
                <c:pt idx="1536">
                  <c:v>940.96885999999995</c:v>
                </c:pt>
                <c:pt idx="1537">
                  <c:v>940.51922000000002</c:v>
                </c:pt>
                <c:pt idx="1538">
                  <c:v>940.05931999999996</c:v>
                </c:pt>
                <c:pt idx="1539">
                  <c:v>939.60302000000001</c:v>
                </c:pt>
                <c:pt idx="1540">
                  <c:v>939.14185999999995</c:v>
                </c:pt>
                <c:pt idx="1541">
                  <c:v>938.66989999999998</c:v>
                </c:pt>
                <c:pt idx="1542">
                  <c:v>938.21576000000005</c:v>
                </c:pt>
                <c:pt idx="1543">
                  <c:v>937.76468</c:v>
                </c:pt>
                <c:pt idx="1544">
                  <c:v>937.30802000000006</c:v>
                </c:pt>
                <c:pt idx="1545">
                  <c:v>936.84956</c:v>
                </c:pt>
                <c:pt idx="1546">
                  <c:v>936.39362000000006</c:v>
                </c:pt>
                <c:pt idx="1547">
                  <c:v>935.94164000000001</c:v>
                </c:pt>
                <c:pt idx="1548">
                  <c:v>935.49019999999996</c:v>
                </c:pt>
                <c:pt idx="1549">
                  <c:v>935.02760000000001</c:v>
                </c:pt>
                <c:pt idx="1550">
                  <c:v>934.57201999999995</c:v>
                </c:pt>
                <c:pt idx="1551">
                  <c:v>934.12490000000003</c:v>
                </c:pt>
                <c:pt idx="1552">
                  <c:v>933.68083999999999</c:v>
                </c:pt>
                <c:pt idx="1553">
                  <c:v>933.24469999999997</c:v>
                </c:pt>
                <c:pt idx="1554">
                  <c:v>932.79668000000004</c:v>
                </c:pt>
                <c:pt idx="1555">
                  <c:v>932.34613999999999</c:v>
                </c:pt>
                <c:pt idx="1556">
                  <c:v>931.89218000000005</c:v>
                </c:pt>
                <c:pt idx="1557">
                  <c:v>931.43966</c:v>
                </c:pt>
                <c:pt idx="1558">
                  <c:v>930.99541999999997</c:v>
                </c:pt>
                <c:pt idx="1559">
                  <c:v>930.54758000000004</c:v>
                </c:pt>
                <c:pt idx="1560">
                  <c:v>930.08695999999998</c:v>
                </c:pt>
                <c:pt idx="1561">
                  <c:v>929.64973999999995</c:v>
                </c:pt>
                <c:pt idx="1562">
                  <c:v>929.19578000000001</c:v>
                </c:pt>
                <c:pt idx="1563">
                  <c:v>928.74127999999996</c:v>
                </c:pt>
                <c:pt idx="1564">
                  <c:v>928.29740000000004</c:v>
                </c:pt>
                <c:pt idx="1565">
                  <c:v>927.84721999999999</c:v>
                </c:pt>
                <c:pt idx="1566">
                  <c:v>927.41305999999997</c:v>
                </c:pt>
                <c:pt idx="1567">
                  <c:v>926.95676000000003</c:v>
                </c:pt>
                <c:pt idx="1568">
                  <c:v>926.50729999999999</c:v>
                </c:pt>
                <c:pt idx="1569">
                  <c:v>926.05784000000006</c:v>
                </c:pt>
                <c:pt idx="1570">
                  <c:v>925.61774000000003</c:v>
                </c:pt>
                <c:pt idx="1571">
                  <c:v>925.16701999999998</c:v>
                </c:pt>
                <c:pt idx="1572">
                  <c:v>924.72763999999995</c:v>
                </c:pt>
                <c:pt idx="1573">
                  <c:v>924.29582000000005</c:v>
                </c:pt>
                <c:pt idx="1574">
                  <c:v>923.84546</c:v>
                </c:pt>
                <c:pt idx="1575">
                  <c:v>923.39545999999996</c:v>
                </c:pt>
                <c:pt idx="1576">
                  <c:v>922.94348000000002</c:v>
                </c:pt>
                <c:pt idx="1577">
                  <c:v>922.49185999999997</c:v>
                </c:pt>
                <c:pt idx="1578">
                  <c:v>922.05229999999995</c:v>
                </c:pt>
                <c:pt idx="1579">
                  <c:v>921.61076000000003</c:v>
                </c:pt>
                <c:pt idx="1580">
                  <c:v>921.17426</c:v>
                </c:pt>
                <c:pt idx="1581">
                  <c:v>920.72317999999996</c:v>
                </c:pt>
                <c:pt idx="1582">
                  <c:v>920.26022</c:v>
                </c:pt>
                <c:pt idx="1583">
                  <c:v>919.81309999999996</c:v>
                </c:pt>
                <c:pt idx="1584">
                  <c:v>919.36760000000004</c:v>
                </c:pt>
                <c:pt idx="1585">
                  <c:v>918.90427999999997</c:v>
                </c:pt>
                <c:pt idx="1586">
                  <c:v>918.45068000000003</c:v>
                </c:pt>
                <c:pt idx="1587">
                  <c:v>918.01004</c:v>
                </c:pt>
                <c:pt idx="1588">
                  <c:v>917.55949999999996</c:v>
                </c:pt>
                <c:pt idx="1589">
                  <c:v>917.11166000000003</c:v>
                </c:pt>
                <c:pt idx="1590">
                  <c:v>916.67714000000001</c:v>
                </c:pt>
                <c:pt idx="1591">
                  <c:v>916.24351999999999</c:v>
                </c:pt>
                <c:pt idx="1592">
                  <c:v>915.79657999999995</c:v>
                </c:pt>
                <c:pt idx="1593">
                  <c:v>915.34010000000001</c:v>
                </c:pt>
                <c:pt idx="1594">
                  <c:v>914.89639999999997</c:v>
                </c:pt>
                <c:pt idx="1595">
                  <c:v>914.44064000000003</c:v>
                </c:pt>
                <c:pt idx="1596">
                  <c:v>913.99243999999999</c:v>
                </c:pt>
                <c:pt idx="1597">
                  <c:v>913.55431999999996</c:v>
                </c:pt>
                <c:pt idx="1598">
                  <c:v>913.11368000000004</c:v>
                </c:pt>
                <c:pt idx="1599">
                  <c:v>912.66061999999999</c:v>
                </c:pt>
                <c:pt idx="1600">
                  <c:v>912.21601999999996</c:v>
                </c:pt>
                <c:pt idx="1601">
                  <c:v>911.78222000000005</c:v>
                </c:pt>
                <c:pt idx="1602">
                  <c:v>911.32177999999999</c:v>
                </c:pt>
                <c:pt idx="1603">
                  <c:v>910.87159999999994</c:v>
                </c:pt>
                <c:pt idx="1604">
                  <c:v>910.41764000000001</c:v>
                </c:pt>
                <c:pt idx="1605">
                  <c:v>909.97681999999998</c:v>
                </c:pt>
                <c:pt idx="1606">
                  <c:v>909.55687999999998</c:v>
                </c:pt>
                <c:pt idx="1607">
                  <c:v>909.11695999999995</c:v>
                </c:pt>
                <c:pt idx="1608">
                  <c:v>908.64859999999999</c:v>
                </c:pt>
                <c:pt idx="1609">
                  <c:v>908.21749999999997</c:v>
                </c:pt>
                <c:pt idx="1610">
                  <c:v>907.78513999999996</c:v>
                </c:pt>
                <c:pt idx="1611">
                  <c:v>907.34846000000005</c:v>
                </c:pt>
                <c:pt idx="1612">
                  <c:v>906.89161999999999</c:v>
                </c:pt>
                <c:pt idx="1613">
                  <c:v>906.44233999999994</c:v>
                </c:pt>
                <c:pt idx="1614">
                  <c:v>906.00422000000003</c:v>
                </c:pt>
                <c:pt idx="1615">
                  <c:v>905.58338000000003</c:v>
                </c:pt>
                <c:pt idx="1616">
                  <c:v>905.14994000000002</c:v>
                </c:pt>
                <c:pt idx="1617">
                  <c:v>904.70407999999998</c:v>
                </c:pt>
                <c:pt idx="1618">
                  <c:v>904.27225999999996</c:v>
                </c:pt>
                <c:pt idx="1619">
                  <c:v>903.83612000000005</c:v>
                </c:pt>
                <c:pt idx="1620">
                  <c:v>903.40772000000004</c:v>
                </c:pt>
                <c:pt idx="1621">
                  <c:v>902.98112000000003</c:v>
                </c:pt>
                <c:pt idx="1622">
                  <c:v>902.54876000000002</c:v>
                </c:pt>
                <c:pt idx="1623">
                  <c:v>902.10199999999998</c:v>
                </c:pt>
                <c:pt idx="1624">
                  <c:v>901.68583999999998</c:v>
                </c:pt>
                <c:pt idx="1625">
                  <c:v>901.26121999999998</c:v>
                </c:pt>
                <c:pt idx="1626">
                  <c:v>900.81572000000006</c:v>
                </c:pt>
                <c:pt idx="1627">
                  <c:v>900.36590000000001</c:v>
                </c:pt>
                <c:pt idx="1628">
                  <c:v>899.94758000000002</c:v>
                </c:pt>
                <c:pt idx="1629">
                  <c:v>899.52350000000001</c:v>
                </c:pt>
                <c:pt idx="1630">
                  <c:v>899.08465999999999</c:v>
                </c:pt>
                <c:pt idx="1631">
                  <c:v>898.65085999999997</c:v>
                </c:pt>
                <c:pt idx="1632">
                  <c:v>898.22551999999996</c:v>
                </c:pt>
                <c:pt idx="1633">
                  <c:v>897.79172000000005</c:v>
                </c:pt>
                <c:pt idx="1634">
                  <c:v>897.36494000000005</c:v>
                </c:pt>
                <c:pt idx="1635">
                  <c:v>896.92394000000002</c:v>
                </c:pt>
                <c:pt idx="1636">
                  <c:v>896.48635999999999</c:v>
                </c:pt>
                <c:pt idx="1637">
                  <c:v>896.06083999999998</c:v>
                </c:pt>
                <c:pt idx="1638">
                  <c:v>895.63477999999998</c:v>
                </c:pt>
                <c:pt idx="1639">
                  <c:v>895.20835999999997</c:v>
                </c:pt>
                <c:pt idx="1640">
                  <c:v>894.77815999999996</c:v>
                </c:pt>
                <c:pt idx="1641">
                  <c:v>894.33878000000004</c:v>
                </c:pt>
                <c:pt idx="1642">
                  <c:v>893.92208000000005</c:v>
                </c:pt>
                <c:pt idx="1643">
                  <c:v>893.48900000000003</c:v>
                </c:pt>
                <c:pt idx="1644">
                  <c:v>893.04962</c:v>
                </c:pt>
                <c:pt idx="1645">
                  <c:v>892.61941999999999</c:v>
                </c:pt>
                <c:pt idx="1646">
                  <c:v>892.20326</c:v>
                </c:pt>
                <c:pt idx="1647">
                  <c:v>891.76873999999998</c:v>
                </c:pt>
                <c:pt idx="1648">
                  <c:v>891.33115999999995</c:v>
                </c:pt>
                <c:pt idx="1649">
                  <c:v>890.88872000000003</c:v>
                </c:pt>
                <c:pt idx="1650">
                  <c:v>890.47634000000005</c:v>
                </c:pt>
                <c:pt idx="1651">
                  <c:v>890.05154000000005</c:v>
                </c:pt>
                <c:pt idx="1652">
                  <c:v>889.61414000000002</c:v>
                </c:pt>
                <c:pt idx="1653">
                  <c:v>889.17962</c:v>
                </c:pt>
                <c:pt idx="1654">
                  <c:v>888.75031999999999</c:v>
                </c:pt>
                <c:pt idx="1655">
                  <c:v>888.33235999999999</c:v>
                </c:pt>
                <c:pt idx="1656">
                  <c:v>887.91656</c:v>
                </c:pt>
                <c:pt idx="1657">
                  <c:v>887.47447999999997</c:v>
                </c:pt>
                <c:pt idx="1658">
                  <c:v>887.03545999999994</c:v>
                </c:pt>
                <c:pt idx="1659">
                  <c:v>886.62433999999996</c:v>
                </c:pt>
                <c:pt idx="1660">
                  <c:v>886.19593999999995</c:v>
                </c:pt>
                <c:pt idx="1661">
                  <c:v>885.76969999999994</c:v>
                </c:pt>
                <c:pt idx="1662">
                  <c:v>885.34903999999995</c:v>
                </c:pt>
                <c:pt idx="1663">
                  <c:v>884.91560000000004</c:v>
                </c:pt>
                <c:pt idx="1664">
                  <c:v>884.50447999999994</c:v>
                </c:pt>
                <c:pt idx="1665">
                  <c:v>884.08633999999995</c:v>
                </c:pt>
                <c:pt idx="1666">
                  <c:v>883.65488000000005</c:v>
                </c:pt>
                <c:pt idx="1667">
                  <c:v>883.21820000000002</c:v>
                </c:pt>
                <c:pt idx="1668">
                  <c:v>882.79088000000002</c:v>
                </c:pt>
                <c:pt idx="1669">
                  <c:v>882.37436000000002</c:v>
                </c:pt>
                <c:pt idx="1670">
                  <c:v>881.94200000000001</c:v>
                </c:pt>
                <c:pt idx="1671">
                  <c:v>881.52332000000001</c:v>
                </c:pt>
                <c:pt idx="1672">
                  <c:v>881.10806000000002</c:v>
                </c:pt>
                <c:pt idx="1673">
                  <c:v>880.69910000000004</c:v>
                </c:pt>
                <c:pt idx="1674">
                  <c:v>880.26188000000002</c:v>
                </c:pt>
                <c:pt idx="1675">
                  <c:v>879.83438000000001</c:v>
                </c:pt>
                <c:pt idx="1676">
                  <c:v>879.42056000000002</c:v>
                </c:pt>
                <c:pt idx="1677">
                  <c:v>878.99918000000002</c:v>
                </c:pt>
                <c:pt idx="1678">
                  <c:v>878.57870000000003</c:v>
                </c:pt>
                <c:pt idx="1679">
                  <c:v>878.15408000000002</c:v>
                </c:pt>
                <c:pt idx="1680">
                  <c:v>877.72568000000001</c:v>
                </c:pt>
                <c:pt idx="1681">
                  <c:v>877.31528000000003</c:v>
                </c:pt>
                <c:pt idx="1682">
                  <c:v>876.90578000000005</c:v>
                </c:pt>
                <c:pt idx="1683">
                  <c:v>876.48728000000006</c:v>
                </c:pt>
                <c:pt idx="1684">
                  <c:v>876.06446000000005</c:v>
                </c:pt>
                <c:pt idx="1685">
                  <c:v>875.62526000000003</c:v>
                </c:pt>
                <c:pt idx="1686">
                  <c:v>875.21126000000004</c:v>
                </c:pt>
                <c:pt idx="1687">
                  <c:v>874.80949999999996</c:v>
                </c:pt>
                <c:pt idx="1688">
                  <c:v>874.40377999999998</c:v>
                </c:pt>
                <c:pt idx="1689">
                  <c:v>873.97897999999998</c:v>
                </c:pt>
                <c:pt idx="1690">
                  <c:v>873.56659999999999</c:v>
                </c:pt>
                <c:pt idx="1691">
                  <c:v>873.16106000000002</c:v>
                </c:pt>
                <c:pt idx="1692">
                  <c:v>872.74706000000003</c:v>
                </c:pt>
                <c:pt idx="1693">
                  <c:v>872.32928000000004</c:v>
                </c:pt>
                <c:pt idx="1694">
                  <c:v>871.92067999999995</c:v>
                </c:pt>
                <c:pt idx="1695">
                  <c:v>871.51081999999997</c:v>
                </c:pt>
                <c:pt idx="1696">
                  <c:v>871.10726</c:v>
                </c:pt>
                <c:pt idx="1697">
                  <c:v>870.69506000000001</c:v>
                </c:pt>
                <c:pt idx="1698">
                  <c:v>870.27998000000002</c:v>
                </c:pt>
                <c:pt idx="1699">
                  <c:v>869.86562000000004</c:v>
                </c:pt>
                <c:pt idx="1700">
                  <c:v>869.45863999999995</c:v>
                </c:pt>
                <c:pt idx="1701">
                  <c:v>869.04121999999995</c:v>
                </c:pt>
                <c:pt idx="1702">
                  <c:v>868.62577999999996</c:v>
                </c:pt>
                <c:pt idx="1703">
                  <c:v>868.21339999999998</c:v>
                </c:pt>
                <c:pt idx="1704">
                  <c:v>867.81614000000002</c:v>
                </c:pt>
                <c:pt idx="1705">
                  <c:v>867.41600000000005</c:v>
                </c:pt>
                <c:pt idx="1706">
                  <c:v>867.00811999999996</c:v>
                </c:pt>
                <c:pt idx="1707">
                  <c:v>866.59447999999998</c:v>
                </c:pt>
                <c:pt idx="1708">
                  <c:v>866.19038</c:v>
                </c:pt>
                <c:pt idx="1709">
                  <c:v>865.79042000000004</c:v>
                </c:pt>
                <c:pt idx="1710">
                  <c:v>865.37858000000006</c:v>
                </c:pt>
                <c:pt idx="1711">
                  <c:v>864.96601999999996</c:v>
                </c:pt>
                <c:pt idx="1712">
                  <c:v>864.54589999999996</c:v>
                </c:pt>
                <c:pt idx="1713">
                  <c:v>864.14594</c:v>
                </c:pt>
                <c:pt idx="1714">
                  <c:v>863.73374000000001</c:v>
                </c:pt>
                <c:pt idx="1715">
                  <c:v>863.33720000000005</c:v>
                </c:pt>
                <c:pt idx="1716">
                  <c:v>862.95416</c:v>
                </c:pt>
                <c:pt idx="1717">
                  <c:v>862.52809999999999</c:v>
                </c:pt>
                <c:pt idx="1718">
                  <c:v>862.11932000000002</c:v>
                </c:pt>
                <c:pt idx="1719">
                  <c:v>861.72260000000006</c:v>
                </c:pt>
                <c:pt idx="1720">
                  <c:v>861.31507999999997</c:v>
                </c:pt>
                <c:pt idx="1721">
                  <c:v>860.88217999999995</c:v>
                </c:pt>
                <c:pt idx="1722">
                  <c:v>860.47681999999998</c:v>
                </c:pt>
                <c:pt idx="1723">
                  <c:v>860.07758000000001</c:v>
                </c:pt>
                <c:pt idx="1724">
                  <c:v>859.66538000000003</c:v>
                </c:pt>
                <c:pt idx="1725">
                  <c:v>859.24868000000004</c:v>
                </c:pt>
                <c:pt idx="1726">
                  <c:v>858.83666000000005</c:v>
                </c:pt>
                <c:pt idx="1727">
                  <c:v>858.43021999999996</c:v>
                </c:pt>
                <c:pt idx="1728">
                  <c:v>858.01063999999997</c:v>
                </c:pt>
                <c:pt idx="1729">
                  <c:v>857.60203999999999</c:v>
                </c:pt>
                <c:pt idx="1730">
                  <c:v>857.18966</c:v>
                </c:pt>
                <c:pt idx="1731">
                  <c:v>856.78178000000003</c:v>
                </c:pt>
                <c:pt idx="1732">
                  <c:v>856.36238000000003</c:v>
                </c:pt>
                <c:pt idx="1733">
                  <c:v>855.95971999999995</c:v>
                </c:pt>
                <c:pt idx="1734">
                  <c:v>855.56732</c:v>
                </c:pt>
                <c:pt idx="1735">
                  <c:v>855.16484000000003</c:v>
                </c:pt>
                <c:pt idx="1736">
                  <c:v>854.75984000000005</c:v>
                </c:pt>
                <c:pt idx="1737">
                  <c:v>854.34043999999994</c:v>
                </c:pt>
                <c:pt idx="1738">
                  <c:v>853.92967999999996</c:v>
                </c:pt>
                <c:pt idx="1739">
                  <c:v>853.50091999999995</c:v>
                </c:pt>
                <c:pt idx="1740">
                  <c:v>853.12634000000003</c:v>
                </c:pt>
                <c:pt idx="1741">
                  <c:v>852.67975999999999</c:v>
                </c:pt>
                <c:pt idx="1742">
                  <c:v>852.28250000000003</c:v>
                </c:pt>
                <c:pt idx="1743">
                  <c:v>851.89477999999997</c:v>
                </c:pt>
                <c:pt idx="1744">
                  <c:v>851.47051999999996</c:v>
                </c:pt>
                <c:pt idx="1745">
                  <c:v>851.08370000000002</c:v>
                </c:pt>
                <c:pt idx="1746">
                  <c:v>850.66484000000003</c:v>
                </c:pt>
                <c:pt idx="1747">
                  <c:v>850.24616000000003</c:v>
                </c:pt>
                <c:pt idx="1748">
                  <c:v>849.84979999999996</c:v>
                </c:pt>
                <c:pt idx="1749">
                  <c:v>849.45650000000001</c:v>
                </c:pt>
                <c:pt idx="1750">
                  <c:v>849.04700000000003</c:v>
                </c:pt>
                <c:pt idx="1751">
                  <c:v>848.65009999999995</c:v>
                </c:pt>
                <c:pt idx="1752">
                  <c:v>848.23663999999997</c:v>
                </c:pt>
                <c:pt idx="1753">
                  <c:v>847.82101999999998</c:v>
                </c:pt>
                <c:pt idx="1754">
                  <c:v>847.41332</c:v>
                </c:pt>
                <c:pt idx="1755">
                  <c:v>847.02092000000005</c:v>
                </c:pt>
                <c:pt idx="1756">
                  <c:v>846.61825999999996</c:v>
                </c:pt>
                <c:pt idx="1757">
                  <c:v>846.19597999999996</c:v>
                </c:pt>
                <c:pt idx="1758">
                  <c:v>845.78467999999998</c:v>
                </c:pt>
                <c:pt idx="1759">
                  <c:v>845.39156000000003</c:v>
                </c:pt>
                <c:pt idx="1760">
                  <c:v>844.99141999999995</c:v>
                </c:pt>
                <c:pt idx="1761">
                  <c:v>844.58587999999997</c:v>
                </c:pt>
                <c:pt idx="1762">
                  <c:v>844.17493999999999</c:v>
                </c:pt>
                <c:pt idx="1763">
                  <c:v>843.7568</c:v>
                </c:pt>
                <c:pt idx="1764">
                  <c:v>843.36224000000004</c:v>
                </c:pt>
                <c:pt idx="1765">
                  <c:v>842.96083999999996</c:v>
                </c:pt>
                <c:pt idx="1766">
                  <c:v>842.57042000000001</c:v>
                </c:pt>
                <c:pt idx="1767">
                  <c:v>842.12653999999998</c:v>
                </c:pt>
                <c:pt idx="1768">
                  <c:v>841.7885</c:v>
                </c:pt>
                <c:pt idx="1769">
                  <c:v>841.34893999999997</c:v>
                </c:pt>
                <c:pt idx="1770">
                  <c:v>840.92377999999997</c:v>
                </c:pt>
                <c:pt idx="1771">
                  <c:v>840.51769999999999</c:v>
                </c:pt>
                <c:pt idx="1772">
                  <c:v>840.10712000000001</c:v>
                </c:pt>
                <c:pt idx="1773">
                  <c:v>839.69852000000003</c:v>
                </c:pt>
                <c:pt idx="1774">
                  <c:v>839.27120000000002</c:v>
                </c:pt>
                <c:pt idx="1775">
                  <c:v>838.85612000000003</c:v>
                </c:pt>
                <c:pt idx="1776">
                  <c:v>838.45615999999995</c:v>
                </c:pt>
                <c:pt idx="1777">
                  <c:v>838.04845999999998</c:v>
                </c:pt>
                <c:pt idx="1778">
                  <c:v>837.62383999999997</c:v>
                </c:pt>
                <c:pt idx="1779">
                  <c:v>837.20227999999997</c:v>
                </c:pt>
                <c:pt idx="1780">
                  <c:v>836.81528000000003</c:v>
                </c:pt>
                <c:pt idx="1781">
                  <c:v>836.40686000000005</c:v>
                </c:pt>
                <c:pt idx="1782">
                  <c:v>835.98188000000005</c:v>
                </c:pt>
                <c:pt idx="1783">
                  <c:v>835.57903999999996</c:v>
                </c:pt>
                <c:pt idx="1784">
                  <c:v>835.15909999999997</c:v>
                </c:pt>
                <c:pt idx="1785">
                  <c:v>834.73735999999997</c:v>
                </c:pt>
                <c:pt idx="1786">
                  <c:v>834.32227999999998</c:v>
                </c:pt>
                <c:pt idx="1787">
                  <c:v>833.90845999999999</c:v>
                </c:pt>
                <c:pt idx="1788">
                  <c:v>833.49644000000001</c:v>
                </c:pt>
                <c:pt idx="1789">
                  <c:v>833.07488000000001</c:v>
                </c:pt>
                <c:pt idx="1790">
                  <c:v>832.68356000000006</c:v>
                </c:pt>
                <c:pt idx="1791">
                  <c:v>832.25156000000004</c:v>
                </c:pt>
                <c:pt idx="1792">
                  <c:v>831.77905999999996</c:v>
                </c:pt>
                <c:pt idx="1793">
                  <c:v>831.39476000000002</c:v>
                </c:pt>
                <c:pt idx="1794">
                  <c:v>831.01243999999997</c:v>
                </c:pt>
                <c:pt idx="1795">
                  <c:v>830.57989999999995</c:v>
                </c:pt>
                <c:pt idx="1796">
                  <c:v>830.16193999999996</c:v>
                </c:pt>
                <c:pt idx="1797">
                  <c:v>829.73191999999995</c:v>
                </c:pt>
                <c:pt idx="1798">
                  <c:v>829.30640000000005</c:v>
                </c:pt>
                <c:pt idx="1799">
                  <c:v>828.88933999999995</c:v>
                </c:pt>
                <c:pt idx="1800">
                  <c:v>828.48343999999997</c:v>
                </c:pt>
                <c:pt idx="1801">
                  <c:v>828.06331999999998</c:v>
                </c:pt>
                <c:pt idx="1802">
                  <c:v>827.62483999999995</c:v>
                </c:pt>
                <c:pt idx="1803">
                  <c:v>827.21479999999997</c:v>
                </c:pt>
                <c:pt idx="1804">
                  <c:v>826.79989999999998</c:v>
                </c:pt>
                <c:pt idx="1805">
                  <c:v>826.37923999999998</c:v>
                </c:pt>
                <c:pt idx="1806">
                  <c:v>825.95515999999998</c:v>
                </c:pt>
                <c:pt idx="1807">
                  <c:v>825.53917999999999</c:v>
                </c:pt>
                <c:pt idx="1808">
                  <c:v>825.11959999999999</c:v>
                </c:pt>
                <c:pt idx="1809">
                  <c:v>824.69821999999999</c:v>
                </c:pt>
                <c:pt idx="1810">
                  <c:v>824.27467999999999</c:v>
                </c:pt>
                <c:pt idx="1811">
                  <c:v>823.85203999999999</c:v>
                </c:pt>
                <c:pt idx="1812">
                  <c:v>823.43534</c:v>
                </c:pt>
                <c:pt idx="1813">
                  <c:v>823.00819999999999</c:v>
                </c:pt>
                <c:pt idx="1814">
                  <c:v>822.59384</c:v>
                </c:pt>
                <c:pt idx="1815">
                  <c:v>822.16813999999999</c:v>
                </c:pt>
                <c:pt idx="1816">
                  <c:v>821.75216</c:v>
                </c:pt>
                <c:pt idx="1817">
                  <c:v>821.33654000000001</c:v>
                </c:pt>
                <c:pt idx="1818">
                  <c:v>820.89499999999998</c:v>
                </c:pt>
                <c:pt idx="1819">
                  <c:v>820.48856000000001</c:v>
                </c:pt>
                <c:pt idx="1820">
                  <c:v>820.04521999999997</c:v>
                </c:pt>
                <c:pt idx="1821">
                  <c:v>819.61015999999995</c:v>
                </c:pt>
                <c:pt idx="1822">
                  <c:v>819.19885999999997</c:v>
                </c:pt>
                <c:pt idx="1823">
                  <c:v>818.78791999999999</c:v>
                </c:pt>
                <c:pt idx="1824">
                  <c:v>818.36257999999998</c:v>
                </c:pt>
                <c:pt idx="1825">
                  <c:v>817.93651999999997</c:v>
                </c:pt>
                <c:pt idx="1826">
                  <c:v>817.52467999999999</c:v>
                </c:pt>
                <c:pt idx="1827">
                  <c:v>817.09123999999997</c:v>
                </c:pt>
                <c:pt idx="1828">
                  <c:v>816.65168000000006</c:v>
                </c:pt>
                <c:pt idx="1829">
                  <c:v>816.20978000000002</c:v>
                </c:pt>
                <c:pt idx="1830">
                  <c:v>815.79668000000004</c:v>
                </c:pt>
                <c:pt idx="1831">
                  <c:v>815.38214000000005</c:v>
                </c:pt>
                <c:pt idx="1832">
                  <c:v>814.95968000000005</c:v>
                </c:pt>
                <c:pt idx="1833">
                  <c:v>814.52390000000003</c:v>
                </c:pt>
                <c:pt idx="1834">
                  <c:v>814.10378000000003</c:v>
                </c:pt>
                <c:pt idx="1835">
                  <c:v>813.67826000000002</c:v>
                </c:pt>
                <c:pt idx="1836">
                  <c:v>813.24428</c:v>
                </c:pt>
                <c:pt idx="1837">
                  <c:v>812.81047999999998</c:v>
                </c:pt>
                <c:pt idx="1838">
                  <c:v>812.38171999999997</c:v>
                </c:pt>
                <c:pt idx="1839">
                  <c:v>811.95637999999997</c:v>
                </c:pt>
                <c:pt idx="1840">
                  <c:v>811.54579999999999</c:v>
                </c:pt>
                <c:pt idx="1841">
                  <c:v>811.11397999999997</c:v>
                </c:pt>
                <c:pt idx="1842">
                  <c:v>810.67603999999994</c:v>
                </c:pt>
                <c:pt idx="1843">
                  <c:v>810.23882000000003</c:v>
                </c:pt>
                <c:pt idx="1844">
                  <c:v>809.82086000000004</c:v>
                </c:pt>
                <c:pt idx="1845">
                  <c:v>809.37878000000001</c:v>
                </c:pt>
                <c:pt idx="1846">
                  <c:v>808.94191999999998</c:v>
                </c:pt>
                <c:pt idx="1847">
                  <c:v>808.52377999999999</c:v>
                </c:pt>
                <c:pt idx="1848">
                  <c:v>808.10023999999999</c:v>
                </c:pt>
                <c:pt idx="1849">
                  <c:v>807.65977999999996</c:v>
                </c:pt>
                <c:pt idx="1850">
                  <c:v>807.23515999999995</c:v>
                </c:pt>
                <c:pt idx="1851">
                  <c:v>806.79434000000003</c:v>
                </c:pt>
                <c:pt idx="1852">
                  <c:v>806.36972000000003</c:v>
                </c:pt>
                <c:pt idx="1853">
                  <c:v>805.95230000000004</c:v>
                </c:pt>
                <c:pt idx="1854">
                  <c:v>805.52750000000003</c:v>
                </c:pt>
                <c:pt idx="1855">
                  <c:v>805.08794</c:v>
                </c:pt>
                <c:pt idx="1856">
                  <c:v>804.64297999999997</c:v>
                </c:pt>
                <c:pt idx="1857">
                  <c:v>804.21403999999995</c:v>
                </c:pt>
                <c:pt idx="1858">
                  <c:v>803.80525999999998</c:v>
                </c:pt>
                <c:pt idx="1859">
                  <c:v>803.37505999999996</c:v>
                </c:pt>
                <c:pt idx="1860">
                  <c:v>802.92578000000003</c:v>
                </c:pt>
                <c:pt idx="1861">
                  <c:v>802.49486000000002</c:v>
                </c:pt>
                <c:pt idx="1862">
                  <c:v>802.0607</c:v>
                </c:pt>
                <c:pt idx="1863">
                  <c:v>801.63463999999999</c:v>
                </c:pt>
                <c:pt idx="1864">
                  <c:v>801.19795999999997</c:v>
                </c:pt>
                <c:pt idx="1865">
                  <c:v>800.76181999999994</c:v>
                </c:pt>
                <c:pt idx="1866">
                  <c:v>800.33324000000005</c:v>
                </c:pt>
                <c:pt idx="1867">
                  <c:v>799.89926000000003</c:v>
                </c:pt>
                <c:pt idx="1868">
                  <c:v>799.46384</c:v>
                </c:pt>
                <c:pt idx="1869">
                  <c:v>799.03471999999999</c:v>
                </c:pt>
                <c:pt idx="1870">
                  <c:v>798.59929999999997</c:v>
                </c:pt>
                <c:pt idx="1871">
                  <c:v>798.16351999999995</c:v>
                </c:pt>
                <c:pt idx="1872">
                  <c:v>797.73386000000005</c:v>
                </c:pt>
                <c:pt idx="1873">
                  <c:v>797.30636000000004</c:v>
                </c:pt>
                <c:pt idx="1874">
                  <c:v>796.86500000000001</c:v>
                </c:pt>
                <c:pt idx="1875">
                  <c:v>796.42615999999998</c:v>
                </c:pt>
                <c:pt idx="1876">
                  <c:v>795.99703999999997</c:v>
                </c:pt>
                <c:pt idx="1877">
                  <c:v>795.56251999999995</c:v>
                </c:pt>
                <c:pt idx="1878">
                  <c:v>795.13016000000005</c:v>
                </c:pt>
                <c:pt idx="1879">
                  <c:v>794.69474000000002</c:v>
                </c:pt>
                <c:pt idx="1880">
                  <c:v>794.27444000000003</c:v>
                </c:pt>
                <c:pt idx="1881">
                  <c:v>793.84604000000002</c:v>
                </c:pt>
                <c:pt idx="1882">
                  <c:v>793.40755999999999</c:v>
                </c:pt>
                <c:pt idx="1883">
                  <c:v>792.95773999999994</c:v>
                </c:pt>
                <c:pt idx="1884">
                  <c:v>792.52358000000004</c:v>
                </c:pt>
                <c:pt idx="1885">
                  <c:v>792.09644000000003</c:v>
                </c:pt>
                <c:pt idx="1886">
                  <c:v>791.65778</c:v>
                </c:pt>
                <c:pt idx="1887">
                  <c:v>791.22091999999998</c:v>
                </c:pt>
                <c:pt idx="1888">
                  <c:v>790.81322</c:v>
                </c:pt>
                <c:pt idx="1889">
                  <c:v>790.37275999999997</c:v>
                </c:pt>
                <c:pt idx="1890">
                  <c:v>789.92024000000004</c:v>
                </c:pt>
                <c:pt idx="1891">
                  <c:v>789.48320000000001</c:v>
                </c:pt>
                <c:pt idx="1892">
                  <c:v>789.04957999999999</c:v>
                </c:pt>
                <c:pt idx="1893">
                  <c:v>788.61055999999996</c:v>
                </c:pt>
                <c:pt idx="1894">
                  <c:v>788.17711999999995</c:v>
                </c:pt>
                <c:pt idx="1895">
                  <c:v>787.75322000000006</c:v>
                </c:pt>
                <c:pt idx="1896">
                  <c:v>787.30502000000001</c:v>
                </c:pt>
                <c:pt idx="1897">
                  <c:v>786.87212</c:v>
                </c:pt>
                <c:pt idx="1898">
                  <c:v>786.44335999999998</c:v>
                </c:pt>
                <c:pt idx="1899">
                  <c:v>786.01009999999997</c:v>
                </c:pt>
                <c:pt idx="1900">
                  <c:v>785.56928000000005</c:v>
                </c:pt>
                <c:pt idx="1901">
                  <c:v>785.11117999999999</c:v>
                </c:pt>
                <c:pt idx="1902">
                  <c:v>784.67701999999997</c:v>
                </c:pt>
                <c:pt idx="1903">
                  <c:v>784.25293999999997</c:v>
                </c:pt>
                <c:pt idx="1904">
                  <c:v>783.81769999999995</c:v>
                </c:pt>
                <c:pt idx="1905">
                  <c:v>783.37796000000003</c:v>
                </c:pt>
                <c:pt idx="1906">
                  <c:v>782.93227999999999</c:v>
                </c:pt>
                <c:pt idx="1907">
                  <c:v>782.49757999999997</c:v>
                </c:pt>
                <c:pt idx="1908">
                  <c:v>782.05802000000006</c:v>
                </c:pt>
                <c:pt idx="1909">
                  <c:v>781.61774000000003</c:v>
                </c:pt>
                <c:pt idx="1910">
                  <c:v>781.16719999999998</c:v>
                </c:pt>
                <c:pt idx="1911">
                  <c:v>780.73573999999996</c:v>
                </c:pt>
                <c:pt idx="1912">
                  <c:v>780.30661999999995</c:v>
                </c:pt>
                <c:pt idx="1913">
                  <c:v>779.87624000000005</c:v>
                </c:pt>
                <c:pt idx="1914">
                  <c:v>779.41958</c:v>
                </c:pt>
                <c:pt idx="1915">
                  <c:v>778.97695999999996</c:v>
                </c:pt>
                <c:pt idx="1916">
                  <c:v>778.56511999999998</c:v>
                </c:pt>
                <c:pt idx="1917">
                  <c:v>778.12088000000006</c:v>
                </c:pt>
                <c:pt idx="1918">
                  <c:v>777.68492000000003</c:v>
                </c:pt>
                <c:pt idx="1919">
                  <c:v>777.23924</c:v>
                </c:pt>
                <c:pt idx="1920">
                  <c:v>776.79121999999995</c:v>
                </c:pt>
                <c:pt idx="1921">
                  <c:v>776.36623999999995</c:v>
                </c:pt>
                <c:pt idx="1922">
                  <c:v>775.93676000000005</c:v>
                </c:pt>
                <c:pt idx="1923">
                  <c:v>775.49126000000001</c:v>
                </c:pt>
                <c:pt idx="1924">
                  <c:v>775.05115999999998</c:v>
                </c:pt>
                <c:pt idx="1925">
                  <c:v>774.60871999999995</c:v>
                </c:pt>
                <c:pt idx="1926">
                  <c:v>774.19219999999996</c:v>
                </c:pt>
                <c:pt idx="1927">
                  <c:v>773.75174000000004</c:v>
                </c:pt>
                <c:pt idx="1928">
                  <c:v>773.29273999999998</c:v>
                </c:pt>
                <c:pt idx="1929">
                  <c:v>772.86235999999997</c:v>
                </c:pt>
                <c:pt idx="1930">
                  <c:v>772.41992000000005</c:v>
                </c:pt>
                <c:pt idx="1931">
                  <c:v>771.98342000000002</c:v>
                </c:pt>
                <c:pt idx="1932">
                  <c:v>771.54764</c:v>
                </c:pt>
                <c:pt idx="1933">
                  <c:v>771.11347999999998</c:v>
                </c:pt>
                <c:pt idx="1934">
                  <c:v>770.67319999999995</c:v>
                </c:pt>
                <c:pt idx="1935">
                  <c:v>770.23706000000004</c:v>
                </c:pt>
                <c:pt idx="1936">
                  <c:v>769.79732000000001</c:v>
                </c:pt>
                <c:pt idx="1937">
                  <c:v>769.34929999999997</c:v>
                </c:pt>
                <c:pt idx="1938">
                  <c:v>768.91963999999996</c:v>
                </c:pt>
                <c:pt idx="1939">
                  <c:v>768.48638000000005</c:v>
                </c:pt>
                <c:pt idx="1940">
                  <c:v>768.03944000000001</c:v>
                </c:pt>
                <c:pt idx="1941">
                  <c:v>767.60077999999999</c:v>
                </c:pt>
                <c:pt idx="1942">
                  <c:v>767.16589999999997</c:v>
                </c:pt>
                <c:pt idx="1943">
                  <c:v>766.73443999999995</c:v>
                </c:pt>
                <c:pt idx="1944">
                  <c:v>766.30334000000005</c:v>
                </c:pt>
                <c:pt idx="1945">
                  <c:v>765.86180000000002</c:v>
                </c:pt>
                <c:pt idx="1946">
                  <c:v>765.41431999999998</c:v>
                </c:pt>
                <c:pt idx="1947">
                  <c:v>764.99041999999997</c:v>
                </c:pt>
                <c:pt idx="1948">
                  <c:v>764.54798000000005</c:v>
                </c:pt>
                <c:pt idx="1949">
                  <c:v>764.09618</c:v>
                </c:pt>
                <c:pt idx="1950">
                  <c:v>763.6694</c:v>
                </c:pt>
                <c:pt idx="1951">
                  <c:v>763.23307999999997</c:v>
                </c:pt>
                <c:pt idx="1952">
                  <c:v>762.78866000000005</c:v>
                </c:pt>
                <c:pt idx="1953">
                  <c:v>762.35234000000003</c:v>
                </c:pt>
                <c:pt idx="1954">
                  <c:v>761.91512</c:v>
                </c:pt>
                <c:pt idx="1955">
                  <c:v>761.46403999999995</c:v>
                </c:pt>
                <c:pt idx="1956">
                  <c:v>761.02340000000004</c:v>
                </c:pt>
                <c:pt idx="1957">
                  <c:v>760.58420000000001</c:v>
                </c:pt>
                <c:pt idx="1958">
                  <c:v>760.1549</c:v>
                </c:pt>
                <c:pt idx="1959">
                  <c:v>759.71119999999996</c:v>
                </c:pt>
                <c:pt idx="1960">
                  <c:v>759.28387999999995</c:v>
                </c:pt>
                <c:pt idx="1961">
                  <c:v>758.84954000000005</c:v>
                </c:pt>
                <c:pt idx="1962">
                  <c:v>758.42168000000004</c:v>
                </c:pt>
                <c:pt idx="1963">
                  <c:v>757.98842000000002</c:v>
                </c:pt>
                <c:pt idx="1964">
                  <c:v>757.52761999999996</c:v>
                </c:pt>
                <c:pt idx="1965">
                  <c:v>757.10497999999995</c:v>
                </c:pt>
                <c:pt idx="1966">
                  <c:v>756.68017999999995</c:v>
                </c:pt>
                <c:pt idx="1967">
                  <c:v>756.23900000000003</c:v>
                </c:pt>
                <c:pt idx="1968">
                  <c:v>755.80592000000001</c:v>
                </c:pt>
                <c:pt idx="1969">
                  <c:v>755.36959999999999</c:v>
                </c:pt>
                <c:pt idx="1970">
                  <c:v>754.93291999999997</c:v>
                </c:pt>
                <c:pt idx="1971">
                  <c:v>754.49767999999995</c:v>
                </c:pt>
                <c:pt idx="1972">
                  <c:v>754.04984000000002</c:v>
                </c:pt>
                <c:pt idx="1973">
                  <c:v>753.59497999999996</c:v>
                </c:pt>
                <c:pt idx="1974">
                  <c:v>753.16441999999995</c:v>
                </c:pt>
                <c:pt idx="1975">
                  <c:v>752.73961999999995</c:v>
                </c:pt>
                <c:pt idx="1976">
                  <c:v>752.29628000000002</c:v>
                </c:pt>
                <c:pt idx="1977">
                  <c:v>751.86482000000001</c:v>
                </c:pt>
                <c:pt idx="1978">
                  <c:v>751.42525999999998</c:v>
                </c:pt>
                <c:pt idx="1979">
                  <c:v>750.98947999999996</c:v>
                </c:pt>
                <c:pt idx="1980">
                  <c:v>750.55784000000006</c:v>
                </c:pt>
                <c:pt idx="1981">
                  <c:v>750.10838000000001</c:v>
                </c:pt>
                <c:pt idx="1982">
                  <c:v>749.66593999999998</c:v>
                </c:pt>
                <c:pt idx="1983">
                  <c:v>749.24671999999998</c:v>
                </c:pt>
                <c:pt idx="1984">
                  <c:v>748.81831999999997</c:v>
                </c:pt>
                <c:pt idx="1985">
                  <c:v>748.39189999999996</c:v>
                </c:pt>
                <c:pt idx="1986">
                  <c:v>747.95270000000005</c:v>
                </c:pt>
                <c:pt idx="1987">
                  <c:v>747.51278000000002</c:v>
                </c:pt>
                <c:pt idx="1988">
                  <c:v>747.07249999999999</c:v>
                </c:pt>
                <c:pt idx="1989">
                  <c:v>746.65075999999999</c:v>
                </c:pt>
                <c:pt idx="1990">
                  <c:v>746.21209999999996</c:v>
                </c:pt>
                <c:pt idx="1991">
                  <c:v>745.77110000000005</c:v>
                </c:pt>
                <c:pt idx="1992">
                  <c:v>745.34738000000004</c:v>
                </c:pt>
                <c:pt idx="1993">
                  <c:v>744.91700000000003</c:v>
                </c:pt>
                <c:pt idx="1994">
                  <c:v>744.48482000000001</c:v>
                </c:pt>
                <c:pt idx="1995">
                  <c:v>744.04489999999998</c:v>
                </c:pt>
                <c:pt idx="1996">
                  <c:v>743.62459999999999</c:v>
                </c:pt>
                <c:pt idx="1997">
                  <c:v>743.17855999999995</c:v>
                </c:pt>
                <c:pt idx="1998">
                  <c:v>742.73846000000003</c:v>
                </c:pt>
                <c:pt idx="1999">
                  <c:v>742.30682000000002</c:v>
                </c:pt>
                <c:pt idx="2000">
                  <c:v>741.86077999999998</c:v>
                </c:pt>
                <c:pt idx="2001">
                  <c:v>741.43507999999997</c:v>
                </c:pt>
                <c:pt idx="2002">
                  <c:v>741.01837999999998</c:v>
                </c:pt>
                <c:pt idx="2003">
                  <c:v>740.58997999999997</c:v>
                </c:pt>
                <c:pt idx="2004">
                  <c:v>740.15653999999995</c:v>
                </c:pt>
                <c:pt idx="2005">
                  <c:v>739.71770000000004</c:v>
                </c:pt>
                <c:pt idx="2006">
                  <c:v>739.28966000000003</c:v>
                </c:pt>
                <c:pt idx="2007">
                  <c:v>738.851</c:v>
                </c:pt>
                <c:pt idx="2008">
                  <c:v>738.41269999999997</c:v>
                </c:pt>
                <c:pt idx="2009">
                  <c:v>737.99365999999998</c:v>
                </c:pt>
                <c:pt idx="2010">
                  <c:v>737.57173999999998</c:v>
                </c:pt>
                <c:pt idx="2011">
                  <c:v>737.14639999999997</c:v>
                </c:pt>
                <c:pt idx="2012">
                  <c:v>736.70144000000005</c:v>
                </c:pt>
                <c:pt idx="2013">
                  <c:v>736.26278000000002</c:v>
                </c:pt>
                <c:pt idx="2014">
                  <c:v>735.84500000000003</c:v>
                </c:pt>
                <c:pt idx="2015">
                  <c:v>735.41534000000001</c:v>
                </c:pt>
                <c:pt idx="2016">
                  <c:v>734.98081999999999</c:v>
                </c:pt>
                <c:pt idx="2017">
                  <c:v>734.55871999999999</c:v>
                </c:pt>
                <c:pt idx="2018">
                  <c:v>734.11195999999995</c:v>
                </c:pt>
                <c:pt idx="2019">
                  <c:v>733.69273999999996</c:v>
                </c:pt>
                <c:pt idx="2020">
                  <c:v>733.27387999999996</c:v>
                </c:pt>
                <c:pt idx="2021">
                  <c:v>732.84511999999995</c:v>
                </c:pt>
                <c:pt idx="2022">
                  <c:v>732.40916000000004</c:v>
                </c:pt>
                <c:pt idx="2023">
                  <c:v>731.97536000000002</c:v>
                </c:pt>
                <c:pt idx="2024">
                  <c:v>731.56748000000005</c:v>
                </c:pt>
                <c:pt idx="2025">
                  <c:v>731.13980000000004</c:v>
                </c:pt>
                <c:pt idx="2026">
                  <c:v>730.68817999999999</c:v>
                </c:pt>
                <c:pt idx="2027">
                  <c:v>730.24789999999996</c:v>
                </c:pt>
                <c:pt idx="2028">
                  <c:v>729.84325999999999</c:v>
                </c:pt>
                <c:pt idx="2029">
                  <c:v>729.42764</c:v>
                </c:pt>
                <c:pt idx="2030">
                  <c:v>728.98915999999997</c:v>
                </c:pt>
                <c:pt idx="2031">
                  <c:v>728.56669999999997</c:v>
                </c:pt>
                <c:pt idx="2032">
                  <c:v>728.15107999999998</c:v>
                </c:pt>
                <c:pt idx="2033">
                  <c:v>727.72375999999997</c:v>
                </c:pt>
                <c:pt idx="2034">
                  <c:v>727.28959999999995</c:v>
                </c:pt>
                <c:pt idx="2035">
                  <c:v>726.84932000000003</c:v>
                </c:pt>
                <c:pt idx="2036">
                  <c:v>726.42596000000003</c:v>
                </c:pt>
                <c:pt idx="2037">
                  <c:v>725.99900000000002</c:v>
                </c:pt>
                <c:pt idx="2038">
                  <c:v>725.57978000000003</c:v>
                </c:pt>
                <c:pt idx="2039">
                  <c:v>725.15894000000003</c:v>
                </c:pt>
                <c:pt idx="2040">
                  <c:v>724.72874000000002</c:v>
                </c:pt>
                <c:pt idx="2041">
                  <c:v>724.31222000000002</c:v>
                </c:pt>
                <c:pt idx="2042">
                  <c:v>723.88346000000001</c:v>
                </c:pt>
                <c:pt idx="2043">
                  <c:v>723.45398</c:v>
                </c:pt>
                <c:pt idx="2044">
                  <c:v>723.04394000000002</c:v>
                </c:pt>
                <c:pt idx="2045">
                  <c:v>722.60636</c:v>
                </c:pt>
                <c:pt idx="2046">
                  <c:v>722.18065999999999</c:v>
                </c:pt>
                <c:pt idx="2047">
                  <c:v>721.76882000000001</c:v>
                </c:pt>
                <c:pt idx="2048">
                  <c:v>721.34978000000001</c:v>
                </c:pt>
                <c:pt idx="2049">
                  <c:v>720.92732000000001</c:v>
                </c:pt>
                <c:pt idx="2050">
                  <c:v>720.49874</c:v>
                </c:pt>
                <c:pt idx="2051">
                  <c:v>720.08600000000001</c:v>
                </c:pt>
                <c:pt idx="2052">
                  <c:v>719.66840000000002</c:v>
                </c:pt>
                <c:pt idx="2053">
                  <c:v>719.23946000000001</c:v>
                </c:pt>
                <c:pt idx="2054">
                  <c:v>718.80691999999999</c:v>
                </c:pt>
                <c:pt idx="2055">
                  <c:v>718.3904</c:v>
                </c:pt>
                <c:pt idx="2056">
                  <c:v>717.9674</c:v>
                </c:pt>
                <c:pt idx="2057">
                  <c:v>717.54656</c:v>
                </c:pt>
                <c:pt idx="2058">
                  <c:v>717.13202000000001</c:v>
                </c:pt>
                <c:pt idx="2059">
                  <c:v>716.70686000000001</c:v>
                </c:pt>
                <c:pt idx="2060">
                  <c:v>716.30060000000003</c:v>
                </c:pt>
                <c:pt idx="2061">
                  <c:v>715.88894000000005</c:v>
                </c:pt>
                <c:pt idx="2062">
                  <c:v>715.46306000000004</c:v>
                </c:pt>
                <c:pt idx="2063">
                  <c:v>715.02944000000002</c:v>
                </c:pt>
                <c:pt idx="2064">
                  <c:v>714.61976000000004</c:v>
                </c:pt>
                <c:pt idx="2065">
                  <c:v>714.22375999999997</c:v>
                </c:pt>
                <c:pt idx="2066">
                  <c:v>713.79427999999996</c:v>
                </c:pt>
                <c:pt idx="2067">
                  <c:v>713.36803999999995</c:v>
                </c:pt>
                <c:pt idx="2068">
                  <c:v>712.95961999999997</c:v>
                </c:pt>
                <c:pt idx="2069">
                  <c:v>712.54183999999998</c:v>
                </c:pt>
                <c:pt idx="2070">
                  <c:v>712.12603999999999</c:v>
                </c:pt>
                <c:pt idx="2071">
                  <c:v>711.72032000000002</c:v>
                </c:pt>
                <c:pt idx="2072">
                  <c:v>711.29174</c:v>
                </c:pt>
                <c:pt idx="2073">
                  <c:v>710.87666000000002</c:v>
                </c:pt>
                <c:pt idx="2074">
                  <c:v>710.47490000000005</c:v>
                </c:pt>
                <c:pt idx="2075">
                  <c:v>710.06755999999996</c:v>
                </c:pt>
                <c:pt idx="2076">
                  <c:v>709.64041999999995</c:v>
                </c:pt>
                <c:pt idx="2077">
                  <c:v>709.21633999999995</c:v>
                </c:pt>
                <c:pt idx="2078">
                  <c:v>708.79244000000006</c:v>
                </c:pt>
                <c:pt idx="2079">
                  <c:v>708.37915999999996</c:v>
                </c:pt>
                <c:pt idx="2080">
                  <c:v>707.96605999999997</c:v>
                </c:pt>
                <c:pt idx="2081">
                  <c:v>707.53909999999996</c:v>
                </c:pt>
                <c:pt idx="2082">
                  <c:v>707.14832000000001</c:v>
                </c:pt>
                <c:pt idx="2083">
                  <c:v>706.74602000000004</c:v>
                </c:pt>
                <c:pt idx="2084">
                  <c:v>706.32680000000005</c:v>
                </c:pt>
                <c:pt idx="2085">
                  <c:v>705.90416000000005</c:v>
                </c:pt>
                <c:pt idx="2086">
                  <c:v>705.49393999999995</c:v>
                </c:pt>
                <c:pt idx="2087">
                  <c:v>705.08335999999997</c:v>
                </c:pt>
                <c:pt idx="2088">
                  <c:v>704.6771</c:v>
                </c:pt>
                <c:pt idx="2089">
                  <c:v>704.26400000000001</c:v>
                </c:pt>
                <c:pt idx="2090">
                  <c:v>703.84712000000002</c:v>
                </c:pt>
                <c:pt idx="2091">
                  <c:v>703.43114000000003</c:v>
                </c:pt>
                <c:pt idx="2092">
                  <c:v>703.02434000000005</c:v>
                </c:pt>
                <c:pt idx="2093">
                  <c:v>702.61753999999996</c:v>
                </c:pt>
                <c:pt idx="2094">
                  <c:v>702.19237999999996</c:v>
                </c:pt>
                <c:pt idx="2095">
                  <c:v>701.78467999999998</c:v>
                </c:pt>
                <c:pt idx="2096">
                  <c:v>701.38040000000001</c:v>
                </c:pt>
                <c:pt idx="2097">
                  <c:v>700.97792000000004</c:v>
                </c:pt>
                <c:pt idx="2098">
                  <c:v>700.56482000000005</c:v>
                </c:pt>
                <c:pt idx="2099">
                  <c:v>700.15567999999996</c:v>
                </c:pt>
                <c:pt idx="2100">
                  <c:v>699.74743999999998</c:v>
                </c:pt>
                <c:pt idx="2101">
                  <c:v>699.34910000000002</c:v>
                </c:pt>
                <c:pt idx="2102">
                  <c:v>698.93978000000004</c:v>
                </c:pt>
                <c:pt idx="2103">
                  <c:v>698.52811999999994</c:v>
                </c:pt>
                <c:pt idx="2104">
                  <c:v>698.13463999999999</c:v>
                </c:pt>
                <c:pt idx="2105">
                  <c:v>697.71704</c:v>
                </c:pt>
                <c:pt idx="2106">
                  <c:v>697.30610000000001</c:v>
                </c:pt>
                <c:pt idx="2107">
                  <c:v>696.90902000000006</c:v>
                </c:pt>
                <c:pt idx="2108">
                  <c:v>696.50005999999996</c:v>
                </c:pt>
                <c:pt idx="2109">
                  <c:v>696.10766000000001</c:v>
                </c:pt>
                <c:pt idx="2110">
                  <c:v>695.70716000000004</c:v>
                </c:pt>
                <c:pt idx="2111">
                  <c:v>695.30197999999996</c:v>
                </c:pt>
                <c:pt idx="2112">
                  <c:v>694.88635999999997</c:v>
                </c:pt>
                <c:pt idx="2113">
                  <c:v>694.50206000000003</c:v>
                </c:pt>
                <c:pt idx="2114">
                  <c:v>694.11919999999998</c:v>
                </c:pt>
                <c:pt idx="2115">
                  <c:v>693.71528000000001</c:v>
                </c:pt>
                <c:pt idx="2116">
                  <c:v>693.31298000000004</c:v>
                </c:pt>
                <c:pt idx="2117">
                  <c:v>692.90779999999995</c:v>
                </c:pt>
                <c:pt idx="2118">
                  <c:v>692.51522</c:v>
                </c:pt>
                <c:pt idx="2119">
                  <c:v>692.13505999999995</c:v>
                </c:pt>
                <c:pt idx="2120">
                  <c:v>691.72645999999997</c:v>
                </c:pt>
                <c:pt idx="2121">
                  <c:v>691.34144000000003</c:v>
                </c:pt>
                <c:pt idx="2122">
                  <c:v>690.95911999999998</c:v>
                </c:pt>
                <c:pt idx="2123">
                  <c:v>690.55736000000002</c:v>
                </c:pt>
                <c:pt idx="2124">
                  <c:v>690.18277999999998</c:v>
                </c:pt>
                <c:pt idx="2125">
                  <c:v>689.78732000000002</c:v>
                </c:pt>
                <c:pt idx="2126">
                  <c:v>689.39113999999995</c:v>
                </c:pt>
                <c:pt idx="2127">
                  <c:v>689.00684000000001</c:v>
                </c:pt>
                <c:pt idx="2128">
                  <c:v>688.64053999999999</c:v>
                </c:pt>
                <c:pt idx="2129">
                  <c:v>688.26523999999995</c:v>
                </c:pt>
                <c:pt idx="2130">
                  <c:v>687.87392</c:v>
                </c:pt>
                <c:pt idx="2131">
                  <c:v>687.47594000000004</c:v>
                </c:pt>
                <c:pt idx="2132">
                  <c:v>687.10172</c:v>
                </c:pt>
                <c:pt idx="2133">
                  <c:v>686.72695999999996</c:v>
                </c:pt>
                <c:pt idx="2134">
                  <c:v>686.33816000000002</c:v>
                </c:pt>
                <c:pt idx="2135">
                  <c:v>685.95835999999997</c:v>
                </c:pt>
                <c:pt idx="2136">
                  <c:v>685.56884000000002</c:v>
                </c:pt>
                <c:pt idx="2137">
                  <c:v>685.19281999999998</c:v>
                </c:pt>
                <c:pt idx="2138">
                  <c:v>684.81140000000005</c:v>
                </c:pt>
                <c:pt idx="2139">
                  <c:v>684.41269999999997</c:v>
                </c:pt>
                <c:pt idx="2140">
                  <c:v>684.03758000000005</c:v>
                </c:pt>
                <c:pt idx="2141">
                  <c:v>683.64985999999999</c:v>
                </c:pt>
                <c:pt idx="2142">
                  <c:v>683.28409999999997</c:v>
                </c:pt>
                <c:pt idx="2143">
                  <c:v>682.90358000000003</c:v>
                </c:pt>
                <c:pt idx="2144">
                  <c:v>682.51909999999998</c:v>
                </c:pt>
                <c:pt idx="2145">
                  <c:v>682.15369999999996</c:v>
                </c:pt>
                <c:pt idx="2146">
                  <c:v>681.77372000000003</c:v>
                </c:pt>
                <c:pt idx="2147">
                  <c:v>681.38689999999997</c:v>
                </c:pt>
                <c:pt idx="2148">
                  <c:v>681.00440000000003</c:v>
                </c:pt>
                <c:pt idx="2149">
                  <c:v>680.62333999999998</c:v>
                </c:pt>
                <c:pt idx="2150">
                  <c:v>680.24516000000006</c:v>
                </c:pt>
                <c:pt idx="2151">
                  <c:v>679.87022000000002</c:v>
                </c:pt>
                <c:pt idx="2152">
                  <c:v>679.47026000000005</c:v>
                </c:pt>
                <c:pt idx="2153">
                  <c:v>679.09118000000001</c:v>
                </c:pt>
                <c:pt idx="2154">
                  <c:v>678.71371999999997</c:v>
                </c:pt>
                <c:pt idx="2155">
                  <c:v>678.34076000000005</c:v>
                </c:pt>
                <c:pt idx="2156">
                  <c:v>677.95501999999999</c:v>
                </c:pt>
                <c:pt idx="2157">
                  <c:v>677.58025999999995</c:v>
                </c:pt>
                <c:pt idx="2158">
                  <c:v>677.19038</c:v>
                </c:pt>
                <c:pt idx="2159">
                  <c:v>676.82029999999997</c:v>
                </c:pt>
                <c:pt idx="2160">
                  <c:v>676.43528000000003</c:v>
                </c:pt>
                <c:pt idx="2161">
                  <c:v>676.03891999999996</c:v>
                </c:pt>
                <c:pt idx="2162">
                  <c:v>675.65372000000002</c:v>
                </c:pt>
                <c:pt idx="2163">
                  <c:v>675.28507999999999</c:v>
                </c:pt>
                <c:pt idx="2164">
                  <c:v>674.90042000000005</c:v>
                </c:pt>
                <c:pt idx="2165">
                  <c:v>674.51756</c:v>
                </c:pt>
                <c:pt idx="2166">
                  <c:v>674.12911999999994</c:v>
                </c:pt>
                <c:pt idx="2167">
                  <c:v>673.75238000000002</c:v>
                </c:pt>
                <c:pt idx="2168">
                  <c:v>673.39922000000001</c:v>
                </c:pt>
                <c:pt idx="2169">
                  <c:v>673.00735999999995</c:v>
                </c:pt>
                <c:pt idx="2170">
                  <c:v>672.61604</c:v>
                </c:pt>
                <c:pt idx="2171">
                  <c:v>672.22418000000005</c:v>
                </c:pt>
                <c:pt idx="2172">
                  <c:v>671.83735999999999</c:v>
                </c:pt>
                <c:pt idx="2173">
                  <c:v>671.46079999999995</c:v>
                </c:pt>
                <c:pt idx="2174">
                  <c:v>671.09468000000004</c:v>
                </c:pt>
                <c:pt idx="2175">
                  <c:v>670.71469999999999</c:v>
                </c:pt>
                <c:pt idx="2176">
                  <c:v>670.33795999999995</c:v>
                </c:pt>
                <c:pt idx="2177">
                  <c:v>669.96212000000003</c:v>
                </c:pt>
                <c:pt idx="2178">
                  <c:v>669.58627999999999</c:v>
                </c:pt>
                <c:pt idx="2179">
                  <c:v>669.21421999999995</c:v>
                </c:pt>
                <c:pt idx="2180">
                  <c:v>668.8202</c:v>
                </c:pt>
                <c:pt idx="2181">
                  <c:v>668.44597999999996</c:v>
                </c:pt>
                <c:pt idx="2182">
                  <c:v>668.05808000000002</c:v>
                </c:pt>
                <c:pt idx="2183">
                  <c:v>667.68583999999998</c:v>
                </c:pt>
                <c:pt idx="2184">
                  <c:v>667.30208000000005</c:v>
                </c:pt>
                <c:pt idx="2185">
                  <c:v>666.92588000000001</c:v>
                </c:pt>
                <c:pt idx="2186">
                  <c:v>666.53743999999995</c:v>
                </c:pt>
                <c:pt idx="2187">
                  <c:v>666.14792</c:v>
                </c:pt>
                <c:pt idx="2188">
                  <c:v>665.79386</c:v>
                </c:pt>
                <c:pt idx="2189">
                  <c:v>665.41531999999995</c:v>
                </c:pt>
                <c:pt idx="2190">
                  <c:v>665.04182000000003</c:v>
                </c:pt>
                <c:pt idx="2191">
                  <c:v>664.66525999999999</c:v>
                </c:pt>
                <c:pt idx="2192">
                  <c:v>664.27826000000005</c:v>
                </c:pt>
                <c:pt idx="2193">
                  <c:v>663.90962000000002</c:v>
                </c:pt>
                <c:pt idx="2194">
                  <c:v>663.53935999999999</c:v>
                </c:pt>
                <c:pt idx="2195">
                  <c:v>663.14984000000004</c:v>
                </c:pt>
                <c:pt idx="2196">
                  <c:v>662.76787999999999</c:v>
                </c:pt>
                <c:pt idx="2197">
                  <c:v>662.38592000000006</c:v>
                </c:pt>
                <c:pt idx="2198">
                  <c:v>662.00792000000001</c:v>
                </c:pt>
                <c:pt idx="2199">
                  <c:v>661.64161999999999</c:v>
                </c:pt>
                <c:pt idx="2200">
                  <c:v>661.27927999999997</c:v>
                </c:pt>
                <c:pt idx="2201">
                  <c:v>660.89354000000003</c:v>
                </c:pt>
                <c:pt idx="2202">
                  <c:v>660.51445999999999</c:v>
                </c:pt>
                <c:pt idx="2203">
                  <c:v>660.14815999999996</c:v>
                </c:pt>
                <c:pt idx="2204">
                  <c:v>659.78492000000006</c:v>
                </c:pt>
                <c:pt idx="2205">
                  <c:v>659.40692000000001</c:v>
                </c:pt>
                <c:pt idx="2206">
                  <c:v>659.01883999999995</c:v>
                </c:pt>
                <c:pt idx="2207">
                  <c:v>658.61851999999999</c:v>
                </c:pt>
                <c:pt idx="2208">
                  <c:v>658.25401999999997</c:v>
                </c:pt>
                <c:pt idx="2209">
                  <c:v>657.89005999999995</c:v>
                </c:pt>
                <c:pt idx="2210">
                  <c:v>657.52124000000003</c:v>
                </c:pt>
                <c:pt idx="2211">
                  <c:v>657.13873999999998</c:v>
                </c:pt>
                <c:pt idx="2212">
                  <c:v>656.75786000000005</c:v>
                </c:pt>
                <c:pt idx="2213">
                  <c:v>656.39372000000003</c:v>
                </c:pt>
                <c:pt idx="2214">
                  <c:v>656.03372000000002</c:v>
                </c:pt>
                <c:pt idx="2215">
                  <c:v>655.65265999999997</c:v>
                </c:pt>
                <c:pt idx="2216">
                  <c:v>655.26998000000003</c:v>
                </c:pt>
                <c:pt idx="2217">
                  <c:v>654.89738</c:v>
                </c:pt>
                <c:pt idx="2218">
                  <c:v>654.52567999999997</c:v>
                </c:pt>
                <c:pt idx="2219">
                  <c:v>654.15776000000005</c:v>
                </c:pt>
                <c:pt idx="2220">
                  <c:v>653.79128000000003</c:v>
                </c:pt>
                <c:pt idx="2221">
                  <c:v>653.40697999999998</c:v>
                </c:pt>
                <c:pt idx="2222">
                  <c:v>653.03024000000005</c:v>
                </c:pt>
                <c:pt idx="2223">
                  <c:v>652.67744000000005</c:v>
                </c:pt>
                <c:pt idx="2224">
                  <c:v>652.31636000000003</c:v>
                </c:pt>
                <c:pt idx="2225">
                  <c:v>651.92305999999996</c:v>
                </c:pt>
                <c:pt idx="2226">
                  <c:v>651.55352000000005</c:v>
                </c:pt>
                <c:pt idx="2227">
                  <c:v>651.18272000000002</c:v>
                </c:pt>
                <c:pt idx="2228">
                  <c:v>650.81065999999998</c:v>
                </c:pt>
                <c:pt idx="2229">
                  <c:v>650.43481999999995</c:v>
                </c:pt>
                <c:pt idx="2230">
                  <c:v>650.07410000000004</c:v>
                </c:pt>
                <c:pt idx="2231">
                  <c:v>649.71482000000003</c:v>
                </c:pt>
                <c:pt idx="2232">
                  <c:v>649.34564</c:v>
                </c:pt>
                <c:pt idx="2233">
                  <c:v>648.96655999999996</c:v>
                </c:pt>
                <c:pt idx="2234">
                  <c:v>648.59324000000004</c:v>
                </c:pt>
                <c:pt idx="2235">
                  <c:v>648.23702000000003</c:v>
                </c:pt>
                <c:pt idx="2236">
                  <c:v>647.87990000000002</c:v>
                </c:pt>
                <c:pt idx="2237">
                  <c:v>647.50783999999999</c:v>
                </c:pt>
                <c:pt idx="2238">
                  <c:v>647.11616000000004</c:v>
                </c:pt>
                <c:pt idx="2239">
                  <c:v>646.76102000000003</c:v>
                </c:pt>
                <c:pt idx="2240">
                  <c:v>646.40912000000003</c:v>
                </c:pt>
                <c:pt idx="2241">
                  <c:v>646.03525999999999</c:v>
                </c:pt>
                <c:pt idx="2242">
                  <c:v>645.65995999999996</c:v>
                </c:pt>
                <c:pt idx="2243">
                  <c:v>645.27098000000001</c:v>
                </c:pt>
                <c:pt idx="2244">
                  <c:v>644.91242</c:v>
                </c:pt>
                <c:pt idx="2245">
                  <c:v>644.57330000000002</c:v>
                </c:pt>
                <c:pt idx="2246">
                  <c:v>644.2115</c:v>
                </c:pt>
                <c:pt idx="2247">
                  <c:v>643.83367999999996</c:v>
                </c:pt>
                <c:pt idx="2248">
                  <c:v>643.46396000000004</c:v>
                </c:pt>
                <c:pt idx="2249">
                  <c:v>643.11566000000005</c:v>
                </c:pt>
                <c:pt idx="2250">
                  <c:v>642.74720000000002</c:v>
                </c:pt>
                <c:pt idx="2251">
                  <c:v>642.37873999999999</c:v>
                </c:pt>
                <c:pt idx="2252">
                  <c:v>642.01297999999997</c:v>
                </c:pt>
                <c:pt idx="2253">
                  <c:v>641.63804000000005</c:v>
                </c:pt>
                <c:pt idx="2254">
                  <c:v>641.26796000000002</c:v>
                </c:pt>
                <c:pt idx="2255">
                  <c:v>640.90994000000001</c:v>
                </c:pt>
                <c:pt idx="2256">
                  <c:v>640.53769999999997</c:v>
                </c:pt>
                <c:pt idx="2257">
                  <c:v>640.16546000000005</c:v>
                </c:pt>
                <c:pt idx="2258">
                  <c:v>639.81715999999994</c:v>
                </c:pt>
                <c:pt idx="2259">
                  <c:v>639.44006000000002</c:v>
                </c:pt>
                <c:pt idx="2260">
                  <c:v>639.08420000000001</c:v>
                </c:pt>
                <c:pt idx="2261">
                  <c:v>638.71285999999998</c:v>
                </c:pt>
                <c:pt idx="2262">
                  <c:v>638.35969999999998</c:v>
                </c:pt>
                <c:pt idx="2263">
                  <c:v>637.99843999999996</c:v>
                </c:pt>
                <c:pt idx="2264">
                  <c:v>637.63664000000006</c:v>
                </c:pt>
                <c:pt idx="2265">
                  <c:v>637.26998000000003</c:v>
                </c:pt>
                <c:pt idx="2266">
                  <c:v>636.91160000000002</c:v>
                </c:pt>
                <c:pt idx="2267">
                  <c:v>636.55520000000001</c:v>
                </c:pt>
                <c:pt idx="2268">
                  <c:v>636.16981999999996</c:v>
                </c:pt>
                <c:pt idx="2269">
                  <c:v>635.79596000000004</c:v>
                </c:pt>
                <c:pt idx="2270">
                  <c:v>635.44604000000004</c:v>
                </c:pt>
                <c:pt idx="2271">
                  <c:v>635.09558000000004</c:v>
                </c:pt>
                <c:pt idx="2272">
                  <c:v>634.71866</c:v>
                </c:pt>
                <c:pt idx="2273">
                  <c:v>634.36153999999999</c:v>
                </c:pt>
                <c:pt idx="2274">
                  <c:v>634.00783999999999</c:v>
                </c:pt>
                <c:pt idx="2275">
                  <c:v>633.65449999999998</c:v>
                </c:pt>
                <c:pt idx="2276">
                  <c:v>633.29395999999997</c:v>
                </c:pt>
                <c:pt idx="2277">
                  <c:v>632.92262000000005</c:v>
                </c:pt>
                <c:pt idx="2278">
                  <c:v>632.56946000000005</c:v>
                </c:pt>
                <c:pt idx="2279">
                  <c:v>632.20190000000002</c:v>
                </c:pt>
                <c:pt idx="2280">
                  <c:v>631.83145999999999</c:v>
                </c:pt>
                <c:pt idx="2281">
                  <c:v>631.48099999999999</c:v>
                </c:pt>
                <c:pt idx="2282">
                  <c:v>631.12639999999999</c:v>
                </c:pt>
                <c:pt idx="2283">
                  <c:v>630.76873999999998</c:v>
                </c:pt>
                <c:pt idx="2284">
                  <c:v>630.41197999999997</c:v>
                </c:pt>
                <c:pt idx="2285">
                  <c:v>630.06043999999997</c:v>
                </c:pt>
                <c:pt idx="2286">
                  <c:v>629.70637999999997</c:v>
                </c:pt>
                <c:pt idx="2287">
                  <c:v>629.34385999999995</c:v>
                </c:pt>
                <c:pt idx="2288">
                  <c:v>628.97738000000004</c:v>
                </c:pt>
                <c:pt idx="2289">
                  <c:v>628.62962000000005</c:v>
                </c:pt>
                <c:pt idx="2290">
                  <c:v>628.28258000000005</c:v>
                </c:pt>
                <c:pt idx="2291">
                  <c:v>627.92042000000004</c:v>
                </c:pt>
                <c:pt idx="2292">
                  <c:v>627.56744000000003</c:v>
                </c:pt>
                <c:pt idx="2293">
                  <c:v>627.19880000000001</c:v>
                </c:pt>
                <c:pt idx="2294">
                  <c:v>626.84708000000001</c:v>
                </c:pt>
                <c:pt idx="2295">
                  <c:v>626.49932000000001</c:v>
                </c:pt>
                <c:pt idx="2296">
                  <c:v>626.13661999999999</c:v>
                </c:pt>
                <c:pt idx="2297">
                  <c:v>625.76725999999996</c:v>
                </c:pt>
                <c:pt idx="2298">
                  <c:v>625.43335999999999</c:v>
                </c:pt>
                <c:pt idx="2299">
                  <c:v>625.07407999999998</c:v>
                </c:pt>
                <c:pt idx="2300">
                  <c:v>624.71029999999996</c:v>
                </c:pt>
                <c:pt idx="2301">
                  <c:v>624.36145999999997</c:v>
                </c:pt>
                <c:pt idx="2302">
                  <c:v>624.00487999999996</c:v>
                </c:pt>
                <c:pt idx="2303">
                  <c:v>623.65819999999997</c:v>
                </c:pt>
                <c:pt idx="2304">
                  <c:v>623.31817999999998</c:v>
                </c:pt>
                <c:pt idx="2305">
                  <c:v>622.97041999999999</c:v>
                </c:pt>
                <c:pt idx="2306">
                  <c:v>622.6241</c:v>
                </c:pt>
                <c:pt idx="2307">
                  <c:v>622.26319999999998</c:v>
                </c:pt>
                <c:pt idx="2308">
                  <c:v>621.89959999999996</c:v>
                </c:pt>
                <c:pt idx="2309">
                  <c:v>621.56281999999999</c:v>
                </c:pt>
                <c:pt idx="2310">
                  <c:v>621.20407999999998</c:v>
                </c:pt>
                <c:pt idx="2311">
                  <c:v>620.84749999999997</c:v>
                </c:pt>
                <c:pt idx="2312">
                  <c:v>620.51648</c:v>
                </c:pt>
                <c:pt idx="2313">
                  <c:v>620.15701999999999</c:v>
                </c:pt>
                <c:pt idx="2314">
                  <c:v>619.80439999999999</c:v>
                </c:pt>
                <c:pt idx="2315">
                  <c:v>619.45771999999999</c:v>
                </c:pt>
                <c:pt idx="2316">
                  <c:v>619.11086</c:v>
                </c:pt>
                <c:pt idx="2317">
                  <c:v>618.75986</c:v>
                </c:pt>
                <c:pt idx="2318">
                  <c:v>618.42254000000003</c:v>
                </c:pt>
                <c:pt idx="2319">
                  <c:v>618.04615999999999</c:v>
                </c:pt>
                <c:pt idx="2320">
                  <c:v>617.68813999999998</c:v>
                </c:pt>
                <c:pt idx="2321">
                  <c:v>617.35856000000001</c:v>
                </c:pt>
                <c:pt idx="2322">
                  <c:v>617.01494000000002</c:v>
                </c:pt>
                <c:pt idx="2323">
                  <c:v>616.65656000000001</c:v>
                </c:pt>
                <c:pt idx="2324">
                  <c:v>616.28791999999999</c:v>
                </c:pt>
                <c:pt idx="2325">
                  <c:v>615.95186000000001</c:v>
                </c:pt>
                <c:pt idx="2326">
                  <c:v>615.62534000000005</c:v>
                </c:pt>
                <c:pt idx="2327">
                  <c:v>615.27757999999994</c:v>
                </c:pt>
                <c:pt idx="2328">
                  <c:v>614.91758000000004</c:v>
                </c:pt>
                <c:pt idx="2329">
                  <c:v>614.57360000000006</c:v>
                </c:pt>
                <c:pt idx="2330">
                  <c:v>614.24941999999999</c:v>
                </c:pt>
                <c:pt idx="2331">
                  <c:v>613.89643999999998</c:v>
                </c:pt>
                <c:pt idx="2332">
                  <c:v>613.53535999999997</c:v>
                </c:pt>
                <c:pt idx="2333">
                  <c:v>613.18957999999998</c:v>
                </c:pt>
                <c:pt idx="2334">
                  <c:v>612.84289999999999</c:v>
                </c:pt>
                <c:pt idx="2335">
                  <c:v>612.50918000000001</c:v>
                </c:pt>
                <c:pt idx="2336">
                  <c:v>612.15548000000001</c:v>
                </c:pt>
                <c:pt idx="2337">
                  <c:v>611.81042000000002</c:v>
                </c:pt>
                <c:pt idx="2338">
                  <c:v>611.46248000000003</c:v>
                </c:pt>
                <c:pt idx="2339">
                  <c:v>611.13235999999995</c:v>
                </c:pt>
                <c:pt idx="2340">
                  <c:v>610.79161999999997</c:v>
                </c:pt>
                <c:pt idx="2341">
                  <c:v>610.44223999999997</c:v>
                </c:pt>
                <c:pt idx="2342">
                  <c:v>610.09537999999998</c:v>
                </c:pt>
                <c:pt idx="2343">
                  <c:v>609.74203999999997</c:v>
                </c:pt>
                <c:pt idx="2344">
                  <c:v>609.40886</c:v>
                </c:pt>
                <c:pt idx="2345">
                  <c:v>609.07532000000003</c:v>
                </c:pt>
                <c:pt idx="2346">
                  <c:v>608.73134000000005</c:v>
                </c:pt>
                <c:pt idx="2347">
                  <c:v>608.38717999999994</c:v>
                </c:pt>
                <c:pt idx="2348">
                  <c:v>608.05093999999997</c:v>
                </c:pt>
                <c:pt idx="2349">
                  <c:v>607.71253999999999</c:v>
                </c:pt>
                <c:pt idx="2350">
                  <c:v>607.36892</c:v>
                </c:pt>
                <c:pt idx="2351">
                  <c:v>607.02926000000002</c:v>
                </c:pt>
                <c:pt idx="2352">
                  <c:v>606.69734000000005</c:v>
                </c:pt>
                <c:pt idx="2353">
                  <c:v>606.35875999999996</c:v>
                </c:pt>
                <c:pt idx="2354">
                  <c:v>606.00181999999995</c:v>
                </c:pt>
                <c:pt idx="2355">
                  <c:v>605.66161999999997</c:v>
                </c:pt>
                <c:pt idx="2356">
                  <c:v>605.31655999999998</c:v>
                </c:pt>
                <c:pt idx="2357">
                  <c:v>604.99112000000002</c:v>
                </c:pt>
                <c:pt idx="2358">
                  <c:v>604.65632000000005</c:v>
                </c:pt>
                <c:pt idx="2359">
                  <c:v>604.30712000000005</c:v>
                </c:pt>
                <c:pt idx="2360">
                  <c:v>603.96637999999996</c:v>
                </c:pt>
                <c:pt idx="2361">
                  <c:v>603.63103999999998</c:v>
                </c:pt>
                <c:pt idx="2362">
                  <c:v>603.29840000000002</c:v>
                </c:pt>
                <c:pt idx="2363">
                  <c:v>602.95838000000003</c:v>
                </c:pt>
                <c:pt idx="2364">
                  <c:v>602.61008000000004</c:v>
                </c:pt>
                <c:pt idx="2365">
                  <c:v>602.27653999999995</c:v>
                </c:pt>
                <c:pt idx="2366">
                  <c:v>601.95956000000001</c:v>
                </c:pt>
                <c:pt idx="2367">
                  <c:v>601.62620000000004</c:v>
                </c:pt>
                <c:pt idx="2368">
                  <c:v>601.28905999999995</c:v>
                </c:pt>
                <c:pt idx="2369">
                  <c:v>600.92888000000005</c:v>
                </c:pt>
                <c:pt idx="2370">
                  <c:v>600.61009999999999</c:v>
                </c:pt>
                <c:pt idx="2371">
                  <c:v>600.27566000000002</c:v>
                </c:pt>
                <c:pt idx="2372">
                  <c:v>599.92502000000002</c:v>
                </c:pt>
                <c:pt idx="2373">
                  <c:v>599.58950000000004</c:v>
                </c:pt>
                <c:pt idx="2374">
                  <c:v>599.25541999999996</c:v>
                </c:pt>
                <c:pt idx="2375">
                  <c:v>598.93484000000001</c:v>
                </c:pt>
                <c:pt idx="2376">
                  <c:v>598.59374000000003</c:v>
                </c:pt>
                <c:pt idx="2377">
                  <c:v>598.26379999999995</c:v>
                </c:pt>
                <c:pt idx="2378">
                  <c:v>597.92719999999997</c:v>
                </c:pt>
                <c:pt idx="2379">
                  <c:v>597.58483999999999</c:v>
                </c:pt>
                <c:pt idx="2380">
                  <c:v>597.26012000000003</c:v>
                </c:pt>
                <c:pt idx="2381">
                  <c:v>596.91938000000005</c:v>
                </c:pt>
                <c:pt idx="2382">
                  <c:v>596.58457999999996</c:v>
                </c:pt>
                <c:pt idx="2383">
                  <c:v>596.25085999999999</c:v>
                </c:pt>
                <c:pt idx="2384">
                  <c:v>595.92686000000003</c:v>
                </c:pt>
                <c:pt idx="2385">
                  <c:v>595.60501999999997</c:v>
                </c:pt>
                <c:pt idx="2386">
                  <c:v>595.25959999999998</c:v>
                </c:pt>
                <c:pt idx="2387">
                  <c:v>594.91777999999999</c:v>
                </c:pt>
                <c:pt idx="2388">
                  <c:v>594.58208000000002</c:v>
                </c:pt>
                <c:pt idx="2389">
                  <c:v>594.26833999999997</c:v>
                </c:pt>
                <c:pt idx="2390">
                  <c:v>593.9375</c:v>
                </c:pt>
                <c:pt idx="2391">
                  <c:v>593.59370000000001</c:v>
                </c:pt>
                <c:pt idx="2392">
                  <c:v>593.26610000000005</c:v>
                </c:pt>
                <c:pt idx="2393">
                  <c:v>592.95326</c:v>
                </c:pt>
                <c:pt idx="2394">
                  <c:v>592.62296000000003</c:v>
                </c:pt>
                <c:pt idx="2395">
                  <c:v>592.28384000000005</c:v>
                </c:pt>
                <c:pt idx="2396">
                  <c:v>591.93661999999995</c:v>
                </c:pt>
                <c:pt idx="2397">
                  <c:v>591.61351999999999</c:v>
                </c:pt>
                <c:pt idx="2398">
                  <c:v>591.28484000000003</c:v>
                </c:pt>
                <c:pt idx="2399">
                  <c:v>590.95507999999995</c:v>
                </c:pt>
                <c:pt idx="2400">
                  <c:v>590.62207999999998</c:v>
                </c:pt>
                <c:pt idx="2401">
                  <c:v>590.29538000000002</c:v>
                </c:pt>
                <c:pt idx="2402">
                  <c:v>589.97713999999996</c:v>
                </c:pt>
                <c:pt idx="2403">
                  <c:v>589.65872000000002</c:v>
                </c:pt>
                <c:pt idx="2404">
                  <c:v>589.31888000000004</c:v>
                </c:pt>
                <c:pt idx="2405">
                  <c:v>588.98101999999994</c:v>
                </c:pt>
                <c:pt idx="2406">
                  <c:v>588.65593999999999</c:v>
                </c:pt>
                <c:pt idx="2407">
                  <c:v>588.34166000000005</c:v>
                </c:pt>
                <c:pt idx="2408">
                  <c:v>588.00721999999996</c:v>
                </c:pt>
                <c:pt idx="2409">
                  <c:v>587.68340000000001</c:v>
                </c:pt>
                <c:pt idx="2410">
                  <c:v>587.35184000000004</c:v>
                </c:pt>
                <c:pt idx="2411">
                  <c:v>587.03539999999998</c:v>
                </c:pt>
                <c:pt idx="2412">
                  <c:v>586.70258000000001</c:v>
                </c:pt>
                <c:pt idx="2413">
                  <c:v>586.38145999999995</c:v>
                </c:pt>
                <c:pt idx="2414">
                  <c:v>586.04611999999997</c:v>
                </c:pt>
                <c:pt idx="2415">
                  <c:v>585.72320000000002</c:v>
                </c:pt>
                <c:pt idx="2416">
                  <c:v>585.40477999999996</c:v>
                </c:pt>
                <c:pt idx="2417">
                  <c:v>585.08168000000001</c:v>
                </c:pt>
                <c:pt idx="2418">
                  <c:v>584.75606000000005</c:v>
                </c:pt>
                <c:pt idx="2419">
                  <c:v>584.42863999999997</c:v>
                </c:pt>
                <c:pt idx="2420">
                  <c:v>584.11004000000003</c:v>
                </c:pt>
                <c:pt idx="2421">
                  <c:v>583.78531999999996</c:v>
                </c:pt>
                <c:pt idx="2422">
                  <c:v>583.4615</c:v>
                </c:pt>
                <c:pt idx="2423">
                  <c:v>583.13840000000005</c:v>
                </c:pt>
                <c:pt idx="2424">
                  <c:v>582.82375999999999</c:v>
                </c:pt>
                <c:pt idx="2425">
                  <c:v>582.49436000000003</c:v>
                </c:pt>
                <c:pt idx="2426">
                  <c:v>582.16801999999996</c:v>
                </c:pt>
                <c:pt idx="2427">
                  <c:v>581.85662000000002</c:v>
                </c:pt>
                <c:pt idx="2428">
                  <c:v>581.54017999999996</c:v>
                </c:pt>
                <c:pt idx="2429">
                  <c:v>581.2124</c:v>
                </c:pt>
                <c:pt idx="2430">
                  <c:v>580.88804000000005</c:v>
                </c:pt>
                <c:pt idx="2431">
                  <c:v>580.56259999999997</c:v>
                </c:pt>
                <c:pt idx="2432">
                  <c:v>580.23284000000001</c:v>
                </c:pt>
                <c:pt idx="2433">
                  <c:v>579.91567999999995</c:v>
                </c:pt>
                <c:pt idx="2434">
                  <c:v>579.60212000000001</c:v>
                </c:pt>
                <c:pt idx="2435">
                  <c:v>579.27847999999994</c:v>
                </c:pt>
                <c:pt idx="2436">
                  <c:v>578.95303999999999</c:v>
                </c:pt>
                <c:pt idx="2437">
                  <c:v>578.63912000000005</c:v>
                </c:pt>
                <c:pt idx="2438">
                  <c:v>578.32375999999999</c:v>
                </c:pt>
                <c:pt idx="2439">
                  <c:v>578.00462000000005</c:v>
                </c:pt>
                <c:pt idx="2440">
                  <c:v>577.68205999999998</c:v>
                </c:pt>
                <c:pt idx="2441">
                  <c:v>577.34636</c:v>
                </c:pt>
                <c:pt idx="2442">
                  <c:v>577.02919999999995</c:v>
                </c:pt>
                <c:pt idx="2443">
                  <c:v>576.72824000000003</c:v>
                </c:pt>
                <c:pt idx="2444">
                  <c:v>576.41125999999997</c:v>
                </c:pt>
                <c:pt idx="2445">
                  <c:v>576.08672000000001</c:v>
                </c:pt>
                <c:pt idx="2446">
                  <c:v>575.77801999999997</c:v>
                </c:pt>
                <c:pt idx="2447">
                  <c:v>575.47076000000004</c:v>
                </c:pt>
                <c:pt idx="2448">
                  <c:v>575.12947999999994</c:v>
                </c:pt>
                <c:pt idx="2449">
                  <c:v>574.81466</c:v>
                </c:pt>
                <c:pt idx="2450">
                  <c:v>574.49911999999995</c:v>
                </c:pt>
                <c:pt idx="2451">
                  <c:v>574.18970000000002</c:v>
                </c:pt>
                <c:pt idx="2452">
                  <c:v>573.87829999999997</c:v>
                </c:pt>
                <c:pt idx="2453">
                  <c:v>573.55898000000002</c:v>
                </c:pt>
                <c:pt idx="2454">
                  <c:v>573.24145999999996</c:v>
                </c:pt>
                <c:pt idx="2455">
                  <c:v>572.92754000000002</c:v>
                </c:pt>
                <c:pt idx="2456">
                  <c:v>572.63018</c:v>
                </c:pt>
                <c:pt idx="2457">
                  <c:v>572.31356000000005</c:v>
                </c:pt>
                <c:pt idx="2458">
                  <c:v>571.98937999999998</c:v>
                </c:pt>
                <c:pt idx="2459">
                  <c:v>571.65836000000002</c:v>
                </c:pt>
                <c:pt idx="2460">
                  <c:v>571.34623999999997</c:v>
                </c:pt>
                <c:pt idx="2461">
                  <c:v>571.03862000000004</c:v>
                </c:pt>
                <c:pt idx="2462">
                  <c:v>570.72469999999998</c:v>
                </c:pt>
                <c:pt idx="2463">
                  <c:v>570.39242000000002</c:v>
                </c:pt>
                <c:pt idx="2464">
                  <c:v>570.08569999999997</c:v>
                </c:pt>
                <c:pt idx="2465">
                  <c:v>569.76908000000003</c:v>
                </c:pt>
                <c:pt idx="2466">
                  <c:v>569.47244000000001</c:v>
                </c:pt>
                <c:pt idx="2467">
                  <c:v>569.14682000000005</c:v>
                </c:pt>
                <c:pt idx="2468">
                  <c:v>568.83776</c:v>
                </c:pt>
                <c:pt idx="2469">
                  <c:v>568.52239999999995</c:v>
                </c:pt>
                <c:pt idx="2470">
                  <c:v>568.22180000000003</c:v>
                </c:pt>
                <c:pt idx="2471">
                  <c:v>567.91057999999998</c:v>
                </c:pt>
                <c:pt idx="2472">
                  <c:v>567.59486000000004</c:v>
                </c:pt>
                <c:pt idx="2473">
                  <c:v>567.28273999999999</c:v>
                </c:pt>
                <c:pt idx="2474">
                  <c:v>566.97116000000005</c:v>
                </c:pt>
                <c:pt idx="2475">
                  <c:v>566.67308000000003</c:v>
                </c:pt>
                <c:pt idx="2476">
                  <c:v>566.37067999999999</c:v>
                </c:pt>
                <c:pt idx="2477">
                  <c:v>566.04038000000003</c:v>
                </c:pt>
                <c:pt idx="2478">
                  <c:v>565.73689999999999</c:v>
                </c:pt>
                <c:pt idx="2479">
                  <c:v>565.44169999999997</c:v>
                </c:pt>
                <c:pt idx="2480">
                  <c:v>565.12256000000002</c:v>
                </c:pt>
                <c:pt idx="2481">
                  <c:v>564.80017999999995</c:v>
                </c:pt>
                <c:pt idx="2482">
                  <c:v>564.50156000000004</c:v>
                </c:pt>
                <c:pt idx="2483">
                  <c:v>564.19556</c:v>
                </c:pt>
                <c:pt idx="2484">
                  <c:v>563.89423999999997</c:v>
                </c:pt>
                <c:pt idx="2485">
                  <c:v>563.58536000000004</c:v>
                </c:pt>
                <c:pt idx="2486">
                  <c:v>563.26207999999997</c:v>
                </c:pt>
                <c:pt idx="2487">
                  <c:v>562.96489999999994</c:v>
                </c:pt>
                <c:pt idx="2488">
                  <c:v>562.66322000000002</c:v>
                </c:pt>
                <c:pt idx="2489">
                  <c:v>562.34371999999996</c:v>
                </c:pt>
                <c:pt idx="2490">
                  <c:v>562.03502000000003</c:v>
                </c:pt>
                <c:pt idx="2491">
                  <c:v>561.74522000000002</c:v>
                </c:pt>
                <c:pt idx="2492">
                  <c:v>561.42859999999996</c:v>
                </c:pt>
                <c:pt idx="2493">
                  <c:v>561.13843999999995</c:v>
                </c:pt>
                <c:pt idx="2494">
                  <c:v>560.81389999999999</c:v>
                </c:pt>
                <c:pt idx="2495">
                  <c:v>560.49746000000005</c:v>
                </c:pt>
                <c:pt idx="2496">
                  <c:v>560.20532000000003</c:v>
                </c:pt>
                <c:pt idx="2497">
                  <c:v>559.90508</c:v>
                </c:pt>
                <c:pt idx="2498">
                  <c:v>559.60501999999997</c:v>
                </c:pt>
                <c:pt idx="2499">
                  <c:v>559.29362000000003</c:v>
                </c:pt>
                <c:pt idx="2500">
                  <c:v>558.99284</c:v>
                </c:pt>
                <c:pt idx="2501">
                  <c:v>558.69259999999997</c:v>
                </c:pt>
                <c:pt idx="2502">
                  <c:v>558.39434000000006</c:v>
                </c:pt>
                <c:pt idx="2503">
                  <c:v>558.08744000000002</c:v>
                </c:pt>
                <c:pt idx="2504">
                  <c:v>557.77189999999996</c:v>
                </c:pt>
                <c:pt idx="2505">
                  <c:v>557.46968000000004</c:v>
                </c:pt>
                <c:pt idx="2506">
                  <c:v>557.17268000000001</c:v>
                </c:pt>
                <c:pt idx="2507">
                  <c:v>556.86595999999997</c:v>
                </c:pt>
                <c:pt idx="2508">
                  <c:v>556.55600000000004</c:v>
                </c:pt>
                <c:pt idx="2509">
                  <c:v>556.25738000000001</c:v>
                </c:pt>
                <c:pt idx="2510">
                  <c:v>555.95587999999998</c:v>
                </c:pt>
                <c:pt idx="2511">
                  <c:v>555.66337999999996</c:v>
                </c:pt>
                <c:pt idx="2512">
                  <c:v>555.36458000000005</c:v>
                </c:pt>
                <c:pt idx="2513">
                  <c:v>555.05642</c:v>
                </c:pt>
                <c:pt idx="2514">
                  <c:v>554.73782000000006</c:v>
                </c:pt>
                <c:pt idx="2515">
                  <c:v>554.45306000000005</c:v>
                </c:pt>
                <c:pt idx="2516">
                  <c:v>554.16380000000004</c:v>
                </c:pt>
                <c:pt idx="2517">
                  <c:v>553.85906</c:v>
                </c:pt>
                <c:pt idx="2518">
                  <c:v>553.55485999999996</c:v>
                </c:pt>
                <c:pt idx="2519">
                  <c:v>553.26613999999995</c:v>
                </c:pt>
                <c:pt idx="2520">
                  <c:v>552.96176000000003</c:v>
                </c:pt>
                <c:pt idx="2521">
                  <c:v>552.65053999999998</c:v>
                </c:pt>
                <c:pt idx="2522">
                  <c:v>552.35731999999996</c:v>
                </c:pt>
                <c:pt idx="2523">
                  <c:v>552.05708000000004</c:v>
                </c:pt>
                <c:pt idx="2524">
                  <c:v>551.75864000000001</c:v>
                </c:pt>
                <c:pt idx="2525">
                  <c:v>551.45515999999998</c:v>
                </c:pt>
                <c:pt idx="2526">
                  <c:v>551.15293999999994</c:v>
                </c:pt>
                <c:pt idx="2527">
                  <c:v>550.85360000000003</c:v>
                </c:pt>
                <c:pt idx="2528">
                  <c:v>550.56362000000001</c:v>
                </c:pt>
                <c:pt idx="2529">
                  <c:v>550.26049999999998</c:v>
                </c:pt>
                <c:pt idx="2530">
                  <c:v>549.95791999999994</c:v>
                </c:pt>
                <c:pt idx="2531">
                  <c:v>549.65660000000003</c:v>
                </c:pt>
                <c:pt idx="2532">
                  <c:v>549.37886000000003</c:v>
                </c:pt>
                <c:pt idx="2533">
                  <c:v>549.06619999999998</c:v>
                </c:pt>
                <c:pt idx="2534">
                  <c:v>548.78107999999997</c:v>
                </c:pt>
                <c:pt idx="2535">
                  <c:v>548.46536000000003</c:v>
                </c:pt>
                <c:pt idx="2536">
                  <c:v>548.1635</c:v>
                </c:pt>
                <c:pt idx="2537">
                  <c:v>547.88054</c:v>
                </c:pt>
                <c:pt idx="2538">
                  <c:v>547.58119999999997</c:v>
                </c:pt>
                <c:pt idx="2539">
                  <c:v>547.28707999999995</c:v>
                </c:pt>
                <c:pt idx="2540">
                  <c:v>546.98288000000002</c:v>
                </c:pt>
                <c:pt idx="2541">
                  <c:v>546.70460000000003</c:v>
                </c:pt>
                <c:pt idx="2542">
                  <c:v>546.40562</c:v>
                </c:pt>
                <c:pt idx="2543">
                  <c:v>546.10789999999997</c:v>
                </c:pt>
                <c:pt idx="2544">
                  <c:v>545.81107999999995</c:v>
                </c:pt>
                <c:pt idx="2545">
                  <c:v>545.52739999999994</c:v>
                </c:pt>
                <c:pt idx="2546">
                  <c:v>545.23094000000003</c:v>
                </c:pt>
                <c:pt idx="2547">
                  <c:v>544.93970000000002</c:v>
                </c:pt>
                <c:pt idx="2548">
                  <c:v>544.62577999999996</c:v>
                </c:pt>
                <c:pt idx="2549">
                  <c:v>544.33921999999995</c:v>
                </c:pt>
                <c:pt idx="2550">
                  <c:v>544.06057999999996</c:v>
                </c:pt>
                <c:pt idx="2551">
                  <c:v>543.76610000000005</c:v>
                </c:pt>
                <c:pt idx="2552">
                  <c:v>543.47072000000003</c:v>
                </c:pt>
                <c:pt idx="2553">
                  <c:v>543.17570000000001</c:v>
                </c:pt>
                <c:pt idx="2554">
                  <c:v>542.88265999999999</c:v>
                </c:pt>
                <c:pt idx="2555">
                  <c:v>542.58781999999997</c:v>
                </c:pt>
                <c:pt idx="2556">
                  <c:v>542.30035999999996</c:v>
                </c:pt>
                <c:pt idx="2557">
                  <c:v>542.00174000000004</c:v>
                </c:pt>
                <c:pt idx="2558">
                  <c:v>541.71176000000003</c:v>
                </c:pt>
                <c:pt idx="2559">
                  <c:v>541.42340000000002</c:v>
                </c:pt>
                <c:pt idx="2560">
                  <c:v>541.12891999999999</c:v>
                </c:pt>
                <c:pt idx="2561">
                  <c:v>540.83731999999998</c:v>
                </c:pt>
                <c:pt idx="2562">
                  <c:v>540.53905999999995</c:v>
                </c:pt>
                <c:pt idx="2563">
                  <c:v>540.24656000000004</c:v>
                </c:pt>
                <c:pt idx="2564">
                  <c:v>539.96396000000004</c:v>
                </c:pt>
                <c:pt idx="2565">
                  <c:v>539.67092000000002</c:v>
                </c:pt>
                <c:pt idx="2566">
                  <c:v>539.38022000000001</c:v>
                </c:pt>
                <c:pt idx="2567">
                  <c:v>539.09456</c:v>
                </c:pt>
                <c:pt idx="2568">
                  <c:v>538.80241999999998</c:v>
                </c:pt>
                <c:pt idx="2569">
                  <c:v>538.52305999999999</c:v>
                </c:pt>
                <c:pt idx="2570">
                  <c:v>538.23721999999998</c:v>
                </c:pt>
                <c:pt idx="2571">
                  <c:v>537.93679999999995</c:v>
                </c:pt>
                <c:pt idx="2572">
                  <c:v>537.63998000000004</c:v>
                </c:pt>
                <c:pt idx="2573">
                  <c:v>537.36422000000005</c:v>
                </c:pt>
                <c:pt idx="2574">
                  <c:v>537.07676000000004</c:v>
                </c:pt>
                <c:pt idx="2575">
                  <c:v>536.78246000000001</c:v>
                </c:pt>
                <c:pt idx="2576">
                  <c:v>536.48221999999998</c:v>
                </c:pt>
                <c:pt idx="2577">
                  <c:v>536.19313999999997</c:v>
                </c:pt>
                <c:pt idx="2578">
                  <c:v>535.91035999999997</c:v>
                </c:pt>
                <c:pt idx="2579">
                  <c:v>535.63441999999998</c:v>
                </c:pt>
                <c:pt idx="2580">
                  <c:v>535.34425999999996</c:v>
                </c:pt>
                <c:pt idx="2581">
                  <c:v>535.05175999999994</c:v>
                </c:pt>
                <c:pt idx="2582">
                  <c:v>534.75962000000004</c:v>
                </c:pt>
                <c:pt idx="2583">
                  <c:v>534.48314000000005</c:v>
                </c:pt>
                <c:pt idx="2584">
                  <c:v>534.19766000000004</c:v>
                </c:pt>
                <c:pt idx="2585">
                  <c:v>533.89994000000002</c:v>
                </c:pt>
                <c:pt idx="2586">
                  <c:v>533.61338000000001</c:v>
                </c:pt>
                <c:pt idx="2587">
                  <c:v>533.33006</c:v>
                </c:pt>
                <c:pt idx="2588">
                  <c:v>533.03125999999997</c:v>
                </c:pt>
                <c:pt idx="2589">
                  <c:v>532.75153999999998</c:v>
                </c:pt>
                <c:pt idx="2590">
                  <c:v>532.47721999999999</c:v>
                </c:pt>
                <c:pt idx="2591">
                  <c:v>532.19749999999999</c:v>
                </c:pt>
                <c:pt idx="2592">
                  <c:v>531.90481999999997</c:v>
                </c:pt>
                <c:pt idx="2593">
                  <c:v>531.60583999999994</c:v>
                </c:pt>
                <c:pt idx="2594">
                  <c:v>531.31946000000005</c:v>
                </c:pt>
                <c:pt idx="2595">
                  <c:v>531.02930000000003</c:v>
                </c:pt>
                <c:pt idx="2596">
                  <c:v>530.75264000000004</c:v>
                </c:pt>
                <c:pt idx="2597">
                  <c:v>530.48101999999994</c:v>
                </c:pt>
                <c:pt idx="2598">
                  <c:v>530.18042000000003</c:v>
                </c:pt>
                <c:pt idx="2599">
                  <c:v>529.90196000000003</c:v>
                </c:pt>
                <c:pt idx="2600">
                  <c:v>529.62746000000004</c:v>
                </c:pt>
                <c:pt idx="2601">
                  <c:v>529.35062000000005</c:v>
                </c:pt>
                <c:pt idx="2602">
                  <c:v>529.06838000000005</c:v>
                </c:pt>
                <c:pt idx="2603">
                  <c:v>528.76850000000002</c:v>
                </c:pt>
                <c:pt idx="2604">
                  <c:v>528.48896000000002</c:v>
                </c:pt>
                <c:pt idx="2605">
                  <c:v>528.20852000000002</c:v>
                </c:pt>
                <c:pt idx="2606">
                  <c:v>527.93780000000004</c:v>
                </c:pt>
                <c:pt idx="2607">
                  <c:v>527.65286000000003</c:v>
                </c:pt>
                <c:pt idx="2608">
                  <c:v>527.35838000000001</c:v>
                </c:pt>
                <c:pt idx="2609">
                  <c:v>527.09054000000003</c:v>
                </c:pt>
                <c:pt idx="2610">
                  <c:v>526.81658000000004</c:v>
                </c:pt>
                <c:pt idx="2611">
                  <c:v>526.52786000000003</c:v>
                </c:pt>
                <c:pt idx="2612">
                  <c:v>526.23896000000002</c:v>
                </c:pt>
                <c:pt idx="2613">
                  <c:v>525.96950000000004</c:v>
                </c:pt>
                <c:pt idx="2614">
                  <c:v>525.68546000000003</c:v>
                </c:pt>
                <c:pt idx="2615">
                  <c:v>525.41690000000006</c:v>
                </c:pt>
                <c:pt idx="2616">
                  <c:v>525.12404000000004</c:v>
                </c:pt>
                <c:pt idx="2617">
                  <c:v>524.84954000000005</c:v>
                </c:pt>
                <c:pt idx="2618">
                  <c:v>524.56928000000005</c:v>
                </c:pt>
                <c:pt idx="2619">
                  <c:v>524.28254000000004</c:v>
                </c:pt>
                <c:pt idx="2620">
                  <c:v>523.99472000000003</c:v>
                </c:pt>
                <c:pt idx="2621">
                  <c:v>523.70222000000001</c:v>
                </c:pt>
                <c:pt idx="2622">
                  <c:v>523.44644000000005</c:v>
                </c:pt>
                <c:pt idx="2623">
                  <c:v>523.17463999999995</c:v>
                </c:pt>
                <c:pt idx="2624">
                  <c:v>522.88933999999995</c:v>
                </c:pt>
                <c:pt idx="2625">
                  <c:v>522.61339999999996</c:v>
                </c:pt>
                <c:pt idx="2626">
                  <c:v>522.34447999999998</c:v>
                </c:pt>
                <c:pt idx="2627">
                  <c:v>522.06187999999997</c:v>
                </c:pt>
                <c:pt idx="2628">
                  <c:v>521.78377999999998</c:v>
                </c:pt>
                <c:pt idx="2629">
                  <c:v>521.50279999999998</c:v>
                </c:pt>
                <c:pt idx="2630">
                  <c:v>521.22361999999998</c:v>
                </c:pt>
                <c:pt idx="2631">
                  <c:v>520.95488</c:v>
                </c:pt>
                <c:pt idx="2632">
                  <c:v>520.68020000000001</c:v>
                </c:pt>
                <c:pt idx="2633">
                  <c:v>520.40876000000003</c:v>
                </c:pt>
                <c:pt idx="2634">
                  <c:v>520.12526000000003</c:v>
                </c:pt>
                <c:pt idx="2635">
                  <c:v>519.85022000000004</c:v>
                </c:pt>
                <c:pt idx="2636">
                  <c:v>519.58219999999994</c:v>
                </c:pt>
                <c:pt idx="2637">
                  <c:v>519.30877999999996</c:v>
                </c:pt>
                <c:pt idx="2638">
                  <c:v>519.02347999999995</c:v>
                </c:pt>
                <c:pt idx="2639">
                  <c:v>518.74087999999995</c:v>
                </c:pt>
                <c:pt idx="2640">
                  <c:v>518.47357999999997</c:v>
                </c:pt>
                <c:pt idx="2641">
                  <c:v>518.20501999999999</c:v>
                </c:pt>
                <c:pt idx="2642">
                  <c:v>517.92223999999999</c:v>
                </c:pt>
                <c:pt idx="2643">
                  <c:v>517.63657999999998</c:v>
                </c:pt>
                <c:pt idx="2644">
                  <c:v>517.36694</c:v>
                </c:pt>
                <c:pt idx="2645">
                  <c:v>517.10324000000003</c:v>
                </c:pt>
                <c:pt idx="2646">
                  <c:v>516.82550000000003</c:v>
                </c:pt>
                <c:pt idx="2647">
                  <c:v>516.53966000000003</c:v>
                </c:pt>
                <c:pt idx="2648">
                  <c:v>516.27182000000005</c:v>
                </c:pt>
                <c:pt idx="2649">
                  <c:v>516.00235999999995</c:v>
                </c:pt>
                <c:pt idx="2650">
                  <c:v>515.73343999999997</c:v>
                </c:pt>
                <c:pt idx="2651">
                  <c:v>515.45839999999998</c:v>
                </c:pt>
                <c:pt idx="2652">
                  <c:v>515.17201999999997</c:v>
                </c:pt>
                <c:pt idx="2653">
                  <c:v>514.90454</c:v>
                </c:pt>
                <c:pt idx="2654">
                  <c:v>514.63796000000002</c:v>
                </c:pt>
                <c:pt idx="2655">
                  <c:v>514.36562000000004</c:v>
                </c:pt>
                <c:pt idx="2656">
                  <c:v>514.10299999999995</c:v>
                </c:pt>
                <c:pt idx="2657">
                  <c:v>513.80960000000005</c:v>
                </c:pt>
                <c:pt idx="2658">
                  <c:v>513.55273999999997</c:v>
                </c:pt>
                <c:pt idx="2659">
                  <c:v>513.29300000000001</c:v>
                </c:pt>
                <c:pt idx="2660">
                  <c:v>513.01976000000002</c:v>
                </c:pt>
                <c:pt idx="2661">
                  <c:v>512.74454000000003</c:v>
                </c:pt>
                <c:pt idx="2662">
                  <c:v>512.46608000000003</c:v>
                </c:pt>
                <c:pt idx="2663">
                  <c:v>512.19734000000005</c:v>
                </c:pt>
                <c:pt idx="2664">
                  <c:v>511.93957999999998</c:v>
                </c:pt>
                <c:pt idx="2665">
                  <c:v>511.66579999999999</c:v>
                </c:pt>
                <c:pt idx="2666">
                  <c:v>511.39562000000001</c:v>
                </c:pt>
                <c:pt idx="2667">
                  <c:v>511.12328000000002</c:v>
                </c:pt>
                <c:pt idx="2668">
                  <c:v>510.85075999999998</c:v>
                </c:pt>
                <c:pt idx="2669">
                  <c:v>510.57805999999999</c:v>
                </c:pt>
                <c:pt idx="2670">
                  <c:v>510.31220000000002</c:v>
                </c:pt>
                <c:pt idx="2671">
                  <c:v>510.04111999999998</c:v>
                </c:pt>
                <c:pt idx="2672">
                  <c:v>509.78588000000002</c:v>
                </c:pt>
                <c:pt idx="2673">
                  <c:v>509.51713999999998</c:v>
                </c:pt>
                <c:pt idx="2674">
                  <c:v>509.23093999999998</c:v>
                </c:pt>
                <c:pt idx="2675">
                  <c:v>508.964</c:v>
                </c:pt>
                <c:pt idx="2676">
                  <c:v>508.69760000000002</c:v>
                </c:pt>
                <c:pt idx="2677">
                  <c:v>508.43407999999999</c:v>
                </c:pt>
                <c:pt idx="2678">
                  <c:v>508.17811999999998</c:v>
                </c:pt>
                <c:pt idx="2679">
                  <c:v>507.90884</c:v>
                </c:pt>
                <c:pt idx="2680">
                  <c:v>507.63668000000001</c:v>
                </c:pt>
                <c:pt idx="2681">
                  <c:v>507.37927999999999</c:v>
                </c:pt>
                <c:pt idx="2682">
                  <c:v>507.10784000000001</c:v>
                </c:pt>
                <c:pt idx="2683">
                  <c:v>506.84107999999998</c:v>
                </c:pt>
                <c:pt idx="2684">
                  <c:v>506.56891999999999</c:v>
                </c:pt>
                <c:pt idx="2685">
                  <c:v>506.30558000000002</c:v>
                </c:pt>
                <c:pt idx="2686">
                  <c:v>506.03953999999999</c:v>
                </c:pt>
                <c:pt idx="2687">
                  <c:v>505.76179999999999</c:v>
                </c:pt>
                <c:pt idx="2688">
                  <c:v>505.50259999999997</c:v>
                </c:pt>
                <c:pt idx="2689">
                  <c:v>505.24376000000001</c:v>
                </c:pt>
                <c:pt idx="2690">
                  <c:v>504.97987999999998</c:v>
                </c:pt>
                <c:pt idx="2691">
                  <c:v>504.70645999999999</c:v>
                </c:pt>
                <c:pt idx="2692">
                  <c:v>504.44600000000003</c:v>
                </c:pt>
                <c:pt idx="2693">
                  <c:v>504.17581999999999</c:v>
                </c:pt>
                <c:pt idx="2694">
                  <c:v>503.9042</c:v>
                </c:pt>
                <c:pt idx="2695">
                  <c:v>503.63995999999997</c:v>
                </c:pt>
                <c:pt idx="2696">
                  <c:v>503.38634000000002</c:v>
                </c:pt>
                <c:pt idx="2697">
                  <c:v>503.12227999999999</c:v>
                </c:pt>
                <c:pt idx="2698">
                  <c:v>502.87261999999998</c:v>
                </c:pt>
                <c:pt idx="2699">
                  <c:v>502.61935999999997</c:v>
                </c:pt>
                <c:pt idx="2700">
                  <c:v>502.35674</c:v>
                </c:pt>
                <c:pt idx="2701">
                  <c:v>502.08638000000002</c:v>
                </c:pt>
                <c:pt idx="2702">
                  <c:v>501.81169999999997</c:v>
                </c:pt>
                <c:pt idx="2703">
                  <c:v>501.55178000000001</c:v>
                </c:pt>
                <c:pt idx="2704">
                  <c:v>501.30464000000001</c:v>
                </c:pt>
                <c:pt idx="2705">
                  <c:v>501.04993999999999</c:v>
                </c:pt>
                <c:pt idx="2706">
                  <c:v>500.77814000000001</c:v>
                </c:pt>
                <c:pt idx="2707">
                  <c:v>500.50382000000002</c:v>
                </c:pt>
                <c:pt idx="2708">
                  <c:v>500.2448</c:v>
                </c:pt>
                <c:pt idx="2709">
                  <c:v>499.98541999999998</c:v>
                </c:pt>
                <c:pt idx="2710">
                  <c:v>499.72946000000002</c:v>
                </c:pt>
                <c:pt idx="2711">
                  <c:v>499.47116</c:v>
                </c:pt>
                <c:pt idx="2712">
                  <c:v>499.21087999999997</c:v>
                </c:pt>
                <c:pt idx="2713">
                  <c:v>498.93979999999999</c:v>
                </c:pt>
                <c:pt idx="2714">
                  <c:v>498.67628000000002</c:v>
                </c:pt>
                <c:pt idx="2715">
                  <c:v>498.42014</c:v>
                </c:pt>
                <c:pt idx="2716">
                  <c:v>498.16831999999999</c:v>
                </c:pt>
                <c:pt idx="2717">
                  <c:v>497.90264000000002</c:v>
                </c:pt>
                <c:pt idx="2718">
                  <c:v>497.63371999999998</c:v>
                </c:pt>
                <c:pt idx="2719">
                  <c:v>497.38873999999998</c:v>
                </c:pt>
                <c:pt idx="2720">
                  <c:v>497.12090000000001</c:v>
                </c:pt>
                <c:pt idx="2721">
                  <c:v>496.85036000000002</c:v>
                </c:pt>
                <c:pt idx="2722">
                  <c:v>496.59980000000002</c:v>
                </c:pt>
                <c:pt idx="2723">
                  <c:v>496.34816000000001</c:v>
                </c:pt>
                <c:pt idx="2724">
                  <c:v>496.08067999999997</c:v>
                </c:pt>
                <c:pt idx="2725">
                  <c:v>495.82220000000001</c:v>
                </c:pt>
                <c:pt idx="2726">
                  <c:v>495.572</c:v>
                </c:pt>
                <c:pt idx="2727">
                  <c:v>495.31261999999998</c:v>
                </c:pt>
                <c:pt idx="2728">
                  <c:v>495.05270000000002</c:v>
                </c:pt>
                <c:pt idx="2729">
                  <c:v>494.78071999999997</c:v>
                </c:pt>
                <c:pt idx="2730">
                  <c:v>494.52458000000001</c:v>
                </c:pt>
                <c:pt idx="2731">
                  <c:v>494.27330000000001</c:v>
                </c:pt>
                <c:pt idx="2732">
                  <c:v>494.0249</c:v>
                </c:pt>
                <c:pt idx="2733">
                  <c:v>493.76479999999998</c:v>
                </c:pt>
                <c:pt idx="2734">
                  <c:v>493.50380000000001</c:v>
                </c:pt>
                <c:pt idx="2735">
                  <c:v>493.24549999999999</c:v>
                </c:pt>
                <c:pt idx="2736">
                  <c:v>492.99331999999998</c:v>
                </c:pt>
                <c:pt idx="2737">
                  <c:v>492.74383999999998</c:v>
                </c:pt>
                <c:pt idx="2738">
                  <c:v>492.47456</c:v>
                </c:pt>
                <c:pt idx="2739">
                  <c:v>492.20654000000002</c:v>
                </c:pt>
                <c:pt idx="2740">
                  <c:v>491.96102000000002</c:v>
                </c:pt>
                <c:pt idx="2741">
                  <c:v>491.70956000000001</c:v>
                </c:pt>
                <c:pt idx="2742">
                  <c:v>491.44567999999998</c:v>
                </c:pt>
                <c:pt idx="2743">
                  <c:v>491.18846000000002</c:v>
                </c:pt>
                <c:pt idx="2744">
                  <c:v>490.93358000000001</c:v>
                </c:pt>
                <c:pt idx="2745">
                  <c:v>490.66520000000003</c:v>
                </c:pt>
                <c:pt idx="2746">
                  <c:v>490.41392000000002</c:v>
                </c:pt>
                <c:pt idx="2747">
                  <c:v>490.14787999999999</c:v>
                </c:pt>
                <c:pt idx="2748">
                  <c:v>489.90812</c:v>
                </c:pt>
                <c:pt idx="2749">
                  <c:v>489.66098</c:v>
                </c:pt>
                <c:pt idx="2750">
                  <c:v>489.40159999999997</c:v>
                </c:pt>
                <c:pt idx="2751">
                  <c:v>489.12907999999999</c:v>
                </c:pt>
                <c:pt idx="2752">
                  <c:v>488.86196000000001</c:v>
                </c:pt>
                <c:pt idx="2753">
                  <c:v>488.62741999999997</c:v>
                </c:pt>
                <c:pt idx="2754">
                  <c:v>488.38189999999997</c:v>
                </c:pt>
                <c:pt idx="2755">
                  <c:v>488.12954000000002</c:v>
                </c:pt>
                <c:pt idx="2756">
                  <c:v>487.85881999999998</c:v>
                </c:pt>
                <c:pt idx="2757">
                  <c:v>487.60700000000003</c:v>
                </c:pt>
                <c:pt idx="2758">
                  <c:v>487.35698000000002</c:v>
                </c:pt>
                <c:pt idx="2759">
                  <c:v>487.09634</c:v>
                </c:pt>
                <c:pt idx="2760">
                  <c:v>486.85244</c:v>
                </c:pt>
                <c:pt idx="2761">
                  <c:v>486.60133999999999</c:v>
                </c:pt>
                <c:pt idx="2762">
                  <c:v>486.34681999999998</c:v>
                </c:pt>
                <c:pt idx="2763">
                  <c:v>486.08312000000001</c:v>
                </c:pt>
                <c:pt idx="2764">
                  <c:v>485.80664000000002</c:v>
                </c:pt>
                <c:pt idx="2765">
                  <c:v>485.55122</c:v>
                </c:pt>
                <c:pt idx="2766">
                  <c:v>485.29759999999999</c:v>
                </c:pt>
                <c:pt idx="2767">
                  <c:v>485.05676</c:v>
                </c:pt>
                <c:pt idx="2768">
                  <c:v>484.80998</c:v>
                </c:pt>
                <c:pt idx="2769">
                  <c:v>484.55311999999998</c:v>
                </c:pt>
                <c:pt idx="2770">
                  <c:v>484.30399999999997</c:v>
                </c:pt>
                <c:pt idx="2771">
                  <c:v>484.05991999999998</c:v>
                </c:pt>
                <c:pt idx="2772">
                  <c:v>483.80702000000002</c:v>
                </c:pt>
                <c:pt idx="2773">
                  <c:v>483.54944</c:v>
                </c:pt>
                <c:pt idx="2774">
                  <c:v>483.28393999999997</c:v>
                </c:pt>
                <c:pt idx="2775">
                  <c:v>483.04165999999998</c:v>
                </c:pt>
                <c:pt idx="2776">
                  <c:v>482.79829999999998</c:v>
                </c:pt>
                <c:pt idx="2777">
                  <c:v>482.55439999999999</c:v>
                </c:pt>
                <c:pt idx="2778">
                  <c:v>482.28710000000001</c:v>
                </c:pt>
                <c:pt idx="2779">
                  <c:v>482.03474</c:v>
                </c:pt>
                <c:pt idx="2780">
                  <c:v>481.79534000000001</c:v>
                </c:pt>
                <c:pt idx="2781">
                  <c:v>481.54568</c:v>
                </c:pt>
                <c:pt idx="2782">
                  <c:v>481.28503999999998</c:v>
                </c:pt>
                <c:pt idx="2783">
                  <c:v>481.02386000000001</c:v>
                </c:pt>
                <c:pt idx="2784">
                  <c:v>480.78554000000003</c:v>
                </c:pt>
                <c:pt idx="2785">
                  <c:v>480.54397999999998</c:v>
                </c:pt>
                <c:pt idx="2786">
                  <c:v>480.29629999999997</c:v>
                </c:pt>
                <c:pt idx="2787">
                  <c:v>480.04933999999997</c:v>
                </c:pt>
                <c:pt idx="2788">
                  <c:v>479.80867999999998</c:v>
                </c:pt>
                <c:pt idx="2789">
                  <c:v>479.56261999999998</c:v>
                </c:pt>
                <c:pt idx="2790">
                  <c:v>479.30342000000002</c:v>
                </c:pt>
                <c:pt idx="2791">
                  <c:v>479.05700000000002</c:v>
                </c:pt>
                <c:pt idx="2792">
                  <c:v>478.80752000000001</c:v>
                </c:pt>
                <c:pt idx="2793">
                  <c:v>478.55876000000001</c:v>
                </c:pt>
                <c:pt idx="2794">
                  <c:v>478.31720000000001</c:v>
                </c:pt>
                <c:pt idx="2795">
                  <c:v>478.05781999999999</c:v>
                </c:pt>
                <c:pt idx="2796">
                  <c:v>477.82238000000001</c:v>
                </c:pt>
                <c:pt idx="2797">
                  <c:v>477.57938000000001</c:v>
                </c:pt>
                <c:pt idx="2798">
                  <c:v>477.33422000000002</c:v>
                </c:pt>
                <c:pt idx="2799">
                  <c:v>477.09625999999997</c:v>
                </c:pt>
                <c:pt idx="2800">
                  <c:v>476.85361999999998</c:v>
                </c:pt>
                <c:pt idx="2801">
                  <c:v>476.58974000000001</c:v>
                </c:pt>
                <c:pt idx="2802">
                  <c:v>476.33702</c:v>
                </c:pt>
                <c:pt idx="2803">
                  <c:v>476.10608000000002</c:v>
                </c:pt>
                <c:pt idx="2804">
                  <c:v>475.87045999999998</c:v>
                </c:pt>
                <c:pt idx="2805">
                  <c:v>475.60856000000001</c:v>
                </c:pt>
                <c:pt idx="2806">
                  <c:v>475.37114000000003</c:v>
                </c:pt>
                <c:pt idx="2807">
                  <c:v>475.12112000000002</c:v>
                </c:pt>
                <c:pt idx="2808">
                  <c:v>474.89287999999999</c:v>
                </c:pt>
                <c:pt idx="2809">
                  <c:v>474.64753999999999</c:v>
                </c:pt>
                <c:pt idx="2810">
                  <c:v>474.39121999999998</c:v>
                </c:pt>
                <c:pt idx="2811">
                  <c:v>474.14569999999998</c:v>
                </c:pt>
                <c:pt idx="2812">
                  <c:v>473.90701999999999</c:v>
                </c:pt>
                <c:pt idx="2813">
                  <c:v>473.65807999999998</c:v>
                </c:pt>
                <c:pt idx="2814">
                  <c:v>473.42318</c:v>
                </c:pt>
                <c:pt idx="2815">
                  <c:v>473.18288000000001</c:v>
                </c:pt>
                <c:pt idx="2816">
                  <c:v>472.94420000000002</c:v>
                </c:pt>
                <c:pt idx="2817">
                  <c:v>472.69886000000002</c:v>
                </c:pt>
                <c:pt idx="2818">
                  <c:v>472.45118000000002</c:v>
                </c:pt>
                <c:pt idx="2819">
                  <c:v>472.19252</c:v>
                </c:pt>
                <c:pt idx="2820">
                  <c:v>471.95834000000002</c:v>
                </c:pt>
                <c:pt idx="2821">
                  <c:v>471.72865999999999</c:v>
                </c:pt>
                <c:pt idx="2822">
                  <c:v>471.48457999999999</c:v>
                </c:pt>
                <c:pt idx="2823">
                  <c:v>471.23815999999999</c:v>
                </c:pt>
                <c:pt idx="2824">
                  <c:v>470.99696</c:v>
                </c:pt>
                <c:pt idx="2825">
                  <c:v>470.75630000000001</c:v>
                </c:pt>
                <c:pt idx="2826">
                  <c:v>470.51888000000002</c:v>
                </c:pt>
                <c:pt idx="2827">
                  <c:v>470.27066000000002</c:v>
                </c:pt>
                <c:pt idx="2828">
                  <c:v>470.02748000000003</c:v>
                </c:pt>
                <c:pt idx="2829">
                  <c:v>469.79437999999999</c:v>
                </c:pt>
                <c:pt idx="2830">
                  <c:v>469.56884000000002</c:v>
                </c:pt>
                <c:pt idx="2831">
                  <c:v>469.31900000000002</c:v>
                </c:pt>
                <c:pt idx="2832">
                  <c:v>469.07366000000002</c:v>
                </c:pt>
                <c:pt idx="2833">
                  <c:v>468.83461999999997</c:v>
                </c:pt>
                <c:pt idx="2834">
                  <c:v>468.60890000000001</c:v>
                </c:pt>
                <c:pt idx="2835">
                  <c:v>468.36482000000001</c:v>
                </c:pt>
                <c:pt idx="2836">
                  <c:v>468.11768000000001</c:v>
                </c:pt>
                <c:pt idx="2837">
                  <c:v>467.87882000000002</c:v>
                </c:pt>
                <c:pt idx="2838">
                  <c:v>467.63582000000002</c:v>
                </c:pt>
                <c:pt idx="2839">
                  <c:v>467.40019999999998</c:v>
                </c:pt>
                <c:pt idx="2840">
                  <c:v>467.16800000000001</c:v>
                </c:pt>
                <c:pt idx="2841">
                  <c:v>466.92536000000001</c:v>
                </c:pt>
                <c:pt idx="2842">
                  <c:v>466.68848000000003</c:v>
                </c:pt>
                <c:pt idx="2843">
                  <c:v>466.46186</c:v>
                </c:pt>
                <c:pt idx="2844">
                  <c:v>466.21346</c:v>
                </c:pt>
                <c:pt idx="2845">
                  <c:v>465.97352000000001</c:v>
                </c:pt>
                <c:pt idx="2846">
                  <c:v>465.74041999999997</c:v>
                </c:pt>
                <c:pt idx="2847">
                  <c:v>465.51704000000001</c:v>
                </c:pt>
                <c:pt idx="2848">
                  <c:v>465.27710000000002</c:v>
                </c:pt>
                <c:pt idx="2849">
                  <c:v>465.03536000000003</c:v>
                </c:pt>
                <c:pt idx="2850">
                  <c:v>464.80171999999999</c:v>
                </c:pt>
                <c:pt idx="2851">
                  <c:v>464.57078000000001</c:v>
                </c:pt>
                <c:pt idx="2852">
                  <c:v>464.33839999999998</c:v>
                </c:pt>
                <c:pt idx="2853">
                  <c:v>464.09575999999998</c:v>
                </c:pt>
                <c:pt idx="2854">
                  <c:v>463.84753999999998</c:v>
                </c:pt>
                <c:pt idx="2855">
                  <c:v>463.6148</c:v>
                </c:pt>
                <c:pt idx="2856">
                  <c:v>463.39141999999998</c:v>
                </c:pt>
                <c:pt idx="2857">
                  <c:v>463.14409999999998</c:v>
                </c:pt>
                <c:pt idx="2858">
                  <c:v>462.91442000000001</c:v>
                </c:pt>
                <c:pt idx="2859">
                  <c:v>462.67124000000001</c:v>
                </c:pt>
                <c:pt idx="2860">
                  <c:v>462.42860000000002</c:v>
                </c:pt>
                <c:pt idx="2861">
                  <c:v>462.18866000000003</c:v>
                </c:pt>
                <c:pt idx="2862">
                  <c:v>461.96492000000001</c:v>
                </c:pt>
                <c:pt idx="2863">
                  <c:v>461.73002000000002</c:v>
                </c:pt>
                <c:pt idx="2864">
                  <c:v>461.49259999999998</c:v>
                </c:pt>
                <c:pt idx="2865">
                  <c:v>461.25806</c:v>
                </c:pt>
                <c:pt idx="2866">
                  <c:v>461.02658000000002</c:v>
                </c:pt>
                <c:pt idx="2867">
                  <c:v>460.79924</c:v>
                </c:pt>
                <c:pt idx="2868">
                  <c:v>460.54921999999999</c:v>
                </c:pt>
                <c:pt idx="2869">
                  <c:v>460.31270000000001</c:v>
                </c:pt>
                <c:pt idx="2870">
                  <c:v>460.09435999999999</c:v>
                </c:pt>
                <c:pt idx="2871">
                  <c:v>459.86486000000002</c:v>
                </c:pt>
                <c:pt idx="2872">
                  <c:v>459.62797999999998</c:v>
                </c:pt>
                <c:pt idx="2873">
                  <c:v>459.38047999999998</c:v>
                </c:pt>
                <c:pt idx="2874">
                  <c:v>459.15908000000002</c:v>
                </c:pt>
                <c:pt idx="2875">
                  <c:v>458.93101999999999</c:v>
                </c:pt>
                <c:pt idx="2876">
                  <c:v>458.69666000000001</c:v>
                </c:pt>
                <c:pt idx="2877">
                  <c:v>458.45492000000002</c:v>
                </c:pt>
                <c:pt idx="2878">
                  <c:v>458.22865999999999</c:v>
                </c:pt>
                <c:pt idx="2879">
                  <c:v>458.00599999999997</c:v>
                </c:pt>
                <c:pt idx="2880">
                  <c:v>457.76929999999999</c:v>
                </c:pt>
                <c:pt idx="2881">
                  <c:v>457.52791999999999</c:v>
                </c:pt>
                <c:pt idx="2882">
                  <c:v>457.28618</c:v>
                </c:pt>
                <c:pt idx="2883">
                  <c:v>457.06297999999998</c:v>
                </c:pt>
                <c:pt idx="2884">
                  <c:v>456.84248000000002</c:v>
                </c:pt>
                <c:pt idx="2885">
                  <c:v>456.61117999999999</c:v>
                </c:pt>
                <c:pt idx="2886">
                  <c:v>456.37016</c:v>
                </c:pt>
                <c:pt idx="2887">
                  <c:v>456.15145999999999</c:v>
                </c:pt>
                <c:pt idx="2888">
                  <c:v>455.92574000000002</c:v>
                </c:pt>
                <c:pt idx="2889">
                  <c:v>455.69875999999999</c:v>
                </c:pt>
                <c:pt idx="2890">
                  <c:v>455.4545</c:v>
                </c:pt>
                <c:pt idx="2891">
                  <c:v>455.21618000000001</c:v>
                </c:pt>
                <c:pt idx="2892">
                  <c:v>454.99477999999999</c:v>
                </c:pt>
                <c:pt idx="2893">
                  <c:v>454.76222000000001</c:v>
                </c:pt>
                <c:pt idx="2894">
                  <c:v>454.52875999999998</c:v>
                </c:pt>
                <c:pt idx="2895">
                  <c:v>454.30664000000002</c:v>
                </c:pt>
                <c:pt idx="2896">
                  <c:v>454.08506</c:v>
                </c:pt>
                <c:pt idx="2897">
                  <c:v>453.85933999999997</c:v>
                </c:pt>
                <c:pt idx="2898">
                  <c:v>453.62101999999999</c:v>
                </c:pt>
                <c:pt idx="2899">
                  <c:v>453.37603999999999</c:v>
                </c:pt>
                <c:pt idx="2900">
                  <c:v>453.14924000000002</c:v>
                </c:pt>
                <c:pt idx="2901">
                  <c:v>452.93072000000001</c:v>
                </c:pt>
                <c:pt idx="2902">
                  <c:v>452.69977999999998</c:v>
                </c:pt>
                <c:pt idx="2903">
                  <c:v>452.46938</c:v>
                </c:pt>
                <c:pt idx="2904">
                  <c:v>452.23700000000002</c:v>
                </c:pt>
                <c:pt idx="2905">
                  <c:v>452.00749999999999</c:v>
                </c:pt>
                <c:pt idx="2906">
                  <c:v>451.79906</c:v>
                </c:pt>
                <c:pt idx="2907">
                  <c:v>451.56164000000001</c:v>
                </c:pt>
                <c:pt idx="2908">
                  <c:v>451.31630000000001</c:v>
                </c:pt>
                <c:pt idx="2909">
                  <c:v>451.07096000000001</c:v>
                </c:pt>
                <c:pt idx="2910">
                  <c:v>450.86036000000001</c:v>
                </c:pt>
                <c:pt idx="2911">
                  <c:v>450.64634000000001</c:v>
                </c:pt>
                <c:pt idx="2912">
                  <c:v>450.42115999999999</c:v>
                </c:pt>
                <c:pt idx="2913">
                  <c:v>450.18302</c:v>
                </c:pt>
                <c:pt idx="2914">
                  <c:v>449.95370000000003</c:v>
                </c:pt>
                <c:pt idx="2915">
                  <c:v>449.72852</c:v>
                </c:pt>
                <c:pt idx="2916">
                  <c:v>449.50405999999998</c:v>
                </c:pt>
                <c:pt idx="2917">
                  <c:v>449.28751999999997</c:v>
                </c:pt>
                <c:pt idx="2918">
                  <c:v>449.05189999999999</c:v>
                </c:pt>
                <c:pt idx="2919">
                  <c:v>448.83301999999998</c:v>
                </c:pt>
                <c:pt idx="2920">
                  <c:v>448.59793999999999</c:v>
                </c:pt>
                <c:pt idx="2921">
                  <c:v>448.36682000000002</c:v>
                </c:pt>
                <c:pt idx="2922">
                  <c:v>448.14416</c:v>
                </c:pt>
                <c:pt idx="2923">
                  <c:v>447.91358000000002</c:v>
                </c:pt>
                <c:pt idx="2924">
                  <c:v>447.68516</c:v>
                </c:pt>
                <c:pt idx="2925">
                  <c:v>447.46933999999999</c:v>
                </c:pt>
                <c:pt idx="2926">
                  <c:v>447.24218000000002</c:v>
                </c:pt>
                <c:pt idx="2927">
                  <c:v>447.01718</c:v>
                </c:pt>
                <c:pt idx="2928">
                  <c:v>446.78876000000002</c:v>
                </c:pt>
                <c:pt idx="2929">
                  <c:v>446.58373999999998</c:v>
                </c:pt>
                <c:pt idx="2930">
                  <c:v>446.36504000000002</c:v>
                </c:pt>
                <c:pt idx="2931">
                  <c:v>446.13193999999999</c:v>
                </c:pt>
                <c:pt idx="2932">
                  <c:v>445.89776000000001</c:v>
                </c:pt>
                <c:pt idx="2933">
                  <c:v>445.67869999999999</c:v>
                </c:pt>
                <c:pt idx="2934">
                  <c:v>445.45549999999997</c:v>
                </c:pt>
                <c:pt idx="2935">
                  <c:v>445.24202000000002</c:v>
                </c:pt>
                <c:pt idx="2936">
                  <c:v>445.00675999999999</c:v>
                </c:pt>
                <c:pt idx="2937">
                  <c:v>444.78751999999997</c:v>
                </c:pt>
                <c:pt idx="2938">
                  <c:v>444.55874</c:v>
                </c:pt>
                <c:pt idx="2939">
                  <c:v>444.31898000000001</c:v>
                </c:pt>
                <c:pt idx="2940">
                  <c:v>444.10676000000001</c:v>
                </c:pt>
                <c:pt idx="2941">
                  <c:v>443.88607999999999</c:v>
                </c:pt>
                <c:pt idx="2942">
                  <c:v>443.66737999999998</c:v>
                </c:pt>
                <c:pt idx="2943">
                  <c:v>443.45299999999997</c:v>
                </c:pt>
                <c:pt idx="2944">
                  <c:v>443.21035999999998</c:v>
                </c:pt>
                <c:pt idx="2945">
                  <c:v>442.98716000000002</c:v>
                </c:pt>
                <c:pt idx="2946">
                  <c:v>442.76864</c:v>
                </c:pt>
                <c:pt idx="2947">
                  <c:v>442.54237999999998</c:v>
                </c:pt>
                <c:pt idx="2948">
                  <c:v>442.32925999999998</c:v>
                </c:pt>
                <c:pt idx="2949">
                  <c:v>442.09634</c:v>
                </c:pt>
                <c:pt idx="2950">
                  <c:v>441.89060000000001</c:v>
                </c:pt>
                <c:pt idx="2951">
                  <c:v>441.68018000000001</c:v>
                </c:pt>
                <c:pt idx="2952">
                  <c:v>441.4658</c:v>
                </c:pt>
                <c:pt idx="2953">
                  <c:v>441.23396000000002</c:v>
                </c:pt>
                <c:pt idx="2954">
                  <c:v>441.00103999999999</c:v>
                </c:pt>
                <c:pt idx="2955">
                  <c:v>440.78413999999998</c:v>
                </c:pt>
                <c:pt idx="2956">
                  <c:v>440.57245999999998</c:v>
                </c:pt>
                <c:pt idx="2957">
                  <c:v>440.33647999999999</c:v>
                </c:pt>
                <c:pt idx="2958">
                  <c:v>440.12083999999999</c:v>
                </c:pt>
                <c:pt idx="2959">
                  <c:v>439.90771999999998</c:v>
                </c:pt>
                <c:pt idx="2960">
                  <c:v>439.70594</c:v>
                </c:pt>
                <c:pt idx="2961">
                  <c:v>439.47086000000002</c:v>
                </c:pt>
                <c:pt idx="2962">
                  <c:v>439.23289999999997</c:v>
                </c:pt>
                <c:pt idx="2963">
                  <c:v>439.01042000000001</c:v>
                </c:pt>
                <c:pt idx="2964">
                  <c:v>438.79640000000001</c:v>
                </c:pt>
                <c:pt idx="2965">
                  <c:v>438.59840000000003</c:v>
                </c:pt>
                <c:pt idx="2966">
                  <c:v>438.36944</c:v>
                </c:pt>
                <c:pt idx="2967">
                  <c:v>438.13130000000001</c:v>
                </c:pt>
                <c:pt idx="2968">
                  <c:v>437.91728000000001</c:v>
                </c:pt>
                <c:pt idx="2969">
                  <c:v>437.71622000000002</c:v>
                </c:pt>
                <c:pt idx="2970">
                  <c:v>437.50256000000002</c:v>
                </c:pt>
                <c:pt idx="2971">
                  <c:v>437.28890000000001</c:v>
                </c:pt>
                <c:pt idx="2972">
                  <c:v>437.04950000000002</c:v>
                </c:pt>
                <c:pt idx="2973">
                  <c:v>436.83404000000002</c:v>
                </c:pt>
                <c:pt idx="2974">
                  <c:v>436.63567999999998</c:v>
                </c:pt>
                <c:pt idx="2975">
                  <c:v>436.40438</c:v>
                </c:pt>
                <c:pt idx="2976">
                  <c:v>436.17829999999998</c:v>
                </c:pt>
                <c:pt idx="2977">
                  <c:v>435.96463999999997</c:v>
                </c:pt>
                <c:pt idx="2978">
                  <c:v>435.73658</c:v>
                </c:pt>
                <c:pt idx="2979">
                  <c:v>435.51535999999999</c:v>
                </c:pt>
                <c:pt idx="2980">
                  <c:v>435.30673999999999</c:v>
                </c:pt>
                <c:pt idx="2981">
                  <c:v>435.08390000000003</c:v>
                </c:pt>
                <c:pt idx="2982">
                  <c:v>434.86376000000001</c:v>
                </c:pt>
                <c:pt idx="2983">
                  <c:v>434.66215999999997</c:v>
                </c:pt>
                <c:pt idx="2984">
                  <c:v>434.43860000000001</c:v>
                </c:pt>
                <c:pt idx="2985">
                  <c:v>434.21323999999998</c:v>
                </c:pt>
                <c:pt idx="2986">
                  <c:v>434.00371999999999</c:v>
                </c:pt>
                <c:pt idx="2987">
                  <c:v>433.78987999999998</c:v>
                </c:pt>
                <c:pt idx="2988">
                  <c:v>433.56524000000002</c:v>
                </c:pt>
                <c:pt idx="2989">
                  <c:v>433.35752000000002</c:v>
                </c:pt>
                <c:pt idx="2990">
                  <c:v>433.14926000000003</c:v>
                </c:pt>
                <c:pt idx="2991">
                  <c:v>432.94189999999998</c:v>
                </c:pt>
                <c:pt idx="2992">
                  <c:v>432.7124</c:v>
                </c:pt>
                <c:pt idx="2993">
                  <c:v>432.49027999999998</c:v>
                </c:pt>
                <c:pt idx="2994">
                  <c:v>432.27715999999998</c:v>
                </c:pt>
                <c:pt idx="2995">
                  <c:v>432.05684000000002</c:v>
                </c:pt>
                <c:pt idx="2996">
                  <c:v>431.84372000000002</c:v>
                </c:pt>
                <c:pt idx="2997">
                  <c:v>431.62412</c:v>
                </c:pt>
                <c:pt idx="2998">
                  <c:v>431.41172</c:v>
                </c:pt>
                <c:pt idx="2999">
                  <c:v>431.20436000000001</c:v>
                </c:pt>
                <c:pt idx="3000">
                  <c:v>430.99196000000001</c:v>
                </c:pt>
                <c:pt idx="3001">
                  <c:v>430.77307999999999</c:v>
                </c:pt>
                <c:pt idx="3002">
                  <c:v>430.55329999999998</c:v>
                </c:pt>
                <c:pt idx="3003">
                  <c:v>430.34647999999999</c:v>
                </c:pt>
                <c:pt idx="3004">
                  <c:v>430.12652000000003</c:v>
                </c:pt>
                <c:pt idx="3005">
                  <c:v>429.91717999999997</c:v>
                </c:pt>
                <c:pt idx="3006">
                  <c:v>429.71179999999998</c:v>
                </c:pt>
                <c:pt idx="3007">
                  <c:v>429.49471999999997</c:v>
                </c:pt>
                <c:pt idx="3008">
                  <c:v>429.28681999999998</c:v>
                </c:pt>
                <c:pt idx="3009">
                  <c:v>429.06830000000002</c:v>
                </c:pt>
                <c:pt idx="3010">
                  <c:v>428.85968000000003</c:v>
                </c:pt>
                <c:pt idx="3011">
                  <c:v>428.64620000000002</c:v>
                </c:pt>
                <c:pt idx="3012">
                  <c:v>428.43488000000002</c:v>
                </c:pt>
                <c:pt idx="3013">
                  <c:v>428.21888000000001</c:v>
                </c:pt>
                <c:pt idx="3014">
                  <c:v>428.0009</c:v>
                </c:pt>
                <c:pt idx="3015">
                  <c:v>427.80452000000002</c:v>
                </c:pt>
                <c:pt idx="3016">
                  <c:v>427.59607999999997</c:v>
                </c:pt>
                <c:pt idx="3017">
                  <c:v>427.36856</c:v>
                </c:pt>
                <c:pt idx="3018">
                  <c:v>427.16192000000001</c:v>
                </c:pt>
                <c:pt idx="3019">
                  <c:v>426.94970000000001</c:v>
                </c:pt>
                <c:pt idx="3020">
                  <c:v>426.7346</c:v>
                </c:pt>
                <c:pt idx="3021">
                  <c:v>426.53192000000001</c:v>
                </c:pt>
                <c:pt idx="3022">
                  <c:v>426.31736000000001</c:v>
                </c:pt>
                <c:pt idx="3023">
                  <c:v>426.11216000000002</c:v>
                </c:pt>
                <c:pt idx="3024">
                  <c:v>425.89850000000001</c:v>
                </c:pt>
                <c:pt idx="3025">
                  <c:v>425.68358000000001</c:v>
                </c:pt>
                <c:pt idx="3026">
                  <c:v>425.4674</c:v>
                </c:pt>
                <c:pt idx="3027">
                  <c:v>425.25716</c:v>
                </c:pt>
                <c:pt idx="3028">
                  <c:v>425.05340000000001</c:v>
                </c:pt>
                <c:pt idx="3029">
                  <c:v>424.84712000000002</c:v>
                </c:pt>
                <c:pt idx="3030">
                  <c:v>424.63256000000001</c:v>
                </c:pt>
                <c:pt idx="3031">
                  <c:v>424.42160000000001</c:v>
                </c:pt>
                <c:pt idx="3032">
                  <c:v>424.21010000000001</c:v>
                </c:pt>
                <c:pt idx="3033">
                  <c:v>424.00850000000003</c:v>
                </c:pt>
                <c:pt idx="3034">
                  <c:v>423.79142000000002</c:v>
                </c:pt>
                <c:pt idx="3035">
                  <c:v>423.55975999999998</c:v>
                </c:pt>
                <c:pt idx="3036">
                  <c:v>423.36176</c:v>
                </c:pt>
                <c:pt idx="3037">
                  <c:v>423.16268000000002</c:v>
                </c:pt>
                <c:pt idx="3038">
                  <c:v>422.95244000000002</c:v>
                </c:pt>
                <c:pt idx="3039">
                  <c:v>422.74921999999998</c:v>
                </c:pt>
                <c:pt idx="3040">
                  <c:v>422.53016000000002</c:v>
                </c:pt>
                <c:pt idx="3041">
                  <c:v>422.33197999999999</c:v>
                </c:pt>
                <c:pt idx="3042">
                  <c:v>422.11525999999998</c:v>
                </c:pt>
                <c:pt idx="3043">
                  <c:v>421.90123999999997</c:v>
                </c:pt>
                <c:pt idx="3044">
                  <c:v>421.69513999999998</c:v>
                </c:pt>
                <c:pt idx="3045">
                  <c:v>421.49101999999999</c:v>
                </c:pt>
                <c:pt idx="3046">
                  <c:v>421.29878000000002</c:v>
                </c:pt>
                <c:pt idx="3047">
                  <c:v>421.08530000000002</c:v>
                </c:pt>
                <c:pt idx="3048">
                  <c:v>420.86642000000001</c:v>
                </c:pt>
                <c:pt idx="3049">
                  <c:v>420.66230000000002</c:v>
                </c:pt>
                <c:pt idx="3050">
                  <c:v>420.44738000000001</c:v>
                </c:pt>
                <c:pt idx="3051">
                  <c:v>420.23786000000001</c:v>
                </c:pt>
                <c:pt idx="3052">
                  <c:v>420.04021999999998</c:v>
                </c:pt>
                <c:pt idx="3053">
                  <c:v>419.82278000000002</c:v>
                </c:pt>
                <c:pt idx="3054">
                  <c:v>419.62495999999999</c:v>
                </c:pt>
                <c:pt idx="3055">
                  <c:v>419.42822000000001</c:v>
                </c:pt>
                <c:pt idx="3056">
                  <c:v>419.21870000000001</c:v>
                </c:pt>
                <c:pt idx="3057">
                  <c:v>418.98955999999998</c:v>
                </c:pt>
                <c:pt idx="3058">
                  <c:v>418.78201999999999</c:v>
                </c:pt>
                <c:pt idx="3059">
                  <c:v>418.59194000000002</c:v>
                </c:pt>
                <c:pt idx="3060">
                  <c:v>418.39141999999998</c:v>
                </c:pt>
                <c:pt idx="3061">
                  <c:v>418.16660000000002</c:v>
                </c:pt>
                <c:pt idx="3062">
                  <c:v>417.96373999999997</c:v>
                </c:pt>
                <c:pt idx="3063">
                  <c:v>417.76123999999999</c:v>
                </c:pt>
                <c:pt idx="3064">
                  <c:v>417.56306000000001</c:v>
                </c:pt>
                <c:pt idx="3065">
                  <c:v>417.35948000000002</c:v>
                </c:pt>
                <c:pt idx="3066">
                  <c:v>417.15643999999998</c:v>
                </c:pt>
                <c:pt idx="3067">
                  <c:v>416.95681999999999</c:v>
                </c:pt>
                <c:pt idx="3068">
                  <c:v>416.73991999999998</c:v>
                </c:pt>
                <c:pt idx="3069">
                  <c:v>416.5394</c:v>
                </c:pt>
                <c:pt idx="3070">
                  <c:v>416.33096</c:v>
                </c:pt>
                <c:pt idx="3071">
                  <c:v>416.12090000000001</c:v>
                </c:pt>
                <c:pt idx="3072">
                  <c:v>415.93243999999999</c:v>
                </c:pt>
                <c:pt idx="3073">
                  <c:v>415.74164000000002</c:v>
                </c:pt>
                <c:pt idx="3074">
                  <c:v>415.53176000000002</c:v>
                </c:pt>
                <c:pt idx="3075">
                  <c:v>415.32602000000003</c:v>
                </c:pt>
                <c:pt idx="3076">
                  <c:v>415.10750000000002</c:v>
                </c:pt>
                <c:pt idx="3077">
                  <c:v>414.91111999999998</c:v>
                </c:pt>
                <c:pt idx="3078">
                  <c:v>414.71654000000001</c:v>
                </c:pt>
                <c:pt idx="3079">
                  <c:v>414.51710000000003</c:v>
                </c:pt>
                <c:pt idx="3080">
                  <c:v>414.31099999999998</c:v>
                </c:pt>
                <c:pt idx="3081">
                  <c:v>414.10849999999999</c:v>
                </c:pt>
                <c:pt idx="3082">
                  <c:v>413.90816000000001</c:v>
                </c:pt>
                <c:pt idx="3083">
                  <c:v>413.70188000000002</c:v>
                </c:pt>
                <c:pt idx="3084">
                  <c:v>413.49740000000003</c:v>
                </c:pt>
                <c:pt idx="3085">
                  <c:v>413.29579999999999</c:v>
                </c:pt>
                <c:pt idx="3086">
                  <c:v>413.09960000000001</c:v>
                </c:pt>
                <c:pt idx="3087">
                  <c:v>412.89674000000002</c:v>
                </c:pt>
                <c:pt idx="3088">
                  <c:v>412.67822000000001</c:v>
                </c:pt>
                <c:pt idx="3089">
                  <c:v>412.47895999999997</c:v>
                </c:pt>
                <c:pt idx="3090">
                  <c:v>412.27933999999999</c:v>
                </c:pt>
                <c:pt idx="3091">
                  <c:v>412.08062000000001</c:v>
                </c:pt>
                <c:pt idx="3092">
                  <c:v>411.87578000000002</c:v>
                </c:pt>
                <c:pt idx="3093">
                  <c:v>411.67741999999998</c:v>
                </c:pt>
                <c:pt idx="3094">
                  <c:v>411.48572000000001</c:v>
                </c:pt>
                <c:pt idx="3095">
                  <c:v>411.30806000000001</c:v>
                </c:pt>
                <c:pt idx="3096">
                  <c:v>411.10070000000002</c:v>
                </c:pt>
                <c:pt idx="3097">
                  <c:v>410.86795999999998</c:v>
                </c:pt>
                <c:pt idx="3098">
                  <c:v>410.66131999999999</c:v>
                </c:pt>
                <c:pt idx="3099">
                  <c:v>410.47016000000002</c:v>
                </c:pt>
                <c:pt idx="3100">
                  <c:v>410.26837999999998</c:v>
                </c:pt>
                <c:pt idx="3101">
                  <c:v>410.06587999999999</c:v>
                </c:pt>
                <c:pt idx="3102">
                  <c:v>409.87256000000002</c:v>
                </c:pt>
                <c:pt idx="3103">
                  <c:v>409.66609999999997</c:v>
                </c:pt>
                <c:pt idx="3104">
                  <c:v>409.46953999999999</c:v>
                </c:pt>
                <c:pt idx="3105">
                  <c:v>409.26254</c:v>
                </c:pt>
                <c:pt idx="3106">
                  <c:v>409.06778000000003</c:v>
                </c:pt>
                <c:pt idx="3107">
                  <c:v>408.87356</c:v>
                </c:pt>
                <c:pt idx="3108">
                  <c:v>408.67736000000002</c:v>
                </c:pt>
                <c:pt idx="3109">
                  <c:v>408.48187999999999</c:v>
                </c:pt>
                <c:pt idx="3110">
                  <c:v>408.2765</c:v>
                </c:pt>
                <c:pt idx="3111">
                  <c:v>408.05689999999998</c:v>
                </c:pt>
                <c:pt idx="3112">
                  <c:v>407.86106000000001</c:v>
                </c:pt>
                <c:pt idx="3113">
                  <c:v>407.68016</c:v>
                </c:pt>
                <c:pt idx="3114">
                  <c:v>407.48072000000002</c:v>
                </c:pt>
                <c:pt idx="3115">
                  <c:v>407.27551999999997</c:v>
                </c:pt>
                <c:pt idx="3116">
                  <c:v>407.07571999999999</c:v>
                </c:pt>
                <c:pt idx="3117">
                  <c:v>406.88564000000002</c:v>
                </c:pt>
                <c:pt idx="3118">
                  <c:v>406.68871999999999</c:v>
                </c:pt>
                <c:pt idx="3119">
                  <c:v>406.48388</c:v>
                </c:pt>
                <c:pt idx="3120">
                  <c:v>406.28102000000001</c:v>
                </c:pt>
                <c:pt idx="3121">
                  <c:v>406.07870000000003</c:v>
                </c:pt>
                <c:pt idx="3122">
                  <c:v>405.8852</c:v>
                </c:pt>
                <c:pt idx="3123">
                  <c:v>405.68234000000001</c:v>
                </c:pt>
                <c:pt idx="3124">
                  <c:v>405.47858000000002</c:v>
                </c:pt>
                <c:pt idx="3125">
                  <c:v>405.27068000000003</c:v>
                </c:pt>
                <c:pt idx="3126">
                  <c:v>405.09212000000002</c:v>
                </c:pt>
                <c:pt idx="3127">
                  <c:v>404.90006</c:v>
                </c:pt>
                <c:pt idx="3128">
                  <c:v>404.68838</c:v>
                </c:pt>
                <c:pt idx="3129">
                  <c:v>404.50423999999998</c:v>
                </c:pt>
                <c:pt idx="3130">
                  <c:v>404.30192</c:v>
                </c:pt>
                <c:pt idx="3131">
                  <c:v>404.11669999999998</c:v>
                </c:pt>
                <c:pt idx="3132">
                  <c:v>403.9187</c:v>
                </c:pt>
                <c:pt idx="3133">
                  <c:v>403.72465999999997</c:v>
                </c:pt>
                <c:pt idx="3134">
                  <c:v>403.50218000000001</c:v>
                </c:pt>
                <c:pt idx="3135">
                  <c:v>403.3202</c:v>
                </c:pt>
                <c:pt idx="3136">
                  <c:v>403.13605999999999</c:v>
                </c:pt>
                <c:pt idx="3137">
                  <c:v>402.93392</c:v>
                </c:pt>
                <c:pt idx="3138">
                  <c:v>402.74221999999997</c:v>
                </c:pt>
                <c:pt idx="3139">
                  <c:v>402.54241999999999</c:v>
                </c:pt>
                <c:pt idx="3140">
                  <c:v>402.35234000000003</c:v>
                </c:pt>
                <c:pt idx="3141">
                  <c:v>402.14695999999998</c:v>
                </c:pt>
                <c:pt idx="3142">
                  <c:v>401.95202</c:v>
                </c:pt>
                <c:pt idx="3143">
                  <c:v>401.76967999999999</c:v>
                </c:pt>
                <c:pt idx="3144">
                  <c:v>401.57312000000002</c:v>
                </c:pt>
                <c:pt idx="3145">
                  <c:v>401.38574</c:v>
                </c:pt>
                <c:pt idx="3146">
                  <c:v>401.20033999999998</c:v>
                </c:pt>
                <c:pt idx="3147">
                  <c:v>400.9982</c:v>
                </c:pt>
                <c:pt idx="3148">
                  <c:v>400.78976</c:v>
                </c:pt>
                <c:pt idx="3149">
                  <c:v>400.60417999999999</c:v>
                </c:pt>
                <c:pt idx="3150">
                  <c:v>400.41428000000002</c:v>
                </c:pt>
                <c:pt idx="3151">
                  <c:v>400.21969999999999</c:v>
                </c:pt>
                <c:pt idx="3152">
                  <c:v>400.01504</c:v>
                </c:pt>
                <c:pt idx="3153">
                  <c:v>399.82963999999998</c:v>
                </c:pt>
                <c:pt idx="3154">
                  <c:v>399.64891999999998</c:v>
                </c:pt>
                <c:pt idx="3155">
                  <c:v>399.44515999999999</c:v>
                </c:pt>
                <c:pt idx="3156">
                  <c:v>399.24770000000001</c:v>
                </c:pt>
                <c:pt idx="3157">
                  <c:v>399.06247999999999</c:v>
                </c:pt>
                <c:pt idx="3158">
                  <c:v>398.85584</c:v>
                </c:pt>
                <c:pt idx="3159">
                  <c:v>398.66701999999998</c:v>
                </c:pt>
                <c:pt idx="3160">
                  <c:v>398.47316000000001</c:v>
                </c:pt>
                <c:pt idx="3161">
                  <c:v>398.26922000000002</c:v>
                </c:pt>
                <c:pt idx="3162">
                  <c:v>398.08094</c:v>
                </c:pt>
                <c:pt idx="3163">
                  <c:v>397.90976000000001</c:v>
                </c:pt>
                <c:pt idx="3164">
                  <c:v>397.71463999999997</c:v>
                </c:pt>
                <c:pt idx="3165">
                  <c:v>397.50223999999997</c:v>
                </c:pt>
                <c:pt idx="3166">
                  <c:v>397.31018</c:v>
                </c:pt>
                <c:pt idx="3167">
                  <c:v>397.13288</c:v>
                </c:pt>
                <c:pt idx="3168">
                  <c:v>396.93344000000002</c:v>
                </c:pt>
                <c:pt idx="3169">
                  <c:v>396.74245999999999</c:v>
                </c:pt>
                <c:pt idx="3170">
                  <c:v>396.55669999999998</c:v>
                </c:pt>
                <c:pt idx="3171">
                  <c:v>396.3596</c:v>
                </c:pt>
                <c:pt idx="3172">
                  <c:v>396.16106000000002</c:v>
                </c:pt>
                <c:pt idx="3173">
                  <c:v>395.97044</c:v>
                </c:pt>
                <c:pt idx="3174">
                  <c:v>395.78233999999998</c:v>
                </c:pt>
                <c:pt idx="3175">
                  <c:v>395.60431999999997</c:v>
                </c:pt>
                <c:pt idx="3176">
                  <c:v>395.4083</c:v>
                </c:pt>
                <c:pt idx="3177">
                  <c:v>395.22019999999998</c:v>
                </c:pt>
                <c:pt idx="3178">
                  <c:v>395.02778000000001</c:v>
                </c:pt>
                <c:pt idx="3179">
                  <c:v>394.82402000000002</c:v>
                </c:pt>
                <c:pt idx="3180">
                  <c:v>394.62997999999999</c:v>
                </c:pt>
                <c:pt idx="3181">
                  <c:v>394.45483999999999</c:v>
                </c:pt>
                <c:pt idx="3182">
                  <c:v>394.27753999999999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5-45C8-4C9B-9E95-B4234A0CDC4E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500020224"/>
        <c:axId val="500018256"/>
      </c:scatterChart>
      <c:valAx>
        <c:axId val="500020224"/>
        <c:scaling>
          <c:orientation val="minMax"/>
          <c:max val="3000"/>
        </c:scaling>
        <c:delete val="0"/>
        <c:axPos val="b"/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1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en-US"/>
                  <a:t>Time (s)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1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en-US"/>
            </a:p>
          </c:txPr>
        </c:title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25000"/>
                <a:lumOff val="7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500018256"/>
        <c:crosses val="autoZero"/>
        <c:crossBetween val="midCat"/>
      </c:valAx>
      <c:valAx>
        <c:axId val="500018256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1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en-US"/>
                  <a:t>Temperature (°F)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1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en-US"/>
            </a:p>
          </c:txPr>
        </c:title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25000"/>
                <a:lumOff val="7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500020224"/>
        <c:crosses val="autoZero"/>
        <c:crossBetween val="midCat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</c:chart>
  <c:spPr>
    <a:noFill/>
    <a:ln>
      <a:solidFill>
        <a:srgbClr val="000000"/>
      </a:solidFill>
    </a:ln>
    <a:effectLst/>
  </c:spPr>
  <c:txPr>
    <a:bodyPr/>
    <a:lstStyle/>
    <a:p>
      <a:pPr>
        <a:defRPr sz="1100"/>
      </a:pPr>
      <a:endParaRPr lang="en-US"/>
    </a:p>
  </c:txPr>
  <c:externalData r:id="rId4">
    <c:autoUpdate val="0"/>
  </c:externalData>
</c:chartSpace>
</file>

<file path=ppt/charts/chart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title>
      <c:tx>
        <c:rich>
          <a:bodyPr rot="0" spcFirstLastPara="1" vertOverflow="ellipsis" vert="horz" wrap="square" anchor="ctr" anchorCtr="1"/>
          <a:lstStyle/>
          <a:p>
            <a:pPr>
              <a:defRPr sz="1320" b="0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en-US"/>
              <a:t>LCO 14500 Battery Propagation Test 2</a:t>
            </a:r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320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title>
    <c:autoTitleDeleted val="0"/>
    <c:plotArea>
      <c:layout/>
      <c:scatterChart>
        <c:scatterStyle val="lineMarker"/>
        <c:varyColors val="0"/>
        <c:ser>
          <c:idx val="0"/>
          <c:order val="0"/>
          <c:tx>
            <c:strRef>
              <c:f>'8-24-2022 8-28-56 AM'!$B$1</c:f>
              <c:strCache>
                <c:ptCount val="1"/>
                <c:pt idx="0">
                  <c:v>TC1</c:v>
                </c:pt>
              </c:strCache>
            </c:strRef>
          </c:tx>
          <c:spPr>
            <a:ln w="19050" cap="rnd">
              <a:solidFill>
                <a:schemeClr val="accent1"/>
              </a:solidFill>
              <a:round/>
            </a:ln>
            <a:effectLst/>
          </c:spPr>
          <c:marker>
            <c:symbol val="none"/>
          </c:marker>
          <c:xVal>
            <c:strRef>
              <c:f>'8-24-2022 8-28-56 AM'!$A$2:$A$3975</c:f>
              <c:strCache>
                <c:ptCount val="3974"/>
                <c:pt idx="0">
                  <c:v>1.00</c:v>
                </c:pt>
                <c:pt idx="1">
                  <c:v>1.99</c:v>
                </c:pt>
                <c:pt idx="2">
                  <c:v>2.99</c:v>
                </c:pt>
                <c:pt idx="3">
                  <c:v>4.00</c:v>
                </c:pt>
                <c:pt idx="4">
                  <c:v>5.00</c:v>
                </c:pt>
                <c:pt idx="5">
                  <c:v>5.99</c:v>
                </c:pt>
                <c:pt idx="6">
                  <c:v>7.00</c:v>
                </c:pt>
                <c:pt idx="7">
                  <c:v>8.00</c:v>
                </c:pt>
                <c:pt idx="8">
                  <c:v>9.00</c:v>
                </c:pt>
                <c:pt idx="9">
                  <c:v>9.99</c:v>
                </c:pt>
                <c:pt idx="10">
                  <c:v>11.00</c:v>
                </c:pt>
                <c:pt idx="11">
                  <c:v>12.00</c:v>
                </c:pt>
                <c:pt idx="12">
                  <c:v>12.99</c:v>
                </c:pt>
                <c:pt idx="13">
                  <c:v>13.99</c:v>
                </c:pt>
                <c:pt idx="14">
                  <c:v>15.00</c:v>
                </c:pt>
                <c:pt idx="15">
                  <c:v>16.00</c:v>
                </c:pt>
                <c:pt idx="16">
                  <c:v>16.99</c:v>
                </c:pt>
                <c:pt idx="17">
                  <c:v>18.00</c:v>
                </c:pt>
                <c:pt idx="18">
                  <c:v>19.00</c:v>
                </c:pt>
                <c:pt idx="19">
                  <c:v>20.00</c:v>
                </c:pt>
                <c:pt idx="20">
                  <c:v>20.99</c:v>
                </c:pt>
                <c:pt idx="21">
                  <c:v>22.00</c:v>
                </c:pt>
                <c:pt idx="22">
                  <c:v>23.00</c:v>
                </c:pt>
                <c:pt idx="23">
                  <c:v>23.99</c:v>
                </c:pt>
                <c:pt idx="24">
                  <c:v>25.00</c:v>
                </c:pt>
                <c:pt idx="25">
                  <c:v>26.00</c:v>
                </c:pt>
                <c:pt idx="26">
                  <c:v>27.00</c:v>
                </c:pt>
                <c:pt idx="27">
                  <c:v>27.99</c:v>
                </c:pt>
                <c:pt idx="28">
                  <c:v>29.00</c:v>
                </c:pt>
                <c:pt idx="29">
                  <c:v>30.00</c:v>
                </c:pt>
                <c:pt idx="30">
                  <c:v>30.99</c:v>
                </c:pt>
                <c:pt idx="31">
                  <c:v>31.99</c:v>
                </c:pt>
                <c:pt idx="32">
                  <c:v>33.00</c:v>
                </c:pt>
                <c:pt idx="33">
                  <c:v>34.00</c:v>
                </c:pt>
                <c:pt idx="34">
                  <c:v>34.99</c:v>
                </c:pt>
                <c:pt idx="35">
                  <c:v>36.00</c:v>
                </c:pt>
                <c:pt idx="36">
                  <c:v>37.00</c:v>
                </c:pt>
                <c:pt idx="37">
                  <c:v>38.00</c:v>
                </c:pt>
                <c:pt idx="38">
                  <c:v>38.99</c:v>
                </c:pt>
                <c:pt idx="39">
                  <c:v>40.00</c:v>
                </c:pt>
                <c:pt idx="40">
                  <c:v>41.00</c:v>
                </c:pt>
                <c:pt idx="41">
                  <c:v>41.99</c:v>
                </c:pt>
                <c:pt idx="42">
                  <c:v>42.99</c:v>
                </c:pt>
                <c:pt idx="43">
                  <c:v>44.00</c:v>
                </c:pt>
                <c:pt idx="44">
                  <c:v>45.00</c:v>
                </c:pt>
                <c:pt idx="45">
                  <c:v>45.99</c:v>
                </c:pt>
                <c:pt idx="46">
                  <c:v>47.00</c:v>
                </c:pt>
                <c:pt idx="47">
                  <c:v>48.00</c:v>
                </c:pt>
                <c:pt idx="48">
                  <c:v>49.00</c:v>
                </c:pt>
                <c:pt idx="49">
                  <c:v>49.99</c:v>
                </c:pt>
                <c:pt idx="50">
                  <c:v>51.00</c:v>
                </c:pt>
                <c:pt idx="51">
                  <c:v>52.00</c:v>
                </c:pt>
                <c:pt idx="52">
                  <c:v>52.99</c:v>
                </c:pt>
                <c:pt idx="53">
                  <c:v>53.99</c:v>
                </c:pt>
                <c:pt idx="54">
                  <c:v>55.00</c:v>
                </c:pt>
                <c:pt idx="55">
                  <c:v>56.00</c:v>
                </c:pt>
                <c:pt idx="56">
                  <c:v>56.99</c:v>
                </c:pt>
                <c:pt idx="57">
                  <c:v>58.00</c:v>
                </c:pt>
                <c:pt idx="58">
                  <c:v>59.00</c:v>
                </c:pt>
                <c:pt idx="59">
                  <c:v>60.00</c:v>
                </c:pt>
                <c:pt idx="60">
                  <c:v>60.99</c:v>
                </c:pt>
                <c:pt idx="61">
                  <c:v>62.00</c:v>
                </c:pt>
                <c:pt idx="62">
                  <c:v>63.00</c:v>
                </c:pt>
                <c:pt idx="63">
                  <c:v>63.99</c:v>
                </c:pt>
                <c:pt idx="64">
                  <c:v>65.00</c:v>
                </c:pt>
                <c:pt idx="65">
                  <c:v>66.00</c:v>
                </c:pt>
                <c:pt idx="66">
                  <c:v>67.00</c:v>
                </c:pt>
                <c:pt idx="67">
                  <c:v>67.99</c:v>
                </c:pt>
                <c:pt idx="68">
                  <c:v>69.00</c:v>
                </c:pt>
                <c:pt idx="69">
                  <c:v>70.00</c:v>
                </c:pt>
                <c:pt idx="70">
                  <c:v>70.99</c:v>
                </c:pt>
                <c:pt idx="71">
                  <c:v>71.99</c:v>
                </c:pt>
                <c:pt idx="72">
                  <c:v>73.00</c:v>
                </c:pt>
                <c:pt idx="73">
                  <c:v>74.00</c:v>
                </c:pt>
                <c:pt idx="74">
                  <c:v>74.99</c:v>
                </c:pt>
                <c:pt idx="75">
                  <c:v>75.99</c:v>
                </c:pt>
                <c:pt idx="76">
                  <c:v>77.00</c:v>
                </c:pt>
                <c:pt idx="77">
                  <c:v>78.00</c:v>
                </c:pt>
                <c:pt idx="78">
                  <c:v>78.99</c:v>
                </c:pt>
                <c:pt idx="79">
                  <c:v>80.00</c:v>
                </c:pt>
                <c:pt idx="80">
                  <c:v>81.00</c:v>
                </c:pt>
                <c:pt idx="81">
                  <c:v>82.00</c:v>
                </c:pt>
                <c:pt idx="82">
                  <c:v>82.99</c:v>
                </c:pt>
                <c:pt idx="83">
                  <c:v>84.00</c:v>
                </c:pt>
                <c:pt idx="84">
                  <c:v>85.00</c:v>
                </c:pt>
                <c:pt idx="85">
                  <c:v>85.99</c:v>
                </c:pt>
                <c:pt idx="86">
                  <c:v>87.00</c:v>
                </c:pt>
                <c:pt idx="87">
                  <c:v>88.00</c:v>
                </c:pt>
                <c:pt idx="88">
                  <c:v>89.00</c:v>
                </c:pt>
                <c:pt idx="89">
                  <c:v>89.99</c:v>
                </c:pt>
                <c:pt idx="90">
                  <c:v>91.00</c:v>
                </c:pt>
                <c:pt idx="91">
                  <c:v>92.00</c:v>
                </c:pt>
                <c:pt idx="92">
                  <c:v>92.99</c:v>
                </c:pt>
                <c:pt idx="93">
                  <c:v>93.99</c:v>
                </c:pt>
                <c:pt idx="94">
                  <c:v>95.00</c:v>
                </c:pt>
                <c:pt idx="95">
                  <c:v>96.00</c:v>
                </c:pt>
                <c:pt idx="96">
                  <c:v>96.99</c:v>
                </c:pt>
                <c:pt idx="97">
                  <c:v>98.00</c:v>
                </c:pt>
                <c:pt idx="98">
                  <c:v>99.00</c:v>
                </c:pt>
                <c:pt idx="99">
                  <c:v>100.00</c:v>
                </c:pt>
                <c:pt idx="100">
                  <c:v>100.99</c:v>
                </c:pt>
                <c:pt idx="101">
                  <c:v>102.00</c:v>
                </c:pt>
                <c:pt idx="102">
                  <c:v>103.00</c:v>
                </c:pt>
                <c:pt idx="103">
                  <c:v>103.99</c:v>
                </c:pt>
                <c:pt idx="104">
                  <c:v>104.99</c:v>
                </c:pt>
                <c:pt idx="105">
                  <c:v>106.00</c:v>
                </c:pt>
                <c:pt idx="106">
                  <c:v>107.00</c:v>
                </c:pt>
                <c:pt idx="107">
                  <c:v>107.99</c:v>
                </c:pt>
                <c:pt idx="108">
                  <c:v>109.00</c:v>
                </c:pt>
                <c:pt idx="109">
                  <c:v>110.00</c:v>
                </c:pt>
                <c:pt idx="110">
                  <c:v>111.00</c:v>
                </c:pt>
                <c:pt idx="111">
                  <c:v>111.99</c:v>
                </c:pt>
                <c:pt idx="112">
                  <c:v>113.00</c:v>
                </c:pt>
                <c:pt idx="113">
                  <c:v>114.00</c:v>
                </c:pt>
                <c:pt idx="114">
                  <c:v>114.99</c:v>
                </c:pt>
                <c:pt idx="115">
                  <c:v>115.99</c:v>
                </c:pt>
                <c:pt idx="116">
                  <c:v>117.00</c:v>
                </c:pt>
                <c:pt idx="117">
                  <c:v>118.00</c:v>
                </c:pt>
                <c:pt idx="118">
                  <c:v>118.99</c:v>
                </c:pt>
                <c:pt idx="119">
                  <c:v>120.00</c:v>
                </c:pt>
                <c:pt idx="120">
                  <c:v>121.00</c:v>
                </c:pt>
                <c:pt idx="121">
                  <c:v>122.00</c:v>
                </c:pt>
                <c:pt idx="122">
                  <c:v>122.99</c:v>
                </c:pt>
                <c:pt idx="123">
                  <c:v>124.00</c:v>
                </c:pt>
                <c:pt idx="124">
                  <c:v>125.00</c:v>
                </c:pt>
                <c:pt idx="125">
                  <c:v>125.99</c:v>
                </c:pt>
                <c:pt idx="126">
                  <c:v>127.00</c:v>
                </c:pt>
                <c:pt idx="127">
                  <c:v>128.00</c:v>
                </c:pt>
                <c:pt idx="128">
                  <c:v>129.00</c:v>
                </c:pt>
                <c:pt idx="129">
                  <c:v>129.99</c:v>
                </c:pt>
                <c:pt idx="130">
                  <c:v>131.00</c:v>
                </c:pt>
                <c:pt idx="131">
                  <c:v>132.00</c:v>
                </c:pt>
                <c:pt idx="132">
                  <c:v>132.99</c:v>
                </c:pt>
                <c:pt idx="133">
                  <c:v>133.99</c:v>
                </c:pt>
                <c:pt idx="134">
                  <c:v>135.00</c:v>
                </c:pt>
                <c:pt idx="135">
                  <c:v>136.00</c:v>
                </c:pt>
                <c:pt idx="136">
                  <c:v>136.99</c:v>
                </c:pt>
                <c:pt idx="137">
                  <c:v>138.00</c:v>
                </c:pt>
                <c:pt idx="138">
                  <c:v>139.00</c:v>
                </c:pt>
                <c:pt idx="139">
                  <c:v>140.00</c:v>
                </c:pt>
                <c:pt idx="140">
                  <c:v>140.99</c:v>
                </c:pt>
                <c:pt idx="141">
                  <c:v>142.00</c:v>
                </c:pt>
                <c:pt idx="142">
                  <c:v>143.00</c:v>
                </c:pt>
                <c:pt idx="143">
                  <c:v>143.99</c:v>
                </c:pt>
                <c:pt idx="144">
                  <c:v>144.99</c:v>
                </c:pt>
                <c:pt idx="145">
                  <c:v>146.00</c:v>
                </c:pt>
                <c:pt idx="146">
                  <c:v>147.00</c:v>
                </c:pt>
                <c:pt idx="147">
                  <c:v>147.99</c:v>
                </c:pt>
                <c:pt idx="148">
                  <c:v>149.00</c:v>
                </c:pt>
                <c:pt idx="149">
                  <c:v>150.00</c:v>
                </c:pt>
                <c:pt idx="150">
                  <c:v>151.00</c:v>
                </c:pt>
                <c:pt idx="151">
                  <c:v>151.99</c:v>
                </c:pt>
                <c:pt idx="152">
                  <c:v>153.00</c:v>
                </c:pt>
                <c:pt idx="153">
                  <c:v>154.00</c:v>
                </c:pt>
                <c:pt idx="154">
                  <c:v>154.99</c:v>
                </c:pt>
                <c:pt idx="155">
                  <c:v>155.99</c:v>
                </c:pt>
                <c:pt idx="156">
                  <c:v>157.00</c:v>
                </c:pt>
                <c:pt idx="157">
                  <c:v>158.00</c:v>
                </c:pt>
                <c:pt idx="158">
                  <c:v>158.99</c:v>
                </c:pt>
                <c:pt idx="159">
                  <c:v>160.00</c:v>
                </c:pt>
                <c:pt idx="160">
                  <c:v>161.00</c:v>
                </c:pt>
                <c:pt idx="161">
                  <c:v>162.00</c:v>
                </c:pt>
                <c:pt idx="162">
                  <c:v>162.99</c:v>
                </c:pt>
                <c:pt idx="163">
                  <c:v>164.00</c:v>
                </c:pt>
                <c:pt idx="164">
                  <c:v>165.00</c:v>
                </c:pt>
                <c:pt idx="165">
                  <c:v>165.99</c:v>
                </c:pt>
                <c:pt idx="166">
                  <c:v>167.00</c:v>
                </c:pt>
                <c:pt idx="167">
                  <c:v>168.00</c:v>
                </c:pt>
                <c:pt idx="168">
                  <c:v>169.00</c:v>
                </c:pt>
                <c:pt idx="169">
                  <c:v>169.99</c:v>
                </c:pt>
                <c:pt idx="170">
                  <c:v>171.00</c:v>
                </c:pt>
                <c:pt idx="171">
                  <c:v>172.00</c:v>
                </c:pt>
                <c:pt idx="172">
                  <c:v>172.99</c:v>
                </c:pt>
                <c:pt idx="173">
                  <c:v>173.99</c:v>
                </c:pt>
                <c:pt idx="174">
                  <c:v>175.00</c:v>
                </c:pt>
                <c:pt idx="175">
                  <c:v>176.00</c:v>
                </c:pt>
                <c:pt idx="176">
                  <c:v>176.99</c:v>
                </c:pt>
                <c:pt idx="177">
                  <c:v>178.00</c:v>
                </c:pt>
                <c:pt idx="178">
                  <c:v>179.00</c:v>
                </c:pt>
                <c:pt idx="179">
                  <c:v>180.00</c:v>
                </c:pt>
                <c:pt idx="180">
                  <c:v>180.99</c:v>
                </c:pt>
                <c:pt idx="181">
                  <c:v>182.00</c:v>
                </c:pt>
                <c:pt idx="182">
                  <c:v>183.00</c:v>
                </c:pt>
                <c:pt idx="183">
                  <c:v>183.99</c:v>
                </c:pt>
                <c:pt idx="184">
                  <c:v>184.99</c:v>
                </c:pt>
                <c:pt idx="185">
                  <c:v>186.00</c:v>
                </c:pt>
                <c:pt idx="186">
                  <c:v>187.00</c:v>
                </c:pt>
                <c:pt idx="187">
                  <c:v>187.99</c:v>
                </c:pt>
                <c:pt idx="188">
                  <c:v>189.00</c:v>
                </c:pt>
                <c:pt idx="189">
                  <c:v>190.00</c:v>
                </c:pt>
                <c:pt idx="190">
                  <c:v>191.00</c:v>
                </c:pt>
                <c:pt idx="191">
                  <c:v>191.99</c:v>
                </c:pt>
                <c:pt idx="192">
                  <c:v>193.00</c:v>
                </c:pt>
                <c:pt idx="193">
                  <c:v>194.00</c:v>
                </c:pt>
                <c:pt idx="194">
                  <c:v>194.99</c:v>
                </c:pt>
                <c:pt idx="195">
                  <c:v>195.99</c:v>
                </c:pt>
                <c:pt idx="196">
                  <c:v>197.00</c:v>
                </c:pt>
                <c:pt idx="197">
                  <c:v>198.00</c:v>
                </c:pt>
                <c:pt idx="198">
                  <c:v>198.99</c:v>
                </c:pt>
                <c:pt idx="199">
                  <c:v>200.00</c:v>
                </c:pt>
                <c:pt idx="200">
                  <c:v>201.00</c:v>
                </c:pt>
                <c:pt idx="201">
                  <c:v>202.00</c:v>
                </c:pt>
                <c:pt idx="202">
                  <c:v>202.99</c:v>
                </c:pt>
                <c:pt idx="203">
                  <c:v>204.00</c:v>
                </c:pt>
                <c:pt idx="204">
                  <c:v>205.00</c:v>
                </c:pt>
                <c:pt idx="205">
                  <c:v>205.99</c:v>
                </c:pt>
                <c:pt idx="206">
                  <c:v>206.99</c:v>
                </c:pt>
                <c:pt idx="207">
                  <c:v>208.00</c:v>
                </c:pt>
                <c:pt idx="208">
                  <c:v>209.00</c:v>
                </c:pt>
                <c:pt idx="209">
                  <c:v>209.99</c:v>
                </c:pt>
                <c:pt idx="210">
                  <c:v>211.00</c:v>
                </c:pt>
                <c:pt idx="211">
                  <c:v>212.00</c:v>
                </c:pt>
                <c:pt idx="212">
                  <c:v>213.00</c:v>
                </c:pt>
                <c:pt idx="213">
                  <c:v>213.99</c:v>
                </c:pt>
                <c:pt idx="214">
                  <c:v>215.00</c:v>
                </c:pt>
                <c:pt idx="215">
                  <c:v>216.00</c:v>
                </c:pt>
                <c:pt idx="216">
                  <c:v>216.99</c:v>
                </c:pt>
                <c:pt idx="217">
                  <c:v>217.99</c:v>
                </c:pt>
                <c:pt idx="218">
                  <c:v>219.00</c:v>
                </c:pt>
                <c:pt idx="219">
                  <c:v>220.00</c:v>
                </c:pt>
                <c:pt idx="220">
                  <c:v>220.99</c:v>
                </c:pt>
                <c:pt idx="221">
                  <c:v>222.00</c:v>
                </c:pt>
                <c:pt idx="222">
                  <c:v>223.00</c:v>
                </c:pt>
                <c:pt idx="223">
                  <c:v>224.00</c:v>
                </c:pt>
                <c:pt idx="224">
                  <c:v>224.99</c:v>
                </c:pt>
                <c:pt idx="225">
                  <c:v>226.00</c:v>
                </c:pt>
                <c:pt idx="226">
                  <c:v>227.00</c:v>
                </c:pt>
                <c:pt idx="227">
                  <c:v>227.99</c:v>
                </c:pt>
                <c:pt idx="228">
                  <c:v>229.00</c:v>
                </c:pt>
                <c:pt idx="229">
                  <c:v>230.00</c:v>
                </c:pt>
                <c:pt idx="230">
                  <c:v>231.00</c:v>
                </c:pt>
                <c:pt idx="231">
                  <c:v>231.99</c:v>
                </c:pt>
                <c:pt idx="232">
                  <c:v>233.00</c:v>
                </c:pt>
                <c:pt idx="233">
                  <c:v>234.00</c:v>
                </c:pt>
                <c:pt idx="234">
                  <c:v>234.99</c:v>
                </c:pt>
                <c:pt idx="235">
                  <c:v>235.99</c:v>
                </c:pt>
                <c:pt idx="236">
                  <c:v>237.00</c:v>
                </c:pt>
                <c:pt idx="237">
                  <c:v>238.00</c:v>
                </c:pt>
                <c:pt idx="238">
                  <c:v>238.99</c:v>
                </c:pt>
                <c:pt idx="239">
                  <c:v>240.00</c:v>
                </c:pt>
                <c:pt idx="240">
                  <c:v>241.00</c:v>
                </c:pt>
                <c:pt idx="241">
                  <c:v>242.00</c:v>
                </c:pt>
                <c:pt idx="242">
                  <c:v>242.99</c:v>
                </c:pt>
                <c:pt idx="243">
                  <c:v>244.00</c:v>
                </c:pt>
                <c:pt idx="244">
                  <c:v>245.00</c:v>
                </c:pt>
                <c:pt idx="245">
                  <c:v>246.00</c:v>
                </c:pt>
                <c:pt idx="246">
                  <c:v>246.99</c:v>
                </c:pt>
                <c:pt idx="247">
                  <c:v>248.00</c:v>
                </c:pt>
                <c:pt idx="248">
                  <c:v>249.00</c:v>
                </c:pt>
                <c:pt idx="249">
                  <c:v>249.99</c:v>
                </c:pt>
                <c:pt idx="250">
                  <c:v>250.99</c:v>
                </c:pt>
                <c:pt idx="251">
                  <c:v>252.00</c:v>
                </c:pt>
                <c:pt idx="252">
                  <c:v>253.00</c:v>
                </c:pt>
                <c:pt idx="253">
                  <c:v>253.99</c:v>
                </c:pt>
                <c:pt idx="254">
                  <c:v>255.00</c:v>
                </c:pt>
                <c:pt idx="255">
                  <c:v>256.00</c:v>
                </c:pt>
                <c:pt idx="256">
                  <c:v>257.00</c:v>
                </c:pt>
                <c:pt idx="257">
                  <c:v>257.99</c:v>
                </c:pt>
                <c:pt idx="258">
                  <c:v>259.00</c:v>
                </c:pt>
                <c:pt idx="259">
                  <c:v>260.00</c:v>
                </c:pt>
                <c:pt idx="260">
                  <c:v>260.99</c:v>
                </c:pt>
                <c:pt idx="261">
                  <c:v>262.00</c:v>
                </c:pt>
                <c:pt idx="262">
                  <c:v>263.00</c:v>
                </c:pt>
                <c:pt idx="263">
                  <c:v>264.00</c:v>
                </c:pt>
                <c:pt idx="264">
                  <c:v>264.99</c:v>
                </c:pt>
                <c:pt idx="265">
                  <c:v>266.00</c:v>
                </c:pt>
                <c:pt idx="266">
                  <c:v>267.00</c:v>
                </c:pt>
                <c:pt idx="267">
                  <c:v>267.99</c:v>
                </c:pt>
                <c:pt idx="268">
                  <c:v>268.99</c:v>
                </c:pt>
                <c:pt idx="269">
                  <c:v>270.00</c:v>
                </c:pt>
                <c:pt idx="270">
                  <c:v>271.00</c:v>
                </c:pt>
                <c:pt idx="271">
                  <c:v>271.99</c:v>
                </c:pt>
                <c:pt idx="272">
                  <c:v>273.00</c:v>
                </c:pt>
                <c:pt idx="273">
                  <c:v>274.00</c:v>
                </c:pt>
                <c:pt idx="274">
                  <c:v>275.00</c:v>
                </c:pt>
                <c:pt idx="275">
                  <c:v>275.99</c:v>
                </c:pt>
                <c:pt idx="276">
                  <c:v>277.00</c:v>
                </c:pt>
                <c:pt idx="277">
                  <c:v>278.00</c:v>
                </c:pt>
                <c:pt idx="278">
                  <c:v>278.99</c:v>
                </c:pt>
                <c:pt idx="279">
                  <c:v>279.99</c:v>
                </c:pt>
                <c:pt idx="280">
                  <c:v>281.00</c:v>
                </c:pt>
                <c:pt idx="281">
                  <c:v>282.00</c:v>
                </c:pt>
                <c:pt idx="282">
                  <c:v>282.99</c:v>
                </c:pt>
                <c:pt idx="283">
                  <c:v>284.00</c:v>
                </c:pt>
                <c:pt idx="284">
                  <c:v>285.00</c:v>
                </c:pt>
                <c:pt idx="285">
                  <c:v>286.00</c:v>
                </c:pt>
                <c:pt idx="286">
                  <c:v>286.99</c:v>
                </c:pt>
                <c:pt idx="287">
                  <c:v>288.00</c:v>
                </c:pt>
                <c:pt idx="288">
                  <c:v>289.00</c:v>
                </c:pt>
                <c:pt idx="289">
                  <c:v>289.99</c:v>
                </c:pt>
                <c:pt idx="290">
                  <c:v>290.99</c:v>
                </c:pt>
                <c:pt idx="291">
                  <c:v>292.00</c:v>
                </c:pt>
                <c:pt idx="292">
                  <c:v>293.00</c:v>
                </c:pt>
                <c:pt idx="293">
                  <c:v>293.99</c:v>
                </c:pt>
                <c:pt idx="294">
                  <c:v>295.00</c:v>
                </c:pt>
                <c:pt idx="295">
                  <c:v>296.00</c:v>
                </c:pt>
                <c:pt idx="296">
                  <c:v>297.00</c:v>
                </c:pt>
                <c:pt idx="297">
                  <c:v>297.99</c:v>
                </c:pt>
                <c:pt idx="298">
                  <c:v>299.00</c:v>
                </c:pt>
                <c:pt idx="299">
                  <c:v>300.00</c:v>
                </c:pt>
                <c:pt idx="300">
                  <c:v>300.99</c:v>
                </c:pt>
                <c:pt idx="301">
                  <c:v>302.00</c:v>
                </c:pt>
                <c:pt idx="302">
                  <c:v>303.00</c:v>
                </c:pt>
                <c:pt idx="303">
                  <c:v>304.00</c:v>
                </c:pt>
                <c:pt idx="304">
                  <c:v>304.99</c:v>
                </c:pt>
                <c:pt idx="305">
                  <c:v>306.00</c:v>
                </c:pt>
                <c:pt idx="306">
                  <c:v>307.00</c:v>
                </c:pt>
                <c:pt idx="307">
                  <c:v>307.99</c:v>
                </c:pt>
                <c:pt idx="308">
                  <c:v>308.99</c:v>
                </c:pt>
                <c:pt idx="309">
                  <c:v>310.00</c:v>
                </c:pt>
                <c:pt idx="310">
                  <c:v>311.00</c:v>
                </c:pt>
                <c:pt idx="311">
                  <c:v>311.99</c:v>
                </c:pt>
                <c:pt idx="312">
                  <c:v>313.00</c:v>
                </c:pt>
                <c:pt idx="313">
                  <c:v>314.00</c:v>
                </c:pt>
                <c:pt idx="314">
                  <c:v>315.00</c:v>
                </c:pt>
                <c:pt idx="315">
                  <c:v>315.99</c:v>
                </c:pt>
                <c:pt idx="316">
                  <c:v>317.00</c:v>
                </c:pt>
                <c:pt idx="317">
                  <c:v>318.00</c:v>
                </c:pt>
                <c:pt idx="318">
                  <c:v>318.99</c:v>
                </c:pt>
                <c:pt idx="319">
                  <c:v>319.99</c:v>
                </c:pt>
                <c:pt idx="320">
                  <c:v>321.00</c:v>
                </c:pt>
                <c:pt idx="321">
                  <c:v>322.00</c:v>
                </c:pt>
                <c:pt idx="322">
                  <c:v>322.99</c:v>
                </c:pt>
                <c:pt idx="323">
                  <c:v>324.00</c:v>
                </c:pt>
                <c:pt idx="324">
                  <c:v>325.00</c:v>
                </c:pt>
                <c:pt idx="325">
                  <c:v>326.00</c:v>
                </c:pt>
                <c:pt idx="326">
                  <c:v>326.99</c:v>
                </c:pt>
                <c:pt idx="327">
                  <c:v>328.00</c:v>
                </c:pt>
                <c:pt idx="328">
                  <c:v>329.00</c:v>
                </c:pt>
                <c:pt idx="329">
                  <c:v>329.99</c:v>
                </c:pt>
                <c:pt idx="330">
                  <c:v>330.99</c:v>
                </c:pt>
                <c:pt idx="331">
                  <c:v>332.00</c:v>
                </c:pt>
                <c:pt idx="332">
                  <c:v>333.00</c:v>
                </c:pt>
                <c:pt idx="333">
                  <c:v>333.99</c:v>
                </c:pt>
                <c:pt idx="334">
                  <c:v>335.00</c:v>
                </c:pt>
                <c:pt idx="335">
                  <c:v>336.00</c:v>
                </c:pt>
                <c:pt idx="336">
                  <c:v>337.00</c:v>
                </c:pt>
                <c:pt idx="337">
                  <c:v>337.99</c:v>
                </c:pt>
                <c:pt idx="338">
                  <c:v>339.00</c:v>
                </c:pt>
                <c:pt idx="339">
                  <c:v>340.00</c:v>
                </c:pt>
                <c:pt idx="340">
                  <c:v>340.99</c:v>
                </c:pt>
                <c:pt idx="341">
                  <c:v>342.00</c:v>
                </c:pt>
                <c:pt idx="342">
                  <c:v>343.00</c:v>
                </c:pt>
                <c:pt idx="343">
                  <c:v>344.00</c:v>
                </c:pt>
                <c:pt idx="344">
                  <c:v>344.99</c:v>
                </c:pt>
                <c:pt idx="345">
                  <c:v>346.00</c:v>
                </c:pt>
                <c:pt idx="346">
                  <c:v>347.00</c:v>
                </c:pt>
                <c:pt idx="347">
                  <c:v>347.99</c:v>
                </c:pt>
                <c:pt idx="348">
                  <c:v>348.99</c:v>
                </c:pt>
                <c:pt idx="349">
                  <c:v>350.00</c:v>
                </c:pt>
                <c:pt idx="350">
                  <c:v>351.00</c:v>
                </c:pt>
                <c:pt idx="351">
                  <c:v>351.99</c:v>
                </c:pt>
                <c:pt idx="352">
                  <c:v>353.00</c:v>
                </c:pt>
                <c:pt idx="353">
                  <c:v>354.00</c:v>
                </c:pt>
                <c:pt idx="354">
                  <c:v>355.00</c:v>
                </c:pt>
                <c:pt idx="355">
                  <c:v>355.99</c:v>
                </c:pt>
                <c:pt idx="356">
                  <c:v>357.00</c:v>
                </c:pt>
                <c:pt idx="357">
                  <c:v>358.00</c:v>
                </c:pt>
                <c:pt idx="358">
                  <c:v>358.99</c:v>
                </c:pt>
                <c:pt idx="359">
                  <c:v>359.99</c:v>
                </c:pt>
                <c:pt idx="360">
                  <c:v>361.00</c:v>
                </c:pt>
                <c:pt idx="361">
                  <c:v>362.00</c:v>
                </c:pt>
                <c:pt idx="362">
                  <c:v>362.99</c:v>
                </c:pt>
                <c:pt idx="363">
                  <c:v>364.00</c:v>
                </c:pt>
                <c:pt idx="364">
                  <c:v>365.00</c:v>
                </c:pt>
                <c:pt idx="365">
                  <c:v>366.00</c:v>
                </c:pt>
                <c:pt idx="366">
                  <c:v>366.99</c:v>
                </c:pt>
                <c:pt idx="367">
                  <c:v>368.00</c:v>
                </c:pt>
                <c:pt idx="368">
                  <c:v>369.00</c:v>
                </c:pt>
                <c:pt idx="369">
                  <c:v>369.99</c:v>
                </c:pt>
                <c:pt idx="370">
                  <c:v>371.00</c:v>
                </c:pt>
                <c:pt idx="371">
                  <c:v>372.00</c:v>
                </c:pt>
                <c:pt idx="372">
                  <c:v>373.00</c:v>
                </c:pt>
                <c:pt idx="373">
                  <c:v>373.99</c:v>
                </c:pt>
                <c:pt idx="374">
                  <c:v>375.00</c:v>
                </c:pt>
                <c:pt idx="375">
                  <c:v>376.00</c:v>
                </c:pt>
                <c:pt idx="376">
                  <c:v>377.00</c:v>
                </c:pt>
                <c:pt idx="377">
                  <c:v>377.99</c:v>
                </c:pt>
                <c:pt idx="378">
                  <c:v>379.00</c:v>
                </c:pt>
                <c:pt idx="379">
                  <c:v>380.00</c:v>
                </c:pt>
                <c:pt idx="380">
                  <c:v>380.99</c:v>
                </c:pt>
                <c:pt idx="381">
                  <c:v>381.99</c:v>
                </c:pt>
                <c:pt idx="382">
                  <c:v>383.00</c:v>
                </c:pt>
                <c:pt idx="383">
                  <c:v>384.00</c:v>
                </c:pt>
                <c:pt idx="384">
                  <c:v>384.99</c:v>
                </c:pt>
                <c:pt idx="385">
                  <c:v>386.00</c:v>
                </c:pt>
                <c:pt idx="386">
                  <c:v>387.00</c:v>
                </c:pt>
                <c:pt idx="387">
                  <c:v>388.00</c:v>
                </c:pt>
                <c:pt idx="388">
                  <c:v>388.99</c:v>
                </c:pt>
                <c:pt idx="389">
                  <c:v>390.00</c:v>
                </c:pt>
                <c:pt idx="390">
                  <c:v>391.00</c:v>
                </c:pt>
                <c:pt idx="391">
                  <c:v>391.99</c:v>
                </c:pt>
                <c:pt idx="392">
                  <c:v>393.00</c:v>
                </c:pt>
                <c:pt idx="393">
                  <c:v>394.00</c:v>
                </c:pt>
                <c:pt idx="394">
                  <c:v>395.00</c:v>
                </c:pt>
                <c:pt idx="395">
                  <c:v>395.99</c:v>
                </c:pt>
                <c:pt idx="396">
                  <c:v>397.00</c:v>
                </c:pt>
                <c:pt idx="397">
                  <c:v>398.00</c:v>
                </c:pt>
                <c:pt idx="398">
                  <c:v>398.99</c:v>
                </c:pt>
                <c:pt idx="399">
                  <c:v>399.99</c:v>
                </c:pt>
                <c:pt idx="400">
                  <c:v>401.00</c:v>
                </c:pt>
                <c:pt idx="401">
                  <c:v>402.00</c:v>
                </c:pt>
                <c:pt idx="402">
                  <c:v>402.99</c:v>
                </c:pt>
                <c:pt idx="403">
                  <c:v>404.00</c:v>
                </c:pt>
                <c:pt idx="404">
                  <c:v>405.00</c:v>
                </c:pt>
                <c:pt idx="405">
                  <c:v>406.00</c:v>
                </c:pt>
                <c:pt idx="406">
                  <c:v>406.99</c:v>
                </c:pt>
                <c:pt idx="407">
                  <c:v>408.00</c:v>
                </c:pt>
                <c:pt idx="408">
                  <c:v>409.00</c:v>
                </c:pt>
                <c:pt idx="409">
                  <c:v>409.99</c:v>
                </c:pt>
                <c:pt idx="410">
                  <c:v>410.99</c:v>
                </c:pt>
                <c:pt idx="411">
                  <c:v>412.00</c:v>
                </c:pt>
                <c:pt idx="412">
                  <c:v>413.00</c:v>
                </c:pt>
                <c:pt idx="413">
                  <c:v>413.99</c:v>
                </c:pt>
                <c:pt idx="414">
                  <c:v>415.00</c:v>
                </c:pt>
                <c:pt idx="415">
                  <c:v>416.00</c:v>
                </c:pt>
                <c:pt idx="416">
                  <c:v>417.00</c:v>
                </c:pt>
                <c:pt idx="417">
                  <c:v>417.99</c:v>
                </c:pt>
                <c:pt idx="418">
                  <c:v>419.00</c:v>
                </c:pt>
                <c:pt idx="419">
                  <c:v>420.00</c:v>
                </c:pt>
                <c:pt idx="420">
                  <c:v>420.99</c:v>
                </c:pt>
                <c:pt idx="421">
                  <c:v>421.99</c:v>
                </c:pt>
                <c:pt idx="422">
                  <c:v>423.00</c:v>
                </c:pt>
                <c:pt idx="423">
                  <c:v>424.00</c:v>
                </c:pt>
                <c:pt idx="424">
                  <c:v>424.99</c:v>
                </c:pt>
                <c:pt idx="425">
                  <c:v>426.00</c:v>
                </c:pt>
                <c:pt idx="426">
                  <c:v>427.00</c:v>
                </c:pt>
                <c:pt idx="427">
                  <c:v>428.00</c:v>
                </c:pt>
                <c:pt idx="428">
                  <c:v>428.99</c:v>
                </c:pt>
                <c:pt idx="429">
                  <c:v>430.00</c:v>
                </c:pt>
                <c:pt idx="430">
                  <c:v>431.00</c:v>
                </c:pt>
                <c:pt idx="431">
                  <c:v>431.99</c:v>
                </c:pt>
                <c:pt idx="432">
                  <c:v>433.00</c:v>
                </c:pt>
                <c:pt idx="433">
                  <c:v>434.00</c:v>
                </c:pt>
                <c:pt idx="434">
                  <c:v>435.00</c:v>
                </c:pt>
                <c:pt idx="435">
                  <c:v>435.99</c:v>
                </c:pt>
                <c:pt idx="436">
                  <c:v>437.00</c:v>
                </c:pt>
                <c:pt idx="437">
                  <c:v>438.00</c:v>
                </c:pt>
                <c:pt idx="438">
                  <c:v>439.00</c:v>
                </c:pt>
                <c:pt idx="439">
                  <c:v>439.99</c:v>
                </c:pt>
                <c:pt idx="440">
                  <c:v>441.00</c:v>
                </c:pt>
                <c:pt idx="441">
                  <c:v>442.00</c:v>
                </c:pt>
                <c:pt idx="442">
                  <c:v>442.99</c:v>
                </c:pt>
                <c:pt idx="443">
                  <c:v>444.00</c:v>
                </c:pt>
                <c:pt idx="444">
                  <c:v>445.00</c:v>
                </c:pt>
                <c:pt idx="445">
                  <c:v>446.00</c:v>
                </c:pt>
                <c:pt idx="446">
                  <c:v>446.99</c:v>
                </c:pt>
                <c:pt idx="447">
                  <c:v>448.00</c:v>
                </c:pt>
                <c:pt idx="448">
                  <c:v>449.00</c:v>
                </c:pt>
                <c:pt idx="449">
                  <c:v>449.99</c:v>
                </c:pt>
                <c:pt idx="450">
                  <c:v>450.99</c:v>
                </c:pt>
                <c:pt idx="451">
                  <c:v>452.00</c:v>
                </c:pt>
                <c:pt idx="452">
                  <c:v>453.00</c:v>
                </c:pt>
                <c:pt idx="453">
                  <c:v>453.99</c:v>
                </c:pt>
                <c:pt idx="454">
                  <c:v>455.00</c:v>
                </c:pt>
                <c:pt idx="455">
                  <c:v>456.00</c:v>
                </c:pt>
                <c:pt idx="456">
                  <c:v>457.00</c:v>
                </c:pt>
                <c:pt idx="457">
                  <c:v>457.99</c:v>
                </c:pt>
                <c:pt idx="458">
                  <c:v>459.00</c:v>
                </c:pt>
                <c:pt idx="459">
                  <c:v>460.00</c:v>
                </c:pt>
                <c:pt idx="460">
                  <c:v>460.99</c:v>
                </c:pt>
                <c:pt idx="461">
                  <c:v>461.99</c:v>
                </c:pt>
                <c:pt idx="462">
                  <c:v>463.00</c:v>
                </c:pt>
                <c:pt idx="463">
                  <c:v>464.00</c:v>
                </c:pt>
                <c:pt idx="464">
                  <c:v>464.99</c:v>
                </c:pt>
                <c:pt idx="465">
                  <c:v>466.00</c:v>
                </c:pt>
                <c:pt idx="466">
                  <c:v>467.00</c:v>
                </c:pt>
                <c:pt idx="467">
                  <c:v>468.00</c:v>
                </c:pt>
                <c:pt idx="468">
                  <c:v>468.99</c:v>
                </c:pt>
                <c:pt idx="469">
                  <c:v>470.00</c:v>
                </c:pt>
                <c:pt idx="470">
                  <c:v>471.00</c:v>
                </c:pt>
                <c:pt idx="471">
                  <c:v>471.99</c:v>
                </c:pt>
                <c:pt idx="472">
                  <c:v>472.99</c:v>
                </c:pt>
                <c:pt idx="473">
                  <c:v>474.00</c:v>
                </c:pt>
                <c:pt idx="474">
                  <c:v>475.00</c:v>
                </c:pt>
                <c:pt idx="475">
                  <c:v>475.99</c:v>
                </c:pt>
                <c:pt idx="476">
                  <c:v>477.00</c:v>
                </c:pt>
                <c:pt idx="477">
                  <c:v>478.00</c:v>
                </c:pt>
                <c:pt idx="478">
                  <c:v>479.00</c:v>
                </c:pt>
                <c:pt idx="479">
                  <c:v>479.99</c:v>
                </c:pt>
                <c:pt idx="480">
                  <c:v>481.00</c:v>
                </c:pt>
                <c:pt idx="481">
                  <c:v>482.00</c:v>
                </c:pt>
                <c:pt idx="482">
                  <c:v>482.99</c:v>
                </c:pt>
                <c:pt idx="483">
                  <c:v>484.00</c:v>
                </c:pt>
                <c:pt idx="484">
                  <c:v>485.00</c:v>
                </c:pt>
                <c:pt idx="485">
                  <c:v>486.00</c:v>
                </c:pt>
                <c:pt idx="486">
                  <c:v>486.99</c:v>
                </c:pt>
                <c:pt idx="487">
                  <c:v>488.00</c:v>
                </c:pt>
                <c:pt idx="488">
                  <c:v>489.00</c:v>
                </c:pt>
                <c:pt idx="489">
                  <c:v>489.99</c:v>
                </c:pt>
                <c:pt idx="490">
                  <c:v>490.99</c:v>
                </c:pt>
                <c:pt idx="491">
                  <c:v>492.00</c:v>
                </c:pt>
                <c:pt idx="492">
                  <c:v>493.00</c:v>
                </c:pt>
                <c:pt idx="493">
                  <c:v>493.99</c:v>
                </c:pt>
                <c:pt idx="494">
                  <c:v>495.00</c:v>
                </c:pt>
                <c:pt idx="495">
                  <c:v>496.00</c:v>
                </c:pt>
                <c:pt idx="496">
                  <c:v>497.00</c:v>
                </c:pt>
                <c:pt idx="497">
                  <c:v>497.99</c:v>
                </c:pt>
                <c:pt idx="498">
                  <c:v>499.00</c:v>
                </c:pt>
                <c:pt idx="499">
                  <c:v>500.00</c:v>
                </c:pt>
                <c:pt idx="500">
                  <c:v>500.99</c:v>
                </c:pt>
                <c:pt idx="501">
                  <c:v>501.99</c:v>
                </c:pt>
                <c:pt idx="502">
                  <c:v>503.00</c:v>
                </c:pt>
                <c:pt idx="503">
                  <c:v>504.00</c:v>
                </c:pt>
                <c:pt idx="504">
                  <c:v>504.99</c:v>
                </c:pt>
                <c:pt idx="505">
                  <c:v>506.00</c:v>
                </c:pt>
                <c:pt idx="506">
                  <c:v>507.00</c:v>
                </c:pt>
                <c:pt idx="507">
                  <c:v>508.00</c:v>
                </c:pt>
                <c:pt idx="508">
                  <c:v>508.99</c:v>
                </c:pt>
                <c:pt idx="509">
                  <c:v>510.00</c:v>
                </c:pt>
                <c:pt idx="510">
                  <c:v>511.00</c:v>
                </c:pt>
                <c:pt idx="511">
                  <c:v>511.99</c:v>
                </c:pt>
                <c:pt idx="512">
                  <c:v>513.00</c:v>
                </c:pt>
                <c:pt idx="513">
                  <c:v>514.00</c:v>
                </c:pt>
                <c:pt idx="514">
                  <c:v>515.00</c:v>
                </c:pt>
                <c:pt idx="515">
                  <c:v>515.99</c:v>
                </c:pt>
                <c:pt idx="516">
                  <c:v>517.00</c:v>
                </c:pt>
                <c:pt idx="517">
                  <c:v>518.00</c:v>
                </c:pt>
                <c:pt idx="518">
                  <c:v>518.99</c:v>
                </c:pt>
                <c:pt idx="519">
                  <c:v>519.99</c:v>
                </c:pt>
                <c:pt idx="520">
                  <c:v>521.00</c:v>
                </c:pt>
                <c:pt idx="521">
                  <c:v>522.00</c:v>
                </c:pt>
                <c:pt idx="522">
                  <c:v>522.99</c:v>
                </c:pt>
                <c:pt idx="523">
                  <c:v>524.00</c:v>
                </c:pt>
                <c:pt idx="524">
                  <c:v>525.00</c:v>
                </c:pt>
                <c:pt idx="525">
                  <c:v>526.00</c:v>
                </c:pt>
                <c:pt idx="526">
                  <c:v>526.99</c:v>
                </c:pt>
                <c:pt idx="527">
                  <c:v>528.00</c:v>
                </c:pt>
                <c:pt idx="528">
                  <c:v>529.00</c:v>
                </c:pt>
                <c:pt idx="529">
                  <c:v>529.99</c:v>
                </c:pt>
                <c:pt idx="530">
                  <c:v>530.99</c:v>
                </c:pt>
                <c:pt idx="531">
                  <c:v>532.00</c:v>
                </c:pt>
                <c:pt idx="532">
                  <c:v>533.00</c:v>
                </c:pt>
                <c:pt idx="533">
                  <c:v>533.99</c:v>
                </c:pt>
                <c:pt idx="534">
                  <c:v>535.00</c:v>
                </c:pt>
                <c:pt idx="535">
                  <c:v>536.00</c:v>
                </c:pt>
                <c:pt idx="536">
                  <c:v>537.00</c:v>
                </c:pt>
                <c:pt idx="537">
                  <c:v>537.99</c:v>
                </c:pt>
                <c:pt idx="538">
                  <c:v>539.00</c:v>
                </c:pt>
                <c:pt idx="539">
                  <c:v>540.00</c:v>
                </c:pt>
                <c:pt idx="540">
                  <c:v>540.99</c:v>
                </c:pt>
                <c:pt idx="541">
                  <c:v>541.99</c:v>
                </c:pt>
                <c:pt idx="542">
                  <c:v>543.00</c:v>
                </c:pt>
                <c:pt idx="543">
                  <c:v>544.00</c:v>
                </c:pt>
                <c:pt idx="544">
                  <c:v>544.99</c:v>
                </c:pt>
                <c:pt idx="545">
                  <c:v>546.00</c:v>
                </c:pt>
                <c:pt idx="546">
                  <c:v>547.00</c:v>
                </c:pt>
                <c:pt idx="547">
                  <c:v>548.00</c:v>
                </c:pt>
                <c:pt idx="548">
                  <c:v>548.99</c:v>
                </c:pt>
                <c:pt idx="549">
                  <c:v>550.00</c:v>
                </c:pt>
                <c:pt idx="550">
                  <c:v>551.00</c:v>
                </c:pt>
                <c:pt idx="551">
                  <c:v>551.99</c:v>
                </c:pt>
                <c:pt idx="552">
                  <c:v>553.00</c:v>
                </c:pt>
                <c:pt idx="553">
                  <c:v>554.00</c:v>
                </c:pt>
                <c:pt idx="554">
                  <c:v>555.00</c:v>
                </c:pt>
                <c:pt idx="555">
                  <c:v>555.99</c:v>
                </c:pt>
                <c:pt idx="556">
                  <c:v>557.00</c:v>
                </c:pt>
                <c:pt idx="557">
                  <c:v>558.00</c:v>
                </c:pt>
                <c:pt idx="558">
                  <c:v>558.99</c:v>
                </c:pt>
                <c:pt idx="559">
                  <c:v>559.99</c:v>
                </c:pt>
                <c:pt idx="560">
                  <c:v>561.00</c:v>
                </c:pt>
                <c:pt idx="561">
                  <c:v>562.00</c:v>
                </c:pt>
                <c:pt idx="562">
                  <c:v>562.99</c:v>
                </c:pt>
                <c:pt idx="563">
                  <c:v>564.00</c:v>
                </c:pt>
                <c:pt idx="564">
                  <c:v>565.00</c:v>
                </c:pt>
                <c:pt idx="565">
                  <c:v>566.00</c:v>
                </c:pt>
                <c:pt idx="566">
                  <c:v>566.99</c:v>
                </c:pt>
                <c:pt idx="567">
                  <c:v>568.00</c:v>
                </c:pt>
                <c:pt idx="568">
                  <c:v>569.00</c:v>
                </c:pt>
                <c:pt idx="569">
                  <c:v>569.99</c:v>
                </c:pt>
                <c:pt idx="570">
                  <c:v>570.99</c:v>
                </c:pt>
                <c:pt idx="571">
                  <c:v>572.00</c:v>
                </c:pt>
                <c:pt idx="572">
                  <c:v>573.00</c:v>
                </c:pt>
                <c:pt idx="573">
                  <c:v>573.99</c:v>
                </c:pt>
                <c:pt idx="574">
                  <c:v>575.00</c:v>
                </c:pt>
                <c:pt idx="575">
                  <c:v>576.00</c:v>
                </c:pt>
                <c:pt idx="576">
                  <c:v>577.00</c:v>
                </c:pt>
                <c:pt idx="577">
                  <c:v>577.99</c:v>
                </c:pt>
                <c:pt idx="578">
                  <c:v>579.00</c:v>
                </c:pt>
                <c:pt idx="579">
                  <c:v>580.00</c:v>
                </c:pt>
                <c:pt idx="580">
                  <c:v>580.99</c:v>
                </c:pt>
                <c:pt idx="581">
                  <c:v>581.99</c:v>
                </c:pt>
                <c:pt idx="582">
                  <c:v>583.00</c:v>
                </c:pt>
                <c:pt idx="583">
                  <c:v>584.00</c:v>
                </c:pt>
                <c:pt idx="584">
                  <c:v>584.99</c:v>
                </c:pt>
                <c:pt idx="585">
                  <c:v>586.00</c:v>
                </c:pt>
                <c:pt idx="586">
                  <c:v>587.00</c:v>
                </c:pt>
                <c:pt idx="587">
                  <c:v>588.00</c:v>
                </c:pt>
                <c:pt idx="588">
                  <c:v>588.99</c:v>
                </c:pt>
                <c:pt idx="589">
                  <c:v>590.00</c:v>
                </c:pt>
                <c:pt idx="590">
                  <c:v>591.00</c:v>
                </c:pt>
                <c:pt idx="591">
                  <c:v>591.99</c:v>
                </c:pt>
                <c:pt idx="592">
                  <c:v>593.00</c:v>
                </c:pt>
                <c:pt idx="593">
                  <c:v>594.00</c:v>
                </c:pt>
                <c:pt idx="594">
                  <c:v>595.00</c:v>
                </c:pt>
                <c:pt idx="595">
                  <c:v>595.99</c:v>
                </c:pt>
                <c:pt idx="596">
                  <c:v>597.00</c:v>
                </c:pt>
                <c:pt idx="597">
                  <c:v>598.00</c:v>
                </c:pt>
                <c:pt idx="598">
                  <c:v>598.99</c:v>
                </c:pt>
                <c:pt idx="599">
                  <c:v>599.99</c:v>
                </c:pt>
                <c:pt idx="600">
                  <c:v>601.00</c:v>
                </c:pt>
                <c:pt idx="601">
                  <c:v>602.00</c:v>
                </c:pt>
                <c:pt idx="602">
                  <c:v>602.99</c:v>
                </c:pt>
                <c:pt idx="603">
                  <c:v>604.00</c:v>
                </c:pt>
                <c:pt idx="604">
                  <c:v>605.00</c:v>
                </c:pt>
                <c:pt idx="605">
                  <c:v>606.00</c:v>
                </c:pt>
                <c:pt idx="606">
                  <c:v>606.99</c:v>
                </c:pt>
                <c:pt idx="607">
                  <c:v>608.00</c:v>
                </c:pt>
                <c:pt idx="608">
                  <c:v>609.00</c:v>
                </c:pt>
                <c:pt idx="609">
                  <c:v>609.99</c:v>
                </c:pt>
                <c:pt idx="610">
                  <c:v>610.99</c:v>
                </c:pt>
                <c:pt idx="611">
                  <c:v>612.00</c:v>
                </c:pt>
                <c:pt idx="612">
                  <c:v>613.00</c:v>
                </c:pt>
                <c:pt idx="613">
                  <c:v>613.99</c:v>
                </c:pt>
                <c:pt idx="614">
                  <c:v>615.00</c:v>
                </c:pt>
                <c:pt idx="615">
                  <c:v>616.00</c:v>
                </c:pt>
                <c:pt idx="616">
                  <c:v>617.00</c:v>
                </c:pt>
                <c:pt idx="617">
                  <c:v>617.99</c:v>
                </c:pt>
                <c:pt idx="618">
                  <c:v>619.00</c:v>
                </c:pt>
                <c:pt idx="619">
                  <c:v>620.00</c:v>
                </c:pt>
                <c:pt idx="620">
                  <c:v>620.99</c:v>
                </c:pt>
                <c:pt idx="621">
                  <c:v>621.99</c:v>
                </c:pt>
                <c:pt idx="622">
                  <c:v>623.00</c:v>
                </c:pt>
                <c:pt idx="623">
                  <c:v>624.00</c:v>
                </c:pt>
                <c:pt idx="624">
                  <c:v>624.99</c:v>
                </c:pt>
                <c:pt idx="625">
                  <c:v>626.00</c:v>
                </c:pt>
                <c:pt idx="626">
                  <c:v>627.00</c:v>
                </c:pt>
                <c:pt idx="627">
                  <c:v>628.00</c:v>
                </c:pt>
                <c:pt idx="628">
                  <c:v>628.99</c:v>
                </c:pt>
                <c:pt idx="629">
                  <c:v>630.00</c:v>
                </c:pt>
                <c:pt idx="630">
                  <c:v>631.00</c:v>
                </c:pt>
                <c:pt idx="631">
                  <c:v>631.99</c:v>
                </c:pt>
                <c:pt idx="632">
                  <c:v>633.00</c:v>
                </c:pt>
                <c:pt idx="633">
                  <c:v>634.00</c:v>
                </c:pt>
                <c:pt idx="634">
                  <c:v>635.00</c:v>
                </c:pt>
                <c:pt idx="635">
                  <c:v>635.99</c:v>
                </c:pt>
                <c:pt idx="636">
                  <c:v>637.00</c:v>
                </c:pt>
                <c:pt idx="637">
                  <c:v>638.00</c:v>
                </c:pt>
                <c:pt idx="638">
                  <c:v>638.99</c:v>
                </c:pt>
                <c:pt idx="639">
                  <c:v>639.99</c:v>
                </c:pt>
                <c:pt idx="640">
                  <c:v>641.00</c:v>
                </c:pt>
                <c:pt idx="641">
                  <c:v>642.00</c:v>
                </c:pt>
                <c:pt idx="642">
                  <c:v>642.99</c:v>
                </c:pt>
                <c:pt idx="643">
                  <c:v>644.00</c:v>
                </c:pt>
                <c:pt idx="644">
                  <c:v>645.00</c:v>
                </c:pt>
                <c:pt idx="645">
                  <c:v>646.00</c:v>
                </c:pt>
                <c:pt idx="646">
                  <c:v>646.99</c:v>
                </c:pt>
                <c:pt idx="647">
                  <c:v>648.00</c:v>
                </c:pt>
                <c:pt idx="648">
                  <c:v>649.00</c:v>
                </c:pt>
                <c:pt idx="649">
                  <c:v>649.99</c:v>
                </c:pt>
                <c:pt idx="650">
                  <c:v>650.99</c:v>
                </c:pt>
                <c:pt idx="651">
                  <c:v>652.00</c:v>
                </c:pt>
                <c:pt idx="652">
                  <c:v>653.00</c:v>
                </c:pt>
                <c:pt idx="653">
                  <c:v>653.99</c:v>
                </c:pt>
                <c:pt idx="654">
                  <c:v>655.00</c:v>
                </c:pt>
                <c:pt idx="655">
                  <c:v>656.00</c:v>
                </c:pt>
                <c:pt idx="656">
                  <c:v>657.00</c:v>
                </c:pt>
                <c:pt idx="657">
                  <c:v>657.99</c:v>
                </c:pt>
                <c:pt idx="658">
                  <c:v>659.00</c:v>
                </c:pt>
                <c:pt idx="659">
                  <c:v>660.00</c:v>
                </c:pt>
                <c:pt idx="660">
                  <c:v>660.99</c:v>
                </c:pt>
                <c:pt idx="661">
                  <c:v>661.99</c:v>
                </c:pt>
                <c:pt idx="662">
                  <c:v>663.00</c:v>
                </c:pt>
                <c:pt idx="663">
                  <c:v>664.00</c:v>
                </c:pt>
                <c:pt idx="664">
                  <c:v>664.99</c:v>
                </c:pt>
                <c:pt idx="665">
                  <c:v>666.00</c:v>
                </c:pt>
                <c:pt idx="666">
                  <c:v>667.00</c:v>
                </c:pt>
                <c:pt idx="667">
                  <c:v>668.00</c:v>
                </c:pt>
                <c:pt idx="668">
                  <c:v>668.99</c:v>
                </c:pt>
                <c:pt idx="669">
                  <c:v>670.00</c:v>
                </c:pt>
                <c:pt idx="670">
                  <c:v>671.00</c:v>
                </c:pt>
                <c:pt idx="671">
                  <c:v>671.99</c:v>
                </c:pt>
                <c:pt idx="672">
                  <c:v>673.00</c:v>
                </c:pt>
                <c:pt idx="673">
                  <c:v>674.00</c:v>
                </c:pt>
                <c:pt idx="674">
                  <c:v>675.00</c:v>
                </c:pt>
                <c:pt idx="675">
                  <c:v>675.99</c:v>
                </c:pt>
                <c:pt idx="676">
                  <c:v>677.00</c:v>
                </c:pt>
                <c:pt idx="677">
                  <c:v>678.00</c:v>
                </c:pt>
                <c:pt idx="678">
                  <c:v>678.99</c:v>
                </c:pt>
                <c:pt idx="679">
                  <c:v>679.99</c:v>
                </c:pt>
                <c:pt idx="680">
                  <c:v>681.00</c:v>
                </c:pt>
                <c:pt idx="681">
                  <c:v>682.00</c:v>
                </c:pt>
                <c:pt idx="682">
                  <c:v>682.99</c:v>
                </c:pt>
                <c:pt idx="683">
                  <c:v>684.00</c:v>
                </c:pt>
                <c:pt idx="684">
                  <c:v>685.00</c:v>
                </c:pt>
                <c:pt idx="685">
                  <c:v>686.00</c:v>
                </c:pt>
                <c:pt idx="686">
                  <c:v>686.99</c:v>
                </c:pt>
                <c:pt idx="687">
                  <c:v>688.00</c:v>
                </c:pt>
                <c:pt idx="688">
                  <c:v>689.00</c:v>
                </c:pt>
                <c:pt idx="689">
                  <c:v>689.99</c:v>
                </c:pt>
                <c:pt idx="690">
                  <c:v>690.99</c:v>
                </c:pt>
                <c:pt idx="691">
                  <c:v>692.00</c:v>
                </c:pt>
                <c:pt idx="692">
                  <c:v>693.00</c:v>
                </c:pt>
                <c:pt idx="693">
                  <c:v>693.99</c:v>
                </c:pt>
                <c:pt idx="694">
                  <c:v>695.00</c:v>
                </c:pt>
                <c:pt idx="695">
                  <c:v>696.00</c:v>
                </c:pt>
                <c:pt idx="696">
                  <c:v>697.00</c:v>
                </c:pt>
                <c:pt idx="697">
                  <c:v>697.99</c:v>
                </c:pt>
                <c:pt idx="698">
                  <c:v>699.00</c:v>
                </c:pt>
                <c:pt idx="699">
                  <c:v>700.00</c:v>
                </c:pt>
                <c:pt idx="700">
                  <c:v>700.99</c:v>
                </c:pt>
                <c:pt idx="701">
                  <c:v>701.99</c:v>
                </c:pt>
                <c:pt idx="702">
                  <c:v>703.00</c:v>
                </c:pt>
                <c:pt idx="703">
                  <c:v>704.00</c:v>
                </c:pt>
                <c:pt idx="704">
                  <c:v>704.99</c:v>
                </c:pt>
                <c:pt idx="705">
                  <c:v>706.00</c:v>
                </c:pt>
                <c:pt idx="706">
                  <c:v>707.00</c:v>
                </c:pt>
                <c:pt idx="707">
                  <c:v>708.00</c:v>
                </c:pt>
                <c:pt idx="708">
                  <c:v>708.99</c:v>
                </c:pt>
                <c:pt idx="709">
                  <c:v>710.00</c:v>
                </c:pt>
                <c:pt idx="710">
                  <c:v>711.00</c:v>
                </c:pt>
                <c:pt idx="711">
                  <c:v>711.99</c:v>
                </c:pt>
                <c:pt idx="712">
                  <c:v>713.00</c:v>
                </c:pt>
                <c:pt idx="713">
                  <c:v>714.00</c:v>
                </c:pt>
                <c:pt idx="714">
                  <c:v>715.00</c:v>
                </c:pt>
                <c:pt idx="715">
                  <c:v>715.99</c:v>
                </c:pt>
                <c:pt idx="716">
                  <c:v>717.00</c:v>
                </c:pt>
                <c:pt idx="717">
                  <c:v>718.00</c:v>
                </c:pt>
                <c:pt idx="718">
                  <c:v>718.99</c:v>
                </c:pt>
                <c:pt idx="719">
                  <c:v>719.99</c:v>
                </c:pt>
                <c:pt idx="720">
                  <c:v>721.00</c:v>
                </c:pt>
                <c:pt idx="721">
                  <c:v>722.00</c:v>
                </c:pt>
                <c:pt idx="722">
                  <c:v>722.99</c:v>
                </c:pt>
                <c:pt idx="723">
                  <c:v>724.00</c:v>
                </c:pt>
                <c:pt idx="724">
                  <c:v>725.00</c:v>
                </c:pt>
                <c:pt idx="725">
                  <c:v>726.00</c:v>
                </c:pt>
                <c:pt idx="726">
                  <c:v>726.99</c:v>
                </c:pt>
                <c:pt idx="727">
                  <c:v>728.00</c:v>
                </c:pt>
                <c:pt idx="728">
                  <c:v>729.00</c:v>
                </c:pt>
                <c:pt idx="729">
                  <c:v>729.99</c:v>
                </c:pt>
                <c:pt idx="730">
                  <c:v>730.99</c:v>
                </c:pt>
                <c:pt idx="731">
                  <c:v>732.00</c:v>
                </c:pt>
                <c:pt idx="732">
                  <c:v>733.00</c:v>
                </c:pt>
                <c:pt idx="733">
                  <c:v>733.99</c:v>
                </c:pt>
                <c:pt idx="734">
                  <c:v>735.00</c:v>
                </c:pt>
                <c:pt idx="735">
                  <c:v>736.00</c:v>
                </c:pt>
                <c:pt idx="736">
                  <c:v>737.00</c:v>
                </c:pt>
                <c:pt idx="737">
                  <c:v>737.99</c:v>
                </c:pt>
                <c:pt idx="738">
                  <c:v>739.00</c:v>
                </c:pt>
                <c:pt idx="739">
                  <c:v>740.00</c:v>
                </c:pt>
                <c:pt idx="740">
                  <c:v>740.99</c:v>
                </c:pt>
                <c:pt idx="741">
                  <c:v>741.99</c:v>
                </c:pt>
                <c:pt idx="742">
                  <c:v>743.00</c:v>
                </c:pt>
                <c:pt idx="743">
                  <c:v>744.00</c:v>
                </c:pt>
                <c:pt idx="744">
                  <c:v>744.99</c:v>
                </c:pt>
                <c:pt idx="745">
                  <c:v>746.00</c:v>
                </c:pt>
                <c:pt idx="746">
                  <c:v>747.00</c:v>
                </c:pt>
                <c:pt idx="747">
                  <c:v>748.00</c:v>
                </c:pt>
                <c:pt idx="748">
                  <c:v>748.99</c:v>
                </c:pt>
                <c:pt idx="749">
                  <c:v>750.00</c:v>
                </c:pt>
                <c:pt idx="750">
                  <c:v>751.00</c:v>
                </c:pt>
                <c:pt idx="751">
                  <c:v>751.99</c:v>
                </c:pt>
                <c:pt idx="752">
                  <c:v>753.00</c:v>
                </c:pt>
                <c:pt idx="753">
                  <c:v>754.00</c:v>
                </c:pt>
                <c:pt idx="754">
                  <c:v>755.00</c:v>
                </c:pt>
                <c:pt idx="755">
                  <c:v>755.99</c:v>
                </c:pt>
                <c:pt idx="756">
                  <c:v>757.00</c:v>
                </c:pt>
                <c:pt idx="757">
                  <c:v>758.00</c:v>
                </c:pt>
                <c:pt idx="758">
                  <c:v>758.99</c:v>
                </c:pt>
                <c:pt idx="759">
                  <c:v>759.99</c:v>
                </c:pt>
                <c:pt idx="760">
                  <c:v>761.00</c:v>
                </c:pt>
                <c:pt idx="761">
                  <c:v>762.00</c:v>
                </c:pt>
                <c:pt idx="762">
                  <c:v>762.99</c:v>
                </c:pt>
                <c:pt idx="763">
                  <c:v>764.00</c:v>
                </c:pt>
                <c:pt idx="764">
                  <c:v>765.00</c:v>
                </c:pt>
                <c:pt idx="765">
                  <c:v>766.00</c:v>
                </c:pt>
                <c:pt idx="766">
                  <c:v>766.99</c:v>
                </c:pt>
                <c:pt idx="767">
                  <c:v>768.00</c:v>
                </c:pt>
                <c:pt idx="768">
                  <c:v>769.00</c:v>
                </c:pt>
                <c:pt idx="769">
                  <c:v>769.99</c:v>
                </c:pt>
                <c:pt idx="770">
                  <c:v>770.99</c:v>
                </c:pt>
                <c:pt idx="771">
                  <c:v>772.00</c:v>
                </c:pt>
                <c:pt idx="772">
                  <c:v>773.00</c:v>
                </c:pt>
                <c:pt idx="773">
                  <c:v>773.99</c:v>
                </c:pt>
                <c:pt idx="774">
                  <c:v>775.00</c:v>
                </c:pt>
                <c:pt idx="775">
                  <c:v>776.00</c:v>
                </c:pt>
                <c:pt idx="776">
                  <c:v>777.00</c:v>
                </c:pt>
                <c:pt idx="777">
                  <c:v>777.99</c:v>
                </c:pt>
                <c:pt idx="778">
                  <c:v>779.00</c:v>
                </c:pt>
                <c:pt idx="779">
                  <c:v>780.00</c:v>
                </c:pt>
                <c:pt idx="780">
                  <c:v>780.99</c:v>
                </c:pt>
                <c:pt idx="781">
                  <c:v>782.00</c:v>
                </c:pt>
                <c:pt idx="782">
                  <c:v>783.00</c:v>
                </c:pt>
                <c:pt idx="783">
                  <c:v>784.00</c:v>
                </c:pt>
                <c:pt idx="784">
                  <c:v>784.99</c:v>
                </c:pt>
                <c:pt idx="785">
                  <c:v>786.00</c:v>
                </c:pt>
                <c:pt idx="786">
                  <c:v>787.00</c:v>
                </c:pt>
                <c:pt idx="787">
                  <c:v>788.00</c:v>
                </c:pt>
                <c:pt idx="788">
                  <c:v>788.99</c:v>
                </c:pt>
                <c:pt idx="789">
                  <c:v>790.00</c:v>
                </c:pt>
                <c:pt idx="790">
                  <c:v>791.00</c:v>
                </c:pt>
                <c:pt idx="791">
                  <c:v>791.99</c:v>
                </c:pt>
                <c:pt idx="792">
                  <c:v>793.00</c:v>
                </c:pt>
                <c:pt idx="793">
                  <c:v>794.00</c:v>
                </c:pt>
                <c:pt idx="794">
                  <c:v>795.00</c:v>
                </c:pt>
                <c:pt idx="795">
                  <c:v>795.99</c:v>
                </c:pt>
                <c:pt idx="796">
                  <c:v>797.00</c:v>
                </c:pt>
                <c:pt idx="797">
                  <c:v>798.00</c:v>
                </c:pt>
                <c:pt idx="798">
                  <c:v>798.99</c:v>
                </c:pt>
                <c:pt idx="799">
                  <c:v>799.99</c:v>
                </c:pt>
                <c:pt idx="800">
                  <c:v>801.00</c:v>
                </c:pt>
                <c:pt idx="801">
                  <c:v>802.00</c:v>
                </c:pt>
                <c:pt idx="802">
                  <c:v>802.99</c:v>
                </c:pt>
                <c:pt idx="803">
                  <c:v>804.00</c:v>
                </c:pt>
                <c:pt idx="804">
                  <c:v>805.00</c:v>
                </c:pt>
                <c:pt idx="805">
                  <c:v>806.00</c:v>
                </c:pt>
                <c:pt idx="806">
                  <c:v>806.99</c:v>
                </c:pt>
                <c:pt idx="807">
                  <c:v>808.00</c:v>
                </c:pt>
                <c:pt idx="808">
                  <c:v>809.00</c:v>
                </c:pt>
                <c:pt idx="809">
                  <c:v>809.99</c:v>
                </c:pt>
                <c:pt idx="810">
                  <c:v>810.99</c:v>
                </c:pt>
                <c:pt idx="811">
                  <c:v>812.00</c:v>
                </c:pt>
                <c:pt idx="812">
                  <c:v>813.00</c:v>
                </c:pt>
                <c:pt idx="813">
                  <c:v>813.99</c:v>
                </c:pt>
                <c:pt idx="814">
                  <c:v>815.00</c:v>
                </c:pt>
                <c:pt idx="815">
                  <c:v>816.00</c:v>
                </c:pt>
                <c:pt idx="816">
                  <c:v>817.00</c:v>
                </c:pt>
                <c:pt idx="817">
                  <c:v>817.99</c:v>
                </c:pt>
                <c:pt idx="818">
                  <c:v>819.00</c:v>
                </c:pt>
                <c:pt idx="819">
                  <c:v>820.00</c:v>
                </c:pt>
                <c:pt idx="820">
                  <c:v>820.99</c:v>
                </c:pt>
                <c:pt idx="821">
                  <c:v>822.00</c:v>
                </c:pt>
                <c:pt idx="822">
                  <c:v>823.00</c:v>
                </c:pt>
                <c:pt idx="823">
                  <c:v>824.00</c:v>
                </c:pt>
                <c:pt idx="824">
                  <c:v>824.99</c:v>
                </c:pt>
                <c:pt idx="825">
                  <c:v>826.00</c:v>
                </c:pt>
                <c:pt idx="826">
                  <c:v>827.00</c:v>
                </c:pt>
                <c:pt idx="827">
                  <c:v>828.00</c:v>
                </c:pt>
                <c:pt idx="828">
                  <c:v>828.99</c:v>
                </c:pt>
                <c:pt idx="829">
                  <c:v>830.00</c:v>
                </c:pt>
                <c:pt idx="830">
                  <c:v>831.00</c:v>
                </c:pt>
                <c:pt idx="831">
                  <c:v>831.99</c:v>
                </c:pt>
                <c:pt idx="832">
                  <c:v>833.00</c:v>
                </c:pt>
                <c:pt idx="833">
                  <c:v>834.00</c:v>
                </c:pt>
                <c:pt idx="834">
                  <c:v>835.00</c:v>
                </c:pt>
                <c:pt idx="835">
                  <c:v>835.99</c:v>
                </c:pt>
                <c:pt idx="836">
                  <c:v>837.00</c:v>
                </c:pt>
                <c:pt idx="837">
                  <c:v>838.00</c:v>
                </c:pt>
                <c:pt idx="838">
                  <c:v>838.99</c:v>
                </c:pt>
                <c:pt idx="839">
                  <c:v>839.99</c:v>
                </c:pt>
                <c:pt idx="840">
                  <c:v>841.00</c:v>
                </c:pt>
                <c:pt idx="841">
                  <c:v>842.00</c:v>
                </c:pt>
                <c:pt idx="842">
                  <c:v>842.99</c:v>
                </c:pt>
                <c:pt idx="843">
                  <c:v>844.00</c:v>
                </c:pt>
                <c:pt idx="844">
                  <c:v>845.00</c:v>
                </c:pt>
                <c:pt idx="845">
                  <c:v>846.00</c:v>
                </c:pt>
                <c:pt idx="846">
                  <c:v>846.99</c:v>
                </c:pt>
                <c:pt idx="847">
                  <c:v>848.00</c:v>
                </c:pt>
                <c:pt idx="848">
                  <c:v>849.00</c:v>
                </c:pt>
                <c:pt idx="849">
                  <c:v>849.99</c:v>
                </c:pt>
                <c:pt idx="850">
                  <c:v>850.99</c:v>
                </c:pt>
                <c:pt idx="851">
                  <c:v>852.00</c:v>
                </c:pt>
                <c:pt idx="852">
                  <c:v>853.00</c:v>
                </c:pt>
                <c:pt idx="853">
                  <c:v>853.99</c:v>
                </c:pt>
                <c:pt idx="854">
                  <c:v>855.00</c:v>
                </c:pt>
                <c:pt idx="855">
                  <c:v>856.00</c:v>
                </c:pt>
                <c:pt idx="856">
                  <c:v>857.00</c:v>
                </c:pt>
                <c:pt idx="857">
                  <c:v>857.99</c:v>
                </c:pt>
                <c:pt idx="858">
                  <c:v>859.00</c:v>
                </c:pt>
                <c:pt idx="859">
                  <c:v>860.00</c:v>
                </c:pt>
                <c:pt idx="860">
                  <c:v>860.99</c:v>
                </c:pt>
                <c:pt idx="861">
                  <c:v>862.00</c:v>
                </c:pt>
                <c:pt idx="862">
                  <c:v>863.00</c:v>
                </c:pt>
                <c:pt idx="863">
                  <c:v>864.00</c:v>
                </c:pt>
                <c:pt idx="864">
                  <c:v>864.99</c:v>
                </c:pt>
                <c:pt idx="865">
                  <c:v>866.00</c:v>
                </c:pt>
                <c:pt idx="866">
                  <c:v>867.00</c:v>
                </c:pt>
                <c:pt idx="867">
                  <c:v>867.99</c:v>
                </c:pt>
                <c:pt idx="868">
                  <c:v>868.99</c:v>
                </c:pt>
                <c:pt idx="869">
                  <c:v>870.00</c:v>
                </c:pt>
                <c:pt idx="870">
                  <c:v>871.00</c:v>
                </c:pt>
                <c:pt idx="871">
                  <c:v>871.99</c:v>
                </c:pt>
                <c:pt idx="872">
                  <c:v>873.00</c:v>
                </c:pt>
                <c:pt idx="873">
                  <c:v>874.00</c:v>
                </c:pt>
                <c:pt idx="874">
                  <c:v>875.00</c:v>
                </c:pt>
                <c:pt idx="875">
                  <c:v>875.99</c:v>
                </c:pt>
                <c:pt idx="876">
                  <c:v>877.00</c:v>
                </c:pt>
                <c:pt idx="877">
                  <c:v>878.00</c:v>
                </c:pt>
                <c:pt idx="878">
                  <c:v>878.99</c:v>
                </c:pt>
                <c:pt idx="879">
                  <c:v>879.99</c:v>
                </c:pt>
                <c:pt idx="880">
                  <c:v>881.00</c:v>
                </c:pt>
                <c:pt idx="881">
                  <c:v>882.00</c:v>
                </c:pt>
                <c:pt idx="882">
                  <c:v>882.99</c:v>
                </c:pt>
                <c:pt idx="883">
                  <c:v>884.00</c:v>
                </c:pt>
                <c:pt idx="884">
                  <c:v>885.00</c:v>
                </c:pt>
                <c:pt idx="885">
                  <c:v>886.00</c:v>
                </c:pt>
                <c:pt idx="886">
                  <c:v>886.99</c:v>
                </c:pt>
                <c:pt idx="887">
                  <c:v>888.00</c:v>
                </c:pt>
                <c:pt idx="888">
                  <c:v>889.00</c:v>
                </c:pt>
                <c:pt idx="889">
                  <c:v>889.99</c:v>
                </c:pt>
                <c:pt idx="890">
                  <c:v>890.99</c:v>
                </c:pt>
                <c:pt idx="891">
                  <c:v>892.00</c:v>
                </c:pt>
                <c:pt idx="892">
                  <c:v>893.00</c:v>
                </c:pt>
                <c:pt idx="893">
                  <c:v>893.99</c:v>
                </c:pt>
                <c:pt idx="894">
                  <c:v>895.00</c:v>
                </c:pt>
                <c:pt idx="895">
                  <c:v>896.00</c:v>
                </c:pt>
                <c:pt idx="896">
                  <c:v>896.99</c:v>
                </c:pt>
                <c:pt idx="897">
                  <c:v>897.99</c:v>
                </c:pt>
                <c:pt idx="898">
                  <c:v>899.00</c:v>
                </c:pt>
                <c:pt idx="899">
                  <c:v>900.00</c:v>
                </c:pt>
                <c:pt idx="900">
                  <c:v>900.99</c:v>
                </c:pt>
                <c:pt idx="901">
                  <c:v>902.00</c:v>
                </c:pt>
                <c:pt idx="902">
                  <c:v>903.00</c:v>
                </c:pt>
                <c:pt idx="903">
                  <c:v>904.00</c:v>
                </c:pt>
                <c:pt idx="904">
                  <c:v>904.99</c:v>
                </c:pt>
                <c:pt idx="905">
                  <c:v>906.00</c:v>
                </c:pt>
                <c:pt idx="906">
                  <c:v>907.00</c:v>
                </c:pt>
                <c:pt idx="907">
                  <c:v>907.99</c:v>
                </c:pt>
                <c:pt idx="908">
                  <c:v>908.99</c:v>
                </c:pt>
                <c:pt idx="909">
                  <c:v>910.00</c:v>
                </c:pt>
                <c:pt idx="910">
                  <c:v>911.00</c:v>
                </c:pt>
                <c:pt idx="911">
                  <c:v>911.99</c:v>
                </c:pt>
                <c:pt idx="912">
                  <c:v>913.00</c:v>
                </c:pt>
                <c:pt idx="913">
                  <c:v>914.00</c:v>
                </c:pt>
                <c:pt idx="914">
                  <c:v>915.00</c:v>
                </c:pt>
                <c:pt idx="915">
                  <c:v>915.99</c:v>
                </c:pt>
                <c:pt idx="916">
                  <c:v>917.00</c:v>
                </c:pt>
                <c:pt idx="917">
                  <c:v>918.00</c:v>
                </c:pt>
                <c:pt idx="918">
                  <c:v>918.99</c:v>
                </c:pt>
                <c:pt idx="919">
                  <c:v>919.99</c:v>
                </c:pt>
                <c:pt idx="920">
                  <c:v>921.00</c:v>
                </c:pt>
                <c:pt idx="921">
                  <c:v>922.00</c:v>
                </c:pt>
                <c:pt idx="922">
                  <c:v>922.99</c:v>
                </c:pt>
                <c:pt idx="923">
                  <c:v>924.00</c:v>
                </c:pt>
                <c:pt idx="924">
                  <c:v>925.00</c:v>
                </c:pt>
                <c:pt idx="925">
                  <c:v>926.00</c:v>
                </c:pt>
                <c:pt idx="926">
                  <c:v>926.99</c:v>
                </c:pt>
                <c:pt idx="927">
                  <c:v>928.00</c:v>
                </c:pt>
                <c:pt idx="928">
                  <c:v>929.00</c:v>
                </c:pt>
                <c:pt idx="929">
                  <c:v>929.99</c:v>
                </c:pt>
                <c:pt idx="930">
                  <c:v>931.00</c:v>
                </c:pt>
                <c:pt idx="931">
                  <c:v>932.00</c:v>
                </c:pt>
                <c:pt idx="932">
                  <c:v>933.00</c:v>
                </c:pt>
                <c:pt idx="933">
                  <c:v>933.99</c:v>
                </c:pt>
                <c:pt idx="934">
                  <c:v>935.00</c:v>
                </c:pt>
                <c:pt idx="935">
                  <c:v>936.00</c:v>
                </c:pt>
                <c:pt idx="936">
                  <c:v>936.99</c:v>
                </c:pt>
                <c:pt idx="937">
                  <c:v>937.99</c:v>
                </c:pt>
                <c:pt idx="938">
                  <c:v>939.00</c:v>
                </c:pt>
                <c:pt idx="939">
                  <c:v>940.00</c:v>
                </c:pt>
                <c:pt idx="940">
                  <c:v>940.99</c:v>
                </c:pt>
                <c:pt idx="941">
                  <c:v>942.00</c:v>
                </c:pt>
                <c:pt idx="942">
                  <c:v>943.00</c:v>
                </c:pt>
                <c:pt idx="943">
                  <c:v>944.00</c:v>
                </c:pt>
                <c:pt idx="944">
                  <c:v>944.99</c:v>
                </c:pt>
                <c:pt idx="945">
                  <c:v>946.00</c:v>
                </c:pt>
                <c:pt idx="946">
                  <c:v>947.00</c:v>
                </c:pt>
                <c:pt idx="947">
                  <c:v>947.99</c:v>
                </c:pt>
                <c:pt idx="948">
                  <c:v>948.99</c:v>
                </c:pt>
                <c:pt idx="949">
                  <c:v>950.00</c:v>
                </c:pt>
                <c:pt idx="950">
                  <c:v>951.00</c:v>
                </c:pt>
                <c:pt idx="951">
                  <c:v>951.99</c:v>
                </c:pt>
                <c:pt idx="952">
                  <c:v>953.00</c:v>
                </c:pt>
                <c:pt idx="953">
                  <c:v>954.00</c:v>
                </c:pt>
                <c:pt idx="954">
                  <c:v>955.00</c:v>
                </c:pt>
                <c:pt idx="955">
                  <c:v>955.99</c:v>
                </c:pt>
                <c:pt idx="956">
                  <c:v>957.00</c:v>
                </c:pt>
                <c:pt idx="957">
                  <c:v>958.00</c:v>
                </c:pt>
                <c:pt idx="958">
                  <c:v>958.99</c:v>
                </c:pt>
                <c:pt idx="959">
                  <c:v>959.99</c:v>
                </c:pt>
                <c:pt idx="960">
                  <c:v>961.00</c:v>
                </c:pt>
                <c:pt idx="961">
                  <c:v>962.00</c:v>
                </c:pt>
                <c:pt idx="962">
                  <c:v>962.99</c:v>
                </c:pt>
                <c:pt idx="963">
                  <c:v>964.00</c:v>
                </c:pt>
                <c:pt idx="964">
                  <c:v>965.00</c:v>
                </c:pt>
                <c:pt idx="965">
                  <c:v>966.00</c:v>
                </c:pt>
                <c:pt idx="966">
                  <c:v>966.99</c:v>
                </c:pt>
                <c:pt idx="967">
                  <c:v>968.00</c:v>
                </c:pt>
                <c:pt idx="968">
                  <c:v>969.00</c:v>
                </c:pt>
                <c:pt idx="969">
                  <c:v>969.99</c:v>
                </c:pt>
                <c:pt idx="970">
                  <c:v>971.00</c:v>
                </c:pt>
                <c:pt idx="971">
                  <c:v>972.00</c:v>
                </c:pt>
                <c:pt idx="972">
                  <c:v>973.00</c:v>
                </c:pt>
                <c:pt idx="973">
                  <c:v>973.99</c:v>
                </c:pt>
                <c:pt idx="974">
                  <c:v>975.00</c:v>
                </c:pt>
                <c:pt idx="975">
                  <c:v>976.00</c:v>
                </c:pt>
                <c:pt idx="976">
                  <c:v>976.99</c:v>
                </c:pt>
                <c:pt idx="977">
                  <c:v>977.99</c:v>
                </c:pt>
                <c:pt idx="978">
                  <c:v>979.00</c:v>
                </c:pt>
                <c:pt idx="979">
                  <c:v>980.00</c:v>
                </c:pt>
                <c:pt idx="980">
                  <c:v>980.99</c:v>
                </c:pt>
                <c:pt idx="981">
                  <c:v>982.00</c:v>
                </c:pt>
                <c:pt idx="982">
                  <c:v>983.00</c:v>
                </c:pt>
                <c:pt idx="983">
                  <c:v>984.00</c:v>
                </c:pt>
                <c:pt idx="984">
                  <c:v>984.99</c:v>
                </c:pt>
                <c:pt idx="985">
                  <c:v>986.00</c:v>
                </c:pt>
                <c:pt idx="986">
                  <c:v>987.00</c:v>
                </c:pt>
                <c:pt idx="987">
                  <c:v>987.99</c:v>
                </c:pt>
                <c:pt idx="988">
                  <c:v>988.99</c:v>
                </c:pt>
                <c:pt idx="989">
                  <c:v>990.00</c:v>
                </c:pt>
                <c:pt idx="990">
                  <c:v>991.00</c:v>
                </c:pt>
                <c:pt idx="991">
                  <c:v>991.99</c:v>
                </c:pt>
                <c:pt idx="992">
                  <c:v>993.00</c:v>
                </c:pt>
                <c:pt idx="993">
                  <c:v>994.00</c:v>
                </c:pt>
                <c:pt idx="994">
                  <c:v>995.00</c:v>
                </c:pt>
                <c:pt idx="995">
                  <c:v>995.99</c:v>
                </c:pt>
                <c:pt idx="996">
                  <c:v>997.00</c:v>
                </c:pt>
                <c:pt idx="997">
                  <c:v>998.00</c:v>
                </c:pt>
                <c:pt idx="998">
                  <c:v>998.99</c:v>
                </c:pt>
                <c:pt idx="999">
                  <c:v>999.99</c:v>
                </c:pt>
                <c:pt idx="1000">
                  <c:v>1,001.00</c:v>
                </c:pt>
                <c:pt idx="1001">
                  <c:v>1,002.00</c:v>
                </c:pt>
                <c:pt idx="1002">
                  <c:v>1,002.99</c:v>
                </c:pt>
                <c:pt idx="1003">
                  <c:v>1,004.00</c:v>
                </c:pt>
                <c:pt idx="1004">
                  <c:v>1,005.00</c:v>
                </c:pt>
                <c:pt idx="1005">
                  <c:v>1,006.00</c:v>
                </c:pt>
                <c:pt idx="1006">
                  <c:v>1,006.99</c:v>
                </c:pt>
                <c:pt idx="1007">
                  <c:v>1,008.00</c:v>
                </c:pt>
                <c:pt idx="1008">
                  <c:v>1,009.00</c:v>
                </c:pt>
                <c:pt idx="1009">
                  <c:v>1,009.99</c:v>
                </c:pt>
                <c:pt idx="1010">
                  <c:v>1,011.00</c:v>
                </c:pt>
                <c:pt idx="1011">
                  <c:v>1,012.00</c:v>
                </c:pt>
                <c:pt idx="1012">
                  <c:v>1,013.00</c:v>
                </c:pt>
                <c:pt idx="1013">
                  <c:v>1,013.99</c:v>
                </c:pt>
                <c:pt idx="1014">
                  <c:v>1,015.00</c:v>
                </c:pt>
                <c:pt idx="1015">
                  <c:v>1,016.00</c:v>
                </c:pt>
                <c:pt idx="1016">
                  <c:v>1,016.99</c:v>
                </c:pt>
                <c:pt idx="1017">
                  <c:v>1,017.99</c:v>
                </c:pt>
                <c:pt idx="1018">
                  <c:v>1,019.00</c:v>
                </c:pt>
                <c:pt idx="1019">
                  <c:v>1,020.00</c:v>
                </c:pt>
                <c:pt idx="1020">
                  <c:v>1,020.99</c:v>
                </c:pt>
                <c:pt idx="1021">
                  <c:v>1,022.00</c:v>
                </c:pt>
                <c:pt idx="1022">
                  <c:v>1,023.00</c:v>
                </c:pt>
                <c:pt idx="1023">
                  <c:v>1,024.00</c:v>
                </c:pt>
                <c:pt idx="1024">
                  <c:v>1,024.99</c:v>
                </c:pt>
                <c:pt idx="1025">
                  <c:v>1,026.00</c:v>
                </c:pt>
                <c:pt idx="1026">
                  <c:v>1,027.00</c:v>
                </c:pt>
                <c:pt idx="1027">
                  <c:v>1,027.99</c:v>
                </c:pt>
                <c:pt idx="1028">
                  <c:v>1,028.99</c:v>
                </c:pt>
                <c:pt idx="1029">
                  <c:v>1,030.00</c:v>
                </c:pt>
                <c:pt idx="1030">
                  <c:v>1,031.00</c:v>
                </c:pt>
                <c:pt idx="1031">
                  <c:v>1,031.99</c:v>
                </c:pt>
                <c:pt idx="1032">
                  <c:v>1,033.00</c:v>
                </c:pt>
                <c:pt idx="1033">
                  <c:v>1,034.00</c:v>
                </c:pt>
                <c:pt idx="1034">
                  <c:v>1,035.00</c:v>
                </c:pt>
                <c:pt idx="1035">
                  <c:v>1,035.99</c:v>
                </c:pt>
                <c:pt idx="1036">
                  <c:v>1,037.00</c:v>
                </c:pt>
                <c:pt idx="1037">
                  <c:v>1,038.00</c:v>
                </c:pt>
                <c:pt idx="1038">
                  <c:v>1,038.99</c:v>
                </c:pt>
                <c:pt idx="1039">
                  <c:v>1,039.99</c:v>
                </c:pt>
                <c:pt idx="1040">
                  <c:v>1,041.00</c:v>
                </c:pt>
                <c:pt idx="1041">
                  <c:v>1,042.00</c:v>
                </c:pt>
                <c:pt idx="1042">
                  <c:v>1,042.99</c:v>
                </c:pt>
                <c:pt idx="1043">
                  <c:v>1,044.00</c:v>
                </c:pt>
                <c:pt idx="1044">
                  <c:v>1,045.00</c:v>
                </c:pt>
                <c:pt idx="1045">
                  <c:v>1,046.00</c:v>
                </c:pt>
                <c:pt idx="1046">
                  <c:v>1,046.99</c:v>
                </c:pt>
                <c:pt idx="1047">
                  <c:v>1,048.00</c:v>
                </c:pt>
                <c:pt idx="1048">
                  <c:v>1,049.00</c:v>
                </c:pt>
                <c:pt idx="1049">
                  <c:v>1,049.99</c:v>
                </c:pt>
                <c:pt idx="1050">
                  <c:v>1,051.00</c:v>
                </c:pt>
                <c:pt idx="1051">
                  <c:v>1,052.00</c:v>
                </c:pt>
                <c:pt idx="1052">
                  <c:v>1,053.00</c:v>
                </c:pt>
                <c:pt idx="1053">
                  <c:v>1,053.99</c:v>
                </c:pt>
                <c:pt idx="1054">
                  <c:v>1,055.00</c:v>
                </c:pt>
                <c:pt idx="1055">
                  <c:v>1,056.00</c:v>
                </c:pt>
                <c:pt idx="1056">
                  <c:v>1,056.99</c:v>
                </c:pt>
                <c:pt idx="1057">
                  <c:v>1,057.99</c:v>
                </c:pt>
                <c:pt idx="1058">
                  <c:v>1,059.00</c:v>
                </c:pt>
                <c:pt idx="1059">
                  <c:v>1,060.00</c:v>
                </c:pt>
                <c:pt idx="1060">
                  <c:v>1,060.99</c:v>
                </c:pt>
                <c:pt idx="1061">
                  <c:v>1,062.00</c:v>
                </c:pt>
                <c:pt idx="1062">
                  <c:v>1,063.00</c:v>
                </c:pt>
                <c:pt idx="1063">
                  <c:v>1,064.00</c:v>
                </c:pt>
                <c:pt idx="1064">
                  <c:v>1,064.99</c:v>
                </c:pt>
                <c:pt idx="1065">
                  <c:v>1,066.00</c:v>
                </c:pt>
                <c:pt idx="1066">
                  <c:v>1,067.00</c:v>
                </c:pt>
                <c:pt idx="1067">
                  <c:v>1,067.99</c:v>
                </c:pt>
                <c:pt idx="1068">
                  <c:v>1,068.99</c:v>
                </c:pt>
                <c:pt idx="1069">
                  <c:v>1,070.00</c:v>
                </c:pt>
                <c:pt idx="1070">
                  <c:v>1,071.00</c:v>
                </c:pt>
                <c:pt idx="1071">
                  <c:v>1,071.99</c:v>
                </c:pt>
                <c:pt idx="1072">
                  <c:v>1,073.00</c:v>
                </c:pt>
                <c:pt idx="1073">
                  <c:v>1,074.00</c:v>
                </c:pt>
                <c:pt idx="1074">
                  <c:v>1,075.00</c:v>
                </c:pt>
                <c:pt idx="1075">
                  <c:v>1,075.99</c:v>
                </c:pt>
                <c:pt idx="1076">
                  <c:v>1,077.00</c:v>
                </c:pt>
                <c:pt idx="1077">
                  <c:v>1,078.00</c:v>
                </c:pt>
                <c:pt idx="1078">
                  <c:v>1,078.99</c:v>
                </c:pt>
                <c:pt idx="1079">
                  <c:v>1,079.99</c:v>
                </c:pt>
                <c:pt idx="1080">
                  <c:v>1,081.00</c:v>
                </c:pt>
                <c:pt idx="1081">
                  <c:v>1,082.00</c:v>
                </c:pt>
                <c:pt idx="1082">
                  <c:v>1,082.99</c:v>
                </c:pt>
                <c:pt idx="1083">
                  <c:v>1,084.00</c:v>
                </c:pt>
                <c:pt idx="1084">
                  <c:v>1,085.00</c:v>
                </c:pt>
                <c:pt idx="1085">
                  <c:v>1,086.00</c:v>
                </c:pt>
                <c:pt idx="1086">
                  <c:v>1,086.99</c:v>
                </c:pt>
                <c:pt idx="1087">
                  <c:v>1,088.00</c:v>
                </c:pt>
                <c:pt idx="1088">
                  <c:v>1,089.00</c:v>
                </c:pt>
                <c:pt idx="1089">
                  <c:v>1,089.99</c:v>
                </c:pt>
                <c:pt idx="1090">
                  <c:v>1,091.00</c:v>
                </c:pt>
                <c:pt idx="1091">
                  <c:v>1,092.00</c:v>
                </c:pt>
                <c:pt idx="1092">
                  <c:v>1,093.00</c:v>
                </c:pt>
                <c:pt idx="1093">
                  <c:v>1,093.99</c:v>
                </c:pt>
                <c:pt idx="1094">
                  <c:v>1,095.00</c:v>
                </c:pt>
                <c:pt idx="1095">
                  <c:v>1,096.00</c:v>
                </c:pt>
                <c:pt idx="1096">
                  <c:v>1,096.99</c:v>
                </c:pt>
                <c:pt idx="1097">
                  <c:v>1,097.99</c:v>
                </c:pt>
                <c:pt idx="1098">
                  <c:v>1,099.00</c:v>
                </c:pt>
                <c:pt idx="1099">
                  <c:v>1,100.00</c:v>
                </c:pt>
                <c:pt idx="1100">
                  <c:v>1,100.99</c:v>
                </c:pt>
                <c:pt idx="1101">
                  <c:v>1,102.00</c:v>
                </c:pt>
                <c:pt idx="1102">
                  <c:v>1,103.00</c:v>
                </c:pt>
                <c:pt idx="1103">
                  <c:v>1,104.00</c:v>
                </c:pt>
                <c:pt idx="1104">
                  <c:v>1,104.99</c:v>
                </c:pt>
                <c:pt idx="1105">
                  <c:v>1,106.00</c:v>
                </c:pt>
                <c:pt idx="1106">
                  <c:v>1,107.00</c:v>
                </c:pt>
                <c:pt idx="1107">
                  <c:v>1,107.99</c:v>
                </c:pt>
                <c:pt idx="1108">
                  <c:v>1,108.99</c:v>
                </c:pt>
                <c:pt idx="1109">
                  <c:v>1,110.00</c:v>
                </c:pt>
                <c:pt idx="1110">
                  <c:v>1,111.00</c:v>
                </c:pt>
                <c:pt idx="1111">
                  <c:v>1,111.99</c:v>
                </c:pt>
                <c:pt idx="1112">
                  <c:v>1,113.00</c:v>
                </c:pt>
                <c:pt idx="1113">
                  <c:v>1,114.00</c:v>
                </c:pt>
                <c:pt idx="1114">
                  <c:v>1,115.00</c:v>
                </c:pt>
                <c:pt idx="1115">
                  <c:v>1,115.99</c:v>
                </c:pt>
                <c:pt idx="1116">
                  <c:v>1,117.00</c:v>
                </c:pt>
                <c:pt idx="1117">
                  <c:v>1,118.00</c:v>
                </c:pt>
                <c:pt idx="1118">
                  <c:v>1,118.99</c:v>
                </c:pt>
                <c:pt idx="1119">
                  <c:v>1,119.99</c:v>
                </c:pt>
                <c:pt idx="1120">
                  <c:v>1,121.00</c:v>
                </c:pt>
                <c:pt idx="1121">
                  <c:v>1,122.00</c:v>
                </c:pt>
                <c:pt idx="1122">
                  <c:v>1,122.99</c:v>
                </c:pt>
                <c:pt idx="1123">
                  <c:v>1,124.00</c:v>
                </c:pt>
                <c:pt idx="1124">
                  <c:v>1,125.00</c:v>
                </c:pt>
                <c:pt idx="1125">
                  <c:v>1,126.00</c:v>
                </c:pt>
                <c:pt idx="1126">
                  <c:v>1,126.99</c:v>
                </c:pt>
                <c:pt idx="1127">
                  <c:v>1,128.00</c:v>
                </c:pt>
                <c:pt idx="1128">
                  <c:v>1,129.00</c:v>
                </c:pt>
                <c:pt idx="1129">
                  <c:v>1,129.99</c:v>
                </c:pt>
                <c:pt idx="1130">
                  <c:v>1,131.00</c:v>
                </c:pt>
                <c:pt idx="1131">
                  <c:v>1,132.00</c:v>
                </c:pt>
                <c:pt idx="1132">
                  <c:v>1,133.00</c:v>
                </c:pt>
                <c:pt idx="1133">
                  <c:v>1,133.99</c:v>
                </c:pt>
                <c:pt idx="1134">
                  <c:v>1,135.00</c:v>
                </c:pt>
                <c:pt idx="1135">
                  <c:v>1,136.00</c:v>
                </c:pt>
                <c:pt idx="1136">
                  <c:v>1,136.99</c:v>
                </c:pt>
                <c:pt idx="1137">
                  <c:v>1,137.99</c:v>
                </c:pt>
                <c:pt idx="1138">
                  <c:v>1,139.00</c:v>
                </c:pt>
                <c:pt idx="1139">
                  <c:v>1,140.00</c:v>
                </c:pt>
                <c:pt idx="1140">
                  <c:v>1,140.99</c:v>
                </c:pt>
                <c:pt idx="1141">
                  <c:v>1,142.00</c:v>
                </c:pt>
                <c:pt idx="1142">
                  <c:v>1,143.00</c:v>
                </c:pt>
                <c:pt idx="1143">
                  <c:v>1,144.00</c:v>
                </c:pt>
                <c:pt idx="1144">
                  <c:v>1,144.99</c:v>
                </c:pt>
                <c:pt idx="1145">
                  <c:v>1,146.00</c:v>
                </c:pt>
                <c:pt idx="1146">
                  <c:v>1,147.00</c:v>
                </c:pt>
                <c:pt idx="1147">
                  <c:v>1,147.99</c:v>
                </c:pt>
                <c:pt idx="1148">
                  <c:v>1,148.99</c:v>
                </c:pt>
                <c:pt idx="1149">
                  <c:v>1,150.00</c:v>
                </c:pt>
                <c:pt idx="1150">
                  <c:v>1,151.00</c:v>
                </c:pt>
                <c:pt idx="1151">
                  <c:v>1,151.99</c:v>
                </c:pt>
                <c:pt idx="1152">
                  <c:v>1,153.00</c:v>
                </c:pt>
                <c:pt idx="1153">
                  <c:v>1,154.00</c:v>
                </c:pt>
                <c:pt idx="1154">
                  <c:v>1,155.00</c:v>
                </c:pt>
                <c:pt idx="1155">
                  <c:v>1,155.99</c:v>
                </c:pt>
                <c:pt idx="1156">
                  <c:v>1,157.00</c:v>
                </c:pt>
                <c:pt idx="1157">
                  <c:v>1,158.00</c:v>
                </c:pt>
                <c:pt idx="1158">
                  <c:v>1,158.99</c:v>
                </c:pt>
                <c:pt idx="1159">
                  <c:v>1,160.00</c:v>
                </c:pt>
                <c:pt idx="1160">
                  <c:v>1,161.00</c:v>
                </c:pt>
                <c:pt idx="1161">
                  <c:v>1,162.00</c:v>
                </c:pt>
                <c:pt idx="1162">
                  <c:v>1,162.99</c:v>
                </c:pt>
                <c:pt idx="1163">
                  <c:v>1,164.00</c:v>
                </c:pt>
                <c:pt idx="1164">
                  <c:v>1,165.00</c:v>
                </c:pt>
                <c:pt idx="1165">
                  <c:v>1,166.00</c:v>
                </c:pt>
                <c:pt idx="1166">
                  <c:v>1,166.99</c:v>
                </c:pt>
                <c:pt idx="1167">
                  <c:v>1,168.00</c:v>
                </c:pt>
                <c:pt idx="1168">
                  <c:v>1,169.00</c:v>
                </c:pt>
                <c:pt idx="1169">
                  <c:v>1,169.99</c:v>
                </c:pt>
                <c:pt idx="1170">
                  <c:v>1,171.00</c:v>
                </c:pt>
                <c:pt idx="1171">
                  <c:v>1,172.00</c:v>
                </c:pt>
                <c:pt idx="1172">
                  <c:v>1,173.00</c:v>
                </c:pt>
                <c:pt idx="1173">
                  <c:v>1,173.99</c:v>
                </c:pt>
                <c:pt idx="1174">
                  <c:v>1,175.00</c:v>
                </c:pt>
                <c:pt idx="1175">
                  <c:v>1,176.00</c:v>
                </c:pt>
                <c:pt idx="1176">
                  <c:v>1,176.99</c:v>
                </c:pt>
                <c:pt idx="1177">
                  <c:v>1,177.99</c:v>
                </c:pt>
                <c:pt idx="1178">
                  <c:v>1,179.00</c:v>
                </c:pt>
                <c:pt idx="1179">
                  <c:v>1,180.00</c:v>
                </c:pt>
                <c:pt idx="1180">
                  <c:v>1,180.99</c:v>
                </c:pt>
                <c:pt idx="1181">
                  <c:v>1,182.00</c:v>
                </c:pt>
                <c:pt idx="1182">
                  <c:v>1,183.00</c:v>
                </c:pt>
                <c:pt idx="1183">
                  <c:v>1,184.00</c:v>
                </c:pt>
                <c:pt idx="1184">
                  <c:v>1,184.99</c:v>
                </c:pt>
                <c:pt idx="1185">
                  <c:v>1,186.00</c:v>
                </c:pt>
                <c:pt idx="1186">
                  <c:v>1,187.00</c:v>
                </c:pt>
                <c:pt idx="1187">
                  <c:v>1,187.99</c:v>
                </c:pt>
                <c:pt idx="1188">
                  <c:v>1,188.99</c:v>
                </c:pt>
                <c:pt idx="1189">
                  <c:v>1,190.00</c:v>
                </c:pt>
                <c:pt idx="1190">
                  <c:v>1,191.00</c:v>
                </c:pt>
                <c:pt idx="1191">
                  <c:v>1,191.99</c:v>
                </c:pt>
                <c:pt idx="1192">
                  <c:v>1,193.00</c:v>
                </c:pt>
                <c:pt idx="1193">
                  <c:v>1,194.00</c:v>
                </c:pt>
                <c:pt idx="1194">
                  <c:v>1,195.00</c:v>
                </c:pt>
                <c:pt idx="1195">
                  <c:v>1,195.99</c:v>
                </c:pt>
                <c:pt idx="1196">
                  <c:v>1,197.00</c:v>
                </c:pt>
                <c:pt idx="1197">
                  <c:v>1,198.00</c:v>
                </c:pt>
                <c:pt idx="1198">
                  <c:v>1,198.99</c:v>
                </c:pt>
                <c:pt idx="1199">
                  <c:v>1,200.00</c:v>
                </c:pt>
                <c:pt idx="1200">
                  <c:v>1,201.00</c:v>
                </c:pt>
                <c:pt idx="1201">
                  <c:v>1,202.00</c:v>
                </c:pt>
                <c:pt idx="1202">
                  <c:v>1,202.99</c:v>
                </c:pt>
                <c:pt idx="1203">
                  <c:v>1,204.00</c:v>
                </c:pt>
                <c:pt idx="1204">
                  <c:v>1,205.00</c:v>
                </c:pt>
                <c:pt idx="1205">
                  <c:v>1,205.99</c:v>
                </c:pt>
                <c:pt idx="1206">
                  <c:v>1,206.99</c:v>
                </c:pt>
                <c:pt idx="1207">
                  <c:v>1,208.00</c:v>
                </c:pt>
                <c:pt idx="1208">
                  <c:v>1,209.00</c:v>
                </c:pt>
                <c:pt idx="1209">
                  <c:v>1,209.99</c:v>
                </c:pt>
                <c:pt idx="1210">
                  <c:v>1,211.00</c:v>
                </c:pt>
                <c:pt idx="1211">
                  <c:v>1,212.00</c:v>
                </c:pt>
                <c:pt idx="1212">
                  <c:v>1,213.00</c:v>
                </c:pt>
                <c:pt idx="1213">
                  <c:v>1,213.99</c:v>
                </c:pt>
                <c:pt idx="1214">
                  <c:v>1,215.00</c:v>
                </c:pt>
                <c:pt idx="1215">
                  <c:v>1,216.00</c:v>
                </c:pt>
                <c:pt idx="1216">
                  <c:v>1,217.00</c:v>
                </c:pt>
                <c:pt idx="1217">
                  <c:v>1,217.99</c:v>
                </c:pt>
                <c:pt idx="1218">
                  <c:v>1,219.00</c:v>
                </c:pt>
                <c:pt idx="1219">
                  <c:v>1,220.00</c:v>
                </c:pt>
                <c:pt idx="1220">
                  <c:v>1,220.99</c:v>
                </c:pt>
                <c:pt idx="1221">
                  <c:v>1,222.00</c:v>
                </c:pt>
                <c:pt idx="1222">
                  <c:v>1,223.00</c:v>
                </c:pt>
                <c:pt idx="1223">
                  <c:v>1,224.00</c:v>
                </c:pt>
                <c:pt idx="1224">
                  <c:v>1,224.99</c:v>
                </c:pt>
                <c:pt idx="1225">
                  <c:v>1,226.00</c:v>
                </c:pt>
                <c:pt idx="1226">
                  <c:v>1,227.00</c:v>
                </c:pt>
                <c:pt idx="1227">
                  <c:v>1,227.99</c:v>
                </c:pt>
                <c:pt idx="1228">
                  <c:v>1,228.99</c:v>
                </c:pt>
                <c:pt idx="1229">
                  <c:v>1,230.00</c:v>
                </c:pt>
                <c:pt idx="1230">
                  <c:v>1,231.00</c:v>
                </c:pt>
                <c:pt idx="1231">
                  <c:v>1,231.99</c:v>
                </c:pt>
                <c:pt idx="1232">
                  <c:v>1,233.00</c:v>
                </c:pt>
                <c:pt idx="1233">
                  <c:v>1,234.00</c:v>
                </c:pt>
                <c:pt idx="1234">
                  <c:v>1,235.00</c:v>
                </c:pt>
                <c:pt idx="1235">
                  <c:v>1,235.99</c:v>
                </c:pt>
                <c:pt idx="1236">
                  <c:v>1,237.00</c:v>
                </c:pt>
                <c:pt idx="1237">
                  <c:v>1,238.00</c:v>
                </c:pt>
                <c:pt idx="1238">
                  <c:v>1,239.00</c:v>
                </c:pt>
                <c:pt idx="1239">
                  <c:v>1,239.99</c:v>
                </c:pt>
                <c:pt idx="1240">
                  <c:v>1,241.00</c:v>
                </c:pt>
                <c:pt idx="1241">
                  <c:v>1,242.00</c:v>
                </c:pt>
                <c:pt idx="1242">
                  <c:v>1,242.99</c:v>
                </c:pt>
                <c:pt idx="1243">
                  <c:v>1,244.00</c:v>
                </c:pt>
                <c:pt idx="1244">
                  <c:v>1,245.00</c:v>
                </c:pt>
                <c:pt idx="1245">
                  <c:v>1,246.00</c:v>
                </c:pt>
                <c:pt idx="1246">
                  <c:v>1,246.99</c:v>
                </c:pt>
                <c:pt idx="1247">
                  <c:v>1,248.00</c:v>
                </c:pt>
                <c:pt idx="1248">
                  <c:v>1,249.00</c:v>
                </c:pt>
                <c:pt idx="1249">
                  <c:v>1,249.99</c:v>
                </c:pt>
                <c:pt idx="1250">
                  <c:v>1,250.99</c:v>
                </c:pt>
                <c:pt idx="1251">
                  <c:v>1,252.00</c:v>
                </c:pt>
                <c:pt idx="1252">
                  <c:v>1,253.00</c:v>
                </c:pt>
                <c:pt idx="1253">
                  <c:v>1,253.99</c:v>
                </c:pt>
                <c:pt idx="1254">
                  <c:v>1,255.00</c:v>
                </c:pt>
                <c:pt idx="1255">
                  <c:v>1,256.00</c:v>
                </c:pt>
                <c:pt idx="1256">
                  <c:v>1,257.00</c:v>
                </c:pt>
                <c:pt idx="1257">
                  <c:v>1,257.99</c:v>
                </c:pt>
                <c:pt idx="1258">
                  <c:v>1,259.00</c:v>
                </c:pt>
                <c:pt idx="1259">
                  <c:v>1,260.00</c:v>
                </c:pt>
                <c:pt idx="1260">
                  <c:v>1,260.99</c:v>
                </c:pt>
                <c:pt idx="1261">
                  <c:v>1,261.99</c:v>
                </c:pt>
                <c:pt idx="1262">
                  <c:v>1,263.00</c:v>
                </c:pt>
                <c:pt idx="1263">
                  <c:v>1,264.00</c:v>
                </c:pt>
                <c:pt idx="1264">
                  <c:v>1,264.99</c:v>
                </c:pt>
                <c:pt idx="1265">
                  <c:v>1,266.00</c:v>
                </c:pt>
                <c:pt idx="1266">
                  <c:v>1,267.01</c:v>
                </c:pt>
                <c:pt idx="1267">
                  <c:v>1,268.00</c:v>
                </c:pt>
                <c:pt idx="1268">
                  <c:v>1,268.99</c:v>
                </c:pt>
                <c:pt idx="1269">
                  <c:v>1,270.00</c:v>
                </c:pt>
                <c:pt idx="1270">
                  <c:v>1,271.00</c:v>
                </c:pt>
                <c:pt idx="1271">
                  <c:v>1,271.99</c:v>
                </c:pt>
                <c:pt idx="1272">
                  <c:v>1,273.00</c:v>
                </c:pt>
                <c:pt idx="1273">
                  <c:v>1,274.00</c:v>
                </c:pt>
                <c:pt idx="1274">
                  <c:v>1,275.00</c:v>
                </c:pt>
                <c:pt idx="1275">
                  <c:v>1,275.99</c:v>
                </c:pt>
                <c:pt idx="1276">
                  <c:v>1,277.00</c:v>
                </c:pt>
                <c:pt idx="1277">
                  <c:v>1,278.00</c:v>
                </c:pt>
                <c:pt idx="1278">
                  <c:v>1,279.00</c:v>
                </c:pt>
                <c:pt idx="1279">
                  <c:v>1,279.99</c:v>
                </c:pt>
                <c:pt idx="1280">
                  <c:v>1,281.00</c:v>
                </c:pt>
                <c:pt idx="1281">
                  <c:v>1,282.00</c:v>
                </c:pt>
                <c:pt idx="1282">
                  <c:v>1,282.99</c:v>
                </c:pt>
                <c:pt idx="1283">
                  <c:v>1,284.00</c:v>
                </c:pt>
                <c:pt idx="1284">
                  <c:v>1,285.00</c:v>
                </c:pt>
                <c:pt idx="1285">
                  <c:v>1,286.00</c:v>
                </c:pt>
                <c:pt idx="1286">
                  <c:v>1,286.99</c:v>
                </c:pt>
                <c:pt idx="1287">
                  <c:v>1,288.00</c:v>
                </c:pt>
                <c:pt idx="1288">
                  <c:v>1,289.00</c:v>
                </c:pt>
                <c:pt idx="1289">
                  <c:v>1,289.99</c:v>
                </c:pt>
                <c:pt idx="1290">
                  <c:v>1,290.99</c:v>
                </c:pt>
                <c:pt idx="1291">
                  <c:v>1,292.00</c:v>
                </c:pt>
                <c:pt idx="1292">
                  <c:v>1,293.00</c:v>
                </c:pt>
                <c:pt idx="1293">
                  <c:v>1,293.99</c:v>
                </c:pt>
                <c:pt idx="1294">
                  <c:v>1,295.00</c:v>
                </c:pt>
                <c:pt idx="1295">
                  <c:v>1,296.00</c:v>
                </c:pt>
                <c:pt idx="1296">
                  <c:v>1,297.00</c:v>
                </c:pt>
                <c:pt idx="1297">
                  <c:v>1,297.99</c:v>
                </c:pt>
                <c:pt idx="1298">
                  <c:v>1,299.00</c:v>
                </c:pt>
                <c:pt idx="1299">
                  <c:v>1,300.00</c:v>
                </c:pt>
                <c:pt idx="1300">
                  <c:v>1,300.99</c:v>
                </c:pt>
                <c:pt idx="1301">
                  <c:v>1,301.99</c:v>
                </c:pt>
                <c:pt idx="1302">
                  <c:v>1,303.00</c:v>
                </c:pt>
                <c:pt idx="1303">
                  <c:v>1,304.00</c:v>
                </c:pt>
                <c:pt idx="1304">
                  <c:v>1,304.99</c:v>
                </c:pt>
                <c:pt idx="1305">
                  <c:v>1,306.00</c:v>
                </c:pt>
                <c:pt idx="1306">
                  <c:v>1,307.00</c:v>
                </c:pt>
                <c:pt idx="1307">
                  <c:v>1,308.00</c:v>
                </c:pt>
                <c:pt idx="1308">
                  <c:v>1,308.99</c:v>
                </c:pt>
                <c:pt idx="1309">
                  <c:v>1,310.00</c:v>
                </c:pt>
                <c:pt idx="1310">
                  <c:v>1,311.00</c:v>
                </c:pt>
                <c:pt idx="1311">
                  <c:v>1,311.99</c:v>
                </c:pt>
                <c:pt idx="1312">
                  <c:v>1,313.00</c:v>
                </c:pt>
                <c:pt idx="1313">
                  <c:v>1,314.00</c:v>
                </c:pt>
                <c:pt idx="1314">
                  <c:v>1,315.00</c:v>
                </c:pt>
                <c:pt idx="1315">
                  <c:v>1,315.99</c:v>
                </c:pt>
                <c:pt idx="1316">
                  <c:v>1,317.00</c:v>
                </c:pt>
                <c:pt idx="1317">
                  <c:v>1,318.00</c:v>
                </c:pt>
                <c:pt idx="1318">
                  <c:v>1,319.00</c:v>
                </c:pt>
                <c:pt idx="1319">
                  <c:v>1,319.99</c:v>
                </c:pt>
                <c:pt idx="1320">
                  <c:v>1,321.00</c:v>
                </c:pt>
                <c:pt idx="1321">
                  <c:v>1,322.00</c:v>
                </c:pt>
                <c:pt idx="1322">
                  <c:v>1,322.99</c:v>
                </c:pt>
                <c:pt idx="1323">
                  <c:v>1,324.00</c:v>
                </c:pt>
                <c:pt idx="1324">
                  <c:v>1,325.00</c:v>
                </c:pt>
                <c:pt idx="1325">
                  <c:v>1,326.00</c:v>
                </c:pt>
                <c:pt idx="1326">
                  <c:v>1,326.99</c:v>
                </c:pt>
                <c:pt idx="1327">
                  <c:v>1,328.00</c:v>
                </c:pt>
                <c:pt idx="1328">
                  <c:v>1,329.00</c:v>
                </c:pt>
                <c:pt idx="1329">
                  <c:v>1,329.99</c:v>
                </c:pt>
                <c:pt idx="1330">
                  <c:v>1,330.99</c:v>
                </c:pt>
                <c:pt idx="1331">
                  <c:v>1,332.00</c:v>
                </c:pt>
                <c:pt idx="1332">
                  <c:v>1,333.00</c:v>
                </c:pt>
                <c:pt idx="1333">
                  <c:v>1,333.99</c:v>
                </c:pt>
                <c:pt idx="1334">
                  <c:v>1,335.00</c:v>
                </c:pt>
                <c:pt idx="1335">
                  <c:v>1,336.00</c:v>
                </c:pt>
                <c:pt idx="1336">
                  <c:v>1,337.00</c:v>
                </c:pt>
                <c:pt idx="1337">
                  <c:v>1,337.99</c:v>
                </c:pt>
                <c:pt idx="1338">
                  <c:v>1,339.00</c:v>
                </c:pt>
                <c:pt idx="1339">
                  <c:v>1,340.00</c:v>
                </c:pt>
                <c:pt idx="1340">
                  <c:v>1,340.99</c:v>
                </c:pt>
                <c:pt idx="1341">
                  <c:v>1,341.99</c:v>
                </c:pt>
                <c:pt idx="1342">
                  <c:v>1,343.00</c:v>
                </c:pt>
                <c:pt idx="1343">
                  <c:v>1,344.00</c:v>
                </c:pt>
                <c:pt idx="1344">
                  <c:v>1,344.99</c:v>
                </c:pt>
                <c:pt idx="1345">
                  <c:v>1,346.00</c:v>
                </c:pt>
                <c:pt idx="1346">
                  <c:v>1,347.00</c:v>
                </c:pt>
                <c:pt idx="1347">
                  <c:v>1,348.00</c:v>
                </c:pt>
                <c:pt idx="1348">
                  <c:v>1,348.99</c:v>
                </c:pt>
                <c:pt idx="1349">
                  <c:v>1,350.00</c:v>
                </c:pt>
                <c:pt idx="1350">
                  <c:v>1,351.00</c:v>
                </c:pt>
                <c:pt idx="1351">
                  <c:v>1,351.99</c:v>
                </c:pt>
                <c:pt idx="1352">
                  <c:v>1,352.99</c:v>
                </c:pt>
                <c:pt idx="1353">
                  <c:v>1,354.00</c:v>
                </c:pt>
                <c:pt idx="1354">
                  <c:v>1,355.00</c:v>
                </c:pt>
                <c:pt idx="1355">
                  <c:v>1,355.99</c:v>
                </c:pt>
                <c:pt idx="1356">
                  <c:v>1,357.00</c:v>
                </c:pt>
                <c:pt idx="1357">
                  <c:v>1,358.00</c:v>
                </c:pt>
                <c:pt idx="1358">
                  <c:v>1,359.00</c:v>
                </c:pt>
                <c:pt idx="1359">
                  <c:v>1,359.99</c:v>
                </c:pt>
                <c:pt idx="1360">
                  <c:v>1,361.00</c:v>
                </c:pt>
                <c:pt idx="1361">
                  <c:v>1,362.00</c:v>
                </c:pt>
                <c:pt idx="1362">
                  <c:v>1,362.99</c:v>
                </c:pt>
                <c:pt idx="1363">
                  <c:v>1,364.00</c:v>
                </c:pt>
                <c:pt idx="1364">
                  <c:v>1,365.00</c:v>
                </c:pt>
                <c:pt idx="1365">
                  <c:v>1,366.00</c:v>
                </c:pt>
                <c:pt idx="1366">
                  <c:v>1,366.99</c:v>
                </c:pt>
                <c:pt idx="1367">
                  <c:v>1,368.00</c:v>
                </c:pt>
                <c:pt idx="1368">
                  <c:v>1,369.00</c:v>
                </c:pt>
                <c:pt idx="1369">
                  <c:v>1,369.99</c:v>
                </c:pt>
                <c:pt idx="1370">
                  <c:v>1,370.99</c:v>
                </c:pt>
                <c:pt idx="1371">
                  <c:v>1,372.00</c:v>
                </c:pt>
                <c:pt idx="1372">
                  <c:v>1,373.00</c:v>
                </c:pt>
                <c:pt idx="1373">
                  <c:v>1,373.99</c:v>
                </c:pt>
                <c:pt idx="1374">
                  <c:v>1,375.00</c:v>
                </c:pt>
                <c:pt idx="1375">
                  <c:v>1,376.00</c:v>
                </c:pt>
                <c:pt idx="1376">
                  <c:v>1,377.00</c:v>
                </c:pt>
                <c:pt idx="1377">
                  <c:v>1,377.99</c:v>
                </c:pt>
                <c:pt idx="1378">
                  <c:v>1,379.00</c:v>
                </c:pt>
                <c:pt idx="1379">
                  <c:v>1,380.00</c:v>
                </c:pt>
                <c:pt idx="1380">
                  <c:v>1,380.99</c:v>
                </c:pt>
                <c:pt idx="1381">
                  <c:v>1,381.99</c:v>
                </c:pt>
                <c:pt idx="1382">
                  <c:v>1,383.00</c:v>
                </c:pt>
                <c:pt idx="1383">
                  <c:v>1,384.00</c:v>
                </c:pt>
                <c:pt idx="1384">
                  <c:v>1,384.99</c:v>
                </c:pt>
                <c:pt idx="1385">
                  <c:v>1,386.00</c:v>
                </c:pt>
                <c:pt idx="1386">
                  <c:v>1,387.00</c:v>
                </c:pt>
                <c:pt idx="1387">
                  <c:v>1,388.00</c:v>
                </c:pt>
                <c:pt idx="1388">
                  <c:v>1,388.99</c:v>
                </c:pt>
                <c:pt idx="1389">
                  <c:v>1,390.00</c:v>
                </c:pt>
                <c:pt idx="1390">
                  <c:v>1,391.00</c:v>
                </c:pt>
                <c:pt idx="1391">
                  <c:v>1,391.99</c:v>
                </c:pt>
                <c:pt idx="1392">
                  <c:v>1,392.99</c:v>
                </c:pt>
                <c:pt idx="1393">
                  <c:v>1,394.00</c:v>
                </c:pt>
                <c:pt idx="1394">
                  <c:v>1,395.00</c:v>
                </c:pt>
                <c:pt idx="1395">
                  <c:v>1,395.99</c:v>
                </c:pt>
                <c:pt idx="1396">
                  <c:v>1,397.00</c:v>
                </c:pt>
                <c:pt idx="1397">
                  <c:v>1,398.00</c:v>
                </c:pt>
                <c:pt idx="1398">
                  <c:v>1,399.00</c:v>
                </c:pt>
                <c:pt idx="1399">
                  <c:v>1,399.99</c:v>
                </c:pt>
                <c:pt idx="1400">
                  <c:v>1,401.00</c:v>
                </c:pt>
                <c:pt idx="1401">
                  <c:v>1,402.00</c:v>
                </c:pt>
                <c:pt idx="1402">
                  <c:v>1,402.99</c:v>
                </c:pt>
                <c:pt idx="1403">
                  <c:v>1,404.00</c:v>
                </c:pt>
                <c:pt idx="1404">
                  <c:v>1,405.00</c:v>
                </c:pt>
                <c:pt idx="1405">
                  <c:v>1,406.00</c:v>
                </c:pt>
                <c:pt idx="1406">
                  <c:v>1,406.99</c:v>
                </c:pt>
                <c:pt idx="1407">
                  <c:v>1,408.00</c:v>
                </c:pt>
                <c:pt idx="1408">
                  <c:v>1,409.00</c:v>
                </c:pt>
                <c:pt idx="1409">
                  <c:v>1,409.99</c:v>
                </c:pt>
                <c:pt idx="1410">
                  <c:v>1,410.99</c:v>
                </c:pt>
                <c:pt idx="1411">
                  <c:v>1,412.00</c:v>
                </c:pt>
                <c:pt idx="1412">
                  <c:v>1,413.00</c:v>
                </c:pt>
                <c:pt idx="1413">
                  <c:v>1,413.99</c:v>
                </c:pt>
                <c:pt idx="1414">
                  <c:v>1,415.00</c:v>
                </c:pt>
                <c:pt idx="1415">
                  <c:v>1,416.00</c:v>
                </c:pt>
                <c:pt idx="1416">
                  <c:v>1,417.00</c:v>
                </c:pt>
                <c:pt idx="1417">
                  <c:v>1,417.99</c:v>
                </c:pt>
                <c:pt idx="1418">
                  <c:v>1,419.00</c:v>
                </c:pt>
                <c:pt idx="1419">
                  <c:v>1,420.00</c:v>
                </c:pt>
                <c:pt idx="1420">
                  <c:v>1,420.99</c:v>
                </c:pt>
                <c:pt idx="1421">
                  <c:v>1,421.99</c:v>
                </c:pt>
                <c:pt idx="1422">
                  <c:v>1,423.00</c:v>
                </c:pt>
                <c:pt idx="1423">
                  <c:v>1,424.00</c:v>
                </c:pt>
                <c:pt idx="1424">
                  <c:v>1,424.99</c:v>
                </c:pt>
                <c:pt idx="1425">
                  <c:v>1,426.00</c:v>
                </c:pt>
                <c:pt idx="1426">
                  <c:v>1,427.00</c:v>
                </c:pt>
                <c:pt idx="1427">
                  <c:v>1,428.00</c:v>
                </c:pt>
                <c:pt idx="1428">
                  <c:v>1,428.99</c:v>
                </c:pt>
                <c:pt idx="1429">
                  <c:v>1,430.00</c:v>
                </c:pt>
                <c:pt idx="1430">
                  <c:v>1,431.00</c:v>
                </c:pt>
                <c:pt idx="1431">
                  <c:v>1,431.99</c:v>
                </c:pt>
                <c:pt idx="1432">
                  <c:v>1,432.99</c:v>
                </c:pt>
                <c:pt idx="1433">
                  <c:v>1,434.00</c:v>
                </c:pt>
                <c:pt idx="1434">
                  <c:v>1,435.00</c:v>
                </c:pt>
                <c:pt idx="1435">
                  <c:v>1,435.99</c:v>
                </c:pt>
                <c:pt idx="1436">
                  <c:v>1,437.00</c:v>
                </c:pt>
                <c:pt idx="1437">
                  <c:v>1,438.00</c:v>
                </c:pt>
                <c:pt idx="1438">
                  <c:v>1,439.00</c:v>
                </c:pt>
                <c:pt idx="1439">
                  <c:v>1,439.99</c:v>
                </c:pt>
                <c:pt idx="1440">
                  <c:v>1,441.00</c:v>
                </c:pt>
                <c:pt idx="1441">
                  <c:v>1,442.00</c:v>
                </c:pt>
                <c:pt idx="1442">
                  <c:v>1,442.99</c:v>
                </c:pt>
                <c:pt idx="1443">
                  <c:v>1,444.00</c:v>
                </c:pt>
                <c:pt idx="1444">
                  <c:v>1,445.00</c:v>
                </c:pt>
                <c:pt idx="1445">
                  <c:v>1,446.00</c:v>
                </c:pt>
                <c:pt idx="1446">
                  <c:v>1,446.99</c:v>
                </c:pt>
                <c:pt idx="1447">
                  <c:v>1,448.00</c:v>
                </c:pt>
                <c:pt idx="1448">
                  <c:v>1,449.00</c:v>
                </c:pt>
                <c:pt idx="1449">
                  <c:v>1,449.99</c:v>
                </c:pt>
                <c:pt idx="1450">
                  <c:v>1,450.99</c:v>
                </c:pt>
                <c:pt idx="1451">
                  <c:v>1,452.00</c:v>
                </c:pt>
                <c:pt idx="1452">
                  <c:v>1,453.00</c:v>
                </c:pt>
                <c:pt idx="1453">
                  <c:v>1,453.99</c:v>
                </c:pt>
                <c:pt idx="1454">
                  <c:v>1,455.00</c:v>
                </c:pt>
                <c:pt idx="1455">
                  <c:v>1,456.00</c:v>
                </c:pt>
                <c:pt idx="1456">
                  <c:v>1,457.00</c:v>
                </c:pt>
                <c:pt idx="1457">
                  <c:v>1,457.99</c:v>
                </c:pt>
                <c:pt idx="1458">
                  <c:v>1,459.00</c:v>
                </c:pt>
                <c:pt idx="1459">
                  <c:v>1,460.00</c:v>
                </c:pt>
                <c:pt idx="1460">
                  <c:v>1,460.99</c:v>
                </c:pt>
                <c:pt idx="1461">
                  <c:v>1,461.99</c:v>
                </c:pt>
                <c:pt idx="1462">
                  <c:v>1,463.00</c:v>
                </c:pt>
                <c:pt idx="1463">
                  <c:v>1,464.00</c:v>
                </c:pt>
                <c:pt idx="1464">
                  <c:v>1,464.99</c:v>
                </c:pt>
                <c:pt idx="1465">
                  <c:v>1,466.00</c:v>
                </c:pt>
                <c:pt idx="1466">
                  <c:v>1,467.00</c:v>
                </c:pt>
                <c:pt idx="1467">
                  <c:v>1,468.00</c:v>
                </c:pt>
                <c:pt idx="1468">
                  <c:v>1,468.99</c:v>
                </c:pt>
                <c:pt idx="1469">
                  <c:v>1,470.00</c:v>
                </c:pt>
                <c:pt idx="1470">
                  <c:v>1,471.00</c:v>
                </c:pt>
                <c:pt idx="1471">
                  <c:v>1,471.99</c:v>
                </c:pt>
                <c:pt idx="1472">
                  <c:v>1,472.99</c:v>
                </c:pt>
                <c:pt idx="1473">
                  <c:v>1,474.00</c:v>
                </c:pt>
                <c:pt idx="1474">
                  <c:v>1,475.00</c:v>
                </c:pt>
                <c:pt idx="1475">
                  <c:v>1,475.99</c:v>
                </c:pt>
                <c:pt idx="1476">
                  <c:v>1,477.00</c:v>
                </c:pt>
                <c:pt idx="1477">
                  <c:v>1,478.00</c:v>
                </c:pt>
                <c:pt idx="1478">
                  <c:v>1,479.00</c:v>
                </c:pt>
                <c:pt idx="1479">
                  <c:v>1,479.99</c:v>
                </c:pt>
                <c:pt idx="1480">
                  <c:v>1,481.00</c:v>
                </c:pt>
                <c:pt idx="1481">
                  <c:v>1,482.00</c:v>
                </c:pt>
                <c:pt idx="1482">
                  <c:v>1,482.99</c:v>
                </c:pt>
                <c:pt idx="1483">
                  <c:v>1,484.00</c:v>
                </c:pt>
                <c:pt idx="1484">
                  <c:v>1,485.00</c:v>
                </c:pt>
                <c:pt idx="1485">
                  <c:v>1,486.00</c:v>
                </c:pt>
                <c:pt idx="1486">
                  <c:v>1,486.99</c:v>
                </c:pt>
                <c:pt idx="1487">
                  <c:v>1,488.00</c:v>
                </c:pt>
                <c:pt idx="1488">
                  <c:v>1,489.00</c:v>
                </c:pt>
                <c:pt idx="1489">
                  <c:v>1,489.99</c:v>
                </c:pt>
                <c:pt idx="1490">
                  <c:v>1,490.99</c:v>
                </c:pt>
                <c:pt idx="1491">
                  <c:v>1,492.00</c:v>
                </c:pt>
                <c:pt idx="1492">
                  <c:v>1,493.00</c:v>
                </c:pt>
                <c:pt idx="1493">
                  <c:v>1,493.99</c:v>
                </c:pt>
                <c:pt idx="1494">
                  <c:v>1,495.00</c:v>
                </c:pt>
                <c:pt idx="1495">
                  <c:v>1,496.00</c:v>
                </c:pt>
                <c:pt idx="1496">
                  <c:v>1,497.00</c:v>
                </c:pt>
                <c:pt idx="1497">
                  <c:v>1,497.99</c:v>
                </c:pt>
                <c:pt idx="1498">
                  <c:v>1,499.00</c:v>
                </c:pt>
                <c:pt idx="1499">
                  <c:v>1,500.00</c:v>
                </c:pt>
                <c:pt idx="1500">
                  <c:v>1,500.99</c:v>
                </c:pt>
                <c:pt idx="1501">
                  <c:v>1,501.99</c:v>
                </c:pt>
                <c:pt idx="1502">
                  <c:v>1,503.00</c:v>
                </c:pt>
                <c:pt idx="1503">
                  <c:v>1,504.00</c:v>
                </c:pt>
                <c:pt idx="1504">
                  <c:v>1,504.99</c:v>
                </c:pt>
                <c:pt idx="1505">
                  <c:v>1,506.00</c:v>
                </c:pt>
                <c:pt idx="1506">
                  <c:v>1,507.00</c:v>
                </c:pt>
                <c:pt idx="1507">
                  <c:v>1,508.00</c:v>
                </c:pt>
                <c:pt idx="1508">
                  <c:v>1,508.99</c:v>
                </c:pt>
                <c:pt idx="1509">
                  <c:v>1,510.00</c:v>
                </c:pt>
                <c:pt idx="1510">
                  <c:v>1,511.00</c:v>
                </c:pt>
                <c:pt idx="1511">
                  <c:v>1,511.99</c:v>
                </c:pt>
                <c:pt idx="1512">
                  <c:v>1,513.00</c:v>
                </c:pt>
                <c:pt idx="1513">
                  <c:v>1,514.00</c:v>
                </c:pt>
                <c:pt idx="1514">
                  <c:v>1,515.00</c:v>
                </c:pt>
                <c:pt idx="1515">
                  <c:v>1,515.99</c:v>
                </c:pt>
                <c:pt idx="1516">
                  <c:v>1,517.00</c:v>
                </c:pt>
                <c:pt idx="1517">
                  <c:v>1,518.00</c:v>
                </c:pt>
                <c:pt idx="1518">
                  <c:v>1,518.99</c:v>
                </c:pt>
                <c:pt idx="1519">
                  <c:v>1,519.99</c:v>
                </c:pt>
                <c:pt idx="1520">
                  <c:v>1,521.00</c:v>
                </c:pt>
                <c:pt idx="1521">
                  <c:v>1,522.00</c:v>
                </c:pt>
                <c:pt idx="1522">
                  <c:v>1,522.99</c:v>
                </c:pt>
                <c:pt idx="1523">
                  <c:v>1,524.00</c:v>
                </c:pt>
                <c:pt idx="1524">
                  <c:v>1,525.00</c:v>
                </c:pt>
                <c:pt idx="1525">
                  <c:v>1,526.00</c:v>
                </c:pt>
                <c:pt idx="1526">
                  <c:v>1,526.99</c:v>
                </c:pt>
                <c:pt idx="1527">
                  <c:v>1,528.00</c:v>
                </c:pt>
                <c:pt idx="1528">
                  <c:v>1,529.00</c:v>
                </c:pt>
                <c:pt idx="1529">
                  <c:v>1,529.99</c:v>
                </c:pt>
                <c:pt idx="1530">
                  <c:v>1,530.99</c:v>
                </c:pt>
                <c:pt idx="1531">
                  <c:v>1,532.00</c:v>
                </c:pt>
                <c:pt idx="1532">
                  <c:v>1,533.00</c:v>
                </c:pt>
                <c:pt idx="1533">
                  <c:v>1,533.99</c:v>
                </c:pt>
                <c:pt idx="1534">
                  <c:v>1,535.00</c:v>
                </c:pt>
                <c:pt idx="1535">
                  <c:v>1,536.00</c:v>
                </c:pt>
                <c:pt idx="1536">
                  <c:v>1,537.00</c:v>
                </c:pt>
                <c:pt idx="1537">
                  <c:v>1,537.99</c:v>
                </c:pt>
                <c:pt idx="1538">
                  <c:v>1,539.00</c:v>
                </c:pt>
                <c:pt idx="1539">
                  <c:v>1,540.00</c:v>
                </c:pt>
                <c:pt idx="1540">
                  <c:v>1,540.99</c:v>
                </c:pt>
                <c:pt idx="1541">
                  <c:v>1,541.99</c:v>
                </c:pt>
                <c:pt idx="1542">
                  <c:v>1,543.00</c:v>
                </c:pt>
                <c:pt idx="1543">
                  <c:v>1,544.00</c:v>
                </c:pt>
                <c:pt idx="1544">
                  <c:v>1,544.99</c:v>
                </c:pt>
                <c:pt idx="1545">
                  <c:v>1,546.00</c:v>
                </c:pt>
                <c:pt idx="1546">
                  <c:v>1,547.00</c:v>
                </c:pt>
                <c:pt idx="1547">
                  <c:v>1,548.00</c:v>
                </c:pt>
                <c:pt idx="1548">
                  <c:v>1,548.99</c:v>
                </c:pt>
                <c:pt idx="1549">
                  <c:v>1,550.00</c:v>
                </c:pt>
                <c:pt idx="1550">
                  <c:v>1,551.00</c:v>
                </c:pt>
                <c:pt idx="1551">
                  <c:v>1,551.99</c:v>
                </c:pt>
                <c:pt idx="1552">
                  <c:v>1,553.00</c:v>
                </c:pt>
                <c:pt idx="1553">
                  <c:v>1,554.00</c:v>
                </c:pt>
                <c:pt idx="1554">
                  <c:v>1,555.00</c:v>
                </c:pt>
                <c:pt idx="1555">
                  <c:v>1,555.99</c:v>
                </c:pt>
                <c:pt idx="1556">
                  <c:v>1,557.00</c:v>
                </c:pt>
                <c:pt idx="1557">
                  <c:v>1,558.00</c:v>
                </c:pt>
                <c:pt idx="1558">
                  <c:v>1,558.99</c:v>
                </c:pt>
                <c:pt idx="1559">
                  <c:v>1,559.99</c:v>
                </c:pt>
                <c:pt idx="1560">
                  <c:v>1,561.00</c:v>
                </c:pt>
                <c:pt idx="1561">
                  <c:v>1,562.00</c:v>
                </c:pt>
                <c:pt idx="1562">
                  <c:v>1,562.99</c:v>
                </c:pt>
                <c:pt idx="1563">
                  <c:v>1,564.00</c:v>
                </c:pt>
                <c:pt idx="1564">
                  <c:v>1,565.00</c:v>
                </c:pt>
                <c:pt idx="1565">
                  <c:v>1,566.00</c:v>
                </c:pt>
                <c:pt idx="1566">
                  <c:v>1,566.99</c:v>
                </c:pt>
                <c:pt idx="1567">
                  <c:v>1,568.00</c:v>
                </c:pt>
                <c:pt idx="1568">
                  <c:v>1,569.00</c:v>
                </c:pt>
                <c:pt idx="1569">
                  <c:v>1,569.99</c:v>
                </c:pt>
                <c:pt idx="1570">
                  <c:v>1,570.99</c:v>
                </c:pt>
                <c:pt idx="1571">
                  <c:v>1,572.00</c:v>
                </c:pt>
                <c:pt idx="1572">
                  <c:v>1,573.00</c:v>
                </c:pt>
                <c:pt idx="1573">
                  <c:v>1,573.99</c:v>
                </c:pt>
                <c:pt idx="1574">
                  <c:v>1,575.00</c:v>
                </c:pt>
                <c:pt idx="1575">
                  <c:v>1,576.00</c:v>
                </c:pt>
                <c:pt idx="1576">
                  <c:v>1,577.00</c:v>
                </c:pt>
                <c:pt idx="1577">
                  <c:v>1,577.99</c:v>
                </c:pt>
                <c:pt idx="1578">
                  <c:v>1,579.00</c:v>
                </c:pt>
                <c:pt idx="1579">
                  <c:v>1,580.00</c:v>
                </c:pt>
                <c:pt idx="1580">
                  <c:v>1,580.99</c:v>
                </c:pt>
                <c:pt idx="1581">
                  <c:v>1,581.99</c:v>
                </c:pt>
                <c:pt idx="1582">
                  <c:v>1,583.00</c:v>
                </c:pt>
                <c:pt idx="1583">
                  <c:v>1,584.00</c:v>
                </c:pt>
                <c:pt idx="1584">
                  <c:v>1,584.99</c:v>
                </c:pt>
                <c:pt idx="1585">
                  <c:v>1,586.00</c:v>
                </c:pt>
                <c:pt idx="1586">
                  <c:v>1,587.00</c:v>
                </c:pt>
                <c:pt idx="1587">
                  <c:v>1,588.00</c:v>
                </c:pt>
                <c:pt idx="1588">
                  <c:v>1,588.99</c:v>
                </c:pt>
                <c:pt idx="1589">
                  <c:v>1,590.00</c:v>
                </c:pt>
                <c:pt idx="1590">
                  <c:v>1,591.00</c:v>
                </c:pt>
                <c:pt idx="1591">
                  <c:v>1,591.99</c:v>
                </c:pt>
                <c:pt idx="1592">
                  <c:v>1,593.00</c:v>
                </c:pt>
                <c:pt idx="1593">
                  <c:v>1,594.00</c:v>
                </c:pt>
                <c:pt idx="1594">
                  <c:v>1,595.00</c:v>
                </c:pt>
                <c:pt idx="1595">
                  <c:v>1,595.99</c:v>
                </c:pt>
                <c:pt idx="1596">
                  <c:v>1,597.00</c:v>
                </c:pt>
                <c:pt idx="1597">
                  <c:v>1,598.00</c:v>
                </c:pt>
                <c:pt idx="1598">
                  <c:v>1,598.99</c:v>
                </c:pt>
                <c:pt idx="1599">
                  <c:v>1,599.99</c:v>
                </c:pt>
                <c:pt idx="1600">
                  <c:v>1,601.00</c:v>
                </c:pt>
                <c:pt idx="1601">
                  <c:v>1,602.00</c:v>
                </c:pt>
                <c:pt idx="1602">
                  <c:v>1,602.99</c:v>
                </c:pt>
                <c:pt idx="1603">
                  <c:v>1,604.00</c:v>
                </c:pt>
                <c:pt idx="1604">
                  <c:v>1,605.00</c:v>
                </c:pt>
                <c:pt idx="1605">
                  <c:v>1,606.00</c:v>
                </c:pt>
                <c:pt idx="1606">
                  <c:v>1,606.99</c:v>
                </c:pt>
                <c:pt idx="1607">
                  <c:v>1,608.00</c:v>
                </c:pt>
                <c:pt idx="1608">
                  <c:v>1,609.00</c:v>
                </c:pt>
                <c:pt idx="1609">
                  <c:v>1,609.99</c:v>
                </c:pt>
                <c:pt idx="1610">
                  <c:v>1,610.99</c:v>
                </c:pt>
                <c:pt idx="1611">
                  <c:v>1,612.00</c:v>
                </c:pt>
                <c:pt idx="1612">
                  <c:v>1,613.00</c:v>
                </c:pt>
                <c:pt idx="1613">
                  <c:v>1,613.99</c:v>
                </c:pt>
                <c:pt idx="1614">
                  <c:v>1,615.00</c:v>
                </c:pt>
                <c:pt idx="1615">
                  <c:v>1,616.00</c:v>
                </c:pt>
                <c:pt idx="1616">
                  <c:v>1,617.00</c:v>
                </c:pt>
                <c:pt idx="1617">
                  <c:v>1,617.99</c:v>
                </c:pt>
                <c:pt idx="1618">
                  <c:v>1,619.00</c:v>
                </c:pt>
                <c:pt idx="1619">
                  <c:v>1,620.00</c:v>
                </c:pt>
                <c:pt idx="1620">
                  <c:v>1,620.99</c:v>
                </c:pt>
                <c:pt idx="1621">
                  <c:v>1,621.99</c:v>
                </c:pt>
                <c:pt idx="1622">
                  <c:v>1,623.00</c:v>
                </c:pt>
                <c:pt idx="1623">
                  <c:v>1,624.00</c:v>
                </c:pt>
                <c:pt idx="1624">
                  <c:v>1,624.99</c:v>
                </c:pt>
                <c:pt idx="1625">
                  <c:v>1,626.00</c:v>
                </c:pt>
                <c:pt idx="1626">
                  <c:v>1,627.00</c:v>
                </c:pt>
                <c:pt idx="1627">
                  <c:v>1,628.00</c:v>
                </c:pt>
                <c:pt idx="1628">
                  <c:v>1,628.99</c:v>
                </c:pt>
                <c:pt idx="1629">
                  <c:v>1,630.00</c:v>
                </c:pt>
                <c:pt idx="1630">
                  <c:v>1,631.00</c:v>
                </c:pt>
                <c:pt idx="1631">
                  <c:v>1,631.99</c:v>
                </c:pt>
                <c:pt idx="1632">
                  <c:v>1,633.00</c:v>
                </c:pt>
                <c:pt idx="1633">
                  <c:v>1,634.00</c:v>
                </c:pt>
                <c:pt idx="1634">
                  <c:v>1,635.00</c:v>
                </c:pt>
                <c:pt idx="1635">
                  <c:v>1,635.99</c:v>
                </c:pt>
                <c:pt idx="1636">
                  <c:v>1,637.00</c:v>
                </c:pt>
                <c:pt idx="1637">
                  <c:v>1,638.00</c:v>
                </c:pt>
                <c:pt idx="1638">
                  <c:v>1,638.99</c:v>
                </c:pt>
                <c:pt idx="1639">
                  <c:v>1,639.99</c:v>
                </c:pt>
                <c:pt idx="1640">
                  <c:v>1,641.00</c:v>
                </c:pt>
                <c:pt idx="1641">
                  <c:v>1,642.00</c:v>
                </c:pt>
                <c:pt idx="1642">
                  <c:v>1,642.99</c:v>
                </c:pt>
                <c:pt idx="1643">
                  <c:v>1,644.00</c:v>
                </c:pt>
                <c:pt idx="1644">
                  <c:v>1,645.00</c:v>
                </c:pt>
                <c:pt idx="1645">
                  <c:v>1,646.00</c:v>
                </c:pt>
                <c:pt idx="1646">
                  <c:v>1,646.99</c:v>
                </c:pt>
                <c:pt idx="1647">
                  <c:v>1,648.00</c:v>
                </c:pt>
                <c:pt idx="1648">
                  <c:v>1,649.00</c:v>
                </c:pt>
                <c:pt idx="1649">
                  <c:v>1,649.99</c:v>
                </c:pt>
                <c:pt idx="1650">
                  <c:v>1,650.99</c:v>
                </c:pt>
                <c:pt idx="1651">
                  <c:v>1,652.00</c:v>
                </c:pt>
                <c:pt idx="1652">
                  <c:v>1,653.00</c:v>
                </c:pt>
                <c:pt idx="1653">
                  <c:v>1,653.99</c:v>
                </c:pt>
                <c:pt idx="1654">
                  <c:v>1,655.00</c:v>
                </c:pt>
                <c:pt idx="1655">
                  <c:v>1,656.00</c:v>
                </c:pt>
                <c:pt idx="1656">
                  <c:v>1,657.00</c:v>
                </c:pt>
                <c:pt idx="1657">
                  <c:v>1,657.99</c:v>
                </c:pt>
                <c:pt idx="1658">
                  <c:v>1,659.00</c:v>
                </c:pt>
                <c:pt idx="1659">
                  <c:v>1,660.00</c:v>
                </c:pt>
                <c:pt idx="1660">
                  <c:v>1,660.99</c:v>
                </c:pt>
                <c:pt idx="1661">
                  <c:v>1,661.99</c:v>
                </c:pt>
                <c:pt idx="1662">
                  <c:v>1,663.00</c:v>
                </c:pt>
                <c:pt idx="1663">
                  <c:v>1,664.00</c:v>
                </c:pt>
                <c:pt idx="1664">
                  <c:v>1,664.99</c:v>
                </c:pt>
                <c:pt idx="1665">
                  <c:v>1,666.00</c:v>
                </c:pt>
                <c:pt idx="1666">
                  <c:v>1,667.00</c:v>
                </c:pt>
                <c:pt idx="1667">
                  <c:v>1,668.00</c:v>
                </c:pt>
                <c:pt idx="1668">
                  <c:v>1,668.99</c:v>
                </c:pt>
                <c:pt idx="1669">
                  <c:v>1,670.00</c:v>
                </c:pt>
                <c:pt idx="1670">
                  <c:v>1,671.00</c:v>
                </c:pt>
                <c:pt idx="1671">
                  <c:v>1,671.99</c:v>
                </c:pt>
                <c:pt idx="1672">
                  <c:v>1,673.00</c:v>
                </c:pt>
                <c:pt idx="1673">
                  <c:v>1,674.00</c:v>
                </c:pt>
                <c:pt idx="1674">
                  <c:v>1,675.00</c:v>
                </c:pt>
                <c:pt idx="1675">
                  <c:v>1,675.99</c:v>
                </c:pt>
                <c:pt idx="1676">
                  <c:v>1,677.00</c:v>
                </c:pt>
                <c:pt idx="1677">
                  <c:v>1,678.00</c:v>
                </c:pt>
                <c:pt idx="1678">
                  <c:v>1,678.99</c:v>
                </c:pt>
                <c:pt idx="1679">
                  <c:v>1,679.99</c:v>
                </c:pt>
                <c:pt idx="1680">
                  <c:v>1,681.00</c:v>
                </c:pt>
                <c:pt idx="1681">
                  <c:v>1,682.00</c:v>
                </c:pt>
                <c:pt idx="1682">
                  <c:v>1,682.99</c:v>
                </c:pt>
                <c:pt idx="1683">
                  <c:v>1,684.00</c:v>
                </c:pt>
                <c:pt idx="1684">
                  <c:v>1,685.00</c:v>
                </c:pt>
                <c:pt idx="1685">
                  <c:v>1,686.00</c:v>
                </c:pt>
                <c:pt idx="1686">
                  <c:v>1,686.99</c:v>
                </c:pt>
                <c:pt idx="1687">
                  <c:v>1,688.00</c:v>
                </c:pt>
                <c:pt idx="1688">
                  <c:v>1,689.00</c:v>
                </c:pt>
                <c:pt idx="1689">
                  <c:v>1,689.99</c:v>
                </c:pt>
                <c:pt idx="1690">
                  <c:v>1,690.99</c:v>
                </c:pt>
                <c:pt idx="1691">
                  <c:v>1,692.00</c:v>
                </c:pt>
                <c:pt idx="1692">
                  <c:v>1,693.00</c:v>
                </c:pt>
                <c:pt idx="1693">
                  <c:v>1,693.99</c:v>
                </c:pt>
                <c:pt idx="1694">
                  <c:v>1,695.00</c:v>
                </c:pt>
                <c:pt idx="1695">
                  <c:v>1,696.00</c:v>
                </c:pt>
                <c:pt idx="1696">
                  <c:v>1,697.00</c:v>
                </c:pt>
                <c:pt idx="1697">
                  <c:v>1,697.99</c:v>
                </c:pt>
                <c:pt idx="1698">
                  <c:v>1,699.00</c:v>
                </c:pt>
                <c:pt idx="1699">
                  <c:v>1,700.00</c:v>
                </c:pt>
                <c:pt idx="1700">
                  <c:v>1,700.99</c:v>
                </c:pt>
                <c:pt idx="1701">
                  <c:v>1,702.00</c:v>
                </c:pt>
                <c:pt idx="1702">
                  <c:v>1,703.00</c:v>
                </c:pt>
                <c:pt idx="1703">
                  <c:v>1,704.00</c:v>
                </c:pt>
                <c:pt idx="1704">
                  <c:v>1,704.99</c:v>
                </c:pt>
                <c:pt idx="1705">
                  <c:v>1,706.00</c:v>
                </c:pt>
                <c:pt idx="1706">
                  <c:v>1,707.00</c:v>
                </c:pt>
                <c:pt idx="1707">
                  <c:v>1,707.99</c:v>
                </c:pt>
                <c:pt idx="1708">
                  <c:v>1,708.99</c:v>
                </c:pt>
                <c:pt idx="1709">
                  <c:v>1,710.00</c:v>
                </c:pt>
                <c:pt idx="1710">
                  <c:v>1,711.00</c:v>
                </c:pt>
                <c:pt idx="1711">
                  <c:v>1,711.99</c:v>
                </c:pt>
                <c:pt idx="1712">
                  <c:v>1,713.00</c:v>
                </c:pt>
                <c:pt idx="1713">
                  <c:v>1,714.00</c:v>
                </c:pt>
                <c:pt idx="1714">
                  <c:v>1,715.00</c:v>
                </c:pt>
                <c:pt idx="1715">
                  <c:v>1,715.99</c:v>
                </c:pt>
                <c:pt idx="1716">
                  <c:v>1,717.00</c:v>
                </c:pt>
                <c:pt idx="1717">
                  <c:v>1,718.00</c:v>
                </c:pt>
                <c:pt idx="1718">
                  <c:v>1,718.99</c:v>
                </c:pt>
                <c:pt idx="1719">
                  <c:v>1,719.99</c:v>
                </c:pt>
                <c:pt idx="1720">
                  <c:v>1,721.00</c:v>
                </c:pt>
                <c:pt idx="1721">
                  <c:v>1,722.00</c:v>
                </c:pt>
                <c:pt idx="1722">
                  <c:v>1,722.99</c:v>
                </c:pt>
                <c:pt idx="1723">
                  <c:v>1,724.00</c:v>
                </c:pt>
                <c:pt idx="1724">
                  <c:v>1,725.00</c:v>
                </c:pt>
                <c:pt idx="1725">
                  <c:v>1,726.00</c:v>
                </c:pt>
                <c:pt idx="1726">
                  <c:v>1,726.99</c:v>
                </c:pt>
                <c:pt idx="1727">
                  <c:v>1,728.00</c:v>
                </c:pt>
                <c:pt idx="1728">
                  <c:v>1,729.00</c:v>
                </c:pt>
                <c:pt idx="1729">
                  <c:v>1,729.99</c:v>
                </c:pt>
                <c:pt idx="1730">
                  <c:v>1,730.99</c:v>
                </c:pt>
                <c:pt idx="1731">
                  <c:v>1,732.00</c:v>
                </c:pt>
                <c:pt idx="1732">
                  <c:v>1,733.00</c:v>
                </c:pt>
                <c:pt idx="1733">
                  <c:v>1,733.99</c:v>
                </c:pt>
                <c:pt idx="1734">
                  <c:v>1,735.00</c:v>
                </c:pt>
                <c:pt idx="1735">
                  <c:v>1,736.00</c:v>
                </c:pt>
                <c:pt idx="1736">
                  <c:v>1,737.00</c:v>
                </c:pt>
                <c:pt idx="1737">
                  <c:v>1,737.99</c:v>
                </c:pt>
                <c:pt idx="1738">
                  <c:v>1,739.00</c:v>
                </c:pt>
                <c:pt idx="1739">
                  <c:v>1,740.00</c:v>
                </c:pt>
                <c:pt idx="1740">
                  <c:v>1,740.99</c:v>
                </c:pt>
                <c:pt idx="1741">
                  <c:v>1,742.00</c:v>
                </c:pt>
                <c:pt idx="1742">
                  <c:v>1,743.00</c:v>
                </c:pt>
                <c:pt idx="1743">
                  <c:v>1,744.00</c:v>
                </c:pt>
                <c:pt idx="1744">
                  <c:v>1,744.99</c:v>
                </c:pt>
                <c:pt idx="1745">
                  <c:v>1,746.00</c:v>
                </c:pt>
                <c:pt idx="1746">
                  <c:v>1,747.00</c:v>
                </c:pt>
                <c:pt idx="1747">
                  <c:v>1,747.99</c:v>
                </c:pt>
                <c:pt idx="1748">
                  <c:v>1,748.99</c:v>
                </c:pt>
                <c:pt idx="1749">
                  <c:v>1,750.00</c:v>
                </c:pt>
                <c:pt idx="1750">
                  <c:v>1,751.00</c:v>
                </c:pt>
                <c:pt idx="1751">
                  <c:v>1,751.99</c:v>
                </c:pt>
                <c:pt idx="1752">
                  <c:v>1,753.00</c:v>
                </c:pt>
                <c:pt idx="1753">
                  <c:v>1,754.00</c:v>
                </c:pt>
                <c:pt idx="1754">
                  <c:v>1,755.00</c:v>
                </c:pt>
                <c:pt idx="1755">
                  <c:v>1,755.99</c:v>
                </c:pt>
                <c:pt idx="1756">
                  <c:v>1,757.00</c:v>
                </c:pt>
                <c:pt idx="1757">
                  <c:v>1,758.00</c:v>
                </c:pt>
                <c:pt idx="1758">
                  <c:v>1,758.99</c:v>
                </c:pt>
                <c:pt idx="1759">
                  <c:v>1,759.99</c:v>
                </c:pt>
                <c:pt idx="1760">
                  <c:v>1,761.00</c:v>
                </c:pt>
                <c:pt idx="1761">
                  <c:v>1,762.00</c:v>
                </c:pt>
                <c:pt idx="1762">
                  <c:v>1,762.99</c:v>
                </c:pt>
                <c:pt idx="1763">
                  <c:v>1,764.00</c:v>
                </c:pt>
                <c:pt idx="1764">
                  <c:v>1,765.00</c:v>
                </c:pt>
                <c:pt idx="1765">
                  <c:v>1,766.00</c:v>
                </c:pt>
                <c:pt idx="1766">
                  <c:v>1,766.99</c:v>
                </c:pt>
                <c:pt idx="1767">
                  <c:v>1,768.00</c:v>
                </c:pt>
                <c:pt idx="1768">
                  <c:v>1,769.00</c:v>
                </c:pt>
                <c:pt idx="1769">
                  <c:v>1,769.99</c:v>
                </c:pt>
                <c:pt idx="1770">
                  <c:v>1,770.99</c:v>
                </c:pt>
                <c:pt idx="1771">
                  <c:v>1,772.00</c:v>
                </c:pt>
                <c:pt idx="1772">
                  <c:v>1,773.00</c:v>
                </c:pt>
                <c:pt idx="1773">
                  <c:v>1,773.99</c:v>
                </c:pt>
                <c:pt idx="1774">
                  <c:v>1,775.00</c:v>
                </c:pt>
                <c:pt idx="1775">
                  <c:v>1,776.00</c:v>
                </c:pt>
                <c:pt idx="1776">
                  <c:v>1,777.00</c:v>
                </c:pt>
                <c:pt idx="1777">
                  <c:v>1,777.99</c:v>
                </c:pt>
                <c:pt idx="1778">
                  <c:v>1,779.00</c:v>
                </c:pt>
                <c:pt idx="1779">
                  <c:v>1,780.00</c:v>
                </c:pt>
                <c:pt idx="1780">
                  <c:v>1,780.99</c:v>
                </c:pt>
                <c:pt idx="1781">
                  <c:v>1,782.00</c:v>
                </c:pt>
                <c:pt idx="1782">
                  <c:v>1,783.00</c:v>
                </c:pt>
                <c:pt idx="1783">
                  <c:v>1,784.00</c:v>
                </c:pt>
                <c:pt idx="1784">
                  <c:v>1,784.99</c:v>
                </c:pt>
                <c:pt idx="1785">
                  <c:v>1,786.00</c:v>
                </c:pt>
                <c:pt idx="1786">
                  <c:v>1,787.00</c:v>
                </c:pt>
                <c:pt idx="1787">
                  <c:v>1,787.99</c:v>
                </c:pt>
                <c:pt idx="1788">
                  <c:v>1,788.99</c:v>
                </c:pt>
                <c:pt idx="1789">
                  <c:v>1,790.00</c:v>
                </c:pt>
                <c:pt idx="1790">
                  <c:v>1,791.00</c:v>
                </c:pt>
                <c:pt idx="1791">
                  <c:v>1,791.99</c:v>
                </c:pt>
                <c:pt idx="1792">
                  <c:v>1,793.00</c:v>
                </c:pt>
                <c:pt idx="1793">
                  <c:v>1,794.00</c:v>
                </c:pt>
                <c:pt idx="1794">
                  <c:v>1,795.00</c:v>
                </c:pt>
                <c:pt idx="1795">
                  <c:v>1,795.99</c:v>
                </c:pt>
                <c:pt idx="1796">
                  <c:v>1,797.00</c:v>
                </c:pt>
                <c:pt idx="1797">
                  <c:v>1,798.00</c:v>
                </c:pt>
                <c:pt idx="1798">
                  <c:v>1,798.99</c:v>
                </c:pt>
                <c:pt idx="1799">
                  <c:v>1,799.99</c:v>
                </c:pt>
                <c:pt idx="1800">
                  <c:v>1,801.00</c:v>
                </c:pt>
                <c:pt idx="1801">
                  <c:v>1,802.00</c:v>
                </c:pt>
                <c:pt idx="1802">
                  <c:v>1,802.99</c:v>
                </c:pt>
                <c:pt idx="1803">
                  <c:v>1,804.00</c:v>
                </c:pt>
                <c:pt idx="1804">
                  <c:v>1,805.00</c:v>
                </c:pt>
                <c:pt idx="1805">
                  <c:v>1,806.00</c:v>
                </c:pt>
                <c:pt idx="1806">
                  <c:v>1,806.99</c:v>
                </c:pt>
                <c:pt idx="1807">
                  <c:v>1,808.00</c:v>
                </c:pt>
                <c:pt idx="1808">
                  <c:v>1,809.00</c:v>
                </c:pt>
                <c:pt idx="1809">
                  <c:v>1,809.99</c:v>
                </c:pt>
                <c:pt idx="1810">
                  <c:v>1,810.99</c:v>
                </c:pt>
                <c:pt idx="1811">
                  <c:v>1,812.00</c:v>
                </c:pt>
                <c:pt idx="1812">
                  <c:v>1,813.00</c:v>
                </c:pt>
                <c:pt idx="1813">
                  <c:v>1,813.99</c:v>
                </c:pt>
                <c:pt idx="1814">
                  <c:v>1,815.00</c:v>
                </c:pt>
                <c:pt idx="1815">
                  <c:v>1,816.00</c:v>
                </c:pt>
                <c:pt idx="1816">
                  <c:v>1,817.00</c:v>
                </c:pt>
                <c:pt idx="1817">
                  <c:v>1,817.99</c:v>
                </c:pt>
                <c:pt idx="1818">
                  <c:v>1,819.00</c:v>
                </c:pt>
                <c:pt idx="1819">
                  <c:v>1,820.00</c:v>
                </c:pt>
                <c:pt idx="1820">
                  <c:v>1,820.99</c:v>
                </c:pt>
                <c:pt idx="1821">
                  <c:v>1,822.00</c:v>
                </c:pt>
                <c:pt idx="1822">
                  <c:v>1,823.00</c:v>
                </c:pt>
                <c:pt idx="1823">
                  <c:v>1,824.00</c:v>
                </c:pt>
                <c:pt idx="1824">
                  <c:v>1,824.99</c:v>
                </c:pt>
                <c:pt idx="1825">
                  <c:v>1,826.00</c:v>
                </c:pt>
                <c:pt idx="1826">
                  <c:v>1,827.00</c:v>
                </c:pt>
                <c:pt idx="1827">
                  <c:v>1,827.99</c:v>
                </c:pt>
                <c:pt idx="1828">
                  <c:v>1,828.99</c:v>
                </c:pt>
                <c:pt idx="1829">
                  <c:v>1,830.00</c:v>
                </c:pt>
                <c:pt idx="1830">
                  <c:v>1,831.00</c:v>
                </c:pt>
                <c:pt idx="1831">
                  <c:v>1,831.99</c:v>
                </c:pt>
                <c:pt idx="1832">
                  <c:v>1,833.00</c:v>
                </c:pt>
                <c:pt idx="1833">
                  <c:v>1,834.00</c:v>
                </c:pt>
                <c:pt idx="1834">
                  <c:v>1,835.00</c:v>
                </c:pt>
                <c:pt idx="1835">
                  <c:v>1,835.99</c:v>
                </c:pt>
                <c:pt idx="1836">
                  <c:v>1,837.00</c:v>
                </c:pt>
                <c:pt idx="1837">
                  <c:v>1,838.00</c:v>
                </c:pt>
                <c:pt idx="1838">
                  <c:v>1,838.99</c:v>
                </c:pt>
                <c:pt idx="1839">
                  <c:v>1,839.99</c:v>
                </c:pt>
                <c:pt idx="1840">
                  <c:v>1,841.00</c:v>
                </c:pt>
                <c:pt idx="1841">
                  <c:v>1,842.00</c:v>
                </c:pt>
                <c:pt idx="1842">
                  <c:v>1,842.99</c:v>
                </c:pt>
                <c:pt idx="1843">
                  <c:v>1,844.00</c:v>
                </c:pt>
                <c:pt idx="1844">
                  <c:v>1,845.00</c:v>
                </c:pt>
                <c:pt idx="1845">
                  <c:v>1,846.00</c:v>
                </c:pt>
                <c:pt idx="1846">
                  <c:v>1,846.99</c:v>
                </c:pt>
                <c:pt idx="1847">
                  <c:v>1,848.00</c:v>
                </c:pt>
                <c:pt idx="1848">
                  <c:v>1,849.00</c:v>
                </c:pt>
                <c:pt idx="1849">
                  <c:v>1,849.99</c:v>
                </c:pt>
                <c:pt idx="1850">
                  <c:v>1,850.99</c:v>
                </c:pt>
                <c:pt idx="1851">
                  <c:v>1,852.00</c:v>
                </c:pt>
                <c:pt idx="1852">
                  <c:v>1,853.00</c:v>
                </c:pt>
                <c:pt idx="1853">
                  <c:v>1,853.99</c:v>
                </c:pt>
                <c:pt idx="1854">
                  <c:v>1,855.00</c:v>
                </c:pt>
                <c:pt idx="1855">
                  <c:v>1,856.00</c:v>
                </c:pt>
                <c:pt idx="1856">
                  <c:v>1,856.99</c:v>
                </c:pt>
                <c:pt idx="1857">
                  <c:v>1,857.99</c:v>
                </c:pt>
                <c:pt idx="1858">
                  <c:v>1,859.00</c:v>
                </c:pt>
                <c:pt idx="1859">
                  <c:v>1,860.00</c:v>
                </c:pt>
                <c:pt idx="1860">
                  <c:v>1,860.99</c:v>
                </c:pt>
                <c:pt idx="1861">
                  <c:v>1,862.00</c:v>
                </c:pt>
                <c:pt idx="1862">
                  <c:v>1,863.00</c:v>
                </c:pt>
                <c:pt idx="1863">
                  <c:v>1,864.00</c:v>
                </c:pt>
                <c:pt idx="1864">
                  <c:v>1,864.99</c:v>
                </c:pt>
                <c:pt idx="1865">
                  <c:v>1,866.00</c:v>
                </c:pt>
                <c:pt idx="1866">
                  <c:v>1,867.00</c:v>
                </c:pt>
                <c:pt idx="1867">
                  <c:v>1,867.99</c:v>
                </c:pt>
                <c:pt idx="1868">
                  <c:v>1,868.99</c:v>
                </c:pt>
                <c:pt idx="1869">
                  <c:v>1,870.00</c:v>
                </c:pt>
                <c:pt idx="1870">
                  <c:v>1,871.00</c:v>
                </c:pt>
                <c:pt idx="1871">
                  <c:v>1,871.99</c:v>
                </c:pt>
                <c:pt idx="1872">
                  <c:v>1,873.00</c:v>
                </c:pt>
                <c:pt idx="1873">
                  <c:v>1,874.00</c:v>
                </c:pt>
                <c:pt idx="1874">
                  <c:v>1,875.00</c:v>
                </c:pt>
                <c:pt idx="1875">
                  <c:v>1,875.99</c:v>
                </c:pt>
                <c:pt idx="1876">
                  <c:v>1,877.00</c:v>
                </c:pt>
                <c:pt idx="1877">
                  <c:v>1,878.00</c:v>
                </c:pt>
                <c:pt idx="1878">
                  <c:v>1,879.00</c:v>
                </c:pt>
                <c:pt idx="1879">
                  <c:v>1,879.99</c:v>
                </c:pt>
                <c:pt idx="1880">
                  <c:v>1,881.00</c:v>
                </c:pt>
                <c:pt idx="1881">
                  <c:v>1,882.00</c:v>
                </c:pt>
                <c:pt idx="1882">
                  <c:v>1,882.99</c:v>
                </c:pt>
                <c:pt idx="1883">
                  <c:v>1,884.00</c:v>
                </c:pt>
                <c:pt idx="1884">
                  <c:v>1,885.00</c:v>
                </c:pt>
                <c:pt idx="1885">
                  <c:v>1,886.00</c:v>
                </c:pt>
                <c:pt idx="1886">
                  <c:v>1,886.99</c:v>
                </c:pt>
                <c:pt idx="1887">
                  <c:v>1,888.00</c:v>
                </c:pt>
                <c:pt idx="1888">
                  <c:v>1,889.00</c:v>
                </c:pt>
                <c:pt idx="1889">
                  <c:v>1,889.99</c:v>
                </c:pt>
                <c:pt idx="1890">
                  <c:v>1,890.99</c:v>
                </c:pt>
                <c:pt idx="1891">
                  <c:v>1,892.00</c:v>
                </c:pt>
                <c:pt idx="1892">
                  <c:v>1,893.00</c:v>
                </c:pt>
                <c:pt idx="1893">
                  <c:v>1,893.99</c:v>
                </c:pt>
                <c:pt idx="1894">
                  <c:v>1,895.00</c:v>
                </c:pt>
                <c:pt idx="1895">
                  <c:v>1,896.00</c:v>
                </c:pt>
                <c:pt idx="1896">
                  <c:v>1,897.00</c:v>
                </c:pt>
                <c:pt idx="1897">
                  <c:v>1,897.99</c:v>
                </c:pt>
                <c:pt idx="1898">
                  <c:v>1,899.00</c:v>
                </c:pt>
                <c:pt idx="1899">
                  <c:v>1,900.00</c:v>
                </c:pt>
                <c:pt idx="1900">
                  <c:v>1,900.99</c:v>
                </c:pt>
                <c:pt idx="1901">
                  <c:v>1,901.99</c:v>
                </c:pt>
                <c:pt idx="1902">
                  <c:v>1,903.00</c:v>
                </c:pt>
                <c:pt idx="1903">
                  <c:v>1,904.00</c:v>
                </c:pt>
                <c:pt idx="1904">
                  <c:v>1,904.99</c:v>
                </c:pt>
                <c:pt idx="1905">
                  <c:v>1,906.00</c:v>
                </c:pt>
                <c:pt idx="1906">
                  <c:v>1,907.00</c:v>
                </c:pt>
                <c:pt idx="1907">
                  <c:v>1,908.00</c:v>
                </c:pt>
                <c:pt idx="1908">
                  <c:v>1,908.99</c:v>
                </c:pt>
                <c:pt idx="1909">
                  <c:v>1,910.00</c:v>
                </c:pt>
                <c:pt idx="1910">
                  <c:v>1,911.00</c:v>
                </c:pt>
                <c:pt idx="1911">
                  <c:v>1,911.99</c:v>
                </c:pt>
                <c:pt idx="1912">
                  <c:v>1,913.00</c:v>
                </c:pt>
                <c:pt idx="1913">
                  <c:v>1,914.00</c:v>
                </c:pt>
                <c:pt idx="1914">
                  <c:v>1,915.00</c:v>
                </c:pt>
                <c:pt idx="1915">
                  <c:v>1,915.99</c:v>
                </c:pt>
                <c:pt idx="1916">
                  <c:v>1,917.00</c:v>
                </c:pt>
                <c:pt idx="1917">
                  <c:v>1,918.00</c:v>
                </c:pt>
                <c:pt idx="1918">
                  <c:v>1,919.00</c:v>
                </c:pt>
                <c:pt idx="1919">
                  <c:v>1,919.99</c:v>
                </c:pt>
                <c:pt idx="1920">
                  <c:v>1,921.00</c:v>
                </c:pt>
                <c:pt idx="1921">
                  <c:v>1,922.00</c:v>
                </c:pt>
                <c:pt idx="1922">
                  <c:v>1,922.99</c:v>
                </c:pt>
                <c:pt idx="1923">
                  <c:v>1,924.00</c:v>
                </c:pt>
                <c:pt idx="1924">
                  <c:v>1,925.00</c:v>
                </c:pt>
                <c:pt idx="1925">
                  <c:v>1,926.00</c:v>
                </c:pt>
                <c:pt idx="1926">
                  <c:v>1,926.99</c:v>
                </c:pt>
                <c:pt idx="1927">
                  <c:v>1,928.00</c:v>
                </c:pt>
                <c:pt idx="1928">
                  <c:v>1,929.00</c:v>
                </c:pt>
                <c:pt idx="1929">
                  <c:v>1,929.99</c:v>
                </c:pt>
                <c:pt idx="1930">
                  <c:v>1,930.99</c:v>
                </c:pt>
                <c:pt idx="1931">
                  <c:v>1,932.00</c:v>
                </c:pt>
                <c:pt idx="1932">
                  <c:v>1,933.00</c:v>
                </c:pt>
                <c:pt idx="1933">
                  <c:v>1,933.99</c:v>
                </c:pt>
                <c:pt idx="1934">
                  <c:v>1,935.00</c:v>
                </c:pt>
                <c:pt idx="1935">
                  <c:v>1,936.00</c:v>
                </c:pt>
                <c:pt idx="1936">
                  <c:v>1,937.00</c:v>
                </c:pt>
                <c:pt idx="1937">
                  <c:v>1,937.99</c:v>
                </c:pt>
                <c:pt idx="1938">
                  <c:v>1,939.00</c:v>
                </c:pt>
                <c:pt idx="1939">
                  <c:v>1,940.00</c:v>
                </c:pt>
                <c:pt idx="1940">
                  <c:v>1,940.99</c:v>
                </c:pt>
                <c:pt idx="1941">
                  <c:v>1,941.99</c:v>
                </c:pt>
                <c:pt idx="1942">
                  <c:v>1,943.00</c:v>
                </c:pt>
                <c:pt idx="1943">
                  <c:v>1,944.00</c:v>
                </c:pt>
                <c:pt idx="1944">
                  <c:v>1,944.99</c:v>
                </c:pt>
                <c:pt idx="1945">
                  <c:v>1,946.00</c:v>
                </c:pt>
                <c:pt idx="1946">
                  <c:v>1,947.00</c:v>
                </c:pt>
                <c:pt idx="1947">
                  <c:v>1,948.00</c:v>
                </c:pt>
                <c:pt idx="1948">
                  <c:v>1,948.99</c:v>
                </c:pt>
                <c:pt idx="1949">
                  <c:v>1,950.00</c:v>
                </c:pt>
                <c:pt idx="1950">
                  <c:v>1,951.00</c:v>
                </c:pt>
                <c:pt idx="1951">
                  <c:v>1,951.99</c:v>
                </c:pt>
                <c:pt idx="1952">
                  <c:v>1,953.00</c:v>
                </c:pt>
                <c:pt idx="1953">
                  <c:v>1,954.00</c:v>
                </c:pt>
                <c:pt idx="1954">
                  <c:v>1,955.00</c:v>
                </c:pt>
                <c:pt idx="1955">
                  <c:v>1,955.99</c:v>
                </c:pt>
                <c:pt idx="1956">
                  <c:v>1,957.00</c:v>
                </c:pt>
                <c:pt idx="1957">
                  <c:v>1,958.00</c:v>
                </c:pt>
                <c:pt idx="1958">
                  <c:v>1,958.99</c:v>
                </c:pt>
                <c:pt idx="1959">
                  <c:v>1,959.99</c:v>
                </c:pt>
                <c:pt idx="1960">
                  <c:v>1,961.00</c:v>
                </c:pt>
                <c:pt idx="1961">
                  <c:v>1,962.00</c:v>
                </c:pt>
                <c:pt idx="1962">
                  <c:v>1,962.99</c:v>
                </c:pt>
                <c:pt idx="1963">
                  <c:v>1,964.00</c:v>
                </c:pt>
                <c:pt idx="1964">
                  <c:v>1,965.00</c:v>
                </c:pt>
                <c:pt idx="1965">
                  <c:v>1,966.00</c:v>
                </c:pt>
                <c:pt idx="1966">
                  <c:v>1,966.99</c:v>
                </c:pt>
                <c:pt idx="1967">
                  <c:v>1,968.00</c:v>
                </c:pt>
                <c:pt idx="1968">
                  <c:v>1,969.00</c:v>
                </c:pt>
                <c:pt idx="1969">
                  <c:v>1,969.99</c:v>
                </c:pt>
                <c:pt idx="1970">
                  <c:v>1,970.99</c:v>
                </c:pt>
                <c:pt idx="1971">
                  <c:v>1,972.00</c:v>
                </c:pt>
                <c:pt idx="1972">
                  <c:v>1,973.00</c:v>
                </c:pt>
                <c:pt idx="1973">
                  <c:v>1,973.99</c:v>
                </c:pt>
                <c:pt idx="1974">
                  <c:v>1,975.00</c:v>
                </c:pt>
                <c:pt idx="1975">
                  <c:v>1,976.00</c:v>
                </c:pt>
                <c:pt idx="1976">
                  <c:v>1,977.00</c:v>
                </c:pt>
                <c:pt idx="1977">
                  <c:v>1,977.99</c:v>
                </c:pt>
                <c:pt idx="1978">
                  <c:v>1,979.00</c:v>
                </c:pt>
                <c:pt idx="1979">
                  <c:v>1,980.00</c:v>
                </c:pt>
                <c:pt idx="1980">
                  <c:v>1,980.99</c:v>
                </c:pt>
                <c:pt idx="1981">
                  <c:v>1,981.99</c:v>
                </c:pt>
                <c:pt idx="1982">
                  <c:v>1,983.00</c:v>
                </c:pt>
                <c:pt idx="1983">
                  <c:v>1,984.00</c:v>
                </c:pt>
                <c:pt idx="1984">
                  <c:v>1,984.99</c:v>
                </c:pt>
                <c:pt idx="1985">
                  <c:v>1,986.00</c:v>
                </c:pt>
                <c:pt idx="1986">
                  <c:v>1,987.00</c:v>
                </c:pt>
                <c:pt idx="1987">
                  <c:v>1,988.00</c:v>
                </c:pt>
                <c:pt idx="1988">
                  <c:v>1,988.99</c:v>
                </c:pt>
                <c:pt idx="1989">
                  <c:v>1,990.00</c:v>
                </c:pt>
                <c:pt idx="1990">
                  <c:v>1,991.00</c:v>
                </c:pt>
                <c:pt idx="1991">
                  <c:v>1,991.99</c:v>
                </c:pt>
                <c:pt idx="1992">
                  <c:v>1,993.00</c:v>
                </c:pt>
                <c:pt idx="1993">
                  <c:v>1,994.00</c:v>
                </c:pt>
                <c:pt idx="1994">
                  <c:v>1,995.00</c:v>
                </c:pt>
                <c:pt idx="1995">
                  <c:v>1,995.99</c:v>
                </c:pt>
                <c:pt idx="1996">
                  <c:v>1,997.00</c:v>
                </c:pt>
                <c:pt idx="1997">
                  <c:v>1,998.00</c:v>
                </c:pt>
                <c:pt idx="1998">
                  <c:v>1,998.99</c:v>
                </c:pt>
                <c:pt idx="1999">
                  <c:v>1,999.99</c:v>
                </c:pt>
                <c:pt idx="2000">
                  <c:v>2,001.00</c:v>
                </c:pt>
                <c:pt idx="2001">
                  <c:v>2,002.00</c:v>
                </c:pt>
                <c:pt idx="2002">
                  <c:v>2,002.99</c:v>
                </c:pt>
                <c:pt idx="2003">
                  <c:v>2,004.00</c:v>
                </c:pt>
                <c:pt idx="2004">
                  <c:v>2,005.00</c:v>
                </c:pt>
                <c:pt idx="2005">
                  <c:v>2,006.00</c:v>
                </c:pt>
                <c:pt idx="2006">
                  <c:v>2,006.99</c:v>
                </c:pt>
                <c:pt idx="2007">
                  <c:v>2,008.00</c:v>
                </c:pt>
                <c:pt idx="2008">
                  <c:v>2,009.00</c:v>
                </c:pt>
                <c:pt idx="2009">
                  <c:v>2,009.99</c:v>
                </c:pt>
                <c:pt idx="2010">
                  <c:v>2,010.99</c:v>
                </c:pt>
                <c:pt idx="2011">
                  <c:v>2,012.00</c:v>
                </c:pt>
                <c:pt idx="2012">
                  <c:v>2,013.00</c:v>
                </c:pt>
                <c:pt idx="2013">
                  <c:v>2,013.99</c:v>
                </c:pt>
                <c:pt idx="2014">
                  <c:v>2,015.00</c:v>
                </c:pt>
                <c:pt idx="2015">
                  <c:v>2,016.00</c:v>
                </c:pt>
                <c:pt idx="2016">
                  <c:v>2,017.00</c:v>
                </c:pt>
                <c:pt idx="2017">
                  <c:v>2,017.99</c:v>
                </c:pt>
                <c:pt idx="2018">
                  <c:v>2,019.00</c:v>
                </c:pt>
                <c:pt idx="2019">
                  <c:v>2,020.00</c:v>
                </c:pt>
                <c:pt idx="2020">
                  <c:v>2,020.99</c:v>
                </c:pt>
                <c:pt idx="2021">
                  <c:v>2,021.99</c:v>
                </c:pt>
                <c:pt idx="2022">
                  <c:v>2,023.00</c:v>
                </c:pt>
                <c:pt idx="2023">
                  <c:v>2,024.00</c:v>
                </c:pt>
                <c:pt idx="2024">
                  <c:v>2,024.99</c:v>
                </c:pt>
                <c:pt idx="2025">
                  <c:v>2,026.00</c:v>
                </c:pt>
                <c:pt idx="2026">
                  <c:v>2,027.00</c:v>
                </c:pt>
                <c:pt idx="2027">
                  <c:v>2,028.00</c:v>
                </c:pt>
                <c:pt idx="2028">
                  <c:v>2,028.99</c:v>
                </c:pt>
                <c:pt idx="2029">
                  <c:v>2,030.00</c:v>
                </c:pt>
                <c:pt idx="2030">
                  <c:v>2,031.00</c:v>
                </c:pt>
                <c:pt idx="2031">
                  <c:v>2,031.99</c:v>
                </c:pt>
                <c:pt idx="2032">
                  <c:v>2,033.00</c:v>
                </c:pt>
                <c:pt idx="2033">
                  <c:v>2,034.00</c:v>
                </c:pt>
                <c:pt idx="2034">
                  <c:v>2,035.00</c:v>
                </c:pt>
                <c:pt idx="2035">
                  <c:v>2,035.99</c:v>
                </c:pt>
                <c:pt idx="2036">
                  <c:v>2,037.00</c:v>
                </c:pt>
                <c:pt idx="2037">
                  <c:v>2,038.00</c:v>
                </c:pt>
                <c:pt idx="2038">
                  <c:v>2,038.99</c:v>
                </c:pt>
                <c:pt idx="2039">
                  <c:v>2,039.99</c:v>
                </c:pt>
                <c:pt idx="2040">
                  <c:v>2,041.00</c:v>
                </c:pt>
                <c:pt idx="2041">
                  <c:v>2,042.00</c:v>
                </c:pt>
                <c:pt idx="2042">
                  <c:v>2,042.99</c:v>
                </c:pt>
                <c:pt idx="2043">
                  <c:v>2,044.00</c:v>
                </c:pt>
                <c:pt idx="2044">
                  <c:v>2,045.00</c:v>
                </c:pt>
                <c:pt idx="2045">
                  <c:v>2,046.00</c:v>
                </c:pt>
                <c:pt idx="2046">
                  <c:v>2,046.99</c:v>
                </c:pt>
                <c:pt idx="2047">
                  <c:v>2,048.00</c:v>
                </c:pt>
                <c:pt idx="2048">
                  <c:v>2,049.00</c:v>
                </c:pt>
                <c:pt idx="2049">
                  <c:v>2,049.99</c:v>
                </c:pt>
                <c:pt idx="2050">
                  <c:v>2,050.99</c:v>
                </c:pt>
                <c:pt idx="2051">
                  <c:v>2,052.00</c:v>
                </c:pt>
                <c:pt idx="2052">
                  <c:v>2,053.00</c:v>
                </c:pt>
                <c:pt idx="2053">
                  <c:v>2,053.99</c:v>
                </c:pt>
                <c:pt idx="2054">
                  <c:v>2,055.00</c:v>
                </c:pt>
                <c:pt idx="2055">
                  <c:v>2,056.00</c:v>
                </c:pt>
                <c:pt idx="2056">
                  <c:v>2,057.00</c:v>
                </c:pt>
                <c:pt idx="2057">
                  <c:v>2,057.99</c:v>
                </c:pt>
                <c:pt idx="2058">
                  <c:v>2,059.00</c:v>
                </c:pt>
                <c:pt idx="2059">
                  <c:v>2,060.00</c:v>
                </c:pt>
                <c:pt idx="2060">
                  <c:v>2,060.99</c:v>
                </c:pt>
                <c:pt idx="2061">
                  <c:v>2,061.99</c:v>
                </c:pt>
                <c:pt idx="2062">
                  <c:v>2,063.00</c:v>
                </c:pt>
                <c:pt idx="2063">
                  <c:v>2,064.00</c:v>
                </c:pt>
                <c:pt idx="2064">
                  <c:v>2,064.99</c:v>
                </c:pt>
                <c:pt idx="2065">
                  <c:v>2,066.00</c:v>
                </c:pt>
                <c:pt idx="2066">
                  <c:v>2,067.00</c:v>
                </c:pt>
                <c:pt idx="2067">
                  <c:v>2,068.00</c:v>
                </c:pt>
                <c:pt idx="2068">
                  <c:v>2,068.99</c:v>
                </c:pt>
                <c:pt idx="2069">
                  <c:v>2,070.00</c:v>
                </c:pt>
                <c:pt idx="2070">
                  <c:v>2,071.00</c:v>
                </c:pt>
                <c:pt idx="2071">
                  <c:v>2,071.99</c:v>
                </c:pt>
                <c:pt idx="2072">
                  <c:v>2,072.99</c:v>
                </c:pt>
                <c:pt idx="2073">
                  <c:v>2,074.00</c:v>
                </c:pt>
                <c:pt idx="2074">
                  <c:v>2,075.00</c:v>
                </c:pt>
                <c:pt idx="2075">
                  <c:v>2,075.99</c:v>
                </c:pt>
                <c:pt idx="2076">
                  <c:v>2,077.00</c:v>
                </c:pt>
                <c:pt idx="2077">
                  <c:v>2,078.00</c:v>
                </c:pt>
                <c:pt idx="2078">
                  <c:v>2,079.00</c:v>
                </c:pt>
                <c:pt idx="2079">
                  <c:v>2,079.99</c:v>
                </c:pt>
                <c:pt idx="2080">
                  <c:v>2,081.00</c:v>
                </c:pt>
                <c:pt idx="2081">
                  <c:v>2,082.00</c:v>
                </c:pt>
                <c:pt idx="2082">
                  <c:v>2,082.99</c:v>
                </c:pt>
                <c:pt idx="2083">
                  <c:v>2,084.00</c:v>
                </c:pt>
                <c:pt idx="2084">
                  <c:v>2,085.00</c:v>
                </c:pt>
                <c:pt idx="2085">
                  <c:v>2,086.00</c:v>
                </c:pt>
                <c:pt idx="2086">
                  <c:v>2,086.99</c:v>
                </c:pt>
                <c:pt idx="2087">
                  <c:v>2,088.00</c:v>
                </c:pt>
                <c:pt idx="2088">
                  <c:v>2,089.00</c:v>
                </c:pt>
                <c:pt idx="2089">
                  <c:v>2,089.99</c:v>
                </c:pt>
                <c:pt idx="2090">
                  <c:v>2,090.99</c:v>
                </c:pt>
                <c:pt idx="2091">
                  <c:v>2,092.00</c:v>
                </c:pt>
                <c:pt idx="2092">
                  <c:v>2,093.00</c:v>
                </c:pt>
                <c:pt idx="2093">
                  <c:v>2,093.99</c:v>
                </c:pt>
                <c:pt idx="2094">
                  <c:v>2,095.00</c:v>
                </c:pt>
                <c:pt idx="2095">
                  <c:v>2,096.00</c:v>
                </c:pt>
                <c:pt idx="2096">
                  <c:v>2,097.00</c:v>
                </c:pt>
                <c:pt idx="2097">
                  <c:v>2,097.99</c:v>
                </c:pt>
                <c:pt idx="2098">
                  <c:v>2,099.00</c:v>
                </c:pt>
                <c:pt idx="2099">
                  <c:v>2,100.00</c:v>
                </c:pt>
                <c:pt idx="2100">
                  <c:v>2,100.99</c:v>
                </c:pt>
                <c:pt idx="2101">
                  <c:v>2,101.99</c:v>
                </c:pt>
                <c:pt idx="2102">
                  <c:v>2,103.00</c:v>
                </c:pt>
                <c:pt idx="2103">
                  <c:v>2,104.00</c:v>
                </c:pt>
                <c:pt idx="2104">
                  <c:v>2,104.99</c:v>
                </c:pt>
                <c:pt idx="2105">
                  <c:v>2,106.00</c:v>
                </c:pt>
                <c:pt idx="2106">
                  <c:v>2,107.00</c:v>
                </c:pt>
                <c:pt idx="2107">
                  <c:v>2,108.00</c:v>
                </c:pt>
                <c:pt idx="2108">
                  <c:v>2,108.99</c:v>
                </c:pt>
                <c:pt idx="2109">
                  <c:v>2,110.00</c:v>
                </c:pt>
                <c:pt idx="2110">
                  <c:v>2,111.00</c:v>
                </c:pt>
                <c:pt idx="2111">
                  <c:v>2,111.99</c:v>
                </c:pt>
                <c:pt idx="2112">
                  <c:v>2,112.99</c:v>
                </c:pt>
                <c:pt idx="2113">
                  <c:v>2,114.00</c:v>
                </c:pt>
                <c:pt idx="2114">
                  <c:v>2,115.00</c:v>
                </c:pt>
                <c:pt idx="2115">
                  <c:v>2,115.99</c:v>
                </c:pt>
                <c:pt idx="2116">
                  <c:v>2,117.00</c:v>
                </c:pt>
                <c:pt idx="2117">
                  <c:v>2,118.00</c:v>
                </c:pt>
                <c:pt idx="2118">
                  <c:v>2,119.00</c:v>
                </c:pt>
                <c:pt idx="2119">
                  <c:v>2,119.99</c:v>
                </c:pt>
                <c:pt idx="2120">
                  <c:v>2,121.00</c:v>
                </c:pt>
                <c:pt idx="2121">
                  <c:v>2,122.00</c:v>
                </c:pt>
                <c:pt idx="2122">
                  <c:v>2,122.99</c:v>
                </c:pt>
                <c:pt idx="2123">
                  <c:v>2,124.00</c:v>
                </c:pt>
                <c:pt idx="2124">
                  <c:v>2,125.00</c:v>
                </c:pt>
                <c:pt idx="2125">
                  <c:v>2,126.00</c:v>
                </c:pt>
                <c:pt idx="2126">
                  <c:v>2,126.99</c:v>
                </c:pt>
                <c:pt idx="2127">
                  <c:v>2,128.00</c:v>
                </c:pt>
                <c:pt idx="2128">
                  <c:v>2,129.00</c:v>
                </c:pt>
                <c:pt idx="2129">
                  <c:v>2,129.99</c:v>
                </c:pt>
                <c:pt idx="2130">
                  <c:v>2,130.99</c:v>
                </c:pt>
                <c:pt idx="2131">
                  <c:v>2,132.00</c:v>
                </c:pt>
                <c:pt idx="2132">
                  <c:v>2,133.00</c:v>
                </c:pt>
                <c:pt idx="2133">
                  <c:v>2,133.99</c:v>
                </c:pt>
                <c:pt idx="2134">
                  <c:v>2,135.00</c:v>
                </c:pt>
                <c:pt idx="2135">
                  <c:v>2,136.00</c:v>
                </c:pt>
                <c:pt idx="2136">
                  <c:v>2,137.00</c:v>
                </c:pt>
                <c:pt idx="2137">
                  <c:v>2,137.99</c:v>
                </c:pt>
                <c:pt idx="2138">
                  <c:v>2,139.00</c:v>
                </c:pt>
                <c:pt idx="2139">
                  <c:v>2,140.00</c:v>
                </c:pt>
                <c:pt idx="2140">
                  <c:v>2,140.99</c:v>
                </c:pt>
                <c:pt idx="2141">
                  <c:v>2,141.99</c:v>
                </c:pt>
                <c:pt idx="2142">
                  <c:v>2,143.00</c:v>
                </c:pt>
                <c:pt idx="2143">
                  <c:v>2,144.00</c:v>
                </c:pt>
                <c:pt idx="2144">
                  <c:v>2,144.99</c:v>
                </c:pt>
                <c:pt idx="2145">
                  <c:v>2,146.00</c:v>
                </c:pt>
                <c:pt idx="2146">
                  <c:v>2,147.00</c:v>
                </c:pt>
                <c:pt idx="2147">
                  <c:v>2,148.00</c:v>
                </c:pt>
                <c:pt idx="2148">
                  <c:v>2,148.99</c:v>
                </c:pt>
                <c:pt idx="2149">
                  <c:v>2,150.00</c:v>
                </c:pt>
                <c:pt idx="2150">
                  <c:v>2,151.00</c:v>
                </c:pt>
                <c:pt idx="2151">
                  <c:v>2,151.99</c:v>
                </c:pt>
                <c:pt idx="2152">
                  <c:v>2,152.99</c:v>
                </c:pt>
                <c:pt idx="2153">
                  <c:v>2,154.00</c:v>
                </c:pt>
                <c:pt idx="2154">
                  <c:v>2,155.00</c:v>
                </c:pt>
                <c:pt idx="2155">
                  <c:v>2,155.99</c:v>
                </c:pt>
                <c:pt idx="2156">
                  <c:v>2,157.00</c:v>
                </c:pt>
                <c:pt idx="2157">
                  <c:v>2,158.00</c:v>
                </c:pt>
                <c:pt idx="2158">
                  <c:v>2,159.00</c:v>
                </c:pt>
                <c:pt idx="2159">
                  <c:v>2,159.99</c:v>
                </c:pt>
                <c:pt idx="2160">
                  <c:v>2,161.00</c:v>
                </c:pt>
                <c:pt idx="2161">
                  <c:v>2,162.00</c:v>
                </c:pt>
                <c:pt idx="2162">
                  <c:v>2,162.99</c:v>
                </c:pt>
                <c:pt idx="2163">
                  <c:v>2,163.99</c:v>
                </c:pt>
                <c:pt idx="2164">
                  <c:v>2,165.00</c:v>
                </c:pt>
                <c:pt idx="2165">
                  <c:v>2,166.00</c:v>
                </c:pt>
                <c:pt idx="2166">
                  <c:v>2,166.99</c:v>
                </c:pt>
                <c:pt idx="2167">
                  <c:v>2,168.00</c:v>
                </c:pt>
                <c:pt idx="2168">
                  <c:v>2,169.00</c:v>
                </c:pt>
                <c:pt idx="2169">
                  <c:v>2,170.00</c:v>
                </c:pt>
                <c:pt idx="2170">
                  <c:v>2,170.99</c:v>
                </c:pt>
                <c:pt idx="2171">
                  <c:v>2,172.00</c:v>
                </c:pt>
                <c:pt idx="2172">
                  <c:v>2,173.00</c:v>
                </c:pt>
                <c:pt idx="2173">
                  <c:v>2,173.99</c:v>
                </c:pt>
                <c:pt idx="2174">
                  <c:v>2,174.99</c:v>
                </c:pt>
                <c:pt idx="2175">
                  <c:v>2,176.00</c:v>
                </c:pt>
                <c:pt idx="2176">
                  <c:v>2,177.00</c:v>
                </c:pt>
                <c:pt idx="2177">
                  <c:v>2,177.99</c:v>
                </c:pt>
                <c:pt idx="2178">
                  <c:v>2,179.00</c:v>
                </c:pt>
                <c:pt idx="2179">
                  <c:v>2,180.00</c:v>
                </c:pt>
                <c:pt idx="2180">
                  <c:v>2,181.00</c:v>
                </c:pt>
                <c:pt idx="2181">
                  <c:v>2,181.99</c:v>
                </c:pt>
                <c:pt idx="2182">
                  <c:v>2,183.00</c:v>
                </c:pt>
                <c:pt idx="2183">
                  <c:v>2,184.00</c:v>
                </c:pt>
                <c:pt idx="2184">
                  <c:v>2,184.99</c:v>
                </c:pt>
                <c:pt idx="2185">
                  <c:v>2,185.99</c:v>
                </c:pt>
                <c:pt idx="2186">
                  <c:v>2,187.00</c:v>
                </c:pt>
                <c:pt idx="2187">
                  <c:v>2,188.00</c:v>
                </c:pt>
                <c:pt idx="2188">
                  <c:v>2,188.99</c:v>
                </c:pt>
                <c:pt idx="2189">
                  <c:v>2,190.00</c:v>
                </c:pt>
                <c:pt idx="2190">
                  <c:v>2,191.00</c:v>
                </c:pt>
                <c:pt idx="2191">
                  <c:v>2,192.00</c:v>
                </c:pt>
                <c:pt idx="2192">
                  <c:v>2,192.99</c:v>
                </c:pt>
                <c:pt idx="2193">
                  <c:v>2,194.00</c:v>
                </c:pt>
                <c:pt idx="2194">
                  <c:v>2,195.00</c:v>
                </c:pt>
                <c:pt idx="2195">
                  <c:v>2,195.99</c:v>
                </c:pt>
                <c:pt idx="2196">
                  <c:v>2,197.00</c:v>
                </c:pt>
                <c:pt idx="2197">
                  <c:v>2,198.00</c:v>
                </c:pt>
                <c:pt idx="2198">
                  <c:v>2,199.00</c:v>
                </c:pt>
                <c:pt idx="2199">
                  <c:v>2,199.99</c:v>
                </c:pt>
                <c:pt idx="2200">
                  <c:v>2,201.00</c:v>
                </c:pt>
                <c:pt idx="2201">
                  <c:v>2,202.00</c:v>
                </c:pt>
                <c:pt idx="2202">
                  <c:v>2,202.99</c:v>
                </c:pt>
                <c:pt idx="2203">
                  <c:v>2,203.99</c:v>
                </c:pt>
                <c:pt idx="2204">
                  <c:v>2,205.00</c:v>
                </c:pt>
                <c:pt idx="2205">
                  <c:v>2,206.00</c:v>
                </c:pt>
                <c:pt idx="2206">
                  <c:v>2,206.99</c:v>
                </c:pt>
                <c:pt idx="2207">
                  <c:v>2,208.00</c:v>
                </c:pt>
                <c:pt idx="2208">
                  <c:v>2,209.00</c:v>
                </c:pt>
                <c:pt idx="2209">
                  <c:v>2,210.00</c:v>
                </c:pt>
                <c:pt idx="2210">
                  <c:v>2,210.99</c:v>
                </c:pt>
                <c:pt idx="2211">
                  <c:v>2,212.00</c:v>
                </c:pt>
                <c:pt idx="2212">
                  <c:v>2,213.00</c:v>
                </c:pt>
                <c:pt idx="2213">
                  <c:v>2,213.99</c:v>
                </c:pt>
                <c:pt idx="2214">
                  <c:v>2,214.99</c:v>
                </c:pt>
                <c:pt idx="2215">
                  <c:v>2,216.00</c:v>
                </c:pt>
                <c:pt idx="2216">
                  <c:v>2,217.00</c:v>
                </c:pt>
                <c:pt idx="2217">
                  <c:v>2,217.99</c:v>
                </c:pt>
                <c:pt idx="2218">
                  <c:v>2,219.00</c:v>
                </c:pt>
                <c:pt idx="2219">
                  <c:v>2,220.00</c:v>
                </c:pt>
                <c:pt idx="2220">
                  <c:v>2,221.00</c:v>
                </c:pt>
                <c:pt idx="2221">
                  <c:v>2,221.99</c:v>
                </c:pt>
                <c:pt idx="2222">
                  <c:v>2,223.00</c:v>
                </c:pt>
                <c:pt idx="2223">
                  <c:v>2,224.00</c:v>
                </c:pt>
                <c:pt idx="2224">
                  <c:v>2,224.99</c:v>
                </c:pt>
                <c:pt idx="2225">
                  <c:v>2,226.00</c:v>
                </c:pt>
                <c:pt idx="2226">
                  <c:v>2,227.00</c:v>
                </c:pt>
                <c:pt idx="2227">
                  <c:v>2,228.00</c:v>
                </c:pt>
                <c:pt idx="2228">
                  <c:v>2,228.99</c:v>
                </c:pt>
                <c:pt idx="2229">
                  <c:v>2,230.00</c:v>
                </c:pt>
                <c:pt idx="2230">
                  <c:v>2,231.00</c:v>
                </c:pt>
                <c:pt idx="2231">
                  <c:v>2,232.00</c:v>
                </c:pt>
                <c:pt idx="2232">
                  <c:v>2,232.99</c:v>
                </c:pt>
                <c:pt idx="2233">
                  <c:v>2,234.00</c:v>
                </c:pt>
                <c:pt idx="2234">
                  <c:v>2,235.00</c:v>
                </c:pt>
                <c:pt idx="2235">
                  <c:v>2,235.99</c:v>
                </c:pt>
                <c:pt idx="2236">
                  <c:v>2,237.00</c:v>
                </c:pt>
                <c:pt idx="2237">
                  <c:v>2,238.00</c:v>
                </c:pt>
                <c:pt idx="2238">
                  <c:v>2,239.00</c:v>
                </c:pt>
                <c:pt idx="2239">
                  <c:v>2,239.99</c:v>
                </c:pt>
                <c:pt idx="2240">
                  <c:v>2,241.00</c:v>
                </c:pt>
                <c:pt idx="2241">
                  <c:v>2,242.00</c:v>
                </c:pt>
                <c:pt idx="2242">
                  <c:v>2,242.99</c:v>
                </c:pt>
                <c:pt idx="2243">
                  <c:v>2,243.99</c:v>
                </c:pt>
                <c:pt idx="2244">
                  <c:v>2,245.00</c:v>
                </c:pt>
                <c:pt idx="2245">
                  <c:v>2,246.00</c:v>
                </c:pt>
                <c:pt idx="2246">
                  <c:v>2,246.99</c:v>
                </c:pt>
                <c:pt idx="2247">
                  <c:v>2,248.00</c:v>
                </c:pt>
                <c:pt idx="2248">
                  <c:v>2,249.00</c:v>
                </c:pt>
                <c:pt idx="2249">
                  <c:v>2,250.00</c:v>
                </c:pt>
                <c:pt idx="2250">
                  <c:v>2,250.99</c:v>
                </c:pt>
                <c:pt idx="2251">
                  <c:v>2,252.00</c:v>
                </c:pt>
                <c:pt idx="2252">
                  <c:v>2,253.00</c:v>
                </c:pt>
                <c:pt idx="2253">
                  <c:v>2,253.99</c:v>
                </c:pt>
                <c:pt idx="2254">
                  <c:v>2,254.99</c:v>
                </c:pt>
                <c:pt idx="2255">
                  <c:v>2,256.00</c:v>
                </c:pt>
                <c:pt idx="2256">
                  <c:v>2,257.00</c:v>
                </c:pt>
                <c:pt idx="2257">
                  <c:v>2,257.99</c:v>
                </c:pt>
                <c:pt idx="2258">
                  <c:v>2,259.00</c:v>
                </c:pt>
                <c:pt idx="2259">
                  <c:v>2,260.00</c:v>
                </c:pt>
                <c:pt idx="2260">
                  <c:v>2,261.00</c:v>
                </c:pt>
                <c:pt idx="2261">
                  <c:v>2,261.99</c:v>
                </c:pt>
                <c:pt idx="2262">
                  <c:v>2,263.00</c:v>
                </c:pt>
                <c:pt idx="2263">
                  <c:v>2,264.00</c:v>
                </c:pt>
                <c:pt idx="2264">
                  <c:v>2,264.99</c:v>
                </c:pt>
                <c:pt idx="2265">
                  <c:v>2,266.00</c:v>
                </c:pt>
                <c:pt idx="2266">
                  <c:v>2,267.00</c:v>
                </c:pt>
                <c:pt idx="2267">
                  <c:v>2,268.00</c:v>
                </c:pt>
                <c:pt idx="2268">
                  <c:v>2,268.99</c:v>
                </c:pt>
                <c:pt idx="2269">
                  <c:v>2,270.00</c:v>
                </c:pt>
                <c:pt idx="2270">
                  <c:v>2,271.00</c:v>
                </c:pt>
                <c:pt idx="2271">
                  <c:v>2,271.99</c:v>
                </c:pt>
                <c:pt idx="2272">
                  <c:v>2,272.99</c:v>
                </c:pt>
                <c:pt idx="2273">
                  <c:v>2,274.00</c:v>
                </c:pt>
                <c:pt idx="2274">
                  <c:v>2,275.00</c:v>
                </c:pt>
                <c:pt idx="2275">
                  <c:v>2,275.99</c:v>
                </c:pt>
                <c:pt idx="2276">
                  <c:v>2,277.00</c:v>
                </c:pt>
                <c:pt idx="2277">
                  <c:v>2,278.00</c:v>
                </c:pt>
                <c:pt idx="2278">
                  <c:v>2,279.00</c:v>
                </c:pt>
                <c:pt idx="2279">
                  <c:v>2,279.99</c:v>
                </c:pt>
                <c:pt idx="2280">
                  <c:v>2,281.00</c:v>
                </c:pt>
                <c:pt idx="2281">
                  <c:v>2,282.00</c:v>
                </c:pt>
                <c:pt idx="2282">
                  <c:v>2,282.99</c:v>
                </c:pt>
                <c:pt idx="2283">
                  <c:v>2,283.99</c:v>
                </c:pt>
                <c:pt idx="2284">
                  <c:v>2,285.00</c:v>
                </c:pt>
                <c:pt idx="2285">
                  <c:v>2,286.00</c:v>
                </c:pt>
                <c:pt idx="2286">
                  <c:v>2,286.99</c:v>
                </c:pt>
                <c:pt idx="2287">
                  <c:v>2,288.00</c:v>
                </c:pt>
                <c:pt idx="2288">
                  <c:v>2,289.00</c:v>
                </c:pt>
                <c:pt idx="2289">
                  <c:v>2,290.00</c:v>
                </c:pt>
                <c:pt idx="2290">
                  <c:v>2,290.99</c:v>
                </c:pt>
                <c:pt idx="2291">
                  <c:v>2,292.00</c:v>
                </c:pt>
                <c:pt idx="2292">
                  <c:v>2,293.00</c:v>
                </c:pt>
                <c:pt idx="2293">
                  <c:v>2,293.99</c:v>
                </c:pt>
                <c:pt idx="2294">
                  <c:v>2,294.99</c:v>
                </c:pt>
                <c:pt idx="2295">
                  <c:v>2,296.00</c:v>
                </c:pt>
                <c:pt idx="2296">
                  <c:v>2,297.00</c:v>
                </c:pt>
                <c:pt idx="2297">
                  <c:v>2,297.99</c:v>
                </c:pt>
                <c:pt idx="2298">
                  <c:v>2,299.00</c:v>
                </c:pt>
                <c:pt idx="2299">
                  <c:v>2,300.00</c:v>
                </c:pt>
                <c:pt idx="2300">
                  <c:v>2,301.00</c:v>
                </c:pt>
                <c:pt idx="2301">
                  <c:v>2,301.99</c:v>
                </c:pt>
                <c:pt idx="2302">
                  <c:v>2,303.00</c:v>
                </c:pt>
                <c:pt idx="2303">
                  <c:v>2,304.00</c:v>
                </c:pt>
                <c:pt idx="2304">
                  <c:v>2,304.99</c:v>
                </c:pt>
                <c:pt idx="2305">
                  <c:v>2,306.00</c:v>
                </c:pt>
                <c:pt idx="2306">
                  <c:v>2,307.00</c:v>
                </c:pt>
                <c:pt idx="2307">
                  <c:v>2,308.00</c:v>
                </c:pt>
                <c:pt idx="2308">
                  <c:v>2,308.99</c:v>
                </c:pt>
                <c:pt idx="2309">
                  <c:v>2,310.00</c:v>
                </c:pt>
                <c:pt idx="2310">
                  <c:v>2,311.00</c:v>
                </c:pt>
                <c:pt idx="2311">
                  <c:v>2,311.99</c:v>
                </c:pt>
                <c:pt idx="2312">
                  <c:v>2,312.99</c:v>
                </c:pt>
                <c:pt idx="2313">
                  <c:v>2,314.00</c:v>
                </c:pt>
                <c:pt idx="2314">
                  <c:v>2,315.00</c:v>
                </c:pt>
                <c:pt idx="2315">
                  <c:v>2,315.99</c:v>
                </c:pt>
                <c:pt idx="2316">
                  <c:v>2,317.00</c:v>
                </c:pt>
                <c:pt idx="2317">
                  <c:v>2,318.00</c:v>
                </c:pt>
                <c:pt idx="2318">
                  <c:v>2,319.00</c:v>
                </c:pt>
                <c:pt idx="2319">
                  <c:v>2,319.99</c:v>
                </c:pt>
                <c:pt idx="2320">
                  <c:v>2,321.00</c:v>
                </c:pt>
                <c:pt idx="2321">
                  <c:v>2,322.00</c:v>
                </c:pt>
                <c:pt idx="2322">
                  <c:v>2,322.99</c:v>
                </c:pt>
                <c:pt idx="2323">
                  <c:v>2,323.99</c:v>
                </c:pt>
                <c:pt idx="2324">
                  <c:v>2,325.00</c:v>
                </c:pt>
                <c:pt idx="2325">
                  <c:v>2,326.00</c:v>
                </c:pt>
                <c:pt idx="2326">
                  <c:v>2,326.99</c:v>
                </c:pt>
                <c:pt idx="2327">
                  <c:v>2,328.00</c:v>
                </c:pt>
                <c:pt idx="2328">
                  <c:v>2,329.00</c:v>
                </c:pt>
                <c:pt idx="2329">
                  <c:v>2,330.00</c:v>
                </c:pt>
                <c:pt idx="2330">
                  <c:v>2,330.99</c:v>
                </c:pt>
                <c:pt idx="2331">
                  <c:v>2,332.00</c:v>
                </c:pt>
                <c:pt idx="2332">
                  <c:v>2,333.00</c:v>
                </c:pt>
                <c:pt idx="2333">
                  <c:v>2,333.99</c:v>
                </c:pt>
                <c:pt idx="2334">
                  <c:v>2,334.99</c:v>
                </c:pt>
                <c:pt idx="2335">
                  <c:v>2,336.00</c:v>
                </c:pt>
                <c:pt idx="2336">
                  <c:v>2,337.00</c:v>
                </c:pt>
                <c:pt idx="2337">
                  <c:v>2,337.99</c:v>
                </c:pt>
                <c:pt idx="2338">
                  <c:v>2,339.00</c:v>
                </c:pt>
                <c:pt idx="2339">
                  <c:v>2,340.00</c:v>
                </c:pt>
                <c:pt idx="2340">
                  <c:v>2,341.00</c:v>
                </c:pt>
                <c:pt idx="2341">
                  <c:v>2,341.99</c:v>
                </c:pt>
                <c:pt idx="2342">
                  <c:v>2,343.00</c:v>
                </c:pt>
                <c:pt idx="2343">
                  <c:v>2,344.00</c:v>
                </c:pt>
                <c:pt idx="2344">
                  <c:v>2,344.99</c:v>
                </c:pt>
                <c:pt idx="2345">
                  <c:v>2,346.00</c:v>
                </c:pt>
                <c:pt idx="2346">
                  <c:v>2,347.00</c:v>
                </c:pt>
                <c:pt idx="2347">
                  <c:v>2,348.00</c:v>
                </c:pt>
                <c:pt idx="2348">
                  <c:v>2,348.99</c:v>
                </c:pt>
                <c:pt idx="2349">
                  <c:v>2,350.00</c:v>
                </c:pt>
                <c:pt idx="2350">
                  <c:v>2,351.00</c:v>
                </c:pt>
                <c:pt idx="2351">
                  <c:v>2,351.99</c:v>
                </c:pt>
                <c:pt idx="2352">
                  <c:v>2,352.99</c:v>
                </c:pt>
                <c:pt idx="2353">
                  <c:v>2,354.00</c:v>
                </c:pt>
                <c:pt idx="2354">
                  <c:v>2,355.00</c:v>
                </c:pt>
                <c:pt idx="2355">
                  <c:v>2,355.99</c:v>
                </c:pt>
                <c:pt idx="2356">
                  <c:v>2,357.00</c:v>
                </c:pt>
                <c:pt idx="2357">
                  <c:v>2,358.00</c:v>
                </c:pt>
                <c:pt idx="2358">
                  <c:v>2,359.00</c:v>
                </c:pt>
                <c:pt idx="2359">
                  <c:v>2,359.99</c:v>
                </c:pt>
                <c:pt idx="2360">
                  <c:v>2,361.00</c:v>
                </c:pt>
                <c:pt idx="2361">
                  <c:v>2,362.00</c:v>
                </c:pt>
                <c:pt idx="2362">
                  <c:v>2,362.99</c:v>
                </c:pt>
                <c:pt idx="2363">
                  <c:v>2,363.99</c:v>
                </c:pt>
                <c:pt idx="2364">
                  <c:v>2,365.00</c:v>
                </c:pt>
                <c:pt idx="2365">
                  <c:v>2,366.00</c:v>
                </c:pt>
                <c:pt idx="2366">
                  <c:v>2,366.99</c:v>
                </c:pt>
                <c:pt idx="2367">
                  <c:v>2,368.00</c:v>
                </c:pt>
                <c:pt idx="2368">
                  <c:v>2,369.00</c:v>
                </c:pt>
                <c:pt idx="2369">
                  <c:v>2,370.00</c:v>
                </c:pt>
                <c:pt idx="2370">
                  <c:v>2,370.99</c:v>
                </c:pt>
                <c:pt idx="2371">
                  <c:v>2,372.00</c:v>
                </c:pt>
                <c:pt idx="2372">
                  <c:v>2,373.00</c:v>
                </c:pt>
                <c:pt idx="2373">
                  <c:v>2,373.99</c:v>
                </c:pt>
                <c:pt idx="2374">
                  <c:v>2,375.00</c:v>
                </c:pt>
                <c:pt idx="2375">
                  <c:v>2,376.00</c:v>
                </c:pt>
                <c:pt idx="2376">
                  <c:v>2,377.00</c:v>
                </c:pt>
                <c:pt idx="2377">
                  <c:v>2,377.99</c:v>
                </c:pt>
                <c:pt idx="2378">
                  <c:v>2,379.00</c:v>
                </c:pt>
                <c:pt idx="2379">
                  <c:v>2,380.00</c:v>
                </c:pt>
                <c:pt idx="2380">
                  <c:v>2,380.99</c:v>
                </c:pt>
                <c:pt idx="2381">
                  <c:v>2,381.99</c:v>
                </c:pt>
                <c:pt idx="2382">
                  <c:v>2,383.00</c:v>
                </c:pt>
                <c:pt idx="2383">
                  <c:v>2,384.00</c:v>
                </c:pt>
                <c:pt idx="2384">
                  <c:v>2,384.99</c:v>
                </c:pt>
                <c:pt idx="2385">
                  <c:v>2,386.00</c:v>
                </c:pt>
                <c:pt idx="2386">
                  <c:v>2,387.00</c:v>
                </c:pt>
                <c:pt idx="2387">
                  <c:v>2,388.00</c:v>
                </c:pt>
                <c:pt idx="2388">
                  <c:v>2,388.99</c:v>
                </c:pt>
                <c:pt idx="2389">
                  <c:v>2,390.00</c:v>
                </c:pt>
                <c:pt idx="2390">
                  <c:v>2,391.00</c:v>
                </c:pt>
                <c:pt idx="2391">
                  <c:v>2,391.99</c:v>
                </c:pt>
                <c:pt idx="2392">
                  <c:v>2,393.00</c:v>
                </c:pt>
                <c:pt idx="2393">
                  <c:v>2,394.00</c:v>
                </c:pt>
                <c:pt idx="2394">
                  <c:v>2,395.00</c:v>
                </c:pt>
                <c:pt idx="2395">
                  <c:v>2,395.99</c:v>
                </c:pt>
                <c:pt idx="2396">
                  <c:v>2,397.00</c:v>
                </c:pt>
                <c:pt idx="2397">
                  <c:v>2,398.00</c:v>
                </c:pt>
                <c:pt idx="2398">
                  <c:v>2,398.99</c:v>
                </c:pt>
                <c:pt idx="2399">
                  <c:v>2,399.99</c:v>
                </c:pt>
                <c:pt idx="2400">
                  <c:v>2,401.00</c:v>
                </c:pt>
                <c:pt idx="2401">
                  <c:v>2,402.00</c:v>
                </c:pt>
                <c:pt idx="2402">
                  <c:v>2,402.99</c:v>
                </c:pt>
                <c:pt idx="2403">
                  <c:v>2,404.00</c:v>
                </c:pt>
                <c:pt idx="2404">
                  <c:v>2,405.00</c:v>
                </c:pt>
                <c:pt idx="2405">
                  <c:v>2,406.00</c:v>
                </c:pt>
                <c:pt idx="2406">
                  <c:v>2,406.99</c:v>
                </c:pt>
                <c:pt idx="2407">
                  <c:v>2,408.00</c:v>
                </c:pt>
                <c:pt idx="2408">
                  <c:v>2,409.00</c:v>
                </c:pt>
                <c:pt idx="2409">
                  <c:v>2,409.99</c:v>
                </c:pt>
                <c:pt idx="2410">
                  <c:v>2,410.99</c:v>
                </c:pt>
                <c:pt idx="2411">
                  <c:v>2,412.00</c:v>
                </c:pt>
                <c:pt idx="2412">
                  <c:v>2,413.00</c:v>
                </c:pt>
                <c:pt idx="2413">
                  <c:v>2,413.99</c:v>
                </c:pt>
                <c:pt idx="2414">
                  <c:v>2,415.00</c:v>
                </c:pt>
                <c:pt idx="2415">
                  <c:v>2,416.00</c:v>
                </c:pt>
                <c:pt idx="2416">
                  <c:v>2,417.00</c:v>
                </c:pt>
                <c:pt idx="2417">
                  <c:v>2,417.99</c:v>
                </c:pt>
                <c:pt idx="2418">
                  <c:v>2,419.00</c:v>
                </c:pt>
                <c:pt idx="2419">
                  <c:v>2,420.00</c:v>
                </c:pt>
                <c:pt idx="2420">
                  <c:v>2,420.99</c:v>
                </c:pt>
                <c:pt idx="2421">
                  <c:v>2,422.00</c:v>
                </c:pt>
                <c:pt idx="2422">
                  <c:v>2,423.00</c:v>
                </c:pt>
                <c:pt idx="2423">
                  <c:v>2,424.00</c:v>
                </c:pt>
                <c:pt idx="2424">
                  <c:v>2,424.99</c:v>
                </c:pt>
                <c:pt idx="2425">
                  <c:v>2,426.00</c:v>
                </c:pt>
                <c:pt idx="2426">
                  <c:v>2,427.00</c:v>
                </c:pt>
                <c:pt idx="2427">
                  <c:v>2,428.00</c:v>
                </c:pt>
                <c:pt idx="2428">
                  <c:v>2,428.99</c:v>
                </c:pt>
                <c:pt idx="2429">
                  <c:v>2,430.00</c:v>
                </c:pt>
                <c:pt idx="2430">
                  <c:v>2,431.00</c:v>
                </c:pt>
                <c:pt idx="2431">
                  <c:v>2,431.99</c:v>
                </c:pt>
                <c:pt idx="2432">
                  <c:v>2,433.00</c:v>
                </c:pt>
                <c:pt idx="2433">
                  <c:v>2,434.00</c:v>
                </c:pt>
                <c:pt idx="2434">
                  <c:v>2,435.00</c:v>
                </c:pt>
                <c:pt idx="2435">
                  <c:v>2,435.99</c:v>
                </c:pt>
                <c:pt idx="2436">
                  <c:v>2,437.00</c:v>
                </c:pt>
                <c:pt idx="2437">
                  <c:v>2,438.00</c:v>
                </c:pt>
                <c:pt idx="2438">
                  <c:v>2,438.99</c:v>
                </c:pt>
                <c:pt idx="2439">
                  <c:v>2,439.99</c:v>
                </c:pt>
                <c:pt idx="2440">
                  <c:v>2,441.00</c:v>
                </c:pt>
                <c:pt idx="2441">
                  <c:v>2,442.00</c:v>
                </c:pt>
                <c:pt idx="2442">
                  <c:v>2,442.99</c:v>
                </c:pt>
                <c:pt idx="2443">
                  <c:v>2,444.00</c:v>
                </c:pt>
                <c:pt idx="2444">
                  <c:v>2,445.00</c:v>
                </c:pt>
                <c:pt idx="2445">
                  <c:v>2,446.00</c:v>
                </c:pt>
                <c:pt idx="2446">
                  <c:v>2,446.99</c:v>
                </c:pt>
                <c:pt idx="2447">
                  <c:v>2,448.00</c:v>
                </c:pt>
                <c:pt idx="2448">
                  <c:v>2,449.00</c:v>
                </c:pt>
                <c:pt idx="2449">
                  <c:v>2,449.99</c:v>
                </c:pt>
                <c:pt idx="2450">
                  <c:v>2,450.99</c:v>
                </c:pt>
                <c:pt idx="2451">
                  <c:v>2,452.00</c:v>
                </c:pt>
                <c:pt idx="2452">
                  <c:v>2,453.00</c:v>
                </c:pt>
                <c:pt idx="2453">
                  <c:v>2,453.99</c:v>
                </c:pt>
                <c:pt idx="2454">
                  <c:v>2,455.00</c:v>
                </c:pt>
                <c:pt idx="2455">
                  <c:v>2,456.00</c:v>
                </c:pt>
                <c:pt idx="2456">
                  <c:v>2,457.00</c:v>
                </c:pt>
                <c:pt idx="2457">
                  <c:v>2,457.99</c:v>
                </c:pt>
                <c:pt idx="2458">
                  <c:v>2,459.00</c:v>
                </c:pt>
                <c:pt idx="2459">
                  <c:v>2,460.00</c:v>
                </c:pt>
                <c:pt idx="2460">
                  <c:v>2,460.99</c:v>
                </c:pt>
                <c:pt idx="2461">
                  <c:v>2,461.99</c:v>
                </c:pt>
                <c:pt idx="2462">
                  <c:v>2,463.00</c:v>
                </c:pt>
                <c:pt idx="2463">
                  <c:v>2,464.00</c:v>
                </c:pt>
                <c:pt idx="2464">
                  <c:v>2,464.99</c:v>
                </c:pt>
                <c:pt idx="2465">
                  <c:v>2,466.00</c:v>
                </c:pt>
                <c:pt idx="2466">
                  <c:v>2,467.00</c:v>
                </c:pt>
                <c:pt idx="2467">
                  <c:v>2,468.00</c:v>
                </c:pt>
                <c:pt idx="2468">
                  <c:v>2,468.99</c:v>
                </c:pt>
                <c:pt idx="2469">
                  <c:v>2,470.00</c:v>
                </c:pt>
                <c:pt idx="2470">
                  <c:v>2,471.00</c:v>
                </c:pt>
                <c:pt idx="2471">
                  <c:v>2,471.99</c:v>
                </c:pt>
                <c:pt idx="2472">
                  <c:v>2,473.00</c:v>
                </c:pt>
                <c:pt idx="2473">
                  <c:v>2,474.00</c:v>
                </c:pt>
                <c:pt idx="2474">
                  <c:v>2,475.00</c:v>
                </c:pt>
                <c:pt idx="2475">
                  <c:v>2,475.99</c:v>
                </c:pt>
                <c:pt idx="2476">
                  <c:v>2,477.00</c:v>
                </c:pt>
                <c:pt idx="2477">
                  <c:v>2,478.00</c:v>
                </c:pt>
                <c:pt idx="2478">
                  <c:v>2,478.99</c:v>
                </c:pt>
                <c:pt idx="2479">
                  <c:v>2,479.99</c:v>
                </c:pt>
                <c:pt idx="2480">
                  <c:v>2,481.00</c:v>
                </c:pt>
                <c:pt idx="2481">
                  <c:v>2,482.00</c:v>
                </c:pt>
                <c:pt idx="2482">
                  <c:v>2,482.99</c:v>
                </c:pt>
                <c:pt idx="2483">
                  <c:v>2,484.00</c:v>
                </c:pt>
                <c:pt idx="2484">
                  <c:v>2,485.00</c:v>
                </c:pt>
                <c:pt idx="2485">
                  <c:v>2,486.00</c:v>
                </c:pt>
                <c:pt idx="2486">
                  <c:v>2,486.99</c:v>
                </c:pt>
                <c:pt idx="2487">
                  <c:v>2,488.00</c:v>
                </c:pt>
                <c:pt idx="2488">
                  <c:v>2,489.00</c:v>
                </c:pt>
                <c:pt idx="2489">
                  <c:v>2,489.99</c:v>
                </c:pt>
                <c:pt idx="2490">
                  <c:v>2,490.99</c:v>
                </c:pt>
                <c:pt idx="2491">
                  <c:v>2,492.00</c:v>
                </c:pt>
                <c:pt idx="2492">
                  <c:v>2,493.00</c:v>
                </c:pt>
                <c:pt idx="2493">
                  <c:v>2,493.99</c:v>
                </c:pt>
                <c:pt idx="2494">
                  <c:v>2,495.00</c:v>
                </c:pt>
                <c:pt idx="2495">
                  <c:v>2,496.00</c:v>
                </c:pt>
                <c:pt idx="2496">
                  <c:v>2,497.00</c:v>
                </c:pt>
                <c:pt idx="2497">
                  <c:v>2,497.99</c:v>
                </c:pt>
                <c:pt idx="2498">
                  <c:v>2,499.00</c:v>
                </c:pt>
                <c:pt idx="2499">
                  <c:v>2,500.00</c:v>
                </c:pt>
                <c:pt idx="2500">
                  <c:v>2,500.99</c:v>
                </c:pt>
                <c:pt idx="2501">
                  <c:v>2,502.00</c:v>
                </c:pt>
                <c:pt idx="2502">
                  <c:v>2,503.00</c:v>
                </c:pt>
                <c:pt idx="2503">
                  <c:v>2,504.00</c:v>
                </c:pt>
                <c:pt idx="2504">
                  <c:v>2,504.99</c:v>
                </c:pt>
                <c:pt idx="2505">
                  <c:v>2,506.00</c:v>
                </c:pt>
                <c:pt idx="2506">
                  <c:v>2,507.00</c:v>
                </c:pt>
                <c:pt idx="2507">
                  <c:v>2,508.00</c:v>
                </c:pt>
                <c:pt idx="2508">
                  <c:v>2,508.99</c:v>
                </c:pt>
                <c:pt idx="2509">
                  <c:v>2,510.00</c:v>
                </c:pt>
                <c:pt idx="2510">
                  <c:v>2,511.00</c:v>
                </c:pt>
                <c:pt idx="2511">
                  <c:v>2,511.99</c:v>
                </c:pt>
                <c:pt idx="2512">
                  <c:v>2,513.00</c:v>
                </c:pt>
                <c:pt idx="2513">
                  <c:v>2,514.00</c:v>
                </c:pt>
                <c:pt idx="2514">
                  <c:v>2,515.00</c:v>
                </c:pt>
                <c:pt idx="2515">
                  <c:v>2,515.99</c:v>
                </c:pt>
                <c:pt idx="2516">
                  <c:v>2,517.00</c:v>
                </c:pt>
                <c:pt idx="2517">
                  <c:v>2,518.00</c:v>
                </c:pt>
                <c:pt idx="2518">
                  <c:v>2,518.99</c:v>
                </c:pt>
                <c:pt idx="2519">
                  <c:v>2,519.99</c:v>
                </c:pt>
                <c:pt idx="2520">
                  <c:v>2,521.00</c:v>
                </c:pt>
                <c:pt idx="2521">
                  <c:v>2,522.00</c:v>
                </c:pt>
                <c:pt idx="2522">
                  <c:v>2,522.99</c:v>
                </c:pt>
                <c:pt idx="2523">
                  <c:v>2,524.00</c:v>
                </c:pt>
                <c:pt idx="2524">
                  <c:v>2,525.00</c:v>
                </c:pt>
                <c:pt idx="2525">
                  <c:v>2,526.00</c:v>
                </c:pt>
                <c:pt idx="2526">
                  <c:v>2,526.99</c:v>
                </c:pt>
                <c:pt idx="2527">
                  <c:v>2,528.00</c:v>
                </c:pt>
                <c:pt idx="2528">
                  <c:v>2,529.00</c:v>
                </c:pt>
                <c:pt idx="2529">
                  <c:v>2,529.99</c:v>
                </c:pt>
                <c:pt idx="2530">
                  <c:v>2,530.99</c:v>
                </c:pt>
                <c:pt idx="2531">
                  <c:v>2,532.00</c:v>
                </c:pt>
                <c:pt idx="2532">
                  <c:v>2,533.00</c:v>
                </c:pt>
                <c:pt idx="2533">
                  <c:v>2,533.99</c:v>
                </c:pt>
                <c:pt idx="2534">
                  <c:v>2,535.00</c:v>
                </c:pt>
                <c:pt idx="2535">
                  <c:v>2,536.00</c:v>
                </c:pt>
                <c:pt idx="2536">
                  <c:v>2,537.00</c:v>
                </c:pt>
                <c:pt idx="2537">
                  <c:v>2,537.99</c:v>
                </c:pt>
                <c:pt idx="2538">
                  <c:v>2,539.00</c:v>
                </c:pt>
                <c:pt idx="2539">
                  <c:v>2,540.00</c:v>
                </c:pt>
                <c:pt idx="2540">
                  <c:v>2,540.99</c:v>
                </c:pt>
                <c:pt idx="2541">
                  <c:v>2,542.00</c:v>
                </c:pt>
                <c:pt idx="2542">
                  <c:v>2,543.00</c:v>
                </c:pt>
                <c:pt idx="2543">
                  <c:v>2,544.00</c:v>
                </c:pt>
                <c:pt idx="2544">
                  <c:v>2,544.99</c:v>
                </c:pt>
                <c:pt idx="2545">
                  <c:v>2,546.00</c:v>
                </c:pt>
                <c:pt idx="2546">
                  <c:v>2,547.00</c:v>
                </c:pt>
                <c:pt idx="2547">
                  <c:v>2,547.99</c:v>
                </c:pt>
                <c:pt idx="2548">
                  <c:v>2,548.99</c:v>
                </c:pt>
                <c:pt idx="2549">
                  <c:v>2,550.00</c:v>
                </c:pt>
                <c:pt idx="2550">
                  <c:v>2,551.00</c:v>
                </c:pt>
                <c:pt idx="2551">
                  <c:v>2,551.99</c:v>
                </c:pt>
                <c:pt idx="2552">
                  <c:v>2,553.00</c:v>
                </c:pt>
                <c:pt idx="2553">
                  <c:v>2,554.00</c:v>
                </c:pt>
                <c:pt idx="2554">
                  <c:v>2,555.00</c:v>
                </c:pt>
                <c:pt idx="2555">
                  <c:v>2,555.99</c:v>
                </c:pt>
                <c:pt idx="2556">
                  <c:v>2,557.00</c:v>
                </c:pt>
                <c:pt idx="2557">
                  <c:v>2,558.00</c:v>
                </c:pt>
                <c:pt idx="2558">
                  <c:v>2,558.99</c:v>
                </c:pt>
                <c:pt idx="2559">
                  <c:v>2,559.99</c:v>
                </c:pt>
                <c:pt idx="2560">
                  <c:v>2,561.00</c:v>
                </c:pt>
                <c:pt idx="2561">
                  <c:v>2,562.00</c:v>
                </c:pt>
                <c:pt idx="2562">
                  <c:v>2,562.99</c:v>
                </c:pt>
                <c:pt idx="2563">
                  <c:v>2,564.00</c:v>
                </c:pt>
                <c:pt idx="2564">
                  <c:v>2,565.00</c:v>
                </c:pt>
                <c:pt idx="2565">
                  <c:v>2,566.00</c:v>
                </c:pt>
                <c:pt idx="2566">
                  <c:v>2,566.99</c:v>
                </c:pt>
                <c:pt idx="2567">
                  <c:v>2,568.00</c:v>
                </c:pt>
                <c:pt idx="2568">
                  <c:v>2,569.00</c:v>
                </c:pt>
                <c:pt idx="2569">
                  <c:v>2,569.99</c:v>
                </c:pt>
                <c:pt idx="2570">
                  <c:v>2,570.99</c:v>
                </c:pt>
                <c:pt idx="2571">
                  <c:v>2,572.00</c:v>
                </c:pt>
                <c:pt idx="2572">
                  <c:v>2,573.00</c:v>
                </c:pt>
                <c:pt idx="2573">
                  <c:v>2,573.99</c:v>
                </c:pt>
                <c:pt idx="2574">
                  <c:v>2,575.00</c:v>
                </c:pt>
                <c:pt idx="2575">
                  <c:v>2,576.00</c:v>
                </c:pt>
                <c:pt idx="2576">
                  <c:v>2,577.00</c:v>
                </c:pt>
                <c:pt idx="2577">
                  <c:v>2,577.99</c:v>
                </c:pt>
                <c:pt idx="2578">
                  <c:v>2,579.00</c:v>
                </c:pt>
                <c:pt idx="2579">
                  <c:v>2,580.00</c:v>
                </c:pt>
                <c:pt idx="2580">
                  <c:v>2,580.99</c:v>
                </c:pt>
                <c:pt idx="2581">
                  <c:v>2,582.00</c:v>
                </c:pt>
                <c:pt idx="2582">
                  <c:v>2,583.00</c:v>
                </c:pt>
                <c:pt idx="2583">
                  <c:v>2,584.00</c:v>
                </c:pt>
                <c:pt idx="2584">
                  <c:v>2,584.99</c:v>
                </c:pt>
                <c:pt idx="2585">
                  <c:v>2,586.00</c:v>
                </c:pt>
                <c:pt idx="2586">
                  <c:v>2,587.00</c:v>
                </c:pt>
                <c:pt idx="2587">
                  <c:v>2,587.99</c:v>
                </c:pt>
                <c:pt idx="2588">
                  <c:v>2,588.99</c:v>
                </c:pt>
                <c:pt idx="2589">
                  <c:v>2,590.00</c:v>
                </c:pt>
                <c:pt idx="2590">
                  <c:v>2,591.00</c:v>
                </c:pt>
                <c:pt idx="2591">
                  <c:v>2,591.99</c:v>
                </c:pt>
                <c:pt idx="2592">
                  <c:v>2,593.00</c:v>
                </c:pt>
                <c:pt idx="2593">
                  <c:v>2,594.00</c:v>
                </c:pt>
                <c:pt idx="2594">
                  <c:v>2,595.00</c:v>
                </c:pt>
                <c:pt idx="2595">
                  <c:v>2,595.99</c:v>
                </c:pt>
                <c:pt idx="2596">
                  <c:v>2,597.00</c:v>
                </c:pt>
                <c:pt idx="2597">
                  <c:v>2,598.00</c:v>
                </c:pt>
                <c:pt idx="2598">
                  <c:v>2,598.99</c:v>
                </c:pt>
                <c:pt idx="2599">
                  <c:v>2,599.99</c:v>
                </c:pt>
                <c:pt idx="2600">
                  <c:v>2,601.00</c:v>
                </c:pt>
                <c:pt idx="2601">
                  <c:v>2,602.00</c:v>
                </c:pt>
                <c:pt idx="2602">
                  <c:v>2,602.99</c:v>
                </c:pt>
                <c:pt idx="2603">
                  <c:v>2,604.00</c:v>
                </c:pt>
                <c:pt idx="2604">
                  <c:v>2,605.00</c:v>
                </c:pt>
                <c:pt idx="2605">
                  <c:v>2,606.00</c:v>
                </c:pt>
                <c:pt idx="2606">
                  <c:v>2,606.99</c:v>
                </c:pt>
                <c:pt idx="2607">
                  <c:v>2,608.00</c:v>
                </c:pt>
                <c:pt idx="2608">
                  <c:v>2,609.00</c:v>
                </c:pt>
                <c:pt idx="2609">
                  <c:v>2,609.99</c:v>
                </c:pt>
                <c:pt idx="2610">
                  <c:v>2,610.99</c:v>
                </c:pt>
                <c:pt idx="2611">
                  <c:v>2,612.00</c:v>
                </c:pt>
                <c:pt idx="2612">
                  <c:v>2,613.00</c:v>
                </c:pt>
                <c:pt idx="2613">
                  <c:v>2,613.99</c:v>
                </c:pt>
                <c:pt idx="2614">
                  <c:v>2,615.00</c:v>
                </c:pt>
                <c:pt idx="2615">
                  <c:v>2,616.00</c:v>
                </c:pt>
                <c:pt idx="2616">
                  <c:v>2,617.00</c:v>
                </c:pt>
                <c:pt idx="2617">
                  <c:v>2,617.99</c:v>
                </c:pt>
                <c:pt idx="2618">
                  <c:v>2,619.00</c:v>
                </c:pt>
                <c:pt idx="2619">
                  <c:v>2,620.00</c:v>
                </c:pt>
                <c:pt idx="2620">
                  <c:v>2,620.99</c:v>
                </c:pt>
                <c:pt idx="2621">
                  <c:v>2,621.99</c:v>
                </c:pt>
                <c:pt idx="2622">
                  <c:v>2,623.00</c:v>
                </c:pt>
                <c:pt idx="2623">
                  <c:v>2,624.00</c:v>
                </c:pt>
                <c:pt idx="2624">
                  <c:v>2,624.99</c:v>
                </c:pt>
                <c:pt idx="2625">
                  <c:v>2,626.00</c:v>
                </c:pt>
                <c:pt idx="2626">
                  <c:v>2,627.00</c:v>
                </c:pt>
                <c:pt idx="2627">
                  <c:v>2,628.00</c:v>
                </c:pt>
                <c:pt idx="2628">
                  <c:v>2,628.99</c:v>
                </c:pt>
                <c:pt idx="2629">
                  <c:v>2,630.00</c:v>
                </c:pt>
                <c:pt idx="2630">
                  <c:v>2,631.00</c:v>
                </c:pt>
                <c:pt idx="2631">
                  <c:v>2,631.99</c:v>
                </c:pt>
                <c:pt idx="2632">
                  <c:v>2,632.99</c:v>
                </c:pt>
                <c:pt idx="2633">
                  <c:v>2,634.00</c:v>
                </c:pt>
                <c:pt idx="2634">
                  <c:v>2,635.00</c:v>
                </c:pt>
                <c:pt idx="2635">
                  <c:v>2,635.99</c:v>
                </c:pt>
                <c:pt idx="2636">
                  <c:v>2,637.00</c:v>
                </c:pt>
                <c:pt idx="2637">
                  <c:v>2,638.00</c:v>
                </c:pt>
                <c:pt idx="2638">
                  <c:v>2,639.00</c:v>
                </c:pt>
                <c:pt idx="2639">
                  <c:v>2,639.99</c:v>
                </c:pt>
                <c:pt idx="2640">
                  <c:v>2,641.00</c:v>
                </c:pt>
                <c:pt idx="2641">
                  <c:v>2,642.00</c:v>
                </c:pt>
                <c:pt idx="2642">
                  <c:v>2,642.99</c:v>
                </c:pt>
                <c:pt idx="2643">
                  <c:v>2,644.00</c:v>
                </c:pt>
                <c:pt idx="2644">
                  <c:v>2,645.00</c:v>
                </c:pt>
                <c:pt idx="2645">
                  <c:v>2,646.00</c:v>
                </c:pt>
                <c:pt idx="2646">
                  <c:v>2,646.99</c:v>
                </c:pt>
                <c:pt idx="2647">
                  <c:v>2,648.00</c:v>
                </c:pt>
                <c:pt idx="2648">
                  <c:v>2,649.00</c:v>
                </c:pt>
                <c:pt idx="2649">
                  <c:v>2,649.99</c:v>
                </c:pt>
                <c:pt idx="2650">
                  <c:v>2,650.99</c:v>
                </c:pt>
                <c:pt idx="2651">
                  <c:v>2,652.00</c:v>
                </c:pt>
                <c:pt idx="2652">
                  <c:v>2,653.00</c:v>
                </c:pt>
                <c:pt idx="2653">
                  <c:v>2,653.99</c:v>
                </c:pt>
                <c:pt idx="2654">
                  <c:v>2,655.00</c:v>
                </c:pt>
                <c:pt idx="2655">
                  <c:v>2,656.00</c:v>
                </c:pt>
                <c:pt idx="2656">
                  <c:v>2,657.00</c:v>
                </c:pt>
                <c:pt idx="2657">
                  <c:v>2,657.99</c:v>
                </c:pt>
                <c:pt idx="2658">
                  <c:v>2,659.00</c:v>
                </c:pt>
                <c:pt idx="2659">
                  <c:v>2,660.00</c:v>
                </c:pt>
                <c:pt idx="2660">
                  <c:v>2,660.99</c:v>
                </c:pt>
                <c:pt idx="2661">
                  <c:v>2,661.99</c:v>
                </c:pt>
                <c:pt idx="2662">
                  <c:v>2,663.00</c:v>
                </c:pt>
                <c:pt idx="2663">
                  <c:v>2,664.00</c:v>
                </c:pt>
                <c:pt idx="2664">
                  <c:v>2,664.99</c:v>
                </c:pt>
                <c:pt idx="2665">
                  <c:v>2,666.00</c:v>
                </c:pt>
                <c:pt idx="2666">
                  <c:v>2,667.00</c:v>
                </c:pt>
                <c:pt idx="2667">
                  <c:v>2,668.00</c:v>
                </c:pt>
                <c:pt idx="2668">
                  <c:v>2,668.99</c:v>
                </c:pt>
                <c:pt idx="2669">
                  <c:v>2,670.00</c:v>
                </c:pt>
                <c:pt idx="2670">
                  <c:v>2,671.00</c:v>
                </c:pt>
                <c:pt idx="2671">
                  <c:v>2,671.99</c:v>
                </c:pt>
                <c:pt idx="2672">
                  <c:v>2,672.99</c:v>
                </c:pt>
                <c:pt idx="2673">
                  <c:v>2,674.00</c:v>
                </c:pt>
                <c:pt idx="2674">
                  <c:v>2,675.00</c:v>
                </c:pt>
                <c:pt idx="2675">
                  <c:v>2,675.99</c:v>
                </c:pt>
                <c:pt idx="2676">
                  <c:v>2,677.00</c:v>
                </c:pt>
                <c:pt idx="2677">
                  <c:v>2,678.00</c:v>
                </c:pt>
                <c:pt idx="2678">
                  <c:v>2,679.00</c:v>
                </c:pt>
                <c:pt idx="2679">
                  <c:v>2,679.99</c:v>
                </c:pt>
                <c:pt idx="2680">
                  <c:v>2,681.00</c:v>
                </c:pt>
                <c:pt idx="2681">
                  <c:v>2,682.00</c:v>
                </c:pt>
                <c:pt idx="2682">
                  <c:v>2,682.99</c:v>
                </c:pt>
                <c:pt idx="2683">
                  <c:v>2,684.00</c:v>
                </c:pt>
                <c:pt idx="2684">
                  <c:v>2,685.00</c:v>
                </c:pt>
                <c:pt idx="2685">
                  <c:v>2,686.00</c:v>
                </c:pt>
                <c:pt idx="2686">
                  <c:v>2,686.99</c:v>
                </c:pt>
                <c:pt idx="2687">
                  <c:v>2,688.00</c:v>
                </c:pt>
                <c:pt idx="2688">
                  <c:v>2,689.00</c:v>
                </c:pt>
                <c:pt idx="2689">
                  <c:v>2,689.99</c:v>
                </c:pt>
                <c:pt idx="2690">
                  <c:v>2,690.99</c:v>
                </c:pt>
                <c:pt idx="2691">
                  <c:v>2,692.00</c:v>
                </c:pt>
                <c:pt idx="2692">
                  <c:v>2,693.00</c:v>
                </c:pt>
                <c:pt idx="2693">
                  <c:v>2,693.99</c:v>
                </c:pt>
                <c:pt idx="2694">
                  <c:v>2,695.00</c:v>
                </c:pt>
                <c:pt idx="2695">
                  <c:v>2,696.00</c:v>
                </c:pt>
                <c:pt idx="2696">
                  <c:v>2,697.00</c:v>
                </c:pt>
                <c:pt idx="2697">
                  <c:v>2,697.99</c:v>
                </c:pt>
                <c:pt idx="2698">
                  <c:v>2,699.00</c:v>
                </c:pt>
                <c:pt idx="2699">
                  <c:v>2,700.00</c:v>
                </c:pt>
                <c:pt idx="2700">
                  <c:v>2,700.99</c:v>
                </c:pt>
                <c:pt idx="2701">
                  <c:v>2,701.99</c:v>
                </c:pt>
                <c:pt idx="2702">
                  <c:v>2,703.00</c:v>
                </c:pt>
                <c:pt idx="2703">
                  <c:v>2,704.00</c:v>
                </c:pt>
                <c:pt idx="2704">
                  <c:v>2,704.99</c:v>
                </c:pt>
                <c:pt idx="2705">
                  <c:v>2,706.00</c:v>
                </c:pt>
                <c:pt idx="2706">
                  <c:v>2,707.00</c:v>
                </c:pt>
                <c:pt idx="2707">
                  <c:v>2,708.00</c:v>
                </c:pt>
                <c:pt idx="2708">
                  <c:v>2,708.99</c:v>
                </c:pt>
                <c:pt idx="2709">
                  <c:v>2,710.00</c:v>
                </c:pt>
                <c:pt idx="2710">
                  <c:v>2,711.00</c:v>
                </c:pt>
                <c:pt idx="2711">
                  <c:v>2,711.99</c:v>
                </c:pt>
                <c:pt idx="2712">
                  <c:v>2,713.00</c:v>
                </c:pt>
                <c:pt idx="2713">
                  <c:v>2,714.00</c:v>
                </c:pt>
                <c:pt idx="2714">
                  <c:v>2,715.00</c:v>
                </c:pt>
                <c:pt idx="2715">
                  <c:v>2,715.99</c:v>
                </c:pt>
                <c:pt idx="2716">
                  <c:v>2,717.00</c:v>
                </c:pt>
                <c:pt idx="2717">
                  <c:v>2,718.00</c:v>
                </c:pt>
                <c:pt idx="2718">
                  <c:v>2,719.00</c:v>
                </c:pt>
                <c:pt idx="2719">
                  <c:v>2,719.99</c:v>
                </c:pt>
                <c:pt idx="2720">
                  <c:v>2,721.00</c:v>
                </c:pt>
                <c:pt idx="2721">
                  <c:v>2,722.00</c:v>
                </c:pt>
                <c:pt idx="2722">
                  <c:v>2,722.99</c:v>
                </c:pt>
                <c:pt idx="2723">
                  <c:v>2,724.00</c:v>
                </c:pt>
                <c:pt idx="2724">
                  <c:v>2,725.00</c:v>
                </c:pt>
                <c:pt idx="2725">
                  <c:v>2,726.00</c:v>
                </c:pt>
                <c:pt idx="2726">
                  <c:v>2,726.99</c:v>
                </c:pt>
                <c:pt idx="2727">
                  <c:v>2,728.00</c:v>
                </c:pt>
                <c:pt idx="2728">
                  <c:v>2,729.00</c:v>
                </c:pt>
                <c:pt idx="2729">
                  <c:v>2,729.99</c:v>
                </c:pt>
                <c:pt idx="2730">
                  <c:v>2,730.99</c:v>
                </c:pt>
                <c:pt idx="2731">
                  <c:v>2,732.00</c:v>
                </c:pt>
                <c:pt idx="2732">
                  <c:v>2,733.00</c:v>
                </c:pt>
                <c:pt idx="2733">
                  <c:v>2,733.99</c:v>
                </c:pt>
                <c:pt idx="2734">
                  <c:v>2,735.00</c:v>
                </c:pt>
                <c:pt idx="2735">
                  <c:v>2,736.00</c:v>
                </c:pt>
                <c:pt idx="2736">
                  <c:v>2,737.00</c:v>
                </c:pt>
                <c:pt idx="2737">
                  <c:v>2,737.99</c:v>
                </c:pt>
                <c:pt idx="2738">
                  <c:v>2,739.00</c:v>
                </c:pt>
                <c:pt idx="2739">
                  <c:v>2,740.00</c:v>
                </c:pt>
                <c:pt idx="2740">
                  <c:v>2,740.99</c:v>
                </c:pt>
                <c:pt idx="2741">
                  <c:v>2,741.99</c:v>
                </c:pt>
                <c:pt idx="2742">
                  <c:v>2,743.00</c:v>
                </c:pt>
                <c:pt idx="2743">
                  <c:v>2,744.00</c:v>
                </c:pt>
                <c:pt idx="2744">
                  <c:v>2,744.99</c:v>
                </c:pt>
                <c:pt idx="2745">
                  <c:v>2,746.00</c:v>
                </c:pt>
                <c:pt idx="2746">
                  <c:v>2,747.00</c:v>
                </c:pt>
                <c:pt idx="2747">
                  <c:v>2,748.00</c:v>
                </c:pt>
                <c:pt idx="2748">
                  <c:v>2,748.99</c:v>
                </c:pt>
                <c:pt idx="2749">
                  <c:v>2,750.00</c:v>
                </c:pt>
                <c:pt idx="2750">
                  <c:v>2,751.00</c:v>
                </c:pt>
                <c:pt idx="2751">
                  <c:v>2,751.99</c:v>
                </c:pt>
                <c:pt idx="2752">
                  <c:v>2,753.00</c:v>
                </c:pt>
                <c:pt idx="2753">
                  <c:v>2,754.00</c:v>
                </c:pt>
                <c:pt idx="2754">
                  <c:v>2,755.00</c:v>
                </c:pt>
                <c:pt idx="2755">
                  <c:v>2,755.99</c:v>
                </c:pt>
                <c:pt idx="2756">
                  <c:v>2,757.00</c:v>
                </c:pt>
                <c:pt idx="2757">
                  <c:v>2,758.00</c:v>
                </c:pt>
                <c:pt idx="2758">
                  <c:v>2,759.00</c:v>
                </c:pt>
                <c:pt idx="2759">
                  <c:v>2,759.99</c:v>
                </c:pt>
                <c:pt idx="2760">
                  <c:v>2,761.00</c:v>
                </c:pt>
                <c:pt idx="2761">
                  <c:v>2,762.00</c:v>
                </c:pt>
                <c:pt idx="2762">
                  <c:v>2,762.99</c:v>
                </c:pt>
                <c:pt idx="2763">
                  <c:v>2,764.00</c:v>
                </c:pt>
                <c:pt idx="2764">
                  <c:v>2,765.00</c:v>
                </c:pt>
                <c:pt idx="2765">
                  <c:v>2,766.00</c:v>
                </c:pt>
                <c:pt idx="2766">
                  <c:v>2,766.99</c:v>
                </c:pt>
                <c:pt idx="2767">
                  <c:v>2,768.00</c:v>
                </c:pt>
                <c:pt idx="2768">
                  <c:v>2,769.00</c:v>
                </c:pt>
                <c:pt idx="2769">
                  <c:v>2,769.99</c:v>
                </c:pt>
                <c:pt idx="2770">
                  <c:v>2,770.99</c:v>
                </c:pt>
                <c:pt idx="2771">
                  <c:v>2,772.00</c:v>
                </c:pt>
                <c:pt idx="2772">
                  <c:v>2,773.00</c:v>
                </c:pt>
                <c:pt idx="2773">
                  <c:v>2,773.99</c:v>
                </c:pt>
                <c:pt idx="2774">
                  <c:v>2,775.00</c:v>
                </c:pt>
                <c:pt idx="2775">
                  <c:v>2,776.00</c:v>
                </c:pt>
                <c:pt idx="2776">
                  <c:v>2,777.00</c:v>
                </c:pt>
                <c:pt idx="2777">
                  <c:v>2,777.99</c:v>
                </c:pt>
                <c:pt idx="2778">
                  <c:v>2,779.00</c:v>
                </c:pt>
                <c:pt idx="2779">
                  <c:v>2,780.00</c:v>
                </c:pt>
                <c:pt idx="2780">
                  <c:v>2,780.99</c:v>
                </c:pt>
                <c:pt idx="2781">
                  <c:v>2,781.99</c:v>
                </c:pt>
                <c:pt idx="2782">
                  <c:v>2,783.00</c:v>
                </c:pt>
                <c:pt idx="2783">
                  <c:v>2,784.00</c:v>
                </c:pt>
                <c:pt idx="2784">
                  <c:v>2,784.99</c:v>
                </c:pt>
                <c:pt idx="2785">
                  <c:v>2,786.00</c:v>
                </c:pt>
                <c:pt idx="2786">
                  <c:v>2,787.00</c:v>
                </c:pt>
                <c:pt idx="2787">
                  <c:v>2,788.00</c:v>
                </c:pt>
                <c:pt idx="2788">
                  <c:v>2,788.99</c:v>
                </c:pt>
                <c:pt idx="2789">
                  <c:v>2,790.00</c:v>
                </c:pt>
                <c:pt idx="2790">
                  <c:v>2,791.00</c:v>
                </c:pt>
                <c:pt idx="2791">
                  <c:v>2,791.99</c:v>
                </c:pt>
                <c:pt idx="2792">
                  <c:v>2,793.00</c:v>
                </c:pt>
                <c:pt idx="2793">
                  <c:v>2,794.00</c:v>
                </c:pt>
                <c:pt idx="2794">
                  <c:v>2,795.00</c:v>
                </c:pt>
                <c:pt idx="2795">
                  <c:v>2,795.99</c:v>
                </c:pt>
                <c:pt idx="2796">
                  <c:v>2,797.00</c:v>
                </c:pt>
                <c:pt idx="2797">
                  <c:v>2,798.00</c:v>
                </c:pt>
                <c:pt idx="2798">
                  <c:v>2,799.00</c:v>
                </c:pt>
                <c:pt idx="2799">
                  <c:v>2,799.99</c:v>
                </c:pt>
                <c:pt idx="2800">
                  <c:v>2,801.00</c:v>
                </c:pt>
                <c:pt idx="2801">
                  <c:v>2,802.00</c:v>
                </c:pt>
                <c:pt idx="2802">
                  <c:v>2,802.99</c:v>
                </c:pt>
                <c:pt idx="2803">
                  <c:v>2,804.00</c:v>
                </c:pt>
                <c:pt idx="2804">
                  <c:v>2,805.00</c:v>
                </c:pt>
                <c:pt idx="2805">
                  <c:v>2,806.00</c:v>
                </c:pt>
                <c:pt idx="2806">
                  <c:v>2,806.99</c:v>
                </c:pt>
                <c:pt idx="2807">
                  <c:v>2,808.00</c:v>
                </c:pt>
                <c:pt idx="2808">
                  <c:v>2,809.00</c:v>
                </c:pt>
                <c:pt idx="2809">
                  <c:v>2,809.99</c:v>
                </c:pt>
                <c:pt idx="2810">
                  <c:v>2,810.99</c:v>
                </c:pt>
                <c:pt idx="2811">
                  <c:v>2,812.00</c:v>
                </c:pt>
                <c:pt idx="2812">
                  <c:v>2,813.00</c:v>
                </c:pt>
                <c:pt idx="2813">
                  <c:v>2,813.99</c:v>
                </c:pt>
                <c:pt idx="2814">
                  <c:v>2,815.00</c:v>
                </c:pt>
                <c:pt idx="2815">
                  <c:v>2,816.00</c:v>
                </c:pt>
                <c:pt idx="2816">
                  <c:v>2,817.00</c:v>
                </c:pt>
                <c:pt idx="2817">
                  <c:v>2,817.99</c:v>
                </c:pt>
                <c:pt idx="2818">
                  <c:v>2,819.00</c:v>
                </c:pt>
                <c:pt idx="2819">
                  <c:v>2,820.00</c:v>
                </c:pt>
                <c:pt idx="2820">
                  <c:v>2,820.99</c:v>
                </c:pt>
                <c:pt idx="2821">
                  <c:v>2,821.99</c:v>
                </c:pt>
                <c:pt idx="2822">
                  <c:v>2,823.00</c:v>
                </c:pt>
                <c:pt idx="2823">
                  <c:v>2,824.00</c:v>
                </c:pt>
                <c:pt idx="2824">
                  <c:v>2,824.99</c:v>
                </c:pt>
                <c:pt idx="2825">
                  <c:v>2,826.00</c:v>
                </c:pt>
                <c:pt idx="2826">
                  <c:v>2,827.00</c:v>
                </c:pt>
                <c:pt idx="2827">
                  <c:v>2,828.00</c:v>
                </c:pt>
                <c:pt idx="2828">
                  <c:v>2,828.99</c:v>
                </c:pt>
                <c:pt idx="2829">
                  <c:v>2,830.00</c:v>
                </c:pt>
                <c:pt idx="2830">
                  <c:v>2,831.00</c:v>
                </c:pt>
                <c:pt idx="2831">
                  <c:v>2,831.99</c:v>
                </c:pt>
                <c:pt idx="2832">
                  <c:v>2,833.00</c:v>
                </c:pt>
                <c:pt idx="2833">
                  <c:v>2,834.00</c:v>
                </c:pt>
                <c:pt idx="2834">
                  <c:v>2,835.00</c:v>
                </c:pt>
                <c:pt idx="2835">
                  <c:v>2,835.99</c:v>
                </c:pt>
                <c:pt idx="2836">
                  <c:v>2,837.00</c:v>
                </c:pt>
                <c:pt idx="2837">
                  <c:v>2,838.00</c:v>
                </c:pt>
                <c:pt idx="2838">
                  <c:v>2,839.00</c:v>
                </c:pt>
                <c:pt idx="2839">
                  <c:v>2,839.99</c:v>
                </c:pt>
                <c:pt idx="2840">
                  <c:v>2,841.00</c:v>
                </c:pt>
                <c:pt idx="2841">
                  <c:v>2,842.00</c:v>
                </c:pt>
                <c:pt idx="2842">
                  <c:v>2,842.99</c:v>
                </c:pt>
                <c:pt idx="2843">
                  <c:v>2,843.99</c:v>
                </c:pt>
                <c:pt idx="2844">
                  <c:v>2,845.00</c:v>
                </c:pt>
                <c:pt idx="2845">
                  <c:v>2,846.00</c:v>
                </c:pt>
                <c:pt idx="2846">
                  <c:v>2,846.99</c:v>
                </c:pt>
                <c:pt idx="2847">
                  <c:v>2,848.00</c:v>
                </c:pt>
                <c:pt idx="2848">
                  <c:v>2,849.00</c:v>
                </c:pt>
                <c:pt idx="2849">
                  <c:v>2,850.00</c:v>
                </c:pt>
                <c:pt idx="2850">
                  <c:v>2,850.99</c:v>
                </c:pt>
                <c:pt idx="2851">
                  <c:v>2,852.00</c:v>
                </c:pt>
                <c:pt idx="2852">
                  <c:v>2,853.00</c:v>
                </c:pt>
                <c:pt idx="2853">
                  <c:v>2,853.99</c:v>
                </c:pt>
                <c:pt idx="2854">
                  <c:v>2,855.00</c:v>
                </c:pt>
                <c:pt idx="2855">
                  <c:v>2,856.00</c:v>
                </c:pt>
                <c:pt idx="2856">
                  <c:v>2,857.00</c:v>
                </c:pt>
                <c:pt idx="2857">
                  <c:v>2,857.99</c:v>
                </c:pt>
                <c:pt idx="2858">
                  <c:v>2,859.00</c:v>
                </c:pt>
                <c:pt idx="2859">
                  <c:v>2,860.00</c:v>
                </c:pt>
                <c:pt idx="2860">
                  <c:v>2,860.99</c:v>
                </c:pt>
                <c:pt idx="2861">
                  <c:v>2,861.99</c:v>
                </c:pt>
                <c:pt idx="2862">
                  <c:v>2,863.00</c:v>
                </c:pt>
                <c:pt idx="2863">
                  <c:v>2,864.00</c:v>
                </c:pt>
                <c:pt idx="2864">
                  <c:v>2,864.99</c:v>
                </c:pt>
                <c:pt idx="2865">
                  <c:v>2,866.00</c:v>
                </c:pt>
                <c:pt idx="2866">
                  <c:v>2,867.00</c:v>
                </c:pt>
                <c:pt idx="2867">
                  <c:v>2,868.00</c:v>
                </c:pt>
                <c:pt idx="2868">
                  <c:v>2,868.99</c:v>
                </c:pt>
                <c:pt idx="2869">
                  <c:v>2,870.00</c:v>
                </c:pt>
                <c:pt idx="2870">
                  <c:v>2,871.00</c:v>
                </c:pt>
                <c:pt idx="2871">
                  <c:v>2,871.99</c:v>
                </c:pt>
                <c:pt idx="2872">
                  <c:v>2,872.99</c:v>
                </c:pt>
                <c:pt idx="2873">
                  <c:v>2,874.00</c:v>
                </c:pt>
                <c:pt idx="2874">
                  <c:v>2,875.00</c:v>
                </c:pt>
                <c:pt idx="2875">
                  <c:v>2,875.99</c:v>
                </c:pt>
                <c:pt idx="2876">
                  <c:v>2,877.00</c:v>
                </c:pt>
                <c:pt idx="2877">
                  <c:v>2,878.00</c:v>
                </c:pt>
                <c:pt idx="2878">
                  <c:v>2,879.00</c:v>
                </c:pt>
                <c:pt idx="2879">
                  <c:v>2,879.99</c:v>
                </c:pt>
                <c:pt idx="2880">
                  <c:v>2,881.00</c:v>
                </c:pt>
                <c:pt idx="2881">
                  <c:v>2,882.00</c:v>
                </c:pt>
                <c:pt idx="2882">
                  <c:v>2,882.99</c:v>
                </c:pt>
                <c:pt idx="2883">
                  <c:v>2,883.99</c:v>
                </c:pt>
                <c:pt idx="2884">
                  <c:v>2,885.00</c:v>
                </c:pt>
                <c:pt idx="2885">
                  <c:v>2,886.00</c:v>
                </c:pt>
                <c:pt idx="2886">
                  <c:v>2,886.99</c:v>
                </c:pt>
                <c:pt idx="2887">
                  <c:v>2,888.00</c:v>
                </c:pt>
                <c:pt idx="2888">
                  <c:v>2,889.00</c:v>
                </c:pt>
                <c:pt idx="2889">
                  <c:v>2,890.00</c:v>
                </c:pt>
                <c:pt idx="2890">
                  <c:v>2,890.99</c:v>
                </c:pt>
                <c:pt idx="2891">
                  <c:v>2,892.00</c:v>
                </c:pt>
                <c:pt idx="2892">
                  <c:v>2,893.00</c:v>
                </c:pt>
                <c:pt idx="2893">
                  <c:v>2,893.99</c:v>
                </c:pt>
                <c:pt idx="2894">
                  <c:v>2,895.00</c:v>
                </c:pt>
                <c:pt idx="2895">
                  <c:v>2,896.00</c:v>
                </c:pt>
                <c:pt idx="2896">
                  <c:v>2,897.00</c:v>
                </c:pt>
                <c:pt idx="2897">
                  <c:v>2,897.99</c:v>
                </c:pt>
                <c:pt idx="2898">
                  <c:v>2,899.00</c:v>
                </c:pt>
                <c:pt idx="2899">
                  <c:v>2,900.00</c:v>
                </c:pt>
                <c:pt idx="2900">
                  <c:v>2,900.99</c:v>
                </c:pt>
                <c:pt idx="2901">
                  <c:v>2,901.99</c:v>
                </c:pt>
                <c:pt idx="2902">
                  <c:v>2,903.00</c:v>
                </c:pt>
                <c:pt idx="2903">
                  <c:v>2,904.00</c:v>
                </c:pt>
                <c:pt idx="2904">
                  <c:v>2,904.99</c:v>
                </c:pt>
                <c:pt idx="2905">
                  <c:v>2,906.00</c:v>
                </c:pt>
                <c:pt idx="2906">
                  <c:v>2,907.00</c:v>
                </c:pt>
                <c:pt idx="2907">
                  <c:v>2,908.00</c:v>
                </c:pt>
                <c:pt idx="2908">
                  <c:v>2,908.99</c:v>
                </c:pt>
                <c:pt idx="2909">
                  <c:v>2,910.00</c:v>
                </c:pt>
                <c:pt idx="2910">
                  <c:v>2,911.00</c:v>
                </c:pt>
                <c:pt idx="2911">
                  <c:v>2,911.99</c:v>
                </c:pt>
                <c:pt idx="2912">
                  <c:v>2,912.99</c:v>
                </c:pt>
                <c:pt idx="2913">
                  <c:v>2,914.00</c:v>
                </c:pt>
                <c:pt idx="2914">
                  <c:v>2,915.00</c:v>
                </c:pt>
                <c:pt idx="2915">
                  <c:v>2,915.99</c:v>
                </c:pt>
                <c:pt idx="2916">
                  <c:v>2,917.00</c:v>
                </c:pt>
                <c:pt idx="2917">
                  <c:v>2,918.00</c:v>
                </c:pt>
                <c:pt idx="2918">
                  <c:v>2,919.00</c:v>
                </c:pt>
                <c:pt idx="2919">
                  <c:v>2,919.99</c:v>
                </c:pt>
                <c:pt idx="2920">
                  <c:v>2,921.00</c:v>
                </c:pt>
                <c:pt idx="2921">
                  <c:v>2,922.00</c:v>
                </c:pt>
                <c:pt idx="2922">
                  <c:v>2,922.99</c:v>
                </c:pt>
                <c:pt idx="2923">
                  <c:v>2,923.99</c:v>
                </c:pt>
                <c:pt idx="2924">
                  <c:v>2,925.00</c:v>
                </c:pt>
                <c:pt idx="2925">
                  <c:v>2,926.00</c:v>
                </c:pt>
                <c:pt idx="2926">
                  <c:v>2,926.99</c:v>
                </c:pt>
                <c:pt idx="2927">
                  <c:v>2,928.00</c:v>
                </c:pt>
                <c:pt idx="2928">
                  <c:v>2,929.00</c:v>
                </c:pt>
                <c:pt idx="2929">
                  <c:v>2,930.00</c:v>
                </c:pt>
                <c:pt idx="2930">
                  <c:v>2,930.99</c:v>
                </c:pt>
                <c:pt idx="2931">
                  <c:v>2,932.00</c:v>
                </c:pt>
                <c:pt idx="2932">
                  <c:v>2,933.00</c:v>
                </c:pt>
                <c:pt idx="2933">
                  <c:v>2,933.99</c:v>
                </c:pt>
                <c:pt idx="2934">
                  <c:v>2,935.00</c:v>
                </c:pt>
                <c:pt idx="2935">
                  <c:v>2,936.00</c:v>
                </c:pt>
                <c:pt idx="2936">
                  <c:v>2,937.00</c:v>
                </c:pt>
                <c:pt idx="2937">
                  <c:v>2,937.99</c:v>
                </c:pt>
                <c:pt idx="2938">
                  <c:v>2,939.00</c:v>
                </c:pt>
                <c:pt idx="2939">
                  <c:v>2,940.00</c:v>
                </c:pt>
                <c:pt idx="2940">
                  <c:v>2,940.99</c:v>
                </c:pt>
                <c:pt idx="2941">
                  <c:v>2,941.99</c:v>
                </c:pt>
                <c:pt idx="2942">
                  <c:v>2,943.00</c:v>
                </c:pt>
                <c:pt idx="2943">
                  <c:v>2,944.00</c:v>
                </c:pt>
                <c:pt idx="2944">
                  <c:v>2,944.99</c:v>
                </c:pt>
                <c:pt idx="2945">
                  <c:v>2,946.00</c:v>
                </c:pt>
                <c:pt idx="2946">
                  <c:v>2,947.00</c:v>
                </c:pt>
                <c:pt idx="2947">
                  <c:v>2,948.00</c:v>
                </c:pt>
                <c:pt idx="2948">
                  <c:v>2,948.99</c:v>
                </c:pt>
                <c:pt idx="2949">
                  <c:v>2,950.00</c:v>
                </c:pt>
                <c:pt idx="2950">
                  <c:v>2,951.00</c:v>
                </c:pt>
                <c:pt idx="2951">
                  <c:v>2,951.99</c:v>
                </c:pt>
                <c:pt idx="2952">
                  <c:v>2,952.99</c:v>
                </c:pt>
                <c:pt idx="2953">
                  <c:v>2,954.00</c:v>
                </c:pt>
                <c:pt idx="2954">
                  <c:v>2,955.00</c:v>
                </c:pt>
                <c:pt idx="2955">
                  <c:v>2,955.99</c:v>
                </c:pt>
                <c:pt idx="2956">
                  <c:v>2,957.00</c:v>
                </c:pt>
                <c:pt idx="2957">
                  <c:v>2,958.00</c:v>
                </c:pt>
                <c:pt idx="2958">
                  <c:v>2,959.00</c:v>
                </c:pt>
                <c:pt idx="2959">
                  <c:v>2,959.99</c:v>
                </c:pt>
                <c:pt idx="2960">
                  <c:v>2,961.00</c:v>
                </c:pt>
                <c:pt idx="2961">
                  <c:v>2,962.00</c:v>
                </c:pt>
                <c:pt idx="2962">
                  <c:v>2,962.99</c:v>
                </c:pt>
                <c:pt idx="2963">
                  <c:v>2,964.00</c:v>
                </c:pt>
                <c:pt idx="2964">
                  <c:v>2,965.00</c:v>
                </c:pt>
                <c:pt idx="2965">
                  <c:v>2,966.00</c:v>
                </c:pt>
                <c:pt idx="2966">
                  <c:v>2,966.99</c:v>
                </c:pt>
                <c:pt idx="2967">
                  <c:v>2,968.00</c:v>
                </c:pt>
                <c:pt idx="2968">
                  <c:v>2,969.00</c:v>
                </c:pt>
                <c:pt idx="2969">
                  <c:v>2,970.00</c:v>
                </c:pt>
                <c:pt idx="2970">
                  <c:v>2,970.99</c:v>
                </c:pt>
                <c:pt idx="2971">
                  <c:v>2,972.00</c:v>
                </c:pt>
                <c:pt idx="2972">
                  <c:v>2,973.00</c:v>
                </c:pt>
                <c:pt idx="2973">
                  <c:v>2,973.99</c:v>
                </c:pt>
                <c:pt idx="2974">
                  <c:v>2,975.00</c:v>
                </c:pt>
                <c:pt idx="2975">
                  <c:v>2,976.00</c:v>
                </c:pt>
                <c:pt idx="2976">
                  <c:v>2,977.00</c:v>
                </c:pt>
                <c:pt idx="2977">
                  <c:v>2,977.99</c:v>
                </c:pt>
                <c:pt idx="2978">
                  <c:v>2,979.00</c:v>
                </c:pt>
                <c:pt idx="2979">
                  <c:v>2,980.00</c:v>
                </c:pt>
                <c:pt idx="2980">
                  <c:v>2,980.99</c:v>
                </c:pt>
                <c:pt idx="2981">
                  <c:v>2,981.99</c:v>
                </c:pt>
                <c:pt idx="2982">
                  <c:v>2,983.00</c:v>
                </c:pt>
                <c:pt idx="2983">
                  <c:v>2,984.00</c:v>
                </c:pt>
                <c:pt idx="2984">
                  <c:v>2,984.99</c:v>
                </c:pt>
                <c:pt idx="2985">
                  <c:v>2,986.00</c:v>
                </c:pt>
                <c:pt idx="2986">
                  <c:v>2,987.00</c:v>
                </c:pt>
                <c:pt idx="2987">
                  <c:v>2,988.00</c:v>
                </c:pt>
                <c:pt idx="2988">
                  <c:v>2,988.99</c:v>
                </c:pt>
                <c:pt idx="2989">
                  <c:v>2,990.00</c:v>
                </c:pt>
                <c:pt idx="2990">
                  <c:v>2,991.00</c:v>
                </c:pt>
                <c:pt idx="2991">
                  <c:v>2,991.99</c:v>
                </c:pt>
                <c:pt idx="2992">
                  <c:v>2,992.99</c:v>
                </c:pt>
                <c:pt idx="2993">
                  <c:v>2,994.00</c:v>
                </c:pt>
                <c:pt idx="2994">
                  <c:v>2,995.00</c:v>
                </c:pt>
                <c:pt idx="2995">
                  <c:v>2,995.99</c:v>
                </c:pt>
                <c:pt idx="2996">
                  <c:v>2,997.00</c:v>
                </c:pt>
                <c:pt idx="2997">
                  <c:v>2,998.00</c:v>
                </c:pt>
                <c:pt idx="2998">
                  <c:v>2,999.00</c:v>
                </c:pt>
                <c:pt idx="2999">
                  <c:v>2,999.99</c:v>
                </c:pt>
                <c:pt idx="3000">
                  <c:v>3,001.00</c:v>
                </c:pt>
                <c:pt idx="3001">
                  <c:v>3,002.00</c:v>
                </c:pt>
                <c:pt idx="3002">
                  <c:v>3,002.99</c:v>
                </c:pt>
                <c:pt idx="3003">
                  <c:v>3,004.00</c:v>
                </c:pt>
                <c:pt idx="3004">
                  <c:v>3,005.00</c:v>
                </c:pt>
                <c:pt idx="3005">
                  <c:v>3,006.00</c:v>
                </c:pt>
                <c:pt idx="3006">
                  <c:v>3,006.99</c:v>
                </c:pt>
                <c:pt idx="3007">
                  <c:v>3,008.00</c:v>
                </c:pt>
                <c:pt idx="3008">
                  <c:v>3,009.00</c:v>
                </c:pt>
                <c:pt idx="3009">
                  <c:v>3,009.99</c:v>
                </c:pt>
                <c:pt idx="3010">
                  <c:v>3,010.99</c:v>
                </c:pt>
                <c:pt idx="3011">
                  <c:v>3,012.00</c:v>
                </c:pt>
                <c:pt idx="3012">
                  <c:v>3,013.00</c:v>
                </c:pt>
                <c:pt idx="3013">
                  <c:v>3,013.99</c:v>
                </c:pt>
                <c:pt idx="3014">
                  <c:v>3,015.00</c:v>
                </c:pt>
                <c:pt idx="3015">
                  <c:v>3,016.00</c:v>
                </c:pt>
                <c:pt idx="3016">
                  <c:v>3,017.00</c:v>
                </c:pt>
                <c:pt idx="3017">
                  <c:v>3,017.99</c:v>
                </c:pt>
                <c:pt idx="3018">
                  <c:v>3,019.00</c:v>
                </c:pt>
                <c:pt idx="3019">
                  <c:v>3,020.00</c:v>
                </c:pt>
                <c:pt idx="3020">
                  <c:v>3,020.99</c:v>
                </c:pt>
                <c:pt idx="3021">
                  <c:v>3,021.99</c:v>
                </c:pt>
                <c:pt idx="3022">
                  <c:v>3,023.00</c:v>
                </c:pt>
                <c:pt idx="3023">
                  <c:v>3,024.00</c:v>
                </c:pt>
                <c:pt idx="3024">
                  <c:v>3,024.99</c:v>
                </c:pt>
                <c:pt idx="3025">
                  <c:v>3,026.00</c:v>
                </c:pt>
                <c:pt idx="3026">
                  <c:v>3,027.00</c:v>
                </c:pt>
                <c:pt idx="3027">
                  <c:v>3,028.00</c:v>
                </c:pt>
                <c:pt idx="3028">
                  <c:v>3,028.99</c:v>
                </c:pt>
                <c:pt idx="3029">
                  <c:v>3,030.00</c:v>
                </c:pt>
                <c:pt idx="3030">
                  <c:v>3,031.00</c:v>
                </c:pt>
                <c:pt idx="3031">
                  <c:v>3,031.99</c:v>
                </c:pt>
                <c:pt idx="3032">
                  <c:v>3,032.99</c:v>
                </c:pt>
                <c:pt idx="3033">
                  <c:v>3,034.00</c:v>
                </c:pt>
                <c:pt idx="3034">
                  <c:v>3,035.00</c:v>
                </c:pt>
                <c:pt idx="3035">
                  <c:v>3,035.99</c:v>
                </c:pt>
                <c:pt idx="3036">
                  <c:v>3,037.00</c:v>
                </c:pt>
                <c:pt idx="3037">
                  <c:v>3,038.00</c:v>
                </c:pt>
                <c:pt idx="3038">
                  <c:v>3,039.00</c:v>
                </c:pt>
                <c:pt idx="3039">
                  <c:v>3,039.99</c:v>
                </c:pt>
                <c:pt idx="3040">
                  <c:v>3,041.00</c:v>
                </c:pt>
                <c:pt idx="3041">
                  <c:v>3,042.00</c:v>
                </c:pt>
                <c:pt idx="3042">
                  <c:v>3,042.99</c:v>
                </c:pt>
                <c:pt idx="3043">
                  <c:v>3,044.00</c:v>
                </c:pt>
                <c:pt idx="3044">
                  <c:v>3,045.00</c:v>
                </c:pt>
                <c:pt idx="3045">
                  <c:v>3,046.00</c:v>
                </c:pt>
                <c:pt idx="3046">
                  <c:v>3,046.99</c:v>
                </c:pt>
                <c:pt idx="3047">
                  <c:v>3,048.00</c:v>
                </c:pt>
                <c:pt idx="3048">
                  <c:v>3,049.00</c:v>
                </c:pt>
                <c:pt idx="3049">
                  <c:v>3,049.99</c:v>
                </c:pt>
                <c:pt idx="3050">
                  <c:v>3,051.00</c:v>
                </c:pt>
                <c:pt idx="3051">
                  <c:v>3,052.00</c:v>
                </c:pt>
                <c:pt idx="3052">
                  <c:v>3,053.00</c:v>
                </c:pt>
                <c:pt idx="3053">
                  <c:v>3,053.99</c:v>
                </c:pt>
                <c:pt idx="3054">
                  <c:v>3,055.00</c:v>
                </c:pt>
                <c:pt idx="3055">
                  <c:v>3,056.00</c:v>
                </c:pt>
                <c:pt idx="3056">
                  <c:v>3,056.99</c:v>
                </c:pt>
                <c:pt idx="3057">
                  <c:v>3,057.99</c:v>
                </c:pt>
                <c:pt idx="3058">
                  <c:v>3,059.00</c:v>
                </c:pt>
                <c:pt idx="3059">
                  <c:v>3,060.00</c:v>
                </c:pt>
                <c:pt idx="3060">
                  <c:v>3,060.99</c:v>
                </c:pt>
                <c:pt idx="3061">
                  <c:v>3,062.00</c:v>
                </c:pt>
                <c:pt idx="3062">
                  <c:v>3,063.00</c:v>
                </c:pt>
                <c:pt idx="3063">
                  <c:v>3,064.00</c:v>
                </c:pt>
                <c:pt idx="3064">
                  <c:v>3,064.99</c:v>
                </c:pt>
                <c:pt idx="3065">
                  <c:v>3,066.00</c:v>
                </c:pt>
                <c:pt idx="3066">
                  <c:v>3,067.00</c:v>
                </c:pt>
                <c:pt idx="3067">
                  <c:v>3,067.99</c:v>
                </c:pt>
                <c:pt idx="3068">
                  <c:v>3,068.99</c:v>
                </c:pt>
                <c:pt idx="3069">
                  <c:v>3,070.00</c:v>
                </c:pt>
                <c:pt idx="3070">
                  <c:v>3,071.00</c:v>
                </c:pt>
                <c:pt idx="3071">
                  <c:v>3,071.99</c:v>
                </c:pt>
                <c:pt idx="3072">
                  <c:v>3,073.00</c:v>
                </c:pt>
                <c:pt idx="3073">
                  <c:v>3,074.00</c:v>
                </c:pt>
                <c:pt idx="3074">
                  <c:v>3,075.00</c:v>
                </c:pt>
                <c:pt idx="3075">
                  <c:v>3,075.99</c:v>
                </c:pt>
                <c:pt idx="3076">
                  <c:v>3,077.00</c:v>
                </c:pt>
                <c:pt idx="3077">
                  <c:v>3,078.00</c:v>
                </c:pt>
                <c:pt idx="3078">
                  <c:v>3,078.99</c:v>
                </c:pt>
                <c:pt idx="3079">
                  <c:v>3,079.99</c:v>
                </c:pt>
                <c:pt idx="3080">
                  <c:v>3,081.00</c:v>
                </c:pt>
                <c:pt idx="3081">
                  <c:v>3,082.00</c:v>
                </c:pt>
                <c:pt idx="3082">
                  <c:v>3,082.99</c:v>
                </c:pt>
                <c:pt idx="3083">
                  <c:v>3,084.00</c:v>
                </c:pt>
                <c:pt idx="3084">
                  <c:v>3,085.00</c:v>
                </c:pt>
                <c:pt idx="3085">
                  <c:v>3,086.00</c:v>
                </c:pt>
                <c:pt idx="3086">
                  <c:v>3,086.99</c:v>
                </c:pt>
                <c:pt idx="3087">
                  <c:v>3,088.00</c:v>
                </c:pt>
                <c:pt idx="3088">
                  <c:v>3,089.00</c:v>
                </c:pt>
                <c:pt idx="3089">
                  <c:v>3,089.99</c:v>
                </c:pt>
                <c:pt idx="3090">
                  <c:v>3,090.99</c:v>
                </c:pt>
                <c:pt idx="3091">
                  <c:v>3,092.00</c:v>
                </c:pt>
                <c:pt idx="3092">
                  <c:v>3,093.00</c:v>
                </c:pt>
                <c:pt idx="3093">
                  <c:v>3,093.99</c:v>
                </c:pt>
                <c:pt idx="3094">
                  <c:v>3,095.00</c:v>
                </c:pt>
                <c:pt idx="3095">
                  <c:v>3,096.00</c:v>
                </c:pt>
                <c:pt idx="3096">
                  <c:v>3,097.00</c:v>
                </c:pt>
                <c:pt idx="3097">
                  <c:v>3,097.99</c:v>
                </c:pt>
                <c:pt idx="3098">
                  <c:v>3,099.00</c:v>
                </c:pt>
                <c:pt idx="3099">
                  <c:v>3,100.00</c:v>
                </c:pt>
                <c:pt idx="3100">
                  <c:v>3,100.99</c:v>
                </c:pt>
                <c:pt idx="3101">
                  <c:v>3,101.99</c:v>
                </c:pt>
                <c:pt idx="3102">
                  <c:v>3,103.00</c:v>
                </c:pt>
                <c:pt idx="3103">
                  <c:v>3,104.00</c:v>
                </c:pt>
                <c:pt idx="3104">
                  <c:v>3,104.99</c:v>
                </c:pt>
                <c:pt idx="3105">
                  <c:v>3,106.00</c:v>
                </c:pt>
                <c:pt idx="3106">
                  <c:v>3,107.00</c:v>
                </c:pt>
                <c:pt idx="3107">
                  <c:v>3,108.00</c:v>
                </c:pt>
                <c:pt idx="3108">
                  <c:v>3,108.99</c:v>
                </c:pt>
                <c:pt idx="3109">
                  <c:v>3,110.00</c:v>
                </c:pt>
                <c:pt idx="3110">
                  <c:v>3,111.00</c:v>
                </c:pt>
                <c:pt idx="3111">
                  <c:v>3,111.99</c:v>
                </c:pt>
                <c:pt idx="3112">
                  <c:v>3,113.00</c:v>
                </c:pt>
                <c:pt idx="3113">
                  <c:v>3,114.00</c:v>
                </c:pt>
                <c:pt idx="3114">
                  <c:v>3,115.00</c:v>
                </c:pt>
                <c:pt idx="3115">
                  <c:v>3,115.99</c:v>
                </c:pt>
                <c:pt idx="3116">
                  <c:v>3,117.00</c:v>
                </c:pt>
                <c:pt idx="3117">
                  <c:v>3,118.00</c:v>
                </c:pt>
                <c:pt idx="3118">
                  <c:v>3,118.99</c:v>
                </c:pt>
                <c:pt idx="3119">
                  <c:v>3,119.99</c:v>
                </c:pt>
                <c:pt idx="3120">
                  <c:v>3,121.00</c:v>
                </c:pt>
                <c:pt idx="3121">
                  <c:v>3,122.00</c:v>
                </c:pt>
                <c:pt idx="3122">
                  <c:v>3,122.99</c:v>
                </c:pt>
                <c:pt idx="3123">
                  <c:v>3,124.00</c:v>
                </c:pt>
                <c:pt idx="3124">
                  <c:v>3,125.00</c:v>
                </c:pt>
                <c:pt idx="3125">
                  <c:v>3,126.00</c:v>
                </c:pt>
                <c:pt idx="3126">
                  <c:v>3,126.99</c:v>
                </c:pt>
                <c:pt idx="3127">
                  <c:v>3,128.00</c:v>
                </c:pt>
                <c:pt idx="3128">
                  <c:v>3,129.00</c:v>
                </c:pt>
                <c:pt idx="3129">
                  <c:v>3,129.99</c:v>
                </c:pt>
                <c:pt idx="3130">
                  <c:v>3,130.99</c:v>
                </c:pt>
                <c:pt idx="3131">
                  <c:v>3,132.00</c:v>
                </c:pt>
                <c:pt idx="3132">
                  <c:v>3,133.00</c:v>
                </c:pt>
                <c:pt idx="3133">
                  <c:v>3,133.99</c:v>
                </c:pt>
                <c:pt idx="3134">
                  <c:v>3,135.00</c:v>
                </c:pt>
                <c:pt idx="3135">
                  <c:v>3,136.00</c:v>
                </c:pt>
                <c:pt idx="3136">
                  <c:v>3,137.00</c:v>
                </c:pt>
                <c:pt idx="3137">
                  <c:v>3,137.99</c:v>
                </c:pt>
                <c:pt idx="3138">
                  <c:v>3,139.00</c:v>
                </c:pt>
                <c:pt idx="3139">
                  <c:v>3,140.00</c:v>
                </c:pt>
                <c:pt idx="3140">
                  <c:v>3,140.99</c:v>
                </c:pt>
                <c:pt idx="3141">
                  <c:v>3,141.99</c:v>
                </c:pt>
                <c:pt idx="3142">
                  <c:v>3,143.00</c:v>
                </c:pt>
                <c:pt idx="3143">
                  <c:v>3,144.00</c:v>
                </c:pt>
                <c:pt idx="3144">
                  <c:v>3,144.99</c:v>
                </c:pt>
                <c:pt idx="3145">
                  <c:v>3,146.00</c:v>
                </c:pt>
                <c:pt idx="3146">
                  <c:v>3,147.00</c:v>
                </c:pt>
                <c:pt idx="3147">
                  <c:v>3,148.00</c:v>
                </c:pt>
                <c:pt idx="3148">
                  <c:v>3,148.99</c:v>
                </c:pt>
                <c:pt idx="3149">
                  <c:v>3,150.00</c:v>
                </c:pt>
                <c:pt idx="3150">
                  <c:v>3,151.00</c:v>
                </c:pt>
                <c:pt idx="3151">
                  <c:v>3,151.99</c:v>
                </c:pt>
                <c:pt idx="3152">
                  <c:v>3,153.00</c:v>
                </c:pt>
                <c:pt idx="3153">
                  <c:v>3,154.00</c:v>
                </c:pt>
                <c:pt idx="3154">
                  <c:v>3,155.00</c:v>
                </c:pt>
                <c:pt idx="3155">
                  <c:v>3,155.99</c:v>
                </c:pt>
                <c:pt idx="3156">
                  <c:v>3,157.00</c:v>
                </c:pt>
                <c:pt idx="3157">
                  <c:v>3,158.00</c:v>
                </c:pt>
                <c:pt idx="3158">
                  <c:v>3,158.99</c:v>
                </c:pt>
                <c:pt idx="3159">
                  <c:v>3,159.99</c:v>
                </c:pt>
                <c:pt idx="3160">
                  <c:v>3,161.00</c:v>
                </c:pt>
                <c:pt idx="3161">
                  <c:v>3,162.00</c:v>
                </c:pt>
                <c:pt idx="3162">
                  <c:v>3,162.99</c:v>
                </c:pt>
                <c:pt idx="3163">
                  <c:v>3,164.00</c:v>
                </c:pt>
                <c:pt idx="3164">
                  <c:v>3,165.00</c:v>
                </c:pt>
                <c:pt idx="3165">
                  <c:v>3,166.00</c:v>
                </c:pt>
                <c:pt idx="3166">
                  <c:v>3,166.99</c:v>
                </c:pt>
                <c:pt idx="3167">
                  <c:v>3,168.00</c:v>
                </c:pt>
                <c:pt idx="3168">
                  <c:v>3,169.00</c:v>
                </c:pt>
                <c:pt idx="3169">
                  <c:v>3,169.99</c:v>
                </c:pt>
                <c:pt idx="3170">
                  <c:v>3,170.99</c:v>
                </c:pt>
                <c:pt idx="3171">
                  <c:v>3,172.00</c:v>
                </c:pt>
                <c:pt idx="3172">
                  <c:v>3,173.00</c:v>
                </c:pt>
                <c:pt idx="3173">
                  <c:v>3,173.99</c:v>
                </c:pt>
                <c:pt idx="3174">
                  <c:v>3,175.00</c:v>
                </c:pt>
                <c:pt idx="3175">
                  <c:v>3,176.00</c:v>
                </c:pt>
                <c:pt idx="3176">
                  <c:v>3,177.00</c:v>
                </c:pt>
                <c:pt idx="3177">
                  <c:v>3,177.99</c:v>
                </c:pt>
                <c:pt idx="3178">
                  <c:v>3,179.00</c:v>
                </c:pt>
                <c:pt idx="3179">
                  <c:v>3,180.00</c:v>
                </c:pt>
                <c:pt idx="3180">
                  <c:v>3,180.99</c:v>
                </c:pt>
                <c:pt idx="3181">
                  <c:v>3,181.99</c:v>
                </c:pt>
                <c:pt idx="3182">
                  <c:v>3,183.00</c:v>
                </c:pt>
                <c:pt idx="3183">
                  <c:v>3,184.00</c:v>
                </c:pt>
                <c:pt idx="3184">
                  <c:v>3,184.99</c:v>
                </c:pt>
                <c:pt idx="3185">
                  <c:v>3,186.00</c:v>
                </c:pt>
                <c:pt idx="3186">
                  <c:v>3,187.00</c:v>
                </c:pt>
                <c:pt idx="3187">
                  <c:v>3,188.00</c:v>
                </c:pt>
                <c:pt idx="3188">
                  <c:v>3,188.99</c:v>
                </c:pt>
                <c:pt idx="3189">
                  <c:v>3,190.00</c:v>
                </c:pt>
                <c:pt idx="3190">
                  <c:v>3,191.00</c:v>
                </c:pt>
                <c:pt idx="3191">
                  <c:v>3,191.99</c:v>
                </c:pt>
                <c:pt idx="3192">
                  <c:v>3,193.00</c:v>
                </c:pt>
                <c:pt idx="3193">
                  <c:v>3,194.00</c:v>
                </c:pt>
                <c:pt idx="3194">
                  <c:v>3,195.00</c:v>
                </c:pt>
                <c:pt idx="3195">
                  <c:v>3,195.99</c:v>
                </c:pt>
                <c:pt idx="3196">
                  <c:v>3,197.00</c:v>
                </c:pt>
                <c:pt idx="3197">
                  <c:v>3,198.00</c:v>
                </c:pt>
                <c:pt idx="3198">
                  <c:v>3,198.99</c:v>
                </c:pt>
                <c:pt idx="3199">
                  <c:v>3,199.99</c:v>
                </c:pt>
                <c:pt idx="3200">
                  <c:v>3,201.00</c:v>
                </c:pt>
                <c:pt idx="3201">
                  <c:v>3,202.00</c:v>
                </c:pt>
                <c:pt idx="3202">
                  <c:v>3,202.99</c:v>
                </c:pt>
                <c:pt idx="3203">
                  <c:v>3,204.00</c:v>
                </c:pt>
                <c:pt idx="3204">
                  <c:v>3,205.00</c:v>
                </c:pt>
                <c:pt idx="3205">
                  <c:v>3,206.00</c:v>
                </c:pt>
                <c:pt idx="3206">
                  <c:v>3,206.99</c:v>
                </c:pt>
                <c:pt idx="3207">
                  <c:v>3,208.00</c:v>
                </c:pt>
                <c:pt idx="3208">
                  <c:v>3,209.00</c:v>
                </c:pt>
                <c:pt idx="3209">
                  <c:v>3,209.99</c:v>
                </c:pt>
                <c:pt idx="3210">
                  <c:v>3,210.99</c:v>
                </c:pt>
                <c:pt idx="3211">
                  <c:v>3,212.00</c:v>
                </c:pt>
                <c:pt idx="3212">
                  <c:v>3,213.00</c:v>
                </c:pt>
                <c:pt idx="3213">
                  <c:v>3,213.99</c:v>
                </c:pt>
                <c:pt idx="3214">
                  <c:v>3,215.00</c:v>
                </c:pt>
                <c:pt idx="3215">
                  <c:v>3,216.00</c:v>
                </c:pt>
                <c:pt idx="3216">
                  <c:v>3,217.00</c:v>
                </c:pt>
                <c:pt idx="3217">
                  <c:v>3,217.99</c:v>
                </c:pt>
                <c:pt idx="3218">
                  <c:v>3,219.00</c:v>
                </c:pt>
                <c:pt idx="3219">
                  <c:v>3,220.00</c:v>
                </c:pt>
                <c:pt idx="3220">
                  <c:v>3,220.99</c:v>
                </c:pt>
                <c:pt idx="3221">
                  <c:v>3,221.99</c:v>
                </c:pt>
                <c:pt idx="3222">
                  <c:v>3,223.00</c:v>
                </c:pt>
                <c:pt idx="3223">
                  <c:v>3,224.00</c:v>
                </c:pt>
                <c:pt idx="3224">
                  <c:v>3,224.99</c:v>
                </c:pt>
                <c:pt idx="3225">
                  <c:v>3,226.00</c:v>
                </c:pt>
                <c:pt idx="3226">
                  <c:v>3,227.00</c:v>
                </c:pt>
                <c:pt idx="3227">
                  <c:v>3,228.00</c:v>
                </c:pt>
                <c:pt idx="3228">
                  <c:v>3,228.99</c:v>
                </c:pt>
                <c:pt idx="3229">
                  <c:v>3,230.00</c:v>
                </c:pt>
                <c:pt idx="3230">
                  <c:v>3,231.00</c:v>
                </c:pt>
                <c:pt idx="3231">
                  <c:v>3,231.99</c:v>
                </c:pt>
                <c:pt idx="3232">
                  <c:v>3,233.00</c:v>
                </c:pt>
                <c:pt idx="3233">
                  <c:v>3,234.00</c:v>
                </c:pt>
                <c:pt idx="3234">
                  <c:v>3,235.00</c:v>
                </c:pt>
                <c:pt idx="3235">
                  <c:v>3,235.99</c:v>
                </c:pt>
                <c:pt idx="3236">
                  <c:v>3,237.00</c:v>
                </c:pt>
                <c:pt idx="3237">
                  <c:v>3,238.00</c:v>
                </c:pt>
                <c:pt idx="3238">
                  <c:v>3,238.99</c:v>
                </c:pt>
                <c:pt idx="3239">
                  <c:v>3,239.99</c:v>
                </c:pt>
                <c:pt idx="3240">
                  <c:v>3,241.00</c:v>
                </c:pt>
                <c:pt idx="3241">
                  <c:v>3,242.00</c:v>
                </c:pt>
                <c:pt idx="3242">
                  <c:v>3,242.99</c:v>
                </c:pt>
                <c:pt idx="3243">
                  <c:v>3,244.00</c:v>
                </c:pt>
                <c:pt idx="3244">
                  <c:v>3,245.00</c:v>
                </c:pt>
                <c:pt idx="3245">
                  <c:v>3,246.00</c:v>
                </c:pt>
                <c:pt idx="3246">
                  <c:v>3,246.99</c:v>
                </c:pt>
                <c:pt idx="3247">
                  <c:v>3,248.00</c:v>
                </c:pt>
                <c:pt idx="3248">
                  <c:v>3,249.00</c:v>
                </c:pt>
                <c:pt idx="3249">
                  <c:v>3,249.99</c:v>
                </c:pt>
                <c:pt idx="3250">
                  <c:v>3,250.99</c:v>
                </c:pt>
                <c:pt idx="3251">
                  <c:v>3,252.00</c:v>
                </c:pt>
                <c:pt idx="3252">
                  <c:v>3,253.00</c:v>
                </c:pt>
                <c:pt idx="3253">
                  <c:v>3,253.99</c:v>
                </c:pt>
                <c:pt idx="3254">
                  <c:v>3,255.00</c:v>
                </c:pt>
                <c:pt idx="3255">
                  <c:v>3,256.00</c:v>
                </c:pt>
                <c:pt idx="3256">
                  <c:v>3,257.00</c:v>
                </c:pt>
                <c:pt idx="3257">
                  <c:v>3,257.99</c:v>
                </c:pt>
                <c:pt idx="3258">
                  <c:v>3,259.00</c:v>
                </c:pt>
                <c:pt idx="3259">
                  <c:v>3,260.00</c:v>
                </c:pt>
                <c:pt idx="3260">
                  <c:v>3,260.99</c:v>
                </c:pt>
                <c:pt idx="3261">
                  <c:v>3,261.99</c:v>
                </c:pt>
                <c:pt idx="3262">
                  <c:v>3,263.00</c:v>
                </c:pt>
                <c:pt idx="3263">
                  <c:v>3,264.00</c:v>
                </c:pt>
                <c:pt idx="3264">
                  <c:v>3,264.99</c:v>
                </c:pt>
                <c:pt idx="3265">
                  <c:v>3,266.00</c:v>
                </c:pt>
                <c:pt idx="3266">
                  <c:v>3,267.00</c:v>
                </c:pt>
                <c:pt idx="3267">
                  <c:v>3,268.00</c:v>
                </c:pt>
                <c:pt idx="3268">
                  <c:v>3,268.99</c:v>
                </c:pt>
                <c:pt idx="3269">
                  <c:v>3,270.00</c:v>
                </c:pt>
                <c:pt idx="3270">
                  <c:v>3,271.00</c:v>
                </c:pt>
                <c:pt idx="3271">
                  <c:v>3,271.99</c:v>
                </c:pt>
                <c:pt idx="3272">
                  <c:v>3,272.99</c:v>
                </c:pt>
                <c:pt idx="3273">
                  <c:v>3,274.00</c:v>
                </c:pt>
                <c:pt idx="3274">
                  <c:v>3,275.00</c:v>
                </c:pt>
                <c:pt idx="3275">
                  <c:v>3,275.99</c:v>
                </c:pt>
                <c:pt idx="3276">
                  <c:v>3,277.00</c:v>
                </c:pt>
                <c:pt idx="3277">
                  <c:v>3,278.00</c:v>
                </c:pt>
                <c:pt idx="3278">
                  <c:v>3,279.00</c:v>
                </c:pt>
                <c:pt idx="3279">
                  <c:v>3,279.99</c:v>
                </c:pt>
                <c:pt idx="3280">
                  <c:v>3,281.00</c:v>
                </c:pt>
                <c:pt idx="3281">
                  <c:v>3,282.00</c:v>
                </c:pt>
                <c:pt idx="3282">
                  <c:v>3,282.99</c:v>
                </c:pt>
                <c:pt idx="3283">
                  <c:v>3,283.99</c:v>
                </c:pt>
                <c:pt idx="3284">
                  <c:v>3,285.00</c:v>
                </c:pt>
                <c:pt idx="3285">
                  <c:v>3,286.00</c:v>
                </c:pt>
                <c:pt idx="3286">
                  <c:v>3,286.99</c:v>
                </c:pt>
                <c:pt idx="3287">
                  <c:v>3,288.00</c:v>
                </c:pt>
                <c:pt idx="3288">
                  <c:v>3,289.00</c:v>
                </c:pt>
                <c:pt idx="3289">
                  <c:v>3,290.00</c:v>
                </c:pt>
                <c:pt idx="3290">
                  <c:v>3,290.99</c:v>
                </c:pt>
                <c:pt idx="3291">
                  <c:v>3,292.00</c:v>
                </c:pt>
                <c:pt idx="3292">
                  <c:v>3,293.00</c:v>
                </c:pt>
                <c:pt idx="3293">
                  <c:v>3,293.99</c:v>
                </c:pt>
                <c:pt idx="3294">
                  <c:v>3,295.00</c:v>
                </c:pt>
                <c:pt idx="3295">
                  <c:v>3,296.00</c:v>
                </c:pt>
                <c:pt idx="3296">
                  <c:v>3,297.00</c:v>
                </c:pt>
                <c:pt idx="3297">
                  <c:v>3,297.99</c:v>
                </c:pt>
                <c:pt idx="3298">
                  <c:v>3,299.00</c:v>
                </c:pt>
                <c:pt idx="3299">
                  <c:v>3,300.00</c:v>
                </c:pt>
                <c:pt idx="3300">
                  <c:v>3,300.99</c:v>
                </c:pt>
                <c:pt idx="3301">
                  <c:v>3,301.99</c:v>
                </c:pt>
                <c:pt idx="3302">
                  <c:v>3,303.00</c:v>
                </c:pt>
                <c:pt idx="3303">
                  <c:v>3,304.00</c:v>
                </c:pt>
                <c:pt idx="3304">
                  <c:v>3,304.99</c:v>
                </c:pt>
                <c:pt idx="3305">
                  <c:v>3,306.00</c:v>
                </c:pt>
                <c:pt idx="3306">
                  <c:v>3,307.00</c:v>
                </c:pt>
                <c:pt idx="3307">
                  <c:v>3,308.00</c:v>
                </c:pt>
                <c:pt idx="3308">
                  <c:v>3,308.99</c:v>
                </c:pt>
                <c:pt idx="3309">
                  <c:v>3,310.00</c:v>
                </c:pt>
                <c:pt idx="3310">
                  <c:v>3,311.00</c:v>
                </c:pt>
                <c:pt idx="3311">
                  <c:v>3,311.99</c:v>
                </c:pt>
                <c:pt idx="3312">
                  <c:v>3,312.99</c:v>
                </c:pt>
                <c:pt idx="3313">
                  <c:v>3,314.00</c:v>
                </c:pt>
                <c:pt idx="3314">
                  <c:v>3,315.00</c:v>
                </c:pt>
                <c:pt idx="3315">
                  <c:v>3,315.99</c:v>
                </c:pt>
                <c:pt idx="3316">
                  <c:v>3,317.00</c:v>
                </c:pt>
                <c:pt idx="3317">
                  <c:v>3,318.00</c:v>
                </c:pt>
                <c:pt idx="3318">
                  <c:v>3,319.00</c:v>
                </c:pt>
                <c:pt idx="3319">
                  <c:v>3,319.99</c:v>
                </c:pt>
                <c:pt idx="3320">
                  <c:v>3,321.00</c:v>
                </c:pt>
                <c:pt idx="3321">
                  <c:v>3,322.00</c:v>
                </c:pt>
                <c:pt idx="3322">
                  <c:v>3,322.99</c:v>
                </c:pt>
                <c:pt idx="3323">
                  <c:v>3,323.99</c:v>
                </c:pt>
                <c:pt idx="3324">
                  <c:v>3,325.00</c:v>
                </c:pt>
                <c:pt idx="3325">
                  <c:v>3,326.00</c:v>
                </c:pt>
                <c:pt idx="3326">
                  <c:v>3,326.99</c:v>
                </c:pt>
                <c:pt idx="3327">
                  <c:v>3,328.00</c:v>
                </c:pt>
                <c:pt idx="3328">
                  <c:v>3,329.00</c:v>
                </c:pt>
                <c:pt idx="3329">
                  <c:v>3,330.00</c:v>
                </c:pt>
                <c:pt idx="3330">
                  <c:v>3,330.99</c:v>
                </c:pt>
                <c:pt idx="3331">
                  <c:v>3,332.00</c:v>
                </c:pt>
                <c:pt idx="3332">
                  <c:v>3,333.00</c:v>
                </c:pt>
                <c:pt idx="3333">
                  <c:v>3,333.99</c:v>
                </c:pt>
                <c:pt idx="3334">
                  <c:v>3,335.00</c:v>
                </c:pt>
                <c:pt idx="3335">
                  <c:v>3,336.00</c:v>
                </c:pt>
                <c:pt idx="3336">
                  <c:v>3,337.00</c:v>
                </c:pt>
                <c:pt idx="3337">
                  <c:v>3,337.99</c:v>
                </c:pt>
                <c:pt idx="3338">
                  <c:v>3,339.00</c:v>
                </c:pt>
                <c:pt idx="3339">
                  <c:v>3,340.00</c:v>
                </c:pt>
                <c:pt idx="3340">
                  <c:v>3,340.99</c:v>
                </c:pt>
                <c:pt idx="3341">
                  <c:v>3,341.99</c:v>
                </c:pt>
                <c:pt idx="3342">
                  <c:v>3,343.00</c:v>
                </c:pt>
                <c:pt idx="3343">
                  <c:v>3,344.00</c:v>
                </c:pt>
                <c:pt idx="3344">
                  <c:v>3,344.99</c:v>
                </c:pt>
                <c:pt idx="3345">
                  <c:v>3,346.00</c:v>
                </c:pt>
                <c:pt idx="3346">
                  <c:v>3,347.00</c:v>
                </c:pt>
                <c:pt idx="3347">
                  <c:v>3,348.00</c:v>
                </c:pt>
                <c:pt idx="3348">
                  <c:v>3,348.99</c:v>
                </c:pt>
                <c:pt idx="3349">
                  <c:v>3,350.00</c:v>
                </c:pt>
                <c:pt idx="3350">
                  <c:v>3,351.00</c:v>
                </c:pt>
                <c:pt idx="3351">
                  <c:v>3,351.99</c:v>
                </c:pt>
                <c:pt idx="3352">
                  <c:v>3,352.99</c:v>
                </c:pt>
                <c:pt idx="3353">
                  <c:v>3,354.00</c:v>
                </c:pt>
                <c:pt idx="3354">
                  <c:v>3,355.00</c:v>
                </c:pt>
                <c:pt idx="3355">
                  <c:v>3,355.99</c:v>
                </c:pt>
                <c:pt idx="3356">
                  <c:v>3,357.00</c:v>
                </c:pt>
                <c:pt idx="3357">
                  <c:v>3,358.00</c:v>
                </c:pt>
                <c:pt idx="3358">
                  <c:v>3,359.00</c:v>
                </c:pt>
                <c:pt idx="3359">
                  <c:v>3,359.99</c:v>
                </c:pt>
                <c:pt idx="3360">
                  <c:v>3,361.00</c:v>
                </c:pt>
                <c:pt idx="3361">
                  <c:v>3,362.00</c:v>
                </c:pt>
                <c:pt idx="3362">
                  <c:v>3,362.99</c:v>
                </c:pt>
                <c:pt idx="3363">
                  <c:v>3,363.99</c:v>
                </c:pt>
                <c:pt idx="3364">
                  <c:v>3,365.00</c:v>
                </c:pt>
                <c:pt idx="3365">
                  <c:v>3,366.00</c:v>
                </c:pt>
                <c:pt idx="3366">
                  <c:v>3,366.99</c:v>
                </c:pt>
                <c:pt idx="3367">
                  <c:v>3,368.00</c:v>
                </c:pt>
                <c:pt idx="3368">
                  <c:v>3,369.00</c:v>
                </c:pt>
                <c:pt idx="3369">
                  <c:v>3,370.00</c:v>
                </c:pt>
                <c:pt idx="3370">
                  <c:v>3,370.99</c:v>
                </c:pt>
                <c:pt idx="3371">
                  <c:v>3,372.00</c:v>
                </c:pt>
                <c:pt idx="3372">
                  <c:v>3,373.00</c:v>
                </c:pt>
                <c:pt idx="3373">
                  <c:v>3,373.99</c:v>
                </c:pt>
                <c:pt idx="3374">
                  <c:v>3,375.00</c:v>
                </c:pt>
                <c:pt idx="3375">
                  <c:v>3,376.00</c:v>
                </c:pt>
                <c:pt idx="3376">
                  <c:v>3,377.00</c:v>
                </c:pt>
                <c:pt idx="3377">
                  <c:v>3,377.99</c:v>
                </c:pt>
                <c:pt idx="3378">
                  <c:v>3,379.00</c:v>
                </c:pt>
                <c:pt idx="3379">
                  <c:v>3,380.00</c:v>
                </c:pt>
                <c:pt idx="3380">
                  <c:v>3,380.99</c:v>
                </c:pt>
                <c:pt idx="3381">
                  <c:v>3,381.99</c:v>
                </c:pt>
                <c:pt idx="3382">
                  <c:v>3,383.00</c:v>
                </c:pt>
                <c:pt idx="3383">
                  <c:v>3,384.00</c:v>
                </c:pt>
                <c:pt idx="3384">
                  <c:v>3,384.99</c:v>
                </c:pt>
                <c:pt idx="3385">
                  <c:v>3,386.00</c:v>
                </c:pt>
                <c:pt idx="3386">
                  <c:v>3,387.00</c:v>
                </c:pt>
                <c:pt idx="3387">
                  <c:v>3,388.00</c:v>
                </c:pt>
                <c:pt idx="3388">
                  <c:v>3,388.99</c:v>
                </c:pt>
                <c:pt idx="3389">
                  <c:v>3,390.00</c:v>
                </c:pt>
                <c:pt idx="3390">
                  <c:v>3,391.00</c:v>
                </c:pt>
                <c:pt idx="3391">
                  <c:v>3,391.99</c:v>
                </c:pt>
                <c:pt idx="3392">
                  <c:v>3,392.99</c:v>
                </c:pt>
                <c:pt idx="3393">
                  <c:v>3,394.00</c:v>
                </c:pt>
                <c:pt idx="3394">
                  <c:v>3,395.00</c:v>
                </c:pt>
                <c:pt idx="3395">
                  <c:v>3,395.99</c:v>
                </c:pt>
                <c:pt idx="3396">
                  <c:v>3,397.00</c:v>
                </c:pt>
                <c:pt idx="3397">
                  <c:v>3,398.00</c:v>
                </c:pt>
                <c:pt idx="3398">
                  <c:v>3,399.00</c:v>
                </c:pt>
                <c:pt idx="3399">
                  <c:v>3,399.99</c:v>
                </c:pt>
                <c:pt idx="3400">
                  <c:v>3,401.00</c:v>
                </c:pt>
                <c:pt idx="3401">
                  <c:v>3,402.00</c:v>
                </c:pt>
                <c:pt idx="3402">
                  <c:v>3,402.99</c:v>
                </c:pt>
                <c:pt idx="3403">
                  <c:v>3,403.99</c:v>
                </c:pt>
                <c:pt idx="3404">
                  <c:v>3,405.00</c:v>
                </c:pt>
                <c:pt idx="3405">
                  <c:v>3,406.00</c:v>
                </c:pt>
                <c:pt idx="3406">
                  <c:v>3,406.99</c:v>
                </c:pt>
                <c:pt idx="3407">
                  <c:v>3,408.00</c:v>
                </c:pt>
                <c:pt idx="3408">
                  <c:v>3,409.00</c:v>
                </c:pt>
                <c:pt idx="3409">
                  <c:v>3,410.00</c:v>
                </c:pt>
                <c:pt idx="3410">
                  <c:v>3,410.99</c:v>
                </c:pt>
                <c:pt idx="3411">
                  <c:v>3,412.00</c:v>
                </c:pt>
                <c:pt idx="3412">
                  <c:v>3,413.00</c:v>
                </c:pt>
                <c:pt idx="3413">
                  <c:v>3,413.99</c:v>
                </c:pt>
                <c:pt idx="3414">
                  <c:v>3,415.00</c:v>
                </c:pt>
                <c:pt idx="3415">
                  <c:v>3,416.00</c:v>
                </c:pt>
                <c:pt idx="3416">
                  <c:v>3,417.00</c:v>
                </c:pt>
                <c:pt idx="3417">
                  <c:v>3,417.99</c:v>
                </c:pt>
                <c:pt idx="3418">
                  <c:v>3,419.00</c:v>
                </c:pt>
                <c:pt idx="3419">
                  <c:v>3,420.00</c:v>
                </c:pt>
                <c:pt idx="3420">
                  <c:v>3,420.99</c:v>
                </c:pt>
                <c:pt idx="3421">
                  <c:v>3,421.99</c:v>
                </c:pt>
                <c:pt idx="3422">
                  <c:v>3,423.00</c:v>
                </c:pt>
                <c:pt idx="3423">
                  <c:v>3,424.00</c:v>
                </c:pt>
                <c:pt idx="3424">
                  <c:v>3,424.99</c:v>
                </c:pt>
                <c:pt idx="3425">
                  <c:v>3,426.00</c:v>
                </c:pt>
                <c:pt idx="3426">
                  <c:v>3,427.00</c:v>
                </c:pt>
                <c:pt idx="3427">
                  <c:v>3,428.00</c:v>
                </c:pt>
                <c:pt idx="3428">
                  <c:v>3,428.99</c:v>
                </c:pt>
                <c:pt idx="3429">
                  <c:v>3,430.00</c:v>
                </c:pt>
                <c:pt idx="3430">
                  <c:v>3,431.00</c:v>
                </c:pt>
                <c:pt idx="3431">
                  <c:v>3,431.99</c:v>
                </c:pt>
                <c:pt idx="3432">
                  <c:v>3,432.99</c:v>
                </c:pt>
                <c:pt idx="3433">
                  <c:v>3,434.00</c:v>
                </c:pt>
                <c:pt idx="3434">
                  <c:v>3,435.00</c:v>
                </c:pt>
                <c:pt idx="3435">
                  <c:v>3,435.99</c:v>
                </c:pt>
                <c:pt idx="3436">
                  <c:v>3,437.00</c:v>
                </c:pt>
                <c:pt idx="3437">
                  <c:v>3,438.00</c:v>
                </c:pt>
                <c:pt idx="3438">
                  <c:v>3,439.00</c:v>
                </c:pt>
                <c:pt idx="3439">
                  <c:v>3,439.99</c:v>
                </c:pt>
                <c:pt idx="3440">
                  <c:v>3,441.00</c:v>
                </c:pt>
                <c:pt idx="3441">
                  <c:v>3,442.00</c:v>
                </c:pt>
                <c:pt idx="3442">
                  <c:v>3,442.99</c:v>
                </c:pt>
                <c:pt idx="3443">
                  <c:v>3,443.99</c:v>
                </c:pt>
                <c:pt idx="3444">
                  <c:v>3,445.00</c:v>
                </c:pt>
                <c:pt idx="3445">
                  <c:v>3,446.00</c:v>
                </c:pt>
                <c:pt idx="3446">
                  <c:v>3,446.99</c:v>
                </c:pt>
                <c:pt idx="3447">
                  <c:v>3,448.00</c:v>
                </c:pt>
                <c:pt idx="3448">
                  <c:v>3,449.00</c:v>
                </c:pt>
                <c:pt idx="3449">
                  <c:v>3,450.00</c:v>
                </c:pt>
                <c:pt idx="3450">
                  <c:v>3,450.99</c:v>
                </c:pt>
                <c:pt idx="3451">
                  <c:v>3,452.00</c:v>
                </c:pt>
                <c:pt idx="3452">
                  <c:v>3,453.00</c:v>
                </c:pt>
                <c:pt idx="3453">
                  <c:v>3,453.99</c:v>
                </c:pt>
                <c:pt idx="3454">
                  <c:v>3,455.00</c:v>
                </c:pt>
                <c:pt idx="3455">
                  <c:v>3,456.00</c:v>
                </c:pt>
                <c:pt idx="3456">
                  <c:v>3,457.00</c:v>
                </c:pt>
                <c:pt idx="3457">
                  <c:v>3,457.99</c:v>
                </c:pt>
                <c:pt idx="3458">
                  <c:v>3,459.00</c:v>
                </c:pt>
                <c:pt idx="3459">
                  <c:v>3,460.00</c:v>
                </c:pt>
                <c:pt idx="3460">
                  <c:v>3,460.99</c:v>
                </c:pt>
                <c:pt idx="3461">
                  <c:v>3,461.99</c:v>
                </c:pt>
                <c:pt idx="3462">
                  <c:v>3,463.00</c:v>
                </c:pt>
                <c:pt idx="3463">
                  <c:v>3,464.00</c:v>
                </c:pt>
                <c:pt idx="3464">
                  <c:v>3,464.99</c:v>
                </c:pt>
                <c:pt idx="3465">
                  <c:v>3,466.00</c:v>
                </c:pt>
                <c:pt idx="3466">
                  <c:v>3,467.00</c:v>
                </c:pt>
                <c:pt idx="3467">
                  <c:v>3,468.00</c:v>
                </c:pt>
                <c:pt idx="3468">
                  <c:v>3,468.99</c:v>
                </c:pt>
                <c:pt idx="3469">
                  <c:v>3,470.00</c:v>
                </c:pt>
                <c:pt idx="3470">
                  <c:v>3,471.00</c:v>
                </c:pt>
                <c:pt idx="3471">
                  <c:v>3,471.99</c:v>
                </c:pt>
                <c:pt idx="3472">
                  <c:v>3,472.99</c:v>
                </c:pt>
                <c:pt idx="3473">
                  <c:v>3,474.00</c:v>
                </c:pt>
                <c:pt idx="3474">
                  <c:v>3,475.00</c:v>
                </c:pt>
                <c:pt idx="3475">
                  <c:v>3,475.99</c:v>
                </c:pt>
                <c:pt idx="3476">
                  <c:v>3,477.00</c:v>
                </c:pt>
                <c:pt idx="3477">
                  <c:v>3,478.00</c:v>
                </c:pt>
                <c:pt idx="3478">
                  <c:v>3,479.00</c:v>
                </c:pt>
                <c:pt idx="3479">
                  <c:v>3,479.99</c:v>
                </c:pt>
                <c:pt idx="3480">
                  <c:v>3,481.00</c:v>
                </c:pt>
                <c:pt idx="3481">
                  <c:v>3,482.00</c:v>
                </c:pt>
                <c:pt idx="3482">
                  <c:v>3,482.99</c:v>
                </c:pt>
                <c:pt idx="3483">
                  <c:v>3,483.99</c:v>
                </c:pt>
                <c:pt idx="3484">
                  <c:v>3,485.00</c:v>
                </c:pt>
                <c:pt idx="3485">
                  <c:v>3,486.00</c:v>
                </c:pt>
                <c:pt idx="3486">
                  <c:v>3,486.99</c:v>
                </c:pt>
                <c:pt idx="3487">
                  <c:v>3,488.00</c:v>
                </c:pt>
                <c:pt idx="3488">
                  <c:v>3,489.00</c:v>
                </c:pt>
                <c:pt idx="3489">
                  <c:v>3,490.00</c:v>
                </c:pt>
                <c:pt idx="3490">
                  <c:v>3,490.99</c:v>
                </c:pt>
                <c:pt idx="3491">
                  <c:v>3,492.00</c:v>
                </c:pt>
                <c:pt idx="3492">
                  <c:v>3,493.00</c:v>
                </c:pt>
                <c:pt idx="3493">
                  <c:v>3,493.99</c:v>
                </c:pt>
                <c:pt idx="3494">
                  <c:v>3,495.00</c:v>
                </c:pt>
                <c:pt idx="3495">
                  <c:v>3,496.00</c:v>
                </c:pt>
                <c:pt idx="3496">
                  <c:v>3,497.00</c:v>
                </c:pt>
                <c:pt idx="3497">
                  <c:v>3,497.99</c:v>
                </c:pt>
                <c:pt idx="3498">
                  <c:v>3,499.00</c:v>
                </c:pt>
                <c:pt idx="3499">
                  <c:v>3,500.00</c:v>
                </c:pt>
                <c:pt idx="3500">
                  <c:v>3,500.99</c:v>
                </c:pt>
                <c:pt idx="3501">
                  <c:v>3,501.99</c:v>
                </c:pt>
                <c:pt idx="3502">
                  <c:v>3,503.00</c:v>
                </c:pt>
                <c:pt idx="3503">
                  <c:v>3,504.00</c:v>
                </c:pt>
                <c:pt idx="3504">
                  <c:v>3,504.99</c:v>
                </c:pt>
                <c:pt idx="3505">
                  <c:v>3,506.00</c:v>
                </c:pt>
                <c:pt idx="3506">
                  <c:v>3,507.00</c:v>
                </c:pt>
                <c:pt idx="3507">
                  <c:v>3,508.00</c:v>
                </c:pt>
                <c:pt idx="3508">
                  <c:v>3,508.99</c:v>
                </c:pt>
                <c:pt idx="3509">
                  <c:v>3,510.00</c:v>
                </c:pt>
                <c:pt idx="3510">
                  <c:v>3,511.00</c:v>
                </c:pt>
                <c:pt idx="3511">
                  <c:v>3,511.99</c:v>
                </c:pt>
                <c:pt idx="3512">
                  <c:v>3,512.99</c:v>
                </c:pt>
                <c:pt idx="3513">
                  <c:v>3,514.00</c:v>
                </c:pt>
                <c:pt idx="3514">
                  <c:v>3,515.00</c:v>
                </c:pt>
                <c:pt idx="3515">
                  <c:v>3,515.99</c:v>
                </c:pt>
                <c:pt idx="3516">
                  <c:v>3,517.00</c:v>
                </c:pt>
                <c:pt idx="3517">
                  <c:v>3,518.00</c:v>
                </c:pt>
                <c:pt idx="3518">
                  <c:v>3,519.00</c:v>
                </c:pt>
                <c:pt idx="3519">
                  <c:v>3,519.99</c:v>
                </c:pt>
                <c:pt idx="3520">
                  <c:v>3,521.00</c:v>
                </c:pt>
                <c:pt idx="3521">
                  <c:v>3,522.00</c:v>
                </c:pt>
                <c:pt idx="3522">
                  <c:v>3,522.99</c:v>
                </c:pt>
                <c:pt idx="3523">
                  <c:v>3,523.99</c:v>
                </c:pt>
                <c:pt idx="3524">
                  <c:v>3,525.00</c:v>
                </c:pt>
                <c:pt idx="3525">
                  <c:v>3,526.00</c:v>
                </c:pt>
                <c:pt idx="3526">
                  <c:v>3,526.99</c:v>
                </c:pt>
                <c:pt idx="3527">
                  <c:v>3,528.00</c:v>
                </c:pt>
                <c:pt idx="3528">
                  <c:v>3,529.00</c:v>
                </c:pt>
                <c:pt idx="3529">
                  <c:v>3,530.00</c:v>
                </c:pt>
                <c:pt idx="3530">
                  <c:v>3,530.99</c:v>
                </c:pt>
                <c:pt idx="3531">
                  <c:v>3,532.00</c:v>
                </c:pt>
                <c:pt idx="3532">
                  <c:v>3,533.00</c:v>
                </c:pt>
                <c:pt idx="3533">
                  <c:v>3,533.99</c:v>
                </c:pt>
                <c:pt idx="3534">
                  <c:v>3,535.00</c:v>
                </c:pt>
                <c:pt idx="3535">
                  <c:v>3,536.00</c:v>
                </c:pt>
                <c:pt idx="3536">
                  <c:v>3,537.00</c:v>
                </c:pt>
                <c:pt idx="3537">
                  <c:v>3,537.99</c:v>
                </c:pt>
                <c:pt idx="3538">
                  <c:v>3,539.00</c:v>
                </c:pt>
                <c:pt idx="3539">
                  <c:v>3,540.00</c:v>
                </c:pt>
                <c:pt idx="3540">
                  <c:v>3,540.99</c:v>
                </c:pt>
                <c:pt idx="3541">
                  <c:v>3,541.99</c:v>
                </c:pt>
                <c:pt idx="3542">
                  <c:v>3,543.00</c:v>
                </c:pt>
                <c:pt idx="3543">
                  <c:v>3,544.00</c:v>
                </c:pt>
                <c:pt idx="3544">
                  <c:v>3,544.99</c:v>
                </c:pt>
                <c:pt idx="3545">
                  <c:v>3,546.00</c:v>
                </c:pt>
                <c:pt idx="3546">
                  <c:v>3,547.00</c:v>
                </c:pt>
                <c:pt idx="3547">
                  <c:v>3,548.00</c:v>
                </c:pt>
                <c:pt idx="3548">
                  <c:v>3,548.99</c:v>
                </c:pt>
                <c:pt idx="3549">
                  <c:v>3,550.00</c:v>
                </c:pt>
                <c:pt idx="3550">
                  <c:v>3,551.00</c:v>
                </c:pt>
                <c:pt idx="3551">
                  <c:v>3,551.99</c:v>
                </c:pt>
                <c:pt idx="3552">
                  <c:v>3,552.99</c:v>
                </c:pt>
                <c:pt idx="3553">
                  <c:v>3,554.00</c:v>
                </c:pt>
                <c:pt idx="3554">
                  <c:v>3,555.00</c:v>
                </c:pt>
                <c:pt idx="3555">
                  <c:v>3,555.99</c:v>
                </c:pt>
                <c:pt idx="3556">
                  <c:v>3,557.00</c:v>
                </c:pt>
                <c:pt idx="3557">
                  <c:v>3,558.00</c:v>
                </c:pt>
                <c:pt idx="3558">
                  <c:v>3,559.00</c:v>
                </c:pt>
                <c:pt idx="3559">
                  <c:v>3,559.99</c:v>
                </c:pt>
                <c:pt idx="3560">
                  <c:v>3,561.00</c:v>
                </c:pt>
                <c:pt idx="3561">
                  <c:v>3,562.00</c:v>
                </c:pt>
                <c:pt idx="3562">
                  <c:v>3,562.99</c:v>
                </c:pt>
                <c:pt idx="3563">
                  <c:v>3,563.99</c:v>
                </c:pt>
                <c:pt idx="3564">
                  <c:v>3,565.00</c:v>
                </c:pt>
                <c:pt idx="3565">
                  <c:v>3,566.00</c:v>
                </c:pt>
                <c:pt idx="3566">
                  <c:v>3,566.99</c:v>
                </c:pt>
                <c:pt idx="3567">
                  <c:v>3,568.00</c:v>
                </c:pt>
                <c:pt idx="3568">
                  <c:v>3,569.00</c:v>
                </c:pt>
                <c:pt idx="3569">
                  <c:v>3,570.00</c:v>
                </c:pt>
                <c:pt idx="3570">
                  <c:v>3,570.99</c:v>
                </c:pt>
                <c:pt idx="3571">
                  <c:v>3,572.00</c:v>
                </c:pt>
                <c:pt idx="3572">
                  <c:v>3,573.00</c:v>
                </c:pt>
                <c:pt idx="3573">
                  <c:v>3,573.99</c:v>
                </c:pt>
                <c:pt idx="3574">
                  <c:v>3,575.00</c:v>
                </c:pt>
                <c:pt idx="3575">
                  <c:v>3,576.00</c:v>
                </c:pt>
                <c:pt idx="3576">
                  <c:v>3,577.00</c:v>
                </c:pt>
                <c:pt idx="3577">
                  <c:v>3,577.99</c:v>
                </c:pt>
                <c:pt idx="3578">
                  <c:v>3,579.00</c:v>
                </c:pt>
                <c:pt idx="3579">
                  <c:v>3,580.00</c:v>
                </c:pt>
                <c:pt idx="3580">
                  <c:v>3,580.99</c:v>
                </c:pt>
                <c:pt idx="3581">
                  <c:v>3,581.99</c:v>
                </c:pt>
                <c:pt idx="3582">
                  <c:v>3,583.00</c:v>
                </c:pt>
                <c:pt idx="3583">
                  <c:v>3,584.00</c:v>
                </c:pt>
                <c:pt idx="3584">
                  <c:v>3,584.99</c:v>
                </c:pt>
                <c:pt idx="3585">
                  <c:v>3,586.00</c:v>
                </c:pt>
                <c:pt idx="3586">
                  <c:v>3,587.00</c:v>
                </c:pt>
                <c:pt idx="3587">
                  <c:v>3,588.00</c:v>
                </c:pt>
                <c:pt idx="3588">
                  <c:v>3,588.99</c:v>
                </c:pt>
                <c:pt idx="3589">
                  <c:v>3,590.00</c:v>
                </c:pt>
                <c:pt idx="3590">
                  <c:v>3,591.00</c:v>
                </c:pt>
                <c:pt idx="3591">
                  <c:v>3,591.99</c:v>
                </c:pt>
                <c:pt idx="3592">
                  <c:v>3,592.99</c:v>
                </c:pt>
                <c:pt idx="3593">
                  <c:v>3,594.00</c:v>
                </c:pt>
                <c:pt idx="3594">
                  <c:v>3,595.00</c:v>
                </c:pt>
                <c:pt idx="3595">
                  <c:v>3,595.99</c:v>
                </c:pt>
                <c:pt idx="3596">
                  <c:v>3,597.00</c:v>
                </c:pt>
                <c:pt idx="3597">
                  <c:v>3,598.00</c:v>
                </c:pt>
                <c:pt idx="3598">
                  <c:v>3,599.00</c:v>
                </c:pt>
                <c:pt idx="3599">
                  <c:v>3,599.99</c:v>
                </c:pt>
                <c:pt idx="3600">
                  <c:v>3,601.00</c:v>
                </c:pt>
                <c:pt idx="3601">
                  <c:v>3,602.00</c:v>
                </c:pt>
                <c:pt idx="3602">
                  <c:v>3,602.99</c:v>
                </c:pt>
                <c:pt idx="3603">
                  <c:v>3,603.99</c:v>
                </c:pt>
                <c:pt idx="3604">
                  <c:v>3,605.00</c:v>
                </c:pt>
                <c:pt idx="3605">
                  <c:v>3,606.00</c:v>
                </c:pt>
                <c:pt idx="3606">
                  <c:v>3,606.99</c:v>
                </c:pt>
                <c:pt idx="3607">
                  <c:v>3,608.00</c:v>
                </c:pt>
                <c:pt idx="3608">
                  <c:v>3,609.00</c:v>
                </c:pt>
                <c:pt idx="3609">
                  <c:v>3,609.99</c:v>
                </c:pt>
                <c:pt idx="3610">
                  <c:v>3,610.99</c:v>
                </c:pt>
                <c:pt idx="3611">
                  <c:v>3,612.00</c:v>
                </c:pt>
                <c:pt idx="3612">
                  <c:v>3,613.00</c:v>
                </c:pt>
                <c:pt idx="3613">
                  <c:v>3,613.99</c:v>
                </c:pt>
                <c:pt idx="3614">
                  <c:v>3,614.99</c:v>
                </c:pt>
                <c:pt idx="3615">
                  <c:v>3,616.00</c:v>
                </c:pt>
                <c:pt idx="3616">
                  <c:v>3,617.00</c:v>
                </c:pt>
                <c:pt idx="3617">
                  <c:v>3,617.99</c:v>
                </c:pt>
                <c:pt idx="3618">
                  <c:v>3,619.00</c:v>
                </c:pt>
                <c:pt idx="3619">
                  <c:v>3,620.00</c:v>
                </c:pt>
                <c:pt idx="3620">
                  <c:v>3,621.00</c:v>
                </c:pt>
                <c:pt idx="3621">
                  <c:v>3,621.99</c:v>
                </c:pt>
                <c:pt idx="3622">
                  <c:v>3,623.00</c:v>
                </c:pt>
                <c:pt idx="3623">
                  <c:v>3,624.00</c:v>
                </c:pt>
                <c:pt idx="3624">
                  <c:v>3,624.99</c:v>
                </c:pt>
                <c:pt idx="3625">
                  <c:v>3,626.00</c:v>
                </c:pt>
                <c:pt idx="3626">
                  <c:v>3,627.00</c:v>
                </c:pt>
                <c:pt idx="3627">
                  <c:v>3,628.00</c:v>
                </c:pt>
                <c:pt idx="3628">
                  <c:v>3,628.99</c:v>
                </c:pt>
                <c:pt idx="3629">
                  <c:v>3,630.00</c:v>
                </c:pt>
                <c:pt idx="3630">
                  <c:v>3,631.00</c:v>
                </c:pt>
                <c:pt idx="3631">
                  <c:v>3,631.99</c:v>
                </c:pt>
                <c:pt idx="3632">
                  <c:v>3,632.99</c:v>
                </c:pt>
                <c:pt idx="3633">
                  <c:v>3,634.00</c:v>
                </c:pt>
                <c:pt idx="3634">
                  <c:v>3,635.00</c:v>
                </c:pt>
                <c:pt idx="3635">
                  <c:v>3,635.99</c:v>
                </c:pt>
                <c:pt idx="3636">
                  <c:v>3,637.00</c:v>
                </c:pt>
                <c:pt idx="3637">
                  <c:v>3,638.00</c:v>
                </c:pt>
                <c:pt idx="3638">
                  <c:v>3,639.00</c:v>
                </c:pt>
                <c:pt idx="3639">
                  <c:v>3,639.99</c:v>
                </c:pt>
                <c:pt idx="3640">
                  <c:v>3,641.00</c:v>
                </c:pt>
                <c:pt idx="3641">
                  <c:v>3,642.00</c:v>
                </c:pt>
                <c:pt idx="3642">
                  <c:v>3,642.99</c:v>
                </c:pt>
                <c:pt idx="3643">
                  <c:v>3,643.99</c:v>
                </c:pt>
                <c:pt idx="3644">
                  <c:v>3,645.00</c:v>
                </c:pt>
                <c:pt idx="3645">
                  <c:v>3,646.00</c:v>
                </c:pt>
                <c:pt idx="3646">
                  <c:v>3,646.99</c:v>
                </c:pt>
                <c:pt idx="3647">
                  <c:v>3,648.00</c:v>
                </c:pt>
                <c:pt idx="3648">
                  <c:v>3,649.00</c:v>
                </c:pt>
                <c:pt idx="3649">
                  <c:v>3,650.00</c:v>
                </c:pt>
                <c:pt idx="3650">
                  <c:v>3,650.99</c:v>
                </c:pt>
                <c:pt idx="3651">
                  <c:v>3,652.00</c:v>
                </c:pt>
                <c:pt idx="3652">
                  <c:v>3,653.00</c:v>
                </c:pt>
                <c:pt idx="3653">
                  <c:v>3,653.99</c:v>
                </c:pt>
                <c:pt idx="3654">
                  <c:v>3,654.99</c:v>
                </c:pt>
                <c:pt idx="3655">
                  <c:v>3,656.00</c:v>
                </c:pt>
                <c:pt idx="3656">
                  <c:v>3,657.00</c:v>
                </c:pt>
                <c:pt idx="3657">
                  <c:v>3,657.99</c:v>
                </c:pt>
                <c:pt idx="3658">
                  <c:v>3,659.00</c:v>
                </c:pt>
                <c:pt idx="3659">
                  <c:v>3,660.00</c:v>
                </c:pt>
                <c:pt idx="3660">
                  <c:v>3,661.00</c:v>
                </c:pt>
                <c:pt idx="3661">
                  <c:v>3,661.99</c:v>
                </c:pt>
                <c:pt idx="3662">
                  <c:v>3,663.00</c:v>
                </c:pt>
                <c:pt idx="3663">
                  <c:v>3,664.00</c:v>
                </c:pt>
                <c:pt idx="3664">
                  <c:v>3,664.99</c:v>
                </c:pt>
                <c:pt idx="3665">
                  <c:v>3,666.00</c:v>
                </c:pt>
                <c:pt idx="3666">
                  <c:v>3,667.00</c:v>
                </c:pt>
                <c:pt idx="3667">
                  <c:v>3,668.00</c:v>
                </c:pt>
                <c:pt idx="3668">
                  <c:v>3,668.99</c:v>
                </c:pt>
                <c:pt idx="3669">
                  <c:v>3,670.00</c:v>
                </c:pt>
                <c:pt idx="3670">
                  <c:v>3,671.00</c:v>
                </c:pt>
                <c:pt idx="3671">
                  <c:v>3,671.99</c:v>
                </c:pt>
                <c:pt idx="3672">
                  <c:v>3,672.99</c:v>
                </c:pt>
                <c:pt idx="3673">
                  <c:v>3,674.00</c:v>
                </c:pt>
                <c:pt idx="3674">
                  <c:v>3,675.00</c:v>
                </c:pt>
                <c:pt idx="3675">
                  <c:v>3,675.99</c:v>
                </c:pt>
                <c:pt idx="3676">
                  <c:v>3,677.00</c:v>
                </c:pt>
                <c:pt idx="3677">
                  <c:v>3,678.00</c:v>
                </c:pt>
                <c:pt idx="3678">
                  <c:v>3,679.00</c:v>
                </c:pt>
                <c:pt idx="3679">
                  <c:v>3,679.99</c:v>
                </c:pt>
                <c:pt idx="3680">
                  <c:v>3,681.00</c:v>
                </c:pt>
                <c:pt idx="3681">
                  <c:v>3,682.00</c:v>
                </c:pt>
                <c:pt idx="3682">
                  <c:v>3,682.99</c:v>
                </c:pt>
                <c:pt idx="3683">
                  <c:v>3,683.99</c:v>
                </c:pt>
                <c:pt idx="3684">
                  <c:v>3,685.00</c:v>
                </c:pt>
                <c:pt idx="3685">
                  <c:v>3,686.00</c:v>
                </c:pt>
                <c:pt idx="3686">
                  <c:v>3,686.99</c:v>
                </c:pt>
                <c:pt idx="3687">
                  <c:v>3,688.00</c:v>
                </c:pt>
                <c:pt idx="3688">
                  <c:v>3,689.00</c:v>
                </c:pt>
                <c:pt idx="3689">
                  <c:v>3,690.00</c:v>
                </c:pt>
                <c:pt idx="3690">
                  <c:v>3,690.99</c:v>
                </c:pt>
                <c:pt idx="3691">
                  <c:v>3,692.00</c:v>
                </c:pt>
                <c:pt idx="3692">
                  <c:v>3,693.00</c:v>
                </c:pt>
                <c:pt idx="3693">
                  <c:v>3,693.99</c:v>
                </c:pt>
                <c:pt idx="3694">
                  <c:v>3,694.99</c:v>
                </c:pt>
                <c:pt idx="3695">
                  <c:v>3,696.00</c:v>
                </c:pt>
                <c:pt idx="3696">
                  <c:v>3,697.00</c:v>
                </c:pt>
                <c:pt idx="3697">
                  <c:v>3,697.99</c:v>
                </c:pt>
                <c:pt idx="3698">
                  <c:v>3,699.00</c:v>
                </c:pt>
                <c:pt idx="3699">
                  <c:v>3,700.00</c:v>
                </c:pt>
                <c:pt idx="3700">
                  <c:v>3,701.00</c:v>
                </c:pt>
                <c:pt idx="3701">
                  <c:v>3,701.99</c:v>
                </c:pt>
                <c:pt idx="3702">
                  <c:v>3,703.00</c:v>
                </c:pt>
                <c:pt idx="3703">
                  <c:v>3,704.00</c:v>
                </c:pt>
                <c:pt idx="3704">
                  <c:v>3,704.99</c:v>
                </c:pt>
                <c:pt idx="3705">
                  <c:v>3,706.00</c:v>
                </c:pt>
                <c:pt idx="3706">
                  <c:v>3,707.00</c:v>
                </c:pt>
                <c:pt idx="3707">
                  <c:v>3,708.00</c:v>
                </c:pt>
                <c:pt idx="3708">
                  <c:v>3,708.99</c:v>
                </c:pt>
                <c:pt idx="3709">
                  <c:v>3,710.00</c:v>
                </c:pt>
                <c:pt idx="3710">
                  <c:v>3,711.00</c:v>
                </c:pt>
                <c:pt idx="3711">
                  <c:v>3,711.99</c:v>
                </c:pt>
                <c:pt idx="3712">
                  <c:v>3,712.99</c:v>
                </c:pt>
                <c:pt idx="3713">
                  <c:v>3,714.00</c:v>
                </c:pt>
                <c:pt idx="3714">
                  <c:v>3,715.00</c:v>
                </c:pt>
                <c:pt idx="3715">
                  <c:v>3,715.99</c:v>
                </c:pt>
                <c:pt idx="3716">
                  <c:v>3,717.00</c:v>
                </c:pt>
                <c:pt idx="3717">
                  <c:v>3,718.00</c:v>
                </c:pt>
                <c:pt idx="3718">
                  <c:v>3,719.00</c:v>
                </c:pt>
                <c:pt idx="3719">
                  <c:v>3,719.99</c:v>
                </c:pt>
                <c:pt idx="3720">
                  <c:v>3,721.00</c:v>
                </c:pt>
                <c:pt idx="3721">
                  <c:v>3,722.00</c:v>
                </c:pt>
                <c:pt idx="3722">
                  <c:v>3,722.99</c:v>
                </c:pt>
                <c:pt idx="3723">
                  <c:v>3,723.99</c:v>
                </c:pt>
                <c:pt idx="3724">
                  <c:v>3,725.00</c:v>
                </c:pt>
                <c:pt idx="3725">
                  <c:v>3,726.00</c:v>
                </c:pt>
                <c:pt idx="3726">
                  <c:v>3,726.99</c:v>
                </c:pt>
                <c:pt idx="3727">
                  <c:v>3,728.00</c:v>
                </c:pt>
                <c:pt idx="3728">
                  <c:v>3,729.00</c:v>
                </c:pt>
                <c:pt idx="3729">
                  <c:v>3,730.00</c:v>
                </c:pt>
                <c:pt idx="3730">
                  <c:v>3,730.99</c:v>
                </c:pt>
                <c:pt idx="3731">
                  <c:v>3,732.00</c:v>
                </c:pt>
                <c:pt idx="3732">
                  <c:v>3,733.00</c:v>
                </c:pt>
                <c:pt idx="3733">
                  <c:v>3,733.99</c:v>
                </c:pt>
                <c:pt idx="3734">
                  <c:v>3,734.99</c:v>
                </c:pt>
                <c:pt idx="3735">
                  <c:v>3,736.00</c:v>
                </c:pt>
                <c:pt idx="3736">
                  <c:v>3,737.00</c:v>
                </c:pt>
                <c:pt idx="3737">
                  <c:v>3,737.99</c:v>
                </c:pt>
                <c:pt idx="3738">
                  <c:v>3,739.00</c:v>
                </c:pt>
                <c:pt idx="3739">
                  <c:v>3,740.00</c:v>
                </c:pt>
                <c:pt idx="3740">
                  <c:v>3,741.00</c:v>
                </c:pt>
                <c:pt idx="3741">
                  <c:v>3,741.99</c:v>
                </c:pt>
                <c:pt idx="3742">
                  <c:v>3,743.00</c:v>
                </c:pt>
                <c:pt idx="3743">
                  <c:v>3,744.00</c:v>
                </c:pt>
                <c:pt idx="3744">
                  <c:v>3,744.99</c:v>
                </c:pt>
                <c:pt idx="3745">
                  <c:v>3,746.00</c:v>
                </c:pt>
                <c:pt idx="3746">
                  <c:v>3,747.00</c:v>
                </c:pt>
                <c:pt idx="3747">
                  <c:v>3,748.00</c:v>
                </c:pt>
                <c:pt idx="3748">
                  <c:v>3,748.99</c:v>
                </c:pt>
                <c:pt idx="3749">
                  <c:v>3,750.00</c:v>
                </c:pt>
                <c:pt idx="3750">
                  <c:v>3,751.00</c:v>
                </c:pt>
                <c:pt idx="3751">
                  <c:v>3,751.99</c:v>
                </c:pt>
                <c:pt idx="3752">
                  <c:v>3,752.99</c:v>
                </c:pt>
                <c:pt idx="3753">
                  <c:v>3,754.00</c:v>
                </c:pt>
                <c:pt idx="3754">
                  <c:v>3,755.00</c:v>
                </c:pt>
                <c:pt idx="3755">
                  <c:v>3,755.99</c:v>
                </c:pt>
                <c:pt idx="3756">
                  <c:v>3,757.00</c:v>
                </c:pt>
                <c:pt idx="3757">
                  <c:v>3,758.00</c:v>
                </c:pt>
                <c:pt idx="3758">
                  <c:v>3,759.00</c:v>
                </c:pt>
                <c:pt idx="3759">
                  <c:v>3,759.99</c:v>
                </c:pt>
                <c:pt idx="3760">
                  <c:v>3,761.00</c:v>
                </c:pt>
                <c:pt idx="3761">
                  <c:v>3,762.00</c:v>
                </c:pt>
                <c:pt idx="3762">
                  <c:v>3,762.99</c:v>
                </c:pt>
                <c:pt idx="3763">
                  <c:v>3,763.99</c:v>
                </c:pt>
                <c:pt idx="3764">
                  <c:v>3,765.00</c:v>
                </c:pt>
                <c:pt idx="3765">
                  <c:v>3,766.00</c:v>
                </c:pt>
                <c:pt idx="3766">
                  <c:v>3,766.99</c:v>
                </c:pt>
                <c:pt idx="3767">
                  <c:v>3,768.00</c:v>
                </c:pt>
                <c:pt idx="3768">
                  <c:v>3,769.00</c:v>
                </c:pt>
                <c:pt idx="3769">
                  <c:v>3,770.00</c:v>
                </c:pt>
                <c:pt idx="3770">
                  <c:v>3,770.99</c:v>
                </c:pt>
                <c:pt idx="3771">
                  <c:v>3,772.00</c:v>
                </c:pt>
                <c:pt idx="3772">
                  <c:v>3,773.00</c:v>
                </c:pt>
                <c:pt idx="3773">
                  <c:v>3,773.99</c:v>
                </c:pt>
                <c:pt idx="3774">
                  <c:v>3,774.99</c:v>
                </c:pt>
                <c:pt idx="3775">
                  <c:v>3,776.00</c:v>
                </c:pt>
                <c:pt idx="3776">
                  <c:v>3,777.00</c:v>
                </c:pt>
                <c:pt idx="3777">
                  <c:v>3,777.99</c:v>
                </c:pt>
                <c:pt idx="3778">
                  <c:v>3,779.00</c:v>
                </c:pt>
                <c:pt idx="3779">
                  <c:v>3,780.00</c:v>
                </c:pt>
                <c:pt idx="3780">
                  <c:v>3,781.00</c:v>
                </c:pt>
                <c:pt idx="3781">
                  <c:v>3,781.99</c:v>
                </c:pt>
                <c:pt idx="3782">
                  <c:v>3,783.00</c:v>
                </c:pt>
                <c:pt idx="3783">
                  <c:v>3,784.00</c:v>
                </c:pt>
                <c:pt idx="3784">
                  <c:v>3,784.99</c:v>
                </c:pt>
                <c:pt idx="3785">
                  <c:v>3,786.00</c:v>
                </c:pt>
                <c:pt idx="3786">
                  <c:v>3,787.00</c:v>
                </c:pt>
                <c:pt idx="3787">
                  <c:v>3,788.00</c:v>
                </c:pt>
                <c:pt idx="3788">
                  <c:v>3,788.99</c:v>
                </c:pt>
                <c:pt idx="3789">
                  <c:v>3,790.00</c:v>
                </c:pt>
                <c:pt idx="3790">
                  <c:v>3,791.00</c:v>
                </c:pt>
                <c:pt idx="3791">
                  <c:v>3,791.99</c:v>
                </c:pt>
                <c:pt idx="3792">
                  <c:v>3,792.99</c:v>
                </c:pt>
                <c:pt idx="3793">
                  <c:v>3,794.00</c:v>
                </c:pt>
                <c:pt idx="3794">
                  <c:v>3,795.00</c:v>
                </c:pt>
                <c:pt idx="3795">
                  <c:v>3,795.99</c:v>
                </c:pt>
                <c:pt idx="3796">
                  <c:v>3,797.00</c:v>
                </c:pt>
                <c:pt idx="3797">
                  <c:v>3,798.00</c:v>
                </c:pt>
                <c:pt idx="3798">
                  <c:v>3,799.00</c:v>
                </c:pt>
                <c:pt idx="3799">
                  <c:v>3,799.99</c:v>
                </c:pt>
                <c:pt idx="3800">
                  <c:v>3,801.00</c:v>
                </c:pt>
                <c:pt idx="3801">
                  <c:v>3,802.00</c:v>
                </c:pt>
                <c:pt idx="3802">
                  <c:v>3,802.99</c:v>
                </c:pt>
                <c:pt idx="3803">
                  <c:v>3,803.99</c:v>
                </c:pt>
                <c:pt idx="3804">
                  <c:v>3,805.00</c:v>
                </c:pt>
                <c:pt idx="3805">
                  <c:v>3,806.00</c:v>
                </c:pt>
                <c:pt idx="3806">
                  <c:v>3,806.99</c:v>
                </c:pt>
                <c:pt idx="3807">
                  <c:v>3,808.00</c:v>
                </c:pt>
                <c:pt idx="3808">
                  <c:v>3,809.00</c:v>
                </c:pt>
                <c:pt idx="3809">
                  <c:v>3,810.00</c:v>
                </c:pt>
                <c:pt idx="3810">
                  <c:v>3,810.99</c:v>
                </c:pt>
                <c:pt idx="3811">
                  <c:v>3,812.00</c:v>
                </c:pt>
                <c:pt idx="3812">
                  <c:v>3,813.00</c:v>
                </c:pt>
                <c:pt idx="3813">
                  <c:v>3,813.99</c:v>
                </c:pt>
                <c:pt idx="3814">
                  <c:v>3,815.00</c:v>
                </c:pt>
                <c:pt idx="3815">
                  <c:v>3,816.00</c:v>
                </c:pt>
                <c:pt idx="3816">
                  <c:v>3,817.00</c:v>
                </c:pt>
                <c:pt idx="3817">
                  <c:v>3,817.99</c:v>
                </c:pt>
                <c:pt idx="3818">
                  <c:v>3,819.00</c:v>
                </c:pt>
                <c:pt idx="3819">
                  <c:v>3,820.00</c:v>
                </c:pt>
                <c:pt idx="3820">
                  <c:v>3,821.00</c:v>
                </c:pt>
                <c:pt idx="3821">
                  <c:v>3,821.99</c:v>
                </c:pt>
                <c:pt idx="3822">
                  <c:v>3,823.00</c:v>
                </c:pt>
                <c:pt idx="3823">
                  <c:v>3,824.00</c:v>
                </c:pt>
                <c:pt idx="3824">
                  <c:v>3,824.99</c:v>
                </c:pt>
                <c:pt idx="3825">
                  <c:v>3,826.00</c:v>
                </c:pt>
                <c:pt idx="3826">
                  <c:v>3,827.00</c:v>
                </c:pt>
                <c:pt idx="3827">
                  <c:v>3,828.00</c:v>
                </c:pt>
                <c:pt idx="3828">
                  <c:v>3,828.99</c:v>
                </c:pt>
                <c:pt idx="3829">
                  <c:v>3,830.00</c:v>
                </c:pt>
                <c:pt idx="3830">
                  <c:v>3,831.00</c:v>
                </c:pt>
                <c:pt idx="3831">
                  <c:v>3,831.99</c:v>
                </c:pt>
                <c:pt idx="3832">
                  <c:v>3,832.99</c:v>
                </c:pt>
                <c:pt idx="3833">
                  <c:v>3,834.00</c:v>
                </c:pt>
                <c:pt idx="3834">
                  <c:v>3,835.00</c:v>
                </c:pt>
                <c:pt idx="3835">
                  <c:v>3,835.99</c:v>
                </c:pt>
                <c:pt idx="3836">
                  <c:v>3,837.00</c:v>
                </c:pt>
                <c:pt idx="3837">
                  <c:v>3,838.00</c:v>
                </c:pt>
                <c:pt idx="3838">
                  <c:v>3,839.00</c:v>
                </c:pt>
                <c:pt idx="3839">
                  <c:v>3,839.99</c:v>
                </c:pt>
                <c:pt idx="3840">
                  <c:v>3,841.00</c:v>
                </c:pt>
                <c:pt idx="3841">
                  <c:v>3,842.00</c:v>
                </c:pt>
                <c:pt idx="3842">
                  <c:v>3,842.99</c:v>
                </c:pt>
                <c:pt idx="3843">
                  <c:v>3,843.99</c:v>
                </c:pt>
                <c:pt idx="3844">
                  <c:v>3,845.00</c:v>
                </c:pt>
                <c:pt idx="3845">
                  <c:v>3,846.00</c:v>
                </c:pt>
                <c:pt idx="3846">
                  <c:v>3,846.99</c:v>
                </c:pt>
                <c:pt idx="3847">
                  <c:v>3,848.00</c:v>
                </c:pt>
                <c:pt idx="3848">
                  <c:v>3,849.00</c:v>
                </c:pt>
                <c:pt idx="3849">
                  <c:v>3,850.00</c:v>
                </c:pt>
                <c:pt idx="3850">
                  <c:v>3,850.99</c:v>
                </c:pt>
                <c:pt idx="3851">
                  <c:v>3,852.00</c:v>
                </c:pt>
                <c:pt idx="3852">
                  <c:v>3,853.00</c:v>
                </c:pt>
                <c:pt idx="3853">
                  <c:v>3,853.99</c:v>
                </c:pt>
                <c:pt idx="3854">
                  <c:v>3,855.00</c:v>
                </c:pt>
                <c:pt idx="3855">
                  <c:v>3,856.00</c:v>
                </c:pt>
                <c:pt idx="3856">
                  <c:v>3,857.00</c:v>
                </c:pt>
                <c:pt idx="3857">
                  <c:v>3,857.99</c:v>
                </c:pt>
                <c:pt idx="3858">
                  <c:v>3,859.00</c:v>
                </c:pt>
                <c:pt idx="3859">
                  <c:v>3,860.00</c:v>
                </c:pt>
                <c:pt idx="3860">
                  <c:v>3,860.99</c:v>
                </c:pt>
                <c:pt idx="3861">
                  <c:v>3,861.99</c:v>
                </c:pt>
                <c:pt idx="3862">
                  <c:v>3,863.00</c:v>
                </c:pt>
                <c:pt idx="3863">
                  <c:v>3,864.00</c:v>
                </c:pt>
                <c:pt idx="3864">
                  <c:v>3,864.99</c:v>
                </c:pt>
                <c:pt idx="3865">
                  <c:v>3,866.00</c:v>
                </c:pt>
                <c:pt idx="3866">
                  <c:v>3,867.00</c:v>
                </c:pt>
                <c:pt idx="3867">
                  <c:v>3,868.00</c:v>
                </c:pt>
                <c:pt idx="3868">
                  <c:v>3,868.99</c:v>
                </c:pt>
                <c:pt idx="3869">
                  <c:v>3,870.00</c:v>
                </c:pt>
                <c:pt idx="3870">
                  <c:v>3,871.00</c:v>
                </c:pt>
                <c:pt idx="3871">
                  <c:v>3,871.99</c:v>
                </c:pt>
                <c:pt idx="3872">
                  <c:v>3,872.99</c:v>
                </c:pt>
                <c:pt idx="3873">
                  <c:v>3,874.00</c:v>
                </c:pt>
                <c:pt idx="3874">
                  <c:v>3,875.00</c:v>
                </c:pt>
                <c:pt idx="3875">
                  <c:v>3,875.99</c:v>
                </c:pt>
                <c:pt idx="3876">
                  <c:v>3,877.00</c:v>
                </c:pt>
                <c:pt idx="3877">
                  <c:v>3,878.00</c:v>
                </c:pt>
                <c:pt idx="3878">
                  <c:v>3,879.00</c:v>
                </c:pt>
                <c:pt idx="3879">
                  <c:v>3,879.99</c:v>
                </c:pt>
                <c:pt idx="3880">
                  <c:v>3,881.00</c:v>
                </c:pt>
                <c:pt idx="3881">
                  <c:v>3,882.00</c:v>
                </c:pt>
                <c:pt idx="3882">
                  <c:v>3,882.99</c:v>
                </c:pt>
                <c:pt idx="3883">
                  <c:v>3,883.99</c:v>
                </c:pt>
                <c:pt idx="3884">
                  <c:v>3,885.00</c:v>
                </c:pt>
                <c:pt idx="3885">
                  <c:v>3,886.00</c:v>
                </c:pt>
                <c:pt idx="3886">
                  <c:v>3,886.99</c:v>
                </c:pt>
                <c:pt idx="3887">
                  <c:v>3,888.00</c:v>
                </c:pt>
                <c:pt idx="3888">
                  <c:v>3,889.00</c:v>
                </c:pt>
                <c:pt idx="3889">
                  <c:v>3,890.00</c:v>
                </c:pt>
                <c:pt idx="3890">
                  <c:v>3,890.99</c:v>
                </c:pt>
                <c:pt idx="3891">
                  <c:v>3,892.00</c:v>
                </c:pt>
                <c:pt idx="3892">
                  <c:v>3,893.00</c:v>
                </c:pt>
                <c:pt idx="3893">
                  <c:v>3,893.99</c:v>
                </c:pt>
                <c:pt idx="3894">
                  <c:v>3,895.00</c:v>
                </c:pt>
                <c:pt idx="3895">
                  <c:v>3,896.00</c:v>
                </c:pt>
                <c:pt idx="3896">
                  <c:v>3,897.00</c:v>
                </c:pt>
                <c:pt idx="3897">
                  <c:v>3,897.99</c:v>
                </c:pt>
                <c:pt idx="3898">
                  <c:v>3,899.00</c:v>
                </c:pt>
                <c:pt idx="3899">
                  <c:v>3,900.00</c:v>
                </c:pt>
                <c:pt idx="3900">
                  <c:v>3,900.99</c:v>
                </c:pt>
                <c:pt idx="3901">
                  <c:v>3,901.99</c:v>
                </c:pt>
                <c:pt idx="3902">
                  <c:v>3,903.00</c:v>
                </c:pt>
                <c:pt idx="3903">
                  <c:v>3,904.00</c:v>
                </c:pt>
                <c:pt idx="3904">
                  <c:v>3,904.99</c:v>
                </c:pt>
                <c:pt idx="3905">
                  <c:v>3,906.00</c:v>
                </c:pt>
                <c:pt idx="3906">
                  <c:v>3,907.00</c:v>
                </c:pt>
                <c:pt idx="3907">
                  <c:v>3,908.00</c:v>
                </c:pt>
                <c:pt idx="3908">
                  <c:v>3,908.99</c:v>
                </c:pt>
                <c:pt idx="3909">
                  <c:v>3,910.00</c:v>
                </c:pt>
                <c:pt idx="3910">
                  <c:v>3,911.00</c:v>
                </c:pt>
                <c:pt idx="3911">
                  <c:v>3,911.99</c:v>
                </c:pt>
                <c:pt idx="3912">
                  <c:v>3,912.99</c:v>
                </c:pt>
                <c:pt idx="3913">
                  <c:v>3,914.00</c:v>
                </c:pt>
                <c:pt idx="3914">
                  <c:v>3,915.00</c:v>
                </c:pt>
                <c:pt idx="3915">
                  <c:v>3,915.99</c:v>
                </c:pt>
                <c:pt idx="3916">
                  <c:v>3,917.00</c:v>
                </c:pt>
                <c:pt idx="3917">
                  <c:v>3,918.00</c:v>
                </c:pt>
                <c:pt idx="3918">
                  <c:v>3,919.00</c:v>
                </c:pt>
                <c:pt idx="3919">
                  <c:v>3,919.99</c:v>
                </c:pt>
                <c:pt idx="3920">
                  <c:v>3,921.00</c:v>
                </c:pt>
                <c:pt idx="3921">
                  <c:v>3,922.00</c:v>
                </c:pt>
                <c:pt idx="3922">
                  <c:v>3,922.99</c:v>
                </c:pt>
                <c:pt idx="3923">
                  <c:v>3,923.99</c:v>
                </c:pt>
                <c:pt idx="3924">
                  <c:v>3,925.00</c:v>
                </c:pt>
                <c:pt idx="3925">
                  <c:v>3,926.00</c:v>
                </c:pt>
                <c:pt idx="3926">
                  <c:v>3,926.99</c:v>
                </c:pt>
                <c:pt idx="3927">
                  <c:v>3,928.00</c:v>
                </c:pt>
                <c:pt idx="3928">
                  <c:v>3,929.00</c:v>
                </c:pt>
                <c:pt idx="3929">
                  <c:v>3,930.00</c:v>
                </c:pt>
                <c:pt idx="3930">
                  <c:v>3,930.99</c:v>
                </c:pt>
                <c:pt idx="3931">
                  <c:v>3,932.00</c:v>
                </c:pt>
                <c:pt idx="3932">
                  <c:v>3,933.00</c:v>
                </c:pt>
                <c:pt idx="3933">
                  <c:v>3,933.99</c:v>
                </c:pt>
                <c:pt idx="3934">
                  <c:v>3,934.99</c:v>
                </c:pt>
                <c:pt idx="3935">
                  <c:v>3,936.00</c:v>
                </c:pt>
                <c:pt idx="3936">
                  <c:v>3,937.00</c:v>
                </c:pt>
                <c:pt idx="3937">
                  <c:v>3,937.99</c:v>
                </c:pt>
                <c:pt idx="3938">
                  <c:v>3,939.00</c:v>
                </c:pt>
                <c:pt idx="3939">
                  <c:v>3,940.00</c:v>
                </c:pt>
                <c:pt idx="3940">
                  <c:v>3,941.00</c:v>
                </c:pt>
                <c:pt idx="3941">
                  <c:v>3,941.99</c:v>
                </c:pt>
                <c:pt idx="3942">
                  <c:v>3,943.00</c:v>
                </c:pt>
                <c:pt idx="3943">
                  <c:v>3,944.00</c:v>
                </c:pt>
                <c:pt idx="3944">
                  <c:v>3,944.99</c:v>
                </c:pt>
                <c:pt idx="3945">
                  <c:v>3,945.99</c:v>
                </c:pt>
                <c:pt idx="3946">
                  <c:v>3,947.00</c:v>
                </c:pt>
                <c:pt idx="3947">
                  <c:v>3,948.00</c:v>
                </c:pt>
                <c:pt idx="3948">
                  <c:v>3,948.99</c:v>
                </c:pt>
                <c:pt idx="3949">
                  <c:v>3,950.00</c:v>
                </c:pt>
                <c:pt idx="3950">
                  <c:v>3,951.00</c:v>
                </c:pt>
                <c:pt idx="3951">
                  <c:v>3,951.99</c:v>
                </c:pt>
                <c:pt idx="3952">
                  <c:v>3,952.99</c:v>
                </c:pt>
                <c:pt idx="3953">
                  <c:v>3,954.00</c:v>
                </c:pt>
                <c:pt idx="3954">
                  <c:v>3,955.00</c:v>
                </c:pt>
                <c:pt idx="3955">
                  <c:v>3,955.99</c:v>
                </c:pt>
                <c:pt idx="3956">
                  <c:v>3,957.00</c:v>
                </c:pt>
                <c:pt idx="3957">
                  <c:v>3,958.00</c:v>
                </c:pt>
                <c:pt idx="3958">
                  <c:v>3,959.00</c:v>
                </c:pt>
                <c:pt idx="3959">
                  <c:v>3,959.99</c:v>
                </c:pt>
                <c:pt idx="3960">
                  <c:v>3,961.00</c:v>
                </c:pt>
                <c:pt idx="3961">
                  <c:v>3,962.00</c:v>
                </c:pt>
                <c:pt idx="3962">
                  <c:v>3,962.99</c:v>
                </c:pt>
                <c:pt idx="3963">
                  <c:v>3,963.99</c:v>
                </c:pt>
                <c:pt idx="3964">
                  <c:v>3,965.00</c:v>
                </c:pt>
                <c:pt idx="3965">
                  <c:v>3,966.00</c:v>
                </c:pt>
                <c:pt idx="3966">
                  <c:v>3,966.99</c:v>
                </c:pt>
                <c:pt idx="3967">
                  <c:v>3,968.00</c:v>
                </c:pt>
                <c:pt idx="3968">
                  <c:v>3,969.00</c:v>
                </c:pt>
                <c:pt idx="3969">
                  <c:v>3,970.00</c:v>
                </c:pt>
                <c:pt idx="3970">
                  <c:v>3,970.99</c:v>
                </c:pt>
                <c:pt idx="3971">
                  <c:v>3,972.00</c:v>
                </c:pt>
                <c:pt idx="3972">
                  <c:v>3,973.00</c:v>
                </c:pt>
                <c:pt idx="3973">
                  <c:v>3,973.99</c:v>
                </c:pt>
              </c:strCache>
            </c:strRef>
          </c:xVal>
          <c:yVal>
            <c:numRef>
              <c:f>'8-24-2022 8-28-56 AM'!$B$2:$B$3975</c:f>
              <c:numCache>
                <c:formatCode>General</c:formatCode>
                <c:ptCount val="3974"/>
                <c:pt idx="0">
                  <c:v>74.264557999999994</c:v>
                </c:pt>
                <c:pt idx="1">
                  <c:v>74.272009999999995</c:v>
                </c:pt>
                <c:pt idx="2">
                  <c:v>74.263874000000001</c:v>
                </c:pt>
                <c:pt idx="3">
                  <c:v>74.272171999999998</c:v>
                </c:pt>
                <c:pt idx="4">
                  <c:v>74.264864000000003</c:v>
                </c:pt>
                <c:pt idx="5">
                  <c:v>74.272136000000003</c:v>
                </c:pt>
                <c:pt idx="6">
                  <c:v>74.261696000000001</c:v>
                </c:pt>
                <c:pt idx="7">
                  <c:v>74.263351999999998</c:v>
                </c:pt>
                <c:pt idx="8">
                  <c:v>74.257214000000005</c:v>
                </c:pt>
                <c:pt idx="9">
                  <c:v>74.261426</c:v>
                </c:pt>
                <c:pt idx="10">
                  <c:v>74.272586000000004</c:v>
                </c:pt>
                <c:pt idx="11">
                  <c:v>74.273936000000006</c:v>
                </c:pt>
                <c:pt idx="12">
                  <c:v>74.271884</c:v>
                </c:pt>
                <c:pt idx="13">
                  <c:v>74.257537999999997</c:v>
                </c:pt>
                <c:pt idx="14">
                  <c:v>74.264431999999999</c:v>
                </c:pt>
                <c:pt idx="15">
                  <c:v>74.269238000000001</c:v>
                </c:pt>
                <c:pt idx="16">
                  <c:v>74.262073999999998</c:v>
                </c:pt>
                <c:pt idx="17">
                  <c:v>74.259283999999994</c:v>
                </c:pt>
                <c:pt idx="18">
                  <c:v>74.255054000000001</c:v>
                </c:pt>
                <c:pt idx="19">
                  <c:v>74.265907999999996</c:v>
                </c:pt>
                <c:pt idx="20">
                  <c:v>74.272766000000004</c:v>
                </c:pt>
                <c:pt idx="21">
                  <c:v>74.271919999999994</c:v>
                </c:pt>
                <c:pt idx="22">
                  <c:v>74.268410000000003</c:v>
                </c:pt>
                <c:pt idx="23">
                  <c:v>74.261461999999995</c:v>
                </c:pt>
                <c:pt idx="24">
                  <c:v>74.252606</c:v>
                </c:pt>
                <c:pt idx="25">
                  <c:v>74.256692000000001</c:v>
                </c:pt>
                <c:pt idx="26">
                  <c:v>74.274674000000005</c:v>
                </c:pt>
                <c:pt idx="27">
                  <c:v>74.268878000000001</c:v>
                </c:pt>
                <c:pt idx="28">
                  <c:v>74.272009999999995</c:v>
                </c:pt>
                <c:pt idx="29">
                  <c:v>74.278561999999994</c:v>
                </c:pt>
                <c:pt idx="30">
                  <c:v>74.281118000000006</c:v>
                </c:pt>
                <c:pt idx="31">
                  <c:v>74.271469999999994</c:v>
                </c:pt>
                <c:pt idx="32">
                  <c:v>74.262974</c:v>
                </c:pt>
                <c:pt idx="33">
                  <c:v>74.279570000000007</c:v>
                </c:pt>
                <c:pt idx="34">
                  <c:v>74.296940000000006</c:v>
                </c:pt>
                <c:pt idx="35">
                  <c:v>74.341256000000001</c:v>
                </c:pt>
                <c:pt idx="36">
                  <c:v>74.433577999999997</c:v>
                </c:pt>
                <c:pt idx="37">
                  <c:v>74.574950000000001</c:v>
                </c:pt>
                <c:pt idx="38">
                  <c:v>74.761375999999998</c:v>
                </c:pt>
                <c:pt idx="39">
                  <c:v>75.007651999999993</c:v>
                </c:pt>
                <c:pt idx="40">
                  <c:v>75.306973999999997</c:v>
                </c:pt>
                <c:pt idx="41">
                  <c:v>75.641720000000007</c:v>
                </c:pt>
                <c:pt idx="42">
                  <c:v>75.986456000000004</c:v>
                </c:pt>
                <c:pt idx="43">
                  <c:v>76.322462000000002</c:v>
                </c:pt>
                <c:pt idx="44">
                  <c:v>76.677080000000004</c:v>
                </c:pt>
                <c:pt idx="45">
                  <c:v>77.002663999999996</c:v>
                </c:pt>
                <c:pt idx="46">
                  <c:v>77.297342</c:v>
                </c:pt>
                <c:pt idx="47">
                  <c:v>77.574541999999994</c:v>
                </c:pt>
                <c:pt idx="48">
                  <c:v>77.821178000000003</c:v>
                </c:pt>
                <c:pt idx="49">
                  <c:v>78.038167999999999</c:v>
                </c:pt>
                <c:pt idx="50">
                  <c:v>78.240775999999997</c:v>
                </c:pt>
                <c:pt idx="51">
                  <c:v>78.436921999999996</c:v>
                </c:pt>
                <c:pt idx="52">
                  <c:v>78.594620000000006</c:v>
                </c:pt>
                <c:pt idx="53">
                  <c:v>78.774907999999996</c:v>
                </c:pt>
                <c:pt idx="54">
                  <c:v>78.957068000000007</c:v>
                </c:pt>
                <c:pt idx="55">
                  <c:v>79.155068</c:v>
                </c:pt>
                <c:pt idx="56">
                  <c:v>79.379006000000004</c:v>
                </c:pt>
                <c:pt idx="57">
                  <c:v>79.654315999999994</c:v>
                </c:pt>
                <c:pt idx="58">
                  <c:v>79.988054000000005</c:v>
                </c:pt>
                <c:pt idx="59">
                  <c:v>80.371454</c:v>
                </c:pt>
                <c:pt idx="60">
                  <c:v>80.792798000000005</c:v>
                </c:pt>
                <c:pt idx="61">
                  <c:v>81.244112000000001</c:v>
                </c:pt>
                <c:pt idx="62">
                  <c:v>81.759596000000002</c:v>
                </c:pt>
                <c:pt idx="63">
                  <c:v>82.302350000000004</c:v>
                </c:pt>
                <c:pt idx="64">
                  <c:v>82.855292000000006</c:v>
                </c:pt>
                <c:pt idx="65">
                  <c:v>83.408738</c:v>
                </c:pt>
                <c:pt idx="66">
                  <c:v>83.920441999999994</c:v>
                </c:pt>
                <c:pt idx="67">
                  <c:v>84.420625999999999</c:v>
                </c:pt>
                <c:pt idx="68">
                  <c:v>84.885530000000003</c:v>
                </c:pt>
                <c:pt idx="69">
                  <c:v>85.327556000000001</c:v>
                </c:pt>
                <c:pt idx="70">
                  <c:v>85.717867999999996</c:v>
                </c:pt>
                <c:pt idx="71">
                  <c:v>86.080117999999999</c:v>
                </c:pt>
                <c:pt idx="72">
                  <c:v>86.409824</c:v>
                </c:pt>
                <c:pt idx="73">
                  <c:v>86.719352000000001</c:v>
                </c:pt>
                <c:pt idx="74">
                  <c:v>87.048050000000003</c:v>
                </c:pt>
                <c:pt idx="75">
                  <c:v>87.396799999999999</c:v>
                </c:pt>
                <c:pt idx="76">
                  <c:v>87.764396000000005</c:v>
                </c:pt>
                <c:pt idx="77">
                  <c:v>88.155950000000004</c:v>
                </c:pt>
                <c:pt idx="78">
                  <c:v>88.597921999999997</c:v>
                </c:pt>
                <c:pt idx="79">
                  <c:v>89.094865999999996</c:v>
                </c:pt>
                <c:pt idx="80">
                  <c:v>89.616919999999993</c:v>
                </c:pt>
                <c:pt idx="81">
                  <c:v>90.160358000000002</c:v>
                </c:pt>
                <c:pt idx="82">
                  <c:v>90.714416</c:v>
                </c:pt>
                <c:pt idx="83">
                  <c:v>91.285663999999997</c:v>
                </c:pt>
                <c:pt idx="84">
                  <c:v>91.872212000000005</c:v>
                </c:pt>
                <c:pt idx="85">
                  <c:v>92.479640000000003</c:v>
                </c:pt>
                <c:pt idx="86">
                  <c:v>93.096553999999998</c:v>
                </c:pt>
                <c:pt idx="87">
                  <c:v>93.679519999999997</c:v>
                </c:pt>
                <c:pt idx="88">
                  <c:v>94.232731999999999</c:v>
                </c:pt>
                <c:pt idx="89">
                  <c:v>94.740493999999998</c:v>
                </c:pt>
                <c:pt idx="90">
                  <c:v>95.241991999999996</c:v>
                </c:pt>
                <c:pt idx="91">
                  <c:v>95.723888000000002</c:v>
                </c:pt>
                <c:pt idx="92">
                  <c:v>96.144098</c:v>
                </c:pt>
                <c:pt idx="93">
                  <c:v>96.557215999999997</c:v>
                </c:pt>
                <c:pt idx="94">
                  <c:v>96.963223999999997</c:v>
                </c:pt>
                <c:pt idx="95">
                  <c:v>97.384820000000005</c:v>
                </c:pt>
                <c:pt idx="96">
                  <c:v>97.848140000000001</c:v>
                </c:pt>
                <c:pt idx="97">
                  <c:v>98.336426000000003</c:v>
                </c:pt>
                <c:pt idx="98">
                  <c:v>98.860333999999995</c:v>
                </c:pt>
                <c:pt idx="99">
                  <c:v>99.408344</c:v>
                </c:pt>
                <c:pt idx="100">
                  <c:v>100.00679</c:v>
                </c:pt>
                <c:pt idx="101">
                  <c:v>100.632164</c:v>
                </c:pt>
                <c:pt idx="102">
                  <c:v>101.28082999999999</c:v>
                </c:pt>
                <c:pt idx="103">
                  <c:v>101.92645400000001</c:v>
                </c:pt>
                <c:pt idx="104">
                  <c:v>102.626366</c:v>
                </c:pt>
                <c:pt idx="105">
                  <c:v>103.322264</c:v>
                </c:pt>
                <c:pt idx="106">
                  <c:v>104.00178200000001</c:v>
                </c:pt>
                <c:pt idx="107">
                  <c:v>104.642582</c:v>
                </c:pt>
                <c:pt idx="108">
                  <c:v>105.282068</c:v>
                </c:pt>
                <c:pt idx="109">
                  <c:v>105.875906</c:v>
                </c:pt>
                <c:pt idx="110">
                  <c:v>106.41587</c:v>
                </c:pt>
                <c:pt idx="111">
                  <c:v>106.91812400000001</c:v>
                </c:pt>
                <c:pt idx="112">
                  <c:v>107.391794</c:v>
                </c:pt>
                <c:pt idx="113">
                  <c:v>107.858912</c:v>
                </c:pt>
                <c:pt idx="114">
                  <c:v>108.324122</c:v>
                </c:pt>
                <c:pt idx="115">
                  <c:v>108.807458</c:v>
                </c:pt>
                <c:pt idx="116">
                  <c:v>109.309856</c:v>
                </c:pt>
                <c:pt idx="117">
                  <c:v>109.850126</c:v>
                </c:pt>
                <c:pt idx="118">
                  <c:v>110.41195999999999</c:v>
                </c:pt>
                <c:pt idx="119">
                  <c:v>111.020684</c:v>
                </c:pt>
                <c:pt idx="120">
                  <c:v>111.659432</c:v>
                </c:pt>
                <c:pt idx="121">
                  <c:v>112.311644</c:v>
                </c:pt>
                <c:pt idx="122">
                  <c:v>112.996274</c:v>
                </c:pt>
                <c:pt idx="123">
                  <c:v>113.71267400000001</c:v>
                </c:pt>
                <c:pt idx="124">
                  <c:v>114.449072</c:v>
                </c:pt>
                <c:pt idx="125">
                  <c:v>115.183868</c:v>
                </c:pt>
                <c:pt idx="126">
                  <c:v>115.888802</c:v>
                </c:pt>
                <c:pt idx="127">
                  <c:v>116.56823</c:v>
                </c:pt>
                <c:pt idx="128">
                  <c:v>117.221216</c:v>
                </c:pt>
                <c:pt idx="129">
                  <c:v>117.82293799999999</c:v>
                </c:pt>
                <c:pt idx="130">
                  <c:v>118.36868</c:v>
                </c:pt>
                <c:pt idx="131">
                  <c:v>118.893794</c:v>
                </c:pt>
                <c:pt idx="132">
                  <c:v>119.368652</c:v>
                </c:pt>
                <c:pt idx="133">
                  <c:v>119.846588</c:v>
                </c:pt>
                <c:pt idx="134">
                  <c:v>120.33167</c:v>
                </c:pt>
                <c:pt idx="135">
                  <c:v>120.84303199999999</c:v>
                </c:pt>
                <c:pt idx="136">
                  <c:v>121.37999000000001</c:v>
                </c:pt>
                <c:pt idx="137">
                  <c:v>121.942166</c:v>
                </c:pt>
                <c:pt idx="138">
                  <c:v>122.534294</c:v>
                </c:pt>
                <c:pt idx="139">
                  <c:v>123.16004599999999</c:v>
                </c:pt>
                <c:pt idx="140">
                  <c:v>123.81538999999999</c:v>
                </c:pt>
                <c:pt idx="141">
                  <c:v>124.521962</c:v>
                </c:pt>
                <c:pt idx="142">
                  <c:v>125.231684</c:v>
                </c:pt>
                <c:pt idx="143">
                  <c:v>125.96217799999999</c:v>
                </c:pt>
                <c:pt idx="144">
                  <c:v>126.69926</c:v>
                </c:pt>
                <c:pt idx="145">
                  <c:v>127.413374</c:v>
                </c:pt>
                <c:pt idx="146">
                  <c:v>128.0993</c:v>
                </c:pt>
                <c:pt idx="147">
                  <c:v>128.74202600000001</c:v>
                </c:pt>
                <c:pt idx="148">
                  <c:v>129.34018399999999</c:v>
                </c:pt>
                <c:pt idx="149">
                  <c:v>129.89085800000001</c:v>
                </c:pt>
                <c:pt idx="150">
                  <c:v>130.410968</c:v>
                </c:pt>
                <c:pt idx="151">
                  <c:v>130.89464599999999</c:v>
                </c:pt>
                <c:pt idx="152">
                  <c:v>131.348354</c:v>
                </c:pt>
                <c:pt idx="153">
                  <c:v>131.81124199999999</c:v>
                </c:pt>
                <c:pt idx="154">
                  <c:v>132.26613800000001</c:v>
                </c:pt>
                <c:pt idx="155">
                  <c:v>132.77328800000001</c:v>
                </c:pt>
                <c:pt idx="156">
                  <c:v>133.307096</c:v>
                </c:pt>
                <c:pt idx="157">
                  <c:v>133.856762</c:v>
                </c:pt>
                <c:pt idx="158">
                  <c:v>134.43884600000001</c:v>
                </c:pt>
                <c:pt idx="159">
                  <c:v>135.05774</c:v>
                </c:pt>
                <c:pt idx="160">
                  <c:v>135.70365200000001</c:v>
                </c:pt>
                <c:pt idx="161">
                  <c:v>136.396976</c:v>
                </c:pt>
                <c:pt idx="162">
                  <c:v>137.090552</c:v>
                </c:pt>
                <c:pt idx="163">
                  <c:v>137.79163399999999</c:v>
                </c:pt>
                <c:pt idx="164">
                  <c:v>138.48816199999999</c:v>
                </c:pt>
                <c:pt idx="165">
                  <c:v>139.173044</c:v>
                </c:pt>
                <c:pt idx="166">
                  <c:v>139.820504</c:v>
                </c:pt>
                <c:pt idx="167">
                  <c:v>140.41952599999999</c:v>
                </c:pt>
                <c:pt idx="168">
                  <c:v>140.983664</c:v>
                </c:pt>
                <c:pt idx="169">
                  <c:v>141.509444</c:v>
                </c:pt>
                <c:pt idx="170">
                  <c:v>141.99578600000001</c:v>
                </c:pt>
                <c:pt idx="171">
                  <c:v>142.46173400000001</c:v>
                </c:pt>
                <c:pt idx="172">
                  <c:v>142.897964</c:v>
                </c:pt>
                <c:pt idx="173">
                  <c:v>143.34276199999999</c:v>
                </c:pt>
                <c:pt idx="174">
                  <c:v>143.812364</c:v>
                </c:pt>
                <c:pt idx="175">
                  <c:v>144.329306</c:v>
                </c:pt>
                <c:pt idx="176">
                  <c:v>144.88980799999999</c:v>
                </c:pt>
                <c:pt idx="177">
                  <c:v>145.48152200000001</c:v>
                </c:pt>
                <c:pt idx="178">
                  <c:v>146.114834</c:v>
                </c:pt>
                <c:pt idx="179">
                  <c:v>146.76439999999999</c:v>
                </c:pt>
                <c:pt idx="180">
                  <c:v>147.463142</c:v>
                </c:pt>
                <c:pt idx="181">
                  <c:v>148.18258399999999</c:v>
                </c:pt>
                <c:pt idx="182">
                  <c:v>148.93883600000001</c:v>
                </c:pt>
                <c:pt idx="183">
                  <c:v>149.707652</c:v>
                </c:pt>
                <c:pt idx="184">
                  <c:v>150.46664000000001</c:v>
                </c:pt>
                <c:pt idx="185">
                  <c:v>151.19974400000001</c:v>
                </c:pt>
                <c:pt idx="186">
                  <c:v>151.91198600000001</c:v>
                </c:pt>
                <c:pt idx="187">
                  <c:v>152.59285399999999</c:v>
                </c:pt>
                <c:pt idx="188">
                  <c:v>153.213224</c:v>
                </c:pt>
                <c:pt idx="189">
                  <c:v>153.789458</c:v>
                </c:pt>
                <c:pt idx="190">
                  <c:v>154.33811600000001</c:v>
                </c:pt>
                <c:pt idx="191">
                  <c:v>154.85842400000001</c:v>
                </c:pt>
                <c:pt idx="192">
                  <c:v>155.35387399999999</c:v>
                </c:pt>
                <c:pt idx="193">
                  <c:v>155.84446399999999</c:v>
                </c:pt>
                <c:pt idx="194">
                  <c:v>156.36453800000001</c:v>
                </c:pt>
                <c:pt idx="195">
                  <c:v>156.90392600000001</c:v>
                </c:pt>
                <c:pt idx="196">
                  <c:v>157.46844200000001</c:v>
                </c:pt>
                <c:pt idx="197">
                  <c:v>158.07707600000001</c:v>
                </c:pt>
                <c:pt idx="198">
                  <c:v>158.73603800000001</c:v>
                </c:pt>
                <c:pt idx="199">
                  <c:v>159.42765199999999</c:v>
                </c:pt>
                <c:pt idx="200">
                  <c:v>160.12412599999999</c:v>
                </c:pt>
                <c:pt idx="201">
                  <c:v>160.84533200000001</c:v>
                </c:pt>
                <c:pt idx="202">
                  <c:v>161.59262000000001</c:v>
                </c:pt>
                <c:pt idx="203">
                  <c:v>162.34241</c:v>
                </c:pt>
                <c:pt idx="204">
                  <c:v>163.087322</c:v>
                </c:pt>
                <c:pt idx="205">
                  <c:v>163.80401000000001</c:v>
                </c:pt>
                <c:pt idx="206">
                  <c:v>164.46612200000001</c:v>
                </c:pt>
                <c:pt idx="207">
                  <c:v>165.075368</c:v>
                </c:pt>
                <c:pt idx="208">
                  <c:v>165.67053799999999</c:v>
                </c:pt>
                <c:pt idx="209">
                  <c:v>166.18253000000001</c:v>
                </c:pt>
                <c:pt idx="210">
                  <c:v>166.65668600000001</c:v>
                </c:pt>
                <c:pt idx="211">
                  <c:v>167.10052999999999</c:v>
                </c:pt>
                <c:pt idx="212">
                  <c:v>167.536688</c:v>
                </c:pt>
                <c:pt idx="213">
                  <c:v>167.970902</c:v>
                </c:pt>
                <c:pt idx="214">
                  <c:v>168.437894</c:v>
                </c:pt>
                <c:pt idx="215">
                  <c:v>168.928754</c:v>
                </c:pt>
                <c:pt idx="216">
                  <c:v>169.46142800000001</c:v>
                </c:pt>
                <c:pt idx="217">
                  <c:v>170.02083200000001</c:v>
                </c:pt>
                <c:pt idx="218">
                  <c:v>170.62233800000001</c:v>
                </c:pt>
                <c:pt idx="219">
                  <c:v>171.23597599999999</c:v>
                </c:pt>
                <c:pt idx="220">
                  <c:v>171.88894400000001</c:v>
                </c:pt>
                <c:pt idx="221">
                  <c:v>172.563692</c:v>
                </c:pt>
                <c:pt idx="222">
                  <c:v>173.263712</c:v>
                </c:pt>
                <c:pt idx="223">
                  <c:v>173.986808</c:v>
                </c:pt>
                <c:pt idx="224">
                  <c:v>174.69771800000001</c:v>
                </c:pt>
                <c:pt idx="225">
                  <c:v>175.376588</c:v>
                </c:pt>
                <c:pt idx="226">
                  <c:v>176.03382199999999</c:v>
                </c:pt>
                <c:pt idx="227">
                  <c:v>176.657252</c:v>
                </c:pt>
                <c:pt idx="228">
                  <c:v>177.23535799999999</c:v>
                </c:pt>
                <c:pt idx="229">
                  <c:v>177.732338</c:v>
                </c:pt>
                <c:pt idx="230">
                  <c:v>178.19897</c:v>
                </c:pt>
                <c:pt idx="231">
                  <c:v>178.66977800000001</c:v>
                </c:pt>
                <c:pt idx="232">
                  <c:v>179.07963799999999</c:v>
                </c:pt>
                <c:pt idx="233">
                  <c:v>179.51169200000001</c:v>
                </c:pt>
                <c:pt idx="234">
                  <c:v>179.985128</c:v>
                </c:pt>
                <c:pt idx="235">
                  <c:v>180.46643</c:v>
                </c:pt>
                <c:pt idx="236">
                  <c:v>180.97750400000001</c:v>
                </c:pt>
                <c:pt idx="237">
                  <c:v>181.54320799999999</c:v>
                </c:pt>
                <c:pt idx="238">
                  <c:v>182.12001799999999</c:v>
                </c:pt>
                <c:pt idx="239">
                  <c:v>182.72384600000001</c:v>
                </c:pt>
                <c:pt idx="240">
                  <c:v>183.36356599999999</c:v>
                </c:pt>
                <c:pt idx="241">
                  <c:v>184.02591200000001</c:v>
                </c:pt>
                <c:pt idx="242">
                  <c:v>184.71884</c:v>
                </c:pt>
                <c:pt idx="243">
                  <c:v>185.43446599999999</c:v>
                </c:pt>
                <c:pt idx="244">
                  <c:v>186.132092</c:v>
                </c:pt>
                <c:pt idx="245">
                  <c:v>186.803888</c:v>
                </c:pt>
                <c:pt idx="246">
                  <c:v>187.44432800000001</c:v>
                </c:pt>
                <c:pt idx="247">
                  <c:v>188.043386</c:v>
                </c:pt>
                <c:pt idx="248">
                  <c:v>188.595968</c:v>
                </c:pt>
                <c:pt idx="249">
                  <c:v>189.090878</c:v>
                </c:pt>
                <c:pt idx="250">
                  <c:v>189.54877999999999</c:v>
                </c:pt>
                <c:pt idx="251">
                  <c:v>189.970034</c:v>
                </c:pt>
                <c:pt idx="252">
                  <c:v>190.384826</c:v>
                </c:pt>
                <c:pt idx="253">
                  <c:v>190.81009399999999</c:v>
                </c:pt>
                <c:pt idx="254">
                  <c:v>191.28057799999999</c:v>
                </c:pt>
                <c:pt idx="255">
                  <c:v>191.76083600000001</c:v>
                </c:pt>
                <c:pt idx="256">
                  <c:v>192.27763400000001</c:v>
                </c:pt>
                <c:pt idx="257">
                  <c:v>192.84396799999999</c:v>
                </c:pt>
                <c:pt idx="258">
                  <c:v>193.41669200000001</c:v>
                </c:pt>
                <c:pt idx="259">
                  <c:v>194.01981799999999</c:v>
                </c:pt>
                <c:pt idx="260">
                  <c:v>194.656622</c:v>
                </c:pt>
                <c:pt idx="261">
                  <c:v>195.30640399999999</c:v>
                </c:pt>
                <c:pt idx="262">
                  <c:v>195.97609399999999</c:v>
                </c:pt>
                <c:pt idx="263">
                  <c:v>196.67042599999999</c:v>
                </c:pt>
                <c:pt idx="264">
                  <c:v>197.35458800000001</c:v>
                </c:pt>
                <c:pt idx="265">
                  <c:v>198.03218000000001</c:v>
                </c:pt>
                <c:pt idx="266">
                  <c:v>198.68351000000001</c:v>
                </c:pt>
                <c:pt idx="267">
                  <c:v>199.28560999999999</c:v>
                </c:pt>
                <c:pt idx="268">
                  <c:v>199.84837999999999</c:v>
                </c:pt>
                <c:pt idx="269">
                  <c:v>200.35642999999999</c:v>
                </c:pt>
                <c:pt idx="270">
                  <c:v>200.82354799999999</c:v>
                </c:pt>
                <c:pt idx="271">
                  <c:v>201.27871400000001</c:v>
                </c:pt>
                <c:pt idx="272">
                  <c:v>201.71589800000001</c:v>
                </c:pt>
                <c:pt idx="273">
                  <c:v>202.16564600000001</c:v>
                </c:pt>
                <c:pt idx="274">
                  <c:v>202.64089999999999</c:v>
                </c:pt>
                <c:pt idx="275">
                  <c:v>203.131058</c:v>
                </c:pt>
                <c:pt idx="276">
                  <c:v>203.67953600000001</c:v>
                </c:pt>
                <c:pt idx="277">
                  <c:v>204.23867000000001</c:v>
                </c:pt>
                <c:pt idx="278">
                  <c:v>204.82649599999999</c:v>
                </c:pt>
                <c:pt idx="279">
                  <c:v>205.442654</c:v>
                </c:pt>
                <c:pt idx="280">
                  <c:v>206.06941399999999</c:v>
                </c:pt>
                <c:pt idx="281">
                  <c:v>206.72708</c:v>
                </c:pt>
                <c:pt idx="282">
                  <c:v>207.403448</c:v>
                </c:pt>
                <c:pt idx="283">
                  <c:v>208.10462000000001</c:v>
                </c:pt>
                <c:pt idx="284">
                  <c:v>208.78732400000001</c:v>
                </c:pt>
                <c:pt idx="285">
                  <c:v>209.47298000000001</c:v>
                </c:pt>
                <c:pt idx="286">
                  <c:v>210.13530800000001</c:v>
                </c:pt>
                <c:pt idx="287">
                  <c:v>210.746084</c:v>
                </c:pt>
                <c:pt idx="288">
                  <c:v>211.31551400000001</c:v>
                </c:pt>
                <c:pt idx="289">
                  <c:v>211.83909800000001</c:v>
                </c:pt>
                <c:pt idx="290">
                  <c:v>212.32687999999999</c:v>
                </c:pt>
                <c:pt idx="291">
                  <c:v>212.77003999999999</c:v>
                </c:pt>
                <c:pt idx="292">
                  <c:v>213.22040000000001</c:v>
                </c:pt>
                <c:pt idx="293">
                  <c:v>213.70514</c:v>
                </c:pt>
                <c:pt idx="294">
                  <c:v>214.19528</c:v>
                </c:pt>
                <c:pt idx="295">
                  <c:v>214.72087999999999</c:v>
                </c:pt>
                <c:pt idx="296">
                  <c:v>215.26159999999999</c:v>
                </c:pt>
                <c:pt idx="297">
                  <c:v>215.82625999999999</c:v>
                </c:pt>
                <c:pt idx="298">
                  <c:v>216.42601999999999</c:v>
                </c:pt>
                <c:pt idx="299">
                  <c:v>217.04306</c:v>
                </c:pt>
                <c:pt idx="300">
                  <c:v>217.6772</c:v>
                </c:pt>
                <c:pt idx="301">
                  <c:v>218.3306</c:v>
                </c:pt>
                <c:pt idx="302">
                  <c:v>219.01658</c:v>
                </c:pt>
                <c:pt idx="303">
                  <c:v>219.6995</c:v>
                </c:pt>
                <c:pt idx="304">
                  <c:v>220.39142000000001</c:v>
                </c:pt>
                <c:pt idx="305">
                  <c:v>221.06048000000001</c:v>
                </c:pt>
                <c:pt idx="306">
                  <c:v>221.70974000000001</c:v>
                </c:pt>
                <c:pt idx="307">
                  <c:v>222.3185</c:v>
                </c:pt>
                <c:pt idx="308">
                  <c:v>222.86804000000001</c:v>
                </c:pt>
                <c:pt idx="309">
                  <c:v>223.39058</c:v>
                </c:pt>
                <c:pt idx="310">
                  <c:v>223.86308</c:v>
                </c:pt>
                <c:pt idx="311">
                  <c:v>224.32550000000001</c:v>
                </c:pt>
                <c:pt idx="312">
                  <c:v>224.78432000000001</c:v>
                </c:pt>
                <c:pt idx="313">
                  <c:v>225.26473999999999</c:v>
                </c:pt>
                <c:pt idx="314">
                  <c:v>225.77521999999999</c:v>
                </c:pt>
                <c:pt idx="315">
                  <c:v>226.29830000000001</c:v>
                </c:pt>
                <c:pt idx="316">
                  <c:v>226.82606000000001</c:v>
                </c:pt>
                <c:pt idx="317">
                  <c:v>227.40098</c:v>
                </c:pt>
                <c:pt idx="318">
                  <c:v>227.99137999999999</c:v>
                </c:pt>
                <c:pt idx="319">
                  <c:v>228.62461999999999</c:v>
                </c:pt>
                <c:pt idx="320">
                  <c:v>229.27694</c:v>
                </c:pt>
                <c:pt idx="321">
                  <c:v>229.9118</c:v>
                </c:pt>
                <c:pt idx="322">
                  <c:v>230.57996</c:v>
                </c:pt>
                <c:pt idx="323">
                  <c:v>231.27997999999999</c:v>
                </c:pt>
                <c:pt idx="324">
                  <c:v>231.95750000000001</c:v>
                </c:pt>
                <c:pt idx="325">
                  <c:v>232.63015999999999</c:v>
                </c:pt>
                <c:pt idx="326">
                  <c:v>233.27923999999999</c:v>
                </c:pt>
                <c:pt idx="327">
                  <c:v>233.89681999999999</c:v>
                </c:pt>
                <c:pt idx="328">
                  <c:v>234.45733999999999</c:v>
                </c:pt>
                <c:pt idx="329">
                  <c:v>235.00058000000001</c:v>
                </c:pt>
                <c:pt idx="330">
                  <c:v>235.48694</c:v>
                </c:pt>
                <c:pt idx="331">
                  <c:v>235.95529999999999</c:v>
                </c:pt>
                <c:pt idx="332">
                  <c:v>236.44922</c:v>
                </c:pt>
                <c:pt idx="333">
                  <c:v>236.94800000000001</c:v>
                </c:pt>
                <c:pt idx="334">
                  <c:v>237.46423999999999</c:v>
                </c:pt>
                <c:pt idx="335">
                  <c:v>238.01035999999999</c:v>
                </c:pt>
                <c:pt idx="336">
                  <c:v>238.56404000000001</c:v>
                </c:pt>
                <c:pt idx="337">
                  <c:v>239.1431</c:v>
                </c:pt>
                <c:pt idx="338">
                  <c:v>239.7353</c:v>
                </c:pt>
                <c:pt idx="339">
                  <c:v>240.36583999999999</c:v>
                </c:pt>
                <c:pt idx="340">
                  <c:v>241.00754000000001</c:v>
                </c:pt>
                <c:pt idx="341">
                  <c:v>241.67102</c:v>
                </c:pt>
                <c:pt idx="342">
                  <c:v>242.35195999999999</c:v>
                </c:pt>
                <c:pt idx="343">
                  <c:v>243.02768</c:v>
                </c:pt>
                <c:pt idx="344">
                  <c:v>243.69800000000001</c:v>
                </c:pt>
                <c:pt idx="345">
                  <c:v>244.36778000000001</c:v>
                </c:pt>
                <c:pt idx="346">
                  <c:v>245.0264</c:v>
                </c:pt>
                <c:pt idx="347">
                  <c:v>245.64055999999999</c:v>
                </c:pt>
                <c:pt idx="348">
                  <c:v>246.20071999999999</c:v>
                </c:pt>
                <c:pt idx="349">
                  <c:v>246.73099999999999</c:v>
                </c:pt>
                <c:pt idx="350">
                  <c:v>247.23769999999999</c:v>
                </c:pt>
                <c:pt idx="351">
                  <c:v>247.74422000000001</c:v>
                </c:pt>
                <c:pt idx="352">
                  <c:v>248.26298</c:v>
                </c:pt>
                <c:pt idx="353">
                  <c:v>248.78894</c:v>
                </c:pt>
                <c:pt idx="354">
                  <c:v>249.3194</c:v>
                </c:pt>
                <c:pt idx="355">
                  <c:v>249.87613999999999</c:v>
                </c:pt>
                <c:pt idx="356">
                  <c:v>250.44746000000001</c:v>
                </c:pt>
                <c:pt idx="357">
                  <c:v>251.03822</c:v>
                </c:pt>
                <c:pt idx="358">
                  <c:v>251.636</c:v>
                </c:pt>
                <c:pt idx="359">
                  <c:v>252.24943999999999</c:v>
                </c:pt>
                <c:pt idx="360">
                  <c:v>252.8852</c:v>
                </c:pt>
                <c:pt idx="361">
                  <c:v>253.53067999999999</c:v>
                </c:pt>
                <c:pt idx="362">
                  <c:v>254.19110000000001</c:v>
                </c:pt>
                <c:pt idx="363">
                  <c:v>254.86088000000001</c:v>
                </c:pt>
                <c:pt idx="364">
                  <c:v>255.54866000000001</c:v>
                </c:pt>
                <c:pt idx="365">
                  <c:v>256.21951999999999</c:v>
                </c:pt>
                <c:pt idx="366">
                  <c:v>256.85978</c:v>
                </c:pt>
                <c:pt idx="367">
                  <c:v>257.46782000000002</c:v>
                </c:pt>
                <c:pt idx="368">
                  <c:v>258.04903999999999</c:v>
                </c:pt>
                <c:pt idx="369">
                  <c:v>258.59606000000002</c:v>
                </c:pt>
                <c:pt idx="370">
                  <c:v>259.11662000000001</c:v>
                </c:pt>
                <c:pt idx="371">
                  <c:v>259.62889999999999</c:v>
                </c:pt>
                <c:pt idx="372">
                  <c:v>260.14568000000003</c:v>
                </c:pt>
                <c:pt idx="373">
                  <c:v>260.66426000000001</c:v>
                </c:pt>
                <c:pt idx="374">
                  <c:v>261.18788000000001</c:v>
                </c:pt>
                <c:pt idx="375">
                  <c:v>261.73831999999999</c:v>
                </c:pt>
                <c:pt idx="376">
                  <c:v>262.3064</c:v>
                </c:pt>
                <c:pt idx="377">
                  <c:v>262.89769999999999</c:v>
                </c:pt>
                <c:pt idx="378">
                  <c:v>263.48683999999997</c:v>
                </c:pt>
                <c:pt idx="379">
                  <c:v>264.07544000000001</c:v>
                </c:pt>
                <c:pt idx="380">
                  <c:v>264.70166</c:v>
                </c:pt>
                <c:pt idx="381">
                  <c:v>265.32427999999999</c:v>
                </c:pt>
                <c:pt idx="382">
                  <c:v>265.96706</c:v>
                </c:pt>
                <c:pt idx="383">
                  <c:v>266.61541999999997</c:v>
                </c:pt>
                <c:pt idx="384">
                  <c:v>267.26522</c:v>
                </c:pt>
                <c:pt idx="385">
                  <c:v>267.89684</c:v>
                </c:pt>
                <c:pt idx="386">
                  <c:v>268.49101999999999</c:v>
                </c:pt>
                <c:pt idx="387">
                  <c:v>269.06324000000001</c:v>
                </c:pt>
                <c:pt idx="388">
                  <c:v>269.59820000000002</c:v>
                </c:pt>
                <c:pt idx="389">
                  <c:v>270.11516</c:v>
                </c:pt>
                <c:pt idx="390">
                  <c:v>270.62455999999997</c:v>
                </c:pt>
                <c:pt idx="391">
                  <c:v>271.11901999999998</c:v>
                </c:pt>
                <c:pt idx="392">
                  <c:v>271.61689999999999</c:v>
                </c:pt>
                <c:pt idx="393">
                  <c:v>272.10829999999999</c:v>
                </c:pt>
                <c:pt idx="394">
                  <c:v>272.60599999999999</c:v>
                </c:pt>
                <c:pt idx="395">
                  <c:v>272.77339999999998</c:v>
                </c:pt>
                <c:pt idx="396">
                  <c:v>272.67818</c:v>
                </c:pt>
                <c:pt idx="397">
                  <c:v>272.69869999999997</c:v>
                </c:pt>
                <c:pt idx="398">
                  <c:v>272.98453999999998</c:v>
                </c:pt>
                <c:pt idx="399">
                  <c:v>273.45974000000001</c:v>
                </c:pt>
                <c:pt idx="400">
                  <c:v>274.14319999999998</c:v>
                </c:pt>
                <c:pt idx="401">
                  <c:v>274.96904000000001</c:v>
                </c:pt>
                <c:pt idx="402">
                  <c:v>275.85878000000002</c:v>
                </c:pt>
                <c:pt idx="403">
                  <c:v>276.79352</c:v>
                </c:pt>
                <c:pt idx="404">
                  <c:v>277.72807999999998</c:v>
                </c:pt>
                <c:pt idx="405">
                  <c:v>278.65958000000001</c:v>
                </c:pt>
                <c:pt idx="406">
                  <c:v>279.51584000000003</c:v>
                </c:pt>
                <c:pt idx="407">
                  <c:v>280.29559999999998</c:v>
                </c:pt>
                <c:pt idx="408">
                  <c:v>281.05214000000001</c:v>
                </c:pt>
                <c:pt idx="409">
                  <c:v>281.73739999999998</c:v>
                </c:pt>
                <c:pt idx="410">
                  <c:v>282.37387999999999</c:v>
                </c:pt>
                <c:pt idx="411">
                  <c:v>282.98894000000001</c:v>
                </c:pt>
                <c:pt idx="412">
                  <c:v>283.62038000000001</c:v>
                </c:pt>
                <c:pt idx="413">
                  <c:v>284.25650000000002</c:v>
                </c:pt>
                <c:pt idx="414">
                  <c:v>284.90791999999999</c:v>
                </c:pt>
                <c:pt idx="415">
                  <c:v>285.58778000000001</c:v>
                </c:pt>
                <c:pt idx="416">
                  <c:v>286.25666000000001</c:v>
                </c:pt>
                <c:pt idx="417">
                  <c:v>286.9169</c:v>
                </c:pt>
                <c:pt idx="418">
                  <c:v>287.58434</c:v>
                </c:pt>
                <c:pt idx="419">
                  <c:v>288.25069999999999</c:v>
                </c:pt>
                <c:pt idx="420">
                  <c:v>288.92066</c:v>
                </c:pt>
                <c:pt idx="421">
                  <c:v>289.60933999999997</c:v>
                </c:pt>
                <c:pt idx="422">
                  <c:v>290.30414000000002</c:v>
                </c:pt>
                <c:pt idx="423">
                  <c:v>290.96312</c:v>
                </c:pt>
                <c:pt idx="424">
                  <c:v>291.58339999999998</c:v>
                </c:pt>
                <c:pt idx="425">
                  <c:v>292.10989999999998</c:v>
                </c:pt>
                <c:pt idx="426">
                  <c:v>292.55216000000001</c:v>
                </c:pt>
                <c:pt idx="427">
                  <c:v>292.91719999999998</c:v>
                </c:pt>
                <c:pt idx="428">
                  <c:v>293.24966000000001</c:v>
                </c:pt>
                <c:pt idx="429">
                  <c:v>293.55079999999998</c:v>
                </c:pt>
                <c:pt idx="430">
                  <c:v>293.85878000000002</c:v>
                </c:pt>
                <c:pt idx="431">
                  <c:v>294.17108000000002</c:v>
                </c:pt>
                <c:pt idx="432">
                  <c:v>294.50821999999999</c:v>
                </c:pt>
                <c:pt idx="433">
                  <c:v>294.85597999999999</c:v>
                </c:pt>
                <c:pt idx="434">
                  <c:v>295.25432000000001</c:v>
                </c:pt>
                <c:pt idx="435">
                  <c:v>295.69333999999998</c:v>
                </c:pt>
                <c:pt idx="436">
                  <c:v>296.15845999999999</c:v>
                </c:pt>
                <c:pt idx="437">
                  <c:v>296.67577999999997</c:v>
                </c:pt>
                <c:pt idx="438">
                  <c:v>297.22226000000001</c:v>
                </c:pt>
                <c:pt idx="439">
                  <c:v>297.80815999999999</c:v>
                </c:pt>
                <c:pt idx="440">
                  <c:v>298.39118000000002</c:v>
                </c:pt>
                <c:pt idx="441">
                  <c:v>298.96249999999998</c:v>
                </c:pt>
                <c:pt idx="442">
                  <c:v>299.52553999999998</c:v>
                </c:pt>
                <c:pt idx="443">
                  <c:v>300.04772000000003</c:v>
                </c:pt>
                <c:pt idx="444">
                  <c:v>300.61471999999998</c:v>
                </c:pt>
                <c:pt idx="445">
                  <c:v>301.18207999999998</c:v>
                </c:pt>
                <c:pt idx="446">
                  <c:v>301.74007999999998</c:v>
                </c:pt>
                <c:pt idx="447">
                  <c:v>302.32148000000001</c:v>
                </c:pt>
                <c:pt idx="448">
                  <c:v>302.91980000000001</c:v>
                </c:pt>
                <c:pt idx="449">
                  <c:v>303.52586000000002</c:v>
                </c:pt>
                <c:pt idx="450">
                  <c:v>304.17115999999999</c:v>
                </c:pt>
                <c:pt idx="451">
                  <c:v>304.82150000000001</c:v>
                </c:pt>
                <c:pt idx="452">
                  <c:v>305.42935999999997</c:v>
                </c:pt>
                <c:pt idx="453">
                  <c:v>305.98466000000002</c:v>
                </c:pt>
                <c:pt idx="454">
                  <c:v>306.52573999999998</c:v>
                </c:pt>
                <c:pt idx="455">
                  <c:v>307.10498000000001</c:v>
                </c:pt>
                <c:pt idx="456">
                  <c:v>307.7294</c:v>
                </c:pt>
                <c:pt idx="457">
                  <c:v>308.33834000000002</c:v>
                </c:pt>
                <c:pt idx="458">
                  <c:v>308.98093999999998</c:v>
                </c:pt>
                <c:pt idx="459">
                  <c:v>309.62894</c:v>
                </c:pt>
                <c:pt idx="460">
                  <c:v>310.34390000000002</c:v>
                </c:pt>
                <c:pt idx="461">
                  <c:v>311.08334000000002</c:v>
                </c:pt>
                <c:pt idx="462">
                  <c:v>311.82080000000002</c:v>
                </c:pt>
                <c:pt idx="463">
                  <c:v>312.63098000000002</c:v>
                </c:pt>
                <c:pt idx="464">
                  <c:v>313.40947999999997</c:v>
                </c:pt>
                <c:pt idx="465">
                  <c:v>314.07619999999997</c:v>
                </c:pt>
                <c:pt idx="466">
                  <c:v>314.70098000000002</c:v>
                </c:pt>
                <c:pt idx="467">
                  <c:v>315.27733999999998</c:v>
                </c:pt>
                <c:pt idx="468">
                  <c:v>315.82202000000001</c:v>
                </c:pt>
                <c:pt idx="469">
                  <c:v>316.3766</c:v>
                </c:pt>
                <c:pt idx="470">
                  <c:v>316.96195999999998</c:v>
                </c:pt>
                <c:pt idx="471">
                  <c:v>317.50916000000001</c:v>
                </c:pt>
                <c:pt idx="472">
                  <c:v>318.06716</c:v>
                </c:pt>
                <c:pt idx="473">
                  <c:v>318.68329999999997</c:v>
                </c:pt>
                <c:pt idx="474">
                  <c:v>319.35433999999998</c:v>
                </c:pt>
                <c:pt idx="475">
                  <c:v>320.06191999999999</c:v>
                </c:pt>
                <c:pt idx="476">
                  <c:v>320.80171999999999</c:v>
                </c:pt>
                <c:pt idx="477">
                  <c:v>321.55304000000001</c:v>
                </c:pt>
                <c:pt idx="478">
                  <c:v>322.30795999999998</c:v>
                </c:pt>
                <c:pt idx="479">
                  <c:v>323.06792000000002</c:v>
                </c:pt>
                <c:pt idx="480">
                  <c:v>323.84804000000003</c:v>
                </c:pt>
                <c:pt idx="481">
                  <c:v>324.69062000000002</c:v>
                </c:pt>
                <c:pt idx="482">
                  <c:v>325.56632000000002</c:v>
                </c:pt>
                <c:pt idx="483">
                  <c:v>326.40098</c:v>
                </c:pt>
                <c:pt idx="484">
                  <c:v>327.22735999999998</c:v>
                </c:pt>
                <c:pt idx="485">
                  <c:v>328.03483999999997</c:v>
                </c:pt>
                <c:pt idx="486">
                  <c:v>328.78471999999999</c:v>
                </c:pt>
                <c:pt idx="487">
                  <c:v>329.50526000000002</c:v>
                </c:pt>
                <c:pt idx="488">
                  <c:v>330.18277999999998</c:v>
                </c:pt>
                <c:pt idx="489">
                  <c:v>330.84284000000002</c:v>
                </c:pt>
                <c:pt idx="490">
                  <c:v>331.52341999999999</c:v>
                </c:pt>
                <c:pt idx="491">
                  <c:v>332.20814000000001</c:v>
                </c:pt>
                <c:pt idx="492">
                  <c:v>332.90294</c:v>
                </c:pt>
                <c:pt idx="493">
                  <c:v>333.61898000000002</c:v>
                </c:pt>
                <c:pt idx="494">
                  <c:v>334.34942000000001</c:v>
                </c:pt>
                <c:pt idx="495">
                  <c:v>335.12468000000001</c:v>
                </c:pt>
                <c:pt idx="496">
                  <c:v>335.93036000000001</c:v>
                </c:pt>
                <c:pt idx="497">
                  <c:v>336.75637999999998</c:v>
                </c:pt>
                <c:pt idx="498">
                  <c:v>337.62146000000001</c:v>
                </c:pt>
                <c:pt idx="499">
                  <c:v>338.52253999999999</c:v>
                </c:pt>
                <c:pt idx="500">
                  <c:v>339.4742</c:v>
                </c:pt>
                <c:pt idx="501">
                  <c:v>340.40030000000002</c:v>
                </c:pt>
                <c:pt idx="502">
                  <c:v>341.33143999999999</c:v>
                </c:pt>
                <c:pt idx="503">
                  <c:v>342.21541999999999</c:v>
                </c:pt>
                <c:pt idx="504">
                  <c:v>343.02181999999999</c:v>
                </c:pt>
                <c:pt idx="505">
                  <c:v>343.76576</c:v>
                </c:pt>
                <c:pt idx="506">
                  <c:v>344.48432000000003</c:v>
                </c:pt>
                <c:pt idx="507">
                  <c:v>345.11504000000002</c:v>
                </c:pt>
                <c:pt idx="508">
                  <c:v>345.71588000000003</c:v>
                </c:pt>
                <c:pt idx="509">
                  <c:v>346.3349</c:v>
                </c:pt>
                <c:pt idx="510">
                  <c:v>346.97606000000002</c:v>
                </c:pt>
                <c:pt idx="511">
                  <c:v>347.67842000000002</c:v>
                </c:pt>
                <c:pt idx="512">
                  <c:v>348.41804000000002</c:v>
                </c:pt>
                <c:pt idx="513">
                  <c:v>349.19600000000003</c:v>
                </c:pt>
                <c:pt idx="514">
                  <c:v>349.99142000000001</c:v>
                </c:pt>
                <c:pt idx="515">
                  <c:v>350.81761999999998</c:v>
                </c:pt>
                <c:pt idx="516">
                  <c:v>351.7088</c:v>
                </c:pt>
                <c:pt idx="517">
                  <c:v>352.61617999999999</c:v>
                </c:pt>
                <c:pt idx="518">
                  <c:v>353.56027999999998</c:v>
                </c:pt>
                <c:pt idx="519">
                  <c:v>354.55784</c:v>
                </c:pt>
                <c:pt idx="520">
                  <c:v>355.56403999999998</c:v>
                </c:pt>
                <c:pt idx="521">
                  <c:v>356.54521999999997</c:v>
                </c:pt>
                <c:pt idx="522">
                  <c:v>357.47798</c:v>
                </c:pt>
                <c:pt idx="523">
                  <c:v>358.35007999999999</c:v>
                </c:pt>
                <c:pt idx="524">
                  <c:v>359.20346000000001</c:v>
                </c:pt>
                <c:pt idx="525">
                  <c:v>360.00644</c:v>
                </c:pt>
                <c:pt idx="526">
                  <c:v>360.76747999999998</c:v>
                </c:pt>
                <c:pt idx="527">
                  <c:v>361.49900000000002</c:v>
                </c:pt>
                <c:pt idx="528">
                  <c:v>362.20765999999998</c:v>
                </c:pt>
                <c:pt idx="529">
                  <c:v>362.94529999999997</c:v>
                </c:pt>
                <c:pt idx="530">
                  <c:v>363.71138000000002</c:v>
                </c:pt>
                <c:pt idx="531">
                  <c:v>364.51202000000001</c:v>
                </c:pt>
                <c:pt idx="532">
                  <c:v>365.36252000000002</c:v>
                </c:pt>
                <c:pt idx="533">
                  <c:v>366.26396</c:v>
                </c:pt>
                <c:pt idx="534">
                  <c:v>367.20103999999998</c:v>
                </c:pt>
                <c:pt idx="535">
                  <c:v>368.19842</c:v>
                </c:pt>
                <c:pt idx="536">
                  <c:v>369.26060000000001</c:v>
                </c:pt>
                <c:pt idx="537">
                  <c:v>370.32476000000003</c:v>
                </c:pt>
                <c:pt idx="538">
                  <c:v>371.37290000000002</c:v>
                </c:pt>
                <c:pt idx="539">
                  <c:v>372.41564</c:v>
                </c:pt>
                <c:pt idx="540">
                  <c:v>373.42777999999998</c:v>
                </c:pt>
                <c:pt idx="541">
                  <c:v>374.40356000000003</c:v>
                </c:pt>
                <c:pt idx="542">
                  <c:v>375.35773999999998</c:v>
                </c:pt>
                <c:pt idx="543">
                  <c:v>376.26530000000002</c:v>
                </c:pt>
                <c:pt idx="544">
                  <c:v>377.12209999999999</c:v>
                </c:pt>
                <c:pt idx="545">
                  <c:v>377.92993999999999</c:v>
                </c:pt>
                <c:pt idx="546">
                  <c:v>378.70898</c:v>
                </c:pt>
                <c:pt idx="547">
                  <c:v>379.50943999999998</c:v>
                </c:pt>
                <c:pt idx="548">
                  <c:v>380.31241999999997</c:v>
                </c:pt>
                <c:pt idx="549">
                  <c:v>381.14600000000002</c:v>
                </c:pt>
                <c:pt idx="550">
                  <c:v>382.05914000000001</c:v>
                </c:pt>
                <c:pt idx="551">
                  <c:v>383.05058000000002</c:v>
                </c:pt>
                <c:pt idx="552">
                  <c:v>384.10736000000003</c:v>
                </c:pt>
                <c:pt idx="553">
                  <c:v>385.22732000000002</c:v>
                </c:pt>
                <c:pt idx="554">
                  <c:v>386.37734</c:v>
                </c:pt>
                <c:pt idx="555">
                  <c:v>387.55130000000003</c:v>
                </c:pt>
                <c:pt idx="556">
                  <c:v>388.75063999999998</c:v>
                </c:pt>
                <c:pt idx="557">
                  <c:v>389.90210000000002</c:v>
                </c:pt>
                <c:pt idx="558">
                  <c:v>391.02188000000001</c:v>
                </c:pt>
                <c:pt idx="559">
                  <c:v>392.1431</c:v>
                </c:pt>
                <c:pt idx="560">
                  <c:v>393.24991999999997</c:v>
                </c:pt>
                <c:pt idx="561">
                  <c:v>394.32362000000001</c:v>
                </c:pt>
                <c:pt idx="562">
                  <c:v>395.38040000000001</c:v>
                </c:pt>
                <c:pt idx="563">
                  <c:v>396.45013999999998</c:v>
                </c:pt>
                <c:pt idx="564">
                  <c:v>397.51087999999999</c:v>
                </c:pt>
                <c:pt idx="565">
                  <c:v>398.59088000000003</c:v>
                </c:pt>
                <c:pt idx="566">
                  <c:v>399.72901999999999</c:v>
                </c:pt>
                <c:pt idx="567">
                  <c:v>400.98020000000002</c:v>
                </c:pt>
                <c:pt idx="568">
                  <c:v>402.33758</c:v>
                </c:pt>
                <c:pt idx="569">
                  <c:v>403.80745999999999</c:v>
                </c:pt>
                <c:pt idx="570">
                  <c:v>405.43232</c:v>
                </c:pt>
                <c:pt idx="571">
                  <c:v>408.0335</c:v>
                </c:pt>
                <c:pt idx="572">
                  <c:v>423.97591999999997</c:v>
                </c:pt>
                <c:pt idx="573">
                  <c:v>472.92872</c:v>
                </c:pt>
                <c:pt idx="574">
                  <c:v>543.61418000000003</c:v>
                </c:pt>
                <c:pt idx="575">
                  <c:v>628.94281999999998</c:v>
                </c:pt>
                <c:pt idx="576">
                  <c:v>732.25652000000002</c:v>
                </c:pt>
                <c:pt idx="577">
                  <c:v>839.59663999999998</c:v>
                </c:pt>
                <c:pt idx="578">
                  <c:v>930.14185999999995</c:v>
                </c:pt>
                <c:pt idx="579">
                  <c:v>1006.86884</c:v>
                </c:pt>
                <c:pt idx="580">
                  <c:v>1069.08512</c:v>
                </c:pt>
                <c:pt idx="581">
                  <c:v>1113.6300799999999</c:v>
                </c:pt>
                <c:pt idx="582">
                  <c:v>1143.8384000000001</c:v>
                </c:pt>
                <c:pt idx="583">
                  <c:v>1164.01766</c:v>
                </c:pt>
                <c:pt idx="584">
                  <c:v>1177.41056</c:v>
                </c:pt>
                <c:pt idx="585">
                  <c:v>1186.27142</c:v>
                </c:pt>
                <c:pt idx="586">
                  <c:v>1191.9586999999999</c:v>
                </c:pt>
                <c:pt idx="587">
                  <c:v>1195.3459399999999</c:v>
                </c:pt>
                <c:pt idx="588">
                  <c:v>1197.0170599999999</c:v>
                </c:pt>
                <c:pt idx="589">
                  <c:v>1197.3974000000001</c:v>
                </c:pt>
                <c:pt idx="590">
                  <c:v>1196.76614</c:v>
                </c:pt>
                <c:pt idx="591">
                  <c:v>1195.41182</c:v>
                </c:pt>
                <c:pt idx="592">
                  <c:v>1193.54468</c:v>
                </c:pt>
                <c:pt idx="593">
                  <c:v>1191.2936</c:v>
                </c:pt>
                <c:pt idx="594">
                  <c:v>1188.7420999999999</c:v>
                </c:pt>
                <c:pt idx="595">
                  <c:v>1185.944</c:v>
                </c:pt>
                <c:pt idx="596">
                  <c:v>1182.9110000000001</c:v>
                </c:pt>
                <c:pt idx="597">
                  <c:v>1179.6987200000001</c:v>
                </c:pt>
                <c:pt idx="598">
                  <c:v>1176.3732199999999</c:v>
                </c:pt>
                <c:pt idx="599">
                  <c:v>1172.90606</c:v>
                </c:pt>
                <c:pt idx="600">
                  <c:v>1169.3024600000001</c:v>
                </c:pt>
                <c:pt idx="601">
                  <c:v>1165.604</c:v>
                </c:pt>
                <c:pt idx="602">
                  <c:v>1161.8310200000001</c:v>
                </c:pt>
                <c:pt idx="603">
                  <c:v>1157.98442</c:v>
                </c:pt>
                <c:pt idx="604">
                  <c:v>1154.0820200000001</c:v>
                </c:pt>
                <c:pt idx="605">
                  <c:v>1150.1542400000001</c:v>
                </c:pt>
                <c:pt idx="606">
                  <c:v>1145.58512</c:v>
                </c:pt>
                <c:pt idx="607">
                  <c:v>1139.39096</c:v>
                </c:pt>
                <c:pt idx="608">
                  <c:v>1134.3893</c:v>
                </c:pt>
                <c:pt idx="609">
                  <c:v>1130.84852</c:v>
                </c:pt>
                <c:pt idx="610">
                  <c:v>1127.7840200000001</c:v>
                </c:pt>
                <c:pt idx="611">
                  <c:v>1124.8223</c:v>
                </c:pt>
                <c:pt idx="612">
                  <c:v>1121.8861400000001</c:v>
                </c:pt>
                <c:pt idx="613">
                  <c:v>1118.9528600000001</c:v>
                </c:pt>
                <c:pt idx="614">
                  <c:v>1116.0345199999999</c:v>
                </c:pt>
                <c:pt idx="615">
                  <c:v>1113.12572</c:v>
                </c:pt>
                <c:pt idx="616">
                  <c:v>1110.2259200000001</c:v>
                </c:pt>
                <c:pt idx="617">
                  <c:v>1107.3066799999999</c:v>
                </c:pt>
                <c:pt idx="618">
                  <c:v>1104.38258</c:v>
                </c:pt>
                <c:pt idx="619">
                  <c:v>1101.4901600000001</c:v>
                </c:pt>
                <c:pt idx="620">
                  <c:v>1098.5901799999999</c:v>
                </c:pt>
                <c:pt idx="621">
                  <c:v>1095.67958</c:v>
                </c:pt>
                <c:pt idx="622">
                  <c:v>1092.7844600000001</c:v>
                </c:pt>
                <c:pt idx="623">
                  <c:v>1089.89294</c:v>
                </c:pt>
                <c:pt idx="624">
                  <c:v>1087.0212200000001</c:v>
                </c:pt>
                <c:pt idx="625">
                  <c:v>1084.1729</c:v>
                </c:pt>
                <c:pt idx="626">
                  <c:v>1081.35752</c:v>
                </c:pt>
                <c:pt idx="627">
                  <c:v>1078.5684200000001</c:v>
                </c:pt>
                <c:pt idx="628">
                  <c:v>1075.8280999999999</c:v>
                </c:pt>
                <c:pt idx="629">
                  <c:v>1073.1432199999999</c:v>
                </c:pt>
                <c:pt idx="630">
                  <c:v>1070.4774199999999</c:v>
                </c:pt>
                <c:pt idx="631">
                  <c:v>1067.85284</c:v>
                </c:pt>
                <c:pt idx="632">
                  <c:v>1065.2705599999999</c:v>
                </c:pt>
                <c:pt idx="633">
                  <c:v>1062.7318399999999</c:v>
                </c:pt>
                <c:pt idx="634">
                  <c:v>1060.24874</c:v>
                </c:pt>
                <c:pt idx="635">
                  <c:v>1057.8140599999999</c:v>
                </c:pt>
                <c:pt idx="636">
                  <c:v>1055.4297799999999</c:v>
                </c:pt>
                <c:pt idx="637">
                  <c:v>1053.10238</c:v>
                </c:pt>
                <c:pt idx="638">
                  <c:v>1050.8585</c:v>
                </c:pt>
                <c:pt idx="639">
                  <c:v>1048.6732999999999</c:v>
                </c:pt>
                <c:pt idx="640">
                  <c:v>1046.5611799999999</c:v>
                </c:pt>
                <c:pt idx="641">
                  <c:v>1044.53024</c:v>
                </c:pt>
                <c:pt idx="642">
                  <c:v>1042.5671600000001</c:v>
                </c:pt>
                <c:pt idx="643">
                  <c:v>1040.67914</c:v>
                </c:pt>
                <c:pt idx="644">
                  <c:v>1038.8462</c:v>
                </c:pt>
                <c:pt idx="645">
                  <c:v>1038.1384399999999</c:v>
                </c:pt>
                <c:pt idx="646">
                  <c:v>1042.54988</c:v>
                </c:pt>
                <c:pt idx="647">
                  <c:v>1050.38708</c:v>
                </c:pt>
                <c:pt idx="648">
                  <c:v>1058.84456</c:v>
                </c:pt>
                <c:pt idx="649">
                  <c:v>1067.57798</c:v>
                </c:pt>
                <c:pt idx="650">
                  <c:v>1075.6774399999999</c:v>
                </c:pt>
                <c:pt idx="651">
                  <c:v>1082.77826</c:v>
                </c:pt>
                <c:pt idx="652">
                  <c:v>1088.9384</c:v>
                </c:pt>
                <c:pt idx="653">
                  <c:v>1094.28278</c:v>
                </c:pt>
                <c:pt idx="654">
                  <c:v>1098.8389400000001</c:v>
                </c:pt>
                <c:pt idx="655">
                  <c:v>1102.4915000000001</c:v>
                </c:pt>
                <c:pt idx="656">
                  <c:v>1105.54628</c:v>
                </c:pt>
                <c:pt idx="657">
                  <c:v>1108.36148</c:v>
                </c:pt>
                <c:pt idx="658">
                  <c:v>1110.8687</c:v>
                </c:pt>
                <c:pt idx="659">
                  <c:v>1113.0238400000001</c:v>
                </c:pt>
                <c:pt idx="660">
                  <c:v>1115.0996</c:v>
                </c:pt>
                <c:pt idx="661">
                  <c:v>1117.1375599999999</c:v>
                </c:pt>
                <c:pt idx="662">
                  <c:v>1119.0934400000001</c:v>
                </c:pt>
                <c:pt idx="663">
                  <c:v>1120.8389</c:v>
                </c:pt>
                <c:pt idx="664">
                  <c:v>1122.38654</c:v>
                </c:pt>
                <c:pt idx="665">
                  <c:v>1123.7581399999999</c:v>
                </c:pt>
                <c:pt idx="666">
                  <c:v>1124.9999600000001</c:v>
                </c:pt>
                <c:pt idx="667">
                  <c:v>1126.1121800000001</c:v>
                </c:pt>
                <c:pt idx="668">
                  <c:v>1127.07626</c:v>
                </c:pt>
                <c:pt idx="669">
                  <c:v>1127.91092</c:v>
                </c:pt>
                <c:pt idx="670">
                  <c:v>1128.6507200000001</c:v>
                </c:pt>
                <c:pt idx="671">
                  <c:v>1129.28432</c:v>
                </c:pt>
                <c:pt idx="672">
                  <c:v>1129.8039799999999</c:v>
                </c:pt>
                <c:pt idx="673">
                  <c:v>1130.2138399999999</c:v>
                </c:pt>
                <c:pt idx="674">
                  <c:v>1130.5205599999999</c:v>
                </c:pt>
                <c:pt idx="675">
                  <c:v>1130.7513200000001</c:v>
                </c:pt>
                <c:pt idx="676">
                  <c:v>1130.9271799999999</c:v>
                </c:pt>
                <c:pt idx="677">
                  <c:v>1131.0258200000001</c:v>
                </c:pt>
                <c:pt idx="678">
                  <c:v>1131.0744199999999</c:v>
                </c:pt>
                <c:pt idx="679">
                  <c:v>1131.0281600000001</c:v>
                </c:pt>
                <c:pt idx="680">
                  <c:v>1130.95364</c:v>
                </c:pt>
                <c:pt idx="681">
                  <c:v>1130.6717599999999</c:v>
                </c:pt>
                <c:pt idx="682">
                  <c:v>1130.11538</c:v>
                </c:pt>
                <c:pt idx="683">
                  <c:v>1129.6367600000001</c:v>
                </c:pt>
                <c:pt idx="684">
                  <c:v>1129.2200600000001</c:v>
                </c:pt>
                <c:pt idx="685">
                  <c:v>1128.8071399999999</c:v>
                </c:pt>
                <c:pt idx="686">
                  <c:v>1128.3891799999999</c:v>
                </c:pt>
                <c:pt idx="687">
                  <c:v>1127.9620399999999</c:v>
                </c:pt>
                <c:pt idx="688">
                  <c:v>1127.5082600000001</c:v>
                </c:pt>
                <c:pt idx="689">
                  <c:v>1127.05412</c:v>
                </c:pt>
                <c:pt idx="690">
                  <c:v>1126.5679399999999</c:v>
                </c:pt>
                <c:pt idx="691">
                  <c:v>1126.04378</c:v>
                </c:pt>
                <c:pt idx="692">
                  <c:v>1125.5054</c:v>
                </c:pt>
                <c:pt idx="693">
                  <c:v>1124.96144</c:v>
                </c:pt>
                <c:pt idx="694">
                  <c:v>1124.38832</c:v>
                </c:pt>
                <c:pt idx="695">
                  <c:v>1123.80548</c:v>
                </c:pt>
                <c:pt idx="696">
                  <c:v>1123.22192</c:v>
                </c:pt>
                <c:pt idx="697">
                  <c:v>1122.6324199999999</c:v>
                </c:pt>
                <c:pt idx="698">
                  <c:v>1122.00224</c:v>
                </c:pt>
                <c:pt idx="699">
                  <c:v>1121.3339000000001</c:v>
                </c:pt>
                <c:pt idx="700">
                  <c:v>1120.6612399999999</c:v>
                </c:pt>
                <c:pt idx="701">
                  <c:v>1119.9777799999999</c:v>
                </c:pt>
                <c:pt idx="702">
                  <c:v>1119.2378000000001</c:v>
                </c:pt>
                <c:pt idx="703">
                  <c:v>1118.48378</c:v>
                </c:pt>
                <c:pt idx="704">
                  <c:v>1117.7207599999999</c:v>
                </c:pt>
                <c:pt idx="705">
                  <c:v>1116.92588</c:v>
                </c:pt>
                <c:pt idx="706">
                  <c:v>1116.1392800000001</c:v>
                </c:pt>
                <c:pt idx="707">
                  <c:v>1115.34854</c:v>
                </c:pt>
                <c:pt idx="708">
                  <c:v>1114.52324</c:v>
                </c:pt>
                <c:pt idx="709">
                  <c:v>1113.70496</c:v>
                </c:pt>
                <c:pt idx="710">
                  <c:v>1112.86238</c:v>
                </c:pt>
                <c:pt idx="711">
                  <c:v>1112.0027</c:v>
                </c:pt>
                <c:pt idx="712">
                  <c:v>1111.12898</c:v>
                </c:pt>
                <c:pt idx="713">
                  <c:v>1110.2579599999999</c:v>
                </c:pt>
                <c:pt idx="714">
                  <c:v>1109.3808200000001</c:v>
                </c:pt>
                <c:pt idx="715">
                  <c:v>1108.51394</c:v>
                </c:pt>
                <c:pt idx="716">
                  <c:v>1107.62456</c:v>
                </c:pt>
                <c:pt idx="717">
                  <c:v>1106.7609199999999</c:v>
                </c:pt>
                <c:pt idx="718">
                  <c:v>1105.8681200000001</c:v>
                </c:pt>
                <c:pt idx="719">
                  <c:v>1104.99332</c:v>
                </c:pt>
                <c:pt idx="720">
                  <c:v>1104.09908</c:v>
                </c:pt>
                <c:pt idx="721">
                  <c:v>1103.1969200000001</c:v>
                </c:pt>
                <c:pt idx="722">
                  <c:v>1102.30448</c:v>
                </c:pt>
                <c:pt idx="723">
                  <c:v>1101.4024999999999</c:v>
                </c:pt>
                <c:pt idx="724">
                  <c:v>1100.5304000000001</c:v>
                </c:pt>
                <c:pt idx="725">
                  <c:v>1099.74218</c:v>
                </c:pt>
                <c:pt idx="726">
                  <c:v>1101.33086</c:v>
                </c:pt>
                <c:pt idx="727">
                  <c:v>1104.3597199999999</c:v>
                </c:pt>
                <c:pt idx="728">
                  <c:v>1104.0377000000001</c:v>
                </c:pt>
                <c:pt idx="729">
                  <c:v>1101.9857</c:v>
                </c:pt>
                <c:pt idx="730">
                  <c:v>1099.65326</c:v>
                </c:pt>
                <c:pt idx="731">
                  <c:v>1097.2707800000001</c:v>
                </c:pt>
                <c:pt idx="732">
                  <c:v>1094.9999</c:v>
                </c:pt>
                <c:pt idx="733">
                  <c:v>1093.00118</c:v>
                </c:pt>
                <c:pt idx="734">
                  <c:v>1091.2420400000001</c:v>
                </c:pt>
                <c:pt idx="735">
                  <c:v>1089.6967400000001</c:v>
                </c:pt>
                <c:pt idx="736">
                  <c:v>1088.36762</c:v>
                </c:pt>
                <c:pt idx="737">
                  <c:v>1087.3408999999999</c:v>
                </c:pt>
                <c:pt idx="738">
                  <c:v>1086.56852</c:v>
                </c:pt>
                <c:pt idx="739">
                  <c:v>1085.9054000000001</c:v>
                </c:pt>
                <c:pt idx="740">
                  <c:v>1085.39744</c:v>
                </c:pt>
                <c:pt idx="741">
                  <c:v>1084.9155800000001</c:v>
                </c:pt>
                <c:pt idx="742">
                  <c:v>1084.3646000000001</c:v>
                </c:pt>
                <c:pt idx="743">
                  <c:v>1083.7301</c:v>
                </c:pt>
                <c:pt idx="744">
                  <c:v>1083.16508</c:v>
                </c:pt>
                <c:pt idx="745">
                  <c:v>1082.74514</c:v>
                </c:pt>
                <c:pt idx="746">
                  <c:v>1082.35544</c:v>
                </c:pt>
                <c:pt idx="747">
                  <c:v>1081.92992</c:v>
                </c:pt>
                <c:pt idx="748">
                  <c:v>1081.5350000000001</c:v>
                </c:pt>
                <c:pt idx="749">
                  <c:v>1081.1688799999999</c:v>
                </c:pt>
                <c:pt idx="750">
                  <c:v>1080.76856</c:v>
                </c:pt>
                <c:pt idx="751">
                  <c:v>1080.35474</c:v>
                </c:pt>
                <c:pt idx="752">
                  <c:v>1080.0273199999999</c:v>
                </c:pt>
                <c:pt idx="753">
                  <c:v>1079.6954000000001</c:v>
                </c:pt>
                <c:pt idx="754">
                  <c:v>1079.40074</c:v>
                </c:pt>
                <c:pt idx="755">
                  <c:v>1079.1435200000001</c:v>
                </c:pt>
                <c:pt idx="756">
                  <c:v>1078.8832399999999</c:v>
                </c:pt>
                <c:pt idx="757">
                  <c:v>1078.646</c:v>
                </c:pt>
                <c:pt idx="758">
                  <c:v>1078.38158</c:v>
                </c:pt>
                <c:pt idx="759">
                  <c:v>1078.0543399999999</c:v>
                </c:pt>
                <c:pt idx="760">
                  <c:v>1077.7427600000001</c:v>
                </c:pt>
                <c:pt idx="761">
                  <c:v>1077.51902</c:v>
                </c:pt>
                <c:pt idx="762">
                  <c:v>1077.24164</c:v>
                </c:pt>
                <c:pt idx="763">
                  <c:v>1076.9145799999999</c:v>
                </c:pt>
                <c:pt idx="764">
                  <c:v>1076.3765599999999</c:v>
                </c:pt>
                <c:pt idx="765">
                  <c:v>1075.8149599999999</c:v>
                </c:pt>
                <c:pt idx="766">
                  <c:v>1075.42526</c:v>
                </c:pt>
                <c:pt idx="767">
                  <c:v>1075.1241199999999</c:v>
                </c:pt>
                <c:pt idx="768">
                  <c:v>1074.902</c:v>
                </c:pt>
                <c:pt idx="769">
                  <c:v>1074.72452</c:v>
                </c:pt>
                <c:pt idx="770">
                  <c:v>1074.5502799999999</c:v>
                </c:pt>
                <c:pt idx="771">
                  <c:v>1074.3902599999999</c:v>
                </c:pt>
                <c:pt idx="772">
                  <c:v>1074.2512999999999</c:v>
                </c:pt>
                <c:pt idx="773">
                  <c:v>1074.0713000000001</c:v>
                </c:pt>
                <c:pt idx="774">
                  <c:v>1073.89004</c:v>
                </c:pt>
                <c:pt idx="775">
                  <c:v>1073.7159799999999</c:v>
                </c:pt>
                <c:pt idx="776">
                  <c:v>1073.5395799999999</c:v>
                </c:pt>
                <c:pt idx="777">
                  <c:v>1073.35112</c:v>
                </c:pt>
                <c:pt idx="778">
                  <c:v>1073.16662</c:v>
                </c:pt>
                <c:pt idx="779">
                  <c:v>1072.9646600000001</c:v>
                </c:pt>
                <c:pt idx="780">
                  <c:v>1072.78556</c:v>
                </c:pt>
                <c:pt idx="781">
                  <c:v>1072.5913399999999</c:v>
                </c:pt>
                <c:pt idx="782">
                  <c:v>1072.4003600000001</c:v>
                </c:pt>
                <c:pt idx="783">
                  <c:v>1072.19426</c:v>
                </c:pt>
                <c:pt idx="784">
                  <c:v>1071.9546800000001</c:v>
                </c:pt>
                <c:pt idx="785">
                  <c:v>1071.7255399999999</c:v>
                </c:pt>
                <c:pt idx="786">
                  <c:v>1071.49172</c:v>
                </c:pt>
                <c:pt idx="787">
                  <c:v>1071.24188</c:v>
                </c:pt>
                <c:pt idx="788">
                  <c:v>1070.9911400000001</c:v>
                </c:pt>
                <c:pt idx="789">
                  <c:v>1070.7546199999999</c:v>
                </c:pt>
                <c:pt idx="790">
                  <c:v>1070.51414</c:v>
                </c:pt>
                <c:pt idx="791">
                  <c:v>1070.2718600000001</c:v>
                </c:pt>
                <c:pt idx="792">
                  <c:v>1070.0263399999999</c:v>
                </c:pt>
                <c:pt idx="793">
                  <c:v>1069.78874</c:v>
                </c:pt>
                <c:pt idx="794">
                  <c:v>1069.5209</c:v>
                </c:pt>
                <c:pt idx="795">
                  <c:v>1069.23524</c:v>
                </c:pt>
                <c:pt idx="796">
                  <c:v>1068.9467</c:v>
                </c:pt>
                <c:pt idx="797">
                  <c:v>1068.68984</c:v>
                </c:pt>
                <c:pt idx="798">
                  <c:v>1068.40544</c:v>
                </c:pt>
                <c:pt idx="799">
                  <c:v>1068.11996</c:v>
                </c:pt>
                <c:pt idx="800">
                  <c:v>1067.83052</c:v>
                </c:pt>
                <c:pt idx="801">
                  <c:v>1067.5196599999999</c:v>
                </c:pt>
                <c:pt idx="802">
                  <c:v>1067.1870200000001</c:v>
                </c:pt>
                <c:pt idx="803">
                  <c:v>1066.84898</c:v>
                </c:pt>
                <c:pt idx="804">
                  <c:v>1066.5231799999999</c:v>
                </c:pt>
                <c:pt idx="805">
                  <c:v>1066.1898200000001</c:v>
                </c:pt>
                <c:pt idx="806">
                  <c:v>1065.86114</c:v>
                </c:pt>
                <c:pt idx="807">
                  <c:v>1065.5182400000001</c:v>
                </c:pt>
                <c:pt idx="808">
                  <c:v>1065.19514</c:v>
                </c:pt>
                <c:pt idx="809">
                  <c:v>1064.86034</c:v>
                </c:pt>
                <c:pt idx="810">
                  <c:v>1064.5149200000001</c:v>
                </c:pt>
                <c:pt idx="811">
                  <c:v>1064.1659</c:v>
                </c:pt>
                <c:pt idx="812">
                  <c:v>1063.79384</c:v>
                </c:pt>
                <c:pt idx="813">
                  <c:v>1063.4145799999999</c:v>
                </c:pt>
                <c:pt idx="814">
                  <c:v>1063.04666</c:v>
                </c:pt>
                <c:pt idx="815">
                  <c:v>1062.66254</c:v>
                </c:pt>
                <c:pt idx="816">
                  <c:v>1062.2735600000001</c:v>
                </c:pt>
                <c:pt idx="817">
                  <c:v>1061.8899799999999</c:v>
                </c:pt>
                <c:pt idx="818">
                  <c:v>1061.49218</c:v>
                </c:pt>
                <c:pt idx="819">
                  <c:v>1061.08754</c:v>
                </c:pt>
                <c:pt idx="820">
                  <c:v>1060.68668</c:v>
                </c:pt>
                <c:pt idx="821">
                  <c:v>1060.27916</c:v>
                </c:pt>
                <c:pt idx="822">
                  <c:v>1059.8441</c:v>
                </c:pt>
                <c:pt idx="823">
                  <c:v>1059.40832</c:v>
                </c:pt>
                <c:pt idx="824">
                  <c:v>1058.98514</c:v>
                </c:pt>
                <c:pt idx="825">
                  <c:v>1058.56484</c:v>
                </c:pt>
                <c:pt idx="826">
                  <c:v>1058.13968</c:v>
                </c:pt>
                <c:pt idx="827">
                  <c:v>1057.6822999999999</c:v>
                </c:pt>
                <c:pt idx="828">
                  <c:v>1057.2342799999999</c:v>
                </c:pt>
                <c:pt idx="829">
                  <c:v>1056.7758200000001</c:v>
                </c:pt>
                <c:pt idx="830">
                  <c:v>1056.3233</c:v>
                </c:pt>
                <c:pt idx="831">
                  <c:v>1055.8434199999999</c:v>
                </c:pt>
                <c:pt idx="832">
                  <c:v>1055.3630000000001</c:v>
                </c:pt>
                <c:pt idx="833">
                  <c:v>1054.8761</c:v>
                </c:pt>
                <c:pt idx="834">
                  <c:v>1054.3794800000001</c:v>
                </c:pt>
                <c:pt idx="835">
                  <c:v>1053.8527999999999</c:v>
                </c:pt>
                <c:pt idx="836">
                  <c:v>1053.33944</c:v>
                </c:pt>
                <c:pt idx="837">
                  <c:v>1052.8309400000001</c:v>
                </c:pt>
                <c:pt idx="838">
                  <c:v>1052.3121799999999</c:v>
                </c:pt>
                <c:pt idx="839">
                  <c:v>1051.78946</c:v>
                </c:pt>
                <c:pt idx="840">
                  <c:v>1051.25486</c:v>
                </c:pt>
                <c:pt idx="841">
                  <c:v>1051.7243000000001</c:v>
                </c:pt>
                <c:pt idx="842">
                  <c:v>1054.3807400000001</c:v>
                </c:pt>
                <c:pt idx="843">
                  <c:v>1056.04826</c:v>
                </c:pt>
                <c:pt idx="844">
                  <c:v>1056.43724</c:v>
                </c:pt>
                <c:pt idx="845">
                  <c:v>1056.31088</c:v>
                </c:pt>
                <c:pt idx="846">
                  <c:v>1055.86358</c:v>
                </c:pt>
                <c:pt idx="847">
                  <c:v>1055.2359200000001</c:v>
                </c:pt>
                <c:pt idx="848">
                  <c:v>1054.4066600000001</c:v>
                </c:pt>
                <c:pt idx="849">
                  <c:v>1053.4659799999999</c:v>
                </c:pt>
                <c:pt idx="850">
                  <c:v>1052.4956</c:v>
                </c:pt>
                <c:pt idx="851">
                  <c:v>1051.54484</c:v>
                </c:pt>
                <c:pt idx="852">
                  <c:v>1050.6259399999999</c:v>
                </c:pt>
                <c:pt idx="853">
                  <c:v>1049.7536600000001</c:v>
                </c:pt>
                <c:pt idx="854">
                  <c:v>1048.9405999999999</c:v>
                </c:pt>
                <c:pt idx="855">
                  <c:v>1048.13222</c:v>
                </c:pt>
                <c:pt idx="856">
                  <c:v>1047.3918799999999</c:v>
                </c:pt>
                <c:pt idx="857">
                  <c:v>1046.6884399999999</c:v>
                </c:pt>
                <c:pt idx="858">
                  <c:v>1045.9966999999999</c:v>
                </c:pt>
                <c:pt idx="859">
                  <c:v>1045.34294</c:v>
                </c:pt>
                <c:pt idx="860">
                  <c:v>1044.7136599999999</c:v>
                </c:pt>
                <c:pt idx="861">
                  <c:v>1044.1022</c:v>
                </c:pt>
                <c:pt idx="862">
                  <c:v>1043.51414</c:v>
                </c:pt>
                <c:pt idx="863">
                  <c:v>1042.8960199999999</c:v>
                </c:pt>
                <c:pt idx="864">
                  <c:v>1042.3121000000001</c:v>
                </c:pt>
                <c:pt idx="865">
                  <c:v>1041.7400600000001</c:v>
                </c:pt>
                <c:pt idx="866">
                  <c:v>1041.1725200000001</c:v>
                </c:pt>
                <c:pt idx="867">
                  <c:v>1040.6165000000001</c:v>
                </c:pt>
                <c:pt idx="868">
                  <c:v>1040.0451800000001</c:v>
                </c:pt>
                <c:pt idx="869">
                  <c:v>1039.4817800000001</c:v>
                </c:pt>
                <c:pt idx="870">
                  <c:v>1038.9453799999999</c:v>
                </c:pt>
                <c:pt idx="871">
                  <c:v>1038.3704600000001</c:v>
                </c:pt>
                <c:pt idx="872">
                  <c:v>1037.8309999999999</c:v>
                </c:pt>
                <c:pt idx="873">
                  <c:v>1037.2823599999999</c:v>
                </c:pt>
                <c:pt idx="874">
                  <c:v>1036.7329999999999</c:v>
                </c:pt>
                <c:pt idx="875">
                  <c:v>1036.1697799999999</c:v>
                </c:pt>
                <c:pt idx="876">
                  <c:v>1035.51836</c:v>
                </c:pt>
                <c:pt idx="877">
                  <c:v>1034.7578599999999</c:v>
                </c:pt>
                <c:pt idx="878">
                  <c:v>1034.0256199999999</c:v>
                </c:pt>
                <c:pt idx="879">
                  <c:v>1033.40894</c:v>
                </c:pt>
                <c:pt idx="880">
                  <c:v>1032.827</c:v>
                </c:pt>
                <c:pt idx="881">
                  <c:v>1032.25118</c:v>
                </c:pt>
                <c:pt idx="882">
                  <c:v>1031.6867</c:v>
                </c:pt>
                <c:pt idx="883">
                  <c:v>1031.14598</c:v>
                </c:pt>
                <c:pt idx="884">
                  <c:v>1030.60364</c:v>
                </c:pt>
                <c:pt idx="885">
                  <c:v>1030.0690400000001</c:v>
                </c:pt>
                <c:pt idx="886">
                  <c:v>1029.56882</c:v>
                </c:pt>
                <c:pt idx="887">
                  <c:v>1029.05636</c:v>
                </c:pt>
                <c:pt idx="888">
                  <c:v>1028.5377800000001</c:v>
                </c:pt>
                <c:pt idx="889">
                  <c:v>1028.02658</c:v>
                </c:pt>
                <c:pt idx="890">
                  <c:v>1027.5231200000001</c:v>
                </c:pt>
                <c:pt idx="891">
                  <c:v>1027.0115599999999</c:v>
                </c:pt>
                <c:pt idx="892">
                  <c:v>1026.51134</c:v>
                </c:pt>
                <c:pt idx="893">
                  <c:v>1025.9994200000001</c:v>
                </c:pt>
                <c:pt idx="894">
                  <c:v>1025.4763399999999</c:v>
                </c:pt>
                <c:pt idx="895">
                  <c:v>1024.95326</c:v>
                </c:pt>
                <c:pt idx="896">
                  <c:v>1024.4264000000001</c:v>
                </c:pt>
                <c:pt idx="897">
                  <c:v>1023.9062</c:v>
                </c:pt>
                <c:pt idx="898">
                  <c:v>1023.39644</c:v>
                </c:pt>
                <c:pt idx="899">
                  <c:v>1022.89388</c:v>
                </c:pt>
                <c:pt idx="900">
                  <c:v>1022.39402</c:v>
                </c:pt>
                <c:pt idx="901">
                  <c:v>1021.8941600000001</c:v>
                </c:pt>
                <c:pt idx="902">
                  <c:v>1021.3871</c:v>
                </c:pt>
                <c:pt idx="903">
                  <c:v>1020.87752</c:v>
                </c:pt>
                <c:pt idx="904">
                  <c:v>1020.37982</c:v>
                </c:pt>
                <c:pt idx="905">
                  <c:v>1019.89274</c:v>
                </c:pt>
                <c:pt idx="906">
                  <c:v>1019.39954</c:v>
                </c:pt>
                <c:pt idx="907">
                  <c:v>1018.89518</c:v>
                </c:pt>
                <c:pt idx="908">
                  <c:v>1018.3901</c:v>
                </c:pt>
                <c:pt idx="909">
                  <c:v>1017.8969</c:v>
                </c:pt>
                <c:pt idx="910">
                  <c:v>1017.40118</c:v>
                </c:pt>
                <c:pt idx="911">
                  <c:v>1016.89574</c:v>
                </c:pt>
                <c:pt idx="912">
                  <c:v>1016.39588</c:v>
                </c:pt>
                <c:pt idx="913">
                  <c:v>1015.90736</c:v>
                </c:pt>
                <c:pt idx="914">
                  <c:v>1015.42118</c:v>
                </c:pt>
                <c:pt idx="915">
                  <c:v>1014.9326600000001</c:v>
                </c:pt>
                <c:pt idx="916">
                  <c:v>1014.41624</c:v>
                </c:pt>
                <c:pt idx="917">
                  <c:v>1013.9198</c:v>
                </c:pt>
                <c:pt idx="918">
                  <c:v>1013.441</c:v>
                </c:pt>
                <c:pt idx="919">
                  <c:v>1012.9496</c:v>
                </c:pt>
                <c:pt idx="920">
                  <c:v>1012.46036</c:v>
                </c:pt>
                <c:pt idx="921">
                  <c:v>1011.96968</c:v>
                </c:pt>
                <c:pt idx="922">
                  <c:v>1011.46244</c:v>
                </c:pt>
                <c:pt idx="923">
                  <c:v>1010.97518</c:v>
                </c:pt>
                <c:pt idx="924">
                  <c:v>1010.48648</c:v>
                </c:pt>
                <c:pt idx="925">
                  <c:v>1009.98914</c:v>
                </c:pt>
                <c:pt idx="926">
                  <c:v>1009.50152</c:v>
                </c:pt>
                <c:pt idx="927">
                  <c:v>1009.0004</c:v>
                </c:pt>
                <c:pt idx="928">
                  <c:v>1008.51116</c:v>
                </c:pt>
                <c:pt idx="929">
                  <c:v>1008.01832</c:v>
                </c:pt>
                <c:pt idx="930">
                  <c:v>1007.52674</c:v>
                </c:pt>
                <c:pt idx="931">
                  <c:v>1007.03264</c:v>
                </c:pt>
                <c:pt idx="932">
                  <c:v>1008.00284</c:v>
                </c:pt>
                <c:pt idx="933">
                  <c:v>1011.80498</c:v>
                </c:pt>
                <c:pt idx="934">
                  <c:v>1014.28196</c:v>
                </c:pt>
                <c:pt idx="935">
                  <c:v>1014.5141599999999</c:v>
                </c:pt>
                <c:pt idx="936">
                  <c:v>1013.80244</c:v>
                </c:pt>
                <c:pt idx="937">
                  <c:v>1012.78184</c:v>
                </c:pt>
                <c:pt idx="938">
                  <c:v>1011.72272</c:v>
                </c:pt>
                <c:pt idx="939">
                  <c:v>1010.69024</c:v>
                </c:pt>
                <c:pt idx="940">
                  <c:v>1009.72274</c:v>
                </c:pt>
                <c:pt idx="941">
                  <c:v>1008.83426</c:v>
                </c:pt>
                <c:pt idx="942">
                  <c:v>1008.0014</c:v>
                </c:pt>
                <c:pt idx="943">
                  <c:v>1007.21138</c:v>
                </c:pt>
                <c:pt idx="944">
                  <c:v>1006.4795</c:v>
                </c:pt>
                <c:pt idx="945">
                  <c:v>1005.7947799999999</c:v>
                </c:pt>
                <c:pt idx="946">
                  <c:v>1005.12158</c:v>
                </c:pt>
                <c:pt idx="947">
                  <c:v>1004.48744</c:v>
                </c:pt>
                <c:pt idx="948">
                  <c:v>1003.86122</c:v>
                </c:pt>
                <c:pt idx="949">
                  <c:v>1003.24076</c:v>
                </c:pt>
                <c:pt idx="950">
                  <c:v>1002.63614</c:v>
                </c:pt>
                <c:pt idx="951">
                  <c:v>1002.0624800000001</c:v>
                </c:pt>
                <c:pt idx="952">
                  <c:v>1001.47172</c:v>
                </c:pt>
                <c:pt idx="953">
                  <c:v>1000.9085</c:v>
                </c:pt>
                <c:pt idx="954">
                  <c:v>1000.36004</c:v>
                </c:pt>
                <c:pt idx="955">
                  <c:v>999.83227999999997</c:v>
                </c:pt>
                <c:pt idx="956">
                  <c:v>999.29624000000001</c:v>
                </c:pt>
                <c:pt idx="957">
                  <c:v>998.76559999999995</c:v>
                </c:pt>
                <c:pt idx="958">
                  <c:v>998.24630000000002</c:v>
                </c:pt>
                <c:pt idx="959">
                  <c:v>997.73743999999999</c:v>
                </c:pt>
                <c:pt idx="960">
                  <c:v>997.23523999999998</c:v>
                </c:pt>
                <c:pt idx="961">
                  <c:v>996.72367999999994</c:v>
                </c:pt>
                <c:pt idx="962">
                  <c:v>996.24235999999996</c:v>
                </c:pt>
                <c:pt idx="963">
                  <c:v>995.75923999999998</c:v>
                </c:pt>
                <c:pt idx="964">
                  <c:v>995.27269999999999</c:v>
                </c:pt>
                <c:pt idx="965">
                  <c:v>994.78471999999999</c:v>
                </c:pt>
                <c:pt idx="966">
                  <c:v>994.31078000000002</c:v>
                </c:pt>
                <c:pt idx="967">
                  <c:v>993.83306000000005</c:v>
                </c:pt>
                <c:pt idx="968">
                  <c:v>993.37459999999999</c:v>
                </c:pt>
                <c:pt idx="969">
                  <c:v>992.89562000000001</c:v>
                </c:pt>
                <c:pt idx="970">
                  <c:v>992.42582000000004</c:v>
                </c:pt>
                <c:pt idx="971">
                  <c:v>991.97564</c:v>
                </c:pt>
                <c:pt idx="972">
                  <c:v>991.50674000000004</c:v>
                </c:pt>
                <c:pt idx="973">
                  <c:v>991.03837999999996</c:v>
                </c:pt>
                <c:pt idx="974">
                  <c:v>990.58370000000002</c:v>
                </c:pt>
                <c:pt idx="975">
                  <c:v>990.13747999999998</c:v>
                </c:pt>
                <c:pt idx="976">
                  <c:v>989.70097999999996</c:v>
                </c:pt>
                <c:pt idx="977">
                  <c:v>989.24486000000002</c:v>
                </c:pt>
                <c:pt idx="978">
                  <c:v>988.77937999999995</c:v>
                </c:pt>
                <c:pt idx="979">
                  <c:v>988.29571999999996</c:v>
                </c:pt>
                <c:pt idx="980">
                  <c:v>987.77408000000003</c:v>
                </c:pt>
                <c:pt idx="981">
                  <c:v>987.29924000000005</c:v>
                </c:pt>
                <c:pt idx="982">
                  <c:v>986.84672</c:v>
                </c:pt>
                <c:pt idx="983">
                  <c:v>986.39887999999996</c:v>
                </c:pt>
                <c:pt idx="984">
                  <c:v>985.95194000000004</c:v>
                </c:pt>
                <c:pt idx="985">
                  <c:v>985.52570000000003</c:v>
                </c:pt>
                <c:pt idx="986">
                  <c:v>985.09118000000001</c:v>
                </c:pt>
                <c:pt idx="987">
                  <c:v>984.64531999999997</c:v>
                </c:pt>
                <c:pt idx="988">
                  <c:v>984.19388000000004</c:v>
                </c:pt>
                <c:pt idx="989">
                  <c:v>983.77322000000004</c:v>
                </c:pt>
                <c:pt idx="990">
                  <c:v>983.33402000000001</c:v>
                </c:pt>
                <c:pt idx="991">
                  <c:v>982.87321999999995</c:v>
                </c:pt>
                <c:pt idx="992">
                  <c:v>982.42304000000001</c:v>
                </c:pt>
                <c:pt idx="993">
                  <c:v>981.98437999999999</c:v>
                </c:pt>
                <c:pt idx="994">
                  <c:v>981.52754000000004</c:v>
                </c:pt>
                <c:pt idx="995">
                  <c:v>981.06817999999998</c:v>
                </c:pt>
                <c:pt idx="996">
                  <c:v>980.63383999999996</c:v>
                </c:pt>
                <c:pt idx="997">
                  <c:v>980.19446000000005</c:v>
                </c:pt>
                <c:pt idx="998">
                  <c:v>979.71403999999995</c:v>
                </c:pt>
                <c:pt idx="999">
                  <c:v>979.26890000000003</c:v>
                </c:pt>
                <c:pt idx="1000">
                  <c:v>978.80863999999997</c:v>
                </c:pt>
                <c:pt idx="1001">
                  <c:v>978.34262000000001</c:v>
                </c:pt>
                <c:pt idx="1002">
                  <c:v>977.88415999999995</c:v>
                </c:pt>
                <c:pt idx="1003">
                  <c:v>977.45162000000005</c:v>
                </c:pt>
                <c:pt idx="1004">
                  <c:v>977.00504000000001</c:v>
                </c:pt>
                <c:pt idx="1005">
                  <c:v>976.54333999999994</c:v>
                </c:pt>
                <c:pt idx="1006">
                  <c:v>976.09352000000001</c:v>
                </c:pt>
                <c:pt idx="1007">
                  <c:v>975.65125999999998</c:v>
                </c:pt>
                <c:pt idx="1008">
                  <c:v>975.19838000000004</c:v>
                </c:pt>
                <c:pt idx="1009">
                  <c:v>974.73577999999998</c:v>
                </c:pt>
                <c:pt idx="1010">
                  <c:v>974.27930000000003</c:v>
                </c:pt>
                <c:pt idx="1011">
                  <c:v>973.81507999999997</c:v>
                </c:pt>
                <c:pt idx="1012">
                  <c:v>973.37174000000005</c:v>
                </c:pt>
                <c:pt idx="1013">
                  <c:v>972.93380000000002</c:v>
                </c:pt>
                <c:pt idx="1014">
                  <c:v>972.47623999999996</c:v>
                </c:pt>
                <c:pt idx="1015">
                  <c:v>972.03272000000004</c:v>
                </c:pt>
                <c:pt idx="1016">
                  <c:v>971.58344</c:v>
                </c:pt>
                <c:pt idx="1017">
                  <c:v>971.13073999999995</c:v>
                </c:pt>
                <c:pt idx="1018">
                  <c:v>970.67084</c:v>
                </c:pt>
                <c:pt idx="1019">
                  <c:v>970.21849999999995</c:v>
                </c:pt>
                <c:pt idx="1020">
                  <c:v>969.77210000000002</c:v>
                </c:pt>
                <c:pt idx="1021">
                  <c:v>969.31669999999997</c:v>
                </c:pt>
                <c:pt idx="1022">
                  <c:v>968.83069999999998</c:v>
                </c:pt>
                <c:pt idx="1023">
                  <c:v>968.35424</c:v>
                </c:pt>
                <c:pt idx="1024">
                  <c:v>967.89326000000005</c:v>
                </c:pt>
                <c:pt idx="1025">
                  <c:v>967.42831999999999</c:v>
                </c:pt>
                <c:pt idx="1026">
                  <c:v>966.96644000000003</c:v>
                </c:pt>
                <c:pt idx="1027">
                  <c:v>966.50293999999997</c:v>
                </c:pt>
                <c:pt idx="1028">
                  <c:v>966.05942000000005</c:v>
                </c:pt>
                <c:pt idx="1029">
                  <c:v>965.57845999999995</c:v>
                </c:pt>
                <c:pt idx="1030">
                  <c:v>965.10397999999998</c:v>
                </c:pt>
                <c:pt idx="1031">
                  <c:v>964.66045999999994</c:v>
                </c:pt>
                <c:pt idx="1032">
                  <c:v>964.49324000000001</c:v>
                </c:pt>
                <c:pt idx="1033">
                  <c:v>965.21126000000004</c:v>
                </c:pt>
                <c:pt idx="1034">
                  <c:v>965.75648000000001</c:v>
                </c:pt>
                <c:pt idx="1035">
                  <c:v>965.59699999999998</c:v>
                </c:pt>
                <c:pt idx="1036">
                  <c:v>965.13134000000002</c:v>
                </c:pt>
                <c:pt idx="1037">
                  <c:v>964.58090000000004</c:v>
                </c:pt>
                <c:pt idx="1038">
                  <c:v>964.01390000000004</c:v>
                </c:pt>
                <c:pt idx="1039">
                  <c:v>963.45446000000004</c:v>
                </c:pt>
                <c:pt idx="1040">
                  <c:v>962.90617999999995</c:v>
                </c:pt>
                <c:pt idx="1041">
                  <c:v>962.36923999999999</c:v>
                </c:pt>
                <c:pt idx="1042">
                  <c:v>961.84706000000006</c:v>
                </c:pt>
                <c:pt idx="1043">
                  <c:v>961.34180000000003</c:v>
                </c:pt>
                <c:pt idx="1044">
                  <c:v>960.84410000000003</c:v>
                </c:pt>
                <c:pt idx="1045">
                  <c:v>960.36980000000005</c:v>
                </c:pt>
                <c:pt idx="1046">
                  <c:v>959.90575999999999</c:v>
                </c:pt>
                <c:pt idx="1047">
                  <c:v>959.41579999999999</c:v>
                </c:pt>
                <c:pt idx="1048">
                  <c:v>958.93880000000001</c:v>
                </c:pt>
                <c:pt idx="1049">
                  <c:v>958.48807999999997</c:v>
                </c:pt>
                <c:pt idx="1050">
                  <c:v>958.02692000000002</c:v>
                </c:pt>
                <c:pt idx="1051">
                  <c:v>957.57547999999997</c:v>
                </c:pt>
                <c:pt idx="1052">
                  <c:v>957.13789999999995</c:v>
                </c:pt>
                <c:pt idx="1053">
                  <c:v>956.70302000000004</c:v>
                </c:pt>
                <c:pt idx="1054">
                  <c:v>956.24329999999998</c:v>
                </c:pt>
                <c:pt idx="1055">
                  <c:v>955.80068000000006</c:v>
                </c:pt>
                <c:pt idx="1056">
                  <c:v>955.37282000000005</c:v>
                </c:pt>
                <c:pt idx="1057">
                  <c:v>954.94280000000003</c:v>
                </c:pt>
                <c:pt idx="1058">
                  <c:v>954.50972000000002</c:v>
                </c:pt>
                <c:pt idx="1059">
                  <c:v>954.06529999999998</c:v>
                </c:pt>
                <c:pt idx="1060">
                  <c:v>953.62501999999995</c:v>
                </c:pt>
                <c:pt idx="1061">
                  <c:v>953.17484000000002</c:v>
                </c:pt>
                <c:pt idx="1062">
                  <c:v>952.73689999999999</c:v>
                </c:pt>
                <c:pt idx="1063">
                  <c:v>952.26314000000002</c:v>
                </c:pt>
                <c:pt idx="1064">
                  <c:v>951.80899999999997</c:v>
                </c:pt>
                <c:pt idx="1065">
                  <c:v>951.36134000000004</c:v>
                </c:pt>
                <c:pt idx="1066">
                  <c:v>950.92646000000002</c:v>
                </c:pt>
                <c:pt idx="1067">
                  <c:v>950.48203999999998</c:v>
                </c:pt>
                <c:pt idx="1068">
                  <c:v>950.05489999999998</c:v>
                </c:pt>
                <c:pt idx="1069">
                  <c:v>949.64035999999999</c:v>
                </c:pt>
                <c:pt idx="1070">
                  <c:v>949.19054000000006</c:v>
                </c:pt>
                <c:pt idx="1071">
                  <c:v>948.74180000000001</c:v>
                </c:pt>
                <c:pt idx="1072">
                  <c:v>948.30817999999999</c:v>
                </c:pt>
                <c:pt idx="1073">
                  <c:v>947.85476000000006</c:v>
                </c:pt>
                <c:pt idx="1074">
                  <c:v>947.41916000000003</c:v>
                </c:pt>
                <c:pt idx="1075">
                  <c:v>946.97582</c:v>
                </c:pt>
                <c:pt idx="1076">
                  <c:v>946.53949999999998</c:v>
                </c:pt>
                <c:pt idx="1077">
                  <c:v>946.10371999999995</c:v>
                </c:pt>
                <c:pt idx="1078">
                  <c:v>945.67819999999995</c:v>
                </c:pt>
                <c:pt idx="1079">
                  <c:v>945.28543999999999</c:v>
                </c:pt>
                <c:pt idx="1080">
                  <c:v>944.84479999999996</c:v>
                </c:pt>
                <c:pt idx="1081">
                  <c:v>944.40812000000005</c:v>
                </c:pt>
                <c:pt idx="1082">
                  <c:v>943.99195999999995</c:v>
                </c:pt>
                <c:pt idx="1083">
                  <c:v>943.56320000000005</c:v>
                </c:pt>
                <c:pt idx="1084">
                  <c:v>943.13750000000005</c:v>
                </c:pt>
                <c:pt idx="1085">
                  <c:v>942.71090000000004</c:v>
                </c:pt>
                <c:pt idx="1086">
                  <c:v>942.29636000000005</c:v>
                </c:pt>
                <c:pt idx="1087">
                  <c:v>941.87246000000005</c:v>
                </c:pt>
                <c:pt idx="1088">
                  <c:v>941.44640000000004</c:v>
                </c:pt>
                <c:pt idx="1089">
                  <c:v>941.02124000000003</c:v>
                </c:pt>
                <c:pt idx="1090">
                  <c:v>940.59464000000003</c:v>
                </c:pt>
                <c:pt idx="1091">
                  <c:v>940.17758000000003</c:v>
                </c:pt>
                <c:pt idx="1092">
                  <c:v>939.76322000000005</c:v>
                </c:pt>
                <c:pt idx="1093">
                  <c:v>939.33338000000003</c:v>
                </c:pt>
                <c:pt idx="1094">
                  <c:v>938.90840000000003</c:v>
                </c:pt>
                <c:pt idx="1095">
                  <c:v>938.49080000000004</c:v>
                </c:pt>
                <c:pt idx="1096">
                  <c:v>938.07086000000004</c:v>
                </c:pt>
                <c:pt idx="1097">
                  <c:v>937.66639999999995</c:v>
                </c:pt>
                <c:pt idx="1098">
                  <c:v>937.26031999999998</c:v>
                </c:pt>
                <c:pt idx="1099">
                  <c:v>936.84866</c:v>
                </c:pt>
                <c:pt idx="1100">
                  <c:v>936.44582000000003</c:v>
                </c:pt>
                <c:pt idx="1101">
                  <c:v>936.05395999999996</c:v>
                </c:pt>
                <c:pt idx="1102">
                  <c:v>935.64517999999998</c:v>
                </c:pt>
                <c:pt idx="1103">
                  <c:v>935.2346</c:v>
                </c:pt>
                <c:pt idx="1104">
                  <c:v>934.83356000000003</c:v>
                </c:pt>
                <c:pt idx="1105">
                  <c:v>934.42837999999995</c:v>
                </c:pt>
                <c:pt idx="1106">
                  <c:v>934.03003999999999</c:v>
                </c:pt>
                <c:pt idx="1107">
                  <c:v>933.63008000000002</c:v>
                </c:pt>
                <c:pt idx="1108">
                  <c:v>933.22166000000004</c:v>
                </c:pt>
                <c:pt idx="1109">
                  <c:v>932.82079999999996</c:v>
                </c:pt>
                <c:pt idx="1110">
                  <c:v>932.41831999999999</c:v>
                </c:pt>
                <c:pt idx="1111">
                  <c:v>932.01692000000003</c:v>
                </c:pt>
                <c:pt idx="1112">
                  <c:v>931.63225999999997</c:v>
                </c:pt>
                <c:pt idx="1113">
                  <c:v>931.23230000000001</c:v>
                </c:pt>
                <c:pt idx="1114">
                  <c:v>930.85231999999996</c:v>
                </c:pt>
                <c:pt idx="1115">
                  <c:v>930.45182</c:v>
                </c:pt>
                <c:pt idx="1116">
                  <c:v>930.05564000000004</c:v>
                </c:pt>
                <c:pt idx="1117">
                  <c:v>929.66719999999998</c:v>
                </c:pt>
                <c:pt idx="1118">
                  <c:v>929.28974000000005</c:v>
                </c:pt>
                <c:pt idx="1119">
                  <c:v>928.90976000000001</c:v>
                </c:pt>
                <c:pt idx="1120">
                  <c:v>928.52023999999994</c:v>
                </c:pt>
                <c:pt idx="1121">
                  <c:v>928.12567999999999</c:v>
                </c:pt>
                <c:pt idx="1122">
                  <c:v>927.72338000000002</c:v>
                </c:pt>
                <c:pt idx="1123">
                  <c:v>927.32449999999994</c:v>
                </c:pt>
                <c:pt idx="1124">
                  <c:v>926.93425999999999</c:v>
                </c:pt>
                <c:pt idx="1125">
                  <c:v>926.52692000000002</c:v>
                </c:pt>
                <c:pt idx="1126">
                  <c:v>926.14027999999996</c:v>
                </c:pt>
                <c:pt idx="1127">
                  <c:v>925.72321999999997</c:v>
                </c:pt>
                <c:pt idx="1128">
                  <c:v>925.31083999999998</c:v>
                </c:pt>
                <c:pt idx="1129">
                  <c:v>924.91736000000003</c:v>
                </c:pt>
                <c:pt idx="1130">
                  <c:v>924.52729999999997</c:v>
                </c:pt>
                <c:pt idx="1131">
                  <c:v>924.12212</c:v>
                </c:pt>
                <c:pt idx="1132">
                  <c:v>923.70722000000001</c:v>
                </c:pt>
                <c:pt idx="1133">
                  <c:v>923.30816000000004</c:v>
                </c:pt>
                <c:pt idx="1134">
                  <c:v>922.92169999999999</c:v>
                </c:pt>
                <c:pt idx="1135">
                  <c:v>922.51850000000002</c:v>
                </c:pt>
                <c:pt idx="1136">
                  <c:v>922.10378000000003</c:v>
                </c:pt>
                <c:pt idx="1137">
                  <c:v>921.71983999999998</c:v>
                </c:pt>
                <c:pt idx="1138">
                  <c:v>921.31646000000001</c:v>
                </c:pt>
                <c:pt idx="1139">
                  <c:v>920.93215999999995</c:v>
                </c:pt>
                <c:pt idx="1140">
                  <c:v>920.53453999999999</c:v>
                </c:pt>
                <c:pt idx="1141">
                  <c:v>920.13278000000003</c:v>
                </c:pt>
                <c:pt idx="1142">
                  <c:v>919.74937999999997</c:v>
                </c:pt>
                <c:pt idx="1143">
                  <c:v>919.36580000000004</c:v>
                </c:pt>
                <c:pt idx="1144">
                  <c:v>918.97249999999997</c:v>
                </c:pt>
                <c:pt idx="1145">
                  <c:v>918.59378000000004</c:v>
                </c:pt>
                <c:pt idx="1146">
                  <c:v>918.19921999999997</c:v>
                </c:pt>
                <c:pt idx="1147">
                  <c:v>917.80304000000001</c:v>
                </c:pt>
                <c:pt idx="1148">
                  <c:v>917.40794000000005</c:v>
                </c:pt>
                <c:pt idx="1149">
                  <c:v>917.02544</c:v>
                </c:pt>
                <c:pt idx="1150">
                  <c:v>916.63610000000006</c:v>
                </c:pt>
                <c:pt idx="1151">
                  <c:v>916.25432000000001</c:v>
                </c:pt>
                <c:pt idx="1152">
                  <c:v>915.89179999999999</c:v>
                </c:pt>
                <c:pt idx="1153">
                  <c:v>915.52171999999996</c:v>
                </c:pt>
                <c:pt idx="1154">
                  <c:v>915.13760000000002</c:v>
                </c:pt>
                <c:pt idx="1155">
                  <c:v>914.72774000000004</c:v>
                </c:pt>
                <c:pt idx="1156">
                  <c:v>914.34235999999999</c:v>
                </c:pt>
                <c:pt idx="1157">
                  <c:v>913.99802</c:v>
                </c:pt>
                <c:pt idx="1158">
                  <c:v>913.62559999999996</c:v>
                </c:pt>
                <c:pt idx="1159">
                  <c:v>913.23824000000002</c:v>
                </c:pt>
                <c:pt idx="1160">
                  <c:v>912.86131999999998</c:v>
                </c:pt>
                <c:pt idx="1161">
                  <c:v>912.49231999999995</c:v>
                </c:pt>
                <c:pt idx="1162">
                  <c:v>912.11378000000002</c:v>
                </c:pt>
                <c:pt idx="1163">
                  <c:v>911.74675999999999</c:v>
                </c:pt>
                <c:pt idx="1164">
                  <c:v>911.39666</c:v>
                </c:pt>
                <c:pt idx="1165">
                  <c:v>911.03557999999998</c:v>
                </c:pt>
                <c:pt idx="1166">
                  <c:v>910.66621999999995</c:v>
                </c:pt>
                <c:pt idx="1167">
                  <c:v>910.30478000000005</c:v>
                </c:pt>
                <c:pt idx="1168">
                  <c:v>909.94892000000004</c:v>
                </c:pt>
                <c:pt idx="1169">
                  <c:v>909.58172000000002</c:v>
                </c:pt>
                <c:pt idx="1170">
                  <c:v>909.21686</c:v>
                </c:pt>
                <c:pt idx="1171">
                  <c:v>908.88584000000003</c:v>
                </c:pt>
                <c:pt idx="1172">
                  <c:v>908.53754000000004</c:v>
                </c:pt>
                <c:pt idx="1173">
                  <c:v>908.16836000000001</c:v>
                </c:pt>
                <c:pt idx="1174">
                  <c:v>907.80529999999999</c:v>
                </c:pt>
                <c:pt idx="1175">
                  <c:v>907.45249999999999</c:v>
                </c:pt>
                <c:pt idx="1176">
                  <c:v>907.10275999999999</c:v>
                </c:pt>
                <c:pt idx="1177">
                  <c:v>906.73195999999996</c:v>
                </c:pt>
                <c:pt idx="1178">
                  <c:v>906.37034000000006</c:v>
                </c:pt>
                <c:pt idx="1179">
                  <c:v>906.01556000000005</c:v>
                </c:pt>
                <c:pt idx="1180">
                  <c:v>905.66654000000005</c:v>
                </c:pt>
                <c:pt idx="1181">
                  <c:v>905.31590000000006</c:v>
                </c:pt>
                <c:pt idx="1182">
                  <c:v>904.95248000000004</c:v>
                </c:pt>
                <c:pt idx="1183">
                  <c:v>904.59590000000003</c:v>
                </c:pt>
                <c:pt idx="1184">
                  <c:v>904.25570000000005</c:v>
                </c:pt>
                <c:pt idx="1185">
                  <c:v>903.91855999999996</c:v>
                </c:pt>
                <c:pt idx="1186">
                  <c:v>903.58231999999998</c:v>
                </c:pt>
                <c:pt idx="1187">
                  <c:v>903.24842000000001</c:v>
                </c:pt>
                <c:pt idx="1188">
                  <c:v>902.91092000000003</c:v>
                </c:pt>
                <c:pt idx="1189">
                  <c:v>902.54534000000001</c:v>
                </c:pt>
                <c:pt idx="1190">
                  <c:v>902.18029999999999</c:v>
                </c:pt>
                <c:pt idx="1191">
                  <c:v>901.83578</c:v>
                </c:pt>
                <c:pt idx="1192">
                  <c:v>901.48946000000001</c:v>
                </c:pt>
                <c:pt idx="1193">
                  <c:v>901.12639999999999</c:v>
                </c:pt>
                <c:pt idx="1194">
                  <c:v>900.76765999999998</c:v>
                </c:pt>
                <c:pt idx="1195">
                  <c:v>900.41485999999998</c:v>
                </c:pt>
                <c:pt idx="1196">
                  <c:v>900.06061999999997</c:v>
                </c:pt>
                <c:pt idx="1197">
                  <c:v>899.71339999999998</c:v>
                </c:pt>
                <c:pt idx="1198">
                  <c:v>899.35339999999997</c:v>
                </c:pt>
                <c:pt idx="1199">
                  <c:v>898.98422000000005</c:v>
                </c:pt>
                <c:pt idx="1200">
                  <c:v>898.62026000000003</c:v>
                </c:pt>
                <c:pt idx="1201">
                  <c:v>898.27052000000003</c:v>
                </c:pt>
                <c:pt idx="1202">
                  <c:v>897.91412000000003</c:v>
                </c:pt>
                <c:pt idx="1203">
                  <c:v>897.58543999999995</c:v>
                </c:pt>
                <c:pt idx="1204">
                  <c:v>897.23065999999994</c:v>
                </c:pt>
                <c:pt idx="1205">
                  <c:v>896.89585999999997</c:v>
                </c:pt>
                <c:pt idx="1206">
                  <c:v>896.54593999999997</c:v>
                </c:pt>
                <c:pt idx="1207">
                  <c:v>896.18935999999997</c:v>
                </c:pt>
                <c:pt idx="1208">
                  <c:v>895.84447999999998</c:v>
                </c:pt>
                <c:pt idx="1209">
                  <c:v>895.49653999999998</c:v>
                </c:pt>
                <c:pt idx="1210">
                  <c:v>895.13311999999996</c:v>
                </c:pt>
                <c:pt idx="1211">
                  <c:v>894.76430000000005</c:v>
                </c:pt>
                <c:pt idx="1212">
                  <c:v>894.39566000000002</c:v>
                </c:pt>
                <c:pt idx="1213">
                  <c:v>894.03854000000001</c:v>
                </c:pt>
                <c:pt idx="1214">
                  <c:v>893.67277999999999</c:v>
                </c:pt>
                <c:pt idx="1215">
                  <c:v>893.31457999999998</c:v>
                </c:pt>
                <c:pt idx="1216">
                  <c:v>892.95439999999996</c:v>
                </c:pt>
                <c:pt idx="1217">
                  <c:v>892.58918000000006</c:v>
                </c:pt>
                <c:pt idx="1218">
                  <c:v>892.24249999999995</c:v>
                </c:pt>
                <c:pt idx="1219">
                  <c:v>891.90715999999998</c:v>
                </c:pt>
                <c:pt idx="1220">
                  <c:v>891.55003999999997</c:v>
                </c:pt>
                <c:pt idx="1221">
                  <c:v>891.19273999999996</c:v>
                </c:pt>
                <c:pt idx="1222">
                  <c:v>890.85739999999998</c:v>
                </c:pt>
                <c:pt idx="1223">
                  <c:v>890.49739999999997</c:v>
                </c:pt>
                <c:pt idx="1224">
                  <c:v>890.14495999999997</c:v>
                </c:pt>
                <c:pt idx="1225">
                  <c:v>889.79971999999998</c:v>
                </c:pt>
                <c:pt idx="1226">
                  <c:v>889.4615</c:v>
                </c:pt>
                <c:pt idx="1227">
                  <c:v>889.1096</c:v>
                </c:pt>
                <c:pt idx="1228">
                  <c:v>888.75373999999999</c:v>
                </c:pt>
                <c:pt idx="1229">
                  <c:v>888.38491999999997</c:v>
                </c:pt>
                <c:pt idx="1230">
                  <c:v>888.04075999999998</c:v>
                </c:pt>
                <c:pt idx="1231">
                  <c:v>887.72180000000003</c:v>
                </c:pt>
                <c:pt idx="1232">
                  <c:v>887.39203999999995</c:v>
                </c:pt>
                <c:pt idx="1233">
                  <c:v>887.05669999999998</c:v>
                </c:pt>
                <c:pt idx="1234">
                  <c:v>886.70443999999998</c:v>
                </c:pt>
                <c:pt idx="1235">
                  <c:v>886.37198000000001</c:v>
                </c:pt>
                <c:pt idx="1236">
                  <c:v>886.02692000000002</c:v>
                </c:pt>
                <c:pt idx="1237">
                  <c:v>885.68762000000004</c:v>
                </c:pt>
                <c:pt idx="1238">
                  <c:v>885.38522</c:v>
                </c:pt>
                <c:pt idx="1239">
                  <c:v>885.06104000000005</c:v>
                </c:pt>
                <c:pt idx="1240">
                  <c:v>884.72569999999996</c:v>
                </c:pt>
                <c:pt idx="1241">
                  <c:v>884.40728000000001</c:v>
                </c:pt>
                <c:pt idx="1242">
                  <c:v>884.11099999999999</c:v>
                </c:pt>
                <c:pt idx="1243">
                  <c:v>883.76684</c:v>
                </c:pt>
                <c:pt idx="1244">
                  <c:v>883.42250000000001</c:v>
                </c:pt>
                <c:pt idx="1245">
                  <c:v>883.08086000000003</c:v>
                </c:pt>
                <c:pt idx="1246">
                  <c:v>882.73292000000004</c:v>
                </c:pt>
                <c:pt idx="1247">
                  <c:v>882.39218000000005</c:v>
                </c:pt>
                <c:pt idx="1248">
                  <c:v>882.06889999999999</c:v>
                </c:pt>
                <c:pt idx="1249">
                  <c:v>881.74742000000003</c:v>
                </c:pt>
                <c:pt idx="1250">
                  <c:v>881.40470000000005</c:v>
                </c:pt>
                <c:pt idx="1251">
                  <c:v>881.08051999999998</c:v>
                </c:pt>
                <c:pt idx="1252">
                  <c:v>880.75274000000002</c:v>
                </c:pt>
                <c:pt idx="1253">
                  <c:v>880.42298000000005</c:v>
                </c:pt>
                <c:pt idx="1254">
                  <c:v>880.09159999999997</c:v>
                </c:pt>
                <c:pt idx="1255">
                  <c:v>879.77588000000003</c:v>
                </c:pt>
                <c:pt idx="1256">
                  <c:v>879.47239999999999</c:v>
                </c:pt>
                <c:pt idx="1257">
                  <c:v>879.15866000000005</c:v>
                </c:pt>
                <c:pt idx="1258">
                  <c:v>878.83825999999999</c:v>
                </c:pt>
                <c:pt idx="1259">
                  <c:v>878.52883999999995</c:v>
                </c:pt>
                <c:pt idx="1260">
                  <c:v>878.20105999999998</c:v>
                </c:pt>
                <c:pt idx="1261">
                  <c:v>877.87148000000002</c:v>
                </c:pt>
                <c:pt idx="1262">
                  <c:v>877.52102000000002</c:v>
                </c:pt>
                <c:pt idx="1263">
                  <c:v>877.17632000000003</c:v>
                </c:pt>
                <c:pt idx="1264">
                  <c:v>876.82802000000004</c:v>
                </c:pt>
                <c:pt idx="1265">
                  <c:v>876.47576000000004</c:v>
                </c:pt>
                <c:pt idx="1266">
                  <c:v>876.13196000000005</c:v>
                </c:pt>
                <c:pt idx="1267">
                  <c:v>875.79841999999996</c:v>
                </c:pt>
                <c:pt idx="1268">
                  <c:v>875.44777999999997</c:v>
                </c:pt>
                <c:pt idx="1269">
                  <c:v>875.11351999999999</c:v>
                </c:pt>
                <c:pt idx="1270">
                  <c:v>874.78898000000004</c:v>
                </c:pt>
                <c:pt idx="1271">
                  <c:v>874.45255999999995</c:v>
                </c:pt>
                <c:pt idx="1272">
                  <c:v>874.11739999999998</c:v>
                </c:pt>
                <c:pt idx="1273">
                  <c:v>873.77593999999999</c:v>
                </c:pt>
                <c:pt idx="1274">
                  <c:v>873.44438000000002</c:v>
                </c:pt>
                <c:pt idx="1275">
                  <c:v>873.13009999999997</c:v>
                </c:pt>
                <c:pt idx="1276">
                  <c:v>872.82230000000004</c:v>
                </c:pt>
                <c:pt idx="1277">
                  <c:v>872.51306</c:v>
                </c:pt>
                <c:pt idx="1278">
                  <c:v>872.20921999999996</c:v>
                </c:pt>
                <c:pt idx="1279">
                  <c:v>871.8854</c:v>
                </c:pt>
                <c:pt idx="1280">
                  <c:v>871.56590000000006</c:v>
                </c:pt>
                <c:pt idx="1281">
                  <c:v>871.23667999999998</c:v>
                </c:pt>
                <c:pt idx="1282">
                  <c:v>870.90602000000001</c:v>
                </c:pt>
                <c:pt idx="1283">
                  <c:v>870.57914000000005</c:v>
                </c:pt>
                <c:pt idx="1284">
                  <c:v>870.24001999999996</c:v>
                </c:pt>
                <c:pt idx="1285">
                  <c:v>869.92196000000001</c:v>
                </c:pt>
                <c:pt idx="1286">
                  <c:v>869.59508000000005</c:v>
                </c:pt>
                <c:pt idx="1287">
                  <c:v>869.22950000000003</c:v>
                </c:pt>
                <c:pt idx="1288">
                  <c:v>868.88336000000004</c:v>
                </c:pt>
                <c:pt idx="1289">
                  <c:v>868.53722000000005</c:v>
                </c:pt>
                <c:pt idx="1290">
                  <c:v>868.18622000000005</c:v>
                </c:pt>
                <c:pt idx="1291">
                  <c:v>867.83989999999994</c:v>
                </c:pt>
                <c:pt idx="1292">
                  <c:v>867.50167999999996</c:v>
                </c:pt>
                <c:pt idx="1293">
                  <c:v>867.18254000000002</c:v>
                </c:pt>
                <c:pt idx="1294">
                  <c:v>866.88824</c:v>
                </c:pt>
                <c:pt idx="1295">
                  <c:v>866.55902000000003</c:v>
                </c:pt>
                <c:pt idx="1296">
                  <c:v>866.23573999999996</c:v>
                </c:pt>
                <c:pt idx="1297">
                  <c:v>865.90544</c:v>
                </c:pt>
                <c:pt idx="1298">
                  <c:v>865.57280000000003</c:v>
                </c:pt>
                <c:pt idx="1299">
                  <c:v>865.23818000000006</c:v>
                </c:pt>
                <c:pt idx="1300">
                  <c:v>864.91435999999999</c:v>
                </c:pt>
                <c:pt idx="1301">
                  <c:v>864.59414000000004</c:v>
                </c:pt>
                <c:pt idx="1302">
                  <c:v>864.26653999999996</c:v>
                </c:pt>
                <c:pt idx="1303">
                  <c:v>863.94884000000002</c:v>
                </c:pt>
                <c:pt idx="1304">
                  <c:v>863.62465999999995</c:v>
                </c:pt>
                <c:pt idx="1305">
                  <c:v>863.33324000000005</c:v>
                </c:pt>
                <c:pt idx="1306">
                  <c:v>863.02076</c:v>
                </c:pt>
                <c:pt idx="1307">
                  <c:v>862.68110000000001</c:v>
                </c:pt>
                <c:pt idx="1308">
                  <c:v>862.33442000000002</c:v>
                </c:pt>
                <c:pt idx="1309">
                  <c:v>861.96956</c:v>
                </c:pt>
                <c:pt idx="1310">
                  <c:v>861.62594000000001</c:v>
                </c:pt>
                <c:pt idx="1311">
                  <c:v>861.32767999999999</c:v>
                </c:pt>
                <c:pt idx="1312">
                  <c:v>861.02239999999995</c:v>
                </c:pt>
                <c:pt idx="1313">
                  <c:v>860.68633999999997</c:v>
                </c:pt>
                <c:pt idx="1314">
                  <c:v>860.37080000000003</c:v>
                </c:pt>
                <c:pt idx="1315">
                  <c:v>860.06389999999999</c:v>
                </c:pt>
                <c:pt idx="1316">
                  <c:v>859.75142000000005</c:v>
                </c:pt>
                <c:pt idx="1317">
                  <c:v>859.42003999999997</c:v>
                </c:pt>
                <c:pt idx="1318">
                  <c:v>859.09298000000001</c:v>
                </c:pt>
                <c:pt idx="1319">
                  <c:v>858.77887999999996</c:v>
                </c:pt>
                <c:pt idx="1320">
                  <c:v>858.46712000000002</c:v>
                </c:pt>
                <c:pt idx="1321">
                  <c:v>858.1739</c:v>
                </c:pt>
                <c:pt idx="1322">
                  <c:v>857.87851999999998</c:v>
                </c:pt>
                <c:pt idx="1323">
                  <c:v>857.58493999999996</c:v>
                </c:pt>
                <c:pt idx="1324">
                  <c:v>857.28182000000004</c:v>
                </c:pt>
                <c:pt idx="1325">
                  <c:v>856.98716000000002</c:v>
                </c:pt>
                <c:pt idx="1326">
                  <c:v>856.66657999999995</c:v>
                </c:pt>
                <c:pt idx="1327">
                  <c:v>856.33645999999999</c:v>
                </c:pt>
                <c:pt idx="1328">
                  <c:v>856.03099999999995</c:v>
                </c:pt>
                <c:pt idx="1329">
                  <c:v>855.72428000000002</c:v>
                </c:pt>
                <c:pt idx="1330">
                  <c:v>855.38048000000003</c:v>
                </c:pt>
                <c:pt idx="1331">
                  <c:v>855.03560000000004</c:v>
                </c:pt>
                <c:pt idx="1332">
                  <c:v>854.72672</c:v>
                </c:pt>
                <c:pt idx="1333">
                  <c:v>854.39840000000004</c:v>
                </c:pt>
                <c:pt idx="1334">
                  <c:v>854.0951</c:v>
                </c:pt>
                <c:pt idx="1335">
                  <c:v>853.80223999999998</c:v>
                </c:pt>
                <c:pt idx="1336">
                  <c:v>853.49246000000005</c:v>
                </c:pt>
                <c:pt idx="1337">
                  <c:v>853.18232</c:v>
                </c:pt>
                <c:pt idx="1338">
                  <c:v>852.86210000000005</c:v>
                </c:pt>
                <c:pt idx="1339">
                  <c:v>852.5453</c:v>
                </c:pt>
                <c:pt idx="1340">
                  <c:v>852.23317999999995</c:v>
                </c:pt>
                <c:pt idx="1341">
                  <c:v>851.90485999999999</c:v>
                </c:pt>
                <c:pt idx="1342">
                  <c:v>851.62369999999999</c:v>
                </c:pt>
                <c:pt idx="1343">
                  <c:v>851.30618000000004</c:v>
                </c:pt>
                <c:pt idx="1344">
                  <c:v>851.00918000000001</c:v>
                </c:pt>
                <c:pt idx="1345">
                  <c:v>850.7174</c:v>
                </c:pt>
                <c:pt idx="1346">
                  <c:v>850.38260000000002</c:v>
                </c:pt>
                <c:pt idx="1347">
                  <c:v>850.09316000000001</c:v>
                </c:pt>
                <c:pt idx="1348">
                  <c:v>849.74720000000002</c:v>
                </c:pt>
                <c:pt idx="1349">
                  <c:v>849.44515999999999</c:v>
                </c:pt>
                <c:pt idx="1350">
                  <c:v>849.12944000000005</c:v>
                </c:pt>
                <c:pt idx="1351">
                  <c:v>848.8175</c:v>
                </c:pt>
                <c:pt idx="1352">
                  <c:v>848.52733999999998</c:v>
                </c:pt>
                <c:pt idx="1353">
                  <c:v>848.21306000000004</c:v>
                </c:pt>
                <c:pt idx="1354">
                  <c:v>847.89913999999999</c:v>
                </c:pt>
                <c:pt idx="1355">
                  <c:v>847.57910000000004</c:v>
                </c:pt>
                <c:pt idx="1356">
                  <c:v>847.2713</c:v>
                </c:pt>
                <c:pt idx="1357">
                  <c:v>846.96403999999995</c:v>
                </c:pt>
                <c:pt idx="1358">
                  <c:v>846.63499999999999</c:v>
                </c:pt>
                <c:pt idx="1359">
                  <c:v>846.31802000000005</c:v>
                </c:pt>
                <c:pt idx="1360">
                  <c:v>846.00878</c:v>
                </c:pt>
                <c:pt idx="1361">
                  <c:v>845.67830000000004</c:v>
                </c:pt>
                <c:pt idx="1362">
                  <c:v>845.35357999999997</c:v>
                </c:pt>
                <c:pt idx="1363">
                  <c:v>845.02328</c:v>
                </c:pt>
                <c:pt idx="1364">
                  <c:v>844.72447999999997</c:v>
                </c:pt>
                <c:pt idx="1365">
                  <c:v>844.41722000000004</c:v>
                </c:pt>
                <c:pt idx="1366">
                  <c:v>844.12346000000002</c:v>
                </c:pt>
                <c:pt idx="1367">
                  <c:v>843.79981999999995</c:v>
                </c:pt>
                <c:pt idx="1368">
                  <c:v>843.48446000000001</c:v>
                </c:pt>
                <c:pt idx="1369">
                  <c:v>843.17089999999996</c:v>
                </c:pt>
                <c:pt idx="1370">
                  <c:v>842.89261999999997</c:v>
                </c:pt>
                <c:pt idx="1371">
                  <c:v>842.60047999999995</c:v>
                </c:pt>
                <c:pt idx="1372">
                  <c:v>842.29898000000003</c:v>
                </c:pt>
                <c:pt idx="1373">
                  <c:v>841.99405999999999</c:v>
                </c:pt>
                <c:pt idx="1374">
                  <c:v>841.69561999999996</c:v>
                </c:pt>
                <c:pt idx="1375">
                  <c:v>841.37396000000001</c:v>
                </c:pt>
                <c:pt idx="1376">
                  <c:v>841.10324000000003</c:v>
                </c:pt>
                <c:pt idx="1377">
                  <c:v>840.74972000000002</c:v>
                </c:pt>
                <c:pt idx="1378">
                  <c:v>840.40790000000004</c:v>
                </c:pt>
                <c:pt idx="1379">
                  <c:v>840.25778000000003</c:v>
                </c:pt>
                <c:pt idx="1380">
                  <c:v>839.97086000000002</c:v>
                </c:pt>
                <c:pt idx="1381">
                  <c:v>839.60095999999999</c:v>
                </c:pt>
                <c:pt idx="1382">
                  <c:v>839.31205999999997</c:v>
                </c:pt>
                <c:pt idx="1383">
                  <c:v>839.01649999999995</c:v>
                </c:pt>
                <c:pt idx="1384">
                  <c:v>838.70204000000001</c:v>
                </c:pt>
                <c:pt idx="1385">
                  <c:v>838.40989999999999</c:v>
                </c:pt>
                <c:pt idx="1386">
                  <c:v>838.10515999999996</c:v>
                </c:pt>
                <c:pt idx="1387">
                  <c:v>837.80798000000004</c:v>
                </c:pt>
                <c:pt idx="1388">
                  <c:v>837.51584000000003</c:v>
                </c:pt>
                <c:pt idx="1389">
                  <c:v>837.19885999999997</c:v>
                </c:pt>
                <c:pt idx="1390">
                  <c:v>836.89160000000004</c:v>
                </c:pt>
                <c:pt idx="1391">
                  <c:v>836.56615999999997</c:v>
                </c:pt>
                <c:pt idx="1392">
                  <c:v>836.27761999999996</c:v>
                </c:pt>
                <c:pt idx="1393">
                  <c:v>835.98386000000005</c:v>
                </c:pt>
                <c:pt idx="1394">
                  <c:v>835.67822000000001</c:v>
                </c:pt>
                <c:pt idx="1395">
                  <c:v>835.38733999999999</c:v>
                </c:pt>
                <c:pt idx="1396">
                  <c:v>835.08979999999997</c:v>
                </c:pt>
                <c:pt idx="1397">
                  <c:v>834.80359999999996</c:v>
                </c:pt>
                <c:pt idx="1398">
                  <c:v>834.50786000000005</c:v>
                </c:pt>
                <c:pt idx="1399">
                  <c:v>834.20240000000001</c:v>
                </c:pt>
                <c:pt idx="1400">
                  <c:v>833.90143999999998</c:v>
                </c:pt>
                <c:pt idx="1401">
                  <c:v>833.58752000000004</c:v>
                </c:pt>
                <c:pt idx="1402">
                  <c:v>833.28980000000001</c:v>
                </c:pt>
                <c:pt idx="1403">
                  <c:v>833.00162</c:v>
                </c:pt>
                <c:pt idx="1404">
                  <c:v>832.72064</c:v>
                </c:pt>
                <c:pt idx="1405">
                  <c:v>832.43425999999999</c:v>
                </c:pt>
                <c:pt idx="1406">
                  <c:v>832.13221999999996</c:v>
                </c:pt>
                <c:pt idx="1407">
                  <c:v>831.82262000000003</c:v>
                </c:pt>
                <c:pt idx="1408">
                  <c:v>831.47180000000003</c:v>
                </c:pt>
                <c:pt idx="1409">
                  <c:v>831.18308000000002</c:v>
                </c:pt>
                <c:pt idx="1410">
                  <c:v>830.89976000000001</c:v>
                </c:pt>
                <c:pt idx="1411">
                  <c:v>830.62184000000002</c:v>
                </c:pt>
                <c:pt idx="1412">
                  <c:v>830.23123999999996</c:v>
                </c:pt>
                <c:pt idx="1413">
                  <c:v>829.94161999999994</c:v>
                </c:pt>
                <c:pt idx="1414">
                  <c:v>829.75711999999999</c:v>
                </c:pt>
                <c:pt idx="1415">
                  <c:v>829.4846</c:v>
                </c:pt>
                <c:pt idx="1416">
                  <c:v>829.17805999999996</c:v>
                </c:pt>
                <c:pt idx="1417">
                  <c:v>828.89977999999996</c:v>
                </c:pt>
                <c:pt idx="1418">
                  <c:v>828.62437999999997</c:v>
                </c:pt>
                <c:pt idx="1419">
                  <c:v>828.34843999999998</c:v>
                </c:pt>
                <c:pt idx="1420">
                  <c:v>828.03830000000005</c:v>
                </c:pt>
                <c:pt idx="1421">
                  <c:v>827.74796000000003</c:v>
                </c:pt>
                <c:pt idx="1422">
                  <c:v>827.46482000000003</c:v>
                </c:pt>
                <c:pt idx="1423">
                  <c:v>827.18240000000003</c:v>
                </c:pt>
                <c:pt idx="1424">
                  <c:v>826.89062000000001</c:v>
                </c:pt>
                <c:pt idx="1425">
                  <c:v>826.59793999999999</c:v>
                </c:pt>
                <c:pt idx="1426">
                  <c:v>826.30777999999998</c:v>
                </c:pt>
                <c:pt idx="1427">
                  <c:v>826.01797999999997</c:v>
                </c:pt>
                <c:pt idx="1428">
                  <c:v>825.72943999999995</c:v>
                </c:pt>
                <c:pt idx="1429">
                  <c:v>825.43388000000004</c:v>
                </c:pt>
                <c:pt idx="1430">
                  <c:v>825.16153999999995</c:v>
                </c:pt>
                <c:pt idx="1431">
                  <c:v>824.87138000000004</c:v>
                </c:pt>
                <c:pt idx="1432">
                  <c:v>824.57456000000002</c:v>
                </c:pt>
                <c:pt idx="1433">
                  <c:v>824.30942000000005</c:v>
                </c:pt>
                <c:pt idx="1434">
                  <c:v>824.04049999999995</c:v>
                </c:pt>
                <c:pt idx="1435">
                  <c:v>823.76869999999997</c:v>
                </c:pt>
                <c:pt idx="1436">
                  <c:v>823.50157999999999</c:v>
                </c:pt>
                <c:pt idx="1437">
                  <c:v>823.22131999999999</c:v>
                </c:pt>
                <c:pt idx="1438">
                  <c:v>822.93547999999998</c:v>
                </c:pt>
                <c:pt idx="1439">
                  <c:v>822.63865999999996</c:v>
                </c:pt>
                <c:pt idx="1440">
                  <c:v>822.33662000000004</c:v>
                </c:pt>
                <c:pt idx="1441">
                  <c:v>822.05330000000004</c:v>
                </c:pt>
                <c:pt idx="1442">
                  <c:v>821.7518</c:v>
                </c:pt>
                <c:pt idx="1443">
                  <c:v>821.45947999999999</c:v>
                </c:pt>
                <c:pt idx="1444">
                  <c:v>821.14718000000005</c:v>
                </c:pt>
                <c:pt idx="1445">
                  <c:v>820.81345999999996</c:v>
                </c:pt>
                <c:pt idx="1446">
                  <c:v>820.47703999999999</c:v>
                </c:pt>
                <c:pt idx="1447">
                  <c:v>820.17661999999996</c:v>
                </c:pt>
                <c:pt idx="1448">
                  <c:v>819.88484000000005</c:v>
                </c:pt>
                <c:pt idx="1449">
                  <c:v>819.55903999999998</c:v>
                </c:pt>
                <c:pt idx="1450">
                  <c:v>819.23684000000003</c:v>
                </c:pt>
                <c:pt idx="1451">
                  <c:v>818.94560000000001</c:v>
                </c:pt>
                <c:pt idx="1452">
                  <c:v>818.64445999999998</c:v>
                </c:pt>
                <c:pt idx="1453">
                  <c:v>818.34727999999996</c:v>
                </c:pt>
                <c:pt idx="1454">
                  <c:v>818.04416000000003</c:v>
                </c:pt>
                <c:pt idx="1455">
                  <c:v>817.7396</c:v>
                </c:pt>
                <c:pt idx="1456">
                  <c:v>817.45375999999999</c:v>
                </c:pt>
                <c:pt idx="1457">
                  <c:v>817.16719999999998</c:v>
                </c:pt>
                <c:pt idx="1458">
                  <c:v>816.87055999999995</c:v>
                </c:pt>
                <c:pt idx="1459">
                  <c:v>816.56438000000003</c:v>
                </c:pt>
                <c:pt idx="1460">
                  <c:v>816.26468</c:v>
                </c:pt>
                <c:pt idx="1461">
                  <c:v>815.96245999999996</c:v>
                </c:pt>
                <c:pt idx="1462">
                  <c:v>815.66762000000006</c:v>
                </c:pt>
                <c:pt idx="1463">
                  <c:v>815.36954000000003</c:v>
                </c:pt>
                <c:pt idx="1464">
                  <c:v>815.07578000000001</c:v>
                </c:pt>
                <c:pt idx="1465">
                  <c:v>814.78706</c:v>
                </c:pt>
                <c:pt idx="1466">
                  <c:v>814.50932</c:v>
                </c:pt>
                <c:pt idx="1467">
                  <c:v>814.21195999999998</c:v>
                </c:pt>
                <c:pt idx="1468">
                  <c:v>813.93925999999999</c:v>
                </c:pt>
                <c:pt idx="1469">
                  <c:v>813.63559999999995</c:v>
                </c:pt>
                <c:pt idx="1470">
                  <c:v>813.34076000000005</c:v>
                </c:pt>
                <c:pt idx="1471">
                  <c:v>813.05438000000004</c:v>
                </c:pt>
                <c:pt idx="1472">
                  <c:v>812.77952000000005</c:v>
                </c:pt>
                <c:pt idx="1473">
                  <c:v>812.48396000000002</c:v>
                </c:pt>
                <c:pt idx="1474">
                  <c:v>812.20190000000002</c:v>
                </c:pt>
                <c:pt idx="1475">
                  <c:v>811.91894000000002</c:v>
                </c:pt>
                <c:pt idx="1476">
                  <c:v>811.63652000000002</c:v>
                </c:pt>
                <c:pt idx="1477">
                  <c:v>811.35626000000002</c:v>
                </c:pt>
                <c:pt idx="1478">
                  <c:v>811.05781999999999</c:v>
                </c:pt>
                <c:pt idx="1479">
                  <c:v>810.75811999999996</c:v>
                </c:pt>
                <c:pt idx="1480">
                  <c:v>810.47335999999996</c:v>
                </c:pt>
                <c:pt idx="1481">
                  <c:v>810.19345999999996</c:v>
                </c:pt>
                <c:pt idx="1482">
                  <c:v>809.91175999999996</c:v>
                </c:pt>
                <c:pt idx="1483">
                  <c:v>809.61998000000006</c:v>
                </c:pt>
                <c:pt idx="1484">
                  <c:v>809.31506000000002</c:v>
                </c:pt>
                <c:pt idx="1485">
                  <c:v>808.99681999999996</c:v>
                </c:pt>
                <c:pt idx="1486">
                  <c:v>808.69586000000004</c:v>
                </c:pt>
                <c:pt idx="1487">
                  <c:v>808.39634000000001</c:v>
                </c:pt>
                <c:pt idx="1488">
                  <c:v>808.10509999999999</c:v>
                </c:pt>
                <c:pt idx="1489">
                  <c:v>807.8</c:v>
                </c:pt>
                <c:pt idx="1490">
                  <c:v>807.49634000000003</c:v>
                </c:pt>
                <c:pt idx="1491">
                  <c:v>807.18961999999999</c:v>
                </c:pt>
                <c:pt idx="1492">
                  <c:v>806.89315999999997</c:v>
                </c:pt>
                <c:pt idx="1493">
                  <c:v>806.58284000000003</c:v>
                </c:pt>
                <c:pt idx="1494">
                  <c:v>806.26747999999998</c:v>
                </c:pt>
                <c:pt idx="1495">
                  <c:v>805.92493999999999</c:v>
                </c:pt>
                <c:pt idx="1496">
                  <c:v>805.59716000000003</c:v>
                </c:pt>
                <c:pt idx="1497">
                  <c:v>805.27423999999996</c:v>
                </c:pt>
                <c:pt idx="1498">
                  <c:v>804.94988000000001</c:v>
                </c:pt>
                <c:pt idx="1499">
                  <c:v>804.62444000000005</c:v>
                </c:pt>
                <c:pt idx="1500">
                  <c:v>804.29449999999997</c:v>
                </c:pt>
                <c:pt idx="1501">
                  <c:v>803.96834000000001</c:v>
                </c:pt>
                <c:pt idx="1502">
                  <c:v>803.65567999999996</c:v>
                </c:pt>
                <c:pt idx="1503">
                  <c:v>803.34806000000003</c:v>
                </c:pt>
                <c:pt idx="1504">
                  <c:v>803.01397999999995</c:v>
                </c:pt>
                <c:pt idx="1505">
                  <c:v>802.70204000000001</c:v>
                </c:pt>
                <c:pt idx="1506">
                  <c:v>802.40773999999999</c:v>
                </c:pt>
                <c:pt idx="1507">
                  <c:v>802.09526000000005</c:v>
                </c:pt>
                <c:pt idx="1508">
                  <c:v>801.78296</c:v>
                </c:pt>
                <c:pt idx="1509">
                  <c:v>801.45212000000004</c:v>
                </c:pt>
                <c:pt idx="1510">
                  <c:v>801.13711999999998</c:v>
                </c:pt>
                <c:pt idx="1511">
                  <c:v>800.84659999999997</c:v>
                </c:pt>
                <c:pt idx="1512">
                  <c:v>800.56003999999996</c:v>
                </c:pt>
                <c:pt idx="1513">
                  <c:v>800.26718000000005</c:v>
                </c:pt>
                <c:pt idx="1514">
                  <c:v>799.96352000000002</c:v>
                </c:pt>
                <c:pt idx="1515">
                  <c:v>799.68722000000002</c:v>
                </c:pt>
                <c:pt idx="1516">
                  <c:v>799.40570000000002</c:v>
                </c:pt>
                <c:pt idx="1517">
                  <c:v>799.11572000000001</c:v>
                </c:pt>
                <c:pt idx="1518">
                  <c:v>798.82556</c:v>
                </c:pt>
                <c:pt idx="1519">
                  <c:v>798.53017999999997</c:v>
                </c:pt>
                <c:pt idx="1520">
                  <c:v>798.22472000000005</c:v>
                </c:pt>
                <c:pt idx="1521">
                  <c:v>797.92502000000002</c:v>
                </c:pt>
                <c:pt idx="1522">
                  <c:v>797.63504</c:v>
                </c:pt>
                <c:pt idx="1523">
                  <c:v>797.31913999999995</c:v>
                </c:pt>
                <c:pt idx="1524">
                  <c:v>797.01314000000002</c:v>
                </c:pt>
                <c:pt idx="1525">
                  <c:v>796.70515999999998</c:v>
                </c:pt>
                <c:pt idx="1526">
                  <c:v>796.39214000000004</c:v>
                </c:pt>
                <c:pt idx="1527">
                  <c:v>796.09514000000001</c:v>
                </c:pt>
                <c:pt idx="1528">
                  <c:v>795.79741999999999</c:v>
                </c:pt>
                <c:pt idx="1529">
                  <c:v>795.49753999999996</c:v>
                </c:pt>
                <c:pt idx="1530">
                  <c:v>795.20108000000005</c:v>
                </c:pt>
                <c:pt idx="1531">
                  <c:v>794.90966000000003</c:v>
                </c:pt>
                <c:pt idx="1532">
                  <c:v>794.60654</c:v>
                </c:pt>
                <c:pt idx="1533">
                  <c:v>794.31043999999997</c:v>
                </c:pt>
                <c:pt idx="1534">
                  <c:v>794.00066000000004</c:v>
                </c:pt>
                <c:pt idx="1535">
                  <c:v>793.71446000000003</c:v>
                </c:pt>
                <c:pt idx="1536">
                  <c:v>793.43762000000004</c:v>
                </c:pt>
                <c:pt idx="1537">
                  <c:v>793.14746000000002</c:v>
                </c:pt>
                <c:pt idx="1538">
                  <c:v>792.85154</c:v>
                </c:pt>
                <c:pt idx="1539">
                  <c:v>792.54553999999996</c:v>
                </c:pt>
                <c:pt idx="1540">
                  <c:v>792.25717999999995</c:v>
                </c:pt>
                <c:pt idx="1541">
                  <c:v>791.97349999999994</c:v>
                </c:pt>
                <c:pt idx="1542">
                  <c:v>791.67470000000003</c:v>
                </c:pt>
                <c:pt idx="1543">
                  <c:v>791.36869999999999</c:v>
                </c:pt>
                <c:pt idx="1544">
                  <c:v>791.07583999999997</c:v>
                </c:pt>
                <c:pt idx="1545">
                  <c:v>790.76984000000004</c:v>
                </c:pt>
                <c:pt idx="1546">
                  <c:v>790.45988</c:v>
                </c:pt>
                <c:pt idx="1547">
                  <c:v>790.14721999999995</c:v>
                </c:pt>
                <c:pt idx="1548">
                  <c:v>789.84176000000002</c:v>
                </c:pt>
                <c:pt idx="1549">
                  <c:v>789.54872</c:v>
                </c:pt>
                <c:pt idx="1550">
                  <c:v>789.24865999999997</c:v>
                </c:pt>
                <c:pt idx="1551">
                  <c:v>788.92952000000002</c:v>
                </c:pt>
                <c:pt idx="1552">
                  <c:v>788.62891999999999</c:v>
                </c:pt>
                <c:pt idx="1553">
                  <c:v>788.32129999999995</c:v>
                </c:pt>
                <c:pt idx="1554">
                  <c:v>788.01854000000003</c:v>
                </c:pt>
                <c:pt idx="1555">
                  <c:v>787.72496000000001</c:v>
                </c:pt>
                <c:pt idx="1556">
                  <c:v>787.42381999999998</c:v>
                </c:pt>
                <c:pt idx="1557">
                  <c:v>787.13221999999996</c:v>
                </c:pt>
                <c:pt idx="1558">
                  <c:v>786.83162000000004</c:v>
                </c:pt>
                <c:pt idx="1559">
                  <c:v>786.53750000000002</c:v>
                </c:pt>
                <c:pt idx="1560">
                  <c:v>786.23257999999998</c:v>
                </c:pt>
                <c:pt idx="1561">
                  <c:v>785.92424000000005</c:v>
                </c:pt>
                <c:pt idx="1562">
                  <c:v>785.61824000000001</c:v>
                </c:pt>
                <c:pt idx="1563">
                  <c:v>785.31241999999997</c:v>
                </c:pt>
                <c:pt idx="1564">
                  <c:v>785.02855999999997</c:v>
                </c:pt>
                <c:pt idx="1565">
                  <c:v>784.71554000000003</c:v>
                </c:pt>
                <c:pt idx="1566">
                  <c:v>784.40143999999998</c:v>
                </c:pt>
                <c:pt idx="1567">
                  <c:v>784.11739999999998</c:v>
                </c:pt>
                <c:pt idx="1568">
                  <c:v>783.81392000000005</c:v>
                </c:pt>
                <c:pt idx="1569">
                  <c:v>783.47821999999996</c:v>
                </c:pt>
                <c:pt idx="1570">
                  <c:v>783.16196000000002</c:v>
                </c:pt>
                <c:pt idx="1571">
                  <c:v>782.86946</c:v>
                </c:pt>
                <c:pt idx="1572">
                  <c:v>782.54690000000005</c:v>
                </c:pt>
                <c:pt idx="1573">
                  <c:v>782.24720000000002</c:v>
                </c:pt>
                <c:pt idx="1574">
                  <c:v>781.94911999999999</c:v>
                </c:pt>
                <c:pt idx="1575">
                  <c:v>781.64545999999996</c:v>
                </c:pt>
                <c:pt idx="1576">
                  <c:v>781.35350000000005</c:v>
                </c:pt>
                <c:pt idx="1577">
                  <c:v>781.04246000000001</c:v>
                </c:pt>
                <c:pt idx="1578">
                  <c:v>780.71594000000005</c:v>
                </c:pt>
                <c:pt idx="1579">
                  <c:v>780.39823999999999</c:v>
                </c:pt>
                <c:pt idx="1580">
                  <c:v>780.10519999999997</c:v>
                </c:pt>
                <c:pt idx="1581">
                  <c:v>779.80586000000005</c:v>
                </c:pt>
                <c:pt idx="1582">
                  <c:v>779.49176</c:v>
                </c:pt>
                <c:pt idx="1583">
                  <c:v>779.17675999999994</c:v>
                </c:pt>
                <c:pt idx="1584">
                  <c:v>778.87148000000002</c:v>
                </c:pt>
                <c:pt idx="1585">
                  <c:v>778.54405999999994</c:v>
                </c:pt>
                <c:pt idx="1586">
                  <c:v>778.22077999999999</c:v>
                </c:pt>
                <c:pt idx="1587">
                  <c:v>777.89174000000003</c:v>
                </c:pt>
                <c:pt idx="1588">
                  <c:v>777.55586000000005</c:v>
                </c:pt>
                <c:pt idx="1589">
                  <c:v>777.25598000000002</c:v>
                </c:pt>
                <c:pt idx="1590">
                  <c:v>776.93629999999996</c:v>
                </c:pt>
                <c:pt idx="1591">
                  <c:v>776.61680000000001</c:v>
                </c:pt>
                <c:pt idx="1592">
                  <c:v>776.29639999999995</c:v>
                </c:pt>
                <c:pt idx="1593">
                  <c:v>775.97077999999999</c:v>
                </c:pt>
                <c:pt idx="1594">
                  <c:v>775.64570000000003</c:v>
                </c:pt>
                <c:pt idx="1595">
                  <c:v>775.32637999999997</c:v>
                </c:pt>
                <c:pt idx="1596">
                  <c:v>774.98761999999999</c:v>
                </c:pt>
                <c:pt idx="1597">
                  <c:v>774.66974000000005</c:v>
                </c:pt>
                <c:pt idx="1598">
                  <c:v>774.34321999999997</c:v>
                </c:pt>
                <c:pt idx="1599">
                  <c:v>774.01814000000002</c:v>
                </c:pt>
                <c:pt idx="1600">
                  <c:v>773.69395999999995</c:v>
                </c:pt>
                <c:pt idx="1601">
                  <c:v>773.36365999999998</c:v>
                </c:pt>
                <c:pt idx="1602">
                  <c:v>773.03768000000002</c:v>
                </c:pt>
                <c:pt idx="1603">
                  <c:v>772.72771999999998</c:v>
                </c:pt>
                <c:pt idx="1604">
                  <c:v>772.40192000000002</c:v>
                </c:pt>
                <c:pt idx="1605">
                  <c:v>772.06676000000004</c:v>
                </c:pt>
                <c:pt idx="1606">
                  <c:v>771.73231999999996</c:v>
                </c:pt>
                <c:pt idx="1607">
                  <c:v>771.37861999999996</c:v>
                </c:pt>
                <c:pt idx="1608">
                  <c:v>771.03337999999997</c:v>
                </c:pt>
                <c:pt idx="1609">
                  <c:v>770.70182</c:v>
                </c:pt>
                <c:pt idx="1610">
                  <c:v>770.37134000000003</c:v>
                </c:pt>
                <c:pt idx="1611">
                  <c:v>770.01548000000003</c:v>
                </c:pt>
                <c:pt idx="1612">
                  <c:v>769.67366000000004</c:v>
                </c:pt>
                <c:pt idx="1613">
                  <c:v>769.33094000000006</c:v>
                </c:pt>
                <c:pt idx="1614">
                  <c:v>768.98749999999995</c:v>
                </c:pt>
                <c:pt idx="1615">
                  <c:v>768.65683999999999</c:v>
                </c:pt>
                <c:pt idx="1616">
                  <c:v>768.32690000000002</c:v>
                </c:pt>
                <c:pt idx="1617">
                  <c:v>767.98832000000004</c:v>
                </c:pt>
                <c:pt idx="1618">
                  <c:v>767.63732000000005</c:v>
                </c:pt>
                <c:pt idx="1619">
                  <c:v>767.28578000000005</c:v>
                </c:pt>
                <c:pt idx="1620">
                  <c:v>766.93586000000005</c:v>
                </c:pt>
                <c:pt idx="1621">
                  <c:v>766.59835999999996</c:v>
                </c:pt>
                <c:pt idx="1622">
                  <c:v>766.24141999999995</c:v>
                </c:pt>
                <c:pt idx="1623">
                  <c:v>765.91399999999999</c:v>
                </c:pt>
                <c:pt idx="1624">
                  <c:v>765.55669999999998</c:v>
                </c:pt>
                <c:pt idx="1625">
                  <c:v>765.21632</c:v>
                </c:pt>
                <c:pt idx="1626">
                  <c:v>764.87396000000001</c:v>
                </c:pt>
                <c:pt idx="1627">
                  <c:v>764.54690000000005</c:v>
                </c:pt>
                <c:pt idx="1628">
                  <c:v>764.18978000000004</c:v>
                </c:pt>
                <c:pt idx="1629">
                  <c:v>763.84454000000005</c:v>
                </c:pt>
                <c:pt idx="1630">
                  <c:v>763.49713999999994</c:v>
                </c:pt>
                <c:pt idx="1631">
                  <c:v>763.14937999999995</c:v>
                </c:pt>
                <c:pt idx="1632">
                  <c:v>762.78920000000005</c:v>
                </c:pt>
                <c:pt idx="1633">
                  <c:v>762.44018000000005</c:v>
                </c:pt>
                <c:pt idx="1634">
                  <c:v>762.07550000000003</c:v>
                </c:pt>
                <c:pt idx="1635">
                  <c:v>761.72846000000004</c:v>
                </c:pt>
                <c:pt idx="1636">
                  <c:v>761.37620000000004</c:v>
                </c:pt>
                <c:pt idx="1637">
                  <c:v>761.02970000000005</c:v>
                </c:pt>
                <c:pt idx="1638">
                  <c:v>760.68302000000006</c:v>
                </c:pt>
                <c:pt idx="1639">
                  <c:v>760.30664000000002</c:v>
                </c:pt>
                <c:pt idx="1640">
                  <c:v>759.94033999999999</c:v>
                </c:pt>
                <c:pt idx="1641">
                  <c:v>759.58465999999999</c:v>
                </c:pt>
                <c:pt idx="1642">
                  <c:v>759.22357999999997</c:v>
                </c:pt>
                <c:pt idx="1643">
                  <c:v>758.86177999999995</c:v>
                </c:pt>
                <c:pt idx="1644">
                  <c:v>758.48054000000002</c:v>
                </c:pt>
                <c:pt idx="1645">
                  <c:v>758.12252000000001</c:v>
                </c:pt>
                <c:pt idx="1646">
                  <c:v>757.77026000000001</c:v>
                </c:pt>
                <c:pt idx="1647">
                  <c:v>757.41224</c:v>
                </c:pt>
                <c:pt idx="1648">
                  <c:v>757.03513999999996</c:v>
                </c:pt>
                <c:pt idx="1649">
                  <c:v>756.67981999999995</c:v>
                </c:pt>
                <c:pt idx="1650">
                  <c:v>756.32</c:v>
                </c:pt>
                <c:pt idx="1651">
                  <c:v>755.95208000000002</c:v>
                </c:pt>
                <c:pt idx="1652">
                  <c:v>755.60108000000002</c:v>
                </c:pt>
                <c:pt idx="1653">
                  <c:v>755.23784000000001</c:v>
                </c:pt>
                <c:pt idx="1654">
                  <c:v>754.8827</c:v>
                </c:pt>
                <c:pt idx="1655">
                  <c:v>754.53296</c:v>
                </c:pt>
                <c:pt idx="1656">
                  <c:v>754.16053999999997</c:v>
                </c:pt>
                <c:pt idx="1657">
                  <c:v>753.79801999999995</c:v>
                </c:pt>
                <c:pt idx="1658">
                  <c:v>753.44233999999994</c:v>
                </c:pt>
                <c:pt idx="1659">
                  <c:v>753.06542000000002</c:v>
                </c:pt>
                <c:pt idx="1660">
                  <c:v>752.68723999999997</c:v>
                </c:pt>
                <c:pt idx="1661">
                  <c:v>752.31122000000005</c:v>
                </c:pt>
                <c:pt idx="1662">
                  <c:v>751.94870000000003</c:v>
                </c:pt>
                <c:pt idx="1663">
                  <c:v>751.58294000000001</c:v>
                </c:pt>
                <c:pt idx="1664">
                  <c:v>751.21681999999998</c:v>
                </c:pt>
                <c:pt idx="1665">
                  <c:v>750.87067999999999</c:v>
                </c:pt>
                <c:pt idx="1666">
                  <c:v>750.50059999999996</c:v>
                </c:pt>
                <c:pt idx="1667">
                  <c:v>750.13628000000006</c:v>
                </c:pt>
                <c:pt idx="1668">
                  <c:v>749.76566000000003</c:v>
                </c:pt>
                <c:pt idx="1669">
                  <c:v>749.39954</c:v>
                </c:pt>
                <c:pt idx="1670">
                  <c:v>749.03089999999997</c:v>
                </c:pt>
                <c:pt idx="1671">
                  <c:v>748.66513999999995</c:v>
                </c:pt>
                <c:pt idx="1672">
                  <c:v>748.30136000000005</c:v>
                </c:pt>
                <c:pt idx="1673">
                  <c:v>747.92588000000001</c:v>
                </c:pt>
                <c:pt idx="1674">
                  <c:v>747.55111999999997</c:v>
                </c:pt>
                <c:pt idx="1675">
                  <c:v>747.17294000000004</c:v>
                </c:pt>
                <c:pt idx="1676">
                  <c:v>746.81276000000003</c:v>
                </c:pt>
                <c:pt idx="1677">
                  <c:v>746.45636000000002</c:v>
                </c:pt>
                <c:pt idx="1678">
                  <c:v>746.096</c:v>
                </c:pt>
                <c:pt idx="1679">
                  <c:v>745.73203999999998</c:v>
                </c:pt>
                <c:pt idx="1680">
                  <c:v>745.36573999999996</c:v>
                </c:pt>
                <c:pt idx="1681">
                  <c:v>745.00393999999994</c:v>
                </c:pt>
                <c:pt idx="1682">
                  <c:v>744.64376000000004</c:v>
                </c:pt>
                <c:pt idx="1683">
                  <c:v>744.2645</c:v>
                </c:pt>
                <c:pt idx="1684">
                  <c:v>743.89297999999997</c:v>
                </c:pt>
                <c:pt idx="1685">
                  <c:v>743.51372000000003</c:v>
                </c:pt>
                <c:pt idx="1686">
                  <c:v>743.13589999999999</c:v>
                </c:pt>
                <c:pt idx="1687">
                  <c:v>742.78111999999999</c:v>
                </c:pt>
                <c:pt idx="1688">
                  <c:v>742.42687999999998</c:v>
                </c:pt>
                <c:pt idx="1689">
                  <c:v>742.05229999999995</c:v>
                </c:pt>
                <c:pt idx="1690">
                  <c:v>741.69428000000005</c:v>
                </c:pt>
                <c:pt idx="1691">
                  <c:v>741.31232</c:v>
                </c:pt>
                <c:pt idx="1692">
                  <c:v>740.94565999999998</c:v>
                </c:pt>
                <c:pt idx="1693">
                  <c:v>740.58853999999997</c:v>
                </c:pt>
                <c:pt idx="1694">
                  <c:v>740.21576000000005</c:v>
                </c:pt>
                <c:pt idx="1695">
                  <c:v>739.84082000000001</c:v>
                </c:pt>
                <c:pt idx="1696">
                  <c:v>739.47019999999998</c:v>
                </c:pt>
                <c:pt idx="1697">
                  <c:v>739.11613999999997</c:v>
                </c:pt>
                <c:pt idx="1698">
                  <c:v>738.75091999999995</c:v>
                </c:pt>
                <c:pt idx="1699">
                  <c:v>738.38336000000004</c:v>
                </c:pt>
                <c:pt idx="1700">
                  <c:v>738.03632000000005</c:v>
                </c:pt>
                <c:pt idx="1701">
                  <c:v>737.66480000000001</c:v>
                </c:pt>
                <c:pt idx="1702">
                  <c:v>737.29903999999999</c:v>
                </c:pt>
                <c:pt idx="1703">
                  <c:v>736.92427999999995</c:v>
                </c:pt>
                <c:pt idx="1704">
                  <c:v>736.56733999999994</c:v>
                </c:pt>
                <c:pt idx="1705">
                  <c:v>736.20662000000004</c:v>
                </c:pt>
                <c:pt idx="1706">
                  <c:v>735.83402000000001</c:v>
                </c:pt>
                <c:pt idx="1707">
                  <c:v>735.45619999999997</c:v>
                </c:pt>
                <c:pt idx="1708">
                  <c:v>735.10609999999997</c:v>
                </c:pt>
                <c:pt idx="1709">
                  <c:v>734.76319999999998</c:v>
                </c:pt>
                <c:pt idx="1710">
                  <c:v>734.41831999999999</c:v>
                </c:pt>
                <c:pt idx="1711">
                  <c:v>734.04175999999995</c:v>
                </c:pt>
                <c:pt idx="1712">
                  <c:v>733.67258000000004</c:v>
                </c:pt>
                <c:pt idx="1713">
                  <c:v>733.33849999999995</c:v>
                </c:pt>
                <c:pt idx="1714">
                  <c:v>732.96500000000003</c:v>
                </c:pt>
                <c:pt idx="1715">
                  <c:v>732.60950000000003</c:v>
                </c:pt>
                <c:pt idx="1716">
                  <c:v>732.26786000000004</c:v>
                </c:pt>
                <c:pt idx="1717">
                  <c:v>731.92208000000005</c:v>
                </c:pt>
                <c:pt idx="1718">
                  <c:v>731.56766000000005</c:v>
                </c:pt>
                <c:pt idx="1719">
                  <c:v>731.20226000000002</c:v>
                </c:pt>
                <c:pt idx="1720">
                  <c:v>730.83848</c:v>
                </c:pt>
                <c:pt idx="1721">
                  <c:v>730.46515999999997</c:v>
                </c:pt>
                <c:pt idx="1722">
                  <c:v>730.09274000000005</c:v>
                </c:pt>
                <c:pt idx="1723">
                  <c:v>729.73436000000004</c:v>
                </c:pt>
                <c:pt idx="1724">
                  <c:v>729.38840000000005</c:v>
                </c:pt>
                <c:pt idx="1725">
                  <c:v>729.03128000000004</c:v>
                </c:pt>
                <c:pt idx="1726">
                  <c:v>728.66282000000001</c:v>
                </c:pt>
                <c:pt idx="1727">
                  <c:v>728.32316000000003</c:v>
                </c:pt>
                <c:pt idx="1728">
                  <c:v>727.97720000000004</c:v>
                </c:pt>
                <c:pt idx="1729">
                  <c:v>727.62872000000004</c:v>
                </c:pt>
                <c:pt idx="1730">
                  <c:v>727.28060000000005</c:v>
                </c:pt>
                <c:pt idx="1731">
                  <c:v>726.94831999999997</c:v>
                </c:pt>
                <c:pt idx="1732">
                  <c:v>726.58903999999995</c:v>
                </c:pt>
                <c:pt idx="1733">
                  <c:v>726.22904000000005</c:v>
                </c:pt>
                <c:pt idx="1734">
                  <c:v>725.89963999999998</c:v>
                </c:pt>
                <c:pt idx="1735">
                  <c:v>725.56790000000001</c:v>
                </c:pt>
                <c:pt idx="1736">
                  <c:v>725.23058000000003</c:v>
                </c:pt>
                <c:pt idx="1737">
                  <c:v>724.88300000000004</c:v>
                </c:pt>
                <c:pt idx="1738">
                  <c:v>724.55161999999996</c:v>
                </c:pt>
                <c:pt idx="1739">
                  <c:v>724.22402</c:v>
                </c:pt>
                <c:pt idx="1740">
                  <c:v>723.88130000000001</c:v>
                </c:pt>
                <c:pt idx="1741">
                  <c:v>723.54776000000004</c:v>
                </c:pt>
                <c:pt idx="1742">
                  <c:v>723.21763999999996</c:v>
                </c:pt>
                <c:pt idx="1743">
                  <c:v>722.88878</c:v>
                </c:pt>
                <c:pt idx="1744">
                  <c:v>722.55578000000003</c:v>
                </c:pt>
                <c:pt idx="1745">
                  <c:v>722.22277999999994</c:v>
                </c:pt>
                <c:pt idx="1746">
                  <c:v>721.88095999999996</c:v>
                </c:pt>
                <c:pt idx="1747">
                  <c:v>721.5557</c:v>
                </c:pt>
                <c:pt idx="1748">
                  <c:v>721.23116000000005</c:v>
                </c:pt>
                <c:pt idx="1749">
                  <c:v>720.89941999999996</c:v>
                </c:pt>
                <c:pt idx="1750">
                  <c:v>720.56804</c:v>
                </c:pt>
                <c:pt idx="1751">
                  <c:v>720.23882000000003</c:v>
                </c:pt>
                <c:pt idx="1752">
                  <c:v>719.91049999999996</c:v>
                </c:pt>
                <c:pt idx="1753">
                  <c:v>719.59064000000001</c:v>
                </c:pt>
                <c:pt idx="1754">
                  <c:v>719.25782000000004</c:v>
                </c:pt>
                <c:pt idx="1755">
                  <c:v>718.93417999999997</c:v>
                </c:pt>
                <c:pt idx="1756">
                  <c:v>718.61018000000001</c:v>
                </c:pt>
                <c:pt idx="1757">
                  <c:v>718.26692000000003</c:v>
                </c:pt>
                <c:pt idx="1758">
                  <c:v>717.93823999999995</c:v>
                </c:pt>
                <c:pt idx="1759">
                  <c:v>717.61604</c:v>
                </c:pt>
                <c:pt idx="1760">
                  <c:v>717.29888000000005</c:v>
                </c:pt>
                <c:pt idx="1761">
                  <c:v>716.97631999999999</c:v>
                </c:pt>
                <c:pt idx="1762">
                  <c:v>716.65646000000004</c:v>
                </c:pt>
                <c:pt idx="1763">
                  <c:v>716.32651999999996</c:v>
                </c:pt>
                <c:pt idx="1764">
                  <c:v>716.00630000000001</c:v>
                </c:pt>
                <c:pt idx="1765">
                  <c:v>715.68050000000005</c:v>
                </c:pt>
                <c:pt idx="1766">
                  <c:v>715.33705999999995</c:v>
                </c:pt>
                <c:pt idx="1767">
                  <c:v>715.01756</c:v>
                </c:pt>
                <c:pt idx="1768">
                  <c:v>714.69356000000005</c:v>
                </c:pt>
                <c:pt idx="1769">
                  <c:v>714.35857999999996</c:v>
                </c:pt>
                <c:pt idx="1770">
                  <c:v>714.03422</c:v>
                </c:pt>
                <c:pt idx="1771">
                  <c:v>713.71543999999994</c:v>
                </c:pt>
                <c:pt idx="1772">
                  <c:v>713.38135999999997</c:v>
                </c:pt>
                <c:pt idx="1773">
                  <c:v>713.05412000000001</c:v>
                </c:pt>
                <c:pt idx="1774">
                  <c:v>712.72580000000005</c:v>
                </c:pt>
                <c:pt idx="1775">
                  <c:v>712.37858000000006</c:v>
                </c:pt>
                <c:pt idx="1776">
                  <c:v>712.03333999999995</c:v>
                </c:pt>
                <c:pt idx="1777">
                  <c:v>711.69817999999998</c:v>
                </c:pt>
                <c:pt idx="1778">
                  <c:v>711.36770000000001</c:v>
                </c:pt>
                <c:pt idx="1779">
                  <c:v>711.02174000000002</c:v>
                </c:pt>
                <c:pt idx="1780">
                  <c:v>710.68964000000005</c:v>
                </c:pt>
                <c:pt idx="1781">
                  <c:v>710.34997999999996</c:v>
                </c:pt>
                <c:pt idx="1782">
                  <c:v>710.01607999999999</c:v>
                </c:pt>
                <c:pt idx="1783">
                  <c:v>709.673</c:v>
                </c:pt>
                <c:pt idx="1784">
                  <c:v>709.33622000000003</c:v>
                </c:pt>
                <c:pt idx="1785">
                  <c:v>708.99188000000004</c:v>
                </c:pt>
                <c:pt idx="1786">
                  <c:v>708.65707999999995</c:v>
                </c:pt>
                <c:pt idx="1787">
                  <c:v>708.32479999999998</c:v>
                </c:pt>
                <c:pt idx="1788">
                  <c:v>707.99432000000002</c:v>
                </c:pt>
                <c:pt idx="1789">
                  <c:v>707.65250000000003</c:v>
                </c:pt>
                <c:pt idx="1790">
                  <c:v>707.31859999999995</c:v>
                </c:pt>
                <c:pt idx="1791">
                  <c:v>706.97533999999996</c:v>
                </c:pt>
                <c:pt idx="1792">
                  <c:v>706.64756</c:v>
                </c:pt>
                <c:pt idx="1793">
                  <c:v>706.30772000000002</c:v>
                </c:pt>
                <c:pt idx="1794">
                  <c:v>705.96770000000004</c:v>
                </c:pt>
                <c:pt idx="1795">
                  <c:v>705.63883999999996</c:v>
                </c:pt>
                <c:pt idx="1796">
                  <c:v>705.30079999999998</c:v>
                </c:pt>
                <c:pt idx="1797">
                  <c:v>704.95357999999999</c:v>
                </c:pt>
                <c:pt idx="1798">
                  <c:v>704.61482000000001</c:v>
                </c:pt>
                <c:pt idx="1799">
                  <c:v>704.28164000000004</c:v>
                </c:pt>
                <c:pt idx="1800">
                  <c:v>703.96087999999997</c:v>
                </c:pt>
                <c:pt idx="1801">
                  <c:v>703.64066000000003</c:v>
                </c:pt>
                <c:pt idx="1802">
                  <c:v>703.30514000000005</c:v>
                </c:pt>
                <c:pt idx="1803">
                  <c:v>702.96133999999995</c:v>
                </c:pt>
                <c:pt idx="1804">
                  <c:v>702.61303999999996</c:v>
                </c:pt>
                <c:pt idx="1805">
                  <c:v>702.28111999999999</c:v>
                </c:pt>
                <c:pt idx="1806">
                  <c:v>701.95154000000002</c:v>
                </c:pt>
                <c:pt idx="1807">
                  <c:v>701.60684000000003</c:v>
                </c:pt>
                <c:pt idx="1808">
                  <c:v>701.26844000000006</c:v>
                </c:pt>
                <c:pt idx="1809">
                  <c:v>700.91096000000005</c:v>
                </c:pt>
                <c:pt idx="1810">
                  <c:v>700.57129999999995</c:v>
                </c:pt>
                <c:pt idx="1811">
                  <c:v>700.24838</c:v>
                </c:pt>
                <c:pt idx="1812">
                  <c:v>699.91250000000002</c:v>
                </c:pt>
                <c:pt idx="1813">
                  <c:v>699.56366000000003</c:v>
                </c:pt>
                <c:pt idx="1814">
                  <c:v>699.22148000000004</c:v>
                </c:pt>
                <c:pt idx="1815">
                  <c:v>698.88559999999995</c:v>
                </c:pt>
                <c:pt idx="1816">
                  <c:v>698.55367999999999</c:v>
                </c:pt>
                <c:pt idx="1817">
                  <c:v>698.20519999999999</c:v>
                </c:pt>
                <c:pt idx="1818">
                  <c:v>697.86842000000001</c:v>
                </c:pt>
                <c:pt idx="1819">
                  <c:v>697.52516000000003</c:v>
                </c:pt>
                <c:pt idx="1820">
                  <c:v>697.19395999999995</c:v>
                </c:pt>
                <c:pt idx="1821">
                  <c:v>696.88292000000001</c:v>
                </c:pt>
                <c:pt idx="1822">
                  <c:v>696.55478000000005</c:v>
                </c:pt>
                <c:pt idx="1823">
                  <c:v>696.22411999999997</c:v>
                </c:pt>
                <c:pt idx="1824">
                  <c:v>695.88878</c:v>
                </c:pt>
                <c:pt idx="1825">
                  <c:v>695.54894000000002</c:v>
                </c:pt>
                <c:pt idx="1826">
                  <c:v>695.22349999999994</c:v>
                </c:pt>
                <c:pt idx="1827">
                  <c:v>694.89823999999999</c:v>
                </c:pt>
                <c:pt idx="1828">
                  <c:v>694.54921999999999</c:v>
                </c:pt>
                <c:pt idx="1829">
                  <c:v>694.21514000000002</c:v>
                </c:pt>
                <c:pt idx="1830">
                  <c:v>693.88232000000005</c:v>
                </c:pt>
                <c:pt idx="1831">
                  <c:v>693.54967999999997</c:v>
                </c:pt>
                <c:pt idx="1832">
                  <c:v>693.24026000000003</c:v>
                </c:pt>
                <c:pt idx="1833">
                  <c:v>692.90204000000006</c:v>
                </c:pt>
                <c:pt idx="1834">
                  <c:v>692.55050000000006</c:v>
                </c:pt>
                <c:pt idx="1835">
                  <c:v>692.24108000000001</c:v>
                </c:pt>
                <c:pt idx="1836">
                  <c:v>691.91690000000006</c:v>
                </c:pt>
                <c:pt idx="1837">
                  <c:v>691.57345999999995</c:v>
                </c:pt>
                <c:pt idx="1838">
                  <c:v>691.25360000000001</c:v>
                </c:pt>
                <c:pt idx="1839">
                  <c:v>690.92006000000003</c:v>
                </c:pt>
                <c:pt idx="1840">
                  <c:v>690.59155999999996</c:v>
                </c:pt>
                <c:pt idx="1841">
                  <c:v>690.24919999999997</c:v>
                </c:pt>
                <c:pt idx="1842">
                  <c:v>689.93114000000003</c:v>
                </c:pt>
                <c:pt idx="1843">
                  <c:v>689.60515999999996</c:v>
                </c:pt>
                <c:pt idx="1844">
                  <c:v>689.27323999999999</c:v>
                </c:pt>
                <c:pt idx="1845">
                  <c:v>688.94186000000002</c:v>
                </c:pt>
                <c:pt idx="1846">
                  <c:v>688.61335999999994</c:v>
                </c:pt>
                <c:pt idx="1847">
                  <c:v>688.27873999999997</c:v>
                </c:pt>
                <c:pt idx="1848">
                  <c:v>687.96014000000002</c:v>
                </c:pt>
                <c:pt idx="1849">
                  <c:v>687.62876000000006</c:v>
                </c:pt>
                <c:pt idx="1850">
                  <c:v>687.29593999999997</c:v>
                </c:pt>
                <c:pt idx="1851">
                  <c:v>686.96942000000001</c:v>
                </c:pt>
                <c:pt idx="1852">
                  <c:v>686.63246000000004</c:v>
                </c:pt>
                <c:pt idx="1853">
                  <c:v>686.29495999999995</c:v>
                </c:pt>
                <c:pt idx="1854">
                  <c:v>685.95169999999996</c:v>
                </c:pt>
                <c:pt idx="1855">
                  <c:v>685.6232</c:v>
                </c:pt>
                <c:pt idx="1856">
                  <c:v>685.29542000000004</c:v>
                </c:pt>
                <c:pt idx="1857">
                  <c:v>684.96529999999996</c:v>
                </c:pt>
                <c:pt idx="1858">
                  <c:v>684.63067999999998</c:v>
                </c:pt>
                <c:pt idx="1859">
                  <c:v>684.28976</c:v>
                </c:pt>
                <c:pt idx="1860">
                  <c:v>683.94092000000001</c:v>
                </c:pt>
                <c:pt idx="1861">
                  <c:v>683.61080000000004</c:v>
                </c:pt>
                <c:pt idx="1862">
                  <c:v>683.30408</c:v>
                </c:pt>
                <c:pt idx="1863">
                  <c:v>682.97180000000003</c:v>
                </c:pt>
                <c:pt idx="1864">
                  <c:v>682.64743999999996</c:v>
                </c:pt>
                <c:pt idx="1865">
                  <c:v>682.31695999999999</c:v>
                </c:pt>
                <c:pt idx="1866">
                  <c:v>681.99530000000004</c:v>
                </c:pt>
                <c:pt idx="1867">
                  <c:v>681.66409999999996</c:v>
                </c:pt>
                <c:pt idx="1868">
                  <c:v>681.33199999999999</c:v>
                </c:pt>
                <c:pt idx="1869">
                  <c:v>681.01898000000006</c:v>
                </c:pt>
                <c:pt idx="1870">
                  <c:v>680.70146</c:v>
                </c:pt>
                <c:pt idx="1871">
                  <c:v>680.37296000000003</c:v>
                </c:pt>
                <c:pt idx="1872">
                  <c:v>680.04769999999996</c:v>
                </c:pt>
                <c:pt idx="1873">
                  <c:v>679.70947999999999</c:v>
                </c:pt>
                <c:pt idx="1874">
                  <c:v>679.41157999999996</c:v>
                </c:pt>
                <c:pt idx="1875">
                  <c:v>679.08452</c:v>
                </c:pt>
                <c:pt idx="1876">
                  <c:v>678.74828000000002</c:v>
                </c:pt>
                <c:pt idx="1877">
                  <c:v>678.41582000000005</c:v>
                </c:pt>
                <c:pt idx="1878">
                  <c:v>678.12332000000004</c:v>
                </c:pt>
                <c:pt idx="1879">
                  <c:v>677.82092</c:v>
                </c:pt>
                <c:pt idx="1880">
                  <c:v>677.49332000000004</c:v>
                </c:pt>
                <c:pt idx="1881">
                  <c:v>677.16517999999996</c:v>
                </c:pt>
                <c:pt idx="1882">
                  <c:v>676.8347</c:v>
                </c:pt>
                <c:pt idx="1883">
                  <c:v>676.51106000000004</c:v>
                </c:pt>
                <c:pt idx="1884">
                  <c:v>676.17697999999996</c:v>
                </c:pt>
                <c:pt idx="1885">
                  <c:v>675.85028</c:v>
                </c:pt>
                <c:pt idx="1886">
                  <c:v>675.52016000000003</c:v>
                </c:pt>
                <c:pt idx="1887">
                  <c:v>675.19939999999997</c:v>
                </c:pt>
                <c:pt idx="1888">
                  <c:v>674.88098000000002</c:v>
                </c:pt>
                <c:pt idx="1889">
                  <c:v>674.58019999999999</c:v>
                </c:pt>
                <c:pt idx="1890">
                  <c:v>674.26052000000004</c:v>
                </c:pt>
                <c:pt idx="1891">
                  <c:v>673.91941999999995</c:v>
                </c:pt>
                <c:pt idx="1892">
                  <c:v>673.60352</c:v>
                </c:pt>
                <c:pt idx="1893">
                  <c:v>673.28815999999995</c:v>
                </c:pt>
                <c:pt idx="1894">
                  <c:v>672.96217999999999</c:v>
                </c:pt>
                <c:pt idx="1895">
                  <c:v>672.64448000000004</c:v>
                </c:pt>
                <c:pt idx="1896">
                  <c:v>672.33398</c:v>
                </c:pt>
                <c:pt idx="1897">
                  <c:v>672.02797999999996</c:v>
                </c:pt>
                <c:pt idx="1898">
                  <c:v>671.69767999999999</c:v>
                </c:pt>
                <c:pt idx="1899">
                  <c:v>671.37710000000004</c:v>
                </c:pt>
                <c:pt idx="1900">
                  <c:v>671.05327999999997</c:v>
                </c:pt>
                <c:pt idx="1901">
                  <c:v>670.72910000000002</c:v>
                </c:pt>
                <c:pt idx="1902">
                  <c:v>670.40959999999995</c:v>
                </c:pt>
                <c:pt idx="1903">
                  <c:v>670.08542</c:v>
                </c:pt>
                <c:pt idx="1904">
                  <c:v>669.75242000000003</c:v>
                </c:pt>
                <c:pt idx="1905">
                  <c:v>669.42787999999996</c:v>
                </c:pt>
                <c:pt idx="1906">
                  <c:v>669.09866</c:v>
                </c:pt>
                <c:pt idx="1907">
                  <c:v>668.78617999999994</c:v>
                </c:pt>
                <c:pt idx="1908">
                  <c:v>668.44993999999997</c:v>
                </c:pt>
                <c:pt idx="1909">
                  <c:v>668.12360000000001</c:v>
                </c:pt>
                <c:pt idx="1910">
                  <c:v>667.80247999999995</c:v>
                </c:pt>
                <c:pt idx="1911">
                  <c:v>667.47289999999998</c:v>
                </c:pt>
                <c:pt idx="1912">
                  <c:v>667.16384000000005</c:v>
                </c:pt>
                <c:pt idx="1913">
                  <c:v>666.83245999999997</c:v>
                </c:pt>
                <c:pt idx="1914">
                  <c:v>666.50252</c:v>
                </c:pt>
                <c:pt idx="1915">
                  <c:v>666.18248000000006</c:v>
                </c:pt>
                <c:pt idx="1916">
                  <c:v>665.87504000000001</c:v>
                </c:pt>
                <c:pt idx="1917">
                  <c:v>665.55571999999995</c:v>
                </c:pt>
                <c:pt idx="1918">
                  <c:v>665.23136</c:v>
                </c:pt>
                <c:pt idx="1919">
                  <c:v>664.91168000000005</c:v>
                </c:pt>
                <c:pt idx="1920">
                  <c:v>664.60730000000001</c:v>
                </c:pt>
                <c:pt idx="1921">
                  <c:v>664.29571999999996</c:v>
                </c:pt>
                <c:pt idx="1922">
                  <c:v>663.97802000000001</c:v>
                </c:pt>
                <c:pt idx="1923">
                  <c:v>663.65365999999995</c:v>
                </c:pt>
                <c:pt idx="1924">
                  <c:v>663.35486000000003</c:v>
                </c:pt>
                <c:pt idx="1925">
                  <c:v>663.05354</c:v>
                </c:pt>
                <c:pt idx="1926">
                  <c:v>662.74213999999995</c:v>
                </c:pt>
                <c:pt idx="1927">
                  <c:v>662.4239</c:v>
                </c:pt>
                <c:pt idx="1928">
                  <c:v>662.11123999999995</c:v>
                </c:pt>
                <c:pt idx="1929">
                  <c:v>661.80686000000003</c:v>
                </c:pt>
                <c:pt idx="1930">
                  <c:v>661.48231999999996</c:v>
                </c:pt>
                <c:pt idx="1931">
                  <c:v>661.16768000000002</c:v>
                </c:pt>
                <c:pt idx="1932">
                  <c:v>660.87139999999999</c:v>
                </c:pt>
                <c:pt idx="1933">
                  <c:v>660.56107999999995</c:v>
                </c:pt>
                <c:pt idx="1934">
                  <c:v>660.26012000000003</c:v>
                </c:pt>
                <c:pt idx="1935">
                  <c:v>659.94385999999997</c:v>
                </c:pt>
                <c:pt idx="1936">
                  <c:v>659.63786000000005</c:v>
                </c:pt>
                <c:pt idx="1937">
                  <c:v>659.34680000000003</c:v>
                </c:pt>
                <c:pt idx="1938">
                  <c:v>659.03917999999999</c:v>
                </c:pt>
                <c:pt idx="1939">
                  <c:v>658.73281999999995</c:v>
                </c:pt>
                <c:pt idx="1940">
                  <c:v>658.42358000000002</c:v>
                </c:pt>
                <c:pt idx="1941">
                  <c:v>658.11109999999996</c:v>
                </c:pt>
                <c:pt idx="1942">
                  <c:v>657.80078000000003</c:v>
                </c:pt>
                <c:pt idx="1943">
                  <c:v>657.49892</c:v>
                </c:pt>
                <c:pt idx="1944">
                  <c:v>657.19093999999996</c:v>
                </c:pt>
                <c:pt idx="1945">
                  <c:v>656.88134000000002</c:v>
                </c:pt>
                <c:pt idx="1946">
                  <c:v>656.56939999999997</c:v>
                </c:pt>
                <c:pt idx="1947">
                  <c:v>656.25062000000003</c:v>
                </c:pt>
                <c:pt idx="1948">
                  <c:v>655.92823999999996</c:v>
                </c:pt>
                <c:pt idx="1949">
                  <c:v>655.61144000000002</c:v>
                </c:pt>
                <c:pt idx="1950">
                  <c:v>655.31425999999999</c:v>
                </c:pt>
                <c:pt idx="1951">
                  <c:v>655.00663999999995</c:v>
                </c:pt>
                <c:pt idx="1952">
                  <c:v>654.70010000000002</c:v>
                </c:pt>
                <c:pt idx="1953">
                  <c:v>654.39787999999999</c:v>
                </c:pt>
                <c:pt idx="1954">
                  <c:v>654.07928000000004</c:v>
                </c:pt>
                <c:pt idx="1955">
                  <c:v>653.76535999999999</c:v>
                </c:pt>
                <c:pt idx="1956">
                  <c:v>653.46763999999996</c:v>
                </c:pt>
                <c:pt idx="1957">
                  <c:v>653.14796000000001</c:v>
                </c:pt>
                <c:pt idx="1958">
                  <c:v>652.85185999999999</c:v>
                </c:pt>
                <c:pt idx="1959">
                  <c:v>652.56943999999999</c:v>
                </c:pt>
                <c:pt idx="1960">
                  <c:v>652.27405999999996</c:v>
                </c:pt>
                <c:pt idx="1961">
                  <c:v>651.97346000000005</c:v>
                </c:pt>
                <c:pt idx="1962">
                  <c:v>651.66548</c:v>
                </c:pt>
                <c:pt idx="1963">
                  <c:v>651.35029999999995</c:v>
                </c:pt>
                <c:pt idx="1964">
                  <c:v>651.04574000000002</c:v>
                </c:pt>
                <c:pt idx="1965">
                  <c:v>650.74928</c:v>
                </c:pt>
                <c:pt idx="1966">
                  <c:v>650.43733999999995</c:v>
                </c:pt>
                <c:pt idx="1967">
                  <c:v>650.13872000000003</c:v>
                </c:pt>
                <c:pt idx="1968">
                  <c:v>649.83163999999999</c:v>
                </c:pt>
                <c:pt idx="1969">
                  <c:v>649.52131999999995</c:v>
                </c:pt>
                <c:pt idx="1970">
                  <c:v>649.20902000000001</c:v>
                </c:pt>
                <c:pt idx="1971">
                  <c:v>648.88933999999995</c:v>
                </c:pt>
                <c:pt idx="1972">
                  <c:v>648.57524000000001</c:v>
                </c:pt>
                <c:pt idx="1973">
                  <c:v>648.26473999999996</c:v>
                </c:pt>
                <c:pt idx="1974">
                  <c:v>647.95928000000004</c:v>
                </c:pt>
                <c:pt idx="1975">
                  <c:v>647.6567</c:v>
                </c:pt>
                <c:pt idx="1976">
                  <c:v>647.35681999999997</c:v>
                </c:pt>
                <c:pt idx="1977">
                  <c:v>647.07169999999996</c:v>
                </c:pt>
                <c:pt idx="1978">
                  <c:v>646.76300000000003</c:v>
                </c:pt>
                <c:pt idx="1979">
                  <c:v>646.44709999999998</c:v>
                </c:pt>
                <c:pt idx="1980">
                  <c:v>646.13894000000005</c:v>
                </c:pt>
                <c:pt idx="1981">
                  <c:v>645.83690000000001</c:v>
                </c:pt>
                <c:pt idx="1982">
                  <c:v>645.54025999999999</c:v>
                </c:pt>
                <c:pt idx="1983">
                  <c:v>645.24901999999997</c:v>
                </c:pt>
                <c:pt idx="1984">
                  <c:v>644.95021999999994</c:v>
                </c:pt>
                <c:pt idx="1985">
                  <c:v>644.66114000000005</c:v>
                </c:pt>
                <c:pt idx="1986">
                  <c:v>644.36648000000002</c:v>
                </c:pt>
                <c:pt idx="1987">
                  <c:v>644.06227999999999</c:v>
                </c:pt>
                <c:pt idx="1988">
                  <c:v>643.78345999999999</c:v>
                </c:pt>
                <c:pt idx="1989">
                  <c:v>643.48807999999997</c:v>
                </c:pt>
                <c:pt idx="1990">
                  <c:v>643.20511999999997</c:v>
                </c:pt>
                <c:pt idx="1991">
                  <c:v>642.90038000000004</c:v>
                </c:pt>
                <c:pt idx="1992">
                  <c:v>642.58069999999998</c:v>
                </c:pt>
                <c:pt idx="1993">
                  <c:v>642.29395999999997</c:v>
                </c:pt>
                <c:pt idx="1994">
                  <c:v>641.98652000000004</c:v>
                </c:pt>
                <c:pt idx="1995">
                  <c:v>641.66899999999998</c:v>
                </c:pt>
                <c:pt idx="1996">
                  <c:v>641.35508000000004</c:v>
                </c:pt>
                <c:pt idx="1997">
                  <c:v>641.05394000000001</c:v>
                </c:pt>
                <c:pt idx="1998">
                  <c:v>640.74235999999996</c:v>
                </c:pt>
                <c:pt idx="1999">
                  <c:v>640.42592000000002</c:v>
                </c:pt>
                <c:pt idx="2000">
                  <c:v>640.12135999999998</c:v>
                </c:pt>
                <c:pt idx="2001">
                  <c:v>639.81356000000005</c:v>
                </c:pt>
                <c:pt idx="2002">
                  <c:v>639.50972000000002</c:v>
                </c:pt>
                <c:pt idx="2003">
                  <c:v>639.19615999999996</c:v>
                </c:pt>
                <c:pt idx="2004">
                  <c:v>638.89502000000005</c:v>
                </c:pt>
                <c:pt idx="2005">
                  <c:v>638.59514000000001</c:v>
                </c:pt>
                <c:pt idx="2006">
                  <c:v>638.30534</c:v>
                </c:pt>
                <c:pt idx="2007">
                  <c:v>637.99591999999996</c:v>
                </c:pt>
                <c:pt idx="2008">
                  <c:v>637.67282</c:v>
                </c:pt>
                <c:pt idx="2009">
                  <c:v>637.36591999999996</c:v>
                </c:pt>
                <c:pt idx="2010">
                  <c:v>637.06514000000004</c:v>
                </c:pt>
                <c:pt idx="2011">
                  <c:v>636.76742000000002</c:v>
                </c:pt>
                <c:pt idx="2012">
                  <c:v>636.46249999999998</c:v>
                </c:pt>
                <c:pt idx="2013">
                  <c:v>636.16585999999995</c:v>
                </c:pt>
                <c:pt idx="2014">
                  <c:v>635.86616000000004</c:v>
                </c:pt>
                <c:pt idx="2015">
                  <c:v>635.55781999999999</c:v>
                </c:pt>
                <c:pt idx="2016">
                  <c:v>635.24174000000005</c:v>
                </c:pt>
                <c:pt idx="2017">
                  <c:v>634.93556000000001</c:v>
                </c:pt>
                <c:pt idx="2018">
                  <c:v>634.64269999999999</c:v>
                </c:pt>
                <c:pt idx="2019">
                  <c:v>634.35451999999998</c:v>
                </c:pt>
                <c:pt idx="2020">
                  <c:v>634.03826000000004</c:v>
                </c:pt>
                <c:pt idx="2021">
                  <c:v>633.71731999999997</c:v>
                </c:pt>
                <c:pt idx="2022">
                  <c:v>633.41456000000005</c:v>
                </c:pt>
                <c:pt idx="2023">
                  <c:v>633.12062000000003</c:v>
                </c:pt>
                <c:pt idx="2024">
                  <c:v>632.82074</c:v>
                </c:pt>
                <c:pt idx="2025">
                  <c:v>632.51599999999996</c:v>
                </c:pt>
                <c:pt idx="2026">
                  <c:v>632.22170000000006</c:v>
                </c:pt>
                <c:pt idx="2027">
                  <c:v>631.92668000000003</c:v>
                </c:pt>
                <c:pt idx="2028">
                  <c:v>631.61905999999999</c:v>
                </c:pt>
                <c:pt idx="2029">
                  <c:v>631.31809999999996</c:v>
                </c:pt>
                <c:pt idx="2030">
                  <c:v>631.00238000000002</c:v>
                </c:pt>
                <c:pt idx="2031">
                  <c:v>630.70159999999998</c:v>
                </c:pt>
                <c:pt idx="2032">
                  <c:v>630.38966000000005</c:v>
                </c:pt>
                <c:pt idx="2033">
                  <c:v>630.07934</c:v>
                </c:pt>
                <c:pt idx="2034">
                  <c:v>629.77621999999997</c:v>
                </c:pt>
                <c:pt idx="2035">
                  <c:v>629.47958000000006</c:v>
                </c:pt>
                <c:pt idx="2036">
                  <c:v>629.18366000000003</c:v>
                </c:pt>
                <c:pt idx="2037">
                  <c:v>628.87765999999999</c:v>
                </c:pt>
                <c:pt idx="2038">
                  <c:v>628.57525999999996</c:v>
                </c:pt>
                <c:pt idx="2039">
                  <c:v>628.28438000000006</c:v>
                </c:pt>
                <c:pt idx="2040">
                  <c:v>627.99782000000005</c:v>
                </c:pt>
                <c:pt idx="2041">
                  <c:v>627.70262000000002</c:v>
                </c:pt>
                <c:pt idx="2042">
                  <c:v>627.39499999999998</c:v>
                </c:pt>
                <c:pt idx="2043">
                  <c:v>627.09511999999995</c:v>
                </c:pt>
                <c:pt idx="2044">
                  <c:v>626.78750000000002</c:v>
                </c:pt>
                <c:pt idx="2045">
                  <c:v>626.51930000000004</c:v>
                </c:pt>
                <c:pt idx="2046">
                  <c:v>626.23058000000003</c:v>
                </c:pt>
                <c:pt idx="2047">
                  <c:v>625.91251999999997</c:v>
                </c:pt>
                <c:pt idx="2048">
                  <c:v>625.60886000000005</c:v>
                </c:pt>
                <c:pt idx="2049">
                  <c:v>625.32266000000004</c:v>
                </c:pt>
                <c:pt idx="2050">
                  <c:v>625.01954000000001</c:v>
                </c:pt>
                <c:pt idx="2051">
                  <c:v>624.72145999999998</c:v>
                </c:pt>
                <c:pt idx="2052">
                  <c:v>624.41636000000005</c:v>
                </c:pt>
                <c:pt idx="2053">
                  <c:v>624.11306000000002</c:v>
                </c:pt>
                <c:pt idx="2054">
                  <c:v>623.83856000000003</c:v>
                </c:pt>
                <c:pt idx="2055">
                  <c:v>623.54552000000001</c:v>
                </c:pt>
                <c:pt idx="2056">
                  <c:v>623.24113999999997</c:v>
                </c:pt>
                <c:pt idx="2057">
                  <c:v>622.92344000000003</c:v>
                </c:pt>
                <c:pt idx="2058">
                  <c:v>622.62392</c:v>
                </c:pt>
                <c:pt idx="2059">
                  <c:v>622.33339999999998</c:v>
                </c:pt>
                <c:pt idx="2060">
                  <c:v>622.02218000000005</c:v>
                </c:pt>
                <c:pt idx="2061">
                  <c:v>621.72842000000003</c:v>
                </c:pt>
                <c:pt idx="2062">
                  <c:v>621.42944</c:v>
                </c:pt>
                <c:pt idx="2063">
                  <c:v>621.12667999999996</c:v>
                </c:pt>
                <c:pt idx="2064">
                  <c:v>620.82536000000005</c:v>
                </c:pt>
                <c:pt idx="2065">
                  <c:v>620.53196000000003</c:v>
                </c:pt>
                <c:pt idx="2066">
                  <c:v>620.23568</c:v>
                </c:pt>
                <c:pt idx="2067">
                  <c:v>619.92877999999996</c:v>
                </c:pt>
                <c:pt idx="2068">
                  <c:v>619.62944000000005</c:v>
                </c:pt>
                <c:pt idx="2069">
                  <c:v>619.33622000000003</c:v>
                </c:pt>
                <c:pt idx="2070">
                  <c:v>619.02409999999998</c:v>
                </c:pt>
                <c:pt idx="2071">
                  <c:v>618.72242000000006</c:v>
                </c:pt>
                <c:pt idx="2072">
                  <c:v>618.42524000000003</c:v>
                </c:pt>
                <c:pt idx="2073">
                  <c:v>618.12662</c:v>
                </c:pt>
                <c:pt idx="2074">
                  <c:v>617.83429999999998</c:v>
                </c:pt>
                <c:pt idx="2075">
                  <c:v>617.53783999999996</c:v>
                </c:pt>
                <c:pt idx="2076">
                  <c:v>617.21942000000001</c:v>
                </c:pt>
                <c:pt idx="2077">
                  <c:v>616.92728</c:v>
                </c:pt>
                <c:pt idx="2078">
                  <c:v>616.65116</c:v>
                </c:pt>
                <c:pt idx="2079">
                  <c:v>616.35775999999998</c:v>
                </c:pt>
                <c:pt idx="2080">
                  <c:v>616.05859999999996</c:v>
                </c:pt>
                <c:pt idx="2081">
                  <c:v>615.77257999999995</c:v>
                </c:pt>
                <c:pt idx="2082">
                  <c:v>615.48907999999994</c:v>
                </c:pt>
                <c:pt idx="2083">
                  <c:v>615.18110000000001</c:v>
                </c:pt>
                <c:pt idx="2084">
                  <c:v>614.88607999999999</c:v>
                </c:pt>
                <c:pt idx="2085">
                  <c:v>614.59789999999998</c:v>
                </c:pt>
                <c:pt idx="2086">
                  <c:v>614.31853999999998</c:v>
                </c:pt>
                <c:pt idx="2087">
                  <c:v>614.03755999999998</c:v>
                </c:pt>
                <c:pt idx="2088">
                  <c:v>613.74145999999996</c:v>
                </c:pt>
                <c:pt idx="2089">
                  <c:v>613.45633999999995</c:v>
                </c:pt>
                <c:pt idx="2090">
                  <c:v>613.17013999999995</c:v>
                </c:pt>
                <c:pt idx="2091">
                  <c:v>612.88951999999995</c:v>
                </c:pt>
                <c:pt idx="2092">
                  <c:v>612.62023999999997</c:v>
                </c:pt>
                <c:pt idx="2093">
                  <c:v>612.33403999999996</c:v>
                </c:pt>
                <c:pt idx="2094">
                  <c:v>612.04369999999994</c:v>
                </c:pt>
                <c:pt idx="2095">
                  <c:v>611.76038000000005</c:v>
                </c:pt>
                <c:pt idx="2096">
                  <c:v>611.46140000000003</c:v>
                </c:pt>
                <c:pt idx="2097">
                  <c:v>611.17124000000001</c:v>
                </c:pt>
                <c:pt idx="2098">
                  <c:v>610.88198</c:v>
                </c:pt>
                <c:pt idx="2099">
                  <c:v>610.59019999999998</c:v>
                </c:pt>
                <c:pt idx="2100">
                  <c:v>610.30147999999997</c:v>
                </c:pt>
                <c:pt idx="2101">
                  <c:v>610.02013999999997</c:v>
                </c:pt>
                <c:pt idx="2102">
                  <c:v>609.74563999999998</c:v>
                </c:pt>
                <c:pt idx="2103">
                  <c:v>609.45313999999996</c:v>
                </c:pt>
                <c:pt idx="2104">
                  <c:v>609.16297999999995</c:v>
                </c:pt>
                <c:pt idx="2105">
                  <c:v>608.86814000000004</c:v>
                </c:pt>
                <c:pt idx="2106">
                  <c:v>608.59274000000005</c:v>
                </c:pt>
                <c:pt idx="2107">
                  <c:v>608.28602000000001</c:v>
                </c:pt>
                <c:pt idx="2108">
                  <c:v>607.99027999999998</c:v>
                </c:pt>
                <c:pt idx="2109">
                  <c:v>607.70443999999998</c:v>
                </c:pt>
                <c:pt idx="2110">
                  <c:v>607.41697999999997</c:v>
                </c:pt>
                <c:pt idx="2111">
                  <c:v>607.11332000000004</c:v>
                </c:pt>
                <c:pt idx="2112">
                  <c:v>606.81578000000002</c:v>
                </c:pt>
                <c:pt idx="2113">
                  <c:v>606.53102000000001</c:v>
                </c:pt>
                <c:pt idx="2114">
                  <c:v>606.22537999999997</c:v>
                </c:pt>
                <c:pt idx="2115">
                  <c:v>605.92963999999995</c:v>
                </c:pt>
                <c:pt idx="2116">
                  <c:v>605.66</c:v>
                </c:pt>
                <c:pt idx="2117">
                  <c:v>605.37757999999997</c:v>
                </c:pt>
                <c:pt idx="2118">
                  <c:v>605.09191999999996</c:v>
                </c:pt>
                <c:pt idx="2119">
                  <c:v>604.80193999999995</c:v>
                </c:pt>
                <c:pt idx="2120">
                  <c:v>604.51538000000005</c:v>
                </c:pt>
                <c:pt idx="2121">
                  <c:v>604.21028000000001</c:v>
                </c:pt>
                <c:pt idx="2122">
                  <c:v>603.91399999999999</c:v>
                </c:pt>
                <c:pt idx="2123">
                  <c:v>603.60727999999995</c:v>
                </c:pt>
                <c:pt idx="2124">
                  <c:v>603.32378000000006</c:v>
                </c:pt>
                <c:pt idx="2125">
                  <c:v>603.02678000000003</c:v>
                </c:pt>
                <c:pt idx="2126">
                  <c:v>602.73374000000001</c:v>
                </c:pt>
                <c:pt idx="2127">
                  <c:v>602.44898000000001</c:v>
                </c:pt>
                <c:pt idx="2128">
                  <c:v>602.16116</c:v>
                </c:pt>
                <c:pt idx="2129">
                  <c:v>601.86973999999998</c:v>
                </c:pt>
                <c:pt idx="2130">
                  <c:v>601.57579999999996</c:v>
                </c:pt>
                <c:pt idx="2131">
                  <c:v>601.29589999999996</c:v>
                </c:pt>
                <c:pt idx="2132">
                  <c:v>600.99566000000004</c:v>
                </c:pt>
                <c:pt idx="2133">
                  <c:v>600.70532000000003</c:v>
                </c:pt>
                <c:pt idx="2134">
                  <c:v>600.41408000000001</c:v>
                </c:pt>
                <c:pt idx="2135">
                  <c:v>600.11743999999999</c:v>
                </c:pt>
                <c:pt idx="2136">
                  <c:v>599.82385999999997</c:v>
                </c:pt>
                <c:pt idx="2137">
                  <c:v>599.55331999999999</c:v>
                </c:pt>
                <c:pt idx="2138">
                  <c:v>599.26891999999998</c:v>
                </c:pt>
                <c:pt idx="2139">
                  <c:v>598.98451999999997</c:v>
                </c:pt>
                <c:pt idx="2140">
                  <c:v>598.69219999999996</c:v>
                </c:pt>
                <c:pt idx="2141">
                  <c:v>598.41589999999997</c:v>
                </c:pt>
                <c:pt idx="2142">
                  <c:v>598.12573999999995</c:v>
                </c:pt>
                <c:pt idx="2143">
                  <c:v>597.82244000000003</c:v>
                </c:pt>
                <c:pt idx="2144">
                  <c:v>597.53678000000002</c:v>
                </c:pt>
                <c:pt idx="2145">
                  <c:v>597.25364000000002</c:v>
                </c:pt>
                <c:pt idx="2146">
                  <c:v>596.9597</c:v>
                </c:pt>
                <c:pt idx="2147">
                  <c:v>596.67998</c:v>
                </c:pt>
                <c:pt idx="2148">
                  <c:v>596.40242000000001</c:v>
                </c:pt>
                <c:pt idx="2149">
                  <c:v>596.11946</c:v>
                </c:pt>
                <c:pt idx="2150">
                  <c:v>595.82335999999998</c:v>
                </c:pt>
                <c:pt idx="2151">
                  <c:v>595.53643999999997</c:v>
                </c:pt>
                <c:pt idx="2152">
                  <c:v>595.27616</c:v>
                </c:pt>
                <c:pt idx="2153">
                  <c:v>594.995</c:v>
                </c:pt>
                <c:pt idx="2154">
                  <c:v>594.71420000000001</c:v>
                </c:pt>
                <c:pt idx="2155">
                  <c:v>594.43214</c:v>
                </c:pt>
                <c:pt idx="2156">
                  <c:v>594.1481</c:v>
                </c:pt>
                <c:pt idx="2157">
                  <c:v>593.86369999999999</c:v>
                </c:pt>
                <c:pt idx="2158">
                  <c:v>593.58145999999999</c:v>
                </c:pt>
                <c:pt idx="2159">
                  <c:v>593.32712000000004</c:v>
                </c:pt>
                <c:pt idx="2160">
                  <c:v>593.06305999999995</c:v>
                </c:pt>
                <c:pt idx="2161">
                  <c:v>592.77596000000005</c:v>
                </c:pt>
                <c:pt idx="2162">
                  <c:v>592.49821999999995</c:v>
                </c:pt>
                <c:pt idx="2163">
                  <c:v>592.21777999999995</c:v>
                </c:pt>
                <c:pt idx="2164">
                  <c:v>591.95749999999998</c:v>
                </c:pt>
                <c:pt idx="2165">
                  <c:v>591.66049999999996</c:v>
                </c:pt>
                <c:pt idx="2166">
                  <c:v>591.37609999999995</c:v>
                </c:pt>
                <c:pt idx="2167">
                  <c:v>591.10375999999997</c:v>
                </c:pt>
                <c:pt idx="2168">
                  <c:v>590.82763999999997</c:v>
                </c:pt>
                <c:pt idx="2169">
                  <c:v>590.54449999999997</c:v>
                </c:pt>
                <c:pt idx="2170">
                  <c:v>590.26351999999997</c:v>
                </c:pt>
                <c:pt idx="2171">
                  <c:v>589.97497999999996</c:v>
                </c:pt>
                <c:pt idx="2172">
                  <c:v>589.70173999999997</c:v>
                </c:pt>
                <c:pt idx="2173">
                  <c:v>589.41733999999997</c:v>
                </c:pt>
                <c:pt idx="2174">
                  <c:v>589.13563999999997</c:v>
                </c:pt>
                <c:pt idx="2175">
                  <c:v>588.84439999999995</c:v>
                </c:pt>
                <c:pt idx="2176">
                  <c:v>588.57727999999997</c:v>
                </c:pt>
                <c:pt idx="2177">
                  <c:v>588.31358</c:v>
                </c:pt>
                <c:pt idx="2178">
                  <c:v>588.05294000000004</c:v>
                </c:pt>
                <c:pt idx="2179">
                  <c:v>587.78977999999995</c:v>
                </c:pt>
                <c:pt idx="2180">
                  <c:v>587.50268000000005</c:v>
                </c:pt>
                <c:pt idx="2181">
                  <c:v>587.24293999999998</c:v>
                </c:pt>
                <c:pt idx="2182">
                  <c:v>586.97293999999999</c:v>
                </c:pt>
                <c:pt idx="2183">
                  <c:v>586.68799999999999</c:v>
                </c:pt>
                <c:pt idx="2184">
                  <c:v>586.39621999999997</c:v>
                </c:pt>
                <c:pt idx="2185">
                  <c:v>586.11271999999997</c:v>
                </c:pt>
                <c:pt idx="2186">
                  <c:v>585.83857999999998</c:v>
                </c:pt>
                <c:pt idx="2187">
                  <c:v>585.54517999999996</c:v>
                </c:pt>
                <c:pt idx="2188">
                  <c:v>585.25124000000005</c:v>
                </c:pt>
                <c:pt idx="2189">
                  <c:v>584.96846000000005</c:v>
                </c:pt>
                <c:pt idx="2190">
                  <c:v>584.68748000000005</c:v>
                </c:pt>
                <c:pt idx="2191">
                  <c:v>584.39804000000004</c:v>
                </c:pt>
                <c:pt idx="2192">
                  <c:v>584.11094000000003</c:v>
                </c:pt>
                <c:pt idx="2193">
                  <c:v>583.81682000000001</c:v>
                </c:pt>
                <c:pt idx="2194">
                  <c:v>583.54322000000002</c:v>
                </c:pt>
                <c:pt idx="2195">
                  <c:v>583.27178000000004</c:v>
                </c:pt>
                <c:pt idx="2196">
                  <c:v>582.99890000000005</c:v>
                </c:pt>
                <c:pt idx="2197">
                  <c:v>582.70622000000003</c:v>
                </c:pt>
                <c:pt idx="2198">
                  <c:v>582.42200000000003</c:v>
                </c:pt>
                <c:pt idx="2199">
                  <c:v>582.13202000000001</c:v>
                </c:pt>
                <c:pt idx="2200">
                  <c:v>581.84978000000001</c:v>
                </c:pt>
                <c:pt idx="2201">
                  <c:v>581.57942000000003</c:v>
                </c:pt>
                <c:pt idx="2202">
                  <c:v>581.30438000000004</c:v>
                </c:pt>
                <c:pt idx="2203">
                  <c:v>581.01314000000002</c:v>
                </c:pt>
                <c:pt idx="2204">
                  <c:v>580.73504000000003</c:v>
                </c:pt>
                <c:pt idx="2205">
                  <c:v>580.45856000000003</c:v>
                </c:pt>
                <c:pt idx="2206">
                  <c:v>580.18352000000004</c:v>
                </c:pt>
                <c:pt idx="2207">
                  <c:v>579.90470000000005</c:v>
                </c:pt>
                <c:pt idx="2208">
                  <c:v>579.62570000000005</c:v>
                </c:pt>
                <c:pt idx="2209">
                  <c:v>579.34544000000005</c:v>
                </c:pt>
                <c:pt idx="2210">
                  <c:v>579.07741999999996</c:v>
                </c:pt>
                <c:pt idx="2211">
                  <c:v>578.80381999999997</c:v>
                </c:pt>
                <c:pt idx="2212">
                  <c:v>578.53724</c:v>
                </c:pt>
                <c:pt idx="2213">
                  <c:v>578.24959999999999</c:v>
                </c:pt>
                <c:pt idx="2214">
                  <c:v>577.99436000000003</c:v>
                </c:pt>
                <c:pt idx="2215">
                  <c:v>577.73083999999994</c:v>
                </c:pt>
                <c:pt idx="2216">
                  <c:v>577.45399999999995</c:v>
                </c:pt>
                <c:pt idx="2217">
                  <c:v>577.17859999999996</c:v>
                </c:pt>
                <c:pt idx="2218">
                  <c:v>576.91057999999998</c:v>
                </c:pt>
                <c:pt idx="2219">
                  <c:v>576.63121999999998</c:v>
                </c:pt>
                <c:pt idx="2220">
                  <c:v>576.36986000000002</c:v>
                </c:pt>
                <c:pt idx="2221">
                  <c:v>576.08222000000001</c:v>
                </c:pt>
                <c:pt idx="2222">
                  <c:v>575.81438000000003</c:v>
                </c:pt>
                <c:pt idx="2223">
                  <c:v>575.54780000000005</c:v>
                </c:pt>
                <c:pt idx="2224">
                  <c:v>575.26646000000005</c:v>
                </c:pt>
                <c:pt idx="2225">
                  <c:v>574.99519999999995</c:v>
                </c:pt>
                <c:pt idx="2226">
                  <c:v>574.73635999999999</c:v>
                </c:pt>
                <c:pt idx="2227">
                  <c:v>574.4633</c:v>
                </c:pt>
                <c:pt idx="2228">
                  <c:v>574.19438000000002</c:v>
                </c:pt>
                <c:pt idx="2229">
                  <c:v>573.91970000000003</c:v>
                </c:pt>
                <c:pt idx="2230">
                  <c:v>573.64952000000005</c:v>
                </c:pt>
                <c:pt idx="2231">
                  <c:v>573.38491999999997</c:v>
                </c:pt>
                <c:pt idx="2232">
                  <c:v>573.12194</c:v>
                </c:pt>
                <c:pt idx="2233">
                  <c:v>572.85122000000001</c:v>
                </c:pt>
                <c:pt idx="2234">
                  <c:v>572.57060000000001</c:v>
                </c:pt>
                <c:pt idx="2235">
                  <c:v>572.31536000000006</c:v>
                </c:pt>
                <c:pt idx="2236">
                  <c:v>572.04031999999995</c:v>
                </c:pt>
                <c:pt idx="2237">
                  <c:v>571.76689999999996</c:v>
                </c:pt>
                <c:pt idx="2238">
                  <c:v>571.49185999999997</c:v>
                </c:pt>
                <c:pt idx="2239">
                  <c:v>571.23320000000001</c:v>
                </c:pt>
                <c:pt idx="2240">
                  <c:v>570.95834000000002</c:v>
                </c:pt>
                <c:pt idx="2241">
                  <c:v>570.68564000000003</c:v>
                </c:pt>
                <c:pt idx="2242">
                  <c:v>570.42265999999995</c:v>
                </c:pt>
                <c:pt idx="2243">
                  <c:v>570.14311999999995</c:v>
                </c:pt>
                <c:pt idx="2244">
                  <c:v>569.87761999999998</c:v>
                </c:pt>
                <c:pt idx="2245">
                  <c:v>569.61104</c:v>
                </c:pt>
                <c:pt idx="2246">
                  <c:v>569.35238000000004</c:v>
                </c:pt>
                <c:pt idx="2247">
                  <c:v>569.06816000000003</c:v>
                </c:pt>
                <c:pt idx="2248">
                  <c:v>568.78034000000002</c:v>
                </c:pt>
                <c:pt idx="2249">
                  <c:v>568.51286000000005</c:v>
                </c:pt>
                <c:pt idx="2250">
                  <c:v>568.26049999999998</c:v>
                </c:pt>
                <c:pt idx="2251">
                  <c:v>567.99788000000001</c:v>
                </c:pt>
                <c:pt idx="2252">
                  <c:v>567.72680000000003</c:v>
                </c:pt>
                <c:pt idx="2253">
                  <c:v>567.44996000000003</c:v>
                </c:pt>
                <c:pt idx="2254">
                  <c:v>567.19075999999995</c:v>
                </c:pt>
                <c:pt idx="2255">
                  <c:v>566.93263999999999</c:v>
                </c:pt>
                <c:pt idx="2256">
                  <c:v>566.65616</c:v>
                </c:pt>
                <c:pt idx="2257">
                  <c:v>566.38958000000002</c:v>
                </c:pt>
                <c:pt idx="2258">
                  <c:v>566.10950000000003</c:v>
                </c:pt>
                <c:pt idx="2259">
                  <c:v>565.83572000000004</c:v>
                </c:pt>
                <c:pt idx="2260">
                  <c:v>565.58083999999997</c:v>
                </c:pt>
                <c:pt idx="2261">
                  <c:v>565.32974000000002</c:v>
                </c:pt>
                <c:pt idx="2262">
                  <c:v>565.05722000000003</c:v>
                </c:pt>
                <c:pt idx="2263">
                  <c:v>564.77894000000003</c:v>
                </c:pt>
                <c:pt idx="2264">
                  <c:v>564.49724000000003</c:v>
                </c:pt>
                <c:pt idx="2265">
                  <c:v>564.22148000000004</c:v>
                </c:pt>
                <c:pt idx="2266">
                  <c:v>563.96029999999996</c:v>
                </c:pt>
                <c:pt idx="2267">
                  <c:v>563.68957999999998</c:v>
                </c:pt>
                <c:pt idx="2268">
                  <c:v>563.41976</c:v>
                </c:pt>
                <c:pt idx="2269">
                  <c:v>563.14490000000001</c:v>
                </c:pt>
                <c:pt idx="2270">
                  <c:v>562.86968000000002</c:v>
                </c:pt>
                <c:pt idx="2271">
                  <c:v>562.62397999999996</c:v>
                </c:pt>
                <c:pt idx="2272">
                  <c:v>562.35793999999999</c:v>
                </c:pt>
                <c:pt idx="2273">
                  <c:v>562.08055999999999</c:v>
                </c:pt>
                <c:pt idx="2274">
                  <c:v>561.80642</c:v>
                </c:pt>
                <c:pt idx="2275">
                  <c:v>561.54668000000004</c:v>
                </c:pt>
                <c:pt idx="2276">
                  <c:v>561.28765999999996</c:v>
                </c:pt>
                <c:pt idx="2277">
                  <c:v>561.01927999999998</c:v>
                </c:pt>
                <c:pt idx="2278">
                  <c:v>560.76062000000002</c:v>
                </c:pt>
                <c:pt idx="2279">
                  <c:v>560.49602000000004</c:v>
                </c:pt>
                <c:pt idx="2280">
                  <c:v>560.21990000000005</c:v>
                </c:pt>
                <c:pt idx="2281">
                  <c:v>559.95907999999997</c:v>
                </c:pt>
                <c:pt idx="2282">
                  <c:v>559.6925</c:v>
                </c:pt>
                <c:pt idx="2283">
                  <c:v>559.42052000000001</c:v>
                </c:pt>
                <c:pt idx="2284">
                  <c:v>559.15808000000004</c:v>
                </c:pt>
                <c:pt idx="2285">
                  <c:v>558.89833999999996</c:v>
                </c:pt>
                <c:pt idx="2286">
                  <c:v>558.63049999999998</c:v>
                </c:pt>
                <c:pt idx="2287">
                  <c:v>558.36932000000002</c:v>
                </c:pt>
                <c:pt idx="2288">
                  <c:v>558.09770000000003</c:v>
                </c:pt>
                <c:pt idx="2289">
                  <c:v>557.84551999999996</c:v>
                </c:pt>
                <c:pt idx="2290">
                  <c:v>557.58001999999999</c:v>
                </c:pt>
                <c:pt idx="2291">
                  <c:v>557.32316000000003</c:v>
                </c:pt>
                <c:pt idx="2292">
                  <c:v>557.05388000000005</c:v>
                </c:pt>
                <c:pt idx="2293">
                  <c:v>556.79395999999997</c:v>
                </c:pt>
                <c:pt idx="2294">
                  <c:v>556.51099999999997</c:v>
                </c:pt>
                <c:pt idx="2295">
                  <c:v>556.25414000000001</c:v>
                </c:pt>
                <c:pt idx="2296">
                  <c:v>555.99602000000004</c:v>
                </c:pt>
                <c:pt idx="2297">
                  <c:v>555.73663999999997</c:v>
                </c:pt>
                <c:pt idx="2298">
                  <c:v>555.46681999999998</c:v>
                </c:pt>
                <c:pt idx="2299">
                  <c:v>555.21500000000003</c:v>
                </c:pt>
                <c:pt idx="2300">
                  <c:v>554.94896000000006</c:v>
                </c:pt>
                <c:pt idx="2301">
                  <c:v>554.67301999999995</c:v>
                </c:pt>
                <c:pt idx="2302">
                  <c:v>554.42768000000001</c:v>
                </c:pt>
                <c:pt idx="2303">
                  <c:v>554.16560000000004</c:v>
                </c:pt>
                <c:pt idx="2304">
                  <c:v>553.90009999999995</c:v>
                </c:pt>
                <c:pt idx="2305">
                  <c:v>553.64576</c:v>
                </c:pt>
                <c:pt idx="2306">
                  <c:v>553.37918000000002</c:v>
                </c:pt>
                <c:pt idx="2307">
                  <c:v>553.10738000000003</c:v>
                </c:pt>
                <c:pt idx="2308">
                  <c:v>552.84511999999995</c:v>
                </c:pt>
                <c:pt idx="2309">
                  <c:v>552.57511999999997</c:v>
                </c:pt>
                <c:pt idx="2310">
                  <c:v>552.32906000000003</c:v>
                </c:pt>
                <c:pt idx="2311">
                  <c:v>552.07381999999996</c:v>
                </c:pt>
                <c:pt idx="2312">
                  <c:v>551.81353999999999</c:v>
                </c:pt>
                <c:pt idx="2313">
                  <c:v>551.55020000000002</c:v>
                </c:pt>
                <c:pt idx="2314">
                  <c:v>551.28164000000004</c:v>
                </c:pt>
                <c:pt idx="2315">
                  <c:v>551.01991999999996</c:v>
                </c:pt>
                <c:pt idx="2316">
                  <c:v>550.76666</c:v>
                </c:pt>
                <c:pt idx="2317">
                  <c:v>550.50224000000003</c:v>
                </c:pt>
                <c:pt idx="2318">
                  <c:v>550.22990000000004</c:v>
                </c:pt>
                <c:pt idx="2319">
                  <c:v>549.96781999999996</c:v>
                </c:pt>
                <c:pt idx="2320">
                  <c:v>549.69115999999997</c:v>
                </c:pt>
                <c:pt idx="2321">
                  <c:v>549.43916000000002</c:v>
                </c:pt>
                <c:pt idx="2322">
                  <c:v>549.17618000000004</c:v>
                </c:pt>
                <c:pt idx="2323">
                  <c:v>548.92417999999998</c:v>
                </c:pt>
                <c:pt idx="2324">
                  <c:v>548.65472</c:v>
                </c:pt>
                <c:pt idx="2325">
                  <c:v>548.38436000000002</c:v>
                </c:pt>
                <c:pt idx="2326">
                  <c:v>548.10950000000003</c:v>
                </c:pt>
                <c:pt idx="2327">
                  <c:v>547.86325999999997</c:v>
                </c:pt>
                <c:pt idx="2328">
                  <c:v>547.60406</c:v>
                </c:pt>
                <c:pt idx="2329">
                  <c:v>547.34612000000004</c:v>
                </c:pt>
                <c:pt idx="2330">
                  <c:v>547.07845999999995</c:v>
                </c:pt>
                <c:pt idx="2331">
                  <c:v>546.82267999999999</c:v>
                </c:pt>
                <c:pt idx="2332">
                  <c:v>546.55394000000001</c:v>
                </c:pt>
                <c:pt idx="2333">
                  <c:v>546.31777999999997</c:v>
                </c:pt>
                <c:pt idx="2334">
                  <c:v>546.06128000000001</c:v>
                </c:pt>
                <c:pt idx="2335">
                  <c:v>545.80406000000005</c:v>
                </c:pt>
                <c:pt idx="2336">
                  <c:v>545.54377999999997</c:v>
                </c:pt>
                <c:pt idx="2337">
                  <c:v>545.26567999999997</c:v>
                </c:pt>
                <c:pt idx="2338">
                  <c:v>545.01422000000002</c:v>
                </c:pt>
                <c:pt idx="2339">
                  <c:v>544.77085999999997</c:v>
                </c:pt>
                <c:pt idx="2340">
                  <c:v>544.51724000000002</c:v>
                </c:pt>
                <c:pt idx="2341">
                  <c:v>544.25282000000004</c:v>
                </c:pt>
                <c:pt idx="2342">
                  <c:v>543.99721999999997</c:v>
                </c:pt>
                <c:pt idx="2343">
                  <c:v>543.75206000000003</c:v>
                </c:pt>
                <c:pt idx="2344">
                  <c:v>543.48008000000004</c:v>
                </c:pt>
                <c:pt idx="2345">
                  <c:v>543.22825999999998</c:v>
                </c:pt>
                <c:pt idx="2346">
                  <c:v>542.98292000000004</c:v>
                </c:pt>
                <c:pt idx="2347">
                  <c:v>542.70410000000004</c:v>
                </c:pt>
                <c:pt idx="2348">
                  <c:v>542.44273999999996</c:v>
                </c:pt>
                <c:pt idx="2349">
                  <c:v>542.18894</c:v>
                </c:pt>
                <c:pt idx="2350">
                  <c:v>541.92614000000003</c:v>
                </c:pt>
                <c:pt idx="2351">
                  <c:v>541.69376</c:v>
                </c:pt>
                <c:pt idx="2352">
                  <c:v>541.42448000000002</c:v>
                </c:pt>
                <c:pt idx="2353">
                  <c:v>541.15124000000003</c:v>
                </c:pt>
                <c:pt idx="2354">
                  <c:v>540.88915999999995</c:v>
                </c:pt>
                <c:pt idx="2355">
                  <c:v>540.62869999999998</c:v>
                </c:pt>
                <c:pt idx="2356">
                  <c:v>540.36662000000001</c:v>
                </c:pt>
                <c:pt idx="2357">
                  <c:v>540.10310000000004</c:v>
                </c:pt>
                <c:pt idx="2358">
                  <c:v>539.84461999999996</c:v>
                </c:pt>
                <c:pt idx="2359">
                  <c:v>539.58758</c:v>
                </c:pt>
                <c:pt idx="2360">
                  <c:v>539.33054000000004</c:v>
                </c:pt>
                <c:pt idx="2361">
                  <c:v>539.08195999999998</c:v>
                </c:pt>
                <c:pt idx="2362">
                  <c:v>538.83122000000003</c:v>
                </c:pt>
                <c:pt idx="2363">
                  <c:v>538.57327999999995</c:v>
                </c:pt>
                <c:pt idx="2364">
                  <c:v>538.33460000000002</c:v>
                </c:pt>
                <c:pt idx="2365">
                  <c:v>538.06694000000005</c:v>
                </c:pt>
                <c:pt idx="2366">
                  <c:v>537.81475999999998</c:v>
                </c:pt>
                <c:pt idx="2367">
                  <c:v>537.56582000000003</c:v>
                </c:pt>
                <c:pt idx="2368">
                  <c:v>537.31057999999996</c:v>
                </c:pt>
                <c:pt idx="2369">
                  <c:v>537.05264</c:v>
                </c:pt>
                <c:pt idx="2370">
                  <c:v>536.81413999999995</c:v>
                </c:pt>
                <c:pt idx="2371">
                  <c:v>536.55962</c:v>
                </c:pt>
                <c:pt idx="2372">
                  <c:v>536.31590000000006</c:v>
                </c:pt>
                <c:pt idx="2373">
                  <c:v>536.05345999999997</c:v>
                </c:pt>
                <c:pt idx="2374">
                  <c:v>535.80830000000003</c:v>
                </c:pt>
                <c:pt idx="2375">
                  <c:v>535.54459999999995</c:v>
                </c:pt>
                <c:pt idx="2376">
                  <c:v>535.29404</c:v>
                </c:pt>
                <c:pt idx="2377">
                  <c:v>535.04096000000004</c:v>
                </c:pt>
                <c:pt idx="2378">
                  <c:v>534.79651999999999</c:v>
                </c:pt>
                <c:pt idx="2379">
                  <c:v>534.54398000000003</c:v>
                </c:pt>
                <c:pt idx="2380">
                  <c:v>534.30565999999999</c:v>
                </c:pt>
                <c:pt idx="2381">
                  <c:v>534.04772000000003</c:v>
                </c:pt>
                <c:pt idx="2382">
                  <c:v>533.78653999999995</c:v>
                </c:pt>
                <c:pt idx="2383">
                  <c:v>533.53904</c:v>
                </c:pt>
                <c:pt idx="2384">
                  <c:v>533.27588000000003</c:v>
                </c:pt>
                <c:pt idx="2385">
                  <c:v>533.01757999999995</c:v>
                </c:pt>
                <c:pt idx="2386">
                  <c:v>532.75243999999998</c:v>
                </c:pt>
                <c:pt idx="2387">
                  <c:v>532.48748000000001</c:v>
                </c:pt>
                <c:pt idx="2388">
                  <c:v>532.24753999999996</c:v>
                </c:pt>
                <c:pt idx="2389">
                  <c:v>532.00688000000002</c:v>
                </c:pt>
                <c:pt idx="2390">
                  <c:v>531.74174000000005</c:v>
                </c:pt>
                <c:pt idx="2391">
                  <c:v>531.49387999999999</c:v>
                </c:pt>
                <c:pt idx="2392">
                  <c:v>531.23486000000003</c:v>
                </c:pt>
                <c:pt idx="2393">
                  <c:v>530.98393999999996</c:v>
                </c:pt>
                <c:pt idx="2394">
                  <c:v>530.74130000000002</c:v>
                </c:pt>
                <c:pt idx="2395">
                  <c:v>530.49055999999996</c:v>
                </c:pt>
                <c:pt idx="2396">
                  <c:v>530.23568</c:v>
                </c:pt>
                <c:pt idx="2397">
                  <c:v>529.97846000000004</c:v>
                </c:pt>
                <c:pt idx="2398">
                  <c:v>529.72591999999997</c:v>
                </c:pt>
                <c:pt idx="2399">
                  <c:v>529.48256000000003</c:v>
                </c:pt>
                <c:pt idx="2400">
                  <c:v>529.23055999999997</c:v>
                </c:pt>
                <c:pt idx="2401">
                  <c:v>528.99386000000004</c:v>
                </c:pt>
                <c:pt idx="2402">
                  <c:v>528.75013999999999</c:v>
                </c:pt>
                <c:pt idx="2403">
                  <c:v>528.51793999999995</c:v>
                </c:pt>
                <c:pt idx="2404">
                  <c:v>528.27404000000001</c:v>
                </c:pt>
                <c:pt idx="2405">
                  <c:v>528.04957999999999</c:v>
                </c:pt>
                <c:pt idx="2406">
                  <c:v>527.81035999999995</c:v>
                </c:pt>
                <c:pt idx="2407">
                  <c:v>527.56304</c:v>
                </c:pt>
                <c:pt idx="2408">
                  <c:v>527.34181999999998</c:v>
                </c:pt>
                <c:pt idx="2409">
                  <c:v>527.11231999999995</c:v>
                </c:pt>
                <c:pt idx="2410">
                  <c:v>526.86410000000001</c:v>
                </c:pt>
                <c:pt idx="2411">
                  <c:v>526.61515999999995</c:v>
                </c:pt>
                <c:pt idx="2412">
                  <c:v>526.37234000000001</c:v>
                </c:pt>
                <c:pt idx="2413">
                  <c:v>526.12537999999995</c:v>
                </c:pt>
                <c:pt idx="2414">
                  <c:v>525.89102000000003</c:v>
                </c:pt>
                <c:pt idx="2415">
                  <c:v>525.64945999999998</c:v>
                </c:pt>
                <c:pt idx="2416">
                  <c:v>525.40394000000003</c:v>
                </c:pt>
                <c:pt idx="2417">
                  <c:v>525.17012</c:v>
                </c:pt>
                <c:pt idx="2418">
                  <c:v>524.93377999999996</c:v>
                </c:pt>
                <c:pt idx="2419">
                  <c:v>524.6807</c:v>
                </c:pt>
                <c:pt idx="2420">
                  <c:v>524.43427999999994</c:v>
                </c:pt>
                <c:pt idx="2421">
                  <c:v>524.17831999999999</c:v>
                </c:pt>
                <c:pt idx="2422">
                  <c:v>523.93802000000005</c:v>
                </c:pt>
                <c:pt idx="2423">
                  <c:v>523.6925</c:v>
                </c:pt>
                <c:pt idx="2424">
                  <c:v>523.44068000000004</c:v>
                </c:pt>
                <c:pt idx="2425">
                  <c:v>523.19659999999999</c:v>
                </c:pt>
                <c:pt idx="2426">
                  <c:v>522.97411999999997</c:v>
                </c:pt>
                <c:pt idx="2427">
                  <c:v>522.72896000000003</c:v>
                </c:pt>
                <c:pt idx="2428">
                  <c:v>522.49261999999999</c:v>
                </c:pt>
                <c:pt idx="2429">
                  <c:v>522.26779999999997</c:v>
                </c:pt>
                <c:pt idx="2430">
                  <c:v>522.03290000000004</c:v>
                </c:pt>
                <c:pt idx="2431">
                  <c:v>521.7944</c:v>
                </c:pt>
                <c:pt idx="2432">
                  <c:v>521.54312000000004</c:v>
                </c:pt>
                <c:pt idx="2433">
                  <c:v>521.30984000000001</c:v>
                </c:pt>
                <c:pt idx="2434">
                  <c:v>521.08069999999998</c:v>
                </c:pt>
                <c:pt idx="2435">
                  <c:v>520.85461999999995</c:v>
                </c:pt>
                <c:pt idx="2436">
                  <c:v>520.61522000000002</c:v>
                </c:pt>
                <c:pt idx="2437">
                  <c:v>520.37455999999997</c:v>
                </c:pt>
                <c:pt idx="2438">
                  <c:v>520.15027999999995</c:v>
                </c:pt>
                <c:pt idx="2439">
                  <c:v>519.92420000000004</c:v>
                </c:pt>
                <c:pt idx="2440">
                  <c:v>519.70154000000002</c:v>
                </c:pt>
                <c:pt idx="2441">
                  <c:v>519.46087999999997</c:v>
                </c:pt>
                <c:pt idx="2442">
                  <c:v>519.21842000000004</c:v>
                </c:pt>
                <c:pt idx="2443">
                  <c:v>518.98712</c:v>
                </c:pt>
                <c:pt idx="2444">
                  <c:v>518.74969999999996</c:v>
                </c:pt>
                <c:pt idx="2445">
                  <c:v>518.51930000000004</c:v>
                </c:pt>
                <c:pt idx="2446">
                  <c:v>518.26909999999998</c:v>
                </c:pt>
                <c:pt idx="2447">
                  <c:v>518.04661999999996</c:v>
                </c:pt>
                <c:pt idx="2448">
                  <c:v>517.81064000000003</c:v>
                </c:pt>
                <c:pt idx="2449">
                  <c:v>517.55593999999996</c:v>
                </c:pt>
                <c:pt idx="2450">
                  <c:v>517.31420000000003</c:v>
                </c:pt>
                <c:pt idx="2451">
                  <c:v>517.07911999999999</c:v>
                </c:pt>
                <c:pt idx="2452">
                  <c:v>516.82370000000003</c:v>
                </c:pt>
                <c:pt idx="2453">
                  <c:v>516.57547999999997</c:v>
                </c:pt>
                <c:pt idx="2454">
                  <c:v>516.33662000000004</c:v>
                </c:pt>
                <c:pt idx="2455">
                  <c:v>516.11324000000002</c:v>
                </c:pt>
                <c:pt idx="2456">
                  <c:v>515.86753999999996</c:v>
                </c:pt>
                <c:pt idx="2457">
                  <c:v>515.61374000000001</c:v>
                </c:pt>
                <c:pt idx="2458">
                  <c:v>515.36389999999994</c:v>
                </c:pt>
                <c:pt idx="2459">
                  <c:v>515.11892</c:v>
                </c:pt>
                <c:pt idx="2460">
                  <c:v>514.87897999999996</c:v>
                </c:pt>
                <c:pt idx="2461">
                  <c:v>514.63022000000001</c:v>
                </c:pt>
                <c:pt idx="2462">
                  <c:v>514.39117999999996</c:v>
                </c:pt>
                <c:pt idx="2463">
                  <c:v>514.13882000000001</c:v>
                </c:pt>
                <c:pt idx="2464">
                  <c:v>513.90535999999997</c:v>
                </c:pt>
                <c:pt idx="2465">
                  <c:v>513.65048000000002</c:v>
                </c:pt>
                <c:pt idx="2466">
                  <c:v>513.41377999999997</c:v>
                </c:pt>
                <c:pt idx="2467">
                  <c:v>513.18212000000005</c:v>
                </c:pt>
                <c:pt idx="2468">
                  <c:v>512.92759999999998</c:v>
                </c:pt>
                <c:pt idx="2469">
                  <c:v>512.68262000000004</c:v>
                </c:pt>
                <c:pt idx="2470">
                  <c:v>512.44736</c:v>
                </c:pt>
                <c:pt idx="2471">
                  <c:v>512.21911999999998</c:v>
                </c:pt>
                <c:pt idx="2472">
                  <c:v>511.98025999999999</c:v>
                </c:pt>
                <c:pt idx="2473">
                  <c:v>511.73473999999999</c:v>
                </c:pt>
                <c:pt idx="2474">
                  <c:v>511.4948</c:v>
                </c:pt>
                <c:pt idx="2475">
                  <c:v>511.2509</c:v>
                </c:pt>
                <c:pt idx="2476">
                  <c:v>511.03111999999999</c:v>
                </c:pt>
                <c:pt idx="2477">
                  <c:v>510.78829999999999</c:v>
                </c:pt>
                <c:pt idx="2478">
                  <c:v>510.53809999999999</c:v>
                </c:pt>
                <c:pt idx="2479">
                  <c:v>510.28268000000003</c:v>
                </c:pt>
                <c:pt idx="2480">
                  <c:v>510.04867999999999</c:v>
                </c:pt>
                <c:pt idx="2481">
                  <c:v>509.81360000000001</c:v>
                </c:pt>
                <c:pt idx="2482">
                  <c:v>509.56574000000001</c:v>
                </c:pt>
                <c:pt idx="2483">
                  <c:v>509.32256000000001</c:v>
                </c:pt>
                <c:pt idx="2484">
                  <c:v>509.10025999999999</c:v>
                </c:pt>
                <c:pt idx="2485">
                  <c:v>508.87220000000002</c:v>
                </c:pt>
                <c:pt idx="2486">
                  <c:v>508.63225999999997</c:v>
                </c:pt>
                <c:pt idx="2487">
                  <c:v>508.38493999999997</c:v>
                </c:pt>
                <c:pt idx="2488">
                  <c:v>508.14319999999998</c:v>
                </c:pt>
                <c:pt idx="2489">
                  <c:v>507.90776</c:v>
                </c:pt>
                <c:pt idx="2490">
                  <c:v>507.66386</c:v>
                </c:pt>
                <c:pt idx="2491">
                  <c:v>507.42140000000001</c:v>
                </c:pt>
                <c:pt idx="2492">
                  <c:v>507.18344000000002</c:v>
                </c:pt>
                <c:pt idx="2493">
                  <c:v>506.94907999999998</c:v>
                </c:pt>
                <c:pt idx="2494">
                  <c:v>506.70715999999999</c:v>
                </c:pt>
                <c:pt idx="2495">
                  <c:v>506.47694000000001</c:v>
                </c:pt>
                <c:pt idx="2496">
                  <c:v>506.23358000000002</c:v>
                </c:pt>
                <c:pt idx="2497">
                  <c:v>505.99741999999998</c:v>
                </c:pt>
                <c:pt idx="2498">
                  <c:v>505.7636</c:v>
                </c:pt>
                <c:pt idx="2499">
                  <c:v>505.54075999999998</c:v>
                </c:pt>
                <c:pt idx="2500">
                  <c:v>505.31018</c:v>
                </c:pt>
                <c:pt idx="2501">
                  <c:v>505.07582000000002</c:v>
                </c:pt>
                <c:pt idx="2502">
                  <c:v>504.83731999999998</c:v>
                </c:pt>
                <c:pt idx="2503">
                  <c:v>504.60818</c:v>
                </c:pt>
                <c:pt idx="2504">
                  <c:v>504.36698000000001</c:v>
                </c:pt>
                <c:pt idx="2505">
                  <c:v>504.13387999999998</c:v>
                </c:pt>
                <c:pt idx="2506">
                  <c:v>503.90168</c:v>
                </c:pt>
                <c:pt idx="2507">
                  <c:v>503.67667999999998</c:v>
                </c:pt>
                <c:pt idx="2508">
                  <c:v>503.43007999999998</c:v>
                </c:pt>
                <c:pt idx="2509">
                  <c:v>503.20184</c:v>
                </c:pt>
                <c:pt idx="2510">
                  <c:v>502.96586000000002</c:v>
                </c:pt>
                <c:pt idx="2511">
                  <c:v>502.74302</c:v>
                </c:pt>
                <c:pt idx="2512">
                  <c:v>502.50128000000001</c:v>
                </c:pt>
                <c:pt idx="2513">
                  <c:v>502.27483999999998</c:v>
                </c:pt>
                <c:pt idx="2514">
                  <c:v>502.02391999999998</c:v>
                </c:pt>
                <c:pt idx="2515">
                  <c:v>501.78505999999999</c:v>
                </c:pt>
                <c:pt idx="2516">
                  <c:v>501.55070000000001</c:v>
                </c:pt>
                <c:pt idx="2517">
                  <c:v>501.30662000000001</c:v>
                </c:pt>
                <c:pt idx="2518">
                  <c:v>501.05011999999999</c:v>
                </c:pt>
                <c:pt idx="2519">
                  <c:v>500.82943999999998</c:v>
                </c:pt>
                <c:pt idx="2520">
                  <c:v>500.60462000000001</c:v>
                </c:pt>
                <c:pt idx="2521">
                  <c:v>500.36486000000002</c:v>
                </c:pt>
                <c:pt idx="2522">
                  <c:v>500.12276000000003</c:v>
                </c:pt>
                <c:pt idx="2523">
                  <c:v>499.90424000000002</c:v>
                </c:pt>
                <c:pt idx="2524">
                  <c:v>499.65908000000002</c:v>
                </c:pt>
                <c:pt idx="2525">
                  <c:v>499.42165999999997</c:v>
                </c:pt>
                <c:pt idx="2526">
                  <c:v>499.16822000000002</c:v>
                </c:pt>
                <c:pt idx="2527">
                  <c:v>498.92630000000003</c:v>
                </c:pt>
                <c:pt idx="2528">
                  <c:v>498.69788</c:v>
                </c:pt>
                <c:pt idx="2529">
                  <c:v>498.45938000000001</c:v>
                </c:pt>
                <c:pt idx="2530">
                  <c:v>498.23041999999998</c:v>
                </c:pt>
                <c:pt idx="2531">
                  <c:v>497.99426</c:v>
                </c:pt>
                <c:pt idx="2532">
                  <c:v>497.75054</c:v>
                </c:pt>
                <c:pt idx="2533">
                  <c:v>497.51582000000002</c:v>
                </c:pt>
                <c:pt idx="2534">
                  <c:v>497.28955999999999</c:v>
                </c:pt>
                <c:pt idx="2535">
                  <c:v>497.06581999999997</c:v>
                </c:pt>
                <c:pt idx="2536">
                  <c:v>496.82479999999998</c:v>
                </c:pt>
                <c:pt idx="2537">
                  <c:v>496.59530000000001</c:v>
                </c:pt>
                <c:pt idx="2538">
                  <c:v>496.36345999999998</c:v>
                </c:pt>
                <c:pt idx="2539">
                  <c:v>496.14440000000002</c:v>
                </c:pt>
                <c:pt idx="2540">
                  <c:v>495.91705999999999</c:v>
                </c:pt>
                <c:pt idx="2541">
                  <c:v>495.68090000000001</c:v>
                </c:pt>
                <c:pt idx="2542">
                  <c:v>495.44492000000002</c:v>
                </c:pt>
                <c:pt idx="2543">
                  <c:v>495.22982000000002</c:v>
                </c:pt>
                <c:pt idx="2544">
                  <c:v>495.01058</c:v>
                </c:pt>
                <c:pt idx="2545">
                  <c:v>494.77981999999997</c:v>
                </c:pt>
                <c:pt idx="2546">
                  <c:v>494.54834</c:v>
                </c:pt>
                <c:pt idx="2547">
                  <c:v>494.32190000000003</c:v>
                </c:pt>
                <c:pt idx="2548">
                  <c:v>494.0951</c:v>
                </c:pt>
                <c:pt idx="2549">
                  <c:v>493.85768000000002</c:v>
                </c:pt>
                <c:pt idx="2550">
                  <c:v>493.61486000000002</c:v>
                </c:pt>
                <c:pt idx="2551">
                  <c:v>493.39112</c:v>
                </c:pt>
                <c:pt idx="2552">
                  <c:v>493.16251999999997</c:v>
                </c:pt>
                <c:pt idx="2553">
                  <c:v>492.93734000000001</c:v>
                </c:pt>
                <c:pt idx="2554">
                  <c:v>492.70585999999997</c:v>
                </c:pt>
                <c:pt idx="2555">
                  <c:v>492.46897999999999</c:v>
                </c:pt>
                <c:pt idx="2556">
                  <c:v>492.23750000000001</c:v>
                </c:pt>
                <c:pt idx="2557">
                  <c:v>492.00817999999998</c:v>
                </c:pt>
                <c:pt idx="2558">
                  <c:v>491.78570000000002</c:v>
                </c:pt>
                <c:pt idx="2559">
                  <c:v>491.54701999999997</c:v>
                </c:pt>
                <c:pt idx="2560">
                  <c:v>491.32526000000001</c:v>
                </c:pt>
                <c:pt idx="2561">
                  <c:v>491.10133999999999</c:v>
                </c:pt>
                <c:pt idx="2562">
                  <c:v>490.86392000000001</c:v>
                </c:pt>
                <c:pt idx="2563">
                  <c:v>490.64035999999999</c:v>
                </c:pt>
                <c:pt idx="2564">
                  <c:v>490.38943999999998</c:v>
                </c:pt>
                <c:pt idx="2565">
                  <c:v>490.16390000000001</c:v>
                </c:pt>
                <c:pt idx="2566">
                  <c:v>489.94556</c:v>
                </c:pt>
                <c:pt idx="2567">
                  <c:v>489.7004</c:v>
                </c:pt>
                <c:pt idx="2568">
                  <c:v>489.46712000000002</c:v>
                </c:pt>
                <c:pt idx="2569">
                  <c:v>489.23707999999999</c:v>
                </c:pt>
                <c:pt idx="2570">
                  <c:v>489.01028000000002</c:v>
                </c:pt>
                <c:pt idx="2571">
                  <c:v>488.78149999999999</c:v>
                </c:pt>
                <c:pt idx="2572">
                  <c:v>488.54948000000002</c:v>
                </c:pt>
                <c:pt idx="2573">
                  <c:v>488.32592</c:v>
                </c:pt>
                <c:pt idx="2574">
                  <c:v>488.09138000000002</c:v>
                </c:pt>
                <c:pt idx="2575">
                  <c:v>487.85162000000003</c:v>
                </c:pt>
                <c:pt idx="2576">
                  <c:v>487.62194</c:v>
                </c:pt>
                <c:pt idx="2577">
                  <c:v>487.39711999999997</c:v>
                </c:pt>
                <c:pt idx="2578">
                  <c:v>487.16095999999999</c:v>
                </c:pt>
                <c:pt idx="2579">
                  <c:v>486.93236000000002</c:v>
                </c:pt>
                <c:pt idx="2580">
                  <c:v>486.69781999999998</c:v>
                </c:pt>
                <c:pt idx="2581">
                  <c:v>486.47552000000002</c:v>
                </c:pt>
                <c:pt idx="2582">
                  <c:v>486.26024000000001</c:v>
                </c:pt>
                <c:pt idx="2583">
                  <c:v>486.03199999999998</c:v>
                </c:pt>
                <c:pt idx="2584">
                  <c:v>485.80808000000002</c:v>
                </c:pt>
                <c:pt idx="2585">
                  <c:v>485.58181999999999</c:v>
                </c:pt>
                <c:pt idx="2586">
                  <c:v>485.35664000000003</c:v>
                </c:pt>
                <c:pt idx="2587">
                  <c:v>485.12804</c:v>
                </c:pt>
                <c:pt idx="2588">
                  <c:v>484.88918000000001</c:v>
                </c:pt>
                <c:pt idx="2589">
                  <c:v>484.65913999999998</c:v>
                </c:pt>
                <c:pt idx="2590">
                  <c:v>484.44619999999998</c:v>
                </c:pt>
                <c:pt idx="2591">
                  <c:v>484.21562</c:v>
                </c:pt>
                <c:pt idx="2592">
                  <c:v>484.0016</c:v>
                </c:pt>
                <c:pt idx="2593">
                  <c:v>483.76580000000001</c:v>
                </c:pt>
                <c:pt idx="2594">
                  <c:v>483.53647999999998</c:v>
                </c:pt>
                <c:pt idx="2595">
                  <c:v>483.31238000000002</c:v>
                </c:pt>
                <c:pt idx="2596">
                  <c:v>483.09332000000001</c:v>
                </c:pt>
                <c:pt idx="2597">
                  <c:v>482.846</c:v>
                </c:pt>
                <c:pt idx="2598">
                  <c:v>482.62855999999999</c:v>
                </c:pt>
                <c:pt idx="2599">
                  <c:v>482.39996000000002</c:v>
                </c:pt>
                <c:pt idx="2600">
                  <c:v>482.16361999999998</c:v>
                </c:pt>
                <c:pt idx="2601">
                  <c:v>481.93898000000002</c:v>
                </c:pt>
                <c:pt idx="2602">
                  <c:v>481.70623999999998</c:v>
                </c:pt>
                <c:pt idx="2603">
                  <c:v>481.48628000000002</c:v>
                </c:pt>
                <c:pt idx="2604">
                  <c:v>481.2611</c:v>
                </c:pt>
                <c:pt idx="2605">
                  <c:v>481.02836000000002</c:v>
                </c:pt>
                <c:pt idx="2606">
                  <c:v>480.79939999999999</c:v>
                </c:pt>
                <c:pt idx="2607">
                  <c:v>480.57781999999997</c:v>
                </c:pt>
                <c:pt idx="2608">
                  <c:v>480.36667999999997</c:v>
                </c:pt>
                <c:pt idx="2609">
                  <c:v>480.14888000000002</c:v>
                </c:pt>
                <c:pt idx="2610">
                  <c:v>479.90893999999997</c:v>
                </c:pt>
                <c:pt idx="2611">
                  <c:v>479.68880000000001</c:v>
                </c:pt>
                <c:pt idx="2612">
                  <c:v>479.47298000000001</c:v>
                </c:pt>
                <c:pt idx="2613">
                  <c:v>479.24077999999997</c:v>
                </c:pt>
                <c:pt idx="2614">
                  <c:v>479.03107999999997</c:v>
                </c:pt>
                <c:pt idx="2615">
                  <c:v>478.81004000000001</c:v>
                </c:pt>
                <c:pt idx="2616">
                  <c:v>478.57927999999998</c:v>
                </c:pt>
                <c:pt idx="2617">
                  <c:v>478.35410000000002</c:v>
                </c:pt>
                <c:pt idx="2618">
                  <c:v>478.13162</c:v>
                </c:pt>
                <c:pt idx="2619">
                  <c:v>477.93344000000002</c:v>
                </c:pt>
                <c:pt idx="2620">
                  <c:v>477.70285999999999</c:v>
                </c:pt>
                <c:pt idx="2621">
                  <c:v>477.48128000000003</c:v>
                </c:pt>
                <c:pt idx="2622">
                  <c:v>477.24907999999999</c:v>
                </c:pt>
                <c:pt idx="2623">
                  <c:v>477.02012000000002</c:v>
                </c:pt>
                <c:pt idx="2624">
                  <c:v>476.81024000000002</c:v>
                </c:pt>
                <c:pt idx="2625">
                  <c:v>476.59478000000001</c:v>
                </c:pt>
                <c:pt idx="2626">
                  <c:v>476.37698</c:v>
                </c:pt>
                <c:pt idx="2627">
                  <c:v>476.16007999999999</c:v>
                </c:pt>
                <c:pt idx="2628">
                  <c:v>475.95182</c:v>
                </c:pt>
                <c:pt idx="2629">
                  <c:v>475.72448000000003</c:v>
                </c:pt>
                <c:pt idx="2630">
                  <c:v>475.50830000000002</c:v>
                </c:pt>
                <c:pt idx="2631">
                  <c:v>475.28366</c:v>
                </c:pt>
                <c:pt idx="2632">
                  <c:v>475.06099999999998</c:v>
                </c:pt>
                <c:pt idx="2633">
                  <c:v>474.82556</c:v>
                </c:pt>
                <c:pt idx="2634">
                  <c:v>474.60217999999998</c:v>
                </c:pt>
                <c:pt idx="2635">
                  <c:v>474.38168000000002</c:v>
                </c:pt>
                <c:pt idx="2636">
                  <c:v>474.15397999999999</c:v>
                </c:pt>
                <c:pt idx="2637">
                  <c:v>473.93599999999998</c:v>
                </c:pt>
                <c:pt idx="2638">
                  <c:v>473.72935999999999</c:v>
                </c:pt>
                <c:pt idx="2639">
                  <c:v>473.50058000000001</c:v>
                </c:pt>
                <c:pt idx="2640">
                  <c:v>473.26477999999997</c:v>
                </c:pt>
                <c:pt idx="2641">
                  <c:v>473.02915999999999</c:v>
                </c:pt>
                <c:pt idx="2642">
                  <c:v>472.81621999999999</c:v>
                </c:pt>
                <c:pt idx="2643">
                  <c:v>472.60327999999998</c:v>
                </c:pt>
                <c:pt idx="2644">
                  <c:v>472.37216000000001</c:v>
                </c:pt>
                <c:pt idx="2645">
                  <c:v>472.14823999999999</c:v>
                </c:pt>
                <c:pt idx="2646">
                  <c:v>471.93421999999998</c:v>
                </c:pt>
                <c:pt idx="2647">
                  <c:v>471.71012000000002</c:v>
                </c:pt>
                <c:pt idx="2648">
                  <c:v>471.48548</c:v>
                </c:pt>
                <c:pt idx="2649">
                  <c:v>471.26119999999997</c:v>
                </c:pt>
                <c:pt idx="2650">
                  <c:v>471.04808000000003</c:v>
                </c:pt>
                <c:pt idx="2651">
                  <c:v>470.82776000000001</c:v>
                </c:pt>
                <c:pt idx="2652">
                  <c:v>470.6105</c:v>
                </c:pt>
                <c:pt idx="2653">
                  <c:v>470.37938000000003</c:v>
                </c:pt>
                <c:pt idx="2654">
                  <c:v>470.16410000000002</c:v>
                </c:pt>
                <c:pt idx="2655">
                  <c:v>469.93387999999999</c:v>
                </c:pt>
                <c:pt idx="2656">
                  <c:v>469.71697999999998</c:v>
                </c:pt>
                <c:pt idx="2657">
                  <c:v>469.50313999999997</c:v>
                </c:pt>
                <c:pt idx="2658">
                  <c:v>469.28282000000002</c:v>
                </c:pt>
                <c:pt idx="2659">
                  <c:v>469.05493999999999</c:v>
                </c:pt>
                <c:pt idx="2660">
                  <c:v>468.82472000000001</c:v>
                </c:pt>
                <c:pt idx="2661">
                  <c:v>468.61142000000001</c:v>
                </c:pt>
                <c:pt idx="2662">
                  <c:v>468.37238000000002</c:v>
                </c:pt>
                <c:pt idx="2663">
                  <c:v>468.16663999999997</c:v>
                </c:pt>
                <c:pt idx="2664">
                  <c:v>467.95406000000003</c:v>
                </c:pt>
                <c:pt idx="2665">
                  <c:v>467.72744</c:v>
                </c:pt>
                <c:pt idx="2666">
                  <c:v>467.51179999999999</c:v>
                </c:pt>
                <c:pt idx="2667">
                  <c:v>467.29345999999998</c:v>
                </c:pt>
                <c:pt idx="2668">
                  <c:v>467.07943999999998</c:v>
                </c:pt>
                <c:pt idx="2669">
                  <c:v>466.85822000000002</c:v>
                </c:pt>
                <c:pt idx="2670">
                  <c:v>466.64384000000001</c:v>
                </c:pt>
                <c:pt idx="2671">
                  <c:v>466.41757999999999</c:v>
                </c:pt>
                <c:pt idx="2672">
                  <c:v>466.18376000000001</c:v>
                </c:pt>
                <c:pt idx="2673">
                  <c:v>465.96614</c:v>
                </c:pt>
                <c:pt idx="2674">
                  <c:v>465.75427999999999</c:v>
                </c:pt>
                <c:pt idx="2675">
                  <c:v>465.53593999999998</c:v>
                </c:pt>
                <c:pt idx="2676">
                  <c:v>465.30734000000001</c:v>
                </c:pt>
                <c:pt idx="2677">
                  <c:v>465.08954</c:v>
                </c:pt>
                <c:pt idx="2678">
                  <c:v>464.87822</c:v>
                </c:pt>
                <c:pt idx="2679">
                  <c:v>464.66041999999999</c:v>
                </c:pt>
                <c:pt idx="2680">
                  <c:v>464.44081999999997</c:v>
                </c:pt>
                <c:pt idx="2681">
                  <c:v>464.21438000000001</c:v>
                </c:pt>
                <c:pt idx="2682">
                  <c:v>464.00378000000001</c:v>
                </c:pt>
                <c:pt idx="2683">
                  <c:v>463.7903</c:v>
                </c:pt>
                <c:pt idx="2684">
                  <c:v>463.57483999999999</c:v>
                </c:pt>
                <c:pt idx="2685">
                  <c:v>463.37594000000001</c:v>
                </c:pt>
                <c:pt idx="2686">
                  <c:v>463.15742</c:v>
                </c:pt>
                <c:pt idx="2687">
                  <c:v>462.93097999999998</c:v>
                </c:pt>
                <c:pt idx="2688">
                  <c:v>462.73388</c:v>
                </c:pt>
                <c:pt idx="2689">
                  <c:v>462.51121999999998</c:v>
                </c:pt>
                <c:pt idx="2690">
                  <c:v>462.31124</c:v>
                </c:pt>
                <c:pt idx="2691">
                  <c:v>462.10442</c:v>
                </c:pt>
                <c:pt idx="2692">
                  <c:v>461.88031999999998</c:v>
                </c:pt>
                <c:pt idx="2693">
                  <c:v>461.69150000000002</c:v>
                </c:pt>
                <c:pt idx="2694">
                  <c:v>461.47118</c:v>
                </c:pt>
                <c:pt idx="2695">
                  <c:v>461.24923999999999</c:v>
                </c:pt>
                <c:pt idx="2696">
                  <c:v>461.05232000000001</c:v>
                </c:pt>
                <c:pt idx="2697">
                  <c:v>460.83722</c:v>
                </c:pt>
                <c:pt idx="2698">
                  <c:v>460.62572</c:v>
                </c:pt>
                <c:pt idx="2699">
                  <c:v>460.40539999999999</c:v>
                </c:pt>
                <c:pt idx="2700">
                  <c:v>460.18400000000003</c:v>
                </c:pt>
                <c:pt idx="2701">
                  <c:v>459.97537999999997</c:v>
                </c:pt>
                <c:pt idx="2702">
                  <c:v>459.77557999999999</c:v>
                </c:pt>
                <c:pt idx="2703">
                  <c:v>459.55363999999997</c:v>
                </c:pt>
                <c:pt idx="2704">
                  <c:v>459.3272</c:v>
                </c:pt>
                <c:pt idx="2705">
                  <c:v>459.11444</c:v>
                </c:pt>
                <c:pt idx="2706">
                  <c:v>458.89771999999999</c:v>
                </c:pt>
                <c:pt idx="2707">
                  <c:v>458.68729999999999</c:v>
                </c:pt>
                <c:pt idx="2708">
                  <c:v>458.47723999999999</c:v>
                </c:pt>
                <c:pt idx="2709">
                  <c:v>458.25547999999998</c:v>
                </c:pt>
                <c:pt idx="2710">
                  <c:v>458.03912000000003</c:v>
                </c:pt>
                <c:pt idx="2711">
                  <c:v>457.84508</c:v>
                </c:pt>
                <c:pt idx="2712">
                  <c:v>457.63069999999999</c:v>
                </c:pt>
                <c:pt idx="2713">
                  <c:v>457.39958000000001</c:v>
                </c:pt>
                <c:pt idx="2714">
                  <c:v>457.19150000000002</c:v>
                </c:pt>
                <c:pt idx="2715">
                  <c:v>456.97028</c:v>
                </c:pt>
                <c:pt idx="2716">
                  <c:v>456.76166000000001</c:v>
                </c:pt>
                <c:pt idx="2717">
                  <c:v>456.55556000000001</c:v>
                </c:pt>
                <c:pt idx="2718">
                  <c:v>456.33362</c:v>
                </c:pt>
                <c:pt idx="2719">
                  <c:v>456.12338</c:v>
                </c:pt>
                <c:pt idx="2720">
                  <c:v>455.90305999999998</c:v>
                </c:pt>
                <c:pt idx="2721">
                  <c:v>455.71406000000002</c:v>
                </c:pt>
                <c:pt idx="2722">
                  <c:v>455.51425999999998</c:v>
                </c:pt>
                <c:pt idx="2723">
                  <c:v>455.29142000000002</c:v>
                </c:pt>
                <c:pt idx="2724">
                  <c:v>455.06371999999999</c:v>
                </c:pt>
                <c:pt idx="2725">
                  <c:v>454.86176</c:v>
                </c:pt>
                <c:pt idx="2726">
                  <c:v>454.63405999999998</c:v>
                </c:pt>
                <c:pt idx="2727">
                  <c:v>454.43317999999999</c:v>
                </c:pt>
                <c:pt idx="2728">
                  <c:v>454.21771999999999</c:v>
                </c:pt>
                <c:pt idx="2729">
                  <c:v>453.99434000000002</c:v>
                </c:pt>
                <c:pt idx="2730">
                  <c:v>453.78536000000003</c:v>
                </c:pt>
                <c:pt idx="2731">
                  <c:v>453.57206000000002</c:v>
                </c:pt>
                <c:pt idx="2732">
                  <c:v>453.36506000000003</c:v>
                </c:pt>
                <c:pt idx="2733">
                  <c:v>453.16039999999998</c:v>
                </c:pt>
                <c:pt idx="2734">
                  <c:v>452.92694</c:v>
                </c:pt>
                <c:pt idx="2735">
                  <c:v>452.72714000000002</c:v>
                </c:pt>
                <c:pt idx="2736">
                  <c:v>452.51222000000001</c:v>
                </c:pt>
                <c:pt idx="2737">
                  <c:v>452.30324000000002</c:v>
                </c:pt>
                <c:pt idx="2738">
                  <c:v>452.08634000000001</c:v>
                </c:pt>
                <c:pt idx="2739">
                  <c:v>451.87124</c:v>
                </c:pt>
                <c:pt idx="2740">
                  <c:v>451.66964000000002</c:v>
                </c:pt>
                <c:pt idx="2741">
                  <c:v>451.46210000000002</c:v>
                </c:pt>
                <c:pt idx="2742">
                  <c:v>451.26265999999998</c:v>
                </c:pt>
                <c:pt idx="2743">
                  <c:v>451.07312000000002</c:v>
                </c:pt>
                <c:pt idx="2744">
                  <c:v>450.86126000000002</c:v>
                </c:pt>
                <c:pt idx="2745">
                  <c:v>450.65821999999997</c:v>
                </c:pt>
                <c:pt idx="2746">
                  <c:v>450.44815999999997</c:v>
                </c:pt>
                <c:pt idx="2747">
                  <c:v>450.24295999999998</c:v>
                </c:pt>
                <c:pt idx="2748">
                  <c:v>450.02336000000003</c:v>
                </c:pt>
                <c:pt idx="2749">
                  <c:v>449.81815999999998</c:v>
                </c:pt>
                <c:pt idx="2750">
                  <c:v>449.60755999999998</c:v>
                </c:pt>
                <c:pt idx="2751">
                  <c:v>449.39515999999998</c:v>
                </c:pt>
                <c:pt idx="2752">
                  <c:v>449.19193999999999</c:v>
                </c:pt>
                <c:pt idx="2753">
                  <c:v>448.9907</c:v>
                </c:pt>
                <c:pt idx="2754">
                  <c:v>448.78640000000001</c:v>
                </c:pt>
                <c:pt idx="2755">
                  <c:v>448.56464</c:v>
                </c:pt>
                <c:pt idx="2756">
                  <c:v>448.34773999999999</c:v>
                </c:pt>
                <c:pt idx="2757">
                  <c:v>448.12741999999997</c:v>
                </c:pt>
                <c:pt idx="2758">
                  <c:v>447.91861999999998</c:v>
                </c:pt>
                <c:pt idx="2759">
                  <c:v>447.73250000000002</c:v>
                </c:pt>
                <c:pt idx="2760">
                  <c:v>447.52334000000002</c:v>
                </c:pt>
                <c:pt idx="2761">
                  <c:v>447.32173999999998</c:v>
                </c:pt>
                <c:pt idx="2762">
                  <c:v>447.11239999999998</c:v>
                </c:pt>
                <c:pt idx="2763">
                  <c:v>446.89927999999998</c:v>
                </c:pt>
                <c:pt idx="2764">
                  <c:v>446.68579999999997</c:v>
                </c:pt>
                <c:pt idx="2765">
                  <c:v>446.48365999999999</c:v>
                </c:pt>
                <c:pt idx="2766">
                  <c:v>446.27701999999999</c:v>
                </c:pt>
                <c:pt idx="2767">
                  <c:v>446.05993999999998</c:v>
                </c:pt>
                <c:pt idx="2768">
                  <c:v>445.87094000000002</c:v>
                </c:pt>
                <c:pt idx="2769">
                  <c:v>445.65548000000001</c:v>
                </c:pt>
                <c:pt idx="2770">
                  <c:v>445.43894</c:v>
                </c:pt>
                <c:pt idx="2771">
                  <c:v>445.23590000000002</c:v>
                </c:pt>
                <c:pt idx="2772">
                  <c:v>445.02566000000002</c:v>
                </c:pt>
                <c:pt idx="2773">
                  <c:v>444.82405999999997</c:v>
                </c:pt>
                <c:pt idx="2774">
                  <c:v>444.61489999999998</c:v>
                </c:pt>
                <c:pt idx="2775">
                  <c:v>444.41996</c:v>
                </c:pt>
                <c:pt idx="2776">
                  <c:v>444.21836000000002</c:v>
                </c:pt>
                <c:pt idx="2777">
                  <c:v>444.00200000000001</c:v>
                </c:pt>
                <c:pt idx="2778">
                  <c:v>443.80112000000003</c:v>
                </c:pt>
                <c:pt idx="2779">
                  <c:v>443.59609999999998</c:v>
                </c:pt>
                <c:pt idx="2780">
                  <c:v>443.37866000000002</c:v>
                </c:pt>
                <c:pt idx="2781">
                  <c:v>443.18462</c:v>
                </c:pt>
                <c:pt idx="2782">
                  <c:v>442.98374000000001</c:v>
                </c:pt>
                <c:pt idx="2783">
                  <c:v>442.77746000000002</c:v>
                </c:pt>
                <c:pt idx="2784">
                  <c:v>442.57855999999998</c:v>
                </c:pt>
                <c:pt idx="2785">
                  <c:v>442.36957999999998</c:v>
                </c:pt>
                <c:pt idx="2786">
                  <c:v>442.15123999999997</c:v>
                </c:pt>
                <c:pt idx="2787">
                  <c:v>441.95233999999999</c:v>
                </c:pt>
                <c:pt idx="2788">
                  <c:v>441.75398000000001</c:v>
                </c:pt>
                <c:pt idx="2789">
                  <c:v>441.56209999999999</c:v>
                </c:pt>
                <c:pt idx="2790">
                  <c:v>441.36518000000001</c:v>
                </c:pt>
                <c:pt idx="2791">
                  <c:v>441.13765999999998</c:v>
                </c:pt>
                <c:pt idx="2792">
                  <c:v>440.94344000000001</c:v>
                </c:pt>
                <c:pt idx="2793">
                  <c:v>440.74076000000002</c:v>
                </c:pt>
                <c:pt idx="2794">
                  <c:v>440.52998000000002</c:v>
                </c:pt>
                <c:pt idx="2795">
                  <c:v>440.32837999999998</c:v>
                </c:pt>
                <c:pt idx="2796">
                  <c:v>440.1275</c:v>
                </c:pt>
                <c:pt idx="2797">
                  <c:v>439.92518000000001</c:v>
                </c:pt>
                <c:pt idx="2798">
                  <c:v>439.72681999999998</c:v>
                </c:pt>
                <c:pt idx="2799">
                  <c:v>439.51909999999998</c:v>
                </c:pt>
                <c:pt idx="2800">
                  <c:v>439.34287999999998</c:v>
                </c:pt>
                <c:pt idx="2801">
                  <c:v>439.14794000000001</c:v>
                </c:pt>
                <c:pt idx="2802">
                  <c:v>438.94688000000002</c:v>
                </c:pt>
                <c:pt idx="2803">
                  <c:v>438.73880000000003</c:v>
                </c:pt>
                <c:pt idx="2804">
                  <c:v>438.54944</c:v>
                </c:pt>
                <c:pt idx="2805">
                  <c:v>438.36277999999999</c:v>
                </c:pt>
                <c:pt idx="2806">
                  <c:v>438.15271999999999</c:v>
                </c:pt>
                <c:pt idx="2807">
                  <c:v>437.94445999999999</c:v>
                </c:pt>
                <c:pt idx="2808">
                  <c:v>437.76661999999999</c:v>
                </c:pt>
                <c:pt idx="2809">
                  <c:v>437.55313999999998</c:v>
                </c:pt>
                <c:pt idx="2810">
                  <c:v>437.35478000000001</c:v>
                </c:pt>
                <c:pt idx="2811">
                  <c:v>437.15911999999997</c:v>
                </c:pt>
                <c:pt idx="2812">
                  <c:v>436.95931999999999</c:v>
                </c:pt>
                <c:pt idx="2813">
                  <c:v>436.75124</c:v>
                </c:pt>
                <c:pt idx="2814">
                  <c:v>436.54964000000001</c:v>
                </c:pt>
                <c:pt idx="2815">
                  <c:v>436.34066000000001</c:v>
                </c:pt>
                <c:pt idx="2816">
                  <c:v>436.13618000000002</c:v>
                </c:pt>
                <c:pt idx="2817">
                  <c:v>435.92648000000003</c:v>
                </c:pt>
                <c:pt idx="2818">
                  <c:v>435.73604</c:v>
                </c:pt>
                <c:pt idx="2819">
                  <c:v>435.54451999999998</c:v>
                </c:pt>
                <c:pt idx="2820">
                  <c:v>435.33373999999998</c:v>
                </c:pt>
                <c:pt idx="2821">
                  <c:v>435.12403999999998</c:v>
                </c:pt>
                <c:pt idx="2822">
                  <c:v>434.93108000000001</c:v>
                </c:pt>
                <c:pt idx="2823">
                  <c:v>434.73002000000002</c:v>
                </c:pt>
                <c:pt idx="2824">
                  <c:v>434.53111999999999</c:v>
                </c:pt>
                <c:pt idx="2825">
                  <c:v>434.33330000000001</c:v>
                </c:pt>
                <c:pt idx="2826">
                  <c:v>434.13116000000002</c:v>
                </c:pt>
                <c:pt idx="2827">
                  <c:v>433.92523999999997</c:v>
                </c:pt>
                <c:pt idx="2828">
                  <c:v>433.71050000000002</c:v>
                </c:pt>
                <c:pt idx="2829">
                  <c:v>433.51555999999999</c:v>
                </c:pt>
                <c:pt idx="2830">
                  <c:v>433.33231999999998</c:v>
                </c:pt>
                <c:pt idx="2831">
                  <c:v>433.13594000000001</c:v>
                </c:pt>
                <c:pt idx="2832">
                  <c:v>432.94171999999998</c:v>
                </c:pt>
                <c:pt idx="2833">
                  <c:v>432.74065999999999</c:v>
                </c:pt>
                <c:pt idx="2834">
                  <c:v>432.54320000000001</c:v>
                </c:pt>
                <c:pt idx="2835">
                  <c:v>432.34987999999998</c:v>
                </c:pt>
                <c:pt idx="2836">
                  <c:v>432.1481</c:v>
                </c:pt>
                <c:pt idx="2837">
                  <c:v>431.94812000000002</c:v>
                </c:pt>
                <c:pt idx="2838">
                  <c:v>431.76056</c:v>
                </c:pt>
                <c:pt idx="2839">
                  <c:v>431.55518000000001</c:v>
                </c:pt>
                <c:pt idx="2840">
                  <c:v>431.35825999999997</c:v>
                </c:pt>
                <c:pt idx="2841">
                  <c:v>431.17286000000001</c:v>
                </c:pt>
                <c:pt idx="2842">
                  <c:v>430.98944</c:v>
                </c:pt>
                <c:pt idx="2843">
                  <c:v>430.80691999999999</c:v>
                </c:pt>
                <c:pt idx="2844">
                  <c:v>430.60694000000001</c:v>
                </c:pt>
                <c:pt idx="2845">
                  <c:v>430.40732000000003</c:v>
                </c:pt>
                <c:pt idx="2846">
                  <c:v>430.20679999999999</c:v>
                </c:pt>
                <c:pt idx="2847">
                  <c:v>430.02445999999998</c:v>
                </c:pt>
                <c:pt idx="2848">
                  <c:v>429.83564000000001</c:v>
                </c:pt>
                <c:pt idx="2849">
                  <c:v>429.64141999999998</c:v>
                </c:pt>
                <c:pt idx="2850">
                  <c:v>429.45098000000002</c:v>
                </c:pt>
                <c:pt idx="2851">
                  <c:v>429.24020000000002</c:v>
                </c:pt>
                <c:pt idx="2852">
                  <c:v>429.04543999999999</c:v>
                </c:pt>
                <c:pt idx="2853">
                  <c:v>428.84924000000001</c:v>
                </c:pt>
                <c:pt idx="2854">
                  <c:v>428.66059999999999</c:v>
                </c:pt>
                <c:pt idx="2855">
                  <c:v>428.47807999999998</c:v>
                </c:pt>
                <c:pt idx="2856">
                  <c:v>428.29880000000003</c:v>
                </c:pt>
                <c:pt idx="2857">
                  <c:v>428.09431999999998</c:v>
                </c:pt>
                <c:pt idx="2858">
                  <c:v>427.8974</c:v>
                </c:pt>
                <c:pt idx="2859">
                  <c:v>427.71541999999999</c:v>
                </c:pt>
                <c:pt idx="2860">
                  <c:v>427.52102000000002</c:v>
                </c:pt>
                <c:pt idx="2861">
                  <c:v>427.32914</c:v>
                </c:pt>
                <c:pt idx="2862">
                  <c:v>427.14571999999998</c:v>
                </c:pt>
                <c:pt idx="2863">
                  <c:v>426.94556</c:v>
                </c:pt>
                <c:pt idx="2864">
                  <c:v>426.74450000000002</c:v>
                </c:pt>
                <c:pt idx="2865">
                  <c:v>426.56108</c:v>
                </c:pt>
                <c:pt idx="2866">
                  <c:v>426.35984000000002</c:v>
                </c:pt>
                <c:pt idx="2867">
                  <c:v>426.17228</c:v>
                </c:pt>
                <c:pt idx="2868">
                  <c:v>425.96708000000001</c:v>
                </c:pt>
                <c:pt idx="2869">
                  <c:v>425.77519999999998</c:v>
                </c:pt>
                <c:pt idx="2870">
                  <c:v>425.59789999999998</c:v>
                </c:pt>
                <c:pt idx="2871">
                  <c:v>425.40710000000001</c:v>
                </c:pt>
                <c:pt idx="2872">
                  <c:v>425.20298000000003</c:v>
                </c:pt>
                <c:pt idx="2873">
                  <c:v>425.01326</c:v>
                </c:pt>
                <c:pt idx="2874">
                  <c:v>424.82263999999998</c:v>
                </c:pt>
                <c:pt idx="2875">
                  <c:v>424.62698</c:v>
                </c:pt>
                <c:pt idx="2876">
                  <c:v>424.42520000000002</c:v>
                </c:pt>
                <c:pt idx="2877">
                  <c:v>424.22503999999998</c:v>
                </c:pt>
                <c:pt idx="2878">
                  <c:v>424.03064000000001</c:v>
                </c:pt>
                <c:pt idx="2879">
                  <c:v>423.84001999999998</c:v>
                </c:pt>
                <c:pt idx="2880">
                  <c:v>423.63986</c:v>
                </c:pt>
                <c:pt idx="2881">
                  <c:v>423.45661999999999</c:v>
                </c:pt>
                <c:pt idx="2882">
                  <c:v>423.26780000000002</c:v>
                </c:pt>
                <c:pt idx="2883">
                  <c:v>423.06637999999998</c:v>
                </c:pt>
                <c:pt idx="2884">
                  <c:v>422.87558000000001</c:v>
                </c:pt>
                <c:pt idx="2885">
                  <c:v>422.66696000000002</c:v>
                </c:pt>
                <c:pt idx="2886">
                  <c:v>422.48966000000001</c:v>
                </c:pt>
                <c:pt idx="2887">
                  <c:v>422.29327999999998</c:v>
                </c:pt>
                <c:pt idx="2888">
                  <c:v>422.08249999999998</c:v>
                </c:pt>
                <c:pt idx="2889">
                  <c:v>421.89872000000003</c:v>
                </c:pt>
                <c:pt idx="2890">
                  <c:v>421.71332000000001</c:v>
                </c:pt>
                <c:pt idx="2891">
                  <c:v>421.52251999999999</c:v>
                </c:pt>
                <c:pt idx="2892">
                  <c:v>421.32380000000001</c:v>
                </c:pt>
                <c:pt idx="2893">
                  <c:v>421.13245999999998</c:v>
                </c:pt>
                <c:pt idx="2894">
                  <c:v>420.93176</c:v>
                </c:pt>
                <c:pt idx="2895">
                  <c:v>420.73574000000002</c:v>
                </c:pt>
                <c:pt idx="2896">
                  <c:v>420.548</c:v>
                </c:pt>
                <c:pt idx="2897">
                  <c:v>420.34892000000002</c:v>
                </c:pt>
                <c:pt idx="2898">
                  <c:v>420.15758</c:v>
                </c:pt>
                <c:pt idx="2899">
                  <c:v>419.98298</c:v>
                </c:pt>
                <c:pt idx="2900">
                  <c:v>419.79811999999998</c:v>
                </c:pt>
                <c:pt idx="2901">
                  <c:v>419.61362000000003</c:v>
                </c:pt>
                <c:pt idx="2902">
                  <c:v>419.4221</c:v>
                </c:pt>
                <c:pt idx="2903">
                  <c:v>419.23039999999997</c:v>
                </c:pt>
                <c:pt idx="2904">
                  <c:v>419.01710000000003</c:v>
                </c:pt>
                <c:pt idx="2905">
                  <c:v>418.83350000000002</c:v>
                </c:pt>
                <c:pt idx="2906">
                  <c:v>418.64972</c:v>
                </c:pt>
                <c:pt idx="2907">
                  <c:v>418.45460000000003</c:v>
                </c:pt>
                <c:pt idx="2908">
                  <c:v>418.27208000000002</c:v>
                </c:pt>
                <c:pt idx="2909">
                  <c:v>418.08902</c:v>
                </c:pt>
                <c:pt idx="2910">
                  <c:v>417.89587999999998</c:v>
                </c:pt>
                <c:pt idx="2911">
                  <c:v>417.70922000000002</c:v>
                </c:pt>
                <c:pt idx="2912">
                  <c:v>417.50689999999997</c:v>
                </c:pt>
                <c:pt idx="2913">
                  <c:v>417.29683999999997</c:v>
                </c:pt>
                <c:pt idx="2914">
                  <c:v>417.12727999999998</c:v>
                </c:pt>
                <c:pt idx="2915">
                  <c:v>416.94314000000003</c:v>
                </c:pt>
                <c:pt idx="2916">
                  <c:v>416.74964</c:v>
                </c:pt>
                <c:pt idx="2917">
                  <c:v>416.56747999999999</c:v>
                </c:pt>
                <c:pt idx="2918">
                  <c:v>416.36894000000001</c:v>
                </c:pt>
                <c:pt idx="2919">
                  <c:v>416.18299999999999</c:v>
                </c:pt>
                <c:pt idx="2920">
                  <c:v>416.00083999999998</c:v>
                </c:pt>
                <c:pt idx="2921">
                  <c:v>415.79725999999999</c:v>
                </c:pt>
                <c:pt idx="2922">
                  <c:v>415.58629999999999</c:v>
                </c:pt>
                <c:pt idx="2923">
                  <c:v>415.40647999999999</c:v>
                </c:pt>
                <c:pt idx="2924">
                  <c:v>415.21316000000002</c:v>
                </c:pt>
                <c:pt idx="2925">
                  <c:v>415.02379999999999</c:v>
                </c:pt>
                <c:pt idx="2926">
                  <c:v>414.83731999999998</c:v>
                </c:pt>
                <c:pt idx="2927">
                  <c:v>414.64940000000001</c:v>
                </c:pt>
                <c:pt idx="2928">
                  <c:v>414.45751999999999</c:v>
                </c:pt>
                <c:pt idx="2929">
                  <c:v>414.26006000000001</c:v>
                </c:pt>
                <c:pt idx="2930">
                  <c:v>414.06349999999998</c:v>
                </c:pt>
                <c:pt idx="2931">
                  <c:v>413.86622</c:v>
                </c:pt>
                <c:pt idx="2932">
                  <c:v>413.67721999999998</c:v>
                </c:pt>
                <c:pt idx="2933">
                  <c:v>413.48426000000001</c:v>
                </c:pt>
                <c:pt idx="2934">
                  <c:v>413.29633999999999</c:v>
                </c:pt>
                <c:pt idx="2935">
                  <c:v>413.11147999999997</c:v>
                </c:pt>
                <c:pt idx="2936">
                  <c:v>412.93795999999998</c:v>
                </c:pt>
                <c:pt idx="2937">
                  <c:v>412.75076000000001</c:v>
                </c:pt>
                <c:pt idx="2938">
                  <c:v>412.56211999999999</c:v>
                </c:pt>
                <c:pt idx="2939">
                  <c:v>412.37455999999997</c:v>
                </c:pt>
                <c:pt idx="2940">
                  <c:v>412.18538000000001</c:v>
                </c:pt>
                <c:pt idx="2941">
                  <c:v>411.98881999999998</c:v>
                </c:pt>
                <c:pt idx="2942">
                  <c:v>411.8</c:v>
                </c:pt>
                <c:pt idx="2943">
                  <c:v>411.61081999999999</c:v>
                </c:pt>
                <c:pt idx="2944">
                  <c:v>411.42559999999997</c:v>
                </c:pt>
                <c:pt idx="2945">
                  <c:v>411.22958</c:v>
                </c:pt>
                <c:pt idx="2946">
                  <c:v>411.04453999999998</c:v>
                </c:pt>
                <c:pt idx="2947">
                  <c:v>410.87588</c:v>
                </c:pt>
                <c:pt idx="2948">
                  <c:v>410.68382000000003</c:v>
                </c:pt>
                <c:pt idx="2949">
                  <c:v>410.49680000000001</c:v>
                </c:pt>
                <c:pt idx="2950">
                  <c:v>410.31067999999999</c:v>
                </c:pt>
                <c:pt idx="2951">
                  <c:v>410.12563999999998</c:v>
                </c:pt>
                <c:pt idx="2952">
                  <c:v>409.94132000000002</c:v>
                </c:pt>
                <c:pt idx="2953">
                  <c:v>409.7534</c:v>
                </c:pt>
                <c:pt idx="2954">
                  <c:v>409.55432000000002</c:v>
                </c:pt>
                <c:pt idx="2955">
                  <c:v>409.37324000000001</c:v>
                </c:pt>
                <c:pt idx="2956">
                  <c:v>409.20800000000003</c:v>
                </c:pt>
                <c:pt idx="2957">
                  <c:v>409.01648</c:v>
                </c:pt>
                <c:pt idx="2958">
                  <c:v>408.82963999999998</c:v>
                </c:pt>
                <c:pt idx="2959">
                  <c:v>408.64514000000003</c:v>
                </c:pt>
                <c:pt idx="2960">
                  <c:v>408.46064000000001</c:v>
                </c:pt>
                <c:pt idx="2961">
                  <c:v>408.28046000000001</c:v>
                </c:pt>
                <c:pt idx="2962">
                  <c:v>408.09001999999998</c:v>
                </c:pt>
                <c:pt idx="2963">
                  <c:v>407.89634000000001</c:v>
                </c:pt>
                <c:pt idx="2964">
                  <c:v>407.69636000000003</c:v>
                </c:pt>
                <c:pt idx="2965">
                  <c:v>407.52247999999997</c:v>
                </c:pt>
                <c:pt idx="2966">
                  <c:v>407.34625999999997</c:v>
                </c:pt>
                <c:pt idx="2967">
                  <c:v>407.15618000000001</c:v>
                </c:pt>
                <c:pt idx="2968">
                  <c:v>406.97311999999999</c:v>
                </c:pt>
                <c:pt idx="2969">
                  <c:v>406.8005</c:v>
                </c:pt>
                <c:pt idx="2970">
                  <c:v>406.60016000000002</c:v>
                </c:pt>
                <c:pt idx="2971">
                  <c:v>406.41584</c:v>
                </c:pt>
                <c:pt idx="2972">
                  <c:v>406.23854</c:v>
                </c:pt>
                <c:pt idx="2973">
                  <c:v>406.04360000000003</c:v>
                </c:pt>
                <c:pt idx="2974">
                  <c:v>405.85874000000001</c:v>
                </c:pt>
                <c:pt idx="2975">
                  <c:v>405.67298</c:v>
                </c:pt>
                <c:pt idx="2976">
                  <c:v>405.48631999999998</c:v>
                </c:pt>
                <c:pt idx="2977">
                  <c:v>405.28652</c:v>
                </c:pt>
                <c:pt idx="2978">
                  <c:v>405.09967999999998</c:v>
                </c:pt>
                <c:pt idx="2979">
                  <c:v>404.91284000000002</c:v>
                </c:pt>
                <c:pt idx="2980">
                  <c:v>404.72329999999999</c:v>
                </c:pt>
                <c:pt idx="2981">
                  <c:v>404.53286000000003</c:v>
                </c:pt>
                <c:pt idx="2982">
                  <c:v>404.35484000000002</c:v>
                </c:pt>
                <c:pt idx="2983">
                  <c:v>404.16494</c:v>
                </c:pt>
                <c:pt idx="2984">
                  <c:v>403.97161999999997</c:v>
                </c:pt>
                <c:pt idx="2985">
                  <c:v>403.78910000000002</c:v>
                </c:pt>
                <c:pt idx="2986">
                  <c:v>403.60244</c:v>
                </c:pt>
                <c:pt idx="2987">
                  <c:v>403.43648000000002</c:v>
                </c:pt>
                <c:pt idx="2988">
                  <c:v>403.23128000000003</c:v>
                </c:pt>
                <c:pt idx="2989">
                  <c:v>403.04246000000001</c:v>
                </c:pt>
                <c:pt idx="2990">
                  <c:v>402.85093999999998</c:v>
                </c:pt>
                <c:pt idx="2991">
                  <c:v>402.66644000000002</c:v>
                </c:pt>
                <c:pt idx="2992">
                  <c:v>402.48122000000001</c:v>
                </c:pt>
                <c:pt idx="2993">
                  <c:v>402.29185999999999</c:v>
                </c:pt>
                <c:pt idx="2994">
                  <c:v>402.11473999999998</c:v>
                </c:pt>
                <c:pt idx="2995">
                  <c:v>401.93527999999998</c:v>
                </c:pt>
                <c:pt idx="2996">
                  <c:v>401.75366000000002</c:v>
                </c:pt>
                <c:pt idx="2997">
                  <c:v>401.56934000000001</c:v>
                </c:pt>
                <c:pt idx="2998">
                  <c:v>401.39024000000001</c:v>
                </c:pt>
                <c:pt idx="2999">
                  <c:v>401.20447999999999</c:v>
                </c:pt>
                <c:pt idx="3000">
                  <c:v>401.02843999999999</c:v>
                </c:pt>
                <c:pt idx="3001">
                  <c:v>400.85023999999999</c:v>
                </c:pt>
                <c:pt idx="3002">
                  <c:v>400.67797999999999</c:v>
                </c:pt>
                <c:pt idx="3003">
                  <c:v>400.50031999999999</c:v>
                </c:pt>
                <c:pt idx="3004">
                  <c:v>400.32319999999999</c:v>
                </c:pt>
                <c:pt idx="3005">
                  <c:v>400.13959999999997</c:v>
                </c:pt>
                <c:pt idx="3006">
                  <c:v>399.95006000000001</c:v>
                </c:pt>
                <c:pt idx="3007">
                  <c:v>399.76321999999999</c:v>
                </c:pt>
                <c:pt idx="3008">
                  <c:v>399.58033999999998</c:v>
                </c:pt>
                <c:pt idx="3009">
                  <c:v>399.40393999999998</c:v>
                </c:pt>
                <c:pt idx="3010">
                  <c:v>399.21746000000002</c:v>
                </c:pt>
                <c:pt idx="3011">
                  <c:v>399.01891999999998</c:v>
                </c:pt>
                <c:pt idx="3012">
                  <c:v>398.84755999999999</c:v>
                </c:pt>
                <c:pt idx="3013">
                  <c:v>398.68862000000001</c:v>
                </c:pt>
                <c:pt idx="3014">
                  <c:v>398.51186000000001</c:v>
                </c:pt>
                <c:pt idx="3015">
                  <c:v>398.33690000000001</c:v>
                </c:pt>
                <c:pt idx="3016">
                  <c:v>398.16032000000001</c:v>
                </c:pt>
                <c:pt idx="3017">
                  <c:v>397.97041999999999</c:v>
                </c:pt>
                <c:pt idx="3018">
                  <c:v>397.79275999999999</c:v>
                </c:pt>
                <c:pt idx="3019">
                  <c:v>397.62248</c:v>
                </c:pt>
                <c:pt idx="3020">
                  <c:v>397.44481999999999</c:v>
                </c:pt>
                <c:pt idx="3021">
                  <c:v>397.25977999999998</c:v>
                </c:pt>
                <c:pt idx="3022">
                  <c:v>397.0967</c:v>
                </c:pt>
                <c:pt idx="3023">
                  <c:v>396.91381999999999</c:v>
                </c:pt>
                <c:pt idx="3024">
                  <c:v>396.72194000000002</c:v>
                </c:pt>
                <c:pt idx="3025">
                  <c:v>396.55058000000002</c:v>
                </c:pt>
                <c:pt idx="3026">
                  <c:v>396.36482000000001</c:v>
                </c:pt>
                <c:pt idx="3027">
                  <c:v>396.18662</c:v>
                </c:pt>
                <c:pt idx="3028">
                  <c:v>396.02066000000002</c:v>
                </c:pt>
                <c:pt idx="3029">
                  <c:v>395.84084000000001</c:v>
                </c:pt>
                <c:pt idx="3030">
                  <c:v>395.65652</c:v>
                </c:pt>
                <c:pt idx="3031">
                  <c:v>395.48390000000001</c:v>
                </c:pt>
                <c:pt idx="3032">
                  <c:v>395.28895999999997</c:v>
                </c:pt>
                <c:pt idx="3033">
                  <c:v>395.13470000000001</c:v>
                </c:pt>
                <c:pt idx="3034">
                  <c:v>394.96334000000002</c:v>
                </c:pt>
                <c:pt idx="3035">
                  <c:v>394.78748000000002</c:v>
                </c:pt>
                <c:pt idx="3036">
                  <c:v>394.62457999999998</c:v>
                </c:pt>
                <c:pt idx="3037">
                  <c:v>394.44349999999997</c:v>
                </c:pt>
                <c:pt idx="3038">
                  <c:v>394.27249999999998</c:v>
                </c:pt>
                <c:pt idx="3039">
                  <c:v>394.10023999999999</c:v>
                </c:pt>
                <c:pt idx="3040">
                  <c:v>393.92653999999999</c:v>
                </c:pt>
                <c:pt idx="3041">
                  <c:v>393.75824</c:v>
                </c:pt>
                <c:pt idx="3042">
                  <c:v>393.56671999999998</c:v>
                </c:pt>
                <c:pt idx="3043">
                  <c:v>393.39931999999999</c:v>
                </c:pt>
                <c:pt idx="3044">
                  <c:v>393.22165999999999</c:v>
                </c:pt>
                <c:pt idx="3045">
                  <c:v>393.04147999999998</c:v>
                </c:pt>
                <c:pt idx="3046">
                  <c:v>392.87497999999999</c:v>
                </c:pt>
                <c:pt idx="3047">
                  <c:v>392.70074</c:v>
                </c:pt>
                <c:pt idx="3048">
                  <c:v>392.53568000000001</c:v>
                </c:pt>
                <c:pt idx="3049">
                  <c:v>392.37259999999998</c:v>
                </c:pt>
                <c:pt idx="3050">
                  <c:v>392.18936000000002</c:v>
                </c:pt>
                <c:pt idx="3051">
                  <c:v>392.01979999999998</c:v>
                </c:pt>
                <c:pt idx="3052">
                  <c:v>391.85239999999999</c:v>
                </c:pt>
                <c:pt idx="3053">
                  <c:v>391.65944000000002</c:v>
                </c:pt>
                <c:pt idx="3054">
                  <c:v>391.48412000000002</c:v>
                </c:pt>
                <c:pt idx="3055">
                  <c:v>391.31833999999998</c:v>
                </c:pt>
                <c:pt idx="3056">
                  <c:v>391.14589999999998</c:v>
                </c:pt>
                <c:pt idx="3057">
                  <c:v>390.9794</c:v>
                </c:pt>
                <c:pt idx="3058">
                  <c:v>390.80642</c:v>
                </c:pt>
                <c:pt idx="3059">
                  <c:v>390.62425999999999</c:v>
                </c:pt>
                <c:pt idx="3060">
                  <c:v>390.47737999999998</c:v>
                </c:pt>
                <c:pt idx="3061">
                  <c:v>390.29917999999998</c:v>
                </c:pt>
                <c:pt idx="3062">
                  <c:v>390.11935999999997</c:v>
                </c:pt>
                <c:pt idx="3063">
                  <c:v>389.93126000000001</c:v>
                </c:pt>
                <c:pt idx="3064">
                  <c:v>389.75144</c:v>
                </c:pt>
                <c:pt idx="3065">
                  <c:v>389.57954000000001</c:v>
                </c:pt>
                <c:pt idx="3066">
                  <c:v>389.41825999999998</c:v>
                </c:pt>
                <c:pt idx="3067">
                  <c:v>389.25626</c:v>
                </c:pt>
                <c:pt idx="3068">
                  <c:v>389.08454</c:v>
                </c:pt>
                <c:pt idx="3069">
                  <c:v>388.91408000000001</c:v>
                </c:pt>
                <c:pt idx="3070">
                  <c:v>388.73228</c:v>
                </c:pt>
                <c:pt idx="3071">
                  <c:v>388.55966000000001</c:v>
                </c:pt>
                <c:pt idx="3072">
                  <c:v>388.38236000000001</c:v>
                </c:pt>
                <c:pt idx="3073">
                  <c:v>388.23836</c:v>
                </c:pt>
                <c:pt idx="3074">
                  <c:v>388.04593999999997</c:v>
                </c:pt>
                <c:pt idx="3075">
                  <c:v>387.86900000000003</c:v>
                </c:pt>
                <c:pt idx="3076">
                  <c:v>387.69188000000003</c:v>
                </c:pt>
                <c:pt idx="3077">
                  <c:v>387.52645999999999</c:v>
                </c:pt>
                <c:pt idx="3078">
                  <c:v>387.33656000000002</c:v>
                </c:pt>
                <c:pt idx="3079">
                  <c:v>387.14936</c:v>
                </c:pt>
                <c:pt idx="3080">
                  <c:v>386.96899999999999</c:v>
                </c:pt>
                <c:pt idx="3081">
                  <c:v>386.78899999999999</c:v>
                </c:pt>
                <c:pt idx="3082">
                  <c:v>386.60557999999997</c:v>
                </c:pt>
                <c:pt idx="3083">
                  <c:v>386.44159999999999</c:v>
                </c:pt>
                <c:pt idx="3084">
                  <c:v>386.27942000000002</c:v>
                </c:pt>
                <c:pt idx="3085">
                  <c:v>386.06918000000002</c:v>
                </c:pt>
                <c:pt idx="3086">
                  <c:v>385.89566000000002</c:v>
                </c:pt>
                <c:pt idx="3087">
                  <c:v>385.72897999999998</c:v>
                </c:pt>
                <c:pt idx="3088">
                  <c:v>385.56157999999999</c:v>
                </c:pt>
                <c:pt idx="3089">
                  <c:v>385.38427999999999</c:v>
                </c:pt>
                <c:pt idx="3090">
                  <c:v>385.20157999999998</c:v>
                </c:pt>
                <c:pt idx="3091">
                  <c:v>385.01438000000002</c:v>
                </c:pt>
                <c:pt idx="3092">
                  <c:v>384.83420000000001</c:v>
                </c:pt>
                <c:pt idx="3093">
                  <c:v>384.67021999999997</c:v>
                </c:pt>
                <c:pt idx="3094">
                  <c:v>384.48158000000001</c:v>
                </c:pt>
                <c:pt idx="3095">
                  <c:v>384.31436000000002</c:v>
                </c:pt>
                <c:pt idx="3096">
                  <c:v>384.14353999999997</c:v>
                </c:pt>
                <c:pt idx="3097">
                  <c:v>383.97847999999999</c:v>
                </c:pt>
                <c:pt idx="3098">
                  <c:v>383.79074000000003</c:v>
                </c:pt>
                <c:pt idx="3099">
                  <c:v>383.62207999999998</c:v>
                </c:pt>
                <c:pt idx="3100">
                  <c:v>383.44621999999998</c:v>
                </c:pt>
                <c:pt idx="3101">
                  <c:v>383.27575999999999</c:v>
                </c:pt>
                <c:pt idx="3102">
                  <c:v>383.09305999999998</c:v>
                </c:pt>
                <c:pt idx="3103">
                  <c:v>382.92944</c:v>
                </c:pt>
                <c:pt idx="3104">
                  <c:v>382.75232</c:v>
                </c:pt>
                <c:pt idx="3105">
                  <c:v>382.55576000000002</c:v>
                </c:pt>
                <c:pt idx="3106">
                  <c:v>382.39303999999998</c:v>
                </c:pt>
                <c:pt idx="3107">
                  <c:v>382.23086000000001</c:v>
                </c:pt>
                <c:pt idx="3108">
                  <c:v>382.05824000000001</c:v>
                </c:pt>
                <c:pt idx="3109">
                  <c:v>381.88436000000002</c:v>
                </c:pt>
                <c:pt idx="3110">
                  <c:v>381.71713999999997</c:v>
                </c:pt>
                <c:pt idx="3111">
                  <c:v>381.56072</c:v>
                </c:pt>
                <c:pt idx="3112">
                  <c:v>381.38648000000001</c:v>
                </c:pt>
                <c:pt idx="3113">
                  <c:v>381.21818000000002</c:v>
                </c:pt>
                <c:pt idx="3114">
                  <c:v>381.04790000000003</c:v>
                </c:pt>
                <c:pt idx="3115">
                  <c:v>380.87222000000003</c:v>
                </c:pt>
                <c:pt idx="3116">
                  <c:v>380.69708000000003</c:v>
                </c:pt>
                <c:pt idx="3117">
                  <c:v>380.53634</c:v>
                </c:pt>
                <c:pt idx="3118">
                  <c:v>380.35669999999999</c:v>
                </c:pt>
                <c:pt idx="3119">
                  <c:v>380.19848000000002</c:v>
                </c:pt>
                <c:pt idx="3120">
                  <c:v>380.03557999999998</c:v>
                </c:pt>
                <c:pt idx="3121">
                  <c:v>379.86223999999999</c:v>
                </c:pt>
                <c:pt idx="3122">
                  <c:v>379.70456000000001</c:v>
                </c:pt>
                <c:pt idx="3123">
                  <c:v>379.54435999999998</c:v>
                </c:pt>
                <c:pt idx="3124">
                  <c:v>379.34456</c:v>
                </c:pt>
                <c:pt idx="3125">
                  <c:v>379.17338000000001</c:v>
                </c:pt>
                <c:pt idx="3126">
                  <c:v>379.00724000000002</c:v>
                </c:pt>
                <c:pt idx="3127">
                  <c:v>378.83749999999998</c:v>
                </c:pt>
                <c:pt idx="3128">
                  <c:v>378.68828000000002</c:v>
                </c:pt>
                <c:pt idx="3129">
                  <c:v>378.52033999999998</c:v>
                </c:pt>
                <c:pt idx="3130">
                  <c:v>378.34375999999997</c:v>
                </c:pt>
                <c:pt idx="3131">
                  <c:v>378.18644</c:v>
                </c:pt>
                <c:pt idx="3132">
                  <c:v>378.02102000000002</c:v>
                </c:pt>
                <c:pt idx="3133">
                  <c:v>377.83922000000001</c:v>
                </c:pt>
                <c:pt idx="3134">
                  <c:v>377.69432</c:v>
                </c:pt>
                <c:pt idx="3135">
                  <c:v>377.53142000000003</c:v>
                </c:pt>
                <c:pt idx="3136">
                  <c:v>377.36365999999998</c:v>
                </c:pt>
                <c:pt idx="3137">
                  <c:v>377.21048000000002</c:v>
                </c:pt>
                <c:pt idx="3138">
                  <c:v>377.03714000000002</c:v>
                </c:pt>
                <c:pt idx="3139">
                  <c:v>376.86038000000002</c:v>
                </c:pt>
                <c:pt idx="3140">
                  <c:v>376.69981999999999</c:v>
                </c:pt>
                <c:pt idx="3141">
                  <c:v>376.53566000000001</c:v>
                </c:pt>
                <c:pt idx="3142">
                  <c:v>376.35890000000001</c:v>
                </c:pt>
                <c:pt idx="3143">
                  <c:v>376.20265999999998</c:v>
                </c:pt>
                <c:pt idx="3144">
                  <c:v>376.02823999999998</c:v>
                </c:pt>
                <c:pt idx="3145">
                  <c:v>375.863</c:v>
                </c:pt>
                <c:pt idx="3146">
                  <c:v>375.69650000000001</c:v>
                </c:pt>
                <c:pt idx="3147">
                  <c:v>375.54728</c:v>
                </c:pt>
                <c:pt idx="3148">
                  <c:v>375.38600000000002</c:v>
                </c:pt>
                <c:pt idx="3149">
                  <c:v>375.20654000000002</c:v>
                </c:pt>
                <c:pt idx="3150">
                  <c:v>375.05011999999999</c:v>
                </c:pt>
                <c:pt idx="3151">
                  <c:v>374.87101999999999</c:v>
                </c:pt>
                <c:pt idx="3152">
                  <c:v>374.70938000000001</c:v>
                </c:pt>
                <c:pt idx="3153">
                  <c:v>374.54144000000002</c:v>
                </c:pt>
                <c:pt idx="3154">
                  <c:v>374.36324000000002</c:v>
                </c:pt>
                <c:pt idx="3155">
                  <c:v>374.19907999999998</c:v>
                </c:pt>
                <c:pt idx="3156">
                  <c:v>374.05489999999998</c:v>
                </c:pt>
                <c:pt idx="3157">
                  <c:v>373.87310000000002</c:v>
                </c:pt>
                <c:pt idx="3158">
                  <c:v>373.69940000000003</c:v>
                </c:pt>
                <c:pt idx="3159">
                  <c:v>373.53145999999998</c:v>
                </c:pt>
                <c:pt idx="3160">
                  <c:v>373.36658</c:v>
                </c:pt>
                <c:pt idx="3161">
                  <c:v>373.19792000000001</c:v>
                </c:pt>
                <c:pt idx="3162">
                  <c:v>373.03429999999997</c:v>
                </c:pt>
                <c:pt idx="3163">
                  <c:v>372.86617999999999</c:v>
                </c:pt>
                <c:pt idx="3164">
                  <c:v>372.68869999999998</c:v>
                </c:pt>
                <c:pt idx="3165">
                  <c:v>372.52940000000001</c:v>
                </c:pt>
                <c:pt idx="3166">
                  <c:v>372.36667999999997</c:v>
                </c:pt>
                <c:pt idx="3167">
                  <c:v>372.19819999999999</c:v>
                </c:pt>
                <c:pt idx="3168">
                  <c:v>372.02521999999999</c:v>
                </c:pt>
                <c:pt idx="3169">
                  <c:v>371.84485999999998</c:v>
                </c:pt>
                <c:pt idx="3170">
                  <c:v>371.68592000000001</c:v>
                </c:pt>
                <c:pt idx="3171">
                  <c:v>371.52589999999998</c:v>
                </c:pt>
                <c:pt idx="3172">
                  <c:v>371.363</c:v>
                </c:pt>
                <c:pt idx="3173">
                  <c:v>371.19794000000002</c:v>
                </c:pt>
                <c:pt idx="3174">
                  <c:v>371.02694000000002</c:v>
                </c:pt>
                <c:pt idx="3175">
                  <c:v>370.85521999999997</c:v>
                </c:pt>
                <c:pt idx="3176">
                  <c:v>370.68907999999999</c:v>
                </c:pt>
                <c:pt idx="3177">
                  <c:v>370.51555999999999</c:v>
                </c:pt>
                <c:pt idx="3178">
                  <c:v>370.35752000000002</c:v>
                </c:pt>
                <c:pt idx="3179">
                  <c:v>370.18921999999998</c:v>
                </c:pt>
                <c:pt idx="3180">
                  <c:v>370.02163999999999</c:v>
                </c:pt>
                <c:pt idx="3181">
                  <c:v>369.85172</c:v>
                </c:pt>
                <c:pt idx="3182">
                  <c:v>369.71294</c:v>
                </c:pt>
                <c:pt idx="3183">
                  <c:v>369.54392000000001</c:v>
                </c:pt>
                <c:pt idx="3184">
                  <c:v>369.36464000000001</c:v>
                </c:pt>
                <c:pt idx="3185">
                  <c:v>369.19346000000002</c:v>
                </c:pt>
                <c:pt idx="3186">
                  <c:v>369.02336000000003</c:v>
                </c:pt>
                <c:pt idx="3187">
                  <c:v>368.87108000000001</c:v>
                </c:pt>
                <c:pt idx="3188">
                  <c:v>368.70746000000003</c:v>
                </c:pt>
                <c:pt idx="3189">
                  <c:v>368.53106000000002</c:v>
                </c:pt>
                <c:pt idx="3190">
                  <c:v>368.36185999999998</c:v>
                </c:pt>
                <c:pt idx="3191">
                  <c:v>368.18977999999998</c:v>
                </c:pt>
                <c:pt idx="3192">
                  <c:v>368.03372000000002</c:v>
                </c:pt>
                <c:pt idx="3193">
                  <c:v>367.86955999999998</c:v>
                </c:pt>
                <c:pt idx="3194">
                  <c:v>367.70287999999999</c:v>
                </c:pt>
                <c:pt idx="3195">
                  <c:v>367.53872000000001</c:v>
                </c:pt>
                <c:pt idx="3196">
                  <c:v>367.38445999999999</c:v>
                </c:pt>
                <c:pt idx="3197">
                  <c:v>367.21634</c:v>
                </c:pt>
                <c:pt idx="3198">
                  <c:v>367.06459999999998</c:v>
                </c:pt>
                <c:pt idx="3199">
                  <c:v>366.88567999999998</c:v>
                </c:pt>
                <c:pt idx="3200">
                  <c:v>366.71683999999999</c:v>
                </c:pt>
                <c:pt idx="3201">
                  <c:v>366.56581999999997</c:v>
                </c:pt>
                <c:pt idx="3202">
                  <c:v>366.41894000000002</c:v>
                </c:pt>
                <c:pt idx="3203">
                  <c:v>366.24002000000002</c:v>
                </c:pt>
                <c:pt idx="3204">
                  <c:v>366.07963999999998</c:v>
                </c:pt>
                <c:pt idx="3205">
                  <c:v>365.91206</c:v>
                </c:pt>
                <c:pt idx="3206">
                  <c:v>365.75168000000002</c:v>
                </c:pt>
                <c:pt idx="3207">
                  <c:v>365.59165999999999</c:v>
                </c:pt>
                <c:pt idx="3208">
                  <c:v>365.43308000000002</c:v>
                </c:pt>
                <c:pt idx="3209">
                  <c:v>365.26369999999997</c:v>
                </c:pt>
                <c:pt idx="3210">
                  <c:v>365.10728</c:v>
                </c:pt>
                <c:pt idx="3211">
                  <c:v>364.95013999999998</c:v>
                </c:pt>
                <c:pt idx="3212">
                  <c:v>364.79534000000001</c:v>
                </c:pt>
                <c:pt idx="3213">
                  <c:v>364.63945999999999</c:v>
                </c:pt>
                <c:pt idx="3214">
                  <c:v>364.46395999999999</c:v>
                </c:pt>
                <c:pt idx="3215">
                  <c:v>364.29944</c:v>
                </c:pt>
                <c:pt idx="3216">
                  <c:v>364.14859999999999</c:v>
                </c:pt>
                <c:pt idx="3217">
                  <c:v>363.99686000000003</c:v>
                </c:pt>
                <c:pt idx="3218">
                  <c:v>363.82963999999998</c:v>
                </c:pt>
                <c:pt idx="3219">
                  <c:v>363.67088000000001</c:v>
                </c:pt>
                <c:pt idx="3220">
                  <c:v>363.48872</c:v>
                </c:pt>
                <c:pt idx="3221">
                  <c:v>363.32654000000002</c:v>
                </c:pt>
                <c:pt idx="3222">
                  <c:v>363.17156</c:v>
                </c:pt>
                <c:pt idx="3223">
                  <c:v>363.01711999999998</c:v>
                </c:pt>
                <c:pt idx="3224">
                  <c:v>362.85872000000001</c:v>
                </c:pt>
                <c:pt idx="3225">
                  <c:v>362.69636000000003</c:v>
                </c:pt>
                <c:pt idx="3226">
                  <c:v>362.54354000000001</c:v>
                </c:pt>
                <c:pt idx="3227">
                  <c:v>362.39233999999999</c:v>
                </c:pt>
                <c:pt idx="3228">
                  <c:v>362.22224</c:v>
                </c:pt>
                <c:pt idx="3229">
                  <c:v>362.06150000000002</c:v>
                </c:pt>
                <c:pt idx="3230">
                  <c:v>361.89661999999998</c:v>
                </c:pt>
                <c:pt idx="3231">
                  <c:v>361.74434000000002</c:v>
                </c:pt>
                <c:pt idx="3232">
                  <c:v>361.58629999999999</c:v>
                </c:pt>
                <c:pt idx="3233">
                  <c:v>361.41584</c:v>
                </c:pt>
                <c:pt idx="3234">
                  <c:v>361.24592000000001</c:v>
                </c:pt>
                <c:pt idx="3235">
                  <c:v>361.08877999999999</c:v>
                </c:pt>
                <c:pt idx="3236">
                  <c:v>360.93002000000001</c:v>
                </c:pt>
                <c:pt idx="3237">
                  <c:v>360.77395999999999</c:v>
                </c:pt>
                <c:pt idx="3238">
                  <c:v>360.61826000000002</c:v>
                </c:pt>
                <c:pt idx="3239">
                  <c:v>360.45247999999998</c:v>
                </c:pt>
                <c:pt idx="3240">
                  <c:v>360.28543999999999</c:v>
                </c:pt>
                <c:pt idx="3241">
                  <c:v>360.11282</c:v>
                </c:pt>
                <c:pt idx="3242">
                  <c:v>359.94614000000001</c:v>
                </c:pt>
                <c:pt idx="3243">
                  <c:v>359.79476</c:v>
                </c:pt>
                <c:pt idx="3244">
                  <c:v>359.62952000000001</c:v>
                </c:pt>
                <c:pt idx="3245">
                  <c:v>359.45240000000001</c:v>
                </c:pt>
                <c:pt idx="3246">
                  <c:v>359.30282</c:v>
                </c:pt>
                <c:pt idx="3247">
                  <c:v>359.13344000000001</c:v>
                </c:pt>
                <c:pt idx="3248">
                  <c:v>358.98007999999999</c:v>
                </c:pt>
                <c:pt idx="3249">
                  <c:v>358.80349999999999</c:v>
                </c:pt>
                <c:pt idx="3250">
                  <c:v>358.62187999999998</c:v>
                </c:pt>
                <c:pt idx="3251">
                  <c:v>358.46834000000001</c:v>
                </c:pt>
                <c:pt idx="3252">
                  <c:v>358.30381999999997</c:v>
                </c:pt>
                <c:pt idx="3253">
                  <c:v>358.12957999999998</c:v>
                </c:pt>
                <c:pt idx="3254">
                  <c:v>357.96614</c:v>
                </c:pt>
                <c:pt idx="3255">
                  <c:v>357.81223999999997</c:v>
                </c:pt>
                <c:pt idx="3256">
                  <c:v>357.64087999999998</c:v>
                </c:pt>
                <c:pt idx="3257">
                  <c:v>357.47888</c:v>
                </c:pt>
                <c:pt idx="3258">
                  <c:v>357.32803999999999</c:v>
                </c:pt>
                <c:pt idx="3259">
                  <c:v>357.16136</c:v>
                </c:pt>
                <c:pt idx="3260">
                  <c:v>356.98838000000001</c:v>
                </c:pt>
                <c:pt idx="3261">
                  <c:v>356.82260000000002</c:v>
                </c:pt>
                <c:pt idx="3262">
                  <c:v>356.67104</c:v>
                </c:pt>
                <c:pt idx="3263">
                  <c:v>356.50436000000002</c:v>
                </c:pt>
                <c:pt idx="3264">
                  <c:v>356.32742000000002</c:v>
                </c:pt>
                <c:pt idx="3265">
                  <c:v>356.15570000000002</c:v>
                </c:pt>
                <c:pt idx="3266">
                  <c:v>355.99874</c:v>
                </c:pt>
                <c:pt idx="3267">
                  <c:v>355.83404000000002</c:v>
                </c:pt>
                <c:pt idx="3268">
                  <c:v>355.66088000000002</c:v>
                </c:pt>
                <c:pt idx="3269">
                  <c:v>355.51724000000002</c:v>
                </c:pt>
                <c:pt idx="3270">
                  <c:v>355.35091999999997</c:v>
                </c:pt>
                <c:pt idx="3271">
                  <c:v>355.19198</c:v>
                </c:pt>
                <c:pt idx="3272">
                  <c:v>355.02584000000002</c:v>
                </c:pt>
                <c:pt idx="3273">
                  <c:v>354.85897999999997</c:v>
                </c:pt>
                <c:pt idx="3274">
                  <c:v>354.7022</c:v>
                </c:pt>
                <c:pt idx="3275">
                  <c:v>354.54235999999997</c:v>
                </c:pt>
                <c:pt idx="3276">
                  <c:v>354.38396</c:v>
                </c:pt>
                <c:pt idx="3277">
                  <c:v>354.22663999999997</c:v>
                </c:pt>
                <c:pt idx="3278">
                  <c:v>354.05959999999999</c:v>
                </c:pt>
                <c:pt idx="3279">
                  <c:v>353.91055999999998</c:v>
                </c:pt>
                <c:pt idx="3280">
                  <c:v>353.72426000000002</c:v>
                </c:pt>
                <c:pt idx="3281">
                  <c:v>353.56351999999998</c:v>
                </c:pt>
                <c:pt idx="3282">
                  <c:v>353.41861999999998</c:v>
                </c:pt>
                <c:pt idx="3283">
                  <c:v>353.27246000000002</c:v>
                </c:pt>
                <c:pt idx="3284">
                  <c:v>353.09732000000002</c:v>
                </c:pt>
                <c:pt idx="3285">
                  <c:v>352.93639999999999</c:v>
                </c:pt>
                <c:pt idx="3286">
                  <c:v>352.78429999999997</c:v>
                </c:pt>
                <c:pt idx="3287">
                  <c:v>352.62626</c:v>
                </c:pt>
                <c:pt idx="3288">
                  <c:v>352.47145999999998</c:v>
                </c:pt>
                <c:pt idx="3289">
                  <c:v>352.32206000000002</c:v>
                </c:pt>
                <c:pt idx="3290">
                  <c:v>352.15861999999998</c:v>
                </c:pt>
                <c:pt idx="3291">
                  <c:v>352.00238000000002</c:v>
                </c:pt>
                <c:pt idx="3292">
                  <c:v>351.82760000000002</c:v>
                </c:pt>
                <c:pt idx="3293">
                  <c:v>351.66271999999998</c:v>
                </c:pt>
                <c:pt idx="3294">
                  <c:v>351.52141999999998</c:v>
                </c:pt>
                <c:pt idx="3295">
                  <c:v>351.37382000000002</c:v>
                </c:pt>
                <c:pt idx="3296">
                  <c:v>351.21632</c:v>
                </c:pt>
                <c:pt idx="3297">
                  <c:v>351.06313999999998</c:v>
                </c:pt>
                <c:pt idx="3298">
                  <c:v>350.90636000000001</c:v>
                </c:pt>
                <c:pt idx="3299">
                  <c:v>350.74166000000002</c:v>
                </c:pt>
                <c:pt idx="3300">
                  <c:v>350.58542</c:v>
                </c:pt>
                <c:pt idx="3301">
                  <c:v>350.43259999999998</c:v>
                </c:pt>
                <c:pt idx="3302">
                  <c:v>350.28140000000002</c:v>
                </c:pt>
                <c:pt idx="3303">
                  <c:v>350.10122000000001</c:v>
                </c:pt>
                <c:pt idx="3304">
                  <c:v>349.9511</c:v>
                </c:pt>
                <c:pt idx="3305">
                  <c:v>349.79539999999997</c:v>
                </c:pt>
                <c:pt idx="3306">
                  <c:v>349.61378000000002</c:v>
                </c:pt>
                <c:pt idx="3307">
                  <c:v>349.45195999999999</c:v>
                </c:pt>
                <c:pt idx="3308">
                  <c:v>349.30777999999998</c:v>
                </c:pt>
                <c:pt idx="3309">
                  <c:v>349.16647999999998</c:v>
                </c:pt>
                <c:pt idx="3310">
                  <c:v>348.99727999999999</c:v>
                </c:pt>
                <c:pt idx="3311">
                  <c:v>348.83762000000002</c:v>
                </c:pt>
                <c:pt idx="3312">
                  <c:v>348.68768</c:v>
                </c:pt>
                <c:pt idx="3313">
                  <c:v>348.52676000000002</c:v>
                </c:pt>
                <c:pt idx="3314">
                  <c:v>348.35845999999998</c:v>
                </c:pt>
                <c:pt idx="3315">
                  <c:v>348.19898000000001</c:v>
                </c:pt>
                <c:pt idx="3316">
                  <c:v>348.04777999999999</c:v>
                </c:pt>
                <c:pt idx="3317">
                  <c:v>347.88596000000001</c:v>
                </c:pt>
                <c:pt idx="3318">
                  <c:v>347.73223999999999</c:v>
                </c:pt>
                <c:pt idx="3319">
                  <c:v>347.56988000000001</c:v>
                </c:pt>
                <c:pt idx="3320">
                  <c:v>347.41381999999999</c:v>
                </c:pt>
                <c:pt idx="3321">
                  <c:v>347.25326000000001</c:v>
                </c:pt>
                <c:pt idx="3322">
                  <c:v>347.09791999999999</c:v>
                </c:pt>
                <c:pt idx="3323">
                  <c:v>346.95067999999998</c:v>
                </c:pt>
                <c:pt idx="3324">
                  <c:v>346.79534000000001</c:v>
                </c:pt>
                <c:pt idx="3325">
                  <c:v>346.62830000000002</c:v>
                </c:pt>
                <c:pt idx="3326">
                  <c:v>346.46701999999999</c:v>
                </c:pt>
                <c:pt idx="3327">
                  <c:v>346.31096000000002</c:v>
                </c:pt>
                <c:pt idx="3328">
                  <c:v>346.14661999999998</c:v>
                </c:pt>
                <c:pt idx="3329">
                  <c:v>346.00189999999998</c:v>
                </c:pt>
                <c:pt idx="3330">
                  <c:v>345.8426</c:v>
                </c:pt>
                <c:pt idx="3331">
                  <c:v>345.69499999999999</c:v>
                </c:pt>
                <c:pt idx="3332">
                  <c:v>345.53786000000002</c:v>
                </c:pt>
                <c:pt idx="3333">
                  <c:v>345.37333999999998</c:v>
                </c:pt>
                <c:pt idx="3334">
                  <c:v>345.22699999999998</c:v>
                </c:pt>
                <c:pt idx="3335">
                  <c:v>345.05869999999999</c:v>
                </c:pt>
                <c:pt idx="3336">
                  <c:v>344.88986</c:v>
                </c:pt>
                <c:pt idx="3337">
                  <c:v>344.73020000000002</c:v>
                </c:pt>
                <c:pt idx="3338">
                  <c:v>344.58854000000002</c:v>
                </c:pt>
                <c:pt idx="3339">
                  <c:v>344.42059999999998</c:v>
                </c:pt>
                <c:pt idx="3340">
                  <c:v>344.25319999999999</c:v>
                </c:pt>
                <c:pt idx="3341">
                  <c:v>344.10505999999998</c:v>
                </c:pt>
                <c:pt idx="3342">
                  <c:v>343.95332000000002</c:v>
                </c:pt>
                <c:pt idx="3343">
                  <c:v>343.7996</c:v>
                </c:pt>
                <c:pt idx="3344">
                  <c:v>343.65199999999999</c:v>
                </c:pt>
                <c:pt idx="3345">
                  <c:v>343.50511999999998</c:v>
                </c:pt>
                <c:pt idx="3346">
                  <c:v>343.34744000000001</c:v>
                </c:pt>
                <c:pt idx="3347">
                  <c:v>343.18885999999998</c:v>
                </c:pt>
                <c:pt idx="3348">
                  <c:v>343.01803999999998</c:v>
                </c:pt>
                <c:pt idx="3349">
                  <c:v>342.85676000000001</c:v>
                </c:pt>
                <c:pt idx="3350">
                  <c:v>342.71114</c:v>
                </c:pt>
                <c:pt idx="3351">
                  <c:v>342.55579999999998</c:v>
                </c:pt>
                <c:pt idx="3352">
                  <c:v>342.40946000000002</c:v>
                </c:pt>
                <c:pt idx="3353">
                  <c:v>342.25952000000001</c:v>
                </c:pt>
                <c:pt idx="3354">
                  <c:v>342.09607999999997</c:v>
                </c:pt>
                <c:pt idx="3355">
                  <c:v>341.94488000000001</c:v>
                </c:pt>
                <c:pt idx="3356">
                  <c:v>341.78125999999997</c:v>
                </c:pt>
                <c:pt idx="3357">
                  <c:v>341.62358</c:v>
                </c:pt>
                <c:pt idx="3358">
                  <c:v>341.46445999999997</c:v>
                </c:pt>
                <c:pt idx="3359">
                  <c:v>341.30786000000001</c:v>
                </c:pt>
                <c:pt idx="3360">
                  <c:v>341.15089999999998</c:v>
                </c:pt>
                <c:pt idx="3361">
                  <c:v>340.99574000000001</c:v>
                </c:pt>
                <c:pt idx="3362">
                  <c:v>340.84309999999999</c:v>
                </c:pt>
                <c:pt idx="3363">
                  <c:v>340.70251999999999</c:v>
                </c:pt>
                <c:pt idx="3364">
                  <c:v>340.54556000000002</c:v>
                </c:pt>
                <c:pt idx="3365">
                  <c:v>340.41415999999998</c:v>
                </c:pt>
                <c:pt idx="3366">
                  <c:v>340.26152000000002</c:v>
                </c:pt>
                <c:pt idx="3367">
                  <c:v>340.10041999999999</c:v>
                </c:pt>
                <c:pt idx="3368">
                  <c:v>339.93554</c:v>
                </c:pt>
                <c:pt idx="3369">
                  <c:v>339.78073999999998</c:v>
                </c:pt>
                <c:pt idx="3370">
                  <c:v>339.63547999999997</c:v>
                </c:pt>
                <c:pt idx="3371">
                  <c:v>339.49957999999998</c:v>
                </c:pt>
                <c:pt idx="3372">
                  <c:v>339.33956000000001</c:v>
                </c:pt>
                <c:pt idx="3373">
                  <c:v>339.18655999999999</c:v>
                </c:pt>
                <c:pt idx="3374">
                  <c:v>339.02690000000001</c:v>
                </c:pt>
                <c:pt idx="3375">
                  <c:v>338.87155999999999</c:v>
                </c:pt>
                <c:pt idx="3376">
                  <c:v>338.72143999999997</c:v>
                </c:pt>
                <c:pt idx="3377">
                  <c:v>338.57654000000002</c:v>
                </c:pt>
                <c:pt idx="3378">
                  <c:v>338.42984000000001</c:v>
                </c:pt>
                <c:pt idx="3379">
                  <c:v>338.2799</c:v>
                </c:pt>
                <c:pt idx="3380">
                  <c:v>338.11430000000001</c:v>
                </c:pt>
                <c:pt idx="3381">
                  <c:v>337.95913999999999</c:v>
                </c:pt>
                <c:pt idx="3382">
                  <c:v>337.81387999999998</c:v>
                </c:pt>
                <c:pt idx="3383">
                  <c:v>337.65386000000001</c:v>
                </c:pt>
                <c:pt idx="3384">
                  <c:v>337.50463999999999</c:v>
                </c:pt>
                <c:pt idx="3385">
                  <c:v>337.35487999999998</c:v>
                </c:pt>
                <c:pt idx="3386">
                  <c:v>337.19720000000001</c:v>
                </c:pt>
                <c:pt idx="3387">
                  <c:v>337.05644000000001</c:v>
                </c:pt>
                <c:pt idx="3388">
                  <c:v>336.91262</c:v>
                </c:pt>
                <c:pt idx="3389">
                  <c:v>336.74828000000002</c:v>
                </c:pt>
                <c:pt idx="3390">
                  <c:v>336.60626000000002</c:v>
                </c:pt>
                <c:pt idx="3391">
                  <c:v>336.45974000000001</c:v>
                </c:pt>
                <c:pt idx="3392">
                  <c:v>336.30547999999999</c:v>
                </c:pt>
                <c:pt idx="3393">
                  <c:v>336.16633999999999</c:v>
                </c:pt>
                <c:pt idx="3394">
                  <c:v>336.00398000000001</c:v>
                </c:pt>
                <c:pt idx="3395">
                  <c:v>335.84917999999999</c:v>
                </c:pt>
                <c:pt idx="3396">
                  <c:v>335.71165999999999</c:v>
                </c:pt>
                <c:pt idx="3397">
                  <c:v>335.56207999999998</c:v>
                </c:pt>
                <c:pt idx="3398">
                  <c:v>335.39918</c:v>
                </c:pt>
                <c:pt idx="3399">
                  <c:v>335.25139999999999</c:v>
                </c:pt>
                <c:pt idx="3400">
                  <c:v>335.10523999999998</c:v>
                </c:pt>
                <c:pt idx="3401">
                  <c:v>334.95062000000001</c:v>
                </c:pt>
                <c:pt idx="3402">
                  <c:v>334.79617999999999</c:v>
                </c:pt>
                <c:pt idx="3403">
                  <c:v>334.67306000000002</c:v>
                </c:pt>
                <c:pt idx="3404">
                  <c:v>334.52348000000001</c:v>
                </c:pt>
                <c:pt idx="3405">
                  <c:v>334.37768</c:v>
                </c:pt>
                <c:pt idx="3406">
                  <c:v>334.23638</c:v>
                </c:pt>
                <c:pt idx="3407">
                  <c:v>334.08121999999997</c:v>
                </c:pt>
                <c:pt idx="3408">
                  <c:v>333.92246</c:v>
                </c:pt>
                <c:pt idx="3409">
                  <c:v>333.78152</c:v>
                </c:pt>
                <c:pt idx="3410">
                  <c:v>333.62509999999997</c:v>
                </c:pt>
                <c:pt idx="3411">
                  <c:v>333.46994000000001</c:v>
                </c:pt>
                <c:pt idx="3412">
                  <c:v>333.32198</c:v>
                </c:pt>
                <c:pt idx="3413">
                  <c:v>333.16681999999997</c:v>
                </c:pt>
                <c:pt idx="3414">
                  <c:v>333.02372000000003</c:v>
                </c:pt>
                <c:pt idx="3415">
                  <c:v>332.8673</c:v>
                </c:pt>
                <c:pt idx="3416">
                  <c:v>332.69576000000001</c:v>
                </c:pt>
                <c:pt idx="3417">
                  <c:v>332.53070000000002</c:v>
                </c:pt>
                <c:pt idx="3418">
                  <c:v>332.39623999999998</c:v>
                </c:pt>
                <c:pt idx="3419">
                  <c:v>332.26393999999999</c:v>
                </c:pt>
                <c:pt idx="3420">
                  <c:v>332.10374000000002</c:v>
                </c:pt>
                <c:pt idx="3421">
                  <c:v>331.95272</c:v>
                </c:pt>
                <c:pt idx="3422">
                  <c:v>331.79054000000002</c:v>
                </c:pt>
                <c:pt idx="3423">
                  <c:v>331.64204000000001</c:v>
                </c:pt>
                <c:pt idx="3424">
                  <c:v>331.48111999999998</c:v>
                </c:pt>
                <c:pt idx="3425">
                  <c:v>331.34323999999998</c:v>
                </c:pt>
                <c:pt idx="3426">
                  <c:v>331.19276000000002</c:v>
                </c:pt>
                <c:pt idx="3427">
                  <c:v>331.03075999999999</c:v>
                </c:pt>
                <c:pt idx="3428">
                  <c:v>330.87758000000002</c:v>
                </c:pt>
                <c:pt idx="3429">
                  <c:v>330.72674000000001</c:v>
                </c:pt>
                <c:pt idx="3430">
                  <c:v>330.59840000000003</c:v>
                </c:pt>
                <c:pt idx="3431">
                  <c:v>330.44018</c:v>
                </c:pt>
                <c:pt idx="3432">
                  <c:v>330.28555999999998</c:v>
                </c:pt>
                <c:pt idx="3433">
                  <c:v>330.14030000000002</c:v>
                </c:pt>
                <c:pt idx="3434">
                  <c:v>329.99414000000002</c:v>
                </c:pt>
                <c:pt idx="3435">
                  <c:v>329.8424</c:v>
                </c:pt>
                <c:pt idx="3436">
                  <c:v>329.70974000000001</c:v>
                </c:pt>
                <c:pt idx="3437">
                  <c:v>329.56970000000001</c:v>
                </c:pt>
                <c:pt idx="3438">
                  <c:v>329.42282</c:v>
                </c:pt>
                <c:pt idx="3439">
                  <c:v>329.27809999999999</c:v>
                </c:pt>
                <c:pt idx="3440">
                  <c:v>329.13914</c:v>
                </c:pt>
                <c:pt idx="3441">
                  <c:v>328.98236000000003</c:v>
                </c:pt>
                <c:pt idx="3442">
                  <c:v>328.82396</c:v>
                </c:pt>
                <c:pt idx="3443">
                  <c:v>328.68752000000001</c:v>
                </c:pt>
                <c:pt idx="3444">
                  <c:v>328.53343999999998</c:v>
                </c:pt>
                <c:pt idx="3445">
                  <c:v>328.39663999999999</c:v>
                </c:pt>
                <c:pt idx="3446">
                  <c:v>328.24795999999998</c:v>
                </c:pt>
                <c:pt idx="3447">
                  <c:v>328.10611999999998</c:v>
                </c:pt>
                <c:pt idx="3448">
                  <c:v>327.95600000000002</c:v>
                </c:pt>
                <c:pt idx="3449">
                  <c:v>327.80192</c:v>
                </c:pt>
                <c:pt idx="3450">
                  <c:v>327.64388000000002</c:v>
                </c:pt>
                <c:pt idx="3451">
                  <c:v>327.50384000000003</c:v>
                </c:pt>
                <c:pt idx="3452">
                  <c:v>327.36649999999997</c:v>
                </c:pt>
                <c:pt idx="3453">
                  <c:v>327.20972</c:v>
                </c:pt>
                <c:pt idx="3454">
                  <c:v>327.06896</c:v>
                </c:pt>
                <c:pt idx="3455">
                  <c:v>326.9228</c:v>
                </c:pt>
                <c:pt idx="3456">
                  <c:v>326.76817999999997</c:v>
                </c:pt>
                <c:pt idx="3457">
                  <c:v>326.63011999999998</c:v>
                </c:pt>
                <c:pt idx="3458">
                  <c:v>326.48072000000002</c:v>
                </c:pt>
                <c:pt idx="3459">
                  <c:v>326.31187999999997</c:v>
                </c:pt>
                <c:pt idx="3460">
                  <c:v>326.16896000000003</c:v>
                </c:pt>
                <c:pt idx="3461">
                  <c:v>326.04349999999999</c:v>
                </c:pt>
                <c:pt idx="3462">
                  <c:v>325.88132000000002</c:v>
                </c:pt>
                <c:pt idx="3463">
                  <c:v>325.73768000000001</c:v>
                </c:pt>
                <c:pt idx="3464">
                  <c:v>325.58738</c:v>
                </c:pt>
                <c:pt idx="3465">
                  <c:v>325.42700000000002</c:v>
                </c:pt>
                <c:pt idx="3466">
                  <c:v>325.28012000000001</c:v>
                </c:pt>
                <c:pt idx="3467">
                  <c:v>325.11793999999998</c:v>
                </c:pt>
                <c:pt idx="3468">
                  <c:v>324.98149999999998</c:v>
                </c:pt>
                <c:pt idx="3469">
                  <c:v>324.84884</c:v>
                </c:pt>
                <c:pt idx="3470">
                  <c:v>324.70537999999999</c:v>
                </c:pt>
                <c:pt idx="3471">
                  <c:v>324.54464000000002</c:v>
                </c:pt>
                <c:pt idx="3472">
                  <c:v>324.39326</c:v>
                </c:pt>
                <c:pt idx="3473">
                  <c:v>324.24907999999999</c:v>
                </c:pt>
                <c:pt idx="3474">
                  <c:v>324.09446000000003</c:v>
                </c:pt>
                <c:pt idx="3475">
                  <c:v>323.95675999999997</c:v>
                </c:pt>
                <c:pt idx="3476">
                  <c:v>323.80412000000001</c:v>
                </c:pt>
                <c:pt idx="3477">
                  <c:v>323.66606000000002</c:v>
                </c:pt>
                <c:pt idx="3478">
                  <c:v>323.50549999999998</c:v>
                </c:pt>
                <c:pt idx="3479">
                  <c:v>323.36131999999998</c:v>
                </c:pt>
                <c:pt idx="3480">
                  <c:v>323.21947999999998</c:v>
                </c:pt>
                <c:pt idx="3481">
                  <c:v>323.07494000000003</c:v>
                </c:pt>
                <c:pt idx="3482">
                  <c:v>322.93274000000002</c:v>
                </c:pt>
                <c:pt idx="3483">
                  <c:v>322.78496000000001</c:v>
                </c:pt>
                <c:pt idx="3484">
                  <c:v>322.64276000000001</c:v>
                </c:pt>
                <c:pt idx="3485">
                  <c:v>322.51100000000002</c:v>
                </c:pt>
                <c:pt idx="3486">
                  <c:v>322.37905999999998</c:v>
                </c:pt>
                <c:pt idx="3487">
                  <c:v>322.24063999999998</c:v>
                </c:pt>
                <c:pt idx="3488">
                  <c:v>322.09501999999998</c:v>
                </c:pt>
                <c:pt idx="3489">
                  <c:v>321.96073999999999</c:v>
                </c:pt>
                <c:pt idx="3490">
                  <c:v>321.81475999999998</c:v>
                </c:pt>
                <c:pt idx="3491">
                  <c:v>321.68245999999999</c:v>
                </c:pt>
                <c:pt idx="3492">
                  <c:v>321.53629999999998</c:v>
                </c:pt>
                <c:pt idx="3493">
                  <c:v>321.39265999999998</c:v>
                </c:pt>
                <c:pt idx="3494">
                  <c:v>321.25801999999999</c:v>
                </c:pt>
                <c:pt idx="3495">
                  <c:v>321.10412000000002</c:v>
                </c:pt>
                <c:pt idx="3496">
                  <c:v>320.95328000000001</c:v>
                </c:pt>
                <c:pt idx="3497">
                  <c:v>320.82494000000003</c:v>
                </c:pt>
                <c:pt idx="3498">
                  <c:v>320.68184000000002</c:v>
                </c:pt>
                <c:pt idx="3499">
                  <c:v>320.53982000000002</c:v>
                </c:pt>
                <c:pt idx="3500">
                  <c:v>320.40158000000002</c:v>
                </c:pt>
                <c:pt idx="3501">
                  <c:v>320.26963999999998</c:v>
                </c:pt>
                <c:pt idx="3502">
                  <c:v>320.11682000000002</c:v>
                </c:pt>
                <c:pt idx="3503">
                  <c:v>319.96256</c:v>
                </c:pt>
                <c:pt idx="3504">
                  <c:v>319.83638000000002</c:v>
                </c:pt>
                <c:pt idx="3505">
                  <c:v>319.68644</c:v>
                </c:pt>
                <c:pt idx="3506">
                  <c:v>319.54136</c:v>
                </c:pt>
                <c:pt idx="3507">
                  <c:v>319.40528</c:v>
                </c:pt>
                <c:pt idx="3508">
                  <c:v>319.24867999999998</c:v>
                </c:pt>
                <c:pt idx="3509">
                  <c:v>319.11385999999999</c:v>
                </c:pt>
                <c:pt idx="3510">
                  <c:v>318.97922</c:v>
                </c:pt>
                <c:pt idx="3511">
                  <c:v>318.84152</c:v>
                </c:pt>
                <c:pt idx="3512">
                  <c:v>318.68455999999998</c:v>
                </c:pt>
                <c:pt idx="3513">
                  <c:v>318.53192000000001</c:v>
                </c:pt>
                <c:pt idx="3514">
                  <c:v>318.40249999999997</c:v>
                </c:pt>
                <c:pt idx="3515">
                  <c:v>318.26533999999998</c:v>
                </c:pt>
                <c:pt idx="3516">
                  <c:v>318.12025999999997</c:v>
                </c:pt>
                <c:pt idx="3517">
                  <c:v>317.97374000000002</c:v>
                </c:pt>
                <c:pt idx="3518">
                  <c:v>317.84107999999998</c:v>
                </c:pt>
                <c:pt idx="3519">
                  <c:v>317.70373999999998</c:v>
                </c:pt>
                <c:pt idx="3520">
                  <c:v>317.55685999999997</c:v>
                </c:pt>
                <c:pt idx="3521">
                  <c:v>317.40602000000001</c:v>
                </c:pt>
                <c:pt idx="3522">
                  <c:v>317.26112000000001</c:v>
                </c:pt>
                <c:pt idx="3523">
                  <c:v>317.12414000000001</c:v>
                </c:pt>
                <c:pt idx="3524">
                  <c:v>316.99058000000002</c:v>
                </c:pt>
                <c:pt idx="3525">
                  <c:v>316.85108000000002</c:v>
                </c:pt>
                <c:pt idx="3526">
                  <c:v>316.71841999999998</c:v>
                </c:pt>
                <c:pt idx="3527">
                  <c:v>316.57154000000003</c:v>
                </c:pt>
                <c:pt idx="3528">
                  <c:v>316.42358000000002</c:v>
                </c:pt>
                <c:pt idx="3529">
                  <c:v>316.28480000000002</c:v>
                </c:pt>
                <c:pt idx="3530">
                  <c:v>316.14962000000003</c:v>
                </c:pt>
                <c:pt idx="3531">
                  <c:v>316.01641999999998</c:v>
                </c:pt>
                <c:pt idx="3532">
                  <c:v>315.87799999999999</c:v>
                </c:pt>
                <c:pt idx="3533">
                  <c:v>315.73669999999998</c:v>
                </c:pt>
                <c:pt idx="3534">
                  <c:v>315.57668000000001</c:v>
                </c:pt>
                <c:pt idx="3535">
                  <c:v>315.44114000000002</c:v>
                </c:pt>
                <c:pt idx="3536">
                  <c:v>315.30757999999997</c:v>
                </c:pt>
                <c:pt idx="3537">
                  <c:v>315.18049999999999</c:v>
                </c:pt>
                <c:pt idx="3538">
                  <c:v>315.04928000000001</c:v>
                </c:pt>
                <c:pt idx="3539">
                  <c:v>314.90528</c:v>
                </c:pt>
                <c:pt idx="3540">
                  <c:v>314.75425999999999</c:v>
                </c:pt>
                <c:pt idx="3541">
                  <c:v>314.61709999999999</c:v>
                </c:pt>
                <c:pt idx="3542">
                  <c:v>314.47976</c:v>
                </c:pt>
                <c:pt idx="3543">
                  <c:v>314.33017999999998</c:v>
                </c:pt>
                <c:pt idx="3544">
                  <c:v>314.18779999999998</c:v>
                </c:pt>
                <c:pt idx="3545">
                  <c:v>314.03300000000002</c:v>
                </c:pt>
                <c:pt idx="3546">
                  <c:v>313.90879999999999</c:v>
                </c:pt>
                <c:pt idx="3547">
                  <c:v>313.76227999999998</c:v>
                </c:pt>
                <c:pt idx="3548">
                  <c:v>313.63484</c:v>
                </c:pt>
                <c:pt idx="3549">
                  <c:v>313.49336</c:v>
                </c:pt>
                <c:pt idx="3550">
                  <c:v>313.35133999999999</c:v>
                </c:pt>
                <c:pt idx="3551">
                  <c:v>313.20175999999998</c:v>
                </c:pt>
                <c:pt idx="3552">
                  <c:v>313.05991999999998</c:v>
                </c:pt>
                <c:pt idx="3553">
                  <c:v>312.93464</c:v>
                </c:pt>
                <c:pt idx="3554">
                  <c:v>312.78163999999998</c:v>
                </c:pt>
                <c:pt idx="3555">
                  <c:v>312.62972000000002</c:v>
                </c:pt>
                <c:pt idx="3556">
                  <c:v>312.48320000000001</c:v>
                </c:pt>
                <c:pt idx="3557">
                  <c:v>312.35593999999998</c:v>
                </c:pt>
                <c:pt idx="3558">
                  <c:v>312.19952000000001</c:v>
                </c:pt>
                <c:pt idx="3559">
                  <c:v>312.06920000000002</c:v>
                </c:pt>
                <c:pt idx="3560">
                  <c:v>311.93545999999998</c:v>
                </c:pt>
                <c:pt idx="3561">
                  <c:v>311.78192000000001</c:v>
                </c:pt>
                <c:pt idx="3562">
                  <c:v>311.65195999999997</c:v>
                </c:pt>
                <c:pt idx="3563">
                  <c:v>311.50616000000002</c:v>
                </c:pt>
                <c:pt idx="3564">
                  <c:v>311.37619999999998</c:v>
                </c:pt>
                <c:pt idx="3565">
                  <c:v>311.25056000000001</c:v>
                </c:pt>
                <c:pt idx="3566">
                  <c:v>311.10368</c:v>
                </c:pt>
                <c:pt idx="3567">
                  <c:v>310.97048000000001</c:v>
                </c:pt>
                <c:pt idx="3568">
                  <c:v>310.84178000000003</c:v>
                </c:pt>
                <c:pt idx="3569">
                  <c:v>310.68770000000001</c:v>
                </c:pt>
                <c:pt idx="3570">
                  <c:v>310.54622000000001</c:v>
                </c:pt>
                <c:pt idx="3571">
                  <c:v>310.40690000000001</c:v>
                </c:pt>
                <c:pt idx="3572">
                  <c:v>310.25695999999999</c:v>
                </c:pt>
                <c:pt idx="3573">
                  <c:v>310.12412</c:v>
                </c:pt>
                <c:pt idx="3574">
                  <c:v>309.9812</c:v>
                </c:pt>
                <c:pt idx="3575">
                  <c:v>309.83215999999999</c:v>
                </c:pt>
                <c:pt idx="3576">
                  <c:v>309.70526000000001</c:v>
                </c:pt>
                <c:pt idx="3577">
                  <c:v>309.57044000000002</c:v>
                </c:pt>
                <c:pt idx="3578">
                  <c:v>309.41888</c:v>
                </c:pt>
                <c:pt idx="3579">
                  <c:v>309.28442000000001</c:v>
                </c:pt>
                <c:pt idx="3580">
                  <c:v>309.14240000000001</c:v>
                </c:pt>
                <c:pt idx="3581">
                  <c:v>309.01172000000003</c:v>
                </c:pt>
                <c:pt idx="3582">
                  <c:v>308.85025999999999</c:v>
                </c:pt>
                <c:pt idx="3583">
                  <c:v>308.71382</c:v>
                </c:pt>
                <c:pt idx="3584">
                  <c:v>308.57378</c:v>
                </c:pt>
                <c:pt idx="3585">
                  <c:v>308.43626</c:v>
                </c:pt>
                <c:pt idx="3586">
                  <c:v>308.31493999999998</c:v>
                </c:pt>
                <c:pt idx="3587">
                  <c:v>308.17777999999998</c:v>
                </c:pt>
                <c:pt idx="3588">
                  <c:v>308.02424000000002</c:v>
                </c:pt>
                <c:pt idx="3589">
                  <c:v>307.88276000000002</c:v>
                </c:pt>
                <c:pt idx="3590">
                  <c:v>307.74865999999997</c:v>
                </c:pt>
                <c:pt idx="3591">
                  <c:v>307.60556000000003</c:v>
                </c:pt>
                <c:pt idx="3592">
                  <c:v>307.46030000000002</c:v>
                </c:pt>
                <c:pt idx="3593">
                  <c:v>307.31468000000001</c:v>
                </c:pt>
                <c:pt idx="3594">
                  <c:v>307.17734000000002</c:v>
                </c:pt>
                <c:pt idx="3595">
                  <c:v>307.04072000000002</c:v>
                </c:pt>
                <c:pt idx="3596">
                  <c:v>306.90625999999997</c:v>
                </c:pt>
                <c:pt idx="3597">
                  <c:v>306.76765999999998</c:v>
                </c:pt>
                <c:pt idx="3598">
                  <c:v>306.62923999999998</c:v>
                </c:pt>
                <c:pt idx="3599">
                  <c:v>306.47120000000001</c:v>
                </c:pt>
                <c:pt idx="3600">
                  <c:v>306.35455999999999</c:v>
                </c:pt>
                <c:pt idx="3601">
                  <c:v>306.21217999999999</c:v>
                </c:pt>
                <c:pt idx="3602">
                  <c:v>306.07195999999999</c:v>
                </c:pt>
                <c:pt idx="3603">
                  <c:v>305.92975999999999</c:v>
                </c:pt>
                <c:pt idx="3604">
                  <c:v>305.80394000000001</c:v>
                </c:pt>
                <c:pt idx="3605">
                  <c:v>305.66372000000001</c:v>
                </c:pt>
                <c:pt idx="3606">
                  <c:v>305.51468</c:v>
                </c:pt>
                <c:pt idx="3607">
                  <c:v>305.37896000000001</c:v>
                </c:pt>
                <c:pt idx="3608">
                  <c:v>305.25295999999997</c:v>
                </c:pt>
                <c:pt idx="3609">
                  <c:v>305.11957999999998</c:v>
                </c:pt>
                <c:pt idx="3610">
                  <c:v>304.97431999999998</c:v>
                </c:pt>
                <c:pt idx="3611">
                  <c:v>304.81610000000001</c:v>
                </c:pt>
                <c:pt idx="3612">
                  <c:v>304.67624000000001</c:v>
                </c:pt>
                <c:pt idx="3613">
                  <c:v>304.54951999999997</c:v>
                </c:pt>
                <c:pt idx="3614">
                  <c:v>304.40983999999997</c:v>
                </c:pt>
                <c:pt idx="3615">
                  <c:v>304.26098000000002</c:v>
                </c:pt>
                <c:pt idx="3616">
                  <c:v>304.14704</c:v>
                </c:pt>
                <c:pt idx="3617">
                  <c:v>304.01312000000001</c:v>
                </c:pt>
                <c:pt idx="3618">
                  <c:v>303.85633999999999</c:v>
                </c:pt>
                <c:pt idx="3619">
                  <c:v>303.71017999999998</c:v>
                </c:pt>
                <c:pt idx="3620">
                  <c:v>303.56743999999998</c:v>
                </c:pt>
                <c:pt idx="3621">
                  <c:v>303.43801999999999</c:v>
                </c:pt>
                <c:pt idx="3622">
                  <c:v>303.28861999999998</c:v>
                </c:pt>
                <c:pt idx="3623">
                  <c:v>303.14389999999997</c:v>
                </c:pt>
                <c:pt idx="3624">
                  <c:v>303.02654000000001</c:v>
                </c:pt>
                <c:pt idx="3625">
                  <c:v>302.89136000000002</c:v>
                </c:pt>
                <c:pt idx="3626">
                  <c:v>302.75492000000003</c:v>
                </c:pt>
                <c:pt idx="3627">
                  <c:v>302.59327999999999</c:v>
                </c:pt>
                <c:pt idx="3628">
                  <c:v>302.45612</c:v>
                </c:pt>
                <c:pt idx="3629">
                  <c:v>302.33264000000003</c:v>
                </c:pt>
                <c:pt idx="3630">
                  <c:v>302.19835999999998</c:v>
                </c:pt>
                <c:pt idx="3631">
                  <c:v>302.07398000000001</c:v>
                </c:pt>
                <c:pt idx="3632">
                  <c:v>301.93646000000001</c:v>
                </c:pt>
                <c:pt idx="3633">
                  <c:v>301.80326000000002</c:v>
                </c:pt>
                <c:pt idx="3634">
                  <c:v>301.65944000000002</c:v>
                </c:pt>
                <c:pt idx="3635">
                  <c:v>301.52569999999997</c:v>
                </c:pt>
                <c:pt idx="3636">
                  <c:v>301.38080000000002</c:v>
                </c:pt>
                <c:pt idx="3637">
                  <c:v>301.26128</c:v>
                </c:pt>
                <c:pt idx="3638">
                  <c:v>301.12196</c:v>
                </c:pt>
                <c:pt idx="3639">
                  <c:v>300.98408000000001</c:v>
                </c:pt>
                <c:pt idx="3640">
                  <c:v>300.85286000000002</c:v>
                </c:pt>
                <c:pt idx="3641">
                  <c:v>300.71498000000003</c:v>
                </c:pt>
                <c:pt idx="3642">
                  <c:v>300.56900000000002</c:v>
                </c:pt>
                <c:pt idx="3643">
                  <c:v>300.42842000000002</c:v>
                </c:pt>
                <c:pt idx="3644">
                  <c:v>300.30115999999998</c:v>
                </c:pt>
                <c:pt idx="3645">
                  <c:v>300.17354</c:v>
                </c:pt>
                <c:pt idx="3646">
                  <c:v>300.04142000000002</c:v>
                </c:pt>
                <c:pt idx="3647">
                  <c:v>299.90156000000002</c:v>
                </c:pt>
                <c:pt idx="3648">
                  <c:v>299.76871999999997</c:v>
                </c:pt>
                <c:pt idx="3649">
                  <c:v>299.64073999999999</c:v>
                </c:pt>
                <c:pt idx="3650">
                  <c:v>299.50718000000001</c:v>
                </c:pt>
                <c:pt idx="3651">
                  <c:v>299.35363999999998</c:v>
                </c:pt>
                <c:pt idx="3652">
                  <c:v>299.21647999999999</c:v>
                </c:pt>
                <c:pt idx="3653">
                  <c:v>299.09012000000001</c:v>
                </c:pt>
                <c:pt idx="3654">
                  <c:v>298.95890000000003</c:v>
                </c:pt>
                <c:pt idx="3655">
                  <c:v>298.83127999999999</c:v>
                </c:pt>
                <c:pt idx="3656">
                  <c:v>298.69592</c:v>
                </c:pt>
                <c:pt idx="3657">
                  <c:v>298.57441999999998</c:v>
                </c:pt>
                <c:pt idx="3658">
                  <c:v>298.43401999999998</c:v>
                </c:pt>
                <c:pt idx="3659">
                  <c:v>298.32098000000002</c:v>
                </c:pt>
                <c:pt idx="3660">
                  <c:v>298.17212000000001</c:v>
                </c:pt>
                <c:pt idx="3661">
                  <c:v>298.03892000000002</c:v>
                </c:pt>
                <c:pt idx="3662">
                  <c:v>297.92228</c:v>
                </c:pt>
                <c:pt idx="3663">
                  <c:v>297.78944000000001</c:v>
                </c:pt>
                <c:pt idx="3664">
                  <c:v>297.65390000000002</c:v>
                </c:pt>
                <c:pt idx="3665">
                  <c:v>297.52321999999998</c:v>
                </c:pt>
                <c:pt idx="3666">
                  <c:v>297.39109999999999</c:v>
                </c:pt>
                <c:pt idx="3667">
                  <c:v>297.25772000000001</c:v>
                </c:pt>
                <c:pt idx="3668">
                  <c:v>297.14918</c:v>
                </c:pt>
                <c:pt idx="3669">
                  <c:v>297.00968</c:v>
                </c:pt>
                <c:pt idx="3670">
                  <c:v>296.86676</c:v>
                </c:pt>
                <c:pt idx="3671">
                  <c:v>296.72564</c:v>
                </c:pt>
                <c:pt idx="3672">
                  <c:v>296.60503999999997</c:v>
                </c:pt>
                <c:pt idx="3673">
                  <c:v>296.48048</c:v>
                </c:pt>
                <c:pt idx="3674">
                  <c:v>296.34566000000001</c:v>
                </c:pt>
                <c:pt idx="3675">
                  <c:v>296.21821999999997</c:v>
                </c:pt>
                <c:pt idx="3676">
                  <c:v>296.08987999999999</c:v>
                </c:pt>
                <c:pt idx="3677">
                  <c:v>295.96928000000003</c:v>
                </c:pt>
                <c:pt idx="3678">
                  <c:v>295.82510000000002</c:v>
                </c:pt>
                <c:pt idx="3679">
                  <c:v>295.69135999999997</c:v>
                </c:pt>
                <c:pt idx="3680">
                  <c:v>295.55779999999999</c:v>
                </c:pt>
                <c:pt idx="3681">
                  <c:v>295.42099999999999</c:v>
                </c:pt>
                <c:pt idx="3682">
                  <c:v>295.29374000000001</c:v>
                </c:pt>
                <c:pt idx="3683">
                  <c:v>295.15910000000002</c:v>
                </c:pt>
                <c:pt idx="3684">
                  <c:v>295.01150000000001</c:v>
                </c:pt>
                <c:pt idx="3685">
                  <c:v>294.91178000000002</c:v>
                </c:pt>
                <c:pt idx="3686">
                  <c:v>294.78181999999998</c:v>
                </c:pt>
                <c:pt idx="3687">
                  <c:v>294.65546000000001</c:v>
                </c:pt>
                <c:pt idx="3688">
                  <c:v>294.52604000000002</c:v>
                </c:pt>
                <c:pt idx="3689">
                  <c:v>294.38042000000002</c:v>
                </c:pt>
                <c:pt idx="3690">
                  <c:v>294.25783999999999</c:v>
                </c:pt>
                <c:pt idx="3691">
                  <c:v>294.1223</c:v>
                </c:pt>
                <c:pt idx="3692">
                  <c:v>293.99810000000002</c:v>
                </c:pt>
                <c:pt idx="3693">
                  <c:v>293.85518000000002</c:v>
                </c:pt>
                <c:pt idx="3694">
                  <c:v>293.72503999999998</c:v>
                </c:pt>
                <c:pt idx="3695">
                  <c:v>293.60066</c:v>
                </c:pt>
                <c:pt idx="3696">
                  <c:v>293.45936</c:v>
                </c:pt>
                <c:pt idx="3697">
                  <c:v>293.32022000000001</c:v>
                </c:pt>
                <c:pt idx="3698">
                  <c:v>293.20898</c:v>
                </c:pt>
                <c:pt idx="3699">
                  <c:v>293.06804</c:v>
                </c:pt>
                <c:pt idx="3700">
                  <c:v>292.93610000000001</c:v>
                </c:pt>
                <c:pt idx="3701">
                  <c:v>292.80362000000002</c:v>
                </c:pt>
                <c:pt idx="3702">
                  <c:v>292.67365999999998</c:v>
                </c:pt>
                <c:pt idx="3703">
                  <c:v>292.54748000000001</c:v>
                </c:pt>
                <c:pt idx="3704">
                  <c:v>292.40960000000001</c:v>
                </c:pt>
                <c:pt idx="3705">
                  <c:v>292.28809999999999</c:v>
                </c:pt>
                <c:pt idx="3706">
                  <c:v>292.15255999999999</c:v>
                </c:pt>
                <c:pt idx="3707">
                  <c:v>292.02548000000002</c:v>
                </c:pt>
                <c:pt idx="3708">
                  <c:v>291.89731999999998</c:v>
                </c:pt>
                <c:pt idx="3709">
                  <c:v>291.76087999999999</c:v>
                </c:pt>
                <c:pt idx="3710">
                  <c:v>291.63236000000001</c:v>
                </c:pt>
                <c:pt idx="3711">
                  <c:v>291.49538000000001</c:v>
                </c:pt>
                <c:pt idx="3712">
                  <c:v>291.37153999999998</c:v>
                </c:pt>
                <c:pt idx="3713">
                  <c:v>291.24032</c:v>
                </c:pt>
                <c:pt idx="3714">
                  <c:v>291.09902</c:v>
                </c:pt>
                <c:pt idx="3715">
                  <c:v>290.98561999999998</c:v>
                </c:pt>
                <c:pt idx="3716">
                  <c:v>290.86232000000001</c:v>
                </c:pt>
                <c:pt idx="3717">
                  <c:v>290.70733999999999</c:v>
                </c:pt>
                <c:pt idx="3718">
                  <c:v>290.58584000000002</c:v>
                </c:pt>
                <c:pt idx="3719">
                  <c:v>290.46469999999999</c:v>
                </c:pt>
                <c:pt idx="3720">
                  <c:v>290.33348000000001</c:v>
                </c:pt>
                <c:pt idx="3721">
                  <c:v>290.21917999999999</c:v>
                </c:pt>
                <c:pt idx="3722">
                  <c:v>290.10271999999998</c:v>
                </c:pt>
                <c:pt idx="3723">
                  <c:v>289.98140000000001</c:v>
                </c:pt>
                <c:pt idx="3724">
                  <c:v>289.84568000000002</c:v>
                </c:pt>
                <c:pt idx="3725">
                  <c:v>289.72291999999999</c:v>
                </c:pt>
                <c:pt idx="3726">
                  <c:v>289.59026</c:v>
                </c:pt>
                <c:pt idx="3727">
                  <c:v>289.43617999999998</c:v>
                </c:pt>
                <c:pt idx="3728">
                  <c:v>289.32961999999998</c:v>
                </c:pt>
                <c:pt idx="3729">
                  <c:v>289.20272</c:v>
                </c:pt>
                <c:pt idx="3730">
                  <c:v>289.07330000000002</c:v>
                </c:pt>
                <c:pt idx="3731">
                  <c:v>288.94693999999998</c:v>
                </c:pt>
                <c:pt idx="3732">
                  <c:v>288.83479999999997</c:v>
                </c:pt>
                <c:pt idx="3733">
                  <c:v>288.70501999999999</c:v>
                </c:pt>
                <c:pt idx="3734">
                  <c:v>288.57650000000001</c:v>
                </c:pt>
                <c:pt idx="3735">
                  <c:v>288.43538000000001</c:v>
                </c:pt>
                <c:pt idx="3736">
                  <c:v>288.32</c:v>
                </c:pt>
                <c:pt idx="3737">
                  <c:v>288.19616000000002</c:v>
                </c:pt>
                <c:pt idx="3738">
                  <c:v>288.08258000000001</c:v>
                </c:pt>
                <c:pt idx="3739">
                  <c:v>287.96431999999999</c:v>
                </c:pt>
                <c:pt idx="3740">
                  <c:v>287.84192000000002</c:v>
                </c:pt>
                <c:pt idx="3741">
                  <c:v>287.71915999999999</c:v>
                </c:pt>
                <c:pt idx="3742">
                  <c:v>287.58956000000001</c:v>
                </c:pt>
                <c:pt idx="3743">
                  <c:v>287.45024000000001</c:v>
                </c:pt>
                <c:pt idx="3744">
                  <c:v>287.33792</c:v>
                </c:pt>
                <c:pt idx="3745">
                  <c:v>287.19211999999999</c:v>
                </c:pt>
                <c:pt idx="3746">
                  <c:v>287.06378000000001</c:v>
                </c:pt>
                <c:pt idx="3747">
                  <c:v>286.9502</c:v>
                </c:pt>
                <c:pt idx="3748">
                  <c:v>286.81286</c:v>
                </c:pt>
                <c:pt idx="3749">
                  <c:v>286.67714000000001</c:v>
                </c:pt>
                <c:pt idx="3750">
                  <c:v>286.56229999999999</c:v>
                </c:pt>
                <c:pt idx="3751">
                  <c:v>286.44475999999997</c:v>
                </c:pt>
                <c:pt idx="3752">
                  <c:v>286.3184</c:v>
                </c:pt>
                <c:pt idx="3753">
                  <c:v>286.19833999999997</c:v>
                </c:pt>
                <c:pt idx="3754">
                  <c:v>286.05901999999998</c:v>
                </c:pt>
                <c:pt idx="3755">
                  <c:v>285.93104</c:v>
                </c:pt>
                <c:pt idx="3756">
                  <c:v>285.7937</c:v>
                </c:pt>
                <c:pt idx="3757">
                  <c:v>285.68966</c:v>
                </c:pt>
                <c:pt idx="3758">
                  <c:v>285.56563999999997</c:v>
                </c:pt>
                <c:pt idx="3759">
                  <c:v>285.44108</c:v>
                </c:pt>
                <c:pt idx="3760">
                  <c:v>285.2996</c:v>
                </c:pt>
                <c:pt idx="3761">
                  <c:v>285.18385999999998</c:v>
                </c:pt>
                <c:pt idx="3762">
                  <c:v>285.07100000000003</c:v>
                </c:pt>
                <c:pt idx="3763">
                  <c:v>284.91872000000001</c:v>
                </c:pt>
                <c:pt idx="3764">
                  <c:v>284.79361999999998</c:v>
                </c:pt>
                <c:pt idx="3765">
                  <c:v>284.67122000000001</c:v>
                </c:pt>
                <c:pt idx="3766">
                  <c:v>284.55619999999999</c:v>
                </c:pt>
                <c:pt idx="3767">
                  <c:v>284.42570000000001</c:v>
                </c:pt>
                <c:pt idx="3768">
                  <c:v>284.30473999999998</c:v>
                </c:pt>
                <c:pt idx="3769">
                  <c:v>284.18270000000001</c:v>
                </c:pt>
                <c:pt idx="3770">
                  <c:v>284.05993999999998</c:v>
                </c:pt>
                <c:pt idx="3771">
                  <c:v>283.90100000000001</c:v>
                </c:pt>
                <c:pt idx="3772">
                  <c:v>283.78958</c:v>
                </c:pt>
                <c:pt idx="3773">
                  <c:v>283.66807999999997</c:v>
                </c:pt>
                <c:pt idx="3774">
                  <c:v>283.55540000000002</c:v>
                </c:pt>
                <c:pt idx="3775">
                  <c:v>283.41608000000002</c:v>
                </c:pt>
                <c:pt idx="3776">
                  <c:v>283.28251999999998</c:v>
                </c:pt>
                <c:pt idx="3777">
                  <c:v>283.1567</c:v>
                </c:pt>
                <c:pt idx="3778">
                  <c:v>283.03609999999998</c:v>
                </c:pt>
                <c:pt idx="3779">
                  <c:v>282.92054000000002</c:v>
                </c:pt>
                <c:pt idx="3780">
                  <c:v>282.79705999999999</c:v>
                </c:pt>
                <c:pt idx="3781">
                  <c:v>282.67826000000002</c:v>
                </c:pt>
                <c:pt idx="3782">
                  <c:v>282.55099999999999</c:v>
                </c:pt>
                <c:pt idx="3783">
                  <c:v>282.42554000000001</c:v>
                </c:pt>
                <c:pt idx="3784">
                  <c:v>282.29989999999998</c:v>
                </c:pt>
                <c:pt idx="3785">
                  <c:v>282.18074000000001</c:v>
                </c:pt>
                <c:pt idx="3786">
                  <c:v>282.06049999999999</c:v>
                </c:pt>
                <c:pt idx="3787">
                  <c:v>281.92442</c:v>
                </c:pt>
                <c:pt idx="3788">
                  <c:v>281.80022000000002</c:v>
                </c:pt>
                <c:pt idx="3789">
                  <c:v>281.67133999999999</c:v>
                </c:pt>
                <c:pt idx="3790">
                  <c:v>281.54786000000001</c:v>
                </c:pt>
                <c:pt idx="3791">
                  <c:v>281.42365999999998</c:v>
                </c:pt>
                <c:pt idx="3792">
                  <c:v>281.29388</c:v>
                </c:pt>
                <c:pt idx="3793">
                  <c:v>281.17633999999998</c:v>
                </c:pt>
                <c:pt idx="3794">
                  <c:v>281.04908</c:v>
                </c:pt>
                <c:pt idx="3795">
                  <c:v>280.91822000000002</c:v>
                </c:pt>
                <c:pt idx="3796">
                  <c:v>280.77836000000002</c:v>
                </c:pt>
                <c:pt idx="3797">
                  <c:v>280.68079999999998</c:v>
                </c:pt>
                <c:pt idx="3798">
                  <c:v>280.55246</c:v>
                </c:pt>
                <c:pt idx="3799">
                  <c:v>280.43203999999997</c:v>
                </c:pt>
                <c:pt idx="3800">
                  <c:v>280.30531999999999</c:v>
                </c:pt>
                <c:pt idx="3801">
                  <c:v>280.18705999999997</c:v>
                </c:pt>
                <c:pt idx="3802">
                  <c:v>280.06826000000001</c:v>
                </c:pt>
                <c:pt idx="3803">
                  <c:v>279.94423999999998</c:v>
                </c:pt>
                <c:pt idx="3804">
                  <c:v>279.83515999999997</c:v>
                </c:pt>
                <c:pt idx="3805">
                  <c:v>279.71204</c:v>
                </c:pt>
                <c:pt idx="3806">
                  <c:v>279.57758000000001</c:v>
                </c:pt>
                <c:pt idx="3807">
                  <c:v>279.45085999999998</c:v>
                </c:pt>
                <c:pt idx="3808">
                  <c:v>279.35203999999999</c:v>
                </c:pt>
                <c:pt idx="3809">
                  <c:v>279.22622000000001</c:v>
                </c:pt>
                <c:pt idx="3810">
                  <c:v>279.09554000000003</c:v>
                </c:pt>
                <c:pt idx="3811">
                  <c:v>278.97224</c:v>
                </c:pt>
                <c:pt idx="3812">
                  <c:v>278.8682</c:v>
                </c:pt>
                <c:pt idx="3813">
                  <c:v>278.74040000000002</c:v>
                </c:pt>
                <c:pt idx="3814">
                  <c:v>278.61619999999999</c:v>
                </c:pt>
                <c:pt idx="3815">
                  <c:v>278.51</c:v>
                </c:pt>
                <c:pt idx="3816">
                  <c:v>278.39299999999997</c:v>
                </c:pt>
                <c:pt idx="3817">
                  <c:v>278.25655999999998</c:v>
                </c:pt>
                <c:pt idx="3818">
                  <c:v>278.13830000000002</c:v>
                </c:pt>
                <c:pt idx="3819">
                  <c:v>278.03318000000002</c:v>
                </c:pt>
                <c:pt idx="3820">
                  <c:v>277.90573999999998</c:v>
                </c:pt>
                <c:pt idx="3821">
                  <c:v>277.78604000000001</c:v>
                </c:pt>
                <c:pt idx="3822">
                  <c:v>277.67318</c:v>
                </c:pt>
                <c:pt idx="3823">
                  <c:v>277.54880000000003</c:v>
                </c:pt>
                <c:pt idx="3824">
                  <c:v>277.44475999999997</c:v>
                </c:pt>
                <c:pt idx="3825">
                  <c:v>277.33010000000002</c:v>
                </c:pt>
                <c:pt idx="3826">
                  <c:v>277.23847999999998</c:v>
                </c:pt>
                <c:pt idx="3827">
                  <c:v>277.11302000000001</c:v>
                </c:pt>
                <c:pt idx="3828">
                  <c:v>276.98773999999997</c:v>
                </c:pt>
                <c:pt idx="3829">
                  <c:v>276.85183999999998</c:v>
                </c:pt>
                <c:pt idx="3830">
                  <c:v>276.74419999999998</c:v>
                </c:pt>
                <c:pt idx="3831">
                  <c:v>276.63943999999998</c:v>
                </c:pt>
                <c:pt idx="3832">
                  <c:v>276.51506000000001</c:v>
                </c:pt>
                <c:pt idx="3833">
                  <c:v>276.40237999999999</c:v>
                </c:pt>
                <c:pt idx="3834">
                  <c:v>276.29473999999999</c:v>
                </c:pt>
                <c:pt idx="3835">
                  <c:v>276.17576000000003</c:v>
                </c:pt>
                <c:pt idx="3836">
                  <c:v>276.02870000000001</c:v>
                </c:pt>
                <c:pt idx="3837">
                  <c:v>275.92232000000001</c:v>
                </c:pt>
                <c:pt idx="3838">
                  <c:v>275.80766</c:v>
                </c:pt>
                <c:pt idx="3839">
                  <c:v>275.68813999999998</c:v>
                </c:pt>
                <c:pt idx="3840">
                  <c:v>275.55781999999999</c:v>
                </c:pt>
                <c:pt idx="3841">
                  <c:v>275.45017999999999</c:v>
                </c:pt>
                <c:pt idx="3842">
                  <c:v>275.31644</c:v>
                </c:pt>
                <c:pt idx="3843">
                  <c:v>275.19493999999997</c:v>
                </c:pt>
                <c:pt idx="3844">
                  <c:v>275.08172000000002</c:v>
                </c:pt>
                <c:pt idx="3845">
                  <c:v>274.95751999999999</c:v>
                </c:pt>
                <c:pt idx="3846">
                  <c:v>274.84393999999998</c:v>
                </c:pt>
                <c:pt idx="3847">
                  <c:v>274.70569999999998</c:v>
                </c:pt>
                <c:pt idx="3848">
                  <c:v>274.60327999999998</c:v>
                </c:pt>
                <c:pt idx="3849">
                  <c:v>274.48178000000001</c:v>
                </c:pt>
                <c:pt idx="3850">
                  <c:v>274.36712</c:v>
                </c:pt>
                <c:pt idx="3851">
                  <c:v>274.23392000000001</c:v>
                </c:pt>
                <c:pt idx="3852">
                  <c:v>274.1198</c:v>
                </c:pt>
                <c:pt idx="3853">
                  <c:v>274.01288</c:v>
                </c:pt>
                <c:pt idx="3854">
                  <c:v>273.87374</c:v>
                </c:pt>
                <c:pt idx="3855">
                  <c:v>273.75205999999997</c:v>
                </c:pt>
                <c:pt idx="3856">
                  <c:v>273.63722000000001</c:v>
                </c:pt>
                <c:pt idx="3857">
                  <c:v>273.53066000000001</c:v>
                </c:pt>
                <c:pt idx="3858">
                  <c:v>273.40267999999998</c:v>
                </c:pt>
                <c:pt idx="3859">
                  <c:v>273.29324000000003</c:v>
                </c:pt>
                <c:pt idx="3860">
                  <c:v>273.17552000000001</c:v>
                </c:pt>
                <c:pt idx="3861">
                  <c:v>273.05167999999998</c:v>
                </c:pt>
                <c:pt idx="3862">
                  <c:v>272.92982000000001</c:v>
                </c:pt>
                <c:pt idx="3863">
                  <c:v>272.82722000000001</c:v>
                </c:pt>
                <c:pt idx="3864">
                  <c:v>272.70859999999999</c:v>
                </c:pt>
                <c:pt idx="3865">
                  <c:v>272.56459999999998</c:v>
                </c:pt>
                <c:pt idx="3866">
                  <c:v>272.4674</c:v>
                </c:pt>
                <c:pt idx="3867">
                  <c:v>272.35039999999998</c:v>
                </c:pt>
                <c:pt idx="3868">
                  <c:v>272.22800000000001</c:v>
                </c:pt>
                <c:pt idx="3869">
                  <c:v>272.09858000000003</c:v>
                </c:pt>
                <c:pt idx="3870">
                  <c:v>271.98950000000002</c:v>
                </c:pt>
                <c:pt idx="3871">
                  <c:v>271.88384000000002</c:v>
                </c:pt>
                <c:pt idx="3872">
                  <c:v>271.77944000000002</c:v>
                </c:pt>
                <c:pt idx="3873">
                  <c:v>271.64587999999998</c:v>
                </c:pt>
                <c:pt idx="3874">
                  <c:v>271.52330000000001</c:v>
                </c:pt>
                <c:pt idx="3875">
                  <c:v>271.40917999999999</c:v>
                </c:pt>
                <c:pt idx="3876">
                  <c:v>271.28858000000002</c:v>
                </c:pt>
                <c:pt idx="3877">
                  <c:v>271.18418000000003</c:v>
                </c:pt>
                <c:pt idx="3878">
                  <c:v>271.05169999999998</c:v>
                </c:pt>
                <c:pt idx="3879">
                  <c:v>270.93722000000002</c:v>
                </c:pt>
                <c:pt idx="3880">
                  <c:v>270.82094000000001</c:v>
                </c:pt>
                <c:pt idx="3881">
                  <c:v>270.71492000000001</c:v>
                </c:pt>
                <c:pt idx="3882">
                  <c:v>270.59089999999998</c:v>
                </c:pt>
                <c:pt idx="3883">
                  <c:v>270.48343999999997</c:v>
                </c:pt>
                <c:pt idx="3884">
                  <c:v>270.35473999999999</c:v>
                </c:pt>
                <c:pt idx="3885">
                  <c:v>270.25754000000001</c:v>
                </c:pt>
                <c:pt idx="3886">
                  <c:v>270.13243999999997</c:v>
                </c:pt>
                <c:pt idx="3887">
                  <c:v>270.00986</c:v>
                </c:pt>
                <c:pt idx="3888">
                  <c:v>269.90366</c:v>
                </c:pt>
                <c:pt idx="3889">
                  <c:v>269.79458</c:v>
                </c:pt>
                <c:pt idx="3890">
                  <c:v>269.67991999999998</c:v>
                </c:pt>
                <c:pt idx="3891">
                  <c:v>269.55446000000001</c:v>
                </c:pt>
                <c:pt idx="3892">
                  <c:v>269.46140000000003</c:v>
                </c:pt>
                <c:pt idx="3893">
                  <c:v>269.33684</c:v>
                </c:pt>
                <c:pt idx="3894">
                  <c:v>269.20904000000002</c:v>
                </c:pt>
                <c:pt idx="3895">
                  <c:v>269.11525999999998</c:v>
                </c:pt>
                <c:pt idx="3896">
                  <c:v>269.00725999999997</c:v>
                </c:pt>
                <c:pt idx="3897">
                  <c:v>268.88378</c:v>
                </c:pt>
                <c:pt idx="3898">
                  <c:v>268.75616000000002</c:v>
                </c:pt>
                <c:pt idx="3899">
                  <c:v>268.65284000000003</c:v>
                </c:pt>
                <c:pt idx="3900">
                  <c:v>268.52593999999999</c:v>
                </c:pt>
                <c:pt idx="3901">
                  <c:v>268.44367999999997</c:v>
                </c:pt>
                <c:pt idx="3902">
                  <c:v>268.31551999999999</c:v>
                </c:pt>
                <c:pt idx="3903">
                  <c:v>268.20067999999998</c:v>
                </c:pt>
                <c:pt idx="3904">
                  <c:v>268.07486</c:v>
                </c:pt>
                <c:pt idx="3905">
                  <c:v>267.95119999999997</c:v>
                </c:pt>
                <c:pt idx="3906">
                  <c:v>267.83924000000002</c:v>
                </c:pt>
                <c:pt idx="3907">
                  <c:v>267.74347999999998</c:v>
                </c:pt>
                <c:pt idx="3908">
                  <c:v>267.63835999999998</c:v>
                </c:pt>
                <c:pt idx="3909">
                  <c:v>267.50299999999999</c:v>
                </c:pt>
                <c:pt idx="3910">
                  <c:v>267.39265999999998</c:v>
                </c:pt>
                <c:pt idx="3911">
                  <c:v>267.26179999999999</c:v>
                </c:pt>
                <c:pt idx="3912">
                  <c:v>267.15613999999999</c:v>
                </c:pt>
                <c:pt idx="3913">
                  <c:v>267.02996000000002</c:v>
                </c:pt>
                <c:pt idx="3914">
                  <c:v>266.93275999999997</c:v>
                </c:pt>
                <c:pt idx="3915">
                  <c:v>266.81468000000001</c:v>
                </c:pt>
                <c:pt idx="3916">
                  <c:v>266.68418000000003</c:v>
                </c:pt>
                <c:pt idx="3917">
                  <c:v>266.57798000000003</c:v>
                </c:pt>
                <c:pt idx="3918">
                  <c:v>266.47537999999997</c:v>
                </c:pt>
                <c:pt idx="3919">
                  <c:v>266.36900000000003</c:v>
                </c:pt>
                <c:pt idx="3920">
                  <c:v>266.22967999999997</c:v>
                </c:pt>
                <c:pt idx="3921">
                  <c:v>266.12743999999998</c:v>
                </c:pt>
                <c:pt idx="3922">
                  <c:v>266.01979999999998</c:v>
                </c:pt>
                <c:pt idx="3923">
                  <c:v>265.90604000000002</c:v>
                </c:pt>
                <c:pt idx="3924">
                  <c:v>265.77589999999998</c:v>
                </c:pt>
                <c:pt idx="3925">
                  <c:v>265.66232000000002</c:v>
                </c:pt>
                <c:pt idx="3926">
                  <c:v>265.55720000000002</c:v>
                </c:pt>
                <c:pt idx="3927">
                  <c:v>265.42597999999998</c:v>
                </c:pt>
                <c:pt idx="3928">
                  <c:v>265.29998000000001</c:v>
                </c:pt>
                <c:pt idx="3929">
                  <c:v>265.19018</c:v>
                </c:pt>
                <c:pt idx="3930">
                  <c:v>265.08524</c:v>
                </c:pt>
                <c:pt idx="3931">
                  <c:v>264.97633999999999</c:v>
                </c:pt>
                <c:pt idx="3932">
                  <c:v>264.87139999999999</c:v>
                </c:pt>
                <c:pt idx="3933">
                  <c:v>264.75781999999998</c:v>
                </c:pt>
                <c:pt idx="3934">
                  <c:v>264.64999999999998</c:v>
                </c:pt>
                <c:pt idx="3935">
                  <c:v>264.52436</c:v>
                </c:pt>
                <c:pt idx="3936">
                  <c:v>264.42572000000001</c:v>
                </c:pt>
                <c:pt idx="3937">
                  <c:v>264.32870000000003</c:v>
                </c:pt>
                <c:pt idx="3938">
                  <c:v>264.20053999999999</c:v>
                </c:pt>
                <c:pt idx="3939">
                  <c:v>264.09956</c:v>
                </c:pt>
                <c:pt idx="3940">
                  <c:v>263.98489999999998</c:v>
                </c:pt>
                <c:pt idx="3941">
                  <c:v>263.86664000000002</c:v>
                </c:pt>
                <c:pt idx="3942">
                  <c:v>263.74874</c:v>
                </c:pt>
                <c:pt idx="3943">
                  <c:v>263.64308</c:v>
                </c:pt>
                <c:pt idx="3944">
                  <c:v>263.55254000000002</c:v>
                </c:pt>
                <c:pt idx="3945">
                  <c:v>263.4359</c:v>
                </c:pt>
                <c:pt idx="3946">
                  <c:v>263.31205999999997</c:v>
                </c:pt>
                <c:pt idx="3947">
                  <c:v>263.20999999999998</c:v>
                </c:pt>
                <c:pt idx="3948">
                  <c:v>263.10793999999999</c:v>
                </c:pt>
                <c:pt idx="3949">
                  <c:v>262.976</c:v>
                </c:pt>
                <c:pt idx="3950">
                  <c:v>262.87880000000001</c:v>
                </c:pt>
                <c:pt idx="3951">
                  <c:v>262.77710000000002</c:v>
                </c:pt>
                <c:pt idx="3952">
                  <c:v>262.66262</c:v>
                </c:pt>
                <c:pt idx="3953">
                  <c:v>262.53158000000002</c:v>
                </c:pt>
                <c:pt idx="3954">
                  <c:v>262.43545999999998</c:v>
                </c:pt>
                <c:pt idx="3955">
                  <c:v>262.34402</c:v>
                </c:pt>
                <c:pt idx="3956">
                  <c:v>262.22683999999998</c:v>
                </c:pt>
                <c:pt idx="3957">
                  <c:v>262.09526</c:v>
                </c:pt>
                <c:pt idx="3958">
                  <c:v>261.99194</c:v>
                </c:pt>
                <c:pt idx="3959">
                  <c:v>261.88826</c:v>
                </c:pt>
                <c:pt idx="3960">
                  <c:v>261.76154000000002</c:v>
                </c:pt>
                <c:pt idx="3961">
                  <c:v>261.66361999999998</c:v>
                </c:pt>
                <c:pt idx="3962">
                  <c:v>261.57092</c:v>
                </c:pt>
                <c:pt idx="3963">
                  <c:v>261.46544</c:v>
                </c:pt>
                <c:pt idx="3964">
                  <c:v>261.3272</c:v>
                </c:pt>
                <c:pt idx="3965">
                  <c:v>261.22838000000002</c:v>
                </c:pt>
                <c:pt idx="3966">
                  <c:v>261.11678000000001</c:v>
                </c:pt>
                <c:pt idx="3967">
                  <c:v>260.98862000000003</c:v>
                </c:pt>
                <c:pt idx="3968">
                  <c:v>260.89717999999999</c:v>
                </c:pt>
                <c:pt idx="3969">
                  <c:v>260.78647999999998</c:v>
                </c:pt>
                <c:pt idx="3970">
                  <c:v>260.68081999999998</c:v>
                </c:pt>
                <c:pt idx="3971">
                  <c:v>260.5505</c:v>
                </c:pt>
                <c:pt idx="3972">
                  <c:v>260.44466</c:v>
                </c:pt>
                <c:pt idx="3973">
                  <c:v>260.33611999999999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1438-4430-99CE-B0057D65C59D}"/>
            </c:ext>
          </c:extLst>
        </c:ser>
        <c:ser>
          <c:idx val="1"/>
          <c:order val="1"/>
          <c:tx>
            <c:strRef>
              <c:f>'8-24-2022 8-28-56 AM'!$C$1</c:f>
              <c:strCache>
                <c:ptCount val="1"/>
                <c:pt idx="0">
                  <c:v>TC2</c:v>
                </c:pt>
              </c:strCache>
            </c:strRef>
          </c:tx>
          <c:spPr>
            <a:ln w="19050" cap="rnd">
              <a:solidFill>
                <a:schemeClr val="accent2"/>
              </a:solidFill>
              <a:round/>
            </a:ln>
            <a:effectLst/>
          </c:spPr>
          <c:marker>
            <c:symbol val="none"/>
          </c:marker>
          <c:xVal>
            <c:strRef>
              <c:f>'8-24-2022 8-28-56 AM'!$A$2:$A$3975</c:f>
              <c:strCache>
                <c:ptCount val="3974"/>
                <c:pt idx="0">
                  <c:v>1.00</c:v>
                </c:pt>
                <c:pt idx="1">
                  <c:v>1.99</c:v>
                </c:pt>
                <c:pt idx="2">
                  <c:v>2.99</c:v>
                </c:pt>
                <c:pt idx="3">
                  <c:v>4.00</c:v>
                </c:pt>
                <c:pt idx="4">
                  <c:v>5.00</c:v>
                </c:pt>
                <c:pt idx="5">
                  <c:v>5.99</c:v>
                </c:pt>
                <c:pt idx="6">
                  <c:v>7.00</c:v>
                </c:pt>
                <c:pt idx="7">
                  <c:v>8.00</c:v>
                </c:pt>
                <c:pt idx="8">
                  <c:v>9.00</c:v>
                </c:pt>
                <c:pt idx="9">
                  <c:v>9.99</c:v>
                </c:pt>
                <c:pt idx="10">
                  <c:v>11.00</c:v>
                </c:pt>
                <c:pt idx="11">
                  <c:v>12.00</c:v>
                </c:pt>
                <c:pt idx="12">
                  <c:v>12.99</c:v>
                </c:pt>
                <c:pt idx="13">
                  <c:v>13.99</c:v>
                </c:pt>
                <c:pt idx="14">
                  <c:v>15.00</c:v>
                </c:pt>
                <c:pt idx="15">
                  <c:v>16.00</c:v>
                </c:pt>
                <c:pt idx="16">
                  <c:v>16.99</c:v>
                </c:pt>
                <c:pt idx="17">
                  <c:v>18.00</c:v>
                </c:pt>
                <c:pt idx="18">
                  <c:v>19.00</c:v>
                </c:pt>
                <c:pt idx="19">
                  <c:v>20.00</c:v>
                </c:pt>
                <c:pt idx="20">
                  <c:v>20.99</c:v>
                </c:pt>
                <c:pt idx="21">
                  <c:v>22.00</c:v>
                </c:pt>
                <c:pt idx="22">
                  <c:v>23.00</c:v>
                </c:pt>
                <c:pt idx="23">
                  <c:v>23.99</c:v>
                </c:pt>
                <c:pt idx="24">
                  <c:v>25.00</c:v>
                </c:pt>
                <c:pt idx="25">
                  <c:v>26.00</c:v>
                </c:pt>
                <c:pt idx="26">
                  <c:v>27.00</c:v>
                </c:pt>
                <c:pt idx="27">
                  <c:v>27.99</c:v>
                </c:pt>
                <c:pt idx="28">
                  <c:v>29.00</c:v>
                </c:pt>
                <c:pt idx="29">
                  <c:v>30.00</c:v>
                </c:pt>
                <c:pt idx="30">
                  <c:v>30.99</c:v>
                </c:pt>
                <c:pt idx="31">
                  <c:v>31.99</c:v>
                </c:pt>
                <c:pt idx="32">
                  <c:v>33.00</c:v>
                </c:pt>
                <c:pt idx="33">
                  <c:v>34.00</c:v>
                </c:pt>
                <c:pt idx="34">
                  <c:v>34.99</c:v>
                </c:pt>
                <c:pt idx="35">
                  <c:v>36.00</c:v>
                </c:pt>
                <c:pt idx="36">
                  <c:v>37.00</c:v>
                </c:pt>
                <c:pt idx="37">
                  <c:v>38.00</c:v>
                </c:pt>
                <c:pt idx="38">
                  <c:v>38.99</c:v>
                </c:pt>
                <c:pt idx="39">
                  <c:v>40.00</c:v>
                </c:pt>
                <c:pt idx="40">
                  <c:v>41.00</c:v>
                </c:pt>
                <c:pt idx="41">
                  <c:v>41.99</c:v>
                </c:pt>
                <c:pt idx="42">
                  <c:v>42.99</c:v>
                </c:pt>
                <c:pt idx="43">
                  <c:v>44.00</c:v>
                </c:pt>
                <c:pt idx="44">
                  <c:v>45.00</c:v>
                </c:pt>
                <c:pt idx="45">
                  <c:v>45.99</c:v>
                </c:pt>
                <c:pt idx="46">
                  <c:v>47.00</c:v>
                </c:pt>
                <c:pt idx="47">
                  <c:v>48.00</c:v>
                </c:pt>
                <c:pt idx="48">
                  <c:v>49.00</c:v>
                </c:pt>
                <c:pt idx="49">
                  <c:v>49.99</c:v>
                </c:pt>
                <c:pt idx="50">
                  <c:v>51.00</c:v>
                </c:pt>
                <c:pt idx="51">
                  <c:v>52.00</c:v>
                </c:pt>
                <c:pt idx="52">
                  <c:v>52.99</c:v>
                </c:pt>
                <c:pt idx="53">
                  <c:v>53.99</c:v>
                </c:pt>
                <c:pt idx="54">
                  <c:v>55.00</c:v>
                </c:pt>
                <c:pt idx="55">
                  <c:v>56.00</c:v>
                </c:pt>
                <c:pt idx="56">
                  <c:v>56.99</c:v>
                </c:pt>
                <c:pt idx="57">
                  <c:v>58.00</c:v>
                </c:pt>
                <c:pt idx="58">
                  <c:v>59.00</c:v>
                </c:pt>
                <c:pt idx="59">
                  <c:v>60.00</c:v>
                </c:pt>
                <c:pt idx="60">
                  <c:v>60.99</c:v>
                </c:pt>
                <c:pt idx="61">
                  <c:v>62.00</c:v>
                </c:pt>
                <c:pt idx="62">
                  <c:v>63.00</c:v>
                </c:pt>
                <c:pt idx="63">
                  <c:v>63.99</c:v>
                </c:pt>
                <c:pt idx="64">
                  <c:v>65.00</c:v>
                </c:pt>
                <c:pt idx="65">
                  <c:v>66.00</c:v>
                </c:pt>
                <c:pt idx="66">
                  <c:v>67.00</c:v>
                </c:pt>
                <c:pt idx="67">
                  <c:v>67.99</c:v>
                </c:pt>
                <c:pt idx="68">
                  <c:v>69.00</c:v>
                </c:pt>
                <c:pt idx="69">
                  <c:v>70.00</c:v>
                </c:pt>
                <c:pt idx="70">
                  <c:v>70.99</c:v>
                </c:pt>
                <c:pt idx="71">
                  <c:v>71.99</c:v>
                </c:pt>
                <c:pt idx="72">
                  <c:v>73.00</c:v>
                </c:pt>
                <c:pt idx="73">
                  <c:v>74.00</c:v>
                </c:pt>
                <c:pt idx="74">
                  <c:v>74.99</c:v>
                </c:pt>
                <c:pt idx="75">
                  <c:v>75.99</c:v>
                </c:pt>
                <c:pt idx="76">
                  <c:v>77.00</c:v>
                </c:pt>
                <c:pt idx="77">
                  <c:v>78.00</c:v>
                </c:pt>
                <c:pt idx="78">
                  <c:v>78.99</c:v>
                </c:pt>
                <c:pt idx="79">
                  <c:v>80.00</c:v>
                </c:pt>
                <c:pt idx="80">
                  <c:v>81.00</c:v>
                </c:pt>
                <c:pt idx="81">
                  <c:v>82.00</c:v>
                </c:pt>
                <c:pt idx="82">
                  <c:v>82.99</c:v>
                </c:pt>
                <c:pt idx="83">
                  <c:v>84.00</c:v>
                </c:pt>
                <c:pt idx="84">
                  <c:v>85.00</c:v>
                </c:pt>
                <c:pt idx="85">
                  <c:v>85.99</c:v>
                </c:pt>
                <c:pt idx="86">
                  <c:v>87.00</c:v>
                </c:pt>
                <c:pt idx="87">
                  <c:v>88.00</c:v>
                </c:pt>
                <c:pt idx="88">
                  <c:v>89.00</c:v>
                </c:pt>
                <c:pt idx="89">
                  <c:v>89.99</c:v>
                </c:pt>
                <c:pt idx="90">
                  <c:v>91.00</c:v>
                </c:pt>
                <c:pt idx="91">
                  <c:v>92.00</c:v>
                </c:pt>
                <c:pt idx="92">
                  <c:v>92.99</c:v>
                </c:pt>
                <c:pt idx="93">
                  <c:v>93.99</c:v>
                </c:pt>
                <c:pt idx="94">
                  <c:v>95.00</c:v>
                </c:pt>
                <c:pt idx="95">
                  <c:v>96.00</c:v>
                </c:pt>
                <c:pt idx="96">
                  <c:v>96.99</c:v>
                </c:pt>
                <c:pt idx="97">
                  <c:v>98.00</c:v>
                </c:pt>
                <c:pt idx="98">
                  <c:v>99.00</c:v>
                </c:pt>
                <c:pt idx="99">
                  <c:v>100.00</c:v>
                </c:pt>
                <c:pt idx="100">
                  <c:v>100.99</c:v>
                </c:pt>
                <c:pt idx="101">
                  <c:v>102.00</c:v>
                </c:pt>
                <c:pt idx="102">
                  <c:v>103.00</c:v>
                </c:pt>
                <c:pt idx="103">
                  <c:v>103.99</c:v>
                </c:pt>
                <c:pt idx="104">
                  <c:v>104.99</c:v>
                </c:pt>
                <c:pt idx="105">
                  <c:v>106.00</c:v>
                </c:pt>
                <c:pt idx="106">
                  <c:v>107.00</c:v>
                </c:pt>
                <c:pt idx="107">
                  <c:v>107.99</c:v>
                </c:pt>
                <c:pt idx="108">
                  <c:v>109.00</c:v>
                </c:pt>
                <c:pt idx="109">
                  <c:v>110.00</c:v>
                </c:pt>
                <c:pt idx="110">
                  <c:v>111.00</c:v>
                </c:pt>
                <c:pt idx="111">
                  <c:v>111.99</c:v>
                </c:pt>
                <c:pt idx="112">
                  <c:v>113.00</c:v>
                </c:pt>
                <c:pt idx="113">
                  <c:v>114.00</c:v>
                </c:pt>
                <c:pt idx="114">
                  <c:v>114.99</c:v>
                </c:pt>
                <c:pt idx="115">
                  <c:v>115.99</c:v>
                </c:pt>
                <c:pt idx="116">
                  <c:v>117.00</c:v>
                </c:pt>
                <c:pt idx="117">
                  <c:v>118.00</c:v>
                </c:pt>
                <c:pt idx="118">
                  <c:v>118.99</c:v>
                </c:pt>
                <c:pt idx="119">
                  <c:v>120.00</c:v>
                </c:pt>
                <c:pt idx="120">
                  <c:v>121.00</c:v>
                </c:pt>
                <c:pt idx="121">
                  <c:v>122.00</c:v>
                </c:pt>
                <c:pt idx="122">
                  <c:v>122.99</c:v>
                </c:pt>
                <c:pt idx="123">
                  <c:v>124.00</c:v>
                </c:pt>
                <c:pt idx="124">
                  <c:v>125.00</c:v>
                </c:pt>
                <c:pt idx="125">
                  <c:v>125.99</c:v>
                </c:pt>
                <c:pt idx="126">
                  <c:v>127.00</c:v>
                </c:pt>
                <c:pt idx="127">
                  <c:v>128.00</c:v>
                </c:pt>
                <c:pt idx="128">
                  <c:v>129.00</c:v>
                </c:pt>
                <c:pt idx="129">
                  <c:v>129.99</c:v>
                </c:pt>
                <c:pt idx="130">
                  <c:v>131.00</c:v>
                </c:pt>
                <c:pt idx="131">
                  <c:v>132.00</c:v>
                </c:pt>
                <c:pt idx="132">
                  <c:v>132.99</c:v>
                </c:pt>
                <c:pt idx="133">
                  <c:v>133.99</c:v>
                </c:pt>
                <c:pt idx="134">
                  <c:v>135.00</c:v>
                </c:pt>
                <c:pt idx="135">
                  <c:v>136.00</c:v>
                </c:pt>
                <c:pt idx="136">
                  <c:v>136.99</c:v>
                </c:pt>
                <c:pt idx="137">
                  <c:v>138.00</c:v>
                </c:pt>
                <c:pt idx="138">
                  <c:v>139.00</c:v>
                </c:pt>
                <c:pt idx="139">
                  <c:v>140.00</c:v>
                </c:pt>
                <c:pt idx="140">
                  <c:v>140.99</c:v>
                </c:pt>
                <c:pt idx="141">
                  <c:v>142.00</c:v>
                </c:pt>
                <c:pt idx="142">
                  <c:v>143.00</c:v>
                </c:pt>
                <c:pt idx="143">
                  <c:v>143.99</c:v>
                </c:pt>
                <c:pt idx="144">
                  <c:v>144.99</c:v>
                </c:pt>
                <c:pt idx="145">
                  <c:v>146.00</c:v>
                </c:pt>
                <c:pt idx="146">
                  <c:v>147.00</c:v>
                </c:pt>
                <c:pt idx="147">
                  <c:v>147.99</c:v>
                </c:pt>
                <c:pt idx="148">
                  <c:v>149.00</c:v>
                </c:pt>
                <c:pt idx="149">
                  <c:v>150.00</c:v>
                </c:pt>
                <c:pt idx="150">
                  <c:v>151.00</c:v>
                </c:pt>
                <c:pt idx="151">
                  <c:v>151.99</c:v>
                </c:pt>
                <c:pt idx="152">
                  <c:v>153.00</c:v>
                </c:pt>
                <c:pt idx="153">
                  <c:v>154.00</c:v>
                </c:pt>
                <c:pt idx="154">
                  <c:v>154.99</c:v>
                </c:pt>
                <c:pt idx="155">
                  <c:v>155.99</c:v>
                </c:pt>
                <c:pt idx="156">
                  <c:v>157.00</c:v>
                </c:pt>
                <c:pt idx="157">
                  <c:v>158.00</c:v>
                </c:pt>
                <c:pt idx="158">
                  <c:v>158.99</c:v>
                </c:pt>
                <c:pt idx="159">
                  <c:v>160.00</c:v>
                </c:pt>
                <c:pt idx="160">
                  <c:v>161.00</c:v>
                </c:pt>
                <c:pt idx="161">
                  <c:v>162.00</c:v>
                </c:pt>
                <c:pt idx="162">
                  <c:v>162.99</c:v>
                </c:pt>
                <c:pt idx="163">
                  <c:v>164.00</c:v>
                </c:pt>
                <c:pt idx="164">
                  <c:v>165.00</c:v>
                </c:pt>
                <c:pt idx="165">
                  <c:v>165.99</c:v>
                </c:pt>
                <c:pt idx="166">
                  <c:v>167.00</c:v>
                </c:pt>
                <c:pt idx="167">
                  <c:v>168.00</c:v>
                </c:pt>
                <c:pt idx="168">
                  <c:v>169.00</c:v>
                </c:pt>
                <c:pt idx="169">
                  <c:v>169.99</c:v>
                </c:pt>
                <c:pt idx="170">
                  <c:v>171.00</c:v>
                </c:pt>
                <c:pt idx="171">
                  <c:v>172.00</c:v>
                </c:pt>
                <c:pt idx="172">
                  <c:v>172.99</c:v>
                </c:pt>
                <c:pt idx="173">
                  <c:v>173.99</c:v>
                </c:pt>
                <c:pt idx="174">
                  <c:v>175.00</c:v>
                </c:pt>
                <c:pt idx="175">
                  <c:v>176.00</c:v>
                </c:pt>
                <c:pt idx="176">
                  <c:v>176.99</c:v>
                </c:pt>
                <c:pt idx="177">
                  <c:v>178.00</c:v>
                </c:pt>
                <c:pt idx="178">
                  <c:v>179.00</c:v>
                </c:pt>
                <c:pt idx="179">
                  <c:v>180.00</c:v>
                </c:pt>
                <c:pt idx="180">
                  <c:v>180.99</c:v>
                </c:pt>
                <c:pt idx="181">
                  <c:v>182.00</c:v>
                </c:pt>
                <c:pt idx="182">
                  <c:v>183.00</c:v>
                </c:pt>
                <c:pt idx="183">
                  <c:v>183.99</c:v>
                </c:pt>
                <c:pt idx="184">
                  <c:v>184.99</c:v>
                </c:pt>
                <c:pt idx="185">
                  <c:v>186.00</c:v>
                </c:pt>
                <c:pt idx="186">
                  <c:v>187.00</c:v>
                </c:pt>
                <c:pt idx="187">
                  <c:v>187.99</c:v>
                </c:pt>
                <c:pt idx="188">
                  <c:v>189.00</c:v>
                </c:pt>
                <c:pt idx="189">
                  <c:v>190.00</c:v>
                </c:pt>
                <c:pt idx="190">
                  <c:v>191.00</c:v>
                </c:pt>
                <c:pt idx="191">
                  <c:v>191.99</c:v>
                </c:pt>
                <c:pt idx="192">
                  <c:v>193.00</c:v>
                </c:pt>
                <c:pt idx="193">
                  <c:v>194.00</c:v>
                </c:pt>
                <c:pt idx="194">
                  <c:v>194.99</c:v>
                </c:pt>
                <c:pt idx="195">
                  <c:v>195.99</c:v>
                </c:pt>
                <c:pt idx="196">
                  <c:v>197.00</c:v>
                </c:pt>
                <c:pt idx="197">
                  <c:v>198.00</c:v>
                </c:pt>
                <c:pt idx="198">
                  <c:v>198.99</c:v>
                </c:pt>
                <c:pt idx="199">
                  <c:v>200.00</c:v>
                </c:pt>
                <c:pt idx="200">
                  <c:v>201.00</c:v>
                </c:pt>
                <c:pt idx="201">
                  <c:v>202.00</c:v>
                </c:pt>
                <c:pt idx="202">
                  <c:v>202.99</c:v>
                </c:pt>
                <c:pt idx="203">
                  <c:v>204.00</c:v>
                </c:pt>
                <c:pt idx="204">
                  <c:v>205.00</c:v>
                </c:pt>
                <c:pt idx="205">
                  <c:v>205.99</c:v>
                </c:pt>
                <c:pt idx="206">
                  <c:v>206.99</c:v>
                </c:pt>
                <c:pt idx="207">
                  <c:v>208.00</c:v>
                </c:pt>
                <c:pt idx="208">
                  <c:v>209.00</c:v>
                </c:pt>
                <c:pt idx="209">
                  <c:v>209.99</c:v>
                </c:pt>
                <c:pt idx="210">
                  <c:v>211.00</c:v>
                </c:pt>
                <c:pt idx="211">
                  <c:v>212.00</c:v>
                </c:pt>
                <c:pt idx="212">
                  <c:v>213.00</c:v>
                </c:pt>
                <c:pt idx="213">
                  <c:v>213.99</c:v>
                </c:pt>
                <c:pt idx="214">
                  <c:v>215.00</c:v>
                </c:pt>
                <c:pt idx="215">
                  <c:v>216.00</c:v>
                </c:pt>
                <c:pt idx="216">
                  <c:v>216.99</c:v>
                </c:pt>
                <c:pt idx="217">
                  <c:v>217.99</c:v>
                </c:pt>
                <c:pt idx="218">
                  <c:v>219.00</c:v>
                </c:pt>
                <c:pt idx="219">
                  <c:v>220.00</c:v>
                </c:pt>
                <c:pt idx="220">
                  <c:v>220.99</c:v>
                </c:pt>
                <c:pt idx="221">
                  <c:v>222.00</c:v>
                </c:pt>
                <c:pt idx="222">
                  <c:v>223.00</c:v>
                </c:pt>
                <c:pt idx="223">
                  <c:v>224.00</c:v>
                </c:pt>
                <c:pt idx="224">
                  <c:v>224.99</c:v>
                </c:pt>
                <c:pt idx="225">
                  <c:v>226.00</c:v>
                </c:pt>
                <c:pt idx="226">
                  <c:v>227.00</c:v>
                </c:pt>
                <c:pt idx="227">
                  <c:v>227.99</c:v>
                </c:pt>
                <c:pt idx="228">
                  <c:v>229.00</c:v>
                </c:pt>
                <c:pt idx="229">
                  <c:v>230.00</c:v>
                </c:pt>
                <c:pt idx="230">
                  <c:v>231.00</c:v>
                </c:pt>
                <c:pt idx="231">
                  <c:v>231.99</c:v>
                </c:pt>
                <c:pt idx="232">
                  <c:v>233.00</c:v>
                </c:pt>
                <c:pt idx="233">
                  <c:v>234.00</c:v>
                </c:pt>
                <c:pt idx="234">
                  <c:v>234.99</c:v>
                </c:pt>
                <c:pt idx="235">
                  <c:v>235.99</c:v>
                </c:pt>
                <c:pt idx="236">
                  <c:v>237.00</c:v>
                </c:pt>
                <c:pt idx="237">
                  <c:v>238.00</c:v>
                </c:pt>
                <c:pt idx="238">
                  <c:v>238.99</c:v>
                </c:pt>
                <c:pt idx="239">
                  <c:v>240.00</c:v>
                </c:pt>
                <c:pt idx="240">
                  <c:v>241.00</c:v>
                </c:pt>
                <c:pt idx="241">
                  <c:v>242.00</c:v>
                </c:pt>
                <c:pt idx="242">
                  <c:v>242.99</c:v>
                </c:pt>
                <c:pt idx="243">
                  <c:v>244.00</c:v>
                </c:pt>
                <c:pt idx="244">
                  <c:v>245.00</c:v>
                </c:pt>
                <c:pt idx="245">
                  <c:v>246.00</c:v>
                </c:pt>
                <c:pt idx="246">
                  <c:v>246.99</c:v>
                </c:pt>
                <c:pt idx="247">
                  <c:v>248.00</c:v>
                </c:pt>
                <c:pt idx="248">
                  <c:v>249.00</c:v>
                </c:pt>
                <c:pt idx="249">
                  <c:v>249.99</c:v>
                </c:pt>
                <c:pt idx="250">
                  <c:v>250.99</c:v>
                </c:pt>
                <c:pt idx="251">
                  <c:v>252.00</c:v>
                </c:pt>
                <c:pt idx="252">
                  <c:v>253.00</c:v>
                </c:pt>
                <c:pt idx="253">
                  <c:v>253.99</c:v>
                </c:pt>
                <c:pt idx="254">
                  <c:v>255.00</c:v>
                </c:pt>
                <c:pt idx="255">
                  <c:v>256.00</c:v>
                </c:pt>
                <c:pt idx="256">
                  <c:v>257.00</c:v>
                </c:pt>
                <c:pt idx="257">
                  <c:v>257.99</c:v>
                </c:pt>
                <c:pt idx="258">
                  <c:v>259.00</c:v>
                </c:pt>
                <c:pt idx="259">
                  <c:v>260.00</c:v>
                </c:pt>
                <c:pt idx="260">
                  <c:v>260.99</c:v>
                </c:pt>
                <c:pt idx="261">
                  <c:v>262.00</c:v>
                </c:pt>
                <c:pt idx="262">
                  <c:v>263.00</c:v>
                </c:pt>
                <c:pt idx="263">
                  <c:v>264.00</c:v>
                </c:pt>
                <c:pt idx="264">
                  <c:v>264.99</c:v>
                </c:pt>
                <c:pt idx="265">
                  <c:v>266.00</c:v>
                </c:pt>
                <c:pt idx="266">
                  <c:v>267.00</c:v>
                </c:pt>
                <c:pt idx="267">
                  <c:v>267.99</c:v>
                </c:pt>
                <c:pt idx="268">
                  <c:v>268.99</c:v>
                </c:pt>
                <c:pt idx="269">
                  <c:v>270.00</c:v>
                </c:pt>
                <c:pt idx="270">
                  <c:v>271.00</c:v>
                </c:pt>
                <c:pt idx="271">
                  <c:v>271.99</c:v>
                </c:pt>
                <c:pt idx="272">
                  <c:v>273.00</c:v>
                </c:pt>
                <c:pt idx="273">
                  <c:v>274.00</c:v>
                </c:pt>
                <c:pt idx="274">
                  <c:v>275.00</c:v>
                </c:pt>
                <c:pt idx="275">
                  <c:v>275.99</c:v>
                </c:pt>
                <c:pt idx="276">
                  <c:v>277.00</c:v>
                </c:pt>
                <c:pt idx="277">
                  <c:v>278.00</c:v>
                </c:pt>
                <c:pt idx="278">
                  <c:v>278.99</c:v>
                </c:pt>
                <c:pt idx="279">
                  <c:v>279.99</c:v>
                </c:pt>
                <c:pt idx="280">
                  <c:v>281.00</c:v>
                </c:pt>
                <c:pt idx="281">
                  <c:v>282.00</c:v>
                </c:pt>
                <c:pt idx="282">
                  <c:v>282.99</c:v>
                </c:pt>
                <c:pt idx="283">
                  <c:v>284.00</c:v>
                </c:pt>
                <c:pt idx="284">
                  <c:v>285.00</c:v>
                </c:pt>
                <c:pt idx="285">
                  <c:v>286.00</c:v>
                </c:pt>
                <c:pt idx="286">
                  <c:v>286.99</c:v>
                </c:pt>
                <c:pt idx="287">
                  <c:v>288.00</c:v>
                </c:pt>
                <c:pt idx="288">
                  <c:v>289.00</c:v>
                </c:pt>
                <c:pt idx="289">
                  <c:v>289.99</c:v>
                </c:pt>
                <c:pt idx="290">
                  <c:v>290.99</c:v>
                </c:pt>
                <c:pt idx="291">
                  <c:v>292.00</c:v>
                </c:pt>
                <c:pt idx="292">
                  <c:v>293.00</c:v>
                </c:pt>
                <c:pt idx="293">
                  <c:v>293.99</c:v>
                </c:pt>
                <c:pt idx="294">
                  <c:v>295.00</c:v>
                </c:pt>
                <c:pt idx="295">
                  <c:v>296.00</c:v>
                </c:pt>
                <c:pt idx="296">
                  <c:v>297.00</c:v>
                </c:pt>
                <c:pt idx="297">
                  <c:v>297.99</c:v>
                </c:pt>
                <c:pt idx="298">
                  <c:v>299.00</c:v>
                </c:pt>
                <c:pt idx="299">
                  <c:v>300.00</c:v>
                </c:pt>
                <c:pt idx="300">
                  <c:v>300.99</c:v>
                </c:pt>
                <c:pt idx="301">
                  <c:v>302.00</c:v>
                </c:pt>
                <c:pt idx="302">
                  <c:v>303.00</c:v>
                </c:pt>
                <c:pt idx="303">
                  <c:v>304.00</c:v>
                </c:pt>
                <c:pt idx="304">
                  <c:v>304.99</c:v>
                </c:pt>
                <c:pt idx="305">
                  <c:v>306.00</c:v>
                </c:pt>
                <c:pt idx="306">
                  <c:v>307.00</c:v>
                </c:pt>
                <c:pt idx="307">
                  <c:v>307.99</c:v>
                </c:pt>
                <c:pt idx="308">
                  <c:v>308.99</c:v>
                </c:pt>
                <c:pt idx="309">
                  <c:v>310.00</c:v>
                </c:pt>
                <c:pt idx="310">
                  <c:v>311.00</c:v>
                </c:pt>
                <c:pt idx="311">
                  <c:v>311.99</c:v>
                </c:pt>
                <c:pt idx="312">
                  <c:v>313.00</c:v>
                </c:pt>
                <c:pt idx="313">
                  <c:v>314.00</c:v>
                </c:pt>
                <c:pt idx="314">
                  <c:v>315.00</c:v>
                </c:pt>
                <c:pt idx="315">
                  <c:v>315.99</c:v>
                </c:pt>
                <c:pt idx="316">
                  <c:v>317.00</c:v>
                </c:pt>
                <c:pt idx="317">
                  <c:v>318.00</c:v>
                </c:pt>
                <c:pt idx="318">
                  <c:v>318.99</c:v>
                </c:pt>
                <c:pt idx="319">
                  <c:v>319.99</c:v>
                </c:pt>
                <c:pt idx="320">
                  <c:v>321.00</c:v>
                </c:pt>
                <c:pt idx="321">
                  <c:v>322.00</c:v>
                </c:pt>
                <c:pt idx="322">
                  <c:v>322.99</c:v>
                </c:pt>
                <c:pt idx="323">
                  <c:v>324.00</c:v>
                </c:pt>
                <c:pt idx="324">
                  <c:v>325.00</c:v>
                </c:pt>
                <c:pt idx="325">
                  <c:v>326.00</c:v>
                </c:pt>
                <c:pt idx="326">
                  <c:v>326.99</c:v>
                </c:pt>
                <c:pt idx="327">
                  <c:v>328.00</c:v>
                </c:pt>
                <c:pt idx="328">
                  <c:v>329.00</c:v>
                </c:pt>
                <c:pt idx="329">
                  <c:v>329.99</c:v>
                </c:pt>
                <c:pt idx="330">
                  <c:v>330.99</c:v>
                </c:pt>
                <c:pt idx="331">
                  <c:v>332.00</c:v>
                </c:pt>
                <c:pt idx="332">
                  <c:v>333.00</c:v>
                </c:pt>
                <c:pt idx="333">
                  <c:v>333.99</c:v>
                </c:pt>
                <c:pt idx="334">
                  <c:v>335.00</c:v>
                </c:pt>
                <c:pt idx="335">
                  <c:v>336.00</c:v>
                </c:pt>
                <c:pt idx="336">
                  <c:v>337.00</c:v>
                </c:pt>
                <c:pt idx="337">
                  <c:v>337.99</c:v>
                </c:pt>
                <c:pt idx="338">
                  <c:v>339.00</c:v>
                </c:pt>
                <c:pt idx="339">
                  <c:v>340.00</c:v>
                </c:pt>
                <c:pt idx="340">
                  <c:v>340.99</c:v>
                </c:pt>
                <c:pt idx="341">
                  <c:v>342.00</c:v>
                </c:pt>
                <c:pt idx="342">
                  <c:v>343.00</c:v>
                </c:pt>
                <c:pt idx="343">
                  <c:v>344.00</c:v>
                </c:pt>
                <c:pt idx="344">
                  <c:v>344.99</c:v>
                </c:pt>
                <c:pt idx="345">
                  <c:v>346.00</c:v>
                </c:pt>
                <c:pt idx="346">
                  <c:v>347.00</c:v>
                </c:pt>
                <c:pt idx="347">
                  <c:v>347.99</c:v>
                </c:pt>
                <c:pt idx="348">
                  <c:v>348.99</c:v>
                </c:pt>
                <c:pt idx="349">
                  <c:v>350.00</c:v>
                </c:pt>
                <c:pt idx="350">
                  <c:v>351.00</c:v>
                </c:pt>
                <c:pt idx="351">
                  <c:v>351.99</c:v>
                </c:pt>
                <c:pt idx="352">
                  <c:v>353.00</c:v>
                </c:pt>
                <c:pt idx="353">
                  <c:v>354.00</c:v>
                </c:pt>
                <c:pt idx="354">
                  <c:v>355.00</c:v>
                </c:pt>
                <c:pt idx="355">
                  <c:v>355.99</c:v>
                </c:pt>
                <c:pt idx="356">
                  <c:v>357.00</c:v>
                </c:pt>
                <c:pt idx="357">
                  <c:v>358.00</c:v>
                </c:pt>
                <c:pt idx="358">
                  <c:v>358.99</c:v>
                </c:pt>
                <c:pt idx="359">
                  <c:v>359.99</c:v>
                </c:pt>
                <c:pt idx="360">
                  <c:v>361.00</c:v>
                </c:pt>
                <c:pt idx="361">
                  <c:v>362.00</c:v>
                </c:pt>
                <c:pt idx="362">
                  <c:v>362.99</c:v>
                </c:pt>
                <c:pt idx="363">
                  <c:v>364.00</c:v>
                </c:pt>
                <c:pt idx="364">
                  <c:v>365.00</c:v>
                </c:pt>
                <c:pt idx="365">
                  <c:v>366.00</c:v>
                </c:pt>
                <c:pt idx="366">
                  <c:v>366.99</c:v>
                </c:pt>
                <c:pt idx="367">
                  <c:v>368.00</c:v>
                </c:pt>
                <c:pt idx="368">
                  <c:v>369.00</c:v>
                </c:pt>
                <c:pt idx="369">
                  <c:v>369.99</c:v>
                </c:pt>
                <c:pt idx="370">
                  <c:v>371.00</c:v>
                </c:pt>
                <c:pt idx="371">
                  <c:v>372.00</c:v>
                </c:pt>
                <c:pt idx="372">
                  <c:v>373.00</c:v>
                </c:pt>
                <c:pt idx="373">
                  <c:v>373.99</c:v>
                </c:pt>
                <c:pt idx="374">
                  <c:v>375.00</c:v>
                </c:pt>
                <c:pt idx="375">
                  <c:v>376.00</c:v>
                </c:pt>
                <c:pt idx="376">
                  <c:v>377.00</c:v>
                </c:pt>
                <c:pt idx="377">
                  <c:v>377.99</c:v>
                </c:pt>
                <c:pt idx="378">
                  <c:v>379.00</c:v>
                </c:pt>
                <c:pt idx="379">
                  <c:v>380.00</c:v>
                </c:pt>
                <c:pt idx="380">
                  <c:v>380.99</c:v>
                </c:pt>
                <c:pt idx="381">
                  <c:v>381.99</c:v>
                </c:pt>
                <c:pt idx="382">
                  <c:v>383.00</c:v>
                </c:pt>
                <c:pt idx="383">
                  <c:v>384.00</c:v>
                </c:pt>
                <c:pt idx="384">
                  <c:v>384.99</c:v>
                </c:pt>
                <c:pt idx="385">
                  <c:v>386.00</c:v>
                </c:pt>
                <c:pt idx="386">
                  <c:v>387.00</c:v>
                </c:pt>
                <c:pt idx="387">
                  <c:v>388.00</c:v>
                </c:pt>
                <c:pt idx="388">
                  <c:v>388.99</c:v>
                </c:pt>
                <c:pt idx="389">
                  <c:v>390.00</c:v>
                </c:pt>
                <c:pt idx="390">
                  <c:v>391.00</c:v>
                </c:pt>
                <c:pt idx="391">
                  <c:v>391.99</c:v>
                </c:pt>
                <c:pt idx="392">
                  <c:v>393.00</c:v>
                </c:pt>
                <c:pt idx="393">
                  <c:v>394.00</c:v>
                </c:pt>
                <c:pt idx="394">
                  <c:v>395.00</c:v>
                </c:pt>
                <c:pt idx="395">
                  <c:v>395.99</c:v>
                </c:pt>
                <c:pt idx="396">
                  <c:v>397.00</c:v>
                </c:pt>
                <c:pt idx="397">
                  <c:v>398.00</c:v>
                </c:pt>
                <c:pt idx="398">
                  <c:v>398.99</c:v>
                </c:pt>
                <c:pt idx="399">
                  <c:v>399.99</c:v>
                </c:pt>
                <c:pt idx="400">
                  <c:v>401.00</c:v>
                </c:pt>
                <c:pt idx="401">
                  <c:v>402.00</c:v>
                </c:pt>
                <c:pt idx="402">
                  <c:v>402.99</c:v>
                </c:pt>
                <c:pt idx="403">
                  <c:v>404.00</c:v>
                </c:pt>
                <c:pt idx="404">
                  <c:v>405.00</c:v>
                </c:pt>
                <c:pt idx="405">
                  <c:v>406.00</c:v>
                </c:pt>
                <c:pt idx="406">
                  <c:v>406.99</c:v>
                </c:pt>
                <c:pt idx="407">
                  <c:v>408.00</c:v>
                </c:pt>
                <c:pt idx="408">
                  <c:v>409.00</c:v>
                </c:pt>
                <c:pt idx="409">
                  <c:v>409.99</c:v>
                </c:pt>
                <c:pt idx="410">
                  <c:v>410.99</c:v>
                </c:pt>
                <c:pt idx="411">
                  <c:v>412.00</c:v>
                </c:pt>
                <c:pt idx="412">
                  <c:v>413.00</c:v>
                </c:pt>
                <c:pt idx="413">
                  <c:v>413.99</c:v>
                </c:pt>
                <c:pt idx="414">
                  <c:v>415.00</c:v>
                </c:pt>
                <c:pt idx="415">
                  <c:v>416.00</c:v>
                </c:pt>
                <c:pt idx="416">
                  <c:v>417.00</c:v>
                </c:pt>
                <c:pt idx="417">
                  <c:v>417.99</c:v>
                </c:pt>
                <c:pt idx="418">
                  <c:v>419.00</c:v>
                </c:pt>
                <c:pt idx="419">
                  <c:v>420.00</c:v>
                </c:pt>
                <c:pt idx="420">
                  <c:v>420.99</c:v>
                </c:pt>
                <c:pt idx="421">
                  <c:v>421.99</c:v>
                </c:pt>
                <c:pt idx="422">
                  <c:v>423.00</c:v>
                </c:pt>
                <c:pt idx="423">
                  <c:v>424.00</c:v>
                </c:pt>
                <c:pt idx="424">
                  <c:v>424.99</c:v>
                </c:pt>
                <c:pt idx="425">
                  <c:v>426.00</c:v>
                </c:pt>
                <c:pt idx="426">
                  <c:v>427.00</c:v>
                </c:pt>
                <c:pt idx="427">
                  <c:v>428.00</c:v>
                </c:pt>
                <c:pt idx="428">
                  <c:v>428.99</c:v>
                </c:pt>
                <c:pt idx="429">
                  <c:v>430.00</c:v>
                </c:pt>
                <c:pt idx="430">
                  <c:v>431.00</c:v>
                </c:pt>
                <c:pt idx="431">
                  <c:v>431.99</c:v>
                </c:pt>
                <c:pt idx="432">
                  <c:v>433.00</c:v>
                </c:pt>
                <c:pt idx="433">
                  <c:v>434.00</c:v>
                </c:pt>
                <c:pt idx="434">
                  <c:v>435.00</c:v>
                </c:pt>
                <c:pt idx="435">
                  <c:v>435.99</c:v>
                </c:pt>
                <c:pt idx="436">
                  <c:v>437.00</c:v>
                </c:pt>
                <c:pt idx="437">
                  <c:v>438.00</c:v>
                </c:pt>
                <c:pt idx="438">
                  <c:v>439.00</c:v>
                </c:pt>
                <c:pt idx="439">
                  <c:v>439.99</c:v>
                </c:pt>
                <c:pt idx="440">
                  <c:v>441.00</c:v>
                </c:pt>
                <c:pt idx="441">
                  <c:v>442.00</c:v>
                </c:pt>
                <c:pt idx="442">
                  <c:v>442.99</c:v>
                </c:pt>
                <c:pt idx="443">
                  <c:v>444.00</c:v>
                </c:pt>
                <c:pt idx="444">
                  <c:v>445.00</c:v>
                </c:pt>
                <c:pt idx="445">
                  <c:v>446.00</c:v>
                </c:pt>
                <c:pt idx="446">
                  <c:v>446.99</c:v>
                </c:pt>
                <c:pt idx="447">
                  <c:v>448.00</c:v>
                </c:pt>
                <c:pt idx="448">
                  <c:v>449.00</c:v>
                </c:pt>
                <c:pt idx="449">
                  <c:v>449.99</c:v>
                </c:pt>
                <c:pt idx="450">
                  <c:v>450.99</c:v>
                </c:pt>
                <c:pt idx="451">
                  <c:v>452.00</c:v>
                </c:pt>
                <c:pt idx="452">
                  <c:v>453.00</c:v>
                </c:pt>
                <c:pt idx="453">
                  <c:v>453.99</c:v>
                </c:pt>
                <c:pt idx="454">
                  <c:v>455.00</c:v>
                </c:pt>
                <c:pt idx="455">
                  <c:v>456.00</c:v>
                </c:pt>
                <c:pt idx="456">
                  <c:v>457.00</c:v>
                </c:pt>
                <c:pt idx="457">
                  <c:v>457.99</c:v>
                </c:pt>
                <c:pt idx="458">
                  <c:v>459.00</c:v>
                </c:pt>
                <c:pt idx="459">
                  <c:v>460.00</c:v>
                </c:pt>
                <c:pt idx="460">
                  <c:v>460.99</c:v>
                </c:pt>
                <c:pt idx="461">
                  <c:v>461.99</c:v>
                </c:pt>
                <c:pt idx="462">
                  <c:v>463.00</c:v>
                </c:pt>
                <c:pt idx="463">
                  <c:v>464.00</c:v>
                </c:pt>
                <c:pt idx="464">
                  <c:v>464.99</c:v>
                </c:pt>
                <c:pt idx="465">
                  <c:v>466.00</c:v>
                </c:pt>
                <c:pt idx="466">
                  <c:v>467.00</c:v>
                </c:pt>
                <c:pt idx="467">
                  <c:v>468.00</c:v>
                </c:pt>
                <c:pt idx="468">
                  <c:v>468.99</c:v>
                </c:pt>
                <c:pt idx="469">
                  <c:v>470.00</c:v>
                </c:pt>
                <c:pt idx="470">
                  <c:v>471.00</c:v>
                </c:pt>
                <c:pt idx="471">
                  <c:v>471.99</c:v>
                </c:pt>
                <c:pt idx="472">
                  <c:v>472.99</c:v>
                </c:pt>
                <c:pt idx="473">
                  <c:v>474.00</c:v>
                </c:pt>
                <c:pt idx="474">
                  <c:v>475.00</c:v>
                </c:pt>
                <c:pt idx="475">
                  <c:v>475.99</c:v>
                </c:pt>
                <c:pt idx="476">
                  <c:v>477.00</c:v>
                </c:pt>
                <c:pt idx="477">
                  <c:v>478.00</c:v>
                </c:pt>
                <c:pt idx="478">
                  <c:v>479.00</c:v>
                </c:pt>
                <c:pt idx="479">
                  <c:v>479.99</c:v>
                </c:pt>
                <c:pt idx="480">
                  <c:v>481.00</c:v>
                </c:pt>
                <c:pt idx="481">
                  <c:v>482.00</c:v>
                </c:pt>
                <c:pt idx="482">
                  <c:v>482.99</c:v>
                </c:pt>
                <c:pt idx="483">
                  <c:v>484.00</c:v>
                </c:pt>
                <c:pt idx="484">
                  <c:v>485.00</c:v>
                </c:pt>
                <c:pt idx="485">
                  <c:v>486.00</c:v>
                </c:pt>
                <c:pt idx="486">
                  <c:v>486.99</c:v>
                </c:pt>
                <c:pt idx="487">
                  <c:v>488.00</c:v>
                </c:pt>
                <c:pt idx="488">
                  <c:v>489.00</c:v>
                </c:pt>
                <c:pt idx="489">
                  <c:v>489.99</c:v>
                </c:pt>
                <c:pt idx="490">
                  <c:v>490.99</c:v>
                </c:pt>
                <c:pt idx="491">
                  <c:v>492.00</c:v>
                </c:pt>
                <c:pt idx="492">
                  <c:v>493.00</c:v>
                </c:pt>
                <c:pt idx="493">
                  <c:v>493.99</c:v>
                </c:pt>
                <c:pt idx="494">
                  <c:v>495.00</c:v>
                </c:pt>
                <c:pt idx="495">
                  <c:v>496.00</c:v>
                </c:pt>
                <c:pt idx="496">
                  <c:v>497.00</c:v>
                </c:pt>
                <c:pt idx="497">
                  <c:v>497.99</c:v>
                </c:pt>
                <c:pt idx="498">
                  <c:v>499.00</c:v>
                </c:pt>
                <c:pt idx="499">
                  <c:v>500.00</c:v>
                </c:pt>
                <c:pt idx="500">
                  <c:v>500.99</c:v>
                </c:pt>
                <c:pt idx="501">
                  <c:v>501.99</c:v>
                </c:pt>
                <c:pt idx="502">
                  <c:v>503.00</c:v>
                </c:pt>
                <c:pt idx="503">
                  <c:v>504.00</c:v>
                </c:pt>
                <c:pt idx="504">
                  <c:v>504.99</c:v>
                </c:pt>
                <c:pt idx="505">
                  <c:v>506.00</c:v>
                </c:pt>
                <c:pt idx="506">
                  <c:v>507.00</c:v>
                </c:pt>
                <c:pt idx="507">
                  <c:v>508.00</c:v>
                </c:pt>
                <c:pt idx="508">
                  <c:v>508.99</c:v>
                </c:pt>
                <c:pt idx="509">
                  <c:v>510.00</c:v>
                </c:pt>
                <c:pt idx="510">
                  <c:v>511.00</c:v>
                </c:pt>
                <c:pt idx="511">
                  <c:v>511.99</c:v>
                </c:pt>
                <c:pt idx="512">
                  <c:v>513.00</c:v>
                </c:pt>
                <c:pt idx="513">
                  <c:v>514.00</c:v>
                </c:pt>
                <c:pt idx="514">
                  <c:v>515.00</c:v>
                </c:pt>
                <c:pt idx="515">
                  <c:v>515.99</c:v>
                </c:pt>
                <c:pt idx="516">
                  <c:v>517.00</c:v>
                </c:pt>
                <c:pt idx="517">
                  <c:v>518.00</c:v>
                </c:pt>
                <c:pt idx="518">
                  <c:v>518.99</c:v>
                </c:pt>
                <c:pt idx="519">
                  <c:v>519.99</c:v>
                </c:pt>
                <c:pt idx="520">
                  <c:v>521.00</c:v>
                </c:pt>
                <c:pt idx="521">
                  <c:v>522.00</c:v>
                </c:pt>
                <c:pt idx="522">
                  <c:v>522.99</c:v>
                </c:pt>
                <c:pt idx="523">
                  <c:v>524.00</c:v>
                </c:pt>
                <c:pt idx="524">
                  <c:v>525.00</c:v>
                </c:pt>
                <c:pt idx="525">
                  <c:v>526.00</c:v>
                </c:pt>
                <c:pt idx="526">
                  <c:v>526.99</c:v>
                </c:pt>
                <c:pt idx="527">
                  <c:v>528.00</c:v>
                </c:pt>
                <c:pt idx="528">
                  <c:v>529.00</c:v>
                </c:pt>
                <c:pt idx="529">
                  <c:v>529.99</c:v>
                </c:pt>
                <c:pt idx="530">
                  <c:v>530.99</c:v>
                </c:pt>
                <c:pt idx="531">
                  <c:v>532.00</c:v>
                </c:pt>
                <c:pt idx="532">
                  <c:v>533.00</c:v>
                </c:pt>
                <c:pt idx="533">
                  <c:v>533.99</c:v>
                </c:pt>
                <c:pt idx="534">
                  <c:v>535.00</c:v>
                </c:pt>
                <c:pt idx="535">
                  <c:v>536.00</c:v>
                </c:pt>
                <c:pt idx="536">
                  <c:v>537.00</c:v>
                </c:pt>
                <c:pt idx="537">
                  <c:v>537.99</c:v>
                </c:pt>
                <c:pt idx="538">
                  <c:v>539.00</c:v>
                </c:pt>
                <c:pt idx="539">
                  <c:v>540.00</c:v>
                </c:pt>
                <c:pt idx="540">
                  <c:v>540.99</c:v>
                </c:pt>
                <c:pt idx="541">
                  <c:v>541.99</c:v>
                </c:pt>
                <c:pt idx="542">
                  <c:v>543.00</c:v>
                </c:pt>
                <c:pt idx="543">
                  <c:v>544.00</c:v>
                </c:pt>
                <c:pt idx="544">
                  <c:v>544.99</c:v>
                </c:pt>
                <c:pt idx="545">
                  <c:v>546.00</c:v>
                </c:pt>
                <c:pt idx="546">
                  <c:v>547.00</c:v>
                </c:pt>
                <c:pt idx="547">
                  <c:v>548.00</c:v>
                </c:pt>
                <c:pt idx="548">
                  <c:v>548.99</c:v>
                </c:pt>
                <c:pt idx="549">
                  <c:v>550.00</c:v>
                </c:pt>
                <c:pt idx="550">
                  <c:v>551.00</c:v>
                </c:pt>
                <c:pt idx="551">
                  <c:v>551.99</c:v>
                </c:pt>
                <c:pt idx="552">
                  <c:v>553.00</c:v>
                </c:pt>
                <c:pt idx="553">
                  <c:v>554.00</c:v>
                </c:pt>
                <c:pt idx="554">
                  <c:v>555.00</c:v>
                </c:pt>
                <c:pt idx="555">
                  <c:v>555.99</c:v>
                </c:pt>
                <c:pt idx="556">
                  <c:v>557.00</c:v>
                </c:pt>
                <c:pt idx="557">
                  <c:v>558.00</c:v>
                </c:pt>
                <c:pt idx="558">
                  <c:v>558.99</c:v>
                </c:pt>
                <c:pt idx="559">
                  <c:v>559.99</c:v>
                </c:pt>
                <c:pt idx="560">
                  <c:v>561.00</c:v>
                </c:pt>
                <c:pt idx="561">
                  <c:v>562.00</c:v>
                </c:pt>
                <c:pt idx="562">
                  <c:v>562.99</c:v>
                </c:pt>
                <c:pt idx="563">
                  <c:v>564.00</c:v>
                </c:pt>
                <c:pt idx="564">
                  <c:v>565.00</c:v>
                </c:pt>
                <c:pt idx="565">
                  <c:v>566.00</c:v>
                </c:pt>
                <c:pt idx="566">
                  <c:v>566.99</c:v>
                </c:pt>
                <c:pt idx="567">
                  <c:v>568.00</c:v>
                </c:pt>
                <c:pt idx="568">
                  <c:v>569.00</c:v>
                </c:pt>
                <c:pt idx="569">
                  <c:v>569.99</c:v>
                </c:pt>
                <c:pt idx="570">
                  <c:v>570.99</c:v>
                </c:pt>
                <c:pt idx="571">
                  <c:v>572.00</c:v>
                </c:pt>
                <c:pt idx="572">
                  <c:v>573.00</c:v>
                </c:pt>
                <c:pt idx="573">
                  <c:v>573.99</c:v>
                </c:pt>
                <c:pt idx="574">
                  <c:v>575.00</c:v>
                </c:pt>
                <c:pt idx="575">
                  <c:v>576.00</c:v>
                </c:pt>
                <c:pt idx="576">
                  <c:v>577.00</c:v>
                </c:pt>
                <c:pt idx="577">
                  <c:v>577.99</c:v>
                </c:pt>
                <c:pt idx="578">
                  <c:v>579.00</c:v>
                </c:pt>
                <c:pt idx="579">
                  <c:v>580.00</c:v>
                </c:pt>
                <c:pt idx="580">
                  <c:v>580.99</c:v>
                </c:pt>
                <c:pt idx="581">
                  <c:v>581.99</c:v>
                </c:pt>
                <c:pt idx="582">
                  <c:v>583.00</c:v>
                </c:pt>
                <c:pt idx="583">
                  <c:v>584.00</c:v>
                </c:pt>
                <c:pt idx="584">
                  <c:v>584.99</c:v>
                </c:pt>
                <c:pt idx="585">
                  <c:v>586.00</c:v>
                </c:pt>
                <c:pt idx="586">
                  <c:v>587.00</c:v>
                </c:pt>
                <c:pt idx="587">
                  <c:v>588.00</c:v>
                </c:pt>
                <c:pt idx="588">
                  <c:v>588.99</c:v>
                </c:pt>
                <c:pt idx="589">
                  <c:v>590.00</c:v>
                </c:pt>
                <c:pt idx="590">
                  <c:v>591.00</c:v>
                </c:pt>
                <c:pt idx="591">
                  <c:v>591.99</c:v>
                </c:pt>
                <c:pt idx="592">
                  <c:v>593.00</c:v>
                </c:pt>
                <c:pt idx="593">
                  <c:v>594.00</c:v>
                </c:pt>
                <c:pt idx="594">
                  <c:v>595.00</c:v>
                </c:pt>
                <c:pt idx="595">
                  <c:v>595.99</c:v>
                </c:pt>
                <c:pt idx="596">
                  <c:v>597.00</c:v>
                </c:pt>
                <c:pt idx="597">
                  <c:v>598.00</c:v>
                </c:pt>
                <c:pt idx="598">
                  <c:v>598.99</c:v>
                </c:pt>
                <c:pt idx="599">
                  <c:v>599.99</c:v>
                </c:pt>
                <c:pt idx="600">
                  <c:v>601.00</c:v>
                </c:pt>
                <c:pt idx="601">
                  <c:v>602.00</c:v>
                </c:pt>
                <c:pt idx="602">
                  <c:v>602.99</c:v>
                </c:pt>
                <c:pt idx="603">
                  <c:v>604.00</c:v>
                </c:pt>
                <c:pt idx="604">
                  <c:v>605.00</c:v>
                </c:pt>
                <c:pt idx="605">
                  <c:v>606.00</c:v>
                </c:pt>
                <c:pt idx="606">
                  <c:v>606.99</c:v>
                </c:pt>
                <c:pt idx="607">
                  <c:v>608.00</c:v>
                </c:pt>
                <c:pt idx="608">
                  <c:v>609.00</c:v>
                </c:pt>
                <c:pt idx="609">
                  <c:v>609.99</c:v>
                </c:pt>
                <c:pt idx="610">
                  <c:v>610.99</c:v>
                </c:pt>
                <c:pt idx="611">
                  <c:v>612.00</c:v>
                </c:pt>
                <c:pt idx="612">
                  <c:v>613.00</c:v>
                </c:pt>
                <c:pt idx="613">
                  <c:v>613.99</c:v>
                </c:pt>
                <c:pt idx="614">
                  <c:v>615.00</c:v>
                </c:pt>
                <c:pt idx="615">
                  <c:v>616.00</c:v>
                </c:pt>
                <c:pt idx="616">
                  <c:v>617.00</c:v>
                </c:pt>
                <c:pt idx="617">
                  <c:v>617.99</c:v>
                </c:pt>
                <c:pt idx="618">
                  <c:v>619.00</c:v>
                </c:pt>
                <c:pt idx="619">
                  <c:v>620.00</c:v>
                </c:pt>
                <c:pt idx="620">
                  <c:v>620.99</c:v>
                </c:pt>
                <c:pt idx="621">
                  <c:v>621.99</c:v>
                </c:pt>
                <c:pt idx="622">
                  <c:v>623.00</c:v>
                </c:pt>
                <c:pt idx="623">
                  <c:v>624.00</c:v>
                </c:pt>
                <c:pt idx="624">
                  <c:v>624.99</c:v>
                </c:pt>
                <c:pt idx="625">
                  <c:v>626.00</c:v>
                </c:pt>
                <c:pt idx="626">
                  <c:v>627.00</c:v>
                </c:pt>
                <c:pt idx="627">
                  <c:v>628.00</c:v>
                </c:pt>
                <c:pt idx="628">
                  <c:v>628.99</c:v>
                </c:pt>
                <c:pt idx="629">
                  <c:v>630.00</c:v>
                </c:pt>
                <c:pt idx="630">
                  <c:v>631.00</c:v>
                </c:pt>
                <c:pt idx="631">
                  <c:v>631.99</c:v>
                </c:pt>
                <c:pt idx="632">
                  <c:v>633.00</c:v>
                </c:pt>
                <c:pt idx="633">
                  <c:v>634.00</c:v>
                </c:pt>
                <c:pt idx="634">
                  <c:v>635.00</c:v>
                </c:pt>
                <c:pt idx="635">
                  <c:v>635.99</c:v>
                </c:pt>
                <c:pt idx="636">
                  <c:v>637.00</c:v>
                </c:pt>
                <c:pt idx="637">
                  <c:v>638.00</c:v>
                </c:pt>
                <c:pt idx="638">
                  <c:v>638.99</c:v>
                </c:pt>
                <c:pt idx="639">
                  <c:v>639.99</c:v>
                </c:pt>
                <c:pt idx="640">
                  <c:v>641.00</c:v>
                </c:pt>
                <c:pt idx="641">
                  <c:v>642.00</c:v>
                </c:pt>
                <c:pt idx="642">
                  <c:v>642.99</c:v>
                </c:pt>
                <c:pt idx="643">
                  <c:v>644.00</c:v>
                </c:pt>
                <c:pt idx="644">
                  <c:v>645.00</c:v>
                </c:pt>
                <c:pt idx="645">
                  <c:v>646.00</c:v>
                </c:pt>
                <c:pt idx="646">
                  <c:v>646.99</c:v>
                </c:pt>
                <c:pt idx="647">
                  <c:v>648.00</c:v>
                </c:pt>
                <c:pt idx="648">
                  <c:v>649.00</c:v>
                </c:pt>
                <c:pt idx="649">
                  <c:v>649.99</c:v>
                </c:pt>
                <c:pt idx="650">
                  <c:v>650.99</c:v>
                </c:pt>
                <c:pt idx="651">
                  <c:v>652.00</c:v>
                </c:pt>
                <c:pt idx="652">
                  <c:v>653.00</c:v>
                </c:pt>
                <c:pt idx="653">
                  <c:v>653.99</c:v>
                </c:pt>
                <c:pt idx="654">
                  <c:v>655.00</c:v>
                </c:pt>
                <c:pt idx="655">
                  <c:v>656.00</c:v>
                </c:pt>
                <c:pt idx="656">
                  <c:v>657.00</c:v>
                </c:pt>
                <c:pt idx="657">
                  <c:v>657.99</c:v>
                </c:pt>
                <c:pt idx="658">
                  <c:v>659.00</c:v>
                </c:pt>
                <c:pt idx="659">
                  <c:v>660.00</c:v>
                </c:pt>
                <c:pt idx="660">
                  <c:v>660.99</c:v>
                </c:pt>
                <c:pt idx="661">
                  <c:v>661.99</c:v>
                </c:pt>
                <c:pt idx="662">
                  <c:v>663.00</c:v>
                </c:pt>
                <c:pt idx="663">
                  <c:v>664.00</c:v>
                </c:pt>
                <c:pt idx="664">
                  <c:v>664.99</c:v>
                </c:pt>
                <c:pt idx="665">
                  <c:v>666.00</c:v>
                </c:pt>
                <c:pt idx="666">
                  <c:v>667.00</c:v>
                </c:pt>
                <c:pt idx="667">
                  <c:v>668.00</c:v>
                </c:pt>
                <c:pt idx="668">
                  <c:v>668.99</c:v>
                </c:pt>
                <c:pt idx="669">
                  <c:v>670.00</c:v>
                </c:pt>
                <c:pt idx="670">
                  <c:v>671.00</c:v>
                </c:pt>
                <c:pt idx="671">
                  <c:v>671.99</c:v>
                </c:pt>
                <c:pt idx="672">
                  <c:v>673.00</c:v>
                </c:pt>
                <c:pt idx="673">
                  <c:v>674.00</c:v>
                </c:pt>
                <c:pt idx="674">
                  <c:v>675.00</c:v>
                </c:pt>
                <c:pt idx="675">
                  <c:v>675.99</c:v>
                </c:pt>
                <c:pt idx="676">
                  <c:v>677.00</c:v>
                </c:pt>
                <c:pt idx="677">
                  <c:v>678.00</c:v>
                </c:pt>
                <c:pt idx="678">
                  <c:v>678.99</c:v>
                </c:pt>
                <c:pt idx="679">
                  <c:v>679.99</c:v>
                </c:pt>
                <c:pt idx="680">
                  <c:v>681.00</c:v>
                </c:pt>
                <c:pt idx="681">
                  <c:v>682.00</c:v>
                </c:pt>
                <c:pt idx="682">
                  <c:v>682.99</c:v>
                </c:pt>
                <c:pt idx="683">
                  <c:v>684.00</c:v>
                </c:pt>
                <c:pt idx="684">
                  <c:v>685.00</c:v>
                </c:pt>
                <c:pt idx="685">
                  <c:v>686.00</c:v>
                </c:pt>
                <c:pt idx="686">
                  <c:v>686.99</c:v>
                </c:pt>
                <c:pt idx="687">
                  <c:v>688.00</c:v>
                </c:pt>
                <c:pt idx="688">
                  <c:v>689.00</c:v>
                </c:pt>
                <c:pt idx="689">
                  <c:v>689.99</c:v>
                </c:pt>
                <c:pt idx="690">
                  <c:v>690.99</c:v>
                </c:pt>
                <c:pt idx="691">
                  <c:v>692.00</c:v>
                </c:pt>
                <c:pt idx="692">
                  <c:v>693.00</c:v>
                </c:pt>
                <c:pt idx="693">
                  <c:v>693.99</c:v>
                </c:pt>
                <c:pt idx="694">
                  <c:v>695.00</c:v>
                </c:pt>
                <c:pt idx="695">
                  <c:v>696.00</c:v>
                </c:pt>
                <c:pt idx="696">
                  <c:v>697.00</c:v>
                </c:pt>
                <c:pt idx="697">
                  <c:v>697.99</c:v>
                </c:pt>
                <c:pt idx="698">
                  <c:v>699.00</c:v>
                </c:pt>
                <c:pt idx="699">
                  <c:v>700.00</c:v>
                </c:pt>
                <c:pt idx="700">
                  <c:v>700.99</c:v>
                </c:pt>
                <c:pt idx="701">
                  <c:v>701.99</c:v>
                </c:pt>
                <c:pt idx="702">
                  <c:v>703.00</c:v>
                </c:pt>
                <c:pt idx="703">
                  <c:v>704.00</c:v>
                </c:pt>
                <c:pt idx="704">
                  <c:v>704.99</c:v>
                </c:pt>
                <c:pt idx="705">
                  <c:v>706.00</c:v>
                </c:pt>
                <c:pt idx="706">
                  <c:v>707.00</c:v>
                </c:pt>
                <c:pt idx="707">
                  <c:v>708.00</c:v>
                </c:pt>
                <c:pt idx="708">
                  <c:v>708.99</c:v>
                </c:pt>
                <c:pt idx="709">
                  <c:v>710.00</c:v>
                </c:pt>
                <c:pt idx="710">
                  <c:v>711.00</c:v>
                </c:pt>
                <c:pt idx="711">
                  <c:v>711.99</c:v>
                </c:pt>
                <c:pt idx="712">
                  <c:v>713.00</c:v>
                </c:pt>
                <c:pt idx="713">
                  <c:v>714.00</c:v>
                </c:pt>
                <c:pt idx="714">
                  <c:v>715.00</c:v>
                </c:pt>
                <c:pt idx="715">
                  <c:v>715.99</c:v>
                </c:pt>
                <c:pt idx="716">
                  <c:v>717.00</c:v>
                </c:pt>
                <c:pt idx="717">
                  <c:v>718.00</c:v>
                </c:pt>
                <c:pt idx="718">
                  <c:v>718.99</c:v>
                </c:pt>
                <c:pt idx="719">
                  <c:v>719.99</c:v>
                </c:pt>
                <c:pt idx="720">
                  <c:v>721.00</c:v>
                </c:pt>
                <c:pt idx="721">
                  <c:v>722.00</c:v>
                </c:pt>
                <c:pt idx="722">
                  <c:v>722.99</c:v>
                </c:pt>
                <c:pt idx="723">
                  <c:v>724.00</c:v>
                </c:pt>
                <c:pt idx="724">
                  <c:v>725.00</c:v>
                </c:pt>
                <c:pt idx="725">
                  <c:v>726.00</c:v>
                </c:pt>
                <c:pt idx="726">
                  <c:v>726.99</c:v>
                </c:pt>
                <c:pt idx="727">
                  <c:v>728.00</c:v>
                </c:pt>
                <c:pt idx="728">
                  <c:v>729.00</c:v>
                </c:pt>
                <c:pt idx="729">
                  <c:v>729.99</c:v>
                </c:pt>
                <c:pt idx="730">
                  <c:v>730.99</c:v>
                </c:pt>
                <c:pt idx="731">
                  <c:v>732.00</c:v>
                </c:pt>
                <c:pt idx="732">
                  <c:v>733.00</c:v>
                </c:pt>
                <c:pt idx="733">
                  <c:v>733.99</c:v>
                </c:pt>
                <c:pt idx="734">
                  <c:v>735.00</c:v>
                </c:pt>
                <c:pt idx="735">
                  <c:v>736.00</c:v>
                </c:pt>
                <c:pt idx="736">
                  <c:v>737.00</c:v>
                </c:pt>
                <c:pt idx="737">
                  <c:v>737.99</c:v>
                </c:pt>
                <c:pt idx="738">
                  <c:v>739.00</c:v>
                </c:pt>
                <c:pt idx="739">
                  <c:v>740.00</c:v>
                </c:pt>
                <c:pt idx="740">
                  <c:v>740.99</c:v>
                </c:pt>
                <c:pt idx="741">
                  <c:v>741.99</c:v>
                </c:pt>
                <c:pt idx="742">
                  <c:v>743.00</c:v>
                </c:pt>
                <c:pt idx="743">
                  <c:v>744.00</c:v>
                </c:pt>
                <c:pt idx="744">
                  <c:v>744.99</c:v>
                </c:pt>
                <c:pt idx="745">
                  <c:v>746.00</c:v>
                </c:pt>
                <c:pt idx="746">
                  <c:v>747.00</c:v>
                </c:pt>
                <c:pt idx="747">
                  <c:v>748.00</c:v>
                </c:pt>
                <c:pt idx="748">
                  <c:v>748.99</c:v>
                </c:pt>
                <c:pt idx="749">
                  <c:v>750.00</c:v>
                </c:pt>
                <c:pt idx="750">
                  <c:v>751.00</c:v>
                </c:pt>
                <c:pt idx="751">
                  <c:v>751.99</c:v>
                </c:pt>
                <c:pt idx="752">
                  <c:v>753.00</c:v>
                </c:pt>
                <c:pt idx="753">
                  <c:v>754.00</c:v>
                </c:pt>
                <c:pt idx="754">
                  <c:v>755.00</c:v>
                </c:pt>
                <c:pt idx="755">
                  <c:v>755.99</c:v>
                </c:pt>
                <c:pt idx="756">
                  <c:v>757.00</c:v>
                </c:pt>
                <c:pt idx="757">
                  <c:v>758.00</c:v>
                </c:pt>
                <c:pt idx="758">
                  <c:v>758.99</c:v>
                </c:pt>
                <c:pt idx="759">
                  <c:v>759.99</c:v>
                </c:pt>
                <c:pt idx="760">
                  <c:v>761.00</c:v>
                </c:pt>
                <c:pt idx="761">
                  <c:v>762.00</c:v>
                </c:pt>
                <c:pt idx="762">
                  <c:v>762.99</c:v>
                </c:pt>
                <c:pt idx="763">
                  <c:v>764.00</c:v>
                </c:pt>
                <c:pt idx="764">
                  <c:v>765.00</c:v>
                </c:pt>
                <c:pt idx="765">
                  <c:v>766.00</c:v>
                </c:pt>
                <c:pt idx="766">
                  <c:v>766.99</c:v>
                </c:pt>
                <c:pt idx="767">
                  <c:v>768.00</c:v>
                </c:pt>
                <c:pt idx="768">
                  <c:v>769.00</c:v>
                </c:pt>
                <c:pt idx="769">
                  <c:v>769.99</c:v>
                </c:pt>
                <c:pt idx="770">
                  <c:v>770.99</c:v>
                </c:pt>
                <c:pt idx="771">
                  <c:v>772.00</c:v>
                </c:pt>
                <c:pt idx="772">
                  <c:v>773.00</c:v>
                </c:pt>
                <c:pt idx="773">
                  <c:v>773.99</c:v>
                </c:pt>
                <c:pt idx="774">
                  <c:v>775.00</c:v>
                </c:pt>
                <c:pt idx="775">
                  <c:v>776.00</c:v>
                </c:pt>
                <c:pt idx="776">
                  <c:v>777.00</c:v>
                </c:pt>
                <c:pt idx="777">
                  <c:v>777.99</c:v>
                </c:pt>
                <c:pt idx="778">
                  <c:v>779.00</c:v>
                </c:pt>
                <c:pt idx="779">
                  <c:v>780.00</c:v>
                </c:pt>
                <c:pt idx="780">
                  <c:v>780.99</c:v>
                </c:pt>
                <c:pt idx="781">
                  <c:v>782.00</c:v>
                </c:pt>
                <c:pt idx="782">
                  <c:v>783.00</c:v>
                </c:pt>
                <c:pt idx="783">
                  <c:v>784.00</c:v>
                </c:pt>
                <c:pt idx="784">
                  <c:v>784.99</c:v>
                </c:pt>
                <c:pt idx="785">
                  <c:v>786.00</c:v>
                </c:pt>
                <c:pt idx="786">
                  <c:v>787.00</c:v>
                </c:pt>
                <c:pt idx="787">
                  <c:v>788.00</c:v>
                </c:pt>
                <c:pt idx="788">
                  <c:v>788.99</c:v>
                </c:pt>
                <c:pt idx="789">
                  <c:v>790.00</c:v>
                </c:pt>
                <c:pt idx="790">
                  <c:v>791.00</c:v>
                </c:pt>
                <c:pt idx="791">
                  <c:v>791.99</c:v>
                </c:pt>
                <c:pt idx="792">
                  <c:v>793.00</c:v>
                </c:pt>
                <c:pt idx="793">
                  <c:v>794.00</c:v>
                </c:pt>
                <c:pt idx="794">
                  <c:v>795.00</c:v>
                </c:pt>
                <c:pt idx="795">
                  <c:v>795.99</c:v>
                </c:pt>
                <c:pt idx="796">
                  <c:v>797.00</c:v>
                </c:pt>
                <c:pt idx="797">
                  <c:v>798.00</c:v>
                </c:pt>
                <c:pt idx="798">
                  <c:v>798.99</c:v>
                </c:pt>
                <c:pt idx="799">
                  <c:v>799.99</c:v>
                </c:pt>
                <c:pt idx="800">
                  <c:v>801.00</c:v>
                </c:pt>
                <c:pt idx="801">
                  <c:v>802.00</c:v>
                </c:pt>
                <c:pt idx="802">
                  <c:v>802.99</c:v>
                </c:pt>
                <c:pt idx="803">
                  <c:v>804.00</c:v>
                </c:pt>
                <c:pt idx="804">
                  <c:v>805.00</c:v>
                </c:pt>
                <c:pt idx="805">
                  <c:v>806.00</c:v>
                </c:pt>
                <c:pt idx="806">
                  <c:v>806.99</c:v>
                </c:pt>
                <c:pt idx="807">
                  <c:v>808.00</c:v>
                </c:pt>
                <c:pt idx="808">
                  <c:v>809.00</c:v>
                </c:pt>
                <c:pt idx="809">
                  <c:v>809.99</c:v>
                </c:pt>
                <c:pt idx="810">
                  <c:v>810.99</c:v>
                </c:pt>
                <c:pt idx="811">
                  <c:v>812.00</c:v>
                </c:pt>
                <c:pt idx="812">
                  <c:v>813.00</c:v>
                </c:pt>
                <c:pt idx="813">
                  <c:v>813.99</c:v>
                </c:pt>
                <c:pt idx="814">
                  <c:v>815.00</c:v>
                </c:pt>
                <c:pt idx="815">
                  <c:v>816.00</c:v>
                </c:pt>
                <c:pt idx="816">
                  <c:v>817.00</c:v>
                </c:pt>
                <c:pt idx="817">
                  <c:v>817.99</c:v>
                </c:pt>
                <c:pt idx="818">
                  <c:v>819.00</c:v>
                </c:pt>
                <c:pt idx="819">
                  <c:v>820.00</c:v>
                </c:pt>
                <c:pt idx="820">
                  <c:v>820.99</c:v>
                </c:pt>
                <c:pt idx="821">
                  <c:v>822.00</c:v>
                </c:pt>
                <c:pt idx="822">
                  <c:v>823.00</c:v>
                </c:pt>
                <c:pt idx="823">
                  <c:v>824.00</c:v>
                </c:pt>
                <c:pt idx="824">
                  <c:v>824.99</c:v>
                </c:pt>
                <c:pt idx="825">
                  <c:v>826.00</c:v>
                </c:pt>
                <c:pt idx="826">
                  <c:v>827.00</c:v>
                </c:pt>
                <c:pt idx="827">
                  <c:v>828.00</c:v>
                </c:pt>
                <c:pt idx="828">
                  <c:v>828.99</c:v>
                </c:pt>
                <c:pt idx="829">
                  <c:v>830.00</c:v>
                </c:pt>
                <c:pt idx="830">
                  <c:v>831.00</c:v>
                </c:pt>
                <c:pt idx="831">
                  <c:v>831.99</c:v>
                </c:pt>
                <c:pt idx="832">
                  <c:v>833.00</c:v>
                </c:pt>
                <c:pt idx="833">
                  <c:v>834.00</c:v>
                </c:pt>
                <c:pt idx="834">
                  <c:v>835.00</c:v>
                </c:pt>
                <c:pt idx="835">
                  <c:v>835.99</c:v>
                </c:pt>
                <c:pt idx="836">
                  <c:v>837.00</c:v>
                </c:pt>
                <c:pt idx="837">
                  <c:v>838.00</c:v>
                </c:pt>
                <c:pt idx="838">
                  <c:v>838.99</c:v>
                </c:pt>
                <c:pt idx="839">
                  <c:v>839.99</c:v>
                </c:pt>
                <c:pt idx="840">
                  <c:v>841.00</c:v>
                </c:pt>
                <c:pt idx="841">
                  <c:v>842.00</c:v>
                </c:pt>
                <c:pt idx="842">
                  <c:v>842.99</c:v>
                </c:pt>
                <c:pt idx="843">
                  <c:v>844.00</c:v>
                </c:pt>
                <c:pt idx="844">
                  <c:v>845.00</c:v>
                </c:pt>
                <c:pt idx="845">
                  <c:v>846.00</c:v>
                </c:pt>
                <c:pt idx="846">
                  <c:v>846.99</c:v>
                </c:pt>
                <c:pt idx="847">
                  <c:v>848.00</c:v>
                </c:pt>
                <c:pt idx="848">
                  <c:v>849.00</c:v>
                </c:pt>
                <c:pt idx="849">
                  <c:v>849.99</c:v>
                </c:pt>
                <c:pt idx="850">
                  <c:v>850.99</c:v>
                </c:pt>
                <c:pt idx="851">
                  <c:v>852.00</c:v>
                </c:pt>
                <c:pt idx="852">
                  <c:v>853.00</c:v>
                </c:pt>
                <c:pt idx="853">
                  <c:v>853.99</c:v>
                </c:pt>
                <c:pt idx="854">
                  <c:v>855.00</c:v>
                </c:pt>
                <c:pt idx="855">
                  <c:v>856.00</c:v>
                </c:pt>
                <c:pt idx="856">
                  <c:v>857.00</c:v>
                </c:pt>
                <c:pt idx="857">
                  <c:v>857.99</c:v>
                </c:pt>
                <c:pt idx="858">
                  <c:v>859.00</c:v>
                </c:pt>
                <c:pt idx="859">
                  <c:v>860.00</c:v>
                </c:pt>
                <c:pt idx="860">
                  <c:v>860.99</c:v>
                </c:pt>
                <c:pt idx="861">
                  <c:v>862.00</c:v>
                </c:pt>
                <c:pt idx="862">
                  <c:v>863.00</c:v>
                </c:pt>
                <c:pt idx="863">
                  <c:v>864.00</c:v>
                </c:pt>
                <c:pt idx="864">
                  <c:v>864.99</c:v>
                </c:pt>
                <c:pt idx="865">
                  <c:v>866.00</c:v>
                </c:pt>
                <c:pt idx="866">
                  <c:v>867.00</c:v>
                </c:pt>
                <c:pt idx="867">
                  <c:v>867.99</c:v>
                </c:pt>
                <c:pt idx="868">
                  <c:v>868.99</c:v>
                </c:pt>
                <c:pt idx="869">
                  <c:v>870.00</c:v>
                </c:pt>
                <c:pt idx="870">
                  <c:v>871.00</c:v>
                </c:pt>
                <c:pt idx="871">
                  <c:v>871.99</c:v>
                </c:pt>
                <c:pt idx="872">
                  <c:v>873.00</c:v>
                </c:pt>
                <c:pt idx="873">
                  <c:v>874.00</c:v>
                </c:pt>
                <c:pt idx="874">
                  <c:v>875.00</c:v>
                </c:pt>
                <c:pt idx="875">
                  <c:v>875.99</c:v>
                </c:pt>
                <c:pt idx="876">
                  <c:v>877.00</c:v>
                </c:pt>
                <c:pt idx="877">
                  <c:v>878.00</c:v>
                </c:pt>
                <c:pt idx="878">
                  <c:v>878.99</c:v>
                </c:pt>
                <c:pt idx="879">
                  <c:v>879.99</c:v>
                </c:pt>
                <c:pt idx="880">
                  <c:v>881.00</c:v>
                </c:pt>
                <c:pt idx="881">
                  <c:v>882.00</c:v>
                </c:pt>
                <c:pt idx="882">
                  <c:v>882.99</c:v>
                </c:pt>
                <c:pt idx="883">
                  <c:v>884.00</c:v>
                </c:pt>
                <c:pt idx="884">
                  <c:v>885.00</c:v>
                </c:pt>
                <c:pt idx="885">
                  <c:v>886.00</c:v>
                </c:pt>
                <c:pt idx="886">
                  <c:v>886.99</c:v>
                </c:pt>
                <c:pt idx="887">
                  <c:v>888.00</c:v>
                </c:pt>
                <c:pt idx="888">
                  <c:v>889.00</c:v>
                </c:pt>
                <c:pt idx="889">
                  <c:v>889.99</c:v>
                </c:pt>
                <c:pt idx="890">
                  <c:v>890.99</c:v>
                </c:pt>
                <c:pt idx="891">
                  <c:v>892.00</c:v>
                </c:pt>
                <c:pt idx="892">
                  <c:v>893.00</c:v>
                </c:pt>
                <c:pt idx="893">
                  <c:v>893.99</c:v>
                </c:pt>
                <c:pt idx="894">
                  <c:v>895.00</c:v>
                </c:pt>
                <c:pt idx="895">
                  <c:v>896.00</c:v>
                </c:pt>
                <c:pt idx="896">
                  <c:v>896.99</c:v>
                </c:pt>
                <c:pt idx="897">
                  <c:v>897.99</c:v>
                </c:pt>
                <c:pt idx="898">
                  <c:v>899.00</c:v>
                </c:pt>
                <c:pt idx="899">
                  <c:v>900.00</c:v>
                </c:pt>
                <c:pt idx="900">
                  <c:v>900.99</c:v>
                </c:pt>
                <c:pt idx="901">
                  <c:v>902.00</c:v>
                </c:pt>
                <c:pt idx="902">
                  <c:v>903.00</c:v>
                </c:pt>
                <c:pt idx="903">
                  <c:v>904.00</c:v>
                </c:pt>
                <c:pt idx="904">
                  <c:v>904.99</c:v>
                </c:pt>
                <c:pt idx="905">
                  <c:v>906.00</c:v>
                </c:pt>
                <c:pt idx="906">
                  <c:v>907.00</c:v>
                </c:pt>
                <c:pt idx="907">
                  <c:v>907.99</c:v>
                </c:pt>
                <c:pt idx="908">
                  <c:v>908.99</c:v>
                </c:pt>
                <c:pt idx="909">
                  <c:v>910.00</c:v>
                </c:pt>
                <c:pt idx="910">
                  <c:v>911.00</c:v>
                </c:pt>
                <c:pt idx="911">
                  <c:v>911.99</c:v>
                </c:pt>
                <c:pt idx="912">
                  <c:v>913.00</c:v>
                </c:pt>
                <c:pt idx="913">
                  <c:v>914.00</c:v>
                </c:pt>
                <c:pt idx="914">
                  <c:v>915.00</c:v>
                </c:pt>
                <c:pt idx="915">
                  <c:v>915.99</c:v>
                </c:pt>
                <c:pt idx="916">
                  <c:v>917.00</c:v>
                </c:pt>
                <c:pt idx="917">
                  <c:v>918.00</c:v>
                </c:pt>
                <c:pt idx="918">
                  <c:v>918.99</c:v>
                </c:pt>
                <c:pt idx="919">
                  <c:v>919.99</c:v>
                </c:pt>
                <c:pt idx="920">
                  <c:v>921.00</c:v>
                </c:pt>
                <c:pt idx="921">
                  <c:v>922.00</c:v>
                </c:pt>
                <c:pt idx="922">
                  <c:v>922.99</c:v>
                </c:pt>
                <c:pt idx="923">
                  <c:v>924.00</c:v>
                </c:pt>
                <c:pt idx="924">
                  <c:v>925.00</c:v>
                </c:pt>
                <c:pt idx="925">
                  <c:v>926.00</c:v>
                </c:pt>
                <c:pt idx="926">
                  <c:v>926.99</c:v>
                </c:pt>
                <c:pt idx="927">
                  <c:v>928.00</c:v>
                </c:pt>
                <c:pt idx="928">
                  <c:v>929.00</c:v>
                </c:pt>
                <c:pt idx="929">
                  <c:v>929.99</c:v>
                </c:pt>
                <c:pt idx="930">
                  <c:v>931.00</c:v>
                </c:pt>
                <c:pt idx="931">
                  <c:v>932.00</c:v>
                </c:pt>
                <c:pt idx="932">
                  <c:v>933.00</c:v>
                </c:pt>
                <c:pt idx="933">
                  <c:v>933.99</c:v>
                </c:pt>
                <c:pt idx="934">
                  <c:v>935.00</c:v>
                </c:pt>
                <c:pt idx="935">
                  <c:v>936.00</c:v>
                </c:pt>
                <c:pt idx="936">
                  <c:v>936.99</c:v>
                </c:pt>
                <c:pt idx="937">
                  <c:v>937.99</c:v>
                </c:pt>
                <c:pt idx="938">
                  <c:v>939.00</c:v>
                </c:pt>
                <c:pt idx="939">
                  <c:v>940.00</c:v>
                </c:pt>
                <c:pt idx="940">
                  <c:v>940.99</c:v>
                </c:pt>
                <c:pt idx="941">
                  <c:v>942.00</c:v>
                </c:pt>
                <c:pt idx="942">
                  <c:v>943.00</c:v>
                </c:pt>
                <c:pt idx="943">
                  <c:v>944.00</c:v>
                </c:pt>
                <c:pt idx="944">
                  <c:v>944.99</c:v>
                </c:pt>
                <c:pt idx="945">
                  <c:v>946.00</c:v>
                </c:pt>
                <c:pt idx="946">
                  <c:v>947.00</c:v>
                </c:pt>
                <c:pt idx="947">
                  <c:v>947.99</c:v>
                </c:pt>
                <c:pt idx="948">
                  <c:v>948.99</c:v>
                </c:pt>
                <c:pt idx="949">
                  <c:v>950.00</c:v>
                </c:pt>
                <c:pt idx="950">
                  <c:v>951.00</c:v>
                </c:pt>
                <c:pt idx="951">
                  <c:v>951.99</c:v>
                </c:pt>
                <c:pt idx="952">
                  <c:v>953.00</c:v>
                </c:pt>
                <c:pt idx="953">
                  <c:v>954.00</c:v>
                </c:pt>
                <c:pt idx="954">
                  <c:v>955.00</c:v>
                </c:pt>
                <c:pt idx="955">
                  <c:v>955.99</c:v>
                </c:pt>
                <c:pt idx="956">
                  <c:v>957.00</c:v>
                </c:pt>
                <c:pt idx="957">
                  <c:v>958.00</c:v>
                </c:pt>
                <c:pt idx="958">
                  <c:v>958.99</c:v>
                </c:pt>
                <c:pt idx="959">
                  <c:v>959.99</c:v>
                </c:pt>
                <c:pt idx="960">
                  <c:v>961.00</c:v>
                </c:pt>
                <c:pt idx="961">
                  <c:v>962.00</c:v>
                </c:pt>
                <c:pt idx="962">
                  <c:v>962.99</c:v>
                </c:pt>
                <c:pt idx="963">
                  <c:v>964.00</c:v>
                </c:pt>
                <c:pt idx="964">
                  <c:v>965.00</c:v>
                </c:pt>
                <c:pt idx="965">
                  <c:v>966.00</c:v>
                </c:pt>
                <c:pt idx="966">
                  <c:v>966.99</c:v>
                </c:pt>
                <c:pt idx="967">
                  <c:v>968.00</c:v>
                </c:pt>
                <c:pt idx="968">
                  <c:v>969.00</c:v>
                </c:pt>
                <c:pt idx="969">
                  <c:v>969.99</c:v>
                </c:pt>
                <c:pt idx="970">
                  <c:v>971.00</c:v>
                </c:pt>
                <c:pt idx="971">
                  <c:v>972.00</c:v>
                </c:pt>
                <c:pt idx="972">
                  <c:v>973.00</c:v>
                </c:pt>
                <c:pt idx="973">
                  <c:v>973.99</c:v>
                </c:pt>
                <c:pt idx="974">
                  <c:v>975.00</c:v>
                </c:pt>
                <c:pt idx="975">
                  <c:v>976.00</c:v>
                </c:pt>
                <c:pt idx="976">
                  <c:v>976.99</c:v>
                </c:pt>
                <c:pt idx="977">
                  <c:v>977.99</c:v>
                </c:pt>
                <c:pt idx="978">
                  <c:v>979.00</c:v>
                </c:pt>
                <c:pt idx="979">
                  <c:v>980.00</c:v>
                </c:pt>
                <c:pt idx="980">
                  <c:v>980.99</c:v>
                </c:pt>
                <c:pt idx="981">
                  <c:v>982.00</c:v>
                </c:pt>
                <c:pt idx="982">
                  <c:v>983.00</c:v>
                </c:pt>
                <c:pt idx="983">
                  <c:v>984.00</c:v>
                </c:pt>
                <c:pt idx="984">
                  <c:v>984.99</c:v>
                </c:pt>
                <c:pt idx="985">
                  <c:v>986.00</c:v>
                </c:pt>
                <c:pt idx="986">
                  <c:v>987.00</c:v>
                </c:pt>
                <c:pt idx="987">
                  <c:v>987.99</c:v>
                </c:pt>
                <c:pt idx="988">
                  <c:v>988.99</c:v>
                </c:pt>
                <c:pt idx="989">
                  <c:v>990.00</c:v>
                </c:pt>
                <c:pt idx="990">
                  <c:v>991.00</c:v>
                </c:pt>
                <c:pt idx="991">
                  <c:v>991.99</c:v>
                </c:pt>
                <c:pt idx="992">
                  <c:v>993.00</c:v>
                </c:pt>
                <c:pt idx="993">
                  <c:v>994.00</c:v>
                </c:pt>
                <c:pt idx="994">
                  <c:v>995.00</c:v>
                </c:pt>
                <c:pt idx="995">
                  <c:v>995.99</c:v>
                </c:pt>
                <c:pt idx="996">
                  <c:v>997.00</c:v>
                </c:pt>
                <c:pt idx="997">
                  <c:v>998.00</c:v>
                </c:pt>
                <c:pt idx="998">
                  <c:v>998.99</c:v>
                </c:pt>
                <c:pt idx="999">
                  <c:v>999.99</c:v>
                </c:pt>
                <c:pt idx="1000">
                  <c:v>1,001.00</c:v>
                </c:pt>
                <c:pt idx="1001">
                  <c:v>1,002.00</c:v>
                </c:pt>
                <c:pt idx="1002">
                  <c:v>1,002.99</c:v>
                </c:pt>
                <c:pt idx="1003">
                  <c:v>1,004.00</c:v>
                </c:pt>
                <c:pt idx="1004">
                  <c:v>1,005.00</c:v>
                </c:pt>
                <c:pt idx="1005">
                  <c:v>1,006.00</c:v>
                </c:pt>
                <c:pt idx="1006">
                  <c:v>1,006.99</c:v>
                </c:pt>
                <c:pt idx="1007">
                  <c:v>1,008.00</c:v>
                </c:pt>
                <c:pt idx="1008">
                  <c:v>1,009.00</c:v>
                </c:pt>
                <c:pt idx="1009">
                  <c:v>1,009.99</c:v>
                </c:pt>
                <c:pt idx="1010">
                  <c:v>1,011.00</c:v>
                </c:pt>
                <c:pt idx="1011">
                  <c:v>1,012.00</c:v>
                </c:pt>
                <c:pt idx="1012">
                  <c:v>1,013.00</c:v>
                </c:pt>
                <c:pt idx="1013">
                  <c:v>1,013.99</c:v>
                </c:pt>
                <c:pt idx="1014">
                  <c:v>1,015.00</c:v>
                </c:pt>
                <c:pt idx="1015">
                  <c:v>1,016.00</c:v>
                </c:pt>
                <c:pt idx="1016">
                  <c:v>1,016.99</c:v>
                </c:pt>
                <c:pt idx="1017">
                  <c:v>1,017.99</c:v>
                </c:pt>
                <c:pt idx="1018">
                  <c:v>1,019.00</c:v>
                </c:pt>
                <c:pt idx="1019">
                  <c:v>1,020.00</c:v>
                </c:pt>
                <c:pt idx="1020">
                  <c:v>1,020.99</c:v>
                </c:pt>
                <c:pt idx="1021">
                  <c:v>1,022.00</c:v>
                </c:pt>
                <c:pt idx="1022">
                  <c:v>1,023.00</c:v>
                </c:pt>
                <c:pt idx="1023">
                  <c:v>1,024.00</c:v>
                </c:pt>
                <c:pt idx="1024">
                  <c:v>1,024.99</c:v>
                </c:pt>
                <c:pt idx="1025">
                  <c:v>1,026.00</c:v>
                </c:pt>
                <c:pt idx="1026">
                  <c:v>1,027.00</c:v>
                </c:pt>
                <c:pt idx="1027">
                  <c:v>1,027.99</c:v>
                </c:pt>
                <c:pt idx="1028">
                  <c:v>1,028.99</c:v>
                </c:pt>
                <c:pt idx="1029">
                  <c:v>1,030.00</c:v>
                </c:pt>
                <c:pt idx="1030">
                  <c:v>1,031.00</c:v>
                </c:pt>
                <c:pt idx="1031">
                  <c:v>1,031.99</c:v>
                </c:pt>
                <c:pt idx="1032">
                  <c:v>1,033.00</c:v>
                </c:pt>
                <c:pt idx="1033">
                  <c:v>1,034.00</c:v>
                </c:pt>
                <c:pt idx="1034">
                  <c:v>1,035.00</c:v>
                </c:pt>
                <c:pt idx="1035">
                  <c:v>1,035.99</c:v>
                </c:pt>
                <c:pt idx="1036">
                  <c:v>1,037.00</c:v>
                </c:pt>
                <c:pt idx="1037">
                  <c:v>1,038.00</c:v>
                </c:pt>
                <c:pt idx="1038">
                  <c:v>1,038.99</c:v>
                </c:pt>
                <c:pt idx="1039">
                  <c:v>1,039.99</c:v>
                </c:pt>
                <c:pt idx="1040">
                  <c:v>1,041.00</c:v>
                </c:pt>
                <c:pt idx="1041">
                  <c:v>1,042.00</c:v>
                </c:pt>
                <c:pt idx="1042">
                  <c:v>1,042.99</c:v>
                </c:pt>
                <c:pt idx="1043">
                  <c:v>1,044.00</c:v>
                </c:pt>
                <c:pt idx="1044">
                  <c:v>1,045.00</c:v>
                </c:pt>
                <c:pt idx="1045">
                  <c:v>1,046.00</c:v>
                </c:pt>
                <c:pt idx="1046">
                  <c:v>1,046.99</c:v>
                </c:pt>
                <c:pt idx="1047">
                  <c:v>1,048.00</c:v>
                </c:pt>
                <c:pt idx="1048">
                  <c:v>1,049.00</c:v>
                </c:pt>
                <c:pt idx="1049">
                  <c:v>1,049.99</c:v>
                </c:pt>
                <c:pt idx="1050">
                  <c:v>1,051.00</c:v>
                </c:pt>
                <c:pt idx="1051">
                  <c:v>1,052.00</c:v>
                </c:pt>
                <c:pt idx="1052">
                  <c:v>1,053.00</c:v>
                </c:pt>
                <c:pt idx="1053">
                  <c:v>1,053.99</c:v>
                </c:pt>
                <c:pt idx="1054">
                  <c:v>1,055.00</c:v>
                </c:pt>
                <c:pt idx="1055">
                  <c:v>1,056.00</c:v>
                </c:pt>
                <c:pt idx="1056">
                  <c:v>1,056.99</c:v>
                </c:pt>
                <c:pt idx="1057">
                  <c:v>1,057.99</c:v>
                </c:pt>
                <c:pt idx="1058">
                  <c:v>1,059.00</c:v>
                </c:pt>
                <c:pt idx="1059">
                  <c:v>1,060.00</c:v>
                </c:pt>
                <c:pt idx="1060">
                  <c:v>1,060.99</c:v>
                </c:pt>
                <c:pt idx="1061">
                  <c:v>1,062.00</c:v>
                </c:pt>
                <c:pt idx="1062">
                  <c:v>1,063.00</c:v>
                </c:pt>
                <c:pt idx="1063">
                  <c:v>1,064.00</c:v>
                </c:pt>
                <c:pt idx="1064">
                  <c:v>1,064.99</c:v>
                </c:pt>
                <c:pt idx="1065">
                  <c:v>1,066.00</c:v>
                </c:pt>
                <c:pt idx="1066">
                  <c:v>1,067.00</c:v>
                </c:pt>
                <c:pt idx="1067">
                  <c:v>1,067.99</c:v>
                </c:pt>
                <c:pt idx="1068">
                  <c:v>1,068.99</c:v>
                </c:pt>
                <c:pt idx="1069">
                  <c:v>1,070.00</c:v>
                </c:pt>
                <c:pt idx="1070">
                  <c:v>1,071.00</c:v>
                </c:pt>
                <c:pt idx="1071">
                  <c:v>1,071.99</c:v>
                </c:pt>
                <c:pt idx="1072">
                  <c:v>1,073.00</c:v>
                </c:pt>
                <c:pt idx="1073">
                  <c:v>1,074.00</c:v>
                </c:pt>
                <c:pt idx="1074">
                  <c:v>1,075.00</c:v>
                </c:pt>
                <c:pt idx="1075">
                  <c:v>1,075.99</c:v>
                </c:pt>
                <c:pt idx="1076">
                  <c:v>1,077.00</c:v>
                </c:pt>
                <c:pt idx="1077">
                  <c:v>1,078.00</c:v>
                </c:pt>
                <c:pt idx="1078">
                  <c:v>1,078.99</c:v>
                </c:pt>
                <c:pt idx="1079">
                  <c:v>1,079.99</c:v>
                </c:pt>
                <c:pt idx="1080">
                  <c:v>1,081.00</c:v>
                </c:pt>
                <c:pt idx="1081">
                  <c:v>1,082.00</c:v>
                </c:pt>
                <c:pt idx="1082">
                  <c:v>1,082.99</c:v>
                </c:pt>
                <c:pt idx="1083">
                  <c:v>1,084.00</c:v>
                </c:pt>
                <c:pt idx="1084">
                  <c:v>1,085.00</c:v>
                </c:pt>
                <c:pt idx="1085">
                  <c:v>1,086.00</c:v>
                </c:pt>
                <c:pt idx="1086">
                  <c:v>1,086.99</c:v>
                </c:pt>
                <c:pt idx="1087">
                  <c:v>1,088.00</c:v>
                </c:pt>
                <c:pt idx="1088">
                  <c:v>1,089.00</c:v>
                </c:pt>
                <c:pt idx="1089">
                  <c:v>1,089.99</c:v>
                </c:pt>
                <c:pt idx="1090">
                  <c:v>1,091.00</c:v>
                </c:pt>
                <c:pt idx="1091">
                  <c:v>1,092.00</c:v>
                </c:pt>
                <c:pt idx="1092">
                  <c:v>1,093.00</c:v>
                </c:pt>
                <c:pt idx="1093">
                  <c:v>1,093.99</c:v>
                </c:pt>
                <c:pt idx="1094">
                  <c:v>1,095.00</c:v>
                </c:pt>
                <c:pt idx="1095">
                  <c:v>1,096.00</c:v>
                </c:pt>
                <c:pt idx="1096">
                  <c:v>1,096.99</c:v>
                </c:pt>
                <c:pt idx="1097">
                  <c:v>1,097.99</c:v>
                </c:pt>
                <c:pt idx="1098">
                  <c:v>1,099.00</c:v>
                </c:pt>
                <c:pt idx="1099">
                  <c:v>1,100.00</c:v>
                </c:pt>
                <c:pt idx="1100">
                  <c:v>1,100.99</c:v>
                </c:pt>
                <c:pt idx="1101">
                  <c:v>1,102.00</c:v>
                </c:pt>
                <c:pt idx="1102">
                  <c:v>1,103.00</c:v>
                </c:pt>
                <c:pt idx="1103">
                  <c:v>1,104.00</c:v>
                </c:pt>
                <c:pt idx="1104">
                  <c:v>1,104.99</c:v>
                </c:pt>
                <c:pt idx="1105">
                  <c:v>1,106.00</c:v>
                </c:pt>
                <c:pt idx="1106">
                  <c:v>1,107.00</c:v>
                </c:pt>
                <c:pt idx="1107">
                  <c:v>1,107.99</c:v>
                </c:pt>
                <c:pt idx="1108">
                  <c:v>1,108.99</c:v>
                </c:pt>
                <c:pt idx="1109">
                  <c:v>1,110.00</c:v>
                </c:pt>
                <c:pt idx="1110">
                  <c:v>1,111.00</c:v>
                </c:pt>
                <c:pt idx="1111">
                  <c:v>1,111.99</c:v>
                </c:pt>
                <c:pt idx="1112">
                  <c:v>1,113.00</c:v>
                </c:pt>
                <c:pt idx="1113">
                  <c:v>1,114.00</c:v>
                </c:pt>
                <c:pt idx="1114">
                  <c:v>1,115.00</c:v>
                </c:pt>
                <c:pt idx="1115">
                  <c:v>1,115.99</c:v>
                </c:pt>
                <c:pt idx="1116">
                  <c:v>1,117.00</c:v>
                </c:pt>
                <c:pt idx="1117">
                  <c:v>1,118.00</c:v>
                </c:pt>
                <c:pt idx="1118">
                  <c:v>1,118.99</c:v>
                </c:pt>
                <c:pt idx="1119">
                  <c:v>1,119.99</c:v>
                </c:pt>
                <c:pt idx="1120">
                  <c:v>1,121.00</c:v>
                </c:pt>
                <c:pt idx="1121">
                  <c:v>1,122.00</c:v>
                </c:pt>
                <c:pt idx="1122">
                  <c:v>1,122.99</c:v>
                </c:pt>
                <c:pt idx="1123">
                  <c:v>1,124.00</c:v>
                </c:pt>
                <c:pt idx="1124">
                  <c:v>1,125.00</c:v>
                </c:pt>
                <c:pt idx="1125">
                  <c:v>1,126.00</c:v>
                </c:pt>
                <c:pt idx="1126">
                  <c:v>1,126.99</c:v>
                </c:pt>
                <c:pt idx="1127">
                  <c:v>1,128.00</c:v>
                </c:pt>
                <c:pt idx="1128">
                  <c:v>1,129.00</c:v>
                </c:pt>
                <c:pt idx="1129">
                  <c:v>1,129.99</c:v>
                </c:pt>
                <c:pt idx="1130">
                  <c:v>1,131.00</c:v>
                </c:pt>
                <c:pt idx="1131">
                  <c:v>1,132.00</c:v>
                </c:pt>
                <c:pt idx="1132">
                  <c:v>1,133.00</c:v>
                </c:pt>
                <c:pt idx="1133">
                  <c:v>1,133.99</c:v>
                </c:pt>
                <c:pt idx="1134">
                  <c:v>1,135.00</c:v>
                </c:pt>
                <c:pt idx="1135">
                  <c:v>1,136.00</c:v>
                </c:pt>
                <c:pt idx="1136">
                  <c:v>1,136.99</c:v>
                </c:pt>
                <c:pt idx="1137">
                  <c:v>1,137.99</c:v>
                </c:pt>
                <c:pt idx="1138">
                  <c:v>1,139.00</c:v>
                </c:pt>
                <c:pt idx="1139">
                  <c:v>1,140.00</c:v>
                </c:pt>
                <c:pt idx="1140">
                  <c:v>1,140.99</c:v>
                </c:pt>
                <c:pt idx="1141">
                  <c:v>1,142.00</c:v>
                </c:pt>
                <c:pt idx="1142">
                  <c:v>1,143.00</c:v>
                </c:pt>
                <c:pt idx="1143">
                  <c:v>1,144.00</c:v>
                </c:pt>
                <c:pt idx="1144">
                  <c:v>1,144.99</c:v>
                </c:pt>
                <c:pt idx="1145">
                  <c:v>1,146.00</c:v>
                </c:pt>
                <c:pt idx="1146">
                  <c:v>1,147.00</c:v>
                </c:pt>
                <c:pt idx="1147">
                  <c:v>1,147.99</c:v>
                </c:pt>
                <c:pt idx="1148">
                  <c:v>1,148.99</c:v>
                </c:pt>
                <c:pt idx="1149">
                  <c:v>1,150.00</c:v>
                </c:pt>
                <c:pt idx="1150">
                  <c:v>1,151.00</c:v>
                </c:pt>
                <c:pt idx="1151">
                  <c:v>1,151.99</c:v>
                </c:pt>
                <c:pt idx="1152">
                  <c:v>1,153.00</c:v>
                </c:pt>
                <c:pt idx="1153">
                  <c:v>1,154.00</c:v>
                </c:pt>
                <c:pt idx="1154">
                  <c:v>1,155.00</c:v>
                </c:pt>
                <c:pt idx="1155">
                  <c:v>1,155.99</c:v>
                </c:pt>
                <c:pt idx="1156">
                  <c:v>1,157.00</c:v>
                </c:pt>
                <c:pt idx="1157">
                  <c:v>1,158.00</c:v>
                </c:pt>
                <c:pt idx="1158">
                  <c:v>1,158.99</c:v>
                </c:pt>
                <c:pt idx="1159">
                  <c:v>1,160.00</c:v>
                </c:pt>
                <c:pt idx="1160">
                  <c:v>1,161.00</c:v>
                </c:pt>
                <c:pt idx="1161">
                  <c:v>1,162.00</c:v>
                </c:pt>
                <c:pt idx="1162">
                  <c:v>1,162.99</c:v>
                </c:pt>
                <c:pt idx="1163">
                  <c:v>1,164.00</c:v>
                </c:pt>
                <c:pt idx="1164">
                  <c:v>1,165.00</c:v>
                </c:pt>
                <c:pt idx="1165">
                  <c:v>1,166.00</c:v>
                </c:pt>
                <c:pt idx="1166">
                  <c:v>1,166.99</c:v>
                </c:pt>
                <c:pt idx="1167">
                  <c:v>1,168.00</c:v>
                </c:pt>
                <c:pt idx="1168">
                  <c:v>1,169.00</c:v>
                </c:pt>
                <c:pt idx="1169">
                  <c:v>1,169.99</c:v>
                </c:pt>
                <c:pt idx="1170">
                  <c:v>1,171.00</c:v>
                </c:pt>
                <c:pt idx="1171">
                  <c:v>1,172.00</c:v>
                </c:pt>
                <c:pt idx="1172">
                  <c:v>1,173.00</c:v>
                </c:pt>
                <c:pt idx="1173">
                  <c:v>1,173.99</c:v>
                </c:pt>
                <c:pt idx="1174">
                  <c:v>1,175.00</c:v>
                </c:pt>
                <c:pt idx="1175">
                  <c:v>1,176.00</c:v>
                </c:pt>
                <c:pt idx="1176">
                  <c:v>1,176.99</c:v>
                </c:pt>
                <c:pt idx="1177">
                  <c:v>1,177.99</c:v>
                </c:pt>
                <c:pt idx="1178">
                  <c:v>1,179.00</c:v>
                </c:pt>
                <c:pt idx="1179">
                  <c:v>1,180.00</c:v>
                </c:pt>
                <c:pt idx="1180">
                  <c:v>1,180.99</c:v>
                </c:pt>
                <c:pt idx="1181">
                  <c:v>1,182.00</c:v>
                </c:pt>
                <c:pt idx="1182">
                  <c:v>1,183.00</c:v>
                </c:pt>
                <c:pt idx="1183">
                  <c:v>1,184.00</c:v>
                </c:pt>
                <c:pt idx="1184">
                  <c:v>1,184.99</c:v>
                </c:pt>
                <c:pt idx="1185">
                  <c:v>1,186.00</c:v>
                </c:pt>
                <c:pt idx="1186">
                  <c:v>1,187.00</c:v>
                </c:pt>
                <c:pt idx="1187">
                  <c:v>1,187.99</c:v>
                </c:pt>
                <c:pt idx="1188">
                  <c:v>1,188.99</c:v>
                </c:pt>
                <c:pt idx="1189">
                  <c:v>1,190.00</c:v>
                </c:pt>
                <c:pt idx="1190">
                  <c:v>1,191.00</c:v>
                </c:pt>
                <c:pt idx="1191">
                  <c:v>1,191.99</c:v>
                </c:pt>
                <c:pt idx="1192">
                  <c:v>1,193.00</c:v>
                </c:pt>
                <c:pt idx="1193">
                  <c:v>1,194.00</c:v>
                </c:pt>
                <c:pt idx="1194">
                  <c:v>1,195.00</c:v>
                </c:pt>
                <c:pt idx="1195">
                  <c:v>1,195.99</c:v>
                </c:pt>
                <c:pt idx="1196">
                  <c:v>1,197.00</c:v>
                </c:pt>
                <c:pt idx="1197">
                  <c:v>1,198.00</c:v>
                </c:pt>
                <c:pt idx="1198">
                  <c:v>1,198.99</c:v>
                </c:pt>
                <c:pt idx="1199">
                  <c:v>1,200.00</c:v>
                </c:pt>
                <c:pt idx="1200">
                  <c:v>1,201.00</c:v>
                </c:pt>
                <c:pt idx="1201">
                  <c:v>1,202.00</c:v>
                </c:pt>
                <c:pt idx="1202">
                  <c:v>1,202.99</c:v>
                </c:pt>
                <c:pt idx="1203">
                  <c:v>1,204.00</c:v>
                </c:pt>
                <c:pt idx="1204">
                  <c:v>1,205.00</c:v>
                </c:pt>
                <c:pt idx="1205">
                  <c:v>1,205.99</c:v>
                </c:pt>
                <c:pt idx="1206">
                  <c:v>1,206.99</c:v>
                </c:pt>
                <c:pt idx="1207">
                  <c:v>1,208.00</c:v>
                </c:pt>
                <c:pt idx="1208">
                  <c:v>1,209.00</c:v>
                </c:pt>
                <c:pt idx="1209">
                  <c:v>1,209.99</c:v>
                </c:pt>
                <c:pt idx="1210">
                  <c:v>1,211.00</c:v>
                </c:pt>
                <c:pt idx="1211">
                  <c:v>1,212.00</c:v>
                </c:pt>
                <c:pt idx="1212">
                  <c:v>1,213.00</c:v>
                </c:pt>
                <c:pt idx="1213">
                  <c:v>1,213.99</c:v>
                </c:pt>
                <c:pt idx="1214">
                  <c:v>1,215.00</c:v>
                </c:pt>
                <c:pt idx="1215">
                  <c:v>1,216.00</c:v>
                </c:pt>
                <c:pt idx="1216">
                  <c:v>1,217.00</c:v>
                </c:pt>
                <c:pt idx="1217">
                  <c:v>1,217.99</c:v>
                </c:pt>
                <c:pt idx="1218">
                  <c:v>1,219.00</c:v>
                </c:pt>
                <c:pt idx="1219">
                  <c:v>1,220.00</c:v>
                </c:pt>
                <c:pt idx="1220">
                  <c:v>1,220.99</c:v>
                </c:pt>
                <c:pt idx="1221">
                  <c:v>1,222.00</c:v>
                </c:pt>
                <c:pt idx="1222">
                  <c:v>1,223.00</c:v>
                </c:pt>
                <c:pt idx="1223">
                  <c:v>1,224.00</c:v>
                </c:pt>
                <c:pt idx="1224">
                  <c:v>1,224.99</c:v>
                </c:pt>
                <c:pt idx="1225">
                  <c:v>1,226.00</c:v>
                </c:pt>
                <c:pt idx="1226">
                  <c:v>1,227.00</c:v>
                </c:pt>
                <c:pt idx="1227">
                  <c:v>1,227.99</c:v>
                </c:pt>
                <c:pt idx="1228">
                  <c:v>1,228.99</c:v>
                </c:pt>
                <c:pt idx="1229">
                  <c:v>1,230.00</c:v>
                </c:pt>
                <c:pt idx="1230">
                  <c:v>1,231.00</c:v>
                </c:pt>
                <c:pt idx="1231">
                  <c:v>1,231.99</c:v>
                </c:pt>
                <c:pt idx="1232">
                  <c:v>1,233.00</c:v>
                </c:pt>
                <c:pt idx="1233">
                  <c:v>1,234.00</c:v>
                </c:pt>
                <c:pt idx="1234">
                  <c:v>1,235.00</c:v>
                </c:pt>
                <c:pt idx="1235">
                  <c:v>1,235.99</c:v>
                </c:pt>
                <c:pt idx="1236">
                  <c:v>1,237.00</c:v>
                </c:pt>
                <c:pt idx="1237">
                  <c:v>1,238.00</c:v>
                </c:pt>
                <c:pt idx="1238">
                  <c:v>1,239.00</c:v>
                </c:pt>
                <c:pt idx="1239">
                  <c:v>1,239.99</c:v>
                </c:pt>
                <c:pt idx="1240">
                  <c:v>1,241.00</c:v>
                </c:pt>
                <c:pt idx="1241">
                  <c:v>1,242.00</c:v>
                </c:pt>
                <c:pt idx="1242">
                  <c:v>1,242.99</c:v>
                </c:pt>
                <c:pt idx="1243">
                  <c:v>1,244.00</c:v>
                </c:pt>
                <c:pt idx="1244">
                  <c:v>1,245.00</c:v>
                </c:pt>
                <c:pt idx="1245">
                  <c:v>1,246.00</c:v>
                </c:pt>
                <c:pt idx="1246">
                  <c:v>1,246.99</c:v>
                </c:pt>
                <c:pt idx="1247">
                  <c:v>1,248.00</c:v>
                </c:pt>
                <c:pt idx="1248">
                  <c:v>1,249.00</c:v>
                </c:pt>
                <c:pt idx="1249">
                  <c:v>1,249.99</c:v>
                </c:pt>
                <c:pt idx="1250">
                  <c:v>1,250.99</c:v>
                </c:pt>
                <c:pt idx="1251">
                  <c:v>1,252.00</c:v>
                </c:pt>
                <c:pt idx="1252">
                  <c:v>1,253.00</c:v>
                </c:pt>
                <c:pt idx="1253">
                  <c:v>1,253.99</c:v>
                </c:pt>
                <c:pt idx="1254">
                  <c:v>1,255.00</c:v>
                </c:pt>
                <c:pt idx="1255">
                  <c:v>1,256.00</c:v>
                </c:pt>
                <c:pt idx="1256">
                  <c:v>1,257.00</c:v>
                </c:pt>
                <c:pt idx="1257">
                  <c:v>1,257.99</c:v>
                </c:pt>
                <c:pt idx="1258">
                  <c:v>1,259.00</c:v>
                </c:pt>
                <c:pt idx="1259">
                  <c:v>1,260.00</c:v>
                </c:pt>
                <c:pt idx="1260">
                  <c:v>1,260.99</c:v>
                </c:pt>
                <c:pt idx="1261">
                  <c:v>1,261.99</c:v>
                </c:pt>
                <c:pt idx="1262">
                  <c:v>1,263.00</c:v>
                </c:pt>
                <c:pt idx="1263">
                  <c:v>1,264.00</c:v>
                </c:pt>
                <c:pt idx="1264">
                  <c:v>1,264.99</c:v>
                </c:pt>
                <c:pt idx="1265">
                  <c:v>1,266.00</c:v>
                </c:pt>
                <c:pt idx="1266">
                  <c:v>1,267.01</c:v>
                </c:pt>
                <c:pt idx="1267">
                  <c:v>1,268.00</c:v>
                </c:pt>
                <c:pt idx="1268">
                  <c:v>1,268.99</c:v>
                </c:pt>
                <c:pt idx="1269">
                  <c:v>1,270.00</c:v>
                </c:pt>
                <c:pt idx="1270">
                  <c:v>1,271.00</c:v>
                </c:pt>
                <c:pt idx="1271">
                  <c:v>1,271.99</c:v>
                </c:pt>
                <c:pt idx="1272">
                  <c:v>1,273.00</c:v>
                </c:pt>
                <c:pt idx="1273">
                  <c:v>1,274.00</c:v>
                </c:pt>
                <c:pt idx="1274">
                  <c:v>1,275.00</c:v>
                </c:pt>
                <c:pt idx="1275">
                  <c:v>1,275.99</c:v>
                </c:pt>
                <c:pt idx="1276">
                  <c:v>1,277.00</c:v>
                </c:pt>
                <c:pt idx="1277">
                  <c:v>1,278.00</c:v>
                </c:pt>
                <c:pt idx="1278">
                  <c:v>1,279.00</c:v>
                </c:pt>
                <c:pt idx="1279">
                  <c:v>1,279.99</c:v>
                </c:pt>
                <c:pt idx="1280">
                  <c:v>1,281.00</c:v>
                </c:pt>
                <c:pt idx="1281">
                  <c:v>1,282.00</c:v>
                </c:pt>
                <c:pt idx="1282">
                  <c:v>1,282.99</c:v>
                </c:pt>
                <c:pt idx="1283">
                  <c:v>1,284.00</c:v>
                </c:pt>
                <c:pt idx="1284">
                  <c:v>1,285.00</c:v>
                </c:pt>
                <c:pt idx="1285">
                  <c:v>1,286.00</c:v>
                </c:pt>
                <c:pt idx="1286">
                  <c:v>1,286.99</c:v>
                </c:pt>
                <c:pt idx="1287">
                  <c:v>1,288.00</c:v>
                </c:pt>
                <c:pt idx="1288">
                  <c:v>1,289.00</c:v>
                </c:pt>
                <c:pt idx="1289">
                  <c:v>1,289.99</c:v>
                </c:pt>
                <c:pt idx="1290">
                  <c:v>1,290.99</c:v>
                </c:pt>
                <c:pt idx="1291">
                  <c:v>1,292.00</c:v>
                </c:pt>
                <c:pt idx="1292">
                  <c:v>1,293.00</c:v>
                </c:pt>
                <c:pt idx="1293">
                  <c:v>1,293.99</c:v>
                </c:pt>
                <c:pt idx="1294">
                  <c:v>1,295.00</c:v>
                </c:pt>
                <c:pt idx="1295">
                  <c:v>1,296.00</c:v>
                </c:pt>
                <c:pt idx="1296">
                  <c:v>1,297.00</c:v>
                </c:pt>
                <c:pt idx="1297">
                  <c:v>1,297.99</c:v>
                </c:pt>
                <c:pt idx="1298">
                  <c:v>1,299.00</c:v>
                </c:pt>
                <c:pt idx="1299">
                  <c:v>1,300.00</c:v>
                </c:pt>
                <c:pt idx="1300">
                  <c:v>1,300.99</c:v>
                </c:pt>
                <c:pt idx="1301">
                  <c:v>1,301.99</c:v>
                </c:pt>
                <c:pt idx="1302">
                  <c:v>1,303.00</c:v>
                </c:pt>
                <c:pt idx="1303">
                  <c:v>1,304.00</c:v>
                </c:pt>
                <c:pt idx="1304">
                  <c:v>1,304.99</c:v>
                </c:pt>
                <c:pt idx="1305">
                  <c:v>1,306.00</c:v>
                </c:pt>
                <c:pt idx="1306">
                  <c:v>1,307.00</c:v>
                </c:pt>
                <c:pt idx="1307">
                  <c:v>1,308.00</c:v>
                </c:pt>
                <c:pt idx="1308">
                  <c:v>1,308.99</c:v>
                </c:pt>
                <c:pt idx="1309">
                  <c:v>1,310.00</c:v>
                </c:pt>
                <c:pt idx="1310">
                  <c:v>1,311.00</c:v>
                </c:pt>
                <c:pt idx="1311">
                  <c:v>1,311.99</c:v>
                </c:pt>
                <c:pt idx="1312">
                  <c:v>1,313.00</c:v>
                </c:pt>
                <c:pt idx="1313">
                  <c:v>1,314.00</c:v>
                </c:pt>
                <c:pt idx="1314">
                  <c:v>1,315.00</c:v>
                </c:pt>
                <c:pt idx="1315">
                  <c:v>1,315.99</c:v>
                </c:pt>
                <c:pt idx="1316">
                  <c:v>1,317.00</c:v>
                </c:pt>
                <c:pt idx="1317">
                  <c:v>1,318.00</c:v>
                </c:pt>
                <c:pt idx="1318">
                  <c:v>1,319.00</c:v>
                </c:pt>
                <c:pt idx="1319">
                  <c:v>1,319.99</c:v>
                </c:pt>
                <c:pt idx="1320">
                  <c:v>1,321.00</c:v>
                </c:pt>
                <c:pt idx="1321">
                  <c:v>1,322.00</c:v>
                </c:pt>
                <c:pt idx="1322">
                  <c:v>1,322.99</c:v>
                </c:pt>
                <c:pt idx="1323">
                  <c:v>1,324.00</c:v>
                </c:pt>
                <c:pt idx="1324">
                  <c:v>1,325.00</c:v>
                </c:pt>
                <c:pt idx="1325">
                  <c:v>1,326.00</c:v>
                </c:pt>
                <c:pt idx="1326">
                  <c:v>1,326.99</c:v>
                </c:pt>
                <c:pt idx="1327">
                  <c:v>1,328.00</c:v>
                </c:pt>
                <c:pt idx="1328">
                  <c:v>1,329.00</c:v>
                </c:pt>
                <c:pt idx="1329">
                  <c:v>1,329.99</c:v>
                </c:pt>
                <c:pt idx="1330">
                  <c:v>1,330.99</c:v>
                </c:pt>
                <c:pt idx="1331">
                  <c:v>1,332.00</c:v>
                </c:pt>
                <c:pt idx="1332">
                  <c:v>1,333.00</c:v>
                </c:pt>
                <c:pt idx="1333">
                  <c:v>1,333.99</c:v>
                </c:pt>
                <c:pt idx="1334">
                  <c:v>1,335.00</c:v>
                </c:pt>
                <c:pt idx="1335">
                  <c:v>1,336.00</c:v>
                </c:pt>
                <c:pt idx="1336">
                  <c:v>1,337.00</c:v>
                </c:pt>
                <c:pt idx="1337">
                  <c:v>1,337.99</c:v>
                </c:pt>
                <c:pt idx="1338">
                  <c:v>1,339.00</c:v>
                </c:pt>
                <c:pt idx="1339">
                  <c:v>1,340.00</c:v>
                </c:pt>
                <c:pt idx="1340">
                  <c:v>1,340.99</c:v>
                </c:pt>
                <c:pt idx="1341">
                  <c:v>1,341.99</c:v>
                </c:pt>
                <c:pt idx="1342">
                  <c:v>1,343.00</c:v>
                </c:pt>
                <c:pt idx="1343">
                  <c:v>1,344.00</c:v>
                </c:pt>
                <c:pt idx="1344">
                  <c:v>1,344.99</c:v>
                </c:pt>
                <c:pt idx="1345">
                  <c:v>1,346.00</c:v>
                </c:pt>
                <c:pt idx="1346">
                  <c:v>1,347.00</c:v>
                </c:pt>
                <c:pt idx="1347">
                  <c:v>1,348.00</c:v>
                </c:pt>
                <c:pt idx="1348">
                  <c:v>1,348.99</c:v>
                </c:pt>
                <c:pt idx="1349">
                  <c:v>1,350.00</c:v>
                </c:pt>
                <c:pt idx="1350">
                  <c:v>1,351.00</c:v>
                </c:pt>
                <c:pt idx="1351">
                  <c:v>1,351.99</c:v>
                </c:pt>
                <c:pt idx="1352">
                  <c:v>1,352.99</c:v>
                </c:pt>
                <c:pt idx="1353">
                  <c:v>1,354.00</c:v>
                </c:pt>
                <c:pt idx="1354">
                  <c:v>1,355.00</c:v>
                </c:pt>
                <c:pt idx="1355">
                  <c:v>1,355.99</c:v>
                </c:pt>
                <c:pt idx="1356">
                  <c:v>1,357.00</c:v>
                </c:pt>
                <c:pt idx="1357">
                  <c:v>1,358.00</c:v>
                </c:pt>
                <c:pt idx="1358">
                  <c:v>1,359.00</c:v>
                </c:pt>
                <c:pt idx="1359">
                  <c:v>1,359.99</c:v>
                </c:pt>
                <c:pt idx="1360">
                  <c:v>1,361.00</c:v>
                </c:pt>
                <c:pt idx="1361">
                  <c:v>1,362.00</c:v>
                </c:pt>
                <c:pt idx="1362">
                  <c:v>1,362.99</c:v>
                </c:pt>
                <c:pt idx="1363">
                  <c:v>1,364.00</c:v>
                </c:pt>
                <c:pt idx="1364">
                  <c:v>1,365.00</c:v>
                </c:pt>
                <c:pt idx="1365">
                  <c:v>1,366.00</c:v>
                </c:pt>
                <c:pt idx="1366">
                  <c:v>1,366.99</c:v>
                </c:pt>
                <c:pt idx="1367">
                  <c:v>1,368.00</c:v>
                </c:pt>
                <c:pt idx="1368">
                  <c:v>1,369.00</c:v>
                </c:pt>
                <c:pt idx="1369">
                  <c:v>1,369.99</c:v>
                </c:pt>
                <c:pt idx="1370">
                  <c:v>1,370.99</c:v>
                </c:pt>
                <c:pt idx="1371">
                  <c:v>1,372.00</c:v>
                </c:pt>
                <c:pt idx="1372">
                  <c:v>1,373.00</c:v>
                </c:pt>
                <c:pt idx="1373">
                  <c:v>1,373.99</c:v>
                </c:pt>
                <c:pt idx="1374">
                  <c:v>1,375.00</c:v>
                </c:pt>
                <c:pt idx="1375">
                  <c:v>1,376.00</c:v>
                </c:pt>
                <c:pt idx="1376">
                  <c:v>1,377.00</c:v>
                </c:pt>
                <c:pt idx="1377">
                  <c:v>1,377.99</c:v>
                </c:pt>
                <c:pt idx="1378">
                  <c:v>1,379.00</c:v>
                </c:pt>
                <c:pt idx="1379">
                  <c:v>1,380.00</c:v>
                </c:pt>
                <c:pt idx="1380">
                  <c:v>1,380.99</c:v>
                </c:pt>
                <c:pt idx="1381">
                  <c:v>1,381.99</c:v>
                </c:pt>
                <c:pt idx="1382">
                  <c:v>1,383.00</c:v>
                </c:pt>
                <c:pt idx="1383">
                  <c:v>1,384.00</c:v>
                </c:pt>
                <c:pt idx="1384">
                  <c:v>1,384.99</c:v>
                </c:pt>
                <c:pt idx="1385">
                  <c:v>1,386.00</c:v>
                </c:pt>
                <c:pt idx="1386">
                  <c:v>1,387.00</c:v>
                </c:pt>
                <c:pt idx="1387">
                  <c:v>1,388.00</c:v>
                </c:pt>
                <c:pt idx="1388">
                  <c:v>1,388.99</c:v>
                </c:pt>
                <c:pt idx="1389">
                  <c:v>1,390.00</c:v>
                </c:pt>
                <c:pt idx="1390">
                  <c:v>1,391.00</c:v>
                </c:pt>
                <c:pt idx="1391">
                  <c:v>1,391.99</c:v>
                </c:pt>
                <c:pt idx="1392">
                  <c:v>1,392.99</c:v>
                </c:pt>
                <c:pt idx="1393">
                  <c:v>1,394.00</c:v>
                </c:pt>
                <c:pt idx="1394">
                  <c:v>1,395.00</c:v>
                </c:pt>
                <c:pt idx="1395">
                  <c:v>1,395.99</c:v>
                </c:pt>
                <c:pt idx="1396">
                  <c:v>1,397.00</c:v>
                </c:pt>
                <c:pt idx="1397">
                  <c:v>1,398.00</c:v>
                </c:pt>
                <c:pt idx="1398">
                  <c:v>1,399.00</c:v>
                </c:pt>
                <c:pt idx="1399">
                  <c:v>1,399.99</c:v>
                </c:pt>
                <c:pt idx="1400">
                  <c:v>1,401.00</c:v>
                </c:pt>
                <c:pt idx="1401">
                  <c:v>1,402.00</c:v>
                </c:pt>
                <c:pt idx="1402">
                  <c:v>1,402.99</c:v>
                </c:pt>
                <c:pt idx="1403">
                  <c:v>1,404.00</c:v>
                </c:pt>
                <c:pt idx="1404">
                  <c:v>1,405.00</c:v>
                </c:pt>
                <c:pt idx="1405">
                  <c:v>1,406.00</c:v>
                </c:pt>
                <c:pt idx="1406">
                  <c:v>1,406.99</c:v>
                </c:pt>
                <c:pt idx="1407">
                  <c:v>1,408.00</c:v>
                </c:pt>
                <c:pt idx="1408">
                  <c:v>1,409.00</c:v>
                </c:pt>
                <c:pt idx="1409">
                  <c:v>1,409.99</c:v>
                </c:pt>
                <c:pt idx="1410">
                  <c:v>1,410.99</c:v>
                </c:pt>
                <c:pt idx="1411">
                  <c:v>1,412.00</c:v>
                </c:pt>
                <c:pt idx="1412">
                  <c:v>1,413.00</c:v>
                </c:pt>
                <c:pt idx="1413">
                  <c:v>1,413.99</c:v>
                </c:pt>
                <c:pt idx="1414">
                  <c:v>1,415.00</c:v>
                </c:pt>
                <c:pt idx="1415">
                  <c:v>1,416.00</c:v>
                </c:pt>
                <c:pt idx="1416">
                  <c:v>1,417.00</c:v>
                </c:pt>
                <c:pt idx="1417">
                  <c:v>1,417.99</c:v>
                </c:pt>
                <c:pt idx="1418">
                  <c:v>1,419.00</c:v>
                </c:pt>
                <c:pt idx="1419">
                  <c:v>1,420.00</c:v>
                </c:pt>
                <c:pt idx="1420">
                  <c:v>1,420.99</c:v>
                </c:pt>
                <c:pt idx="1421">
                  <c:v>1,421.99</c:v>
                </c:pt>
                <c:pt idx="1422">
                  <c:v>1,423.00</c:v>
                </c:pt>
                <c:pt idx="1423">
                  <c:v>1,424.00</c:v>
                </c:pt>
                <c:pt idx="1424">
                  <c:v>1,424.99</c:v>
                </c:pt>
                <c:pt idx="1425">
                  <c:v>1,426.00</c:v>
                </c:pt>
                <c:pt idx="1426">
                  <c:v>1,427.00</c:v>
                </c:pt>
                <c:pt idx="1427">
                  <c:v>1,428.00</c:v>
                </c:pt>
                <c:pt idx="1428">
                  <c:v>1,428.99</c:v>
                </c:pt>
                <c:pt idx="1429">
                  <c:v>1,430.00</c:v>
                </c:pt>
                <c:pt idx="1430">
                  <c:v>1,431.00</c:v>
                </c:pt>
                <c:pt idx="1431">
                  <c:v>1,431.99</c:v>
                </c:pt>
                <c:pt idx="1432">
                  <c:v>1,432.99</c:v>
                </c:pt>
                <c:pt idx="1433">
                  <c:v>1,434.00</c:v>
                </c:pt>
                <c:pt idx="1434">
                  <c:v>1,435.00</c:v>
                </c:pt>
                <c:pt idx="1435">
                  <c:v>1,435.99</c:v>
                </c:pt>
                <c:pt idx="1436">
                  <c:v>1,437.00</c:v>
                </c:pt>
                <c:pt idx="1437">
                  <c:v>1,438.00</c:v>
                </c:pt>
                <c:pt idx="1438">
                  <c:v>1,439.00</c:v>
                </c:pt>
                <c:pt idx="1439">
                  <c:v>1,439.99</c:v>
                </c:pt>
                <c:pt idx="1440">
                  <c:v>1,441.00</c:v>
                </c:pt>
                <c:pt idx="1441">
                  <c:v>1,442.00</c:v>
                </c:pt>
                <c:pt idx="1442">
                  <c:v>1,442.99</c:v>
                </c:pt>
                <c:pt idx="1443">
                  <c:v>1,444.00</c:v>
                </c:pt>
                <c:pt idx="1444">
                  <c:v>1,445.00</c:v>
                </c:pt>
                <c:pt idx="1445">
                  <c:v>1,446.00</c:v>
                </c:pt>
                <c:pt idx="1446">
                  <c:v>1,446.99</c:v>
                </c:pt>
                <c:pt idx="1447">
                  <c:v>1,448.00</c:v>
                </c:pt>
                <c:pt idx="1448">
                  <c:v>1,449.00</c:v>
                </c:pt>
                <c:pt idx="1449">
                  <c:v>1,449.99</c:v>
                </c:pt>
                <c:pt idx="1450">
                  <c:v>1,450.99</c:v>
                </c:pt>
                <c:pt idx="1451">
                  <c:v>1,452.00</c:v>
                </c:pt>
                <c:pt idx="1452">
                  <c:v>1,453.00</c:v>
                </c:pt>
                <c:pt idx="1453">
                  <c:v>1,453.99</c:v>
                </c:pt>
                <c:pt idx="1454">
                  <c:v>1,455.00</c:v>
                </c:pt>
                <c:pt idx="1455">
                  <c:v>1,456.00</c:v>
                </c:pt>
                <c:pt idx="1456">
                  <c:v>1,457.00</c:v>
                </c:pt>
                <c:pt idx="1457">
                  <c:v>1,457.99</c:v>
                </c:pt>
                <c:pt idx="1458">
                  <c:v>1,459.00</c:v>
                </c:pt>
                <c:pt idx="1459">
                  <c:v>1,460.00</c:v>
                </c:pt>
                <c:pt idx="1460">
                  <c:v>1,460.99</c:v>
                </c:pt>
                <c:pt idx="1461">
                  <c:v>1,461.99</c:v>
                </c:pt>
                <c:pt idx="1462">
                  <c:v>1,463.00</c:v>
                </c:pt>
                <c:pt idx="1463">
                  <c:v>1,464.00</c:v>
                </c:pt>
                <c:pt idx="1464">
                  <c:v>1,464.99</c:v>
                </c:pt>
                <c:pt idx="1465">
                  <c:v>1,466.00</c:v>
                </c:pt>
                <c:pt idx="1466">
                  <c:v>1,467.00</c:v>
                </c:pt>
                <c:pt idx="1467">
                  <c:v>1,468.00</c:v>
                </c:pt>
                <c:pt idx="1468">
                  <c:v>1,468.99</c:v>
                </c:pt>
                <c:pt idx="1469">
                  <c:v>1,470.00</c:v>
                </c:pt>
                <c:pt idx="1470">
                  <c:v>1,471.00</c:v>
                </c:pt>
                <c:pt idx="1471">
                  <c:v>1,471.99</c:v>
                </c:pt>
                <c:pt idx="1472">
                  <c:v>1,472.99</c:v>
                </c:pt>
                <c:pt idx="1473">
                  <c:v>1,474.00</c:v>
                </c:pt>
                <c:pt idx="1474">
                  <c:v>1,475.00</c:v>
                </c:pt>
                <c:pt idx="1475">
                  <c:v>1,475.99</c:v>
                </c:pt>
                <c:pt idx="1476">
                  <c:v>1,477.00</c:v>
                </c:pt>
                <c:pt idx="1477">
                  <c:v>1,478.00</c:v>
                </c:pt>
                <c:pt idx="1478">
                  <c:v>1,479.00</c:v>
                </c:pt>
                <c:pt idx="1479">
                  <c:v>1,479.99</c:v>
                </c:pt>
                <c:pt idx="1480">
                  <c:v>1,481.00</c:v>
                </c:pt>
                <c:pt idx="1481">
                  <c:v>1,482.00</c:v>
                </c:pt>
                <c:pt idx="1482">
                  <c:v>1,482.99</c:v>
                </c:pt>
                <c:pt idx="1483">
                  <c:v>1,484.00</c:v>
                </c:pt>
                <c:pt idx="1484">
                  <c:v>1,485.00</c:v>
                </c:pt>
                <c:pt idx="1485">
                  <c:v>1,486.00</c:v>
                </c:pt>
                <c:pt idx="1486">
                  <c:v>1,486.99</c:v>
                </c:pt>
                <c:pt idx="1487">
                  <c:v>1,488.00</c:v>
                </c:pt>
                <c:pt idx="1488">
                  <c:v>1,489.00</c:v>
                </c:pt>
                <c:pt idx="1489">
                  <c:v>1,489.99</c:v>
                </c:pt>
                <c:pt idx="1490">
                  <c:v>1,490.99</c:v>
                </c:pt>
                <c:pt idx="1491">
                  <c:v>1,492.00</c:v>
                </c:pt>
                <c:pt idx="1492">
                  <c:v>1,493.00</c:v>
                </c:pt>
                <c:pt idx="1493">
                  <c:v>1,493.99</c:v>
                </c:pt>
                <c:pt idx="1494">
                  <c:v>1,495.00</c:v>
                </c:pt>
                <c:pt idx="1495">
                  <c:v>1,496.00</c:v>
                </c:pt>
                <c:pt idx="1496">
                  <c:v>1,497.00</c:v>
                </c:pt>
                <c:pt idx="1497">
                  <c:v>1,497.99</c:v>
                </c:pt>
                <c:pt idx="1498">
                  <c:v>1,499.00</c:v>
                </c:pt>
                <c:pt idx="1499">
                  <c:v>1,500.00</c:v>
                </c:pt>
                <c:pt idx="1500">
                  <c:v>1,500.99</c:v>
                </c:pt>
                <c:pt idx="1501">
                  <c:v>1,501.99</c:v>
                </c:pt>
                <c:pt idx="1502">
                  <c:v>1,503.00</c:v>
                </c:pt>
                <c:pt idx="1503">
                  <c:v>1,504.00</c:v>
                </c:pt>
                <c:pt idx="1504">
                  <c:v>1,504.99</c:v>
                </c:pt>
                <c:pt idx="1505">
                  <c:v>1,506.00</c:v>
                </c:pt>
                <c:pt idx="1506">
                  <c:v>1,507.00</c:v>
                </c:pt>
                <c:pt idx="1507">
                  <c:v>1,508.00</c:v>
                </c:pt>
                <c:pt idx="1508">
                  <c:v>1,508.99</c:v>
                </c:pt>
                <c:pt idx="1509">
                  <c:v>1,510.00</c:v>
                </c:pt>
                <c:pt idx="1510">
                  <c:v>1,511.00</c:v>
                </c:pt>
                <c:pt idx="1511">
                  <c:v>1,511.99</c:v>
                </c:pt>
                <c:pt idx="1512">
                  <c:v>1,513.00</c:v>
                </c:pt>
                <c:pt idx="1513">
                  <c:v>1,514.00</c:v>
                </c:pt>
                <c:pt idx="1514">
                  <c:v>1,515.00</c:v>
                </c:pt>
                <c:pt idx="1515">
                  <c:v>1,515.99</c:v>
                </c:pt>
                <c:pt idx="1516">
                  <c:v>1,517.00</c:v>
                </c:pt>
                <c:pt idx="1517">
                  <c:v>1,518.00</c:v>
                </c:pt>
                <c:pt idx="1518">
                  <c:v>1,518.99</c:v>
                </c:pt>
                <c:pt idx="1519">
                  <c:v>1,519.99</c:v>
                </c:pt>
                <c:pt idx="1520">
                  <c:v>1,521.00</c:v>
                </c:pt>
                <c:pt idx="1521">
                  <c:v>1,522.00</c:v>
                </c:pt>
                <c:pt idx="1522">
                  <c:v>1,522.99</c:v>
                </c:pt>
                <c:pt idx="1523">
                  <c:v>1,524.00</c:v>
                </c:pt>
                <c:pt idx="1524">
                  <c:v>1,525.00</c:v>
                </c:pt>
                <c:pt idx="1525">
                  <c:v>1,526.00</c:v>
                </c:pt>
                <c:pt idx="1526">
                  <c:v>1,526.99</c:v>
                </c:pt>
                <c:pt idx="1527">
                  <c:v>1,528.00</c:v>
                </c:pt>
                <c:pt idx="1528">
                  <c:v>1,529.00</c:v>
                </c:pt>
                <c:pt idx="1529">
                  <c:v>1,529.99</c:v>
                </c:pt>
                <c:pt idx="1530">
                  <c:v>1,530.99</c:v>
                </c:pt>
                <c:pt idx="1531">
                  <c:v>1,532.00</c:v>
                </c:pt>
                <c:pt idx="1532">
                  <c:v>1,533.00</c:v>
                </c:pt>
                <c:pt idx="1533">
                  <c:v>1,533.99</c:v>
                </c:pt>
                <c:pt idx="1534">
                  <c:v>1,535.00</c:v>
                </c:pt>
                <c:pt idx="1535">
                  <c:v>1,536.00</c:v>
                </c:pt>
                <c:pt idx="1536">
                  <c:v>1,537.00</c:v>
                </c:pt>
                <c:pt idx="1537">
                  <c:v>1,537.99</c:v>
                </c:pt>
                <c:pt idx="1538">
                  <c:v>1,539.00</c:v>
                </c:pt>
                <c:pt idx="1539">
                  <c:v>1,540.00</c:v>
                </c:pt>
                <c:pt idx="1540">
                  <c:v>1,540.99</c:v>
                </c:pt>
                <c:pt idx="1541">
                  <c:v>1,541.99</c:v>
                </c:pt>
                <c:pt idx="1542">
                  <c:v>1,543.00</c:v>
                </c:pt>
                <c:pt idx="1543">
                  <c:v>1,544.00</c:v>
                </c:pt>
                <c:pt idx="1544">
                  <c:v>1,544.99</c:v>
                </c:pt>
                <c:pt idx="1545">
                  <c:v>1,546.00</c:v>
                </c:pt>
                <c:pt idx="1546">
                  <c:v>1,547.00</c:v>
                </c:pt>
                <c:pt idx="1547">
                  <c:v>1,548.00</c:v>
                </c:pt>
                <c:pt idx="1548">
                  <c:v>1,548.99</c:v>
                </c:pt>
                <c:pt idx="1549">
                  <c:v>1,550.00</c:v>
                </c:pt>
                <c:pt idx="1550">
                  <c:v>1,551.00</c:v>
                </c:pt>
                <c:pt idx="1551">
                  <c:v>1,551.99</c:v>
                </c:pt>
                <c:pt idx="1552">
                  <c:v>1,553.00</c:v>
                </c:pt>
                <c:pt idx="1553">
                  <c:v>1,554.00</c:v>
                </c:pt>
                <c:pt idx="1554">
                  <c:v>1,555.00</c:v>
                </c:pt>
                <c:pt idx="1555">
                  <c:v>1,555.99</c:v>
                </c:pt>
                <c:pt idx="1556">
                  <c:v>1,557.00</c:v>
                </c:pt>
                <c:pt idx="1557">
                  <c:v>1,558.00</c:v>
                </c:pt>
                <c:pt idx="1558">
                  <c:v>1,558.99</c:v>
                </c:pt>
                <c:pt idx="1559">
                  <c:v>1,559.99</c:v>
                </c:pt>
                <c:pt idx="1560">
                  <c:v>1,561.00</c:v>
                </c:pt>
                <c:pt idx="1561">
                  <c:v>1,562.00</c:v>
                </c:pt>
                <c:pt idx="1562">
                  <c:v>1,562.99</c:v>
                </c:pt>
                <c:pt idx="1563">
                  <c:v>1,564.00</c:v>
                </c:pt>
                <c:pt idx="1564">
                  <c:v>1,565.00</c:v>
                </c:pt>
                <c:pt idx="1565">
                  <c:v>1,566.00</c:v>
                </c:pt>
                <c:pt idx="1566">
                  <c:v>1,566.99</c:v>
                </c:pt>
                <c:pt idx="1567">
                  <c:v>1,568.00</c:v>
                </c:pt>
                <c:pt idx="1568">
                  <c:v>1,569.00</c:v>
                </c:pt>
                <c:pt idx="1569">
                  <c:v>1,569.99</c:v>
                </c:pt>
                <c:pt idx="1570">
                  <c:v>1,570.99</c:v>
                </c:pt>
                <c:pt idx="1571">
                  <c:v>1,572.00</c:v>
                </c:pt>
                <c:pt idx="1572">
                  <c:v>1,573.00</c:v>
                </c:pt>
                <c:pt idx="1573">
                  <c:v>1,573.99</c:v>
                </c:pt>
                <c:pt idx="1574">
                  <c:v>1,575.00</c:v>
                </c:pt>
                <c:pt idx="1575">
                  <c:v>1,576.00</c:v>
                </c:pt>
                <c:pt idx="1576">
                  <c:v>1,577.00</c:v>
                </c:pt>
                <c:pt idx="1577">
                  <c:v>1,577.99</c:v>
                </c:pt>
                <c:pt idx="1578">
                  <c:v>1,579.00</c:v>
                </c:pt>
                <c:pt idx="1579">
                  <c:v>1,580.00</c:v>
                </c:pt>
                <c:pt idx="1580">
                  <c:v>1,580.99</c:v>
                </c:pt>
                <c:pt idx="1581">
                  <c:v>1,581.99</c:v>
                </c:pt>
                <c:pt idx="1582">
                  <c:v>1,583.00</c:v>
                </c:pt>
                <c:pt idx="1583">
                  <c:v>1,584.00</c:v>
                </c:pt>
                <c:pt idx="1584">
                  <c:v>1,584.99</c:v>
                </c:pt>
                <c:pt idx="1585">
                  <c:v>1,586.00</c:v>
                </c:pt>
                <c:pt idx="1586">
                  <c:v>1,587.00</c:v>
                </c:pt>
                <c:pt idx="1587">
                  <c:v>1,588.00</c:v>
                </c:pt>
                <c:pt idx="1588">
                  <c:v>1,588.99</c:v>
                </c:pt>
                <c:pt idx="1589">
                  <c:v>1,590.00</c:v>
                </c:pt>
                <c:pt idx="1590">
                  <c:v>1,591.00</c:v>
                </c:pt>
                <c:pt idx="1591">
                  <c:v>1,591.99</c:v>
                </c:pt>
                <c:pt idx="1592">
                  <c:v>1,593.00</c:v>
                </c:pt>
                <c:pt idx="1593">
                  <c:v>1,594.00</c:v>
                </c:pt>
                <c:pt idx="1594">
                  <c:v>1,595.00</c:v>
                </c:pt>
                <c:pt idx="1595">
                  <c:v>1,595.99</c:v>
                </c:pt>
                <c:pt idx="1596">
                  <c:v>1,597.00</c:v>
                </c:pt>
                <c:pt idx="1597">
                  <c:v>1,598.00</c:v>
                </c:pt>
                <c:pt idx="1598">
                  <c:v>1,598.99</c:v>
                </c:pt>
                <c:pt idx="1599">
                  <c:v>1,599.99</c:v>
                </c:pt>
                <c:pt idx="1600">
                  <c:v>1,601.00</c:v>
                </c:pt>
                <c:pt idx="1601">
                  <c:v>1,602.00</c:v>
                </c:pt>
                <c:pt idx="1602">
                  <c:v>1,602.99</c:v>
                </c:pt>
                <c:pt idx="1603">
                  <c:v>1,604.00</c:v>
                </c:pt>
                <c:pt idx="1604">
                  <c:v>1,605.00</c:v>
                </c:pt>
                <c:pt idx="1605">
                  <c:v>1,606.00</c:v>
                </c:pt>
                <c:pt idx="1606">
                  <c:v>1,606.99</c:v>
                </c:pt>
                <c:pt idx="1607">
                  <c:v>1,608.00</c:v>
                </c:pt>
                <c:pt idx="1608">
                  <c:v>1,609.00</c:v>
                </c:pt>
                <c:pt idx="1609">
                  <c:v>1,609.99</c:v>
                </c:pt>
                <c:pt idx="1610">
                  <c:v>1,610.99</c:v>
                </c:pt>
                <c:pt idx="1611">
                  <c:v>1,612.00</c:v>
                </c:pt>
                <c:pt idx="1612">
                  <c:v>1,613.00</c:v>
                </c:pt>
                <c:pt idx="1613">
                  <c:v>1,613.99</c:v>
                </c:pt>
                <c:pt idx="1614">
                  <c:v>1,615.00</c:v>
                </c:pt>
                <c:pt idx="1615">
                  <c:v>1,616.00</c:v>
                </c:pt>
                <c:pt idx="1616">
                  <c:v>1,617.00</c:v>
                </c:pt>
                <c:pt idx="1617">
                  <c:v>1,617.99</c:v>
                </c:pt>
                <c:pt idx="1618">
                  <c:v>1,619.00</c:v>
                </c:pt>
                <c:pt idx="1619">
                  <c:v>1,620.00</c:v>
                </c:pt>
                <c:pt idx="1620">
                  <c:v>1,620.99</c:v>
                </c:pt>
                <c:pt idx="1621">
                  <c:v>1,621.99</c:v>
                </c:pt>
                <c:pt idx="1622">
                  <c:v>1,623.00</c:v>
                </c:pt>
                <c:pt idx="1623">
                  <c:v>1,624.00</c:v>
                </c:pt>
                <c:pt idx="1624">
                  <c:v>1,624.99</c:v>
                </c:pt>
                <c:pt idx="1625">
                  <c:v>1,626.00</c:v>
                </c:pt>
                <c:pt idx="1626">
                  <c:v>1,627.00</c:v>
                </c:pt>
                <c:pt idx="1627">
                  <c:v>1,628.00</c:v>
                </c:pt>
                <c:pt idx="1628">
                  <c:v>1,628.99</c:v>
                </c:pt>
                <c:pt idx="1629">
                  <c:v>1,630.00</c:v>
                </c:pt>
                <c:pt idx="1630">
                  <c:v>1,631.00</c:v>
                </c:pt>
                <c:pt idx="1631">
                  <c:v>1,631.99</c:v>
                </c:pt>
                <c:pt idx="1632">
                  <c:v>1,633.00</c:v>
                </c:pt>
                <c:pt idx="1633">
                  <c:v>1,634.00</c:v>
                </c:pt>
                <c:pt idx="1634">
                  <c:v>1,635.00</c:v>
                </c:pt>
                <c:pt idx="1635">
                  <c:v>1,635.99</c:v>
                </c:pt>
                <c:pt idx="1636">
                  <c:v>1,637.00</c:v>
                </c:pt>
                <c:pt idx="1637">
                  <c:v>1,638.00</c:v>
                </c:pt>
                <c:pt idx="1638">
                  <c:v>1,638.99</c:v>
                </c:pt>
                <c:pt idx="1639">
                  <c:v>1,639.99</c:v>
                </c:pt>
                <c:pt idx="1640">
                  <c:v>1,641.00</c:v>
                </c:pt>
                <c:pt idx="1641">
                  <c:v>1,642.00</c:v>
                </c:pt>
                <c:pt idx="1642">
                  <c:v>1,642.99</c:v>
                </c:pt>
                <c:pt idx="1643">
                  <c:v>1,644.00</c:v>
                </c:pt>
                <c:pt idx="1644">
                  <c:v>1,645.00</c:v>
                </c:pt>
                <c:pt idx="1645">
                  <c:v>1,646.00</c:v>
                </c:pt>
                <c:pt idx="1646">
                  <c:v>1,646.99</c:v>
                </c:pt>
                <c:pt idx="1647">
                  <c:v>1,648.00</c:v>
                </c:pt>
                <c:pt idx="1648">
                  <c:v>1,649.00</c:v>
                </c:pt>
                <c:pt idx="1649">
                  <c:v>1,649.99</c:v>
                </c:pt>
                <c:pt idx="1650">
                  <c:v>1,650.99</c:v>
                </c:pt>
                <c:pt idx="1651">
                  <c:v>1,652.00</c:v>
                </c:pt>
                <c:pt idx="1652">
                  <c:v>1,653.00</c:v>
                </c:pt>
                <c:pt idx="1653">
                  <c:v>1,653.99</c:v>
                </c:pt>
                <c:pt idx="1654">
                  <c:v>1,655.00</c:v>
                </c:pt>
                <c:pt idx="1655">
                  <c:v>1,656.00</c:v>
                </c:pt>
                <c:pt idx="1656">
                  <c:v>1,657.00</c:v>
                </c:pt>
                <c:pt idx="1657">
                  <c:v>1,657.99</c:v>
                </c:pt>
                <c:pt idx="1658">
                  <c:v>1,659.00</c:v>
                </c:pt>
                <c:pt idx="1659">
                  <c:v>1,660.00</c:v>
                </c:pt>
                <c:pt idx="1660">
                  <c:v>1,660.99</c:v>
                </c:pt>
                <c:pt idx="1661">
                  <c:v>1,661.99</c:v>
                </c:pt>
                <c:pt idx="1662">
                  <c:v>1,663.00</c:v>
                </c:pt>
                <c:pt idx="1663">
                  <c:v>1,664.00</c:v>
                </c:pt>
                <c:pt idx="1664">
                  <c:v>1,664.99</c:v>
                </c:pt>
                <c:pt idx="1665">
                  <c:v>1,666.00</c:v>
                </c:pt>
                <c:pt idx="1666">
                  <c:v>1,667.00</c:v>
                </c:pt>
                <c:pt idx="1667">
                  <c:v>1,668.00</c:v>
                </c:pt>
                <c:pt idx="1668">
                  <c:v>1,668.99</c:v>
                </c:pt>
                <c:pt idx="1669">
                  <c:v>1,670.00</c:v>
                </c:pt>
                <c:pt idx="1670">
                  <c:v>1,671.00</c:v>
                </c:pt>
                <c:pt idx="1671">
                  <c:v>1,671.99</c:v>
                </c:pt>
                <c:pt idx="1672">
                  <c:v>1,673.00</c:v>
                </c:pt>
                <c:pt idx="1673">
                  <c:v>1,674.00</c:v>
                </c:pt>
                <c:pt idx="1674">
                  <c:v>1,675.00</c:v>
                </c:pt>
                <c:pt idx="1675">
                  <c:v>1,675.99</c:v>
                </c:pt>
                <c:pt idx="1676">
                  <c:v>1,677.00</c:v>
                </c:pt>
                <c:pt idx="1677">
                  <c:v>1,678.00</c:v>
                </c:pt>
                <c:pt idx="1678">
                  <c:v>1,678.99</c:v>
                </c:pt>
                <c:pt idx="1679">
                  <c:v>1,679.99</c:v>
                </c:pt>
                <c:pt idx="1680">
                  <c:v>1,681.00</c:v>
                </c:pt>
                <c:pt idx="1681">
                  <c:v>1,682.00</c:v>
                </c:pt>
                <c:pt idx="1682">
                  <c:v>1,682.99</c:v>
                </c:pt>
                <c:pt idx="1683">
                  <c:v>1,684.00</c:v>
                </c:pt>
                <c:pt idx="1684">
                  <c:v>1,685.00</c:v>
                </c:pt>
                <c:pt idx="1685">
                  <c:v>1,686.00</c:v>
                </c:pt>
                <c:pt idx="1686">
                  <c:v>1,686.99</c:v>
                </c:pt>
                <c:pt idx="1687">
                  <c:v>1,688.00</c:v>
                </c:pt>
                <c:pt idx="1688">
                  <c:v>1,689.00</c:v>
                </c:pt>
                <c:pt idx="1689">
                  <c:v>1,689.99</c:v>
                </c:pt>
                <c:pt idx="1690">
                  <c:v>1,690.99</c:v>
                </c:pt>
                <c:pt idx="1691">
                  <c:v>1,692.00</c:v>
                </c:pt>
                <c:pt idx="1692">
                  <c:v>1,693.00</c:v>
                </c:pt>
                <c:pt idx="1693">
                  <c:v>1,693.99</c:v>
                </c:pt>
                <c:pt idx="1694">
                  <c:v>1,695.00</c:v>
                </c:pt>
                <c:pt idx="1695">
                  <c:v>1,696.00</c:v>
                </c:pt>
                <c:pt idx="1696">
                  <c:v>1,697.00</c:v>
                </c:pt>
                <c:pt idx="1697">
                  <c:v>1,697.99</c:v>
                </c:pt>
                <c:pt idx="1698">
                  <c:v>1,699.00</c:v>
                </c:pt>
                <c:pt idx="1699">
                  <c:v>1,700.00</c:v>
                </c:pt>
                <c:pt idx="1700">
                  <c:v>1,700.99</c:v>
                </c:pt>
                <c:pt idx="1701">
                  <c:v>1,702.00</c:v>
                </c:pt>
                <c:pt idx="1702">
                  <c:v>1,703.00</c:v>
                </c:pt>
                <c:pt idx="1703">
                  <c:v>1,704.00</c:v>
                </c:pt>
                <c:pt idx="1704">
                  <c:v>1,704.99</c:v>
                </c:pt>
                <c:pt idx="1705">
                  <c:v>1,706.00</c:v>
                </c:pt>
                <c:pt idx="1706">
                  <c:v>1,707.00</c:v>
                </c:pt>
                <c:pt idx="1707">
                  <c:v>1,707.99</c:v>
                </c:pt>
                <c:pt idx="1708">
                  <c:v>1,708.99</c:v>
                </c:pt>
                <c:pt idx="1709">
                  <c:v>1,710.00</c:v>
                </c:pt>
                <c:pt idx="1710">
                  <c:v>1,711.00</c:v>
                </c:pt>
                <c:pt idx="1711">
                  <c:v>1,711.99</c:v>
                </c:pt>
                <c:pt idx="1712">
                  <c:v>1,713.00</c:v>
                </c:pt>
                <c:pt idx="1713">
                  <c:v>1,714.00</c:v>
                </c:pt>
                <c:pt idx="1714">
                  <c:v>1,715.00</c:v>
                </c:pt>
                <c:pt idx="1715">
                  <c:v>1,715.99</c:v>
                </c:pt>
                <c:pt idx="1716">
                  <c:v>1,717.00</c:v>
                </c:pt>
                <c:pt idx="1717">
                  <c:v>1,718.00</c:v>
                </c:pt>
                <c:pt idx="1718">
                  <c:v>1,718.99</c:v>
                </c:pt>
                <c:pt idx="1719">
                  <c:v>1,719.99</c:v>
                </c:pt>
                <c:pt idx="1720">
                  <c:v>1,721.00</c:v>
                </c:pt>
                <c:pt idx="1721">
                  <c:v>1,722.00</c:v>
                </c:pt>
                <c:pt idx="1722">
                  <c:v>1,722.99</c:v>
                </c:pt>
                <c:pt idx="1723">
                  <c:v>1,724.00</c:v>
                </c:pt>
                <c:pt idx="1724">
                  <c:v>1,725.00</c:v>
                </c:pt>
                <c:pt idx="1725">
                  <c:v>1,726.00</c:v>
                </c:pt>
                <c:pt idx="1726">
                  <c:v>1,726.99</c:v>
                </c:pt>
                <c:pt idx="1727">
                  <c:v>1,728.00</c:v>
                </c:pt>
                <c:pt idx="1728">
                  <c:v>1,729.00</c:v>
                </c:pt>
                <c:pt idx="1729">
                  <c:v>1,729.99</c:v>
                </c:pt>
                <c:pt idx="1730">
                  <c:v>1,730.99</c:v>
                </c:pt>
                <c:pt idx="1731">
                  <c:v>1,732.00</c:v>
                </c:pt>
                <c:pt idx="1732">
                  <c:v>1,733.00</c:v>
                </c:pt>
                <c:pt idx="1733">
                  <c:v>1,733.99</c:v>
                </c:pt>
                <c:pt idx="1734">
                  <c:v>1,735.00</c:v>
                </c:pt>
                <c:pt idx="1735">
                  <c:v>1,736.00</c:v>
                </c:pt>
                <c:pt idx="1736">
                  <c:v>1,737.00</c:v>
                </c:pt>
                <c:pt idx="1737">
                  <c:v>1,737.99</c:v>
                </c:pt>
                <c:pt idx="1738">
                  <c:v>1,739.00</c:v>
                </c:pt>
                <c:pt idx="1739">
                  <c:v>1,740.00</c:v>
                </c:pt>
                <c:pt idx="1740">
                  <c:v>1,740.99</c:v>
                </c:pt>
                <c:pt idx="1741">
                  <c:v>1,742.00</c:v>
                </c:pt>
                <c:pt idx="1742">
                  <c:v>1,743.00</c:v>
                </c:pt>
                <c:pt idx="1743">
                  <c:v>1,744.00</c:v>
                </c:pt>
                <c:pt idx="1744">
                  <c:v>1,744.99</c:v>
                </c:pt>
                <c:pt idx="1745">
                  <c:v>1,746.00</c:v>
                </c:pt>
                <c:pt idx="1746">
                  <c:v>1,747.00</c:v>
                </c:pt>
                <c:pt idx="1747">
                  <c:v>1,747.99</c:v>
                </c:pt>
                <c:pt idx="1748">
                  <c:v>1,748.99</c:v>
                </c:pt>
                <c:pt idx="1749">
                  <c:v>1,750.00</c:v>
                </c:pt>
                <c:pt idx="1750">
                  <c:v>1,751.00</c:v>
                </c:pt>
                <c:pt idx="1751">
                  <c:v>1,751.99</c:v>
                </c:pt>
                <c:pt idx="1752">
                  <c:v>1,753.00</c:v>
                </c:pt>
                <c:pt idx="1753">
                  <c:v>1,754.00</c:v>
                </c:pt>
                <c:pt idx="1754">
                  <c:v>1,755.00</c:v>
                </c:pt>
                <c:pt idx="1755">
                  <c:v>1,755.99</c:v>
                </c:pt>
                <c:pt idx="1756">
                  <c:v>1,757.00</c:v>
                </c:pt>
                <c:pt idx="1757">
                  <c:v>1,758.00</c:v>
                </c:pt>
                <c:pt idx="1758">
                  <c:v>1,758.99</c:v>
                </c:pt>
                <c:pt idx="1759">
                  <c:v>1,759.99</c:v>
                </c:pt>
                <c:pt idx="1760">
                  <c:v>1,761.00</c:v>
                </c:pt>
                <c:pt idx="1761">
                  <c:v>1,762.00</c:v>
                </c:pt>
                <c:pt idx="1762">
                  <c:v>1,762.99</c:v>
                </c:pt>
                <c:pt idx="1763">
                  <c:v>1,764.00</c:v>
                </c:pt>
                <c:pt idx="1764">
                  <c:v>1,765.00</c:v>
                </c:pt>
                <c:pt idx="1765">
                  <c:v>1,766.00</c:v>
                </c:pt>
                <c:pt idx="1766">
                  <c:v>1,766.99</c:v>
                </c:pt>
                <c:pt idx="1767">
                  <c:v>1,768.00</c:v>
                </c:pt>
                <c:pt idx="1768">
                  <c:v>1,769.00</c:v>
                </c:pt>
                <c:pt idx="1769">
                  <c:v>1,769.99</c:v>
                </c:pt>
                <c:pt idx="1770">
                  <c:v>1,770.99</c:v>
                </c:pt>
                <c:pt idx="1771">
                  <c:v>1,772.00</c:v>
                </c:pt>
                <c:pt idx="1772">
                  <c:v>1,773.00</c:v>
                </c:pt>
                <c:pt idx="1773">
                  <c:v>1,773.99</c:v>
                </c:pt>
                <c:pt idx="1774">
                  <c:v>1,775.00</c:v>
                </c:pt>
                <c:pt idx="1775">
                  <c:v>1,776.00</c:v>
                </c:pt>
                <c:pt idx="1776">
                  <c:v>1,777.00</c:v>
                </c:pt>
                <c:pt idx="1777">
                  <c:v>1,777.99</c:v>
                </c:pt>
                <c:pt idx="1778">
                  <c:v>1,779.00</c:v>
                </c:pt>
                <c:pt idx="1779">
                  <c:v>1,780.00</c:v>
                </c:pt>
                <c:pt idx="1780">
                  <c:v>1,780.99</c:v>
                </c:pt>
                <c:pt idx="1781">
                  <c:v>1,782.00</c:v>
                </c:pt>
                <c:pt idx="1782">
                  <c:v>1,783.00</c:v>
                </c:pt>
                <c:pt idx="1783">
                  <c:v>1,784.00</c:v>
                </c:pt>
                <c:pt idx="1784">
                  <c:v>1,784.99</c:v>
                </c:pt>
                <c:pt idx="1785">
                  <c:v>1,786.00</c:v>
                </c:pt>
                <c:pt idx="1786">
                  <c:v>1,787.00</c:v>
                </c:pt>
                <c:pt idx="1787">
                  <c:v>1,787.99</c:v>
                </c:pt>
                <c:pt idx="1788">
                  <c:v>1,788.99</c:v>
                </c:pt>
                <c:pt idx="1789">
                  <c:v>1,790.00</c:v>
                </c:pt>
                <c:pt idx="1790">
                  <c:v>1,791.00</c:v>
                </c:pt>
                <c:pt idx="1791">
                  <c:v>1,791.99</c:v>
                </c:pt>
                <c:pt idx="1792">
                  <c:v>1,793.00</c:v>
                </c:pt>
                <c:pt idx="1793">
                  <c:v>1,794.00</c:v>
                </c:pt>
                <c:pt idx="1794">
                  <c:v>1,795.00</c:v>
                </c:pt>
                <c:pt idx="1795">
                  <c:v>1,795.99</c:v>
                </c:pt>
                <c:pt idx="1796">
                  <c:v>1,797.00</c:v>
                </c:pt>
                <c:pt idx="1797">
                  <c:v>1,798.00</c:v>
                </c:pt>
                <c:pt idx="1798">
                  <c:v>1,798.99</c:v>
                </c:pt>
                <c:pt idx="1799">
                  <c:v>1,799.99</c:v>
                </c:pt>
                <c:pt idx="1800">
                  <c:v>1,801.00</c:v>
                </c:pt>
                <c:pt idx="1801">
                  <c:v>1,802.00</c:v>
                </c:pt>
                <c:pt idx="1802">
                  <c:v>1,802.99</c:v>
                </c:pt>
                <c:pt idx="1803">
                  <c:v>1,804.00</c:v>
                </c:pt>
                <c:pt idx="1804">
                  <c:v>1,805.00</c:v>
                </c:pt>
                <c:pt idx="1805">
                  <c:v>1,806.00</c:v>
                </c:pt>
                <c:pt idx="1806">
                  <c:v>1,806.99</c:v>
                </c:pt>
                <c:pt idx="1807">
                  <c:v>1,808.00</c:v>
                </c:pt>
                <c:pt idx="1808">
                  <c:v>1,809.00</c:v>
                </c:pt>
                <c:pt idx="1809">
                  <c:v>1,809.99</c:v>
                </c:pt>
                <c:pt idx="1810">
                  <c:v>1,810.99</c:v>
                </c:pt>
                <c:pt idx="1811">
                  <c:v>1,812.00</c:v>
                </c:pt>
                <c:pt idx="1812">
                  <c:v>1,813.00</c:v>
                </c:pt>
                <c:pt idx="1813">
                  <c:v>1,813.99</c:v>
                </c:pt>
                <c:pt idx="1814">
                  <c:v>1,815.00</c:v>
                </c:pt>
                <c:pt idx="1815">
                  <c:v>1,816.00</c:v>
                </c:pt>
                <c:pt idx="1816">
                  <c:v>1,817.00</c:v>
                </c:pt>
                <c:pt idx="1817">
                  <c:v>1,817.99</c:v>
                </c:pt>
                <c:pt idx="1818">
                  <c:v>1,819.00</c:v>
                </c:pt>
                <c:pt idx="1819">
                  <c:v>1,820.00</c:v>
                </c:pt>
                <c:pt idx="1820">
                  <c:v>1,820.99</c:v>
                </c:pt>
                <c:pt idx="1821">
                  <c:v>1,822.00</c:v>
                </c:pt>
                <c:pt idx="1822">
                  <c:v>1,823.00</c:v>
                </c:pt>
                <c:pt idx="1823">
                  <c:v>1,824.00</c:v>
                </c:pt>
                <c:pt idx="1824">
                  <c:v>1,824.99</c:v>
                </c:pt>
                <c:pt idx="1825">
                  <c:v>1,826.00</c:v>
                </c:pt>
                <c:pt idx="1826">
                  <c:v>1,827.00</c:v>
                </c:pt>
                <c:pt idx="1827">
                  <c:v>1,827.99</c:v>
                </c:pt>
                <c:pt idx="1828">
                  <c:v>1,828.99</c:v>
                </c:pt>
                <c:pt idx="1829">
                  <c:v>1,830.00</c:v>
                </c:pt>
                <c:pt idx="1830">
                  <c:v>1,831.00</c:v>
                </c:pt>
                <c:pt idx="1831">
                  <c:v>1,831.99</c:v>
                </c:pt>
                <c:pt idx="1832">
                  <c:v>1,833.00</c:v>
                </c:pt>
                <c:pt idx="1833">
                  <c:v>1,834.00</c:v>
                </c:pt>
                <c:pt idx="1834">
                  <c:v>1,835.00</c:v>
                </c:pt>
                <c:pt idx="1835">
                  <c:v>1,835.99</c:v>
                </c:pt>
                <c:pt idx="1836">
                  <c:v>1,837.00</c:v>
                </c:pt>
                <c:pt idx="1837">
                  <c:v>1,838.00</c:v>
                </c:pt>
                <c:pt idx="1838">
                  <c:v>1,838.99</c:v>
                </c:pt>
                <c:pt idx="1839">
                  <c:v>1,839.99</c:v>
                </c:pt>
                <c:pt idx="1840">
                  <c:v>1,841.00</c:v>
                </c:pt>
                <c:pt idx="1841">
                  <c:v>1,842.00</c:v>
                </c:pt>
                <c:pt idx="1842">
                  <c:v>1,842.99</c:v>
                </c:pt>
                <c:pt idx="1843">
                  <c:v>1,844.00</c:v>
                </c:pt>
                <c:pt idx="1844">
                  <c:v>1,845.00</c:v>
                </c:pt>
                <c:pt idx="1845">
                  <c:v>1,846.00</c:v>
                </c:pt>
                <c:pt idx="1846">
                  <c:v>1,846.99</c:v>
                </c:pt>
                <c:pt idx="1847">
                  <c:v>1,848.00</c:v>
                </c:pt>
                <c:pt idx="1848">
                  <c:v>1,849.00</c:v>
                </c:pt>
                <c:pt idx="1849">
                  <c:v>1,849.99</c:v>
                </c:pt>
                <c:pt idx="1850">
                  <c:v>1,850.99</c:v>
                </c:pt>
                <c:pt idx="1851">
                  <c:v>1,852.00</c:v>
                </c:pt>
                <c:pt idx="1852">
                  <c:v>1,853.00</c:v>
                </c:pt>
                <c:pt idx="1853">
                  <c:v>1,853.99</c:v>
                </c:pt>
                <c:pt idx="1854">
                  <c:v>1,855.00</c:v>
                </c:pt>
                <c:pt idx="1855">
                  <c:v>1,856.00</c:v>
                </c:pt>
                <c:pt idx="1856">
                  <c:v>1,856.99</c:v>
                </c:pt>
                <c:pt idx="1857">
                  <c:v>1,857.99</c:v>
                </c:pt>
                <c:pt idx="1858">
                  <c:v>1,859.00</c:v>
                </c:pt>
                <c:pt idx="1859">
                  <c:v>1,860.00</c:v>
                </c:pt>
                <c:pt idx="1860">
                  <c:v>1,860.99</c:v>
                </c:pt>
                <c:pt idx="1861">
                  <c:v>1,862.00</c:v>
                </c:pt>
                <c:pt idx="1862">
                  <c:v>1,863.00</c:v>
                </c:pt>
                <c:pt idx="1863">
                  <c:v>1,864.00</c:v>
                </c:pt>
                <c:pt idx="1864">
                  <c:v>1,864.99</c:v>
                </c:pt>
                <c:pt idx="1865">
                  <c:v>1,866.00</c:v>
                </c:pt>
                <c:pt idx="1866">
                  <c:v>1,867.00</c:v>
                </c:pt>
                <c:pt idx="1867">
                  <c:v>1,867.99</c:v>
                </c:pt>
                <c:pt idx="1868">
                  <c:v>1,868.99</c:v>
                </c:pt>
                <c:pt idx="1869">
                  <c:v>1,870.00</c:v>
                </c:pt>
                <c:pt idx="1870">
                  <c:v>1,871.00</c:v>
                </c:pt>
                <c:pt idx="1871">
                  <c:v>1,871.99</c:v>
                </c:pt>
                <c:pt idx="1872">
                  <c:v>1,873.00</c:v>
                </c:pt>
                <c:pt idx="1873">
                  <c:v>1,874.00</c:v>
                </c:pt>
                <c:pt idx="1874">
                  <c:v>1,875.00</c:v>
                </c:pt>
                <c:pt idx="1875">
                  <c:v>1,875.99</c:v>
                </c:pt>
                <c:pt idx="1876">
                  <c:v>1,877.00</c:v>
                </c:pt>
                <c:pt idx="1877">
                  <c:v>1,878.00</c:v>
                </c:pt>
                <c:pt idx="1878">
                  <c:v>1,879.00</c:v>
                </c:pt>
                <c:pt idx="1879">
                  <c:v>1,879.99</c:v>
                </c:pt>
                <c:pt idx="1880">
                  <c:v>1,881.00</c:v>
                </c:pt>
                <c:pt idx="1881">
                  <c:v>1,882.00</c:v>
                </c:pt>
                <c:pt idx="1882">
                  <c:v>1,882.99</c:v>
                </c:pt>
                <c:pt idx="1883">
                  <c:v>1,884.00</c:v>
                </c:pt>
                <c:pt idx="1884">
                  <c:v>1,885.00</c:v>
                </c:pt>
                <c:pt idx="1885">
                  <c:v>1,886.00</c:v>
                </c:pt>
                <c:pt idx="1886">
                  <c:v>1,886.99</c:v>
                </c:pt>
                <c:pt idx="1887">
                  <c:v>1,888.00</c:v>
                </c:pt>
                <c:pt idx="1888">
                  <c:v>1,889.00</c:v>
                </c:pt>
                <c:pt idx="1889">
                  <c:v>1,889.99</c:v>
                </c:pt>
                <c:pt idx="1890">
                  <c:v>1,890.99</c:v>
                </c:pt>
                <c:pt idx="1891">
                  <c:v>1,892.00</c:v>
                </c:pt>
                <c:pt idx="1892">
                  <c:v>1,893.00</c:v>
                </c:pt>
                <c:pt idx="1893">
                  <c:v>1,893.99</c:v>
                </c:pt>
                <c:pt idx="1894">
                  <c:v>1,895.00</c:v>
                </c:pt>
                <c:pt idx="1895">
                  <c:v>1,896.00</c:v>
                </c:pt>
                <c:pt idx="1896">
                  <c:v>1,897.00</c:v>
                </c:pt>
                <c:pt idx="1897">
                  <c:v>1,897.99</c:v>
                </c:pt>
                <c:pt idx="1898">
                  <c:v>1,899.00</c:v>
                </c:pt>
                <c:pt idx="1899">
                  <c:v>1,900.00</c:v>
                </c:pt>
                <c:pt idx="1900">
                  <c:v>1,900.99</c:v>
                </c:pt>
                <c:pt idx="1901">
                  <c:v>1,901.99</c:v>
                </c:pt>
                <c:pt idx="1902">
                  <c:v>1,903.00</c:v>
                </c:pt>
                <c:pt idx="1903">
                  <c:v>1,904.00</c:v>
                </c:pt>
                <c:pt idx="1904">
                  <c:v>1,904.99</c:v>
                </c:pt>
                <c:pt idx="1905">
                  <c:v>1,906.00</c:v>
                </c:pt>
                <c:pt idx="1906">
                  <c:v>1,907.00</c:v>
                </c:pt>
                <c:pt idx="1907">
                  <c:v>1,908.00</c:v>
                </c:pt>
                <c:pt idx="1908">
                  <c:v>1,908.99</c:v>
                </c:pt>
                <c:pt idx="1909">
                  <c:v>1,910.00</c:v>
                </c:pt>
                <c:pt idx="1910">
                  <c:v>1,911.00</c:v>
                </c:pt>
                <c:pt idx="1911">
                  <c:v>1,911.99</c:v>
                </c:pt>
                <c:pt idx="1912">
                  <c:v>1,913.00</c:v>
                </c:pt>
                <c:pt idx="1913">
                  <c:v>1,914.00</c:v>
                </c:pt>
                <c:pt idx="1914">
                  <c:v>1,915.00</c:v>
                </c:pt>
                <c:pt idx="1915">
                  <c:v>1,915.99</c:v>
                </c:pt>
                <c:pt idx="1916">
                  <c:v>1,917.00</c:v>
                </c:pt>
                <c:pt idx="1917">
                  <c:v>1,918.00</c:v>
                </c:pt>
                <c:pt idx="1918">
                  <c:v>1,919.00</c:v>
                </c:pt>
                <c:pt idx="1919">
                  <c:v>1,919.99</c:v>
                </c:pt>
                <c:pt idx="1920">
                  <c:v>1,921.00</c:v>
                </c:pt>
                <c:pt idx="1921">
                  <c:v>1,922.00</c:v>
                </c:pt>
                <c:pt idx="1922">
                  <c:v>1,922.99</c:v>
                </c:pt>
                <c:pt idx="1923">
                  <c:v>1,924.00</c:v>
                </c:pt>
                <c:pt idx="1924">
                  <c:v>1,925.00</c:v>
                </c:pt>
                <c:pt idx="1925">
                  <c:v>1,926.00</c:v>
                </c:pt>
                <c:pt idx="1926">
                  <c:v>1,926.99</c:v>
                </c:pt>
                <c:pt idx="1927">
                  <c:v>1,928.00</c:v>
                </c:pt>
                <c:pt idx="1928">
                  <c:v>1,929.00</c:v>
                </c:pt>
                <c:pt idx="1929">
                  <c:v>1,929.99</c:v>
                </c:pt>
                <c:pt idx="1930">
                  <c:v>1,930.99</c:v>
                </c:pt>
                <c:pt idx="1931">
                  <c:v>1,932.00</c:v>
                </c:pt>
                <c:pt idx="1932">
                  <c:v>1,933.00</c:v>
                </c:pt>
                <c:pt idx="1933">
                  <c:v>1,933.99</c:v>
                </c:pt>
                <c:pt idx="1934">
                  <c:v>1,935.00</c:v>
                </c:pt>
                <c:pt idx="1935">
                  <c:v>1,936.00</c:v>
                </c:pt>
                <c:pt idx="1936">
                  <c:v>1,937.00</c:v>
                </c:pt>
                <c:pt idx="1937">
                  <c:v>1,937.99</c:v>
                </c:pt>
                <c:pt idx="1938">
                  <c:v>1,939.00</c:v>
                </c:pt>
                <c:pt idx="1939">
                  <c:v>1,940.00</c:v>
                </c:pt>
                <c:pt idx="1940">
                  <c:v>1,940.99</c:v>
                </c:pt>
                <c:pt idx="1941">
                  <c:v>1,941.99</c:v>
                </c:pt>
                <c:pt idx="1942">
                  <c:v>1,943.00</c:v>
                </c:pt>
                <c:pt idx="1943">
                  <c:v>1,944.00</c:v>
                </c:pt>
                <c:pt idx="1944">
                  <c:v>1,944.99</c:v>
                </c:pt>
                <c:pt idx="1945">
                  <c:v>1,946.00</c:v>
                </c:pt>
                <c:pt idx="1946">
                  <c:v>1,947.00</c:v>
                </c:pt>
                <c:pt idx="1947">
                  <c:v>1,948.00</c:v>
                </c:pt>
                <c:pt idx="1948">
                  <c:v>1,948.99</c:v>
                </c:pt>
                <c:pt idx="1949">
                  <c:v>1,950.00</c:v>
                </c:pt>
                <c:pt idx="1950">
                  <c:v>1,951.00</c:v>
                </c:pt>
                <c:pt idx="1951">
                  <c:v>1,951.99</c:v>
                </c:pt>
                <c:pt idx="1952">
                  <c:v>1,953.00</c:v>
                </c:pt>
                <c:pt idx="1953">
                  <c:v>1,954.00</c:v>
                </c:pt>
                <c:pt idx="1954">
                  <c:v>1,955.00</c:v>
                </c:pt>
                <c:pt idx="1955">
                  <c:v>1,955.99</c:v>
                </c:pt>
                <c:pt idx="1956">
                  <c:v>1,957.00</c:v>
                </c:pt>
                <c:pt idx="1957">
                  <c:v>1,958.00</c:v>
                </c:pt>
                <c:pt idx="1958">
                  <c:v>1,958.99</c:v>
                </c:pt>
                <c:pt idx="1959">
                  <c:v>1,959.99</c:v>
                </c:pt>
                <c:pt idx="1960">
                  <c:v>1,961.00</c:v>
                </c:pt>
                <c:pt idx="1961">
                  <c:v>1,962.00</c:v>
                </c:pt>
                <c:pt idx="1962">
                  <c:v>1,962.99</c:v>
                </c:pt>
                <c:pt idx="1963">
                  <c:v>1,964.00</c:v>
                </c:pt>
                <c:pt idx="1964">
                  <c:v>1,965.00</c:v>
                </c:pt>
                <c:pt idx="1965">
                  <c:v>1,966.00</c:v>
                </c:pt>
                <c:pt idx="1966">
                  <c:v>1,966.99</c:v>
                </c:pt>
                <c:pt idx="1967">
                  <c:v>1,968.00</c:v>
                </c:pt>
                <c:pt idx="1968">
                  <c:v>1,969.00</c:v>
                </c:pt>
                <c:pt idx="1969">
                  <c:v>1,969.99</c:v>
                </c:pt>
                <c:pt idx="1970">
                  <c:v>1,970.99</c:v>
                </c:pt>
                <c:pt idx="1971">
                  <c:v>1,972.00</c:v>
                </c:pt>
                <c:pt idx="1972">
                  <c:v>1,973.00</c:v>
                </c:pt>
                <c:pt idx="1973">
                  <c:v>1,973.99</c:v>
                </c:pt>
                <c:pt idx="1974">
                  <c:v>1,975.00</c:v>
                </c:pt>
                <c:pt idx="1975">
                  <c:v>1,976.00</c:v>
                </c:pt>
                <c:pt idx="1976">
                  <c:v>1,977.00</c:v>
                </c:pt>
                <c:pt idx="1977">
                  <c:v>1,977.99</c:v>
                </c:pt>
                <c:pt idx="1978">
                  <c:v>1,979.00</c:v>
                </c:pt>
                <c:pt idx="1979">
                  <c:v>1,980.00</c:v>
                </c:pt>
                <c:pt idx="1980">
                  <c:v>1,980.99</c:v>
                </c:pt>
                <c:pt idx="1981">
                  <c:v>1,981.99</c:v>
                </c:pt>
                <c:pt idx="1982">
                  <c:v>1,983.00</c:v>
                </c:pt>
                <c:pt idx="1983">
                  <c:v>1,984.00</c:v>
                </c:pt>
                <c:pt idx="1984">
                  <c:v>1,984.99</c:v>
                </c:pt>
                <c:pt idx="1985">
                  <c:v>1,986.00</c:v>
                </c:pt>
                <c:pt idx="1986">
                  <c:v>1,987.00</c:v>
                </c:pt>
                <c:pt idx="1987">
                  <c:v>1,988.00</c:v>
                </c:pt>
                <c:pt idx="1988">
                  <c:v>1,988.99</c:v>
                </c:pt>
                <c:pt idx="1989">
                  <c:v>1,990.00</c:v>
                </c:pt>
                <c:pt idx="1990">
                  <c:v>1,991.00</c:v>
                </c:pt>
                <c:pt idx="1991">
                  <c:v>1,991.99</c:v>
                </c:pt>
                <c:pt idx="1992">
                  <c:v>1,993.00</c:v>
                </c:pt>
                <c:pt idx="1993">
                  <c:v>1,994.00</c:v>
                </c:pt>
                <c:pt idx="1994">
                  <c:v>1,995.00</c:v>
                </c:pt>
                <c:pt idx="1995">
                  <c:v>1,995.99</c:v>
                </c:pt>
                <c:pt idx="1996">
                  <c:v>1,997.00</c:v>
                </c:pt>
                <c:pt idx="1997">
                  <c:v>1,998.00</c:v>
                </c:pt>
                <c:pt idx="1998">
                  <c:v>1,998.99</c:v>
                </c:pt>
                <c:pt idx="1999">
                  <c:v>1,999.99</c:v>
                </c:pt>
                <c:pt idx="2000">
                  <c:v>2,001.00</c:v>
                </c:pt>
                <c:pt idx="2001">
                  <c:v>2,002.00</c:v>
                </c:pt>
                <c:pt idx="2002">
                  <c:v>2,002.99</c:v>
                </c:pt>
                <c:pt idx="2003">
                  <c:v>2,004.00</c:v>
                </c:pt>
                <c:pt idx="2004">
                  <c:v>2,005.00</c:v>
                </c:pt>
                <c:pt idx="2005">
                  <c:v>2,006.00</c:v>
                </c:pt>
                <c:pt idx="2006">
                  <c:v>2,006.99</c:v>
                </c:pt>
                <c:pt idx="2007">
                  <c:v>2,008.00</c:v>
                </c:pt>
                <c:pt idx="2008">
                  <c:v>2,009.00</c:v>
                </c:pt>
                <c:pt idx="2009">
                  <c:v>2,009.99</c:v>
                </c:pt>
                <c:pt idx="2010">
                  <c:v>2,010.99</c:v>
                </c:pt>
                <c:pt idx="2011">
                  <c:v>2,012.00</c:v>
                </c:pt>
                <c:pt idx="2012">
                  <c:v>2,013.00</c:v>
                </c:pt>
                <c:pt idx="2013">
                  <c:v>2,013.99</c:v>
                </c:pt>
                <c:pt idx="2014">
                  <c:v>2,015.00</c:v>
                </c:pt>
                <c:pt idx="2015">
                  <c:v>2,016.00</c:v>
                </c:pt>
                <c:pt idx="2016">
                  <c:v>2,017.00</c:v>
                </c:pt>
                <c:pt idx="2017">
                  <c:v>2,017.99</c:v>
                </c:pt>
                <c:pt idx="2018">
                  <c:v>2,019.00</c:v>
                </c:pt>
                <c:pt idx="2019">
                  <c:v>2,020.00</c:v>
                </c:pt>
                <c:pt idx="2020">
                  <c:v>2,020.99</c:v>
                </c:pt>
                <c:pt idx="2021">
                  <c:v>2,021.99</c:v>
                </c:pt>
                <c:pt idx="2022">
                  <c:v>2,023.00</c:v>
                </c:pt>
                <c:pt idx="2023">
                  <c:v>2,024.00</c:v>
                </c:pt>
                <c:pt idx="2024">
                  <c:v>2,024.99</c:v>
                </c:pt>
                <c:pt idx="2025">
                  <c:v>2,026.00</c:v>
                </c:pt>
                <c:pt idx="2026">
                  <c:v>2,027.00</c:v>
                </c:pt>
                <c:pt idx="2027">
                  <c:v>2,028.00</c:v>
                </c:pt>
                <c:pt idx="2028">
                  <c:v>2,028.99</c:v>
                </c:pt>
                <c:pt idx="2029">
                  <c:v>2,030.00</c:v>
                </c:pt>
                <c:pt idx="2030">
                  <c:v>2,031.00</c:v>
                </c:pt>
                <c:pt idx="2031">
                  <c:v>2,031.99</c:v>
                </c:pt>
                <c:pt idx="2032">
                  <c:v>2,033.00</c:v>
                </c:pt>
                <c:pt idx="2033">
                  <c:v>2,034.00</c:v>
                </c:pt>
                <c:pt idx="2034">
                  <c:v>2,035.00</c:v>
                </c:pt>
                <c:pt idx="2035">
                  <c:v>2,035.99</c:v>
                </c:pt>
                <c:pt idx="2036">
                  <c:v>2,037.00</c:v>
                </c:pt>
                <c:pt idx="2037">
                  <c:v>2,038.00</c:v>
                </c:pt>
                <c:pt idx="2038">
                  <c:v>2,038.99</c:v>
                </c:pt>
                <c:pt idx="2039">
                  <c:v>2,039.99</c:v>
                </c:pt>
                <c:pt idx="2040">
                  <c:v>2,041.00</c:v>
                </c:pt>
                <c:pt idx="2041">
                  <c:v>2,042.00</c:v>
                </c:pt>
                <c:pt idx="2042">
                  <c:v>2,042.99</c:v>
                </c:pt>
                <c:pt idx="2043">
                  <c:v>2,044.00</c:v>
                </c:pt>
                <c:pt idx="2044">
                  <c:v>2,045.00</c:v>
                </c:pt>
                <c:pt idx="2045">
                  <c:v>2,046.00</c:v>
                </c:pt>
                <c:pt idx="2046">
                  <c:v>2,046.99</c:v>
                </c:pt>
                <c:pt idx="2047">
                  <c:v>2,048.00</c:v>
                </c:pt>
                <c:pt idx="2048">
                  <c:v>2,049.00</c:v>
                </c:pt>
                <c:pt idx="2049">
                  <c:v>2,049.99</c:v>
                </c:pt>
                <c:pt idx="2050">
                  <c:v>2,050.99</c:v>
                </c:pt>
                <c:pt idx="2051">
                  <c:v>2,052.00</c:v>
                </c:pt>
                <c:pt idx="2052">
                  <c:v>2,053.00</c:v>
                </c:pt>
                <c:pt idx="2053">
                  <c:v>2,053.99</c:v>
                </c:pt>
                <c:pt idx="2054">
                  <c:v>2,055.00</c:v>
                </c:pt>
                <c:pt idx="2055">
                  <c:v>2,056.00</c:v>
                </c:pt>
                <c:pt idx="2056">
                  <c:v>2,057.00</c:v>
                </c:pt>
                <c:pt idx="2057">
                  <c:v>2,057.99</c:v>
                </c:pt>
                <c:pt idx="2058">
                  <c:v>2,059.00</c:v>
                </c:pt>
                <c:pt idx="2059">
                  <c:v>2,060.00</c:v>
                </c:pt>
                <c:pt idx="2060">
                  <c:v>2,060.99</c:v>
                </c:pt>
                <c:pt idx="2061">
                  <c:v>2,061.99</c:v>
                </c:pt>
                <c:pt idx="2062">
                  <c:v>2,063.00</c:v>
                </c:pt>
                <c:pt idx="2063">
                  <c:v>2,064.00</c:v>
                </c:pt>
                <c:pt idx="2064">
                  <c:v>2,064.99</c:v>
                </c:pt>
                <c:pt idx="2065">
                  <c:v>2,066.00</c:v>
                </c:pt>
                <c:pt idx="2066">
                  <c:v>2,067.00</c:v>
                </c:pt>
                <c:pt idx="2067">
                  <c:v>2,068.00</c:v>
                </c:pt>
                <c:pt idx="2068">
                  <c:v>2,068.99</c:v>
                </c:pt>
                <c:pt idx="2069">
                  <c:v>2,070.00</c:v>
                </c:pt>
                <c:pt idx="2070">
                  <c:v>2,071.00</c:v>
                </c:pt>
                <c:pt idx="2071">
                  <c:v>2,071.99</c:v>
                </c:pt>
                <c:pt idx="2072">
                  <c:v>2,072.99</c:v>
                </c:pt>
                <c:pt idx="2073">
                  <c:v>2,074.00</c:v>
                </c:pt>
                <c:pt idx="2074">
                  <c:v>2,075.00</c:v>
                </c:pt>
                <c:pt idx="2075">
                  <c:v>2,075.99</c:v>
                </c:pt>
                <c:pt idx="2076">
                  <c:v>2,077.00</c:v>
                </c:pt>
                <c:pt idx="2077">
                  <c:v>2,078.00</c:v>
                </c:pt>
                <c:pt idx="2078">
                  <c:v>2,079.00</c:v>
                </c:pt>
                <c:pt idx="2079">
                  <c:v>2,079.99</c:v>
                </c:pt>
                <c:pt idx="2080">
                  <c:v>2,081.00</c:v>
                </c:pt>
                <c:pt idx="2081">
                  <c:v>2,082.00</c:v>
                </c:pt>
                <c:pt idx="2082">
                  <c:v>2,082.99</c:v>
                </c:pt>
                <c:pt idx="2083">
                  <c:v>2,084.00</c:v>
                </c:pt>
                <c:pt idx="2084">
                  <c:v>2,085.00</c:v>
                </c:pt>
                <c:pt idx="2085">
                  <c:v>2,086.00</c:v>
                </c:pt>
                <c:pt idx="2086">
                  <c:v>2,086.99</c:v>
                </c:pt>
                <c:pt idx="2087">
                  <c:v>2,088.00</c:v>
                </c:pt>
                <c:pt idx="2088">
                  <c:v>2,089.00</c:v>
                </c:pt>
                <c:pt idx="2089">
                  <c:v>2,089.99</c:v>
                </c:pt>
                <c:pt idx="2090">
                  <c:v>2,090.99</c:v>
                </c:pt>
                <c:pt idx="2091">
                  <c:v>2,092.00</c:v>
                </c:pt>
                <c:pt idx="2092">
                  <c:v>2,093.00</c:v>
                </c:pt>
                <c:pt idx="2093">
                  <c:v>2,093.99</c:v>
                </c:pt>
                <c:pt idx="2094">
                  <c:v>2,095.00</c:v>
                </c:pt>
                <c:pt idx="2095">
                  <c:v>2,096.00</c:v>
                </c:pt>
                <c:pt idx="2096">
                  <c:v>2,097.00</c:v>
                </c:pt>
                <c:pt idx="2097">
                  <c:v>2,097.99</c:v>
                </c:pt>
                <c:pt idx="2098">
                  <c:v>2,099.00</c:v>
                </c:pt>
                <c:pt idx="2099">
                  <c:v>2,100.00</c:v>
                </c:pt>
                <c:pt idx="2100">
                  <c:v>2,100.99</c:v>
                </c:pt>
                <c:pt idx="2101">
                  <c:v>2,101.99</c:v>
                </c:pt>
                <c:pt idx="2102">
                  <c:v>2,103.00</c:v>
                </c:pt>
                <c:pt idx="2103">
                  <c:v>2,104.00</c:v>
                </c:pt>
                <c:pt idx="2104">
                  <c:v>2,104.99</c:v>
                </c:pt>
                <c:pt idx="2105">
                  <c:v>2,106.00</c:v>
                </c:pt>
                <c:pt idx="2106">
                  <c:v>2,107.00</c:v>
                </c:pt>
                <c:pt idx="2107">
                  <c:v>2,108.00</c:v>
                </c:pt>
                <c:pt idx="2108">
                  <c:v>2,108.99</c:v>
                </c:pt>
                <c:pt idx="2109">
                  <c:v>2,110.00</c:v>
                </c:pt>
                <c:pt idx="2110">
                  <c:v>2,111.00</c:v>
                </c:pt>
                <c:pt idx="2111">
                  <c:v>2,111.99</c:v>
                </c:pt>
                <c:pt idx="2112">
                  <c:v>2,112.99</c:v>
                </c:pt>
                <c:pt idx="2113">
                  <c:v>2,114.00</c:v>
                </c:pt>
                <c:pt idx="2114">
                  <c:v>2,115.00</c:v>
                </c:pt>
                <c:pt idx="2115">
                  <c:v>2,115.99</c:v>
                </c:pt>
                <c:pt idx="2116">
                  <c:v>2,117.00</c:v>
                </c:pt>
                <c:pt idx="2117">
                  <c:v>2,118.00</c:v>
                </c:pt>
                <c:pt idx="2118">
                  <c:v>2,119.00</c:v>
                </c:pt>
                <c:pt idx="2119">
                  <c:v>2,119.99</c:v>
                </c:pt>
                <c:pt idx="2120">
                  <c:v>2,121.00</c:v>
                </c:pt>
                <c:pt idx="2121">
                  <c:v>2,122.00</c:v>
                </c:pt>
                <c:pt idx="2122">
                  <c:v>2,122.99</c:v>
                </c:pt>
                <c:pt idx="2123">
                  <c:v>2,124.00</c:v>
                </c:pt>
                <c:pt idx="2124">
                  <c:v>2,125.00</c:v>
                </c:pt>
                <c:pt idx="2125">
                  <c:v>2,126.00</c:v>
                </c:pt>
                <c:pt idx="2126">
                  <c:v>2,126.99</c:v>
                </c:pt>
                <c:pt idx="2127">
                  <c:v>2,128.00</c:v>
                </c:pt>
                <c:pt idx="2128">
                  <c:v>2,129.00</c:v>
                </c:pt>
                <c:pt idx="2129">
                  <c:v>2,129.99</c:v>
                </c:pt>
                <c:pt idx="2130">
                  <c:v>2,130.99</c:v>
                </c:pt>
                <c:pt idx="2131">
                  <c:v>2,132.00</c:v>
                </c:pt>
                <c:pt idx="2132">
                  <c:v>2,133.00</c:v>
                </c:pt>
                <c:pt idx="2133">
                  <c:v>2,133.99</c:v>
                </c:pt>
                <c:pt idx="2134">
                  <c:v>2,135.00</c:v>
                </c:pt>
                <c:pt idx="2135">
                  <c:v>2,136.00</c:v>
                </c:pt>
                <c:pt idx="2136">
                  <c:v>2,137.00</c:v>
                </c:pt>
                <c:pt idx="2137">
                  <c:v>2,137.99</c:v>
                </c:pt>
                <c:pt idx="2138">
                  <c:v>2,139.00</c:v>
                </c:pt>
                <c:pt idx="2139">
                  <c:v>2,140.00</c:v>
                </c:pt>
                <c:pt idx="2140">
                  <c:v>2,140.99</c:v>
                </c:pt>
                <c:pt idx="2141">
                  <c:v>2,141.99</c:v>
                </c:pt>
                <c:pt idx="2142">
                  <c:v>2,143.00</c:v>
                </c:pt>
                <c:pt idx="2143">
                  <c:v>2,144.00</c:v>
                </c:pt>
                <c:pt idx="2144">
                  <c:v>2,144.99</c:v>
                </c:pt>
                <c:pt idx="2145">
                  <c:v>2,146.00</c:v>
                </c:pt>
                <c:pt idx="2146">
                  <c:v>2,147.00</c:v>
                </c:pt>
                <c:pt idx="2147">
                  <c:v>2,148.00</c:v>
                </c:pt>
                <c:pt idx="2148">
                  <c:v>2,148.99</c:v>
                </c:pt>
                <c:pt idx="2149">
                  <c:v>2,150.00</c:v>
                </c:pt>
                <c:pt idx="2150">
                  <c:v>2,151.00</c:v>
                </c:pt>
                <c:pt idx="2151">
                  <c:v>2,151.99</c:v>
                </c:pt>
                <c:pt idx="2152">
                  <c:v>2,152.99</c:v>
                </c:pt>
                <c:pt idx="2153">
                  <c:v>2,154.00</c:v>
                </c:pt>
                <c:pt idx="2154">
                  <c:v>2,155.00</c:v>
                </c:pt>
                <c:pt idx="2155">
                  <c:v>2,155.99</c:v>
                </c:pt>
                <c:pt idx="2156">
                  <c:v>2,157.00</c:v>
                </c:pt>
                <c:pt idx="2157">
                  <c:v>2,158.00</c:v>
                </c:pt>
                <c:pt idx="2158">
                  <c:v>2,159.00</c:v>
                </c:pt>
                <c:pt idx="2159">
                  <c:v>2,159.99</c:v>
                </c:pt>
                <c:pt idx="2160">
                  <c:v>2,161.00</c:v>
                </c:pt>
                <c:pt idx="2161">
                  <c:v>2,162.00</c:v>
                </c:pt>
                <c:pt idx="2162">
                  <c:v>2,162.99</c:v>
                </c:pt>
                <c:pt idx="2163">
                  <c:v>2,163.99</c:v>
                </c:pt>
                <c:pt idx="2164">
                  <c:v>2,165.00</c:v>
                </c:pt>
                <c:pt idx="2165">
                  <c:v>2,166.00</c:v>
                </c:pt>
                <c:pt idx="2166">
                  <c:v>2,166.99</c:v>
                </c:pt>
                <c:pt idx="2167">
                  <c:v>2,168.00</c:v>
                </c:pt>
                <c:pt idx="2168">
                  <c:v>2,169.00</c:v>
                </c:pt>
                <c:pt idx="2169">
                  <c:v>2,170.00</c:v>
                </c:pt>
                <c:pt idx="2170">
                  <c:v>2,170.99</c:v>
                </c:pt>
                <c:pt idx="2171">
                  <c:v>2,172.00</c:v>
                </c:pt>
                <c:pt idx="2172">
                  <c:v>2,173.00</c:v>
                </c:pt>
                <c:pt idx="2173">
                  <c:v>2,173.99</c:v>
                </c:pt>
                <c:pt idx="2174">
                  <c:v>2,174.99</c:v>
                </c:pt>
                <c:pt idx="2175">
                  <c:v>2,176.00</c:v>
                </c:pt>
                <c:pt idx="2176">
                  <c:v>2,177.00</c:v>
                </c:pt>
                <c:pt idx="2177">
                  <c:v>2,177.99</c:v>
                </c:pt>
                <c:pt idx="2178">
                  <c:v>2,179.00</c:v>
                </c:pt>
                <c:pt idx="2179">
                  <c:v>2,180.00</c:v>
                </c:pt>
                <c:pt idx="2180">
                  <c:v>2,181.00</c:v>
                </c:pt>
                <c:pt idx="2181">
                  <c:v>2,181.99</c:v>
                </c:pt>
                <c:pt idx="2182">
                  <c:v>2,183.00</c:v>
                </c:pt>
                <c:pt idx="2183">
                  <c:v>2,184.00</c:v>
                </c:pt>
                <c:pt idx="2184">
                  <c:v>2,184.99</c:v>
                </c:pt>
                <c:pt idx="2185">
                  <c:v>2,185.99</c:v>
                </c:pt>
                <c:pt idx="2186">
                  <c:v>2,187.00</c:v>
                </c:pt>
                <c:pt idx="2187">
                  <c:v>2,188.00</c:v>
                </c:pt>
                <c:pt idx="2188">
                  <c:v>2,188.99</c:v>
                </c:pt>
                <c:pt idx="2189">
                  <c:v>2,190.00</c:v>
                </c:pt>
                <c:pt idx="2190">
                  <c:v>2,191.00</c:v>
                </c:pt>
                <c:pt idx="2191">
                  <c:v>2,192.00</c:v>
                </c:pt>
                <c:pt idx="2192">
                  <c:v>2,192.99</c:v>
                </c:pt>
                <c:pt idx="2193">
                  <c:v>2,194.00</c:v>
                </c:pt>
                <c:pt idx="2194">
                  <c:v>2,195.00</c:v>
                </c:pt>
                <c:pt idx="2195">
                  <c:v>2,195.99</c:v>
                </c:pt>
                <c:pt idx="2196">
                  <c:v>2,197.00</c:v>
                </c:pt>
                <c:pt idx="2197">
                  <c:v>2,198.00</c:v>
                </c:pt>
                <c:pt idx="2198">
                  <c:v>2,199.00</c:v>
                </c:pt>
                <c:pt idx="2199">
                  <c:v>2,199.99</c:v>
                </c:pt>
                <c:pt idx="2200">
                  <c:v>2,201.00</c:v>
                </c:pt>
                <c:pt idx="2201">
                  <c:v>2,202.00</c:v>
                </c:pt>
                <c:pt idx="2202">
                  <c:v>2,202.99</c:v>
                </c:pt>
                <c:pt idx="2203">
                  <c:v>2,203.99</c:v>
                </c:pt>
                <c:pt idx="2204">
                  <c:v>2,205.00</c:v>
                </c:pt>
                <c:pt idx="2205">
                  <c:v>2,206.00</c:v>
                </c:pt>
                <c:pt idx="2206">
                  <c:v>2,206.99</c:v>
                </c:pt>
                <c:pt idx="2207">
                  <c:v>2,208.00</c:v>
                </c:pt>
                <c:pt idx="2208">
                  <c:v>2,209.00</c:v>
                </c:pt>
                <c:pt idx="2209">
                  <c:v>2,210.00</c:v>
                </c:pt>
                <c:pt idx="2210">
                  <c:v>2,210.99</c:v>
                </c:pt>
                <c:pt idx="2211">
                  <c:v>2,212.00</c:v>
                </c:pt>
                <c:pt idx="2212">
                  <c:v>2,213.00</c:v>
                </c:pt>
                <c:pt idx="2213">
                  <c:v>2,213.99</c:v>
                </c:pt>
                <c:pt idx="2214">
                  <c:v>2,214.99</c:v>
                </c:pt>
                <c:pt idx="2215">
                  <c:v>2,216.00</c:v>
                </c:pt>
                <c:pt idx="2216">
                  <c:v>2,217.00</c:v>
                </c:pt>
                <c:pt idx="2217">
                  <c:v>2,217.99</c:v>
                </c:pt>
                <c:pt idx="2218">
                  <c:v>2,219.00</c:v>
                </c:pt>
                <c:pt idx="2219">
                  <c:v>2,220.00</c:v>
                </c:pt>
                <c:pt idx="2220">
                  <c:v>2,221.00</c:v>
                </c:pt>
                <c:pt idx="2221">
                  <c:v>2,221.99</c:v>
                </c:pt>
                <c:pt idx="2222">
                  <c:v>2,223.00</c:v>
                </c:pt>
                <c:pt idx="2223">
                  <c:v>2,224.00</c:v>
                </c:pt>
                <c:pt idx="2224">
                  <c:v>2,224.99</c:v>
                </c:pt>
                <c:pt idx="2225">
                  <c:v>2,226.00</c:v>
                </c:pt>
                <c:pt idx="2226">
                  <c:v>2,227.00</c:v>
                </c:pt>
                <c:pt idx="2227">
                  <c:v>2,228.00</c:v>
                </c:pt>
                <c:pt idx="2228">
                  <c:v>2,228.99</c:v>
                </c:pt>
                <c:pt idx="2229">
                  <c:v>2,230.00</c:v>
                </c:pt>
                <c:pt idx="2230">
                  <c:v>2,231.00</c:v>
                </c:pt>
                <c:pt idx="2231">
                  <c:v>2,232.00</c:v>
                </c:pt>
                <c:pt idx="2232">
                  <c:v>2,232.99</c:v>
                </c:pt>
                <c:pt idx="2233">
                  <c:v>2,234.00</c:v>
                </c:pt>
                <c:pt idx="2234">
                  <c:v>2,235.00</c:v>
                </c:pt>
                <c:pt idx="2235">
                  <c:v>2,235.99</c:v>
                </c:pt>
                <c:pt idx="2236">
                  <c:v>2,237.00</c:v>
                </c:pt>
                <c:pt idx="2237">
                  <c:v>2,238.00</c:v>
                </c:pt>
                <c:pt idx="2238">
                  <c:v>2,239.00</c:v>
                </c:pt>
                <c:pt idx="2239">
                  <c:v>2,239.99</c:v>
                </c:pt>
                <c:pt idx="2240">
                  <c:v>2,241.00</c:v>
                </c:pt>
                <c:pt idx="2241">
                  <c:v>2,242.00</c:v>
                </c:pt>
                <c:pt idx="2242">
                  <c:v>2,242.99</c:v>
                </c:pt>
                <c:pt idx="2243">
                  <c:v>2,243.99</c:v>
                </c:pt>
                <c:pt idx="2244">
                  <c:v>2,245.00</c:v>
                </c:pt>
                <c:pt idx="2245">
                  <c:v>2,246.00</c:v>
                </c:pt>
                <c:pt idx="2246">
                  <c:v>2,246.99</c:v>
                </c:pt>
                <c:pt idx="2247">
                  <c:v>2,248.00</c:v>
                </c:pt>
                <c:pt idx="2248">
                  <c:v>2,249.00</c:v>
                </c:pt>
                <c:pt idx="2249">
                  <c:v>2,250.00</c:v>
                </c:pt>
                <c:pt idx="2250">
                  <c:v>2,250.99</c:v>
                </c:pt>
                <c:pt idx="2251">
                  <c:v>2,252.00</c:v>
                </c:pt>
                <c:pt idx="2252">
                  <c:v>2,253.00</c:v>
                </c:pt>
                <c:pt idx="2253">
                  <c:v>2,253.99</c:v>
                </c:pt>
                <c:pt idx="2254">
                  <c:v>2,254.99</c:v>
                </c:pt>
                <c:pt idx="2255">
                  <c:v>2,256.00</c:v>
                </c:pt>
                <c:pt idx="2256">
                  <c:v>2,257.00</c:v>
                </c:pt>
                <c:pt idx="2257">
                  <c:v>2,257.99</c:v>
                </c:pt>
                <c:pt idx="2258">
                  <c:v>2,259.00</c:v>
                </c:pt>
                <c:pt idx="2259">
                  <c:v>2,260.00</c:v>
                </c:pt>
                <c:pt idx="2260">
                  <c:v>2,261.00</c:v>
                </c:pt>
                <c:pt idx="2261">
                  <c:v>2,261.99</c:v>
                </c:pt>
                <c:pt idx="2262">
                  <c:v>2,263.00</c:v>
                </c:pt>
                <c:pt idx="2263">
                  <c:v>2,264.00</c:v>
                </c:pt>
                <c:pt idx="2264">
                  <c:v>2,264.99</c:v>
                </c:pt>
                <c:pt idx="2265">
                  <c:v>2,266.00</c:v>
                </c:pt>
                <c:pt idx="2266">
                  <c:v>2,267.00</c:v>
                </c:pt>
                <c:pt idx="2267">
                  <c:v>2,268.00</c:v>
                </c:pt>
                <c:pt idx="2268">
                  <c:v>2,268.99</c:v>
                </c:pt>
                <c:pt idx="2269">
                  <c:v>2,270.00</c:v>
                </c:pt>
                <c:pt idx="2270">
                  <c:v>2,271.00</c:v>
                </c:pt>
                <c:pt idx="2271">
                  <c:v>2,271.99</c:v>
                </c:pt>
                <c:pt idx="2272">
                  <c:v>2,272.99</c:v>
                </c:pt>
                <c:pt idx="2273">
                  <c:v>2,274.00</c:v>
                </c:pt>
                <c:pt idx="2274">
                  <c:v>2,275.00</c:v>
                </c:pt>
                <c:pt idx="2275">
                  <c:v>2,275.99</c:v>
                </c:pt>
                <c:pt idx="2276">
                  <c:v>2,277.00</c:v>
                </c:pt>
                <c:pt idx="2277">
                  <c:v>2,278.00</c:v>
                </c:pt>
                <c:pt idx="2278">
                  <c:v>2,279.00</c:v>
                </c:pt>
                <c:pt idx="2279">
                  <c:v>2,279.99</c:v>
                </c:pt>
                <c:pt idx="2280">
                  <c:v>2,281.00</c:v>
                </c:pt>
                <c:pt idx="2281">
                  <c:v>2,282.00</c:v>
                </c:pt>
                <c:pt idx="2282">
                  <c:v>2,282.99</c:v>
                </c:pt>
                <c:pt idx="2283">
                  <c:v>2,283.99</c:v>
                </c:pt>
                <c:pt idx="2284">
                  <c:v>2,285.00</c:v>
                </c:pt>
                <c:pt idx="2285">
                  <c:v>2,286.00</c:v>
                </c:pt>
                <c:pt idx="2286">
                  <c:v>2,286.99</c:v>
                </c:pt>
                <c:pt idx="2287">
                  <c:v>2,288.00</c:v>
                </c:pt>
                <c:pt idx="2288">
                  <c:v>2,289.00</c:v>
                </c:pt>
                <c:pt idx="2289">
                  <c:v>2,290.00</c:v>
                </c:pt>
                <c:pt idx="2290">
                  <c:v>2,290.99</c:v>
                </c:pt>
                <c:pt idx="2291">
                  <c:v>2,292.00</c:v>
                </c:pt>
                <c:pt idx="2292">
                  <c:v>2,293.00</c:v>
                </c:pt>
                <c:pt idx="2293">
                  <c:v>2,293.99</c:v>
                </c:pt>
                <c:pt idx="2294">
                  <c:v>2,294.99</c:v>
                </c:pt>
                <c:pt idx="2295">
                  <c:v>2,296.00</c:v>
                </c:pt>
                <c:pt idx="2296">
                  <c:v>2,297.00</c:v>
                </c:pt>
                <c:pt idx="2297">
                  <c:v>2,297.99</c:v>
                </c:pt>
                <c:pt idx="2298">
                  <c:v>2,299.00</c:v>
                </c:pt>
                <c:pt idx="2299">
                  <c:v>2,300.00</c:v>
                </c:pt>
                <c:pt idx="2300">
                  <c:v>2,301.00</c:v>
                </c:pt>
                <c:pt idx="2301">
                  <c:v>2,301.99</c:v>
                </c:pt>
                <c:pt idx="2302">
                  <c:v>2,303.00</c:v>
                </c:pt>
                <c:pt idx="2303">
                  <c:v>2,304.00</c:v>
                </c:pt>
                <c:pt idx="2304">
                  <c:v>2,304.99</c:v>
                </c:pt>
                <c:pt idx="2305">
                  <c:v>2,306.00</c:v>
                </c:pt>
                <c:pt idx="2306">
                  <c:v>2,307.00</c:v>
                </c:pt>
                <c:pt idx="2307">
                  <c:v>2,308.00</c:v>
                </c:pt>
                <c:pt idx="2308">
                  <c:v>2,308.99</c:v>
                </c:pt>
                <c:pt idx="2309">
                  <c:v>2,310.00</c:v>
                </c:pt>
                <c:pt idx="2310">
                  <c:v>2,311.00</c:v>
                </c:pt>
                <c:pt idx="2311">
                  <c:v>2,311.99</c:v>
                </c:pt>
                <c:pt idx="2312">
                  <c:v>2,312.99</c:v>
                </c:pt>
                <c:pt idx="2313">
                  <c:v>2,314.00</c:v>
                </c:pt>
                <c:pt idx="2314">
                  <c:v>2,315.00</c:v>
                </c:pt>
                <c:pt idx="2315">
                  <c:v>2,315.99</c:v>
                </c:pt>
                <c:pt idx="2316">
                  <c:v>2,317.00</c:v>
                </c:pt>
                <c:pt idx="2317">
                  <c:v>2,318.00</c:v>
                </c:pt>
                <c:pt idx="2318">
                  <c:v>2,319.00</c:v>
                </c:pt>
                <c:pt idx="2319">
                  <c:v>2,319.99</c:v>
                </c:pt>
                <c:pt idx="2320">
                  <c:v>2,321.00</c:v>
                </c:pt>
                <c:pt idx="2321">
                  <c:v>2,322.00</c:v>
                </c:pt>
                <c:pt idx="2322">
                  <c:v>2,322.99</c:v>
                </c:pt>
                <c:pt idx="2323">
                  <c:v>2,323.99</c:v>
                </c:pt>
                <c:pt idx="2324">
                  <c:v>2,325.00</c:v>
                </c:pt>
                <c:pt idx="2325">
                  <c:v>2,326.00</c:v>
                </c:pt>
                <c:pt idx="2326">
                  <c:v>2,326.99</c:v>
                </c:pt>
                <c:pt idx="2327">
                  <c:v>2,328.00</c:v>
                </c:pt>
                <c:pt idx="2328">
                  <c:v>2,329.00</c:v>
                </c:pt>
                <c:pt idx="2329">
                  <c:v>2,330.00</c:v>
                </c:pt>
                <c:pt idx="2330">
                  <c:v>2,330.99</c:v>
                </c:pt>
                <c:pt idx="2331">
                  <c:v>2,332.00</c:v>
                </c:pt>
                <c:pt idx="2332">
                  <c:v>2,333.00</c:v>
                </c:pt>
                <c:pt idx="2333">
                  <c:v>2,333.99</c:v>
                </c:pt>
                <c:pt idx="2334">
                  <c:v>2,334.99</c:v>
                </c:pt>
                <c:pt idx="2335">
                  <c:v>2,336.00</c:v>
                </c:pt>
                <c:pt idx="2336">
                  <c:v>2,337.00</c:v>
                </c:pt>
                <c:pt idx="2337">
                  <c:v>2,337.99</c:v>
                </c:pt>
                <c:pt idx="2338">
                  <c:v>2,339.00</c:v>
                </c:pt>
                <c:pt idx="2339">
                  <c:v>2,340.00</c:v>
                </c:pt>
                <c:pt idx="2340">
                  <c:v>2,341.00</c:v>
                </c:pt>
                <c:pt idx="2341">
                  <c:v>2,341.99</c:v>
                </c:pt>
                <c:pt idx="2342">
                  <c:v>2,343.00</c:v>
                </c:pt>
                <c:pt idx="2343">
                  <c:v>2,344.00</c:v>
                </c:pt>
                <c:pt idx="2344">
                  <c:v>2,344.99</c:v>
                </c:pt>
                <c:pt idx="2345">
                  <c:v>2,346.00</c:v>
                </c:pt>
                <c:pt idx="2346">
                  <c:v>2,347.00</c:v>
                </c:pt>
                <c:pt idx="2347">
                  <c:v>2,348.00</c:v>
                </c:pt>
                <c:pt idx="2348">
                  <c:v>2,348.99</c:v>
                </c:pt>
                <c:pt idx="2349">
                  <c:v>2,350.00</c:v>
                </c:pt>
                <c:pt idx="2350">
                  <c:v>2,351.00</c:v>
                </c:pt>
                <c:pt idx="2351">
                  <c:v>2,351.99</c:v>
                </c:pt>
                <c:pt idx="2352">
                  <c:v>2,352.99</c:v>
                </c:pt>
                <c:pt idx="2353">
                  <c:v>2,354.00</c:v>
                </c:pt>
                <c:pt idx="2354">
                  <c:v>2,355.00</c:v>
                </c:pt>
                <c:pt idx="2355">
                  <c:v>2,355.99</c:v>
                </c:pt>
                <c:pt idx="2356">
                  <c:v>2,357.00</c:v>
                </c:pt>
                <c:pt idx="2357">
                  <c:v>2,358.00</c:v>
                </c:pt>
                <c:pt idx="2358">
                  <c:v>2,359.00</c:v>
                </c:pt>
                <c:pt idx="2359">
                  <c:v>2,359.99</c:v>
                </c:pt>
                <c:pt idx="2360">
                  <c:v>2,361.00</c:v>
                </c:pt>
                <c:pt idx="2361">
                  <c:v>2,362.00</c:v>
                </c:pt>
                <c:pt idx="2362">
                  <c:v>2,362.99</c:v>
                </c:pt>
                <c:pt idx="2363">
                  <c:v>2,363.99</c:v>
                </c:pt>
                <c:pt idx="2364">
                  <c:v>2,365.00</c:v>
                </c:pt>
                <c:pt idx="2365">
                  <c:v>2,366.00</c:v>
                </c:pt>
                <c:pt idx="2366">
                  <c:v>2,366.99</c:v>
                </c:pt>
                <c:pt idx="2367">
                  <c:v>2,368.00</c:v>
                </c:pt>
                <c:pt idx="2368">
                  <c:v>2,369.00</c:v>
                </c:pt>
                <c:pt idx="2369">
                  <c:v>2,370.00</c:v>
                </c:pt>
                <c:pt idx="2370">
                  <c:v>2,370.99</c:v>
                </c:pt>
                <c:pt idx="2371">
                  <c:v>2,372.00</c:v>
                </c:pt>
                <c:pt idx="2372">
                  <c:v>2,373.00</c:v>
                </c:pt>
                <c:pt idx="2373">
                  <c:v>2,373.99</c:v>
                </c:pt>
                <c:pt idx="2374">
                  <c:v>2,375.00</c:v>
                </c:pt>
                <c:pt idx="2375">
                  <c:v>2,376.00</c:v>
                </c:pt>
                <c:pt idx="2376">
                  <c:v>2,377.00</c:v>
                </c:pt>
                <c:pt idx="2377">
                  <c:v>2,377.99</c:v>
                </c:pt>
                <c:pt idx="2378">
                  <c:v>2,379.00</c:v>
                </c:pt>
                <c:pt idx="2379">
                  <c:v>2,380.00</c:v>
                </c:pt>
                <c:pt idx="2380">
                  <c:v>2,380.99</c:v>
                </c:pt>
                <c:pt idx="2381">
                  <c:v>2,381.99</c:v>
                </c:pt>
                <c:pt idx="2382">
                  <c:v>2,383.00</c:v>
                </c:pt>
                <c:pt idx="2383">
                  <c:v>2,384.00</c:v>
                </c:pt>
                <c:pt idx="2384">
                  <c:v>2,384.99</c:v>
                </c:pt>
                <c:pt idx="2385">
                  <c:v>2,386.00</c:v>
                </c:pt>
                <c:pt idx="2386">
                  <c:v>2,387.00</c:v>
                </c:pt>
                <c:pt idx="2387">
                  <c:v>2,388.00</c:v>
                </c:pt>
                <c:pt idx="2388">
                  <c:v>2,388.99</c:v>
                </c:pt>
                <c:pt idx="2389">
                  <c:v>2,390.00</c:v>
                </c:pt>
                <c:pt idx="2390">
                  <c:v>2,391.00</c:v>
                </c:pt>
                <c:pt idx="2391">
                  <c:v>2,391.99</c:v>
                </c:pt>
                <c:pt idx="2392">
                  <c:v>2,393.00</c:v>
                </c:pt>
                <c:pt idx="2393">
                  <c:v>2,394.00</c:v>
                </c:pt>
                <c:pt idx="2394">
                  <c:v>2,395.00</c:v>
                </c:pt>
                <c:pt idx="2395">
                  <c:v>2,395.99</c:v>
                </c:pt>
                <c:pt idx="2396">
                  <c:v>2,397.00</c:v>
                </c:pt>
                <c:pt idx="2397">
                  <c:v>2,398.00</c:v>
                </c:pt>
                <c:pt idx="2398">
                  <c:v>2,398.99</c:v>
                </c:pt>
                <c:pt idx="2399">
                  <c:v>2,399.99</c:v>
                </c:pt>
                <c:pt idx="2400">
                  <c:v>2,401.00</c:v>
                </c:pt>
                <c:pt idx="2401">
                  <c:v>2,402.00</c:v>
                </c:pt>
                <c:pt idx="2402">
                  <c:v>2,402.99</c:v>
                </c:pt>
                <c:pt idx="2403">
                  <c:v>2,404.00</c:v>
                </c:pt>
                <c:pt idx="2404">
                  <c:v>2,405.00</c:v>
                </c:pt>
                <c:pt idx="2405">
                  <c:v>2,406.00</c:v>
                </c:pt>
                <c:pt idx="2406">
                  <c:v>2,406.99</c:v>
                </c:pt>
                <c:pt idx="2407">
                  <c:v>2,408.00</c:v>
                </c:pt>
                <c:pt idx="2408">
                  <c:v>2,409.00</c:v>
                </c:pt>
                <c:pt idx="2409">
                  <c:v>2,409.99</c:v>
                </c:pt>
                <c:pt idx="2410">
                  <c:v>2,410.99</c:v>
                </c:pt>
                <c:pt idx="2411">
                  <c:v>2,412.00</c:v>
                </c:pt>
                <c:pt idx="2412">
                  <c:v>2,413.00</c:v>
                </c:pt>
                <c:pt idx="2413">
                  <c:v>2,413.99</c:v>
                </c:pt>
                <c:pt idx="2414">
                  <c:v>2,415.00</c:v>
                </c:pt>
                <c:pt idx="2415">
                  <c:v>2,416.00</c:v>
                </c:pt>
                <c:pt idx="2416">
                  <c:v>2,417.00</c:v>
                </c:pt>
                <c:pt idx="2417">
                  <c:v>2,417.99</c:v>
                </c:pt>
                <c:pt idx="2418">
                  <c:v>2,419.00</c:v>
                </c:pt>
                <c:pt idx="2419">
                  <c:v>2,420.00</c:v>
                </c:pt>
                <c:pt idx="2420">
                  <c:v>2,420.99</c:v>
                </c:pt>
                <c:pt idx="2421">
                  <c:v>2,422.00</c:v>
                </c:pt>
                <c:pt idx="2422">
                  <c:v>2,423.00</c:v>
                </c:pt>
                <c:pt idx="2423">
                  <c:v>2,424.00</c:v>
                </c:pt>
                <c:pt idx="2424">
                  <c:v>2,424.99</c:v>
                </c:pt>
                <c:pt idx="2425">
                  <c:v>2,426.00</c:v>
                </c:pt>
                <c:pt idx="2426">
                  <c:v>2,427.00</c:v>
                </c:pt>
                <c:pt idx="2427">
                  <c:v>2,428.00</c:v>
                </c:pt>
                <c:pt idx="2428">
                  <c:v>2,428.99</c:v>
                </c:pt>
                <c:pt idx="2429">
                  <c:v>2,430.00</c:v>
                </c:pt>
                <c:pt idx="2430">
                  <c:v>2,431.00</c:v>
                </c:pt>
                <c:pt idx="2431">
                  <c:v>2,431.99</c:v>
                </c:pt>
                <c:pt idx="2432">
                  <c:v>2,433.00</c:v>
                </c:pt>
                <c:pt idx="2433">
                  <c:v>2,434.00</c:v>
                </c:pt>
                <c:pt idx="2434">
                  <c:v>2,435.00</c:v>
                </c:pt>
                <c:pt idx="2435">
                  <c:v>2,435.99</c:v>
                </c:pt>
                <c:pt idx="2436">
                  <c:v>2,437.00</c:v>
                </c:pt>
                <c:pt idx="2437">
                  <c:v>2,438.00</c:v>
                </c:pt>
                <c:pt idx="2438">
                  <c:v>2,438.99</c:v>
                </c:pt>
                <c:pt idx="2439">
                  <c:v>2,439.99</c:v>
                </c:pt>
                <c:pt idx="2440">
                  <c:v>2,441.00</c:v>
                </c:pt>
                <c:pt idx="2441">
                  <c:v>2,442.00</c:v>
                </c:pt>
                <c:pt idx="2442">
                  <c:v>2,442.99</c:v>
                </c:pt>
                <c:pt idx="2443">
                  <c:v>2,444.00</c:v>
                </c:pt>
                <c:pt idx="2444">
                  <c:v>2,445.00</c:v>
                </c:pt>
                <c:pt idx="2445">
                  <c:v>2,446.00</c:v>
                </c:pt>
                <c:pt idx="2446">
                  <c:v>2,446.99</c:v>
                </c:pt>
                <c:pt idx="2447">
                  <c:v>2,448.00</c:v>
                </c:pt>
                <c:pt idx="2448">
                  <c:v>2,449.00</c:v>
                </c:pt>
                <c:pt idx="2449">
                  <c:v>2,449.99</c:v>
                </c:pt>
                <c:pt idx="2450">
                  <c:v>2,450.99</c:v>
                </c:pt>
                <c:pt idx="2451">
                  <c:v>2,452.00</c:v>
                </c:pt>
                <c:pt idx="2452">
                  <c:v>2,453.00</c:v>
                </c:pt>
                <c:pt idx="2453">
                  <c:v>2,453.99</c:v>
                </c:pt>
                <c:pt idx="2454">
                  <c:v>2,455.00</c:v>
                </c:pt>
                <c:pt idx="2455">
                  <c:v>2,456.00</c:v>
                </c:pt>
                <c:pt idx="2456">
                  <c:v>2,457.00</c:v>
                </c:pt>
                <c:pt idx="2457">
                  <c:v>2,457.99</c:v>
                </c:pt>
                <c:pt idx="2458">
                  <c:v>2,459.00</c:v>
                </c:pt>
                <c:pt idx="2459">
                  <c:v>2,460.00</c:v>
                </c:pt>
                <c:pt idx="2460">
                  <c:v>2,460.99</c:v>
                </c:pt>
                <c:pt idx="2461">
                  <c:v>2,461.99</c:v>
                </c:pt>
                <c:pt idx="2462">
                  <c:v>2,463.00</c:v>
                </c:pt>
                <c:pt idx="2463">
                  <c:v>2,464.00</c:v>
                </c:pt>
                <c:pt idx="2464">
                  <c:v>2,464.99</c:v>
                </c:pt>
                <c:pt idx="2465">
                  <c:v>2,466.00</c:v>
                </c:pt>
                <c:pt idx="2466">
                  <c:v>2,467.00</c:v>
                </c:pt>
                <c:pt idx="2467">
                  <c:v>2,468.00</c:v>
                </c:pt>
                <c:pt idx="2468">
                  <c:v>2,468.99</c:v>
                </c:pt>
                <c:pt idx="2469">
                  <c:v>2,470.00</c:v>
                </c:pt>
                <c:pt idx="2470">
                  <c:v>2,471.00</c:v>
                </c:pt>
                <c:pt idx="2471">
                  <c:v>2,471.99</c:v>
                </c:pt>
                <c:pt idx="2472">
                  <c:v>2,473.00</c:v>
                </c:pt>
                <c:pt idx="2473">
                  <c:v>2,474.00</c:v>
                </c:pt>
                <c:pt idx="2474">
                  <c:v>2,475.00</c:v>
                </c:pt>
                <c:pt idx="2475">
                  <c:v>2,475.99</c:v>
                </c:pt>
                <c:pt idx="2476">
                  <c:v>2,477.00</c:v>
                </c:pt>
                <c:pt idx="2477">
                  <c:v>2,478.00</c:v>
                </c:pt>
                <c:pt idx="2478">
                  <c:v>2,478.99</c:v>
                </c:pt>
                <c:pt idx="2479">
                  <c:v>2,479.99</c:v>
                </c:pt>
                <c:pt idx="2480">
                  <c:v>2,481.00</c:v>
                </c:pt>
                <c:pt idx="2481">
                  <c:v>2,482.00</c:v>
                </c:pt>
                <c:pt idx="2482">
                  <c:v>2,482.99</c:v>
                </c:pt>
                <c:pt idx="2483">
                  <c:v>2,484.00</c:v>
                </c:pt>
                <c:pt idx="2484">
                  <c:v>2,485.00</c:v>
                </c:pt>
                <c:pt idx="2485">
                  <c:v>2,486.00</c:v>
                </c:pt>
                <c:pt idx="2486">
                  <c:v>2,486.99</c:v>
                </c:pt>
                <c:pt idx="2487">
                  <c:v>2,488.00</c:v>
                </c:pt>
                <c:pt idx="2488">
                  <c:v>2,489.00</c:v>
                </c:pt>
                <c:pt idx="2489">
                  <c:v>2,489.99</c:v>
                </c:pt>
                <c:pt idx="2490">
                  <c:v>2,490.99</c:v>
                </c:pt>
                <c:pt idx="2491">
                  <c:v>2,492.00</c:v>
                </c:pt>
                <c:pt idx="2492">
                  <c:v>2,493.00</c:v>
                </c:pt>
                <c:pt idx="2493">
                  <c:v>2,493.99</c:v>
                </c:pt>
                <c:pt idx="2494">
                  <c:v>2,495.00</c:v>
                </c:pt>
                <c:pt idx="2495">
                  <c:v>2,496.00</c:v>
                </c:pt>
                <c:pt idx="2496">
                  <c:v>2,497.00</c:v>
                </c:pt>
                <c:pt idx="2497">
                  <c:v>2,497.99</c:v>
                </c:pt>
                <c:pt idx="2498">
                  <c:v>2,499.00</c:v>
                </c:pt>
                <c:pt idx="2499">
                  <c:v>2,500.00</c:v>
                </c:pt>
                <c:pt idx="2500">
                  <c:v>2,500.99</c:v>
                </c:pt>
                <c:pt idx="2501">
                  <c:v>2,502.00</c:v>
                </c:pt>
                <c:pt idx="2502">
                  <c:v>2,503.00</c:v>
                </c:pt>
                <c:pt idx="2503">
                  <c:v>2,504.00</c:v>
                </c:pt>
                <c:pt idx="2504">
                  <c:v>2,504.99</c:v>
                </c:pt>
                <c:pt idx="2505">
                  <c:v>2,506.00</c:v>
                </c:pt>
                <c:pt idx="2506">
                  <c:v>2,507.00</c:v>
                </c:pt>
                <c:pt idx="2507">
                  <c:v>2,508.00</c:v>
                </c:pt>
                <c:pt idx="2508">
                  <c:v>2,508.99</c:v>
                </c:pt>
                <c:pt idx="2509">
                  <c:v>2,510.00</c:v>
                </c:pt>
                <c:pt idx="2510">
                  <c:v>2,511.00</c:v>
                </c:pt>
                <c:pt idx="2511">
                  <c:v>2,511.99</c:v>
                </c:pt>
                <c:pt idx="2512">
                  <c:v>2,513.00</c:v>
                </c:pt>
                <c:pt idx="2513">
                  <c:v>2,514.00</c:v>
                </c:pt>
                <c:pt idx="2514">
                  <c:v>2,515.00</c:v>
                </c:pt>
                <c:pt idx="2515">
                  <c:v>2,515.99</c:v>
                </c:pt>
                <c:pt idx="2516">
                  <c:v>2,517.00</c:v>
                </c:pt>
                <c:pt idx="2517">
                  <c:v>2,518.00</c:v>
                </c:pt>
                <c:pt idx="2518">
                  <c:v>2,518.99</c:v>
                </c:pt>
                <c:pt idx="2519">
                  <c:v>2,519.99</c:v>
                </c:pt>
                <c:pt idx="2520">
                  <c:v>2,521.00</c:v>
                </c:pt>
                <c:pt idx="2521">
                  <c:v>2,522.00</c:v>
                </c:pt>
                <c:pt idx="2522">
                  <c:v>2,522.99</c:v>
                </c:pt>
                <c:pt idx="2523">
                  <c:v>2,524.00</c:v>
                </c:pt>
                <c:pt idx="2524">
                  <c:v>2,525.00</c:v>
                </c:pt>
                <c:pt idx="2525">
                  <c:v>2,526.00</c:v>
                </c:pt>
                <c:pt idx="2526">
                  <c:v>2,526.99</c:v>
                </c:pt>
                <c:pt idx="2527">
                  <c:v>2,528.00</c:v>
                </c:pt>
                <c:pt idx="2528">
                  <c:v>2,529.00</c:v>
                </c:pt>
                <c:pt idx="2529">
                  <c:v>2,529.99</c:v>
                </c:pt>
                <c:pt idx="2530">
                  <c:v>2,530.99</c:v>
                </c:pt>
                <c:pt idx="2531">
                  <c:v>2,532.00</c:v>
                </c:pt>
                <c:pt idx="2532">
                  <c:v>2,533.00</c:v>
                </c:pt>
                <c:pt idx="2533">
                  <c:v>2,533.99</c:v>
                </c:pt>
                <c:pt idx="2534">
                  <c:v>2,535.00</c:v>
                </c:pt>
                <c:pt idx="2535">
                  <c:v>2,536.00</c:v>
                </c:pt>
                <c:pt idx="2536">
                  <c:v>2,537.00</c:v>
                </c:pt>
                <c:pt idx="2537">
                  <c:v>2,537.99</c:v>
                </c:pt>
                <c:pt idx="2538">
                  <c:v>2,539.00</c:v>
                </c:pt>
                <c:pt idx="2539">
                  <c:v>2,540.00</c:v>
                </c:pt>
                <c:pt idx="2540">
                  <c:v>2,540.99</c:v>
                </c:pt>
                <c:pt idx="2541">
                  <c:v>2,542.00</c:v>
                </c:pt>
                <c:pt idx="2542">
                  <c:v>2,543.00</c:v>
                </c:pt>
                <c:pt idx="2543">
                  <c:v>2,544.00</c:v>
                </c:pt>
                <c:pt idx="2544">
                  <c:v>2,544.99</c:v>
                </c:pt>
                <c:pt idx="2545">
                  <c:v>2,546.00</c:v>
                </c:pt>
                <c:pt idx="2546">
                  <c:v>2,547.00</c:v>
                </c:pt>
                <c:pt idx="2547">
                  <c:v>2,547.99</c:v>
                </c:pt>
                <c:pt idx="2548">
                  <c:v>2,548.99</c:v>
                </c:pt>
                <c:pt idx="2549">
                  <c:v>2,550.00</c:v>
                </c:pt>
                <c:pt idx="2550">
                  <c:v>2,551.00</c:v>
                </c:pt>
                <c:pt idx="2551">
                  <c:v>2,551.99</c:v>
                </c:pt>
                <c:pt idx="2552">
                  <c:v>2,553.00</c:v>
                </c:pt>
                <c:pt idx="2553">
                  <c:v>2,554.00</c:v>
                </c:pt>
                <c:pt idx="2554">
                  <c:v>2,555.00</c:v>
                </c:pt>
                <c:pt idx="2555">
                  <c:v>2,555.99</c:v>
                </c:pt>
                <c:pt idx="2556">
                  <c:v>2,557.00</c:v>
                </c:pt>
                <c:pt idx="2557">
                  <c:v>2,558.00</c:v>
                </c:pt>
                <c:pt idx="2558">
                  <c:v>2,558.99</c:v>
                </c:pt>
                <c:pt idx="2559">
                  <c:v>2,559.99</c:v>
                </c:pt>
                <c:pt idx="2560">
                  <c:v>2,561.00</c:v>
                </c:pt>
                <c:pt idx="2561">
                  <c:v>2,562.00</c:v>
                </c:pt>
                <c:pt idx="2562">
                  <c:v>2,562.99</c:v>
                </c:pt>
                <c:pt idx="2563">
                  <c:v>2,564.00</c:v>
                </c:pt>
                <c:pt idx="2564">
                  <c:v>2,565.00</c:v>
                </c:pt>
                <c:pt idx="2565">
                  <c:v>2,566.00</c:v>
                </c:pt>
                <c:pt idx="2566">
                  <c:v>2,566.99</c:v>
                </c:pt>
                <c:pt idx="2567">
                  <c:v>2,568.00</c:v>
                </c:pt>
                <c:pt idx="2568">
                  <c:v>2,569.00</c:v>
                </c:pt>
                <c:pt idx="2569">
                  <c:v>2,569.99</c:v>
                </c:pt>
                <c:pt idx="2570">
                  <c:v>2,570.99</c:v>
                </c:pt>
                <c:pt idx="2571">
                  <c:v>2,572.00</c:v>
                </c:pt>
                <c:pt idx="2572">
                  <c:v>2,573.00</c:v>
                </c:pt>
                <c:pt idx="2573">
                  <c:v>2,573.99</c:v>
                </c:pt>
                <c:pt idx="2574">
                  <c:v>2,575.00</c:v>
                </c:pt>
                <c:pt idx="2575">
                  <c:v>2,576.00</c:v>
                </c:pt>
                <c:pt idx="2576">
                  <c:v>2,577.00</c:v>
                </c:pt>
                <c:pt idx="2577">
                  <c:v>2,577.99</c:v>
                </c:pt>
                <c:pt idx="2578">
                  <c:v>2,579.00</c:v>
                </c:pt>
                <c:pt idx="2579">
                  <c:v>2,580.00</c:v>
                </c:pt>
                <c:pt idx="2580">
                  <c:v>2,580.99</c:v>
                </c:pt>
                <c:pt idx="2581">
                  <c:v>2,582.00</c:v>
                </c:pt>
                <c:pt idx="2582">
                  <c:v>2,583.00</c:v>
                </c:pt>
                <c:pt idx="2583">
                  <c:v>2,584.00</c:v>
                </c:pt>
                <c:pt idx="2584">
                  <c:v>2,584.99</c:v>
                </c:pt>
                <c:pt idx="2585">
                  <c:v>2,586.00</c:v>
                </c:pt>
                <c:pt idx="2586">
                  <c:v>2,587.00</c:v>
                </c:pt>
                <c:pt idx="2587">
                  <c:v>2,587.99</c:v>
                </c:pt>
                <c:pt idx="2588">
                  <c:v>2,588.99</c:v>
                </c:pt>
                <c:pt idx="2589">
                  <c:v>2,590.00</c:v>
                </c:pt>
                <c:pt idx="2590">
                  <c:v>2,591.00</c:v>
                </c:pt>
                <c:pt idx="2591">
                  <c:v>2,591.99</c:v>
                </c:pt>
                <c:pt idx="2592">
                  <c:v>2,593.00</c:v>
                </c:pt>
                <c:pt idx="2593">
                  <c:v>2,594.00</c:v>
                </c:pt>
                <c:pt idx="2594">
                  <c:v>2,595.00</c:v>
                </c:pt>
                <c:pt idx="2595">
                  <c:v>2,595.99</c:v>
                </c:pt>
                <c:pt idx="2596">
                  <c:v>2,597.00</c:v>
                </c:pt>
                <c:pt idx="2597">
                  <c:v>2,598.00</c:v>
                </c:pt>
                <c:pt idx="2598">
                  <c:v>2,598.99</c:v>
                </c:pt>
                <c:pt idx="2599">
                  <c:v>2,599.99</c:v>
                </c:pt>
                <c:pt idx="2600">
                  <c:v>2,601.00</c:v>
                </c:pt>
                <c:pt idx="2601">
                  <c:v>2,602.00</c:v>
                </c:pt>
                <c:pt idx="2602">
                  <c:v>2,602.99</c:v>
                </c:pt>
                <c:pt idx="2603">
                  <c:v>2,604.00</c:v>
                </c:pt>
                <c:pt idx="2604">
                  <c:v>2,605.00</c:v>
                </c:pt>
                <c:pt idx="2605">
                  <c:v>2,606.00</c:v>
                </c:pt>
                <c:pt idx="2606">
                  <c:v>2,606.99</c:v>
                </c:pt>
                <c:pt idx="2607">
                  <c:v>2,608.00</c:v>
                </c:pt>
                <c:pt idx="2608">
                  <c:v>2,609.00</c:v>
                </c:pt>
                <c:pt idx="2609">
                  <c:v>2,609.99</c:v>
                </c:pt>
                <c:pt idx="2610">
                  <c:v>2,610.99</c:v>
                </c:pt>
                <c:pt idx="2611">
                  <c:v>2,612.00</c:v>
                </c:pt>
                <c:pt idx="2612">
                  <c:v>2,613.00</c:v>
                </c:pt>
                <c:pt idx="2613">
                  <c:v>2,613.99</c:v>
                </c:pt>
                <c:pt idx="2614">
                  <c:v>2,615.00</c:v>
                </c:pt>
                <c:pt idx="2615">
                  <c:v>2,616.00</c:v>
                </c:pt>
                <c:pt idx="2616">
                  <c:v>2,617.00</c:v>
                </c:pt>
                <c:pt idx="2617">
                  <c:v>2,617.99</c:v>
                </c:pt>
                <c:pt idx="2618">
                  <c:v>2,619.00</c:v>
                </c:pt>
                <c:pt idx="2619">
                  <c:v>2,620.00</c:v>
                </c:pt>
                <c:pt idx="2620">
                  <c:v>2,620.99</c:v>
                </c:pt>
                <c:pt idx="2621">
                  <c:v>2,621.99</c:v>
                </c:pt>
                <c:pt idx="2622">
                  <c:v>2,623.00</c:v>
                </c:pt>
                <c:pt idx="2623">
                  <c:v>2,624.00</c:v>
                </c:pt>
                <c:pt idx="2624">
                  <c:v>2,624.99</c:v>
                </c:pt>
                <c:pt idx="2625">
                  <c:v>2,626.00</c:v>
                </c:pt>
                <c:pt idx="2626">
                  <c:v>2,627.00</c:v>
                </c:pt>
                <c:pt idx="2627">
                  <c:v>2,628.00</c:v>
                </c:pt>
                <c:pt idx="2628">
                  <c:v>2,628.99</c:v>
                </c:pt>
                <c:pt idx="2629">
                  <c:v>2,630.00</c:v>
                </c:pt>
                <c:pt idx="2630">
                  <c:v>2,631.00</c:v>
                </c:pt>
                <c:pt idx="2631">
                  <c:v>2,631.99</c:v>
                </c:pt>
                <c:pt idx="2632">
                  <c:v>2,632.99</c:v>
                </c:pt>
                <c:pt idx="2633">
                  <c:v>2,634.00</c:v>
                </c:pt>
                <c:pt idx="2634">
                  <c:v>2,635.00</c:v>
                </c:pt>
                <c:pt idx="2635">
                  <c:v>2,635.99</c:v>
                </c:pt>
                <c:pt idx="2636">
                  <c:v>2,637.00</c:v>
                </c:pt>
                <c:pt idx="2637">
                  <c:v>2,638.00</c:v>
                </c:pt>
                <c:pt idx="2638">
                  <c:v>2,639.00</c:v>
                </c:pt>
                <c:pt idx="2639">
                  <c:v>2,639.99</c:v>
                </c:pt>
                <c:pt idx="2640">
                  <c:v>2,641.00</c:v>
                </c:pt>
                <c:pt idx="2641">
                  <c:v>2,642.00</c:v>
                </c:pt>
                <c:pt idx="2642">
                  <c:v>2,642.99</c:v>
                </c:pt>
                <c:pt idx="2643">
                  <c:v>2,644.00</c:v>
                </c:pt>
                <c:pt idx="2644">
                  <c:v>2,645.00</c:v>
                </c:pt>
                <c:pt idx="2645">
                  <c:v>2,646.00</c:v>
                </c:pt>
                <c:pt idx="2646">
                  <c:v>2,646.99</c:v>
                </c:pt>
                <c:pt idx="2647">
                  <c:v>2,648.00</c:v>
                </c:pt>
                <c:pt idx="2648">
                  <c:v>2,649.00</c:v>
                </c:pt>
                <c:pt idx="2649">
                  <c:v>2,649.99</c:v>
                </c:pt>
                <c:pt idx="2650">
                  <c:v>2,650.99</c:v>
                </c:pt>
                <c:pt idx="2651">
                  <c:v>2,652.00</c:v>
                </c:pt>
                <c:pt idx="2652">
                  <c:v>2,653.00</c:v>
                </c:pt>
                <c:pt idx="2653">
                  <c:v>2,653.99</c:v>
                </c:pt>
                <c:pt idx="2654">
                  <c:v>2,655.00</c:v>
                </c:pt>
                <c:pt idx="2655">
                  <c:v>2,656.00</c:v>
                </c:pt>
                <c:pt idx="2656">
                  <c:v>2,657.00</c:v>
                </c:pt>
                <c:pt idx="2657">
                  <c:v>2,657.99</c:v>
                </c:pt>
                <c:pt idx="2658">
                  <c:v>2,659.00</c:v>
                </c:pt>
                <c:pt idx="2659">
                  <c:v>2,660.00</c:v>
                </c:pt>
                <c:pt idx="2660">
                  <c:v>2,660.99</c:v>
                </c:pt>
                <c:pt idx="2661">
                  <c:v>2,661.99</c:v>
                </c:pt>
                <c:pt idx="2662">
                  <c:v>2,663.00</c:v>
                </c:pt>
                <c:pt idx="2663">
                  <c:v>2,664.00</c:v>
                </c:pt>
                <c:pt idx="2664">
                  <c:v>2,664.99</c:v>
                </c:pt>
                <c:pt idx="2665">
                  <c:v>2,666.00</c:v>
                </c:pt>
                <c:pt idx="2666">
                  <c:v>2,667.00</c:v>
                </c:pt>
                <c:pt idx="2667">
                  <c:v>2,668.00</c:v>
                </c:pt>
                <c:pt idx="2668">
                  <c:v>2,668.99</c:v>
                </c:pt>
                <c:pt idx="2669">
                  <c:v>2,670.00</c:v>
                </c:pt>
                <c:pt idx="2670">
                  <c:v>2,671.00</c:v>
                </c:pt>
                <c:pt idx="2671">
                  <c:v>2,671.99</c:v>
                </c:pt>
                <c:pt idx="2672">
                  <c:v>2,672.99</c:v>
                </c:pt>
                <c:pt idx="2673">
                  <c:v>2,674.00</c:v>
                </c:pt>
                <c:pt idx="2674">
                  <c:v>2,675.00</c:v>
                </c:pt>
                <c:pt idx="2675">
                  <c:v>2,675.99</c:v>
                </c:pt>
                <c:pt idx="2676">
                  <c:v>2,677.00</c:v>
                </c:pt>
                <c:pt idx="2677">
                  <c:v>2,678.00</c:v>
                </c:pt>
                <c:pt idx="2678">
                  <c:v>2,679.00</c:v>
                </c:pt>
                <c:pt idx="2679">
                  <c:v>2,679.99</c:v>
                </c:pt>
                <c:pt idx="2680">
                  <c:v>2,681.00</c:v>
                </c:pt>
                <c:pt idx="2681">
                  <c:v>2,682.00</c:v>
                </c:pt>
                <c:pt idx="2682">
                  <c:v>2,682.99</c:v>
                </c:pt>
                <c:pt idx="2683">
                  <c:v>2,684.00</c:v>
                </c:pt>
                <c:pt idx="2684">
                  <c:v>2,685.00</c:v>
                </c:pt>
                <c:pt idx="2685">
                  <c:v>2,686.00</c:v>
                </c:pt>
                <c:pt idx="2686">
                  <c:v>2,686.99</c:v>
                </c:pt>
                <c:pt idx="2687">
                  <c:v>2,688.00</c:v>
                </c:pt>
                <c:pt idx="2688">
                  <c:v>2,689.00</c:v>
                </c:pt>
                <c:pt idx="2689">
                  <c:v>2,689.99</c:v>
                </c:pt>
                <c:pt idx="2690">
                  <c:v>2,690.99</c:v>
                </c:pt>
                <c:pt idx="2691">
                  <c:v>2,692.00</c:v>
                </c:pt>
                <c:pt idx="2692">
                  <c:v>2,693.00</c:v>
                </c:pt>
                <c:pt idx="2693">
                  <c:v>2,693.99</c:v>
                </c:pt>
                <c:pt idx="2694">
                  <c:v>2,695.00</c:v>
                </c:pt>
                <c:pt idx="2695">
                  <c:v>2,696.00</c:v>
                </c:pt>
                <c:pt idx="2696">
                  <c:v>2,697.00</c:v>
                </c:pt>
                <c:pt idx="2697">
                  <c:v>2,697.99</c:v>
                </c:pt>
                <c:pt idx="2698">
                  <c:v>2,699.00</c:v>
                </c:pt>
                <c:pt idx="2699">
                  <c:v>2,700.00</c:v>
                </c:pt>
                <c:pt idx="2700">
                  <c:v>2,700.99</c:v>
                </c:pt>
                <c:pt idx="2701">
                  <c:v>2,701.99</c:v>
                </c:pt>
                <c:pt idx="2702">
                  <c:v>2,703.00</c:v>
                </c:pt>
                <c:pt idx="2703">
                  <c:v>2,704.00</c:v>
                </c:pt>
                <c:pt idx="2704">
                  <c:v>2,704.99</c:v>
                </c:pt>
                <c:pt idx="2705">
                  <c:v>2,706.00</c:v>
                </c:pt>
                <c:pt idx="2706">
                  <c:v>2,707.00</c:v>
                </c:pt>
                <c:pt idx="2707">
                  <c:v>2,708.00</c:v>
                </c:pt>
                <c:pt idx="2708">
                  <c:v>2,708.99</c:v>
                </c:pt>
                <c:pt idx="2709">
                  <c:v>2,710.00</c:v>
                </c:pt>
                <c:pt idx="2710">
                  <c:v>2,711.00</c:v>
                </c:pt>
                <c:pt idx="2711">
                  <c:v>2,711.99</c:v>
                </c:pt>
                <c:pt idx="2712">
                  <c:v>2,713.00</c:v>
                </c:pt>
                <c:pt idx="2713">
                  <c:v>2,714.00</c:v>
                </c:pt>
                <c:pt idx="2714">
                  <c:v>2,715.00</c:v>
                </c:pt>
                <c:pt idx="2715">
                  <c:v>2,715.99</c:v>
                </c:pt>
                <c:pt idx="2716">
                  <c:v>2,717.00</c:v>
                </c:pt>
                <c:pt idx="2717">
                  <c:v>2,718.00</c:v>
                </c:pt>
                <c:pt idx="2718">
                  <c:v>2,719.00</c:v>
                </c:pt>
                <c:pt idx="2719">
                  <c:v>2,719.99</c:v>
                </c:pt>
                <c:pt idx="2720">
                  <c:v>2,721.00</c:v>
                </c:pt>
                <c:pt idx="2721">
                  <c:v>2,722.00</c:v>
                </c:pt>
                <c:pt idx="2722">
                  <c:v>2,722.99</c:v>
                </c:pt>
                <c:pt idx="2723">
                  <c:v>2,724.00</c:v>
                </c:pt>
                <c:pt idx="2724">
                  <c:v>2,725.00</c:v>
                </c:pt>
                <c:pt idx="2725">
                  <c:v>2,726.00</c:v>
                </c:pt>
                <c:pt idx="2726">
                  <c:v>2,726.99</c:v>
                </c:pt>
                <c:pt idx="2727">
                  <c:v>2,728.00</c:v>
                </c:pt>
                <c:pt idx="2728">
                  <c:v>2,729.00</c:v>
                </c:pt>
                <c:pt idx="2729">
                  <c:v>2,729.99</c:v>
                </c:pt>
                <c:pt idx="2730">
                  <c:v>2,730.99</c:v>
                </c:pt>
                <c:pt idx="2731">
                  <c:v>2,732.00</c:v>
                </c:pt>
                <c:pt idx="2732">
                  <c:v>2,733.00</c:v>
                </c:pt>
                <c:pt idx="2733">
                  <c:v>2,733.99</c:v>
                </c:pt>
                <c:pt idx="2734">
                  <c:v>2,735.00</c:v>
                </c:pt>
                <c:pt idx="2735">
                  <c:v>2,736.00</c:v>
                </c:pt>
                <c:pt idx="2736">
                  <c:v>2,737.00</c:v>
                </c:pt>
                <c:pt idx="2737">
                  <c:v>2,737.99</c:v>
                </c:pt>
                <c:pt idx="2738">
                  <c:v>2,739.00</c:v>
                </c:pt>
                <c:pt idx="2739">
                  <c:v>2,740.00</c:v>
                </c:pt>
                <c:pt idx="2740">
                  <c:v>2,740.99</c:v>
                </c:pt>
                <c:pt idx="2741">
                  <c:v>2,741.99</c:v>
                </c:pt>
                <c:pt idx="2742">
                  <c:v>2,743.00</c:v>
                </c:pt>
                <c:pt idx="2743">
                  <c:v>2,744.00</c:v>
                </c:pt>
                <c:pt idx="2744">
                  <c:v>2,744.99</c:v>
                </c:pt>
                <c:pt idx="2745">
                  <c:v>2,746.00</c:v>
                </c:pt>
                <c:pt idx="2746">
                  <c:v>2,747.00</c:v>
                </c:pt>
                <c:pt idx="2747">
                  <c:v>2,748.00</c:v>
                </c:pt>
                <c:pt idx="2748">
                  <c:v>2,748.99</c:v>
                </c:pt>
                <c:pt idx="2749">
                  <c:v>2,750.00</c:v>
                </c:pt>
                <c:pt idx="2750">
                  <c:v>2,751.00</c:v>
                </c:pt>
                <c:pt idx="2751">
                  <c:v>2,751.99</c:v>
                </c:pt>
                <c:pt idx="2752">
                  <c:v>2,753.00</c:v>
                </c:pt>
                <c:pt idx="2753">
                  <c:v>2,754.00</c:v>
                </c:pt>
                <c:pt idx="2754">
                  <c:v>2,755.00</c:v>
                </c:pt>
                <c:pt idx="2755">
                  <c:v>2,755.99</c:v>
                </c:pt>
                <c:pt idx="2756">
                  <c:v>2,757.00</c:v>
                </c:pt>
                <c:pt idx="2757">
                  <c:v>2,758.00</c:v>
                </c:pt>
                <c:pt idx="2758">
                  <c:v>2,759.00</c:v>
                </c:pt>
                <c:pt idx="2759">
                  <c:v>2,759.99</c:v>
                </c:pt>
                <c:pt idx="2760">
                  <c:v>2,761.00</c:v>
                </c:pt>
                <c:pt idx="2761">
                  <c:v>2,762.00</c:v>
                </c:pt>
                <c:pt idx="2762">
                  <c:v>2,762.99</c:v>
                </c:pt>
                <c:pt idx="2763">
                  <c:v>2,764.00</c:v>
                </c:pt>
                <c:pt idx="2764">
                  <c:v>2,765.00</c:v>
                </c:pt>
                <c:pt idx="2765">
                  <c:v>2,766.00</c:v>
                </c:pt>
                <c:pt idx="2766">
                  <c:v>2,766.99</c:v>
                </c:pt>
                <c:pt idx="2767">
                  <c:v>2,768.00</c:v>
                </c:pt>
                <c:pt idx="2768">
                  <c:v>2,769.00</c:v>
                </c:pt>
                <c:pt idx="2769">
                  <c:v>2,769.99</c:v>
                </c:pt>
                <c:pt idx="2770">
                  <c:v>2,770.99</c:v>
                </c:pt>
                <c:pt idx="2771">
                  <c:v>2,772.00</c:v>
                </c:pt>
                <c:pt idx="2772">
                  <c:v>2,773.00</c:v>
                </c:pt>
                <c:pt idx="2773">
                  <c:v>2,773.99</c:v>
                </c:pt>
                <c:pt idx="2774">
                  <c:v>2,775.00</c:v>
                </c:pt>
                <c:pt idx="2775">
                  <c:v>2,776.00</c:v>
                </c:pt>
                <c:pt idx="2776">
                  <c:v>2,777.00</c:v>
                </c:pt>
                <c:pt idx="2777">
                  <c:v>2,777.99</c:v>
                </c:pt>
                <c:pt idx="2778">
                  <c:v>2,779.00</c:v>
                </c:pt>
                <c:pt idx="2779">
                  <c:v>2,780.00</c:v>
                </c:pt>
                <c:pt idx="2780">
                  <c:v>2,780.99</c:v>
                </c:pt>
                <c:pt idx="2781">
                  <c:v>2,781.99</c:v>
                </c:pt>
                <c:pt idx="2782">
                  <c:v>2,783.00</c:v>
                </c:pt>
                <c:pt idx="2783">
                  <c:v>2,784.00</c:v>
                </c:pt>
                <c:pt idx="2784">
                  <c:v>2,784.99</c:v>
                </c:pt>
                <c:pt idx="2785">
                  <c:v>2,786.00</c:v>
                </c:pt>
                <c:pt idx="2786">
                  <c:v>2,787.00</c:v>
                </c:pt>
                <c:pt idx="2787">
                  <c:v>2,788.00</c:v>
                </c:pt>
                <c:pt idx="2788">
                  <c:v>2,788.99</c:v>
                </c:pt>
                <c:pt idx="2789">
                  <c:v>2,790.00</c:v>
                </c:pt>
                <c:pt idx="2790">
                  <c:v>2,791.00</c:v>
                </c:pt>
                <c:pt idx="2791">
                  <c:v>2,791.99</c:v>
                </c:pt>
                <c:pt idx="2792">
                  <c:v>2,793.00</c:v>
                </c:pt>
                <c:pt idx="2793">
                  <c:v>2,794.00</c:v>
                </c:pt>
                <c:pt idx="2794">
                  <c:v>2,795.00</c:v>
                </c:pt>
                <c:pt idx="2795">
                  <c:v>2,795.99</c:v>
                </c:pt>
                <c:pt idx="2796">
                  <c:v>2,797.00</c:v>
                </c:pt>
                <c:pt idx="2797">
                  <c:v>2,798.00</c:v>
                </c:pt>
                <c:pt idx="2798">
                  <c:v>2,799.00</c:v>
                </c:pt>
                <c:pt idx="2799">
                  <c:v>2,799.99</c:v>
                </c:pt>
                <c:pt idx="2800">
                  <c:v>2,801.00</c:v>
                </c:pt>
                <c:pt idx="2801">
                  <c:v>2,802.00</c:v>
                </c:pt>
                <c:pt idx="2802">
                  <c:v>2,802.99</c:v>
                </c:pt>
                <c:pt idx="2803">
                  <c:v>2,804.00</c:v>
                </c:pt>
                <c:pt idx="2804">
                  <c:v>2,805.00</c:v>
                </c:pt>
                <c:pt idx="2805">
                  <c:v>2,806.00</c:v>
                </c:pt>
                <c:pt idx="2806">
                  <c:v>2,806.99</c:v>
                </c:pt>
                <c:pt idx="2807">
                  <c:v>2,808.00</c:v>
                </c:pt>
                <c:pt idx="2808">
                  <c:v>2,809.00</c:v>
                </c:pt>
                <c:pt idx="2809">
                  <c:v>2,809.99</c:v>
                </c:pt>
                <c:pt idx="2810">
                  <c:v>2,810.99</c:v>
                </c:pt>
                <c:pt idx="2811">
                  <c:v>2,812.00</c:v>
                </c:pt>
                <c:pt idx="2812">
                  <c:v>2,813.00</c:v>
                </c:pt>
                <c:pt idx="2813">
                  <c:v>2,813.99</c:v>
                </c:pt>
                <c:pt idx="2814">
                  <c:v>2,815.00</c:v>
                </c:pt>
                <c:pt idx="2815">
                  <c:v>2,816.00</c:v>
                </c:pt>
                <c:pt idx="2816">
                  <c:v>2,817.00</c:v>
                </c:pt>
                <c:pt idx="2817">
                  <c:v>2,817.99</c:v>
                </c:pt>
                <c:pt idx="2818">
                  <c:v>2,819.00</c:v>
                </c:pt>
                <c:pt idx="2819">
                  <c:v>2,820.00</c:v>
                </c:pt>
                <c:pt idx="2820">
                  <c:v>2,820.99</c:v>
                </c:pt>
                <c:pt idx="2821">
                  <c:v>2,821.99</c:v>
                </c:pt>
                <c:pt idx="2822">
                  <c:v>2,823.00</c:v>
                </c:pt>
                <c:pt idx="2823">
                  <c:v>2,824.00</c:v>
                </c:pt>
                <c:pt idx="2824">
                  <c:v>2,824.99</c:v>
                </c:pt>
                <c:pt idx="2825">
                  <c:v>2,826.00</c:v>
                </c:pt>
                <c:pt idx="2826">
                  <c:v>2,827.00</c:v>
                </c:pt>
                <c:pt idx="2827">
                  <c:v>2,828.00</c:v>
                </c:pt>
                <c:pt idx="2828">
                  <c:v>2,828.99</c:v>
                </c:pt>
                <c:pt idx="2829">
                  <c:v>2,830.00</c:v>
                </c:pt>
                <c:pt idx="2830">
                  <c:v>2,831.00</c:v>
                </c:pt>
                <c:pt idx="2831">
                  <c:v>2,831.99</c:v>
                </c:pt>
                <c:pt idx="2832">
                  <c:v>2,833.00</c:v>
                </c:pt>
                <c:pt idx="2833">
                  <c:v>2,834.00</c:v>
                </c:pt>
                <c:pt idx="2834">
                  <c:v>2,835.00</c:v>
                </c:pt>
                <c:pt idx="2835">
                  <c:v>2,835.99</c:v>
                </c:pt>
                <c:pt idx="2836">
                  <c:v>2,837.00</c:v>
                </c:pt>
                <c:pt idx="2837">
                  <c:v>2,838.00</c:v>
                </c:pt>
                <c:pt idx="2838">
                  <c:v>2,839.00</c:v>
                </c:pt>
                <c:pt idx="2839">
                  <c:v>2,839.99</c:v>
                </c:pt>
                <c:pt idx="2840">
                  <c:v>2,841.00</c:v>
                </c:pt>
                <c:pt idx="2841">
                  <c:v>2,842.00</c:v>
                </c:pt>
                <c:pt idx="2842">
                  <c:v>2,842.99</c:v>
                </c:pt>
                <c:pt idx="2843">
                  <c:v>2,843.99</c:v>
                </c:pt>
                <c:pt idx="2844">
                  <c:v>2,845.00</c:v>
                </c:pt>
                <c:pt idx="2845">
                  <c:v>2,846.00</c:v>
                </c:pt>
                <c:pt idx="2846">
                  <c:v>2,846.99</c:v>
                </c:pt>
                <c:pt idx="2847">
                  <c:v>2,848.00</c:v>
                </c:pt>
                <c:pt idx="2848">
                  <c:v>2,849.00</c:v>
                </c:pt>
                <c:pt idx="2849">
                  <c:v>2,850.00</c:v>
                </c:pt>
                <c:pt idx="2850">
                  <c:v>2,850.99</c:v>
                </c:pt>
                <c:pt idx="2851">
                  <c:v>2,852.00</c:v>
                </c:pt>
                <c:pt idx="2852">
                  <c:v>2,853.00</c:v>
                </c:pt>
                <c:pt idx="2853">
                  <c:v>2,853.99</c:v>
                </c:pt>
                <c:pt idx="2854">
                  <c:v>2,855.00</c:v>
                </c:pt>
                <c:pt idx="2855">
                  <c:v>2,856.00</c:v>
                </c:pt>
                <c:pt idx="2856">
                  <c:v>2,857.00</c:v>
                </c:pt>
                <c:pt idx="2857">
                  <c:v>2,857.99</c:v>
                </c:pt>
                <c:pt idx="2858">
                  <c:v>2,859.00</c:v>
                </c:pt>
                <c:pt idx="2859">
                  <c:v>2,860.00</c:v>
                </c:pt>
                <c:pt idx="2860">
                  <c:v>2,860.99</c:v>
                </c:pt>
                <c:pt idx="2861">
                  <c:v>2,861.99</c:v>
                </c:pt>
                <c:pt idx="2862">
                  <c:v>2,863.00</c:v>
                </c:pt>
                <c:pt idx="2863">
                  <c:v>2,864.00</c:v>
                </c:pt>
                <c:pt idx="2864">
                  <c:v>2,864.99</c:v>
                </c:pt>
                <c:pt idx="2865">
                  <c:v>2,866.00</c:v>
                </c:pt>
                <c:pt idx="2866">
                  <c:v>2,867.00</c:v>
                </c:pt>
                <c:pt idx="2867">
                  <c:v>2,868.00</c:v>
                </c:pt>
                <c:pt idx="2868">
                  <c:v>2,868.99</c:v>
                </c:pt>
                <c:pt idx="2869">
                  <c:v>2,870.00</c:v>
                </c:pt>
                <c:pt idx="2870">
                  <c:v>2,871.00</c:v>
                </c:pt>
                <c:pt idx="2871">
                  <c:v>2,871.99</c:v>
                </c:pt>
                <c:pt idx="2872">
                  <c:v>2,872.99</c:v>
                </c:pt>
                <c:pt idx="2873">
                  <c:v>2,874.00</c:v>
                </c:pt>
                <c:pt idx="2874">
                  <c:v>2,875.00</c:v>
                </c:pt>
                <c:pt idx="2875">
                  <c:v>2,875.99</c:v>
                </c:pt>
                <c:pt idx="2876">
                  <c:v>2,877.00</c:v>
                </c:pt>
                <c:pt idx="2877">
                  <c:v>2,878.00</c:v>
                </c:pt>
                <c:pt idx="2878">
                  <c:v>2,879.00</c:v>
                </c:pt>
                <c:pt idx="2879">
                  <c:v>2,879.99</c:v>
                </c:pt>
                <c:pt idx="2880">
                  <c:v>2,881.00</c:v>
                </c:pt>
                <c:pt idx="2881">
                  <c:v>2,882.00</c:v>
                </c:pt>
                <c:pt idx="2882">
                  <c:v>2,882.99</c:v>
                </c:pt>
                <c:pt idx="2883">
                  <c:v>2,883.99</c:v>
                </c:pt>
                <c:pt idx="2884">
                  <c:v>2,885.00</c:v>
                </c:pt>
                <c:pt idx="2885">
                  <c:v>2,886.00</c:v>
                </c:pt>
                <c:pt idx="2886">
                  <c:v>2,886.99</c:v>
                </c:pt>
                <c:pt idx="2887">
                  <c:v>2,888.00</c:v>
                </c:pt>
                <c:pt idx="2888">
                  <c:v>2,889.00</c:v>
                </c:pt>
                <c:pt idx="2889">
                  <c:v>2,890.00</c:v>
                </c:pt>
                <c:pt idx="2890">
                  <c:v>2,890.99</c:v>
                </c:pt>
                <c:pt idx="2891">
                  <c:v>2,892.00</c:v>
                </c:pt>
                <c:pt idx="2892">
                  <c:v>2,893.00</c:v>
                </c:pt>
                <c:pt idx="2893">
                  <c:v>2,893.99</c:v>
                </c:pt>
                <c:pt idx="2894">
                  <c:v>2,895.00</c:v>
                </c:pt>
                <c:pt idx="2895">
                  <c:v>2,896.00</c:v>
                </c:pt>
                <c:pt idx="2896">
                  <c:v>2,897.00</c:v>
                </c:pt>
                <c:pt idx="2897">
                  <c:v>2,897.99</c:v>
                </c:pt>
                <c:pt idx="2898">
                  <c:v>2,899.00</c:v>
                </c:pt>
                <c:pt idx="2899">
                  <c:v>2,900.00</c:v>
                </c:pt>
                <c:pt idx="2900">
                  <c:v>2,900.99</c:v>
                </c:pt>
                <c:pt idx="2901">
                  <c:v>2,901.99</c:v>
                </c:pt>
                <c:pt idx="2902">
                  <c:v>2,903.00</c:v>
                </c:pt>
                <c:pt idx="2903">
                  <c:v>2,904.00</c:v>
                </c:pt>
                <c:pt idx="2904">
                  <c:v>2,904.99</c:v>
                </c:pt>
                <c:pt idx="2905">
                  <c:v>2,906.00</c:v>
                </c:pt>
                <c:pt idx="2906">
                  <c:v>2,907.00</c:v>
                </c:pt>
                <c:pt idx="2907">
                  <c:v>2,908.00</c:v>
                </c:pt>
                <c:pt idx="2908">
                  <c:v>2,908.99</c:v>
                </c:pt>
                <c:pt idx="2909">
                  <c:v>2,910.00</c:v>
                </c:pt>
                <c:pt idx="2910">
                  <c:v>2,911.00</c:v>
                </c:pt>
                <c:pt idx="2911">
                  <c:v>2,911.99</c:v>
                </c:pt>
                <c:pt idx="2912">
                  <c:v>2,912.99</c:v>
                </c:pt>
                <c:pt idx="2913">
                  <c:v>2,914.00</c:v>
                </c:pt>
                <c:pt idx="2914">
                  <c:v>2,915.00</c:v>
                </c:pt>
                <c:pt idx="2915">
                  <c:v>2,915.99</c:v>
                </c:pt>
                <c:pt idx="2916">
                  <c:v>2,917.00</c:v>
                </c:pt>
                <c:pt idx="2917">
                  <c:v>2,918.00</c:v>
                </c:pt>
                <c:pt idx="2918">
                  <c:v>2,919.00</c:v>
                </c:pt>
                <c:pt idx="2919">
                  <c:v>2,919.99</c:v>
                </c:pt>
                <c:pt idx="2920">
                  <c:v>2,921.00</c:v>
                </c:pt>
                <c:pt idx="2921">
                  <c:v>2,922.00</c:v>
                </c:pt>
                <c:pt idx="2922">
                  <c:v>2,922.99</c:v>
                </c:pt>
                <c:pt idx="2923">
                  <c:v>2,923.99</c:v>
                </c:pt>
                <c:pt idx="2924">
                  <c:v>2,925.00</c:v>
                </c:pt>
                <c:pt idx="2925">
                  <c:v>2,926.00</c:v>
                </c:pt>
                <c:pt idx="2926">
                  <c:v>2,926.99</c:v>
                </c:pt>
                <c:pt idx="2927">
                  <c:v>2,928.00</c:v>
                </c:pt>
                <c:pt idx="2928">
                  <c:v>2,929.00</c:v>
                </c:pt>
                <c:pt idx="2929">
                  <c:v>2,930.00</c:v>
                </c:pt>
                <c:pt idx="2930">
                  <c:v>2,930.99</c:v>
                </c:pt>
                <c:pt idx="2931">
                  <c:v>2,932.00</c:v>
                </c:pt>
                <c:pt idx="2932">
                  <c:v>2,933.00</c:v>
                </c:pt>
                <c:pt idx="2933">
                  <c:v>2,933.99</c:v>
                </c:pt>
                <c:pt idx="2934">
                  <c:v>2,935.00</c:v>
                </c:pt>
                <c:pt idx="2935">
                  <c:v>2,936.00</c:v>
                </c:pt>
                <c:pt idx="2936">
                  <c:v>2,937.00</c:v>
                </c:pt>
                <c:pt idx="2937">
                  <c:v>2,937.99</c:v>
                </c:pt>
                <c:pt idx="2938">
                  <c:v>2,939.00</c:v>
                </c:pt>
                <c:pt idx="2939">
                  <c:v>2,940.00</c:v>
                </c:pt>
                <c:pt idx="2940">
                  <c:v>2,940.99</c:v>
                </c:pt>
                <c:pt idx="2941">
                  <c:v>2,941.99</c:v>
                </c:pt>
                <c:pt idx="2942">
                  <c:v>2,943.00</c:v>
                </c:pt>
                <c:pt idx="2943">
                  <c:v>2,944.00</c:v>
                </c:pt>
                <c:pt idx="2944">
                  <c:v>2,944.99</c:v>
                </c:pt>
                <c:pt idx="2945">
                  <c:v>2,946.00</c:v>
                </c:pt>
                <c:pt idx="2946">
                  <c:v>2,947.00</c:v>
                </c:pt>
                <c:pt idx="2947">
                  <c:v>2,948.00</c:v>
                </c:pt>
                <c:pt idx="2948">
                  <c:v>2,948.99</c:v>
                </c:pt>
                <c:pt idx="2949">
                  <c:v>2,950.00</c:v>
                </c:pt>
                <c:pt idx="2950">
                  <c:v>2,951.00</c:v>
                </c:pt>
                <c:pt idx="2951">
                  <c:v>2,951.99</c:v>
                </c:pt>
                <c:pt idx="2952">
                  <c:v>2,952.99</c:v>
                </c:pt>
                <c:pt idx="2953">
                  <c:v>2,954.00</c:v>
                </c:pt>
                <c:pt idx="2954">
                  <c:v>2,955.00</c:v>
                </c:pt>
                <c:pt idx="2955">
                  <c:v>2,955.99</c:v>
                </c:pt>
                <c:pt idx="2956">
                  <c:v>2,957.00</c:v>
                </c:pt>
                <c:pt idx="2957">
                  <c:v>2,958.00</c:v>
                </c:pt>
                <c:pt idx="2958">
                  <c:v>2,959.00</c:v>
                </c:pt>
                <c:pt idx="2959">
                  <c:v>2,959.99</c:v>
                </c:pt>
                <c:pt idx="2960">
                  <c:v>2,961.00</c:v>
                </c:pt>
                <c:pt idx="2961">
                  <c:v>2,962.00</c:v>
                </c:pt>
                <c:pt idx="2962">
                  <c:v>2,962.99</c:v>
                </c:pt>
                <c:pt idx="2963">
                  <c:v>2,964.00</c:v>
                </c:pt>
                <c:pt idx="2964">
                  <c:v>2,965.00</c:v>
                </c:pt>
                <c:pt idx="2965">
                  <c:v>2,966.00</c:v>
                </c:pt>
                <c:pt idx="2966">
                  <c:v>2,966.99</c:v>
                </c:pt>
                <c:pt idx="2967">
                  <c:v>2,968.00</c:v>
                </c:pt>
                <c:pt idx="2968">
                  <c:v>2,969.00</c:v>
                </c:pt>
                <c:pt idx="2969">
                  <c:v>2,970.00</c:v>
                </c:pt>
                <c:pt idx="2970">
                  <c:v>2,970.99</c:v>
                </c:pt>
                <c:pt idx="2971">
                  <c:v>2,972.00</c:v>
                </c:pt>
                <c:pt idx="2972">
                  <c:v>2,973.00</c:v>
                </c:pt>
                <c:pt idx="2973">
                  <c:v>2,973.99</c:v>
                </c:pt>
                <c:pt idx="2974">
                  <c:v>2,975.00</c:v>
                </c:pt>
                <c:pt idx="2975">
                  <c:v>2,976.00</c:v>
                </c:pt>
                <c:pt idx="2976">
                  <c:v>2,977.00</c:v>
                </c:pt>
                <c:pt idx="2977">
                  <c:v>2,977.99</c:v>
                </c:pt>
                <c:pt idx="2978">
                  <c:v>2,979.00</c:v>
                </c:pt>
                <c:pt idx="2979">
                  <c:v>2,980.00</c:v>
                </c:pt>
                <c:pt idx="2980">
                  <c:v>2,980.99</c:v>
                </c:pt>
                <c:pt idx="2981">
                  <c:v>2,981.99</c:v>
                </c:pt>
                <c:pt idx="2982">
                  <c:v>2,983.00</c:v>
                </c:pt>
                <c:pt idx="2983">
                  <c:v>2,984.00</c:v>
                </c:pt>
                <c:pt idx="2984">
                  <c:v>2,984.99</c:v>
                </c:pt>
                <c:pt idx="2985">
                  <c:v>2,986.00</c:v>
                </c:pt>
                <c:pt idx="2986">
                  <c:v>2,987.00</c:v>
                </c:pt>
                <c:pt idx="2987">
                  <c:v>2,988.00</c:v>
                </c:pt>
                <c:pt idx="2988">
                  <c:v>2,988.99</c:v>
                </c:pt>
                <c:pt idx="2989">
                  <c:v>2,990.00</c:v>
                </c:pt>
                <c:pt idx="2990">
                  <c:v>2,991.00</c:v>
                </c:pt>
                <c:pt idx="2991">
                  <c:v>2,991.99</c:v>
                </c:pt>
                <c:pt idx="2992">
                  <c:v>2,992.99</c:v>
                </c:pt>
                <c:pt idx="2993">
                  <c:v>2,994.00</c:v>
                </c:pt>
                <c:pt idx="2994">
                  <c:v>2,995.00</c:v>
                </c:pt>
                <c:pt idx="2995">
                  <c:v>2,995.99</c:v>
                </c:pt>
                <c:pt idx="2996">
                  <c:v>2,997.00</c:v>
                </c:pt>
                <c:pt idx="2997">
                  <c:v>2,998.00</c:v>
                </c:pt>
                <c:pt idx="2998">
                  <c:v>2,999.00</c:v>
                </c:pt>
                <c:pt idx="2999">
                  <c:v>2,999.99</c:v>
                </c:pt>
                <c:pt idx="3000">
                  <c:v>3,001.00</c:v>
                </c:pt>
                <c:pt idx="3001">
                  <c:v>3,002.00</c:v>
                </c:pt>
                <c:pt idx="3002">
                  <c:v>3,002.99</c:v>
                </c:pt>
                <c:pt idx="3003">
                  <c:v>3,004.00</c:v>
                </c:pt>
                <c:pt idx="3004">
                  <c:v>3,005.00</c:v>
                </c:pt>
                <c:pt idx="3005">
                  <c:v>3,006.00</c:v>
                </c:pt>
                <c:pt idx="3006">
                  <c:v>3,006.99</c:v>
                </c:pt>
                <c:pt idx="3007">
                  <c:v>3,008.00</c:v>
                </c:pt>
                <c:pt idx="3008">
                  <c:v>3,009.00</c:v>
                </c:pt>
                <c:pt idx="3009">
                  <c:v>3,009.99</c:v>
                </c:pt>
                <c:pt idx="3010">
                  <c:v>3,010.99</c:v>
                </c:pt>
                <c:pt idx="3011">
                  <c:v>3,012.00</c:v>
                </c:pt>
                <c:pt idx="3012">
                  <c:v>3,013.00</c:v>
                </c:pt>
                <c:pt idx="3013">
                  <c:v>3,013.99</c:v>
                </c:pt>
                <c:pt idx="3014">
                  <c:v>3,015.00</c:v>
                </c:pt>
                <c:pt idx="3015">
                  <c:v>3,016.00</c:v>
                </c:pt>
                <c:pt idx="3016">
                  <c:v>3,017.00</c:v>
                </c:pt>
                <c:pt idx="3017">
                  <c:v>3,017.99</c:v>
                </c:pt>
                <c:pt idx="3018">
                  <c:v>3,019.00</c:v>
                </c:pt>
                <c:pt idx="3019">
                  <c:v>3,020.00</c:v>
                </c:pt>
                <c:pt idx="3020">
                  <c:v>3,020.99</c:v>
                </c:pt>
                <c:pt idx="3021">
                  <c:v>3,021.99</c:v>
                </c:pt>
                <c:pt idx="3022">
                  <c:v>3,023.00</c:v>
                </c:pt>
                <c:pt idx="3023">
                  <c:v>3,024.00</c:v>
                </c:pt>
                <c:pt idx="3024">
                  <c:v>3,024.99</c:v>
                </c:pt>
                <c:pt idx="3025">
                  <c:v>3,026.00</c:v>
                </c:pt>
                <c:pt idx="3026">
                  <c:v>3,027.00</c:v>
                </c:pt>
                <c:pt idx="3027">
                  <c:v>3,028.00</c:v>
                </c:pt>
                <c:pt idx="3028">
                  <c:v>3,028.99</c:v>
                </c:pt>
                <c:pt idx="3029">
                  <c:v>3,030.00</c:v>
                </c:pt>
                <c:pt idx="3030">
                  <c:v>3,031.00</c:v>
                </c:pt>
                <c:pt idx="3031">
                  <c:v>3,031.99</c:v>
                </c:pt>
                <c:pt idx="3032">
                  <c:v>3,032.99</c:v>
                </c:pt>
                <c:pt idx="3033">
                  <c:v>3,034.00</c:v>
                </c:pt>
                <c:pt idx="3034">
                  <c:v>3,035.00</c:v>
                </c:pt>
                <c:pt idx="3035">
                  <c:v>3,035.99</c:v>
                </c:pt>
                <c:pt idx="3036">
                  <c:v>3,037.00</c:v>
                </c:pt>
                <c:pt idx="3037">
                  <c:v>3,038.00</c:v>
                </c:pt>
                <c:pt idx="3038">
                  <c:v>3,039.00</c:v>
                </c:pt>
                <c:pt idx="3039">
                  <c:v>3,039.99</c:v>
                </c:pt>
                <c:pt idx="3040">
                  <c:v>3,041.00</c:v>
                </c:pt>
                <c:pt idx="3041">
                  <c:v>3,042.00</c:v>
                </c:pt>
                <c:pt idx="3042">
                  <c:v>3,042.99</c:v>
                </c:pt>
                <c:pt idx="3043">
                  <c:v>3,044.00</c:v>
                </c:pt>
                <c:pt idx="3044">
                  <c:v>3,045.00</c:v>
                </c:pt>
                <c:pt idx="3045">
                  <c:v>3,046.00</c:v>
                </c:pt>
                <c:pt idx="3046">
                  <c:v>3,046.99</c:v>
                </c:pt>
                <c:pt idx="3047">
                  <c:v>3,048.00</c:v>
                </c:pt>
                <c:pt idx="3048">
                  <c:v>3,049.00</c:v>
                </c:pt>
                <c:pt idx="3049">
                  <c:v>3,049.99</c:v>
                </c:pt>
                <c:pt idx="3050">
                  <c:v>3,051.00</c:v>
                </c:pt>
                <c:pt idx="3051">
                  <c:v>3,052.00</c:v>
                </c:pt>
                <c:pt idx="3052">
                  <c:v>3,053.00</c:v>
                </c:pt>
                <c:pt idx="3053">
                  <c:v>3,053.99</c:v>
                </c:pt>
                <c:pt idx="3054">
                  <c:v>3,055.00</c:v>
                </c:pt>
                <c:pt idx="3055">
                  <c:v>3,056.00</c:v>
                </c:pt>
                <c:pt idx="3056">
                  <c:v>3,056.99</c:v>
                </c:pt>
                <c:pt idx="3057">
                  <c:v>3,057.99</c:v>
                </c:pt>
                <c:pt idx="3058">
                  <c:v>3,059.00</c:v>
                </c:pt>
                <c:pt idx="3059">
                  <c:v>3,060.00</c:v>
                </c:pt>
                <c:pt idx="3060">
                  <c:v>3,060.99</c:v>
                </c:pt>
                <c:pt idx="3061">
                  <c:v>3,062.00</c:v>
                </c:pt>
                <c:pt idx="3062">
                  <c:v>3,063.00</c:v>
                </c:pt>
                <c:pt idx="3063">
                  <c:v>3,064.00</c:v>
                </c:pt>
                <c:pt idx="3064">
                  <c:v>3,064.99</c:v>
                </c:pt>
                <c:pt idx="3065">
                  <c:v>3,066.00</c:v>
                </c:pt>
                <c:pt idx="3066">
                  <c:v>3,067.00</c:v>
                </c:pt>
                <c:pt idx="3067">
                  <c:v>3,067.99</c:v>
                </c:pt>
                <c:pt idx="3068">
                  <c:v>3,068.99</c:v>
                </c:pt>
                <c:pt idx="3069">
                  <c:v>3,070.00</c:v>
                </c:pt>
                <c:pt idx="3070">
                  <c:v>3,071.00</c:v>
                </c:pt>
                <c:pt idx="3071">
                  <c:v>3,071.99</c:v>
                </c:pt>
                <c:pt idx="3072">
                  <c:v>3,073.00</c:v>
                </c:pt>
                <c:pt idx="3073">
                  <c:v>3,074.00</c:v>
                </c:pt>
                <c:pt idx="3074">
                  <c:v>3,075.00</c:v>
                </c:pt>
                <c:pt idx="3075">
                  <c:v>3,075.99</c:v>
                </c:pt>
                <c:pt idx="3076">
                  <c:v>3,077.00</c:v>
                </c:pt>
                <c:pt idx="3077">
                  <c:v>3,078.00</c:v>
                </c:pt>
                <c:pt idx="3078">
                  <c:v>3,078.99</c:v>
                </c:pt>
                <c:pt idx="3079">
                  <c:v>3,079.99</c:v>
                </c:pt>
                <c:pt idx="3080">
                  <c:v>3,081.00</c:v>
                </c:pt>
                <c:pt idx="3081">
                  <c:v>3,082.00</c:v>
                </c:pt>
                <c:pt idx="3082">
                  <c:v>3,082.99</c:v>
                </c:pt>
                <c:pt idx="3083">
                  <c:v>3,084.00</c:v>
                </c:pt>
                <c:pt idx="3084">
                  <c:v>3,085.00</c:v>
                </c:pt>
                <c:pt idx="3085">
                  <c:v>3,086.00</c:v>
                </c:pt>
                <c:pt idx="3086">
                  <c:v>3,086.99</c:v>
                </c:pt>
                <c:pt idx="3087">
                  <c:v>3,088.00</c:v>
                </c:pt>
                <c:pt idx="3088">
                  <c:v>3,089.00</c:v>
                </c:pt>
                <c:pt idx="3089">
                  <c:v>3,089.99</c:v>
                </c:pt>
                <c:pt idx="3090">
                  <c:v>3,090.99</c:v>
                </c:pt>
                <c:pt idx="3091">
                  <c:v>3,092.00</c:v>
                </c:pt>
                <c:pt idx="3092">
                  <c:v>3,093.00</c:v>
                </c:pt>
                <c:pt idx="3093">
                  <c:v>3,093.99</c:v>
                </c:pt>
                <c:pt idx="3094">
                  <c:v>3,095.00</c:v>
                </c:pt>
                <c:pt idx="3095">
                  <c:v>3,096.00</c:v>
                </c:pt>
                <c:pt idx="3096">
                  <c:v>3,097.00</c:v>
                </c:pt>
                <c:pt idx="3097">
                  <c:v>3,097.99</c:v>
                </c:pt>
                <c:pt idx="3098">
                  <c:v>3,099.00</c:v>
                </c:pt>
                <c:pt idx="3099">
                  <c:v>3,100.00</c:v>
                </c:pt>
                <c:pt idx="3100">
                  <c:v>3,100.99</c:v>
                </c:pt>
                <c:pt idx="3101">
                  <c:v>3,101.99</c:v>
                </c:pt>
                <c:pt idx="3102">
                  <c:v>3,103.00</c:v>
                </c:pt>
                <c:pt idx="3103">
                  <c:v>3,104.00</c:v>
                </c:pt>
                <c:pt idx="3104">
                  <c:v>3,104.99</c:v>
                </c:pt>
                <c:pt idx="3105">
                  <c:v>3,106.00</c:v>
                </c:pt>
                <c:pt idx="3106">
                  <c:v>3,107.00</c:v>
                </c:pt>
                <c:pt idx="3107">
                  <c:v>3,108.00</c:v>
                </c:pt>
                <c:pt idx="3108">
                  <c:v>3,108.99</c:v>
                </c:pt>
                <c:pt idx="3109">
                  <c:v>3,110.00</c:v>
                </c:pt>
                <c:pt idx="3110">
                  <c:v>3,111.00</c:v>
                </c:pt>
                <c:pt idx="3111">
                  <c:v>3,111.99</c:v>
                </c:pt>
                <c:pt idx="3112">
                  <c:v>3,113.00</c:v>
                </c:pt>
                <c:pt idx="3113">
                  <c:v>3,114.00</c:v>
                </c:pt>
                <c:pt idx="3114">
                  <c:v>3,115.00</c:v>
                </c:pt>
                <c:pt idx="3115">
                  <c:v>3,115.99</c:v>
                </c:pt>
                <c:pt idx="3116">
                  <c:v>3,117.00</c:v>
                </c:pt>
                <c:pt idx="3117">
                  <c:v>3,118.00</c:v>
                </c:pt>
                <c:pt idx="3118">
                  <c:v>3,118.99</c:v>
                </c:pt>
                <c:pt idx="3119">
                  <c:v>3,119.99</c:v>
                </c:pt>
                <c:pt idx="3120">
                  <c:v>3,121.00</c:v>
                </c:pt>
                <c:pt idx="3121">
                  <c:v>3,122.00</c:v>
                </c:pt>
                <c:pt idx="3122">
                  <c:v>3,122.99</c:v>
                </c:pt>
                <c:pt idx="3123">
                  <c:v>3,124.00</c:v>
                </c:pt>
                <c:pt idx="3124">
                  <c:v>3,125.00</c:v>
                </c:pt>
                <c:pt idx="3125">
                  <c:v>3,126.00</c:v>
                </c:pt>
                <c:pt idx="3126">
                  <c:v>3,126.99</c:v>
                </c:pt>
                <c:pt idx="3127">
                  <c:v>3,128.00</c:v>
                </c:pt>
                <c:pt idx="3128">
                  <c:v>3,129.00</c:v>
                </c:pt>
                <c:pt idx="3129">
                  <c:v>3,129.99</c:v>
                </c:pt>
                <c:pt idx="3130">
                  <c:v>3,130.99</c:v>
                </c:pt>
                <c:pt idx="3131">
                  <c:v>3,132.00</c:v>
                </c:pt>
                <c:pt idx="3132">
                  <c:v>3,133.00</c:v>
                </c:pt>
                <c:pt idx="3133">
                  <c:v>3,133.99</c:v>
                </c:pt>
                <c:pt idx="3134">
                  <c:v>3,135.00</c:v>
                </c:pt>
                <c:pt idx="3135">
                  <c:v>3,136.00</c:v>
                </c:pt>
                <c:pt idx="3136">
                  <c:v>3,137.00</c:v>
                </c:pt>
                <c:pt idx="3137">
                  <c:v>3,137.99</c:v>
                </c:pt>
                <c:pt idx="3138">
                  <c:v>3,139.00</c:v>
                </c:pt>
                <c:pt idx="3139">
                  <c:v>3,140.00</c:v>
                </c:pt>
                <c:pt idx="3140">
                  <c:v>3,140.99</c:v>
                </c:pt>
                <c:pt idx="3141">
                  <c:v>3,141.99</c:v>
                </c:pt>
                <c:pt idx="3142">
                  <c:v>3,143.00</c:v>
                </c:pt>
                <c:pt idx="3143">
                  <c:v>3,144.00</c:v>
                </c:pt>
                <c:pt idx="3144">
                  <c:v>3,144.99</c:v>
                </c:pt>
                <c:pt idx="3145">
                  <c:v>3,146.00</c:v>
                </c:pt>
                <c:pt idx="3146">
                  <c:v>3,147.00</c:v>
                </c:pt>
                <c:pt idx="3147">
                  <c:v>3,148.00</c:v>
                </c:pt>
                <c:pt idx="3148">
                  <c:v>3,148.99</c:v>
                </c:pt>
                <c:pt idx="3149">
                  <c:v>3,150.00</c:v>
                </c:pt>
                <c:pt idx="3150">
                  <c:v>3,151.00</c:v>
                </c:pt>
                <c:pt idx="3151">
                  <c:v>3,151.99</c:v>
                </c:pt>
                <c:pt idx="3152">
                  <c:v>3,153.00</c:v>
                </c:pt>
                <c:pt idx="3153">
                  <c:v>3,154.00</c:v>
                </c:pt>
                <c:pt idx="3154">
                  <c:v>3,155.00</c:v>
                </c:pt>
                <c:pt idx="3155">
                  <c:v>3,155.99</c:v>
                </c:pt>
                <c:pt idx="3156">
                  <c:v>3,157.00</c:v>
                </c:pt>
                <c:pt idx="3157">
                  <c:v>3,158.00</c:v>
                </c:pt>
                <c:pt idx="3158">
                  <c:v>3,158.99</c:v>
                </c:pt>
                <c:pt idx="3159">
                  <c:v>3,159.99</c:v>
                </c:pt>
                <c:pt idx="3160">
                  <c:v>3,161.00</c:v>
                </c:pt>
                <c:pt idx="3161">
                  <c:v>3,162.00</c:v>
                </c:pt>
                <c:pt idx="3162">
                  <c:v>3,162.99</c:v>
                </c:pt>
                <c:pt idx="3163">
                  <c:v>3,164.00</c:v>
                </c:pt>
                <c:pt idx="3164">
                  <c:v>3,165.00</c:v>
                </c:pt>
                <c:pt idx="3165">
                  <c:v>3,166.00</c:v>
                </c:pt>
                <c:pt idx="3166">
                  <c:v>3,166.99</c:v>
                </c:pt>
                <c:pt idx="3167">
                  <c:v>3,168.00</c:v>
                </c:pt>
                <c:pt idx="3168">
                  <c:v>3,169.00</c:v>
                </c:pt>
                <c:pt idx="3169">
                  <c:v>3,169.99</c:v>
                </c:pt>
                <c:pt idx="3170">
                  <c:v>3,170.99</c:v>
                </c:pt>
                <c:pt idx="3171">
                  <c:v>3,172.00</c:v>
                </c:pt>
                <c:pt idx="3172">
                  <c:v>3,173.00</c:v>
                </c:pt>
                <c:pt idx="3173">
                  <c:v>3,173.99</c:v>
                </c:pt>
                <c:pt idx="3174">
                  <c:v>3,175.00</c:v>
                </c:pt>
                <c:pt idx="3175">
                  <c:v>3,176.00</c:v>
                </c:pt>
                <c:pt idx="3176">
                  <c:v>3,177.00</c:v>
                </c:pt>
                <c:pt idx="3177">
                  <c:v>3,177.99</c:v>
                </c:pt>
                <c:pt idx="3178">
                  <c:v>3,179.00</c:v>
                </c:pt>
                <c:pt idx="3179">
                  <c:v>3,180.00</c:v>
                </c:pt>
                <c:pt idx="3180">
                  <c:v>3,180.99</c:v>
                </c:pt>
                <c:pt idx="3181">
                  <c:v>3,181.99</c:v>
                </c:pt>
                <c:pt idx="3182">
                  <c:v>3,183.00</c:v>
                </c:pt>
                <c:pt idx="3183">
                  <c:v>3,184.00</c:v>
                </c:pt>
                <c:pt idx="3184">
                  <c:v>3,184.99</c:v>
                </c:pt>
                <c:pt idx="3185">
                  <c:v>3,186.00</c:v>
                </c:pt>
                <c:pt idx="3186">
                  <c:v>3,187.00</c:v>
                </c:pt>
                <c:pt idx="3187">
                  <c:v>3,188.00</c:v>
                </c:pt>
                <c:pt idx="3188">
                  <c:v>3,188.99</c:v>
                </c:pt>
                <c:pt idx="3189">
                  <c:v>3,190.00</c:v>
                </c:pt>
                <c:pt idx="3190">
                  <c:v>3,191.00</c:v>
                </c:pt>
                <c:pt idx="3191">
                  <c:v>3,191.99</c:v>
                </c:pt>
                <c:pt idx="3192">
                  <c:v>3,193.00</c:v>
                </c:pt>
                <c:pt idx="3193">
                  <c:v>3,194.00</c:v>
                </c:pt>
                <c:pt idx="3194">
                  <c:v>3,195.00</c:v>
                </c:pt>
                <c:pt idx="3195">
                  <c:v>3,195.99</c:v>
                </c:pt>
                <c:pt idx="3196">
                  <c:v>3,197.00</c:v>
                </c:pt>
                <c:pt idx="3197">
                  <c:v>3,198.00</c:v>
                </c:pt>
                <c:pt idx="3198">
                  <c:v>3,198.99</c:v>
                </c:pt>
                <c:pt idx="3199">
                  <c:v>3,199.99</c:v>
                </c:pt>
                <c:pt idx="3200">
                  <c:v>3,201.00</c:v>
                </c:pt>
                <c:pt idx="3201">
                  <c:v>3,202.00</c:v>
                </c:pt>
                <c:pt idx="3202">
                  <c:v>3,202.99</c:v>
                </c:pt>
                <c:pt idx="3203">
                  <c:v>3,204.00</c:v>
                </c:pt>
                <c:pt idx="3204">
                  <c:v>3,205.00</c:v>
                </c:pt>
                <c:pt idx="3205">
                  <c:v>3,206.00</c:v>
                </c:pt>
                <c:pt idx="3206">
                  <c:v>3,206.99</c:v>
                </c:pt>
                <c:pt idx="3207">
                  <c:v>3,208.00</c:v>
                </c:pt>
                <c:pt idx="3208">
                  <c:v>3,209.00</c:v>
                </c:pt>
                <c:pt idx="3209">
                  <c:v>3,209.99</c:v>
                </c:pt>
                <c:pt idx="3210">
                  <c:v>3,210.99</c:v>
                </c:pt>
                <c:pt idx="3211">
                  <c:v>3,212.00</c:v>
                </c:pt>
                <c:pt idx="3212">
                  <c:v>3,213.00</c:v>
                </c:pt>
                <c:pt idx="3213">
                  <c:v>3,213.99</c:v>
                </c:pt>
                <c:pt idx="3214">
                  <c:v>3,215.00</c:v>
                </c:pt>
                <c:pt idx="3215">
                  <c:v>3,216.00</c:v>
                </c:pt>
                <c:pt idx="3216">
                  <c:v>3,217.00</c:v>
                </c:pt>
                <c:pt idx="3217">
                  <c:v>3,217.99</c:v>
                </c:pt>
                <c:pt idx="3218">
                  <c:v>3,219.00</c:v>
                </c:pt>
                <c:pt idx="3219">
                  <c:v>3,220.00</c:v>
                </c:pt>
                <c:pt idx="3220">
                  <c:v>3,220.99</c:v>
                </c:pt>
                <c:pt idx="3221">
                  <c:v>3,221.99</c:v>
                </c:pt>
                <c:pt idx="3222">
                  <c:v>3,223.00</c:v>
                </c:pt>
                <c:pt idx="3223">
                  <c:v>3,224.00</c:v>
                </c:pt>
                <c:pt idx="3224">
                  <c:v>3,224.99</c:v>
                </c:pt>
                <c:pt idx="3225">
                  <c:v>3,226.00</c:v>
                </c:pt>
                <c:pt idx="3226">
                  <c:v>3,227.00</c:v>
                </c:pt>
                <c:pt idx="3227">
                  <c:v>3,228.00</c:v>
                </c:pt>
                <c:pt idx="3228">
                  <c:v>3,228.99</c:v>
                </c:pt>
                <c:pt idx="3229">
                  <c:v>3,230.00</c:v>
                </c:pt>
                <c:pt idx="3230">
                  <c:v>3,231.00</c:v>
                </c:pt>
                <c:pt idx="3231">
                  <c:v>3,231.99</c:v>
                </c:pt>
                <c:pt idx="3232">
                  <c:v>3,233.00</c:v>
                </c:pt>
                <c:pt idx="3233">
                  <c:v>3,234.00</c:v>
                </c:pt>
                <c:pt idx="3234">
                  <c:v>3,235.00</c:v>
                </c:pt>
                <c:pt idx="3235">
                  <c:v>3,235.99</c:v>
                </c:pt>
                <c:pt idx="3236">
                  <c:v>3,237.00</c:v>
                </c:pt>
                <c:pt idx="3237">
                  <c:v>3,238.00</c:v>
                </c:pt>
                <c:pt idx="3238">
                  <c:v>3,238.99</c:v>
                </c:pt>
                <c:pt idx="3239">
                  <c:v>3,239.99</c:v>
                </c:pt>
                <c:pt idx="3240">
                  <c:v>3,241.00</c:v>
                </c:pt>
                <c:pt idx="3241">
                  <c:v>3,242.00</c:v>
                </c:pt>
                <c:pt idx="3242">
                  <c:v>3,242.99</c:v>
                </c:pt>
                <c:pt idx="3243">
                  <c:v>3,244.00</c:v>
                </c:pt>
                <c:pt idx="3244">
                  <c:v>3,245.00</c:v>
                </c:pt>
                <c:pt idx="3245">
                  <c:v>3,246.00</c:v>
                </c:pt>
                <c:pt idx="3246">
                  <c:v>3,246.99</c:v>
                </c:pt>
                <c:pt idx="3247">
                  <c:v>3,248.00</c:v>
                </c:pt>
                <c:pt idx="3248">
                  <c:v>3,249.00</c:v>
                </c:pt>
                <c:pt idx="3249">
                  <c:v>3,249.99</c:v>
                </c:pt>
                <c:pt idx="3250">
                  <c:v>3,250.99</c:v>
                </c:pt>
                <c:pt idx="3251">
                  <c:v>3,252.00</c:v>
                </c:pt>
                <c:pt idx="3252">
                  <c:v>3,253.00</c:v>
                </c:pt>
                <c:pt idx="3253">
                  <c:v>3,253.99</c:v>
                </c:pt>
                <c:pt idx="3254">
                  <c:v>3,255.00</c:v>
                </c:pt>
                <c:pt idx="3255">
                  <c:v>3,256.00</c:v>
                </c:pt>
                <c:pt idx="3256">
                  <c:v>3,257.00</c:v>
                </c:pt>
                <c:pt idx="3257">
                  <c:v>3,257.99</c:v>
                </c:pt>
                <c:pt idx="3258">
                  <c:v>3,259.00</c:v>
                </c:pt>
                <c:pt idx="3259">
                  <c:v>3,260.00</c:v>
                </c:pt>
                <c:pt idx="3260">
                  <c:v>3,260.99</c:v>
                </c:pt>
                <c:pt idx="3261">
                  <c:v>3,261.99</c:v>
                </c:pt>
                <c:pt idx="3262">
                  <c:v>3,263.00</c:v>
                </c:pt>
                <c:pt idx="3263">
                  <c:v>3,264.00</c:v>
                </c:pt>
                <c:pt idx="3264">
                  <c:v>3,264.99</c:v>
                </c:pt>
                <c:pt idx="3265">
                  <c:v>3,266.00</c:v>
                </c:pt>
                <c:pt idx="3266">
                  <c:v>3,267.00</c:v>
                </c:pt>
                <c:pt idx="3267">
                  <c:v>3,268.00</c:v>
                </c:pt>
                <c:pt idx="3268">
                  <c:v>3,268.99</c:v>
                </c:pt>
                <c:pt idx="3269">
                  <c:v>3,270.00</c:v>
                </c:pt>
                <c:pt idx="3270">
                  <c:v>3,271.00</c:v>
                </c:pt>
                <c:pt idx="3271">
                  <c:v>3,271.99</c:v>
                </c:pt>
                <c:pt idx="3272">
                  <c:v>3,272.99</c:v>
                </c:pt>
                <c:pt idx="3273">
                  <c:v>3,274.00</c:v>
                </c:pt>
                <c:pt idx="3274">
                  <c:v>3,275.00</c:v>
                </c:pt>
                <c:pt idx="3275">
                  <c:v>3,275.99</c:v>
                </c:pt>
                <c:pt idx="3276">
                  <c:v>3,277.00</c:v>
                </c:pt>
                <c:pt idx="3277">
                  <c:v>3,278.00</c:v>
                </c:pt>
                <c:pt idx="3278">
                  <c:v>3,279.00</c:v>
                </c:pt>
                <c:pt idx="3279">
                  <c:v>3,279.99</c:v>
                </c:pt>
                <c:pt idx="3280">
                  <c:v>3,281.00</c:v>
                </c:pt>
                <c:pt idx="3281">
                  <c:v>3,282.00</c:v>
                </c:pt>
                <c:pt idx="3282">
                  <c:v>3,282.99</c:v>
                </c:pt>
                <c:pt idx="3283">
                  <c:v>3,283.99</c:v>
                </c:pt>
                <c:pt idx="3284">
                  <c:v>3,285.00</c:v>
                </c:pt>
                <c:pt idx="3285">
                  <c:v>3,286.00</c:v>
                </c:pt>
                <c:pt idx="3286">
                  <c:v>3,286.99</c:v>
                </c:pt>
                <c:pt idx="3287">
                  <c:v>3,288.00</c:v>
                </c:pt>
                <c:pt idx="3288">
                  <c:v>3,289.00</c:v>
                </c:pt>
                <c:pt idx="3289">
                  <c:v>3,290.00</c:v>
                </c:pt>
                <c:pt idx="3290">
                  <c:v>3,290.99</c:v>
                </c:pt>
                <c:pt idx="3291">
                  <c:v>3,292.00</c:v>
                </c:pt>
                <c:pt idx="3292">
                  <c:v>3,293.00</c:v>
                </c:pt>
                <c:pt idx="3293">
                  <c:v>3,293.99</c:v>
                </c:pt>
                <c:pt idx="3294">
                  <c:v>3,295.00</c:v>
                </c:pt>
                <c:pt idx="3295">
                  <c:v>3,296.00</c:v>
                </c:pt>
                <c:pt idx="3296">
                  <c:v>3,297.00</c:v>
                </c:pt>
                <c:pt idx="3297">
                  <c:v>3,297.99</c:v>
                </c:pt>
                <c:pt idx="3298">
                  <c:v>3,299.00</c:v>
                </c:pt>
                <c:pt idx="3299">
                  <c:v>3,300.00</c:v>
                </c:pt>
                <c:pt idx="3300">
                  <c:v>3,300.99</c:v>
                </c:pt>
                <c:pt idx="3301">
                  <c:v>3,301.99</c:v>
                </c:pt>
                <c:pt idx="3302">
                  <c:v>3,303.00</c:v>
                </c:pt>
                <c:pt idx="3303">
                  <c:v>3,304.00</c:v>
                </c:pt>
                <c:pt idx="3304">
                  <c:v>3,304.99</c:v>
                </c:pt>
                <c:pt idx="3305">
                  <c:v>3,306.00</c:v>
                </c:pt>
                <c:pt idx="3306">
                  <c:v>3,307.00</c:v>
                </c:pt>
                <c:pt idx="3307">
                  <c:v>3,308.00</c:v>
                </c:pt>
                <c:pt idx="3308">
                  <c:v>3,308.99</c:v>
                </c:pt>
                <c:pt idx="3309">
                  <c:v>3,310.00</c:v>
                </c:pt>
                <c:pt idx="3310">
                  <c:v>3,311.00</c:v>
                </c:pt>
                <c:pt idx="3311">
                  <c:v>3,311.99</c:v>
                </c:pt>
                <c:pt idx="3312">
                  <c:v>3,312.99</c:v>
                </c:pt>
                <c:pt idx="3313">
                  <c:v>3,314.00</c:v>
                </c:pt>
                <c:pt idx="3314">
                  <c:v>3,315.00</c:v>
                </c:pt>
                <c:pt idx="3315">
                  <c:v>3,315.99</c:v>
                </c:pt>
                <c:pt idx="3316">
                  <c:v>3,317.00</c:v>
                </c:pt>
                <c:pt idx="3317">
                  <c:v>3,318.00</c:v>
                </c:pt>
                <c:pt idx="3318">
                  <c:v>3,319.00</c:v>
                </c:pt>
                <c:pt idx="3319">
                  <c:v>3,319.99</c:v>
                </c:pt>
                <c:pt idx="3320">
                  <c:v>3,321.00</c:v>
                </c:pt>
                <c:pt idx="3321">
                  <c:v>3,322.00</c:v>
                </c:pt>
                <c:pt idx="3322">
                  <c:v>3,322.99</c:v>
                </c:pt>
                <c:pt idx="3323">
                  <c:v>3,323.99</c:v>
                </c:pt>
                <c:pt idx="3324">
                  <c:v>3,325.00</c:v>
                </c:pt>
                <c:pt idx="3325">
                  <c:v>3,326.00</c:v>
                </c:pt>
                <c:pt idx="3326">
                  <c:v>3,326.99</c:v>
                </c:pt>
                <c:pt idx="3327">
                  <c:v>3,328.00</c:v>
                </c:pt>
                <c:pt idx="3328">
                  <c:v>3,329.00</c:v>
                </c:pt>
                <c:pt idx="3329">
                  <c:v>3,330.00</c:v>
                </c:pt>
                <c:pt idx="3330">
                  <c:v>3,330.99</c:v>
                </c:pt>
                <c:pt idx="3331">
                  <c:v>3,332.00</c:v>
                </c:pt>
                <c:pt idx="3332">
                  <c:v>3,333.00</c:v>
                </c:pt>
                <c:pt idx="3333">
                  <c:v>3,333.99</c:v>
                </c:pt>
                <c:pt idx="3334">
                  <c:v>3,335.00</c:v>
                </c:pt>
                <c:pt idx="3335">
                  <c:v>3,336.00</c:v>
                </c:pt>
                <c:pt idx="3336">
                  <c:v>3,337.00</c:v>
                </c:pt>
                <c:pt idx="3337">
                  <c:v>3,337.99</c:v>
                </c:pt>
                <c:pt idx="3338">
                  <c:v>3,339.00</c:v>
                </c:pt>
                <c:pt idx="3339">
                  <c:v>3,340.00</c:v>
                </c:pt>
                <c:pt idx="3340">
                  <c:v>3,340.99</c:v>
                </c:pt>
                <c:pt idx="3341">
                  <c:v>3,341.99</c:v>
                </c:pt>
                <c:pt idx="3342">
                  <c:v>3,343.00</c:v>
                </c:pt>
                <c:pt idx="3343">
                  <c:v>3,344.00</c:v>
                </c:pt>
                <c:pt idx="3344">
                  <c:v>3,344.99</c:v>
                </c:pt>
                <c:pt idx="3345">
                  <c:v>3,346.00</c:v>
                </c:pt>
                <c:pt idx="3346">
                  <c:v>3,347.00</c:v>
                </c:pt>
                <c:pt idx="3347">
                  <c:v>3,348.00</c:v>
                </c:pt>
                <c:pt idx="3348">
                  <c:v>3,348.99</c:v>
                </c:pt>
                <c:pt idx="3349">
                  <c:v>3,350.00</c:v>
                </c:pt>
                <c:pt idx="3350">
                  <c:v>3,351.00</c:v>
                </c:pt>
                <c:pt idx="3351">
                  <c:v>3,351.99</c:v>
                </c:pt>
                <c:pt idx="3352">
                  <c:v>3,352.99</c:v>
                </c:pt>
                <c:pt idx="3353">
                  <c:v>3,354.00</c:v>
                </c:pt>
                <c:pt idx="3354">
                  <c:v>3,355.00</c:v>
                </c:pt>
                <c:pt idx="3355">
                  <c:v>3,355.99</c:v>
                </c:pt>
                <c:pt idx="3356">
                  <c:v>3,357.00</c:v>
                </c:pt>
                <c:pt idx="3357">
                  <c:v>3,358.00</c:v>
                </c:pt>
                <c:pt idx="3358">
                  <c:v>3,359.00</c:v>
                </c:pt>
                <c:pt idx="3359">
                  <c:v>3,359.99</c:v>
                </c:pt>
                <c:pt idx="3360">
                  <c:v>3,361.00</c:v>
                </c:pt>
                <c:pt idx="3361">
                  <c:v>3,362.00</c:v>
                </c:pt>
                <c:pt idx="3362">
                  <c:v>3,362.99</c:v>
                </c:pt>
                <c:pt idx="3363">
                  <c:v>3,363.99</c:v>
                </c:pt>
                <c:pt idx="3364">
                  <c:v>3,365.00</c:v>
                </c:pt>
                <c:pt idx="3365">
                  <c:v>3,366.00</c:v>
                </c:pt>
                <c:pt idx="3366">
                  <c:v>3,366.99</c:v>
                </c:pt>
                <c:pt idx="3367">
                  <c:v>3,368.00</c:v>
                </c:pt>
                <c:pt idx="3368">
                  <c:v>3,369.00</c:v>
                </c:pt>
                <c:pt idx="3369">
                  <c:v>3,370.00</c:v>
                </c:pt>
                <c:pt idx="3370">
                  <c:v>3,370.99</c:v>
                </c:pt>
                <c:pt idx="3371">
                  <c:v>3,372.00</c:v>
                </c:pt>
                <c:pt idx="3372">
                  <c:v>3,373.00</c:v>
                </c:pt>
                <c:pt idx="3373">
                  <c:v>3,373.99</c:v>
                </c:pt>
                <c:pt idx="3374">
                  <c:v>3,375.00</c:v>
                </c:pt>
                <c:pt idx="3375">
                  <c:v>3,376.00</c:v>
                </c:pt>
                <c:pt idx="3376">
                  <c:v>3,377.00</c:v>
                </c:pt>
                <c:pt idx="3377">
                  <c:v>3,377.99</c:v>
                </c:pt>
                <c:pt idx="3378">
                  <c:v>3,379.00</c:v>
                </c:pt>
                <c:pt idx="3379">
                  <c:v>3,380.00</c:v>
                </c:pt>
                <c:pt idx="3380">
                  <c:v>3,380.99</c:v>
                </c:pt>
                <c:pt idx="3381">
                  <c:v>3,381.99</c:v>
                </c:pt>
                <c:pt idx="3382">
                  <c:v>3,383.00</c:v>
                </c:pt>
                <c:pt idx="3383">
                  <c:v>3,384.00</c:v>
                </c:pt>
                <c:pt idx="3384">
                  <c:v>3,384.99</c:v>
                </c:pt>
                <c:pt idx="3385">
                  <c:v>3,386.00</c:v>
                </c:pt>
                <c:pt idx="3386">
                  <c:v>3,387.00</c:v>
                </c:pt>
                <c:pt idx="3387">
                  <c:v>3,388.00</c:v>
                </c:pt>
                <c:pt idx="3388">
                  <c:v>3,388.99</c:v>
                </c:pt>
                <c:pt idx="3389">
                  <c:v>3,390.00</c:v>
                </c:pt>
                <c:pt idx="3390">
                  <c:v>3,391.00</c:v>
                </c:pt>
                <c:pt idx="3391">
                  <c:v>3,391.99</c:v>
                </c:pt>
                <c:pt idx="3392">
                  <c:v>3,392.99</c:v>
                </c:pt>
                <c:pt idx="3393">
                  <c:v>3,394.00</c:v>
                </c:pt>
                <c:pt idx="3394">
                  <c:v>3,395.00</c:v>
                </c:pt>
                <c:pt idx="3395">
                  <c:v>3,395.99</c:v>
                </c:pt>
                <c:pt idx="3396">
                  <c:v>3,397.00</c:v>
                </c:pt>
                <c:pt idx="3397">
                  <c:v>3,398.00</c:v>
                </c:pt>
                <c:pt idx="3398">
                  <c:v>3,399.00</c:v>
                </c:pt>
                <c:pt idx="3399">
                  <c:v>3,399.99</c:v>
                </c:pt>
                <c:pt idx="3400">
                  <c:v>3,401.00</c:v>
                </c:pt>
                <c:pt idx="3401">
                  <c:v>3,402.00</c:v>
                </c:pt>
                <c:pt idx="3402">
                  <c:v>3,402.99</c:v>
                </c:pt>
                <c:pt idx="3403">
                  <c:v>3,403.99</c:v>
                </c:pt>
                <c:pt idx="3404">
                  <c:v>3,405.00</c:v>
                </c:pt>
                <c:pt idx="3405">
                  <c:v>3,406.00</c:v>
                </c:pt>
                <c:pt idx="3406">
                  <c:v>3,406.99</c:v>
                </c:pt>
                <c:pt idx="3407">
                  <c:v>3,408.00</c:v>
                </c:pt>
                <c:pt idx="3408">
                  <c:v>3,409.00</c:v>
                </c:pt>
                <c:pt idx="3409">
                  <c:v>3,410.00</c:v>
                </c:pt>
                <c:pt idx="3410">
                  <c:v>3,410.99</c:v>
                </c:pt>
                <c:pt idx="3411">
                  <c:v>3,412.00</c:v>
                </c:pt>
                <c:pt idx="3412">
                  <c:v>3,413.00</c:v>
                </c:pt>
                <c:pt idx="3413">
                  <c:v>3,413.99</c:v>
                </c:pt>
                <c:pt idx="3414">
                  <c:v>3,415.00</c:v>
                </c:pt>
                <c:pt idx="3415">
                  <c:v>3,416.00</c:v>
                </c:pt>
                <c:pt idx="3416">
                  <c:v>3,417.00</c:v>
                </c:pt>
                <c:pt idx="3417">
                  <c:v>3,417.99</c:v>
                </c:pt>
                <c:pt idx="3418">
                  <c:v>3,419.00</c:v>
                </c:pt>
                <c:pt idx="3419">
                  <c:v>3,420.00</c:v>
                </c:pt>
                <c:pt idx="3420">
                  <c:v>3,420.99</c:v>
                </c:pt>
                <c:pt idx="3421">
                  <c:v>3,421.99</c:v>
                </c:pt>
                <c:pt idx="3422">
                  <c:v>3,423.00</c:v>
                </c:pt>
                <c:pt idx="3423">
                  <c:v>3,424.00</c:v>
                </c:pt>
                <c:pt idx="3424">
                  <c:v>3,424.99</c:v>
                </c:pt>
                <c:pt idx="3425">
                  <c:v>3,426.00</c:v>
                </c:pt>
                <c:pt idx="3426">
                  <c:v>3,427.00</c:v>
                </c:pt>
                <c:pt idx="3427">
                  <c:v>3,428.00</c:v>
                </c:pt>
                <c:pt idx="3428">
                  <c:v>3,428.99</c:v>
                </c:pt>
                <c:pt idx="3429">
                  <c:v>3,430.00</c:v>
                </c:pt>
                <c:pt idx="3430">
                  <c:v>3,431.00</c:v>
                </c:pt>
                <c:pt idx="3431">
                  <c:v>3,431.99</c:v>
                </c:pt>
                <c:pt idx="3432">
                  <c:v>3,432.99</c:v>
                </c:pt>
                <c:pt idx="3433">
                  <c:v>3,434.00</c:v>
                </c:pt>
                <c:pt idx="3434">
                  <c:v>3,435.00</c:v>
                </c:pt>
                <c:pt idx="3435">
                  <c:v>3,435.99</c:v>
                </c:pt>
                <c:pt idx="3436">
                  <c:v>3,437.00</c:v>
                </c:pt>
                <c:pt idx="3437">
                  <c:v>3,438.00</c:v>
                </c:pt>
                <c:pt idx="3438">
                  <c:v>3,439.00</c:v>
                </c:pt>
                <c:pt idx="3439">
                  <c:v>3,439.99</c:v>
                </c:pt>
                <c:pt idx="3440">
                  <c:v>3,441.00</c:v>
                </c:pt>
                <c:pt idx="3441">
                  <c:v>3,442.00</c:v>
                </c:pt>
                <c:pt idx="3442">
                  <c:v>3,442.99</c:v>
                </c:pt>
                <c:pt idx="3443">
                  <c:v>3,443.99</c:v>
                </c:pt>
                <c:pt idx="3444">
                  <c:v>3,445.00</c:v>
                </c:pt>
                <c:pt idx="3445">
                  <c:v>3,446.00</c:v>
                </c:pt>
                <c:pt idx="3446">
                  <c:v>3,446.99</c:v>
                </c:pt>
                <c:pt idx="3447">
                  <c:v>3,448.00</c:v>
                </c:pt>
                <c:pt idx="3448">
                  <c:v>3,449.00</c:v>
                </c:pt>
                <c:pt idx="3449">
                  <c:v>3,450.00</c:v>
                </c:pt>
                <c:pt idx="3450">
                  <c:v>3,450.99</c:v>
                </c:pt>
                <c:pt idx="3451">
                  <c:v>3,452.00</c:v>
                </c:pt>
                <c:pt idx="3452">
                  <c:v>3,453.00</c:v>
                </c:pt>
                <c:pt idx="3453">
                  <c:v>3,453.99</c:v>
                </c:pt>
                <c:pt idx="3454">
                  <c:v>3,455.00</c:v>
                </c:pt>
                <c:pt idx="3455">
                  <c:v>3,456.00</c:v>
                </c:pt>
                <c:pt idx="3456">
                  <c:v>3,457.00</c:v>
                </c:pt>
                <c:pt idx="3457">
                  <c:v>3,457.99</c:v>
                </c:pt>
                <c:pt idx="3458">
                  <c:v>3,459.00</c:v>
                </c:pt>
                <c:pt idx="3459">
                  <c:v>3,460.00</c:v>
                </c:pt>
                <c:pt idx="3460">
                  <c:v>3,460.99</c:v>
                </c:pt>
                <c:pt idx="3461">
                  <c:v>3,461.99</c:v>
                </c:pt>
                <c:pt idx="3462">
                  <c:v>3,463.00</c:v>
                </c:pt>
                <c:pt idx="3463">
                  <c:v>3,464.00</c:v>
                </c:pt>
                <c:pt idx="3464">
                  <c:v>3,464.99</c:v>
                </c:pt>
                <c:pt idx="3465">
                  <c:v>3,466.00</c:v>
                </c:pt>
                <c:pt idx="3466">
                  <c:v>3,467.00</c:v>
                </c:pt>
                <c:pt idx="3467">
                  <c:v>3,468.00</c:v>
                </c:pt>
                <c:pt idx="3468">
                  <c:v>3,468.99</c:v>
                </c:pt>
                <c:pt idx="3469">
                  <c:v>3,470.00</c:v>
                </c:pt>
                <c:pt idx="3470">
                  <c:v>3,471.00</c:v>
                </c:pt>
                <c:pt idx="3471">
                  <c:v>3,471.99</c:v>
                </c:pt>
                <c:pt idx="3472">
                  <c:v>3,472.99</c:v>
                </c:pt>
                <c:pt idx="3473">
                  <c:v>3,474.00</c:v>
                </c:pt>
                <c:pt idx="3474">
                  <c:v>3,475.00</c:v>
                </c:pt>
                <c:pt idx="3475">
                  <c:v>3,475.99</c:v>
                </c:pt>
                <c:pt idx="3476">
                  <c:v>3,477.00</c:v>
                </c:pt>
                <c:pt idx="3477">
                  <c:v>3,478.00</c:v>
                </c:pt>
                <c:pt idx="3478">
                  <c:v>3,479.00</c:v>
                </c:pt>
                <c:pt idx="3479">
                  <c:v>3,479.99</c:v>
                </c:pt>
                <c:pt idx="3480">
                  <c:v>3,481.00</c:v>
                </c:pt>
                <c:pt idx="3481">
                  <c:v>3,482.00</c:v>
                </c:pt>
                <c:pt idx="3482">
                  <c:v>3,482.99</c:v>
                </c:pt>
                <c:pt idx="3483">
                  <c:v>3,483.99</c:v>
                </c:pt>
                <c:pt idx="3484">
                  <c:v>3,485.00</c:v>
                </c:pt>
                <c:pt idx="3485">
                  <c:v>3,486.00</c:v>
                </c:pt>
                <c:pt idx="3486">
                  <c:v>3,486.99</c:v>
                </c:pt>
                <c:pt idx="3487">
                  <c:v>3,488.00</c:v>
                </c:pt>
                <c:pt idx="3488">
                  <c:v>3,489.00</c:v>
                </c:pt>
                <c:pt idx="3489">
                  <c:v>3,490.00</c:v>
                </c:pt>
                <c:pt idx="3490">
                  <c:v>3,490.99</c:v>
                </c:pt>
                <c:pt idx="3491">
                  <c:v>3,492.00</c:v>
                </c:pt>
                <c:pt idx="3492">
                  <c:v>3,493.00</c:v>
                </c:pt>
                <c:pt idx="3493">
                  <c:v>3,493.99</c:v>
                </c:pt>
                <c:pt idx="3494">
                  <c:v>3,495.00</c:v>
                </c:pt>
                <c:pt idx="3495">
                  <c:v>3,496.00</c:v>
                </c:pt>
                <c:pt idx="3496">
                  <c:v>3,497.00</c:v>
                </c:pt>
                <c:pt idx="3497">
                  <c:v>3,497.99</c:v>
                </c:pt>
                <c:pt idx="3498">
                  <c:v>3,499.00</c:v>
                </c:pt>
                <c:pt idx="3499">
                  <c:v>3,500.00</c:v>
                </c:pt>
                <c:pt idx="3500">
                  <c:v>3,500.99</c:v>
                </c:pt>
                <c:pt idx="3501">
                  <c:v>3,501.99</c:v>
                </c:pt>
                <c:pt idx="3502">
                  <c:v>3,503.00</c:v>
                </c:pt>
                <c:pt idx="3503">
                  <c:v>3,504.00</c:v>
                </c:pt>
                <c:pt idx="3504">
                  <c:v>3,504.99</c:v>
                </c:pt>
                <c:pt idx="3505">
                  <c:v>3,506.00</c:v>
                </c:pt>
                <c:pt idx="3506">
                  <c:v>3,507.00</c:v>
                </c:pt>
                <c:pt idx="3507">
                  <c:v>3,508.00</c:v>
                </c:pt>
                <c:pt idx="3508">
                  <c:v>3,508.99</c:v>
                </c:pt>
                <c:pt idx="3509">
                  <c:v>3,510.00</c:v>
                </c:pt>
                <c:pt idx="3510">
                  <c:v>3,511.00</c:v>
                </c:pt>
                <c:pt idx="3511">
                  <c:v>3,511.99</c:v>
                </c:pt>
                <c:pt idx="3512">
                  <c:v>3,512.99</c:v>
                </c:pt>
                <c:pt idx="3513">
                  <c:v>3,514.00</c:v>
                </c:pt>
                <c:pt idx="3514">
                  <c:v>3,515.00</c:v>
                </c:pt>
                <c:pt idx="3515">
                  <c:v>3,515.99</c:v>
                </c:pt>
                <c:pt idx="3516">
                  <c:v>3,517.00</c:v>
                </c:pt>
                <c:pt idx="3517">
                  <c:v>3,518.00</c:v>
                </c:pt>
                <c:pt idx="3518">
                  <c:v>3,519.00</c:v>
                </c:pt>
                <c:pt idx="3519">
                  <c:v>3,519.99</c:v>
                </c:pt>
                <c:pt idx="3520">
                  <c:v>3,521.00</c:v>
                </c:pt>
                <c:pt idx="3521">
                  <c:v>3,522.00</c:v>
                </c:pt>
                <c:pt idx="3522">
                  <c:v>3,522.99</c:v>
                </c:pt>
                <c:pt idx="3523">
                  <c:v>3,523.99</c:v>
                </c:pt>
                <c:pt idx="3524">
                  <c:v>3,525.00</c:v>
                </c:pt>
                <c:pt idx="3525">
                  <c:v>3,526.00</c:v>
                </c:pt>
                <c:pt idx="3526">
                  <c:v>3,526.99</c:v>
                </c:pt>
                <c:pt idx="3527">
                  <c:v>3,528.00</c:v>
                </c:pt>
                <c:pt idx="3528">
                  <c:v>3,529.00</c:v>
                </c:pt>
                <c:pt idx="3529">
                  <c:v>3,530.00</c:v>
                </c:pt>
                <c:pt idx="3530">
                  <c:v>3,530.99</c:v>
                </c:pt>
                <c:pt idx="3531">
                  <c:v>3,532.00</c:v>
                </c:pt>
                <c:pt idx="3532">
                  <c:v>3,533.00</c:v>
                </c:pt>
                <c:pt idx="3533">
                  <c:v>3,533.99</c:v>
                </c:pt>
                <c:pt idx="3534">
                  <c:v>3,535.00</c:v>
                </c:pt>
                <c:pt idx="3535">
                  <c:v>3,536.00</c:v>
                </c:pt>
                <c:pt idx="3536">
                  <c:v>3,537.00</c:v>
                </c:pt>
                <c:pt idx="3537">
                  <c:v>3,537.99</c:v>
                </c:pt>
                <c:pt idx="3538">
                  <c:v>3,539.00</c:v>
                </c:pt>
                <c:pt idx="3539">
                  <c:v>3,540.00</c:v>
                </c:pt>
                <c:pt idx="3540">
                  <c:v>3,540.99</c:v>
                </c:pt>
                <c:pt idx="3541">
                  <c:v>3,541.99</c:v>
                </c:pt>
                <c:pt idx="3542">
                  <c:v>3,543.00</c:v>
                </c:pt>
                <c:pt idx="3543">
                  <c:v>3,544.00</c:v>
                </c:pt>
                <c:pt idx="3544">
                  <c:v>3,544.99</c:v>
                </c:pt>
                <c:pt idx="3545">
                  <c:v>3,546.00</c:v>
                </c:pt>
                <c:pt idx="3546">
                  <c:v>3,547.00</c:v>
                </c:pt>
                <c:pt idx="3547">
                  <c:v>3,548.00</c:v>
                </c:pt>
                <c:pt idx="3548">
                  <c:v>3,548.99</c:v>
                </c:pt>
                <c:pt idx="3549">
                  <c:v>3,550.00</c:v>
                </c:pt>
                <c:pt idx="3550">
                  <c:v>3,551.00</c:v>
                </c:pt>
                <c:pt idx="3551">
                  <c:v>3,551.99</c:v>
                </c:pt>
                <c:pt idx="3552">
                  <c:v>3,552.99</c:v>
                </c:pt>
                <c:pt idx="3553">
                  <c:v>3,554.00</c:v>
                </c:pt>
                <c:pt idx="3554">
                  <c:v>3,555.00</c:v>
                </c:pt>
                <c:pt idx="3555">
                  <c:v>3,555.99</c:v>
                </c:pt>
                <c:pt idx="3556">
                  <c:v>3,557.00</c:v>
                </c:pt>
                <c:pt idx="3557">
                  <c:v>3,558.00</c:v>
                </c:pt>
                <c:pt idx="3558">
                  <c:v>3,559.00</c:v>
                </c:pt>
                <c:pt idx="3559">
                  <c:v>3,559.99</c:v>
                </c:pt>
                <c:pt idx="3560">
                  <c:v>3,561.00</c:v>
                </c:pt>
                <c:pt idx="3561">
                  <c:v>3,562.00</c:v>
                </c:pt>
                <c:pt idx="3562">
                  <c:v>3,562.99</c:v>
                </c:pt>
                <c:pt idx="3563">
                  <c:v>3,563.99</c:v>
                </c:pt>
                <c:pt idx="3564">
                  <c:v>3,565.00</c:v>
                </c:pt>
                <c:pt idx="3565">
                  <c:v>3,566.00</c:v>
                </c:pt>
                <c:pt idx="3566">
                  <c:v>3,566.99</c:v>
                </c:pt>
                <c:pt idx="3567">
                  <c:v>3,568.00</c:v>
                </c:pt>
                <c:pt idx="3568">
                  <c:v>3,569.00</c:v>
                </c:pt>
                <c:pt idx="3569">
                  <c:v>3,570.00</c:v>
                </c:pt>
                <c:pt idx="3570">
                  <c:v>3,570.99</c:v>
                </c:pt>
                <c:pt idx="3571">
                  <c:v>3,572.00</c:v>
                </c:pt>
                <c:pt idx="3572">
                  <c:v>3,573.00</c:v>
                </c:pt>
                <c:pt idx="3573">
                  <c:v>3,573.99</c:v>
                </c:pt>
                <c:pt idx="3574">
                  <c:v>3,575.00</c:v>
                </c:pt>
                <c:pt idx="3575">
                  <c:v>3,576.00</c:v>
                </c:pt>
                <c:pt idx="3576">
                  <c:v>3,577.00</c:v>
                </c:pt>
                <c:pt idx="3577">
                  <c:v>3,577.99</c:v>
                </c:pt>
                <c:pt idx="3578">
                  <c:v>3,579.00</c:v>
                </c:pt>
                <c:pt idx="3579">
                  <c:v>3,580.00</c:v>
                </c:pt>
                <c:pt idx="3580">
                  <c:v>3,580.99</c:v>
                </c:pt>
                <c:pt idx="3581">
                  <c:v>3,581.99</c:v>
                </c:pt>
                <c:pt idx="3582">
                  <c:v>3,583.00</c:v>
                </c:pt>
                <c:pt idx="3583">
                  <c:v>3,584.00</c:v>
                </c:pt>
                <c:pt idx="3584">
                  <c:v>3,584.99</c:v>
                </c:pt>
                <c:pt idx="3585">
                  <c:v>3,586.00</c:v>
                </c:pt>
                <c:pt idx="3586">
                  <c:v>3,587.00</c:v>
                </c:pt>
                <c:pt idx="3587">
                  <c:v>3,588.00</c:v>
                </c:pt>
                <c:pt idx="3588">
                  <c:v>3,588.99</c:v>
                </c:pt>
                <c:pt idx="3589">
                  <c:v>3,590.00</c:v>
                </c:pt>
                <c:pt idx="3590">
                  <c:v>3,591.00</c:v>
                </c:pt>
                <c:pt idx="3591">
                  <c:v>3,591.99</c:v>
                </c:pt>
                <c:pt idx="3592">
                  <c:v>3,592.99</c:v>
                </c:pt>
                <c:pt idx="3593">
                  <c:v>3,594.00</c:v>
                </c:pt>
                <c:pt idx="3594">
                  <c:v>3,595.00</c:v>
                </c:pt>
                <c:pt idx="3595">
                  <c:v>3,595.99</c:v>
                </c:pt>
                <c:pt idx="3596">
                  <c:v>3,597.00</c:v>
                </c:pt>
                <c:pt idx="3597">
                  <c:v>3,598.00</c:v>
                </c:pt>
                <c:pt idx="3598">
                  <c:v>3,599.00</c:v>
                </c:pt>
                <c:pt idx="3599">
                  <c:v>3,599.99</c:v>
                </c:pt>
                <c:pt idx="3600">
                  <c:v>3,601.00</c:v>
                </c:pt>
                <c:pt idx="3601">
                  <c:v>3,602.00</c:v>
                </c:pt>
                <c:pt idx="3602">
                  <c:v>3,602.99</c:v>
                </c:pt>
                <c:pt idx="3603">
                  <c:v>3,603.99</c:v>
                </c:pt>
                <c:pt idx="3604">
                  <c:v>3,605.00</c:v>
                </c:pt>
                <c:pt idx="3605">
                  <c:v>3,606.00</c:v>
                </c:pt>
                <c:pt idx="3606">
                  <c:v>3,606.99</c:v>
                </c:pt>
                <c:pt idx="3607">
                  <c:v>3,608.00</c:v>
                </c:pt>
                <c:pt idx="3608">
                  <c:v>3,609.00</c:v>
                </c:pt>
                <c:pt idx="3609">
                  <c:v>3,609.99</c:v>
                </c:pt>
                <c:pt idx="3610">
                  <c:v>3,610.99</c:v>
                </c:pt>
                <c:pt idx="3611">
                  <c:v>3,612.00</c:v>
                </c:pt>
                <c:pt idx="3612">
                  <c:v>3,613.00</c:v>
                </c:pt>
                <c:pt idx="3613">
                  <c:v>3,613.99</c:v>
                </c:pt>
                <c:pt idx="3614">
                  <c:v>3,614.99</c:v>
                </c:pt>
                <c:pt idx="3615">
                  <c:v>3,616.00</c:v>
                </c:pt>
                <c:pt idx="3616">
                  <c:v>3,617.00</c:v>
                </c:pt>
                <c:pt idx="3617">
                  <c:v>3,617.99</c:v>
                </c:pt>
                <c:pt idx="3618">
                  <c:v>3,619.00</c:v>
                </c:pt>
                <c:pt idx="3619">
                  <c:v>3,620.00</c:v>
                </c:pt>
                <c:pt idx="3620">
                  <c:v>3,621.00</c:v>
                </c:pt>
                <c:pt idx="3621">
                  <c:v>3,621.99</c:v>
                </c:pt>
                <c:pt idx="3622">
                  <c:v>3,623.00</c:v>
                </c:pt>
                <c:pt idx="3623">
                  <c:v>3,624.00</c:v>
                </c:pt>
                <c:pt idx="3624">
                  <c:v>3,624.99</c:v>
                </c:pt>
                <c:pt idx="3625">
                  <c:v>3,626.00</c:v>
                </c:pt>
                <c:pt idx="3626">
                  <c:v>3,627.00</c:v>
                </c:pt>
                <c:pt idx="3627">
                  <c:v>3,628.00</c:v>
                </c:pt>
                <c:pt idx="3628">
                  <c:v>3,628.99</c:v>
                </c:pt>
                <c:pt idx="3629">
                  <c:v>3,630.00</c:v>
                </c:pt>
                <c:pt idx="3630">
                  <c:v>3,631.00</c:v>
                </c:pt>
                <c:pt idx="3631">
                  <c:v>3,631.99</c:v>
                </c:pt>
                <c:pt idx="3632">
                  <c:v>3,632.99</c:v>
                </c:pt>
                <c:pt idx="3633">
                  <c:v>3,634.00</c:v>
                </c:pt>
                <c:pt idx="3634">
                  <c:v>3,635.00</c:v>
                </c:pt>
                <c:pt idx="3635">
                  <c:v>3,635.99</c:v>
                </c:pt>
                <c:pt idx="3636">
                  <c:v>3,637.00</c:v>
                </c:pt>
                <c:pt idx="3637">
                  <c:v>3,638.00</c:v>
                </c:pt>
                <c:pt idx="3638">
                  <c:v>3,639.00</c:v>
                </c:pt>
                <c:pt idx="3639">
                  <c:v>3,639.99</c:v>
                </c:pt>
                <c:pt idx="3640">
                  <c:v>3,641.00</c:v>
                </c:pt>
                <c:pt idx="3641">
                  <c:v>3,642.00</c:v>
                </c:pt>
                <c:pt idx="3642">
                  <c:v>3,642.99</c:v>
                </c:pt>
                <c:pt idx="3643">
                  <c:v>3,643.99</c:v>
                </c:pt>
                <c:pt idx="3644">
                  <c:v>3,645.00</c:v>
                </c:pt>
                <c:pt idx="3645">
                  <c:v>3,646.00</c:v>
                </c:pt>
                <c:pt idx="3646">
                  <c:v>3,646.99</c:v>
                </c:pt>
                <c:pt idx="3647">
                  <c:v>3,648.00</c:v>
                </c:pt>
                <c:pt idx="3648">
                  <c:v>3,649.00</c:v>
                </c:pt>
                <c:pt idx="3649">
                  <c:v>3,650.00</c:v>
                </c:pt>
                <c:pt idx="3650">
                  <c:v>3,650.99</c:v>
                </c:pt>
                <c:pt idx="3651">
                  <c:v>3,652.00</c:v>
                </c:pt>
                <c:pt idx="3652">
                  <c:v>3,653.00</c:v>
                </c:pt>
                <c:pt idx="3653">
                  <c:v>3,653.99</c:v>
                </c:pt>
                <c:pt idx="3654">
                  <c:v>3,654.99</c:v>
                </c:pt>
                <c:pt idx="3655">
                  <c:v>3,656.00</c:v>
                </c:pt>
                <c:pt idx="3656">
                  <c:v>3,657.00</c:v>
                </c:pt>
                <c:pt idx="3657">
                  <c:v>3,657.99</c:v>
                </c:pt>
                <c:pt idx="3658">
                  <c:v>3,659.00</c:v>
                </c:pt>
                <c:pt idx="3659">
                  <c:v>3,660.00</c:v>
                </c:pt>
                <c:pt idx="3660">
                  <c:v>3,661.00</c:v>
                </c:pt>
                <c:pt idx="3661">
                  <c:v>3,661.99</c:v>
                </c:pt>
                <c:pt idx="3662">
                  <c:v>3,663.00</c:v>
                </c:pt>
                <c:pt idx="3663">
                  <c:v>3,664.00</c:v>
                </c:pt>
                <c:pt idx="3664">
                  <c:v>3,664.99</c:v>
                </c:pt>
                <c:pt idx="3665">
                  <c:v>3,666.00</c:v>
                </c:pt>
                <c:pt idx="3666">
                  <c:v>3,667.00</c:v>
                </c:pt>
                <c:pt idx="3667">
                  <c:v>3,668.00</c:v>
                </c:pt>
                <c:pt idx="3668">
                  <c:v>3,668.99</c:v>
                </c:pt>
                <c:pt idx="3669">
                  <c:v>3,670.00</c:v>
                </c:pt>
                <c:pt idx="3670">
                  <c:v>3,671.00</c:v>
                </c:pt>
                <c:pt idx="3671">
                  <c:v>3,671.99</c:v>
                </c:pt>
                <c:pt idx="3672">
                  <c:v>3,672.99</c:v>
                </c:pt>
                <c:pt idx="3673">
                  <c:v>3,674.00</c:v>
                </c:pt>
                <c:pt idx="3674">
                  <c:v>3,675.00</c:v>
                </c:pt>
                <c:pt idx="3675">
                  <c:v>3,675.99</c:v>
                </c:pt>
                <c:pt idx="3676">
                  <c:v>3,677.00</c:v>
                </c:pt>
                <c:pt idx="3677">
                  <c:v>3,678.00</c:v>
                </c:pt>
                <c:pt idx="3678">
                  <c:v>3,679.00</c:v>
                </c:pt>
                <c:pt idx="3679">
                  <c:v>3,679.99</c:v>
                </c:pt>
                <c:pt idx="3680">
                  <c:v>3,681.00</c:v>
                </c:pt>
                <c:pt idx="3681">
                  <c:v>3,682.00</c:v>
                </c:pt>
                <c:pt idx="3682">
                  <c:v>3,682.99</c:v>
                </c:pt>
                <c:pt idx="3683">
                  <c:v>3,683.99</c:v>
                </c:pt>
                <c:pt idx="3684">
                  <c:v>3,685.00</c:v>
                </c:pt>
                <c:pt idx="3685">
                  <c:v>3,686.00</c:v>
                </c:pt>
                <c:pt idx="3686">
                  <c:v>3,686.99</c:v>
                </c:pt>
                <c:pt idx="3687">
                  <c:v>3,688.00</c:v>
                </c:pt>
                <c:pt idx="3688">
                  <c:v>3,689.00</c:v>
                </c:pt>
                <c:pt idx="3689">
                  <c:v>3,690.00</c:v>
                </c:pt>
                <c:pt idx="3690">
                  <c:v>3,690.99</c:v>
                </c:pt>
                <c:pt idx="3691">
                  <c:v>3,692.00</c:v>
                </c:pt>
                <c:pt idx="3692">
                  <c:v>3,693.00</c:v>
                </c:pt>
                <c:pt idx="3693">
                  <c:v>3,693.99</c:v>
                </c:pt>
                <c:pt idx="3694">
                  <c:v>3,694.99</c:v>
                </c:pt>
                <c:pt idx="3695">
                  <c:v>3,696.00</c:v>
                </c:pt>
                <c:pt idx="3696">
                  <c:v>3,697.00</c:v>
                </c:pt>
                <c:pt idx="3697">
                  <c:v>3,697.99</c:v>
                </c:pt>
                <c:pt idx="3698">
                  <c:v>3,699.00</c:v>
                </c:pt>
                <c:pt idx="3699">
                  <c:v>3,700.00</c:v>
                </c:pt>
                <c:pt idx="3700">
                  <c:v>3,701.00</c:v>
                </c:pt>
                <c:pt idx="3701">
                  <c:v>3,701.99</c:v>
                </c:pt>
                <c:pt idx="3702">
                  <c:v>3,703.00</c:v>
                </c:pt>
                <c:pt idx="3703">
                  <c:v>3,704.00</c:v>
                </c:pt>
                <c:pt idx="3704">
                  <c:v>3,704.99</c:v>
                </c:pt>
                <c:pt idx="3705">
                  <c:v>3,706.00</c:v>
                </c:pt>
                <c:pt idx="3706">
                  <c:v>3,707.00</c:v>
                </c:pt>
                <c:pt idx="3707">
                  <c:v>3,708.00</c:v>
                </c:pt>
                <c:pt idx="3708">
                  <c:v>3,708.99</c:v>
                </c:pt>
                <c:pt idx="3709">
                  <c:v>3,710.00</c:v>
                </c:pt>
                <c:pt idx="3710">
                  <c:v>3,711.00</c:v>
                </c:pt>
                <c:pt idx="3711">
                  <c:v>3,711.99</c:v>
                </c:pt>
                <c:pt idx="3712">
                  <c:v>3,712.99</c:v>
                </c:pt>
                <c:pt idx="3713">
                  <c:v>3,714.00</c:v>
                </c:pt>
                <c:pt idx="3714">
                  <c:v>3,715.00</c:v>
                </c:pt>
                <c:pt idx="3715">
                  <c:v>3,715.99</c:v>
                </c:pt>
                <c:pt idx="3716">
                  <c:v>3,717.00</c:v>
                </c:pt>
                <c:pt idx="3717">
                  <c:v>3,718.00</c:v>
                </c:pt>
                <c:pt idx="3718">
                  <c:v>3,719.00</c:v>
                </c:pt>
                <c:pt idx="3719">
                  <c:v>3,719.99</c:v>
                </c:pt>
                <c:pt idx="3720">
                  <c:v>3,721.00</c:v>
                </c:pt>
                <c:pt idx="3721">
                  <c:v>3,722.00</c:v>
                </c:pt>
                <c:pt idx="3722">
                  <c:v>3,722.99</c:v>
                </c:pt>
                <c:pt idx="3723">
                  <c:v>3,723.99</c:v>
                </c:pt>
                <c:pt idx="3724">
                  <c:v>3,725.00</c:v>
                </c:pt>
                <c:pt idx="3725">
                  <c:v>3,726.00</c:v>
                </c:pt>
                <c:pt idx="3726">
                  <c:v>3,726.99</c:v>
                </c:pt>
                <c:pt idx="3727">
                  <c:v>3,728.00</c:v>
                </c:pt>
                <c:pt idx="3728">
                  <c:v>3,729.00</c:v>
                </c:pt>
                <c:pt idx="3729">
                  <c:v>3,730.00</c:v>
                </c:pt>
                <c:pt idx="3730">
                  <c:v>3,730.99</c:v>
                </c:pt>
                <c:pt idx="3731">
                  <c:v>3,732.00</c:v>
                </c:pt>
                <c:pt idx="3732">
                  <c:v>3,733.00</c:v>
                </c:pt>
                <c:pt idx="3733">
                  <c:v>3,733.99</c:v>
                </c:pt>
                <c:pt idx="3734">
                  <c:v>3,734.99</c:v>
                </c:pt>
                <c:pt idx="3735">
                  <c:v>3,736.00</c:v>
                </c:pt>
                <c:pt idx="3736">
                  <c:v>3,737.00</c:v>
                </c:pt>
                <c:pt idx="3737">
                  <c:v>3,737.99</c:v>
                </c:pt>
                <c:pt idx="3738">
                  <c:v>3,739.00</c:v>
                </c:pt>
                <c:pt idx="3739">
                  <c:v>3,740.00</c:v>
                </c:pt>
                <c:pt idx="3740">
                  <c:v>3,741.00</c:v>
                </c:pt>
                <c:pt idx="3741">
                  <c:v>3,741.99</c:v>
                </c:pt>
                <c:pt idx="3742">
                  <c:v>3,743.00</c:v>
                </c:pt>
                <c:pt idx="3743">
                  <c:v>3,744.00</c:v>
                </c:pt>
                <c:pt idx="3744">
                  <c:v>3,744.99</c:v>
                </c:pt>
                <c:pt idx="3745">
                  <c:v>3,746.00</c:v>
                </c:pt>
                <c:pt idx="3746">
                  <c:v>3,747.00</c:v>
                </c:pt>
                <c:pt idx="3747">
                  <c:v>3,748.00</c:v>
                </c:pt>
                <c:pt idx="3748">
                  <c:v>3,748.99</c:v>
                </c:pt>
                <c:pt idx="3749">
                  <c:v>3,750.00</c:v>
                </c:pt>
                <c:pt idx="3750">
                  <c:v>3,751.00</c:v>
                </c:pt>
                <c:pt idx="3751">
                  <c:v>3,751.99</c:v>
                </c:pt>
                <c:pt idx="3752">
                  <c:v>3,752.99</c:v>
                </c:pt>
                <c:pt idx="3753">
                  <c:v>3,754.00</c:v>
                </c:pt>
                <c:pt idx="3754">
                  <c:v>3,755.00</c:v>
                </c:pt>
                <c:pt idx="3755">
                  <c:v>3,755.99</c:v>
                </c:pt>
                <c:pt idx="3756">
                  <c:v>3,757.00</c:v>
                </c:pt>
                <c:pt idx="3757">
                  <c:v>3,758.00</c:v>
                </c:pt>
                <c:pt idx="3758">
                  <c:v>3,759.00</c:v>
                </c:pt>
                <c:pt idx="3759">
                  <c:v>3,759.99</c:v>
                </c:pt>
                <c:pt idx="3760">
                  <c:v>3,761.00</c:v>
                </c:pt>
                <c:pt idx="3761">
                  <c:v>3,762.00</c:v>
                </c:pt>
                <c:pt idx="3762">
                  <c:v>3,762.99</c:v>
                </c:pt>
                <c:pt idx="3763">
                  <c:v>3,763.99</c:v>
                </c:pt>
                <c:pt idx="3764">
                  <c:v>3,765.00</c:v>
                </c:pt>
                <c:pt idx="3765">
                  <c:v>3,766.00</c:v>
                </c:pt>
                <c:pt idx="3766">
                  <c:v>3,766.99</c:v>
                </c:pt>
                <c:pt idx="3767">
                  <c:v>3,768.00</c:v>
                </c:pt>
                <c:pt idx="3768">
                  <c:v>3,769.00</c:v>
                </c:pt>
                <c:pt idx="3769">
                  <c:v>3,770.00</c:v>
                </c:pt>
                <c:pt idx="3770">
                  <c:v>3,770.99</c:v>
                </c:pt>
                <c:pt idx="3771">
                  <c:v>3,772.00</c:v>
                </c:pt>
                <c:pt idx="3772">
                  <c:v>3,773.00</c:v>
                </c:pt>
                <c:pt idx="3773">
                  <c:v>3,773.99</c:v>
                </c:pt>
                <c:pt idx="3774">
                  <c:v>3,774.99</c:v>
                </c:pt>
                <c:pt idx="3775">
                  <c:v>3,776.00</c:v>
                </c:pt>
                <c:pt idx="3776">
                  <c:v>3,777.00</c:v>
                </c:pt>
                <c:pt idx="3777">
                  <c:v>3,777.99</c:v>
                </c:pt>
                <c:pt idx="3778">
                  <c:v>3,779.00</c:v>
                </c:pt>
                <c:pt idx="3779">
                  <c:v>3,780.00</c:v>
                </c:pt>
                <c:pt idx="3780">
                  <c:v>3,781.00</c:v>
                </c:pt>
                <c:pt idx="3781">
                  <c:v>3,781.99</c:v>
                </c:pt>
                <c:pt idx="3782">
                  <c:v>3,783.00</c:v>
                </c:pt>
                <c:pt idx="3783">
                  <c:v>3,784.00</c:v>
                </c:pt>
                <c:pt idx="3784">
                  <c:v>3,784.99</c:v>
                </c:pt>
                <c:pt idx="3785">
                  <c:v>3,786.00</c:v>
                </c:pt>
                <c:pt idx="3786">
                  <c:v>3,787.00</c:v>
                </c:pt>
                <c:pt idx="3787">
                  <c:v>3,788.00</c:v>
                </c:pt>
                <c:pt idx="3788">
                  <c:v>3,788.99</c:v>
                </c:pt>
                <c:pt idx="3789">
                  <c:v>3,790.00</c:v>
                </c:pt>
                <c:pt idx="3790">
                  <c:v>3,791.00</c:v>
                </c:pt>
                <c:pt idx="3791">
                  <c:v>3,791.99</c:v>
                </c:pt>
                <c:pt idx="3792">
                  <c:v>3,792.99</c:v>
                </c:pt>
                <c:pt idx="3793">
                  <c:v>3,794.00</c:v>
                </c:pt>
                <c:pt idx="3794">
                  <c:v>3,795.00</c:v>
                </c:pt>
                <c:pt idx="3795">
                  <c:v>3,795.99</c:v>
                </c:pt>
                <c:pt idx="3796">
                  <c:v>3,797.00</c:v>
                </c:pt>
                <c:pt idx="3797">
                  <c:v>3,798.00</c:v>
                </c:pt>
                <c:pt idx="3798">
                  <c:v>3,799.00</c:v>
                </c:pt>
                <c:pt idx="3799">
                  <c:v>3,799.99</c:v>
                </c:pt>
                <c:pt idx="3800">
                  <c:v>3,801.00</c:v>
                </c:pt>
                <c:pt idx="3801">
                  <c:v>3,802.00</c:v>
                </c:pt>
                <c:pt idx="3802">
                  <c:v>3,802.99</c:v>
                </c:pt>
                <c:pt idx="3803">
                  <c:v>3,803.99</c:v>
                </c:pt>
                <c:pt idx="3804">
                  <c:v>3,805.00</c:v>
                </c:pt>
                <c:pt idx="3805">
                  <c:v>3,806.00</c:v>
                </c:pt>
                <c:pt idx="3806">
                  <c:v>3,806.99</c:v>
                </c:pt>
                <c:pt idx="3807">
                  <c:v>3,808.00</c:v>
                </c:pt>
                <c:pt idx="3808">
                  <c:v>3,809.00</c:v>
                </c:pt>
                <c:pt idx="3809">
                  <c:v>3,810.00</c:v>
                </c:pt>
                <c:pt idx="3810">
                  <c:v>3,810.99</c:v>
                </c:pt>
                <c:pt idx="3811">
                  <c:v>3,812.00</c:v>
                </c:pt>
                <c:pt idx="3812">
                  <c:v>3,813.00</c:v>
                </c:pt>
                <c:pt idx="3813">
                  <c:v>3,813.99</c:v>
                </c:pt>
                <c:pt idx="3814">
                  <c:v>3,815.00</c:v>
                </c:pt>
                <c:pt idx="3815">
                  <c:v>3,816.00</c:v>
                </c:pt>
                <c:pt idx="3816">
                  <c:v>3,817.00</c:v>
                </c:pt>
                <c:pt idx="3817">
                  <c:v>3,817.99</c:v>
                </c:pt>
                <c:pt idx="3818">
                  <c:v>3,819.00</c:v>
                </c:pt>
                <c:pt idx="3819">
                  <c:v>3,820.00</c:v>
                </c:pt>
                <c:pt idx="3820">
                  <c:v>3,821.00</c:v>
                </c:pt>
                <c:pt idx="3821">
                  <c:v>3,821.99</c:v>
                </c:pt>
                <c:pt idx="3822">
                  <c:v>3,823.00</c:v>
                </c:pt>
                <c:pt idx="3823">
                  <c:v>3,824.00</c:v>
                </c:pt>
                <c:pt idx="3824">
                  <c:v>3,824.99</c:v>
                </c:pt>
                <c:pt idx="3825">
                  <c:v>3,826.00</c:v>
                </c:pt>
                <c:pt idx="3826">
                  <c:v>3,827.00</c:v>
                </c:pt>
                <c:pt idx="3827">
                  <c:v>3,828.00</c:v>
                </c:pt>
                <c:pt idx="3828">
                  <c:v>3,828.99</c:v>
                </c:pt>
                <c:pt idx="3829">
                  <c:v>3,830.00</c:v>
                </c:pt>
                <c:pt idx="3830">
                  <c:v>3,831.00</c:v>
                </c:pt>
                <c:pt idx="3831">
                  <c:v>3,831.99</c:v>
                </c:pt>
                <c:pt idx="3832">
                  <c:v>3,832.99</c:v>
                </c:pt>
                <c:pt idx="3833">
                  <c:v>3,834.00</c:v>
                </c:pt>
                <c:pt idx="3834">
                  <c:v>3,835.00</c:v>
                </c:pt>
                <c:pt idx="3835">
                  <c:v>3,835.99</c:v>
                </c:pt>
                <c:pt idx="3836">
                  <c:v>3,837.00</c:v>
                </c:pt>
                <c:pt idx="3837">
                  <c:v>3,838.00</c:v>
                </c:pt>
                <c:pt idx="3838">
                  <c:v>3,839.00</c:v>
                </c:pt>
                <c:pt idx="3839">
                  <c:v>3,839.99</c:v>
                </c:pt>
                <c:pt idx="3840">
                  <c:v>3,841.00</c:v>
                </c:pt>
                <c:pt idx="3841">
                  <c:v>3,842.00</c:v>
                </c:pt>
                <c:pt idx="3842">
                  <c:v>3,842.99</c:v>
                </c:pt>
                <c:pt idx="3843">
                  <c:v>3,843.99</c:v>
                </c:pt>
                <c:pt idx="3844">
                  <c:v>3,845.00</c:v>
                </c:pt>
                <c:pt idx="3845">
                  <c:v>3,846.00</c:v>
                </c:pt>
                <c:pt idx="3846">
                  <c:v>3,846.99</c:v>
                </c:pt>
                <c:pt idx="3847">
                  <c:v>3,848.00</c:v>
                </c:pt>
                <c:pt idx="3848">
                  <c:v>3,849.00</c:v>
                </c:pt>
                <c:pt idx="3849">
                  <c:v>3,850.00</c:v>
                </c:pt>
                <c:pt idx="3850">
                  <c:v>3,850.99</c:v>
                </c:pt>
                <c:pt idx="3851">
                  <c:v>3,852.00</c:v>
                </c:pt>
                <c:pt idx="3852">
                  <c:v>3,853.00</c:v>
                </c:pt>
                <c:pt idx="3853">
                  <c:v>3,853.99</c:v>
                </c:pt>
                <c:pt idx="3854">
                  <c:v>3,855.00</c:v>
                </c:pt>
                <c:pt idx="3855">
                  <c:v>3,856.00</c:v>
                </c:pt>
                <c:pt idx="3856">
                  <c:v>3,857.00</c:v>
                </c:pt>
                <c:pt idx="3857">
                  <c:v>3,857.99</c:v>
                </c:pt>
                <c:pt idx="3858">
                  <c:v>3,859.00</c:v>
                </c:pt>
                <c:pt idx="3859">
                  <c:v>3,860.00</c:v>
                </c:pt>
                <c:pt idx="3860">
                  <c:v>3,860.99</c:v>
                </c:pt>
                <c:pt idx="3861">
                  <c:v>3,861.99</c:v>
                </c:pt>
                <c:pt idx="3862">
                  <c:v>3,863.00</c:v>
                </c:pt>
                <c:pt idx="3863">
                  <c:v>3,864.00</c:v>
                </c:pt>
                <c:pt idx="3864">
                  <c:v>3,864.99</c:v>
                </c:pt>
                <c:pt idx="3865">
                  <c:v>3,866.00</c:v>
                </c:pt>
                <c:pt idx="3866">
                  <c:v>3,867.00</c:v>
                </c:pt>
                <c:pt idx="3867">
                  <c:v>3,868.00</c:v>
                </c:pt>
                <c:pt idx="3868">
                  <c:v>3,868.99</c:v>
                </c:pt>
                <c:pt idx="3869">
                  <c:v>3,870.00</c:v>
                </c:pt>
                <c:pt idx="3870">
                  <c:v>3,871.00</c:v>
                </c:pt>
                <c:pt idx="3871">
                  <c:v>3,871.99</c:v>
                </c:pt>
                <c:pt idx="3872">
                  <c:v>3,872.99</c:v>
                </c:pt>
                <c:pt idx="3873">
                  <c:v>3,874.00</c:v>
                </c:pt>
                <c:pt idx="3874">
                  <c:v>3,875.00</c:v>
                </c:pt>
                <c:pt idx="3875">
                  <c:v>3,875.99</c:v>
                </c:pt>
                <c:pt idx="3876">
                  <c:v>3,877.00</c:v>
                </c:pt>
                <c:pt idx="3877">
                  <c:v>3,878.00</c:v>
                </c:pt>
                <c:pt idx="3878">
                  <c:v>3,879.00</c:v>
                </c:pt>
                <c:pt idx="3879">
                  <c:v>3,879.99</c:v>
                </c:pt>
                <c:pt idx="3880">
                  <c:v>3,881.00</c:v>
                </c:pt>
                <c:pt idx="3881">
                  <c:v>3,882.00</c:v>
                </c:pt>
                <c:pt idx="3882">
                  <c:v>3,882.99</c:v>
                </c:pt>
                <c:pt idx="3883">
                  <c:v>3,883.99</c:v>
                </c:pt>
                <c:pt idx="3884">
                  <c:v>3,885.00</c:v>
                </c:pt>
                <c:pt idx="3885">
                  <c:v>3,886.00</c:v>
                </c:pt>
                <c:pt idx="3886">
                  <c:v>3,886.99</c:v>
                </c:pt>
                <c:pt idx="3887">
                  <c:v>3,888.00</c:v>
                </c:pt>
                <c:pt idx="3888">
                  <c:v>3,889.00</c:v>
                </c:pt>
                <c:pt idx="3889">
                  <c:v>3,890.00</c:v>
                </c:pt>
                <c:pt idx="3890">
                  <c:v>3,890.99</c:v>
                </c:pt>
                <c:pt idx="3891">
                  <c:v>3,892.00</c:v>
                </c:pt>
                <c:pt idx="3892">
                  <c:v>3,893.00</c:v>
                </c:pt>
                <c:pt idx="3893">
                  <c:v>3,893.99</c:v>
                </c:pt>
                <c:pt idx="3894">
                  <c:v>3,895.00</c:v>
                </c:pt>
                <c:pt idx="3895">
                  <c:v>3,896.00</c:v>
                </c:pt>
                <c:pt idx="3896">
                  <c:v>3,897.00</c:v>
                </c:pt>
                <c:pt idx="3897">
                  <c:v>3,897.99</c:v>
                </c:pt>
                <c:pt idx="3898">
                  <c:v>3,899.00</c:v>
                </c:pt>
                <c:pt idx="3899">
                  <c:v>3,900.00</c:v>
                </c:pt>
                <c:pt idx="3900">
                  <c:v>3,900.99</c:v>
                </c:pt>
                <c:pt idx="3901">
                  <c:v>3,901.99</c:v>
                </c:pt>
                <c:pt idx="3902">
                  <c:v>3,903.00</c:v>
                </c:pt>
                <c:pt idx="3903">
                  <c:v>3,904.00</c:v>
                </c:pt>
                <c:pt idx="3904">
                  <c:v>3,904.99</c:v>
                </c:pt>
                <c:pt idx="3905">
                  <c:v>3,906.00</c:v>
                </c:pt>
                <c:pt idx="3906">
                  <c:v>3,907.00</c:v>
                </c:pt>
                <c:pt idx="3907">
                  <c:v>3,908.00</c:v>
                </c:pt>
                <c:pt idx="3908">
                  <c:v>3,908.99</c:v>
                </c:pt>
                <c:pt idx="3909">
                  <c:v>3,910.00</c:v>
                </c:pt>
                <c:pt idx="3910">
                  <c:v>3,911.00</c:v>
                </c:pt>
                <c:pt idx="3911">
                  <c:v>3,911.99</c:v>
                </c:pt>
                <c:pt idx="3912">
                  <c:v>3,912.99</c:v>
                </c:pt>
                <c:pt idx="3913">
                  <c:v>3,914.00</c:v>
                </c:pt>
                <c:pt idx="3914">
                  <c:v>3,915.00</c:v>
                </c:pt>
                <c:pt idx="3915">
                  <c:v>3,915.99</c:v>
                </c:pt>
                <c:pt idx="3916">
                  <c:v>3,917.00</c:v>
                </c:pt>
                <c:pt idx="3917">
                  <c:v>3,918.00</c:v>
                </c:pt>
                <c:pt idx="3918">
                  <c:v>3,919.00</c:v>
                </c:pt>
                <c:pt idx="3919">
                  <c:v>3,919.99</c:v>
                </c:pt>
                <c:pt idx="3920">
                  <c:v>3,921.00</c:v>
                </c:pt>
                <c:pt idx="3921">
                  <c:v>3,922.00</c:v>
                </c:pt>
                <c:pt idx="3922">
                  <c:v>3,922.99</c:v>
                </c:pt>
                <c:pt idx="3923">
                  <c:v>3,923.99</c:v>
                </c:pt>
                <c:pt idx="3924">
                  <c:v>3,925.00</c:v>
                </c:pt>
                <c:pt idx="3925">
                  <c:v>3,926.00</c:v>
                </c:pt>
                <c:pt idx="3926">
                  <c:v>3,926.99</c:v>
                </c:pt>
                <c:pt idx="3927">
                  <c:v>3,928.00</c:v>
                </c:pt>
                <c:pt idx="3928">
                  <c:v>3,929.00</c:v>
                </c:pt>
                <c:pt idx="3929">
                  <c:v>3,930.00</c:v>
                </c:pt>
                <c:pt idx="3930">
                  <c:v>3,930.99</c:v>
                </c:pt>
                <c:pt idx="3931">
                  <c:v>3,932.00</c:v>
                </c:pt>
                <c:pt idx="3932">
                  <c:v>3,933.00</c:v>
                </c:pt>
                <c:pt idx="3933">
                  <c:v>3,933.99</c:v>
                </c:pt>
                <c:pt idx="3934">
                  <c:v>3,934.99</c:v>
                </c:pt>
                <c:pt idx="3935">
                  <c:v>3,936.00</c:v>
                </c:pt>
                <c:pt idx="3936">
                  <c:v>3,937.00</c:v>
                </c:pt>
                <c:pt idx="3937">
                  <c:v>3,937.99</c:v>
                </c:pt>
                <c:pt idx="3938">
                  <c:v>3,939.00</c:v>
                </c:pt>
                <c:pt idx="3939">
                  <c:v>3,940.00</c:v>
                </c:pt>
                <c:pt idx="3940">
                  <c:v>3,941.00</c:v>
                </c:pt>
                <c:pt idx="3941">
                  <c:v>3,941.99</c:v>
                </c:pt>
                <c:pt idx="3942">
                  <c:v>3,943.00</c:v>
                </c:pt>
                <c:pt idx="3943">
                  <c:v>3,944.00</c:v>
                </c:pt>
                <c:pt idx="3944">
                  <c:v>3,944.99</c:v>
                </c:pt>
                <c:pt idx="3945">
                  <c:v>3,945.99</c:v>
                </c:pt>
                <c:pt idx="3946">
                  <c:v>3,947.00</c:v>
                </c:pt>
                <c:pt idx="3947">
                  <c:v>3,948.00</c:v>
                </c:pt>
                <c:pt idx="3948">
                  <c:v>3,948.99</c:v>
                </c:pt>
                <c:pt idx="3949">
                  <c:v>3,950.00</c:v>
                </c:pt>
                <c:pt idx="3950">
                  <c:v>3,951.00</c:v>
                </c:pt>
                <c:pt idx="3951">
                  <c:v>3,951.99</c:v>
                </c:pt>
                <c:pt idx="3952">
                  <c:v>3,952.99</c:v>
                </c:pt>
                <c:pt idx="3953">
                  <c:v>3,954.00</c:v>
                </c:pt>
                <c:pt idx="3954">
                  <c:v>3,955.00</c:v>
                </c:pt>
                <c:pt idx="3955">
                  <c:v>3,955.99</c:v>
                </c:pt>
                <c:pt idx="3956">
                  <c:v>3,957.00</c:v>
                </c:pt>
                <c:pt idx="3957">
                  <c:v>3,958.00</c:v>
                </c:pt>
                <c:pt idx="3958">
                  <c:v>3,959.00</c:v>
                </c:pt>
                <c:pt idx="3959">
                  <c:v>3,959.99</c:v>
                </c:pt>
                <c:pt idx="3960">
                  <c:v>3,961.00</c:v>
                </c:pt>
                <c:pt idx="3961">
                  <c:v>3,962.00</c:v>
                </c:pt>
                <c:pt idx="3962">
                  <c:v>3,962.99</c:v>
                </c:pt>
                <c:pt idx="3963">
                  <c:v>3,963.99</c:v>
                </c:pt>
                <c:pt idx="3964">
                  <c:v>3,965.00</c:v>
                </c:pt>
                <c:pt idx="3965">
                  <c:v>3,966.00</c:v>
                </c:pt>
                <c:pt idx="3966">
                  <c:v>3,966.99</c:v>
                </c:pt>
                <c:pt idx="3967">
                  <c:v>3,968.00</c:v>
                </c:pt>
                <c:pt idx="3968">
                  <c:v>3,969.00</c:v>
                </c:pt>
                <c:pt idx="3969">
                  <c:v>3,970.00</c:v>
                </c:pt>
                <c:pt idx="3970">
                  <c:v>3,970.99</c:v>
                </c:pt>
                <c:pt idx="3971">
                  <c:v>3,972.00</c:v>
                </c:pt>
                <c:pt idx="3972">
                  <c:v>3,973.00</c:v>
                </c:pt>
                <c:pt idx="3973">
                  <c:v>3,973.99</c:v>
                </c:pt>
              </c:strCache>
            </c:strRef>
          </c:xVal>
          <c:yVal>
            <c:numRef>
              <c:f>'8-24-2022 8-28-56 AM'!$C$2:$C$3975</c:f>
              <c:numCache>
                <c:formatCode>General</c:formatCode>
                <c:ptCount val="3974"/>
                <c:pt idx="0">
                  <c:v>74.193296000000004</c:v>
                </c:pt>
                <c:pt idx="1">
                  <c:v>74.175836000000004</c:v>
                </c:pt>
                <c:pt idx="2">
                  <c:v>74.184566000000004</c:v>
                </c:pt>
                <c:pt idx="3">
                  <c:v>74.184926000000004</c:v>
                </c:pt>
                <c:pt idx="4">
                  <c:v>74.195347999999996</c:v>
                </c:pt>
                <c:pt idx="5">
                  <c:v>74.205932000000004</c:v>
                </c:pt>
                <c:pt idx="6">
                  <c:v>74.207228000000001</c:v>
                </c:pt>
                <c:pt idx="7">
                  <c:v>74.185987999999995</c:v>
                </c:pt>
                <c:pt idx="8">
                  <c:v>74.183756000000002</c:v>
                </c:pt>
                <c:pt idx="9">
                  <c:v>74.188400000000001</c:v>
                </c:pt>
                <c:pt idx="10">
                  <c:v>74.193026000000003</c:v>
                </c:pt>
                <c:pt idx="11">
                  <c:v>74.192576000000003</c:v>
                </c:pt>
                <c:pt idx="12">
                  <c:v>74.181703999999996</c:v>
                </c:pt>
                <c:pt idx="13">
                  <c:v>74.192198000000005</c:v>
                </c:pt>
                <c:pt idx="14">
                  <c:v>74.200766000000002</c:v>
                </c:pt>
                <c:pt idx="15">
                  <c:v>74.193026000000003</c:v>
                </c:pt>
                <c:pt idx="16">
                  <c:v>74.184746000000004</c:v>
                </c:pt>
                <c:pt idx="17">
                  <c:v>74.182891999999995</c:v>
                </c:pt>
                <c:pt idx="18">
                  <c:v>74.185537999999994</c:v>
                </c:pt>
                <c:pt idx="19">
                  <c:v>74.193997999999993</c:v>
                </c:pt>
                <c:pt idx="20">
                  <c:v>74.197165999999996</c:v>
                </c:pt>
                <c:pt idx="21">
                  <c:v>74.208488000000003</c:v>
                </c:pt>
                <c:pt idx="22">
                  <c:v>74.201414</c:v>
                </c:pt>
                <c:pt idx="23">
                  <c:v>74.194304000000002</c:v>
                </c:pt>
                <c:pt idx="24">
                  <c:v>74.188543999999993</c:v>
                </c:pt>
                <c:pt idx="25">
                  <c:v>74.1965</c:v>
                </c:pt>
                <c:pt idx="26">
                  <c:v>74.194699999999997</c:v>
                </c:pt>
                <c:pt idx="27">
                  <c:v>74.196985999999995</c:v>
                </c:pt>
                <c:pt idx="28">
                  <c:v>74.192396000000002</c:v>
                </c:pt>
                <c:pt idx="29">
                  <c:v>74.207030000000003</c:v>
                </c:pt>
                <c:pt idx="30">
                  <c:v>74.197004000000007</c:v>
                </c:pt>
                <c:pt idx="31">
                  <c:v>74.193836000000005</c:v>
                </c:pt>
                <c:pt idx="32">
                  <c:v>74.194267999999994</c:v>
                </c:pt>
                <c:pt idx="33">
                  <c:v>74.199866</c:v>
                </c:pt>
                <c:pt idx="34">
                  <c:v>74.190290000000005</c:v>
                </c:pt>
                <c:pt idx="35">
                  <c:v>74.195096000000007</c:v>
                </c:pt>
                <c:pt idx="36">
                  <c:v>74.199758000000003</c:v>
                </c:pt>
                <c:pt idx="37">
                  <c:v>74.200531999999995</c:v>
                </c:pt>
                <c:pt idx="38">
                  <c:v>74.210108000000005</c:v>
                </c:pt>
                <c:pt idx="39">
                  <c:v>74.208506</c:v>
                </c:pt>
                <c:pt idx="40">
                  <c:v>74.199451999999994</c:v>
                </c:pt>
                <c:pt idx="41">
                  <c:v>74.214913999999993</c:v>
                </c:pt>
                <c:pt idx="42">
                  <c:v>74.201936000000003</c:v>
                </c:pt>
                <c:pt idx="43">
                  <c:v>74.202098000000007</c:v>
                </c:pt>
                <c:pt idx="44">
                  <c:v>74.205067999999997</c:v>
                </c:pt>
                <c:pt idx="45">
                  <c:v>74.207803999999996</c:v>
                </c:pt>
                <c:pt idx="46">
                  <c:v>74.216983999999997</c:v>
                </c:pt>
                <c:pt idx="47">
                  <c:v>74.234713999999997</c:v>
                </c:pt>
                <c:pt idx="48">
                  <c:v>74.245999999999995</c:v>
                </c:pt>
                <c:pt idx="49">
                  <c:v>74.248394000000005</c:v>
                </c:pt>
                <c:pt idx="50">
                  <c:v>74.259715999999997</c:v>
                </c:pt>
                <c:pt idx="51">
                  <c:v>74.260525999999999</c:v>
                </c:pt>
                <c:pt idx="52">
                  <c:v>74.271253999999999</c:v>
                </c:pt>
                <c:pt idx="53">
                  <c:v>74.279858000000004</c:v>
                </c:pt>
                <c:pt idx="54">
                  <c:v>74.281136000000004</c:v>
                </c:pt>
                <c:pt idx="55">
                  <c:v>74.289218000000005</c:v>
                </c:pt>
                <c:pt idx="56">
                  <c:v>74.305651999999995</c:v>
                </c:pt>
                <c:pt idx="57">
                  <c:v>74.284232000000003</c:v>
                </c:pt>
                <c:pt idx="58">
                  <c:v>74.316056000000003</c:v>
                </c:pt>
                <c:pt idx="59">
                  <c:v>74.325344000000001</c:v>
                </c:pt>
                <c:pt idx="60">
                  <c:v>74.343326000000005</c:v>
                </c:pt>
                <c:pt idx="61">
                  <c:v>74.352866000000006</c:v>
                </c:pt>
                <c:pt idx="62">
                  <c:v>74.366690000000006</c:v>
                </c:pt>
                <c:pt idx="63">
                  <c:v>74.387822</c:v>
                </c:pt>
                <c:pt idx="64">
                  <c:v>74.388199999999998</c:v>
                </c:pt>
                <c:pt idx="65">
                  <c:v>74.406434000000004</c:v>
                </c:pt>
                <c:pt idx="66">
                  <c:v>74.418890000000005</c:v>
                </c:pt>
                <c:pt idx="67">
                  <c:v>74.425424000000007</c:v>
                </c:pt>
                <c:pt idx="68">
                  <c:v>74.446861999999996</c:v>
                </c:pt>
                <c:pt idx="69">
                  <c:v>74.461225999999996</c:v>
                </c:pt>
                <c:pt idx="70">
                  <c:v>74.491106000000002</c:v>
                </c:pt>
                <c:pt idx="71">
                  <c:v>74.511716000000007</c:v>
                </c:pt>
                <c:pt idx="72">
                  <c:v>74.522605999999996</c:v>
                </c:pt>
                <c:pt idx="73">
                  <c:v>74.542153999999996</c:v>
                </c:pt>
                <c:pt idx="74">
                  <c:v>74.564402000000001</c:v>
                </c:pt>
                <c:pt idx="75">
                  <c:v>74.592985999999996</c:v>
                </c:pt>
                <c:pt idx="76">
                  <c:v>74.61815</c:v>
                </c:pt>
                <c:pt idx="77">
                  <c:v>74.648678000000004</c:v>
                </c:pt>
                <c:pt idx="78">
                  <c:v>74.684066000000001</c:v>
                </c:pt>
                <c:pt idx="79">
                  <c:v>74.674633999999998</c:v>
                </c:pt>
                <c:pt idx="80">
                  <c:v>74.699852000000007</c:v>
                </c:pt>
                <c:pt idx="81">
                  <c:v>74.724277999999998</c:v>
                </c:pt>
                <c:pt idx="82">
                  <c:v>74.754158000000004</c:v>
                </c:pt>
                <c:pt idx="83">
                  <c:v>74.788141999999993</c:v>
                </c:pt>
                <c:pt idx="84">
                  <c:v>74.813882000000007</c:v>
                </c:pt>
                <c:pt idx="85">
                  <c:v>74.834401999999997</c:v>
                </c:pt>
                <c:pt idx="86">
                  <c:v>74.867125999999999</c:v>
                </c:pt>
                <c:pt idx="87">
                  <c:v>74.897977999999995</c:v>
                </c:pt>
                <c:pt idx="88">
                  <c:v>74.925229999999999</c:v>
                </c:pt>
                <c:pt idx="89">
                  <c:v>74.966486000000003</c:v>
                </c:pt>
                <c:pt idx="90">
                  <c:v>74.99606</c:v>
                </c:pt>
                <c:pt idx="91">
                  <c:v>75.034993999999998</c:v>
                </c:pt>
                <c:pt idx="92">
                  <c:v>75.067393999999993</c:v>
                </c:pt>
                <c:pt idx="93">
                  <c:v>75.102025999999995</c:v>
                </c:pt>
                <c:pt idx="94">
                  <c:v>75.147332000000006</c:v>
                </c:pt>
                <c:pt idx="95">
                  <c:v>75.170552000000001</c:v>
                </c:pt>
                <c:pt idx="96">
                  <c:v>75.198775999999995</c:v>
                </c:pt>
                <c:pt idx="97">
                  <c:v>75.234613999999993</c:v>
                </c:pt>
                <c:pt idx="98">
                  <c:v>75.281468000000004</c:v>
                </c:pt>
                <c:pt idx="99">
                  <c:v>75.31223</c:v>
                </c:pt>
                <c:pt idx="100">
                  <c:v>75.349183999999994</c:v>
                </c:pt>
                <c:pt idx="101">
                  <c:v>75.378938000000005</c:v>
                </c:pt>
                <c:pt idx="102">
                  <c:v>75.436520000000002</c:v>
                </c:pt>
                <c:pt idx="103">
                  <c:v>75.471602000000004</c:v>
                </c:pt>
                <c:pt idx="104">
                  <c:v>75.504326000000006</c:v>
                </c:pt>
                <c:pt idx="105">
                  <c:v>75.545023999999998</c:v>
                </c:pt>
                <c:pt idx="106">
                  <c:v>75.590816000000004</c:v>
                </c:pt>
                <c:pt idx="107">
                  <c:v>75.632666</c:v>
                </c:pt>
                <c:pt idx="108">
                  <c:v>75.678116000000003</c:v>
                </c:pt>
                <c:pt idx="109">
                  <c:v>75.719263999999995</c:v>
                </c:pt>
                <c:pt idx="110">
                  <c:v>75.776269999999997</c:v>
                </c:pt>
                <c:pt idx="111">
                  <c:v>75.825301999999994</c:v>
                </c:pt>
                <c:pt idx="112">
                  <c:v>75.872876000000005</c:v>
                </c:pt>
                <c:pt idx="113">
                  <c:v>75.913303999999997</c:v>
                </c:pt>
                <c:pt idx="114">
                  <c:v>75.973117999999999</c:v>
                </c:pt>
                <c:pt idx="115">
                  <c:v>76.021681999999998</c:v>
                </c:pt>
                <c:pt idx="116">
                  <c:v>76.075862000000001</c:v>
                </c:pt>
                <c:pt idx="117">
                  <c:v>76.125038000000004</c:v>
                </c:pt>
                <c:pt idx="118">
                  <c:v>76.176122000000007</c:v>
                </c:pt>
                <c:pt idx="119">
                  <c:v>76.227080000000001</c:v>
                </c:pt>
                <c:pt idx="120">
                  <c:v>76.272368</c:v>
                </c:pt>
                <c:pt idx="121">
                  <c:v>76.331389999999999</c:v>
                </c:pt>
                <c:pt idx="122">
                  <c:v>76.388378000000003</c:v>
                </c:pt>
                <c:pt idx="123">
                  <c:v>76.434278000000006</c:v>
                </c:pt>
                <c:pt idx="124">
                  <c:v>76.485236</c:v>
                </c:pt>
                <c:pt idx="125">
                  <c:v>76.538623999999999</c:v>
                </c:pt>
                <c:pt idx="126">
                  <c:v>76.607365999999999</c:v>
                </c:pt>
                <c:pt idx="127">
                  <c:v>76.659098</c:v>
                </c:pt>
                <c:pt idx="128">
                  <c:v>76.722421999999995</c:v>
                </c:pt>
                <c:pt idx="129">
                  <c:v>76.766593999999998</c:v>
                </c:pt>
                <c:pt idx="130">
                  <c:v>76.838054</c:v>
                </c:pt>
                <c:pt idx="131">
                  <c:v>76.904600000000002</c:v>
                </c:pt>
                <c:pt idx="132">
                  <c:v>76.952371999999997</c:v>
                </c:pt>
                <c:pt idx="133">
                  <c:v>77.028655999999998</c:v>
                </c:pt>
                <c:pt idx="134">
                  <c:v>77.098027999999999</c:v>
                </c:pt>
                <c:pt idx="135">
                  <c:v>77.158904000000007</c:v>
                </c:pt>
                <c:pt idx="136">
                  <c:v>77.207018000000005</c:v>
                </c:pt>
                <c:pt idx="137">
                  <c:v>77.286398000000005</c:v>
                </c:pt>
                <c:pt idx="138">
                  <c:v>77.344160000000002</c:v>
                </c:pt>
                <c:pt idx="139">
                  <c:v>77.393407999999994</c:v>
                </c:pt>
                <c:pt idx="140">
                  <c:v>77.472139999999996</c:v>
                </c:pt>
                <c:pt idx="141">
                  <c:v>77.549396000000002</c:v>
                </c:pt>
                <c:pt idx="142">
                  <c:v>77.614664000000005</c:v>
                </c:pt>
                <c:pt idx="143">
                  <c:v>77.674009999999996</c:v>
                </c:pt>
                <c:pt idx="144">
                  <c:v>77.735588000000007</c:v>
                </c:pt>
                <c:pt idx="145">
                  <c:v>77.808019999999999</c:v>
                </c:pt>
                <c:pt idx="146">
                  <c:v>77.882881999999995</c:v>
                </c:pt>
                <c:pt idx="147">
                  <c:v>77.945341999999997</c:v>
                </c:pt>
                <c:pt idx="148">
                  <c:v>78.023030000000006</c:v>
                </c:pt>
                <c:pt idx="149">
                  <c:v>78.089792000000003</c:v>
                </c:pt>
                <c:pt idx="150">
                  <c:v>78.172771999999995</c:v>
                </c:pt>
                <c:pt idx="151">
                  <c:v>78.248570000000001</c:v>
                </c:pt>
                <c:pt idx="152">
                  <c:v>78.309715999999995</c:v>
                </c:pt>
                <c:pt idx="153">
                  <c:v>78.392876000000001</c:v>
                </c:pt>
                <c:pt idx="154">
                  <c:v>78.460195999999996</c:v>
                </c:pt>
                <c:pt idx="155">
                  <c:v>78.551240000000007</c:v>
                </c:pt>
                <c:pt idx="156">
                  <c:v>78.632167999999993</c:v>
                </c:pt>
                <c:pt idx="157">
                  <c:v>78.666619999999995</c:v>
                </c:pt>
                <c:pt idx="158">
                  <c:v>78.753739999999993</c:v>
                </c:pt>
                <c:pt idx="159">
                  <c:v>78.834757999999994</c:v>
                </c:pt>
                <c:pt idx="160">
                  <c:v>78.910466</c:v>
                </c:pt>
                <c:pt idx="161">
                  <c:v>78.977209999999999</c:v>
                </c:pt>
                <c:pt idx="162">
                  <c:v>79.065049999999999</c:v>
                </c:pt>
                <c:pt idx="163">
                  <c:v>79.150819999999996</c:v>
                </c:pt>
                <c:pt idx="164">
                  <c:v>79.223377999999997</c:v>
                </c:pt>
                <c:pt idx="165">
                  <c:v>79.317229999999995</c:v>
                </c:pt>
                <c:pt idx="166">
                  <c:v>79.405304000000001</c:v>
                </c:pt>
                <c:pt idx="167">
                  <c:v>79.465118000000004</c:v>
                </c:pt>
                <c:pt idx="168">
                  <c:v>79.552508000000003</c:v>
                </c:pt>
                <c:pt idx="169">
                  <c:v>79.634876000000006</c:v>
                </c:pt>
                <c:pt idx="170">
                  <c:v>79.726982000000007</c:v>
                </c:pt>
                <c:pt idx="171">
                  <c:v>79.810304000000002</c:v>
                </c:pt>
                <c:pt idx="172">
                  <c:v>79.893248</c:v>
                </c:pt>
                <c:pt idx="173">
                  <c:v>79.976624000000001</c:v>
                </c:pt>
                <c:pt idx="174">
                  <c:v>80.055536000000004</c:v>
                </c:pt>
                <c:pt idx="175">
                  <c:v>80.146885999999995</c:v>
                </c:pt>
                <c:pt idx="176">
                  <c:v>80.236813999999995</c:v>
                </c:pt>
                <c:pt idx="177">
                  <c:v>80.330054000000004</c:v>
                </c:pt>
                <c:pt idx="178">
                  <c:v>80.413556</c:v>
                </c:pt>
                <c:pt idx="179">
                  <c:v>80.505104000000003</c:v>
                </c:pt>
                <c:pt idx="180">
                  <c:v>80.590531999999996</c:v>
                </c:pt>
                <c:pt idx="181">
                  <c:v>80.673637999999997</c:v>
                </c:pt>
                <c:pt idx="182">
                  <c:v>80.764555999999999</c:v>
                </c:pt>
                <c:pt idx="183">
                  <c:v>80.865086000000005</c:v>
                </c:pt>
                <c:pt idx="184">
                  <c:v>80.947220000000002</c:v>
                </c:pt>
                <c:pt idx="185">
                  <c:v>81.026473999999993</c:v>
                </c:pt>
                <c:pt idx="186">
                  <c:v>81.135518000000005</c:v>
                </c:pt>
                <c:pt idx="187">
                  <c:v>81.233384000000001</c:v>
                </c:pt>
                <c:pt idx="188">
                  <c:v>81.320053999999999</c:v>
                </c:pt>
                <c:pt idx="189">
                  <c:v>81.415021999999993</c:v>
                </c:pt>
                <c:pt idx="190">
                  <c:v>81.527557999999999</c:v>
                </c:pt>
                <c:pt idx="191">
                  <c:v>81.6143</c:v>
                </c:pt>
                <c:pt idx="192">
                  <c:v>81.704623999999995</c:v>
                </c:pt>
                <c:pt idx="193">
                  <c:v>81.806377999999995</c:v>
                </c:pt>
                <c:pt idx="194">
                  <c:v>81.915961999999993</c:v>
                </c:pt>
                <c:pt idx="195">
                  <c:v>82.019857999999999</c:v>
                </c:pt>
                <c:pt idx="196">
                  <c:v>82.107175999999995</c:v>
                </c:pt>
                <c:pt idx="197">
                  <c:v>82.206013999999996</c:v>
                </c:pt>
                <c:pt idx="198">
                  <c:v>82.308199999999999</c:v>
                </c:pt>
                <c:pt idx="199">
                  <c:v>82.414975999999996</c:v>
                </c:pt>
                <c:pt idx="200">
                  <c:v>82.527242000000001</c:v>
                </c:pt>
                <c:pt idx="201">
                  <c:v>82.624315999999993</c:v>
                </c:pt>
                <c:pt idx="202">
                  <c:v>82.733053999999996</c:v>
                </c:pt>
                <c:pt idx="203">
                  <c:v>82.840243999999998</c:v>
                </c:pt>
                <c:pt idx="204">
                  <c:v>82.944013999999996</c:v>
                </c:pt>
                <c:pt idx="205">
                  <c:v>83.053814000000003</c:v>
                </c:pt>
                <c:pt idx="206">
                  <c:v>83.141959999999997</c:v>
                </c:pt>
                <c:pt idx="207">
                  <c:v>83.253469999999993</c:v>
                </c:pt>
                <c:pt idx="208">
                  <c:v>83.364547999999999</c:v>
                </c:pt>
                <c:pt idx="209">
                  <c:v>83.483959999999996</c:v>
                </c:pt>
                <c:pt idx="210">
                  <c:v>83.596118000000004</c:v>
                </c:pt>
                <c:pt idx="211">
                  <c:v>83.712721999999999</c:v>
                </c:pt>
                <c:pt idx="212">
                  <c:v>83.806826000000001</c:v>
                </c:pt>
                <c:pt idx="213">
                  <c:v>83.907517999999996</c:v>
                </c:pt>
                <c:pt idx="214">
                  <c:v>84.033931999999993</c:v>
                </c:pt>
                <c:pt idx="215">
                  <c:v>84.147043999999994</c:v>
                </c:pt>
                <c:pt idx="216">
                  <c:v>84.246493999999998</c:v>
                </c:pt>
                <c:pt idx="217">
                  <c:v>84.360919999999993</c:v>
                </c:pt>
                <c:pt idx="218">
                  <c:v>84.474986000000001</c:v>
                </c:pt>
                <c:pt idx="219">
                  <c:v>84.596215999999998</c:v>
                </c:pt>
                <c:pt idx="220">
                  <c:v>84.713324</c:v>
                </c:pt>
                <c:pt idx="221">
                  <c:v>84.829244000000003</c:v>
                </c:pt>
                <c:pt idx="222">
                  <c:v>84.923078000000004</c:v>
                </c:pt>
                <c:pt idx="223">
                  <c:v>85.041967999999997</c:v>
                </c:pt>
                <c:pt idx="224">
                  <c:v>85.156105999999994</c:v>
                </c:pt>
                <c:pt idx="225">
                  <c:v>85.268191999999999</c:v>
                </c:pt>
                <c:pt idx="226">
                  <c:v>85.399699999999996</c:v>
                </c:pt>
                <c:pt idx="227">
                  <c:v>85.511480000000006</c:v>
                </c:pt>
                <c:pt idx="228">
                  <c:v>85.609579999999994</c:v>
                </c:pt>
                <c:pt idx="229">
                  <c:v>85.733797999999993</c:v>
                </c:pt>
                <c:pt idx="230">
                  <c:v>85.867897999999997</c:v>
                </c:pt>
                <c:pt idx="231">
                  <c:v>85.974997999999999</c:v>
                </c:pt>
                <c:pt idx="232">
                  <c:v>86.099053999999995</c:v>
                </c:pt>
                <c:pt idx="233">
                  <c:v>86.232451999999995</c:v>
                </c:pt>
                <c:pt idx="234">
                  <c:v>86.340038000000007</c:v>
                </c:pt>
                <c:pt idx="235">
                  <c:v>86.453906000000003</c:v>
                </c:pt>
                <c:pt idx="236">
                  <c:v>86.569789999999998</c:v>
                </c:pt>
                <c:pt idx="237">
                  <c:v>86.684144000000003</c:v>
                </c:pt>
                <c:pt idx="238">
                  <c:v>86.806039999999996</c:v>
                </c:pt>
                <c:pt idx="239">
                  <c:v>86.940194000000005</c:v>
                </c:pt>
                <c:pt idx="240">
                  <c:v>87.060271999999998</c:v>
                </c:pt>
                <c:pt idx="241">
                  <c:v>87.177524000000005</c:v>
                </c:pt>
                <c:pt idx="242">
                  <c:v>87.297476000000003</c:v>
                </c:pt>
                <c:pt idx="243">
                  <c:v>87.417805999999999</c:v>
                </c:pt>
                <c:pt idx="244">
                  <c:v>87.557522000000006</c:v>
                </c:pt>
                <c:pt idx="245">
                  <c:v>87.679382000000004</c:v>
                </c:pt>
                <c:pt idx="246">
                  <c:v>87.804212000000007</c:v>
                </c:pt>
                <c:pt idx="247">
                  <c:v>87.917000000000002</c:v>
                </c:pt>
                <c:pt idx="248">
                  <c:v>88.039490000000001</c:v>
                </c:pt>
                <c:pt idx="249">
                  <c:v>88.188512000000003</c:v>
                </c:pt>
                <c:pt idx="250">
                  <c:v>88.325654</c:v>
                </c:pt>
                <c:pt idx="251">
                  <c:v>88.439198000000005</c:v>
                </c:pt>
                <c:pt idx="252">
                  <c:v>88.566745999999995</c:v>
                </c:pt>
                <c:pt idx="253">
                  <c:v>88.687184000000002</c:v>
                </c:pt>
                <c:pt idx="254">
                  <c:v>88.823372000000006</c:v>
                </c:pt>
                <c:pt idx="255">
                  <c:v>88.944512000000003</c:v>
                </c:pt>
                <c:pt idx="256">
                  <c:v>89.065832</c:v>
                </c:pt>
                <c:pt idx="257">
                  <c:v>89.203766000000002</c:v>
                </c:pt>
                <c:pt idx="258">
                  <c:v>89.344489999999993</c:v>
                </c:pt>
                <c:pt idx="259">
                  <c:v>89.479777999999996</c:v>
                </c:pt>
                <c:pt idx="260">
                  <c:v>89.598721999999995</c:v>
                </c:pt>
                <c:pt idx="261">
                  <c:v>89.718673999999993</c:v>
                </c:pt>
                <c:pt idx="262">
                  <c:v>89.854808000000006</c:v>
                </c:pt>
                <c:pt idx="263">
                  <c:v>90.004874000000001</c:v>
                </c:pt>
                <c:pt idx="264">
                  <c:v>90.130837999999997</c:v>
                </c:pt>
                <c:pt idx="265">
                  <c:v>90.267583999999999</c:v>
                </c:pt>
                <c:pt idx="266">
                  <c:v>90.407426000000001</c:v>
                </c:pt>
                <c:pt idx="267">
                  <c:v>90.538088000000002</c:v>
                </c:pt>
                <c:pt idx="268">
                  <c:v>90.66722</c:v>
                </c:pt>
                <c:pt idx="269">
                  <c:v>90.816512000000003</c:v>
                </c:pt>
                <c:pt idx="270">
                  <c:v>90.946669999999997</c:v>
                </c:pt>
                <c:pt idx="271">
                  <c:v>91.071085999999994</c:v>
                </c:pt>
                <c:pt idx="272">
                  <c:v>91.219927999999996</c:v>
                </c:pt>
                <c:pt idx="273">
                  <c:v>91.369562000000002</c:v>
                </c:pt>
                <c:pt idx="274">
                  <c:v>91.498514</c:v>
                </c:pt>
                <c:pt idx="275">
                  <c:v>91.649497999999994</c:v>
                </c:pt>
                <c:pt idx="276">
                  <c:v>91.792615999999995</c:v>
                </c:pt>
                <c:pt idx="277">
                  <c:v>91.923494000000005</c:v>
                </c:pt>
                <c:pt idx="278">
                  <c:v>92.051941999999997</c:v>
                </c:pt>
                <c:pt idx="279">
                  <c:v>92.189642000000006</c:v>
                </c:pt>
                <c:pt idx="280">
                  <c:v>92.342066000000003</c:v>
                </c:pt>
                <c:pt idx="281">
                  <c:v>92.485382000000001</c:v>
                </c:pt>
                <c:pt idx="282">
                  <c:v>92.606521999999998</c:v>
                </c:pt>
                <c:pt idx="283">
                  <c:v>92.747911999999999</c:v>
                </c:pt>
                <c:pt idx="284">
                  <c:v>92.891732000000005</c:v>
                </c:pt>
                <c:pt idx="285">
                  <c:v>93.045506000000003</c:v>
                </c:pt>
                <c:pt idx="286">
                  <c:v>93.191252000000006</c:v>
                </c:pt>
                <c:pt idx="287">
                  <c:v>93.317918000000006</c:v>
                </c:pt>
                <c:pt idx="288">
                  <c:v>93.480205999999995</c:v>
                </c:pt>
                <c:pt idx="289">
                  <c:v>93.626366000000004</c:v>
                </c:pt>
                <c:pt idx="290">
                  <c:v>93.768727999999996</c:v>
                </c:pt>
                <c:pt idx="291">
                  <c:v>93.915571999999997</c:v>
                </c:pt>
                <c:pt idx="292">
                  <c:v>94.050535999999994</c:v>
                </c:pt>
                <c:pt idx="293">
                  <c:v>94.211851999999993</c:v>
                </c:pt>
                <c:pt idx="294">
                  <c:v>94.34939</c:v>
                </c:pt>
                <c:pt idx="295">
                  <c:v>94.512200000000007</c:v>
                </c:pt>
                <c:pt idx="296">
                  <c:v>94.661923999999999</c:v>
                </c:pt>
                <c:pt idx="297">
                  <c:v>94.810388000000003</c:v>
                </c:pt>
                <c:pt idx="298">
                  <c:v>94.943048000000005</c:v>
                </c:pt>
                <c:pt idx="299">
                  <c:v>95.091943999999998</c:v>
                </c:pt>
                <c:pt idx="300">
                  <c:v>95.244674000000003</c:v>
                </c:pt>
                <c:pt idx="301">
                  <c:v>95.397493999999995</c:v>
                </c:pt>
                <c:pt idx="302">
                  <c:v>95.541439999999994</c:v>
                </c:pt>
                <c:pt idx="303">
                  <c:v>95.696023999999994</c:v>
                </c:pt>
                <c:pt idx="304">
                  <c:v>95.836243999999994</c:v>
                </c:pt>
                <c:pt idx="305">
                  <c:v>95.987623999999997</c:v>
                </c:pt>
                <c:pt idx="306">
                  <c:v>96.151622000000003</c:v>
                </c:pt>
                <c:pt idx="307">
                  <c:v>96.322946000000002</c:v>
                </c:pt>
                <c:pt idx="308">
                  <c:v>96.479851999999994</c:v>
                </c:pt>
                <c:pt idx="309">
                  <c:v>96.620288000000002</c:v>
                </c:pt>
                <c:pt idx="310">
                  <c:v>96.782917999999995</c:v>
                </c:pt>
                <c:pt idx="311">
                  <c:v>96.928231999999994</c:v>
                </c:pt>
                <c:pt idx="312">
                  <c:v>97.083590000000001</c:v>
                </c:pt>
                <c:pt idx="313">
                  <c:v>97.258082000000002</c:v>
                </c:pt>
                <c:pt idx="314">
                  <c:v>97.413908000000006</c:v>
                </c:pt>
                <c:pt idx="315">
                  <c:v>97.553336000000002</c:v>
                </c:pt>
                <c:pt idx="316">
                  <c:v>97.707235999999995</c:v>
                </c:pt>
                <c:pt idx="317">
                  <c:v>97.868228000000002</c:v>
                </c:pt>
                <c:pt idx="318">
                  <c:v>98.031649999999999</c:v>
                </c:pt>
                <c:pt idx="319">
                  <c:v>98.183282000000005</c:v>
                </c:pt>
                <c:pt idx="320">
                  <c:v>98.350933999999995</c:v>
                </c:pt>
                <c:pt idx="321">
                  <c:v>98.500225999999998</c:v>
                </c:pt>
                <c:pt idx="322">
                  <c:v>98.652361999999997</c:v>
                </c:pt>
                <c:pt idx="323">
                  <c:v>98.811967999999993</c:v>
                </c:pt>
                <c:pt idx="324">
                  <c:v>98.977478000000005</c:v>
                </c:pt>
                <c:pt idx="325">
                  <c:v>99.142610000000005</c:v>
                </c:pt>
                <c:pt idx="326">
                  <c:v>99.301730000000006</c:v>
                </c:pt>
                <c:pt idx="327">
                  <c:v>99.472406000000007</c:v>
                </c:pt>
                <c:pt idx="328">
                  <c:v>99.620131999999998</c:v>
                </c:pt>
                <c:pt idx="329">
                  <c:v>99.802058000000002</c:v>
                </c:pt>
                <c:pt idx="330">
                  <c:v>99.985045999999997</c:v>
                </c:pt>
                <c:pt idx="331">
                  <c:v>100.144328</c:v>
                </c:pt>
                <c:pt idx="332">
                  <c:v>100.301846</c:v>
                </c:pt>
                <c:pt idx="333">
                  <c:v>100.459976</c:v>
                </c:pt>
                <c:pt idx="334">
                  <c:v>100.63076</c:v>
                </c:pt>
                <c:pt idx="335">
                  <c:v>100.78581200000001</c:v>
                </c:pt>
                <c:pt idx="336">
                  <c:v>100.94511199999999</c:v>
                </c:pt>
                <c:pt idx="337">
                  <c:v>101.120378</c:v>
                </c:pt>
                <c:pt idx="338">
                  <c:v>101.295248</c:v>
                </c:pt>
                <c:pt idx="339">
                  <c:v>101.46880400000001</c:v>
                </c:pt>
                <c:pt idx="340">
                  <c:v>101.62922</c:v>
                </c:pt>
                <c:pt idx="341">
                  <c:v>101.795198</c:v>
                </c:pt>
                <c:pt idx="342">
                  <c:v>101.958692</c:v>
                </c:pt>
                <c:pt idx="343">
                  <c:v>102.14203999999999</c:v>
                </c:pt>
                <c:pt idx="344">
                  <c:v>102.314588</c:v>
                </c:pt>
                <c:pt idx="345">
                  <c:v>102.475832</c:v>
                </c:pt>
                <c:pt idx="346">
                  <c:v>102.645914</c:v>
                </c:pt>
                <c:pt idx="347">
                  <c:v>102.826814</c:v>
                </c:pt>
                <c:pt idx="348">
                  <c:v>102.989786</c:v>
                </c:pt>
                <c:pt idx="349">
                  <c:v>103.161884</c:v>
                </c:pt>
                <c:pt idx="350">
                  <c:v>103.33985</c:v>
                </c:pt>
                <c:pt idx="351">
                  <c:v>103.518986</c:v>
                </c:pt>
                <c:pt idx="352">
                  <c:v>103.70069599999999</c:v>
                </c:pt>
                <c:pt idx="353">
                  <c:v>103.874234</c:v>
                </c:pt>
                <c:pt idx="354">
                  <c:v>104.04179600000001</c:v>
                </c:pt>
                <c:pt idx="355">
                  <c:v>104.22165200000001</c:v>
                </c:pt>
                <c:pt idx="356">
                  <c:v>104.41360400000001</c:v>
                </c:pt>
                <c:pt idx="357">
                  <c:v>104.571212</c:v>
                </c:pt>
                <c:pt idx="358">
                  <c:v>104.74781</c:v>
                </c:pt>
                <c:pt idx="359">
                  <c:v>104.92412</c:v>
                </c:pt>
                <c:pt idx="360">
                  <c:v>105.107828</c:v>
                </c:pt>
                <c:pt idx="361">
                  <c:v>105.277154</c:v>
                </c:pt>
                <c:pt idx="362">
                  <c:v>105.442736</c:v>
                </c:pt>
                <c:pt idx="363">
                  <c:v>105.614366</c:v>
                </c:pt>
                <c:pt idx="364">
                  <c:v>105.800054</c:v>
                </c:pt>
                <c:pt idx="365">
                  <c:v>105.98351</c:v>
                </c:pt>
                <c:pt idx="366">
                  <c:v>106.167254</c:v>
                </c:pt>
                <c:pt idx="367">
                  <c:v>106.34684</c:v>
                </c:pt>
                <c:pt idx="368">
                  <c:v>106.52039600000001</c:v>
                </c:pt>
                <c:pt idx="369">
                  <c:v>106.695806</c:v>
                </c:pt>
                <c:pt idx="370">
                  <c:v>106.88198</c:v>
                </c:pt>
                <c:pt idx="371">
                  <c:v>107.066444</c:v>
                </c:pt>
                <c:pt idx="372">
                  <c:v>107.24918</c:v>
                </c:pt>
                <c:pt idx="373">
                  <c:v>107.431646</c:v>
                </c:pt>
                <c:pt idx="374">
                  <c:v>107.60648</c:v>
                </c:pt>
                <c:pt idx="375">
                  <c:v>107.792492</c:v>
                </c:pt>
                <c:pt idx="376">
                  <c:v>107.988872</c:v>
                </c:pt>
                <c:pt idx="377">
                  <c:v>108.1652</c:v>
                </c:pt>
                <c:pt idx="378">
                  <c:v>108.352256</c:v>
                </c:pt>
                <c:pt idx="379">
                  <c:v>108.541274</c:v>
                </c:pt>
                <c:pt idx="380">
                  <c:v>108.726422</c:v>
                </c:pt>
                <c:pt idx="381">
                  <c:v>108.917168</c:v>
                </c:pt>
                <c:pt idx="382">
                  <c:v>109.10299999999999</c:v>
                </c:pt>
                <c:pt idx="383">
                  <c:v>109.29095599999999</c:v>
                </c:pt>
                <c:pt idx="384">
                  <c:v>109.493348</c:v>
                </c:pt>
                <c:pt idx="385">
                  <c:v>109.68114199999999</c:v>
                </c:pt>
                <c:pt idx="386">
                  <c:v>109.870412</c:v>
                </c:pt>
                <c:pt idx="387">
                  <c:v>110.074928</c:v>
                </c:pt>
                <c:pt idx="388">
                  <c:v>110.265728</c:v>
                </c:pt>
                <c:pt idx="389">
                  <c:v>110.454944</c:v>
                </c:pt>
                <c:pt idx="390">
                  <c:v>110.639318</c:v>
                </c:pt>
                <c:pt idx="391">
                  <c:v>110.844014</c:v>
                </c:pt>
                <c:pt idx="392">
                  <c:v>111.050978</c:v>
                </c:pt>
                <c:pt idx="393">
                  <c:v>111.2351</c:v>
                </c:pt>
                <c:pt idx="394">
                  <c:v>111.46157599999999</c:v>
                </c:pt>
                <c:pt idx="395">
                  <c:v>111.813602</c:v>
                </c:pt>
                <c:pt idx="396">
                  <c:v>112.187084</c:v>
                </c:pt>
                <c:pt idx="397">
                  <c:v>112.4888</c:v>
                </c:pt>
                <c:pt idx="398">
                  <c:v>112.78882400000001</c:v>
                </c:pt>
                <c:pt idx="399">
                  <c:v>113.096462</c:v>
                </c:pt>
                <c:pt idx="400">
                  <c:v>113.45988199999999</c:v>
                </c:pt>
                <c:pt idx="401">
                  <c:v>114.092726</c:v>
                </c:pt>
                <c:pt idx="402">
                  <c:v>115.071116</c:v>
                </c:pt>
                <c:pt idx="403">
                  <c:v>116.15252</c:v>
                </c:pt>
                <c:pt idx="404">
                  <c:v>117.17232799999999</c:v>
                </c:pt>
                <c:pt idx="405">
                  <c:v>118.12510399999999</c:v>
                </c:pt>
                <c:pt idx="406">
                  <c:v>118.991876</c:v>
                </c:pt>
                <c:pt idx="407">
                  <c:v>119.75711</c:v>
                </c:pt>
                <c:pt idx="408">
                  <c:v>120.444872</c:v>
                </c:pt>
                <c:pt idx="409">
                  <c:v>121.01684</c:v>
                </c:pt>
                <c:pt idx="410">
                  <c:v>121.46017999999999</c:v>
                </c:pt>
                <c:pt idx="411">
                  <c:v>121.81445600000001</c:v>
                </c:pt>
                <c:pt idx="412">
                  <c:v>122.12492</c:v>
                </c:pt>
                <c:pt idx="413">
                  <c:v>122.377892</c:v>
                </c:pt>
                <c:pt idx="414">
                  <c:v>122.608526</c:v>
                </c:pt>
                <c:pt idx="415">
                  <c:v>122.82989000000001</c:v>
                </c:pt>
                <c:pt idx="416">
                  <c:v>123.05438599999999</c:v>
                </c:pt>
                <c:pt idx="417">
                  <c:v>123.273518</c:v>
                </c:pt>
                <c:pt idx="418">
                  <c:v>123.49441400000001</c:v>
                </c:pt>
                <c:pt idx="419">
                  <c:v>123.738026</c:v>
                </c:pt>
                <c:pt idx="420">
                  <c:v>123.97028</c:v>
                </c:pt>
                <c:pt idx="421">
                  <c:v>124.22993</c:v>
                </c:pt>
                <c:pt idx="422">
                  <c:v>124.49426</c:v>
                </c:pt>
                <c:pt idx="423">
                  <c:v>124.74870799999999</c:v>
                </c:pt>
                <c:pt idx="424">
                  <c:v>124.99583</c:v>
                </c:pt>
                <c:pt idx="425">
                  <c:v>125.215808</c:v>
                </c:pt>
                <c:pt idx="426">
                  <c:v>125.40277399999999</c:v>
                </c:pt>
                <c:pt idx="427">
                  <c:v>125.607704</c:v>
                </c:pt>
                <c:pt idx="428">
                  <c:v>125.828024</c:v>
                </c:pt>
                <c:pt idx="429">
                  <c:v>126.044258</c:v>
                </c:pt>
                <c:pt idx="430">
                  <c:v>126.271958</c:v>
                </c:pt>
                <c:pt idx="431">
                  <c:v>126.50684</c:v>
                </c:pt>
                <c:pt idx="432">
                  <c:v>126.720788</c:v>
                </c:pt>
                <c:pt idx="433">
                  <c:v>126.941396</c:v>
                </c:pt>
                <c:pt idx="434">
                  <c:v>127.16492</c:v>
                </c:pt>
                <c:pt idx="435">
                  <c:v>127.38853400000001</c:v>
                </c:pt>
                <c:pt idx="436">
                  <c:v>127.624388</c:v>
                </c:pt>
                <c:pt idx="437">
                  <c:v>127.88636</c:v>
                </c:pt>
                <c:pt idx="438">
                  <c:v>128.14906999999999</c:v>
                </c:pt>
                <c:pt idx="439">
                  <c:v>128.41502</c:v>
                </c:pt>
                <c:pt idx="440">
                  <c:v>128.665706</c:v>
                </c:pt>
                <c:pt idx="441">
                  <c:v>128.91574399999999</c:v>
                </c:pt>
                <c:pt idx="442">
                  <c:v>129.15273199999999</c:v>
                </c:pt>
                <c:pt idx="443">
                  <c:v>129.36498800000001</c:v>
                </c:pt>
                <c:pt idx="444">
                  <c:v>129.57043999999999</c:v>
                </c:pt>
                <c:pt idx="445">
                  <c:v>129.796412</c:v>
                </c:pt>
                <c:pt idx="446">
                  <c:v>130.025858</c:v>
                </c:pt>
                <c:pt idx="447">
                  <c:v>130.31519</c:v>
                </c:pt>
                <c:pt idx="448">
                  <c:v>130.64793800000001</c:v>
                </c:pt>
                <c:pt idx="449">
                  <c:v>130.99836199999999</c:v>
                </c:pt>
                <c:pt idx="450">
                  <c:v>131.40600800000001</c:v>
                </c:pt>
                <c:pt idx="451">
                  <c:v>131.83307600000001</c:v>
                </c:pt>
                <c:pt idx="452">
                  <c:v>132.261368</c:v>
                </c:pt>
                <c:pt idx="453">
                  <c:v>132.67110199999999</c:v>
                </c:pt>
                <c:pt idx="454">
                  <c:v>133.03731199999999</c:v>
                </c:pt>
                <c:pt idx="455">
                  <c:v>133.37072599999999</c:v>
                </c:pt>
                <c:pt idx="456">
                  <c:v>133.70799199999999</c:v>
                </c:pt>
                <c:pt idx="457">
                  <c:v>134.06876600000001</c:v>
                </c:pt>
                <c:pt idx="458">
                  <c:v>134.40649999999999</c:v>
                </c:pt>
                <c:pt idx="459">
                  <c:v>134.72654</c:v>
                </c:pt>
                <c:pt idx="460">
                  <c:v>135.07230200000001</c:v>
                </c:pt>
                <c:pt idx="461">
                  <c:v>135.478814</c:v>
                </c:pt>
                <c:pt idx="462">
                  <c:v>135.90537800000001</c:v>
                </c:pt>
                <c:pt idx="463">
                  <c:v>136.36817600000001</c:v>
                </c:pt>
                <c:pt idx="464">
                  <c:v>136.8905</c:v>
                </c:pt>
                <c:pt idx="465">
                  <c:v>137.405462</c:v>
                </c:pt>
                <c:pt idx="466">
                  <c:v>137.87834000000001</c:v>
                </c:pt>
                <c:pt idx="467">
                  <c:v>138.31732400000001</c:v>
                </c:pt>
                <c:pt idx="468">
                  <c:v>138.731234</c:v>
                </c:pt>
                <c:pt idx="469">
                  <c:v>139.17632</c:v>
                </c:pt>
                <c:pt idx="470">
                  <c:v>139.620632</c:v>
                </c:pt>
                <c:pt idx="471">
                  <c:v>140.04674600000001</c:v>
                </c:pt>
                <c:pt idx="472">
                  <c:v>140.42310800000001</c:v>
                </c:pt>
                <c:pt idx="473">
                  <c:v>140.755064</c:v>
                </c:pt>
                <c:pt idx="474">
                  <c:v>141.09688399999999</c:v>
                </c:pt>
                <c:pt idx="475">
                  <c:v>141.49230800000001</c:v>
                </c:pt>
                <c:pt idx="476">
                  <c:v>141.94448600000001</c:v>
                </c:pt>
                <c:pt idx="477">
                  <c:v>142.35836</c:v>
                </c:pt>
                <c:pt idx="478">
                  <c:v>142.744136</c:v>
                </c:pt>
                <c:pt idx="479">
                  <c:v>143.09207599999999</c:v>
                </c:pt>
                <c:pt idx="480">
                  <c:v>143.41368199999999</c:v>
                </c:pt>
                <c:pt idx="481">
                  <c:v>143.735432</c:v>
                </c:pt>
                <c:pt idx="482">
                  <c:v>144.07586599999999</c:v>
                </c:pt>
                <c:pt idx="483">
                  <c:v>144.45676399999999</c:v>
                </c:pt>
                <c:pt idx="484">
                  <c:v>144.83011999999999</c:v>
                </c:pt>
                <c:pt idx="485">
                  <c:v>145.218704</c:v>
                </c:pt>
                <c:pt idx="486">
                  <c:v>145.65812</c:v>
                </c:pt>
                <c:pt idx="487">
                  <c:v>146.07215600000001</c:v>
                </c:pt>
                <c:pt idx="488">
                  <c:v>146.46010999999999</c:v>
                </c:pt>
                <c:pt idx="489">
                  <c:v>146.84005400000001</c:v>
                </c:pt>
                <c:pt idx="490">
                  <c:v>147.215318</c:v>
                </c:pt>
                <c:pt idx="491">
                  <c:v>147.59537</c:v>
                </c:pt>
                <c:pt idx="492">
                  <c:v>147.94885400000001</c:v>
                </c:pt>
                <c:pt idx="493">
                  <c:v>148.27288999999999</c:v>
                </c:pt>
                <c:pt idx="494">
                  <c:v>148.597466</c:v>
                </c:pt>
                <c:pt idx="495">
                  <c:v>148.935146</c:v>
                </c:pt>
                <c:pt idx="496">
                  <c:v>149.22825800000001</c:v>
                </c:pt>
                <c:pt idx="497">
                  <c:v>149.51190199999999</c:v>
                </c:pt>
                <c:pt idx="498">
                  <c:v>149.77931000000001</c:v>
                </c:pt>
                <c:pt idx="499">
                  <c:v>150.05273</c:v>
                </c:pt>
                <c:pt idx="500">
                  <c:v>150.36587599999999</c:v>
                </c:pt>
                <c:pt idx="501">
                  <c:v>150.662282</c:v>
                </c:pt>
                <c:pt idx="502">
                  <c:v>150.97087400000001</c:v>
                </c:pt>
                <c:pt idx="503">
                  <c:v>151.28616199999999</c:v>
                </c:pt>
                <c:pt idx="504">
                  <c:v>151.59097399999999</c:v>
                </c:pt>
                <c:pt idx="505">
                  <c:v>151.85811200000001</c:v>
                </c:pt>
                <c:pt idx="506">
                  <c:v>152.169062</c:v>
                </c:pt>
                <c:pt idx="507">
                  <c:v>152.50598600000001</c:v>
                </c:pt>
                <c:pt idx="508">
                  <c:v>152.813084</c:v>
                </c:pt>
                <c:pt idx="509">
                  <c:v>153.13011800000001</c:v>
                </c:pt>
                <c:pt idx="510">
                  <c:v>153.44477599999999</c:v>
                </c:pt>
                <c:pt idx="511">
                  <c:v>153.81464</c:v>
                </c:pt>
                <c:pt idx="512">
                  <c:v>154.212962</c:v>
                </c:pt>
                <c:pt idx="513">
                  <c:v>154.59094400000001</c:v>
                </c:pt>
                <c:pt idx="514">
                  <c:v>154.94045</c:v>
                </c:pt>
                <c:pt idx="515">
                  <c:v>155.24349799999999</c:v>
                </c:pt>
                <c:pt idx="516">
                  <c:v>155.54004800000001</c:v>
                </c:pt>
                <c:pt idx="517">
                  <c:v>155.878772</c:v>
                </c:pt>
                <c:pt idx="518">
                  <c:v>156.200828</c:v>
                </c:pt>
                <c:pt idx="519">
                  <c:v>156.52594400000001</c:v>
                </c:pt>
                <c:pt idx="520">
                  <c:v>156.87978799999999</c:v>
                </c:pt>
                <c:pt idx="521">
                  <c:v>157.23518000000001</c:v>
                </c:pt>
                <c:pt idx="522">
                  <c:v>157.54856000000001</c:v>
                </c:pt>
                <c:pt idx="523">
                  <c:v>157.86536000000001</c:v>
                </c:pt>
                <c:pt idx="524">
                  <c:v>158.152568</c:v>
                </c:pt>
                <c:pt idx="525">
                  <c:v>158.45210599999999</c:v>
                </c:pt>
                <c:pt idx="526">
                  <c:v>158.793026</c:v>
                </c:pt>
                <c:pt idx="527">
                  <c:v>159.15268399999999</c:v>
                </c:pt>
                <c:pt idx="528">
                  <c:v>159.52649</c:v>
                </c:pt>
                <c:pt idx="529">
                  <c:v>159.88559000000001</c:v>
                </c:pt>
                <c:pt idx="530">
                  <c:v>160.22031799999999</c:v>
                </c:pt>
                <c:pt idx="531">
                  <c:v>160.566926</c:v>
                </c:pt>
                <c:pt idx="532">
                  <c:v>160.88235800000001</c:v>
                </c:pt>
                <c:pt idx="533">
                  <c:v>161.20702399999999</c:v>
                </c:pt>
                <c:pt idx="534">
                  <c:v>161.53376</c:v>
                </c:pt>
                <c:pt idx="535">
                  <c:v>161.84775200000001</c:v>
                </c:pt>
                <c:pt idx="536">
                  <c:v>162.17617999999999</c:v>
                </c:pt>
                <c:pt idx="537">
                  <c:v>162.55531400000001</c:v>
                </c:pt>
                <c:pt idx="538">
                  <c:v>162.933404</c:v>
                </c:pt>
                <c:pt idx="539">
                  <c:v>163.28431399999999</c:v>
                </c:pt>
                <c:pt idx="540">
                  <c:v>163.61240000000001</c:v>
                </c:pt>
                <c:pt idx="541">
                  <c:v>163.96403000000001</c:v>
                </c:pt>
                <c:pt idx="542">
                  <c:v>164.32077200000001</c:v>
                </c:pt>
                <c:pt idx="543">
                  <c:v>164.67065600000001</c:v>
                </c:pt>
                <c:pt idx="544">
                  <c:v>165.04745</c:v>
                </c:pt>
                <c:pt idx="545">
                  <c:v>165.446168</c:v>
                </c:pt>
                <c:pt idx="546">
                  <c:v>165.844166</c:v>
                </c:pt>
                <c:pt idx="547">
                  <c:v>166.28459000000001</c:v>
                </c:pt>
                <c:pt idx="548">
                  <c:v>166.716284</c:v>
                </c:pt>
                <c:pt idx="549">
                  <c:v>167.12614400000001</c:v>
                </c:pt>
                <c:pt idx="550">
                  <c:v>167.518958</c:v>
                </c:pt>
                <c:pt idx="551">
                  <c:v>167.93166199999999</c:v>
                </c:pt>
                <c:pt idx="552">
                  <c:v>168.32782399999999</c:v>
                </c:pt>
                <c:pt idx="553">
                  <c:v>168.75364999999999</c:v>
                </c:pt>
                <c:pt idx="554">
                  <c:v>169.19546</c:v>
                </c:pt>
                <c:pt idx="555">
                  <c:v>169.634264</c:v>
                </c:pt>
                <c:pt idx="556">
                  <c:v>170.12217200000001</c:v>
                </c:pt>
                <c:pt idx="557">
                  <c:v>170.65601599999999</c:v>
                </c:pt>
                <c:pt idx="558">
                  <c:v>171.199814</c:v>
                </c:pt>
                <c:pt idx="559">
                  <c:v>171.73992200000001</c:v>
                </c:pt>
                <c:pt idx="560">
                  <c:v>172.22259199999999</c:v>
                </c:pt>
                <c:pt idx="561">
                  <c:v>172.62505400000001</c:v>
                </c:pt>
                <c:pt idx="562">
                  <c:v>172.98091400000001</c:v>
                </c:pt>
                <c:pt idx="563">
                  <c:v>173.33627000000001</c:v>
                </c:pt>
                <c:pt idx="564">
                  <c:v>173.69915</c:v>
                </c:pt>
                <c:pt idx="565">
                  <c:v>174.10433</c:v>
                </c:pt>
                <c:pt idx="566">
                  <c:v>174.52774400000001</c:v>
                </c:pt>
                <c:pt idx="567">
                  <c:v>174.92098999999999</c:v>
                </c:pt>
                <c:pt idx="568">
                  <c:v>175.30924999999999</c:v>
                </c:pt>
                <c:pt idx="569">
                  <c:v>175.67801600000001</c:v>
                </c:pt>
                <c:pt idx="570">
                  <c:v>176.02277000000001</c:v>
                </c:pt>
                <c:pt idx="571">
                  <c:v>177.04792399999999</c:v>
                </c:pt>
                <c:pt idx="572">
                  <c:v>187.84491800000001</c:v>
                </c:pt>
                <c:pt idx="573">
                  <c:v>214.90412000000001</c:v>
                </c:pt>
                <c:pt idx="574">
                  <c:v>236.86681999999999</c:v>
                </c:pt>
                <c:pt idx="575">
                  <c:v>247.24346</c:v>
                </c:pt>
                <c:pt idx="576">
                  <c:v>251.77387999999999</c:v>
                </c:pt>
                <c:pt idx="577">
                  <c:v>252.98671999999999</c:v>
                </c:pt>
                <c:pt idx="578">
                  <c:v>253.17464000000001</c:v>
                </c:pt>
                <c:pt idx="579">
                  <c:v>253.56883999999999</c:v>
                </c:pt>
                <c:pt idx="580">
                  <c:v>254.42509999999999</c:v>
                </c:pt>
                <c:pt idx="581">
                  <c:v>255.56018</c:v>
                </c:pt>
                <c:pt idx="582">
                  <c:v>256.90730000000002</c:v>
                </c:pt>
                <c:pt idx="583">
                  <c:v>258.53161999999998</c:v>
                </c:pt>
                <c:pt idx="584">
                  <c:v>260.49973999999997</c:v>
                </c:pt>
                <c:pt idx="585">
                  <c:v>262.85953999999998</c:v>
                </c:pt>
                <c:pt idx="586">
                  <c:v>265.60363999999998</c:v>
                </c:pt>
                <c:pt idx="587">
                  <c:v>268.63934</c:v>
                </c:pt>
                <c:pt idx="588">
                  <c:v>271.91732000000002</c:v>
                </c:pt>
                <c:pt idx="589">
                  <c:v>275.35550000000001</c:v>
                </c:pt>
                <c:pt idx="590">
                  <c:v>278.88260000000002</c:v>
                </c:pt>
                <c:pt idx="591">
                  <c:v>282.44677999999999</c:v>
                </c:pt>
                <c:pt idx="592">
                  <c:v>286.02679999999998</c:v>
                </c:pt>
                <c:pt idx="593">
                  <c:v>289.62788</c:v>
                </c:pt>
                <c:pt idx="594">
                  <c:v>293.21366</c:v>
                </c:pt>
                <c:pt idx="595">
                  <c:v>296.75551999999999</c:v>
                </c:pt>
                <c:pt idx="596">
                  <c:v>300.1739</c:v>
                </c:pt>
                <c:pt idx="597">
                  <c:v>303.40796</c:v>
                </c:pt>
                <c:pt idx="598">
                  <c:v>306.51656000000003</c:v>
                </c:pt>
                <c:pt idx="599">
                  <c:v>309.55387999999999</c:v>
                </c:pt>
                <c:pt idx="600">
                  <c:v>312.50984</c:v>
                </c:pt>
                <c:pt idx="601">
                  <c:v>315.42043999999999</c:v>
                </c:pt>
                <c:pt idx="602">
                  <c:v>318.27956</c:v>
                </c:pt>
                <c:pt idx="603">
                  <c:v>321.09764000000001</c:v>
                </c:pt>
                <c:pt idx="604">
                  <c:v>323.83256</c:v>
                </c:pt>
                <c:pt idx="605">
                  <c:v>326.52481999999998</c:v>
                </c:pt>
                <c:pt idx="606">
                  <c:v>329.315</c:v>
                </c:pt>
                <c:pt idx="607">
                  <c:v>332.65796</c:v>
                </c:pt>
                <c:pt idx="608">
                  <c:v>335.67169999999999</c:v>
                </c:pt>
                <c:pt idx="609">
                  <c:v>337.85023999999999</c:v>
                </c:pt>
                <c:pt idx="610">
                  <c:v>339.7595</c:v>
                </c:pt>
                <c:pt idx="611">
                  <c:v>341.78233999999998</c:v>
                </c:pt>
                <c:pt idx="612">
                  <c:v>344.04728</c:v>
                </c:pt>
                <c:pt idx="613">
                  <c:v>346.52713999999997</c:v>
                </c:pt>
                <c:pt idx="614">
                  <c:v>349.14578</c:v>
                </c:pt>
                <c:pt idx="615">
                  <c:v>351.85568000000001</c:v>
                </c:pt>
                <c:pt idx="616">
                  <c:v>354.63200000000001</c:v>
                </c:pt>
                <c:pt idx="617">
                  <c:v>357.41174000000001</c:v>
                </c:pt>
                <c:pt idx="618">
                  <c:v>360.1463</c:v>
                </c:pt>
                <c:pt idx="619">
                  <c:v>362.83622000000003</c:v>
                </c:pt>
                <c:pt idx="620">
                  <c:v>365.46674000000002</c:v>
                </c:pt>
                <c:pt idx="621">
                  <c:v>367.99412000000001</c:v>
                </c:pt>
                <c:pt idx="622">
                  <c:v>370.41890000000001</c:v>
                </c:pt>
                <c:pt idx="623">
                  <c:v>372.77816000000001</c:v>
                </c:pt>
                <c:pt idx="624">
                  <c:v>375.07082000000003</c:v>
                </c:pt>
                <c:pt idx="625">
                  <c:v>377.29147999999998</c:v>
                </c:pt>
                <c:pt idx="626">
                  <c:v>379.44607999999999</c:v>
                </c:pt>
                <c:pt idx="627">
                  <c:v>381.51643999999999</c:v>
                </c:pt>
                <c:pt idx="628">
                  <c:v>383.53280000000001</c:v>
                </c:pt>
                <c:pt idx="629">
                  <c:v>385.54268000000002</c:v>
                </c:pt>
                <c:pt idx="630">
                  <c:v>387.52555999999998</c:v>
                </c:pt>
                <c:pt idx="631">
                  <c:v>389.50718000000001</c:v>
                </c:pt>
                <c:pt idx="632">
                  <c:v>391.47962000000001</c:v>
                </c:pt>
                <c:pt idx="633">
                  <c:v>393.44720000000001</c:v>
                </c:pt>
                <c:pt idx="634">
                  <c:v>395.40469999999999</c:v>
                </c:pt>
                <c:pt idx="635">
                  <c:v>397.30748</c:v>
                </c:pt>
                <c:pt idx="636">
                  <c:v>399.18632000000002</c:v>
                </c:pt>
                <c:pt idx="637">
                  <c:v>401.04626000000002</c:v>
                </c:pt>
                <c:pt idx="638">
                  <c:v>402.89215999999999</c:v>
                </c:pt>
                <c:pt idx="639">
                  <c:v>404.75767999999999</c:v>
                </c:pt>
                <c:pt idx="640">
                  <c:v>406.66874000000001</c:v>
                </c:pt>
                <c:pt idx="641">
                  <c:v>408.61849999999998</c:v>
                </c:pt>
                <c:pt idx="642">
                  <c:v>410.69893999999999</c:v>
                </c:pt>
                <c:pt idx="643">
                  <c:v>412.89890000000003</c:v>
                </c:pt>
                <c:pt idx="644">
                  <c:v>415.24106</c:v>
                </c:pt>
                <c:pt idx="645">
                  <c:v>419.27377999999999</c:v>
                </c:pt>
                <c:pt idx="646">
                  <c:v>434.56459999999998</c:v>
                </c:pt>
                <c:pt idx="647">
                  <c:v>465.48554000000001</c:v>
                </c:pt>
                <c:pt idx="648">
                  <c:v>508.41158000000001</c:v>
                </c:pt>
                <c:pt idx="649">
                  <c:v>565.65661999999998</c:v>
                </c:pt>
                <c:pt idx="650">
                  <c:v>640.03459999999995</c:v>
                </c:pt>
                <c:pt idx="651">
                  <c:v>725.73548000000005</c:v>
                </c:pt>
                <c:pt idx="652">
                  <c:v>809.98105999999996</c:v>
                </c:pt>
                <c:pt idx="653">
                  <c:v>884.53003999999999</c:v>
                </c:pt>
                <c:pt idx="654">
                  <c:v>949.94366000000002</c:v>
                </c:pt>
                <c:pt idx="655">
                  <c:v>1008.41954</c:v>
                </c:pt>
                <c:pt idx="656">
                  <c:v>1056.7950800000001</c:v>
                </c:pt>
                <c:pt idx="657">
                  <c:v>1093.86428</c:v>
                </c:pt>
                <c:pt idx="658">
                  <c:v>1121.42552</c:v>
                </c:pt>
                <c:pt idx="659">
                  <c:v>1141.5727400000001</c:v>
                </c:pt>
                <c:pt idx="660">
                  <c:v>1156.1086399999999</c:v>
                </c:pt>
                <c:pt idx="661">
                  <c:v>1166.55134</c:v>
                </c:pt>
                <c:pt idx="662">
                  <c:v>1173.9694999999999</c:v>
                </c:pt>
                <c:pt idx="663">
                  <c:v>1179.0932</c:v>
                </c:pt>
                <c:pt idx="664">
                  <c:v>1182.4156399999999</c:v>
                </c:pt>
                <c:pt idx="665">
                  <c:v>1184.3297600000001</c:v>
                </c:pt>
                <c:pt idx="666">
                  <c:v>1185.1232</c:v>
                </c:pt>
                <c:pt idx="667">
                  <c:v>1184.9484199999999</c:v>
                </c:pt>
                <c:pt idx="668">
                  <c:v>1183.9310599999999</c:v>
                </c:pt>
                <c:pt idx="669">
                  <c:v>1182.17732</c:v>
                </c:pt>
                <c:pt idx="670">
                  <c:v>1179.8456000000001</c:v>
                </c:pt>
                <c:pt idx="671">
                  <c:v>1177.11176</c:v>
                </c:pt>
                <c:pt idx="672">
                  <c:v>1174.1075599999999</c:v>
                </c:pt>
                <c:pt idx="673">
                  <c:v>1170.9537800000001</c:v>
                </c:pt>
                <c:pt idx="674">
                  <c:v>1167.71216</c:v>
                </c:pt>
                <c:pt idx="675">
                  <c:v>1164.42266</c:v>
                </c:pt>
                <c:pt idx="676">
                  <c:v>1161.1387400000001</c:v>
                </c:pt>
                <c:pt idx="677">
                  <c:v>1157.8893800000001</c:v>
                </c:pt>
                <c:pt idx="678">
                  <c:v>1154.6815999999999</c:v>
                </c:pt>
                <c:pt idx="679">
                  <c:v>1151.5397</c:v>
                </c:pt>
                <c:pt idx="680">
                  <c:v>1148.4735800000001</c:v>
                </c:pt>
                <c:pt idx="681">
                  <c:v>1144.5889999999999</c:v>
                </c:pt>
                <c:pt idx="682">
                  <c:v>1137.57152</c:v>
                </c:pt>
                <c:pt idx="683">
                  <c:v>1130.8996400000001</c:v>
                </c:pt>
                <c:pt idx="684">
                  <c:v>1127.0798600000001</c:v>
                </c:pt>
                <c:pt idx="685">
                  <c:v>1124.82086</c:v>
                </c:pt>
                <c:pt idx="686">
                  <c:v>1123.1833999999999</c:v>
                </c:pt>
                <c:pt idx="687">
                  <c:v>1121.68634</c:v>
                </c:pt>
                <c:pt idx="688">
                  <c:v>1120.12628</c:v>
                </c:pt>
                <c:pt idx="689">
                  <c:v>1118.4315799999999</c:v>
                </c:pt>
                <c:pt idx="690">
                  <c:v>1116.5889199999999</c:v>
                </c:pt>
                <c:pt idx="691">
                  <c:v>1114.6053199999999</c:v>
                </c:pt>
                <c:pt idx="692">
                  <c:v>1112.5084999999999</c:v>
                </c:pt>
                <c:pt idx="693">
                  <c:v>1110.2864</c:v>
                </c:pt>
                <c:pt idx="694">
                  <c:v>1108.0189399999999</c:v>
                </c:pt>
                <c:pt idx="695">
                  <c:v>1105.7055800000001</c:v>
                </c:pt>
                <c:pt idx="696">
                  <c:v>1103.3281400000001</c:v>
                </c:pt>
                <c:pt idx="697">
                  <c:v>1100.9465600000001</c:v>
                </c:pt>
                <c:pt idx="698">
                  <c:v>1098.52934</c:v>
                </c:pt>
                <c:pt idx="699">
                  <c:v>1096.0636999999999</c:v>
                </c:pt>
                <c:pt idx="700">
                  <c:v>1093.5617</c:v>
                </c:pt>
                <c:pt idx="701">
                  <c:v>1091.03738</c:v>
                </c:pt>
                <c:pt idx="702">
                  <c:v>1088.52548</c:v>
                </c:pt>
                <c:pt idx="703">
                  <c:v>1085.97488</c:v>
                </c:pt>
                <c:pt idx="704">
                  <c:v>1083.42914</c:v>
                </c:pt>
                <c:pt idx="705">
                  <c:v>1080.8891599999999</c:v>
                </c:pt>
                <c:pt idx="706">
                  <c:v>1078.3511599999999</c:v>
                </c:pt>
                <c:pt idx="707">
                  <c:v>1075.8005599999999</c:v>
                </c:pt>
                <c:pt idx="708">
                  <c:v>1073.2801999999999</c:v>
                </c:pt>
                <c:pt idx="709">
                  <c:v>1070.7553399999999</c:v>
                </c:pt>
                <c:pt idx="710">
                  <c:v>1068.2582</c:v>
                </c:pt>
                <c:pt idx="711">
                  <c:v>1065.7956200000001</c:v>
                </c:pt>
                <c:pt idx="712">
                  <c:v>1063.35212</c:v>
                </c:pt>
                <c:pt idx="713">
                  <c:v>1060.94066</c:v>
                </c:pt>
                <c:pt idx="714">
                  <c:v>1058.6017400000001</c:v>
                </c:pt>
                <c:pt idx="715">
                  <c:v>1056.3053</c:v>
                </c:pt>
                <c:pt idx="716">
                  <c:v>1054.04144</c:v>
                </c:pt>
                <c:pt idx="717">
                  <c:v>1051.82852</c:v>
                </c:pt>
                <c:pt idx="718">
                  <c:v>1049.6706799999999</c:v>
                </c:pt>
                <c:pt idx="719">
                  <c:v>1047.5540599999999</c:v>
                </c:pt>
                <c:pt idx="720">
                  <c:v>1045.50206</c:v>
                </c:pt>
                <c:pt idx="721">
                  <c:v>1043.50118</c:v>
                </c:pt>
                <c:pt idx="722">
                  <c:v>1041.56582</c:v>
                </c:pt>
                <c:pt idx="723">
                  <c:v>1039.71938</c:v>
                </c:pt>
                <c:pt idx="724">
                  <c:v>1037.9325200000001</c:v>
                </c:pt>
                <c:pt idx="725">
                  <c:v>1036.3056799999999</c:v>
                </c:pt>
                <c:pt idx="726">
                  <c:v>1037.9586200000001</c:v>
                </c:pt>
                <c:pt idx="727">
                  <c:v>1045.1451199999999</c:v>
                </c:pt>
                <c:pt idx="728">
                  <c:v>1054.8181400000001</c:v>
                </c:pt>
                <c:pt idx="729">
                  <c:v>1066.42832</c:v>
                </c:pt>
                <c:pt idx="730">
                  <c:v>1079.49938</c:v>
                </c:pt>
                <c:pt idx="731">
                  <c:v>1092.9245000000001</c:v>
                </c:pt>
                <c:pt idx="732">
                  <c:v>1105.5623000000001</c:v>
                </c:pt>
                <c:pt idx="733">
                  <c:v>1116.7192399999999</c:v>
                </c:pt>
                <c:pt idx="734">
                  <c:v>1126.35086</c:v>
                </c:pt>
                <c:pt idx="735">
                  <c:v>1134.5696600000001</c:v>
                </c:pt>
                <c:pt idx="736">
                  <c:v>1141.6076599999999</c:v>
                </c:pt>
                <c:pt idx="737">
                  <c:v>1147.6822999999999</c:v>
                </c:pt>
                <c:pt idx="738">
                  <c:v>1152.94586</c:v>
                </c:pt>
                <c:pt idx="739">
                  <c:v>1157.5126399999999</c:v>
                </c:pt>
                <c:pt idx="740">
                  <c:v>1161.48218</c:v>
                </c:pt>
                <c:pt idx="741">
                  <c:v>1164.85682</c:v>
                </c:pt>
                <c:pt idx="742">
                  <c:v>1167.6569</c:v>
                </c:pt>
                <c:pt idx="743">
                  <c:v>1169.95118</c:v>
                </c:pt>
                <c:pt idx="744">
                  <c:v>1171.8532399999999</c:v>
                </c:pt>
                <c:pt idx="745">
                  <c:v>1173.44264</c:v>
                </c:pt>
                <c:pt idx="746">
                  <c:v>1174.7645600000001</c:v>
                </c:pt>
                <c:pt idx="747">
                  <c:v>1175.8568</c:v>
                </c:pt>
                <c:pt idx="748">
                  <c:v>1176.7443800000001</c:v>
                </c:pt>
                <c:pt idx="749">
                  <c:v>1177.4706799999999</c:v>
                </c:pt>
                <c:pt idx="750">
                  <c:v>1178.0337199999999</c:v>
                </c:pt>
                <c:pt idx="751">
                  <c:v>1178.49722</c:v>
                </c:pt>
                <c:pt idx="752">
                  <c:v>1178.8462400000001</c:v>
                </c:pt>
                <c:pt idx="753">
                  <c:v>1179.09914</c:v>
                </c:pt>
                <c:pt idx="754">
                  <c:v>1179.2809400000001</c:v>
                </c:pt>
                <c:pt idx="755">
                  <c:v>1179.38084</c:v>
                </c:pt>
                <c:pt idx="756">
                  <c:v>1179.4280000000001</c:v>
                </c:pt>
                <c:pt idx="757">
                  <c:v>1179.3995600000001</c:v>
                </c:pt>
                <c:pt idx="758">
                  <c:v>1179.2910199999999</c:v>
                </c:pt>
                <c:pt idx="759">
                  <c:v>1179.1148000000001</c:v>
                </c:pt>
                <c:pt idx="760">
                  <c:v>1178.9054599999999</c:v>
                </c:pt>
                <c:pt idx="761">
                  <c:v>1178.63276</c:v>
                </c:pt>
                <c:pt idx="762">
                  <c:v>1178.2851800000001</c:v>
                </c:pt>
                <c:pt idx="763">
                  <c:v>1177.8697400000001</c:v>
                </c:pt>
                <c:pt idx="764">
                  <c:v>1177.2980600000001</c:v>
                </c:pt>
                <c:pt idx="765">
                  <c:v>1176.6430399999999</c:v>
                </c:pt>
                <c:pt idx="766">
                  <c:v>1175.9343799999999</c:v>
                </c:pt>
                <c:pt idx="767">
                  <c:v>1175.1733400000001</c:v>
                </c:pt>
                <c:pt idx="768">
                  <c:v>1174.3824199999999</c:v>
                </c:pt>
                <c:pt idx="769">
                  <c:v>1173.5472199999999</c:v>
                </c:pt>
                <c:pt idx="770">
                  <c:v>1172.6571200000001</c:v>
                </c:pt>
                <c:pt idx="771">
                  <c:v>1171.7086999999999</c:v>
                </c:pt>
                <c:pt idx="772">
                  <c:v>1170.7266199999999</c:v>
                </c:pt>
                <c:pt idx="773">
                  <c:v>1169.6982800000001</c:v>
                </c:pt>
                <c:pt idx="774">
                  <c:v>1168.6344799999999</c:v>
                </c:pt>
                <c:pt idx="775">
                  <c:v>1167.57176</c:v>
                </c:pt>
                <c:pt idx="776">
                  <c:v>1166.5299199999999</c:v>
                </c:pt>
                <c:pt idx="777">
                  <c:v>1165.4754800000001</c:v>
                </c:pt>
                <c:pt idx="778">
                  <c:v>1164.3987199999999</c:v>
                </c:pt>
                <c:pt idx="779">
                  <c:v>1163.29748</c:v>
                </c:pt>
                <c:pt idx="780">
                  <c:v>1162.2092</c:v>
                </c:pt>
                <c:pt idx="781">
                  <c:v>1161.1106600000001</c:v>
                </c:pt>
                <c:pt idx="782">
                  <c:v>1160.0257999999999</c:v>
                </c:pt>
                <c:pt idx="783">
                  <c:v>1158.9476</c:v>
                </c:pt>
                <c:pt idx="784">
                  <c:v>1157.85194</c:v>
                </c:pt>
                <c:pt idx="785">
                  <c:v>1156.7640200000001</c:v>
                </c:pt>
                <c:pt idx="786">
                  <c:v>1155.6793399999999</c:v>
                </c:pt>
                <c:pt idx="787">
                  <c:v>1154.5676599999999</c:v>
                </c:pt>
                <c:pt idx="788">
                  <c:v>1153.48748</c:v>
                </c:pt>
                <c:pt idx="789">
                  <c:v>1152.3921800000001</c:v>
                </c:pt>
                <c:pt idx="790">
                  <c:v>1151.2718600000001</c:v>
                </c:pt>
                <c:pt idx="791">
                  <c:v>1150.1684600000001</c:v>
                </c:pt>
                <c:pt idx="792">
                  <c:v>1149.0709999999999</c:v>
                </c:pt>
                <c:pt idx="793">
                  <c:v>1147.97894</c:v>
                </c:pt>
                <c:pt idx="794">
                  <c:v>1146.88382</c:v>
                </c:pt>
                <c:pt idx="795">
                  <c:v>1145.7888800000001</c:v>
                </c:pt>
                <c:pt idx="796">
                  <c:v>1144.6725200000001</c:v>
                </c:pt>
                <c:pt idx="797">
                  <c:v>1143.5750599999999</c:v>
                </c:pt>
                <c:pt idx="798">
                  <c:v>1142.4705799999999</c:v>
                </c:pt>
                <c:pt idx="799">
                  <c:v>1141.36736</c:v>
                </c:pt>
                <c:pt idx="800">
                  <c:v>1140.27638</c:v>
                </c:pt>
                <c:pt idx="801">
                  <c:v>1139.1767600000001</c:v>
                </c:pt>
                <c:pt idx="802">
                  <c:v>1138.0816400000001</c:v>
                </c:pt>
                <c:pt idx="803">
                  <c:v>1136.9973199999999</c:v>
                </c:pt>
                <c:pt idx="804">
                  <c:v>1135.9398200000001</c:v>
                </c:pt>
                <c:pt idx="805">
                  <c:v>1134.8562199999999</c:v>
                </c:pt>
                <c:pt idx="806">
                  <c:v>1133.7899</c:v>
                </c:pt>
                <c:pt idx="807">
                  <c:v>1132.7266400000001</c:v>
                </c:pt>
                <c:pt idx="808">
                  <c:v>1131.6821</c:v>
                </c:pt>
                <c:pt idx="809">
                  <c:v>1130.6366599999999</c:v>
                </c:pt>
                <c:pt idx="810">
                  <c:v>1129.6076</c:v>
                </c:pt>
                <c:pt idx="811">
                  <c:v>1128.5735</c:v>
                </c:pt>
                <c:pt idx="812">
                  <c:v>1127.5636999999999</c:v>
                </c:pt>
                <c:pt idx="813">
                  <c:v>1126.5583999999999</c:v>
                </c:pt>
                <c:pt idx="814">
                  <c:v>1125.5550800000001</c:v>
                </c:pt>
                <c:pt idx="815">
                  <c:v>1124.5721000000001</c:v>
                </c:pt>
                <c:pt idx="816">
                  <c:v>1123.5831800000001</c:v>
                </c:pt>
                <c:pt idx="817">
                  <c:v>1122.6124400000001</c:v>
                </c:pt>
                <c:pt idx="818">
                  <c:v>1121.6449399999999</c:v>
                </c:pt>
                <c:pt idx="819">
                  <c:v>1120.6842799999999</c:v>
                </c:pt>
                <c:pt idx="820">
                  <c:v>1119.74072</c:v>
                </c:pt>
                <c:pt idx="821">
                  <c:v>1118.7939200000001</c:v>
                </c:pt>
                <c:pt idx="822">
                  <c:v>1117.8444199999999</c:v>
                </c:pt>
                <c:pt idx="823">
                  <c:v>1116.90356</c:v>
                </c:pt>
                <c:pt idx="824">
                  <c:v>1115.9848400000001</c:v>
                </c:pt>
                <c:pt idx="825">
                  <c:v>1115.0545999999999</c:v>
                </c:pt>
                <c:pt idx="826">
                  <c:v>1114.11932</c:v>
                </c:pt>
                <c:pt idx="827">
                  <c:v>1113.2115799999999</c:v>
                </c:pt>
                <c:pt idx="828">
                  <c:v>1112.28314</c:v>
                </c:pt>
                <c:pt idx="829">
                  <c:v>1111.3721599999999</c:v>
                </c:pt>
                <c:pt idx="830">
                  <c:v>1110.46406</c:v>
                </c:pt>
                <c:pt idx="831">
                  <c:v>1109.5600999999999</c:v>
                </c:pt>
                <c:pt idx="832">
                  <c:v>1108.6624400000001</c:v>
                </c:pt>
                <c:pt idx="833">
                  <c:v>1107.76118</c:v>
                </c:pt>
                <c:pt idx="834">
                  <c:v>1106.8611800000001</c:v>
                </c:pt>
                <c:pt idx="835">
                  <c:v>1105.96748</c:v>
                </c:pt>
                <c:pt idx="836">
                  <c:v>1105.0577599999999</c:v>
                </c:pt>
                <c:pt idx="837">
                  <c:v>1104.1770200000001</c:v>
                </c:pt>
                <c:pt idx="838">
                  <c:v>1103.29592</c:v>
                </c:pt>
                <c:pt idx="839">
                  <c:v>1102.41788</c:v>
                </c:pt>
                <c:pt idx="840">
                  <c:v>1101.5241799999999</c:v>
                </c:pt>
                <c:pt idx="841">
                  <c:v>1101.1375399999999</c:v>
                </c:pt>
                <c:pt idx="842">
                  <c:v>1102.1684</c:v>
                </c:pt>
                <c:pt idx="843">
                  <c:v>1103.0721799999999</c:v>
                </c:pt>
                <c:pt idx="844">
                  <c:v>1103.2141999999999</c:v>
                </c:pt>
                <c:pt idx="845">
                  <c:v>1102.97768</c:v>
                </c:pt>
                <c:pt idx="846">
                  <c:v>1102.45118</c:v>
                </c:pt>
                <c:pt idx="847">
                  <c:v>1101.8021000000001</c:v>
                </c:pt>
                <c:pt idx="848">
                  <c:v>1101.1173799999999</c:v>
                </c:pt>
                <c:pt idx="849">
                  <c:v>1100.4218599999999</c:v>
                </c:pt>
                <c:pt idx="850">
                  <c:v>1099.7699</c:v>
                </c:pt>
                <c:pt idx="851">
                  <c:v>1099.1667199999999</c:v>
                </c:pt>
                <c:pt idx="852">
                  <c:v>1098.62762</c:v>
                </c:pt>
                <c:pt idx="853">
                  <c:v>1098.1333400000001</c:v>
                </c:pt>
                <c:pt idx="854">
                  <c:v>1097.67254</c:v>
                </c:pt>
                <c:pt idx="855">
                  <c:v>1097.25242</c:v>
                </c:pt>
                <c:pt idx="856">
                  <c:v>1096.8591200000001</c:v>
                </c:pt>
                <c:pt idx="857">
                  <c:v>1096.4582600000001</c:v>
                </c:pt>
                <c:pt idx="858">
                  <c:v>1096.09754</c:v>
                </c:pt>
                <c:pt idx="859">
                  <c:v>1095.7708399999999</c:v>
                </c:pt>
                <c:pt idx="860">
                  <c:v>1095.42974</c:v>
                </c:pt>
                <c:pt idx="861">
                  <c:v>1095.0916999999999</c:v>
                </c:pt>
                <c:pt idx="862">
                  <c:v>1094.7792199999999</c:v>
                </c:pt>
                <c:pt idx="863">
                  <c:v>1094.4757400000001</c:v>
                </c:pt>
                <c:pt idx="864">
                  <c:v>1094.1803600000001</c:v>
                </c:pt>
                <c:pt idx="865">
                  <c:v>1093.9098200000001</c:v>
                </c:pt>
                <c:pt idx="866">
                  <c:v>1093.6189400000001</c:v>
                </c:pt>
                <c:pt idx="867">
                  <c:v>1093.3347200000001</c:v>
                </c:pt>
                <c:pt idx="868">
                  <c:v>1093.0733600000001</c:v>
                </c:pt>
                <c:pt idx="869">
                  <c:v>1092.8098399999999</c:v>
                </c:pt>
                <c:pt idx="870">
                  <c:v>1092.5274199999999</c:v>
                </c:pt>
                <c:pt idx="871">
                  <c:v>1092.2527399999999</c:v>
                </c:pt>
                <c:pt idx="872">
                  <c:v>1091.9946199999999</c:v>
                </c:pt>
                <c:pt idx="873">
                  <c:v>1091.72984</c:v>
                </c:pt>
                <c:pt idx="874">
                  <c:v>1091.44994</c:v>
                </c:pt>
                <c:pt idx="875">
                  <c:v>1091.18534</c:v>
                </c:pt>
                <c:pt idx="876">
                  <c:v>1090.8670999999999</c:v>
                </c:pt>
                <c:pt idx="877">
                  <c:v>1090.50836</c:v>
                </c:pt>
                <c:pt idx="878">
                  <c:v>1090.1975</c:v>
                </c:pt>
                <c:pt idx="879">
                  <c:v>1089.93326</c:v>
                </c:pt>
                <c:pt idx="880">
                  <c:v>1089.6782000000001</c:v>
                </c:pt>
                <c:pt idx="881">
                  <c:v>1089.4400599999999</c:v>
                </c:pt>
                <c:pt idx="882">
                  <c:v>1089.20606</c:v>
                </c:pt>
                <c:pt idx="883">
                  <c:v>1088.96018</c:v>
                </c:pt>
                <c:pt idx="884">
                  <c:v>1088.7152000000001</c:v>
                </c:pt>
                <c:pt idx="885">
                  <c:v>1088.4698599999999</c:v>
                </c:pt>
                <c:pt idx="886">
                  <c:v>1088.22992</c:v>
                </c:pt>
                <c:pt idx="887">
                  <c:v>1087.9901600000001</c:v>
                </c:pt>
                <c:pt idx="888">
                  <c:v>1087.7458999999999</c:v>
                </c:pt>
                <c:pt idx="889">
                  <c:v>1087.50308</c:v>
                </c:pt>
                <c:pt idx="890">
                  <c:v>1087.241</c:v>
                </c:pt>
                <c:pt idx="891">
                  <c:v>1086.99278</c:v>
                </c:pt>
                <c:pt idx="892">
                  <c:v>1086.7594999999999</c:v>
                </c:pt>
                <c:pt idx="893">
                  <c:v>1086.5013799999999</c:v>
                </c:pt>
                <c:pt idx="894">
                  <c:v>1086.24686</c:v>
                </c:pt>
                <c:pt idx="895">
                  <c:v>1086.00602</c:v>
                </c:pt>
                <c:pt idx="896">
                  <c:v>1085.7489800000001</c:v>
                </c:pt>
                <c:pt idx="897">
                  <c:v>1085.4825800000001</c:v>
                </c:pt>
                <c:pt idx="898">
                  <c:v>1085.2179799999999</c:v>
                </c:pt>
                <c:pt idx="899">
                  <c:v>1084.97786</c:v>
                </c:pt>
                <c:pt idx="900">
                  <c:v>1084.72316</c:v>
                </c:pt>
                <c:pt idx="901">
                  <c:v>1084.45622</c:v>
                </c:pt>
                <c:pt idx="902">
                  <c:v>1084.1892800000001</c:v>
                </c:pt>
                <c:pt idx="903">
                  <c:v>1083.9135200000001</c:v>
                </c:pt>
                <c:pt idx="904">
                  <c:v>1083.6523400000001</c:v>
                </c:pt>
                <c:pt idx="905">
                  <c:v>1083.3717200000001</c:v>
                </c:pt>
                <c:pt idx="906">
                  <c:v>1083.1063999999999</c:v>
                </c:pt>
                <c:pt idx="907">
                  <c:v>1082.8261399999999</c:v>
                </c:pt>
                <c:pt idx="908">
                  <c:v>1082.5473199999999</c:v>
                </c:pt>
                <c:pt idx="909">
                  <c:v>1082.2546400000001</c:v>
                </c:pt>
                <c:pt idx="910">
                  <c:v>1081.9589000000001</c:v>
                </c:pt>
                <c:pt idx="911">
                  <c:v>1081.6728800000001</c:v>
                </c:pt>
                <c:pt idx="912">
                  <c:v>1081.3760600000001</c:v>
                </c:pt>
                <c:pt idx="913">
                  <c:v>1081.06034</c:v>
                </c:pt>
                <c:pt idx="914">
                  <c:v>1080.75182</c:v>
                </c:pt>
                <c:pt idx="915">
                  <c:v>1080.4405999999999</c:v>
                </c:pt>
                <c:pt idx="916">
                  <c:v>1080.1279400000001</c:v>
                </c:pt>
                <c:pt idx="917">
                  <c:v>1079.79422</c:v>
                </c:pt>
                <c:pt idx="918">
                  <c:v>1079.4541999999999</c:v>
                </c:pt>
                <c:pt idx="919">
                  <c:v>1079.11904</c:v>
                </c:pt>
                <c:pt idx="920">
                  <c:v>1078.7813599999999</c:v>
                </c:pt>
                <c:pt idx="921">
                  <c:v>1078.4357600000001</c:v>
                </c:pt>
                <c:pt idx="922">
                  <c:v>1078.09862</c:v>
                </c:pt>
                <c:pt idx="923">
                  <c:v>1077.7402400000001</c:v>
                </c:pt>
                <c:pt idx="924">
                  <c:v>1077.3687199999999</c:v>
                </c:pt>
                <c:pt idx="925">
                  <c:v>1077.00764</c:v>
                </c:pt>
                <c:pt idx="926">
                  <c:v>1076.6384599999999</c:v>
                </c:pt>
                <c:pt idx="927">
                  <c:v>1076.27162</c:v>
                </c:pt>
                <c:pt idx="928">
                  <c:v>1075.8938000000001</c:v>
                </c:pt>
                <c:pt idx="929">
                  <c:v>1075.5129199999999</c:v>
                </c:pt>
                <c:pt idx="930">
                  <c:v>1075.1106199999999</c:v>
                </c:pt>
                <c:pt idx="931">
                  <c:v>1074.7139</c:v>
                </c:pt>
                <c:pt idx="932">
                  <c:v>1074.9351200000001</c:v>
                </c:pt>
                <c:pt idx="933">
                  <c:v>1076.4858200000001</c:v>
                </c:pt>
                <c:pt idx="934">
                  <c:v>1077.56546</c:v>
                </c:pt>
                <c:pt idx="935">
                  <c:v>1077.6086600000001</c:v>
                </c:pt>
                <c:pt idx="936">
                  <c:v>1077.2092399999999</c:v>
                </c:pt>
                <c:pt idx="937">
                  <c:v>1076.6524999999999</c:v>
                </c:pt>
                <c:pt idx="938">
                  <c:v>1076.0660600000001</c:v>
                </c:pt>
                <c:pt idx="939">
                  <c:v>1075.5080599999999</c:v>
                </c:pt>
                <c:pt idx="940">
                  <c:v>1074.9804799999999</c:v>
                </c:pt>
                <c:pt idx="941">
                  <c:v>1074.48098</c:v>
                </c:pt>
                <c:pt idx="942">
                  <c:v>1073.9965999999999</c:v>
                </c:pt>
                <c:pt idx="943">
                  <c:v>1073.5298600000001</c:v>
                </c:pt>
                <c:pt idx="944">
                  <c:v>1073.07374</c:v>
                </c:pt>
                <c:pt idx="945">
                  <c:v>1072.63202</c:v>
                </c:pt>
                <c:pt idx="946">
                  <c:v>1072.17734</c:v>
                </c:pt>
                <c:pt idx="947">
                  <c:v>1071.7070000000001</c:v>
                </c:pt>
                <c:pt idx="948">
                  <c:v>1071.2553800000001</c:v>
                </c:pt>
                <c:pt idx="949">
                  <c:v>1070.81204</c:v>
                </c:pt>
                <c:pt idx="950">
                  <c:v>1070.36186</c:v>
                </c:pt>
                <c:pt idx="951">
                  <c:v>1069.9098799999999</c:v>
                </c:pt>
                <c:pt idx="952">
                  <c:v>1069.4566400000001</c:v>
                </c:pt>
                <c:pt idx="953">
                  <c:v>1068.9791</c:v>
                </c:pt>
                <c:pt idx="954">
                  <c:v>1068.51812</c:v>
                </c:pt>
                <c:pt idx="955">
                  <c:v>1068.0713599999999</c:v>
                </c:pt>
                <c:pt idx="956">
                  <c:v>1067.6053400000001</c:v>
                </c:pt>
                <c:pt idx="957">
                  <c:v>1067.1341</c:v>
                </c:pt>
                <c:pt idx="958">
                  <c:v>1066.6626799999999</c:v>
                </c:pt>
                <c:pt idx="959">
                  <c:v>1066.1878400000001</c:v>
                </c:pt>
                <c:pt idx="960">
                  <c:v>1065.731</c:v>
                </c:pt>
                <c:pt idx="961">
                  <c:v>1065.2628199999999</c:v>
                </c:pt>
                <c:pt idx="962">
                  <c:v>1064.8085000000001</c:v>
                </c:pt>
                <c:pt idx="963">
                  <c:v>1064.3495</c:v>
                </c:pt>
                <c:pt idx="964">
                  <c:v>1063.88582</c:v>
                </c:pt>
                <c:pt idx="965">
                  <c:v>1063.4135000000001</c:v>
                </c:pt>
                <c:pt idx="966">
                  <c:v>1062.9527</c:v>
                </c:pt>
                <c:pt idx="967">
                  <c:v>1062.51818</c:v>
                </c:pt>
                <c:pt idx="968">
                  <c:v>1062.07034</c:v>
                </c:pt>
                <c:pt idx="969">
                  <c:v>1061.6125999999999</c:v>
                </c:pt>
                <c:pt idx="970">
                  <c:v>1061.1572000000001</c:v>
                </c:pt>
                <c:pt idx="971">
                  <c:v>1060.7050400000001</c:v>
                </c:pt>
                <c:pt idx="972">
                  <c:v>1060.2707</c:v>
                </c:pt>
                <c:pt idx="973">
                  <c:v>1059.84158</c:v>
                </c:pt>
                <c:pt idx="974">
                  <c:v>1059.39212</c:v>
                </c:pt>
                <c:pt idx="975">
                  <c:v>1058.954</c:v>
                </c:pt>
                <c:pt idx="976">
                  <c:v>1058.5138999999999</c:v>
                </c:pt>
                <c:pt idx="977">
                  <c:v>1058.0784799999999</c:v>
                </c:pt>
                <c:pt idx="978">
                  <c:v>1057.6347800000001</c:v>
                </c:pt>
                <c:pt idx="979">
                  <c:v>1057.13492</c:v>
                </c:pt>
                <c:pt idx="980">
                  <c:v>1056.62444</c:v>
                </c:pt>
                <c:pt idx="981">
                  <c:v>1056.1384399999999</c:v>
                </c:pt>
                <c:pt idx="982">
                  <c:v>1055.6943799999999</c:v>
                </c:pt>
                <c:pt idx="983">
                  <c:v>1055.2578799999999</c:v>
                </c:pt>
                <c:pt idx="984">
                  <c:v>1054.8487399999999</c:v>
                </c:pt>
                <c:pt idx="985">
                  <c:v>1054.4251999999999</c:v>
                </c:pt>
                <c:pt idx="986">
                  <c:v>1054.0088599999999</c:v>
                </c:pt>
                <c:pt idx="987">
                  <c:v>1053.5644400000001</c:v>
                </c:pt>
                <c:pt idx="988">
                  <c:v>1053.1140800000001</c:v>
                </c:pt>
                <c:pt idx="989">
                  <c:v>1052.68028</c:v>
                </c:pt>
                <c:pt idx="990">
                  <c:v>1052.2328</c:v>
                </c:pt>
                <c:pt idx="991">
                  <c:v>1051.78496</c:v>
                </c:pt>
                <c:pt idx="992">
                  <c:v>1051.3383799999999</c:v>
                </c:pt>
                <c:pt idx="993">
                  <c:v>1050.8847800000001</c:v>
                </c:pt>
                <c:pt idx="994">
                  <c:v>1050.4410800000001</c:v>
                </c:pt>
                <c:pt idx="995">
                  <c:v>1049.981</c:v>
                </c:pt>
                <c:pt idx="996">
                  <c:v>1049.53982</c:v>
                </c:pt>
                <c:pt idx="997">
                  <c:v>1049.0973799999999</c:v>
                </c:pt>
                <c:pt idx="998">
                  <c:v>1048.6380200000001</c:v>
                </c:pt>
                <c:pt idx="999">
                  <c:v>1048.18226</c:v>
                </c:pt>
                <c:pt idx="1000">
                  <c:v>1047.72434</c:v>
                </c:pt>
                <c:pt idx="1001">
                  <c:v>1047.2737999999999</c:v>
                </c:pt>
                <c:pt idx="1002">
                  <c:v>1046.8223599999999</c:v>
                </c:pt>
                <c:pt idx="1003">
                  <c:v>1046.3826200000001</c:v>
                </c:pt>
                <c:pt idx="1004">
                  <c:v>1045.9389200000001</c:v>
                </c:pt>
                <c:pt idx="1005">
                  <c:v>1045.50134</c:v>
                </c:pt>
                <c:pt idx="1006">
                  <c:v>1045.05386</c:v>
                </c:pt>
                <c:pt idx="1007">
                  <c:v>1044.61034</c:v>
                </c:pt>
                <c:pt idx="1008">
                  <c:v>1044.1556599999999</c:v>
                </c:pt>
                <c:pt idx="1009">
                  <c:v>1043.7045800000001</c:v>
                </c:pt>
                <c:pt idx="1010">
                  <c:v>1043.26358</c:v>
                </c:pt>
                <c:pt idx="1011">
                  <c:v>1042.83266</c:v>
                </c:pt>
                <c:pt idx="1012">
                  <c:v>1042.39976</c:v>
                </c:pt>
                <c:pt idx="1013">
                  <c:v>1041.95552</c:v>
                </c:pt>
                <c:pt idx="1014">
                  <c:v>1041.4952599999999</c:v>
                </c:pt>
                <c:pt idx="1015">
                  <c:v>1041.0314000000001</c:v>
                </c:pt>
                <c:pt idx="1016">
                  <c:v>1040.58716</c:v>
                </c:pt>
                <c:pt idx="1017">
                  <c:v>1040.171</c:v>
                </c:pt>
                <c:pt idx="1018">
                  <c:v>1039.73504</c:v>
                </c:pt>
                <c:pt idx="1019">
                  <c:v>1039.27082</c:v>
                </c:pt>
                <c:pt idx="1020">
                  <c:v>1038.8310799999999</c:v>
                </c:pt>
                <c:pt idx="1021">
                  <c:v>1038.3765800000001</c:v>
                </c:pt>
                <c:pt idx="1022">
                  <c:v>1037.90102</c:v>
                </c:pt>
                <c:pt idx="1023">
                  <c:v>1037.46344</c:v>
                </c:pt>
                <c:pt idx="1024">
                  <c:v>1037.0096599999999</c:v>
                </c:pt>
                <c:pt idx="1025">
                  <c:v>1036.5549799999999</c:v>
                </c:pt>
                <c:pt idx="1026">
                  <c:v>1036.1111000000001</c:v>
                </c:pt>
                <c:pt idx="1027">
                  <c:v>1035.6746000000001</c:v>
                </c:pt>
                <c:pt idx="1028">
                  <c:v>1035.21848</c:v>
                </c:pt>
                <c:pt idx="1029">
                  <c:v>1034.7411199999999</c:v>
                </c:pt>
                <c:pt idx="1030">
                  <c:v>1034.2810400000001</c:v>
                </c:pt>
                <c:pt idx="1031">
                  <c:v>1033.82348</c:v>
                </c:pt>
                <c:pt idx="1032">
                  <c:v>1033.4422400000001</c:v>
                </c:pt>
                <c:pt idx="1033">
                  <c:v>1033.3417999999999</c:v>
                </c:pt>
                <c:pt idx="1034">
                  <c:v>1033.3643</c:v>
                </c:pt>
                <c:pt idx="1035">
                  <c:v>1033.1601800000001</c:v>
                </c:pt>
                <c:pt idx="1036">
                  <c:v>1032.7877599999999</c:v>
                </c:pt>
                <c:pt idx="1037">
                  <c:v>1032.3887</c:v>
                </c:pt>
                <c:pt idx="1038">
                  <c:v>1032.00494</c:v>
                </c:pt>
                <c:pt idx="1039">
                  <c:v>1031.6494399999999</c:v>
                </c:pt>
                <c:pt idx="1040">
                  <c:v>1031.3173400000001</c:v>
                </c:pt>
                <c:pt idx="1041">
                  <c:v>1031.00234</c:v>
                </c:pt>
                <c:pt idx="1042">
                  <c:v>1030.68914</c:v>
                </c:pt>
                <c:pt idx="1043">
                  <c:v>1030.3575800000001</c:v>
                </c:pt>
                <c:pt idx="1044">
                  <c:v>1030.01666</c:v>
                </c:pt>
                <c:pt idx="1045">
                  <c:v>1029.6509000000001</c:v>
                </c:pt>
                <c:pt idx="1046">
                  <c:v>1029.29108</c:v>
                </c:pt>
                <c:pt idx="1047">
                  <c:v>1028.9283800000001</c:v>
                </c:pt>
                <c:pt idx="1048">
                  <c:v>1028.5514599999999</c:v>
                </c:pt>
                <c:pt idx="1049">
                  <c:v>1028.1529399999999</c:v>
                </c:pt>
                <c:pt idx="1050">
                  <c:v>1027.7627</c:v>
                </c:pt>
                <c:pt idx="1051">
                  <c:v>1027.35032</c:v>
                </c:pt>
                <c:pt idx="1052">
                  <c:v>1026.93866</c:v>
                </c:pt>
                <c:pt idx="1053">
                  <c:v>1026.52862</c:v>
                </c:pt>
                <c:pt idx="1054">
                  <c:v>1026.1101200000001</c:v>
                </c:pt>
                <c:pt idx="1055">
                  <c:v>1025.6910800000001</c:v>
                </c:pt>
                <c:pt idx="1056">
                  <c:v>1025.2668200000001</c:v>
                </c:pt>
                <c:pt idx="1057">
                  <c:v>1024.84166</c:v>
                </c:pt>
                <c:pt idx="1058">
                  <c:v>1024.41992</c:v>
                </c:pt>
                <c:pt idx="1059">
                  <c:v>1023.96506</c:v>
                </c:pt>
                <c:pt idx="1060">
                  <c:v>1023.54332</c:v>
                </c:pt>
                <c:pt idx="1061">
                  <c:v>1023.0989</c:v>
                </c:pt>
                <c:pt idx="1062">
                  <c:v>1022.6642000000001</c:v>
                </c:pt>
                <c:pt idx="1063">
                  <c:v>1022.2223</c:v>
                </c:pt>
                <c:pt idx="1064">
                  <c:v>1021.7669</c:v>
                </c:pt>
                <c:pt idx="1065">
                  <c:v>1021.3314800000001</c:v>
                </c:pt>
                <c:pt idx="1066">
                  <c:v>1020.89696</c:v>
                </c:pt>
                <c:pt idx="1067">
                  <c:v>1020.45524</c:v>
                </c:pt>
                <c:pt idx="1068">
                  <c:v>1020.01064</c:v>
                </c:pt>
                <c:pt idx="1069">
                  <c:v>1019.56424</c:v>
                </c:pt>
                <c:pt idx="1070">
                  <c:v>1019.11712</c:v>
                </c:pt>
                <c:pt idx="1071">
                  <c:v>1018.66964</c:v>
                </c:pt>
                <c:pt idx="1072">
                  <c:v>1018.22252</c:v>
                </c:pt>
                <c:pt idx="1073">
                  <c:v>1017.78386</c:v>
                </c:pt>
                <c:pt idx="1074">
                  <c:v>1017.3273799999999</c:v>
                </c:pt>
                <c:pt idx="1075">
                  <c:v>1016.8844</c:v>
                </c:pt>
                <c:pt idx="1076">
                  <c:v>1016.43116</c:v>
                </c:pt>
                <c:pt idx="1077">
                  <c:v>1015.98116</c:v>
                </c:pt>
                <c:pt idx="1078">
                  <c:v>1015.53908</c:v>
                </c:pt>
                <c:pt idx="1079">
                  <c:v>1015.09934</c:v>
                </c:pt>
                <c:pt idx="1080">
                  <c:v>1014.6498800000001</c:v>
                </c:pt>
                <c:pt idx="1081">
                  <c:v>1014.2078</c:v>
                </c:pt>
                <c:pt idx="1082">
                  <c:v>1013.76032</c:v>
                </c:pt>
                <c:pt idx="1083">
                  <c:v>1013.32274</c:v>
                </c:pt>
                <c:pt idx="1084">
                  <c:v>1012.8961399999999</c:v>
                </c:pt>
                <c:pt idx="1085">
                  <c:v>1012.44956</c:v>
                </c:pt>
                <c:pt idx="1086">
                  <c:v>1012.0145</c:v>
                </c:pt>
                <c:pt idx="1087">
                  <c:v>1011.58556</c:v>
                </c:pt>
                <c:pt idx="1088">
                  <c:v>1011.14942</c:v>
                </c:pt>
                <c:pt idx="1089">
                  <c:v>1010.7172399999999</c:v>
                </c:pt>
                <c:pt idx="1090">
                  <c:v>1010.26904</c:v>
                </c:pt>
                <c:pt idx="1091">
                  <c:v>1009.81436</c:v>
                </c:pt>
                <c:pt idx="1092">
                  <c:v>1009.40468</c:v>
                </c:pt>
                <c:pt idx="1093">
                  <c:v>1008.97196</c:v>
                </c:pt>
                <c:pt idx="1094">
                  <c:v>1008.5379799999999</c:v>
                </c:pt>
                <c:pt idx="1095">
                  <c:v>1008.12236</c:v>
                </c:pt>
                <c:pt idx="1096">
                  <c:v>1007.6912600000001</c:v>
                </c:pt>
                <c:pt idx="1097">
                  <c:v>1007.26124</c:v>
                </c:pt>
                <c:pt idx="1098">
                  <c:v>1006.8431</c:v>
                </c:pt>
                <c:pt idx="1099">
                  <c:v>1006.43072</c:v>
                </c:pt>
                <c:pt idx="1100">
                  <c:v>1006.01834</c:v>
                </c:pt>
                <c:pt idx="1101">
                  <c:v>1005.59606</c:v>
                </c:pt>
                <c:pt idx="1102">
                  <c:v>1005.17504</c:v>
                </c:pt>
                <c:pt idx="1103">
                  <c:v>1004.75366</c:v>
                </c:pt>
                <c:pt idx="1104">
                  <c:v>1004.3321</c:v>
                </c:pt>
                <c:pt idx="1105">
                  <c:v>1003.91774</c:v>
                </c:pt>
                <c:pt idx="1106">
                  <c:v>1003.49186</c:v>
                </c:pt>
                <c:pt idx="1107">
                  <c:v>1003.05536</c:v>
                </c:pt>
                <c:pt idx="1108">
                  <c:v>1002.64802</c:v>
                </c:pt>
                <c:pt idx="1109">
                  <c:v>1002.2032400000001</c:v>
                </c:pt>
                <c:pt idx="1110">
                  <c:v>1001.77052</c:v>
                </c:pt>
                <c:pt idx="1111">
                  <c:v>1001.34698</c:v>
                </c:pt>
                <c:pt idx="1112">
                  <c:v>1000.93226</c:v>
                </c:pt>
                <c:pt idx="1113">
                  <c:v>1000.5171800000001</c:v>
                </c:pt>
                <c:pt idx="1114">
                  <c:v>1000.0956200000001</c:v>
                </c:pt>
                <c:pt idx="1115">
                  <c:v>999.66686000000004</c:v>
                </c:pt>
                <c:pt idx="1116">
                  <c:v>999.25232000000005</c:v>
                </c:pt>
                <c:pt idx="1117">
                  <c:v>998.84713999999997</c:v>
                </c:pt>
                <c:pt idx="1118">
                  <c:v>998.43043999999998</c:v>
                </c:pt>
                <c:pt idx="1119">
                  <c:v>998.01895999999999</c:v>
                </c:pt>
                <c:pt idx="1120">
                  <c:v>997.62602000000004</c:v>
                </c:pt>
                <c:pt idx="1121">
                  <c:v>997.21220000000005</c:v>
                </c:pt>
                <c:pt idx="1122">
                  <c:v>996.79639999999995</c:v>
                </c:pt>
                <c:pt idx="1123">
                  <c:v>996.38887999999997</c:v>
                </c:pt>
                <c:pt idx="1124">
                  <c:v>995.96461999999997</c:v>
                </c:pt>
                <c:pt idx="1125">
                  <c:v>995.52614000000005</c:v>
                </c:pt>
                <c:pt idx="1126">
                  <c:v>995.10278000000005</c:v>
                </c:pt>
                <c:pt idx="1127">
                  <c:v>994.68338000000006</c:v>
                </c:pt>
                <c:pt idx="1128">
                  <c:v>994.25048000000004</c:v>
                </c:pt>
                <c:pt idx="1129">
                  <c:v>993.81488000000002</c:v>
                </c:pt>
                <c:pt idx="1130">
                  <c:v>993.37243999999998</c:v>
                </c:pt>
                <c:pt idx="1131">
                  <c:v>992.91776000000004</c:v>
                </c:pt>
                <c:pt idx="1132">
                  <c:v>992.48450000000003</c:v>
                </c:pt>
                <c:pt idx="1133">
                  <c:v>992.04187999999999</c:v>
                </c:pt>
                <c:pt idx="1134">
                  <c:v>991.58630000000005</c:v>
                </c:pt>
                <c:pt idx="1135">
                  <c:v>991.14728000000002</c:v>
                </c:pt>
                <c:pt idx="1136">
                  <c:v>990.71618000000001</c:v>
                </c:pt>
                <c:pt idx="1137">
                  <c:v>990.27013999999997</c:v>
                </c:pt>
                <c:pt idx="1138">
                  <c:v>989.85505999999998</c:v>
                </c:pt>
                <c:pt idx="1139">
                  <c:v>989.42971999999997</c:v>
                </c:pt>
                <c:pt idx="1140">
                  <c:v>988.99987999999996</c:v>
                </c:pt>
                <c:pt idx="1141">
                  <c:v>988.56949999999995</c:v>
                </c:pt>
                <c:pt idx="1142">
                  <c:v>988.11464000000001</c:v>
                </c:pt>
                <c:pt idx="1143">
                  <c:v>987.67201999999997</c:v>
                </c:pt>
                <c:pt idx="1144">
                  <c:v>987.23803999999996</c:v>
                </c:pt>
                <c:pt idx="1145">
                  <c:v>986.81881999999996</c:v>
                </c:pt>
                <c:pt idx="1146">
                  <c:v>986.39347999999995</c:v>
                </c:pt>
                <c:pt idx="1147">
                  <c:v>985.96238000000005</c:v>
                </c:pt>
                <c:pt idx="1148">
                  <c:v>985.53938000000005</c:v>
                </c:pt>
                <c:pt idx="1149">
                  <c:v>985.11170000000004</c:v>
                </c:pt>
                <c:pt idx="1150">
                  <c:v>984.67124000000001</c:v>
                </c:pt>
                <c:pt idx="1151">
                  <c:v>984.27002000000005</c:v>
                </c:pt>
                <c:pt idx="1152">
                  <c:v>983.86717999999996</c:v>
                </c:pt>
                <c:pt idx="1153">
                  <c:v>983.47406000000001</c:v>
                </c:pt>
                <c:pt idx="1154">
                  <c:v>983.06564000000003</c:v>
                </c:pt>
                <c:pt idx="1155">
                  <c:v>982.64066000000003</c:v>
                </c:pt>
                <c:pt idx="1156">
                  <c:v>982.25077999999996</c:v>
                </c:pt>
                <c:pt idx="1157">
                  <c:v>981.88753999999994</c:v>
                </c:pt>
                <c:pt idx="1158">
                  <c:v>981.50036</c:v>
                </c:pt>
                <c:pt idx="1159">
                  <c:v>981.11785999999995</c:v>
                </c:pt>
                <c:pt idx="1160">
                  <c:v>980.73104000000001</c:v>
                </c:pt>
                <c:pt idx="1161">
                  <c:v>980.36473999999998</c:v>
                </c:pt>
                <c:pt idx="1162">
                  <c:v>979.99627999999996</c:v>
                </c:pt>
                <c:pt idx="1163">
                  <c:v>979.62242000000003</c:v>
                </c:pt>
                <c:pt idx="1164">
                  <c:v>979.25</c:v>
                </c:pt>
                <c:pt idx="1165">
                  <c:v>978.88351999999998</c:v>
                </c:pt>
                <c:pt idx="1166">
                  <c:v>978.49076000000002</c:v>
                </c:pt>
                <c:pt idx="1167">
                  <c:v>978.11743999999999</c:v>
                </c:pt>
                <c:pt idx="1168">
                  <c:v>977.70830000000001</c:v>
                </c:pt>
                <c:pt idx="1169">
                  <c:v>977.33083999999997</c:v>
                </c:pt>
                <c:pt idx="1170">
                  <c:v>976.94690000000003</c:v>
                </c:pt>
                <c:pt idx="1171">
                  <c:v>976.58312000000001</c:v>
                </c:pt>
                <c:pt idx="1172">
                  <c:v>976.22221999999999</c:v>
                </c:pt>
                <c:pt idx="1173">
                  <c:v>975.82244000000003</c:v>
                </c:pt>
                <c:pt idx="1174">
                  <c:v>975.42679999999996</c:v>
                </c:pt>
                <c:pt idx="1175">
                  <c:v>975.05690000000004</c:v>
                </c:pt>
                <c:pt idx="1176">
                  <c:v>974.68628000000001</c:v>
                </c:pt>
                <c:pt idx="1177">
                  <c:v>974.29244000000006</c:v>
                </c:pt>
                <c:pt idx="1178">
                  <c:v>973.88401999999996</c:v>
                </c:pt>
                <c:pt idx="1179">
                  <c:v>973.49108000000001</c:v>
                </c:pt>
                <c:pt idx="1180">
                  <c:v>973.10029999999995</c:v>
                </c:pt>
                <c:pt idx="1181">
                  <c:v>972.71672000000001</c:v>
                </c:pt>
                <c:pt idx="1182">
                  <c:v>972.33295999999996</c:v>
                </c:pt>
                <c:pt idx="1183">
                  <c:v>971.97511999999995</c:v>
                </c:pt>
                <c:pt idx="1184">
                  <c:v>971.60972000000004</c:v>
                </c:pt>
                <c:pt idx="1185">
                  <c:v>971.25656000000004</c:v>
                </c:pt>
                <c:pt idx="1186">
                  <c:v>970.91096000000005</c:v>
                </c:pt>
                <c:pt idx="1187">
                  <c:v>970.53458000000001</c:v>
                </c:pt>
                <c:pt idx="1188">
                  <c:v>970.14452000000006</c:v>
                </c:pt>
                <c:pt idx="1189">
                  <c:v>969.75211999999999</c:v>
                </c:pt>
                <c:pt idx="1190">
                  <c:v>969.35162000000003</c:v>
                </c:pt>
                <c:pt idx="1191">
                  <c:v>968.96335999999997</c:v>
                </c:pt>
                <c:pt idx="1192">
                  <c:v>968.57870000000003</c:v>
                </c:pt>
                <c:pt idx="1193">
                  <c:v>968.19691999999998</c:v>
                </c:pt>
                <c:pt idx="1194">
                  <c:v>967.80614000000003</c:v>
                </c:pt>
                <c:pt idx="1195">
                  <c:v>967.41049999999996</c:v>
                </c:pt>
                <c:pt idx="1196">
                  <c:v>967.00729999999999</c:v>
                </c:pt>
                <c:pt idx="1197">
                  <c:v>966.59888000000001</c:v>
                </c:pt>
                <c:pt idx="1198">
                  <c:v>966.20162000000005</c:v>
                </c:pt>
                <c:pt idx="1199">
                  <c:v>965.80273999999997</c:v>
                </c:pt>
                <c:pt idx="1200">
                  <c:v>965.42600000000004</c:v>
                </c:pt>
                <c:pt idx="1201">
                  <c:v>965.04746</c:v>
                </c:pt>
                <c:pt idx="1202">
                  <c:v>964.69772</c:v>
                </c:pt>
                <c:pt idx="1203">
                  <c:v>964.33987999999999</c:v>
                </c:pt>
                <c:pt idx="1204">
                  <c:v>963.95396000000005</c:v>
                </c:pt>
                <c:pt idx="1205">
                  <c:v>963.57632000000001</c:v>
                </c:pt>
                <c:pt idx="1206">
                  <c:v>963.19399999999996</c:v>
                </c:pt>
                <c:pt idx="1207">
                  <c:v>962.81492000000003</c:v>
                </c:pt>
                <c:pt idx="1208">
                  <c:v>962.41027999999994</c:v>
                </c:pt>
                <c:pt idx="1209">
                  <c:v>961.99447999999995</c:v>
                </c:pt>
                <c:pt idx="1210">
                  <c:v>961.60046</c:v>
                </c:pt>
                <c:pt idx="1211">
                  <c:v>961.21202000000005</c:v>
                </c:pt>
                <c:pt idx="1212">
                  <c:v>960.80179999999996</c:v>
                </c:pt>
                <c:pt idx="1213">
                  <c:v>960.4058</c:v>
                </c:pt>
                <c:pt idx="1214">
                  <c:v>960.00620000000004</c:v>
                </c:pt>
                <c:pt idx="1215">
                  <c:v>959.59058000000005</c:v>
                </c:pt>
                <c:pt idx="1216">
                  <c:v>959.18629999999996</c:v>
                </c:pt>
                <c:pt idx="1217">
                  <c:v>958.80398000000002</c:v>
                </c:pt>
                <c:pt idx="1218">
                  <c:v>958.42921999999999</c:v>
                </c:pt>
                <c:pt idx="1219">
                  <c:v>958.04006000000004</c:v>
                </c:pt>
                <c:pt idx="1220">
                  <c:v>957.63487999999995</c:v>
                </c:pt>
                <c:pt idx="1221">
                  <c:v>957.25004000000001</c:v>
                </c:pt>
                <c:pt idx="1222">
                  <c:v>956.87581999999998</c:v>
                </c:pt>
                <c:pt idx="1223">
                  <c:v>956.48648000000003</c:v>
                </c:pt>
                <c:pt idx="1224">
                  <c:v>956.10127999999997</c:v>
                </c:pt>
                <c:pt idx="1225">
                  <c:v>955.71248000000003</c:v>
                </c:pt>
                <c:pt idx="1226">
                  <c:v>955.32853999999998</c:v>
                </c:pt>
                <c:pt idx="1227">
                  <c:v>954.95576000000005</c:v>
                </c:pt>
                <c:pt idx="1228">
                  <c:v>954.57074</c:v>
                </c:pt>
                <c:pt idx="1229">
                  <c:v>954.20011999999997</c:v>
                </c:pt>
                <c:pt idx="1230">
                  <c:v>953.84695999999997</c:v>
                </c:pt>
                <c:pt idx="1231">
                  <c:v>953.47886000000005</c:v>
                </c:pt>
                <c:pt idx="1232">
                  <c:v>953.10464000000002</c:v>
                </c:pt>
                <c:pt idx="1233">
                  <c:v>952.73023999999998</c:v>
                </c:pt>
                <c:pt idx="1234">
                  <c:v>952.33586000000003</c:v>
                </c:pt>
                <c:pt idx="1235">
                  <c:v>951.95047999999997</c:v>
                </c:pt>
                <c:pt idx="1236">
                  <c:v>951.58166000000006</c:v>
                </c:pt>
                <c:pt idx="1237">
                  <c:v>951.22796000000005</c:v>
                </c:pt>
                <c:pt idx="1238">
                  <c:v>950.90683999999999</c:v>
                </c:pt>
                <c:pt idx="1239">
                  <c:v>950.59148000000005</c:v>
                </c:pt>
                <c:pt idx="1240">
                  <c:v>950.29736000000003</c:v>
                </c:pt>
                <c:pt idx="1241">
                  <c:v>949.99117999999999</c:v>
                </c:pt>
                <c:pt idx="1242">
                  <c:v>949.64576</c:v>
                </c:pt>
                <c:pt idx="1243">
                  <c:v>949.28575999999998</c:v>
                </c:pt>
                <c:pt idx="1244">
                  <c:v>948.93205999999998</c:v>
                </c:pt>
                <c:pt idx="1245">
                  <c:v>948.56233999999995</c:v>
                </c:pt>
                <c:pt idx="1246">
                  <c:v>948.21457999999996</c:v>
                </c:pt>
                <c:pt idx="1247">
                  <c:v>947.87833999999998</c:v>
                </c:pt>
                <c:pt idx="1248">
                  <c:v>947.54768000000001</c:v>
                </c:pt>
                <c:pt idx="1249">
                  <c:v>947.20928000000004</c:v>
                </c:pt>
                <c:pt idx="1250">
                  <c:v>946.85468000000003</c:v>
                </c:pt>
                <c:pt idx="1251">
                  <c:v>946.50170000000003</c:v>
                </c:pt>
                <c:pt idx="1252">
                  <c:v>946.14944000000003</c:v>
                </c:pt>
                <c:pt idx="1253">
                  <c:v>945.79376000000002</c:v>
                </c:pt>
                <c:pt idx="1254">
                  <c:v>945.47911999999997</c:v>
                </c:pt>
                <c:pt idx="1255">
                  <c:v>945.16736000000003</c:v>
                </c:pt>
                <c:pt idx="1256">
                  <c:v>944.86063999999999</c:v>
                </c:pt>
                <c:pt idx="1257">
                  <c:v>944.54096000000004</c:v>
                </c:pt>
                <c:pt idx="1258">
                  <c:v>944.22865999999999</c:v>
                </c:pt>
                <c:pt idx="1259">
                  <c:v>943.91797999999994</c:v>
                </c:pt>
                <c:pt idx="1260">
                  <c:v>943.57831999999996</c:v>
                </c:pt>
                <c:pt idx="1261">
                  <c:v>943.21004000000005</c:v>
                </c:pt>
                <c:pt idx="1262">
                  <c:v>942.82592</c:v>
                </c:pt>
                <c:pt idx="1263">
                  <c:v>942.43676000000005</c:v>
                </c:pt>
                <c:pt idx="1264">
                  <c:v>942.04849999999999</c:v>
                </c:pt>
                <c:pt idx="1265">
                  <c:v>941.67157999999995</c:v>
                </c:pt>
                <c:pt idx="1266">
                  <c:v>941.31068000000005</c:v>
                </c:pt>
                <c:pt idx="1267">
                  <c:v>940.94294000000002</c:v>
                </c:pt>
                <c:pt idx="1268">
                  <c:v>940.58348000000001</c:v>
                </c:pt>
                <c:pt idx="1269">
                  <c:v>940.22402</c:v>
                </c:pt>
                <c:pt idx="1270">
                  <c:v>939.87013999999999</c:v>
                </c:pt>
                <c:pt idx="1271">
                  <c:v>939.51085999999998</c:v>
                </c:pt>
                <c:pt idx="1272">
                  <c:v>939.14527999999996</c:v>
                </c:pt>
                <c:pt idx="1273">
                  <c:v>938.77862000000005</c:v>
                </c:pt>
                <c:pt idx="1274">
                  <c:v>938.42258000000004</c:v>
                </c:pt>
                <c:pt idx="1275">
                  <c:v>938.10649999999998</c:v>
                </c:pt>
                <c:pt idx="1276">
                  <c:v>937.80715999999995</c:v>
                </c:pt>
                <c:pt idx="1277">
                  <c:v>937.49234000000001</c:v>
                </c:pt>
                <c:pt idx="1278">
                  <c:v>937.15970000000004</c:v>
                </c:pt>
                <c:pt idx="1279">
                  <c:v>936.84217999999998</c:v>
                </c:pt>
                <c:pt idx="1280">
                  <c:v>936.48289999999997</c:v>
                </c:pt>
                <c:pt idx="1281">
                  <c:v>936.12577999999996</c:v>
                </c:pt>
                <c:pt idx="1282">
                  <c:v>935.76110000000006</c:v>
                </c:pt>
                <c:pt idx="1283">
                  <c:v>935.40344000000005</c:v>
                </c:pt>
                <c:pt idx="1284">
                  <c:v>935.03498000000002</c:v>
                </c:pt>
                <c:pt idx="1285">
                  <c:v>934.62638000000004</c:v>
                </c:pt>
                <c:pt idx="1286">
                  <c:v>934.24027999999998</c:v>
                </c:pt>
                <c:pt idx="1287">
                  <c:v>933.84122000000002</c:v>
                </c:pt>
                <c:pt idx="1288">
                  <c:v>933.42704000000003</c:v>
                </c:pt>
                <c:pt idx="1289">
                  <c:v>933.03229999999996</c:v>
                </c:pt>
                <c:pt idx="1290">
                  <c:v>932.64476000000002</c:v>
                </c:pt>
                <c:pt idx="1291">
                  <c:v>932.28890000000001</c:v>
                </c:pt>
                <c:pt idx="1292">
                  <c:v>931.98559999999998</c:v>
                </c:pt>
                <c:pt idx="1293">
                  <c:v>931.67078000000004</c:v>
                </c:pt>
                <c:pt idx="1294">
                  <c:v>931.34407999999996</c:v>
                </c:pt>
                <c:pt idx="1295">
                  <c:v>931.00801999999999</c:v>
                </c:pt>
                <c:pt idx="1296">
                  <c:v>930.64351999999997</c:v>
                </c:pt>
                <c:pt idx="1297">
                  <c:v>930.28135999999995</c:v>
                </c:pt>
                <c:pt idx="1298">
                  <c:v>929.93629999999996</c:v>
                </c:pt>
                <c:pt idx="1299">
                  <c:v>929.57485999999994</c:v>
                </c:pt>
                <c:pt idx="1300">
                  <c:v>929.17795999999998</c:v>
                </c:pt>
                <c:pt idx="1301">
                  <c:v>928.80607999999995</c:v>
                </c:pt>
                <c:pt idx="1302">
                  <c:v>928.45867999999996</c:v>
                </c:pt>
                <c:pt idx="1303">
                  <c:v>928.14206000000001</c:v>
                </c:pt>
                <c:pt idx="1304">
                  <c:v>927.81032000000005</c:v>
                </c:pt>
                <c:pt idx="1305">
                  <c:v>927.47677999999996</c:v>
                </c:pt>
                <c:pt idx="1306">
                  <c:v>927.12379999999996</c:v>
                </c:pt>
                <c:pt idx="1307">
                  <c:v>926.75516000000005</c:v>
                </c:pt>
                <c:pt idx="1308">
                  <c:v>926.37842000000001</c:v>
                </c:pt>
                <c:pt idx="1309">
                  <c:v>926.02508</c:v>
                </c:pt>
                <c:pt idx="1310">
                  <c:v>925.69190000000003</c:v>
                </c:pt>
                <c:pt idx="1311">
                  <c:v>925.37581999999998</c:v>
                </c:pt>
                <c:pt idx="1312">
                  <c:v>925.07036000000005</c:v>
                </c:pt>
                <c:pt idx="1313">
                  <c:v>924.74149999999997</c:v>
                </c:pt>
                <c:pt idx="1314">
                  <c:v>924.38833999999997</c:v>
                </c:pt>
                <c:pt idx="1315">
                  <c:v>924.01556000000005</c:v>
                </c:pt>
                <c:pt idx="1316">
                  <c:v>923.65106000000003</c:v>
                </c:pt>
                <c:pt idx="1317">
                  <c:v>923.32633999999996</c:v>
                </c:pt>
                <c:pt idx="1318">
                  <c:v>923.02160000000003</c:v>
                </c:pt>
                <c:pt idx="1319">
                  <c:v>922.75411999999994</c:v>
                </c:pt>
                <c:pt idx="1320">
                  <c:v>922.50211999999999</c:v>
                </c:pt>
                <c:pt idx="1321">
                  <c:v>922.24526000000003</c:v>
                </c:pt>
                <c:pt idx="1322">
                  <c:v>921.97742000000005</c:v>
                </c:pt>
                <c:pt idx="1323">
                  <c:v>921.70435999999995</c:v>
                </c:pt>
                <c:pt idx="1324">
                  <c:v>921.41887999999994</c:v>
                </c:pt>
                <c:pt idx="1325">
                  <c:v>921.12440000000004</c:v>
                </c:pt>
                <c:pt idx="1326">
                  <c:v>920.80075999999997</c:v>
                </c:pt>
                <c:pt idx="1327">
                  <c:v>920.45731999999998</c:v>
                </c:pt>
                <c:pt idx="1328">
                  <c:v>920.11063999999999</c:v>
                </c:pt>
                <c:pt idx="1329">
                  <c:v>919.76215999999999</c:v>
                </c:pt>
                <c:pt idx="1330">
                  <c:v>919.38523999999995</c:v>
                </c:pt>
                <c:pt idx="1331">
                  <c:v>919.01966000000004</c:v>
                </c:pt>
                <c:pt idx="1332">
                  <c:v>918.67244000000005</c:v>
                </c:pt>
                <c:pt idx="1333">
                  <c:v>918.36626000000001</c:v>
                </c:pt>
                <c:pt idx="1334">
                  <c:v>918.05935999999997</c:v>
                </c:pt>
                <c:pt idx="1335">
                  <c:v>917.74472000000003</c:v>
                </c:pt>
                <c:pt idx="1336">
                  <c:v>917.43187999999998</c:v>
                </c:pt>
                <c:pt idx="1337">
                  <c:v>917.11364000000003</c:v>
                </c:pt>
                <c:pt idx="1338">
                  <c:v>916.76966000000004</c:v>
                </c:pt>
                <c:pt idx="1339">
                  <c:v>916.42909999999995</c:v>
                </c:pt>
                <c:pt idx="1340">
                  <c:v>916.10924</c:v>
                </c:pt>
                <c:pt idx="1341">
                  <c:v>915.81259999999997</c:v>
                </c:pt>
                <c:pt idx="1342">
                  <c:v>915.50012000000004</c:v>
                </c:pt>
                <c:pt idx="1343">
                  <c:v>915.15596000000005</c:v>
                </c:pt>
                <c:pt idx="1344">
                  <c:v>914.83537999999999</c:v>
                </c:pt>
                <c:pt idx="1345">
                  <c:v>914.49464</c:v>
                </c:pt>
                <c:pt idx="1346">
                  <c:v>914.11969999999997</c:v>
                </c:pt>
                <c:pt idx="1347">
                  <c:v>913.71704</c:v>
                </c:pt>
                <c:pt idx="1348">
                  <c:v>913.3664</c:v>
                </c:pt>
                <c:pt idx="1349">
                  <c:v>913.02512000000002</c:v>
                </c:pt>
                <c:pt idx="1350">
                  <c:v>912.67070000000001</c:v>
                </c:pt>
                <c:pt idx="1351">
                  <c:v>912.31970000000001</c:v>
                </c:pt>
                <c:pt idx="1352">
                  <c:v>911.97212000000002</c:v>
                </c:pt>
                <c:pt idx="1353">
                  <c:v>911.62724000000003</c:v>
                </c:pt>
                <c:pt idx="1354">
                  <c:v>911.28668000000005</c:v>
                </c:pt>
                <c:pt idx="1355">
                  <c:v>910.94827999999995</c:v>
                </c:pt>
                <c:pt idx="1356">
                  <c:v>910.59493999999995</c:v>
                </c:pt>
                <c:pt idx="1357">
                  <c:v>910.23440000000005</c:v>
                </c:pt>
                <c:pt idx="1358">
                  <c:v>909.86846000000003</c:v>
                </c:pt>
                <c:pt idx="1359">
                  <c:v>909.50378000000001</c:v>
                </c:pt>
                <c:pt idx="1360">
                  <c:v>909.12613999999996</c:v>
                </c:pt>
                <c:pt idx="1361">
                  <c:v>908.72888</c:v>
                </c:pt>
                <c:pt idx="1362">
                  <c:v>908.35267999999996</c:v>
                </c:pt>
                <c:pt idx="1363">
                  <c:v>908.02112</c:v>
                </c:pt>
                <c:pt idx="1364">
                  <c:v>907.70072000000005</c:v>
                </c:pt>
                <c:pt idx="1365">
                  <c:v>907.39166</c:v>
                </c:pt>
                <c:pt idx="1366">
                  <c:v>907.06838000000005</c:v>
                </c:pt>
                <c:pt idx="1367">
                  <c:v>906.73807999999997</c:v>
                </c:pt>
                <c:pt idx="1368">
                  <c:v>906.41390000000001</c:v>
                </c:pt>
                <c:pt idx="1369">
                  <c:v>906.12518</c:v>
                </c:pt>
                <c:pt idx="1370">
                  <c:v>905.85212000000001</c:v>
                </c:pt>
                <c:pt idx="1371">
                  <c:v>905.57024000000001</c:v>
                </c:pt>
                <c:pt idx="1372">
                  <c:v>905.23544000000004</c:v>
                </c:pt>
                <c:pt idx="1373">
                  <c:v>904.9298</c:v>
                </c:pt>
                <c:pt idx="1374">
                  <c:v>904.62487999999996</c:v>
                </c:pt>
                <c:pt idx="1375">
                  <c:v>904.29331999999999</c:v>
                </c:pt>
                <c:pt idx="1376">
                  <c:v>903.95204000000001</c:v>
                </c:pt>
                <c:pt idx="1377">
                  <c:v>903.62048000000004</c:v>
                </c:pt>
                <c:pt idx="1378">
                  <c:v>903.32744000000002</c:v>
                </c:pt>
                <c:pt idx="1379">
                  <c:v>903.00955999999996</c:v>
                </c:pt>
                <c:pt idx="1380">
                  <c:v>902.67601999999999</c:v>
                </c:pt>
                <c:pt idx="1381">
                  <c:v>902.33420000000001</c:v>
                </c:pt>
                <c:pt idx="1382">
                  <c:v>901.96339999999998</c:v>
                </c:pt>
                <c:pt idx="1383">
                  <c:v>901.59943999999996</c:v>
                </c:pt>
                <c:pt idx="1384">
                  <c:v>901.23242000000005</c:v>
                </c:pt>
                <c:pt idx="1385">
                  <c:v>900.89491999999996</c:v>
                </c:pt>
                <c:pt idx="1386">
                  <c:v>900.57254</c:v>
                </c:pt>
                <c:pt idx="1387">
                  <c:v>900.24386000000004</c:v>
                </c:pt>
                <c:pt idx="1388">
                  <c:v>899.90869999999995</c:v>
                </c:pt>
                <c:pt idx="1389">
                  <c:v>899.58434</c:v>
                </c:pt>
                <c:pt idx="1390">
                  <c:v>899.23784000000001</c:v>
                </c:pt>
                <c:pt idx="1391">
                  <c:v>898.89494000000002</c:v>
                </c:pt>
                <c:pt idx="1392">
                  <c:v>898.56769999999995</c:v>
                </c:pt>
                <c:pt idx="1393">
                  <c:v>898.28743999999995</c:v>
                </c:pt>
                <c:pt idx="1394">
                  <c:v>897.98756000000003</c:v>
                </c:pt>
                <c:pt idx="1395">
                  <c:v>897.65311999999994</c:v>
                </c:pt>
                <c:pt idx="1396">
                  <c:v>897.32659999999998</c:v>
                </c:pt>
                <c:pt idx="1397">
                  <c:v>896.96155999999996</c:v>
                </c:pt>
                <c:pt idx="1398">
                  <c:v>896.61181999999997</c:v>
                </c:pt>
                <c:pt idx="1399">
                  <c:v>896.29070000000002</c:v>
                </c:pt>
                <c:pt idx="1400">
                  <c:v>895.97101999999995</c:v>
                </c:pt>
                <c:pt idx="1401">
                  <c:v>895.66610000000003</c:v>
                </c:pt>
                <c:pt idx="1402">
                  <c:v>895.39088000000004</c:v>
                </c:pt>
                <c:pt idx="1403">
                  <c:v>895.11404000000005</c:v>
                </c:pt>
                <c:pt idx="1404">
                  <c:v>894.81164000000001</c:v>
                </c:pt>
                <c:pt idx="1405">
                  <c:v>894.48170000000005</c:v>
                </c:pt>
                <c:pt idx="1406">
                  <c:v>894.11504000000002</c:v>
                </c:pt>
                <c:pt idx="1407">
                  <c:v>893.72893999999997</c:v>
                </c:pt>
                <c:pt idx="1408">
                  <c:v>893.34878000000003</c:v>
                </c:pt>
                <c:pt idx="1409">
                  <c:v>893.02387999999996</c:v>
                </c:pt>
                <c:pt idx="1410">
                  <c:v>892.74307999999996</c:v>
                </c:pt>
                <c:pt idx="1411">
                  <c:v>892.49162000000001</c:v>
                </c:pt>
                <c:pt idx="1412">
                  <c:v>892.21964000000003</c:v>
                </c:pt>
                <c:pt idx="1413">
                  <c:v>891.91723999999999</c:v>
                </c:pt>
                <c:pt idx="1414">
                  <c:v>891.60601999999994</c:v>
                </c:pt>
                <c:pt idx="1415">
                  <c:v>891.31784000000005</c:v>
                </c:pt>
                <c:pt idx="1416">
                  <c:v>891.02624000000003</c:v>
                </c:pt>
                <c:pt idx="1417">
                  <c:v>890.7251</c:v>
                </c:pt>
                <c:pt idx="1418">
                  <c:v>890.39192000000003</c:v>
                </c:pt>
                <c:pt idx="1419">
                  <c:v>890.05352000000005</c:v>
                </c:pt>
                <c:pt idx="1420">
                  <c:v>889.74626000000001</c:v>
                </c:pt>
                <c:pt idx="1421">
                  <c:v>889.45735999999999</c:v>
                </c:pt>
                <c:pt idx="1422">
                  <c:v>889.18412000000001</c:v>
                </c:pt>
                <c:pt idx="1423">
                  <c:v>888.86102000000005</c:v>
                </c:pt>
                <c:pt idx="1424">
                  <c:v>888.55196000000001</c:v>
                </c:pt>
                <c:pt idx="1425">
                  <c:v>888.23317999999995</c:v>
                </c:pt>
                <c:pt idx="1426">
                  <c:v>887.91296</c:v>
                </c:pt>
                <c:pt idx="1427">
                  <c:v>887.61469999999997</c:v>
                </c:pt>
                <c:pt idx="1428">
                  <c:v>887.34505999999999</c:v>
                </c:pt>
                <c:pt idx="1429">
                  <c:v>887.08100000000002</c:v>
                </c:pt>
                <c:pt idx="1430">
                  <c:v>886.80902000000003</c:v>
                </c:pt>
                <c:pt idx="1431">
                  <c:v>886.54693999999995</c:v>
                </c:pt>
                <c:pt idx="1432">
                  <c:v>886.26056000000005</c:v>
                </c:pt>
                <c:pt idx="1433">
                  <c:v>885.98605999999995</c:v>
                </c:pt>
                <c:pt idx="1434">
                  <c:v>885.71749999999997</c:v>
                </c:pt>
                <c:pt idx="1435">
                  <c:v>885.45974000000001</c:v>
                </c:pt>
                <c:pt idx="1436">
                  <c:v>885.21259999999995</c:v>
                </c:pt>
                <c:pt idx="1437">
                  <c:v>884.93413999999996</c:v>
                </c:pt>
                <c:pt idx="1438">
                  <c:v>884.62598000000003</c:v>
                </c:pt>
                <c:pt idx="1439">
                  <c:v>884.31187999999997</c:v>
                </c:pt>
                <c:pt idx="1440">
                  <c:v>883.98716000000002</c:v>
                </c:pt>
                <c:pt idx="1441">
                  <c:v>883.63922000000002</c:v>
                </c:pt>
                <c:pt idx="1442">
                  <c:v>883.27958000000001</c:v>
                </c:pt>
                <c:pt idx="1443">
                  <c:v>882.90733999999998</c:v>
                </c:pt>
                <c:pt idx="1444">
                  <c:v>882.49207999999999</c:v>
                </c:pt>
                <c:pt idx="1445">
                  <c:v>882.07916</c:v>
                </c:pt>
                <c:pt idx="1446">
                  <c:v>881.68856000000005</c:v>
                </c:pt>
                <c:pt idx="1447">
                  <c:v>881.32532000000003</c:v>
                </c:pt>
                <c:pt idx="1448">
                  <c:v>880.95758000000001</c:v>
                </c:pt>
                <c:pt idx="1449">
                  <c:v>880.57183999999995</c:v>
                </c:pt>
                <c:pt idx="1450">
                  <c:v>880.21202000000005</c:v>
                </c:pt>
                <c:pt idx="1451">
                  <c:v>879.86533999999995</c:v>
                </c:pt>
                <c:pt idx="1452">
                  <c:v>879.53791999999999</c:v>
                </c:pt>
                <c:pt idx="1453">
                  <c:v>879.20384000000001</c:v>
                </c:pt>
                <c:pt idx="1454">
                  <c:v>878.87462000000005</c:v>
                </c:pt>
                <c:pt idx="1455">
                  <c:v>878.57762000000002</c:v>
                </c:pt>
                <c:pt idx="1456">
                  <c:v>878.28674000000001</c:v>
                </c:pt>
                <c:pt idx="1457">
                  <c:v>877.96004000000005</c:v>
                </c:pt>
                <c:pt idx="1458">
                  <c:v>877.59914000000003</c:v>
                </c:pt>
                <c:pt idx="1459">
                  <c:v>877.22275999999999</c:v>
                </c:pt>
                <c:pt idx="1460">
                  <c:v>876.88688000000002</c:v>
                </c:pt>
                <c:pt idx="1461">
                  <c:v>876.56125999999995</c:v>
                </c:pt>
                <c:pt idx="1462">
                  <c:v>876.25580000000002</c:v>
                </c:pt>
                <c:pt idx="1463">
                  <c:v>875.98112000000003</c:v>
                </c:pt>
                <c:pt idx="1464">
                  <c:v>875.75594000000001</c:v>
                </c:pt>
                <c:pt idx="1465">
                  <c:v>875.51473999999996</c:v>
                </c:pt>
                <c:pt idx="1466">
                  <c:v>875.24959999999999</c:v>
                </c:pt>
                <c:pt idx="1467">
                  <c:v>874.96843999999999</c:v>
                </c:pt>
                <c:pt idx="1468">
                  <c:v>874.70186000000001</c:v>
                </c:pt>
                <c:pt idx="1469">
                  <c:v>874.45435999999995</c:v>
                </c:pt>
                <c:pt idx="1470">
                  <c:v>874.19083999999998</c:v>
                </c:pt>
                <c:pt idx="1471">
                  <c:v>873.93182000000002</c:v>
                </c:pt>
                <c:pt idx="1472">
                  <c:v>873.69277999999997</c:v>
                </c:pt>
                <c:pt idx="1473">
                  <c:v>873.46094000000005</c:v>
                </c:pt>
                <c:pt idx="1474">
                  <c:v>873.18949999999995</c:v>
                </c:pt>
                <c:pt idx="1475">
                  <c:v>872.91013999999996</c:v>
                </c:pt>
                <c:pt idx="1476">
                  <c:v>872.62267999999995</c:v>
                </c:pt>
                <c:pt idx="1477">
                  <c:v>872.32658000000004</c:v>
                </c:pt>
                <c:pt idx="1478">
                  <c:v>872.03804000000002</c:v>
                </c:pt>
                <c:pt idx="1479">
                  <c:v>871.73869999999999</c:v>
                </c:pt>
                <c:pt idx="1480">
                  <c:v>871.42927999999995</c:v>
                </c:pt>
                <c:pt idx="1481">
                  <c:v>871.10041999999999</c:v>
                </c:pt>
                <c:pt idx="1482">
                  <c:v>870.76652000000001</c:v>
                </c:pt>
                <c:pt idx="1483">
                  <c:v>870.41534000000001</c:v>
                </c:pt>
                <c:pt idx="1484">
                  <c:v>870.08018000000004</c:v>
                </c:pt>
                <c:pt idx="1485">
                  <c:v>869.74789999999996</c:v>
                </c:pt>
                <c:pt idx="1486">
                  <c:v>869.43344000000002</c:v>
                </c:pt>
                <c:pt idx="1487">
                  <c:v>869.11501999999996</c:v>
                </c:pt>
                <c:pt idx="1488">
                  <c:v>868.78435999999999</c:v>
                </c:pt>
                <c:pt idx="1489">
                  <c:v>868.45154000000002</c:v>
                </c:pt>
                <c:pt idx="1490">
                  <c:v>868.11980000000005</c:v>
                </c:pt>
                <c:pt idx="1491">
                  <c:v>867.77275999999995</c:v>
                </c:pt>
                <c:pt idx="1492">
                  <c:v>867.40178000000003</c:v>
                </c:pt>
                <c:pt idx="1493">
                  <c:v>867.00973999999997</c:v>
                </c:pt>
                <c:pt idx="1494">
                  <c:v>866.60834</c:v>
                </c:pt>
                <c:pt idx="1495">
                  <c:v>866.20784000000003</c:v>
                </c:pt>
                <c:pt idx="1496">
                  <c:v>865.80715999999995</c:v>
                </c:pt>
                <c:pt idx="1497">
                  <c:v>865.39495999999997</c:v>
                </c:pt>
                <c:pt idx="1498">
                  <c:v>864.96583999999996</c:v>
                </c:pt>
                <c:pt idx="1499">
                  <c:v>864.56443999999999</c:v>
                </c:pt>
                <c:pt idx="1500">
                  <c:v>864.18697999999995</c:v>
                </c:pt>
                <c:pt idx="1501">
                  <c:v>863.85073999999997</c:v>
                </c:pt>
                <c:pt idx="1502">
                  <c:v>863.51576</c:v>
                </c:pt>
                <c:pt idx="1503">
                  <c:v>863.17772000000002</c:v>
                </c:pt>
                <c:pt idx="1504">
                  <c:v>862.83878000000004</c:v>
                </c:pt>
                <c:pt idx="1505">
                  <c:v>862.49552000000006</c:v>
                </c:pt>
                <c:pt idx="1506">
                  <c:v>862.16611999999998</c:v>
                </c:pt>
                <c:pt idx="1507">
                  <c:v>861.85382000000004</c:v>
                </c:pt>
                <c:pt idx="1508">
                  <c:v>861.52819999999997</c:v>
                </c:pt>
                <c:pt idx="1509">
                  <c:v>861.22382000000005</c:v>
                </c:pt>
                <c:pt idx="1510">
                  <c:v>860.94752000000005</c:v>
                </c:pt>
                <c:pt idx="1511">
                  <c:v>860.68435999999997</c:v>
                </c:pt>
                <c:pt idx="1512">
                  <c:v>860.44676000000004</c:v>
                </c:pt>
                <c:pt idx="1513">
                  <c:v>860.18593999999996</c:v>
                </c:pt>
                <c:pt idx="1514">
                  <c:v>859.94636000000003</c:v>
                </c:pt>
                <c:pt idx="1515">
                  <c:v>859.67978000000005</c:v>
                </c:pt>
                <c:pt idx="1516">
                  <c:v>859.43678</c:v>
                </c:pt>
                <c:pt idx="1517">
                  <c:v>859.18478000000005</c:v>
                </c:pt>
                <c:pt idx="1518">
                  <c:v>858.90416000000005</c:v>
                </c:pt>
                <c:pt idx="1519">
                  <c:v>858.61670000000004</c:v>
                </c:pt>
                <c:pt idx="1520">
                  <c:v>858.34346000000005</c:v>
                </c:pt>
                <c:pt idx="1521">
                  <c:v>858.03332</c:v>
                </c:pt>
                <c:pt idx="1522">
                  <c:v>857.68844000000001</c:v>
                </c:pt>
                <c:pt idx="1523">
                  <c:v>857.34932000000003</c:v>
                </c:pt>
                <c:pt idx="1524">
                  <c:v>857.03665999999998</c:v>
                </c:pt>
                <c:pt idx="1525">
                  <c:v>856.71878000000004</c:v>
                </c:pt>
                <c:pt idx="1526">
                  <c:v>856.38613999999995</c:v>
                </c:pt>
                <c:pt idx="1527">
                  <c:v>856.07330000000002</c:v>
                </c:pt>
                <c:pt idx="1528">
                  <c:v>855.76711999999998</c:v>
                </c:pt>
                <c:pt idx="1529">
                  <c:v>855.44384000000002</c:v>
                </c:pt>
                <c:pt idx="1530">
                  <c:v>855.12775999999997</c:v>
                </c:pt>
                <c:pt idx="1531">
                  <c:v>854.81078000000002</c:v>
                </c:pt>
                <c:pt idx="1532">
                  <c:v>854.50351999999998</c:v>
                </c:pt>
                <c:pt idx="1533">
                  <c:v>854.20777999999996</c:v>
                </c:pt>
                <c:pt idx="1534">
                  <c:v>853.94821999999999</c:v>
                </c:pt>
                <c:pt idx="1535">
                  <c:v>853.67624000000001</c:v>
                </c:pt>
                <c:pt idx="1536">
                  <c:v>853.40786000000003</c:v>
                </c:pt>
                <c:pt idx="1537">
                  <c:v>853.13120000000004</c:v>
                </c:pt>
                <c:pt idx="1538">
                  <c:v>852.84572000000003</c:v>
                </c:pt>
                <c:pt idx="1539">
                  <c:v>852.53809999999999</c:v>
                </c:pt>
                <c:pt idx="1540">
                  <c:v>852.22706000000005</c:v>
                </c:pt>
                <c:pt idx="1541">
                  <c:v>851.93672000000004</c:v>
                </c:pt>
                <c:pt idx="1542">
                  <c:v>851.66276000000005</c:v>
                </c:pt>
                <c:pt idx="1543">
                  <c:v>851.40247999999997</c:v>
                </c:pt>
                <c:pt idx="1544">
                  <c:v>851.07776000000001</c:v>
                </c:pt>
                <c:pt idx="1545">
                  <c:v>850.73126000000002</c:v>
                </c:pt>
                <c:pt idx="1546">
                  <c:v>850.34785999999997</c:v>
                </c:pt>
                <c:pt idx="1547">
                  <c:v>850.05032000000006</c:v>
                </c:pt>
                <c:pt idx="1548">
                  <c:v>849.72559999999999</c:v>
                </c:pt>
                <c:pt idx="1549">
                  <c:v>849.39620000000002</c:v>
                </c:pt>
                <c:pt idx="1550">
                  <c:v>849.06841999999995</c:v>
                </c:pt>
                <c:pt idx="1551">
                  <c:v>848.73595999999998</c:v>
                </c:pt>
                <c:pt idx="1552">
                  <c:v>848.42600000000004</c:v>
                </c:pt>
                <c:pt idx="1553">
                  <c:v>848.12180000000001</c:v>
                </c:pt>
                <c:pt idx="1554">
                  <c:v>847.81219999999996</c:v>
                </c:pt>
                <c:pt idx="1555">
                  <c:v>847.47757999999999</c:v>
                </c:pt>
                <c:pt idx="1556">
                  <c:v>847.17373999999995</c:v>
                </c:pt>
                <c:pt idx="1557">
                  <c:v>846.83767999999998</c:v>
                </c:pt>
                <c:pt idx="1558">
                  <c:v>846.49928</c:v>
                </c:pt>
                <c:pt idx="1559">
                  <c:v>846.17960000000005</c:v>
                </c:pt>
                <c:pt idx="1560">
                  <c:v>845.83957999999996</c:v>
                </c:pt>
                <c:pt idx="1561">
                  <c:v>845.50405999999998</c:v>
                </c:pt>
                <c:pt idx="1562">
                  <c:v>845.15701999999999</c:v>
                </c:pt>
                <c:pt idx="1563">
                  <c:v>844.81268</c:v>
                </c:pt>
                <c:pt idx="1564">
                  <c:v>844.46114</c:v>
                </c:pt>
                <c:pt idx="1565">
                  <c:v>844.11446000000001</c:v>
                </c:pt>
                <c:pt idx="1566">
                  <c:v>843.74779999999998</c:v>
                </c:pt>
                <c:pt idx="1567">
                  <c:v>843.43676000000005</c:v>
                </c:pt>
                <c:pt idx="1568">
                  <c:v>843.07370000000003</c:v>
                </c:pt>
                <c:pt idx="1569">
                  <c:v>842.68651999999997</c:v>
                </c:pt>
                <c:pt idx="1570">
                  <c:v>842.30726000000004</c:v>
                </c:pt>
                <c:pt idx="1571">
                  <c:v>841.96561999999994</c:v>
                </c:pt>
                <c:pt idx="1572">
                  <c:v>841.62829999999997</c:v>
                </c:pt>
                <c:pt idx="1573">
                  <c:v>841.21375999999998</c:v>
                </c:pt>
                <c:pt idx="1574">
                  <c:v>840.78049999999996</c:v>
                </c:pt>
                <c:pt idx="1575">
                  <c:v>840.46442000000002</c:v>
                </c:pt>
                <c:pt idx="1576">
                  <c:v>840.20558000000005</c:v>
                </c:pt>
                <c:pt idx="1577">
                  <c:v>839.85044000000005</c:v>
                </c:pt>
                <c:pt idx="1578">
                  <c:v>839.54498000000001</c:v>
                </c:pt>
                <c:pt idx="1579">
                  <c:v>839.24509999999998</c:v>
                </c:pt>
                <c:pt idx="1580">
                  <c:v>838.92506000000003</c:v>
                </c:pt>
                <c:pt idx="1581">
                  <c:v>838.58234000000004</c:v>
                </c:pt>
                <c:pt idx="1582">
                  <c:v>838.23871999999994</c:v>
                </c:pt>
                <c:pt idx="1583">
                  <c:v>837.88915999999995</c:v>
                </c:pt>
                <c:pt idx="1584">
                  <c:v>837.54247999999995</c:v>
                </c:pt>
                <c:pt idx="1585">
                  <c:v>837.19615999999996</c:v>
                </c:pt>
                <c:pt idx="1586">
                  <c:v>836.86315999999999</c:v>
                </c:pt>
                <c:pt idx="1587">
                  <c:v>836.52188000000001</c:v>
                </c:pt>
                <c:pt idx="1588">
                  <c:v>836.19158000000004</c:v>
                </c:pt>
                <c:pt idx="1589">
                  <c:v>835.85695999999996</c:v>
                </c:pt>
                <c:pt idx="1590">
                  <c:v>835.48634000000004</c:v>
                </c:pt>
                <c:pt idx="1591">
                  <c:v>835.10131999999999</c:v>
                </c:pt>
                <c:pt idx="1592">
                  <c:v>834.73681999999997</c:v>
                </c:pt>
                <c:pt idx="1593">
                  <c:v>834.38815999999997</c:v>
                </c:pt>
                <c:pt idx="1594">
                  <c:v>834.02617999999995</c:v>
                </c:pt>
                <c:pt idx="1595">
                  <c:v>833.67103999999995</c:v>
                </c:pt>
                <c:pt idx="1596">
                  <c:v>833.31014000000005</c:v>
                </c:pt>
                <c:pt idx="1597">
                  <c:v>832.97605999999996</c:v>
                </c:pt>
                <c:pt idx="1598">
                  <c:v>832.66538000000003</c:v>
                </c:pt>
                <c:pt idx="1599">
                  <c:v>832.33975999999996</c:v>
                </c:pt>
                <c:pt idx="1600">
                  <c:v>832.02800000000002</c:v>
                </c:pt>
                <c:pt idx="1601">
                  <c:v>831.68726000000004</c:v>
                </c:pt>
                <c:pt idx="1602">
                  <c:v>831.35281999999995</c:v>
                </c:pt>
                <c:pt idx="1603">
                  <c:v>830.98058000000003</c:v>
                </c:pt>
                <c:pt idx="1604">
                  <c:v>830.54354000000001</c:v>
                </c:pt>
                <c:pt idx="1605">
                  <c:v>830.17363999999998</c:v>
                </c:pt>
                <c:pt idx="1606">
                  <c:v>829.84424000000001</c:v>
                </c:pt>
                <c:pt idx="1607">
                  <c:v>829.49270000000001</c:v>
                </c:pt>
                <c:pt idx="1608">
                  <c:v>829.11739999999998</c:v>
                </c:pt>
                <c:pt idx="1609">
                  <c:v>828.75037999999995</c:v>
                </c:pt>
                <c:pt idx="1610">
                  <c:v>828.39541999999994</c:v>
                </c:pt>
                <c:pt idx="1611">
                  <c:v>828.03398000000004</c:v>
                </c:pt>
                <c:pt idx="1612">
                  <c:v>827.65868</c:v>
                </c:pt>
                <c:pt idx="1613">
                  <c:v>827.29345999999998</c:v>
                </c:pt>
                <c:pt idx="1614">
                  <c:v>826.94497999999999</c:v>
                </c:pt>
                <c:pt idx="1615">
                  <c:v>826.58263999999997</c:v>
                </c:pt>
                <c:pt idx="1616">
                  <c:v>826.23667999999998</c:v>
                </c:pt>
                <c:pt idx="1617">
                  <c:v>825.87343999999996</c:v>
                </c:pt>
                <c:pt idx="1618">
                  <c:v>825.51703999999995</c:v>
                </c:pt>
                <c:pt idx="1619">
                  <c:v>825.16963999999996</c:v>
                </c:pt>
                <c:pt idx="1620">
                  <c:v>824.82799999999997</c:v>
                </c:pt>
                <c:pt idx="1621">
                  <c:v>824.51786000000004</c:v>
                </c:pt>
                <c:pt idx="1622">
                  <c:v>824.19259999999997</c:v>
                </c:pt>
                <c:pt idx="1623">
                  <c:v>823.85636</c:v>
                </c:pt>
                <c:pt idx="1624">
                  <c:v>823.53758000000005</c:v>
                </c:pt>
                <c:pt idx="1625">
                  <c:v>823.21699999999998</c:v>
                </c:pt>
                <c:pt idx="1626">
                  <c:v>822.89840000000004</c:v>
                </c:pt>
                <c:pt idx="1627">
                  <c:v>822.58609999999999</c:v>
                </c:pt>
                <c:pt idx="1628">
                  <c:v>822.25886000000003</c:v>
                </c:pt>
                <c:pt idx="1629">
                  <c:v>821.91434000000004</c:v>
                </c:pt>
                <c:pt idx="1630">
                  <c:v>821.58745999999996</c:v>
                </c:pt>
                <c:pt idx="1631">
                  <c:v>821.26796000000002</c:v>
                </c:pt>
                <c:pt idx="1632">
                  <c:v>820.94287999999995</c:v>
                </c:pt>
                <c:pt idx="1633">
                  <c:v>820.62302</c:v>
                </c:pt>
                <c:pt idx="1634">
                  <c:v>820.27436</c:v>
                </c:pt>
                <c:pt idx="1635">
                  <c:v>819.93650000000002</c:v>
                </c:pt>
                <c:pt idx="1636">
                  <c:v>819.61681999999996</c:v>
                </c:pt>
                <c:pt idx="1637">
                  <c:v>819.28399999999999</c:v>
                </c:pt>
                <c:pt idx="1638">
                  <c:v>818.95694000000003</c:v>
                </c:pt>
                <c:pt idx="1639">
                  <c:v>818.61476000000005</c:v>
                </c:pt>
                <c:pt idx="1640">
                  <c:v>818.26430000000005</c:v>
                </c:pt>
                <c:pt idx="1641">
                  <c:v>817.90592000000004</c:v>
                </c:pt>
                <c:pt idx="1642">
                  <c:v>817.55114000000003</c:v>
                </c:pt>
                <c:pt idx="1643">
                  <c:v>817.20338000000004</c:v>
                </c:pt>
                <c:pt idx="1644">
                  <c:v>816.84554000000003</c:v>
                </c:pt>
                <c:pt idx="1645">
                  <c:v>816.50336000000004</c:v>
                </c:pt>
                <c:pt idx="1646">
                  <c:v>816.16711999999995</c:v>
                </c:pt>
                <c:pt idx="1647">
                  <c:v>815.82997999999998</c:v>
                </c:pt>
                <c:pt idx="1648">
                  <c:v>815.47699999999998</c:v>
                </c:pt>
                <c:pt idx="1649">
                  <c:v>815.13697999999999</c:v>
                </c:pt>
                <c:pt idx="1650">
                  <c:v>814.80560000000003</c:v>
                </c:pt>
                <c:pt idx="1651">
                  <c:v>814.46054000000004</c:v>
                </c:pt>
                <c:pt idx="1652">
                  <c:v>814.11530000000005</c:v>
                </c:pt>
                <c:pt idx="1653">
                  <c:v>813.76250000000005</c:v>
                </c:pt>
                <c:pt idx="1654">
                  <c:v>813.42211999999995</c:v>
                </c:pt>
                <c:pt idx="1655">
                  <c:v>813.06697999999994</c:v>
                </c:pt>
                <c:pt idx="1656">
                  <c:v>812.70140000000004</c:v>
                </c:pt>
                <c:pt idx="1657">
                  <c:v>812.32357999999999</c:v>
                </c:pt>
                <c:pt idx="1658">
                  <c:v>811.95853999999997</c:v>
                </c:pt>
                <c:pt idx="1659">
                  <c:v>811.58738000000005</c:v>
                </c:pt>
                <c:pt idx="1660">
                  <c:v>811.23116000000005</c:v>
                </c:pt>
                <c:pt idx="1661">
                  <c:v>810.87494000000004</c:v>
                </c:pt>
                <c:pt idx="1662">
                  <c:v>810.52034000000003</c:v>
                </c:pt>
                <c:pt idx="1663">
                  <c:v>810.16646000000003</c:v>
                </c:pt>
                <c:pt idx="1664">
                  <c:v>809.80916000000002</c:v>
                </c:pt>
                <c:pt idx="1665">
                  <c:v>809.45240000000001</c:v>
                </c:pt>
                <c:pt idx="1666">
                  <c:v>809.10680000000002</c:v>
                </c:pt>
                <c:pt idx="1667">
                  <c:v>808.75220000000002</c:v>
                </c:pt>
                <c:pt idx="1668">
                  <c:v>808.40768000000003</c:v>
                </c:pt>
                <c:pt idx="1669">
                  <c:v>808.06424000000004</c:v>
                </c:pt>
                <c:pt idx="1670">
                  <c:v>807.70910000000003</c:v>
                </c:pt>
                <c:pt idx="1671">
                  <c:v>807.37195999999994</c:v>
                </c:pt>
                <c:pt idx="1672">
                  <c:v>807.02977999999996</c:v>
                </c:pt>
                <c:pt idx="1673">
                  <c:v>806.69227999999998</c:v>
                </c:pt>
                <c:pt idx="1674">
                  <c:v>806.34307999999999</c:v>
                </c:pt>
                <c:pt idx="1675">
                  <c:v>805.98631999999998</c:v>
                </c:pt>
                <c:pt idx="1676">
                  <c:v>805.66736000000003</c:v>
                </c:pt>
                <c:pt idx="1677">
                  <c:v>805.34425999999996</c:v>
                </c:pt>
                <c:pt idx="1678">
                  <c:v>804.98803999999996</c:v>
                </c:pt>
                <c:pt idx="1679">
                  <c:v>804.62714000000005</c:v>
                </c:pt>
                <c:pt idx="1680">
                  <c:v>804.28585999999996</c:v>
                </c:pt>
                <c:pt idx="1681">
                  <c:v>803.93683999999996</c:v>
                </c:pt>
                <c:pt idx="1682">
                  <c:v>803.57683999999995</c:v>
                </c:pt>
                <c:pt idx="1683">
                  <c:v>803.22367999999994</c:v>
                </c:pt>
                <c:pt idx="1684">
                  <c:v>802.86674000000005</c:v>
                </c:pt>
                <c:pt idx="1685">
                  <c:v>802.51106000000004</c:v>
                </c:pt>
                <c:pt idx="1686">
                  <c:v>802.16366000000005</c:v>
                </c:pt>
                <c:pt idx="1687">
                  <c:v>801.79322000000002</c:v>
                </c:pt>
                <c:pt idx="1688">
                  <c:v>801.43574000000001</c:v>
                </c:pt>
                <c:pt idx="1689">
                  <c:v>801.08222000000001</c:v>
                </c:pt>
                <c:pt idx="1690">
                  <c:v>800.73518000000001</c:v>
                </c:pt>
                <c:pt idx="1691">
                  <c:v>800.37860000000001</c:v>
                </c:pt>
                <c:pt idx="1692">
                  <c:v>800.01877999999999</c:v>
                </c:pt>
                <c:pt idx="1693">
                  <c:v>799.67174</c:v>
                </c:pt>
                <c:pt idx="1694">
                  <c:v>799.31623999999999</c:v>
                </c:pt>
                <c:pt idx="1695">
                  <c:v>798.96559999999999</c:v>
                </c:pt>
                <c:pt idx="1696">
                  <c:v>798.61261999999999</c:v>
                </c:pt>
                <c:pt idx="1697">
                  <c:v>798.24019999999996</c:v>
                </c:pt>
                <c:pt idx="1698">
                  <c:v>797.88163999999995</c:v>
                </c:pt>
                <c:pt idx="1699">
                  <c:v>797.51858000000004</c:v>
                </c:pt>
                <c:pt idx="1700">
                  <c:v>797.15426000000002</c:v>
                </c:pt>
                <c:pt idx="1701">
                  <c:v>796.7894</c:v>
                </c:pt>
                <c:pt idx="1702">
                  <c:v>796.42957999999999</c:v>
                </c:pt>
                <c:pt idx="1703">
                  <c:v>796.06489999999997</c:v>
                </c:pt>
                <c:pt idx="1704">
                  <c:v>795.70795999999996</c:v>
                </c:pt>
                <c:pt idx="1705">
                  <c:v>795.33086000000003</c:v>
                </c:pt>
                <c:pt idx="1706">
                  <c:v>794.98184000000003</c:v>
                </c:pt>
                <c:pt idx="1707">
                  <c:v>794.63336000000004</c:v>
                </c:pt>
                <c:pt idx="1708">
                  <c:v>794.27210000000002</c:v>
                </c:pt>
                <c:pt idx="1709">
                  <c:v>793.91966000000002</c:v>
                </c:pt>
                <c:pt idx="1710">
                  <c:v>793.56002000000001</c:v>
                </c:pt>
                <c:pt idx="1711">
                  <c:v>793.20506</c:v>
                </c:pt>
                <c:pt idx="1712">
                  <c:v>792.84325999999999</c:v>
                </c:pt>
                <c:pt idx="1713">
                  <c:v>792.50126</c:v>
                </c:pt>
                <c:pt idx="1714">
                  <c:v>792.16970000000003</c:v>
                </c:pt>
                <c:pt idx="1715">
                  <c:v>791.81492000000003</c:v>
                </c:pt>
                <c:pt idx="1716">
                  <c:v>791.46662000000003</c:v>
                </c:pt>
                <c:pt idx="1717">
                  <c:v>791.11004000000003</c:v>
                </c:pt>
                <c:pt idx="1718">
                  <c:v>790.76372000000003</c:v>
                </c:pt>
                <c:pt idx="1719">
                  <c:v>790.40030000000002</c:v>
                </c:pt>
                <c:pt idx="1720">
                  <c:v>790.04930000000002</c:v>
                </c:pt>
                <c:pt idx="1721">
                  <c:v>789.68732</c:v>
                </c:pt>
                <c:pt idx="1722">
                  <c:v>789.34046000000001</c:v>
                </c:pt>
                <c:pt idx="1723">
                  <c:v>788.98982000000001</c:v>
                </c:pt>
                <c:pt idx="1724">
                  <c:v>788.63216</c:v>
                </c:pt>
                <c:pt idx="1725">
                  <c:v>788.25667999999996</c:v>
                </c:pt>
                <c:pt idx="1726">
                  <c:v>787.88948000000005</c:v>
                </c:pt>
                <c:pt idx="1727">
                  <c:v>787.54100000000005</c:v>
                </c:pt>
                <c:pt idx="1728">
                  <c:v>787.18874000000005</c:v>
                </c:pt>
                <c:pt idx="1729">
                  <c:v>786.83090000000004</c:v>
                </c:pt>
                <c:pt idx="1730">
                  <c:v>786.46352000000002</c:v>
                </c:pt>
                <c:pt idx="1731">
                  <c:v>786.09073999999998</c:v>
                </c:pt>
                <c:pt idx="1732">
                  <c:v>785.73469999999998</c:v>
                </c:pt>
                <c:pt idx="1733">
                  <c:v>785.36605999999995</c:v>
                </c:pt>
                <c:pt idx="1734">
                  <c:v>785.00642000000005</c:v>
                </c:pt>
                <c:pt idx="1735">
                  <c:v>784.65272000000004</c:v>
                </c:pt>
                <c:pt idx="1736">
                  <c:v>784.29380000000003</c:v>
                </c:pt>
                <c:pt idx="1737">
                  <c:v>783.92804000000001</c:v>
                </c:pt>
                <c:pt idx="1738">
                  <c:v>783.56191999999999</c:v>
                </c:pt>
                <c:pt idx="1739">
                  <c:v>783.20245999999997</c:v>
                </c:pt>
                <c:pt idx="1740">
                  <c:v>782.85307999999998</c:v>
                </c:pt>
                <c:pt idx="1741">
                  <c:v>782.49757999999997</c:v>
                </c:pt>
                <c:pt idx="1742">
                  <c:v>782.14207999999996</c:v>
                </c:pt>
                <c:pt idx="1743">
                  <c:v>781.78639999999996</c:v>
                </c:pt>
                <c:pt idx="1744">
                  <c:v>781.44871999999998</c:v>
                </c:pt>
                <c:pt idx="1745">
                  <c:v>781.10185999999999</c:v>
                </c:pt>
                <c:pt idx="1746">
                  <c:v>780.75409999999999</c:v>
                </c:pt>
                <c:pt idx="1747">
                  <c:v>780.39841999999999</c:v>
                </c:pt>
                <c:pt idx="1748">
                  <c:v>780.04831999999999</c:v>
                </c:pt>
                <c:pt idx="1749">
                  <c:v>779.68579999999997</c:v>
                </c:pt>
                <c:pt idx="1750">
                  <c:v>779.33299999999997</c:v>
                </c:pt>
                <c:pt idx="1751">
                  <c:v>778.98631999999998</c:v>
                </c:pt>
                <c:pt idx="1752">
                  <c:v>778.62811999999997</c:v>
                </c:pt>
                <c:pt idx="1753">
                  <c:v>778.27027999999996</c:v>
                </c:pt>
                <c:pt idx="1754">
                  <c:v>777.91297999999995</c:v>
                </c:pt>
                <c:pt idx="1755">
                  <c:v>777.56467999999995</c:v>
                </c:pt>
                <c:pt idx="1756">
                  <c:v>777.20018000000005</c:v>
                </c:pt>
                <c:pt idx="1757">
                  <c:v>776.82992000000002</c:v>
                </c:pt>
                <c:pt idx="1758">
                  <c:v>776.48378000000002</c:v>
                </c:pt>
                <c:pt idx="1759">
                  <c:v>776.14340000000004</c:v>
                </c:pt>
                <c:pt idx="1760">
                  <c:v>775.78754000000004</c:v>
                </c:pt>
                <c:pt idx="1761">
                  <c:v>775.43492000000003</c:v>
                </c:pt>
                <c:pt idx="1762">
                  <c:v>775.07132000000001</c:v>
                </c:pt>
                <c:pt idx="1763">
                  <c:v>774.72662000000003</c:v>
                </c:pt>
                <c:pt idx="1764">
                  <c:v>774.35005999999998</c:v>
                </c:pt>
                <c:pt idx="1765">
                  <c:v>773.99653999999998</c:v>
                </c:pt>
                <c:pt idx="1766">
                  <c:v>773.65688</c:v>
                </c:pt>
                <c:pt idx="1767">
                  <c:v>773.31830000000002</c:v>
                </c:pt>
                <c:pt idx="1768">
                  <c:v>772.96262000000002</c:v>
                </c:pt>
                <c:pt idx="1769">
                  <c:v>772.61</c:v>
                </c:pt>
                <c:pt idx="1770">
                  <c:v>772.26548000000003</c:v>
                </c:pt>
                <c:pt idx="1771">
                  <c:v>771.93266000000006</c:v>
                </c:pt>
                <c:pt idx="1772">
                  <c:v>771.58417999999995</c:v>
                </c:pt>
                <c:pt idx="1773">
                  <c:v>771.22994000000006</c:v>
                </c:pt>
                <c:pt idx="1774">
                  <c:v>770.88181999999995</c:v>
                </c:pt>
                <c:pt idx="1775">
                  <c:v>770.54269999999997</c:v>
                </c:pt>
                <c:pt idx="1776">
                  <c:v>770.18881999999996</c:v>
                </c:pt>
                <c:pt idx="1777">
                  <c:v>769.84321999999997</c:v>
                </c:pt>
                <c:pt idx="1778">
                  <c:v>769.48609999999996</c:v>
                </c:pt>
                <c:pt idx="1779">
                  <c:v>769.12825999999995</c:v>
                </c:pt>
                <c:pt idx="1780">
                  <c:v>768.77167999999995</c:v>
                </c:pt>
                <c:pt idx="1781">
                  <c:v>768.42535999999996</c:v>
                </c:pt>
                <c:pt idx="1782">
                  <c:v>768.07345999999995</c:v>
                </c:pt>
                <c:pt idx="1783">
                  <c:v>767.72371999999996</c:v>
                </c:pt>
                <c:pt idx="1784">
                  <c:v>767.36246000000006</c:v>
                </c:pt>
                <c:pt idx="1785">
                  <c:v>767.01469999999995</c:v>
                </c:pt>
                <c:pt idx="1786">
                  <c:v>766.66261999999995</c:v>
                </c:pt>
                <c:pt idx="1787">
                  <c:v>766.31323999999995</c:v>
                </c:pt>
                <c:pt idx="1788">
                  <c:v>765.96601999999996</c:v>
                </c:pt>
                <c:pt idx="1789">
                  <c:v>765.61609999999996</c:v>
                </c:pt>
                <c:pt idx="1790">
                  <c:v>765.26977999999997</c:v>
                </c:pt>
                <c:pt idx="1791">
                  <c:v>764.91013999999996</c:v>
                </c:pt>
                <c:pt idx="1792">
                  <c:v>764.56813999999997</c:v>
                </c:pt>
                <c:pt idx="1793">
                  <c:v>764.23027999999999</c:v>
                </c:pt>
                <c:pt idx="1794">
                  <c:v>763.87855999999999</c:v>
                </c:pt>
                <c:pt idx="1795">
                  <c:v>763.52431999999999</c:v>
                </c:pt>
                <c:pt idx="1796">
                  <c:v>763.17872</c:v>
                </c:pt>
                <c:pt idx="1797">
                  <c:v>762.84752000000003</c:v>
                </c:pt>
                <c:pt idx="1798">
                  <c:v>762.50246000000004</c:v>
                </c:pt>
                <c:pt idx="1799">
                  <c:v>762.14714000000004</c:v>
                </c:pt>
                <c:pt idx="1800">
                  <c:v>761.79920000000004</c:v>
                </c:pt>
                <c:pt idx="1801">
                  <c:v>761.45899999999995</c:v>
                </c:pt>
                <c:pt idx="1802">
                  <c:v>761.10422000000005</c:v>
                </c:pt>
                <c:pt idx="1803">
                  <c:v>760.76905999999997</c:v>
                </c:pt>
                <c:pt idx="1804">
                  <c:v>760.41157999999996</c:v>
                </c:pt>
                <c:pt idx="1805">
                  <c:v>760.04906000000005</c:v>
                </c:pt>
                <c:pt idx="1806">
                  <c:v>759.71533999999997</c:v>
                </c:pt>
                <c:pt idx="1807">
                  <c:v>759.37603999999999</c:v>
                </c:pt>
                <c:pt idx="1808">
                  <c:v>759.02053999999998</c:v>
                </c:pt>
                <c:pt idx="1809">
                  <c:v>758.68106</c:v>
                </c:pt>
                <c:pt idx="1810">
                  <c:v>758.33420000000001</c:v>
                </c:pt>
                <c:pt idx="1811">
                  <c:v>757.98824000000002</c:v>
                </c:pt>
                <c:pt idx="1812">
                  <c:v>757.63400000000001</c:v>
                </c:pt>
                <c:pt idx="1813">
                  <c:v>757.27832000000001</c:v>
                </c:pt>
                <c:pt idx="1814">
                  <c:v>756.92336</c:v>
                </c:pt>
                <c:pt idx="1815">
                  <c:v>756.57434000000001</c:v>
                </c:pt>
                <c:pt idx="1816">
                  <c:v>756.22370000000001</c:v>
                </c:pt>
                <c:pt idx="1817">
                  <c:v>755.87288000000001</c:v>
                </c:pt>
                <c:pt idx="1818">
                  <c:v>755.52422000000001</c:v>
                </c:pt>
                <c:pt idx="1819">
                  <c:v>755.18330000000003</c:v>
                </c:pt>
                <c:pt idx="1820">
                  <c:v>754.82978000000003</c:v>
                </c:pt>
                <c:pt idx="1821">
                  <c:v>754.49336000000005</c:v>
                </c:pt>
                <c:pt idx="1822">
                  <c:v>754.16719999999998</c:v>
                </c:pt>
                <c:pt idx="1823">
                  <c:v>753.82628</c:v>
                </c:pt>
                <c:pt idx="1824">
                  <c:v>753.46807999999999</c:v>
                </c:pt>
                <c:pt idx="1825">
                  <c:v>753.13526000000002</c:v>
                </c:pt>
                <c:pt idx="1826">
                  <c:v>752.78624000000002</c:v>
                </c:pt>
                <c:pt idx="1827">
                  <c:v>752.43956000000003</c:v>
                </c:pt>
                <c:pt idx="1828">
                  <c:v>752.09720000000004</c:v>
                </c:pt>
                <c:pt idx="1829">
                  <c:v>751.74872000000005</c:v>
                </c:pt>
                <c:pt idx="1830">
                  <c:v>751.40509999999995</c:v>
                </c:pt>
                <c:pt idx="1831">
                  <c:v>751.06327999999996</c:v>
                </c:pt>
                <c:pt idx="1832">
                  <c:v>750.72721999999999</c:v>
                </c:pt>
                <c:pt idx="1833">
                  <c:v>750.38324</c:v>
                </c:pt>
                <c:pt idx="1834">
                  <c:v>750.03458000000001</c:v>
                </c:pt>
                <c:pt idx="1835">
                  <c:v>749.71094000000005</c:v>
                </c:pt>
                <c:pt idx="1836">
                  <c:v>749.36695999999995</c:v>
                </c:pt>
                <c:pt idx="1837">
                  <c:v>749.01307999999995</c:v>
                </c:pt>
                <c:pt idx="1838">
                  <c:v>748.68025999999998</c:v>
                </c:pt>
                <c:pt idx="1839">
                  <c:v>748.33537999999999</c:v>
                </c:pt>
                <c:pt idx="1840">
                  <c:v>747.995</c:v>
                </c:pt>
                <c:pt idx="1841">
                  <c:v>747.65696000000003</c:v>
                </c:pt>
                <c:pt idx="1842">
                  <c:v>747.31766000000005</c:v>
                </c:pt>
                <c:pt idx="1843">
                  <c:v>746.97817999999995</c:v>
                </c:pt>
                <c:pt idx="1844">
                  <c:v>746.62375999999995</c:v>
                </c:pt>
                <c:pt idx="1845">
                  <c:v>746.28913999999997</c:v>
                </c:pt>
                <c:pt idx="1846">
                  <c:v>745.95236</c:v>
                </c:pt>
                <c:pt idx="1847">
                  <c:v>745.59703999999999</c:v>
                </c:pt>
                <c:pt idx="1848">
                  <c:v>745.24621999999999</c:v>
                </c:pt>
                <c:pt idx="1849">
                  <c:v>744.8999</c:v>
                </c:pt>
                <c:pt idx="1850">
                  <c:v>744.56762000000003</c:v>
                </c:pt>
                <c:pt idx="1851">
                  <c:v>744.22364000000005</c:v>
                </c:pt>
                <c:pt idx="1852">
                  <c:v>743.86436000000003</c:v>
                </c:pt>
                <c:pt idx="1853">
                  <c:v>743.50940000000003</c:v>
                </c:pt>
                <c:pt idx="1854">
                  <c:v>743.16794000000004</c:v>
                </c:pt>
                <c:pt idx="1855">
                  <c:v>742.83457999999996</c:v>
                </c:pt>
                <c:pt idx="1856">
                  <c:v>742.49293999999998</c:v>
                </c:pt>
                <c:pt idx="1857">
                  <c:v>742.13581999999997</c:v>
                </c:pt>
                <c:pt idx="1858">
                  <c:v>741.78427999999997</c:v>
                </c:pt>
                <c:pt idx="1859">
                  <c:v>741.43723999999997</c:v>
                </c:pt>
                <c:pt idx="1860">
                  <c:v>741.09199999999998</c:v>
                </c:pt>
                <c:pt idx="1861">
                  <c:v>740.74856</c:v>
                </c:pt>
                <c:pt idx="1862">
                  <c:v>740.39774</c:v>
                </c:pt>
                <c:pt idx="1863">
                  <c:v>740.05952000000002</c:v>
                </c:pt>
                <c:pt idx="1864">
                  <c:v>739.71356000000003</c:v>
                </c:pt>
                <c:pt idx="1865">
                  <c:v>739.37732000000005</c:v>
                </c:pt>
                <c:pt idx="1866">
                  <c:v>739.03675999999996</c:v>
                </c:pt>
                <c:pt idx="1867">
                  <c:v>738.69457999999997</c:v>
                </c:pt>
                <c:pt idx="1868">
                  <c:v>738.35672</c:v>
                </c:pt>
                <c:pt idx="1869">
                  <c:v>738.01508000000001</c:v>
                </c:pt>
                <c:pt idx="1870">
                  <c:v>737.68514000000005</c:v>
                </c:pt>
                <c:pt idx="1871">
                  <c:v>737.32946000000004</c:v>
                </c:pt>
                <c:pt idx="1872">
                  <c:v>737.00023999999996</c:v>
                </c:pt>
                <c:pt idx="1873">
                  <c:v>736.65931999999998</c:v>
                </c:pt>
                <c:pt idx="1874">
                  <c:v>736.3184</c:v>
                </c:pt>
                <c:pt idx="1875">
                  <c:v>735.98450000000003</c:v>
                </c:pt>
                <c:pt idx="1876">
                  <c:v>735.64106000000004</c:v>
                </c:pt>
                <c:pt idx="1877">
                  <c:v>735.31255999999996</c:v>
                </c:pt>
                <c:pt idx="1878">
                  <c:v>734.9855</c:v>
                </c:pt>
                <c:pt idx="1879">
                  <c:v>734.64458000000002</c:v>
                </c:pt>
                <c:pt idx="1880">
                  <c:v>734.29538000000002</c:v>
                </c:pt>
                <c:pt idx="1881">
                  <c:v>733.96364000000005</c:v>
                </c:pt>
                <c:pt idx="1882">
                  <c:v>733.63153999999997</c:v>
                </c:pt>
                <c:pt idx="1883">
                  <c:v>733.29494</c:v>
                </c:pt>
                <c:pt idx="1884">
                  <c:v>732.95672000000002</c:v>
                </c:pt>
                <c:pt idx="1885">
                  <c:v>732.61274000000003</c:v>
                </c:pt>
                <c:pt idx="1886">
                  <c:v>732.25490000000002</c:v>
                </c:pt>
                <c:pt idx="1887">
                  <c:v>731.93179999999995</c:v>
                </c:pt>
                <c:pt idx="1888">
                  <c:v>731.60906</c:v>
                </c:pt>
                <c:pt idx="1889">
                  <c:v>731.27462000000003</c:v>
                </c:pt>
                <c:pt idx="1890">
                  <c:v>730.95133999999996</c:v>
                </c:pt>
                <c:pt idx="1891">
                  <c:v>730.61887999999999</c:v>
                </c:pt>
                <c:pt idx="1892">
                  <c:v>730.28732000000002</c:v>
                </c:pt>
                <c:pt idx="1893">
                  <c:v>729.94694000000004</c:v>
                </c:pt>
                <c:pt idx="1894">
                  <c:v>729.60188000000005</c:v>
                </c:pt>
                <c:pt idx="1895">
                  <c:v>729.26509999999996</c:v>
                </c:pt>
                <c:pt idx="1896">
                  <c:v>728.93606</c:v>
                </c:pt>
                <c:pt idx="1897">
                  <c:v>728.59802000000002</c:v>
                </c:pt>
                <c:pt idx="1898">
                  <c:v>728.27077999999995</c:v>
                </c:pt>
                <c:pt idx="1899">
                  <c:v>727.93111999999996</c:v>
                </c:pt>
                <c:pt idx="1900">
                  <c:v>727.58389999999997</c:v>
                </c:pt>
                <c:pt idx="1901">
                  <c:v>727.25720000000001</c:v>
                </c:pt>
                <c:pt idx="1902">
                  <c:v>726.92258000000004</c:v>
                </c:pt>
                <c:pt idx="1903">
                  <c:v>726.57842000000005</c:v>
                </c:pt>
                <c:pt idx="1904">
                  <c:v>726.24145999999996</c:v>
                </c:pt>
                <c:pt idx="1905">
                  <c:v>725.91332</c:v>
                </c:pt>
                <c:pt idx="1906">
                  <c:v>725.56916000000001</c:v>
                </c:pt>
                <c:pt idx="1907">
                  <c:v>725.24192000000005</c:v>
                </c:pt>
                <c:pt idx="1908">
                  <c:v>724.92097999999999</c:v>
                </c:pt>
                <c:pt idx="1909">
                  <c:v>724.58654000000001</c:v>
                </c:pt>
                <c:pt idx="1910">
                  <c:v>724.24670000000003</c:v>
                </c:pt>
                <c:pt idx="1911">
                  <c:v>723.91585999999995</c:v>
                </c:pt>
                <c:pt idx="1912">
                  <c:v>723.58753999999999</c:v>
                </c:pt>
                <c:pt idx="1913">
                  <c:v>723.25670000000002</c:v>
                </c:pt>
                <c:pt idx="1914">
                  <c:v>722.92927999999995</c:v>
                </c:pt>
                <c:pt idx="1915">
                  <c:v>722.61284000000001</c:v>
                </c:pt>
                <c:pt idx="1916">
                  <c:v>722.29333999999994</c:v>
                </c:pt>
                <c:pt idx="1917">
                  <c:v>721.96411999999998</c:v>
                </c:pt>
                <c:pt idx="1918">
                  <c:v>721.63418000000001</c:v>
                </c:pt>
                <c:pt idx="1919">
                  <c:v>721.31593999999996</c:v>
                </c:pt>
                <c:pt idx="1920">
                  <c:v>720.99554000000001</c:v>
                </c:pt>
                <c:pt idx="1921">
                  <c:v>720.66938000000005</c:v>
                </c:pt>
                <c:pt idx="1922">
                  <c:v>720.34087999999997</c:v>
                </c:pt>
                <c:pt idx="1923">
                  <c:v>720.02210000000002</c:v>
                </c:pt>
                <c:pt idx="1924">
                  <c:v>719.69269999999995</c:v>
                </c:pt>
                <c:pt idx="1925">
                  <c:v>719.375</c:v>
                </c:pt>
                <c:pt idx="1926">
                  <c:v>719.06323999999995</c:v>
                </c:pt>
                <c:pt idx="1927">
                  <c:v>718.73851999999999</c:v>
                </c:pt>
                <c:pt idx="1928">
                  <c:v>718.41146000000003</c:v>
                </c:pt>
                <c:pt idx="1929">
                  <c:v>718.10852</c:v>
                </c:pt>
                <c:pt idx="1930">
                  <c:v>717.77840000000003</c:v>
                </c:pt>
                <c:pt idx="1931">
                  <c:v>717.45871999999997</c:v>
                </c:pt>
                <c:pt idx="1932">
                  <c:v>717.14354000000003</c:v>
                </c:pt>
                <c:pt idx="1933">
                  <c:v>716.83087999999998</c:v>
                </c:pt>
                <c:pt idx="1934">
                  <c:v>716.52380000000005</c:v>
                </c:pt>
                <c:pt idx="1935">
                  <c:v>716.21042</c:v>
                </c:pt>
                <c:pt idx="1936">
                  <c:v>715.87778000000003</c:v>
                </c:pt>
                <c:pt idx="1937">
                  <c:v>715.54064000000005</c:v>
                </c:pt>
                <c:pt idx="1938">
                  <c:v>715.23068000000001</c:v>
                </c:pt>
                <c:pt idx="1939">
                  <c:v>714.91549999999995</c:v>
                </c:pt>
                <c:pt idx="1940">
                  <c:v>714.5933</c:v>
                </c:pt>
                <c:pt idx="1941">
                  <c:v>714.27416000000005</c:v>
                </c:pt>
                <c:pt idx="1942">
                  <c:v>713.94277999999997</c:v>
                </c:pt>
                <c:pt idx="1943">
                  <c:v>713.60798</c:v>
                </c:pt>
                <c:pt idx="1944">
                  <c:v>713.28992000000005</c:v>
                </c:pt>
                <c:pt idx="1945">
                  <c:v>712.98554000000001</c:v>
                </c:pt>
                <c:pt idx="1946">
                  <c:v>712.66387999999995</c:v>
                </c:pt>
                <c:pt idx="1947">
                  <c:v>712.33141999999998</c:v>
                </c:pt>
                <c:pt idx="1948">
                  <c:v>712.00778000000003</c:v>
                </c:pt>
                <c:pt idx="1949">
                  <c:v>711.68</c:v>
                </c:pt>
                <c:pt idx="1950">
                  <c:v>711.35834</c:v>
                </c:pt>
                <c:pt idx="1951">
                  <c:v>711.04280000000006</c:v>
                </c:pt>
                <c:pt idx="1952">
                  <c:v>710.73032000000001</c:v>
                </c:pt>
                <c:pt idx="1953">
                  <c:v>710.39480000000003</c:v>
                </c:pt>
                <c:pt idx="1954">
                  <c:v>710.06719999999996</c:v>
                </c:pt>
                <c:pt idx="1955">
                  <c:v>709.75112000000001</c:v>
                </c:pt>
                <c:pt idx="1956">
                  <c:v>709.44493999999997</c:v>
                </c:pt>
                <c:pt idx="1957">
                  <c:v>709.11320000000001</c:v>
                </c:pt>
                <c:pt idx="1958">
                  <c:v>708.79513999999995</c:v>
                </c:pt>
                <c:pt idx="1959">
                  <c:v>708.47221999999999</c:v>
                </c:pt>
                <c:pt idx="1960">
                  <c:v>708.15416000000005</c:v>
                </c:pt>
                <c:pt idx="1961">
                  <c:v>707.83519999999999</c:v>
                </c:pt>
                <c:pt idx="1962">
                  <c:v>707.52560000000005</c:v>
                </c:pt>
                <c:pt idx="1963">
                  <c:v>707.19997999999998</c:v>
                </c:pt>
                <c:pt idx="1964">
                  <c:v>706.86482000000001</c:v>
                </c:pt>
                <c:pt idx="1965">
                  <c:v>706.54028000000005</c:v>
                </c:pt>
                <c:pt idx="1966">
                  <c:v>706.23158000000001</c:v>
                </c:pt>
                <c:pt idx="1967">
                  <c:v>705.90200000000004</c:v>
                </c:pt>
                <c:pt idx="1968">
                  <c:v>705.58249999999998</c:v>
                </c:pt>
                <c:pt idx="1969">
                  <c:v>705.25706000000002</c:v>
                </c:pt>
                <c:pt idx="1970">
                  <c:v>704.92082000000005</c:v>
                </c:pt>
                <c:pt idx="1971">
                  <c:v>704.59429999999998</c:v>
                </c:pt>
                <c:pt idx="1972">
                  <c:v>704.26112000000001</c:v>
                </c:pt>
                <c:pt idx="1973">
                  <c:v>703.92470000000003</c:v>
                </c:pt>
                <c:pt idx="1974">
                  <c:v>703.59277999999995</c:v>
                </c:pt>
                <c:pt idx="1975">
                  <c:v>703.27184</c:v>
                </c:pt>
                <c:pt idx="1976">
                  <c:v>702.92588000000001</c:v>
                </c:pt>
                <c:pt idx="1977">
                  <c:v>702.61537999999996</c:v>
                </c:pt>
                <c:pt idx="1978">
                  <c:v>702.29642000000001</c:v>
                </c:pt>
                <c:pt idx="1979">
                  <c:v>701.95928000000004</c:v>
                </c:pt>
                <c:pt idx="1980">
                  <c:v>701.64031999999997</c:v>
                </c:pt>
                <c:pt idx="1981">
                  <c:v>701.32154000000003</c:v>
                </c:pt>
                <c:pt idx="1982">
                  <c:v>701.00023999999996</c:v>
                </c:pt>
                <c:pt idx="1983">
                  <c:v>700.66291999999999</c:v>
                </c:pt>
                <c:pt idx="1984">
                  <c:v>700.34630000000004</c:v>
                </c:pt>
                <c:pt idx="1985">
                  <c:v>700.02931999999998</c:v>
                </c:pt>
                <c:pt idx="1986">
                  <c:v>699.69830000000002</c:v>
                </c:pt>
                <c:pt idx="1987">
                  <c:v>699.36908000000005</c:v>
                </c:pt>
                <c:pt idx="1988">
                  <c:v>699.04831999999999</c:v>
                </c:pt>
                <c:pt idx="1989">
                  <c:v>698.72774000000004</c:v>
                </c:pt>
                <c:pt idx="1990">
                  <c:v>698.40373999999997</c:v>
                </c:pt>
                <c:pt idx="1991">
                  <c:v>698.07038</c:v>
                </c:pt>
                <c:pt idx="1992">
                  <c:v>697.73972000000003</c:v>
                </c:pt>
                <c:pt idx="1993">
                  <c:v>697.42453999999998</c:v>
                </c:pt>
                <c:pt idx="1994">
                  <c:v>697.10540000000003</c:v>
                </c:pt>
                <c:pt idx="1995">
                  <c:v>696.77779999999996</c:v>
                </c:pt>
                <c:pt idx="1996">
                  <c:v>696.43957999999998</c:v>
                </c:pt>
                <c:pt idx="1997">
                  <c:v>696.11792000000003</c:v>
                </c:pt>
                <c:pt idx="1998">
                  <c:v>695.80093999999997</c:v>
                </c:pt>
                <c:pt idx="1999">
                  <c:v>695.46578</c:v>
                </c:pt>
                <c:pt idx="2000">
                  <c:v>695.13962000000004</c:v>
                </c:pt>
                <c:pt idx="2001">
                  <c:v>694.81705999999997</c:v>
                </c:pt>
                <c:pt idx="2002">
                  <c:v>694.49036000000001</c:v>
                </c:pt>
                <c:pt idx="2003">
                  <c:v>694.15610000000004</c:v>
                </c:pt>
                <c:pt idx="2004">
                  <c:v>693.82219999999995</c:v>
                </c:pt>
                <c:pt idx="2005">
                  <c:v>693.50684000000001</c:v>
                </c:pt>
                <c:pt idx="2006">
                  <c:v>693.16538000000003</c:v>
                </c:pt>
                <c:pt idx="2007">
                  <c:v>692.83759999999995</c:v>
                </c:pt>
                <c:pt idx="2008">
                  <c:v>692.51990000000001</c:v>
                </c:pt>
                <c:pt idx="2009">
                  <c:v>692.18042000000003</c:v>
                </c:pt>
                <c:pt idx="2010">
                  <c:v>691.85101999999995</c:v>
                </c:pt>
                <c:pt idx="2011">
                  <c:v>691.52269999999999</c:v>
                </c:pt>
                <c:pt idx="2012">
                  <c:v>691.19204000000002</c:v>
                </c:pt>
                <c:pt idx="2013">
                  <c:v>690.86300000000006</c:v>
                </c:pt>
                <c:pt idx="2014">
                  <c:v>690.52459999999996</c:v>
                </c:pt>
                <c:pt idx="2015">
                  <c:v>690.1925</c:v>
                </c:pt>
                <c:pt idx="2016">
                  <c:v>689.87174000000005</c:v>
                </c:pt>
                <c:pt idx="2017">
                  <c:v>689.54755999999998</c:v>
                </c:pt>
                <c:pt idx="2018">
                  <c:v>689.21834000000001</c:v>
                </c:pt>
                <c:pt idx="2019">
                  <c:v>688.86878000000002</c:v>
                </c:pt>
                <c:pt idx="2020">
                  <c:v>688.54136000000005</c:v>
                </c:pt>
                <c:pt idx="2021">
                  <c:v>688.21987999999999</c:v>
                </c:pt>
                <c:pt idx="2022">
                  <c:v>687.88796000000002</c:v>
                </c:pt>
                <c:pt idx="2023">
                  <c:v>687.55208000000005</c:v>
                </c:pt>
                <c:pt idx="2024">
                  <c:v>687.22951999999998</c:v>
                </c:pt>
                <c:pt idx="2025">
                  <c:v>686.90552000000002</c:v>
                </c:pt>
                <c:pt idx="2026">
                  <c:v>686.58583999999996</c:v>
                </c:pt>
                <c:pt idx="2027">
                  <c:v>686.25536</c:v>
                </c:pt>
                <c:pt idx="2028">
                  <c:v>685.91858000000002</c:v>
                </c:pt>
                <c:pt idx="2029">
                  <c:v>685.59277999999995</c:v>
                </c:pt>
                <c:pt idx="2030">
                  <c:v>685.26049999999998</c:v>
                </c:pt>
                <c:pt idx="2031">
                  <c:v>684.923</c:v>
                </c:pt>
                <c:pt idx="2032">
                  <c:v>684.57884000000001</c:v>
                </c:pt>
                <c:pt idx="2033">
                  <c:v>684.25897999999995</c:v>
                </c:pt>
                <c:pt idx="2034">
                  <c:v>683.93299999999999</c:v>
                </c:pt>
                <c:pt idx="2035">
                  <c:v>683.59064000000001</c:v>
                </c:pt>
                <c:pt idx="2036">
                  <c:v>683.26466000000005</c:v>
                </c:pt>
                <c:pt idx="2037">
                  <c:v>682.93615999999997</c:v>
                </c:pt>
                <c:pt idx="2038">
                  <c:v>682.60982000000001</c:v>
                </c:pt>
                <c:pt idx="2039">
                  <c:v>682.26638000000003</c:v>
                </c:pt>
                <c:pt idx="2040">
                  <c:v>681.95191999999997</c:v>
                </c:pt>
                <c:pt idx="2041">
                  <c:v>681.62774000000002</c:v>
                </c:pt>
                <c:pt idx="2042">
                  <c:v>681.30913999999996</c:v>
                </c:pt>
                <c:pt idx="2043">
                  <c:v>680.97973999999999</c:v>
                </c:pt>
                <c:pt idx="2044">
                  <c:v>680.65124000000003</c:v>
                </c:pt>
                <c:pt idx="2045">
                  <c:v>680.31913999999995</c:v>
                </c:pt>
                <c:pt idx="2046">
                  <c:v>679.97785999999996</c:v>
                </c:pt>
                <c:pt idx="2047">
                  <c:v>679.64936</c:v>
                </c:pt>
                <c:pt idx="2048">
                  <c:v>679.33237999999994</c:v>
                </c:pt>
                <c:pt idx="2049">
                  <c:v>678.99451999999997</c:v>
                </c:pt>
                <c:pt idx="2050">
                  <c:v>678.66494</c:v>
                </c:pt>
                <c:pt idx="2051">
                  <c:v>678.34364000000005</c:v>
                </c:pt>
                <c:pt idx="2052">
                  <c:v>678.02</c:v>
                </c:pt>
                <c:pt idx="2053">
                  <c:v>677.69024000000002</c:v>
                </c:pt>
                <c:pt idx="2054">
                  <c:v>677.35022000000004</c:v>
                </c:pt>
                <c:pt idx="2055">
                  <c:v>677.02891999999997</c:v>
                </c:pt>
                <c:pt idx="2056">
                  <c:v>676.70546000000002</c:v>
                </c:pt>
                <c:pt idx="2057">
                  <c:v>676.37066000000004</c:v>
                </c:pt>
                <c:pt idx="2058">
                  <c:v>676.03603999999996</c:v>
                </c:pt>
                <c:pt idx="2059">
                  <c:v>675.72194000000002</c:v>
                </c:pt>
                <c:pt idx="2060">
                  <c:v>675.38948000000005</c:v>
                </c:pt>
                <c:pt idx="2061">
                  <c:v>675.05665999999997</c:v>
                </c:pt>
                <c:pt idx="2062">
                  <c:v>674.73320000000001</c:v>
                </c:pt>
                <c:pt idx="2063">
                  <c:v>674.39498000000003</c:v>
                </c:pt>
                <c:pt idx="2064">
                  <c:v>674.06755999999996</c:v>
                </c:pt>
                <c:pt idx="2065">
                  <c:v>673.74698000000001</c:v>
                </c:pt>
                <c:pt idx="2066">
                  <c:v>673.40480000000002</c:v>
                </c:pt>
                <c:pt idx="2067">
                  <c:v>673.06298000000004</c:v>
                </c:pt>
                <c:pt idx="2068">
                  <c:v>672.75337999999999</c:v>
                </c:pt>
                <c:pt idx="2069">
                  <c:v>672.41642000000002</c:v>
                </c:pt>
                <c:pt idx="2070">
                  <c:v>672.08414000000005</c:v>
                </c:pt>
                <c:pt idx="2071">
                  <c:v>671.75473999999997</c:v>
                </c:pt>
                <c:pt idx="2072">
                  <c:v>671.41777999999999</c:v>
                </c:pt>
                <c:pt idx="2073">
                  <c:v>671.09090000000003</c:v>
                </c:pt>
                <c:pt idx="2074">
                  <c:v>670.76185999999996</c:v>
                </c:pt>
                <c:pt idx="2075">
                  <c:v>670.42597999999998</c:v>
                </c:pt>
                <c:pt idx="2076">
                  <c:v>670.09802000000002</c:v>
                </c:pt>
                <c:pt idx="2077">
                  <c:v>669.77887999999996</c:v>
                </c:pt>
                <c:pt idx="2078">
                  <c:v>669.45182</c:v>
                </c:pt>
                <c:pt idx="2079">
                  <c:v>669.12800000000004</c:v>
                </c:pt>
                <c:pt idx="2080">
                  <c:v>668.80399999999997</c:v>
                </c:pt>
                <c:pt idx="2081">
                  <c:v>668.46938</c:v>
                </c:pt>
                <c:pt idx="2082">
                  <c:v>668.15329999999994</c:v>
                </c:pt>
                <c:pt idx="2083">
                  <c:v>667.81417999999996</c:v>
                </c:pt>
                <c:pt idx="2084">
                  <c:v>667.48910000000001</c:v>
                </c:pt>
                <c:pt idx="2085">
                  <c:v>667.18309999999997</c:v>
                </c:pt>
                <c:pt idx="2086">
                  <c:v>666.85820000000001</c:v>
                </c:pt>
                <c:pt idx="2087">
                  <c:v>666.54247999999995</c:v>
                </c:pt>
                <c:pt idx="2088">
                  <c:v>666.2192</c:v>
                </c:pt>
                <c:pt idx="2089">
                  <c:v>665.89196000000004</c:v>
                </c:pt>
                <c:pt idx="2090">
                  <c:v>665.56291999999996</c:v>
                </c:pt>
                <c:pt idx="2091">
                  <c:v>665.26142000000004</c:v>
                </c:pt>
                <c:pt idx="2092">
                  <c:v>664.94425999999999</c:v>
                </c:pt>
                <c:pt idx="2093">
                  <c:v>664.61882000000003</c:v>
                </c:pt>
                <c:pt idx="2094">
                  <c:v>664.30327999999997</c:v>
                </c:pt>
                <c:pt idx="2095">
                  <c:v>663.98612000000003</c:v>
                </c:pt>
                <c:pt idx="2096">
                  <c:v>663.64970000000005</c:v>
                </c:pt>
                <c:pt idx="2097">
                  <c:v>663.34208000000001</c:v>
                </c:pt>
                <c:pt idx="2098">
                  <c:v>663.04237999999998</c:v>
                </c:pt>
                <c:pt idx="2099">
                  <c:v>662.71154000000001</c:v>
                </c:pt>
                <c:pt idx="2100">
                  <c:v>662.39041999999995</c:v>
                </c:pt>
                <c:pt idx="2101">
                  <c:v>662.0702</c:v>
                </c:pt>
                <c:pt idx="2102">
                  <c:v>661.75843999999995</c:v>
                </c:pt>
                <c:pt idx="2103">
                  <c:v>661.43606</c:v>
                </c:pt>
                <c:pt idx="2104">
                  <c:v>661.11728000000005</c:v>
                </c:pt>
                <c:pt idx="2105">
                  <c:v>660.79057999999998</c:v>
                </c:pt>
                <c:pt idx="2106">
                  <c:v>660.46784000000002</c:v>
                </c:pt>
                <c:pt idx="2107">
                  <c:v>660.15499999999997</c:v>
                </c:pt>
                <c:pt idx="2108">
                  <c:v>659.83352000000002</c:v>
                </c:pt>
                <c:pt idx="2109">
                  <c:v>659.50214000000005</c:v>
                </c:pt>
                <c:pt idx="2110">
                  <c:v>659.17183999999997</c:v>
                </c:pt>
                <c:pt idx="2111">
                  <c:v>658.84856000000002</c:v>
                </c:pt>
                <c:pt idx="2112">
                  <c:v>658.54939999999999</c:v>
                </c:pt>
                <c:pt idx="2113">
                  <c:v>658.22882000000004</c:v>
                </c:pt>
                <c:pt idx="2114">
                  <c:v>657.91129999999998</c:v>
                </c:pt>
                <c:pt idx="2115">
                  <c:v>657.59180000000003</c:v>
                </c:pt>
                <c:pt idx="2116">
                  <c:v>657.27247999999997</c:v>
                </c:pt>
                <c:pt idx="2117">
                  <c:v>656.95730000000003</c:v>
                </c:pt>
                <c:pt idx="2118">
                  <c:v>656.63257999999996</c:v>
                </c:pt>
                <c:pt idx="2119">
                  <c:v>656.32892000000004</c:v>
                </c:pt>
                <c:pt idx="2120">
                  <c:v>656.00815999999998</c:v>
                </c:pt>
                <c:pt idx="2121">
                  <c:v>655.68578000000002</c:v>
                </c:pt>
                <c:pt idx="2122">
                  <c:v>655.36789999999996</c:v>
                </c:pt>
                <c:pt idx="2123">
                  <c:v>655.05146000000002</c:v>
                </c:pt>
                <c:pt idx="2124">
                  <c:v>654.73159999999996</c:v>
                </c:pt>
                <c:pt idx="2125">
                  <c:v>654.42092000000002</c:v>
                </c:pt>
                <c:pt idx="2126">
                  <c:v>654.09403999999995</c:v>
                </c:pt>
                <c:pt idx="2127">
                  <c:v>653.78354000000002</c:v>
                </c:pt>
                <c:pt idx="2128">
                  <c:v>653.46403999999995</c:v>
                </c:pt>
                <c:pt idx="2129">
                  <c:v>653.14994000000002</c:v>
                </c:pt>
                <c:pt idx="2130">
                  <c:v>652.83853999999997</c:v>
                </c:pt>
                <c:pt idx="2131">
                  <c:v>652.52696000000003</c:v>
                </c:pt>
                <c:pt idx="2132">
                  <c:v>652.20187999999996</c:v>
                </c:pt>
                <c:pt idx="2133">
                  <c:v>651.8777</c:v>
                </c:pt>
                <c:pt idx="2134">
                  <c:v>651.55172000000005</c:v>
                </c:pt>
                <c:pt idx="2135">
                  <c:v>651.23924</c:v>
                </c:pt>
                <c:pt idx="2136">
                  <c:v>650.94349999999997</c:v>
                </c:pt>
                <c:pt idx="2137">
                  <c:v>650.62652000000003</c:v>
                </c:pt>
                <c:pt idx="2138">
                  <c:v>650.31385999999998</c:v>
                </c:pt>
                <c:pt idx="2139">
                  <c:v>650.00246000000004</c:v>
                </c:pt>
                <c:pt idx="2140">
                  <c:v>649.68691999999999</c:v>
                </c:pt>
                <c:pt idx="2141">
                  <c:v>649.35932000000003</c:v>
                </c:pt>
                <c:pt idx="2142">
                  <c:v>649.05169999999998</c:v>
                </c:pt>
                <c:pt idx="2143">
                  <c:v>648.74336000000005</c:v>
                </c:pt>
                <c:pt idx="2144">
                  <c:v>648.4289</c:v>
                </c:pt>
                <c:pt idx="2145">
                  <c:v>648.11335999999994</c:v>
                </c:pt>
                <c:pt idx="2146">
                  <c:v>647.81060000000002</c:v>
                </c:pt>
                <c:pt idx="2147">
                  <c:v>647.51594</c:v>
                </c:pt>
                <c:pt idx="2148">
                  <c:v>647.19788000000005</c:v>
                </c:pt>
                <c:pt idx="2149">
                  <c:v>646.89062000000001</c:v>
                </c:pt>
                <c:pt idx="2150">
                  <c:v>646.57453999999996</c:v>
                </c:pt>
                <c:pt idx="2151">
                  <c:v>646.25216</c:v>
                </c:pt>
                <c:pt idx="2152">
                  <c:v>645.92204000000004</c:v>
                </c:pt>
                <c:pt idx="2153">
                  <c:v>645.63260000000002</c:v>
                </c:pt>
                <c:pt idx="2154">
                  <c:v>645.33145999999999</c:v>
                </c:pt>
                <c:pt idx="2155">
                  <c:v>645.01196000000004</c:v>
                </c:pt>
                <c:pt idx="2156">
                  <c:v>644.7047</c:v>
                </c:pt>
                <c:pt idx="2157">
                  <c:v>644.40427999999997</c:v>
                </c:pt>
                <c:pt idx="2158">
                  <c:v>644.09990000000005</c:v>
                </c:pt>
                <c:pt idx="2159">
                  <c:v>643.79390000000001</c:v>
                </c:pt>
                <c:pt idx="2160">
                  <c:v>643.49545999999998</c:v>
                </c:pt>
                <c:pt idx="2161">
                  <c:v>643.17560000000003</c:v>
                </c:pt>
                <c:pt idx="2162">
                  <c:v>642.84979999999996</c:v>
                </c:pt>
                <c:pt idx="2163">
                  <c:v>642.55352000000005</c:v>
                </c:pt>
                <c:pt idx="2164">
                  <c:v>642.25040000000001</c:v>
                </c:pt>
                <c:pt idx="2165">
                  <c:v>641.93179999999995</c:v>
                </c:pt>
                <c:pt idx="2166">
                  <c:v>641.62364000000002</c:v>
                </c:pt>
                <c:pt idx="2167">
                  <c:v>641.31997999999999</c:v>
                </c:pt>
                <c:pt idx="2168">
                  <c:v>641.01559999999995</c:v>
                </c:pt>
                <c:pt idx="2169">
                  <c:v>640.697</c:v>
                </c:pt>
                <c:pt idx="2170">
                  <c:v>640.39315999999997</c:v>
                </c:pt>
                <c:pt idx="2171">
                  <c:v>640.07816000000003</c:v>
                </c:pt>
                <c:pt idx="2172">
                  <c:v>639.77611999999999</c:v>
                </c:pt>
                <c:pt idx="2173">
                  <c:v>639.47281999999996</c:v>
                </c:pt>
                <c:pt idx="2174">
                  <c:v>639.16664000000003</c:v>
                </c:pt>
                <c:pt idx="2175">
                  <c:v>638.85541999999998</c:v>
                </c:pt>
                <c:pt idx="2176">
                  <c:v>638.54114000000004</c:v>
                </c:pt>
                <c:pt idx="2177">
                  <c:v>638.22631999999999</c:v>
                </c:pt>
                <c:pt idx="2178">
                  <c:v>637.92121999999995</c:v>
                </c:pt>
                <c:pt idx="2179">
                  <c:v>637.61792000000003</c:v>
                </c:pt>
                <c:pt idx="2180">
                  <c:v>637.30615999999998</c:v>
                </c:pt>
                <c:pt idx="2181">
                  <c:v>637.00501999999994</c:v>
                </c:pt>
                <c:pt idx="2182">
                  <c:v>636.70100000000002</c:v>
                </c:pt>
                <c:pt idx="2183">
                  <c:v>636.38563999999997</c:v>
                </c:pt>
                <c:pt idx="2184">
                  <c:v>636.07496000000003</c:v>
                </c:pt>
                <c:pt idx="2185">
                  <c:v>635.77544</c:v>
                </c:pt>
                <c:pt idx="2186">
                  <c:v>635.45648000000006</c:v>
                </c:pt>
                <c:pt idx="2187">
                  <c:v>635.14544000000001</c:v>
                </c:pt>
                <c:pt idx="2188">
                  <c:v>634.82503999999994</c:v>
                </c:pt>
                <c:pt idx="2189">
                  <c:v>634.50337999999999</c:v>
                </c:pt>
                <c:pt idx="2190">
                  <c:v>634.20115999999996</c:v>
                </c:pt>
                <c:pt idx="2191">
                  <c:v>633.89102000000003</c:v>
                </c:pt>
                <c:pt idx="2192">
                  <c:v>633.57655999999997</c:v>
                </c:pt>
                <c:pt idx="2193">
                  <c:v>633.27380000000005</c:v>
                </c:pt>
                <c:pt idx="2194">
                  <c:v>632.95339999999999</c:v>
                </c:pt>
                <c:pt idx="2195">
                  <c:v>632.63948000000005</c:v>
                </c:pt>
                <c:pt idx="2196">
                  <c:v>632.34842000000003</c:v>
                </c:pt>
                <c:pt idx="2197">
                  <c:v>632.03269999999998</c:v>
                </c:pt>
                <c:pt idx="2198">
                  <c:v>631.74271999999996</c:v>
                </c:pt>
                <c:pt idx="2199">
                  <c:v>631.42718000000002</c:v>
                </c:pt>
                <c:pt idx="2200">
                  <c:v>631.11883999999998</c:v>
                </c:pt>
                <c:pt idx="2201">
                  <c:v>630.78872000000001</c:v>
                </c:pt>
                <c:pt idx="2202">
                  <c:v>630.47623999999996</c:v>
                </c:pt>
                <c:pt idx="2203">
                  <c:v>630.18338000000006</c:v>
                </c:pt>
                <c:pt idx="2204">
                  <c:v>629.89232000000004</c:v>
                </c:pt>
                <c:pt idx="2205">
                  <c:v>629.57497999999998</c:v>
                </c:pt>
                <c:pt idx="2206">
                  <c:v>629.25638000000004</c:v>
                </c:pt>
                <c:pt idx="2207">
                  <c:v>628.96010000000001</c:v>
                </c:pt>
                <c:pt idx="2208">
                  <c:v>628.65751999999998</c:v>
                </c:pt>
                <c:pt idx="2209">
                  <c:v>628.35565999999994</c:v>
                </c:pt>
                <c:pt idx="2210">
                  <c:v>628.05686000000003</c:v>
                </c:pt>
                <c:pt idx="2211">
                  <c:v>627.75409999999999</c:v>
                </c:pt>
                <c:pt idx="2212">
                  <c:v>627.44575999999995</c:v>
                </c:pt>
                <c:pt idx="2213">
                  <c:v>627.12698</c:v>
                </c:pt>
                <c:pt idx="2214">
                  <c:v>626.83591999999999</c:v>
                </c:pt>
                <c:pt idx="2215">
                  <c:v>626.54647999999997</c:v>
                </c:pt>
                <c:pt idx="2216">
                  <c:v>626.23742000000004</c:v>
                </c:pt>
                <c:pt idx="2217">
                  <c:v>625.92133999999999</c:v>
                </c:pt>
                <c:pt idx="2218">
                  <c:v>625.61048000000005</c:v>
                </c:pt>
                <c:pt idx="2219">
                  <c:v>625.31042000000002</c:v>
                </c:pt>
                <c:pt idx="2220">
                  <c:v>625.00621999999998</c:v>
                </c:pt>
                <c:pt idx="2221">
                  <c:v>624.70237999999995</c:v>
                </c:pt>
                <c:pt idx="2222">
                  <c:v>624.42103999999995</c:v>
                </c:pt>
                <c:pt idx="2223">
                  <c:v>624.12098000000003</c:v>
                </c:pt>
                <c:pt idx="2224">
                  <c:v>623.81479999999999</c:v>
                </c:pt>
                <c:pt idx="2225">
                  <c:v>623.51221999999996</c:v>
                </c:pt>
                <c:pt idx="2226">
                  <c:v>623.21756000000005</c:v>
                </c:pt>
                <c:pt idx="2227">
                  <c:v>622.92362000000003</c:v>
                </c:pt>
                <c:pt idx="2228">
                  <c:v>622.61599999999999</c:v>
                </c:pt>
                <c:pt idx="2229">
                  <c:v>622.30999999999995</c:v>
                </c:pt>
                <c:pt idx="2230">
                  <c:v>622.03369999999995</c:v>
                </c:pt>
                <c:pt idx="2231">
                  <c:v>621.72968000000003</c:v>
                </c:pt>
                <c:pt idx="2232">
                  <c:v>621.41575999999998</c:v>
                </c:pt>
                <c:pt idx="2233">
                  <c:v>621.10688000000005</c:v>
                </c:pt>
                <c:pt idx="2234">
                  <c:v>620.81042000000002</c:v>
                </c:pt>
                <c:pt idx="2235">
                  <c:v>620.51954000000001</c:v>
                </c:pt>
                <c:pt idx="2236">
                  <c:v>620.22523999999999</c:v>
                </c:pt>
                <c:pt idx="2237">
                  <c:v>619.91096000000005</c:v>
                </c:pt>
                <c:pt idx="2238">
                  <c:v>619.60316</c:v>
                </c:pt>
                <c:pt idx="2239">
                  <c:v>619.31065999999998</c:v>
                </c:pt>
                <c:pt idx="2240">
                  <c:v>618.99980000000005</c:v>
                </c:pt>
                <c:pt idx="2241">
                  <c:v>618.70406000000003</c:v>
                </c:pt>
                <c:pt idx="2242">
                  <c:v>618.37375999999995</c:v>
                </c:pt>
                <c:pt idx="2243">
                  <c:v>618.07118000000003</c:v>
                </c:pt>
                <c:pt idx="2244">
                  <c:v>617.77616</c:v>
                </c:pt>
                <c:pt idx="2245">
                  <c:v>617.47789999999998</c:v>
                </c:pt>
                <c:pt idx="2246">
                  <c:v>617.17585999999994</c:v>
                </c:pt>
                <c:pt idx="2247">
                  <c:v>616.87508000000003</c:v>
                </c:pt>
                <c:pt idx="2248">
                  <c:v>616.55773999999997</c:v>
                </c:pt>
                <c:pt idx="2249">
                  <c:v>616.26667999999995</c:v>
                </c:pt>
                <c:pt idx="2250">
                  <c:v>615.97094000000004</c:v>
                </c:pt>
                <c:pt idx="2251">
                  <c:v>615.67304000000001</c:v>
                </c:pt>
                <c:pt idx="2252">
                  <c:v>615.36397999999997</c:v>
                </c:pt>
                <c:pt idx="2253">
                  <c:v>615.05042000000003</c:v>
                </c:pt>
                <c:pt idx="2254">
                  <c:v>614.74784</c:v>
                </c:pt>
                <c:pt idx="2255">
                  <c:v>614.46145999999999</c:v>
                </c:pt>
                <c:pt idx="2256">
                  <c:v>614.15923999999995</c:v>
                </c:pt>
                <c:pt idx="2257">
                  <c:v>613.86116000000004</c:v>
                </c:pt>
                <c:pt idx="2258">
                  <c:v>613.54903999999999</c:v>
                </c:pt>
                <c:pt idx="2259">
                  <c:v>613.24951999999996</c:v>
                </c:pt>
                <c:pt idx="2260">
                  <c:v>612.96007999999995</c:v>
                </c:pt>
                <c:pt idx="2261">
                  <c:v>612.66758000000004</c:v>
                </c:pt>
                <c:pt idx="2262">
                  <c:v>612.37004000000002</c:v>
                </c:pt>
                <c:pt idx="2263">
                  <c:v>612.06223999999997</c:v>
                </c:pt>
                <c:pt idx="2264">
                  <c:v>611.75840000000005</c:v>
                </c:pt>
                <c:pt idx="2265">
                  <c:v>611.45834000000002</c:v>
                </c:pt>
                <c:pt idx="2266">
                  <c:v>611.15521999999999</c:v>
                </c:pt>
                <c:pt idx="2267">
                  <c:v>610.85965999999996</c:v>
                </c:pt>
                <c:pt idx="2268">
                  <c:v>610.57201999999995</c:v>
                </c:pt>
                <c:pt idx="2269">
                  <c:v>610.26314000000002</c:v>
                </c:pt>
                <c:pt idx="2270">
                  <c:v>609.94813999999997</c:v>
                </c:pt>
                <c:pt idx="2271">
                  <c:v>609.65851999999995</c:v>
                </c:pt>
                <c:pt idx="2272">
                  <c:v>609.35414000000003</c:v>
                </c:pt>
                <c:pt idx="2273">
                  <c:v>609.05912000000001</c:v>
                </c:pt>
                <c:pt idx="2274">
                  <c:v>608.77021999999999</c:v>
                </c:pt>
                <c:pt idx="2275">
                  <c:v>608.47555999999997</c:v>
                </c:pt>
                <c:pt idx="2276">
                  <c:v>608.16758000000004</c:v>
                </c:pt>
                <c:pt idx="2277">
                  <c:v>607.88192000000004</c:v>
                </c:pt>
                <c:pt idx="2278">
                  <c:v>607.59302000000002</c:v>
                </c:pt>
                <c:pt idx="2279">
                  <c:v>607.29548</c:v>
                </c:pt>
                <c:pt idx="2280">
                  <c:v>606.98713999999995</c:v>
                </c:pt>
                <c:pt idx="2281">
                  <c:v>606.67574000000002</c:v>
                </c:pt>
                <c:pt idx="2282">
                  <c:v>606.38072</c:v>
                </c:pt>
                <c:pt idx="2283">
                  <c:v>606.09361999999999</c:v>
                </c:pt>
                <c:pt idx="2284">
                  <c:v>605.80651999999998</c:v>
                </c:pt>
                <c:pt idx="2285">
                  <c:v>605.49440000000004</c:v>
                </c:pt>
                <c:pt idx="2286">
                  <c:v>605.21108000000004</c:v>
                </c:pt>
                <c:pt idx="2287">
                  <c:v>604.90742</c:v>
                </c:pt>
                <c:pt idx="2288">
                  <c:v>604.61401999999998</c:v>
                </c:pt>
                <c:pt idx="2289">
                  <c:v>604.33501999999999</c:v>
                </c:pt>
                <c:pt idx="2290">
                  <c:v>604.02506000000005</c:v>
                </c:pt>
                <c:pt idx="2291">
                  <c:v>603.73238000000003</c:v>
                </c:pt>
                <c:pt idx="2292">
                  <c:v>603.43412000000001</c:v>
                </c:pt>
                <c:pt idx="2293">
                  <c:v>603.14071999999999</c:v>
                </c:pt>
                <c:pt idx="2294">
                  <c:v>602.83219999999994</c:v>
                </c:pt>
                <c:pt idx="2295">
                  <c:v>602.55319999999995</c:v>
                </c:pt>
                <c:pt idx="2296">
                  <c:v>602.26772000000005</c:v>
                </c:pt>
                <c:pt idx="2297">
                  <c:v>601.96406000000002</c:v>
                </c:pt>
                <c:pt idx="2298">
                  <c:v>601.66705999999999</c:v>
                </c:pt>
                <c:pt idx="2299">
                  <c:v>601.37617999999998</c:v>
                </c:pt>
                <c:pt idx="2300">
                  <c:v>601.07863999999995</c:v>
                </c:pt>
                <c:pt idx="2301">
                  <c:v>600.77678000000003</c:v>
                </c:pt>
                <c:pt idx="2302">
                  <c:v>600.49148000000002</c:v>
                </c:pt>
                <c:pt idx="2303">
                  <c:v>600.19213999999999</c:v>
                </c:pt>
                <c:pt idx="2304">
                  <c:v>599.90053999999998</c:v>
                </c:pt>
                <c:pt idx="2305">
                  <c:v>599.60947999999996</c:v>
                </c:pt>
                <c:pt idx="2306">
                  <c:v>599.30582000000004</c:v>
                </c:pt>
                <c:pt idx="2307">
                  <c:v>599.01458000000002</c:v>
                </c:pt>
                <c:pt idx="2308">
                  <c:v>598.72838000000002</c:v>
                </c:pt>
                <c:pt idx="2309">
                  <c:v>598.43281999999999</c:v>
                </c:pt>
                <c:pt idx="2310">
                  <c:v>598.13545999999997</c:v>
                </c:pt>
                <c:pt idx="2311">
                  <c:v>597.82838000000004</c:v>
                </c:pt>
                <c:pt idx="2312">
                  <c:v>597.53894000000003</c:v>
                </c:pt>
                <c:pt idx="2313">
                  <c:v>597.23383999999999</c:v>
                </c:pt>
                <c:pt idx="2314">
                  <c:v>596.93611999999996</c:v>
                </c:pt>
                <c:pt idx="2315">
                  <c:v>596.65171999999995</c:v>
                </c:pt>
                <c:pt idx="2316">
                  <c:v>596.35130000000004</c:v>
                </c:pt>
                <c:pt idx="2317">
                  <c:v>596.06618000000003</c:v>
                </c:pt>
                <c:pt idx="2318">
                  <c:v>595.7663</c:v>
                </c:pt>
                <c:pt idx="2319">
                  <c:v>595.48910000000001</c:v>
                </c:pt>
                <c:pt idx="2320">
                  <c:v>595.18201999999997</c:v>
                </c:pt>
                <c:pt idx="2321">
                  <c:v>594.87782000000004</c:v>
                </c:pt>
                <c:pt idx="2322">
                  <c:v>594.57632000000001</c:v>
                </c:pt>
                <c:pt idx="2323">
                  <c:v>594.29228000000001</c:v>
                </c:pt>
                <c:pt idx="2324">
                  <c:v>594.01472000000001</c:v>
                </c:pt>
                <c:pt idx="2325">
                  <c:v>593.71969999999999</c:v>
                </c:pt>
                <c:pt idx="2326">
                  <c:v>593.42935999999997</c:v>
                </c:pt>
                <c:pt idx="2327">
                  <c:v>593.13343999999995</c:v>
                </c:pt>
                <c:pt idx="2328">
                  <c:v>592.84436000000005</c:v>
                </c:pt>
                <c:pt idx="2329">
                  <c:v>592.56500000000005</c:v>
                </c:pt>
                <c:pt idx="2330">
                  <c:v>592.28420000000006</c:v>
                </c:pt>
                <c:pt idx="2331">
                  <c:v>591.98396000000002</c:v>
                </c:pt>
                <c:pt idx="2332">
                  <c:v>591.70352000000003</c:v>
                </c:pt>
                <c:pt idx="2333">
                  <c:v>591.40472</c:v>
                </c:pt>
                <c:pt idx="2334">
                  <c:v>591.10735999999997</c:v>
                </c:pt>
                <c:pt idx="2335">
                  <c:v>590.84546</c:v>
                </c:pt>
                <c:pt idx="2336">
                  <c:v>590.54665999999997</c:v>
                </c:pt>
                <c:pt idx="2337">
                  <c:v>590.26279999999997</c:v>
                </c:pt>
                <c:pt idx="2338">
                  <c:v>589.97461999999996</c:v>
                </c:pt>
                <c:pt idx="2339">
                  <c:v>589.68356000000006</c:v>
                </c:pt>
                <c:pt idx="2340">
                  <c:v>589.40977999999996</c:v>
                </c:pt>
                <c:pt idx="2341">
                  <c:v>589.11188000000004</c:v>
                </c:pt>
                <c:pt idx="2342">
                  <c:v>588.83108000000004</c:v>
                </c:pt>
                <c:pt idx="2343">
                  <c:v>588.53858000000002</c:v>
                </c:pt>
                <c:pt idx="2344">
                  <c:v>588.23635999999999</c:v>
                </c:pt>
                <c:pt idx="2345">
                  <c:v>587.94583999999998</c:v>
                </c:pt>
                <c:pt idx="2346">
                  <c:v>587.66575999999998</c:v>
                </c:pt>
                <c:pt idx="2347">
                  <c:v>587.36821999999995</c:v>
                </c:pt>
                <c:pt idx="2348">
                  <c:v>587.07770000000005</c:v>
                </c:pt>
                <c:pt idx="2349">
                  <c:v>586.78142000000003</c:v>
                </c:pt>
                <c:pt idx="2350">
                  <c:v>586.50116000000003</c:v>
                </c:pt>
                <c:pt idx="2351">
                  <c:v>586.2038</c:v>
                </c:pt>
                <c:pt idx="2352">
                  <c:v>585.90337999999997</c:v>
                </c:pt>
                <c:pt idx="2353">
                  <c:v>585.62761999999998</c:v>
                </c:pt>
                <c:pt idx="2354">
                  <c:v>585.33745999999996</c:v>
                </c:pt>
                <c:pt idx="2355">
                  <c:v>585.05341999999996</c:v>
                </c:pt>
                <c:pt idx="2356">
                  <c:v>584.75120000000004</c:v>
                </c:pt>
                <c:pt idx="2357">
                  <c:v>584.45006000000001</c:v>
                </c:pt>
                <c:pt idx="2358">
                  <c:v>584.15701999999999</c:v>
                </c:pt>
                <c:pt idx="2359">
                  <c:v>583.88126</c:v>
                </c:pt>
                <c:pt idx="2360">
                  <c:v>583.59379999999999</c:v>
                </c:pt>
                <c:pt idx="2361">
                  <c:v>583.31984</c:v>
                </c:pt>
                <c:pt idx="2362">
                  <c:v>583.00915999999995</c:v>
                </c:pt>
                <c:pt idx="2363">
                  <c:v>582.71540000000005</c:v>
                </c:pt>
                <c:pt idx="2364">
                  <c:v>582.43298000000004</c:v>
                </c:pt>
                <c:pt idx="2365">
                  <c:v>582.16010000000006</c:v>
                </c:pt>
                <c:pt idx="2366">
                  <c:v>581.88379999999995</c:v>
                </c:pt>
                <c:pt idx="2367">
                  <c:v>581.59993999999995</c:v>
                </c:pt>
                <c:pt idx="2368">
                  <c:v>581.31338000000005</c:v>
                </c:pt>
                <c:pt idx="2369">
                  <c:v>581.02934000000005</c:v>
                </c:pt>
                <c:pt idx="2370">
                  <c:v>580.76419999999996</c:v>
                </c:pt>
                <c:pt idx="2371">
                  <c:v>580.48645999999997</c:v>
                </c:pt>
                <c:pt idx="2372">
                  <c:v>580.20043999999996</c:v>
                </c:pt>
                <c:pt idx="2373">
                  <c:v>579.91657999999995</c:v>
                </c:pt>
                <c:pt idx="2374">
                  <c:v>579.64063999999996</c:v>
                </c:pt>
                <c:pt idx="2375">
                  <c:v>579.35731999999996</c:v>
                </c:pt>
                <c:pt idx="2376">
                  <c:v>579.07489999999996</c:v>
                </c:pt>
                <c:pt idx="2377">
                  <c:v>578.80183999999997</c:v>
                </c:pt>
                <c:pt idx="2378">
                  <c:v>578.51671999999996</c:v>
                </c:pt>
                <c:pt idx="2379">
                  <c:v>578.22799999999995</c:v>
                </c:pt>
                <c:pt idx="2380">
                  <c:v>577.92992000000004</c:v>
                </c:pt>
                <c:pt idx="2381">
                  <c:v>577.65290000000005</c:v>
                </c:pt>
                <c:pt idx="2382">
                  <c:v>577.37947999999994</c:v>
                </c:pt>
                <c:pt idx="2383">
                  <c:v>577.09508000000005</c:v>
                </c:pt>
                <c:pt idx="2384">
                  <c:v>576.80654000000004</c:v>
                </c:pt>
                <c:pt idx="2385">
                  <c:v>576.52412000000004</c:v>
                </c:pt>
                <c:pt idx="2386">
                  <c:v>576.24242000000004</c:v>
                </c:pt>
                <c:pt idx="2387">
                  <c:v>575.95964000000004</c:v>
                </c:pt>
                <c:pt idx="2388">
                  <c:v>575.67398000000003</c:v>
                </c:pt>
                <c:pt idx="2389">
                  <c:v>575.40416000000005</c:v>
                </c:pt>
                <c:pt idx="2390">
                  <c:v>575.11958000000004</c:v>
                </c:pt>
                <c:pt idx="2391">
                  <c:v>574.84202000000005</c:v>
                </c:pt>
                <c:pt idx="2392">
                  <c:v>574.56140000000005</c:v>
                </c:pt>
                <c:pt idx="2393">
                  <c:v>574.27286000000004</c:v>
                </c:pt>
                <c:pt idx="2394">
                  <c:v>573.99692000000005</c:v>
                </c:pt>
                <c:pt idx="2395">
                  <c:v>573.72313999999994</c:v>
                </c:pt>
                <c:pt idx="2396">
                  <c:v>573.45961999999997</c:v>
                </c:pt>
                <c:pt idx="2397">
                  <c:v>573.16585999999995</c:v>
                </c:pt>
                <c:pt idx="2398">
                  <c:v>572.88559999999995</c:v>
                </c:pt>
                <c:pt idx="2399">
                  <c:v>572.62279999999998</c:v>
                </c:pt>
                <c:pt idx="2400">
                  <c:v>572.34829999999999</c:v>
                </c:pt>
                <c:pt idx="2401">
                  <c:v>572.08298000000002</c:v>
                </c:pt>
                <c:pt idx="2402">
                  <c:v>571.80866000000003</c:v>
                </c:pt>
                <c:pt idx="2403">
                  <c:v>571.52912000000003</c:v>
                </c:pt>
                <c:pt idx="2404">
                  <c:v>571.26289999999995</c:v>
                </c:pt>
                <c:pt idx="2405">
                  <c:v>570.98911999999996</c:v>
                </c:pt>
                <c:pt idx="2406">
                  <c:v>570.72613999999999</c:v>
                </c:pt>
                <c:pt idx="2407">
                  <c:v>570.45524</c:v>
                </c:pt>
                <c:pt idx="2408">
                  <c:v>570.19532000000004</c:v>
                </c:pt>
                <c:pt idx="2409">
                  <c:v>569.92010000000005</c:v>
                </c:pt>
                <c:pt idx="2410">
                  <c:v>569.64218000000005</c:v>
                </c:pt>
                <c:pt idx="2411">
                  <c:v>569.37451999999996</c:v>
                </c:pt>
                <c:pt idx="2412">
                  <c:v>569.10091999999997</c:v>
                </c:pt>
                <c:pt idx="2413">
                  <c:v>568.83398</c:v>
                </c:pt>
                <c:pt idx="2414">
                  <c:v>568.57766000000004</c:v>
                </c:pt>
                <c:pt idx="2415">
                  <c:v>568.31251999999995</c:v>
                </c:pt>
                <c:pt idx="2416">
                  <c:v>568.02775999999994</c:v>
                </c:pt>
                <c:pt idx="2417">
                  <c:v>567.75289999999995</c:v>
                </c:pt>
                <c:pt idx="2418">
                  <c:v>567.47983999999997</c:v>
                </c:pt>
                <c:pt idx="2419">
                  <c:v>567.19471999999996</c:v>
                </c:pt>
                <c:pt idx="2420">
                  <c:v>566.92687999999998</c:v>
                </c:pt>
                <c:pt idx="2421">
                  <c:v>566.65219999999999</c:v>
                </c:pt>
                <c:pt idx="2422">
                  <c:v>566.38706000000002</c:v>
                </c:pt>
                <c:pt idx="2423">
                  <c:v>566.11724000000004</c:v>
                </c:pt>
                <c:pt idx="2424">
                  <c:v>565.83374000000003</c:v>
                </c:pt>
                <c:pt idx="2425">
                  <c:v>565.56122000000005</c:v>
                </c:pt>
                <c:pt idx="2426">
                  <c:v>565.30471999999997</c:v>
                </c:pt>
                <c:pt idx="2427">
                  <c:v>565.03525999999999</c:v>
                </c:pt>
                <c:pt idx="2428">
                  <c:v>564.76724000000002</c:v>
                </c:pt>
                <c:pt idx="2429">
                  <c:v>564.49796000000003</c:v>
                </c:pt>
                <c:pt idx="2430">
                  <c:v>564.22130000000004</c:v>
                </c:pt>
                <c:pt idx="2431">
                  <c:v>563.95903999999996</c:v>
                </c:pt>
                <c:pt idx="2432">
                  <c:v>563.69029999999998</c:v>
                </c:pt>
                <c:pt idx="2433">
                  <c:v>563.41453999999999</c:v>
                </c:pt>
                <c:pt idx="2434">
                  <c:v>563.16794000000004</c:v>
                </c:pt>
                <c:pt idx="2435">
                  <c:v>562.89290000000005</c:v>
                </c:pt>
                <c:pt idx="2436">
                  <c:v>562.62235999999996</c:v>
                </c:pt>
                <c:pt idx="2437">
                  <c:v>562.35919999999999</c:v>
                </c:pt>
                <c:pt idx="2438">
                  <c:v>562.09262000000001</c:v>
                </c:pt>
                <c:pt idx="2439">
                  <c:v>561.81776000000002</c:v>
                </c:pt>
                <c:pt idx="2440">
                  <c:v>561.55442000000005</c:v>
                </c:pt>
                <c:pt idx="2441">
                  <c:v>561.29467999999997</c:v>
                </c:pt>
                <c:pt idx="2442">
                  <c:v>561.02846</c:v>
                </c:pt>
                <c:pt idx="2443">
                  <c:v>560.75972000000002</c:v>
                </c:pt>
                <c:pt idx="2444">
                  <c:v>560.47874000000002</c:v>
                </c:pt>
                <c:pt idx="2445">
                  <c:v>560.19830000000002</c:v>
                </c:pt>
                <c:pt idx="2446">
                  <c:v>559.94845999999995</c:v>
                </c:pt>
                <c:pt idx="2447">
                  <c:v>559.68547999999998</c:v>
                </c:pt>
                <c:pt idx="2448">
                  <c:v>559.41224</c:v>
                </c:pt>
                <c:pt idx="2449">
                  <c:v>559.14602000000002</c:v>
                </c:pt>
                <c:pt idx="2450">
                  <c:v>558.86198000000002</c:v>
                </c:pt>
                <c:pt idx="2451">
                  <c:v>558.59846000000005</c:v>
                </c:pt>
                <c:pt idx="2452">
                  <c:v>558.34177999999997</c:v>
                </c:pt>
                <c:pt idx="2453">
                  <c:v>558.07772</c:v>
                </c:pt>
                <c:pt idx="2454">
                  <c:v>557.80574000000001</c:v>
                </c:pt>
                <c:pt idx="2455">
                  <c:v>557.52134000000001</c:v>
                </c:pt>
                <c:pt idx="2456">
                  <c:v>557.25602000000003</c:v>
                </c:pt>
                <c:pt idx="2457">
                  <c:v>556.97720000000004</c:v>
                </c:pt>
                <c:pt idx="2458">
                  <c:v>556.70396000000005</c:v>
                </c:pt>
                <c:pt idx="2459">
                  <c:v>556.44115999999997</c:v>
                </c:pt>
                <c:pt idx="2460">
                  <c:v>556.16863999999998</c:v>
                </c:pt>
                <c:pt idx="2461">
                  <c:v>555.88135999999997</c:v>
                </c:pt>
                <c:pt idx="2462">
                  <c:v>555.60001999999997</c:v>
                </c:pt>
                <c:pt idx="2463">
                  <c:v>555.33271999999999</c:v>
                </c:pt>
                <c:pt idx="2464">
                  <c:v>555.06200000000001</c:v>
                </c:pt>
                <c:pt idx="2465">
                  <c:v>554.79146000000003</c:v>
                </c:pt>
                <c:pt idx="2466">
                  <c:v>554.51894000000004</c:v>
                </c:pt>
                <c:pt idx="2467">
                  <c:v>554.25217999999995</c:v>
                </c:pt>
                <c:pt idx="2468">
                  <c:v>553.96849999999995</c:v>
                </c:pt>
                <c:pt idx="2469">
                  <c:v>553.70047999999997</c:v>
                </c:pt>
                <c:pt idx="2470">
                  <c:v>553.43714</c:v>
                </c:pt>
                <c:pt idx="2471">
                  <c:v>553.16660000000002</c:v>
                </c:pt>
                <c:pt idx="2472">
                  <c:v>552.88310000000001</c:v>
                </c:pt>
                <c:pt idx="2473">
                  <c:v>552.61796000000004</c:v>
                </c:pt>
                <c:pt idx="2474">
                  <c:v>552.35929999999996</c:v>
                </c:pt>
                <c:pt idx="2475">
                  <c:v>552.07957999999996</c:v>
                </c:pt>
                <c:pt idx="2476">
                  <c:v>551.81299999999999</c:v>
                </c:pt>
                <c:pt idx="2477">
                  <c:v>551.54732000000001</c:v>
                </c:pt>
                <c:pt idx="2478">
                  <c:v>551.28110000000004</c:v>
                </c:pt>
                <c:pt idx="2479">
                  <c:v>551.00678000000005</c:v>
                </c:pt>
                <c:pt idx="2480">
                  <c:v>550.73425999999995</c:v>
                </c:pt>
                <c:pt idx="2481">
                  <c:v>550.46011999999996</c:v>
                </c:pt>
                <c:pt idx="2482">
                  <c:v>550.19821999999999</c:v>
                </c:pt>
                <c:pt idx="2483">
                  <c:v>549.93236000000002</c:v>
                </c:pt>
                <c:pt idx="2484">
                  <c:v>549.66434000000004</c:v>
                </c:pt>
                <c:pt idx="2485">
                  <c:v>549.39595999999995</c:v>
                </c:pt>
                <c:pt idx="2486">
                  <c:v>549.12253999999996</c:v>
                </c:pt>
                <c:pt idx="2487">
                  <c:v>548.8673</c:v>
                </c:pt>
                <c:pt idx="2488">
                  <c:v>548.6</c:v>
                </c:pt>
                <c:pt idx="2489">
                  <c:v>548.32388000000003</c:v>
                </c:pt>
                <c:pt idx="2490">
                  <c:v>548.05730000000005</c:v>
                </c:pt>
                <c:pt idx="2491">
                  <c:v>547.78567999999996</c:v>
                </c:pt>
                <c:pt idx="2492">
                  <c:v>547.51099999999997</c:v>
                </c:pt>
                <c:pt idx="2493">
                  <c:v>547.23973999999998</c:v>
                </c:pt>
                <c:pt idx="2494">
                  <c:v>546.97766000000001</c:v>
                </c:pt>
                <c:pt idx="2495">
                  <c:v>546.71864000000005</c:v>
                </c:pt>
                <c:pt idx="2496">
                  <c:v>546.44395999999995</c:v>
                </c:pt>
                <c:pt idx="2497">
                  <c:v>546.20114000000001</c:v>
                </c:pt>
                <c:pt idx="2498">
                  <c:v>545.93870000000004</c:v>
                </c:pt>
                <c:pt idx="2499">
                  <c:v>545.66366000000005</c:v>
                </c:pt>
                <c:pt idx="2500">
                  <c:v>545.40283999999997</c:v>
                </c:pt>
                <c:pt idx="2501">
                  <c:v>545.12869999999998</c:v>
                </c:pt>
                <c:pt idx="2502">
                  <c:v>544.88138000000004</c:v>
                </c:pt>
                <c:pt idx="2503">
                  <c:v>544.61983999999995</c:v>
                </c:pt>
                <c:pt idx="2504">
                  <c:v>544.36424</c:v>
                </c:pt>
                <c:pt idx="2505">
                  <c:v>544.09820000000002</c:v>
                </c:pt>
                <c:pt idx="2506">
                  <c:v>543.83882000000006</c:v>
                </c:pt>
                <c:pt idx="2507">
                  <c:v>543.56269999999995</c:v>
                </c:pt>
                <c:pt idx="2508">
                  <c:v>543.30403999999999</c:v>
                </c:pt>
                <c:pt idx="2509">
                  <c:v>543.04736000000003</c:v>
                </c:pt>
                <c:pt idx="2510">
                  <c:v>542.78545999999994</c:v>
                </c:pt>
                <c:pt idx="2511">
                  <c:v>542.50987999999995</c:v>
                </c:pt>
                <c:pt idx="2512">
                  <c:v>542.23735999999997</c:v>
                </c:pt>
                <c:pt idx="2513">
                  <c:v>541.95961999999997</c:v>
                </c:pt>
                <c:pt idx="2514">
                  <c:v>541.69772</c:v>
                </c:pt>
                <c:pt idx="2515">
                  <c:v>541.44608000000005</c:v>
                </c:pt>
                <c:pt idx="2516">
                  <c:v>541.17661999999996</c:v>
                </c:pt>
                <c:pt idx="2517">
                  <c:v>540.91129999999998</c:v>
                </c:pt>
                <c:pt idx="2518">
                  <c:v>540.64526000000001</c:v>
                </c:pt>
                <c:pt idx="2519">
                  <c:v>540.36356000000001</c:v>
                </c:pt>
                <c:pt idx="2520">
                  <c:v>540.09986000000004</c:v>
                </c:pt>
                <c:pt idx="2521">
                  <c:v>539.83453999999995</c:v>
                </c:pt>
                <c:pt idx="2522">
                  <c:v>539.57425999999998</c:v>
                </c:pt>
                <c:pt idx="2523">
                  <c:v>539.30516</c:v>
                </c:pt>
                <c:pt idx="2524">
                  <c:v>539.03570000000002</c:v>
                </c:pt>
                <c:pt idx="2525">
                  <c:v>538.78117999999995</c:v>
                </c:pt>
                <c:pt idx="2526">
                  <c:v>538.50685999999996</c:v>
                </c:pt>
                <c:pt idx="2527">
                  <c:v>538.24081999999999</c:v>
                </c:pt>
                <c:pt idx="2528">
                  <c:v>537.96253999999999</c:v>
                </c:pt>
                <c:pt idx="2529">
                  <c:v>537.68768</c:v>
                </c:pt>
                <c:pt idx="2530">
                  <c:v>537.43172000000004</c:v>
                </c:pt>
                <c:pt idx="2531">
                  <c:v>537.17053999999996</c:v>
                </c:pt>
                <c:pt idx="2532">
                  <c:v>536.90071999999998</c:v>
                </c:pt>
                <c:pt idx="2533">
                  <c:v>536.64764000000002</c:v>
                </c:pt>
                <c:pt idx="2534">
                  <c:v>536.38771999999994</c:v>
                </c:pt>
                <c:pt idx="2535">
                  <c:v>536.11933999999997</c:v>
                </c:pt>
                <c:pt idx="2536">
                  <c:v>535.85744</c:v>
                </c:pt>
                <c:pt idx="2537">
                  <c:v>535.60508000000004</c:v>
                </c:pt>
                <c:pt idx="2538">
                  <c:v>535.33939999999996</c:v>
                </c:pt>
                <c:pt idx="2539">
                  <c:v>535.07605999999998</c:v>
                </c:pt>
                <c:pt idx="2540">
                  <c:v>534.81758000000002</c:v>
                </c:pt>
                <c:pt idx="2541">
                  <c:v>534.56053999999995</c:v>
                </c:pt>
                <c:pt idx="2542">
                  <c:v>534.29701999999997</c:v>
                </c:pt>
                <c:pt idx="2543">
                  <c:v>534.05330000000004</c:v>
                </c:pt>
                <c:pt idx="2544">
                  <c:v>533.81155999999999</c:v>
                </c:pt>
                <c:pt idx="2545">
                  <c:v>533.55254000000002</c:v>
                </c:pt>
                <c:pt idx="2546">
                  <c:v>533.31241999999997</c:v>
                </c:pt>
                <c:pt idx="2547">
                  <c:v>533.04944</c:v>
                </c:pt>
                <c:pt idx="2548">
                  <c:v>532.78214000000003</c:v>
                </c:pt>
                <c:pt idx="2549">
                  <c:v>532.52401999999995</c:v>
                </c:pt>
                <c:pt idx="2550">
                  <c:v>532.26949999999999</c:v>
                </c:pt>
                <c:pt idx="2551">
                  <c:v>532.01192000000003</c:v>
                </c:pt>
                <c:pt idx="2552">
                  <c:v>531.74354000000005</c:v>
                </c:pt>
                <c:pt idx="2553">
                  <c:v>531.4991</c:v>
                </c:pt>
                <c:pt idx="2554">
                  <c:v>531.24656000000004</c:v>
                </c:pt>
                <c:pt idx="2555">
                  <c:v>530.98537999999996</c:v>
                </c:pt>
                <c:pt idx="2556">
                  <c:v>530.72384</c:v>
                </c:pt>
                <c:pt idx="2557">
                  <c:v>530.47346000000005</c:v>
                </c:pt>
                <c:pt idx="2558">
                  <c:v>530.21587999999997</c:v>
                </c:pt>
                <c:pt idx="2559">
                  <c:v>529.95794000000001</c:v>
                </c:pt>
                <c:pt idx="2560">
                  <c:v>529.69766000000004</c:v>
                </c:pt>
                <c:pt idx="2561">
                  <c:v>529.44205999999997</c:v>
                </c:pt>
                <c:pt idx="2562">
                  <c:v>529.18682000000001</c:v>
                </c:pt>
                <c:pt idx="2563">
                  <c:v>528.92510000000004</c:v>
                </c:pt>
                <c:pt idx="2564">
                  <c:v>528.66157999999996</c:v>
                </c:pt>
                <c:pt idx="2565">
                  <c:v>528.40544</c:v>
                </c:pt>
                <c:pt idx="2566">
                  <c:v>528.15128000000004</c:v>
                </c:pt>
                <c:pt idx="2567">
                  <c:v>527.89927999999998</c:v>
                </c:pt>
                <c:pt idx="2568">
                  <c:v>527.63594000000001</c:v>
                </c:pt>
                <c:pt idx="2569">
                  <c:v>527.39005999999995</c:v>
                </c:pt>
                <c:pt idx="2570">
                  <c:v>527.10583999999994</c:v>
                </c:pt>
                <c:pt idx="2571">
                  <c:v>526.84771999999998</c:v>
                </c:pt>
                <c:pt idx="2572">
                  <c:v>526.61335999999994</c:v>
                </c:pt>
                <c:pt idx="2573">
                  <c:v>526.34965999999997</c:v>
                </c:pt>
                <c:pt idx="2574">
                  <c:v>526.07677999999999</c:v>
                </c:pt>
                <c:pt idx="2575">
                  <c:v>525.84349999999995</c:v>
                </c:pt>
                <c:pt idx="2576">
                  <c:v>525.58717999999999</c:v>
                </c:pt>
                <c:pt idx="2577">
                  <c:v>525.32708000000002</c:v>
                </c:pt>
                <c:pt idx="2578">
                  <c:v>525.06320000000005</c:v>
                </c:pt>
                <c:pt idx="2579">
                  <c:v>524.79067999999995</c:v>
                </c:pt>
                <c:pt idx="2580">
                  <c:v>524.54300000000001</c:v>
                </c:pt>
                <c:pt idx="2581">
                  <c:v>524.27246000000002</c:v>
                </c:pt>
                <c:pt idx="2582">
                  <c:v>524.02531999999997</c:v>
                </c:pt>
                <c:pt idx="2583">
                  <c:v>523.78934000000004</c:v>
                </c:pt>
                <c:pt idx="2584">
                  <c:v>523.52203999999995</c:v>
                </c:pt>
                <c:pt idx="2585">
                  <c:v>523.27562</c:v>
                </c:pt>
                <c:pt idx="2586">
                  <c:v>523.01840000000004</c:v>
                </c:pt>
                <c:pt idx="2587">
                  <c:v>522.76567999999997</c:v>
                </c:pt>
                <c:pt idx="2588">
                  <c:v>522.50306</c:v>
                </c:pt>
                <c:pt idx="2589">
                  <c:v>522.24494000000004</c:v>
                </c:pt>
                <c:pt idx="2590">
                  <c:v>521.99383999999998</c:v>
                </c:pt>
                <c:pt idx="2591">
                  <c:v>521.74742000000003</c:v>
                </c:pt>
                <c:pt idx="2592">
                  <c:v>521.49019999999996</c:v>
                </c:pt>
                <c:pt idx="2593">
                  <c:v>521.2328</c:v>
                </c:pt>
                <c:pt idx="2594">
                  <c:v>520.97738000000004</c:v>
                </c:pt>
                <c:pt idx="2595">
                  <c:v>520.71745999999996</c:v>
                </c:pt>
                <c:pt idx="2596">
                  <c:v>520.45213999999999</c:v>
                </c:pt>
                <c:pt idx="2597">
                  <c:v>520.20446000000004</c:v>
                </c:pt>
                <c:pt idx="2598">
                  <c:v>519.96433999999999</c:v>
                </c:pt>
                <c:pt idx="2599">
                  <c:v>519.71522000000004</c:v>
                </c:pt>
                <c:pt idx="2600">
                  <c:v>519.44863999999995</c:v>
                </c:pt>
                <c:pt idx="2601">
                  <c:v>519.20204000000001</c:v>
                </c:pt>
                <c:pt idx="2602">
                  <c:v>518.94914000000006</c:v>
                </c:pt>
                <c:pt idx="2603">
                  <c:v>518.67823999999996</c:v>
                </c:pt>
                <c:pt idx="2604">
                  <c:v>518.42084</c:v>
                </c:pt>
                <c:pt idx="2605">
                  <c:v>518.18323999999996</c:v>
                </c:pt>
                <c:pt idx="2606">
                  <c:v>517.93772000000001</c:v>
                </c:pt>
                <c:pt idx="2607">
                  <c:v>517.67276000000004</c:v>
                </c:pt>
                <c:pt idx="2608">
                  <c:v>517.42345999999998</c:v>
                </c:pt>
                <c:pt idx="2609">
                  <c:v>517.17218000000003</c:v>
                </c:pt>
                <c:pt idx="2610">
                  <c:v>516.93151999999998</c:v>
                </c:pt>
                <c:pt idx="2611">
                  <c:v>516.68690000000004</c:v>
                </c:pt>
                <c:pt idx="2612">
                  <c:v>516.44119999999998</c:v>
                </c:pt>
                <c:pt idx="2613">
                  <c:v>516.19244000000003</c:v>
                </c:pt>
                <c:pt idx="2614">
                  <c:v>515.93233999999995</c:v>
                </c:pt>
                <c:pt idx="2615">
                  <c:v>515.68520000000001</c:v>
                </c:pt>
                <c:pt idx="2616">
                  <c:v>515.43517999999995</c:v>
                </c:pt>
                <c:pt idx="2617">
                  <c:v>515.18281999999999</c:v>
                </c:pt>
                <c:pt idx="2618">
                  <c:v>514.93388000000004</c:v>
                </c:pt>
                <c:pt idx="2619">
                  <c:v>514.68763999999999</c:v>
                </c:pt>
                <c:pt idx="2620">
                  <c:v>514.42070000000001</c:v>
                </c:pt>
                <c:pt idx="2621">
                  <c:v>514.17247999999995</c:v>
                </c:pt>
                <c:pt idx="2622">
                  <c:v>513.93002000000001</c:v>
                </c:pt>
                <c:pt idx="2623">
                  <c:v>513.67046000000005</c:v>
                </c:pt>
                <c:pt idx="2624">
                  <c:v>513.43052</c:v>
                </c:pt>
                <c:pt idx="2625">
                  <c:v>513.19327999999996</c:v>
                </c:pt>
                <c:pt idx="2626">
                  <c:v>512.94848000000002</c:v>
                </c:pt>
                <c:pt idx="2627">
                  <c:v>512.70349999999996</c:v>
                </c:pt>
                <c:pt idx="2628">
                  <c:v>512.44718</c:v>
                </c:pt>
                <c:pt idx="2629">
                  <c:v>512.20201999999995</c:v>
                </c:pt>
                <c:pt idx="2630">
                  <c:v>511.96028000000001</c:v>
                </c:pt>
                <c:pt idx="2631">
                  <c:v>511.70323999999999</c:v>
                </c:pt>
                <c:pt idx="2632">
                  <c:v>511.44655999999998</c:v>
                </c:pt>
                <c:pt idx="2633">
                  <c:v>511.20319999999998</c:v>
                </c:pt>
                <c:pt idx="2634">
                  <c:v>510.96415999999999</c:v>
                </c:pt>
                <c:pt idx="2635">
                  <c:v>510.70531999999997</c:v>
                </c:pt>
                <c:pt idx="2636">
                  <c:v>510.45602000000002</c:v>
                </c:pt>
                <c:pt idx="2637">
                  <c:v>510.21122000000003</c:v>
                </c:pt>
                <c:pt idx="2638">
                  <c:v>509.94517999999999</c:v>
                </c:pt>
                <c:pt idx="2639">
                  <c:v>509.70452</c:v>
                </c:pt>
                <c:pt idx="2640">
                  <c:v>509.46134000000001</c:v>
                </c:pt>
                <c:pt idx="2641">
                  <c:v>509.21600000000001</c:v>
                </c:pt>
                <c:pt idx="2642">
                  <c:v>508.95895999999999</c:v>
                </c:pt>
                <c:pt idx="2643">
                  <c:v>508.70929999999998</c:v>
                </c:pt>
                <c:pt idx="2644">
                  <c:v>508.45783999999998</c:v>
                </c:pt>
                <c:pt idx="2645">
                  <c:v>508.22275999999999</c:v>
                </c:pt>
                <c:pt idx="2646">
                  <c:v>507.98390000000001</c:v>
                </c:pt>
                <c:pt idx="2647">
                  <c:v>507.74324000000001</c:v>
                </c:pt>
                <c:pt idx="2648">
                  <c:v>507.48926</c:v>
                </c:pt>
                <c:pt idx="2649">
                  <c:v>507.24338</c:v>
                </c:pt>
                <c:pt idx="2650">
                  <c:v>507.00308000000001</c:v>
                </c:pt>
                <c:pt idx="2651">
                  <c:v>506.74099999999999</c:v>
                </c:pt>
                <c:pt idx="2652">
                  <c:v>506.49331999999998</c:v>
                </c:pt>
                <c:pt idx="2653">
                  <c:v>506.24203999999997</c:v>
                </c:pt>
                <c:pt idx="2654">
                  <c:v>506.00515999999999</c:v>
                </c:pt>
                <c:pt idx="2655">
                  <c:v>505.76215999999999</c:v>
                </c:pt>
                <c:pt idx="2656">
                  <c:v>505.49540000000002</c:v>
                </c:pt>
                <c:pt idx="2657">
                  <c:v>505.24574000000001</c:v>
                </c:pt>
                <c:pt idx="2658">
                  <c:v>504.99572000000001</c:v>
                </c:pt>
                <c:pt idx="2659">
                  <c:v>504.75272000000001</c:v>
                </c:pt>
                <c:pt idx="2660">
                  <c:v>504.49694</c:v>
                </c:pt>
                <c:pt idx="2661">
                  <c:v>504.2525</c:v>
                </c:pt>
                <c:pt idx="2662">
                  <c:v>504.01598000000001</c:v>
                </c:pt>
                <c:pt idx="2663">
                  <c:v>503.76776000000001</c:v>
                </c:pt>
                <c:pt idx="2664">
                  <c:v>503.50837999999999</c:v>
                </c:pt>
                <c:pt idx="2665">
                  <c:v>503.26411999999999</c:v>
                </c:pt>
                <c:pt idx="2666">
                  <c:v>503.01733999999999</c:v>
                </c:pt>
                <c:pt idx="2667">
                  <c:v>502.76281999999998</c:v>
                </c:pt>
                <c:pt idx="2668">
                  <c:v>502.51495999999997</c:v>
                </c:pt>
                <c:pt idx="2669">
                  <c:v>502.27897999999999</c:v>
                </c:pt>
                <c:pt idx="2670">
                  <c:v>502.02751999999998</c:v>
                </c:pt>
                <c:pt idx="2671">
                  <c:v>501.77659999999997</c:v>
                </c:pt>
                <c:pt idx="2672">
                  <c:v>501.53845999999999</c:v>
                </c:pt>
                <c:pt idx="2673">
                  <c:v>501.28951999999998</c:v>
                </c:pt>
                <c:pt idx="2674">
                  <c:v>501.05228</c:v>
                </c:pt>
                <c:pt idx="2675">
                  <c:v>500.79865999999998</c:v>
                </c:pt>
                <c:pt idx="2676">
                  <c:v>500.55475999999999</c:v>
                </c:pt>
                <c:pt idx="2677">
                  <c:v>500.30671999999998</c:v>
                </c:pt>
                <c:pt idx="2678">
                  <c:v>500.07272</c:v>
                </c:pt>
                <c:pt idx="2679">
                  <c:v>499.83512000000002</c:v>
                </c:pt>
                <c:pt idx="2680">
                  <c:v>499.58510000000001</c:v>
                </c:pt>
                <c:pt idx="2681">
                  <c:v>499.32733999999999</c:v>
                </c:pt>
                <c:pt idx="2682">
                  <c:v>499.08776</c:v>
                </c:pt>
                <c:pt idx="2683">
                  <c:v>498.86095999999998</c:v>
                </c:pt>
                <c:pt idx="2684">
                  <c:v>498.62714</c:v>
                </c:pt>
                <c:pt idx="2685">
                  <c:v>498.37495999999999</c:v>
                </c:pt>
                <c:pt idx="2686">
                  <c:v>498.13808</c:v>
                </c:pt>
                <c:pt idx="2687">
                  <c:v>497.91487999999998</c:v>
                </c:pt>
                <c:pt idx="2688">
                  <c:v>497.67421999999999</c:v>
                </c:pt>
                <c:pt idx="2689">
                  <c:v>497.43770000000001</c:v>
                </c:pt>
                <c:pt idx="2690">
                  <c:v>497.19236000000001</c:v>
                </c:pt>
                <c:pt idx="2691">
                  <c:v>496.95170000000002</c:v>
                </c:pt>
                <c:pt idx="2692">
                  <c:v>496.71949999999998</c:v>
                </c:pt>
                <c:pt idx="2693">
                  <c:v>496.49756000000002</c:v>
                </c:pt>
                <c:pt idx="2694">
                  <c:v>496.24700000000001</c:v>
                </c:pt>
                <c:pt idx="2695">
                  <c:v>495.99374</c:v>
                </c:pt>
                <c:pt idx="2696">
                  <c:v>495.75758000000002</c:v>
                </c:pt>
                <c:pt idx="2697">
                  <c:v>495.53203999999999</c:v>
                </c:pt>
                <c:pt idx="2698">
                  <c:v>495.2876</c:v>
                </c:pt>
                <c:pt idx="2699">
                  <c:v>495.05450000000002</c:v>
                </c:pt>
                <c:pt idx="2700">
                  <c:v>494.80448000000001</c:v>
                </c:pt>
                <c:pt idx="2701">
                  <c:v>494.57281999999998</c:v>
                </c:pt>
                <c:pt idx="2702">
                  <c:v>494.33774</c:v>
                </c:pt>
                <c:pt idx="2703">
                  <c:v>494.09834000000001</c:v>
                </c:pt>
                <c:pt idx="2704">
                  <c:v>493.86470000000003</c:v>
                </c:pt>
                <c:pt idx="2705">
                  <c:v>493.61720000000003</c:v>
                </c:pt>
                <c:pt idx="2706">
                  <c:v>493.37581999999998</c:v>
                </c:pt>
                <c:pt idx="2707">
                  <c:v>493.13857999999999</c:v>
                </c:pt>
                <c:pt idx="2708">
                  <c:v>492.8981</c:v>
                </c:pt>
                <c:pt idx="2709">
                  <c:v>492.66824000000003</c:v>
                </c:pt>
                <c:pt idx="2710">
                  <c:v>492.44072</c:v>
                </c:pt>
                <c:pt idx="2711">
                  <c:v>492.21697999999998</c:v>
                </c:pt>
                <c:pt idx="2712">
                  <c:v>491.96678000000003</c:v>
                </c:pt>
                <c:pt idx="2713">
                  <c:v>491.73403999999999</c:v>
                </c:pt>
                <c:pt idx="2714">
                  <c:v>491.49770000000001</c:v>
                </c:pt>
                <c:pt idx="2715">
                  <c:v>491.25092000000001</c:v>
                </c:pt>
                <c:pt idx="2716">
                  <c:v>491.00666000000001</c:v>
                </c:pt>
                <c:pt idx="2717">
                  <c:v>490.77463999999998</c:v>
                </c:pt>
                <c:pt idx="2718">
                  <c:v>490.53469999999999</c:v>
                </c:pt>
                <c:pt idx="2719">
                  <c:v>490.29926</c:v>
                </c:pt>
                <c:pt idx="2720">
                  <c:v>490.06058000000002</c:v>
                </c:pt>
                <c:pt idx="2721">
                  <c:v>489.83449999999999</c:v>
                </c:pt>
                <c:pt idx="2722">
                  <c:v>489.59852000000001</c:v>
                </c:pt>
                <c:pt idx="2723">
                  <c:v>489.36146000000002</c:v>
                </c:pt>
                <c:pt idx="2724">
                  <c:v>489.11540000000002</c:v>
                </c:pt>
                <c:pt idx="2725">
                  <c:v>488.87923999999998</c:v>
                </c:pt>
                <c:pt idx="2726">
                  <c:v>488.642</c:v>
                </c:pt>
                <c:pt idx="2727">
                  <c:v>488.40782000000002</c:v>
                </c:pt>
                <c:pt idx="2728">
                  <c:v>488.18191999999999</c:v>
                </c:pt>
                <c:pt idx="2729">
                  <c:v>487.93765999999999</c:v>
                </c:pt>
                <c:pt idx="2730">
                  <c:v>487.70042000000001</c:v>
                </c:pt>
                <c:pt idx="2731">
                  <c:v>487.47127999999998</c:v>
                </c:pt>
                <c:pt idx="2732">
                  <c:v>487.2371</c:v>
                </c:pt>
                <c:pt idx="2733">
                  <c:v>487.02379999999999</c:v>
                </c:pt>
                <c:pt idx="2734">
                  <c:v>486.78224</c:v>
                </c:pt>
                <c:pt idx="2735">
                  <c:v>486.52843999999999</c:v>
                </c:pt>
                <c:pt idx="2736">
                  <c:v>486.29876000000002</c:v>
                </c:pt>
                <c:pt idx="2737">
                  <c:v>486.07952</c:v>
                </c:pt>
                <c:pt idx="2738">
                  <c:v>485.83364</c:v>
                </c:pt>
                <c:pt idx="2739">
                  <c:v>485.61421999999999</c:v>
                </c:pt>
                <c:pt idx="2740">
                  <c:v>485.38958000000002</c:v>
                </c:pt>
                <c:pt idx="2741">
                  <c:v>485.15125999999998</c:v>
                </c:pt>
                <c:pt idx="2742">
                  <c:v>484.9178</c:v>
                </c:pt>
                <c:pt idx="2743">
                  <c:v>484.69801999999999</c:v>
                </c:pt>
                <c:pt idx="2744">
                  <c:v>484.47104000000002</c:v>
                </c:pt>
                <c:pt idx="2745">
                  <c:v>484.23919999999998</c:v>
                </c:pt>
                <c:pt idx="2746">
                  <c:v>484.01132000000001</c:v>
                </c:pt>
                <c:pt idx="2747">
                  <c:v>483.76004</c:v>
                </c:pt>
                <c:pt idx="2748">
                  <c:v>483.52586000000002</c:v>
                </c:pt>
                <c:pt idx="2749">
                  <c:v>483.31166000000002</c:v>
                </c:pt>
                <c:pt idx="2750">
                  <c:v>483.07046000000003</c:v>
                </c:pt>
                <c:pt idx="2751">
                  <c:v>482.83699999999999</c:v>
                </c:pt>
                <c:pt idx="2752">
                  <c:v>482.60894000000002</c:v>
                </c:pt>
                <c:pt idx="2753">
                  <c:v>482.37655999999998</c:v>
                </c:pt>
                <c:pt idx="2754">
                  <c:v>482.15012000000002</c:v>
                </c:pt>
                <c:pt idx="2755">
                  <c:v>481.91287999999997</c:v>
                </c:pt>
                <c:pt idx="2756">
                  <c:v>481.65728000000001</c:v>
                </c:pt>
                <c:pt idx="2757">
                  <c:v>481.42399999999998</c:v>
                </c:pt>
                <c:pt idx="2758">
                  <c:v>481.20098000000002</c:v>
                </c:pt>
                <c:pt idx="2759">
                  <c:v>480.96679999999998</c:v>
                </c:pt>
                <c:pt idx="2760">
                  <c:v>480.74648000000002</c:v>
                </c:pt>
                <c:pt idx="2761">
                  <c:v>480.51697999999999</c:v>
                </c:pt>
                <c:pt idx="2762">
                  <c:v>480.28874000000002</c:v>
                </c:pt>
                <c:pt idx="2763">
                  <c:v>480.05527999999998</c:v>
                </c:pt>
                <c:pt idx="2764">
                  <c:v>479.82146</c:v>
                </c:pt>
                <c:pt idx="2765">
                  <c:v>479.58008000000001</c:v>
                </c:pt>
                <c:pt idx="2766">
                  <c:v>479.35003999999998</c:v>
                </c:pt>
                <c:pt idx="2767">
                  <c:v>479.12630000000001</c:v>
                </c:pt>
                <c:pt idx="2768">
                  <c:v>478.89715999999999</c:v>
                </c:pt>
                <c:pt idx="2769">
                  <c:v>478.66838000000001</c:v>
                </c:pt>
                <c:pt idx="2770">
                  <c:v>478.44427999999999</c:v>
                </c:pt>
                <c:pt idx="2771">
                  <c:v>478.21460000000002</c:v>
                </c:pt>
                <c:pt idx="2772">
                  <c:v>477.97771999999998</c:v>
                </c:pt>
                <c:pt idx="2773">
                  <c:v>477.74516</c:v>
                </c:pt>
                <c:pt idx="2774">
                  <c:v>477.51332000000002</c:v>
                </c:pt>
                <c:pt idx="2775">
                  <c:v>477.29372000000001</c:v>
                </c:pt>
                <c:pt idx="2776">
                  <c:v>477.05792000000002</c:v>
                </c:pt>
                <c:pt idx="2777">
                  <c:v>476.8331</c:v>
                </c:pt>
                <c:pt idx="2778">
                  <c:v>476.61619999999999</c:v>
                </c:pt>
                <c:pt idx="2779">
                  <c:v>476.38328000000001</c:v>
                </c:pt>
                <c:pt idx="2780">
                  <c:v>476.16728000000001</c:v>
                </c:pt>
                <c:pt idx="2781">
                  <c:v>475.93202000000002</c:v>
                </c:pt>
                <c:pt idx="2782">
                  <c:v>475.70089999999999</c:v>
                </c:pt>
                <c:pt idx="2783">
                  <c:v>475.46888000000001</c:v>
                </c:pt>
                <c:pt idx="2784">
                  <c:v>475.23631999999998</c:v>
                </c:pt>
                <c:pt idx="2785">
                  <c:v>475.00952000000001</c:v>
                </c:pt>
                <c:pt idx="2786">
                  <c:v>474.79298</c:v>
                </c:pt>
                <c:pt idx="2787">
                  <c:v>474.57589999999999</c:v>
                </c:pt>
                <c:pt idx="2788">
                  <c:v>474.35216000000003</c:v>
                </c:pt>
                <c:pt idx="2789">
                  <c:v>474.1232</c:v>
                </c:pt>
                <c:pt idx="2790">
                  <c:v>473.89568000000003</c:v>
                </c:pt>
                <c:pt idx="2791">
                  <c:v>473.67410000000001</c:v>
                </c:pt>
                <c:pt idx="2792">
                  <c:v>473.45972</c:v>
                </c:pt>
                <c:pt idx="2793">
                  <c:v>473.23039999999997</c:v>
                </c:pt>
                <c:pt idx="2794">
                  <c:v>473.00774000000001</c:v>
                </c:pt>
                <c:pt idx="2795">
                  <c:v>472.78471999999999</c:v>
                </c:pt>
                <c:pt idx="2796">
                  <c:v>472.55756000000002</c:v>
                </c:pt>
                <c:pt idx="2797">
                  <c:v>472.32914</c:v>
                </c:pt>
                <c:pt idx="2798">
                  <c:v>472.10575999999998</c:v>
                </c:pt>
                <c:pt idx="2799">
                  <c:v>471.88850000000002</c:v>
                </c:pt>
                <c:pt idx="2800">
                  <c:v>471.67016000000001</c:v>
                </c:pt>
                <c:pt idx="2801">
                  <c:v>471.44659999999999</c:v>
                </c:pt>
                <c:pt idx="2802">
                  <c:v>471.21476000000001</c:v>
                </c:pt>
                <c:pt idx="2803">
                  <c:v>470.99011999999999</c:v>
                </c:pt>
                <c:pt idx="2804">
                  <c:v>470.74477999999999</c:v>
                </c:pt>
                <c:pt idx="2805">
                  <c:v>470.54174</c:v>
                </c:pt>
                <c:pt idx="2806">
                  <c:v>470.32249999999999</c:v>
                </c:pt>
                <c:pt idx="2807">
                  <c:v>470.10721999999998</c:v>
                </c:pt>
                <c:pt idx="2808">
                  <c:v>469.88024000000001</c:v>
                </c:pt>
                <c:pt idx="2809">
                  <c:v>469.65559999999999</c:v>
                </c:pt>
                <c:pt idx="2810">
                  <c:v>469.42754000000002</c:v>
                </c:pt>
                <c:pt idx="2811">
                  <c:v>469.20794000000001</c:v>
                </c:pt>
                <c:pt idx="2812">
                  <c:v>468.98635999999999</c:v>
                </c:pt>
                <c:pt idx="2813">
                  <c:v>468.76334000000003</c:v>
                </c:pt>
                <c:pt idx="2814">
                  <c:v>468.53582</c:v>
                </c:pt>
                <c:pt idx="2815">
                  <c:v>468.29480000000001</c:v>
                </c:pt>
                <c:pt idx="2816">
                  <c:v>468.07826</c:v>
                </c:pt>
                <c:pt idx="2817">
                  <c:v>467.85667999999998</c:v>
                </c:pt>
                <c:pt idx="2818">
                  <c:v>467.63582000000002</c:v>
                </c:pt>
                <c:pt idx="2819">
                  <c:v>467.41694000000001</c:v>
                </c:pt>
                <c:pt idx="2820">
                  <c:v>467.1986</c:v>
                </c:pt>
                <c:pt idx="2821">
                  <c:v>466.96694000000002</c:v>
                </c:pt>
                <c:pt idx="2822">
                  <c:v>466.74194</c:v>
                </c:pt>
                <c:pt idx="2823">
                  <c:v>466.52215999999999</c:v>
                </c:pt>
                <c:pt idx="2824">
                  <c:v>466.30597999999998</c:v>
                </c:pt>
                <c:pt idx="2825">
                  <c:v>466.08908000000002</c:v>
                </c:pt>
                <c:pt idx="2826">
                  <c:v>465.87398000000002</c:v>
                </c:pt>
                <c:pt idx="2827">
                  <c:v>465.65582000000001</c:v>
                </c:pt>
                <c:pt idx="2828">
                  <c:v>465.42362000000003</c:v>
                </c:pt>
                <c:pt idx="2829">
                  <c:v>465.20798000000002</c:v>
                </c:pt>
                <c:pt idx="2830">
                  <c:v>464.99576000000002</c:v>
                </c:pt>
                <c:pt idx="2831">
                  <c:v>464.76229999999998</c:v>
                </c:pt>
                <c:pt idx="2832">
                  <c:v>464.55277999999998</c:v>
                </c:pt>
                <c:pt idx="2833">
                  <c:v>464.35028</c:v>
                </c:pt>
                <c:pt idx="2834">
                  <c:v>464.11502000000002</c:v>
                </c:pt>
                <c:pt idx="2835">
                  <c:v>463.89308</c:v>
                </c:pt>
                <c:pt idx="2836">
                  <c:v>463.67707999999999</c:v>
                </c:pt>
                <c:pt idx="2837">
                  <c:v>463.46737999999999</c:v>
                </c:pt>
                <c:pt idx="2838">
                  <c:v>463.24238000000003</c:v>
                </c:pt>
                <c:pt idx="2839">
                  <c:v>463.03016000000002</c:v>
                </c:pt>
                <c:pt idx="2840">
                  <c:v>462.82100000000003</c:v>
                </c:pt>
                <c:pt idx="2841">
                  <c:v>462.60860000000002</c:v>
                </c:pt>
                <c:pt idx="2842">
                  <c:v>462.39548000000002</c:v>
                </c:pt>
                <c:pt idx="2843">
                  <c:v>462.17372</c:v>
                </c:pt>
                <c:pt idx="2844">
                  <c:v>461.95447999999999</c:v>
                </c:pt>
                <c:pt idx="2845">
                  <c:v>461.74315999999999</c:v>
                </c:pt>
                <c:pt idx="2846">
                  <c:v>461.53165999999999</c:v>
                </c:pt>
                <c:pt idx="2847">
                  <c:v>461.31457999999998</c:v>
                </c:pt>
                <c:pt idx="2848">
                  <c:v>461.10991999999999</c:v>
                </c:pt>
                <c:pt idx="2849">
                  <c:v>460.89085999999998</c:v>
                </c:pt>
                <c:pt idx="2850">
                  <c:v>460.67054000000002</c:v>
                </c:pt>
                <c:pt idx="2851">
                  <c:v>460.45148</c:v>
                </c:pt>
                <c:pt idx="2852">
                  <c:v>460.22773999999998</c:v>
                </c:pt>
                <c:pt idx="2853">
                  <c:v>460.0283</c:v>
                </c:pt>
                <c:pt idx="2854">
                  <c:v>459.81536</c:v>
                </c:pt>
                <c:pt idx="2855">
                  <c:v>459.61340000000001</c:v>
                </c:pt>
                <c:pt idx="2856">
                  <c:v>459.39362</c:v>
                </c:pt>
                <c:pt idx="2857">
                  <c:v>459.16466000000003</c:v>
                </c:pt>
                <c:pt idx="2858">
                  <c:v>458.93786</c:v>
                </c:pt>
                <c:pt idx="2859">
                  <c:v>458.71987999999999</c:v>
                </c:pt>
                <c:pt idx="2860">
                  <c:v>458.53232000000003</c:v>
                </c:pt>
                <c:pt idx="2861">
                  <c:v>458.31020000000001</c:v>
                </c:pt>
                <c:pt idx="2862">
                  <c:v>458.11435999999998</c:v>
                </c:pt>
                <c:pt idx="2863">
                  <c:v>457.89548000000002</c:v>
                </c:pt>
                <c:pt idx="2864">
                  <c:v>457.68434000000002</c:v>
                </c:pt>
                <c:pt idx="2865">
                  <c:v>457.47410000000002</c:v>
                </c:pt>
                <c:pt idx="2866">
                  <c:v>457.25252</c:v>
                </c:pt>
                <c:pt idx="2867">
                  <c:v>457.04336000000001</c:v>
                </c:pt>
                <c:pt idx="2868">
                  <c:v>456.82988</c:v>
                </c:pt>
                <c:pt idx="2869">
                  <c:v>456.60451999999998</c:v>
                </c:pt>
                <c:pt idx="2870">
                  <c:v>456.38816000000003</c:v>
                </c:pt>
                <c:pt idx="2871">
                  <c:v>456.18475999999998</c:v>
                </c:pt>
                <c:pt idx="2872">
                  <c:v>455.95976000000002</c:v>
                </c:pt>
                <c:pt idx="2873">
                  <c:v>455.74520000000001</c:v>
                </c:pt>
                <c:pt idx="2874">
                  <c:v>455.52397999999999</c:v>
                </c:pt>
                <c:pt idx="2875">
                  <c:v>455.31806</c:v>
                </c:pt>
                <c:pt idx="2876">
                  <c:v>455.09233999999998</c:v>
                </c:pt>
                <c:pt idx="2877">
                  <c:v>454.87723999999997</c:v>
                </c:pt>
                <c:pt idx="2878">
                  <c:v>454.67113999999998</c:v>
                </c:pt>
                <c:pt idx="2879">
                  <c:v>454.46593999999999</c:v>
                </c:pt>
                <c:pt idx="2880">
                  <c:v>454.23248000000001</c:v>
                </c:pt>
                <c:pt idx="2881">
                  <c:v>454.01468</c:v>
                </c:pt>
                <c:pt idx="2882">
                  <c:v>453.79939999999999</c:v>
                </c:pt>
                <c:pt idx="2883">
                  <c:v>453.58213999999998</c:v>
                </c:pt>
                <c:pt idx="2884">
                  <c:v>453.38594000000001</c:v>
                </c:pt>
                <c:pt idx="2885">
                  <c:v>453.17084</c:v>
                </c:pt>
                <c:pt idx="2886">
                  <c:v>452.95844</c:v>
                </c:pt>
                <c:pt idx="2887">
                  <c:v>452.74477999999999</c:v>
                </c:pt>
                <c:pt idx="2888">
                  <c:v>452.53598</c:v>
                </c:pt>
                <c:pt idx="2889">
                  <c:v>452.31169999999997</c:v>
                </c:pt>
                <c:pt idx="2890">
                  <c:v>452.08832000000001</c:v>
                </c:pt>
                <c:pt idx="2891">
                  <c:v>451.87448000000001</c:v>
                </c:pt>
                <c:pt idx="2892">
                  <c:v>451.66838000000001</c:v>
                </c:pt>
                <c:pt idx="2893">
                  <c:v>451.46875999999997</c:v>
                </c:pt>
                <c:pt idx="2894">
                  <c:v>451.24124</c:v>
                </c:pt>
                <c:pt idx="2895">
                  <c:v>451.03370000000001</c:v>
                </c:pt>
                <c:pt idx="2896">
                  <c:v>450.82346000000001</c:v>
                </c:pt>
                <c:pt idx="2897">
                  <c:v>450.62563999999998</c:v>
                </c:pt>
                <c:pt idx="2898">
                  <c:v>450.41036000000003</c:v>
                </c:pt>
                <c:pt idx="2899">
                  <c:v>450.18428</c:v>
                </c:pt>
                <c:pt idx="2900">
                  <c:v>449.98232000000002</c:v>
                </c:pt>
                <c:pt idx="2901">
                  <c:v>449.76866000000001</c:v>
                </c:pt>
                <c:pt idx="2902">
                  <c:v>449.56598000000002</c:v>
                </c:pt>
                <c:pt idx="2903">
                  <c:v>449.35448000000002</c:v>
                </c:pt>
                <c:pt idx="2904">
                  <c:v>449.14136000000002</c:v>
                </c:pt>
                <c:pt idx="2905">
                  <c:v>448.93076000000002</c:v>
                </c:pt>
                <c:pt idx="2906">
                  <c:v>448.73077999999998</c:v>
                </c:pt>
                <c:pt idx="2907">
                  <c:v>448.51441999999997</c:v>
                </c:pt>
                <c:pt idx="2908">
                  <c:v>448.2878</c:v>
                </c:pt>
                <c:pt idx="2909">
                  <c:v>448.08908000000002</c:v>
                </c:pt>
                <c:pt idx="2910">
                  <c:v>447.88351999999998</c:v>
                </c:pt>
                <c:pt idx="2911">
                  <c:v>447.66302000000002</c:v>
                </c:pt>
                <c:pt idx="2912">
                  <c:v>447.45170000000002</c:v>
                </c:pt>
                <c:pt idx="2913">
                  <c:v>447.24919999999997</c:v>
                </c:pt>
                <c:pt idx="2914">
                  <c:v>447.04741999999999</c:v>
                </c:pt>
                <c:pt idx="2915">
                  <c:v>446.83159999999998</c:v>
                </c:pt>
                <c:pt idx="2916">
                  <c:v>446.61523999999997</c:v>
                </c:pt>
                <c:pt idx="2917">
                  <c:v>446.41687999999999</c:v>
                </c:pt>
                <c:pt idx="2918">
                  <c:v>446.20249999999999</c:v>
                </c:pt>
                <c:pt idx="2919">
                  <c:v>445.97570000000002</c:v>
                </c:pt>
                <c:pt idx="2920">
                  <c:v>445.76420000000002</c:v>
                </c:pt>
                <c:pt idx="2921">
                  <c:v>445.56979999999999</c:v>
                </c:pt>
                <c:pt idx="2922">
                  <c:v>445.35883999999999</c:v>
                </c:pt>
                <c:pt idx="2923">
                  <c:v>445.15165999999999</c:v>
                </c:pt>
                <c:pt idx="2924">
                  <c:v>444.9443</c:v>
                </c:pt>
                <c:pt idx="2925">
                  <c:v>444.72559999999999</c:v>
                </c:pt>
                <c:pt idx="2926">
                  <c:v>444.50060000000002</c:v>
                </c:pt>
                <c:pt idx="2927">
                  <c:v>444.28352000000001</c:v>
                </c:pt>
                <c:pt idx="2928">
                  <c:v>444.06806</c:v>
                </c:pt>
                <c:pt idx="2929">
                  <c:v>443.86880000000002</c:v>
                </c:pt>
                <c:pt idx="2930">
                  <c:v>443.65388000000002</c:v>
                </c:pt>
                <c:pt idx="2931">
                  <c:v>443.43860000000001</c:v>
                </c:pt>
                <c:pt idx="2932">
                  <c:v>443.23142000000001</c:v>
                </c:pt>
                <c:pt idx="2933">
                  <c:v>443.01038</c:v>
                </c:pt>
                <c:pt idx="2934">
                  <c:v>442.79311999999999</c:v>
                </c:pt>
                <c:pt idx="2935">
                  <c:v>442.58449999999999</c:v>
                </c:pt>
                <c:pt idx="2936">
                  <c:v>442.38416000000001</c:v>
                </c:pt>
                <c:pt idx="2937">
                  <c:v>442.17824000000002</c:v>
                </c:pt>
                <c:pt idx="2938">
                  <c:v>441.97232000000002</c:v>
                </c:pt>
                <c:pt idx="2939">
                  <c:v>441.7466</c:v>
                </c:pt>
                <c:pt idx="2940">
                  <c:v>441.53528</c:v>
                </c:pt>
                <c:pt idx="2941">
                  <c:v>441.34160000000003</c:v>
                </c:pt>
                <c:pt idx="2942">
                  <c:v>441.13441999999998</c:v>
                </c:pt>
                <c:pt idx="2943">
                  <c:v>440.93678</c:v>
                </c:pt>
                <c:pt idx="2944">
                  <c:v>440.71879999999999</c:v>
                </c:pt>
                <c:pt idx="2945">
                  <c:v>440.51306</c:v>
                </c:pt>
                <c:pt idx="2946">
                  <c:v>440.31470000000002</c:v>
                </c:pt>
                <c:pt idx="2947">
                  <c:v>440.09492</c:v>
                </c:pt>
                <c:pt idx="2948">
                  <c:v>439.87837999999999</c:v>
                </c:pt>
                <c:pt idx="2949">
                  <c:v>439.69171999999998</c:v>
                </c:pt>
                <c:pt idx="2950">
                  <c:v>439.47428000000002</c:v>
                </c:pt>
                <c:pt idx="2951">
                  <c:v>439.26044000000002</c:v>
                </c:pt>
                <c:pt idx="2952">
                  <c:v>439.05865999999997</c:v>
                </c:pt>
                <c:pt idx="2953">
                  <c:v>438.86354</c:v>
                </c:pt>
                <c:pt idx="2954">
                  <c:v>438.64357999999999</c:v>
                </c:pt>
                <c:pt idx="2955">
                  <c:v>438.44126</c:v>
                </c:pt>
                <c:pt idx="2956">
                  <c:v>438.24272000000002</c:v>
                </c:pt>
                <c:pt idx="2957">
                  <c:v>438.04093999999998</c:v>
                </c:pt>
                <c:pt idx="2958">
                  <c:v>437.84041999999999</c:v>
                </c:pt>
                <c:pt idx="2959">
                  <c:v>437.62855999999999</c:v>
                </c:pt>
                <c:pt idx="2960">
                  <c:v>437.42264</c:v>
                </c:pt>
                <c:pt idx="2961">
                  <c:v>437.23183999999998</c:v>
                </c:pt>
                <c:pt idx="2962">
                  <c:v>437.01961999999997</c:v>
                </c:pt>
                <c:pt idx="2963">
                  <c:v>436.81153999999998</c:v>
                </c:pt>
                <c:pt idx="2964">
                  <c:v>436.59266000000002</c:v>
                </c:pt>
                <c:pt idx="2965">
                  <c:v>436.38350000000003</c:v>
                </c:pt>
                <c:pt idx="2966">
                  <c:v>436.18819999999999</c:v>
                </c:pt>
                <c:pt idx="2967">
                  <c:v>435.99110000000002</c:v>
                </c:pt>
                <c:pt idx="2968">
                  <c:v>435.77762000000001</c:v>
                </c:pt>
                <c:pt idx="2969">
                  <c:v>435.58195999999998</c:v>
                </c:pt>
                <c:pt idx="2970">
                  <c:v>435.36290000000002</c:v>
                </c:pt>
                <c:pt idx="2971">
                  <c:v>435.15050000000002</c:v>
                </c:pt>
                <c:pt idx="2972">
                  <c:v>434.95375999999999</c:v>
                </c:pt>
                <c:pt idx="2973">
                  <c:v>434.74261999999999</c:v>
                </c:pt>
                <c:pt idx="2974">
                  <c:v>434.53688</c:v>
                </c:pt>
                <c:pt idx="2975">
                  <c:v>434.33168000000001</c:v>
                </c:pt>
                <c:pt idx="2976">
                  <c:v>434.1173</c:v>
                </c:pt>
                <c:pt idx="2977">
                  <c:v>433.92218000000003</c:v>
                </c:pt>
                <c:pt idx="2978">
                  <c:v>433.70204000000001</c:v>
                </c:pt>
                <c:pt idx="2979">
                  <c:v>433.48514</c:v>
                </c:pt>
                <c:pt idx="2980">
                  <c:v>433.28966000000003</c:v>
                </c:pt>
                <c:pt idx="2981">
                  <c:v>433.07096000000001</c:v>
                </c:pt>
                <c:pt idx="2982">
                  <c:v>432.86594000000002</c:v>
                </c:pt>
                <c:pt idx="2983">
                  <c:v>432.65696000000003</c:v>
                </c:pt>
                <c:pt idx="2984">
                  <c:v>432.44743999999997</c:v>
                </c:pt>
                <c:pt idx="2985">
                  <c:v>432.25015999999999</c:v>
                </c:pt>
                <c:pt idx="2986">
                  <c:v>432.06295999999998</c:v>
                </c:pt>
                <c:pt idx="2987">
                  <c:v>431.84858000000003</c:v>
                </c:pt>
                <c:pt idx="2988">
                  <c:v>431.63959999999997</c:v>
                </c:pt>
                <c:pt idx="2989">
                  <c:v>431.44141999999999</c:v>
                </c:pt>
                <c:pt idx="2990">
                  <c:v>431.24630000000002</c:v>
                </c:pt>
                <c:pt idx="2991">
                  <c:v>431.03192000000001</c:v>
                </c:pt>
                <c:pt idx="2992">
                  <c:v>430.81898000000001</c:v>
                </c:pt>
                <c:pt idx="2993">
                  <c:v>430.62763999999999</c:v>
                </c:pt>
                <c:pt idx="2994">
                  <c:v>430.41307999999998</c:v>
                </c:pt>
                <c:pt idx="2995">
                  <c:v>430.22264000000001</c:v>
                </c:pt>
                <c:pt idx="2996">
                  <c:v>430.01564000000002</c:v>
                </c:pt>
                <c:pt idx="2997">
                  <c:v>429.80810000000002</c:v>
                </c:pt>
                <c:pt idx="2998">
                  <c:v>429.61766</c:v>
                </c:pt>
                <c:pt idx="2999">
                  <c:v>429.42703999999998</c:v>
                </c:pt>
                <c:pt idx="3000">
                  <c:v>429.22994</c:v>
                </c:pt>
                <c:pt idx="3001">
                  <c:v>429.00044000000003</c:v>
                </c:pt>
                <c:pt idx="3002">
                  <c:v>428.80784</c:v>
                </c:pt>
                <c:pt idx="3003">
                  <c:v>428.62225999999998</c:v>
                </c:pt>
                <c:pt idx="3004">
                  <c:v>428.42408</c:v>
                </c:pt>
                <c:pt idx="3005">
                  <c:v>428.22913999999997</c:v>
                </c:pt>
                <c:pt idx="3006">
                  <c:v>428.02609999999999</c:v>
                </c:pt>
                <c:pt idx="3007">
                  <c:v>427.82684</c:v>
                </c:pt>
                <c:pt idx="3008">
                  <c:v>427.62308000000002</c:v>
                </c:pt>
                <c:pt idx="3009">
                  <c:v>427.42453999999998</c:v>
                </c:pt>
                <c:pt idx="3010">
                  <c:v>427.22762</c:v>
                </c:pt>
                <c:pt idx="3011">
                  <c:v>427.01936000000001</c:v>
                </c:pt>
                <c:pt idx="3012">
                  <c:v>426.81632000000002</c:v>
                </c:pt>
                <c:pt idx="3013">
                  <c:v>426.62371999999999</c:v>
                </c:pt>
                <c:pt idx="3014">
                  <c:v>426.43454000000003</c:v>
                </c:pt>
                <c:pt idx="3015">
                  <c:v>426.23545999999999</c:v>
                </c:pt>
                <c:pt idx="3016">
                  <c:v>426.03890000000001</c:v>
                </c:pt>
                <c:pt idx="3017">
                  <c:v>425.84233999999998</c:v>
                </c:pt>
                <c:pt idx="3018">
                  <c:v>425.64452</c:v>
                </c:pt>
                <c:pt idx="3019">
                  <c:v>425.44454000000002</c:v>
                </c:pt>
                <c:pt idx="3020">
                  <c:v>425.25193999999999</c:v>
                </c:pt>
                <c:pt idx="3021">
                  <c:v>425.04169999999999</c:v>
                </c:pt>
                <c:pt idx="3022">
                  <c:v>424.85072000000002</c:v>
                </c:pt>
                <c:pt idx="3023">
                  <c:v>424.66352000000001</c:v>
                </c:pt>
                <c:pt idx="3024">
                  <c:v>424.47955999999999</c:v>
                </c:pt>
                <c:pt idx="3025">
                  <c:v>424.26913999999999</c:v>
                </c:pt>
                <c:pt idx="3026">
                  <c:v>424.07492000000002</c:v>
                </c:pt>
                <c:pt idx="3027">
                  <c:v>423.87349999999998</c:v>
                </c:pt>
                <c:pt idx="3028">
                  <c:v>423.66883999999999</c:v>
                </c:pt>
                <c:pt idx="3029">
                  <c:v>423.45967999999999</c:v>
                </c:pt>
                <c:pt idx="3030">
                  <c:v>423.27589999999998</c:v>
                </c:pt>
                <c:pt idx="3031">
                  <c:v>423.06907999999999</c:v>
                </c:pt>
                <c:pt idx="3032">
                  <c:v>422.88547999999997</c:v>
                </c:pt>
                <c:pt idx="3033">
                  <c:v>422.70907999999997</c:v>
                </c:pt>
                <c:pt idx="3034">
                  <c:v>422.50567999999998</c:v>
                </c:pt>
                <c:pt idx="3035">
                  <c:v>422.31362000000001</c:v>
                </c:pt>
                <c:pt idx="3036">
                  <c:v>422.12245999999999</c:v>
                </c:pt>
                <c:pt idx="3037">
                  <c:v>421.92302000000001</c:v>
                </c:pt>
                <c:pt idx="3038">
                  <c:v>421.72591999999997</c:v>
                </c:pt>
                <c:pt idx="3039">
                  <c:v>421.52143999999998</c:v>
                </c:pt>
                <c:pt idx="3040">
                  <c:v>421.33873999999997</c:v>
                </c:pt>
                <c:pt idx="3041">
                  <c:v>421.15190000000001</c:v>
                </c:pt>
                <c:pt idx="3042">
                  <c:v>420.95173999999997</c:v>
                </c:pt>
                <c:pt idx="3043">
                  <c:v>420.76508000000001</c:v>
                </c:pt>
                <c:pt idx="3044">
                  <c:v>420.57517999999999</c:v>
                </c:pt>
                <c:pt idx="3045">
                  <c:v>420.38006000000001</c:v>
                </c:pt>
                <c:pt idx="3046">
                  <c:v>420.18871999999999</c:v>
                </c:pt>
                <c:pt idx="3047">
                  <c:v>419.98406</c:v>
                </c:pt>
                <c:pt idx="3048">
                  <c:v>419.80495999999999</c:v>
                </c:pt>
                <c:pt idx="3049">
                  <c:v>419.61416000000003</c:v>
                </c:pt>
                <c:pt idx="3050">
                  <c:v>419.40553999999997</c:v>
                </c:pt>
                <c:pt idx="3051">
                  <c:v>419.21276</c:v>
                </c:pt>
                <c:pt idx="3052">
                  <c:v>419.03276</c:v>
                </c:pt>
                <c:pt idx="3053">
                  <c:v>418.85185999999999</c:v>
                </c:pt>
                <c:pt idx="3054">
                  <c:v>418.64972</c:v>
                </c:pt>
                <c:pt idx="3055">
                  <c:v>418.46683999999999</c:v>
                </c:pt>
                <c:pt idx="3056">
                  <c:v>418.28323999999998</c:v>
                </c:pt>
                <c:pt idx="3057">
                  <c:v>418.09262000000001</c:v>
                </c:pt>
                <c:pt idx="3058">
                  <c:v>417.88922000000002</c:v>
                </c:pt>
                <c:pt idx="3059">
                  <c:v>417.6977</c:v>
                </c:pt>
                <c:pt idx="3060">
                  <c:v>417.50582000000003</c:v>
                </c:pt>
                <c:pt idx="3061">
                  <c:v>417.30781999999999</c:v>
                </c:pt>
                <c:pt idx="3062">
                  <c:v>417.13466</c:v>
                </c:pt>
                <c:pt idx="3063">
                  <c:v>416.94511999999997</c:v>
                </c:pt>
                <c:pt idx="3064">
                  <c:v>416.74369999999999</c:v>
                </c:pt>
                <c:pt idx="3065">
                  <c:v>416.54984000000002</c:v>
                </c:pt>
                <c:pt idx="3066">
                  <c:v>416.35201999999998</c:v>
                </c:pt>
                <c:pt idx="3067">
                  <c:v>416.16482000000002</c:v>
                </c:pt>
                <c:pt idx="3068">
                  <c:v>415.96843999999999</c:v>
                </c:pt>
                <c:pt idx="3069">
                  <c:v>415.78286000000003</c:v>
                </c:pt>
                <c:pt idx="3070">
                  <c:v>415.58629999999999</c:v>
                </c:pt>
                <c:pt idx="3071">
                  <c:v>415.39352000000002</c:v>
                </c:pt>
                <c:pt idx="3072">
                  <c:v>415.22413999999998</c:v>
                </c:pt>
                <c:pt idx="3073">
                  <c:v>415.01173999999997</c:v>
                </c:pt>
                <c:pt idx="3074">
                  <c:v>414.82256000000001</c:v>
                </c:pt>
                <c:pt idx="3075">
                  <c:v>414.62294000000003</c:v>
                </c:pt>
                <c:pt idx="3076">
                  <c:v>414.42007999999998</c:v>
                </c:pt>
                <c:pt idx="3077">
                  <c:v>414.22496000000001</c:v>
                </c:pt>
                <c:pt idx="3078">
                  <c:v>414.04064</c:v>
                </c:pt>
                <c:pt idx="3079">
                  <c:v>413.83688000000001</c:v>
                </c:pt>
                <c:pt idx="3080">
                  <c:v>413.63312000000002</c:v>
                </c:pt>
                <c:pt idx="3081">
                  <c:v>413.44772</c:v>
                </c:pt>
                <c:pt idx="3082">
                  <c:v>413.25637999999998</c:v>
                </c:pt>
                <c:pt idx="3083">
                  <c:v>413.05622</c:v>
                </c:pt>
                <c:pt idx="3084">
                  <c:v>412.86739999999998</c:v>
                </c:pt>
                <c:pt idx="3085">
                  <c:v>412.66363999999999</c:v>
                </c:pt>
                <c:pt idx="3086">
                  <c:v>412.46906000000001</c:v>
                </c:pt>
                <c:pt idx="3087">
                  <c:v>412.28636</c:v>
                </c:pt>
                <c:pt idx="3088">
                  <c:v>412.07864000000001</c:v>
                </c:pt>
                <c:pt idx="3089">
                  <c:v>411.88513999999998</c:v>
                </c:pt>
                <c:pt idx="3090">
                  <c:v>411.69110000000001</c:v>
                </c:pt>
                <c:pt idx="3091">
                  <c:v>411.49831999999998</c:v>
                </c:pt>
                <c:pt idx="3092">
                  <c:v>411.31310000000002</c:v>
                </c:pt>
                <c:pt idx="3093">
                  <c:v>411.11275999999998</c:v>
                </c:pt>
                <c:pt idx="3094">
                  <c:v>410.9153</c:v>
                </c:pt>
                <c:pt idx="3095">
                  <c:v>410.72431999999998</c:v>
                </c:pt>
                <c:pt idx="3096">
                  <c:v>410.5301</c:v>
                </c:pt>
                <c:pt idx="3097">
                  <c:v>410.33372000000003</c:v>
                </c:pt>
                <c:pt idx="3098">
                  <c:v>410.15570000000002</c:v>
                </c:pt>
                <c:pt idx="3099">
                  <c:v>409.96508</c:v>
                </c:pt>
                <c:pt idx="3100">
                  <c:v>409.77086000000003</c:v>
                </c:pt>
                <c:pt idx="3101">
                  <c:v>409.56241999999997</c:v>
                </c:pt>
                <c:pt idx="3102">
                  <c:v>409.37270000000001</c:v>
                </c:pt>
                <c:pt idx="3103">
                  <c:v>409.18225999999999</c:v>
                </c:pt>
                <c:pt idx="3104">
                  <c:v>408.99758000000003</c:v>
                </c:pt>
                <c:pt idx="3105">
                  <c:v>408.80462</c:v>
                </c:pt>
                <c:pt idx="3106">
                  <c:v>408.61291999999997</c:v>
                </c:pt>
                <c:pt idx="3107">
                  <c:v>408.40411999999998</c:v>
                </c:pt>
                <c:pt idx="3108">
                  <c:v>408.23185999999998</c:v>
                </c:pt>
                <c:pt idx="3109">
                  <c:v>408.0326</c:v>
                </c:pt>
                <c:pt idx="3110">
                  <c:v>407.83334000000002</c:v>
                </c:pt>
                <c:pt idx="3111">
                  <c:v>407.64902000000001</c:v>
                </c:pt>
                <c:pt idx="3112">
                  <c:v>407.46037999999999</c:v>
                </c:pt>
                <c:pt idx="3113">
                  <c:v>407.26778000000002</c:v>
                </c:pt>
                <c:pt idx="3114">
                  <c:v>407.07896</c:v>
                </c:pt>
                <c:pt idx="3115">
                  <c:v>406.89373999999998</c:v>
                </c:pt>
                <c:pt idx="3116">
                  <c:v>406.71212000000003</c:v>
                </c:pt>
                <c:pt idx="3117">
                  <c:v>406.52132</c:v>
                </c:pt>
                <c:pt idx="3118">
                  <c:v>406.33789999999999</c:v>
                </c:pt>
                <c:pt idx="3119">
                  <c:v>406.15069999999997</c:v>
                </c:pt>
                <c:pt idx="3120">
                  <c:v>405.96404000000001</c:v>
                </c:pt>
                <c:pt idx="3121">
                  <c:v>405.77846</c:v>
                </c:pt>
                <c:pt idx="3122">
                  <c:v>405.58712000000003</c:v>
                </c:pt>
                <c:pt idx="3123">
                  <c:v>405.40046000000001</c:v>
                </c:pt>
                <c:pt idx="3124">
                  <c:v>405.20155999999997</c:v>
                </c:pt>
                <c:pt idx="3125">
                  <c:v>405.02102000000002</c:v>
                </c:pt>
                <c:pt idx="3126">
                  <c:v>404.82805999999999</c:v>
                </c:pt>
                <c:pt idx="3127">
                  <c:v>404.64985999999999</c:v>
                </c:pt>
                <c:pt idx="3128">
                  <c:v>404.45924000000002</c:v>
                </c:pt>
                <c:pt idx="3129">
                  <c:v>404.26808</c:v>
                </c:pt>
                <c:pt idx="3130">
                  <c:v>404.07637999999997</c:v>
                </c:pt>
                <c:pt idx="3131">
                  <c:v>403.90465999999998</c:v>
                </c:pt>
                <c:pt idx="3132">
                  <c:v>403.71980000000002</c:v>
                </c:pt>
                <c:pt idx="3133">
                  <c:v>403.53206</c:v>
                </c:pt>
                <c:pt idx="3134">
                  <c:v>403.34503999999998</c:v>
                </c:pt>
                <c:pt idx="3135">
                  <c:v>403.15730000000002</c:v>
                </c:pt>
                <c:pt idx="3136">
                  <c:v>402.98360000000002</c:v>
                </c:pt>
                <c:pt idx="3137">
                  <c:v>402.79730000000001</c:v>
                </c:pt>
                <c:pt idx="3138">
                  <c:v>402.61351999999999</c:v>
                </c:pt>
                <c:pt idx="3139">
                  <c:v>402.42649999999998</c:v>
                </c:pt>
                <c:pt idx="3140">
                  <c:v>402.24829999999997</c:v>
                </c:pt>
                <c:pt idx="3141">
                  <c:v>402.07261999999997</c:v>
                </c:pt>
                <c:pt idx="3142">
                  <c:v>401.87101999999999</c:v>
                </c:pt>
                <c:pt idx="3143">
                  <c:v>401.68633999999997</c:v>
                </c:pt>
                <c:pt idx="3144">
                  <c:v>401.51461999999998</c:v>
                </c:pt>
                <c:pt idx="3145">
                  <c:v>401.32256000000001</c:v>
                </c:pt>
                <c:pt idx="3146">
                  <c:v>401.13679999999999</c:v>
                </c:pt>
                <c:pt idx="3147">
                  <c:v>400.95859999999999</c:v>
                </c:pt>
                <c:pt idx="3148">
                  <c:v>400.77517999999998</c:v>
                </c:pt>
                <c:pt idx="3149">
                  <c:v>400.59967999999998</c:v>
                </c:pt>
                <c:pt idx="3150">
                  <c:v>400.40546000000001</c:v>
                </c:pt>
                <c:pt idx="3151">
                  <c:v>400.23248000000001</c:v>
                </c:pt>
                <c:pt idx="3152">
                  <c:v>400.05104</c:v>
                </c:pt>
                <c:pt idx="3153">
                  <c:v>399.87716</c:v>
                </c:pt>
                <c:pt idx="3154">
                  <c:v>399.69463999999999</c:v>
                </c:pt>
                <c:pt idx="3155">
                  <c:v>399.50186000000002</c:v>
                </c:pt>
                <c:pt idx="3156">
                  <c:v>399.30403999999999</c:v>
                </c:pt>
                <c:pt idx="3157">
                  <c:v>399.12871999999999</c:v>
                </c:pt>
                <c:pt idx="3158">
                  <c:v>398.95159999999998</c:v>
                </c:pt>
                <c:pt idx="3159">
                  <c:v>398.75378000000001</c:v>
                </c:pt>
                <c:pt idx="3160">
                  <c:v>398.58134000000001</c:v>
                </c:pt>
                <c:pt idx="3161">
                  <c:v>398.40368000000001</c:v>
                </c:pt>
                <c:pt idx="3162">
                  <c:v>398.21197999999998</c:v>
                </c:pt>
                <c:pt idx="3163">
                  <c:v>398.02963999999997</c:v>
                </c:pt>
                <c:pt idx="3164">
                  <c:v>397.85234000000003</c:v>
                </c:pt>
                <c:pt idx="3165">
                  <c:v>397.66532000000001</c:v>
                </c:pt>
                <c:pt idx="3166">
                  <c:v>397.49072000000001</c:v>
                </c:pt>
                <c:pt idx="3167">
                  <c:v>397.29235999999997</c:v>
                </c:pt>
                <c:pt idx="3168">
                  <c:v>397.11775999999998</c:v>
                </c:pt>
                <c:pt idx="3169">
                  <c:v>396.93236000000002</c:v>
                </c:pt>
                <c:pt idx="3170">
                  <c:v>396.73309999999998</c:v>
                </c:pt>
                <c:pt idx="3171">
                  <c:v>396.55381999999997</c:v>
                </c:pt>
                <c:pt idx="3172">
                  <c:v>396.37544000000003</c:v>
                </c:pt>
                <c:pt idx="3173">
                  <c:v>396.17815999999999</c:v>
                </c:pt>
                <c:pt idx="3174">
                  <c:v>395.99257999999998</c:v>
                </c:pt>
                <c:pt idx="3175">
                  <c:v>395.80880000000002</c:v>
                </c:pt>
                <c:pt idx="3176">
                  <c:v>395.62736000000001</c:v>
                </c:pt>
                <c:pt idx="3177">
                  <c:v>395.45132000000001</c:v>
                </c:pt>
                <c:pt idx="3178">
                  <c:v>395.27582000000001</c:v>
                </c:pt>
                <c:pt idx="3179">
                  <c:v>395.10140000000001</c:v>
                </c:pt>
                <c:pt idx="3180">
                  <c:v>394.90717999999998</c:v>
                </c:pt>
                <c:pt idx="3181">
                  <c:v>394.71674000000002</c:v>
                </c:pt>
                <c:pt idx="3182">
                  <c:v>394.53800000000001</c:v>
                </c:pt>
                <c:pt idx="3183">
                  <c:v>394.3562</c:v>
                </c:pt>
                <c:pt idx="3184">
                  <c:v>394.18376000000001</c:v>
                </c:pt>
                <c:pt idx="3185">
                  <c:v>394.00718000000001</c:v>
                </c:pt>
                <c:pt idx="3186">
                  <c:v>393.82141999999999</c:v>
                </c:pt>
                <c:pt idx="3187">
                  <c:v>393.63476000000003</c:v>
                </c:pt>
                <c:pt idx="3188">
                  <c:v>393.45961999999997</c:v>
                </c:pt>
                <c:pt idx="3189">
                  <c:v>393.25567999999998</c:v>
                </c:pt>
                <c:pt idx="3190">
                  <c:v>393.06830000000002</c:v>
                </c:pt>
                <c:pt idx="3191">
                  <c:v>392.89765999999997</c:v>
                </c:pt>
                <c:pt idx="3192">
                  <c:v>392.71694000000002</c:v>
                </c:pt>
                <c:pt idx="3193">
                  <c:v>392.54791999999998</c:v>
                </c:pt>
                <c:pt idx="3194">
                  <c:v>392.37655999999998</c:v>
                </c:pt>
                <c:pt idx="3195">
                  <c:v>392.19332000000003</c:v>
                </c:pt>
                <c:pt idx="3196">
                  <c:v>392.00468000000001</c:v>
                </c:pt>
                <c:pt idx="3197">
                  <c:v>391.83620000000002</c:v>
                </c:pt>
                <c:pt idx="3198">
                  <c:v>391.66268000000002</c:v>
                </c:pt>
                <c:pt idx="3199">
                  <c:v>391.48754000000002</c:v>
                </c:pt>
                <c:pt idx="3200">
                  <c:v>391.29998000000001</c:v>
                </c:pt>
                <c:pt idx="3201">
                  <c:v>391.12952000000001</c:v>
                </c:pt>
                <c:pt idx="3202">
                  <c:v>390.95870000000002</c:v>
                </c:pt>
                <c:pt idx="3203">
                  <c:v>390.7688</c:v>
                </c:pt>
                <c:pt idx="3204">
                  <c:v>390.58951999999999</c:v>
                </c:pt>
                <c:pt idx="3205">
                  <c:v>390.4196</c:v>
                </c:pt>
                <c:pt idx="3206">
                  <c:v>390.23329999999999</c:v>
                </c:pt>
                <c:pt idx="3207">
                  <c:v>390.06356</c:v>
                </c:pt>
                <c:pt idx="3208">
                  <c:v>389.88878</c:v>
                </c:pt>
                <c:pt idx="3209">
                  <c:v>389.71436</c:v>
                </c:pt>
                <c:pt idx="3210">
                  <c:v>389.54678000000001</c:v>
                </c:pt>
                <c:pt idx="3211">
                  <c:v>389.37740000000002</c:v>
                </c:pt>
                <c:pt idx="3212">
                  <c:v>389.1848</c:v>
                </c:pt>
                <c:pt idx="3213">
                  <c:v>389.00894</c:v>
                </c:pt>
                <c:pt idx="3214">
                  <c:v>388.84388000000001</c:v>
                </c:pt>
                <c:pt idx="3215">
                  <c:v>388.66478000000001</c:v>
                </c:pt>
                <c:pt idx="3216">
                  <c:v>388.48262</c:v>
                </c:pt>
                <c:pt idx="3217">
                  <c:v>388.30513999999999</c:v>
                </c:pt>
                <c:pt idx="3218">
                  <c:v>388.12459999999999</c:v>
                </c:pt>
                <c:pt idx="3219">
                  <c:v>387.95414</c:v>
                </c:pt>
                <c:pt idx="3220">
                  <c:v>387.78656000000001</c:v>
                </c:pt>
                <c:pt idx="3221">
                  <c:v>387.59449999999998</c:v>
                </c:pt>
                <c:pt idx="3222">
                  <c:v>387.42854</c:v>
                </c:pt>
                <c:pt idx="3223">
                  <c:v>387.24565999999999</c:v>
                </c:pt>
                <c:pt idx="3224">
                  <c:v>387.07249999999999</c:v>
                </c:pt>
                <c:pt idx="3225">
                  <c:v>386.90024</c:v>
                </c:pt>
                <c:pt idx="3226">
                  <c:v>386.73176000000001</c:v>
                </c:pt>
                <c:pt idx="3227">
                  <c:v>386.55374</c:v>
                </c:pt>
                <c:pt idx="3228">
                  <c:v>386.37302</c:v>
                </c:pt>
                <c:pt idx="3229">
                  <c:v>386.20328000000001</c:v>
                </c:pt>
                <c:pt idx="3230">
                  <c:v>386.0231</c:v>
                </c:pt>
                <c:pt idx="3231">
                  <c:v>385.85480000000001</c:v>
                </c:pt>
                <c:pt idx="3232">
                  <c:v>385.66489999999999</c:v>
                </c:pt>
                <c:pt idx="3233">
                  <c:v>385.47967999999997</c:v>
                </c:pt>
                <c:pt idx="3234">
                  <c:v>385.29230000000001</c:v>
                </c:pt>
                <c:pt idx="3235">
                  <c:v>385.11770000000001</c:v>
                </c:pt>
                <c:pt idx="3236">
                  <c:v>384.95263999999997</c:v>
                </c:pt>
                <c:pt idx="3237">
                  <c:v>384.78073999999998</c:v>
                </c:pt>
                <c:pt idx="3238">
                  <c:v>384.61009999999999</c:v>
                </c:pt>
                <c:pt idx="3239">
                  <c:v>384.43297999999999</c:v>
                </c:pt>
                <c:pt idx="3240">
                  <c:v>384.23606000000001</c:v>
                </c:pt>
                <c:pt idx="3241">
                  <c:v>384.06488000000002</c:v>
                </c:pt>
                <c:pt idx="3242">
                  <c:v>383.90377999999998</c:v>
                </c:pt>
                <c:pt idx="3243">
                  <c:v>383.72107999999997</c:v>
                </c:pt>
                <c:pt idx="3244">
                  <c:v>383.54216000000002</c:v>
                </c:pt>
                <c:pt idx="3245">
                  <c:v>383.36378000000002</c:v>
                </c:pt>
                <c:pt idx="3246">
                  <c:v>383.17712</c:v>
                </c:pt>
                <c:pt idx="3247">
                  <c:v>383.01242000000002</c:v>
                </c:pt>
                <c:pt idx="3248">
                  <c:v>382.83764000000002</c:v>
                </c:pt>
                <c:pt idx="3249">
                  <c:v>382.65800000000002</c:v>
                </c:pt>
                <c:pt idx="3250">
                  <c:v>382.46161999999998</c:v>
                </c:pt>
                <c:pt idx="3251">
                  <c:v>382.2962</c:v>
                </c:pt>
                <c:pt idx="3252">
                  <c:v>382.11565999999999</c:v>
                </c:pt>
                <c:pt idx="3253">
                  <c:v>381.93313999999998</c:v>
                </c:pt>
                <c:pt idx="3254">
                  <c:v>381.74576000000002</c:v>
                </c:pt>
                <c:pt idx="3255">
                  <c:v>381.56396000000001</c:v>
                </c:pt>
                <c:pt idx="3256">
                  <c:v>381.39314000000002</c:v>
                </c:pt>
                <c:pt idx="3257">
                  <c:v>381.21764000000002</c:v>
                </c:pt>
                <c:pt idx="3258">
                  <c:v>381.03224</c:v>
                </c:pt>
                <c:pt idx="3259">
                  <c:v>380.85007999999999</c:v>
                </c:pt>
                <c:pt idx="3260">
                  <c:v>380.67908</c:v>
                </c:pt>
                <c:pt idx="3261">
                  <c:v>380.5043</c:v>
                </c:pt>
                <c:pt idx="3262">
                  <c:v>380.32952</c:v>
                </c:pt>
                <c:pt idx="3263">
                  <c:v>380.14735999999999</c:v>
                </c:pt>
                <c:pt idx="3264">
                  <c:v>379.97131999999999</c:v>
                </c:pt>
                <c:pt idx="3265">
                  <c:v>379.79437999999999</c:v>
                </c:pt>
                <c:pt idx="3266">
                  <c:v>379.61473999999998</c:v>
                </c:pt>
                <c:pt idx="3267">
                  <c:v>379.44283999999999</c:v>
                </c:pt>
                <c:pt idx="3268">
                  <c:v>379.27670000000001</c:v>
                </c:pt>
                <c:pt idx="3269">
                  <c:v>379.09201999999999</c:v>
                </c:pt>
                <c:pt idx="3270">
                  <c:v>378.92372</c:v>
                </c:pt>
                <c:pt idx="3271">
                  <c:v>378.74498</c:v>
                </c:pt>
                <c:pt idx="3272">
                  <c:v>378.57272</c:v>
                </c:pt>
                <c:pt idx="3273">
                  <c:v>378.40568000000002</c:v>
                </c:pt>
                <c:pt idx="3274">
                  <c:v>378.23414000000002</c:v>
                </c:pt>
                <c:pt idx="3275">
                  <c:v>378.05306000000002</c:v>
                </c:pt>
                <c:pt idx="3276">
                  <c:v>377.87126000000001</c:v>
                </c:pt>
                <c:pt idx="3277">
                  <c:v>377.69738000000001</c:v>
                </c:pt>
                <c:pt idx="3278">
                  <c:v>377.51882000000001</c:v>
                </c:pt>
                <c:pt idx="3279">
                  <c:v>377.34206</c:v>
                </c:pt>
                <c:pt idx="3280">
                  <c:v>377.18563999999998</c:v>
                </c:pt>
                <c:pt idx="3281">
                  <c:v>377.00905999999998</c:v>
                </c:pt>
                <c:pt idx="3282">
                  <c:v>376.85048</c:v>
                </c:pt>
                <c:pt idx="3283">
                  <c:v>376.68542000000002</c:v>
                </c:pt>
                <c:pt idx="3284">
                  <c:v>376.50956000000002</c:v>
                </c:pt>
                <c:pt idx="3285">
                  <c:v>376.33873999999997</c:v>
                </c:pt>
                <c:pt idx="3286">
                  <c:v>376.17421999999999</c:v>
                </c:pt>
                <c:pt idx="3287">
                  <c:v>376.01402000000002</c:v>
                </c:pt>
                <c:pt idx="3288">
                  <c:v>375.83618000000001</c:v>
                </c:pt>
                <c:pt idx="3289">
                  <c:v>375.67309999999998</c:v>
                </c:pt>
                <c:pt idx="3290">
                  <c:v>375.50587999999999</c:v>
                </c:pt>
                <c:pt idx="3291">
                  <c:v>375.33524</c:v>
                </c:pt>
                <c:pt idx="3292">
                  <c:v>375.1583</c:v>
                </c:pt>
                <c:pt idx="3293">
                  <c:v>374.98586</c:v>
                </c:pt>
                <c:pt idx="3294">
                  <c:v>374.80928</c:v>
                </c:pt>
                <c:pt idx="3295">
                  <c:v>374.64152000000001</c:v>
                </c:pt>
                <c:pt idx="3296">
                  <c:v>374.48311999999999</c:v>
                </c:pt>
                <c:pt idx="3297">
                  <c:v>374.31175999999999</c:v>
                </c:pt>
                <c:pt idx="3298">
                  <c:v>374.14850000000001</c:v>
                </c:pt>
                <c:pt idx="3299">
                  <c:v>373.97390000000001</c:v>
                </c:pt>
                <c:pt idx="3300">
                  <c:v>373.81441999999998</c:v>
                </c:pt>
                <c:pt idx="3301">
                  <c:v>373.64</c:v>
                </c:pt>
                <c:pt idx="3302">
                  <c:v>373.4735</c:v>
                </c:pt>
                <c:pt idx="3303">
                  <c:v>373.29638</c:v>
                </c:pt>
                <c:pt idx="3304">
                  <c:v>373.12448000000001</c:v>
                </c:pt>
                <c:pt idx="3305">
                  <c:v>372.96463999999997</c:v>
                </c:pt>
                <c:pt idx="3306">
                  <c:v>372.79579999999999</c:v>
                </c:pt>
                <c:pt idx="3307">
                  <c:v>372.63164</c:v>
                </c:pt>
                <c:pt idx="3308">
                  <c:v>372.46172000000001</c:v>
                </c:pt>
                <c:pt idx="3309">
                  <c:v>372.29198000000002</c:v>
                </c:pt>
                <c:pt idx="3310">
                  <c:v>372.10676000000001</c:v>
                </c:pt>
                <c:pt idx="3311">
                  <c:v>371.93882000000002</c:v>
                </c:pt>
                <c:pt idx="3312">
                  <c:v>371.77987999999999</c:v>
                </c:pt>
                <c:pt idx="3313">
                  <c:v>371.61104</c:v>
                </c:pt>
                <c:pt idx="3314">
                  <c:v>371.43031999999999</c:v>
                </c:pt>
                <c:pt idx="3315">
                  <c:v>371.27569999999997</c:v>
                </c:pt>
                <c:pt idx="3316">
                  <c:v>371.09606000000002</c:v>
                </c:pt>
                <c:pt idx="3317">
                  <c:v>370.94252</c:v>
                </c:pt>
                <c:pt idx="3318">
                  <c:v>370.77008000000001</c:v>
                </c:pt>
                <c:pt idx="3319">
                  <c:v>370.57945999999998</c:v>
                </c:pt>
                <c:pt idx="3320">
                  <c:v>370.4144</c:v>
                </c:pt>
                <c:pt idx="3321">
                  <c:v>370.25348000000002</c:v>
                </c:pt>
                <c:pt idx="3322">
                  <c:v>370.07744000000002</c:v>
                </c:pt>
                <c:pt idx="3323">
                  <c:v>369.90661999999998</c:v>
                </c:pt>
                <c:pt idx="3324">
                  <c:v>369.73849999999999</c:v>
                </c:pt>
                <c:pt idx="3325">
                  <c:v>369.57794000000001</c:v>
                </c:pt>
                <c:pt idx="3326">
                  <c:v>369.40802000000002</c:v>
                </c:pt>
                <c:pt idx="3327">
                  <c:v>369.22910000000002</c:v>
                </c:pt>
                <c:pt idx="3328">
                  <c:v>369.06097999999997</c:v>
                </c:pt>
                <c:pt idx="3329">
                  <c:v>368.89069999999998</c:v>
                </c:pt>
                <c:pt idx="3330">
                  <c:v>368.70818000000003</c:v>
                </c:pt>
                <c:pt idx="3331">
                  <c:v>368.54167999999999</c:v>
                </c:pt>
                <c:pt idx="3332">
                  <c:v>368.38004000000001</c:v>
                </c:pt>
                <c:pt idx="3333">
                  <c:v>368.21300000000002</c:v>
                </c:pt>
                <c:pt idx="3334">
                  <c:v>368.05405999999999</c:v>
                </c:pt>
                <c:pt idx="3335">
                  <c:v>367.88234</c:v>
                </c:pt>
                <c:pt idx="3336">
                  <c:v>367.70612</c:v>
                </c:pt>
                <c:pt idx="3337">
                  <c:v>367.54340000000002</c:v>
                </c:pt>
                <c:pt idx="3338">
                  <c:v>367.36538000000002</c:v>
                </c:pt>
                <c:pt idx="3339">
                  <c:v>367.18538000000001</c:v>
                </c:pt>
                <c:pt idx="3340">
                  <c:v>367.01654000000002</c:v>
                </c:pt>
                <c:pt idx="3341">
                  <c:v>366.85021999999998</c:v>
                </c:pt>
                <c:pt idx="3342">
                  <c:v>366.68209999999999</c:v>
                </c:pt>
                <c:pt idx="3343">
                  <c:v>366.50948</c:v>
                </c:pt>
                <c:pt idx="3344">
                  <c:v>366.34730000000002</c:v>
                </c:pt>
                <c:pt idx="3345">
                  <c:v>366.19322</c:v>
                </c:pt>
                <c:pt idx="3346">
                  <c:v>366.01465999999999</c:v>
                </c:pt>
                <c:pt idx="3347">
                  <c:v>365.83663999999999</c:v>
                </c:pt>
                <c:pt idx="3348">
                  <c:v>365.67716000000001</c:v>
                </c:pt>
                <c:pt idx="3349">
                  <c:v>365.50958000000003</c:v>
                </c:pt>
                <c:pt idx="3350">
                  <c:v>365.33911999999998</c:v>
                </c:pt>
                <c:pt idx="3351">
                  <c:v>365.17712</c:v>
                </c:pt>
                <c:pt idx="3352">
                  <c:v>365.01943999999997</c:v>
                </c:pt>
                <c:pt idx="3353">
                  <c:v>364.83440000000002</c:v>
                </c:pt>
                <c:pt idx="3354">
                  <c:v>364.66735999999997</c:v>
                </c:pt>
                <c:pt idx="3355">
                  <c:v>364.5104</c:v>
                </c:pt>
                <c:pt idx="3356">
                  <c:v>364.33526000000001</c:v>
                </c:pt>
                <c:pt idx="3357">
                  <c:v>364.16804000000002</c:v>
                </c:pt>
                <c:pt idx="3358">
                  <c:v>363.99488000000002</c:v>
                </c:pt>
                <c:pt idx="3359">
                  <c:v>363.82297999999997</c:v>
                </c:pt>
                <c:pt idx="3360">
                  <c:v>363.65773999999999</c:v>
                </c:pt>
                <c:pt idx="3361">
                  <c:v>363.49898000000002</c:v>
                </c:pt>
                <c:pt idx="3362">
                  <c:v>363.33625999999998</c:v>
                </c:pt>
                <c:pt idx="3363">
                  <c:v>363.1739</c:v>
                </c:pt>
                <c:pt idx="3364">
                  <c:v>362.99444</c:v>
                </c:pt>
                <c:pt idx="3365">
                  <c:v>362.82974000000002</c:v>
                </c:pt>
                <c:pt idx="3366">
                  <c:v>362.67782</c:v>
                </c:pt>
                <c:pt idx="3367">
                  <c:v>362.50952000000001</c:v>
                </c:pt>
                <c:pt idx="3368">
                  <c:v>362.35057999999998</c:v>
                </c:pt>
                <c:pt idx="3369">
                  <c:v>362.17453999999998</c:v>
                </c:pt>
                <c:pt idx="3370">
                  <c:v>362.00695999999999</c:v>
                </c:pt>
                <c:pt idx="3371">
                  <c:v>361.82119999999998</c:v>
                </c:pt>
                <c:pt idx="3372">
                  <c:v>361.67018000000002</c:v>
                </c:pt>
                <c:pt idx="3373">
                  <c:v>361.51537999999999</c:v>
                </c:pt>
                <c:pt idx="3374">
                  <c:v>361.34960000000001</c:v>
                </c:pt>
                <c:pt idx="3375">
                  <c:v>361.18292000000002</c:v>
                </c:pt>
                <c:pt idx="3376">
                  <c:v>361.01893999999999</c:v>
                </c:pt>
                <c:pt idx="3377">
                  <c:v>360.85424</c:v>
                </c:pt>
                <c:pt idx="3378">
                  <c:v>360.68936000000002</c:v>
                </c:pt>
                <c:pt idx="3379">
                  <c:v>360.52375999999998</c:v>
                </c:pt>
                <c:pt idx="3380">
                  <c:v>360.36374000000001</c:v>
                </c:pt>
                <c:pt idx="3381">
                  <c:v>360.20245999999997</c:v>
                </c:pt>
                <c:pt idx="3382">
                  <c:v>360.03235999999998</c:v>
                </c:pt>
                <c:pt idx="3383">
                  <c:v>359.84570000000002</c:v>
                </c:pt>
                <c:pt idx="3384">
                  <c:v>359.69036</c:v>
                </c:pt>
                <c:pt idx="3385">
                  <c:v>359.52692000000002</c:v>
                </c:pt>
                <c:pt idx="3386">
                  <c:v>359.36275999999998</c:v>
                </c:pt>
                <c:pt idx="3387">
                  <c:v>359.18725999999998</c:v>
                </c:pt>
                <c:pt idx="3388">
                  <c:v>359.03192000000001</c:v>
                </c:pt>
                <c:pt idx="3389">
                  <c:v>358.87783999999999</c:v>
                </c:pt>
                <c:pt idx="3390">
                  <c:v>358.71098000000001</c:v>
                </c:pt>
                <c:pt idx="3391">
                  <c:v>358.53674000000001</c:v>
                </c:pt>
                <c:pt idx="3392">
                  <c:v>358.36898000000002</c:v>
                </c:pt>
                <c:pt idx="3393">
                  <c:v>358.20985999999999</c:v>
                </c:pt>
                <c:pt idx="3394">
                  <c:v>358.05200000000002</c:v>
                </c:pt>
                <c:pt idx="3395">
                  <c:v>357.88405999999998</c:v>
                </c:pt>
                <c:pt idx="3396">
                  <c:v>357.73232000000002</c:v>
                </c:pt>
                <c:pt idx="3397">
                  <c:v>357.58004</c:v>
                </c:pt>
                <c:pt idx="3398">
                  <c:v>357.41714000000002</c:v>
                </c:pt>
                <c:pt idx="3399">
                  <c:v>357.23768000000001</c:v>
                </c:pt>
                <c:pt idx="3400">
                  <c:v>357.07226000000003</c:v>
                </c:pt>
                <c:pt idx="3401">
                  <c:v>356.92340000000002</c:v>
                </c:pt>
                <c:pt idx="3402">
                  <c:v>356.75510000000003</c:v>
                </c:pt>
                <c:pt idx="3403">
                  <c:v>356.5958</c:v>
                </c:pt>
                <c:pt idx="3404">
                  <c:v>356.43973999999997</c:v>
                </c:pt>
                <c:pt idx="3405">
                  <c:v>356.28818000000001</c:v>
                </c:pt>
                <c:pt idx="3406">
                  <c:v>356.12042000000002</c:v>
                </c:pt>
                <c:pt idx="3407">
                  <c:v>355.95481999999998</c:v>
                </c:pt>
                <c:pt idx="3408">
                  <c:v>355.79588000000001</c:v>
                </c:pt>
                <c:pt idx="3409">
                  <c:v>355.62146000000001</c:v>
                </c:pt>
                <c:pt idx="3410">
                  <c:v>355.45765999999998</c:v>
                </c:pt>
                <c:pt idx="3411">
                  <c:v>355.29728</c:v>
                </c:pt>
                <c:pt idx="3412">
                  <c:v>355.12520000000001</c:v>
                </c:pt>
                <c:pt idx="3413">
                  <c:v>354.97057999999998</c:v>
                </c:pt>
                <c:pt idx="3414">
                  <c:v>354.81020000000001</c:v>
                </c:pt>
                <c:pt idx="3415">
                  <c:v>354.63326000000001</c:v>
                </c:pt>
                <c:pt idx="3416">
                  <c:v>354.46262000000002</c:v>
                </c:pt>
                <c:pt idx="3417">
                  <c:v>354.31124</c:v>
                </c:pt>
                <c:pt idx="3418">
                  <c:v>354.16399999999999</c:v>
                </c:pt>
                <c:pt idx="3419">
                  <c:v>353.9948</c:v>
                </c:pt>
                <c:pt idx="3420">
                  <c:v>353.81984</c:v>
                </c:pt>
                <c:pt idx="3421">
                  <c:v>353.63821999999999</c:v>
                </c:pt>
                <c:pt idx="3422">
                  <c:v>353.47658000000001</c:v>
                </c:pt>
                <c:pt idx="3423">
                  <c:v>353.31565999999998</c:v>
                </c:pt>
                <c:pt idx="3424">
                  <c:v>353.16428000000002</c:v>
                </c:pt>
                <c:pt idx="3425">
                  <c:v>352.99130000000002</c:v>
                </c:pt>
                <c:pt idx="3426">
                  <c:v>352.81975999999997</c:v>
                </c:pt>
                <c:pt idx="3427">
                  <c:v>352.66298</c:v>
                </c:pt>
                <c:pt idx="3428">
                  <c:v>352.49882000000002</c:v>
                </c:pt>
                <c:pt idx="3429">
                  <c:v>352.32817999999997</c:v>
                </c:pt>
                <c:pt idx="3430">
                  <c:v>352.16401999999999</c:v>
                </c:pt>
                <c:pt idx="3431">
                  <c:v>351.99770000000001</c:v>
                </c:pt>
                <c:pt idx="3432">
                  <c:v>351.85604000000001</c:v>
                </c:pt>
                <c:pt idx="3433">
                  <c:v>351.70862</c:v>
                </c:pt>
                <c:pt idx="3434">
                  <c:v>351.54194000000001</c:v>
                </c:pt>
                <c:pt idx="3435">
                  <c:v>351.38551999999999</c:v>
                </c:pt>
                <c:pt idx="3436">
                  <c:v>351.23126000000002</c:v>
                </c:pt>
                <c:pt idx="3437">
                  <c:v>351.07862</c:v>
                </c:pt>
                <c:pt idx="3438">
                  <c:v>350.90852000000001</c:v>
                </c:pt>
                <c:pt idx="3439">
                  <c:v>350.75263999999999</c:v>
                </c:pt>
                <c:pt idx="3440">
                  <c:v>350.58127999999999</c:v>
                </c:pt>
                <c:pt idx="3441">
                  <c:v>350.43367999999998</c:v>
                </c:pt>
                <c:pt idx="3442">
                  <c:v>350.27726000000001</c:v>
                </c:pt>
                <c:pt idx="3443">
                  <c:v>350.11022000000003</c:v>
                </c:pt>
                <c:pt idx="3444">
                  <c:v>349.94119999999998</c:v>
                </c:pt>
                <c:pt idx="3445">
                  <c:v>349.78622000000001</c:v>
                </c:pt>
                <c:pt idx="3446">
                  <c:v>349.62781999999999</c:v>
                </c:pt>
                <c:pt idx="3447">
                  <c:v>349.44385999999997</c:v>
                </c:pt>
                <c:pt idx="3448">
                  <c:v>349.29428000000001</c:v>
                </c:pt>
                <c:pt idx="3449">
                  <c:v>349.15244000000001</c:v>
                </c:pt>
                <c:pt idx="3450">
                  <c:v>348.99061999999998</c:v>
                </c:pt>
                <c:pt idx="3451">
                  <c:v>348.83150000000001</c:v>
                </c:pt>
                <c:pt idx="3452">
                  <c:v>348.67057999999997</c:v>
                </c:pt>
                <c:pt idx="3453">
                  <c:v>348.50641999999999</c:v>
                </c:pt>
                <c:pt idx="3454">
                  <c:v>348.34262000000001</c:v>
                </c:pt>
                <c:pt idx="3455">
                  <c:v>348.17756000000003</c:v>
                </c:pt>
                <c:pt idx="3456">
                  <c:v>348.02078</c:v>
                </c:pt>
                <c:pt idx="3457">
                  <c:v>347.85590000000002</c:v>
                </c:pt>
                <c:pt idx="3458">
                  <c:v>347.68705999999997</c:v>
                </c:pt>
                <c:pt idx="3459">
                  <c:v>347.53298000000001</c:v>
                </c:pt>
                <c:pt idx="3460">
                  <c:v>347.36666000000002</c:v>
                </c:pt>
                <c:pt idx="3461">
                  <c:v>347.19799999999998</c:v>
                </c:pt>
                <c:pt idx="3462">
                  <c:v>347.05651999999998</c:v>
                </c:pt>
                <c:pt idx="3463">
                  <c:v>346.90658000000002</c:v>
                </c:pt>
                <c:pt idx="3464">
                  <c:v>346.71974</c:v>
                </c:pt>
                <c:pt idx="3465">
                  <c:v>346.55558000000002</c:v>
                </c:pt>
                <c:pt idx="3466">
                  <c:v>346.41176000000002</c:v>
                </c:pt>
                <c:pt idx="3467">
                  <c:v>346.24795999999998</c:v>
                </c:pt>
                <c:pt idx="3468">
                  <c:v>346.08488</c:v>
                </c:pt>
                <c:pt idx="3469">
                  <c:v>345.93007999999998</c:v>
                </c:pt>
                <c:pt idx="3470">
                  <c:v>345.76501999999999</c:v>
                </c:pt>
                <c:pt idx="3471">
                  <c:v>345.60662000000002</c:v>
                </c:pt>
                <c:pt idx="3472">
                  <c:v>345.45992000000001</c:v>
                </c:pt>
                <c:pt idx="3473">
                  <c:v>345.29072000000002</c:v>
                </c:pt>
                <c:pt idx="3474">
                  <c:v>345.13015999999999</c:v>
                </c:pt>
                <c:pt idx="3475">
                  <c:v>344.96654000000001</c:v>
                </c:pt>
                <c:pt idx="3476">
                  <c:v>344.80453999999997</c:v>
                </c:pt>
                <c:pt idx="3477">
                  <c:v>344.64236</c:v>
                </c:pt>
                <c:pt idx="3478">
                  <c:v>344.48665999999997</c:v>
                </c:pt>
                <c:pt idx="3479">
                  <c:v>344.33276000000001</c:v>
                </c:pt>
                <c:pt idx="3480">
                  <c:v>344.17057999999997</c:v>
                </c:pt>
                <c:pt idx="3481">
                  <c:v>344.02244000000002</c:v>
                </c:pt>
                <c:pt idx="3482">
                  <c:v>343.86493999999999</c:v>
                </c:pt>
                <c:pt idx="3483">
                  <c:v>343.69826</c:v>
                </c:pt>
                <c:pt idx="3484">
                  <c:v>343.53913999999997</c:v>
                </c:pt>
                <c:pt idx="3485">
                  <c:v>343.38182</c:v>
                </c:pt>
                <c:pt idx="3486">
                  <c:v>343.23998</c:v>
                </c:pt>
                <c:pt idx="3487">
                  <c:v>343.08391999999998</c:v>
                </c:pt>
                <c:pt idx="3488">
                  <c:v>342.92498000000001</c:v>
                </c:pt>
                <c:pt idx="3489">
                  <c:v>342.77737999999999</c:v>
                </c:pt>
                <c:pt idx="3490">
                  <c:v>342.61034000000001</c:v>
                </c:pt>
                <c:pt idx="3491">
                  <c:v>342.45625999999999</c:v>
                </c:pt>
                <c:pt idx="3492">
                  <c:v>342.30650000000003</c:v>
                </c:pt>
                <c:pt idx="3493">
                  <c:v>342.15296000000001</c:v>
                </c:pt>
                <c:pt idx="3494">
                  <c:v>342.00626</c:v>
                </c:pt>
                <c:pt idx="3495">
                  <c:v>341.85415999999998</c:v>
                </c:pt>
                <c:pt idx="3496">
                  <c:v>341.70278000000002</c:v>
                </c:pt>
                <c:pt idx="3497">
                  <c:v>341.54041999999998</c:v>
                </c:pt>
                <c:pt idx="3498">
                  <c:v>341.37896000000001</c:v>
                </c:pt>
                <c:pt idx="3499">
                  <c:v>341.23226</c:v>
                </c:pt>
                <c:pt idx="3500">
                  <c:v>341.08249999999998</c:v>
                </c:pt>
                <c:pt idx="3501">
                  <c:v>340.92518000000001</c:v>
                </c:pt>
                <c:pt idx="3502">
                  <c:v>340.76173999999997</c:v>
                </c:pt>
                <c:pt idx="3503">
                  <c:v>340.60136</c:v>
                </c:pt>
                <c:pt idx="3504">
                  <c:v>340.44475999999997</c:v>
                </c:pt>
                <c:pt idx="3505">
                  <c:v>340.29392000000001</c:v>
                </c:pt>
                <c:pt idx="3506">
                  <c:v>340.14073999999999</c:v>
                </c:pt>
                <c:pt idx="3507">
                  <c:v>339.99187999999998</c:v>
                </c:pt>
                <c:pt idx="3508">
                  <c:v>339.83510000000001</c:v>
                </c:pt>
                <c:pt idx="3509">
                  <c:v>339.67381999999998</c:v>
                </c:pt>
                <c:pt idx="3510">
                  <c:v>339.51632000000001</c:v>
                </c:pt>
                <c:pt idx="3511">
                  <c:v>339.35719999999998</c:v>
                </c:pt>
                <c:pt idx="3512">
                  <c:v>339.18691999999999</c:v>
                </c:pt>
                <c:pt idx="3513">
                  <c:v>339.03823999999997</c:v>
                </c:pt>
                <c:pt idx="3514">
                  <c:v>338.90665999999999</c:v>
                </c:pt>
                <c:pt idx="3515">
                  <c:v>338.75024000000002</c:v>
                </c:pt>
                <c:pt idx="3516">
                  <c:v>338.60498000000001</c:v>
                </c:pt>
                <c:pt idx="3517">
                  <c:v>338.44405999999998</c:v>
                </c:pt>
                <c:pt idx="3518">
                  <c:v>338.27287999999999</c:v>
                </c:pt>
                <c:pt idx="3519">
                  <c:v>338.12779999999998</c:v>
                </c:pt>
                <c:pt idx="3520">
                  <c:v>337.97678000000002</c:v>
                </c:pt>
                <c:pt idx="3521">
                  <c:v>337.82396</c:v>
                </c:pt>
                <c:pt idx="3522">
                  <c:v>337.66681999999997</c:v>
                </c:pt>
                <c:pt idx="3523">
                  <c:v>337.51148000000001</c:v>
                </c:pt>
                <c:pt idx="3524">
                  <c:v>337.36622</c:v>
                </c:pt>
                <c:pt idx="3525">
                  <c:v>337.21825999999999</c:v>
                </c:pt>
                <c:pt idx="3526">
                  <c:v>337.06346000000002</c:v>
                </c:pt>
                <c:pt idx="3527">
                  <c:v>336.91766000000001</c:v>
                </c:pt>
                <c:pt idx="3528">
                  <c:v>336.74756000000002</c:v>
                </c:pt>
                <c:pt idx="3529">
                  <c:v>336.59888000000001</c:v>
                </c:pt>
                <c:pt idx="3530">
                  <c:v>336.46010000000001</c:v>
                </c:pt>
                <c:pt idx="3531">
                  <c:v>336.29252000000002</c:v>
                </c:pt>
                <c:pt idx="3532">
                  <c:v>336.14258000000001</c:v>
                </c:pt>
                <c:pt idx="3533">
                  <c:v>335.99173999999999</c:v>
                </c:pt>
                <c:pt idx="3534">
                  <c:v>335.83694000000003</c:v>
                </c:pt>
                <c:pt idx="3535">
                  <c:v>335.68808000000001</c:v>
                </c:pt>
                <c:pt idx="3536">
                  <c:v>335.54948000000002</c:v>
                </c:pt>
                <c:pt idx="3537">
                  <c:v>335.39251999999999</c:v>
                </c:pt>
                <c:pt idx="3538">
                  <c:v>335.24365999999998</c:v>
                </c:pt>
                <c:pt idx="3539">
                  <c:v>335.09444000000002</c:v>
                </c:pt>
                <c:pt idx="3540">
                  <c:v>334.9391</c:v>
                </c:pt>
                <c:pt idx="3541">
                  <c:v>334.78861999999998</c:v>
                </c:pt>
                <c:pt idx="3542">
                  <c:v>334.64192000000003</c:v>
                </c:pt>
                <c:pt idx="3543">
                  <c:v>334.48117999999999</c:v>
                </c:pt>
                <c:pt idx="3544">
                  <c:v>334.31324000000001</c:v>
                </c:pt>
                <c:pt idx="3545">
                  <c:v>334.16365999999999</c:v>
                </c:pt>
                <c:pt idx="3546">
                  <c:v>334.02091999999999</c:v>
                </c:pt>
                <c:pt idx="3547">
                  <c:v>333.86953999999997</c:v>
                </c:pt>
                <c:pt idx="3548">
                  <c:v>333.7106</c:v>
                </c:pt>
                <c:pt idx="3549">
                  <c:v>333.55579999999998</c:v>
                </c:pt>
                <c:pt idx="3550">
                  <c:v>333.39254</c:v>
                </c:pt>
                <c:pt idx="3551">
                  <c:v>333.26618000000002</c:v>
                </c:pt>
                <c:pt idx="3552">
                  <c:v>333.11516</c:v>
                </c:pt>
                <c:pt idx="3553">
                  <c:v>332.96215999999998</c:v>
                </c:pt>
                <c:pt idx="3554">
                  <c:v>332.7944</c:v>
                </c:pt>
                <c:pt idx="3555">
                  <c:v>332.63869999999997</c:v>
                </c:pt>
                <c:pt idx="3556">
                  <c:v>332.50063999999998</c:v>
                </c:pt>
                <c:pt idx="3557">
                  <c:v>332.3426</c:v>
                </c:pt>
                <c:pt idx="3558">
                  <c:v>332.16926000000001</c:v>
                </c:pt>
                <c:pt idx="3559">
                  <c:v>332.01787999999999</c:v>
                </c:pt>
                <c:pt idx="3560">
                  <c:v>331.87297999999998</c:v>
                </c:pt>
                <c:pt idx="3561">
                  <c:v>331.71638000000002</c:v>
                </c:pt>
                <c:pt idx="3562">
                  <c:v>331.57724000000002</c:v>
                </c:pt>
                <c:pt idx="3563">
                  <c:v>331.41163999999998</c:v>
                </c:pt>
                <c:pt idx="3564">
                  <c:v>331.25810000000001</c:v>
                </c:pt>
                <c:pt idx="3565">
                  <c:v>331.11446000000001</c:v>
                </c:pt>
                <c:pt idx="3566">
                  <c:v>330.95245999999997</c:v>
                </c:pt>
                <c:pt idx="3567">
                  <c:v>330.79892000000001</c:v>
                </c:pt>
                <c:pt idx="3568">
                  <c:v>330.64537999999999</c:v>
                </c:pt>
                <c:pt idx="3569">
                  <c:v>330.49723999999998</c:v>
                </c:pt>
                <c:pt idx="3570">
                  <c:v>330.33452</c:v>
                </c:pt>
                <c:pt idx="3571">
                  <c:v>330.19286</c:v>
                </c:pt>
                <c:pt idx="3572">
                  <c:v>330.04129999999998</c:v>
                </c:pt>
                <c:pt idx="3573">
                  <c:v>329.88578000000001</c:v>
                </c:pt>
                <c:pt idx="3574">
                  <c:v>329.72989999999999</c:v>
                </c:pt>
                <c:pt idx="3575">
                  <c:v>329.58175999999997</c:v>
                </c:pt>
                <c:pt idx="3576">
                  <c:v>329.43038000000001</c:v>
                </c:pt>
                <c:pt idx="3577">
                  <c:v>329.27809999999999</c:v>
                </c:pt>
                <c:pt idx="3578">
                  <c:v>329.12761999999998</c:v>
                </c:pt>
                <c:pt idx="3579">
                  <c:v>328.97876000000002</c:v>
                </c:pt>
                <c:pt idx="3580">
                  <c:v>328.83188000000001</c:v>
                </c:pt>
                <c:pt idx="3581">
                  <c:v>328.67293999999998</c:v>
                </c:pt>
                <c:pt idx="3582">
                  <c:v>328.52767999999998</c:v>
                </c:pt>
                <c:pt idx="3583">
                  <c:v>328.36802</c:v>
                </c:pt>
                <c:pt idx="3584">
                  <c:v>328.19234</c:v>
                </c:pt>
                <c:pt idx="3585">
                  <c:v>328.03771999999998</c:v>
                </c:pt>
                <c:pt idx="3586">
                  <c:v>327.90938</c:v>
                </c:pt>
                <c:pt idx="3587">
                  <c:v>327.76627999999999</c:v>
                </c:pt>
                <c:pt idx="3588">
                  <c:v>327.61040000000003</c:v>
                </c:pt>
                <c:pt idx="3589">
                  <c:v>327.43669999999997</c:v>
                </c:pt>
                <c:pt idx="3590">
                  <c:v>327.28406000000001</c:v>
                </c:pt>
                <c:pt idx="3591">
                  <c:v>327.14996000000002</c:v>
                </c:pt>
                <c:pt idx="3592">
                  <c:v>326.99714</c:v>
                </c:pt>
                <c:pt idx="3593">
                  <c:v>326.84467999999998</c:v>
                </c:pt>
                <c:pt idx="3594">
                  <c:v>326.69887999999997</c:v>
                </c:pt>
                <c:pt idx="3595">
                  <c:v>326.53363999999999</c:v>
                </c:pt>
                <c:pt idx="3596">
                  <c:v>326.38279999999997</c:v>
                </c:pt>
                <c:pt idx="3597">
                  <c:v>326.23880000000003</c:v>
                </c:pt>
                <c:pt idx="3598">
                  <c:v>326.07535999999999</c:v>
                </c:pt>
                <c:pt idx="3599">
                  <c:v>325.93063999999998</c:v>
                </c:pt>
                <c:pt idx="3600">
                  <c:v>325.78717999999998</c:v>
                </c:pt>
                <c:pt idx="3601">
                  <c:v>325.61419999999998</c:v>
                </c:pt>
                <c:pt idx="3602">
                  <c:v>325.48027999999999</c:v>
                </c:pt>
                <c:pt idx="3603">
                  <c:v>325.32062000000002</c:v>
                </c:pt>
                <c:pt idx="3604">
                  <c:v>325.1669</c:v>
                </c:pt>
                <c:pt idx="3605">
                  <c:v>325.02001999999999</c:v>
                </c:pt>
                <c:pt idx="3606">
                  <c:v>324.87511999999998</c:v>
                </c:pt>
                <c:pt idx="3607">
                  <c:v>324.72338000000002</c:v>
                </c:pt>
                <c:pt idx="3608">
                  <c:v>324.56605999999999</c:v>
                </c:pt>
                <c:pt idx="3609">
                  <c:v>324.41126000000003</c:v>
                </c:pt>
                <c:pt idx="3610">
                  <c:v>324.26312000000001</c:v>
                </c:pt>
                <c:pt idx="3611">
                  <c:v>324.11048</c:v>
                </c:pt>
                <c:pt idx="3612">
                  <c:v>323.95585999999997</c:v>
                </c:pt>
                <c:pt idx="3613">
                  <c:v>323.80502000000001</c:v>
                </c:pt>
                <c:pt idx="3614">
                  <c:v>323.66858000000002</c:v>
                </c:pt>
                <c:pt idx="3615">
                  <c:v>323.5172</c:v>
                </c:pt>
                <c:pt idx="3616">
                  <c:v>323.35196000000002</c:v>
                </c:pt>
                <c:pt idx="3617">
                  <c:v>323.19698</c:v>
                </c:pt>
                <c:pt idx="3618">
                  <c:v>323.03894000000003</c:v>
                </c:pt>
                <c:pt idx="3619">
                  <c:v>322.90645999999998</c:v>
                </c:pt>
                <c:pt idx="3620">
                  <c:v>322.75598000000002</c:v>
                </c:pt>
                <c:pt idx="3621">
                  <c:v>322.60928000000001</c:v>
                </c:pt>
                <c:pt idx="3622">
                  <c:v>322.47176000000002</c:v>
                </c:pt>
                <c:pt idx="3623">
                  <c:v>322.30687999999998</c:v>
                </c:pt>
                <c:pt idx="3624">
                  <c:v>322.16989999999998</c:v>
                </c:pt>
                <c:pt idx="3625">
                  <c:v>322.01672000000002</c:v>
                </c:pt>
                <c:pt idx="3626">
                  <c:v>321.8621</c:v>
                </c:pt>
                <c:pt idx="3627">
                  <c:v>321.70711999999997</c:v>
                </c:pt>
                <c:pt idx="3628">
                  <c:v>321.55502000000001</c:v>
                </c:pt>
                <c:pt idx="3629">
                  <c:v>321.40976000000001</c:v>
                </c:pt>
                <c:pt idx="3630">
                  <c:v>321.25423999999998</c:v>
                </c:pt>
                <c:pt idx="3631">
                  <c:v>321.11725999999999</c:v>
                </c:pt>
                <c:pt idx="3632">
                  <c:v>320.98712</c:v>
                </c:pt>
                <c:pt idx="3633">
                  <c:v>320.82925999999998</c:v>
                </c:pt>
                <c:pt idx="3634">
                  <c:v>320.67194000000001</c:v>
                </c:pt>
                <c:pt idx="3635">
                  <c:v>320.53694000000002</c:v>
                </c:pt>
                <c:pt idx="3636">
                  <c:v>320.387</c:v>
                </c:pt>
                <c:pt idx="3637">
                  <c:v>320.23903999999999</c:v>
                </c:pt>
                <c:pt idx="3638">
                  <c:v>320.08676000000003</c:v>
                </c:pt>
                <c:pt idx="3639">
                  <c:v>319.92908</c:v>
                </c:pt>
                <c:pt idx="3640">
                  <c:v>319.78507999999999</c:v>
                </c:pt>
                <c:pt idx="3641">
                  <c:v>319.65206000000001</c:v>
                </c:pt>
                <c:pt idx="3642">
                  <c:v>319.50139999999999</c:v>
                </c:pt>
                <c:pt idx="3643">
                  <c:v>319.34318000000002</c:v>
                </c:pt>
                <c:pt idx="3644">
                  <c:v>319.20314000000002</c:v>
                </c:pt>
                <c:pt idx="3645">
                  <c:v>319.06238000000002</c:v>
                </c:pt>
                <c:pt idx="3646">
                  <c:v>318.90577999999999</c:v>
                </c:pt>
                <c:pt idx="3647">
                  <c:v>318.75134000000003</c:v>
                </c:pt>
                <c:pt idx="3648">
                  <c:v>318.61381999999998</c:v>
                </c:pt>
                <c:pt idx="3649">
                  <c:v>318.46316000000002</c:v>
                </c:pt>
                <c:pt idx="3650">
                  <c:v>318.32780000000002</c:v>
                </c:pt>
                <c:pt idx="3651">
                  <c:v>318.18092000000001</c:v>
                </c:pt>
                <c:pt idx="3652">
                  <c:v>318.02305999999999</c:v>
                </c:pt>
                <c:pt idx="3653">
                  <c:v>317.87437999999997</c:v>
                </c:pt>
                <c:pt idx="3654">
                  <c:v>317.74027999999998</c:v>
                </c:pt>
                <c:pt idx="3655">
                  <c:v>317.59735999999998</c:v>
                </c:pt>
                <c:pt idx="3656">
                  <c:v>317.44904000000002</c:v>
                </c:pt>
                <c:pt idx="3657">
                  <c:v>317.30054000000001</c:v>
                </c:pt>
                <c:pt idx="3658">
                  <c:v>317.15024</c:v>
                </c:pt>
                <c:pt idx="3659">
                  <c:v>317.01812000000001</c:v>
                </c:pt>
                <c:pt idx="3660">
                  <c:v>316.87052</c:v>
                </c:pt>
                <c:pt idx="3661">
                  <c:v>316.73228</c:v>
                </c:pt>
                <c:pt idx="3662">
                  <c:v>316.60070000000002</c:v>
                </c:pt>
                <c:pt idx="3663">
                  <c:v>316.46947999999998</c:v>
                </c:pt>
                <c:pt idx="3664">
                  <c:v>316.30946</c:v>
                </c:pt>
                <c:pt idx="3665">
                  <c:v>316.15177999999997</c:v>
                </c:pt>
                <c:pt idx="3666">
                  <c:v>316.01839999999999</c:v>
                </c:pt>
                <c:pt idx="3667">
                  <c:v>315.87025999999997</c:v>
                </c:pt>
                <c:pt idx="3668">
                  <c:v>315.73309999999998</c:v>
                </c:pt>
                <c:pt idx="3669">
                  <c:v>315.58046000000002</c:v>
                </c:pt>
                <c:pt idx="3670">
                  <c:v>315.44276000000002</c:v>
                </c:pt>
                <c:pt idx="3671">
                  <c:v>315.29156</c:v>
                </c:pt>
                <c:pt idx="3672">
                  <c:v>315.15026</c:v>
                </c:pt>
                <c:pt idx="3673">
                  <c:v>315.00121999999999</c:v>
                </c:pt>
                <c:pt idx="3674">
                  <c:v>314.87342000000001</c:v>
                </c:pt>
                <c:pt idx="3675">
                  <c:v>314.73212000000001</c:v>
                </c:pt>
                <c:pt idx="3676">
                  <c:v>314.59154000000001</c:v>
                </c:pt>
                <c:pt idx="3677">
                  <c:v>314.44988000000001</c:v>
                </c:pt>
                <c:pt idx="3678">
                  <c:v>314.29003999999998</c:v>
                </c:pt>
                <c:pt idx="3679">
                  <c:v>314.14640000000003</c:v>
                </c:pt>
                <c:pt idx="3680">
                  <c:v>314.00564000000003</c:v>
                </c:pt>
                <c:pt idx="3681">
                  <c:v>313.87441999999999</c:v>
                </c:pt>
                <c:pt idx="3682">
                  <c:v>313.72789999999998</c:v>
                </c:pt>
                <c:pt idx="3683">
                  <c:v>313.57292000000001</c:v>
                </c:pt>
                <c:pt idx="3684">
                  <c:v>313.44170000000003</c:v>
                </c:pt>
                <c:pt idx="3685">
                  <c:v>313.30058000000002</c:v>
                </c:pt>
                <c:pt idx="3686">
                  <c:v>313.16162000000003</c:v>
                </c:pt>
                <c:pt idx="3687">
                  <c:v>313.00808000000001</c:v>
                </c:pt>
                <c:pt idx="3688">
                  <c:v>312.87182000000001</c:v>
                </c:pt>
                <c:pt idx="3689">
                  <c:v>312.73430000000002</c:v>
                </c:pt>
                <c:pt idx="3690">
                  <c:v>312.59480000000002</c:v>
                </c:pt>
                <c:pt idx="3691">
                  <c:v>312.45080000000002</c:v>
                </c:pt>
                <c:pt idx="3692">
                  <c:v>312.30194</c:v>
                </c:pt>
                <c:pt idx="3693">
                  <c:v>312.15487999999999</c:v>
                </c:pt>
                <c:pt idx="3694">
                  <c:v>312.01952</c:v>
                </c:pt>
                <c:pt idx="3695">
                  <c:v>311.88146</c:v>
                </c:pt>
                <c:pt idx="3696">
                  <c:v>311.73854</c:v>
                </c:pt>
                <c:pt idx="3697">
                  <c:v>311.59652</c:v>
                </c:pt>
                <c:pt idx="3698">
                  <c:v>311.46260000000001</c:v>
                </c:pt>
                <c:pt idx="3699">
                  <c:v>311.31698</c:v>
                </c:pt>
                <c:pt idx="3700">
                  <c:v>311.16325999999998</c:v>
                </c:pt>
                <c:pt idx="3701">
                  <c:v>311.01224000000002</c:v>
                </c:pt>
                <c:pt idx="3702">
                  <c:v>310.87202000000002</c:v>
                </c:pt>
                <c:pt idx="3703">
                  <c:v>310.73540000000003</c:v>
                </c:pt>
                <c:pt idx="3704">
                  <c:v>310.59284000000002</c:v>
                </c:pt>
                <c:pt idx="3705">
                  <c:v>310.45603999999997</c:v>
                </c:pt>
                <c:pt idx="3706">
                  <c:v>310.31887999999998</c:v>
                </c:pt>
                <c:pt idx="3707">
                  <c:v>310.16174000000001</c:v>
                </c:pt>
                <c:pt idx="3708">
                  <c:v>310.02386000000001</c:v>
                </c:pt>
                <c:pt idx="3709">
                  <c:v>309.88256000000001</c:v>
                </c:pt>
                <c:pt idx="3710">
                  <c:v>309.72289999999998</c:v>
                </c:pt>
                <c:pt idx="3711">
                  <c:v>309.59294</c:v>
                </c:pt>
                <c:pt idx="3712">
                  <c:v>309.46064000000001</c:v>
                </c:pt>
                <c:pt idx="3713">
                  <c:v>309.31466</c:v>
                </c:pt>
                <c:pt idx="3714">
                  <c:v>309.16345999999999</c:v>
                </c:pt>
                <c:pt idx="3715">
                  <c:v>309.0335</c:v>
                </c:pt>
                <c:pt idx="3716">
                  <c:v>308.87905999999998</c:v>
                </c:pt>
                <c:pt idx="3717">
                  <c:v>308.74874</c:v>
                </c:pt>
                <c:pt idx="3718">
                  <c:v>308.61374000000001</c:v>
                </c:pt>
                <c:pt idx="3719">
                  <c:v>308.4692</c:v>
                </c:pt>
                <c:pt idx="3720">
                  <c:v>308.32393999999999</c:v>
                </c:pt>
                <c:pt idx="3721">
                  <c:v>308.18498</c:v>
                </c:pt>
                <c:pt idx="3722">
                  <c:v>308.04908</c:v>
                </c:pt>
                <c:pt idx="3723">
                  <c:v>307.91570000000002</c:v>
                </c:pt>
                <c:pt idx="3724">
                  <c:v>307.77116000000001</c:v>
                </c:pt>
                <c:pt idx="3725">
                  <c:v>307.64857999999998</c:v>
                </c:pt>
                <c:pt idx="3726">
                  <c:v>307.50080000000003</c:v>
                </c:pt>
                <c:pt idx="3727">
                  <c:v>307.35230000000001</c:v>
                </c:pt>
                <c:pt idx="3728">
                  <c:v>307.22305999999998</c:v>
                </c:pt>
                <c:pt idx="3729">
                  <c:v>307.08499999999998</c:v>
                </c:pt>
                <c:pt idx="3730">
                  <c:v>306.95377999999999</c:v>
                </c:pt>
                <c:pt idx="3731">
                  <c:v>306.80869999999999</c:v>
                </c:pt>
                <c:pt idx="3732">
                  <c:v>306.68810000000002</c:v>
                </c:pt>
                <c:pt idx="3733">
                  <c:v>306.55993999999998</c:v>
                </c:pt>
                <c:pt idx="3734">
                  <c:v>306.39992000000001</c:v>
                </c:pt>
                <c:pt idx="3735">
                  <c:v>306.25772000000001</c:v>
                </c:pt>
                <c:pt idx="3736">
                  <c:v>306.14071999999999</c:v>
                </c:pt>
                <c:pt idx="3737">
                  <c:v>305.99257999999998</c:v>
                </c:pt>
                <c:pt idx="3738">
                  <c:v>305.84192000000002</c:v>
                </c:pt>
                <c:pt idx="3739">
                  <c:v>305.72329999999999</c:v>
                </c:pt>
                <c:pt idx="3740">
                  <c:v>305.58163999999999</c:v>
                </c:pt>
                <c:pt idx="3741">
                  <c:v>305.44574</c:v>
                </c:pt>
                <c:pt idx="3742">
                  <c:v>305.31866000000002</c:v>
                </c:pt>
                <c:pt idx="3743">
                  <c:v>305.18042000000003</c:v>
                </c:pt>
                <c:pt idx="3744">
                  <c:v>305.03804000000002</c:v>
                </c:pt>
                <c:pt idx="3745">
                  <c:v>304.88630000000001</c:v>
                </c:pt>
                <c:pt idx="3746">
                  <c:v>304.75922000000003</c:v>
                </c:pt>
                <c:pt idx="3747">
                  <c:v>304.62403999999998</c:v>
                </c:pt>
                <c:pt idx="3748">
                  <c:v>304.47446000000002</c:v>
                </c:pt>
                <c:pt idx="3749">
                  <c:v>304.34629999999999</c:v>
                </c:pt>
                <c:pt idx="3750">
                  <c:v>304.20445999999998</c:v>
                </c:pt>
                <c:pt idx="3751">
                  <c:v>304.07396</c:v>
                </c:pt>
                <c:pt idx="3752">
                  <c:v>303.94166000000001</c:v>
                </c:pt>
                <c:pt idx="3753">
                  <c:v>303.78577999999999</c:v>
                </c:pt>
                <c:pt idx="3754">
                  <c:v>303.64663999999999</c:v>
                </c:pt>
                <c:pt idx="3755">
                  <c:v>303.53125999999997</c:v>
                </c:pt>
                <c:pt idx="3756">
                  <c:v>303.37826000000001</c:v>
                </c:pt>
                <c:pt idx="3757">
                  <c:v>303.24614000000003</c:v>
                </c:pt>
                <c:pt idx="3758">
                  <c:v>303.10646000000003</c:v>
                </c:pt>
                <c:pt idx="3759">
                  <c:v>302.97343999999998</c:v>
                </c:pt>
                <c:pt idx="3760">
                  <c:v>302.81576000000001</c:v>
                </c:pt>
                <c:pt idx="3761">
                  <c:v>302.71010000000001</c:v>
                </c:pt>
                <c:pt idx="3762">
                  <c:v>302.57006000000001</c:v>
                </c:pt>
                <c:pt idx="3763">
                  <c:v>302.43236000000002</c:v>
                </c:pt>
                <c:pt idx="3764">
                  <c:v>302.2817</c:v>
                </c:pt>
                <c:pt idx="3765">
                  <c:v>302.14274</c:v>
                </c:pt>
                <c:pt idx="3766">
                  <c:v>302.01530000000002</c:v>
                </c:pt>
                <c:pt idx="3767">
                  <c:v>301.86284000000001</c:v>
                </c:pt>
                <c:pt idx="3768">
                  <c:v>301.74079999999998</c:v>
                </c:pt>
                <c:pt idx="3769">
                  <c:v>301.60723999999999</c:v>
                </c:pt>
                <c:pt idx="3770">
                  <c:v>301.45388000000003</c:v>
                </c:pt>
                <c:pt idx="3771">
                  <c:v>301.32103999999998</c:v>
                </c:pt>
                <c:pt idx="3772">
                  <c:v>301.20638000000002</c:v>
                </c:pt>
                <c:pt idx="3773">
                  <c:v>301.06867999999997</c:v>
                </c:pt>
                <c:pt idx="3774">
                  <c:v>300.94286</c:v>
                </c:pt>
                <c:pt idx="3775">
                  <c:v>300.80894000000001</c:v>
                </c:pt>
                <c:pt idx="3776">
                  <c:v>300.66998000000001</c:v>
                </c:pt>
                <c:pt idx="3777">
                  <c:v>300.52922000000001</c:v>
                </c:pt>
                <c:pt idx="3778">
                  <c:v>300.38054</c:v>
                </c:pt>
                <c:pt idx="3779">
                  <c:v>300.25850000000003</c:v>
                </c:pt>
                <c:pt idx="3780">
                  <c:v>300.12457999999998</c:v>
                </c:pt>
                <c:pt idx="3781">
                  <c:v>299.97410000000002</c:v>
                </c:pt>
                <c:pt idx="3782">
                  <c:v>299.83873999999997</c:v>
                </c:pt>
                <c:pt idx="3783">
                  <c:v>299.72246000000001</c:v>
                </c:pt>
                <c:pt idx="3784">
                  <c:v>299.58800000000002</c:v>
                </c:pt>
                <c:pt idx="3785">
                  <c:v>299.43122</c:v>
                </c:pt>
                <c:pt idx="3786">
                  <c:v>299.32465999999999</c:v>
                </c:pt>
                <c:pt idx="3787">
                  <c:v>299.1857</c:v>
                </c:pt>
                <c:pt idx="3788">
                  <c:v>299.04944</c:v>
                </c:pt>
                <c:pt idx="3789">
                  <c:v>298.90039999999999</c:v>
                </c:pt>
                <c:pt idx="3790">
                  <c:v>298.77638000000002</c:v>
                </c:pt>
                <c:pt idx="3791">
                  <c:v>298.64156000000003</c:v>
                </c:pt>
                <c:pt idx="3792">
                  <c:v>298.49684000000002</c:v>
                </c:pt>
                <c:pt idx="3793">
                  <c:v>298.35410000000002</c:v>
                </c:pt>
                <c:pt idx="3794">
                  <c:v>298.25276000000002</c:v>
                </c:pt>
                <c:pt idx="3795">
                  <c:v>298.11200000000002</c:v>
                </c:pt>
                <c:pt idx="3796">
                  <c:v>297.96728000000002</c:v>
                </c:pt>
                <c:pt idx="3797">
                  <c:v>297.85478000000001</c:v>
                </c:pt>
                <c:pt idx="3798">
                  <c:v>297.7106</c:v>
                </c:pt>
                <c:pt idx="3799">
                  <c:v>297.56353999999999</c:v>
                </c:pt>
                <c:pt idx="3800">
                  <c:v>297.41701999999998</c:v>
                </c:pt>
                <c:pt idx="3801">
                  <c:v>297.29768000000001</c:v>
                </c:pt>
                <c:pt idx="3802">
                  <c:v>297.15494000000001</c:v>
                </c:pt>
                <c:pt idx="3803">
                  <c:v>297.02983999999998</c:v>
                </c:pt>
                <c:pt idx="3804">
                  <c:v>296.89555999999999</c:v>
                </c:pt>
                <c:pt idx="3805">
                  <c:v>296.76038</c:v>
                </c:pt>
                <c:pt idx="3806">
                  <c:v>296.62502000000001</c:v>
                </c:pt>
                <c:pt idx="3807">
                  <c:v>296.48840000000001</c:v>
                </c:pt>
                <c:pt idx="3808">
                  <c:v>296.38004000000001</c:v>
                </c:pt>
                <c:pt idx="3809">
                  <c:v>296.24972000000002</c:v>
                </c:pt>
                <c:pt idx="3810">
                  <c:v>296.11741999999998</c:v>
                </c:pt>
                <c:pt idx="3811">
                  <c:v>295.98692</c:v>
                </c:pt>
                <c:pt idx="3812">
                  <c:v>295.86901999999998</c:v>
                </c:pt>
                <c:pt idx="3813">
                  <c:v>295.74518</c:v>
                </c:pt>
                <c:pt idx="3814">
                  <c:v>295.59037999999998</c:v>
                </c:pt>
                <c:pt idx="3815">
                  <c:v>295.46906000000001</c:v>
                </c:pt>
                <c:pt idx="3816">
                  <c:v>295.33136000000002</c:v>
                </c:pt>
                <c:pt idx="3817">
                  <c:v>295.20013999999998</c:v>
                </c:pt>
                <c:pt idx="3818">
                  <c:v>295.05128000000002</c:v>
                </c:pt>
                <c:pt idx="3819">
                  <c:v>294.94382000000002</c:v>
                </c:pt>
                <c:pt idx="3820">
                  <c:v>294.81547999999998</c:v>
                </c:pt>
                <c:pt idx="3821">
                  <c:v>294.69470000000001</c:v>
                </c:pt>
                <c:pt idx="3822">
                  <c:v>294.54133999999999</c:v>
                </c:pt>
                <c:pt idx="3823">
                  <c:v>294.41516000000001</c:v>
                </c:pt>
                <c:pt idx="3824">
                  <c:v>294.29834</c:v>
                </c:pt>
                <c:pt idx="3825">
                  <c:v>294.16712000000001</c:v>
                </c:pt>
                <c:pt idx="3826">
                  <c:v>294.05228</c:v>
                </c:pt>
                <c:pt idx="3827">
                  <c:v>293.93096000000003</c:v>
                </c:pt>
                <c:pt idx="3828">
                  <c:v>293.78192000000001</c:v>
                </c:pt>
                <c:pt idx="3829">
                  <c:v>293.64224000000002</c:v>
                </c:pt>
                <c:pt idx="3830">
                  <c:v>293.52163999999999</c:v>
                </c:pt>
                <c:pt idx="3831">
                  <c:v>293.39834000000002</c:v>
                </c:pt>
                <c:pt idx="3832">
                  <c:v>293.26783999999998</c:v>
                </c:pt>
                <c:pt idx="3833">
                  <c:v>293.13661999999999</c:v>
                </c:pt>
                <c:pt idx="3834">
                  <c:v>293.00972000000002</c:v>
                </c:pt>
                <c:pt idx="3835">
                  <c:v>292.87903999999997</c:v>
                </c:pt>
                <c:pt idx="3836">
                  <c:v>292.72604000000001</c:v>
                </c:pt>
                <c:pt idx="3837">
                  <c:v>292.59769999999997</c:v>
                </c:pt>
                <c:pt idx="3838">
                  <c:v>292.47620000000001</c:v>
                </c:pt>
                <c:pt idx="3839">
                  <c:v>292.36892</c:v>
                </c:pt>
                <c:pt idx="3840">
                  <c:v>292.22438</c:v>
                </c:pt>
                <c:pt idx="3841">
                  <c:v>292.09262000000001</c:v>
                </c:pt>
                <c:pt idx="3842">
                  <c:v>291.95762000000002</c:v>
                </c:pt>
                <c:pt idx="3843">
                  <c:v>291.81974000000002</c:v>
                </c:pt>
                <c:pt idx="3844">
                  <c:v>291.68977999999998</c:v>
                </c:pt>
                <c:pt idx="3845">
                  <c:v>291.56216000000001</c:v>
                </c:pt>
                <c:pt idx="3846">
                  <c:v>291.43076000000002</c:v>
                </c:pt>
                <c:pt idx="3847">
                  <c:v>291.28514000000001</c:v>
                </c:pt>
                <c:pt idx="3848">
                  <c:v>291.17534000000001</c:v>
                </c:pt>
                <c:pt idx="3849">
                  <c:v>291.04034000000001</c:v>
                </c:pt>
                <c:pt idx="3850">
                  <c:v>290.90354000000002</c:v>
                </c:pt>
                <c:pt idx="3851">
                  <c:v>290.7518</c:v>
                </c:pt>
                <c:pt idx="3852">
                  <c:v>290.65226000000001</c:v>
                </c:pt>
                <c:pt idx="3853">
                  <c:v>290.52175999999997</c:v>
                </c:pt>
                <c:pt idx="3854">
                  <c:v>290.37308000000002</c:v>
                </c:pt>
                <c:pt idx="3855">
                  <c:v>290.24959999999999</c:v>
                </c:pt>
                <c:pt idx="3856">
                  <c:v>290.12468000000001</c:v>
                </c:pt>
                <c:pt idx="3857">
                  <c:v>290.00317999999999</c:v>
                </c:pt>
                <c:pt idx="3858">
                  <c:v>289.84856000000002</c:v>
                </c:pt>
                <c:pt idx="3859">
                  <c:v>289.73480000000001</c:v>
                </c:pt>
                <c:pt idx="3860">
                  <c:v>289.60807999999997</c:v>
                </c:pt>
                <c:pt idx="3861">
                  <c:v>289.46552000000003</c:v>
                </c:pt>
                <c:pt idx="3862">
                  <c:v>289.33519999999999</c:v>
                </c:pt>
                <c:pt idx="3863">
                  <c:v>289.21910000000003</c:v>
                </c:pt>
                <c:pt idx="3864">
                  <c:v>289.10282000000001</c:v>
                </c:pt>
                <c:pt idx="3865">
                  <c:v>288.96746000000002</c:v>
                </c:pt>
                <c:pt idx="3866">
                  <c:v>288.83443999999997</c:v>
                </c:pt>
                <c:pt idx="3867">
                  <c:v>288.70141999999998</c:v>
                </c:pt>
                <c:pt idx="3868">
                  <c:v>288.58963999999997</c:v>
                </c:pt>
                <c:pt idx="3869">
                  <c:v>288.44348000000002</c:v>
                </c:pt>
                <c:pt idx="3870">
                  <c:v>288.32522</c:v>
                </c:pt>
                <c:pt idx="3871">
                  <c:v>288.20587999999998</c:v>
                </c:pt>
                <c:pt idx="3872">
                  <c:v>288.06997999999999</c:v>
                </c:pt>
                <c:pt idx="3873">
                  <c:v>287.93444</c:v>
                </c:pt>
                <c:pt idx="3874">
                  <c:v>287.83184</c:v>
                </c:pt>
                <c:pt idx="3875">
                  <c:v>287.71843999999999</c:v>
                </c:pt>
                <c:pt idx="3876">
                  <c:v>287.55536000000001</c:v>
                </c:pt>
                <c:pt idx="3877">
                  <c:v>287.43349999999998</c:v>
                </c:pt>
                <c:pt idx="3878">
                  <c:v>287.31416000000002</c:v>
                </c:pt>
                <c:pt idx="3879">
                  <c:v>287.19626</c:v>
                </c:pt>
                <c:pt idx="3880">
                  <c:v>287.04541999999998</c:v>
                </c:pt>
                <c:pt idx="3881">
                  <c:v>286.93418000000003</c:v>
                </c:pt>
                <c:pt idx="3882">
                  <c:v>286.80853999999999</c:v>
                </c:pt>
                <c:pt idx="3883">
                  <c:v>286.67552000000001</c:v>
                </c:pt>
                <c:pt idx="3884">
                  <c:v>286.53062</c:v>
                </c:pt>
                <c:pt idx="3885">
                  <c:v>286.41523999999998</c:v>
                </c:pt>
                <c:pt idx="3886">
                  <c:v>286.28978000000001</c:v>
                </c:pt>
                <c:pt idx="3887">
                  <c:v>286.15784000000002</c:v>
                </c:pt>
                <c:pt idx="3888">
                  <c:v>286.05290000000002</c:v>
                </c:pt>
                <c:pt idx="3889">
                  <c:v>285.93734000000001</c:v>
                </c:pt>
                <c:pt idx="3890">
                  <c:v>285.80846000000003</c:v>
                </c:pt>
                <c:pt idx="3891">
                  <c:v>285.67345999999998</c:v>
                </c:pt>
                <c:pt idx="3892">
                  <c:v>285.56653999999997</c:v>
                </c:pt>
                <c:pt idx="3893">
                  <c:v>285.43243999999999</c:v>
                </c:pt>
                <c:pt idx="3894">
                  <c:v>285.30410000000001</c:v>
                </c:pt>
                <c:pt idx="3895">
                  <c:v>285.18835999999999</c:v>
                </c:pt>
                <c:pt idx="3896">
                  <c:v>285.06902000000002</c:v>
                </c:pt>
                <c:pt idx="3897">
                  <c:v>284.93797999999998</c:v>
                </c:pt>
                <c:pt idx="3898">
                  <c:v>284.79595999999998</c:v>
                </c:pt>
                <c:pt idx="3899">
                  <c:v>284.68544000000003</c:v>
                </c:pt>
                <c:pt idx="3900">
                  <c:v>284.55115999999998</c:v>
                </c:pt>
                <c:pt idx="3901">
                  <c:v>284.4194</c:v>
                </c:pt>
                <c:pt idx="3902">
                  <c:v>284.29376000000002</c:v>
                </c:pt>
                <c:pt idx="3903">
                  <c:v>284.18666000000002</c:v>
                </c:pt>
                <c:pt idx="3904">
                  <c:v>284.05849999999998</c:v>
                </c:pt>
                <c:pt idx="3905">
                  <c:v>283.90784000000002</c:v>
                </c:pt>
                <c:pt idx="3906">
                  <c:v>283.78507999999999</c:v>
                </c:pt>
                <c:pt idx="3907">
                  <c:v>283.67833999999999</c:v>
                </c:pt>
                <c:pt idx="3908">
                  <c:v>283.56457999999998</c:v>
                </c:pt>
                <c:pt idx="3909">
                  <c:v>283.40798000000001</c:v>
                </c:pt>
                <c:pt idx="3910">
                  <c:v>283.30358000000001</c:v>
                </c:pt>
                <c:pt idx="3911">
                  <c:v>283.18747999999999</c:v>
                </c:pt>
                <c:pt idx="3912">
                  <c:v>283.05770000000001</c:v>
                </c:pt>
                <c:pt idx="3913">
                  <c:v>282.92072000000002</c:v>
                </c:pt>
                <c:pt idx="3914">
                  <c:v>282.80137999999999</c:v>
                </c:pt>
                <c:pt idx="3915">
                  <c:v>282.68671999999998</c:v>
                </c:pt>
                <c:pt idx="3916">
                  <c:v>282.54937999999999</c:v>
                </c:pt>
                <c:pt idx="3917">
                  <c:v>282.42338000000001</c:v>
                </c:pt>
                <c:pt idx="3918">
                  <c:v>282.30889999999999</c:v>
                </c:pt>
                <c:pt idx="3919">
                  <c:v>282.18434000000002</c:v>
                </c:pt>
                <c:pt idx="3920">
                  <c:v>282.04808000000003</c:v>
                </c:pt>
                <c:pt idx="3921">
                  <c:v>281.93306000000001</c:v>
                </c:pt>
                <c:pt idx="3922">
                  <c:v>281.81894</c:v>
                </c:pt>
                <c:pt idx="3923">
                  <c:v>281.69276000000002</c:v>
                </c:pt>
                <c:pt idx="3924">
                  <c:v>281.55614000000003</c:v>
                </c:pt>
                <c:pt idx="3925">
                  <c:v>281.44436000000002</c:v>
                </c:pt>
                <c:pt idx="3926">
                  <c:v>281.31241999999997</c:v>
                </c:pt>
                <c:pt idx="3927">
                  <c:v>281.17237999999998</c:v>
                </c:pt>
                <c:pt idx="3928">
                  <c:v>281.04818</c:v>
                </c:pt>
                <c:pt idx="3929">
                  <c:v>280.93531999999999</c:v>
                </c:pt>
                <c:pt idx="3930">
                  <c:v>280.81742000000003</c:v>
                </c:pt>
                <c:pt idx="3931">
                  <c:v>280.68853999999999</c:v>
                </c:pt>
                <c:pt idx="3932">
                  <c:v>280.57010000000002</c:v>
                </c:pt>
                <c:pt idx="3933">
                  <c:v>280.45994000000002</c:v>
                </c:pt>
                <c:pt idx="3934">
                  <c:v>280.33969999999999</c:v>
                </c:pt>
                <c:pt idx="3935">
                  <c:v>280.19083999999998</c:v>
                </c:pt>
                <c:pt idx="3936">
                  <c:v>280.08625999999998</c:v>
                </c:pt>
                <c:pt idx="3937">
                  <c:v>279.97933999999998</c:v>
                </c:pt>
                <c:pt idx="3938">
                  <c:v>279.84541999999999</c:v>
                </c:pt>
                <c:pt idx="3939">
                  <c:v>279.72446000000002</c:v>
                </c:pt>
                <c:pt idx="3940">
                  <c:v>279.61178000000001</c:v>
                </c:pt>
                <c:pt idx="3941">
                  <c:v>279.49063999999998</c:v>
                </c:pt>
                <c:pt idx="3942">
                  <c:v>279.35744</c:v>
                </c:pt>
                <c:pt idx="3943">
                  <c:v>279.23773999999997</c:v>
                </c:pt>
                <c:pt idx="3944">
                  <c:v>279.13513999999998</c:v>
                </c:pt>
                <c:pt idx="3945">
                  <c:v>279.01256000000001</c:v>
                </c:pt>
                <c:pt idx="3946">
                  <c:v>278.88260000000002</c:v>
                </c:pt>
                <c:pt idx="3947">
                  <c:v>278.77766000000003</c:v>
                </c:pt>
                <c:pt idx="3948">
                  <c:v>278.65922</c:v>
                </c:pt>
                <c:pt idx="3949">
                  <c:v>278.51846</c:v>
                </c:pt>
                <c:pt idx="3950">
                  <c:v>278.37788</c:v>
                </c:pt>
                <c:pt idx="3951">
                  <c:v>278.26646</c:v>
                </c:pt>
                <c:pt idx="3952">
                  <c:v>278.17016000000001</c:v>
                </c:pt>
                <c:pt idx="3953">
                  <c:v>278.02562</c:v>
                </c:pt>
                <c:pt idx="3954">
                  <c:v>277.90843999999998</c:v>
                </c:pt>
                <c:pt idx="3955">
                  <c:v>277.79971999999998</c:v>
                </c:pt>
                <c:pt idx="3956">
                  <c:v>277.66507999999999</c:v>
                </c:pt>
                <c:pt idx="3957">
                  <c:v>277.55023999999997</c:v>
                </c:pt>
                <c:pt idx="3958">
                  <c:v>277.43270000000001</c:v>
                </c:pt>
                <c:pt idx="3959">
                  <c:v>277.30921999999998</c:v>
                </c:pt>
                <c:pt idx="3960">
                  <c:v>277.16971999999998</c:v>
                </c:pt>
                <c:pt idx="3961">
                  <c:v>277.06063999999998</c:v>
                </c:pt>
                <c:pt idx="3962">
                  <c:v>276.94958000000003</c:v>
                </c:pt>
                <c:pt idx="3963">
                  <c:v>276.82754</c:v>
                </c:pt>
                <c:pt idx="3964">
                  <c:v>276.68389999999999</c:v>
                </c:pt>
                <c:pt idx="3965">
                  <c:v>276.58022</c:v>
                </c:pt>
                <c:pt idx="3966">
                  <c:v>276.45656000000002</c:v>
                </c:pt>
                <c:pt idx="3967">
                  <c:v>276.33181999999999</c:v>
                </c:pt>
                <c:pt idx="3968">
                  <c:v>276.19934000000001</c:v>
                </c:pt>
                <c:pt idx="3969">
                  <c:v>276.09764000000001</c:v>
                </c:pt>
                <c:pt idx="3970">
                  <c:v>275.98027999999999</c:v>
                </c:pt>
                <c:pt idx="3971">
                  <c:v>275.8451</c:v>
                </c:pt>
                <c:pt idx="3972">
                  <c:v>275.71298000000002</c:v>
                </c:pt>
                <c:pt idx="3973">
                  <c:v>275.58949999999999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1-1438-4430-99CE-B0057D65C59D}"/>
            </c:ext>
          </c:extLst>
        </c:ser>
        <c:ser>
          <c:idx val="2"/>
          <c:order val="2"/>
          <c:tx>
            <c:strRef>
              <c:f>'8-24-2022 8-28-56 AM'!$D$1</c:f>
              <c:strCache>
                <c:ptCount val="1"/>
                <c:pt idx="0">
                  <c:v>TC3</c:v>
                </c:pt>
              </c:strCache>
            </c:strRef>
          </c:tx>
          <c:spPr>
            <a:ln w="19050" cap="rnd">
              <a:solidFill>
                <a:schemeClr val="accent3"/>
              </a:solidFill>
              <a:round/>
            </a:ln>
            <a:effectLst/>
          </c:spPr>
          <c:marker>
            <c:symbol val="none"/>
          </c:marker>
          <c:xVal>
            <c:strRef>
              <c:f>'8-24-2022 8-28-56 AM'!$A$2:$A$3975</c:f>
              <c:strCache>
                <c:ptCount val="3974"/>
                <c:pt idx="0">
                  <c:v>1.00</c:v>
                </c:pt>
                <c:pt idx="1">
                  <c:v>1.99</c:v>
                </c:pt>
                <c:pt idx="2">
                  <c:v>2.99</c:v>
                </c:pt>
                <c:pt idx="3">
                  <c:v>4.00</c:v>
                </c:pt>
                <c:pt idx="4">
                  <c:v>5.00</c:v>
                </c:pt>
                <c:pt idx="5">
                  <c:v>5.99</c:v>
                </c:pt>
                <c:pt idx="6">
                  <c:v>7.00</c:v>
                </c:pt>
                <c:pt idx="7">
                  <c:v>8.00</c:v>
                </c:pt>
                <c:pt idx="8">
                  <c:v>9.00</c:v>
                </c:pt>
                <c:pt idx="9">
                  <c:v>9.99</c:v>
                </c:pt>
                <c:pt idx="10">
                  <c:v>11.00</c:v>
                </c:pt>
                <c:pt idx="11">
                  <c:v>12.00</c:v>
                </c:pt>
                <c:pt idx="12">
                  <c:v>12.99</c:v>
                </c:pt>
                <c:pt idx="13">
                  <c:v>13.99</c:v>
                </c:pt>
                <c:pt idx="14">
                  <c:v>15.00</c:v>
                </c:pt>
                <c:pt idx="15">
                  <c:v>16.00</c:v>
                </c:pt>
                <c:pt idx="16">
                  <c:v>16.99</c:v>
                </c:pt>
                <c:pt idx="17">
                  <c:v>18.00</c:v>
                </c:pt>
                <c:pt idx="18">
                  <c:v>19.00</c:v>
                </c:pt>
                <c:pt idx="19">
                  <c:v>20.00</c:v>
                </c:pt>
                <c:pt idx="20">
                  <c:v>20.99</c:v>
                </c:pt>
                <c:pt idx="21">
                  <c:v>22.00</c:v>
                </c:pt>
                <c:pt idx="22">
                  <c:v>23.00</c:v>
                </c:pt>
                <c:pt idx="23">
                  <c:v>23.99</c:v>
                </c:pt>
                <c:pt idx="24">
                  <c:v>25.00</c:v>
                </c:pt>
                <c:pt idx="25">
                  <c:v>26.00</c:v>
                </c:pt>
                <c:pt idx="26">
                  <c:v>27.00</c:v>
                </c:pt>
                <c:pt idx="27">
                  <c:v>27.99</c:v>
                </c:pt>
                <c:pt idx="28">
                  <c:v>29.00</c:v>
                </c:pt>
                <c:pt idx="29">
                  <c:v>30.00</c:v>
                </c:pt>
                <c:pt idx="30">
                  <c:v>30.99</c:v>
                </c:pt>
                <c:pt idx="31">
                  <c:v>31.99</c:v>
                </c:pt>
                <c:pt idx="32">
                  <c:v>33.00</c:v>
                </c:pt>
                <c:pt idx="33">
                  <c:v>34.00</c:v>
                </c:pt>
                <c:pt idx="34">
                  <c:v>34.99</c:v>
                </c:pt>
                <c:pt idx="35">
                  <c:v>36.00</c:v>
                </c:pt>
                <c:pt idx="36">
                  <c:v>37.00</c:v>
                </c:pt>
                <c:pt idx="37">
                  <c:v>38.00</c:v>
                </c:pt>
                <c:pt idx="38">
                  <c:v>38.99</c:v>
                </c:pt>
                <c:pt idx="39">
                  <c:v>40.00</c:v>
                </c:pt>
                <c:pt idx="40">
                  <c:v>41.00</c:v>
                </c:pt>
                <c:pt idx="41">
                  <c:v>41.99</c:v>
                </c:pt>
                <c:pt idx="42">
                  <c:v>42.99</c:v>
                </c:pt>
                <c:pt idx="43">
                  <c:v>44.00</c:v>
                </c:pt>
                <c:pt idx="44">
                  <c:v>45.00</c:v>
                </c:pt>
                <c:pt idx="45">
                  <c:v>45.99</c:v>
                </c:pt>
                <c:pt idx="46">
                  <c:v>47.00</c:v>
                </c:pt>
                <c:pt idx="47">
                  <c:v>48.00</c:v>
                </c:pt>
                <c:pt idx="48">
                  <c:v>49.00</c:v>
                </c:pt>
                <c:pt idx="49">
                  <c:v>49.99</c:v>
                </c:pt>
                <c:pt idx="50">
                  <c:v>51.00</c:v>
                </c:pt>
                <c:pt idx="51">
                  <c:v>52.00</c:v>
                </c:pt>
                <c:pt idx="52">
                  <c:v>52.99</c:v>
                </c:pt>
                <c:pt idx="53">
                  <c:v>53.99</c:v>
                </c:pt>
                <c:pt idx="54">
                  <c:v>55.00</c:v>
                </c:pt>
                <c:pt idx="55">
                  <c:v>56.00</c:v>
                </c:pt>
                <c:pt idx="56">
                  <c:v>56.99</c:v>
                </c:pt>
                <c:pt idx="57">
                  <c:v>58.00</c:v>
                </c:pt>
                <c:pt idx="58">
                  <c:v>59.00</c:v>
                </c:pt>
                <c:pt idx="59">
                  <c:v>60.00</c:v>
                </c:pt>
                <c:pt idx="60">
                  <c:v>60.99</c:v>
                </c:pt>
                <c:pt idx="61">
                  <c:v>62.00</c:v>
                </c:pt>
                <c:pt idx="62">
                  <c:v>63.00</c:v>
                </c:pt>
                <c:pt idx="63">
                  <c:v>63.99</c:v>
                </c:pt>
                <c:pt idx="64">
                  <c:v>65.00</c:v>
                </c:pt>
                <c:pt idx="65">
                  <c:v>66.00</c:v>
                </c:pt>
                <c:pt idx="66">
                  <c:v>67.00</c:v>
                </c:pt>
                <c:pt idx="67">
                  <c:v>67.99</c:v>
                </c:pt>
                <c:pt idx="68">
                  <c:v>69.00</c:v>
                </c:pt>
                <c:pt idx="69">
                  <c:v>70.00</c:v>
                </c:pt>
                <c:pt idx="70">
                  <c:v>70.99</c:v>
                </c:pt>
                <c:pt idx="71">
                  <c:v>71.99</c:v>
                </c:pt>
                <c:pt idx="72">
                  <c:v>73.00</c:v>
                </c:pt>
                <c:pt idx="73">
                  <c:v>74.00</c:v>
                </c:pt>
                <c:pt idx="74">
                  <c:v>74.99</c:v>
                </c:pt>
                <c:pt idx="75">
                  <c:v>75.99</c:v>
                </c:pt>
                <c:pt idx="76">
                  <c:v>77.00</c:v>
                </c:pt>
                <c:pt idx="77">
                  <c:v>78.00</c:v>
                </c:pt>
                <c:pt idx="78">
                  <c:v>78.99</c:v>
                </c:pt>
                <c:pt idx="79">
                  <c:v>80.00</c:v>
                </c:pt>
                <c:pt idx="80">
                  <c:v>81.00</c:v>
                </c:pt>
                <c:pt idx="81">
                  <c:v>82.00</c:v>
                </c:pt>
                <c:pt idx="82">
                  <c:v>82.99</c:v>
                </c:pt>
                <c:pt idx="83">
                  <c:v>84.00</c:v>
                </c:pt>
                <c:pt idx="84">
                  <c:v>85.00</c:v>
                </c:pt>
                <c:pt idx="85">
                  <c:v>85.99</c:v>
                </c:pt>
                <c:pt idx="86">
                  <c:v>87.00</c:v>
                </c:pt>
                <c:pt idx="87">
                  <c:v>88.00</c:v>
                </c:pt>
                <c:pt idx="88">
                  <c:v>89.00</c:v>
                </c:pt>
                <c:pt idx="89">
                  <c:v>89.99</c:v>
                </c:pt>
                <c:pt idx="90">
                  <c:v>91.00</c:v>
                </c:pt>
                <c:pt idx="91">
                  <c:v>92.00</c:v>
                </c:pt>
                <c:pt idx="92">
                  <c:v>92.99</c:v>
                </c:pt>
                <c:pt idx="93">
                  <c:v>93.99</c:v>
                </c:pt>
                <c:pt idx="94">
                  <c:v>95.00</c:v>
                </c:pt>
                <c:pt idx="95">
                  <c:v>96.00</c:v>
                </c:pt>
                <c:pt idx="96">
                  <c:v>96.99</c:v>
                </c:pt>
                <c:pt idx="97">
                  <c:v>98.00</c:v>
                </c:pt>
                <c:pt idx="98">
                  <c:v>99.00</c:v>
                </c:pt>
                <c:pt idx="99">
                  <c:v>100.00</c:v>
                </c:pt>
                <c:pt idx="100">
                  <c:v>100.99</c:v>
                </c:pt>
                <c:pt idx="101">
                  <c:v>102.00</c:v>
                </c:pt>
                <c:pt idx="102">
                  <c:v>103.00</c:v>
                </c:pt>
                <c:pt idx="103">
                  <c:v>103.99</c:v>
                </c:pt>
                <c:pt idx="104">
                  <c:v>104.99</c:v>
                </c:pt>
                <c:pt idx="105">
                  <c:v>106.00</c:v>
                </c:pt>
                <c:pt idx="106">
                  <c:v>107.00</c:v>
                </c:pt>
                <c:pt idx="107">
                  <c:v>107.99</c:v>
                </c:pt>
                <c:pt idx="108">
                  <c:v>109.00</c:v>
                </c:pt>
                <c:pt idx="109">
                  <c:v>110.00</c:v>
                </c:pt>
                <c:pt idx="110">
                  <c:v>111.00</c:v>
                </c:pt>
                <c:pt idx="111">
                  <c:v>111.99</c:v>
                </c:pt>
                <c:pt idx="112">
                  <c:v>113.00</c:v>
                </c:pt>
                <c:pt idx="113">
                  <c:v>114.00</c:v>
                </c:pt>
                <c:pt idx="114">
                  <c:v>114.99</c:v>
                </c:pt>
                <c:pt idx="115">
                  <c:v>115.99</c:v>
                </c:pt>
                <c:pt idx="116">
                  <c:v>117.00</c:v>
                </c:pt>
                <c:pt idx="117">
                  <c:v>118.00</c:v>
                </c:pt>
                <c:pt idx="118">
                  <c:v>118.99</c:v>
                </c:pt>
                <c:pt idx="119">
                  <c:v>120.00</c:v>
                </c:pt>
                <c:pt idx="120">
                  <c:v>121.00</c:v>
                </c:pt>
                <c:pt idx="121">
                  <c:v>122.00</c:v>
                </c:pt>
                <c:pt idx="122">
                  <c:v>122.99</c:v>
                </c:pt>
                <c:pt idx="123">
                  <c:v>124.00</c:v>
                </c:pt>
                <c:pt idx="124">
                  <c:v>125.00</c:v>
                </c:pt>
                <c:pt idx="125">
                  <c:v>125.99</c:v>
                </c:pt>
                <c:pt idx="126">
                  <c:v>127.00</c:v>
                </c:pt>
                <c:pt idx="127">
                  <c:v>128.00</c:v>
                </c:pt>
                <c:pt idx="128">
                  <c:v>129.00</c:v>
                </c:pt>
                <c:pt idx="129">
                  <c:v>129.99</c:v>
                </c:pt>
                <c:pt idx="130">
                  <c:v>131.00</c:v>
                </c:pt>
                <c:pt idx="131">
                  <c:v>132.00</c:v>
                </c:pt>
                <c:pt idx="132">
                  <c:v>132.99</c:v>
                </c:pt>
                <c:pt idx="133">
                  <c:v>133.99</c:v>
                </c:pt>
                <c:pt idx="134">
                  <c:v>135.00</c:v>
                </c:pt>
                <c:pt idx="135">
                  <c:v>136.00</c:v>
                </c:pt>
                <c:pt idx="136">
                  <c:v>136.99</c:v>
                </c:pt>
                <c:pt idx="137">
                  <c:v>138.00</c:v>
                </c:pt>
                <c:pt idx="138">
                  <c:v>139.00</c:v>
                </c:pt>
                <c:pt idx="139">
                  <c:v>140.00</c:v>
                </c:pt>
                <c:pt idx="140">
                  <c:v>140.99</c:v>
                </c:pt>
                <c:pt idx="141">
                  <c:v>142.00</c:v>
                </c:pt>
                <c:pt idx="142">
                  <c:v>143.00</c:v>
                </c:pt>
                <c:pt idx="143">
                  <c:v>143.99</c:v>
                </c:pt>
                <c:pt idx="144">
                  <c:v>144.99</c:v>
                </c:pt>
                <c:pt idx="145">
                  <c:v>146.00</c:v>
                </c:pt>
                <c:pt idx="146">
                  <c:v>147.00</c:v>
                </c:pt>
                <c:pt idx="147">
                  <c:v>147.99</c:v>
                </c:pt>
                <c:pt idx="148">
                  <c:v>149.00</c:v>
                </c:pt>
                <c:pt idx="149">
                  <c:v>150.00</c:v>
                </c:pt>
                <c:pt idx="150">
                  <c:v>151.00</c:v>
                </c:pt>
                <c:pt idx="151">
                  <c:v>151.99</c:v>
                </c:pt>
                <c:pt idx="152">
                  <c:v>153.00</c:v>
                </c:pt>
                <c:pt idx="153">
                  <c:v>154.00</c:v>
                </c:pt>
                <c:pt idx="154">
                  <c:v>154.99</c:v>
                </c:pt>
                <c:pt idx="155">
                  <c:v>155.99</c:v>
                </c:pt>
                <c:pt idx="156">
                  <c:v>157.00</c:v>
                </c:pt>
                <c:pt idx="157">
                  <c:v>158.00</c:v>
                </c:pt>
                <c:pt idx="158">
                  <c:v>158.99</c:v>
                </c:pt>
                <c:pt idx="159">
                  <c:v>160.00</c:v>
                </c:pt>
                <c:pt idx="160">
                  <c:v>161.00</c:v>
                </c:pt>
                <c:pt idx="161">
                  <c:v>162.00</c:v>
                </c:pt>
                <c:pt idx="162">
                  <c:v>162.99</c:v>
                </c:pt>
                <c:pt idx="163">
                  <c:v>164.00</c:v>
                </c:pt>
                <c:pt idx="164">
                  <c:v>165.00</c:v>
                </c:pt>
                <c:pt idx="165">
                  <c:v>165.99</c:v>
                </c:pt>
                <c:pt idx="166">
                  <c:v>167.00</c:v>
                </c:pt>
                <c:pt idx="167">
                  <c:v>168.00</c:v>
                </c:pt>
                <c:pt idx="168">
                  <c:v>169.00</c:v>
                </c:pt>
                <c:pt idx="169">
                  <c:v>169.99</c:v>
                </c:pt>
                <c:pt idx="170">
                  <c:v>171.00</c:v>
                </c:pt>
                <c:pt idx="171">
                  <c:v>172.00</c:v>
                </c:pt>
                <c:pt idx="172">
                  <c:v>172.99</c:v>
                </c:pt>
                <c:pt idx="173">
                  <c:v>173.99</c:v>
                </c:pt>
                <c:pt idx="174">
                  <c:v>175.00</c:v>
                </c:pt>
                <c:pt idx="175">
                  <c:v>176.00</c:v>
                </c:pt>
                <c:pt idx="176">
                  <c:v>176.99</c:v>
                </c:pt>
                <c:pt idx="177">
                  <c:v>178.00</c:v>
                </c:pt>
                <c:pt idx="178">
                  <c:v>179.00</c:v>
                </c:pt>
                <c:pt idx="179">
                  <c:v>180.00</c:v>
                </c:pt>
                <c:pt idx="180">
                  <c:v>180.99</c:v>
                </c:pt>
                <c:pt idx="181">
                  <c:v>182.00</c:v>
                </c:pt>
                <c:pt idx="182">
                  <c:v>183.00</c:v>
                </c:pt>
                <c:pt idx="183">
                  <c:v>183.99</c:v>
                </c:pt>
                <c:pt idx="184">
                  <c:v>184.99</c:v>
                </c:pt>
                <c:pt idx="185">
                  <c:v>186.00</c:v>
                </c:pt>
                <c:pt idx="186">
                  <c:v>187.00</c:v>
                </c:pt>
                <c:pt idx="187">
                  <c:v>187.99</c:v>
                </c:pt>
                <c:pt idx="188">
                  <c:v>189.00</c:v>
                </c:pt>
                <c:pt idx="189">
                  <c:v>190.00</c:v>
                </c:pt>
                <c:pt idx="190">
                  <c:v>191.00</c:v>
                </c:pt>
                <c:pt idx="191">
                  <c:v>191.99</c:v>
                </c:pt>
                <c:pt idx="192">
                  <c:v>193.00</c:v>
                </c:pt>
                <c:pt idx="193">
                  <c:v>194.00</c:v>
                </c:pt>
                <c:pt idx="194">
                  <c:v>194.99</c:v>
                </c:pt>
                <c:pt idx="195">
                  <c:v>195.99</c:v>
                </c:pt>
                <c:pt idx="196">
                  <c:v>197.00</c:v>
                </c:pt>
                <c:pt idx="197">
                  <c:v>198.00</c:v>
                </c:pt>
                <c:pt idx="198">
                  <c:v>198.99</c:v>
                </c:pt>
                <c:pt idx="199">
                  <c:v>200.00</c:v>
                </c:pt>
                <c:pt idx="200">
                  <c:v>201.00</c:v>
                </c:pt>
                <c:pt idx="201">
                  <c:v>202.00</c:v>
                </c:pt>
                <c:pt idx="202">
                  <c:v>202.99</c:v>
                </c:pt>
                <c:pt idx="203">
                  <c:v>204.00</c:v>
                </c:pt>
                <c:pt idx="204">
                  <c:v>205.00</c:v>
                </c:pt>
                <c:pt idx="205">
                  <c:v>205.99</c:v>
                </c:pt>
                <c:pt idx="206">
                  <c:v>206.99</c:v>
                </c:pt>
                <c:pt idx="207">
                  <c:v>208.00</c:v>
                </c:pt>
                <c:pt idx="208">
                  <c:v>209.00</c:v>
                </c:pt>
                <c:pt idx="209">
                  <c:v>209.99</c:v>
                </c:pt>
                <c:pt idx="210">
                  <c:v>211.00</c:v>
                </c:pt>
                <c:pt idx="211">
                  <c:v>212.00</c:v>
                </c:pt>
                <c:pt idx="212">
                  <c:v>213.00</c:v>
                </c:pt>
                <c:pt idx="213">
                  <c:v>213.99</c:v>
                </c:pt>
                <c:pt idx="214">
                  <c:v>215.00</c:v>
                </c:pt>
                <c:pt idx="215">
                  <c:v>216.00</c:v>
                </c:pt>
                <c:pt idx="216">
                  <c:v>216.99</c:v>
                </c:pt>
                <c:pt idx="217">
                  <c:v>217.99</c:v>
                </c:pt>
                <c:pt idx="218">
                  <c:v>219.00</c:v>
                </c:pt>
                <c:pt idx="219">
                  <c:v>220.00</c:v>
                </c:pt>
                <c:pt idx="220">
                  <c:v>220.99</c:v>
                </c:pt>
                <c:pt idx="221">
                  <c:v>222.00</c:v>
                </c:pt>
                <c:pt idx="222">
                  <c:v>223.00</c:v>
                </c:pt>
                <c:pt idx="223">
                  <c:v>224.00</c:v>
                </c:pt>
                <c:pt idx="224">
                  <c:v>224.99</c:v>
                </c:pt>
                <c:pt idx="225">
                  <c:v>226.00</c:v>
                </c:pt>
                <c:pt idx="226">
                  <c:v>227.00</c:v>
                </c:pt>
                <c:pt idx="227">
                  <c:v>227.99</c:v>
                </c:pt>
                <c:pt idx="228">
                  <c:v>229.00</c:v>
                </c:pt>
                <c:pt idx="229">
                  <c:v>230.00</c:v>
                </c:pt>
                <c:pt idx="230">
                  <c:v>231.00</c:v>
                </c:pt>
                <c:pt idx="231">
                  <c:v>231.99</c:v>
                </c:pt>
                <c:pt idx="232">
                  <c:v>233.00</c:v>
                </c:pt>
                <c:pt idx="233">
                  <c:v>234.00</c:v>
                </c:pt>
                <c:pt idx="234">
                  <c:v>234.99</c:v>
                </c:pt>
                <c:pt idx="235">
                  <c:v>235.99</c:v>
                </c:pt>
                <c:pt idx="236">
                  <c:v>237.00</c:v>
                </c:pt>
                <c:pt idx="237">
                  <c:v>238.00</c:v>
                </c:pt>
                <c:pt idx="238">
                  <c:v>238.99</c:v>
                </c:pt>
                <c:pt idx="239">
                  <c:v>240.00</c:v>
                </c:pt>
                <c:pt idx="240">
                  <c:v>241.00</c:v>
                </c:pt>
                <c:pt idx="241">
                  <c:v>242.00</c:v>
                </c:pt>
                <c:pt idx="242">
                  <c:v>242.99</c:v>
                </c:pt>
                <c:pt idx="243">
                  <c:v>244.00</c:v>
                </c:pt>
                <c:pt idx="244">
                  <c:v>245.00</c:v>
                </c:pt>
                <c:pt idx="245">
                  <c:v>246.00</c:v>
                </c:pt>
                <c:pt idx="246">
                  <c:v>246.99</c:v>
                </c:pt>
                <c:pt idx="247">
                  <c:v>248.00</c:v>
                </c:pt>
                <c:pt idx="248">
                  <c:v>249.00</c:v>
                </c:pt>
                <c:pt idx="249">
                  <c:v>249.99</c:v>
                </c:pt>
                <c:pt idx="250">
                  <c:v>250.99</c:v>
                </c:pt>
                <c:pt idx="251">
                  <c:v>252.00</c:v>
                </c:pt>
                <c:pt idx="252">
                  <c:v>253.00</c:v>
                </c:pt>
                <c:pt idx="253">
                  <c:v>253.99</c:v>
                </c:pt>
                <c:pt idx="254">
                  <c:v>255.00</c:v>
                </c:pt>
                <c:pt idx="255">
                  <c:v>256.00</c:v>
                </c:pt>
                <c:pt idx="256">
                  <c:v>257.00</c:v>
                </c:pt>
                <c:pt idx="257">
                  <c:v>257.99</c:v>
                </c:pt>
                <c:pt idx="258">
                  <c:v>259.00</c:v>
                </c:pt>
                <c:pt idx="259">
                  <c:v>260.00</c:v>
                </c:pt>
                <c:pt idx="260">
                  <c:v>260.99</c:v>
                </c:pt>
                <c:pt idx="261">
                  <c:v>262.00</c:v>
                </c:pt>
                <c:pt idx="262">
                  <c:v>263.00</c:v>
                </c:pt>
                <c:pt idx="263">
                  <c:v>264.00</c:v>
                </c:pt>
                <c:pt idx="264">
                  <c:v>264.99</c:v>
                </c:pt>
                <c:pt idx="265">
                  <c:v>266.00</c:v>
                </c:pt>
                <c:pt idx="266">
                  <c:v>267.00</c:v>
                </c:pt>
                <c:pt idx="267">
                  <c:v>267.99</c:v>
                </c:pt>
                <c:pt idx="268">
                  <c:v>268.99</c:v>
                </c:pt>
                <c:pt idx="269">
                  <c:v>270.00</c:v>
                </c:pt>
                <c:pt idx="270">
                  <c:v>271.00</c:v>
                </c:pt>
                <c:pt idx="271">
                  <c:v>271.99</c:v>
                </c:pt>
                <c:pt idx="272">
                  <c:v>273.00</c:v>
                </c:pt>
                <c:pt idx="273">
                  <c:v>274.00</c:v>
                </c:pt>
                <c:pt idx="274">
                  <c:v>275.00</c:v>
                </c:pt>
                <c:pt idx="275">
                  <c:v>275.99</c:v>
                </c:pt>
                <c:pt idx="276">
                  <c:v>277.00</c:v>
                </c:pt>
                <c:pt idx="277">
                  <c:v>278.00</c:v>
                </c:pt>
                <c:pt idx="278">
                  <c:v>278.99</c:v>
                </c:pt>
                <c:pt idx="279">
                  <c:v>279.99</c:v>
                </c:pt>
                <c:pt idx="280">
                  <c:v>281.00</c:v>
                </c:pt>
                <c:pt idx="281">
                  <c:v>282.00</c:v>
                </c:pt>
                <c:pt idx="282">
                  <c:v>282.99</c:v>
                </c:pt>
                <c:pt idx="283">
                  <c:v>284.00</c:v>
                </c:pt>
                <c:pt idx="284">
                  <c:v>285.00</c:v>
                </c:pt>
                <c:pt idx="285">
                  <c:v>286.00</c:v>
                </c:pt>
                <c:pt idx="286">
                  <c:v>286.99</c:v>
                </c:pt>
                <c:pt idx="287">
                  <c:v>288.00</c:v>
                </c:pt>
                <c:pt idx="288">
                  <c:v>289.00</c:v>
                </c:pt>
                <c:pt idx="289">
                  <c:v>289.99</c:v>
                </c:pt>
                <c:pt idx="290">
                  <c:v>290.99</c:v>
                </c:pt>
                <c:pt idx="291">
                  <c:v>292.00</c:v>
                </c:pt>
                <c:pt idx="292">
                  <c:v>293.00</c:v>
                </c:pt>
                <c:pt idx="293">
                  <c:v>293.99</c:v>
                </c:pt>
                <c:pt idx="294">
                  <c:v>295.00</c:v>
                </c:pt>
                <c:pt idx="295">
                  <c:v>296.00</c:v>
                </c:pt>
                <c:pt idx="296">
                  <c:v>297.00</c:v>
                </c:pt>
                <c:pt idx="297">
                  <c:v>297.99</c:v>
                </c:pt>
                <c:pt idx="298">
                  <c:v>299.00</c:v>
                </c:pt>
                <c:pt idx="299">
                  <c:v>300.00</c:v>
                </c:pt>
                <c:pt idx="300">
                  <c:v>300.99</c:v>
                </c:pt>
                <c:pt idx="301">
                  <c:v>302.00</c:v>
                </c:pt>
                <c:pt idx="302">
                  <c:v>303.00</c:v>
                </c:pt>
                <c:pt idx="303">
                  <c:v>304.00</c:v>
                </c:pt>
                <c:pt idx="304">
                  <c:v>304.99</c:v>
                </c:pt>
                <c:pt idx="305">
                  <c:v>306.00</c:v>
                </c:pt>
                <c:pt idx="306">
                  <c:v>307.00</c:v>
                </c:pt>
                <c:pt idx="307">
                  <c:v>307.99</c:v>
                </c:pt>
                <c:pt idx="308">
                  <c:v>308.99</c:v>
                </c:pt>
                <c:pt idx="309">
                  <c:v>310.00</c:v>
                </c:pt>
                <c:pt idx="310">
                  <c:v>311.00</c:v>
                </c:pt>
                <c:pt idx="311">
                  <c:v>311.99</c:v>
                </c:pt>
                <c:pt idx="312">
                  <c:v>313.00</c:v>
                </c:pt>
                <c:pt idx="313">
                  <c:v>314.00</c:v>
                </c:pt>
                <c:pt idx="314">
                  <c:v>315.00</c:v>
                </c:pt>
                <c:pt idx="315">
                  <c:v>315.99</c:v>
                </c:pt>
                <c:pt idx="316">
                  <c:v>317.00</c:v>
                </c:pt>
                <c:pt idx="317">
                  <c:v>318.00</c:v>
                </c:pt>
                <c:pt idx="318">
                  <c:v>318.99</c:v>
                </c:pt>
                <c:pt idx="319">
                  <c:v>319.99</c:v>
                </c:pt>
                <c:pt idx="320">
                  <c:v>321.00</c:v>
                </c:pt>
                <c:pt idx="321">
                  <c:v>322.00</c:v>
                </c:pt>
                <c:pt idx="322">
                  <c:v>322.99</c:v>
                </c:pt>
                <c:pt idx="323">
                  <c:v>324.00</c:v>
                </c:pt>
                <c:pt idx="324">
                  <c:v>325.00</c:v>
                </c:pt>
                <c:pt idx="325">
                  <c:v>326.00</c:v>
                </c:pt>
                <c:pt idx="326">
                  <c:v>326.99</c:v>
                </c:pt>
                <c:pt idx="327">
                  <c:v>328.00</c:v>
                </c:pt>
                <c:pt idx="328">
                  <c:v>329.00</c:v>
                </c:pt>
                <c:pt idx="329">
                  <c:v>329.99</c:v>
                </c:pt>
                <c:pt idx="330">
                  <c:v>330.99</c:v>
                </c:pt>
                <c:pt idx="331">
                  <c:v>332.00</c:v>
                </c:pt>
                <c:pt idx="332">
                  <c:v>333.00</c:v>
                </c:pt>
                <c:pt idx="333">
                  <c:v>333.99</c:v>
                </c:pt>
                <c:pt idx="334">
                  <c:v>335.00</c:v>
                </c:pt>
                <c:pt idx="335">
                  <c:v>336.00</c:v>
                </c:pt>
                <c:pt idx="336">
                  <c:v>337.00</c:v>
                </c:pt>
                <c:pt idx="337">
                  <c:v>337.99</c:v>
                </c:pt>
                <c:pt idx="338">
                  <c:v>339.00</c:v>
                </c:pt>
                <c:pt idx="339">
                  <c:v>340.00</c:v>
                </c:pt>
                <c:pt idx="340">
                  <c:v>340.99</c:v>
                </c:pt>
                <c:pt idx="341">
                  <c:v>342.00</c:v>
                </c:pt>
                <c:pt idx="342">
                  <c:v>343.00</c:v>
                </c:pt>
                <c:pt idx="343">
                  <c:v>344.00</c:v>
                </c:pt>
                <c:pt idx="344">
                  <c:v>344.99</c:v>
                </c:pt>
                <c:pt idx="345">
                  <c:v>346.00</c:v>
                </c:pt>
                <c:pt idx="346">
                  <c:v>347.00</c:v>
                </c:pt>
                <c:pt idx="347">
                  <c:v>347.99</c:v>
                </c:pt>
                <c:pt idx="348">
                  <c:v>348.99</c:v>
                </c:pt>
                <c:pt idx="349">
                  <c:v>350.00</c:v>
                </c:pt>
                <c:pt idx="350">
                  <c:v>351.00</c:v>
                </c:pt>
                <c:pt idx="351">
                  <c:v>351.99</c:v>
                </c:pt>
                <c:pt idx="352">
                  <c:v>353.00</c:v>
                </c:pt>
                <c:pt idx="353">
                  <c:v>354.00</c:v>
                </c:pt>
                <c:pt idx="354">
                  <c:v>355.00</c:v>
                </c:pt>
                <c:pt idx="355">
                  <c:v>355.99</c:v>
                </c:pt>
                <c:pt idx="356">
                  <c:v>357.00</c:v>
                </c:pt>
                <c:pt idx="357">
                  <c:v>358.00</c:v>
                </c:pt>
                <c:pt idx="358">
                  <c:v>358.99</c:v>
                </c:pt>
                <c:pt idx="359">
                  <c:v>359.99</c:v>
                </c:pt>
                <c:pt idx="360">
                  <c:v>361.00</c:v>
                </c:pt>
                <c:pt idx="361">
                  <c:v>362.00</c:v>
                </c:pt>
                <c:pt idx="362">
                  <c:v>362.99</c:v>
                </c:pt>
                <c:pt idx="363">
                  <c:v>364.00</c:v>
                </c:pt>
                <c:pt idx="364">
                  <c:v>365.00</c:v>
                </c:pt>
                <c:pt idx="365">
                  <c:v>366.00</c:v>
                </c:pt>
                <c:pt idx="366">
                  <c:v>366.99</c:v>
                </c:pt>
                <c:pt idx="367">
                  <c:v>368.00</c:v>
                </c:pt>
                <c:pt idx="368">
                  <c:v>369.00</c:v>
                </c:pt>
                <c:pt idx="369">
                  <c:v>369.99</c:v>
                </c:pt>
                <c:pt idx="370">
                  <c:v>371.00</c:v>
                </c:pt>
                <c:pt idx="371">
                  <c:v>372.00</c:v>
                </c:pt>
                <c:pt idx="372">
                  <c:v>373.00</c:v>
                </c:pt>
                <c:pt idx="373">
                  <c:v>373.99</c:v>
                </c:pt>
                <c:pt idx="374">
                  <c:v>375.00</c:v>
                </c:pt>
                <c:pt idx="375">
                  <c:v>376.00</c:v>
                </c:pt>
                <c:pt idx="376">
                  <c:v>377.00</c:v>
                </c:pt>
                <c:pt idx="377">
                  <c:v>377.99</c:v>
                </c:pt>
                <c:pt idx="378">
                  <c:v>379.00</c:v>
                </c:pt>
                <c:pt idx="379">
                  <c:v>380.00</c:v>
                </c:pt>
                <c:pt idx="380">
                  <c:v>380.99</c:v>
                </c:pt>
                <c:pt idx="381">
                  <c:v>381.99</c:v>
                </c:pt>
                <c:pt idx="382">
                  <c:v>383.00</c:v>
                </c:pt>
                <c:pt idx="383">
                  <c:v>384.00</c:v>
                </c:pt>
                <c:pt idx="384">
                  <c:v>384.99</c:v>
                </c:pt>
                <c:pt idx="385">
                  <c:v>386.00</c:v>
                </c:pt>
                <c:pt idx="386">
                  <c:v>387.00</c:v>
                </c:pt>
                <c:pt idx="387">
                  <c:v>388.00</c:v>
                </c:pt>
                <c:pt idx="388">
                  <c:v>388.99</c:v>
                </c:pt>
                <c:pt idx="389">
                  <c:v>390.00</c:v>
                </c:pt>
                <c:pt idx="390">
                  <c:v>391.00</c:v>
                </c:pt>
                <c:pt idx="391">
                  <c:v>391.99</c:v>
                </c:pt>
                <c:pt idx="392">
                  <c:v>393.00</c:v>
                </c:pt>
                <c:pt idx="393">
                  <c:v>394.00</c:v>
                </c:pt>
                <c:pt idx="394">
                  <c:v>395.00</c:v>
                </c:pt>
                <c:pt idx="395">
                  <c:v>395.99</c:v>
                </c:pt>
                <c:pt idx="396">
                  <c:v>397.00</c:v>
                </c:pt>
                <c:pt idx="397">
                  <c:v>398.00</c:v>
                </c:pt>
                <c:pt idx="398">
                  <c:v>398.99</c:v>
                </c:pt>
                <c:pt idx="399">
                  <c:v>399.99</c:v>
                </c:pt>
                <c:pt idx="400">
                  <c:v>401.00</c:v>
                </c:pt>
                <c:pt idx="401">
                  <c:v>402.00</c:v>
                </c:pt>
                <c:pt idx="402">
                  <c:v>402.99</c:v>
                </c:pt>
                <c:pt idx="403">
                  <c:v>404.00</c:v>
                </c:pt>
                <c:pt idx="404">
                  <c:v>405.00</c:v>
                </c:pt>
                <c:pt idx="405">
                  <c:v>406.00</c:v>
                </c:pt>
                <c:pt idx="406">
                  <c:v>406.99</c:v>
                </c:pt>
                <c:pt idx="407">
                  <c:v>408.00</c:v>
                </c:pt>
                <c:pt idx="408">
                  <c:v>409.00</c:v>
                </c:pt>
                <c:pt idx="409">
                  <c:v>409.99</c:v>
                </c:pt>
                <c:pt idx="410">
                  <c:v>410.99</c:v>
                </c:pt>
                <c:pt idx="411">
                  <c:v>412.00</c:v>
                </c:pt>
                <c:pt idx="412">
                  <c:v>413.00</c:v>
                </c:pt>
                <c:pt idx="413">
                  <c:v>413.99</c:v>
                </c:pt>
                <c:pt idx="414">
                  <c:v>415.00</c:v>
                </c:pt>
                <c:pt idx="415">
                  <c:v>416.00</c:v>
                </c:pt>
                <c:pt idx="416">
                  <c:v>417.00</c:v>
                </c:pt>
                <c:pt idx="417">
                  <c:v>417.99</c:v>
                </c:pt>
                <c:pt idx="418">
                  <c:v>419.00</c:v>
                </c:pt>
                <c:pt idx="419">
                  <c:v>420.00</c:v>
                </c:pt>
                <c:pt idx="420">
                  <c:v>420.99</c:v>
                </c:pt>
                <c:pt idx="421">
                  <c:v>421.99</c:v>
                </c:pt>
                <c:pt idx="422">
                  <c:v>423.00</c:v>
                </c:pt>
                <c:pt idx="423">
                  <c:v>424.00</c:v>
                </c:pt>
                <c:pt idx="424">
                  <c:v>424.99</c:v>
                </c:pt>
                <c:pt idx="425">
                  <c:v>426.00</c:v>
                </c:pt>
                <c:pt idx="426">
                  <c:v>427.00</c:v>
                </c:pt>
                <c:pt idx="427">
                  <c:v>428.00</c:v>
                </c:pt>
                <c:pt idx="428">
                  <c:v>428.99</c:v>
                </c:pt>
                <c:pt idx="429">
                  <c:v>430.00</c:v>
                </c:pt>
                <c:pt idx="430">
                  <c:v>431.00</c:v>
                </c:pt>
                <c:pt idx="431">
                  <c:v>431.99</c:v>
                </c:pt>
                <c:pt idx="432">
                  <c:v>433.00</c:v>
                </c:pt>
                <c:pt idx="433">
                  <c:v>434.00</c:v>
                </c:pt>
                <c:pt idx="434">
                  <c:v>435.00</c:v>
                </c:pt>
                <c:pt idx="435">
                  <c:v>435.99</c:v>
                </c:pt>
                <c:pt idx="436">
                  <c:v>437.00</c:v>
                </c:pt>
                <c:pt idx="437">
                  <c:v>438.00</c:v>
                </c:pt>
                <c:pt idx="438">
                  <c:v>439.00</c:v>
                </c:pt>
                <c:pt idx="439">
                  <c:v>439.99</c:v>
                </c:pt>
                <c:pt idx="440">
                  <c:v>441.00</c:v>
                </c:pt>
                <c:pt idx="441">
                  <c:v>442.00</c:v>
                </c:pt>
                <c:pt idx="442">
                  <c:v>442.99</c:v>
                </c:pt>
                <c:pt idx="443">
                  <c:v>444.00</c:v>
                </c:pt>
                <c:pt idx="444">
                  <c:v>445.00</c:v>
                </c:pt>
                <c:pt idx="445">
                  <c:v>446.00</c:v>
                </c:pt>
                <c:pt idx="446">
                  <c:v>446.99</c:v>
                </c:pt>
                <c:pt idx="447">
                  <c:v>448.00</c:v>
                </c:pt>
                <c:pt idx="448">
                  <c:v>449.00</c:v>
                </c:pt>
                <c:pt idx="449">
                  <c:v>449.99</c:v>
                </c:pt>
                <c:pt idx="450">
                  <c:v>450.99</c:v>
                </c:pt>
                <c:pt idx="451">
                  <c:v>452.00</c:v>
                </c:pt>
                <c:pt idx="452">
                  <c:v>453.00</c:v>
                </c:pt>
                <c:pt idx="453">
                  <c:v>453.99</c:v>
                </c:pt>
                <c:pt idx="454">
                  <c:v>455.00</c:v>
                </c:pt>
                <c:pt idx="455">
                  <c:v>456.00</c:v>
                </c:pt>
                <c:pt idx="456">
                  <c:v>457.00</c:v>
                </c:pt>
                <c:pt idx="457">
                  <c:v>457.99</c:v>
                </c:pt>
                <c:pt idx="458">
                  <c:v>459.00</c:v>
                </c:pt>
                <c:pt idx="459">
                  <c:v>460.00</c:v>
                </c:pt>
                <c:pt idx="460">
                  <c:v>460.99</c:v>
                </c:pt>
                <c:pt idx="461">
                  <c:v>461.99</c:v>
                </c:pt>
                <c:pt idx="462">
                  <c:v>463.00</c:v>
                </c:pt>
                <c:pt idx="463">
                  <c:v>464.00</c:v>
                </c:pt>
                <c:pt idx="464">
                  <c:v>464.99</c:v>
                </c:pt>
                <c:pt idx="465">
                  <c:v>466.00</c:v>
                </c:pt>
                <c:pt idx="466">
                  <c:v>467.00</c:v>
                </c:pt>
                <c:pt idx="467">
                  <c:v>468.00</c:v>
                </c:pt>
                <c:pt idx="468">
                  <c:v>468.99</c:v>
                </c:pt>
                <c:pt idx="469">
                  <c:v>470.00</c:v>
                </c:pt>
                <c:pt idx="470">
                  <c:v>471.00</c:v>
                </c:pt>
                <c:pt idx="471">
                  <c:v>471.99</c:v>
                </c:pt>
                <c:pt idx="472">
                  <c:v>472.99</c:v>
                </c:pt>
                <c:pt idx="473">
                  <c:v>474.00</c:v>
                </c:pt>
                <c:pt idx="474">
                  <c:v>475.00</c:v>
                </c:pt>
                <c:pt idx="475">
                  <c:v>475.99</c:v>
                </c:pt>
                <c:pt idx="476">
                  <c:v>477.00</c:v>
                </c:pt>
                <c:pt idx="477">
                  <c:v>478.00</c:v>
                </c:pt>
                <c:pt idx="478">
                  <c:v>479.00</c:v>
                </c:pt>
                <c:pt idx="479">
                  <c:v>479.99</c:v>
                </c:pt>
                <c:pt idx="480">
                  <c:v>481.00</c:v>
                </c:pt>
                <c:pt idx="481">
                  <c:v>482.00</c:v>
                </c:pt>
                <c:pt idx="482">
                  <c:v>482.99</c:v>
                </c:pt>
                <c:pt idx="483">
                  <c:v>484.00</c:v>
                </c:pt>
                <c:pt idx="484">
                  <c:v>485.00</c:v>
                </c:pt>
                <c:pt idx="485">
                  <c:v>486.00</c:v>
                </c:pt>
                <c:pt idx="486">
                  <c:v>486.99</c:v>
                </c:pt>
                <c:pt idx="487">
                  <c:v>488.00</c:v>
                </c:pt>
                <c:pt idx="488">
                  <c:v>489.00</c:v>
                </c:pt>
                <c:pt idx="489">
                  <c:v>489.99</c:v>
                </c:pt>
                <c:pt idx="490">
                  <c:v>490.99</c:v>
                </c:pt>
                <c:pt idx="491">
                  <c:v>492.00</c:v>
                </c:pt>
                <c:pt idx="492">
                  <c:v>493.00</c:v>
                </c:pt>
                <c:pt idx="493">
                  <c:v>493.99</c:v>
                </c:pt>
                <c:pt idx="494">
                  <c:v>495.00</c:v>
                </c:pt>
                <c:pt idx="495">
                  <c:v>496.00</c:v>
                </c:pt>
                <c:pt idx="496">
                  <c:v>497.00</c:v>
                </c:pt>
                <c:pt idx="497">
                  <c:v>497.99</c:v>
                </c:pt>
                <c:pt idx="498">
                  <c:v>499.00</c:v>
                </c:pt>
                <c:pt idx="499">
                  <c:v>500.00</c:v>
                </c:pt>
                <c:pt idx="500">
                  <c:v>500.99</c:v>
                </c:pt>
                <c:pt idx="501">
                  <c:v>501.99</c:v>
                </c:pt>
                <c:pt idx="502">
                  <c:v>503.00</c:v>
                </c:pt>
                <c:pt idx="503">
                  <c:v>504.00</c:v>
                </c:pt>
                <c:pt idx="504">
                  <c:v>504.99</c:v>
                </c:pt>
                <c:pt idx="505">
                  <c:v>506.00</c:v>
                </c:pt>
                <c:pt idx="506">
                  <c:v>507.00</c:v>
                </c:pt>
                <c:pt idx="507">
                  <c:v>508.00</c:v>
                </c:pt>
                <c:pt idx="508">
                  <c:v>508.99</c:v>
                </c:pt>
                <c:pt idx="509">
                  <c:v>510.00</c:v>
                </c:pt>
                <c:pt idx="510">
                  <c:v>511.00</c:v>
                </c:pt>
                <c:pt idx="511">
                  <c:v>511.99</c:v>
                </c:pt>
                <c:pt idx="512">
                  <c:v>513.00</c:v>
                </c:pt>
                <c:pt idx="513">
                  <c:v>514.00</c:v>
                </c:pt>
                <c:pt idx="514">
                  <c:v>515.00</c:v>
                </c:pt>
                <c:pt idx="515">
                  <c:v>515.99</c:v>
                </c:pt>
                <c:pt idx="516">
                  <c:v>517.00</c:v>
                </c:pt>
                <c:pt idx="517">
                  <c:v>518.00</c:v>
                </c:pt>
                <c:pt idx="518">
                  <c:v>518.99</c:v>
                </c:pt>
                <c:pt idx="519">
                  <c:v>519.99</c:v>
                </c:pt>
                <c:pt idx="520">
                  <c:v>521.00</c:v>
                </c:pt>
                <c:pt idx="521">
                  <c:v>522.00</c:v>
                </c:pt>
                <c:pt idx="522">
                  <c:v>522.99</c:v>
                </c:pt>
                <c:pt idx="523">
                  <c:v>524.00</c:v>
                </c:pt>
                <c:pt idx="524">
                  <c:v>525.00</c:v>
                </c:pt>
                <c:pt idx="525">
                  <c:v>526.00</c:v>
                </c:pt>
                <c:pt idx="526">
                  <c:v>526.99</c:v>
                </c:pt>
                <c:pt idx="527">
                  <c:v>528.00</c:v>
                </c:pt>
                <c:pt idx="528">
                  <c:v>529.00</c:v>
                </c:pt>
                <c:pt idx="529">
                  <c:v>529.99</c:v>
                </c:pt>
                <c:pt idx="530">
                  <c:v>530.99</c:v>
                </c:pt>
                <c:pt idx="531">
                  <c:v>532.00</c:v>
                </c:pt>
                <c:pt idx="532">
                  <c:v>533.00</c:v>
                </c:pt>
                <c:pt idx="533">
                  <c:v>533.99</c:v>
                </c:pt>
                <c:pt idx="534">
                  <c:v>535.00</c:v>
                </c:pt>
                <c:pt idx="535">
                  <c:v>536.00</c:v>
                </c:pt>
                <c:pt idx="536">
                  <c:v>537.00</c:v>
                </c:pt>
                <c:pt idx="537">
                  <c:v>537.99</c:v>
                </c:pt>
                <c:pt idx="538">
                  <c:v>539.00</c:v>
                </c:pt>
                <c:pt idx="539">
                  <c:v>540.00</c:v>
                </c:pt>
                <c:pt idx="540">
                  <c:v>540.99</c:v>
                </c:pt>
                <c:pt idx="541">
                  <c:v>541.99</c:v>
                </c:pt>
                <c:pt idx="542">
                  <c:v>543.00</c:v>
                </c:pt>
                <c:pt idx="543">
                  <c:v>544.00</c:v>
                </c:pt>
                <c:pt idx="544">
                  <c:v>544.99</c:v>
                </c:pt>
                <c:pt idx="545">
                  <c:v>546.00</c:v>
                </c:pt>
                <c:pt idx="546">
                  <c:v>547.00</c:v>
                </c:pt>
                <c:pt idx="547">
                  <c:v>548.00</c:v>
                </c:pt>
                <c:pt idx="548">
                  <c:v>548.99</c:v>
                </c:pt>
                <c:pt idx="549">
                  <c:v>550.00</c:v>
                </c:pt>
                <c:pt idx="550">
                  <c:v>551.00</c:v>
                </c:pt>
                <c:pt idx="551">
                  <c:v>551.99</c:v>
                </c:pt>
                <c:pt idx="552">
                  <c:v>553.00</c:v>
                </c:pt>
                <c:pt idx="553">
                  <c:v>554.00</c:v>
                </c:pt>
                <c:pt idx="554">
                  <c:v>555.00</c:v>
                </c:pt>
                <c:pt idx="555">
                  <c:v>555.99</c:v>
                </c:pt>
                <c:pt idx="556">
                  <c:v>557.00</c:v>
                </c:pt>
                <c:pt idx="557">
                  <c:v>558.00</c:v>
                </c:pt>
                <c:pt idx="558">
                  <c:v>558.99</c:v>
                </c:pt>
                <c:pt idx="559">
                  <c:v>559.99</c:v>
                </c:pt>
                <c:pt idx="560">
                  <c:v>561.00</c:v>
                </c:pt>
                <c:pt idx="561">
                  <c:v>562.00</c:v>
                </c:pt>
                <c:pt idx="562">
                  <c:v>562.99</c:v>
                </c:pt>
                <c:pt idx="563">
                  <c:v>564.00</c:v>
                </c:pt>
                <c:pt idx="564">
                  <c:v>565.00</c:v>
                </c:pt>
                <c:pt idx="565">
                  <c:v>566.00</c:v>
                </c:pt>
                <c:pt idx="566">
                  <c:v>566.99</c:v>
                </c:pt>
                <c:pt idx="567">
                  <c:v>568.00</c:v>
                </c:pt>
                <c:pt idx="568">
                  <c:v>569.00</c:v>
                </c:pt>
                <c:pt idx="569">
                  <c:v>569.99</c:v>
                </c:pt>
                <c:pt idx="570">
                  <c:v>570.99</c:v>
                </c:pt>
                <c:pt idx="571">
                  <c:v>572.00</c:v>
                </c:pt>
                <c:pt idx="572">
                  <c:v>573.00</c:v>
                </c:pt>
                <c:pt idx="573">
                  <c:v>573.99</c:v>
                </c:pt>
                <c:pt idx="574">
                  <c:v>575.00</c:v>
                </c:pt>
                <c:pt idx="575">
                  <c:v>576.00</c:v>
                </c:pt>
                <c:pt idx="576">
                  <c:v>577.00</c:v>
                </c:pt>
                <c:pt idx="577">
                  <c:v>577.99</c:v>
                </c:pt>
                <c:pt idx="578">
                  <c:v>579.00</c:v>
                </c:pt>
                <c:pt idx="579">
                  <c:v>580.00</c:v>
                </c:pt>
                <c:pt idx="580">
                  <c:v>580.99</c:v>
                </c:pt>
                <c:pt idx="581">
                  <c:v>581.99</c:v>
                </c:pt>
                <c:pt idx="582">
                  <c:v>583.00</c:v>
                </c:pt>
                <c:pt idx="583">
                  <c:v>584.00</c:v>
                </c:pt>
                <c:pt idx="584">
                  <c:v>584.99</c:v>
                </c:pt>
                <c:pt idx="585">
                  <c:v>586.00</c:v>
                </c:pt>
                <c:pt idx="586">
                  <c:v>587.00</c:v>
                </c:pt>
                <c:pt idx="587">
                  <c:v>588.00</c:v>
                </c:pt>
                <c:pt idx="588">
                  <c:v>588.99</c:v>
                </c:pt>
                <c:pt idx="589">
                  <c:v>590.00</c:v>
                </c:pt>
                <c:pt idx="590">
                  <c:v>591.00</c:v>
                </c:pt>
                <c:pt idx="591">
                  <c:v>591.99</c:v>
                </c:pt>
                <c:pt idx="592">
                  <c:v>593.00</c:v>
                </c:pt>
                <c:pt idx="593">
                  <c:v>594.00</c:v>
                </c:pt>
                <c:pt idx="594">
                  <c:v>595.00</c:v>
                </c:pt>
                <c:pt idx="595">
                  <c:v>595.99</c:v>
                </c:pt>
                <c:pt idx="596">
                  <c:v>597.00</c:v>
                </c:pt>
                <c:pt idx="597">
                  <c:v>598.00</c:v>
                </c:pt>
                <c:pt idx="598">
                  <c:v>598.99</c:v>
                </c:pt>
                <c:pt idx="599">
                  <c:v>599.99</c:v>
                </c:pt>
                <c:pt idx="600">
                  <c:v>601.00</c:v>
                </c:pt>
                <c:pt idx="601">
                  <c:v>602.00</c:v>
                </c:pt>
                <c:pt idx="602">
                  <c:v>602.99</c:v>
                </c:pt>
                <c:pt idx="603">
                  <c:v>604.00</c:v>
                </c:pt>
                <c:pt idx="604">
                  <c:v>605.00</c:v>
                </c:pt>
                <c:pt idx="605">
                  <c:v>606.00</c:v>
                </c:pt>
                <c:pt idx="606">
                  <c:v>606.99</c:v>
                </c:pt>
                <c:pt idx="607">
                  <c:v>608.00</c:v>
                </c:pt>
                <c:pt idx="608">
                  <c:v>609.00</c:v>
                </c:pt>
                <c:pt idx="609">
                  <c:v>609.99</c:v>
                </c:pt>
                <c:pt idx="610">
                  <c:v>610.99</c:v>
                </c:pt>
                <c:pt idx="611">
                  <c:v>612.00</c:v>
                </c:pt>
                <c:pt idx="612">
                  <c:v>613.00</c:v>
                </c:pt>
                <c:pt idx="613">
                  <c:v>613.99</c:v>
                </c:pt>
                <c:pt idx="614">
                  <c:v>615.00</c:v>
                </c:pt>
                <c:pt idx="615">
                  <c:v>616.00</c:v>
                </c:pt>
                <c:pt idx="616">
                  <c:v>617.00</c:v>
                </c:pt>
                <c:pt idx="617">
                  <c:v>617.99</c:v>
                </c:pt>
                <c:pt idx="618">
                  <c:v>619.00</c:v>
                </c:pt>
                <c:pt idx="619">
                  <c:v>620.00</c:v>
                </c:pt>
                <c:pt idx="620">
                  <c:v>620.99</c:v>
                </c:pt>
                <c:pt idx="621">
                  <c:v>621.99</c:v>
                </c:pt>
                <c:pt idx="622">
                  <c:v>623.00</c:v>
                </c:pt>
                <c:pt idx="623">
                  <c:v>624.00</c:v>
                </c:pt>
                <c:pt idx="624">
                  <c:v>624.99</c:v>
                </c:pt>
                <c:pt idx="625">
                  <c:v>626.00</c:v>
                </c:pt>
                <c:pt idx="626">
                  <c:v>627.00</c:v>
                </c:pt>
                <c:pt idx="627">
                  <c:v>628.00</c:v>
                </c:pt>
                <c:pt idx="628">
                  <c:v>628.99</c:v>
                </c:pt>
                <c:pt idx="629">
                  <c:v>630.00</c:v>
                </c:pt>
                <c:pt idx="630">
                  <c:v>631.00</c:v>
                </c:pt>
                <c:pt idx="631">
                  <c:v>631.99</c:v>
                </c:pt>
                <c:pt idx="632">
                  <c:v>633.00</c:v>
                </c:pt>
                <c:pt idx="633">
                  <c:v>634.00</c:v>
                </c:pt>
                <c:pt idx="634">
                  <c:v>635.00</c:v>
                </c:pt>
                <c:pt idx="635">
                  <c:v>635.99</c:v>
                </c:pt>
                <c:pt idx="636">
                  <c:v>637.00</c:v>
                </c:pt>
                <c:pt idx="637">
                  <c:v>638.00</c:v>
                </c:pt>
                <c:pt idx="638">
                  <c:v>638.99</c:v>
                </c:pt>
                <c:pt idx="639">
                  <c:v>639.99</c:v>
                </c:pt>
                <c:pt idx="640">
                  <c:v>641.00</c:v>
                </c:pt>
                <c:pt idx="641">
                  <c:v>642.00</c:v>
                </c:pt>
                <c:pt idx="642">
                  <c:v>642.99</c:v>
                </c:pt>
                <c:pt idx="643">
                  <c:v>644.00</c:v>
                </c:pt>
                <c:pt idx="644">
                  <c:v>645.00</c:v>
                </c:pt>
                <c:pt idx="645">
                  <c:v>646.00</c:v>
                </c:pt>
                <c:pt idx="646">
                  <c:v>646.99</c:v>
                </c:pt>
                <c:pt idx="647">
                  <c:v>648.00</c:v>
                </c:pt>
                <c:pt idx="648">
                  <c:v>649.00</c:v>
                </c:pt>
                <c:pt idx="649">
                  <c:v>649.99</c:v>
                </c:pt>
                <c:pt idx="650">
                  <c:v>650.99</c:v>
                </c:pt>
                <c:pt idx="651">
                  <c:v>652.00</c:v>
                </c:pt>
                <c:pt idx="652">
                  <c:v>653.00</c:v>
                </c:pt>
                <c:pt idx="653">
                  <c:v>653.99</c:v>
                </c:pt>
                <c:pt idx="654">
                  <c:v>655.00</c:v>
                </c:pt>
                <c:pt idx="655">
                  <c:v>656.00</c:v>
                </c:pt>
                <c:pt idx="656">
                  <c:v>657.00</c:v>
                </c:pt>
                <c:pt idx="657">
                  <c:v>657.99</c:v>
                </c:pt>
                <c:pt idx="658">
                  <c:v>659.00</c:v>
                </c:pt>
                <c:pt idx="659">
                  <c:v>660.00</c:v>
                </c:pt>
                <c:pt idx="660">
                  <c:v>660.99</c:v>
                </c:pt>
                <c:pt idx="661">
                  <c:v>661.99</c:v>
                </c:pt>
                <c:pt idx="662">
                  <c:v>663.00</c:v>
                </c:pt>
                <c:pt idx="663">
                  <c:v>664.00</c:v>
                </c:pt>
                <c:pt idx="664">
                  <c:v>664.99</c:v>
                </c:pt>
                <c:pt idx="665">
                  <c:v>666.00</c:v>
                </c:pt>
                <c:pt idx="666">
                  <c:v>667.00</c:v>
                </c:pt>
                <c:pt idx="667">
                  <c:v>668.00</c:v>
                </c:pt>
                <c:pt idx="668">
                  <c:v>668.99</c:v>
                </c:pt>
                <c:pt idx="669">
                  <c:v>670.00</c:v>
                </c:pt>
                <c:pt idx="670">
                  <c:v>671.00</c:v>
                </c:pt>
                <c:pt idx="671">
                  <c:v>671.99</c:v>
                </c:pt>
                <c:pt idx="672">
                  <c:v>673.00</c:v>
                </c:pt>
                <c:pt idx="673">
                  <c:v>674.00</c:v>
                </c:pt>
                <c:pt idx="674">
                  <c:v>675.00</c:v>
                </c:pt>
                <c:pt idx="675">
                  <c:v>675.99</c:v>
                </c:pt>
                <c:pt idx="676">
                  <c:v>677.00</c:v>
                </c:pt>
                <c:pt idx="677">
                  <c:v>678.00</c:v>
                </c:pt>
                <c:pt idx="678">
                  <c:v>678.99</c:v>
                </c:pt>
                <c:pt idx="679">
                  <c:v>679.99</c:v>
                </c:pt>
                <c:pt idx="680">
                  <c:v>681.00</c:v>
                </c:pt>
                <c:pt idx="681">
                  <c:v>682.00</c:v>
                </c:pt>
                <c:pt idx="682">
                  <c:v>682.99</c:v>
                </c:pt>
                <c:pt idx="683">
                  <c:v>684.00</c:v>
                </c:pt>
                <c:pt idx="684">
                  <c:v>685.00</c:v>
                </c:pt>
                <c:pt idx="685">
                  <c:v>686.00</c:v>
                </c:pt>
                <c:pt idx="686">
                  <c:v>686.99</c:v>
                </c:pt>
                <c:pt idx="687">
                  <c:v>688.00</c:v>
                </c:pt>
                <c:pt idx="688">
                  <c:v>689.00</c:v>
                </c:pt>
                <c:pt idx="689">
                  <c:v>689.99</c:v>
                </c:pt>
                <c:pt idx="690">
                  <c:v>690.99</c:v>
                </c:pt>
                <c:pt idx="691">
                  <c:v>692.00</c:v>
                </c:pt>
                <c:pt idx="692">
                  <c:v>693.00</c:v>
                </c:pt>
                <c:pt idx="693">
                  <c:v>693.99</c:v>
                </c:pt>
                <c:pt idx="694">
                  <c:v>695.00</c:v>
                </c:pt>
                <c:pt idx="695">
                  <c:v>696.00</c:v>
                </c:pt>
                <c:pt idx="696">
                  <c:v>697.00</c:v>
                </c:pt>
                <c:pt idx="697">
                  <c:v>697.99</c:v>
                </c:pt>
                <c:pt idx="698">
                  <c:v>699.00</c:v>
                </c:pt>
                <c:pt idx="699">
                  <c:v>700.00</c:v>
                </c:pt>
                <c:pt idx="700">
                  <c:v>700.99</c:v>
                </c:pt>
                <c:pt idx="701">
                  <c:v>701.99</c:v>
                </c:pt>
                <c:pt idx="702">
                  <c:v>703.00</c:v>
                </c:pt>
                <c:pt idx="703">
                  <c:v>704.00</c:v>
                </c:pt>
                <c:pt idx="704">
                  <c:v>704.99</c:v>
                </c:pt>
                <c:pt idx="705">
                  <c:v>706.00</c:v>
                </c:pt>
                <c:pt idx="706">
                  <c:v>707.00</c:v>
                </c:pt>
                <c:pt idx="707">
                  <c:v>708.00</c:v>
                </c:pt>
                <c:pt idx="708">
                  <c:v>708.99</c:v>
                </c:pt>
                <c:pt idx="709">
                  <c:v>710.00</c:v>
                </c:pt>
                <c:pt idx="710">
                  <c:v>711.00</c:v>
                </c:pt>
                <c:pt idx="711">
                  <c:v>711.99</c:v>
                </c:pt>
                <c:pt idx="712">
                  <c:v>713.00</c:v>
                </c:pt>
                <c:pt idx="713">
                  <c:v>714.00</c:v>
                </c:pt>
                <c:pt idx="714">
                  <c:v>715.00</c:v>
                </c:pt>
                <c:pt idx="715">
                  <c:v>715.99</c:v>
                </c:pt>
                <c:pt idx="716">
                  <c:v>717.00</c:v>
                </c:pt>
                <c:pt idx="717">
                  <c:v>718.00</c:v>
                </c:pt>
                <c:pt idx="718">
                  <c:v>718.99</c:v>
                </c:pt>
                <c:pt idx="719">
                  <c:v>719.99</c:v>
                </c:pt>
                <c:pt idx="720">
                  <c:v>721.00</c:v>
                </c:pt>
                <c:pt idx="721">
                  <c:v>722.00</c:v>
                </c:pt>
                <c:pt idx="722">
                  <c:v>722.99</c:v>
                </c:pt>
                <c:pt idx="723">
                  <c:v>724.00</c:v>
                </c:pt>
                <c:pt idx="724">
                  <c:v>725.00</c:v>
                </c:pt>
                <c:pt idx="725">
                  <c:v>726.00</c:v>
                </c:pt>
                <c:pt idx="726">
                  <c:v>726.99</c:v>
                </c:pt>
                <c:pt idx="727">
                  <c:v>728.00</c:v>
                </c:pt>
                <c:pt idx="728">
                  <c:v>729.00</c:v>
                </c:pt>
                <c:pt idx="729">
                  <c:v>729.99</c:v>
                </c:pt>
                <c:pt idx="730">
                  <c:v>730.99</c:v>
                </c:pt>
                <c:pt idx="731">
                  <c:v>732.00</c:v>
                </c:pt>
                <c:pt idx="732">
                  <c:v>733.00</c:v>
                </c:pt>
                <c:pt idx="733">
                  <c:v>733.99</c:v>
                </c:pt>
                <c:pt idx="734">
                  <c:v>735.00</c:v>
                </c:pt>
                <c:pt idx="735">
                  <c:v>736.00</c:v>
                </c:pt>
                <c:pt idx="736">
                  <c:v>737.00</c:v>
                </c:pt>
                <c:pt idx="737">
                  <c:v>737.99</c:v>
                </c:pt>
                <c:pt idx="738">
                  <c:v>739.00</c:v>
                </c:pt>
                <c:pt idx="739">
                  <c:v>740.00</c:v>
                </c:pt>
                <c:pt idx="740">
                  <c:v>740.99</c:v>
                </c:pt>
                <c:pt idx="741">
                  <c:v>741.99</c:v>
                </c:pt>
                <c:pt idx="742">
                  <c:v>743.00</c:v>
                </c:pt>
                <c:pt idx="743">
                  <c:v>744.00</c:v>
                </c:pt>
                <c:pt idx="744">
                  <c:v>744.99</c:v>
                </c:pt>
                <c:pt idx="745">
                  <c:v>746.00</c:v>
                </c:pt>
                <c:pt idx="746">
                  <c:v>747.00</c:v>
                </c:pt>
                <c:pt idx="747">
                  <c:v>748.00</c:v>
                </c:pt>
                <c:pt idx="748">
                  <c:v>748.99</c:v>
                </c:pt>
                <c:pt idx="749">
                  <c:v>750.00</c:v>
                </c:pt>
                <c:pt idx="750">
                  <c:v>751.00</c:v>
                </c:pt>
                <c:pt idx="751">
                  <c:v>751.99</c:v>
                </c:pt>
                <c:pt idx="752">
                  <c:v>753.00</c:v>
                </c:pt>
                <c:pt idx="753">
                  <c:v>754.00</c:v>
                </c:pt>
                <c:pt idx="754">
                  <c:v>755.00</c:v>
                </c:pt>
                <c:pt idx="755">
                  <c:v>755.99</c:v>
                </c:pt>
                <c:pt idx="756">
                  <c:v>757.00</c:v>
                </c:pt>
                <c:pt idx="757">
                  <c:v>758.00</c:v>
                </c:pt>
                <c:pt idx="758">
                  <c:v>758.99</c:v>
                </c:pt>
                <c:pt idx="759">
                  <c:v>759.99</c:v>
                </c:pt>
                <c:pt idx="760">
                  <c:v>761.00</c:v>
                </c:pt>
                <c:pt idx="761">
                  <c:v>762.00</c:v>
                </c:pt>
                <c:pt idx="762">
                  <c:v>762.99</c:v>
                </c:pt>
                <c:pt idx="763">
                  <c:v>764.00</c:v>
                </c:pt>
                <c:pt idx="764">
                  <c:v>765.00</c:v>
                </c:pt>
                <c:pt idx="765">
                  <c:v>766.00</c:v>
                </c:pt>
                <c:pt idx="766">
                  <c:v>766.99</c:v>
                </c:pt>
                <c:pt idx="767">
                  <c:v>768.00</c:v>
                </c:pt>
                <c:pt idx="768">
                  <c:v>769.00</c:v>
                </c:pt>
                <c:pt idx="769">
                  <c:v>769.99</c:v>
                </c:pt>
                <c:pt idx="770">
                  <c:v>770.99</c:v>
                </c:pt>
                <c:pt idx="771">
                  <c:v>772.00</c:v>
                </c:pt>
                <c:pt idx="772">
                  <c:v>773.00</c:v>
                </c:pt>
                <c:pt idx="773">
                  <c:v>773.99</c:v>
                </c:pt>
                <c:pt idx="774">
                  <c:v>775.00</c:v>
                </c:pt>
                <c:pt idx="775">
                  <c:v>776.00</c:v>
                </c:pt>
                <c:pt idx="776">
                  <c:v>777.00</c:v>
                </c:pt>
                <c:pt idx="777">
                  <c:v>777.99</c:v>
                </c:pt>
                <c:pt idx="778">
                  <c:v>779.00</c:v>
                </c:pt>
                <c:pt idx="779">
                  <c:v>780.00</c:v>
                </c:pt>
                <c:pt idx="780">
                  <c:v>780.99</c:v>
                </c:pt>
                <c:pt idx="781">
                  <c:v>782.00</c:v>
                </c:pt>
                <c:pt idx="782">
                  <c:v>783.00</c:v>
                </c:pt>
                <c:pt idx="783">
                  <c:v>784.00</c:v>
                </c:pt>
                <c:pt idx="784">
                  <c:v>784.99</c:v>
                </c:pt>
                <c:pt idx="785">
                  <c:v>786.00</c:v>
                </c:pt>
                <c:pt idx="786">
                  <c:v>787.00</c:v>
                </c:pt>
                <c:pt idx="787">
                  <c:v>788.00</c:v>
                </c:pt>
                <c:pt idx="788">
                  <c:v>788.99</c:v>
                </c:pt>
                <c:pt idx="789">
                  <c:v>790.00</c:v>
                </c:pt>
                <c:pt idx="790">
                  <c:v>791.00</c:v>
                </c:pt>
                <c:pt idx="791">
                  <c:v>791.99</c:v>
                </c:pt>
                <c:pt idx="792">
                  <c:v>793.00</c:v>
                </c:pt>
                <c:pt idx="793">
                  <c:v>794.00</c:v>
                </c:pt>
                <c:pt idx="794">
                  <c:v>795.00</c:v>
                </c:pt>
                <c:pt idx="795">
                  <c:v>795.99</c:v>
                </c:pt>
                <c:pt idx="796">
                  <c:v>797.00</c:v>
                </c:pt>
                <c:pt idx="797">
                  <c:v>798.00</c:v>
                </c:pt>
                <c:pt idx="798">
                  <c:v>798.99</c:v>
                </c:pt>
                <c:pt idx="799">
                  <c:v>799.99</c:v>
                </c:pt>
                <c:pt idx="800">
                  <c:v>801.00</c:v>
                </c:pt>
                <c:pt idx="801">
                  <c:v>802.00</c:v>
                </c:pt>
                <c:pt idx="802">
                  <c:v>802.99</c:v>
                </c:pt>
                <c:pt idx="803">
                  <c:v>804.00</c:v>
                </c:pt>
                <c:pt idx="804">
                  <c:v>805.00</c:v>
                </c:pt>
                <c:pt idx="805">
                  <c:v>806.00</c:v>
                </c:pt>
                <c:pt idx="806">
                  <c:v>806.99</c:v>
                </c:pt>
                <c:pt idx="807">
                  <c:v>808.00</c:v>
                </c:pt>
                <c:pt idx="808">
                  <c:v>809.00</c:v>
                </c:pt>
                <c:pt idx="809">
                  <c:v>809.99</c:v>
                </c:pt>
                <c:pt idx="810">
                  <c:v>810.99</c:v>
                </c:pt>
                <c:pt idx="811">
                  <c:v>812.00</c:v>
                </c:pt>
                <c:pt idx="812">
                  <c:v>813.00</c:v>
                </c:pt>
                <c:pt idx="813">
                  <c:v>813.99</c:v>
                </c:pt>
                <c:pt idx="814">
                  <c:v>815.00</c:v>
                </c:pt>
                <c:pt idx="815">
                  <c:v>816.00</c:v>
                </c:pt>
                <c:pt idx="816">
                  <c:v>817.00</c:v>
                </c:pt>
                <c:pt idx="817">
                  <c:v>817.99</c:v>
                </c:pt>
                <c:pt idx="818">
                  <c:v>819.00</c:v>
                </c:pt>
                <c:pt idx="819">
                  <c:v>820.00</c:v>
                </c:pt>
                <c:pt idx="820">
                  <c:v>820.99</c:v>
                </c:pt>
                <c:pt idx="821">
                  <c:v>822.00</c:v>
                </c:pt>
                <c:pt idx="822">
                  <c:v>823.00</c:v>
                </c:pt>
                <c:pt idx="823">
                  <c:v>824.00</c:v>
                </c:pt>
                <c:pt idx="824">
                  <c:v>824.99</c:v>
                </c:pt>
                <c:pt idx="825">
                  <c:v>826.00</c:v>
                </c:pt>
                <c:pt idx="826">
                  <c:v>827.00</c:v>
                </c:pt>
                <c:pt idx="827">
                  <c:v>828.00</c:v>
                </c:pt>
                <c:pt idx="828">
                  <c:v>828.99</c:v>
                </c:pt>
                <c:pt idx="829">
                  <c:v>830.00</c:v>
                </c:pt>
                <c:pt idx="830">
                  <c:v>831.00</c:v>
                </c:pt>
                <c:pt idx="831">
                  <c:v>831.99</c:v>
                </c:pt>
                <c:pt idx="832">
                  <c:v>833.00</c:v>
                </c:pt>
                <c:pt idx="833">
                  <c:v>834.00</c:v>
                </c:pt>
                <c:pt idx="834">
                  <c:v>835.00</c:v>
                </c:pt>
                <c:pt idx="835">
                  <c:v>835.99</c:v>
                </c:pt>
                <c:pt idx="836">
                  <c:v>837.00</c:v>
                </c:pt>
                <c:pt idx="837">
                  <c:v>838.00</c:v>
                </c:pt>
                <c:pt idx="838">
                  <c:v>838.99</c:v>
                </c:pt>
                <c:pt idx="839">
                  <c:v>839.99</c:v>
                </c:pt>
                <c:pt idx="840">
                  <c:v>841.00</c:v>
                </c:pt>
                <c:pt idx="841">
                  <c:v>842.00</c:v>
                </c:pt>
                <c:pt idx="842">
                  <c:v>842.99</c:v>
                </c:pt>
                <c:pt idx="843">
                  <c:v>844.00</c:v>
                </c:pt>
                <c:pt idx="844">
                  <c:v>845.00</c:v>
                </c:pt>
                <c:pt idx="845">
                  <c:v>846.00</c:v>
                </c:pt>
                <c:pt idx="846">
                  <c:v>846.99</c:v>
                </c:pt>
                <c:pt idx="847">
                  <c:v>848.00</c:v>
                </c:pt>
                <c:pt idx="848">
                  <c:v>849.00</c:v>
                </c:pt>
                <c:pt idx="849">
                  <c:v>849.99</c:v>
                </c:pt>
                <c:pt idx="850">
                  <c:v>850.99</c:v>
                </c:pt>
                <c:pt idx="851">
                  <c:v>852.00</c:v>
                </c:pt>
                <c:pt idx="852">
                  <c:v>853.00</c:v>
                </c:pt>
                <c:pt idx="853">
                  <c:v>853.99</c:v>
                </c:pt>
                <c:pt idx="854">
                  <c:v>855.00</c:v>
                </c:pt>
                <c:pt idx="855">
                  <c:v>856.00</c:v>
                </c:pt>
                <c:pt idx="856">
                  <c:v>857.00</c:v>
                </c:pt>
                <c:pt idx="857">
                  <c:v>857.99</c:v>
                </c:pt>
                <c:pt idx="858">
                  <c:v>859.00</c:v>
                </c:pt>
                <c:pt idx="859">
                  <c:v>860.00</c:v>
                </c:pt>
                <c:pt idx="860">
                  <c:v>860.99</c:v>
                </c:pt>
                <c:pt idx="861">
                  <c:v>862.00</c:v>
                </c:pt>
                <c:pt idx="862">
                  <c:v>863.00</c:v>
                </c:pt>
                <c:pt idx="863">
                  <c:v>864.00</c:v>
                </c:pt>
                <c:pt idx="864">
                  <c:v>864.99</c:v>
                </c:pt>
                <c:pt idx="865">
                  <c:v>866.00</c:v>
                </c:pt>
                <c:pt idx="866">
                  <c:v>867.00</c:v>
                </c:pt>
                <c:pt idx="867">
                  <c:v>867.99</c:v>
                </c:pt>
                <c:pt idx="868">
                  <c:v>868.99</c:v>
                </c:pt>
                <c:pt idx="869">
                  <c:v>870.00</c:v>
                </c:pt>
                <c:pt idx="870">
                  <c:v>871.00</c:v>
                </c:pt>
                <c:pt idx="871">
                  <c:v>871.99</c:v>
                </c:pt>
                <c:pt idx="872">
                  <c:v>873.00</c:v>
                </c:pt>
                <c:pt idx="873">
                  <c:v>874.00</c:v>
                </c:pt>
                <c:pt idx="874">
                  <c:v>875.00</c:v>
                </c:pt>
                <c:pt idx="875">
                  <c:v>875.99</c:v>
                </c:pt>
                <c:pt idx="876">
                  <c:v>877.00</c:v>
                </c:pt>
                <c:pt idx="877">
                  <c:v>878.00</c:v>
                </c:pt>
                <c:pt idx="878">
                  <c:v>878.99</c:v>
                </c:pt>
                <c:pt idx="879">
                  <c:v>879.99</c:v>
                </c:pt>
                <c:pt idx="880">
                  <c:v>881.00</c:v>
                </c:pt>
                <c:pt idx="881">
                  <c:v>882.00</c:v>
                </c:pt>
                <c:pt idx="882">
                  <c:v>882.99</c:v>
                </c:pt>
                <c:pt idx="883">
                  <c:v>884.00</c:v>
                </c:pt>
                <c:pt idx="884">
                  <c:v>885.00</c:v>
                </c:pt>
                <c:pt idx="885">
                  <c:v>886.00</c:v>
                </c:pt>
                <c:pt idx="886">
                  <c:v>886.99</c:v>
                </c:pt>
                <c:pt idx="887">
                  <c:v>888.00</c:v>
                </c:pt>
                <c:pt idx="888">
                  <c:v>889.00</c:v>
                </c:pt>
                <c:pt idx="889">
                  <c:v>889.99</c:v>
                </c:pt>
                <c:pt idx="890">
                  <c:v>890.99</c:v>
                </c:pt>
                <c:pt idx="891">
                  <c:v>892.00</c:v>
                </c:pt>
                <c:pt idx="892">
                  <c:v>893.00</c:v>
                </c:pt>
                <c:pt idx="893">
                  <c:v>893.99</c:v>
                </c:pt>
                <c:pt idx="894">
                  <c:v>895.00</c:v>
                </c:pt>
                <c:pt idx="895">
                  <c:v>896.00</c:v>
                </c:pt>
                <c:pt idx="896">
                  <c:v>896.99</c:v>
                </c:pt>
                <c:pt idx="897">
                  <c:v>897.99</c:v>
                </c:pt>
                <c:pt idx="898">
                  <c:v>899.00</c:v>
                </c:pt>
                <c:pt idx="899">
                  <c:v>900.00</c:v>
                </c:pt>
                <c:pt idx="900">
                  <c:v>900.99</c:v>
                </c:pt>
                <c:pt idx="901">
                  <c:v>902.00</c:v>
                </c:pt>
                <c:pt idx="902">
                  <c:v>903.00</c:v>
                </c:pt>
                <c:pt idx="903">
                  <c:v>904.00</c:v>
                </c:pt>
                <c:pt idx="904">
                  <c:v>904.99</c:v>
                </c:pt>
                <c:pt idx="905">
                  <c:v>906.00</c:v>
                </c:pt>
                <c:pt idx="906">
                  <c:v>907.00</c:v>
                </c:pt>
                <c:pt idx="907">
                  <c:v>907.99</c:v>
                </c:pt>
                <c:pt idx="908">
                  <c:v>908.99</c:v>
                </c:pt>
                <c:pt idx="909">
                  <c:v>910.00</c:v>
                </c:pt>
                <c:pt idx="910">
                  <c:v>911.00</c:v>
                </c:pt>
                <c:pt idx="911">
                  <c:v>911.99</c:v>
                </c:pt>
                <c:pt idx="912">
                  <c:v>913.00</c:v>
                </c:pt>
                <c:pt idx="913">
                  <c:v>914.00</c:v>
                </c:pt>
                <c:pt idx="914">
                  <c:v>915.00</c:v>
                </c:pt>
                <c:pt idx="915">
                  <c:v>915.99</c:v>
                </c:pt>
                <c:pt idx="916">
                  <c:v>917.00</c:v>
                </c:pt>
                <c:pt idx="917">
                  <c:v>918.00</c:v>
                </c:pt>
                <c:pt idx="918">
                  <c:v>918.99</c:v>
                </c:pt>
                <c:pt idx="919">
                  <c:v>919.99</c:v>
                </c:pt>
                <c:pt idx="920">
                  <c:v>921.00</c:v>
                </c:pt>
                <c:pt idx="921">
                  <c:v>922.00</c:v>
                </c:pt>
                <c:pt idx="922">
                  <c:v>922.99</c:v>
                </c:pt>
                <c:pt idx="923">
                  <c:v>924.00</c:v>
                </c:pt>
                <c:pt idx="924">
                  <c:v>925.00</c:v>
                </c:pt>
                <c:pt idx="925">
                  <c:v>926.00</c:v>
                </c:pt>
                <c:pt idx="926">
                  <c:v>926.99</c:v>
                </c:pt>
                <c:pt idx="927">
                  <c:v>928.00</c:v>
                </c:pt>
                <c:pt idx="928">
                  <c:v>929.00</c:v>
                </c:pt>
                <c:pt idx="929">
                  <c:v>929.99</c:v>
                </c:pt>
                <c:pt idx="930">
                  <c:v>931.00</c:v>
                </c:pt>
                <c:pt idx="931">
                  <c:v>932.00</c:v>
                </c:pt>
                <c:pt idx="932">
                  <c:v>933.00</c:v>
                </c:pt>
                <c:pt idx="933">
                  <c:v>933.99</c:v>
                </c:pt>
                <c:pt idx="934">
                  <c:v>935.00</c:v>
                </c:pt>
                <c:pt idx="935">
                  <c:v>936.00</c:v>
                </c:pt>
                <c:pt idx="936">
                  <c:v>936.99</c:v>
                </c:pt>
                <c:pt idx="937">
                  <c:v>937.99</c:v>
                </c:pt>
                <c:pt idx="938">
                  <c:v>939.00</c:v>
                </c:pt>
                <c:pt idx="939">
                  <c:v>940.00</c:v>
                </c:pt>
                <c:pt idx="940">
                  <c:v>940.99</c:v>
                </c:pt>
                <c:pt idx="941">
                  <c:v>942.00</c:v>
                </c:pt>
                <c:pt idx="942">
                  <c:v>943.00</c:v>
                </c:pt>
                <c:pt idx="943">
                  <c:v>944.00</c:v>
                </c:pt>
                <c:pt idx="944">
                  <c:v>944.99</c:v>
                </c:pt>
                <c:pt idx="945">
                  <c:v>946.00</c:v>
                </c:pt>
                <c:pt idx="946">
                  <c:v>947.00</c:v>
                </c:pt>
                <c:pt idx="947">
                  <c:v>947.99</c:v>
                </c:pt>
                <c:pt idx="948">
                  <c:v>948.99</c:v>
                </c:pt>
                <c:pt idx="949">
                  <c:v>950.00</c:v>
                </c:pt>
                <c:pt idx="950">
                  <c:v>951.00</c:v>
                </c:pt>
                <c:pt idx="951">
                  <c:v>951.99</c:v>
                </c:pt>
                <c:pt idx="952">
                  <c:v>953.00</c:v>
                </c:pt>
                <c:pt idx="953">
                  <c:v>954.00</c:v>
                </c:pt>
                <c:pt idx="954">
                  <c:v>955.00</c:v>
                </c:pt>
                <c:pt idx="955">
                  <c:v>955.99</c:v>
                </c:pt>
                <c:pt idx="956">
                  <c:v>957.00</c:v>
                </c:pt>
                <c:pt idx="957">
                  <c:v>958.00</c:v>
                </c:pt>
                <c:pt idx="958">
                  <c:v>958.99</c:v>
                </c:pt>
                <c:pt idx="959">
                  <c:v>959.99</c:v>
                </c:pt>
                <c:pt idx="960">
                  <c:v>961.00</c:v>
                </c:pt>
                <c:pt idx="961">
                  <c:v>962.00</c:v>
                </c:pt>
                <c:pt idx="962">
                  <c:v>962.99</c:v>
                </c:pt>
                <c:pt idx="963">
                  <c:v>964.00</c:v>
                </c:pt>
                <c:pt idx="964">
                  <c:v>965.00</c:v>
                </c:pt>
                <c:pt idx="965">
                  <c:v>966.00</c:v>
                </c:pt>
                <c:pt idx="966">
                  <c:v>966.99</c:v>
                </c:pt>
                <c:pt idx="967">
                  <c:v>968.00</c:v>
                </c:pt>
                <c:pt idx="968">
                  <c:v>969.00</c:v>
                </c:pt>
                <c:pt idx="969">
                  <c:v>969.99</c:v>
                </c:pt>
                <c:pt idx="970">
                  <c:v>971.00</c:v>
                </c:pt>
                <c:pt idx="971">
                  <c:v>972.00</c:v>
                </c:pt>
                <c:pt idx="972">
                  <c:v>973.00</c:v>
                </c:pt>
                <c:pt idx="973">
                  <c:v>973.99</c:v>
                </c:pt>
                <c:pt idx="974">
                  <c:v>975.00</c:v>
                </c:pt>
                <c:pt idx="975">
                  <c:v>976.00</c:v>
                </c:pt>
                <c:pt idx="976">
                  <c:v>976.99</c:v>
                </c:pt>
                <c:pt idx="977">
                  <c:v>977.99</c:v>
                </c:pt>
                <c:pt idx="978">
                  <c:v>979.00</c:v>
                </c:pt>
                <c:pt idx="979">
                  <c:v>980.00</c:v>
                </c:pt>
                <c:pt idx="980">
                  <c:v>980.99</c:v>
                </c:pt>
                <c:pt idx="981">
                  <c:v>982.00</c:v>
                </c:pt>
                <c:pt idx="982">
                  <c:v>983.00</c:v>
                </c:pt>
                <c:pt idx="983">
                  <c:v>984.00</c:v>
                </c:pt>
                <c:pt idx="984">
                  <c:v>984.99</c:v>
                </c:pt>
                <c:pt idx="985">
                  <c:v>986.00</c:v>
                </c:pt>
                <c:pt idx="986">
                  <c:v>987.00</c:v>
                </c:pt>
                <c:pt idx="987">
                  <c:v>987.99</c:v>
                </c:pt>
                <c:pt idx="988">
                  <c:v>988.99</c:v>
                </c:pt>
                <c:pt idx="989">
                  <c:v>990.00</c:v>
                </c:pt>
                <c:pt idx="990">
                  <c:v>991.00</c:v>
                </c:pt>
                <c:pt idx="991">
                  <c:v>991.99</c:v>
                </c:pt>
                <c:pt idx="992">
                  <c:v>993.00</c:v>
                </c:pt>
                <c:pt idx="993">
                  <c:v>994.00</c:v>
                </c:pt>
                <c:pt idx="994">
                  <c:v>995.00</c:v>
                </c:pt>
                <c:pt idx="995">
                  <c:v>995.99</c:v>
                </c:pt>
                <c:pt idx="996">
                  <c:v>997.00</c:v>
                </c:pt>
                <c:pt idx="997">
                  <c:v>998.00</c:v>
                </c:pt>
                <c:pt idx="998">
                  <c:v>998.99</c:v>
                </c:pt>
                <c:pt idx="999">
                  <c:v>999.99</c:v>
                </c:pt>
                <c:pt idx="1000">
                  <c:v>1,001.00</c:v>
                </c:pt>
                <c:pt idx="1001">
                  <c:v>1,002.00</c:v>
                </c:pt>
                <c:pt idx="1002">
                  <c:v>1,002.99</c:v>
                </c:pt>
                <c:pt idx="1003">
                  <c:v>1,004.00</c:v>
                </c:pt>
                <c:pt idx="1004">
                  <c:v>1,005.00</c:v>
                </c:pt>
                <c:pt idx="1005">
                  <c:v>1,006.00</c:v>
                </c:pt>
                <c:pt idx="1006">
                  <c:v>1,006.99</c:v>
                </c:pt>
                <c:pt idx="1007">
                  <c:v>1,008.00</c:v>
                </c:pt>
                <c:pt idx="1008">
                  <c:v>1,009.00</c:v>
                </c:pt>
                <c:pt idx="1009">
                  <c:v>1,009.99</c:v>
                </c:pt>
                <c:pt idx="1010">
                  <c:v>1,011.00</c:v>
                </c:pt>
                <c:pt idx="1011">
                  <c:v>1,012.00</c:v>
                </c:pt>
                <c:pt idx="1012">
                  <c:v>1,013.00</c:v>
                </c:pt>
                <c:pt idx="1013">
                  <c:v>1,013.99</c:v>
                </c:pt>
                <c:pt idx="1014">
                  <c:v>1,015.00</c:v>
                </c:pt>
                <c:pt idx="1015">
                  <c:v>1,016.00</c:v>
                </c:pt>
                <c:pt idx="1016">
                  <c:v>1,016.99</c:v>
                </c:pt>
                <c:pt idx="1017">
                  <c:v>1,017.99</c:v>
                </c:pt>
                <c:pt idx="1018">
                  <c:v>1,019.00</c:v>
                </c:pt>
                <c:pt idx="1019">
                  <c:v>1,020.00</c:v>
                </c:pt>
                <c:pt idx="1020">
                  <c:v>1,020.99</c:v>
                </c:pt>
                <c:pt idx="1021">
                  <c:v>1,022.00</c:v>
                </c:pt>
                <c:pt idx="1022">
                  <c:v>1,023.00</c:v>
                </c:pt>
                <c:pt idx="1023">
                  <c:v>1,024.00</c:v>
                </c:pt>
                <c:pt idx="1024">
                  <c:v>1,024.99</c:v>
                </c:pt>
                <c:pt idx="1025">
                  <c:v>1,026.00</c:v>
                </c:pt>
                <c:pt idx="1026">
                  <c:v>1,027.00</c:v>
                </c:pt>
                <c:pt idx="1027">
                  <c:v>1,027.99</c:v>
                </c:pt>
                <c:pt idx="1028">
                  <c:v>1,028.99</c:v>
                </c:pt>
                <c:pt idx="1029">
                  <c:v>1,030.00</c:v>
                </c:pt>
                <c:pt idx="1030">
                  <c:v>1,031.00</c:v>
                </c:pt>
                <c:pt idx="1031">
                  <c:v>1,031.99</c:v>
                </c:pt>
                <c:pt idx="1032">
                  <c:v>1,033.00</c:v>
                </c:pt>
                <c:pt idx="1033">
                  <c:v>1,034.00</c:v>
                </c:pt>
                <c:pt idx="1034">
                  <c:v>1,035.00</c:v>
                </c:pt>
                <c:pt idx="1035">
                  <c:v>1,035.99</c:v>
                </c:pt>
                <c:pt idx="1036">
                  <c:v>1,037.00</c:v>
                </c:pt>
                <c:pt idx="1037">
                  <c:v>1,038.00</c:v>
                </c:pt>
                <c:pt idx="1038">
                  <c:v>1,038.99</c:v>
                </c:pt>
                <c:pt idx="1039">
                  <c:v>1,039.99</c:v>
                </c:pt>
                <c:pt idx="1040">
                  <c:v>1,041.00</c:v>
                </c:pt>
                <c:pt idx="1041">
                  <c:v>1,042.00</c:v>
                </c:pt>
                <c:pt idx="1042">
                  <c:v>1,042.99</c:v>
                </c:pt>
                <c:pt idx="1043">
                  <c:v>1,044.00</c:v>
                </c:pt>
                <c:pt idx="1044">
                  <c:v>1,045.00</c:v>
                </c:pt>
                <c:pt idx="1045">
                  <c:v>1,046.00</c:v>
                </c:pt>
                <c:pt idx="1046">
                  <c:v>1,046.99</c:v>
                </c:pt>
                <c:pt idx="1047">
                  <c:v>1,048.00</c:v>
                </c:pt>
                <c:pt idx="1048">
                  <c:v>1,049.00</c:v>
                </c:pt>
                <c:pt idx="1049">
                  <c:v>1,049.99</c:v>
                </c:pt>
                <c:pt idx="1050">
                  <c:v>1,051.00</c:v>
                </c:pt>
                <c:pt idx="1051">
                  <c:v>1,052.00</c:v>
                </c:pt>
                <c:pt idx="1052">
                  <c:v>1,053.00</c:v>
                </c:pt>
                <c:pt idx="1053">
                  <c:v>1,053.99</c:v>
                </c:pt>
                <c:pt idx="1054">
                  <c:v>1,055.00</c:v>
                </c:pt>
                <c:pt idx="1055">
                  <c:v>1,056.00</c:v>
                </c:pt>
                <c:pt idx="1056">
                  <c:v>1,056.99</c:v>
                </c:pt>
                <c:pt idx="1057">
                  <c:v>1,057.99</c:v>
                </c:pt>
                <c:pt idx="1058">
                  <c:v>1,059.00</c:v>
                </c:pt>
                <c:pt idx="1059">
                  <c:v>1,060.00</c:v>
                </c:pt>
                <c:pt idx="1060">
                  <c:v>1,060.99</c:v>
                </c:pt>
                <c:pt idx="1061">
                  <c:v>1,062.00</c:v>
                </c:pt>
                <c:pt idx="1062">
                  <c:v>1,063.00</c:v>
                </c:pt>
                <c:pt idx="1063">
                  <c:v>1,064.00</c:v>
                </c:pt>
                <c:pt idx="1064">
                  <c:v>1,064.99</c:v>
                </c:pt>
                <c:pt idx="1065">
                  <c:v>1,066.00</c:v>
                </c:pt>
                <c:pt idx="1066">
                  <c:v>1,067.00</c:v>
                </c:pt>
                <c:pt idx="1067">
                  <c:v>1,067.99</c:v>
                </c:pt>
                <c:pt idx="1068">
                  <c:v>1,068.99</c:v>
                </c:pt>
                <c:pt idx="1069">
                  <c:v>1,070.00</c:v>
                </c:pt>
                <c:pt idx="1070">
                  <c:v>1,071.00</c:v>
                </c:pt>
                <c:pt idx="1071">
                  <c:v>1,071.99</c:v>
                </c:pt>
                <c:pt idx="1072">
                  <c:v>1,073.00</c:v>
                </c:pt>
                <c:pt idx="1073">
                  <c:v>1,074.00</c:v>
                </c:pt>
                <c:pt idx="1074">
                  <c:v>1,075.00</c:v>
                </c:pt>
                <c:pt idx="1075">
                  <c:v>1,075.99</c:v>
                </c:pt>
                <c:pt idx="1076">
                  <c:v>1,077.00</c:v>
                </c:pt>
                <c:pt idx="1077">
                  <c:v>1,078.00</c:v>
                </c:pt>
                <c:pt idx="1078">
                  <c:v>1,078.99</c:v>
                </c:pt>
                <c:pt idx="1079">
                  <c:v>1,079.99</c:v>
                </c:pt>
                <c:pt idx="1080">
                  <c:v>1,081.00</c:v>
                </c:pt>
                <c:pt idx="1081">
                  <c:v>1,082.00</c:v>
                </c:pt>
                <c:pt idx="1082">
                  <c:v>1,082.99</c:v>
                </c:pt>
                <c:pt idx="1083">
                  <c:v>1,084.00</c:v>
                </c:pt>
                <c:pt idx="1084">
                  <c:v>1,085.00</c:v>
                </c:pt>
                <c:pt idx="1085">
                  <c:v>1,086.00</c:v>
                </c:pt>
                <c:pt idx="1086">
                  <c:v>1,086.99</c:v>
                </c:pt>
                <c:pt idx="1087">
                  <c:v>1,088.00</c:v>
                </c:pt>
                <c:pt idx="1088">
                  <c:v>1,089.00</c:v>
                </c:pt>
                <c:pt idx="1089">
                  <c:v>1,089.99</c:v>
                </c:pt>
                <c:pt idx="1090">
                  <c:v>1,091.00</c:v>
                </c:pt>
                <c:pt idx="1091">
                  <c:v>1,092.00</c:v>
                </c:pt>
                <c:pt idx="1092">
                  <c:v>1,093.00</c:v>
                </c:pt>
                <c:pt idx="1093">
                  <c:v>1,093.99</c:v>
                </c:pt>
                <c:pt idx="1094">
                  <c:v>1,095.00</c:v>
                </c:pt>
                <c:pt idx="1095">
                  <c:v>1,096.00</c:v>
                </c:pt>
                <c:pt idx="1096">
                  <c:v>1,096.99</c:v>
                </c:pt>
                <c:pt idx="1097">
                  <c:v>1,097.99</c:v>
                </c:pt>
                <c:pt idx="1098">
                  <c:v>1,099.00</c:v>
                </c:pt>
                <c:pt idx="1099">
                  <c:v>1,100.00</c:v>
                </c:pt>
                <c:pt idx="1100">
                  <c:v>1,100.99</c:v>
                </c:pt>
                <c:pt idx="1101">
                  <c:v>1,102.00</c:v>
                </c:pt>
                <c:pt idx="1102">
                  <c:v>1,103.00</c:v>
                </c:pt>
                <c:pt idx="1103">
                  <c:v>1,104.00</c:v>
                </c:pt>
                <c:pt idx="1104">
                  <c:v>1,104.99</c:v>
                </c:pt>
                <c:pt idx="1105">
                  <c:v>1,106.00</c:v>
                </c:pt>
                <c:pt idx="1106">
                  <c:v>1,107.00</c:v>
                </c:pt>
                <c:pt idx="1107">
                  <c:v>1,107.99</c:v>
                </c:pt>
                <c:pt idx="1108">
                  <c:v>1,108.99</c:v>
                </c:pt>
                <c:pt idx="1109">
                  <c:v>1,110.00</c:v>
                </c:pt>
                <c:pt idx="1110">
                  <c:v>1,111.00</c:v>
                </c:pt>
                <c:pt idx="1111">
                  <c:v>1,111.99</c:v>
                </c:pt>
                <c:pt idx="1112">
                  <c:v>1,113.00</c:v>
                </c:pt>
                <c:pt idx="1113">
                  <c:v>1,114.00</c:v>
                </c:pt>
                <c:pt idx="1114">
                  <c:v>1,115.00</c:v>
                </c:pt>
                <c:pt idx="1115">
                  <c:v>1,115.99</c:v>
                </c:pt>
                <c:pt idx="1116">
                  <c:v>1,117.00</c:v>
                </c:pt>
                <c:pt idx="1117">
                  <c:v>1,118.00</c:v>
                </c:pt>
                <c:pt idx="1118">
                  <c:v>1,118.99</c:v>
                </c:pt>
                <c:pt idx="1119">
                  <c:v>1,119.99</c:v>
                </c:pt>
                <c:pt idx="1120">
                  <c:v>1,121.00</c:v>
                </c:pt>
                <c:pt idx="1121">
                  <c:v>1,122.00</c:v>
                </c:pt>
                <c:pt idx="1122">
                  <c:v>1,122.99</c:v>
                </c:pt>
                <c:pt idx="1123">
                  <c:v>1,124.00</c:v>
                </c:pt>
                <c:pt idx="1124">
                  <c:v>1,125.00</c:v>
                </c:pt>
                <c:pt idx="1125">
                  <c:v>1,126.00</c:v>
                </c:pt>
                <c:pt idx="1126">
                  <c:v>1,126.99</c:v>
                </c:pt>
                <c:pt idx="1127">
                  <c:v>1,128.00</c:v>
                </c:pt>
                <c:pt idx="1128">
                  <c:v>1,129.00</c:v>
                </c:pt>
                <c:pt idx="1129">
                  <c:v>1,129.99</c:v>
                </c:pt>
                <c:pt idx="1130">
                  <c:v>1,131.00</c:v>
                </c:pt>
                <c:pt idx="1131">
                  <c:v>1,132.00</c:v>
                </c:pt>
                <c:pt idx="1132">
                  <c:v>1,133.00</c:v>
                </c:pt>
                <c:pt idx="1133">
                  <c:v>1,133.99</c:v>
                </c:pt>
                <c:pt idx="1134">
                  <c:v>1,135.00</c:v>
                </c:pt>
                <c:pt idx="1135">
                  <c:v>1,136.00</c:v>
                </c:pt>
                <c:pt idx="1136">
                  <c:v>1,136.99</c:v>
                </c:pt>
                <c:pt idx="1137">
                  <c:v>1,137.99</c:v>
                </c:pt>
                <c:pt idx="1138">
                  <c:v>1,139.00</c:v>
                </c:pt>
                <c:pt idx="1139">
                  <c:v>1,140.00</c:v>
                </c:pt>
                <c:pt idx="1140">
                  <c:v>1,140.99</c:v>
                </c:pt>
                <c:pt idx="1141">
                  <c:v>1,142.00</c:v>
                </c:pt>
                <c:pt idx="1142">
                  <c:v>1,143.00</c:v>
                </c:pt>
                <c:pt idx="1143">
                  <c:v>1,144.00</c:v>
                </c:pt>
                <c:pt idx="1144">
                  <c:v>1,144.99</c:v>
                </c:pt>
                <c:pt idx="1145">
                  <c:v>1,146.00</c:v>
                </c:pt>
                <c:pt idx="1146">
                  <c:v>1,147.00</c:v>
                </c:pt>
                <c:pt idx="1147">
                  <c:v>1,147.99</c:v>
                </c:pt>
                <c:pt idx="1148">
                  <c:v>1,148.99</c:v>
                </c:pt>
                <c:pt idx="1149">
                  <c:v>1,150.00</c:v>
                </c:pt>
                <c:pt idx="1150">
                  <c:v>1,151.00</c:v>
                </c:pt>
                <c:pt idx="1151">
                  <c:v>1,151.99</c:v>
                </c:pt>
                <c:pt idx="1152">
                  <c:v>1,153.00</c:v>
                </c:pt>
                <c:pt idx="1153">
                  <c:v>1,154.00</c:v>
                </c:pt>
                <c:pt idx="1154">
                  <c:v>1,155.00</c:v>
                </c:pt>
                <c:pt idx="1155">
                  <c:v>1,155.99</c:v>
                </c:pt>
                <c:pt idx="1156">
                  <c:v>1,157.00</c:v>
                </c:pt>
                <c:pt idx="1157">
                  <c:v>1,158.00</c:v>
                </c:pt>
                <c:pt idx="1158">
                  <c:v>1,158.99</c:v>
                </c:pt>
                <c:pt idx="1159">
                  <c:v>1,160.00</c:v>
                </c:pt>
                <c:pt idx="1160">
                  <c:v>1,161.00</c:v>
                </c:pt>
                <c:pt idx="1161">
                  <c:v>1,162.00</c:v>
                </c:pt>
                <c:pt idx="1162">
                  <c:v>1,162.99</c:v>
                </c:pt>
                <c:pt idx="1163">
                  <c:v>1,164.00</c:v>
                </c:pt>
                <c:pt idx="1164">
                  <c:v>1,165.00</c:v>
                </c:pt>
                <c:pt idx="1165">
                  <c:v>1,166.00</c:v>
                </c:pt>
                <c:pt idx="1166">
                  <c:v>1,166.99</c:v>
                </c:pt>
                <c:pt idx="1167">
                  <c:v>1,168.00</c:v>
                </c:pt>
                <c:pt idx="1168">
                  <c:v>1,169.00</c:v>
                </c:pt>
                <c:pt idx="1169">
                  <c:v>1,169.99</c:v>
                </c:pt>
                <c:pt idx="1170">
                  <c:v>1,171.00</c:v>
                </c:pt>
                <c:pt idx="1171">
                  <c:v>1,172.00</c:v>
                </c:pt>
                <c:pt idx="1172">
                  <c:v>1,173.00</c:v>
                </c:pt>
                <c:pt idx="1173">
                  <c:v>1,173.99</c:v>
                </c:pt>
                <c:pt idx="1174">
                  <c:v>1,175.00</c:v>
                </c:pt>
                <c:pt idx="1175">
                  <c:v>1,176.00</c:v>
                </c:pt>
                <c:pt idx="1176">
                  <c:v>1,176.99</c:v>
                </c:pt>
                <c:pt idx="1177">
                  <c:v>1,177.99</c:v>
                </c:pt>
                <c:pt idx="1178">
                  <c:v>1,179.00</c:v>
                </c:pt>
                <c:pt idx="1179">
                  <c:v>1,180.00</c:v>
                </c:pt>
                <c:pt idx="1180">
                  <c:v>1,180.99</c:v>
                </c:pt>
                <c:pt idx="1181">
                  <c:v>1,182.00</c:v>
                </c:pt>
                <c:pt idx="1182">
                  <c:v>1,183.00</c:v>
                </c:pt>
                <c:pt idx="1183">
                  <c:v>1,184.00</c:v>
                </c:pt>
                <c:pt idx="1184">
                  <c:v>1,184.99</c:v>
                </c:pt>
                <c:pt idx="1185">
                  <c:v>1,186.00</c:v>
                </c:pt>
                <c:pt idx="1186">
                  <c:v>1,187.00</c:v>
                </c:pt>
                <c:pt idx="1187">
                  <c:v>1,187.99</c:v>
                </c:pt>
                <c:pt idx="1188">
                  <c:v>1,188.99</c:v>
                </c:pt>
                <c:pt idx="1189">
                  <c:v>1,190.00</c:v>
                </c:pt>
                <c:pt idx="1190">
                  <c:v>1,191.00</c:v>
                </c:pt>
                <c:pt idx="1191">
                  <c:v>1,191.99</c:v>
                </c:pt>
                <c:pt idx="1192">
                  <c:v>1,193.00</c:v>
                </c:pt>
                <c:pt idx="1193">
                  <c:v>1,194.00</c:v>
                </c:pt>
                <c:pt idx="1194">
                  <c:v>1,195.00</c:v>
                </c:pt>
                <c:pt idx="1195">
                  <c:v>1,195.99</c:v>
                </c:pt>
                <c:pt idx="1196">
                  <c:v>1,197.00</c:v>
                </c:pt>
                <c:pt idx="1197">
                  <c:v>1,198.00</c:v>
                </c:pt>
                <c:pt idx="1198">
                  <c:v>1,198.99</c:v>
                </c:pt>
                <c:pt idx="1199">
                  <c:v>1,200.00</c:v>
                </c:pt>
                <c:pt idx="1200">
                  <c:v>1,201.00</c:v>
                </c:pt>
                <c:pt idx="1201">
                  <c:v>1,202.00</c:v>
                </c:pt>
                <c:pt idx="1202">
                  <c:v>1,202.99</c:v>
                </c:pt>
                <c:pt idx="1203">
                  <c:v>1,204.00</c:v>
                </c:pt>
                <c:pt idx="1204">
                  <c:v>1,205.00</c:v>
                </c:pt>
                <c:pt idx="1205">
                  <c:v>1,205.99</c:v>
                </c:pt>
                <c:pt idx="1206">
                  <c:v>1,206.99</c:v>
                </c:pt>
                <c:pt idx="1207">
                  <c:v>1,208.00</c:v>
                </c:pt>
                <c:pt idx="1208">
                  <c:v>1,209.00</c:v>
                </c:pt>
                <c:pt idx="1209">
                  <c:v>1,209.99</c:v>
                </c:pt>
                <c:pt idx="1210">
                  <c:v>1,211.00</c:v>
                </c:pt>
                <c:pt idx="1211">
                  <c:v>1,212.00</c:v>
                </c:pt>
                <c:pt idx="1212">
                  <c:v>1,213.00</c:v>
                </c:pt>
                <c:pt idx="1213">
                  <c:v>1,213.99</c:v>
                </c:pt>
                <c:pt idx="1214">
                  <c:v>1,215.00</c:v>
                </c:pt>
                <c:pt idx="1215">
                  <c:v>1,216.00</c:v>
                </c:pt>
                <c:pt idx="1216">
                  <c:v>1,217.00</c:v>
                </c:pt>
                <c:pt idx="1217">
                  <c:v>1,217.99</c:v>
                </c:pt>
                <c:pt idx="1218">
                  <c:v>1,219.00</c:v>
                </c:pt>
                <c:pt idx="1219">
                  <c:v>1,220.00</c:v>
                </c:pt>
                <c:pt idx="1220">
                  <c:v>1,220.99</c:v>
                </c:pt>
                <c:pt idx="1221">
                  <c:v>1,222.00</c:v>
                </c:pt>
                <c:pt idx="1222">
                  <c:v>1,223.00</c:v>
                </c:pt>
                <c:pt idx="1223">
                  <c:v>1,224.00</c:v>
                </c:pt>
                <c:pt idx="1224">
                  <c:v>1,224.99</c:v>
                </c:pt>
                <c:pt idx="1225">
                  <c:v>1,226.00</c:v>
                </c:pt>
                <c:pt idx="1226">
                  <c:v>1,227.00</c:v>
                </c:pt>
                <c:pt idx="1227">
                  <c:v>1,227.99</c:v>
                </c:pt>
                <c:pt idx="1228">
                  <c:v>1,228.99</c:v>
                </c:pt>
                <c:pt idx="1229">
                  <c:v>1,230.00</c:v>
                </c:pt>
                <c:pt idx="1230">
                  <c:v>1,231.00</c:v>
                </c:pt>
                <c:pt idx="1231">
                  <c:v>1,231.99</c:v>
                </c:pt>
                <c:pt idx="1232">
                  <c:v>1,233.00</c:v>
                </c:pt>
                <c:pt idx="1233">
                  <c:v>1,234.00</c:v>
                </c:pt>
                <c:pt idx="1234">
                  <c:v>1,235.00</c:v>
                </c:pt>
                <c:pt idx="1235">
                  <c:v>1,235.99</c:v>
                </c:pt>
                <c:pt idx="1236">
                  <c:v>1,237.00</c:v>
                </c:pt>
                <c:pt idx="1237">
                  <c:v>1,238.00</c:v>
                </c:pt>
                <c:pt idx="1238">
                  <c:v>1,239.00</c:v>
                </c:pt>
                <c:pt idx="1239">
                  <c:v>1,239.99</c:v>
                </c:pt>
                <c:pt idx="1240">
                  <c:v>1,241.00</c:v>
                </c:pt>
                <c:pt idx="1241">
                  <c:v>1,242.00</c:v>
                </c:pt>
                <c:pt idx="1242">
                  <c:v>1,242.99</c:v>
                </c:pt>
                <c:pt idx="1243">
                  <c:v>1,244.00</c:v>
                </c:pt>
                <c:pt idx="1244">
                  <c:v>1,245.00</c:v>
                </c:pt>
                <c:pt idx="1245">
                  <c:v>1,246.00</c:v>
                </c:pt>
                <c:pt idx="1246">
                  <c:v>1,246.99</c:v>
                </c:pt>
                <c:pt idx="1247">
                  <c:v>1,248.00</c:v>
                </c:pt>
                <c:pt idx="1248">
                  <c:v>1,249.00</c:v>
                </c:pt>
                <c:pt idx="1249">
                  <c:v>1,249.99</c:v>
                </c:pt>
                <c:pt idx="1250">
                  <c:v>1,250.99</c:v>
                </c:pt>
                <c:pt idx="1251">
                  <c:v>1,252.00</c:v>
                </c:pt>
                <c:pt idx="1252">
                  <c:v>1,253.00</c:v>
                </c:pt>
                <c:pt idx="1253">
                  <c:v>1,253.99</c:v>
                </c:pt>
                <c:pt idx="1254">
                  <c:v>1,255.00</c:v>
                </c:pt>
                <c:pt idx="1255">
                  <c:v>1,256.00</c:v>
                </c:pt>
                <c:pt idx="1256">
                  <c:v>1,257.00</c:v>
                </c:pt>
                <c:pt idx="1257">
                  <c:v>1,257.99</c:v>
                </c:pt>
                <c:pt idx="1258">
                  <c:v>1,259.00</c:v>
                </c:pt>
                <c:pt idx="1259">
                  <c:v>1,260.00</c:v>
                </c:pt>
                <c:pt idx="1260">
                  <c:v>1,260.99</c:v>
                </c:pt>
                <c:pt idx="1261">
                  <c:v>1,261.99</c:v>
                </c:pt>
                <c:pt idx="1262">
                  <c:v>1,263.00</c:v>
                </c:pt>
                <c:pt idx="1263">
                  <c:v>1,264.00</c:v>
                </c:pt>
                <c:pt idx="1264">
                  <c:v>1,264.99</c:v>
                </c:pt>
                <c:pt idx="1265">
                  <c:v>1,266.00</c:v>
                </c:pt>
                <c:pt idx="1266">
                  <c:v>1,267.01</c:v>
                </c:pt>
                <c:pt idx="1267">
                  <c:v>1,268.00</c:v>
                </c:pt>
                <c:pt idx="1268">
                  <c:v>1,268.99</c:v>
                </c:pt>
                <c:pt idx="1269">
                  <c:v>1,270.00</c:v>
                </c:pt>
                <c:pt idx="1270">
                  <c:v>1,271.00</c:v>
                </c:pt>
                <c:pt idx="1271">
                  <c:v>1,271.99</c:v>
                </c:pt>
                <c:pt idx="1272">
                  <c:v>1,273.00</c:v>
                </c:pt>
                <c:pt idx="1273">
                  <c:v>1,274.00</c:v>
                </c:pt>
                <c:pt idx="1274">
                  <c:v>1,275.00</c:v>
                </c:pt>
                <c:pt idx="1275">
                  <c:v>1,275.99</c:v>
                </c:pt>
                <c:pt idx="1276">
                  <c:v>1,277.00</c:v>
                </c:pt>
                <c:pt idx="1277">
                  <c:v>1,278.00</c:v>
                </c:pt>
                <c:pt idx="1278">
                  <c:v>1,279.00</c:v>
                </c:pt>
                <c:pt idx="1279">
                  <c:v>1,279.99</c:v>
                </c:pt>
                <c:pt idx="1280">
                  <c:v>1,281.00</c:v>
                </c:pt>
                <c:pt idx="1281">
                  <c:v>1,282.00</c:v>
                </c:pt>
                <c:pt idx="1282">
                  <c:v>1,282.99</c:v>
                </c:pt>
                <c:pt idx="1283">
                  <c:v>1,284.00</c:v>
                </c:pt>
                <c:pt idx="1284">
                  <c:v>1,285.00</c:v>
                </c:pt>
                <c:pt idx="1285">
                  <c:v>1,286.00</c:v>
                </c:pt>
                <c:pt idx="1286">
                  <c:v>1,286.99</c:v>
                </c:pt>
                <c:pt idx="1287">
                  <c:v>1,288.00</c:v>
                </c:pt>
                <c:pt idx="1288">
                  <c:v>1,289.00</c:v>
                </c:pt>
                <c:pt idx="1289">
                  <c:v>1,289.99</c:v>
                </c:pt>
                <c:pt idx="1290">
                  <c:v>1,290.99</c:v>
                </c:pt>
                <c:pt idx="1291">
                  <c:v>1,292.00</c:v>
                </c:pt>
                <c:pt idx="1292">
                  <c:v>1,293.00</c:v>
                </c:pt>
                <c:pt idx="1293">
                  <c:v>1,293.99</c:v>
                </c:pt>
                <c:pt idx="1294">
                  <c:v>1,295.00</c:v>
                </c:pt>
                <c:pt idx="1295">
                  <c:v>1,296.00</c:v>
                </c:pt>
                <c:pt idx="1296">
                  <c:v>1,297.00</c:v>
                </c:pt>
                <c:pt idx="1297">
                  <c:v>1,297.99</c:v>
                </c:pt>
                <c:pt idx="1298">
                  <c:v>1,299.00</c:v>
                </c:pt>
                <c:pt idx="1299">
                  <c:v>1,300.00</c:v>
                </c:pt>
                <c:pt idx="1300">
                  <c:v>1,300.99</c:v>
                </c:pt>
                <c:pt idx="1301">
                  <c:v>1,301.99</c:v>
                </c:pt>
                <c:pt idx="1302">
                  <c:v>1,303.00</c:v>
                </c:pt>
                <c:pt idx="1303">
                  <c:v>1,304.00</c:v>
                </c:pt>
                <c:pt idx="1304">
                  <c:v>1,304.99</c:v>
                </c:pt>
                <c:pt idx="1305">
                  <c:v>1,306.00</c:v>
                </c:pt>
                <c:pt idx="1306">
                  <c:v>1,307.00</c:v>
                </c:pt>
                <c:pt idx="1307">
                  <c:v>1,308.00</c:v>
                </c:pt>
                <c:pt idx="1308">
                  <c:v>1,308.99</c:v>
                </c:pt>
                <c:pt idx="1309">
                  <c:v>1,310.00</c:v>
                </c:pt>
                <c:pt idx="1310">
                  <c:v>1,311.00</c:v>
                </c:pt>
                <c:pt idx="1311">
                  <c:v>1,311.99</c:v>
                </c:pt>
                <c:pt idx="1312">
                  <c:v>1,313.00</c:v>
                </c:pt>
                <c:pt idx="1313">
                  <c:v>1,314.00</c:v>
                </c:pt>
                <c:pt idx="1314">
                  <c:v>1,315.00</c:v>
                </c:pt>
                <c:pt idx="1315">
                  <c:v>1,315.99</c:v>
                </c:pt>
                <c:pt idx="1316">
                  <c:v>1,317.00</c:v>
                </c:pt>
                <c:pt idx="1317">
                  <c:v>1,318.00</c:v>
                </c:pt>
                <c:pt idx="1318">
                  <c:v>1,319.00</c:v>
                </c:pt>
                <c:pt idx="1319">
                  <c:v>1,319.99</c:v>
                </c:pt>
                <c:pt idx="1320">
                  <c:v>1,321.00</c:v>
                </c:pt>
                <c:pt idx="1321">
                  <c:v>1,322.00</c:v>
                </c:pt>
                <c:pt idx="1322">
                  <c:v>1,322.99</c:v>
                </c:pt>
                <c:pt idx="1323">
                  <c:v>1,324.00</c:v>
                </c:pt>
                <c:pt idx="1324">
                  <c:v>1,325.00</c:v>
                </c:pt>
                <c:pt idx="1325">
                  <c:v>1,326.00</c:v>
                </c:pt>
                <c:pt idx="1326">
                  <c:v>1,326.99</c:v>
                </c:pt>
                <c:pt idx="1327">
                  <c:v>1,328.00</c:v>
                </c:pt>
                <c:pt idx="1328">
                  <c:v>1,329.00</c:v>
                </c:pt>
                <c:pt idx="1329">
                  <c:v>1,329.99</c:v>
                </c:pt>
                <c:pt idx="1330">
                  <c:v>1,330.99</c:v>
                </c:pt>
                <c:pt idx="1331">
                  <c:v>1,332.00</c:v>
                </c:pt>
                <c:pt idx="1332">
                  <c:v>1,333.00</c:v>
                </c:pt>
                <c:pt idx="1333">
                  <c:v>1,333.99</c:v>
                </c:pt>
                <c:pt idx="1334">
                  <c:v>1,335.00</c:v>
                </c:pt>
                <c:pt idx="1335">
                  <c:v>1,336.00</c:v>
                </c:pt>
                <c:pt idx="1336">
                  <c:v>1,337.00</c:v>
                </c:pt>
                <c:pt idx="1337">
                  <c:v>1,337.99</c:v>
                </c:pt>
                <c:pt idx="1338">
                  <c:v>1,339.00</c:v>
                </c:pt>
                <c:pt idx="1339">
                  <c:v>1,340.00</c:v>
                </c:pt>
                <c:pt idx="1340">
                  <c:v>1,340.99</c:v>
                </c:pt>
                <c:pt idx="1341">
                  <c:v>1,341.99</c:v>
                </c:pt>
                <c:pt idx="1342">
                  <c:v>1,343.00</c:v>
                </c:pt>
                <c:pt idx="1343">
                  <c:v>1,344.00</c:v>
                </c:pt>
                <c:pt idx="1344">
                  <c:v>1,344.99</c:v>
                </c:pt>
                <c:pt idx="1345">
                  <c:v>1,346.00</c:v>
                </c:pt>
                <c:pt idx="1346">
                  <c:v>1,347.00</c:v>
                </c:pt>
                <c:pt idx="1347">
                  <c:v>1,348.00</c:v>
                </c:pt>
                <c:pt idx="1348">
                  <c:v>1,348.99</c:v>
                </c:pt>
                <c:pt idx="1349">
                  <c:v>1,350.00</c:v>
                </c:pt>
                <c:pt idx="1350">
                  <c:v>1,351.00</c:v>
                </c:pt>
                <c:pt idx="1351">
                  <c:v>1,351.99</c:v>
                </c:pt>
                <c:pt idx="1352">
                  <c:v>1,352.99</c:v>
                </c:pt>
                <c:pt idx="1353">
                  <c:v>1,354.00</c:v>
                </c:pt>
                <c:pt idx="1354">
                  <c:v>1,355.00</c:v>
                </c:pt>
                <c:pt idx="1355">
                  <c:v>1,355.99</c:v>
                </c:pt>
                <c:pt idx="1356">
                  <c:v>1,357.00</c:v>
                </c:pt>
                <c:pt idx="1357">
                  <c:v>1,358.00</c:v>
                </c:pt>
                <c:pt idx="1358">
                  <c:v>1,359.00</c:v>
                </c:pt>
                <c:pt idx="1359">
                  <c:v>1,359.99</c:v>
                </c:pt>
                <c:pt idx="1360">
                  <c:v>1,361.00</c:v>
                </c:pt>
                <c:pt idx="1361">
                  <c:v>1,362.00</c:v>
                </c:pt>
                <c:pt idx="1362">
                  <c:v>1,362.99</c:v>
                </c:pt>
                <c:pt idx="1363">
                  <c:v>1,364.00</c:v>
                </c:pt>
                <c:pt idx="1364">
                  <c:v>1,365.00</c:v>
                </c:pt>
                <c:pt idx="1365">
                  <c:v>1,366.00</c:v>
                </c:pt>
                <c:pt idx="1366">
                  <c:v>1,366.99</c:v>
                </c:pt>
                <c:pt idx="1367">
                  <c:v>1,368.00</c:v>
                </c:pt>
                <c:pt idx="1368">
                  <c:v>1,369.00</c:v>
                </c:pt>
                <c:pt idx="1369">
                  <c:v>1,369.99</c:v>
                </c:pt>
                <c:pt idx="1370">
                  <c:v>1,370.99</c:v>
                </c:pt>
                <c:pt idx="1371">
                  <c:v>1,372.00</c:v>
                </c:pt>
                <c:pt idx="1372">
                  <c:v>1,373.00</c:v>
                </c:pt>
                <c:pt idx="1373">
                  <c:v>1,373.99</c:v>
                </c:pt>
                <c:pt idx="1374">
                  <c:v>1,375.00</c:v>
                </c:pt>
                <c:pt idx="1375">
                  <c:v>1,376.00</c:v>
                </c:pt>
                <c:pt idx="1376">
                  <c:v>1,377.00</c:v>
                </c:pt>
                <c:pt idx="1377">
                  <c:v>1,377.99</c:v>
                </c:pt>
                <c:pt idx="1378">
                  <c:v>1,379.00</c:v>
                </c:pt>
                <c:pt idx="1379">
                  <c:v>1,380.00</c:v>
                </c:pt>
                <c:pt idx="1380">
                  <c:v>1,380.99</c:v>
                </c:pt>
                <c:pt idx="1381">
                  <c:v>1,381.99</c:v>
                </c:pt>
                <c:pt idx="1382">
                  <c:v>1,383.00</c:v>
                </c:pt>
                <c:pt idx="1383">
                  <c:v>1,384.00</c:v>
                </c:pt>
                <c:pt idx="1384">
                  <c:v>1,384.99</c:v>
                </c:pt>
                <c:pt idx="1385">
                  <c:v>1,386.00</c:v>
                </c:pt>
                <c:pt idx="1386">
                  <c:v>1,387.00</c:v>
                </c:pt>
                <c:pt idx="1387">
                  <c:v>1,388.00</c:v>
                </c:pt>
                <c:pt idx="1388">
                  <c:v>1,388.99</c:v>
                </c:pt>
                <c:pt idx="1389">
                  <c:v>1,390.00</c:v>
                </c:pt>
                <c:pt idx="1390">
                  <c:v>1,391.00</c:v>
                </c:pt>
                <c:pt idx="1391">
                  <c:v>1,391.99</c:v>
                </c:pt>
                <c:pt idx="1392">
                  <c:v>1,392.99</c:v>
                </c:pt>
                <c:pt idx="1393">
                  <c:v>1,394.00</c:v>
                </c:pt>
                <c:pt idx="1394">
                  <c:v>1,395.00</c:v>
                </c:pt>
                <c:pt idx="1395">
                  <c:v>1,395.99</c:v>
                </c:pt>
                <c:pt idx="1396">
                  <c:v>1,397.00</c:v>
                </c:pt>
                <c:pt idx="1397">
                  <c:v>1,398.00</c:v>
                </c:pt>
                <c:pt idx="1398">
                  <c:v>1,399.00</c:v>
                </c:pt>
                <c:pt idx="1399">
                  <c:v>1,399.99</c:v>
                </c:pt>
                <c:pt idx="1400">
                  <c:v>1,401.00</c:v>
                </c:pt>
                <c:pt idx="1401">
                  <c:v>1,402.00</c:v>
                </c:pt>
                <c:pt idx="1402">
                  <c:v>1,402.99</c:v>
                </c:pt>
                <c:pt idx="1403">
                  <c:v>1,404.00</c:v>
                </c:pt>
                <c:pt idx="1404">
                  <c:v>1,405.00</c:v>
                </c:pt>
                <c:pt idx="1405">
                  <c:v>1,406.00</c:v>
                </c:pt>
                <c:pt idx="1406">
                  <c:v>1,406.99</c:v>
                </c:pt>
                <c:pt idx="1407">
                  <c:v>1,408.00</c:v>
                </c:pt>
                <c:pt idx="1408">
                  <c:v>1,409.00</c:v>
                </c:pt>
                <c:pt idx="1409">
                  <c:v>1,409.99</c:v>
                </c:pt>
                <c:pt idx="1410">
                  <c:v>1,410.99</c:v>
                </c:pt>
                <c:pt idx="1411">
                  <c:v>1,412.00</c:v>
                </c:pt>
                <c:pt idx="1412">
                  <c:v>1,413.00</c:v>
                </c:pt>
                <c:pt idx="1413">
                  <c:v>1,413.99</c:v>
                </c:pt>
                <c:pt idx="1414">
                  <c:v>1,415.00</c:v>
                </c:pt>
                <c:pt idx="1415">
                  <c:v>1,416.00</c:v>
                </c:pt>
                <c:pt idx="1416">
                  <c:v>1,417.00</c:v>
                </c:pt>
                <c:pt idx="1417">
                  <c:v>1,417.99</c:v>
                </c:pt>
                <c:pt idx="1418">
                  <c:v>1,419.00</c:v>
                </c:pt>
                <c:pt idx="1419">
                  <c:v>1,420.00</c:v>
                </c:pt>
                <c:pt idx="1420">
                  <c:v>1,420.99</c:v>
                </c:pt>
                <c:pt idx="1421">
                  <c:v>1,421.99</c:v>
                </c:pt>
                <c:pt idx="1422">
                  <c:v>1,423.00</c:v>
                </c:pt>
                <c:pt idx="1423">
                  <c:v>1,424.00</c:v>
                </c:pt>
                <c:pt idx="1424">
                  <c:v>1,424.99</c:v>
                </c:pt>
                <c:pt idx="1425">
                  <c:v>1,426.00</c:v>
                </c:pt>
                <c:pt idx="1426">
                  <c:v>1,427.00</c:v>
                </c:pt>
                <c:pt idx="1427">
                  <c:v>1,428.00</c:v>
                </c:pt>
                <c:pt idx="1428">
                  <c:v>1,428.99</c:v>
                </c:pt>
                <c:pt idx="1429">
                  <c:v>1,430.00</c:v>
                </c:pt>
                <c:pt idx="1430">
                  <c:v>1,431.00</c:v>
                </c:pt>
                <c:pt idx="1431">
                  <c:v>1,431.99</c:v>
                </c:pt>
                <c:pt idx="1432">
                  <c:v>1,432.99</c:v>
                </c:pt>
                <c:pt idx="1433">
                  <c:v>1,434.00</c:v>
                </c:pt>
                <c:pt idx="1434">
                  <c:v>1,435.00</c:v>
                </c:pt>
                <c:pt idx="1435">
                  <c:v>1,435.99</c:v>
                </c:pt>
                <c:pt idx="1436">
                  <c:v>1,437.00</c:v>
                </c:pt>
                <c:pt idx="1437">
                  <c:v>1,438.00</c:v>
                </c:pt>
                <c:pt idx="1438">
                  <c:v>1,439.00</c:v>
                </c:pt>
                <c:pt idx="1439">
                  <c:v>1,439.99</c:v>
                </c:pt>
                <c:pt idx="1440">
                  <c:v>1,441.00</c:v>
                </c:pt>
                <c:pt idx="1441">
                  <c:v>1,442.00</c:v>
                </c:pt>
                <c:pt idx="1442">
                  <c:v>1,442.99</c:v>
                </c:pt>
                <c:pt idx="1443">
                  <c:v>1,444.00</c:v>
                </c:pt>
                <c:pt idx="1444">
                  <c:v>1,445.00</c:v>
                </c:pt>
                <c:pt idx="1445">
                  <c:v>1,446.00</c:v>
                </c:pt>
                <c:pt idx="1446">
                  <c:v>1,446.99</c:v>
                </c:pt>
                <c:pt idx="1447">
                  <c:v>1,448.00</c:v>
                </c:pt>
                <c:pt idx="1448">
                  <c:v>1,449.00</c:v>
                </c:pt>
                <c:pt idx="1449">
                  <c:v>1,449.99</c:v>
                </c:pt>
                <c:pt idx="1450">
                  <c:v>1,450.99</c:v>
                </c:pt>
                <c:pt idx="1451">
                  <c:v>1,452.00</c:v>
                </c:pt>
                <c:pt idx="1452">
                  <c:v>1,453.00</c:v>
                </c:pt>
                <c:pt idx="1453">
                  <c:v>1,453.99</c:v>
                </c:pt>
                <c:pt idx="1454">
                  <c:v>1,455.00</c:v>
                </c:pt>
                <c:pt idx="1455">
                  <c:v>1,456.00</c:v>
                </c:pt>
                <c:pt idx="1456">
                  <c:v>1,457.00</c:v>
                </c:pt>
                <c:pt idx="1457">
                  <c:v>1,457.99</c:v>
                </c:pt>
                <c:pt idx="1458">
                  <c:v>1,459.00</c:v>
                </c:pt>
                <c:pt idx="1459">
                  <c:v>1,460.00</c:v>
                </c:pt>
                <c:pt idx="1460">
                  <c:v>1,460.99</c:v>
                </c:pt>
                <c:pt idx="1461">
                  <c:v>1,461.99</c:v>
                </c:pt>
                <c:pt idx="1462">
                  <c:v>1,463.00</c:v>
                </c:pt>
                <c:pt idx="1463">
                  <c:v>1,464.00</c:v>
                </c:pt>
                <c:pt idx="1464">
                  <c:v>1,464.99</c:v>
                </c:pt>
                <c:pt idx="1465">
                  <c:v>1,466.00</c:v>
                </c:pt>
                <c:pt idx="1466">
                  <c:v>1,467.00</c:v>
                </c:pt>
                <c:pt idx="1467">
                  <c:v>1,468.00</c:v>
                </c:pt>
                <c:pt idx="1468">
                  <c:v>1,468.99</c:v>
                </c:pt>
                <c:pt idx="1469">
                  <c:v>1,470.00</c:v>
                </c:pt>
                <c:pt idx="1470">
                  <c:v>1,471.00</c:v>
                </c:pt>
                <c:pt idx="1471">
                  <c:v>1,471.99</c:v>
                </c:pt>
                <c:pt idx="1472">
                  <c:v>1,472.99</c:v>
                </c:pt>
                <c:pt idx="1473">
                  <c:v>1,474.00</c:v>
                </c:pt>
                <c:pt idx="1474">
                  <c:v>1,475.00</c:v>
                </c:pt>
                <c:pt idx="1475">
                  <c:v>1,475.99</c:v>
                </c:pt>
                <c:pt idx="1476">
                  <c:v>1,477.00</c:v>
                </c:pt>
                <c:pt idx="1477">
                  <c:v>1,478.00</c:v>
                </c:pt>
                <c:pt idx="1478">
                  <c:v>1,479.00</c:v>
                </c:pt>
                <c:pt idx="1479">
                  <c:v>1,479.99</c:v>
                </c:pt>
                <c:pt idx="1480">
                  <c:v>1,481.00</c:v>
                </c:pt>
                <c:pt idx="1481">
                  <c:v>1,482.00</c:v>
                </c:pt>
                <c:pt idx="1482">
                  <c:v>1,482.99</c:v>
                </c:pt>
                <c:pt idx="1483">
                  <c:v>1,484.00</c:v>
                </c:pt>
                <c:pt idx="1484">
                  <c:v>1,485.00</c:v>
                </c:pt>
                <c:pt idx="1485">
                  <c:v>1,486.00</c:v>
                </c:pt>
                <c:pt idx="1486">
                  <c:v>1,486.99</c:v>
                </c:pt>
                <c:pt idx="1487">
                  <c:v>1,488.00</c:v>
                </c:pt>
                <c:pt idx="1488">
                  <c:v>1,489.00</c:v>
                </c:pt>
                <c:pt idx="1489">
                  <c:v>1,489.99</c:v>
                </c:pt>
                <c:pt idx="1490">
                  <c:v>1,490.99</c:v>
                </c:pt>
                <c:pt idx="1491">
                  <c:v>1,492.00</c:v>
                </c:pt>
                <c:pt idx="1492">
                  <c:v>1,493.00</c:v>
                </c:pt>
                <c:pt idx="1493">
                  <c:v>1,493.99</c:v>
                </c:pt>
                <c:pt idx="1494">
                  <c:v>1,495.00</c:v>
                </c:pt>
                <c:pt idx="1495">
                  <c:v>1,496.00</c:v>
                </c:pt>
                <c:pt idx="1496">
                  <c:v>1,497.00</c:v>
                </c:pt>
                <c:pt idx="1497">
                  <c:v>1,497.99</c:v>
                </c:pt>
                <c:pt idx="1498">
                  <c:v>1,499.00</c:v>
                </c:pt>
                <c:pt idx="1499">
                  <c:v>1,500.00</c:v>
                </c:pt>
                <c:pt idx="1500">
                  <c:v>1,500.99</c:v>
                </c:pt>
                <c:pt idx="1501">
                  <c:v>1,501.99</c:v>
                </c:pt>
                <c:pt idx="1502">
                  <c:v>1,503.00</c:v>
                </c:pt>
                <c:pt idx="1503">
                  <c:v>1,504.00</c:v>
                </c:pt>
                <c:pt idx="1504">
                  <c:v>1,504.99</c:v>
                </c:pt>
                <c:pt idx="1505">
                  <c:v>1,506.00</c:v>
                </c:pt>
                <c:pt idx="1506">
                  <c:v>1,507.00</c:v>
                </c:pt>
                <c:pt idx="1507">
                  <c:v>1,508.00</c:v>
                </c:pt>
                <c:pt idx="1508">
                  <c:v>1,508.99</c:v>
                </c:pt>
                <c:pt idx="1509">
                  <c:v>1,510.00</c:v>
                </c:pt>
                <c:pt idx="1510">
                  <c:v>1,511.00</c:v>
                </c:pt>
                <c:pt idx="1511">
                  <c:v>1,511.99</c:v>
                </c:pt>
                <c:pt idx="1512">
                  <c:v>1,513.00</c:v>
                </c:pt>
                <c:pt idx="1513">
                  <c:v>1,514.00</c:v>
                </c:pt>
                <c:pt idx="1514">
                  <c:v>1,515.00</c:v>
                </c:pt>
                <c:pt idx="1515">
                  <c:v>1,515.99</c:v>
                </c:pt>
                <c:pt idx="1516">
                  <c:v>1,517.00</c:v>
                </c:pt>
                <c:pt idx="1517">
                  <c:v>1,518.00</c:v>
                </c:pt>
                <c:pt idx="1518">
                  <c:v>1,518.99</c:v>
                </c:pt>
                <c:pt idx="1519">
                  <c:v>1,519.99</c:v>
                </c:pt>
                <c:pt idx="1520">
                  <c:v>1,521.00</c:v>
                </c:pt>
                <c:pt idx="1521">
                  <c:v>1,522.00</c:v>
                </c:pt>
                <c:pt idx="1522">
                  <c:v>1,522.99</c:v>
                </c:pt>
                <c:pt idx="1523">
                  <c:v>1,524.00</c:v>
                </c:pt>
                <c:pt idx="1524">
                  <c:v>1,525.00</c:v>
                </c:pt>
                <c:pt idx="1525">
                  <c:v>1,526.00</c:v>
                </c:pt>
                <c:pt idx="1526">
                  <c:v>1,526.99</c:v>
                </c:pt>
                <c:pt idx="1527">
                  <c:v>1,528.00</c:v>
                </c:pt>
                <c:pt idx="1528">
                  <c:v>1,529.00</c:v>
                </c:pt>
                <c:pt idx="1529">
                  <c:v>1,529.99</c:v>
                </c:pt>
                <c:pt idx="1530">
                  <c:v>1,530.99</c:v>
                </c:pt>
                <c:pt idx="1531">
                  <c:v>1,532.00</c:v>
                </c:pt>
                <c:pt idx="1532">
                  <c:v>1,533.00</c:v>
                </c:pt>
                <c:pt idx="1533">
                  <c:v>1,533.99</c:v>
                </c:pt>
                <c:pt idx="1534">
                  <c:v>1,535.00</c:v>
                </c:pt>
                <c:pt idx="1535">
                  <c:v>1,536.00</c:v>
                </c:pt>
                <c:pt idx="1536">
                  <c:v>1,537.00</c:v>
                </c:pt>
                <c:pt idx="1537">
                  <c:v>1,537.99</c:v>
                </c:pt>
                <c:pt idx="1538">
                  <c:v>1,539.00</c:v>
                </c:pt>
                <c:pt idx="1539">
                  <c:v>1,540.00</c:v>
                </c:pt>
                <c:pt idx="1540">
                  <c:v>1,540.99</c:v>
                </c:pt>
                <c:pt idx="1541">
                  <c:v>1,541.99</c:v>
                </c:pt>
                <c:pt idx="1542">
                  <c:v>1,543.00</c:v>
                </c:pt>
                <c:pt idx="1543">
                  <c:v>1,544.00</c:v>
                </c:pt>
                <c:pt idx="1544">
                  <c:v>1,544.99</c:v>
                </c:pt>
                <c:pt idx="1545">
                  <c:v>1,546.00</c:v>
                </c:pt>
                <c:pt idx="1546">
                  <c:v>1,547.00</c:v>
                </c:pt>
                <c:pt idx="1547">
                  <c:v>1,548.00</c:v>
                </c:pt>
                <c:pt idx="1548">
                  <c:v>1,548.99</c:v>
                </c:pt>
                <c:pt idx="1549">
                  <c:v>1,550.00</c:v>
                </c:pt>
                <c:pt idx="1550">
                  <c:v>1,551.00</c:v>
                </c:pt>
                <c:pt idx="1551">
                  <c:v>1,551.99</c:v>
                </c:pt>
                <c:pt idx="1552">
                  <c:v>1,553.00</c:v>
                </c:pt>
                <c:pt idx="1553">
                  <c:v>1,554.00</c:v>
                </c:pt>
                <c:pt idx="1554">
                  <c:v>1,555.00</c:v>
                </c:pt>
                <c:pt idx="1555">
                  <c:v>1,555.99</c:v>
                </c:pt>
                <c:pt idx="1556">
                  <c:v>1,557.00</c:v>
                </c:pt>
                <c:pt idx="1557">
                  <c:v>1,558.00</c:v>
                </c:pt>
                <c:pt idx="1558">
                  <c:v>1,558.99</c:v>
                </c:pt>
                <c:pt idx="1559">
                  <c:v>1,559.99</c:v>
                </c:pt>
                <c:pt idx="1560">
                  <c:v>1,561.00</c:v>
                </c:pt>
                <c:pt idx="1561">
                  <c:v>1,562.00</c:v>
                </c:pt>
                <c:pt idx="1562">
                  <c:v>1,562.99</c:v>
                </c:pt>
                <c:pt idx="1563">
                  <c:v>1,564.00</c:v>
                </c:pt>
                <c:pt idx="1564">
                  <c:v>1,565.00</c:v>
                </c:pt>
                <c:pt idx="1565">
                  <c:v>1,566.00</c:v>
                </c:pt>
                <c:pt idx="1566">
                  <c:v>1,566.99</c:v>
                </c:pt>
                <c:pt idx="1567">
                  <c:v>1,568.00</c:v>
                </c:pt>
                <c:pt idx="1568">
                  <c:v>1,569.00</c:v>
                </c:pt>
                <c:pt idx="1569">
                  <c:v>1,569.99</c:v>
                </c:pt>
                <c:pt idx="1570">
                  <c:v>1,570.99</c:v>
                </c:pt>
                <c:pt idx="1571">
                  <c:v>1,572.00</c:v>
                </c:pt>
                <c:pt idx="1572">
                  <c:v>1,573.00</c:v>
                </c:pt>
                <c:pt idx="1573">
                  <c:v>1,573.99</c:v>
                </c:pt>
                <c:pt idx="1574">
                  <c:v>1,575.00</c:v>
                </c:pt>
                <c:pt idx="1575">
                  <c:v>1,576.00</c:v>
                </c:pt>
                <c:pt idx="1576">
                  <c:v>1,577.00</c:v>
                </c:pt>
                <c:pt idx="1577">
                  <c:v>1,577.99</c:v>
                </c:pt>
                <c:pt idx="1578">
                  <c:v>1,579.00</c:v>
                </c:pt>
                <c:pt idx="1579">
                  <c:v>1,580.00</c:v>
                </c:pt>
                <c:pt idx="1580">
                  <c:v>1,580.99</c:v>
                </c:pt>
                <c:pt idx="1581">
                  <c:v>1,581.99</c:v>
                </c:pt>
                <c:pt idx="1582">
                  <c:v>1,583.00</c:v>
                </c:pt>
                <c:pt idx="1583">
                  <c:v>1,584.00</c:v>
                </c:pt>
                <c:pt idx="1584">
                  <c:v>1,584.99</c:v>
                </c:pt>
                <c:pt idx="1585">
                  <c:v>1,586.00</c:v>
                </c:pt>
                <c:pt idx="1586">
                  <c:v>1,587.00</c:v>
                </c:pt>
                <c:pt idx="1587">
                  <c:v>1,588.00</c:v>
                </c:pt>
                <c:pt idx="1588">
                  <c:v>1,588.99</c:v>
                </c:pt>
                <c:pt idx="1589">
                  <c:v>1,590.00</c:v>
                </c:pt>
                <c:pt idx="1590">
                  <c:v>1,591.00</c:v>
                </c:pt>
                <c:pt idx="1591">
                  <c:v>1,591.99</c:v>
                </c:pt>
                <c:pt idx="1592">
                  <c:v>1,593.00</c:v>
                </c:pt>
                <c:pt idx="1593">
                  <c:v>1,594.00</c:v>
                </c:pt>
                <c:pt idx="1594">
                  <c:v>1,595.00</c:v>
                </c:pt>
                <c:pt idx="1595">
                  <c:v>1,595.99</c:v>
                </c:pt>
                <c:pt idx="1596">
                  <c:v>1,597.00</c:v>
                </c:pt>
                <c:pt idx="1597">
                  <c:v>1,598.00</c:v>
                </c:pt>
                <c:pt idx="1598">
                  <c:v>1,598.99</c:v>
                </c:pt>
                <c:pt idx="1599">
                  <c:v>1,599.99</c:v>
                </c:pt>
                <c:pt idx="1600">
                  <c:v>1,601.00</c:v>
                </c:pt>
                <c:pt idx="1601">
                  <c:v>1,602.00</c:v>
                </c:pt>
                <c:pt idx="1602">
                  <c:v>1,602.99</c:v>
                </c:pt>
                <c:pt idx="1603">
                  <c:v>1,604.00</c:v>
                </c:pt>
                <c:pt idx="1604">
                  <c:v>1,605.00</c:v>
                </c:pt>
                <c:pt idx="1605">
                  <c:v>1,606.00</c:v>
                </c:pt>
                <c:pt idx="1606">
                  <c:v>1,606.99</c:v>
                </c:pt>
                <c:pt idx="1607">
                  <c:v>1,608.00</c:v>
                </c:pt>
                <c:pt idx="1608">
                  <c:v>1,609.00</c:v>
                </c:pt>
                <c:pt idx="1609">
                  <c:v>1,609.99</c:v>
                </c:pt>
                <c:pt idx="1610">
                  <c:v>1,610.99</c:v>
                </c:pt>
                <c:pt idx="1611">
                  <c:v>1,612.00</c:v>
                </c:pt>
                <c:pt idx="1612">
                  <c:v>1,613.00</c:v>
                </c:pt>
                <c:pt idx="1613">
                  <c:v>1,613.99</c:v>
                </c:pt>
                <c:pt idx="1614">
                  <c:v>1,615.00</c:v>
                </c:pt>
                <c:pt idx="1615">
                  <c:v>1,616.00</c:v>
                </c:pt>
                <c:pt idx="1616">
                  <c:v>1,617.00</c:v>
                </c:pt>
                <c:pt idx="1617">
                  <c:v>1,617.99</c:v>
                </c:pt>
                <c:pt idx="1618">
                  <c:v>1,619.00</c:v>
                </c:pt>
                <c:pt idx="1619">
                  <c:v>1,620.00</c:v>
                </c:pt>
                <c:pt idx="1620">
                  <c:v>1,620.99</c:v>
                </c:pt>
                <c:pt idx="1621">
                  <c:v>1,621.99</c:v>
                </c:pt>
                <c:pt idx="1622">
                  <c:v>1,623.00</c:v>
                </c:pt>
                <c:pt idx="1623">
                  <c:v>1,624.00</c:v>
                </c:pt>
                <c:pt idx="1624">
                  <c:v>1,624.99</c:v>
                </c:pt>
                <c:pt idx="1625">
                  <c:v>1,626.00</c:v>
                </c:pt>
                <c:pt idx="1626">
                  <c:v>1,627.00</c:v>
                </c:pt>
                <c:pt idx="1627">
                  <c:v>1,628.00</c:v>
                </c:pt>
                <c:pt idx="1628">
                  <c:v>1,628.99</c:v>
                </c:pt>
                <c:pt idx="1629">
                  <c:v>1,630.00</c:v>
                </c:pt>
                <c:pt idx="1630">
                  <c:v>1,631.00</c:v>
                </c:pt>
                <c:pt idx="1631">
                  <c:v>1,631.99</c:v>
                </c:pt>
                <c:pt idx="1632">
                  <c:v>1,633.00</c:v>
                </c:pt>
                <c:pt idx="1633">
                  <c:v>1,634.00</c:v>
                </c:pt>
                <c:pt idx="1634">
                  <c:v>1,635.00</c:v>
                </c:pt>
                <c:pt idx="1635">
                  <c:v>1,635.99</c:v>
                </c:pt>
                <c:pt idx="1636">
                  <c:v>1,637.00</c:v>
                </c:pt>
                <c:pt idx="1637">
                  <c:v>1,638.00</c:v>
                </c:pt>
                <c:pt idx="1638">
                  <c:v>1,638.99</c:v>
                </c:pt>
                <c:pt idx="1639">
                  <c:v>1,639.99</c:v>
                </c:pt>
                <c:pt idx="1640">
                  <c:v>1,641.00</c:v>
                </c:pt>
                <c:pt idx="1641">
                  <c:v>1,642.00</c:v>
                </c:pt>
                <c:pt idx="1642">
                  <c:v>1,642.99</c:v>
                </c:pt>
                <c:pt idx="1643">
                  <c:v>1,644.00</c:v>
                </c:pt>
                <c:pt idx="1644">
                  <c:v>1,645.00</c:v>
                </c:pt>
                <c:pt idx="1645">
                  <c:v>1,646.00</c:v>
                </c:pt>
                <c:pt idx="1646">
                  <c:v>1,646.99</c:v>
                </c:pt>
                <c:pt idx="1647">
                  <c:v>1,648.00</c:v>
                </c:pt>
                <c:pt idx="1648">
                  <c:v>1,649.00</c:v>
                </c:pt>
                <c:pt idx="1649">
                  <c:v>1,649.99</c:v>
                </c:pt>
                <c:pt idx="1650">
                  <c:v>1,650.99</c:v>
                </c:pt>
                <c:pt idx="1651">
                  <c:v>1,652.00</c:v>
                </c:pt>
                <c:pt idx="1652">
                  <c:v>1,653.00</c:v>
                </c:pt>
                <c:pt idx="1653">
                  <c:v>1,653.99</c:v>
                </c:pt>
                <c:pt idx="1654">
                  <c:v>1,655.00</c:v>
                </c:pt>
                <c:pt idx="1655">
                  <c:v>1,656.00</c:v>
                </c:pt>
                <c:pt idx="1656">
                  <c:v>1,657.00</c:v>
                </c:pt>
                <c:pt idx="1657">
                  <c:v>1,657.99</c:v>
                </c:pt>
                <c:pt idx="1658">
                  <c:v>1,659.00</c:v>
                </c:pt>
                <c:pt idx="1659">
                  <c:v>1,660.00</c:v>
                </c:pt>
                <c:pt idx="1660">
                  <c:v>1,660.99</c:v>
                </c:pt>
                <c:pt idx="1661">
                  <c:v>1,661.99</c:v>
                </c:pt>
                <c:pt idx="1662">
                  <c:v>1,663.00</c:v>
                </c:pt>
                <c:pt idx="1663">
                  <c:v>1,664.00</c:v>
                </c:pt>
                <c:pt idx="1664">
                  <c:v>1,664.99</c:v>
                </c:pt>
                <c:pt idx="1665">
                  <c:v>1,666.00</c:v>
                </c:pt>
                <c:pt idx="1666">
                  <c:v>1,667.00</c:v>
                </c:pt>
                <c:pt idx="1667">
                  <c:v>1,668.00</c:v>
                </c:pt>
                <c:pt idx="1668">
                  <c:v>1,668.99</c:v>
                </c:pt>
                <c:pt idx="1669">
                  <c:v>1,670.00</c:v>
                </c:pt>
                <c:pt idx="1670">
                  <c:v>1,671.00</c:v>
                </c:pt>
                <c:pt idx="1671">
                  <c:v>1,671.99</c:v>
                </c:pt>
                <c:pt idx="1672">
                  <c:v>1,673.00</c:v>
                </c:pt>
                <c:pt idx="1673">
                  <c:v>1,674.00</c:v>
                </c:pt>
                <c:pt idx="1674">
                  <c:v>1,675.00</c:v>
                </c:pt>
                <c:pt idx="1675">
                  <c:v>1,675.99</c:v>
                </c:pt>
                <c:pt idx="1676">
                  <c:v>1,677.00</c:v>
                </c:pt>
                <c:pt idx="1677">
                  <c:v>1,678.00</c:v>
                </c:pt>
                <c:pt idx="1678">
                  <c:v>1,678.99</c:v>
                </c:pt>
                <c:pt idx="1679">
                  <c:v>1,679.99</c:v>
                </c:pt>
                <c:pt idx="1680">
                  <c:v>1,681.00</c:v>
                </c:pt>
                <c:pt idx="1681">
                  <c:v>1,682.00</c:v>
                </c:pt>
                <c:pt idx="1682">
                  <c:v>1,682.99</c:v>
                </c:pt>
                <c:pt idx="1683">
                  <c:v>1,684.00</c:v>
                </c:pt>
                <c:pt idx="1684">
                  <c:v>1,685.00</c:v>
                </c:pt>
                <c:pt idx="1685">
                  <c:v>1,686.00</c:v>
                </c:pt>
                <c:pt idx="1686">
                  <c:v>1,686.99</c:v>
                </c:pt>
                <c:pt idx="1687">
                  <c:v>1,688.00</c:v>
                </c:pt>
                <c:pt idx="1688">
                  <c:v>1,689.00</c:v>
                </c:pt>
                <c:pt idx="1689">
                  <c:v>1,689.99</c:v>
                </c:pt>
                <c:pt idx="1690">
                  <c:v>1,690.99</c:v>
                </c:pt>
                <c:pt idx="1691">
                  <c:v>1,692.00</c:v>
                </c:pt>
                <c:pt idx="1692">
                  <c:v>1,693.00</c:v>
                </c:pt>
                <c:pt idx="1693">
                  <c:v>1,693.99</c:v>
                </c:pt>
                <c:pt idx="1694">
                  <c:v>1,695.00</c:v>
                </c:pt>
                <c:pt idx="1695">
                  <c:v>1,696.00</c:v>
                </c:pt>
                <c:pt idx="1696">
                  <c:v>1,697.00</c:v>
                </c:pt>
                <c:pt idx="1697">
                  <c:v>1,697.99</c:v>
                </c:pt>
                <c:pt idx="1698">
                  <c:v>1,699.00</c:v>
                </c:pt>
                <c:pt idx="1699">
                  <c:v>1,700.00</c:v>
                </c:pt>
                <c:pt idx="1700">
                  <c:v>1,700.99</c:v>
                </c:pt>
                <c:pt idx="1701">
                  <c:v>1,702.00</c:v>
                </c:pt>
                <c:pt idx="1702">
                  <c:v>1,703.00</c:v>
                </c:pt>
                <c:pt idx="1703">
                  <c:v>1,704.00</c:v>
                </c:pt>
                <c:pt idx="1704">
                  <c:v>1,704.99</c:v>
                </c:pt>
                <c:pt idx="1705">
                  <c:v>1,706.00</c:v>
                </c:pt>
                <c:pt idx="1706">
                  <c:v>1,707.00</c:v>
                </c:pt>
                <c:pt idx="1707">
                  <c:v>1,707.99</c:v>
                </c:pt>
                <c:pt idx="1708">
                  <c:v>1,708.99</c:v>
                </c:pt>
                <c:pt idx="1709">
                  <c:v>1,710.00</c:v>
                </c:pt>
                <c:pt idx="1710">
                  <c:v>1,711.00</c:v>
                </c:pt>
                <c:pt idx="1711">
                  <c:v>1,711.99</c:v>
                </c:pt>
                <c:pt idx="1712">
                  <c:v>1,713.00</c:v>
                </c:pt>
                <c:pt idx="1713">
                  <c:v>1,714.00</c:v>
                </c:pt>
                <c:pt idx="1714">
                  <c:v>1,715.00</c:v>
                </c:pt>
                <c:pt idx="1715">
                  <c:v>1,715.99</c:v>
                </c:pt>
                <c:pt idx="1716">
                  <c:v>1,717.00</c:v>
                </c:pt>
                <c:pt idx="1717">
                  <c:v>1,718.00</c:v>
                </c:pt>
                <c:pt idx="1718">
                  <c:v>1,718.99</c:v>
                </c:pt>
                <c:pt idx="1719">
                  <c:v>1,719.99</c:v>
                </c:pt>
                <c:pt idx="1720">
                  <c:v>1,721.00</c:v>
                </c:pt>
                <c:pt idx="1721">
                  <c:v>1,722.00</c:v>
                </c:pt>
                <c:pt idx="1722">
                  <c:v>1,722.99</c:v>
                </c:pt>
                <c:pt idx="1723">
                  <c:v>1,724.00</c:v>
                </c:pt>
                <c:pt idx="1724">
                  <c:v>1,725.00</c:v>
                </c:pt>
                <c:pt idx="1725">
                  <c:v>1,726.00</c:v>
                </c:pt>
                <c:pt idx="1726">
                  <c:v>1,726.99</c:v>
                </c:pt>
                <c:pt idx="1727">
                  <c:v>1,728.00</c:v>
                </c:pt>
                <c:pt idx="1728">
                  <c:v>1,729.00</c:v>
                </c:pt>
                <c:pt idx="1729">
                  <c:v>1,729.99</c:v>
                </c:pt>
                <c:pt idx="1730">
                  <c:v>1,730.99</c:v>
                </c:pt>
                <c:pt idx="1731">
                  <c:v>1,732.00</c:v>
                </c:pt>
                <c:pt idx="1732">
                  <c:v>1,733.00</c:v>
                </c:pt>
                <c:pt idx="1733">
                  <c:v>1,733.99</c:v>
                </c:pt>
                <c:pt idx="1734">
                  <c:v>1,735.00</c:v>
                </c:pt>
                <c:pt idx="1735">
                  <c:v>1,736.00</c:v>
                </c:pt>
                <c:pt idx="1736">
                  <c:v>1,737.00</c:v>
                </c:pt>
                <c:pt idx="1737">
                  <c:v>1,737.99</c:v>
                </c:pt>
                <c:pt idx="1738">
                  <c:v>1,739.00</c:v>
                </c:pt>
                <c:pt idx="1739">
                  <c:v>1,740.00</c:v>
                </c:pt>
                <c:pt idx="1740">
                  <c:v>1,740.99</c:v>
                </c:pt>
                <c:pt idx="1741">
                  <c:v>1,742.00</c:v>
                </c:pt>
                <c:pt idx="1742">
                  <c:v>1,743.00</c:v>
                </c:pt>
                <c:pt idx="1743">
                  <c:v>1,744.00</c:v>
                </c:pt>
                <c:pt idx="1744">
                  <c:v>1,744.99</c:v>
                </c:pt>
                <c:pt idx="1745">
                  <c:v>1,746.00</c:v>
                </c:pt>
                <c:pt idx="1746">
                  <c:v>1,747.00</c:v>
                </c:pt>
                <c:pt idx="1747">
                  <c:v>1,747.99</c:v>
                </c:pt>
                <c:pt idx="1748">
                  <c:v>1,748.99</c:v>
                </c:pt>
                <c:pt idx="1749">
                  <c:v>1,750.00</c:v>
                </c:pt>
                <c:pt idx="1750">
                  <c:v>1,751.00</c:v>
                </c:pt>
                <c:pt idx="1751">
                  <c:v>1,751.99</c:v>
                </c:pt>
                <c:pt idx="1752">
                  <c:v>1,753.00</c:v>
                </c:pt>
                <c:pt idx="1753">
                  <c:v>1,754.00</c:v>
                </c:pt>
                <c:pt idx="1754">
                  <c:v>1,755.00</c:v>
                </c:pt>
                <c:pt idx="1755">
                  <c:v>1,755.99</c:v>
                </c:pt>
                <c:pt idx="1756">
                  <c:v>1,757.00</c:v>
                </c:pt>
                <c:pt idx="1757">
                  <c:v>1,758.00</c:v>
                </c:pt>
                <c:pt idx="1758">
                  <c:v>1,758.99</c:v>
                </c:pt>
                <c:pt idx="1759">
                  <c:v>1,759.99</c:v>
                </c:pt>
                <c:pt idx="1760">
                  <c:v>1,761.00</c:v>
                </c:pt>
                <c:pt idx="1761">
                  <c:v>1,762.00</c:v>
                </c:pt>
                <c:pt idx="1762">
                  <c:v>1,762.99</c:v>
                </c:pt>
                <c:pt idx="1763">
                  <c:v>1,764.00</c:v>
                </c:pt>
                <c:pt idx="1764">
                  <c:v>1,765.00</c:v>
                </c:pt>
                <c:pt idx="1765">
                  <c:v>1,766.00</c:v>
                </c:pt>
                <c:pt idx="1766">
                  <c:v>1,766.99</c:v>
                </c:pt>
                <c:pt idx="1767">
                  <c:v>1,768.00</c:v>
                </c:pt>
                <c:pt idx="1768">
                  <c:v>1,769.00</c:v>
                </c:pt>
                <c:pt idx="1769">
                  <c:v>1,769.99</c:v>
                </c:pt>
                <c:pt idx="1770">
                  <c:v>1,770.99</c:v>
                </c:pt>
                <c:pt idx="1771">
                  <c:v>1,772.00</c:v>
                </c:pt>
                <c:pt idx="1772">
                  <c:v>1,773.00</c:v>
                </c:pt>
                <c:pt idx="1773">
                  <c:v>1,773.99</c:v>
                </c:pt>
                <c:pt idx="1774">
                  <c:v>1,775.00</c:v>
                </c:pt>
                <c:pt idx="1775">
                  <c:v>1,776.00</c:v>
                </c:pt>
                <c:pt idx="1776">
                  <c:v>1,777.00</c:v>
                </c:pt>
                <c:pt idx="1777">
                  <c:v>1,777.99</c:v>
                </c:pt>
                <c:pt idx="1778">
                  <c:v>1,779.00</c:v>
                </c:pt>
                <c:pt idx="1779">
                  <c:v>1,780.00</c:v>
                </c:pt>
                <c:pt idx="1780">
                  <c:v>1,780.99</c:v>
                </c:pt>
                <c:pt idx="1781">
                  <c:v>1,782.00</c:v>
                </c:pt>
                <c:pt idx="1782">
                  <c:v>1,783.00</c:v>
                </c:pt>
                <c:pt idx="1783">
                  <c:v>1,784.00</c:v>
                </c:pt>
                <c:pt idx="1784">
                  <c:v>1,784.99</c:v>
                </c:pt>
                <c:pt idx="1785">
                  <c:v>1,786.00</c:v>
                </c:pt>
                <c:pt idx="1786">
                  <c:v>1,787.00</c:v>
                </c:pt>
                <c:pt idx="1787">
                  <c:v>1,787.99</c:v>
                </c:pt>
                <c:pt idx="1788">
                  <c:v>1,788.99</c:v>
                </c:pt>
                <c:pt idx="1789">
                  <c:v>1,790.00</c:v>
                </c:pt>
                <c:pt idx="1790">
                  <c:v>1,791.00</c:v>
                </c:pt>
                <c:pt idx="1791">
                  <c:v>1,791.99</c:v>
                </c:pt>
                <c:pt idx="1792">
                  <c:v>1,793.00</c:v>
                </c:pt>
                <c:pt idx="1793">
                  <c:v>1,794.00</c:v>
                </c:pt>
                <c:pt idx="1794">
                  <c:v>1,795.00</c:v>
                </c:pt>
                <c:pt idx="1795">
                  <c:v>1,795.99</c:v>
                </c:pt>
                <c:pt idx="1796">
                  <c:v>1,797.00</c:v>
                </c:pt>
                <c:pt idx="1797">
                  <c:v>1,798.00</c:v>
                </c:pt>
                <c:pt idx="1798">
                  <c:v>1,798.99</c:v>
                </c:pt>
                <c:pt idx="1799">
                  <c:v>1,799.99</c:v>
                </c:pt>
                <c:pt idx="1800">
                  <c:v>1,801.00</c:v>
                </c:pt>
                <c:pt idx="1801">
                  <c:v>1,802.00</c:v>
                </c:pt>
                <c:pt idx="1802">
                  <c:v>1,802.99</c:v>
                </c:pt>
                <c:pt idx="1803">
                  <c:v>1,804.00</c:v>
                </c:pt>
                <c:pt idx="1804">
                  <c:v>1,805.00</c:v>
                </c:pt>
                <c:pt idx="1805">
                  <c:v>1,806.00</c:v>
                </c:pt>
                <c:pt idx="1806">
                  <c:v>1,806.99</c:v>
                </c:pt>
                <c:pt idx="1807">
                  <c:v>1,808.00</c:v>
                </c:pt>
                <c:pt idx="1808">
                  <c:v>1,809.00</c:v>
                </c:pt>
                <c:pt idx="1809">
                  <c:v>1,809.99</c:v>
                </c:pt>
                <c:pt idx="1810">
                  <c:v>1,810.99</c:v>
                </c:pt>
                <c:pt idx="1811">
                  <c:v>1,812.00</c:v>
                </c:pt>
                <c:pt idx="1812">
                  <c:v>1,813.00</c:v>
                </c:pt>
                <c:pt idx="1813">
                  <c:v>1,813.99</c:v>
                </c:pt>
                <c:pt idx="1814">
                  <c:v>1,815.00</c:v>
                </c:pt>
                <c:pt idx="1815">
                  <c:v>1,816.00</c:v>
                </c:pt>
                <c:pt idx="1816">
                  <c:v>1,817.00</c:v>
                </c:pt>
                <c:pt idx="1817">
                  <c:v>1,817.99</c:v>
                </c:pt>
                <c:pt idx="1818">
                  <c:v>1,819.00</c:v>
                </c:pt>
                <c:pt idx="1819">
                  <c:v>1,820.00</c:v>
                </c:pt>
                <c:pt idx="1820">
                  <c:v>1,820.99</c:v>
                </c:pt>
                <c:pt idx="1821">
                  <c:v>1,822.00</c:v>
                </c:pt>
                <c:pt idx="1822">
                  <c:v>1,823.00</c:v>
                </c:pt>
                <c:pt idx="1823">
                  <c:v>1,824.00</c:v>
                </c:pt>
                <c:pt idx="1824">
                  <c:v>1,824.99</c:v>
                </c:pt>
                <c:pt idx="1825">
                  <c:v>1,826.00</c:v>
                </c:pt>
                <c:pt idx="1826">
                  <c:v>1,827.00</c:v>
                </c:pt>
                <c:pt idx="1827">
                  <c:v>1,827.99</c:v>
                </c:pt>
                <c:pt idx="1828">
                  <c:v>1,828.99</c:v>
                </c:pt>
                <c:pt idx="1829">
                  <c:v>1,830.00</c:v>
                </c:pt>
                <c:pt idx="1830">
                  <c:v>1,831.00</c:v>
                </c:pt>
                <c:pt idx="1831">
                  <c:v>1,831.99</c:v>
                </c:pt>
                <c:pt idx="1832">
                  <c:v>1,833.00</c:v>
                </c:pt>
                <c:pt idx="1833">
                  <c:v>1,834.00</c:v>
                </c:pt>
                <c:pt idx="1834">
                  <c:v>1,835.00</c:v>
                </c:pt>
                <c:pt idx="1835">
                  <c:v>1,835.99</c:v>
                </c:pt>
                <c:pt idx="1836">
                  <c:v>1,837.00</c:v>
                </c:pt>
                <c:pt idx="1837">
                  <c:v>1,838.00</c:v>
                </c:pt>
                <c:pt idx="1838">
                  <c:v>1,838.99</c:v>
                </c:pt>
                <c:pt idx="1839">
                  <c:v>1,839.99</c:v>
                </c:pt>
                <c:pt idx="1840">
                  <c:v>1,841.00</c:v>
                </c:pt>
                <c:pt idx="1841">
                  <c:v>1,842.00</c:v>
                </c:pt>
                <c:pt idx="1842">
                  <c:v>1,842.99</c:v>
                </c:pt>
                <c:pt idx="1843">
                  <c:v>1,844.00</c:v>
                </c:pt>
                <c:pt idx="1844">
                  <c:v>1,845.00</c:v>
                </c:pt>
                <c:pt idx="1845">
                  <c:v>1,846.00</c:v>
                </c:pt>
                <c:pt idx="1846">
                  <c:v>1,846.99</c:v>
                </c:pt>
                <c:pt idx="1847">
                  <c:v>1,848.00</c:v>
                </c:pt>
                <c:pt idx="1848">
                  <c:v>1,849.00</c:v>
                </c:pt>
                <c:pt idx="1849">
                  <c:v>1,849.99</c:v>
                </c:pt>
                <c:pt idx="1850">
                  <c:v>1,850.99</c:v>
                </c:pt>
                <c:pt idx="1851">
                  <c:v>1,852.00</c:v>
                </c:pt>
                <c:pt idx="1852">
                  <c:v>1,853.00</c:v>
                </c:pt>
                <c:pt idx="1853">
                  <c:v>1,853.99</c:v>
                </c:pt>
                <c:pt idx="1854">
                  <c:v>1,855.00</c:v>
                </c:pt>
                <c:pt idx="1855">
                  <c:v>1,856.00</c:v>
                </c:pt>
                <c:pt idx="1856">
                  <c:v>1,856.99</c:v>
                </c:pt>
                <c:pt idx="1857">
                  <c:v>1,857.99</c:v>
                </c:pt>
                <c:pt idx="1858">
                  <c:v>1,859.00</c:v>
                </c:pt>
                <c:pt idx="1859">
                  <c:v>1,860.00</c:v>
                </c:pt>
                <c:pt idx="1860">
                  <c:v>1,860.99</c:v>
                </c:pt>
                <c:pt idx="1861">
                  <c:v>1,862.00</c:v>
                </c:pt>
                <c:pt idx="1862">
                  <c:v>1,863.00</c:v>
                </c:pt>
                <c:pt idx="1863">
                  <c:v>1,864.00</c:v>
                </c:pt>
                <c:pt idx="1864">
                  <c:v>1,864.99</c:v>
                </c:pt>
                <c:pt idx="1865">
                  <c:v>1,866.00</c:v>
                </c:pt>
                <c:pt idx="1866">
                  <c:v>1,867.00</c:v>
                </c:pt>
                <c:pt idx="1867">
                  <c:v>1,867.99</c:v>
                </c:pt>
                <c:pt idx="1868">
                  <c:v>1,868.99</c:v>
                </c:pt>
                <c:pt idx="1869">
                  <c:v>1,870.00</c:v>
                </c:pt>
                <c:pt idx="1870">
                  <c:v>1,871.00</c:v>
                </c:pt>
                <c:pt idx="1871">
                  <c:v>1,871.99</c:v>
                </c:pt>
                <c:pt idx="1872">
                  <c:v>1,873.00</c:v>
                </c:pt>
                <c:pt idx="1873">
                  <c:v>1,874.00</c:v>
                </c:pt>
                <c:pt idx="1874">
                  <c:v>1,875.00</c:v>
                </c:pt>
                <c:pt idx="1875">
                  <c:v>1,875.99</c:v>
                </c:pt>
                <c:pt idx="1876">
                  <c:v>1,877.00</c:v>
                </c:pt>
                <c:pt idx="1877">
                  <c:v>1,878.00</c:v>
                </c:pt>
                <c:pt idx="1878">
                  <c:v>1,879.00</c:v>
                </c:pt>
                <c:pt idx="1879">
                  <c:v>1,879.99</c:v>
                </c:pt>
                <c:pt idx="1880">
                  <c:v>1,881.00</c:v>
                </c:pt>
                <c:pt idx="1881">
                  <c:v>1,882.00</c:v>
                </c:pt>
                <c:pt idx="1882">
                  <c:v>1,882.99</c:v>
                </c:pt>
                <c:pt idx="1883">
                  <c:v>1,884.00</c:v>
                </c:pt>
                <c:pt idx="1884">
                  <c:v>1,885.00</c:v>
                </c:pt>
                <c:pt idx="1885">
                  <c:v>1,886.00</c:v>
                </c:pt>
                <c:pt idx="1886">
                  <c:v>1,886.99</c:v>
                </c:pt>
                <c:pt idx="1887">
                  <c:v>1,888.00</c:v>
                </c:pt>
                <c:pt idx="1888">
                  <c:v>1,889.00</c:v>
                </c:pt>
                <c:pt idx="1889">
                  <c:v>1,889.99</c:v>
                </c:pt>
                <c:pt idx="1890">
                  <c:v>1,890.99</c:v>
                </c:pt>
                <c:pt idx="1891">
                  <c:v>1,892.00</c:v>
                </c:pt>
                <c:pt idx="1892">
                  <c:v>1,893.00</c:v>
                </c:pt>
                <c:pt idx="1893">
                  <c:v>1,893.99</c:v>
                </c:pt>
                <c:pt idx="1894">
                  <c:v>1,895.00</c:v>
                </c:pt>
                <c:pt idx="1895">
                  <c:v>1,896.00</c:v>
                </c:pt>
                <c:pt idx="1896">
                  <c:v>1,897.00</c:v>
                </c:pt>
                <c:pt idx="1897">
                  <c:v>1,897.99</c:v>
                </c:pt>
                <c:pt idx="1898">
                  <c:v>1,899.00</c:v>
                </c:pt>
                <c:pt idx="1899">
                  <c:v>1,900.00</c:v>
                </c:pt>
                <c:pt idx="1900">
                  <c:v>1,900.99</c:v>
                </c:pt>
                <c:pt idx="1901">
                  <c:v>1,901.99</c:v>
                </c:pt>
                <c:pt idx="1902">
                  <c:v>1,903.00</c:v>
                </c:pt>
                <c:pt idx="1903">
                  <c:v>1,904.00</c:v>
                </c:pt>
                <c:pt idx="1904">
                  <c:v>1,904.99</c:v>
                </c:pt>
                <c:pt idx="1905">
                  <c:v>1,906.00</c:v>
                </c:pt>
                <c:pt idx="1906">
                  <c:v>1,907.00</c:v>
                </c:pt>
                <c:pt idx="1907">
                  <c:v>1,908.00</c:v>
                </c:pt>
                <c:pt idx="1908">
                  <c:v>1,908.99</c:v>
                </c:pt>
                <c:pt idx="1909">
                  <c:v>1,910.00</c:v>
                </c:pt>
                <c:pt idx="1910">
                  <c:v>1,911.00</c:v>
                </c:pt>
                <c:pt idx="1911">
                  <c:v>1,911.99</c:v>
                </c:pt>
                <c:pt idx="1912">
                  <c:v>1,913.00</c:v>
                </c:pt>
                <c:pt idx="1913">
                  <c:v>1,914.00</c:v>
                </c:pt>
                <c:pt idx="1914">
                  <c:v>1,915.00</c:v>
                </c:pt>
                <c:pt idx="1915">
                  <c:v>1,915.99</c:v>
                </c:pt>
                <c:pt idx="1916">
                  <c:v>1,917.00</c:v>
                </c:pt>
                <c:pt idx="1917">
                  <c:v>1,918.00</c:v>
                </c:pt>
                <c:pt idx="1918">
                  <c:v>1,919.00</c:v>
                </c:pt>
                <c:pt idx="1919">
                  <c:v>1,919.99</c:v>
                </c:pt>
                <c:pt idx="1920">
                  <c:v>1,921.00</c:v>
                </c:pt>
                <c:pt idx="1921">
                  <c:v>1,922.00</c:v>
                </c:pt>
                <c:pt idx="1922">
                  <c:v>1,922.99</c:v>
                </c:pt>
                <c:pt idx="1923">
                  <c:v>1,924.00</c:v>
                </c:pt>
                <c:pt idx="1924">
                  <c:v>1,925.00</c:v>
                </c:pt>
                <c:pt idx="1925">
                  <c:v>1,926.00</c:v>
                </c:pt>
                <c:pt idx="1926">
                  <c:v>1,926.99</c:v>
                </c:pt>
                <c:pt idx="1927">
                  <c:v>1,928.00</c:v>
                </c:pt>
                <c:pt idx="1928">
                  <c:v>1,929.00</c:v>
                </c:pt>
                <c:pt idx="1929">
                  <c:v>1,929.99</c:v>
                </c:pt>
                <c:pt idx="1930">
                  <c:v>1,930.99</c:v>
                </c:pt>
                <c:pt idx="1931">
                  <c:v>1,932.00</c:v>
                </c:pt>
                <c:pt idx="1932">
                  <c:v>1,933.00</c:v>
                </c:pt>
                <c:pt idx="1933">
                  <c:v>1,933.99</c:v>
                </c:pt>
                <c:pt idx="1934">
                  <c:v>1,935.00</c:v>
                </c:pt>
                <c:pt idx="1935">
                  <c:v>1,936.00</c:v>
                </c:pt>
                <c:pt idx="1936">
                  <c:v>1,937.00</c:v>
                </c:pt>
                <c:pt idx="1937">
                  <c:v>1,937.99</c:v>
                </c:pt>
                <c:pt idx="1938">
                  <c:v>1,939.00</c:v>
                </c:pt>
                <c:pt idx="1939">
                  <c:v>1,940.00</c:v>
                </c:pt>
                <c:pt idx="1940">
                  <c:v>1,940.99</c:v>
                </c:pt>
                <c:pt idx="1941">
                  <c:v>1,941.99</c:v>
                </c:pt>
                <c:pt idx="1942">
                  <c:v>1,943.00</c:v>
                </c:pt>
                <c:pt idx="1943">
                  <c:v>1,944.00</c:v>
                </c:pt>
                <c:pt idx="1944">
                  <c:v>1,944.99</c:v>
                </c:pt>
                <c:pt idx="1945">
                  <c:v>1,946.00</c:v>
                </c:pt>
                <c:pt idx="1946">
                  <c:v>1,947.00</c:v>
                </c:pt>
                <c:pt idx="1947">
                  <c:v>1,948.00</c:v>
                </c:pt>
                <c:pt idx="1948">
                  <c:v>1,948.99</c:v>
                </c:pt>
                <c:pt idx="1949">
                  <c:v>1,950.00</c:v>
                </c:pt>
                <c:pt idx="1950">
                  <c:v>1,951.00</c:v>
                </c:pt>
                <c:pt idx="1951">
                  <c:v>1,951.99</c:v>
                </c:pt>
                <c:pt idx="1952">
                  <c:v>1,953.00</c:v>
                </c:pt>
                <c:pt idx="1953">
                  <c:v>1,954.00</c:v>
                </c:pt>
                <c:pt idx="1954">
                  <c:v>1,955.00</c:v>
                </c:pt>
                <c:pt idx="1955">
                  <c:v>1,955.99</c:v>
                </c:pt>
                <c:pt idx="1956">
                  <c:v>1,957.00</c:v>
                </c:pt>
                <c:pt idx="1957">
                  <c:v>1,958.00</c:v>
                </c:pt>
                <c:pt idx="1958">
                  <c:v>1,958.99</c:v>
                </c:pt>
                <c:pt idx="1959">
                  <c:v>1,959.99</c:v>
                </c:pt>
                <c:pt idx="1960">
                  <c:v>1,961.00</c:v>
                </c:pt>
                <c:pt idx="1961">
                  <c:v>1,962.00</c:v>
                </c:pt>
                <c:pt idx="1962">
                  <c:v>1,962.99</c:v>
                </c:pt>
                <c:pt idx="1963">
                  <c:v>1,964.00</c:v>
                </c:pt>
                <c:pt idx="1964">
                  <c:v>1,965.00</c:v>
                </c:pt>
                <c:pt idx="1965">
                  <c:v>1,966.00</c:v>
                </c:pt>
                <c:pt idx="1966">
                  <c:v>1,966.99</c:v>
                </c:pt>
                <c:pt idx="1967">
                  <c:v>1,968.00</c:v>
                </c:pt>
                <c:pt idx="1968">
                  <c:v>1,969.00</c:v>
                </c:pt>
                <c:pt idx="1969">
                  <c:v>1,969.99</c:v>
                </c:pt>
                <c:pt idx="1970">
                  <c:v>1,970.99</c:v>
                </c:pt>
                <c:pt idx="1971">
                  <c:v>1,972.00</c:v>
                </c:pt>
                <c:pt idx="1972">
                  <c:v>1,973.00</c:v>
                </c:pt>
                <c:pt idx="1973">
                  <c:v>1,973.99</c:v>
                </c:pt>
                <c:pt idx="1974">
                  <c:v>1,975.00</c:v>
                </c:pt>
                <c:pt idx="1975">
                  <c:v>1,976.00</c:v>
                </c:pt>
                <c:pt idx="1976">
                  <c:v>1,977.00</c:v>
                </c:pt>
                <c:pt idx="1977">
                  <c:v>1,977.99</c:v>
                </c:pt>
                <c:pt idx="1978">
                  <c:v>1,979.00</c:v>
                </c:pt>
                <c:pt idx="1979">
                  <c:v>1,980.00</c:v>
                </c:pt>
                <c:pt idx="1980">
                  <c:v>1,980.99</c:v>
                </c:pt>
                <c:pt idx="1981">
                  <c:v>1,981.99</c:v>
                </c:pt>
                <c:pt idx="1982">
                  <c:v>1,983.00</c:v>
                </c:pt>
                <c:pt idx="1983">
                  <c:v>1,984.00</c:v>
                </c:pt>
                <c:pt idx="1984">
                  <c:v>1,984.99</c:v>
                </c:pt>
                <c:pt idx="1985">
                  <c:v>1,986.00</c:v>
                </c:pt>
                <c:pt idx="1986">
                  <c:v>1,987.00</c:v>
                </c:pt>
                <c:pt idx="1987">
                  <c:v>1,988.00</c:v>
                </c:pt>
                <c:pt idx="1988">
                  <c:v>1,988.99</c:v>
                </c:pt>
                <c:pt idx="1989">
                  <c:v>1,990.00</c:v>
                </c:pt>
                <c:pt idx="1990">
                  <c:v>1,991.00</c:v>
                </c:pt>
                <c:pt idx="1991">
                  <c:v>1,991.99</c:v>
                </c:pt>
                <c:pt idx="1992">
                  <c:v>1,993.00</c:v>
                </c:pt>
                <c:pt idx="1993">
                  <c:v>1,994.00</c:v>
                </c:pt>
                <c:pt idx="1994">
                  <c:v>1,995.00</c:v>
                </c:pt>
                <c:pt idx="1995">
                  <c:v>1,995.99</c:v>
                </c:pt>
                <c:pt idx="1996">
                  <c:v>1,997.00</c:v>
                </c:pt>
                <c:pt idx="1997">
                  <c:v>1,998.00</c:v>
                </c:pt>
                <c:pt idx="1998">
                  <c:v>1,998.99</c:v>
                </c:pt>
                <c:pt idx="1999">
                  <c:v>1,999.99</c:v>
                </c:pt>
                <c:pt idx="2000">
                  <c:v>2,001.00</c:v>
                </c:pt>
                <c:pt idx="2001">
                  <c:v>2,002.00</c:v>
                </c:pt>
                <c:pt idx="2002">
                  <c:v>2,002.99</c:v>
                </c:pt>
                <c:pt idx="2003">
                  <c:v>2,004.00</c:v>
                </c:pt>
                <c:pt idx="2004">
                  <c:v>2,005.00</c:v>
                </c:pt>
                <c:pt idx="2005">
                  <c:v>2,006.00</c:v>
                </c:pt>
                <c:pt idx="2006">
                  <c:v>2,006.99</c:v>
                </c:pt>
                <c:pt idx="2007">
                  <c:v>2,008.00</c:v>
                </c:pt>
                <c:pt idx="2008">
                  <c:v>2,009.00</c:v>
                </c:pt>
                <c:pt idx="2009">
                  <c:v>2,009.99</c:v>
                </c:pt>
                <c:pt idx="2010">
                  <c:v>2,010.99</c:v>
                </c:pt>
                <c:pt idx="2011">
                  <c:v>2,012.00</c:v>
                </c:pt>
                <c:pt idx="2012">
                  <c:v>2,013.00</c:v>
                </c:pt>
                <c:pt idx="2013">
                  <c:v>2,013.99</c:v>
                </c:pt>
                <c:pt idx="2014">
                  <c:v>2,015.00</c:v>
                </c:pt>
                <c:pt idx="2015">
                  <c:v>2,016.00</c:v>
                </c:pt>
                <c:pt idx="2016">
                  <c:v>2,017.00</c:v>
                </c:pt>
                <c:pt idx="2017">
                  <c:v>2,017.99</c:v>
                </c:pt>
                <c:pt idx="2018">
                  <c:v>2,019.00</c:v>
                </c:pt>
                <c:pt idx="2019">
                  <c:v>2,020.00</c:v>
                </c:pt>
                <c:pt idx="2020">
                  <c:v>2,020.99</c:v>
                </c:pt>
                <c:pt idx="2021">
                  <c:v>2,021.99</c:v>
                </c:pt>
                <c:pt idx="2022">
                  <c:v>2,023.00</c:v>
                </c:pt>
                <c:pt idx="2023">
                  <c:v>2,024.00</c:v>
                </c:pt>
                <c:pt idx="2024">
                  <c:v>2,024.99</c:v>
                </c:pt>
                <c:pt idx="2025">
                  <c:v>2,026.00</c:v>
                </c:pt>
                <c:pt idx="2026">
                  <c:v>2,027.00</c:v>
                </c:pt>
                <c:pt idx="2027">
                  <c:v>2,028.00</c:v>
                </c:pt>
                <c:pt idx="2028">
                  <c:v>2,028.99</c:v>
                </c:pt>
                <c:pt idx="2029">
                  <c:v>2,030.00</c:v>
                </c:pt>
                <c:pt idx="2030">
                  <c:v>2,031.00</c:v>
                </c:pt>
                <c:pt idx="2031">
                  <c:v>2,031.99</c:v>
                </c:pt>
                <c:pt idx="2032">
                  <c:v>2,033.00</c:v>
                </c:pt>
                <c:pt idx="2033">
                  <c:v>2,034.00</c:v>
                </c:pt>
                <c:pt idx="2034">
                  <c:v>2,035.00</c:v>
                </c:pt>
                <c:pt idx="2035">
                  <c:v>2,035.99</c:v>
                </c:pt>
                <c:pt idx="2036">
                  <c:v>2,037.00</c:v>
                </c:pt>
                <c:pt idx="2037">
                  <c:v>2,038.00</c:v>
                </c:pt>
                <c:pt idx="2038">
                  <c:v>2,038.99</c:v>
                </c:pt>
                <c:pt idx="2039">
                  <c:v>2,039.99</c:v>
                </c:pt>
                <c:pt idx="2040">
                  <c:v>2,041.00</c:v>
                </c:pt>
                <c:pt idx="2041">
                  <c:v>2,042.00</c:v>
                </c:pt>
                <c:pt idx="2042">
                  <c:v>2,042.99</c:v>
                </c:pt>
                <c:pt idx="2043">
                  <c:v>2,044.00</c:v>
                </c:pt>
                <c:pt idx="2044">
                  <c:v>2,045.00</c:v>
                </c:pt>
                <c:pt idx="2045">
                  <c:v>2,046.00</c:v>
                </c:pt>
                <c:pt idx="2046">
                  <c:v>2,046.99</c:v>
                </c:pt>
                <c:pt idx="2047">
                  <c:v>2,048.00</c:v>
                </c:pt>
                <c:pt idx="2048">
                  <c:v>2,049.00</c:v>
                </c:pt>
                <c:pt idx="2049">
                  <c:v>2,049.99</c:v>
                </c:pt>
                <c:pt idx="2050">
                  <c:v>2,050.99</c:v>
                </c:pt>
                <c:pt idx="2051">
                  <c:v>2,052.00</c:v>
                </c:pt>
                <c:pt idx="2052">
                  <c:v>2,053.00</c:v>
                </c:pt>
                <c:pt idx="2053">
                  <c:v>2,053.99</c:v>
                </c:pt>
                <c:pt idx="2054">
                  <c:v>2,055.00</c:v>
                </c:pt>
                <c:pt idx="2055">
                  <c:v>2,056.00</c:v>
                </c:pt>
                <c:pt idx="2056">
                  <c:v>2,057.00</c:v>
                </c:pt>
                <c:pt idx="2057">
                  <c:v>2,057.99</c:v>
                </c:pt>
                <c:pt idx="2058">
                  <c:v>2,059.00</c:v>
                </c:pt>
                <c:pt idx="2059">
                  <c:v>2,060.00</c:v>
                </c:pt>
                <c:pt idx="2060">
                  <c:v>2,060.99</c:v>
                </c:pt>
                <c:pt idx="2061">
                  <c:v>2,061.99</c:v>
                </c:pt>
                <c:pt idx="2062">
                  <c:v>2,063.00</c:v>
                </c:pt>
                <c:pt idx="2063">
                  <c:v>2,064.00</c:v>
                </c:pt>
                <c:pt idx="2064">
                  <c:v>2,064.99</c:v>
                </c:pt>
                <c:pt idx="2065">
                  <c:v>2,066.00</c:v>
                </c:pt>
                <c:pt idx="2066">
                  <c:v>2,067.00</c:v>
                </c:pt>
                <c:pt idx="2067">
                  <c:v>2,068.00</c:v>
                </c:pt>
                <c:pt idx="2068">
                  <c:v>2,068.99</c:v>
                </c:pt>
                <c:pt idx="2069">
                  <c:v>2,070.00</c:v>
                </c:pt>
                <c:pt idx="2070">
                  <c:v>2,071.00</c:v>
                </c:pt>
                <c:pt idx="2071">
                  <c:v>2,071.99</c:v>
                </c:pt>
                <c:pt idx="2072">
                  <c:v>2,072.99</c:v>
                </c:pt>
                <c:pt idx="2073">
                  <c:v>2,074.00</c:v>
                </c:pt>
                <c:pt idx="2074">
                  <c:v>2,075.00</c:v>
                </c:pt>
                <c:pt idx="2075">
                  <c:v>2,075.99</c:v>
                </c:pt>
                <c:pt idx="2076">
                  <c:v>2,077.00</c:v>
                </c:pt>
                <c:pt idx="2077">
                  <c:v>2,078.00</c:v>
                </c:pt>
                <c:pt idx="2078">
                  <c:v>2,079.00</c:v>
                </c:pt>
                <c:pt idx="2079">
                  <c:v>2,079.99</c:v>
                </c:pt>
                <c:pt idx="2080">
                  <c:v>2,081.00</c:v>
                </c:pt>
                <c:pt idx="2081">
                  <c:v>2,082.00</c:v>
                </c:pt>
                <c:pt idx="2082">
                  <c:v>2,082.99</c:v>
                </c:pt>
                <c:pt idx="2083">
                  <c:v>2,084.00</c:v>
                </c:pt>
                <c:pt idx="2084">
                  <c:v>2,085.00</c:v>
                </c:pt>
                <c:pt idx="2085">
                  <c:v>2,086.00</c:v>
                </c:pt>
                <c:pt idx="2086">
                  <c:v>2,086.99</c:v>
                </c:pt>
                <c:pt idx="2087">
                  <c:v>2,088.00</c:v>
                </c:pt>
                <c:pt idx="2088">
                  <c:v>2,089.00</c:v>
                </c:pt>
                <c:pt idx="2089">
                  <c:v>2,089.99</c:v>
                </c:pt>
                <c:pt idx="2090">
                  <c:v>2,090.99</c:v>
                </c:pt>
                <c:pt idx="2091">
                  <c:v>2,092.00</c:v>
                </c:pt>
                <c:pt idx="2092">
                  <c:v>2,093.00</c:v>
                </c:pt>
                <c:pt idx="2093">
                  <c:v>2,093.99</c:v>
                </c:pt>
                <c:pt idx="2094">
                  <c:v>2,095.00</c:v>
                </c:pt>
                <c:pt idx="2095">
                  <c:v>2,096.00</c:v>
                </c:pt>
                <c:pt idx="2096">
                  <c:v>2,097.00</c:v>
                </c:pt>
                <c:pt idx="2097">
                  <c:v>2,097.99</c:v>
                </c:pt>
                <c:pt idx="2098">
                  <c:v>2,099.00</c:v>
                </c:pt>
                <c:pt idx="2099">
                  <c:v>2,100.00</c:v>
                </c:pt>
                <c:pt idx="2100">
                  <c:v>2,100.99</c:v>
                </c:pt>
                <c:pt idx="2101">
                  <c:v>2,101.99</c:v>
                </c:pt>
                <c:pt idx="2102">
                  <c:v>2,103.00</c:v>
                </c:pt>
                <c:pt idx="2103">
                  <c:v>2,104.00</c:v>
                </c:pt>
                <c:pt idx="2104">
                  <c:v>2,104.99</c:v>
                </c:pt>
                <c:pt idx="2105">
                  <c:v>2,106.00</c:v>
                </c:pt>
                <c:pt idx="2106">
                  <c:v>2,107.00</c:v>
                </c:pt>
                <c:pt idx="2107">
                  <c:v>2,108.00</c:v>
                </c:pt>
                <c:pt idx="2108">
                  <c:v>2,108.99</c:v>
                </c:pt>
                <c:pt idx="2109">
                  <c:v>2,110.00</c:v>
                </c:pt>
                <c:pt idx="2110">
                  <c:v>2,111.00</c:v>
                </c:pt>
                <c:pt idx="2111">
                  <c:v>2,111.99</c:v>
                </c:pt>
                <c:pt idx="2112">
                  <c:v>2,112.99</c:v>
                </c:pt>
                <c:pt idx="2113">
                  <c:v>2,114.00</c:v>
                </c:pt>
                <c:pt idx="2114">
                  <c:v>2,115.00</c:v>
                </c:pt>
                <c:pt idx="2115">
                  <c:v>2,115.99</c:v>
                </c:pt>
                <c:pt idx="2116">
                  <c:v>2,117.00</c:v>
                </c:pt>
                <c:pt idx="2117">
                  <c:v>2,118.00</c:v>
                </c:pt>
                <c:pt idx="2118">
                  <c:v>2,119.00</c:v>
                </c:pt>
                <c:pt idx="2119">
                  <c:v>2,119.99</c:v>
                </c:pt>
                <c:pt idx="2120">
                  <c:v>2,121.00</c:v>
                </c:pt>
                <c:pt idx="2121">
                  <c:v>2,122.00</c:v>
                </c:pt>
                <c:pt idx="2122">
                  <c:v>2,122.99</c:v>
                </c:pt>
                <c:pt idx="2123">
                  <c:v>2,124.00</c:v>
                </c:pt>
                <c:pt idx="2124">
                  <c:v>2,125.00</c:v>
                </c:pt>
                <c:pt idx="2125">
                  <c:v>2,126.00</c:v>
                </c:pt>
                <c:pt idx="2126">
                  <c:v>2,126.99</c:v>
                </c:pt>
                <c:pt idx="2127">
                  <c:v>2,128.00</c:v>
                </c:pt>
                <c:pt idx="2128">
                  <c:v>2,129.00</c:v>
                </c:pt>
                <c:pt idx="2129">
                  <c:v>2,129.99</c:v>
                </c:pt>
                <c:pt idx="2130">
                  <c:v>2,130.99</c:v>
                </c:pt>
                <c:pt idx="2131">
                  <c:v>2,132.00</c:v>
                </c:pt>
                <c:pt idx="2132">
                  <c:v>2,133.00</c:v>
                </c:pt>
                <c:pt idx="2133">
                  <c:v>2,133.99</c:v>
                </c:pt>
                <c:pt idx="2134">
                  <c:v>2,135.00</c:v>
                </c:pt>
                <c:pt idx="2135">
                  <c:v>2,136.00</c:v>
                </c:pt>
                <c:pt idx="2136">
                  <c:v>2,137.00</c:v>
                </c:pt>
                <c:pt idx="2137">
                  <c:v>2,137.99</c:v>
                </c:pt>
                <c:pt idx="2138">
                  <c:v>2,139.00</c:v>
                </c:pt>
                <c:pt idx="2139">
                  <c:v>2,140.00</c:v>
                </c:pt>
                <c:pt idx="2140">
                  <c:v>2,140.99</c:v>
                </c:pt>
                <c:pt idx="2141">
                  <c:v>2,141.99</c:v>
                </c:pt>
                <c:pt idx="2142">
                  <c:v>2,143.00</c:v>
                </c:pt>
                <c:pt idx="2143">
                  <c:v>2,144.00</c:v>
                </c:pt>
                <c:pt idx="2144">
                  <c:v>2,144.99</c:v>
                </c:pt>
                <c:pt idx="2145">
                  <c:v>2,146.00</c:v>
                </c:pt>
                <c:pt idx="2146">
                  <c:v>2,147.00</c:v>
                </c:pt>
                <c:pt idx="2147">
                  <c:v>2,148.00</c:v>
                </c:pt>
                <c:pt idx="2148">
                  <c:v>2,148.99</c:v>
                </c:pt>
                <c:pt idx="2149">
                  <c:v>2,150.00</c:v>
                </c:pt>
                <c:pt idx="2150">
                  <c:v>2,151.00</c:v>
                </c:pt>
                <c:pt idx="2151">
                  <c:v>2,151.99</c:v>
                </c:pt>
                <c:pt idx="2152">
                  <c:v>2,152.99</c:v>
                </c:pt>
                <c:pt idx="2153">
                  <c:v>2,154.00</c:v>
                </c:pt>
                <c:pt idx="2154">
                  <c:v>2,155.00</c:v>
                </c:pt>
                <c:pt idx="2155">
                  <c:v>2,155.99</c:v>
                </c:pt>
                <c:pt idx="2156">
                  <c:v>2,157.00</c:v>
                </c:pt>
                <c:pt idx="2157">
                  <c:v>2,158.00</c:v>
                </c:pt>
                <c:pt idx="2158">
                  <c:v>2,159.00</c:v>
                </c:pt>
                <c:pt idx="2159">
                  <c:v>2,159.99</c:v>
                </c:pt>
                <c:pt idx="2160">
                  <c:v>2,161.00</c:v>
                </c:pt>
                <c:pt idx="2161">
                  <c:v>2,162.00</c:v>
                </c:pt>
                <c:pt idx="2162">
                  <c:v>2,162.99</c:v>
                </c:pt>
                <c:pt idx="2163">
                  <c:v>2,163.99</c:v>
                </c:pt>
                <c:pt idx="2164">
                  <c:v>2,165.00</c:v>
                </c:pt>
                <c:pt idx="2165">
                  <c:v>2,166.00</c:v>
                </c:pt>
                <c:pt idx="2166">
                  <c:v>2,166.99</c:v>
                </c:pt>
                <c:pt idx="2167">
                  <c:v>2,168.00</c:v>
                </c:pt>
                <c:pt idx="2168">
                  <c:v>2,169.00</c:v>
                </c:pt>
                <c:pt idx="2169">
                  <c:v>2,170.00</c:v>
                </c:pt>
                <c:pt idx="2170">
                  <c:v>2,170.99</c:v>
                </c:pt>
                <c:pt idx="2171">
                  <c:v>2,172.00</c:v>
                </c:pt>
                <c:pt idx="2172">
                  <c:v>2,173.00</c:v>
                </c:pt>
                <c:pt idx="2173">
                  <c:v>2,173.99</c:v>
                </c:pt>
                <c:pt idx="2174">
                  <c:v>2,174.99</c:v>
                </c:pt>
                <c:pt idx="2175">
                  <c:v>2,176.00</c:v>
                </c:pt>
                <c:pt idx="2176">
                  <c:v>2,177.00</c:v>
                </c:pt>
                <c:pt idx="2177">
                  <c:v>2,177.99</c:v>
                </c:pt>
                <c:pt idx="2178">
                  <c:v>2,179.00</c:v>
                </c:pt>
                <c:pt idx="2179">
                  <c:v>2,180.00</c:v>
                </c:pt>
                <c:pt idx="2180">
                  <c:v>2,181.00</c:v>
                </c:pt>
                <c:pt idx="2181">
                  <c:v>2,181.99</c:v>
                </c:pt>
                <c:pt idx="2182">
                  <c:v>2,183.00</c:v>
                </c:pt>
                <c:pt idx="2183">
                  <c:v>2,184.00</c:v>
                </c:pt>
                <c:pt idx="2184">
                  <c:v>2,184.99</c:v>
                </c:pt>
                <c:pt idx="2185">
                  <c:v>2,185.99</c:v>
                </c:pt>
                <c:pt idx="2186">
                  <c:v>2,187.00</c:v>
                </c:pt>
                <c:pt idx="2187">
                  <c:v>2,188.00</c:v>
                </c:pt>
                <c:pt idx="2188">
                  <c:v>2,188.99</c:v>
                </c:pt>
                <c:pt idx="2189">
                  <c:v>2,190.00</c:v>
                </c:pt>
                <c:pt idx="2190">
                  <c:v>2,191.00</c:v>
                </c:pt>
                <c:pt idx="2191">
                  <c:v>2,192.00</c:v>
                </c:pt>
                <c:pt idx="2192">
                  <c:v>2,192.99</c:v>
                </c:pt>
                <c:pt idx="2193">
                  <c:v>2,194.00</c:v>
                </c:pt>
                <c:pt idx="2194">
                  <c:v>2,195.00</c:v>
                </c:pt>
                <c:pt idx="2195">
                  <c:v>2,195.99</c:v>
                </c:pt>
                <c:pt idx="2196">
                  <c:v>2,197.00</c:v>
                </c:pt>
                <c:pt idx="2197">
                  <c:v>2,198.00</c:v>
                </c:pt>
                <c:pt idx="2198">
                  <c:v>2,199.00</c:v>
                </c:pt>
                <c:pt idx="2199">
                  <c:v>2,199.99</c:v>
                </c:pt>
                <c:pt idx="2200">
                  <c:v>2,201.00</c:v>
                </c:pt>
                <c:pt idx="2201">
                  <c:v>2,202.00</c:v>
                </c:pt>
                <c:pt idx="2202">
                  <c:v>2,202.99</c:v>
                </c:pt>
                <c:pt idx="2203">
                  <c:v>2,203.99</c:v>
                </c:pt>
                <c:pt idx="2204">
                  <c:v>2,205.00</c:v>
                </c:pt>
                <c:pt idx="2205">
                  <c:v>2,206.00</c:v>
                </c:pt>
                <c:pt idx="2206">
                  <c:v>2,206.99</c:v>
                </c:pt>
                <c:pt idx="2207">
                  <c:v>2,208.00</c:v>
                </c:pt>
                <c:pt idx="2208">
                  <c:v>2,209.00</c:v>
                </c:pt>
                <c:pt idx="2209">
                  <c:v>2,210.00</c:v>
                </c:pt>
                <c:pt idx="2210">
                  <c:v>2,210.99</c:v>
                </c:pt>
                <c:pt idx="2211">
                  <c:v>2,212.00</c:v>
                </c:pt>
                <c:pt idx="2212">
                  <c:v>2,213.00</c:v>
                </c:pt>
                <c:pt idx="2213">
                  <c:v>2,213.99</c:v>
                </c:pt>
                <c:pt idx="2214">
                  <c:v>2,214.99</c:v>
                </c:pt>
                <c:pt idx="2215">
                  <c:v>2,216.00</c:v>
                </c:pt>
                <c:pt idx="2216">
                  <c:v>2,217.00</c:v>
                </c:pt>
                <c:pt idx="2217">
                  <c:v>2,217.99</c:v>
                </c:pt>
                <c:pt idx="2218">
                  <c:v>2,219.00</c:v>
                </c:pt>
                <c:pt idx="2219">
                  <c:v>2,220.00</c:v>
                </c:pt>
                <c:pt idx="2220">
                  <c:v>2,221.00</c:v>
                </c:pt>
                <c:pt idx="2221">
                  <c:v>2,221.99</c:v>
                </c:pt>
                <c:pt idx="2222">
                  <c:v>2,223.00</c:v>
                </c:pt>
                <c:pt idx="2223">
                  <c:v>2,224.00</c:v>
                </c:pt>
                <c:pt idx="2224">
                  <c:v>2,224.99</c:v>
                </c:pt>
                <c:pt idx="2225">
                  <c:v>2,226.00</c:v>
                </c:pt>
                <c:pt idx="2226">
                  <c:v>2,227.00</c:v>
                </c:pt>
                <c:pt idx="2227">
                  <c:v>2,228.00</c:v>
                </c:pt>
                <c:pt idx="2228">
                  <c:v>2,228.99</c:v>
                </c:pt>
                <c:pt idx="2229">
                  <c:v>2,230.00</c:v>
                </c:pt>
                <c:pt idx="2230">
                  <c:v>2,231.00</c:v>
                </c:pt>
                <c:pt idx="2231">
                  <c:v>2,232.00</c:v>
                </c:pt>
                <c:pt idx="2232">
                  <c:v>2,232.99</c:v>
                </c:pt>
                <c:pt idx="2233">
                  <c:v>2,234.00</c:v>
                </c:pt>
                <c:pt idx="2234">
                  <c:v>2,235.00</c:v>
                </c:pt>
                <c:pt idx="2235">
                  <c:v>2,235.99</c:v>
                </c:pt>
                <c:pt idx="2236">
                  <c:v>2,237.00</c:v>
                </c:pt>
                <c:pt idx="2237">
                  <c:v>2,238.00</c:v>
                </c:pt>
                <c:pt idx="2238">
                  <c:v>2,239.00</c:v>
                </c:pt>
                <c:pt idx="2239">
                  <c:v>2,239.99</c:v>
                </c:pt>
                <c:pt idx="2240">
                  <c:v>2,241.00</c:v>
                </c:pt>
                <c:pt idx="2241">
                  <c:v>2,242.00</c:v>
                </c:pt>
                <c:pt idx="2242">
                  <c:v>2,242.99</c:v>
                </c:pt>
                <c:pt idx="2243">
                  <c:v>2,243.99</c:v>
                </c:pt>
                <c:pt idx="2244">
                  <c:v>2,245.00</c:v>
                </c:pt>
                <c:pt idx="2245">
                  <c:v>2,246.00</c:v>
                </c:pt>
                <c:pt idx="2246">
                  <c:v>2,246.99</c:v>
                </c:pt>
                <c:pt idx="2247">
                  <c:v>2,248.00</c:v>
                </c:pt>
                <c:pt idx="2248">
                  <c:v>2,249.00</c:v>
                </c:pt>
                <c:pt idx="2249">
                  <c:v>2,250.00</c:v>
                </c:pt>
                <c:pt idx="2250">
                  <c:v>2,250.99</c:v>
                </c:pt>
                <c:pt idx="2251">
                  <c:v>2,252.00</c:v>
                </c:pt>
                <c:pt idx="2252">
                  <c:v>2,253.00</c:v>
                </c:pt>
                <c:pt idx="2253">
                  <c:v>2,253.99</c:v>
                </c:pt>
                <c:pt idx="2254">
                  <c:v>2,254.99</c:v>
                </c:pt>
                <c:pt idx="2255">
                  <c:v>2,256.00</c:v>
                </c:pt>
                <c:pt idx="2256">
                  <c:v>2,257.00</c:v>
                </c:pt>
                <c:pt idx="2257">
                  <c:v>2,257.99</c:v>
                </c:pt>
                <c:pt idx="2258">
                  <c:v>2,259.00</c:v>
                </c:pt>
                <c:pt idx="2259">
                  <c:v>2,260.00</c:v>
                </c:pt>
                <c:pt idx="2260">
                  <c:v>2,261.00</c:v>
                </c:pt>
                <c:pt idx="2261">
                  <c:v>2,261.99</c:v>
                </c:pt>
                <c:pt idx="2262">
                  <c:v>2,263.00</c:v>
                </c:pt>
                <c:pt idx="2263">
                  <c:v>2,264.00</c:v>
                </c:pt>
                <c:pt idx="2264">
                  <c:v>2,264.99</c:v>
                </c:pt>
                <c:pt idx="2265">
                  <c:v>2,266.00</c:v>
                </c:pt>
                <c:pt idx="2266">
                  <c:v>2,267.00</c:v>
                </c:pt>
                <c:pt idx="2267">
                  <c:v>2,268.00</c:v>
                </c:pt>
                <c:pt idx="2268">
                  <c:v>2,268.99</c:v>
                </c:pt>
                <c:pt idx="2269">
                  <c:v>2,270.00</c:v>
                </c:pt>
                <c:pt idx="2270">
                  <c:v>2,271.00</c:v>
                </c:pt>
                <c:pt idx="2271">
                  <c:v>2,271.99</c:v>
                </c:pt>
                <c:pt idx="2272">
                  <c:v>2,272.99</c:v>
                </c:pt>
                <c:pt idx="2273">
                  <c:v>2,274.00</c:v>
                </c:pt>
                <c:pt idx="2274">
                  <c:v>2,275.00</c:v>
                </c:pt>
                <c:pt idx="2275">
                  <c:v>2,275.99</c:v>
                </c:pt>
                <c:pt idx="2276">
                  <c:v>2,277.00</c:v>
                </c:pt>
                <c:pt idx="2277">
                  <c:v>2,278.00</c:v>
                </c:pt>
                <c:pt idx="2278">
                  <c:v>2,279.00</c:v>
                </c:pt>
                <c:pt idx="2279">
                  <c:v>2,279.99</c:v>
                </c:pt>
                <c:pt idx="2280">
                  <c:v>2,281.00</c:v>
                </c:pt>
                <c:pt idx="2281">
                  <c:v>2,282.00</c:v>
                </c:pt>
                <c:pt idx="2282">
                  <c:v>2,282.99</c:v>
                </c:pt>
                <c:pt idx="2283">
                  <c:v>2,283.99</c:v>
                </c:pt>
                <c:pt idx="2284">
                  <c:v>2,285.00</c:v>
                </c:pt>
                <c:pt idx="2285">
                  <c:v>2,286.00</c:v>
                </c:pt>
                <c:pt idx="2286">
                  <c:v>2,286.99</c:v>
                </c:pt>
                <c:pt idx="2287">
                  <c:v>2,288.00</c:v>
                </c:pt>
                <c:pt idx="2288">
                  <c:v>2,289.00</c:v>
                </c:pt>
                <c:pt idx="2289">
                  <c:v>2,290.00</c:v>
                </c:pt>
                <c:pt idx="2290">
                  <c:v>2,290.99</c:v>
                </c:pt>
                <c:pt idx="2291">
                  <c:v>2,292.00</c:v>
                </c:pt>
                <c:pt idx="2292">
                  <c:v>2,293.00</c:v>
                </c:pt>
                <c:pt idx="2293">
                  <c:v>2,293.99</c:v>
                </c:pt>
                <c:pt idx="2294">
                  <c:v>2,294.99</c:v>
                </c:pt>
                <c:pt idx="2295">
                  <c:v>2,296.00</c:v>
                </c:pt>
                <c:pt idx="2296">
                  <c:v>2,297.00</c:v>
                </c:pt>
                <c:pt idx="2297">
                  <c:v>2,297.99</c:v>
                </c:pt>
                <c:pt idx="2298">
                  <c:v>2,299.00</c:v>
                </c:pt>
                <c:pt idx="2299">
                  <c:v>2,300.00</c:v>
                </c:pt>
                <c:pt idx="2300">
                  <c:v>2,301.00</c:v>
                </c:pt>
                <c:pt idx="2301">
                  <c:v>2,301.99</c:v>
                </c:pt>
                <c:pt idx="2302">
                  <c:v>2,303.00</c:v>
                </c:pt>
                <c:pt idx="2303">
                  <c:v>2,304.00</c:v>
                </c:pt>
                <c:pt idx="2304">
                  <c:v>2,304.99</c:v>
                </c:pt>
                <c:pt idx="2305">
                  <c:v>2,306.00</c:v>
                </c:pt>
                <c:pt idx="2306">
                  <c:v>2,307.00</c:v>
                </c:pt>
                <c:pt idx="2307">
                  <c:v>2,308.00</c:v>
                </c:pt>
                <c:pt idx="2308">
                  <c:v>2,308.99</c:v>
                </c:pt>
                <c:pt idx="2309">
                  <c:v>2,310.00</c:v>
                </c:pt>
                <c:pt idx="2310">
                  <c:v>2,311.00</c:v>
                </c:pt>
                <c:pt idx="2311">
                  <c:v>2,311.99</c:v>
                </c:pt>
                <c:pt idx="2312">
                  <c:v>2,312.99</c:v>
                </c:pt>
                <c:pt idx="2313">
                  <c:v>2,314.00</c:v>
                </c:pt>
                <c:pt idx="2314">
                  <c:v>2,315.00</c:v>
                </c:pt>
                <c:pt idx="2315">
                  <c:v>2,315.99</c:v>
                </c:pt>
                <c:pt idx="2316">
                  <c:v>2,317.00</c:v>
                </c:pt>
                <c:pt idx="2317">
                  <c:v>2,318.00</c:v>
                </c:pt>
                <c:pt idx="2318">
                  <c:v>2,319.00</c:v>
                </c:pt>
                <c:pt idx="2319">
                  <c:v>2,319.99</c:v>
                </c:pt>
                <c:pt idx="2320">
                  <c:v>2,321.00</c:v>
                </c:pt>
                <c:pt idx="2321">
                  <c:v>2,322.00</c:v>
                </c:pt>
                <c:pt idx="2322">
                  <c:v>2,322.99</c:v>
                </c:pt>
                <c:pt idx="2323">
                  <c:v>2,323.99</c:v>
                </c:pt>
                <c:pt idx="2324">
                  <c:v>2,325.00</c:v>
                </c:pt>
                <c:pt idx="2325">
                  <c:v>2,326.00</c:v>
                </c:pt>
                <c:pt idx="2326">
                  <c:v>2,326.99</c:v>
                </c:pt>
                <c:pt idx="2327">
                  <c:v>2,328.00</c:v>
                </c:pt>
                <c:pt idx="2328">
                  <c:v>2,329.00</c:v>
                </c:pt>
                <c:pt idx="2329">
                  <c:v>2,330.00</c:v>
                </c:pt>
                <c:pt idx="2330">
                  <c:v>2,330.99</c:v>
                </c:pt>
                <c:pt idx="2331">
                  <c:v>2,332.00</c:v>
                </c:pt>
                <c:pt idx="2332">
                  <c:v>2,333.00</c:v>
                </c:pt>
                <c:pt idx="2333">
                  <c:v>2,333.99</c:v>
                </c:pt>
                <c:pt idx="2334">
                  <c:v>2,334.99</c:v>
                </c:pt>
                <c:pt idx="2335">
                  <c:v>2,336.00</c:v>
                </c:pt>
                <c:pt idx="2336">
                  <c:v>2,337.00</c:v>
                </c:pt>
                <c:pt idx="2337">
                  <c:v>2,337.99</c:v>
                </c:pt>
                <c:pt idx="2338">
                  <c:v>2,339.00</c:v>
                </c:pt>
                <c:pt idx="2339">
                  <c:v>2,340.00</c:v>
                </c:pt>
                <c:pt idx="2340">
                  <c:v>2,341.00</c:v>
                </c:pt>
                <c:pt idx="2341">
                  <c:v>2,341.99</c:v>
                </c:pt>
                <c:pt idx="2342">
                  <c:v>2,343.00</c:v>
                </c:pt>
                <c:pt idx="2343">
                  <c:v>2,344.00</c:v>
                </c:pt>
                <c:pt idx="2344">
                  <c:v>2,344.99</c:v>
                </c:pt>
                <c:pt idx="2345">
                  <c:v>2,346.00</c:v>
                </c:pt>
                <c:pt idx="2346">
                  <c:v>2,347.00</c:v>
                </c:pt>
                <c:pt idx="2347">
                  <c:v>2,348.00</c:v>
                </c:pt>
                <c:pt idx="2348">
                  <c:v>2,348.99</c:v>
                </c:pt>
                <c:pt idx="2349">
                  <c:v>2,350.00</c:v>
                </c:pt>
                <c:pt idx="2350">
                  <c:v>2,351.00</c:v>
                </c:pt>
                <c:pt idx="2351">
                  <c:v>2,351.99</c:v>
                </c:pt>
                <c:pt idx="2352">
                  <c:v>2,352.99</c:v>
                </c:pt>
                <c:pt idx="2353">
                  <c:v>2,354.00</c:v>
                </c:pt>
                <c:pt idx="2354">
                  <c:v>2,355.00</c:v>
                </c:pt>
                <c:pt idx="2355">
                  <c:v>2,355.99</c:v>
                </c:pt>
                <c:pt idx="2356">
                  <c:v>2,357.00</c:v>
                </c:pt>
                <c:pt idx="2357">
                  <c:v>2,358.00</c:v>
                </c:pt>
                <c:pt idx="2358">
                  <c:v>2,359.00</c:v>
                </c:pt>
                <c:pt idx="2359">
                  <c:v>2,359.99</c:v>
                </c:pt>
                <c:pt idx="2360">
                  <c:v>2,361.00</c:v>
                </c:pt>
                <c:pt idx="2361">
                  <c:v>2,362.00</c:v>
                </c:pt>
                <c:pt idx="2362">
                  <c:v>2,362.99</c:v>
                </c:pt>
                <c:pt idx="2363">
                  <c:v>2,363.99</c:v>
                </c:pt>
                <c:pt idx="2364">
                  <c:v>2,365.00</c:v>
                </c:pt>
                <c:pt idx="2365">
                  <c:v>2,366.00</c:v>
                </c:pt>
                <c:pt idx="2366">
                  <c:v>2,366.99</c:v>
                </c:pt>
                <c:pt idx="2367">
                  <c:v>2,368.00</c:v>
                </c:pt>
                <c:pt idx="2368">
                  <c:v>2,369.00</c:v>
                </c:pt>
                <c:pt idx="2369">
                  <c:v>2,370.00</c:v>
                </c:pt>
                <c:pt idx="2370">
                  <c:v>2,370.99</c:v>
                </c:pt>
                <c:pt idx="2371">
                  <c:v>2,372.00</c:v>
                </c:pt>
                <c:pt idx="2372">
                  <c:v>2,373.00</c:v>
                </c:pt>
                <c:pt idx="2373">
                  <c:v>2,373.99</c:v>
                </c:pt>
                <c:pt idx="2374">
                  <c:v>2,375.00</c:v>
                </c:pt>
                <c:pt idx="2375">
                  <c:v>2,376.00</c:v>
                </c:pt>
                <c:pt idx="2376">
                  <c:v>2,377.00</c:v>
                </c:pt>
                <c:pt idx="2377">
                  <c:v>2,377.99</c:v>
                </c:pt>
                <c:pt idx="2378">
                  <c:v>2,379.00</c:v>
                </c:pt>
                <c:pt idx="2379">
                  <c:v>2,380.00</c:v>
                </c:pt>
                <c:pt idx="2380">
                  <c:v>2,380.99</c:v>
                </c:pt>
                <c:pt idx="2381">
                  <c:v>2,381.99</c:v>
                </c:pt>
                <c:pt idx="2382">
                  <c:v>2,383.00</c:v>
                </c:pt>
                <c:pt idx="2383">
                  <c:v>2,384.00</c:v>
                </c:pt>
                <c:pt idx="2384">
                  <c:v>2,384.99</c:v>
                </c:pt>
                <c:pt idx="2385">
                  <c:v>2,386.00</c:v>
                </c:pt>
                <c:pt idx="2386">
                  <c:v>2,387.00</c:v>
                </c:pt>
                <c:pt idx="2387">
                  <c:v>2,388.00</c:v>
                </c:pt>
                <c:pt idx="2388">
                  <c:v>2,388.99</c:v>
                </c:pt>
                <c:pt idx="2389">
                  <c:v>2,390.00</c:v>
                </c:pt>
                <c:pt idx="2390">
                  <c:v>2,391.00</c:v>
                </c:pt>
                <c:pt idx="2391">
                  <c:v>2,391.99</c:v>
                </c:pt>
                <c:pt idx="2392">
                  <c:v>2,393.00</c:v>
                </c:pt>
                <c:pt idx="2393">
                  <c:v>2,394.00</c:v>
                </c:pt>
                <c:pt idx="2394">
                  <c:v>2,395.00</c:v>
                </c:pt>
                <c:pt idx="2395">
                  <c:v>2,395.99</c:v>
                </c:pt>
                <c:pt idx="2396">
                  <c:v>2,397.00</c:v>
                </c:pt>
                <c:pt idx="2397">
                  <c:v>2,398.00</c:v>
                </c:pt>
                <c:pt idx="2398">
                  <c:v>2,398.99</c:v>
                </c:pt>
                <c:pt idx="2399">
                  <c:v>2,399.99</c:v>
                </c:pt>
                <c:pt idx="2400">
                  <c:v>2,401.00</c:v>
                </c:pt>
                <c:pt idx="2401">
                  <c:v>2,402.00</c:v>
                </c:pt>
                <c:pt idx="2402">
                  <c:v>2,402.99</c:v>
                </c:pt>
                <c:pt idx="2403">
                  <c:v>2,404.00</c:v>
                </c:pt>
                <c:pt idx="2404">
                  <c:v>2,405.00</c:v>
                </c:pt>
                <c:pt idx="2405">
                  <c:v>2,406.00</c:v>
                </c:pt>
                <c:pt idx="2406">
                  <c:v>2,406.99</c:v>
                </c:pt>
                <c:pt idx="2407">
                  <c:v>2,408.00</c:v>
                </c:pt>
                <c:pt idx="2408">
                  <c:v>2,409.00</c:v>
                </c:pt>
                <c:pt idx="2409">
                  <c:v>2,409.99</c:v>
                </c:pt>
                <c:pt idx="2410">
                  <c:v>2,410.99</c:v>
                </c:pt>
                <c:pt idx="2411">
                  <c:v>2,412.00</c:v>
                </c:pt>
                <c:pt idx="2412">
                  <c:v>2,413.00</c:v>
                </c:pt>
                <c:pt idx="2413">
                  <c:v>2,413.99</c:v>
                </c:pt>
                <c:pt idx="2414">
                  <c:v>2,415.00</c:v>
                </c:pt>
                <c:pt idx="2415">
                  <c:v>2,416.00</c:v>
                </c:pt>
                <c:pt idx="2416">
                  <c:v>2,417.00</c:v>
                </c:pt>
                <c:pt idx="2417">
                  <c:v>2,417.99</c:v>
                </c:pt>
                <c:pt idx="2418">
                  <c:v>2,419.00</c:v>
                </c:pt>
                <c:pt idx="2419">
                  <c:v>2,420.00</c:v>
                </c:pt>
                <c:pt idx="2420">
                  <c:v>2,420.99</c:v>
                </c:pt>
                <c:pt idx="2421">
                  <c:v>2,422.00</c:v>
                </c:pt>
                <c:pt idx="2422">
                  <c:v>2,423.00</c:v>
                </c:pt>
                <c:pt idx="2423">
                  <c:v>2,424.00</c:v>
                </c:pt>
                <c:pt idx="2424">
                  <c:v>2,424.99</c:v>
                </c:pt>
                <c:pt idx="2425">
                  <c:v>2,426.00</c:v>
                </c:pt>
                <c:pt idx="2426">
                  <c:v>2,427.00</c:v>
                </c:pt>
                <c:pt idx="2427">
                  <c:v>2,428.00</c:v>
                </c:pt>
                <c:pt idx="2428">
                  <c:v>2,428.99</c:v>
                </c:pt>
                <c:pt idx="2429">
                  <c:v>2,430.00</c:v>
                </c:pt>
                <c:pt idx="2430">
                  <c:v>2,431.00</c:v>
                </c:pt>
                <c:pt idx="2431">
                  <c:v>2,431.99</c:v>
                </c:pt>
                <c:pt idx="2432">
                  <c:v>2,433.00</c:v>
                </c:pt>
                <c:pt idx="2433">
                  <c:v>2,434.00</c:v>
                </c:pt>
                <c:pt idx="2434">
                  <c:v>2,435.00</c:v>
                </c:pt>
                <c:pt idx="2435">
                  <c:v>2,435.99</c:v>
                </c:pt>
                <c:pt idx="2436">
                  <c:v>2,437.00</c:v>
                </c:pt>
                <c:pt idx="2437">
                  <c:v>2,438.00</c:v>
                </c:pt>
                <c:pt idx="2438">
                  <c:v>2,438.99</c:v>
                </c:pt>
                <c:pt idx="2439">
                  <c:v>2,439.99</c:v>
                </c:pt>
                <c:pt idx="2440">
                  <c:v>2,441.00</c:v>
                </c:pt>
                <c:pt idx="2441">
                  <c:v>2,442.00</c:v>
                </c:pt>
                <c:pt idx="2442">
                  <c:v>2,442.99</c:v>
                </c:pt>
                <c:pt idx="2443">
                  <c:v>2,444.00</c:v>
                </c:pt>
                <c:pt idx="2444">
                  <c:v>2,445.00</c:v>
                </c:pt>
                <c:pt idx="2445">
                  <c:v>2,446.00</c:v>
                </c:pt>
                <c:pt idx="2446">
                  <c:v>2,446.99</c:v>
                </c:pt>
                <c:pt idx="2447">
                  <c:v>2,448.00</c:v>
                </c:pt>
                <c:pt idx="2448">
                  <c:v>2,449.00</c:v>
                </c:pt>
                <c:pt idx="2449">
                  <c:v>2,449.99</c:v>
                </c:pt>
                <c:pt idx="2450">
                  <c:v>2,450.99</c:v>
                </c:pt>
                <c:pt idx="2451">
                  <c:v>2,452.00</c:v>
                </c:pt>
                <c:pt idx="2452">
                  <c:v>2,453.00</c:v>
                </c:pt>
                <c:pt idx="2453">
                  <c:v>2,453.99</c:v>
                </c:pt>
                <c:pt idx="2454">
                  <c:v>2,455.00</c:v>
                </c:pt>
                <c:pt idx="2455">
                  <c:v>2,456.00</c:v>
                </c:pt>
                <c:pt idx="2456">
                  <c:v>2,457.00</c:v>
                </c:pt>
                <c:pt idx="2457">
                  <c:v>2,457.99</c:v>
                </c:pt>
                <c:pt idx="2458">
                  <c:v>2,459.00</c:v>
                </c:pt>
                <c:pt idx="2459">
                  <c:v>2,460.00</c:v>
                </c:pt>
                <c:pt idx="2460">
                  <c:v>2,460.99</c:v>
                </c:pt>
                <c:pt idx="2461">
                  <c:v>2,461.99</c:v>
                </c:pt>
                <c:pt idx="2462">
                  <c:v>2,463.00</c:v>
                </c:pt>
                <c:pt idx="2463">
                  <c:v>2,464.00</c:v>
                </c:pt>
                <c:pt idx="2464">
                  <c:v>2,464.99</c:v>
                </c:pt>
                <c:pt idx="2465">
                  <c:v>2,466.00</c:v>
                </c:pt>
                <c:pt idx="2466">
                  <c:v>2,467.00</c:v>
                </c:pt>
                <c:pt idx="2467">
                  <c:v>2,468.00</c:v>
                </c:pt>
                <c:pt idx="2468">
                  <c:v>2,468.99</c:v>
                </c:pt>
                <c:pt idx="2469">
                  <c:v>2,470.00</c:v>
                </c:pt>
                <c:pt idx="2470">
                  <c:v>2,471.00</c:v>
                </c:pt>
                <c:pt idx="2471">
                  <c:v>2,471.99</c:v>
                </c:pt>
                <c:pt idx="2472">
                  <c:v>2,473.00</c:v>
                </c:pt>
                <c:pt idx="2473">
                  <c:v>2,474.00</c:v>
                </c:pt>
                <c:pt idx="2474">
                  <c:v>2,475.00</c:v>
                </c:pt>
                <c:pt idx="2475">
                  <c:v>2,475.99</c:v>
                </c:pt>
                <c:pt idx="2476">
                  <c:v>2,477.00</c:v>
                </c:pt>
                <c:pt idx="2477">
                  <c:v>2,478.00</c:v>
                </c:pt>
                <c:pt idx="2478">
                  <c:v>2,478.99</c:v>
                </c:pt>
                <c:pt idx="2479">
                  <c:v>2,479.99</c:v>
                </c:pt>
                <c:pt idx="2480">
                  <c:v>2,481.00</c:v>
                </c:pt>
                <c:pt idx="2481">
                  <c:v>2,482.00</c:v>
                </c:pt>
                <c:pt idx="2482">
                  <c:v>2,482.99</c:v>
                </c:pt>
                <c:pt idx="2483">
                  <c:v>2,484.00</c:v>
                </c:pt>
                <c:pt idx="2484">
                  <c:v>2,485.00</c:v>
                </c:pt>
                <c:pt idx="2485">
                  <c:v>2,486.00</c:v>
                </c:pt>
                <c:pt idx="2486">
                  <c:v>2,486.99</c:v>
                </c:pt>
                <c:pt idx="2487">
                  <c:v>2,488.00</c:v>
                </c:pt>
                <c:pt idx="2488">
                  <c:v>2,489.00</c:v>
                </c:pt>
                <c:pt idx="2489">
                  <c:v>2,489.99</c:v>
                </c:pt>
                <c:pt idx="2490">
                  <c:v>2,490.99</c:v>
                </c:pt>
                <c:pt idx="2491">
                  <c:v>2,492.00</c:v>
                </c:pt>
                <c:pt idx="2492">
                  <c:v>2,493.00</c:v>
                </c:pt>
                <c:pt idx="2493">
                  <c:v>2,493.99</c:v>
                </c:pt>
                <c:pt idx="2494">
                  <c:v>2,495.00</c:v>
                </c:pt>
                <c:pt idx="2495">
                  <c:v>2,496.00</c:v>
                </c:pt>
                <c:pt idx="2496">
                  <c:v>2,497.00</c:v>
                </c:pt>
                <c:pt idx="2497">
                  <c:v>2,497.99</c:v>
                </c:pt>
                <c:pt idx="2498">
                  <c:v>2,499.00</c:v>
                </c:pt>
                <c:pt idx="2499">
                  <c:v>2,500.00</c:v>
                </c:pt>
                <c:pt idx="2500">
                  <c:v>2,500.99</c:v>
                </c:pt>
                <c:pt idx="2501">
                  <c:v>2,502.00</c:v>
                </c:pt>
                <c:pt idx="2502">
                  <c:v>2,503.00</c:v>
                </c:pt>
                <c:pt idx="2503">
                  <c:v>2,504.00</c:v>
                </c:pt>
                <c:pt idx="2504">
                  <c:v>2,504.99</c:v>
                </c:pt>
                <c:pt idx="2505">
                  <c:v>2,506.00</c:v>
                </c:pt>
                <c:pt idx="2506">
                  <c:v>2,507.00</c:v>
                </c:pt>
                <c:pt idx="2507">
                  <c:v>2,508.00</c:v>
                </c:pt>
                <c:pt idx="2508">
                  <c:v>2,508.99</c:v>
                </c:pt>
                <c:pt idx="2509">
                  <c:v>2,510.00</c:v>
                </c:pt>
                <c:pt idx="2510">
                  <c:v>2,511.00</c:v>
                </c:pt>
                <c:pt idx="2511">
                  <c:v>2,511.99</c:v>
                </c:pt>
                <c:pt idx="2512">
                  <c:v>2,513.00</c:v>
                </c:pt>
                <c:pt idx="2513">
                  <c:v>2,514.00</c:v>
                </c:pt>
                <c:pt idx="2514">
                  <c:v>2,515.00</c:v>
                </c:pt>
                <c:pt idx="2515">
                  <c:v>2,515.99</c:v>
                </c:pt>
                <c:pt idx="2516">
                  <c:v>2,517.00</c:v>
                </c:pt>
                <c:pt idx="2517">
                  <c:v>2,518.00</c:v>
                </c:pt>
                <c:pt idx="2518">
                  <c:v>2,518.99</c:v>
                </c:pt>
                <c:pt idx="2519">
                  <c:v>2,519.99</c:v>
                </c:pt>
                <c:pt idx="2520">
                  <c:v>2,521.00</c:v>
                </c:pt>
                <c:pt idx="2521">
                  <c:v>2,522.00</c:v>
                </c:pt>
                <c:pt idx="2522">
                  <c:v>2,522.99</c:v>
                </c:pt>
                <c:pt idx="2523">
                  <c:v>2,524.00</c:v>
                </c:pt>
                <c:pt idx="2524">
                  <c:v>2,525.00</c:v>
                </c:pt>
                <c:pt idx="2525">
                  <c:v>2,526.00</c:v>
                </c:pt>
                <c:pt idx="2526">
                  <c:v>2,526.99</c:v>
                </c:pt>
                <c:pt idx="2527">
                  <c:v>2,528.00</c:v>
                </c:pt>
                <c:pt idx="2528">
                  <c:v>2,529.00</c:v>
                </c:pt>
                <c:pt idx="2529">
                  <c:v>2,529.99</c:v>
                </c:pt>
                <c:pt idx="2530">
                  <c:v>2,530.99</c:v>
                </c:pt>
                <c:pt idx="2531">
                  <c:v>2,532.00</c:v>
                </c:pt>
                <c:pt idx="2532">
                  <c:v>2,533.00</c:v>
                </c:pt>
                <c:pt idx="2533">
                  <c:v>2,533.99</c:v>
                </c:pt>
                <c:pt idx="2534">
                  <c:v>2,535.00</c:v>
                </c:pt>
                <c:pt idx="2535">
                  <c:v>2,536.00</c:v>
                </c:pt>
                <c:pt idx="2536">
                  <c:v>2,537.00</c:v>
                </c:pt>
                <c:pt idx="2537">
                  <c:v>2,537.99</c:v>
                </c:pt>
                <c:pt idx="2538">
                  <c:v>2,539.00</c:v>
                </c:pt>
                <c:pt idx="2539">
                  <c:v>2,540.00</c:v>
                </c:pt>
                <c:pt idx="2540">
                  <c:v>2,540.99</c:v>
                </c:pt>
                <c:pt idx="2541">
                  <c:v>2,542.00</c:v>
                </c:pt>
                <c:pt idx="2542">
                  <c:v>2,543.00</c:v>
                </c:pt>
                <c:pt idx="2543">
                  <c:v>2,544.00</c:v>
                </c:pt>
                <c:pt idx="2544">
                  <c:v>2,544.99</c:v>
                </c:pt>
                <c:pt idx="2545">
                  <c:v>2,546.00</c:v>
                </c:pt>
                <c:pt idx="2546">
                  <c:v>2,547.00</c:v>
                </c:pt>
                <c:pt idx="2547">
                  <c:v>2,547.99</c:v>
                </c:pt>
                <c:pt idx="2548">
                  <c:v>2,548.99</c:v>
                </c:pt>
                <c:pt idx="2549">
                  <c:v>2,550.00</c:v>
                </c:pt>
                <c:pt idx="2550">
                  <c:v>2,551.00</c:v>
                </c:pt>
                <c:pt idx="2551">
                  <c:v>2,551.99</c:v>
                </c:pt>
                <c:pt idx="2552">
                  <c:v>2,553.00</c:v>
                </c:pt>
                <c:pt idx="2553">
                  <c:v>2,554.00</c:v>
                </c:pt>
                <c:pt idx="2554">
                  <c:v>2,555.00</c:v>
                </c:pt>
                <c:pt idx="2555">
                  <c:v>2,555.99</c:v>
                </c:pt>
                <c:pt idx="2556">
                  <c:v>2,557.00</c:v>
                </c:pt>
                <c:pt idx="2557">
                  <c:v>2,558.00</c:v>
                </c:pt>
                <c:pt idx="2558">
                  <c:v>2,558.99</c:v>
                </c:pt>
                <c:pt idx="2559">
                  <c:v>2,559.99</c:v>
                </c:pt>
                <c:pt idx="2560">
                  <c:v>2,561.00</c:v>
                </c:pt>
                <c:pt idx="2561">
                  <c:v>2,562.00</c:v>
                </c:pt>
                <c:pt idx="2562">
                  <c:v>2,562.99</c:v>
                </c:pt>
                <c:pt idx="2563">
                  <c:v>2,564.00</c:v>
                </c:pt>
                <c:pt idx="2564">
                  <c:v>2,565.00</c:v>
                </c:pt>
                <c:pt idx="2565">
                  <c:v>2,566.00</c:v>
                </c:pt>
                <c:pt idx="2566">
                  <c:v>2,566.99</c:v>
                </c:pt>
                <c:pt idx="2567">
                  <c:v>2,568.00</c:v>
                </c:pt>
                <c:pt idx="2568">
                  <c:v>2,569.00</c:v>
                </c:pt>
                <c:pt idx="2569">
                  <c:v>2,569.99</c:v>
                </c:pt>
                <c:pt idx="2570">
                  <c:v>2,570.99</c:v>
                </c:pt>
                <c:pt idx="2571">
                  <c:v>2,572.00</c:v>
                </c:pt>
                <c:pt idx="2572">
                  <c:v>2,573.00</c:v>
                </c:pt>
                <c:pt idx="2573">
                  <c:v>2,573.99</c:v>
                </c:pt>
                <c:pt idx="2574">
                  <c:v>2,575.00</c:v>
                </c:pt>
                <c:pt idx="2575">
                  <c:v>2,576.00</c:v>
                </c:pt>
                <c:pt idx="2576">
                  <c:v>2,577.00</c:v>
                </c:pt>
                <c:pt idx="2577">
                  <c:v>2,577.99</c:v>
                </c:pt>
                <c:pt idx="2578">
                  <c:v>2,579.00</c:v>
                </c:pt>
                <c:pt idx="2579">
                  <c:v>2,580.00</c:v>
                </c:pt>
                <c:pt idx="2580">
                  <c:v>2,580.99</c:v>
                </c:pt>
                <c:pt idx="2581">
                  <c:v>2,582.00</c:v>
                </c:pt>
                <c:pt idx="2582">
                  <c:v>2,583.00</c:v>
                </c:pt>
                <c:pt idx="2583">
                  <c:v>2,584.00</c:v>
                </c:pt>
                <c:pt idx="2584">
                  <c:v>2,584.99</c:v>
                </c:pt>
                <c:pt idx="2585">
                  <c:v>2,586.00</c:v>
                </c:pt>
                <c:pt idx="2586">
                  <c:v>2,587.00</c:v>
                </c:pt>
                <c:pt idx="2587">
                  <c:v>2,587.99</c:v>
                </c:pt>
                <c:pt idx="2588">
                  <c:v>2,588.99</c:v>
                </c:pt>
                <c:pt idx="2589">
                  <c:v>2,590.00</c:v>
                </c:pt>
                <c:pt idx="2590">
                  <c:v>2,591.00</c:v>
                </c:pt>
                <c:pt idx="2591">
                  <c:v>2,591.99</c:v>
                </c:pt>
                <c:pt idx="2592">
                  <c:v>2,593.00</c:v>
                </c:pt>
                <c:pt idx="2593">
                  <c:v>2,594.00</c:v>
                </c:pt>
                <c:pt idx="2594">
                  <c:v>2,595.00</c:v>
                </c:pt>
                <c:pt idx="2595">
                  <c:v>2,595.99</c:v>
                </c:pt>
                <c:pt idx="2596">
                  <c:v>2,597.00</c:v>
                </c:pt>
                <c:pt idx="2597">
                  <c:v>2,598.00</c:v>
                </c:pt>
                <c:pt idx="2598">
                  <c:v>2,598.99</c:v>
                </c:pt>
                <c:pt idx="2599">
                  <c:v>2,599.99</c:v>
                </c:pt>
                <c:pt idx="2600">
                  <c:v>2,601.00</c:v>
                </c:pt>
                <c:pt idx="2601">
                  <c:v>2,602.00</c:v>
                </c:pt>
                <c:pt idx="2602">
                  <c:v>2,602.99</c:v>
                </c:pt>
                <c:pt idx="2603">
                  <c:v>2,604.00</c:v>
                </c:pt>
                <c:pt idx="2604">
                  <c:v>2,605.00</c:v>
                </c:pt>
                <c:pt idx="2605">
                  <c:v>2,606.00</c:v>
                </c:pt>
                <c:pt idx="2606">
                  <c:v>2,606.99</c:v>
                </c:pt>
                <c:pt idx="2607">
                  <c:v>2,608.00</c:v>
                </c:pt>
                <c:pt idx="2608">
                  <c:v>2,609.00</c:v>
                </c:pt>
                <c:pt idx="2609">
                  <c:v>2,609.99</c:v>
                </c:pt>
                <c:pt idx="2610">
                  <c:v>2,610.99</c:v>
                </c:pt>
                <c:pt idx="2611">
                  <c:v>2,612.00</c:v>
                </c:pt>
                <c:pt idx="2612">
                  <c:v>2,613.00</c:v>
                </c:pt>
                <c:pt idx="2613">
                  <c:v>2,613.99</c:v>
                </c:pt>
                <c:pt idx="2614">
                  <c:v>2,615.00</c:v>
                </c:pt>
                <c:pt idx="2615">
                  <c:v>2,616.00</c:v>
                </c:pt>
                <c:pt idx="2616">
                  <c:v>2,617.00</c:v>
                </c:pt>
                <c:pt idx="2617">
                  <c:v>2,617.99</c:v>
                </c:pt>
                <c:pt idx="2618">
                  <c:v>2,619.00</c:v>
                </c:pt>
                <c:pt idx="2619">
                  <c:v>2,620.00</c:v>
                </c:pt>
                <c:pt idx="2620">
                  <c:v>2,620.99</c:v>
                </c:pt>
                <c:pt idx="2621">
                  <c:v>2,621.99</c:v>
                </c:pt>
                <c:pt idx="2622">
                  <c:v>2,623.00</c:v>
                </c:pt>
                <c:pt idx="2623">
                  <c:v>2,624.00</c:v>
                </c:pt>
                <c:pt idx="2624">
                  <c:v>2,624.99</c:v>
                </c:pt>
                <c:pt idx="2625">
                  <c:v>2,626.00</c:v>
                </c:pt>
                <c:pt idx="2626">
                  <c:v>2,627.00</c:v>
                </c:pt>
                <c:pt idx="2627">
                  <c:v>2,628.00</c:v>
                </c:pt>
                <c:pt idx="2628">
                  <c:v>2,628.99</c:v>
                </c:pt>
                <c:pt idx="2629">
                  <c:v>2,630.00</c:v>
                </c:pt>
                <c:pt idx="2630">
                  <c:v>2,631.00</c:v>
                </c:pt>
                <c:pt idx="2631">
                  <c:v>2,631.99</c:v>
                </c:pt>
                <c:pt idx="2632">
                  <c:v>2,632.99</c:v>
                </c:pt>
                <c:pt idx="2633">
                  <c:v>2,634.00</c:v>
                </c:pt>
                <c:pt idx="2634">
                  <c:v>2,635.00</c:v>
                </c:pt>
                <c:pt idx="2635">
                  <c:v>2,635.99</c:v>
                </c:pt>
                <c:pt idx="2636">
                  <c:v>2,637.00</c:v>
                </c:pt>
                <c:pt idx="2637">
                  <c:v>2,638.00</c:v>
                </c:pt>
                <c:pt idx="2638">
                  <c:v>2,639.00</c:v>
                </c:pt>
                <c:pt idx="2639">
                  <c:v>2,639.99</c:v>
                </c:pt>
                <c:pt idx="2640">
                  <c:v>2,641.00</c:v>
                </c:pt>
                <c:pt idx="2641">
                  <c:v>2,642.00</c:v>
                </c:pt>
                <c:pt idx="2642">
                  <c:v>2,642.99</c:v>
                </c:pt>
                <c:pt idx="2643">
                  <c:v>2,644.00</c:v>
                </c:pt>
                <c:pt idx="2644">
                  <c:v>2,645.00</c:v>
                </c:pt>
                <c:pt idx="2645">
                  <c:v>2,646.00</c:v>
                </c:pt>
                <c:pt idx="2646">
                  <c:v>2,646.99</c:v>
                </c:pt>
                <c:pt idx="2647">
                  <c:v>2,648.00</c:v>
                </c:pt>
                <c:pt idx="2648">
                  <c:v>2,649.00</c:v>
                </c:pt>
                <c:pt idx="2649">
                  <c:v>2,649.99</c:v>
                </c:pt>
                <c:pt idx="2650">
                  <c:v>2,650.99</c:v>
                </c:pt>
                <c:pt idx="2651">
                  <c:v>2,652.00</c:v>
                </c:pt>
                <c:pt idx="2652">
                  <c:v>2,653.00</c:v>
                </c:pt>
                <c:pt idx="2653">
                  <c:v>2,653.99</c:v>
                </c:pt>
                <c:pt idx="2654">
                  <c:v>2,655.00</c:v>
                </c:pt>
                <c:pt idx="2655">
                  <c:v>2,656.00</c:v>
                </c:pt>
                <c:pt idx="2656">
                  <c:v>2,657.00</c:v>
                </c:pt>
                <c:pt idx="2657">
                  <c:v>2,657.99</c:v>
                </c:pt>
                <c:pt idx="2658">
                  <c:v>2,659.00</c:v>
                </c:pt>
                <c:pt idx="2659">
                  <c:v>2,660.00</c:v>
                </c:pt>
                <c:pt idx="2660">
                  <c:v>2,660.99</c:v>
                </c:pt>
                <c:pt idx="2661">
                  <c:v>2,661.99</c:v>
                </c:pt>
                <c:pt idx="2662">
                  <c:v>2,663.00</c:v>
                </c:pt>
                <c:pt idx="2663">
                  <c:v>2,664.00</c:v>
                </c:pt>
                <c:pt idx="2664">
                  <c:v>2,664.99</c:v>
                </c:pt>
                <c:pt idx="2665">
                  <c:v>2,666.00</c:v>
                </c:pt>
                <c:pt idx="2666">
                  <c:v>2,667.00</c:v>
                </c:pt>
                <c:pt idx="2667">
                  <c:v>2,668.00</c:v>
                </c:pt>
                <c:pt idx="2668">
                  <c:v>2,668.99</c:v>
                </c:pt>
                <c:pt idx="2669">
                  <c:v>2,670.00</c:v>
                </c:pt>
                <c:pt idx="2670">
                  <c:v>2,671.00</c:v>
                </c:pt>
                <c:pt idx="2671">
                  <c:v>2,671.99</c:v>
                </c:pt>
                <c:pt idx="2672">
                  <c:v>2,672.99</c:v>
                </c:pt>
                <c:pt idx="2673">
                  <c:v>2,674.00</c:v>
                </c:pt>
                <c:pt idx="2674">
                  <c:v>2,675.00</c:v>
                </c:pt>
                <c:pt idx="2675">
                  <c:v>2,675.99</c:v>
                </c:pt>
                <c:pt idx="2676">
                  <c:v>2,677.00</c:v>
                </c:pt>
                <c:pt idx="2677">
                  <c:v>2,678.00</c:v>
                </c:pt>
                <c:pt idx="2678">
                  <c:v>2,679.00</c:v>
                </c:pt>
                <c:pt idx="2679">
                  <c:v>2,679.99</c:v>
                </c:pt>
                <c:pt idx="2680">
                  <c:v>2,681.00</c:v>
                </c:pt>
                <c:pt idx="2681">
                  <c:v>2,682.00</c:v>
                </c:pt>
                <c:pt idx="2682">
                  <c:v>2,682.99</c:v>
                </c:pt>
                <c:pt idx="2683">
                  <c:v>2,684.00</c:v>
                </c:pt>
                <c:pt idx="2684">
                  <c:v>2,685.00</c:v>
                </c:pt>
                <c:pt idx="2685">
                  <c:v>2,686.00</c:v>
                </c:pt>
                <c:pt idx="2686">
                  <c:v>2,686.99</c:v>
                </c:pt>
                <c:pt idx="2687">
                  <c:v>2,688.00</c:v>
                </c:pt>
                <c:pt idx="2688">
                  <c:v>2,689.00</c:v>
                </c:pt>
                <c:pt idx="2689">
                  <c:v>2,689.99</c:v>
                </c:pt>
                <c:pt idx="2690">
                  <c:v>2,690.99</c:v>
                </c:pt>
                <c:pt idx="2691">
                  <c:v>2,692.00</c:v>
                </c:pt>
                <c:pt idx="2692">
                  <c:v>2,693.00</c:v>
                </c:pt>
                <c:pt idx="2693">
                  <c:v>2,693.99</c:v>
                </c:pt>
                <c:pt idx="2694">
                  <c:v>2,695.00</c:v>
                </c:pt>
                <c:pt idx="2695">
                  <c:v>2,696.00</c:v>
                </c:pt>
                <c:pt idx="2696">
                  <c:v>2,697.00</c:v>
                </c:pt>
                <c:pt idx="2697">
                  <c:v>2,697.99</c:v>
                </c:pt>
                <c:pt idx="2698">
                  <c:v>2,699.00</c:v>
                </c:pt>
                <c:pt idx="2699">
                  <c:v>2,700.00</c:v>
                </c:pt>
                <c:pt idx="2700">
                  <c:v>2,700.99</c:v>
                </c:pt>
                <c:pt idx="2701">
                  <c:v>2,701.99</c:v>
                </c:pt>
                <c:pt idx="2702">
                  <c:v>2,703.00</c:v>
                </c:pt>
                <c:pt idx="2703">
                  <c:v>2,704.00</c:v>
                </c:pt>
                <c:pt idx="2704">
                  <c:v>2,704.99</c:v>
                </c:pt>
                <c:pt idx="2705">
                  <c:v>2,706.00</c:v>
                </c:pt>
                <c:pt idx="2706">
                  <c:v>2,707.00</c:v>
                </c:pt>
                <c:pt idx="2707">
                  <c:v>2,708.00</c:v>
                </c:pt>
                <c:pt idx="2708">
                  <c:v>2,708.99</c:v>
                </c:pt>
                <c:pt idx="2709">
                  <c:v>2,710.00</c:v>
                </c:pt>
                <c:pt idx="2710">
                  <c:v>2,711.00</c:v>
                </c:pt>
                <c:pt idx="2711">
                  <c:v>2,711.99</c:v>
                </c:pt>
                <c:pt idx="2712">
                  <c:v>2,713.00</c:v>
                </c:pt>
                <c:pt idx="2713">
                  <c:v>2,714.00</c:v>
                </c:pt>
                <c:pt idx="2714">
                  <c:v>2,715.00</c:v>
                </c:pt>
                <c:pt idx="2715">
                  <c:v>2,715.99</c:v>
                </c:pt>
                <c:pt idx="2716">
                  <c:v>2,717.00</c:v>
                </c:pt>
                <c:pt idx="2717">
                  <c:v>2,718.00</c:v>
                </c:pt>
                <c:pt idx="2718">
                  <c:v>2,719.00</c:v>
                </c:pt>
                <c:pt idx="2719">
                  <c:v>2,719.99</c:v>
                </c:pt>
                <c:pt idx="2720">
                  <c:v>2,721.00</c:v>
                </c:pt>
                <c:pt idx="2721">
                  <c:v>2,722.00</c:v>
                </c:pt>
                <c:pt idx="2722">
                  <c:v>2,722.99</c:v>
                </c:pt>
                <c:pt idx="2723">
                  <c:v>2,724.00</c:v>
                </c:pt>
                <c:pt idx="2724">
                  <c:v>2,725.00</c:v>
                </c:pt>
                <c:pt idx="2725">
                  <c:v>2,726.00</c:v>
                </c:pt>
                <c:pt idx="2726">
                  <c:v>2,726.99</c:v>
                </c:pt>
                <c:pt idx="2727">
                  <c:v>2,728.00</c:v>
                </c:pt>
                <c:pt idx="2728">
                  <c:v>2,729.00</c:v>
                </c:pt>
                <c:pt idx="2729">
                  <c:v>2,729.99</c:v>
                </c:pt>
                <c:pt idx="2730">
                  <c:v>2,730.99</c:v>
                </c:pt>
                <c:pt idx="2731">
                  <c:v>2,732.00</c:v>
                </c:pt>
                <c:pt idx="2732">
                  <c:v>2,733.00</c:v>
                </c:pt>
                <c:pt idx="2733">
                  <c:v>2,733.99</c:v>
                </c:pt>
                <c:pt idx="2734">
                  <c:v>2,735.00</c:v>
                </c:pt>
                <c:pt idx="2735">
                  <c:v>2,736.00</c:v>
                </c:pt>
                <c:pt idx="2736">
                  <c:v>2,737.00</c:v>
                </c:pt>
                <c:pt idx="2737">
                  <c:v>2,737.99</c:v>
                </c:pt>
                <c:pt idx="2738">
                  <c:v>2,739.00</c:v>
                </c:pt>
                <c:pt idx="2739">
                  <c:v>2,740.00</c:v>
                </c:pt>
                <c:pt idx="2740">
                  <c:v>2,740.99</c:v>
                </c:pt>
                <c:pt idx="2741">
                  <c:v>2,741.99</c:v>
                </c:pt>
                <c:pt idx="2742">
                  <c:v>2,743.00</c:v>
                </c:pt>
                <c:pt idx="2743">
                  <c:v>2,744.00</c:v>
                </c:pt>
                <c:pt idx="2744">
                  <c:v>2,744.99</c:v>
                </c:pt>
                <c:pt idx="2745">
                  <c:v>2,746.00</c:v>
                </c:pt>
                <c:pt idx="2746">
                  <c:v>2,747.00</c:v>
                </c:pt>
                <c:pt idx="2747">
                  <c:v>2,748.00</c:v>
                </c:pt>
                <c:pt idx="2748">
                  <c:v>2,748.99</c:v>
                </c:pt>
                <c:pt idx="2749">
                  <c:v>2,750.00</c:v>
                </c:pt>
                <c:pt idx="2750">
                  <c:v>2,751.00</c:v>
                </c:pt>
                <c:pt idx="2751">
                  <c:v>2,751.99</c:v>
                </c:pt>
                <c:pt idx="2752">
                  <c:v>2,753.00</c:v>
                </c:pt>
                <c:pt idx="2753">
                  <c:v>2,754.00</c:v>
                </c:pt>
                <c:pt idx="2754">
                  <c:v>2,755.00</c:v>
                </c:pt>
                <c:pt idx="2755">
                  <c:v>2,755.99</c:v>
                </c:pt>
                <c:pt idx="2756">
                  <c:v>2,757.00</c:v>
                </c:pt>
                <c:pt idx="2757">
                  <c:v>2,758.00</c:v>
                </c:pt>
                <c:pt idx="2758">
                  <c:v>2,759.00</c:v>
                </c:pt>
                <c:pt idx="2759">
                  <c:v>2,759.99</c:v>
                </c:pt>
                <c:pt idx="2760">
                  <c:v>2,761.00</c:v>
                </c:pt>
                <c:pt idx="2761">
                  <c:v>2,762.00</c:v>
                </c:pt>
                <c:pt idx="2762">
                  <c:v>2,762.99</c:v>
                </c:pt>
                <c:pt idx="2763">
                  <c:v>2,764.00</c:v>
                </c:pt>
                <c:pt idx="2764">
                  <c:v>2,765.00</c:v>
                </c:pt>
                <c:pt idx="2765">
                  <c:v>2,766.00</c:v>
                </c:pt>
                <c:pt idx="2766">
                  <c:v>2,766.99</c:v>
                </c:pt>
                <c:pt idx="2767">
                  <c:v>2,768.00</c:v>
                </c:pt>
                <c:pt idx="2768">
                  <c:v>2,769.00</c:v>
                </c:pt>
                <c:pt idx="2769">
                  <c:v>2,769.99</c:v>
                </c:pt>
                <c:pt idx="2770">
                  <c:v>2,770.99</c:v>
                </c:pt>
                <c:pt idx="2771">
                  <c:v>2,772.00</c:v>
                </c:pt>
                <c:pt idx="2772">
                  <c:v>2,773.00</c:v>
                </c:pt>
                <c:pt idx="2773">
                  <c:v>2,773.99</c:v>
                </c:pt>
                <c:pt idx="2774">
                  <c:v>2,775.00</c:v>
                </c:pt>
                <c:pt idx="2775">
                  <c:v>2,776.00</c:v>
                </c:pt>
                <c:pt idx="2776">
                  <c:v>2,777.00</c:v>
                </c:pt>
                <c:pt idx="2777">
                  <c:v>2,777.99</c:v>
                </c:pt>
                <c:pt idx="2778">
                  <c:v>2,779.00</c:v>
                </c:pt>
                <c:pt idx="2779">
                  <c:v>2,780.00</c:v>
                </c:pt>
                <c:pt idx="2780">
                  <c:v>2,780.99</c:v>
                </c:pt>
                <c:pt idx="2781">
                  <c:v>2,781.99</c:v>
                </c:pt>
                <c:pt idx="2782">
                  <c:v>2,783.00</c:v>
                </c:pt>
                <c:pt idx="2783">
                  <c:v>2,784.00</c:v>
                </c:pt>
                <c:pt idx="2784">
                  <c:v>2,784.99</c:v>
                </c:pt>
                <c:pt idx="2785">
                  <c:v>2,786.00</c:v>
                </c:pt>
                <c:pt idx="2786">
                  <c:v>2,787.00</c:v>
                </c:pt>
                <c:pt idx="2787">
                  <c:v>2,788.00</c:v>
                </c:pt>
                <c:pt idx="2788">
                  <c:v>2,788.99</c:v>
                </c:pt>
                <c:pt idx="2789">
                  <c:v>2,790.00</c:v>
                </c:pt>
                <c:pt idx="2790">
                  <c:v>2,791.00</c:v>
                </c:pt>
                <c:pt idx="2791">
                  <c:v>2,791.99</c:v>
                </c:pt>
                <c:pt idx="2792">
                  <c:v>2,793.00</c:v>
                </c:pt>
                <c:pt idx="2793">
                  <c:v>2,794.00</c:v>
                </c:pt>
                <c:pt idx="2794">
                  <c:v>2,795.00</c:v>
                </c:pt>
                <c:pt idx="2795">
                  <c:v>2,795.99</c:v>
                </c:pt>
                <c:pt idx="2796">
                  <c:v>2,797.00</c:v>
                </c:pt>
                <c:pt idx="2797">
                  <c:v>2,798.00</c:v>
                </c:pt>
                <c:pt idx="2798">
                  <c:v>2,799.00</c:v>
                </c:pt>
                <c:pt idx="2799">
                  <c:v>2,799.99</c:v>
                </c:pt>
                <c:pt idx="2800">
                  <c:v>2,801.00</c:v>
                </c:pt>
                <c:pt idx="2801">
                  <c:v>2,802.00</c:v>
                </c:pt>
                <c:pt idx="2802">
                  <c:v>2,802.99</c:v>
                </c:pt>
                <c:pt idx="2803">
                  <c:v>2,804.00</c:v>
                </c:pt>
                <c:pt idx="2804">
                  <c:v>2,805.00</c:v>
                </c:pt>
                <c:pt idx="2805">
                  <c:v>2,806.00</c:v>
                </c:pt>
                <c:pt idx="2806">
                  <c:v>2,806.99</c:v>
                </c:pt>
                <c:pt idx="2807">
                  <c:v>2,808.00</c:v>
                </c:pt>
                <c:pt idx="2808">
                  <c:v>2,809.00</c:v>
                </c:pt>
                <c:pt idx="2809">
                  <c:v>2,809.99</c:v>
                </c:pt>
                <c:pt idx="2810">
                  <c:v>2,810.99</c:v>
                </c:pt>
                <c:pt idx="2811">
                  <c:v>2,812.00</c:v>
                </c:pt>
                <c:pt idx="2812">
                  <c:v>2,813.00</c:v>
                </c:pt>
                <c:pt idx="2813">
                  <c:v>2,813.99</c:v>
                </c:pt>
                <c:pt idx="2814">
                  <c:v>2,815.00</c:v>
                </c:pt>
                <c:pt idx="2815">
                  <c:v>2,816.00</c:v>
                </c:pt>
                <c:pt idx="2816">
                  <c:v>2,817.00</c:v>
                </c:pt>
                <c:pt idx="2817">
                  <c:v>2,817.99</c:v>
                </c:pt>
                <c:pt idx="2818">
                  <c:v>2,819.00</c:v>
                </c:pt>
                <c:pt idx="2819">
                  <c:v>2,820.00</c:v>
                </c:pt>
                <c:pt idx="2820">
                  <c:v>2,820.99</c:v>
                </c:pt>
                <c:pt idx="2821">
                  <c:v>2,821.99</c:v>
                </c:pt>
                <c:pt idx="2822">
                  <c:v>2,823.00</c:v>
                </c:pt>
                <c:pt idx="2823">
                  <c:v>2,824.00</c:v>
                </c:pt>
                <c:pt idx="2824">
                  <c:v>2,824.99</c:v>
                </c:pt>
                <c:pt idx="2825">
                  <c:v>2,826.00</c:v>
                </c:pt>
                <c:pt idx="2826">
                  <c:v>2,827.00</c:v>
                </c:pt>
                <c:pt idx="2827">
                  <c:v>2,828.00</c:v>
                </c:pt>
                <c:pt idx="2828">
                  <c:v>2,828.99</c:v>
                </c:pt>
                <c:pt idx="2829">
                  <c:v>2,830.00</c:v>
                </c:pt>
                <c:pt idx="2830">
                  <c:v>2,831.00</c:v>
                </c:pt>
                <c:pt idx="2831">
                  <c:v>2,831.99</c:v>
                </c:pt>
                <c:pt idx="2832">
                  <c:v>2,833.00</c:v>
                </c:pt>
                <c:pt idx="2833">
                  <c:v>2,834.00</c:v>
                </c:pt>
                <c:pt idx="2834">
                  <c:v>2,835.00</c:v>
                </c:pt>
                <c:pt idx="2835">
                  <c:v>2,835.99</c:v>
                </c:pt>
                <c:pt idx="2836">
                  <c:v>2,837.00</c:v>
                </c:pt>
                <c:pt idx="2837">
                  <c:v>2,838.00</c:v>
                </c:pt>
                <c:pt idx="2838">
                  <c:v>2,839.00</c:v>
                </c:pt>
                <c:pt idx="2839">
                  <c:v>2,839.99</c:v>
                </c:pt>
                <c:pt idx="2840">
                  <c:v>2,841.00</c:v>
                </c:pt>
                <c:pt idx="2841">
                  <c:v>2,842.00</c:v>
                </c:pt>
                <c:pt idx="2842">
                  <c:v>2,842.99</c:v>
                </c:pt>
                <c:pt idx="2843">
                  <c:v>2,843.99</c:v>
                </c:pt>
                <c:pt idx="2844">
                  <c:v>2,845.00</c:v>
                </c:pt>
                <c:pt idx="2845">
                  <c:v>2,846.00</c:v>
                </c:pt>
                <c:pt idx="2846">
                  <c:v>2,846.99</c:v>
                </c:pt>
                <c:pt idx="2847">
                  <c:v>2,848.00</c:v>
                </c:pt>
                <c:pt idx="2848">
                  <c:v>2,849.00</c:v>
                </c:pt>
                <c:pt idx="2849">
                  <c:v>2,850.00</c:v>
                </c:pt>
                <c:pt idx="2850">
                  <c:v>2,850.99</c:v>
                </c:pt>
                <c:pt idx="2851">
                  <c:v>2,852.00</c:v>
                </c:pt>
                <c:pt idx="2852">
                  <c:v>2,853.00</c:v>
                </c:pt>
                <c:pt idx="2853">
                  <c:v>2,853.99</c:v>
                </c:pt>
                <c:pt idx="2854">
                  <c:v>2,855.00</c:v>
                </c:pt>
                <c:pt idx="2855">
                  <c:v>2,856.00</c:v>
                </c:pt>
                <c:pt idx="2856">
                  <c:v>2,857.00</c:v>
                </c:pt>
                <c:pt idx="2857">
                  <c:v>2,857.99</c:v>
                </c:pt>
                <c:pt idx="2858">
                  <c:v>2,859.00</c:v>
                </c:pt>
                <c:pt idx="2859">
                  <c:v>2,860.00</c:v>
                </c:pt>
                <c:pt idx="2860">
                  <c:v>2,860.99</c:v>
                </c:pt>
                <c:pt idx="2861">
                  <c:v>2,861.99</c:v>
                </c:pt>
                <c:pt idx="2862">
                  <c:v>2,863.00</c:v>
                </c:pt>
                <c:pt idx="2863">
                  <c:v>2,864.00</c:v>
                </c:pt>
                <c:pt idx="2864">
                  <c:v>2,864.99</c:v>
                </c:pt>
                <c:pt idx="2865">
                  <c:v>2,866.00</c:v>
                </c:pt>
                <c:pt idx="2866">
                  <c:v>2,867.00</c:v>
                </c:pt>
                <c:pt idx="2867">
                  <c:v>2,868.00</c:v>
                </c:pt>
                <c:pt idx="2868">
                  <c:v>2,868.99</c:v>
                </c:pt>
                <c:pt idx="2869">
                  <c:v>2,870.00</c:v>
                </c:pt>
                <c:pt idx="2870">
                  <c:v>2,871.00</c:v>
                </c:pt>
                <c:pt idx="2871">
                  <c:v>2,871.99</c:v>
                </c:pt>
                <c:pt idx="2872">
                  <c:v>2,872.99</c:v>
                </c:pt>
                <c:pt idx="2873">
                  <c:v>2,874.00</c:v>
                </c:pt>
                <c:pt idx="2874">
                  <c:v>2,875.00</c:v>
                </c:pt>
                <c:pt idx="2875">
                  <c:v>2,875.99</c:v>
                </c:pt>
                <c:pt idx="2876">
                  <c:v>2,877.00</c:v>
                </c:pt>
                <c:pt idx="2877">
                  <c:v>2,878.00</c:v>
                </c:pt>
                <c:pt idx="2878">
                  <c:v>2,879.00</c:v>
                </c:pt>
                <c:pt idx="2879">
                  <c:v>2,879.99</c:v>
                </c:pt>
                <c:pt idx="2880">
                  <c:v>2,881.00</c:v>
                </c:pt>
                <c:pt idx="2881">
                  <c:v>2,882.00</c:v>
                </c:pt>
                <c:pt idx="2882">
                  <c:v>2,882.99</c:v>
                </c:pt>
                <c:pt idx="2883">
                  <c:v>2,883.99</c:v>
                </c:pt>
                <c:pt idx="2884">
                  <c:v>2,885.00</c:v>
                </c:pt>
                <c:pt idx="2885">
                  <c:v>2,886.00</c:v>
                </c:pt>
                <c:pt idx="2886">
                  <c:v>2,886.99</c:v>
                </c:pt>
                <c:pt idx="2887">
                  <c:v>2,888.00</c:v>
                </c:pt>
                <c:pt idx="2888">
                  <c:v>2,889.00</c:v>
                </c:pt>
                <c:pt idx="2889">
                  <c:v>2,890.00</c:v>
                </c:pt>
                <c:pt idx="2890">
                  <c:v>2,890.99</c:v>
                </c:pt>
                <c:pt idx="2891">
                  <c:v>2,892.00</c:v>
                </c:pt>
                <c:pt idx="2892">
                  <c:v>2,893.00</c:v>
                </c:pt>
                <c:pt idx="2893">
                  <c:v>2,893.99</c:v>
                </c:pt>
                <c:pt idx="2894">
                  <c:v>2,895.00</c:v>
                </c:pt>
                <c:pt idx="2895">
                  <c:v>2,896.00</c:v>
                </c:pt>
                <c:pt idx="2896">
                  <c:v>2,897.00</c:v>
                </c:pt>
                <c:pt idx="2897">
                  <c:v>2,897.99</c:v>
                </c:pt>
                <c:pt idx="2898">
                  <c:v>2,899.00</c:v>
                </c:pt>
                <c:pt idx="2899">
                  <c:v>2,900.00</c:v>
                </c:pt>
                <c:pt idx="2900">
                  <c:v>2,900.99</c:v>
                </c:pt>
                <c:pt idx="2901">
                  <c:v>2,901.99</c:v>
                </c:pt>
                <c:pt idx="2902">
                  <c:v>2,903.00</c:v>
                </c:pt>
                <c:pt idx="2903">
                  <c:v>2,904.00</c:v>
                </c:pt>
                <c:pt idx="2904">
                  <c:v>2,904.99</c:v>
                </c:pt>
                <c:pt idx="2905">
                  <c:v>2,906.00</c:v>
                </c:pt>
                <c:pt idx="2906">
                  <c:v>2,907.00</c:v>
                </c:pt>
                <c:pt idx="2907">
                  <c:v>2,908.00</c:v>
                </c:pt>
                <c:pt idx="2908">
                  <c:v>2,908.99</c:v>
                </c:pt>
                <c:pt idx="2909">
                  <c:v>2,910.00</c:v>
                </c:pt>
                <c:pt idx="2910">
                  <c:v>2,911.00</c:v>
                </c:pt>
                <c:pt idx="2911">
                  <c:v>2,911.99</c:v>
                </c:pt>
                <c:pt idx="2912">
                  <c:v>2,912.99</c:v>
                </c:pt>
                <c:pt idx="2913">
                  <c:v>2,914.00</c:v>
                </c:pt>
                <c:pt idx="2914">
                  <c:v>2,915.00</c:v>
                </c:pt>
                <c:pt idx="2915">
                  <c:v>2,915.99</c:v>
                </c:pt>
                <c:pt idx="2916">
                  <c:v>2,917.00</c:v>
                </c:pt>
                <c:pt idx="2917">
                  <c:v>2,918.00</c:v>
                </c:pt>
                <c:pt idx="2918">
                  <c:v>2,919.00</c:v>
                </c:pt>
                <c:pt idx="2919">
                  <c:v>2,919.99</c:v>
                </c:pt>
                <c:pt idx="2920">
                  <c:v>2,921.00</c:v>
                </c:pt>
                <c:pt idx="2921">
                  <c:v>2,922.00</c:v>
                </c:pt>
                <c:pt idx="2922">
                  <c:v>2,922.99</c:v>
                </c:pt>
                <c:pt idx="2923">
                  <c:v>2,923.99</c:v>
                </c:pt>
                <c:pt idx="2924">
                  <c:v>2,925.00</c:v>
                </c:pt>
                <c:pt idx="2925">
                  <c:v>2,926.00</c:v>
                </c:pt>
                <c:pt idx="2926">
                  <c:v>2,926.99</c:v>
                </c:pt>
                <c:pt idx="2927">
                  <c:v>2,928.00</c:v>
                </c:pt>
                <c:pt idx="2928">
                  <c:v>2,929.00</c:v>
                </c:pt>
                <c:pt idx="2929">
                  <c:v>2,930.00</c:v>
                </c:pt>
                <c:pt idx="2930">
                  <c:v>2,930.99</c:v>
                </c:pt>
                <c:pt idx="2931">
                  <c:v>2,932.00</c:v>
                </c:pt>
                <c:pt idx="2932">
                  <c:v>2,933.00</c:v>
                </c:pt>
                <c:pt idx="2933">
                  <c:v>2,933.99</c:v>
                </c:pt>
                <c:pt idx="2934">
                  <c:v>2,935.00</c:v>
                </c:pt>
                <c:pt idx="2935">
                  <c:v>2,936.00</c:v>
                </c:pt>
                <c:pt idx="2936">
                  <c:v>2,937.00</c:v>
                </c:pt>
                <c:pt idx="2937">
                  <c:v>2,937.99</c:v>
                </c:pt>
                <c:pt idx="2938">
                  <c:v>2,939.00</c:v>
                </c:pt>
                <c:pt idx="2939">
                  <c:v>2,940.00</c:v>
                </c:pt>
                <c:pt idx="2940">
                  <c:v>2,940.99</c:v>
                </c:pt>
                <c:pt idx="2941">
                  <c:v>2,941.99</c:v>
                </c:pt>
                <c:pt idx="2942">
                  <c:v>2,943.00</c:v>
                </c:pt>
                <c:pt idx="2943">
                  <c:v>2,944.00</c:v>
                </c:pt>
                <c:pt idx="2944">
                  <c:v>2,944.99</c:v>
                </c:pt>
                <c:pt idx="2945">
                  <c:v>2,946.00</c:v>
                </c:pt>
                <c:pt idx="2946">
                  <c:v>2,947.00</c:v>
                </c:pt>
                <c:pt idx="2947">
                  <c:v>2,948.00</c:v>
                </c:pt>
                <c:pt idx="2948">
                  <c:v>2,948.99</c:v>
                </c:pt>
                <c:pt idx="2949">
                  <c:v>2,950.00</c:v>
                </c:pt>
                <c:pt idx="2950">
                  <c:v>2,951.00</c:v>
                </c:pt>
                <c:pt idx="2951">
                  <c:v>2,951.99</c:v>
                </c:pt>
                <c:pt idx="2952">
                  <c:v>2,952.99</c:v>
                </c:pt>
                <c:pt idx="2953">
                  <c:v>2,954.00</c:v>
                </c:pt>
                <c:pt idx="2954">
                  <c:v>2,955.00</c:v>
                </c:pt>
                <c:pt idx="2955">
                  <c:v>2,955.99</c:v>
                </c:pt>
                <c:pt idx="2956">
                  <c:v>2,957.00</c:v>
                </c:pt>
                <c:pt idx="2957">
                  <c:v>2,958.00</c:v>
                </c:pt>
                <c:pt idx="2958">
                  <c:v>2,959.00</c:v>
                </c:pt>
                <c:pt idx="2959">
                  <c:v>2,959.99</c:v>
                </c:pt>
                <c:pt idx="2960">
                  <c:v>2,961.00</c:v>
                </c:pt>
                <c:pt idx="2961">
                  <c:v>2,962.00</c:v>
                </c:pt>
                <c:pt idx="2962">
                  <c:v>2,962.99</c:v>
                </c:pt>
                <c:pt idx="2963">
                  <c:v>2,964.00</c:v>
                </c:pt>
                <c:pt idx="2964">
                  <c:v>2,965.00</c:v>
                </c:pt>
                <c:pt idx="2965">
                  <c:v>2,966.00</c:v>
                </c:pt>
                <c:pt idx="2966">
                  <c:v>2,966.99</c:v>
                </c:pt>
                <c:pt idx="2967">
                  <c:v>2,968.00</c:v>
                </c:pt>
                <c:pt idx="2968">
                  <c:v>2,969.00</c:v>
                </c:pt>
                <c:pt idx="2969">
                  <c:v>2,970.00</c:v>
                </c:pt>
                <c:pt idx="2970">
                  <c:v>2,970.99</c:v>
                </c:pt>
                <c:pt idx="2971">
                  <c:v>2,972.00</c:v>
                </c:pt>
                <c:pt idx="2972">
                  <c:v>2,973.00</c:v>
                </c:pt>
                <c:pt idx="2973">
                  <c:v>2,973.99</c:v>
                </c:pt>
                <c:pt idx="2974">
                  <c:v>2,975.00</c:v>
                </c:pt>
                <c:pt idx="2975">
                  <c:v>2,976.00</c:v>
                </c:pt>
                <c:pt idx="2976">
                  <c:v>2,977.00</c:v>
                </c:pt>
                <c:pt idx="2977">
                  <c:v>2,977.99</c:v>
                </c:pt>
                <c:pt idx="2978">
                  <c:v>2,979.00</c:v>
                </c:pt>
                <c:pt idx="2979">
                  <c:v>2,980.00</c:v>
                </c:pt>
                <c:pt idx="2980">
                  <c:v>2,980.99</c:v>
                </c:pt>
                <c:pt idx="2981">
                  <c:v>2,981.99</c:v>
                </c:pt>
                <c:pt idx="2982">
                  <c:v>2,983.00</c:v>
                </c:pt>
                <c:pt idx="2983">
                  <c:v>2,984.00</c:v>
                </c:pt>
                <c:pt idx="2984">
                  <c:v>2,984.99</c:v>
                </c:pt>
                <c:pt idx="2985">
                  <c:v>2,986.00</c:v>
                </c:pt>
                <c:pt idx="2986">
                  <c:v>2,987.00</c:v>
                </c:pt>
                <c:pt idx="2987">
                  <c:v>2,988.00</c:v>
                </c:pt>
                <c:pt idx="2988">
                  <c:v>2,988.99</c:v>
                </c:pt>
                <c:pt idx="2989">
                  <c:v>2,990.00</c:v>
                </c:pt>
                <c:pt idx="2990">
                  <c:v>2,991.00</c:v>
                </c:pt>
                <c:pt idx="2991">
                  <c:v>2,991.99</c:v>
                </c:pt>
                <c:pt idx="2992">
                  <c:v>2,992.99</c:v>
                </c:pt>
                <c:pt idx="2993">
                  <c:v>2,994.00</c:v>
                </c:pt>
                <c:pt idx="2994">
                  <c:v>2,995.00</c:v>
                </c:pt>
                <c:pt idx="2995">
                  <c:v>2,995.99</c:v>
                </c:pt>
                <c:pt idx="2996">
                  <c:v>2,997.00</c:v>
                </c:pt>
                <c:pt idx="2997">
                  <c:v>2,998.00</c:v>
                </c:pt>
                <c:pt idx="2998">
                  <c:v>2,999.00</c:v>
                </c:pt>
                <c:pt idx="2999">
                  <c:v>2,999.99</c:v>
                </c:pt>
                <c:pt idx="3000">
                  <c:v>3,001.00</c:v>
                </c:pt>
                <c:pt idx="3001">
                  <c:v>3,002.00</c:v>
                </c:pt>
                <c:pt idx="3002">
                  <c:v>3,002.99</c:v>
                </c:pt>
                <c:pt idx="3003">
                  <c:v>3,004.00</c:v>
                </c:pt>
                <c:pt idx="3004">
                  <c:v>3,005.00</c:v>
                </c:pt>
                <c:pt idx="3005">
                  <c:v>3,006.00</c:v>
                </c:pt>
                <c:pt idx="3006">
                  <c:v>3,006.99</c:v>
                </c:pt>
                <c:pt idx="3007">
                  <c:v>3,008.00</c:v>
                </c:pt>
                <c:pt idx="3008">
                  <c:v>3,009.00</c:v>
                </c:pt>
                <c:pt idx="3009">
                  <c:v>3,009.99</c:v>
                </c:pt>
                <c:pt idx="3010">
                  <c:v>3,010.99</c:v>
                </c:pt>
                <c:pt idx="3011">
                  <c:v>3,012.00</c:v>
                </c:pt>
                <c:pt idx="3012">
                  <c:v>3,013.00</c:v>
                </c:pt>
                <c:pt idx="3013">
                  <c:v>3,013.99</c:v>
                </c:pt>
                <c:pt idx="3014">
                  <c:v>3,015.00</c:v>
                </c:pt>
                <c:pt idx="3015">
                  <c:v>3,016.00</c:v>
                </c:pt>
                <c:pt idx="3016">
                  <c:v>3,017.00</c:v>
                </c:pt>
                <c:pt idx="3017">
                  <c:v>3,017.99</c:v>
                </c:pt>
                <c:pt idx="3018">
                  <c:v>3,019.00</c:v>
                </c:pt>
                <c:pt idx="3019">
                  <c:v>3,020.00</c:v>
                </c:pt>
                <c:pt idx="3020">
                  <c:v>3,020.99</c:v>
                </c:pt>
                <c:pt idx="3021">
                  <c:v>3,021.99</c:v>
                </c:pt>
                <c:pt idx="3022">
                  <c:v>3,023.00</c:v>
                </c:pt>
                <c:pt idx="3023">
                  <c:v>3,024.00</c:v>
                </c:pt>
                <c:pt idx="3024">
                  <c:v>3,024.99</c:v>
                </c:pt>
                <c:pt idx="3025">
                  <c:v>3,026.00</c:v>
                </c:pt>
                <c:pt idx="3026">
                  <c:v>3,027.00</c:v>
                </c:pt>
                <c:pt idx="3027">
                  <c:v>3,028.00</c:v>
                </c:pt>
                <c:pt idx="3028">
                  <c:v>3,028.99</c:v>
                </c:pt>
                <c:pt idx="3029">
                  <c:v>3,030.00</c:v>
                </c:pt>
                <c:pt idx="3030">
                  <c:v>3,031.00</c:v>
                </c:pt>
                <c:pt idx="3031">
                  <c:v>3,031.99</c:v>
                </c:pt>
                <c:pt idx="3032">
                  <c:v>3,032.99</c:v>
                </c:pt>
                <c:pt idx="3033">
                  <c:v>3,034.00</c:v>
                </c:pt>
                <c:pt idx="3034">
                  <c:v>3,035.00</c:v>
                </c:pt>
                <c:pt idx="3035">
                  <c:v>3,035.99</c:v>
                </c:pt>
                <c:pt idx="3036">
                  <c:v>3,037.00</c:v>
                </c:pt>
                <c:pt idx="3037">
                  <c:v>3,038.00</c:v>
                </c:pt>
                <c:pt idx="3038">
                  <c:v>3,039.00</c:v>
                </c:pt>
                <c:pt idx="3039">
                  <c:v>3,039.99</c:v>
                </c:pt>
                <c:pt idx="3040">
                  <c:v>3,041.00</c:v>
                </c:pt>
                <c:pt idx="3041">
                  <c:v>3,042.00</c:v>
                </c:pt>
                <c:pt idx="3042">
                  <c:v>3,042.99</c:v>
                </c:pt>
                <c:pt idx="3043">
                  <c:v>3,044.00</c:v>
                </c:pt>
                <c:pt idx="3044">
                  <c:v>3,045.00</c:v>
                </c:pt>
                <c:pt idx="3045">
                  <c:v>3,046.00</c:v>
                </c:pt>
                <c:pt idx="3046">
                  <c:v>3,046.99</c:v>
                </c:pt>
                <c:pt idx="3047">
                  <c:v>3,048.00</c:v>
                </c:pt>
                <c:pt idx="3048">
                  <c:v>3,049.00</c:v>
                </c:pt>
                <c:pt idx="3049">
                  <c:v>3,049.99</c:v>
                </c:pt>
                <c:pt idx="3050">
                  <c:v>3,051.00</c:v>
                </c:pt>
                <c:pt idx="3051">
                  <c:v>3,052.00</c:v>
                </c:pt>
                <c:pt idx="3052">
                  <c:v>3,053.00</c:v>
                </c:pt>
                <c:pt idx="3053">
                  <c:v>3,053.99</c:v>
                </c:pt>
                <c:pt idx="3054">
                  <c:v>3,055.00</c:v>
                </c:pt>
                <c:pt idx="3055">
                  <c:v>3,056.00</c:v>
                </c:pt>
                <c:pt idx="3056">
                  <c:v>3,056.99</c:v>
                </c:pt>
                <c:pt idx="3057">
                  <c:v>3,057.99</c:v>
                </c:pt>
                <c:pt idx="3058">
                  <c:v>3,059.00</c:v>
                </c:pt>
                <c:pt idx="3059">
                  <c:v>3,060.00</c:v>
                </c:pt>
                <c:pt idx="3060">
                  <c:v>3,060.99</c:v>
                </c:pt>
                <c:pt idx="3061">
                  <c:v>3,062.00</c:v>
                </c:pt>
                <c:pt idx="3062">
                  <c:v>3,063.00</c:v>
                </c:pt>
                <c:pt idx="3063">
                  <c:v>3,064.00</c:v>
                </c:pt>
                <c:pt idx="3064">
                  <c:v>3,064.99</c:v>
                </c:pt>
                <c:pt idx="3065">
                  <c:v>3,066.00</c:v>
                </c:pt>
                <c:pt idx="3066">
                  <c:v>3,067.00</c:v>
                </c:pt>
                <c:pt idx="3067">
                  <c:v>3,067.99</c:v>
                </c:pt>
                <c:pt idx="3068">
                  <c:v>3,068.99</c:v>
                </c:pt>
                <c:pt idx="3069">
                  <c:v>3,070.00</c:v>
                </c:pt>
                <c:pt idx="3070">
                  <c:v>3,071.00</c:v>
                </c:pt>
                <c:pt idx="3071">
                  <c:v>3,071.99</c:v>
                </c:pt>
                <c:pt idx="3072">
                  <c:v>3,073.00</c:v>
                </c:pt>
                <c:pt idx="3073">
                  <c:v>3,074.00</c:v>
                </c:pt>
                <c:pt idx="3074">
                  <c:v>3,075.00</c:v>
                </c:pt>
                <c:pt idx="3075">
                  <c:v>3,075.99</c:v>
                </c:pt>
                <c:pt idx="3076">
                  <c:v>3,077.00</c:v>
                </c:pt>
                <c:pt idx="3077">
                  <c:v>3,078.00</c:v>
                </c:pt>
                <c:pt idx="3078">
                  <c:v>3,078.99</c:v>
                </c:pt>
                <c:pt idx="3079">
                  <c:v>3,079.99</c:v>
                </c:pt>
                <c:pt idx="3080">
                  <c:v>3,081.00</c:v>
                </c:pt>
                <c:pt idx="3081">
                  <c:v>3,082.00</c:v>
                </c:pt>
                <c:pt idx="3082">
                  <c:v>3,082.99</c:v>
                </c:pt>
                <c:pt idx="3083">
                  <c:v>3,084.00</c:v>
                </c:pt>
                <c:pt idx="3084">
                  <c:v>3,085.00</c:v>
                </c:pt>
                <c:pt idx="3085">
                  <c:v>3,086.00</c:v>
                </c:pt>
                <c:pt idx="3086">
                  <c:v>3,086.99</c:v>
                </c:pt>
                <c:pt idx="3087">
                  <c:v>3,088.00</c:v>
                </c:pt>
                <c:pt idx="3088">
                  <c:v>3,089.00</c:v>
                </c:pt>
                <c:pt idx="3089">
                  <c:v>3,089.99</c:v>
                </c:pt>
                <c:pt idx="3090">
                  <c:v>3,090.99</c:v>
                </c:pt>
                <c:pt idx="3091">
                  <c:v>3,092.00</c:v>
                </c:pt>
                <c:pt idx="3092">
                  <c:v>3,093.00</c:v>
                </c:pt>
                <c:pt idx="3093">
                  <c:v>3,093.99</c:v>
                </c:pt>
                <c:pt idx="3094">
                  <c:v>3,095.00</c:v>
                </c:pt>
                <c:pt idx="3095">
                  <c:v>3,096.00</c:v>
                </c:pt>
                <c:pt idx="3096">
                  <c:v>3,097.00</c:v>
                </c:pt>
                <c:pt idx="3097">
                  <c:v>3,097.99</c:v>
                </c:pt>
                <c:pt idx="3098">
                  <c:v>3,099.00</c:v>
                </c:pt>
                <c:pt idx="3099">
                  <c:v>3,100.00</c:v>
                </c:pt>
                <c:pt idx="3100">
                  <c:v>3,100.99</c:v>
                </c:pt>
                <c:pt idx="3101">
                  <c:v>3,101.99</c:v>
                </c:pt>
                <c:pt idx="3102">
                  <c:v>3,103.00</c:v>
                </c:pt>
                <c:pt idx="3103">
                  <c:v>3,104.00</c:v>
                </c:pt>
                <c:pt idx="3104">
                  <c:v>3,104.99</c:v>
                </c:pt>
                <c:pt idx="3105">
                  <c:v>3,106.00</c:v>
                </c:pt>
                <c:pt idx="3106">
                  <c:v>3,107.00</c:v>
                </c:pt>
                <c:pt idx="3107">
                  <c:v>3,108.00</c:v>
                </c:pt>
                <c:pt idx="3108">
                  <c:v>3,108.99</c:v>
                </c:pt>
                <c:pt idx="3109">
                  <c:v>3,110.00</c:v>
                </c:pt>
                <c:pt idx="3110">
                  <c:v>3,111.00</c:v>
                </c:pt>
                <c:pt idx="3111">
                  <c:v>3,111.99</c:v>
                </c:pt>
                <c:pt idx="3112">
                  <c:v>3,113.00</c:v>
                </c:pt>
                <c:pt idx="3113">
                  <c:v>3,114.00</c:v>
                </c:pt>
                <c:pt idx="3114">
                  <c:v>3,115.00</c:v>
                </c:pt>
                <c:pt idx="3115">
                  <c:v>3,115.99</c:v>
                </c:pt>
                <c:pt idx="3116">
                  <c:v>3,117.00</c:v>
                </c:pt>
                <c:pt idx="3117">
                  <c:v>3,118.00</c:v>
                </c:pt>
                <c:pt idx="3118">
                  <c:v>3,118.99</c:v>
                </c:pt>
                <c:pt idx="3119">
                  <c:v>3,119.99</c:v>
                </c:pt>
                <c:pt idx="3120">
                  <c:v>3,121.00</c:v>
                </c:pt>
                <c:pt idx="3121">
                  <c:v>3,122.00</c:v>
                </c:pt>
                <c:pt idx="3122">
                  <c:v>3,122.99</c:v>
                </c:pt>
                <c:pt idx="3123">
                  <c:v>3,124.00</c:v>
                </c:pt>
                <c:pt idx="3124">
                  <c:v>3,125.00</c:v>
                </c:pt>
                <c:pt idx="3125">
                  <c:v>3,126.00</c:v>
                </c:pt>
                <c:pt idx="3126">
                  <c:v>3,126.99</c:v>
                </c:pt>
                <c:pt idx="3127">
                  <c:v>3,128.00</c:v>
                </c:pt>
                <c:pt idx="3128">
                  <c:v>3,129.00</c:v>
                </c:pt>
                <c:pt idx="3129">
                  <c:v>3,129.99</c:v>
                </c:pt>
                <c:pt idx="3130">
                  <c:v>3,130.99</c:v>
                </c:pt>
                <c:pt idx="3131">
                  <c:v>3,132.00</c:v>
                </c:pt>
                <c:pt idx="3132">
                  <c:v>3,133.00</c:v>
                </c:pt>
                <c:pt idx="3133">
                  <c:v>3,133.99</c:v>
                </c:pt>
                <c:pt idx="3134">
                  <c:v>3,135.00</c:v>
                </c:pt>
                <c:pt idx="3135">
                  <c:v>3,136.00</c:v>
                </c:pt>
                <c:pt idx="3136">
                  <c:v>3,137.00</c:v>
                </c:pt>
                <c:pt idx="3137">
                  <c:v>3,137.99</c:v>
                </c:pt>
                <c:pt idx="3138">
                  <c:v>3,139.00</c:v>
                </c:pt>
                <c:pt idx="3139">
                  <c:v>3,140.00</c:v>
                </c:pt>
                <c:pt idx="3140">
                  <c:v>3,140.99</c:v>
                </c:pt>
                <c:pt idx="3141">
                  <c:v>3,141.99</c:v>
                </c:pt>
                <c:pt idx="3142">
                  <c:v>3,143.00</c:v>
                </c:pt>
                <c:pt idx="3143">
                  <c:v>3,144.00</c:v>
                </c:pt>
                <c:pt idx="3144">
                  <c:v>3,144.99</c:v>
                </c:pt>
                <c:pt idx="3145">
                  <c:v>3,146.00</c:v>
                </c:pt>
                <c:pt idx="3146">
                  <c:v>3,147.00</c:v>
                </c:pt>
                <c:pt idx="3147">
                  <c:v>3,148.00</c:v>
                </c:pt>
                <c:pt idx="3148">
                  <c:v>3,148.99</c:v>
                </c:pt>
                <c:pt idx="3149">
                  <c:v>3,150.00</c:v>
                </c:pt>
                <c:pt idx="3150">
                  <c:v>3,151.00</c:v>
                </c:pt>
                <c:pt idx="3151">
                  <c:v>3,151.99</c:v>
                </c:pt>
                <c:pt idx="3152">
                  <c:v>3,153.00</c:v>
                </c:pt>
                <c:pt idx="3153">
                  <c:v>3,154.00</c:v>
                </c:pt>
                <c:pt idx="3154">
                  <c:v>3,155.00</c:v>
                </c:pt>
                <c:pt idx="3155">
                  <c:v>3,155.99</c:v>
                </c:pt>
                <c:pt idx="3156">
                  <c:v>3,157.00</c:v>
                </c:pt>
                <c:pt idx="3157">
                  <c:v>3,158.00</c:v>
                </c:pt>
                <c:pt idx="3158">
                  <c:v>3,158.99</c:v>
                </c:pt>
                <c:pt idx="3159">
                  <c:v>3,159.99</c:v>
                </c:pt>
                <c:pt idx="3160">
                  <c:v>3,161.00</c:v>
                </c:pt>
                <c:pt idx="3161">
                  <c:v>3,162.00</c:v>
                </c:pt>
                <c:pt idx="3162">
                  <c:v>3,162.99</c:v>
                </c:pt>
                <c:pt idx="3163">
                  <c:v>3,164.00</c:v>
                </c:pt>
                <c:pt idx="3164">
                  <c:v>3,165.00</c:v>
                </c:pt>
                <c:pt idx="3165">
                  <c:v>3,166.00</c:v>
                </c:pt>
                <c:pt idx="3166">
                  <c:v>3,166.99</c:v>
                </c:pt>
                <c:pt idx="3167">
                  <c:v>3,168.00</c:v>
                </c:pt>
                <c:pt idx="3168">
                  <c:v>3,169.00</c:v>
                </c:pt>
                <c:pt idx="3169">
                  <c:v>3,169.99</c:v>
                </c:pt>
                <c:pt idx="3170">
                  <c:v>3,170.99</c:v>
                </c:pt>
                <c:pt idx="3171">
                  <c:v>3,172.00</c:v>
                </c:pt>
                <c:pt idx="3172">
                  <c:v>3,173.00</c:v>
                </c:pt>
                <c:pt idx="3173">
                  <c:v>3,173.99</c:v>
                </c:pt>
                <c:pt idx="3174">
                  <c:v>3,175.00</c:v>
                </c:pt>
                <c:pt idx="3175">
                  <c:v>3,176.00</c:v>
                </c:pt>
                <c:pt idx="3176">
                  <c:v>3,177.00</c:v>
                </c:pt>
                <c:pt idx="3177">
                  <c:v>3,177.99</c:v>
                </c:pt>
                <c:pt idx="3178">
                  <c:v>3,179.00</c:v>
                </c:pt>
                <c:pt idx="3179">
                  <c:v>3,180.00</c:v>
                </c:pt>
                <c:pt idx="3180">
                  <c:v>3,180.99</c:v>
                </c:pt>
                <c:pt idx="3181">
                  <c:v>3,181.99</c:v>
                </c:pt>
                <c:pt idx="3182">
                  <c:v>3,183.00</c:v>
                </c:pt>
                <c:pt idx="3183">
                  <c:v>3,184.00</c:v>
                </c:pt>
                <c:pt idx="3184">
                  <c:v>3,184.99</c:v>
                </c:pt>
                <c:pt idx="3185">
                  <c:v>3,186.00</c:v>
                </c:pt>
                <c:pt idx="3186">
                  <c:v>3,187.00</c:v>
                </c:pt>
                <c:pt idx="3187">
                  <c:v>3,188.00</c:v>
                </c:pt>
                <c:pt idx="3188">
                  <c:v>3,188.99</c:v>
                </c:pt>
                <c:pt idx="3189">
                  <c:v>3,190.00</c:v>
                </c:pt>
                <c:pt idx="3190">
                  <c:v>3,191.00</c:v>
                </c:pt>
                <c:pt idx="3191">
                  <c:v>3,191.99</c:v>
                </c:pt>
                <c:pt idx="3192">
                  <c:v>3,193.00</c:v>
                </c:pt>
                <c:pt idx="3193">
                  <c:v>3,194.00</c:v>
                </c:pt>
                <c:pt idx="3194">
                  <c:v>3,195.00</c:v>
                </c:pt>
                <c:pt idx="3195">
                  <c:v>3,195.99</c:v>
                </c:pt>
                <c:pt idx="3196">
                  <c:v>3,197.00</c:v>
                </c:pt>
                <c:pt idx="3197">
                  <c:v>3,198.00</c:v>
                </c:pt>
                <c:pt idx="3198">
                  <c:v>3,198.99</c:v>
                </c:pt>
                <c:pt idx="3199">
                  <c:v>3,199.99</c:v>
                </c:pt>
                <c:pt idx="3200">
                  <c:v>3,201.00</c:v>
                </c:pt>
                <c:pt idx="3201">
                  <c:v>3,202.00</c:v>
                </c:pt>
                <c:pt idx="3202">
                  <c:v>3,202.99</c:v>
                </c:pt>
                <c:pt idx="3203">
                  <c:v>3,204.00</c:v>
                </c:pt>
                <c:pt idx="3204">
                  <c:v>3,205.00</c:v>
                </c:pt>
                <c:pt idx="3205">
                  <c:v>3,206.00</c:v>
                </c:pt>
                <c:pt idx="3206">
                  <c:v>3,206.99</c:v>
                </c:pt>
                <c:pt idx="3207">
                  <c:v>3,208.00</c:v>
                </c:pt>
                <c:pt idx="3208">
                  <c:v>3,209.00</c:v>
                </c:pt>
                <c:pt idx="3209">
                  <c:v>3,209.99</c:v>
                </c:pt>
                <c:pt idx="3210">
                  <c:v>3,210.99</c:v>
                </c:pt>
                <c:pt idx="3211">
                  <c:v>3,212.00</c:v>
                </c:pt>
                <c:pt idx="3212">
                  <c:v>3,213.00</c:v>
                </c:pt>
                <c:pt idx="3213">
                  <c:v>3,213.99</c:v>
                </c:pt>
                <c:pt idx="3214">
                  <c:v>3,215.00</c:v>
                </c:pt>
                <c:pt idx="3215">
                  <c:v>3,216.00</c:v>
                </c:pt>
                <c:pt idx="3216">
                  <c:v>3,217.00</c:v>
                </c:pt>
                <c:pt idx="3217">
                  <c:v>3,217.99</c:v>
                </c:pt>
                <c:pt idx="3218">
                  <c:v>3,219.00</c:v>
                </c:pt>
                <c:pt idx="3219">
                  <c:v>3,220.00</c:v>
                </c:pt>
                <c:pt idx="3220">
                  <c:v>3,220.99</c:v>
                </c:pt>
                <c:pt idx="3221">
                  <c:v>3,221.99</c:v>
                </c:pt>
                <c:pt idx="3222">
                  <c:v>3,223.00</c:v>
                </c:pt>
                <c:pt idx="3223">
                  <c:v>3,224.00</c:v>
                </c:pt>
                <c:pt idx="3224">
                  <c:v>3,224.99</c:v>
                </c:pt>
                <c:pt idx="3225">
                  <c:v>3,226.00</c:v>
                </c:pt>
                <c:pt idx="3226">
                  <c:v>3,227.00</c:v>
                </c:pt>
                <c:pt idx="3227">
                  <c:v>3,228.00</c:v>
                </c:pt>
                <c:pt idx="3228">
                  <c:v>3,228.99</c:v>
                </c:pt>
                <c:pt idx="3229">
                  <c:v>3,230.00</c:v>
                </c:pt>
                <c:pt idx="3230">
                  <c:v>3,231.00</c:v>
                </c:pt>
                <c:pt idx="3231">
                  <c:v>3,231.99</c:v>
                </c:pt>
                <c:pt idx="3232">
                  <c:v>3,233.00</c:v>
                </c:pt>
                <c:pt idx="3233">
                  <c:v>3,234.00</c:v>
                </c:pt>
                <c:pt idx="3234">
                  <c:v>3,235.00</c:v>
                </c:pt>
                <c:pt idx="3235">
                  <c:v>3,235.99</c:v>
                </c:pt>
                <c:pt idx="3236">
                  <c:v>3,237.00</c:v>
                </c:pt>
                <c:pt idx="3237">
                  <c:v>3,238.00</c:v>
                </c:pt>
                <c:pt idx="3238">
                  <c:v>3,238.99</c:v>
                </c:pt>
                <c:pt idx="3239">
                  <c:v>3,239.99</c:v>
                </c:pt>
                <c:pt idx="3240">
                  <c:v>3,241.00</c:v>
                </c:pt>
                <c:pt idx="3241">
                  <c:v>3,242.00</c:v>
                </c:pt>
                <c:pt idx="3242">
                  <c:v>3,242.99</c:v>
                </c:pt>
                <c:pt idx="3243">
                  <c:v>3,244.00</c:v>
                </c:pt>
                <c:pt idx="3244">
                  <c:v>3,245.00</c:v>
                </c:pt>
                <c:pt idx="3245">
                  <c:v>3,246.00</c:v>
                </c:pt>
                <c:pt idx="3246">
                  <c:v>3,246.99</c:v>
                </c:pt>
                <c:pt idx="3247">
                  <c:v>3,248.00</c:v>
                </c:pt>
                <c:pt idx="3248">
                  <c:v>3,249.00</c:v>
                </c:pt>
                <c:pt idx="3249">
                  <c:v>3,249.99</c:v>
                </c:pt>
                <c:pt idx="3250">
                  <c:v>3,250.99</c:v>
                </c:pt>
                <c:pt idx="3251">
                  <c:v>3,252.00</c:v>
                </c:pt>
                <c:pt idx="3252">
                  <c:v>3,253.00</c:v>
                </c:pt>
                <c:pt idx="3253">
                  <c:v>3,253.99</c:v>
                </c:pt>
                <c:pt idx="3254">
                  <c:v>3,255.00</c:v>
                </c:pt>
                <c:pt idx="3255">
                  <c:v>3,256.00</c:v>
                </c:pt>
                <c:pt idx="3256">
                  <c:v>3,257.00</c:v>
                </c:pt>
                <c:pt idx="3257">
                  <c:v>3,257.99</c:v>
                </c:pt>
                <c:pt idx="3258">
                  <c:v>3,259.00</c:v>
                </c:pt>
                <c:pt idx="3259">
                  <c:v>3,260.00</c:v>
                </c:pt>
                <c:pt idx="3260">
                  <c:v>3,260.99</c:v>
                </c:pt>
                <c:pt idx="3261">
                  <c:v>3,261.99</c:v>
                </c:pt>
                <c:pt idx="3262">
                  <c:v>3,263.00</c:v>
                </c:pt>
                <c:pt idx="3263">
                  <c:v>3,264.00</c:v>
                </c:pt>
                <c:pt idx="3264">
                  <c:v>3,264.99</c:v>
                </c:pt>
                <c:pt idx="3265">
                  <c:v>3,266.00</c:v>
                </c:pt>
                <c:pt idx="3266">
                  <c:v>3,267.00</c:v>
                </c:pt>
                <c:pt idx="3267">
                  <c:v>3,268.00</c:v>
                </c:pt>
                <c:pt idx="3268">
                  <c:v>3,268.99</c:v>
                </c:pt>
                <c:pt idx="3269">
                  <c:v>3,270.00</c:v>
                </c:pt>
                <c:pt idx="3270">
                  <c:v>3,271.00</c:v>
                </c:pt>
                <c:pt idx="3271">
                  <c:v>3,271.99</c:v>
                </c:pt>
                <c:pt idx="3272">
                  <c:v>3,272.99</c:v>
                </c:pt>
                <c:pt idx="3273">
                  <c:v>3,274.00</c:v>
                </c:pt>
                <c:pt idx="3274">
                  <c:v>3,275.00</c:v>
                </c:pt>
                <c:pt idx="3275">
                  <c:v>3,275.99</c:v>
                </c:pt>
                <c:pt idx="3276">
                  <c:v>3,277.00</c:v>
                </c:pt>
                <c:pt idx="3277">
                  <c:v>3,278.00</c:v>
                </c:pt>
                <c:pt idx="3278">
                  <c:v>3,279.00</c:v>
                </c:pt>
                <c:pt idx="3279">
                  <c:v>3,279.99</c:v>
                </c:pt>
                <c:pt idx="3280">
                  <c:v>3,281.00</c:v>
                </c:pt>
                <c:pt idx="3281">
                  <c:v>3,282.00</c:v>
                </c:pt>
                <c:pt idx="3282">
                  <c:v>3,282.99</c:v>
                </c:pt>
                <c:pt idx="3283">
                  <c:v>3,283.99</c:v>
                </c:pt>
                <c:pt idx="3284">
                  <c:v>3,285.00</c:v>
                </c:pt>
                <c:pt idx="3285">
                  <c:v>3,286.00</c:v>
                </c:pt>
                <c:pt idx="3286">
                  <c:v>3,286.99</c:v>
                </c:pt>
                <c:pt idx="3287">
                  <c:v>3,288.00</c:v>
                </c:pt>
                <c:pt idx="3288">
                  <c:v>3,289.00</c:v>
                </c:pt>
                <c:pt idx="3289">
                  <c:v>3,290.00</c:v>
                </c:pt>
                <c:pt idx="3290">
                  <c:v>3,290.99</c:v>
                </c:pt>
                <c:pt idx="3291">
                  <c:v>3,292.00</c:v>
                </c:pt>
                <c:pt idx="3292">
                  <c:v>3,293.00</c:v>
                </c:pt>
                <c:pt idx="3293">
                  <c:v>3,293.99</c:v>
                </c:pt>
                <c:pt idx="3294">
                  <c:v>3,295.00</c:v>
                </c:pt>
                <c:pt idx="3295">
                  <c:v>3,296.00</c:v>
                </c:pt>
                <c:pt idx="3296">
                  <c:v>3,297.00</c:v>
                </c:pt>
                <c:pt idx="3297">
                  <c:v>3,297.99</c:v>
                </c:pt>
                <c:pt idx="3298">
                  <c:v>3,299.00</c:v>
                </c:pt>
                <c:pt idx="3299">
                  <c:v>3,300.00</c:v>
                </c:pt>
                <c:pt idx="3300">
                  <c:v>3,300.99</c:v>
                </c:pt>
                <c:pt idx="3301">
                  <c:v>3,301.99</c:v>
                </c:pt>
                <c:pt idx="3302">
                  <c:v>3,303.00</c:v>
                </c:pt>
                <c:pt idx="3303">
                  <c:v>3,304.00</c:v>
                </c:pt>
                <c:pt idx="3304">
                  <c:v>3,304.99</c:v>
                </c:pt>
                <c:pt idx="3305">
                  <c:v>3,306.00</c:v>
                </c:pt>
                <c:pt idx="3306">
                  <c:v>3,307.00</c:v>
                </c:pt>
                <c:pt idx="3307">
                  <c:v>3,308.00</c:v>
                </c:pt>
                <c:pt idx="3308">
                  <c:v>3,308.99</c:v>
                </c:pt>
                <c:pt idx="3309">
                  <c:v>3,310.00</c:v>
                </c:pt>
                <c:pt idx="3310">
                  <c:v>3,311.00</c:v>
                </c:pt>
                <c:pt idx="3311">
                  <c:v>3,311.99</c:v>
                </c:pt>
                <c:pt idx="3312">
                  <c:v>3,312.99</c:v>
                </c:pt>
                <c:pt idx="3313">
                  <c:v>3,314.00</c:v>
                </c:pt>
                <c:pt idx="3314">
                  <c:v>3,315.00</c:v>
                </c:pt>
                <c:pt idx="3315">
                  <c:v>3,315.99</c:v>
                </c:pt>
                <c:pt idx="3316">
                  <c:v>3,317.00</c:v>
                </c:pt>
                <c:pt idx="3317">
                  <c:v>3,318.00</c:v>
                </c:pt>
                <c:pt idx="3318">
                  <c:v>3,319.00</c:v>
                </c:pt>
                <c:pt idx="3319">
                  <c:v>3,319.99</c:v>
                </c:pt>
                <c:pt idx="3320">
                  <c:v>3,321.00</c:v>
                </c:pt>
                <c:pt idx="3321">
                  <c:v>3,322.00</c:v>
                </c:pt>
                <c:pt idx="3322">
                  <c:v>3,322.99</c:v>
                </c:pt>
                <c:pt idx="3323">
                  <c:v>3,323.99</c:v>
                </c:pt>
                <c:pt idx="3324">
                  <c:v>3,325.00</c:v>
                </c:pt>
                <c:pt idx="3325">
                  <c:v>3,326.00</c:v>
                </c:pt>
                <c:pt idx="3326">
                  <c:v>3,326.99</c:v>
                </c:pt>
                <c:pt idx="3327">
                  <c:v>3,328.00</c:v>
                </c:pt>
                <c:pt idx="3328">
                  <c:v>3,329.00</c:v>
                </c:pt>
                <c:pt idx="3329">
                  <c:v>3,330.00</c:v>
                </c:pt>
                <c:pt idx="3330">
                  <c:v>3,330.99</c:v>
                </c:pt>
                <c:pt idx="3331">
                  <c:v>3,332.00</c:v>
                </c:pt>
                <c:pt idx="3332">
                  <c:v>3,333.00</c:v>
                </c:pt>
                <c:pt idx="3333">
                  <c:v>3,333.99</c:v>
                </c:pt>
                <c:pt idx="3334">
                  <c:v>3,335.00</c:v>
                </c:pt>
                <c:pt idx="3335">
                  <c:v>3,336.00</c:v>
                </c:pt>
                <c:pt idx="3336">
                  <c:v>3,337.00</c:v>
                </c:pt>
                <c:pt idx="3337">
                  <c:v>3,337.99</c:v>
                </c:pt>
                <c:pt idx="3338">
                  <c:v>3,339.00</c:v>
                </c:pt>
                <c:pt idx="3339">
                  <c:v>3,340.00</c:v>
                </c:pt>
                <c:pt idx="3340">
                  <c:v>3,340.99</c:v>
                </c:pt>
                <c:pt idx="3341">
                  <c:v>3,341.99</c:v>
                </c:pt>
                <c:pt idx="3342">
                  <c:v>3,343.00</c:v>
                </c:pt>
                <c:pt idx="3343">
                  <c:v>3,344.00</c:v>
                </c:pt>
                <c:pt idx="3344">
                  <c:v>3,344.99</c:v>
                </c:pt>
                <c:pt idx="3345">
                  <c:v>3,346.00</c:v>
                </c:pt>
                <c:pt idx="3346">
                  <c:v>3,347.00</c:v>
                </c:pt>
                <c:pt idx="3347">
                  <c:v>3,348.00</c:v>
                </c:pt>
                <c:pt idx="3348">
                  <c:v>3,348.99</c:v>
                </c:pt>
                <c:pt idx="3349">
                  <c:v>3,350.00</c:v>
                </c:pt>
                <c:pt idx="3350">
                  <c:v>3,351.00</c:v>
                </c:pt>
                <c:pt idx="3351">
                  <c:v>3,351.99</c:v>
                </c:pt>
                <c:pt idx="3352">
                  <c:v>3,352.99</c:v>
                </c:pt>
                <c:pt idx="3353">
                  <c:v>3,354.00</c:v>
                </c:pt>
                <c:pt idx="3354">
                  <c:v>3,355.00</c:v>
                </c:pt>
                <c:pt idx="3355">
                  <c:v>3,355.99</c:v>
                </c:pt>
                <c:pt idx="3356">
                  <c:v>3,357.00</c:v>
                </c:pt>
                <c:pt idx="3357">
                  <c:v>3,358.00</c:v>
                </c:pt>
                <c:pt idx="3358">
                  <c:v>3,359.00</c:v>
                </c:pt>
                <c:pt idx="3359">
                  <c:v>3,359.99</c:v>
                </c:pt>
                <c:pt idx="3360">
                  <c:v>3,361.00</c:v>
                </c:pt>
                <c:pt idx="3361">
                  <c:v>3,362.00</c:v>
                </c:pt>
                <c:pt idx="3362">
                  <c:v>3,362.99</c:v>
                </c:pt>
                <c:pt idx="3363">
                  <c:v>3,363.99</c:v>
                </c:pt>
                <c:pt idx="3364">
                  <c:v>3,365.00</c:v>
                </c:pt>
                <c:pt idx="3365">
                  <c:v>3,366.00</c:v>
                </c:pt>
                <c:pt idx="3366">
                  <c:v>3,366.99</c:v>
                </c:pt>
                <c:pt idx="3367">
                  <c:v>3,368.00</c:v>
                </c:pt>
                <c:pt idx="3368">
                  <c:v>3,369.00</c:v>
                </c:pt>
                <c:pt idx="3369">
                  <c:v>3,370.00</c:v>
                </c:pt>
                <c:pt idx="3370">
                  <c:v>3,370.99</c:v>
                </c:pt>
                <c:pt idx="3371">
                  <c:v>3,372.00</c:v>
                </c:pt>
                <c:pt idx="3372">
                  <c:v>3,373.00</c:v>
                </c:pt>
                <c:pt idx="3373">
                  <c:v>3,373.99</c:v>
                </c:pt>
                <c:pt idx="3374">
                  <c:v>3,375.00</c:v>
                </c:pt>
                <c:pt idx="3375">
                  <c:v>3,376.00</c:v>
                </c:pt>
                <c:pt idx="3376">
                  <c:v>3,377.00</c:v>
                </c:pt>
                <c:pt idx="3377">
                  <c:v>3,377.99</c:v>
                </c:pt>
                <c:pt idx="3378">
                  <c:v>3,379.00</c:v>
                </c:pt>
                <c:pt idx="3379">
                  <c:v>3,380.00</c:v>
                </c:pt>
                <c:pt idx="3380">
                  <c:v>3,380.99</c:v>
                </c:pt>
                <c:pt idx="3381">
                  <c:v>3,381.99</c:v>
                </c:pt>
                <c:pt idx="3382">
                  <c:v>3,383.00</c:v>
                </c:pt>
                <c:pt idx="3383">
                  <c:v>3,384.00</c:v>
                </c:pt>
                <c:pt idx="3384">
                  <c:v>3,384.99</c:v>
                </c:pt>
                <c:pt idx="3385">
                  <c:v>3,386.00</c:v>
                </c:pt>
                <c:pt idx="3386">
                  <c:v>3,387.00</c:v>
                </c:pt>
                <c:pt idx="3387">
                  <c:v>3,388.00</c:v>
                </c:pt>
                <c:pt idx="3388">
                  <c:v>3,388.99</c:v>
                </c:pt>
                <c:pt idx="3389">
                  <c:v>3,390.00</c:v>
                </c:pt>
                <c:pt idx="3390">
                  <c:v>3,391.00</c:v>
                </c:pt>
                <c:pt idx="3391">
                  <c:v>3,391.99</c:v>
                </c:pt>
                <c:pt idx="3392">
                  <c:v>3,392.99</c:v>
                </c:pt>
                <c:pt idx="3393">
                  <c:v>3,394.00</c:v>
                </c:pt>
                <c:pt idx="3394">
                  <c:v>3,395.00</c:v>
                </c:pt>
                <c:pt idx="3395">
                  <c:v>3,395.99</c:v>
                </c:pt>
                <c:pt idx="3396">
                  <c:v>3,397.00</c:v>
                </c:pt>
                <c:pt idx="3397">
                  <c:v>3,398.00</c:v>
                </c:pt>
                <c:pt idx="3398">
                  <c:v>3,399.00</c:v>
                </c:pt>
                <c:pt idx="3399">
                  <c:v>3,399.99</c:v>
                </c:pt>
                <c:pt idx="3400">
                  <c:v>3,401.00</c:v>
                </c:pt>
                <c:pt idx="3401">
                  <c:v>3,402.00</c:v>
                </c:pt>
                <c:pt idx="3402">
                  <c:v>3,402.99</c:v>
                </c:pt>
                <c:pt idx="3403">
                  <c:v>3,403.99</c:v>
                </c:pt>
                <c:pt idx="3404">
                  <c:v>3,405.00</c:v>
                </c:pt>
                <c:pt idx="3405">
                  <c:v>3,406.00</c:v>
                </c:pt>
                <c:pt idx="3406">
                  <c:v>3,406.99</c:v>
                </c:pt>
                <c:pt idx="3407">
                  <c:v>3,408.00</c:v>
                </c:pt>
                <c:pt idx="3408">
                  <c:v>3,409.00</c:v>
                </c:pt>
                <c:pt idx="3409">
                  <c:v>3,410.00</c:v>
                </c:pt>
                <c:pt idx="3410">
                  <c:v>3,410.99</c:v>
                </c:pt>
                <c:pt idx="3411">
                  <c:v>3,412.00</c:v>
                </c:pt>
                <c:pt idx="3412">
                  <c:v>3,413.00</c:v>
                </c:pt>
                <c:pt idx="3413">
                  <c:v>3,413.99</c:v>
                </c:pt>
                <c:pt idx="3414">
                  <c:v>3,415.00</c:v>
                </c:pt>
                <c:pt idx="3415">
                  <c:v>3,416.00</c:v>
                </c:pt>
                <c:pt idx="3416">
                  <c:v>3,417.00</c:v>
                </c:pt>
                <c:pt idx="3417">
                  <c:v>3,417.99</c:v>
                </c:pt>
                <c:pt idx="3418">
                  <c:v>3,419.00</c:v>
                </c:pt>
                <c:pt idx="3419">
                  <c:v>3,420.00</c:v>
                </c:pt>
                <c:pt idx="3420">
                  <c:v>3,420.99</c:v>
                </c:pt>
                <c:pt idx="3421">
                  <c:v>3,421.99</c:v>
                </c:pt>
                <c:pt idx="3422">
                  <c:v>3,423.00</c:v>
                </c:pt>
                <c:pt idx="3423">
                  <c:v>3,424.00</c:v>
                </c:pt>
                <c:pt idx="3424">
                  <c:v>3,424.99</c:v>
                </c:pt>
                <c:pt idx="3425">
                  <c:v>3,426.00</c:v>
                </c:pt>
                <c:pt idx="3426">
                  <c:v>3,427.00</c:v>
                </c:pt>
                <c:pt idx="3427">
                  <c:v>3,428.00</c:v>
                </c:pt>
                <c:pt idx="3428">
                  <c:v>3,428.99</c:v>
                </c:pt>
                <c:pt idx="3429">
                  <c:v>3,430.00</c:v>
                </c:pt>
                <c:pt idx="3430">
                  <c:v>3,431.00</c:v>
                </c:pt>
                <c:pt idx="3431">
                  <c:v>3,431.99</c:v>
                </c:pt>
                <c:pt idx="3432">
                  <c:v>3,432.99</c:v>
                </c:pt>
                <c:pt idx="3433">
                  <c:v>3,434.00</c:v>
                </c:pt>
                <c:pt idx="3434">
                  <c:v>3,435.00</c:v>
                </c:pt>
                <c:pt idx="3435">
                  <c:v>3,435.99</c:v>
                </c:pt>
                <c:pt idx="3436">
                  <c:v>3,437.00</c:v>
                </c:pt>
                <c:pt idx="3437">
                  <c:v>3,438.00</c:v>
                </c:pt>
                <c:pt idx="3438">
                  <c:v>3,439.00</c:v>
                </c:pt>
                <c:pt idx="3439">
                  <c:v>3,439.99</c:v>
                </c:pt>
                <c:pt idx="3440">
                  <c:v>3,441.00</c:v>
                </c:pt>
                <c:pt idx="3441">
                  <c:v>3,442.00</c:v>
                </c:pt>
                <c:pt idx="3442">
                  <c:v>3,442.99</c:v>
                </c:pt>
                <c:pt idx="3443">
                  <c:v>3,443.99</c:v>
                </c:pt>
                <c:pt idx="3444">
                  <c:v>3,445.00</c:v>
                </c:pt>
                <c:pt idx="3445">
                  <c:v>3,446.00</c:v>
                </c:pt>
                <c:pt idx="3446">
                  <c:v>3,446.99</c:v>
                </c:pt>
                <c:pt idx="3447">
                  <c:v>3,448.00</c:v>
                </c:pt>
                <c:pt idx="3448">
                  <c:v>3,449.00</c:v>
                </c:pt>
                <c:pt idx="3449">
                  <c:v>3,450.00</c:v>
                </c:pt>
                <c:pt idx="3450">
                  <c:v>3,450.99</c:v>
                </c:pt>
                <c:pt idx="3451">
                  <c:v>3,452.00</c:v>
                </c:pt>
                <c:pt idx="3452">
                  <c:v>3,453.00</c:v>
                </c:pt>
                <c:pt idx="3453">
                  <c:v>3,453.99</c:v>
                </c:pt>
                <c:pt idx="3454">
                  <c:v>3,455.00</c:v>
                </c:pt>
                <c:pt idx="3455">
                  <c:v>3,456.00</c:v>
                </c:pt>
                <c:pt idx="3456">
                  <c:v>3,457.00</c:v>
                </c:pt>
                <c:pt idx="3457">
                  <c:v>3,457.99</c:v>
                </c:pt>
                <c:pt idx="3458">
                  <c:v>3,459.00</c:v>
                </c:pt>
                <c:pt idx="3459">
                  <c:v>3,460.00</c:v>
                </c:pt>
                <c:pt idx="3460">
                  <c:v>3,460.99</c:v>
                </c:pt>
                <c:pt idx="3461">
                  <c:v>3,461.99</c:v>
                </c:pt>
                <c:pt idx="3462">
                  <c:v>3,463.00</c:v>
                </c:pt>
                <c:pt idx="3463">
                  <c:v>3,464.00</c:v>
                </c:pt>
                <c:pt idx="3464">
                  <c:v>3,464.99</c:v>
                </c:pt>
                <c:pt idx="3465">
                  <c:v>3,466.00</c:v>
                </c:pt>
                <c:pt idx="3466">
                  <c:v>3,467.00</c:v>
                </c:pt>
                <c:pt idx="3467">
                  <c:v>3,468.00</c:v>
                </c:pt>
                <c:pt idx="3468">
                  <c:v>3,468.99</c:v>
                </c:pt>
                <c:pt idx="3469">
                  <c:v>3,470.00</c:v>
                </c:pt>
                <c:pt idx="3470">
                  <c:v>3,471.00</c:v>
                </c:pt>
                <c:pt idx="3471">
                  <c:v>3,471.99</c:v>
                </c:pt>
                <c:pt idx="3472">
                  <c:v>3,472.99</c:v>
                </c:pt>
                <c:pt idx="3473">
                  <c:v>3,474.00</c:v>
                </c:pt>
                <c:pt idx="3474">
                  <c:v>3,475.00</c:v>
                </c:pt>
                <c:pt idx="3475">
                  <c:v>3,475.99</c:v>
                </c:pt>
                <c:pt idx="3476">
                  <c:v>3,477.00</c:v>
                </c:pt>
                <c:pt idx="3477">
                  <c:v>3,478.00</c:v>
                </c:pt>
                <c:pt idx="3478">
                  <c:v>3,479.00</c:v>
                </c:pt>
                <c:pt idx="3479">
                  <c:v>3,479.99</c:v>
                </c:pt>
                <c:pt idx="3480">
                  <c:v>3,481.00</c:v>
                </c:pt>
                <c:pt idx="3481">
                  <c:v>3,482.00</c:v>
                </c:pt>
                <c:pt idx="3482">
                  <c:v>3,482.99</c:v>
                </c:pt>
                <c:pt idx="3483">
                  <c:v>3,483.99</c:v>
                </c:pt>
                <c:pt idx="3484">
                  <c:v>3,485.00</c:v>
                </c:pt>
                <c:pt idx="3485">
                  <c:v>3,486.00</c:v>
                </c:pt>
                <c:pt idx="3486">
                  <c:v>3,486.99</c:v>
                </c:pt>
                <c:pt idx="3487">
                  <c:v>3,488.00</c:v>
                </c:pt>
                <c:pt idx="3488">
                  <c:v>3,489.00</c:v>
                </c:pt>
                <c:pt idx="3489">
                  <c:v>3,490.00</c:v>
                </c:pt>
                <c:pt idx="3490">
                  <c:v>3,490.99</c:v>
                </c:pt>
                <c:pt idx="3491">
                  <c:v>3,492.00</c:v>
                </c:pt>
                <c:pt idx="3492">
                  <c:v>3,493.00</c:v>
                </c:pt>
                <c:pt idx="3493">
                  <c:v>3,493.99</c:v>
                </c:pt>
                <c:pt idx="3494">
                  <c:v>3,495.00</c:v>
                </c:pt>
                <c:pt idx="3495">
                  <c:v>3,496.00</c:v>
                </c:pt>
                <c:pt idx="3496">
                  <c:v>3,497.00</c:v>
                </c:pt>
                <c:pt idx="3497">
                  <c:v>3,497.99</c:v>
                </c:pt>
                <c:pt idx="3498">
                  <c:v>3,499.00</c:v>
                </c:pt>
                <c:pt idx="3499">
                  <c:v>3,500.00</c:v>
                </c:pt>
                <c:pt idx="3500">
                  <c:v>3,500.99</c:v>
                </c:pt>
                <c:pt idx="3501">
                  <c:v>3,501.99</c:v>
                </c:pt>
                <c:pt idx="3502">
                  <c:v>3,503.00</c:v>
                </c:pt>
                <c:pt idx="3503">
                  <c:v>3,504.00</c:v>
                </c:pt>
                <c:pt idx="3504">
                  <c:v>3,504.99</c:v>
                </c:pt>
                <c:pt idx="3505">
                  <c:v>3,506.00</c:v>
                </c:pt>
                <c:pt idx="3506">
                  <c:v>3,507.00</c:v>
                </c:pt>
                <c:pt idx="3507">
                  <c:v>3,508.00</c:v>
                </c:pt>
                <c:pt idx="3508">
                  <c:v>3,508.99</c:v>
                </c:pt>
                <c:pt idx="3509">
                  <c:v>3,510.00</c:v>
                </c:pt>
                <c:pt idx="3510">
                  <c:v>3,511.00</c:v>
                </c:pt>
                <c:pt idx="3511">
                  <c:v>3,511.99</c:v>
                </c:pt>
                <c:pt idx="3512">
                  <c:v>3,512.99</c:v>
                </c:pt>
                <c:pt idx="3513">
                  <c:v>3,514.00</c:v>
                </c:pt>
                <c:pt idx="3514">
                  <c:v>3,515.00</c:v>
                </c:pt>
                <c:pt idx="3515">
                  <c:v>3,515.99</c:v>
                </c:pt>
                <c:pt idx="3516">
                  <c:v>3,517.00</c:v>
                </c:pt>
                <c:pt idx="3517">
                  <c:v>3,518.00</c:v>
                </c:pt>
                <c:pt idx="3518">
                  <c:v>3,519.00</c:v>
                </c:pt>
                <c:pt idx="3519">
                  <c:v>3,519.99</c:v>
                </c:pt>
                <c:pt idx="3520">
                  <c:v>3,521.00</c:v>
                </c:pt>
                <c:pt idx="3521">
                  <c:v>3,522.00</c:v>
                </c:pt>
                <c:pt idx="3522">
                  <c:v>3,522.99</c:v>
                </c:pt>
                <c:pt idx="3523">
                  <c:v>3,523.99</c:v>
                </c:pt>
                <c:pt idx="3524">
                  <c:v>3,525.00</c:v>
                </c:pt>
                <c:pt idx="3525">
                  <c:v>3,526.00</c:v>
                </c:pt>
                <c:pt idx="3526">
                  <c:v>3,526.99</c:v>
                </c:pt>
                <c:pt idx="3527">
                  <c:v>3,528.00</c:v>
                </c:pt>
                <c:pt idx="3528">
                  <c:v>3,529.00</c:v>
                </c:pt>
                <c:pt idx="3529">
                  <c:v>3,530.00</c:v>
                </c:pt>
                <c:pt idx="3530">
                  <c:v>3,530.99</c:v>
                </c:pt>
                <c:pt idx="3531">
                  <c:v>3,532.00</c:v>
                </c:pt>
                <c:pt idx="3532">
                  <c:v>3,533.00</c:v>
                </c:pt>
                <c:pt idx="3533">
                  <c:v>3,533.99</c:v>
                </c:pt>
                <c:pt idx="3534">
                  <c:v>3,535.00</c:v>
                </c:pt>
                <c:pt idx="3535">
                  <c:v>3,536.00</c:v>
                </c:pt>
                <c:pt idx="3536">
                  <c:v>3,537.00</c:v>
                </c:pt>
                <c:pt idx="3537">
                  <c:v>3,537.99</c:v>
                </c:pt>
                <c:pt idx="3538">
                  <c:v>3,539.00</c:v>
                </c:pt>
                <c:pt idx="3539">
                  <c:v>3,540.00</c:v>
                </c:pt>
                <c:pt idx="3540">
                  <c:v>3,540.99</c:v>
                </c:pt>
                <c:pt idx="3541">
                  <c:v>3,541.99</c:v>
                </c:pt>
                <c:pt idx="3542">
                  <c:v>3,543.00</c:v>
                </c:pt>
                <c:pt idx="3543">
                  <c:v>3,544.00</c:v>
                </c:pt>
                <c:pt idx="3544">
                  <c:v>3,544.99</c:v>
                </c:pt>
                <c:pt idx="3545">
                  <c:v>3,546.00</c:v>
                </c:pt>
                <c:pt idx="3546">
                  <c:v>3,547.00</c:v>
                </c:pt>
                <c:pt idx="3547">
                  <c:v>3,548.00</c:v>
                </c:pt>
                <c:pt idx="3548">
                  <c:v>3,548.99</c:v>
                </c:pt>
                <c:pt idx="3549">
                  <c:v>3,550.00</c:v>
                </c:pt>
                <c:pt idx="3550">
                  <c:v>3,551.00</c:v>
                </c:pt>
                <c:pt idx="3551">
                  <c:v>3,551.99</c:v>
                </c:pt>
                <c:pt idx="3552">
                  <c:v>3,552.99</c:v>
                </c:pt>
                <c:pt idx="3553">
                  <c:v>3,554.00</c:v>
                </c:pt>
                <c:pt idx="3554">
                  <c:v>3,555.00</c:v>
                </c:pt>
                <c:pt idx="3555">
                  <c:v>3,555.99</c:v>
                </c:pt>
                <c:pt idx="3556">
                  <c:v>3,557.00</c:v>
                </c:pt>
                <c:pt idx="3557">
                  <c:v>3,558.00</c:v>
                </c:pt>
                <c:pt idx="3558">
                  <c:v>3,559.00</c:v>
                </c:pt>
                <c:pt idx="3559">
                  <c:v>3,559.99</c:v>
                </c:pt>
                <c:pt idx="3560">
                  <c:v>3,561.00</c:v>
                </c:pt>
                <c:pt idx="3561">
                  <c:v>3,562.00</c:v>
                </c:pt>
                <c:pt idx="3562">
                  <c:v>3,562.99</c:v>
                </c:pt>
                <c:pt idx="3563">
                  <c:v>3,563.99</c:v>
                </c:pt>
                <c:pt idx="3564">
                  <c:v>3,565.00</c:v>
                </c:pt>
                <c:pt idx="3565">
                  <c:v>3,566.00</c:v>
                </c:pt>
                <c:pt idx="3566">
                  <c:v>3,566.99</c:v>
                </c:pt>
                <c:pt idx="3567">
                  <c:v>3,568.00</c:v>
                </c:pt>
                <c:pt idx="3568">
                  <c:v>3,569.00</c:v>
                </c:pt>
                <c:pt idx="3569">
                  <c:v>3,570.00</c:v>
                </c:pt>
                <c:pt idx="3570">
                  <c:v>3,570.99</c:v>
                </c:pt>
                <c:pt idx="3571">
                  <c:v>3,572.00</c:v>
                </c:pt>
                <c:pt idx="3572">
                  <c:v>3,573.00</c:v>
                </c:pt>
                <c:pt idx="3573">
                  <c:v>3,573.99</c:v>
                </c:pt>
                <c:pt idx="3574">
                  <c:v>3,575.00</c:v>
                </c:pt>
                <c:pt idx="3575">
                  <c:v>3,576.00</c:v>
                </c:pt>
                <c:pt idx="3576">
                  <c:v>3,577.00</c:v>
                </c:pt>
                <c:pt idx="3577">
                  <c:v>3,577.99</c:v>
                </c:pt>
                <c:pt idx="3578">
                  <c:v>3,579.00</c:v>
                </c:pt>
                <c:pt idx="3579">
                  <c:v>3,580.00</c:v>
                </c:pt>
                <c:pt idx="3580">
                  <c:v>3,580.99</c:v>
                </c:pt>
                <c:pt idx="3581">
                  <c:v>3,581.99</c:v>
                </c:pt>
                <c:pt idx="3582">
                  <c:v>3,583.00</c:v>
                </c:pt>
                <c:pt idx="3583">
                  <c:v>3,584.00</c:v>
                </c:pt>
                <c:pt idx="3584">
                  <c:v>3,584.99</c:v>
                </c:pt>
                <c:pt idx="3585">
                  <c:v>3,586.00</c:v>
                </c:pt>
                <c:pt idx="3586">
                  <c:v>3,587.00</c:v>
                </c:pt>
                <c:pt idx="3587">
                  <c:v>3,588.00</c:v>
                </c:pt>
                <c:pt idx="3588">
                  <c:v>3,588.99</c:v>
                </c:pt>
                <c:pt idx="3589">
                  <c:v>3,590.00</c:v>
                </c:pt>
                <c:pt idx="3590">
                  <c:v>3,591.00</c:v>
                </c:pt>
                <c:pt idx="3591">
                  <c:v>3,591.99</c:v>
                </c:pt>
                <c:pt idx="3592">
                  <c:v>3,592.99</c:v>
                </c:pt>
                <c:pt idx="3593">
                  <c:v>3,594.00</c:v>
                </c:pt>
                <c:pt idx="3594">
                  <c:v>3,595.00</c:v>
                </c:pt>
                <c:pt idx="3595">
                  <c:v>3,595.99</c:v>
                </c:pt>
                <c:pt idx="3596">
                  <c:v>3,597.00</c:v>
                </c:pt>
                <c:pt idx="3597">
                  <c:v>3,598.00</c:v>
                </c:pt>
                <c:pt idx="3598">
                  <c:v>3,599.00</c:v>
                </c:pt>
                <c:pt idx="3599">
                  <c:v>3,599.99</c:v>
                </c:pt>
                <c:pt idx="3600">
                  <c:v>3,601.00</c:v>
                </c:pt>
                <c:pt idx="3601">
                  <c:v>3,602.00</c:v>
                </c:pt>
                <c:pt idx="3602">
                  <c:v>3,602.99</c:v>
                </c:pt>
                <c:pt idx="3603">
                  <c:v>3,603.99</c:v>
                </c:pt>
                <c:pt idx="3604">
                  <c:v>3,605.00</c:v>
                </c:pt>
                <c:pt idx="3605">
                  <c:v>3,606.00</c:v>
                </c:pt>
                <c:pt idx="3606">
                  <c:v>3,606.99</c:v>
                </c:pt>
                <c:pt idx="3607">
                  <c:v>3,608.00</c:v>
                </c:pt>
                <c:pt idx="3608">
                  <c:v>3,609.00</c:v>
                </c:pt>
                <c:pt idx="3609">
                  <c:v>3,609.99</c:v>
                </c:pt>
                <c:pt idx="3610">
                  <c:v>3,610.99</c:v>
                </c:pt>
                <c:pt idx="3611">
                  <c:v>3,612.00</c:v>
                </c:pt>
                <c:pt idx="3612">
                  <c:v>3,613.00</c:v>
                </c:pt>
                <c:pt idx="3613">
                  <c:v>3,613.99</c:v>
                </c:pt>
                <c:pt idx="3614">
                  <c:v>3,614.99</c:v>
                </c:pt>
                <c:pt idx="3615">
                  <c:v>3,616.00</c:v>
                </c:pt>
                <c:pt idx="3616">
                  <c:v>3,617.00</c:v>
                </c:pt>
                <c:pt idx="3617">
                  <c:v>3,617.99</c:v>
                </c:pt>
                <c:pt idx="3618">
                  <c:v>3,619.00</c:v>
                </c:pt>
                <c:pt idx="3619">
                  <c:v>3,620.00</c:v>
                </c:pt>
                <c:pt idx="3620">
                  <c:v>3,621.00</c:v>
                </c:pt>
                <c:pt idx="3621">
                  <c:v>3,621.99</c:v>
                </c:pt>
                <c:pt idx="3622">
                  <c:v>3,623.00</c:v>
                </c:pt>
                <c:pt idx="3623">
                  <c:v>3,624.00</c:v>
                </c:pt>
                <c:pt idx="3624">
                  <c:v>3,624.99</c:v>
                </c:pt>
                <c:pt idx="3625">
                  <c:v>3,626.00</c:v>
                </c:pt>
                <c:pt idx="3626">
                  <c:v>3,627.00</c:v>
                </c:pt>
                <c:pt idx="3627">
                  <c:v>3,628.00</c:v>
                </c:pt>
                <c:pt idx="3628">
                  <c:v>3,628.99</c:v>
                </c:pt>
                <c:pt idx="3629">
                  <c:v>3,630.00</c:v>
                </c:pt>
                <c:pt idx="3630">
                  <c:v>3,631.00</c:v>
                </c:pt>
                <c:pt idx="3631">
                  <c:v>3,631.99</c:v>
                </c:pt>
                <c:pt idx="3632">
                  <c:v>3,632.99</c:v>
                </c:pt>
                <c:pt idx="3633">
                  <c:v>3,634.00</c:v>
                </c:pt>
                <c:pt idx="3634">
                  <c:v>3,635.00</c:v>
                </c:pt>
                <c:pt idx="3635">
                  <c:v>3,635.99</c:v>
                </c:pt>
                <c:pt idx="3636">
                  <c:v>3,637.00</c:v>
                </c:pt>
                <c:pt idx="3637">
                  <c:v>3,638.00</c:v>
                </c:pt>
                <c:pt idx="3638">
                  <c:v>3,639.00</c:v>
                </c:pt>
                <c:pt idx="3639">
                  <c:v>3,639.99</c:v>
                </c:pt>
                <c:pt idx="3640">
                  <c:v>3,641.00</c:v>
                </c:pt>
                <c:pt idx="3641">
                  <c:v>3,642.00</c:v>
                </c:pt>
                <c:pt idx="3642">
                  <c:v>3,642.99</c:v>
                </c:pt>
                <c:pt idx="3643">
                  <c:v>3,643.99</c:v>
                </c:pt>
                <c:pt idx="3644">
                  <c:v>3,645.00</c:v>
                </c:pt>
                <c:pt idx="3645">
                  <c:v>3,646.00</c:v>
                </c:pt>
                <c:pt idx="3646">
                  <c:v>3,646.99</c:v>
                </c:pt>
                <c:pt idx="3647">
                  <c:v>3,648.00</c:v>
                </c:pt>
                <c:pt idx="3648">
                  <c:v>3,649.00</c:v>
                </c:pt>
                <c:pt idx="3649">
                  <c:v>3,650.00</c:v>
                </c:pt>
                <c:pt idx="3650">
                  <c:v>3,650.99</c:v>
                </c:pt>
                <c:pt idx="3651">
                  <c:v>3,652.00</c:v>
                </c:pt>
                <c:pt idx="3652">
                  <c:v>3,653.00</c:v>
                </c:pt>
                <c:pt idx="3653">
                  <c:v>3,653.99</c:v>
                </c:pt>
                <c:pt idx="3654">
                  <c:v>3,654.99</c:v>
                </c:pt>
                <c:pt idx="3655">
                  <c:v>3,656.00</c:v>
                </c:pt>
                <c:pt idx="3656">
                  <c:v>3,657.00</c:v>
                </c:pt>
                <c:pt idx="3657">
                  <c:v>3,657.99</c:v>
                </c:pt>
                <c:pt idx="3658">
                  <c:v>3,659.00</c:v>
                </c:pt>
                <c:pt idx="3659">
                  <c:v>3,660.00</c:v>
                </c:pt>
                <c:pt idx="3660">
                  <c:v>3,661.00</c:v>
                </c:pt>
                <c:pt idx="3661">
                  <c:v>3,661.99</c:v>
                </c:pt>
                <c:pt idx="3662">
                  <c:v>3,663.00</c:v>
                </c:pt>
                <c:pt idx="3663">
                  <c:v>3,664.00</c:v>
                </c:pt>
                <c:pt idx="3664">
                  <c:v>3,664.99</c:v>
                </c:pt>
                <c:pt idx="3665">
                  <c:v>3,666.00</c:v>
                </c:pt>
                <c:pt idx="3666">
                  <c:v>3,667.00</c:v>
                </c:pt>
                <c:pt idx="3667">
                  <c:v>3,668.00</c:v>
                </c:pt>
                <c:pt idx="3668">
                  <c:v>3,668.99</c:v>
                </c:pt>
                <c:pt idx="3669">
                  <c:v>3,670.00</c:v>
                </c:pt>
                <c:pt idx="3670">
                  <c:v>3,671.00</c:v>
                </c:pt>
                <c:pt idx="3671">
                  <c:v>3,671.99</c:v>
                </c:pt>
                <c:pt idx="3672">
                  <c:v>3,672.99</c:v>
                </c:pt>
                <c:pt idx="3673">
                  <c:v>3,674.00</c:v>
                </c:pt>
                <c:pt idx="3674">
                  <c:v>3,675.00</c:v>
                </c:pt>
                <c:pt idx="3675">
                  <c:v>3,675.99</c:v>
                </c:pt>
                <c:pt idx="3676">
                  <c:v>3,677.00</c:v>
                </c:pt>
                <c:pt idx="3677">
                  <c:v>3,678.00</c:v>
                </c:pt>
                <c:pt idx="3678">
                  <c:v>3,679.00</c:v>
                </c:pt>
                <c:pt idx="3679">
                  <c:v>3,679.99</c:v>
                </c:pt>
                <c:pt idx="3680">
                  <c:v>3,681.00</c:v>
                </c:pt>
                <c:pt idx="3681">
                  <c:v>3,682.00</c:v>
                </c:pt>
                <c:pt idx="3682">
                  <c:v>3,682.99</c:v>
                </c:pt>
                <c:pt idx="3683">
                  <c:v>3,683.99</c:v>
                </c:pt>
                <c:pt idx="3684">
                  <c:v>3,685.00</c:v>
                </c:pt>
                <c:pt idx="3685">
                  <c:v>3,686.00</c:v>
                </c:pt>
                <c:pt idx="3686">
                  <c:v>3,686.99</c:v>
                </c:pt>
                <c:pt idx="3687">
                  <c:v>3,688.00</c:v>
                </c:pt>
                <c:pt idx="3688">
                  <c:v>3,689.00</c:v>
                </c:pt>
                <c:pt idx="3689">
                  <c:v>3,690.00</c:v>
                </c:pt>
                <c:pt idx="3690">
                  <c:v>3,690.99</c:v>
                </c:pt>
                <c:pt idx="3691">
                  <c:v>3,692.00</c:v>
                </c:pt>
                <c:pt idx="3692">
                  <c:v>3,693.00</c:v>
                </c:pt>
                <c:pt idx="3693">
                  <c:v>3,693.99</c:v>
                </c:pt>
                <c:pt idx="3694">
                  <c:v>3,694.99</c:v>
                </c:pt>
                <c:pt idx="3695">
                  <c:v>3,696.00</c:v>
                </c:pt>
                <c:pt idx="3696">
                  <c:v>3,697.00</c:v>
                </c:pt>
                <c:pt idx="3697">
                  <c:v>3,697.99</c:v>
                </c:pt>
                <c:pt idx="3698">
                  <c:v>3,699.00</c:v>
                </c:pt>
                <c:pt idx="3699">
                  <c:v>3,700.00</c:v>
                </c:pt>
                <c:pt idx="3700">
                  <c:v>3,701.00</c:v>
                </c:pt>
                <c:pt idx="3701">
                  <c:v>3,701.99</c:v>
                </c:pt>
                <c:pt idx="3702">
                  <c:v>3,703.00</c:v>
                </c:pt>
                <c:pt idx="3703">
                  <c:v>3,704.00</c:v>
                </c:pt>
                <c:pt idx="3704">
                  <c:v>3,704.99</c:v>
                </c:pt>
                <c:pt idx="3705">
                  <c:v>3,706.00</c:v>
                </c:pt>
                <c:pt idx="3706">
                  <c:v>3,707.00</c:v>
                </c:pt>
                <c:pt idx="3707">
                  <c:v>3,708.00</c:v>
                </c:pt>
                <c:pt idx="3708">
                  <c:v>3,708.99</c:v>
                </c:pt>
                <c:pt idx="3709">
                  <c:v>3,710.00</c:v>
                </c:pt>
                <c:pt idx="3710">
                  <c:v>3,711.00</c:v>
                </c:pt>
                <c:pt idx="3711">
                  <c:v>3,711.99</c:v>
                </c:pt>
                <c:pt idx="3712">
                  <c:v>3,712.99</c:v>
                </c:pt>
                <c:pt idx="3713">
                  <c:v>3,714.00</c:v>
                </c:pt>
                <c:pt idx="3714">
                  <c:v>3,715.00</c:v>
                </c:pt>
                <c:pt idx="3715">
                  <c:v>3,715.99</c:v>
                </c:pt>
                <c:pt idx="3716">
                  <c:v>3,717.00</c:v>
                </c:pt>
                <c:pt idx="3717">
                  <c:v>3,718.00</c:v>
                </c:pt>
                <c:pt idx="3718">
                  <c:v>3,719.00</c:v>
                </c:pt>
                <c:pt idx="3719">
                  <c:v>3,719.99</c:v>
                </c:pt>
                <c:pt idx="3720">
                  <c:v>3,721.00</c:v>
                </c:pt>
                <c:pt idx="3721">
                  <c:v>3,722.00</c:v>
                </c:pt>
                <c:pt idx="3722">
                  <c:v>3,722.99</c:v>
                </c:pt>
                <c:pt idx="3723">
                  <c:v>3,723.99</c:v>
                </c:pt>
                <c:pt idx="3724">
                  <c:v>3,725.00</c:v>
                </c:pt>
                <c:pt idx="3725">
                  <c:v>3,726.00</c:v>
                </c:pt>
                <c:pt idx="3726">
                  <c:v>3,726.99</c:v>
                </c:pt>
                <c:pt idx="3727">
                  <c:v>3,728.00</c:v>
                </c:pt>
                <c:pt idx="3728">
                  <c:v>3,729.00</c:v>
                </c:pt>
                <c:pt idx="3729">
                  <c:v>3,730.00</c:v>
                </c:pt>
                <c:pt idx="3730">
                  <c:v>3,730.99</c:v>
                </c:pt>
                <c:pt idx="3731">
                  <c:v>3,732.00</c:v>
                </c:pt>
                <c:pt idx="3732">
                  <c:v>3,733.00</c:v>
                </c:pt>
                <c:pt idx="3733">
                  <c:v>3,733.99</c:v>
                </c:pt>
                <c:pt idx="3734">
                  <c:v>3,734.99</c:v>
                </c:pt>
                <c:pt idx="3735">
                  <c:v>3,736.00</c:v>
                </c:pt>
                <c:pt idx="3736">
                  <c:v>3,737.00</c:v>
                </c:pt>
                <c:pt idx="3737">
                  <c:v>3,737.99</c:v>
                </c:pt>
                <c:pt idx="3738">
                  <c:v>3,739.00</c:v>
                </c:pt>
                <c:pt idx="3739">
                  <c:v>3,740.00</c:v>
                </c:pt>
                <c:pt idx="3740">
                  <c:v>3,741.00</c:v>
                </c:pt>
                <c:pt idx="3741">
                  <c:v>3,741.99</c:v>
                </c:pt>
                <c:pt idx="3742">
                  <c:v>3,743.00</c:v>
                </c:pt>
                <c:pt idx="3743">
                  <c:v>3,744.00</c:v>
                </c:pt>
                <c:pt idx="3744">
                  <c:v>3,744.99</c:v>
                </c:pt>
                <c:pt idx="3745">
                  <c:v>3,746.00</c:v>
                </c:pt>
                <c:pt idx="3746">
                  <c:v>3,747.00</c:v>
                </c:pt>
                <c:pt idx="3747">
                  <c:v>3,748.00</c:v>
                </c:pt>
                <c:pt idx="3748">
                  <c:v>3,748.99</c:v>
                </c:pt>
                <c:pt idx="3749">
                  <c:v>3,750.00</c:v>
                </c:pt>
                <c:pt idx="3750">
                  <c:v>3,751.00</c:v>
                </c:pt>
                <c:pt idx="3751">
                  <c:v>3,751.99</c:v>
                </c:pt>
                <c:pt idx="3752">
                  <c:v>3,752.99</c:v>
                </c:pt>
                <c:pt idx="3753">
                  <c:v>3,754.00</c:v>
                </c:pt>
                <c:pt idx="3754">
                  <c:v>3,755.00</c:v>
                </c:pt>
                <c:pt idx="3755">
                  <c:v>3,755.99</c:v>
                </c:pt>
                <c:pt idx="3756">
                  <c:v>3,757.00</c:v>
                </c:pt>
                <c:pt idx="3757">
                  <c:v>3,758.00</c:v>
                </c:pt>
                <c:pt idx="3758">
                  <c:v>3,759.00</c:v>
                </c:pt>
                <c:pt idx="3759">
                  <c:v>3,759.99</c:v>
                </c:pt>
                <c:pt idx="3760">
                  <c:v>3,761.00</c:v>
                </c:pt>
                <c:pt idx="3761">
                  <c:v>3,762.00</c:v>
                </c:pt>
                <c:pt idx="3762">
                  <c:v>3,762.99</c:v>
                </c:pt>
                <c:pt idx="3763">
                  <c:v>3,763.99</c:v>
                </c:pt>
                <c:pt idx="3764">
                  <c:v>3,765.00</c:v>
                </c:pt>
                <c:pt idx="3765">
                  <c:v>3,766.00</c:v>
                </c:pt>
                <c:pt idx="3766">
                  <c:v>3,766.99</c:v>
                </c:pt>
                <c:pt idx="3767">
                  <c:v>3,768.00</c:v>
                </c:pt>
                <c:pt idx="3768">
                  <c:v>3,769.00</c:v>
                </c:pt>
                <c:pt idx="3769">
                  <c:v>3,770.00</c:v>
                </c:pt>
                <c:pt idx="3770">
                  <c:v>3,770.99</c:v>
                </c:pt>
                <c:pt idx="3771">
                  <c:v>3,772.00</c:v>
                </c:pt>
                <c:pt idx="3772">
                  <c:v>3,773.00</c:v>
                </c:pt>
                <c:pt idx="3773">
                  <c:v>3,773.99</c:v>
                </c:pt>
                <c:pt idx="3774">
                  <c:v>3,774.99</c:v>
                </c:pt>
                <c:pt idx="3775">
                  <c:v>3,776.00</c:v>
                </c:pt>
                <c:pt idx="3776">
                  <c:v>3,777.00</c:v>
                </c:pt>
                <c:pt idx="3777">
                  <c:v>3,777.99</c:v>
                </c:pt>
                <c:pt idx="3778">
                  <c:v>3,779.00</c:v>
                </c:pt>
                <c:pt idx="3779">
                  <c:v>3,780.00</c:v>
                </c:pt>
                <c:pt idx="3780">
                  <c:v>3,781.00</c:v>
                </c:pt>
                <c:pt idx="3781">
                  <c:v>3,781.99</c:v>
                </c:pt>
                <c:pt idx="3782">
                  <c:v>3,783.00</c:v>
                </c:pt>
                <c:pt idx="3783">
                  <c:v>3,784.00</c:v>
                </c:pt>
                <c:pt idx="3784">
                  <c:v>3,784.99</c:v>
                </c:pt>
                <c:pt idx="3785">
                  <c:v>3,786.00</c:v>
                </c:pt>
                <c:pt idx="3786">
                  <c:v>3,787.00</c:v>
                </c:pt>
                <c:pt idx="3787">
                  <c:v>3,788.00</c:v>
                </c:pt>
                <c:pt idx="3788">
                  <c:v>3,788.99</c:v>
                </c:pt>
                <c:pt idx="3789">
                  <c:v>3,790.00</c:v>
                </c:pt>
                <c:pt idx="3790">
                  <c:v>3,791.00</c:v>
                </c:pt>
                <c:pt idx="3791">
                  <c:v>3,791.99</c:v>
                </c:pt>
                <c:pt idx="3792">
                  <c:v>3,792.99</c:v>
                </c:pt>
                <c:pt idx="3793">
                  <c:v>3,794.00</c:v>
                </c:pt>
                <c:pt idx="3794">
                  <c:v>3,795.00</c:v>
                </c:pt>
                <c:pt idx="3795">
                  <c:v>3,795.99</c:v>
                </c:pt>
                <c:pt idx="3796">
                  <c:v>3,797.00</c:v>
                </c:pt>
                <c:pt idx="3797">
                  <c:v>3,798.00</c:v>
                </c:pt>
                <c:pt idx="3798">
                  <c:v>3,799.00</c:v>
                </c:pt>
                <c:pt idx="3799">
                  <c:v>3,799.99</c:v>
                </c:pt>
                <c:pt idx="3800">
                  <c:v>3,801.00</c:v>
                </c:pt>
                <c:pt idx="3801">
                  <c:v>3,802.00</c:v>
                </c:pt>
                <c:pt idx="3802">
                  <c:v>3,802.99</c:v>
                </c:pt>
                <c:pt idx="3803">
                  <c:v>3,803.99</c:v>
                </c:pt>
                <c:pt idx="3804">
                  <c:v>3,805.00</c:v>
                </c:pt>
                <c:pt idx="3805">
                  <c:v>3,806.00</c:v>
                </c:pt>
                <c:pt idx="3806">
                  <c:v>3,806.99</c:v>
                </c:pt>
                <c:pt idx="3807">
                  <c:v>3,808.00</c:v>
                </c:pt>
                <c:pt idx="3808">
                  <c:v>3,809.00</c:v>
                </c:pt>
                <c:pt idx="3809">
                  <c:v>3,810.00</c:v>
                </c:pt>
                <c:pt idx="3810">
                  <c:v>3,810.99</c:v>
                </c:pt>
                <c:pt idx="3811">
                  <c:v>3,812.00</c:v>
                </c:pt>
                <c:pt idx="3812">
                  <c:v>3,813.00</c:v>
                </c:pt>
                <c:pt idx="3813">
                  <c:v>3,813.99</c:v>
                </c:pt>
                <c:pt idx="3814">
                  <c:v>3,815.00</c:v>
                </c:pt>
                <c:pt idx="3815">
                  <c:v>3,816.00</c:v>
                </c:pt>
                <c:pt idx="3816">
                  <c:v>3,817.00</c:v>
                </c:pt>
                <c:pt idx="3817">
                  <c:v>3,817.99</c:v>
                </c:pt>
                <c:pt idx="3818">
                  <c:v>3,819.00</c:v>
                </c:pt>
                <c:pt idx="3819">
                  <c:v>3,820.00</c:v>
                </c:pt>
                <c:pt idx="3820">
                  <c:v>3,821.00</c:v>
                </c:pt>
                <c:pt idx="3821">
                  <c:v>3,821.99</c:v>
                </c:pt>
                <c:pt idx="3822">
                  <c:v>3,823.00</c:v>
                </c:pt>
                <c:pt idx="3823">
                  <c:v>3,824.00</c:v>
                </c:pt>
                <c:pt idx="3824">
                  <c:v>3,824.99</c:v>
                </c:pt>
                <c:pt idx="3825">
                  <c:v>3,826.00</c:v>
                </c:pt>
                <c:pt idx="3826">
                  <c:v>3,827.00</c:v>
                </c:pt>
                <c:pt idx="3827">
                  <c:v>3,828.00</c:v>
                </c:pt>
                <c:pt idx="3828">
                  <c:v>3,828.99</c:v>
                </c:pt>
                <c:pt idx="3829">
                  <c:v>3,830.00</c:v>
                </c:pt>
                <c:pt idx="3830">
                  <c:v>3,831.00</c:v>
                </c:pt>
                <c:pt idx="3831">
                  <c:v>3,831.99</c:v>
                </c:pt>
                <c:pt idx="3832">
                  <c:v>3,832.99</c:v>
                </c:pt>
                <c:pt idx="3833">
                  <c:v>3,834.00</c:v>
                </c:pt>
                <c:pt idx="3834">
                  <c:v>3,835.00</c:v>
                </c:pt>
                <c:pt idx="3835">
                  <c:v>3,835.99</c:v>
                </c:pt>
                <c:pt idx="3836">
                  <c:v>3,837.00</c:v>
                </c:pt>
                <c:pt idx="3837">
                  <c:v>3,838.00</c:v>
                </c:pt>
                <c:pt idx="3838">
                  <c:v>3,839.00</c:v>
                </c:pt>
                <c:pt idx="3839">
                  <c:v>3,839.99</c:v>
                </c:pt>
                <c:pt idx="3840">
                  <c:v>3,841.00</c:v>
                </c:pt>
                <c:pt idx="3841">
                  <c:v>3,842.00</c:v>
                </c:pt>
                <c:pt idx="3842">
                  <c:v>3,842.99</c:v>
                </c:pt>
                <c:pt idx="3843">
                  <c:v>3,843.99</c:v>
                </c:pt>
                <c:pt idx="3844">
                  <c:v>3,845.00</c:v>
                </c:pt>
                <c:pt idx="3845">
                  <c:v>3,846.00</c:v>
                </c:pt>
                <c:pt idx="3846">
                  <c:v>3,846.99</c:v>
                </c:pt>
                <c:pt idx="3847">
                  <c:v>3,848.00</c:v>
                </c:pt>
                <c:pt idx="3848">
                  <c:v>3,849.00</c:v>
                </c:pt>
                <c:pt idx="3849">
                  <c:v>3,850.00</c:v>
                </c:pt>
                <c:pt idx="3850">
                  <c:v>3,850.99</c:v>
                </c:pt>
                <c:pt idx="3851">
                  <c:v>3,852.00</c:v>
                </c:pt>
                <c:pt idx="3852">
                  <c:v>3,853.00</c:v>
                </c:pt>
                <c:pt idx="3853">
                  <c:v>3,853.99</c:v>
                </c:pt>
                <c:pt idx="3854">
                  <c:v>3,855.00</c:v>
                </c:pt>
                <c:pt idx="3855">
                  <c:v>3,856.00</c:v>
                </c:pt>
                <c:pt idx="3856">
                  <c:v>3,857.00</c:v>
                </c:pt>
                <c:pt idx="3857">
                  <c:v>3,857.99</c:v>
                </c:pt>
                <c:pt idx="3858">
                  <c:v>3,859.00</c:v>
                </c:pt>
                <c:pt idx="3859">
                  <c:v>3,860.00</c:v>
                </c:pt>
                <c:pt idx="3860">
                  <c:v>3,860.99</c:v>
                </c:pt>
                <c:pt idx="3861">
                  <c:v>3,861.99</c:v>
                </c:pt>
                <c:pt idx="3862">
                  <c:v>3,863.00</c:v>
                </c:pt>
                <c:pt idx="3863">
                  <c:v>3,864.00</c:v>
                </c:pt>
                <c:pt idx="3864">
                  <c:v>3,864.99</c:v>
                </c:pt>
                <c:pt idx="3865">
                  <c:v>3,866.00</c:v>
                </c:pt>
                <c:pt idx="3866">
                  <c:v>3,867.00</c:v>
                </c:pt>
                <c:pt idx="3867">
                  <c:v>3,868.00</c:v>
                </c:pt>
                <c:pt idx="3868">
                  <c:v>3,868.99</c:v>
                </c:pt>
                <c:pt idx="3869">
                  <c:v>3,870.00</c:v>
                </c:pt>
                <c:pt idx="3870">
                  <c:v>3,871.00</c:v>
                </c:pt>
                <c:pt idx="3871">
                  <c:v>3,871.99</c:v>
                </c:pt>
                <c:pt idx="3872">
                  <c:v>3,872.99</c:v>
                </c:pt>
                <c:pt idx="3873">
                  <c:v>3,874.00</c:v>
                </c:pt>
                <c:pt idx="3874">
                  <c:v>3,875.00</c:v>
                </c:pt>
                <c:pt idx="3875">
                  <c:v>3,875.99</c:v>
                </c:pt>
                <c:pt idx="3876">
                  <c:v>3,877.00</c:v>
                </c:pt>
                <c:pt idx="3877">
                  <c:v>3,878.00</c:v>
                </c:pt>
                <c:pt idx="3878">
                  <c:v>3,879.00</c:v>
                </c:pt>
                <c:pt idx="3879">
                  <c:v>3,879.99</c:v>
                </c:pt>
                <c:pt idx="3880">
                  <c:v>3,881.00</c:v>
                </c:pt>
                <c:pt idx="3881">
                  <c:v>3,882.00</c:v>
                </c:pt>
                <c:pt idx="3882">
                  <c:v>3,882.99</c:v>
                </c:pt>
                <c:pt idx="3883">
                  <c:v>3,883.99</c:v>
                </c:pt>
                <c:pt idx="3884">
                  <c:v>3,885.00</c:v>
                </c:pt>
                <c:pt idx="3885">
                  <c:v>3,886.00</c:v>
                </c:pt>
                <c:pt idx="3886">
                  <c:v>3,886.99</c:v>
                </c:pt>
                <c:pt idx="3887">
                  <c:v>3,888.00</c:v>
                </c:pt>
                <c:pt idx="3888">
                  <c:v>3,889.00</c:v>
                </c:pt>
                <c:pt idx="3889">
                  <c:v>3,890.00</c:v>
                </c:pt>
                <c:pt idx="3890">
                  <c:v>3,890.99</c:v>
                </c:pt>
                <c:pt idx="3891">
                  <c:v>3,892.00</c:v>
                </c:pt>
                <c:pt idx="3892">
                  <c:v>3,893.00</c:v>
                </c:pt>
                <c:pt idx="3893">
                  <c:v>3,893.99</c:v>
                </c:pt>
                <c:pt idx="3894">
                  <c:v>3,895.00</c:v>
                </c:pt>
                <c:pt idx="3895">
                  <c:v>3,896.00</c:v>
                </c:pt>
                <c:pt idx="3896">
                  <c:v>3,897.00</c:v>
                </c:pt>
                <c:pt idx="3897">
                  <c:v>3,897.99</c:v>
                </c:pt>
                <c:pt idx="3898">
                  <c:v>3,899.00</c:v>
                </c:pt>
                <c:pt idx="3899">
                  <c:v>3,900.00</c:v>
                </c:pt>
                <c:pt idx="3900">
                  <c:v>3,900.99</c:v>
                </c:pt>
                <c:pt idx="3901">
                  <c:v>3,901.99</c:v>
                </c:pt>
                <c:pt idx="3902">
                  <c:v>3,903.00</c:v>
                </c:pt>
                <c:pt idx="3903">
                  <c:v>3,904.00</c:v>
                </c:pt>
                <c:pt idx="3904">
                  <c:v>3,904.99</c:v>
                </c:pt>
                <c:pt idx="3905">
                  <c:v>3,906.00</c:v>
                </c:pt>
                <c:pt idx="3906">
                  <c:v>3,907.00</c:v>
                </c:pt>
                <c:pt idx="3907">
                  <c:v>3,908.00</c:v>
                </c:pt>
                <c:pt idx="3908">
                  <c:v>3,908.99</c:v>
                </c:pt>
                <c:pt idx="3909">
                  <c:v>3,910.00</c:v>
                </c:pt>
                <c:pt idx="3910">
                  <c:v>3,911.00</c:v>
                </c:pt>
                <c:pt idx="3911">
                  <c:v>3,911.99</c:v>
                </c:pt>
                <c:pt idx="3912">
                  <c:v>3,912.99</c:v>
                </c:pt>
                <c:pt idx="3913">
                  <c:v>3,914.00</c:v>
                </c:pt>
                <c:pt idx="3914">
                  <c:v>3,915.00</c:v>
                </c:pt>
                <c:pt idx="3915">
                  <c:v>3,915.99</c:v>
                </c:pt>
                <c:pt idx="3916">
                  <c:v>3,917.00</c:v>
                </c:pt>
                <c:pt idx="3917">
                  <c:v>3,918.00</c:v>
                </c:pt>
                <c:pt idx="3918">
                  <c:v>3,919.00</c:v>
                </c:pt>
                <c:pt idx="3919">
                  <c:v>3,919.99</c:v>
                </c:pt>
                <c:pt idx="3920">
                  <c:v>3,921.00</c:v>
                </c:pt>
                <c:pt idx="3921">
                  <c:v>3,922.00</c:v>
                </c:pt>
                <c:pt idx="3922">
                  <c:v>3,922.99</c:v>
                </c:pt>
                <c:pt idx="3923">
                  <c:v>3,923.99</c:v>
                </c:pt>
                <c:pt idx="3924">
                  <c:v>3,925.00</c:v>
                </c:pt>
                <c:pt idx="3925">
                  <c:v>3,926.00</c:v>
                </c:pt>
                <c:pt idx="3926">
                  <c:v>3,926.99</c:v>
                </c:pt>
                <c:pt idx="3927">
                  <c:v>3,928.00</c:v>
                </c:pt>
                <c:pt idx="3928">
                  <c:v>3,929.00</c:v>
                </c:pt>
                <c:pt idx="3929">
                  <c:v>3,930.00</c:v>
                </c:pt>
                <c:pt idx="3930">
                  <c:v>3,930.99</c:v>
                </c:pt>
                <c:pt idx="3931">
                  <c:v>3,932.00</c:v>
                </c:pt>
                <c:pt idx="3932">
                  <c:v>3,933.00</c:v>
                </c:pt>
                <c:pt idx="3933">
                  <c:v>3,933.99</c:v>
                </c:pt>
                <c:pt idx="3934">
                  <c:v>3,934.99</c:v>
                </c:pt>
                <c:pt idx="3935">
                  <c:v>3,936.00</c:v>
                </c:pt>
                <c:pt idx="3936">
                  <c:v>3,937.00</c:v>
                </c:pt>
                <c:pt idx="3937">
                  <c:v>3,937.99</c:v>
                </c:pt>
                <c:pt idx="3938">
                  <c:v>3,939.00</c:v>
                </c:pt>
                <c:pt idx="3939">
                  <c:v>3,940.00</c:v>
                </c:pt>
                <c:pt idx="3940">
                  <c:v>3,941.00</c:v>
                </c:pt>
                <c:pt idx="3941">
                  <c:v>3,941.99</c:v>
                </c:pt>
                <c:pt idx="3942">
                  <c:v>3,943.00</c:v>
                </c:pt>
                <c:pt idx="3943">
                  <c:v>3,944.00</c:v>
                </c:pt>
                <c:pt idx="3944">
                  <c:v>3,944.99</c:v>
                </c:pt>
                <c:pt idx="3945">
                  <c:v>3,945.99</c:v>
                </c:pt>
                <c:pt idx="3946">
                  <c:v>3,947.00</c:v>
                </c:pt>
                <c:pt idx="3947">
                  <c:v>3,948.00</c:v>
                </c:pt>
                <c:pt idx="3948">
                  <c:v>3,948.99</c:v>
                </c:pt>
                <c:pt idx="3949">
                  <c:v>3,950.00</c:v>
                </c:pt>
                <c:pt idx="3950">
                  <c:v>3,951.00</c:v>
                </c:pt>
                <c:pt idx="3951">
                  <c:v>3,951.99</c:v>
                </c:pt>
                <c:pt idx="3952">
                  <c:v>3,952.99</c:v>
                </c:pt>
                <c:pt idx="3953">
                  <c:v>3,954.00</c:v>
                </c:pt>
                <c:pt idx="3954">
                  <c:v>3,955.00</c:v>
                </c:pt>
                <c:pt idx="3955">
                  <c:v>3,955.99</c:v>
                </c:pt>
                <c:pt idx="3956">
                  <c:v>3,957.00</c:v>
                </c:pt>
                <c:pt idx="3957">
                  <c:v>3,958.00</c:v>
                </c:pt>
                <c:pt idx="3958">
                  <c:v>3,959.00</c:v>
                </c:pt>
                <c:pt idx="3959">
                  <c:v>3,959.99</c:v>
                </c:pt>
                <c:pt idx="3960">
                  <c:v>3,961.00</c:v>
                </c:pt>
                <c:pt idx="3961">
                  <c:v>3,962.00</c:v>
                </c:pt>
                <c:pt idx="3962">
                  <c:v>3,962.99</c:v>
                </c:pt>
                <c:pt idx="3963">
                  <c:v>3,963.99</c:v>
                </c:pt>
                <c:pt idx="3964">
                  <c:v>3,965.00</c:v>
                </c:pt>
                <c:pt idx="3965">
                  <c:v>3,966.00</c:v>
                </c:pt>
                <c:pt idx="3966">
                  <c:v>3,966.99</c:v>
                </c:pt>
                <c:pt idx="3967">
                  <c:v>3,968.00</c:v>
                </c:pt>
                <c:pt idx="3968">
                  <c:v>3,969.00</c:v>
                </c:pt>
                <c:pt idx="3969">
                  <c:v>3,970.00</c:v>
                </c:pt>
                <c:pt idx="3970">
                  <c:v>3,970.99</c:v>
                </c:pt>
                <c:pt idx="3971">
                  <c:v>3,972.00</c:v>
                </c:pt>
                <c:pt idx="3972">
                  <c:v>3,973.00</c:v>
                </c:pt>
                <c:pt idx="3973">
                  <c:v>3,973.99</c:v>
                </c:pt>
              </c:strCache>
            </c:strRef>
          </c:xVal>
          <c:yVal>
            <c:numRef>
              <c:f>'8-24-2022 8-28-56 AM'!$D$2:$D$3975</c:f>
              <c:numCache>
                <c:formatCode>General</c:formatCode>
                <c:ptCount val="3974"/>
                <c:pt idx="0">
                  <c:v>74.578550000000007</c:v>
                </c:pt>
                <c:pt idx="1">
                  <c:v>74.579719999999995</c:v>
                </c:pt>
                <c:pt idx="2">
                  <c:v>74.573527999999996</c:v>
                </c:pt>
                <c:pt idx="3">
                  <c:v>74.582132000000001</c:v>
                </c:pt>
                <c:pt idx="4">
                  <c:v>74.570809999999994</c:v>
                </c:pt>
                <c:pt idx="5">
                  <c:v>74.563321999999999</c:v>
                </c:pt>
                <c:pt idx="6">
                  <c:v>74.572447999999994</c:v>
                </c:pt>
                <c:pt idx="7">
                  <c:v>74.577253999999996</c:v>
                </c:pt>
                <c:pt idx="8">
                  <c:v>74.567408</c:v>
                </c:pt>
                <c:pt idx="9">
                  <c:v>74.573834000000005</c:v>
                </c:pt>
                <c:pt idx="10">
                  <c:v>74.575922000000006</c:v>
                </c:pt>
                <c:pt idx="11">
                  <c:v>74.572267999999994</c:v>
                </c:pt>
                <c:pt idx="12">
                  <c:v>74.569711999999996</c:v>
                </c:pt>
                <c:pt idx="13">
                  <c:v>74.578046000000001</c:v>
                </c:pt>
                <c:pt idx="14">
                  <c:v>74.584417999999999</c:v>
                </c:pt>
                <c:pt idx="15">
                  <c:v>74.579558000000006</c:v>
                </c:pt>
                <c:pt idx="16">
                  <c:v>74.562314000000001</c:v>
                </c:pt>
                <c:pt idx="17">
                  <c:v>74.569100000000006</c:v>
                </c:pt>
                <c:pt idx="18">
                  <c:v>74.567713999999995</c:v>
                </c:pt>
                <c:pt idx="19">
                  <c:v>74.567695999999998</c:v>
                </c:pt>
                <c:pt idx="20">
                  <c:v>74.582384000000005</c:v>
                </c:pt>
                <c:pt idx="21">
                  <c:v>74.581447999999995</c:v>
                </c:pt>
                <c:pt idx="22">
                  <c:v>74.585948000000002</c:v>
                </c:pt>
                <c:pt idx="23">
                  <c:v>74.579449999999994</c:v>
                </c:pt>
                <c:pt idx="24">
                  <c:v>74.572016000000005</c:v>
                </c:pt>
                <c:pt idx="25">
                  <c:v>74.569316000000001</c:v>
                </c:pt>
                <c:pt idx="26">
                  <c:v>74.566760000000002</c:v>
                </c:pt>
                <c:pt idx="27">
                  <c:v>74.580457999999993</c:v>
                </c:pt>
                <c:pt idx="28">
                  <c:v>74.579396000000003</c:v>
                </c:pt>
                <c:pt idx="29">
                  <c:v>74.56523</c:v>
                </c:pt>
                <c:pt idx="30">
                  <c:v>74.575490000000002</c:v>
                </c:pt>
                <c:pt idx="31">
                  <c:v>74.563717999999994</c:v>
                </c:pt>
                <c:pt idx="32">
                  <c:v>74.575813999999994</c:v>
                </c:pt>
                <c:pt idx="33">
                  <c:v>74.573617999999996</c:v>
                </c:pt>
                <c:pt idx="34">
                  <c:v>74.571278000000007</c:v>
                </c:pt>
                <c:pt idx="35">
                  <c:v>74.571061999999998</c:v>
                </c:pt>
                <c:pt idx="36">
                  <c:v>74.572141999999999</c:v>
                </c:pt>
                <c:pt idx="37">
                  <c:v>74.571781999999999</c:v>
                </c:pt>
                <c:pt idx="38">
                  <c:v>74.569711999999996</c:v>
                </c:pt>
                <c:pt idx="39">
                  <c:v>74.573635999999993</c:v>
                </c:pt>
                <c:pt idx="40">
                  <c:v>74.575453999999993</c:v>
                </c:pt>
                <c:pt idx="41">
                  <c:v>74.572447999999994</c:v>
                </c:pt>
                <c:pt idx="42">
                  <c:v>74.563646000000006</c:v>
                </c:pt>
                <c:pt idx="43">
                  <c:v>74.562494000000001</c:v>
                </c:pt>
                <c:pt idx="44">
                  <c:v>74.559523999999996</c:v>
                </c:pt>
                <c:pt idx="45">
                  <c:v>74.569820000000007</c:v>
                </c:pt>
                <c:pt idx="46">
                  <c:v>74.570809999999994</c:v>
                </c:pt>
                <c:pt idx="47">
                  <c:v>74.584940000000003</c:v>
                </c:pt>
                <c:pt idx="48">
                  <c:v>74.574625999999995</c:v>
                </c:pt>
                <c:pt idx="49">
                  <c:v>74.571854000000002</c:v>
                </c:pt>
                <c:pt idx="50">
                  <c:v>74.584670000000003</c:v>
                </c:pt>
                <c:pt idx="51">
                  <c:v>74.575580000000002</c:v>
                </c:pt>
                <c:pt idx="52">
                  <c:v>74.579629999999995</c:v>
                </c:pt>
                <c:pt idx="53">
                  <c:v>74.580656000000005</c:v>
                </c:pt>
                <c:pt idx="54">
                  <c:v>74.582042000000001</c:v>
                </c:pt>
                <c:pt idx="55">
                  <c:v>74.579864000000001</c:v>
                </c:pt>
                <c:pt idx="56">
                  <c:v>74.583985999999996</c:v>
                </c:pt>
                <c:pt idx="57">
                  <c:v>74.582905999999994</c:v>
                </c:pt>
                <c:pt idx="58">
                  <c:v>74.585570000000004</c:v>
                </c:pt>
                <c:pt idx="59">
                  <c:v>74.573024000000004</c:v>
                </c:pt>
                <c:pt idx="60">
                  <c:v>74.581177999999994</c:v>
                </c:pt>
                <c:pt idx="61">
                  <c:v>74.566075999999995</c:v>
                </c:pt>
                <c:pt idx="62">
                  <c:v>74.568811999999994</c:v>
                </c:pt>
                <c:pt idx="63">
                  <c:v>74.577488000000002</c:v>
                </c:pt>
                <c:pt idx="64">
                  <c:v>74.574194000000006</c:v>
                </c:pt>
                <c:pt idx="65">
                  <c:v>74.568560000000005</c:v>
                </c:pt>
                <c:pt idx="66">
                  <c:v>74.553926000000004</c:v>
                </c:pt>
                <c:pt idx="67">
                  <c:v>74.571889999999996</c:v>
                </c:pt>
                <c:pt idx="68">
                  <c:v>74.569441999999995</c:v>
                </c:pt>
                <c:pt idx="69">
                  <c:v>74.578999999999994</c:v>
                </c:pt>
                <c:pt idx="70">
                  <c:v>74.571979999999996</c:v>
                </c:pt>
                <c:pt idx="71">
                  <c:v>74.580854000000002</c:v>
                </c:pt>
                <c:pt idx="72">
                  <c:v>74.578243999999998</c:v>
                </c:pt>
                <c:pt idx="73">
                  <c:v>74.585390000000004</c:v>
                </c:pt>
                <c:pt idx="74">
                  <c:v>74.580494000000002</c:v>
                </c:pt>
                <c:pt idx="75">
                  <c:v>74.580836000000005</c:v>
                </c:pt>
                <c:pt idx="76">
                  <c:v>74.568398000000002</c:v>
                </c:pt>
                <c:pt idx="77">
                  <c:v>74.585155999999998</c:v>
                </c:pt>
                <c:pt idx="78">
                  <c:v>74.592860000000002</c:v>
                </c:pt>
                <c:pt idx="79">
                  <c:v>74.588089999999994</c:v>
                </c:pt>
                <c:pt idx="80">
                  <c:v>74.584633999999994</c:v>
                </c:pt>
                <c:pt idx="81">
                  <c:v>74.590034000000003</c:v>
                </c:pt>
                <c:pt idx="82">
                  <c:v>74.592265999999995</c:v>
                </c:pt>
                <c:pt idx="83">
                  <c:v>74.591042000000002</c:v>
                </c:pt>
                <c:pt idx="84">
                  <c:v>74.587280000000007</c:v>
                </c:pt>
                <c:pt idx="85">
                  <c:v>74.588864000000001</c:v>
                </c:pt>
                <c:pt idx="86">
                  <c:v>74.585048</c:v>
                </c:pt>
                <c:pt idx="87">
                  <c:v>74.583607999999998</c:v>
                </c:pt>
                <c:pt idx="88">
                  <c:v>74.588756000000004</c:v>
                </c:pt>
                <c:pt idx="89">
                  <c:v>74.584543999999994</c:v>
                </c:pt>
                <c:pt idx="90">
                  <c:v>74.594930000000005</c:v>
                </c:pt>
                <c:pt idx="91">
                  <c:v>74.597414000000001</c:v>
                </c:pt>
                <c:pt idx="92">
                  <c:v>74.586290000000005</c:v>
                </c:pt>
                <c:pt idx="93">
                  <c:v>74.606378000000007</c:v>
                </c:pt>
                <c:pt idx="94">
                  <c:v>74.607314000000002</c:v>
                </c:pt>
                <c:pt idx="95">
                  <c:v>74.601464000000007</c:v>
                </c:pt>
                <c:pt idx="96">
                  <c:v>74.599664000000004</c:v>
                </c:pt>
                <c:pt idx="97">
                  <c:v>74.610122000000004</c:v>
                </c:pt>
                <c:pt idx="98">
                  <c:v>74.603911999999994</c:v>
                </c:pt>
                <c:pt idx="99">
                  <c:v>74.597594000000001</c:v>
                </c:pt>
                <c:pt idx="100">
                  <c:v>74.615719999999996</c:v>
                </c:pt>
                <c:pt idx="101">
                  <c:v>74.617087999999995</c:v>
                </c:pt>
                <c:pt idx="102">
                  <c:v>74.610553999999993</c:v>
                </c:pt>
                <c:pt idx="103">
                  <c:v>74.618635999999995</c:v>
                </c:pt>
                <c:pt idx="104">
                  <c:v>74.607637999999994</c:v>
                </c:pt>
                <c:pt idx="105">
                  <c:v>74.612570000000005</c:v>
                </c:pt>
                <c:pt idx="106">
                  <c:v>74.616116000000005</c:v>
                </c:pt>
                <c:pt idx="107">
                  <c:v>74.612335999999999</c:v>
                </c:pt>
                <c:pt idx="108">
                  <c:v>74.618095999999994</c:v>
                </c:pt>
                <c:pt idx="109">
                  <c:v>74.637265999999997</c:v>
                </c:pt>
                <c:pt idx="110">
                  <c:v>74.645473999999993</c:v>
                </c:pt>
                <c:pt idx="111">
                  <c:v>74.626412000000002</c:v>
                </c:pt>
                <c:pt idx="112">
                  <c:v>74.624396000000004</c:v>
                </c:pt>
                <c:pt idx="113">
                  <c:v>74.632766000000004</c:v>
                </c:pt>
                <c:pt idx="114">
                  <c:v>74.631091999999995</c:v>
                </c:pt>
                <c:pt idx="115">
                  <c:v>74.640974</c:v>
                </c:pt>
                <c:pt idx="116">
                  <c:v>74.650874000000002</c:v>
                </c:pt>
                <c:pt idx="117">
                  <c:v>74.646013999999994</c:v>
                </c:pt>
                <c:pt idx="118">
                  <c:v>74.646932000000007</c:v>
                </c:pt>
                <c:pt idx="119">
                  <c:v>74.658919999999995</c:v>
                </c:pt>
                <c:pt idx="120">
                  <c:v>74.650261999999998</c:v>
                </c:pt>
                <c:pt idx="121">
                  <c:v>74.655428000000001</c:v>
                </c:pt>
                <c:pt idx="122">
                  <c:v>74.652116000000007</c:v>
                </c:pt>
                <c:pt idx="123">
                  <c:v>74.65343</c:v>
                </c:pt>
                <c:pt idx="124">
                  <c:v>74.655230000000003</c:v>
                </c:pt>
                <c:pt idx="125">
                  <c:v>74.658109999999994</c:v>
                </c:pt>
                <c:pt idx="126">
                  <c:v>74.663653999999994</c:v>
                </c:pt>
                <c:pt idx="127">
                  <c:v>74.670529999999999</c:v>
                </c:pt>
                <c:pt idx="128">
                  <c:v>74.683220000000006</c:v>
                </c:pt>
                <c:pt idx="129">
                  <c:v>74.667559999999995</c:v>
                </c:pt>
                <c:pt idx="130">
                  <c:v>74.690653999999995</c:v>
                </c:pt>
                <c:pt idx="131">
                  <c:v>74.689447999999999</c:v>
                </c:pt>
                <c:pt idx="132">
                  <c:v>74.692508000000004</c:v>
                </c:pt>
                <c:pt idx="133">
                  <c:v>74.706637999999998</c:v>
                </c:pt>
                <c:pt idx="134">
                  <c:v>74.705377999999996</c:v>
                </c:pt>
                <c:pt idx="135">
                  <c:v>74.714827999999997</c:v>
                </c:pt>
                <c:pt idx="136">
                  <c:v>74.725123999999994</c:v>
                </c:pt>
                <c:pt idx="137">
                  <c:v>74.705935999999994</c:v>
                </c:pt>
                <c:pt idx="138">
                  <c:v>74.698393999999993</c:v>
                </c:pt>
                <c:pt idx="139">
                  <c:v>74.705917999999997</c:v>
                </c:pt>
                <c:pt idx="140">
                  <c:v>74.730452</c:v>
                </c:pt>
                <c:pt idx="141">
                  <c:v>74.734393999999995</c:v>
                </c:pt>
                <c:pt idx="142">
                  <c:v>74.734178</c:v>
                </c:pt>
                <c:pt idx="143">
                  <c:v>74.733403999999993</c:v>
                </c:pt>
                <c:pt idx="144">
                  <c:v>74.741125999999994</c:v>
                </c:pt>
                <c:pt idx="145">
                  <c:v>74.745841999999996</c:v>
                </c:pt>
                <c:pt idx="146">
                  <c:v>74.750630000000001</c:v>
                </c:pt>
                <c:pt idx="147">
                  <c:v>74.746994000000001</c:v>
                </c:pt>
                <c:pt idx="148">
                  <c:v>74.764184</c:v>
                </c:pt>
                <c:pt idx="149">
                  <c:v>74.774569999999997</c:v>
                </c:pt>
                <c:pt idx="150">
                  <c:v>74.769835999999998</c:v>
                </c:pt>
                <c:pt idx="151">
                  <c:v>74.766775999999993</c:v>
                </c:pt>
                <c:pt idx="152">
                  <c:v>74.773921999999999</c:v>
                </c:pt>
                <c:pt idx="153">
                  <c:v>74.785442000000003</c:v>
                </c:pt>
                <c:pt idx="154">
                  <c:v>74.785315999999995</c:v>
                </c:pt>
                <c:pt idx="155">
                  <c:v>74.796098000000001</c:v>
                </c:pt>
                <c:pt idx="156">
                  <c:v>74.803640000000001</c:v>
                </c:pt>
                <c:pt idx="157">
                  <c:v>74.804323999999994</c:v>
                </c:pt>
                <c:pt idx="158">
                  <c:v>74.819642000000002</c:v>
                </c:pt>
                <c:pt idx="159">
                  <c:v>74.826068000000006</c:v>
                </c:pt>
                <c:pt idx="160">
                  <c:v>74.829037999999997</c:v>
                </c:pt>
                <c:pt idx="161">
                  <c:v>74.837372000000002</c:v>
                </c:pt>
                <c:pt idx="162">
                  <c:v>74.834311999999997</c:v>
                </c:pt>
                <c:pt idx="163">
                  <c:v>74.852294000000001</c:v>
                </c:pt>
                <c:pt idx="164">
                  <c:v>74.859440000000006</c:v>
                </c:pt>
                <c:pt idx="165">
                  <c:v>74.868548000000004</c:v>
                </c:pt>
                <c:pt idx="166">
                  <c:v>74.881795999999994</c:v>
                </c:pt>
                <c:pt idx="167">
                  <c:v>74.882444000000007</c:v>
                </c:pt>
                <c:pt idx="168">
                  <c:v>74.884568000000002</c:v>
                </c:pt>
                <c:pt idx="169">
                  <c:v>74.890147999999996</c:v>
                </c:pt>
                <c:pt idx="170">
                  <c:v>74.895709999999994</c:v>
                </c:pt>
                <c:pt idx="171">
                  <c:v>74.901218</c:v>
                </c:pt>
                <c:pt idx="172">
                  <c:v>74.921881999999997</c:v>
                </c:pt>
                <c:pt idx="173">
                  <c:v>74.930828000000005</c:v>
                </c:pt>
                <c:pt idx="174">
                  <c:v>74.927930000000003</c:v>
                </c:pt>
                <c:pt idx="175">
                  <c:v>74.924222</c:v>
                </c:pt>
                <c:pt idx="176">
                  <c:v>74.937290000000004</c:v>
                </c:pt>
                <c:pt idx="177">
                  <c:v>74.941754000000003</c:v>
                </c:pt>
                <c:pt idx="178">
                  <c:v>74.955073999999996</c:v>
                </c:pt>
                <c:pt idx="179">
                  <c:v>74.955686</c:v>
                </c:pt>
                <c:pt idx="180">
                  <c:v>74.963083999999995</c:v>
                </c:pt>
                <c:pt idx="181">
                  <c:v>74.984864000000002</c:v>
                </c:pt>
                <c:pt idx="182">
                  <c:v>75.002611999999999</c:v>
                </c:pt>
                <c:pt idx="183">
                  <c:v>75.010981999999998</c:v>
                </c:pt>
                <c:pt idx="184">
                  <c:v>75.019586000000004</c:v>
                </c:pt>
                <c:pt idx="185">
                  <c:v>75.030835999999994</c:v>
                </c:pt>
                <c:pt idx="186">
                  <c:v>75.039709999999999</c:v>
                </c:pt>
                <c:pt idx="187">
                  <c:v>75.035263999999998</c:v>
                </c:pt>
                <c:pt idx="188">
                  <c:v>75.041240000000002</c:v>
                </c:pt>
                <c:pt idx="189">
                  <c:v>75.057727999999997</c:v>
                </c:pt>
                <c:pt idx="190">
                  <c:v>75.062516000000002</c:v>
                </c:pt>
                <c:pt idx="191">
                  <c:v>75.072829999999996</c:v>
                </c:pt>
                <c:pt idx="192">
                  <c:v>75.075332000000003</c:v>
                </c:pt>
                <c:pt idx="193">
                  <c:v>75.092935999999995</c:v>
                </c:pt>
                <c:pt idx="194">
                  <c:v>75.118172000000001</c:v>
                </c:pt>
                <c:pt idx="195">
                  <c:v>75.117667999999995</c:v>
                </c:pt>
                <c:pt idx="196">
                  <c:v>75.127765999999994</c:v>
                </c:pt>
                <c:pt idx="197">
                  <c:v>75.127874000000006</c:v>
                </c:pt>
                <c:pt idx="198">
                  <c:v>75.146035999999995</c:v>
                </c:pt>
                <c:pt idx="199">
                  <c:v>75.165080000000003</c:v>
                </c:pt>
                <c:pt idx="200">
                  <c:v>75.164990000000003</c:v>
                </c:pt>
                <c:pt idx="201">
                  <c:v>75.175340000000006</c:v>
                </c:pt>
                <c:pt idx="202">
                  <c:v>75.183493999999996</c:v>
                </c:pt>
                <c:pt idx="203">
                  <c:v>75.194131999999996</c:v>
                </c:pt>
                <c:pt idx="204">
                  <c:v>75.215605999999994</c:v>
                </c:pt>
                <c:pt idx="205">
                  <c:v>75.217495999999997</c:v>
                </c:pt>
                <c:pt idx="206">
                  <c:v>75.241597999999996</c:v>
                </c:pt>
                <c:pt idx="207">
                  <c:v>75.244513999999995</c:v>
                </c:pt>
                <c:pt idx="208">
                  <c:v>75.245035999999999</c:v>
                </c:pt>
                <c:pt idx="209">
                  <c:v>75.253100000000003</c:v>
                </c:pt>
                <c:pt idx="210">
                  <c:v>75.287605999999997</c:v>
                </c:pt>
                <c:pt idx="211">
                  <c:v>75.294499999999999</c:v>
                </c:pt>
                <c:pt idx="212">
                  <c:v>75.310574000000003</c:v>
                </c:pt>
                <c:pt idx="213">
                  <c:v>75.321445999999995</c:v>
                </c:pt>
                <c:pt idx="214">
                  <c:v>75.320779999999999</c:v>
                </c:pt>
                <c:pt idx="215">
                  <c:v>75.336098000000007</c:v>
                </c:pt>
                <c:pt idx="216">
                  <c:v>75.351758000000004</c:v>
                </c:pt>
                <c:pt idx="217">
                  <c:v>75.362126000000004</c:v>
                </c:pt>
                <c:pt idx="218">
                  <c:v>75.373807999999997</c:v>
                </c:pt>
                <c:pt idx="219">
                  <c:v>75.399512000000001</c:v>
                </c:pt>
                <c:pt idx="220">
                  <c:v>75.396721999999997</c:v>
                </c:pt>
                <c:pt idx="221">
                  <c:v>75.417944000000006</c:v>
                </c:pt>
                <c:pt idx="222">
                  <c:v>75.431516000000002</c:v>
                </c:pt>
                <c:pt idx="223">
                  <c:v>75.444115999999994</c:v>
                </c:pt>
                <c:pt idx="224">
                  <c:v>75.465176</c:v>
                </c:pt>
                <c:pt idx="225">
                  <c:v>75.476786000000004</c:v>
                </c:pt>
                <c:pt idx="226">
                  <c:v>75.488107999999997</c:v>
                </c:pt>
                <c:pt idx="227">
                  <c:v>75.507080000000002</c:v>
                </c:pt>
                <c:pt idx="228">
                  <c:v>75.531164000000004</c:v>
                </c:pt>
                <c:pt idx="229">
                  <c:v>75.528824</c:v>
                </c:pt>
                <c:pt idx="230">
                  <c:v>75.530786000000006</c:v>
                </c:pt>
                <c:pt idx="231">
                  <c:v>75.547417999999993</c:v>
                </c:pt>
                <c:pt idx="232">
                  <c:v>75.566587999999996</c:v>
                </c:pt>
                <c:pt idx="233">
                  <c:v>75.579295999999999</c:v>
                </c:pt>
                <c:pt idx="234">
                  <c:v>75.606260000000006</c:v>
                </c:pt>
                <c:pt idx="235">
                  <c:v>75.613730000000004</c:v>
                </c:pt>
                <c:pt idx="236">
                  <c:v>75.622370000000004</c:v>
                </c:pt>
                <c:pt idx="237">
                  <c:v>75.646742000000003</c:v>
                </c:pt>
                <c:pt idx="238">
                  <c:v>75.665605999999997</c:v>
                </c:pt>
                <c:pt idx="239">
                  <c:v>75.676838000000004</c:v>
                </c:pt>
                <c:pt idx="240">
                  <c:v>75.695468000000005</c:v>
                </c:pt>
                <c:pt idx="241">
                  <c:v>75.710462000000007</c:v>
                </c:pt>
                <c:pt idx="242">
                  <c:v>75.717985999999996</c:v>
                </c:pt>
                <c:pt idx="243">
                  <c:v>75.745093999999995</c:v>
                </c:pt>
                <c:pt idx="244">
                  <c:v>75.761870000000002</c:v>
                </c:pt>
                <c:pt idx="245">
                  <c:v>75.780248</c:v>
                </c:pt>
                <c:pt idx="246">
                  <c:v>75.803576000000007</c:v>
                </c:pt>
                <c:pt idx="247">
                  <c:v>75.805412000000004</c:v>
                </c:pt>
                <c:pt idx="248">
                  <c:v>75.809119999999993</c:v>
                </c:pt>
                <c:pt idx="249">
                  <c:v>75.842275999999998</c:v>
                </c:pt>
                <c:pt idx="250">
                  <c:v>75.866594000000006</c:v>
                </c:pt>
                <c:pt idx="251">
                  <c:v>75.882596000000007</c:v>
                </c:pt>
                <c:pt idx="252">
                  <c:v>75.887438000000003</c:v>
                </c:pt>
                <c:pt idx="253">
                  <c:v>75.915788000000006</c:v>
                </c:pt>
                <c:pt idx="254">
                  <c:v>75.931880000000007</c:v>
                </c:pt>
                <c:pt idx="255">
                  <c:v>75.941869999999994</c:v>
                </c:pt>
                <c:pt idx="256">
                  <c:v>75.958591999999996</c:v>
                </c:pt>
                <c:pt idx="257">
                  <c:v>75.979867999999996</c:v>
                </c:pt>
                <c:pt idx="258">
                  <c:v>75.987824000000003</c:v>
                </c:pt>
                <c:pt idx="259">
                  <c:v>76.017560000000003</c:v>
                </c:pt>
                <c:pt idx="260">
                  <c:v>76.026470000000003</c:v>
                </c:pt>
                <c:pt idx="261">
                  <c:v>76.05086</c:v>
                </c:pt>
                <c:pt idx="262">
                  <c:v>76.075772000000001</c:v>
                </c:pt>
                <c:pt idx="263">
                  <c:v>76.098703999999998</c:v>
                </c:pt>
                <c:pt idx="264">
                  <c:v>76.123670000000004</c:v>
                </c:pt>
                <c:pt idx="265">
                  <c:v>76.136972</c:v>
                </c:pt>
                <c:pt idx="266">
                  <c:v>76.154179999999997</c:v>
                </c:pt>
                <c:pt idx="267">
                  <c:v>76.169479999999993</c:v>
                </c:pt>
                <c:pt idx="268">
                  <c:v>76.190809999999999</c:v>
                </c:pt>
                <c:pt idx="269">
                  <c:v>76.203320000000005</c:v>
                </c:pt>
                <c:pt idx="270">
                  <c:v>76.231129999999993</c:v>
                </c:pt>
                <c:pt idx="271">
                  <c:v>76.258939999999996</c:v>
                </c:pt>
                <c:pt idx="272">
                  <c:v>76.278614000000005</c:v>
                </c:pt>
                <c:pt idx="273">
                  <c:v>76.287074000000004</c:v>
                </c:pt>
                <c:pt idx="274">
                  <c:v>76.317710000000005</c:v>
                </c:pt>
                <c:pt idx="275">
                  <c:v>76.342873999999995</c:v>
                </c:pt>
                <c:pt idx="276">
                  <c:v>76.359487999999999</c:v>
                </c:pt>
                <c:pt idx="277">
                  <c:v>76.380709999999993</c:v>
                </c:pt>
                <c:pt idx="278">
                  <c:v>76.394767999999999</c:v>
                </c:pt>
                <c:pt idx="279">
                  <c:v>76.414838000000003</c:v>
                </c:pt>
                <c:pt idx="280">
                  <c:v>76.448408000000001</c:v>
                </c:pt>
                <c:pt idx="281">
                  <c:v>76.469791999999998</c:v>
                </c:pt>
                <c:pt idx="282">
                  <c:v>76.486729999999994</c:v>
                </c:pt>
                <c:pt idx="283">
                  <c:v>76.508240000000001</c:v>
                </c:pt>
                <c:pt idx="284">
                  <c:v>76.543285999999995</c:v>
                </c:pt>
                <c:pt idx="285">
                  <c:v>76.560890000000001</c:v>
                </c:pt>
                <c:pt idx="286">
                  <c:v>76.577036000000007</c:v>
                </c:pt>
                <c:pt idx="287">
                  <c:v>76.594334000000003</c:v>
                </c:pt>
                <c:pt idx="288">
                  <c:v>76.615268</c:v>
                </c:pt>
                <c:pt idx="289">
                  <c:v>76.630027999999996</c:v>
                </c:pt>
                <c:pt idx="290">
                  <c:v>76.667468</c:v>
                </c:pt>
                <c:pt idx="291">
                  <c:v>76.696898000000004</c:v>
                </c:pt>
                <c:pt idx="292">
                  <c:v>76.711442000000005</c:v>
                </c:pt>
                <c:pt idx="293">
                  <c:v>76.758476000000002</c:v>
                </c:pt>
                <c:pt idx="294">
                  <c:v>76.767691999999997</c:v>
                </c:pt>
                <c:pt idx="295">
                  <c:v>76.772785999999996</c:v>
                </c:pt>
                <c:pt idx="296">
                  <c:v>76.806572000000003</c:v>
                </c:pt>
                <c:pt idx="297">
                  <c:v>76.828171999999995</c:v>
                </c:pt>
                <c:pt idx="298">
                  <c:v>76.855694</c:v>
                </c:pt>
                <c:pt idx="299">
                  <c:v>76.889011999999994</c:v>
                </c:pt>
                <c:pt idx="300">
                  <c:v>76.907731999999996</c:v>
                </c:pt>
                <c:pt idx="301">
                  <c:v>76.942868000000004</c:v>
                </c:pt>
                <c:pt idx="302">
                  <c:v>76.959068000000002</c:v>
                </c:pt>
                <c:pt idx="303">
                  <c:v>76.976618000000002</c:v>
                </c:pt>
                <c:pt idx="304">
                  <c:v>77.010998000000001</c:v>
                </c:pt>
                <c:pt idx="305">
                  <c:v>77.028458000000001</c:v>
                </c:pt>
                <c:pt idx="306">
                  <c:v>77.061325999999994</c:v>
                </c:pt>
                <c:pt idx="307">
                  <c:v>77.093906000000004</c:v>
                </c:pt>
                <c:pt idx="308">
                  <c:v>77.109188000000003</c:v>
                </c:pt>
                <c:pt idx="309">
                  <c:v>77.133127999999999</c:v>
                </c:pt>
                <c:pt idx="310">
                  <c:v>77.156509999999997</c:v>
                </c:pt>
                <c:pt idx="311">
                  <c:v>77.200069999999997</c:v>
                </c:pt>
                <c:pt idx="312">
                  <c:v>77.217854000000003</c:v>
                </c:pt>
                <c:pt idx="313">
                  <c:v>77.241541999999995</c:v>
                </c:pt>
                <c:pt idx="314">
                  <c:v>77.262044000000003</c:v>
                </c:pt>
                <c:pt idx="315">
                  <c:v>77.290970000000002</c:v>
                </c:pt>
                <c:pt idx="316">
                  <c:v>77.328986</c:v>
                </c:pt>
                <c:pt idx="317">
                  <c:v>77.35172</c:v>
                </c:pt>
                <c:pt idx="318">
                  <c:v>77.372491999999994</c:v>
                </c:pt>
                <c:pt idx="319">
                  <c:v>77.398933999999997</c:v>
                </c:pt>
                <c:pt idx="320">
                  <c:v>77.433601999999993</c:v>
                </c:pt>
                <c:pt idx="321">
                  <c:v>77.460710000000006</c:v>
                </c:pt>
                <c:pt idx="322">
                  <c:v>77.472499999999997</c:v>
                </c:pt>
                <c:pt idx="323">
                  <c:v>77.507852</c:v>
                </c:pt>
                <c:pt idx="324">
                  <c:v>77.557046</c:v>
                </c:pt>
                <c:pt idx="325">
                  <c:v>77.590345999999997</c:v>
                </c:pt>
                <c:pt idx="326">
                  <c:v>77.604151999999999</c:v>
                </c:pt>
                <c:pt idx="327">
                  <c:v>77.632807999999997</c:v>
                </c:pt>
                <c:pt idx="328">
                  <c:v>77.670355999999998</c:v>
                </c:pt>
                <c:pt idx="329">
                  <c:v>77.708029999999994</c:v>
                </c:pt>
                <c:pt idx="330">
                  <c:v>77.731610000000003</c:v>
                </c:pt>
                <c:pt idx="331">
                  <c:v>77.765287999999998</c:v>
                </c:pt>
                <c:pt idx="332">
                  <c:v>77.785105999999999</c:v>
                </c:pt>
                <c:pt idx="333">
                  <c:v>77.803808000000004</c:v>
                </c:pt>
                <c:pt idx="334">
                  <c:v>77.846018000000001</c:v>
                </c:pt>
                <c:pt idx="335">
                  <c:v>77.882288000000003</c:v>
                </c:pt>
                <c:pt idx="336">
                  <c:v>77.903779999999998</c:v>
                </c:pt>
                <c:pt idx="337">
                  <c:v>77.927359999999993</c:v>
                </c:pt>
                <c:pt idx="338">
                  <c:v>77.978966</c:v>
                </c:pt>
                <c:pt idx="339">
                  <c:v>78.001142000000002</c:v>
                </c:pt>
                <c:pt idx="340">
                  <c:v>78.040381999999994</c:v>
                </c:pt>
                <c:pt idx="341">
                  <c:v>78.058490000000006</c:v>
                </c:pt>
                <c:pt idx="342">
                  <c:v>78.084931999999995</c:v>
                </c:pt>
                <c:pt idx="343">
                  <c:v>78.134485999999995</c:v>
                </c:pt>
                <c:pt idx="344">
                  <c:v>78.154790000000006</c:v>
                </c:pt>
                <c:pt idx="345">
                  <c:v>78.183139999999995</c:v>
                </c:pt>
                <c:pt idx="346">
                  <c:v>78.222200000000001</c:v>
                </c:pt>
                <c:pt idx="347">
                  <c:v>78.256544000000005</c:v>
                </c:pt>
                <c:pt idx="348">
                  <c:v>78.284335999999996</c:v>
                </c:pt>
                <c:pt idx="349">
                  <c:v>78.307159999999996</c:v>
                </c:pt>
                <c:pt idx="350">
                  <c:v>78.361484000000004</c:v>
                </c:pt>
                <c:pt idx="351">
                  <c:v>78.389923999999993</c:v>
                </c:pt>
                <c:pt idx="352">
                  <c:v>78.41489</c:v>
                </c:pt>
                <c:pt idx="353">
                  <c:v>78.454256000000001</c:v>
                </c:pt>
                <c:pt idx="354">
                  <c:v>78.477962000000005</c:v>
                </c:pt>
                <c:pt idx="355">
                  <c:v>78.507878000000005</c:v>
                </c:pt>
                <c:pt idx="356">
                  <c:v>78.550628000000003</c:v>
                </c:pt>
                <c:pt idx="357">
                  <c:v>78.585115999999999</c:v>
                </c:pt>
                <c:pt idx="358">
                  <c:v>78.621296000000001</c:v>
                </c:pt>
                <c:pt idx="359">
                  <c:v>78.646225999999999</c:v>
                </c:pt>
                <c:pt idx="360">
                  <c:v>78.685574000000003</c:v>
                </c:pt>
                <c:pt idx="361">
                  <c:v>78.724400000000003</c:v>
                </c:pt>
                <c:pt idx="362">
                  <c:v>78.754711999999998</c:v>
                </c:pt>
                <c:pt idx="363">
                  <c:v>78.786428000000001</c:v>
                </c:pt>
                <c:pt idx="364">
                  <c:v>78.833426000000003</c:v>
                </c:pt>
                <c:pt idx="365">
                  <c:v>78.860624000000001</c:v>
                </c:pt>
                <c:pt idx="366">
                  <c:v>78.894463999999999</c:v>
                </c:pt>
                <c:pt idx="367">
                  <c:v>78.922399999999996</c:v>
                </c:pt>
                <c:pt idx="368">
                  <c:v>78.953810000000004</c:v>
                </c:pt>
                <c:pt idx="369">
                  <c:v>78.997513999999995</c:v>
                </c:pt>
                <c:pt idx="370">
                  <c:v>79.046077999999994</c:v>
                </c:pt>
                <c:pt idx="371">
                  <c:v>79.077001999999993</c:v>
                </c:pt>
                <c:pt idx="372">
                  <c:v>79.109077999999997</c:v>
                </c:pt>
                <c:pt idx="373">
                  <c:v>79.152169999999998</c:v>
                </c:pt>
                <c:pt idx="374">
                  <c:v>79.198790000000002</c:v>
                </c:pt>
                <c:pt idx="375">
                  <c:v>79.235348000000002</c:v>
                </c:pt>
                <c:pt idx="376">
                  <c:v>79.268990000000002</c:v>
                </c:pt>
                <c:pt idx="377">
                  <c:v>79.304162000000005</c:v>
                </c:pt>
                <c:pt idx="378">
                  <c:v>79.329164000000006</c:v>
                </c:pt>
                <c:pt idx="379">
                  <c:v>79.369699999999995</c:v>
                </c:pt>
                <c:pt idx="380">
                  <c:v>79.40813</c:v>
                </c:pt>
                <c:pt idx="381">
                  <c:v>79.449098000000006</c:v>
                </c:pt>
                <c:pt idx="382">
                  <c:v>79.496527999999998</c:v>
                </c:pt>
                <c:pt idx="383">
                  <c:v>79.537514000000002</c:v>
                </c:pt>
                <c:pt idx="384">
                  <c:v>79.565755999999993</c:v>
                </c:pt>
                <c:pt idx="385">
                  <c:v>79.600532000000001</c:v>
                </c:pt>
                <c:pt idx="386">
                  <c:v>79.638853999999995</c:v>
                </c:pt>
                <c:pt idx="387">
                  <c:v>79.676113999999998</c:v>
                </c:pt>
                <c:pt idx="388">
                  <c:v>79.704697999999993</c:v>
                </c:pt>
                <c:pt idx="389">
                  <c:v>79.76885</c:v>
                </c:pt>
                <c:pt idx="390">
                  <c:v>79.800674000000001</c:v>
                </c:pt>
                <c:pt idx="391">
                  <c:v>79.843531999999996</c:v>
                </c:pt>
                <c:pt idx="392">
                  <c:v>79.893895999999998</c:v>
                </c:pt>
                <c:pt idx="393">
                  <c:v>79.913191999999995</c:v>
                </c:pt>
                <c:pt idx="394">
                  <c:v>79.949426000000003</c:v>
                </c:pt>
                <c:pt idx="395">
                  <c:v>80.008898000000002</c:v>
                </c:pt>
                <c:pt idx="396">
                  <c:v>80.091031999999998</c:v>
                </c:pt>
                <c:pt idx="397">
                  <c:v>80.182022000000003</c:v>
                </c:pt>
                <c:pt idx="398">
                  <c:v>80.290813999999997</c:v>
                </c:pt>
                <c:pt idx="399">
                  <c:v>80.386448000000001</c:v>
                </c:pt>
                <c:pt idx="400">
                  <c:v>80.488346000000007</c:v>
                </c:pt>
                <c:pt idx="401">
                  <c:v>80.582161999999997</c:v>
                </c:pt>
                <c:pt idx="402">
                  <c:v>80.664224000000004</c:v>
                </c:pt>
                <c:pt idx="403">
                  <c:v>80.779405999999994</c:v>
                </c:pt>
                <c:pt idx="404">
                  <c:v>80.886415999999997</c:v>
                </c:pt>
                <c:pt idx="405">
                  <c:v>80.997727999999995</c:v>
                </c:pt>
                <c:pt idx="406">
                  <c:v>81.114170000000001</c:v>
                </c:pt>
                <c:pt idx="407">
                  <c:v>81.227497999999997</c:v>
                </c:pt>
                <c:pt idx="408">
                  <c:v>81.342247999999998</c:v>
                </c:pt>
                <c:pt idx="409">
                  <c:v>81.445154000000002</c:v>
                </c:pt>
                <c:pt idx="410">
                  <c:v>81.561397999999997</c:v>
                </c:pt>
                <c:pt idx="411">
                  <c:v>81.657932000000002</c:v>
                </c:pt>
                <c:pt idx="412">
                  <c:v>81.774770000000004</c:v>
                </c:pt>
                <c:pt idx="413">
                  <c:v>81.870692000000005</c:v>
                </c:pt>
                <c:pt idx="414">
                  <c:v>81.937489999999997</c:v>
                </c:pt>
                <c:pt idx="415">
                  <c:v>82.029325999999998</c:v>
                </c:pt>
                <c:pt idx="416">
                  <c:v>82.131224000000003</c:v>
                </c:pt>
                <c:pt idx="417">
                  <c:v>82.209757999999994</c:v>
                </c:pt>
                <c:pt idx="418">
                  <c:v>82.295509999999993</c:v>
                </c:pt>
                <c:pt idx="419">
                  <c:v>82.375088000000005</c:v>
                </c:pt>
                <c:pt idx="420">
                  <c:v>82.458067999999997</c:v>
                </c:pt>
                <c:pt idx="421">
                  <c:v>82.541083999999998</c:v>
                </c:pt>
                <c:pt idx="422">
                  <c:v>82.626782000000006</c:v>
                </c:pt>
                <c:pt idx="423">
                  <c:v>82.711184000000003</c:v>
                </c:pt>
                <c:pt idx="424">
                  <c:v>82.799744000000004</c:v>
                </c:pt>
                <c:pt idx="425">
                  <c:v>82.870106000000007</c:v>
                </c:pt>
                <c:pt idx="426">
                  <c:v>82.944680000000005</c:v>
                </c:pt>
                <c:pt idx="427">
                  <c:v>83.024708000000004</c:v>
                </c:pt>
                <c:pt idx="428">
                  <c:v>83.104249999999993</c:v>
                </c:pt>
                <c:pt idx="429">
                  <c:v>83.174521999999996</c:v>
                </c:pt>
                <c:pt idx="430">
                  <c:v>83.255396000000005</c:v>
                </c:pt>
                <c:pt idx="431">
                  <c:v>83.321563999999995</c:v>
                </c:pt>
                <c:pt idx="432">
                  <c:v>83.390090000000001</c:v>
                </c:pt>
                <c:pt idx="433">
                  <c:v>83.46857</c:v>
                </c:pt>
                <c:pt idx="434">
                  <c:v>83.538032000000001</c:v>
                </c:pt>
                <c:pt idx="435">
                  <c:v>83.618294000000006</c:v>
                </c:pt>
                <c:pt idx="436">
                  <c:v>83.688097999999997</c:v>
                </c:pt>
                <c:pt idx="437">
                  <c:v>83.763086000000001</c:v>
                </c:pt>
                <c:pt idx="438">
                  <c:v>83.818994000000004</c:v>
                </c:pt>
                <c:pt idx="439">
                  <c:v>83.887394</c:v>
                </c:pt>
                <c:pt idx="440">
                  <c:v>83.960509999999999</c:v>
                </c:pt>
                <c:pt idx="441">
                  <c:v>84.030152000000001</c:v>
                </c:pt>
                <c:pt idx="442">
                  <c:v>84.089876000000004</c:v>
                </c:pt>
                <c:pt idx="443">
                  <c:v>84.169561999999999</c:v>
                </c:pt>
                <c:pt idx="444">
                  <c:v>84.229501999999997</c:v>
                </c:pt>
                <c:pt idx="445">
                  <c:v>84.291871999999998</c:v>
                </c:pt>
                <c:pt idx="446">
                  <c:v>84.350893999999997</c:v>
                </c:pt>
                <c:pt idx="447">
                  <c:v>84.404641999999996</c:v>
                </c:pt>
                <c:pt idx="448">
                  <c:v>84.453295999999995</c:v>
                </c:pt>
                <c:pt idx="449">
                  <c:v>84.497557999999998</c:v>
                </c:pt>
                <c:pt idx="450">
                  <c:v>84.554150000000007</c:v>
                </c:pt>
                <c:pt idx="451">
                  <c:v>84.612380000000002</c:v>
                </c:pt>
                <c:pt idx="452">
                  <c:v>84.671366000000006</c:v>
                </c:pt>
                <c:pt idx="453">
                  <c:v>84.712046000000001</c:v>
                </c:pt>
                <c:pt idx="454">
                  <c:v>84.772868000000003</c:v>
                </c:pt>
                <c:pt idx="455">
                  <c:v>84.840602000000004</c:v>
                </c:pt>
                <c:pt idx="456">
                  <c:v>84.890606000000005</c:v>
                </c:pt>
                <c:pt idx="457">
                  <c:v>84.950816000000003</c:v>
                </c:pt>
                <c:pt idx="458">
                  <c:v>85.027478000000002</c:v>
                </c:pt>
                <c:pt idx="459">
                  <c:v>85.084754000000004</c:v>
                </c:pt>
                <c:pt idx="460">
                  <c:v>85.142011999999994</c:v>
                </c:pt>
                <c:pt idx="461">
                  <c:v>85.224469999999997</c:v>
                </c:pt>
                <c:pt idx="462">
                  <c:v>85.277947999999995</c:v>
                </c:pt>
                <c:pt idx="463">
                  <c:v>85.337419999999995</c:v>
                </c:pt>
                <c:pt idx="464">
                  <c:v>85.404523999999995</c:v>
                </c:pt>
                <c:pt idx="465">
                  <c:v>85.481402000000003</c:v>
                </c:pt>
                <c:pt idx="466">
                  <c:v>85.546813999999998</c:v>
                </c:pt>
                <c:pt idx="467">
                  <c:v>85.625275999999999</c:v>
                </c:pt>
                <c:pt idx="468">
                  <c:v>85.695170000000005</c:v>
                </c:pt>
                <c:pt idx="469">
                  <c:v>85.765928000000002</c:v>
                </c:pt>
                <c:pt idx="470">
                  <c:v>85.845901999999995</c:v>
                </c:pt>
                <c:pt idx="471">
                  <c:v>85.923950000000005</c:v>
                </c:pt>
                <c:pt idx="472">
                  <c:v>86.010278</c:v>
                </c:pt>
                <c:pt idx="473">
                  <c:v>86.090125999999998</c:v>
                </c:pt>
                <c:pt idx="474">
                  <c:v>86.157337999999996</c:v>
                </c:pt>
                <c:pt idx="475">
                  <c:v>86.231281999999993</c:v>
                </c:pt>
                <c:pt idx="476">
                  <c:v>86.310518000000002</c:v>
                </c:pt>
                <c:pt idx="477">
                  <c:v>86.381600000000006</c:v>
                </c:pt>
                <c:pt idx="478">
                  <c:v>86.453636000000003</c:v>
                </c:pt>
                <c:pt idx="479">
                  <c:v>86.543834000000004</c:v>
                </c:pt>
                <c:pt idx="480">
                  <c:v>86.625842000000006</c:v>
                </c:pt>
                <c:pt idx="481">
                  <c:v>86.708569999999995</c:v>
                </c:pt>
                <c:pt idx="482">
                  <c:v>86.789516000000006</c:v>
                </c:pt>
                <c:pt idx="483">
                  <c:v>86.868302</c:v>
                </c:pt>
                <c:pt idx="484">
                  <c:v>86.95778</c:v>
                </c:pt>
                <c:pt idx="485">
                  <c:v>87.034676000000005</c:v>
                </c:pt>
                <c:pt idx="486">
                  <c:v>87.115639999999999</c:v>
                </c:pt>
                <c:pt idx="487">
                  <c:v>87.210734000000002</c:v>
                </c:pt>
                <c:pt idx="488">
                  <c:v>87.287503999999998</c:v>
                </c:pt>
                <c:pt idx="489">
                  <c:v>87.373345999999998</c:v>
                </c:pt>
                <c:pt idx="490">
                  <c:v>87.451123999999993</c:v>
                </c:pt>
                <c:pt idx="491">
                  <c:v>87.534158000000005</c:v>
                </c:pt>
                <c:pt idx="492">
                  <c:v>87.647468000000003</c:v>
                </c:pt>
                <c:pt idx="493">
                  <c:v>87.732860000000002</c:v>
                </c:pt>
                <c:pt idx="494">
                  <c:v>87.811447999999999</c:v>
                </c:pt>
                <c:pt idx="495">
                  <c:v>87.908072000000004</c:v>
                </c:pt>
                <c:pt idx="496">
                  <c:v>87.989881999999994</c:v>
                </c:pt>
                <c:pt idx="497">
                  <c:v>88.086956000000001</c:v>
                </c:pt>
                <c:pt idx="498">
                  <c:v>88.181203999999994</c:v>
                </c:pt>
                <c:pt idx="499">
                  <c:v>88.265624000000003</c:v>
                </c:pt>
                <c:pt idx="500">
                  <c:v>88.346209999999999</c:v>
                </c:pt>
                <c:pt idx="501">
                  <c:v>88.430306000000002</c:v>
                </c:pt>
                <c:pt idx="502">
                  <c:v>88.513484000000005</c:v>
                </c:pt>
                <c:pt idx="503">
                  <c:v>88.610917999999998</c:v>
                </c:pt>
                <c:pt idx="504">
                  <c:v>88.694203999999999</c:v>
                </c:pt>
                <c:pt idx="505">
                  <c:v>88.785662000000002</c:v>
                </c:pt>
                <c:pt idx="506">
                  <c:v>88.879784000000001</c:v>
                </c:pt>
                <c:pt idx="507">
                  <c:v>88.976101999999997</c:v>
                </c:pt>
                <c:pt idx="508">
                  <c:v>89.069882000000007</c:v>
                </c:pt>
                <c:pt idx="509">
                  <c:v>89.166901999999993</c:v>
                </c:pt>
                <c:pt idx="510">
                  <c:v>89.265253999999999</c:v>
                </c:pt>
                <c:pt idx="511">
                  <c:v>89.343913999999998</c:v>
                </c:pt>
                <c:pt idx="512">
                  <c:v>89.436452000000003</c:v>
                </c:pt>
                <c:pt idx="513">
                  <c:v>89.538818000000006</c:v>
                </c:pt>
                <c:pt idx="514">
                  <c:v>89.641471999999993</c:v>
                </c:pt>
                <c:pt idx="515">
                  <c:v>89.723119999999994</c:v>
                </c:pt>
                <c:pt idx="516">
                  <c:v>89.814362000000003</c:v>
                </c:pt>
                <c:pt idx="517">
                  <c:v>89.920255999999995</c:v>
                </c:pt>
                <c:pt idx="518">
                  <c:v>90.004856000000004</c:v>
                </c:pt>
                <c:pt idx="519">
                  <c:v>90.109688000000006</c:v>
                </c:pt>
                <c:pt idx="520">
                  <c:v>90.220370000000003</c:v>
                </c:pt>
                <c:pt idx="521">
                  <c:v>90.312871999999999</c:v>
                </c:pt>
                <c:pt idx="522">
                  <c:v>90.406796</c:v>
                </c:pt>
                <c:pt idx="523">
                  <c:v>90.503510000000006</c:v>
                </c:pt>
                <c:pt idx="524">
                  <c:v>90.610321999999996</c:v>
                </c:pt>
                <c:pt idx="525">
                  <c:v>90.716018000000005</c:v>
                </c:pt>
                <c:pt idx="526">
                  <c:v>90.823532</c:v>
                </c:pt>
                <c:pt idx="527">
                  <c:v>90.931225999999995</c:v>
                </c:pt>
                <c:pt idx="528">
                  <c:v>91.041458000000006</c:v>
                </c:pt>
                <c:pt idx="529">
                  <c:v>91.161913999999996</c:v>
                </c:pt>
                <c:pt idx="530">
                  <c:v>91.248170000000002</c:v>
                </c:pt>
                <c:pt idx="531">
                  <c:v>91.371542000000005</c:v>
                </c:pt>
                <c:pt idx="532">
                  <c:v>91.494878</c:v>
                </c:pt>
                <c:pt idx="533">
                  <c:v>91.608134000000007</c:v>
                </c:pt>
                <c:pt idx="534">
                  <c:v>91.721155999999993</c:v>
                </c:pt>
                <c:pt idx="535">
                  <c:v>91.812433999999996</c:v>
                </c:pt>
                <c:pt idx="536">
                  <c:v>91.929668000000007</c:v>
                </c:pt>
                <c:pt idx="537">
                  <c:v>92.060366000000002</c:v>
                </c:pt>
                <c:pt idx="538">
                  <c:v>92.180318</c:v>
                </c:pt>
                <c:pt idx="539">
                  <c:v>92.291719999999998</c:v>
                </c:pt>
                <c:pt idx="540">
                  <c:v>92.421014</c:v>
                </c:pt>
                <c:pt idx="541">
                  <c:v>92.567840000000004</c:v>
                </c:pt>
                <c:pt idx="542">
                  <c:v>92.690185999999997</c:v>
                </c:pt>
                <c:pt idx="543">
                  <c:v>92.808139999999995</c:v>
                </c:pt>
                <c:pt idx="544">
                  <c:v>92.945803999999995</c:v>
                </c:pt>
                <c:pt idx="545">
                  <c:v>93.075907999999998</c:v>
                </c:pt>
                <c:pt idx="546">
                  <c:v>93.210223999999997</c:v>
                </c:pt>
                <c:pt idx="547">
                  <c:v>93.341443999999996</c:v>
                </c:pt>
                <c:pt idx="548">
                  <c:v>93.473365999999999</c:v>
                </c:pt>
                <c:pt idx="549">
                  <c:v>93.605918000000003</c:v>
                </c:pt>
                <c:pt idx="550">
                  <c:v>93.737263999999996</c:v>
                </c:pt>
                <c:pt idx="551">
                  <c:v>93.851708000000002</c:v>
                </c:pt>
                <c:pt idx="552">
                  <c:v>93.980624000000006</c:v>
                </c:pt>
                <c:pt idx="553">
                  <c:v>94.117999999999995</c:v>
                </c:pt>
                <c:pt idx="554">
                  <c:v>94.258004</c:v>
                </c:pt>
                <c:pt idx="555">
                  <c:v>94.378838000000002</c:v>
                </c:pt>
                <c:pt idx="556">
                  <c:v>94.495514</c:v>
                </c:pt>
                <c:pt idx="557">
                  <c:v>94.631017999999997</c:v>
                </c:pt>
                <c:pt idx="558">
                  <c:v>94.764632000000006</c:v>
                </c:pt>
                <c:pt idx="559">
                  <c:v>94.907623999999998</c:v>
                </c:pt>
                <c:pt idx="560">
                  <c:v>95.053982000000005</c:v>
                </c:pt>
                <c:pt idx="561">
                  <c:v>95.19314</c:v>
                </c:pt>
                <c:pt idx="562">
                  <c:v>95.339084</c:v>
                </c:pt>
                <c:pt idx="563">
                  <c:v>95.476892000000007</c:v>
                </c:pt>
                <c:pt idx="564">
                  <c:v>95.614034000000004</c:v>
                </c:pt>
                <c:pt idx="565">
                  <c:v>95.738485999999995</c:v>
                </c:pt>
                <c:pt idx="566">
                  <c:v>95.881711999999993</c:v>
                </c:pt>
                <c:pt idx="567">
                  <c:v>96.011347999999998</c:v>
                </c:pt>
                <c:pt idx="568">
                  <c:v>96.146186</c:v>
                </c:pt>
                <c:pt idx="569">
                  <c:v>96.256435999999994</c:v>
                </c:pt>
                <c:pt idx="570">
                  <c:v>96.377576000000005</c:v>
                </c:pt>
                <c:pt idx="571">
                  <c:v>97.466144</c:v>
                </c:pt>
                <c:pt idx="572">
                  <c:v>104.760644</c:v>
                </c:pt>
                <c:pt idx="573">
                  <c:v>114.20389400000001</c:v>
                </c:pt>
                <c:pt idx="574">
                  <c:v>119.486912</c:v>
                </c:pt>
                <c:pt idx="575">
                  <c:v>121.86019400000001</c:v>
                </c:pt>
                <c:pt idx="576">
                  <c:v>122.90682200000001</c:v>
                </c:pt>
                <c:pt idx="577">
                  <c:v>123.27872000000001</c:v>
                </c:pt>
                <c:pt idx="578">
                  <c:v>123.31662799999999</c:v>
                </c:pt>
                <c:pt idx="579">
                  <c:v>123.20204</c:v>
                </c:pt>
                <c:pt idx="580">
                  <c:v>123.08369</c:v>
                </c:pt>
                <c:pt idx="581">
                  <c:v>122.962712</c:v>
                </c:pt>
                <c:pt idx="582">
                  <c:v>122.856818</c:v>
                </c:pt>
                <c:pt idx="583">
                  <c:v>122.785178</c:v>
                </c:pt>
                <c:pt idx="584">
                  <c:v>122.72765</c:v>
                </c:pt>
                <c:pt idx="585">
                  <c:v>122.704628</c:v>
                </c:pt>
                <c:pt idx="586">
                  <c:v>122.72867599999999</c:v>
                </c:pt>
                <c:pt idx="587">
                  <c:v>122.799902</c:v>
                </c:pt>
                <c:pt idx="588">
                  <c:v>122.868662</c:v>
                </c:pt>
                <c:pt idx="589">
                  <c:v>122.986886</c:v>
                </c:pt>
                <c:pt idx="590">
                  <c:v>123.12222800000001</c:v>
                </c:pt>
                <c:pt idx="591">
                  <c:v>123.272222</c:v>
                </c:pt>
                <c:pt idx="592">
                  <c:v>123.43222400000001</c:v>
                </c:pt>
                <c:pt idx="593">
                  <c:v>123.62747</c:v>
                </c:pt>
                <c:pt idx="594">
                  <c:v>123.825524</c:v>
                </c:pt>
                <c:pt idx="595">
                  <c:v>124.054682</c:v>
                </c:pt>
                <c:pt idx="596">
                  <c:v>124.290284</c:v>
                </c:pt>
                <c:pt idx="597">
                  <c:v>124.53314</c:v>
                </c:pt>
                <c:pt idx="598">
                  <c:v>124.79489599999999</c:v>
                </c:pt>
                <c:pt idx="599">
                  <c:v>125.074814</c:v>
                </c:pt>
                <c:pt idx="600">
                  <c:v>125.35907</c:v>
                </c:pt>
                <c:pt idx="601">
                  <c:v>125.642696</c:v>
                </c:pt>
                <c:pt idx="602">
                  <c:v>125.955698</c:v>
                </c:pt>
                <c:pt idx="603">
                  <c:v>126.27725</c:v>
                </c:pt>
                <c:pt idx="604">
                  <c:v>126.59370800000001</c:v>
                </c:pt>
                <c:pt idx="605">
                  <c:v>126.918752</c:v>
                </c:pt>
                <c:pt idx="606">
                  <c:v>127.296914</c:v>
                </c:pt>
                <c:pt idx="607">
                  <c:v>128.035022</c:v>
                </c:pt>
                <c:pt idx="608">
                  <c:v>128.897582</c:v>
                </c:pt>
                <c:pt idx="609">
                  <c:v>129.55960400000001</c:v>
                </c:pt>
                <c:pt idx="610">
                  <c:v>130.09873999999999</c:v>
                </c:pt>
                <c:pt idx="611">
                  <c:v>130.572734</c:v>
                </c:pt>
                <c:pt idx="612">
                  <c:v>131.039132</c:v>
                </c:pt>
                <c:pt idx="613">
                  <c:v>131.490284</c:v>
                </c:pt>
                <c:pt idx="614">
                  <c:v>131.93673799999999</c:v>
                </c:pt>
                <c:pt idx="615">
                  <c:v>132.37647799999999</c:v>
                </c:pt>
                <c:pt idx="616">
                  <c:v>132.823688</c:v>
                </c:pt>
                <c:pt idx="617">
                  <c:v>133.27529000000001</c:v>
                </c:pt>
                <c:pt idx="618">
                  <c:v>133.74887000000001</c:v>
                </c:pt>
                <c:pt idx="619">
                  <c:v>134.22538399999999</c:v>
                </c:pt>
                <c:pt idx="620">
                  <c:v>134.711816</c:v>
                </c:pt>
                <c:pt idx="621">
                  <c:v>135.207032</c:v>
                </c:pt>
                <c:pt idx="622">
                  <c:v>135.69310400000001</c:v>
                </c:pt>
                <c:pt idx="623">
                  <c:v>136.17122000000001</c:v>
                </c:pt>
                <c:pt idx="624">
                  <c:v>136.65338600000001</c:v>
                </c:pt>
                <c:pt idx="625">
                  <c:v>137.14917800000001</c:v>
                </c:pt>
                <c:pt idx="626">
                  <c:v>137.63708600000001</c:v>
                </c:pt>
                <c:pt idx="627">
                  <c:v>138.108146</c:v>
                </c:pt>
                <c:pt idx="628">
                  <c:v>138.606008</c:v>
                </c:pt>
                <c:pt idx="629">
                  <c:v>139.09747999999999</c:v>
                </c:pt>
                <c:pt idx="630">
                  <c:v>139.58546000000001</c:v>
                </c:pt>
                <c:pt idx="631">
                  <c:v>140.07160400000001</c:v>
                </c:pt>
                <c:pt idx="632">
                  <c:v>140.566676</c:v>
                </c:pt>
                <c:pt idx="633">
                  <c:v>141.06257600000001</c:v>
                </c:pt>
                <c:pt idx="634">
                  <c:v>141.556082</c:v>
                </c:pt>
                <c:pt idx="635">
                  <c:v>142.05118999999999</c:v>
                </c:pt>
                <c:pt idx="636">
                  <c:v>142.55511799999999</c:v>
                </c:pt>
                <c:pt idx="637">
                  <c:v>143.05027999999999</c:v>
                </c:pt>
                <c:pt idx="638">
                  <c:v>143.56048999999999</c:v>
                </c:pt>
                <c:pt idx="639">
                  <c:v>144.06033199999999</c:v>
                </c:pt>
                <c:pt idx="640">
                  <c:v>144.55954399999999</c:v>
                </c:pt>
                <c:pt idx="641">
                  <c:v>145.06392199999999</c:v>
                </c:pt>
                <c:pt idx="642">
                  <c:v>145.55620400000001</c:v>
                </c:pt>
                <c:pt idx="643">
                  <c:v>146.06616199999999</c:v>
                </c:pt>
                <c:pt idx="644">
                  <c:v>146.57745199999999</c:v>
                </c:pt>
                <c:pt idx="645">
                  <c:v>149.19047599999999</c:v>
                </c:pt>
                <c:pt idx="646">
                  <c:v>162.21570800000001</c:v>
                </c:pt>
                <c:pt idx="647">
                  <c:v>173.97498200000001</c:v>
                </c:pt>
                <c:pt idx="648">
                  <c:v>176.61495199999999</c:v>
                </c:pt>
                <c:pt idx="649">
                  <c:v>176.50488200000001</c:v>
                </c:pt>
                <c:pt idx="650">
                  <c:v>176.57230999999999</c:v>
                </c:pt>
                <c:pt idx="651">
                  <c:v>177.22547599999999</c:v>
                </c:pt>
                <c:pt idx="652">
                  <c:v>178.42476199999999</c:v>
                </c:pt>
                <c:pt idx="653">
                  <c:v>180.12486200000001</c:v>
                </c:pt>
                <c:pt idx="654">
                  <c:v>182.27276599999999</c:v>
                </c:pt>
                <c:pt idx="655">
                  <c:v>184.77631400000001</c:v>
                </c:pt>
                <c:pt idx="656">
                  <c:v>187.54952</c:v>
                </c:pt>
                <c:pt idx="657">
                  <c:v>190.46769800000001</c:v>
                </c:pt>
                <c:pt idx="658">
                  <c:v>193.49879000000001</c:v>
                </c:pt>
                <c:pt idx="659">
                  <c:v>196.64747600000001</c:v>
                </c:pt>
                <c:pt idx="660">
                  <c:v>199.87239199999999</c:v>
                </c:pt>
                <c:pt idx="661">
                  <c:v>203.11780999999999</c:v>
                </c:pt>
                <c:pt idx="662">
                  <c:v>206.38018400000001</c:v>
                </c:pt>
                <c:pt idx="663">
                  <c:v>209.605388</c:v>
                </c:pt>
                <c:pt idx="664">
                  <c:v>212.79614000000001</c:v>
                </c:pt>
                <c:pt idx="665">
                  <c:v>215.98736</c:v>
                </c:pt>
                <c:pt idx="666">
                  <c:v>219.16849999999999</c:v>
                </c:pt>
                <c:pt idx="667">
                  <c:v>222.31652</c:v>
                </c:pt>
                <c:pt idx="668">
                  <c:v>225.43088</c:v>
                </c:pt>
                <c:pt idx="669">
                  <c:v>228.55766</c:v>
                </c:pt>
                <c:pt idx="670">
                  <c:v>231.6686</c:v>
                </c:pt>
                <c:pt idx="671">
                  <c:v>234.74948000000001</c:v>
                </c:pt>
                <c:pt idx="672">
                  <c:v>237.80155999999999</c:v>
                </c:pt>
                <c:pt idx="673">
                  <c:v>240.80683999999999</c:v>
                </c:pt>
                <c:pt idx="674">
                  <c:v>243.77198000000001</c:v>
                </c:pt>
                <c:pt idx="675">
                  <c:v>246.71786</c:v>
                </c:pt>
                <c:pt idx="676">
                  <c:v>249.65078</c:v>
                </c:pt>
                <c:pt idx="677">
                  <c:v>252.54679999999999</c:v>
                </c:pt>
                <c:pt idx="678">
                  <c:v>255.41528</c:v>
                </c:pt>
                <c:pt idx="679">
                  <c:v>258.24758000000003</c:v>
                </c:pt>
                <c:pt idx="680">
                  <c:v>260.99959999999999</c:v>
                </c:pt>
                <c:pt idx="681">
                  <c:v>263.66108000000003</c:v>
                </c:pt>
                <c:pt idx="682">
                  <c:v>266.22859999999997</c:v>
                </c:pt>
                <c:pt idx="683">
                  <c:v>268.52755999999999</c:v>
                </c:pt>
                <c:pt idx="684">
                  <c:v>270.77449999999999</c:v>
                </c:pt>
                <c:pt idx="685">
                  <c:v>273.43094000000002</c:v>
                </c:pt>
                <c:pt idx="686">
                  <c:v>276.51002</c:v>
                </c:pt>
                <c:pt idx="687">
                  <c:v>279.84379999999999</c:v>
                </c:pt>
                <c:pt idx="688">
                  <c:v>283.25479999999999</c:v>
                </c:pt>
                <c:pt idx="689">
                  <c:v>286.64528000000001</c:v>
                </c:pt>
                <c:pt idx="690">
                  <c:v>289.91858000000002</c:v>
                </c:pt>
                <c:pt idx="691">
                  <c:v>293.01008000000002</c:v>
                </c:pt>
                <c:pt idx="692">
                  <c:v>295.92518000000001</c:v>
                </c:pt>
                <c:pt idx="693">
                  <c:v>298.66406000000001</c:v>
                </c:pt>
                <c:pt idx="694">
                  <c:v>301.26758000000001</c:v>
                </c:pt>
                <c:pt idx="695">
                  <c:v>303.77803999999998</c:v>
                </c:pt>
                <c:pt idx="696">
                  <c:v>306.2201</c:v>
                </c:pt>
                <c:pt idx="697">
                  <c:v>308.57954000000001</c:v>
                </c:pt>
                <c:pt idx="698">
                  <c:v>310.89073999999999</c:v>
                </c:pt>
                <c:pt idx="699">
                  <c:v>313.16449999999998</c:v>
                </c:pt>
                <c:pt idx="700">
                  <c:v>315.38911999999999</c:v>
                </c:pt>
                <c:pt idx="701">
                  <c:v>317.58962000000002</c:v>
                </c:pt>
                <c:pt idx="702">
                  <c:v>319.75808000000001</c:v>
                </c:pt>
                <c:pt idx="703">
                  <c:v>321.92095999999998</c:v>
                </c:pt>
                <c:pt idx="704">
                  <c:v>324.06529999999998</c:v>
                </c:pt>
                <c:pt idx="705">
                  <c:v>326.20010000000002</c:v>
                </c:pt>
                <c:pt idx="706">
                  <c:v>328.33472</c:v>
                </c:pt>
                <c:pt idx="707">
                  <c:v>330.45026000000001</c:v>
                </c:pt>
                <c:pt idx="708">
                  <c:v>332.52764000000002</c:v>
                </c:pt>
                <c:pt idx="709">
                  <c:v>334.59872000000001</c:v>
                </c:pt>
                <c:pt idx="710">
                  <c:v>336.66206</c:v>
                </c:pt>
                <c:pt idx="711">
                  <c:v>338.72305999999998</c:v>
                </c:pt>
                <c:pt idx="712">
                  <c:v>340.76245999999998</c:v>
                </c:pt>
                <c:pt idx="713">
                  <c:v>342.80617999999998</c:v>
                </c:pt>
                <c:pt idx="714">
                  <c:v>344.82830000000001</c:v>
                </c:pt>
                <c:pt idx="715">
                  <c:v>346.85852</c:v>
                </c:pt>
                <c:pt idx="716">
                  <c:v>348.86732000000001</c:v>
                </c:pt>
                <c:pt idx="717">
                  <c:v>350.88026000000002</c:v>
                </c:pt>
                <c:pt idx="718">
                  <c:v>352.92164000000002</c:v>
                </c:pt>
                <c:pt idx="719">
                  <c:v>354.98714000000001</c:v>
                </c:pt>
                <c:pt idx="720">
                  <c:v>357.07945999999998</c:v>
                </c:pt>
                <c:pt idx="721">
                  <c:v>359.21318000000002</c:v>
                </c:pt>
                <c:pt idx="722">
                  <c:v>361.39711999999997</c:v>
                </c:pt>
                <c:pt idx="723">
                  <c:v>363.68347999999997</c:v>
                </c:pt>
                <c:pt idx="724">
                  <c:v>366.09116</c:v>
                </c:pt>
                <c:pt idx="725">
                  <c:v>368.70818000000003</c:v>
                </c:pt>
                <c:pt idx="726">
                  <c:v>376.80835999999999</c:v>
                </c:pt>
                <c:pt idx="727">
                  <c:v>401.42894000000001</c:v>
                </c:pt>
                <c:pt idx="728">
                  <c:v>440.50117999999998</c:v>
                </c:pt>
                <c:pt idx="729">
                  <c:v>490.22329999999999</c:v>
                </c:pt>
                <c:pt idx="730">
                  <c:v>549.39452000000006</c:v>
                </c:pt>
                <c:pt idx="731">
                  <c:v>619.90340000000003</c:v>
                </c:pt>
                <c:pt idx="732">
                  <c:v>701.10482000000002</c:v>
                </c:pt>
                <c:pt idx="733">
                  <c:v>781.32164</c:v>
                </c:pt>
                <c:pt idx="734">
                  <c:v>849.53606000000002</c:v>
                </c:pt>
                <c:pt idx="735">
                  <c:v>904.73684000000003</c:v>
                </c:pt>
                <c:pt idx="736">
                  <c:v>949.96975999999995</c:v>
                </c:pt>
                <c:pt idx="737">
                  <c:v>986.92898000000002</c:v>
                </c:pt>
                <c:pt idx="738">
                  <c:v>1015.94282</c:v>
                </c:pt>
                <c:pt idx="739">
                  <c:v>1037.7437</c:v>
                </c:pt>
                <c:pt idx="740">
                  <c:v>1053.6893600000001</c:v>
                </c:pt>
                <c:pt idx="741">
                  <c:v>1064.9976799999999</c:v>
                </c:pt>
                <c:pt idx="742">
                  <c:v>1072.45616</c:v>
                </c:pt>
                <c:pt idx="743">
                  <c:v>1076.7378200000001</c:v>
                </c:pt>
                <c:pt idx="744">
                  <c:v>1078.3349599999999</c:v>
                </c:pt>
                <c:pt idx="745">
                  <c:v>1077.81962</c:v>
                </c:pt>
                <c:pt idx="746">
                  <c:v>1075.69508</c:v>
                </c:pt>
                <c:pt idx="747">
                  <c:v>1072.47884</c:v>
                </c:pt>
                <c:pt idx="748">
                  <c:v>1068.97874</c:v>
                </c:pt>
                <c:pt idx="749">
                  <c:v>1065.7761800000001</c:v>
                </c:pt>
                <c:pt idx="750">
                  <c:v>1062.90878</c:v>
                </c:pt>
                <c:pt idx="751">
                  <c:v>1060.24046</c:v>
                </c:pt>
                <c:pt idx="752">
                  <c:v>1057.6405400000001</c:v>
                </c:pt>
                <c:pt idx="753">
                  <c:v>1055.06528</c:v>
                </c:pt>
                <c:pt idx="754">
                  <c:v>1052.62898</c:v>
                </c:pt>
                <c:pt idx="755">
                  <c:v>1050.3622399999999</c:v>
                </c:pt>
                <c:pt idx="756">
                  <c:v>1048.18154</c:v>
                </c:pt>
                <c:pt idx="757">
                  <c:v>1045.9652000000001</c:v>
                </c:pt>
                <c:pt idx="758">
                  <c:v>1043.7002600000001</c:v>
                </c:pt>
                <c:pt idx="759">
                  <c:v>1041.38996</c:v>
                </c:pt>
                <c:pt idx="760">
                  <c:v>1039.0987399999999</c:v>
                </c:pt>
                <c:pt idx="761">
                  <c:v>1036.8431599999999</c:v>
                </c:pt>
                <c:pt idx="762">
                  <c:v>1034.6021599999999</c:v>
                </c:pt>
                <c:pt idx="763">
                  <c:v>1032.3278600000001</c:v>
                </c:pt>
                <c:pt idx="764">
                  <c:v>1029.86132</c:v>
                </c:pt>
                <c:pt idx="765">
                  <c:v>1027.17266</c:v>
                </c:pt>
                <c:pt idx="766">
                  <c:v>1024.8544400000001</c:v>
                </c:pt>
                <c:pt idx="767">
                  <c:v>1023.13328</c:v>
                </c:pt>
                <c:pt idx="768">
                  <c:v>1021.76276</c:v>
                </c:pt>
                <c:pt idx="769">
                  <c:v>1020.4835</c:v>
                </c:pt>
                <c:pt idx="770">
                  <c:v>1019.1509600000001</c:v>
                </c:pt>
                <c:pt idx="771">
                  <c:v>1017.72338</c:v>
                </c:pt>
                <c:pt idx="772">
                  <c:v>1016.17052</c:v>
                </c:pt>
                <c:pt idx="773">
                  <c:v>1014.5139799999999</c:v>
                </c:pt>
                <c:pt idx="774">
                  <c:v>1012.7505200000001</c:v>
                </c:pt>
                <c:pt idx="775">
                  <c:v>1010.86466</c:v>
                </c:pt>
                <c:pt idx="776">
                  <c:v>1008.8176999999999</c:v>
                </c:pt>
                <c:pt idx="777">
                  <c:v>1006.66292</c:v>
                </c:pt>
                <c:pt idx="778">
                  <c:v>1004.42444</c:v>
                </c:pt>
                <c:pt idx="779">
                  <c:v>1002.14348</c:v>
                </c:pt>
                <c:pt idx="780">
                  <c:v>999.83389999999997</c:v>
                </c:pt>
                <c:pt idx="781">
                  <c:v>997.50253999999995</c:v>
                </c:pt>
                <c:pt idx="782">
                  <c:v>995.19889999999998</c:v>
                </c:pt>
                <c:pt idx="783">
                  <c:v>992.89598000000001</c:v>
                </c:pt>
                <c:pt idx="784">
                  <c:v>990.62077999999997</c:v>
                </c:pt>
                <c:pt idx="785">
                  <c:v>988.40246000000002</c:v>
                </c:pt>
                <c:pt idx="786">
                  <c:v>986.19673999999998</c:v>
                </c:pt>
                <c:pt idx="787">
                  <c:v>984.03746000000001</c:v>
                </c:pt>
                <c:pt idx="788">
                  <c:v>981.88250000000005</c:v>
                </c:pt>
                <c:pt idx="789">
                  <c:v>979.69712000000004</c:v>
                </c:pt>
                <c:pt idx="790">
                  <c:v>977.51606000000004</c:v>
                </c:pt>
                <c:pt idx="791">
                  <c:v>975.35695999999996</c:v>
                </c:pt>
                <c:pt idx="792">
                  <c:v>973.20956000000001</c:v>
                </c:pt>
                <c:pt idx="793">
                  <c:v>971.10212000000001</c:v>
                </c:pt>
                <c:pt idx="794">
                  <c:v>968.98568</c:v>
                </c:pt>
                <c:pt idx="795">
                  <c:v>966.87518</c:v>
                </c:pt>
                <c:pt idx="796">
                  <c:v>964.81003999999996</c:v>
                </c:pt>
                <c:pt idx="797">
                  <c:v>962.76937999999996</c:v>
                </c:pt>
                <c:pt idx="798">
                  <c:v>960.74437999999998</c:v>
                </c:pt>
                <c:pt idx="799">
                  <c:v>958.74746000000005</c:v>
                </c:pt>
                <c:pt idx="800">
                  <c:v>956.78959999999995</c:v>
                </c:pt>
                <c:pt idx="801">
                  <c:v>954.89707999999996</c:v>
                </c:pt>
                <c:pt idx="802">
                  <c:v>953.06233999999995</c:v>
                </c:pt>
                <c:pt idx="803">
                  <c:v>951.27620000000002</c:v>
                </c:pt>
                <c:pt idx="804">
                  <c:v>949.51742000000002</c:v>
                </c:pt>
                <c:pt idx="805">
                  <c:v>947.81894</c:v>
                </c:pt>
                <c:pt idx="806">
                  <c:v>946.19605999999999</c:v>
                </c:pt>
                <c:pt idx="807">
                  <c:v>944.58308</c:v>
                </c:pt>
                <c:pt idx="808">
                  <c:v>943.00286000000006</c:v>
                </c:pt>
                <c:pt idx="809">
                  <c:v>941.47375999999997</c:v>
                </c:pt>
                <c:pt idx="810">
                  <c:v>940.0181</c:v>
                </c:pt>
                <c:pt idx="811">
                  <c:v>938.65729999999996</c:v>
                </c:pt>
                <c:pt idx="812">
                  <c:v>937.38541999999995</c:v>
                </c:pt>
                <c:pt idx="813">
                  <c:v>936.1481</c:v>
                </c:pt>
                <c:pt idx="814">
                  <c:v>934.98008000000004</c:v>
                </c:pt>
                <c:pt idx="815">
                  <c:v>933.86785999999995</c:v>
                </c:pt>
                <c:pt idx="816">
                  <c:v>932.76499999999999</c:v>
                </c:pt>
                <c:pt idx="817">
                  <c:v>931.67708000000005</c:v>
                </c:pt>
                <c:pt idx="818">
                  <c:v>930.68078000000003</c:v>
                </c:pt>
                <c:pt idx="819">
                  <c:v>929.74171999999999</c:v>
                </c:pt>
                <c:pt idx="820">
                  <c:v>928.86494000000005</c:v>
                </c:pt>
                <c:pt idx="821">
                  <c:v>928.05277999999998</c:v>
                </c:pt>
                <c:pt idx="822">
                  <c:v>927.30020000000002</c:v>
                </c:pt>
                <c:pt idx="823">
                  <c:v>926.62843999999996</c:v>
                </c:pt>
                <c:pt idx="824">
                  <c:v>925.99771999999996</c:v>
                </c:pt>
                <c:pt idx="825">
                  <c:v>925.39688000000001</c:v>
                </c:pt>
                <c:pt idx="826">
                  <c:v>924.81979999999999</c:v>
                </c:pt>
                <c:pt idx="827">
                  <c:v>924.27440000000001</c:v>
                </c:pt>
                <c:pt idx="828">
                  <c:v>923.77940000000001</c:v>
                </c:pt>
                <c:pt idx="829">
                  <c:v>923.28710000000001</c:v>
                </c:pt>
                <c:pt idx="830">
                  <c:v>922.81388000000004</c:v>
                </c:pt>
                <c:pt idx="831">
                  <c:v>922.39160000000004</c:v>
                </c:pt>
                <c:pt idx="832">
                  <c:v>921.96302000000003</c:v>
                </c:pt>
                <c:pt idx="833">
                  <c:v>921.55082000000004</c:v>
                </c:pt>
                <c:pt idx="834">
                  <c:v>921.17534000000001</c:v>
                </c:pt>
                <c:pt idx="835">
                  <c:v>920.87059999999997</c:v>
                </c:pt>
                <c:pt idx="836">
                  <c:v>920.67043999999999</c:v>
                </c:pt>
                <c:pt idx="837">
                  <c:v>920.55884000000003</c:v>
                </c:pt>
                <c:pt idx="838">
                  <c:v>920.50196000000005</c:v>
                </c:pt>
                <c:pt idx="839">
                  <c:v>920.50393999999994</c:v>
                </c:pt>
                <c:pt idx="840">
                  <c:v>920.68790000000001</c:v>
                </c:pt>
                <c:pt idx="841">
                  <c:v>922.82683999999995</c:v>
                </c:pt>
                <c:pt idx="842">
                  <c:v>938.19650000000001</c:v>
                </c:pt>
                <c:pt idx="843">
                  <c:v>972.93038000000001</c:v>
                </c:pt>
                <c:pt idx="844">
                  <c:v>1013.44676</c:v>
                </c:pt>
                <c:pt idx="845">
                  <c:v>1049.1013399999999</c:v>
                </c:pt>
                <c:pt idx="846">
                  <c:v>1078.1448800000001</c:v>
                </c:pt>
                <c:pt idx="847">
                  <c:v>1100.2616599999999</c:v>
                </c:pt>
                <c:pt idx="848">
                  <c:v>1116.1364000000001</c:v>
                </c:pt>
                <c:pt idx="849">
                  <c:v>1127.5732399999999</c:v>
                </c:pt>
                <c:pt idx="850">
                  <c:v>1136.0876000000001</c:v>
                </c:pt>
                <c:pt idx="851">
                  <c:v>1142.5595000000001</c:v>
                </c:pt>
                <c:pt idx="852">
                  <c:v>1147.59662</c:v>
                </c:pt>
                <c:pt idx="853">
                  <c:v>1151.65526</c:v>
                </c:pt>
                <c:pt idx="854">
                  <c:v>1155.03422</c:v>
                </c:pt>
                <c:pt idx="855">
                  <c:v>1157.9061200000001</c:v>
                </c:pt>
                <c:pt idx="856">
                  <c:v>1160.4081200000001</c:v>
                </c:pt>
                <c:pt idx="857">
                  <c:v>1162.5720799999999</c:v>
                </c:pt>
                <c:pt idx="858">
                  <c:v>1164.4592</c:v>
                </c:pt>
                <c:pt idx="859">
                  <c:v>1166.0800999999999</c:v>
                </c:pt>
                <c:pt idx="860">
                  <c:v>1167.40724</c:v>
                </c:pt>
                <c:pt idx="861">
                  <c:v>1168.4843599999999</c:v>
                </c:pt>
                <c:pt idx="862">
                  <c:v>1169.3265799999999</c:v>
                </c:pt>
                <c:pt idx="863">
                  <c:v>1169.9729600000001</c:v>
                </c:pt>
                <c:pt idx="864">
                  <c:v>1170.4258400000001</c:v>
                </c:pt>
                <c:pt idx="865">
                  <c:v>1170.7401199999999</c:v>
                </c:pt>
                <c:pt idx="866">
                  <c:v>1170.91022</c:v>
                </c:pt>
                <c:pt idx="867">
                  <c:v>1170.9908600000001</c:v>
                </c:pt>
                <c:pt idx="868">
                  <c:v>1171.0065199999999</c:v>
                </c:pt>
                <c:pt idx="869">
                  <c:v>1170.9428</c:v>
                </c:pt>
                <c:pt idx="870">
                  <c:v>1170.79646</c:v>
                </c:pt>
                <c:pt idx="871">
                  <c:v>1170.5462600000001</c:v>
                </c:pt>
                <c:pt idx="872">
                  <c:v>1170.2156</c:v>
                </c:pt>
                <c:pt idx="873">
                  <c:v>1169.80052</c:v>
                </c:pt>
                <c:pt idx="874">
                  <c:v>1169.2882400000001</c:v>
                </c:pt>
                <c:pt idx="875">
                  <c:v>1168.68326</c:v>
                </c:pt>
                <c:pt idx="876">
                  <c:v>1167.97046</c:v>
                </c:pt>
                <c:pt idx="877">
                  <c:v>1167.2164399999999</c:v>
                </c:pt>
                <c:pt idx="878">
                  <c:v>1166.44496</c:v>
                </c:pt>
                <c:pt idx="879">
                  <c:v>1165.6822999999999</c:v>
                </c:pt>
                <c:pt idx="880">
                  <c:v>1164.9086600000001</c:v>
                </c:pt>
                <c:pt idx="881">
                  <c:v>1164.0966800000001</c:v>
                </c:pt>
                <c:pt idx="882">
                  <c:v>1163.2566200000001</c:v>
                </c:pt>
                <c:pt idx="883">
                  <c:v>1162.3888400000001</c:v>
                </c:pt>
                <c:pt idx="884">
                  <c:v>1161.50234</c:v>
                </c:pt>
                <c:pt idx="885">
                  <c:v>1160.6077399999999</c:v>
                </c:pt>
                <c:pt idx="886">
                  <c:v>1159.7061200000001</c:v>
                </c:pt>
                <c:pt idx="887">
                  <c:v>1158.7951399999999</c:v>
                </c:pt>
                <c:pt idx="888">
                  <c:v>1157.8814600000001</c:v>
                </c:pt>
                <c:pt idx="889">
                  <c:v>1156.9350199999999</c:v>
                </c:pt>
                <c:pt idx="890">
                  <c:v>1155.9797599999999</c:v>
                </c:pt>
                <c:pt idx="891">
                  <c:v>1155.03134</c:v>
                </c:pt>
                <c:pt idx="892">
                  <c:v>1154.07248</c:v>
                </c:pt>
                <c:pt idx="893">
                  <c:v>1153.1120000000001</c:v>
                </c:pt>
                <c:pt idx="894">
                  <c:v>1152.1279400000001</c:v>
                </c:pt>
                <c:pt idx="895">
                  <c:v>1151.1478400000001</c:v>
                </c:pt>
                <c:pt idx="896">
                  <c:v>1150.1625200000001</c:v>
                </c:pt>
                <c:pt idx="897">
                  <c:v>1149.1871000000001</c:v>
                </c:pt>
                <c:pt idx="898">
                  <c:v>1148.1888200000001</c:v>
                </c:pt>
                <c:pt idx="899">
                  <c:v>1147.2026000000001</c:v>
                </c:pt>
                <c:pt idx="900">
                  <c:v>1146.2090000000001</c:v>
                </c:pt>
                <c:pt idx="901">
                  <c:v>1145.21306</c:v>
                </c:pt>
                <c:pt idx="902">
                  <c:v>1144.18616</c:v>
                </c:pt>
                <c:pt idx="903">
                  <c:v>1143.1756399999999</c:v>
                </c:pt>
                <c:pt idx="904">
                  <c:v>1142.1829399999999</c:v>
                </c:pt>
                <c:pt idx="905">
                  <c:v>1141.2008599999999</c:v>
                </c:pt>
                <c:pt idx="906">
                  <c:v>1140.1896200000001</c:v>
                </c:pt>
                <c:pt idx="907">
                  <c:v>1139.2010600000001</c:v>
                </c:pt>
                <c:pt idx="908">
                  <c:v>1138.2166400000001</c:v>
                </c:pt>
                <c:pt idx="909">
                  <c:v>1137.2250200000001</c:v>
                </c:pt>
                <c:pt idx="910">
                  <c:v>1136.2537400000001</c:v>
                </c:pt>
                <c:pt idx="911">
                  <c:v>1135.2748999999999</c:v>
                </c:pt>
                <c:pt idx="912">
                  <c:v>1134.2804000000001</c:v>
                </c:pt>
                <c:pt idx="913">
                  <c:v>1133.2986800000001</c:v>
                </c:pt>
                <c:pt idx="914">
                  <c:v>1132.3151600000001</c:v>
                </c:pt>
                <c:pt idx="915">
                  <c:v>1131.3111200000001</c:v>
                </c:pt>
                <c:pt idx="916">
                  <c:v>1130.30204</c:v>
                </c:pt>
                <c:pt idx="917">
                  <c:v>1129.29872</c:v>
                </c:pt>
                <c:pt idx="918">
                  <c:v>1128.29774</c:v>
                </c:pt>
                <c:pt idx="919">
                  <c:v>1127.30756</c:v>
                </c:pt>
                <c:pt idx="920">
                  <c:v>1126.31306</c:v>
                </c:pt>
                <c:pt idx="921">
                  <c:v>1125.3250399999999</c:v>
                </c:pt>
                <c:pt idx="922">
                  <c:v>1124.36276</c:v>
                </c:pt>
                <c:pt idx="923">
                  <c:v>1123.38878</c:v>
                </c:pt>
                <c:pt idx="924">
                  <c:v>1122.42776</c:v>
                </c:pt>
                <c:pt idx="925">
                  <c:v>1121.4779000000001</c:v>
                </c:pt>
                <c:pt idx="926">
                  <c:v>1120.55324</c:v>
                </c:pt>
                <c:pt idx="927">
                  <c:v>1119.6397400000001</c:v>
                </c:pt>
                <c:pt idx="928">
                  <c:v>1118.74226</c:v>
                </c:pt>
                <c:pt idx="929">
                  <c:v>1117.8512599999999</c:v>
                </c:pt>
                <c:pt idx="930">
                  <c:v>1116.9777200000001</c:v>
                </c:pt>
                <c:pt idx="931">
                  <c:v>1116.10904</c:v>
                </c:pt>
                <c:pt idx="932">
                  <c:v>1115.4070400000001</c:v>
                </c:pt>
                <c:pt idx="933">
                  <c:v>1115.2952600000001</c:v>
                </c:pt>
                <c:pt idx="934">
                  <c:v>1115.5154</c:v>
                </c:pt>
                <c:pt idx="935">
                  <c:v>1115.5775000000001</c:v>
                </c:pt>
                <c:pt idx="936">
                  <c:v>1115.50856</c:v>
                </c:pt>
                <c:pt idx="937">
                  <c:v>1115.3516</c:v>
                </c:pt>
                <c:pt idx="938">
                  <c:v>1115.1509000000001</c:v>
                </c:pt>
                <c:pt idx="939">
                  <c:v>1114.8616400000001</c:v>
                </c:pt>
                <c:pt idx="940">
                  <c:v>1114.54142</c:v>
                </c:pt>
                <c:pt idx="941">
                  <c:v>1114.1627000000001</c:v>
                </c:pt>
                <c:pt idx="942">
                  <c:v>1113.7839799999999</c:v>
                </c:pt>
                <c:pt idx="943">
                  <c:v>1113.39986</c:v>
                </c:pt>
                <c:pt idx="944">
                  <c:v>1113.0326600000001</c:v>
                </c:pt>
                <c:pt idx="945">
                  <c:v>1112.68922</c:v>
                </c:pt>
                <c:pt idx="946">
                  <c:v>1112.3711599999999</c:v>
                </c:pt>
                <c:pt idx="947">
                  <c:v>1112.0806399999999</c:v>
                </c:pt>
                <c:pt idx="948">
                  <c:v>1111.8086599999999</c:v>
                </c:pt>
                <c:pt idx="949">
                  <c:v>1111.5411799999999</c:v>
                </c:pt>
                <c:pt idx="950">
                  <c:v>1111.28414</c:v>
                </c:pt>
                <c:pt idx="951">
                  <c:v>1111.03646</c:v>
                </c:pt>
                <c:pt idx="952">
                  <c:v>1110.8001200000001</c:v>
                </c:pt>
                <c:pt idx="953">
                  <c:v>1110.57386</c:v>
                </c:pt>
                <c:pt idx="954">
                  <c:v>1110.3472400000001</c:v>
                </c:pt>
                <c:pt idx="955">
                  <c:v>1110.1247599999999</c:v>
                </c:pt>
                <c:pt idx="956">
                  <c:v>1109.91398</c:v>
                </c:pt>
                <c:pt idx="957">
                  <c:v>1109.7248</c:v>
                </c:pt>
                <c:pt idx="958">
                  <c:v>1109.5278800000001</c:v>
                </c:pt>
                <c:pt idx="959">
                  <c:v>1109.31908</c:v>
                </c:pt>
                <c:pt idx="960">
                  <c:v>1109.1221599999999</c:v>
                </c:pt>
                <c:pt idx="961">
                  <c:v>1108.9265</c:v>
                </c:pt>
                <c:pt idx="962">
                  <c:v>1108.75154</c:v>
                </c:pt>
                <c:pt idx="963">
                  <c:v>1108.5767599999999</c:v>
                </c:pt>
                <c:pt idx="964">
                  <c:v>1108.3908200000001</c:v>
                </c:pt>
                <c:pt idx="965">
                  <c:v>1108.19624</c:v>
                </c:pt>
                <c:pt idx="966">
                  <c:v>1107.9969799999999</c:v>
                </c:pt>
                <c:pt idx="967">
                  <c:v>1107.79844</c:v>
                </c:pt>
                <c:pt idx="968">
                  <c:v>1107.63428</c:v>
                </c:pt>
                <c:pt idx="969">
                  <c:v>1107.4215200000001</c:v>
                </c:pt>
                <c:pt idx="970">
                  <c:v>1107.21362</c:v>
                </c:pt>
                <c:pt idx="971">
                  <c:v>1107.0386599999999</c:v>
                </c:pt>
                <c:pt idx="972">
                  <c:v>1106.8455200000001</c:v>
                </c:pt>
                <c:pt idx="973">
                  <c:v>1106.65418</c:v>
                </c:pt>
                <c:pt idx="974">
                  <c:v>1106.4549199999999</c:v>
                </c:pt>
                <c:pt idx="975">
                  <c:v>1106.24324</c:v>
                </c:pt>
                <c:pt idx="976">
                  <c:v>1106.0475799999999</c:v>
                </c:pt>
                <c:pt idx="977">
                  <c:v>1105.8434600000001</c:v>
                </c:pt>
                <c:pt idx="978">
                  <c:v>1105.6211599999999</c:v>
                </c:pt>
                <c:pt idx="979">
                  <c:v>1105.3482799999999</c:v>
                </c:pt>
                <c:pt idx="980">
                  <c:v>1105.0779199999999</c:v>
                </c:pt>
                <c:pt idx="981">
                  <c:v>1104.85166</c:v>
                </c:pt>
                <c:pt idx="982">
                  <c:v>1104.6489799999999</c:v>
                </c:pt>
                <c:pt idx="983">
                  <c:v>1104.4378400000001</c:v>
                </c:pt>
                <c:pt idx="984">
                  <c:v>1104.2299399999999</c:v>
                </c:pt>
                <c:pt idx="985">
                  <c:v>1104.00692</c:v>
                </c:pt>
                <c:pt idx="986">
                  <c:v>1103.81864</c:v>
                </c:pt>
                <c:pt idx="987">
                  <c:v>1103.5968800000001</c:v>
                </c:pt>
                <c:pt idx="988">
                  <c:v>1103.3727799999999</c:v>
                </c:pt>
                <c:pt idx="989">
                  <c:v>1103.14094</c:v>
                </c:pt>
                <c:pt idx="990">
                  <c:v>1102.9226000000001</c:v>
                </c:pt>
                <c:pt idx="991">
                  <c:v>1102.69904</c:v>
                </c:pt>
                <c:pt idx="992">
                  <c:v>1102.4864600000001</c:v>
                </c:pt>
                <c:pt idx="993">
                  <c:v>1102.2465199999999</c:v>
                </c:pt>
                <c:pt idx="994">
                  <c:v>1102.00406</c:v>
                </c:pt>
                <c:pt idx="995">
                  <c:v>1101.7911200000001</c:v>
                </c:pt>
                <c:pt idx="996">
                  <c:v>1101.58214</c:v>
                </c:pt>
                <c:pt idx="997">
                  <c:v>1101.3526400000001</c:v>
                </c:pt>
                <c:pt idx="998">
                  <c:v>1101.1144999999999</c:v>
                </c:pt>
                <c:pt idx="999">
                  <c:v>1100.86736</c:v>
                </c:pt>
                <c:pt idx="1000">
                  <c:v>1100.63462</c:v>
                </c:pt>
                <c:pt idx="1001">
                  <c:v>1100.3950400000001</c:v>
                </c:pt>
                <c:pt idx="1002">
                  <c:v>1100.15744</c:v>
                </c:pt>
                <c:pt idx="1003">
                  <c:v>1099.91966</c:v>
                </c:pt>
                <c:pt idx="1004">
                  <c:v>1099.6824200000001</c:v>
                </c:pt>
                <c:pt idx="1005">
                  <c:v>1099.4511199999999</c:v>
                </c:pt>
                <c:pt idx="1006">
                  <c:v>1099.19966</c:v>
                </c:pt>
                <c:pt idx="1007">
                  <c:v>1098.95018</c:v>
                </c:pt>
                <c:pt idx="1008">
                  <c:v>1098.7084400000001</c:v>
                </c:pt>
                <c:pt idx="1009">
                  <c:v>1098.4470799999999</c:v>
                </c:pt>
                <c:pt idx="1010">
                  <c:v>1098.1819399999999</c:v>
                </c:pt>
                <c:pt idx="1011">
                  <c:v>1097.9285</c:v>
                </c:pt>
                <c:pt idx="1012">
                  <c:v>1097.67848</c:v>
                </c:pt>
                <c:pt idx="1013">
                  <c:v>1097.4075800000001</c:v>
                </c:pt>
                <c:pt idx="1014">
                  <c:v>1097.1422600000001</c:v>
                </c:pt>
                <c:pt idx="1015">
                  <c:v>1096.8853999999999</c:v>
                </c:pt>
                <c:pt idx="1016">
                  <c:v>1096.6231399999999</c:v>
                </c:pt>
                <c:pt idx="1017">
                  <c:v>1096.3525999999999</c:v>
                </c:pt>
                <c:pt idx="1018">
                  <c:v>1096.0817</c:v>
                </c:pt>
                <c:pt idx="1019">
                  <c:v>1095.81854</c:v>
                </c:pt>
                <c:pt idx="1020">
                  <c:v>1095.54404</c:v>
                </c:pt>
                <c:pt idx="1021">
                  <c:v>1095.25856</c:v>
                </c:pt>
                <c:pt idx="1022">
                  <c:v>1094.97002</c:v>
                </c:pt>
                <c:pt idx="1023">
                  <c:v>1094.6795</c:v>
                </c:pt>
                <c:pt idx="1024">
                  <c:v>1094.3969</c:v>
                </c:pt>
                <c:pt idx="1025">
                  <c:v>1094.1031399999999</c:v>
                </c:pt>
                <c:pt idx="1026">
                  <c:v>1093.8243199999999</c:v>
                </c:pt>
                <c:pt idx="1027">
                  <c:v>1093.56476</c:v>
                </c:pt>
                <c:pt idx="1028">
                  <c:v>1093.26974</c:v>
                </c:pt>
                <c:pt idx="1029">
                  <c:v>1092.98858</c:v>
                </c:pt>
                <c:pt idx="1030">
                  <c:v>1092.70436</c:v>
                </c:pt>
                <c:pt idx="1031">
                  <c:v>1092.3965599999999</c:v>
                </c:pt>
                <c:pt idx="1032">
                  <c:v>1092.2061200000001</c:v>
                </c:pt>
                <c:pt idx="1033">
                  <c:v>1092.2205200000001</c:v>
                </c:pt>
                <c:pt idx="1034">
                  <c:v>1092.2815399999999</c:v>
                </c:pt>
                <c:pt idx="1035">
                  <c:v>1092.18038</c:v>
                </c:pt>
                <c:pt idx="1036">
                  <c:v>1092.01532</c:v>
                </c:pt>
                <c:pt idx="1037">
                  <c:v>1091.8148000000001</c:v>
                </c:pt>
                <c:pt idx="1038">
                  <c:v>1091.5645999999999</c:v>
                </c:pt>
                <c:pt idx="1039">
                  <c:v>1091.3396</c:v>
                </c:pt>
                <c:pt idx="1040">
                  <c:v>1091.0791400000001</c:v>
                </c:pt>
                <c:pt idx="1041">
                  <c:v>1090.8006800000001</c:v>
                </c:pt>
                <c:pt idx="1042">
                  <c:v>1090.5456200000001</c:v>
                </c:pt>
                <c:pt idx="1043">
                  <c:v>1090.2939799999999</c:v>
                </c:pt>
                <c:pt idx="1044">
                  <c:v>1090.03514</c:v>
                </c:pt>
                <c:pt idx="1045">
                  <c:v>1089.78458</c:v>
                </c:pt>
                <c:pt idx="1046">
                  <c:v>1089.52808</c:v>
                </c:pt>
                <c:pt idx="1047">
                  <c:v>1089.23252</c:v>
                </c:pt>
                <c:pt idx="1048">
                  <c:v>1088.92454</c:v>
                </c:pt>
                <c:pt idx="1049">
                  <c:v>1088.6212399999999</c:v>
                </c:pt>
                <c:pt idx="1050">
                  <c:v>1088.3071399999999</c:v>
                </c:pt>
                <c:pt idx="1051">
                  <c:v>1087.9628</c:v>
                </c:pt>
                <c:pt idx="1052">
                  <c:v>1087.6294399999999</c:v>
                </c:pt>
                <c:pt idx="1053">
                  <c:v>1087.2924800000001</c:v>
                </c:pt>
                <c:pt idx="1054">
                  <c:v>1086.94472</c:v>
                </c:pt>
                <c:pt idx="1055">
                  <c:v>1086.5949800000001</c:v>
                </c:pt>
                <c:pt idx="1056">
                  <c:v>1086.2333599999999</c:v>
                </c:pt>
                <c:pt idx="1057">
                  <c:v>1085.86958</c:v>
                </c:pt>
                <c:pt idx="1058">
                  <c:v>1085.5288399999999</c:v>
                </c:pt>
                <c:pt idx="1059">
                  <c:v>1085.17154</c:v>
                </c:pt>
                <c:pt idx="1060">
                  <c:v>1084.7928199999999</c:v>
                </c:pt>
                <c:pt idx="1061">
                  <c:v>1084.41104</c:v>
                </c:pt>
                <c:pt idx="1062">
                  <c:v>1084.02782</c:v>
                </c:pt>
                <c:pt idx="1063">
                  <c:v>1083.6411800000001</c:v>
                </c:pt>
                <c:pt idx="1064">
                  <c:v>1083.2545399999999</c:v>
                </c:pt>
                <c:pt idx="1065">
                  <c:v>1082.88662</c:v>
                </c:pt>
                <c:pt idx="1066">
                  <c:v>1082.49044</c:v>
                </c:pt>
                <c:pt idx="1067">
                  <c:v>1082.1147800000001</c:v>
                </c:pt>
                <c:pt idx="1068">
                  <c:v>1081.7162599999999</c:v>
                </c:pt>
                <c:pt idx="1069">
                  <c:v>1081.33286</c:v>
                </c:pt>
                <c:pt idx="1070">
                  <c:v>1080.9392</c:v>
                </c:pt>
                <c:pt idx="1071">
                  <c:v>1080.5444600000001</c:v>
                </c:pt>
                <c:pt idx="1072">
                  <c:v>1080.1533199999999</c:v>
                </c:pt>
                <c:pt idx="1073">
                  <c:v>1079.7634399999999</c:v>
                </c:pt>
                <c:pt idx="1074">
                  <c:v>1079.35286</c:v>
                </c:pt>
                <c:pt idx="1075">
                  <c:v>1078.95668</c:v>
                </c:pt>
                <c:pt idx="1076">
                  <c:v>1078.5635600000001</c:v>
                </c:pt>
                <c:pt idx="1077">
                  <c:v>1078.1596400000001</c:v>
                </c:pt>
                <c:pt idx="1078">
                  <c:v>1077.7546400000001</c:v>
                </c:pt>
                <c:pt idx="1079">
                  <c:v>1077.3436999999999</c:v>
                </c:pt>
                <c:pt idx="1080">
                  <c:v>1076.9385199999999</c:v>
                </c:pt>
                <c:pt idx="1081">
                  <c:v>1076.5302799999999</c:v>
                </c:pt>
                <c:pt idx="1082">
                  <c:v>1076.12906</c:v>
                </c:pt>
                <c:pt idx="1083">
                  <c:v>1075.71956</c:v>
                </c:pt>
                <c:pt idx="1084">
                  <c:v>1075.30592</c:v>
                </c:pt>
                <c:pt idx="1085">
                  <c:v>1074.90272</c:v>
                </c:pt>
                <c:pt idx="1086">
                  <c:v>1074.4984400000001</c:v>
                </c:pt>
                <c:pt idx="1087">
                  <c:v>1074.0779600000001</c:v>
                </c:pt>
                <c:pt idx="1088">
                  <c:v>1073.6580200000001</c:v>
                </c:pt>
                <c:pt idx="1089">
                  <c:v>1073.2614799999999</c:v>
                </c:pt>
                <c:pt idx="1090">
                  <c:v>1072.8458599999999</c:v>
                </c:pt>
                <c:pt idx="1091">
                  <c:v>1072.4206999999999</c:v>
                </c:pt>
                <c:pt idx="1092">
                  <c:v>1072.0020199999999</c:v>
                </c:pt>
                <c:pt idx="1093">
                  <c:v>1071.5914399999999</c:v>
                </c:pt>
                <c:pt idx="1094">
                  <c:v>1071.1621399999999</c:v>
                </c:pt>
                <c:pt idx="1095">
                  <c:v>1070.7382399999999</c:v>
                </c:pt>
                <c:pt idx="1096">
                  <c:v>1070.3114599999999</c:v>
                </c:pt>
                <c:pt idx="1097">
                  <c:v>1069.9014199999999</c:v>
                </c:pt>
                <c:pt idx="1098">
                  <c:v>1069.4782399999999</c:v>
                </c:pt>
                <c:pt idx="1099">
                  <c:v>1069.0491199999999</c:v>
                </c:pt>
                <c:pt idx="1100">
                  <c:v>1068.6534799999999</c:v>
                </c:pt>
                <c:pt idx="1101">
                  <c:v>1068.23948</c:v>
                </c:pt>
                <c:pt idx="1102">
                  <c:v>1067.8119799999999</c:v>
                </c:pt>
                <c:pt idx="1103">
                  <c:v>1067.3855599999999</c:v>
                </c:pt>
                <c:pt idx="1104">
                  <c:v>1066.97822</c:v>
                </c:pt>
                <c:pt idx="1105">
                  <c:v>1066.55558</c:v>
                </c:pt>
                <c:pt idx="1106">
                  <c:v>1066.13654</c:v>
                </c:pt>
                <c:pt idx="1107">
                  <c:v>1065.71948</c:v>
                </c:pt>
                <c:pt idx="1108">
                  <c:v>1065.3071</c:v>
                </c:pt>
                <c:pt idx="1109">
                  <c:v>1064.88374</c:v>
                </c:pt>
                <c:pt idx="1110">
                  <c:v>1064.44904</c:v>
                </c:pt>
                <c:pt idx="1111">
                  <c:v>1064.0152399999999</c:v>
                </c:pt>
                <c:pt idx="1112">
                  <c:v>1063.59728</c:v>
                </c:pt>
                <c:pt idx="1113">
                  <c:v>1063.17968</c:v>
                </c:pt>
                <c:pt idx="1114">
                  <c:v>1062.76604</c:v>
                </c:pt>
                <c:pt idx="1115">
                  <c:v>1062.3425</c:v>
                </c:pt>
                <c:pt idx="1116">
                  <c:v>1061.94686</c:v>
                </c:pt>
                <c:pt idx="1117">
                  <c:v>1061.5217</c:v>
                </c:pt>
                <c:pt idx="1118">
                  <c:v>1061.10446</c:v>
                </c:pt>
                <c:pt idx="1119">
                  <c:v>1060.67642</c:v>
                </c:pt>
                <c:pt idx="1120">
                  <c:v>1060.2725</c:v>
                </c:pt>
                <c:pt idx="1121">
                  <c:v>1059.8635400000001</c:v>
                </c:pt>
                <c:pt idx="1122">
                  <c:v>1059.4493600000001</c:v>
                </c:pt>
                <c:pt idx="1123">
                  <c:v>1059.0396800000001</c:v>
                </c:pt>
                <c:pt idx="1124">
                  <c:v>1058.6278400000001</c:v>
                </c:pt>
                <c:pt idx="1125">
                  <c:v>1058.2208599999999</c:v>
                </c:pt>
                <c:pt idx="1126">
                  <c:v>1057.83116</c:v>
                </c:pt>
                <c:pt idx="1127">
                  <c:v>1057.40852</c:v>
                </c:pt>
                <c:pt idx="1128">
                  <c:v>1056.99506</c:v>
                </c:pt>
                <c:pt idx="1129">
                  <c:v>1056.58952</c:v>
                </c:pt>
                <c:pt idx="1130">
                  <c:v>1056.2018</c:v>
                </c:pt>
                <c:pt idx="1131">
                  <c:v>1055.7971600000001</c:v>
                </c:pt>
                <c:pt idx="1132">
                  <c:v>1055.4004399999999</c:v>
                </c:pt>
                <c:pt idx="1133">
                  <c:v>1054.9952599999999</c:v>
                </c:pt>
                <c:pt idx="1134">
                  <c:v>1054.5900799999999</c:v>
                </c:pt>
                <c:pt idx="1135">
                  <c:v>1054.20506</c:v>
                </c:pt>
                <c:pt idx="1136">
                  <c:v>1053.78908</c:v>
                </c:pt>
                <c:pt idx="1137">
                  <c:v>1053.3884</c:v>
                </c:pt>
                <c:pt idx="1138">
                  <c:v>1052.9895200000001</c:v>
                </c:pt>
                <c:pt idx="1139">
                  <c:v>1052.5949599999999</c:v>
                </c:pt>
                <c:pt idx="1140">
                  <c:v>1052.1764599999999</c:v>
                </c:pt>
                <c:pt idx="1141">
                  <c:v>1051.7763199999999</c:v>
                </c:pt>
                <c:pt idx="1142">
                  <c:v>1051.37222</c:v>
                </c:pt>
                <c:pt idx="1143">
                  <c:v>1050.98702</c:v>
                </c:pt>
                <c:pt idx="1144">
                  <c:v>1050.5850800000001</c:v>
                </c:pt>
                <c:pt idx="1145">
                  <c:v>1050.1761200000001</c:v>
                </c:pt>
                <c:pt idx="1146">
                  <c:v>1049.7768799999999</c:v>
                </c:pt>
                <c:pt idx="1147">
                  <c:v>1049.3731399999999</c:v>
                </c:pt>
                <c:pt idx="1148">
                  <c:v>1048.98794</c:v>
                </c:pt>
                <c:pt idx="1149">
                  <c:v>1048.59032</c:v>
                </c:pt>
                <c:pt idx="1150">
                  <c:v>1048.18334</c:v>
                </c:pt>
                <c:pt idx="1151">
                  <c:v>1047.7837400000001</c:v>
                </c:pt>
                <c:pt idx="1152">
                  <c:v>1047.4019599999999</c:v>
                </c:pt>
                <c:pt idx="1153">
                  <c:v>1047.0218</c:v>
                </c:pt>
                <c:pt idx="1154">
                  <c:v>1046.63336</c:v>
                </c:pt>
                <c:pt idx="1155">
                  <c:v>1046.2276400000001</c:v>
                </c:pt>
                <c:pt idx="1156">
                  <c:v>1045.8474799999999</c:v>
                </c:pt>
                <c:pt idx="1157">
                  <c:v>1045.46948</c:v>
                </c:pt>
                <c:pt idx="1158">
                  <c:v>1045.1037200000001</c:v>
                </c:pt>
                <c:pt idx="1159">
                  <c:v>1044.7271599999999</c:v>
                </c:pt>
                <c:pt idx="1160">
                  <c:v>1044.338</c:v>
                </c:pt>
                <c:pt idx="1161">
                  <c:v>1043.9690000000001</c:v>
                </c:pt>
                <c:pt idx="1162">
                  <c:v>1043.5877599999999</c:v>
                </c:pt>
                <c:pt idx="1163">
                  <c:v>1043.22452</c:v>
                </c:pt>
                <c:pt idx="1164">
                  <c:v>1042.8643400000001</c:v>
                </c:pt>
                <c:pt idx="1165">
                  <c:v>1042.4845399999999</c:v>
                </c:pt>
                <c:pt idx="1166">
                  <c:v>1042.10546</c:v>
                </c:pt>
                <c:pt idx="1167">
                  <c:v>1041.7353800000001</c:v>
                </c:pt>
                <c:pt idx="1168">
                  <c:v>1041.3483799999999</c:v>
                </c:pt>
                <c:pt idx="1169">
                  <c:v>1040.98802</c:v>
                </c:pt>
                <c:pt idx="1170">
                  <c:v>1040.6292800000001</c:v>
                </c:pt>
                <c:pt idx="1171">
                  <c:v>1040.26712</c:v>
                </c:pt>
                <c:pt idx="1172">
                  <c:v>1039.9087400000001</c:v>
                </c:pt>
                <c:pt idx="1173">
                  <c:v>1039.5296599999999</c:v>
                </c:pt>
                <c:pt idx="1174">
                  <c:v>1039.15922</c:v>
                </c:pt>
                <c:pt idx="1175">
                  <c:v>1038.7902200000001</c:v>
                </c:pt>
                <c:pt idx="1176">
                  <c:v>1038.43022</c:v>
                </c:pt>
                <c:pt idx="1177">
                  <c:v>1038.0698600000001</c:v>
                </c:pt>
                <c:pt idx="1178">
                  <c:v>1037.7006799999999</c:v>
                </c:pt>
                <c:pt idx="1179">
                  <c:v>1037.33852</c:v>
                </c:pt>
                <c:pt idx="1180">
                  <c:v>1036.9777999999999</c:v>
                </c:pt>
                <c:pt idx="1181">
                  <c:v>1036.62986</c:v>
                </c:pt>
                <c:pt idx="1182">
                  <c:v>1036.2732800000001</c:v>
                </c:pt>
                <c:pt idx="1183">
                  <c:v>1035.90248</c:v>
                </c:pt>
                <c:pt idx="1184">
                  <c:v>1035.5378000000001</c:v>
                </c:pt>
                <c:pt idx="1185">
                  <c:v>1035.1673599999999</c:v>
                </c:pt>
                <c:pt idx="1186">
                  <c:v>1034.8232</c:v>
                </c:pt>
                <c:pt idx="1187">
                  <c:v>1034.4727399999999</c:v>
                </c:pt>
                <c:pt idx="1188">
                  <c:v>1034.11058</c:v>
                </c:pt>
                <c:pt idx="1189">
                  <c:v>1033.7496799999999</c:v>
                </c:pt>
                <c:pt idx="1190">
                  <c:v>1033.3796</c:v>
                </c:pt>
                <c:pt idx="1191">
                  <c:v>1033.0248200000001</c:v>
                </c:pt>
                <c:pt idx="1192">
                  <c:v>1032.6668</c:v>
                </c:pt>
                <c:pt idx="1193">
                  <c:v>1032.3219200000001</c:v>
                </c:pt>
                <c:pt idx="1194">
                  <c:v>1031.9567</c:v>
                </c:pt>
                <c:pt idx="1195">
                  <c:v>1031.5981400000001</c:v>
                </c:pt>
                <c:pt idx="1196">
                  <c:v>1031.25164</c:v>
                </c:pt>
                <c:pt idx="1197">
                  <c:v>1030.8992000000001</c:v>
                </c:pt>
                <c:pt idx="1198">
                  <c:v>1030.5465799999999</c:v>
                </c:pt>
                <c:pt idx="1199">
                  <c:v>1030.18064</c:v>
                </c:pt>
                <c:pt idx="1200">
                  <c:v>1029.8179399999999</c:v>
                </c:pt>
                <c:pt idx="1201">
                  <c:v>1029.47576</c:v>
                </c:pt>
                <c:pt idx="1202">
                  <c:v>1029.1222399999999</c:v>
                </c:pt>
                <c:pt idx="1203">
                  <c:v>1028.7725</c:v>
                </c:pt>
                <c:pt idx="1204">
                  <c:v>1028.4196999999999</c:v>
                </c:pt>
                <c:pt idx="1205">
                  <c:v>1028.05304</c:v>
                </c:pt>
                <c:pt idx="1206">
                  <c:v>1027.6916000000001</c:v>
                </c:pt>
                <c:pt idx="1207">
                  <c:v>1027.32962</c:v>
                </c:pt>
                <c:pt idx="1208">
                  <c:v>1026.9726800000001</c:v>
                </c:pt>
                <c:pt idx="1209">
                  <c:v>1026.6278</c:v>
                </c:pt>
                <c:pt idx="1210">
                  <c:v>1026.2746400000001</c:v>
                </c:pt>
                <c:pt idx="1211">
                  <c:v>1025.92688</c:v>
                </c:pt>
                <c:pt idx="1212">
                  <c:v>1025.5784000000001</c:v>
                </c:pt>
                <c:pt idx="1213">
                  <c:v>1025.22938</c:v>
                </c:pt>
                <c:pt idx="1214">
                  <c:v>1024.8823400000001</c:v>
                </c:pt>
                <c:pt idx="1215">
                  <c:v>1024.54232</c:v>
                </c:pt>
                <c:pt idx="1216">
                  <c:v>1024.1923999999999</c:v>
                </c:pt>
                <c:pt idx="1217">
                  <c:v>1023.83114</c:v>
                </c:pt>
                <c:pt idx="1218">
                  <c:v>1023.48032</c:v>
                </c:pt>
                <c:pt idx="1219">
                  <c:v>1023.12662</c:v>
                </c:pt>
                <c:pt idx="1220">
                  <c:v>1022.7839</c:v>
                </c:pt>
                <c:pt idx="1221">
                  <c:v>1022.42102</c:v>
                </c:pt>
                <c:pt idx="1222">
                  <c:v>1022.06498</c:v>
                </c:pt>
                <c:pt idx="1223">
                  <c:v>1021.71884</c:v>
                </c:pt>
                <c:pt idx="1224">
                  <c:v>1021.35776</c:v>
                </c:pt>
                <c:pt idx="1225">
                  <c:v>1021.00532</c:v>
                </c:pt>
                <c:pt idx="1226">
                  <c:v>1020.68024</c:v>
                </c:pt>
                <c:pt idx="1227">
                  <c:v>1020.31286</c:v>
                </c:pt>
                <c:pt idx="1228">
                  <c:v>1019.97482</c:v>
                </c:pt>
                <c:pt idx="1229">
                  <c:v>1019.63336</c:v>
                </c:pt>
                <c:pt idx="1230">
                  <c:v>1019.26724</c:v>
                </c:pt>
                <c:pt idx="1231">
                  <c:v>1018.9385600000001</c:v>
                </c:pt>
                <c:pt idx="1232">
                  <c:v>1018.5931399999999</c:v>
                </c:pt>
                <c:pt idx="1233">
                  <c:v>1018.247</c:v>
                </c:pt>
                <c:pt idx="1234">
                  <c:v>1017.89978</c:v>
                </c:pt>
                <c:pt idx="1235">
                  <c:v>1017.54104</c:v>
                </c:pt>
                <c:pt idx="1236">
                  <c:v>1017.1828400000001</c:v>
                </c:pt>
                <c:pt idx="1237">
                  <c:v>1016.8345399999999</c:v>
                </c:pt>
                <c:pt idx="1238">
                  <c:v>1016.48912</c:v>
                </c:pt>
                <c:pt idx="1239">
                  <c:v>1016.15108</c:v>
                </c:pt>
                <c:pt idx="1240">
                  <c:v>1015.80782</c:v>
                </c:pt>
                <c:pt idx="1241">
                  <c:v>1015.47572</c:v>
                </c:pt>
                <c:pt idx="1242">
                  <c:v>1015.1420000000001</c:v>
                </c:pt>
                <c:pt idx="1243">
                  <c:v>1014.7935199999999</c:v>
                </c:pt>
                <c:pt idx="1244">
                  <c:v>1014.43028</c:v>
                </c:pt>
                <c:pt idx="1245">
                  <c:v>1014.0902599999999</c:v>
                </c:pt>
                <c:pt idx="1246">
                  <c:v>1013.74988</c:v>
                </c:pt>
                <c:pt idx="1247">
                  <c:v>1013.41688</c:v>
                </c:pt>
                <c:pt idx="1248">
                  <c:v>1013.06732</c:v>
                </c:pt>
                <c:pt idx="1249">
                  <c:v>1012.73126</c:v>
                </c:pt>
                <c:pt idx="1250">
                  <c:v>1012.37846</c:v>
                </c:pt>
                <c:pt idx="1251">
                  <c:v>1012.02548</c:v>
                </c:pt>
                <c:pt idx="1252">
                  <c:v>1011.68834</c:v>
                </c:pt>
                <c:pt idx="1253">
                  <c:v>1011.3445400000001</c:v>
                </c:pt>
                <c:pt idx="1254">
                  <c:v>1010.9992999999999</c:v>
                </c:pt>
                <c:pt idx="1255">
                  <c:v>1010.66702</c:v>
                </c:pt>
                <c:pt idx="1256">
                  <c:v>1010.33384</c:v>
                </c:pt>
                <c:pt idx="1257">
                  <c:v>1009.97006</c:v>
                </c:pt>
                <c:pt idx="1258">
                  <c:v>1009.63724</c:v>
                </c:pt>
                <c:pt idx="1259">
                  <c:v>1009.2938</c:v>
                </c:pt>
                <c:pt idx="1260">
                  <c:v>1008.93272</c:v>
                </c:pt>
                <c:pt idx="1261">
                  <c:v>1008.5873</c:v>
                </c:pt>
                <c:pt idx="1262">
                  <c:v>1008.23486</c:v>
                </c:pt>
                <c:pt idx="1263">
                  <c:v>1007.888</c:v>
                </c:pt>
                <c:pt idx="1264">
                  <c:v>1007.53466</c:v>
                </c:pt>
                <c:pt idx="1265">
                  <c:v>1007.18276</c:v>
                </c:pt>
                <c:pt idx="1266">
                  <c:v>1006.84238</c:v>
                </c:pt>
                <c:pt idx="1267">
                  <c:v>1006.4935400000001</c:v>
                </c:pt>
                <c:pt idx="1268">
                  <c:v>1006.15316</c:v>
                </c:pt>
                <c:pt idx="1269">
                  <c:v>1005.80432</c:v>
                </c:pt>
                <c:pt idx="1270">
                  <c:v>1005.45314</c:v>
                </c:pt>
                <c:pt idx="1271">
                  <c:v>1005.09512</c:v>
                </c:pt>
                <c:pt idx="1272">
                  <c:v>1004.7515</c:v>
                </c:pt>
                <c:pt idx="1273">
                  <c:v>1004.40986</c:v>
                </c:pt>
                <c:pt idx="1274">
                  <c:v>1004.0783</c:v>
                </c:pt>
                <c:pt idx="1275">
                  <c:v>1003.7165</c:v>
                </c:pt>
                <c:pt idx="1276">
                  <c:v>1003.37594</c:v>
                </c:pt>
                <c:pt idx="1277">
                  <c:v>1003.02548</c:v>
                </c:pt>
                <c:pt idx="1278">
                  <c:v>1002.68654</c:v>
                </c:pt>
                <c:pt idx="1279">
                  <c:v>1002.3511999999999</c:v>
                </c:pt>
                <c:pt idx="1280">
                  <c:v>1001.9971399999999</c:v>
                </c:pt>
                <c:pt idx="1281">
                  <c:v>1001.66216</c:v>
                </c:pt>
                <c:pt idx="1282">
                  <c:v>1001.3108</c:v>
                </c:pt>
                <c:pt idx="1283">
                  <c:v>1000.97024</c:v>
                </c:pt>
                <c:pt idx="1284">
                  <c:v>1000.62824</c:v>
                </c:pt>
                <c:pt idx="1285">
                  <c:v>1000.27292</c:v>
                </c:pt>
                <c:pt idx="1286">
                  <c:v>999.91795999999999</c:v>
                </c:pt>
                <c:pt idx="1287">
                  <c:v>999.55489999999998</c:v>
                </c:pt>
                <c:pt idx="1288">
                  <c:v>999.19849999999997</c:v>
                </c:pt>
                <c:pt idx="1289">
                  <c:v>998.82644000000005</c:v>
                </c:pt>
                <c:pt idx="1290">
                  <c:v>998.47832000000005</c:v>
                </c:pt>
                <c:pt idx="1291">
                  <c:v>998.12696000000005</c:v>
                </c:pt>
                <c:pt idx="1292">
                  <c:v>997.77398000000005</c:v>
                </c:pt>
                <c:pt idx="1293">
                  <c:v>997.42046000000005</c:v>
                </c:pt>
                <c:pt idx="1294">
                  <c:v>997.07539999999995</c:v>
                </c:pt>
                <c:pt idx="1295">
                  <c:v>996.71936000000005</c:v>
                </c:pt>
                <c:pt idx="1296">
                  <c:v>996.37537999999995</c:v>
                </c:pt>
                <c:pt idx="1297">
                  <c:v>996.03103999999996</c:v>
                </c:pt>
                <c:pt idx="1298">
                  <c:v>995.68795999999998</c:v>
                </c:pt>
                <c:pt idx="1299">
                  <c:v>995.34181999999998</c:v>
                </c:pt>
                <c:pt idx="1300">
                  <c:v>994.99621999999999</c:v>
                </c:pt>
                <c:pt idx="1301">
                  <c:v>994.64972</c:v>
                </c:pt>
                <c:pt idx="1302">
                  <c:v>994.29566</c:v>
                </c:pt>
                <c:pt idx="1303">
                  <c:v>993.95474000000002</c:v>
                </c:pt>
                <c:pt idx="1304">
                  <c:v>993.62480000000005</c:v>
                </c:pt>
                <c:pt idx="1305">
                  <c:v>993.27488000000005</c:v>
                </c:pt>
                <c:pt idx="1306">
                  <c:v>992.92352000000005</c:v>
                </c:pt>
                <c:pt idx="1307">
                  <c:v>992.57755999999995</c:v>
                </c:pt>
                <c:pt idx="1308">
                  <c:v>992.22170000000006</c:v>
                </c:pt>
                <c:pt idx="1309">
                  <c:v>991.86566000000005</c:v>
                </c:pt>
                <c:pt idx="1310">
                  <c:v>991.51736000000005</c:v>
                </c:pt>
                <c:pt idx="1311">
                  <c:v>991.17463999999995</c:v>
                </c:pt>
                <c:pt idx="1312">
                  <c:v>990.82957999999996</c:v>
                </c:pt>
                <c:pt idx="1313">
                  <c:v>990.48271999999997</c:v>
                </c:pt>
                <c:pt idx="1314">
                  <c:v>990.12541999999996</c:v>
                </c:pt>
                <c:pt idx="1315">
                  <c:v>989.77405999999996</c:v>
                </c:pt>
                <c:pt idx="1316">
                  <c:v>989.43979999999999</c:v>
                </c:pt>
                <c:pt idx="1317">
                  <c:v>989.09978000000001</c:v>
                </c:pt>
                <c:pt idx="1318">
                  <c:v>988.75166000000002</c:v>
                </c:pt>
                <c:pt idx="1319">
                  <c:v>988.41200000000003</c:v>
                </c:pt>
                <c:pt idx="1320">
                  <c:v>988.06694000000005</c:v>
                </c:pt>
                <c:pt idx="1321">
                  <c:v>987.72781999999995</c:v>
                </c:pt>
                <c:pt idx="1322">
                  <c:v>987.40183999999999</c:v>
                </c:pt>
                <c:pt idx="1323">
                  <c:v>987.07748000000004</c:v>
                </c:pt>
                <c:pt idx="1324">
                  <c:v>986.74231999999995</c:v>
                </c:pt>
                <c:pt idx="1325">
                  <c:v>986.40661999999998</c:v>
                </c:pt>
                <c:pt idx="1326">
                  <c:v>986.07074</c:v>
                </c:pt>
                <c:pt idx="1327">
                  <c:v>985.73558000000003</c:v>
                </c:pt>
                <c:pt idx="1328">
                  <c:v>985.40797999999995</c:v>
                </c:pt>
                <c:pt idx="1329">
                  <c:v>985.06543999999997</c:v>
                </c:pt>
                <c:pt idx="1330">
                  <c:v>984.72091999999998</c:v>
                </c:pt>
                <c:pt idx="1331">
                  <c:v>984.36757999999998</c:v>
                </c:pt>
                <c:pt idx="1332">
                  <c:v>984.01873999999998</c:v>
                </c:pt>
                <c:pt idx="1333">
                  <c:v>983.69204000000002</c:v>
                </c:pt>
                <c:pt idx="1334">
                  <c:v>983.35526000000004</c:v>
                </c:pt>
                <c:pt idx="1335">
                  <c:v>983.01271999999994</c:v>
                </c:pt>
                <c:pt idx="1336">
                  <c:v>982.68889999999999</c:v>
                </c:pt>
                <c:pt idx="1337">
                  <c:v>982.34456</c:v>
                </c:pt>
                <c:pt idx="1338">
                  <c:v>982.00814000000003</c:v>
                </c:pt>
                <c:pt idx="1339">
                  <c:v>981.67046000000005</c:v>
                </c:pt>
                <c:pt idx="1340">
                  <c:v>981.33205999999996</c:v>
                </c:pt>
                <c:pt idx="1341">
                  <c:v>980.99149999999997</c:v>
                </c:pt>
                <c:pt idx="1342">
                  <c:v>980.66102000000001</c:v>
                </c:pt>
                <c:pt idx="1343">
                  <c:v>980.32568000000003</c:v>
                </c:pt>
                <c:pt idx="1344">
                  <c:v>979.98584000000005</c:v>
                </c:pt>
                <c:pt idx="1345">
                  <c:v>979.64689999999996</c:v>
                </c:pt>
                <c:pt idx="1346">
                  <c:v>979.31407999999999</c:v>
                </c:pt>
                <c:pt idx="1347">
                  <c:v>978.96668</c:v>
                </c:pt>
                <c:pt idx="1348">
                  <c:v>978.60973999999999</c:v>
                </c:pt>
                <c:pt idx="1349">
                  <c:v>978.27152000000001</c:v>
                </c:pt>
                <c:pt idx="1350">
                  <c:v>977.93258000000003</c:v>
                </c:pt>
                <c:pt idx="1351">
                  <c:v>977.59310000000005</c:v>
                </c:pt>
                <c:pt idx="1352">
                  <c:v>977.24552000000006</c:v>
                </c:pt>
                <c:pt idx="1353">
                  <c:v>976.88714000000004</c:v>
                </c:pt>
                <c:pt idx="1354">
                  <c:v>976.53992000000005</c:v>
                </c:pt>
                <c:pt idx="1355">
                  <c:v>976.20565999999997</c:v>
                </c:pt>
                <c:pt idx="1356">
                  <c:v>975.86887999999999</c:v>
                </c:pt>
                <c:pt idx="1357">
                  <c:v>975.51877999999999</c:v>
                </c:pt>
                <c:pt idx="1358">
                  <c:v>975.17264</c:v>
                </c:pt>
                <c:pt idx="1359">
                  <c:v>974.83154000000002</c:v>
                </c:pt>
                <c:pt idx="1360">
                  <c:v>974.49638000000004</c:v>
                </c:pt>
                <c:pt idx="1361">
                  <c:v>974.14106000000004</c:v>
                </c:pt>
                <c:pt idx="1362">
                  <c:v>973.78808000000004</c:v>
                </c:pt>
                <c:pt idx="1363">
                  <c:v>973.43546000000003</c:v>
                </c:pt>
                <c:pt idx="1364">
                  <c:v>973.08734000000004</c:v>
                </c:pt>
                <c:pt idx="1365">
                  <c:v>972.75307999999995</c:v>
                </c:pt>
                <c:pt idx="1366">
                  <c:v>972.42223999999999</c:v>
                </c:pt>
                <c:pt idx="1367">
                  <c:v>972.07808</c:v>
                </c:pt>
                <c:pt idx="1368">
                  <c:v>971.74184000000002</c:v>
                </c:pt>
                <c:pt idx="1369">
                  <c:v>971.40002000000004</c:v>
                </c:pt>
                <c:pt idx="1370">
                  <c:v>971.05856000000006</c:v>
                </c:pt>
                <c:pt idx="1371">
                  <c:v>970.745</c:v>
                </c:pt>
                <c:pt idx="1372">
                  <c:v>970.41614000000004</c:v>
                </c:pt>
                <c:pt idx="1373">
                  <c:v>970.08115999999995</c:v>
                </c:pt>
                <c:pt idx="1374">
                  <c:v>969.75175999999999</c:v>
                </c:pt>
                <c:pt idx="1375">
                  <c:v>969.43568000000005</c:v>
                </c:pt>
                <c:pt idx="1376">
                  <c:v>969.07640000000004</c:v>
                </c:pt>
                <c:pt idx="1377">
                  <c:v>968.73584000000005</c:v>
                </c:pt>
                <c:pt idx="1378">
                  <c:v>968.41291999999999</c:v>
                </c:pt>
                <c:pt idx="1379">
                  <c:v>968.08694000000003</c:v>
                </c:pt>
                <c:pt idx="1380">
                  <c:v>967.75789999999995</c:v>
                </c:pt>
                <c:pt idx="1381">
                  <c:v>967.41049999999996</c:v>
                </c:pt>
                <c:pt idx="1382">
                  <c:v>967.06975999999997</c:v>
                </c:pt>
                <c:pt idx="1383">
                  <c:v>966.72775999999999</c:v>
                </c:pt>
                <c:pt idx="1384">
                  <c:v>966.38792000000001</c:v>
                </c:pt>
                <c:pt idx="1385">
                  <c:v>966.05672000000004</c:v>
                </c:pt>
                <c:pt idx="1386">
                  <c:v>965.71418000000006</c:v>
                </c:pt>
                <c:pt idx="1387">
                  <c:v>965.38693999999998</c:v>
                </c:pt>
                <c:pt idx="1388">
                  <c:v>965.06078000000002</c:v>
                </c:pt>
                <c:pt idx="1389">
                  <c:v>964.71374000000003</c:v>
                </c:pt>
                <c:pt idx="1390">
                  <c:v>964.38145999999995</c:v>
                </c:pt>
                <c:pt idx="1391">
                  <c:v>964.05817999999999</c:v>
                </c:pt>
                <c:pt idx="1392">
                  <c:v>963.71978000000001</c:v>
                </c:pt>
                <c:pt idx="1393">
                  <c:v>963.39020000000005</c:v>
                </c:pt>
                <c:pt idx="1394">
                  <c:v>963.07141999999999</c:v>
                </c:pt>
                <c:pt idx="1395">
                  <c:v>962.75354000000004</c:v>
                </c:pt>
                <c:pt idx="1396">
                  <c:v>962.42035999999996</c:v>
                </c:pt>
                <c:pt idx="1397">
                  <c:v>962.07403999999997</c:v>
                </c:pt>
                <c:pt idx="1398">
                  <c:v>961.73942</c:v>
                </c:pt>
                <c:pt idx="1399">
                  <c:v>961.42370000000005</c:v>
                </c:pt>
                <c:pt idx="1400">
                  <c:v>961.09249999999997</c:v>
                </c:pt>
                <c:pt idx="1401">
                  <c:v>960.77282000000002</c:v>
                </c:pt>
                <c:pt idx="1402">
                  <c:v>960.43874000000005</c:v>
                </c:pt>
                <c:pt idx="1403">
                  <c:v>960.10915999999997</c:v>
                </c:pt>
                <c:pt idx="1404">
                  <c:v>959.78444000000002</c:v>
                </c:pt>
                <c:pt idx="1405">
                  <c:v>959.46493999999996</c:v>
                </c:pt>
                <c:pt idx="1406">
                  <c:v>959.12257999999997</c:v>
                </c:pt>
                <c:pt idx="1407">
                  <c:v>958.79624000000001</c:v>
                </c:pt>
                <c:pt idx="1408">
                  <c:v>958.44596000000001</c:v>
                </c:pt>
                <c:pt idx="1409">
                  <c:v>958.10378000000003</c:v>
                </c:pt>
                <c:pt idx="1410">
                  <c:v>957.79903999999999</c:v>
                </c:pt>
                <c:pt idx="1411">
                  <c:v>957.48692000000005</c:v>
                </c:pt>
                <c:pt idx="1412">
                  <c:v>957.15607999999997</c:v>
                </c:pt>
                <c:pt idx="1413">
                  <c:v>956.85170000000005</c:v>
                </c:pt>
                <c:pt idx="1414">
                  <c:v>956.54012</c:v>
                </c:pt>
                <c:pt idx="1415">
                  <c:v>956.22943999999995</c:v>
                </c:pt>
                <c:pt idx="1416">
                  <c:v>955.90796</c:v>
                </c:pt>
                <c:pt idx="1417">
                  <c:v>955.59691999999995</c:v>
                </c:pt>
                <c:pt idx="1418">
                  <c:v>955.27292</c:v>
                </c:pt>
                <c:pt idx="1419">
                  <c:v>954.94118000000003</c:v>
                </c:pt>
                <c:pt idx="1420">
                  <c:v>954.62329999999997</c:v>
                </c:pt>
                <c:pt idx="1421">
                  <c:v>954.29624000000001</c:v>
                </c:pt>
                <c:pt idx="1422">
                  <c:v>954.01148000000001</c:v>
                </c:pt>
                <c:pt idx="1423">
                  <c:v>953.70817999999997</c:v>
                </c:pt>
                <c:pt idx="1424">
                  <c:v>953.38238000000001</c:v>
                </c:pt>
                <c:pt idx="1425">
                  <c:v>953.07565999999997</c:v>
                </c:pt>
                <c:pt idx="1426">
                  <c:v>952.74590000000001</c:v>
                </c:pt>
                <c:pt idx="1427">
                  <c:v>952.44871999999998</c:v>
                </c:pt>
                <c:pt idx="1428">
                  <c:v>952.13660000000004</c:v>
                </c:pt>
                <c:pt idx="1429">
                  <c:v>951.83024</c:v>
                </c:pt>
                <c:pt idx="1430">
                  <c:v>951.52063999999996</c:v>
                </c:pt>
                <c:pt idx="1431">
                  <c:v>951.23047999999994</c:v>
                </c:pt>
                <c:pt idx="1432">
                  <c:v>950.92178000000001</c:v>
                </c:pt>
                <c:pt idx="1433">
                  <c:v>950.61541999999997</c:v>
                </c:pt>
                <c:pt idx="1434">
                  <c:v>950.33191999999997</c:v>
                </c:pt>
                <c:pt idx="1435">
                  <c:v>950.05363999999997</c:v>
                </c:pt>
                <c:pt idx="1436">
                  <c:v>949.75124000000005</c:v>
                </c:pt>
                <c:pt idx="1437">
                  <c:v>949.42885999999999</c:v>
                </c:pt>
                <c:pt idx="1438">
                  <c:v>949.12447999999995</c:v>
                </c:pt>
                <c:pt idx="1439">
                  <c:v>948.81740000000002</c:v>
                </c:pt>
                <c:pt idx="1440">
                  <c:v>948.49573999999996</c:v>
                </c:pt>
                <c:pt idx="1441">
                  <c:v>948.18488000000002</c:v>
                </c:pt>
                <c:pt idx="1442">
                  <c:v>947.86861999999996</c:v>
                </c:pt>
                <c:pt idx="1443">
                  <c:v>947.54984000000002</c:v>
                </c:pt>
                <c:pt idx="1444">
                  <c:v>947.23483999999996</c:v>
                </c:pt>
                <c:pt idx="1445">
                  <c:v>946.89931999999999</c:v>
                </c:pt>
                <c:pt idx="1446">
                  <c:v>946.54975999999999</c:v>
                </c:pt>
                <c:pt idx="1447">
                  <c:v>946.21640000000002</c:v>
                </c:pt>
                <c:pt idx="1448">
                  <c:v>945.88987999999995</c:v>
                </c:pt>
                <c:pt idx="1449">
                  <c:v>945.56137999999999</c:v>
                </c:pt>
                <c:pt idx="1450">
                  <c:v>945.23090000000002</c:v>
                </c:pt>
                <c:pt idx="1451">
                  <c:v>944.91787999999997</c:v>
                </c:pt>
                <c:pt idx="1452">
                  <c:v>944.58884</c:v>
                </c:pt>
                <c:pt idx="1453">
                  <c:v>944.25494000000003</c:v>
                </c:pt>
                <c:pt idx="1454">
                  <c:v>943.96172000000001</c:v>
                </c:pt>
                <c:pt idx="1455">
                  <c:v>943.63699999999994</c:v>
                </c:pt>
                <c:pt idx="1456">
                  <c:v>943.32542000000001</c:v>
                </c:pt>
                <c:pt idx="1457">
                  <c:v>943.02517999999998</c:v>
                </c:pt>
                <c:pt idx="1458">
                  <c:v>942.72619999999995</c:v>
                </c:pt>
                <c:pt idx="1459">
                  <c:v>942.41408000000001</c:v>
                </c:pt>
                <c:pt idx="1460">
                  <c:v>942.09655999999995</c:v>
                </c:pt>
                <c:pt idx="1461">
                  <c:v>941.78408000000002</c:v>
                </c:pt>
                <c:pt idx="1462">
                  <c:v>941.48437999999999</c:v>
                </c:pt>
                <c:pt idx="1463">
                  <c:v>941.17837999999995</c:v>
                </c:pt>
                <c:pt idx="1464">
                  <c:v>940.89703999999995</c:v>
                </c:pt>
                <c:pt idx="1465">
                  <c:v>940.61407999999994</c:v>
                </c:pt>
                <c:pt idx="1466">
                  <c:v>940.32446000000004</c:v>
                </c:pt>
                <c:pt idx="1467">
                  <c:v>940.04564000000005</c:v>
                </c:pt>
                <c:pt idx="1468">
                  <c:v>939.76610000000005</c:v>
                </c:pt>
                <c:pt idx="1469">
                  <c:v>939.46424000000002</c:v>
                </c:pt>
                <c:pt idx="1470">
                  <c:v>939.16976</c:v>
                </c:pt>
                <c:pt idx="1471">
                  <c:v>938.89742000000001</c:v>
                </c:pt>
                <c:pt idx="1472">
                  <c:v>938.62256000000002</c:v>
                </c:pt>
                <c:pt idx="1473">
                  <c:v>938.34464000000003</c:v>
                </c:pt>
                <c:pt idx="1474">
                  <c:v>938.06438000000003</c:v>
                </c:pt>
                <c:pt idx="1475">
                  <c:v>937.78520000000003</c:v>
                </c:pt>
                <c:pt idx="1476">
                  <c:v>937.49576000000002</c:v>
                </c:pt>
                <c:pt idx="1477">
                  <c:v>937.19407999999999</c:v>
                </c:pt>
                <c:pt idx="1478">
                  <c:v>936.89905999999996</c:v>
                </c:pt>
                <c:pt idx="1479">
                  <c:v>936.59360000000004</c:v>
                </c:pt>
                <c:pt idx="1480">
                  <c:v>936.29750000000001</c:v>
                </c:pt>
                <c:pt idx="1481">
                  <c:v>936.00824</c:v>
                </c:pt>
                <c:pt idx="1482">
                  <c:v>935.71447999999998</c:v>
                </c:pt>
                <c:pt idx="1483">
                  <c:v>935.39174000000003</c:v>
                </c:pt>
                <c:pt idx="1484">
                  <c:v>935.0915</c:v>
                </c:pt>
                <c:pt idx="1485">
                  <c:v>934.78567999999996</c:v>
                </c:pt>
                <c:pt idx="1486">
                  <c:v>934.47122000000002</c:v>
                </c:pt>
                <c:pt idx="1487">
                  <c:v>934.17601999999999</c:v>
                </c:pt>
                <c:pt idx="1488">
                  <c:v>933.87595999999996</c:v>
                </c:pt>
                <c:pt idx="1489">
                  <c:v>933.56456000000003</c:v>
                </c:pt>
                <c:pt idx="1490">
                  <c:v>933.24577999999997</c:v>
                </c:pt>
                <c:pt idx="1491">
                  <c:v>932.92826000000002</c:v>
                </c:pt>
                <c:pt idx="1492">
                  <c:v>932.62207999999998</c:v>
                </c:pt>
                <c:pt idx="1493">
                  <c:v>932.28422</c:v>
                </c:pt>
                <c:pt idx="1494">
                  <c:v>931.94906000000003</c:v>
                </c:pt>
                <c:pt idx="1495">
                  <c:v>931.62505999999996</c:v>
                </c:pt>
                <c:pt idx="1496">
                  <c:v>931.30142000000001</c:v>
                </c:pt>
                <c:pt idx="1497">
                  <c:v>930.95636000000002</c:v>
                </c:pt>
                <c:pt idx="1498">
                  <c:v>930.62300000000005</c:v>
                </c:pt>
                <c:pt idx="1499">
                  <c:v>930.29971999999998</c:v>
                </c:pt>
                <c:pt idx="1500">
                  <c:v>929.95717999999999</c:v>
                </c:pt>
                <c:pt idx="1501">
                  <c:v>929.61500000000001</c:v>
                </c:pt>
                <c:pt idx="1502">
                  <c:v>929.29765999999995</c:v>
                </c:pt>
                <c:pt idx="1503">
                  <c:v>928.99274000000003</c:v>
                </c:pt>
                <c:pt idx="1504">
                  <c:v>928.68277999999998</c:v>
                </c:pt>
                <c:pt idx="1505">
                  <c:v>928.36562000000004</c:v>
                </c:pt>
                <c:pt idx="1506">
                  <c:v>928.03747999999996</c:v>
                </c:pt>
                <c:pt idx="1507">
                  <c:v>927.72752000000003</c:v>
                </c:pt>
                <c:pt idx="1508">
                  <c:v>927.42439999999999</c:v>
                </c:pt>
                <c:pt idx="1509">
                  <c:v>927.12505999999996</c:v>
                </c:pt>
                <c:pt idx="1510">
                  <c:v>926.83058000000005</c:v>
                </c:pt>
                <c:pt idx="1511">
                  <c:v>926.52926000000002</c:v>
                </c:pt>
                <c:pt idx="1512">
                  <c:v>926.26304000000005</c:v>
                </c:pt>
                <c:pt idx="1513">
                  <c:v>925.98710000000005</c:v>
                </c:pt>
                <c:pt idx="1514">
                  <c:v>925.71367999999995</c:v>
                </c:pt>
                <c:pt idx="1515">
                  <c:v>925.44673999999998</c:v>
                </c:pt>
                <c:pt idx="1516">
                  <c:v>925.18538000000001</c:v>
                </c:pt>
                <c:pt idx="1517">
                  <c:v>924.93445999999994</c:v>
                </c:pt>
                <c:pt idx="1518">
                  <c:v>924.64394000000004</c:v>
                </c:pt>
                <c:pt idx="1519">
                  <c:v>924.34244000000001</c:v>
                </c:pt>
                <c:pt idx="1520">
                  <c:v>924.05984000000001</c:v>
                </c:pt>
                <c:pt idx="1521">
                  <c:v>923.74789999999996</c:v>
                </c:pt>
                <c:pt idx="1522">
                  <c:v>923.45648000000006</c:v>
                </c:pt>
                <c:pt idx="1523">
                  <c:v>923.14868000000001</c:v>
                </c:pt>
                <c:pt idx="1524">
                  <c:v>922.82090000000005</c:v>
                </c:pt>
                <c:pt idx="1525">
                  <c:v>922.51688000000001</c:v>
                </c:pt>
                <c:pt idx="1526">
                  <c:v>922.21159999999998</c:v>
                </c:pt>
                <c:pt idx="1527">
                  <c:v>921.91045999999994</c:v>
                </c:pt>
                <c:pt idx="1528">
                  <c:v>921.60248000000001</c:v>
                </c:pt>
                <c:pt idx="1529">
                  <c:v>921.31376</c:v>
                </c:pt>
                <c:pt idx="1530">
                  <c:v>921.02071999999998</c:v>
                </c:pt>
                <c:pt idx="1531">
                  <c:v>920.73163999999997</c:v>
                </c:pt>
                <c:pt idx="1532">
                  <c:v>920.44651999999996</c:v>
                </c:pt>
                <c:pt idx="1533">
                  <c:v>920.17255999999998</c:v>
                </c:pt>
                <c:pt idx="1534">
                  <c:v>919.89373999999998</c:v>
                </c:pt>
                <c:pt idx="1535">
                  <c:v>919.65290000000005</c:v>
                </c:pt>
                <c:pt idx="1536">
                  <c:v>919.38541999999995</c:v>
                </c:pt>
                <c:pt idx="1537">
                  <c:v>919.09957999999995</c:v>
                </c:pt>
                <c:pt idx="1538">
                  <c:v>918.83011999999997</c:v>
                </c:pt>
                <c:pt idx="1539">
                  <c:v>918.55345999999997</c:v>
                </c:pt>
                <c:pt idx="1540">
                  <c:v>918.27427999999998</c:v>
                </c:pt>
                <c:pt idx="1541">
                  <c:v>917.98429999999996</c:v>
                </c:pt>
                <c:pt idx="1542">
                  <c:v>917.70601999999997</c:v>
                </c:pt>
                <c:pt idx="1543">
                  <c:v>917.41531999999995</c:v>
                </c:pt>
                <c:pt idx="1544">
                  <c:v>917.14153999999996</c:v>
                </c:pt>
                <c:pt idx="1545">
                  <c:v>916.85875999999996</c:v>
                </c:pt>
                <c:pt idx="1546">
                  <c:v>916.56715999999994</c:v>
                </c:pt>
                <c:pt idx="1547">
                  <c:v>916.2482</c:v>
                </c:pt>
                <c:pt idx="1548">
                  <c:v>915.93949999999995</c:v>
                </c:pt>
                <c:pt idx="1549">
                  <c:v>915.65347999999994</c:v>
                </c:pt>
                <c:pt idx="1550">
                  <c:v>915.36872000000005</c:v>
                </c:pt>
                <c:pt idx="1551">
                  <c:v>915.05444</c:v>
                </c:pt>
                <c:pt idx="1552">
                  <c:v>914.76247999999998</c:v>
                </c:pt>
                <c:pt idx="1553">
                  <c:v>914.48077999999998</c:v>
                </c:pt>
                <c:pt idx="1554">
                  <c:v>914.19421999999997</c:v>
                </c:pt>
                <c:pt idx="1555">
                  <c:v>913.91215999999997</c:v>
                </c:pt>
                <c:pt idx="1556">
                  <c:v>913.61587999999995</c:v>
                </c:pt>
                <c:pt idx="1557">
                  <c:v>913.33921999999995</c:v>
                </c:pt>
                <c:pt idx="1558">
                  <c:v>913.04798000000005</c:v>
                </c:pt>
                <c:pt idx="1559">
                  <c:v>912.75332000000003</c:v>
                </c:pt>
                <c:pt idx="1560">
                  <c:v>912.44515999999999</c:v>
                </c:pt>
                <c:pt idx="1561">
                  <c:v>912.14077999999995</c:v>
                </c:pt>
                <c:pt idx="1562">
                  <c:v>911.82362000000001</c:v>
                </c:pt>
                <c:pt idx="1563">
                  <c:v>911.51869999999997</c:v>
                </c:pt>
                <c:pt idx="1564">
                  <c:v>911.20334000000003</c:v>
                </c:pt>
                <c:pt idx="1565">
                  <c:v>910.89769999999999</c:v>
                </c:pt>
                <c:pt idx="1566">
                  <c:v>910.59727999999996</c:v>
                </c:pt>
                <c:pt idx="1567">
                  <c:v>910.28264000000001</c:v>
                </c:pt>
                <c:pt idx="1568">
                  <c:v>909.98689999999999</c:v>
                </c:pt>
                <c:pt idx="1569">
                  <c:v>909.66416000000004</c:v>
                </c:pt>
                <c:pt idx="1570">
                  <c:v>909.32270000000005</c:v>
                </c:pt>
                <c:pt idx="1571">
                  <c:v>909.00986</c:v>
                </c:pt>
                <c:pt idx="1572">
                  <c:v>908.68154000000004</c:v>
                </c:pt>
                <c:pt idx="1573">
                  <c:v>908.36221999999998</c:v>
                </c:pt>
                <c:pt idx="1574">
                  <c:v>908.03066000000001</c:v>
                </c:pt>
                <c:pt idx="1575">
                  <c:v>907.72051999999996</c:v>
                </c:pt>
                <c:pt idx="1576">
                  <c:v>907.41686000000004</c:v>
                </c:pt>
                <c:pt idx="1577">
                  <c:v>907.09375999999997</c:v>
                </c:pt>
                <c:pt idx="1578">
                  <c:v>906.79369999999994</c:v>
                </c:pt>
                <c:pt idx="1579">
                  <c:v>906.51253999999994</c:v>
                </c:pt>
                <c:pt idx="1580">
                  <c:v>906.23209999999995</c:v>
                </c:pt>
                <c:pt idx="1581">
                  <c:v>905.94518000000005</c:v>
                </c:pt>
                <c:pt idx="1582">
                  <c:v>905.65502000000004</c:v>
                </c:pt>
                <c:pt idx="1583">
                  <c:v>905.3492</c:v>
                </c:pt>
                <c:pt idx="1584">
                  <c:v>905.03707999999995</c:v>
                </c:pt>
                <c:pt idx="1585">
                  <c:v>904.72388000000001</c:v>
                </c:pt>
                <c:pt idx="1586">
                  <c:v>904.41175999999996</c:v>
                </c:pt>
                <c:pt idx="1587">
                  <c:v>904.10324000000003</c:v>
                </c:pt>
                <c:pt idx="1588">
                  <c:v>903.78175999999996</c:v>
                </c:pt>
                <c:pt idx="1589">
                  <c:v>903.48782000000006</c:v>
                </c:pt>
                <c:pt idx="1590">
                  <c:v>903.17804000000001</c:v>
                </c:pt>
                <c:pt idx="1591">
                  <c:v>902.86807999999996</c:v>
                </c:pt>
                <c:pt idx="1592">
                  <c:v>902.54876000000002</c:v>
                </c:pt>
                <c:pt idx="1593">
                  <c:v>902.21108000000004</c:v>
                </c:pt>
                <c:pt idx="1594">
                  <c:v>901.88833999999997</c:v>
                </c:pt>
                <c:pt idx="1595">
                  <c:v>901.56992000000002</c:v>
                </c:pt>
                <c:pt idx="1596">
                  <c:v>901.25527999999997</c:v>
                </c:pt>
                <c:pt idx="1597">
                  <c:v>900.95773999999994</c:v>
                </c:pt>
                <c:pt idx="1598">
                  <c:v>900.66416000000004</c:v>
                </c:pt>
                <c:pt idx="1599">
                  <c:v>900.36500000000001</c:v>
                </c:pt>
                <c:pt idx="1600">
                  <c:v>900.05035999999996</c:v>
                </c:pt>
                <c:pt idx="1601">
                  <c:v>899.73806000000002</c:v>
                </c:pt>
                <c:pt idx="1602">
                  <c:v>899.44970000000001</c:v>
                </c:pt>
                <c:pt idx="1603">
                  <c:v>899.14675999999997</c:v>
                </c:pt>
                <c:pt idx="1604">
                  <c:v>898.84346000000005</c:v>
                </c:pt>
                <c:pt idx="1605">
                  <c:v>898.50631999999996</c:v>
                </c:pt>
                <c:pt idx="1606">
                  <c:v>898.16377999999997</c:v>
                </c:pt>
                <c:pt idx="1607">
                  <c:v>897.83780000000002</c:v>
                </c:pt>
                <c:pt idx="1608">
                  <c:v>897.49886000000004</c:v>
                </c:pt>
                <c:pt idx="1609">
                  <c:v>897.19177999999999</c:v>
                </c:pt>
                <c:pt idx="1610">
                  <c:v>896.87696000000005</c:v>
                </c:pt>
                <c:pt idx="1611">
                  <c:v>896.57636000000002</c:v>
                </c:pt>
                <c:pt idx="1612">
                  <c:v>896.25289999999995</c:v>
                </c:pt>
                <c:pt idx="1613">
                  <c:v>895.9307</c:v>
                </c:pt>
                <c:pt idx="1614">
                  <c:v>895.60112000000004</c:v>
                </c:pt>
                <c:pt idx="1615">
                  <c:v>895.29007999999999</c:v>
                </c:pt>
                <c:pt idx="1616">
                  <c:v>894.96140000000003</c:v>
                </c:pt>
                <c:pt idx="1617">
                  <c:v>894.63487999999995</c:v>
                </c:pt>
                <c:pt idx="1618">
                  <c:v>894.30367999999999</c:v>
                </c:pt>
                <c:pt idx="1619">
                  <c:v>893.99120000000005</c:v>
                </c:pt>
                <c:pt idx="1620">
                  <c:v>893.69852000000003</c:v>
                </c:pt>
                <c:pt idx="1621">
                  <c:v>893.41556000000003</c:v>
                </c:pt>
                <c:pt idx="1622">
                  <c:v>893.11586</c:v>
                </c:pt>
                <c:pt idx="1623">
                  <c:v>892.80373999999995</c:v>
                </c:pt>
                <c:pt idx="1624">
                  <c:v>892.51430000000005</c:v>
                </c:pt>
                <c:pt idx="1625">
                  <c:v>892.22594000000004</c:v>
                </c:pt>
                <c:pt idx="1626">
                  <c:v>891.93758000000003</c:v>
                </c:pt>
                <c:pt idx="1627">
                  <c:v>891.62671999999998</c:v>
                </c:pt>
                <c:pt idx="1628">
                  <c:v>891.32611999999995</c:v>
                </c:pt>
                <c:pt idx="1629">
                  <c:v>891.05107999999996</c:v>
                </c:pt>
                <c:pt idx="1630">
                  <c:v>890.75678000000005</c:v>
                </c:pt>
                <c:pt idx="1631">
                  <c:v>890.46140000000003</c:v>
                </c:pt>
                <c:pt idx="1632">
                  <c:v>890.16980000000001</c:v>
                </c:pt>
                <c:pt idx="1633">
                  <c:v>889.86595999999997</c:v>
                </c:pt>
                <c:pt idx="1634">
                  <c:v>889.57435999999996</c:v>
                </c:pt>
                <c:pt idx="1635">
                  <c:v>889.29841999999996</c:v>
                </c:pt>
                <c:pt idx="1636">
                  <c:v>888.99782000000005</c:v>
                </c:pt>
                <c:pt idx="1637">
                  <c:v>888.69758000000002</c:v>
                </c:pt>
                <c:pt idx="1638">
                  <c:v>888.39553999999998</c:v>
                </c:pt>
                <c:pt idx="1639">
                  <c:v>888.10915999999997</c:v>
                </c:pt>
                <c:pt idx="1640">
                  <c:v>887.80370000000005</c:v>
                </c:pt>
                <c:pt idx="1641">
                  <c:v>887.4932</c:v>
                </c:pt>
                <c:pt idx="1642">
                  <c:v>887.19403999999997</c:v>
                </c:pt>
                <c:pt idx="1643">
                  <c:v>886.87418000000002</c:v>
                </c:pt>
                <c:pt idx="1644">
                  <c:v>886.55485999999996</c:v>
                </c:pt>
                <c:pt idx="1645">
                  <c:v>886.24220000000003</c:v>
                </c:pt>
                <c:pt idx="1646">
                  <c:v>885.94970000000001</c:v>
                </c:pt>
                <c:pt idx="1647">
                  <c:v>885.65683999999999</c:v>
                </c:pt>
                <c:pt idx="1648">
                  <c:v>885.35803999999996</c:v>
                </c:pt>
                <c:pt idx="1649">
                  <c:v>885.07165999999995</c:v>
                </c:pt>
                <c:pt idx="1650">
                  <c:v>884.77394000000004</c:v>
                </c:pt>
                <c:pt idx="1651">
                  <c:v>884.49242000000004</c:v>
                </c:pt>
                <c:pt idx="1652">
                  <c:v>884.19632000000001</c:v>
                </c:pt>
                <c:pt idx="1653">
                  <c:v>883.87879999999996</c:v>
                </c:pt>
                <c:pt idx="1654">
                  <c:v>883.58306000000005</c:v>
                </c:pt>
                <c:pt idx="1655">
                  <c:v>883.26373999999998</c:v>
                </c:pt>
                <c:pt idx="1656">
                  <c:v>882.94046000000003</c:v>
                </c:pt>
                <c:pt idx="1657">
                  <c:v>882.61483999999996</c:v>
                </c:pt>
                <c:pt idx="1658">
                  <c:v>882.27769999999998</c:v>
                </c:pt>
                <c:pt idx="1659">
                  <c:v>881.95640000000003</c:v>
                </c:pt>
                <c:pt idx="1660">
                  <c:v>881.64823999999999</c:v>
                </c:pt>
                <c:pt idx="1661">
                  <c:v>881.31956000000002</c:v>
                </c:pt>
                <c:pt idx="1662">
                  <c:v>880.99375999999995</c:v>
                </c:pt>
                <c:pt idx="1663">
                  <c:v>880.67264</c:v>
                </c:pt>
                <c:pt idx="1664">
                  <c:v>880.35332000000005</c:v>
                </c:pt>
                <c:pt idx="1665">
                  <c:v>880.03147999999999</c:v>
                </c:pt>
                <c:pt idx="1666">
                  <c:v>879.72583999999995</c:v>
                </c:pt>
                <c:pt idx="1667">
                  <c:v>879.42578000000003</c:v>
                </c:pt>
                <c:pt idx="1668">
                  <c:v>879.11383999999998</c:v>
                </c:pt>
                <c:pt idx="1669">
                  <c:v>878.82169999999996</c:v>
                </c:pt>
                <c:pt idx="1670">
                  <c:v>878.51048000000003</c:v>
                </c:pt>
                <c:pt idx="1671">
                  <c:v>878.21582000000001</c:v>
                </c:pt>
                <c:pt idx="1672">
                  <c:v>877.91341999999997</c:v>
                </c:pt>
                <c:pt idx="1673">
                  <c:v>877.60292000000004</c:v>
                </c:pt>
                <c:pt idx="1674">
                  <c:v>877.32212000000004</c:v>
                </c:pt>
                <c:pt idx="1675">
                  <c:v>877.03916000000004</c:v>
                </c:pt>
                <c:pt idx="1676">
                  <c:v>876.74666000000002</c:v>
                </c:pt>
                <c:pt idx="1677">
                  <c:v>876.44155999999998</c:v>
                </c:pt>
                <c:pt idx="1678">
                  <c:v>876.15895999999998</c:v>
                </c:pt>
                <c:pt idx="1679">
                  <c:v>875.86879999999996</c:v>
                </c:pt>
                <c:pt idx="1680">
                  <c:v>875.56244000000004</c:v>
                </c:pt>
                <c:pt idx="1681">
                  <c:v>875.25482</c:v>
                </c:pt>
                <c:pt idx="1682">
                  <c:v>874.92992000000004</c:v>
                </c:pt>
                <c:pt idx="1683">
                  <c:v>874.62266</c:v>
                </c:pt>
                <c:pt idx="1684">
                  <c:v>874.31431999999995</c:v>
                </c:pt>
                <c:pt idx="1685">
                  <c:v>873.99212</c:v>
                </c:pt>
                <c:pt idx="1686">
                  <c:v>873.66920000000005</c:v>
                </c:pt>
                <c:pt idx="1687">
                  <c:v>873.36662000000001</c:v>
                </c:pt>
                <c:pt idx="1688">
                  <c:v>873.06349999999998</c:v>
                </c:pt>
                <c:pt idx="1689">
                  <c:v>872.74670000000003</c:v>
                </c:pt>
                <c:pt idx="1690">
                  <c:v>872.43043999999998</c:v>
                </c:pt>
                <c:pt idx="1691">
                  <c:v>872.11598000000004</c:v>
                </c:pt>
                <c:pt idx="1692">
                  <c:v>871.78675999999996</c:v>
                </c:pt>
                <c:pt idx="1693">
                  <c:v>871.48526000000004</c:v>
                </c:pt>
                <c:pt idx="1694">
                  <c:v>871.16449999999998</c:v>
                </c:pt>
                <c:pt idx="1695">
                  <c:v>870.83186000000001</c:v>
                </c:pt>
                <c:pt idx="1696">
                  <c:v>870.51397999999995</c:v>
                </c:pt>
                <c:pt idx="1697">
                  <c:v>870.21194000000003</c:v>
                </c:pt>
                <c:pt idx="1698">
                  <c:v>869.87750000000005</c:v>
                </c:pt>
                <c:pt idx="1699">
                  <c:v>869.53819999999996</c:v>
                </c:pt>
                <c:pt idx="1700">
                  <c:v>869.20735999999999</c:v>
                </c:pt>
                <c:pt idx="1701">
                  <c:v>868.86338000000001</c:v>
                </c:pt>
                <c:pt idx="1702">
                  <c:v>868.51886000000002</c:v>
                </c:pt>
                <c:pt idx="1703">
                  <c:v>868.19233999999994</c:v>
                </c:pt>
                <c:pt idx="1704">
                  <c:v>867.86725999999999</c:v>
                </c:pt>
                <c:pt idx="1705">
                  <c:v>867.54596000000004</c:v>
                </c:pt>
                <c:pt idx="1706">
                  <c:v>867.20737999999994</c:v>
                </c:pt>
                <c:pt idx="1707">
                  <c:v>866.87509999999997</c:v>
                </c:pt>
                <c:pt idx="1708">
                  <c:v>866.53922</c:v>
                </c:pt>
                <c:pt idx="1709">
                  <c:v>866.20748000000003</c:v>
                </c:pt>
                <c:pt idx="1710">
                  <c:v>865.89247999999998</c:v>
                </c:pt>
                <c:pt idx="1711">
                  <c:v>865.56740000000002</c:v>
                </c:pt>
                <c:pt idx="1712">
                  <c:v>865.23674000000005</c:v>
                </c:pt>
                <c:pt idx="1713">
                  <c:v>864.92336</c:v>
                </c:pt>
                <c:pt idx="1714">
                  <c:v>864.61321999999996</c:v>
                </c:pt>
                <c:pt idx="1715">
                  <c:v>864.30200000000002</c:v>
                </c:pt>
                <c:pt idx="1716">
                  <c:v>863.99005999999997</c:v>
                </c:pt>
                <c:pt idx="1717">
                  <c:v>863.67236000000003</c:v>
                </c:pt>
                <c:pt idx="1718">
                  <c:v>863.39498000000003</c:v>
                </c:pt>
                <c:pt idx="1719">
                  <c:v>863.09870000000001</c:v>
                </c:pt>
                <c:pt idx="1720">
                  <c:v>862.75742000000002</c:v>
                </c:pt>
                <c:pt idx="1721">
                  <c:v>862.44727999999998</c:v>
                </c:pt>
                <c:pt idx="1722">
                  <c:v>862.13714000000004</c:v>
                </c:pt>
                <c:pt idx="1723">
                  <c:v>861.83546000000001</c:v>
                </c:pt>
                <c:pt idx="1724">
                  <c:v>861.51343999999995</c:v>
                </c:pt>
                <c:pt idx="1725">
                  <c:v>861.19069999999999</c:v>
                </c:pt>
                <c:pt idx="1726">
                  <c:v>860.87606000000005</c:v>
                </c:pt>
                <c:pt idx="1727">
                  <c:v>860.54881999999998</c:v>
                </c:pt>
                <c:pt idx="1728">
                  <c:v>860.21852000000001</c:v>
                </c:pt>
                <c:pt idx="1729">
                  <c:v>859.89056000000005</c:v>
                </c:pt>
                <c:pt idx="1730">
                  <c:v>859.53866000000005</c:v>
                </c:pt>
                <c:pt idx="1731">
                  <c:v>859.20439999999996</c:v>
                </c:pt>
                <c:pt idx="1732">
                  <c:v>858.87121999999999</c:v>
                </c:pt>
                <c:pt idx="1733">
                  <c:v>858.54416000000003</c:v>
                </c:pt>
                <c:pt idx="1734">
                  <c:v>858.21673999999996</c:v>
                </c:pt>
                <c:pt idx="1735">
                  <c:v>857.88139999999999</c:v>
                </c:pt>
                <c:pt idx="1736">
                  <c:v>857.55704000000003</c:v>
                </c:pt>
                <c:pt idx="1737">
                  <c:v>857.20964000000004</c:v>
                </c:pt>
                <c:pt idx="1738">
                  <c:v>856.87573999999995</c:v>
                </c:pt>
                <c:pt idx="1739">
                  <c:v>856.54831999999999</c:v>
                </c:pt>
                <c:pt idx="1740">
                  <c:v>856.22360000000003</c:v>
                </c:pt>
                <c:pt idx="1741">
                  <c:v>855.89599999999996</c:v>
                </c:pt>
                <c:pt idx="1742">
                  <c:v>855.56191999999999</c:v>
                </c:pt>
                <c:pt idx="1743">
                  <c:v>855.22604000000001</c:v>
                </c:pt>
                <c:pt idx="1744">
                  <c:v>854.89736000000005</c:v>
                </c:pt>
                <c:pt idx="1745">
                  <c:v>854.56939999999997</c:v>
                </c:pt>
                <c:pt idx="1746">
                  <c:v>854.25764000000004</c:v>
                </c:pt>
                <c:pt idx="1747">
                  <c:v>853.93993999999998</c:v>
                </c:pt>
                <c:pt idx="1748">
                  <c:v>853.60262</c:v>
                </c:pt>
                <c:pt idx="1749">
                  <c:v>853.29625999999996</c:v>
                </c:pt>
                <c:pt idx="1750">
                  <c:v>852.98198000000002</c:v>
                </c:pt>
                <c:pt idx="1751">
                  <c:v>852.66247999999996</c:v>
                </c:pt>
                <c:pt idx="1752">
                  <c:v>852.26828</c:v>
                </c:pt>
                <c:pt idx="1753">
                  <c:v>851.91800000000001</c:v>
                </c:pt>
                <c:pt idx="1754">
                  <c:v>851.59508000000005</c:v>
                </c:pt>
                <c:pt idx="1755">
                  <c:v>851.25613999999996</c:v>
                </c:pt>
                <c:pt idx="1756">
                  <c:v>850.93610000000001</c:v>
                </c:pt>
                <c:pt idx="1757">
                  <c:v>850.59284000000002</c:v>
                </c:pt>
                <c:pt idx="1758">
                  <c:v>850.25750000000005</c:v>
                </c:pt>
                <c:pt idx="1759">
                  <c:v>849.92647999999997</c:v>
                </c:pt>
                <c:pt idx="1760">
                  <c:v>849.58807999999999</c:v>
                </c:pt>
                <c:pt idx="1761">
                  <c:v>849.24842000000001</c:v>
                </c:pt>
                <c:pt idx="1762">
                  <c:v>848.88463999999999</c:v>
                </c:pt>
                <c:pt idx="1763">
                  <c:v>848.53363999999999</c:v>
                </c:pt>
                <c:pt idx="1764">
                  <c:v>848.19344000000001</c:v>
                </c:pt>
                <c:pt idx="1765">
                  <c:v>847.84424000000001</c:v>
                </c:pt>
                <c:pt idx="1766">
                  <c:v>847.50854000000004</c:v>
                </c:pt>
                <c:pt idx="1767">
                  <c:v>847.15592000000004</c:v>
                </c:pt>
                <c:pt idx="1768">
                  <c:v>846.80420000000004</c:v>
                </c:pt>
                <c:pt idx="1769">
                  <c:v>846.46957999999995</c:v>
                </c:pt>
                <c:pt idx="1770">
                  <c:v>846.13207999999997</c:v>
                </c:pt>
                <c:pt idx="1771">
                  <c:v>845.82572000000005</c:v>
                </c:pt>
                <c:pt idx="1772">
                  <c:v>845.49163999999996</c:v>
                </c:pt>
                <c:pt idx="1773">
                  <c:v>845.17160000000001</c:v>
                </c:pt>
                <c:pt idx="1774">
                  <c:v>844.85785999999996</c:v>
                </c:pt>
                <c:pt idx="1775">
                  <c:v>844.52413999999999</c:v>
                </c:pt>
                <c:pt idx="1776">
                  <c:v>844.18412000000001</c:v>
                </c:pt>
                <c:pt idx="1777">
                  <c:v>843.88333999999998</c:v>
                </c:pt>
                <c:pt idx="1778">
                  <c:v>843.54962</c:v>
                </c:pt>
                <c:pt idx="1779">
                  <c:v>843.20978000000002</c:v>
                </c:pt>
                <c:pt idx="1780">
                  <c:v>842.88595999999995</c:v>
                </c:pt>
                <c:pt idx="1781">
                  <c:v>842.67031999999995</c:v>
                </c:pt>
                <c:pt idx="1782">
                  <c:v>842.34415999999999</c:v>
                </c:pt>
                <c:pt idx="1783">
                  <c:v>841.92674</c:v>
                </c:pt>
                <c:pt idx="1784">
                  <c:v>841.57556</c:v>
                </c:pt>
                <c:pt idx="1785">
                  <c:v>841.24886000000004</c:v>
                </c:pt>
                <c:pt idx="1786">
                  <c:v>840.91981999999996</c:v>
                </c:pt>
                <c:pt idx="1787">
                  <c:v>840.60356000000002</c:v>
                </c:pt>
                <c:pt idx="1788">
                  <c:v>840.24212</c:v>
                </c:pt>
                <c:pt idx="1789">
                  <c:v>839.89958000000001</c:v>
                </c:pt>
                <c:pt idx="1790">
                  <c:v>839.55110000000002</c:v>
                </c:pt>
                <c:pt idx="1791">
                  <c:v>839.21</c:v>
                </c:pt>
                <c:pt idx="1792">
                  <c:v>838.87609999999995</c:v>
                </c:pt>
                <c:pt idx="1793">
                  <c:v>838.51826000000005</c:v>
                </c:pt>
                <c:pt idx="1794">
                  <c:v>838.17589999999996</c:v>
                </c:pt>
                <c:pt idx="1795">
                  <c:v>837.84505999999999</c:v>
                </c:pt>
                <c:pt idx="1796">
                  <c:v>837.50054</c:v>
                </c:pt>
                <c:pt idx="1797">
                  <c:v>837.15098</c:v>
                </c:pt>
                <c:pt idx="1798">
                  <c:v>836.79692</c:v>
                </c:pt>
                <c:pt idx="1799">
                  <c:v>836.44736</c:v>
                </c:pt>
                <c:pt idx="1800">
                  <c:v>836.10860000000002</c:v>
                </c:pt>
                <c:pt idx="1801">
                  <c:v>835.76516000000004</c:v>
                </c:pt>
                <c:pt idx="1802">
                  <c:v>835.42442000000005</c:v>
                </c:pt>
                <c:pt idx="1803">
                  <c:v>835.07054000000005</c:v>
                </c:pt>
                <c:pt idx="1804">
                  <c:v>834.72547999999995</c:v>
                </c:pt>
                <c:pt idx="1805">
                  <c:v>834.39607999999998</c:v>
                </c:pt>
                <c:pt idx="1806">
                  <c:v>834.05426</c:v>
                </c:pt>
                <c:pt idx="1807">
                  <c:v>833.73422000000005</c:v>
                </c:pt>
                <c:pt idx="1808">
                  <c:v>833.36180000000002</c:v>
                </c:pt>
                <c:pt idx="1809">
                  <c:v>833.02430000000004</c:v>
                </c:pt>
                <c:pt idx="1810">
                  <c:v>832.67978000000005</c:v>
                </c:pt>
                <c:pt idx="1811">
                  <c:v>832.27981999999997</c:v>
                </c:pt>
                <c:pt idx="1812">
                  <c:v>831.93367999999998</c:v>
                </c:pt>
                <c:pt idx="1813">
                  <c:v>831.65953999999999</c:v>
                </c:pt>
                <c:pt idx="1814">
                  <c:v>831.33284000000003</c:v>
                </c:pt>
                <c:pt idx="1815">
                  <c:v>830.96258</c:v>
                </c:pt>
                <c:pt idx="1816">
                  <c:v>830.59393999999998</c:v>
                </c:pt>
                <c:pt idx="1817">
                  <c:v>830.24293999999998</c:v>
                </c:pt>
                <c:pt idx="1818">
                  <c:v>829.90454</c:v>
                </c:pt>
                <c:pt idx="1819">
                  <c:v>829.57334000000003</c:v>
                </c:pt>
                <c:pt idx="1820">
                  <c:v>829.22594000000004</c:v>
                </c:pt>
                <c:pt idx="1821">
                  <c:v>828.87746000000004</c:v>
                </c:pt>
                <c:pt idx="1822">
                  <c:v>828.55417999999997</c:v>
                </c:pt>
                <c:pt idx="1823">
                  <c:v>828.20821999999998</c:v>
                </c:pt>
                <c:pt idx="1824">
                  <c:v>827.85037999999997</c:v>
                </c:pt>
                <c:pt idx="1825">
                  <c:v>827.51017999999999</c:v>
                </c:pt>
                <c:pt idx="1826">
                  <c:v>827.15953999999999</c:v>
                </c:pt>
                <c:pt idx="1827">
                  <c:v>826.82618000000002</c:v>
                </c:pt>
                <c:pt idx="1828">
                  <c:v>826.47788000000003</c:v>
                </c:pt>
                <c:pt idx="1829">
                  <c:v>826.12292000000002</c:v>
                </c:pt>
                <c:pt idx="1830">
                  <c:v>825.77912000000003</c:v>
                </c:pt>
                <c:pt idx="1831">
                  <c:v>825.42848000000004</c:v>
                </c:pt>
                <c:pt idx="1832">
                  <c:v>825.08306000000005</c:v>
                </c:pt>
                <c:pt idx="1833">
                  <c:v>824.72540000000004</c:v>
                </c:pt>
                <c:pt idx="1834">
                  <c:v>824.37368000000004</c:v>
                </c:pt>
                <c:pt idx="1835">
                  <c:v>824.02196000000004</c:v>
                </c:pt>
                <c:pt idx="1836">
                  <c:v>823.66286000000002</c:v>
                </c:pt>
                <c:pt idx="1837">
                  <c:v>823.30808000000002</c:v>
                </c:pt>
                <c:pt idx="1838">
                  <c:v>822.96446000000003</c:v>
                </c:pt>
                <c:pt idx="1839">
                  <c:v>822.61094000000003</c:v>
                </c:pt>
                <c:pt idx="1840">
                  <c:v>822.26372000000003</c:v>
                </c:pt>
                <c:pt idx="1841">
                  <c:v>821.89940000000001</c:v>
                </c:pt>
                <c:pt idx="1842">
                  <c:v>821.53147999999999</c:v>
                </c:pt>
                <c:pt idx="1843">
                  <c:v>821.1902</c:v>
                </c:pt>
                <c:pt idx="1844">
                  <c:v>820.83794</c:v>
                </c:pt>
                <c:pt idx="1845">
                  <c:v>820.4846</c:v>
                </c:pt>
                <c:pt idx="1846">
                  <c:v>820.14206000000001</c:v>
                </c:pt>
                <c:pt idx="1847">
                  <c:v>819.78188</c:v>
                </c:pt>
                <c:pt idx="1848">
                  <c:v>819.42439999999999</c:v>
                </c:pt>
                <c:pt idx="1849">
                  <c:v>819.07826</c:v>
                </c:pt>
                <c:pt idx="1850">
                  <c:v>818.72744</c:v>
                </c:pt>
                <c:pt idx="1851">
                  <c:v>818.37626</c:v>
                </c:pt>
                <c:pt idx="1852">
                  <c:v>818.03102000000001</c:v>
                </c:pt>
                <c:pt idx="1853">
                  <c:v>817.66886</c:v>
                </c:pt>
                <c:pt idx="1854">
                  <c:v>817.31497999999999</c:v>
                </c:pt>
                <c:pt idx="1855">
                  <c:v>816.97334000000001</c:v>
                </c:pt>
                <c:pt idx="1856">
                  <c:v>816.62468000000001</c:v>
                </c:pt>
                <c:pt idx="1857">
                  <c:v>816.26504</c:v>
                </c:pt>
                <c:pt idx="1858">
                  <c:v>815.9126</c:v>
                </c:pt>
                <c:pt idx="1859">
                  <c:v>815.54845999999998</c:v>
                </c:pt>
                <c:pt idx="1860">
                  <c:v>815.18467999999996</c:v>
                </c:pt>
                <c:pt idx="1861">
                  <c:v>814.83241999999996</c:v>
                </c:pt>
                <c:pt idx="1862">
                  <c:v>814.46054000000004</c:v>
                </c:pt>
                <c:pt idx="1863">
                  <c:v>814.10702000000003</c:v>
                </c:pt>
                <c:pt idx="1864">
                  <c:v>813.76070000000004</c:v>
                </c:pt>
                <c:pt idx="1865">
                  <c:v>813.40034000000003</c:v>
                </c:pt>
                <c:pt idx="1866">
                  <c:v>813.04592000000002</c:v>
                </c:pt>
                <c:pt idx="1867">
                  <c:v>812.68268</c:v>
                </c:pt>
                <c:pt idx="1868">
                  <c:v>812.32736</c:v>
                </c:pt>
                <c:pt idx="1869">
                  <c:v>811.96573999999998</c:v>
                </c:pt>
                <c:pt idx="1870">
                  <c:v>811.61581999999999</c:v>
                </c:pt>
                <c:pt idx="1871">
                  <c:v>811.24663999999996</c:v>
                </c:pt>
                <c:pt idx="1872">
                  <c:v>810.88681999999994</c:v>
                </c:pt>
                <c:pt idx="1873">
                  <c:v>810.52790000000005</c:v>
                </c:pt>
                <c:pt idx="1874">
                  <c:v>810.17402000000004</c:v>
                </c:pt>
                <c:pt idx="1875">
                  <c:v>809.80754000000002</c:v>
                </c:pt>
                <c:pt idx="1876">
                  <c:v>809.44033999999999</c:v>
                </c:pt>
                <c:pt idx="1877">
                  <c:v>809.08555999999999</c:v>
                </c:pt>
                <c:pt idx="1878">
                  <c:v>808.72375999999997</c:v>
                </c:pt>
                <c:pt idx="1879">
                  <c:v>808.36789999999996</c:v>
                </c:pt>
                <c:pt idx="1880">
                  <c:v>807.99980000000005</c:v>
                </c:pt>
                <c:pt idx="1881">
                  <c:v>807.63512000000003</c:v>
                </c:pt>
                <c:pt idx="1882">
                  <c:v>807.26882000000001</c:v>
                </c:pt>
                <c:pt idx="1883">
                  <c:v>806.89297999999997</c:v>
                </c:pt>
                <c:pt idx="1884">
                  <c:v>806.51408000000004</c:v>
                </c:pt>
                <c:pt idx="1885">
                  <c:v>806.14166</c:v>
                </c:pt>
                <c:pt idx="1886">
                  <c:v>805.7867</c:v>
                </c:pt>
                <c:pt idx="1887">
                  <c:v>805.44218000000001</c:v>
                </c:pt>
                <c:pt idx="1888">
                  <c:v>805.08127999999999</c:v>
                </c:pt>
                <c:pt idx="1889">
                  <c:v>804.70957999999996</c:v>
                </c:pt>
                <c:pt idx="1890">
                  <c:v>804.35515999999996</c:v>
                </c:pt>
                <c:pt idx="1891">
                  <c:v>803.98940000000005</c:v>
                </c:pt>
                <c:pt idx="1892">
                  <c:v>803.62976000000003</c:v>
                </c:pt>
                <c:pt idx="1893">
                  <c:v>803.26616000000001</c:v>
                </c:pt>
                <c:pt idx="1894">
                  <c:v>802.91246000000001</c:v>
                </c:pt>
                <c:pt idx="1895">
                  <c:v>802.55534</c:v>
                </c:pt>
                <c:pt idx="1896">
                  <c:v>802.19749999999999</c:v>
                </c:pt>
                <c:pt idx="1897">
                  <c:v>801.83929999999998</c:v>
                </c:pt>
                <c:pt idx="1898">
                  <c:v>801.47659999999996</c:v>
                </c:pt>
                <c:pt idx="1899">
                  <c:v>801.10652000000005</c:v>
                </c:pt>
                <c:pt idx="1900">
                  <c:v>800.74562000000003</c:v>
                </c:pt>
                <c:pt idx="1901">
                  <c:v>800.38508000000002</c:v>
                </c:pt>
                <c:pt idx="1902">
                  <c:v>800.03264000000001</c:v>
                </c:pt>
                <c:pt idx="1903">
                  <c:v>799.65787999999998</c:v>
                </c:pt>
                <c:pt idx="1904">
                  <c:v>799.29823999999996</c:v>
                </c:pt>
                <c:pt idx="1905">
                  <c:v>798.94885999999997</c:v>
                </c:pt>
                <c:pt idx="1906">
                  <c:v>798.57410000000004</c:v>
                </c:pt>
                <c:pt idx="1907">
                  <c:v>798.20996000000002</c:v>
                </c:pt>
                <c:pt idx="1908">
                  <c:v>797.85950000000003</c:v>
                </c:pt>
                <c:pt idx="1909">
                  <c:v>797.49482</c:v>
                </c:pt>
                <c:pt idx="1910">
                  <c:v>797.13409999999999</c:v>
                </c:pt>
                <c:pt idx="1911">
                  <c:v>796.77031999999997</c:v>
                </c:pt>
                <c:pt idx="1912">
                  <c:v>796.41805999999997</c:v>
                </c:pt>
                <c:pt idx="1913">
                  <c:v>796.06057999999996</c:v>
                </c:pt>
                <c:pt idx="1914">
                  <c:v>795.70597999999995</c:v>
                </c:pt>
                <c:pt idx="1915">
                  <c:v>795.33050000000003</c:v>
                </c:pt>
                <c:pt idx="1916">
                  <c:v>794.95844</c:v>
                </c:pt>
                <c:pt idx="1917">
                  <c:v>794.60275999999999</c:v>
                </c:pt>
                <c:pt idx="1918">
                  <c:v>794.25031999999999</c:v>
                </c:pt>
                <c:pt idx="1919">
                  <c:v>793.90165999999999</c:v>
                </c:pt>
                <c:pt idx="1920">
                  <c:v>793.51808000000005</c:v>
                </c:pt>
                <c:pt idx="1921">
                  <c:v>793.17463999999995</c:v>
                </c:pt>
                <c:pt idx="1922">
                  <c:v>792.82039999999995</c:v>
                </c:pt>
                <c:pt idx="1923">
                  <c:v>792.46112000000005</c:v>
                </c:pt>
                <c:pt idx="1924">
                  <c:v>792.08528000000001</c:v>
                </c:pt>
                <c:pt idx="1925">
                  <c:v>791.72131999999999</c:v>
                </c:pt>
                <c:pt idx="1926">
                  <c:v>791.37356</c:v>
                </c:pt>
                <c:pt idx="1927">
                  <c:v>791.00293999999997</c:v>
                </c:pt>
                <c:pt idx="1928">
                  <c:v>790.64995999999996</c:v>
                </c:pt>
                <c:pt idx="1929">
                  <c:v>790.29499999999996</c:v>
                </c:pt>
                <c:pt idx="1930">
                  <c:v>789.94129999999996</c:v>
                </c:pt>
                <c:pt idx="1931">
                  <c:v>789.58255999999994</c:v>
                </c:pt>
                <c:pt idx="1932">
                  <c:v>789.23497999999995</c:v>
                </c:pt>
                <c:pt idx="1933">
                  <c:v>788.86004000000003</c:v>
                </c:pt>
                <c:pt idx="1934">
                  <c:v>788.48635999999999</c:v>
                </c:pt>
                <c:pt idx="1935">
                  <c:v>788.14886000000001</c:v>
                </c:pt>
                <c:pt idx="1936">
                  <c:v>787.79228000000001</c:v>
                </c:pt>
                <c:pt idx="1937">
                  <c:v>787.42777999999998</c:v>
                </c:pt>
                <c:pt idx="1938">
                  <c:v>787.07839999999999</c:v>
                </c:pt>
                <c:pt idx="1939">
                  <c:v>786.71281999999997</c:v>
                </c:pt>
                <c:pt idx="1940">
                  <c:v>786.34867999999994</c:v>
                </c:pt>
                <c:pt idx="1941">
                  <c:v>785.99480000000005</c:v>
                </c:pt>
                <c:pt idx="1942">
                  <c:v>785.62220000000002</c:v>
                </c:pt>
                <c:pt idx="1943">
                  <c:v>785.24833999999998</c:v>
                </c:pt>
                <c:pt idx="1944">
                  <c:v>784.89481999999998</c:v>
                </c:pt>
                <c:pt idx="1945">
                  <c:v>784.54273999999998</c:v>
                </c:pt>
                <c:pt idx="1946">
                  <c:v>784.18201999999997</c:v>
                </c:pt>
                <c:pt idx="1947">
                  <c:v>783.82147999999995</c:v>
                </c:pt>
                <c:pt idx="1948">
                  <c:v>783.46310000000005</c:v>
                </c:pt>
                <c:pt idx="1949">
                  <c:v>783.10184000000004</c:v>
                </c:pt>
                <c:pt idx="1950">
                  <c:v>782.72978000000001</c:v>
                </c:pt>
                <c:pt idx="1951">
                  <c:v>782.37428</c:v>
                </c:pt>
                <c:pt idx="1952">
                  <c:v>782.01481999999999</c:v>
                </c:pt>
                <c:pt idx="1953">
                  <c:v>781.65553999999997</c:v>
                </c:pt>
                <c:pt idx="1954">
                  <c:v>781.30453999999997</c:v>
                </c:pt>
                <c:pt idx="1955">
                  <c:v>780.93823999999995</c:v>
                </c:pt>
                <c:pt idx="1956">
                  <c:v>780.57482000000005</c:v>
                </c:pt>
                <c:pt idx="1957">
                  <c:v>780.23119999999994</c:v>
                </c:pt>
                <c:pt idx="1958">
                  <c:v>779.86220000000003</c:v>
                </c:pt>
                <c:pt idx="1959">
                  <c:v>779.50040000000001</c:v>
                </c:pt>
                <c:pt idx="1960">
                  <c:v>779.15786000000003</c:v>
                </c:pt>
                <c:pt idx="1961">
                  <c:v>778.79516000000001</c:v>
                </c:pt>
                <c:pt idx="1962">
                  <c:v>778.42831999999999</c:v>
                </c:pt>
                <c:pt idx="1963">
                  <c:v>778.06291999999996</c:v>
                </c:pt>
                <c:pt idx="1964">
                  <c:v>777.72055999999998</c:v>
                </c:pt>
                <c:pt idx="1965">
                  <c:v>777.37621999999999</c:v>
                </c:pt>
                <c:pt idx="1966">
                  <c:v>777.00343999999996</c:v>
                </c:pt>
                <c:pt idx="1967">
                  <c:v>776.64452000000006</c:v>
                </c:pt>
                <c:pt idx="1968">
                  <c:v>776.29208000000006</c:v>
                </c:pt>
                <c:pt idx="1969">
                  <c:v>775.93532000000005</c:v>
                </c:pt>
                <c:pt idx="1970">
                  <c:v>775.59403999999995</c:v>
                </c:pt>
                <c:pt idx="1971">
                  <c:v>775.24375999999995</c:v>
                </c:pt>
                <c:pt idx="1972">
                  <c:v>774.87512000000004</c:v>
                </c:pt>
                <c:pt idx="1973">
                  <c:v>774.51008000000002</c:v>
                </c:pt>
                <c:pt idx="1974">
                  <c:v>774.15260000000001</c:v>
                </c:pt>
                <c:pt idx="1975">
                  <c:v>773.80340000000001</c:v>
                </c:pt>
                <c:pt idx="1976">
                  <c:v>773.43385999999998</c:v>
                </c:pt>
                <c:pt idx="1977">
                  <c:v>773.06845999999996</c:v>
                </c:pt>
                <c:pt idx="1978">
                  <c:v>772.71511999999996</c:v>
                </c:pt>
                <c:pt idx="1979">
                  <c:v>772.35907999999995</c:v>
                </c:pt>
                <c:pt idx="1980">
                  <c:v>772.01149999999996</c:v>
                </c:pt>
                <c:pt idx="1981">
                  <c:v>771.64898000000005</c:v>
                </c:pt>
                <c:pt idx="1982">
                  <c:v>771.28538000000003</c:v>
                </c:pt>
                <c:pt idx="1983">
                  <c:v>770.92502000000002</c:v>
                </c:pt>
                <c:pt idx="1984">
                  <c:v>770.56718000000001</c:v>
                </c:pt>
                <c:pt idx="1985">
                  <c:v>770.22392000000002</c:v>
                </c:pt>
                <c:pt idx="1986">
                  <c:v>769.87472000000002</c:v>
                </c:pt>
                <c:pt idx="1987">
                  <c:v>769.52318000000002</c:v>
                </c:pt>
                <c:pt idx="1988">
                  <c:v>769.16372000000001</c:v>
                </c:pt>
                <c:pt idx="1989">
                  <c:v>768.80462</c:v>
                </c:pt>
                <c:pt idx="1990">
                  <c:v>768.44893999999999</c:v>
                </c:pt>
                <c:pt idx="1991">
                  <c:v>768.08641999999998</c:v>
                </c:pt>
                <c:pt idx="1992">
                  <c:v>767.72785999999996</c:v>
                </c:pt>
                <c:pt idx="1993">
                  <c:v>767.37649999999996</c:v>
                </c:pt>
                <c:pt idx="1994">
                  <c:v>767.02261999999996</c:v>
                </c:pt>
                <c:pt idx="1995">
                  <c:v>766.65506000000005</c:v>
                </c:pt>
                <c:pt idx="1996">
                  <c:v>766.27922000000001</c:v>
                </c:pt>
                <c:pt idx="1997">
                  <c:v>765.91994</c:v>
                </c:pt>
                <c:pt idx="1998">
                  <c:v>765.55849999999998</c:v>
                </c:pt>
                <c:pt idx="1999">
                  <c:v>765.21451999999999</c:v>
                </c:pt>
                <c:pt idx="2000">
                  <c:v>764.85901999999999</c:v>
                </c:pt>
                <c:pt idx="2001">
                  <c:v>764.49271999999996</c:v>
                </c:pt>
                <c:pt idx="2002">
                  <c:v>764.14693999999997</c:v>
                </c:pt>
                <c:pt idx="2003">
                  <c:v>763.78549999999996</c:v>
                </c:pt>
                <c:pt idx="2004">
                  <c:v>763.43143999999995</c:v>
                </c:pt>
                <c:pt idx="2005">
                  <c:v>763.06802000000005</c:v>
                </c:pt>
                <c:pt idx="2006">
                  <c:v>762.71324000000004</c:v>
                </c:pt>
                <c:pt idx="2007">
                  <c:v>762.35774000000004</c:v>
                </c:pt>
                <c:pt idx="2008">
                  <c:v>762.00350000000003</c:v>
                </c:pt>
                <c:pt idx="2009">
                  <c:v>761.65790000000004</c:v>
                </c:pt>
                <c:pt idx="2010">
                  <c:v>761.28890000000001</c:v>
                </c:pt>
                <c:pt idx="2011">
                  <c:v>760.93988000000002</c:v>
                </c:pt>
                <c:pt idx="2012">
                  <c:v>760.59536000000003</c:v>
                </c:pt>
                <c:pt idx="2013">
                  <c:v>760.23698000000002</c:v>
                </c:pt>
                <c:pt idx="2014">
                  <c:v>759.89300000000003</c:v>
                </c:pt>
                <c:pt idx="2015">
                  <c:v>759.54164000000003</c:v>
                </c:pt>
                <c:pt idx="2016">
                  <c:v>759.17948000000001</c:v>
                </c:pt>
                <c:pt idx="2017">
                  <c:v>758.82812000000001</c:v>
                </c:pt>
                <c:pt idx="2018">
                  <c:v>758.49530000000004</c:v>
                </c:pt>
                <c:pt idx="2019">
                  <c:v>758.12990000000002</c:v>
                </c:pt>
                <c:pt idx="2020">
                  <c:v>757.77692000000002</c:v>
                </c:pt>
                <c:pt idx="2021">
                  <c:v>757.42664000000002</c:v>
                </c:pt>
                <c:pt idx="2022">
                  <c:v>757.05169999999998</c:v>
                </c:pt>
                <c:pt idx="2023">
                  <c:v>756.70609999999999</c:v>
                </c:pt>
                <c:pt idx="2024">
                  <c:v>756.34789999999998</c:v>
                </c:pt>
                <c:pt idx="2025">
                  <c:v>756.00662</c:v>
                </c:pt>
                <c:pt idx="2026">
                  <c:v>755.65634</c:v>
                </c:pt>
                <c:pt idx="2027">
                  <c:v>755.31938000000002</c:v>
                </c:pt>
                <c:pt idx="2028">
                  <c:v>754.96820000000002</c:v>
                </c:pt>
                <c:pt idx="2029">
                  <c:v>754.61756000000003</c:v>
                </c:pt>
                <c:pt idx="2030">
                  <c:v>754.25540000000001</c:v>
                </c:pt>
                <c:pt idx="2031">
                  <c:v>753.90566000000001</c:v>
                </c:pt>
                <c:pt idx="2032">
                  <c:v>753.53503999999998</c:v>
                </c:pt>
                <c:pt idx="2033">
                  <c:v>753.17</c:v>
                </c:pt>
                <c:pt idx="2034">
                  <c:v>752.83087999999998</c:v>
                </c:pt>
                <c:pt idx="2035">
                  <c:v>752.48833999999999</c:v>
                </c:pt>
                <c:pt idx="2036">
                  <c:v>752.14400000000001</c:v>
                </c:pt>
                <c:pt idx="2037">
                  <c:v>751.79282000000001</c:v>
                </c:pt>
                <c:pt idx="2038">
                  <c:v>751.4393</c:v>
                </c:pt>
                <c:pt idx="2039">
                  <c:v>751.10036000000002</c:v>
                </c:pt>
                <c:pt idx="2040">
                  <c:v>750.74558000000002</c:v>
                </c:pt>
                <c:pt idx="2041">
                  <c:v>750.39944000000003</c:v>
                </c:pt>
                <c:pt idx="2042">
                  <c:v>750.03656000000001</c:v>
                </c:pt>
                <c:pt idx="2043">
                  <c:v>749.69240000000002</c:v>
                </c:pt>
                <c:pt idx="2044">
                  <c:v>749.35238000000004</c:v>
                </c:pt>
                <c:pt idx="2045">
                  <c:v>748.99634000000003</c:v>
                </c:pt>
                <c:pt idx="2046">
                  <c:v>748.64012000000002</c:v>
                </c:pt>
                <c:pt idx="2047">
                  <c:v>748.27418</c:v>
                </c:pt>
                <c:pt idx="2048">
                  <c:v>747.92876000000001</c:v>
                </c:pt>
                <c:pt idx="2049">
                  <c:v>747.58316000000002</c:v>
                </c:pt>
                <c:pt idx="2050">
                  <c:v>747.22910000000002</c:v>
                </c:pt>
                <c:pt idx="2051">
                  <c:v>746.87324000000001</c:v>
                </c:pt>
                <c:pt idx="2052">
                  <c:v>746.52386000000001</c:v>
                </c:pt>
                <c:pt idx="2053">
                  <c:v>746.16944000000001</c:v>
                </c:pt>
                <c:pt idx="2054">
                  <c:v>745.83482000000004</c:v>
                </c:pt>
                <c:pt idx="2055">
                  <c:v>745.47842000000003</c:v>
                </c:pt>
                <c:pt idx="2056">
                  <c:v>745.14631999999995</c:v>
                </c:pt>
                <c:pt idx="2057">
                  <c:v>744.79262000000006</c:v>
                </c:pt>
                <c:pt idx="2058">
                  <c:v>744.43856000000005</c:v>
                </c:pt>
                <c:pt idx="2059">
                  <c:v>744.08</c:v>
                </c:pt>
                <c:pt idx="2060">
                  <c:v>743.73044000000004</c:v>
                </c:pt>
                <c:pt idx="2061">
                  <c:v>743.38340000000005</c:v>
                </c:pt>
                <c:pt idx="2062">
                  <c:v>743.04301999999996</c:v>
                </c:pt>
                <c:pt idx="2063">
                  <c:v>742.69273999999996</c:v>
                </c:pt>
                <c:pt idx="2064">
                  <c:v>742.33040000000005</c:v>
                </c:pt>
                <c:pt idx="2065">
                  <c:v>741.97832000000005</c:v>
                </c:pt>
                <c:pt idx="2066">
                  <c:v>741.63289999999995</c:v>
                </c:pt>
                <c:pt idx="2067">
                  <c:v>741.29035999999996</c:v>
                </c:pt>
                <c:pt idx="2068">
                  <c:v>740.93467999999996</c:v>
                </c:pt>
                <c:pt idx="2069">
                  <c:v>740.57306000000005</c:v>
                </c:pt>
                <c:pt idx="2070">
                  <c:v>740.20928000000004</c:v>
                </c:pt>
                <c:pt idx="2071">
                  <c:v>739.85702000000003</c:v>
                </c:pt>
                <c:pt idx="2072">
                  <c:v>739.51358000000005</c:v>
                </c:pt>
                <c:pt idx="2073">
                  <c:v>739.17445999999995</c:v>
                </c:pt>
                <c:pt idx="2074">
                  <c:v>738.82795999999996</c:v>
                </c:pt>
                <c:pt idx="2075">
                  <c:v>738.47623999999996</c:v>
                </c:pt>
                <c:pt idx="2076">
                  <c:v>738.13495999999998</c:v>
                </c:pt>
                <c:pt idx="2077">
                  <c:v>737.78665999999998</c:v>
                </c:pt>
                <c:pt idx="2078">
                  <c:v>737.43403999999998</c:v>
                </c:pt>
                <c:pt idx="2079">
                  <c:v>737.08681999999999</c:v>
                </c:pt>
                <c:pt idx="2080">
                  <c:v>736.74788000000001</c:v>
                </c:pt>
                <c:pt idx="2081">
                  <c:v>736.40372000000002</c:v>
                </c:pt>
                <c:pt idx="2082">
                  <c:v>736.04804000000001</c:v>
                </c:pt>
                <c:pt idx="2083">
                  <c:v>735.69704000000002</c:v>
                </c:pt>
                <c:pt idx="2084">
                  <c:v>735.35306000000003</c:v>
                </c:pt>
                <c:pt idx="2085">
                  <c:v>735.00710000000004</c:v>
                </c:pt>
                <c:pt idx="2086">
                  <c:v>734.65718000000004</c:v>
                </c:pt>
                <c:pt idx="2087">
                  <c:v>734.31284000000005</c:v>
                </c:pt>
                <c:pt idx="2088">
                  <c:v>733.96867999999995</c:v>
                </c:pt>
                <c:pt idx="2089">
                  <c:v>733.61569999999995</c:v>
                </c:pt>
                <c:pt idx="2090">
                  <c:v>733.26775999999995</c:v>
                </c:pt>
                <c:pt idx="2091">
                  <c:v>732.90848000000005</c:v>
                </c:pt>
                <c:pt idx="2092">
                  <c:v>732.55909999999994</c:v>
                </c:pt>
                <c:pt idx="2093">
                  <c:v>732.23059999999998</c:v>
                </c:pt>
                <c:pt idx="2094">
                  <c:v>731.87905999999998</c:v>
                </c:pt>
                <c:pt idx="2095">
                  <c:v>731.53039999999999</c:v>
                </c:pt>
                <c:pt idx="2096">
                  <c:v>731.17489999999998</c:v>
                </c:pt>
                <c:pt idx="2097">
                  <c:v>730.82371999999998</c:v>
                </c:pt>
                <c:pt idx="2098">
                  <c:v>730.47631999999999</c:v>
                </c:pt>
                <c:pt idx="2099">
                  <c:v>730.12639999999999</c:v>
                </c:pt>
                <c:pt idx="2100">
                  <c:v>729.77593999999999</c:v>
                </c:pt>
                <c:pt idx="2101">
                  <c:v>729.45284000000004</c:v>
                </c:pt>
                <c:pt idx="2102">
                  <c:v>729.11246000000006</c:v>
                </c:pt>
                <c:pt idx="2103">
                  <c:v>728.76631999999995</c:v>
                </c:pt>
                <c:pt idx="2104">
                  <c:v>728.40848000000005</c:v>
                </c:pt>
                <c:pt idx="2105">
                  <c:v>728.06431999999995</c:v>
                </c:pt>
                <c:pt idx="2106">
                  <c:v>727.72879999999998</c:v>
                </c:pt>
                <c:pt idx="2107">
                  <c:v>727.39004</c:v>
                </c:pt>
                <c:pt idx="2108">
                  <c:v>727.05794000000003</c:v>
                </c:pt>
                <c:pt idx="2109">
                  <c:v>726.71720000000005</c:v>
                </c:pt>
                <c:pt idx="2110">
                  <c:v>726.36008000000004</c:v>
                </c:pt>
                <c:pt idx="2111">
                  <c:v>726.02113999999995</c:v>
                </c:pt>
                <c:pt idx="2112">
                  <c:v>725.70164</c:v>
                </c:pt>
                <c:pt idx="2113">
                  <c:v>725.34685999999999</c:v>
                </c:pt>
                <c:pt idx="2114">
                  <c:v>725.00630000000001</c:v>
                </c:pt>
                <c:pt idx="2115">
                  <c:v>724.67240000000004</c:v>
                </c:pt>
                <c:pt idx="2116">
                  <c:v>724.34623999999997</c:v>
                </c:pt>
                <c:pt idx="2117">
                  <c:v>724.00981999999999</c:v>
                </c:pt>
                <c:pt idx="2118">
                  <c:v>723.67394000000002</c:v>
                </c:pt>
                <c:pt idx="2119">
                  <c:v>723.33860000000004</c:v>
                </c:pt>
                <c:pt idx="2120">
                  <c:v>723.00037999999995</c:v>
                </c:pt>
                <c:pt idx="2121">
                  <c:v>722.65441999999996</c:v>
                </c:pt>
                <c:pt idx="2122">
                  <c:v>722.31619999999998</c:v>
                </c:pt>
                <c:pt idx="2123">
                  <c:v>721.98842000000002</c:v>
                </c:pt>
                <c:pt idx="2124">
                  <c:v>721.65002000000004</c:v>
                </c:pt>
                <c:pt idx="2125">
                  <c:v>721.30658000000005</c:v>
                </c:pt>
                <c:pt idx="2126">
                  <c:v>720.96583999999996</c:v>
                </c:pt>
                <c:pt idx="2127">
                  <c:v>720.62671999999998</c:v>
                </c:pt>
                <c:pt idx="2128">
                  <c:v>720.32090000000005</c:v>
                </c:pt>
                <c:pt idx="2129">
                  <c:v>719.99527999999998</c:v>
                </c:pt>
                <c:pt idx="2130">
                  <c:v>719.65922</c:v>
                </c:pt>
                <c:pt idx="2131">
                  <c:v>719.31704000000002</c:v>
                </c:pt>
                <c:pt idx="2132">
                  <c:v>718.98134000000005</c:v>
                </c:pt>
                <c:pt idx="2133">
                  <c:v>718.64869999999996</c:v>
                </c:pt>
                <c:pt idx="2134">
                  <c:v>718.32380000000001</c:v>
                </c:pt>
                <c:pt idx="2135">
                  <c:v>717.99782000000005</c:v>
                </c:pt>
                <c:pt idx="2136">
                  <c:v>717.66751999999997</c:v>
                </c:pt>
                <c:pt idx="2137">
                  <c:v>717.32947999999999</c:v>
                </c:pt>
                <c:pt idx="2138">
                  <c:v>717.01214000000004</c:v>
                </c:pt>
                <c:pt idx="2139">
                  <c:v>716.68687999999997</c:v>
                </c:pt>
                <c:pt idx="2140">
                  <c:v>716.36666000000002</c:v>
                </c:pt>
                <c:pt idx="2141">
                  <c:v>716.02214000000004</c:v>
                </c:pt>
                <c:pt idx="2142">
                  <c:v>715.68607999999995</c:v>
                </c:pt>
                <c:pt idx="2143">
                  <c:v>715.35829999999999</c:v>
                </c:pt>
                <c:pt idx="2144">
                  <c:v>715.01828</c:v>
                </c:pt>
                <c:pt idx="2145">
                  <c:v>714.68204000000003</c:v>
                </c:pt>
                <c:pt idx="2146">
                  <c:v>714.34022000000004</c:v>
                </c:pt>
                <c:pt idx="2147">
                  <c:v>714.01063999999997</c:v>
                </c:pt>
                <c:pt idx="2148">
                  <c:v>713.67205999999999</c:v>
                </c:pt>
                <c:pt idx="2149">
                  <c:v>713.33204000000001</c:v>
                </c:pt>
                <c:pt idx="2150">
                  <c:v>712.99688000000003</c:v>
                </c:pt>
                <c:pt idx="2151">
                  <c:v>712.67683999999997</c:v>
                </c:pt>
                <c:pt idx="2152">
                  <c:v>712.34059999999999</c:v>
                </c:pt>
                <c:pt idx="2153">
                  <c:v>711.99338</c:v>
                </c:pt>
                <c:pt idx="2154">
                  <c:v>711.67262000000005</c:v>
                </c:pt>
                <c:pt idx="2155">
                  <c:v>711.3569</c:v>
                </c:pt>
                <c:pt idx="2156">
                  <c:v>711.01958000000002</c:v>
                </c:pt>
                <c:pt idx="2157">
                  <c:v>710.68082000000004</c:v>
                </c:pt>
                <c:pt idx="2158">
                  <c:v>710.33756000000005</c:v>
                </c:pt>
                <c:pt idx="2159">
                  <c:v>710.01103999999998</c:v>
                </c:pt>
                <c:pt idx="2160">
                  <c:v>709.6748</c:v>
                </c:pt>
                <c:pt idx="2161">
                  <c:v>709.34828000000005</c:v>
                </c:pt>
                <c:pt idx="2162">
                  <c:v>709.02229999999997</c:v>
                </c:pt>
                <c:pt idx="2163">
                  <c:v>708.69452000000001</c:v>
                </c:pt>
                <c:pt idx="2164">
                  <c:v>708.35846000000004</c:v>
                </c:pt>
                <c:pt idx="2165">
                  <c:v>708.02221999999995</c:v>
                </c:pt>
                <c:pt idx="2166">
                  <c:v>707.68183999999997</c:v>
                </c:pt>
                <c:pt idx="2167">
                  <c:v>707.34631999999999</c:v>
                </c:pt>
                <c:pt idx="2168">
                  <c:v>707.02772000000004</c:v>
                </c:pt>
                <c:pt idx="2169">
                  <c:v>706.69723999999997</c:v>
                </c:pt>
                <c:pt idx="2170">
                  <c:v>706.34929999999997</c:v>
                </c:pt>
                <c:pt idx="2171">
                  <c:v>706.01342</c:v>
                </c:pt>
                <c:pt idx="2172">
                  <c:v>705.69122000000004</c:v>
                </c:pt>
                <c:pt idx="2173">
                  <c:v>705.36343999999997</c:v>
                </c:pt>
                <c:pt idx="2174">
                  <c:v>705.02287999999999</c:v>
                </c:pt>
                <c:pt idx="2175">
                  <c:v>704.67367999999999</c:v>
                </c:pt>
                <c:pt idx="2176">
                  <c:v>704.34878000000003</c:v>
                </c:pt>
                <c:pt idx="2177">
                  <c:v>704.01092000000006</c:v>
                </c:pt>
                <c:pt idx="2178">
                  <c:v>703.69141999999999</c:v>
                </c:pt>
                <c:pt idx="2179">
                  <c:v>703.35896000000002</c:v>
                </c:pt>
                <c:pt idx="2180">
                  <c:v>703.02164000000005</c:v>
                </c:pt>
                <c:pt idx="2181">
                  <c:v>702.69331999999997</c:v>
                </c:pt>
                <c:pt idx="2182">
                  <c:v>702.36770000000001</c:v>
                </c:pt>
                <c:pt idx="2183">
                  <c:v>702.03038000000004</c:v>
                </c:pt>
                <c:pt idx="2184">
                  <c:v>701.69629999999995</c:v>
                </c:pt>
                <c:pt idx="2185">
                  <c:v>701.35573999999997</c:v>
                </c:pt>
                <c:pt idx="2186">
                  <c:v>701.01121999999998</c:v>
                </c:pt>
                <c:pt idx="2187">
                  <c:v>700.68542000000002</c:v>
                </c:pt>
                <c:pt idx="2188">
                  <c:v>700.33658000000003</c:v>
                </c:pt>
                <c:pt idx="2189">
                  <c:v>699.99764000000005</c:v>
                </c:pt>
                <c:pt idx="2190">
                  <c:v>699.66301999999996</c:v>
                </c:pt>
                <c:pt idx="2191">
                  <c:v>699.32407999999998</c:v>
                </c:pt>
                <c:pt idx="2192">
                  <c:v>698.97703999999999</c:v>
                </c:pt>
                <c:pt idx="2193">
                  <c:v>698.63666000000001</c:v>
                </c:pt>
                <c:pt idx="2194">
                  <c:v>698.29268000000002</c:v>
                </c:pt>
                <c:pt idx="2195">
                  <c:v>697.95914000000005</c:v>
                </c:pt>
                <c:pt idx="2196">
                  <c:v>697.63621999999998</c:v>
                </c:pt>
                <c:pt idx="2197">
                  <c:v>697.28989999999999</c:v>
                </c:pt>
                <c:pt idx="2198">
                  <c:v>696.94484</c:v>
                </c:pt>
                <c:pt idx="2199">
                  <c:v>696.61058000000003</c:v>
                </c:pt>
                <c:pt idx="2200">
                  <c:v>696.27056000000005</c:v>
                </c:pt>
                <c:pt idx="2201">
                  <c:v>695.92981999999995</c:v>
                </c:pt>
                <c:pt idx="2202">
                  <c:v>695.59159999999997</c:v>
                </c:pt>
                <c:pt idx="2203">
                  <c:v>695.25355999999999</c:v>
                </c:pt>
                <c:pt idx="2204">
                  <c:v>694.90364</c:v>
                </c:pt>
                <c:pt idx="2205">
                  <c:v>694.57190000000003</c:v>
                </c:pt>
                <c:pt idx="2206">
                  <c:v>694.24303999999995</c:v>
                </c:pt>
                <c:pt idx="2207">
                  <c:v>693.90391999999997</c:v>
                </c:pt>
                <c:pt idx="2208">
                  <c:v>693.55849999999998</c:v>
                </c:pt>
                <c:pt idx="2209">
                  <c:v>693.24386000000004</c:v>
                </c:pt>
                <c:pt idx="2210">
                  <c:v>692.90977999999996</c:v>
                </c:pt>
                <c:pt idx="2211">
                  <c:v>692.56723999999997</c:v>
                </c:pt>
                <c:pt idx="2212">
                  <c:v>692.22325999999998</c:v>
                </c:pt>
                <c:pt idx="2213">
                  <c:v>691.90178000000003</c:v>
                </c:pt>
                <c:pt idx="2214">
                  <c:v>691.56967999999995</c:v>
                </c:pt>
                <c:pt idx="2215">
                  <c:v>691.22497999999996</c:v>
                </c:pt>
                <c:pt idx="2216">
                  <c:v>690.86623999999995</c:v>
                </c:pt>
                <c:pt idx="2217">
                  <c:v>690.52729999999997</c:v>
                </c:pt>
                <c:pt idx="2218">
                  <c:v>690.19808</c:v>
                </c:pt>
                <c:pt idx="2219">
                  <c:v>689.85878000000002</c:v>
                </c:pt>
                <c:pt idx="2220">
                  <c:v>689.52596000000005</c:v>
                </c:pt>
                <c:pt idx="2221">
                  <c:v>689.18485999999996</c:v>
                </c:pt>
                <c:pt idx="2222">
                  <c:v>688.84699999999998</c:v>
                </c:pt>
                <c:pt idx="2223">
                  <c:v>688.49869999999999</c:v>
                </c:pt>
                <c:pt idx="2224">
                  <c:v>688.16156000000001</c:v>
                </c:pt>
                <c:pt idx="2225">
                  <c:v>687.81092000000001</c:v>
                </c:pt>
                <c:pt idx="2226">
                  <c:v>687.48386000000005</c:v>
                </c:pt>
                <c:pt idx="2227">
                  <c:v>687.16129999999998</c:v>
                </c:pt>
                <c:pt idx="2228">
                  <c:v>686.82866000000001</c:v>
                </c:pt>
                <c:pt idx="2229">
                  <c:v>686.48162000000002</c:v>
                </c:pt>
                <c:pt idx="2230">
                  <c:v>686.15060000000005</c:v>
                </c:pt>
                <c:pt idx="2231">
                  <c:v>685.80355999999995</c:v>
                </c:pt>
                <c:pt idx="2232">
                  <c:v>685.46695999999997</c:v>
                </c:pt>
                <c:pt idx="2233">
                  <c:v>685.14206000000001</c:v>
                </c:pt>
                <c:pt idx="2234">
                  <c:v>684.79322000000002</c:v>
                </c:pt>
                <c:pt idx="2235">
                  <c:v>684.47047999999995</c:v>
                </c:pt>
                <c:pt idx="2236">
                  <c:v>684.13117999999997</c:v>
                </c:pt>
                <c:pt idx="2237">
                  <c:v>683.78431999999998</c:v>
                </c:pt>
                <c:pt idx="2238">
                  <c:v>683.44682</c:v>
                </c:pt>
                <c:pt idx="2239">
                  <c:v>683.10536000000002</c:v>
                </c:pt>
                <c:pt idx="2240">
                  <c:v>682.77991999999995</c:v>
                </c:pt>
                <c:pt idx="2241">
                  <c:v>682.44475999999997</c:v>
                </c:pt>
                <c:pt idx="2242">
                  <c:v>682.10852</c:v>
                </c:pt>
                <c:pt idx="2243">
                  <c:v>681.77066000000002</c:v>
                </c:pt>
                <c:pt idx="2244">
                  <c:v>681.45007999999996</c:v>
                </c:pt>
                <c:pt idx="2245">
                  <c:v>681.11851999999999</c:v>
                </c:pt>
                <c:pt idx="2246">
                  <c:v>680.78768000000002</c:v>
                </c:pt>
                <c:pt idx="2247">
                  <c:v>680.43740000000003</c:v>
                </c:pt>
                <c:pt idx="2248">
                  <c:v>680.08028000000002</c:v>
                </c:pt>
                <c:pt idx="2249">
                  <c:v>679.75142000000005</c:v>
                </c:pt>
                <c:pt idx="2250">
                  <c:v>679.42129999999997</c:v>
                </c:pt>
                <c:pt idx="2251">
                  <c:v>679.08344</c:v>
                </c:pt>
                <c:pt idx="2252">
                  <c:v>678.74648000000002</c:v>
                </c:pt>
                <c:pt idx="2253">
                  <c:v>678.40448000000004</c:v>
                </c:pt>
                <c:pt idx="2254">
                  <c:v>678.06877999999995</c:v>
                </c:pt>
                <c:pt idx="2255">
                  <c:v>677.73361999999997</c:v>
                </c:pt>
                <c:pt idx="2256">
                  <c:v>677.39558</c:v>
                </c:pt>
                <c:pt idx="2257">
                  <c:v>677.07104000000004</c:v>
                </c:pt>
                <c:pt idx="2258">
                  <c:v>676.72886000000005</c:v>
                </c:pt>
                <c:pt idx="2259">
                  <c:v>676.40881999999999</c:v>
                </c:pt>
                <c:pt idx="2260">
                  <c:v>676.08068000000003</c:v>
                </c:pt>
                <c:pt idx="2261">
                  <c:v>675.74606000000006</c:v>
                </c:pt>
                <c:pt idx="2262">
                  <c:v>675.41323999999997</c:v>
                </c:pt>
                <c:pt idx="2263">
                  <c:v>675.08294000000001</c:v>
                </c:pt>
                <c:pt idx="2264">
                  <c:v>674.74958000000004</c:v>
                </c:pt>
                <c:pt idx="2265">
                  <c:v>674.41063999999994</c:v>
                </c:pt>
                <c:pt idx="2266">
                  <c:v>674.07691999999997</c:v>
                </c:pt>
                <c:pt idx="2267">
                  <c:v>673.76048000000003</c:v>
                </c:pt>
                <c:pt idx="2268">
                  <c:v>673.43683999999996</c:v>
                </c:pt>
                <c:pt idx="2269">
                  <c:v>673.09429999999998</c:v>
                </c:pt>
                <c:pt idx="2270">
                  <c:v>672.75193999999999</c:v>
                </c:pt>
                <c:pt idx="2271">
                  <c:v>672.43064000000004</c:v>
                </c:pt>
                <c:pt idx="2272">
                  <c:v>672.09925999999996</c:v>
                </c:pt>
                <c:pt idx="2273">
                  <c:v>671.75815999999998</c:v>
                </c:pt>
                <c:pt idx="2274">
                  <c:v>671.43272000000002</c:v>
                </c:pt>
                <c:pt idx="2275">
                  <c:v>671.12689999999998</c:v>
                </c:pt>
                <c:pt idx="2276">
                  <c:v>670.78616</c:v>
                </c:pt>
                <c:pt idx="2277">
                  <c:v>670.46288000000004</c:v>
                </c:pt>
                <c:pt idx="2278">
                  <c:v>670.13437999999996</c:v>
                </c:pt>
                <c:pt idx="2279">
                  <c:v>669.81578000000002</c:v>
                </c:pt>
                <c:pt idx="2280">
                  <c:v>669.50491999999997</c:v>
                </c:pt>
                <c:pt idx="2281">
                  <c:v>669.16237999999998</c:v>
                </c:pt>
                <c:pt idx="2282">
                  <c:v>668.83046000000002</c:v>
                </c:pt>
                <c:pt idx="2283">
                  <c:v>668.50070000000005</c:v>
                </c:pt>
                <c:pt idx="2284">
                  <c:v>668.16553999999996</c:v>
                </c:pt>
                <c:pt idx="2285">
                  <c:v>667.83181999999999</c:v>
                </c:pt>
                <c:pt idx="2286">
                  <c:v>667.51502000000005</c:v>
                </c:pt>
                <c:pt idx="2287">
                  <c:v>667.19137999999998</c:v>
                </c:pt>
                <c:pt idx="2288">
                  <c:v>666.85352</c:v>
                </c:pt>
                <c:pt idx="2289">
                  <c:v>666.52862000000005</c:v>
                </c:pt>
                <c:pt idx="2290">
                  <c:v>666.20371999999998</c:v>
                </c:pt>
                <c:pt idx="2291">
                  <c:v>665.87558000000001</c:v>
                </c:pt>
                <c:pt idx="2292">
                  <c:v>665.54456000000005</c:v>
                </c:pt>
                <c:pt idx="2293">
                  <c:v>665.22073999999998</c:v>
                </c:pt>
                <c:pt idx="2294">
                  <c:v>664.89908000000003</c:v>
                </c:pt>
                <c:pt idx="2295">
                  <c:v>664.56967999999995</c:v>
                </c:pt>
                <c:pt idx="2296">
                  <c:v>664.24351999999999</c:v>
                </c:pt>
                <c:pt idx="2297">
                  <c:v>663.91736000000003</c:v>
                </c:pt>
                <c:pt idx="2298">
                  <c:v>663.59929999999997</c:v>
                </c:pt>
                <c:pt idx="2299">
                  <c:v>663.27872000000002</c:v>
                </c:pt>
                <c:pt idx="2300">
                  <c:v>662.95183999999995</c:v>
                </c:pt>
                <c:pt idx="2301">
                  <c:v>662.62261999999998</c:v>
                </c:pt>
                <c:pt idx="2302">
                  <c:v>662.30420000000004</c:v>
                </c:pt>
                <c:pt idx="2303">
                  <c:v>661.97983999999997</c:v>
                </c:pt>
                <c:pt idx="2304">
                  <c:v>661.66412000000003</c:v>
                </c:pt>
                <c:pt idx="2305">
                  <c:v>661.32716000000005</c:v>
                </c:pt>
                <c:pt idx="2306">
                  <c:v>660.98929999999996</c:v>
                </c:pt>
                <c:pt idx="2307">
                  <c:v>660.66602</c:v>
                </c:pt>
                <c:pt idx="2308">
                  <c:v>660.34130000000005</c:v>
                </c:pt>
                <c:pt idx="2309">
                  <c:v>660.02017999999998</c:v>
                </c:pt>
                <c:pt idx="2310">
                  <c:v>659.70338000000004</c:v>
                </c:pt>
                <c:pt idx="2311">
                  <c:v>659.37667999999996</c:v>
                </c:pt>
                <c:pt idx="2312">
                  <c:v>659.03647999999998</c:v>
                </c:pt>
                <c:pt idx="2313">
                  <c:v>658.71878000000004</c:v>
                </c:pt>
                <c:pt idx="2314">
                  <c:v>658.39369999999997</c:v>
                </c:pt>
                <c:pt idx="2315">
                  <c:v>658.06934000000001</c:v>
                </c:pt>
                <c:pt idx="2316">
                  <c:v>657.73706000000004</c:v>
                </c:pt>
                <c:pt idx="2317">
                  <c:v>657.41935999999998</c:v>
                </c:pt>
                <c:pt idx="2318">
                  <c:v>657.08870000000002</c:v>
                </c:pt>
                <c:pt idx="2319">
                  <c:v>656.75408000000004</c:v>
                </c:pt>
                <c:pt idx="2320">
                  <c:v>656.43457999999998</c:v>
                </c:pt>
                <c:pt idx="2321">
                  <c:v>656.09654</c:v>
                </c:pt>
                <c:pt idx="2322">
                  <c:v>655.75688000000002</c:v>
                </c:pt>
                <c:pt idx="2323">
                  <c:v>655.43053999999995</c:v>
                </c:pt>
                <c:pt idx="2324">
                  <c:v>655.10978</c:v>
                </c:pt>
                <c:pt idx="2325">
                  <c:v>654.78002000000004</c:v>
                </c:pt>
                <c:pt idx="2326">
                  <c:v>654.45547999999997</c:v>
                </c:pt>
                <c:pt idx="2327">
                  <c:v>654.13490000000002</c:v>
                </c:pt>
                <c:pt idx="2328">
                  <c:v>653.81809999999996</c:v>
                </c:pt>
                <c:pt idx="2329">
                  <c:v>653.49356</c:v>
                </c:pt>
                <c:pt idx="2330">
                  <c:v>653.15984000000003</c:v>
                </c:pt>
                <c:pt idx="2331">
                  <c:v>652.82270000000005</c:v>
                </c:pt>
                <c:pt idx="2332">
                  <c:v>652.50536</c:v>
                </c:pt>
                <c:pt idx="2333">
                  <c:v>652.17956000000004</c:v>
                </c:pt>
                <c:pt idx="2334">
                  <c:v>651.85681999999997</c:v>
                </c:pt>
                <c:pt idx="2335">
                  <c:v>651.54200000000003</c:v>
                </c:pt>
                <c:pt idx="2336">
                  <c:v>651.21313999999995</c:v>
                </c:pt>
                <c:pt idx="2337">
                  <c:v>650.88571999999999</c:v>
                </c:pt>
                <c:pt idx="2338">
                  <c:v>650.54552000000001</c:v>
                </c:pt>
                <c:pt idx="2339">
                  <c:v>650.21918000000005</c:v>
                </c:pt>
                <c:pt idx="2340">
                  <c:v>649.91012000000001</c:v>
                </c:pt>
                <c:pt idx="2341">
                  <c:v>649.59637999999995</c:v>
                </c:pt>
                <c:pt idx="2342">
                  <c:v>649.26571999999999</c:v>
                </c:pt>
                <c:pt idx="2343">
                  <c:v>648.93650000000002</c:v>
                </c:pt>
                <c:pt idx="2344">
                  <c:v>648.61177999999995</c:v>
                </c:pt>
                <c:pt idx="2345">
                  <c:v>648.29966000000002</c:v>
                </c:pt>
                <c:pt idx="2346">
                  <c:v>647.98213999999996</c:v>
                </c:pt>
                <c:pt idx="2347">
                  <c:v>647.64463999999998</c:v>
                </c:pt>
                <c:pt idx="2348">
                  <c:v>647.31488000000002</c:v>
                </c:pt>
                <c:pt idx="2349">
                  <c:v>646.98656000000005</c:v>
                </c:pt>
                <c:pt idx="2350">
                  <c:v>646.66813999999999</c:v>
                </c:pt>
                <c:pt idx="2351">
                  <c:v>646.34594000000004</c:v>
                </c:pt>
                <c:pt idx="2352">
                  <c:v>646.01887999999997</c:v>
                </c:pt>
                <c:pt idx="2353">
                  <c:v>645.69938000000002</c:v>
                </c:pt>
                <c:pt idx="2354">
                  <c:v>645.36728000000005</c:v>
                </c:pt>
                <c:pt idx="2355">
                  <c:v>645.03571999999997</c:v>
                </c:pt>
                <c:pt idx="2356">
                  <c:v>644.70704000000001</c:v>
                </c:pt>
                <c:pt idx="2357">
                  <c:v>644.38340000000005</c:v>
                </c:pt>
                <c:pt idx="2358">
                  <c:v>644.06876</c:v>
                </c:pt>
                <c:pt idx="2359">
                  <c:v>643.74980000000005</c:v>
                </c:pt>
                <c:pt idx="2360">
                  <c:v>643.41877999999997</c:v>
                </c:pt>
                <c:pt idx="2361">
                  <c:v>643.10108000000002</c:v>
                </c:pt>
                <c:pt idx="2362">
                  <c:v>642.76808000000005</c:v>
                </c:pt>
                <c:pt idx="2363">
                  <c:v>642.44299999999998</c:v>
                </c:pt>
                <c:pt idx="2364">
                  <c:v>642.12602000000004</c:v>
                </c:pt>
                <c:pt idx="2365">
                  <c:v>641.79859999999996</c:v>
                </c:pt>
                <c:pt idx="2366">
                  <c:v>641.48018000000002</c:v>
                </c:pt>
                <c:pt idx="2367">
                  <c:v>641.15006000000005</c:v>
                </c:pt>
                <c:pt idx="2368">
                  <c:v>640.82389999999998</c:v>
                </c:pt>
                <c:pt idx="2369">
                  <c:v>640.52023999999994</c:v>
                </c:pt>
                <c:pt idx="2370">
                  <c:v>640.17805999999996</c:v>
                </c:pt>
                <c:pt idx="2371">
                  <c:v>639.84884</c:v>
                </c:pt>
                <c:pt idx="2372">
                  <c:v>639.53060000000005</c:v>
                </c:pt>
                <c:pt idx="2373">
                  <c:v>639.21343999999999</c:v>
                </c:pt>
                <c:pt idx="2374">
                  <c:v>638.89556000000005</c:v>
                </c:pt>
                <c:pt idx="2375">
                  <c:v>638.56705999999997</c:v>
                </c:pt>
                <c:pt idx="2376">
                  <c:v>638.24810000000002</c:v>
                </c:pt>
                <c:pt idx="2377">
                  <c:v>637.93129999999996</c:v>
                </c:pt>
                <c:pt idx="2378">
                  <c:v>637.60154</c:v>
                </c:pt>
                <c:pt idx="2379">
                  <c:v>637.26458000000002</c:v>
                </c:pt>
                <c:pt idx="2380">
                  <c:v>636.94741999999997</c:v>
                </c:pt>
                <c:pt idx="2381">
                  <c:v>636.61424</c:v>
                </c:pt>
                <c:pt idx="2382">
                  <c:v>636.29384000000005</c:v>
                </c:pt>
                <c:pt idx="2383">
                  <c:v>635.97253999999998</c:v>
                </c:pt>
                <c:pt idx="2384">
                  <c:v>635.63432</c:v>
                </c:pt>
                <c:pt idx="2385">
                  <c:v>635.30942000000005</c:v>
                </c:pt>
                <c:pt idx="2386">
                  <c:v>634.98019999999997</c:v>
                </c:pt>
                <c:pt idx="2387">
                  <c:v>634.66088000000002</c:v>
                </c:pt>
                <c:pt idx="2388">
                  <c:v>634.34245999999996</c:v>
                </c:pt>
                <c:pt idx="2389">
                  <c:v>634.01594</c:v>
                </c:pt>
                <c:pt idx="2390">
                  <c:v>633.71281999999997</c:v>
                </c:pt>
                <c:pt idx="2391">
                  <c:v>633.39206000000001</c:v>
                </c:pt>
                <c:pt idx="2392">
                  <c:v>633.06248000000005</c:v>
                </c:pt>
                <c:pt idx="2393">
                  <c:v>632.74081999999999</c:v>
                </c:pt>
                <c:pt idx="2394">
                  <c:v>632.41898000000003</c:v>
                </c:pt>
                <c:pt idx="2395">
                  <c:v>632.10055999999997</c:v>
                </c:pt>
                <c:pt idx="2396">
                  <c:v>631.78268000000003</c:v>
                </c:pt>
                <c:pt idx="2397">
                  <c:v>631.44662000000005</c:v>
                </c:pt>
                <c:pt idx="2398">
                  <c:v>631.12261999999998</c:v>
                </c:pt>
                <c:pt idx="2399">
                  <c:v>630.80942000000005</c:v>
                </c:pt>
                <c:pt idx="2400">
                  <c:v>630.48919999999998</c:v>
                </c:pt>
                <c:pt idx="2401">
                  <c:v>630.17384000000004</c:v>
                </c:pt>
                <c:pt idx="2402">
                  <c:v>629.84749999999997</c:v>
                </c:pt>
                <c:pt idx="2403">
                  <c:v>629.52116000000001</c:v>
                </c:pt>
                <c:pt idx="2404">
                  <c:v>629.21803999999997</c:v>
                </c:pt>
                <c:pt idx="2405">
                  <c:v>628.90016000000003</c:v>
                </c:pt>
                <c:pt idx="2406">
                  <c:v>628.58047999999997</c:v>
                </c:pt>
                <c:pt idx="2407">
                  <c:v>628.26584000000003</c:v>
                </c:pt>
                <c:pt idx="2408">
                  <c:v>627.95929999999998</c:v>
                </c:pt>
                <c:pt idx="2409">
                  <c:v>627.65006000000005</c:v>
                </c:pt>
                <c:pt idx="2410">
                  <c:v>627.33181999999999</c:v>
                </c:pt>
                <c:pt idx="2411">
                  <c:v>627.00494000000003</c:v>
                </c:pt>
                <c:pt idx="2412">
                  <c:v>626.68615999999997</c:v>
                </c:pt>
                <c:pt idx="2413">
                  <c:v>626.36792000000003</c:v>
                </c:pt>
                <c:pt idx="2414">
                  <c:v>626.05543999999998</c:v>
                </c:pt>
                <c:pt idx="2415">
                  <c:v>625.74458000000004</c:v>
                </c:pt>
                <c:pt idx="2416">
                  <c:v>625.41517999999996</c:v>
                </c:pt>
                <c:pt idx="2417">
                  <c:v>625.10054000000002</c:v>
                </c:pt>
                <c:pt idx="2418">
                  <c:v>624.77113999999995</c:v>
                </c:pt>
                <c:pt idx="2419">
                  <c:v>624.45542</c:v>
                </c:pt>
                <c:pt idx="2420">
                  <c:v>624.13717999999994</c:v>
                </c:pt>
                <c:pt idx="2421">
                  <c:v>623.81083999999998</c:v>
                </c:pt>
                <c:pt idx="2422">
                  <c:v>623.49440000000004</c:v>
                </c:pt>
                <c:pt idx="2423">
                  <c:v>623.17633999999998</c:v>
                </c:pt>
                <c:pt idx="2424">
                  <c:v>622.86206000000004</c:v>
                </c:pt>
                <c:pt idx="2425">
                  <c:v>622.54939999999999</c:v>
                </c:pt>
                <c:pt idx="2426">
                  <c:v>622.24663999999996</c:v>
                </c:pt>
                <c:pt idx="2427">
                  <c:v>621.93290000000002</c:v>
                </c:pt>
                <c:pt idx="2428">
                  <c:v>621.62059999999997</c:v>
                </c:pt>
                <c:pt idx="2429">
                  <c:v>621.29192</c:v>
                </c:pt>
                <c:pt idx="2430">
                  <c:v>620.98321999999996</c:v>
                </c:pt>
                <c:pt idx="2431">
                  <c:v>620.67398000000003</c:v>
                </c:pt>
                <c:pt idx="2432">
                  <c:v>620.36167999999998</c:v>
                </c:pt>
                <c:pt idx="2433">
                  <c:v>620.03606000000002</c:v>
                </c:pt>
                <c:pt idx="2434">
                  <c:v>619.73689999999999</c:v>
                </c:pt>
                <c:pt idx="2435">
                  <c:v>619.42244000000005</c:v>
                </c:pt>
                <c:pt idx="2436">
                  <c:v>619.11608000000001</c:v>
                </c:pt>
                <c:pt idx="2437">
                  <c:v>618.81493999999998</c:v>
                </c:pt>
                <c:pt idx="2438">
                  <c:v>618.51056000000005</c:v>
                </c:pt>
                <c:pt idx="2439">
                  <c:v>618.20258000000001</c:v>
                </c:pt>
                <c:pt idx="2440">
                  <c:v>617.90287999999998</c:v>
                </c:pt>
                <c:pt idx="2441">
                  <c:v>617.56592000000001</c:v>
                </c:pt>
                <c:pt idx="2442">
                  <c:v>617.24839999999995</c:v>
                </c:pt>
                <c:pt idx="2443">
                  <c:v>616.94186000000002</c:v>
                </c:pt>
                <c:pt idx="2444">
                  <c:v>616.64846</c:v>
                </c:pt>
                <c:pt idx="2445">
                  <c:v>616.34101999999996</c:v>
                </c:pt>
                <c:pt idx="2446">
                  <c:v>616.03412000000003</c:v>
                </c:pt>
                <c:pt idx="2447">
                  <c:v>615.72073999999998</c:v>
                </c:pt>
                <c:pt idx="2448">
                  <c:v>615.40196000000003</c:v>
                </c:pt>
                <c:pt idx="2449">
                  <c:v>615.09938</c:v>
                </c:pt>
                <c:pt idx="2450">
                  <c:v>614.78761999999995</c:v>
                </c:pt>
                <c:pt idx="2451">
                  <c:v>614.49476000000004</c:v>
                </c:pt>
                <c:pt idx="2452">
                  <c:v>614.19326000000001</c:v>
                </c:pt>
                <c:pt idx="2453">
                  <c:v>613.87987999999996</c:v>
                </c:pt>
                <c:pt idx="2454">
                  <c:v>613.56380000000001</c:v>
                </c:pt>
                <c:pt idx="2455">
                  <c:v>613.25527999999997</c:v>
                </c:pt>
                <c:pt idx="2456">
                  <c:v>612.94928000000004</c:v>
                </c:pt>
                <c:pt idx="2457">
                  <c:v>612.63553999999999</c:v>
                </c:pt>
                <c:pt idx="2458">
                  <c:v>612.32935999999995</c:v>
                </c:pt>
                <c:pt idx="2459">
                  <c:v>612.02012000000002</c:v>
                </c:pt>
                <c:pt idx="2460">
                  <c:v>611.71789999999999</c:v>
                </c:pt>
                <c:pt idx="2461">
                  <c:v>611.39570000000003</c:v>
                </c:pt>
                <c:pt idx="2462">
                  <c:v>611.10752000000002</c:v>
                </c:pt>
                <c:pt idx="2463">
                  <c:v>610.80313999999998</c:v>
                </c:pt>
                <c:pt idx="2464">
                  <c:v>610.49426000000005</c:v>
                </c:pt>
                <c:pt idx="2465">
                  <c:v>610.19906000000003</c:v>
                </c:pt>
                <c:pt idx="2466">
                  <c:v>609.89395999999999</c:v>
                </c:pt>
                <c:pt idx="2467">
                  <c:v>609.60163999999997</c:v>
                </c:pt>
                <c:pt idx="2468">
                  <c:v>609.29276000000004</c:v>
                </c:pt>
                <c:pt idx="2469">
                  <c:v>608.97865999999999</c:v>
                </c:pt>
                <c:pt idx="2470">
                  <c:v>608.65772000000004</c:v>
                </c:pt>
                <c:pt idx="2471">
                  <c:v>608.36036000000001</c:v>
                </c:pt>
                <c:pt idx="2472">
                  <c:v>608.05813999999998</c:v>
                </c:pt>
                <c:pt idx="2473">
                  <c:v>607.74476000000004</c:v>
                </c:pt>
                <c:pt idx="2474">
                  <c:v>607.43714</c:v>
                </c:pt>
                <c:pt idx="2475">
                  <c:v>607.14607999999998</c:v>
                </c:pt>
                <c:pt idx="2476">
                  <c:v>606.84565999999995</c:v>
                </c:pt>
                <c:pt idx="2477">
                  <c:v>606.54524000000004</c:v>
                </c:pt>
                <c:pt idx="2478">
                  <c:v>606.23761999999999</c:v>
                </c:pt>
                <c:pt idx="2479">
                  <c:v>605.93089999999995</c:v>
                </c:pt>
                <c:pt idx="2480">
                  <c:v>605.62580000000003</c:v>
                </c:pt>
                <c:pt idx="2481">
                  <c:v>605.32069999999999</c:v>
                </c:pt>
                <c:pt idx="2482">
                  <c:v>605.01469999999995</c:v>
                </c:pt>
                <c:pt idx="2483">
                  <c:v>604.71482000000003</c:v>
                </c:pt>
                <c:pt idx="2484">
                  <c:v>604.40755999999999</c:v>
                </c:pt>
                <c:pt idx="2485">
                  <c:v>604.10695999999996</c:v>
                </c:pt>
                <c:pt idx="2486">
                  <c:v>603.80294000000004</c:v>
                </c:pt>
                <c:pt idx="2487">
                  <c:v>603.49856</c:v>
                </c:pt>
                <c:pt idx="2488">
                  <c:v>603.19453999999996</c:v>
                </c:pt>
                <c:pt idx="2489">
                  <c:v>602.88080000000002</c:v>
                </c:pt>
                <c:pt idx="2490">
                  <c:v>602.57443999999998</c:v>
                </c:pt>
                <c:pt idx="2491">
                  <c:v>602.25944000000004</c:v>
                </c:pt>
                <c:pt idx="2492">
                  <c:v>601.95920000000001</c:v>
                </c:pt>
                <c:pt idx="2493">
                  <c:v>601.64761999999996</c:v>
                </c:pt>
                <c:pt idx="2494">
                  <c:v>601.34936000000005</c:v>
                </c:pt>
                <c:pt idx="2495">
                  <c:v>601.03832</c:v>
                </c:pt>
                <c:pt idx="2496">
                  <c:v>600.72277999999994</c:v>
                </c:pt>
                <c:pt idx="2497">
                  <c:v>600.42722000000003</c:v>
                </c:pt>
                <c:pt idx="2498">
                  <c:v>600.12932000000001</c:v>
                </c:pt>
                <c:pt idx="2499">
                  <c:v>599.82547999999997</c:v>
                </c:pt>
                <c:pt idx="2500">
                  <c:v>599.51930000000004</c:v>
                </c:pt>
                <c:pt idx="2501">
                  <c:v>599.22698000000003</c:v>
                </c:pt>
                <c:pt idx="2502">
                  <c:v>598.93268</c:v>
                </c:pt>
                <c:pt idx="2503">
                  <c:v>598.63495999999998</c:v>
                </c:pt>
                <c:pt idx="2504">
                  <c:v>598.32680000000005</c:v>
                </c:pt>
                <c:pt idx="2505">
                  <c:v>598.01900000000001</c:v>
                </c:pt>
                <c:pt idx="2506">
                  <c:v>597.71335999999997</c:v>
                </c:pt>
                <c:pt idx="2507">
                  <c:v>597.40844000000004</c:v>
                </c:pt>
                <c:pt idx="2508">
                  <c:v>597.11108000000002</c:v>
                </c:pt>
                <c:pt idx="2509">
                  <c:v>596.83280000000002</c:v>
                </c:pt>
                <c:pt idx="2510">
                  <c:v>596.52319999999997</c:v>
                </c:pt>
                <c:pt idx="2511">
                  <c:v>596.22457999999995</c:v>
                </c:pt>
                <c:pt idx="2512">
                  <c:v>595.92344000000003</c:v>
                </c:pt>
                <c:pt idx="2513">
                  <c:v>595.61635999999999</c:v>
                </c:pt>
                <c:pt idx="2514">
                  <c:v>595.31071999999995</c:v>
                </c:pt>
                <c:pt idx="2515">
                  <c:v>595.01030000000003</c:v>
                </c:pt>
                <c:pt idx="2516">
                  <c:v>594.71996000000001</c:v>
                </c:pt>
                <c:pt idx="2517">
                  <c:v>594.41017999999997</c:v>
                </c:pt>
                <c:pt idx="2518">
                  <c:v>594.10220000000004</c:v>
                </c:pt>
                <c:pt idx="2519">
                  <c:v>593.79241999999999</c:v>
                </c:pt>
                <c:pt idx="2520">
                  <c:v>593.49037999999996</c:v>
                </c:pt>
                <c:pt idx="2521">
                  <c:v>593.19104000000004</c:v>
                </c:pt>
                <c:pt idx="2522">
                  <c:v>592.90700000000004</c:v>
                </c:pt>
                <c:pt idx="2523">
                  <c:v>592.61378000000002</c:v>
                </c:pt>
                <c:pt idx="2524">
                  <c:v>592.31948</c:v>
                </c:pt>
                <c:pt idx="2525">
                  <c:v>592.01185999999996</c:v>
                </c:pt>
                <c:pt idx="2526">
                  <c:v>591.70154000000002</c:v>
                </c:pt>
                <c:pt idx="2527">
                  <c:v>591.39859999999999</c:v>
                </c:pt>
                <c:pt idx="2528">
                  <c:v>591.09475999999995</c:v>
                </c:pt>
                <c:pt idx="2529">
                  <c:v>590.79884000000004</c:v>
                </c:pt>
                <c:pt idx="2530">
                  <c:v>590.50238000000002</c:v>
                </c:pt>
                <c:pt idx="2531">
                  <c:v>590.19817999999998</c:v>
                </c:pt>
                <c:pt idx="2532">
                  <c:v>589.89649999999995</c:v>
                </c:pt>
                <c:pt idx="2533">
                  <c:v>589.60112000000004</c:v>
                </c:pt>
                <c:pt idx="2534">
                  <c:v>589.32662000000005</c:v>
                </c:pt>
                <c:pt idx="2535">
                  <c:v>589.00153999999998</c:v>
                </c:pt>
                <c:pt idx="2536">
                  <c:v>588.69482000000005</c:v>
                </c:pt>
                <c:pt idx="2537">
                  <c:v>588.39062000000001</c:v>
                </c:pt>
                <c:pt idx="2538">
                  <c:v>588.09577999999999</c:v>
                </c:pt>
                <c:pt idx="2539">
                  <c:v>587.79985999999997</c:v>
                </c:pt>
                <c:pt idx="2540">
                  <c:v>587.49242000000004</c:v>
                </c:pt>
                <c:pt idx="2541">
                  <c:v>587.19758000000002</c:v>
                </c:pt>
                <c:pt idx="2542">
                  <c:v>586.90418</c:v>
                </c:pt>
                <c:pt idx="2543">
                  <c:v>586.60969999999998</c:v>
                </c:pt>
                <c:pt idx="2544">
                  <c:v>586.31143999999995</c:v>
                </c:pt>
                <c:pt idx="2545">
                  <c:v>586.00292000000002</c:v>
                </c:pt>
                <c:pt idx="2546">
                  <c:v>585.7115</c:v>
                </c:pt>
                <c:pt idx="2547">
                  <c:v>585.43844000000001</c:v>
                </c:pt>
                <c:pt idx="2548">
                  <c:v>585.13837999999998</c:v>
                </c:pt>
                <c:pt idx="2549">
                  <c:v>584.82752000000005</c:v>
                </c:pt>
                <c:pt idx="2550">
                  <c:v>584.52620000000002</c:v>
                </c:pt>
                <c:pt idx="2551">
                  <c:v>584.25170000000003</c:v>
                </c:pt>
                <c:pt idx="2552">
                  <c:v>583.95398</c:v>
                </c:pt>
                <c:pt idx="2553">
                  <c:v>583.65427999999997</c:v>
                </c:pt>
                <c:pt idx="2554">
                  <c:v>583.35871999999995</c:v>
                </c:pt>
                <c:pt idx="2555">
                  <c:v>583.05308000000002</c:v>
                </c:pt>
                <c:pt idx="2556">
                  <c:v>582.76904000000002</c:v>
                </c:pt>
                <c:pt idx="2557">
                  <c:v>582.46213999999998</c:v>
                </c:pt>
                <c:pt idx="2558">
                  <c:v>582.15002000000004</c:v>
                </c:pt>
                <c:pt idx="2559">
                  <c:v>581.86166000000003</c:v>
                </c:pt>
                <c:pt idx="2560">
                  <c:v>581.57600000000002</c:v>
                </c:pt>
                <c:pt idx="2561">
                  <c:v>581.28764000000001</c:v>
                </c:pt>
                <c:pt idx="2562">
                  <c:v>580.98919999999998</c:v>
                </c:pt>
                <c:pt idx="2563">
                  <c:v>580.68391999999994</c:v>
                </c:pt>
                <c:pt idx="2564">
                  <c:v>580.38476000000003</c:v>
                </c:pt>
                <c:pt idx="2565">
                  <c:v>580.08722</c:v>
                </c:pt>
                <c:pt idx="2566">
                  <c:v>579.79885999999999</c:v>
                </c:pt>
                <c:pt idx="2567">
                  <c:v>579.50131999999996</c:v>
                </c:pt>
                <c:pt idx="2568">
                  <c:v>579.20468000000005</c:v>
                </c:pt>
                <c:pt idx="2569">
                  <c:v>578.90660000000003</c:v>
                </c:pt>
                <c:pt idx="2570">
                  <c:v>578.61878000000002</c:v>
                </c:pt>
                <c:pt idx="2571">
                  <c:v>578.31871999999998</c:v>
                </c:pt>
                <c:pt idx="2572">
                  <c:v>578.01505999999995</c:v>
                </c:pt>
                <c:pt idx="2573">
                  <c:v>577.72184000000004</c:v>
                </c:pt>
                <c:pt idx="2574">
                  <c:v>577.43906000000004</c:v>
                </c:pt>
                <c:pt idx="2575">
                  <c:v>577.15070000000003</c:v>
                </c:pt>
                <c:pt idx="2576">
                  <c:v>576.84685999999999</c:v>
                </c:pt>
                <c:pt idx="2577">
                  <c:v>576.55003999999997</c:v>
                </c:pt>
                <c:pt idx="2578">
                  <c:v>576.27121999999997</c:v>
                </c:pt>
                <c:pt idx="2579">
                  <c:v>575.98681999999997</c:v>
                </c:pt>
                <c:pt idx="2580">
                  <c:v>575.68748000000005</c:v>
                </c:pt>
                <c:pt idx="2581">
                  <c:v>575.40128000000004</c:v>
                </c:pt>
                <c:pt idx="2582">
                  <c:v>575.12210000000005</c:v>
                </c:pt>
                <c:pt idx="2583">
                  <c:v>574.82510000000002</c:v>
                </c:pt>
                <c:pt idx="2584">
                  <c:v>574.53134</c:v>
                </c:pt>
                <c:pt idx="2585">
                  <c:v>574.23001999999997</c:v>
                </c:pt>
                <c:pt idx="2586">
                  <c:v>573.94273999999996</c:v>
                </c:pt>
                <c:pt idx="2587">
                  <c:v>573.67903999999999</c:v>
                </c:pt>
                <c:pt idx="2588">
                  <c:v>573.38203999999996</c:v>
                </c:pt>
                <c:pt idx="2589">
                  <c:v>573.09403999999995</c:v>
                </c:pt>
                <c:pt idx="2590">
                  <c:v>572.80388000000005</c:v>
                </c:pt>
                <c:pt idx="2591">
                  <c:v>572.51210000000003</c:v>
                </c:pt>
                <c:pt idx="2592">
                  <c:v>572.22932000000003</c:v>
                </c:pt>
                <c:pt idx="2593">
                  <c:v>571.94852000000003</c:v>
                </c:pt>
                <c:pt idx="2594">
                  <c:v>571.65728000000001</c:v>
                </c:pt>
                <c:pt idx="2595">
                  <c:v>571.36946</c:v>
                </c:pt>
                <c:pt idx="2596">
                  <c:v>571.08091999999999</c:v>
                </c:pt>
                <c:pt idx="2597">
                  <c:v>570.79795999999999</c:v>
                </c:pt>
                <c:pt idx="2598">
                  <c:v>570.50473999999997</c:v>
                </c:pt>
                <c:pt idx="2599">
                  <c:v>570.20396000000005</c:v>
                </c:pt>
                <c:pt idx="2600">
                  <c:v>569.91794000000004</c:v>
                </c:pt>
                <c:pt idx="2601">
                  <c:v>569.63552000000004</c:v>
                </c:pt>
                <c:pt idx="2602">
                  <c:v>569.34266000000002</c:v>
                </c:pt>
                <c:pt idx="2603">
                  <c:v>569.05340000000001</c:v>
                </c:pt>
                <c:pt idx="2604">
                  <c:v>568.75747999999999</c:v>
                </c:pt>
                <c:pt idx="2605">
                  <c:v>568.47595999999999</c:v>
                </c:pt>
                <c:pt idx="2606">
                  <c:v>568.19299999999998</c:v>
                </c:pt>
                <c:pt idx="2607">
                  <c:v>567.90733999999998</c:v>
                </c:pt>
                <c:pt idx="2608">
                  <c:v>567.61087999999995</c:v>
                </c:pt>
                <c:pt idx="2609">
                  <c:v>567.31586000000004</c:v>
                </c:pt>
                <c:pt idx="2610">
                  <c:v>567.02912000000003</c:v>
                </c:pt>
                <c:pt idx="2611">
                  <c:v>566.74922000000004</c:v>
                </c:pt>
                <c:pt idx="2612">
                  <c:v>566.46770000000004</c:v>
                </c:pt>
                <c:pt idx="2613">
                  <c:v>566.17142000000001</c:v>
                </c:pt>
                <c:pt idx="2614">
                  <c:v>565.89044000000001</c:v>
                </c:pt>
                <c:pt idx="2615">
                  <c:v>565.60802000000001</c:v>
                </c:pt>
                <c:pt idx="2616">
                  <c:v>565.31641999999999</c:v>
                </c:pt>
                <c:pt idx="2617">
                  <c:v>565.03976</c:v>
                </c:pt>
                <c:pt idx="2618">
                  <c:v>564.75914</c:v>
                </c:pt>
                <c:pt idx="2619">
                  <c:v>564.47474</c:v>
                </c:pt>
                <c:pt idx="2620">
                  <c:v>564.18979999999999</c:v>
                </c:pt>
                <c:pt idx="2621">
                  <c:v>563.89837999999997</c:v>
                </c:pt>
                <c:pt idx="2622">
                  <c:v>563.59706000000006</c:v>
                </c:pt>
                <c:pt idx="2623">
                  <c:v>563.30060000000003</c:v>
                </c:pt>
                <c:pt idx="2624">
                  <c:v>563.02376000000004</c:v>
                </c:pt>
                <c:pt idx="2625">
                  <c:v>562.76293999999996</c:v>
                </c:pt>
                <c:pt idx="2626">
                  <c:v>562.48087999999996</c:v>
                </c:pt>
                <c:pt idx="2627">
                  <c:v>562.19341999999995</c:v>
                </c:pt>
                <c:pt idx="2628">
                  <c:v>561.91693999999995</c:v>
                </c:pt>
                <c:pt idx="2629">
                  <c:v>561.63721999999996</c:v>
                </c:pt>
                <c:pt idx="2630">
                  <c:v>561.34148000000005</c:v>
                </c:pt>
                <c:pt idx="2631">
                  <c:v>561.06050000000005</c:v>
                </c:pt>
                <c:pt idx="2632">
                  <c:v>560.79877999999997</c:v>
                </c:pt>
                <c:pt idx="2633">
                  <c:v>560.52463999999998</c:v>
                </c:pt>
                <c:pt idx="2634">
                  <c:v>560.24239999999998</c:v>
                </c:pt>
                <c:pt idx="2635">
                  <c:v>559.93640000000005</c:v>
                </c:pt>
                <c:pt idx="2636">
                  <c:v>559.65308000000005</c:v>
                </c:pt>
                <c:pt idx="2637">
                  <c:v>559.35968000000003</c:v>
                </c:pt>
                <c:pt idx="2638">
                  <c:v>559.07888000000003</c:v>
                </c:pt>
                <c:pt idx="2639">
                  <c:v>558.80528000000004</c:v>
                </c:pt>
                <c:pt idx="2640">
                  <c:v>558.52358000000004</c:v>
                </c:pt>
                <c:pt idx="2641">
                  <c:v>558.25376000000006</c:v>
                </c:pt>
                <c:pt idx="2642">
                  <c:v>557.97619999999995</c:v>
                </c:pt>
                <c:pt idx="2643">
                  <c:v>557.70313999999996</c:v>
                </c:pt>
                <c:pt idx="2644">
                  <c:v>557.42143999999996</c:v>
                </c:pt>
                <c:pt idx="2645">
                  <c:v>557.14585999999997</c:v>
                </c:pt>
                <c:pt idx="2646">
                  <c:v>556.85047999999995</c:v>
                </c:pt>
                <c:pt idx="2647">
                  <c:v>556.57093999999995</c:v>
                </c:pt>
                <c:pt idx="2648">
                  <c:v>556.29571999999996</c:v>
                </c:pt>
                <c:pt idx="2649">
                  <c:v>556.03345999999999</c:v>
                </c:pt>
                <c:pt idx="2650">
                  <c:v>555.76112000000001</c:v>
                </c:pt>
                <c:pt idx="2651">
                  <c:v>555.4751</c:v>
                </c:pt>
                <c:pt idx="2652">
                  <c:v>555.19286</c:v>
                </c:pt>
                <c:pt idx="2653">
                  <c:v>554.92250000000001</c:v>
                </c:pt>
                <c:pt idx="2654">
                  <c:v>554.64188000000001</c:v>
                </c:pt>
                <c:pt idx="2655">
                  <c:v>554.37422000000004</c:v>
                </c:pt>
                <c:pt idx="2656">
                  <c:v>554.08964000000003</c:v>
                </c:pt>
                <c:pt idx="2657">
                  <c:v>553.81640000000004</c:v>
                </c:pt>
                <c:pt idx="2658">
                  <c:v>553.53146000000004</c:v>
                </c:pt>
                <c:pt idx="2659">
                  <c:v>553.26002000000005</c:v>
                </c:pt>
                <c:pt idx="2660">
                  <c:v>552.98767999999995</c:v>
                </c:pt>
                <c:pt idx="2661">
                  <c:v>552.71227999999996</c:v>
                </c:pt>
                <c:pt idx="2662">
                  <c:v>552.44173999999998</c:v>
                </c:pt>
                <c:pt idx="2663">
                  <c:v>552.15337999999997</c:v>
                </c:pt>
                <c:pt idx="2664">
                  <c:v>551.87779999999998</c:v>
                </c:pt>
                <c:pt idx="2665">
                  <c:v>551.61212</c:v>
                </c:pt>
                <c:pt idx="2666">
                  <c:v>551.33312000000001</c:v>
                </c:pt>
                <c:pt idx="2667">
                  <c:v>551.05268000000001</c:v>
                </c:pt>
                <c:pt idx="2668">
                  <c:v>550.78628000000003</c:v>
                </c:pt>
                <c:pt idx="2669">
                  <c:v>550.50800000000004</c:v>
                </c:pt>
                <c:pt idx="2670">
                  <c:v>550.22126000000003</c:v>
                </c:pt>
                <c:pt idx="2671">
                  <c:v>549.94532000000004</c:v>
                </c:pt>
                <c:pt idx="2672">
                  <c:v>549.66020000000003</c:v>
                </c:pt>
                <c:pt idx="2673">
                  <c:v>549.40369999999996</c:v>
                </c:pt>
                <c:pt idx="2674">
                  <c:v>549.12901999999997</c:v>
                </c:pt>
                <c:pt idx="2675">
                  <c:v>548.8691</c:v>
                </c:pt>
                <c:pt idx="2676">
                  <c:v>548.58866</c:v>
                </c:pt>
                <c:pt idx="2677">
                  <c:v>548.31290000000001</c:v>
                </c:pt>
                <c:pt idx="2678">
                  <c:v>548.03462000000002</c:v>
                </c:pt>
                <c:pt idx="2679">
                  <c:v>547.75130000000001</c:v>
                </c:pt>
                <c:pt idx="2680">
                  <c:v>547.47086000000002</c:v>
                </c:pt>
                <c:pt idx="2681">
                  <c:v>547.20104000000003</c:v>
                </c:pt>
                <c:pt idx="2682">
                  <c:v>546.93589999999995</c:v>
                </c:pt>
                <c:pt idx="2683">
                  <c:v>546.65473999999995</c:v>
                </c:pt>
                <c:pt idx="2684">
                  <c:v>546.39445999999998</c:v>
                </c:pt>
                <c:pt idx="2685">
                  <c:v>546.11725999999999</c:v>
                </c:pt>
                <c:pt idx="2686">
                  <c:v>545.85122000000001</c:v>
                </c:pt>
                <c:pt idx="2687">
                  <c:v>545.58482000000004</c:v>
                </c:pt>
                <c:pt idx="2688">
                  <c:v>545.31446000000005</c:v>
                </c:pt>
                <c:pt idx="2689">
                  <c:v>545.04229999999995</c:v>
                </c:pt>
                <c:pt idx="2690">
                  <c:v>544.76671999999996</c:v>
                </c:pt>
                <c:pt idx="2691">
                  <c:v>544.49545999999998</c:v>
                </c:pt>
                <c:pt idx="2692">
                  <c:v>544.23608000000002</c:v>
                </c:pt>
                <c:pt idx="2693">
                  <c:v>543.96968000000004</c:v>
                </c:pt>
                <c:pt idx="2694">
                  <c:v>543.69122000000004</c:v>
                </c:pt>
                <c:pt idx="2695">
                  <c:v>543.43057999999996</c:v>
                </c:pt>
                <c:pt idx="2696">
                  <c:v>543.16922</c:v>
                </c:pt>
                <c:pt idx="2697">
                  <c:v>542.88751999999999</c:v>
                </c:pt>
                <c:pt idx="2698">
                  <c:v>542.60563999999999</c:v>
                </c:pt>
                <c:pt idx="2699">
                  <c:v>542.33654000000001</c:v>
                </c:pt>
                <c:pt idx="2700">
                  <c:v>542.06996000000004</c:v>
                </c:pt>
                <c:pt idx="2701">
                  <c:v>541.80697999999995</c:v>
                </c:pt>
                <c:pt idx="2702">
                  <c:v>541.54201999999998</c:v>
                </c:pt>
                <c:pt idx="2703">
                  <c:v>541.2722</c:v>
                </c:pt>
                <c:pt idx="2704">
                  <c:v>541.00256000000002</c:v>
                </c:pt>
                <c:pt idx="2705">
                  <c:v>540.73562000000004</c:v>
                </c:pt>
                <c:pt idx="2706">
                  <c:v>540.46022000000005</c:v>
                </c:pt>
                <c:pt idx="2707">
                  <c:v>540.18356000000006</c:v>
                </c:pt>
                <c:pt idx="2708">
                  <c:v>539.91427999999996</c:v>
                </c:pt>
                <c:pt idx="2709">
                  <c:v>539.64949999999999</c:v>
                </c:pt>
                <c:pt idx="2710">
                  <c:v>539.37932000000001</c:v>
                </c:pt>
                <c:pt idx="2711">
                  <c:v>539.12876000000006</c:v>
                </c:pt>
                <c:pt idx="2712">
                  <c:v>538.86217999999997</c:v>
                </c:pt>
                <c:pt idx="2713">
                  <c:v>538.59019999999998</c:v>
                </c:pt>
                <c:pt idx="2714">
                  <c:v>538.33190000000002</c:v>
                </c:pt>
                <c:pt idx="2715">
                  <c:v>538.06334000000004</c:v>
                </c:pt>
                <c:pt idx="2716">
                  <c:v>537.77264000000002</c:v>
                </c:pt>
                <c:pt idx="2717">
                  <c:v>537.50102000000004</c:v>
                </c:pt>
                <c:pt idx="2718">
                  <c:v>537.23983999999996</c:v>
                </c:pt>
                <c:pt idx="2719">
                  <c:v>536.98063999999999</c:v>
                </c:pt>
                <c:pt idx="2720">
                  <c:v>536.69353999999998</c:v>
                </c:pt>
                <c:pt idx="2721">
                  <c:v>536.42408</c:v>
                </c:pt>
                <c:pt idx="2722">
                  <c:v>536.15606000000002</c:v>
                </c:pt>
                <c:pt idx="2723">
                  <c:v>535.89092000000005</c:v>
                </c:pt>
                <c:pt idx="2724">
                  <c:v>535.62055999999995</c:v>
                </c:pt>
                <c:pt idx="2725">
                  <c:v>535.35145999999997</c:v>
                </c:pt>
                <c:pt idx="2726">
                  <c:v>535.0883</c:v>
                </c:pt>
                <c:pt idx="2727">
                  <c:v>534.82352000000003</c:v>
                </c:pt>
                <c:pt idx="2728">
                  <c:v>534.54380000000003</c:v>
                </c:pt>
                <c:pt idx="2729">
                  <c:v>534.27164000000005</c:v>
                </c:pt>
                <c:pt idx="2730">
                  <c:v>533.99300000000005</c:v>
                </c:pt>
                <c:pt idx="2731">
                  <c:v>533.73073999999997</c:v>
                </c:pt>
                <c:pt idx="2732">
                  <c:v>533.46722</c:v>
                </c:pt>
                <c:pt idx="2733">
                  <c:v>533.19524000000001</c:v>
                </c:pt>
                <c:pt idx="2734">
                  <c:v>532.91534000000001</c:v>
                </c:pt>
                <c:pt idx="2735">
                  <c:v>532.65056000000004</c:v>
                </c:pt>
                <c:pt idx="2736">
                  <c:v>532.39783999999997</c:v>
                </c:pt>
                <c:pt idx="2737">
                  <c:v>532.13054</c:v>
                </c:pt>
                <c:pt idx="2738">
                  <c:v>531.85262</c:v>
                </c:pt>
                <c:pt idx="2739">
                  <c:v>531.58172000000002</c:v>
                </c:pt>
                <c:pt idx="2740">
                  <c:v>531.32557999999995</c:v>
                </c:pt>
                <c:pt idx="2741">
                  <c:v>531.08330000000001</c:v>
                </c:pt>
                <c:pt idx="2742">
                  <c:v>530.81276000000003</c:v>
                </c:pt>
                <c:pt idx="2743">
                  <c:v>530.54132000000004</c:v>
                </c:pt>
                <c:pt idx="2744">
                  <c:v>530.28103999999996</c:v>
                </c:pt>
                <c:pt idx="2745">
                  <c:v>530.00941999999998</c:v>
                </c:pt>
                <c:pt idx="2746">
                  <c:v>529.75562000000002</c:v>
                </c:pt>
                <c:pt idx="2747">
                  <c:v>529.50559999999996</c:v>
                </c:pt>
                <c:pt idx="2748">
                  <c:v>529.23919999999998</c:v>
                </c:pt>
                <c:pt idx="2749">
                  <c:v>528.97334000000001</c:v>
                </c:pt>
                <c:pt idx="2750">
                  <c:v>528.71360000000004</c:v>
                </c:pt>
                <c:pt idx="2751">
                  <c:v>528.43820000000005</c:v>
                </c:pt>
                <c:pt idx="2752">
                  <c:v>528.17251999999996</c:v>
                </c:pt>
                <c:pt idx="2753">
                  <c:v>527.9144</c:v>
                </c:pt>
                <c:pt idx="2754">
                  <c:v>527.66564000000005</c:v>
                </c:pt>
                <c:pt idx="2755">
                  <c:v>527.39941999999996</c:v>
                </c:pt>
                <c:pt idx="2756">
                  <c:v>527.13535999999999</c:v>
                </c:pt>
                <c:pt idx="2757">
                  <c:v>526.86770000000001</c:v>
                </c:pt>
                <c:pt idx="2758">
                  <c:v>526.61156000000005</c:v>
                </c:pt>
                <c:pt idx="2759">
                  <c:v>526.35307999999998</c:v>
                </c:pt>
                <c:pt idx="2760">
                  <c:v>526.08920000000001</c:v>
                </c:pt>
                <c:pt idx="2761">
                  <c:v>525.82442000000003</c:v>
                </c:pt>
                <c:pt idx="2762">
                  <c:v>525.55316000000005</c:v>
                </c:pt>
                <c:pt idx="2763">
                  <c:v>525.28873999999996</c:v>
                </c:pt>
                <c:pt idx="2764">
                  <c:v>525.04592000000002</c:v>
                </c:pt>
                <c:pt idx="2765">
                  <c:v>524.77286000000004</c:v>
                </c:pt>
                <c:pt idx="2766">
                  <c:v>524.49170000000004</c:v>
                </c:pt>
                <c:pt idx="2767">
                  <c:v>524.22655999999995</c:v>
                </c:pt>
                <c:pt idx="2768">
                  <c:v>523.96663999999998</c:v>
                </c:pt>
                <c:pt idx="2769">
                  <c:v>523.70834000000002</c:v>
                </c:pt>
                <c:pt idx="2770">
                  <c:v>523.44266000000005</c:v>
                </c:pt>
                <c:pt idx="2771">
                  <c:v>523.18561999999997</c:v>
                </c:pt>
                <c:pt idx="2772">
                  <c:v>522.92876000000001</c:v>
                </c:pt>
                <c:pt idx="2773">
                  <c:v>522.66776000000004</c:v>
                </c:pt>
                <c:pt idx="2774">
                  <c:v>522.40189999999996</c:v>
                </c:pt>
                <c:pt idx="2775">
                  <c:v>522.14053999999999</c:v>
                </c:pt>
                <c:pt idx="2776">
                  <c:v>521.88908000000004</c:v>
                </c:pt>
                <c:pt idx="2777">
                  <c:v>521.64157999999998</c:v>
                </c:pt>
                <c:pt idx="2778">
                  <c:v>521.38076000000001</c:v>
                </c:pt>
                <c:pt idx="2779">
                  <c:v>521.10230000000001</c:v>
                </c:pt>
                <c:pt idx="2780">
                  <c:v>520.84957999999995</c:v>
                </c:pt>
                <c:pt idx="2781">
                  <c:v>520.59235999999999</c:v>
                </c:pt>
                <c:pt idx="2782">
                  <c:v>520.32830000000001</c:v>
                </c:pt>
                <c:pt idx="2783">
                  <c:v>520.05920000000003</c:v>
                </c:pt>
                <c:pt idx="2784">
                  <c:v>519.80359999999996</c:v>
                </c:pt>
                <c:pt idx="2785">
                  <c:v>519.548</c:v>
                </c:pt>
                <c:pt idx="2786">
                  <c:v>519.29780000000005</c:v>
                </c:pt>
                <c:pt idx="2787">
                  <c:v>519.05318</c:v>
                </c:pt>
                <c:pt idx="2788">
                  <c:v>518.78498000000002</c:v>
                </c:pt>
                <c:pt idx="2789">
                  <c:v>518.51426000000004</c:v>
                </c:pt>
                <c:pt idx="2790">
                  <c:v>518.25289999999995</c:v>
                </c:pt>
                <c:pt idx="2791">
                  <c:v>517.99838</c:v>
                </c:pt>
                <c:pt idx="2792">
                  <c:v>517.75771999999995</c:v>
                </c:pt>
                <c:pt idx="2793">
                  <c:v>517.50337999999999</c:v>
                </c:pt>
                <c:pt idx="2794">
                  <c:v>517.23788000000002</c:v>
                </c:pt>
                <c:pt idx="2795">
                  <c:v>516.97994000000006</c:v>
                </c:pt>
                <c:pt idx="2796">
                  <c:v>516.74036000000001</c:v>
                </c:pt>
                <c:pt idx="2797">
                  <c:v>516.48458000000005</c:v>
                </c:pt>
                <c:pt idx="2798">
                  <c:v>516.21475999999996</c:v>
                </c:pt>
                <c:pt idx="2799">
                  <c:v>515.96690000000001</c:v>
                </c:pt>
                <c:pt idx="2800">
                  <c:v>515.71112000000005</c:v>
                </c:pt>
                <c:pt idx="2801">
                  <c:v>515.45695999999998</c:v>
                </c:pt>
                <c:pt idx="2802">
                  <c:v>515.20370000000003</c:v>
                </c:pt>
                <c:pt idx="2803">
                  <c:v>514.94719999999995</c:v>
                </c:pt>
                <c:pt idx="2804">
                  <c:v>514.68727999999999</c:v>
                </c:pt>
                <c:pt idx="2805">
                  <c:v>514.44752000000005</c:v>
                </c:pt>
                <c:pt idx="2806">
                  <c:v>514.18453999999997</c:v>
                </c:pt>
                <c:pt idx="2807">
                  <c:v>513.92318</c:v>
                </c:pt>
                <c:pt idx="2808">
                  <c:v>513.68773999999996</c:v>
                </c:pt>
                <c:pt idx="2809">
                  <c:v>513.43232</c:v>
                </c:pt>
                <c:pt idx="2810">
                  <c:v>513.16376000000002</c:v>
                </c:pt>
                <c:pt idx="2811">
                  <c:v>512.91913999999997</c:v>
                </c:pt>
                <c:pt idx="2812">
                  <c:v>512.67110000000002</c:v>
                </c:pt>
                <c:pt idx="2813">
                  <c:v>512.41495999999995</c:v>
                </c:pt>
                <c:pt idx="2814">
                  <c:v>512.15575999999999</c:v>
                </c:pt>
                <c:pt idx="2815">
                  <c:v>511.90393999999998</c:v>
                </c:pt>
                <c:pt idx="2816">
                  <c:v>511.64474000000001</c:v>
                </c:pt>
                <c:pt idx="2817">
                  <c:v>511.38697999999999</c:v>
                </c:pt>
                <c:pt idx="2818">
                  <c:v>511.13029999999998</c:v>
                </c:pt>
                <c:pt idx="2819">
                  <c:v>510.87272000000002</c:v>
                </c:pt>
                <c:pt idx="2820">
                  <c:v>510.62414000000001</c:v>
                </c:pt>
                <c:pt idx="2821">
                  <c:v>510.36133999999998</c:v>
                </c:pt>
                <c:pt idx="2822">
                  <c:v>510.09728000000001</c:v>
                </c:pt>
                <c:pt idx="2823">
                  <c:v>509.85464000000002</c:v>
                </c:pt>
                <c:pt idx="2824">
                  <c:v>509.61631999999997</c:v>
                </c:pt>
                <c:pt idx="2825">
                  <c:v>509.36252000000002</c:v>
                </c:pt>
                <c:pt idx="2826">
                  <c:v>509.09845999999999</c:v>
                </c:pt>
                <c:pt idx="2827">
                  <c:v>508.85365999999999</c:v>
                </c:pt>
                <c:pt idx="2828">
                  <c:v>508.59697999999997</c:v>
                </c:pt>
                <c:pt idx="2829">
                  <c:v>508.3304</c:v>
                </c:pt>
                <c:pt idx="2830">
                  <c:v>508.09982000000002</c:v>
                </c:pt>
                <c:pt idx="2831">
                  <c:v>507.84422000000001</c:v>
                </c:pt>
                <c:pt idx="2832">
                  <c:v>507.58249999999998</c:v>
                </c:pt>
                <c:pt idx="2833">
                  <c:v>507.32852000000003</c:v>
                </c:pt>
                <c:pt idx="2834">
                  <c:v>507.06806</c:v>
                </c:pt>
                <c:pt idx="2835">
                  <c:v>506.83981999999997</c:v>
                </c:pt>
                <c:pt idx="2836">
                  <c:v>506.60708</c:v>
                </c:pt>
                <c:pt idx="2837">
                  <c:v>506.35831999999999</c:v>
                </c:pt>
                <c:pt idx="2838">
                  <c:v>506.10919999999999</c:v>
                </c:pt>
                <c:pt idx="2839">
                  <c:v>505.86277999999999</c:v>
                </c:pt>
                <c:pt idx="2840">
                  <c:v>505.62175999999999</c:v>
                </c:pt>
                <c:pt idx="2841">
                  <c:v>505.37137999999999</c:v>
                </c:pt>
                <c:pt idx="2842">
                  <c:v>505.11236000000002</c:v>
                </c:pt>
                <c:pt idx="2843">
                  <c:v>504.87151999999998</c:v>
                </c:pt>
                <c:pt idx="2844">
                  <c:v>504.62132000000003</c:v>
                </c:pt>
                <c:pt idx="2845">
                  <c:v>504.37148000000002</c:v>
                </c:pt>
                <c:pt idx="2846">
                  <c:v>504.13135999999997</c:v>
                </c:pt>
                <c:pt idx="2847">
                  <c:v>503.87342000000001</c:v>
                </c:pt>
                <c:pt idx="2848">
                  <c:v>503.62376</c:v>
                </c:pt>
                <c:pt idx="2849">
                  <c:v>503.39371999999997</c:v>
                </c:pt>
                <c:pt idx="2850">
                  <c:v>503.14873999999998</c:v>
                </c:pt>
                <c:pt idx="2851">
                  <c:v>502.88900000000001</c:v>
                </c:pt>
                <c:pt idx="2852">
                  <c:v>502.63862</c:v>
                </c:pt>
                <c:pt idx="2853">
                  <c:v>502.39652000000001</c:v>
                </c:pt>
                <c:pt idx="2854">
                  <c:v>502.15316000000001</c:v>
                </c:pt>
                <c:pt idx="2855">
                  <c:v>501.91394000000003</c:v>
                </c:pt>
                <c:pt idx="2856">
                  <c:v>501.67489999999998</c:v>
                </c:pt>
                <c:pt idx="2857">
                  <c:v>501.43315999999999</c:v>
                </c:pt>
                <c:pt idx="2858">
                  <c:v>501.17540000000002</c:v>
                </c:pt>
                <c:pt idx="2859">
                  <c:v>500.91872000000001</c:v>
                </c:pt>
                <c:pt idx="2860">
                  <c:v>500.68454000000003</c:v>
                </c:pt>
                <c:pt idx="2861">
                  <c:v>500.44027999999997</c:v>
                </c:pt>
                <c:pt idx="2862">
                  <c:v>500.1782</c:v>
                </c:pt>
                <c:pt idx="2863">
                  <c:v>499.93934000000002</c:v>
                </c:pt>
                <c:pt idx="2864">
                  <c:v>499.68104</c:v>
                </c:pt>
                <c:pt idx="2865">
                  <c:v>499.44434000000001</c:v>
                </c:pt>
                <c:pt idx="2866">
                  <c:v>499.20620000000002</c:v>
                </c:pt>
                <c:pt idx="2867">
                  <c:v>498.95366000000001</c:v>
                </c:pt>
                <c:pt idx="2868">
                  <c:v>498.71354000000002</c:v>
                </c:pt>
                <c:pt idx="2869">
                  <c:v>498.47251999999997</c:v>
                </c:pt>
                <c:pt idx="2870">
                  <c:v>498.22951999999998</c:v>
                </c:pt>
                <c:pt idx="2871">
                  <c:v>497.98705999999999</c:v>
                </c:pt>
                <c:pt idx="2872">
                  <c:v>497.72264000000001</c:v>
                </c:pt>
                <c:pt idx="2873">
                  <c:v>497.47946000000002</c:v>
                </c:pt>
                <c:pt idx="2874">
                  <c:v>497.23268000000002</c:v>
                </c:pt>
                <c:pt idx="2875">
                  <c:v>496.98302000000001</c:v>
                </c:pt>
                <c:pt idx="2876">
                  <c:v>496.74686000000003</c:v>
                </c:pt>
                <c:pt idx="2877">
                  <c:v>496.50116000000003</c:v>
                </c:pt>
                <c:pt idx="2878">
                  <c:v>496.2398</c:v>
                </c:pt>
                <c:pt idx="2879">
                  <c:v>496.00562000000002</c:v>
                </c:pt>
                <c:pt idx="2880">
                  <c:v>495.76657999999998</c:v>
                </c:pt>
                <c:pt idx="2881">
                  <c:v>495.53474</c:v>
                </c:pt>
                <c:pt idx="2882">
                  <c:v>495.2885</c:v>
                </c:pt>
                <c:pt idx="2883">
                  <c:v>495.04424</c:v>
                </c:pt>
                <c:pt idx="2884">
                  <c:v>494.81815999999998</c:v>
                </c:pt>
                <c:pt idx="2885">
                  <c:v>494.56616000000002</c:v>
                </c:pt>
                <c:pt idx="2886">
                  <c:v>494.3057</c:v>
                </c:pt>
                <c:pt idx="2887">
                  <c:v>494.06360000000001</c:v>
                </c:pt>
                <c:pt idx="2888">
                  <c:v>493.83355999999998</c:v>
                </c:pt>
                <c:pt idx="2889">
                  <c:v>493.60928000000001</c:v>
                </c:pt>
                <c:pt idx="2890">
                  <c:v>493.35169999999999</c:v>
                </c:pt>
                <c:pt idx="2891">
                  <c:v>493.11248000000001</c:v>
                </c:pt>
                <c:pt idx="2892">
                  <c:v>492.87254000000001</c:v>
                </c:pt>
                <c:pt idx="2893">
                  <c:v>492.63062000000002</c:v>
                </c:pt>
                <c:pt idx="2894">
                  <c:v>492.40562</c:v>
                </c:pt>
                <c:pt idx="2895">
                  <c:v>492.1619</c:v>
                </c:pt>
                <c:pt idx="2896">
                  <c:v>491.92430000000002</c:v>
                </c:pt>
                <c:pt idx="2897">
                  <c:v>491.67122000000001</c:v>
                </c:pt>
                <c:pt idx="2898">
                  <c:v>491.43056000000001</c:v>
                </c:pt>
                <c:pt idx="2899">
                  <c:v>491.21438000000001</c:v>
                </c:pt>
                <c:pt idx="2900">
                  <c:v>490.97408000000001</c:v>
                </c:pt>
                <c:pt idx="2901">
                  <c:v>490.73126000000002</c:v>
                </c:pt>
                <c:pt idx="2902">
                  <c:v>490.49077999999997</c:v>
                </c:pt>
                <c:pt idx="2903">
                  <c:v>490.25551999999999</c:v>
                </c:pt>
                <c:pt idx="2904">
                  <c:v>490.00135999999998</c:v>
                </c:pt>
                <c:pt idx="2905">
                  <c:v>489.77564000000001</c:v>
                </c:pt>
                <c:pt idx="2906">
                  <c:v>489.54487999999998</c:v>
                </c:pt>
                <c:pt idx="2907">
                  <c:v>489.28640000000001</c:v>
                </c:pt>
                <c:pt idx="2908">
                  <c:v>489.05599999999998</c:v>
                </c:pt>
                <c:pt idx="2909">
                  <c:v>488.82092</c:v>
                </c:pt>
                <c:pt idx="2910">
                  <c:v>488.58674000000002</c:v>
                </c:pt>
                <c:pt idx="2911">
                  <c:v>488.34284000000002</c:v>
                </c:pt>
                <c:pt idx="2912">
                  <c:v>488.10505999999998</c:v>
                </c:pt>
                <c:pt idx="2913">
                  <c:v>487.86709999999999</c:v>
                </c:pt>
                <c:pt idx="2914">
                  <c:v>487.62716</c:v>
                </c:pt>
                <c:pt idx="2915">
                  <c:v>487.39334000000002</c:v>
                </c:pt>
                <c:pt idx="2916">
                  <c:v>487.15357999999998</c:v>
                </c:pt>
                <c:pt idx="2917">
                  <c:v>486.90805999999998</c:v>
                </c:pt>
                <c:pt idx="2918">
                  <c:v>486.66937999999999</c:v>
                </c:pt>
                <c:pt idx="2919">
                  <c:v>486.43268</c:v>
                </c:pt>
                <c:pt idx="2920">
                  <c:v>486.20587999999998</c:v>
                </c:pt>
                <c:pt idx="2921">
                  <c:v>485.97044</c:v>
                </c:pt>
                <c:pt idx="2922">
                  <c:v>485.71969999999999</c:v>
                </c:pt>
                <c:pt idx="2923">
                  <c:v>485.4803</c:v>
                </c:pt>
                <c:pt idx="2924">
                  <c:v>485.25098000000003</c:v>
                </c:pt>
                <c:pt idx="2925">
                  <c:v>485.01085999999998</c:v>
                </c:pt>
                <c:pt idx="2926">
                  <c:v>484.77055999999999</c:v>
                </c:pt>
                <c:pt idx="2927">
                  <c:v>484.53602000000001</c:v>
                </c:pt>
                <c:pt idx="2928">
                  <c:v>484.30148000000003</c:v>
                </c:pt>
                <c:pt idx="2929">
                  <c:v>484.07</c:v>
                </c:pt>
                <c:pt idx="2930">
                  <c:v>483.82303999999999</c:v>
                </c:pt>
                <c:pt idx="2931">
                  <c:v>483.56671999999998</c:v>
                </c:pt>
                <c:pt idx="2932">
                  <c:v>483.33848</c:v>
                </c:pt>
                <c:pt idx="2933">
                  <c:v>483.09962000000002</c:v>
                </c:pt>
                <c:pt idx="2934">
                  <c:v>482.87029999999999</c:v>
                </c:pt>
                <c:pt idx="2935">
                  <c:v>482.64476000000002</c:v>
                </c:pt>
                <c:pt idx="2936">
                  <c:v>482.40787999999998</c:v>
                </c:pt>
                <c:pt idx="2937">
                  <c:v>482.16541999999998</c:v>
                </c:pt>
                <c:pt idx="2938">
                  <c:v>481.9325</c:v>
                </c:pt>
                <c:pt idx="2939">
                  <c:v>481.70641999999998</c:v>
                </c:pt>
                <c:pt idx="2940">
                  <c:v>481.45747999999998</c:v>
                </c:pt>
                <c:pt idx="2941">
                  <c:v>481.20368000000002</c:v>
                </c:pt>
                <c:pt idx="2942">
                  <c:v>480.97507999999999</c:v>
                </c:pt>
                <c:pt idx="2943">
                  <c:v>480.75799999999998</c:v>
                </c:pt>
                <c:pt idx="2944">
                  <c:v>480.51175999999998</c:v>
                </c:pt>
                <c:pt idx="2945">
                  <c:v>480.28136000000001</c:v>
                </c:pt>
                <c:pt idx="2946">
                  <c:v>480.03872000000001</c:v>
                </c:pt>
                <c:pt idx="2947">
                  <c:v>479.80058000000002</c:v>
                </c:pt>
                <c:pt idx="2948">
                  <c:v>479.56459999999998</c:v>
                </c:pt>
                <c:pt idx="2949">
                  <c:v>479.34410000000003</c:v>
                </c:pt>
                <c:pt idx="2950">
                  <c:v>479.09048000000001</c:v>
                </c:pt>
                <c:pt idx="2951">
                  <c:v>478.85881999999998</c:v>
                </c:pt>
                <c:pt idx="2952">
                  <c:v>478.64785999999998</c:v>
                </c:pt>
                <c:pt idx="2953">
                  <c:v>478.40755999999999</c:v>
                </c:pt>
                <c:pt idx="2954">
                  <c:v>478.15357999999998</c:v>
                </c:pt>
                <c:pt idx="2955">
                  <c:v>477.93236000000002</c:v>
                </c:pt>
                <c:pt idx="2956">
                  <c:v>477.70771999999999</c:v>
                </c:pt>
                <c:pt idx="2957">
                  <c:v>477.47264000000001</c:v>
                </c:pt>
                <c:pt idx="2958">
                  <c:v>477.24475999999999</c:v>
                </c:pt>
                <c:pt idx="2959">
                  <c:v>477.0095</c:v>
                </c:pt>
                <c:pt idx="2960">
                  <c:v>476.77568000000002</c:v>
                </c:pt>
                <c:pt idx="2961">
                  <c:v>476.53555999999998</c:v>
                </c:pt>
                <c:pt idx="2962">
                  <c:v>476.31002000000001</c:v>
                </c:pt>
                <c:pt idx="2963">
                  <c:v>476.0924</c:v>
                </c:pt>
                <c:pt idx="2964">
                  <c:v>475.84958</c:v>
                </c:pt>
                <c:pt idx="2965">
                  <c:v>475.63141999999999</c:v>
                </c:pt>
                <c:pt idx="2966">
                  <c:v>475.41199999999998</c:v>
                </c:pt>
                <c:pt idx="2967">
                  <c:v>475.17674</c:v>
                </c:pt>
                <c:pt idx="2968">
                  <c:v>474.94238000000001</c:v>
                </c:pt>
                <c:pt idx="2969">
                  <c:v>474.71395999999999</c:v>
                </c:pt>
                <c:pt idx="2970">
                  <c:v>474.48662000000002</c:v>
                </c:pt>
                <c:pt idx="2971">
                  <c:v>474.24973999999997</c:v>
                </c:pt>
                <c:pt idx="2972">
                  <c:v>474.02762000000001</c:v>
                </c:pt>
                <c:pt idx="2973">
                  <c:v>473.78102000000001</c:v>
                </c:pt>
                <c:pt idx="2974">
                  <c:v>473.55925999999999</c:v>
                </c:pt>
                <c:pt idx="2975">
                  <c:v>473.33947999999998</c:v>
                </c:pt>
                <c:pt idx="2976">
                  <c:v>473.10674</c:v>
                </c:pt>
                <c:pt idx="2977">
                  <c:v>472.86950000000002</c:v>
                </c:pt>
                <c:pt idx="2978">
                  <c:v>472.63909999999998</c:v>
                </c:pt>
                <c:pt idx="2979">
                  <c:v>472.40906000000001</c:v>
                </c:pt>
                <c:pt idx="2980">
                  <c:v>472.17595999999998</c:v>
                </c:pt>
                <c:pt idx="2981">
                  <c:v>471.93133999999998</c:v>
                </c:pt>
                <c:pt idx="2982">
                  <c:v>471.70004</c:v>
                </c:pt>
                <c:pt idx="2983">
                  <c:v>471.48548</c:v>
                </c:pt>
                <c:pt idx="2984">
                  <c:v>471.25292000000002</c:v>
                </c:pt>
                <c:pt idx="2985">
                  <c:v>471.02431999999999</c:v>
                </c:pt>
                <c:pt idx="2986">
                  <c:v>470.79392000000001</c:v>
                </c:pt>
                <c:pt idx="2987">
                  <c:v>470.56297999999998</c:v>
                </c:pt>
                <c:pt idx="2988">
                  <c:v>470.33186000000001</c:v>
                </c:pt>
                <c:pt idx="2989">
                  <c:v>470.11243999999999</c:v>
                </c:pt>
                <c:pt idx="2990">
                  <c:v>469.86836</c:v>
                </c:pt>
                <c:pt idx="2991">
                  <c:v>469.64641999999998</c:v>
                </c:pt>
                <c:pt idx="2992">
                  <c:v>469.4117</c:v>
                </c:pt>
                <c:pt idx="2993">
                  <c:v>469.19425999999999</c:v>
                </c:pt>
                <c:pt idx="2994">
                  <c:v>468.9554</c:v>
                </c:pt>
                <c:pt idx="2995">
                  <c:v>468.72374000000002</c:v>
                </c:pt>
                <c:pt idx="2996">
                  <c:v>468.48937999999998</c:v>
                </c:pt>
                <c:pt idx="2997">
                  <c:v>468.25286</c:v>
                </c:pt>
                <c:pt idx="2998">
                  <c:v>468.03613999999999</c:v>
                </c:pt>
                <c:pt idx="2999">
                  <c:v>467.82049999999998</c:v>
                </c:pt>
                <c:pt idx="3000">
                  <c:v>467.5856</c:v>
                </c:pt>
                <c:pt idx="3001">
                  <c:v>467.36491999999998</c:v>
                </c:pt>
                <c:pt idx="3002">
                  <c:v>467.13596000000001</c:v>
                </c:pt>
                <c:pt idx="3003">
                  <c:v>466.90843999999998</c:v>
                </c:pt>
                <c:pt idx="3004">
                  <c:v>466.68146000000002</c:v>
                </c:pt>
                <c:pt idx="3005">
                  <c:v>466.4597</c:v>
                </c:pt>
                <c:pt idx="3006">
                  <c:v>466.22984000000002</c:v>
                </c:pt>
                <c:pt idx="3007">
                  <c:v>465.99799999999999</c:v>
                </c:pt>
                <c:pt idx="3008">
                  <c:v>465.77767999999998</c:v>
                </c:pt>
                <c:pt idx="3009">
                  <c:v>465.54872</c:v>
                </c:pt>
                <c:pt idx="3010">
                  <c:v>465.32497999999998</c:v>
                </c:pt>
                <c:pt idx="3011">
                  <c:v>465.09368000000001</c:v>
                </c:pt>
                <c:pt idx="3012">
                  <c:v>464.87227999999999</c:v>
                </c:pt>
                <c:pt idx="3013">
                  <c:v>464.64800000000002</c:v>
                </c:pt>
                <c:pt idx="3014">
                  <c:v>464.41958</c:v>
                </c:pt>
                <c:pt idx="3015">
                  <c:v>464.2088</c:v>
                </c:pt>
                <c:pt idx="3016">
                  <c:v>463.99369999999999</c:v>
                </c:pt>
                <c:pt idx="3017">
                  <c:v>463.74907999999999</c:v>
                </c:pt>
                <c:pt idx="3018">
                  <c:v>463.54208</c:v>
                </c:pt>
                <c:pt idx="3019">
                  <c:v>463.31096000000002</c:v>
                </c:pt>
                <c:pt idx="3020">
                  <c:v>463.07713999999999</c:v>
                </c:pt>
                <c:pt idx="3021">
                  <c:v>462.85394000000002</c:v>
                </c:pt>
                <c:pt idx="3022">
                  <c:v>462.64298000000002</c:v>
                </c:pt>
                <c:pt idx="3023">
                  <c:v>462.41888</c:v>
                </c:pt>
                <c:pt idx="3024">
                  <c:v>462.19495999999998</c:v>
                </c:pt>
                <c:pt idx="3025">
                  <c:v>461.98435999999998</c:v>
                </c:pt>
                <c:pt idx="3026">
                  <c:v>461.75882000000001</c:v>
                </c:pt>
                <c:pt idx="3027">
                  <c:v>461.53111999999999</c:v>
                </c:pt>
                <c:pt idx="3028">
                  <c:v>461.29910000000001</c:v>
                </c:pt>
                <c:pt idx="3029">
                  <c:v>461.07013999999998</c:v>
                </c:pt>
                <c:pt idx="3030">
                  <c:v>460.84622000000002</c:v>
                </c:pt>
                <c:pt idx="3031">
                  <c:v>460.62049999999999</c:v>
                </c:pt>
                <c:pt idx="3032">
                  <c:v>460.39118000000002</c:v>
                </c:pt>
                <c:pt idx="3033">
                  <c:v>460.17662000000001</c:v>
                </c:pt>
                <c:pt idx="3034">
                  <c:v>459.95089999999999</c:v>
                </c:pt>
                <c:pt idx="3035">
                  <c:v>459.73759999999999</c:v>
                </c:pt>
                <c:pt idx="3036">
                  <c:v>459.51692000000003</c:v>
                </c:pt>
                <c:pt idx="3037">
                  <c:v>459.28976</c:v>
                </c:pt>
                <c:pt idx="3038">
                  <c:v>459.06853999999998</c:v>
                </c:pt>
                <c:pt idx="3039">
                  <c:v>458.82697999999999</c:v>
                </c:pt>
                <c:pt idx="3040">
                  <c:v>458.61259999999999</c:v>
                </c:pt>
                <c:pt idx="3041">
                  <c:v>458.38994000000002</c:v>
                </c:pt>
                <c:pt idx="3042">
                  <c:v>458.15305999999998</c:v>
                </c:pt>
                <c:pt idx="3043">
                  <c:v>457.94947999999999</c:v>
                </c:pt>
                <c:pt idx="3044">
                  <c:v>457.73779999999999</c:v>
                </c:pt>
                <c:pt idx="3045">
                  <c:v>457.51567999999997</c:v>
                </c:pt>
                <c:pt idx="3046">
                  <c:v>457.28762</c:v>
                </c:pt>
                <c:pt idx="3047">
                  <c:v>457.06135999999998</c:v>
                </c:pt>
                <c:pt idx="3048">
                  <c:v>456.863</c:v>
                </c:pt>
                <c:pt idx="3049">
                  <c:v>456.64915999999999</c:v>
                </c:pt>
                <c:pt idx="3050">
                  <c:v>456.41822000000002</c:v>
                </c:pt>
                <c:pt idx="3051">
                  <c:v>456.18475999999998</c:v>
                </c:pt>
                <c:pt idx="3052">
                  <c:v>455.97559999999999</c:v>
                </c:pt>
                <c:pt idx="3053">
                  <c:v>455.74430000000001</c:v>
                </c:pt>
                <c:pt idx="3054">
                  <c:v>455.51965999999999</c:v>
                </c:pt>
                <c:pt idx="3055">
                  <c:v>455.31554</c:v>
                </c:pt>
                <c:pt idx="3056">
                  <c:v>455.10133999999999</c:v>
                </c:pt>
                <c:pt idx="3057">
                  <c:v>454.87328000000002</c:v>
                </c:pt>
                <c:pt idx="3058">
                  <c:v>454.64684</c:v>
                </c:pt>
                <c:pt idx="3059">
                  <c:v>454.43425999999999</c:v>
                </c:pt>
                <c:pt idx="3060">
                  <c:v>454.22203999999999</c:v>
                </c:pt>
                <c:pt idx="3061">
                  <c:v>454.00333999999998</c:v>
                </c:pt>
                <c:pt idx="3062">
                  <c:v>453.78302000000002</c:v>
                </c:pt>
                <c:pt idx="3063">
                  <c:v>453.57044000000002</c:v>
                </c:pt>
                <c:pt idx="3064">
                  <c:v>453.35300000000001</c:v>
                </c:pt>
                <c:pt idx="3065">
                  <c:v>453.13015999999999</c:v>
                </c:pt>
                <c:pt idx="3066">
                  <c:v>452.91559999999998</c:v>
                </c:pt>
                <c:pt idx="3067">
                  <c:v>452.70895999999999</c:v>
                </c:pt>
                <c:pt idx="3068">
                  <c:v>452.49205999999998</c:v>
                </c:pt>
                <c:pt idx="3069">
                  <c:v>452.26724000000002</c:v>
                </c:pt>
                <c:pt idx="3070">
                  <c:v>452.05124000000001</c:v>
                </c:pt>
                <c:pt idx="3071">
                  <c:v>451.83920000000001</c:v>
                </c:pt>
                <c:pt idx="3072">
                  <c:v>451.63274000000001</c:v>
                </c:pt>
                <c:pt idx="3073">
                  <c:v>451.41584</c:v>
                </c:pt>
                <c:pt idx="3074">
                  <c:v>451.20001999999999</c:v>
                </c:pt>
                <c:pt idx="3075">
                  <c:v>450.97591999999997</c:v>
                </c:pt>
                <c:pt idx="3076">
                  <c:v>450.75992000000002</c:v>
                </c:pt>
                <c:pt idx="3077">
                  <c:v>450.55759999999998</c:v>
                </c:pt>
                <c:pt idx="3078">
                  <c:v>450.33422000000002</c:v>
                </c:pt>
                <c:pt idx="3079">
                  <c:v>450.11156</c:v>
                </c:pt>
                <c:pt idx="3080">
                  <c:v>449.90402</c:v>
                </c:pt>
                <c:pt idx="3081">
                  <c:v>449.68982</c:v>
                </c:pt>
                <c:pt idx="3082">
                  <c:v>449.46643999999998</c:v>
                </c:pt>
                <c:pt idx="3083">
                  <c:v>449.25080000000003</c:v>
                </c:pt>
                <c:pt idx="3084">
                  <c:v>449.04433999999998</c:v>
                </c:pt>
                <c:pt idx="3085">
                  <c:v>448.82186000000002</c:v>
                </c:pt>
                <c:pt idx="3086">
                  <c:v>448.61792000000003</c:v>
                </c:pt>
                <c:pt idx="3087">
                  <c:v>448.39634000000001</c:v>
                </c:pt>
                <c:pt idx="3088">
                  <c:v>448.19654000000003</c:v>
                </c:pt>
                <c:pt idx="3089">
                  <c:v>447.9674</c:v>
                </c:pt>
                <c:pt idx="3090">
                  <c:v>447.76112000000001</c:v>
                </c:pt>
                <c:pt idx="3091">
                  <c:v>447.54782</c:v>
                </c:pt>
                <c:pt idx="3092">
                  <c:v>447.33866</c:v>
                </c:pt>
                <c:pt idx="3093">
                  <c:v>447.12626</c:v>
                </c:pt>
                <c:pt idx="3094">
                  <c:v>446.90557999999999</c:v>
                </c:pt>
                <c:pt idx="3095">
                  <c:v>446.67698000000001</c:v>
                </c:pt>
                <c:pt idx="3096">
                  <c:v>446.46566000000001</c:v>
                </c:pt>
                <c:pt idx="3097">
                  <c:v>446.27467999999999</c:v>
                </c:pt>
                <c:pt idx="3098">
                  <c:v>446.07524000000001</c:v>
                </c:pt>
                <c:pt idx="3099">
                  <c:v>445.85798</c:v>
                </c:pt>
                <c:pt idx="3100">
                  <c:v>445.64233999999999</c:v>
                </c:pt>
                <c:pt idx="3101">
                  <c:v>445.43588</c:v>
                </c:pt>
                <c:pt idx="3102">
                  <c:v>445.22077999999999</c:v>
                </c:pt>
                <c:pt idx="3103">
                  <c:v>445.00801999999999</c:v>
                </c:pt>
                <c:pt idx="3104">
                  <c:v>444.80282</c:v>
                </c:pt>
                <c:pt idx="3105">
                  <c:v>444.57242000000002</c:v>
                </c:pt>
                <c:pt idx="3106">
                  <c:v>444.35120000000001</c:v>
                </c:pt>
                <c:pt idx="3107">
                  <c:v>444.13934</c:v>
                </c:pt>
                <c:pt idx="3108">
                  <c:v>443.93540000000002</c:v>
                </c:pt>
                <c:pt idx="3109">
                  <c:v>443.73056000000003</c:v>
                </c:pt>
                <c:pt idx="3110">
                  <c:v>443.51888000000002</c:v>
                </c:pt>
                <c:pt idx="3111">
                  <c:v>443.29262</c:v>
                </c:pt>
                <c:pt idx="3112">
                  <c:v>443.07571999999999</c:v>
                </c:pt>
                <c:pt idx="3113">
                  <c:v>442.88042000000002</c:v>
                </c:pt>
                <c:pt idx="3114">
                  <c:v>442.65415999999999</c:v>
                </c:pt>
                <c:pt idx="3115">
                  <c:v>442.44391999999999</c:v>
                </c:pt>
                <c:pt idx="3116">
                  <c:v>442.24844000000002</c:v>
                </c:pt>
                <c:pt idx="3117">
                  <c:v>442.04</c:v>
                </c:pt>
                <c:pt idx="3118">
                  <c:v>441.83282000000003</c:v>
                </c:pt>
                <c:pt idx="3119">
                  <c:v>441.62276000000003</c:v>
                </c:pt>
                <c:pt idx="3120">
                  <c:v>441.41917999999998</c:v>
                </c:pt>
                <c:pt idx="3121">
                  <c:v>441.21992</c:v>
                </c:pt>
                <c:pt idx="3122">
                  <c:v>441.0068</c:v>
                </c:pt>
                <c:pt idx="3123">
                  <c:v>440.80502000000001</c:v>
                </c:pt>
                <c:pt idx="3124">
                  <c:v>440.58812</c:v>
                </c:pt>
                <c:pt idx="3125">
                  <c:v>440.37212</c:v>
                </c:pt>
                <c:pt idx="3126">
                  <c:v>440.1635</c:v>
                </c:pt>
                <c:pt idx="3127">
                  <c:v>439.95398</c:v>
                </c:pt>
                <c:pt idx="3128">
                  <c:v>439.75364000000002</c:v>
                </c:pt>
                <c:pt idx="3129">
                  <c:v>439.56914</c:v>
                </c:pt>
                <c:pt idx="3130">
                  <c:v>439.34485999999998</c:v>
                </c:pt>
                <c:pt idx="3131">
                  <c:v>439.12094000000002</c:v>
                </c:pt>
                <c:pt idx="3132">
                  <c:v>438.92635999999999</c:v>
                </c:pt>
                <c:pt idx="3133">
                  <c:v>438.71845999999999</c:v>
                </c:pt>
                <c:pt idx="3134">
                  <c:v>438.51902000000001</c:v>
                </c:pt>
                <c:pt idx="3135">
                  <c:v>438.30212</c:v>
                </c:pt>
                <c:pt idx="3136">
                  <c:v>438.09278</c:v>
                </c:pt>
                <c:pt idx="3137">
                  <c:v>437.88326000000001</c:v>
                </c:pt>
                <c:pt idx="3138">
                  <c:v>437.68202000000002</c:v>
                </c:pt>
                <c:pt idx="3139">
                  <c:v>437.49158</c:v>
                </c:pt>
                <c:pt idx="3140">
                  <c:v>437.29250000000002</c:v>
                </c:pt>
                <c:pt idx="3141">
                  <c:v>437.08658000000003</c:v>
                </c:pt>
                <c:pt idx="3142">
                  <c:v>436.85239999999999</c:v>
                </c:pt>
                <c:pt idx="3143">
                  <c:v>436.66951999999998</c:v>
                </c:pt>
                <c:pt idx="3144">
                  <c:v>436.45837999999998</c:v>
                </c:pt>
                <c:pt idx="3145">
                  <c:v>436.24382000000003</c:v>
                </c:pt>
                <c:pt idx="3146">
                  <c:v>436.04077999999998</c:v>
                </c:pt>
                <c:pt idx="3147">
                  <c:v>435.83756</c:v>
                </c:pt>
                <c:pt idx="3148">
                  <c:v>435.63632000000001</c:v>
                </c:pt>
                <c:pt idx="3149">
                  <c:v>435.42644000000001</c:v>
                </c:pt>
                <c:pt idx="3150">
                  <c:v>435.21980000000002</c:v>
                </c:pt>
                <c:pt idx="3151">
                  <c:v>435.01298000000003</c:v>
                </c:pt>
                <c:pt idx="3152">
                  <c:v>434.81155999999999</c:v>
                </c:pt>
                <c:pt idx="3153">
                  <c:v>434.61014</c:v>
                </c:pt>
                <c:pt idx="3154">
                  <c:v>434.40692000000001</c:v>
                </c:pt>
                <c:pt idx="3155">
                  <c:v>434.19524000000001</c:v>
                </c:pt>
                <c:pt idx="3156">
                  <c:v>433.98536000000001</c:v>
                </c:pt>
                <c:pt idx="3157">
                  <c:v>433.77152000000001</c:v>
                </c:pt>
                <c:pt idx="3158">
                  <c:v>433.57603999999998</c:v>
                </c:pt>
                <c:pt idx="3159">
                  <c:v>433.3775</c:v>
                </c:pt>
                <c:pt idx="3160">
                  <c:v>433.1678</c:v>
                </c:pt>
                <c:pt idx="3161">
                  <c:v>432.96134000000001</c:v>
                </c:pt>
                <c:pt idx="3162">
                  <c:v>432.74894</c:v>
                </c:pt>
                <c:pt idx="3163">
                  <c:v>432.56641999999999</c:v>
                </c:pt>
                <c:pt idx="3164">
                  <c:v>432.36518000000001</c:v>
                </c:pt>
                <c:pt idx="3165">
                  <c:v>432.15944000000002</c:v>
                </c:pt>
                <c:pt idx="3166">
                  <c:v>431.94740000000002</c:v>
                </c:pt>
                <c:pt idx="3167">
                  <c:v>431.73752000000002</c:v>
                </c:pt>
                <c:pt idx="3168">
                  <c:v>431.53951999999998</c:v>
                </c:pt>
                <c:pt idx="3169">
                  <c:v>431.33557999999999</c:v>
                </c:pt>
                <c:pt idx="3170">
                  <c:v>431.12371999999999</c:v>
                </c:pt>
                <c:pt idx="3171">
                  <c:v>430.93220000000002</c:v>
                </c:pt>
                <c:pt idx="3172">
                  <c:v>430.72430000000003</c:v>
                </c:pt>
                <c:pt idx="3173">
                  <c:v>430.50650000000002</c:v>
                </c:pt>
                <c:pt idx="3174">
                  <c:v>430.32146</c:v>
                </c:pt>
                <c:pt idx="3175">
                  <c:v>430.11284000000001</c:v>
                </c:pt>
                <c:pt idx="3176">
                  <c:v>429.89972</c:v>
                </c:pt>
                <c:pt idx="3177">
                  <c:v>429.69596000000001</c:v>
                </c:pt>
                <c:pt idx="3178">
                  <c:v>429.49615999999997</c:v>
                </c:pt>
                <c:pt idx="3179">
                  <c:v>429.29491999999999</c:v>
                </c:pt>
                <c:pt idx="3180">
                  <c:v>429.09026</c:v>
                </c:pt>
                <c:pt idx="3181">
                  <c:v>428.89082000000002</c:v>
                </c:pt>
                <c:pt idx="3182">
                  <c:v>428.68867999999998</c:v>
                </c:pt>
                <c:pt idx="3183">
                  <c:v>428.47825999999998</c:v>
                </c:pt>
                <c:pt idx="3184">
                  <c:v>428.25632000000002</c:v>
                </c:pt>
                <c:pt idx="3185">
                  <c:v>428.0702</c:v>
                </c:pt>
                <c:pt idx="3186">
                  <c:v>427.86518000000001</c:v>
                </c:pt>
                <c:pt idx="3187">
                  <c:v>427.66196000000002</c:v>
                </c:pt>
                <c:pt idx="3188">
                  <c:v>427.47494</c:v>
                </c:pt>
                <c:pt idx="3189">
                  <c:v>427.26614000000001</c:v>
                </c:pt>
                <c:pt idx="3190">
                  <c:v>427.05572000000001</c:v>
                </c:pt>
                <c:pt idx="3191">
                  <c:v>426.85682000000003</c:v>
                </c:pt>
                <c:pt idx="3192">
                  <c:v>426.63776000000001</c:v>
                </c:pt>
                <c:pt idx="3193">
                  <c:v>426.43957999999998</c:v>
                </c:pt>
                <c:pt idx="3194">
                  <c:v>426.23419999999999</c:v>
                </c:pt>
                <c:pt idx="3195">
                  <c:v>426.02701999999999</c:v>
                </c:pt>
                <c:pt idx="3196">
                  <c:v>425.83118000000002</c:v>
                </c:pt>
                <c:pt idx="3197">
                  <c:v>425.65118000000001</c:v>
                </c:pt>
                <c:pt idx="3198">
                  <c:v>425.45066000000003</c:v>
                </c:pt>
                <c:pt idx="3199">
                  <c:v>425.23808000000002</c:v>
                </c:pt>
                <c:pt idx="3200">
                  <c:v>425.03791999999999</c:v>
                </c:pt>
                <c:pt idx="3201">
                  <c:v>424.8338</c:v>
                </c:pt>
                <c:pt idx="3202">
                  <c:v>424.62031999999999</c:v>
                </c:pt>
                <c:pt idx="3203">
                  <c:v>424.4153</c:v>
                </c:pt>
                <c:pt idx="3204">
                  <c:v>424.21532000000002</c:v>
                </c:pt>
                <c:pt idx="3205">
                  <c:v>424.03586000000001</c:v>
                </c:pt>
                <c:pt idx="3206">
                  <c:v>423.84361999999999</c:v>
                </c:pt>
                <c:pt idx="3207">
                  <c:v>423.63085999999998</c:v>
                </c:pt>
                <c:pt idx="3208">
                  <c:v>423.42872</c:v>
                </c:pt>
                <c:pt idx="3209">
                  <c:v>423.23108000000002</c:v>
                </c:pt>
                <c:pt idx="3210">
                  <c:v>423.04226</c:v>
                </c:pt>
                <c:pt idx="3211">
                  <c:v>422.84912000000003</c:v>
                </c:pt>
                <c:pt idx="3212">
                  <c:v>422.62952000000001</c:v>
                </c:pt>
                <c:pt idx="3213">
                  <c:v>422.43475999999998</c:v>
                </c:pt>
                <c:pt idx="3214">
                  <c:v>422.24180000000001</c:v>
                </c:pt>
                <c:pt idx="3215">
                  <c:v>422.03606000000002</c:v>
                </c:pt>
                <c:pt idx="3216">
                  <c:v>421.82492000000002</c:v>
                </c:pt>
                <c:pt idx="3217">
                  <c:v>421.63105999999999</c:v>
                </c:pt>
                <c:pt idx="3218">
                  <c:v>421.44260000000003</c:v>
                </c:pt>
                <c:pt idx="3219">
                  <c:v>421.24495999999999</c:v>
                </c:pt>
                <c:pt idx="3220">
                  <c:v>421.04534000000001</c:v>
                </c:pt>
                <c:pt idx="3221">
                  <c:v>420.84086000000002</c:v>
                </c:pt>
                <c:pt idx="3222">
                  <c:v>420.64789999999999</c:v>
                </c:pt>
                <c:pt idx="3223">
                  <c:v>420.44756000000001</c:v>
                </c:pt>
                <c:pt idx="3224">
                  <c:v>420.24002000000002</c:v>
                </c:pt>
                <c:pt idx="3225">
                  <c:v>420.04111999999998</c:v>
                </c:pt>
                <c:pt idx="3226">
                  <c:v>419.85860000000002</c:v>
                </c:pt>
                <c:pt idx="3227">
                  <c:v>419.64998000000003</c:v>
                </c:pt>
                <c:pt idx="3228">
                  <c:v>419.43398000000002</c:v>
                </c:pt>
                <c:pt idx="3229">
                  <c:v>419.25290000000001</c:v>
                </c:pt>
                <c:pt idx="3230">
                  <c:v>419.05849999999998</c:v>
                </c:pt>
                <c:pt idx="3231">
                  <c:v>418.84771999999998</c:v>
                </c:pt>
                <c:pt idx="3232">
                  <c:v>418.65422000000001</c:v>
                </c:pt>
                <c:pt idx="3233">
                  <c:v>418.45711999999997</c:v>
                </c:pt>
                <c:pt idx="3234">
                  <c:v>418.25894</c:v>
                </c:pt>
                <c:pt idx="3235">
                  <c:v>418.06814000000003</c:v>
                </c:pt>
                <c:pt idx="3236">
                  <c:v>417.86599999999999</c:v>
                </c:pt>
                <c:pt idx="3237">
                  <c:v>417.67520000000002</c:v>
                </c:pt>
                <c:pt idx="3238">
                  <c:v>417.46766000000002</c:v>
                </c:pt>
                <c:pt idx="3239">
                  <c:v>417.27163999999999</c:v>
                </c:pt>
                <c:pt idx="3240">
                  <c:v>417.07058000000001</c:v>
                </c:pt>
                <c:pt idx="3241">
                  <c:v>416.87797999999998</c:v>
                </c:pt>
                <c:pt idx="3242">
                  <c:v>416.69546000000003</c:v>
                </c:pt>
                <c:pt idx="3243">
                  <c:v>416.50322</c:v>
                </c:pt>
                <c:pt idx="3244">
                  <c:v>416.31457999999998</c:v>
                </c:pt>
                <c:pt idx="3245">
                  <c:v>416.10505999999998</c:v>
                </c:pt>
                <c:pt idx="3246">
                  <c:v>415.90382</c:v>
                </c:pt>
                <c:pt idx="3247">
                  <c:v>415.70852000000002</c:v>
                </c:pt>
                <c:pt idx="3248">
                  <c:v>415.50439999999998</c:v>
                </c:pt>
                <c:pt idx="3249">
                  <c:v>415.3073</c:v>
                </c:pt>
                <c:pt idx="3250">
                  <c:v>415.13198</c:v>
                </c:pt>
                <c:pt idx="3251">
                  <c:v>414.94477999999998</c:v>
                </c:pt>
                <c:pt idx="3252">
                  <c:v>414.73777999999999</c:v>
                </c:pt>
                <c:pt idx="3253">
                  <c:v>414.54122000000001</c:v>
                </c:pt>
                <c:pt idx="3254">
                  <c:v>414.34627999999998</c:v>
                </c:pt>
                <c:pt idx="3255">
                  <c:v>414.15728000000001</c:v>
                </c:pt>
                <c:pt idx="3256">
                  <c:v>413.96827999999999</c:v>
                </c:pt>
                <c:pt idx="3257">
                  <c:v>413.75803999999999</c:v>
                </c:pt>
                <c:pt idx="3258">
                  <c:v>413.55716000000001</c:v>
                </c:pt>
                <c:pt idx="3259">
                  <c:v>413.37536</c:v>
                </c:pt>
                <c:pt idx="3260">
                  <c:v>413.18078000000003</c:v>
                </c:pt>
                <c:pt idx="3261">
                  <c:v>412.98007999999999</c:v>
                </c:pt>
                <c:pt idx="3262">
                  <c:v>412.78694000000002</c:v>
                </c:pt>
                <c:pt idx="3263">
                  <c:v>412.59523999999999</c:v>
                </c:pt>
                <c:pt idx="3264">
                  <c:v>412.40786000000003</c:v>
                </c:pt>
                <c:pt idx="3265">
                  <c:v>412.19743999999997</c:v>
                </c:pt>
                <c:pt idx="3266">
                  <c:v>412.00988000000001</c:v>
                </c:pt>
                <c:pt idx="3267">
                  <c:v>411.82195999999999</c:v>
                </c:pt>
                <c:pt idx="3268">
                  <c:v>411.63583999999997</c:v>
                </c:pt>
                <c:pt idx="3269">
                  <c:v>411.44936000000001</c:v>
                </c:pt>
                <c:pt idx="3270">
                  <c:v>411.26882000000001</c:v>
                </c:pt>
                <c:pt idx="3271">
                  <c:v>411.06722000000002</c:v>
                </c:pt>
                <c:pt idx="3272">
                  <c:v>410.87948</c:v>
                </c:pt>
                <c:pt idx="3273">
                  <c:v>410.68004000000002</c:v>
                </c:pt>
                <c:pt idx="3274">
                  <c:v>410.48545999999999</c:v>
                </c:pt>
                <c:pt idx="3275">
                  <c:v>410.28710000000001</c:v>
                </c:pt>
                <c:pt idx="3276">
                  <c:v>410.10115999999999</c:v>
                </c:pt>
                <c:pt idx="3277">
                  <c:v>409.92385999999999</c:v>
                </c:pt>
                <c:pt idx="3278">
                  <c:v>409.73881999999998</c:v>
                </c:pt>
                <c:pt idx="3279">
                  <c:v>409.53343999999998</c:v>
                </c:pt>
                <c:pt idx="3280">
                  <c:v>409.33940000000001</c:v>
                </c:pt>
                <c:pt idx="3281">
                  <c:v>409.15255999999999</c:v>
                </c:pt>
                <c:pt idx="3282">
                  <c:v>408.95528000000002</c:v>
                </c:pt>
                <c:pt idx="3283">
                  <c:v>408.77726000000001</c:v>
                </c:pt>
                <c:pt idx="3284">
                  <c:v>408.60212000000001</c:v>
                </c:pt>
                <c:pt idx="3285">
                  <c:v>408.38918000000001</c:v>
                </c:pt>
                <c:pt idx="3286">
                  <c:v>408.19117999999997</c:v>
                </c:pt>
                <c:pt idx="3287">
                  <c:v>408.01531999999997</c:v>
                </c:pt>
                <c:pt idx="3288">
                  <c:v>407.82326</c:v>
                </c:pt>
                <c:pt idx="3289">
                  <c:v>407.63389999999998</c:v>
                </c:pt>
                <c:pt idx="3290">
                  <c:v>407.45839999999998</c:v>
                </c:pt>
                <c:pt idx="3291">
                  <c:v>407.24833999999998</c:v>
                </c:pt>
                <c:pt idx="3292">
                  <c:v>407.048</c:v>
                </c:pt>
                <c:pt idx="3293">
                  <c:v>406.87304</c:v>
                </c:pt>
                <c:pt idx="3294">
                  <c:v>406.69970000000001</c:v>
                </c:pt>
                <c:pt idx="3295">
                  <c:v>406.50547999999998</c:v>
                </c:pt>
                <c:pt idx="3296">
                  <c:v>406.30495999999999</c:v>
                </c:pt>
                <c:pt idx="3297">
                  <c:v>406.09976</c:v>
                </c:pt>
                <c:pt idx="3298">
                  <c:v>405.91922</c:v>
                </c:pt>
                <c:pt idx="3299">
                  <c:v>405.72734000000003</c:v>
                </c:pt>
                <c:pt idx="3300">
                  <c:v>405.54266000000001</c:v>
                </c:pt>
                <c:pt idx="3301">
                  <c:v>405.35203999999999</c:v>
                </c:pt>
                <c:pt idx="3302">
                  <c:v>405.15458000000001</c:v>
                </c:pt>
                <c:pt idx="3303">
                  <c:v>404.95226000000002</c:v>
                </c:pt>
                <c:pt idx="3304">
                  <c:v>404.77928000000003</c:v>
                </c:pt>
                <c:pt idx="3305">
                  <c:v>404.59568000000002</c:v>
                </c:pt>
                <c:pt idx="3306">
                  <c:v>404.40127999999999</c:v>
                </c:pt>
                <c:pt idx="3307">
                  <c:v>404.21210000000002</c:v>
                </c:pt>
                <c:pt idx="3308">
                  <c:v>404.01013999999998</c:v>
                </c:pt>
                <c:pt idx="3309">
                  <c:v>403.82150000000001</c:v>
                </c:pt>
                <c:pt idx="3310">
                  <c:v>403.64798000000002</c:v>
                </c:pt>
                <c:pt idx="3311">
                  <c:v>403.45573999999999</c:v>
                </c:pt>
                <c:pt idx="3312">
                  <c:v>403.27627999999999</c:v>
                </c:pt>
                <c:pt idx="3313">
                  <c:v>403.08530000000002</c:v>
                </c:pt>
                <c:pt idx="3314">
                  <c:v>402.90062</c:v>
                </c:pt>
                <c:pt idx="3315">
                  <c:v>402.70424000000003</c:v>
                </c:pt>
                <c:pt idx="3316">
                  <c:v>402.50839999999999</c:v>
                </c:pt>
                <c:pt idx="3317">
                  <c:v>402.3338</c:v>
                </c:pt>
                <c:pt idx="3318">
                  <c:v>402.14695999999998</c:v>
                </c:pt>
                <c:pt idx="3319">
                  <c:v>401.9495</c:v>
                </c:pt>
                <c:pt idx="3320">
                  <c:v>401.75294000000002</c:v>
                </c:pt>
                <c:pt idx="3321">
                  <c:v>401.55727999999999</c:v>
                </c:pt>
                <c:pt idx="3322">
                  <c:v>401.38862</c:v>
                </c:pt>
                <c:pt idx="3323">
                  <c:v>401.19907999999998</c:v>
                </c:pt>
                <c:pt idx="3324">
                  <c:v>400.99171999999999</c:v>
                </c:pt>
                <c:pt idx="3325">
                  <c:v>400.80308000000002</c:v>
                </c:pt>
                <c:pt idx="3326">
                  <c:v>400.62470000000002</c:v>
                </c:pt>
                <c:pt idx="3327">
                  <c:v>400.43966</c:v>
                </c:pt>
                <c:pt idx="3328">
                  <c:v>400.25029999999998</c:v>
                </c:pt>
                <c:pt idx="3329">
                  <c:v>400.05770000000001</c:v>
                </c:pt>
                <c:pt idx="3330">
                  <c:v>399.88814000000002</c:v>
                </c:pt>
                <c:pt idx="3331">
                  <c:v>399.70526000000001</c:v>
                </c:pt>
                <c:pt idx="3332">
                  <c:v>399.50689999999997</c:v>
                </c:pt>
                <c:pt idx="3333">
                  <c:v>399.31412</c:v>
                </c:pt>
                <c:pt idx="3334">
                  <c:v>399.13556</c:v>
                </c:pt>
                <c:pt idx="3335">
                  <c:v>398.95862</c:v>
                </c:pt>
                <c:pt idx="3336">
                  <c:v>398.76530000000002</c:v>
                </c:pt>
                <c:pt idx="3337">
                  <c:v>398.57936000000001</c:v>
                </c:pt>
                <c:pt idx="3338">
                  <c:v>398.38567999999998</c:v>
                </c:pt>
                <c:pt idx="3339">
                  <c:v>398.20406000000003</c:v>
                </c:pt>
                <c:pt idx="3340">
                  <c:v>398.01866000000001</c:v>
                </c:pt>
                <c:pt idx="3341">
                  <c:v>397.83614</c:v>
                </c:pt>
                <c:pt idx="3342">
                  <c:v>397.64174000000003</c:v>
                </c:pt>
                <c:pt idx="3343">
                  <c:v>397.46713999999997</c:v>
                </c:pt>
                <c:pt idx="3344">
                  <c:v>397.27598</c:v>
                </c:pt>
                <c:pt idx="3345">
                  <c:v>397.08679999999998</c:v>
                </c:pt>
                <c:pt idx="3346">
                  <c:v>396.89384000000001</c:v>
                </c:pt>
                <c:pt idx="3347">
                  <c:v>396.70808</c:v>
                </c:pt>
                <c:pt idx="3348">
                  <c:v>396.52681999999999</c:v>
                </c:pt>
                <c:pt idx="3349">
                  <c:v>396.33332000000001</c:v>
                </c:pt>
                <c:pt idx="3350">
                  <c:v>396.14359999999999</c:v>
                </c:pt>
                <c:pt idx="3351">
                  <c:v>395.96881999999999</c:v>
                </c:pt>
                <c:pt idx="3352">
                  <c:v>395.78179999999998</c:v>
                </c:pt>
                <c:pt idx="3353">
                  <c:v>395.58632</c:v>
                </c:pt>
                <c:pt idx="3354">
                  <c:v>395.41532000000001</c:v>
                </c:pt>
                <c:pt idx="3355">
                  <c:v>395.2319</c:v>
                </c:pt>
                <c:pt idx="3356">
                  <c:v>395.05297999999999</c:v>
                </c:pt>
                <c:pt idx="3357">
                  <c:v>394.85318000000001</c:v>
                </c:pt>
                <c:pt idx="3358">
                  <c:v>394.66633999999999</c:v>
                </c:pt>
                <c:pt idx="3359">
                  <c:v>394.50992000000002</c:v>
                </c:pt>
                <c:pt idx="3360">
                  <c:v>394.33730000000003</c:v>
                </c:pt>
                <c:pt idx="3361">
                  <c:v>394.14109999999999</c:v>
                </c:pt>
                <c:pt idx="3362">
                  <c:v>393.95443999999998</c:v>
                </c:pt>
                <c:pt idx="3363">
                  <c:v>393.76454000000001</c:v>
                </c:pt>
                <c:pt idx="3364">
                  <c:v>393.57103999999998</c:v>
                </c:pt>
                <c:pt idx="3365">
                  <c:v>393.38042000000002</c:v>
                </c:pt>
                <c:pt idx="3366">
                  <c:v>393.21032000000002</c:v>
                </c:pt>
                <c:pt idx="3367">
                  <c:v>393.02384000000001</c:v>
                </c:pt>
                <c:pt idx="3368">
                  <c:v>392.84132</c:v>
                </c:pt>
                <c:pt idx="3369">
                  <c:v>392.64224000000002</c:v>
                </c:pt>
                <c:pt idx="3370">
                  <c:v>392.47286000000003</c:v>
                </c:pt>
                <c:pt idx="3371">
                  <c:v>392.29268000000002</c:v>
                </c:pt>
                <c:pt idx="3372">
                  <c:v>392.11376000000001</c:v>
                </c:pt>
                <c:pt idx="3373">
                  <c:v>391.93088</c:v>
                </c:pt>
                <c:pt idx="3374">
                  <c:v>391.74439999999998</c:v>
                </c:pt>
                <c:pt idx="3375">
                  <c:v>391.55144000000001</c:v>
                </c:pt>
                <c:pt idx="3376">
                  <c:v>391.3655</c:v>
                </c:pt>
                <c:pt idx="3377">
                  <c:v>391.19666000000001</c:v>
                </c:pt>
                <c:pt idx="3378">
                  <c:v>391.00837999999999</c:v>
                </c:pt>
                <c:pt idx="3379">
                  <c:v>390.82531999999998</c:v>
                </c:pt>
                <c:pt idx="3380">
                  <c:v>390.6302</c:v>
                </c:pt>
                <c:pt idx="3381">
                  <c:v>390.46712000000002</c:v>
                </c:pt>
                <c:pt idx="3382">
                  <c:v>390.27956</c:v>
                </c:pt>
                <c:pt idx="3383">
                  <c:v>390.08983999999998</c:v>
                </c:pt>
                <c:pt idx="3384">
                  <c:v>389.91307999999998</c:v>
                </c:pt>
                <c:pt idx="3385">
                  <c:v>389.71778</c:v>
                </c:pt>
                <c:pt idx="3386">
                  <c:v>389.54426000000001</c:v>
                </c:pt>
                <c:pt idx="3387">
                  <c:v>389.36894000000001</c:v>
                </c:pt>
                <c:pt idx="3388">
                  <c:v>389.18281999999999</c:v>
                </c:pt>
                <c:pt idx="3389">
                  <c:v>388.98608000000002</c:v>
                </c:pt>
                <c:pt idx="3390">
                  <c:v>388.81310000000002</c:v>
                </c:pt>
                <c:pt idx="3391">
                  <c:v>388.64048000000003</c:v>
                </c:pt>
                <c:pt idx="3392">
                  <c:v>388.45202</c:v>
                </c:pt>
                <c:pt idx="3393">
                  <c:v>388.25851999999998</c:v>
                </c:pt>
                <c:pt idx="3394">
                  <c:v>388.07546000000002</c:v>
                </c:pt>
                <c:pt idx="3395">
                  <c:v>387.89726000000002</c:v>
                </c:pt>
                <c:pt idx="3396">
                  <c:v>387.71564000000001</c:v>
                </c:pt>
                <c:pt idx="3397">
                  <c:v>387.54410000000001</c:v>
                </c:pt>
                <c:pt idx="3398">
                  <c:v>387.35996</c:v>
                </c:pt>
                <c:pt idx="3399">
                  <c:v>387.18068</c:v>
                </c:pt>
                <c:pt idx="3400">
                  <c:v>387.00788</c:v>
                </c:pt>
                <c:pt idx="3401">
                  <c:v>386.82193999999998</c:v>
                </c:pt>
                <c:pt idx="3402">
                  <c:v>386.6234</c:v>
                </c:pt>
                <c:pt idx="3403">
                  <c:v>386.45114000000001</c:v>
                </c:pt>
                <c:pt idx="3404">
                  <c:v>386.27960000000002</c:v>
                </c:pt>
                <c:pt idx="3405">
                  <c:v>386.10878000000002</c:v>
                </c:pt>
                <c:pt idx="3406">
                  <c:v>385.92266000000001</c:v>
                </c:pt>
                <c:pt idx="3407">
                  <c:v>385.75004000000001</c:v>
                </c:pt>
                <c:pt idx="3408">
                  <c:v>385.56554</c:v>
                </c:pt>
                <c:pt idx="3409">
                  <c:v>385.37743999999998</c:v>
                </c:pt>
                <c:pt idx="3410">
                  <c:v>385.2149</c:v>
                </c:pt>
                <c:pt idx="3411">
                  <c:v>385.03579999999999</c:v>
                </c:pt>
                <c:pt idx="3412">
                  <c:v>384.84554000000003</c:v>
                </c:pt>
                <c:pt idx="3413">
                  <c:v>384.67039999999997</c:v>
                </c:pt>
                <c:pt idx="3414">
                  <c:v>384.49202000000002</c:v>
                </c:pt>
                <c:pt idx="3415">
                  <c:v>384.30482000000001</c:v>
                </c:pt>
                <c:pt idx="3416">
                  <c:v>384.11545999999998</c:v>
                </c:pt>
                <c:pt idx="3417">
                  <c:v>383.94355999999999</c:v>
                </c:pt>
                <c:pt idx="3418">
                  <c:v>383.76499999999999</c:v>
                </c:pt>
                <c:pt idx="3419">
                  <c:v>383.58445999999998</c:v>
                </c:pt>
                <c:pt idx="3420">
                  <c:v>383.40428000000003</c:v>
                </c:pt>
                <c:pt idx="3421">
                  <c:v>383.23363999999998</c:v>
                </c:pt>
                <c:pt idx="3422">
                  <c:v>383.04230000000001</c:v>
                </c:pt>
                <c:pt idx="3423">
                  <c:v>382.86032</c:v>
                </c:pt>
                <c:pt idx="3424">
                  <c:v>382.67761999999999</c:v>
                </c:pt>
                <c:pt idx="3425">
                  <c:v>382.49473999999998</c:v>
                </c:pt>
                <c:pt idx="3426">
                  <c:v>382.31923999999998</c:v>
                </c:pt>
                <c:pt idx="3427">
                  <c:v>382.14679999999998</c:v>
                </c:pt>
                <c:pt idx="3428">
                  <c:v>381.96535999999998</c:v>
                </c:pt>
                <c:pt idx="3429">
                  <c:v>381.77474000000001</c:v>
                </c:pt>
                <c:pt idx="3430">
                  <c:v>381.60518000000002</c:v>
                </c:pt>
                <c:pt idx="3431">
                  <c:v>381.42446000000001</c:v>
                </c:pt>
                <c:pt idx="3432">
                  <c:v>381.25094000000001</c:v>
                </c:pt>
                <c:pt idx="3433">
                  <c:v>381.07382000000001</c:v>
                </c:pt>
                <c:pt idx="3434">
                  <c:v>380.89580000000001</c:v>
                </c:pt>
                <c:pt idx="3435">
                  <c:v>380.71382</c:v>
                </c:pt>
                <c:pt idx="3436">
                  <c:v>380.53958</c:v>
                </c:pt>
                <c:pt idx="3437">
                  <c:v>380.36498</c:v>
                </c:pt>
                <c:pt idx="3438">
                  <c:v>380.18299999999999</c:v>
                </c:pt>
                <c:pt idx="3439">
                  <c:v>380.00497999999999</c:v>
                </c:pt>
                <c:pt idx="3440">
                  <c:v>379.8347</c:v>
                </c:pt>
                <c:pt idx="3441">
                  <c:v>379.65019999999998</c:v>
                </c:pt>
                <c:pt idx="3442">
                  <c:v>379.48424</c:v>
                </c:pt>
                <c:pt idx="3443">
                  <c:v>379.31144</c:v>
                </c:pt>
                <c:pt idx="3444">
                  <c:v>379.11667999999997</c:v>
                </c:pt>
                <c:pt idx="3445">
                  <c:v>378.94333999999998</c:v>
                </c:pt>
                <c:pt idx="3446">
                  <c:v>378.76837999999998</c:v>
                </c:pt>
                <c:pt idx="3447">
                  <c:v>378.59629999999999</c:v>
                </c:pt>
                <c:pt idx="3448">
                  <c:v>378.41683999999998</c:v>
                </c:pt>
                <c:pt idx="3449">
                  <c:v>378.23612000000003</c:v>
                </c:pt>
                <c:pt idx="3450">
                  <c:v>378.05072000000001</c:v>
                </c:pt>
                <c:pt idx="3451">
                  <c:v>377.87936000000002</c:v>
                </c:pt>
                <c:pt idx="3452">
                  <c:v>377.69648000000001</c:v>
                </c:pt>
                <c:pt idx="3453">
                  <c:v>377.53214000000003</c:v>
                </c:pt>
                <c:pt idx="3454">
                  <c:v>377.36239999999998</c:v>
                </c:pt>
                <c:pt idx="3455">
                  <c:v>377.17808000000002</c:v>
                </c:pt>
                <c:pt idx="3456">
                  <c:v>377.00546000000003</c:v>
                </c:pt>
                <c:pt idx="3457">
                  <c:v>376.83625999999998</c:v>
                </c:pt>
                <c:pt idx="3458">
                  <c:v>376.66633999999999</c:v>
                </c:pt>
                <c:pt idx="3459">
                  <c:v>376.47446000000002</c:v>
                </c:pt>
                <c:pt idx="3460">
                  <c:v>376.30507999999998</c:v>
                </c:pt>
                <c:pt idx="3461">
                  <c:v>376.12328000000002</c:v>
                </c:pt>
                <c:pt idx="3462">
                  <c:v>375.94868000000002</c:v>
                </c:pt>
                <c:pt idx="3463">
                  <c:v>375.78721999999999</c:v>
                </c:pt>
                <c:pt idx="3464">
                  <c:v>375.58814000000001</c:v>
                </c:pt>
                <c:pt idx="3465">
                  <c:v>375.40291999999999</c:v>
                </c:pt>
                <c:pt idx="3466">
                  <c:v>375.25351999999998</c:v>
                </c:pt>
                <c:pt idx="3467">
                  <c:v>375.0872</c:v>
                </c:pt>
                <c:pt idx="3468">
                  <c:v>374.89046000000002</c:v>
                </c:pt>
                <c:pt idx="3469">
                  <c:v>374.72143999999997</c:v>
                </c:pt>
                <c:pt idx="3470">
                  <c:v>374.55619999999999</c:v>
                </c:pt>
                <c:pt idx="3471">
                  <c:v>374.37169999999998</c:v>
                </c:pt>
                <c:pt idx="3472">
                  <c:v>374.19421999999997</c:v>
                </c:pt>
                <c:pt idx="3473">
                  <c:v>374.02411999999998</c:v>
                </c:pt>
                <c:pt idx="3474">
                  <c:v>373.84861999999998</c:v>
                </c:pt>
                <c:pt idx="3475">
                  <c:v>373.66142000000002</c:v>
                </c:pt>
                <c:pt idx="3476">
                  <c:v>373.47674000000001</c:v>
                </c:pt>
                <c:pt idx="3477">
                  <c:v>373.29313999999999</c:v>
                </c:pt>
                <c:pt idx="3478">
                  <c:v>373.13402000000002</c:v>
                </c:pt>
                <c:pt idx="3479">
                  <c:v>372.95618000000002</c:v>
                </c:pt>
                <c:pt idx="3480">
                  <c:v>372.78248000000002</c:v>
                </c:pt>
                <c:pt idx="3481">
                  <c:v>372.61165999999997</c:v>
                </c:pt>
                <c:pt idx="3482">
                  <c:v>372.43436000000003</c:v>
                </c:pt>
                <c:pt idx="3483">
                  <c:v>372.26083999999997</c:v>
                </c:pt>
                <c:pt idx="3484">
                  <c:v>372.09469999999999</c:v>
                </c:pt>
                <c:pt idx="3485">
                  <c:v>371.91757999999999</c:v>
                </c:pt>
                <c:pt idx="3486">
                  <c:v>371.74081999999999</c:v>
                </c:pt>
                <c:pt idx="3487">
                  <c:v>371.56801999999999</c:v>
                </c:pt>
                <c:pt idx="3488">
                  <c:v>371.3981</c:v>
                </c:pt>
                <c:pt idx="3489">
                  <c:v>371.22134</c:v>
                </c:pt>
                <c:pt idx="3490">
                  <c:v>371.03701999999998</c:v>
                </c:pt>
                <c:pt idx="3491">
                  <c:v>370.86151999999998</c:v>
                </c:pt>
                <c:pt idx="3492">
                  <c:v>370.68547999999998</c:v>
                </c:pt>
                <c:pt idx="3493">
                  <c:v>370.51808</c:v>
                </c:pt>
                <c:pt idx="3494">
                  <c:v>370.34294</c:v>
                </c:pt>
                <c:pt idx="3495">
                  <c:v>370.16041999999999</c:v>
                </c:pt>
                <c:pt idx="3496">
                  <c:v>369.98545999999999</c:v>
                </c:pt>
                <c:pt idx="3497">
                  <c:v>369.82580000000002</c:v>
                </c:pt>
                <c:pt idx="3498">
                  <c:v>369.65642000000003</c:v>
                </c:pt>
                <c:pt idx="3499">
                  <c:v>369.47390000000001</c:v>
                </c:pt>
                <c:pt idx="3500">
                  <c:v>369.30308000000002</c:v>
                </c:pt>
                <c:pt idx="3501">
                  <c:v>369.12812000000002</c:v>
                </c:pt>
                <c:pt idx="3502">
                  <c:v>368.95819999999998</c:v>
                </c:pt>
                <c:pt idx="3503">
                  <c:v>368.79259999999999</c:v>
                </c:pt>
                <c:pt idx="3504">
                  <c:v>368.60503999999997</c:v>
                </c:pt>
                <c:pt idx="3505">
                  <c:v>368.43781999999999</c:v>
                </c:pt>
                <c:pt idx="3506">
                  <c:v>368.2679</c:v>
                </c:pt>
                <c:pt idx="3507">
                  <c:v>368.09978000000001</c:v>
                </c:pt>
                <c:pt idx="3508">
                  <c:v>367.916</c:v>
                </c:pt>
                <c:pt idx="3509">
                  <c:v>367.74248</c:v>
                </c:pt>
                <c:pt idx="3510">
                  <c:v>367.58084000000002</c:v>
                </c:pt>
                <c:pt idx="3511">
                  <c:v>367.40857999999997</c:v>
                </c:pt>
                <c:pt idx="3512">
                  <c:v>367.23397999999997</c:v>
                </c:pt>
                <c:pt idx="3513">
                  <c:v>367.06369999999998</c:v>
                </c:pt>
                <c:pt idx="3514">
                  <c:v>366.89684</c:v>
                </c:pt>
                <c:pt idx="3515">
                  <c:v>366.73070000000001</c:v>
                </c:pt>
                <c:pt idx="3516">
                  <c:v>366.56060000000002</c:v>
                </c:pt>
                <c:pt idx="3517">
                  <c:v>366.39157999999998</c:v>
                </c:pt>
                <c:pt idx="3518">
                  <c:v>366.21823999999998</c:v>
                </c:pt>
                <c:pt idx="3519">
                  <c:v>366.04003999999998</c:v>
                </c:pt>
                <c:pt idx="3520">
                  <c:v>365.86885999999998</c:v>
                </c:pt>
                <c:pt idx="3521">
                  <c:v>365.67644000000001</c:v>
                </c:pt>
                <c:pt idx="3522">
                  <c:v>365.50993999999997</c:v>
                </c:pt>
                <c:pt idx="3523">
                  <c:v>365.35424</c:v>
                </c:pt>
                <c:pt idx="3524">
                  <c:v>365.17838</c:v>
                </c:pt>
                <c:pt idx="3525">
                  <c:v>364.99513999999999</c:v>
                </c:pt>
                <c:pt idx="3526">
                  <c:v>364.82576</c:v>
                </c:pt>
                <c:pt idx="3527">
                  <c:v>364.66016000000002</c:v>
                </c:pt>
                <c:pt idx="3528">
                  <c:v>364.49311999999998</c:v>
                </c:pt>
                <c:pt idx="3529">
                  <c:v>364.32445999999999</c:v>
                </c:pt>
                <c:pt idx="3530">
                  <c:v>364.14985999999999</c:v>
                </c:pt>
                <c:pt idx="3531">
                  <c:v>363.96985999999998</c:v>
                </c:pt>
                <c:pt idx="3532">
                  <c:v>363.80336</c:v>
                </c:pt>
                <c:pt idx="3533">
                  <c:v>363.64478000000003</c:v>
                </c:pt>
                <c:pt idx="3534">
                  <c:v>363.46010000000001</c:v>
                </c:pt>
                <c:pt idx="3535">
                  <c:v>363.29288000000003</c:v>
                </c:pt>
                <c:pt idx="3536">
                  <c:v>363.10964000000001</c:v>
                </c:pt>
                <c:pt idx="3537">
                  <c:v>362.94080000000002</c:v>
                </c:pt>
                <c:pt idx="3538">
                  <c:v>362.77321999999998</c:v>
                </c:pt>
                <c:pt idx="3539">
                  <c:v>362.59519999999998</c:v>
                </c:pt>
                <c:pt idx="3540">
                  <c:v>362.42527999999999</c:v>
                </c:pt>
                <c:pt idx="3541">
                  <c:v>362.26004</c:v>
                </c:pt>
                <c:pt idx="3542">
                  <c:v>362.09606000000002</c:v>
                </c:pt>
                <c:pt idx="3543">
                  <c:v>361.91336000000001</c:v>
                </c:pt>
                <c:pt idx="3544">
                  <c:v>361.75621999999998</c:v>
                </c:pt>
                <c:pt idx="3545">
                  <c:v>361.56758000000002</c:v>
                </c:pt>
                <c:pt idx="3546">
                  <c:v>361.40305999999998</c:v>
                </c:pt>
                <c:pt idx="3547">
                  <c:v>361.23187999999999</c:v>
                </c:pt>
                <c:pt idx="3548">
                  <c:v>361.06052</c:v>
                </c:pt>
                <c:pt idx="3549">
                  <c:v>360.88213999999999</c:v>
                </c:pt>
                <c:pt idx="3550">
                  <c:v>360.71384</c:v>
                </c:pt>
                <c:pt idx="3551">
                  <c:v>360.55363999999997</c:v>
                </c:pt>
                <c:pt idx="3552">
                  <c:v>360.38803999999999</c:v>
                </c:pt>
                <c:pt idx="3553">
                  <c:v>360.21974</c:v>
                </c:pt>
                <c:pt idx="3554">
                  <c:v>360.0401</c:v>
                </c:pt>
                <c:pt idx="3555">
                  <c:v>359.85721999999998</c:v>
                </c:pt>
                <c:pt idx="3556">
                  <c:v>359.71591999999998</c:v>
                </c:pt>
                <c:pt idx="3557">
                  <c:v>359.54671999999999</c:v>
                </c:pt>
                <c:pt idx="3558">
                  <c:v>359.35214000000002</c:v>
                </c:pt>
                <c:pt idx="3559">
                  <c:v>359.18995999999999</c:v>
                </c:pt>
                <c:pt idx="3560">
                  <c:v>359.02346</c:v>
                </c:pt>
                <c:pt idx="3561">
                  <c:v>358.84904</c:v>
                </c:pt>
                <c:pt idx="3562">
                  <c:v>358.68470000000002</c:v>
                </c:pt>
                <c:pt idx="3563">
                  <c:v>358.52611999999999</c:v>
                </c:pt>
                <c:pt idx="3564">
                  <c:v>358.35692</c:v>
                </c:pt>
                <c:pt idx="3565">
                  <c:v>358.18646000000001</c:v>
                </c:pt>
                <c:pt idx="3566">
                  <c:v>358.01240000000001</c:v>
                </c:pt>
                <c:pt idx="3567">
                  <c:v>357.84086000000002</c:v>
                </c:pt>
                <c:pt idx="3568">
                  <c:v>357.67741999999998</c:v>
                </c:pt>
                <c:pt idx="3569">
                  <c:v>357.51812000000001</c:v>
                </c:pt>
                <c:pt idx="3570">
                  <c:v>357.35917999999998</c:v>
                </c:pt>
                <c:pt idx="3571">
                  <c:v>357.17306000000002</c:v>
                </c:pt>
                <c:pt idx="3572">
                  <c:v>357.00583999999998</c:v>
                </c:pt>
                <c:pt idx="3573">
                  <c:v>356.84636</c:v>
                </c:pt>
                <c:pt idx="3574">
                  <c:v>356.66708</c:v>
                </c:pt>
                <c:pt idx="3575">
                  <c:v>356.48996</c:v>
                </c:pt>
                <c:pt idx="3576">
                  <c:v>356.33318000000003</c:v>
                </c:pt>
                <c:pt idx="3577">
                  <c:v>356.18504000000001</c:v>
                </c:pt>
                <c:pt idx="3578">
                  <c:v>356.00036</c:v>
                </c:pt>
                <c:pt idx="3579">
                  <c:v>355.8272</c:v>
                </c:pt>
                <c:pt idx="3580">
                  <c:v>355.6823</c:v>
                </c:pt>
                <c:pt idx="3581">
                  <c:v>355.50716</c:v>
                </c:pt>
                <c:pt idx="3582">
                  <c:v>355.35199999999998</c:v>
                </c:pt>
                <c:pt idx="3583">
                  <c:v>355.18045999999998</c:v>
                </c:pt>
                <c:pt idx="3584">
                  <c:v>354.98660000000001</c:v>
                </c:pt>
                <c:pt idx="3585">
                  <c:v>354.82351999999997</c:v>
                </c:pt>
                <c:pt idx="3586">
                  <c:v>354.65611999999999</c:v>
                </c:pt>
                <c:pt idx="3587">
                  <c:v>354.50312000000002</c:v>
                </c:pt>
                <c:pt idx="3588">
                  <c:v>354.34165999999999</c:v>
                </c:pt>
                <c:pt idx="3589">
                  <c:v>354.17354</c:v>
                </c:pt>
                <c:pt idx="3590">
                  <c:v>354.00776000000002</c:v>
                </c:pt>
                <c:pt idx="3591">
                  <c:v>353.83424000000002</c:v>
                </c:pt>
                <c:pt idx="3592">
                  <c:v>353.66467999999998</c:v>
                </c:pt>
                <c:pt idx="3593">
                  <c:v>353.51096000000001</c:v>
                </c:pt>
                <c:pt idx="3594">
                  <c:v>353.33762000000002</c:v>
                </c:pt>
                <c:pt idx="3595">
                  <c:v>353.17633999999998</c:v>
                </c:pt>
                <c:pt idx="3596">
                  <c:v>353.01812000000001</c:v>
                </c:pt>
                <c:pt idx="3597">
                  <c:v>352.85881999999998</c:v>
                </c:pt>
                <c:pt idx="3598">
                  <c:v>352.67935999999997</c:v>
                </c:pt>
                <c:pt idx="3599">
                  <c:v>352.50889999999998</c:v>
                </c:pt>
                <c:pt idx="3600">
                  <c:v>352.34582</c:v>
                </c:pt>
                <c:pt idx="3601">
                  <c:v>352.18813999999998</c:v>
                </c:pt>
                <c:pt idx="3602">
                  <c:v>352.02614</c:v>
                </c:pt>
                <c:pt idx="3603">
                  <c:v>351.86864000000003</c:v>
                </c:pt>
                <c:pt idx="3604">
                  <c:v>351.70159999999998</c:v>
                </c:pt>
                <c:pt idx="3605">
                  <c:v>351.53113999999999</c:v>
                </c:pt>
                <c:pt idx="3606">
                  <c:v>351.36860000000001</c:v>
                </c:pt>
                <c:pt idx="3607">
                  <c:v>351.21019999999999</c:v>
                </c:pt>
                <c:pt idx="3608">
                  <c:v>351.05252000000002</c:v>
                </c:pt>
                <c:pt idx="3609">
                  <c:v>350.88979999999998</c:v>
                </c:pt>
                <c:pt idx="3610">
                  <c:v>350.70925999999997</c:v>
                </c:pt>
                <c:pt idx="3611">
                  <c:v>350.55968000000001</c:v>
                </c:pt>
                <c:pt idx="3612">
                  <c:v>350.39425999999997</c:v>
                </c:pt>
                <c:pt idx="3613">
                  <c:v>350.22883999999999</c:v>
                </c:pt>
                <c:pt idx="3614">
                  <c:v>350.08339999999998</c:v>
                </c:pt>
                <c:pt idx="3615">
                  <c:v>349.90375999999998</c:v>
                </c:pt>
                <c:pt idx="3616">
                  <c:v>349.72214000000002</c:v>
                </c:pt>
                <c:pt idx="3617">
                  <c:v>349.55833999999999</c:v>
                </c:pt>
                <c:pt idx="3618">
                  <c:v>349.41505999999998</c:v>
                </c:pt>
                <c:pt idx="3619">
                  <c:v>349.25846000000001</c:v>
                </c:pt>
                <c:pt idx="3620">
                  <c:v>349.08710000000002</c:v>
                </c:pt>
                <c:pt idx="3621">
                  <c:v>348.91753999999997</c:v>
                </c:pt>
                <c:pt idx="3622">
                  <c:v>348.76778000000002</c:v>
                </c:pt>
                <c:pt idx="3623">
                  <c:v>348.60811999999999</c:v>
                </c:pt>
                <c:pt idx="3624">
                  <c:v>348.42883999999998</c:v>
                </c:pt>
                <c:pt idx="3625">
                  <c:v>348.25963999999999</c:v>
                </c:pt>
                <c:pt idx="3626">
                  <c:v>348.10610000000003</c:v>
                </c:pt>
                <c:pt idx="3627">
                  <c:v>347.93851999999998</c:v>
                </c:pt>
                <c:pt idx="3628">
                  <c:v>347.78066000000001</c:v>
                </c:pt>
                <c:pt idx="3629">
                  <c:v>347.62927999999999</c:v>
                </c:pt>
                <c:pt idx="3630">
                  <c:v>347.46134000000001</c:v>
                </c:pt>
                <c:pt idx="3631">
                  <c:v>347.30635999999998</c:v>
                </c:pt>
                <c:pt idx="3632">
                  <c:v>347.14562000000001</c:v>
                </c:pt>
                <c:pt idx="3633">
                  <c:v>346.97120000000001</c:v>
                </c:pt>
                <c:pt idx="3634">
                  <c:v>346.81819999999999</c:v>
                </c:pt>
                <c:pt idx="3635">
                  <c:v>346.65098</c:v>
                </c:pt>
                <c:pt idx="3636">
                  <c:v>346.49185999999997</c:v>
                </c:pt>
                <c:pt idx="3637">
                  <c:v>346.32571999999999</c:v>
                </c:pt>
                <c:pt idx="3638">
                  <c:v>346.16786000000002</c:v>
                </c:pt>
                <c:pt idx="3639">
                  <c:v>346.00657999999999</c:v>
                </c:pt>
                <c:pt idx="3640">
                  <c:v>345.85160000000002</c:v>
                </c:pt>
                <c:pt idx="3641">
                  <c:v>345.70238000000001</c:v>
                </c:pt>
                <c:pt idx="3642">
                  <c:v>345.52904000000001</c:v>
                </c:pt>
                <c:pt idx="3643">
                  <c:v>345.36218000000002</c:v>
                </c:pt>
                <c:pt idx="3644">
                  <c:v>345.21332000000001</c:v>
                </c:pt>
                <c:pt idx="3645">
                  <c:v>345.05005999999997</c:v>
                </c:pt>
                <c:pt idx="3646">
                  <c:v>344.89076</c:v>
                </c:pt>
                <c:pt idx="3647">
                  <c:v>344.72822000000002</c:v>
                </c:pt>
                <c:pt idx="3648">
                  <c:v>344.57126</c:v>
                </c:pt>
                <c:pt idx="3649">
                  <c:v>344.41340000000002</c:v>
                </c:pt>
                <c:pt idx="3650">
                  <c:v>344.25968</c:v>
                </c:pt>
                <c:pt idx="3651">
                  <c:v>344.09066000000001</c:v>
                </c:pt>
                <c:pt idx="3652">
                  <c:v>343.92433999999997</c:v>
                </c:pt>
                <c:pt idx="3653">
                  <c:v>343.76143999999999</c:v>
                </c:pt>
                <c:pt idx="3654">
                  <c:v>343.60286000000002</c:v>
                </c:pt>
                <c:pt idx="3655">
                  <c:v>343.45022</c:v>
                </c:pt>
                <c:pt idx="3656">
                  <c:v>343.28534000000002</c:v>
                </c:pt>
                <c:pt idx="3657">
                  <c:v>343.12531999999999</c:v>
                </c:pt>
                <c:pt idx="3658">
                  <c:v>342.9599</c:v>
                </c:pt>
                <c:pt idx="3659">
                  <c:v>342.82904000000002</c:v>
                </c:pt>
                <c:pt idx="3660">
                  <c:v>342.65857999999997</c:v>
                </c:pt>
                <c:pt idx="3661">
                  <c:v>342.47966000000002</c:v>
                </c:pt>
                <c:pt idx="3662">
                  <c:v>342.32882000000001</c:v>
                </c:pt>
                <c:pt idx="3663">
                  <c:v>342.17851999999999</c:v>
                </c:pt>
                <c:pt idx="3664">
                  <c:v>342.02857999999998</c:v>
                </c:pt>
                <c:pt idx="3665">
                  <c:v>341.86387999999999</c:v>
                </c:pt>
                <c:pt idx="3666">
                  <c:v>341.70476000000002</c:v>
                </c:pt>
                <c:pt idx="3667">
                  <c:v>341.53411999999997</c:v>
                </c:pt>
                <c:pt idx="3668">
                  <c:v>341.38670000000002</c:v>
                </c:pt>
                <c:pt idx="3669">
                  <c:v>341.23496</c:v>
                </c:pt>
                <c:pt idx="3670">
                  <c:v>341.08051999999998</c:v>
                </c:pt>
                <c:pt idx="3671">
                  <c:v>340.89674000000002</c:v>
                </c:pt>
                <c:pt idx="3672">
                  <c:v>340.75040000000001</c:v>
                </c:pt>
                <c:pt idx="3673">
                  <c:v>340.60118</c:v>
                </c:pt>
                <c:pt idx="3674">
                  <c:v>340.44601999999998</c:v>
                </c:pt>
                <c:pt idx="3675">
                  <c:v>340.27069999999998</c:v>
                </c:pt>
                <c:pt idx="3676">
                  <c:v>340.11770000000001</c:v>
                </c:pt>
                <c:pt idx="3677">
                  <c:v>339.96433999999999</c:v>
                </c:pt>
                <c:pt idx="3678">
                  <c:v>339.81079999999997</c:v>
                </c:pt>
                <c:pt idx="3679">
                  <c:v>339.66140000000001</c:v>
                </c:pt>
                <c:pt idx="3680">
                  <c:v>339.49741999999998</c:v>
                </c:pt>
                <c:pt idx="3681">
                  <c:v>339.33542</c:v>
                </c:pt>
                <c:pt idx="3682">
                  <c:v>339.18349999999998</c:v>
                </c:pt>
                <c:pt idx="3683">
                  <c:v>339.02258</c:v>
                </c:pt>
                <c:pt idx="3684">
                  <c:v>338.84726000000001</c:v>
                </c:pt>
                <c:pt idx="3685">
                  <c:v>338.71262000000002</c:v>
                </c:pt>
                <c:pt idx="3686">
                  <c:v>338.56844000000001</c:v>
                </c:pt>
                <c:pt idx="3687">
                  <c:v>338.39708000000002</c:v>
                </c:pt>
                <c:pt idx="3688">
                  <c:v>338.23723999999999</c:v>
                </c:pt>
                <c:pt idx="3689">
                  <c:v>338.07992000000002</c:v>
                </c:pt>
                <c:pt idx="3690">
                  <c:v>337.9307</c:v>
                </c:pt>
                <c:pt idx="3691">
                  <c:v>337.7894</c:v>
                </c:pt>
                <c:pt idx="3692">
                  <c:v>337.63387999999998</c:v>
                </c:pt>
                <c:pt idx="3693">
                  <c:v>337.46737999999999</c:v>
                </c:pt>
                <c:pt idx="3694">
                  <c:v>337.31204000000002</c:v>
                </c:pt>
                <c:pt idx="3695">
                  <c:v>337.15436</c:v>
                </c:pt>
                <c:pt idx="3696">
                  <c:v>336.99434000000002</c:v>
                </c:pt>
                <c:pt idx="3697">
                  <c:v>336.81902000000002</c:v>
                </c:pt>
                <c:pt idx="3698">
                  <c:v>336.68833999999998</c:v>
                </c:pt>
                <c:pt idx="3699">
                  <c:v>336.52724000000001</c:v>
                </c:pt>
                <c:pt idx="3700">
                  <c:v>336.36865999999998</c:v>
                </c:pt>
                <c:pt idx="3701">
                  <c:v>336.21692000000002</c:v>
                </c:pt>
                <c:pt idx="3702">
                  <c:v>336.07022000000001</c:v>
                </c:pt>
                <c:pt idx="3703">
                  <c:v>335.92622</c:v>
                </c:pt>
                <c:pt idx="3704">
                  <c:v>335.77411999999998</c:v>
                </c:pt>
                <c:pt idx="3705">
                  <c:v>335.61284000000001</c:v>
                </c:pt>
                <c:pt idx="3706">
                  <c:v>335.45263999999997</c:v>
                </c:pt>
                <c:pt idx="3707">
                  <c:v>335.29118</c:v>
                </c:pt>
                <c:pt idx="3708">
                  <c:v>335.11874</c:v>
                </c:pt>
                <c:pt idx="3709">
                  <c:v>334.97816</c:v>
                </c:pt>
                <c:pt idx="3710">
                  <c:v>334.83812</c:v>
                </c:pt>
                <c:pt idx="3711">
                  <c:v>334.67827999999997</c:v>
                </c:pt>
                <c:pt idx="3712">
                  <c:v>334.52672000000001</c:v>
                </c:pt>
                <c:pt idx="3713">
                  <c:v>334.37822</c:v>
                </c:pt>
                <c:pt idx="3714">
                  <c:v>334.21568000000002</c:v>
                </c:pt>
                <c:pt idx="3715">
                  <c:v>334.08013999999997</c:v>
                </c:pt>
                <c:pt idx="3716">
                  <c:v>333.91309999999999</c:v>
                </c:pt>
                <c:pt idx="3717">
                  <c:v>333.75092000000001</c:v>
                </c:pt>
                <c:pt idx="3718">
                  <c:v>333.60566</c:v>
                </c:pt>
                <c:pt idx="3719">
                  <c:v>333.45355999999998</c:v>
                </c:pt>
                <c:pt idx="3720">
                  <c:v>333.30667999999997</c:v>
                </c:pt>
                <c:pt idx="3721">
                  <c:v>333.15008</c:v>
                </c:pt>
                <c:pt idx="3722">
                  <c:v>332.99203999999997</c:v>
                </c:pt>
                <c:pt idx="3723">
                  <c:v>332.83706000000001</c:v>
                </c:pt>
                <c:pt idx="3724">
                  <c:v>332.68369999999999</c:v>
                </c:pt>
                <c:pt idx="3725">
                  <c:v>332.53537999999998</c:v>
                </c:pt>
                <c:pt idx="3726">
                  <c:v>332.37914000000001</c:v>
                </c:pt>
                <c:pt idx="3727">
                  <c:v>332.20202</c:v>
                </c:pt>
                <c:pt idx="3728">
                  <c:v>332.06162</c:v>
                </c:pt>
                <c:pt idx="3729">
                  <c:v>331.90717999999998</c:v>
                </c:pt>
                <c:pt idx="3730">
                  <c:v>331.76083999999997</c:v>
                </c:pt>
                <c:pt idx="3731">
                  <c:v>331.60748000000001</c:v>
                </c:pt>
                <c:pt idx="3732">
                  <c:v>331.45952</c:v>
                </c:pt>
                <c:pt idx="3733">
                  <c:v>331.30184000000003</c:v>
                </c:pt>
                <c:pt idx="3734">
                  <c:v>331.13461999999998</c:v>
                </c:pt>
                <c:pt idx="3735">
                  <c:v>330.99421999999998</c:v>
                </c:pt>
                <c:pt idx="3736">
                  <c:v>330.84176000000002</c:v>
                </c:pt>
                <c:pt idx="3737">
                  <c:v>330.69686000000002</c:v>
                </c:pt>
                <c:pt idx="3738">
                  <c:v>330.53881999999999</c:v>
                </c:pt>
                <c:pt idx="3739">
                  <c:v>330.40057999999999</c:v>
                </c:pt>
                <c:pt idx="3740">
                  <c:v>330.24200000000002</c:v>
                </c:pt>
                <c:pt idx="3741">
                  <c:v>330.10466000000002</c:v>
                </c:pt>
                <c:pt idx="3742">
                  <c:v>329.94788</c:v>
                </c:pt>
                <c:pt idx="3743">
                  <c:v>329.77274</c:v>
                </c:pt>
                <c:pt idx="3744">
                  <c:v>329.61559999999997</c:v>
                </c:pt>
                <c:pt idx="3745">
                  <c:v>329.44459999999998</c:v>
                </c:pt>
                <c:pt idx="3746">
                  <c:v>329.31049999999999</c:v>
                </c:pt>
                <c:pt idx="3747">
                  <c:v>329.15660000000003</c:v>
                </c:pt>
                <c:pt idx="3748">
                  <c:v>329.01278000000002</c:v>
                </c:pt>
                <c:pt idx="3749">
                  <c:v>328.87058000000002</c:v>
                </c:pt>
                <c:pt idx="3750">
                  <c:v>328.71109999999999</c:v>
                </c:pt>
                <c:pt idx="3751">
                  <c:v>328.56097999999997</c:v>
                </c:pt>
                <c:pt idx="3752">
                  <c:v>328.38925999999998</c:v>
                </c:pt>
                <c:pt idx="3753">
                  <c:v>328.24615999999997</c:v>
                </c:pt>
                <c:pt idx="3754">
                  <c:v>328.09892000000002</c:v>
                </c:pt>
                <c:pt idx="3755">
                  <c:v>327.95330000000001</c:v>
                </c:pt>
                <c:pt idx="3756">
                  <c:v>327.77870000000001</c:v>
                </c:pt>
                <c:pt idx="3757">
                  <c:v>327.63038</c:v>
                </c:pt>
                <c:pt idx="3758">
                  <c:v>327.49160000000001</c:v>
                </c:pt>
                <c:pt idx="3759">
                  <c:v>327.34544</c:v>
                </c:pt>
                <c:pt idx="3760">
                  <c:v>327.16489999999999</c:v>
                </c:pt>
                <c:pt idx="3761">
                  <c:v>327.02936</c:v>
                </c:pt>
                <c:pt idx="3762">
                  <c:v>326.88427999999999</c:v>
                </c:pt>
                <c:pt idx="3763">
                  <c:v>326.73595999999998</c:v>
                </c:pt>
                <c:pt idx="3764">
                  <c:v>326.57846000000001</c:v>
                </c:pt>
                <c:pt idx="3765">
                  <c:v>326.42833999999999</c:v>
                </c:pt>
                <c:pt idx="3766">
                  <c:v>326.28955999999999</c:v>
                </c:pt>
                <c:pt idx="3767">
                  <c:v>326.12666000000002</c:v>
                </c:pt>
                <c:pt idx="3768">
                  <c:v>325.99597999999997</c:v>
                </c:pt>
                <c:pt idx="3769">
                  <c:v>325.84226000000001</c:v>
                </c:pt>
                <c:pt idx="3770">
                  <c:v>325.68331999999998</c:v>
                </c:pt>
                <c:pt idx="3771">
                  <c:v>325.52420000000001</c:v>
                </c:pt>
                <c:pt idx="3772">
                  <c:v>325.38812000000001</c:v>
                </c:pt>
                <c:pt idx="3773">
                  <c:v>325.23295999999999</c:v>
                </c:pt>
                <c:pt idx="3774">
                  <c:v>325.07294000000002</c:v>
                </c:pt>
                <c:pt idx="3775">
                  <c:v>324.93362000000002</c:v>
                </c:pt>
                <c:pt idx="3776">
                  <c:v>324.77755999999999</c:v>
                </c:pt>
                <c:pt idx="3777">
                  <c:v>324.63842</c:v>
                </c:pt>
                <c:pt idx="3778">
                  <c:v>324.47246000000001</c:v>
                </c:pt>
                <c:pt idx="3779">
                  <c:v>324.33926000000002</c:v>
                </c:pt>
                <c:pt idx="3780">
                  <c:v>324.18662</c:v>
                </c:pt>
                <c:pt idx="3781">
                  <c:v>324.03181999999998</c:v>
                </c:pt>
                <c:pt idx="3782">
                  <c:v>323.87918000000002</c:v>
                </c:pt>
                <c:pt idx="3783">
                  <c:v>323.73032000000001</c:v>
                </c:pt>
                <c:pt idx="3784">
                  <c:v>323.57839999999999</c:v>
                </c:pt>
                <c:pt idx="3785">
                  <c:v>323.41730000000001</c:v>
                </c:pt>
                <c:pt idx="3786">
                  <c:v>323.29273999999998</c:v>
                </c:pt>
                <c:pt idx="3787">
                  <c:v>323.14118000000002</c:v>
                </c:pt>
                <c:pt idx="3788">
                  <c:v>322.98079999999999</c:v>
                </c:pt>
                <c:pt idx="3789">
                  <c:v>322.81718000000001</c:v>
                </c:pt>
                <c:pt idx="3790">
                  <c:v>322.69099999999997</c:v>
                </c:pt>
                <c:pt idx="3791">
                  <c:v>322.53044</c:v>
                </c:pt>
                <c:pt idx="3792">
                  <c:v>322.38751999999999</c:v>
                </c:pt>
                <c:pt idx="3793">
                  <c:v>322.23901999999998</c:v>
                </c:pt>
                <c:pt idx="3794">
                  <c:v>322.08440000000002</c:v>
                </c:pt>
                <c:pt idx="3795">
                  <c:v>321.94022000000001</c:v>
                </c:pt>
                <c:pt idx="3796">
                  <c:v>321.76652000000001</c:v>
                </c:pt>
                <c:pt idx="3797">
                  <c:v>321.61964</c:v>
                </c:pt>
                <c:pt idx="3798">
                  <c:v>321.46951999999999</c:v>
                </c:pt>
                <c:pt idx="3799">
                  <c:v>321.34532000000002</c:v>
                </c:pt>
                <c:pt idx="3800">
                  <c:v>321.17306000000002</c:v>
                </c:pt>
                <c:pt idx="3801">
                  <c:v>321.03464000000002</c:v>
                </c:pt>
                <c:pt idx="3802">
                  <c:v>320.89963999999998</c:v>
                </c:pt>
                <c:pt idx="3803">
                  <c:v>320.74718000000001</c:v>
                </c:pt>
                <c:pt idx="3804">
                  <c:v>320.58319999999998</c:v>
                </c:pt>
                <c:pt idx="3805">
                  <c:v>320.44765999999998</c:v>
                </c:pt>
                <c:pt idx="3806">
                  <c:v>320.29304000000002</c:v>
                </c:pt>
                <c:pt idx="3807">
                  <c:v>320.1386</c:v>
                </c:pt>
                <c:pt idx="3808">
                  <c:v>319.99063999999998</c:v>
                </c:pt>
                <c:pt idx="3809">
                  <c:v>319.84052000000003</c:v>
                </c:pt>
                <c:pt idx="3810">
                  <c:v>319.68680000000001</c:v>
                </c:pt>
                <c:pt idx="3811">
                  <c:v>319.55396000000002</c:v>
                </c:pt>
                <c:pt idx="3812">
                  <c:v>319.38763999999998</c:v>
                </c:pt>
                <c:pt idx="3813">
                  <c:v>319.24831999999998</c:v>
                </c:pt>
                <c:pt idx="3814">
                  <c:v>319.08632</c:v>
                </c:pt>
                <c:pt idx="3815">
                  <c:v>318.94862000000001</c:v>
                </c:pt>
                <c:pt idx="3816">
                  <c:v>318.8057</c:v>
                </c:pt>
                <c:pt idx="3817">
                  <c:v>318.66224</c:v>
                </c:pt>
                <c:pt idx="3818">
                  <c:v>318.48998</c:v>
                </c:pt>
                <c:pt idx="3819">
                  <c:v>318.37027999999998</c:v>
                </c:pt>
                <c:pt idx="3820">
                  <c:v>318.22825999999998</c:v>
                </c:pt>
                <c:pt idx="3821">
                  <c:v>318.07274000000001</c:v>
                </c:pt>
                <c:pt idx="3822">
                  <c:v>317.91109999999998</c:v>
                </c:pt>
                <c:pt idx="3823">
                  <c:v>317.78942000000001</c:v>
                </c:pt>
                <c:pt idx="3824">
                  <c:v>317.65118000000001</c:v>
                </c:pt>
                <c:pt idx="3825">
                  <c:v>317.48917999999998</c:v>
                </c:pt>
                <c:pt idx="3826">
                  <c:v>317.35975999999999</c:v>
                </c:pt>
                <c:pt idx="3827">
                  <c:v>317.21143999999998</c:v>
                </c:pt>
                <c:pt idx="3828">
                  <c:v>317.07517999999999</c:v>
                </c:pt>
                <c:pt idx="3829">
                  <c:v>316.90724</c:v>
                </c:pt>
                <c:pt idx="3830">
                  <c:v>316.78339999999997</c:v>
                </c:pt>
                <c:pt idx="3831">
                  <c:v>316.65794</c:v>
                </c:pt>
                <c:pt idx="3832">
                  <c:v>316.50170000000003</c:v>
                </c:pt>
                <c:pt idx="3833">
                  <c:v>316.34834000000001</c:v>
                </c:pt>
                <c:pt idx="3834">
                  <c:v>316.21190000000001</c:v>
                </c:pt>
                <c:pt idx="3835">
                  <c:v>316.08337999999998</c:v>
                </c:pt>
                <c:pt idx="3836">
                  <c:v>315.89636000000002</c:v>
                </c:pt>
                <c:pt idx="3837">
                  <c:v>315.76927999999998</c:v>
                </c:pt>
                <c:pt idx="3838">
                  <c:v>315.63373999999999</c:v>
                </c:pt>
                <c:pt idx="3839">
                  <c:v>315.48703999999998</c:v>
                </c:pt>
                <c:pt idx="3840">
                  <c:v>315.32918000000001</c:v>
                </c:pt>
                <c:pt idx="3841">
                  <c:v>315.19274000000001</c:v>
                </c:pt>
                <c:pt idx="3842">
                  <c:v>315.03397999999999</c:v>
                </c:pt>
                <c:pt idx="3843">
                  <c:v>314.89177999999998</c:v>
                </c:pt>
                <c:pt idx="3844">
                  <c:v>314.75767999999999</c:v>
                </c:pt>
                <c:pt idx="3845">
                  <c:v>314.61529999999999</c:v>
                </c:pt>
                <c:pt idx="3846">
                  <c:v>314.46212000000003</c:v>
                </c:pt>
                <c:pt idx="3847">
                  <c:v>314.30912000000001</c:v>
                </c:pt>
                <c:pt idx="3848">
                  <c:v>314.18977999999998</c:v>
                </c:pt>
                <c:pt idx="3849">
                  <c:v>314.04038000000003</c:v>
                </c:pt>
                <c:pt idx="3850">
                  <c:v>313.88684000000001</c:v>
                </c:pt>
                <c:pt idx="3851">
                  <c:v>313.71458000000001</c:v>
                </c:pt>
                <c:pt idx="3852">
                  <c:v>313.59613999999999</c:v>
                </c:pt>
                <c:pt idx="3853">
                  <c:v>313.46816000000001</c:v>
                </c:pt>
                <c:pt idx="3854">
                  <c:v>313.30238000000003</c:v>
                </c:pt>
                <c:pt idx="3855">
                  <c:v>313.16377999999997</c:v>
                </c:pt>
                <c:pt idx="3856">
                  <c:v>313.02751999999998</c:v>
                </c:pt>
                <c:pt idx="3857">
                  <c:v>312.88531999999998</c:v>
                </c:pt>
                <c:pt idx="3858">
                  <c:v>312.70819999999998</c:v>
                </c:pt>
                <c:pt idx="3859">
                  <c:v>312.59714000000002</c:v>
                </c:pt>
                <c:pt idx="3860">
                  <c:v>312.44936000000001</c:v>
                </c:pt>
                <c:pt idx="3861">
                  <c:v>312.29491999999999</c:v>
                </c:pt>
                <c:pt idx="3862">
                  <c:v>312.15451999999999</c:v>
                </c:pt>
                <c:pt idx="3863">
                  <c:v>312.03266000000002</c:v>
                </c:pt>
                <c:pt idx="3864">
                  <c:v>311.88524000000001</c:v>
                </c:pt>
                <c:pt idx="3865">
                  <c:v>311.72215999999997</c:v>
                </c:pt>
                <c:pt idx="3866">
                  <c:v>311.60534000000001</c:v>
                </c:pt>
                <c:pt idx="3867">
                  <c:v>311.45666</c:v>
                </c:pt>
                <c:pt idx="3868">
                  <c:v>311.29754000000003</c:v>
                </c:pt>
                <c:pt idx="3869">
                  <c:v>311.14850000000001</c:v>
                </c:pt>
                <c:pt idx="3870">
                  <c:v>311.02699999999999</c:v>
                </c:pt>
                <c:pt idx="3871">
                  <c:v>310.88749999999999</c:v>
                </c:pt>
                <c:pt idx="3872">
                  <c:v>310.73899999999998</c:v>
                </c:pt>
                <c:pt idx="3873">
                  <c:v>310.58744000000002</c:v>
                </c:pt>
                <c:pt idx="3874">
                  <c:v>310.45370000000003</c:v>
                </c:pt>
                <c:pt idx="3875">
                  <c:v>310.30304000000001</c:v>
                </c:pt>
                <c:pt idx="3876">
                  <c:v>310.14175999999998</c:v>
                </c:pt>
                <c:pt idx="3877">
                  <c:v>310.02368000000001</c:v>
                </c:pt>
                <c:pt idx="3878">
                  <c:v>309.89102000000003</c:v>
                </c:pt>
                <c:pt idx="3879">
                  <c:v>309.75367999999997</c:v>
                </c:pt>
                <c:pt idx="3880">
                  <c:v>309.60104000000001</c:v>
                </c:pt>
                <c:pt idx="3881">
                  <c:v>309.4556</c:v>
                </c:pt>
                <c:pt idx="3882">
                  <c:v>309.31790000000001</c:v>
                </c:pt>
                <c:pt idx="3883">
                  <c:v>309.18398000000002</c:v>
                </c:pt>
                <c:pt idx="3884">
                  <c:v>309.02</c:v>
                </c:pt>
                <c:pt idx="3885">
                  <c:v>308.89886000000001</c:v>
                </c:pt>
                <c:pt idx="3886">
                  <c:v>308.75828000000001</c:v>
                </c:pt>
                <c:pt idx="3887">
                  <c:v>308.59249999999997</c:v>
                </c:pt>
                <c:pt idx="3888">
                  <c:v>308.4692</c:v>
                </c:pt>
                <c:pt idx="3889">
                  <c:v>308.34392000000003</c:v>
                </c:pt>
                <c:pt idx="3890">
                  <c:v>308.19254000000001</c:v>
                </c:pt>
                <c:pt idx="3891">
                  <c:v>308.03521999999998</c:v>
                </c:pt>
                <c:pt idx="3892">
                  <c:v>307.90165999999999</c:v>
                </c:pt>
                <c:pt idx="3893">
                  <c:v>307.77260000000001</c:v>
                </c:pt>
                <c:pt idx="3894">
                  <c:v>307.61599999999999</c:v>
                </c:pt>
                <c:pt idx="3895">
                  <c:v>307.48388</c:v>
                </c:pt>
                <c:pt idx="3896">
                  <c:v>307.34798000000001</c:v>
                </c:pt>
                <c:pt idx="3897">
                  <c:v>307.21460000000002</c:v>
                </c:pt>
                <c:pt idx="3898">
                  <c:v>307.05998</c:v>
                </c:pt>
                <c:pt idx="3899">
                  <c:v>306.94297999999998</c:v>
                </c:pt>
                <c:pt idx="3900">
                  <c:v>306.80545999999998</c:v>
                </c:pt>
                <c:pt idx="3901">
                  <c:v>306.67027999999999</c:v>
                </c:pt>
                <c:pt idx="3902">
                  <c:v>306.49982</c:v>
                </c:pt>
                <c:pt idx="3903">
                  <c:v>306.36968000000002</c:v>
                </c:pt>
                <c:pt idx="3904">
                  <c:v>306.24043999999998</c:v>
                </c:pt>
                <c:pt idx="3905">
                  <c:v>306.07375999999999</c:v>
                </c:pt>
                <c:pt idx="3906">
                  <c:v>305.95352000000003</c:v>
                </c:pt>
                <c:pt idx="3907">
                  <c:v>305.83112</c:v>
                </c:pt>
                <c:pt idx="3908">
                  <c:v>305.68711999999999</c:v>
                </c:pt>
                <c:pt idx="3909">
                  <c:v>305.53160000000003</c:v>
                </c:pt>
                <c:pt idx="3910">
                  <c:v>305.40487999999999</c:v>
                </c:pt>
                <c:pt idx="3911">
                  <c:v>305.26736</c:v>
                </c:pt>
                <c:pt idx="3912">
                  <c:v>305.12299999999999</c:v>
                </c:pt>
                <c:pt idx="3913">
                  <c:v>304.95974000000001</c:v>
                </c:pt>
                <c:pt idx="3914">
                  <c:v>304.84417999999999</c:v>
                </c:pt>
                <c:pt idx="3915">
                  <c:v>304.70828</c:v>
                </c:pt>
                <c:pt idx="3916">
                  <c:v>304.56193999999999</c:v>
                </c:pt>
                <c:pt idx="3917">
                  <c:v>304.42514</c:v>
                </c:pt>
                <c:pt idx="3918">
                  <c:v>304.29860000000002</c:v>
                </c:pt>
                <c:pt idx="3919">
                  <c:v>304.15748000000002</c:v>
                </c:pt>
                <c:pt idx="3920">
                  <c:v>303.99583999999999</c:v>
                </c:pt>
                <c:pt idx="3921">
                  <c:v>303.88064000000003</c:v>
                </c:pt>
                <c:pt idx="3922">
                  <c:v>303.73574000000002</c:v>
                </c:pt>
                <c:pt idx="3923">
                  <c:v>303.60559999999998</c:v>
                </c:pt>
                <c:pt idx="3924">
                  <c:v>303.46501999999998</c:v>
                </c:pt>
                <c:pt idx="3925">
                  <c:v>303.3374</c:v>
                </c:pt>
                <c:pt idx="3926">
                  <c:v>303.19358</c:v>
                </c:pt>
                <c:pt idx="3927">
                  <c:v>303.03859999999997</c:v>
                </c:pt>
                <c:pt idx="3928">
                  <c:v>302.90323999999998</c:v>
                </c:pt>
                <c:pt idx="3929">
                  <c:v>302.77760000000001</c:v>
                </c:pt>
                <c:pt idx="3930">
                  <c:v>302.64512000000002</c:v>
                </c:pt>
                <c:pt idx="3931">
                  <c:v>302.47915999999998</c:v>
                </c:pt>
                <c:pt idx="3932">
                  <c:v>302.36036000000001</c:v>
                </c:pt>
                <c:pt idx="3933">
                  <c:v>302.23057999999997</c:v>
                </c:pt>
                <c:pt idx="3934">
                  <c:v>302.08945999999997</c:v>
                </c:pt>
                <c:pt idx="3935">
                  <c:v>301.93214</c:v>
                </c:pt>
                <c:pt idx="3936">
                  <c:v>301.80524000000003</c:v>
                </c:pt>
                <c:pt idx="3937">
                  <c:v>301.66825999999998</c:v>
                </c:pt>
                <c:pt idx="3938">
                  <c:v>301.52336000000003</c:v>
                </c:pt>
                <c:pt idx="3939">
                  <c:v>301.41824000000003</c:v>
                </c:pt>
                <c:pt idx="3940">
                  <c:v>301.27190000000002</c:v>
                </c:pt>
                <c:pt idx="3941">
                  <c:v>301.12502000000001</c:v>
                </c:pt>
                <c:pt idx="3942">
                  <c:v>300.99326000000002</c:v>
                </c:pt>
                <c:pt idx="3943">
                  <c:v>300.85646000000003</c:v>
                </c:pt>
                <c:pt idx="3944">
                  <c:v>300.72001999999998</c:v>
                </c:pt>
                <c:pt idx="3945">
                  <c:v>300.57799999999997</c:v>
                </c:pt>
                <c:pt idx="3946">
                  <c:v>300.42500000000001</c:v>
                </c:pt>
                <c:pt idx="3947">
                  <c:v>300.31178</c:v>
                </c:pt>
                <c:pt idx="3948">
                  <c:v>300.18074000000001</c:v>
                </c:pt>
                <c:pt idx="3949">
                  <c:v>300.02809999999999</c:v>
                </c:pt>
                <c:pt idx="3950">
                  <c:v>299.90264000000002</c:v>
                </c:pt>
                <c:pt idx="3951">
                  <c:v>299.76440000000002</c:v>
                </c:pt>
                <c:pt idx="3952">
                  <c:v>299.64272</c:v>
                </c:pt>
                <c:pt idx="3953">
                  <c:v>299.48701999999997</c:v>
                </c:pt>
                <c:pt idx="3954">
                  <c:v>299.3648</c:v>
                </c:pt>
                <c:pt idx="3955">
                  <c:v>299.24275999999998</c:v>
                </c:pt>
                <c:pt idx="3956">
                  <c:v>299.0795</c:v>
                </c:pt>
                <c:pt idx="3957">
                  <c:v>298.94036</c:v>
                </c:pt>
                <c:pt idx="3958">
                  <c:v>298.82893999999999</c:v>
                </c:pt>
                <c:pt idx="3959">
                  <c:v>298.69718</c:v>
                </c:pt>
                <c:pt idx="3960">
                  <c:v>298.54039999999998</c:v>
                </c:pt>
                <c:pt idx="3961">
                  <c:v>298.42610000000002</c:v>
                </c:pt>
                <c:pt idx="3962">
                  <c:v>298.29631999999998</c:v>
                </c:pt>
                <c:pt idx="3963">
                  <c:v>298.1678</c:v>
                </c:pt>
                <c:pt idx="3964">
                  <c:v>298.02325999999999</c:v>
                </c:pt>
                <c:pt idx="3965">
                  <c:v>297.89672000000002</c:v>
                </c:pt>
                <c:pt idx="3966">
                  <c:v>297.74876</c:v>
                </c:pt>
                <c:pt idx="3967">
                  <c:v>297.59305999999998</c:v>
                </c:pt>
                <c:pt idx="3968">
                  <c:v>297.46202</c:v>
                </c:pt>
                <c:pt idx="3969">
                  <c:v>297.33818000000002</c:v>
                </c:pt>
                <c:pt idx="3970">
                  <c:v>297.21235999999999</c:v>
                </c:pt>
                <c:pt idx="3971">
                  <c:v>297.04946000000001</c:v>
                </c:pt>
                <c:pt idx="3972">
                  <c:v>296.94218000000001</c:v>
                </c:pt>
                <c:pt idx="3973">
                  <c:v>296.8304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2-1438-4430-99CE-B0057D65C59D}"/>
            </c:ext>
          </c:extLst>
        </c:ser>
        <c:ser>
          <c:idx val="3"/>
          <c:order val="3"/>
          <c:tx>
            <c:strRef>
              <c:f>'8-24-2022 8-28-56 AM'!$E$1</c:f>
              <c:strCache>
                <c:ptCount val="1"/>
                <c:pt idx="0">
                  <c:v>TC4</c:v>
                </c:pt>
              </c:strCache>
            </c:strRef>
          </c:tx>
          <c:spPr>
            <a:ln w="19050" cap="rnd">
              <a:solidFill>
                <a:schemeClr val="accent4"/>
              </a:solidFill>
              <a:round/>
            </a:ln>
            <a:effectLst/>
          </c:spPr>
          <c:marker>
            <c:symbol val="none"/>
          </c:marker>
          <c:xVal>
            <c:strRef>
              <c:f>'8-24-2022 8-28-56 AM'!$A$2:$A$3975</c:f>
              <c:strCache>
                <c:ptCount val="3974"/>
                <c:pt idx="0">
                  <c:v>1.00</c:v>
                </c:pt>
                <c:pt idx="1">
                  <c:v>1.99</c:v>
                </c:pt>
                <c:pt idx="2">
                  <c:v>2.99</c:v>
                </c:pt>
                <c:pt idx="3">
                  <c:v>4.00</c:v>
                </c:pt>
                <c:pt idx="4">
                  <c:v>5.00</c:v>
                </c:pt>
                <c:pt idx="5">
                  <c:v>5.99</c:v>
                </c:pt>
                <c:pt idx="6">
                  <c:v>7.00</c:v>
                </c:pt>
                <c:pt idx="7">
                  <c:v>8.00</c:v>
                </c:pt>
                <c:pt idx="8">
                  <c:v>9.00</c:v>
                </c:pt>
                <c:pt idx="9">
                  <c:v>9.99</c:v>
                </c:pt>
                <c:pt idx="10">
                  <c:v>11.00</c:v>
                </c:pt>
                <c:pt idx="11">
                  <c:v>12.00</c:v>
                </c:pt>
                <c:pt idx="12">
                  <c:v>12.99</c:v>
                </c:pt>
                <c:pt idx="13">
                  <c:v>13.99</c:v>
                </c:pt>
                <c:pt idx="14">
                  <c:v>15.00</c:v>
                </c:pt>
                <c:pt idx="15">
                  <c:v>16.00</c:v>
                </c:pt>
                <c:pt idx="16">
                  <c:v>16.99</c:v>
                </c:pt>
                <c:pt idx="17">
                  <c:v>18.00</c:v>
                </c:pt>
                <c:pt idx="18">
                  <c:v>19.00</c:v>
                </c:pt>
                <c:pt idx="19">
                  <c:v>20.00</c:v>
                </c:pt>
                <c:pt idx="20">
                  <c:v>20.99</c:v>
                </c:pt>
                <c:pt idx="21">
                  <c:v>22.00</c:v>
                </c:pt>
                <c:pt idx="22">
                  <c:v>23.00</c:v>
                </c:pt>
                <c:pt idx="23">
                  <c:v>23.99</c:v>
                </c:pt>
                <c:pt idx="24">
                  <c:v>25.00</c:v>
                </c:pt>
                <c:pt idx="25">
                  <c:v>26.00</c:v>
                </c:pt>
                <c:pt idx="26">
                  <c:v>27.00</c:v>
                </c:pt>
                <c:pt idx="27">
                  <c:v>27.99</c:v>
                </c:pt>
                <c:pt idx="28">
                  <c:v>29.00</c:v>
                </c:pt>
                <c:pt idx="29">
                  <c:v>30.00</c:v>
                </c:pt>
                <c:pt idx="30">
                  <c:v>30.99</c:v>
                </c:pt>
                <c:pt idx="31">
                  <c:v>31.99</c:v>
                </c:pt>
                <c:pt idx="32">
                  <c:v>33.00</c:v>
                </c:pt>
                <c:pt idx="33">
                  <c:v>34.00</c:v>
                </c:pt>
                <c:pt idx="34">
                  <c:v>34.99</c:v>
                </c:pt>
                <c:pt idx="35">
                  <c:v>36.00</c:v>
                </c:pt>
                <c:pt idx="36">
                  <c:v>37.00</c:v>
                </c:pt>
                <c:pt idx="37">
                  <c:v>38.00</c:v>
                </c:pt>
                <c:pt idx="38">
                  <c:v>38.99</c:v>
                </c:pt>
                <c:pt idx="39">
                  <c:v>40.00</c:v>
                </c:pt>
                <c:pt idx="40">
                  <c:v>41.00</c:v>
                </c:pt>
                <c:pt idx="41">
                  <c:v>41.99</c:v>
                </c:pt>
                <c:pt idx="42">
                  <c:v>42.99</c:v>
                </c:pt>
                <c:pt idx="43">
                  <c:v>44.00</c:v>
                </c:pt>
                <c:pt idx="44">
                  <c:v>45.00</c:v>
                </c:pt>
                <c:pt idx="45">
                  <c:v>45.99</c:v>
                </c:pt>
                <c:pt idx="46">
                  <c:v>47.00</c:v>
                </c:pt>
                <c:pt idx="47">
                  <c:v>48.00</c:v>
                </c:pt>
                <c:pt idx="48">
                  <c:v>49.00</c:v>
                </c:pt>
                <c:pt idx="49">
                  <c:v>49.99</c:v>
                </c:pt>
                <c:pt idx="50">
                  <c:v>51.00</c:v>
                </c:pt>
                <c:pt idx="51">
                  <c:v>52.00</c:v>
                </c:pt>
                <c:pt idx="52">
                  <c:v>52.99</c:v>
                </c:pt>
                <c:pt idx="53">
                  <c:v>53.99</c:v>
                </c:pt>
                <c:pt idx="54">
                  <c:v>55.00</c:v>
                </c:pt>
                <c:pt idx="55">
                  <c:v>56.00</c:v>
                </c:pt>
                <c:pt idx="56">
                  <c:v>56.99</c:v>
                </c:pt>
                <c:pt idx="57">
                  <c:v>58.00</c:v>
                </c:pt>
                <c:pt idx="58">
                  <c:v>59.00</c:v>
                </c:pt>
                <c:pt idx="59">
                  <c:v>60.00</c:v>
                </c:pt>
                <c:pt idx="60">
                  <c:v>60.99</c:v>
                </c:pt>
                <c:pt idx="61">
                  <c:v>62.00</c:v>
                </c:pt>
                <c:pt idx="62">
                  <c:v>63.00</c:v>
                </c:pt>
                <c:pt idx="63">
                  <c:v>63.99</c:v>
                </c:pt>
                <c:pt idx="64">
                  <c:v>65.00</c:v>
                </c:pt>
                <c:pt idx="65">
                  <c:v>66.00</c:v>
                </c:pt>
                <c:pt idx="66">
                  <c:v>67.00</c:v>
                </c:pt>
                <c:pt idx="67">
                  <c:v>67.99</c:v>
                </c:pt>
                <c:pt idx="68">
                  <c:v>69.00</c:v>
                </c:pt>
                <c:pt idx="69">
                  <c:v>70.00</c:v>
                </c:pt>
                <c:pt idx="70">
                  <c:v>70.99</c:v>
                </c:pt>
                <c:pt idx="71">
                  <c:v>71.99</c:v>
                </c:pt>
                <c:pt idx="72">
                  <c:v>73.00</c:v>
                </c:pt>
                <c:pt idx="73">
                  <c:v>74.00</c:v>
                </c:pt>
                <c:pt idx="74">
                  <c:v>74.99</c:v>
                </c:pt>
                <c:pt idx="75">
                  <c:v>75.99</c:v>
                </c:pt>
                <c:pt idx="76">
                  <c:v>77.00</c:v>
                </c:pt>
                <c:pt idx="77">
                  <c:v>78.00</c:v>
                </c:pt>
                <c:pt idx="78">
                  <c:v>78.99</c:v>
                </c:pt>
                <c:pt idx="79">
                  <c:v>80.00</c:v>
                </c:pt>
                <c:pt idx="80">
                  <c:v>81.00</c:v>
                </c:pt>
                <c:pt idx="81">
                  <c:v>82.00</c:v>
                </c:pt>
                <c:pt idx="82">
                  <c:v>82.99</c:v>
                </c:pt>
                <c:pt idx="83">
                  <c:v>84.00</c:v>
                </c:pt>
                <c:pt idx="84">
                  <c:v>85.00</c:v>
                </c:pt>
                <c:pt idx="85">
                  <c:v>85.99</c:v>
                </c:pt>
                <c:pt idx="86">
                  <c:v>87.00</c:v>
                </c:pt>
                <c:pt idx="87">
                  <c:v>88.00</c:v>
                </c:pt>
                <c:pt idx="88">
                  <c:v>89.00</c:v>
                </c:pt>
                <c:pt idx="89">
                  <c:v>89.99</c:v>
                </c:pt>
                <c:pt idx="90">
                  <c:v>91.00</c:v>
                </c:pt>
                <c:pt idx="91">
                  <c:v>92.00</c:v>
                </c:pt>
                <c:pt idx="92">
                  <c:v>92.99</c:v>
                </c:pt>
                <c:pt idx="93">
                  <c:v>93.99</c:v>
                </c:pt>
                <c:pt idx="94">
                  <c:v>95.00</c:v>
                </c:pt>
                <c:pt idx="95">
                  <c:v>96.00</c:v>
                </c:pt>
                <c:pt idx="96">
                  <c:v>96.99</c:v>
                </c:pt>
                <c:pt idx="97">
                  <c:v>98.00</c:v>
                </c:pt>
                <c:pt idx="98">
                  <c:v>99.00</c:v>
                </c:pt>
                <c:pt idx="99">
                  <c:v>100.00</c:v>
                </c:pt>
                <c:pt idx="100">
                  <c:v>100.99</c:v>
                </c:pt>
                <c:pt idx="101">
                  <c:v>102.00</c:v>
                </c:pt>
                <c:pt idx="102">
                  <c:v>103.00</c:v>
                </c:pt>
                <c:pt idx="103">
                  <c:v>103.99</c:v>
                </c:pt>
                <c:pt idx="104">
                  <c:v>104.99</c:v>
                </c:pt>
                <c:pt idx="105">
                  <c:v>106.00</c:v>
                </c:pt>
                <c:pt idx="106">
                  <c:v>107.00</c:v>
                </c:pt>
                <c:pt idx="107">
                  <c:v>107.99</c:v>
                </c:pt>
                <c:pt idx="108">
                  <c:v>109.00</c:v>
                </c:pt>
                <c:pt idx="109">
                  <c:v>110.00</c:v>
                </c:pt>
                <c:pt idx="110">
                  <c:v>111.00</c:v>
                </c:pt>
                <c:pt idx="111">
                  <c:v>111.99</c:v>
                </c:pt>
                <c:pt idx="112">
                  <c:v>113.00</c:v>
                </c:pt>
                <c:pt idx="113">
                  <c:v>114.00</c:v>
                </c:pt>
                <c:pt idx="114">
                  <c:v>114.99</c:v>
                </c:pt>
                <c:pt idx="115">
                  <c:v>115.99</c:v>
                </c:pt>
                <c:pt idx="116">
                  <c:v>117.00</c:v>
                </c:pt>
                <c:pt idx="117">
                  <c:v>118.00</c:v>
                </c:pt>
                <c:pt idx="118">
                  <c:v>118.99</c:v>
                </c:pt>
                <c:pt idx="119">
                  <c:v>120.00</c:v>
                </c:pt>
                <c:pt idx="120">
                  <c:v>121.00</c:v>
                </c:pt>
                <c:pt idx="121">
                  <c:v>122.00</c:v>
                </c:pt>
                <c:pt idx="122">
                  <c:v>122.99</c:v>
                </c:pt>
                <c:pt idx="123">
                  <c:v>124.00</c:v>
                </c:pt>
                <c:pt idx="124">
                  <c:v>125.00</c:v>
                </c:pt>
                <c:pt idx="125">
                  <c:v>125.99</c:v>
                </c:pt>
                <c:pt idx="126">
                  <c:v>127.00</c:v>
                </c:pt>
                <c:pt idx="127">
                  <c:v>128.00</c:v>
                </c:pt>
                <c:pt idx="128">
                  <c:v>129.00</c:v>
                </c:pt>
                <c:pt idx="129">
                  <c:v>129.99</c:v>
                </c:pt>
                <c:pt idx="130">
                  <c:v>131.00</c:v>
                </c:pt>
                <c:pt idx="131">
                  <c:v>132.00</c:v>
                </c:pt>
                <c:pt idx="132">
                  <c:v>132.99</c:v>
                </c:pt>
                <c:pt idx="133">
                  <c:v>133.99</c:v>
                </c:pt>
                <c:pt idx="134">
                  <c:v>135.00</c:v>
                </c:pt>
                <c:pt idx="135">
                  <c:v>136.00</c:v>
                </c:pt>
                <c:pt idx="136">
                  <c:v>136.99</c:v>
                </c:pt>
                <c:pt idx="137">
                  <c:v>138.00</c:v>
                </c:pt>
                <c:pt idx="138">
                  <c:v>139.00</c:v>
                </c:pt>
                <c:pt idx="139">
                  <c:v>140.00</c:v>
                </c:pt>
                <c:pt idx="140">
                  <c:v>140.99</c:v>
                </c:pt>
                <c:pt idx="141">
                  <c:v>142.00</c:v>
                </c:pt>
                <c:pt idx="142">
                  <c:v>143.00</c:v>
                </c:pt>
                <c:pt idx="143">
                  <c:v>143.99</c:v>
                </c:pt>
                <c:pt idx="144">
                  <c:v>144.99</c:v>
                </c:pt>
                <c:pt idx="145">
                  <c:v>146.00</c:v>
                </c:pt>
                <c:pt idx="146">
                  <c:v>147.00</c:v>
                </c:pt>
                <c:pt idx="147">
                  <c:v>147.99</c:v>
                </c:pt>
                <c:pt idx="148">
                  <c:v>149.00</c:v>
                </c:pt>
                <c:pt idx="149">
                  <c:v>150.00</c:v>
                </c:pt>
                <c:pt idx="150">
                  <c:v>151.00</c:v>
                </c:pt>
                <c:pt idx="151">
                  <c:v>151.99</c:v>
                </c:pt>
                <c:pt idx="152">
                  <c:v>153.00</c:v>
                </c:pt>
                <c:pt idx="153">
                  <c:v>154.00</c:v>
                </c:pt>
                <c:pt idx="154">
                  <c:v>154.99</c:v>
                </c:pt>
                <c:pt idx="155">
                  <c:v>155.99</c:v>
                </c:pt>
                <c:pt idx="156">
                  <c:v>157.00</c:v>
                </c:pt>
                <c:pt idx="157">
                  <c:v>158.00</c:v>
                </c:pt>
                <c:pt idx="158">
                  <c:v>158.99</c:v>
                </c:pt>
                <c:pt idx="159">
                  <c:v>160.00</c:v>
                </c:pt>
                <c:pt idx="160">
                  <c:v>161.00</c:v>
                </c:pt>
                <c:pt idx="161">
                  <c:v>162.00</c:v>
                </c:pt>
                <c:pt idx="162">
                  <c:v>162.99</c:v>
                </c:pt>
                <c:pt idx="163">
                  <c:v>164.00</c:v>
                </c:pt>
                <c:pt idx="164">
                  <c:v>165.00</c:v>
                </c:pt>
                <c:pt idx="165">
                  <c:v>165.99</c:v>
                </c:pt>
                <c:pt idx="166">
                  <c:v>167.00</c:v>
                </c:pt>
                <c:pt idx="167">
                  <c:v>168.00</c:v>
                </c:pt>
                <c:pt idx="168">
                  <c:v>169.00</c:v>
                </c:pt>
                <c:pt idx="169">
                  <c:v>169.99</c:v>
                </c:pt>
                <c:pt idx="170">
                  <c:v>171.00</c:v>
                </c:pt>
                <c:pt idx="171">
                  <c:v>172.00</c:v>
                </c:pt>
                <c:pt idx="172">
                  <c:v>172.99</c:v>
                </c:pt>
                <c:pt idx="173">
                  <c:v>173.99</c:v>
                </c:pt>
                <c:pt idx="174">
                  <c:v>175.00</c:v>
                </c:pt>
                <c:pt idx="175">
                  <c:v>176.00</c:v>
                </c:pt>
                <c:pt idx="176">
                  <c:v>176.99</c:v>
                </c:pt>
                <c:pt idx="177">
                  <c:v>178.00</c:v>
                </c:pt>
                <c:pt idx="178">
                  <c:v>179.00</c:v>
                </c:pt>
                <c:pt idx="179">
                  <c:v>180.00</c:v>
                </c:pt>
                <c:pt idx="180">
                  <c:v>180.99</c:v>
                </c:pt>
                <c:pt idx="181">
                  <c:v>182.00</c:v>
                </c:pt>
                <c:pt idx="182">
                  <c:v>183.00</c:v>
                </c:pt>
                <c:pt idx="183">
                  <c:v>183.99</c:v>
                </c:pt>
                <c:pt idx="184">
                  <c:v>184.99</c:v>
                </c:pt>
                <c:pt idx="185">
                  <c:v>186.00</c:v>
                </c:pt>
                <c:pt idx="186">
                  <c:v>187.00</c:v>
                </c:pt>
                <c:pt idx="187">
                  <c:v>187.99</c:v>
                </c:pt>
                <c:pt idx="188">
                  <c:v>189.00</c:v>
                </c:pt>
                <c:pt idx="189">
                  <c:v>190.00</c:v>
                </c:pt>
                <c:pt idx="190">
                  <c:v>191.00</c:v>
                </c:pt>
                <c:pt idx="191">
                  <c:v>191.99</c:v>
                </c:pt>
                <c:pt idx="192">
                  <c:v>193.00</c:v>
                </c:pt>
                <c:pt idx="193">
                  <c:v>194.00</c:v>
                </c:pt>
                <c:pt idx="194">
                  <c:v>194.99</c:v>
                </c:pt>
                <c:pt idx="195">
                  <c:v>195.99</c:v>
                </c:pt>
                <c:pt idx="196">
                  <c:v>197.00</c:v>
                </c:pt>
                <c:pt idx="197">
                  <c:v>198.00</c:v>
                </c:pt>
                <c:pt idx="198">
                  <c:v>198.99</c:v>
                </c:pt>
                <c:pt idx="199">
                  <c:v>200.00</c:v>
                </c:pt>
                <c:pt idx="200">
                  <c:v>201.00</c:v>
                </c:pt>
                <c:pt idx="201">
                  <c:v>202.00</c:v>
                </c:pt>
                <c:pt idx="202">
                  <c:v>202.99</c:v>
                </c:pt>
                <c:pt idx="203">
                  <c:v>204.00</c:v>
                </c:pt>
                <c:pt idx="204">
                  <c:v>205.00</c:v>
                </c:pt>
                <c:pt idx="205">
                  <c:v>205.99</c:v>
                </c:pt>
                <c:pt idx="206">
                  <c:v>206.99</c:v>
                </c:pt>
                <c:pt idx="207">
                  <c:v>208.00</c:v>
                </c:pt>
                <c:pt idx="208">
                  <c:v>209.00</c:v>
                </c:pt>
                <c:pt idx="209">
                  <c:v>209.99</c:v>
                </c:pt>
                <c:pt idx="210">
                  <c:v>211.00</c:v>
                </c:pt>
                <c:pt idx="211">
                  <c:v>212.00</c:v>
                </c:pt>
                <c:pt idx="212">
                  <c:v>213.00</c:v>
                </c:pt>
                <c:pt idx="213">
                  <c:v>213.99</c:v>
                </c:pt>
                <c:pt idx="214">
                  <c:v>215.00</c:v>
                </c:pt>
                <c:pt idx="215">
                  <c:v>216.00</c:v>
                </c:pt>
                <c:pt idx="216">
                  <c:v>216.99</c:v>
                </c:pt>
                <c:pt idx="217">
                  <c:v>217.99</c:v>
                </c:pt>
                <c:pt idx="218">
                  <c:v>219.00</c:v>
                </c:pt>
                <c:pt idx="219">
                  <c:v>220.00</c:v>
                </c:pt>
                <c:pt idx="220">
                  <c:v>220.99</c:v>
                </c:pt>
                <c:pt idx="221">
                  <c:v>222.00</c:v>
                </c:pt>
                <c:pt idx="222">
                  <c:v>223.00</c:v>
                </c:pt>
                <c:pt idx="223">
                  <c:v>224.00</c:v>
                </c:pt>
                <c:pt idx="224">
                  <c:v>224.99</c:v>
                </c:pt>
                <c:pt idx="225">
                  <c:v>226.00</c:v>
                </c:pt>
                <c:pt idx="226">
                  <c:v>227.00</c:v>
                </c:pt>
                <c:pt idx="227">
                  <c:v>227.99</c:v>
                </c:pt>
                <c:pt idx="228">
                  <c:v>229.00</c:v>
                </c:pt>
                <c:pt idx="229">
                  <c:v>230.00</c:v>
                </c:pt>
                <c:pt idx="230">
                  <c:v>231.00</c:v>
                </c:pt>
                <c:pt idx="231">
                  <c:v>231.99</c:v>
                </c:pt>
                <c:pt idx="232">
                  <c:v>233.00</c:v>
                </c:pt>
                <c:pt idx="233">
                  <c:v>234.00</c:v>
                </c:pt>
                <c:pt idx="234">
                  <c:v>234.99</c:v>
                </c:pt>
                <c:pt idx="235">
                  <c:v>235.99</c:v>
                </c:pt>
                <c:pt idx="236">
                  <c:v>237.00</c:v>
                </c:pt>
                <c:pt idx="237">
                  <c:v>238.00</c:v>
                </c:pt>
                <c:pt idx="238">
                  <c:v>238.99</c:v>
                </c:pt>
                <c:pt idx="239">
                  <c:v>240.00</c:v>
                </c:pt>
                <c:pt idx="240">
                  <c:v>241.00</c:v>
                </c:pt>
                <c:pt idx="241">
                  <c:v>242.00</c:v>
                </c:pt>
                <c:pt idx="242">
                  <c:v>242.99</c:v>
                </c:pt>
                <c:pt idx="243">
                  <c:v>244.00</c:v>
                </c:pt>
                <c:pt idx="244">
                  <c:v>245.00</c:v>
                </c:pt>
                <c:pt idx="245">
                  <c:v>246.00</c:v>
                </c:pt>
                <c:pt idx="246">
                  <c:v>246.99</c:v>
                </c:pt>
                <c:pt idx="247">
                  <c:v>248.00</c:v>
                </c:pt>
                <c:pt idx="248">
                  <c:v>249.00</c:v>
                </c:pt>
                <c:pt idx="249">
                  <c:v>249.99</c:v>
                </c:pt>
                <c:pt idx="250">
                  <c:v>250.99</c:v>
                </c:pt>
                <c:pt idx="251">
                  <c:v>252.00</c:v>
                </c:pt>
                <c:pt idx="252">
                  <c:v>253.00</c:v>
                </c:pt>
                <c:pt idx="253">
                  <c:v>253.99</c:v>
                </c:pt>
                <c:pt idx="254">
                  <c:v>255.00</c:v>
                </c:pt>
                <c:pt idx="255">
                  <c:v>256.00</c:v>
                </c:pt>
                <c:pt idx="256">
                  <c:v>257.00</c:v>
                </c:pt>
                <c:pt idx="257">
                  <c:v>257.99</c:v>
                </c:pt>
                <c:pt idx="258">
                  <c:v>259.00</c:v>
                </c:pt>
                <c:pt idx="259">
                  <c:v>260.00</c:v>
                </c:pt>
                <c:pt idx="260">
                  <c:v>260.99</c:v>
                </c:pt>
                <c:pt idx="261">
                  <c:v>262.00</c:v>
                </c:pt>
                <c:pt idx="262">
                  <c:v>263.00</c:v>
                </c:pt>
                <c:pt idx="263">
                  <c:v>264.00</c:v>
                </c:pt>
                <c:pt idx="264">
                  <c:v>264.99</c:v>
                </c:pt>
                <c:pt idx="265">
                  <c:v>266.00</c:v>
                </c:pt>
                <c:pt idx="266">
                  <c:v>267.00</c:v>
                </c:pt>
                <c:pt idx="267">
                  <c:v>267.99</c:v>
                </c:pt>
                <c:pt idx="268">
                  <c:v>268.99</c:v>
                </c:pt>
                <c:pt idx="269">
                  <c:v>270.00</c:v>
                </c:pt>
                <c:pt idx="270">
                  <c:v>271.00</c:v>
                </c:pt>
                <c:pt idx="271">
                  <c:v>271.99</c:v>
                </c:pt>
                <c:pt idx="272">
                  <c:v>273.00</c:v>
                </c:pt>
                <c:pt idx="273">
                  <c:v>274.00</c:v>
                </c:pt>
                <c:pt idx="274">
                  <c:v>275.00</c:v>
                </c:pt>
                <c:pt idx="275">
                  <c:v>275.99</c:v>
                </c:pt>
                <c:pt idx="276">
                  <c:v>277.00</c:v>
                </c:pt>
                <c:pt idx="277">
                  <c:v>278.00</c:v>
                </c:pt>
                <c:pt idx="278">
                  <c:v>278.99</c:v>
                </c:pt>
                <c:pt idx="279">
                  <c:v>279.99</c:v>
                </c:pt>
                <c:pt idx="280">
                  <c:v>281.00</c:v>
                </c:pt>
                <c:pt idx="281">
                  <c:v>282.00</c:v>
                </c:pt>
                <c:pt idx="282">
                  <c:v>282.99</c:v>
                </c:pt>
                <c:pt idx="283">
                  <c:v>284.00</c:v>
                </c:pt>
                <c:pt idx="284">
                  <c:v>285.00</c:v>
                </c:pt>
                <c:pt idx="285">
                  <c:v>286.00</c:v>
                </c:pt>
                <c:pt idx="286">
                  <c:v>286.99</c:v>
                </c:pt>
                <c:pt idx="287">
                  <c:v>288.00</c:v>
                </c:pt>
                <c:pt idx="288">
                  <c:v>289.00</c:v>
                </c:pt>
                <c:pt idx="289">
                  <c:v>289.99</c:v>
                </c:pt>
                <c:pt idx="290">
                  <c:v>290.99</c:v>
                </c:pt>
                <c:pt idx="291">
                  <c:v>292.00</c:v>
                </c:pt>
                <c:pt idx="292">
                  <c:v>293.00</c:v>
                </c:pt>
                <c:pt idx="293">
                  <c:v>293.99</c:v>
                </c:pt>
                <c:pt idx="294">
                  <c:v>295.00</c:v>
                </c:pt>
                <c:pt idx="295">
                  <c:v>296.00</c:v>
                </c:pt>
                <c:pt idx="296">
                  <c:v>297.00</c:v>
                </c:pt>
                <c:pt idx="297">
                  <c:v>297.99</c:v>
                </c:pt>
                <c:pt idx="298">
                  <c:v>299.00</c:v>
                </c:pt>
                <c:pt idx="299">
                  <c:v>300.00</c:v>
                </c:pt>
                <c:pt idx="300">
                  <c:v>300.99</c:v>
                </c:pt>
                <c:pt idx="301">
                  <c:v>302.00</c:v>
                </c:pt>
                <c:pt idx="302">
                  <c:v>303.00</c:v>
                </c:pt>
                <c:pt idx="303">
                  <c:v>304.00</c:v>
                </c:pt>
                <c:pt idx="304">
                  <c:v>304.99</c:v>
                </c:pt>
                <c:pt idx="305">
                  <c:v>306.00</c:v>
                </c:pt>
                <c:pt idx="306">
                  <c:v>307.00</c:v>
                </c:pt>
                <c:pt idx="307">
                  <c:v>307.99</c:v>
                </c:pt>
                <c:pt idx="308">
                  <c:v>308.99</c:v>
                </c:pt>
                <c:pt idx="309">
                  <c:v>310.00</c:v>
                </c:pt>
                <c:pt idx="310">
                  <c:v>311.00</c:v>
                </c:pt>
                <c:pt idx="311">
                  <c:v>311.99</c:v>
                </c:pt>
                <c:pt idx="312">
                  <c:v>313.00</c:v>
                </c:pt>
                <c:pt idx="313">
                  <c:v>314.00</c:v>
                </c:pt>
                <c:pt idx="314">
                  <c:v>315.00</c:v>
                </c:pt>
                <c:pt idx="315">
                  <c:v>315.99</c:v>
                </c:pt>
                <c:pt idx="316">
                  <c:v>317.00</c:v>
                </c:pt>
                <c:pt idx="317">
                  <c:v>318.00</c:v>
                </c:pt>
                <c:pt idx="318">
                  <c:v>318.99</c:v>
                </c:pt>
                <c:pt idx="319">
                  <c:v>319.99</c:v>
                </c:pt>
                <c:pt idx="320">
                  <c:v>321.00</c:v>
                </c:pt>
                <c:pt idx="321">
                  <c:v>322.00</c:v>
                </c:pt>
                <c:pt idx="322">
                  <c:v>322.99</c:v>
                </c:pt>
                <c:pt idx="323">
                  <c:v>324.00</c:v>
                </c:pt>
                <c:pt idx="324">
                  <c:v>325.00</c:v>
                </c:pt>
                <c:pt idx="325">
                  <c:v>326.00</c:v>
                </c:pt>
                <c:pt idx="326">
                  <c:v>326.99</c:v>
                </c:pt>
                <c:pt idx="327">
                  <c:v>328.00</c:v>
                </c:pt>
                <c:pt idx="328">
                  <c:v>329.00</c:v>
                </c:pt>
                <c:pt idx="329">
                  <c:v>329.99</c:v>
                </c:pt>
                <c:pt idx="330">
                  <c:v>330.99</c:v>
                </c:pt>
                <c:pt idx="331">
                  <c:v>332.00</c:v>
                </c:pt>
                <c:pt idx="332">
                  <c:v>333.00</c:v>
                </c:pt>
                <c:pt idx="333">
                  <c:v>333.99</c:v>
                </c:pt>
                <c:pt idx="334">
                  <c:v>335.00</c:v>
                </c:pt>
                <c:pt idx="335">
                  <c:v>336.00</c:v>
                </c:pt>
                <c:pt idx="336">
                  <c:v>337.00</c:v>
                </c:pt>
                <c:pt idx="337">
                  <c:v>337.99</c:v>
                </c:pt>
                <c:pt idx="338">
                  <c:v>339.00</c:v>
                </c:pt>
                <c:pt idx="339">
                  <c:v>340.00</c:v>
                </c:pt>
                <c:pt idx="340">
                  <c:v>340.99</c:v>
                </c:pt>
                <c:pt idx="341">
                  <c:v>342.00</c:v>
                </c:pt>
                <c:pt idx="342">
                  <c:v>343.00</c:v>
                </c:pt>
                <c:pt idx="343">
                  <c:v>344.00</c:v>
                </c:pt>
                <c:pt idx="344">
                  <c:v>344.99</c:v>
                </c:pt>
                <c:pt idx="345">
                  <c:v>346.00</c:v>
                </c:pt>
                <c:pt idx="346">
                  <c:v>347.00</c:v>
                </c:pt>
                <c:pt idx="347">
                  <c:v>347.99</c:v>
                </c:pt>
                <c:pt idx="348">
                  <c:v>348.99</c:v>
                </c:pt>
                <c:pt idx="349">
                  <c:v>350.00</c:v>
                </c:pt>
                <c:pt idx="350">
                  <c:v>351.00</c:v>
                </c:pt>
                <c:pt idx="351">
                  <c:v>351.99</c:v>
                </c:pt>
                <c:pt idx="352">
                  <c:v>353.00</c:v>
                </c:pt>
                <c:pt idx="353">
                  <c:v>354.00</c:v>
                </c:pt>
                <c:pt idx="354">
                  <c:v>355.00</c:v>
                </c:pt>
                <c:pt idx="355">
                  <c:v>355.99</c:v>
                </c:pt>
                <c:pt idx="356">
                  <c:v>357.00</c:v>
                </c:pt>
                <c:pt idx="357">
                  <c:v>358.00</c:v>
                </c:pt>
                <c:pt idx="358">
                  <c:v>358.99</c:v>
                </c:pt>
                <c:pt idx="359">
                  <c:v>359.99</c:v>
                </c:pt>
                <c:pt idx="360">
                  <c:v>361.00</c:v>
                </c:pt>
                <c:pt idx="361">
                  <c:v>362.00</c:v>
                </c:pt>
                <c:pt idx="362">
                  <c:v>362.99</c:v>
                </c:pt>
                <c:pt idx="363">
                  <c:v>364.00</c:v>
                </c:pt>
                <c:pt idx="364">
                  <c:v>365.00</c:v>
                </c:pt>
                <c:pt idx="365">
                  <c:v>366.00</c:v>
                </c:pt>
                <c:pt idx="366">
                  <c:v>366.99</c:v>
                </c:pt>
                <c:pt idx="367">
                  <c:v>368.00</c:v>
                </c:pt>
                <c:pt idx="368">
                  <c:v>369.00</c:v>
                </c:pt>
                <c:pt idx="369">
                  <c:v>369.99</c:v>
                </c:pt>
                <c:pt idx="370">
                  <c:v>371.00</c:v>
                </c:pt>
                <c:pt idx="371">
                  <c:v>372.00</c:v>
                </c:pt>
                <c:pt idx="372">
                  <c:v>373.00</c:v>
                </c:pt>
                <c:pt idx="373">
                  <c:v>373.99</c:v>
                </c:pt>
                <c:pt idx="374">
                  <c:v>375.00</c:v>
                </c:pt>
                <c:pt idx="375">
                  <c:v>376.00</c:v>
                </c:pt>
                <c:pt idx="376">
                  <c:v>377.00</c:v>
                </c:pt>
                <c:pt idx="377">
                  <c:v>377.99</c:v>
                </c:pt>
                <c:pt idx="378">
                  <c:v>379.00</c:v>
                </c:pt>
                <c:pt idx="379">
                  <c:v>380.00</c:v>
                </c:pt>
                <c:pt idx="380">
                  <c:v>380.99</c:v>
                </c:pt>
                <c:pt idx="381">
                  <c:v>381.99</c:v>
                </c:pt>
                <c:pt idx="382">
                  <c:v>383.00</c:v>
                </c:pt>
                <c:pt idx="383">
                  <c:v>384.00</c:v>
                </c:pt>
                <c:pt idx="384">
                  <c:v>384.99</c:v>
                </c:pt>
                <c:pt idx="385">
                  <c:v>386.00</c:v>
                </c:pt>
                <c:pt idx="386">
                  <c:v>387.00</c:v>
                </c:pt>
                <c:pt idx="387">
                  <c:v>388.00</c:v>
                </c:pt>
                <c:pt idx="388">
                  <c:v>388.99</c:v>
                </c:pt>
                <c:pt idx="389">
                  <c:v>390.00</c:v>
                </c:pt>
                <c:pt idx="390">
                  <c:v>391.00</c:v>
                </c:pt>
                <c:pt idx="391">
                  <c:v>391.99</c:v>
                </c:pt>
                <c:pt idx="392">
                  <c:v>393.00</c:v>
                </c:pt>
                <c:pt idx="393">
                  <c:v>394.00</c:v>
                </c:pt>
                <c:pt idx="394">
                  <c:v>395.00</c:v>
                </c:pt>
                <c:pt idx="395">
                  <c:v>395.99</c:v>
                </c:pt>
                <c:pt idx="396">
                  <c:v>397.00</c:v>
                </c:pt>
                <c:pt idx="397">
                  <c:v>398.00</c:v>
                </c:pt>
                <c:pt idx="398">
                  <c:v>398.99</c:v>
                </c:pt>
                <c:pt idx="399">
                  <c:v>399.99</c:v>
                </c:pt>
                <c:pt idx="400">
                  <c:v>401.00</c:v>
                </c:pt>
                <c:pt idx="401">
                  <c:v>402.00</c:v>
                </c:pt>
                <c:pt idx="402">
                  <c:v>402.99</c:v>
                </c:pt>
                <c:pt idx="403">
                  <c:v>404.00</c:v>
                </c:pt>
                <c:pt idx="404">
                  <c:v>405.00</c:v>
                </c:pt>
                <c:pt idx="405">
                  <c:v>406.00</c:v>
                </c:pt>
                <c:pt idx="406">
                  <c:v>406.99</c:v>
                </c:pt>
                <c:pt idx="407">
                  <c:v>408.00</c:v>
                </c:pt>
                <c:pt idx="408">
                  <c:v>409.00</c:v>
                </c:pt>
                <c:pt idx="409">
                  <c:v>409.99</c:v>
                </c:pt>
                <c:pt idx="410">
                  <c:v>410.99</c:v>
                </c:pt>
                <c:pt idx="411">
                  <c:v>412.00</c:v>
                </c:pt>
                <c:pt idx="412">
                  <c:v>413.00</c:v>
                </c:pt>
                <c:pt idx="413">
                  <c:v>413.99</c:v>
                </c:pt>
                <c:pt idx="414">
                  <c:v>415.00</c:v>
                </c:pt>
                <c:pt idx="415">
                  <c:v>416.00</c:v>
                </c:pt>
                <c:pt idx="416">
                  <c:v>417.00</c:v>
                </c:pt>
                <c:pt idx="417">
                  <c:v>417.99</c:v>
                </c:pt>
                <c:pt idx="418">
                  <c:v>419.00</c:v>
                </c:pt>
                <c:pt idx="419">
                  <c:v>420.00</c:v>
                </c:pt>
                <c:pt idx="420">
                  <c:v>420.99</c:v>
                </c:pt>
                <c:pt idx="421">
                  <c:v>421.99</c:v>
                </c:pt>
                <c:pt idx="422">
                  <c:v>423.00</c:v>
                </c:pt>
                <c:pt idx="423">
                  <c:v>424.00</c:v>
                </c:pt>
                <c:pt idx="424">
                  <c:v>424.99</c:v>
                </c:pt>
                <c:pt idx="425">
                  <c:v>426.00</c:v>
                </c:pt>
                <c:pt idx="426">
                  <c:v>427.00</c:v>
                </c:pt>
                <c:pt idx="427">
                  <c:v>428.00</c:v>
                </c:pt>
                <c:pt idx="428">
                  <c:v>428.99</c:v>
                </c:pt>
                <c:pt idx="429">
                  <c:v>430.00</c:v>
                </c:pt>
                <c:pt idx="430">
                  <c:v>431.00</c:v>
                </c:pt>
                <c:pt idx="431">
                  <c:v>431.99</c:v>
                </c:pt>
                <c:pt idx="432">
                  <c:v>433.00</c:v>
                </c:pt>
                <c:pt idx="433">
                  <c:v>434.00</c:v>
                </c:pt>
                <c:pt idx="434">
                  <c:v>435.00</c:v>
                </c:pt>
                <c:pt idx="435">
                  <c:v>435.99</c:v>
                </c:pt>
                <c:pt idx="436">
                  <c:v>437.00</c:v>
                </c:pt>
                <c:pt idx="437">
                  <c:v>438.00</c:v>
                </c:pt>
                <c:pt idx="438">
                  <c:v>439.00</c:v>
                </c:pt>
                <c:pt idx="439">
                  <c:v>439.99</c:v>
                </c:pt>
                <c:pt idx="440">
                  <c:v>441.00</c:v>
                </c:pt>
                <c:pt idx="441">
                  <c:v>442.00</c:v>
                </c:pt>
                <c:pt idx="442">
                  <c:v>442.99</c:v>
                </c:pt>
                <c:pt idx="443">
                  <c:v>444.00</c:v>
                </c:pt>
                <c:pt idx="444">
                  <c:v>445.00</c:v>
                </c:pt>
                <c:pt idx="445">
                  <c:v>446.00</c:v>
                </c:pt>
                <c:pt idx="446">
                  <c:v>446.99</c:v>
                </c:pt>
                <c:pt idx="447">
                  <c:v>448.00</c:v>
                </c:pt>
                <c:pt idx="448">
                  <c:v>449.00</c:v>
                </c:pt>
                <c:pt idx="449">
                  <c:v>449.99</c:v>
                </c:pt>
                <c:pt idx="450">
                  <c:v>450.99</c:v>
                </c:pt>
                <c:pt idx="451">
                  <c:v>452.00</c:v>
                </c:pt>
                <c:pt idx="452">
                  <c:v>453.00</c:v>
                </c:pt>
                <c:pt idx="453">
                  <c:v>453.99</c:v>
                </c:pt>
                <c:pt idx="454">
                  <c:v>455.00</c:v>
                </c:pt>
                <c:pt idx="455">
                  <c:v>456.00</c:v>
                </c:pt>
                <c:pt idx="456">
                  <c:v>457.00</c:v>
                </c:pt>
                <c:pt idx="457">
                  <c:v>457.99</c:v>
                </c:pt>
                <c:pt idx="458">
                  <c:v>459.00</c:v>
                </c:pt>
                <c:pt idx="459">
                  <c:v>460.00</c:v>
                </c:pt>
                <c:pt idx="460">
                  <c:v>460.99</c:v>
                </c:pt>
                <c:pt idx="461">
                  <c:v>461.99</c:v>
                </c:pt>
                <c:pt idx="462">
                  <c:v>463.00</c:v>
                </c:pt>
                <c:pt idx="463">
                  <c:v>464.00</c:v>
                </c:pt>
                <c:pt idx="464">
                  <c:v>464.99</c:v>
                </c:pt>
                <c:pt idx="465">
                  <c:v>466.00</c:v>
                </c:pt>
                <c:pt idx="466">
                  <c:v>467.00</c:v>
                </c:pt>
                <c:pt idx="467">
                  <c:v>468.00</c:v>
                </c:pt>
                <c:pt idx="468">
                  <c:v>468.99</c:v>
                </c:pt>
                <c:pt idx="469">
                  <c:v>470.00</c:v>
                </c:pt>
                <c:pt idx="470">
                  <c:v>471.00</c:v>
                </c:pt>
                <c:pt idx="471">
                  <c:v>471.99</c:v>
                </c:pt>
                <c:pt idx="472">
                  <c:v>472.99</c:v>
                </c:pt>
                <c:pt idx="473">
                  <c:v>474.00</c:v>
                </c:pt>
                <c:pt idx="474">
                  <c:v>475.00</c:v>
                </c:pt>
                <c:pt idx="475">
                  <c:v>475.99</c:v>
                </c:pt>
                <c:pt idx="476">
                  <c:v>477.00</c:v>
                </c:pt>
                <c:pt idx="477">
                  <c:v>478.00</c:v>
                </c:pt>
                <c:pt idx="478">
                  <c:v>479.00</c:v>
                </c:pt>
                <c:pt idx="479">
                  <c:v>479.99</c:v>
                </c:pt>
                <c:pt idx="480">
                  <c:v>481.00</c:v>
                </c:pt>
                <c:pt idx="481">
                  <c:v>482.00</c:v>
                </c:pt>
                <c:pt idx="482">
                  <c:v>482.99</c:v>
                </c:pt>
                <c:pt idx="483">
                  <c:v>484.00</c:v>
                </c:pt>
                <c:pt idx="484">
                  <c:v>485.00</c:v>
                </c:pt>
                <c:pt idx="485">
                  <c:v>486.00</c:v>
                </c:pt>
                <c:pt idx="486">
                  <c:v>486.99</c:v>
                </c:pt>
                <c:pt idx="487">
                  <c:v>488.00</c:v>
                </c:pt>
                <c:pt idx="488">
                  <c:v>489.00</c:v>
                </c:pt>
                <c:pt idx="489">
                  <c:v>489.99</c:v>
                </c:pt>
                <c:pt idx="490">
                  <c:v>490.99</c:v>
                </c:pt>
                <c:pt idx="491">
                  <c:v>492.00</c:v>
                </c:pt>
                <c:pt idx="492">
                  <c:v>493.00</c:v>
                </c:pt>
                <c:pt idx="493">
                  <c:v>493.99</c:v>
                </c:pt>
                <c:pt idx="494">
                  <c:v>495.00</c:v>
                </c:pt>
                <c:pt idx="495">
                  <c:v>496.00</c:v>
                </c:pt>
                <c:pt idx="496">
                  <c:v>497.00</c:v>
                </c:pt>
                <c:pt idx="497">
                  <c:v>497.99</c:v>
                </c:pt>
                <c:pt idx="498">
                  <c:v>499.00</c:v>
                </c:pt>
                <c:pt idx="499">
                  <c:v>500.00</c:v>
                </c:pt>
                <c:pt idx="500">
                  <c:v>500.99</c:v>
                </c:pt>
                <c:pt idx="501">
                  <c:v>501.99</c:v>
                </c:pt>
                <c:pt idx="502">
                  <c:v>503.00</c:v>
                </c:pt>
                <c:pt idx="503">
                  <c:v>504.00</c:v>
                </c:pt>
                <c:pt idx="504">
                  <c:v>504.99</c:v>
                </c:pt>
                <c:pt idx="505">
                  <c:v>506.00</c:v>
                </c:pt>
                <c:pt idx="506">
                  <c:v>507.00</c:v>
                </c:pt>
                <c:pt idx="507">
                  <c:v>508.00</c:v>
                </c:pt>
                <c:pt idx="508">
                  <c:v>508.99</c:v>
                </c:pt>
                <c:pt idx="509">
                  <c:v>510.00</c:v>
                </c:pt>
                <c:pt idx="510">
                  <c:v>511.00</c:v>
                </c:pt>
                <c:pt idx="511">
                  <c:v>511.99</c:v>
                </c:pt>
                <c:pt idx="512">
                  <c:v>513.00</c:v>
                </c:pt>
                <c:pt idx="513">
                  <c:v>514.00</c:v>
                </c:pt>
                <c:pt idx="514">
                  <c:v>515.00</c:v>
                </c:pt>
                <c:pt idx="515">
                  <c:v>515.99</c:v>
                </c:pt>
                <c:pt idx="516">
                  <c:v>517.00</c:v>
                </c:pt>
                <c:pt idx="517">
                  <c:v>518.00</c:v>
                </c:pt>
                <c:pt idx="518">
                  <c:v>518.99</c:v>
                </c:pt>
                <c:pt idx="519">
                  <c:v>519.99</c:v>
                </c:pt>
                <c:pt idx="520">
                  <c:v>521.00</c:v>
                </c:pt>
                <c:pt idx="521">
                  <c:v>522.00</c:v>
                </c:pt>
                <c:pt idx="522">
                  <c:v>522.99</c:v>
                </c:pt>
                <c:pt idx="523">
                  <c:v>524.00</c:v>
                </c:pt>
                <c:pt idx="524">
                  <c:v>525.00</c:v>
                </c:pt>
                <c:pt idx="525">
                  <c:v>526.00</c:v>
                </c:pt>
                <c:pt idx="526">
                  <c:v>526.99</c:v>
                </c:pt>
                <c:pt idx="527">
                  <c:v>528.00</c:v>
                </c:pt>
                <c:pt idx="528">
                  <c:v>529.00</c:v>
                </c:pt>
                <c:pt idx="529">
                  <c:v>529.99</c:v>
                </c:pt>
                <c:pt idx="530">
                  <c:v>530.99</c:v>
                </c:pt>
                <c:pt idx="531">
                  <c:v>532.00</c:v>
                </c:pt>
                <c:pt idx="532">
                  <c:v>533.00</c:v>
                </c:pt>
                <c:pt idx="533">
                  <c:v>533.99</c:v>
                </c:pt>
                <c:pt idx="534">
                  <c:v>535.00</c:v>
                </c:pt>
                <c:pt idx="535">
                  <c:v>536.00</c:v>
                </c:pt>
                <c:pt idx="536">
                  <c:v>537.00</c:v>
                </c:pt>
                <c:pt idx="537">
                  <c:v>537.99</c:v>
                </c:pt>
                <c:pt idx="538">
                  <c:v>539.00</c:v>
                </c:pt>
                <c:pt idx="539">
                  <c:v>540.00</c:v>
                </c:pt>
                <c:pt idx="540">
                  <c:v>540.99</c:v>
                </c:pt>
                <c:pt idx="541">
                  <c:v>541.99</c:v>
                </c:pt>
                <c:pt idx="542">
                  <c:v>543.00</c:v>
                </c:pt>
                <c:pt idx="543">
                  <c:v>544.00</c:v>
                </c:pt>
                <c:pt idx="544">
                  <c:v>544.99</c:v>
                </c:pt>
                <c:pt idx="545">
                  <c:v>546.00</c:v>
                </c:pt>
                <c:pt idx="546">
                  <c:v>547.00</c:v>
                </c:pt>
                <c:pt idx="547">
                  <c:v>548.00</c:v>
                </c:pt>
                <c:pt idx="548">
                  <c:v>548.99</c:v>
                </c:pt>
                <c:pt idx="549">
                  <c:v>550.00</c:v>
                </c:pt>
                <c:pt idx="550">
                  <c:v>551.00</c:v>
                </c:pt>
                <c:pt idx="551">
                  <c:v>551.99</c:v>
                </c:pt>
                <c:pt idx="552">
                  <c:v>553.00</c:v>
                </c:pt>
                <c:pt idx="553">
                  <c:v>554.00</c:v>
                </c:pt>
                <c:pt idx="554">
                  <c:v>555.00</c:v>
                </c:pt>
                <c:pt idx="555">
                  <c:v>555.99</c:v>
                </c:pt>
                <c:pt idx="556">
                  <c:v>557.00</c:v>
                </c:pt>
                <c:pt idx="557">
                  <c:v>558.00</c:v>
                </c:pt>
                <c:pt idx="558">
                  <c:v>558.99</c:v>
                </c:pt>
                <c:pt idx="559">
                  <c:v>559.99</c:v>
                </c:pt>
                <c:pt idx="560">
                  <c:v>561.00</c:v>
                </c:pt>
                <c:pt idx="561">
                  <c:v>562.00</c:v>
                </c:pt>
                <c:pt idx="562">
                  <c:v>562.99</c:v>
                </c:pt>
                <c:pt idx="563">
                  <c:v>564.00</c:v>
                </c:pt>
                <c:pt idx="564">
                  <c:v>565.00</c:v>
                </c:pt>
                <c:pt idx="565">
                  <c:v>566.00</c:v>
                </c:pt>
                <c:pt idx="566">
                  <c:v>566.99</c:v>
                </c:pt>
                <c:pt idx="567">
                  <c:v>568.00</c:v>
                </c:pt>
                <c:pt idx="568">
                  <c:v>569.00</c:v>
                </c:pt>
                <c:pt idx="569">
                  <c:v>569.99</c:v>
                </c:pt>
                <c:pt idx="570">
                  <c:v>570.99</c:v>
                </c:pt>
                <c:pt idx="571">
                  <c:v>572.00</c:v>
                </c:pt>
                <c:pt idx="572">
                  <c:v>573.00</c:v>
                </c:pt>
                <c:pt idx="573">
                  <c:v>573.99</c:v>
                </c:pt>
                <c:pt idx="574">
                  <c:v>575.00</c:v>
                </c:pt>
                <c:pt idx="575">
                  <c:v>576.00</c:v>
                </c:pt>
                <c:pt idx="576">
                  <c:v>577.00</c:v>
                </c:pt>
                <c:pt idx="577">
                  <c:v>577.99</c:v>
                </c:pt>
                <c:pt idx="578">
                  <c:v>579.00</c:v>
                </c:pt>
                <c:pt idx="579">
                  <c:v>580.00</c:v>
                </c:pt>
                <c:pt idx="580">
                  <c:v>580.99</c:v>
                </c:pt>
                <c:pt idx="581">
                  <c:v>581.99</c:v>
                </c:pt>
                <c:pt idx="582">
                  <c:v>583.00</c:v>
                </c:pt>
                <c:pt idx="583">
                  <c:v>584.00</c:v>
                </c:pt>
                <c:pt idx="584">
                  <c:v>584.99</c:v>
                </c:pt>
                <c:pt idx="585">
                  <c:v>586.00</c:v>
                </c:pt>
                <c:pt idx="586">
                  <c:v>587.00</c:v>
                </c:pt>
                <c:pt idx="587">
                  <c:v>588.00</c:v>
                </c:pt>
                <c:pt idx="588">
                  <c:v>588.99</c:v>
                </c:pt>
                <c:pt idx="589">
                  <c:v>590.00</c:v>
                </c:pt>
                <c:pt idx="590">
                  <c:v>591.00</c:v>
                </c:pt>
                <c:pt idx="591">
                  <c:v>591.99</c:v>
                </c:pt>
                <c:pt idx="592">
                  <c:v>593.00</c:v>
                </c:pt>
                <c:pt idx="593">
                  <c:v>594.00</c:v>
                </c:pt>
                <c:pt idx="594">
                  <c:v>595.00</c:v>
                </c:pt>
                <c:pt idx="595">
                  <c:v>595.99</c:v>
                </c:pt>
                <c:pt idx="596">
                  <c:v>597.00</c:v>
                </c:pt>
                <c:pt idx="597">
                  <c:v>598.00</c:v>
                </c:pt>
                <c:pt idx="598">
                  <c:v>598.99</c:v>
                </c:pt>
                <c:pt idx="599">
                  <c:v>599.99</c:v>
                </c:pt>
                <c:pt idx="600">
                  <c:v>601.00</c:v>
                </c:pt>
                <c:pt idx="601">
                  <c:v>602.00</c:v>
                </c:pt>
                <c:pt idx="602">
                  <c:v>602.99</c:v>
                </c:pt>
                <c:pt idx="603">
                  <c:v>604.00</c:v>
                </c:pt>
                <c:pt idx="604">
                  <c:v>605.00</c:v>
                </c:pt>
                <c:pt idx="605">
                  <c:v>606.00</c:v>
                </c:pt>
                <c:pt idx="606">
                  <c:v>606.99</c:v>
                </c:pt>
                <c:pt idx="607">
                  <c:v>608.00</c:v>
                </c:pt>
                <c:pt idx="608">
                  <c:v>609.00</c:v>
                </c:pt>
                <c:pt idx="609">
                  <c:v>609.99</c:v>
                </c:pt>
                <c:pt idx="610">
                  <c:v>610.99</c:v>
                </c:pt>
                <c:pt idx="611">
                  <c:v>612.00</c:v>
                </c:pt>
                <c:pt idx="612">
                  <c:v>613.00</c:v>
                </c:pt>
                <c:pt idx="613">
                  <c:v>613.99</c:v>
                </c:pt>
                <c:pt idx="614">
                  <c:v>615.00</c:v>
                </c:pt>
                <c:pt idx="615">
                  <c:v>616.00</c:v>
                </c:pt>
                <c:pt idx="616">
                  <c:v>617.00</c:v>
                </c:pt>
                <c:pt idx="617">
                  <c:v>617.99</c:v>
                </c:pt>
                <c:pt idx="618">
                  <c:v>619.00</c:v>
                </c:pt>
                <c:pt idx="619">
                  <c:v>620.00</c:v>
                </c:pt>
                <c:pt idx="620">
                  <c:v>620.99</c:v>
                </c:pt>
                <c:pt idx="621">
                  <c:v>621.99</c:v>
                </c:pt>
                <c:pt idx="622">
                  <c:v>623.00</c:v>
                </c:pt>
                <c:pt idx="623">
                  <c:v>624.00</c:v>
                </c:pt>
                <c:pt idx="624">
                  <c:v>624.99</c:v>
                </c:pt>
                <c:pt idx="625">
                  <c:v>626.00</c:v>
                </c:pt>
                <c:pt idx="626">
                  <c:v>627.00</c:v>
                </c:pt>
                <c:pt idx="627">
                  <c:v>628.00</c:v>
                </c:pt>
                <c:pt idx="628">
                  <c:v>628.99</c:v>
                </c:pt>
                <c:pt idx="629">
                  <c:v>630.00</c:v>
                </c:pt>
                <c:pt idx="630">
                  <c:v>631.00</c:v>
                </c:pt>
                <c:pt idx="631">
                  <c:v>631.99</c:v>
                </c:pt>
                <c:pt idx="632">
                  <c:v>633.00</c:v>
                </c:pt>
                <c:pt idx="633">
                  <c:v>634.00</c:v>
                </c:pt>
                <c:pt idx="634">
                  <c:v>635.00</c:v>
                </c:pt>
                <c:pt idx="635">
                  <c:v>635.99</c:v>
                </c:pt>
                <c:pt idx="636">
                  <c:v>637.00</c:v>
                </c:pt>
                <c:pt idx="637">
                  <c:v>638.00</c:v>
                </c:pt>
                <c:pt idx="638">
                  <c:v>638.99</c:v>
                </c:pt>
                <c:pt idx="639">
                  <c:v>639.99</c:v>
                </c:pt>
                <c:pt idx="640">
                  <c:v>641.00</c:v>
                </c:pt>
                <c:pt idx="641">
                  <c:v>642.00</c:v>
                </c:pt>
                <c:pt idx="642">
                  <c:v>642.99</c:v>
                </c:pt>
                <c:pt idx="643">
                  <c:v>644.00</c:v>
                </c:pt>
                <c:pt idx="644">
                  <c:v>645.00</c:v>
                </c:pt>
                <c:pt idx="645">
                  <c:v>646.00</c:v>
                </c:pt>
                <c:pt idx="646">
                  <c:v>646.99</c:v>
                </c:pt>
                <c:pt idx="647">
                  <c:v>648.00</c:v>
                </c:pt>
                <c:pt idx="648">
                  <c:v>649.00</c:v>
                </c:pt>
                <c:pt idx="649">
                  <c:v>649.99</c:v>
                </c:pt>
                <c:pt idx="650">
                  <c:v>650.99</c:v>
                </c:pt>
                <c:pt idx="651">
                  <c:v>652.00</c:v>
                </c:pt>
                <c:pt idx="652">
                  <c:v>653.00</c:v>
                </c:pt>
                <c:pt idx="653">
                  <c:v>653.99</c:v>
                </c:pt>
                <c:pt idx="654">
                  <c:v>655.00</c:v>
                </c:pt>
                <c:pt idx="655">
                  <c:v>656.00</c:v>
                </c:pt>
                <c:pt idx="656">
                  <c:v>657.00</c:v>
                </c:pt>
                <c:pt idx="657">
                  <c:v>657.99</c:v>
                </c:pt>
                <c:pt idx="658">
                  <c:v>659.00</c:v>
                </c:pt>
                <c:pt idx="659">
                  <c:v>660.00</c:v>
                </c:pt>
                <c:pt idx="660">
                  <c:v>660.99</c:v>
                </c:pt>
                <c:pt idx="661">
                  <c:v>661.99</c:v>
                </c:pt>
                <c:pt idx="662">
                  <c:v>663.00</c:v>
                </c:pt>
                <c:pt idx="663">
                  <c:v>664.00</c:v>
                </c:pt>
                <c:pt idx="664">
                  <c:v>664.99</c:v>
                </c:pt>
                <c:pt idx="665">
                  <c:v>666.00</c:v>
                </c:pt>
                <c:pt idx="666">
                  <c:v>667.00</c:v>
                </c:pt>
                <c:pt idx="667">
                  <c:v>668.00</c:v>
                </c:pt>
                <c:pt idx="668">
                  <c:v>668.99</c:v>
                </c:pt>
                <c:pt idx="669">
                  <c:v>670.00</c:v>
                </c:pt>
                <c:pt idx="670">
                  <c:v>671.00</c:v>
                </c:pt>
                <c:pt idx="671">
                  <c:v>671.99</c:v>
                </c:pt>
                <c:pt idx="672">
                  <c:v>673.00</c:v>
                </c:pt>
                <c:pt idx="673">
                  <c:v>674.00</c:v>
                </c:pt>
                <c:pt idx="674">
                  <c:v>675.00</c:v>
                </c:pt>
                <c:pt idx="675">
                  <c:v>675.99</c:v>
                </c:pt>
                <c:pt idx="676">
                  <c:v>677.00</c:v>
                </c:pt>
                <c:pt idx="677">
                  <c:v>678.00</c:v>
                </c:pt>
                <c:pt idx="678">
                  <c:v>678.99</c:v>
                </c:pt>
                <c:pt idx="679">
                  <c:v>679.99</c:v>
                </c:pt>
                <c:pt idx="680">
                  <c:v>681.00</c:v>
                </c:pt>
                <c:pt idx="681">
                  <c:v>682.00</c:v>
                </c:pt>
                <c:pt idx="682">
                  <c:v>682.99</c:v>
                </c:pt>
                <c:pt idx="683">
                  <c:v>684.00</c:v>
                </c:pt>
                <c:pt idx="684">
                  <c:v>685.00</c:v>
                </c:pt>
                <c:pt idx="685">
                  <c:v>686.00</c:v>
                </c:pt>
                <c:pt idx="686">
                  <c:v>686.99</c:v>
                </c:pt>
                <c:pt idx="687">
                  <c:v>688.00</c:v>
                </c:pt>
                <c:pt idx="688">
                  <c:v>689.00</c:v>
                </c:pt>
                <c:pt idx="689">
                  <c:v>689.99</c:v>
                </c:pt>
                <c:pt idx="690">
                  <c:v>690.99</c:v>
                </c:pt>
                <c:pt idx="691">
                  <c:v>692.00</c:v>
                </c:pt>
                <c:pt idx="692">
                  <c:v>693.00</c:v>
                </c:pt>
                <c:pt idx="693">
                  <c:v>693.99</c:v>
                </c:pt>
                <c:pt idx="694">
                  <c:v>695.00</c:v>
                </c:pt>
                <c:pt idx="695">
                  <c:v>696.00</c:v>
                </c:pt>
                <c:pt idx="696">
                  <c:v>697.00</c:v>
                </c:pt>
                <c:pt idx="697">
                  <c:v>697.99</c:v>
                </c:pt>
                <c:pt idx="698">
                  <c:v>699.00</c:v>
                </c:pt>
                <c:pt idx="699">
                  <c:v>700.00</c:v>
                </c:pt>
                <c:pt idx="700">
                  <c:v>700.99</c:v>
                </c:pt>
                <c:pt idx="701">
                  <c:v>701.99</c:v>
                </c:pt>
                <c:pt idx="702">
                  <c:v>703.00</c:v>
                </c:pt>
                <c:pt idx="703">
                  <c:v>704.00</c:v>
                </c:pt>
                <c:pt idx="704">
                  <c:v>704.99</c:v>
                </c:pt>
                <c:pt idx="705">
                  <c:v>706.00</c:v>
                </c:pt>
                <c:pt idx="706">
                  <c:v>707.00</c:v>
                </c:pt>
                <c:pt idx="707">
                  <c:v>708.00</c:v>
                </c:pt>
                <c:pt idx="708">
                  <c:v>708.99</c:v>
                </c:pt>
                <c:pt idx="709">
                  <c:v>710.00</c:v>
                </c:pt>
                <c:pt idx="710">
                  <c:v>711.00</c:v>
                </c:pt>
                <c:pt idx="711">
                  <c:v>711.99</c:v>
                </c:pt>
                <c:pt idx="712">
                  <c:v>713.00</c:v>
                </c:pt>
                <c:pt idx="713">
                  <c:v>714.00</c:v>
                </c:pt>
                <c:pt idx="714">
                  <c:v>715.00</c:v>
                </c:pt>
                <c:pt idx="715">
                  <c:v>715.99</c:v>
                </c:pt>
                <c:pt idx="716">
                  <c:v>717.00</c:v>
                </c:pt>
                <c:pt idx="717">
                  <c:v>718.00</c:v>
                </c:pt>
                <c:pt idx="718">
                  <c:v>718.99</c:v>
                </c:pt>
                <c:pt idx="719">
                  <c:v>719.99</c:v>
                </c:pt>
                <c:pt idx="720">
                  <c:v>721.00</c:v>
                </c:pt>
                <c:pt idx="721">
                  <c:v>722.00</c:v>
                </c:pt>
                <c:pt idx="722">
                  <c:v>722.99</c:v>
                </c:pt>
                <c:pt idx="723">
                  <c:v>724.00</c:v>
                </c:pt>
                <c:pt idx="724">
                  <c:v>725.00</c:v>
                </c:pt>
                <c:pt idx="725">
                  <c:v>726.00</c:v>
                </c:pt>
                <c:pt idx="726">
                  <c:v>726.99</c:v>
                </c:pt>
                <c:pt idx="727">
                  <c:v>728.00</c:v>
                </c:pt>
                <c:pt idx="728">
                  <c:v>729.00</c:v>
                </c:pt>
                <c:pt idx="729">
                  <c:v>729.99</c:v>
                </c:pt>
                <c:pt idx="730">
                  <c:v>730.99</c:v>
                </c:pt>
                <c:pt idx="731">
                  <c:v>732.00</c:v>
                </c:pt>
                <c:pt idx="732">
                  <c:v>733.00</c:v>
                </c:pt>
                <c:pt idx="733">
                  <c:v>733.99</c:v>
                </c:pt>
                <c:pt idx="734">
                  <c:v>735.00</c:v>
                </c:pt>
                <c:pt idx="735">
                  <c:v>736.00</c:v>
                </c:pt>
                <c:pt idx="736">
                  <c:v>737.00</c:v>
                </c:pt>
                <c:pt idx="737">
                  <c:v>737.99</c:v>
                </c:pt>
                <c:pt idx="738">
                  <c:v>739.00</c:v>
                </c:pt>
                <c:pt idx="739">
                  <c:v>740.00</c:v>
                </c:pt>
                <c:pt idx="740">
                  <c:v>740.99</c:v>
                </c:pt>
                <c:pt idx="741">
                  <c:v>741.99</c:v>
                </c:pt>
                <c:pt idx="742">
                  <c:v>743.00</c:v>
                </c:pt>
                <c:pt idx="743">
                  <c:v>744.00</c:v>
                </c:pt>
                <c:pt idx="744">
                  <c:v>744.99</c:v>
                </c:pt>
                <c:pt idx="745">
                  <c:v>746.00</c:v>
                </c:pt>
                <c:pt idx="746">
                  <c:v>747.00</c:v>
                </c:pt>
                <c:pt idx="747">
                  <c:v>748.00</c:v>
                </c:pt>
                <c:pt idx="748">
                  <c:v>748.99</c:v>
                </c:pt>
                <c:pt idx="749">
                  <c:v>750.00</c:v>
                </c:pt>
                <c:pt idx="750">
                  <c:v>751.00</c:v>
                </c:pt>
                <c:pt idx="751">
                  <c:v>751.99</c:v>
                </c:pt>
                <c:pt idx="752">
                  <c:v>753.00</c:v>
                </c:pt>
                <c:pt idx="753">
                  <c:v>754.00</c:v>
                </c:pt>
                <c:pt idx="754">
                  <c:v>755.00</c:v>
                </c:pt>
                <c:pt idx="755">
                  <c:v>755.99</c:v>
                </c:pt>
                <c:pt idx="756">
                  <c:v>757.00</c:v>
                </c:pt>
                <c:pt idx="757">
                  <c:v>758.00</c:v>
                </c:pt>
                <c:pt idx="758">
                  <c:v>758.99</c:v>
                </c:pt>
                <c:pt idx="759">
                  <c:v>759.99</c:v>
                </c:pt>
                <c:pt idx="760">
                  <c:v>761.00</c:v>
                </c:pt>
                <c:pt idx="761">
                  <c:v>762.00</c:v>
                </c:pt>
                <c:pt idx="762">
                  <c:v>762.99</c:v>
                </c:pt>
                <c:pt idx="763">
                  <c:v>764.00</c:v>
                </c:pt>
                <c:pt idx="764">
                  <c:v>765.00</c:v>
                </c:pt>
                <c:pt idx="765">
                  <c:v>766.00</c:v>
                </c:pt>
                <c:pt idx="766">
                  <c:v>766.99</c:v>
                </c:pt>
                <c:pt idx="767">
                  <c:v>768.00</c:v>
                </c:pt>
                <c:pt idx="768">
                  <c:v>769.00</c:v>
                </c:pt>
                <c:pt idx="769">
                  <c:v>769.99</c:v>
                </c:pt>
                <c:pt idx="770">
                  <c:v>770.99</c:v>
                </c:pt>
                <c:pt idx="771">
                  <c:v>772.00</c:v>
                </c:pt>
                <c:pt idx="772">
                  <c:v>773.00</c:v>
                </c:pt>
                <c:pt idx="773">
                  <c:v>773.99</c:v>
                </c:pt>
                <c:pt idx="774">
                  <c:v>775.00</c:v>
                </c:pt>
                <c:pt idx="775">
                  <c:v>776.00</c:v>
                </c:pt>
                <c:pt idx="776">
                  <c:v>777.00</c:v>
                </c:pt>
                <c:pt idx="777">
                  <c:v>777.99</c:v>
                </c:pt>
                <c:pt idx="778">
                  <c:v>779.00</c:v>
                </c:pt>
                <c:pt idx="779">
                  <c:v>780.00</c:v>
                </c:pt>
                <c:pt idx="780">
                  <c:v>780.99</c:v>
                </c:pt>
                <c:pt idx="781">
                  <c:v>782.00</c:v>
                </c:pt>
                <c:pt idx="782">
                  <c:v>783.00</c:v>
                </c:pt>
                <c:pt idx="783">
                  <c:v>784.00</c:v>
                </c:pt>
                <c:pt idx="784">
                  <c:v>784.99</c:v>
                </c:pt>
                <c:pt idx="785">
                  <c:v>786.00</c:v>
                </c:pt>
                <c:pt idx="786">
                  <c:v>787.00</c:v>
                </c:pt>
                <c:pt idx="787">
                  <c:v>788.00</c:v>
                </c:pt>
                <c:pt idx="788">
                  <c:v>788.99</c:v>
                </c:pt>
                <c:pt idx="789">
                  <c:v>790.00</c:v>
                </c:pt>
                <c:pt idx="790">
                  <c:v>791.00</c:v>
                </c:pt>
                <c:pt idx="791">
                  <c:v>791.99</c:v>
                </c:pt>
                <c:pt idx="792">
                  <c:v>793.00</c:v>
                </c:pt>
                <c:pt idx="793">
                  <c:v>794.00</c:v>
                </c:pt>
                <c:pt idx="794">
                  <c:v>795.00</c:v>
                </c:pt>
                <c:pt idx="795">
                  <c:v>795.99</c:v>
                </c:pt>
                <c:pt idx="796">
                  <c:v>797.00</c:v>
                </c:pt>
                <c:pt idx="797">
                  <c:v>798.00</c:v>
                </c:pt>
                <c:pt idx="798">
                  <c:v>798.99</c:v>
                </c:pt>
                <c:pt idx="799">
                  <c:v>799.99</c:v>
                </c:pt>
                <c:pt idx="800">
                  <c:v>801.00</c:v>
                </c:pt>
                <c:pt idx="801">
                  <c:v>802.00</c:v>
                </c:pt>
                <c:pt idx="802">
                  <c:v>802.99</c:v>
                </c:pt>
                <c:pt idx="803">
                  <c:v>804.00</c:v>
                </c:pt>
                <c:pt idx="804">
                  <c:v>805.00</c:v>
                </c:pt>
                <c:pt idx="805">
                  <c:v>806.00</c:v>
                </c:pt>
                <c:pt idx="806">
                  <c:v>806.99</c:v>
                </c:pt>
                <c:pt idx="807">
                  <c:v>808.00</c:v>
                </c:pt>
                <c:pt idx="808">
                  <c:v>809.00</c:v>
                </c:pt>
                <c:pt idx="809">
                  <c:v>809.99</c:v>
                </c:pt>
                <c:pt idx="810">
                  <c:v>810.99</c:v>
                </c:pt>
                <c:pt idx="811">
                  <c:v>812.00</c:v>
                </c:pt>
                <c:pt idx="812">
                  <c:v>813.00</c:v>
                </c:pt>
                <c:pt idx="813">
                  <c:v>813.99</c:v>
                </c:pt>
                <c:pt idx="814">
                  <c:v>815.00</c:v>
                </c:pt>
                <c:pt idx="815">
                  <c:v>816.00</c:v>
                </c:pt>
                <c:pt idx="816">
                  <c:v>817.00</c:v>
                </c:pt>
                <c:pt idx="817">
                  <c:v>817.99</c:v>
                </c:pt>
                <c:pt idx="818">
                  <c:v>819.00</c:v>
                </c:pt>
                <c:pt idx="819">
                  <c:v>820.00</c:v>
                </c:pt>
                <c:pt idx="820">
                  <c:v>820.99</c:v>
                </c:pt>
                <c:pt idx="821">
                  <c:v>822.00</c:v>
                </c:pt>
                <c:pt idx="822">
                  <c:v>823.00</c:v>
                </c:pt>
                <c:pt idx="823">
                  <c:v>824.00</c:v>
                </c:pt>
                <c:pt idx="824">
                  <c:v>824.99</c:v>
                </c:pt>
                <c:pt idx="825">
                  <c:v>826.00</c:v>
                </c:pt>
                <c:pt idx="826">
                  <c:v>827.00</c:v>
                </c:pt>
                <c:pt idx="827">
                  <c:v>828.00</c:v>
                </c:pt>
                <c:pt idx="828">
                  <c:v>828.99</c:v>
                </c:pt>
                <c:pt idx="829">
                  <c:v>830.00</c:v>
                </c:pt>
                <c:pt idx="830">
                  <c:v>831.00</c:v>
                </c:pt>
                <c:pt idx="831">
                  <c:v>831.99</c:v>
                </c:pt>
                <c:pt idx="832">
                  <c:v>833.00</c:v>
                </c:pt>
                <c:pt idx="833">
                  <c:v>834.00</c:v>
                </c:pt>
                <c:pt idx="834">
                  <c:v>835.00</c:v>
                </c:pt>
                <c:pt idx="835">
                  <c:v>835.99</c:v>
                </c:pt>
                <c:pt idx="836">
                  <c:v>837.00</c:v>
                </c:pt>
                <c:pt idx="837">
                  <c:v>838.00</c:v>
                </c:pt>
                <c:pt idx="838">
                  <c:v>838.99</c:v>
                </c:pt>
                <c:pt idx="839">
                  <c:v>839.99</c:v>
                </c:pt>
                <c:pt idx="840">
                  <c:v>841.00</c:v>
                </c:pt>
                <c:pt idx="841">
                  <c:v>842.00</c:v>
                </c:pt>
                <c:pt idx="842">
                  <c:v>842.99</c:v>
                </c:pt>
                <c:pt idx="843">
                  <c:v>844.00</c:v>
                </c:pt>
                <c:pt idx="844">
                  <c:v>845.00</c:v>
                </c:pt>
                <c:pt idx="845">
                  <c:v>846.00</c:v>
                </c:pt>
                <c:pt idx="846">
                  <c:v>846.99</c:v>
                </c:pt>
                <c:pt idx="847">
                  <c:v>848.00</c:v>
                </c:pt>
                <c:pt idx="848">
                  <c:v>849.00</c:v>
                </c:pt>
                <c:pt idx="849">
                  <c:v>849.99</c:v>
                </c:pt>
                <c:pt idx="850">
                  <c:v>850.99</c:v>
                </c:pt>
                <c:pt idx="851">
                  <c:v>852.00</c:v>
                </c:pt>
                <c:pt idx="852">
                  <c:v>853.00</c:v>
                </c:pt>
                <c:pt idx="853">
                  <c:v>853.99</c:v>
                </c:pt>
                <c:pt idx="854">
                  <c:v>855.00</c:v>
                </c:pt>
                <c:pt idx="855">
                  <c:v>856.00</c:v>
                </c:pt>
                <c:pt idx="856">
                  <c:v>857.00</c:v>
                </c:pt>
                <c:pt idx="857">
                  <c:v>857.99</c:v>
                </c:pt>
                <c:pt idx="858">
                  <c:v>859.00</c:v>
                </c:pt>
                <c:pt idx="859">
                  <c:v>860.00</c:v>
                </c:pt>
                <c:pt idx="860">
                  <c:v>860.99</c:v>
                </c:pt>
                <c:pt idx="861">
                  <c:v>862.00</c:v>
                </c:pt>
                <c:pt idx="862">
                  <c:v>863.00</c:v>
                </c:pt>
                <c:pt idx="863">
                  <c:v>864.00</c:v>
                </c:pt>
                <c:pt idx="864">
                  <c:v>864.99</c:v>
                </c:pt>
                <c:pt idx="865">
                  <c:v>866.00</c:v>
                </c:pt>
                <c:pt idx="866">
                  <c:v>867.00</c:v>
                </c:pt>
                <c:pt idx="867">
                  <c:v>867.99</c:v>
                </c:pt>
                <c:pt idx="868">
                  <c:v>868.99</c:v>
                </c:pt>
                <c:pt idx="869">
                  <c:v>870.00</c:v>
                </c:pt>
                <c:pt idx="870">
                  <c:v>871.00</c:v>
                </c:pt>
                <c:pt idx="871">
                  <c:v>871.99</c:v>
                </c:pt>
                <c:pt idx="872">
                  <c:v>873.00</c:v>
                </c:pt>
                <c:pt idx="873">
                  <c:v>874.00</c:v>
                </c:pt>
                <c:pt idx="874">
                  <c:v>875.00</c:v>
                </c:pt>
                <c:pt idx="875">
                  <c:v>875.99</c:v>
                </c:pt>
                <c:pt idx="876">
                  <c:v>877.00</c:v>
                </c:pt>
                <c:pt idx="877">
                  <c:v>878.00</c:v>
                </c:pt>
                <c:pt idx="878">
                  <c:v>878.99</c:v>
                </c:pt>
                <c:pt idx="879">
                  <c:v>879.99</c:v>
                </c:pt>
                <c:pt idx="880">
                  <c:v>881.00</c:v>
                </c:pt>
                <c:pt idx="881">
                  <c:v>882.00</c:v>
                </c:pt>
                <c:pt idx="882">
                  <c:v>882.99</c:v>
                </c:pt>
                <c:pt idx="883">
                  <c:v>884.00</c:v>
                </c:pt>
                <c:pt idx="884">
                  <c:v>885.00</c:v>
                </c:pt>
                <c:pt idx="885">
                  <c:v>886.00</c:v>
                </c:pt>
                <c:pt idx="886">
                  <c:v>886.99</c:v>
                </c:pt>
                <c:pt idx="887">
                  <c:v>888.00</c:v>
                </c:pt>
                <c:pt idx="888">
                  <c:v>889.00</c:v>
                </c:pt>
                <c:pt idx="889">
                  <c:v>889.99</c:v>
                </c:pt>
                <c:pt idx="890">
                  <c:v>890.99</c:v>
                </c:pt>
                <c:pt idx="891">
                  <c:v>892.00</c:v>
                </c:pt>
                <c:pt idx="892">
                  <c:v>893.00</c:v>
                </c:pt>
                <c:pt idx="893">
                  <c:v>893.99</c:v>
                </c:pt>
                <c:pt idx="894">
                  <c:v>895.00</c:v>
                </c:pt>
                <c:pt idx="895">
                  <c:v>896.00</c:v>
                </c:pt>
                <c:pt idx="896">
                  <c:v>896.99</c:v>
                </c:pt>
                <c:pt idx="897">
                  <c:v>897.99</c:v>
                </c:pt>
                <c:pt idx="898">
                  <c:v>899.00</c:v>
                </c:pt>
                <c:pt idx="899">
                  <c:v>900.00</c:v>
                </c:pt>
                <c:pt idx="900">
                  <c:v>900.99</c:v>
                </c:pt>
                <c:pt idx="901">
                  <c:v>902.00</c:v>
                </c:pt>
                <c:pt idx="902">
                  <c:v>903.00</c:v>
                </c:pt>
                <c:pt idx="903">
                  <c:v>904.00</c:v>
                </c:pt>
                <c:pt idx="904">
                  <c:v>904.99</c:v>
                </c:pt>
                <c:pt idx="905">
                  <c:v>906.00</c:v>
                </c:pt>
                <c:pt idx="906">
                  <c:v>907.00</c:v>
                </c:pt>
                <c:pt idx="907">
                  <c:v>907.99</c:v>
                </c:pt>
                <c:pt idx="908">
                  <c:v>908.99</c:v>
                </c:pt>
                <c:pt idx="909">
                  <c:v>910.00</c:v>
                </c:pt>
                <c:pt idx="910">
                  <c:v>911.00</c:v>
                </c:pt>
                <c:pt idx="911">
                  <c:v>911.99</c:v>
                </c:pt>
                <c:pt idx="912">
                  <c:v>913.00</c:v>
                </c:pt>
                <c:pt idx="913">
                  <c:v>914.00</c:v>
                </c:pt>
                <c:pt idx="914">
                  <c:v>915.00</c:v>
                </c:pt>
                <c:pt idx="915">
                  <c:v>915.99</c:v>
                </c:pt>
                <c:pt idx="916">
                  <c:v>917.00</c:v>
                </c:pt>
                <c:pt idx="917">
                  <c:v>918.00</c:v>
                </c:pt>
                <c:pt idx="918">
                  <c:v>918.99</c:v>
                </c:pt>
                <c:pt idx="919">
                  <c:v>919.99</c:v>
                </c:pt>
                <c:pt idx="920">
                  <c:v>921.00</c:v>
                </c:pt>
                <c:pt idx="921">
                  <c:v>922.00</c:v>
                </c:pt>
                <c:pt idx="922">
                  <c:v>922.99</c:v>
                </c:pt>
                <c:pt idx="923">
                  <c:v>924.00</c:v>
                </c:pt>
                <c:pt idx="924">
                  <c:v>925.00</c:v>
                </c:pt>
                <c:pt idx="925">
                  <c:v>926.00</c:v>
                </c:pt>
                <c:pt idx="926">
                  <c:v>926.99</c:v>
                </c:pt>
                <c:pt idx="927">
                  <c:v>928.00</c:v>
                </c:pt>
                <c:pt idx="928">
                  <c:v>929.00</c:v>
                </c:pt>
                <c:pt idx="929">
                  <c:v>929.99</c:v>
                </c:pt>
                <c:pt idx="930">
                  <c:v>931.00</c:v>
                </c:pt>
                <c:pt idx="931">
                  <c:v>932.00</c:v>
                </c:pt>
                <c:pt idx="932">
                  <c:v>933.00</c:v>
                </c:pt>
                <c:pt idx="933">
                  <c:v>933.99</c:v>
                </c:pt>
                <c:pt idx="934">
                  <c:v>935.00</c:v>
                </c:pt>
                <c:pt idx="935">
                  <c:v>936.00</c:v>
                </c:pt>
                <c:pt idx="936">
                  <c:v>936.99</c:v>
                </c:pt>
                <c:pt idx="937">
                  <c:v>937.99</c:v>
                </c:pt>
                <c:pt idx="938">
                  <c:v>939.00</c:v>
                </c:pt>
                <c:pt idx="939">
                  <c:v>940.00</c:v>
                </c:pt>
                <c:pt idx="940">
                  <c:v>940.99</c:v>
                </c:pt>
                <c:pt idx="941">
                  <c:v>942.00</c:v>
                </c:pt>
                <c:pt idx="942">
                  <c:v>943.00</c:v>
                </c:pt>
                <c:pt idx="943">
                  <c:v>944.00</c:v>
                </c:pt>
                <c:pt idx="944">
                  <c:v>944.99</c:v>
                </c:pt>
                <c:pt idx="945">
                  <c:v>946.00</c:v>
                </c:pt>
                <c:pt idx="946">
                  <c:v>947.00</c:v>
                </c:pt>
                <c:pt idx="947">
                  <c:v>947.99</c:v>
                </c:pt>
                <c:pt idx="948">
                  <c:v>948.99</c:v>
                </c:pt>
                <c:pt idx="949">
                  <c:v>950.00</c:v>
                </c:pt>
                <c:pt idx="950">
                  <c:v>951.00</c:v>
                </c:pt>
                <c:pt idx="951">
                  <c:v>951.99</c:v>
                </c:pt>
                <c:pt idx="952">
                  <c:v>953.00</c:v>
                </c:pt>
                <c:pt idx="953">
                  <c:v>954.00</c:v>
                </c:pt>
                <c:pt idx="954">
                  <c:v>955.00</c:v>
                </c:pt>
                <c:pt idx="955">
                  <c:v>955.99</c:v>
                </c:pt>
                <c:pt idx="956">
                  <c:v>957.00</c:v>
                </c:pt>
                <c:pt idx="957">
                  <c:v>958.00</c:v>
                </c:pt>
                <c:pt idx="958">
                  <c:v>958.99</c:v>
                </c:pt>
                <c:pt idx="959">
                  <c:v>959.99</c:v>
                </c:pt>
                <c:pt idx="960">
                  <c:v>961.00</c:v>
                </c:pt>
                <c:pt idx="961">
                  <c:v>962.00</c:v>
                </c:pt>
                <c:pt idx="962">
                  <c:v>962.99</c:v>
                </c:pt>
                <c:pt idx="963">
                  <c:v>964.00</c:v>
                </c:pt>
                <c:pt idx="964">
                  <c:v>965.00</c:v>
                </c:pt>
                <c:pt idx="965">
                  <c:v>966.00</c:v>
                </c:pt>
                <c:pt idx="966">
                  <c:v>966.99</c:v>
                </c:pt>
                <c:pt idx="967">
                  <c:v>968.00</c:v>
                </c:pt>
                <c:pt idx="968">
                  <c:v>969.00</c:v>
                </c:pt>
                <c:pt idx="969">
                  <c:v>969.99</c:v>
                </c:pt>
                <c:pt idx="970">
                  <c:v>971.00</c:v>
                </c:pt>
                <c:pt idx="971">
                  <c:v>972.00</c:v>
                </c:pt>
                <c:pt idx="972">
                  <c:v>973.00</c:v>
                </c:pt>
                <c:pt idx="973">
                  <c:v>973.99</c:v>
                </c:pt>
                <c:pt idx="974">
                  <c:v>975.00</c:v>
                </c:pt>
                <c:pt idx="975">
                  <c:v>976.00</c:v>
                </c:pt>
                <c:pt idx="976">
                  <c:v>976.99</c:v>
                </c:pt>
                <c:pt idx="977">
                  <c:v>977.99</c:v>
                </c:pt>
                <c:pt idx="978">
                  <c:v>979.00</c:v>
                </c:pt>
                <c:pt idx="979">
                  <c:v>980.00</c:v>
                </c:pt>
                <c:pt idx="980">
                  <c:v>980.99</c:v>
                </c:pt>
                <c:pt idx="981">
                  <c:v>982.00</c:v>
                </c:pt>
                <c:pt idx="982">
                  <c:v>983.00</c:v>
                </c:pt>
                <c:pt idx="983">
                  <c:v>984.00</c:v>
                </c:pt>
                <c:pt idx="984">
                  <c:v>984.99</c:v>
                </c:pt>
                <c:pt idx="985">
                  <c:v>986.00</c:v>
                </c:pt>
                <c:pt idx="986">
                  <c:v>987.00</c:v>
                </c:pt>
                <c:pt idx="987">
                  <c:v>987.99</c:v>
                </c:pt>
                <c:pt idx="988">
                  <c:v>988.99</c:v>
                </c:pt>
                <c:pt idx="989">
                  <c:v>990.00</c:v>
                </c:pt>
                <c:pt idx="990">
                  <c:v>991.00</c:v>
                </c:pt>
                <c:pt idx="991">
                  <c:v>991.99</c:v>
                </c:pt>
                <c:pt idx="992">
                  <c:v>993.00</c:v>
                </c:pt>
                <c:pt idx="993">
                  <c:v>994.00</c:v>
                </c:pt>
                <c:pt idx="994">
                  <c:v>995.00</c:v>
                </c:pt>
                <c:pt idx="995">
                  <c:v>995.99</c:v>
                </c:pt>
                <c:pt idx="996">
                  <c:v>997.00</c:v>
                </c:pt>
                <c:pt idx="997">
                  <c:v>998.00</c:v>
                </c:pt>
                <c:pt idx="998">
                  <c:v>998.99</c:v>
                </c:pt>
                <c:pt idx="999">
                  <c:v>999.99</c:v>
                </c:pt>
                <c:pt idx="1000">
                  <c:v>1,001.00</c:v>
                </c:pt>
                <c:pt idx="1001">
                  <c:v>1,002.00</c:v>
                </c:pt>
                <c:pt idx="1002">
                  <c:v>1,002.99</c:v>
                </c:pt>
                <c:pt idx="1003">
                  <c:v>1,004.00</c:v>
                </c:pt>
                <c:pt idx="1004">
                  <c:v>1,005.00</c:v>
                </c:pt>
                <c:pt idx="1005">
                  <c:v>1,006.00</c:v>
                </c:pt>
                <c:pt idx="1006">
                  <c:v>1,006.99</c:v>
                </c:pt>
                <c:pt idx="1007">
                  <c:v>1,008.00</c:v>
                </c:pt>
                <c:pt idx="1008">
                  <c:v>1,009.00</c:v>
                </c:pt>
                <c:pt idx="1009">
                  <c:v>1,009.99</c:v>
                </c:pt>
                <c:pt idx="1010">
                  <c:v>1,011.00</c:v>
                </c:pt>
                <c:pt idx="1011">
                  <c:v>1,012.00</c:v>
                </c:pt>
                <c:pt idx="1012">
                  <c:v>1,013.00</c:v>
                </c:pt>
                <c:pt idx="1013">
                  <c:v>1,013.99</c:v>
                </c:pt>
                <c:pt idx="1014">
                  <c:v>1,015.00</c:v>
                </c:pt>
                <c:pt idx="1015">
                  <c:v>1,016.00</c:v>
                </c:pt>
                <c:pt idx="1016">
                  <c:v>1,016.99</c:v>
                </c:pt>
                <c:pt idx="1017">
                  <c:v>1,017.99</c:v>
                </c:pt>
                <c:pt idx="1018">
                  <c:v>1,019.00</c:v>
                </c:pt>
                <c:pt idx="1019">
                  <c:v>1,020.00</c:v>
                </c:pt>
                <c:pt idx="1020">
                  <c:v>1,020.99</c:v>
                </c:pt>
                <c:pt idx="1021">
                  <c:v>1,022.00</c:v>
                </c:pt>
                <c:pt idx="1022">
                  <c:v>1,023.00</c:v>
                </c:pt>
                <c:pt idx="1023">
                  <c:v>1,024.00</c:v>
                </c:pt>
                <c:pt idx="1024">
                  <c:v>1,024.99</c:v>
                </c:pt>
                <c:pt idx="1025">
                  <c:v>1,026.00</c:v>
                </c:pt>
                <c:pt idx="1026">
                  <c:v>1,027.00</c:v>
                </c:pt>
                <c:pt idx="1027">
                  <c:v>1,027.99</c:v>
                </c:pt>
                <c:pt idx="1028">
                  <c:v>1,028.99</c:v>
                </c:pt>
                <c:pt idx="1029">
                  <c:v>1,030.00</c:v>
                </c:pt>
                <c:pt idx="1030">
                  <c:v>1,031.00</c:v>
                </c:pt>
                <c:pt idx="1031">
                  <c:v>1,031.99</c:v>
                </c:pt>
                <c:pt idx="1032">
                  <c:v>1,033.00</c:v>
                </c:pt>
                <c:pt idx="1033">
                  <c:v>1,034.00</c:v>
                </c:pt>
                <c:pt idx="1034">
                  <c:v>1,035.00</c:v>
                </c:pt>
                <c:pt idx="1035">
                  <c:v>1,035.99</c:v>
                </c:pt>
                <c:pt idx="1036">
                  <c:v>1,037.00</c:v>
                </c:pt>
                <c:pt idx="1037">
                  <c:v>1,038.00</c:v>
                </c:pt>
                <c:pt idx="1038">
                  <c:v>1,038.99</c:v>
                </c:pt>
                <c:pt idx="1039">
                  <c:v>1,039.99</c:v>
                </c:pt>
                <c:pt idx="1040">
                  <c:v>1,041.00</c:v>
                </c:pt>
                <c:pt idx="1041">
                  <c:v>1,042.00</c:v>
                </c:pt>
                <c:pt idx="1042">
                  <c:v>1,042.99</c:v>
                </c:pt>
                <c:pt idx="1043">
                  <c:v>1,044.00</c:v>
                </c:pt>
                <c:pt idx="1044">
                  <c:v>1,045.00</c:v>
                </c:pt>
                <c:pt idx="1045">
                  <c:v>1,046.00</c:v>
                </c:pt>
                <c:pt idx="1046">
                  <c:v>1,046.99</c:v>
                </c:pt>
                <c:pt idx="1047">
                  <c:v>1,048.00</c:v>
                </c:pt>
                <c:pt idx="1048">
                  <c:v>1,049.00</c:v>
                </c:pt>
                <c:pt idx="1049">
                  <c:v>1,049.99</c:v>
                </c:pt>
                <c:pt idx="1050">
                  <c:v>1,051.00</c:v>
                </c:pt>
                <c:pt idx="1051">
                  <c:v>1,052.00</c:v>
                </c:pt>
                <c:pt idx="1052">
                  <c:v>1,053.00</c:v>
                </c:pt>
                <c:pt idx="1053">
                  <c:v>1,053.99</c:v>
                </c:pt>
                <c:pt idx="1054">
                  <c:v>1,055.00</c:v>
                </c:pt>
                <c:pt idx="1055">
                  <c:v>1,056.00</c:v>
                </c:pt>
                <c:pt idx="1056">
                  <c:v>1,056.99</c:v>
                </c:pt>
                <c:pt idx="1057">
                  <c:v>1,057.99</c:v>
                </c:pt>
                <c:pt idx="1058">
                  <c:v>1,059.00</c:v>
                </c:pt>
                <c:pt idx="1059">
                  <c:v>1,060.00</c:v>
                </c:pt>
                <c:pt idx="1060">
                  <c:v>1,060.99</c:v>
                </c:pt>
                <c:pt idx="1061">
                  <c:v>1,062.00</c:v>
                </c:pt>
                <c:pt idx="1062">
                  <c:v>1,063.00</c:v>
                </c:pt>
                <c:pt idx="1063">
                  <c:v>1,064.00</c:v>
                </c:pt>
                <c:pt idx="1064">
                  <c:v>1,064.99</c:v>
                </c:pt>
                <c:pt idx="1065">
                  <c:v>1,066.00</c:v>
                </c:pt>
                <c:pt idx="1066">
                  <c:v>1,067.00</c:v>
                </c:pt>
                <c:pt idx="1067">
                  <c:v>1,067.99</c:v>
                </c:pt>
                <c:pt idx="1068">
                  <c:v>1,068.99</c:v>
                </c:pt>
                <c:pt idx="1069">
                  <c:v>1,070.00</c:v>
                </c:pt>
                <c:pt idx="1070">
                  <c:v>1,071.00</c:v>
                </c:pt>
                <c:pt idx="1071">
                  <c:v>1,071.99</c:v>
                </c:pt>
                <c:pt idx="1072">
                  <c:v>1,073.00</c:v>
                </c:pt>
                <c:pt idx="1073">
                  <c:v>1,074.00</c:v>
                </c:pt>
                <c:pt idx="1074">
                  <c:v>1,075.00</c:v>
                </c:pt>
                <c:pt idx="1075">
                  <c:v>1,075.99</c:v>
                </c:pt>
                <c:pt idx="1076">
                  <c:v>1,077.00</c:v>
                </c:pt>
                <c:pt idx="1077">
                  <c:v>1,078.00</c:v>
                </c:pt>
                <c:pt idx="1078">
                  <c:v>1,078.99</c:v>
                </c:pt>
                <c:pt idx="1079">
                  <c:v>1,079.99</c:v>
                </c:pt>
                <c:pt idx="1080">
                  <c:v>1,081.00</c:v>
                </c:pt>
                <c:pt idx="1081">
                  <c:v>1,082.00</c:v>
                </c:pt>
                <c:pt idx="1082">
                  <c:v>1,082.99</c:v>
                </c:pt>
                <c:pt idx="1083">
                  <c:v>1,084.00</c:v>
                </c:pt>
                <c:pt idx="1084">
                  <c:v>1,085.00</c:v>
                </c:pt>
                <c:pt idx="1085">
                  <c:v>1,086.00</c:v>
                </c:pt>
                <c:pt idx="1086">
                  <c:v>1,086.99</c:v>
                </c:pt>
                <c:pt idx="1087">
                  <c:v>1,088.00</c:v>
                </c:pt>
                <c:pt idx="1088">
                  <c:v>1,089.00</c:v>
                </c:pt>
                <c:pt idx="1089">
                  <c:v>1,089.99</c:v>
                </c:pt>
                <c:pt idx="1090">
                  <c:v>1,091.00</c:v>
                </c:pt>
                <c:pt idx="1091">
                  <c:v>1,092.00</c:v>
                </c:pt>
                <c:pt idx="1092">
                  <c:v>1,093.00</c:v>
                </c:pt>
                <c:pt idx="1093">
                  <c:v>1,093.99</c:v>
                </c:pt>
                <c:pt idx="1094">
                  <c:v>1,095.00</c:v>
                </c:pt>
                <c:pt idx="1095">
                  <c:v>1,096.00</c:v>
                </c:pt>
                <c:pt idx="1096">
                  <c:v>1,096.99</c:v>
                </c:pt>
                <c:pt idx="1097">
                  <c:v>1,097.99</c:v>
                </c:pt>
                <c:pt idx="1098">
                  <c:v>1,099.00</c:v>
                </c:pt>
                <c:pt idx="1099">
                  <c:v>1,100.00</c:v>
                </c:pt>
                <c:pt idx="1100">
                  <c:v>1,100.99</c:v>
                </c:pt>
                <c:pt idx="1101">
                  <c:v>1,102.00</c:v>
                </c:pt>
                <c:pt idx="1102">
                  <c:v>1,103.00</c:v>
                </c:pt>
                <c:pt idx="1103">
                  <c:v>1,104.00</c:v>
                </c:pt>
                <c:pt idx="1104">
                  <c:v>1,104.99</c:v>
                </c:pt>
                <c:pt idx="1105">
                  <c:v>1,106.00</c:v>
                </c:pt>
                <c:pt idx="1106">
                  <c:v>1,107.00</c:v>
                </c:pt>
                <c:pt idx="1107">
                  <c:v>1,107.99</c:v>
                </c:pt>
                <c:pt idx="1108">
                  <c:v>1,108.99</c:v>
                </c:pt>
                <c:pt idx="1109">
                  <c:v>1,110.00</c:v>
                </c:pt>
                <c:pt idx="1110">
                  <c:v>1,111.00</c:v>
                </c:pt>
                <c:pt idx="1111">
                  <c:v>1,111.99</c:v>
                </c:pt>
                <c:pt idx="1112">
                  <c:v>1,113.00</c:v>
                </c:pt>
                <c:pt idx="1113">
                  <c:v>1,114.00</c:v>
                </c:pt>
                <c:pt idx="1114">
                  <c:v>1,115.00</c:v>
                </c:pt>
                <c:pt idx="1115">
                  <c:v>1,115.99</c:v>
                </c:pt>
                <c:pt idx="1116">
                  <c:v>1,117.00</c:v>
                </c:pt>
                <c:pt idx="1117">
                  <c:v>1,118.00</c:v>
                </c:pt>
                <c:pt idx="1118">
                  <c:v>1,118.99</c:v>
                </c:pt>
                <c:pt idx="1119">
                  <c:v>1,119.99</c:v>
                </c:pt>
                <c:pt idx="1120">
                  <c:v>1,121.00</c:v>
                </c:pt>
                <c:pt idx="1121">
                  <c:v>1,122.00</c:v>
                </c:pt>
                <c:pt idx="1122">
                  <c:v>1,122.99</c:v>
                </c:pt>
                <c:pt idx="1123">
                  <c:v>1,124.00</c:v>
                </c:pt>
                <c:pt idx="1124">
                  <c:v>1,125.00</c:v>
                </c:pt>
                <c:pt idx="1125">
                  <c:v>1,126.00</c:v>
                </c:pt>
                <c:pt idx="1126">
                  <c:v>1,126.99</c:v>
                </c:pt>
                <c:pt idx="1127">
                  <c:v>1,128.00</c:v>
                </c:pt>
                <c:pt idx="1128">
                  <c:v>1,129.00</c:v>
                </c:pt>
                <c:pt idx="1129">
                  <c:v>1,129.99</c:v>
                </c:pt>
                <c:pt idx="1130">
                  <c:v>1,131.00</c:v>
                </c:pt>
                <c:pt idx="1131">
                  <c:v>1,132.00</c:v>
                </c:pt>
                <c:pt idx="1132">
                  <c:v>1,133.00</c:v>
                </c:pt>
                <c:pt idx="1133">
                  <c:v>1,133.99</c:v>
                </c:pt>
                <c:pt idx="1134">
                  <c:v>1,135.00</c:v>
                </c:pt>
                <c:pt idx="1135">
                  <c:v>1,136.00</c:v>
                </c:pt>
                <c:pt idx="1136">
                  <c:v>1,136.99</c:v>
                </c:pt>
                <c:pt idx="1137">
                  <c:v>1,137.99</c:v>
                </c:pt>
                <c:pt idx="1138">
                  <c:v>1,139.00</c:v>
                </c:pt>
                <c:pt idx="1139">
                  <c:v>1,140.00</c:v>
                </c:pt>
                <c:pt idx="1140">
                  <c:v>1,140.99</c:v>
                </c:pt>
                <c:pt idx="1141">
                  <c:v>1,142.00</c:v>
                </c:pt>
                <c:pt idx="1142">
                  <c:v>1,143.00</c:v>
                </c:pt>
                <c:pt idx="1143">
                  <c:v>1,144.00</c:v>
                </c:pt>
                <c:pt idx="1144">
                  <c:v>1,144.99</c:v>
                </c:pt>
                <c:pt idx="1145">
                  <c:v>1,146.00</c:v>
                </c:pt>
                <c:pt idx="1146">
                  <c:v>1,147.00</c:v>
                </c:pt>
                <c:pt idx="1147">
                  <c:v>1,147.99</c:v>
                </c:pt>
                <c:pt idx="1148">
                  <c:v>1,148.99</c:v>
                </c:pt>
                <c:pt idx="1149">
                  <c:v>1,150.00</c:v>
                </c:pt>
                <c:pt idx="1150">
                  <c:v>1,151.00</c:v>
                </c:pt>
                <c:pt idx="1151">
                  <c:v>1,151.99</c:v>
                </c:pt>
                <c:pt idx="1152">
                  <c:v>1,153.00</c:v>
                </c:pt>
                <c:pt idx="1153">
                  <c:v>1,154.00</c:v>
                </c:pt>
                <c:pt idx="1154">
                  <c:v>1,155.00</c:v>
                </c:pt>
                <c:pt idx="1155">
                  <c:v>1,155.99</c:v>
                </c:pt>
                <c:pt idx="1156">
                  <c:v>1,157.00</c:v>
                </c:pt>
                <c:pt idx="1157">
                  <c:v>1,158.00</c:v>
                </c:pt>
                <c:pt idx="1158">
                  <c:v>1,158.99</c:v>
                </c:pt>
                <c:pt idx="1159">
                  <c:v>1,160.00</c:v>
                </c:pt>
                <c:pt idx="1160">
                  <c:v>1,161.00</c:v>
                </c:pt>
                <c:pt idx="1161">
                  <c:v>1,162.00</c:v>
                </c:pt>
                <c:pt idx="1162">
                  <c:v>1,162.99</c:v>
                </c:pt>
                <c:pt idx="1163">
                  <c:v>1,164.00</c:v>
                </c:pt>
                <c:pt idx="1164">
                  <c:v>1,165.00</c:v>
                </c:pt>
                <c:pt idx="1165">
                  <c:v>1,166.00</c:v>
                </c:pt>
                <c:pt idx="1166">
                  <c:v>1,166.99</c:v>
                </c:pt>
                <c:pt idx="1167">
                  <c:v>1,168.00</c:v>
                </c:pt>
                <c:pt idx="1168">
                  <c:v>1,169.00</c:v>
                </c:pt>
                <c:pt idx="1169">
                  <c:v>1,169.99</c:v>
                </c:pt>
                <c:pt idx="1170">
                  <c:v>1,171.00</c:v>
                </c:pt>
                <c:pt idx="1171">
                  <c:v>1,172.00</c:v>
                </c:pt>
                <c:pt idx="1172">
                  <c:v>1,173.00</c:v>
                </c:pt>
                <c:pt idx="1173">
                  <c:v>1,173.99</c:v>
                </c:pt>
                <c:pt idx="1174">
                  <c:v>1,175.00</c:v>
                </c:pt>
                <c:pt idx="1175">
                  <c:v>1,176.00</c:v>
                </c:pt>
                <c:pt idx="1176">
                  <c:v>1,176.99</c:v>
                </c:pt>
                <c:pt idx="1177">
                  <c:v>1,177.99</c:v>
                </c:pt>
                <c:pt idx="1178">
                  <c:v>1,179.00</c:v>
                </c:pt>
                <c:pt idx="1179">
                  <c:v>1,180.00</c:v>
                </c:pt>
                <c:pt idx="1180">
                  <c:v>1,180.99</c:v>
                </c:pt>
                <c:pt idx="1181">
                  <c:v>1,182.00</c:v>
                </c:pt>
                <c:pt idx="1182">
                  <c:v>1,183.00</c:v>
                </c:pt>
                <c:pt idx="1183">
                  <c:v>1,184.00</c:v>
                </c:pt>
                <c:pt idx="1184">
                  <c:v>1,184.99</c:v>
                </c:pt>
                <c:pt idx="1185">
                  <c:v>1,186.00</c:v>
                </c:pt>
                <c:pt idx="1186">
                  <c:v>1,187.00</c:v>
                </c:pt>
                <c:pt idx="1187">
                  <c:v>1,187.99</c:v>
                </c:pt>
                <c:pt idx="1188">
                  <c:v>1,188.99</c:v>
                </c:pt>
                <c:pt idx="1189">
                  <c:v>1,190.00</c:v>
                </c:pt>
                <c:pt idx="1190">
                  <c:v>1,191.00</c:v>
                </c:pt>
                <c:pt idx="1191">
                  <c:v>1,191.99</c:v>
                </c:pt>
                <c:pt idx="1192">
                  <c:v>1,193.00</c:v>
                </c:pt>
                <c:pt idx="1193">
                  <c:v>1,194.00</c:v>
                </c:pt>
                <c:pt idx="1194">
                  <c:v>1,195.00</c:v>
                </c:pt>
                <c:pt idx="1195">
                  <c:v>1,195.99</c:v>
                </c:pt>
                <c:pt idx="1196">
                  <c:v>1,197.00</c:v>
                </c:pt>
                <c:pt idx="1197">
                  <c:v>1,198.00</c:v>
                </c:pt>
                <c:pt idx="1198">
                  <c:v>1,198.99</c:v>
                </c:pt>
                <c:pt idx="1199">
                  <c:v>1,200.00</c:v>
                </c:pt>
                <c:pt idx="1200">
                  <c:v>1,201.00</c:v>
                </c:pt>
                <c:pt idx="1201">
                  <c:v>1,202.00</c:v>
                </c:pt>
                <c:pt idx="1202">
                  <c:v>1,202.99</c:v>
                </c:pt>
                <c:pt idx="1203">
                  <c:v>1,204.00</c:v>
                </c:pt>
                <c:pt idx="1204">
                  <c:v>1,205.00</c:v>
                </c:pt>
                <c:pt idx="1205">
                  <c:v>1,205.99</c:v>
                </c:pt>
                <c:pt idx="1206">
                  <c:v>1,206.99</c:v>
                </c:pt>
                <c:pt idx="1207">
                  <c:v>1,208.00</c:v>
                </c:pt>
                <c:pt idx="1208">
                  <c:v>1,209.00</c:v>
                </c:pt>
                <c:pt idx="1209">
                  <c:v>1,209.99</c:v>
                </c:pt>
                <c:pt idx="1210">
                  <c:v>1,211.00</c:v>
                </c:pt>
                <c:pt idx="1211">
                  <c:v>1,212.00</c:v>
                </c:pt>
                <c:pt idx="1212">
                  <c:v>1,213.00</c:v>
                </c:pt>
                <c:pt idx="1213">
                  <c:v>1,213.99</c:v>
                </c:pt>
                <c:pt idx="1214">
                  <c:v>1,215.00</c:v>
                </c:pt>
                <c:pt idx="1215">
                  <c:v>1,216.00</c:v>
                </c:pt>
                <c:pt idx="1216">
                  <c:v>1,217.00</c:v>
                </c:pt>
                <c:pt idx="1217">
                  <c:v>1,217.99</c:v>
                </c:pt>
                <c:pt idx="1218">
                  <c:v>1,219.00</c:v>
                </c:pt>
                <c:pt idx="1219">
                  <c:v>1,220.00</c:v>
                </c:pt>
                <c:pt idx="1220">
                  <c:v>1,220.99</c:v>
                </c:pt>
                <c:pt idx="1221">
                  <c:v>1,222.00</c:v>
                </c:pt>
                <c:pt idx="1222">
                  <c:v>1,223.00</c:v>
                </c:pt>
                <c:pt idx="1223">
                  <c:v>1,224.00</c:v>
                </c:pt>
                <c:pt idx="1224">
                  <c:v>1,224.99</c:v>
                </c:pt>
                <c:pt idx="1225">
                  <c:v>1,226.00</c:v>
                </c:pt>
                <c:pt idx="1226">
                  <c:v>1,227.00</c:v>
                </c:pt>
                <c:pt idx="1227">
                  <c:v>1,227.99</c:v>
                </c:pt>
                <c:pt idx="1228">
                  <c:v>1,228.99</c:v>
                </c:pt>
                <c:pt idx="1229">
                  <c:v>1,230.00</c:v>
                </c:pt>
                <c:pt idx="1230">
                  <c:v>1,231.00</c:v>
                </c:pt>
                <c:pt idx="1231">
                  <c:v>1,231.99</c:v>
                </c:pt>
                <c:pt idx="1232">
                  <c:v>1,233.00</c:v>
                </c:pt>
                <c:pt idx="1233">
                  <c:v>1,234.00</c:v>
                </c:pt>
                <c:pt idx="1234">
                  <c:v>1,235.00</c:v>
                </c:pt>
                <c:pt idx="1235">
                  <c:v>1,235.99</c:v>
                </c:pt>
                <c:pt idx="1236">
                  <c:v>1,237.00</c:v>
                </c:pt>
                <c:pt idx="1237">
                  <c:v>1,238.00</c:v>
                </c:pt>
                <c:pt idx="1238">
                  <c:v>1,239.00</c:v>
                </c:pt>
                <c:pt idx="1239">
                  <c:v>1,239.99</c:v>
                </c:pt>
                <c:pt idx="1240">
                  <c:v>1,241.00</c:v>
                </c:pt>
                <c:pt idx="1241">
                  <c:v>1,242.00</c:v>
                </c:pt>
                <c:pt idx="1242">
                  <c:v>1,242.99</c:v>
                </c:pt>
                <c:pt idx="1243">
                  <c:v>1,244.00</c:v>
                </c:pt>
                <c:pt idx="1244">
                  <c:v>1,245.00</c:v>
                </c:pt>
                <c:pt idx="1245">
                  <c:v>1,246.00</c:v>
                </c:pt>
                <c:pt idx="1246">
                  <c:v>1,246.99</c:v>
                </c:pt>
                <c:pt idx="1247">
                  <c:v>1,248.00</c:v>
                </c:pt>
                <c:pt idx="1248">
                  <c:v>1,249.00</c:v>
                </c:pt>
                <c:pt idx="1249">
                  <c:v>1,249.99</c:v>
                </c:pt>
                <c:pt idx="1250">
                  <c:v>1,250.99</c:v>
                </c:pt>
                <c:pt idx="1251">
                  <c:v>1,252.00</c:v>
                </c:pt>
                <c:pt idx="1252">
                  <c:v>1,253.00</c:v>
                </c:pt>
                <c:pt idx="1253">
                  <c:v>1,253.99</c:v>
                </c:pt>
                <c:pt idx="1254">
                  <c:v>1,255.00</c:v>
                </c:pt>
                <c:pt idx="1255">
                  <c:v>1,256.00</c:v>
                </c:pt>
                <c:pt idx="1256">
                  <c:v>1,257.00</c:v>
                </c:pt>
                <c:pt idx="1257">
                  <c:v>1,257.99</c:v>
                </c:pt>
                <c:pt idx="1258">
                  <c:v>1,259.00</c:v>
                </c:pt>
                <c:pt idx="1259">
                  <c:v>1,260.00</c:v>
                </c:pt>
                <c:pt idx="1260">
                  <c:v>1,260.99</c:v>
                </c:pt>
                <c:pt idx="1261">
                  <c:v>1,261.99</c:v>
                </c:pt>
                <c:pt idx="1262">
                  <c:v>1,263.00</c:v>
                </c:pt>
                <c:pt idx="1263">
                  <c:v>1,264.00</c:v>
                </c:pt>
                <c:pt idx="1264">
                  <c:v>1,264.99</c:v>
                </c:pt>
                <c:pt idx="1265">
                  <c:v>1,266.00</c:v>
                </c:pt>
                <c:pt idx="1266">
                  <c:v>1,267.01</c:v>
                </c:pt>
                <c:pt idx="1267">
                  <c:v>1,268.00</c:v>
                </c:pt>
                <c:pt idx="1268">
                  <c:v>1,268.99</c:v>
                </c:pt>
                <c:pt idx="1269">
                  <c:v>1,270.00</c:v>
                </c:pt>
                <c:pt idx="1270">
                  <c:v>1,271.00</c:v>
                </c:pt>
                <c:pt idx="1271">
                  <c:v>1,271.99</c:v>
                </c:pt>
                <c:pt idx="1272">
                  <c:v>1,273.00</c:v>
                </c:pt>
                <c:pt idx="1273">
                  <c:v>1,274.00</c:v>
                </c:pt>
                <c:pt idx="1274">
                  <c:v>1,275.00</c:v>
                </c:pt>
                <c:pt idx="1275">
                  <c:v>1,275.99</c:v>
                </c:pt>
                <c:pt idx="1276">
                  <c:v>1,277.00</c:v>
                </c:pt>
                <c:pt idx="1277">
                  <c:v>1,278.00</c:v>
                </c:pt>
                <c:pt idx="1278">
                  <c:v>1,279.00</c:v>
                </c:pt>
                <c:pt idx="1279">
                  <c:v>1,279.99</c:v>
                </c:pt>
                <c:pt idx="1280">
                  <c:v>1,281.00</c:v>
                </c:pt>
                <c:pt idx="1281">
                  <c:v>1,282.00</c:v>
                </c:pt>
                <c:pt idx="1282">
                  <c:v>1,282.99</c:v>
                </c:pt>
                <c:pt idx="1283">
                  <c:v>1,284.00</c:v>
                </c:pt>
                <c:pt idx="1284">
                  <c:v>1,285.00</c:v>
                </c:pt>
                <c:pt idx="1285">
                  <c:v>1,286.00</c:v>
                </c:pt>
                <c:pt idx="1286">
                  <c:v>1,286.99</c:v>
                </c:pt>
                <c:pt idx="1287">
                  <c:v>1,288.00</c:v>
                </c:pt>
                <c:pt idx="1288">
                  <c:v>1,289.00</c:v>
                </c:pt>
                <c:pt idx="1289">
                  <c:v>1,289.99</c:v>
                </c:pt>
                <c:pt idx="1290">
                  <c:v>1,290.99</c:v>
                </c:pt>
                <c:pt idx="1291">
                  <c:v>1,292.00</c:v>
                </c:pt>
                <c:pt idx="1292">
                  <c:v>1,293.00</c:v>
                </c:pt>
                <c:pt idx="1293">
                  <c:v>1,293.99</c:v>
                </c:pt>
                <c:pt idx="1294">
                  <c:v>1,295.00</c:v>
                </c:pt>
                <c:pt idx="1295">
                  <c:v>1,296.00</c:v>
                </c:pt>
                <c:pt idx="1296">
                  <c:v>1,297.00</c:v>
                </c:pt>
                <c:pt idx="1297">
                  <c:v>1,297.99</c:v>
                </c:pt>
                <c:pt idx="1298">
                  <c:v>1,299.00</c:v>
                </c:pt>
                <c:pt idx="1299">
                  <c:v>1,300.00</c:v>
                </c:pt>
                <c:pt idx="1300">
                  <c:v>1,300.99</c:v>
                </c:pt>
                <c:pt idx="1301">
                  <c:v>1,301.99</c:v>
                </c:pt>
                <c:pt idx="1302">
                  <c:v>1,303.00</c:v>
                </c:pt>
                <c:pt idx="1303">
                  <c:v>1,304.00</c:v>
                </c:pt>
                <c:pt idx="1304">
                  <c:v>1,304.99</c:v>
                </c:pt>
                <c:pt idx="1305">
                  <c:v>1,306.00</c:v>
                </c:pt>
                <c:pt idx="1306">
                  <c:v>1,307.00</c:v>
                </c:pt>
                <c:pt idx="1307">
                  <c:v>1,308.00</c:v>
                </c:pt>
                <c:pt idx="1308">
                  <c:v>1,308.99</c:v>
                </c:pt>
                <c:pt idx="1309">
                  <c:v>1,310.00</c:v>
                </c:pt>
                <c:pt idx="1310">
                  <c:v>1,311.00</c:v>
                </c:pt>
                <c:pt idx="1311">
                  <c:v>1,311.99</c:v>
                </c:pt>
                <c:pt idx="1312">
                  <c:v>1,313.00</c:v>
                </c:pt>
                <c:pt idx="1313">
                  <c:v>1,314.00</c:v>
                </c:pt>
                <c:pt idx="1314">
                  <c:v>1,315.00</c:v>
                </c:pt>
                <c:pt idx="1315">
                  <c:v>1,315.99</c:v>
                </c:pt>
                <c:pt idx="1316">
                  <c:v>1,317.00</c:v>
                </c:pt>
                <c:pt idx="1317">
                  <c:v>1,318.00</c:v>
                </c:pt>
                <c:pt idx="1318">
                  <c:v>1,319.00</c:v>
                </c:pt>
                <c:pt idx="1319">
                  <c:v>1,319.99</c:v>
                </c:pt>
                <c:pt idx="1320">
                  <c:v>1,321.00</c:v>
                </c:pt>
                <c:pt idx="1321">
                  <c:v>1,322.00</c:v>
                </c:pt>
                <c:pt idx="1322">
                  <c:v>1,322.99</c:v>
                </c:pt>
                <c:pt idx="1323">
                  <c:v>1,324.00</c:v>
                </c:pt>
                <c:pt idx="1324">
                  <c:v>1,325.00</c:v>
                </c:pt>
                <c:pt idx="1325">
                  <c:v>1,326.00</c:v>
                </c:pt>
                <c:pt idx="1326">
                  <c:v>1,326.99</c:v>
                </c:pt>
                <c:pt idx="1327">
                  <c:v>1,328.00</c:v>
                </c:pt>
                <c:pt idx="1328">
                  <c:v>1,329.00</c:v>
                </c:pt>
                <c:pt idx="1329">
                  <c:v>1,329.99</c:v>
                </c:pt>
                <c:pt idx="1330">
                  <c:v>1,330.99</c:v>
                </c:pt>
                <c:pt idx="1331">
                  <c:v>1,332.00</c:v>
                </c:pt>
                <c:pt idx="1332">
                  <c:v>1,333.00</c:v>
                </c:pt>
                <c:pt idx="1333">
                  <c:v>1,333.99</c:v>
                </c:pt>
                <c:pt idx="1334">
                  <c:v>1,335.00</c:v>
                </c:pt>
                <c:pt idx="1335">
                  <c:v>1,336.00</c:v>
                </c:pt>
                <c:pt idx="1336">
                  <c:v>1,337.00</c:v>
                </c:pt>
                <c:pt idx="1337">
                  <c:v>1,337.99</c:v>
                </c:pt>
                <c:pt idx="1338">
                  <c:v>1,339.00</c:v>
                </c:pt>
                <c:pt idx="1339">
                  <c:v>1,340.00</c:v>
                </c:pt>
                <c:pt idx="1340">
                  <c:v>1,340.99</c:v>
                </c:pt>
                <c:pt idx="1341">
                  <c:v>1,341.99</c:v>
                </c:pt>
                <c:pt idx="1342">
                  <c:v>1,343.00</c:v>
                </c:pt>
                <c:pt idx="1343">
                  <c:v>1,344.00</c:v>
                </c:pt>
                <c:pt idx="1344">
                  <c:v>1,344.99</c:v>
                </c:pt>
                <c:pt idx="1345">
                  <c:v>1,346.00</c:v>
                </c:pt>
                <c:pt idx="1346">
                  <c:v>1,347.00</c:v>
                </c:pt>
                <c:pt idx="1347">
                  <c:v>1,348.00</c:v>
                </c:pt>
                <c:pt idx="1348">
                  <c:v>1,348.99</c:v>
                </c:pt>
                <c:pt idx="1349">
                  <c:v>1,350.00</c:v>
                </c:pt>
                <c:pt idx="1350">
                  <c:v>1,351.00</c:v>
                </c:pt>
                <c:pt idx="1351">
                  <c:v>1,351.99</c:v>
                </c:pt>
                <c:pt idx="1352">
                  <c:v>1,352.99</c:v>
                </c:pt>
                <c:pt idx="1353">
                  <c:v>1,354.00</c:v>
                </c:pt>
                <c:pt idx="1354">
                  <c:v>1,355.00</c:v>
                </c:pt>
                <c:pt idx="1355">
                  <c:v>1,355.99</c:v>
                </c:pt>
                <c:pt idx="1356">
                  <c:v>1,357.00</c:v>
                </c:pt>
                <c:pt idx="1357">
                  <c:v>1,358.00</c:v>
                </c:pt>
                <c:pt idx="1358">
                  <c:v>1,359.00</c:v>
                </c:pt>
                <c:pt idx="1359">
                  <c:v>1,359.99</c:v>
                </c:pt>
                <c:pt idx="1360">
                  <c:v>1,361.00</c:v>
                </c:pt>
                <c:pt idx="1361">
                  <c:v>1,362.00</c:v>
                </c:pt>
                <c:pt idx="1362">
                  <c:v>1,362.99</c:v>
                </c:pt>
                <c:pt idx="1363">
                  <c:v>1,364.00</c:v>
                </c:pt>
                <c:pt idx="1364">
                  <c:v>1,365.00</c:v>
                </c:pt>
                <c:pt idx="1365">
                  <c:v>1,366.00</c:v>
                </c:pt>
                <c:pt idx="1366">
                  <c:v>1,366.99</c:v>
                </c:pt>
                <c:pt idx="1367">
                  <c:v>1,368.00</c:v>
                </c:pt>
                <c:pt idx="1368">
                  <c:v>1,369.00</c:v>
                </c:pt>
                <c:pt idx="1369">
                  <c:v>1,369.99</c:v>
                </c:pt>
                <c:pt idx="1370">
                  <c:v>1,370.99</c:v>
                </c:pt>
                <c:pt idx="1371">
                  <c:v>1,372.00</c:v>
                </c:pt>
                <c:pt idx="1372">
                  <c:v>1,373.00</c:v>
                </c:pt>
                <c:pt idx="1373">
                  <c:v>1,373.99</c:v>
                </c:pt>
                <c:pt idx="1374">
                  <c:v>1,375.00</c:v>
                </c:pt>
                <c:pt idx="1375">
                  <c:v>1,376.00</c:v>
                </c:pt>
                <c:pt idx="1376">
                  <c:v>1,377.00</c:v>
                </c:pt>
                <c:pt idx="1377">
                  <c:v>1,377.99</c:v>
                </c:pt>
                <c:pt idx="1378">
                  <c:v>1,379.00</c:v>
                </c:pt>
                <c:pt idx="1379">
                  <c:v>1,380.00</c:v>
                </c:pt>
                <c:pt idx="1380">
                  <c:v>1,380.99</c:v>
                </c:pt>
                <c:pt idx="1381">
                  <c:v>1,381.99</c:v>
                </c:pt>
                <c:pt idx="1382">
                  <c:v>1,383.00</c:v>
                </c:pt>
                <c:pt idx="1383">
                  <c:v>1,384.00</c:v>
                </c:pt>
                <c:pt idx="1384">
                  <c:v>1,384.99</c:v>
                </c:pt>
                <c:pt idx="1385">
                  <c:v>1,386.00</c:v>
                </c:pt>
                <c:pt idx="1386">
                  <c:v>1,387.00</c:v>
                </c:pt>
                <c:pt idx="1387">
                  <c:v>1,388.00</c:v>
                </c:pt>
                <c:pt idx="1388">
                  <c:v>1,388.99</c:v>
                </c:pt>
                <c:pt idx="1389">
                  <c:v>1,390.00</c:v>
                </c:pt>
                <c:pt idx="1390">
                  <c:v>1,391.00</c:v>
                </c:pt>
                <c:pt idx="1391">
                  <c:v>1,391.99</c:v>
                </c:pt>
                <c:pt idx="1392">
                  <c:v>1,392.99</c:v>
                </c:pt>
                <c:pt idx="1393">
                  <c:v>1,394.00</c:v>
                </c:pt>
                <c:pt idx="1394">
                  <c:v>1,395.00</c:v>
                </c:pt>
                <c:pt idx="1395">
                  <c:v>1,395.99</c:v>
                </c:pt>
                <c:pt idx="1396">
                  <c:v>1,397.00</c:v>
                </c:pt>
                <c:pt idx="1397">
                  <c:v>1,398.00</c:v>
                </c:pt>
                <c:pt idx="1398">
                  <c:v>1,399.00</c:v>
                </c:pt>
                <c:pt idx="1399">
                  <c:v>1,399.99</c:v>
                </c:pt>
                <c:pt idx="1400">
                  <c:v>1,401.00</c:v>
                </c:pt>
                <c:pt idx="1401">
                  <c:v>1,402.00</c:v>
                </c:pt>
                <c:pt idx="1402">
                  <c:v>1,402.99</c:v>
                </c:pt>
                <c:pt idx="1403">
                  <c:v>1,404.00</c:v>
                </c:pt>
                <c:pt idx="1404">
                  <c:v>1,405.00</c:v>
                </c:pt>
                <c:pt idx="1405">
                  <c:v>1,406.00</c:v>
                </c:pt>
                <c:pt idx="1406">
                  <c:v>1,406.99</c:v>
                </c:pt>
                <c:pt idx="1407">
                  <c:v>1,408.00</c:v>
                </c:pt>
                <c:pt idx="1408">
                  <c:v>1,409.00</c:v>
                </c:pt>
                <c:pt idx="1409">
                  <c:v>1,409.99</c:v>
                </c:pt>
                <c:pt idx="1410">
                  <c:v>1,410.99</c:v>
                </c:pt>
                <c:pt idx="1411">
                  <c:v>1,412.00</c:v>
                </c:pt>
                <c:pt idx="1412">
                  <c:v>1,413.00</c:v>
                </c:pt>
                <c:pt idx="1413">
                  <c:v>1,413.99</c:v>
                </c:pt>
                <c:pt idx="1414">
                  <c:v>1,415.00</c:v>
                </c:pt>
                <c:pt idx="1415">
                  <c:v>1,416.00</c:v>
                </c:pt>
                <c:pt idx="1416">
                  <c:v>1,417.00</c:v>
                </c:pt>
                <c:pt idx="1417">
                  <c:v>1,417.99</c:v>
                </c:pt>
                <c:pt idx="1418">
                  <c:v>1,419.00</c:v>
                </c:pt>
                <c:pt idx="1419">
                  <c:v>1,420.00</c:v>
                </c:pt>
                <c:pt idx="1420">
                  <c:v>1,420.99</c:v>
                </c:pt>
                <c:pt idx="1421">
                  <c:v>1,421.99</c:v>
                </c:pt>
                <c:pt idx="1422">
                  <c:v>1,423.00</c:v>
                </c:pt>
                <c:pt idx="1423">
                  <c:v>1,424.00</c:v>
                </c:pt>
                <c:pt idx="1424">
                  <c:v>1,424.99</c:v>
                </c:pt>
                <c:pt idx="1425">
                  <c:v>1,426.00</c:v>
                </c:pt>
                <c:pt idx="1426">
                  <c:v>1,427.00</c:v>
                </c:pt>
                <c:pt idx="1427">
                  <c:v>1,428.00</c:v>
                </c:pt>
                <c:pt idx="1428">
                  <c:v>1,428.99</c:v>
                </c:pt>
                <c:pt idx="1429">
                  <c:v>1,430.00</c:v>
                </c:pt>
                <c:pt idx="1430">
                  <c:v>1,431.00</c:v>
                </c:pt>
                <c:pt idx="1431">
                  <c:v>1,431.99</c:v>
                </c:pt>
                <c:pt idx="1432">
                  <c:v>1,432.99</c:v>
                </c:pt>
                <c:pt idx="1433">
                  <c:v>1,434.00</c:v>
                </c:pt>
                <c:pt idx="1434">
                  <c:v>1,435.00</c:v>
                </c:pt>
                <c:pt idx="1435">
                  <c:v>1,435.99</c:v>
                </c:pt>
                <c:pt idx="1436">
                  <c:v>1,437.00</c:v>
                </c:pt>
                <c:pt idx="1437">
                  <c:v>1,438.00</c:v>
                </c:pt>
                <c:pt idx="1438">
                  <c:v>1,439.00</c:v>
                </c:pt>
                <c:pt idx="1439">
                  <c:v>1,439.99</c:v>
                </c:pt>
                <c:pt idx="1440">
                  <c:v>1,441.00</c:v>
                </c:pt>
                <c:pt idx="1441">
                  <c:v>1,442.00</c:v>
                </c:pt>
                <c:pt idx="1442">
                  <c:v>1,442.99</c:v>
                </c:pt>
                <c:pt idx="1443">
                  <c:v>1,444.00</c:v>
                </c:pt>
                <c:pt idx="1444">
                  <c:v>1,445.00</c:v>
                </c:pt>
                <c:pt idx="1445">
                  <c:v>1,446.00</c:v>
                </c:pt>
                <c:pt idx="1446">
                  <c:v>1,446.99</c:v>
                </c:pt>
                <c:pt idx="1447">
                  <c:v>1,448.00</c:v>
                </c:pt>
                <c:pt idx="1448">
                  <c:v>1,449.00</c:v>
                </c:pt>
                <c:pt idx="1449">
                  <c:v>1,449.99</c:v>
                </c:pt>
                <c:pt idx="1450">
                  <c:v>1,450.99</c:v>
                </c:pt>
                <c:pt idx="1451">
                  <c:v>1,452.00</c:v>
                </c:pt>
                <c:pt idx="1452">
                  <c:v>1,453.00</c:v>
                </c:pt>
                <c:pt idx="1453">
                  <c:v>1,453.99</c:v>
                </c:pt>
                <c:pt idx="1454">
                  <c:v>1,455.00</c:v>
                </c:pt>
                <c:pt idx="1455">
                  <c:v>1,456.00</c:v>
                </c:pt>
                <c:pt idx="1456">
                  <c:v>1,457.00</c:v>
                </c:pt>
                <c:pt idx="1457">
                  <c:v>1,457.99</c:v>
                </c:pt>
                <c:pt idx="1458">
                  <c:v>1,459.00</c:v>
                </c:pt>
                <c:pt idx="1459">
                  <c:v>1,460.00</c:v>
                </c:pt>
                <c:pt idx="1460">
                  <c:v>1,460.99</c:v>
                </c:pt>
                <c:pt idx="1461">
                  <c:v>1,461.99</c:v>
                </c:pt>
                <c:pt idx="1462">
                  <c:v>1,463.00</c:v>
                </c:pt>
                <c:pt idx="1463">
                  <c:v>1,464.00</c:v>
                </c:pt>
                <c:pt idx="1464">
                  <c:v>1,464.99</c:v>
                </c:pt>
                <c:pt idx="1465">
                  <c:v>1,466.00</c:v>
                </c:pt>
                <c:pt idx="1466">
                  <c:v>1,467.00</c:v>
                </c:pt>
                <c:pt idx="1467">
                  <c:v>1,468.00</c:v>
                </c:pt>
                <c:pt idx="1468">
                  <c:v>1,468.99</c:v>
                </c:pt>
                <c:pt idx="1469">
                  <c:v>1,470.00</c:v>
                </c:pt>
                <c:pt idx="1470">
                  <c:v>1,471.00</c:v>
                </c:pt>
                <c:pt idx="1471">
                  <c:v>1,471.99</c:v>
                </c:pt>
                <c:pt idx="1472">
                  <c:v>1,472.99</c:v>
                </c:pt>
                <c:pt idx="1473">
                  <c:v>1,474.00</c:v>
                </c:pt>
                <c:pt idx="1474">
                  <c:v>1,475.00</c:v>
                </c:pt>
                <c:pt idx="1475">
                  <c:v>1,475.99</c:v>
                </c:pt>
                <c:pt idx="1476">
                  <c:v>1,477.00</c:v>
                </c:pt>
                <c:pt idx="1477">
                  <c:v>1,478.00</c:v>
                </c:pt>
                <c:pt idx="1478">
                  <c:v>1,479.00</c:v>
                </c:pt>
                <c:pt idx="1479">
                  <c:v>1,479.99</c:v>
                </c:pt>
                <c:pt idx="1480">
                  <c:v>1,481.00</c:v>
                </c:pt>
                <c:pt idx="1481">
                  <c:v>1,482.00</c:v>
                </c:pt>
                <c:pt idx="1482">
                  <c:v>1,482.99</c:v>
                </c:pt>
                <c:pt idx="1483">
                  <c:v>1,484.00</c:v>
                </c:pt>
                <c:pt idx="1484">
                  <c:v>1,485.00</c:v>
                </c:pt>
                <c:pt idx="1485">
                  <c:v>1,486.00</c:v>
                </c:pt>
                <c:pt idx="1486">
                  <c:v>1,486.99</c:v>
                </c:pt>
                <c:pt idx="1487">
                  <c:v>1,488.00</c:v>
                </c:pt>
                <c:pt idx="1488">
                  <c:v>1,489.00</c:v>
                </c:pt>
                <c:pt idx="1489">
                  <c:v>1,489.99</c:v>
                </c:pt>
                <c:pt idx="1490">
                  <c:v>1,490.99</c:v>
                </c:pt>
                <c:pt idx="1491">
                  <c:v>1,492.00</c:v>
                </c:pt>
                <c:pt idx="1492">
                  <c:v>1,493.00</c:v>
                </c:pt>
                <c:pt idx="1493">
                  <c:v>1,493.99</c:v>
                </c:pt>
                <c:pt idx="1494">
                  <c:v>1,495.00</c:v>
                </c:pt>
                <c:pt idx="1495">
                  <c:v>1,496.00</c:v>
                </c:pt>
                <c:pt idx="1496">
                  <c:v>1,497.00</c:v>
                </c:pt>
                <c:pt idx="1497">
                  <c:v>1,497.99</c:v>
                </c:pt>
                <c:pt idx="1498">
                  <c:v>1,499.00</c:v>
                </c:pt>
                <c:pt idx="1499">
                  <c:v>1,500.00</c:v>
                </c:pt>
                <c:pt idx="1500">
                  <c:v>1,500.99</c:v>
                </c:pt>
                <c:pt idx="1501">
                  <c:v>1,501.99</c:v>
                </c:pt>
                <c:pt idx="1502">
                  <c:v>1,503.00</c:v>
                </c:pt>
                <c:pt idx="1503">
                  <c:v>1,504.00</c:v>
                </c:pt>
                <c:pt idx="1504">
                  <c:v>1,504.99</c:v>
                </c:pt>
                <c:pt idx="1505">
                  <c:v>1,506.00</c:v>
                </c:pt>
                <c:pt idx="1506">
                  <c:v>1,507.00</c:v>
                </c:pt>
                <c:pt idx="1507">
                  <c:v>1,508.00</c:v>
                </c:pt>
                <c:pt idx="1508">
                  <c:v>1,508.99</c:v>
                </c:pt>
                <c:pt idx="1509">
                  <c:v>1,510.00</c:v>
                </c:pt>
                <c:pt idx="1510">
                  <c:v>1,511.00</c:v>
                </c:pt>
                <c:pt idx="1511">
                  <c:v>1,511.99</c:v>
                </c:pt>
                <c:pt idx="1512">
                  <c:v>1,513.00</c:v>
                </c:pt>
                <c:pt idx="1513">
                  <c:v>1,514.00</c:v>
                </c:pt>
                <c:pt idx="1514">
                  <c:v>1,515.00</c:v>
                </c:pt>
                <c:pt idx="1515">
                  <c:v>1,515.99</c:v>
                </c:pt>
                <c:pt idx="1516">
                  <c:v>1,517.00</c:v>
                </c:pt>
                <c:pt idx="1517">
                  <c:v>1,518.00</c:v>
                </c:pt>
                <c:pt idx="1518">
                  <c:v>1,518.99</c:v>
                </c:pt>
                <c:pt idx="1519">
                  <c:v>1,519.99</c:v>
                </c:pt>
                <c:pt idx="1520">
                  <c:v>1,521.00</c:v>
                </c:pt>
                <c:pt idx="1521">
                  <c:v>1,522.00</c:v>
                </c:pt>
                <c:pt idx="1522">
                  <c:v>1,522.99</c:v>
                </c:pt>
                <c:pt idx="1523">
                  <c:v>1,524.00</c:v>
                </c:pt>
                <c:pt idx="1524">
                  <c:v>1,525.00</c:v>
                </c:pt>
                <c:pt idx="1525">
                  <c:v>1,526.00</c:v>
                </c:pt>
                <c:pt idx="1526">
                  <c:v>1,526.99</c:v>
                </c:pt>
                <c:pt idx="1527">
                  <c:v>1,528.00</c:v>
                </c:pt>
                <c:pt idx="1528">
                  <c:v>1,529.00</c:v>
                </c:pt>
                <c:pt idx="1529">
                  <c:v>1,529.99</c:v>
                </c:pt>
                <c:pt idx="1530">
                  <c:v>1,530.99</c:v>
                </c:pt>
                <c:pt idx="1531">
                  <c:v>1,532.00</c:v>
                </c:pt>
                <c:pt idx="1532">
                  <c:v>1,533.00</c:v>
                </c:pt>
                <c:pt idx="1533">
                  <c:v>1,533.99</c:v>
                </c:pt>
                <c:pt idx="1534">
                  <c:v>1,535.00</c:v>
                </c:pt>
                <c:pt idx="1535">
                  <c:v>1,536.00</c:v>
                </c:pt>
                <c:pt idx="1536">
                  <c:v>1,537.00</c:v>
                </c:pt>
                <c:pt idx="1537">
                  <c:v>1,537.99</c:v>
                </c:pt>
                <c:pt idx="1538">
                  <c:v>1,539.00</c:v>
                </c:pt>
                <c:pt idx="1539">
                  <c:v>1,540.00</c:v>
                </c:pt>
                <c:pt idx="1540">
                  <c:v>1,540.99</c:v>
                </c:pt>
                <c:pt idx="1541">
                  <c:v>1,541.99</c:v>
                </c:pt>
                <c:pt idx="1542">
                  <c:v>1,543.00</c:v>
                </c:pt>
                <c:pt idx="1543">
                  <c:v>1,544.00</c:v>
                </c:pt>
                <c:pt idx="1544">
                  <c:v>1,544.99</c:v>
                </c:pt>
                <c:pt idx="1545">
                  <c:v>1,546.00</c:v>
                </c:pt>
                <c:pt idx="1546">
                  <c:v>1,547.00</c:v>
                </c:pt>
                <c:pt idx="1547">
                  <c:v>1,548.00</c:v>
                </c:pt>
                <c:pt idx="1548">
                  <c:v>1,548.99</c:v>
                </c:pt>
                <c:pt idx="1549">
                  <c:v>1,550.00</c:v>
                </c:pt>
                <c:pt idx="1550">
                  <c:v>1,551.00</c:v>
                </c:pt>
                <c:pt idx="1551">
                  <c:v>1,551.99</c:v>
                </c:pt>
                <c:pt idx="1552">
                  <c:v>1,553.00</c:v>
                </c:pt>
                <c:pt idx="1553">
                  <c:v>1,554.00</c:v>
                </c:pt>
                <c:pt idx="1554">
                  <c:v>1,555.00</c:v>
                </c:pt>
                <c:pt idx="1555">
                  <c:v>1,555.99</c:v>
                </c:pt>
                <c:pt idx="1556">
                  <c:v>1,557.00</c:v>
                </c:pt>
                <c:pt idx="1557">
                  <c:v>1,558.00</c:v>
                </c:pt>
                <c:pt idx="1558">
                  <c:v>1,558.99</c:v>
                </c:pt>
                <c:pt idx="1559">
                  <c:v>1,559.99</c:v>
                </c:pt>
                <c:pt idx="1560">
                  <c:v>1,561.00</c:v>
                </c:pt>
                <c:pt idx="1561">
                  <c:v>1,562.00</c:v>
                </c:pt>
                <c:pt idx="1562">
                  <c:v>1,562.99</c:v>
                </c:pt>
                <c:pt idx="1563">
                  <c:v>1,564.00</c:v>
                </c:pt>
                <c:pt idx="1564">
                  <c:v>1,565.00</c:v>
                </c:pt>
                <c:pt idx="1565">
                  <c:v>1,566.00</c:v>
                </c:pt>
                <c:pt idx="1566">
                  <c:v>1,566.99</c:v>
                </c:pt>
                <c:pt idx="1567">
                  <c:v>1,568.00</c:v>
                </c:pt>
                <c:pt idx="1568">
                  <c:v>1,569.00</c:v>
                </c:pt>
                <c:pt idx="1569">
                  <c:v>1,569.99</c:v>
                </c:pt>
                <c:pt idx="1570">
                  <c:v>1,570.99</c:v>
                </c:pt>
                <c:pt idx="1571">
                  <c:v>1,572.00</c:v>
                </c:pt>
                <c:pt idx="1572">
                  <c:v>1,573.00</c:v>
                </c:pt>
                <c:pt idx="1573">
                  <c:v>1,573.99</c:v>
                </c:pt>
                <c:pt idx="1574">
                  <c:v>1,575.00</c:v>
                </c:pt>
                <c:pt idx="1575">
                  <c:v>1,576.00</c:v>
                </c:pt>
                <c:pt idx="1576">
                  <c:v>1,577.00</c:v>
                </c:pt>
                <c:pt idx="1577">
                  <c:v>1,577.99</c:v>
                </c:pt>
                <c:pt idx="1578">
                  <c:v>1,579.00</c:v>
                </c:pt>
                <c:pt idx="1579">
                  <c:v>1,580.00</c:v>
                </c:pt>
                <c:pt idx="1580">
                  <c:v>1,580.99</c:v>
                </c:pt>
                <c:pt idx="1581">
                  <c:v>1,581.99</c:v>
                </c:pt>
                <c:pt idx="1582">
                  <c:v>1,583.00</c:v>
                </c:pt>
                <c:pt idx="1583">
                  <c:v>1,584.00</c:v>
                </c:pt>
                <c:pt idx="1584">
                  <c:v>1,584.99</c:v>
                </c:pt>
                <c:pt idx="1585">
                  <c:v>1,586.00</c:v>
                </c:pt>
                <c:pt idx="1586">
                  <c:v>1,587.00</c:v>
                </c:pt>
                <c:pt idx="1587">
                  <c:v>1,588.00</c:v>
                </c:pt>
                <c:pt idx="1588">
                  <c:v>1,588.99</c:v>
                </c:pt>
                <c:pt idx="1589">
                  <c:v>1,590.00</c:v>
                </c:pt>
                <c:pt idx="1590">
                  <c:v>1,591.00</c:v>
                </c:pt>
                <c:pt idx="1591">
                  <c:v>1,591.99</c:v>
                </c:pt>
                <c:pt idx="1592">
                  <c:v>1,593.00</c:v>
                </c:pt>
                <c:pt idx="1593">
                  <c:v>1,594.00</c:v>
                </c:pt>
                <c:pt idx="1594">
                  <c:v>1,595.00</c:v>
                </c:pt>
                <c:pt idx="1595">
                  <c:v>1,595.99</c:v>
                </c:pt>
                <c:pt idx="1596">
                  <c:v>1,597.00</c:v>
                </c:pt>
                <c:pt idx="1597">
                  <c:v>1,598.00</c:v>
                </c:pt>
                <c:pt idx="1598">
                  <c:v>1,598.99</c:v>
                </c:pt>
                <c:pt idx="1599">
                  <c:v>1,599.99</c:v>
                </c:pt>
                <c:pt idx="1600">
                  <c:v>1,601.00</c:v>
                </c:pt>
                <c:pt idx="1601">
                  <c:v>1,602.00</c:v>
                </c:pt>
                <c:pt idx="1602">
                  <c:v>1,602.99</c:v>
                </c:pt>
                <c:pt idx="1603">
                  <c:v>1,604.00</c:v>
                </c:pt>
                <c:pt idx="1604">
                  <c:v>1,605.00</c:v>
                </c:pt>
                <c:pt idx="1605">
                  <c:v>1,606.00</c:v>
                </c:pt>
                <c:pt idx="1606">
                  <c:v>1,606.99</c:v>
                </c:pt>
                <c:pt idx="1607">
                  <c:v>1,608.00</c:v>
                </c:pt>
                <c:pt idx="1608">
                  <c:v>1,609.00</c:v>
                </c:pt>
                <c:pt idx="1609">
                  <c:v>1,609.99</c:v>
                </c:pt>
                <c:pt idx="1610">
                  <c:v>1,610.99</c:v>
                </c:pt>
                <c:pt idx="1611">
                  <c:v>1,612.00</c:v>
                </c:pt>
                <c:pt idx="1612">
                  <c:v>1,613.00</c:v>
                </c:pt>
                <c:pt idx="1613">
                  <c:v>1,613.99</c:v>
                </c:pt>
                <c:pt idx="1614">
                  <c:v>1,615.00</c:v>
                </c:pt>
                <c:pt idx="1615">
                  <c:v>1,616.00</c:v>
                </c:pt>
                <c:pt idx="1616">
                  <c:v>1,617.00</c:v>
                </c:pt>
                <c:pt idx="1617">
                  <c:v>1,617.99</c:v>
                </c:pt>
                <c:pt idx="1618">
                  <c:v>1,619.00</c:v>
                </c:pt>
                <c:pt idx="1619">
                  <c:v>1,620.00</c:v>
                </c:pt>
                <c:pt idx="1620">
                  <c:v>1,620.99</c:v>
                </c:pt>
                <c:pt idx="1621">
                  <c:v>1,621.99</c:v>
                </c:pt>
                <c:pt idx="1622">
                  <c:v>1,623.00</c:v>
                </c:pt>
                <c:pt idx="1623">
                  <c:v>1,624.00</c:v>
                </c:pt>
                <c:pt idx="1624">
                  <c:v>1,624.99</c:v>
                </c:pt>
                <c:pt idx="1625">
                  <c:v>1,626.00</c:v>
                </c:pt>
                <c:pt idx="1626">
                  <c:v>1,627.00</c:v>
                </c:pt>
                <c:pt idx="1627">
                  <c:v>1,628.00</c:v>
                </c:pt>
                <c:pt idx="1628">
                  <c:v>1,628.99</c:v>
                </c:pt>
                <c:pt idx="1629">
                  <c:v>1,630.00</c:v>
                </c:pt>
                <c:pt idx="1630">
                  <c:v>1,631.00</c:v>
                </c:pt>
                <c:pt idx="1631">
                  <c:v>1,631.99</c:v>
                </c:pt>
                <c:pt idx="1632">
                  <c:v>1,633.00</c:v>
                </c:pt>
                <c:pt idx="1633">
                  <c:v>1,634.00</c:v>
                </c:pt>
                <c:pt idx="1634">
                  <c:v>1,635.00</c:v>
                </c:pt>
                <c:pt idx="1635">
                  <c:v>1,635.99</c:v>
                </c:pt>
                <c:pt idx="1636">
                  <c:v>1,637.00</c:v>
                </c:pt>
                <c:pt idx="1637">
                  <c:v>1,638.00</c:v>
                </c:pt>
                <c:pt idx="1638">
                  <c:v>1,638.99</c:v>
                </c:pt>
                <c:pt idx="1639">
                  <c:v>1,639.99</c:v>
                </c:pt>
                <c:pt idx="1640">
                  <c:v>1,641.00</c:v>
                </c:pt>
                <c:pt idx="1641">
                  <c:v>1,642.00</c:v>
                </c:pt>
                <c:pt idx="1642">
                  <c:v>1,642.99</c:v>
                </c:pt>
                <c:pt idx="1643">
                  <c:v>1,644.00</c:v>
                </c:pt>
                <c:pt idx="1644">
                  <c:v>1,645.00</c:v>
                </c:pt>
                <c:pt idx="1645">
                  <c:v>1,646.00</c:v>
                </c:pt>
                <c:pt idx="1646">
                  <c:v>1,646.99</c:v>
                </c:pt>
                <c:pt idx="1647">
                  <c:v>1,648.00</c:v>
                </c:pt>
                <c:pt idx="1648">
                  <c:v>1,649.00</c:v>
                </c:pt>
                <c:pt idx="1649">
                  <c:v>1,649.99</c:v>
                </c:pt>
                <c:pt idx="1650">
                  <c:v>1,650.99</c:v>
                </c:pt>
                <c:pt idx="1651">
                  <c:v>1,652.00</c:v>
                </c:pt>
                <c:pt idx="1652">
                  <c:v>1,653.00</c:v>
                </c:pt>
                <c:pt idx="1653">
                  <c:v>1,653.99</c:v>
                </c:pt>
                <c:pt idx="1654">
                  <c:v>1,655.00</c:v>
                </c:pt>
                <c:pt idx="1655">
                  <c:v>1,656.00</c:v>
                </c:pt>
                <c:pt idx="1656">
                  <c:v>1,657.00</c:v>
                </c:pt>
                <c:pt idx="1657">
                  <c:v>1,657.99</c:v>
                </c:pt>
                <c:pt idx="1658">
                  <c:v>1,659.00</c:v>
                </c:pt>
                <c:pt idx="1659">
                  <c:v>1,660.00</c:v>
                </c:pt>
                <c:pt idx="1660">
                  <c:v>1,660.99</c:v>
                </c:pt>
                <c:pt idx="1661">
                  <c:v>1,661.99</c:v>
                </c:pt>
                <c:pt idx="1662">
                  <c:v>1,663.00</c:v>
                </c:pt>
                <c:pt idx="1663">
                  <c:v>1,664.00</c:v>
                </c:pt>
                <c:pt idx="1664">
                  <c:v>1,664.99</c:v>
                </c:pt>
                <c:pt idx="1665">
                  <c:v>1,666.00</c:v>
                </c:pt>
                <c:pt idx="1666">
                  <c:v>1,667.00</c:v>
                </c:pt>
                <c:pt idx="1667">
                  <c:v>1,668.00</c:v>
                </c:pt>
                <c:pt idx="1668">
                  <c:v>1,668.99</c:v>
                </c:pt>
                <c:pt idx="1669">
                  <c:v>1,670.00</c:v>
                </c:pt>
                <c:pt idx="1670">
                  <c:v>1,671.00</c:v>
                </c:pt>
                <c:pt idx="1671">
                  <c:v>1,671.99</c:v>
                </c:pt>
                <c:pt idx="1672">
                  <c:v>1,673.00</c:v>
                </c:pt>
                <c:pt idx="1673">
                  <c:v>1,674.00</c:v>
                </c:pt>
                <c:pt idx="1674">
                  <c:v>1,675.00</c:v>
                </c:pt>
                <c:pt idx="1675">
                  <c:v>1,675.99</c:v>
                </c:pt>
                <c:pt idx="1676">
                  <c:v>1,677.00</c:v>
                </c:pt>
                <c:pt idx="1677">
                  <c:v>1,678.00</c:v>
                </c:pt>
                <c:pt idx="1678">
                  <c:v>1,678.99</c:v>
                </c:pt>
                <c:pt idx="1679">
                  <c:v>1,679.99</c:v>
                </c:pt>
                <c:pt idx="1680">
                  <c:v>1,681.00</c:v>
                </c:pt>
                <c:pt idx="1681">
                  <c:v>1,682.00</c:v>
                </c:pt>
                <c:pt idx="1682">
                  <c:v>1,682.99</c:v>
                </c:pt>
                <c:pt idx="1683">
                  <c:v>1,684.00</c:v>
                </c:pt>
                <c:pt idx="1684">
                  <c:v>1,685.00</c:v>
                </c:pt>
                <c:pt idx="1685">
                  <c:v>1,686.00</c:v>
                </c:pt>
                <c:pt idx="1686">
                  <c:v>1,686.99</c:v>
                </c:pt>
                <c:pt idx="1687">
                  <c:v>1,688.00</c:v>
                </c:pt>
                <c:pt idx="1688">
                  <c:v>1,689.00</c:v>
                </c:pt>
                <c:pt idx="1689">
                  <c:v>1,689.99</c:v>
                </c:pt>
                <c:pt idx="1690">
                  <c:v>1,690.99</c:v>
                </c:pt>
                <c:pt idx="1691">
                  <c:v>1,692.00</c:v>
                </c:pt>
                <c:pt idx="1692">
                  <c:v>1,693.00</c:v>
                </c:pt>
                <c:pt idx="1693">
                  <c:v>1,693.99</c:v>
                </c:pt>
                <c:pt idx="1694">
                  <c:v>1,695.00</c:v>
                </c:pt>
                <c:pt idx="1695">
                  <c:v>1,696.00</c:v>
                </c:pt>
                <c:pt idx="1696">
                  <c:v>1,697.00</c:v>
                </c:pt>
                <c:pt idx="1697">
                  <c:v>1,697.99</c:v>
                </c:pt>
                <c:pt idx="1698">
                  <c:v>1,699.00</c:v>
                </c:pt>
                <c:pt idx="1699">
                  <c:v>1,700.00</c:v>
                </c:pt>
                <c:pt idx="1700">
                  <c:v>1,700.99</c:v>
                </c:pt>
                <c:pt idx="1701">
                  <c:v>1,702.00</c:v>
                </c:pt>
                <c:pt idx="1702">
                  <c:v>1,703.00</c:v>
                </c:pt>
                <c:pt idx="1703">
                  <c:v>1,704.00</c:v>
                </c:pt>
                <c:pt idx="1704">
                  <c:v>1,704.99</c:v>
                </c:pt>
                <c:pt idx="1705">
                  <c:v>1,706.00</c:v>
                </c:pt>
                <c:pt idx="1706">
                  <c:v>1,707.00</c:v>
                </c:pt>
                <c:pt idx="1707">
                  <c:v>1,707.99</c:v>
                </c:pt>
                <c:pt idx="1708">
                  <c:v>1,708.99</c:v>
                </c:pt>
                <c:pt idx="1709">
                  <c:v>1,710.00</c:v>
                </c:pt>
                <c:pt idx="1710">
                  <c:v>1,711.00</c:v>
                </c:pt>
                <c:pt idx="1711">
                  <c:v>1,711.99</c:v>
                </c:pt>
                <c:pt idx="1712">
                  <c:v>1,713.00</c:v>
                </c:pt>
                <c:pt idx="1713">
                  <c:v>1,714.00</c:v>
                </c:pt>
                <c:pt idx="1714">
                  <c:v>1,715.00</c:v>
                </c:pt>
                <c:pt idx="1715">
                  <c:v>1,715.99</c:v>
                </c:pt>
                <c:pt idx="1716">
                  <c:v>1,717.00</c:v>
                </c:pt>
                <c:pt idx="1717">
                  <c:v>1,718.00</c:v>
                </c:pt>
                <c:pt idx="1718">
                  <c:v>1,718.99</c:v>
                </c:pt>
                <c:pt idx="1719">
                  <c:v>1,719.99</c:v>
                </c:pt>
                <c:pt idx="1720">
                  <c:v>1,721.00</c:v>
                </c:pt>
                <c:pt idx="1721">
                  <c:v>1,722.00</c:v>
                </c:pt>
                <c:pt idx="1722">
                  <c:v>1,722.99</c:v>
                </c:pt>
                <c:pt idx="1723">
                  <c:v>1,724.00</c:v>
                </c:pt>
                <c:pt idx="1724">
                  <c:v>1,725.00</c:v>
                </c:pt>
                <c:pt idx="1725">
                  <c:v>1,726.00</c:v>
                </c:pt>
                <c:pt idx="1726">
                  <c:v>1,726.99</c:v>
                </c:pt>
                <c:pt idx="1727">
                  <c:v>1,728.00</c:v>
                </c:pt>
                <c:pt idx="1728">
                  <c:v>1,729.00</c:v>
                </c:pt>
                <c:pt idx="1729">
                  <c:v>1,729.99</c:v>
                </c:pt>
                <c:pt idx="1730">
                  <c:v>1,730.99</c:v>
                </c:pt>
                <c:pt idx="1731">
                  <c:v>1,732.00</c:v>
                </c:pt>
                <c:pt idx="1732">
                  <c:v>1,733.00</c:v>
                </c:pt>
                <c:pt idx="1733">
                  <c:v>1,733.99</c:v>
                </c:pt>
                <c:pt idx="1734">
                  <c:v>1,735.00</c:v>
                </c:pt>
                <c:pt idx="1735">
                  <c:v>1,736.00</c:v>
                </c:pt>
                <c:pt idx="1736">
                  <c:v>1,737.00</c:v>
                </c:pt>
                <c:pt idx="1737">
                  <c:v>1,737.99</c:v>
                </c:pt>
                <c:pt idx="1738">
                  <c:v>1,739.00</c:v>
                </c:pt>
                <c:pt idx="1739">
                  <c:v>1,740.00</c:v>
                </c:pt>
                <c:pt idx="1740">
                  <c:v>1,740.99</c:v>
                </c:pt>
                <c:pt idx="1741">
                  <c:v>1,742.00</c:v>
                </c:pt>
                <c:pt idx="1742">
                  <c:v>1,743.00</c:v>
                </c:pt>
                <c:pt idx="1743">
                  <c:v>1,744.00</c:v>
                </c:pt>
                <c:pt idx="1744">
                  <c:v>1,744.99</c:v>
                </c:pt>
                <c:pt idx="1745">
                  <c:v>1,746.00</c:v>
                </c:pt>
                <c:pt idx="1746">
                  <c:v>1,747.00</c:v>
                </c:pt>
                <c:pt idx="1747">
                  <c:v>1,747.99</c:v>
                </c:pt>
                <c:pt idx="1748">
                  <c:v>1,748.99</c:v>
                </c:pt>
                <c:pt idx="1749">
                  <c:v>1,750.00</c:v>
                </c:pt>
                <c:pt idx="1750">
                  <c:v>1,751.00</c:v>
                </c:pt>
                <c:pt idx="1751">
                  <c:v>1,751.99</c:v>
                </c:pt>
                <c:pt idx="1752">
                  <c:v>1,753.00</c:v>
                </c:pt>
                <c:pt idx="1753">
                  <c:v>1,754.00</c:v>
                </c:pt>
                <c:pt idx="1754">
                  <c:v>1,755.00</c:v>
                </c:pt>
                <c:pt idx="1755">
                  <c:v>1,755.99</c:v>
                </c:pt>
                <c:pt idx="1756">
                  <c:v>1,757.00</c:v>
                </c:pt>
                <c:pt idx="1757">
                  <c:v>1,758.00</c:v>
                </c:pt>
                <c:pt idx="1758">
                  <c:v>1,758.99</c:v>
                </c:pt>
                <c:pt idx="1759">
                  <c:v>1,759.99</c:v>
                </c:pt>
                <c:pt idx="1760">
                  <c:v>1,761.00</c:v>
                </c:pt>
                <c:pt idx="1761">
                  <c:v>1,762.00</c:v>
                </c:pt>
                <c:pt idx="1762">
                  <c:v>1,762.99</c:v>
                </c:pt>
                <c:pt idx="1763">
                  <c:v>1,764.00</c:v>
                </c:pt>
                <c:pt idx="1764">
                  <c:v>1,765.00</c:v>
                </c:pt>
                <c:pt idx="1765">
                  <c:v>1,766.00</c:v>
                </c:pt>
                <c:pt idx="1766">
                  <c:v>1,766.99</c:v>
                </c:pt>
                <c:pt idx="1767">
                  <c:v>1,768.00</c:v>
                </c:pt>
                <c:pt idx="1768">
                  <c:v>1,769.00</c:v>
                </c:pt>
                <c:pt idx="1769">
                  <c:v>1,769.99</c:v>
                </c:pt>
                <c:pt idx="1770">
                  <c:v>1,770.99</c:v>
                </c:pt>
                <c:pt idx="1771">
                  <c:v>1,772.00</c:v>
                </c:pt>
                <c:pt idx="1772">
                  <c:v>1,773.00</c:v>
                </c:pt>
                <c:pt idx="1773">
                  <c:v>1,773.99</c:v>
                </c:pt>
                <c:pt idx="1774">
                  <c:v>1,775.00</c:v>
                </c:pt>
                <c:pt idx="1775">
                  <c:v>1,776.00</c:v>
                </c:pt>
                <c:pt idx="1776">
                  <c:v>1,777.00</c:v>
                </c:pt>
                <c:pt idx="1777">
                  <c:v>1,777.99</c:v>
                </c:pt>
                <c:pt idx="1778">
                  <c:v>1,779.00</c:v>
                </c:pt>
                <c:pt idx="1779">
                  <c:v>1,780.00</c:v>
                </c:pt>
                <c:pt idx="1780">
                  <c:v>1,780.99</c:v>
                </c:pt>
                <c:pt idx="1781">
                  <c:v>1,782.00</c:v>
                </c:pt>
                <c:pt idx="1782">
                  <c:v>1,783.00</c:v>
                </c:pt>
                <c:pt idx="1783">
                  <c:v>1,784.00</c:v>
                </c:pt>
                <c:pt idx="1784">
                  <c:v>1,784.99</c:v>
                </c:pt>
                <c:pt idx="1785">
                  <c:v>1,786.00</c:v>
                </c:pt>
                <c:pt idx="1786">
                  <c:v>1,787.00</c:v>
                </c:pt>
                <c:pt idx="1787">
                  <c:v>1,787.99</c:v>
                </c:pt>
                <c:pt idx="1788">
                  <c:v>1,788.99</c:v>
                </c:pt>
                <c:pt idx="1789">
                  <c:v>1,790.00</c:v>
                </c:pt>
                <c:pt idx="1790">
                  <c:v>1,791.00</c:v>
                </c:pt>
                <c:pt idx="1791">
                  <c:v>1,791.99</c:v>
                </c:pt>
                <c:pt idx="1792">
                  <c:v>1,793.00</c:v>
                </c:pt>
                <c:pt idx="1793">
                  <c:v>1,794.00</c:v>
                </c:pt>
                <c:pt idx="1794">
                  <c:v>1,795.00</c:v>
                </c:pt>
                <c:pt idx="1795">
                  <c:v>1,795.99</c:v>
                </c:pt>
                <c:pt idx="1796">
                  <c:v>1,797.00</c:v>
                </c:pt>
                <c:pt idx="1797">
                  <c:v>1,798.00</c:v>
                </c:pt>
                <c:pt idx="1798">
                  <c:v>1,798.99</c:v>
                </c:pt>
                <c:pt idx="1799">
                  <c:v>1,799.99</c:v>
                </c:pt>
                <c:pt idx="1800">
                  <c:v>1,801.00</c:v>
                </c:pt>
                <c:pt idx="1801">
                  <c:v>1,802.00</c:v>
                </c:pt>
                <c:pt idx="1802">
                  <c:v>1,802.99</c:v>
                </c:pt>
                <c:pt idx="1803">
                  <c:v>1,804.00</c:v>
                </c:pt>
                <c:pt idx="1804">
                  <c:v>1,805.00</c:v>
                </c:pt>
                <c:pt idx="1805">
                  <c:v>1,806.00</c:v>
                </c:pt>
                <c:pt idx="1806">
                  <c:v>1,806.99</c:v>
                </c:pt>
                <c:pt idx="1807">
                  <c:v>1,808.00</c:v>
                </c:pt>
                <c:pt idx="1808">
                  <c:v>1,809.00</c:v>
                </c:pt>
                <c:pt idx="1809">
                  <c:v>1,809.99</c:v>
                </c:pt>
                <c:pt idx="1810">
                  <c:v>1,810.99</c:v>
                </c:pt>
                <c:pt idx="1811">
                  <c:v>1,812.00</c:v>
                </c:pt>
                <c:pt idx="1812">
                  <c:v>1,813.00</c:v>
                </c:pt>
                <c:pt idx="1813">
                  <c:v>1,813.99</c:v>
                </c:pt>
                <c:pt idx="1814">
                  <c:v>1,815.00</c:v>
                </c:pt>
                <c:pt idx="1815">
                  <c:v>1,816.00</c:v>
                </c:pt>
                <c:pt idx="1816">
                  <c:v>1,817.00</c:v>
                </c:pt>
                <c:pt idx="1817">
                  <c:v>1,817.99</c:v>
                </c:pt>
                <c:pt idx="1818">
                  <c:v>1,819.00</c:v>
                </c:pt>
                <c:pt idx="1819">
                  <c:v>1,820.00</c:v>
                </c:pt>
                <c:pt idx="1820">
                  <c:v>1,820.99</c:v>
                </c:pt>
                <c:pt idx="1821">
                  <c:v>1,822.00</c:v>
                </c:pt>
                <c:pt idx="1822">
                  <c:v>1,823.00</c:v>
                </c:pt>
                <c:pt idx="1823">
                  <c:v>1,824.00</c:v>
                </c:pt>
                <c:pt idx="1824">
                  <c:v>1,824.99</c:v>
                </c:pt>
                <c:pt idx="1825">
                  <c:v>1,826.00</c:v>
                </c:pt>
                <c:pt idx="1826">
                  <c:v>1,827.00</c:v>
                </c:pt>
                <c:pt idx="1827">
                  <c:v>1,827.99</c:v>
                </c:pt>
                <c:pt idx="1828">
                  <c:v>1,828.99</c:v>
                </c:pt>
                <c:pt idx="1829">
                  <c:v>1,830.00</c:v>
                </c:pt>
                <c:pt idx="1830">
                  <c:v>1,831.00</c:v>
                </c:pt>
                <c:pt idx="1831">
                  <c:v>1,831.99</c:v>
                </c:pt>
                <c:pt idx="1832">
                  <c:v>1,833.00</c:v>
                </c:pt>
                <c:pt idx="1833">
                  <c:v>1,834.00</c:v>
                </c:pt>
                <c:pt idx="1834">
                  <c:v>1,835.00</c:v>
                </c:pt>
                <c:pt idx="1835">
                  <c:v>1,835.99</c:v>
                </c:pt>
                <c:pt idx="1836">
                  <c:v>1,837.00</c:v>
                </c:pt>
                <c:pt idx="1837">
                  <c:v>1,838.00</c:v>
                </c:pt>
                <c:pt idx="1838">
                  <c:v>1,838.99</c:v>
                </c:pt>
                <c:pt idx="1839">
                  <c:v>1,839.99</c:v>
                </c:pt>
                <c:pt idx="1840">
                  <c:v>1,841.00</c:v>
                </c:pt>
                <c:pt idx="1841">
                  <c:v>1,842.00</c:v>
                </c:pt>
                <c:pt idx="1842">
                  <c:v>1,842.99</c:v>
                </c:pt>
                <c:pt idx="1843">
                  <c:v>1,844.00</c:v>
                </c:pt>
                <c:pt idx="1844">
                  <c:v>1,845.00</c:v>
                </c:pt>
                <c:pt idx="1845">
                  <c:v>1,846.00</c:v>
                </c:pt>
                <c:pt idx="1846">
                  <c:v>1,846.99</c:v>
                </c:pt>
                <c:pt idx="1847">
                  <c:v>1,848.00</c:v>
                </c:pt>
                <c:pt idx="1848">
                  <c:v>1,849.00</c:v>
                </c:pt>
                <c:pt idx="1849">
                  <c:v>1,849.99</c:v>
                </c:pt>
                <c:pt idx="1850">
                  <c:v>1,850.99</c:v>
                </c:pt>
                <c:pt idx="1851">
                  <c:v>1,852.00</c:v>
                </c:pt>
                <c:pt idx="1852">
                  <c:v>1,853.00</c:v>
                </c:pt>
                <c:pt idx="1853">
                  <c:v>1,853.99</c:v>
                </c:pt>
                <c:pt idx="1854">
                  <c:v>1,855.00</c:v>
                </c:pt>
                <c:pt idx="1855">
                  <c:v>1,856.00</c:v>
                </c:pt>
                <c:pt idx="1856">
                  <c:v>1,856.99</c:v>
                </c:pt>
                <c:pt idx="1857">
                  <c:v>1,857.99</c:v>
                </c:pt>
                <c:pt idx="1858">
                  <c:v>1,859.00</c:v>
                </c:pt>
                <c:pt idx="1859">
                  <c:v>1,860.00</c:v>
                </c:pt>
                <c:pt idx="1860">
                  <c:v>1,860.99</c:v>
                </c:pt>
                <c:pt idx="1861">
                  <c:v>1,862.00</c:v>
                </c:pt>
                <c:pt idx="1862">
                  <c:v>1,863.00</c:v>
                </c:pt>
                <c:pt idx="1863">
                  <c:v>1,864.00</c:v>
                </c:pt>
                <c:pt idx="1864">
                  <c:v>1,864.99</c:v>
                </c:pt>
                <c:pt idx="1865">
                  <c:v>1,866.00</c:v>
                </c:pt>
                <c:pt idx="1866">
                  <c:v>1,867.00</c:v>
                </c:pt>
                <c:pt idx="1867">
                  <c:v>1,867.99</c:v>
                </c:pt>
                <c:pt idx="1868">
                  <c:v>1,868.99</c:v>
                </c:pt>
                <c:pt idx="1869">
                  <c:v>1,870.00</c:v>
                </c:pt>
                <c:pt idx="1870">
                  <c:v>1,871.00</c:v>
                </c:pt>
                <c:pt idx="1871">
                  <c:v>1,871.99</c:v>
                </c:pt>
                <c:pt idx="1872">
                  <c:v>1,873.00</c:v>
                </c:pt>
                <c:pt idx="1873">
                  <c:v>1,874.00</c:v>
                </c:pt>
                <c:pt idx="1874">
                  <c:v>1,875.00</c:v>
                </c:pt>
                <c:pt idx="1875">
                  <c:v>1,875.99</c:v>
                </c:pt>
                <c:pt idx="1876">
                  <c:v>1,877.00</c:v>
                </c:pt>
                <c:pt idx="1877">
                  <c:v>1,878.00</c:v>
                </c:pt>
                <c:pt idx="1878">
                  <c:v>1,879.00</c:v>
                </c:pt>
                <c:pt idx="1879">
                  <c:v>1,879.99</c:v>
                </c:pt>
                <c:pt idx="1880">
                  <c:v>1,881.00</c:v>
                </c:pt>
                <c:pt idx="1881">
                  <c:v>1,882.00</c:v>
                </c:pt>
                <c:pt idx="1882">
                  <c:v>1,882.99</c:v>
                </c:pt>
                <c:pt idx="1883">
                  <c:v>1,884.00</c:v>
                </c:pt>
                <c:pt idx="1884">
                  <c:v>1,885.00</c:v>
                </c:pt>
                <c:pt idx="1885">
                  <c:v>1,886.00</c:v>
                </c:pt>
                <c:pt idx="1886">
                  <c:v>1,886.99</c:v>
                </c:pt>
                <c:pt idx="1887">
                  <c:v>1,888.00</c:v>
                </c:pt>
                <c:pt idx="1888">
                  <c:v>1,889.00</c:v>
                </c:pt>
                <c:pt idx="1889">
                  <c:v>1,889.99</c:v>
                </c:pt>
                <c:pt idx="1890">
                  <c:v>1,890.99</c:v>
                </c:pt>
                <c:pt idx="1891">
                  <c:v>1,892.00</c:v>
                </c:pt>
                <c:pt idx="1892">
                  <c:v>1,893.00</c:v>
                </c:pt>
                <c:pt idx="1893">
                  <c:v>1,893.99</c:v>
                </c:pt>
                <c:pt idx="1894">
                  <c:v>1,895.00</c:v>
                </c:pt>
                <c:pt idx="1895">
                  <c:v>1,896.00</c:v>
                </c:pt>
                <c:pt idx="1896">
                  <c:v>1,897.00</c:v>
                </c:pt>
                <c:pt idx="1897">
                  <c:v>1,897.99</c:v>
                </c:pt>
                <c:pt idx="1898">
                  <c:v>1,899.00</c:v>
                </c:pt>
                <c:pt idx="1899">
                  <c:v>1,900.00</c:v>
                </c:pt>
                <c:pt idx="1900">
                  <c:v>1,900.99</c:v>
                </c:pt>
                <c:pt idx="1901">
                  <c:v>1,901.99</c:v>
                </c:pt>
                <c:pt idx="1902">
                  <c:v>1,903.00</c:v>
                </c:pt>
                <c:pt idx="1903">
                  <c:v>1,904.00</c:v>
                </c:pt>
                <c:pt idx="1904">
                  <c:v>1,904.99</c:v>
                </c:pt>
                <c:pt idx="1905">
                  <c:v>1,906.00</c:v>
                </c:pt>
                <c:pt idx="1906">
                  <c:v>1,907.00</c:v>
                </c:pt>
                <c:pt idx="1907">
                  <c:v>1,908.00</c:v>
                </c:pt>
                <c:pt idx="1908">
                  <c:v>1,908.99</c:v>
                </c:pt>
                <c:pt idx="1909">
                  <c:v>1,910.00</c:v>
                </c:pt>
                <c:pt idx="1910">
                  <c:v>1,911.00</c:v>
                </c:pt>
                <c:pt idx="1911">
                  <c:v>1,911.99</c:v>
                </c:pt>
                <c:pt idx="1912">
                  <c:v>1,913.00</c:v>
                </c:pt>
                <c:pt idx="1913">
                  <c:v>1,914.00</c:v>
                </c:pt>
                <c:pt idx="1914">
                  <c:v>1,915.00</c:v>
                </c:pt>
                <c:pt idx="1915">
                  <c:v>1,915.99</c:v>
                </c:pt>
                <c:pt idx="1916">
                  <c:v>1,917.00</c:v>
                </c:pt>
                <c:pt idx="1917">
                  <c:v>1,918.00</c:v>
                </c:pt>
                <c:pt idx="1918">
                  <c:v>1,919.00</c:v>
                </c:pt>
                <c:pt idx="1919">
                  <c:v>1,919.99</c:v>
                </c:pt>
                <c:pt idx="1920">
                  <c:v>1,921.00</c:v>
                </c:pt>
                <c:pt idx="1921">
                  <c:v>1,922.00</c:v>
                </c:pt>
                <c:pt idx="1922">
                  <c:v>1,922.99</c:v>
                </c:pt>
                <c:pt idx="1923">
                  <c:v>1,924.00</c:v>
                </c:pt>
                <c:pt idx="1924">
                  <c:v>1,925.00</c:v>
                </c:pt>
                <c:pt idx="1925">
                  <c:v>1,926.00</c:v>
                </c:pt>
                <c:pt idx="1926">
                  <c:v>1,926.99</c:v>
                </c:pt>
                <c:pt idx="1927">
                  <c:v>1,928.00</c:v>
                </c:pt>
                <c:pt idx="1928">
                  <c:v>1,929.00</c:v>
                </c:pt>
                <c:pt idx="1929">
                  <c:v>1,929.99</c:v>
                </c:pt>
                <c:pt idx="1930">
                  <c:v>1,930.99</c:v>
                </c:pt>
                <c:pt idx="1931">
                  <c:v>1,932.00</c:v>
                </c:pt>
                <c:pt idx="1932">
                  <c:v>1,933.00</c:v>
                </c:pt>
                <c:pt idx="1933">
                  <c:v>1,933.99</c:v>
                </c:pt>
                <c:pt idx="1934">
                  <c:v>1,935.00</c:v>
                </c:pt>
                <c:pt idx="1935">
                  <c:v>1,936.00</c:v>
                </c:pt>
                <c:pt idx="1936">
                  <c:v>1,937.00</c:v>
                </c:pt>
                <c:pt idx="1937">
                  <c:v>1,937.99</c:v>
                </c:pt>
                <c:pt idx="1938">
                  <c:v>1,939.00</c:v>
                </c:pt>
                <c:pt idx="1939">
                  <c:v>1,940.00</c:v>
                </c:pt>
                <c:pt idx="1940">
                  <c:v>1,940.99</c:v>
                </c:pt>
                <c:pt idx="1941">
                  <c:v>1,941.99</c:v>
                </c:pt>
                <c:pt idx="1942">
                  <c:v>1,943.00</c:v>
                </c:pt>
                <c:pt idx="1943">
                  <c:v>1,944.00</c:v>
                </c:pt>
                <c:pt idx="1944">
                  <c:v>1,944.99</c:v>
                </c:pt>
                <c:pt idx="1945">
                  <c:v>1,946.00</c:v>
                </c:pt>
                <c:pt idx="1946">
                  <c:v>1,947.00</c:v>
                </c:pt>
                <c:pt idx="1947">
                  <c:v>1,948.00</c:v>
                </c:pt>
                <c:pt idx="1948">
                  <c:v>1,948.99</c:v>
                </c:pt>
                <c:pt idx="1949">
                  <c:v>1,950.00</c:v>
                </c:pt>
                <c:pt idx="1950">
                  <c:v>1,951.00</c:v>
                </c:pt>
                <c:pt idx="1951">
                  <c:v>1,951.99</c:v>
                </c:pt>
                <c:pt idx="1952">
                  <c:v>1,953.00</c:v>
                </c:pt>
                <c:pt idx="1953">
                  <c:v>1,954.00</c:v>
                </c:pt>
                <c:pt idx="1954">
                  <c:v>1,955.00</c:v>
                </c:pt>
                <c:pt idx="1955">
                  <c:v>1,955.99</c:v>
                </c:pt>
                <c:pt idx="1956">
                  <c:v>1,957.00</c:v>
                </c:pt>
                <c:pt idx="1957">
                  <c:v>1,958.00</c:v>
                </c:pt>
                <c:pt idx="1958">
                  <c:v>1,958.99</c:v>
                </c:pt>
                <c:pt idx="1959">
                  <c:v>1,959.99</c:v>
                </c:pt>
                <c:pt idx="1960">
                  <c:v>1,961.00</c:v>
                </c:pt>
                <c:pt idx="1961">
                  <c:v>1,962.00</c:v>
                </c:pt>
                <c:pt idx="1962">
                  <c:v>1,962.99</c:v>
                </c:pt>
                <c:pt idx="1963">
                  <c:v>1,964.00</c:v>
                </c:pt>
                <c:pt idx="1964">
                  <c:v>1,965.00</c:v>
                </c:pt>
                <c:pt idx="1965">
                  <c:v>1,966.00</c:v>
                </c:pt>
                <c:pt idx="1966">
                  <c:v>1,966.99</c:v>
                </c:pt>
                <c:pt idx="1967">
                  <c:v>1,968.00</c:v>
                </c:pt>
                <c:pt idx="1968">
                  <c:v>1,969.00</c:v>
                </c:pt>
                <c:pt idx="1969">
                  <c:v>1,969.99</c:v>
                </c:pt>
                <c:pt idx="1970">
                  <c:v>1,970.99</c:v>
                </c:pt>
                <c:pt idx="1971">
                  <c:v>1,972.00</c:v>
                </c:pt>
                <c:pt idx="1972">
                  <c:v>1,973.00</c:v>
                </c:pt>
                <c:pt idx="1973">
                  <c:v>1,973.99</c:v>
                </c:pt>
                <c:pt idx="1974">
                  <c:v>1,975.00</c:v>
                </c:pt>
                <c:pt idx="1975">
                  <c:v>1,976.00</c:v>
                </c:pt>
                <c:pt idx="1976">
                  <c:v>1,977.00</c:v>
                </c:pt>
                <c:pt idx="1977">
                  <c:v>1,977.99</c:v>
                </c:pt>
                <c:pt idx="1978">
                  <c:v>1,979.00</c:v>
                </c:pt>
                <c:pt idx="1979">
                  <c:v>1,980.00</c:v>
                </c:pt>
                <c:pt idx="1980">
                  <c:v>1,980.99</c:v>
                </c:pt>
                <c:pt idx="1981">
                  <c:v>1,981.99</c:v>
                </c:pt>
                <c:pt idx="1982">
                  <c:v>1,983.00</c:v>
                </c:pt>
                <c:pt idx="1983">
                  <c:v>1,984.00</c:v>
                </c:pt>
                <c:pt idx="1984">
                  <c:v>1,984.99</c:v>
                </c:pt>
                <c:pt idx="1985">
                  <c:v>1,986.00</c:v>
                </c:pt>
                <c:pt idx="1986">
                  <c:v>1,987.00</c:v>
                </c:pt>
                <c:pt idx="1987">
                  <c:v>1,988.00</c:v>
                </c:pt>
                <c:pt idx="1988">
                  <c:v>1,988.99</c:v>
                </c:pt>
                <c:pt idx="1989">
                  <c:v>1,990.00</c:v>
                </c:pt>
                <c:pt idx="1990">
                  <c:v>1,991.00</c:v>
                </c:pt>
                <c:pt idx="1991">
                  <c:v>1,991.99</c:v>
                </c:pt>
                <c:pt idx="1992">
                  <c:v>1,993.00</c:v>
                </c:pt>
                <c:pt idx="1993">
                  <c:v>1,994.00</c:v>
                </c:pt>
                <c:pt idx="1994">
                  <c:v>1,995.00</c:v>
                </c:pt>
                <c:pt idx="1995">
                  <c:v>1,995.99</c:v>
                </c:pt>
                <c:pt idx="1996">
                  <c:v>1,997.00</c:v>
                </c:pt>
                <c:pt idx="1997">
                  <c:v>1,998.00</c:v>
                </c:pt>
                <c:pt idx="1998">
                  <c:v>1,998.99</c:v>
                </c:pt>
                <c:pt idx="1999">
                  <c:v>1,999.99</c:v>
                </c:pt>
                <c:pt idx="2000">
                  <c:v>2,001.00</c:v>
                </c:pt>
                <c:pt idx="2001">
                  <c:v>2,002.00</c:v>
                </c:pt>
                <c:pt idx="2002">
                  <c:v>2,002.99</c:v>
                </c:pt>
                <c:pt idx="2003">
                  <c:v>2,004.00</c:v>
                </c:pt>
                <c:pt idx="2004">
                  <c:v>2,005.00</c:v>
                </c:pt>
                <c:pt idx="2005">
                  <c:v>2,006.00</c:v>
                </c:pt>
                <c:pt idx="2006">
                  <c:v>2,006.99</c:v>
                </c:pt>
                <c:pt idx="2007">
                  <c:v>2,008.00</c:v>
                </c:pt>
                <c:pt idx="2008">
                  <c:v>2,009.00</c:v>
                </c:pt>
                <c:pt idx="2009">
                  <c:v>2,009.99</c:v>
                </c:pt>
                <c:pt idx="2010">
                  <c:v>2,010.99</c:v>
                </c:pt>
                <c:pt idx="2011">
                  <c:v>2,012.00</c:v>
                </c:pt>
                <c:pt idx="2012">
                  <c:v>2,013.00</c:v>
                </c:pt>
                <c:pt idx="2013">
                  <c:v>2,013.99</c:v>
                </c:pt>
                <c:pt idx="2014">
                  <c:v>2,015.00</c:v>
                </c:pt>
                <c:pt idx="2015">
                  <c:v>2,016.00</c:v>
                </c:pt>
                <c:pt idx="2016">
                  <c:v>2,017.00</c:v>
                </c:pt>
                <c:pt idx="2017">
                  <c:v>2,017.99</c:v>
                </c:pt>
                <c:pt idx="2018">
                  <c:v>2,019.00</c:v>
                </c:pt>
                <c:pt idx="2019">
                  <c:v>2,020.00</c:v>
                </c:pt>
                <c:pt idx="2020">
                  <c:v>2,020.99</c:v>
                </c:pt>
                <c:pt idx="2021">
                  <c:v>2,021.99</c:v>
                </c:pt>
                <c:pt idx="2022">
                  <c:v>2,023.00</c:v>
                </c:pt>
                <c:pt idx="2023">
                  <c:v>2,024.00</c:v>
                </c:pt>
                <c:pt idx="2024">
                  <c:v>2,024.99</c:v>
                </c:pt>
                <c:pt idx="2025">
                  <c:v>2,026.00</c:v>
                </c:pt>
                <c:pt idx="2026">
                  <c:v>2,027.00</c:v>
                </c:pt>
                <c:pt idx="2027">
                  <c:v>2,028.00</c:v>
                </c:pt>
                <c:pt idx="2028">
                  <c:v>2,028.99</c:v>
                </c:pt>
                <c:pt idx="2029">
                  <c:v>2,030.00</c:v>
                </c:pt>
                <c:pt idx="2030">
                  <c:v>2,031.00</c:v>
                </c:pt>
                <c:pt idx="2031">
                  <c:v>2,031.99</c:v>
                </c:pt>
                <c:pt idx="2032">
                  <c:v>2,033.00</c:v>
                </c:pt>
                <c:pt idx="2033">
                  <c:v>2,034.00</c:v>
                </c:pt>
                <c:pt idx="2034">
                  <c:v>2,035.00</c:v>
                </c:pt>
                <c:pt idx="2035">
                  <c:v>2,035.99</c:v>
                </c:pt>
                <c:pt idx="2036">
                  <c:v>2,037.00</c:v>
                </c:pt>
                <c:pt idx="2037">
                  <c:v>2,038.00</c:v>
                </c:pt>
                <c:pt idx="2038">
                  <c:v>2,038.99</c:v>
                </c:pt>
                <c:pt idx="2039">
                  <c:v>2,039.99</c:v>
                </c:pt>
                <c:pt idx="2040">
                  <c:v>2,041.00</c:v>
                </c:pt>
                <c:pt idx="2041">
                  <c:v>2,042.00</c:v>
                </c:pt>
                <c:pt idx="2042">
                  <c:v>2,042.99</c:v>
                </c:pt>
                <c:pt idx="2043">
                  <c:v>2,044.00</c:v>
                </c:pt>
                <c:pt idx="2044">
                  <c:v>2,045.00</c:v>
                </c:pt>
                <c:pt idx="2045">
                  <c:v>2,046.00</c:v>
                </c:pt>
                <c:pt idx="2046">
                  <c:v>2,046.99</c:v>
                </c:pt>
                <c:pt idx="2047">
                  <c:v>2,048.00</c:v>
                </c:pt>
                <c:pt idx="2048">
                  <c:v>2,049.00</c:v>
                </c:pt>
                <c:pt idx="2049">
                  <c:v>2,049.99</c:v>
                </c:pt>
                <c:pt idx="2050">
                  <c:v>2,050.99</c:v>
                </c:pt>
                <c:pt idx="2051">
                  <c:v>2,052.00</c:v>
                </c:pt>
                <c:pt idx="2052">
                  <c:v>2,053.00</c:v>
                </c:pt>
                <c:pt idx="2053">
                  <c:v>2,053.99</c:v>
                </c:pt>
                <c:pt idx="2054">
                  <c:v>2,055.00</c:v>
                </c:pt>
                <c:pt idx="2055">
                  <c:v>2,056.00</c:v>
                </c:pt>
                <c:pt idx="2056">
                  <c:v>2,057.00</c:v>
                </c:pt>
                <c:pt idx="2057">
                  <c:v>2,057.99</c:v>
                </c:pt>
                <c:pt idx="2058">
                  <c:v>2,059.00</c:v>
                </c:pt>
                <c:pt idx="2059">
                  <c:v>2,060.00</c:v>
                </c:pt>
                <c:pt idx="2060">
                  <c:v>2,060.99</c:v>
                </c:pt>
                <c:pt idx="2061">
                  <c:v>2,061.99</c:v>
                </c:pt>
                <c:pt idx="2062">
                  <c:v>2,063.00</c:v>
                </c:pt>
                <c:pt idx="2063">
                  <c:v>2,064.00</c:v>
                </c:pt>
                <c:pt idx="2064">
                  <c:v>2,064.99</c:v>
                </c:pt>
                <c:pt idx="2065">
                  <c:v>2,066.00</c:v>
                </c:pt>
                <c:pt idx="2066">
                  <c:v>2,067.00</c:v>
                </c:pt>
                <c:pt idx="2067">
                  <c:v>2,068.00</c:v>
                </c:pt>
                <c:pt idx="2068">
                  <c:v>2,068.99</c:v>
                </c:pt>
                <c:pt idx="2069">
                  <c:v>2,070.00</c:v>
                </c:pt>
                <c:pt idx="2070">
                  <c:v>2,071.00</c:v>
                </c:pt>
                <c:pt idx="2071">
                  <c:v>2,071.99</c:v>
                </c:pt>
                <c:pt idx="2072">
                  <c:v>2,072.99</c:v>
                </c:pt>
                <c:pt idx="2073">
                  <c:v>2,074.00</c:v>
                </c:pt>
                <c:pt idx="2074">
                  <c:v>2,075.00</c:v>
                </c:pt>
                <c:pt idx="2075">
                  <c:v>2,075.99</c:v>
                </c:pt>
                <c:pt idx="2076">
                  <c:v>2,077.00</c:v>
                </c:pt>
                <c:pt idx="2077">
                  <c:v>2,078.00</c:v>
                </c:pt>
                <c:pt idx="2078">
                  <c:v>2,079.00</c:v>
                </c:pt>
                <c:pt idx="2079">
                  <c:v>2,079.99</c:v>
                </c:pt>
                <c:pt idx="2080">
                  <c:v>2,081.00</c:v>
                </c:pt>
                <c:pt idx="2081">
                  <c:v>2,082.00</c:v>
                </c:pt>
                <c:pt idx="2082">
                  <c:v>2,082.99</c:v>
                </c:pt>
                <c:pt idx="2083">
                  <c:v>2,084.00</c:v>
                </c:pt>
                <c:pt idx="2084">
                  <c:v>2,085.00</c:v>
                </c:pt>
                <c:pt idx="2085">
                  <c:v>2,086.00</c:v>
                </c:pt>
                <c:pt idx="2086">
                  <c:v>2,086.99</c:v>
                </c:pt>
                <c:pt idx="2087">
                  <c:v>2,088.00</c:v>
                </c:pt>
                <c:pt idx="2088">
                  <c:v>2,089.00</c:v>
                </c:pt>
                <c:pt idx="2089">
                  <c:v>2,089.99</c:v>
                </c:pt>
                <c:pt idx="2090">
                  <c:v>2,090.99</c:v>
                </c:pt>
                <c:pt idx="2091">
                  <c:v>2,092.00</c:v>
                </c:pt>
                <c:pt idx="2092">
                  <c:v>2,093.00</c:v>
                </c:pt>
                <c:pt idx="2093">
                  <c:v>2,093.99</c:v>
                </c:pt>
                <c:pt idx="2094">
                  <c:v>2,095.00</c:v>
                </c:pt>
                <c:pt idx="2095">
                  <c:v>2,096.00</c:v>
                </c:pt>
                <c:pt idx="2096">
                  <c:v>2,097.00</c:v>
                </c:pt>
                <c:pt idx="2097">
                  <c:v>2,097.99</c:v>
                </c:pt>
                <c:pt idx="2098">
                  <c:v>2,099.00</c:v>
                </c:pt>
                <c:pt idx="2099">
                  <c:v>2,100.00</c:v>
                </c:pt>
                <c:pt idx="2100">
                  <c:v>2,100.99</c:v>
                </c:pt>
                <c:pt idx="2101">
                  <c:v>2,101.99</c:v>
                </c:pt>
                <c:pt idx="2102">
                  <c:v>2,103.00</c:v>
                </c:pt>
                <c:pt idx="2103">
                  <c:v>2,104.00</c:v>
                </c:pt>
                <c:pt idx="2104">
                  <c:v>2,104.99</c:v>
                </c:pt>
                <c:pt idx="2105">
                  <c:v>2,106.00</c:v>
                </c:pt>
                <c:pt idx="2106">
                  <c:v>2,107.00</c:v>
                </c:pt>
                <c:pt idx="2107">
                  <c:v>2,108.00</c:v>
                </c:pt>
                <c:pt idx="2108">
                  <c:v>2,108.99</c:v>
                </c:pt>
                <c:pt idx="2109">
                  <c:v>2,110.00</c:v>
                </c:pt>
                <c:pt idx="2110">
                  <c:v>2,111.00</c:v>
                </c:pt>
                <c:pt idx="2111">
                  <c:v>2,111.99</c:v>
                </c:pt>
                <c:pt idx="2112">
                  <c:v>2,112.99</c:v>
                </c:pt>
                <c:pt idx="2113">
                  <c:v>2,114.00</c:v>
                </c:pt>
                <c:pt idx="2114">
                  <c:v>2,115.00</c:v>
                </c:pt>
                <c:pt idx="2115">
                  <c:v>2,115.99</c:v>
                </c:pt>
                <c:pt idx="2116">
                  <c:v>2,117.00</c:v>
                </c:pt>
                <c:pt idx="2117">
                  <c:v>2,118.00</c:v>
                </c:pt>
                <c:pt idx="2118">
                  <c:v>2,119.00</c:v>
                </c:pt>
                <c:pt idx="2119">
                  <c:v>2,119.99</c:v>
                </c:pt>
                <c:pt idx="2120">
                  <c:v>2,121.00</c:v>
                </c:pt>
                <c:pt idx="2121">
                  <c:v>2,122.00</c:v>
                </c:pt>
                <c:pt idx="2122">
                  <c:v>2,122.99</c:v>
                </c:pt>
                <c:pt idx="2123">
                  <c:v>2,124.00</c:v>
                </c:pt>
                <c:pt idx="2124">
                  <c:v>2,125.00</c:v>
                </c:pt>
                <c:pt idx="2125">
                  <c:v>2,126.00</c:v>
                </c:pt>
                <c:pt idx="2126">
                  <c:v>2,126.99</c:v>
                </c:pt>
                <c:pt idx="2127">
                  <c:v>2,128.00</c:v>
                </c:pt>
                <c:pt idx="2128">
                  <c:v>2,129.00</c:v>
                </c:pt>
                <c:pt idx="2129">
                  <c:v>2,129.99</c:v>
                </c:pt>
                <c:pt idx="2130">
                  <c:v>2,130.99</c:v>
                </c:pt>
                <c:pt idx="2131">
                  <c:v>2,132.00</c:v>
                </c:pt>
                <c:pt idx="2132">
                  <c:v>2,133.00</c:v>
                </c:pt>
                <c:pt idx="2133">
                  <c:v>2,133.99</c:v>
                </c:pt>
                <c:pt idx="2134">
                  <c:v>2,135.00</c:v>
                </c:pt>
                <c:pt idx="2135">
                  <c:v>2,136.00</c:v>
                </c:pt>
                <c:pt idx="2136">
                  <c:v>2,137.00</c:v>
                </c:pt>
                <c:pt idx="2137">
                  <c:v>2,137.99</c:v>
                </c:pt>
                <c:pt idx="2138">
                  <c:v>2,139.00</c:v>
                </c:pt>
                <c:pt idx="2139">
                  <c:v>2,140.00</c:v>
                </c:pt>
                <c:pt idx="2140">
                  <c:v>2,140.99</c:v>
                </c:pt>
                <c:pt idx="2141">
                  <c:v>2,141.99</c:v>
                </c:pt>
                <c:pt idx="2142">
                  <c:v>2,143.00</c:v>
                </c:pt>
                <c:pt idx="2143">
                  <c:v>2,144.00</c:v>
                </c:pt>
                <c:pt idx="2144">
                  <c:v>2,144.99</c:v>
                </c:pt>
                <c:pt idx="2145">
                  <c:v>2,146.00</c:v>
                </c:pt>
                <c:pt idx="2146">
                  <c:v>2,147.00</c:v>
                </c:pt>
                <c:pt idx="2147">
                  <c:v>2,148.00</c:v>
                </c:pt>
                <c:pt idx="2148">
                  <c:v>2,148.99</c:v>
                </c:pt>
                <c:pt idx="2149">
                  <c:v>2,150.00</c:v>
                </c:pt>
                <c:pt idx="2150">
                  <c:v>2,151.00</c:v>
                </c:pt>
                <c:pt idx="2151">
                  <c:v>2,151.99</c:v>
                </c:pt>
                <c:pt idx="2152">
                  <c:v>2,152.99</c:v>
                </c:pt>
                <c:pt idx="2153">
                  <c:v>2,154.00</c:v>
                </c:pt>
                <c:pt idx="2154">
                  <c:v>2,155.00</c:v>
                </c:pt>
                <c:pt idx="2155">
                  <c:v>2,155.99</c:v>
                </c:pt>
                <c:pt idx="2156">
                  <c:v>2,157.00</c:v>
                </c:pt>
                <c:pt idx="2157">
                  <c:v>2,158.00</c:v>
                </c:pt>
                <c:pt idx="2158">
                  <c:v>2,159.00</c:v>
                </c:pt>
                <c:pt idx="2159">
                  <c:v>2,159.99</c:v>
                </c:pt>
                <c:pt idx="2160">
                  <c:v>2,161.00</c:v>
                </c:pt>
                <c:pt idx="2161">
                  <c:v>2,162.00</c:v>
                </c:pt>
                <c:pt idx="2162">
                  <c:v>2,162.99</c:v>
                </c:pt>
                <c:pt idx="2163">
                  <c:v>2,163.99</c:v>
                </c:pt>
                <c:pt idx="2164">
                  <c:v>2,165.00</c:v>
                </c:pt>
                <c:pt idx="2165">
                  <c:v>2,166.00</c:v>
                </c:pt>
                <c:pt idx="2166">
                  <c:v>2,166.99</c:v>
                </c:pt>
                <c:pt idx="2167">
                  <c:v>2,168.00</c:v>
                </c:pt>
                <c:pt idx="2168">
                  <c:v>2,169.00</c:v>
                </c:pt>
                <c:pt idx="2169">
                  <c:v>2,170.00</c:v>
                </c:pt>
                <c:pt idx="2170">
                  <c:v>2,170.99</c:v>
                </c:pt>
                <c:pt idx="2171">
                  <c:v>2,172.00</c:v>
                </c:pt>
                <c:pt idx="2172">
                  <c:v>2,173.00</c:v>
                </c:pt>
                <c:pt idx="2173">
                  <c:v>2,173.99</c:v>
                </c:pt>
                <c:pt idx="2174">
                  <c:v>2,174.99</c:v>
                </c:pt>
                <c:pt idx="2175">
                  <c:v>2,176.00</c:v>
                </c:pt>
                <c:pt idx="2176">
                  <c:v>2,177.00</c:v>
                </c:pt>
                <c:pt idx="2177">
                  <c:v>2,177.99</c:v>
                </c:pt>
                <c:pt idx="2178">
                  <c:v>2,179.00</c:v>
                </c:pt>
                <c:pt idx="2179">
                  <c:v>2,180.00</c:v>
                </c:pt>
                <c:pt idx="2180">
                  <c:v>2,181.00</c:v>
                </c:pt>
                <c:pt idx="2181">
                  <c:v>2,181.99</c:v>
                </c:pt>
                <c:pt idx="2182">
                  <c:v>2,183.00</c:v>
                </c:pt>
                <c:pt idx="2183">
                  <c:v>2,184.00</c:v>
                </c:pt>
                <c:pt idx="2184">
                  <c:v>2,184.99</c:v>
                </c:pt>
                <c:pt idx="2185">
                  <c:v>2,185.99</c:v>
                </c:pt>
                <c:pt idx="2186">
                  <c:v>2,187.00</c:v>
                </c:pt>
                <c:pt idx="2187">
                  <c:v>2,188.00</c:v>
                </c:pt>
                <c:pt idx="2188">
                  <c:v>2,188.99</c:v>
                </c:pt>
                <c:pt idx="2189">
                  <c:v>2,190.00</c:v>
                </c:pt>
                <c:pt idx="2190">
                  <c:v>2,191.00</c:v>
                </c:pt>
                <c:pt idx="2191">
                  <c:v>2,192.00</c:v>
                </c:pt>
                <c:pt idx="2192">
                  <c:v>2,192.99</c:v>
                </c:pt>
                <c:pt idx="2193">
                  <c:v>2,194.00</c:v>
                </c:pt>
                <c:pt idx="2194">
                  <c:v>2,195.00</c:v>
                </c:pt>
                <c:pt idx="2195">
                  <c:v>2,195.99</c:v>
                </c:pt>
                <c:pt idx="2196">
                  <c:v>2,197.00</c:v>
                </c:pt>
                <c:pt idx="2197">
                  <c:v>2,198.00</c:v>
                </c:pt>
                <c:pt idx="2198">
                  <c:v>2,199.00</c:v>
                </c:pt>
                <c:pt idx="2199">
                  <c:v>2,199.99</c:v>
                </c:pt>
                <c:pt idx="2200">
                  <c:v>2,201.00</c:v>
                </c:pt>
                <c:pt idx="2201">
                  <c:v>2,202.00</c:v>
                </c:pt>
                <c:pt idx="2202">
                  <c:v>2,202.99</c:v>
                </c:pt>
                <c:pt idx="2203">
                  <c:v>2,203.99</c:v>
                </c:pt>
                <c:pt idx="2204">
                  <c:v>2,205.00</c:v>
                </c:pt>
                <c:pt idx="2205">
                  <c:v>2,206.00</c:v>
                </c:pt>
                <c:pt idx="2206">
                  <c:v>2,206.99</c:v>
                </c:pt>
                <c:pt idx="2207">
                  <c:v>2,208.00</c:v>
                </c:pt>
                <c:pt idx="2208">
                  <c:v>2,209.00</c:v>
                </c:pt>
                <c:pt idx="2209">
                  <c:v>2,210.00</c:v>
                </c:pt>
                <c:pt idx="2210">
                  <c:v>2,210.99</c:v>
                </c:pt>
                <c:pt idx="2211">
                  <c:v>2,212.00</c:v>
                </c:pt>
                <c:pt idx="2212">
                  <c:v>2,213.00</c:v>
                </c:pt>
                <c:pt idx="2213">
                  <c:v>2,213.99</c:v>
                </c:pt>
                <c:pt idx="2214">
                  <c:v>2,214.99</c:v>
                </c:pt>
                <c:pt idx="2215">
                  <c:v>2,216.00</c:v>
                </c:pt>
                <c:pt idx="2216">
                  <c:v>2,217.00</c:v>
                </c:pt>
                <c:pt idx="2217">
                  <c:v>2,217.99</c:v>
                </c:pt>
                <c:pt idx="2218">
                  <c:v>2,219.00</c:v>
                </c:pt>
                <c:pt idx="2219">
                  <c:v>2,220.00</c:v>
                </c:pt>
                <c:pt idx="2220">
                  <c:v>2,221.00</c:v>
                </c:pt>
                <c:pt idx="2221">
                  <c:v>2,221.99</c:v>
                </c:pt>
                <c:pt idx="2222">
                  <c:v>2,223.00</c:v>
                </c:pt>
                <c:pt idx="2223">
                  <c:v>2,224.00</c:v>
                </c:pt>
                <c:pt idx="2224">
                  <c:v>2,224.99</c:v>
                </c:pt>
                <c:pt idx="2225">
                  <c:v>2,226.00</c:v>
                </c:pt>
                <c:pt idx="2226">
                  <c:v>2,227.00</c:v>
                </c:pt>
                <c:pt idx="2227">
                  <c:v>2,228.00</c:v>
                </c:pt>
                <c:pt idx="2228">
                  <c:v>2,228.99</c:v>
                </c:pt>
                <c:pt idx="2229">
                  <c:v>2,230.00</c:v>
                </c:pt>
                <c:pt idx="2230">
                  <c:v>2,231.00</c:v>
                </c:pt>
                <c:pt idx="2231">
                  <c:v>2,232.00</c:v>
                </c:pt>
                <c:pt idx="2232">
                  <c:v>2,232.99</c:v>
                </c:pt>
                <c:pt idx="2233">
                  <c:v>2,234.00</c:v>
                </c:pt>
                <c:pt idx="2234">
                  <c:v>2,235.00</c:v>
                </c:pt>
                <c:pt idx="2235">
                  <c:v>2,235.99</c:v>
                </c:pt>
                <c:pt idx="2236">
                  <c:v>2,237.00</c:v>
                </c:pt>
                <c:pt idx="2237">
                  <c:v>2,238.00</c:v>
                </c:pt>
                <c:pt idx="2238">
                  <c:v>2,239.00</c:v>
                </c:pt>
                <c:pt idx="2239">
                  <c:v>2,239.99</c:v>
                </c:pt>
                <c:pt idx="2240">
                  <c:v>2,241.00</c:v>
                </c:pt>
                <c:pt idx="2241">
                  <c:v>2,242.00</c:v>
                </c:pt>
                <c:pt idx="2242">
                  <c:v>2,242.99</c:v>
                </c:pt>
                <c:pt idx="2243">
                  <c:v>2,243.99</c:v>
                </c:pt>
                <c:pt idx="2244">
                  <c:v>2,245.00</c:v>
                </c:pt>
                <c:pt idx="2245">
                  <c:v>2,246.00</c:v>
                </c:pt>
                <c:pt idx="2246">
                  <c:v>2,246.99</c:v>
                </c:pt>
                <c:pt idx="2247">
                  <c:v>2,248.00</c:v>
                </c:pt>
                <c:pt idx="2248">
                  <c:v>2,249.00</c:v>
                </c:pt>
                <c:pt idx="2249">
                  <c:v>2,250.00</c:v>
                </c:pt>
                <c:pt idx="2250">
                  <c:v>2,250.99</c:v>
                </c:pt>
                <c:pt idx="2251">
                  <c:v>2,252.00</c:v>
                </c:pt>
                <c:pt idx="2252">
                  <c:v>2,253.00</c:v>
                </c:pt>
                <c:pt idx="2253">
                  <c:v>2,253.99</c:v>
                </c:pt>
                <c:pt idx="2254">
                  <c:v>2,254.99</c:v>
                </c:pt>
                <c:pt idx="2255">
                  <c:v>2,256.00</c:v>
                </c:pt>
                <c:pt idx="2256">
                  <c:v>2,257.00</c:v>
                </c:pt>
                <c:pt idx="2257">
                  <c:v>2,257.99</c:v>
                </c:pt>
                <c:pt idx="2258">
                  <c:v>2,259.00</c:v>
                </c:pt>
                <c:pt idx="2259">
                  <c:v>2,260.00</c:v>
                </c:pt>
                <c:pt idx="2260">
                  <c:v>2,261.00</c:v>
                </c:pt>
                <c:pt idx="2261">
                  <c:v>2,261.99</c:v>
                </c:pt>
                <c:pt idx="2262">
                  <c:v>2,263.00</c:v>
                </c:pt>
                <c:pt idx="2263">
                  <c:v>2,264.00</c:v>
                </c:pt>
                <c:pt idx="2264">
                  <c:v>2,264.99</c:v>
                </c:pt>
                <c:pt idx="2265">
                  <c:v>2,266.00</c:v>
                </c:pt>
                <c:pt idx="2266">
                  <c:v>2,267.00</c:v>
                </c:pt>
                <c:pt idx="2267">
                  <c:v>2,268.00</c:v>
                </c:pt>
                <c:pt idx="2268">
                  <c:v>2,268.99</c:v>
                </c:pt>
                <c:pt idx="2269">
                  <c:v>2,270.00</c:v>
                </c:pt>
                <c:pt idx="2270">
                  <c:v>2,271.00</c:v>
                </c:pt>
                <c:pt idx="2271">
                  <c:v>2,271.99</c:v>
                </c:pt>
                <c:pt idx="2272">
                  <c:v>2,272.99</c:v>
                </c:pt>
                <c:pt idx="2273">
                  <c:v>2,274.00</c:v>
                </c:pt>
                <c:pt idx="2274">
                  <c:v>2,275.00</c:v>
                </c:pt>
                <c:pt idx="2275">
                  <c:v>2,275.99</c:v>
                </c:pt>
                <c:pt idx="2276">
                  <c:v>2,277.00</c:v>
                </c:pt>
                <c:pt idx="2277">
                  <c:v>2,278.00</c:v>
                </c:pt>
                <c:pt idx="2278">
                  <c:v>2,279.00</c:v>
                </c:pt>
                <c:pt idx="2279">
                  <c:v>2,279.99</c:v>
                </c:pt>
                <c:pt idx="2280">
                  <c:v>2,281.00</c:v>
                </c:pt>
                <c:pt idx="2281">
                  <c:v>2,282.00</c:v>
                </c:pt>
                <c:pt idx="2282">
                  <c:v>2,282.99</c:v>
                </c:pt>
                <c:pt idx="2283">
                  <c:v>2,283.99</c:v>
                </c:pt>
                <c:pt idx="2284">
                  <c:v>2,285.00</c:v>
                </c:pt>
                <c:pt idx="2285">
                  <c:v>2,286.00</c:v>
                </c:pt>
                <c:pt idx="2286">
                  <c:v>2,286.99</c:v>
                </c:pt>
                <c:pt idx="2287">
                  <c:v>2,288.00</c:v>
                </c:pt>
                <c:pt idx="2288">
                  <c:v>2,289.00</c:v>
                </c:pt>
                <c:pt idx="2289">
                  <c:v>2,290.00</c:v>
                </c:pt>
                <c:pt idx="2290">
                  <c:v>2,290.99</c:v>
                </c:pt>
                <c:pt idx="2291">
                  <c:v>2,292.00</c:v>
                </c:pt>
                <c:pt idx="2292">
                  <c:v>2,293.00</c:v>
                </c:pt>
                <c:pt idx="2293">
                  <c:v>2,293.99</c:v>
                </c:pt>
                <c:pt idx="2294">
                  <c:v>2,294.99</c:v>
                </c:pt>
                <c:pt idx="2295">
                  <c:v>2,296.00</c:v>
                </c:pt>
                <c:pt idx="2296">
                  <c:v>2,297.00</c:v>
                </c:pt>
                <c:pt idx="2297">
                  <c:v>2,297.99</c:v>
                </c:pt>
                <c:pt idx="2298">
                  <c:v>2,299.00</c:v>
                </c:pt>
                <c:pt idx="2299">
                  <c:v>2,300.00</c:v>
                </c:pt>
                <c:pt idx="2300">
                  <c:v>2,301.00</c:v>
                </c:pt>
                <c:pt idx="2301">
                  <c:v>2,301.99</c:v>
                </c:pt>
                <c:pt idx="2302">
                  <c:v>2,303.00</c:v>
                </c:pt>
                <c:pt idx="2303">
                  <c:v>2,304.00</c:v>
                </c:pt>
                <c:pt idx="2304">
                  <c:v>2,304.99</c:v>
                </c:pt>
                <c:pt idx="2305">
                  <c:v>2,306.00</c:v>
                </c:pt>
                <c:pt idx="2306">
                  <c:v>2,307.00</c:v>
                </c:pt>
                <c:pt idx="2307">
                  <c:v>2,308.00</c:v>
                </c:pt>
                <c:pt idx="2308">
                  <c:v>2,308.99</c:v>
                </c:pt>
                <c:pt idx="2309">
                  <c:v>2,310.00</c:v>
                </c:pt>
                <c:pt idx="2310">
                  <c:v>2,311.00</c:v>
                </c:pt>
                <c:pt idx="2311">
                  <c:v>2,311.99</c:v>
                </c:pt>
                <c:pt idx="2312">
                  <c:v>2,312.99</c:v>
                </c:pt>
                <c:pt idx="2313">
                  <c:v>2,314.00</c:v>
                </c:pt>
                <c:pt idx="2314">
                  <c:v>2,315.00</c:v>
                </c:pt>
                <c:pt idx="2315">
                  <c:v>2,315.99</c:v>
                </c:pt>
                <c:pt idx="2316">
                  <c:v>2,317.00</c:v>
                </c:pt>
                <c:pt idx="2317">
                  <c:v>2,318.00</c:v>
                </c:pt>
                <c:pt idx="2318">
                  <c:v>2,319.00</c:v>
                </c:pt>
                <c:pt idx="2319">
                  <c:v>2,319.99</c:v>
                </c:pt>
                <c:pt idx="2320">
                  <c:v>2,321.00</c:v>
                </c:pt>
                <c:pt idx="2321">
                  <c:v>2,322.00</c:v>
                </c:pt>
                <c:pt idx="2322">
                  <c:v>2,322.99</c:v>
                </c:pt>
                <c:pt idx="2323">
                  <c:v>2,323.99</c:v>
                </c:pt>
                <c:pt idx="2324">
                  <c:v>2,325.00</c:v>
                </c:pt>
                <c:pt idx="2325">
                  <c:v>2,326.00</c:v>
                </c:pt>
                <c:pt idx="2326">
                  <c:v>2,326.99</c:v>
                </c:pt>
                <c:pt idx="2327">
                  <c:v>2,328.00</c:v>
                </c:pt>
                <c:pt idx="2328">
                  <c:v>2,329.00</c:v>
                </c:pt>
                <c:pt idx="2329">
                  <c:v>2,330.00</c:v>
                </c:pt>
                <c:pt idx="2330">
                  <c:v>2,330.99</c:v>
                </c:pt>
                <c:pt idx="2331">
                  <c:v>2,332.00</c:v>
                </c:pt>
                <c:pt idx="2332">
                  <c:v>2,333.00</c:v>
                </c:pt>
                <c:pt idx="2333">
                  <c:v>2,333.99</c:v>
                </c:pt>
                <c:pt idx="2334">
                  <c:v>2,334.99</c:v>
                </c:pt>
                <c:pt idx="2335">
                  <c:v>2,336.00</c:v>
                </c:pt>
                <c:pt idx="2336">
                  <c:v>2,337.00</c:v>
                </c:pt>
                <c:pt idx="2337">
                  <c:v>2,337.99</c:v>
                </c:pt>
                <c:pt idx="2338">
                  <c:v>2,339.00</c:v>
                </c:pt>
                <c:pt idx="2339">
                  <c:v>2,340.00</c:v>
                </c:pt>
                <c:pt idx="2340">
                  <c:v>2,341.00</c:v>
                </c:pt>
                <c:pt idx="2341">
                  <c:v>2,341.99</c:v>
                </c:pt>
                <c:pt idx="2342">
                  <c:v>2,343.00</c:v>
                </c:pt>
                <c:pt idx="2343">
                  <c:v>2,344.00</c:v>
                </c:pt>
                <c:pt idx="2344">
                  <c:v>2,344.99</c:v>
                </c:pt>
                <c:pt idx="2345">
                  <c:v>2,346.00</c:v>
                </c:pt>
                <c:pt idx="2346">
                  <c:v>2,347.00</c:v>
                </c:pt>
                <c:pt idx="2347">
                  <c:v>2,348.00</c:v>
                </c:pt>
                <c:pt idx="2348">
                  <c:v>2,348.99</c:v>
                </c:pt>
                <c:pt idx="2349">
                  <c:v>2,350.00</c:v>
                </c:pt>
                <c:pt idx="2350">
                  <c:v>2,351.00</c:v>
                </c:pt>
                <c:pt idx="2351">
                  <c:v>2,351.99</c:v>
                </c:pt>
                <c:pt idx="2352">
                  <c:v>2,352.99</c:v>
                </c:pt>
                <c:pt idx="2353">
                  <c:v>2,354.00</c:v>
                </c:pt>
                <c:pt idx="2354">
                  <c:v>2,355.00</c:v>
                </c:pt>
                <c:pt idx="2355">
                  <c:v>2,355.99</c:v>
                </c:pt>
                <c:pt idx="2356">
                  <c:v>2,357.00</c:v>
                </c:pt>
                <c:pt idx="2357">
                  <c:v>2,358.00</c:v>
                </c:pt>
                <c:pt idx="2358">
                  <c:v>2,359.00</c:v>
                </c:pt>
                <c:pt idx="2359">
                  <c:v>2,359.99</c:v>
                </c:pt>
                <c:pt idx="2360">
                  <c:v>2,361.00</c:v>
                </c:pt>
                <c:pt idx="2361">
                  <c:v>2,362.00</c:v>
                </c:pt>
                <c:pt idx="2362">
                  <c:v>2,362.99</c:v>
                </c:pt>
                <c:pt idx="2363">
                  <c:v>2,363.99</c:v>
                </c:pt>
                <c:pt idx="2364">
                  <c:v>2,365.00</c:v>
                </c:pt>
                <c:pt idx="2365">
                  <c:v>2,366.00</c:v>
                </c:pt>
                <c:pt idx="2366">
                  <c:v>2,366.99</c:v>
                </c:pt>
                <c:pt idx="2367">
                  <c:v>2,368.00</c:v>
                </c:pt>
                <c:pt idx="2368">
                  <c:v>2,369.00</c:v>
                </c:pt>
                <c:pt idx="2369">
                  <c:v>2,370.00</c:v>
                </c:pt>
                <c:pt idx="2370">
                  <c:v>2,370.99</c:v>
                </c:pt>
                <c:pt idx="2371">
                  <c:v>2,372.00</c:v>
                </c:pt>
                <c:pt idx="2372">
                  <c:v>2,373.00</c:v>
                </c:pt>
                <c:pt idx="2373">
                  <c:v>2,373.99</c:v>
                </c:pt>
                <c:pt idx="2374">
                  <c:v>2,375.00</c:v>
                </c:pt>
                <c:pt idx="2375">
                  <c:v>2,376.00</c:v>
                </c:pt>
                <c:pt idx="2376">
                  <c:v>2,377.00</c:v>
                </c:pt>
                <c:pt idx="2377">
                  <c:v>2,377.99</c:v>
                </c:pt>
                <c:pt idx="2378">
                  <c:v>2,379.00</c:v>
                </c:pt>
                <c:pt idx="2379">
                  <c:v>2,380.00</c:v>
                </c:pt>
                <c:pt idx="2380">
                  <c:v>2,380.99</c:v>
                </c:pt>
                <c:pt idx="2381">
                  <c:v>2,381.99</c:v>
                </c:pt>
                <c:pt idx="2382">
                  <c:v>2,383.00</c:v>
                </c:pt>
                <c:pt idx="2383">
                  <c:v>2,384.00</c:v>
                </c:pt>
                <c:pt idx="2384">
                  <c:v>2,384.99</c:v>
                </c:pt>
                <c:pt idx="2385">
                  <c:v>2,386.00</c:v>
                </c:pt>
                <c:pt idx="2386">
                  <c:v>2,387.00</c:v>
                </c:pt>
                <c:pt idx="2387">
                  <c:v>2,388.00</c:v>
                </c:pt>
                <c:pt idx="2388">
                  <c:v>2,388.99</c:v>
                </c:pt>
                <c:pt idx="2389">
                  <c:v>2,390.00</c:v>
                </c:pt>
                <c:pt idx="2390">
                  <c:v>2,391.00</c:v>
                </c:pt>
                <c:pt idx="2391">
                  <c:v>2,391.99</c:v>
                </c:pt>
                <c:pt idx="2392">
                  <c:v>2,393.00</c:v>
                </c:pt>
                <c:pt idx="2393">
                  <c:v>2,394.00</c:v>
                </c:pt>
                <c:pt idx="2394">
                  <c:v>2,395.00</c:v>
                </c:pt>
                <c:pt idx="2395">
                  <c:v>2,395.99</c:v>
                </c:pt>
                <c:pt idx="2396">
                  <c:v>2,397.00</c:v>
                </c:pt>
                <c:pt idx="2397">
                  <c:v>2,398.00</c:v>
                </c:pt>
                <c:pt idx="2398">
                  <c:v>2,398.99</c:v>
                </c:pt>
                <c:pt idx="2399">
                  <c:v>2,399.99</c:v>
                </c:pt>
                <c:pt idx="2400">
                  <c:v>2,401.00</c:v>
                </c:pt>
                <c:pt idx="2401">
                  <c:v>2,402.00</c:v>
                </c:pt>
                <c:pt idx="2402">
                  <c:v>2,402.99</c:v>
                </c:pt>
                <c:pt idx="2403">
                  <c:v>2,404.00</c:v>
                </c:pt>
                <c:pt idx="2404">
                  <c:v>2,405.00</c:v>
                </c:pt>
                <c:pt idx="2405">
                  <c:v>2,406.00</c:v>
                </c:pt>
                <c:pt idx="2406">
                  <c:v>2,406.99</c:v>
                </c:pt>
                <c:pt idx="2407">
                  <c:v>2,408.00</c:v>
                </c:pt>
                <c:pt idx="2408">
                  <c:v>2,409.00</c:v>
                </c:pt>
                <c:pt idx="2409">
                  <c:v>2,409.99</c:v>
                </c:pt>
                <c:pt idx="2410">
                  <c:v>2,410.99</c:v>
                </c:pt>
                <c:pt idx="2411">
                  <c:v>2,412.00</c:v>
                </c:pt>
                <c:pt idx="2412">
                  <c:v>2,413.00</c:v>
                </c:pt>
                <c:pt idx="2413">
                  <c:v>2,413.99</c:v>
                </c:pt>
                <c:pt idx="2414">
                  <c:v>2,415.00</c:v>
                </c:pt>
                <c:pt idx="2415">
                  <c:v>2,416.00</c:v>
                </c:pt>
                <c:pt idx="2416">
                  <c:v>2,417.00</c:v>
                </c:pt>
                <c:pt idx="2417">
                  <c:v>2,417.99</c:v>
                </c:pt>
                <c:pt idx="2418">
                  <c:v>2,419.00</c:v>
                </c:pt>
                <c:pt idx="2419">
                  <c:v>2,420.00</c:v>
                </c:pt>
                <c:pt idx="2420">
                  <c:v>2,420.99</c:v>
                </c:pt>
                <c:pt idx="2421">
                  <c:v>2,422.00</c:v>
                </c:pt>
                <c:pt idx="2422">
                  <c:v>2,423.00</c:v>
                </c:pt>
                <c:pt idx="2423">
                  <c:v>2,424.00</c:v>
                </c:pt>
                <c:pt idx="2424">
                  <c:v>2,424.99</c:v>
                </c:pt>
                <c:pt idx="2425">
                  <c:v>2,426.00</c:v>
                </c:pt>
                <c:pt idx="2426">
                  <c:v>2,427.00</c:v>
                </c:pt>
                <c:pt idx="2427">
                  <c:v>2,428.00</c:v>
                </c:pt>
                <c:pt idx="2428">
                  <c:v>2,428.99</c:v>
                </c:pt>
                <c:pt idx="2429">
                  <c:v>2,430.00</c:v>
                </c:pt>
                <c:pt idx="2430">
                  <c:v>2,431.00</c:v>
                </c:pt>
                <c:pt idx="2431">
                  <c:v>2,431.99</c:v>
                </c:pt>
                <c:pt idx="2432">
                  <c:v>2,433.00</c:v>
                </c:pt>
                <c:pt idx="2433">
                  <c:v>2,434.00</c:v>
                </c:pt>
                <c:pt idx="2434">
                  <c:v>2,435.00</c:v>
                </c:pt>
                <c:pt idx="2435">
                  <c:v>2,435.99</c:v>
                </c:pt>
                <c:pt idx="2436">
                  <c:v>2,437.00</c:v>
                </c:pt>
                <c:pt idx="2437">
                  <c:v>2,438.00</c:v>
                </c:pt>
                <c:pt idx="2438">
                  <c:v>2,438.99</c:v>
                </c:pt>
                <c:pt idx="2439">
                  <c:v>2,439.99</c:v>
                </c:pt>
                <c:pt idx="2440">
                  <c:v>2,441.00</c:v>
                </c:pt>
                <c:pt idx="2441">
                  <c:v>2,442.00</c:v>
                </c:pt>
                <c:pt idx="2442">
                  <c:v>2,442.99</c:v>
                </c:pt>
                <c:pt idx="2443">
                  <c:v>2,444.00</c:v>
                </c:pt>
                <c:pt idx="2444">
                  <c:v>2,445.00</c:v>
                </c:pt>
                <c:pt idx="2445">
                  <c:v>2,446.00</c:v>
                </c:pt>
                <c:pt idx="2446">
                  <c:v>2,446.99</c:v>
                </c:pt>
                <c:pt idx="2447">
                  <c:v>2,448.00</c:v>
                </c:pt>
                <c:pt idx="2448">
                  <c:v>2,449.00</c:v>
                </c:pt>
                <c:pt idx="2449">
                  <c:v>2,449.99</c:v>
                </c:pt>
                <c:pt idx="2450">
                  <c:v>2,450.99</c:v>
                </c:pt>
                <c:pt idx="2451">
                  <c:v>2,452.00</c:v>
                </c:pt>
                <c:pt idx="2452">
                  <c:v>2,453.00</c:v>
                </c:pt>
                <c:pt idx="2453">
                  <c:v>2,453.99</c:v>
                </c:pt>
                <c:pt idx="2454">
                  <c:v>2,455.00</c:v>
                </c:pt>
                <c:pt idx="2455">
                  <c:v>2,456.00</c:v>
                </c:pt>
                <c:pt idx="2456">
                  <c:v>2,457.00</c:v>
                </c:pt>
                <c:pt idx="2457">
                  <c:v>2,457.99</c:v>
                </c:pt>
                <c:pt idx="2458">
                  <c:v>2,459.00</c:v>
                </c:pt>
                <c:pt idx="2459">
                  <c:v>2,460.00</c:v>
                </c:pt>
                <c:pt idx="2460">
                  <c:v>2,460.99</c:v>
                </c:pt>
                <c:pt idx="2461">
                  <c:v>2,461.99</c:v>
                </c:pt>
                <c:pt idx="2462">
                  <c:v>2,463.00</c:v>
                </c:pt>
                <c:pt idx="2463">
                  <c:v>2,464.00</c:v>
                </c:pt>
                <c:pt idx="2464">
                  <c:v>2,464.99</c:v>
                </c:pt>
                <c:pt idx="2465">
                  <c:v>2,466.00</c:v>
                </c:pt>
                <c:pt idx="2466">
                  <c:v>2,467.00</c:v>
                </c:pt>
                <c:pt idx="2467">
                  <c:v>2,468.00</c:v>
                </c:pt>
                <c:pt idx="2468">
                  <c:v>2,468.99</c:v>
                </c:pt>
                <c:pt idx="2469">
                  <c:v>2,470.00</c:v>
                </c:pt>
                <c:pt idx="2470">
                  <c:v>2,471.00</c:v>
                </c:pt>
                <c:pt idx="2471">
                  <c:v>2,471.99</c:v>
                </c:pt>
                <c:pt idx="2472">
                  <c:v>2,473.00</c:v>
                </c:pt>
                <c:pt idx="2473">
                  <c:v>2,474.00</c:v>
                </c:pt>
                <c:pt idx="2474">
                  <c:v>2,475.00</c:v>
                </c:pt>
                <c:pt idx="2475">
                  <c:v>2,475.99</c:v>
                </c:pt>
                <c:pt idx="2476">
                  <c:v>2,477.00</c:v>
                </c:pt>
                <c:pt idx="2477">
                  <c:v>2,478.00</c:v>
                </c:pt>
                <c:pt idx="2478">
                  <c:v>2,478.99</c:v>
                </c:pt>
                <c:pt idx="2479">
                  <c:v>2,479.99</c:v>
                </c:pt>
                <c:pt idx="2480">
                  <c:v>2,481.00</c:v>
                </c:pt>
                <c:pt idx="2481">
                  <c:v>2,482.00</c:v>
                </c:pt>
                <c:pt idx="2482">
                  <c:v>2,482.99</c:v>
                </c:pt>
                <c:pt idx="2483">
                  <c:v>2,484.00</c:v>
                </c:pt>
                <c:pt idx="2484">
                  <c:v>2,485.00</c:v>
                </c:pt>
                <c:pt idx="2485">
                  <c:v>2,486.00</c:v>
                </c:pt>
                <c:pt idx="2486">
                  <c:v>2,486.99</c:v>
                </c:pt>
                <c:pt idx="2487">
                  <c:v>2,488.00</c:v>
                </c:pt>
                <c:pt idx="2488">
                  <c:v>2,489.00</c:v>
                </c:pt>
                <c:pt idx="2489">
                  <c:v>2,489.99</c:v>
                </c:pt>
                <c:pt idx="2490">
                  <c:v>2,490.99</c:v>
                </c:pt>
                <c:pt idx="2491">
                  <c:v>2,492.00</c:v>
                </c:pt>
                <c:pt idx="2492">
                  <c:v>2,493.00</c:v>
                </c:pt>
                <c:pt idx="2493">
                  <c:v>2,493.99</c:v>
                </c:pt>
                <c:pt idx="2494">
                  <c:v>2,495.00</c:v>
                </c:pt>
                <c:pt idx="2495">
                  <c:v>2,496.00</c:v>
                </c:pt>
                <c:pt idx="2496">
                  <c:v>2,497.00</c:v>
                </c:pt>
                <c:pt idx="2497">
                  <c:v>2,497.99</c:v>
                </c:pt>
                <c:pt idx="2498">
                  <c:v>2,499.00</c:v>
                </c:pt>
                <c:pt idx="2499">
                  <c:v>2,500.00</c:v>
                </c:pt>
                <c:pt idx="2500">
                  <c:v>2,500.99</c:v>
                </c:pt>
                <c:pt idx="2501">
                  <c:v>2,502.00</c:v>
                </c:pt>
                <c:pt idx="2502">
                  <c:v>2,503.00</c:v>
                </c:pt>
                <c:pt idx="2503">
                  <c:v>2,504.00</c:v>
                </c:pt>
                <c:pt idx="2504">
                  <c:v>2,504.99</c:v>
                </c:pt>
                <c:pt idx="2505">
                  <c:v>2,506.00</c:v>
                </c:pt>
                <c:pt idx="2506">
                  <c:v>2,507.00</c:v>
                </c:pt>
                <c:pt idx="2507">
                  <c:v>2,508.00</c:v>
                </c:pt>
                <c:pt idx="2508">
                  <c:v>2,508.99</c:v>
                </c:pt>
                <c:pt idx="2509">
                  <c:v>2,510.00</c:v>
                </c:pt>
                <c:pt idx="2510">
                  <c:v>2,511.00</c:v>
                </c:pt>
                <c:pt idx="2511">
                  <c:v>2,511.99</c:v>
                </c:pt>
                <c:pt idx="2512">
                  <c:v>2,513.00</c:v>
                </c:pt>
                <c:pt idx="2513">
                  <c:v>2,514.00</c:v>
                </c:pt>
                <c:pt idx="2514">
                  <c:v>2,515.00</c:v>
                </c:pt>
                <c:pt idx="2515">
                  <c:v>2,515.99</c:v>
                </c:pt>
                <c:pt idx="2516">
                  <c:v>2,517.00</c:v>
                </c:pt>
                <c:pt idx="2517">
                  <c:v>2,518.00</c:v>
                </c:pt>
                <c:pt idx="2518">
                  <c:v>2,518.99</c:v>
                </c:pt>
                <c:pt idx="2519">
                  <c:v>2,519.99</c:v>
                </c:pt>
                <c:pt idx="2520">
                  <c:v>2,521.00</c:v>
                </c:pt>
                <c:pt idx="2521">
                  <c:v>2,522.00</c:v>
                </c:pt>
                <c:pt idx="2522">
                  <c:v>2,522.99</c:v>
                </c:pt>
                <c:pt idx="2523">
                  <c:v>2,524.00</c:v>
                </c:pt>
                <c:pt idx="2524">
                  <c:v>2,525.00</c:v>
                </c:pt>
                <c:pt idx="2525">
                  <c:v>2,526.00</c:v>
                </c:pt>
                <c:pt idx="2526">
                  <c:v>2,526.99</c:v>
                </c:pt>
                <c:pt idx="2527">
                  <c:v>2,528.00</c:v>
                </c:pt>
                <c:pt idx="2528">
                  <c:v>2,529.00</c:v>
                </c:pt>
                <c:pt idx="2529">
                  <c:v>2,529.99</c:v>
                </c:pt>
                <c:pt idx="2530">
                  <c:v>2,530.99</c:v>
                </c:pt>
                <c:pt idx="2531">
                  <c:v>2,532.00</c:v>
                </c:pt>
                <c:pt idx="2532">
                  <c:v>2,533.00</c:v>
                </c:pt>
                <c:pt idx="2533">
                  <c:v>2,533.99</c:v>
                </c:pt>
                <c:pt idx="2534">
                  <c:v>2,535.00</c:v>
                </c:pt>
                <c:pt idx="2535">
                  <c:v>2,536.00</c:v>
                </c:pt>
                <c:pt idx="2536">
                  <c:v>2,537.00</c:v>
                </c:pt>
                <c:pt idx="2537">
                  <c:v>2,537.99</c:v>
                </c:pt>
                <c:pt idx="2538">
                  <c:v>2,539.00</c:v>
                </c:pt>
                <c:pt idx="2539">
                  <c:v>2,540.00</c:v>
                </c:pt>
                <c:pt idx="2540">
                  <c:v>2,540.99</c:v>
                </c:pt>
                <c:pt idx="2541">
                  <c:v>2,542.00</c:v>
                </c:pt>
                <c:pt idx="2542">
                  <c:v>2,543.00</c:v>
                </c:pt>
                <c:pt idx="2543">
                  <c:v>2,544.00</c:v>
                </c:pt>
                <c:pt idx="2544">
                  <c:v>2,544.99</c:v>
                </c:pt>
                <c:pt idx="2545">
                  <c:v>2,546.00</c:v>
                </c:pt>
                <c:pt idx="2546">
                  <c:v>2,547.00</c:v>
                </c:pt>
                <c:pt idx="2547">
                  <c:v>2,547.99</c:v>
                </c:pt>
                <c:pt idx="2548">
                  <c:v>2,548.99</c:v>
                </c:pt>
                <c:pt idx="2549">
                  <c:v>2,550.00</c:v>
                </c:pt>
                <c:pt idx="2550">
                  <c:v>2,551.00</c:v>
                </c:pt>
                <c:pt idx="2551">
                  <c:v>2,551.99</c:v>
                </c:pt>
                <c:pt idx="2552">
                  <c:v>2,553.00</c:v>
                </c:pt>
                <c:pt idx="2553">
                  <c:v>2,554.00</c:v>
                </c:pt>
                <c:pt idx="2554">
                  <c:v>2,555.00</c:v>
                </c:pt>
                <c:pt idx="2555">
                  <c:v>2,555.99</c:v>
                </c:pt>
                <c:pt idx="2556">
                  <c:v>2,557.00</c:v>
                </c:pt>
                <c:pt idx="2557">
                  <c:v>2,558.00</c:v>
                </c:pt>
                <c:pt idx="2558">
                  <c:v>2,558.99</c:v>
                </c:pt>
                <c:pt idx="2559">
                  <c:v>2,559.99</c:v>
                </c:pt>
                <c:pt idx="2560">
                  <c:v>2,561.00</c:v>
                </c:pt>
                <c:pt idx="2561">
                  <c:v>2,562.00</c:v>
                </c:pt>
                <c:pt idx="2562">
                  <c:v>2,562.99</c:v>
                </c:pt>
                <c:pt idx="2563">
                  <c:v>2,564.00</c:v>
                </c:pt>
                <c:pt idx="2564">
                  <c:v>2,565.00</c:v>
                </c:pt>
                <c:pt idx="2565">
                  <c:v>2,566.00</c:v>
                </c:pt>
                <c:pt idx="2566">
                  <c:v>2,566.99</c:v>
                </c:pt>
                <c:pt idx="2567">
                  <c:v>2,568.00</c:v>
                </c:pt>
                <c:pt idx="2568">
                  <c:v>2,569.00</c:v>
                </c:pt>
                <c:pt idx="2569">
                  <c:v>2,569.99</c:v>
                </c:pt>
                <c:pt idx="2570">
                  <c:v>2,570.99</c:v>
                </c:pt>
                <c:pt idx="2571">
                  <c:v>2,572.00</c:v>
                </c:pt>
                <c:pt idx="2572">
                  <c:v>2,573.00</c:v>
                </c:pt>
                <c:pt idx="2573">
                  <c:v>2,573.99</c:v>
                </c:pt>
                <c:pt idx="2574">
                  <c:v>2,575.00</c:v>
                </c:pt>
                <c:pt idx="2575">
                  <c:v>2,576.00</c:v>
                </c:pt>
                <c:pt idx="2576">
                  <c:v>2,577.00</c:v>
                </c:pt>
                <c:pt idx="2577">
                  <c:v>2,577.99</c:v>
                </c:pt>
                <c:pt idx="2578">
                  <c:v>2,579.00</c:v>
                </c:pt>
                <c:pt idx="2579">
                  <c:v>2,580.00</c:v>
                </c:pt>
                <c:pt idx="2580">
                  <c:v>2,580.99</c:v>
                </c:pt>
                <c:pt idx="2581">
                  <c:v>2,582.00</c:v>
                </c:pt>
                <c:pt idx="2582">
                  <c:v>2,583.00</c:v>
                </c:pt>
                <c:pt idx="2583">
                  <c:v>2,584.00</c:v>
                </c:pt>
                <c:pt idx="2584">
                  <c:v>2,584.99</c:v>
                </c:pt>
                <c:pt idx="2585">
                  <c:v>2,586.00</c:v>
                </c:pt>
                <c:pt idx="2586">
                  <c:v>2,587.00</c:v>
                </c:pt>
                <c:pt idx="2587">
                  <c:v>2,587.99</c:v>
                </c:pt>
                <c:pt idx="2588">
                  <c:v>2,588.99</c:v>
                </c:pt>
                <c:pt idx="2589">
                  <c:v>2,590.00</c:v>
                </c:pt>
                <c:pt idx="2590">
                  <c:v>2,591.00</c:v>
                </c:pt>
                <c:pt idx="2591">
                  <c:v>2,591.99</c:v>
                </c:pt>
                <c:pt idx="2592">
                  <c:v>2,593.00</c:v>
                </c:pt>
                <c:pt idx="2593">
                  <c:v>2,594.00</c:v>
                </c:pt>
                <c:pt idx="2594">
                  <c:v>2,595.00</c:v>
                </c:pt>
                <c:pt idx="2595">
                  <c:v>2,595.99</c:v>
                </c:pt>
                <c:pt idx="2596">
                  <c:v>2,597.00</c:v>
                </c:pt>
                <c:pt idx="2597">
                  <c:v>2,598.00</c:v>
                </c:pt>
                <c:pt idx="2598">
                  <c:v>2,598.99</c:v>
                </c:pt>
                <c:pt idx="2599">
                  <c:v>2,599.99</c:v>
                </c:pt>
                <c:pt idx="2600">
                  <c:v>2,601.00</c:v>
                </c:pt>
                <c:pt idx="2601">
                  <c:v>2,602.00</c:v>
                </c:pt>
                <c:pt idx="2602">
                  <c:v>2,602.99</c:v>
                </c:pt>
                <c:pt idx="2603">
                  <c:v>2,604.00</c:v>
                </c:pt>
                <c:pt idx="2604">
                  <c:v>2,605.00</c:v>
                </c:pt>
                <c:pt idx="2605">
                  <c:v>2,606.00</c:v>
                </c:pt>
                <c:pt idx="2606">
                  <c:v>2,606.99</c:v>
                </c:pt>
                <c:pt idx="2607">
                  <c:v>2,608.00</c:v>
                </c:pt>
                <c:pt idx="2608">
                  <c:v>2,609.00</c:v>
                </c:pt>
                <c:pt idx="2609">
                  <c:v>2,609.99</c:v>
                </c:pt>
                <c:pt idx="2610">
                  <c:v>2,610.99</c:v>
                </c:pt>
                <c:pt idx="2611">
                  <c:v>2,612.00</c:v>
                </c:pt>
                <c:pt idx="2612">
                  <c:v>2,613.00</c:v>
                </c:pt>
                <c:pt idx="2613">
                  <c:v>2,613.99</c:v>
                </c:pt>
                <c:pt idx="2614">
                  <c:v>2,615.00</c:v>
                </c:pt>
                <c:pt idx="2615">
                  <c:v>2,616.00</c:v>
                </c:pt>
                <c:pt idx="2616">
                  <c:v>2,617.00</c:v>
                </c:pt>
                <c:pt idx="2617">
                  <c:v>2,617.99</c:v>
                </c:pt>
                <c:pt idx="2618">
                  <c:v>2,619.00</c:v>
                </c:pt>
                <c:pt idx="2619">
                  <c:v>2,620.00</c:v>
                </c:pt>
                <c:pt idx="2620">
                  <c:v>2,620.99</c:v>
                </c:pt>
                <c:pt idx="2621">
                  <c:v>2,621.99</c:v>
                </c:pt>
                <c:pt idx="2622">
                  <c:v>2,623.00</c:v>
                </c:pt>
                <c:pt idx="2623">
                  <c:v>2,624.00</c:v>
                </c:pt>
                <c:pt idx="2624">
                  <c:v>2,624.99</c:v>
                </c:pt>
                <c:pt idx="2625">
                  <c:v>2,626.00</c:v>
                </c:pt>
                <c:pt idx="2626">
                  <c:v>2,627.00</c:v>
                </c:pt>
                <c:pt idx="2627">
                  <c:v>2,628.00</c:v>
                </c:pt>
                <c:pt idx="2628">
                  <c:v>2,628.99</c:v>
                </c:pt>
                <c:pt idx="2629">
                  <c:v>2,630.00</c:v>
                </c:pt>
                <c:pt idx="2630">
                  <c:v>2,631.00</c:v>
                </c:pt>
                <c:pt idx="2631">
                  <c:v>2,631.99</c:v>
                </c:pt>
                <c:pt idx="2632">
                  <c:v>2,632.99</c:v>
                </c:pt>
                <c:pt idx="2633">
                  <c:v>2,634.00</c:v>
                </c:pt>
                <c:pt idx="2634">
                  <c:v>2,635.00</c:v>
                </c:pt>
                <c:pt idx="2635">
                  <c:v>2,635.99</c:v>
                </c:pt>
                <c:pt idx="2636">
                  <c:v>2,637.00</c:v>
                </c:pt>
                <c:pt idx="2637">
                  <c:v>2,638.00</c:v>
                </c:pt>
                <c:pt idx="2638">
                  <c:v>2,639.00</c:v>
                </c:pt>
                <c:pt idx="2639">
                  <c:v>2,639.99</c:v>
                </c:pt>
                <c:pt idx="2640">
                  <c:v>2,641.00</c:v>
                </c:pt>
                <c:pt idx="2641">
                  <c:v>2,642.00</c:v>
                </c:pt>
                <c:pt idx="2642">
                  <c:v>2,642.99</c:v>
                </c:pt>
                <c:pt idx="2643">
                  <c:v>2,644.00</c:v>
                </c:pt>
                <c:pt idx="2644">
                  <c:v>2,645.00</c:v>
                </c:pt>
                <c:pt idx="2645">
                  <c:v>2,646.00</c:v>
                </c:pt>
                <c:pt idx="2646">
                  <c:v>2,646.99</c:v>
                </c:pt>
                <c:pt idx="2647">
                  <c:v>2,648.00</c:v>
                </c:pt>
                <c:pt idx="2648">
                  <c:v>2,649.00</c:v>
                </c:pt>
                <c:pt idx="2649">
                  <c:v>2,649.99</c:v>
                </c:pt>
                <c:pt idx="2650">
                  <c:v>2,650.99</c:v>
                </c:pt>
                <c:pt idx="2651">
                  <c:v>2,652.00</c:v>
                </c:pt>
                <c:pt idx="2652">
                  <c:v>2,653.00</c:v>
                </c:pt>
                <c:pt idx="2653">
                  <c:v>2,653.99</c:v>
                </c:pt>
                <c:pt idx="2654">
                  <c:v>2,655.00</c:v>
                </c:pt>
                <c:pt idx="2655">
                  <c:v>2,656.00</c:v>
                </c:pt>
                <c:pt idx="2656">
                  <c:v>2,657.00</c:v>
                </c:pt>
                <c:pt idx="2657">
                  <c:v>2,657.99</c:v>
                </c:pt>
                <c:pt idx="2658">
                  <c:v>2,659.00</c:v>
                </c:pt>
                <c:pt idx="2659">
                  <c:v>2,660.00</c:v>
                </c:pt>
                <c:pt idx="2660">
                  <c:v>2,660.99</c:v>
                </c:pt>
                <c:pt idx="2661">
                  <c:v>2,661.99</c:v>
                </c:pt>
                <c:pt idx="2662">
                  <c:v>2,663.00</c:v>
                </c:pt>
                <c:pt idx="2663">
                  <c:v>2,664.00</c:v>
                </c:pt>
                <c:pt idx="2664">
                  <c:v>2,664.99</c:v>
                </c:pt>
                <c:pt idx="2665">
                  <c:v>2,666.00</c:v>
                </c:pt>
                <c:pt idx="2666">
                  <c:v>2,667.00</c:v>
                </c:pt>
                <c:pt idx="2667">
                  <c:v>2,668.00</c:v>
                </c:pt>
                <c:pt idx="2668">
                  <c:v>2,668.99</c:v>
                </c:pt>
                <c:pt idx="2669">
                  <c:v>2,670.00</c:v>
                </c:pt>
                <c:pt idx="2670">
                  <c:v>2,671.00</c:v>
                </c:pt>
                <c:pt idx="2671">
                  <c:v>2,671.99</c:v>
                </c:pt>
                <c:pt idx="2672">
                  <c:v>2,672.99</c:v>
                </c:pt>
                <c:pt idx="2673">
                  <c:v>2,674.00</c:v>
                </c:pt>
                <c:pt idx="2674">
                  <c:v>2,675.00</c:v>
                </c:pt>
                <c:pt idx="2675">
                  <c:v>2,675.99</c:v>
                </c:pt>
                <c:pt idx="2676">
                  <c:v>2,677.00</c:v>
                </c:pt>
                <c:pt idx="2677">
                  <c:v>2,678.00</c:v>
                </c:pt>
                <c:pt idx="2678">
                  <c:v>2,679.00</c:v>
                </c:pt>
                <c:pt idx="2679">
                  <c:v>2,679.99</c:v>
                </c:pt>
                <c:pt idx="2680">
                  <c:v>2,681.00</c:v>
                </c:pt>
                <c:pt idx="2681">
                  <c:v>2,682.00</c:v>
                </c:pt>
                <c:pt idx="2682">
                  <c:v>2,682.99</c:v>
                </c:pt>
                <c:pt idx="2683">
                  <c:v>2,684.00</c:v>
                </c:pt>
                <c:pt idx="2684">
                  <c:v>2,685.00</c:v>
                </c:pt>
                <c:pt idx="2685">
                  <c:v>2,686.00</c:v>
                </c:pt>
                <c:pt idx="2686">
                  <c:v>2,686.99</c:v>
                </c:pt>
                <c:pt idx="2687">
                  <c:v>2,688.00</c:v>
                </c:pt>
                <c:pt idx="2688">
                  <c:v>2,689.00</c:v>
                </c:pt>
                <c:pt idx="2689">
                  <c:v>2,689.99</c:v>
                </c:pt>
                <c:pt idx="2690">
                  <c:v>2,690.99</c:v>
                </c:pt>
                <c:pt idx="2691">
                  <c:v>2,692.00</c:v>
                </c:pt>
                <c:pt idx="2692">
                  <c:v>2,693.00</c:v>
                </c:pt>
                <c:pt idx="2693">
                  <c:v>2,693.99</c:v>
                </c:pt>
                <c:pt idx="2694">
                  <c:v>2,695.00</c:v>
                </c:pt>
                <c:pt idx="2695">
                  <c:v>2,696.00</c:v>
                </c:pt>
                <c:pt idx="2696">
                  <c:v>2,697.00</c:v>
                </c:pt>
                <c:pt idx="2697">
                  <c:v>2,697.99</c:v>
                </c:pt>
                <c:pt idx="2698">
                  <c:v>2,699.00</c:v>
                </c:pt>
                <c:pt idx="2699">
                  <c:v>2,700.00</c:v>
                </c:pt>
                <c:pt idx="2700">
                  <c:v>2,700.99</c:v>
                </c:pt>
                <c:pt idx="2701">
                  <c:v>2,701.99</c:v>
                </c:pt>
                <c:pt idx="2702">
                  <c:v>2,703.00</c:v>
                </c:pt>
                <c:pt idx="2703">
                  <c:v>2,704.00</c:v>
                </c:pt>
                <c:pt idx="2704">
                  <c:v>2,704.99</c:v>
                </c:pt>
                <c:pt idx="2705">
                  <c:v>2,706.00</c:v>
                </c:pt>
                <c:pt idx="2706">
                  <c:v>2,707.00</c:v>
                </c:pt>
                <c:pt idx="2707">
                  <c:v>2,708.00</c:v>
                </c:pt>
                <c:pt idx="2708">
                  <c:v>2,708.99</c:v>
                </c:pt>
                <c:pt idx="2709">
                  <c:v>2,710.00</c:v>
                </c:pt>
                <c:pt idx="2710">
                  <c:v>2,711.00</c:v>
                </c:pt>
                <c:pt idx="2711">
                  <c:v>2,711.99</c:v>
                </c:pt>
                <c:pt idx="2712">
                  <c:v>2,713.00</c:v>
                </c:pt>
                <c:pt idx="2713">
                  <c:v>2,714.00</c:v>
                </c:pt>
                <c:pt idx="2714">
                  <c:v>2,715.00</c:v>
                </c:pt>
                <c:pt idx="2715">
                  <c:v>2,715.99</c:v>
                </c:pt>
                <c:pt idx="2716">
                  <c:v>2,717.00</c:v>
                </c:pt>
                <c:pt idx="2717">
                  <c:v>2,718.00</c:v>
                </c:pt>
                <c:pt idx="2718">
                  <c:v>2,719.00</c:v>
                </c:pt>
                <c:pt idx="2719">
                  <c:v>2,719.99</c:v>
                </c:pt>
                <c:pt idx="2720">
                  <c:v>2,721.00</c:v>
                </c:pt>
                <c:pt idx="2721">
                  <c:v>2,722.00</c:v>
                </c:pt>
                <c:pt idx="2722">
                  <c:v>2,722.99</c:v>
                </c:pt>
                <c:pt idx="2723">
                  <c:v>2,724.00</c:v>
                </c:pt>
                <c:pt idx="2724">
                  <c:v>2,725.00</c:v>
                </c:pt>
                <c:pt idx="2725">
                  <c:v>2,726.00</c:v>
                </c:pt>
                <c:pt idx="2726">
                  <c:v>2,726.99</c:v>
                </c:pt>
                <c:pt idx="2727">
                  <c:v>2,728.00</c:v>
                </c:pt>
                <c:pt idx="2728">
                  <c:v>2,729.00</c:v>
                </c:pt>
                <c:pt idx="2729">
                  <c:v>2,729.99</c:v>
                </c:pt>
                <c:pt idx="2730">
                  <c:v>2,730.99</c:v>
                </c:pt>
                <c:pt idx="2731">
                  <c:v>2,732.00</c:v>
                </c:pt>
                <c:pt idx="2732">
                  <c:v>2,733.00</c:v>
                </c:pt>
                <c:pt idx="2733">
                  <c:v>2,733.99</c:v>
                </c:pt>
                <c:pt idx="2734">
                  <c:v>2,735.00</c:v>
                </c:pt>
                <c:pt idx="2735">
                  <c:v>2,736.00</c:v>
                </c:pt>
                <c:pt idx="2736">
                  <c:v>2,737.00</c:v>
                </c:pt>
                <c:pt idx="2737">
                  <c:v>2,737.99</c:v>
                </c:pt>
                <c:pt idx="2738">
                  <c:v>2,739.00</c:v>
                </c:pt>
                <c:pt idx="2739">
                  <c:v>2,740.00</c:v>
                </c:pt>
                <c:pt idx="2740">
                  <c:v>2,740.99</c:v>
                </c:pt>
                <c:pt idx="2741">
                  <c:v>2,741.99</c:v>
                </c:pt>
                <c:pt idx="2742">
                  <c:v>2,743.00</c:v>
                </c:pt>
                <c:pt idx="2743">
                  <c:v>2,744.00</c:v>
                </c:pt>
                <c:pt idx="2744">
                  <c:v>2,744.99</c:v>
                </c:pt>
                <c:pt idx="2745">
                  <c:v>2,746.00</c:v>
                </c:pt>
                <c:pt idx="2746">
                  <c:v>2,747.00</c:v>
                </c:pt>
                <c:pt idx="2747">
                  <c:v>2,748.00</c:v>
                </c:pt>
                <c:pt idx="2748">
                  <c:v>2,748.99</c:v>
                </c:pt>
                <c:pt idx="2749">
                  <c:v>2,750.00</c:v>
                </c:pt>
                <c:pt idx="2750">
                  <c:v>2,751.00</c:v>
                </c:pt>
                <c:pt idx="2751">
                  <c:v>2,751.99</c:v>
                </c:pt>
                <c:pt idx="2752">
                  <c:v>2,753.00</c:v>
                </c:pt>
                <c:pt idx="2753">
                  <c:v>2,754.00</c:v>
                </c:pt>
                <c:pt idx="2754">
                  <c:v>2,755.00</c:v>
                </c:pt>
                <c:pt idx="2755">
                  <c:v>2,755.99</c:v>
                </c:pt>
                <c:pt idx="2756">
                  <c:v>2,757.00</c:v>
                </c:pt>
                <c:pt idx="2757">
                  <c:v>2,758.00</c:v>
                </c:pt>
                <c:pt idx="2758">
                  <c:v>2,759.00</c:v>
                </c:pt>
                <c:pt idx="2759">
                  <c:v>2,759.99</c:v>
                </c:pt>
                <c:pt idx="2760">
                  <c:v>2,761.00</c:v>
                </c:pt>
                <c:pt idx="2761">
                  <c:v>2,762.00</c:v>
                </c:pt>
                <c:pt idx="2762">
                  <c:v>2,762.99</c:v>
                </c:pt>
                <c:pt idx="2763">
                  <c:v>2,764.00</c:v>
                </c:pt>
                <c:pt idx="2764">
                  <c:v>2,765.00</c:v>
                </c:pt>
                <c:pt idx="2765">
                  <c:v>2,766.00</c:v>
                </c:pt>
                <c:pt idx="2766">
                  <c:v>2,766.99</c:v>
                </c:pt>
                <c:pt idx="2767">
                  <c:v>2,768.00</c:v>
                </c:pt>
                <c:pt idx="2768">
                  <c:v>2,769.00</c:v>
                </c:pt>
                <c:pt idx="2769">
                  <c:v>2,769.99</c:v>
                </c:pt>
                <c:pt idx="2770">
                  <c:v>2,770.99</c:v>
                </c:pt>
                <c:pt idx="2771">
                  <c:v>2,772.00</c:v>
                </c:pt>
                <c:pt idx="2772">
                  <c:v>2,773.00</c:v>
                </c:pt>
                <c:pt idx="2773">
                  <c:v>2,773.99</c:v>
                </c:pt>
                <c:pt idx="2774">
                  <c:v>2,775.00</c:v>
                </c:pt>
                <c:pt idx="2775">
                  <c:v>2,776.00</c:v>
                </c:pt>
                <c:pt idx="2776">
                  <c:v>2,777.00</c:v>
                </c:pt>
                <c:pt idx="2777">
                  <c:v>2,777.99</c:v>
                </c:pt>
                <c:pt idx="2778">
                  <c:v>2,779.00</c:v>
                </c:pt>
                <c:pt idx="2779">
                  <c:v>2,780.00</c:v>
                </c:pt>
                <c:pt idx="2780">
                  <c:v>2,780.99</c:v>
                </c:pt>
                <c:pt idx="2781">
                  <c:v>2,781.99</c:v>
                </c:pt>
                <c:pt idx="2782">
                  <c:v>2,783.00</c:v>
                </c:pt>
                <c:pt idx="2783">
                  <c:v>2,784.00</c:v>
                </c:pt>
                <c:pt idx="2784">
                  <c:v>2,784.99</c:v>
                </c:pt>
                <c:pt idx="2785">
                  <c:v>2,786.00</c:v>
                </c:pt>
                <c:pt idx="2786">
                  <c:v>2,787.00</c:v>
                </c:pt>
                <c:pt idx="2787">
                  <c:v>2,788.00</c:v>
                </c:pt>
                <c:pt idx="2788">
                  <c:v>2,788.99</c:v>
                </c:pt>
                <c:pt idx="2789">
                  <c:v>2,790.00</c:v>
                </c:pt>
                <c:pt idx="2790">
                  <c:v>2,791.00</c:v>
                </c:pt>
                <c:pt idx="2791">
                  <c:v>2,791.99</c:v>
                </c:pt>
                <c:pt idx="2792">
                  <c:v>2,793.00</c:v>
                </c:pt>
                <c:pt idx="2793">
                  <c:v>2,794.00</c:v>
                </c:pt>
                <c:pt idx="2794">
                  <c:v>2,795.00</c:v>
                </c:pt>
                <c:pt idx="2795">
                  <c:v>2,795.99</c:v>
                </c:pt>
                <c:pt idx="2796">
                  <c:v>2,797.00</c:v>
                </c:pt>
                <c:pt idx="2797">
                  <c:v>2,798.00</c:v>
                </c:pt>
                <c:pt idx="2798">
                  <c:v>2,799.00</c:v>
                </c:pt>
                <c:pt idx="2799">
                  <c:v>2,799.99</c:v>
                </c:pt>
                <c:pt idx="2800">
                  <c:v>2,801.00</c:v>
                </c:pt>
                <c:pt idx="2801">
                  <c:v>2,802.00</c:v>
                </c:pt>
                <c:pt idx="2802">
                  <c:v>2,802.99</c:v>
                </c:pt>
                <c:pt idx="2803">
                  <c:v>2,804.00</c:v>
                </c:pt>
                <c:pt idx="2804">
                  <c:v>2,805.00</c:v>
                </c:pt>
                <c:pt idx="2805">
                  <c:v>2,806.00</c:v>
                </c:pt>
                <c:pt idx="2806">
                  <c:v>2,806.99</c:v>
                </c:pt>
                <c:pt idx="2807">
                  <c:v>2,808.00</c:v>
                </c:pt>
                <c:pt idx="2808">
                  <c:v>2,809.00</c:v>
                </c:pt>
                <c:pt idx="2809">
                  <c:v>2,809.99</c:v>
                </c:pt>
                <c:pt idx="2810">
                  <c:v>2,810.99</c:v>
                </c:pt>
                <c:pt idx="2811">
                  <c:v>2,812.00</c:v>
                </c:pt>
                <c:pt idx="2812">
                  <c:v>2,813.00</c:v>
                </c:pt>
                <c:pt idx="2813">
                  <c:v>2,813.99</c:v>
                </c:pt>
                <c:pt idx="2814">
                  <c:v>2,815.00</c:v>
                </c:pt>
                <c:pt idx="2815">
                  <c:v>2,816.00</c:v>
                </c:pt>
                <c:pt idx="2816">
                  <c:v>2,817.00</c:v>
                </c:pt>
                <c:pt idx="2817">
                  <c:v>2,817.99</c:v>
                </c:pt>
                <c:pt idx="2818">
                  <c:v>2,819.00</c:v>
                </c:pt>
                <c:pt idx="2819">
                  <c:v>2,820.00</c:v>
                </c:pt>
                <c:pt idx="2820">
                  <c:v>2,820.99</c:v>
                </c:pt>
                <c:pt idx="2821">
                  <c:v>2,821.99</c:v>
                </c:pt>
                <c:pt idx="2822">
                  <c:v>2,823.00</c:v>
                </c:pt>
                <c:pt idx="2823">
                  <c:v>2,824.00</c:v>
                </c:pt>
                <c:pt idx="2824">
                  <c:v>2,824.99</c:v>
                </c:pt>
                <c:pt idx="2825">
                  <c:v>2,826.00</c:v>
                </c:pt>
                <c:pt idx="2826">
                  <c:v>2,827.00</c:v>
                </c:pt>
                <c:pt idx="2827">
                  <c:v>2,828.00</c:v>
                </c:pt>
                <c:pt idx="2828">
                  <c:v>2,828.99</c:v>
                </c:pt>
                <c:pt idx="2829">
                  <c:v>2,830.00</c:v>
                </c:pt>
                <c:pt idx="2830">
                  <c:v>2,831.00</c:v>
                </c:pt>
                <c:pt idx="2831">
                  <c:v>2,831.99</c:v>
                </c:pt>
                <c:pt idx="2832">
                  <c:v>2,833.00</c:v>
                </c:pt>
                <c:pt idx="2833">
                  <c:v>2,834.00</c:v>
                </c:pt>
                <c:pt idx="2834">
                  <c:v>2,835.00</c:v>
                </c:pt>
                <c:pt idx="2835">
                  <c:v>2,835.99</c:v>
                </c:pt>
                <c:pt idx="2836">
                  <c:v>2,837.00</c:v>
                </c:pt>
                <c:pt idx="2837">
                  <c:v>2,838.00</c:v>
                </c:pt>
                <c:pt idx="2838">
                  <c:v>2,839.00</c:v>
                </c:pt>
                <c:pt idx="2839">
                  <c:v>2,839.99</c:v>
                </c:pt>
                <c:pt idx="2840">
                  <c:v>2,841.00</c:v>
                </c:pt>
                <c:pt idx="2841">
                  <c:v>2,842.00</c:v>
                </c:pt>
                <c:pt idx="2842">
                  <c:v>2,842.99</c:v>
                </c:pt>
                <c:pt idx="2843">
                  <c:v>2,843.99</c:v>
                </c:pt>
                <c:pt idx="2844">
                  <c:v>2,845.00</c:v>
                </c:pt>
                <c:pt idx="2845">
                  <c:v>2,846.00</c:v>
                </c:pt>
                <c:pt idx="2846">
                  <c:v>2,846.99</c:v>
                </c:pt>
                <c:pt idx="2847">
                  <c:v>2,848.00</c:v>
                </c:pt>
                <c:pt idx="2848">
                  <c:v>2,849.00</c:v>
                </c:pt>
                <c:pt idx="2849">
                  <c:v>2,850.00</c:v>
                </c:pt>
                <c:pt idx="2850">
                  <c:v>2,850.99</c:v>
                </c:pt>
                <c:pt idx="2851">
                  <c:v>2,852.00</c:v>
                </c:pt>
                <c:pt idx="2852">
                  <c:v>2,853.00</c:v>
                </c:pt>
                <c:pt idx="2853">
                  <c:v>2,853.99</c:v>
                </c:pt>
                <c:pt idx="2854">
                  <c:v>2,855.00</c:v>
                </c:pt>
                <c:pt idx="2855">
                  <c:v>2,856.00</c:v>
                </c:pt>
                <c:pt idx="2856">
                  <c:v>2,857.00</c:v>
                </c:pt>
                <c:pt idx="2857">
                  <c:v>2,857.99</c:v>
                </c:pt>
                <c:pt idx="2858">
                  <c:v>2,859.00</c:v>
                </c:pt>
                <c:pt idx="2859">
                  <c:v>2,860.00</c:v>
                </c:pt>
                <c:pt idx="2860">
                  <c:v>2,860.99</c:v>
                </c:pt>
                <c:pt idx="2861">
                  <c:v>2,861.99</c:v>
                </c:pt>
                <c:pt idx="2862">
                  <c:v>2,863.00</c:v>
                </c:pt>
                <c:pt idx="2863">
                  <c:v>2,864.00</c:v>
                </c:pt>
                <c:pt idx="2864">
                  <c:v>2,864.99</c:v>
                </c:pt>
                <c:pt idx="2865">
                  <c:v>2,866.00</c:v>
                </c:pt>
                <c:pt idx="2866">
                  <c:v>2,867.00</c:v>
                </c:pt>
                <c:pt idx="2867">
                  <c:v>2,868.00</c:v>
                </c:pt>
                <c:pt idx="2868">
                  <c:v>2,868.99</c:v>
                </c:pt>
                <c:pt idx="2869">
                  <c:v>2,870.00</c:v>
                </c:pt>
                <c:pt idx="2870">
                  <c:v>2,871.00</c:v>
                </c:pt>
                <c:pt idx="2871">
                  <c:v>2,871.99</c:v>
                </c:pt>
                <c:pt idx="2872">
                  <c:v>2,872.99</c:v>
                </c:pt>
                <c:pt idx="2873">
                  <c:v>2,874.00</c:v>
                </c:pt>
                <c:pt idx="2874">
                  <c:v>2,875.00</c:v>
                </c:pt>
                <c:pt idx="2875">
                  <c:v>2,875.99</c:v>
                </c:pt>
                <c:pt idx="2876">
                  <c:v>2,877.00</c:v>
                </c:pt>
                <c:pt idx="2877">
                  <c:v>2,878.00</c:v>
                </c:pt>
                <c:pt idx="2878">
                  <c:v>2,879.00</c:v>
                </c:pt>
                <c:pt idx="2879">
                  <c:v>2,879.99</c:v>
                </c:pt>
                <c:pt idx="2880">
                  <c:v>2,881.00</c:v>
                </c:pt>
                <c:pt idx="2881">
                  <c:v>2,882.00</c:v>
                </c:pt>
                <c:pt idx="2882">
                  <c:v>2,882.99</c:v>
                </c:pt>
                <c:pt idx="2883">
                  <c:v>2,883.99</c:v>
                </c:pt>
                <c:pt idx="2884">
                  <c:v>2,885.00</c:v>
                </c:pt>
                <c:pt idx="2885">
                  <c:v>2,886.00</c:v>
                </c:pt>
                <c:pt idx="2886">
                  <c:v>2,886.99</c:v>
                </c:pt>
                <c:pt idx="2887">
                  <c:v>2,888.00</c:v>
                </c:pt>
                <c:pt idx="2888">
                  <c:v>2,889.00</c:v>
                </c:pt>
                <c:pt idx="2889">
                  <c:v>2,890.00</c:v>
                </c:pt>
                <c:pt idx="2890">
                  <c:v>2,890.99</c:v>
                </c:pt>
                <c:pt idx="2891">
                  <c:v>2,892.00</c:v>
                </c:pt>
                <c:pt idx="2892">
                  <c:v>2,893.00</c:v>
                </c:pt>
                <c:pt idx="2893">
                  <c:v>2,893.99</c:v>
                </c:pt>
                <c:pt idx="2894">
                  <c:v>2,895.00</c:v>
                </c:pt>
                <c:pt idx="2895">
                  <c:v>2,896.00</c:v>
                </c:pt>
                <c:pt idx="2896">
                  <c:v>2,897.00</c:v>
                </c:pt>
                <c:pt idx="2897">
                  <c:v>2,897.99</c:v>
                </c:pt>
                <c:pt idx="2898">
                  <c:v>2,899.00</c:v>
                </c:pt>
                <c:pt idx="2899">
                  <c:v>2,900.00</c:v>
                </c:pt>
                <c:pt idx="2900">
                  <c:v>2,900.99</c:v>
                </c:pt>
                <c:pt idx="2901">
                  <c:v>2,901.99</c:v>
                </c:pt>
                <c:pt idx="2902">
                  <c:v>2,903.00</c:v>
                </c:pt>
                <c:pt idx="2903">
                  <c:v>2,904.00</c:v>
                </c:pt>
                <c:pt idx="2904">
                  <c:v>2,904.99</c:v>
                </c:pt>
                <c:pt idx="2905">
                  <c:v>2,906.00</c:v>
                </c:pt>
                <c:pt idx="2906">
                  <c:v>2,907.00</c:v>
                </c:pt>
                <c:pt idx="2907">
                  <c:v>2,908.00</c:v>
                </c:pt>
                <c:pt idx="2908">
                  <c:v>2,908.99</c:v>
                </c:pt>
                <c:pt idx="2909">
                  <c:v>2,910.00</c:v>
                </c:pt>
                <c:pt idx="2910">
                  <c:v>2,911.00</c:v>
                </c:pt>
                <c:pt idx="2911">
                  <c:v>2,911.99</c:v>
                </c:pt>
                <c:pt idx="2912">
                  <c:v>2,912.99</c:v>
                </c:pt>
                <c:pt idx="2913">
                  <c:v>2,914.00</c:v>
                </c:pt>
                <c:pt idx="2914">
                  <c:v>2,915.00</c:v>
                </c:pt>
                <c:pt idx="2915">
                  <c:v>2,915.99</c:v>
                </c:pt>
                <c:pt idx="2916">
                  <c:v>2,917.00</c:v>
                </c:pt>
                <c:pt idx="2917">
                  <c:v>2,918.00</c:v>
                </c:pt>
                <c:pt idx="2918">
                  <c:v>2,919.00</c:v>
                </c:pt>
                <c:pt idx="2919">
                  <c:v>2,919.99</c:v>
                </c:pt>
                <c:pt idx="2920">
                  <c:v>2,921.00</c:v>
                </c:pt>
                <c:pt idx="2921">
                  <c:v>2,922.00</c:v>
                </c:pt>
                <c:pt idx="2922">
                  <c:v>2,922.99</c:v>
                </c:pt>
                <c:pt idx="2923">
                  <c:v>2,923.99</c:v>
                </c:pt>
                <c:pt idx="2924">
                  <c:v>2,925.00</c:v>
                </c:pt>
                <c:pt idx="2925">
                  <c:v>2,926.00</c:v>
                </c:pt>
                <c:pt idx="2926">
                  <c:v>2,926.99</c:v>
                </c:pt>
                <c:pt idx="2927">
                  <c:v>2,928.00</c:v>
                </c:pt>
                <c:pt idx="2928">
                  <c:v>2,929.00</c:v>
                </c:pt>
                <c:pt idx="2929">
                  <c:v>2,930.00</c:v>
                </c:pt>
                <c:pt idx="2930">
                  <c:v>2,930.99</c:v>
                </c:pt>
                <c:pt idx="2931">
                  <c:v>2,932.00</c:v>
                </c:pt>
                <c:pt idx="2932">
                  <c:v>2,933.00</c:v>
                </c:pt>
                <c:pt idx="2933">
                  <c:v>2,933.99</c:v>
                </c:pt>
                <c:pt idx="2934">
                  <c:v>2,935.00</c:v>
                </c:pt>
                <c:pt idx="2935">
                  <c:v>2,936.00</c:v>
                </c:pt>
                <c:pt idx="2936">
                  <c:v>2,937.00</c:v>
                </c:pt>
                <c:pt idx="2937">
                  <c:v>2,937.99</c:v>
                </c:pt>
                <c:pt idx="2938">
                  <c:v>2,939.00</c:v>
                </c:pt>
                <c:pt idx="2939">
                  <c:v>2,940.00</c:v>
                </c:pt>
                <c:pt idx="2940">
                  <c:v>2,940.99</c:v>
                </c:pt>
                <c:pt idx="2941">
                  <c:v>2,941.99</c:v>
                </c:pt>
                <c:pt idx="2942">
                  <c:v>2,943.00</c:v>
                </c:pt>
                <c:pt idx="2943">
                  <c:v>2,944.00</c:v>
                </c:pt>
                <c:pt idx="2944">
                  <c:v>2,944.99</c:v>
                </c:pt>
                <c:pt idx="2945">
                  <c:v>2,946.00</c:v>
                </c:pt>
                <c:pt idx="2946">
                  <c:v>2,947.00</c:v>
                </c:pt>
                <c:pt idx="2947">
                  <c:v>2,948.00</c:v>
                </c:pt>
                <c:pt idx="2948">
                  <c:v>2,948.99</c:v>
                </c:pt>
                <c:pt idx="2949">
                  <c:v>2,950.00</c:v>
                </c:pt>
                <c:pt idx="2950">
                  <c:v>2,951.00</c:v>
                </c:pt>
                <c:pt idx="2951">
                  <c:v>2,951.99</c:v>
                </c:pt>
                <c:pt idx="2952">
                  <c:v>2,952.99</c:v>
                </c:pt>
                <c:pt idx="2953">
                  <c:v>2,954.00</c:v>
                </c:pt>
                <c:pt idx="2954">
                  <c:v>2,955.00</c:v>
                </c:pt>
                <c:pt idx="2955">
                  <c:v>2,955.99</c:v>
                </c:pt>
                <c:pt idx="2956">
                  <c:v>2,957.00</c:v>
                </c:pt>
                <c:pt idx="2957">
                  <c:v>2,958.00</c:v>
                </c:pt>
                <c:pt idx="2958">
                  <c:v>2,959.00</c:v>
                </c:pt>
                <c:pt idx="2959">
                  <c:v>2,959.99</c:v>
                </c:pt>
                <c:pt idx="2960">
                  <c:v>2,961.00</c:v>
                </c:pt>
                <c:pt idx="2961">
                  <c:v>2,962.00</c:v>
                </c:pt>
                <c:pt idx="2962">
                  <c:v>2,962.99</c:v>
                </c:pt>
                <c:pt idx="2963">
                  <c:v>2,964.00</c:v>
                </c:pt>
                <c:pt idx="2964">
                  <c:v>2,965.00</c:v>
                </c:pt>
                <c:pt idx="2965">
                  <c:v>2,966.00</c:v>
                </c:pt>
                <c:pt idx="2966">
                  <c:v>2,966.99</c:v>
                </c:pt>
                <c:pt idx="2967">
                  <c:v>2,968.00</c:v>
                </c:pt>
                <c:pt idx="2968">
                  <c:v>2,969.00</c:v>
                </c:pt>
                <c:pt idx="2969">
                  <c:v>2,970.00</c:v>
                </c:pt>
                <c:pt idx="2970">
                  <c:v>2,970.99</c:v>
                </c:pt>
                <c:pt idx="2971">
                  <c:v>2,972.00</c:v>
                </c:pt>
                <c:pt idx="2972">
                  <c:v>2,973.00</c:v>
                </c:pt>
                <c:pt idx="2973">
                  <c:v>2,973.99</c:v>
                </c:pt>
                <c:pt idx="2974">
                  <c:v>2,975.00</c:v>
                </c:pt>
                <c:pt idx="2975">
                  <c:v>2,976.00</c:v>
                </c:pt>
                <c:pt idx="2976">
                  <c:v>2,977.00</c:v>
                </c:pt>
                <c:pt idx="2977">
                  <c:v>2,977.99</c:v>
                </c:pt>
                <c:pt idx="2978">
                  <c:v>2,979.00</c:v>
                </c:pt>
                <c:pt idx="2979">
                  <c:v>2,980.00</c:v>
                </c:pt>
                <c:pt idx="2980">
                  <c:v>2,980.99</c:v>
                </c:pt>
                <c:pt idx="2981">
                  <c:v>2,981.99</c:v>
                </c:pt>
                <c:pt idx="2982">
                  <c:v>2,983.00</c:v>
                </c:pt>
                <c:pt idx="2983">
                  <c:v>2,984.00</c:v>
                </c:pt>
                <c:pt idx="2984">
                  <c:v>2,984.99</c:v>
                </c:pt>
                <c:pt idx="2985">
                  <c:v>2,986.00</c:v>
                </c:pt>
                <c:pt idx="2986">
                  <c:v>2,987.00</c:v>
                </c:pt>
                <c:pt idx="2987">
                  <c:v>2,988.00</c:v>
                </c:pt>
                <c:pt idx="2988">
                  <c:v>2,988.99</c:v>
                </c:pt>
                <c:pt idx="2989">
                  <c:v>2,990.00</c:v>
                </c:pt>
                <c:pt idx="2990">
                  <c:v>2,991.00</c:v>
                </c:pt>
                <c:pt idx="2991">
                  <c:v>2,991.99</c:v>
                </c:pt>
                <c:pt idx="2992">
                  <c:v>2,992.99</c:v>
                </c:pt>
                <c:pt idx="2993">
                  <c:v>2,994.00</c:v>
                </c:pt>
                <c:pt idx="2994">
                  <c:v>2,995.00</c:v>
                </c:pt>
                <c:pt idx="2995">
                  <c:v>2,995.99</c:v>
                </c:pt>
                <c:pt idx="2996">
                  <c:v>2,997.00</c:v>
                </c:pt>
                <c:pt idx="2997">
                  <c:v>2,998.00</c:v>
                </c:pt>
                <c:pt idx="2998">
                  <c:v>2,999.00</c:v>
                </c:pt>
                <c:pt idx="2999">
                  <c:v>2,999.99</c:v>
                </c:pt>
                <c:pt idx="3000">
                  <c:v>3,001.00</c:v>
                </c:pt>
                <c:pt idx="3001">
                  <c:v>3,002.00</c:v>
                </c:pt>
                <c:pt idx="3002">
                  <c:v>3,002.99</c:v>
                </c:pt>
                <c:pt idx="3003">
                  <c:v>3,004.00</c:v>
                </c:pt>
                <c:pt idx="3004">
                  <c:v>3,005.00</c:v>
                </c:pt>
                <c:pt idx="3005">
                  <c:v>3,006.00</c:v>
                </c:pt>
                <c:pt idx="3006">
                  <c:v>3,006.99</c:v>
                </c:pt>
                <c:pt idx="3007">
                  <c:v>3,008.00</c:v>
                </c:pt>
                <c:pt idx="3008">
                  <c:v>3,009.00</c:v>
                </c:pt>
                <c:pt idx="3009">
                  <c:v>3,009.99</c:v>
                </c:pt>
                <c:pt idx="3010">
                  <c:v>3,010.99</c:v>
                </c:pt>
                <c:pt idx="3011">
                  <c:v>3,012.00</c:v>
                </c:pt>
                <c:pt idx="3012">
                  <c:v>3,013.00</c:v>
                </c:pt>
                <c:pt idx="3013">
                  <c:v>3,013.99</c:v>
                </c:pt>
                <c:pt idx="3014">
                  <c:v>3,015.00</c:v>
                </c:pt>
                <c:pt idx="3015">
                  <c:v>3,016.00</c:v>
                </c:pt>
                <c:pt idx="3016">
                  <c:v>3,017.00</c:v>
                </c:pt>
                <c:pt idx="3017">
                  <c:v>3,017.99</c:v>
                </c:pt>
                <c:pt idx="3018">
                  <c:v>3,019.00</c:v>
                </c:pt>
                <c:pt idx="3019">
                  <c:v>3,020.00</c:v>
                </c:pt>
                <c:pt idx="3020">
                  <c:v>3,020.99</c:v>
                </c:pt>
                <c:pt idx="3021">
                  <c:v>3,021.99</c:v>
                </c:pt>
                <c:pt idx="3022">
                  <c:v>3,023.00</c:v>
                </c:pt>
                <c:pt idx="3023">
                  <c:v>3,024.00</c:v>
                </c:pt>
                <c:pt idx="3024">
                  <c:v>3,024.99</c:v>
                </c:pt>
                <c:pt idx="3025">
                  <c:v>3,026.00</c:v>
                </c:pt>
                <c:pt idx="3026">
                  <c:v>3,027.00</c:v>
                </c:pt>
                <c:pt idx="3027">
                  <c:v>3,028.00</c:v>
                </c:pt>
                <c:pt idx="3028">
                  <c:v>3,028.99</c:v>
                </c:pt>
                <c:pt idx="3029">
                  <c:v>3,030.00</c:v>
                </c:pt>
                <c:pt idx="3030">
                  <c:v>3,031.00</c:v>
                </c:pt>
                <c:pt idx="3031">
                  <c:v>3,031.99</c:v>
                </c:pt>
                <c:pt idx="3032">
                  <c:v>3,032.99</c:v>
                </c:pt>
                <c:pt idx="3033">
                  <c:v>3,034.00</c:v>
                </c:pt>
                <c:pt idx="3034">
                  <c:v>3,035.00</c:v>
                </c:pt>
                <c:pt idx="3035">
                  <c:v>3,035.99</c:v>
                </c:pt>
                <c:pt idx="3036">
                  <c:v>3,037.00</c:v>
                </c:pt>
                <c:pt idx="3037">
                  <c:v>3,038.00</c:v>
                </c:pt>
                <c:pt idx="3038">
                  <c:v>3,039.00</c:v>
                </c:pt>
                <c:pt idx="3039">
                  <c:v>3,039.99</c:v>
                </c:pt>
                <c:pt idx="3040">
                  <c:v>3,041.00</c:v>
                </c:pt>
                <c:pt idx="3041">
                  <c:v>3,042.00</c:v>
                </c:pt>
                <c:pt idx="3042">
                  <c:v>3,042.99</c:v>
                </c:pt>
                <c:pt idx="3043">
                  <c:v>3,044.00</c:v>
                </c:pt>
                <c:pt idx="3044">
                  <c:v>3,045.00</c:v>
                </c:pt>
                <c:pt idx="3045">
                  <c:v>3,046.00</c:v>
                </c:pt>
                <c:pt idx="3046">
                  <c:v>3,046.99</c:v>
                </c:pt>
                <c:pt idx="3047">
                  <c:v>3,048.00</c:v>
                </c:pt>
                <c:pt idx="3048">
                  <c:v>3,049.00</c:v>
                </c:pt>
                <c:pt idx="3049">
                  <c:v>3,049.99</c:v>
                </c:pt>
                <c:pt idx="3050">
                  <c:v>3,051.00</c:v>
                </c:pt>
                <c:pt idx="3051">
                  <c:v>3,052.00</c:v>
                </c:pt>
                <c:pt idx="3052">
                  <c:v>3,053.00</c:v>
                </c:pt>
                <c:pt idx="3053">
                  <c:v>3,053.99</c:v>
                </c:pt>
                <c:pt idx="3054">
                  <c:v>3,055.00</c:v>
                </c:pt>
                <c:pt idx="3055">
                  <c:v>3,056.00</c:v>
                </c:pt>
                <c:pt idx="3056">
                  <c:v>3,056.99</c:v>
                </c:pt>
                <c:pt idx="3057">
                  <c:v>3,057.99</c:v>
                </c:pt>
                <c:pt idx="3058">
                  <c:v>3,059.00</c:v>
                </c:pt>
                <c:pt idx="3059">
                  <c:v>3,060.00</c:v>
                </c:pt>
                <c:pt idx="3060">
                  <c:v>3,060.99</c:v>
                </c:pt>
                <c:pt idx="3061">
                  <c:v>3,062.00</c:v>
                </c:pt>
                <c:pt idx="3062">
                  <c:v>3,063.00</c:v>
                </c:pt>
                <c:pt idx="3063">
                  <c:v>3,064.00</c:v>
                </c:pt>
                <c:pt idx="3064">
                  <c:v>3,064.99</c:v>
                </c:pt>
                <c:pt idx="3065">
                  <c:v>3,066.00</c:v>
                </c:pt>
                <c:pt idx="3066">
                  <c:v>3,067.00</c:v>
                </c:pt>
                <c:pt idx="3067">
                  <c:v>3,067.99</c:v>
                </c:pt>
                <c:pt idx="3068">
                  <c:v>3,068.99</c:v>
                </c:pt>
                <c:pt idx="3069">
                  <c:v>3,070.00</c:v>
                </c:pt>
                <c:pt idx="3070">
                  <c:v>3,071.00</c:v>
                </c:pt>
                <c:pt idx="3071">
                  <c:v>3,071.99</c:v>
                </c:pt>
                <c:pt idx="3072">
                  <c:v>3,073.00</c:v>
                </c:pt>
                <c:pt idx="3073">
                  <c:v>3,074.00</c:v>
                </c:pt>
                <c:pt idx="3074">
                  <c:v>3,075.00</c:v>
                </c:pt>
                <c:pt idx="3075">
                  <c:v>3,075.99</c:v>
                </c:pt>
                <c:pt idx="3076">
                  <c:v>3,077.00</c:v>
                </c:pt>
                <c:pt idx="3077">
                  <c:v>3,078.00</c:v>
                </c:pt>
                <c:pt idx="3078">
                  <c:v>3,078.99</c:v>
                </c:pt>
                <c:pt idx="3079">
                  <c:v>3,079.99</c:v>
                </c:pt>
                <c:pt idx="3080">
                  <c:v>3,081.00</c:v>
                </c:pt>
                <c:pt idx="3081">
                  <c:v>3,082.00</c:v>
                </c:pt>
                <c:pt idx="3082">
                  <c:v>3,082.99</c:v>
                </c:pt>
                <c:pt idx="3083">
                  <c:v>3,084.00</c:v>
                </c:pt>
                <c:pt idx="3084">
                  <c:v>3,085.00</c:v>
                </c:pt>
                <c:pt idx="3085">
                  <c:v>3,086.00</c:v>
                </c:pt>
                <c:pt idx="3086">
                  <c:v>3,086.99</c:v>
                </c:pt>
                <c:pt idx="3087">
                  <c:v>3,088.00</c:v>
                </c:pt>
                <c:pt idx="3088">
                  <c:v>3,089.00</c:v>
                </c:pt>
                <c:pt idx="3089">
                  <c:v>3,089.99</c:v>
                </c:pt>
                <c:pt idx="3090">
                  <c:v>3,090.99</c:v>
                </c:pt>
                <c:pt idx="3091">
                  <c:v>3,092.00</c:v>
                </c:pt>
                <c:pt idx="3092">
                  <c:v>3,093.00</c:v>
                </c:pt>
                <c:pt idx="3093">
                  <c:v>3,093.99</c:v>
                </c:pt>
                <c:pt idx="3094">
                  <c:v>3,095.00</c:v>
                </c:pt>
                <c:pt idx="3095">
                  <c:v>3,096.00</c:v>
                </c:pt>
                <c:pt idx="3096">
                  <c:v>3,097.00</c:v>
                </c:pt>
                <c:pt idx="3097">
                  <c:v>3,097.99</c:v>
                </c:pt>
                <c:pt idx="3098">
                  <c:v>3,099.00</c:v>
                </c:pt>
                <c:pt idx="3099">
                  <c:v>3,100.00</c:v>
                </c:pt>
                <c:pt idx="3100">
                  <c:v>3,100.99</c:v>
                </c:pt>
                <c:pt idx="3101">
                  <c:v>3,101.99</c:v>
                </c:pt>
                <c:pt idx="3102">
                  <c:v>3,103.00</c:v>
                </c:pt>
                <c:pt idx="3103">
                  <c:v>3,104.00</c:v>
                </c:pt>
                <c:pt idx="3104">
                  <c:v>3,104.99</c:v>
                </c:pt>
                <c:pt idx="3105">
                  <c:v>3,106.00</c:v>
                </c:pt>
                <c:pt idx="3106">
                  <c:v>3,107.00</c:v>
                </c:pt>
                <c:pt idx="3107">
                  <c:v>3,108.00</c:v>
                </c:pt>
                <c:pt idx="3108">
                  <c:v>3,108.99</c:v>
                </c:pt>
                <c:pt idx="3109">
                  <c:v>3,110.00</c:v>
                </c:pt>
                <c:pt idx="3110">
                  <c:v>3,111.00</c:v>
                </c:pt>
                <c:pt idx="3111">
                  <c:v>3,111.99</c:v>
                </c:pt>
                <c:pt idx="3112">
                  <c:v>3,113.00</c:v>
                </c:pt>
                <c:pt idx="3113">
                  <c:v>3,114.00</c:v>
                </c:pt>
                <c:pt idx="3114">
                  <c:v>3,115.00</c:v>
                </c:pt>
                <c:pt idx="3115">
                  <c:v>3,115.99</c:v>
                </c:pt>
                <c:pt idx="3116">
                  <c:v>3,117.00</c:v>
                </c:pt>
                <c:pt idx="3117">
                  <c:v>3,118.00</c:v>
                </c:pt>
                <c:pt idx="3118">
                  <c:v>3,118.99</c:v>
                </c:pt>
                <c:pt idx="3119">
                  <c:v>3,119.99</c:v>
                </c:pt>
                <c:pt idx="3120">
                  <c:v>3,121.00</c:v>
                </c:pt>
                <c:pt idx="3121">
                  <c:v>3,122.00</c:v>
                </c:pt>
                <c:pt idx="3122">
                  <c:v>3,122.99</c:v>
                </c:pt>
                <c:pt idx="3123">
                  <c:v>3,124.00</c:v>
                </c:pt>
                <c:pt idx="3124">
                  <c:v>3,125.00</c:v>
                </c:pt>
                <c:pt idx="3125">
                  <c:v>3,126.00</c:v>
                </c:pt>
                <c:pt idx="3126">
                  <c:v>3,126.99</c:v>
                </c:pt>
                <c:pt idx="3127">
                  <c:v>3,128.00</c:v>
                </c:pt>
                <c:pt idx="3128">
                  <c:v>3,129.00</c:v>
                </c:pt>
                <c:pt idx="3129">
                  <c:v>3,129.99</c:v>
                </c:pt>
                <c:pt idx="3130">
                  <c:v>3,130.99</c:v>
                </c:pt>
                <c:pt idx="3131">
                  <c:v>3,132.00</c:v>
                </c:pt>
                <c:pt idx="3132">
                  <c:v>3,133.00</c:v>
                </c:pt>
                <c:pt idx="3133">
                  <c:v>3,133.99</c:v>
                </c:pt>
                <c:pt idx="3134">
                  <c:v>3,135.00</c:v>
                </c:pt>
                <c:pt idx="3135">
                  <c:v>3,136.00</c:v>
                </c:pt>
                <c:pt idx="3136">
                  <c:v>3,137.00</c:v>
                </c:pt>
                <c:pt idx="3137">
                  <c:v>3,137.99</c:v>
                </c:pt>
                <c:pt idx="3138">
                  <c:v>3,139.00</c:v>
                </c:pt>
                <c:pt idx="3139">
                  <c:v>3,140.00</c:v>
                </c:pt>
                <c:pt idx="3140">
                  <c:v>3,140.99</c:v>
                </c:pt>
                <c:pt idx="3141">
                  <c:v>3,141.99</c:v>
                </c:pt>
                <c:pt idx="3142">
                  <c:v>3,143.00</c:v>
                </c:pt>
                <c:pt idx="3143">
                  <c:v>3,144.00</c:v>
                </c:pt>
                <c:pt idx="3144">
                  <c:v>3,144.99</c:v>
                </c:pt>
                <c:pt idx="3145">
                  <c:v>3,146.00</c:v>
                </c:pt>
                <c:pt idx="3146">
                  <c:v>3,147.00</c:v>
                </c:pt>
                <c:pt idx="3147">
                  <c:v>3,148.00</c:v>
                </c:pt>
                <c:pt idx="3148">
                  <c:v>3,148.99</c:v>
                </c:pt>
                <c:pt idx="3149">
                  <c:v>3,150.00</c:v>
                </c:pt>
                <c:pt idx="3150">
                  <c:v>3,151.00</c:v>
                </c:pt>
                <c:pt idx="3151">
                  <c:v>3,151.99</c:v>
                </c:pt>
                <c:pt idx="3152">
                  <c:v>3,153.00</c:v>
                </c:pt>
                <c:pt idx="3153">
                  <c:v>3,154.00</c:v>
                </c:pt>
                <c:pt idx="3154">
                  <c:v>3,155.00</c:v>
                </c:pt>
                <c:pt idx="3155">
                  <c:v>3,155.99</c:v>
                </c:pt>
                <c:pt idx="3156">
                  <c:v>3,157.00</c:v>
                </c:pt>
                <c:pt idx="3157">
                  <c:v>3,158.00</c:v>
                </c:pt>
                <c:pt idx="3158">
                  <c:v>3,158.99</c:v>
                </c:pt>
                <c:pt idx="3159">
                  <c:v>3,159.99</c:v>
                </c:pt>
                <c:pt idx="3160">
                  <c:v>3,161.00</c:v>
                </c:pt>
                <c:pt idx="3161">
                  <c:v>3,162.00</c:v>
                </c:pt>
                <c:pt idx="3162">
                  <c:v>3,162.99</c:v>
                </c:pt>
                <c:pt idx="3163">
                  <c:v>3,164.00</c:v>
                </c:pt>
                <c:pt idx="3164">
                  <c:v>3,165.00</c:v>
                </c:pt>
                <c:pt idx="3165">
                  <c:v>3,166.00</c:v>
                </c:pt>
                <c:pt idx="3166">
                  <c:v>3,166.99</c:v>
                </c:pt>
                <c:pt idx="3167">
                  <c:v>3,168.00</c:v>
                </c:pt>
                <c:pt idx="3168">
                  <c:v>3,169.00</c:v>
                </c:pt>
                <c:pt idx="3169">
                  <c:v>3,169.99</c:v>
                </c:pt>
                <c:pt idx="3170">
                  <c:v>3,170.99</c:v>
                </c:pt>
                <c:pt idx="3171">
                  <c:v>3,172.00</c:v>
                </c:pt>
                <c:pt idx="3172">
                  <c:v>3,173.00</c:v>
                </c:pt>
                <c:pt idx="3173">
                  <c:v>3,173.99</c:v>
                </c:pt>
                <c:pt idx="3174">
                  <c:v>3,175.00</c:v>
                </c:pt>
                <c:pt idx="3175">
                  <c:v>3,176.00</c:v>
                </c:pt>
                <c:pt idx="3176">
                  <c:v>3,177.00</c:v>
                </c:pt>
                <c:pt idx="3177">
                  <c:v>3,177.99</c:v>
                </c:pt>
                <c:pt idx="3178">
                  <c:v>3,179.00</c:v>
                </c:pt>
                <c:pt idx="3179">
                  <c:v>3,180.00</c:v>
                </c:pt>
                <c:pt idx="3180">
                  <c:v>3,180.99</c:v>
                </c:pt>
                <c:pt idx="3181">
                  <c:v>3,181.99</c:v>
                </c:pt>
                <c:pt idx="3182">
                  <c:v>3,183.00</c:v>
                </c:pt>
                <c:pt idx="3183">
                  <c:v>3,184.00</c:v>
                </c:pt>
                <c:pt idx="3184">
                  <c:v>3,184.99</c:v>
                </c:pt>
                <c:pt idx="3185">
                  <c:v>3,186.00</c:v>
                </c:pt>
                <c:pt idx="3186">
                  <c:v>3,187.00</c:v>
                </c:pt>
                <c:pt idx="3187">
                  <c:v>3,188.00</c:v>
                </c:pt>
                <c:pt idx="3188">
                  <c:v>3,188.99</c:v>
                </c:pt>
                <c:pt idx="3189">
                  <c:v>3,190.00</c:v>
                </c:pt>
                <c:pt idx="3190">
                  <c:v>3,191.00</c:v>
                </c:pt>
                <c:pt idx="3191">
                  <c:v>3,191.99</c:v>
                </c:pt>
                <c:pt idx="3192">
                  <c:v>3,193.00</c:v>
                </c:pt>
                <c:pt idx="3193">
                  <c:v>3,194.00</c:v>
                </c:pt>
                <c:pt idx="3194">
                  <c:v>3,195.00</c:v>
                </c:pt>
                <c:pt idx="3195">
                  <c:v>3,195.99</c:v>
                </c:pt>
                <c:pt idx="3196">
                  <c:v>3,197.00</c:v>
                </c:pt>
                <c:pt idx="3197">
                  <c:v>3,198.00</c:v>
                </c:pt>
                <c:pt idx="3198">
                  <c:v>3,198.99</c:v>
                </c:pt>
                <c:pt idx="3199">
                  <c:v>3,199.99</c:v>
                </c:pt>
                <c:pt idx="3200">
                  <c:v>3,201.00</c:v>
                </c:pt>
                <c:pt idx="3201">
                  <c:v>3,202.00</c:v>
                </c:pt>
                <c:pt idx="3202">
                  <c:v>3,202.99</c:v>
                </c:pt>
                <c:pt idx="3203">
                  <c:v>3,204.00</c:v>
                </c:pt>
                <c:pt idx="3204">
                  <c:v>3,205.00</c:v>
                </c:pt>
                <c:pt idx="3205">
                  <c:v>3,206.00</c:v>
                </c:pt>
                <c:pt idx="3206">
                  <c:v>3,206.99</c:v>
                </c:pt>
                <c:pt idx="3207">
                  <c:v>3,208.00</c:v>
                </c:pt>
                <c:pt idx="3208">
                  <c:v>3,209.00</c:v>
                </c:pt>
                <c:pt idx="3209">
                  <c:v>3,209.99</c:v>
                </c:pt>
                <c:pt idx="3210">
                  <c:v>3,210.99</c:v>
                </c:pt>
                <c:pt idx="3211">
                  <c:v>3,212.00</c:v>
                </c:pt>
                <c:pt idx="3212">
                  <c:v>3,213.00</c:v>
                </c:pt>
                <c:pt idx="3213">
                  <c:v>3,213.99</c:v>
                </c:pt>
                <c:pt idx="3214">
                  <c:v>3,215.00</c:v>
                </c:pt>
                <c:pt idx="3215">
                  <c:v>3,216.00</c:v>
                </c:pt>
                <c:pt idx="3216">
                  <c:v>3,217.00</c:v>
                </c:pt>
                <c:pt idx="3217">
                  <c:v>3,217.99</c:v>
                </c:pt>
                <c:pt idx="3218">
                  <c:v>3,219.00</c:v>
                </c:pt>
                <c:pt idx="3219">
                  <c:v>3,220.00</c:v>
                </c:pt>
                <c:pt idx="3220">
                  <c:v>3,220.99</c:v>
                </c:pt>
                <c:pt idx="3221">
                  <c:v>3,221.99</c:v>
                </c:pt>
                <c:pt idx="3222">
                  <c:v>3,223.00</c:v>
                </c:pt>
                <c:pt idx="3223">
                  <c:v>3,224.00</c:v>
                </c:pt>
                <c:pt idx="3224">
                  <c:v>3,224.99</c:v>
                </c:pt>
                <c:pt idx="3225">
                  <c:v>3,226.00</c:v>
                </c:pt>
                <c:pt idx="3226">
                  <c:v>3,227.00</c:v>
                </c:pt>
                <c:pt idx="3227">
                  <c:v>3,228.00</c:v>
                </c:pt>
                <c:pt idx="3228">
                  <c:v>3,228.99</c:v>
                </c:pt>
                <c:pt idx="3229">
                  <c:v>3,230.00</c:v>
                </c:pt>
                <c:pt idx="3230">
                  <c:v>3,231.00</c:v>
                </c:pt>
                <c:pt idx="3231">
                  <c:v>3,231.99</c:v>
                </c:pt>
                <c:pt idx="3232">
                  <c:v>3,233.00</c:v>
                </c:pt>
                <c:pt idx="3233">
                  <c:v>3,234.00</c:v>
                </c:pt>
                <c:pt idx="3234">
                  <c:v>3,235.00</c:v>
                </c:pt>
                <c:pt idx="3235">
                  <c:v>3,235.99</c:v>
                </c:pt>
                <c:pt idx="3236">
                  <c:v>3,237.00</c:v>
                </c:pt>
                <c:pt idx="3237">
                  <c:v>3,238.00</c:v>
                </c:pt>
                <c:pt idx="3238">
                  <c:v>3,238.99</c:v>
                </c:pt>
                <c:pt idx="3239">
                  <c:v>3,239.99</c:v>
                </c:pt>
                <c:pt idx="3240">
                  <c:v>3,241.00</c:v>
                </c:pt>
                <c:pt idx="3241">
                  <c:v>3,242.00</c:v>
                </c:pt>
                <c:pt idx="3242">
                  <c:v>3,242.99</c:v>
                </c:pt>
                <c:pt idx="3243">
                  <c:v>3,244.00</c:v>
                </c:pt>
                <c:pt idx="3244">
                  <c:v>3,245.00</c:v>
                </c:pt>
                <c:pt idx="3245">
                  <c:v>3,246.00</c:v>
                </c:pt>
                <c:pt idx="3246">
                  <c:v>3,246.99</c:v>
                </c:pt>
                <c:pt idx="3247">
                  <c:v>3,248.00</c:v>
                </c:pt>
                <c:pt idx="3248">
                  <c:v>3,249.00</c:v>
                </c:pt>
                <c:pt idx="3249">
                  <c:v>3,249.99</c:v>
                </c:pt>
                <c:pt idx="3250">
                  <c:v>3,250.99</c:v>
                </c:pt>
                <c:pt idx="3251">
                  <c:v>3,252.00</c:v>
                </c:pt>
                <c:pt idx="3252">
                  <c:v>3,253.00</c:v>
                </c:pt>
                <c:pt idx="3253">
                  <c:v>3,253.99</c:v>
                </c:pt>
                <c:pt idx="3254">
                  <c:v>3,255.00</c:v>
                </c:pt>
                <c:pt idx="3255">
                  <c:v>3,256.00</c:v>
                </c:pt>
                <c:pt idx="3256">
                  <c:v>3,257.00</c:v>
                </c:pt>
                <c:pt idx="3257">
                  <c:v>3,257.99</c:v>
                </c:pt>
                <c:pt idx="3258">
                  <c:v>3,259.00</c:v>
                </c:pt>
                <c:pt idx="3259">
                  <c:v>3,260.00</c:v>
                </c:pt>
                <c:pt idx="3260">
                  <c:v>3,260.99</c:v>
                </c:pt>
                <c:pt idx="3261">
                  <c:v>3,261.99</c:v>
                </c:pt>
                <c:pt idx="3262">
                  <c:v>3,263.00</c:v>
                </c:pt>
                <c:pt idx="3263">
                  <c:v>3,264.00</c:v>
                </c:pt>
                <c:pt idx="3264">
                  <c:v>3,264.99</c:v>
                </c:pt>
                <c:pt idx="3265">
                  <c:v>3,266.00</c:v>
                </c:pt>
                <c:pt idx="3266">
                  <c:v>3,267.00</c:v>
                </c:pt>
                <c:pt idx="3267">
                  <c:v>3,268.00</c:v>
                </c:pt>
                <c:pt idx="3268">
                  <c:v>3,268.99</c:v>
                </c:pt>
                <c:pt idx="3269">
                  <c:v>3,270.00</c:v>
                </c:pt>
                <c:pt idx="3270">
                  <c:v>3,271.00</c:v>
                </c:pt>
                <c:pt idx="3271">
                  <c:v>3,271.99</c:v>
                </c:pt>
                <c:pt idx="3272">
                  <c:v>3,272.99</c:v>
                </c:pt>
                <c:pt idx="3273">
                  <c:v>3,274.00</c:v>
                </c:pt>
                <c:pt idx="3274">
                  <c:v>3,275.00</c:v>
                </c:pt>
                <c:pt idx="3275">
                  <c:v>3,275.99</c:v>
                </c:pt>
                <c:pt idx="3276">
                  <c:v>3,277.00</c:v>
                </c:pt>
                <c:pt idx="3277">
                  <c:v>3,278.00</c:v>
                </c:pt>
                <c:pt idx="3278">
                  <c:v>3,279.00</c:v>
                </c:pt>
                <c:pt idx="3279">
                  <c:v>3,279.99</c:v>
                </c:pt>
                <c:pt idx="3280">
                  <c:v>3,281.00</c:v>
                </c:pt>
                <c:pt idx="3281">
                  <c:v>3,282.00</c:v>
                </c:pt>
                <c:pt idx="3282">
                  <c:v>3,282.99</c:v>
                </c:pt>
                <c:pt idx="3283">
                  <c:v>3,283.99</c:v>
                </c:pt>
                <c:pt idx="3284">
                  <c:v>3,285.00</c:v>
                </c:pt>
                <c:pt idx="3285">
                  <c:v>3,286.00</c:v>
                </c:pt>
                <c:pt idx="3286">
                  <c:v>3,286.99</c:v>
                </c:pt>
                <c:pt idx="3287">
                  <c:v>3,288.00</c:v>
                </c:pt>
                <c:pt idx="3288">
                  <c:v>3,289.00</c:v>
                </c:pt>
                <c:pt idx="3289">
                  <c:v>3,290.00</c:v>
                </c:pt>
                <c:pt idx="3290">
                  <c:v>3,290.99</c:v>
                </c:pt>
                <c:pt idx="3291">
                  <c:v>3,292.00</c:v>
                </c:pt>
                <c:pt idx="3292">
                  <c:v>3,293.00</c:v>
                </c:pt>
                <c:pt idx="3293">
                  <c:v>3,293.99</c:v>
                </c:pt>
                <c:pt idx="3294">
                  <c:v>3,295.00</c:v>
                </c:pt>
                <c:pt idx="3295">
                  <c:v>3,296.00</c:v>
                </c:pt>
                <c:pt idx="3296">
                  <c:v>3,297.00</c:v>
                </c:pt>
                <c:pt idx="3297">
                  <c:v>3,297.99</c:v>
                </c:pt>
                <c:pt idx="3298">
                  <c:v>3,299.00</c:v>
                </c:pt>
                <c:pt idx="3299">
                  <c:v>3,300.00</c:v>
                </c:pt>
                <c:pt idx="3300">
                  <c:v>3,300.99</c:v>
                </c:pt>
                <c:pt idx="3301">
                  <c:v>3,301.99</c:v>
                </c:pt>
                <c:pt idx="3302">
                  <c:v>3,303.00</c:v>
                </c:pt>
                <c:pt idx="3303">
                  <c:v>3,304.00</c:v>
                </c:pt>
                <c:pt idx="3304">
                  <c:v>3,304.99</c:v>
                </c:pt>
                <c:pt idx="3305">
                  <c:v>3,306.00</c:v>
                </c:pt>
                <c:pt idx="3306">
                  <c:v>3,307.00</c:v>
                </c:pt>
                <c:pt idx="3307">
                  <c:v>3,308.00</c:v>
                </c:pt>
                <c:pt idx="3308">
                  <c:v>3,308.99</c:v>
                </c:pt>
                <c:pt idx="3309">
                  <c:v>3,310.00</c:v>
                </c:pt>
                <c:pt idx="3310">
                  <c:v>3,311.00</c:v>
                </c:pt>
                <c:pt idx="3311">
                  <c:v>3,311.99</c:v>
                </c:pt>
                <c:pt idx="3312">
                  <c:v>3,312.99</c:v>
                </c:pt>
                <c:pt idx="3313">
                  <c:v>3,314.00</c:v>
                </c:pt>
                <c:pt idx="3314">
                  <c:v>3,315.00</c:v>
                </c:pt>
                <c:pt idx="3315">
                  <c:v>3,315.99</c:v>
                </c:pt>
                <c:pt idx="3316">
                  <c:v>3,317.00</c:v>
                </c:pt>
                <c:pt idx="3317">
                  <c:v>3,318.00</c:v>
                </c:pt>
                <c:pt idx="3318">
                  <c:v>3,319.00</c:v>
                </c:pt>
                <c:pt idx="3319">
                  <c:v>3,319.99</c:v>
                </c:pt>
                <c:pt idx="3320">
                  <c:v>3,321.00</c:v>
                </c:pt>
                <c:pt idx="3321">
                  <c:v>3,322.00</c:v>
                </c:pt>
                <c:pt idx="3322">
                  <c:v>3,322.99</c:v>
                </c:pt>
                <c:pt idx="3323">
                  <c:v>3,323.99</c:v>
                </c:pt>
                <c:pt idx="3324">
                  <c:v>3,325.00</c:v>
                </c:pt>
                <c:pt idx="3325">
                  <c:v>3,326.00</c:v>
                </c:pt>
                <c:pt idx="3326">
                  <c:v>3,326.99</c:v>
                </c:pt>
                <c:pt idx="3327">
                  <c:v>3,328.00</c:v>
                </c:pt>
                <c:pt idx="3328">
                  <c:v>3,329.00</c:v>
                </c:pt>
                <c:pt idx="3329">
                  <c:v>3,330.00</c:v>
                </c:pt>
                <c:pt idx="3330">
                  <c:v>3,330.99</c:v>
                </c:pt>
                <c:pt idx="3331">
                  <c:v>3,332.00</c:v>
                </c:pt>
                <c:pt idx="3332">
                  <c:v>3,333.00</c:v>
                </c:pt>
                <c:pt idx="3333">
                  <c:v>3,333.99</c:v>
                </c:pt>
                <c:pt idx="3334">
                  <c:v>3,335.00</c:v>
                </c:pt>
                <c:pt idx="3335">
                  <c:v>3,336.00</c:v>
                </c:pt>
                <c:pt idx="3336">
                  <c:v>3,337.00</c:v>
                </c:pt>
                <c:pt idx="3337">
                  <c:v>3,337.99</c:v>
                </c:pt>
                <c:pt idx="3338">
                  <c:v>3,339.00</c:v>
                </c:pt>
                <c:pt idx="3339">
                  <c:v>3,340.00</c:v>
                </c:pt>
                <c:pt idx="3340">
                  <c:v>3,340.99</c:v>
                </c:pt>
                <c:pt idx="3341">
                  <c:v>3,341.99</c:v>
                </c:pt>
                <c:pt idx="3342">
                  <c:v>3,343.00</c:v>
                </c:pt>
                <c:pt idx="3343">
                  <c:v>3,344.00</c:v>
                </c:pt>
                <c:pt idx="3344">
                  <c:v>3,344.99</c:v>
                </c:pt>
                <c:pt idx="3345">
                  <c:v>3,346.00</c:v>
                </c:pt>
                <c:pt idx="3346">
                  <c:v>3,347.00</c:v>
                </c:pt>
                <c:pt idx="3347">
                  <c:v>3,348.00</c:v>
                </c:pt>
                <c:pt idx="3348">
                  <c:v>3,348.99</c:v>
                </c:pt>
                <c:pt idx="3349">
                  <c:v>3,350.00</c:v>
                </c:pt>
                <c:pt idx="3350">
                  <c:v>3,351.00</c:v>
                </c:pt>
                <c:pt idx="3351">
                  <c:v>3,351.99</c:v>
                </c:pt>
                <c:pt idx="3352">
                  <c:v>3,352.99</c:v>
                </c:pt>
                <c:pt idx="3353">
                  <c:v>3,354.00</c:v>
                </c:pt>
                <c:pt idx="3354">
                  <c:v>3,355.00</c:v>
                </c:pt>
                <c:pt idx="3355">
                  <c:v>3,355.99</c:v>
                </c:pt>
                <c:pt idx="3356">
                  <c:v>3,357.00</c:v>
                </c:pt>
                <c:pt idx="3357">
                  <c:v>3,358.00</c:v>
                </c:pt>
                <c:pt idx="3358">
                  <c:v>3,359.00</c:v>
                </c:pt>
                <c:pt idx="3359">
                  <c:v>3,359.99</c:v>
                </c:pt>
                <c:pt idx="3360">
                  <c:v>3,361.00</c:v>
                </c:pt>
                <c:pt idx="3361">
                  <c:v>3,362.00</c:v>
                </c:pt>
                <c:pt idx="3362">
                  <c:v>3,362.99</c:v>
                </c:pt>
                <c:pt idx="3363">
                  <c:v>3,363.99</c:v>
                </c:pt>
                <c:pt idx="3364">
                  <c:v>3,365.00</c:v>
                </c:pt>
                <c:pt idx="3365">
                  <c:v>3,366.00</c:v>
                </c:pt>
                <c:pt idx="3366">
                  <c:v>3,366.99</c:v>
                </c:pt>
                <c:pt idx="3367">
                  <c:v>3,368.00</c:v>
                </c:pt>
                <c:pt idx="3368">
                  <c:v>3,369.00</c:v>
                </c:pt>
                <c:pt idx="3369">
                  <c:v>3,370.00</c:v>
                </c:pt>
                <c:pt idx="3370">
                  <c:v>3,370.99</c:v>
                </c:pt>
                <c:pt idx="3371">
                  <c:v>3,372.00</c:v>
                </c:pt>
                <c:pt idx="3372">
                  <c:v>3,373.00</c:v>
                </c:pt>
                <c:pt idx="3373">
                  <c:v>3,373.99</c:v>
                </c:pt>
                <c:pt idx="3374">
                  <c:v>3,375.00</c:v>
                </c:pt>
                <c:pt idx="3375">
                  <c:v>3,376.00</c:v>
                </c:pt>
                <c:pt idx="3376">
                  <c:v>3,377.00</c:v>
                </c:pt>
                <c:pt idx="3377">
                  <c:v>3,377.99</c:v>
                </c:pt>
                <c:pt idx="3378">
                  <c:v>3,379.00</c:v>
                </c:pt>
                <c:pt idx="3379">
                  <c:v>3,380.00</c:v>
                </c:pt>
                <c:pt idx="3380">
                  <c:v>3,380.99</c:v>
                </c:pt>
                <c:pt idx="3381">
                  <c:v>3,381.99</c:v>
                </c:pt>
                <c:pt idx="3382">
                  <c:v>3,383.00</c:v>
                </c:pt>
                <c:pt idx="3383">
                  <c:v>3,384.00</c:v>
                </c:pt>
                <c:pt idx="3384">
                  <c:v>3,384.99</c:v>
                </c:pt>
                <c:pt idx="3385">
                  <c:v>3,386.00</c:v>
                </c:pt>
                <c:pt idx="3386">
                  <c:v>3,387.00</c:v>
                </c:pt>
                <c:pt idx="3387">
                  <c:v>3,388.00</c:v>
                </c:pt>
                <c:pt idx="3388">
                  <c:v>3,388.99</c:v>
                </c:pt>
                <c:pt idx="3389">
                  <c:v>3,390.00</c:v>
                </c:pt>
                <c:pt idx="3390">
                  <c:v>3,391.00</c:v>
                </c:pt>
                <c:pt idx="3391">
                  <c:v>3,391.99</c:v>
                </c:pt>
                <c:pt idx="3392">
                  <c:v>3,392.99</c:v>
                </c:pt>
                <c:pt idx="3393">
                  <c:v>3,394.00</c:v>
                </c:pt>
                <c:pt idx="3394">
                  <c:v>3,395.00</c:v>
                </c:pt>
                <c:pt idx="3395">
                  <c:v>3,395.99</c:v>
                </c:pt>
                <c:pt idx="3396">
                  <c:v>3,397.00</c:v>
                </c:pt>
                <c:pt idx="3397">
                  <c:v>3,398.00</c:v>
                </c:pt>
                <c:pt idx="3398">
                  <c:v>3,399.00</c:v>
                </c:pt>
                <c:pt idx="3399">
                  <c:v>3,399.99</c:v>
                </c:pt>
                <c:pt idx="3400">
                  <c:v>3,401.00</c:v>
                </c:pt>
                <c:pt idx="3401">
                  <c:v>3,402.00</c:v>
                </c:pt>
                <c:pt idx="3402">
                  <c:v>3,402.99</c:v>
                </c:pt>
                <c:pt idx="3403">
                  <c:v>3,403.99</c:v>
                </c:pt>
                <c:pt idx="3404">
                  <c:v>3,405.00</c:v>
                </c:pt>
                <c:pt idx="3405">
                  <c:v>3,406.00</c:v>
                </c:pt>
                <c:pt idx="3406">
                  <c:v>3,406.99</c:v>
                </c:pt>
                <c:pt idx="3407">
                  <c:v>3,408.00</c:v>
                </c:pt>
                <c:pt idx="3408">
                  <c:v>3,409.00</c:v>
                </c:pt>
                <c:pt idx="3409">
                  <c:v>3,410.00</c:v>
                </c:pt>
                <c:pt idx="3410">
                  <c:v>3,410.99</c:v>
                </c:pt>
                <c:pt idx="3411">
                  <c:v>3,412.00</c:v>
                </c:pt>
                <c:pt idx="3412">
                  <c:v>3,413.00</c:v>
                </c:pt>
                <c:pt idx="3413">
                  <c:v>3,413.99</c:v>
                </c:pt>
                <c:pt idx="3414">
                  <c:v>3,415.00</c:v>
                </c:pt>
                <c:pt idx="3415">
                  <c:v>3,416.00</c:v>
                </c:pt>
                <c:pt idx="3416">
                  <c:v>3,417.00</c:v>
                </c:pt>
                <c:pt idx="3417">
                  <c:v>3,417.99</c:v>
                </c:pt>
                <c:pt idx="3418">
                  <c:v>3,419.00</c:v>
                </c:pt>
                <c:pt idx="3419">
                  <c:v>3,420.00</c:v>
                </c:pt>
                <c:pt idx="3420">
                  <c:v>3,420.99</c:v>
                </c:pt>
                <c:pt idx="3421">
                  <c:v>3,421.99</c:v>
                </c:pt>
                <c:pt idx="3422">
                  <c:v>3,423.00</c:v>
                </c:pt>
                <c:pt idx="3423">
                  <c:v>3,424.00</c:v>
                </c:pt>
                <c:pt idx="3424">
                  <c:v>3,424.99</c:v>
                </c:pt>
                <c:pt idx="3425">
                  <c:v>3,426.00</c:v>
                </c:pt>
                <c:pt idx="3426">
                  <c:v>3,427.00</c:v>
                </c:pt>
                <c:pt idx="3427">
                  <c:v>3,428.00</c:v>
                </c:pt>
                <c:pt idx="3428">
                  <c:v>3,428.99</c:v>
                </c:pt>
                <c:pt idx="3429">
                  <c:v>3,430.00</c:v>
                </c:pt>
                <c:pt idx="3430">
                  <c:v>3,431.00</c:v>
                </c:pt>
                <c:pt idx="3431">
                  <c:v>3,431.99</c:v>
                </c:pt>
                <c:pt idx="3432">
                  <c:v>3,432.99</c:v>
                </c:pt>
                <c:pt idx="3433">
                  <c:v>3,434.00</c:v>
                </c:pt>
                <c:pt idx="3434">
                  <c:v>3,435.00</c:v>
                </c:pt>
                <c:pt idx="3435">
                  <c:v>3,435.99</c:v>
                </c:pt>
                <c:pt idx="3436">
                  <c:v>3,437.00</c:v>
                </c:pt>
                <c:pt idx="3437">
                  <c:v>3,438.00</c:v>
                </c:pt>
                <c:pt idx="3438">
                  <c:v>3,439.00</c:v>
                </c:pt>
                <c:pt idx="3439">
                  <c:v>3,439.99</c:v>
                </c:pt>
                <c:pt idx="3440">
                  <c:v>3,441.00</c:v>
                </c:pt>
                <c:pt idx="3441">
                  <c:v>3,442.00</c:v>
                </c:pt>
                <c:pt idx="3442">
                  <c:v>3,442.99</c:v>
                </c:pt>
                <c:pt idx="3443">
                  <c:v>3,443.99</c:v>
                </c:pt>
                <c:pt idx="3444">
                  <c:v>3,445.00</c:v>
                </c:pt>
                <c:pt idx="3445">
                  <c:v>3,446.00</c:v>
                </c:pt>
                <c:pt idx="3446">
                  <c:v>3,446.99</c:v>
                </c:pt>
                <c:pt idx="3447">
                  <c:v>3,448.00</c:v>
                </c:pt>
                <c:pt idx="3448">
                  <c:v>3,449.00</c:v>
                </c:pt>
                <c:pt idx="3449">
                  <c:v>3,450.00</c:v>
                </c:pt>
                <c:pt idx="3450">
                  <c:v>3,450.99</c:v>
                </c:pt>
                <c:pt idx="3451">
                  <c:v>3,452.00</c:v>
                </c:pt>
                <c:pt idx="3452">
                  <c:v>3,453.00</c:v>
                </c:pt>
                <c:pt idx="3453">
                  <c:v>3,453.99</c:v>
                </c:pt>
                <c:pt idx="3454">
                  <c:v>3,455.00</c:v>
                </c:pt>
                <c:pt idx="3455">
                  <c:v>3,456.00</c:v>
                </c:pt>
                <c:pt idx="3456">
                  <c:v>3,457.00</c:v>
                </c:pt>
                <c:pt idx="3457">
                  <c:v>3,457.99</c:v>
                </c:pt>
                <c:pt idx="3458">
                  <c:v>3,459.00</c:v>
                </c:pt>
                <c:pt idx="3459">
                  <c:v>3,460.00</c:v>
                </c:pt>
                <c:pt idx="3460">
                  <c:v>3,460.99</c:v>
                </c:pt>
                <c:pt idx="3461">
                  <c:v>3,461.99</c:v>
                </c:pt>
                <c:pt idx="3462">
                  <c:v>3,463.00</c:v>
                </c:pt>
                <c:pt idx="3463">
                  <c:v>3,464.00</c:v>
                </c:pt>
                <c:pt idx="3464">
                  <c:v>3,464.99</c:v>
                </c:pt>
                <c:pt idx="3465">
                  <c:v>3,466.00</c:v>
                </c:pt>
                <c:pt idx="3466">
                  <c:v>3,467.00</c:v>
                </c:pt>
                <c:pt idx="3467">
                  <c:v>3,468.00</c:v>
                </c:pt>
                <c:pt idx="3468">
                  <c:v>3,468.99</c:v>
                </c:pt>
                <c:pt idx="3469">
                  <c:v>3,470.00</c:v>
                </c:pt>
                <c:pt idx="3470">
                  <c:v>3,471.00</c:v>
                </c:pt>
                <c:pt idx="3471">
                  <c:v>3,471.99</c:v>
                </c:pt>
                <c:pt idx="3472">
                  <c:v>3,472.99</c:v>
                </c:pt>
                <c:pt idx="3473">
                  <c:v>3,474.00</c:v>
                </c:pt>
                <c:pt idx="3474">
                  <c:v>3,475.00</c:v>
                </c:pt>
                <c:pt idx="3475">
                  <c:v>3,475.99</c:v>
                </c:pt>
                <c:pt idx="3476">
                  <c:v>3,477.00</c:v>
                </c:pt>
                <c:pt idx="3477">
                  <c:v>3,478.00</c:v>
                </c:pt>
                <c:pt idx="3478">
                  <c:v>3,479.00</c:v>
                </c:pt>
                <c:pt idx="3479">
                  <c:v>3,479.99</c:v>
                </c:pt>
                <c:pt idx="3480">
                  <c:v>3,481.00</c:v>
                </c:pt>
                <c:pt idx="3481">
                  <c:v>3,482.00</c:v>
                </c:pt>
                <c:pt idx="3482">
                  <c:v>3,482.99</c:v>
                </c:pt>
                <c:pt idx="3483">
                  <c:v>3,483.99</c:v>
                </c:pt>
                <c:pt idx="3484">
                  <c:v>3,485.00</c:v>
                </c:pt>
                <c:pt idx="3485">
                  <c:v>3,486.00</c:v>
                </c:pt>
                <c:pt idx="3486">
                  <c:v>3,486.99</c:v>
                </c:pt>
                <c:pt idx="3487">
                  <c:v>3,488.00</c:v>
                </c:pt>
                <c:pt idx="3488">
                  <c:v>3,489.00</c:v>
                </c:pt>
                <c:pt idx="3489">
                  <c:v>3,490.00</c:v>
                </c:pt>
                <c:pt idx="3490">
                  <c:v>3,490.99</c:v>
                </c:pt>
                <c:pt idx="3491">
                  <c:v>3,492.00</c:v>
                </c:pt>
                <c:pt idx="3492">
                  <c:v>3,493.00</c:v>
                </c:pt>
                <c:pt idx="3493">
                  <c:v>3,493.99</c:v>
                </c:pt>
                <c:pt idx="3494">
                  <c:v>3,495.00</c:v>
                </c:pt>
                <c:pt idx="3495">
                  <c:v>3,496.00</c:v>
                </c:pt>
                <c:pt idx="3496">
                  <c:v>3,497.00</c:v>
                </c:pt>
                <c:pt idx="3497">
                  <c:v>3,497.99</c:v>
                </c:pt>
                <c:pt idx="3498">
                  <c:v>3,499.00</c:v>
                </c:pt>
                <c:pt idx="3499">
                  <c:v>3,500.00</c:v>
                </c:pt>
                <c:pt idx="3500">
                  <c:v>3,500.99</c:v>
                </c:pt>
                <c:pt idx="3501">
                  <c:v>3,501.99</c:v>
                </c:pt>
                <c:pt idx="3502">
                  <c:v>3,503.00</c:v>
                </c:pt>
                <c:pt idx="3503">
                  <c:v>3,504.00</c:v>
                </c:pt>
                <c:pt idx="3504">
                  <c:v>3,504.99</c:v>
                </c:pt>
                <c:pt idx="3505">
                  <c:v>3,506.00</c:v>
                </c:pt>
                <c:pt idx="3506">
                  <c:v>3,507.00</c:v>
                </c:pt>
                <c:pt idx="3507">
                  <c:v>3,508.00</c:v>
                </c:pt>
                <c:pt idx="3508">
                  <c:v>3,508.99</c:v>
                </c:pt>
                <c:pt idx="3509">
                  <c:v>3,510.00</c:v>
                </c:pt>
                <c:pt idx="3510">
                  <c:v>3,511.00</c:v>
                </c:pt>
                <c:pt idx="3511">
                  <c:v>3,511.99</c:v>
                </c:pt>
                <c:pt idx="3512">
                  <c:v>3,512.99</c:v>
                </c:pt>
                <c:pt idx="3513">
                  <c:v>3,514.00</c:v>
                </c:pt>
                <c:pt idx="3514">
                  <c:v>3,515.00</c:v>
                </c:pt>
                <c:pt idx="3515">
                  <c:v>3,515.99</c:v>
                </c:pt>
                <c:pt idx="3516">
                  <c:v>3,517.00</c:v>
                </c:pt>
                <c:pt idx="3517">
                  <c:v>3,518.00</c:v>
                </c:pt>
                <c:pt idx="3518">
                  <c:v>3,519.00</c:v>
                </c:pt>
                <c:pt idx="3519">
                  <c:v>3,519.99</c:v>
                </c:pt>
                <c:pt idx="3520">
                  <c:v>3,521.00</c:v>
                </c:pt>
                <c:pt idx="3521">
                  <c:v>3,522.00</c:v>
                </c:pt>
                <c:pt idx="3522">
                  <c:v>3,522.99</c:v>
                </c:pt>
                <c:pt idx="3523">
                  <c:v>3,523.99</c:v>
                </c:pt>
                <c:pt idx="3524">
                  <c:v>3,525.00</c:v>
                </c:pt>
                <c:pt idx="3525">
                  <c:v>3,526.00</c:v>
                </c:pt>
                <c:pt idx="3526">
                  <c:v>3,526.99</c:v>
                </c:pt>
                <c:pt idx="3527">
                  <c:v>3,528.00</c:v>
                </c:pt>
                <c:pt idx="3528">
                  <c:v>3,529.00</c:v>
                </c:pt>
                <c:pt idx="3529">
                  <c:v>3,530.00</c:v>
                </c:pt>
                <c:pt idx="3530">
                  <c:v>3,530.99</c:v>
                </c:pt>
                <c:pt idx="3531">
                  <c:v>3,532.00</c:v>
                </c:pt>
                <c:pt idx="3532">
                  <c:v>3,533.00</c:v>
                </c:pt>
                <c:pt idx="3533">
                  <c:v>3,533.99</c:v>
                </c:pt>
                <c:pt idx="3534">
                  <c:v>3,535.00</c:v>
                </c:pt>
                <c:pt idx="3535">
                  <c:v>3,536.00</c:v>
                </c:pt>
                <c:pt idx="3536">
                  <c:v>3,537.00</c:v>
                </c:pt>
                <c:pt idx="3537">
                  <c:v>3,537.99</c:v>
                </c:pt>
                <c:pt idx="3538">
                  <c:v>3,539.00</c:v>
                </c:pt>
                <c:pt idx="3539">
                  <c:v>3,540.00</c:v>
                </c:pt>
                <c:pt idx="3540">
                  <c:v>3,540.99</c:v>
                </c:pt>
                <c:pt idx="3541">
                  <c:v>3,541.99</c:v>
                </c:pt>
                <c:pt idx="3542">
                  <c:v>3,543.00</c:v>
                </c:pt>
                <c:pt idx="3543">
                  <c:v>3,544.00</c:v>
                </c:pt>
                <c:pt idx="3544">
                  <c:v>3,544.99</c:v>
                </c:pt>
                <c:pt idx="3545">
                  <c:v>3,546.00</c:v>
                </c:pt>
                <c:pt idx="3546">
                  <c:v>3,547.00</c:v>
                </c:pt>
                <c:pt idx="3547">
                  <c:v>3,548.00</c:v>
                </c:pt>
                <c:pt idx="3548">
                  <c:v>3,548.99</c:v>
                </c:pt>
                <c:pt idx="3549">
                  <c:v>3,550.00</c:v>
                </c:pt>
                <c:pt idx="3550">
                  <c:v>3,551.00</c:v>
                </c:pt>
                <c:pt idx="3551">
                  <c:v>3,551.99</c:v>
                </c:pt>
                <c:pt idx="3552">
                  <c:v>3,552.99</c:v>
                </c:pt>
                <c:pt idx="3553">
                  <c:v>3,554.00</c:v>
                </c:pt>
                <c:pt idx="3554">
                  <c:v>3,555.00</c:v>
                </c:pt>
                <c:pt idx="3555">
                  <c:v>3,555.99</c:v>
                </c:pt>
                <c:pt idx="3556">
                  <c:v>3,557.00</c:v>
                </c:pt>
                <c:pt idx="3557">
                  <c:v>3,558.00</c:v>
                </c:pt>
                <c:pt idx="3558">
                  <c:v>3,559.00</c:v>
                </c:pt>
                <c:pt idx="3559">
                  <c:v>3,559.99</c:v>
                </c:pt>
                <c:pt idx="3560">
                  <c:v>3,561.00</c:v>
                </c:pt>
                <c:pt idx="3561">
                  <c:v>3,562.00</c:v>
                </c:pt>
                <c:pt idx="3562">
                  <c:v>3,562.99</c:v>
                </c:pt>
                <c:pt idx="3563">
                  <c:v>3,563.99</c:v>
                </c:pt>
                <c:pt idx="3564">
                  <c:v>3,565.00</c:v>
                </c:pt>
                <c:pt idx="3565">
                  <c:v>3,566.00</c:v>
                </c:pt>
                <c:pt idx="3566">
                  <c:v>3,566.99</c:v>
                </c:pt>
                <c:pt idx="3567">
                  <c:v>3,568.00</c:v>
                </c:pt>
                <c:pt idx="3568">
                  <c:v>3,569.00</c:v>
                </c:pt>
                <c:pt idx="3569">
                  <c:v>3,570.00</c:v>
                </c:pt>
                <c:pt idx="3570">
                  <c:v>3,570.99</c:v>
                </c:pt>
                <c:pt idx="3571">
                  <c:v>3,572.00</c:v>
                </c:pt>
                <c:pt idx="3572">
                  <c:v>3,573.00</c:v>
                </c:pt>
                <c:pt idx="3573">
                  <c:v>3,573.99</c:v>
                </c:pt>
                <c:pt idx="3574">
                  <c:v>3,575.00</c:v>
                </c:pt>
                <c:pt idx="3575">
                  <c:v>3,576.00</c:v>
                </c:pt>
                <c:pt idx="3576">
                  <c:v>3,577.00</c:v>
                </c:pt>
                <c:pt idx="3577">
                  <c:v>3,577.99</c:v>
                </c:pt>
                <c:pt idx="3578">
                  <c:v>3,579.00</c:v>
                </c:pt>
                <c:pt idx="3579">
                  <c:v>3,580.00</c:v>
                </c:pt>
                <c:pt idx="3580">
                  <c:v>3,580.99</c:v>
                </c:pt>
                <c:pt idx="3581">
                  <c:v>3,581.99</c:v>
                </c:pt>
                <c:pt idx="3582">
                  <c:v>3,583.00</c:v>
                </c:pt>
                <c:pt idx="3583">
                  <c:v>3,584.00</c:v>
                </c:pt>
                <c:pt idx="3584">
                  <c:v>3,584.99</c:v>
                </c:pt>
                <c:pt idx="3585">
                  <c:v>3,586.00</c:v>
                </c:pt>
                <c:pt idx="3586">
                  <c:v>3,587.00</c:v>
                </c:pt>
                <c:pt idx="3587">
                  <c:v>3,588.00</c:v>
                </c:pt>
                <c:pt idx="3588">
                  <c:v>3,588.99</c:v>
                </c:pt>
                <c:pt idx="3589">
                  <c:v>3,590.00</c:v>
                </c:pt>
                <c:pt idx="3590">
                  <c:v>3,591.00</c:v>
                </c:pt>
                <c:pt idx="3591">
                  <c:v>3,591.99</c:v>
                </c:pt>
                <c:pt idx="3592">
                  <c:v>3,592.99</c:v>
                </c:pt>
                <c:pt idx="3593">
                  <c:v>3,594.00</c:v>
                </c:pt>
                <c:pt idx="3594">
                  <c:v>3,595.00</c:v>
                </c:pt>
                <c:pt idx="3595">
                  <c:v>3,595.99</c:v>
                </c:pt>
                <c:pt idx="3596">
                  <c:v>3,597.00</c:v>
                </c:pt>
                <c:pt idx="3597">
                  <c:v>3,598.00</c:v>
                </c:pt>
                <c:pt idx="3598">
                  <c:v>3,599.00</c:v>
                </c:pt>
                <c:pt idx="3599">
                  <c:v>3,599.99</c:v>
                </c:pt>
                <c:pt idx="3600">
                  <c:v>3,601.00</c:v>
                </c:pt>
                <c:pt idx="3601">
                  <c:v>3,602.00</c:v>
                </c:pt>
                <c:pt idx="3602">
                  <c:v>3,602.99</c:v>
                </c:pt>
                <c:pt idx="3603">
                  <c:v>3,603.99</c:v>
                </c:pt>
                <c:pt idx="3604">
                  <c:v>3,605.00</c:v>
                </c:pt>
                <c:pt idx="3605">
                  <c:v>3,606.00</c:v>
                </c:pt>
                <c:pt idx="3606">
                  <c:v>3,606.99</c:v>
                </c:pt>
                <c:pt idx="3607">
                  <c:v>3,608.00</c:v>
                </c:pt>
                <c:pt idx="3608">
                  <c:v>3,609.00</c:v>
                </c:pt>
                <c:pt idx="3609">
                  <c:v>3,609.99</c:v>
                </c:pt>
                <c:pt idx="3610">
                  <c:v>3,610.99</c:v>
                </c:pt>
                <c:pt idx="3611">
                  <c:v>3,612.00</c:v>
                </c:pt>
                <c:pt idx="3612">
                  <c:v>3,613.00</c:v>
                </c:pt>
                <c:pt idx="3613">
                  <c:v>3,613.99</c:v>
                </c:pt>
                <c:pt idx="3614">
                  <c:v>3,614.99</c:v>
                </c:pt>
                <c:pt idx="3615">
                  <c:v>3,616.00</c:v>
                </c:pt>
                <c:pt idx="3616">
                  <c:v>3,617.00</c:v>
                </c:pt>
                <c:pt idx="3617">
                  <c:v>3,617.99</c:v>
                </c:pt>
                <c:pt idx="3618">
                  <c:v>3,619.00</c:v>
                </c:pt>
                <c:pt idx="3619">
                  <c:v>3,620.00</c:v>
                </c:pt>
                <c:pt idx="3620">
                  <c:v>3,621.00</c:v>
                </c:pt>
                <c:pt idx="3621">
                  <c:v>3,621.99</c:v>
                </c:pt>
                <c:pt idx="3622">
                  <c:v>3,623.00</c:v>
                </c:pt>
                <c:pt idx="3623">
                  <c:v>3,624.00</c:v>
                </c:pt>
                <c:pt idx="3624">
                  <c:v>3,624.99</c:v>
                </c:pt>
                <c:pt idx="3625">
                  <c:v>3,626.00</c:v>
                </c:pt>
                <c:pt idx="3626">
                  <c:v>3,627.00</c:v>
                </c:pt>
                <c:pt idx="3627">
                  <c:v>3,628.00</c:v>
                </c:pt>
                <c:pt idx="3628">
                  <c:v>3,628.99</c:v>
                </c:pt>
                <c:pt idx="3629">
                  <c:v>3,630.00</c:v>
                </c:pt>
                <c:pt idx="3630">
                  <c:v>3,631.00</c:v>
                </c:pt>
                <c:pt idx="3631">
                  <c:v>3,631.99</c:v>
                </c:pt>
                <c:pt idx="3632">
                  <c:v>3,632.99</c:v>
                </c:pt>
                <c:pt idx="3633">
                  <c:v>3,634.00</c:v>
                </c:pt>
                <c:pt idx="3634">
                  <c:v>3,635.00</c:v>
                </c:pt>
                <c:pt idx="3635">
                  <c:v>3,635.99</c:v>
                </c:pt>
                <c:pt idx="3636">
                  <c:v>3,637.00</c:v>
                </c:pt>
                <c:pt idx="3637">
                  <c:v>3,638.00</c:v>
                </c:pt>
                <c:pt idx="3638">
                  <c:v>3,639.00</c:v>
                </c:pt>
                <c:pt idx="3639">
                  <c:v>3,639.99</c:v>
                </c:pt>
                <c:pt idx="3640">
                  <c:v>3,641.00</c:v>
                </c:pt>
                <c:pt idx="3641">
                  <c:v>3,642.00</c:v>
                </c:pt>
                <c:pt idx="3642">
                  <c:v>3,642.99</c:v>
                </c:pt>
                <c:pt idx="3643">
                  <c:v>3,643.99</c:v>
                </c:pt>
                <c:pt idx="3644">
                  <c:v>3,645.00</c:v>
                </c:pt>
                <c:pt idx="3645">
                  <c:v>3,646.00</c:v>
                </c:pt>
                <c:pt idx="3646">
                  <c:v>3,646.99</c:v>
                </c:pt>
                <c:pt idx="3647">
                  <c:v>3,648.00</c:v>
                </c:pt>
                <c:pt idx="3648">
                  <c:v>3,649.00</c:v>
                </c:pt>
                <c:pt idx="3649">
                  <c:v>3,650.00</c:v>
                </c:pt>
                <c:pt idx="3650">
                  <c:v>3,650.99</c:v>
                </c:pt>
                <c:pt idx="3651">
                  <c:v>3,652.00</c:v>
                </c:pt>
                <c:pt idx="3652">
                  <c:v>3,653.00</c:v>
                </c:pt>
                <c:pt idx="3653">
                  <c:v>3,653.99</c:v>
                </c:pt>
                <c:pt idx="3654">
                  <c:v>3,654.99</c:v>
                </c:pt>
                <c:pt idx="3655">
                  <c:v>3,656.00</c:v>
                </c:pt>
                <c:pt idx="3656">
                  <c:v>3,657.00</c:v>
                </c:pt>
                <c:pt idx="3657">
                  <c:v>3,657.99</c:v>
                </c:pt>
                <c:pt idx="3658">
                  <c:v>3,659.00</c:v>
                </c:pt>
                <c:pt idx="3659">
                  <c:v>3,660.00</c:v>
                </c:pt>
                <c:pt idx="3660">
                  <c:v>3,661.00</c:v>
                </c:pt>
                <c:pt idx="3661">
                  <c:v>3,661.99</c:v>
                </c:pt>
                <c:pt idx="3662">
                  <c:v>3,663.00</c:v>
                </c:pt>
                <c:pt idx="3663">
                  <c:v>3,664.00</c:v>
                </c:pt>
                <c:pt idx="3664">
                  <c:v>3,664.99</c:v>
                </c:pt>
                <c:pt idx="3665">
                  <c:v>3,666.00</c:v>
                </c:pt>
                <c:pt idx="3666">
                  <c:v>3,667.00</c:v>
                </c:pt>
                <c:pt idx="3667">
                  <c:v>3,668.00</c:v>
                </c:pt>
                <c:pt idx="3668">
                  <c:v>3,668.99</c:v>
                </c:pt>
                <c:pt idx="3669">
                  <c:v>3,670.00</c:v>
                </c:pt>
                <c:pt idx="3670">
                  <c:v>3,671.00</c:v>
                </c:pt>
                <c:pt idx="3671">
                  <c:v>3,671.99</c:v>
                </c:pt>
                <c:pt idx="3672">
                  <c:v>3,672.99</c:v>
                </c:pt>
                <c:pt idx="3673">
                  <c:v>3,674.00</c:v>
                </c:pt>
                <c:pt idx="3674">
                  <c:v>3,675.00</c:v>
                </c:pt>
                <c:pt idx="3675">
                  <c:v>3,675.99</c:v>
                </c:pt>
                <c:pt idx="3676">
                  <c:v>3,677.00</c:v>
                </c:pt>
                <c:pt idx="3677">
                  <c:v>3,678.00</c:v>
                </c:pt>
                <c:pt idx="3678">
                  <c:v>3,679.00</c:v>
                </c:pt>
                <c:pt idx="3679">
                  <c:v>3,679.99</c:v>
                </c:pt>
                <c:pt idx="3680">
                  <c:v>3,681.00</c:v>
                </c:pt>
                <c:pt idx="3681">
                  <c:v>3,682.00</c:v>
                </c:pt>
                <c:pt idx="3682">
                  <c:v>3,682.99</c:v>
                </c:pt>
                <c:pt idx="3683">
                  <c:v>3,683.99</c:v>
                </c:pt>
                <c:pt idx="3684">
                  <c:v>3,685.00</c:v>
                </c:pt>
                <c:pt idx="3685">
                  <c:v>3,686.00</c:v>
                </c:pt>
                <c:pt idx="3686">
                  <c:v>3,686.99</c:v>
                </c:pt>
                <c:pt idx="3687">
                  <c:v>3,688.00</c:v>
                </c:pt>
                <c:pt idx="3688">
                  <c:v>3,689.00</c:v>
                </c:pt>
                <c:pt idx="3689">
                  <c:v>3,690.00</c:v>
                </c:pt>
                <c:pt idx="3690">
                  <c:v>3,690.99</c:v>
                </c:pt>
                <c:pt idx="3691">
                  <c:v>3,692.00</c:v>
                </c:pt>
                <c:pt idx="3692">
                  <c:v>3,693.00</c:v>
                </c:pt>
                <c:pt idx="3693">
                  <c:v>3,693.99</c:v>
                </c:pt>
                <c:pt idx="3694">
                  <c:v>3,694.99</c:v>
                </c:pt>
                <c:pt idx="3695">
                  <c:v>3,696.00</c:v>
                </c:pt>
                <c:pt idx="3696">
                  <c:v>3,697.00</c:v>
                </c:pt>
                <c:pt idx="3697">
                  <c:v>3,697.99</c:v>
                </c:pt>
                <c:pt idx="3698">
                  <c:v>3,699.00</c:v>
                </c:pt>
                <c:pt idx="3699">
                  <c:v>3,700.00</c:v>
                </c:pt>
                <c:pt idx="3700">
                  <c:v>3,701.00</c:v>
                </c:pt>
                <c:pt idx="3701">
                  <c:v>3,701.99</c:v>
                </c:pt>
                <c:pt idx="3702">
                  <c:v>3,703.00</c:v>
                </c:pt>
                <c:pt idx="3703">
                  <c:v>3,704.00</c:v>
                </c:pt>
                <c:pt idx="3704">
                  <c:v>3,704.99</c:v>
                </c:pt>
                <c:pt idx="3705">
                  <c:v>3,706.00</c:v>
                </c:pt>
                <c:pt idx="3706">
                  <c:v>3,707.00</c:v>
                </c:pt>
                <c:pt idx="3707">
                  <c:v>3,708.00</c:v>
                </c:pt>
                <c:pt idx="3708">
                  <c:v>3,708.99</c:v>
                </c:pt>
                <c:pt idx="3709">
                  <c:v>3,710.00</c:v>
                </c:pt>
                <c:pt idx="3710">
                  <c:v>3,711.00</c:v>
                </c:pt>
                <c:pt idx="3711">
                  <c:v>3,711.99</c:v>
                </c:pt>
                <c:pt idx="3712">
                  <c:v>3,712.99</c:v>
                </c:pt>
                <c:pt idx="3713">
                  <c:v>3,714.00</c:v>
                </c:pt>
                <c:pt idx="3714">
                  <c:v>3,715.00</c:v>
                </c:pt>
                <c:pt idx="3715">
                  <c:v>3,715.99</c:v>
                </c:pt>
                <c:pt idx="3716">
                  <c:v>3,717.00</c:v>
                </c:pt>
                <c:pt idx="3717">
                  <c:v>3,718.00</c:v>
                </c:pt>
                <c:pt idx="3718">
                  <c:v>3,719.00</c:v>
                </c:pt>
                <c:pt idx="3719">
                  <c:v>3,719.99</c:v>
                </c:pt>
                <c:pt idx="3720">
                  <c:v>3,721.00</c:v>
                </c:pt>
                <c:pt idx="3721">
                  <c:v>3,722.00</c:v>
                </c:pt>
                <c:pt idx="3722">
                  <c:v>3,722.99</c:v>
                </c:pt>
                <c:pt idx="3723">
                  <c:v>3,723.99</c:v>
                </c:pt>
                <c:pt idx="3724">
                  <c:v>3,725.00</c:v>
                </c:pt>
                <c:pt idx="3725">
                  <c:v>3,726.00</c:v>
                </c:pt>
                <c:pt idx="3726">
                  <c:v>3,726.99</c:v>
                </c:pt>
                <c:pt idx="3727">
                  <c:v>3,728.00</c:v>
                </c:pt>
                <c:pt idx="3728">
                  <c:v>3,729.00</c:v>
                </c:pt>
                <c:pt idx="3729">
                  <c:v>3,730.00</c:v>
                </c:pt>
                <c:pt idx="3730">
                  <c:v>3,730.99</c:v>
                </c:pt>
                <c:pt idx="3731">
                  <c:v>3,732.00</c:v>
                </c:pt>
                <c:pt idx="3732">
                  <c:v>3,733.00</c:v>
                </c:pt>
                <c:pt idx="3733">
                  <c:v>3,733.99</c:v>
                </c:pt>
                <c:pt idx="3734">
                  <c:v>3,734.99</c:v>
                </c:pt>
                <c:pt idx="3735">
                  <c:v>3,736.00</c:v>
                </c:pt>
                <c:pt idx="3736">
                  <c:v>3,737.00</c:v>
                </c:pt>
                <c:pt idx="3737">
                  <c:v>3,737.99</c:v>
                </c:pt>
                <c:pt idx="3738">
                  <c:v>3,739.00</c:v>
                </c:pt>
                <c:pt idx="3739">
                  <c:v>3,740.00</c:v>
                </c:pt>
                <c:pt idx="3740">
                  <c:v>3,741.00</c:v>
                </c:pt>
                <c:pt idx="3741">
                  <c:v>3,741.99</c:v>
                </c:pt>
                <c:pt idx="3742">
                  <c:v>3,743.00</c:v>
                </c:pt>
                <c:pt idx="3743">
                  <c:v>3,744.00</c:v>
                </c:pt>
                <c:pt idx="3744">
                  <c:v>3,744.99</c:v>
                </c:pt>
                <c:pt idx="3745">
                  <c:v>3,746.00</c:v>
                </c:pt>
                <c:pt idx="3746">
                  <c:v>3,747.00</c:v>
                </c:pt>
                <c:pt idx="3747">
                  <c:v>3,748.00</c:v>
                </c:pt>
                <c:pt idx="3748">
                  <c:v>3,748.99</c:v>
                </c:pt>
                <c:pt idx="3749">
                  <c:v>3,750.00</c:v>
                </c:pt>
                <c:pt idx="3750">
                  <c:v>3,751.00</c:v>
                </c:pt>
                <c:pt idx="3751">
                  <c:v>3,751.99</c:v>
                </c:pt>
                <c:pt idx="3752">
                  <c:v>3,752.99</c:v>
                </c:pt>
                <c:pt idx="3753">
                  <c:v>3,754.00</c:v>
                </c:pt>
                <c:pt idx="3754">
                  <c:v>3,755.00</c:v>
                </c:pt>
                <c:pt idx="3755">
                  <c:v>3,755.99</c:v>
                </c:pt>
                <c:pt idx="3756">
                  <c:v>3,757.00</c:v>
                </c:pt>
                <c:pt idx="3757">
                  <c:v>3,758.00</c:v>
                </c:pt>
                <c:pt idx="3758">
                  <c:v>3,759.00</c:v>
                </c:pt>
                <c:pt idx="3759">
                  <c:v>3,759.99</c:v>
                </c:pt>
                <c:pt idx="3760">
                  <c:v>3,761.00</c:v>
                </c:pt>
                <c:pt idx="3761">
                  <c:v>3,762.00</c:v>
                </c:pt>
                <c:pt idx="3762">
                  <c:v>3,762.99</c:v>
                </c:pt>
                <c:pt idx="3763">
                  <c:v>3,763.99</c:v>
                </c:pt>
                <c:pt idx="3764">
                  <c:v>3,765.00</c:v>
                </c:pt>
                <c:pt idx="3765">
                  <c:v>3,766.00</c:v>
                </c:pt>
                <c:pt idx="3766">
                  <c:v>3,766.99</c:v>
                </c:pt>
                <c:pt idx="3767">
                  <c:v>3,768.00</c:v>
                </c:pt>
                <c:pt idx="3768">
                  <c:v>3,769.00</c:v>
                </c:pt>
                <c:pt idx="3769">
                  <c:v>3,770.00</c:v>
                </c:pt>
                <c:pt idx="3770">
                  <c:v>3,770.99</c:v>
                </c:pt>
                <c:pt idx="3771">
                  <c:v>3,772.00</c:v>
                </c:pt>
                <c:pt idx="3772">
                  <c:v>3,773.00</c:v>
                </c:pt>
                <c:pt idx="3773">
                  <c:v>3,773.99</c:v>
                </c:pt>
                <c:pt idx="3774">
                  <c:v>3,774.99</c:v>
                </c:pt>
                <c:pt idx="3775">
                  <c:v>3,776.00</c:v>
                </c:pt>
                <c:pt idx="3776">
                  <c:v>3,777.00</c:v>
                </c:pt>
                <c:pt idx="3777">
                  <c:v>3,777.99</c:v>
                </c:pt>
                <c:pt idx="3778">
                  <c:v>3,779.00</c:v>
                </c:pt>
                <c:pt idx="3779">
                  <c:v>3,780.00</c:v>
                </c:pt>
                <c:pt idx="3780">
                  <c:v>3,781.00</c:v>
                </c:pt>
                <c:pt idx="3781">
                  <c:v>3,781.99</c:v>
                </c:pt>
                <c:pt idx="3782">
                  <c:v>3,783.00</c:v>
                </c:pt>
                <c:pt idx="3783">
                  <c:v>3,784.00</c:v>
                </c:pt>
                <c:pt idx="3784">
                  <c:v>3,784.99</c:v>
                </c:pt>
                <c:pt idx="3785">
                  <c:v>3,786.00</c:v>
                </c:pt>
                <c:pt idx="3786">
                  <c:v>3,787.00</c:v>
                </c:pt>
                <c:pt idx="3787">
                  <c:v>3,788.00</c:v>
                </c:pt>
                <c:pt idx="3788">
                  <c:v>3,788.99</c:v>
                </c:pt>
                <c:pt idx="3789">
                  <c:v>3,790.00</c:v>
                </c:pt>
                <c:pt idx="3790">
                  <c:v>3,791.00</c:v>
                </c:pt>
                <c:pt idx="3791">
                  <c:v>3,791.99</c:v>
                </c:pt>
                <c:pt idx="3792">
                  <c:v>3,792.99</c:v>
                </c:pt>
                <c:pt idx="3793">
                  <c:v>3,794.00</c:v>
                </c:pt>
                <c:pt idx="3794">
                  <c:v>3,795.00</c:v>
                </c:pt>
                <c:pt idx="3795">
                  <c:v>3,795.99</c:v>
                </c:pt>
                <c:pt idx="3796">
                  <c:v>3,797.00</c:v>
                </c:pt>
                <c:pt idx="3797">
                  <c:v>3,798.00</c:v>
                </c:pt>
                <c:pt idx="3798">
                  <c:v>3,799.00</c:v>
                </c:pt>
                <c:pt idx="3799">
                  <c:v>3,799.99</c:v>
                </c:pt>
                <c:pt idx="3800">
                  <c:v>3,801.00</c:v>
                </c:pt>
                <c:pt idx="3801">
                  <c:v>3,802.00</c:v>
                </c:pt>
                <c:pt idx="3802">
                  <c:v>3,802.99</c:v>
                </c:pt>
                <c:pt idx="3803">
                  <c:v>3,803.99</c:v>
                </c:pt>
                <c:pt idx="3804">
                  <c:v>3,805.00</c:v>
                </c:pt>
                <c:pt idx="3805">
                  <c:v>3,806.00</c:v>
                </c:pt>
                <c:pt idx="3806">
                  <c:v>3,806.99</c:v>
                </c:pt>
                <c:pt idx="3807">
                  <c:v>3,808.00</c:v>
                </c:pt>
                <c:pt idx="3808">
                  <c:v>3,809.00</c:v>
                </c:pt>
                <c:pt idx="3809">
                  <c:v>3,810.00</c:v>
                </c:pt>
                <c:pt idx="3810">
                  <c:v>3,810.99</c:v>
                </c:pt>
                <c:pt idx="3811">
                  <c:v>3,812.00</c:v>
                </c:pt>
                <c:pt idx="3812">
                  <c:v>3,813.00</c:v>
                </c:pt>
                <c:pt idx="3813">
                  <c:v>3,813.99</c:v>
                </c:pt>
                <c:pt idx="3814">
                  <c:v>3,815.00</c:v>
                </c:pt>
                <c:pt idx="3815">
                  <c:v>3,816.00</c:v>
                </c:pt>
                <c:pt idx="3816">
                  <c:v>3,817.00</c:v>
                </c:pt>
                <c:pt idx="3817">
                  <c:v>3,817.99</c:v>
                </c:pt>
                <c:pt idx="3818">
                  <c:v>3,819.00</c:v>
                </c:pt>
                <c:pt idx="3819">
                  <c:v>3,820.00</c:v>
                </c:pt>
                <c:pt idx="3820">
                  <c:v>3,821.00</c:v>
                </c:pt>
                <c:pt idx="3821">
                  <c:v>3,821.99</c:v>
                </c:pt>
                <c:pt idx="3822">
                  <c:v>3,823.00</c:v>
                </c:pt>
                <c:pt idx="3823">
                  <c:v>3,824.00</c:v>
                </c:pt>
                <c:pt idx="3824">
                  <c:v>3,824.99</c:v>
                </c:pt>
                <c:pt idx="3825">
                  <c:v>3,826.00</c:v>
                </c:pt>
                <c:pt idx="3826">
                  <c:v>3,827.00</c:v>
                </c:pt>
                <c:pt idx="3827">
                  <c:v>3,828.00</c:v>
                </c:pt>
                <c:pt idx="3828">
                  <c:v>3,828.99</c:v>
                </c:pt>
                <c:pt idx="3829">
                  <c:v>3,830.00</c:v>
                </c:pt>
                <c:pt idx="3830">
                  <c:v>3,831.00</c:v>
                </c:pt>
                <c:pt idx="3831">
                  <c:v>3,831.99</c:v>
                </c:pt>
                <c:pt idx="3832">
                  <c:v>3,832.99</c:v>
                </c:pt>
                <c:pt idx="3833">
                  <c:v>3,834.00</c:v>
                </c:pt>
                <c:pt idx="3834">
                  <c:v>3,835.00</c:v>
                </c:pt>
                <c:pt idx="3835">
                  <c:v>3,835.99</c:v>
                </c:pt>
                <c:pt idx="3836">
                  <c:v>3,837.00</c:v>
                </c:pt>
                <c:pt idx="3837">
                  <c:v>3,838.00</c:v>
                </c:pt>
                <c:pt idx="3838">
                  <c:v>3,839.00</c:v>
                </c:pt>
                <c:pt idx="3839">
                  <c:v>3,839.99</c:v>
                </c:pt>
                <c:pt idx="3840">
                  <c:v>3,841.00</c:v>
                </c:pt>
                <c:pt idx="3841">
                  <c:v>3,842.00</c:v>
                </c:pt>
                <c:pt idx="3842">
                  <c:v>3,842.99</c:v>
                </c:pt>
                <c:pt idx="3843">
                  <c:v>3,843.99</c:v>
                </c:pt>
                <c:pt idx="3844">
                  <c:v>3,845.00</c:v>
                </c:pt>
                <c:pt idx="3845">
                  <c:v>3,846.00</c:v>
                </c:pt>
                <c:pt idx="3846">
                  <c:v>3,846.99</c:v>
                </c:pt>
                <c:pt idx="3847">
                  <c:v>3,848.00</c:v>
                </c:pt>
                <c:pt idx="3848">
                  <c:v>3,849.00</c:v>
                </c:pt>
                <c:pt idx="3849">
                  <c:v>3,850.00</c:v>
                </c:pt>
                <c:pt idx="3850">
                  <c:v>3,850.99</c:v>
                </c:pt>
                <c:pt idx="3851">
                  <c:v>3,852.00</c:v>
                </c:pt>
                <c:pt idx="3852">
                  <c:v>3,853.00</c:v>
                </c:pt>
                <c:pt idx="3853">
                  <c:v>3,853.99</c:v>
                </c:pt>
                <c:pt idx="3854">
                  <c:v>3,855.00</c:v>
                </c:pt>
                <c:pt idx="3855">
                  <c:v>3,856.00</c:v>
                </c:pt>
                <c:pt idx="3856">
                  <c:v>3,857.00</c:v>
                </c:pt>
                <c:pt idx="3857">
                  <c:v>3,857.99</c:v>
                </c:pt>
                <c:pt idx="3858">
                  <c:v>3,859.00</c:v>
                </c:pt>
                <c:pt idx="3859">
                  <c:v>3,860.00</c:v>
                </c:pt>
                <c:pt idx="3860">
                  <c:v>3,860.99</c:v>
                </c:pt>
                <c:pt idx="3861">
                  <c:v>3,861.99</c:v>
                </c:pt>
                <c:pt idx="3862">
                  <c:v>3,863.00</c:v>
                </c:pt>
                <c:pt idx="3863">
                  <c:v>3,864.00</c:v>
                </c:pt>
                <c:pt idx="3864">
                  <c:v>3,864.99</c:v>
                </c:pt>
                <c:pt idx="3865">
                  <c:v>3,866.00</c:v>
                </c:pt>
                <c:pt idx="3866">
                  <c:v>3,867.00</c:v>
                </c:pt>
                <c:pt idx="3867">
                  <c:v>3,868.00</c:v>
                </c:pt>
                <c:pt idx="3868">
                  <c:v>3,868.99</c:v>
                </c:pt>
                <c:pt idx="3869">
                  <c:v>3,870.00</c:v>
                </c:pt>
                <c:pt idx="3870">
                  <c:v>3,871.00</c:v>
                </c:pt>
                <c:pt idx="3871">
                  <c:v>3,871.99</c:v>
                </c:pt>
                <c:pt idx="3872">
                  <c:v>3,872.99</c:v>
                </c:pt>
                <c:pt idx="3873">
                  <c:v>3,874.00</c:v>
                </c:pt>
                <c:pt idx="3874">
                  <c:v>3,875.00</c:v>
                </c:pt>
                <c:pt idx="3875">
                  <c:v>3,875.99</c:v>
                </c:pt>
                <c:pt idx="3876">
                  <c:v>3,877.00</c:v>
                </c:pt>
                <c:pt idx="3877">
                  <c:v>3,878.00</c:v>
                </c:pt>
                <c:pt idx="3878">
                  <c:v>3,879.00</c:v>
                </c:pt>
                <c:pt idx="3879">
                  <c:v>3,879.99</c:v>
                </c:pt>
                <c:pt idx="3880">
                  <c:v>3,881.00</c:v>
                </c:pt>
                <c:pt idx="3881">
                  <c:v>3,882.00</c:v>
                </c:pt>
                <c:pt idx="3882">
                  <c:v>3,882.99</c:v>
                </c:pt>
                <c:pt idx="3883">
                  <c:v>3,883.99</c:v>
                </c:pt>
                <c:pt idx="3884">
                  <c:v>3,885.00</c:v>
                </c:pt>
                <c:pt idx="3885">
                  <c:v>3,886.00</c:v>
                </c:pt>
                <c:pt idx="3886">
                  <c:v>3,886.99</c:v>
                </c:pt>
                <c:pt idx="3887">
                  <c:v>3,888.00</c:v>
                </c:pt>
                <c:pt idx="3888">
                  <c:v>3,889.00</c:v>
                </c:pt>
                <c:pt idx="3889">
                  <c:v>3,890.00</c:v>
                </c:pt>
                <c:pt idx="3890">
                  <c:v>3,890.99</c:v>
                </c:pt>
                <c:pt idx="3891">
                  <c:v>3,892.00</c:v>
                </c:pt>
                <c:pt idx="3892">
                  <c:v>3,893.00</c:v>
                </c:pt>
                <c:pt idx="3893">
                  <c:v>3,893.99</c:v>
                </c:pt>
                <c:pt idx="3894">
                  <c:v>3,895.00</c:v>
                </c:pt>
                <c:pt idx="3895">
                  <c:v>3,896.00</c:v>
                </c:pt>
                <c:pt idx="3896">
                  <c:v>3,897.00</c:v>
                </c:pt>
                <c:pt idx="3897">
                  <c:v>3,897.99</c:v>
                </c:pt>
                <c:pt idx="3898">
                  <c:v>3,899.00</c:v>
                </c:pt>
                <c:pt idx="3899">
                  <c:v>3,900.00</c:v>
                </c:pt>
                <c:pt idx="3900">
                  <c:v>3,900.99</c:v>
                </c:pt>
                <c:pt idx="3901">
                  <c:v>3,901.99</c:v>
                </c:pt>
                <c:pt idx="3902">
                  <c:v>3,903.00</c:v>
                </c:pt>
                <c:pt idx="3903">
                  <c:v>3,904.00</c:v>
                </c:pt>
                <c:pt idx="3904">
                  <c:v>3,904.99</c:v>
                </c:pt>
                <c:pt idx="3905">
                  <c:v>3,906.00</c:v>
                </c:pt>
                <c:pt idx="3906">
                  <c:v>3,907.00</c:v>
                </c:pt>
                <c:pt idx="3907">
                  <c:v>3,908.00</c:v>
                </c:pt>
                <c:pt idx="3908">
                  <c:v>3,908.99</c:v>
                </c:pt>
                <c:pt idx="3909">
                  <c:v>3,910.00</c:v>
                </c:pt>
                <c:pt idx="3910">
                  <c:v>3,911.00</c:v>
                </c:pt>
                <c:pt idx="3911">
                  <c:v>3,911.99</c:v>
                </c:pt>
                <c:pt idx="3912">
                  <c:v>3,912.99</c:v>
                </c:pt>
                <c:pt idx="3913">
                  <c:v>3,914.00</c:v>
                </c:pt>
                <c:pt idx="3914">
                  <c:v>3,915.00</c:v>
                </c:pt>
                <c:pt idx="3915">
                  <c:v>3,915.99</c:v>
                </c:pt>
                <c:pt idx="3916">
                  <c:v>3,917.00</c:v>
                </c:pt>
                <c:pt idx="3917">
                  <c:v>3,918.00</c:v>
                </c:pt>
                <c:pt idx="3918">
                  <c:v>3,919.00</c:v>
                </c:pt>
                <c:pt idx="3919">
                  <c:v>3,919.99</c:v>
                </c:pt>
                <c:pt idx="3920">
                  <c:v>3,921.00</c:v>
                </c:pt>
                <c:pt idx="3921">
                  <c:v>3,922.00</c:v>
                </c:pt>
                <c:pt idx="3922">
                  <c:v>3,922.99</c:v>
                </c:pt>
                <c:pt idx="3923">
                  <c:v>3,923.99</c:v>
                </c:pt>
                <c:pt idx="3924">
                  <c:v>3,925.00</c:v>
                </c:pt>
                <c:pt idx="3925">
                  <c:v>3,926.00</c:v>
                </c:pt>
                <c:pt idx="3926">
                  <c:v>3,926.99</c:v>
                </c:pt>
                <c:pt idx="3927">
                  <c:v>3,928.00</c:v>
                </c:pt>
                <c:pt idx="3928">
                  <c:v>3,929.00</c:v>
                </c:pt>
                <c:pt idx="3929">
                  <c:v>3,930.00</c:v>
                </c:pt>
                <c:pt idx="3930">
                  <c:v>3,930.99</c:v>
                </c:pt>
                <c:pt idx="3931">
                  <c:v>3,932.00</c:v>
                </c:pt>
                <c:pt idx="3932">
                  <c:v>3,933.00</c:v>
                </c:pt>
                <c:pt idx="3933">
                  <c:v>3,933.99</c:v>
                </c:pt>
                <c:pt idx="3934">
                  <c:v>3,934.99</c:v>
                </c:pt>
                <c:pt idx="3935">
                  <c:v>3,936.00</c:v>
                </c:pt>
                <c:pt idx="3936">
                  <c:v>3,937.00</c:v>
                </c:pt>
                <c:pt idx="3937">
                  <c:v>3,937.99</c:v>
                </c:pt>
                <c:pt idx="3938">
                  <c:v>3,939.00</c:v>
                </c:pt>
                <c:pt idx="3939">
                  <c:v>3,940.00</c:v>
                </c:pt>
                <c:pt idx="3940">
                  <c:v>3,941.00</c:v>
                </c:pt>
                <c:pt idx="3941">
                  <c:v>3,941.99</c:v>
                </c:pt>
                <c:pt idx="3942">
                  <c:v>3,943.00</c:v>
                </c:pt>
                <c:pt idx="3943">
                  <c:v>3,944.00</c:v>
                </c:pt>
                <c:pt idx="3944">
                  <c:v>3,944.99</c:v>
                </c:pt>
                <c:pt idx="3945">
                  <c:v>3,945.99</c:v>
                </c:pt>
                <c:pt idx="3946">
                  <c:v>3,947.00</c:v>
                </c:pt>
                <c:pt idx="3947">
                  <c:v>3,948.00</c:v>
                </c:pt>
                <c:pt idx="3948">
                  <c:v>3,948.99</c:v>
                </c:pt>
                <c:pt idx="3949">
                  <c:v>3,950.00</c:v>
                </c:pt>
                <c:pt idx="3950">
                  <c:v>3,951.00</c:v>
                </c:pt>
                <c:pt idx="3951">
                  <c:v>3,951.99</c:v>
                </c:pt>
                <c:pt idx="3952">
                  <c:v>3,952.99</c:v>
                </c:pt>
                <c:pt idx="3953">
                  <c:v>3,954.00</c:v>
                </c:pt>
                <c:pt idx="3954">
                  <c:v>3,955.00</c:v>
                </c:pt>
                <c:pt idx="3955">
                  <c:v>3,955.99</c:v>
                </c:pt>
                <c:pt idx="3956">
                  <c:v>3,957.00</c:v>
                </c:pt>
                <c:pt idx="3957">
                  <c:v>3,958.00</c:v>
                </c:pt>
                <c:pt idx="3958">
                  <c:v>3,959.00</c:v>
                </c:pt>
                <c:pt idx="3959">
                  <c:v>3,959.99</c:v>
                </c:pt>
                <c:pt idx="3960">
                  <c:v>3,961.00</c:v>
                </c:pt>
                <c:pt idx="3961">
                  <c:v>3,962.00</c:v>
                </c:pt>
                <c:pt idx="3962">
                  <c:v>3,962.99</c:v>
                </c:pt>
                <c:pt idx="3963">
                  <c:v>3,963.99</c:v>
                </c:pt>
                <c:pt idx="3964">
                  <c:v>3,965.00</c:v>
                </c:pt>
                <c:pt idx="3965">
                  <c:v>3,966.00</c:v>
                </c:pt>
                <c:pt idx="3966">
                  <c:v>3,966.99</c:v>
                </c:pt>
                <c:pt idx="3967">
                  <c:v>3,968.00</c:v>
                </c:pt>
                <c:pt idx="3968">
                  <c:v>3,969.00</c:v>
                </c:pt>
                <c:pt idx="3969">
                  <c:v>3,970.00</c:v>
                </c:pt>
                <c:pt idx="3970">
                  <c:v>3,970.99</c:v>
                </c:pt>
                <c:pt idx="3971">
                  <c:v>3,972.00</c:v>
                </c:pt>
                <c:pt idx="3972">
                  <c:v>3,973.00</c:v>
                </c:pt>
                <c:pt idx="3973">
                  <c:v>3,973.99</c:v>
                </c:pt>
              </c:strCache>
            </c:strRef>
          </c:xVal>
          <c:yVal>
            <c:numRef>
              <c:f>'8-24-2022 8-28-56 AM'!$E$2:$E$3975</c:f>
              <c:numCache>
                <c:formatCode>General</c:formatCode>
                <c:ptCount val="3974"/>
                <c:pt idx="0">
                  <c:v>74.303275999999997</c:v>
                </c:pt>
                <c:pt idx="1">
                  <c:v>74.312708000000001</c:v>
                </c:pt>
                <c:pt idx="2">
                  <c:v>74.304068000000001</c:v>
                </c:pt>
                <c:pt idx="3">
                  <c:v>74.314670000000007</c:v>
                </c:pt>
                <c:pt idx="4">
                  <c:v>74.311214000000007</c:v>
                </c:pt>
                <c:pt idx="5">
                  <c:v>74.302807999999999</c:v>
                </c:pt>
                <c:pt idx="6">
                  <c:v>74.313733999999997</c:v>
                </c:pt>
                <c:pt idx="7">
                  <c:v>74.319115999999994</c:v>
                </c:pt>
                <c:pt idx="8">
                  <c:v>74.307506000000004</c:v>
                </c:pt>
                <c:pt idx="9">
                  <c:v>74.290064000000001</c:v>
                </c:pt>
                <c:pt idx="10">
                  <c:v>74.293790000000001</c:v>
                </c:pt>
                <c:pt idx="11">
                  <c:v>74.310980000000001</c:v>
                </c:pt>
                <c:pt idx="12">
                  <c:v>74.311430000000001</c:v>
                </c:pt>
                <c:pt idx="13">
                  <c:v>74.299802</c:v>
                </c:pt>
                <c:pt idx="14">
                  <c:v>74.295590000000004</c:v>
                </c:pt>
                <c:pt idx="15">
                  <c:v>74.304643999999996</c:v>
                </c:pt>
                <c:pt idx="16">
                  <c:v>74.298379999999995</c:v>
                </c:pt>
                <c:pt idx="17">
                  <c:v>74.310385999999994</c:v>
                </c:pt>
                <c:pt idx="18">
                  <c:v>74.314183999999997</c:v>
                </c:pt>
                <c:pt idx="19">
                  <c:v>74.304860000000005</c:v>
                </c:pt>
                <c:pt idx="20">
                  <c:v>74.313463999999996</c:v>
                </c:pt>
                <c:pt idx="21">
                  <c:v>74.326874000000004</c:v>
                </c:pt>
                <c:pt idx="22">
                  <c:v>74.299171999999999</c:v>
                </c:pt>
                <c:pt idx="23">
                  <c:v>74.297479999999993</c:v>
                </c:pt>
                <c:pt idx="24">
                  <c:v>74.294888</c:v>
                </c:pt>
                <c:pt idx="25">
                  <c:v>74.305130000000005</c:v>
                </c:pt>
                <c:pt idx="26">
                  <c:v>74.299567999999994</c:v>
                </c:pt>
                <c:pt idx="27">
                  <c:v>74.298739999999995</c:v>
                </c:pt>
                <c:pt idx="28">
                  <c:v>74.300594000000004</c:v>
                </c:pt>
                <c:pt idx="29">
                  <c:v>74.308999999999997</c:v>
                </c:pt>
                <c:pt idx="30">
                  <c:v>74.313500000000005</c:v>
                </c:pt>
                <c:pt idx="31">
                  <c:v>74.314471999999995</c:v>
                </c:pt>
                <c:pt idx="32">
                  <c:v>74.293394000000006</c:v>
                </c:pt>
                <c:pt idx="33">
                  <c:v>74.308496000000005</c:v>
                </c:pt>
                <c:pt idx="34">
                  <c:v>74.320483999999993</c:v>
                </c:pt>
                <c:pt idx="35">
                  <c:v>74.315749999999994</c:v>
                </c:pt>
                <c:pt idx="36">
                  <c:v>74.311430000000001</c:v>
                </c:pt>
                <c:pt idx="37">
                  <c:v>74.305310000000006</c:v>
                </c:pt>
                <c:pt idx="38">
                  <c:v>74.320808</c:v>
                </c:pt>
                <c:pt idx="39">
                  <c:v>74.308046000000004</c:v>
                </c:pt>
                <c:pt idx="40">
                  <c:v>74.316596000000004</c:v>
                </c:pt>
                <c:pt idx="41">
                  <c:v>74.303725999999997</c:v>
                </c:pt>
                <c:pt idx="42">
                  <c:v>74.314831999999996</c:v>
                </c:pt>
                <c:pt idx="43">
                  <c:v>74.318234000000004</c:v>
                </c:pt>
                <c:pt idx="44">
                  <c:v>74.316559999999996</c:v>
                </c:pt>
                <c:pt idx="45">
                  <c:v>74.303635999999997</c:v>
                </c:pt>
                <c:pt idx="46">
                  <c:v>74.308064000000002</c:v>
                </c:pt>
                <c:pt idx="47">
                  <c:v>74.308676000000006</c:v>
                </c:pt>
                <c:pt idx="48">
                  <c:v>74.308874000000003</c:v>
                </c:pt>
                <c:pt idx="49">
                  <c:v>74.303743999999995</c:v>
                </c:pt>
                <c:pt idx="50">
                  <c:v>74.308099999999996</c:v>
                </c:pt>
                <c:pt idx="51">
                  <c:v>74.313193999999996</c:v>
                </c:pt>
                <c:pt idx="52">
                  <c:v>74.308081999999999</c:v>
                </c:pt>
                <c:pt idx="53">
                  <c:v>74.311807999999999</c:v>
                </c:pt>
                <c:pt idx="54">
                  <c:v>74.317586000000006</c:v>
                </c:pt>
                <c:pt idx="55">
                  <c:v>74.318144000000004</c:v>
                </c:pt>
                <c:pt idx="56">
                  <c:v>74.320880000000002</c:v>
                </c:pt>
                <c:pt idx="57">
                  <c:v>74.310782000000003</c:v>
                </c:pt>
                <c:pt idx="58">
                  <c:v>74.311177999999998</c:v>
                </c:pt>
                <c:pt idx="59">
                  <c:v>74.302285999999995</c:v>
                </c:pt>
                <c:pt idx="60">
                  <c:v>74.310854000000006</c:v>
                </c:pt>
                <c:pt idx="61">
                  <c:v>74.323436000000001</c:v>
                </c:pt>
                <c:pt idx="62">
                  <c:v>74.315678000000005</c:v>
                </c:pt>
                <c:pt idx="63">
                  <c:v>74.311537999999999</c:v>
                </c:pt>
                <c:pt idx="64">
                  <c:v>74.295661999999993</c:v>
                </c:pt>
                <c:pt idx="65">
                  <c:v>74.300792000000001</c:v>
                </c:pt>
                <c:pt idx="66">
                  <c:v>74.292547999999996</c:v>
                </c:pt>
                <c:pt idx="67">
                  <c:v>74.302105999999995</c:v>
                </c:pt>
                <c:pt idx="68">
                  <c:v>74.301349999999999</c:v>
                </c:pt>
                <c:pt idx="69">
                  <c:v>74.285923999999994</c:v>
                </c:pt>
                <c:pt idx="70">
                  <c:v>74.299909999999997</c:v>
                </c:pt>
                <c:pt idx="71">
                  <c:v>74.313625999999999</c:v>
                </c:pt>
                <c:pt idx="72">
                  <c:v>74.312095999999997</c:v>
                </c:pt>
                <c:pt idx="73">
                  <c:v>74.313860000000005</c:v>
                </c:pt>
                <c:pt idx="74">
                  <c:v>74.318827999999996</c:v>
                </c:pt>
                <c:pt idx="75">
                  <c:v>74.317874000000003</c:v>
                </c:pt>
                <c:pt idx="76">
                  <c:v>74.315731999999997</c:v>
                </c:pt>
                <c:pt idx="77">
                  <c:v>74.313806</c:v>
                </c:pt>
                <c:pt idx="78">
                  <c:v>74.307146000000003</c:v>
                </c:pt>
                <c:pt idx="79">
                  <c:v>74.301367999999997</c:v>
                </c:pt>
                <c:pt idx="80">
                  <c:v>74.301205999999993</c:v>
                </c:pt>
                <c:pt idx="81">
                  <c:v>74.303762000000006</c:v>
                </c:pt>
                <c:pt idx="82">
                  <c:v>74.307181999999997</c:v>
                </c:pt>
                <c:pt idx="83">
                  <c:v>74.319044000000005</c:v>
                </c:pt>
                <c:pt idx="84">
                  <c:v>74.307271999999998</c:v>
                </c:pt>
                <c:pt idx="85">
                  <c:v>74.312942000000007</c:v>
                </c:pt>
                <c:pt idx="86">
                  <c:v>74.317639999999997</c:v>
                </c:pt>
                <c:pt idx="87">
                  <c:v>74.310835999999995</c:v>
                </c:pt>
                <c:pt idx="88">
                  <c:v>74.324876000000003</c:v>
                </c:pt>
                <c:pt idx="89">
                  <c:v>74.309557999999996</c:v>
                </c:pt>
                <c:pt idx="90">
                  <c:v>74.312312000000006</c:v>
                </c:pt>
                <c:pt idx="91">
                  <c:v>74.323670000000007</c:v>
                </c:pt>
                <c:pt idx="92">
                  <c:v>74.313122000000007</c:v>
                </c:pt>
                <c:pt idx="93">
                  <c:v>74.316254000000001</c:v>
                </c:pt>
                <c:pt idx="94">
                  <c:v>74.318935999999994</c:v>
                </c:pt>
                <c:pt idx="95">
                  <c:v>74.311843999999994</c:v>
                </c:pt>
                <c:pt idx="96">
                  <c:v>74.315353999999999</c:v>
                </c:pt>
                <c:pt idx="97">
                  <c:v>74.310475999999994</c:v>
                </c:pt>
                <c:pt idx="98">
                  <c:v>74.324281999999997</c:v>
                </c:pt>
                <c:pt idx="99">
                  <c:v>74.302214000000006</c:v>
                </c:pt>
                <c:pt idx="100">
                  <c:v>74.311717999999999</c:v>
                </c:pt>
                <c:pt idx="101">
                  <c:v>74.322806</c:v>
                </c:pt>
                <c:pt idx="102">
                  <c:v>74.324228000000005</c:v>
                </c:pt>
                <c:pt idx="103">
                  <c:v>74.323526000000001</c:v>
                </c:pt>
                <c:pt idx="104">
                  <c:v>74.305508000000003</c:v>
                </c:pt>
                <c:pt idx="105">
                  <c:v>74.309449999999998</c:v>
                </c:pt>
                <c:pt idx="106">
                  <c:v>74.327342000000002</c:v>
                </c:pt>
                <c:pt idx="107">
                  <c:v>74.320177999999999</c:v>
                </c:pt>
                <c:pt idx="108">
                  <c:v>74.313860000000005</c:v>
                </c:pt>
                <c:pt idx="109">
                  <c:v>74.310044000000005</c:v>
                </c:pt>
                <c:pt idx="110">
                  <c:v>74.318864000000005</c:v>
                </c:pt>
                <c:pt idx="111">
                  <c:v>74.319692000000003</c:v>
                </c:pt>
                <c:pt idx="112">
                  <c:v>74.311952000000005</c:v>
                </c:pt>
                <c:pt idx="113">
                  <c:v>74.308117999999993</c:v>
                </c:pt>
                <c:pt idx="114">
                  <c:v>74.316884000000002</c:v>
                </c:pt>
                <c:pt idx="115">
                  <c:v>74.323220000000006</c:v>
                </c:pt>
                <c:pt idx="116">
                  <c:v>74.313590000000005</c:v>
                </c:pt>
                <c:pt idx="117">
                  <c:v>74.308081999999999</c:v>
                </c:pt>
                <c:pt idx="118">
                  <c:v>74.319907999999998</c:v>
                </c:pt>
                <c:pt idx="119">
                  <c:v>74.329555999999997</c:v>
                </c:pt>
                <c:pt idx="120">
                  <c:v>74.321060000000003</c:v>
                </c:pt>
                <c:pt idx="121">
                  <c:v>74.313733999999997</c:v>
                </c:pt>
                <c:pt idx="122">
                  <c:v>74.305723999999998</c:v>
                </c:pt>
                <c:pt idx="123">
                  <c:v>74.323418000000004</c:v>
                </c:pt>
                <c:pt idx="124">
                  <c:v>74.324209999999994</c:v>
                </c:pt>
                <c:pt idx="125">
                  <c:v>74.321258</c:v>
                </c:pt>
                <c:pt idx="126">
                  <c:v>74.318017999999995</c:v>
                </c:pt>
                <c:pt idx="127">
                  <c:v>74.319457999999997</c:v>
                </c:pt>
                <c:pt idx="128">
                  <c:v>74.330618000000001</c:v>
                </c:pt>
                <c:pt idx="129">
                  <c:v>74.323598000000004</c:v>
                </c:pt>
                <c:pt idx="130">
                  <c:v>74.323021999999995</c:v>
                </c:pt>
                <c:pt idx="131">
                  <c:v>74.316704000000001</c:v>
                </c:pt>
                <c:pt idx="132">
                  <c:v>74.322535999999999</c:v>
                </c:pt>
                <c:pt idx="133">
                  <c:v>74.332706000000002</c:v>
                </c:pt>
                <c:pt idx="134">
                  <c:v>74.318647999999996</c:v>
                </c:pt>
                <c:pt idx="135">
                  <c:v>74.312510000000003</c:v>
                </c:pt>
                <c:pt idx="136">
                  <c:v>74.306426000000002</c:v>
                </c:pt>
                <c:pt idx="137">
                  <c:v>74.323651999999996</c:v>
                </c:pt>
                <c:pt idx="138">
                  <c:v>74.313391999999993</c:v>
                </c:pt>
                <c:pt idx="139">
                  <c:v>74.300576000000007</c:v>
                </c:pt>
                <c:pt idx="140">
                  <c:v>74.318269999999998</c:v>
                </c:pt>
                <c:pt idx="141">
                  <c:v>74.324263999999999</c:v>
                </c:pt>
                <c:pt idx="142">
                  <c:v>74.334056000000004</c:v>
                </c:pt>
                <c:pt idx="143">
                  <c:v>74.323436000000001</c:v>
                </c:pt>
                <c:pt idx="144">
                  <c:v>74.302537999999998</c:v>
                </c:pt>
                <c:pt idx="145">
                  <c:v>74.31071</c:v>
                </c:pt>
                <c:pt idx="146">
                  <c:v>74.324551999999997</c:v>
                </c:pt>
                <c:pt idx="147">
                  <c:v>74.329465999999996</c:v>
                </c:pt>
                <c:pt idx="148">
                  <c:v>74.342966000000004</c:v>
                </c:pt>
                <c:pt idx="149">
                  <c:v>74.342498000000006</c:v>
                </c:pt>
                <c:pt idx="150">
                  <c:v>74.339348000000001</c:v>
                </c:pt>
                <c:pt idx="151">
                  <c:v>74.337943999999993</c:v>
                </c:pt>
                <c:pt idx="152">
                  <c:v>74.336287999999996</c:v>
                </c:pt>
                <c:pt idx="153">
                  <c:v>74.329808</c:v>
                </c:pt>
                <c:pt idx="154">
                  <c:v>74.344352000000001</c:v>
                </c:pt>
                <c:pt idx="155">
                  <c:v>74.350886000000003</c:v>
                </c:pt>
                <c:pt idx="156">
                  <c:v>74.326567999999995</c:v>
                </c:pt>
                <c:pt idx="157">
                  <c:v>74.335514000000003</c:v>
                </c:pt>
                <c:pt idx="158">
                  <c:v>74.332148000000004</c:v>
                </c:pt>
                <c:pt idx="159">
                  <c:v>74.340391999999994</c:v>
                </c:pt>
                <c:pt idx="160">
                  <c:v>74.342101999999997</c:v>
                </c:pt>
                <c:pt idx="161">
                  <c:v>74.340896000000001</c:v>
                </c:pt>
                <c:pt idx="162">
                  <c:v>74.322140000000005</c:v>
                </c:pt>
                <c:pt idx="163">
                  <c:v>74.324263999999999</c:v>
                </c:pt>
                <c:pt idx="164">
                  <c:v>74.341346000000001</c:v>
                </c:pt>
                <c:pt idx="165">
                  <c:v>74.335082</c:v>
                </c:pt>
                <c:pt idx="166">
                  <c:v>74.330582000000007</c:v>
                </c:pt>
                <c:pt idx="167">
                  <c:v>74.323130000000006</c:v>
                </c:pt>
                <c:pt idx="168">
                  <c:v>74.328530000000001</c:v>
                </c:pt>
                <c:pt idx="169">
                  <c:v>74.345414000000005</c:v>
                </c:pt>
                <c:pt idx="170">
                  <c:v>74.333749999999995</c:v>
                </c:pt>
                <c:pt idx="171">
                  <c:v>74.340068000000002</c:v>
                </c:pt>
                <c:pt idx="172">
                  <c:v>74.339402000000007</c:v>
                </c:pt>
                <c:pt idx="173">
                  <c:v>74.346673999999993</c:v>
                </c:pt>
                <c:pt idx="174">
                  <c:v>74.347520000000003</c:v>
                </c:pt>
                <c:pt idx="175">
                  <c:v>74.336395999999993</c:v>
                </c:pt>
                <c:pt idx="176">
                  <c:v>74.342804000000001</c:v>
                </c:pt>
                <c:pt idx="177">
                  <c:v>74.350201999999996</c:v>
                </c:pt>
                <c:pt idx="178">
                  <c:v>74.345467999999997</c:v>
                </c:pt>
                <c:pt idx="179">
                  <c:v>74.358050000000006</c:v>
                </c:pt>
                <c:pt idx="180">
                  <c:v>74.360299999999995</c:v>
                </c:pt>
                <c:pt idx="181">
                  <c:v>74.346835999999996</c:v>
                </c:pt>
                <c:pt idx="182">
                  <c:v>74.353927999999996</c:v>
                </c:pt>
                <c:pt idx="183">
                  <c:v>74.352289999999996</c:v>
                </c:pt>
                <c:pt idx="184">
                  <c:v>74.348438000000002</c:v>
                </c:pt>
                <c:pt idx="185">
                  <c:v>74.345917999999998</c:v>
                </c:pt>
                <c:pt idx="186">
                  <c:v>74.33672</c:v>
                </c:pt>
                <c:pt idx="187">
                  <c:v>74.357113999999996</c:v>
                </c:pt>
                <c:pt idx="188">
                  <c:v>74.356808000000001</c:v>
                </c:pt>
                <c:pt idx="189">
                  <c:v>74.356358</c:v>
                </c:pt>
                <c:pt idx="190">
                  <c:v>74.369101999999998</c:v>
                </c:pt>
                <c:pt idx="191">
                  <c:v>74.357941999999994</c:v>
                </c:pt>
                <c:pt idx="192">
                  <c:v>74.364673999999994</c:v>
                </c:pt>
                <c:pt idx="193">
                  <c:v>74.349176</c:v>
                </c:pt>
                <c:pt idx="194">
                  <c:v>74.362099999999998</c:v>
                </c:pt>
                <c:pt idx="195">
                  <c:v>74.347970000000004</c:v>
                </c:pt>
                <c:pt idx="196">
                  <c:v>74.354864000000006</c:v>
                </c:pt>
                <c:pt idx="197">
                  <c:v>74.365628000000001</c:v>
                </c:pt>
                <c:pt idx="198">
                  <c:v>74.366078000000002</c:v>
                </c:pt>
                <c:pt idx="199">
                  <c:v>74.359291999999996</c:v>
                </c:pt>
                <c:pt idx="200">
                  <c:v>74.364530000000002</c:v>
                </c:pt>
                <c:pt idx="201">
                  <c:v>74.357023999999996</c:v>
                </c:pt>
                <c:pt idx="202">
                  <c:v>74.363557999999998</c:v>
                </c:pt>
                <c:pt idx="203">
                  <c:v>74.370397999999994</c:v>
                </c:pt>
                <c:pt idx="204">
                  <c:v>74.382187999999999</c:v>
                </c:pt>
                <c:pt idx="205">
                  <c:v>74.374448000000001</c:v>
                </c:pt>
                <c:pt idx="206">
                  <c:v>74.370019999999997</c:v>
                </c:pt>
                <c:pt idx="207">
                  <c:v>74.360767999999993</c:v>
                </c:pt>
                <c:pt idx="208">
                  <c:v>74.367481999999995</c:v>
                </c:pt>
                <c:pt idx="209">
                  <c:v>74.380495999999994</c:v>
                </c:pt>
                <c:pt idx="210">
                  <c:v>74.401700000000005</c:v>
                </c:pt>
                <c:pt idx="211">
                  <c:v>74.387354000000002</c:v>
                </c:pt>
                <c:pt idx="212">
                  <c:v>74.372774000000007</c:v>
                </c:pt>
                <c:pt idx="213">
                  <c:v>74.381432000000004</c:v>
                </c:pt>
                <c:pt idx="214">
                  <c:v>74.375851999999995</c:v>
                </c:pt>
                <c:pt idx="215">
                  <c:v>74.373673999999994</c:v>
                </c:pt>
                <c:pt idx="216">
                  <c:v>74.377454</c:v>
                </c:pt>
                <c:pt idx="217">
                  <c:v>74.383322000000007</c:v>
                </c:pt>
                <c:pt idx="218">
                  <c:v>74.393636000000001</c:v>
                </c:pt>
                <c:pt idx="219">
                  <c:v>74.405227999999994</c:v>
                </c:pt>
                <c:pt idx="220">
                  <c:v>74.385283999999999</c:v>
                </c:pt>
                <c:pt idx="221">
                  <c:v>74.390432000000004</c:v>
                </c:pt>
                <c:pt idx="222">
                  <c:v>74.410231999999993</c:v>
                </c:pt>
                <c:pt idx="223">
                  <c:v>74.412481999999997</c:v>
                </c:pt>
                <c:pt idx="224">
                  <c:v>74.409350000000003</c:v>
                </c:pt>
                <c:pt idx="225">
                  <c:v>74.398585999999995</c:v>
                </c:pt>
                <c:pt idx="226">
                  <c:v>74.405047999999994</c:v>
                </c:pt>
                <c:pt idx="227">
                  <c:v>74.399882000000005</c:v>
                </c:pt>
                <c:pt idx="228">
                  <c:v>74.411240000000006</c:v>
                </c:pt>
                <c:pt idx="229">
                  <c:v>74.407387999999997</c:v>
                </c:pt>
                <c:pt idx="230">
                  <c:v>74.392358000000002</c:v>
                </c:pt>
                <c:pt idx="231">
                  <c:v>74.399377999999999</c:v>
                </c:pt>
                <c:pt idx="232">
                  <c:v>74.414947999999995</c:v>
                </c:pt>
                <c:pt idx="233">
                  <c:v>74.416892000000004</c:v>
                </c:pt>
                <c:pt idx="234">
                  <c:v>74.413436000000004</c:v>
                </c:pt>
                <c:pt idx="235">
                  <c:v>74.410393999999997</c:v>
                </c:pt>
                <c:pt idx="236">
                  <c:v>74.433325999999994</c:v>
                </c:pt>
                <c:pt idx="237">
                  <c:v>74.429798000000005</c:v>
                </c:pt>
                <c:pt idx="238">
                  <c:v>74.426107999999999</c:v>
                </c:pt>
                <c:pt idx="239">
                  <c:v>74.430176000000003</c:v>
                </c:pt>
                <c:pt idx="240">
                  <c:v>74.434837999999999</c:v>
                </c:pt>
                <c:pt idx="241">
                  <c:v>74.436961999999994</c:v>
                </c:pt>
                <c:pt idx="242">
                  <c:v>74.438221999999996</c:v>
                </c:pt>
                <c:pt idx="243">
                  <c:v>74.426395999999997</c:v>
                </c:pt>
                <c:pt idx="244">
                  <c:v>74.443675999999996</c:v>
                </c:pt>
                <c:pt idx="245">
                  <c:v>74.454188000000002</c:v>
                </c:pt>
                <c:pt idx="246">
                  <c:v>74.449759999999998</c:v>
                </c:pt>
                <c:pt idx="247">
                  <c:v>74.443225999999996</c:v>
                </c:pt>
                <c:pt idx="248">
                  <c:v>74.441624000000004</c:v>
                </c:pt>
                <c:pt idx="249">
                  <c:v>74.448248000000007</c:v>
                </c:pt>
                <c:pt idx="250">
                  <c:v>74.445980000000006</c:v>
                </c:pt>
                <c:pt idx="251">
                  <c:v>74.456726000000003</c:v>
                </c:pt>
                <c:pt idx="252">
                  <c:v>74.467849999999999</c:v>
                </c:pt>
                <c:pt idx="253">
                  <c:v>74.461387999999999</c:v>
                </c:pt>
                <c:pt idx="254">
                  <c:v>74.461513999999994</c:v>
                </c:pt>
                <c:pt idx="255">
                  <c:v>74.450749999999999</c:v>
                </c:pt>
                <c:pt idx="256">
                  <c:v>74.453162000000006</c:v>
                </c:pt>
                <c:pt idx="257">
                  <c:v>74.463601999999995</c:v>
                </c:pt>
                <c:pt idx="258">
                  <c:v>74.468407999999997</c:v>
                </c:pt>
                <c:pt idx="259">
                  <c:v>74.476076000000006</c:v>
                </c:pt>
                <c:pt idx="260">
                  <c:v>74.481601999999995</c:v>
                </c:pt>
                <c:pt idx="261">
                  <c:v>74.478470000000002</c:v>
                </c:pt>
                <c:pt idx="262">
                  <c:v>74.470910000000003</c:v>
                </c:pt>
                <c:pt idx="263">
                  <c:v>74.476309999999998</c:v>
                </c:pt>
                <c:pt idx="264">
                  <c:v>74.486534000000006</c:v>
                </c:pt>
                <c:pt idx="265">
                  <c:v>74.487920000000003</c:v>
                </c:pt>
                <c:pt idx="266">
                  <c:v>74.484679999999997</c:v>
                </c:pt>
                <c:pt idx="267">
                  <c:v>74.486804000000006</c:v>
                </c:pt>
                <c:pt idx="268">
                  <c:v>74.494057999999995</c:v>
                </c:pt>
                <c:pt idx="269">
                  <c:v>74.495065999999994</c:v>
                </c:pt>
                <c:pt idx="270">
                  <c:v>74.514812000000006</c:v>
                </c:pt>
                <c:pt idx="271">
                  <c:v>74.506513999999996</c:v>
                </c:pt>
                <c:pt idx="272">
                  <c:v>74.51267</c:v>
                </c:pt>
                <c:pt idx="273">
                  <c:v>74.509358000000006</c:v>
                </c:pt>
                <c:pt idx="274">
                  <c:v>74.51285</c:v>
                </c:pt>
                <c:pt idx="275">
                  <c:v>74.503922000000003</c:v>
                </c:pt>
                <c:pt idx="276">
                  <c:v>74.501059999999995</c:v>
                </c:pt>
                <c:pt idx="277">
                  <c:v>74.523362000000006</c:v>
                </c:pt>
                <c:pt idx="278">
                  <c:v>74.524891999999994</c:v>
                </c:pt>
                <c:pt idx="279">
                  <c:v>74.518951999999999</c:v>
                </c:pt>
                <c:pt idx="280">
                  <c:v>74.517439999999993</c:v>
                </c:pt>
                <c:pt idx="281">
                  <c:v>74.520446000000007</c:v>
                </c:pt>
                <c:pt idx="282">
                  <c:v>74.531552000000005</c:v>
                </c:pt>
                <c:pt idx="283">
                  <c:v>74.529284000000004</c:v>
                </c:pt>
                <c:pt idx="284">
                  <c:v>74.537456000000006</c:v>
                </c:pt>
                <c:pt idx="285">
                  <c:v>74.535206000000002</c:v>
                </c:pt>
                <c:pt idx="286">
                  <c:v>74.541092000000006</c:v>
                </c:pt>
                <c:pt idx="287">
                  <c:v>74.553889999999996</c:v>
                </c:pt>
                <c:pt idx="288">
                  <c:v>74.552503999999999</c:v>
                </c:pt>
                <c:pt idx="289">
                  <c:v>74.551081999999994</c:v>
                </c:pt>
                <c:pt idx="290">
                  <c:v>74.550235999999998</c:v>
                </c:pt>
                <c:pt idx="291">
                  <c:v>74.566094000000007</c:v>
                </c:pt>
                <c:pt idx="292">
                  <c:v>74.567803999999995</c:v>
                </c:pt>
                <c:pt idx="293">
                  <c:v>74.560280000000006</c:v>
                </c:pt>
                <c:pt idx="294">
                  <c:v>74.561503999999999</c:v>
                </c:pt>
                <c:pt idx="295">
                  <c:v>74.585911999999993</c:v>
                </c:pt>
                <c:pt idx="296">
                  <c:v>74.575237999999999</c:v>
                </c:pt>
                <c:pt idx="297">
                  <c:v>74.562566000000004</c:v>
                </c:pt>
                <c:pt idx="298">
                  <c:v>74.582077999999996</c:v>
                </c:pt>
                <c:pt idx="299">
                  <c:v>74.603300000000004</c:v>
                </c:pt>
                <c:pt idx="300">
                  <c:v>74.589367999999993</c:v>
                </c:pt>
                <c:pt idx="301">
                  <c:v>74.586020000000005</c:v>
                </c:pt>
                <c:pt idx="302">
                  <c:v>74.599106000000006</c:v>
                </c:pt>
                <c:pt idx="303">
                  <c:v>74.600887999999998</c:v>
                </c:pt>
                <c:pt idx="304">
                  <c:v>74.606701999999999</c:v>
                </c:pt>
                <c:pt idx="305">
                  <c:v>74.613523999999998</c:v>
                </c:pt>
                <c:pt idx="306">
                  <c:v>74.606864000000002</c:v>
                </c:pt>
                <c:pt idx="307">
                  <c:v>74.607457999999994</c:v>
                </c:pt>
                <c:pt idx="308">
                  <c:v>74.618312000000003</c:v>
                </c:pt>
                <c:pt idx="309">
                  <c:v>74.634349999999998</c:v>
                </c:pt>
                <c:pt idx="310">
                  <c:v>74.652547999999996</c:v>
                </c:pt>
                <c:pt idx="311">
                  <c:v>74.633251999999999</c:v>
                </c:pt>
                <c:pt idx="312">
                  <c:v>74.633756000000005</c:v>
                </c:pt>
                <c:pt idx="313">
                  <c:v>74.658776000000003</c:v>
                </c:pt>
                <c:pt idx="314">
                  <c:v>74.650801999999999</c:v>
                </c:pt>
                <c:pt idx="315">
                  <c:v>74.656058000000002</c:v>
                </c:pt>
                <c:pt idx="316">
                  <c:v>74.651792</c:v>
                </c:pt>
                <c:pt idx="317">
                  <c:v>74.654492000000005</c:v>
                </c:pt>
                <c:pt idx="318">
                  <c:v>74.657551999999995</c:v>
                </c:pt>
                <c:pt idx="319">
                  <c:v>74.667794000000001</c:v>
                </c:pt>
                <c:pt idx="320">
                  <c:v>74.669269999999997</c:v>
                </c:pt>
                <c:pt idx="321">
                  <c:v>74.672618</c:v>
                </c:pt>
                <c:pt idx="322">
                  <c:v>74.682265999999998</c:v>
                </c:pt>
                <c:pt idx="323">
                  <c:v>74.678306000000006</c:v>
                </c:pt>
                <c:pt idx="324">
                  <c:v>74.677459999999996</c:v>
                </c:pt>
                <c:pt idx="325">
                  <c:v>74.685578000000007</c:v>
                </c:pt>
                <c:pt idx="326">
                  <c:v>74.700355999999999</c:v>
                </c:pt>
                <c:pt idx="327">
                  <c:v>74.703271999999998</c:v>
                </c:pt>
                <c:pt idx="328">
                  <c:v>74.698034000000007</c:v>
                </c:pt>
                <c:pt idx="329">
                  <c:v>74.710616000000002</c:v>
                </c:pt>
                <c:pt idx="330">
                  <c:v>74.721056000000004</c:v>
                </c:pt>
                <c:pt idx="331">
                  <c:v>74.718320000000006</c:v>
                </c:pt>
                <c:pt idx="332">
                  <c:v>74.724385999999996</c:v>
                </c:pt>
                <c:pt idx="333">
                  <c:v>74.726833999999997</c:v>
                </c:pt>
                <c:pt idx="334">
                  <c:v>74.740244000000004</c:v>
                </c:pt>
                <c:pt idx="335">
                  <c:v>74.750395999999995</c:v>
                </c:pt>
                <c:pt idx="336">
                  <c:v>74.755814000000001</c:v>
                </c:pt>
                <c:pt idx="337">
                  <c:v>74.763121999999996</c:v>
                </c:pt>
                <c:pt idx="338">
                  <c:v>74.767657999999997</c:v>
                </c:pt>
                <c:pt idx="339">
                  <c:v>74.761250000000004</c:v>
                </c:pt>
                <c:pt idx="340">
                  <c:v>74.758927999999997</c:v>
                </c:pt>
                <c:pt idx="341">
                  <c:v>74.770178000000001</c:v>
                </c:pt>
                <c:pt idx="342">
                  <c:v>74.773634000000001</c:v>
                </c:pt>
                <c:pt idx="343">
                  <c:v>74.780366000000001</c:v>
                </c:pt>
                <c:pt idx="344">
                  <c:v>74.787403999999995</c:v>
                </c:pt>
                <c:pt idx="345">
                  <c:v>74.789653999999999</c:v>
                </c:pt>
                <c:pt idx="346">
                  <c:v>74.808931999999999</c:v>
                </c:pt>
                <c:pt idx="347">
                  <c:v>74.790284</c:v>
                </c:pt>
                <c:pt idx="348">
                  <c:v>74.792587999999995</c:v>
                </c:pt>
                <c:pt idx="349">
                  <c:v>74.809256000000005</c:v>
                </c:pt>
                <c:pt idx="350">
                  <c:v>74.824573999999998</c:v>
                </c:pt>
                <c:pt idx="351">
                  <c:v>74.807239999999993</c:v>
                </c:pt>
                <c:pt idx="352">
                  <c:v>74.819857999999996</c:v>
                </c:pt>
                <c:pt idx="353">
                  <c:v>74.838254000000006</c:v>
                </c:pt>
                <c:pt idx="354">
                  <c:v>74.853967999999995</c:v>
                </c:pt>
                <c:pt idx="355">
                  <c:v>74.849540000000005</c:v>
                </c:pt>
                <c:pt idx="356">
                  <c:v>74.847362000000004</c:v>
                </c:pt>
                <c:pt idx="357">
                  <c:v>74.849611999999993</c:v>
                </c:pt>
                <c:pt idx="358">
                  <c:v>74.868763999999999</c:v>
                </c:pt>
                <c:pt idx="359">
                  <c:v>74.877386000000001</c:v>
                </c:pt>
                <c:pt idx="360">
                  <c:v>74.865577999999999</c:v>
                </c:pt>
                <c:pt idx="361">
                  <c:v>74.862337999999994</c:v>
                </c:pt>
                <c:pt idx="362">
                  <c:v>74.888059999999996</c:v>
                </c:pt>
                <c:pt idx="363">
                  <c:v>74.895944</c:v>
                </c:pt>
                <c:pt idx="364">
                  <c:v>74.902946</c:v>
                </c:pt>
                <c:pt idx="365">
                  <c:v>74.911730000000006</c:v>
                </c:pt>
                <c:pt idx="366">
                  <c:v>74.906059999999997</c:v>
                </c:pt>
                <c:pt idx="367">
                  <c:v>74.910092000000006</c:v>
                </c:pt>
                <c:pt idx="368">
                  <c:v>74.920856000000001</c:v>
                </c:pt>
                <c:pt idx="369">
                  <c:v>74.931098000000006</c:v>
                </c:pt>
                <c:pt idx="370">
                  <c:v>74.915132</c:v>
                </c:pt>
                <c:pt idx="371">
                  <c:v>74.936282000000006</c:v>
                </c:pt>
                <c:pt idx="372">
                  <c:v>74.945840000000004</c:v>
                </c:pt>
                <c:pt idx="373">
                  <c:v>74.966918000000007</c:v>
                </c:pt>
                <c:pt idx="374">
                  <c:v>74.957629999999995</c:v>
                </c:pt>
                <c:pt idx="375">
                  <c:v>74.949386000000004</c:v>
                </c:pt>
                <c:pt idx="376">
                  <c:v>74.961644000000007</c:v>
                </c:pt>
                <c:pt idx="377">
                  <c:v>74.985169999999997</c:v>
                </c:pt>
                <c:pt idx="378">
                  <c:v>74.982578000000004</c:v>
                </c:pt>
                <c:pt idx="379">
                  <c:v>74.996365999999995</c:v>
                </c:pt>
                <c:pt idx="380">
                  <c:v>75.018433999999999</c:v>
                </c:pt>
                <c:pt idx="381">
                  <c:v>75.018596000000002</c:v>
                </c:pt>
                <c:pt idx="382">
                  <c:v>75.019514000000001</c:v>
                </c:pt>
                <c:pt idx="383">
                  <c:v>75.020756000000006</c:v>
                </c:pt>
                <c:pt idx="384">
                  <c:v>75.020089999999996</c:v>
                </c:pt>
                <c:pt idx="385">
                  <c:v>75.038666000000006</c:v>
                </c:pt>
                <c:pt idx="386">
                  <c:v>75.045776000000004</c:v>
                </c:pt>
                <c:pt idx="387">
                  <c:v>75.038036000000005</c:v>
                </c:pt>
                <c:pt idx="388">
                  <c:v>75.046424000000002</c:v>
                </c:pt>
                <c:pt idx="389">
                  <c:v>75.053966000000003</c:v>
                </c:pt>
                <c:pt idx="390">
                  <c:v>75.060608000000002</c:v>
                </c:pt>
                <c:pt idx="391">
                  <c:v>75.075242000000003</c:v>
                </c:pt>
                <c:pt idx="392">
                  <c:v>75.083342000000002</c:v>
                </c:pt>
                <c:pt idx="393">
                  <c:v>75.093475999999995</c:v>
                </c:pt>
                <c:pt idx="394">
                  <c:v>75.081776000000005</c:v>
                </c:pt>
                <c:pt idx="395">
                  <c:v>75.075674000000006</c:v>
                </c:pt>
                <c:pt idx="396">
                  <c:v>75.091459999999998</c:v>
                </c:pt>
                <c:pt idx="397">
                  <c:v>75.086761999999993</c:v>
                </c:pt>
                <c:pt idx="398">
                  <c:v>75.133688000000006</c:v>
                </c:pt>
                <c:pt idx="399">
                  <c:v>75.150661999999997</c:v>
                </c:pt>
                <c:pt idx="400">
                  <c:v>75.167060000000006</c:v>
                </c:pt>
                <c:pt idx="401">
                  <c:v>75.176599999999993</c:v>
                </c:pt>
                <c:pt idx="402">
                  <c:v>75.217460000000003</c:v>
                </c:pt>
                <c:pt idx="403">
                  <c:v>75.256088000000005</c:v>
                </c:pt>
                <c:pt idx="404">
                  <c:v>75.280621999999994</c:v>
                </c:pt>
                <c:pt idx="405">
                  <c:v>75.311977999999996</c:v>
                </c:pt>
                <c:pt idx="406">
                  <c:v>75.350983999999997</c:v>
                </c:pt>
                <c:pt idx="407">
                  <c:v>75.387379999999993</c:v>
                </c:pt>
                <c:pt idx="408">
                  <c:v>75.413876000000002</c:v>
                </c:pt>
                <c:pt idx="409">
                  <c:v>75.440551999999997</c:v>
                </c:pt>
                <c:pt idx="410">
                  <c:v>75.473365999999999</c:v>
                </c:pt>
                <c:pt idx="411">
                  <c:v>75.503336000000004</c:v>
                </c:pt>
                <c:pt idx="412">
                  <c:v>75.528931999999998</c:v>
                </c:pt>
                <c:pt idx="413">
                  <c:v>75.557912000000002</c:v>
                </c:pt>
                <c:pt idx="414">
                  <c:v>75.586855999999997</c:v>
                </c:pt>
                <c:pt idx="415">
                  <c:v>75.619795999999994</c:v>
                </c:pt>
                <c:pt idx="416">
                  <c:v>75.653456000000006</c:v>
                </c:pt>
                <c:pt idx="417">
                  <c:v>75.676261999999994</c:v>
                </c:pt>
                <c:pt idx="418">
                  <c:v>75.687764000000001</c:v>
                </c:pt>
                <c:pt idx="419">
                  <c:v>75.704738000000006</c:v>
                </c:pt>
                <c:pt idx="420">
                  <c:v>75.720110000000005</c:v>
                </c:pt>
                <c:pt idx="421">
                  <c:v>75.749701999999999</c:v>
                </c:pt>
                <c:pt idx="422">
                  <c:v>75.764138000000003</c:v>
                </c:pt>
                <c:pt idx="423">
                  <c:v>75.780662000000007</c:v>
                </c:pt>
                <c:pt idx="424">
                  <c:v>75.799543999999997</c:v>
                </c:pt>
                <c:pt idx="425">
                  <c:v>75.816175999999999</c:v>
                </c:pt>
                <c:pt idx="426">
                  <c:v>75.830414000000005</c:v>
                </c:pt>
                <c:pt idx="427">
                  <c:v>75.845839999999995</c:v>
                </c:pt>
                <c:pt idx="428">
                  <c:v>75.861301999999995</c:v>
                </c:pt>
                <c:pt idx="429">
                  <c:v>75.875432000000004</c:v>
                </c:pt>
                <c:pt idx="430">
                  <c:v>75.901657999999998</c:v>
                </c:pt>
                <c:pt idx="431">
                  <c:v>75.918397999999996</c:v>
                </c:pt>
                <c:pt idx="432">
                  <c:v>75.933896000000004</c:v>
                </c:pt>
                <c:pt idx="433">
                  <c:v>75.967250000000007</c:v>
                </c:pt>
                <c:pt idx="434">
                  <c:v>75.988274000000004</c:v>
                </c:pt>
                <c:pt idx="435">
                  <c:v>75.991712000000007</c:v>
                </c:pt>
                <c:pt idx="436">
                  <c:v>75.995887999999994</c:v>
                </c:pt>
                <c:pt idx="437">
                  <c:v>76.009208000000001</c:v>
                </c:pt>
                <c:pt idx="438">
                  <c:v>76.025137999999998</c:v>
                </c:pt>
                <c:pt idx="439">
                  <c:v>76.033814000000007</c:v>
                </c:pt>
                <c:pt idx="440">
                  <c:v>76.043102000000005</c:v>
                </c:pt>
                <c:pt idx="441">
                  <c:v>76.071308000000002</c:v>
                </c:pt>
                <c:pt idx="442">
                  <c:v>76.087400000000002</c:v>
                </c:pt>
                <c:pt idx="443">
                  <c:v>76.097335999999999</c:v>
                </c:pt>
                <c:pt idx="444">
                  <c:v>76.113482000000005</c:v>
                </c:pt>
                <c:pt idx="445">
                  <c:v>76.121312000000003</c:v>
                </c:pt>
                <c:pt idx="446">
                  <c:v>76.134523999999999</c:v>
                </c:pt>
                <c:pt idx="447">
                  <c:v>76.145144000000002</c:v>
                </c:pt>
                <c:pt idx="448">
                  <c:v>76.165880000000001</c:v>
                </c:pt>
                <c:pt idx="449">
                  <c:v>76.175383999999994</c:v>
                </c:pt>
                <c:pt idx="450">
                  <c:v>76.183484000000007</c:v>
                </c:pt>
                <c:pt idx="451">
                  <c:v>76.198189999999997</c:v>
                </c:pt>
                <c:pt idx="452">
                  <c:v>76.230716000000001</c:v>
                </c:pt>
                <c:pt idx="453">
                  <c:v>76.233992000000001</c:v>
                </c:pt>
                <c:pt idx="454">
                  <c:v>76.248859999999993</c:v>
                </c:pt>
                <c:pt idx="455">
                  <c:v>76.253</c:v>
                </c:pt>
                <c:pt idx="456">
                  <c:v>76.278542000000002</c:v>
                </c:pt>
                <c:pt idx="457">
                  <c:v>76.283456000000001</c:v>
                </c:pt>
                <c:pt idx="458">
                  <c:v>76.298090000000002</c:v>
                </c:pt>
                <c:pt idx="459">
                  <c:v>76.308961999999994</c:v>
                </c:pt>
                <c:pt idx="460">
                  <c:v>76.327141999999995</c:v>
                </c:pt>
                <c:pt idx="461">
                  <c:v>76.346294</c:v>
                </c:pt>
                <c:pt idx="462">
                  <c:v>76.352863999999997</c:v>
                </c:pt>
                <c:pt idx="463">
                  <c:v>76.364186000000004</c:v>
                </c:pt>
                <c:pt idx="464">
                  <c:v>76.379270000000005</c:v>
                </c:pt>
                <c:pt idx="465">
                  <c:v>76.392067999999995</c:v>
                </c:pt>
                <c:pt idx="466">
                  <c:v>76.423190000000005</c:v>
                </c:pt>
                <c:pt idx="467">
                  <c:v>76.435519999999997</c:v>
                </c:pt>
                <c:pt idx="468">
                  <c:v>76.424161999999995</c:v>
                </c:pt>
                <c:pt idx="469">
                  <c:v>76.452278000000007</c:v>
                </c:pt>
                <c:pt idx="470">
                  <c:v>76.473842000000005</c:v>
                </c:pt>
                <c:pt idx="471">
                  <c:v>76.494091999999995</c:v>
                </c:pt>
                <c:pt idx="472">
                  <c:v>76.48997</c:v>
                </c:pt>
                <c:pt idx="473">
                  <c:v>76.497907999999995</c:v>
                </c:pt>
                <c:pt idx="474">
                  <c:v>76.522748000000007</c:v>
                </c:pt>
                <c:pt idx="475">
                  <c:v>76.550089999999997</c:v>
                </c:pt>
                <c:pt idx="476">
                  <c:v>76.560475999999994</c:v>
                </c:pt>
                <c:pt idx="477">
                  <c:v>76.573580000000007</c:v>
                </c:pt>
                <c:pt idx="478">
                  <c:v>76.573256000000001</c:v>
                </c:pt>
                <c:pt idx="479">
                  <c:v>76.609273999999999</c:v>
                </c:pt>
                <c:pt idx="480">
                  <c:v>76.618814</c:v>
                </c:pt>
                <c:pt idx="481">
                  <c:v>76.627111999999997</c:v>
                </c:pt>
                <c:pt idx="482">
                  <c:v>76.647199999999998</c:v>
                </c:pt>
                <c:pt idx="483">
                  <c:v>76.679743999999999</c:v>
                </c:pt>
                <c:pt idx="484">
                  <c:v>76.686998000000003</c:v>
                </c:pt>
                <c:pt idx="485">
                  <c:v>76.704673999999997</c:v>
                </c:pt>
                <c:pt idx="486">
                  <c:v>76.715689999999995</c:v>
                </c:pt>
                <c:pt idx="487">
                  <c:v>76.739701999999994</c:v>
                </c:pt>
                <c:pt idx="488">
                  <c:v>76.767871999999997</c:v>
                </c:pt>
                <c:pt idx="489">
                  <c:v>76.783190000000005</c:v>
                </c:pt>
                <c:pt idx="490">
                  <c:v>76.795196000000004</c:v>
                </c:pt>
                <c:pt idx="491">
                  <c:v>76.805959999999999</c:v>
                </c:pt>
                <c:pt idx="492">
                  <c:v>76.821314000000001</c:v>
                </c:pt>
                <c:pt idx="493">
                  <c:v>76.833607999999998</c:v>
                </c:pt>
                <c:pt idx="494">
                  <c:v>76.848907999999994</c:v>
                </c:pt>
                <c:pt idx="495">
                  <c:v>76.864748000000006</c:v>
                </c:pt>
                <c:pt idx="496">
                  <c:v>76.893007999999995</c:v>
                </c:pt>
                <c:pt idx="497">
                  <c:v>76.918909999999997</c:v>
                </c:pt>
                <c:pt idx="498">
                  <c:v>76.931402000000006</c:v>
                </c:pt>
                <c:pt idx="499">
                  <c:v>76.939375999999996</c:v>
                </c:pt>
                <c:pt idx="500">
                  <c:v>76.953901999999999</c:v>
                </c:pt>
                <c:pt idx="501">
                  <c:v>76.984142000000006</c:v>
                </c:pt>
                <c:pt idx="502">
                  <c:v>76.992835999999997</c:v>
                </c:pt>
                <c:pt idx="503">
                  <c:v>77.013914</c:v>
                </c:pt>
                <c:pt idx="504">
                  <c:v>77.038700000000006</c:v>
                </c:pt>
                <c:pt idx="505">
                  <c:v>77.037278000000001</c:v>
                </c:pt>
                <c:pt idx="506">
                  <c:v>77.058428000000006</c:v>
                </c:pt>
                <c:pt idx="507">
                  <c:v>77.085068000000007</c:v>
                </c:pt>
                <c:pt idx="508">
                  <c:v>77.116135999999997</c:v>
                </c:pt>
                <c:pt idx="509">
                  <c:v>77.127493999999999</c:v>
                </c:pt>
                <c:pt idx="510">
                  <c:v>77.132155999999995</c:v>
                </c:pt>
                <c:pt idx="511">
                  <c:v>77.152280000000005</c:v>
                </c:pt>
                <c:pt idx="512">
                  <c:v>77.180648000000005</c:v>
                </c:pt>
                <c:pt idx="513">
                  <c:v>77.187613999999996</c:v>
                </c:pt>
                <c:pt idx="514">
                  <c:v>77.222210000000004</c:v>
                </c:pt>
                <c:pt idx="515">
                  <c:v>77.238050000000001</c:v>
                </c:pt>
                <c:pt idx="516">
                  <c:v>77.266760000000005</c:v>
                </c:pt>
                <c:pt idx="517">
                  <c:v>77.281447999999997</c:v>
                </c:pt>
                <c:pt idx="518">
                  <c:v>77.289295999999993</c:v>
                </c:pt>
                <c:pt idx="519">
                  <c:v>77.322271999999998</c:v>
                </c:pt>
                <c:pt idx="520">
                  <c:v>77.355103999999997</c:v>
                </c:pt>
                <c:pt idx="521">
                  <c:v>77.358524000000003</c:v>
                </c:pt>
                <c:pt idx="522">
                  <c:v>77.385127999999995</c:v>
                </c:pt>
                <c:pt idx="523">
                  <c:v>77.406295999999998</c:v>
                </c:pt>
                <c:pt idx="524">
                  <c:v>77.421884000000006</c:v>
                </c:pt>
                <c:pt idx="525">
                  <c:v>77.434321999999995</c:v>
                </c:pt>
                <c:pt idx="526">
                  <c:v>77.446489999999997</c:v>
                </c:pt>
                <c:pt idx="527">
                  <c:v>77.469008000000002</c:v>
                </c:pt>
                <c:pt idx="528">
                  <c:v>77.483785999999995</c:v>
                </c:pt>
                <c:pt idx="529">
                  <c:v>77.515448000000006</c:v>
                </c:pt>
                <c:pt idx="530">
                  <c:v>77.548370000000006</c:v>
                </c:pt>
                <c:pt idx="531">
                  <c:v>77.567791999999997</c:v>
                </c:pt>
                <c:pt idx="532">
                  <c:v>77.588672000000003</c:v>
                </c:pt>
                <c:pt idx="533">
                  <c:v>77.621557999999993</c:v>
                </c:pt>
                <c:pt idx="534">
                  <c:v>77.633635999999996</c:v>
                </c:pt>
                <c:pt idx="535">
                  <c:v>77.645803999999998</c:v>
                </c:pt>
                <c:pt idx="536">
                  <c:v>77.661355999999998</c:v>
                </c:pt>
                <c:pt idx="537">
                  <c:v>77.690156000000002</c:v>
                </c:pt>
                <c:pt idx="538">
                  <c:v>77.706806</c:v>
                </c:pt>
                <c:pt idx="539">
                  <c:v>77.743561999999997</c:v>
                </c:pt>
                <c:pt idx="540">
                  <c:v>77.748710000000003</c:v>
                </c:pt>
                <c:pt idx="541">
                  <c:v>77.776681999999994</c:v>
                </c:pt>
                <c:pt idx="542">
                  <c:v>77.805499999999995</c:v>
                </c:pt>
                <c:pt idx="543">
                  <c:v>77.836963999999995</c:v>
                </c:pt>
                <c:pt idx="544">
                  <c:v>77.855683999999997</c:v>
                </c:pt>
                <c:pt idx="545">
                  <c:v>77.874386000000001</c:v>
                </c:pt>
                <c:pt idx="546">
                  <c:v>77.899675999999999</c:v>
                </c:pt>
                <c:pt idx="547">
                  <c:v>77.908478000000002</c:v>
                </c:pt>
                <c:pt idx="548">
                  <c:v>77.925758000000002</c:v>
                </c:pt>
                <c:pt idx="549">
                  <c:v>77.944316000000001</c:v>
                </c:pt>
                <c:pt idx="550">
                  <c:v>77.965627999999995</c:v>
                </c:pt>
                <c:pt idx="551">
                  <c:v>78.009566000000007</c:v>
                </c:pt>
                <c:pt idx="552">
                  <c:v>78.046555999999995</c:v>
                </c:pt>
                <c:pt idx="553">
                  <c:v>78.067526000000001</c:v>
                </c:pt>
                <c:pt idx="554">
                  <c:v>78.087686000000005</c:v>
                </c:pt>
                <c:pt idx="555">
                  <c:v>78.107089999999999</c:v>
                </c:pt>
                <c:pt idx="556">
                  <c:v>78.129896000000002</c:v>
                </c:pt>
                <c:pt idx="557">
                  <c:v>78.152720000000002</c:v>
                </c:pt>
                <c:pt idx="558">
                  <c:v>78.174481999999998</c:v>
                </c:pt>
                <c:pt idx="559">
                  <c:v>78.192139999999995</c:v>
                </c:pt>
                <c:pt idx="560">
                  <c:v>78.23048</c:v>
                </c:pt>
                <c:pt idx="561">
                  <c:v>78.254329999999996</c:v>
                </c:pt>
                <c:pt idx="562">
                  <c:v>78.274975999999995</c:v>
                </c:pt>
                <c:pt idx="563">
                  <c:v>78.276920000000004</c:v>
                </c:pt>
                <c:pt idx="564">
                  <c:v>78.310597999999999</c:v>
                </c:pt>
                <c:pt idx="565">
                  <c:v>78.348830000000007</c:v>
                </c:pt>
                <c:pt idx="566">
                  <c:v>78.375020000000006</c:v>
                </c:pt>
                <c:pt idx="567">
                  <c:v>78.392930000000007</c:v>
                </c:pt>
                <c:pt idx="568">
                  <c:v>78.419678000000005</c:v>
                </c:pt>
                <c:pt idx="569">
                  <c:v>78.447524000000001</c:v>
                </c:pt>
                <c:pt idx="570">
                  <c:v>78.478502000000006</c:v>
                </c:pt>
                <c:pt idx="571">
                  <c:v>78.684889999999996</c:v>
                </c:pt>
                <c:pt idx="572">
                  <c:v>80.305322000000004</c:v>
                </c:pt>
                <c:pt idx="573">
                  <c:v>83.109415999999996</c:v>
                </c:pt>
                <c:pt idx="574">
                  <c:v>85.316702000000006</c:v>
                </c:pt>
                <c:pt idx="575">
                  <c:v>86.473309999999998</c:v>
                </c:pt>
                <c:pt idx="576">
                  <c:v>86.969498000000002</c:v>
                </c:pt>
                <c:pt idx="577">
                  <c:v>87.139796000000004</c:v>
                </c:pt>
                <c:pt idx="578">
                  <c:v>87.209744000000001</c:v>
                </c:pt>
                <c:pt idx="579">
                  <c:v>87.270764</c:v>
                </c:pt>
                <c:pt idx="580">
                  <c:v>87.334826000000007</c:v>
                </c:pt>
                <c:pt idx="581">
                  <c:v>87.397555999999994</c:v>
                </c:pt>
                <c:pt idx="582">
                  <c:v>87.489176</c:v>
                </c:pt>
                <c:pt idx="583">
                  <c:v>87.587906000000004</c:v>
                </c:pt>
                <c:pt idx="584">
                  <c:v>87.707443999999995</c:v>
                </c:pt>
                <c:pt idx="585">
                  <c:v>87.835999999999999</c:v>
                </c:pt>
                <c:pt idx="586">
                  <c:v>87.986660000000001</c:v>
                </c:pt>
                <c:pt idx="587">
                  <c:v>88.119805999999997</c:v>
                </c:pt>
                <c:pt idx="588">
                  <c:v>88.256876000000005</c:v>
                </c:pt>
                <c:pt idx="589">
                  <c:v>88.409282000000005</c:v>
                </c:pt>
                <c:pt idx="590">
                  <c:v>88.541150000000002</c:v>
                </c:pt>
                <c:pt idx="591">
                  <c:v>88.669364000000002</c:v>
                </c:pt>
                <c:pt idx="592">
                  <c:v>88.806308000000001</c:v>
                </c:pt>
                <c:pt idx="593">
                  <c:v>88.926115999999993</c:v>
                </c:pt>
                <c:pt idx="594">
                  <c:v>89.033450000000002</c:v>
                </c:pt>
                <c:pt idx="595">
                  <c:v>89.156425999999996</c:v>
                </c:pt>
                <c:pt idx="596">
                  <c:v>89.269412000000003</c:v>
                </c:pt>
                <c:pt idx="597">
                  <c:v>89.379823999999999</c:v>
                </c:pt>
                <c:pt idx="598">
                  <c:v>89.490470000000002</c:v>
                </c:pt>
                <c:pt idx="599">
                  <c:v>89.586122000000003</c:v>
                </c:pt>
                <c:pt idx="600">
                  <c:v>89.683772000000005</c:v>
                </c:pt>
                <c:pt idx="601">
                  <c:v>89.787344000000004</c:v>
                </c:pt>
                <c:pt idx="602">
                  <c:v>89.886110000000002</c:v>
                </c:pt>
                <c:pt idx="603">
                  <c:v>89.966480000000004</c:v>
                </c:pt>
                <c:pt idx="604">
                  <c:v>90.045283999999995</c:v>
                </c:pt>
                <c:pt idx="605">
                  <c:v>90.143221999999994</c:v>
                </c:pt>
                <c:pt idx="606">
                  <c:v>90.242096000000004</c:v>
                </c:pt>
                <c:pt idx="607">
                  <c:v>90.362948000000003</c:v>
                </c:pt>
                <c:pt idx="608">
                  <c:v>90.527467999999999</c:v>
                </c:pt>
                <c:pt idx="609">
                  <c:v>90.706801999999996</c:v>
                </c:pt>
                <c:pt idx="610">
                  <c:v>90.872960000000006</c:v>
                </c:pt>
                <c:pt idx="611">
                  <c:v>91.036075999999994</c:v>
                </c:pt>
                <c:pt idx="612">
                  <c:v>91.184449999999998</c:v>
                </c:pt>
                <c:pt idx="613">
                  <c:v>91.351705999999993</c:v>
                </c:pt>
                <c:pt idx="614">
                  <c:v>91.524919999999995</c:v>
                </c:pt>
                <c:pt idx="615">
                  <c:v>91.702849999999998</c:v>
                </c:pt>
                <c:pt idx="616">
                  <c:v>91.891940000000005</c:v>
                </c:pt>
                <c:pt idx="617">
                  <c:v>92.065963999999994</c:v>
                </c:pt>
                <c:pt idx="618">
                  <c:v>92.251310000000004</c:v>
                </c:pt>
                <c:pt idx="619">
                  <c:v>92.444180000000003</c:v>
                </c:pt>
                <c:pt idx="620">
                  <c:v>92.622038000000003</c:v>
                </c:pt>
                <c:pt idx="621">
                  <c:v>92.801965999999993</c:v>
                </c:pt>
                <c:pt idx="622">
                  <c:v>93.014312000000004</c:v>
                </c:pt>
                <c:pt idx="623">
                  <c:v>93.179659999999998</c:v>
                </c:pt>
                <c:pt idx="624">
                  <c:v>93.357607999999999</c:v>
                </c:pt>
                <c:pt idx="625">
                  <c:v>93.543385999999998</c:v>
                </c:pt>
                <c:pt idx="626">
                  <c:v>93.713378000000006</c:v>
                </c:pt>
                <c:pt idx="627">
                  <c:v>93.879716000000002</c:v>
                </c:pt>
                <c:pt idx="628">
                  <c:v>94.047278000000006</c:v>
                </c:pt>
                <c:pt idx="629">
                  <c:v>94.218997999999999</c:v>
                </c:pt>
                <c:pt idx="630">
                  <c:v>94.385444000000007</c:v>
                </c:pt>
                <c:pt idx="631">
                  <c:v>94.544690000000003</c:v>
                </c:pt>
                <c:pt idx="632">
                  <c:v>94.707391999999999</c:v>
                </c:pt>
                <c:pt idx="633">
                  <c:v>94.851770000000002</c:v>
                </c:pt>
                <c:pt idx="634">
                  <c:v>95.015461999999999</c:v>
                </c:pt>
                <c:pt idx="635">
                  <c:v>95.171053999999998</c:v>
                </c:pt>
                <c:pt idx="636">
                  <c:v>95.339371999999997</c:v>
                </c:pt>
                <c:pt idx="637">
                  <c:v>95.494838000000001</c:v>
                </c:pt>
                <c:pt idx="638">
                  <c:v>95.649619999999999</c:v>
                </c:pt>
                <c:pt idx="639">
                  <c:v>95.799235999999993</c:v>
                </c:pt>
                <c:pt idx="640">
                  <c:v>95.946044000000001</c:v>
                </c:pt>
                <c:pt idx="641">
                  <c:v>96.109592000000006</c:v>
                </c:pt>
                <c:pt idx="642">
                  <c:v>96.248065999999994</c:v>
                </c:pt>
                <c:pt idx="643">
                  <c:v>96.387764000000004</c:v>
                </c:pt>
                <c:pt idx="644">
                  <c:v>96.527246000000005</c:v>
                </c:pt>
                <c:pt idx="645">
                  <c:v>97.056644000000006</c:v>
                </c:pt>
                <c:pt idx="646">
                  <c:v>100.064246</c:v>
                </c:pt>
                <c:pt idx="647">
                  <c:v>103.98185599999999</c:v>
                </c:pt>
                <c:pt idx="648">
                  <c:v>106.08663199999999</c:v>
                </c:pt>
                <c:pt idx="649">
                  <c:v>107.008556</c:v>
                </c:pt>
                <c:pt idx="650">
                  <c:v>107.431628</c:v>
                </c:pt>
                <c:pt idx="651">
                  <c:v>107.678138</c:v>
                </c:pt>
                <c:pt idx="652">
                  <c:v>107.821202</c:v>
                </c:pt>
                <c:pt idx="653">
                  <c:v>107.88943999999999</c:v>
                </c:pt>
                <c:pt idx="654">
                  <c:v>107.954942</c:v>
                </c:pt>
                <c:pt idx="655">
                  <c:v>108.08672</c:v>
                </c:pt>
                <c:pt idx="656">
                  <c:v>108.2642</c:v>
                </c:pt>
                <c:pt idx="657">
                  <c:v>108.468734</c:v>
                </c:pt>
                <c:pt idx="658">
                  <c:v>108.72526999999999</c:v>
                </c:pt>
                <c:pt idx="659">
                  <c:v>109.004738</c:v>
                </c:pt>
                <c:pt idx="660">
                  <c:v>109.29833600000001</c:v>
                </c:pt>
                <c:pt idx="661">
                  <c:v>109.574456</c:v>
                </c:pt>
                <c:pt idx="662">
                  <c:v>109.86555199999999</c:v>
                </c:pt>
                <c:pt idx="663">
                  <c:v>110.145218</c:v>
                </c:pt>
                <c:pt idx="664">
                  <c:v>110.435756</c:v>
                </c:pt>
                <c:pt idx="665">
                  <c:v>110.72372</c:v>
                </c:pt>
                <c:pt idx="666">
                  <c:v>111.01510399999999</c:v>
                </c:pt>
                <c:pt idx="667">
                  <c:v>111.311492</c:v>
                </c:pt>
                <c:pt idx="668">
                  <c:v>111.610004</c:v>
                </c:pt>
                <c:pt idx="669">
                  <c:v>111.92178199999999</c:v>
                </c:pt>
                <c:pt idx="670">
                  <c:v>112.227062</c:v>
                </c:pt>
                <c:pt idx="671">
                  <c:v>112.52128999999999</c:v>
                </c:pt>
                <c:pt idx="672">
                  <c:v>112.796042</c:v>
                </c:pt>
                <c:pt idx="673">
                  <c:v>113.092466</c:v>
                </c:pt>
                <c:pt idx="674">
                  <c:v>113.39546</c:v>
                </c:pt>
                <c:pt idx="675">
                  <c:v>113.671166</c:v>
                </c:pt>
                <c:pt idx="676">
                  <c:v>113.962262</c:v>
                </c:pt>
                <c:pt idx="677">
                  <c:v>114.253034</c:v>
                </c:pt>
                <c:pt idx="678">
                  <c:v>114.543644</c:v>
                </c:pt>
                <c:pt idx="679">
                  <c:v>114.82604600000001</c:v>
                </c:pt>
                <c:pt idx="680">
                  <c:v>115.12956200000001</c:v>
                </c:pt>
                <c:pt idx="681">
                  <c:v>115.472894</c:v>
                </c:pt>
                <c:pt idx="682">
                  <c:v>116.01311</c:v>
                </c:pt>
                <c:pt idx="683">
                  <c:v>116.63319199999999</c:v>
                </c:pt>
                <c:pt idx="684">
                  <c:v>117.173768</c:v>
                </c:pt>
                <c:pt idx="685">
                  <c:v>117.67082000000001</c:v>
                </c:pt>
                <c:pt idx="686">
                  <c:v>118.139</c:v>
                </c:pt>
                <c:pt idx="687">
                  <c:v>118.56407</c:v>
                </c:pt>
                <c:pt idx="688">
                  <c:v>119.00377400000001</c:v>
                </c:pt>
                <c:pt idx="689">
                  <c:v>119.48027</c:v>
                </c:pt>
                <c:pt idx="690">
                  <c:v>119.999048</c:v>
                </c:pt>
                <c:pt idx="691">
                  <c:v>120.522902</c:v>
                </c:pt>
                <c:pt idx="692">
                  <c:v>121.02927800000001</c:v>
                </c:pt>
                <c:pt idx="693">
                  <c:v>121.52793200000001</c:v>
                </c:pt>
                <c:pt idx="694">
                  <c:v>121.9847</c:v>
                </c:pt>
                <c:pt idx="695">
                  <c:v>122.42579000000001</c:v>
                </c:pt>
                <c:pt idx="696">
                  <c:v>122.831906</c:v>
                </c:pt>
                <c:pt idx="697">
                  <c:v>123.237968</c:v>
                </c:pt>
                <c:pt idx="698">
                  <c:v>123.615752</c:v>
                </c:pt>
                <c:pt idx="699">
                  <c:v>124.006406</c:v>
                </c:pt>
                <c:pt idx="700">
                  <c:v>124.42352</c:v>
                </c:pt>
                <c:pt idx="701">
                  <c:v>124.83273199999999</c:v>
                </c:pt>
                <c:pt idx="702">
                  <c:v>125.241062</c:v>
                </c:pt>
                <c:pt idx="703">
                  <c:v>125.694914</c:v>
                </c:pt>
                <c:pt idx="704">
                  <c:v>126.145472</c:v>
                </c:pt>
                <c:pt idx="705">
                  <c:v>126.605498</c:v>
                </c:pt>
                <c:pt idx="706">
                  <c:v>127.058882</c:v>
                </c:pt>
                <c:pt idx="707">
                  <c:v>127.53725</c:v>
                </c:pt>
                <c:pt idx="708">
                  <c:v>128.021378</c:v>
                </c:pt>
                <c:pt idx="709">
                  <c:v>128.488586</c:v>
                </c:pt>
                <c:pt idx="710">
                  <c:v>128.94846799999999</c:v>
                </c:pt>
                <c:pt idx="711">
                  <c:v>129.41092399999999</c:v>
                </c:pt>
                <c:pt idx="712">
                  <c:v>129.88569200000001</c:v>
                </c:pt>
                <c:pt idx="713">
                  <c:v>130.35189199999999</c:v>
                </c:pt>
                <c:pt idx="714">
                  <c:v>130.81290799999999</c:v>
                </c:pt>
                <c:pt idx="715">
                  <c:v>131.266976</c:v>
                </c:pt>
                <c:pt idx="716">
                  <c:v>131.72989999999999</c:v>
                </c:pt>
                <c:pt idx="717">
                  <c:v>132.20015000000001</c:v>
                </c:pt>
                <c:pt idx="718">
                  <c:v>132.67652000000001</c:v>
                </c:pt>
                <c:pt idx="719">
                  <c:v>133.134548</c:v>
                </c:pt>
                <c:pt idx="720">
                  <c:v>133.59983</c:v>
                </c:pt>
                <c:pt idx="721">
                  <c:v>134.05497800000001</c:v>
                </c:pt>
                <c:pt idx="722">
                  <c:v>134.50843399999999</c:v>
                </c:pt>
                <c:pt idx="723">
                  <c:v>134.960936</c:v>
                </c:pt>
                <c:pt idx="724">
                  <c:v>135.42780200000001</c:v>
                </c:pt>
                <c:pt idx="725">
                  <c:v>135.92060599999999</c:v>
                </c:pt>
                <c:pt idx="726">
                  <c:v>137.41604599999999</c:v>
                </c:pt>
                <c:pt idx="727">
                  <c:v>140.28324799999999</c:v>
                </c:pt>
                <c:pt idx="728">
                  <c:v>143.79782</c:v>
                </c:pt>
                <c:pt idx="729">
                  <c:v>147.20664199999999</c:v>
                </c:pt>
                <c:pt idx="730">
                  <c:v>150.17484200000001</c:v>
                </c:pt>
                <c:pt idx="731">
                  <c:v>153.15369799999999</c:v>
                </c:pt>
                <c:pt idx="732">
                  <c:v>156.25949</c:v>
                </c:pt>
                <c:pt idx="733">
                  <c:v>159.51878600000001</c:v>
                </c:pt>
                <c:pt idx="734">
                  <c:v>162.937544</c:v>
                </c:pt>
                <c:pt idx="735">
                  <c:v>166.47292400000001</c:v>
                </c:pt>
                <c:pt idx="736">
                  <c:v>170.039534</c:v>
                </c:pt>
                <c:pt idx="737">
                  <c:v>173.641424</c:v>
                </c:pt>
                <c:pt idx="738">
                  <c:v>177.26725400000001</c:v>
                </c:pt>
                <c:pt idx="739">
                  <c:v>180.926402</c:v>
                </c:pt>
                <c:pt idx="740">
                  <c:v>184.64113399999999</c:v>
                </c:pt>
                <c:pt idx="741">
                  <c:v>188.31540200000001</c:v>
                </c:pt>
                <c:pt idx="742">
                  <c:v>191.96007800000001</c:v>
                </c:pt>
                <c:pt idx="743">
                  <c:v>195.56862799999999</c:v>
                </c:pt>
                <c:pt idx="744">
                  <c:v>199.12558999999999</c:v>
                </c:pt>
                <c:pt idx="745">
                  <c:v>202.553168</c:v>
                </c:pt>
                <c:pt idx="746">
                  <c:v>205.85807600000001</c:v>
                </c:pt>
                <c:pt idx="747">
                  <c:v>209.13197</c:v>
                </c:pt>
                <c:pt idx="748">
                  <c:v>212.39887999999999</c:v>
                </c:pt>
                <c:pt idx="749">
                  <c:v>215.64338000000001</c:v>
                </c:pt>
                <c:pt idx="750">
                  <c:v>218.84432000000001</c:v>
                </c:pt>
                <c:pt idx="751">
                  <c:v>222.00764000000001</c:v>
                </c:pt>
                <c:pt idx="752">
                  <c:v>225.13802000000001</c:v>
                </c:pt>
                <c:pt idx="753">
                  <c:v>228.2099</c:v>
                </c:pt>
                <c:pt idx="754">
                  <c:v>231.18871999999999</c:v>
                </c:pt>
                <c:pt idx="755">
                  <c:v>234.10561999999999</c:v>
                </c:pt>
                <c:pt idx="756">
                  <c:v>237.01154</c:v>
                </c:pt>
                <c:pt idx="757">
                  <c:v>239.9171</c:v>
                </c:pt>
                <c:pt idx="758">
                  <c:v>242.84732</c:v>
                </c:pt>
                <c:pt idx="759">
                  <c:v>245.75432000000001</c:v>
                </c:pt>
                <c:pt idx="760">
                  <c:v>248.62747999999999</c:v>
                </c:pt>
                <c:pt idx="761">
                  <c:v>251.4785</c:v>
                </c:pt>
                <c:pt idx="762">
                  <c:v>254.31854000000001</c:v>
                </c:pt>
                <c:pt idx="763">
                  <c:v>257.13715999999999</c:v>
                </c:pt>
                <c:pt idx="764">
                  <c:v>259.84435999999999</c:v>
                </c:pt>
                <c:pt idx="765">
                  <c:v>262.38650000000001</c:v>
                </c:pt>
                <c:pt idx="766">
                  <c:v>264.94988000000001</c:v>
                </c:pt>
                <c:pt idx="767">
                  <c:v>267.79568</c:v>
                </c:pt>
                <c:pt idx="768">
                  <c:v>270.95071999999999</c:v>
                </c:pt>
                <c:pt idx="769">
                  <c:v>274.31312000000003</c:v>
                </c:pt>
                <c:pt idx="770">
                  <c:v>277.75454000000002</c:v>
                </c:pt>
                <c:pt idx="771">
                  <c:v>281.13493999999997</c:v>
                </c:pt>
                <c:pt idx="772">
                  <c:v>284.36917999999997</c:v>
                </c:pt>
                <c:pt idx="773">
                  <c:v>287.43007999999998</c:v>
                </c:pt>
                <c:pt idx="774">
                  <c:v>290.31313999999998</c:v>
                </c:pt>
                <c:pt idx="775">
                  <c:v>293.03474</c:v>
                </c:pt>
                <c:pt idx="776">
                  <c:v>295.56968000000001</c:v>
                </c:pt>
                <c:pt idx="777">
                  <c:v>297.95432</c:v>
                </c:pt>
                <c:pt idx="778">
                  <c:v>300.16147999999998</c:v>
                </c:pt>
                <c:pt idx="779">
                  <c:v>302.23741999999999</c:v>
                </c:pt>
                <c:pt idx="780">
                  <c:v>304.22570000000002</c:v>
                </c:pt>
                <c:pt idx="781">
                  <c:v>306.14413999999999</c:v>
                </c:pt>
                <c:pt idx="782">
                  <c:v>308.01362</c:v>
                </c:pt>
                <c:pt idx="783">
                  <c:v>309.82891999999998</c:v>
                </c:pt>
                <c:pt idx="784">
                  <c:v>311.60408000000001</c:v>
                </c:pt>
                <c:pt idx="785">
                  <c:v>313.33766000000003</c:v>
                </c:pt>
                <c:pt idx="786">
                  <c:v>315.03523999999999</c:v>
                </c:pt>
                <c:pt idx="787">
                  <c:v>316.69195999999999</c:v>
                </c:pt>
                <c:pt idx="788">
                  <c:v>318.3134</c:v>
                </c:pt>
                <c:pt idx="789">
                  <c:v>319.92601999999999</c:v>
                </c:pt>
                <c:pt idx="790">
                  <c:v>321.50029999999998</c:v>
                </c:pt>
                <c:pt idx="791">
                  <c:v>323.06684000000001</c:v>
                </c:pt>
                <c:pt idx="792">
                  <c:v>324.59845999999999</c:v>
                </c:pt>
                <c:pt idx="793">
                  <c:v>326.12774000000002</c:v>
                </c:pt>
                <c:pt idx="794">
                  <c:v>327.65143999999998</c:v>
                </c:pt>
                <c:pt idx="795">
                  <c:v>329.16343999999998</c:v>
                </c:pt>
                <c:pt idx="796">
                  <c:v>330.69758000000002</c:v>
                </c:pt>
                <c:pt idx="797">
                  <c:v>332.21965999999998</c:v>
                </c:pt>
                <c:pt idx="798">
                  <c:v>333.73381999999998</c:v>
                </c:pt>
                <c:pt idx="799">
                  <c:v>335.23214000000002</c:v>
                </c:pt>
                <c:pt idx="800">
                  <c:v>336.74972000000002</c:v>
                </c:pt>
                <c:pt idx="801">
                  <c:v>338.28656000000001</c:v>
                </c:pt>
                <c:pt idx="802">
                  <c:v>339.78631999999999</c:v>
                </c:pt>
                <c:pt idx="803">
                  <c:v>341.30065999999999</c:v>
                </c:pt>
                <c:pt idx="804">
                  <c:v>342.79178000000002</c:v>
                </c:pt>
                <c:pt idx="805">
                  <c:v>344.28343999999998</c:v>
                </c:pt>
                <c:pt idx="806">
                  <c:v>345.76483999999999</c:v>
                </c:pt>
                <c:pt idx="807">
                  <c:v>347.25218000000001</c:v>
                </c:pt>
                <c:pt idx="808">
                  <c:v>348.76850000000002</c:v>
                </c:pt>
                <c:pt idx="809">
                  <c:v>350.28266000000002</c:v>
                </c:pt>
                <c:pt idx="810">
                  <c:v>351.80977999999999</c:v>
                </c:pt>
                <c:pt idx="811">
                  <c:v>353.36804000000001</c:v>
                </c:pt>
                <c:pt idx="812">
                  <c:v>354.93799999999999</c:v>
                </c:pt>
                <c:pt idx="813">
                  <c:v>356.51443999999998</c:v>
                </c:pt>
                <c:pt idx="814">
                  <c:v>358.13857999999999</c:v>
                </c:pt>
                <c:pt idx="815">
                  <c:v>359.77784000000003</c:v>
                </c:pt>
                <c:pt idx="816">
                  <c:v>361.43078000000003</c:v>
                </c:pt>
                <c:pt idx="817">
                  <c:v>363.15320000000003</c:v>
                </c:pt>
                <c:pt idx="818">
                  <c:v>364.90244000000001</c:v>
                </c:pt>
                <c:pt idx="819">
                  <c:v>366.65726000000001</c:v>
                </c:pt>
                <c:pt idx="820">
                  <c:v>368.42666000000003</c:v>
                </c:pt>
                <c:pt idx="821">
                  <c:v>370.25492000000003</c:v>
                </c:pt>
                <c:pt idx="822">
                  <c:v>372.08066000000002</c:v>
                </c:pt>
                <c:pt idx="823">
                  <c:v>373.91989999999998</c:v>
                </c:pt>
                <c:pt idx="824">
                  <c:v>375.74401999999998</c:v>
                </c:pt>
                <c:pt idx="825">
                  <c:v>377.61872</c:v>
                </c:pt>
                <c:pt idx="826">
                  <c:v>379.50583999999998</c:v>
                </c:pt>
                <c:pt idx="827">
                  <c:v>381.41419999999999</c:v>
                </c:pt>
                <c:pt idx="828">
                  <c:v>383.32094000000001</c:v>
                </c:pt>
                <c:pt idx="829">
                  <c:v>385.25936000000002</c:v>
                </c:pt>
                <c:pt idx="830">
                  <c:v>387.23486000000003</c:v>
                </c:pt>
                <c:pt idx="831">
                  <c:v>389.24707999999998</c:v>
                </c:pt>
                <c:pt idx="832">
                  <c:v>391.30916000000002</c:v>
                </c:pt>
                <c:pt idx="833">
                  <c:v>393.43135999999998</c:v>
                </c:pt>
                <c:pt idx="834">
                  <c:v>395.61709999999999</c:v>
                </c:pt>
                <c:pt idx="835">
                  <c:v>397.86439999999999</c:v>
                </c:pt>
                <c:pt idx="836">
                  <c:v>400.19486000000001</c:v>
                </c:pt>
                <c:pt idx="837">
                  <c:v>402.63134000000002</c:v>
                </c:pt>
                <c:pt idx="838">
                  <c:v>405.19652000000002</c:v>
                </c:pt>
                <c:pt idx="839">
                  <c:v>407.93486000000001</c:v>
                </c:pt>
                <c:pt idx="840">
                  <c:v>410.92934000000002</c:v>
                </c:pt>
                <c:pt idx="841">
                  <c:v>414.87241999999998</c:v>
                </c:pt>
                <c:pt idx="842">
                  <c:v>428.88920000000002</c:v>
                </c:pt>
                <c:pt idx="843">
                  <c:v>465.58382</c:v>
                </c:pt>
                <c:pt idx="844">
                  <c:v>525.19316000000003</c:v>
                </c:pt>
                <c:pt idx="845">
                  <c:v>609.92924000000005</c:v>
                </c:pt>
                <c:pt idx="846">
                  <c:v>720.20353999999998</c:v>
                </c:pt>
                <c:pt idx="847">
                  <c:v>835.94659999999999</c:v>
                </c:pt>
                <c:pt idx="848">
                  <c:v>938.66935999999998</c:v>
                </c:pt>
                <c:pt idx="849">
                  <c:v>1023.45314</c:v>
                </c:pt>
                <c:pt idx="850">
                  <c:v>1086.2735</c:v>
                </c:pt>
                <c:pt idx="851">
                  <c:v>1125.5606600000001</c:v>
                </c:pt>
                <c:pt idx="852">
                  <c:v>1146.5506399999999</c:v>
                </c:pt>
                <c:pt idx="853">
                  <c:v>1156.6610599999999</c:v>
                </c:pt>
                <c:pt idx="854">
                  <c:v>1161.1196600000001</c:v>
                </c:pt>
                <c:pt idx="855">
                  <c:v>1162.6777400000001</c:v>
                </c:pt>
                <c:pt idx="856">
                  <c:v>1162.7058199999999</c:v>
                </c:pt>
                <c:pt idx="857">
                  <c:v>1161.92264</c:v>
                </c:pt>
                <c:pt idx="858">
                  <c:v>1160.5505000000001</c:v>
                </c:pt>
                <c:pt idx="859">
                  <c:v>1158.68282</c:v>
                </c:pt>
                <c:pt idx="860">
                  <c:v>1156.3914199999999</c:v>
                </c:pt>
                <c:pt idx="861">
                  <c:v>1153.74038</c:v>
                </c:pt>
                <c:pt idx="862">
                  <c:v>1150.7773999999999</c:v>
                </c:pt>
                <c:pt idx="863">
                  <c:v>1147.4922200000001</c:v>
                </c:pt>
                <c:pt idx="864">
                  <c:v>1143.9696200000001</c:v>
                </c:pt>
                <c:pt idx="865">
                  <c:v>1140.26522</c:v>
                </c:pt>
                <c:pt idx="866">
                  <c:v>1136.4746</c:v>
                </c:pt>
                <c:pt idx="867">
                  <c:v>1132.66976</c:v>
                </c:pt>
                <c:pt idx="868">
                  <c:v>1128.9565399999999</c:v>
                </c:pt>
                <c:pt idx="869">
                  <c:v>1125.3079399999999</c:v>
                </c:pt>
                <c:pt idx="870">
                  <c:v>1121.71838</c:v>
                </c:pt>
                <c:pt idx="871">
                  <c:v>1118.20928</c:v>
                </c:pt>
                <c:pt idx="872">
                  <c:v>1114.7572399999999</c:v>
                </c:pt>
                <c:pt idx="873">
                  <c:v>1111.3892599999999</c:v>
                </c:pt>
                <c:pt idx="874">
                  <c:v>1108.1121800000001</c:v>
                </c:pt>
                <c:pt idx="875">
                  <c:v>1104.8813600000001</c:v>
                </c:pt>
                <c:pt idx="876">
                  <c:v>1101.4869200000001</c:v>
                </c:pt>
                <c:pt idx="877">
                  <c:v>1097.9792600000001</c:v>
                </c:pt>
                <c:pt idx="878">
                  <c:v>1094.56124</c:v>
                </c:pt>
                <c:pt idx="879">
                  <c:v>1091.588</c:v>
                </c:pt>
                <c:pt idx="880">
                  <c:v>1089.07664</c:v>
                </c:pt>
                <c:pt idx="881">
                  <c:v>1086.8793800000001</c:v>
                </c:pt>
                <c:pt idx="882">
                  <c:v>1084.85546</c:v>
                </c:pt>
                <c:pt idx="883">
                  <c:v>1082.89274</c:v>
                </c:pt>
                <c:pt idx="884">
                  <c:v>1080.90338</c:v>
                </c:pt>
                <c:pt idx="885">
                  <c:v>1078.81574</c:v>
                </c:pt>
                <c:pt idx="886">
                  <c:v>1076.6300000000001</c:v>
                </c:pt>
                <c:pt idx="887">
                  <c:v>1074.34202</c:v>
                </c:pt>
                <c:pt idx="888">
                  <c:v>1071.9608000000001</c:v>
                </c:pt>
                <c:pt idx="889">
                  <c:v>1069.4647399999999</c:v>
                </c:pt>
                <c:pt idx="890">
                  <c:v>1066.87994</c:v>
                </c:pt>
                <c:pt idx="891">
                  <c:v>1064.2839799999999</c:v>
                </c:pt>
                <c:pt idx="892">
                  <c:v>1061.6894600000001</c:v>
                </c:pt>
                <c:pt idx="893">
                  <c:v>1059.1313</c:v>
                </c:pt>
                <c:pt idx="894">
                  <c:v>1056.58952</c:v>
                </c:pt>
                <c:pt idx="895">
                  <c:v>1054.0643</c:v>
                </c:pt>
                <c:pt idx="896">
                  <c:v>1051.5759800000001</c:v>
                </c:pt>
                <c:pt idx="897">
                  <c:v>1049.12888</c:v>
                </c:pt>
                <c:pt idx="898">
                  <c:v>1046.6914999999999</c:v>
                </c:pt>
                <c:pt idx="899">
                  <c:v>1044.2643800000001</c:v>
                </c:pt>
                <c:pt idx="900">
                  <c:v>1041.83636</c:v>
                </c:pt>
                <c:pt idx="901">
                  <c:v>1039.4501</c:v>
                </c:pt>
                <c:pt idx="902">
                  <c:v>1037.0796800000001</c:v>
                </c:pt>
                <c:pt idx="903">
                  <c:v>1034.7229400000001</c:v>
                </c:pt>
                <c:pt idx="904">
                  <c:v>1032.3806</c:v>
                </c:pt>
                <c:pt idx="905">
                  <c:v>1030.0535600000001</c:v>
                </c:pt>
                <c:pt idx="906">
                  <c:v>1027.7537</c:v>
                </c:pt>
                <c:pt idx="907">
                  <c:v>1025.4718399999999</c:v>
                </c:pt>
                <c:pt idx="908">
                  <c:v>1023.21986</c:v>
                </c:pt>
                <c:pt idx="909">
                  <c:v>1020.9947</c:v>
                </c:pt>
                <c:pt idx="910">
                  <c:v>1018.83038</c:v>
                </c:pt>
                <c:pt idx="911">
                  <c:v>1016.72474</c:v>
                </c:pt>
                <c:pt idx="912">
                  <c:v>1014.6543799999999</c:v>
                </c:pt>
                <c:pt idx="913">
                  <c:v>1012.6472</c:v>
                </c:pt>
                <c:pt idx="914">
                  <c:v>1010.68448</c:v>
                </c:pt>
                <c:pt idx="915">
                  <c:v>1008.77036</c:v>
                </c:pt>
                <c:pt idx="916">
                  <c:v>1006.89854</c:v>
                </c:pt>
                <c:pt idx="917">
                  <c:v>1005.06506</c:v>
                </c:pt>
                <c:pt idx="918">
                  <c:v>1003.26992</c:v>
                </c:pt>
                <c:pt idx="919">
                  <c:v>1001.52428</c:v>
                </c:pt>
                <c:pt idx="920">
                  <c:v>999.8501</c:v>
                </c:pt>
                <c:pt idx="921">
                  <c:v>998.23856000000001</c:v>
                </c:pt>
                <c:pt idx="922">
                  <c:v>996.72026000000005</c:v>
                </c:pt>
                <c:pt idx="923">
                  <c:v>995.27954</c:v>
                </c:pt>
                <c:pt idx="924">
                  <c:v>993.91153999999995</c:v>
                </c:pt>
                <c:pt idx="925">
                  <c:v>992.63660000000004</c:v>
                </c:pt>
                <c:pt idx="926">
                  <c:v>991.44896000000006</c:v>
                </c:pt>
                <c:pt idx="927">
                  <c:v>990.34897999999998</c:v>
                </c:pt>
                <c:pt idx="928">
                  <c:v>989.37157999999999</c:v>
                </c:pt>
                <c:pt idx="929">
                  <c:v>988.55672000000004</c:v>
                </c:pt>
                <c:pt idx="930">
                  <c:v>987.93266000000006</c:v>
                </c:pt>
                <c:pt idx="931">
                  <c:v>987.53953999999999</c:v>
                </c:pt>
                <c:pt idx="932">
                  <c:v>988.8827</c:v>
                </c:pt>
                <c:pt idx="933">
                  <c:v>1001.46902</c:v>
                </c:pt>
                <c:pt idx="934">
                  <c:v>1029.29774</c:v>
                </c:pt>
                <c:pt idx="935">
                  <c:v>1061.3001200000001</c:v>
                </c:pt>
                <c:pt idx="936">
                  <c:v>1089.38804</c:v>
                </c:pt>
                <c:pt idx="937">
                  <c:v>1111.5179599999999</c:v>
                </c:pt>
                <c:pt idx="938">
                  <c:v>1128.43004</c:v>
                </c:pt>
                <c:pt idx="939">
                  <c:v>1141.4623999999999</c:v>
                </c:pt>
                <c:pt idx="940">
                  <c:v>1151.6086399999999</c:v>
                </c:pt>
                <c:pt idx="941">
                  <c:v>1159.5876800000001</c:v>
                </c:pt>
                <c:pt idx="942">
                  <c:v>1166.0331200000001</c:v>
                </c:pt>
                <c:pt idx="943">
                  <c:v>1171.32422</c:v>
                </c:pt>
                <c:pt idx="944">
                  <c:v>1175.68472</c:v>
                </c:pt>
                <c:pt idx="945">
                  <c:v>1179.33098</c:v>
                </c:pt>
                <c:pt idx="946">
                  <c:v>1182.42824</c:v>
                </c:pt>
                <c:pt idx="947">
                  <c:v>1185.0547999999999</c:v>
                </c:pt>
                <c:pt idx="948">
                  <c:v>1187.2850000000001</c:v>
                </c:pt>
                <c:pt idx="949">
                  <c:v>1189.1672599999999</c:v>
                </c:pt>
                <c:pt idx="950">
                  <c:v>1190.77556</c:v>
                </c:pt>
                <c:pt idx="951">
                  <c:v>1192.17506</c:v>
                </c:pt>
                <c:pt idx="952">
                  <c:v>1193.3601799999999</c:v>
                </c:pt>
                <c:pt idx="953">
                  <c:v>1194.38384</c:v>
                </c:pt>
                <c:pt idx="954">
                  <c:v>1195.24892</c:v>
                </c:pt>
                <c:pt idx="955">
                  <c:v>1196.0049200000001</c:v>
                </c:pt>
                <c:pt idx="956">
                  <c:v>1196.67002</c:v>
                </c:pt>
                <c:pt idx="957">
                  <c:v>1197.22424</c:v>
                </c:pt>
                <c:pt idx="958">
                  <c:v>1197.6850400000001</c:v>
                </c:pt>
                <c:pt idx="959">
                  <c:v>1198.07816</c:v>
                </c:pt>
                <c:pt idx="960">
                  <c:v>1198.3962200000001</c:v>
                </c:pt>
                <c:pt idx="961">
                  <c:v>1198.6746800000001</c:v>
                </c:pt>
                <c:pt idx="962">
                  <c:v>1198.89662</c:v>
                </c:pt>
                <c:pt idx="963">
                  <c:v>1199.0453</c:v>
                </c:pt>
                <c:pt idx="964">
                  <c:v>1199.15888</c:v>
                </c:pt>
                <c:pt idx="965">
                  <c:v>1199.2305200000001</c:v>
                </c:pt>
                <c:pt idx="966">
                  <c:v>1199.2416800000001</c:v>
                </c:pt>
                <c:pt idx="967">
                  <c:v>1199.2379000000001</c:v>
                </c:pt>
                <c:pt idx="968">
                  <c:v>1199.21324</c:v>
                </c:pt>
                <c:pt idx="969">
                  <c:v>1199.1394399999999</c:v>
                </c:pt>
                <c:pt idx="970">
                  <c:v>1199.02406</c:v>
                </c:pt>
                <c:pt idx="971">
                  <c:v>1198.8721399999999</c:v>
                </c:pt>
                <c:pt idx="972">
                  <c:v>1198.6669400000001</c:v>
                </c:pt>
                <c:pt idx="973">
                  <c:v>1198.4102600000001</c:v>
                </c:pt>
                <c:pt idx="974">
                  <c:v>1198.07276</c:v>
                </c:pt>
                <c:pt idx="975">
                  <c:v>1197.64958</c:v>
                </c:pt>
                <c:pt idx="976">
                  <c:v>1197.1504399999999</c:v>
                </c:pt>
                <c:pt idx="977">
                  <c:v>1196.54276</c:v>
                </c:pt>
                <c:pt idx="978">
                  <c:v>1195.81664</c:v>
                </c:pt>
                <c:pt idx="979">
                  <c:v>1194.9000799999999</c:v>
                </c:pt>
                <c:pt idx="980">
                  <c:v>1193.8964000000001</c:v>
                </c:pt>
                <c:pt idx="981">
                  <c:v>1192.9235000000001</c:v>
                </c:pt>
                <c:pt idx="982">
                  <c:v>1191.9556399999999</c:v>
                </c:pt>
                <c:pt idx="983">
                  <c:v>1190.9305400000001</c:v>
                </c:pt>
                <c:pt idx="984">
                  <c:v>1189.8620599999999</c:v>
                </c:pt>
                <c:pt idx="985">
                  <c:v>1188.7440799999999</c:v>
                </c:pt>
                <c:pt idx="986">
                  <c:v>1187.53502</c:v>
                </c:pt>
                <c:pt idx="987">
                  <c:v>1186.26278</c:v>
                </c:pt>
                <c:pt idx="988">
                  <c:v>1184.9388799999999</c:v>
                </c:pt>
                <c:pt idx="989">
                  <c:v>1183.6160600000001</c:v>
                </c:pt>
                <c:pt idx="990">
                  <c:v>1182.31322</c:v>
                </c:pt>
                <c:pt idx="991">
                  <c:v>1181.02244</c:v>
                </c:pt>
                <c:pt idx="992">
                  <c:v>1179.75956</c:v>
                </c:pt>
                <c:pt idx="993">
                  <c:v>1178.5325</c:v>
                </c:pt>
                <c:pt idx="994">
                  <c:v>1177.3322599999999</c:v>
                </c:pt>
                <c:pt idx="995">
                  <c:v>1176.14858</c:v>
                </c:pt>
                <c:pt idx="996">
                  <c:v>1174.9973</c:v>
                </c:pt>
                <c:pt idx="997">
                  <c:v>1173.8298199999999</c:v>
                </c:pt>
                <c:pt idx="998">
                  <c:v>1172.6927599999999</c:v>
                </c:pt>
                <c:pt idx="999">
                  <c:v>1171.5713599999999</c:v>
                </c:pt>
                <c:pt idx="1000">
                  <c:v>1170.4650799999999</c:v>
                </c:pt>
                <c:pt idx="1001">
                  <c:v>1169.3741</c:v>
                </c:pt>
                <c:pt idx="1002">
                  <c:v>1168.27574</c:v>
                </c:pt>
                <c:pt idx="1003">
                  <c:v>1167.2124799999999</c:v>
                </c:pt>
                <c:pt idx="1004">
                  <c:v>1166.16308</c:v>
                </c:pt>
                <c:pt idx="1005">
                  <c:v>1165.1169199999999</c:v>
                </c:pt>
                <c:pt idx="1006">
                  <c:v>1164.0912800000001</c:v>
                </c:pt>
                <c:pt idx="1007">
                  <c:v>1163.07194</c:v>
                </c:pt>
                <c:pt idx="1008">
                  <c:v>1162.03694</c:v>
                </c:pt>
                <c:pt idx="1009">
                  <c:v>1161.0386599999999</c:v>
                </c:pt>
                <c:pt idx="1010">
                  <c:v>1160.0425399999999</c:v>
                </c:pt>
                <c:pt idx="1011">
                  <c:v>1159.0395799999999</c:v>
                </c:pt>
                <c:pt idx="1012">
                  <c:v>1158.0414800000001</c:v>
                </c:pt>
                <c:pt idx="1013">
                  <c:v>1157.0595800000001</c:v>
                </c:pt>
                <c:pt idx="1014">
                  <c:v>1156.0688600000001</c:v>
                </c:pt>
                <c:pt idx="1015">
                  <c:v>1155.1022599999999</c:v>
                </c:pt>
                <c:pt idx="1016">
                  <c:v>1154.1379999999999</c:v>
                </c:pt>
                <c:pt idx="1017">
                  <c:v>1153.1542999999999</c:v>
                </c:pt>
                <c:pt idx="1018">
                  <c:v>1152.1718599999999</c:v>
                </c:pt>
                <c:pt idx="1019">
                  <c:v>1151.1931999999999</c:v>
                </c:pt>
                <c:pt idx="1020">
                  <c:v>1150.2190399999999</c:v>
                </c:pt>
                <c:pt idx="1021">
                  <c:v>1149.25802</c:v>
                </c:pt>
                <c:pt idx="1022">
                  <c:v>1148.2916</c:v>
                </c:pt>
                <c:pt idx="1023">
                  <c:v>1147.3293200000001</c:v>
                </c:pt>
                <c:pt idx="1024">
                  <c:v>1146.3938599999999</c:v>
                </c:pt>
                <c:pt idx="1025">
                  <c:v>1145.43824</c:v>
                </c:pt>
                <c:pt idx="1026">
                  <c:v>1144.50602</c:v>
                </c:pt>
                <c:pt idx="1027">
                  <c:v>1143.5739799999999</c:v>
                </c:pt>
                <c:pt idx="1028">
                  <c:v>1142.66552</c:v>
                </c:pt>
                <c:pt idx="1029">
                  <c:v>1141.7583199999999</c:v>
                </c:pt>
                <c:pt idx="1030">
                  <c:v>1140.84788</c:v>
                </c:pt>
                <c:pt idx="1031">
                  <c:v>1139.9439199999999</c:v>
                </c:pt>
                <c:pt idx="1032">
                  <c:v>1139.1485</c:v>
                </c:pt>
                <c:pt idx="1033">
                  <c:v>1138.2198800000001</c:v>
                </c:pt>
                <c:pt idx="1034">
                  <c:v>1137.2647999999999</c:v>
                </c:pt>
                <c:pt idx="1035">
                  <c:v>1136.5555999999999</c:v>
                </c:pt>
                <c:pt idx="1036">
                  <c:v>1135.9785199999999</c:v>
                </c:pt>
                <c:pt idx="1037">
                  <c:v>1135.3116199999999</c:v>
                </c:pt>
                <c:pt idx="1038">
                  <c:v>1134.63806</c:v>
                </c:pt>
                <c:pt idx="1039">
                  <c:v>1133.9774600000001</c:v>
                </c:pt>
                <c:pt idx="1040">
                  <c:v>1133.3348599999999</c:v>
                </c:pt>
                <c:pt idx="1041">
                  <c:v>1132.79846</c:v>
                </c:pt>
                <c:pt idx="1042">
                  <c:v>1132.3144400000001</c:v>
                </c:pt>
                <c:pt idx="1043">
                  <c:v>1131.81062</c:v>
                </c:pt>
                <c:pt idx="1044">
                  <c:v>1131.28862</c:v>
                </c:pt>
                <c:pt idx="1045">
                  <c:v>1130.84834</c:v>
                </c:pt>
                <c:pt idx="1046">
                  <c:v>1130.4671000000001</c:v>
                </c:pt>
                <c:pt idx="1047">
                  <c:v>1130.0666000000001</c:v>
                </c:pt>
                <c:pt idx="1048">
                  <c:v>1129.6378400000001</c:v>
                </c:pt>
                <c:pt idx="1049">
                  <c:v>1129.28144</c:v>
                </c:pt>
                <c:pt idx="1050">
                  <c:v>1128.9702199999999</c:v>
                </c:pt>
                <c:pt idx="1051">
                  <c:v>1128.6714199999999</c:v>
                </c:pt>
                <c:pt idx="1052">
                  <c:v>1128.4024999999999</c:v>
                </c:pt>
                <c:pt idx="1053">
                  <c:v>1128.1366399999999</c:v>
                </c:pt>
                <c:pt idx="1054">
                  <c:v>1127.8376599999999</c:v>
                </c:pt>
                <c:pt idx="1055">
                  <c:v>1127.5690999999999</c:v>
                </c:pt>
                <c:pt idx="1056">
                  <c:v>1127.2625599999999</c:v>
                </c:pt>
                <c:pt idx="1057">
                  <c:v>1126.94</c:v>
                </c:pt>
                <c:pt idx="1058">
                  <c:v>1126.7081599999999</c:v>
                </c:pt>
                <c:pt idx="1059">
                  <c:v>1126.47974</c:v>
                </c:pt>
                <c:pt idx="1060">
                  <c:v>1126.1984</c:v>
                </c:pt>
                <c:pt idx="1061">
                  <c:v>1125.8729599999999</c:v>
                </c:pt>
                <c:pt idx="1062">
                  <c:v>1125.6042199999999</c:v>
                </c:pt>
                <c:pt idx="1063">
                  <c:v>1125.34106</c:v>
                </c:pt>
                <c:pt idx="1064">
                  <c:v>1125.04838</c:v>
                </c:pt>
                <c:pt idx="1065">
                  <c:v>1124.7519199999999</c:v>
                </c:pt>
                <c:pt idx="1066">
                  <c:v>1124.4237800000001</c:v>
                </c:pt>
                <c:pt idx="1067">
                  <c:v>1124.10968</c:v>
                </c:pt>
                <c:pt idx="1068">
                  <c:v>1123.8152</c:v>
                </c:pt>
                <c:pt idx="1069">
                  <c:v>1123.51082</c:v>
                </c:pt>
                <c:pt idx="1070">
                  <c:v>1123.1812399999999</c:v>
                </c:pt>
                <c:pt idx="1071">
                  <c:v>1122.8864000000001</c:v>
                </c:pt>
                <c:pt idx="1072">
                  <c:v>1122.5975000000001</c:v>
                </c:pt>
                <c:pt idx="1073">
                  <c:v>1122.3104000000001</c:v>
                </c:pt>
                <c:pt idx="1074">
                  <c:v>1122.0452600000001</c:v>
                </c:pt>
                <c:pt idx="1075">
                  <c:v>1121.7662600000001</c:v>
                </c:pt>
                <c:pt idx="1076">
                  <c:v>1121.5075999999999</c:v>
                </c:pt>
                <c:pt idx="1077">
                  <c:v>1121.25398</c:v>
                </c:pt>
                <c:pt idx="1078">
                  <c:v>1120.98938</c:v>
                </c:pt>
                <c:pt idx="1079">
                  <c:v>1120.69994</c:v>
                </c:pt>
                <c:pt idx="1080">
                  <c:v>1120.42274</c:v>
                </c:pt>
                <c:pt idx="1081">
                  <c:v>1120.1378</c:v>
                </c:pt>
                <c:pt idx="1082">
                  <c:v>1119.87104</c:v>
                </c:pt>
                <c:pt idx="1083">
                  <c:v>1119.58304</c:v>
                </c:pt>
                <c:pt idx="1084">
                  <c:v>1119.31574</c:v>
                </c:pt>
                <c:pt idx="1085">
                  <c:v>1119.04556</c:v>
                </c:pt>
                <c:pt idx="1086">
                  <c:v>1118.7919400000001</c:v>
                </c:pt>
                <c:pt idx="1087">
                  <c:v>1118.5343600000001</c:v>
                </c:pt>
                <c:pt idx="1088">
                  <c:v>1118.2690399999999</c:v>
                </c:pt>
                <c:pt idx="1089">
                  <c:v>1118.01956</c:v>
                </c:pt>
                <c:pt idx="1090">
                  <c:v>1117.76756</c:v>
                </c:pt>
                <c:pt idx="1091">
                  <c:v>1117.48838</c:v>
                </c:pt>
                <c:pt idx="1092">
                  <c:v>1117.20146</c:v>
                </c:pt>
                <c:pt idx="1093">
                  <c:v>1116.93146</c:v>
                </c:pt>
                <c:pt idx="1094">
                  <c:v>1116.6512</c:v>
                </c:pt>
                <c:pt idx="1095">
                  <c:v>1116.38372</c:v>
                </c:pt>
                <c:pt idx="1096">
                  <c:v>1116.1225400000001</c:v>
                </c:pt>
                <c:pt idx="1097">
                  <c:v>1115.8467800000001</c:v>
                </c:pt>
                <c:pt idx="1098">
                  <c:v>1115.5873999999999</c:v>
                </c:pt>
                <c:pt idx="1099">
                  <c:v>1115.3352199999999</c:v>
                </c:pt>
                <c:pt idx="1100">
                  <c:v>1115.06504</c:v>
                </c:pt>
                <c:pt idx="1101">
                  <c:v>1114.79576</c:v>
                </c:pt>
                <c:pt idx="1102">
                  <c:v>1114.53764</c:v>
                </c:pt>
                <c:pt idx="1103">
                  <c:v>1114.25324</c:v>
                </c:pt>
                <c:pt idx="1104">
                  <c:v>1113.9944</c:v>
                </c:pt>
                <c:pt idx="1105">
                  <c:v>1113.7362800000001</c:v>
                </c:pt>
                <c:pt idx="1106">
                  <c:v>1113.4598000000001</c:v>
                </c:pt>
                <c:pt idx="1107">
                  <c:v>1113.2002399999999</c:v>
                </c:pt>
                <c:pt idx="1108">
                  <c:v>1112.9496799999999</c:v>
                </c:pt>
                <c:pt idx="1109">
                  <c:v>1112.6686999999999</c:v>
                </c:pt>
                <c:pt idx="1110">
                  <c:v>1112.40554</c:v>
                </c:pt>
                <c:pt idx="1111">
                  <c:v>1112.1134</c:v>
                </c:pt>
                <c:pt idx="1112">
                  <c:v>1111.8203599999999</c:v>
                </c:pt>
                <c:pt idx="1113">
                  <c:v>1111.5460399999999</c:v>
                </c:pt>
                <c:pt idx="1114">
                  <c:v>1111.2872</c:v>
                </c:pt>
                <c:pt idx="1115">
                  <c:v>1111.02692</c:v>
                </c:pt>
                <c:pt idx="1116">
                  <c:v>1110.76412</c:v>
                </c:pt>
                <c:pt idx="1117">
                  <c:v>1110.4939400000001</c:v>
                </c:pt>
                <c:pt idx="1118">
                  <c:v>1110.2230400000001</c:v>
                </c:pt>
                <c:pt idx="1119">
                  <c:v>1109.9609599999999</c:v>
                </c:pt>
                <c:pt idx="1120">
                  <c:v>1109.6878999999999</c:v>
                </c:pt>
                <c:pt idx="1121">
                  <c:v>1109.4006199999999</c:v>
                </c:pt>
                <c:pt idx="1122">
                  <c:v>1109.1428599999999</c:v>
                </c:pt>
                <c:pt idx="1123">
                  <c:v>1108.8690799999999</c:v>
                </c:pt>
                <c:pt idx="1124">
                  <c:v>1108.60358</c:v>
                </c:pt>
                <c:pt idx="1125">
                  <c:v>1108.33232</c:v>
                </c:pt>
                <c:pt idx="1126">
                  <c:v>1108.07888</c:v>
                </c:pt>
                <c:pt idx="1127">
                  <c:v>1107.8263400000001</c:v>
                </c:pt>
                <c:pt idx="1128">
                  <c:v>1107.5552600000001</c:v>
                </c:pt>
                <c:pt idx="1129">
                  <c:v>1107.2940799999999</c:v>
                </c:pt>
                <c:pt idx="1130">
                  <c:v>1107.0312799999999</c:v>
                </c:pt>
                <c:pt idx="1131">
                  <c:v>1106.7564199999999</c:v>
                </c:pt>
                <c:pt idx="1132">
                  <c:v>1106.49308</c:v>
                </c:pt>
                <c:pt idx="1133">
                  <c:v>1106.2229</c:v>
                </c:pt>
                <c:pt idx="1134">
                  <c:v>1105.97162</c:v>
                </c:pt>
                <c:pt idx="1135">
                  <c:v>1105.7160200000001</c:v>
                </c:pt>
                <c:pt idx="1136">
                  <c:v>1105.4638399999999</c:v>
                </c:pt>
                <c:pt idx="1137">
                  <c:v>1105.22534</c:v>
                </c:pt>
                <c:pt idx="1138">
                  <c:v>1104.95516</c:v>
                </c:pt>
                <c:pt idx="1139">
                  <c:v>1104.69164</c:v>
                </c:pt>
                <c:pt idx="1140">
                  <c:v>1104.4475600000001</c:v>
                </c:pt>
                <c:pt idx="1141">
                  <c:v>1104.1971799999999</c:v>
                </c:pt>
                <c:pt idx="1142">
                  <c:v>1103.95796</c:v>
                </c:pt>
                <c:pt idx="1143">
                  <c:v>1103.70326</c:v>
                </c:pt>
                <c:pt idx="1144">
                  <c:v>1103.45162</c:v>
                </c:pt>
                <c:pt idx="1145">
                  <c:v>1103.2023200000001</c:v>
                </c:pt>
                <c:pt idx="1146">
                  <c:v>1102.9494199999999</c:v>
                </c:pt>
                <c:pt idx="1147">
                  <c:v>1102.71506</c:v>
                </c:pt>
                <c:pt idx="1148">
                  <c:v>1102.4749400000001</c:v>
                </c:pt>
                <c:pt idx="1149">
                  <c:v>1102.2346399999999</c:v>
                </c:pt>
                <c:pt idx="1150">
                  <c:v>1101.99812</c:v>
                </c:pt>
                <c:pt idx="1151">
                  <c:v>1101.75422</c:v>
                </c:pt>
                <c:pt idx="1152">
                  <c:v>1101.4948400000001</c:v>
                </c:pt>
                <c:pt idx="1153">
                  <c:v>1101.2588599999999</c:v>
                </c:pt>
                <c:pt idx="1154">
                  <c:v>1101.01982</c:v>
                </c:pt>
                <c:pt idx="1155">
                  <c:v>1100.77286</c:v>
                </c:pt>
                <c:pt idx="1156">
                  <c:v>1100.5293200000001</c:v>
                </c:pt>
                <c:pt idx="1157">
                  <c:v>1100.2918999999999</c:v>
                </c:pt>
                <c:pt idx="1158">
                  <c:v>1100.05448</c:v>
                </c:pt>
                <c:pt idx="1159">
                  <c:v>1099.8208400000001</c:v>
                </c:pt>
                <c:pt idx="1160">
                  <c:v>1099.5830599999999</c:v>
                </c:pt>
                <c:pt idx="1161">
                  <c:v>1099.33016</c:v>
                </c:pt>
                <c:pt idx="1162">
                  <c:v>1099.1062400000001</c:v>
                </c:pt>
                <c:pt idx="1163">
                  <c:v>1098.8815999999999</c:v>
                </c:pt>
                <c:pt idx="1164">
                  <c:v>1098.65192</c:v>
                </c:pt>
                <c:pt idx="1165">
                  <c:v>1098.4123400000001</c:v>
                </c:pt>
                <c:pt idx="1166">
                  <c:v>1098.19022</c:v>
                </c:pt>
                <c:pt idx="1167">
                  <c:v>1097.9749400000001</c:v>
                </c:pt>
                <c:pt idx="1168">
                  <c:v>1097.7625399999999</c:v>
                </c:pt>
                <c:pt idx="1169">
                  <c:v>1097.53178</c:v>
                </c:pt>
                <c:pt idx="1170">
                  <c:v>1097.2941800000001</c:v>
                </c:pt>
                <c:pt idx="1171">
                  <c:v>1097.07278</c:v>
                </c:pt>
                <c:pt idx="1172">
                  <c:v>1096.8643400000001</c:v>
                </c:pt>
                <c:pt idx="1173">
                  <c:v>1096.6279999999999</c:v>
                </c:pt>
                <c:pt idx="1174">
                  <c:v>1096.38716</c:v>
                </c:pt>
                <c:pt idx="1175">
                  <c:v>1096.1461400000001</c:v>
                </c:pt>
                <c:pt idx="1176">
                  <c:v>1095.9160999999999</c:v>
                </c:pt>
                <c:pt idx="1177">
                  <c:v>1095.70154</c:v>
                </c:pt>
                <c:pt idx="1178">
                  <c:v>1095.4950799999999</c:v>
                </c:pt>
                <c:pt idx="1179">
                  <c:v>1095.27404</c:v>
                </c:pt>
                <c:pt idx="1180">
                  <c:v>1095.0605599999999</c:v>
                </c:pt>
                <c:pt idx="1181">
                  <c:v>1094.83448</c:v>
                </c:pt>
                <c:pt idx="1182">
                  <c:v>1094.5967000000001</c:v>
                </c:pt>
                <c:pt idx="1183">
                  <c:v>1094.3866399999999</c:v>
                </c:pt>
                <c:pt idx="1184">
                  <c:v>1094.16704</c:v>
                </c:pt>
                <c:pt idx="1185">
                  <c:v>1093.9492399999999</c:v>
                </c:pt>
                <c:pt idx="1186">
                  <c:v>1093.74404</c:v>
                </c:pt>
                <c:pt idx="1187">
                  <c:v>1093.5289399999999</c:v>
                </c:pt>
                <c:pt idx="1188">
                  <c:v>1093.31222</c:v>
                </c:pt>
                <c:pt idx="1189">
                  <c:v>1093.0818200000001</c:v>
                </c:pt>
                <c:pt idx="1190">
                  <c:v>1092.866</c:v>
                </c:pt>
                <c:pt idx="1191">
                  <c:v>1092.6381200000001</c:v>
                </c:pt>
                <c:pt idx="1192">
                  <c:v>1092.4039399999999</c:v>
                </c:pt>
                <c:pt idx="1193">
                  <c:v>1092.18326</c:v>
                </c:pt>
                <c:pt idx="1194">
                  <c:v>1091.9469200000001</c:v>
                </c:pt>
                <c:pt idx="1195">
                  <c:v>1091.71922</c:v>
                </c:pt>
                <c:pt idx="1196">
                  <c:v>1091.48774</c:v>
                </c:pt>
                <c:pt idx="1197">
                  <c:v>1091.2553600000001</c:v>
                </c:pt>
                <c:pt idx="1198">
                  <c:v>1091.02298</c:v>
                </c:pt>
                <c:pt idx="1199">
                  <c:v>1090.7888</c:v>
                </c:pt>
                <c:pt idx="1200">
                  <c:v>1090.5445400000001</c:v>
                </c:pt>
                <c:pt idx="1201">
                  <c:v>1090.319</c:v>
                </c:pt>
                <c:pt idx="1202">
                  <c:v>1090.08266</c:v>
                </c:pt>
                <c:pt idx="1203">
                  <c:v>1089.8371400000001</c:v>
                </c:pt>
                <c:pt idx="1204">
                  <c:v>1089.61394</c:v>
                </c:pt>
                <c:pt idx="1205">
                  <c:v>1089.35348</c:v>
                </c:pt>
                <c:pt idx="1206">
                  <c:v>1089.0932</c:v>
                </c:pt>
                <c:pt idx="1207">
                  <c:v>1088.8494800000001</c:v>
                </c:pt>
                <c:pt idx="1208">
                  <c:v>1088.6023399999999</c:v>
                </c:pt>
                <c:pt idx="1209">
                  <c:v>1088.3420599999999</c:v>
                </c:pt>
                <c:pt idx="1210">
                  <c:v>1088.1005</c:v>
                </c:pt>
                <c:pt idx="1211">
                  <c:v>1087.84004</c:v>
                </c:pt>
                <c:pt idx="1212">
                  <c:v>1087.5921800000001</c:v>
                </c:pt>
                <c:pt idx="1213">
                  <c:v>1087.3383799999999</c:v>
                </c:pt>
                <c:pt idx="1214">
                  <c:v>1087.0721599999999</c:v>
                </c:pt>
                <c:pt idx="1215">
                  <c:v>1086.81098</c:v>
                </c:pt>
                <c:pt idx="1216">
                  <c:v>1086.55772</c:v>
                </c:pt>
                <c:pt idx="1217">
                  <c:v>1086.28862</c:v>
                </c:pt>
                <c:pt idx="1218">
                  <c:v>1086.0197000000001</c:v>
                </c:pt>
                <c:pt idx="1219">
                  <c:v>1085.7563600000001</c:v>
                </c:pt>
                <c:pt idx="1220">
                  <c:v>1085.4748400000001</c:v>
                </c:pt>
                <c:pt idx="1221">
                  <c:v>1085.1951200000001</c:v>
                </c:pt>
                <c:pt idx="1222">
                  <c:v>1084.9161200000001</c:v>
                </c:pt>
                <c:pt idx="1223">
                  <c:v>1084.6468400000001</c:v>
                </c:pt>
                <c:pt idx="1224">
                  <c:v>1084.3674799999999</c:v>
                </c:pt>
                <c:pt idx="1225">
                  <c:v>1084.0652600000001</c:v>
                </c:pt>
                <c:pt idx="1226">
                  <c:v>1083.7758200000001</c:v>
                </c:pt>
                <c:pt idx="1227">
                  <c:v>1083.46622</c:v>
                </c:pt>
                <c:pt idx="1228">
                  <c:v>1083.17246</c:v>
                </c:pt>
                <c:pt idx="1229">
                  <c:v>1082.8643</c:v>
                </c:pt>
                <c:pt idx="1230">
                  <c:v>1082.5588399999999</c:v>
                </c:pt>
                <c:pt idx="1231">
                  <c:v>1082.2814599999999</c:v>
                </c:pt>
                <c:pt idx="1232">
                  <c:v>1081.9941799999999</c:v>
                </c:pt>
                <c:pt idx="1233">
                  <c:v>1081.6941200000001</c:v>
                </c:pt>
                <c:pt idx="1234">
                  <c:v>1081.3956800000001</c:v>
                </c:pt>
                <c:pt idx="1235">
                  <c:v>1081.1183000000001</c:v>
                </c:pt>
                <c:pt idx="1236">
                  <c:v>1080.81176</c:v>
                </c:pt>
                <c:pt idx="1237">
                  <c:v>1080.4982</c:v>
                </c:pt>
                <c:pt idx="1238">
                  <c:v>1080.1931</c:v>
                </c:pt>
                <c:pt idx="1239">
                  <c:v>1079.8520000000001</c:v>
                </c:pt>
                <c:pt idx="1240">
                  <c:v>1079.53484</c:v>
                </c:pt>
                <c:pt idx="1241">
                  <c:v>1079.21822</c:v>
                </c:pt>
                <c:pt idx="1242">
                  <c:v>1078.9057399999999</c:v>
                </c:pt>
                <c:pt idx="1243">
                  <c:v>1078.5929000000001</c:v>
                </c:pt>
                <c:pt idx="1244">
                  <c:v>1078.26314</c:v>
                </c:pt>
                <c:pt idx="1245">
                  <c:v>1077.9358999999999</c:v>
                </c:pt>
                <c:pt idx="1246">
                  <c:v>1077.6047000000001</c:v>
                </c:pt>
                <c:pt idx="1247">
                  <c:v>1077.2744</c:v>
                </c:pt>
                <c:pt idx="1248">
                  <c:v>1076.95706</c:v>
                </c:pt>
                <c:pt idx="1249">
                  <c:v>1076.6330599999999</c:v>
                </c:pt>
                <c:pt idx="1250">
                  <c:v>1076.29322</c:v>
                </c:pt>
                <c:pt idx="1251">
                  <c:v>1075.9463599999999</c:v>
                </c:pt>
                <c:pt idx="1252">
                  <c:v>1075.6153400000001</c:v>
                </c:pt>
                <c:pt idx="1253">
                  <c:v>1075.2863</c:v>
                </c:pt>
                <c:pt idx="1254">
                  <c:v>1074.9637399999999</c:v>
                </c:pt>
                <c:pt idx="1255">
                  <c:v>1074.6291200000001</c:v>
                </c:pt>
                <c:pt idx="1256">
                  <c:v>1074.29792</c:v>
                </c:pt>
                <c:pt idx="1257">
                  <c:v>1073.9683399999999</c:v>
                </c:pt>
                <c:pt idx="1258">
                  <c:v>1073.62328</c:v>
                </c:pt>
                <c:pt idx="1259">
                  <c:v>1073.2737199999999</c:v>
                </c:pt>
                <c:pt idx="1260">
                  <c:v>1072.9319</c:v>
                </c:pt>
                <c:pt idx="1261">
                  <c:v>1072.5720799999999</c:v>
                </c:pt>
                <c:pt idx="1262">
                  <c:v>1072.22342</c:v>
                </c:pt>
                <c:pt idx="1263">
                  <c:v>1071.8796199999999</c:v>
                </c:pt>
                <c:pt idx="1264">
                  <c:v>1071.51008</c:v>
                </c:pt>
                <c:pt idx="1265">
                  <c:v>1071.1531399999999</c:v>
                </c:pt>
                <c:pt idx="1266">
                  <c:v>1070.79404</c:v>
                </c:pt>
                <c:pt idx="1267">
                  <c:v>1070.4565399999999</c:v>
                </c:pt>
                <c:pt idx="1268">
                  <c:v>1070.12102</c:v>
                </c:pt>
                <c:pt idx="1269">
                  <c:v>1069.7385200000001</c:v>
                </c:pt>
                <c:pt idx="1270">
                  <c:v>1069.37546</c:v>
                </c:pt>
                <c:pt idx="1271">
                  <c:v>1069.0262600000001</c:v>
                </c:pt>
                <c:pt idx="1272">
                  <c:v>1068.65978</c:v>
                </c:pt>
                <c:pt idx="1273">
                  <c:v>1068.28952</c:v>
                </c:pt>
                <c:pt idx="1274">
                  <c:v>1067.9388799999999</c:v>
                </c:pt>
                <c:pt idx="1275">
                  <c:v>1067.58158</c:v>
                </c:pt>
                <c:pt idx="1276">
                  <c:v>1067.2397599999999</c:v>
                </c:pt>
                <c:pt idx="1277">
                  <c:v>1066.87742</c:v>
                </c:pt>
                <c:pt idx="1278">
                  <c:v>1066.5085999999999</c:v>
                </c:pt>
                <c:pt idx="1279">
                  <c:v>1066.1279</c:v>
                </c:pt>
                <c:pt idx="1280">
                  <c:v>1065.7853600000001</c:v>
                </c:pt>
                <c:pt idx="1281">
                  <c:v>1065.44012</c:v>
                </c:pt>
                <c:pt idx="1282">
                  <c:v>1065.0693200000001</c:v>
                </c:pt>
                <c:pt idx="1283">
                  <c:v>1064.7058999999999</c:v>
                </c:pt>
                <c:pt idx="1284">
                  <c:v>1064.3592200000001</c:v>
                </c:pt>
                <c:pt idx="1285">
                  <c:v>1064.0080399999999</c:v>
                </c:pt>
                <c:pt idx="1286">
                  <c:v>1063.6475</c:v>
                </c:pt>
                <c:pt idx="1287">
                  <c:v>1063.2783199999999</c:v>
                </c:pt>
                <c:pt idx="1288">
                  <c:v>1062.91202</c:v>
                </c:pt>
                <c:pt idx="1289">
                  <c:v>1062.5460800000001</c:v>
                </c:pt>
                <c:pt idx="1290">
                  <c:v>1062.19148</c:v>
                </c:pt>
                <c:pt idx="1291">
                  <c:v>1061.8365200000001</c:v>
                </c:pt>
                <c:pt idx="1292">
                  <c:v>1061.4595999999999</c:v>
                </c:pt>
                <c:pt idx="1293">
                  <c:v>1061.078</c:v>
                </c:pt>
                <c:pt idx="1294">
                  <c:v>1060.7243000000001</c:v>
                </c:pt>
                <c:pt idx="1295">
                  <c:v>1060.3588999999999</c:v>
                </c:pt>
                <c:pt idx="1296">
                  <c:v>1059.9935</c:v>
                </c:pt>
                <c:pt idx="1297">
                  <c:v>1059.6135200000001</c:v>
                </c:pt>
                <c:pt idx="1298">
                  <c:v>1059.2342599999999</c:v>
                </c:pt>
                <c:pt idx="1299">
                  <c:v>1058.8753400000001</c:v>
                </c:pt>
                <c:pt idx="1300">
                  <c:v>1058.5108399999999</c:v>
                </c:pt>
                <c:pt idx="1301">
                  <c:v>1058.15084</c:v>
                </c:pt>
                <c:pt idx="1302">
                  <c:v>1057.7982199999999</c:v>
                </c:pt>
                <c:pt idx="1303">
                  <c:v>1057.45118</c:v>
                </c:pt>
                <c:pt idx="1304">
                  <c:v>1057.1044999999999</c:v>
                </c:pt>
                <c:pt idx="1305">
                  <c:v>1056.7364</c:v>
                </c:pt>
                <c:pt idx="1306">
                  <c:v>1056.3684800000001</c:v>
                </c:pt>
                <c:pt idx="1307">
                  <c:v>1056.0182</c:v>
                </c:pt>
                <c:pt idx="1308">
                  <c:v>1055.6610800000001</c:v>
                </c:pt>
                <c:pt idx="1309">
                  <c:v>1055.2760599999999</c:v>
                </c:pt>
                <c:pt idx="1310">
                  <c:v>1054.89464</c:v>
                </c:pt>
                <c:pt idx="1311">
                  <c:v>1054.5107</c:v>
                </c:pt>
                <c:pt idx="1312">
                  <c:v>1054.1533999999999</c:v>
                </c:pt>
                <c:pt idx="1313">
                  <c:v>1053.79646</c:v>
                </c:pt>
                <c:pt idx="1314">
                  <c:v>1053.4301599999999</c:v>
                </c:pt>
                <c:pt idx="1315">
                  <c:v>1053.07916</c:v>
                </c:pt>
                <c:pt idx="1316">
                  <c:v>1052.7427399999999</c:v>
                </c:pt>
                <c:pt idx="1317">
                  <c:v>1052.3777</c:v>
                </c:pt>
                <c:pt idx="1318">
                  <c:v>1052.0195000000001</c:v>
                </c:pt>
                <c:pt idx="1319">
                  <c:v>1051.6398799999999</c:v>
                </c:pt>
                <c:pt idx="1320">
                  <c:v>1051.2890600000001</c:v>
                </c:pt>
                <c:pt idx="1321">
                  <c:v>1050.9146599999999</c:v>
                </c:pt>
                <c:pt idx="1322">
                  <c:v>1050.55322</c:v>
                </c:pt>
                <c:pt idx="1323">
                  <c:v>1050.1874600000001</c:v>
                </c:pt>
                <c:pt idx="1324">
                  <c:v>1049.83016</c:v>
                </c:pt>
                <c:pt idx="1325">
                  <c:v>1049.4613400000001</c:v>
                </c:pt>
                <c:pt idx="1326">
                  <c:v>1049.0998999999999</c:v>
                </c:pt>
                <c:pt idx="1327">
                  <c:v>1048.74404</c:v>
                </c:pt>
                <c:pt idx="1328">
                  <c:v>1048.3946599999999</c:v>
                </c:pt>
                <c:pt idx="1329">
                  <c:v>1048.03232</c:v>
                </c:pt>
                <c:pt idx="1330">
                  <c:v>1047.6721399999999</c:v>
                </c:pt>
                <c:pt idx="1331">
                  <c:v>1047.3053</c:v>
                </c:pt>
                <c:pt idx="1332">
                  <c:v>1046.9382800000001</c:v>
                </c:pt>
                <c:pt idx="1333">
                  <c:v>1046.5719799999999</c:v>
                </c:pt>
                <c:pt idx="1334">
                  <c:v>1046.21666</c:v>
                </c:pt>
                <c:pt idx="1335">
                  <c:v>1045.87826</c:v>
                </c:pt>
                <c:pt idx="1336">
                  <c:v>1045.5227600000001</c:v>
                </c:pt>
                <c:pt idx="1337">
                  <c:v>1045.1323400000001</c:v>
                </c:pt>
                <c:pt idx="1338">
                  <c:v>1044.76514</c:v>
                </c:pt>
                <c:pt idx="1339">
                  <c:v>1044.4303399999999</c:v>
                </c:pt>
                <c:pt idx="1340">
                  <c:v>1044.07016</c:v>
                </c:pt>
                <c:pt idx="1341">
                  <c:v>1043.6964800000001</c:v>
                </c:pt>
                <c:pt idx="1342">
                  <c:v>1043.3413399999999</c:v>
                </c:pt>
                <c:pt idx="1343">
                  <c:v>1042.9982600000001</c:v>
                </c:pt>
                <c:pt idx="1344">
                  <c:v>1042.6330399999999</c:v>
                </c:pt>
                <c:pt idx="1345">
                  <c:v>1042.26332</c:v>
                </c:pt>
                <c:pt idx="1346">
                  <c:v>1041.8998999999999</c:v>
                </c:pt>
                <c:pt idx="1347">
                  <c:v>1041.55592</c:v>
                </c:pt>
                <c:pt idx="1348">
                  <c:v>1041.2077999999999</c:v>
                </c:pt>
                <c:pt idx="1349">
                  <c:v>1040.85086</c:v>
                </c:pt>
                <c:pt idx="1350">
                  <c:v>1040.4836600000001</c:v>
                </c:pt>
                <c:pt idx="1351">
                  <c:v>1040.12978</c:v>
                </c:pt>
                <c:pt idx="1352">
                  <c:v>1039.7813000000001</c:v>
                </c:pt>
                <c:pt idx="1353">
                  <c:v>1039.42076</c:v>
                </c:pt>
                <c:pt idx="1354">
                  <c:v>1039.0580600000001</c:v>
                </c:pt>
                <c:pt idx="1355">
                  <c:v>1038.6825799999999</c:v>
                </c:pt>
                <c:pt idx="1356">
                  <c:v>1038.32816</c:v>
                </c:pt>
                <c:pt idx="1357">
                  <c:v>1037.9658199999999</c:v>
                </c:pt>
                <c:pt idx="1358">
                  <c:v>1037.6123</c:v>
                </c:pt>
                <c:pt idx="1359">
                  <c:v>1037.2433000000001</c:v>
                </c:pt>
                <c:pt idx="1360">
                  <c:v>1036.8696199999999</c:v>
                </c:pt>
                <c:pt idx="1361">
                  <c:v>1036.4972</c:v>
                </c:pt>
                <c:pt idx="1362">
                  <c:v>1036.1470999999999</c:v>
                </c:pt>
                <c:pt idx="1363">
                  <c:v>1035.8078</c:v>
                </c:pt>
                <c:pt idx="1364">
                  <c:v>1035.4296200000001</c:v>
                </c:pt>
                <c:pt idx="1365">
                  <c:v>1035.0707</c:v>
                </c:pt>
                <c:pt idx="1366">
                  <c:v>1034.7299599999999</c:v>
                </c:pt>
                <c:pt idx="1367">
                  <c:v>1034.35844</c:v>
                </c:pt>
                <c:pt idx="1368">
                  <c:v>1033.9919600000001</c:v>
                </c:pt>
                <c:pt idx="1369">
                  <c:v>1033.6200799999999</c:v>
                </c:pt>
                <c:pt idx="1370">
                  <c:v>1033.26764</c:v>
                </c:pt>
                <c:pt idx="1371">
                  <c:v>1032.9061999999999</c:v>
                </c:pt>
                <c:pt idx="1372">
                  <c:v>1032.54494</c:v>
                </c:pt>
                <c:pt idx="1373">
                  <c:v>1032.1637000000001</c:v>
                </c:pt>
                <c:pt idx="1374">
                  <c:v>1031.8033399999999</c:v>
                </c:pt>
                <c:pt idx="1375">
                  <c:v>1031.44532</c:v>
                </c:pt>
                <c:pt idx="1376">
                  <c:v>1031.0678600000001</c:v>
                </c:pt>
                <c:pt idx="1377">
                  <c:v>1030.70192</c:v>
                </c:pt>
                <c:pt idx="1378">
                  <c:v>1030.3473200000001</c:v>
                </c:pt>
                <c:pt idx="1379">
                  <c:v>1030.001</c:v>
                </c:pt>
                <c:pt idx="1380">
                  <c:v>1029.6518000000001</c:v>
                </c:pt>
                <c:pt idx="1381">
                  <c:v>1029.28892</c:v>
                </c:pt>
                <c:pt idx="1382">
                  <c:v>1028.90444</c:v>
                </c:pt>
                <c:pt idx="1383">
                  <c:v>1028.5322000000001</c:v>
                </c:pt>
                <c:pt idx="1384">
                  <c:v>1028.17472</c:v>
                </c:pt>
                <c:pt idx="1385">
                  <c:v>1027.8179600000001</c:v>
                </c:pt>
                <c:pt idx="1386">
                  <c:v>1027.4413999999999</c:v>
                </c:pt>
                <c:pt idx="1387">
                  <c:v>1027.07258</c:v>
                </c:pt>
                <c:pt idx="1388">
                  <c:v>1026.7113199999999</c:v>
                </c:pt>
                <c:pt idx="1389">
                  <c:v>1026.33854</c:v>
                </c:pt>
                <c:pt idx="1390">
                  <c:v>1025.9704400000001</c:v>
                </c:pt>
                <c:pt idx="1391">
                  <c:v>1025.6037799999999</c:v>
                </c:pt>
                <c:pt idx="1392">
                  <c:v>1025.24846</c:v>
                </c:pt>
                <c:pt idx="1393">
                  <c:v>1024.8927799999999</c:v>
                </c:pt>
                <c:pt idx="1394">
                  <c:v>1024.5389</c:v>
                </c:pt>
                <c:pt idx="1395">
                  <c:v>1024.1751200000001</c:v>
                </c:pt>
                <c:pt idx="1396">
                  <c:v>1023.80612</c:v>
                </c:pt>
                <c:pt idx="1397">
                  <c:v>1023.4452199999999</c:v>
                </c:pt>
                <c:pt idx="1398">
                  <c:v>1023.09962</c:v>
                </c:pt>
                <c:pt idx="1399">
                  <c:v>1022.74718</c:v>
                </c:pt>
                <c:pt idx="1400">
                  <c:v>1022.37512</c:v>
                </c:pt>
                <c:pt idx="1401">
                  <c:v>1022.02124</c:v>
                </c:pt>
                <c:pt idx="1402">
                  <c:v>1021.65332</c:v>
                </c:pt>
                <c:pt idx="1403">
                  <c:v>1021.27496</c:v>
                </c:pt>
                <c:pt idx="1404">
                  <c:v>1020.89714</c:v>
                </c:pt>
                <c:pt idx="1405">
                  <c:v>1020.53786</c:v>
                </c:pt>
                <c:pt idx="1406">
                  <c:v>1020.17606</c:v>
                </c:pt>
                <c:pt idx="1407">
                  <c:v>1019.8022</c:v>
                </c:pt>
                <c:pt idx="1408">
                  <c:v>1019.4362599999999</c:v>
                </c:pt>
                <c:pt idx="1409">
                  <c:v>1019.07428</c:v>
                </c:pt>
                <c:pt idx="1410">
                  <c:v>1018.70276</c:v>
                </c:pt>
                <c:pt idx="1411">
                  <c:v>1018.34366</c:v>
                </c:pt>
                <c:pt idx="1412">
                  <c:v>1017.98744</c:v>
                </c:pt>
                <c:pt idx="1413">
                  <c:v>1017.63464</c:v>
                </c:pt>
                <c:pt idx="1414">
                  <c:v>1017.28688</c:v>
                </c:pt>
                <c:pt idx="1415">
                  <c:v>1016.9204</c:v>
                </c:pt>
                <c:pt idx="1416">
                  <c:v>1016.55896</c:v>
                </c:pt>
                <c:pt idx="1417">
                  <c:v>1016.19392</c:v>
                </c:pt>
                <c:pt idx="1418">
                  <c:v>1015.80206</c:v>
                </c:pt>
                <c:pt idx="1419">
                  <c:v>1015.4309</c:v>
                </c:pt>
                <c:pt idx="1420">
                  <c:v>1015.08872</c:v>
                </c:pt>
                <c:pt idx="1421">
                  <c:v>1014.72764</c:v>
                </c:pt>
                <c:pt idx="1422">
                  <c:v>1014.33344</c:v>
                </c:pt>
                <c:pt idx="1423">
                  <c:v>1013.97128</c:v>
                </c:pt>
                <c:pt idx="1424">
                  <c:v>1013.61686</c:v>
                </c:pt>
                <c:pt idx="1425">
                  <c:v>1013.2451600000001</c:v>
                </c:pt>
                <c:pt idx="1426">
                  <c:v>1012.8731</c:v>
                </c:pt>
                <c:pt idx="1427">
                  <c:v>1012.50806</c:v>
                </c:pt>
                <c:pt idx="1428">
                  <c:v>1012.1495</c:v>
                </c:pt>
                <c:pt idx="1429">
                  <c:v>1011.7778</c:v>
                </c:pt>
                <c:pt idx="1430">
                  <c:v>1011.39584</c:v>
                </c:pt>
                <c:pt idx="1431">
                  <c:v>1011.00902</c:v>
                </c:pt>
                <c:pt idx="1432">
                  <c:v>1010.63066</c:v>
                </c:pt>
                <c:pt idx="1433">
                  <c:v>1010.25878</c:v>
                </c:pt>
                <c:pt idx="1434">
                  <c:v>1009.9022</c:v>
                </c:pt>
                <c:pt idx="1435">
                  <c:v>1009.54634</c:v>
                </c:pt>
                <c:pt idx="1436">
                  <c:v>1009.1685199999999</c:v>
                </c:pt>
                <c:pt idx="1437">
                  <c:v>1008.78998</c:v>
                </c:pt>
                <c:pt idx="1438">
                  <c:v>1008.419</c:v>
                </c:pt>
                <c:pt idx="1439">
                  <c:v>1008.05936</c:v>
                </c:pt>
                <c:pt idx="1440">
                  <c:v>1007.6946799999999</c:v>
                </c:pt>
                <c:pt idx="1441">
                  <c:v>1007.32604</c:v>
                </c:pt>
                <c:pt idx="1442">
                  <c:v>1006.95668</c:v>
                </c:pt>
                <c:pt idx="1443">
                  <c:v>1006.5703999999999</c:v>
                </c:pt>
                <c:pt idx="1444">
                  <c:v>1006.2059</c:v>
                </c:pt>
                <c:pt idx="1445">
                  <c:v>1005.84518</c:v>
                </c:pt>
                <c:pt idx="1446">
                  <c:v>1005.4769</c:v>
                </c:pt>
                <c:pt idx="1447">
                  <c:v>1005.0922399999999</c:v>
                </c:pt>
                <c:pt idx="1448">
                  <c:v>1004.72864</c:v>
                </c:pt>
                <c:pt idx="1449">
                  <c:v>1004.3537</c:v>
                </c:pt>
                <c:pt idx="1450">
                  <c:v>1003.99568</c:v>
                </c:pt>
                <c:pt idx="1451">
                  <c:v>1003.63964</c:v>
                </c:pt>
                <c:pt idx="1452">
                  <c:v>1003.2737</c:v>
                </c:pt>
                <c:pt idx="1453">
                  <c:v>1002.88796</c:v>
                </c:pt>
                <c:pt idx="1454">
                  <c:v>1002.51104</c:v>
                </c:pt>
                <c:pt idx="1455">
                  <c:v>1002.12206</c:v>
                </c:pt>
                <c:pt idx="1456">
                  <c:v>1001.7527</c:v>
                </c:pt>
                <c:pt idx="1457">
                  <c:v>1001.38334</c:v>
                </c:pt>
                <c:pt idx="1458">
                  <c:v>1001.02244</c:v>
                </c:pt>
                <c:pt idx="1459">
                  <c:v>1000.64876</c:v>
                </c:pt>
                <c:pt idx="1460">
                  <c:v>1000.27832</c:v>
                </c:pt>
                <c:pt idx="1461">
                  <c:v>999.92372</c:v>
                </c:pt>
                <c:pt idx="1462">
                  <c:v>999.55975999999998</c:v>
                </c:pt>
                <c:pt idx="1463">
                  <c:v>999.18373999999994</c:v>
                </c:pt>
                <c:pt idx="1464">
                  <c:v>998.81132000000002</c:v>
                </c:pt>
                <c:pt idx="1465">
                  <c:v>998.43997999999999</c:v>
                </c:pt>
                <c:pt idx="1466">
                  <c:v>998.06971999999996</c:v>
                </c:pt>
                <c:pt idx="1467">
                  <c:v>997.69460000000004</c:v>
                </c:pt>
                <c:pt idx="1468">
                  <c:v>997.31659999999999</c:v>
                </c:pt>
                <c:pt idx="1469">
                  <c:v>996.97154</c:v>
                </c:pt>
                <c:pt idx="1470">
                  <c:v>996.60127999999997</c:v>
                </c:pt>
                <c:pt idx="1471">
                  <c:v>996.21950000000004</c:v>
                </c:pt>
                <c:pt idx="1472">
                  <c:v>995.84294</c:v>
                </c:pt>
                <c:pt idx="1473">
                  <c:v>995.50004000000001</c:v>
                </c:pt>
                <c:pt idx="1474">
                  <c:v>995.1395</c:v>
                </c:pt>
                <c:pt idx="1475">
                  <c:v>994.7867</c:v>
                </c:pt>
                <c:pt idx="1476">
                  <c:v>994.43462</c:v>
                </c:pt>
                <c:pt idx="1477">
                  <c:v>994.05679999999995</c:v>
                </c:pt>
                <c:pt idx="1478">
                  <c:v>993.68366000000003</c:v>
                </c:pt>
                <c:pt idx="1479">
                  <c:v>993.29953999999998</c:v>
                </c:pt>
                <c:pt idx="1480">
                  <c:v>992.92388000000005</c:v>
                </c:pt>
                <c:pt idx="1481">
                  <c:v>992.55722000000003</c:v>
                </c:pt>
                <c:pt idx="1482">
                  <c:v>992.17399999999998</c:v>
                </c:pt>
                <c:pt idx="1483">
                  <c:v>991.81201999999996</c:v>
                </c:pt>
                <c:pt idx="1484">
                  <c:v>991.45489999999995</c:v>
                </c:pt>
                <c:pt idx="1485">
                  <c:v>991.07456000000002</c:v>
                </c:pt>
                <c:pt idx="1486">
                  <c:v>990.73310000000004</c:v>
                </c:pt>
                <c:pt idx="1487">
                  <c:v>990.38948000000005</c:v>
                </c:pt>
                <c:pt idx="1488">
                  <c:v>990.02012000000002</c:v>
                </c:pt>
                <c:pt idx="1489">
                  <c:v>989.63923999999997</c:v>
                </c:pt>
                <c:pt idx="1490">
                  <c:v>989.27365999999995</c:v>
                </c:pt>
                <c:pt idx="1491">
                  <c:v>988.90844000000004</c:v>
                </c:pt>
                <c:pt idx="1492">
                  <c:v>988.53620000000001</c:v>
                </c:pt>
                <c:pt idx="1493">
                  <c:v>988.17007999999998</c:v>
                </c:pt>
                <c:pt idx="1494">
                  <c:v>987.82087999999999</c:v>
                </c:pt>
                <c:pt idx="1495">
                  <c:v>987.43550000000005</c:v>
                </c:pt>
                <c:pt idx="1496">
                  <c:v>987.05246</c:v>
                </c:pt>
                <c:pt idx="1497">
                  <c:v>986.68759999999997</c:v>
                </c:pt>
                <c:pt idx="1498">
                  <c:v>986.33857999999998</c:v>
                </c:pt>
                <c:pt idx="1499">
                  <c:v>985.97497999999996</c:v>
                </c:pt>
                <c:pt idx="1500">
                  <c:v>985.61749999999995</c:v>
                </c:pt>
                <c:pt idx="1501">
                  <c:v>985.25012000000004</c:v>
                </c:pt>
                <c:pt idx="1502">
                  <c:v>984.86833999999999</c:v>
                </c:pt>
                <c:pt idx="1503">
                  <c:v>984.49483999999995</c:v>
                </c:pt>
                <c:pt idx="1504">
                  <c:v>984.14185999999995</c:v>
                </c:pt>
                <c:pt idx="1505">
                  <c:v>983.77970000000005</c:v>
                </c:pt>
                <c:pt idx="1506">
                  <c:v>983.41484000000003</c:v>
                </c:pt>
                <c:pt idx="1507">
                  <c:v>983.04728</c:v>
                </c:pt>
                <c:pt idx="1508">
                  <c:v>982.65776000000005</c:v>
                </c:pt>
                <c:pt idx="1509">
                  <c:v>982.28516000000002</c:v>
                </c:pt>
                <c:pt idx="1510">
                  <c:v>981.90265999999997</c:v>
                </c:pt>
                <c:pt idx="1511">
                  <c:v>981.52754000000004</c:v>
                </c:pt>
                <c:pt idx="1512">
                  <c:v>981.1481</c:v>
                </c:pt>
                <c:pt idx="1513">
                  <c:v>980.79313999999999</c:v>
                </c:pt>
                <c:pt idx="1514">
                  <c:v>980.43187999999998</c:v>
                </c:pt>
                <c:pt idx="1515">
                  <c:v>980.07817999999997</c:v>
                </c:pt>
                <c:pt idx="1516">
                  <c:v>979.72699999999998</c:v>
                </c:pt>
                <c:pt idx="1517">
                  <c:v>979.38013999999998</c:v>
                </c:pt>
                <c:pt idx="1518">
                  <c:v>979.03075999999999</c:v>
                </c:pt>
                <c:pt idx="1519">
                  <c:v>978.67543999999998</c:v>
                </c:pt>
                <c:pt idx="1520">
                  <c:v>978.30085999999994</c:v>
                </c:pt>
                <c:pt idx="1521">
                  <c:v>977.93078000000003</c:v>
                </c:pt>
                <c:pt idx="1522">
                  <c:v>977.57240000000002</c:v>
                </c:pt>
                <c:pt idx="1523">
                  <c:v>977.22032000000002</c:v>
                </c:pt>
                <c:pt idx="1524">
                  <c:v>976.84591999999998</c:v>
                </c:pt>
                <c:pt idx="1525">
                  <c:v>976.49437999999998</c:v>
                </c:pt>
                <c:pt idx="1526">
                  <c:v>976.13653999999997</c:v>
                </c:pt>
                <c:pt idx="1527">
                  <c:v>975.78265999999996</c:v>
                </c:pt>
                <c:pt idx="1528">
                  <c:v>975.43507999999997</c:v>
                </c:pt>
                <c:pt idx="1529">
                  <c:v>975.05420000000004</c:v>
                </c:pt>
                <c:pt idx="1530">
                  <c:v>974.69150000000002</c:v>
                </c:pt>
                <c:pt idx="1531">
                  <c:v>974.33096</c:v>
                </c:pt>
                <c:pt idx="1532">
                  <c:v>973.96483999999998</c:v>
                </c:pt>
                <c:pt idx="1533">
                  <c:v>973.60717999999997</c:v>
                </c:pt>
                <c:pt idx="1534">
                  <c:v>973.24159999999995</c:v>
                </c:pt>
                <c:pt idx="1535">
                  <c:v>972.89491999999996</c:v>
                </c:pt>
                <c:pt idx="1536">
                  <c:v>972.54301999999996</c:v>
                </c:pt>
                <c:pt idx="1537">
                  <c:v>972.17222000000004</c:v>
                </c:pt>
                <c:pt idx="1538">
                  <c:v>971.81420000000003</c:v>
                </c:pt>
                <c:pt idx="1539">
                  <c:v>971.45726000000002</c:v>
                </c:pt>
                <c:pt idx="1540">
                  <c:v>971.10950000000003</c:v>
                </c:pt>
                <c:pt idx="1541">
                  <c:v>970.7405</c:v>
                </c:pt>
                <c:pt idx="1542">
                  <c:v>970.38175999999999</c:v>
                </c:pt>
                <c:pt idx="1543">
                  <c:v>970.01473999999996</c:v>
                </c:pt>
                <c:pt idx="1544">
                  <c:v>969.65239999999994</c:v>
                </c:pt>
                <c:pt idx="1545">
                  <c:v>969.29780000000005</c:v>
                </c:pt>
                <c:pt idx="1546">
                  <c:v>968.93672000000004</c:v>
                </c:pt>
                <c:pt idx="1547">
                  <c:v>968.59058000000005</c:v>
                </c:pt>
                <c:pt idx="1548">
                  <c:v>968.21924000000001</c:v>
                </c:pt>
                <c:pt idx="1549">
                  <c:v>967.84447999999998</c:v>
                </c:pt>
                <c:pt idx="1550">
                  <c:v>967.47116000000005</c:v>
                </c:pt>
                <c:pt idx="1551">
                  <c:v>967.10234000000003</c:v>
                </c:pt>
                <c:pt idx="1552">
                  <c:v>966.75332000000003</c:v>
                </c:pt>
                <c:pt idx="1553">
                  <c:v>966.38810000000001</c:v>
                </c:pt>
                <c:pt idx="1554">
                  <c:v>966.02233999999999</c:v>
                </c:pt>
                <c:pt idx="1555">
                  <c:v>965.68340000000001</c:v>
                </c:pt>
                <c:pt idx="1556">
                  <c:v>965.32267999999999</c:v>
                </c:pt>
                <c:pt idx="1557">
                  <c:v>964.97582</c:v>
                </c:pt>
                <c:pt idx="1558">
                  <c:v>964.63346000000001</c:v>
                </c:pt>
                <c:pt idx="1559">
                  <c:v>964.29596000000004</c:v>
                </c:pt>
                <c:pt idx="1560">
                  <c:v>963.93128000000002</c:v>
                </c:pt>
                <c:pt idx="1561">
                  <c:v>963.58190000000002</c:v>
                </c:pt>
                <c:pt idx="1562">
                  <c:v>963.22046</c:v>
                </c:pt>
                <c:pt idx="1563">
                  <c:v>962.85523999999998</c:v>
                </c:pt>
                <c:pt idx="1564">
                  <c:v>962.50441999999998</c:v>
                </c:pt>
                <c:pt idx="1565">
                  <c:v>962.13109999999995</c:v>
                </c:pt>
                <c:pt idx="1566">
                  <c:v>961.76498000000004</c:v>
                </c:pt>
                <c:pt idx="1567">
                  <c:v>961.40768000000003</c:v>
                </c:pt>
                <c:pt idx="1568">
                  <c:v>961.06802000000005</c:v>
                </c:pt>
                <c:pt idx="1569">
                  <c:v>960.70676000000003</c:v>
                </c:pt>
                <c:pt idx="1570">
                  <c:v>960.35630000000003</c:v>
                </c:pt>
                <c:pt idx="1571">
                  <c:v>959.99918000000002</c:v>
                </c:pt>
                <c:pt idx="1572">
                  <c:v>959.62982</c:v>
                </c:pt>
                <c:pt idx="1573">
                  <c:v>959.27936</c:v>
                </c:pt>
                <c:pt idx="1574">
                  <c:v>958.93142</c:v>
                </c:pt>
                <c:pt idx="1575">
                  <c:v>958.57556</c:v>
                </c:pt>
                <c:pt idx="1576">
                  <c:v>958.21465999999998</c:v>
                </c:pt>
                <c:pt idx="1577">
                  <c:v>957.84961999999996</c:v>
                </c:pt>
                <c:pt idx="1578">
                  <c:v>957.48674000000005</c:v>
                </c:pt>
                <c:pt idx="1579">
                  <c:v>957.12314000000003</c:v>
                </c:pt>
                <c:pt idx="1580">
                  <c:v>956.77178000000004</c:v>
                </c:pt>
                <c:pt idx="1581">
                  <c:v>956.43409999999994</c:v>
                </c:pt>
                <c:pt idx="1582">
                  <c:v>956.08255999999994</c:v>
                </c:pt>
                <c:pt idx="1583">
                  <c:v>955.73227999999995</c:v>
                </c:pt>
                <c:pt idx="1584">
                  <c:v>955.38019999999995</c:v>
                </c:pt>
                <c:pt idx="1585">
                  <c:v>955.02560000000005</c:v>
                </c:pt>
                <c:pt idx="1586">
                  <c:v>954.66686000000004</c:v>
                </c:pt>
                <c:pt idx="1587">
                  <c:v>954.30506000000003</c:v>
                </c:pt>
                <c:pt idx="1588">
                  <c:v>953.94974000000002</c:v>
                </c:pt>
                <c:pt idx="1589">
                  <c:v>953.60324000000003</c:v>
                </c:pt>
                <c:pt idx="1590">
                  <c:v>953.25368000000003</c:v>
                </c:pt>
                <c:pt idx="1591">
                  <c:v>952.92553999999996</c:v>
                </c:pt>
                <c:pt idx="1592">
                  <c:v>952.58065999999997</c:v>
                </c:pt>
                <c:pt idx="1593">
                  <c:v>952.23037999999997</c:v>
                </c:pt>
                <c:pt idx="1594">
                  <c:v>951.89179999999999</c:v>
                </c:pt>
                <c:pt idx="1595">
                  <c:v>951.54584</c:v>
                </c:pt>
                <c:pt idx="1596">
                  <c:v>951.20438000000001</c:v>
                </c:pt>
                <c:pt idx="1597">
                  <c:v>950.87138000000004</c:v>
                </c:pt>
                <c:pt idx="1598">
                  <c:v>950.51534000000004</c:v>
                </c:pt>
                <c:pt idx="1599">
                  <c:v>950.17280000000005</c:v>
                </c:pt>
                <c:pt idx="1600">
                  <c:v>949.82557999999995</c:v>
                </c:pt>
                <c:pt idx="1601">
                  <c:v>949.46252000000004</c:v>
                </c:pt>
                <c:pt idx="1602">
                  <c:v>949.11386000000005</c:v>
                </c:pt>
                <c:pt idx="1603">
                  <c:v>948.75836000000004</c:v>
                </c:pt>
                <c:pt idx="1604">
                  <c:v>948.39944000000003</c:v>
                </c:pt>
                <c:pt idx="1605">
                  <c:v>948.04574000000002</c:v>
                </c:pt>
                <c:pt idx="1606">
                  <c:v>947.69996000000003</c:v>
                </c:pt>
                <c:pt idx="1607">
                  <c:v>947.34482000000003</c:v>
                </c:pt>
                <c:pt idx="1608">
                  <c:v>947.00858000000005</c:v>
                </c:pt>
                <c:pt idx="1609">
                  <c:v>946.66153999999995</c:v>
                </c:pt>
                <c:pt idx="1610">
                  <c:v>946.31395999999995</c:v>
                </c:pt>
                <c:pt idx="1611">
                  <c:v>945.96763999999996</c:v>
                </c:pt>
                <c:pt idx="1612">
                  <c:v>945.62599999999998</c:v>
                </c:pt>
                <c:pt idx="1613">
                  <c:v>945.27733999999998</c:v>
                </c:pt>
                <c:pt idx="1614">
                  <c:v>944.91931999999997</c:v>
                </c:pt>
                <c:pt idx="1615">
                  <c:v>944.59172000000001</c:v>
                </c:pt>
                <c:pt idx="1616">
                  <c:v>944.23352</c:v>
                </c:pt>
                <c:pt idx="1617">
                  <c:v>943.87819999999999</c:v>
                </c:pt>
                <c:pt idx="1618">
                  <c:v>943.52287999999999</c:v>
                </c:pt>
                <c:pt idx="1619">
                  <c:v>943.19690000000003</c:v>
                </c:pt>
                <c:pt idx="1620">
                  <c:v>942.85400000000004</c:v>
                </c:pt>
                <c:pt idx="1621">
                  <c:v>942.52027999999996</c:v>
                </c:pt>
                <c:pt idx="1622">
                  <c:v>942.18601999999998</c:v>
                </c:pt>
                <c:pt idx="1623">
                  <c:v>941.85284000000001</c:v>
                </c:pt>
                <c:pt idx="1624">
                  <c:v>941.53243999999995</c:v>
                </c:pt>
                <c:pt idx="1625">
                  <c:v>941.18719999999996</c:v>
                </c:pt>
                <c:pt idx="1626">
                  <c:v>940.84033999999997</c:v>
                </c:pt>
                <c:pt idx="1627">
                  <c:v>940.49761999999998</c:v>
                </c:pt>
                <c:pt idx="1628">
                  <c:v>940.15382</c:v>
                </c:pt>
                <c:pt idx="1629">
                  <c:v>939.80840000000001</c:v>
                </c:pt>
                <c:pt idx="1630">
                  <c:v>939.48961999999995</c:v>
                </c:pt>
                <c:pt idx="1631">
                  <c:v>939.16669999999999</c:v>
                </c:pt>
                <c:pt idx="1632">
                  <c:v>938.82272</c:v>
                </c:pt>
                <c:pt idx="1633">
                  <c:v>938.49854000000005</c:v>
                </c:pt>
                <c:pt idx="1634">
                  <c:v>938.15527999999995</c:v>
                </c:pt>
                <c:pt idx="1635">
                  <c:v>937.82065999999998</c:v>
                </c:pt>
                <c:pt idx="1636">
                  <c:v>937.49684000000002</c:v>
                </c:pt>
                <c:pt idx="1637">
                  <c:v>937.15718000000004</c:v>
                </c:pt>
                <c:pt idx="1638">
                  <c:v>936.79556000000002</c:v>
                </c:pt>
                <c:pt idx="1639">
                  <c:v>936.46705999999995</c:v>
                </c:pt>
                <c:pt idx="1640">
                  <c:v>936.14161999999999</c:v>
                </c:pt>
                <c:pt idx="1641">
                  <c:v>935.79349999999999</c:v>
                </c:pt>
                <c:pt idx="1642">
                  <c:v>935.45816000000002</c:v>
                </c:pt>
                <c:pt idx="1643">
                  <c:v>935.11202000000003</c:v>
                </c:pt>
                <c:pt idx="1644">
                  <c:v>934.77614000000005</c:v>
                </c:pt>
                <c:pt idx="1645">
                  <c:v>934.45213999999999</c:v>
                </c:pt>
                <c:pt idx="1646">
                  <c:v>934.11356000000001</c:v>
                </c:pt>
                <c:pt idx="1647">
                  <c:v>933.79046000000005</c:v>
                </c:pt>
                <c:pt idx="1648">
                  <c:v>933.44719999999995</c:v>
                </c:pt>
                <c:pt idx="1649">
                  <c:v>933.12446</c:v>
                </c:pt>
                <c:pt idx="1650">
                  <c:v>932.81791999999996</c:v>
                </c:pt>
                <c:pt idx="1651">
                  <c:v>932.48905999999999</c:v>
                </c:pt>
                <c:pt idx="1652">
                  <c:v>932.15750000000003</c:v>
                </c:pt>
                <c:pt idx="1653">
                  <c:v>931.82665999999995</c:v>
                </c:pt>
                <c:pt idx="1654">
                  <c:v>931.49977999999999</c:v>
                </c:pt>
                <c:pt idx="1655">
                  <c:v>931.17182000000003</c:v>
                </c:pt>
                <c:pt idx="1656">
                  <c:v>930.82586000000003</c:v>
                </c:pt>
                <c:pt idx="1657">
                  <c:v>930.47666000000004</c:v>
                </c:pt>
                <c:pt idx="1658">
                  <c:v>930.14923999999996</c:v>
                </c:pt>
                <c:pt idx="1659">
                  <c:v>929.82848000000001</c:v>
                </c:pt>
                <c:pt idx="1660">
                  <c:v>929.49422000000004</c:v>
                </c:pt>
                <c:pt idx="1661">
                  <c:v>929.16337999999996</c:v>
                </c:pt>
                <c:pt idx="1662">
                  <c:v>928.82479999999998</c:v>
                </c:pt>
                <c:pt idx="1663">
                  <c:v>928.49630000000002</c:v>
                </c:pt>
                <c:pt idx="1664">
                  <c:v>928.17859999999996</c:v>
                </c:pt>
                <c:pt idx="1665">
                  <c:v>927.85748000000001</c:v>
                </c:pt>
                <c:pt idx="1666">
                  <c:v>927.53024000000005</c:v>
                </c:pt>
                <c:pt idx="1667">
                  <c:v>927.21415999999999</c:v>
                </c:pt>
                <c:pt idx="1668">
                  <c:v>926.88692000000003</c:v>
                </c:pt>
                <c:pt idx="1669">
                  <c:v>926.55445999999995</c:v>
                </c:pt>
                <c:pt idx="1670">
                  <c:v>926.22757999999999</c:v>
                </c:pt>
                <c:pt idx="1671">
                  <c:v>925.90232000000003</c:v>
                </c:pt>
                <c:pt idx="1672">
                  <c:v>925.57579999999996</c:v>
                </c:pt>
                <c:pt idx="1673">
                  <c:v>925.25108</c:v>
                </c:pt>
                <c:pt idx="1674">
                  <c:v>924.92942000000005</c:v>
                </c:pt>
                <c:pt idx="1675">
                  <c:v>924.62720000000002</c:v>
                </c:pt>
                <c:pt idx="1676">
                  <c:v>924.32551999999998</c:v>
                </c:pt>
                <c:pt idx="1677">
                  <c:v>924.02455999999995</c:v>
                </c:pt>
                <c:pt idx="1678">
                  <c:v>923.70758000000001</c:v>
                </c:pt>
                <c:pt idx="1679">
                  <c:v>923.38735999999994</c:v>
                </c:pt>
                <c:pt idx="1680">
                  <c:v>923.06966</c:v>
                </c:pt>
                <c:pt idx="1681">
                  <c:v>922.75124000000005</c:v>
                </c:pt>
                <c:pt idx="1682">
                  <c:v>922.43516</c:v>
                </c:pt>
                <c:pt idx="1683">
                  <c:v>922.11908000000005</c:v>
                </c:pt>
                <c:pt idx="1684">
                  <c:v>921.79237999999998</c:v>
                </c:pt>
                <c:pt idx="1685">
                  <c:v>921.46406000000002</c:v>
                </c:pt>
                <c:pt idx="1686">
                  <c:v>921.13196000000005</c:v>
                </c:pt>
                <c:pt idx="1687">
                  <c:v>920.82380000000001</c:v>
                </c:pt>
                <c:pt idx="1688">
                  <c:v>920.52103999999997</c:v>
                </c:pt>
                <c:pt idx="1689">
                  <c:v>920.22008000000005</c:v>
                </c:pt>
                <c:pt idx="1690">
                  <c:v>919.92254000000003</c:v>
                </c:pt>
                <c:pt idx="1691">
                  <c:v>919.60231999999996</c:v>
                </c:pt>
                <c:pt idx="1692">
                  <c:v>919.26823999999999</c:v>
                </c:pt>
                <c:pt idx="1693">
                  <c:v>918.96277999999995</c:v>
                </c:pt>
                <c:pt idx="1694">
                  <c:v>918.65786000000003</c:v>
                </c:pt>
                <c:pt idx="1695">
                  <c:v>918.33493999999996</c:v>
                </c:pt>
                <c:pt idx="1696">
                  <c:v>918.00427999999999</c:v>
                </c:pt>
                <c:pt idx="1697">
                  <c:v>917.68028000000004</c:v>
                </c:pt>
                <c:pt idx="1698">
                  <c:v>917.35969999999998</c:v>
                </c:pt>
                <c:pt idx="1699">
                  <c:v>917.04668000000004</c:v>
                </c:pt>
                <c:pt idx="1700">
                  <c:v>916.74716000000001</c:v>
                </c:pt>
                <c:pt idx="1701">
                  <c:v>916.41542000000004</c:v>
                </c:pt>
                <c:pt idx="1702">
                  <c:v>916.09609999999998</c:v>
                </c:pt>
                <c:pt idx="1703">
                  <c:v>915.76814000000002</c:v>
                </c:pt>
                <c:pt idx="1704">
                  <c:v>915.44953999999996</c:v>
                </c:pt>
                <c:pt idx="1705">
                  <c:v>915.13814000000002</c:v>
                </c:pt>
                <c:pt idx="1706">
                  <c:v>914.83069999999998</c:v>
                </c:pt>
                <c:pt idx="1707">
                  <c:v>914.50022000000001</c:v>
                </c:pt>
                <c:pt idx="1708">
                  <c:v>914.19439999999997</c:v>
                </c:pt>
                <c:pt idx="1709">
                  <c:v>913.87094000000002</c:v>
                </c:pt>
                <c:pt idx="1710">
                  <c:v>913.55161999999996</c:v>
                </c:pt>
                <c:pt idx="1711">
                  <c:v>913.21537999999998</c:v>
                </c:pt>
                <c:pt idx="1712">
                  <c:v>912.89390000000003</c:v>
                </c:pt>
                <c:pt idx="1713">
                  <c:v>912.5951</c:v>
                </c:pt>
                <c:pt idx="1714">
                  <c:v>912.27506000000005</c:v>
                </c:pt>
                <c:pt idx="1715">
                  <c:v>911.96564000000001</c:v>
                </c:pt>
                <c:pt idx="1716">
                  <c:v>911.65261999999996</c:v>
                </c:pt>
                <c:pt idx="1717">
                  <c:v>911.35472000000004</c:v>
                </c:pt>
                <c:pt idx="1718">
                  <c:v>911.04404</c:v>
                </c:pt>
                <c:pt idx="1719">
                  <c:v>910.72238000000004</c:v>
                </c:pt>
                <c:pt idx="1720">
                  <c:v>910.39639999999997</c:v>
                </c:pt>
                <c:pt idx="1721">
                  <c:v>910.10119999999995</c:v>
                </c:pt>
                <c:pt idx="1722">
                  <c:v>909.78710000000001</c:v>
                </c:pt>
                <c:pt idx="1723">
                  <c:v>909.47623999999996</c:v>
                </c:pt>
                <c:pt idx="1724">
                  <c:v>909.16916000000003</c:v>
                </c:pt>
                <c:pt idx="1725">
                  <c:v>908.87036000000001</c:v>
                </c:pt>
                <c:pt idx="1726">
                  <c:v>908.5847</c:v>
                </c:pt>
                <c:pt idx="1727">
                  <c:v>908.25044000000003</c:v>
                </c:pt>
                <c:pt idx="1728">
                  <c:v>907.92643999999996</c:v>
                </c:pt>
                <c:pt idx="1729">
                  <c:v>907.61774000000003</c:v>
                </c:pt>
                <c:pt idx="1730">
                  <c:v>907.29373999999996</c:v>
                </c:pt>
                <c:pt idx="1731">
                  <c:v>906.99350000000004</c:v>
                </c:pt>
                <c:pt idx="1732">
                  <c:v>906.69218000000001</c:v>
                </c:pt>
                <c:pt idx="1733">
                  <c:v>906.35162000000003</c:v>
                </c:pt>
                <c:pt idx="1734">
                  <c:v>906.04561999999999</c:v>
                </c:pt>
                <c:pt idx="1735">
                  <c:v>905.72540000000004</c:v>
                </c:pt>
                <c:pt idx="1736">
                  <c:v>905.41759999999999</c:v>
                </c:pt>
                <c:pt idx="1737">
                  <c:v>905.10242000000005</c:v>
                </c:pt>
                <c:pt idx="1738">
                  <c:v>904.77121999999997</c:v>
                </c:pt>
                <c:pt idx="1739">
                  <c:v>904.47152000000006</c:v>
                </c:pt>
                <c:pt idx="1740">
                  <c:v>904.17542000000003</c:v>
                </c:pt>
                <c:pt idx="1741">
                  <c:v>903.86491999999998</c:v>
                </c:pt>
                <c:pt idx="1742">
                  <c:v>903.55514000000005</c:v>
                </c:pt>
                <c:pt idx="1743">
                  <c:v>903.22663999999997</c:v>
                </c:pt>
                <c:pt idx="1744">
                  <c:v>902.90678000000003</c:v>
                </c:pt>
                <c:pt idx="1745">
                  <c:v>902.58925999999997</c:v>
                </c:pt>
                <c:pt idx="1746">
                  <c:v>902.27372000000003</c:v>
                </c:pt>
                <c:pt idx="1747">
                  <c:v>901.97005999999999</c:v>
                </c:pt>
                <c:pt idx="1748">
                  <c:v>901.65902000000006</c:v>
                </c:pt>
                <c:pt idx="1749">
                  <c:v>901.32745999999997</c:v>
                </c:pt>
                <c:pt idx="1750">
                  <c:v>901.01174000000003</c:v>
                </c:pt>
                <c:pt idx="1751">
                  <c:v>900.70123999999998</c:v>
                </c:pt>
                <c:pt idx="1752">
                  <c:v>900.38354000000004</c:v>
                </c:pt>
                <c:pt idx="1753">
                  <c:v>900.06223999999997</c:v>
                </c:pt>
                <c:pt idx="1754">
                  <c:v>899.73842000000002</c:v>
                </c:pt>
                <c:pt idx="1755">
                  <c:v>899.43061999999998</c:v>
                </c:pt>
                <c:pt idx="1756">
                  <c:v>899.13451999999995</c:v>
                </c:pt>
                <c:pt idx="1757">
                  <c:v>898.82852000000003</c:v>
                </c:pt>
                <c:pt idx="1758">
                  <c:v>898.50415999999996</c:v>
                </c:pt>
                <c:pt idx="1759">
                  <c:v>898.17421999999999</c:v>
                </c:pt>
                <c:pt idx="1760">
                  <c:v>897.86012000000005</c:v>
                </c:pt>
                <c:pt idx="1761">
                  <c:v>897.54926</c:v>
                </c:pt>
                <c:pt idx="1762">
                  <c:v>897.25189999999998</c:v>
                </c:pt>
                <c:pt idx="1763">
                  <c:v>896.94122000000004</c:v>
                </c:pt>
                <c:pt idx="1764">
                  <c:v>896.62801999999999</c:v>
                </c:pt>
                <c:pt idx="1765">
                  <c:v>896.31967999999995</c:v>
                </c:pt>
                <c:pt idx="1766">
                  <c:v>896.01944000000003</c:v>
                </c:pt>
                <c:pt idx="1767">
                  <c:v>895.69921999999997</c:v>
                </c:pt>
                <c:pt idx="1768">
                  <c:v>895.37018</c:v>
                </c:pt>
                <c:pt idx="1769">
                  <c:v>895.04330000000004</c:v>
                </c:pt>
                <c:pt idx="1770">
                  <c:v>894.72145999999998</c:v>
                </c:pt>
                <c:pt idx="1771">
                  <c:v>894.42985999999996</c:v>
                </c:pt>
                <c:pt idx="1772">
                  <c:v>894.11072000000001</c:v>
                </c:pt>
                <c:pt idx="1773">
                  <c:v>893.79157999999995</c:v>
                </c:pt>
                <c:pt idx="1774">
                  <c:v>893.47568000000001</c:v>
                </c:pt>
                <c:pt idx="1775">
                  <c:v>893.16517999999996</c:v>
                </c:pt>
                <c:pt idx="1776">
                  <c:v>892.86062000000004</c:v>
                </c:pt>
                <c:pt idx="1777">
                  <c:v>892.54903999999999</c:v>
                </c:pt>
                <c:pt idx="1778">
                  <c:v>892.22216000000003</c:v>
                </c:pt>
                <c:pt idx="1779">
                  <c:v>891.91327999999999</c:v>
                </c:pt>
                <c:pt idx="1780">
                  <c:v>891.61213999999995</c:v>
                </c:pt>
                <c:pt idx="1781">
                  <c:v>891.29750000000001</c:v>
                </c:pt>
                <c:pt idx="1782">
                  <c:v>890.97224000000006</c:v>
                </c:pt>
                <c:pt idx="1783">
                  <c:v>890.66642000000002</c:v>
                </c:pt>
                <c:pt idx="1784">
                  <c:v>890.34997999999996</c:v>
                </c:pt>
                <c:pt idx="1785">
                  <c:v>890.02922000000001</c:v>
                </c:pt>
                <c:pt idx="1786">
                  <c:v>889.71061999999995</c:v>
                </c:pt>
                <c:pt idx="1787">
                  <c:v>889.40354000000002</c:v>
                </c:pt>
                <c:pt idx="1788">
                  <c:v>889.09195999999997</c:v>
                </c:pt>
                <c:pt idx="1789">
                  <c:v>888.78920000000005</c:v>
                </c:pt>
                <c:pt idx="1790">
                  <c:v>888.46609999999998</c:v>
                </c:pt>
                <c:pt idx="1791">
                  <c:v>888.14336000000003</c:v>
                </c:pt>
                <c:pt idx="1792">
                  <c:v>887.84924000000001</c:v>
                </c:pt>
                <c:pt idx="1793">
                  <c:v>887.55169999999998</c:v>
                </c:pt>
                <c:pt idx="1794">
                  <c:v>887.22068000000002</c:v>
                </c:pt>
                <c:pt idx="1795">
                  <c:v>886.89380000000006</c:v>
                </c:pt>
                <c:pt idx="1796">
                  <c:v>886.55071999999996</c:v>
                </c:pt>
                <c:pt idx="1797">
                  <c:v>886.22095999999999</c:v>
                </c:pt>
                <c:pt idx="1798">
                  <c:v>885.92593999999997</c:v>
                </c:pt>
                <c:pt idx="1799">
                  <c:v>885.59186</c:v>
                </c:pt>
                <c:pt idx="1800">
                  <c:v>885.27164000000005</c:v>
                </c:pt>
                <c:pt idx="1801">
                  <c:v>884.96510000000001</c:v>
                </c:pt>
                <c:pt idx="1802">
                  <c:v>884.64272000000005</c:v>
                </c:pt>
                <c:pt idx="1803">
                  <c:v>884.30359999999996</c:v>
                </c:pt>
                <c:pt idx="1804">
                  <c:v>883.97942</c:v>
                </c:pt>
                <c:pt idx="1805">
                  <c:v>883.67557999999997</c:v>
                </c:pt>
                <c:pt idx="1806">
                  <c:v>883.36220000000003</c:v>
                </c:pt>
                <c:pt idx="1807">
                  <c:v>883.05349999999999</c:v>
                </c:pt>
                <c:pt idx="1808">
                  <c:v>882.72914000000003</c:v>
                </c:pt>
                <c:pt idx="1809">
                  <c:v>882.39380000000006</c:v>
                </c:pt>
                <c:pt idx="1810">
                  <c:v>882.06601999999998</c:v>
                </c:pt>
                <c:pt idx="1811">
                  <c:v>881.73554000000001</c:v>
                </c:pt>
                <c:pt idx="1812">
                  <c:v>881.41855999999996</c:v>
                </c:pt>
                <c:pt idx="1813">
                  <c:v>881.10446000000002</c:v>
                </c:pt>
                <c:pt idx="1814">
                  <c:v>880.78459999999995</c:v>
                </c:pt>
                <c:pt idx="1815">
                  <c:v>880.46528000000001</c:v>
                </c:pt>
                <c:pt idx="1816">
                  <c:v>880.15171999999995</c:v>
                </c:pt>
                <c:pt idx="1817">
                  <c:v>879.82213999999999</c:v>
                </c:pt>
                <c:pt idx="1818">
                  <c:v>879.48518000000001</c:v>
                </c:pt>
                <c:pt idx="1819">
                  <c:v>879.17935999999997</c:v>
                </c:pt>
                <c:pt idx="1820">
                  <c:v>878.85842000000002</c:v>
                </c:pt>
                <c:pt idx="1821">
                  <c:v>878.53711999999996</c:v>
                </c:pt>
                <c:pt idx="1822">
                  <c:v>878.21510000000001</c:v>
                </c:pt>
                <c:pt idx="1823">
                  <c:v>877.89991999999995</c:v>
                </c:pt>
                <c:pt idx="1824">
                  <c:v>877.57862</c:v>
                </c:pt>
                <c:pt idx="1825">
                  <c:v>877.25192000000004</c:v>
                </c:pt>
                <c:pt idx="1826">
                  <c:v>876.92341999999996</c:v>
                </c:pt>
                <c:pt idx="1827">
                  <c:v>876.59852000000001</c:v>
                </c:pt>
                <c:pt idx="1828">
                  <c:v>876.26948000000004</c:v>
                </c:pt>
                <c:pt idx="1829">
                  <c:v>875.95141999999998</c:v>
                </c:pt>
                <c:pt idx="1830">
                  <c:v>875.63876000000005</c:v>
                </c:pt>
                <c:pt idx="1831">
                  <c:v>875.30503999999996</c:v>
                </c:pt>
                <c:pt idx="1832">
                  <c:v>874.98302000000001</c:v>
                </c:pt>
                <c:pt idx="1833">
                  <c:v>874.64966000000004</c:v>
                </c:pt>
                <c:pt idx="1834">
                  <c:v>874.34114</c:v>
                </c:pt>
                <c:pt idx="1835">
                  <c:v>874.00958000000003</c:v>
                </c:pt>
                <c:pt idx="1836">
                  <c:v>873.67316000000005</c:v>
                </c:pt>
                <c:pt idx="1837">
                  <c:v>873.34159999999997</c:v>
                </c:pt>
                <c:pt idx="1838">
                  <c:v>873.02372000000003</c:v>
                </c:pt>
                <c:pt idx="1839">
                  <c:v>872.71213999999998</c:v>
                </c:pt>
                <c:pt idx="1840">
                  <c:v>872.39390000000003</c:v>
                </c:pt>
                <c:pt idx="1841">
                  <c:v>872.06251999999995</c:v>
                </c:pt>
                <c:pt idx="1842">
                  <c:v>871.73059999999998</c:v>
                </c:pt>
                <c:pt idx="1843">
                  <c:v>871.41542000000004</c:v>
                </c:pt>
                <c:pt idx="1844">
                  <c:v>871.08331999999996</c:v>
                </c:pt>
                <c:pt idx="1845">
                  <c:v>870.75463999999999</c:v>
                </c:pt>
                <c:pt idx="1846">
                  <c:v>870.43010000000004</c:v>
                </c:pt>
                <c:pt idx="1847">
                  <c:v>870.11581999999999</c:v>
                </c:pt>
                <c:pt idx="1848">
                  <c:v>869.77202</c:v>
                </c:pt>
                <c:pt idx="1849">
                  <c:v>869.45306000000005</c:v>
                </c:pt>
                <c:pt idx="1850">
                  <c:v>869.13013999999998</c:v>
                </c:pt>
                <c:pt idx="1851">
                  <c:v>868.80236000000002</c:v>
                </c:pt>
                <c:pt idx="1852">
                  <c:v>868.50391999999999</c:v>
                </c:pt>
                <c:pt idx="1853">
                  <c:v>868.16210000000001</c:v>
                </c:pt>
                <c:pt idx="1854">
                  <c:v>867.81704000000002</c:v>
                </c:pt>
                <c:pt idx="1855">
                  <c:v>867.49789999999996</c:v>
                </c:pt>
                <c:pt idx="1856">
                  <c:v>867.18380000000002</c:v>
                </c:pt>
                <c:pt idx="1857">
                  <c:v>866.87149999999997</c:v>
                </c:pt>
                <c:pt idx="1858">
                  <c:v>866.54588000000001</c:v>
                </c:pt>
                <c:pt idx="1859">
                  <c:v>866.20748000000003</c:v>
                </c:pt>
                <c:pt idx="1860">
                  <c:v>865.86674000000005</c:v>
                </c:pt>
                <c:pt idx="1861">
                  <c:v>865.53769999999997</c:v>
                </c:pt>
                <c:pt idx="1862">
                  <c:v>865.19497999999999</c:v>
                </c:pt>
                <c:pt idx="1863">
                  <c:v>864.85586000000001</c:v>
                </c:pt>
                <c:pt idx="1864">
                  <c:v>864.51080000000002</c:v>
                </c:pt>
                <c:pt idx="1865">
                  <c:v>864.17204000000004</c:v>
                </c:pt>
                <c:pt idx="1866">
                  <c:v>863.83759999999995</c:v>
                </c:pt>
                <c:pt idx="1867">
                  <c:v>863.49865999999997</c:v>
                </c:pt>
                <c:pt idx="1868">
                  <c:v>863.13973999999996</c:v>
                </c:pt>
                <c:pt idx="1869">
                  <c:v>862.81412</c:v>
                </c:pt>
                <c:pt idx="1870">
                  <c:v>862.49246000000005</c:v>
                </c:pt>
                <c:pt idx="1871">
                  <c:v>862.15441999999996</c:v>
                </c:pt>
                <c:pt idx="1872">
                  <c:v>861.80197999999996</c:v>
                </c:pt>
                <c:pt idx="1873">
                  <c:v>861.45691999999997</c:v>
                </c:pt>
                <c:pt idx="1874">
                  <c:v>861.13994000000002</c:v>
                </c:pt>
                <c:pt idx="1875">
                  <c:v>860.80730000000005</c:v>
                </c:pt>
                <c:pt idx="1876">
                  <c:v>860.45684000000006</c:v>
                </c:pt>
                <c:pt idx="1877">
                  <c:v>860.10655999999994</c:v>
                </c:pt>
                <c:pt idx="1878">
                  <c:v>859.77337999999997</c:v>
                </c:pt>
                <c:pt idx="1879">
                  <c:v>859.44776000000002</c:v>
                </c:pt>
                <c:pt idx="1880">
                  <c:v>859.10846000000004</c:v>
                </c:pt>
                <c:pt idx="1881">
                  <c:v>858.77455999999995</c:v>
                </c:pt>
                <c:pt idx="1882">
                  <c:v>858.43849999999998</c:v>
                </c:pt>
                <c:pt idx="1883">
                  <c:v>858.08515999999997</c:v>
                </c:pt>
                <c:pt idx="1884">
                  <c:v>857.74405999999999</c:v>
                </c:pt>
                <c:pt idx="1885">
                  <c:v>857.38423999999998</c:v>
                </c:pt>
                <c:pt idx="1886">
                  <c:v>857.02261999999996</c:v>
                </c:pt>
                <c:pt idx="1887">
                  <c:v>856.67917999999997</c:v>
                </c:pt>
                <c:pt idx="1888">
                  <c:v>856.35608000000002</c:v>
                </c:pt>
                <c:pt idx="1889">
                  <c:v>856.02038000000005</c:v>
                </c:pt>
                <c:pt idx="1890">
                  <c:v>855.68251999999995</c:v>
                </c:pt>
                <c:pt idx="1891">
                  <c:v>855.34897999999998</c:v>
                </c:pt>
                <c:pt idx="1892">
                  <c:v>855.02210000000002</c:v>
                </c:pt>
                <c:pt idx="1893">
                  <c:v>854.68118000000004</c:v>
                </c:pt>
                <c:pt idx="1894">
                  <c:v>854.33162000000004</c:v>
                </c:pt>
                <c:pt idx="1895">
                  <c:v>853.98782000000006</c:v>
                </c:pt>
                <c:pt idx="1896">
                  <c:v>853.64113999999995</c:v>
                </c:pt>
                <c:pt idx="1897">
                  <c:v>853.32524000000001</c:v>
                </c:pt>
                <c:pt idx="1898">
                  <c:v>852.98144000000002</c:v>
                </c:pt>
                <c:pt idx="1899">
                  <c:v>852.66517999999996</c:v>
                </c:pt>
                <c:pt idx="1900">
                  <c:v>852.39049999999997</c:v>
                </c:pt>
                <c:pt idx="1901">
                  <c:v>852.06038000000001</c:v>
                </c:pt>
                <c:pt idx="1902">
                  <c:v>851.69011999999998</c:v>
                </c:pt>
                <c:pt idx="1903">
                  <c:v>851.32471999999996</c:v>
                </c:pt>
                <c:pt idx="1904">
                  <c:v>850.99225999999999</c:v>
                </c:pt>
                <c:pt idx="1905">
                  <c:v>850.66142000000002</c:v>
                </c:pt>
                <c:pt idx="1906">
                  <c:v>850.31474000000003</c:v>
                </c:pt>
                <c:pt idx="1907">
                  <c:v>849.98695999999995</c:v>
                </c:pt>
                <c:pt idx="1908">
                  <c:v>849.64279999999997</c:v>
                </c:pt>
                <c:pt idx="1909">
                  <c:v>849.31988000000001</c:v>
                </c:pt>
                <c:pt idx="1910">
                  <c:v>848.97536000000002</c:v>
                </c:pt>
                <c:pt idx="1911">
                  <c:v>848.62778000000003</c:v>
                </c:pt>
                <c:pt idx="1912">
                  <c:v>848.28254000000004</c:v>
                </c:pt>
                <c:pt idx="1913">
                  <c:v>847.93568000000005</c:v>
                </c:pt>
                <c:pt idx="1914">
                  <c:v>847.60321999999996</c:v>
                </c:pt>
                <c:pt idx="1915">
                  <c:v>847.28534000000002</c:v>
                </c:pt>
                <c:pt idx="1916">
                  <c:v>846.95234000000005</c:v>
                </c:pt>
                <c:pt idx="1917">
                  <c:v>846.59972000000005</c:v>
                </c:pt>
                <c:pt idx="1918">
                  <c:v>846.26887999999997</c:v>
                </c:pt>
                <c:pt idx="1919">
                  <c:v>845.92435999999998</c:v>
                </c:pt>
                <c:pt idx="1920">
                  <c:v>845.58542</c:v>
                </c:pt>
                <c:pt idx="1921">
                  <c:v>845.24072000000001</c:v>
                </c:pt>
                <c:pt idx="1922">
                  <c:v>844.91006000000004</c:v>
                </c:pt>
                <c:pt idx="1923">
                  <c:v>844.56967999999995</c:v>
                </c:pt>
                <c:pt idx="1924">
                  <c:v>844.22551999999996</c:v>
                </c:pt>
                <c:pt idx="1925">
                  <c:v>843.88297999999998</c:v>
                </c:pt>
                <c:pt idx="1926">
                  <c:v>843.55232000000001</c:v>
                </c:pt>
                <c:pt idx="1927">
                  <c:v>843.18331999999998</c:v>
                </c:pt>
                <c:pt idx="1928">
                  <c:v>842.86634000000004</c:v>
                </c:pt>
                <c:pt idx="1929">
                  <c:v>842.52578000000005</c:v>
                </c:pt>
                <c:pt idx="1930">
                  <c:v>842.17729999999995</c:v>
                </c:pt>
                <c:pt idx="1931">
                  <c:v>841.73540000000003</c:v>
                </c:pt>
                <c:pt idx="1932">
                  <c:v>841.49635999999998</c:v>
                </c:pt>
                <c:pt idx="1933">
                  <c:v>841.19863999999995</c:v>
                </c:pt>
                <c:pt idx="1934">
                  <c:v>840.80678</c:v>
                </c:pt>
                <c:pt idx="1935">
                  <c:v>840.48044000000004</c:v>
                </c:pt>
                <c:pt idx="1936">
                  <c:v>840.10874000000001</c:v>
                </c:pt>
                <c:pt idx="1937">
                  <c:v>839.79787999999996</c:v>
                </c:pt>
                <c:pt idx="1938">
                  <c:v>839.45407999999998</c:v>
                </c:pt>
                <c:pt idx="1939">
                  <c:v>839.12018</c:v>
                </c:pt>
                <c:pt idx="1940">
                  <c:v>838.78196000000003</c:v>
                </c:pt>
                <c:pt idx="1941">
                  <c:v>838.43672000000004</c:v>
                </c:pt>
                <c:pt idx="1942">
                  <c:v>838.09562000000005</c:v>
                </c:pt>
                <c:pt idx="1943">
                  <c:v>837.73508000000004</c:v>
                </c:pt>
                <c:pt idx="1944">
                  <c:v>837.39523999999994</c:v>
                </c:pt>
                <c:pt idx="1945">
                  <c:v>837.04064000000005</c:v>
                </c:pt>
                <c:pt idx="1946">
                  <c:v>836.70583999999997</c:v>
                </c:pt>
                <c:pt idx="1947">
                  <c:v>836.36473999999998</c:v>
                </c:pt>
                <c:pt idx="1948">
                  <c:v>836.02364</c:v>
                </c:pt>
                <c:pt idx="1949">
                  <c:v>835.65985999999998</c:v>
                </c:pt>
                <c:pt idx="1950">
                  <c:v>835.30147999999997</c:v>
                </c:pt>
                <c:pt idx="1951">
                  <c:v>834.97334000000001</c:v>
                </c:pt>
                <c:pt idx="1952">
                  <c:v>834.61514</c:v>
                </c:pt>
                <c:pt idx="1953">
                  <c:v>834.25351999999998</c:v>
                </c:pt>
                <c:pt idx="1954">
                  <c:v>833.91476</c:v>
                </c:pt>
                <c:pt idx="1955">
                  <c:v>833.58140000000003</c:v>
                </c:pt>
                <c:pt idx="1956">
                  <c:v>833.22698000000003</c:v>
                </c:pt>
                <c:pt idx="1957">
                  <c:v>832.87382000000002</c:v>
                </c:pt>
                <c:pt idx="1958">
                  <c:v>832.49221999999997</c:v>
                </c:pt>
                <c:pt idx="1959">
                  <c:v>832.1549</c:v>
                </c:pt>
                <c:pt idx="1960">
                  <c:v>831.80065999999999</c:v>
                </c:pt>
                <c:pt idx="1961">
                  <c:v>831.51373999999998</c:v>
                </c:pt>
                <c:pt idx="1962">
                  <c:v>831.11972000000003</c:v>
                </c:pt>
                <c:pt idx="1963">
                  <c:v>830.79283999999996</c:v>
                </c:pt>
                <c:pt idx="1964">
                  <c:v>830.48846000000003</c:v>
                </c:pt>
                <c:pt idx="1965">
                  <c:v>830.12738000000002</c:v>
                </c:pt>
                <c:pt idx="1966">
                  <c:v>829.78520000000003</c:v>
                </c:pt>
                <c:pt idx="1967">
                  <c:v>829.43312000000003</c:v>
                </c:pt>
                <c:pt idx="1968">
                  <c:v>829.09130000000005</c:v>
                </c:pt>
                <c:pt idx="1969">
                  <c:v>828.75865999999996</c:v>
                </c:pt>
                <c:pt idx="1970">
                  <c:v>828.41161999999997</c:v>
                </c:pt>
                <c:pt idx="1971">
                  <c:v>828.04513999999995</c:v>
                </c:pt>
                <c:pt idx="1972">
                  <c:v>827.69557999999995</c:v>
                </c:pt>
                <c:pt idx="1973">
                  <c:v>827.35141999999996</c:v>
                </c:pt>
                <c:pt idx="1974">
                  <c:v>826.99213999999995</c:v>
                </c:pt>
                <c:pt idx="1975">
                  <c:v>826.64581999999996</c:v>
                </c:pt>
                <c:pt idx="1976">
                  <c:v>826.29103999999995</c:v>
                </c:pt>
                <c:pt idx="1977">
                  <c:v>825.93985999999995</c:v>
                </c:pt>
                <c:pt idx="1978">
                  <c:v>825.57572000000005</c:v>
                </c:pt>
                <c:pt idx="1979">
                  <c:v>825.23119999999994</c:v>
                </c:pt>
                <c:pt idx="1980">
                  <c:v>824.87534000000005</c:v>
                </c:pt>
                <c:pt idx="1981">
                  <c:v>824.53099999999995</c:v>
                </c:pt>
                <c:pt idx="1982">
                  <c:v>824.17280000000005</c:v>
                </c:pt>
                <c:pt idx="1983">
                  <c:v>823.81514000000004</c:v>
                </c:pt>
                <c:pt idx="1984">
                  <c:v>823.47439999999995</c:v>
                </c:pt>
                <c:pt idx="1985">
                  <c:v>823.12483999999995</c:v>
                </c:pt>
                <c:pt idx="1986">
                  <c:v>822.76790000000005</c:v>
                </c:pt>
                <c:pt idx="1987">
                  <c:v>822.42913999999996</c:v>
                </c:pt>
                <c:pt idx="1988">
                  <c:v>822.06086000000005</c:v>
                </c:pt>
                <c:pt idx="1989">
                  <c:v>821.70842000000005</c:v>
                </c:pt>
                <c:pt idx="1990">
                  <c:v>821.34086000000002</c:v>
                </c:pt>
                <c:pt idx="1991">
                  <c:v>820.99922000000004</c:v>
                </c:pt>
                <c:pt idx="1992">
                  <c:v>820.67017999999996</c:v>
                </c:pt>
                <c:pt idx="1993">
                  <c:v>820.31179999999995</c:v>
                </c:pt>
                <c:pt idx="1994">
                  <c:v>819.94154000000003</c:v>
                </c:pt>
                <c:pt idx="1995">
                  <c:v>819.58460000000002</c:v>
                </c:pt>
                <c:pt idx="1996">
                  <c:v>819.23576000000003</c:v>
                </c:pt>
                <c:pt idx="1997">
                  <c:v>818.88746000000003</c:v>
                </c:pt>
                <c:pt idx="1998">
                  <c:v>818.51161999999999</c:v>
                </c:pt>
                <c:pt idx="1999">
                  <c:v>818.15611999999999</c:v>
                </c:pt>
                <c:pt idx="2000">
                  <c:v>817.81304</c:v>
                </c:pt>
                <c:pt idx="2001">
                  <c:v>817.44637999999998</c:v>
                </c:pt>
                <c:pt idx="2002">
                  <c:v>817.09735999999998</c:v>
                </c:pt>
                <c:pt idx="2003">
                  <c:v>816.73897999999997</c:v>
                </c:pt>
                <c:pt idx="2004">
                  <c:v>816.38293999999996</c:v>
                </c:pt>
                <c:pt idx="2005">
                  <c:v>816.04525999999998</c:v>
                </c:pt>
                <c:pt idx="2006">
                  <c:v>815.68579999999997</c:v>
                </c:pt>
                <c:pt idx="2007">
                  <c:v>815.32309999999995</c:v>
                </c:pt>
                <c:pt idx="2008">
                  <c:v>814.96328000000005</c:v>
                </c:pt>
                <c:pt idx="2009">
                  <c:v>814.58942000000002</c:v>
                </c:pt>
                <c:pt idx="2010">
                  <c:v>814.24940000000004</c:v>
                </c:pt>
                <c:pt idx="2011">
                  <c:v>813.91045999999994</c:v>
                </c:pt>
                <c:pt idx="2012">
                  <c:v>813.52724000000001</c:v>
                </c:pt>
                <c:pt idx="2013">
                  <c:v>813.16111999999998</c:v>
                </c:pt>
                <c:pt idx="2014">
                  <c:v>812.81533999999999</c:v>
                </c:pt>
                <c:pt idx="2015">
                  <c:v>812.45281999999997</c:v>
                </c:pt>
                <c:pt idx="2016">
                  <c:v>812.07950000000005</c:v>
                </c:pt>
                <c:pt idx="2017">
                  <c:v>811.72454000000005</c:v>
                </c:pt>
                <c:pt idx="2018">
                  <c:v>811.38505999999995</c:v>
                </c:pt>
                <c:pt idx="2019">
                  <c:v>811.04071999999996</c:v>
                </c:pt>
                <c:pt idx="2020">
                  <c:v>810.69241999999997</c:v>
                </c:pt>
                <c:pt idx="2021">
                  <c:v>810.33079999999995</c:v>
                </c:pt>
                <c:pt idx="2022">
                  <c:v>809.97116000000005</c:v>
                </c:pt>
                <c:pt idx="2023">
                  <c:v>809.63023999999996</c:v>
                </c:pt>
                <c:pt idx="2024">
                  <c:v>809.27671999999995</c:v>
                </c:pt>
                <c:pt idx="2025">
                  <c:v>808.90646000000004</c:v>
                </c:pt>
                <c:pt idx="2026">
                  <c:v>808.55078000000003</c:v>
                </c:pt>
                <c:pt idx="2027">
                  <c:v>808.20410000000004</c:v>
                </c:pt>
                <c:pt idx="2028">
                  <c:v>807.84086000000002</c:v>
                </c:pt>
                <c:pt idx="2029">
                  <c:v>807.48140000000001</c:v>
                </c:pt>
                <c:pt idx="2030">
                  <c:v>807.12013999999999</c:v>
                </c:pt>
                <c:pt idx="2031">
                  <c:v>806.75293999999997</c:v>
                </c:pt>
                <c:pt idx="2032">
                  <c:v>806.40625999999997</c:v>
                </c:pt>
                <c:pt idx="2033">
                  <c:v>806.03995999999995</c:v>
                </c:pt>
                <c:pt idx="2034">
                  <c:v>805.65620000000001</c:v>
                </c:pt>
                <c:pt idx="2035">
                  <c:v>805.29476</c:v>
                </c:pt>
                <c:pt idx="2036">
                  <c:v>804.93529999999998</c:v>
                </c:pt>
                <c:pt idx="2037">
                  <c:v>804.56989999999996</c:v>
                </c:pt>
                <c:pt idx="2038">
                  <c:v>804.21295999999995</c:v>
                </c:pt>
                <c:pt idx="2039">
                  <c:v>803.83838000000003</c:v>
                </c:pt>
                <c:pt idx="2040">
                  <c:v>803.48684000000003</c:v>
                </c:pt>
                <c:pt idx="2041">
                  <c:v>803.13782000000003</c:v>
                </c:pt>
                <c:pt idx="2042">
                  <c:v>802.76558</c:v>
                </c:pt>
                <c:pt idx="2043">
                  <c:v>802.40845999999999</c:v>
                </c:pt>
                <c:pt idx="2044">
                  <c:v>802.05998</c:v>
                </c:pt>
                <c:pt idx="2045">
                  <c:v>801.70375999999999</c:v>
                </c:pt>
                <c:pt idx="2046">
                  <c:v>801.35185999999999</c:v>
                </c:pt>
                <c:pt idx="2047">
                  <c:v>800.99509999999998</c:v>
                </c:pt>
                <c:pt idx="2048">
                  <c:v>800.61548000000005</c:v>
                </c:pt>
                <c:pt idx="2049">
                  <c:v>800.25548000000003</c:v>
                </c:pt>
                <c:pt idx="2050">
                  <c:v>799.90682000000004</c:v>
                </c:pt>
                <c:pt idx="2051">
                  <c:v>799.55384000000004</c:v>
                </c:pt>
                <c:pt idx="2052">
                  <c:v>799.18214</c:v>
                </c:pt>
                <c:pt idx="2053">
                  <c:v>798.80449999999996</c:v>
                </c:pt>
                <c:pt idx="2054">
                  <c:v>798.44989999999996</c:v>
                </c:pt>
                <c:pt idx="2055">
                  <c:v>798.07316000000003</c:v>
                </c:pt>
                <c:pt idx="2056">
                  <c:v>797.71658000000002</c:v>
                </c:pt>
                <c:pt idx="2057">
                  <c:v>797.35172</c:v>
                </c:pt>
                <c:pt idx="2058">
                  <c:v>796.98091999999997</c:v>
                </c:pt>
                <c:pt idx="2059">
                  <c:v>796.61983999999995</c:v>
                </c:pt>
                <c:pt idx="2060">
                  <c:v>796.24850000000004</c:v>
                </c:pt>
                <c:pt idx="2061">
                  <c:v>795.89336000000003</c:v>
                </c:pt>
                <c:pt idx="2062">
                  <c:v>795.52994000000001</c:v>
                </c:pt>
                <c:pt idx="2063">
                  <c:v>795.17426</c:v>
                </c:pt>
                <c:pt idx="2064">
                  <c:v>794.81119999999999</c:v>
                </c:pt>
                <c:pt idx="2065">
                  <c:v>794.43877999999995</c:v>
                </c:pt>
                <c:pt idx="2066">
                  <c:v>794.06654000000003</c:v>
                </c:pt>
                <c:pt idx="2067">
                  <c:v>793.71644000000003</c:v>
                </c:pt>
                <c:pt idx="2068">
                  <c:v>793.35104000000001</c:v>
                </c:pt>
                <c:pt idx="2069">
                  <c:v>792.98869999999999</c:v>
                </c:pt>
                <c:pt idx="2070">
                  <c:v>792.63625999999999</c:v>
                </c:pt>
                <c:pt idx="2071">
                  <c:v>792.27103999999997</c:v>
                </c:pt>
                <c:pt idx="2072">
                  <c:v>791.90222000000006</c:v>
                </c:pt>
                <c:pt idx="2073">
                  <c:v>791.54222000000004</c:v>
                </c:pt>
                <c:pt idx="2074">
                  <c:v>791.18078000000003</c:v>
                </c:pt>
                <c:pt idx="2075">
                  <c:v>790.81970000000001</c:v>
                </c:pt>
                <c:pt idx="2076">
                  <c:v>790.44961999999998</c:v>
                </c:pt>
                <c:pt idx="2077">
                  <c:v>790.09753999999998</c:v>
                </c:pt>
                <c:pt idx="2078">
                  <c:v>789.73537999999996</c:v>
                </c:pt>
                <c:pt idx="2079">
                  <c:v>789.37088000000006</c:v>
                </c:pt>
                <c:pt idx="2080">
                  <c:v>789.01934000000006</c:v>
                </c:pt>
                <c:pt idx="2081">
                  <c:v>788.65844000000004</c:v>
                </c:pt>
                <c:pt idx="2082">
                  <c:v>788.29952000000003</c:v>
                </c:pt>
                <c:pt idx="2083">
                  <c:v>787.93700000000001</c:v>
                </c:pt>
                <c:pt idx="2084">
                  <c:v>787.54729999999995</c:v>
                </c:pt>
                <c:pt idx="2085">
                  <c:v>787.17038000000002</c:v>
                </c:pt>
                <c:pt idx="2086">
                  <c:v>786.80642</c:v>
                </c:pt>
                <c:pt idx="2087">
                  <c:v>786.45902000000001</c:v>
                </c:pt>
                <c:pt idx="2088">
                  <c:v>786.08263999999997</c:v>
                </c:pt>
                <c:pt idx="2089">
                  <c:v>785.71436000000006</c:v>
                </c:pt>
                <c:pt idx="2090">
                  <c:v>785.35004000000004</c:v>
                </c:pt>
                <c:pt idx="2091">
                  <c:v>784.98068000000001</c:v>
                </c:pt>
                <c:pt idx="2092">
                  <c:v>784.62356</c:v>
                </c:pt>
                <c:pt idx="2093">
                  <c:v>784.25383999999997</c:v>
                </c:pt>
                <c:pt idx="2094">
                  <c:v>783.88430000000005</c:v>
                </c:pt>
                <c:pt idx="2095">
                  <c:v>783.52322000000004</c:v>
                </c:pt>
                <c:pt idx="2096">
                  <c:v>783.13963999999999</c:v>
                </c:pt>
                <c:pt idx="2097">
                  <c:v>782.78035999999997</c:v>
                </c:pt>
                <c:pt idx="2098">
                  <c:v>782.42521999999997</c:v>
                </c:pt>
                <c:pt idx="2099">
                  <c:v>782.04956000000004</c:v>
                </c:pt>
                <c:pt idx="2100">
                  <c:v>781.68506000000002</c:v>
                </c:pt>
                <c:pt idx="2101">
                  <c:v>781.32002</c:v>
                </c:pt>
                <c:pt idx="2102">
                  <c:v>780.96199999999999</c:v>
                </c:pt>
                <c:pt idx="2103">
                  <c:v>780.59299999999996</c:v>
                </c:pt>
                <c:pt idx="2104">
                  <c:v>780.23119999999994</c:v>
                </c:pt>
                <c:pt idx="2105">
                  <c:v>779.8451</c:v>
                </c:pt>
                <c:pt idx="2106">
                  <c:v>779.47303999999997</c:v>
                </c:pt>
                <c:pt idx="2107">
                  <c:v>779.10727999999995</c:v>
                </c:pt>
                <c:pt idx="2108">
                  <c:v>778.73072000000002</c:v>
                </c:pt>
                <c:pt idx="2109">
                  <c:v>778.34929999999997</c:v>
                </c:pt>
                <c:pt idx="2110">
                  <c:v>777.98497999999995</c:v>
                </c:pt>
                <c:pt idx="2111">
                  <c:v>777.61220000000003</c:v>
                </c:pt>
                <c:pt idx="2112">
                  <c:v>777.26264000000003</c:v>
                </c:pt>
                <c:pt idx="2113">
                  <c:v>776.87761999999998</c:v>
                </c:pt>
                <c:pt idx="2114">
                  <c:v>776.51167999999996</c:v>
                </c:pt>
                <c:pt idx="2115">
                  <c:v>776.14844000000005</c:v>
                </c:pt>
                <c:pt idx="2116">
                  <c:v>775.77314000000001</c:v>
                </c:pt>
                <c:pt idx="2117">
                  <c:v>775.40413999999998</c:v>
                </c:pt>
                <c:pt idx="2118">
                  <c:v>775.05565999999999</c:v>
                </c:pt>
                <c:pt idx="2119">
                  <c:v>774.67837999999995</c:v>
                </c:pt>
                <c:pt idx="2120">
                  <c:v>774.30128000000002</c:v>
                </c:pt>
                <c:pt idx="2121">
                  <c:v>773.94488000000001</c:v>
                </c:pt>
                <c:pt idx="2122">
                  <c:v>773.56489999999997</c:v>
                </c:pt>
                <c:pt idx="2123">
                  <c:v>773.19392000000005</c:v>
                </c:pt>
                <c:pt idx="2124">
                  <c:v>772.81862000000001</c:v>
                </c:pt>
                <c:pt idx="2125">
                  <c:v>772.45159999999998</c:v>
                </c:pt>
                <c:pt idx="2126">
                  <c:v>772.09699999999998</c:v>
                </c:pt>
                <c:pt idx="2127">
                  <c:v>771.72224000000006</c:v>
                </c:pt>
                <c:pt idx="2128">
                  <c:v>771.33596</c:v>
                </c:pt>
                <c:pt idx="2129">
                  <c:v>770.96677999999997</c:v>
                </c:pt>
                <c:pt idx="2130">
                  <c:v>770.60893999999996</c:v>
                </c:pt>
                <c:pt idx="2131">
                  <c:v>770.25595999999996</c:v>
                </c:pt>
                <c:pt idx="2132">
                  <c:v>769.89595999999995</c:v>
                </c:pt>
                <c:pt idx="2133">
                  <c:v>769.51634000000001</c:v>
                </c:pt>
                <c:pt idx="2134">
                  <c:v>769.14355999999998</c:v>
                </c:pt>
                <c:pt idx="2135">
                  <c:v>768.76898000000006</c:v>
                </c:pt>
                <c:pt idx="2136">
                  <c:v>768.39962000000003</c:v>
                </c:pt>
                <c:pt idx="2137">
                  <c:v>768.03188</c:v>
                </c:pt>
                <c:pt idx="2138">
                  <c:v>767.65207999999996</c:v>
                </c:pt>
                <c:pt idx="2139">
                  <c:v>767.27984000000004</c:v>
                </c:pt>
                <c:pt idx="2140">
                  <c:v>766.92308000000003</c:v>
                </c:pt>
                <c:pt idx="2141">
                  <c:v>766.55372</c:v>
                </c:pt>
                <c:pt idx="2142">
                  <c:v>766.17661999999996</c:v>
                </c:pt>
                <c:pt idx="2143">
                  <c:v>765.81014000000005</c:v>
                </c:pt>
                <c:pt idx="2144">
                  <c:v>765.44294000000002</c:v>
                </c:pt>
                <c:pt idx="2145">
                  <c:v>765.06907999999999</c:v>
                </c:pt>
                <c:pt idx="2146">
                  <c:v>764.70547999999997</c:v>
                </c:pt>
                <c:pt idx="2147">
                  <c:v>764.32874000000004</c:v>
                </c:pt>
                <c:pt idx="2148">
                  <c:v>763.95236</c:v>
                </c:pt>
                <c:pt idx="2149">
                  <c:v>763.57615999999996</c:v>
                </c:pt>
                <c:pt idx="2150">
                  <c:v>763.21238000000005</c:v>
                </c:pt>
                <c:pt idx="2151">
                  <c:v>762.83996000000002</c:v>
                </c:pt>
                <c:pt idx="2152">
                  <c:v>762.47564</c:v>
                </c:pt>
                <c:pt idx="2153">
                  <c:v>762.10843999999997</c:v>
                </c:pt>
                <c:pt idx="2154">
                  <c:v>761.75905999999998</c:v>
                </c:pt>
                <c:pt idx="2155">
                  <c:v>761.38448000000005</c:v>
                </c:pt>
                <c:pt idx="2156">
                  <c:v>761.02070000000003</c:v>
                </c:pt>
                <c:pt idx="2157">
                  <c:v>760.6472</c:v>
                </c:pt>
                <c:pt idx="2158">
                  <c:v>760.26703999999995</c:v>
                </c:pt>
                <c:pt idx="2159">
                  <c:v>759.90128000000004</c:v>
                </c:pt>
                <c:pt idx="2160">
                  <c:v>759.53354000000002</c:v>
                </c:pt>
                <c:pt idx="2161">
                  <c:v>759.17354</c:v>
                </c:pt>
                <c:pt idx="2162">
                  <c:v>758.80741999999998</c:v>
                </c:pt>
                <c:pt idx="2163">
                  <c:v>758.43445999999994</c:v>
                </c:pt>
                <c:pt idx="2164">
                  <c:v>758.07500000000005</c:v>
                </c:pt>
                <c:pt idx="2165">
                  <c:v>757.70636000000002</c:v>
                </c:pt>
                <c:pt idx="2166">
                  <c:v>757.32367999999997</c:v>
                </c:pt>
                <c:pt idx="2167">
                  <c:v>756.97105999999997</c:v>
                </c:pt>
                <c:pt idx="2168">
                  <c:v>756.61663999999996</c:v>
                </c:pt>
                <c:pt idx="2169">
                  <c:v>756.24962000000005</c:v>
                </c:pt>
                <c:pt idx="2170">
                  <c:v>755.87234000000001</c:v>
                </c:pt>
                <c:pt idx="2171">
                  <c:v>755.50693999999999</c:v>
                </c:pt>
                <c:pt idx="2172">
                  <c:v>755.13577999999995</c:v>
                </c:pt>
                <c:pt idx="2173">
                  <c:v>754.75562000000002</c:v>
                </c:pt>
                <c:pt idx="2174">
                  <c:v>754.37941999999998</c:v>
                </c:pt>
                <c:pt idx="2175">
                  <c:v>754.00969999999995</c:v>
                </c:pt>
                <c:pt idx="2176">
                  <c:v>753.65617999999995</c:v>
                </c:pt>
                <c:pt idx="2177">
                  <c:v>753.29096000000004</c:v>
                </c:pt>
                <c:pt idx="2178">
                  <c:v>752.92610000000002</c:v>
                </c:pt>
                <c:pt idx="2179">
                  <c:v>752.57168000000001</c:v>
                </c:pt>
                <c:pt idx="2180">
                  <c:v>752.19529999999997</c:v>
                </c:pt>
                <c:pt idx="2181">
                  <c:v>751.83025999999995</c:v>
                </c:pt>
                <c:pt idx="2182">
                  <c:v>751.47098000000005</c:v>
                </c:pt>
                <c:pt idx="2183">
                  <c:v>751.10774000000004</c:v>
                </c:pt>
                <c:pt idx="2184">
                  <c:v>750.73946000000001</c:v>
                </c:pt>
                <c:pt idx="2185">
                  <c:v>750.37459999999999</c:v>
                </c:pt>
                <c:pt idx="2186">
                  <c:v>749.99570000000006</c:v>
                </c:pt>
                <c:pt idx="2187">
                  <c:v>749.62328000000002</c:v>
                </c:pt>
                <c:pt idx="2188">
                  <c:v>749.25211999999999</c:v>
                </c:pt>
                <c:pt idx="2189">
                  <c:v>748.88437999999996</c:v>
                </c:pt>
                <c:pt idx="2190">
                  <c:v>748.51934000000006</c:v>
                </c:pt>
                <c:pt idx="2191">
                  <c:v>748.15196000000003</c:v>
                </c:pt>
                <c:pt idx="2192">
                  <c:v>747.76801999999998</c:v>
                </c:pt>
                <c:pt idx="2193">
                  <c:v>747.39218000000005</c:v>
                </c:pt>
                <c:pt idx="2194">
                  <c:v>747.01760000000002</c:v>
                </c:pt>
                <c:pt idx="2195">
                  <c:v>746.66480000000001</c:v>
                </c:pt>
                <c:pt idx="2196">
                  <c:v>746.29939999999999</c:v>
                </c:pt>
                <c:pt idx="2197">
                  <c:v>745.91797999999994</c:v>
                </c:pt>
                <c:pt idx="2198">
                  <c:v>745.55312000000004</c:v>
                </c:pt>
                <c:pt idx="2199">
                  <c:v>745.18448000000001</c:v>
                </c:pt>
                <c:pt idx="2200">
                  <c:v>744.80467999999996</c:v>
                </c:pt>
                <c:pt idx="2201">
                  <c:v>744.43298000000004</c:v>
                </c:pt>
                <c:pt idx="2202">
                  <c:v>744.06686000000002</c:v>
                </c:pt>
                <c:pt idx="2203">
                  <c:v>743.71334000000002</c:v>
                </c:pt>
                <c:pt idx="2204">
                  <c:v>743.35388</c:v>
                </c:pt>
                <c:pt idx="2205">
                  <c:v>742.97767999999996</c:v>
                </c:pt>
                <c:pt idx="2206">
                  <c:v>742.61371999999994</c:v>
                </c:pt>
                <c:pt idx="2207">
                  <c:v>742.24040000000002</c:v>
                </c:pt>
                <c:pt idx="2208">
                  <c:v>741.87248</c:v>
                </c:pt>
                <c:pt idx="2209">
                  <c:v>741.50725999999997</c:v>
                </c:pt>
                <c:pt idx="2210">
                  <c:v>741.13142000000005</c:v>
                </c:pt>
                <c:pt idx="2211">
                  <c:v>740.77034000000003</c:v>
                </c:pt>
                <c:pt idx="2212">
                  <c:v>740.41448000000003</c:v>
                </c:pt>
                <c:pt idx="2213">
                  <c:v>740.04728</c:v>
                </c:pt>
                <c:pt idx="2214">
                  <c:v>739.67863999999997</c:v>
                </c:pt>
                <c:pt idx="2215">
                  <c:v>739.31539999999995</c:v>
                </c:pt>
                <c:pt idx="2216">
                  <c:v>738.95288000000005</c:v>
                </c:pt>
                <c:pt idx="2217">
                  <c:v>738.57974000000002</c:v>
                </c:pt>
                <c:pt idx="2218">
                  <c:v>738.2192</c:v>
                </c:pt>
                <c:pt idx="2219">
                  <c:v>737.82824000000005</c:v>
                </c:pt>
                <c:pt idx="2220">
                  <c:v>737.45546000000002</c:v>
                </c:pt>
                <c:pt idx="2221">
                  <c:v>737.09114</c:v>
                </c:pt>
                <c:pt idx="2222">
                  <c:v>736.72843999999998</c:v>
                </c:pt>
                <c:pt idx="2223">
                  <c:v>736.35404000000005</c:v>
                </c:pt>
                <c:pt idx="2224">
                  <c:v>735.97640000000001</c:v>
                </c:pt>
                <c:pt idx="2225">
                  <c:v>735.61892</c:v>
                </c:pt>
                <c:pt idx="2226">
                  <c:v>735.24955999999997</c:v>
                </c:pt>
                <c:pt idx="2227">
                  <c:v>734.88955999999996</c:v>
                </c:pt>
                <c:pt idx="2228">
                  <c:v>734.52686000000006</c:v>
                </c:pt>
                <c:pt idx="2229">
                  <c:v>734.16704000000004</c:v>
                </c:pt>
                <c:pt idx="2230">
                  <c:v>733.80344000000002</c:v>
                </c:pt>
                <c:pt idx="2231">
                  <c:v>733.44776000000002</c:v>
                </c:pt>
                <c:pt idx="2232">
                  <c:v>733.08163999999999</c:v>
                </c:pt>
                <c:pt idx="2233">
                  <c:v>732.71533999999997</c:v>
                </c:pt>
                <c:pt idx="2234">
                  <c:v>732.34777999999994</c:v>
                </c:pt>
                <c:pt idx="2235">
                  <c:v>731.98418000000004</c:v>
                </c:pt>
                <c:pt idx="2236">
                  <c:v>731.61464000000001</c:v>
                </c:pt>
                <c:pt idx="2237">
                  <c:v>731.25049999999999</c:v>
                </c:pt>
                <c:pt idx="2238">
                  <c:v>730.88977999999997</c:v>
                </c:pt>
                <c:pt idx="2239">
                  <c:v>730.51916000000006</c:v>
                </c:pt>
                <c:pt idx="2240">
                  <c:v>730.15232000000003</c:v>
                </c:pt>
                <c:pt idx="2241">
                  <c:v>729.77809999999999</c:v>
                </c:pt>
                <c:pt idx="2242">
                  <c:v>729.41215999999997</c:v>
                </c:pt>
                <c:pt idx="2243">
                  <c:v>729.05953999999997</c:v>
                </c:pt>
                <c:pt idx="2244">
                  <c:v>728.70133999999996</c:v>
                </c:pt>
                <c:pt idx="2245">
                  <c:v>728.33306000000005</c:v>
                </c:pt>
                <c:pt idx="2246">
                  <c:v>727.96676000000002</c:v>
                </c:pt>
                <c:pt idx="2247">
                  <c:v>727.60568000000001</c:v>
                </c:pt>
                <c:pt idx="2248">
                  <c:v>727.25144</c:v>
                </c:pt>
                <c:pt idx="2249">
                  <c:v>726.88297999999998</c:v>
                </c:pt>
                <c:pt idx="2250">
                  <c:v>726.51649999999995</c:v>
                </c:pt>
                <c:pt idx="2251">
                  <c:v>726.15704000000005</c:v>
                </c:pt>
                <c:pt idx="2252">
                  <c:v>725.79002000000003</c:v>
                </c:pt>
                <c:pt idx="2253">
                  <c:v>725.42102</c:v>
                </c:pt>
                <c:pt idx="2254">
                  <c:v>725.06894</c:v>
                </c:pt>
                <c:pt idx="2255">
                  <c:v>724.69615999999996</c:v>
                </c:pt>
                <c:pt idx="2256">
                  <c:v>724.33633999999995</c:v>
                </c:pt>
                <c:pt idx="2257">
                  <c:v>723.99127999999996</c:v>
                </c:pt>
                <c:pt idx="2258">
                  <c:v>723.63775999999996</c:v>
                </c:pt>
                <c:pt idx="2259">
                  <c:v>723.28333999999995</c:v>
                </c:pt>
                <c:pt idx="2260">
                  <c:v>722.92783999999995</c:v>
                </c:pt>
                <c:pt idx="2261">
                  <c:v>722.57072000000005</c:v>
                </c:pt>
                <c:pt idx="2262">
                  <c:v>722.23267999999996</c:v>
                </c:pt>
                <c:pt idx="2263">
                  <c:v>721.88653999999997</c:v>
                </c:pt>
                <c:pt idx="2264">
                  <c:v>721.53031999999996</c:v>
                </c:pt>
                <c:pt idx="2265">
                  <c:v>721.16168000000005</c:v>
                </c:pt>
                <c:pt idx="2266">
                  <c:v>720.81643999999994</c:v>
                </c:pt>
                <c:pt idx="2267">
                  <c:v>720.46849999999995</c:v>
                </c:pt>
                <c:pt idx="2268">
                  <c:v>720.11282000000006</c:v>
                </c:pt>
                <c:pt idx="2269">
                  <c:v>719.77441999999996</c:v>
                </c:pt>
                <c:pt idx="2270">
                  <c:v>719.42989999999998</c:v>
                </c:pt>
                <c:pt idx="2271">
                  <c:v>719.06737999999996</c:v>
                </c:pt>
                <c:pt idx="2272">
                  <c:v>718.71799999999996</c:v>
                </c:pt>
                <c:pt idx="2273">
                  <c:v>718.36249999999995</c:v>
                </c:pt>
                <c:pt idx="2274">
                  <c:v>718.01077999999995</c:v>
                </c:pt>
                <c:pt idx="2275">
                  <c:v>717.68119999999999</c:v>
                </c:pt>
                <c:pt idx="2276">
                  <c:v>717.33866</c:v>
                </c:pt>
                <c:pt idx="2277">
                  <c:v>716.97451999999998</c:v>
                </c:pt>
                <c:pt idx="2278">
                  <c:v>716.62405999999999</c:v>
                </c:pt>
                <c:pt idx="2279">
                  <c:v>716.29304000000002</c:v>
                </c:pt>
                <c:pt idx="2280">
                  <c:v>715.95986000000005</c:v>
                </c:pt>
                <c:pt idx="2281">
                  <c:v>715.61210000000005</c:v>
                </c:pt>
                <c:pt idx="2282">
                  <c:v>715.23950000000002</c:v>
                </c:pt>
                <c:pt idx="2283">
                  <c:v>714.88706000000002</c:v>
                </c:pt>
                <c:pt idx="2284">
                  <c:v>714.55046000000004</c:v>
                </c:pt>
                <c:pt idx="2285">
                  <c:v>714.21799999999996</c:v>
                </c:pt>
                <c:pt idx="2286">
                  <c:v>713.87725999999998</c:v>
                </c:pt>
                <c:pt idx="2287">
                  <c:v>713.53832</c:v>
                </c:pt>
                <c:pt idx="2288">
                  <c:v>713.20082000000002</c:v>
                </c:pt>
                <c:pt idx="2289">
                  <c:v>712.84892000000002</c:v>
                </c:pt>
                <c:pt idx="2290">
                  <c:v>712.50458000000003</c:v>
                </c:pt>
                <c:pt idx="2291">
                  <c:v>712.14962000000003</c:v>
                </c:pt>
                <c:pt idx="2292">
                  <c:v>711.80852000000004</c:v>
                </c:pt>
                <c:pt idx="2293">
                  <c:v>711.48235999999997</c:v>
                </c:pt>
                <c:pt idx="2294">
                  <c:v>711.13279999999997</c:v>
                </c:pt>
                <c:pt idx="2295">
                  <c:v>710.78143999999998</c:v>
                </c:pt>
                <c:pt idx="2296">
                  <c:v>710.43655999999999</c:v>
                </c:pt>
                <c:pt idx="2297">
                  <c:v>710.10734000000002</c:v>
                </c:pt>
                <c:pt idx="2298">
                  <c:v>709.75238000000002</c:v>
                </c:pt>
                <c:pt idx="2299">
                  <c:v>709.39238</c:v>
                </c:pt>
                <c:pt idx="2300">
                  <c:v>709.05794000000003</c:v>
                </c:pt>
                <c:pt idx="2301">
                  <c:v>708.71864000000005</c:v>
                </c:pt>
                <c:pt idx="2302">
                  <c:v>708.37141999999994</c:v>
                </c:pt>
                <c:pt idx="2303">
                  <c:v>708.03481999999997</c:v>
                </c:pt>
                <c:pt idx="2304">
                  <c:v>707.67661999999996</c:v>
                </c:pt>
                <c:pt idx="2305">
                  <c:v>707.32939999999996</c:v>
                </c:pt>
                <c:pt idx="2306">
                  <c:v>706.97263999999996</c:v>
                </c:pt>
                <c:pt idx="2307">
                  <c:v>706.61048000000005</c:v>
                </c:pt>
                <c:pt idx="2308">
                  <c:v>706.25966000000005</c:v>
                </c:pt>
                <c:pt idx="2309">
                  <c:v>705.89642000000003</c:v>
                </c:pt>
                <c:pt idx="2310">
                  <c:v>705.55856000000006</c:v>
                </c:pt>
                <c:pt idx="2311">
                  <c:v>705.21583999999996</c:v>
                </c:pt>
                <c:pt idx="2312">
                  <c:v>704.85925999999995</c:v>
                </c:pt>
                <c:pt idx="2313">
                  <c:v>704.50286000000006</c:v>
                </c:pt>
                <c:pt idx="2314">
                  <c:v>704.14718000000005</c:v>
                </c:pt>
                <c:pt idx="2315">
                  <c:v>703.78916000000004</c:v>
                </c:pt>
                <c:pt idx="2316">
                  <c:v>703.43042000000003</c:v>
                </c:pt>
                <c:pt idx="2317">
                  <c:v>703.09076000000005</c:v>
                </c:pt>
                <c:pt idx="2318">
                  <c:v>702.72644000000003</c:v>
                </c:pt>
                <c:pt idx="2319">
                  <c:v>702.36518000000001</c:v>
                </c:pt>
                <c:pt idx="2320">
                  <c:v>702.01454000000001</c:v>
                </c:pt>
                <c:pt idx="2321">
                  <c:v>701.66696000000002</c:v>
                </c:pt>
                <c:pt idx="2322">
                  <c:v>701.31290000000001</c:v>
                </c:pt>
                <c:pt idx="2323">
                  <c:v>700.96046000000001</c:v>
                </c:pt>
                <c:pt idx="2324">
                  <c:v>700.60946000000001</c:v>
                </c:pt>
                <c:pt idx="2325">
                  <c:v>700.26188000000002</c:v>
                </c:pt>
                <c:pt idx="2326">
                  <c:v>699.8999</c:v>
                </c:pt>
                <c:pt idx="2327">
                  <c:v>699.54944</c:v>
                </c:pt>
                <c:pt idx="2328">
                  <c:v>699.20690000000002</c:v>
                </c:pt>
                <c:pt idx="2329">
                  <c:v>698.88163999999995</c:v>
                </c:pt>
                <c:pt idx="2330">
                  <c:v>698.52074000000005</c:v>
                </c:pt>
                <c:pt idx="2331">
                  <c:v>698.17334000000005</c:v>
                </c:pt>
                <c:pt idx="2332">
                  <c:v>697.81172000000004</c:v>
                </c:pt>
                <c:pt idx="2333">
                  <c:v>697.46828000000005</c:v>
                </c:pt>
                <c:pt idx="2334">
                  <c:v>697.11818000000005</c:v>
                </c:pt>
                <c:pt idx="2335">
                  <c:v>696.76844000000006</c:v>
                </c:pt>
                <c:pt idx="2336">
                  <c:v>696.39998000000003</c:v>
                </c:pt>
                <c:pt idx="2337">
                  <c:v>696.04970000000003</c:v>
                </c:pt>
                <c:pt idx="2338">
                  <c:v>695.69348000000002</c:v>
                </c:pt>
                <c:pt idx="2339">
                  <c:v>695.33366000000001</c:v>
                </c:pt>
                <c:pt idx="2340">
                  <c:v>694.98302000000001</c:v>
                </c:pt>
                <c:pt idx="2341">
                  <c:v>694.63652000000002</c:v>
                </c:pt>
                <c:pt idx="2342">
                  <c:v>694.27418</c:v>
                </c:pt>
                <c:pt idx="2343">
                  <c:v>693.9248</c:v>
                </c:pt>
                <c:pt idx="2344">
                  <c:v>693.57182</c:v>
                </c:pt>
                <c:pt idx="2345">
                  <c:v>693.20713999999998</c:v>
                </c:pt>
                <c:pt idx="2346">
                  <c:v>692.85433999999998</c:v>
                </c:pt>
                <c:pt idx="2347">
                  <c:v>692.50369999999998</c:v>
                </c:pt>
                <c:pt idx="2348">
                  <c:v>692.14063999999996</c:v>
                </c:pt>
                <c:pt idx="2349">
                  <c:v>691.78153999999995</c:v>
                </c:pt>
                <c:pt idx="2350">
                  <c:v>691.43125999999995</c:v>
                </c:pt>
                <c:pt idx="2351">
                  <c:v>691.07701999999995</c:v>
                </c:pt>
                <c:pt idx="2352">
                  <c:v>690.72026000000005</c:v>
                </c:pt>
                <c:pt idx="2353">
                  <c:v>690.36656000000005</c:v>
                </c:pt>
                <c:pt idx="2354">
                  <c:v>689.99414000000002</c:v>
                </c:pt>
                <c:pt idx="2355">
                  <c:v>689.66312000000005</c:v>
                </c:pt>
                <c:pt idx="2356">
                  <c:v>689.29142000000002</c:v>
                </c:pt>
                <c:pt idx="2357">
                  <c:v>688.93538000000001</c:v>
                </c:pt>
                <c:pt idx="2358">
                  <c:v>688.57015999999999</c:v>
                </c:pt>
                <c:pt idx="2359">
                  <c:v>688.20493999999997</c:v>
                </c:pt>
                <c:pt idx="2360">
                  <c:v>687.86815999999999</c:v>
                </c:pt>
                <c:pt idx="2361">
                  <c:v>687.52616</c:v>
                </c:pt>
                <c:pt idx="2362">
                  <c:v>687.16129999999998</c:v>
                </c:pt>
                <c:pt idx="2363">
                  <c:v>686.79985999999997</c:v>
                </c:pt>
                <c:pt idx="2364">
                  <c:v>686.44831999999997</c:v>
                </c:pt>
                <c:pt idx="2365">
                  <c:v>686.08921999999995</c:v>
                </c:pt>
                <c:pt idx="2366">
                  <c:v>685.72580000000005</c:v>
                </c:pt>
                <c:pt idx="2367">
                  <c:v>685.36508000000003</c:v>
                </c:pt>
                <c:pt idx="2368">
                  <c:v>685.01480000000004</c:v>
                </c:pt>
                <c:pt idx="2369">
                  <c:v>684.67855999999995</c:v>
                </c:pt>
                <c:pt idx="2370">
                  <c:v>684.31460000000004</c:v>
                </c:pt>
                <c:pt idx="2371">
                  <c:v>683.95154000000002</c:v>
                </c:pt>
                <c:pt idx="2372">
                  <c:v>683.60216000000003</c:v>
                </c:pt>
                <c:pt idx="2373">
                  <c:v>683.25818000000004</c:v>
                </c:pt>
                <c:pt idx="2374">
                  <c:v>682.92697999999996</c:v>
                </c:pt>
                <c:pt idx="2375">
                  <c:v>682.57381999999996</c:v>
                </c:pt>
                <c:pt idx="2376">
                  <c:v>682.20230000000004</c:v>
                </c:pt>
                <c:pt idx="2377">
                  <c:v>681.85436000000004</c:v>
                </c:pt>
                <c:pt idx="2378">
                  <c:v>681.50660000000005</c:v>
                </c:pt>
                <c:pt idx="2379">
                  <c:v>681.14948000000004</c:v>
                </c:pt>
                <c:pt idx="2380">
                  <c:v>680.78714000000002</c:v>
                </c:pt>
                <c:pt idx="2381">
                  <c:v>680.42102</c:v>
                </c:pt>
                <c:pt idx="2382">
                  <c:v>680.07326</c:v>
                </c:pt>
                <c:pt idx="2383">
                  <c:v>679.71974</c:v>
                </c:pt>
                <c:pt idx="2384">
                  <c:v>679.36838</c:v>
                </c:pt>
                <c:pt idx="2385">
                  <c:v>679.00747999999999</c:v>
                </c:pt>
                <c:pt idx="2386">
                  <c:v>678.65449999999998</c:v>
                </c:pt>
                <c:pt idx="2387">
                  <c:v>678.29071999999996</c:v>
                </c:pt>
                <c:pt idx="2388">
                  <c:v>677.92316000000005</c:v>
                </c:pt>
                <c:pt idx="2389">
                  <c:v>677.56118000000004</c:v>
                </c:pt>
                <c:pt idx="2390">
                  <c:v>677.21432000000004</c:v>
                </c:pt>
                <c:pt idx="2391">
                  <c:v>676.85702000000003</c:v>
                </c:pt>
                <c:pt idx="2392">
                  <c:v>676.51268000000005</c:v>
                </c:pt>
                <c:pt idx="2393">
                  <c:v>676.16546000000005</c:v>
                </c:pt>
                <c:pt idx="2394">
                  <c:v>675.81661999999994</c:v>
                </c:pt>
                <c:pt idx="2395">
                  <c:v>675.44762000000003</c:v>
                </c:pt>
                <c:pt idx="2396">
                  <c:v>675.08042</c:v>
                </c:pt>
                <c:pt idx="2397">
                  <c:v>674.71105999999997</c:v>
                </c:pt>
                <c:pt idx="2398">
                  <c:v>674.34493999999995</c:v>
                </c:pt>
                <c:pt idx="2399">
                  <c:v>673.99555999999995</c:v>
                </c:pt>
                <c:pt idx="2400">
                  <c:v>673.63502000000005</c:v>
                </c:pt>
                <c:pt idx="2401">
                  <c:v>673.28006000000005</c:v>
                </c:pt>
                <c:pt idx="2402">
                  <c:v>672.93104000000005</c:v>
                </c:pt>
                <c:pt idx="2403">
                  <c:v>672.57122000000004</c:v>
                </c:pt>
                <c:pt idx="2404">
                  <c:v>672.20618000000002</c:v>
                </c:pt>
                <c:pt idx="2405">
                  <c:v>671.86274000000003</c:v>
                </c:pt>
                <c:pt idx="2406">
                  <c:v>671.51336000000003</c:v>
                </c:pt>
                <c:pt idx="2407">
                  <c:v>671.15264000000002</c:v>
                </c:pt>
                <c:pt idx="2408">
                  <c:v>670.77589999999998</c:v>
                </c:pt>
                <c:pt idx="2409">
                  <c:v>670.41823999999997</c:v>
                </c:pt>
                <c:pt idx="2410">
                  <c:v>670.07713999999999</c:v>
                </c:pt>
                <c:pt idx="2411">
                  <c:v>669.72127999999998</c:v>
                </c:pt>
                <c:pt idx="2412">
                  <c:v>669.36289999999997</c:v>
                </c:pt>
                <c:pt idx="2413">
                  <c:v>669.00847999999996</c:v>
                </c:pt>
                <c:pt idx="2414">
                  <c:v>668.66647999999998</c:v>
                </c:pt>
                <c:pt idx="2415">
                  <c:v>668.31565999999998</c:v>
                </c:pt>
                <c:pt idx="2416">
                  <c:v>667.98014000000001</c:v>
                </c:pt>
                <c:pt idx="2417">
                  <c:v>667.61959999999999</c:v>
                </c:pt>
                <c:pt idx="2418">
                  <c:v>667.25869999999998</c:v>
                </c:pt>
                <c:pt idx="2419">
                  <c:v>666.90589999999997</c:v>
                </c:pt>
                <c:pt idx="2420">
                  <c:v>666.56299999999999</c:v>
                </c:pt>
                <c:pt idx="2421">
                  <c:v>666.20821999999998</c:v>
                </c:pt>
                <c:pt idx="2422">
                  <c:v>665.85649999999998</c:v>
                </c:pt>
                <c:pt idx="2423">
                  <c:v>665.50315999999998</c:v>
                </c:pt>
                <c:pt idx="2424">
                  <c:v>665.15233999999998</c:v>
                </c:pt>
                <c:pt idx="2425">
                  <c:v>664.80637999999999</c:v>
                </c:pt>
                <c:pt idx="2426">
                  <c:v>664.45105999999998</c:v>
                </c:pt>
                <c:pt idx="2427">
                  <c:v>664.10599999999999</c:v>
                </c:pt>
                <c:pt idx="2428">
                  <c:v>663.76940000000002</c:v>
                </c:pt>
                <c:pt idx="2429">
                  <c:v>663.41642000000002</c:v>
                </c:pt>
                <c:pt idx="2430">
                  <c:v>663.07352000000003</c:v>
                </c:pt>
                <c:pt idx="2431">
                  <c:v>662.71658000000002</c:v>
                </c:pt>
                <c:pt idx="2432">
                  <c:v>662.37602000000004</c:v>
                </c:pt>
                <c:pt idx="2433">
                  <c:v>662.03204000000005</c:v>
                </c:pt>
                <c:pt idx="2434">
                  <c:v>661.68769999999995</c:v>
                </c:pt>
                <c:pt idx="2435">
                  <c:v>661.34119999999996</c:v>
                </c:pt>
                <c:pt idx="2436">
                  <c:v>661.00243999999998</c:v>
                </c:pt>
                <c:pt idx="2437">
                  <c:v>660.66764000000001</c:v>
                </c:pt>
                <c:pt idx="2438">
                  <c:v>660.31862000000001</c:v>
                </c:pt>
                <c:pt idx="2439">
                  <c:v>659.98760000000004</c:v>
                </c:pt>
                <c:pt idx="2440">
                  <c:v>659.64775999999995</c:v>
                </c:pt>
                <c:pt idx="2441">
                  <c:v>659.30773999999997</c:v>
                </c:pt>
                <c:pt idx="2442">
                  <c:v>658.95817999999997</c:v>
                </c:pt>
                <c:pt idx="2443">
                  <c:v>658.61239999999998</c:v>
                </c:pt>
                <c:pt idx="2444">
                  <c:v>658.26427999999999</c:v>
                </c:pt>
                <c:pt idx="2445">
                  <c:v>657.93956000000003</c:v>
                </c:pt>
                <c:pt idx="2446">
                  <c:v>657.61375999999996</c:v>
                </c:pt>
                <c:pt idx="2447">
                  <c:v>657.27517999999998</c:v>
                </c:pt>
                <c:pt idx="2448">
                  <c:v>656.93371999999999</c:v>
                </c:pt>
                <c:pt idx="2449">
                  <c:v>656.57893999999999</c:v>
                </c:pt>
                <c:pt idx="2450">
                  <c:v>656.23712</c:v>
                </c:pt>
                <c:pt idx="2451">
                  <c:v>655.90646000000004</c:v>
                </c:pt>
                <c:pt idx="2452">
                  <c:v>655.55420000000004</c:v>
                </c:pt>
                <c:pt idx="2453">
                  <c:v>655.20986000000005</c:v>
                </c:pt>
                <c:pt idx="2454">
                  <c:v>654.87631999999996</c:v>
                </c:pt>
                <c:pt idx="2455">
                  <c:v>654.54854</c:v>
                </c:pt>
                <c:pt idx="2456">
                  <c:v>654.21914000000004</c:v>
                </c:pt>
                <c:pt idx="2457">
                  <c:v>653.87246000000005</c:v>
                </c:pt>
                <c:pt idx="2458">
                  <c:v>653.52973999999995</c:v>
                </c:pt>
                <c:pt idx="2459">
                  <c:v>653.20717999999999</c:v>
                </c:pt>
                <c:pt idx="2460">
                  <c:v>652.86788000000001</c:v>
                </c:pt>
                <c:pt idx="2461">
                  <c:v>652.51922000000002</c:v>
                </c:pt>
                <c:pt idx="2462">
                  <c:v>652.16480000000001</c:v>
                </c:pt>
                <c:pt idx="2463">
                  <c:v>651.84133999999995</c:v>
                </c:pt>
                <c:pt idx="2464">
                  <c:v>651.52256</c:v>
                </c:pt>
                <c:pt idx="2465">
                  <c:v>651.19910000000004</c:v>
                </c:pt>
                <c:pt idx="2466">
                  <c:v>650.86483999999996</c:v>
                </c:pt>
                <c:pt idx="2467">
                  <c:v>650.54048</c:v>
                </c:pt>
                <c:pt idx="2468">
                  <c:v>650.20640000000003</c:v>
                </c:pt>
                <c:pt idx="2469">
                  <c:v>649.86260000000004</c:v>
                </c:pt>
                <c:pt idx="2470">
                  <c:v>649.52545999999995</c:v>
                </c:pt>
                <c:pt idx="2471">
                  <c:v>649.18255999999997</c:v>
                </c:pt>
                <c:pt idx="2472">
                  <c:v>648.84775999999999</c:v>
                </c:pt>
                <c:pt idx="2473">
                  <c:v>648.50756000000001</c:v>
                </c:pt>
                <c:pt idx="2474">
                  <c:v>648.16484000000003</c:v>
                </c:pt>
                <c:pt idx="2475">
                  <c:v>647.83130000000006</c:v>
                </c:pt>
                <c:pt idx="2476">
                  <c:v>647.51486</c:v>
                </c:pt>
                <c:pt idx="2477">
                  <c:v>647.18816000000004</c:v>
                </c:pt>
                <c:pt idx="2478">
                  <c:v>646.86289999999997</c:v>
                </c:pt>
                <c:pt idx="2479">
                  <c:v>646.53368</c:v>
                </c:pt>
                <c:pt idx="2480">
                  <c:v>646.19996000000003</c:v>
                </c:pt>
                <c:pt idx="2481">
                  <c:v>645.85796000000005</c:v>
                </c:pt>
                <c:pt idx="2482">
                  <c:v>645.51199999999994</c:v>
                </c:pt>
                <c:pt idx="2483">
                  <c:v>645.19286</c:v>
                </c:pt>
                <c:pt idx="2484">
                  <c:v>644.86076000000003</c:v>
                </c:pt>
                <c:pt idx="2485">
                  <c:v>644.52722000000006</c:v>
                </c:pt>
                <c:pt idx="2486">
                  <c:v>644.19187999999997</c:v>
                </c:pt>
                <c:pt idx="2487">
                  <c:v>643.84231999999997</c:v>
                </c:pt>
                <c:pt idx="2488">
                  <c:v>643.50319999999999</c:v>
                </c:pt>
                <c:pt idx="2489">
                  <c:v>643.15616</c:v>
                </c:pt>
                <c:pt idx="2490">
                  <c:v>642.82478000000003</c:v>
                </c:pt>
                <c:pt idx="2491">
                  <c:v>642.48476000000005</c:v>
                </c:pt>
                <c:pt idx="2492">
                  <c:v>642.14311999999995</c:v>
                </c:pt>
                <c:pt idx="2493">
                  <c:v>641.79193999999995</c:v>
                </c:pt>
                <c:pt idx="2494">
                  <c:v>641.44741999999997</c:v>
                </c:pt>
                <c:pt idx="2495">
                  <c:v>641.10991999999999</c:v>
                </c:pt>
                <c:pt idx="2496">
                  <c:v>640.78466000000003</c:v>
                </c:pt>
                <c:pt idx="2497">
                  <c:v>640.44068000000004</c:v>
                </c:pt>
                <c:pt idx="2498">
                  <c:v>640.08806000000004</c:v>
                </c:pt>
                <c:pt idx="2499">
                  <c:v>639.75649999999996</c:v>
                </c:pt>
                <c:pt idx="2500">
                  <c:v>639.43232</c:v>
                </c:pt>
                <c:pt idx="2501">
                  <c:v>639.09320000000002</c:v>
                </c:pt>
                <c:pt idx="2502">
                  <c:v>638.73824000000002</c:v>
                </c:pt>
                <c:pt idx="2503">
                  <c:v>638.39552000000003</c:v>
                </c:pt>
                <c:pt idx="2504">
                  <c:v>638.06449999999995</c:v>
                </c:pt>
                <c:pt idx="2505">
                  <c:v>637.72267999999997</c:v>
                </c:pt>
                <c:pt idx="2506">
                  <c:v>637.39184</c:v>
                </c:pt>
                <c:pt idx="2507">
                  <c:v>637.05380000000002</c:v>
                </c:pt>
                <c:pt idx="2508">
                  <c:v>636.71126000000004</c:v>
                </c:pt>
                <c:pt idx="2509">
                  <c:v>636.39571999999998</c:v>
                </c:pt>
                <c:pt idx="2510">
                  <c:v>636.07028000000003</c:v>
                </c:pt>
                <c:pt idx="2511">
                  <c:v>635.72810000000004</c:v>
                </c:pt>
                <c:pt idx="2512">
                  <c:v>635.39833999999996</c:v>
                </c:pt>
                <c:pt idx="2513">
                  <c:v>635.06695999999999</c:v>
                </c:pt>
                <c:pt idx="2514">
                  <c:v>634.72478000000001</c:v>
                </c:pt>
                <c:pt idx="2515">
                  <c:v>634.40383999999995</c:v>
                </c:pt>
                <c:pt idx="2516">
                  <c:v>634.06507999999997</c:v>
                </c:pt>
                <c:pt idx="2517">
                  <c:v>633.71731999999997</c:v>
                </c:pt>
                <c:pt idx="2518">
                  <c:v>633.3827</c:v>
                </c:pt>
                <c:pt idx="2519">
                  <c:v>633.06590000000006</c:v>
                </c:pt>
                <c:pt idx="2520">
                  <c:v>632.72641999999996</c:v>
                </c:pt>
                <c:pt idx="2521">
                  <c:v>632.39341999999999</c:v>
                </c:pt>
                <c:pt idx="2522">
                  <c:v>632.04512</c:v>
                </c:pt>
                <c:pt idx="2523">
                  <c:v>631.72868000000005</c:v>
                </c:pt>
                <c:pt idx="2524">
                  <c:v>631.38811999999996</c:v>
                </c:pt>
                <c:pt idx="2525">
                  <c:v>631.05439999999999</c:v>
                </c:pt>
                <c:pt idx="2526">
                  <c:v>630.73256000000003</c:v>
                </c:pt>
                <c:pt idx="2527">
                  <c:v>630.40261999999996</c:v>
                </c:pt>
                <c:pt idx="2528">
                  <c:v>630.07646</c:v>
                </c:pt>
                <c:pt idx="2529">
                  <c:v>629.75246000000004</c:v>
                </c:pt>
                <c:pt idx="2530">
                  <c:v>629.43061999999998</c:v>
                </c:pt>
                <c:pt idx="2531">
                  <c:v>629.09726000000001</c:v>
                </c:pt>
                <c:pt idx="2532">
                  <c:v>628.75688000000002</c:v>
                </c:pt>
                <c:pt idx="2533">
                  <c:v>628.42873999999995</c:v>
                </c:pt>
                <c:pt idx="2534">
                  <c:v>628.10437999999999</c:v>
                </c:pt>
                <c:pt idx="2535">
                  <c:v>627.77246000000002</c:v>
                </c:pt>
                <c:pt idx="2536">
                  <c:v>627.42902000000004</c:v>
                </c:pt>
                <c:pt idx="2537">
                  <c:v>627.11275999999998</c:v>
                </c:pt>
                <c:pt idx="2538">
                  <c:v>626.76787999999999</c:v>
                </c:pt>
                <c:pt idx="2539">
                  <c:v>626.42894000000001</c:v>
                </c:pt>
                <c:pt idx="2540">
                  <c:v>626.10781999999995</c:v>
                </c:pt>
                <c:pt idx="2541">
                  <c:v>625.78904</c:v>
                </c:pt>
                <c:pt idx="2542">
                  <c:v>625.44110000000001</c:v>
                </c:pt>
                <c:pt idx="2543">
                  <c:v>625.11098000000004</c:v>
                </c:pt>
                <c:pt idx="2544">
                  <c:v>624.79363999999998</c:v>
                </c:pt>
                <c:pt idx="2545">
                  <c:v>624.46694000000002</c:v>
                </c:pt>
                <c:pt idx="2546">
                  <c:v>624.13592000000006</c:v>
                </c:pt>
                <c:pt idx="2547">
                  <c:v>623.80417999999997</c:v>
                </c:pt>
                <c:pt idx="2548">
                  <c:v>623.47712000000001</c:v>
                </c:pt>
                <c:pt idx="2549">
                  <c:v>623.15329999999994</c:v>
                </c:pt>
                <c:pt idx="2550">
                  <c:v>622.80085999999994</c:v>
                </c:pt>
                <c:pt idx="2551">
                  <c:v>622.47379999999998</c:v>
                </c:pt>
                <c:pt idx="2552">
                  <c:v>622.14674000000002</c:v>
                </c:pt>
                <c:pt idx="2553">
                  <c:v>621.83515999999997</c:v>
                </c:pt>
                <c:pt idx="2554">
                  <c:v>621.50594000000001</c:v>
                </c:pt>
                <c:pt idx="2555">
                  <c:v>621.17456000000004</c:v>
                </c:pt>
                <c:pt idx="2556">
                  <c:v>620.85541999999998</c:v>
                </c:pt>
                <c:pt idx="2557">
                  <c:v>620.52548000000002</c:v>
                </c:pt>
                <c:pt idx="2558">
                  <c:v>620.20561999999995</c:v>
                </c:pt>
                <c:pt idx="2559">
                  <c:v>619.86739999999998</c:v>
                </c:pt>
                <c:pt idx="2560">
                  <c:v>619.55546000000004</c:v>
                </c:pt>
                <c:pt idx="2561">
                  <c:v>619.22425999999996</c:v>
                </c:pt>
                <c:pt idx="2562">
                  <c:v>618.89287999999999</c:v>
                </c:pt>
                <c:pt idx="2563">
                  <c:v>618.57752000000005</c:v>
                </c:pt>
                <c:pt idx="2564">
                  <c:v>618.25045999999998</c:v>
                </c:pt>
                <c:pt idx="2565">
                  <c:v>617.92016000000001</c:v>
                </c:pt>
                <c:pt idx="2566">
                  <c:v>617.59508000000005</c:v>
                </c:pt>
                <c:pt idx="2567">
                  <c:v>617.25775999999996</c:v>
                </c:pt>
                <c:pt idx="2568">
                  <c:v>616.94042000000002</c:v>
                </c:pt>
                <c:pt idx="2569">
                  <c:v>616.61012000000005</c:v>
                </c:pt>
                <c:pt idx="2570">
                  <c:v>616.27135999999996</c:v>
                </c:pt>
                <c:pt idx="2571">
                  <c:v>615.94376</c:v>
                </c:pt>
                <c:pt idx="2572">
                  <c:v>615.63775999999996</c:v>
                </c:pt>
                <c:pt idx="2573">
                  <c:v>615.32366000000002</c:v>
                </c:pt>
                <c:pt idx="2574">
                  <c:v>614.98994000000005</c:v>
                </c:pt>
                <c:pt idx="2575">
                  <c:v>614.64631999999995</c:v>
                </c:pt>
                <c:pt idx="2576">
                  <c:v>614.33834000000002</c:v>
                </c:pt>
                <c:pt idx="2577">
                  <c:v>614.01433999999995</c:v>
                </c:pt>
                <c:pt idx="2578">
                  <c:v>613.66297999999995</c:v>
                </c:pt>
                <c:pt idx="2579">
                  <c:v>613.33861999999999</c:v>
                </c:pt>
                <c:pt idx="2580">
                  <c:v>613.01318000000003</c:v>
                </c:pt>
                <c:pt idx="2581">
                  <c:v>612.69241999999997</c:v>
                </c:pt>
                <c:pt idx="2582">
                  <c:v>612.37166000000002</c:v>
                </c:pt>
                <c:pt idx="2583">
                  <c:v>612.03110000000004</c:v>
                </c:pt>
                <c:pt idx="2584">
                  <c:v>611.71447999999998</c:v>
                </c:pt>
                <c:pt idx="2585">
                  <c:v>611.40830000000005</c:v>
                </c:pt>
                <c:pt idx="2586">
                  <c:v>611.08933999999999</c:v>
                </c:pt>
                <c:pt idx="2587">
                  <c:v>610.76660000000004</c:v>
                </c:pt>
                <c:pt idx="2588">
                  <c:v>610.42442000000005</c:v>
                </c:pt>
                <c:pt idx="2589">
                  <c:v>610.11266000000001</c:v>
                </c:pt>
                <c:pt idx="2590">
                  <c:v>609.81079999999997</c:v>
                </c:pt>
                <c:pt idx="2591">
                  <c:v>609.48212000000001</c:v>
                </c:pt>
                <c:pt idx="2592">
                  <c:v>609.15848000000005</c:v>
                </c:pt>
                <c:pt idx="2593">
                  <c:v>608.84690000000001</c:v>
                </c:pt>
                <c:pt idx="2594">
                  <c:v>608.54377999999997</c:v>
                </c:pt>
                <c:pt idx="2595">
                  <c:v>608.22428000000002</c:v>
                </c:pt>
                <c:pt idx="2596">
                  <c:v>607.90837999999997</c:v>
                </c:pt>
                <c:pt idx="2597">
                  <c:v>607.58186000000001</c:v>
                </c:pt>
                <c:pt idx="2598">
                  <c:v>607.26523999999995</c:v>
                </c:pt>
                <c:pt idx="2599">
                  <c:v>606.95618000000002</c:v>
                </c:pt>
                <c:pt idx="2600">
                  <c:v>606.64657999999997</c:v>
                </c:pt>
                <c:pt idx="2601">
                  <c:v>606.32186000000002</c:v>
                </c:pt>
                <c:pt idx="2602">
                  <c:v>605.99929999999995</c:v>
                </c:pt>
                <c:pt idx="2603">
                  <c:v>605.66269999999997</c:v>
                </c:pt>
                <c:pt idx="2604">
                  <c:v>605.33438000000001</c:v>
                </c:pt>
                <c:pt idx="2605">
                  <c:v>605.03503999999998</c:v>
                </c:pt>
                <c:pt idx="2606">
                  <c:v>604.70294000000001</c:v>
                </c:pt>
                <c:pt idx="2607">
                  <c:v>604.37264000000005</c:v>
                </c:pt>
                <c:pt idx="2608">
                  <c:v>604.06628000000001</c:v>
                </c:pt>
                <c:pt idx="2609">
                  <c:v>603.74893999999995</c:v>
                </c:pt>
                <c:pt idx="2610">
                  <c:v>603.43214</c:v>
                </c:pt>
                <c:pt idx="2611">
                  <c:v>603.09176000000002</c:v>
                </c:pt>
                <c:pt idx="2612">
                  <c:v>602.77351999999996</c:v>
                </c:pt>
                <c:pt idx="2613">
                  <c:v>602.45726000000002</c:v>
                </c:pt>
                <c:pt idx="2614">
                  <c:v>602.11922000000004</c:v>
                </c:pt>
                <c:pt idx="2615">
                  <c:v>601.80187999999998</c:v>
                </c:pt>
                <c:pt idx="2616">
                  <c:v>601.50253999999995</c:v>
                </c:pt>
                <c:pt idx="2617">
                  <c:v>601.19258000000002</c:v>
                </c:pt>
                <c:pt idx="2618">
                  <c:v>600.86839999999995</c:v>
                </c:pt>
                <c:pt idx="2619">
                  <c:v>600.55574000000001</c:v>
                </c:pt>
                <c:pt idx="2620">
                  <c:v>600.25729999999999</c:v>
                </c:pt>
                <c:pt idx="2621">
                  <c:v>599.93852000000004</c:v>
                </c:pt>
                <c:pt idx="2622">
                  <c:v>599.62063999999998</c:v>
                </c:pt>
                <c:pt idx="2623">
                  <c:v>599.30960000000005</c:v>
                </c:pt>
                <c:pt idx="2624">
                  <c:v>598.98793999999998</c:v>
                </c:pt>
                <c:pt idx="2625">
                  <c:v>598.67672000000005</c:v>
                </c:pt>
                <c:pt idx="2626">
                  <c:v>598.37054000000001</c:v>
                </c:pt>
                <c:pt idx="2627">
                  <c:v>598.05787999999995</c:v>
                </c:pt>
                <c:pt idx="2628">
                  <c:v>597.74792000000002</c:v>
                </c:pt>
                <c:pt idx="2629">
                  <c:v>597.44389999999999</c:v>
                </c:pt>
                <c:pt idx="2630">
                  <c:v>597.13286000000005</c:v>
                </c:pt>
                <c:pt idx="2631">
                  <c:v>596.80363999999997</c:v>
                </c:pt>
                <c:pt idx="2632">
                  <c:v>596.48900000000003</c:v>
                </c:pt>
                <c:pt idx="2633">
                  <c:v>596.17471999999998</c:v>
                </c:pt>
                <c:pt idx="2634">
                  <c:v>595.88005999999996</c:v>
                </c:pt>
                <c:pt idx="2635">
                  <c:v>595.58108000000004</c:v>
                </c:pt>
                <c:pt idx="2636">
                  <c:v>595.26499999999999</c:v>
                </c:pt>
                <c:pt idx="2637">
                  <c:v>594.94154000000003</c:v>
                </c:pt>
                <c:pt idx="2638">
                  <c:v>594.62671999999998</c:v>
                </c:pt>
                <c:pt idx="2639">
                  <c:v>594.33241999999996</c:v>
                </c:pt>
                <c:pt idx="2640">
                  <c:v>594.01796000000002</c:v>
                </c:pt>
                <c:pt idx="2641">
                  <c:v>593.73050000000001</c:v>
                </c:pt>
                <c:pt idx="2642">
                  <c:v>593.40506000000005</c:v>
                </c:pt>
                <c:pt idx="2643">
                  <c:v>593.10878000000002</c:v>
                </c:pt>
                <c:pt idx="2644">
                  <c:v>592.82186000000002</c:v>
                </c:pt>
                <c:pt idx="2645">
                  <c:v>592.50991999999997</c:v>
                </c:pt>
                <c:pt idx="2646">
                  <c:v>592.20734000000004</c:v>
                </c:pt>
                <c:pt idx="2647">
                  <c:v>591.89503999999999</c:v>
                </c:pt>
                <c:pt idx="2648">
                  <c:v>591.57716000000005</c:v>
                </c:pt>
                <c:pt idx="2649">
                  <c:v>591.27278000000001</c:v>
                </c:pt>
                <c:pt idx="2650">
                  <c:v>590.96317999999997</c:v>
                </c:pt>
                <c:pt idx="2651">
                  <c:v>590.65376000000003</c:v>
                </c:pt>
                <c:pt idx="2652">
                  <c:v>590.36792000000003</c:v>
                </c:pt>
                <c:pt idx="2653">
                  <c:v>590.06804</c:v>
                </c:pt>
                <c:pt idx="2654">
                  <c:v>589.75286000000006</c:v>
                </c:pt>
                <c:pt idx="2655">
                  <c:v>589.45676000000003</c:v>
                </c:pt>
                <c:pt idx="2656">
                  <c:v>589.14247999999998</c:v>
                </c:pt>
                <c:pt idx="2657">
                  <c:v>588.83270000000005</c:v>
                </c:pt>
                <c:pt idx="2658">
                  <c:v>588.53318000000002</c:v>
                </c:pt>
                <c:pt idx="2659">
                  <c:v>588.22087999999997</c:v>
                </c:pt>
                <c:pt idx="2660">
                  <c:v>587.92729999999995</c:v>
                </c:pt>
                <c:pt idx="2661">
                  <c:v>587.6105</c:v>
                </c:pt>
                <c:pt idx="2662">
                  <c:v>587.31709999999998</c:v>
                </c:pt>
                <c:pt idx="2663">
                  <c:v>587.00912000000005</c:v>
                </c:pt>
                <c:pt idx="2664">
                  <c:v>586.70168000000001</c:v>
                </c:pt>
                <c:pt idx="2665">
                  <c:v>586.38973999999996</c:v>
                </c:pt>
                <c:pt idx="2666">
                  <c:v>586.08590000000004</c:v>
                </c:pt>
                <c:pt idx="2667">
                  <c:v>585.79628000000002</c:v>
                </c:pt>
                <c:pt idx="2668">
                  <c:v>585.48865999999998</c:v>
                </c:pt>
                <c:pt idx="2669">
                  <c:v>585.17744000000005</c:v>
                </c:pt>
                <c:pt idx="2670">
                  <c:v>584.87342000000001</c:v>
                </c:pt>
                <c:pt idx="2671">
                  <c:v>584.58037999999999</c:v>
                </c:pt>
                <c:pt idx="2672">
                  <c:v>584.28553999999997</c:v>
                </c:pt>
                <c:pt idx="2673">
                  <c:v>583.97198000000003</c:v>
                </c:pt>
                <c:pt idx="2674">
                  <c:v>583.66922</c:v>
                </c:pt>
                <c:pt idx="2675">
                  <c:v>583.37743999999998</c:v>
                </c:pt>
                <c:pt idx="2676">
                  <c:v>583.08259999999996</c:v>
                </c:pt>
                <c:pt idx="2677">
                  <c:v>582.77660000000003</c:v>
                </c:pt>
                <c:pt idx="2678">
                  <c:v>582.46087999999997</c:v>
                </c:pt>
                <c:pt idx="2679">
                  <c:v>582.15866000000005</c:v>
                </c:pt>
                <c:pt idx="2680">
                  <c:v>581.87102000000004</c:v>
                </c:pt>
                <c:pt idx="2681">
                  <c:v>581.57348000000002</c:v>
                </c:pt>
                <c:pt idx="2682">
                  <c:v>581.26243999999997</c:v>
                </c:pt>
                <c:pt idx="2683">
                  <c:v>580.95446000000004</c:v>
                </c:pt>
                <c:pt idx="2684">
                  <c:v>580.65926000000002</c:v>
                </c:pt>
                <c:pt idx="2685">
                  <c:v>580.36045999999999</c:v>
                </c:pt>
                <c:pt idx="2686">
                  <c:v>580.05014000000006</c:v>
                </c:pt>
                <c:pt idx="2687">
                  <c:v>579.75440000000003</c:v>
                </c:pt>
                <c:pt idx="2688">
                  <c:v>579.46082000000001</c:v>
                </c:pt>
                <c:pt idx="2689">
                  <c:v>579.15445999999997</c:v>
                </c:pt>
                <c:pt idx="2690">
                  <c:v>578.86213999999995</c:v>
                </c:pt>
                <c:pt idx="2691">
                  <c:v>578.56496000000004</c:v>
                </c:pt>
                <c:pt idx="2692">
                  <c:v>578.26292000000001</c:v>
                </c:pt>
                <c:pt idx="2693">
                  <c:v>577.97384</c:v>
                </c:pt>
                <c:pt idx="2694">
                  <c:v>577.69394</c:v>
                </c:pt>
                <c:pt idx="2695">
                  <c:v>577.39657999999997</c:v>
                </c:pt>
                <c:pt idx="2696">
                  <c:v>577.09184000000005</c:v>
                </c:pt>
                <c:pt idx="2697">
                  <c:v>576.79448000000002</c:v>
                </c:pt>
                <c:pt idx="2698">
                  <c:v>576.50198</c:v>
                </c:pt>
                <c:pt idx="2699">
                  <c:v>576.21451999999999</c:v>
                </c:pt>
                <c:pt idx="2700">
                  <c:v>575.93588</c:v>
                </c:pt>
                <c:pt idx="2701">
                  <c:v>575.62771999999995</c:v>
                </c:pt>
                <c:pt idx="2702">
                  <c:v>575.33072000000004</c:v>
                </c:pt>
                <c:pt idx="2703">
                  <c:v>575.04434000000003</c:v>
                </c:pt>
                <c:pt idx="2704">
                  <c:v>574.74536000000001</c:v>
                </c:pt>
                <c:pt idx="2705">
                  <c:v>574.45771999999999</c:v>
                </c:pt>
                <c:pt idx="2706">
                  <c:v>574.16629999999998</c:v>
                </c:pt>
                <c:pt idx="2707">
                  <c:v>573.88117999999997</c:v>
                </c:pt>
                <c:pt idx="2708">
                  <c:v>573.59227999999996</c:v>
                </c:pt>
                <c:pt idx="2709">
                  <c:v>573.29312000000004</c:v>
                </c:pt>
                <c:pt idx="2710">
                  <c:v>573.00710000000004</c:v>
                </c:pt>
                <c:pt idx="2711">
                  <c:v>572.72378000000003</c:v>
                </c:pt>
                <c:pt idx="2712">
                  <c:v>572.42894000000001</c:v>
                </c:pt>
                <c:pt idx="2713">
                  <c:v>572.14796000000001</c:v>
                </c:pt>
                <c:pt idx="2714">
                  <c:v>571.84087999999997</c:v>
                </c:pt>
                <c:pt idx="2715">
                  <c:v>571.53668000000005</c:v>
                </c:pt>
                <c:pt idx="2716">
                  <c:v>571.24328000000003</c:v>
                </c:pt>
                <c:pt idx="2717">
                  <c:v>570.95618000000002</c:v>
                </c:pt>
                <c:pt idx="2718">
                  <c:v>570.64135999999996</c:v>
                </c:pt>
                <c:pt idx="2719">
                  <c:v>570.35191999999995</c:v>
                </c:pt>
                <c:pt idx="2720">
                  <c:v>570.04916000000003</c:v>
                </c:pt>
                <c:pt idx="2721">
                  <c:v>569.74477999999999</c:v>
                </c:pt>
                <c:pt idx="2722">
                  <c:v>569.45659999999998</c:v>
                </c:pt>
                <c:pt idx="2723">
                  <c:v>569.16589999999997</c:v>
                </c:pt>
                <c:pt idx="2724">
                  <c:v>568.85612000000003</c:v>
                </c:pt>
                <c:pt idx="2725">
                  <c:v>568.57658000000004</c:v>
                </c:pt>
                <c:pt idx="2726">
                  <c:v>568.26751999999999</c:v>
                </c:pt>
                <c:pt idx="2727">
                  <c:v>567.96529999999996</c:v>
                </c:pt>
                <c:pt idx="2728">
                  <c:v>567.68269999999995</c:v>
                </c:pt>
                <c:pt idx="2729">
                  <c:v>567.38570000000004</c:v>
                </c:pt>
                <c:pt idx="2730">
                  <c:v>567.07736</c:v>
                </c:pt>
                <c:pt idx="2731">
                  <c:v>566.78539999999998</c:v>
                </c:pt>
                <c:pt idx="2732">
                  <c:v>566.48677999999995</c:v>
                </c:pt>
                <c:pt idx="2733">
                  <c:v>566.19482000000005</c:v>
                </c:pt>
                <c:pt idx="2734">
                  <c:v>565.90538000000004</c:v>
                </c:pt>
                <c:pt idx="2735">
                  <c:v>565.61540000000002</c:v>
                </c:pt>
                <c:pt idx="2736">
                  <c:v>565.29913999999997</c:v>
                </c:pt>
                <c:pt idx="2737">
                  <c:v>565.01095999999995</c:v>
                </c:pt>
                <c:pt idx="2738">
                  <c:v>564.73339999999996</c:v>
                </c:pt>
                <c:pt idx="2739">
                  <c:v>564.43730000000005</c:v>
                </c:pt>
                <c:pt idx="2740">
                  <c:v>564.15038000000004</c:v>
                </c:pt>
                <c:pt idx="2741">
                  <c:v>563.84636</c:v>
                </c:pt>
                <c:pt idx="2742">
                  <c:v>563.56484</c:v>
                </c:pt>
                <c:pt idx="2743">
                  <c:v>563.29106000000002</c:v>
                </c:pt>
                <c:pt idx="2744">
                  <c:v>563.00324000000001</c:v>
                </c:pt>
                <c:pt idx="2745">
                  <c:v>562.71019999999999</c:v>
                </c:pt>
                <c:pt idx="2746">
                  <c:v>562.42309999999998</c:v>
                </c:pt>
                <c:pt idx="2747">
                  <c:v>562.12573999999995</c:v>
                </c:pt>
                <c:pt idx="2748">
                  <c:v>561.83180000000004</c:v>
                </c:pt>
                <c:pt idx="2749">
                  <c:v>561.53894000000003</c:v>
                </c:pt>
                <c:pt idx="2750">
                  <c:v>561.24194</c:v>
                </c:pt>
                <c:pt idx="2751">
                  <c:v>560.97122000000002</c:v>
                </c:pt>
                <c:pt idx="2752">
                  <c:v>560.69420000000002</c:v>
                </c:pt>
                <c:pt idx="2753">
                  <c:v>560.39756</c:v>
                </c:pt>
                <c:pt idx="2754">
                  <c:v>560.10451999999998</c:v>
                </c:pt>
                <c:pt idx="2755">
                  <c:v>559.80859999999996</c:v>
                </c:pt>
                <c:pt idx="2756">
                  <c:v>559.53355999999997</c:v>
                </c:pt>
                <c:pt idx="2757">
                  <c:v>559.24843999999996</c:v>
                </c:pt>
                <c:pt idx="2758">
                  <c:v>558.95989999999995</c:v>
                </c:pt>
                <c:pt idx="2759">
                  <c:v>558.66128000000003</c:v>
                </c:pt>
                <c:pt idx="2760">
                  <c:v>558.36626000000001</c:v>
                </c:pt>
                <c:pt idx="2761">
                  <c:v>558.08888000000002</c:v>
                </c:pt>
                <c:pt idx="2762">
                  <c:v>557.79602</c:v>
                </c:pt>
                <c:pt idx="2763">
                  <c:v>557.50369999999998</c:v>
                </c:pt>
                <c:pt idx="2764">
                  <c:v>557.20903999999996</c:v>
                </c:pt>
                <c:pt idx="2765">
                  <c:v>556.91168000000005</c:v>
                </c:pt>
                <c:pt idx="2766">
                  <c:v>556.62548000000004</c:v>
                </c:pt>
                <c:pt idx="2767">
                  <c:v>556.33298000000002</c:v>
                </c:pt>
                <c:pt idx="2768">
                  <c:v>556.03309999999999</c:v>
                </c:pt>
                <c:pt idx="2769">
                  <c:v>555.74257999999998</c:v>
                </c:pt>
                <c:pt idx="2770">
                  <c:v>555.46087999999997</c:v>
                </c:pt>
                <c:pt idx="2771">
                  <c:v>555.16513999999995</c:v>
                </c:pt>
                <c:pt idx="2772">
                  <c:v>554.87264000000005</c:v>
                </c:pt>
                <c:pt idx="2773">
                  <c:v>554.58482000000004</c:v>
                </c:pt>
                <c:pt idx="2774">
                  <c:v>554.30168000000003</c:v>
                </c:pt>
                <c:pt idx="2775">
                  <c:v>554.01692000000003</c:v>
                </c:pt>
                <c:pt idx="2776">
                  <c:v>553.73756000000003</c:v>
                </c:pt>
                <c:pt idx="2777">
                  <c:v>553.43083999999999</c:v>
                </c:pt>
                <c:pt idx="2778">
                  <c:v>553.13077999999996</c:v>
                </c:pt>
                <c:pt idx="2779">
                  <c:v>552.85645999999997</c:v>
                </c:pt>
                <c:pt idx="2780">
                  <c:v>552.57295999999997</c:v>
                </c:pt>
                <c:pt idx="2781">
                  <c:v>552.29179999999997</c:v>
                </c:pt>
                <c:pt idx="2782">
                  <c:v>551.99444000000005</c:v>
                </c:pt>
                <c:pt idx="2783">
                  <c:v>551.70446000000004</c:v>
                </c:pt>
                <c:pt idx="2784">
                  <c:v>551.41484000000003</c:v>
                </c:pt>
                <c:pt idx="2785">
                  <c:v>551.12720000000002</c:v>
                </c:pt>
                <c:pt idx="2786">
                  <c:v>550.82191999999998</c:v>
                </c:pt>
                <c:pt idx="2787">
                  <c:v>550.54021999999998</c:v>
                </c:pt>
                <c:pt idx="2788">
                  <c:v>550.29560000000004</c:v>
                </c:pt>
                <c:pt idx="2789">
                  <c:v>550.01030000000003</c:v>
                </c:pt>
                <c:pt idx="2790">
                  <c:v>549.72374000000002</c:v>
                </c:pt>
                <c:pt idx="2791">
                  <c:v>549.44924000000003</c:v>
                </c:pt>
                <c:pt idx="2792">
                  <c:v>549.15548000000001</c:v>
                </c:pt>
                <c:pt idx="2793">
                  <c:v>548.87</c:v>
                </c:pt>
                <c:pt idx="2794">
                  <c:v>548.60216000000003</c:v>
                </c:pt>
                <c:pt idx="2795">
                  <c:v>548.31056000000001</c:v>
                </c:pt>
                <c:pt idx="2796">
                  <c:v>548.03228000000001</c:v>
                </c:pt>
                <c:pt idx="2797">
                  <c:v>547.75706000000002</c:v>
                </c:pt>
                <c:pt idx="2798">
                  <c:v>547.47446000000002</c:v>
                </c:pt>
                <c:pt idx="2799">
                  <c:v>547.18682000000001</c:v>
                </c:pt>
                <c:pt idx="2800">
                  <c:v>546.90188000000001</c:v>
                </c:pt>
                <c:pt idx="2801">
                  <c:v>546.61946</c:v>
                </c:pt>
                <c:pt idx="2802">
                  <c:v>546.34820000000002</c:v>
                </c:pt>
                <c:pt idx="2803">
                  <c:v>546.05894000000001</c:v>
                </c:pt>
                <c:pt idx="2804">
                  <c:v>545.78354000000002</c:v>
                </c:pt>
                <c:pt idx="2805">
                  <c:v>545.50184000000002</c:v>
                </c:pt>
                <c:pt idx="2806">
                  <c:v>545.22464000000002</c:v>
                </c:pt>
                <c:pt idx="2807">
                  <c:v>544.94204000000002</c:v>
                </c:pt>
                <c:pt idx="2808">
                  <c:v>544.65566000000001</c:v>
                </c:pt>
                <c:pt idx="2809">
                  <c:v>544.38314000000003</c:v>
                </c:pt>
                <c:pt idx="2810">
                  <c:v>544.10612000000003</c:v>
                </c:pt>
                <c:pt idx="2811">
                  <c:v>543.81740000000002</c:v>
                </c:pt>
                <c:pt idx="2812">
                  <c:v>543.53372000000002</c:v>
                </c:pt>
                <c:pt idx="2813">
                  <c:v>543.25418000000002</c:v>
                </c:pt>
                <c:pt idx="2814">
                  <c:v>542.97392000000002</c:v>
                </c:pt>
                <c:pt idx="2815">
                  <c:v>542.69474000000002</c:v>
                </c:pt>
                <c:pt idx="2816">
                  <c:v>542.40764000000001</c:v>
                </c:pt>
                <c:pt idx="2817">
                  <c:v>542.12684000000002</c:v>
                </c:pt>
                <c:pt idx="2818">
                  <c:v>541.84640000000002</c:v>
                </c:pt>
                <c:pt idx="2819">
                  <c:v>541.58486000000005</c:v>
                </c:pt>
                <c:pt idx="2820">
                  <c:v>541.32115999999996</c:v>
                </c:pt>
                <c:pt idx="2821">
                  <c:v>541.02811999999994</c:v>
                </c:pt>
                <c:pt idx="2822">
                  <c:v>540.74426000000005</c:v>
                </c:pt>
                <c:pt idx="2823">
                  <c:v>540.46454000000006</c:v>
                </c:pt>
                <c:pt idx="2824">
                  <c:v>540.19111999999996</c:v>
                </c:pt>
                <c:pt idx="2825">
                  <c:v>539.90887999999995</c:v>
                </c:pt>
                <c:pt idx="2826">
                  <c:v>539.61332000000004</c:v>
                </c:pt>
                <c:pt idx="2827">
                  <c:v>539.35195999999996</c:v>
                </c:pt>
                <c:pt idx="2828">
                  <c:v>539.08465999999999</c:v>
                </c:pt>
                <c:pt idx="2829">
                  <c:v>538.80655999999999</c:v>
                </c:pt>
                <c:pt idx="2830">
                  <c:v>538.51855999999998</c:v>
                </c:pt>
                <c:pt idx="2831">
                  <c:v>538.23181999999997</c:v>
                </c:pt>
                <c:pt idx="2832">
                  <c:v>537.95533999999998</c:v>
                </c:pt>
                <c:pt idx="2833">
                  <c:v>537.67417999999998</c:v>
                </c:pt>
                <c:pt idx="2834">
                  <c:v>537.39769999999999</c:v>
                </c:pt>
                <c:pt idx="2835">
                  <c:v>537.12284</c:v>
                </c:pt>
                <c:pt idx="2836">
                  <c:v>536.84942000000001</c:v>
                </c:pt>
                <c:pt idx="2837">
                  <c:v>536.58716000000004</c:v>
                </c:pt>
                <c:pt idx="2838">
                  <c:v>536.31985999999995</c:v>
                </c:pt>
                <c:pt idx="2839">
                  <c:v>536.04247999999995</c:v>
                </c:pt>
                <c:pt idx="2840">
                  <c:v>535.76365999999996</c:v>
                </c:pt>
                <c:pt idx="2841">
                  <c:v>535.50391999999999</c:v>
                </c:pt>
                <c:pt idx="2842">
                  <c:v>535.24598000000003</c:v>
                </c:pt>
                <c:pt idx="2843">
                  <c:v>534.95096000000001</c:v>
                </c:pt>
                <c:pt idx="2844">
                  <c:v>534.67646000000002</c:v>
                </c:pt>
                <c:pt idx="2845">
                  <c:v>534.40952000000004</c:v>
                </c:pt>
                <c:pt idx="2846">
                  <c:v>534.16237999999998</c:v>
                </c:pt>
                <c:pt idx="2847">
                  <c:v>533.88878</c:v>
                </c:pt>
                <c:pt idx="2848">
                  <c:v>533.59753999999998</c:v>
                </c:pt>
                <c:pt idx="2849">
                  <c:v>533.33240000000001</c:v>
                </c:pt>
                <c:pt idx="2850">
                  <c:v>533.06006000000002</c:v>
                </c:pt>
                <c:pt idx="2851">
                  <c:v>532.78088000000002</c:v>
                </c:pt>
                <c:pt idx="2852">
                  <c:v>532.50980000000004</c:v>
                </c:pt>
                <c:pt idx="2853">
                  <c:v>532.23782000000006</c:v>
                </c:pt>
                <c:pt idx="2854">
                  <c:v>531.95378000000005</c:v>
                </c:pt>
                <c:pt idx="2855">
                  <c:v>531.68377999999996</c:v>
                </c:pt>
                <c:pt idx="2856">
                  <c:v>531.42836</c:v>
                </c:pt>
                <c:pt idx="2857">
                  <c:v>531.14359999999999</c:v>
                </c:pt>
                <c:pt idx="2858">
                  <c:v>530.86117999999999</c:v>
                </c:pt>
                <c:pt idx="2859">
                  <c:v>530.61386000000005</c:v>
                </c:pt>
                <c:pt idx="2860">
                  <c:v>530.34961999999996</c:v>
                </c:pt>
                <c:pt idx="2861">
                  <c:v>530.08519999999999</c:v>
                </c:pt>
                <c:pt idx="2862">
                  <c:v>529.80925999999999</c:v>
                </c:pt>
                <c:pt idx="2863">
                  <c:v>529.53962000000001</c:v>
                </c:pt>
                <c:pt idx="2864">
                  <c:v>529.26548000000003</c:v>
                </c:pt>
                <c:pt idx="2865">
                  <c:v>529.01113999999995</c:v>
                </c:pt>
                <c:pt idx="2866">
                  <c:v>528.74455999999998</c:v>
                </c:pt>
                <c:pt idx="2867">
                  <c:v>528.46609999999998</c:v>
                </c:pt>
                <c:pt idx="2868">
                  <c:v>528.20276000000001</c:v>
                </c:pt>
                <c:pt idx="2869">
                  <c:v>527.95561999999995</c:v>
                </c:pt>
                <c:pt idx="2870">
                  <c:v>527.69065999999998</c:v>
                </c:pt>
                <c:pt idx="2871">
                  <c:v>527.40823999999998</c:v>
                </c:pt>
                <c:pt idx="2872">
                  <c:v>527.15030000000002</c:v>
                </c:pt>
                <c:pt idx="2873">
                  <c:v>526.88174000000004</c:v>
                </c:pt>
                <c:pt idx="2874">
                  <c:v>526.61318000000006</c:v>
                </c:pt>
                <c:pt idx="2875">
                  <c:v>526.35235999999998</c:v>
                </c:pt>
                <c:pt idx="2876">
                  <c:v>526.07317999999998</c:v>
                </c:pt>
                <c:pt idx="2877">
                  <c:v>525.80047999999999</c:v>
                </c:pt>
                <c:pt idx="2878">
                  <c:v>525.52634</c:v>
                </c:pt>
                <c:pt idx="2879">
                  <c:v>525.25400000000002</c:v>
                </c:pt>
                <c:pt idx="2880">
                  <c:v>524.98652000000004</c:v>
                </c:pt>
                <c:pt idx="2881">
                  <c:v>524.72821999999996</c:v>
                </c:pt>
                <c:pt idx="2882">
                  <c:v>524.48540000000003</c:v>
                </c:pt>
                <c:pt idx="2883">
                  <c:v>524.21738000000005</c:v>
                </c:pt>
                <c:pt idx="2884">
                  <c:v>523.95133999999996</c:v>
                </c:pt>
                <c:pt idx="2885">
                  <c:v>523.67935999999997</c:v>
                </c:pt>
                <c:pt idx="2886">
                  <c:v>523.41854000000001</c:v>
                </c:pt>
                <c:pt idx="2887">
                  <c:v>523.17697999999996</c:v>
                </c:pt>
                <c:pt idx="2888">
                  <c:v>522.89635999999996</c:v>
                </c:pt>
                <c:pt idx="2889">
                  <c:v>522.62005999999997</c:v>
                </c:pt>
                <c:pt idx="2890">
                  <c:v>522.35059999999999</c:v>
                </c:pt>
                <c:pt idx="2891">
                  <c:v>522.10868000000005</c:v>
                </c:pt>
                <c:pt idx="2892">
                  <c:v>521.84713999999997</c:v>
                </c:pt>
                <c:pt idx="2893">
                  <c:v>521.57947999999999</c:v>
                </c:pt>
                <c:pt idx="2894">
                  <c:v>521.31830000000002</c:v>
                </c:pt>
                <c:pt idx="2895">
                  <c:v>521.05262000000005</c:v>
                </c:pt>
                <c:pt idx="2896">
                  <c:v>520.80025999999998</c:v>
                </c:pt>
                <c:pt idx="2897">
                  <c:v>520.54196000000002</c:v>
                </c:pt>
                <c:pt idx="2898">
                  <c:v>520.27196000000004</c:v>
                </c:pt>
                <c:pt idx="2899">
                  <c:v>520.01545999999996</c:v>
                </c:pt>
                <c:pt idx="2900">
                  <c:v>519.75572</c:v>
                </c:pt>
                <c:pt idx="2901">
                  <c:v>519.49652000000003</c:v>
                </c:pt>
                <c:pt idx="2902">
                  <c:v>519.22886000000005</c:v>
                </c:pt>
                <c:pt idx="2903">
                  <c:v>518.98658</c:v>
                </c:pt>
                <c:pt idx="2904">
                  <c:v>518.72774000000004</c:v>
                </c:pt>
                <c:pt idx="2905">
                  <c:v>518.47537999999997</c:v>
                </c:pt>
                <c:pt idx="2906">
                  <c:v>518.21942000000001</c:v>
                </c:pt>
                <c:pt idx="2907">
                  <c:v>517.94870000000003</c:v>
                </c:pt>
                <c:pt idx="2908">
                  <c:v>517.69579999999996</c:v>
                </c:pt>
                <c:pt idx="2909">
                  <c:v>517.45424000000003</c:v>
                </c:pt>
                <c:pt idx="2910">
                  <c:v>517.18298000000004</c:v>
                </c:pt>
                <c:pt idx="2911">
                  <c:v>516.91495999999995</c:v>
                </c:pt>
                <c:pt idx="2912">
                  <c:v>516.65431999999998</c:v>
                </c:pt>
                <c:pt idx="2913">
                  <c:v>516.39908000000003</c:v>
                </c:pt>
                <c:pt idx="2914">
                  <c:v>516.14635999999996</c:v>
                </c:pt>
                <c:pt idx="2915">
                  <c:v>515.88355999999999</c:v>
                </c:pt>
                <c:pt idx="2916">
                  <c:v>515.62040000000002</c:v>
                </c:pt>
                <c:pt idx="2917">
                  <c:v>515.35220000000004</c:v>
                </c:pt>
                <c:pt idx="2918">
                  <c:v>515.10415999999998</c:v>
                </c:pt>
                <c:pt idx="2919">
                  <c:v>514.85990000000004</c:v>
                </c:pt>
                <c:pt idx="2920">
                  <c:v>514.59817999999996</c:v>
                </c:pt>
                <c:pt idx="2921">
                  <c:v>514.34041999999999</c:v>
                </c:pt>
                <c:pt idx="2922">
                  <c:v>514.10137999999995</c:v>
                </c:pt>
                <c:pt idx="2923">
                  <c:v>513.83587999999997</c:v>
                </c:pt>
                <c:pt idx="2924">
                  <c:v>513.57272</c:v>
                </c:pt>
                <c:pt idx="2925">
                  <c:v>513.30920000000003</c:v>
                </c:pt>
                <c:pt idx="2926">
                  <c:v>513.04693999999995</c:v>
                </c:pt>
                <c:pt idx="2927">
                  <c:v>512.80826000000002</c:v>
                </c:pt>
                <c:pt idx="2928">
                  <c:v>512.53268000000003</c:v>
                </c:pt>
                <c:pt idx="2929">
                  <c:v>512.27365999999995</c:v>
                </c:pt>
                <c:pt idx="2930">
                  <c:v>512.00761999999997</c:v>
                </c:pt>
                <c:pt idx="2931">
                  <c:v>511.74554000000001</c:v>
                </c:pt>
                <c:pt idx="2932">
                  <c:v>511.49119999999999</c:v>
                </c:pt>
                <c:pt idx="2933">
                  <c:v>511.22912000000002</c:v>
                </c:pt>
                <c:pt idx="2934">
                  <c:v>510.95227999999997</c:v>
                </c:pt>
                <c:pt idx="2935">
                  <c:v>510.70334000000003</c:v>
                </c:pt>
                <c:pt idx="2936">
                  <c:v>510.45764000000003</c:v>
                </c:pt>
                <c:pt idx="2937">
                  <c:v>510.21194000000003</c:v>
                </c:pt>
                <c:pt idx="2938">
                  <c:v>509.94968</c:v>
                </c:pt>
                <c:pt idx="2939">
                  <c:v>509.67626000000001</c:v>
                </c:pt>
                <c:pt idx="2940">
                  <c:v>509.41003999999998</c:v>
                </c:pt>
                <c:pt idx="2941">
                  <c:v>509.15138000000002</c:v>
                </c:pt>
                <c:pt idx="2942">
                  <c:v>508.89848000000001</c:v>
                </c:pt>
                <c:pt idx="2943">
                  <c:v>508.64792</c:v>
                </c:pt>
                <c:pt idx="2944">
                  <c:v>508.38493999999997</c:v>
                </c:pt>
                <c:pt idx="2945">
                  <c:v>508.13402000000002</c:v>
                </c:pt>
                <c:pt idx="2946">
                  <c:v>507.8723</c:v>
                </c:pt>
                <c:pt idx="2947">
                  <c:v>507.60230000000001</c:v>
                </c:pt>
                <c:pt idx="2948">
                  <c:v>507.33697999999998</c:v>
                </c:pt>
                <c:pt idx="2949">
                  <c:v>507.10604000000001</c:v>
                </c:pt>
                <c:pt idx="2950">
                  <c:v>506.85278</c:v>
                </c:pt>
                <c:pt idx="2951">
                  <c:v>506.58332000000001</c:v>
                </c:pt>
                <c:pt idx="2952">
                  <c:v>506.32393999999999</c:v>
                </c:pt>
                <c:pt idx="2953">
                  <c:v>506.08544000000001</c:v>
                </c:pt>
                <c:pt idx="2954">
                  <c:v>505.82101999999998</c:v>
                </c:pt>
                <c:pt idx="2955">
                  <c:v>505.57046000000003</c:v>
                </c:pt>
                <c:pt idx="2956">
                  <c:v>505.31108</c:v>
                </c:pt>
                <c:pt idx="2957">
                  <c:v>505.05241999999998</c:v>
                </c:pt>
                <c:pt idx="2958">
                  <c:v>504.81049999999999</c:v>
                </c:pt>
                <c:pt idx="2959">
                  <c:v>504.572</c:v>
                </c:pt>
                <c:pt idx="2960">
                  <c:v>504.31747999999999</c:v>
                </c:pt>
                <c:pt idx="2961">
                  <c:v>504.06817999999998</c:v>
                </c:pt>
                <c:pt idx="2962">
                  <c:v>503.81276000000003</c:v>
                </c:pt>
                <c:pt idx="2963">
                  <c:v>503.58542</c:v>
                </c:pt>
                <c:pt idx="2964">
                  <c:v>503.32783999999998</c:v>
                </c:pt>
                <c:pt idx="2965">
                  <c:v>503.07817999999997</c:v>
                </c:pt>
                <c:pt idx="2966">
                  <c:v>502.82924000000003</c:v>
                </c:pt>
                <c:pt idx="2967">
                  <c:v>502.57166000000001</c:v>
                </c:pt>
                <c:pt idx="2968">
                  <c:v>502.31786</c:v>
                </c:pt>
                <c:pt idx="2969">
                  <c:v>502.06585999999999</c:v>
                </c:pt>
                <c:pt idx="2970">
                  <c:v>501.83258000000001</c:v>
                </c:pt>
                <c:pt idx="2971">
                  <c:v>501.57914</c:v>
                </c:pt>
                <c:pt idx="2972">
                  <c:v>501.34172000000001</c:v>
                </c:pt>
                <c:pt idx="2973">
                  <c:v>501.10232000000002</c:v>
                </c:pt>
                <c:pt idx="2974">
                  <c:v>500.85770000000002</c:v>
                </c:pt>
                <c:pt idx="2975">
                  <c:v>500.59201999999999</c:v>
                </c:pt>
                <c:pt idx="2976">
                  <c:v>500.33983999999998</c:v>
                </c:pt>
                <c:pt idx="2977">
                  <c:v>500.11070000000001</c:v>
                </c:pt>
                <c:pt idx="2978">
                  <c:v>499.86104</c:v>
                </c:pt>
                <c:pt idx="2979">
                  <c:v>499.59751999999997</c:v>
                </c:pt>
                <c:pt idx="2980">
                  <c:v>499.35073999999997</c:v>
                </c:pt>
                <c:pt idx="2981">
                  <c:v>499.09316000000001</c:v>
                </c:pt>
                <c:pt idx="2982">
                  <c:v>498.86113999999998</c:v>
                </c:pt>
                <c:pt idx="2983">
                  <c:v>498.60842000000002</c:v>
                </c:pt>
                <c:pt idx="2984">
                  <c:v>498.35210000000001</c:v>
                </c:pt>
                <c:pt idx="2985">
                  <c:v>498.10586000000001</c:v>
                </c:pt>
                <c:pt idx="2986">
                  <c:v>497.86016000000001</c:v>
                </c:pt>
                <c:pt idx="2987">
                  <c:v>497.60527999999999</c:v>
                </c:pt>
                <c:pt idx="2988">
                  <c:v>497.34769999999997</c:v>
                </c:pt>
                <c:pt idx="2989">
                  <c:v>497.10271999999998</c:v>
                </c:pt>
                <c:pt idx="2990">
                  <c:v>496.85791999999998</c:v>
                </c:pt>
                <c:pt idx="2991">
                  <c:v>496.60861999999997</c:v>
                </c:pt>
                <c:pt idx="2992">
                  <c:v>496.34582</c:v>
                </c:pt>
                <c:pt idx="2993">
                  <c:v>496.09453999999999</c:v>
                </c:pt>
                <c:pt idx="2994">
                  <c:v>495.84884</c:v>
                </c:pt>
                <c:pt idx="2995">
                  <c:v>495.61268000000001</c:v>
                </c:pt>
                <c:pt idx="2996">
                  <c:v>495.35491999999999</c:v>
                </c:pt>
                <c:pt idx="2997">
                  <c:v>495.09841999999998</c:v>
                </c:pt>
                <c:pt idx="2998">
                  <c:v>494.83562000000001</c:v>
                </c:pt>
                <c:pt idx="2999">
                  <c:v>494.59766000000002</c:v>
                </c:pt>
                <c:pt idx="3000">
                  <c:v>494.35538000000003</c:v>
                </c:pt>
                <c:pt idx="3001">
                  <c:v>494.08951999999999</c:v>
                </c:pt>
                <c:pt idx="3002">
                  <c:v>493.83553999999998</c:v>
                </c:pt>
                <c:pt idx="3003">
                  <c:v>493.58713999999998</c:v>
                </c:pt>
                <c:pt idx="3004">
                  <c:v>493.35169999999999</c:v>
                </c:pt>
                <c:pt idx="3005">
                  <c:v>493.09375999999997</c:v>
                </c:pt>
                <c:pt idx="3006">
                  <c:v>492.84266000000002</c:v>
                </c:pt>
                <c:pt idx="3007">
                  <c:v>492.59048000000001</c:v>
                </c:pt>
                <c:pt idx="3008">
                  <c:v>492.35162000000003</c:v>
                </c:pt>
                <c:pt idx="3009">
                  <c:v>492.12338</c:v>
                </c:pt>
                <c:pt idx="3010">
                  <c:v>491.87732</c:v>
                </c:pt>
                <c:pt idx="3011">
                  <c:v>491.61775999999998</c:v>
                </c:pt>
                <c:pt idx="3012">
                  <c:v>491.36432000000002</c:v>
                </c:pt>
                <c:pt idx="3013">
                  <c:v>491.13427999999999</c:v>
                </c:pt>
                <c:pt idx="3014">
                  <c:v>490.88245999999998</c:v>
                </c:pt>
                <c:pt idx="3015">
                  <c:v>490.63207999999997</c:v>
                </c:pt>
                <c:pt idx="3016">
                  <c:v>490.40816000000001</c:v>
                </c:pt>
                <c:pt idx="3017">
                  <c:v>490.16786000000002</c:v>
                </c:pt>
                <c:pt idx="3018">
                  <c:v>489.91928000000001</c:v>
                </c:pt>
                <c:pt idx="3019">
                  <c:v>489.67070000000001</c:v>
                </c:pt>
                <c:pt idx="3020">
                  <c:v>489.42536000000001</c:v>
                </c:pt>
                <c:pt idx="3021">
                  <c:v>489.19567999999998</c:v>
                </c:pt>
                <c:pt idx="3022">
                  <c:v>488.96528000000001</c:v>
                </c:pt>
                <c:pt idx="3023">
                  <c:v>488.71958000000001</c:v>
                </c:pt>
                <c:pt idx="3024">
                  <c:v>488.46055999999999</c:v>
                </c:pt>
                <c:pt idx="3025">
                  <c:v>488.2244</c:v>
                </c:pt>
                <c:pt idx="3026">
                  <c:v>487.98842000000002</c:v>
                </c:pt>
                <c:pt idx="3027">
                  <c:v>487.73156</c:v>
                </c:pt>
                <c:pt idx="3028">
                  <c:v>487.49738000000002</c:v>
                </c:pt>
                <c:pt idx="3029">
                  <c:v>487.25060000000002</c:v>
                </c:pt>
                <c:pt idx="3030">
                  <c:v>486.99914000000001</c:v>
                </c:pt>
                <c:pt idx="3031">
                  <c:v>486.74894</c:v>
                </c:pt>
                <c:pt idx="3032">
                  <c:v>486.51080000000002</c:v>
                </c:pt>
                <c:pt idx="3033">
                  <c:v>486.26528000000002</c:v>
                </c:pt>
                <c:pt idx="3034">
                  <c:v>486.01616000000001</c:v>
                </c:pt>
                <c:pt idx="3035">
                  <c:v>485.78719999999998</c:v>
                </c:pt>
                <c:pt idx="3036">
                  <c:v>485.55752000000001</c:v>
                </c:pt>
                <c:pt idx="3037">
                  <c:v>485.30101999999999</c:v>
                </c:pt>
                <c:pt idx="3038">
                  <c:v>485.06126</c:v>
                </c:pt>
                <c:pt idx="3039">
                  <c:v>484.81790000000001</c:v>
                </c:pt>
                <c:pt idx="3040">
                  <c:v>484.58893999999998</c:v>
                </c:pt>
                <c:pt idx="3041">
                  <c:v>484.34107999999998</c:v>
                </c:pt>
                <c:pt idx="3042">
                  <c:v>484.12184000000002</c:v>
                </c:pt>
                <c:pt idx="3043">
                  <c:v>483.87704000000002</c:v>
                </c:pt>
                <c:pt idx="3044">
                  <c:v>483.63961999999998</c:v>
                </c:pt>
                <c:pt idx="3045">
                  <c:v>483.38366000000002</c:v>
                </c:pt>
                <c:pt idx="3046">
                  <c:v>483.14479999999998</c:v>
                </c:pt>
                <c:pt idx="3047">
                  <c:v>482.91764000000001</c:v>
                </c:pt>
                <c:pt idx="3048">
                  <c:v>482.68849999999998</c:v>
                </c:pt>
                <c:pt idx="3049">
                  <c:v>482.45774</c:v>
                </c:pt>
                <c:pt idx="3050">
                  <c:v>482.20898</c:v>
                </c:pt>
                <c:pt idx="3051">
                  <c:v>481.95913999999999</c:v>
                </c:pt>
                <c:pt idx="3052">
                  <c:v>481.71415999999999</c:v>
                </c:pt>
                <c:pt idx="3053">
                  <c:v>481.48898000000003</c:v>
                </c:pt>
                <c:pt idx="3054">
                  <c:v>481.24471999999997</c:v>
                </c:pt>
                <c:pt idx="3055">
                  <c:v>481.03142000000003</c:v>
                </c:pt>
                <c:pt idx="3056">
                  <c:v>480.78662000000003</c:v>
                </c:pt>
                <c:pt idx="3057">
                  <c:v>480.54685999999998</c:v>
                </c:pt>
                <c:pt idx="3058">
                  <c:v>480.32546000000002</c:v>
                </c:pt>
                <c:pt idx="3059">
                  <c:v>480.09307999999999</c:v>
                </c:pt>
                <c:pt idx="3060">
                  <c:v>479.84989999999999</c:v>
                </c:pt>
                <c:pt idx="3061">
                  <c:v>479.61158</c:v>
                </c:pt>
                <c:pt idx="3062">
                  <c:v>479.37632000000002</c:v>
                </c:pt>
                <c:pt idx="3063">
                  <c:v>479.14645999999999</c:v>
                </c:pt>
                <c:pt idx="3064">
                  <c:v>478.91318000000001</c:v>
                </c:pt>
                <c:pt idx="3065">
                  <c:v>478.65271999999999</c:v>
                </c:pt>
                <c:pt idx="3066">
                  <c:v>478.42160000000001</c:v>
                </c:pt>
                <c:pt idx="3067">
                  <c:v>478.20236</c:v>
                </c:pt>
                <c:pt idx="3068">
                  <c:v>477.97106000000002</c:v>
                </c:pt>
                <c:pt idx="3069">
                  <c:v>477.71960000000001</c:v>
                </c:pt>
                <c:pt idx="3070">
                  <c:v>477.48901999999998</c:v>
                </c:pt>
                <c:pt idx="3071">
                  <c:v>477.24799999999999</c:v>
                </c:pt>
                <c:pt idx="3072">
                  <c:v>477.01184000000001</c:v>
                </c:pt>
                <c:pt idx="3073">
                  <c:v>476.77892000000003</c:v>
                </c:pt>
                <c:pt idx="3074">
                  <c:v>476.5496</c:v>
                </c:pt>
                <c:pt idx="3075">
                  <c:v>476.3075</c:v>
                </c:pt>
                <c:pt idx="3076">
                  <c:v>476.06450000000001</c:v>
                </c:pt>
                <c:pt idx="3077">
                  <c:v>475.82960000000003</c:v>
                </c:pt>
                <c:pt idx="3078">
                  <c:v>475.59451999999999</c:v>
                </c:pt>
                <c:pt idx="3079">
                  <c:v>475.35836</c:v>
                </c:pt>
                <c:pt idx="3080">
                  <c:v>475.13137999999998</c:v>
                </c:pt>
                <c:pt idx="3081">
                  <c:v>474.90854000000002</c:v>
                </c:pt>
                <c:pt idx="3082">
                  <c:v>474.69038</c:v>
                </c:pt>
                <c:pt idx="3083">
                  <c:v>474.43279999999999</c:v>
                </c:pt>
                <c:pt idx="3084">
                  <c:v>474.20780000000002</c:v>
                </c:pt>
                <c:pt idx="3085">
                  <c:v>473.98748000000001</c:v>
                </c:pt>
                <c:pt idx="3086">
                  <c:v>473.76265999999998</c:v>
                </c:pt>
                <c:pt idx="3087">
                  <c:v>473.53550000000001</c:v>
                </c:pt>
                <c:pt idx="3088">
                  <c:v>473.32058000000001</c:v>
                </c:pt>
                <c:pt idx="3089">
                  <c:v>473.08154000000002</c:v>
                </c:pt>
                <c:pt idx="3090">
                  <c:v>472.83962000000002</c:v>
                </c:pt>
                <c:pt idx="3091">
                  <c:v>472.61444</c:v>
                </c:pt>
                <c:pt idx="3092">
                  <c:v>472.37954000000002</c:v>
                </c:pt>
                <c:pt idx="3093">
                  <c:v>472.15219999999999</c:v>
                </c:pt>
                <c:pt idx="3094">
                  <c:v>471.93025999999998</c:v>
                </c:pt>
                <c:pt idx="3095">
                  <c:v>471.70202</c:v>
                </c:pt>
                <c:pt idx="3096">
                  <c:v>471.46946000000003</c:v>
                </c:pt>
                <c:pt idx="3097">
                  <c:v>471.25310000000002</c:v>
                </c:pt>
                <c:pt idx="3098">
                  <c:v>471.02431999999999</c:v>
                </c:pt>
                <c:pt idx="3099">
                  <c:v>470.77375999999998</c:v>
                </c:pt>
                <c:pt idx="3100">
                  <c:v>470.54408000000001</c:v>
                </c:pt>
                <c:pt idx="3101">
                  <c:v>470.31853999999998</c:v>
                </c:pt>
                <c:pt idx="3102">
                  <c:v>470.08904000000001</c:v>
                </c:pt>
                <c:pt idx="3103">
                  <c:v>469.86439999999999</c:v>
                </c:pt>
                <c:pt idx="3104">
                  <c:v>469.63490000000002</c:v>
                </c:pt>
                <c:pt idx="3105">
                  <c:v>469.39891999999998</c:v>
                </c:pt>
                <c:pt idx="3106">
                  <c:v>469.17914000000002</c:v>
                </c:pt>
                <c:pt idx="3107">
                  <c:v>468.93920000000003</c:v>
                </c:pt>
                <c:pt idx="3108">
                  <c:v>468.69493999999997</c:v>
                </c:pt>
                <c:pt idx="3109">
                  <c:v>468.45949999999999</c:v>
                </c:pt>
                <c:pt idx="3110">
                  <c:v>468.23827999999997</c:v>
                </c:pt>
                <c:pt idx="3111">
                  <c:v>468.02767999999998</c:v>
                </c:pt>
                <c:pt idx="3112">
                  <c:v>467.79638</c:v>
                </c:pt>
                <c:pt idx="3113">
                  <c:v>467.55608000000001</c:v>
                </c:pt>
                <c:pt idx="3114">
                  <c:v>467.33792</c:v>
                </c:pt>
                <c:pt idx="3115">
                  <c:v>467.11327999999997</c:v>
                </c:pt>
                <c:pt idx="3116">
                  <c:v>466.88234</c:v>
                </c:pt>
                <c:pt idx="3117">
                  <c:v>466.66147999999998</c:v>
                </c:pt>
                <c:pt idx="3118">
                  <c:v>466.43378000000001</c:v>
                </c:pt>
                <c:pt idx="3119">
                  <c:v>466.20715999999999</c:v>
                </c:pt>
                <c:pt idx="3120">
                  <c:v>465.99421999999998</c:v>
                </c:pt>
                <c:pt idx="3121">
                  <c:v>465.78253999999998</c:v>
                </c:pt>
                <c:pt idx="3122">
                  <c:v>465.55088000000001</c:v>
                </c:pt>
                <c:pt idx="3123">
                  <c:v>465.31921999999997</c:v>
                </c:pt>
                <c:pt idx="3124">
                  <c:v>465.10718000000003</c:v>
                </c:pt>
                <c:pt idx="3125">
                  <c:v>464.89478000000003</c:v>
                </c:pt>
                <c:pt idx="3126">
                  <c:v>464.65159999999997</c:v>
                </c:pt>
                <c:pt idx="3127">
                  <c:v>464.42138</c:v>
                </c:pt>
                <c:pt idx="3128">
                  <c:v>464.20609999999999</c:v>
                </c:pt>
                <c:pt idx="3129">
                  <c:v>463.99063999999998</c:v>
                </c:pt>
                <c:pt idx="3130">
                  <c:v>463.77409999999998</c:v>
                </c:pt>
                <c:pt idx="3131">
                  <c:v>463.53757999999999</c:v>
                </c:pt>
                <c:pt idx="3132">
                  <c:v>463.31779999999998</c:v>
                </c:pt>
                <c:pt idx="3133">
                  <c:v>463.08668</c:v>
                </c:pt>
                <c:pt idx="3134">
                  <c:v>462.87644</c:v>
                </c:pt>
                <c:pt idx="3135">
                  <c:v>462.64909999999998</c:v>
                </c:pt>
                <c:pt idx="3136">
                  <c:v>462.43328000000002</c:v>
                </c:pt>
                <c:pt idx="3137">
                  <c:v>462.22124000000002</c:v>
                </c:pt>
                <c:pt idx="3138">
                  <c:v>461.98633999999998</c:v>
                </c:pt>
                <c:pt idx="3139">
                  <c:v>461.77213999999998</c:v>
                </c:pt>
                <c:pt idx="3140">
                  <c:v>461.56297999999998</c:v>
                </c:pt>
                <c:pt idx="3141">
                  <c:v>461.33348000000001</c:v>
                </c:pt>
                <c:pt idx="3142">
                  <c:v>461.09156000000002</c:v>
                </c:pt>
                <c:pt idx="3143">
                  <c:v>460.89067999999997</c:v>
                </c:pt>
                <c:pt idx="3144">
                  <c:v>460.66766000000001</c:v>
                </c:pt>
                <c:pt idx="3145">
                  <c:v>460.45526000000001</c:v>
                </c:pt>
                <c:pt idx="3146">
                  <c:v>460.23439999999999</c:v>
                </c:pt>
                <c:pt idx="3147">
                  <c:v>460.01767999999998</c:v>
                </c:pt>
                <c:pt idx="3148">
                  <c:v>459.81464</c:v>
                </c:pt>
                <c:pt idx="3149">
                  <c:v>459.58945999999997</c:v>
                </c:pt>
                <c:pt idx="3150">
                  <c:v>459.35906</c:v>
                </c:pt>
                <c:pt idx="3151">
                  <c:v>459.13261999999997</c:v>
                </c:pt>
                <c:pt idx="3152">
                  <c:v>458.92759999999998</c:v>
                </c:pt>
                <c:pt idx="3153">
                  <c:v>458.70692000000003</c:v>
                </c:pt>
                <c:pt idx="3154">
                  <c:v>458.46967999999998</c:v>
                </c:pt>
                <c:pt idx="3155">
                  <c:v>458.24918000000002</c:v>
                </c:pt>
                <c:pt idx="3156">
                  <c:v>458.03210000000001</c:v>
                </c:pt>
                <c:pt idx="3157">
                  <c:v>457.81232</c:v>
                </c:pt>
                <c:pt idx="3158">
                  <c:v>457.59703999999999</c:v>
                </c:pt>
                <c:pt idx="3159">
                  <c:v>457.37653999999998</c:v>
                </c:pt>
                <c:pt idx="3160">
                  <c:v>457.14362</c:v>
                </c:pt>
                <c:pt idx="3161">
                  <c:v>456.93302</c:v>
                </c:pt>
                <c:pt idx="3162">
                  <c:v>456.71</c:v>
                </c:pt>
                <c:pt idx="3163">
                  <c:v>456.49274000000003</c:v>
                </c:pt>
                <c:pt idx="3164">
                  <c:v>456.27656000000002</c:v>
                </c:pt>
                <c:pt idx="3165">
                  <c:v>456.05606</c:v>
                </c:pt>
                <c:pt idx="3166">
                  <c:v>455.84582</c:v>
                </c:pt>
                <c:pt idx="3167">
                  <c:v>455.62711999999999</c:v>
                </c:pt>
                <c:pt idx="3168">
                  <c:v>455.41615999999999</c:v>
                </c:pt>
                <c:pt idx="3169">
                  <c:v>455.19457999999997</c:v>
                </c:pt>
                <c:pt idx="3170">
                  <c:v>454.97534000000002</c:v>
                </c:pt>
                <c:pt idx="3171">
                  <c:v>454.75862000000001</c:v>
                </c:pt>
                <c:pt idx="3172">
                  <c:v>454.54244</c:v>
                </c:pt>
                <c:pt idx="3173">
                  <c:v>454.33184</c:v>
                </c:pt>
                <c:pt idx="3174">
                  <c:v>454.10557999999997</c:v>
                </c:pt>
                <c:pt idx="3175">
                  <c:v>453.89030000000002</c:v>
                </c:pt>
                <c:pt idx="3176">
                  <c:v>453.66512</c:v>
                </c:pt>
                <c:pt idx="3177">
                  <c:v>453.44857999999999</c:v>
                </c:pt>
                <c:pt idx="3178">
                  <c:v>453.22358000000003</c:v>
                </c:pt>
                <c:pt idx="3179">
                  <c:v>453.01154000000002</c:v>
                </c:pt>
                <c:pt idx="3180">
                  <c:v>452.80399999999997</c:v>
                </c:pt>
                <c:pt idx="3181">
                  <c:v>452.58656000000002</c:v>
                </c:pt>
                <c:pt idx="3182">
                  <c:v>452.35759999999999</c:v>
                </c:pt>
                <c:pt idx="3183">
                  <c:v>452.1146</c:v>
                </c:pt>
                <c:pt idx="3184">
                  <c:v>451.90147999999999</c:v>
                </c:pt>
                <c:pt idx="3185">
                  <c:v>451.70258000000001</c:v>
                </c:pt>
                <c:pt idx="3186">
                  <c:v>451.49090000000001</c:v>
                </c:pt>
                <c:pt idx="3187">
                  <c:v>451.26337999999998</c:v>
                </c:pt>
                <c:pt idx="3188">
                  <c:v>451.04863999999998</c:v>
                </c:pt>
                <c:pt idx="3189">
                  <c:v>450.81842</c:v>
                </c:pt>
                <c:pt idx="3190">
                  <c:v>450.6035</c:v>
                </c:pt>
                <c:pt idx="3191">
                  <c:v>450.39488</c:v>
                </c:pt>
                <c:pt idx="3192">
                  <c:v>450.16484000000003</c:v>
                </c:pt>
                <c:pt idx="3193">
                  <c:v>449.95693999999997</c:v>
                </c:pt>
                <c:pt idx="3194">
                  <c:v>449.73338000000001</c:v>
                </c:pt>
                <c:pt idx="3195">
                  <c:v>449.50927999999999</c:v>
                </c:pt>
                <c:pt idx="3196">
                  <c:v>449.30083999999999</c:v>
                </c:pt>
                <c:pt idx="3197">
                  <c:v>449.09546</c:v>
                </c:pt>
                <c:pt idx="3198">
                  <c:v>448.88234</c:v>
                </c:pt>
                <c:pt idx="3199">
                  <c:v>448.66651999999999</c:v>
                </c:pt>
                <c:pt idx="3200">
                  <c:v>448.44421999999997</c:v>
                </c:pt>
                <c:pt idx="3201">
                  <c:v>448.22534000000002</c:v>
                </c:pt>
                <c:pt idx="3202">
                  <c:v>448.00556</c:v>
                </c:pt>
                <c:pt idx="3203">
                  <c:v>447.79964000000001</c:v>
                </c:pt>
                <c:pt idx="3204">
                  <c:v>447.56851999999998</c:v>
                </c:pt>
                <c:pt idx="3205">
                  <c:v>447.34892000000002</c:v>
                </c:pt>
                <c:pt idx="3206">
                  <c:v>447.15127999999999</c:v>
                </c:pt>
                <c:pt idx="3207">
                  <c:v>446.94698</c:v>
                </c:pt>
                <c:pt idx="3208">
                  <c:v>446.72773999999998</c:v>
                </c:pt>
                <c:pt idx="3209">
                  <c:v>446.50562000000002</c:v>
                </c:pt>
                <c:pt idx="3210">
                  <c:v>446.28206</c:v>
                </c:pt>
                <c:pt idx="3211">
                  <c:v>446.09827999999999</c:v>
                </c:pt>
                <c:pt idx="3212">
                  <c:v>445.87328000000002</c:v>
                </c:pt>
                <c:pt idx="3213">
                  <c:v>445.65962000000002</c:v>
                </c:pt>
                <c:pt idx="3214">
                  <c:v>445.43335999999999</c:v>
                </c:pt>
                <c:pt idx="3215">
                  <c:v>445.23212000000001</c:v>
                </c:pt>
                <c:pt idx="3216">
                  <c:v>445.02530000000002</c:v>
                </c:pt>
                <c:pt idx="3217">
                  <c:v>444.80336</c:v>
                </c:pt>
                <c:pt idx="3218">
                  <c:v>444.58231999999998</c:v>
                </c:pt>
                <c:pt idx="3219">
                  <c:v>444.37783999999999</c:v>
                </c:pt>
                <c:pt idx="3220">
                  <c:v>444.15248000000003</c:v>
                </c:pt>
                <c:pt idx="3221">
                  <c:v>443.92334</c:v>
                </c:pt>
                <c:pt idx="3222">
                  <c:v>443.70733999999999</c:v>
                </c:pt>
                <c:pt idx="3223">
                  <c:v>443.48378000000002</c:v>
                </c:pt>
                <c:pt idx="3224">
                  <c:v>443.25752</c:v>
                </c:pt>
                <c:pt idx="3225">
                  <c:v>443.05736000000002</c:v>
                </c:pt>
                <c:pt idx="3226">
                  <c:v>442.84640000000002</c:v>
                </c:pt>
                <c:pt idx="3227">
                  <c:v>442.61905999999999</c:v>
                </c:pt>
                <c:pt idx="3228">
                  <c:v>442.40467999999998</c:v>
                </c:pt>
                <c:pt idx="3229">
                  <c:v>442.17914000000002</c:v>
                </c:pt>
                <c:pt idx="3230">
                  <c:v>441.96746000000002</c:v>
                </c:pt>
                <c:pt idx="3231">
                  <c:v>441.75254000000001</c:v>
                </c:pt>
                <c:pt idx="3232">
                  <c:v>441.53708</c:v>
                </c:pt>
                <c:pt idx="3233">
                  <c:v>441.33692000000002</c:v>
                </c:pt>
                <c:pt idx="3234">
                  <c:v>441.1139</c:v>
                </c:pt>
                <c:pt idx="3235">
                  <c:v>440.88889999999998</c:v>
                </c:pt>
                <c:pt idx="3236">
                  <c:v>440.67577999999997</c:v>
                </c:pt>
                <c:pt idx="3237">
                  <c:v>440.47219999999999</c:v>
                </c:pt>
                <c:pt idx="3238">
                  <c:v>440.27114</c:v>
                </c:pt>
                <c:pt idx="3239">
                  <c:v>440.05982</c:v>
                </c:pt>
                <c:pt idx="3240">
                  <c:v>439.84201999999999</c:v>
                </c:pt>
                <c:pt idx="3241">
                  <c:v>439.62259999999998</c:v>
                </c:pt>
                <c:pt idx="3242">
                  <c:v>439.41343999999998</c:v>
                </c:pt>
                <c:pt idx="3243">
                  <c:v>439.21346</c:v>
                </c:pt>
                <c:pt idx="3244">
                  <c:v>439.02283999999997</c:v>
                </c:pt>
                <c:pt idx="3245">
                  <c:v>438.78559999999999</c:v>
                </c:pt>
                <c:pt idx="3246">
                  <c:v>438.58598000000001</c:v>
                </c:pt>
                <c:pt idx="3247">
                  <c:v>438.38222000000002</c:v>
                </c:pt>
                <c:pt idx="3248">
                  <c:v>438.15685999999999</c:v>
                </c:pt>
                <c:pt idx="3249">
                  <c:v>437.93617999999998</c:v>
                </c:pt>
                <c:pt idx="3250">
                  <c:v>437.72971999999999</c:v>
                </c:pt>
                <c:pt idx="3251">
                  <c:v>437.53424000000001</c:v>
                </c:pt>
                <c:pt idx="3252">
                  <c:v>437.3168</c:v>
                </c:pt>
                <c:pt idx="3253">
                  <c:v>437.10494</c:v>
                </c:pt>
                <c:pt idx="3254">
                  <c:v>436.87993999999998</c:v>
                </c:pt>
                <c:pt idx="3255">
                  <c:v>436.68266</c:v>
                </c:pt>
                <c:pt idx="3256">
                  <c:v>436.47566</c:v>
                </c:pt>
                <c:pt idx="3257">
                  <c:v>436.26434</c:v>
                </c:pt>
                <c:pt idx="3258">
                  <c:v>436.06903999999997</c:v>
                </c:pt>
                <c:pt idx="3259">
                  <c:v>435.85753999999997</c:v>
                </c:pt>
                <c:pt idx="3260">
                  <c:v>435.65</c:v>
                </c:pt>
                <c:pt idx="3261">
                  <c:v>435.44029999999998</c:v>
                </c:pt>
                <c:pt idx="3262">
                  <c:v>435.22825999999998</c:v>
                </c:pt>
                <c:pt idx="3263">
                  <c:v>435.01298000000003</c:v>
                </c:pt>
                <c:pt idx="3264">
                  <c:v>434.80903999999998</c:v>
                </c:pt>
                <c:pt idx="3265">
                  <c:v>434.62112000000002</c:v>
                </c:pt>
                <c:pt idx="3266">
                  <c:v>434.40890000000002</c:v>
                </c:pt>
                <c:pt idx="3267">
                  <c:v>434.18534</c:v>
                </c:pt>
                <c:pt idx="3268">
                  <c:v>433.98140000000001</c:v>
                </c:pt>
                <c:pt idx="3269">
                  <c:v>433.77710000000002</c:v>
                </c:pt>
                <c:pt idx="3270">
                  <c:v>433.57190000000003</c:v>
                </c:pt>
                <c:pt idx="3271">
                  <c:v>433.37407999999999</c:v>
                </c:pt>
                <c:pt idx="3272">
                  <c:v>433.15447999999998</c:v>
                </c:pt>
                <c:pt idx="3273">
                  <c:v>432.9554</c:v>
                </c:pt>
                <c:pt idx="3274">
                  <c:v>432.75758000000002</c:v>
                </c:pt>
                <c:pt idx="3275">
                  <c:v>432.55166000000003</c:v>
                </c:pt>
                <c:pt idx="3276">
                  <c:v>432.34267999999997</c:v>
                </c:pt>
                <c:pt idx="3277">
                  <c:v>432.14071999999999</c:v>
                </c:pt>
                <c:pt idx="3278">
                  <c:v>431.93588</c:v>
                </c:pt>
                <c:pt idx="3279">
                  <c:v>431.73446000000001</c:v>
                </c:pt>
                <c:pt idx="3280">
                  <c:v>431.52134000000001</c:v>
                </c:pt>
                <c:pt idx="3281">
                  <c:v>431.31884000000002</c:v>
                </c:pt>
                <c:pt idx="3282">
                  <c:v>431.12047999999999</c:v>
                </c:pt>
                <c:pt idx="3283">
                  <c:v>430.92428000000001</c:v>
                </c:pt>
                <c:pt idx="3284">
                  <c:v>430.70918</c:v>
                </c:pt>
                <c:pt idx="3285">
                  <c:v>430.50758000000002</c:v>
                </c:pt>
                <c:pt idx="3286">
                  <c:v>430.31569999999999</c:v>
                </c:pt>
                <c:pt idx="3287">
                  <c:v>430.10275999999999</c:v>
                </c:pt>
                <c:pt idx="3288">
                  <c:v>429.90962000000002</c:v>
                </c:pt>
                <c:pt idx="3289">
                  <c:v>429.71539999999999</c:v>
                </c:pt>
                <c:pt idx="3290">
                  <c:v>429.49094000000002</c:v>
                </c:pt>
                <c:pt idx="3291">
                  <c:v>429.29509999999999</c:v>
                </c:pt>
                <c:pt idx="3292">
                  <c:v>429.08864</c:v>
                </c:pt>
                <c:pt idx="3293">
                  <c:v>428.88668000000001</c:v>
                </c:pt>
                <c:pt idx="3294">
                  <c:v>428.68759999999997</c:v>
                </c:pt>
                <c:pt idx="3295">
                  <c:v>428.50166000000002</c:v>
                </c:pt>
                <c:pt idx="3296">
                  <c:v>428.28854000000001</c:v>
                </c:pt>
                <c:pt idx="3297">
                  <c:v>428.05867999999998</c:v>
                </c:pt>
                <c:pt idx="3298">
                  <c:v>427.86626000000001</c:v>
                </c:pt>
                <c:pt idx="3299">
                  <c:v>427.65818000000002</c:v>
                </c:pt>
                <c:pt idx="3300">
                  <c:v>427.46305999999998</c:v>
                </c:pt>
                <c:pt idx="3301">
                  <c:v>427.26542000000001</c:v>
                </c:pt>
                <c:pt idx="3302">
                  <c:v>427.06274000000002</c:v>
                </c:pt>
                <c:pt idx="3303">
                  <c:v>426.83629999999999</c:v>
                </c:pt>
                <c:pt idx="3304">
                  <c:v>426.63650000000001</c:v>
                </c:pt>
                <c:pt idx="3305">
                  <c:v>426.43400000000003</c:v>
                </c:pt>
                <c:pt idx="3306">
                  <c:v>426.21062000000001</c:v>
                </c:pt>
                <c:pt idx="3307">
                  <c:v>426.00596000000002</c:v>
                </c:pt>
                <c:pt idx="3308">
                  <c:v>425.80795999999998</c:v>
                </c:pt>
                <c:pt idx="3309">
                  <c:v>425.60636</c:v>
                </c:pt>
                <c:pt idx="3310">
                  <c:v>425.39107999999999</c:v>
                </c:pt>
                <c:pt idx="3311">
                  <c:v>425.18606</c:v>
                </c:pt>
                <c:pt idx="3312">
                  <c:v>424.98536000000001</c:v>
                </c:pt>
                <c:pt idx="3313">
                  <c:v>424.78232000000003</c:v>
                </c:pt>
                <c:pt idx="3314">
                  <c:v>424.56992000000002</c:v>
                </c:pt>
                <c:pt idx="3315">
                  <c:v>424.36633999999998</c:v>
                </c:pt>
                <c:pt idx="3316">
                  <c:v>424.16275999999999</c:v>
                </c:pt>
                <c:pt idx="3317">
                  <c:v>423.9599</c:v>
                </c:pt>
                <c:pt idx="3318">
                  <c:v>423.75398000000001</c:v>
                </c:pt>
                <c:pt idx="3319">
                  <c:v>423.5729</c:v>
                </c:pt>
                <c:pt idx="3320">
                  <c:v>423.38011999999998</c:v>
                </c:pt>
                <c:pt idx="3321">
                  <c:v>423.16771999999997</c:v>
                </c:pt>
                <c:pt idx="3322">
                  <c:v>422.95639999999997</c:v>
                </c:pt>
                <c:pt idx="3323">
                  <c:v>422.77190000000002</c:v>
                </c:pt>
                <c:pt idx="3324">
                  <c:v>422.57011999999997</c:v>
                </c:pt>
                <c:pt idx="3325">
                  <c:v>422.35538000000003</c:v>
                </c:pt>
                <c:pt idx="3326">
                  <c:v>422.15377999999998</c:v>
                </c:pt>
                <c:pt idx="3327">
                  <c:v>421.95146</c:v>
                </c:pt>
                <c:pt idx="3328">
                  <c:v>421.74878000000001</c:v>
                </c:pt>
                <c:pt idx="3329">
                  <c:v>421.55239999999998</c:v>
                </c:pt>
                <c:pt idx="3330">
                  <c:v>421.35296</c:v>
                </c:pt>
                <c:pt idx="3331">
                  <c:v>421.13713999999999</c:v>
                </c:pt>
                <c:pt idx="3332">
                  <c:v>420.95030000000003</c:v>
                </c:pt>
                <c:pt idx="3333">
                  <c:v>420.73880000000003</c:v>
                </c:pt>
                <c:pt idx="3334">
                  <c:v>420.53665999999998</c:v>
                </c:pt>
                <c:pt idx="3335">
                  <c:v>420.32623999999998</c:v>
                </c:pt>
                <c:pt idx="3336">
                  <c:v>420.11077999999998</c:v>
                </c:pt>
                <c:pt idx="3337">
                  <c:v>419.92898000000002</c:v>
                </c:pt>
                <c:pt idx="3338">
                  <c:v>419.73602</c:v>
                </c:pt>
                <c:pt idx="3339">
                  <c:v>419.53226000000001</c:v>
                </c:pt>
                <c:pt idx="3340">
                  <c:v>419.31247999999999</c:v>
                </c:pt>
                <c:pt idx="3341">
                  <c:v>419.11412000000001</c:v>
                </c:pt>
                <c:pt idx="3342">
                  <c:v>418.91701999999998</c:v>
                </c:pt>
                <c:pt idx="3343">
                  <c:v>418.71776</c:v>
                </c:pt>
                <c:pt idx="3344">
                  <c:v>418.50445999999999</c:v>
                </c:pt>
                <c:pt idx="3345">
                  <c:v>418.29458</c:v>
                </c:pt>
                <c:pt idx="3346">
                  <c:v>418.10719999999998</c:v>
                </c:pt>
                <c:pt idx="3347">
                  <c:v>417.89533999999998</c:v>
                </c:pt>
                <c:pt idx="3348">
                  <c:v>417.68563999999998</c:v>
                </c:pt>
                <c:pt idx="3349">
                  <c:v>417.48692</c:v>
                </c:pt>
                <c:pt idx="3350">
                  <c:v>417.29198000000002</c:v>
                </c:pt>
                <c:pt idx="3351">
                  <c:v>417.10352</c:v>
                </c:pt>
                <c:pt idx="3352">
                  <c:v>416.91739999999999</c:v>
                </c:pt>
                <c:pt idx="3353">
                  <c:v>416.69779999999997</c:v>
                </c:pt>
                <c:pt idx="3354">
                  <c:v>416.5052</c:v>
                </c:pt>
                <c:pt idx="3355">
                  <c:v>416.31133999999997</c:v>
                </c:pt>
                <c:pt idx="3356">
                  <c:v>416.10901999999999</c:v>
                </c:pt>
                <c:pt idx="3357">
                  <c:v>415.91930000000002</c:v>
                </c:pt>
                <c:pt idx="3358">
                  <c:v>415.70438000000001</c:v>
                </c:pt>
                <c:pt idx="3359">
                  <c:v>415.50907999999998</c:v>
                </c:pt>
                <c:pt idx="3360">
                  <c:v>415.32206000000002</c:v>
                </c:pt>
                <c:pt idx="3361">
                  <c:v>415.10534000000001</c:v>
                </c:pt>
                <c:pt idx="3362">
                  <c:v>414.91147999999998</c:v>
                </c:pt>
                <c:pt idx="3363">
                  <c:v>414.70591999999999</c:v>
                </c:pt>
                <c:pt idx="3364">
                  <c:v>414.50936000000002</c:v>
                </c:pt>
                <c:pt idx="3365">
                  <c:v>414.30182000000002</c:v>
                </c:pt>
                <c:pt idx="3366">
                  <c:v>414.11588</c:v>
                </c:pt>
                <c:pt idx="3367">
                  <c:v>413.92669999999998</c:v>
                </c:pt>
                <c:pt idx="3368">
                  <c:v>413.73374000000001</c:v>
                </c:pt>
                <c:pt idx="3369">
                  <c:v>413.51648</c:v>
                </c:pt>
                <c:pt idx="3370">
                  <c:v>413.32459999999998</c:v>
                </c:pt>
                <c:pt idx="3371">
                  <c:v>413.12389999999999</c:v>
                </c:pt>
                <c:pt idx="3372">
                  <c:v>412.92032</c:v>
                </c:pt>
                <c:pt idx="3373">
                  <c:v>412.73329999999999</c:v>
                </c:pt>
                <c:pt idx="3374">
                  <c:v>412.52341999999999</c:v>
                </c:pt>
                <c:pt idx="3375">
                  <c:v>412.32092</c:v>
                </c:pt>
                <c:pt idx="3376">
                  <c:v>412.13623999999999</c:v>
                </c:pt>
                <c:pt idx="3377">
                  <c:v>411.94508000000002</c:v>
                </c:pt>
                <c:pt idx="3378">
                  <c:v>411.74923999999999</c:v>
                </c:pt>
                <c:pt idx="3379">
                  <c:v>411.53881999999999</c:v>
                </c:pt>
                <c:pt idx="3380">
                  <c:v>411.33578</c:v>
                </c:pt>
                <c:pt idx="3381">
                  <c:v>411.14713999999998</c:v>
                </c:pt>
                <c:pt idx="3382">
                  <c:v>410.94589999999999</c:v>
                </c:pt>
                <c:pt idx="3383">
                  <c:v>410.76913999999999</c:v>
                </c:pt>
                <c:pt idx="3384">
                  <c:v>410.57348000000002</c:v>
                </c:pt>
                <c:pt idx="3385">
                  <c:v>410.35478000000001</c:v>
                </c:pt>
                <c:pt idx="3386">
                  <c:v>410.16847999999999</c:v>
                </c:pt>
                <c:pt idx="3387">
                  <c:v>409.96256</c:v>
                </c:pt>
                <c:pt idx="3388">
                  <c:v>409.77140000000003</c:v>
                </c:pt>
                <c:pt idx="3389">
                  <c:v>409.57592</c:v>
                </c:pt>
                <c:pt idx="3390">
                  <c:v>409.38529999999997</c:v>
                </c:pt>
                <c:pt idx="3391">
                  <c:v>409.18351999999999</c:v>
                </c:pt>
                <c:pt idx="3392">
                  <c:v>408.98642000000001</c:v>
                </c:pt>
                <c:pt idx="3393">
                  <c:v>408.79471999999998</c:v>
                </c:pt>
                <c:pt idx="3394">
                  <c:v>408.59258</c:v>
                </c:pt>
                <c:pt idx="3395">
                  <c:v>408.39530000000002</c:v>
                </c:pt>
                <c:pt idx="3396">
                  <c:v>408.20305999999999</c:v>
                </c:pt>
                <c:pt idx="3397">
                  <c:v>408.01208000000003</c:v>
                </c:pt>
                <c:pt idx="3398">
                  <c:v>407.81353999999999</c:v>
                </c:pt>
                <c:pt idx="3399">
                  <c:v>407.62867999999997</c:v>
                </c:pt>
                <c:pt idx="3400">
                  <c:v>407.43824000000001</c:v>
                </c:pt>
                <c:pt idx="3401">
                  <c:v>407.24833999999998</c:v>
                </c:pt>
                <c:pt idx="3402">
                  <c:v>407.05520000000001</c:v>
                </c:pt>
                <c:pt idx="3403">
                  <c:v>406.85413999999997</c:v>
                </c:pt>
                <c:pt idx="3404">
                  <c:v>406.66406000000001</c:v>
                </c:pt>
                <c:pt idx="3405">
                  <c:v>406.46606000000003</c:v>
                </c:pt>
                <c:pt idx="3406">
                  <c:v>406.27526</c:v>
                </c:pt>
                <c:pt idx="3407">
                  <c:v>406.08841999999999</c:v>
                </c:pt>
                <c:pt idx="3408">
                  <c:v>405.89726000000002</c:v>
                </c:pt>
                <c:pt idx="3409">
                  <c:v>405.70735999999999</c:v>
                </c:pt>
                <c:pt idx="3410">
                  <c:v>405.51530000000002</c:v>
                </c:pt>
                <c:pt idx="3411">
                  <c:v>405.32</c:v>
                </c:pt>
                <c:pt idx="3412">
                  <c:v>405.13531999999998</c:v>
                </c:pt>
                <c:pt idx="3413">
                  <c:v>404.94128000000001</c:v>
                </c:pt>
                <c:pt idx="3414">
                  <c:v>404.76038</c:v>
                </c:pt>
                <c:pt idx="3415">
                  <c:v>404.57065999999998</c:v>
                </c:pt>
                <c:pt idx="3416">
                  <c:v>404.38616000000002</c:v>
                </c:pt>
                <c:pt idx="3417">
                  <c:v>404.19355999999999</c:v>
                </c:pt>
                <c:pt idx="3418">
                  <c:v>404.00348000000002</c:v>
                </c:pt>
                <c:pt idx="3419">
                  <c:v>403.80043999999998</c:v>
                </c:pt>
                <c:pt idx="3420">
                  <c:v>403.60514000000001</c:v>
                </c:pt>
                <c:pt idx="3421">
                  <c:v>403.42045999999999</c:v>
                </c:pt>
                <c:pt idx="3422">
                  <c:v>403.23361999999997</c:v>
                </c:pt>
                <c:pt idx="3423">
                  <c:v>403.04156</c:v>
                </c:pt>
                <c:pt idx="3424">
                  <c:v>402.83852000000002</c:v>
                </c:pt>
                <c:pt idx="3425">
                  <c:v>402.64357999999999</c:v>
                </c:pt>
                <c:pt idx="3426">
                  <c:v>402.44036</c:v>
                </c:pt>
                <c:pt idx="3427">
                  <c:v>402.23624000000001</c:v>
                </c:pt>
                <c:pt idx="3428">
                  <c:v>402.04723999999999</c:v>
                </c:pt>
                <c:pt idx="3429">
                  <c:v>401.86327999999997</c:v>
                </c:pt>
                <c:pt idx="3430">
                  <c:v>401.67068</c:v>
                </c:pt>
                <c:pt idx="3431">
                  <c:v>401.47789999999998</c:v>
                </c:pt>
                <c:pt idx="3432">
                  <c:v>401.29178000000002</c:v>
                </c:pt>
                <c:pt idx="3433">
                  <c:v>401.1035</c:v>
                </c:pt>
                <c:pt idx="3434">
                  <c:v>400.89974000000001</c:v>
                </c:pt>
                <c:pt idx="3435">
                  <c:v>400.71091999999999</c:v>
                </c:pt>
                <c:pt idx="3436">
                  <c:v>400.51544000000001</c:v>
                </c:pt>
                <c:pt idx="3437">
                  <c:v>400.32877999999999</c:v>
                </c:pt>
                <c:pt idx="3438">
                  <c:v>400.13564000000002</c:v>
                </c:pt>
                <c:pt idx="3439">
                  <c:v>399.94538</c:v>
                </c:pt>
                <c:pt idx="3440">
                  <c:v>399.74720000000002</c:v>
                </c:pt>
                <c:pt idx="3441">
                  <c:v>399.56522000000001</c:v>
                </c:pt>
                <c:pt idx="3442">
                  <c:v>399.37819999999999</c:v>
                </c:pt>
                <c:pt idx="3443">
                  <c:v>399.18200000000002</c:v>
                </c:pt>
                <c:pt idx="3444">
                  <c:v>398.99137999999999</c:v>
                </c:pt>
                <c:pt idx="3445">
                  <c:v>398.80867999999998</c:v>
                </c:pt>
                <c:pt idx="3446">
                  <c:v>398.62813999999997</c:v>
                </c:pt>
                <c:pt idx="3447">
                  <c:v>398.43770000000001</c:v>
                </c:pt>
                <c:pt idx="3448">
                  <c:v>398.24761999999998</c:v>
                </c:pt>
                <c:pt idx="3449">
                  <c:v>398.07877999999999</c:v>
                </c:pt>
                <c:pt idx="3450">
                  <c:v>397.90219999999999</c:v>
                </c:pt>
                <c:pt idx="3451">
                  <c:v>397.70186000000001</c:v>
                </c:pt>
                <c:pt idx="3452">
                  <c:v>397.50835999999998</c:v>
                </c:pt>
                <c:pt idx="3453">
                  <c:v>397.32853999999998</c:v>
                </c:pt>
                <c:pt idx="3454">
                  <c:v>397.14728000000002</c:v>
                </c:pt>
                <c:pt idx="3455">
                  <c:v>396.96152000000001</c:v>
                </c:pt>
                <c:pt idx="3456">
                  <c:v>396.77305999999999</c:v>
                </c:pt>
                <c:pt idx="3457">
                  <c:v>396.58388000000002</c:v>
                </c:pt>
                <c:pt idx="3458">
                  <c:v>396.39974000000001</c:v>
                </c:pt>
                <c:pt idx="3459">
                  <c:v>396.20965999999999</c:v>
                </c:pt>
                <c:pt idx="3460">
                  <c:v>396.01976000000002</c:v>
                </c:pt>
                <c:pt idx="3461">
                  <c:v>395.81995999999998</c:v>
                </c:pt>
                <c:pt idx="3462">
                  <c:v>395.64157999999998</c:v>
                </c:pt>
                <c:pt idx="3463">
                  <c:v>395.45384000000001</c:v>
                </c:pt>
                <c:pt idx="3464">
                  <c:v>395.26916</c:v>
                </c:pt>
                <c:pt idx="3465">
                  <c:v>395.08717999999999</c:v>
                </c:pt>
                <c:pt idx="3466">
                  <c:v>394.89404000000002</c:v>
                </c:pt>
                <c:pt idx="3467">
                  <c:v>394.71152000000001</c:v>
                </c:pt>
                <c:pt idx="3468">
                  <c:v>394.52125999999998</c:v>
                </c:pt>
                <c:pt idx="3469">
                  <c:v>394.33801999999997</c:v>
                </c:pt>
                <c:pt idx="3470">
                  <c:v>394.1447</c:v>
                </c:pt>
                <c:pt idx="3471">
                  <c:v>393.94832000000002</c:v>
                </c:pt>
                <c:pt idx="3472">
                  <c:v>393.77102000000002</c:v>
                </c:pt>
                <c:pt idx="3473">
                  <c:v>393.58454</c:v>
                </c:pt>
                <c:pt idx="3474">
                  <c:v>393.38672000000003</c:v>
                </c:pt>
                <c:pt idx="3475">
                  <c:v>393.20978000000002</c:v>
                </c:pt>
                <c:pt idx="3476">
                  <c:v>393.03140000000002</c:v>
                </c:pt>
                <c:pt idx="3477">
                  <c:v>392.84852000000001</c:v>
                </c:pt>
                <c:pt idx="3478">
                  <c:v>392.64962000000003</c:v>
                </c:pt>
                <c:pt idx="3479">
                  <c:v>392.45954</c:v>
                </c:pt>
                <c:pt idx="3480">
                  <c:v>392.28296</c:v>
                </c:pt>
                <c:pt idx="3481">
                  <c:v>392.09647999999999</c:v>
                </c:pt>
                <c:pt idx="3482">
                  <c:v>391.91144000000003</c:v>
                </c:pt>
                <c:pt idx="3483">
                  <c:v>391.72460000000001</c:v>
                </c:pt>
                <c:pt idx="3484">
                  <c:v>391.52677999999997</c:v>
                </c:pt>
                <c:pt idx="3485">
                  <c:v>391.34318000000002</c:v>
                </c:pt>
                <c:pt idx="3486">
                  <c:v>391.16624000000002</c:v>
                </c:pt>
                <c:pt idx="3487">
                  <c:v>390.98084</c:v>
                </c:pt>
                <c:pt idx="3488">
                  <c:v>390.78266000000002</c:v>
                </c:pt>
                <c:pt idx="3489">
                  <c:v>390.61327999999997</c:v>
                </c:pt>
                <c:pt idx="3490">
                  <c:v>390.43436000000003</c:v>
                </c:pt>
                <c:pt idx="3491">
                  <c:v>390.25562000000002</c:v>
                </c:pt>
                <c:pt idx="3492">
                  <c:v>390.06878</c:v>
                </c:pt>
                <c:pt idx="3493">
                  <c:v>389.86808000000002</c:v>
                </c:pt>
                <c:pt idx="3494">
                  <c:v>389.69851999999997</c:v>
                </c:pt>
                <c:pt idx="3495">
                  <c:v>389.51582000000002</c:v>
                </c:pt>
                <c:pt idx="3496">
                  <c:v>389.33096</c:v>
                </c:pt>
                <c:pt idx="3497">
                  <c:v>389.15654000000001</c:v>
                </c:pt>
                <c:pt idx="3498">
                  <c:v>388.97798</c:v>
                </c:pt>
                <c:pt idx="3499">
                  <c:v>388.7987</c:v>
                </c:pt>
                <c:pt idx="3500">
                  <c:v>388.62049999999999</c:v>
                </c:pt>
                <c:pt idx="3501">
                  <c:v>388.43995999999999</c:v>
                </c:pt>
                <c:pt idx="3502">
                  <c:v>388.26067999999998</c:v>
                </c:pt>
                <c:pt idx="3503">
                  <c:v>388.07654000000002</c:v>
                </c:pt>
                <c:pt idx="3504">
                  <c:v>387.89420000000001</c:v>
                </c:pt>
                <c:pt idx="3505">
                  <c:v>387.7124</c:v>
                </c:pt>
                <c:pt idx="3506">
                  <c:v>387.53222</c:v>
                </c:pt>
                <c:pt idx="3507">
                  <c:v>387.3587</c:v>
                </c:pt>
                <c:pt idx="3508">
                  <c:v>387.18662</c:v>
                </c:pt>
                <c:pt idx="3509">
                  <c:v>387.00247999999999</c:v>
                </c:pt>
                <c:pt idx="3510">
                  <c:v>386.81060000000002</c:v>
                </c:pt>
                <c:pt idx="3511">
                  <c:v>386.63690000000003</c:v>
                </c:pt>
                <c:pt idx="3512">
                  <c:v>386.45942000000002</c:v>
                </c:pt>
                <c:pt idx="3513">
                  <c:v>386.29075999999998</c:v>
                </c:pt>
                <c:pt idx="3514">
                  <c:v>386.12678</c:v>
                </c:pt>
                <c:pt idx="3515">
                  <c:v>385.92104</c:v>
                </c:pt>
                <c:pt idx="3516">
                  <c:v>385.73239999999998</c:v>
                </c:pt>
                <c:pt idx="3517">
                  <c:v>385.55545999999998</c:v>
                </c:pt>
                <c:pt idx="3518">
                  <c:v>385.38751999999999</c:v>
                </c:pt>
                <c:pt idx="3519">
                  <c:v>385.19905999999997</c:v>
                </c:pt>
                <c:pt idx="3520">
                  <c:v>385.02265999999997</c:v>
                </c:pt>
                <c:pt idx="3521">
                  <c:v>384.85111999999998</c:v>
                </c:pt>
                <c:pt idx="3522">
                  <c:v>384.66950000000003</c:v>
                </c:pt>
                <c:pt idx="3523">
                  <c:v>384.48068000000001</c:v>
                </c:pt>
                <c:pt idx="3524">
                  <c:v>384.29419999999999</c:v>
                </c:pt>
                <c:pt idx="3525">
                  <c:v>384.10574000000003</c:v>
                </c:pt>
                <c:pt idx="3526">
                  <c:v>383.92970000000003</c:v>
                </c:pt>
                <c:pt idx="3527">
                  <c:v>383.74862000000002</c:v>
                </c:pt>
                <c:pt idx="3528">
                  <c:v>383.55998</c:v>
                </c:pt>
                <c:pt idx="3529">
                  <c:v>383.40014000000002</c:v>
                </c:pt>
                <c:pt idx="3530">
                  <c:v>383.21582000000001</c:v>
                </c:pt>
                <c:pt idx="3531">
                  <c:v>383.03203999999999</c:v>
                </c:pt>
                <c:pt idx="3532">
                  <c:v>382.84753999999998</c:v>
                </c:pt>
                <c:pt idx="3533">
                  <c:v>382.65962000000002</c:v>
                </c:pt>
                <c:pt idx="3534">
                  <c:v>382.49707999999998</c:v>
                </c:pt>
                <c:pt idx="3535">
                  <c:v>382.31851999999998</c:v>
                </c:pt>
                <c:pt idx="3536">
                  <c:v>382.14139999999998</c:v>
                </c:pt>
                <c:pt idx="3537">
                  <c:v>381.96805999999998</c:v>
                </c:pt>
                <c:pt idx="3538">
                  <c:v>381.79417999999998</c:v>
                </c:pt>
                <c:pt idx="3539">
                  <c:v>381.61921999999998</c:v>
                </c:pt>
                <c:pt idx="3540">
                  <c:v>381.43454000000003</c:v>
                </c:pt>
                <c:pt idx="3541">
                  <c:v>381.24644000000001</c:v>
                </c:pt>
                <c:pt idx="3542">
                  <c:v>381.05923999999999</c:v>
                </c:pt>
                <c:pt idx="3543">
                  <c:v>380.89562000000001</c:v>
                </c:pt>
                <c:pt idx="3544">
                  <c:v>380.73182000000003</c:v>
                </c:pt>
                <c:pt idx="3545">
                  <c:v>380.55326000000002</c:v>
                </c:pt>
                <c:pt idx="3546">
                  <c:v>380.36966000000001</c:v>
                </c:pt>
                <c:pt idx="3547">
                  <c:v>380.20154000000002</c:v>
                </c:pt>
                <c:pt idx="3548">
                  <c:v>380.02208000000002</c:v>
                </c:pt>
                <c:pt idx="3549">
                  <c:v>379.84658000000002</c:v>
                </c:pt>
                <c:pt idx="3550">
                  <c:v>379.65001999999998</c:v>
                </c:pt>
                <c:pt idx="3551">
                  <c:v>379.47163999999998</c:v>
                </c:pt>
                <c:pt idx="3552">
                  <c:v>379.29829999999998</c:v>
                </c:pt>
                <c:pt idx="3553">
                  <c:v>379.14566000000002</c:v>
                </c:pt>
                <c:pt idx="3554">
                  <c:v>378.95954</c:v>
                </c:pt>
                <c:pt idx="3555">
                  <c:v>378.76064000000002</c:v>
                </c:pt>
                <c:pt idx="3556">
                  <c:v>378.56587999999999</c:v>
                </c:pt>
                <c:pt idx="3557">
                  <c:v>378.39614</c:v>
                </c:pt>
                <c:pt idx="3558">
                  <c:v>378.22532000000001</c:v>
                </c:pt>
                <c:pt idx="3559">
                  <c:v>378.03811999999999</c:v>
                </c:pt>
                <c:pt idx="3560">
                  <c:v>377.86333999999999</c:v>
                </c:pt>
                <c:pt idx="3561">
                  <c:v>377.68333999999999</c:v>
                </c:pt>
                <c:pt idx="3562">
                  <c:v>377.5136</c:v>
                </c:pt>
                <c:pt idx="3563">
                  <c:v>377.3372</c:v>
                </c:pt>
                <c:pt idx="3564">
                  <c:v>377.16800000000001</c:v>
                </c:pt>
                <c:pt idx="3565">
                  <c:v>376.98241999999999</c:v>
                </c:pt>
                <c:pt idx="3566">
                  <c:v>376.78928000000002</c:v>
                </c:pt>
                <c:pt idx="3567">
                  <c:v>376.61198000000002</c:v>
                </c:pt>
                <c:pt idx="3568">
                  <c:v>376.44997999999998</c:v>
                </c:pt>
                <c:pt idx="3569">
                  <c:v>376.27555999999998</c:v>
                </c:pt>
                <c:pt idx="3570">
                  <c:v>376.09717999999998</c:v>
                </c:pt>
                <c:pt idx="3571">
                  <c:v>375.90260000000001</c:v>
                </c:pt>
                <c:pt idx="3572">
                  <c:v>375.74779999999998</c:v>
                </c:pt>
                <c:pt idx="3573">
                  <c:v>375.56887999999998</c:v>
                </c:pt>
                <c:pt idx="3574">
                  <c:v>375.39229999999998</c:v>
                </c:pt>
                <c:pt idx="3575">
                  <c:v>375.22111999999998</c:v>
                </c:pt>
                <c:pt idx="3576">
                  <c:v>375.04345999999998</c:v>
                </c:pt>
                <c:pt idx="3577">
                  <c:v>374.87245999999999</c:v>
                </c:pt>
                <c:pt idx="3578">
                  <c:v>374.68561999999997</c:v>
                </c:pt>
                <c:pt idx="3579">
                  <c:v>374.51029999999997</c:v>
                </c:pt>
                <c:pt idx="3580">
                  <c:v>374.34163999999998</c:v>
                </c:pt>
                <c:pt idx="3581">
                  <c:v>374.15318000000002</c:v>
                </c:pt>
                <c:pt idx="3582">
                  <c:v>373.98236000000003</c:v>
                </c:pt>
                <c:pt idx="3583">
                  <c:v>373.80650000000003</c:v>
                </c:pt>
                <c:pt idx="3584">
                  <c:v>373.61840000000001</c:v>
                </c:pt>
                <c:pt idx="3585">
                  <c:v>373.43822</c:v>
                </c:pt>
                <c:pt idx="3586">
                  <c:v>373.29187999999999</c:v>
                </c:pt>
                <c:pt idx="3587">
                  <c:v>373.11151999999998</c:v>
                </c:pt>
                <c:pt idx="3588">
                  <c:v>372.93925999999999</c:v>
                </c:pt>
                <c:pt idx="3589">
                  <c:v>372.76952</c:v>
                </c:pt>
                <c:pt idx="3590">
                  <c:v>372.59186</c:v>
                </c:pt>
                <c:pt idx="3591">
                  <c:v>372.40555999999998</c:v>
                </c:pt>
                <c:pt idx="3592">
                  <c:v>372.23671999999999</c:v>
                </c:pt>
                <c:pt idx="3593">
                  <c:v>372.07580000000002</c:v>
                </c:pt>
                <c:pt idx="3594">
                  <c:v>371.8877</c:v>
                </c:pt>
                <c:pt idx="3595">
                  <c:v>371.7131</c:v>
                </c:pt>
                <c:pt idx="3596">
                  <c:v>371.53471999999999</c:v>
                </c:pt>
                <c:pt idx="3597">
                  <c:v>371.36606</c:v>
                </c:pt>
                <c:pt idx="3598">
                  <c:v>371.19434000000001</c:v>
                </c:pt>
                <c:pt idx="3599">
                  <c:v>371.0129</c:v>
                </c:pt>
                <c:pt idx="3600">
                  <c:v>370.84064000000001</c:v>
                </c:pt>
                <c:pt idx="3601">
                  <c:v>370.65848</c:v>
                </c:pt>
                <c:pt idx="3602">
                  <c:v>370.50062000000003</c:v>
                </c:pt>
                <c:pt idx="3603">
                  <c:v>370.33339999999998</c:v>
                </c:pt>
                <c:pt idx="3604">
                  <c:v>370.15303999999998</c:v>
                </c:pt>
                <c:pt idx="3605">
                  <c:v>369.98257999999998</c:v>
                </c:pt>
                <c:pt idx="3606">
                  <c:v>369.82562000000001</c:v>
                </c:pt>
                <c:pt idx="3607">
                  <c:v>369.65264000000002</c:v>
                </c:pt>
                <c:pt idx="3608">
                  <c:v>369.46724</c:v>
                </c:pt>
                <c:pt idx="3609">
                  <c:v>369.30092000000002</c:v>
                </c:pt>
                <c:pt idx="3610">
                  <c:v>369.14756</c:v>
                </c:pt>
                <c:pt idx="3611">
                  <c:v>368.97638000000001</c:v>
                </c:pt>
                <c:pt idx="3612">
                  <c:v>368.79061999999999</c:v>
                </c:pt>
                <c:pt idx="3613">
                  <c:v>368.63330000000002</c:v>
                </c:pt>
                <c:pt idx="3614">
                  <c:v>368.46625999999998</c:v>
                </c:pt>
                <c:pt idx="3615">
                  <c:v>368.29057999999998</c:v>
                </c:pt>
                <c:pt idx="3616">
                  <c:v>368.12443999999999</c:v>
                </c:pt>
                <c:pt idx="3617">
                  <c:v>367.95974000000001</c:v>
                </c:pt>
                <c:pt idx="3618">
                  <c:v>367.78982000000002</c:v>
                </c:pt>
                <c:pt idx="3619">
                  <c:v>367.62367999999998</c:v>
                </c:pt>
                <c:pt idx="3620">
                  <c:v>367.45627999999999</c:v>
                </c:pt>
                <c:pt idx="3621">
                  <c:v>367.27573999999998</c:v>
                </c:pt>
                <c:pt idx="3622">
                  <c:v>367.09501999999998</c:v>
                </c:pt>
                <c:pt idx="3623">
                  <c:v>366.92059999999998</c:v>
                </c:pt>
                <c:pt idx="3624">
                  <c:v>366.75608</c:v>
                </c:pt>
                <c:pt idx="3625">
                  <c:v>366.60307999999998</c:v>
                </c:pt>
                <c:pt idx="3626">
                  <c:v>366.43279999999999</c:v>
                </c:pt>
                <c:pt idx="3627">
                  <c:v>366.24596000000003</c:v>
                </c:pt>
                <c:pt idx="3628">
                  <c:v>366.07747999999998</c:v>
                </c:pt>
                <c:pt idx="3629">
                  <c:v>365.91638</c:v>
                </c:pt>
                <c:pt idx="3630">
                  <c:v>365.73836</c:v>
                </c:pt>
                <c:pt idx="3631">
                  <c:v>365.56790000000001</c:v>
                </c:pt>
                <c:pt idx="3632">
                  <c:v>365.39636000000002</c:v>
                </c:pt>
                <c:pt idx="3633">
                  <c:v>365.22734000000003</c:v>
                </c:pt>
                <c:pt idx="3634">
                  <c:v>365.05759999999998</c:v>
                </c:pt>
                <c:pt idx="3635">
                  <c:v>364.88983999999999</c:v>
                </c:pt>
                <c:pt idx="3636">
                  <c:v>364.71325999999999</c:v>
                </c:pt>
                <c:pt idx="3637">
                  <c:v>364.54820000000001</c:v>
                </c:pt>
                <c:pt idx="3638">
                  <c:v>364.38044000000002</c:v>
                </c:pt>
                <c:pt idx="3639">
                  <c:v>364.20170000000002</c:v>
                </c:pt>
                <c:pt idx="3640">
                  <c:v>364.02206000000001</c:v>
                </c:pt>
                <c:pt idx="3641">
                  <c:v>363.85592000000003</c:v>
                </c:pt>
                <c:pt idx="3642">
                  <c:v>363.69932</c:v>
                </c:pt>
                <c:pt idx="3643">
                  <c:v>363.54056000000003</c:v>
                </c:pt>
                <c:pt idx="3644">
                  <c:v>363.36182000000002</c:v>
                </c:pt>
                <c:pt idx="3645">
                  <c:v>363.20125999999999</c:v>
                </c:pt>
                <c:pt idx="3646">
                  <c:v>363.02431999999999</c:v>
                </c:pt>
                <c:pt idx="3647">
                  <c:v>362.85548</c:v>
                </c:pt>
                <c:pt idx="3648">
                  <c:v>362.68934000000002</c:v>
                </c:pt>
                <c:pt idx="3649">
                  <c:v>362.53435999999999</c:v>
                </c:pt>
                <c:pt idx="3650">
                  <c:v>362.36102</c:v>
                </c:pt>
                <c:pt idx="3651">
                  <c:v>362.19002</c:v>
                </c:pt>
                <c:pt idx="3652">
                  <c:v>362.02262000000002</c:v>
                </c:pt>
                <c:pt idx="3653">
                  <c:v>361.85719999999998</c:v>
                </c:pt>
                <c:pt idx="3654">
                  <c:v>361.69466</c:v>
                </c:pt>
                <c:pt idx="3655">
                  <c:v>361.51934</c:v>
                </c:pt>
                <c:pt idx="3656">
                  <c:v>361.33897999999999</c:v>
                </c:pt>
                <c:pt idx="3657">
                  <c:v>361.17968000000002</c:v>
                </c:pt>
                <c:pt idx="3658">
                  <c:v>360.98905999999999</c:v>
                </c:pt>
                <c:pt idx="3659">
                  <c:v>360.84127999999998</c:v>
                </c:pt>
                <c:pt idx="3660">
                  <c:v>360.67964000000001</c:v>
                </c:pt>
                <c:pt idx="3661">
                  <c:v>360.51458000000002</c:v>
                </c:pt>
                <c:pt idx="3662">
                  <c:v>360.34735999999998</c:v>
                </c:pt>
                <c:pt idx="3663">
                  <c:v>360.16735999999997</c:v>
                </c:pt>
                <c:pt idx="3664">
                  <c:v>359.98250000000002</c:v>
                </c:pt>
                <c:pt idx="3665">
                  <c:v>359.82013999999998</c:v>
                </c:pt>
                <c:pt idx="3666">
                  <c:v>359.67649999999998</c:v>
                </c:pt>
                <c:pt idx="3667">
                  <c:v>359.51089999999999</c:v>
                </c:pt>
                <c:pt idx="3668">
                  <c:v>359.33557999999999</c:v>
                </c:pt>
                <c:pt idx="3669">
                  <c:v>359.1626</c:v>
                </c:pt>
                <c:pt idx="3670">
                  <c:v>359.00725999999997</c:v>
                </c:pt>
                <c:pt idx="3671">
                  <c:v>358.83103999999997</c:v>
                </c:pt>
                <c:pt idx="3672">
                  <c:v>358.67786000000001</c:v>
                </c:pt>
                <c:pt idx="3673">
                  <c:v>358.51927999999998</c:v>
                </c:pt>
                <c:pt idx="3674">
                  <c:v>358.35097999999999</c:v>
                </c:pt>
                <c:pt idx="3675">
                  <c:v>358.19186000000002</c:v>
                </c:pt>
                <c:pt idx="3676">
                  <c:v>358.01726000000002</c:v>
                </c:pt>
                <c:pt idx="3677">
                  <c:v>357.85651999999999</c:v>
                </c:pt>
                <c:pt idx="3678">
                  <c:v>357.68462</c:v>
                </c:pt>
                <c:pt idx="3679">
                  <c:v>357.53449999999998</c:v>
                </c:pt>
                <c:pt idx="3680">
                  <c:v>357.35485999999997</c:v>
                </c:pt>
                <c:pt idx="3681">
                  <c:v>357.18151999999998</c:v>
                </c:pt>
                <c:pt idx="3682">
                  <c:v>357.02888000000002</c:v>
                </c:pt>
                <c:pt idx="3683">
                  <c:v>356.85914000000002</c:v>
                </c:pt>
                <c:pt idx="3684">
                  <c:v>356.69605999999999</c:v>
                </c:pt>
                <c:pt idx="3685">
                  <c:v>356.53208000000001</c:v>
                </c:pt>
                <c:pt idx="3686">
                  <c:v>356.36774000000003</c:v>
                </c:pt>
                <c:pt idx="3687">
                  <c:v>356.20069999999998</c:v>
                </c:pt>
                <c:pt idx="3688">
                  <c:v>356.03438</c:v>
                </c:pt>
                <c:pt idx="3689">
                  <c:v>355.87759999999997</c:v>
                </c:pt>
                <c:pt idx="3690">
                  <c:v>355.71487999999999</c:v>
                </c:pt>
                <c:pt idx="3691">
                  <c:v>355.53865999999999</c:v>
                </c:pt>
                <c:pt idx="3692">
                  <c:v>355.38781999999998</c:v>
                </c:pt>
                <c:pt idx="3693">
                  <c:v>355.22816</c:v>
                </c:pt>
                <c:pt idx="3694">
                  <c:v>355.05068</c:v>
                </c:pt>
                <c:pt idx="3695">
                  <c:v>354.87788</c:v>
                </c:pt>
                <c:pt idx="3696">
                  <c:v>354.71174000000002</c:v>
                </c:pt>
                <c:pt idx="3697">
                  <c:v>354.56414000000001</c:v>
                </c:pt>
                <c:pt idx="3698">
                  <c:v>354.40285999999998</c:v>
                </c:pt>
                <c:pt idx="3699">
                  <c:v>354.22825999999998</c:v>
                </c:pt>
                <c:pt idx="3700">
                  <c:v>354.06085999999999</c:v>
                </c:pt>
                <c:pt idx="3701">
                  <c:v>353.91523999999998</c:v>
                </c:pt>
                <c:pt idx="3702">
                  <c:v>353.74351999999999</c:v>
                </c:pt>
                <c:pt idx="3703">
                  <c:v>353.57594</c:v>
                </c:pt>
                <c:pt idx="3704">
                  <c:v>353.41627999999997</c:v>
                </c:pt>
                <c:pt idx="3705">
                  <c:v>353.25265999999999</c:v>
                </c:pt>
                <c:pt idx="3706">
                  <c:v>353.09444000000002</c:v>
                </c:pt>
                <c:pt idx="3707">
                  <c:v>352.92847999999998</c:v>
                </c:pt>
                <c:pt idx="3708">
                  <c:v>352.7681</c:v>
                </c:pt>
                <c:pt idx="3709">
                  <c:v>352.61671999999999</c:v>
                </c:pt>
                <c:pt idx="3710">
                  <c:v>352.45958000000002</c:v>
                </c:pt>
                <c:pt idx="3711">
                  <c:v>352.27688000000001</c:v>
                </c:pt>
                <c:pt idx="3712">
                  <c:v>352.12135999999998</c:v>
                </c:pt>
                <c:pt idx="3713">
                  <c:v>351.96188000000001</c:v>
                </c:pt>
                <c:pt idx="3714">
                  <c:v>351.78746000000001</c:v>
                </c:pt>
                <c:pt idx="3715">
                  <c:v>351.6404</c:v>
                </c:pt>
                <c:pt idx="3716">
                  <c:v>351.47948000000002</c:v>
                </c:pt>
                <c:pt idx="3717">
                  <c:v>351.30667999999997</c:v>
                </c:pt>
                <c:pt idx="3718">
                  <c:v>351.15278000000001</c:v>
                </c:pt>
                <c:pt idx="3719">
                  <c:v>350.99185999999997</c:v>
                </c:pt>
                <c:pt idx="3720">
                  <c:v>350.83094</c:v>
                </c:pt>
                <c:pt idx="3721">
                  <c:v>350.66102000000001</c:v>
                </c:pt>
                <c:pt idx="3722">
                  <c:v>350.49038000000002</c:v>
                </c:pt>
                <c:pt idx="3723">
                  <c:v>350.30264</c:v>
                </c:pt>
                <c:pt idx="3724">
                  <c:v>350.15287999999998</c:v>
                </c:pt>
                <c:pt idx="3725">
                  <c:v>349.99232000000001</c:v>
                </c:pt>
                <c:pt idx="3726">
                  <c:v>349.82312000000002</c:v>
                </c:pt>
                <c:pt idx="3727">
                  <c:v>349.64006000000001</c:v>
                </c:pt>
                <c:pt idx="3728">
                  <c:v>349.48381999999998</c:v>
                </c:pt>
                <c:pt idx="3729">
                  <c:v>349.32092</c:v>
                </c:pt>
                <c:pt idx="3730">
                  <c:v>349.16413999999997</c:v>
                </c:pt>
                <c:pt idx="3731">
                  <c:v>348.99943999999999</c:v>
                </c:pt>
                <c:pt idx="3732">
                  <c:v>348.83834000000002</c:v>
                </c:pt>
                <c:pt idx="3733">
                  <c:v>348.67633999999998</c:v>
                </c:pt>
                <c:pt idx="3734">
                  <c:v>348.51686000000001</c:v>
                </c:pt>
                <c:pt idx="3735">
                  <c:v>348.35054000000002</c:v>
                </c:pt>
                <c:pt idx="3736">
                  <c:v>348.17108000000002</c:v>
                </c:pt>
                <c:pt idx="3737">
                  <c:v>348.00313999999997</c:v>
                </c:pt>
                <c:pt idx="3738">
                  <c:v>347.84474</c:v>
                </c:pt>
                <c:pt idx="3739">
                  <c:v>347.70902000000001</c:v>
                </c:pt>
                <c:pt idx="3740">
                  <c:v>347.52902</c:v>
                </c:pt>
                <c:pt idx="3741">
                  <c:v>347.37223999999998</c:v>
                </c:pt>
                <c:pt idx="3742">
                  <c:v>347.21582000000001</c:v>
                </c:pt>
                <c:pt idx="3743">
                  <c:v>347.04680000000002</c:v>
                </c:pt>
                <c:pt idx="3744">
                  <c:v>346.86860000000001</c:v>
                </c:pt>
                <c:pt idx="3745">
                  <c:v>346.71181999999999</c:v>
                </c:pt>
                <c:pt idx="3746">
                  <c:v>346.56907999999999</c:v>
                </c:pt>
                <c:pt idx="3747">
                  <c:v>346.39771999999999</c:v>
                </c:pt>
                <c:pt idx="3748">
                  <c:v>346.21303999999998</c:v>
                </c:pt>
                <c:pt idx="3749">
                  <c:v>346.05626000000001</c:v>
                </c:pt>
                <c:pt idx="3750">
                  <c:v>345.89246000000003</c:v>
                </c:pt>
                <c:pt idx="3751">
                  <c:v>345.73910000000001</c:v>
                </c:pt>
                <c:pt idx="3752">
                  <c:v>345.59132</c:v>
                </c:pt>
                <c:pt idx="3753">
                  <c:v>345.4187</c:v>
                </c:pt>
                <c:pt idx="3754">
                  <c:v>345.25976000000003</c:v>
                </c:pt>
                <c:pt idx="3755">
                  <c:v>345.09902</c:v>
                </c:pt>
                <c:pt idx="3756">
                  <c:v>344.92117999999999</c:v>
                </c:pt>
                <c:pt idx="3757">
                  <c:v>344.78528</c:v>
                </c:pt>
                <c:pt idx="3758">
                  <c:v>344.61104</c:v>
                </c:pt>
                <c:pt idx="3759">
                  <c:v>344.45299999999997</c:v>
                </c:pt>
                <c:pt idx="3760">
                  <c:v>344.27929999999998</c:v>
                </c:pt>
                <c:pt idx="3761">
                  <c:v>344.13511999999997</c:v>
                </c:pt>
                <c:pt idx="3762">
                  <c:v>343.96807999999999</c:v>
                </c:pt>
                <c:pt idx="3763">
                  <c:v>343.79671999999999</c:v>
                </c:pt>
                <c:pt idx="3764">
                  <c:v>343.64623999999998</c:v>
                </c:pt>
                <c:pt idx="3765">
                  <c:v>343.49144000000001</c:v>
                </c:pt>
                <c:pt idx="3766">
                  <c:v>343.32763999999997</c:v>
                </c:pt>
                <c:pt idx="3767">
                  <c:v>343.16041999999999</c:v>
                </c:pt>
                <c:pt idx="3768">
                  <c:v>342.99572000000001</c:v>
                </c:pt>
                <c:pt idx="3769">
                  <c:v>342.83911999999998</c:v>
                </c:pt>
                <c:pt idx="3770">
                  <c:v>342.67496</c:v>
                </c:pt>
                <c:pt idx="3771">
                  <c:v>342.50036</c:v>
                </c:pt>
                <c:pt idx="3772">
                  <c:v>342.35599999999999</c:v>
                </c:pt>
                <c:pt idx="3773">
                  <c:v>342.17707999999999</c:v>
                </c:pt>
                <c:pt idx="3774">
                  <c:v>342.02444000000003</c:v>
                </c:pt>
                <c:pt idx="3775">
                  <c:v>341.86081999999999</c:v>
                </c:pt>
                <c:pt idx="3776">
                  <c:v>341.68603999999999</c:v>
                </c:pt>
                <c:pt idx="3777">
                  <c:v>341.53357999999997</c:v>
                </c:pt>
                <c:pt idx="3778">
                  <c:v>341.37248</c:v>
                </c:pt>
                <c:pt idx="3779">
                  <c:v>341.22433999999998</c:v>
                </c:pt>
                <c:pt idx="3780">
                  <c:v>341.06630000000001</c:v>
                </c:pt>
                <c:pt idx="3781">
                  <c:v>340.90123999999997</c:v>
                </c:pt>
                <c:pt idx="3782">
                  <c:v>340.73743999999999</c:v>
                </c:pt>
                <c:pt idx="3783">
                  <c:v>340.57400000000001</c:v>
                </c:pt>
                <c:pt idx="3784">
                  <c:v>340.42748</c:v>
                </c:pt>
                <c:pt idx="3785">
                  <c:v>340.24441999999999</c:v>
                </c:pt>
                <c:pt idx="3786">
                  <c:v>340.09195999999997</c:v>
                </c:pt>
                <c:pt idx="3787">
                  <c:v>339.96163999999999</c:v>
                </c:pt>
                <c:pt idx="3788">
                  <c:v>339.79712000000001</c:v>
                </c:pt>
                <c:pt idx="3789">
                  <c:v>339.60469999999998</c:v>
                </c:pt>
                <c:pt idx="3790">
                  <c:v>339.46339999999998</c:v>
                </c:pt>
                <c:pt idx="3791">
                  <c:v>339.32353999999998</c:v>
                </c:pt>
                <c:pt idx="3792">
                  <c:v>339.14929999999998</c:v>
                </c:pt>
                <c:pt idx="3793">
                  <c:v>338.98063999999999</c:v>
                </c:pt>
                <c:pt idx="3794">
                  <c:v>338.80766</c:v>
                </c:pt>
                <c:pt idx="3795">
                  <c:v>338.65519999999998</c:v>
                </c:pt>
                <c:pt idx="3796">
                  <c:v>338.47663999999997</c:v>
                </c:pt>
                <c:pt idx="3797">
                  <c:v>338.34181999999998</c:v>
                </c:pt>
                <c:pt idx="3798">
                  <c:v>338.18018000000001</c:v>
                </c:pt>
                <c:pt idx="3799">
                  <c:v>338.01548000000003</c:v>
                </c:pt>
                <c:pt idx="3800">
                  <c:v>337.83836000000002</c:v>
                </c:pt>
                <c:pt idx="3801">
                  <c:v>337.69220000000001</c:v>
                </c:pt>
                <c:pt idx="3802">
                  <c:v>337.52947999999998</c:v>
                </c:pt>
                <c:pt idx="3803">
                  <c:v>337.36964</c:v>
                </c:pt>
                <c:pt idx="3804">
                  <c:v>337.20800000000003</c:v>
                </c:pt>
                <c:pt idx="3805">
                  <c:v>337.05446000000001</c:v>
                </c:pt>
                <c:pt idx="3806">
                  <c:v>336.89497999999998</c:v>
                </c:pt>
                <c:pt idx="3807">
                  <c:v>336.71048000000002</c:v>
                </c:pt>
                <c:pt idx="3808">
                  <c:v>336.57422000000003</c:v>
                </c:pt>
                <c:pt idx="3809">
                  <c:v>336.41672</c:v>
                </c:pt>
                <c:pt idx="3810">
                  <c:v>336.24392</c:v>
                </c:pt>
                <c:pt idx="3811">
                  <c:v>336.08767999999998</c:v>
                </c:pt>
                <c:pt idx="3812">
                  <c:v>335.92081999999999</c:v>
                </c:pt>
                <c:pt idx="3813">
                  <c:v>335.75054</c:v>
                </c:pt>
                <c:pt idx="3814">
                  <c:v>335.59160000000003</c:v>
                </c:pt>
                <c:pt idx="3815">
                  <c:v>335.44868000000002</c:v>
                </c:pt>
                <c:pt idx="3816">
                  <c:v>335.29082</c:v>
                </c:pt>
                <c:pt idx="3817">
                  <c:v>335.12864000000002</c:v>
                </c:pt>
                <c:pt idx="3818">
                  <c:v>334.93693999999999</c:v>
                </c:pt>
                <c:pt idx="3819">
                  <c:v>334.80302</c:v>
                </c:pt>
                <c:pt idx="3820">
                  <c:v>334.63976000000002</c:v>
                </c:pt>
                <c:pt idx="3821">
                  <c:v>334.49306000000001</c:v>
                </c:pt>
                <c:pt idx="3822">
                  <c:v>334.32655999999997</c:v>
                </c:pt>
                <c:pt idx="3823">
                  <c:v>334.17680000000001</c:v>
                </c:pt>
                <c:pt idx="3824">
                  <c:v>334.01371999999998</c:v>
                </c:pt>
                <c:pt idx="3825">
                  <c:v>333.84523999999999</c:v>
                </c:pt>
                <c:pt idx="3826">
                  <c:v>333.71312</c:v>
                </c:pt>
                <c:pt idx="3827">
                  <c:v>333.5702</c:v>
                </c:pt>
                <c:pt idx="3828">
                  <c:v>333.40964000000002</c:v>
                </c:pt>
                <c:pt idx="3829">
                  <c:v>333.24385999999998</c:v>
                </c:pt>
                <c:pt idx="3830">
                  <c:v>333.10507999999999</c:v>
                </c:pt>
                <c:pt idx="3831">
                  <c:v>332.93822</c:v>
                </c:pt>
                <c:pt idx="3832">
                  <c:v>332.78467999999998</c:v>
                </c:pt>
                <c:pt idx="3833">
                  <c:v>332.64229999999998</c:v>
                </c:pt>
                <c:pt idx="3834">
                  <c:v>332.47976</c:v>
                </c:pt>
                <c:pt idx="3835">
                  <c:v>332.32333999999997</c:v>
                </c:pt>
                <c:pt idx="3836">
                  <c:v>332.16908000000001</c:v>
                </c:pt>
                <c:pt idx="3837">
                  <c:v>332.01319999999998</c:v>
                </c:pt>
                <c:pt idx="3838">
                  <c:v>331.85480000000001</c:v>
                </c:pt>
                <c:pt idx="3839">
                  <c:v>331.70089999999999</c:v>
                </c:pt>
                <c:pt idx="3840">
                  <c:v>331.54718000000003</c:v>
                </c:pt>
                <c:pt idx="3841">
                  <c:v>331.38733999999999</c:v>
                </c:pt>
                <c:pt idx="3842">
                  <c:v>331.23487999999998</c:v>
                </c:pt>
                <c:pt idx="3843">
                  <c:v>331.08134000000001</c:v>
                </c:pt>
                <c:pt idx="3844">
                  <c:v>330.91771999999997</c:v>
                </c:pt>
                <c:pt idx="3845">
                  <c:v>330.78361999999998</c:v>
                </c:pt>
                <c:pt idx="3846">
                  <c:v>330.64699999999999</c:v>
                </c:pt>
                <c:pt idx="3847">
                  <c:v>330.44666000000001</c:v>
                </c:pt>
                <c:pt idx="3848">
                  <c:v>330.29545999999999</c:v>
                </c:pt>
                <c:pt idx="3849">
                  <c:v>330.14947999999998</c:v>
                </c:pt>
                <c:pt idx="3850">
                  <c:v>330.01357999999999</c:v>
                </c:pt>
                <c:pt idx="3851">
                  <c:v>329.83087999999998</c:v>
                </c:pt>
                <c:pt idx="3852">
                  <c:v>329.69245999999998</c:v>
                </c:pt>
                <c:pt idx="3853">
                  <c:v>329.54234000000002</c:v>
                </c:pt>
                <c:pt idx="3854">
                  <c:v>329.36378000000002</c:v>
                </c:pt>
                <c:pt idx="3855">
                  <c:v>329.19871999999998</c:v>
                </c:pt>
                <c:pt idx="3856">
                  <c:v>329.05543999999998</c:v>
                </c:pt>
                <c:pt idx="3857">
                  <c:v>328.88947999999999</c:v>
                </c:pt>
                <c:pt idx="3858">
                  <c:v>328.74349999999998</c:v>
                </c:pt>
                <c:pt idx="3859">
                  <c:v>328.60849999999999</c:v>
                </c:pt>
                <c:pt idx="3860">
                  <c:v>328.44830000000002</c:v>
                </c:pt>
                <c:pt idx="3861">
                  <c:v>328.28143999999998</c:v>
                </c:pt>
                <c:pt idx="3862">
                  <c:v>328.11115999999998</c:v>
                </c:pt>
                <c:pt idx="3863">
                  <c:v>327.97886</c:v>
                </c:pt>
                <c:pt idx="3864">
                  <c:v>327.82765999999998</c:v>
                </c:pt>
                <c:pt idx="3865">
                  <c:v>327.65323999999998</c:v>
                </c:pt>
                <c:pt idx="3866">
                  <c:v>327.51715999999999</c:v>
                </c:pt>
                <c:pt idx="3867">
                  <c:v>327.36577999999997</c:v>
                </c:pt>
                <c:pt idx="3868">
                  <c:v>327.21152000000001</c:v>
                </c:pt>
                <c:pt idx="3869">
                  <c:v>327.05167999999998</c:v>
                </c:pt>
                <c:pt idx="3870">
                  <c:v>326.91199999999998</c:v>
                </c:pt>
                <c:pt idx="3871">
                  <c:v>326.76602000000003</c:v>
                </c:pt>
                <c:pt idx="3872">
                  <c:v>326.60203999999999</c:v>
                </c:pt>
                <c:pt idx="3873">
                  <c:v>326.44508000000002</c:v>
                </c:pt>
                <c:pt idx="3874">
                  <c:v>326.30720000000002</c:v>
                </c:pt>
                <c:pt idx="3875">
                  <c:v>326.14159999999998</c:v>
                </c:pt>
                <c:pt idx="3876">
                  <c:v>325.98932000000002</c:v>
                </c:pt>
                <c:pt idx="3877">
                  <c:v>325.85593999999998</c:v>
                </c:pt>
                <c:pt idx="3878">
                  <c:v>325.70960000000002</c:v>
                </c:pt>
                <c:pt idx="3879">
                  <c:v>325.54165999999998</c:v>
                </c:pt>
                <c:pt idx="3880">
                  <c:v>325.36669999999998</c:v>
                </c:pt>
                <c:pt idx="3881">
                  <c:v>325.23566</c:v>
                </c:pt>
                <c:pt idx="3882">
                  <c:v>325.08211999999997</c:v>
                </c:pt>
                <c:pt idx="3883">
                  <c:v>324.92570000000001</c:v>
                </c:pt>
                <c:pt idx="3884">
                  <c:v>324.75218000000001</c:v>
                </c:pt>
                <c:pt idx="3885">
                  <c:v>324.61412000000001</c:v>
                </c:pt>
                <c:pt idx="3886">
                  <c:v>324.4658</c:v>
                </c:pt>
                <c:pt idx="3887">
                  <c:v>324.29984000000002</c:v>
                </c:pt>
                <c:pt idx="3888">
                  <c:v>324.17023999999998</c:v>
                </c:pt>
                <c:pt idx="3889">
                  <c:v>324.02641999999997</c:v>
                </c:pt>
                <c:pt idx="3890">
                  <c:v>323.89069999999998</c:v>
                </c:pt>
                <c:pt idx="3891">
                  <c:v>323.70494000000002</c:v>
                </c:pt>
                <c:pt idx="3892">
                  <c:v>323.56400000000002</c:v>
                </c:pt>
                <c:pt idx="3893">
                  <c:v>323.42666000000003</c:v>
                </c:pt>
                <c:pt idx="3894">
                  <c:v>323.25116000000003</c:v>
                </c:pt>
                <c:pt idx="3895">
                  <c:v>323.12642</c:v>
                </c:pt>
                <c:pt idx="3896">
                  <c:v>322.97503999999998</c:v>
                </c:pt>
                <c:pt idx="3897">
                  <c:v>322.80475999999999</c:v>
                </c:pt>
                <c:pt idx="3898">
                  <c:v>322.65032000000002</c:v>
                </c:pt>
                <c:pt idx="3899">
                  <c:v>322.51441999999997</c:v>
                </c:pt>
                <c:pt idx="3900">
                  <c:v>322.36052000000001</c:v>
                </c:pt>
                <c:pt idx="3901">
                  <c:v>322.20643999999999</c:v>
                </c:pt>
                <c:pt idx="3902">
                  <c:v>322.04012</c:v>
                </c:pt>
                <c:pt idx="3903">
                  <c:v>321.91915999999998</c:v>
                </c:pt>
                <c:pt idx="3904">
                  <c:v>321.76328000000001</c:v>
                </c:pt>
                <c:pt idx="3905">
                  <c:v>321.59390000000002</c:v>
                </c:pt>
                <c:pt idx="3906">
                  <c:v>321.45943999999997</c:v>
                </c:pt>
                <c:pt idx="3907">
                  <c:v>321.31939999999997</c:v>
                </c:pt>
                <c:pt idx="3908">
                  <c:v>321.17486000000002</c:v>
                </c:pt>
                <c:pt idx="3909">
                  <c:v>321.01736</c:v>
                </c:pt>
                <c:pt idx="3910">
                  <c:v>320.87786</c:v>
                </c:pt>
                <c:pt idx="3911">
                  <c:v>320.71010000000001</c:v>
                </c:pt>
                <c:pt idx="3912">
                  <c:v>320.56196</c:v>
                </c:pt>
                <c:pt idx="3913">
                  <c:v>320.41651999999999</c:v>
                </c:pt>
                <c:pt idx="3914">
                  <c:v>320.28314</c:v>
                </c:pt>
                <c:pt idx="3915">
                  <c:v>320.13607999999999</c:v>
                </c:pt>
                <c:pt idx="3916">
                  <c:v>319.97048000000001</c:v>
                </c:pt>
                <c:pt idx="3917">
                  <c:v>319.81477999999998</c:v>
                </c:pt>
                <c:pt idx="3918">
                  <c:v>319.66807999999997</c:v>
                </c:pt>
                <c:pt idx="3919">
                  <c:v>319.53595999999999</c:v>
                </c:pt>
                <c:pt idx="3920">
                  <c:v>319.36676</c:v>
                </c:pt>
                <c:pt idx="3921">
                  <c:v>319.24561999999997</c:v>
                </c:pt>
                <c:pt idx="3922">
                  <c:v>319.09694000000002</c:v>
                </c:pt>
                <c:pt idx="3923">
                  <c:v>318.92756000000003</c:v>
                </c:pt>
                <c:pt idx="3924">
                  <c:v>318.76772</c:v>
                </c:pt>
                <c:pt idx="3925">
                  <c:v>318.64406000000002</c:v>
                </c:pt>
                <c:pt idx="3926">
                  <c:v>318.49844000000002</c:v>
                </c:pt>
                <c:pt idx="3927">
                  <c:v>318.33193999999997</c:v>
                </c:pt>
                <c:pt idx="3928">
                  <c:v>318.16886</c:v>
                </c:pt>
                <c:pt idx="3929">
                  <c:v>318.03530000000001</c:v>
                </c:pt>
                <c:pt idx="3930">
                  <c:v>317.89472000000001</c:v>
                </c:pt>
                <c:pt idx="3931">
                  <c:v>317.72246000000001</c:v>
                </c:pt>
                <c:pt idx="3932">
                  <c:v>317.59195999999997</c:v>
                </c:pt>
                <c:pt idx="3933">
                  <c:v>317.44346000000002</c:v>
                </c:pt>
                <c:pt idx="3934">
                  <c:v>317.29064</c:v>
                </c:pt>
                <c:pt idx="3935">
                  <c:v>317.13350000000003</c:v>
                </c:pt>
                <c:pt idx="3936">
                  <c:v>316.99220000000003</c:v>
                </c:pt>
                <c:pt idx="3937">
                  <c:v>316.85395999999997</c:v>
                </c:pt>
                <c:pt idx="3938">
                  <c:v>316.67989999999998</c:v>
                </c:pt>
                <c:pt idx="3939">
                  <c:v>316.53859999999997</c:v>
                </c:pt>
                <c:pt idx="3940">
                  <c:v>316.39747999999997</c:v>
                </c:pt>
                <c:pt idx="3941">
                  <c:v>316.24700000000001</c:v>
                </c:pt>
                <c:pt idx="3942">
                  <c:v>316.09237999999999</c:v>
                </c:pt>
                <c:pt idx="3943">
                  <c:v>315.94927999999999</c:v>
                </c:pt>
                <c:pt idx="3944">
                  <c:v>315.81968000000001</c:v>
                </c:pt>
                <c:pt idx="3945">
                  <c:v>315.66829999999999</c:v>
                </c:pt>
                <c:pt idx="3946">
                  <c:v>315.49135999999999</c:v>
                </c:pt>
                <c:pt idx="3947">
                  <c:v>315.36338000000001</c:v>
                </c:pt>
                <c:pt idx="3948">
                  <c:v>315.22262000000001</c:v>
                </c:pt>
                <c:pt idx="3949">
                  <c:v>315.07033999999999</c:v>
                </c:pt>
                <c:pt idx="3950">
                  <c:v>314.94236000000001</c:v>
                </c:pt>
                <c:pt idx="3951">
                  <c:v>314.79458</c:v>
                </c:pt>
                <c:pt idx="3952">
                  <c:v>314.64643999999998</c:v>
                </c:pt>
                <c:pt idx="3953">
                  <c:v>314.49056000000002</c:v>
                </c:pt>
                <c:pt idx="3954">
                  <c:v>314.36077999999998</c:v>
                </c:pt>
                <c:pt idx="3955">
                  <c:v>314.20742000000001</c:v>
                </c:pt>
                <c:pt idx="3956">
                  <c:v>314.04685999999998</c:v>
                </c:pt>
                <c:pt idx="3957">
                  <c:v>313.92590000000001</c:v>
                </c:pt>
                <c:pt idx="3958">
                  <c:v>313.80115999999998</c:v>
                </c:pt>
                <c:pt idx="3959">
                  <c:v>313.64150000000001</c:v>
                </c:pt>
                <c:pt idx="3960">
                  <c:v>313.46546000000001</c:v>
                </c:pt>
                <c:pt idx="3961">
                  <c:v>313.33712000000003</c:v>
                </c:pt>
                <c:pt idx="3962">
                  <c:v>313.19959999999998</c:v>
                </c:pt>
                <c:pt idx="3963">
                  <c:v>313.04624000000001</c:v>
                </c:pt>
                <c:pt idx="3964">
                  <c:v>312.88531999999998</c:v>
                </c:pt>
                <c:pt idx="3965">
                  <c:v>312.75824</c:v>
                </c:pt>
                <c:pt idx="3966">
                  <c:v>312.60955999999999</c:v>
                </c:pt>
                <c:pt idx="3967">
                  <c:v>312.46339999999998</c:v>
                </c:pt>
                <c:pt idx="3968">
                  <c:v>312.31562000000002</c:v>
                </c:pt>
                <c:pt idx="3969">
                  <c:v>312.18169999999998</c:v>
                </c:pt>
                <c:pt idx="3970">
                  <c:v>312.04057999999998</c:v>
                </c:pt>
                <c:pt idx="3971">
                  <c:v>311.88524000000001</c:v>
                </c:pt>
                <c:pt idx="3972">
                  <c:v>311.75006000000002</c:v>
                </c:pt>
                <c:pt idx="3973">
                  <c:v>311.61002000000002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3-1438-4430-99CE-B0057D65C59D}"/>
            </c:ext>
          </c:extLst>
        </c:ser>
        <c:ser>
          <c:idx val="4"/>
          <c:order val="4"/>
          <c:tx>
            <c:strRef>
              <c:f>'8-24-2022 8-28-56 AM'!$F$1</c:f>
              <c:strCache>
                <c:ptCount val="1"/>
                <c:pt idx="0">
                  <c:v>TC5</c:v>
                </c:pt>
              </c:strCache>
            </c:strRef>
          </c:tx>
          <c:spPr>
            <a:ln w="19050" cap="rnd">
              <a:solidFill>
                <a:schemeClr val="accent5"/>
              </a:solidFill>
              <a:round/>
            </a:ln>
            <a:effectLst/>
          </c:spPr>
          <c:marker>
            <c:symbol val="none"/>
          </c:marker>
          <c:xVal>
            <c:strRef>
              <c:f>'8-24-2022 8-28-56 AM'!$A$2:$A$3975</c:f>
              <c:strCache>
                <c:ptCount val="3974"/>
                <c:pt idx="0">
                  <c:v>1.00</c:v>
                </c:pt>
                <c:pt idx="1">
                  <c:v>1.99</c:v>
                </c:pt>
                <c:pt idx="2">
                  <c:v>2.99</c:v>
                </c:pt>
                <c:pt idx="3">
                  <c:v>4.00</c:v>
                </c:pt>
                <c:pt idx="4">
                  <c:v>5.00</c:v>
                </c:pt>
                <c:pt idx="5">
                  <c:v>5.99</c:v>
                </c:pt>
                <c:pt idx="6">
                  <c:v>7.00</c:v>
                </c:pt>
                <c:pt idx="7">
                  <c:v>8.00</c:v>
                </c:pt>
                <c:pt idx="8">
                  <c:v>9.00</c:v>
                </c:pt>
                <c:pt idx="9">
                  <c:v>9.99</c:v>
                </c:pt>
                <c:pt idx="10">
                  <c:v>11.00</c:v>
                </c:pt>
                <c:pt idx="11">
                  <c:v>12.00</c:v>
                </c:pt>
                <c:pt idx="12">
                  <c:v>12.99</c:v>
                </c:pt>
                <c:pt idx="13">
                  <c:v>13.99</c:v>
                </c:pt>
                <c:pt idx="14">
                  <c:v>15.00</c:v>
                </c:pt>
                <c:pt idx="15">
                  <c:v>16.00</c:v>
                </c:pt>
                <c:pt idx="16">
                  <c:v>16.99</c:v>
                </c:pt>
                <c:pt idx="17">
                  <c:v>18.00</c:v>
                </c:pt>
                <c:pt idx="18">
                  <c:v>19.00</c:v>
                </c:pt>
                <c:pt idx="19">
                  <c:v>20.00</c:v>
                </c:pt>
                <c:pt idx="20">
                  <c:v>20.99</c:v>
                </c:pt>
                <c:pt idx="21">
                  <c:v>22.00</c:v>
                </c:pt>
                <c:pt idx="22">
                  <c:v>23.00</c:v>
                </c:pt>
                <c:pt idx="23">
                  <c:v>23.99</c:v>
                </c:pt>
                <c:pt idx="24">
                  <c:v>25.00</c:v>
                </c:pt>
                <c:pt idx="25">
                  <c:v>26.00</c:v>
                </c:pt>
                <c:pt idx="26">
                  <c:v>27.00</c:v>
                </c:pt>
                <c:pt idx="27">
                  <c:v>27.99</c:v>
                </c:pt>
                <c:pt idx="28">
                  <c:v>29.00</c:v>
                </c:pt>
                <c:pt idx="29">
                  <c:v>30.00</c:v>
                </c:pt>
                <c:pt idx="30">
                  <c:v>30.99</c:v>
                </c:pt>
                <c:pt idx="31">
                  <c:v>31.99</c:v>
                </c:pt>
                <c:pt idx="32">
                  <c:v>33.00</c:v>
                </c:pt>
                <c:pt idx="33">
                  <c:v>34.00</c:v>
                </c:pt>
                <c:pt idx="34">
                  <c:v>34.99</c:v>
                </c:pt>
                <c:pt idx="35">
                  <c:v>36.00</c:v>
                </c:pt>
                <c:pt idx="36">
                  <c:v>37.00</c:v>
                </c:pt>
                <c:pt idx="37">
                  <c:v>38.00</c:v>
                </c:pt>
                <c:pt idx="38">
                  <c:v>38.99</c:v>
                </c:pt>
                <c:pt idx="39">
                  <c:v>40.00</c:v>
                </c:pt>
                <c:pt idx="40">
                  <c:v>41.00</c:v>
                </c:pt>
                <c:pt idx="41">
                  <c:v>41.99</c:v>
                </c:pt>
                <c:pt idx="42">
                  <c:v>42.99</c:v>
                </c:pt>
                <c:pt idx="43">
                  <c:v>44.00</c:v>
                </c:pt>
                <c:pt idx="44">
                  <c:v>45.00</c:v>
                </c:pt>
                <c:pt idx="45">
                  <c:v>45.99</c:v>
                </c:pt>
                <c:pt idx="46">
                  <c:v>47.00</c:v>
                </c:pt>
                <c:pt idx="47">
                  <c:v>48.00</c:v>
                </c:pt>
                <c:pt idx="48">
                  <c:v>49.00</c:v>
                </c:pt>
                <c:pt idx="49">
                  <c:v>49.99</c:v>
                </c:pt>
                <c:pt idx="50">
                  <c:v>51.00</c:v>
                </c:pt>
                <c:pt idx="51">
                  <c:v>52.00</c:v>
                </c:pt>
                <c:pt idx="52">
                  <c:v>52.99</c:v>
                </c:pt>
                <c:pt idx="53">
                  <c:v>53.99</c:v>
                </c:pt>
                <c:pt idx="54">
                  <c:v>55.00</c:v>
                </c:pt>
                <c:pt idx="55">
                  <c:v>56.00</c:v>
                </c:pt>
                <c:pt idx="56">
                  <c:v>56.99</c:v>
                </c:pt>
                <c:pt idx="57">
                  <c:v>58.00</c:v>
                </c:pt>
                <c:pt idx="58">
                  <c:v>59.00</c:v>
                </c:pt>
                <c:pt idx="59">
                  <c:v>60.00</c:v>
                </c:pt>
                <c:pt idx="60">
                  <c:v>60.99</c:v>
                </c:pt>
                <c:pt idx="61">
                  <c:v>62.00</c:v>
                </c:pt>
                <c:pt idx="62">
                  <c:v>63.00</c:v>
                </c:pt>
                <c:pt idx="63">
                  <c:v>63.99</c:v>
                </c:pt>
                <c:pt idx="64">
                  <c:v>65.00</c:v>
                </c:pt>
                <c:pt idx="65">
                  <c:v>66.00</c:v>
                </c:pt>
                <c:pt idx="66">
                  <c:v>67.00</c:v>
                </c:pt>
                <c:pt idx="67">
                  <c:v>67.99</c:v>
                </c:pt>
                <c:pt idx="68">
                  <c:v>69.00</c:v>
                </c:pt>
                <c:pt idx="69">
                  <c:v>70.00</c:v>
                </c:pt>
                <c:pt idx="70">
                  <c:v>70.99</c:v>
                </c:pt>
                <c:pt idx="71">
                  <c:v>71.99</c:v>
                </c:pt>
                <c:pt idx="72">
                  <c:v>73.00</c:v>
                </c:pt>
                <c:pt idx="73">
                  <c:v>74.00</c:v>
                </c:pt>
                <c:pt idx="74">
                  <c:v>74.99</c:v>
                </c:pt>
                <c:pt idx="75">
                  <c:v>75.99</c:v>
                </c:pt>
                <c:pt idx="76">
                  <c:v>77.00</c:v>
                </c:pt>
                <c:pt idx="77">
                  <c:v>78.00</c:v>
                </c:pt>
                <c:pt idx="78">
                  <c:v>78.99</c:v>
                </c:pt>
                <c:pt idx="79">
                  <c:v>80.00</c:v>
                </c:pt>
                <c:pt idx="80">
                  <c:v>81.00</c:v>
                </c:pt>
                <c:pt idx="81">
                  <c:v>82.00</c:v>
                </c:pt>
                <c:pt idx="82">
                  <c:v>82.99</c:v>
                </c:pt>
                <c:pt idx="83">
                  <c:v>84.00</c:v>
                </c:pt>
                <c:pt idx="84">
                  <c:v>85.00</c:v>
                </c:pt>
                <c:pt idx="85">
                  <c:v>85.99</c:v>
                </c:pt>
                <c:pt idx="86">
                  <c:v>87.00</c:v>
                </c:pt>
                <c:pt idx="87">
                  <c:v>88.00</c:v>
                </c:pt>
                <c:pt idx="88">
                  <c:v>89.00</c:v>
                </c:pt>
                <c:pt idx="89">
                  <c:v>89.99</c:v>
                </c:pt>
                <c:pt idx="90">
                  <c:v>91.00</c:v>
                </c:pt>
                <c:pt idx="91">
                  <c:v>92.00</c:v>
                </c:pt>
                <c:pt idx="92">
                  <c:v>92.99</c:v>
                </c:pt>
                <c:pt idx="93">
                  <c:v>93.99</c:v>
                </c:pt>
                <c:pt idx="94">
                  <c:v>95.00</c:v>
                </c:pt>
                <c:pt idx="95">
                  <c:v>96.00</c:v>
                </c:pt>
                <c:pt idx="96">
                  <c:v>96.99</c:v>
                </c:pt>
                <c:pt idx="97">
                  <c:v>98.00</c:v>
                </c:pt>
                <c:pt idx="98">
                  <c:v>99.00</c:v>
                </c:pt>
                <c:pt idx="99">
                  <c:v>100.00</c:v>
                </c:pt>
                <c:pt idx="100">
                  <c:v>100.99</c:v>
                </c:pt>
                <c:pt idx="101">
                  <c:v>102.00</c:v>
                </c:pt>
                <c:pt idx="102">
                  <c:v>103.00</c:v>
                </c:pt>
                <c:pt idx="103">
                  <c:v>103.99</c:v>
                </c:pt>
                <c:pt idx="104">
                  <c:v>104.99</c:v>
                </c:pt>
                <c:pt idx="105">
                  <c:v>106.00</c:v>
                </c:pt>
                <c:pt idx="106">
                  <c:v>107.00</c:v>
                </c:pt>
                <c:pt idx="107">
                  <c:v>107.99</c:v>
                </c:pt>
                <c:pt idx="108">
                  <c:v>109.00</c:v>
                </c:pt>
                <c:pt idx="109">
                  <c:v>110.00</c:v>
                </c:pt>
                <c:pt idx="110">
                  <c:v>111.00</c:v>
                </c:pt>
                <c:pt idx="111">
                  <c:v>111.99</c:v>
                </c:pt>
                <c:pt idx="112">
                  <c:v>113.00</c:v>
                </c:pt>
                <c:pt idx="113">
                  <c:v>114.00</c:v>
                </c:pt>
                <c:pt idx="114">
                  <c:v>114.99</c:v>
                </c:pt>
                <c:pt idx="115">
                  <c:v>115.99</c:v>
                </c:pt>
                <c:pt idx="116">
                  <c:v>117.00</c:v>
                </c:pt>
                <c:pt idx="117">
                  <c:v>118.00</c:v>
                </c:pt>
                <c:pt idx="118">
                  <c:v>118.99</c:v>
                </c:pt>
                <c:pt idx="119">
                  <c:v>120.00</c:v>
                </c:pt>
                <c:pt idx="120">
                  <c:v>121.00</c:v>
                </c:pt>
                <c:pt idx="121">
                  <c:v>122.00</c:v>
                </c:pt>
                <c:pt idx="122">
                  <c:v>122.99</c:v>
                </c:pt>
                <c:pt idx="123">
                  <c:v>124.00</c:v>
                </c:pt>
                <c:pt idx="124">
                  <c:v>125.00</c:v>
                </c:pt>
                <c:pt idx="125">
                  <c:v>125.99</c:v>
                </c:pt>
                <c:pt idx="126">
                  <c:v>127.00</c:v>
                </c:pt>
                <c:pt idx="127">
                  <c:v>128.00</c:v>
                </c:pt>
                <c:pt idx="128">
                  <c:v>129.00</c:v>
                </c:pt>
                <c:pt idx="129">
                  <c:v>129.99</c:v>
                </c:pt>
                <c:pt idx="130">
                  <c:v>131.00</c:v>
                </c:pt>
                <c:pt idx="131">
                  <c:v>132.00</c:v>
                </c:pt>
                <c:pt idx="132">
                  <c:v>132.99</c:v>
                </c:pt>
                <c:pt idx="133">
                  <c:v>133.99</c:v>
                </c:pt>
                <c:pt idx="134">
                  <c:v>135.00</c:v>
                </c:pt>
                <c:pt idx="135">
                  <c:v>136.00</c:v>
                </c:pt>
                <c:pt idx="136">
                  <c:v>136.99</c:v>
                </c:pt>
                <c:pt idx="137">
                  <c:v>138.00</c:v>
                </c:pt>
                <c:pt idx="138">
                  <c:v>139.00</c:v>
                </c:pt>
                <c:pt idx="139">
                  <c:v>140.00</c:v>
                </c:pt>
                <c:pt idx="140">
                  <c:v>140.99</c:v>
                </c:pt>
                <c:pt idx="141">
                  <c:v>142.00</c:v>
                </c:pt>
                <c:pt idx="142">
                  <c:v>143.00</c:v>
                </c:pt>
                <c:pt idx="143">
                  <c:v>143.99</c:v>
                </c:pt>
                <c:pt idx="144">
                  <c:v>144.99</c:v>
                </c:pt>
                <c:pt idx="145">
                  <c:v>146.00</c:v>
                </c:pt>
                <c:pt idx="146">
                  <c:v>147.00</c:v>
                </c:pt>
                <c:pt idx="147">
                  <c:v>147.99</c:v>
                </c:pt>
                <c:pt idx="148">
                  <c:v>149.00</c:v>
                </c:pt>
                <c:pt idx="149">
                  <c:v>150.00</c:v>
                </c:pt>
                <c:pt idx="150">
                  <c:v>151.00</c:v>
                </c:pt>
                <c:pt idx="151">
                  <c:v>151.99</c:v>
                </c:pt>
                <c:pt idx="152">
                  <c:v>153.00</c:v>
                </c:pt>
                <c:pt idx="153">
                  <c:v>154.00</c:v>
                </c:pt>
                <c:pt idx="154">
                  <c:v>154.99</c:v>
                </c:pt>
                <c:pt idx="155">
                  <c:v>155.99</c:v>
                </c:pt>
                <c:pt idx="156">
                  <c:v>157.00</c:v>
                </c:pt>
                <c:pt idx="157">
                  <c:v>158.00</c:v>
                </c:pt>
                <c:pt idx="158">
                  <c:v>158.99</c:v>
                </c:pt>
                <c:pt idx="159">
                  <c:v>160.00</c:v>
                </c:pt>
                <c:pt idx="160">
                  <c:v>161.00</c:v>
                </c:pt>
                <c:pt idx="161">
                  <c:v>162.00</c:v>
                </c:pt>
                <c:pt idx="162">
                  <c:v>162.99</c:v>
                </c:pt>
                <c:pt idx="163">
                  <c:v>164.00</c:v>
                </c:pt>
                <c:pt idx="164">
                  <c:v>165.00</c:v>
                </c:pt>
                <c:pt idx="165">
                  <c:v>165.99</c:v>
                </c:pt>
                <c:pt idx="166">
                  <c:v>167.00</c:v>
                </c:pt>
                <c:pt idx="167">
                  <c:v>168.00</c:v>
                </c:pt>
                <c:pt idx="168">
                  <c:v>169.00</c:v>
                </c:pt>
                <c:pt idx="169">
                  <c:v>169.99</c:v>
                </c:pt>
                <c:pt idx="170">
                  <c:v>171.00</c:v>
                </c:pt>
                <c:pt idx="171">
                  <c:v>172.00</c:v>
                </c:pt>
                <c:pt idx="172">
                  <c:v>172.99</c:v>
                </c:pt>
                <c:pt idx="173">
                  <c:v>173.99</c:v>
                </c:pt>
                <c:pt idx="174">
                  <c:v>175.00</c:v>
                </c:pt>
                <c:pt idx="175">
                  <c:v>176.00</c:v>
                </c:pt>
                <c:pt idx="176">
                  <c:v>176.99</c:v>
                </c:pt>
                <c:pt idx="177">
                  <c:v>178.00</c:v>
                </c:pt>
                <c:pt idx="178">
                  <c:v>179.00</c:v>
                </c:pt>
                <c:pt idx="179">
                  <c:v>180.00</c:v>
                </c:pt>
                <c:pt idx="180">
                  <c:v>180.99</c:v>
                </c:pt>
                <c:pt idx="181">
                  <c:v>182.00</c:v>
                </c:pt>
                <c:pt idx="182">
                  <c:v>183.00</c:v>
                </c:pt>
                <c:pt idx="183">
                  <c:v>183.99</c:v>
                </c:pt>
                <c:pt idx="184">
                  <c:v>184.99</c:v>
                </c:pt>
                <c:pt idx="185">
                  <c:v>186.00</c:v>
                </c:pt>
                <c:pt idx="186">
                  <c:v>187.00</c:v>
                </c:pt>
                <c:pt idx="187">
                  <c:v>187.99</c:v>
                </c:pt>
                <c:pt idx="188">
                  <c:v>189.00</c:v>
                </c:pt>
                <c:pt idx="189">
                  <c:v>190.00</c:v>
                </c:pt>
                <c:pt idx="190">
                  <c:v>191.00</c:v>
                </c:pt>
                <c:pt idx="191">
                  <c:v>191.99</c:v>
                </c:pt>
                <c:pt idx="192">
                  <c:v>193.00</c:v>
                </c:pt>
                <c:pt idx="193">
                  <c:v>194.00</c:v>
                </c:pt>
                <c:pt idx="194">
                  <c:v>194.99</c:v>
                </c:pt>
                <c:pt idx="195">
                  <c:v>195.99</c:v>
                </c:pt>
                <c:pt idx="196">
                  <c:v>197.00</c:v>
                </c:pt>
                <c:pt idx="197">
                  <c:v>198.00</c:v>
                </c:pt>
                <c:pt idx="198">
                  <c:v>198.99</c:v>
                </c:pt>
                <c:pt idx="199">
                  <c:v>200.00</c:v>
                </c:pt>
                <c:pt idx="200">
                  <c:v>201.00</c:v>
                </c:pt>
                <c:pt idx="201">
                  <c:v>202.00</c:v>
                </c:pt>
                <c:pt idx="202">
                  <c:v>202.99</c:v>
                </c:pt>
                <c:pt idx="203">
                  <c:v>204.00</c:v>
                </c:pt>
                <c:pt idx="204">
                  <c:v>205.00</c:v>
                </c:pt>
                <c:pt idx="205">
                  <c:v>205.99</c:v>
                </c:pt>
                <c:pt idx="206">
                  <c:v>206.99</c:v>
                </c:pt>
                <c:pt idx="207">
                  <c:v>208.00</c:v>
                </c:pt>
                <c:pt idx="208">
                  <c:v>209.00</c:v>
                </c:pt>
                <c:pt idx="209">
                  <c:v>209.99</c:v>
                </c:pt>
                <c:pt idx="210">
                  <c:v>211.00</c:v>
                </c:pt>
                <c:pt idx="211">
                  <c:v>212.00</c:v>
                </c:pt>
                <c:pt idx="212">
                  <c:v>213.00</c:v>
                </c:pt>
                <c:pt idx="213">
                  <c:v>213.99</c:v>
                </c:pt>
                <c:pt idx="214">
                  <c:v>215.00</c:v>
                </c:pt>
                <c:pt idx="215">
                  <c:v>216.00</c:v>
                </c:pt>
                <c:pt idx="216">
                  <c:v>216.99</c:v>
                </c:pt>
                <c:pt idx="217">
                  <c:v>217.99</c:v>
                </c:pt>
                <c:pt idx="218">
                  <c:v>219.00</c:v>
                </c:pt>
                <c:pt idx="219">
                  <c:v>220.00</c:v>
                </c:pt>
                <c:pt idx="220">
                  <c:v>220.99</c:v>
                </c:pt>
                <c:pt idx="221">
                  <c:v>222.00</c:v>
                </c:pt>
                <c:pt idx="222">
                  <c:v>223.00</c:v>
                </c:pt>
                <c:pt idx="223">
                  <c:v>224.00</c:v>
                </c:pt>
                <c:pt idx="224">
                  <c:v>224.99</c:v>
                </c:pt>
                <c:pt idx="225">
                  <c:v>226.00</c:v>
                </c:pt>
                <c:pt idx="226">
                  <c:v>227.00</c:v>
                </c:pt>
                <c:pt idx="227">
                  <c:v>227.99</c:v>
                </c:pt>
                <c:pt idx="228">
                  <c:v>229.00</c:v>
                </c:pt>
                <c:pt idx="229">
                  <c:v>230.00</c:v>
                </c:pt>
                <c:pt idx="230">
                  <c:v>231.00</c:v>
                </c:pt>
                <c:pt idx="231">
                  <c:v>231.99</c:v>
                </c:pt>
                <c:pt idx="232">
                  <c:v>233.00</c:v>
                </c:pt>
                <c:pt idx="233">
                  <c:v>234.00</c:v>
                </c:pt>
                <c:pt idx="234">
                  <c:v>234.99</c:v>
                </c:pt>
                <c:pt idx="235">
                  <c:v>235.99</c:v>
                </c:pt>
                <c:pt idx="236">
                  <c:v>237.00</c:v>
                </c:pt>
                <c:pt idx="237">
                  <c:v>238.00</c:v>
                </c:pt>
                <c:pt idx="238">
                  <c:v>238.99</c:v>
                </c:pt>
                <c:pt idx="239">
                  <c:v>240.00</c:v>
                </c:pt>
                <c:pt idx="240">
                  <c:v>241.00</c:v>
                </c:pt>
                <c:pt idx="241">
                  <c:v>242.00</c:v>
                </c:pt>
                <c:pt idx="242">
                  <c:v>242.99</c:v>
                </c:pt>
                <c:pt idx="243">
                  <c:v>244.00</c:v>
                </c:pt>
                <c:pt idx="244">
                  <c:v>245.00</c:v>
                </c:pt>
                <c:pt idx="245">
                  <c:v>246.00</c:v>
                </c:pt>
                <c:pt idx="246">
                  <c:v>246.99</c:v>
                </c:pt>
                <c:pt idx="247">
                  <c:v>248.00</c:v>
                </c:pt>
                <c:pt idx="248">
                  <c:v>249.00</c:v>
                </c:pt>
                <c:pt idx="249">
                  <c:v>249.99</c:v>
                </c:pt>
                <c:pt idx="250">
                  <c:v>250.99</c:v>
                </c:pt>
                <c:pt idx="251">
                  <c:v>252.00</c:v>
                </c:pt>
                <c:pt idx="252">
                  <c:v>253.00</c:v>
                </c:pt>
                <c:pt idx="253">
                  <c:v>253.99</c:v>
                </c:pt>
                <c:pt idx="254">
                  <c:v>255.00</c:v>
                </c:pt>
                <c:pt idx="255">
                  <c:v>256.00</c:v>
                </c:pt>
                <c:pt idx="256">
                  <c:v>257.00</c:v>
                </c:pt>
                <c:pt idx="257">
                  <c:v>257.99</c:v>
                </c:pt>
                <c:pt idx="258">
                  <c:v>259.00</c:v>
                </c:pt>
                <c:pt idx="259">
                  <c:v>260.00</c:v>
                </c:pt>
                <c:pt idx="260">
                  <c:v>260.99</c:v>
                </c:pt>
                <c:pt idx="261">
                  <c:v>262.00</c:v>
                </c:pt>
                <c:pt idx="262">
                  <c:v>263.00</c:v>
                </c:pt>
                <c:pt idx="263">
                  <c:v>264.00</c:v>
                </c:pt>
                <c:pt idx="264">
                  <c:v>264.99</c:v>
                </c:pt>
                <c:pt idx="265">
                  <c:v>266.00</c:v>
                </c:pt>
                <c:pt idx="266">
                  <c:v>267.00</c:v>
                </c:pt>
                <c:pt idx="267">
                  <c:v>267.99</c:v>
                </c:pt>
                <c:pt idx="268">
                  <c:v>268.99</c:v>
                </c:pt>
                <c:pt idx="269">
                  <c:v>270.00</c:v>
                </c:pt>
                <c:pt idx="270">
                  <c:v>271.00</c:v>
                </c:pt>
                <c:pt idx="271">
                  <c:v>271.99</c:v>
                </c:pt>
                <c:pt idx="272">
                  <c:v>273.00</c:v>
                </c:pt>
                <c:pt idx="273">
                  <c:v>274.00</c:v>
                </c:pt>
                <c:pt idx="274">
                  <c:v>275.00</c:v>
                </c:pt>
                <c:pt idx="275">
                  <c:v>275.99</c:v>
                </c:pt>
                <c:pt idx="276">
                  <c:v>277.00</c:v>
                </c:pt>
                <c:pt idx="277">
                  <c:v>278.00</c:v>
                </c:pt>
                <c:pt idx="278">
                  <c:v>278.99</c:v>
                </c:pt>
                <c:pt idx="279">
                  <c:v>279.99</c:v>
                </c:pt>
                <c:pt idx="280">
                  <c:v>281.00</c:v>
                </c:pt>
                <c:pt idx="281">
                  <c:v>282.00</c:v>
                </c:pt>
                <c:pt idx="282">
                  <c:v>282.99</c:v>
                </c:pt>
                <c:pt idx="283">
                  <c:v>284.00</c:v>
                </c:pt>
                <c:pt idx="284">
                  <c:v>285.00</c:v>
                </c:pt>
                <c:pt idx="285">
                  <c:v>286.00</c:v>
                </c:pt>
                <c:pt idx="286">
                  <c:v>286.99</c:v>
                </c:pt>
                <c:pt idx="287">
                  <c:v>288.00</c:v>
                </c:pt>
                <c:pt idx="288">
                  <c:v>289.00</c:v>
                </c:pt>
                <c:pt idx="289">
                  <c:v>289.99</c:v>
                </c:pt>
                <c:pt idx="290">
                  <c:v>290.99</c:v>
                </c:pt>
                <c:pt idx="291">
                  <c:v>292.00</c:v>
                </c:pt>
                <c:pt idx="292">
                  <c:v>293.00</c:v>
                </c:pt>
                <c:pt idx="293">
                  <c:v>293.99</c:v>
                </c:pt>
                <c:pt idx="294">
                  <c:v>295.00</c:v>
                </c:pt>
                <c:pt idx="295">
                  <c:v>296.00</c:v>
                </c:pt>
                <c:pt idx="296">
                  <c:v>297.00</c:v>
                </c:pt>
                <c:pt idx="297">
                  <c:v>297.99</c:v>
                </c:pt>
                <c:pt idx="298">
                  <c:v>299.00</c:v>
                </c:pt>
                <c:pt idx="299">
                  <c:v>300.00</c:v>
                </c:pt>
                <c:pt idx="300">
                  <c:v>300.99</c:v>
                </c:pt>
                <c:pt idx="301">
                  <c:v>302.00</c:v>
                </c:pt>
                <c:pt idx="302">
                  <c:v>303.00</c:v>
                </c:pt>
                <c:pt idx="303">
                  <c:v>304.00</c:v>
                </c:pt>
                <c:pt idx="304">
                  <c:v>304.99</c:v>
                </c:pt>
                <c:pt idx="305">
                  <c:v>306.00</c:v>
                </c:pt>
                <c:pt idx="306">
                  <c:v>307.00</c:v>
                </c:pt>
                <c:pt idx="307">
                  <c:v>307.99</c:v>
                </c:pt>
                <c:pt idx="308">
                  <c:v>308.99</c:v>
                </c:pt>
                <c:pt idx="309">
                  <c:v>310.00</c:v>
                </c:pt>
                <c:pt idx="310">
                  <c:v>311.00</c:v>
                </c:pt>
                <c:pt idx="311">
                  <c:v>311.99</c:v>
                </c:pt>
                <c:pt idx="312">
                  <c:v>313.00</c:v>
                </c:pt>
                <c:pt idx="313">
                  <c:v>314.00</c:v>
                </c:pt>
                <c:pt idx="314">
                  <c:v>315.00</c:v>
                </c:pt>
                <c:pt idx="315">
                  <c:v>315.99</c:v>
                </c:pt>
                <c:pt idx="316">
                  <c:v>317.00</c:v>
                </c:pt>
                <c:pt idx="317">
                  <c:v>318.00</c:v>
                </c:pt>
                <c:pt idx="318">
                  <c:v>318.99</c:v>
                </c:pt>
                <c:pt idx="319">
                  <c:v>319.99</c:v>
                </c:pt>
                <c:pt idx="320">
                  <c:v>321.00</c:v>
                </c:pt>
                <c:pt idx="321">
                  <c:v>322.00</c:v>
                </c:pt>
                <c:pt idx="322">
                  <c:v>322.99</c:v>
                </c:pt>
                <c:pt idx="323">
                  <c:v>324.00</c:v>
                </c:pt>
                <c:pt idx="324">
                  <c:v>325.00</c:v>
                </c:pt>
                <c:pt idx="325">
                  <c:v>326.00</c:v>
                </c:pt>
                <c:pt idx="326">
                  <c:v>326.99</c:v>
                </c:pt>
                <c:pt idx="327">
                  <c:v>328.00</c:v>
                </c:pt>
                <c:pt idx="328">
                  <c:v>329.00</c:v>
                </c:pt>
                <c:pt idx="329">
                  <c:v>329.99</c:v>
                </c:pt>
                <c:pt idx="330">
                  <c:v>330.99</c:v>
                </c:pt>
                <c:pt idx="331">
                  <c:v>332.00</c:v>
                </c:pt>
                <c:pt idx="332">
                  <c:v>333.00</c:v>
                </c:pt>
                <c:pt idx="333">
                  <c:v>333.99</c:v>
                </c:pt>
                <c:pt idx="334">
                  <c:v>335.00</c:v>
                </c:pt>
                <c:pt idx="335">
                  <c:v>336.00</c:v>
                </c:pt>
                <c:pt idx="336">
                  <c:v>337.00</c:v>
                </c:pt>
                <c:pt idx="337">
                  <c:v>337.99</c:v>
                </c:pt>
                <c:pt idx="338">
                  <c:v>339.00</c:v>
                </c:pt>
                <c:pt idx="339">
                  <c:v>340.00</c:v>
                </c:pt>
                <c:pt idx="340">
                  <c:v>340.99</c:v>
                </c:pt>
                <c:pt idx="341">
                  <c:v>342.00</c:v>
                </c:pt>
                <c:pt idx="342">
                  <c:v>343.00</c:v>
                </c:pt>
                <c:pt idx="343">
                  <c:v>344.00</c:v>
                </c:pt>
                <c:pt idx="344">
                  <c:v>344.99</c:v>
                </c:pt>
                <c:pt idx="345">
                  <c:v>346.00</c:v>
                </c:pt>
                <c:pt idx="346">
                  <c:v>347.00</c:v>
                </c:pt>
                <c:pt idx="347">
                  <c:v>347.99</c:v>
                </c:pt>
                <c:pt idx="348">
                  <c:v>348.99</c:v>
                </c:pt>
                <c:pt idx="349">
                  <c:v>350.00</c:v>
                </c:pt>
                <c:pt idx="350">
                  <c:v>351.00</c:v>
                </c:pt>
                <c:pt idx="351">
                  <c:v>351.99</c:v>
                </c:pt>
                <c:pt idx="352">
                  <c:v>353.00</c:v>
                </c:pt>
                <c:pt idx="353">
                  <c:v>354.00</c:v>
                </c:pt>
                <c:pt idx="354">
                  <c:v>355.00</c:v>
                </c:pt>
                <c:pt idx="355">
                  <c:v>355.99</c:v>
                </c:pt>
                <c:pt idx="356">
                  <c:v>357.00</c:v>
                </c:pt>
                <c:pt idx="357">
                  <c:v>358.00</c:v>
                </c:pt>
                <c:pt idx="358">
                  <c:v>358.99</c:v>
                </c:pt>
                <c:pt idx="359">
                  <c:v>359.99</c:v>
                </c:pt>
                <c:pt idx="360">
                  <c:v>361.00</c:v>
                </c:pt>
                <c:pt idx="361">
                  <c:v>362.00</c:v>
                </c:pt>
                <c:pt idx="362">
                  <c:v>362.99</c:v>
                </c:pt>
                <c:pt idx="363">
                  <c:v>364.00</c:v>
                </c:pt>
                <c:pt idx="364">
                  <c:v>365.00</c:v>
                </c:pt>
                <c:pt idx="365">
                  <c:v>366.00</c:v>
                </c:pt>
                <c:pt idx="366">
                  <c:v>366.99</c:v>
                </c:pt>
                <c:pt idx="367">
                  <c:v>368.00</c:v>
                </c:pt>
                <c:pt idx="368">
                  <c:v>369.00</c:v>
                </c:pt>
                <c:pt idx="369">
                  <c:v>369.99</c:v>
                </c:pt>
                <c:pt idx="370">
                  <c:v>371.00</c:v>
                </c:pt>
                <c:pt idx="371">
                  <c:v>372.00</c:v>
                </c:pt>
                <c:pt idx="372">
                  <c:v>373.00</c:v>
                </c:pt>
                <c:pt idx="373">
                  <c:v>373.99</c:v>
                </c:pt>
                <c:pt idx="374">
                  <c:v>375.00</c:v>
                </c:pt>
                <c:pt idx="375">
                  <c:v>376.00</c:v>
                </c:pt>
                <c:pt idx="376">
                  <c:v>377.00</c:v>
                </c:pt>
                <c:pt idx="377">
                  <c:v>377.99</c:v>
                </c:pt>
                <c:pt idx="378">
                  <c:v>379.00</c:v>
                </c:pt>
                <c:pt idx="379">
                  <c:v>380.00</c:v>
                </c:pt>
                <c:pt idx="380">
                  <c:v>380.99</c:v>
                </c:pt>
                <c:pt idx="381">
                  <c:v>381.99</c:v>
                </c:pt>
                <c:pt idx="382">
                  <c:v>383.00</c:v>
                </c:pt>
                <c:pt idx="383">
                  <c:v>384.00</c:v>
                </c:pt>
                <c:pt idx="384">
                  <c:v>384.99</c:v>
                </c:pt>
                <c:pt idx="385">
                  <c:v>386.00</c:v>
                </c:pt>
                <c:pt idx="386">
                  <c:v>387.00</c:v>
                </c:pt>
                <c:pt idx="387">
                  <c:v>388.00</c:v>
                </c:pt>
                <c:pt idx="388">
                  <c:v>388.99</c:v>
                </c:pt>
                <c:pt idx="389">
                  <c:v>390.00</c:v>
                </c:pt>
                <c:pt idx="390">
                  <c:v>391.00</c:v>
                </c:pt>
                <c:pt idx="391">
                  <c:v>391.99</c:v>
                </c:pt>
                <c:pt idx="392">
                  <c:v>393.00</c:v>
                </c:pt>
                <c:pt idx="393">
                  <c:v>394.00</c:v>
                </c:pt>
                <c:pt idx="394">
                  <c:v>395.00</c:v>
                </c:pt>
                <c:pt idx="395">
                  <c:v>395.99</c:v>
                </c:pt>
                <c:pt idx="396">
                  <c:v>397.00</c:v>
                </c:pt>
                <c:pt idx="397">
                  <c:v>398.00</c:v>
                </c:pt>
                <c:pt idx="398">
                  <c:v>398.99</c:v>
                </c:pt>
                <c:pt idx="399">
                  <c:v>399.99</c:v>
                </c:pt>
                <c:pt idx="400">
                  <c:v>401.00</c:v>
                </c:pt>
                <c:pt idx="401">
                  <c:v>402.00</c:v>
                </c:pt>
                <c:pt idx="402">
                  <c:v>402.99</c:v>
                </c:pt>
                <c:pt idx="403">
                  <c:v>404.00</c:v>
                </c:pt>
                <c:pt idx="404">
                  <c:v>405.00</c:v>
                </c:pt>
                <c:pt idx="405">
                  <c:v>406.00</c:v>
                </c:pt>
                <c:pt idx="406">
                  <c:v>406.99</c:v>
                </c:pt>
                <c:pt idx="407">
                  <c:v>408.00</c:v>
                </c:pt>
                <c:pt idx="408">
                  <c:v>409.00</c:v>
                </c:pt>
                <c:pt idx="409">
                  <c:v>409.99</c:v>
                </c:pt>
                <c:pt idx="410">
                  <c:v>410.99</c:v>
                </c:pt>
                <c:pt idx="411">
                  <c:v>412.00</c:v>
                </c:pt>
                <c:pt idx="412">
                  <c:v>413.00</c:v>
                </c:pt>
                <c:pt idx="413">
                  <c:v>413.99</c:v>
                </c:pt>
                <c:pt idx="414">
                  <c:v>415.00</c:v>
                </c:pt>
                <c:pt idx="415">
                  <c:v>416.00</c:v>
                </c:pt>
                <c:pt idx="416">
                  <c:v>417.00</c:v>
                </c:pt>
                <c:pt idx="417">
                  <c:v>417.99</c:v>
                </c:pt>
                <c:pt idx="418">
                  <c:v>419.00</c:v>
                </c:pt>
                <c:pt idx="419">
                  <c:v>420.00</c:v>
                </c:pt>
                <c:pt idx="420">
                  <c:v>420.99</c:v>
                </c:pt>
                <c:pt idx="421">
                  <c:v>421.99</c:v>
                </c:pt>
                <c:pt idx="422">
                  <c:v>423.00</c:v>
                </c:pt>
                <c:pt idx="423">
                  <c:v>424.00</c:v>
                </c:pt>
                <c:pt idx="424">
                  <c:v>424.99</c:v>
                </c:pt>
                <c:pt idx="425">
                  <c:v>426.00</c:v>
                </c:pt>
                <c:pt idx="426">
                  <c:v>427.00</c:v>
                </c:pt>
                <c:pt idx="427">
                  <c:v>428.00</c:v>
                </c:pt>
                <c:pt idx="428">
                  <c:v>428.99</c:v>
                </c:pt>
                <c:pt idx="429">
                  <c:v>430.00</c:v>
                </c:pt>
                <c:pt idx="430">
                  <c:v>431.00</c:v>
                </c:pt>
                <c:pt idx="431">
                  <c:v>431.99</c:v>
                </c:pt>
                <c:pt idx="432">
                  <c:v>433.00</c:v>
                </c:pt>
                <c:pt idx="433">
                  <c:v>434.00</c:v>
                </c:pt>
                <c:pt idx="434">
                  <c:v>435.00</c:v>
                </c:pt>
                <c:pt idx="435">
                  <c:v>435.99</c:v>
                </c:pt>
                <c:pt idx="436">
                  <c:v>437.00</c:v>
                </c:pt>
                <c:pt idx="437">
                  <c:v>438.00</c:v>
                </c:pt>
                <c:pt idx="438">
                  <c:v>439.00</c:v>
                </c:pt>
                <c:pt idx="439">
                  <c:v>439.99</c:v>
                </c:pt>
                <c:pt idx="440">
                  <c:v>441.00</c:v>
                </c:pt>
                <c:pt idx="441">
                  <c:v>442.00</c:v>
                </c:pt>
                <c:pt idx="442">
                  <c:v>442.99</c:v>
                </c:pt>
                <c:pt idx="443">
                  <c:v>444.00</c:v>
                </c:pt>
                <c:pt idx="444">
                  <c:v>445.00</c:v>
                </c:pt>
                <c:pt idx="445">
                  <c:v>446.00</c:v>
                </c:pt>
                <c:pt idx="446">
                  <c:v>446.99</c:v>
                </c:pt>
                <c:pt idx="447">
                  <c:v>448.00</c:v>
                </c:pt>
                <c:pt idx="448">
                  <c:v>449.00</c:v>
                </c:pt>
                <c:pt idx="449">
                  <c:v>449.99</c:v>
                </c:pt>
                <c:pt idx="450">
                  <c:v>450.99</c:v>
                </c:pt>
                <c:pt idx="451">
                  <c:v>452.00</c:v>
                </c:pt>
                <c:pt idx="452">
                  <c:v>453.00</c:v>
                </c:pt>
                <c:pt idx="453">
                  <c:v>453.99</c:v>
                </c:pt>
                <c:pt idx="454">
                  <c:v>455.00</c:v>
                </c:pt>
                <c:pt idx="455">
                  <c:v>456.00</c:v>
                </c:pt>
                <c:pt idx="456">
                  <c:v>457.00</c:v>
                </c:pt>
                <c:pt idx="457">
                  <c:v>457.99</c:v>
                </c:pt>
                <c:pt idx="458">
                  <c:v>459.00</c:v>
                </c:pt>
                <c:pt idx="459">
                  <c:v>460.00</c:v>
                </c:pt>
                <c:pt idx="460">
                  <c:v>460.99</c:v>
                </c:pt>
                <c:pt idx="461">
                  <c:v>461.99</c:v>
                </c:pt>
                <c:pt idx="462">
                  <c:v>463.00</c:v>
                </c:pt>
                <c:pt idx="463">
                  <c:v>464.00</c:v>
                </c:pt>
                <c:pt idx="464">
                  <c:v>464.99</c:v>
                </c:pt>
                <c:pt idx="465">
                  <c:v>466.00</c:v>
                </c:pt>
                <c:pt idx="466">
                  <c:v>467.00</c:v>
                </c:pt>
                <c:pt idx="467">
                  <c:v>468.00</c:v>
                </c:pt>
                <c:pt idx="468">
                  <c:v>468.99</c:v>
                </c:pt>
                <c:pt idx="469">
                  <c:v>470.00</c:v>
                </c:pt>
                <c:pt idx="470">
                  <c:v>471.00</c:v>
                </c:pt>
                <c:pt idx="471">
                  <c:v>471.99</c:v>
                </c:pt>
                <c:pt idx="472">
                  <c:v>472.99</c:v>
                </c:pt>
                <c:pt idx="473">
                  <c:v>474.00</c:v>
                </c:pt>
                <c:pt idx="474">
                  <c:v>475.00</c:v>
                </c:pt>
                <c:pt idx="475">
                  <c:v>475.99</c:v>
                </c:pt>
                <c:pt idx="476">
                  <c:v>477.00</c:v>
                </c:pt>
                <c:pt idx="477">
                  <c:v>478.00</c:v>
                </c:pt>
                <c:pt idx="478">
                  <c:v>479.00</c:v>
                </c:pt>
                <c:pt idx="479">
                  <c:v>479.99</c:v>
                </c:pt>
                <c:pt idx="480">
                  <c:v>481.00</c:v>
                </c:pt>
                <c:pt idx="481">
                  <c:v>482.00</c:v>
                </c:pt>
                <c:pt idx="482">
                  <c:v>482.99</c:v>
                </c:pt>
                <c:pt idx="483">
                  <c:v>484.00</c:v>
                </c:pt>
                <c:pt idx="484">
                  <c:v>485.00</c:v>
                </c:pt>
                <c:pt idx="485">
                  <c:v>486.00</c:v>
                </c:pt>
                <c:pt idx="486">
                  <c:v>486.99</c:v>
                </c:pt>
                <c:pt idx="487">
                  <c:v>488.00</c:v>
                </c:pt>
                <c:pt idx="488">
                  <c:v>489.00</c:v>
                </c:pt>
                <c:pt idx="489">
                  <c:v>489.99</c:v>
                </c:pt>
                <c:pt idx="490">
                  <c:v>490.99</c:v>
                </c:pt>
                <c:pt idx="491">
                  <c:v>492.00</c:v>
                </c:pt>
                <c:pt idx="492">
                  <c:v>493.00</c:v>
                </c:pt>
                <c:pt idx="493">
                  <c:v>493.99</c:v>
                </c:pt>
                <c:pt idx="494">
                  <c:v>495.00</c:v>
                </c:pt>
                <c:pt idx="495">
                  <c:v>496.00</c:v>
                </c:pt>
                <c:pt idx="496">
                  <c:v>497.00</c:v>
                </c:pt>
                <c:pt idx="497">
                  <c:v>497.99</c:v>
                </c:pt>
                <c:pt idx="498">
                  <c:v>499.00</c:v>
                </c:pt>
                <c:pt idx="499">
                  <c:v>500.00</c:v>
                </c:pt>
                <c:pt idx="500">
                  <c:v>500.99</c:v>
                </c:pt>
                <c:pt idx="501">
                  <c:v>501.99</c:v>
                </c:pt>
                <c:pt idx="502">
                  <c:v>503.00</c:v>
                </c:pt>
                <c:pt idx="503">
                  <c:v>504.00</c:v>
                </c:pt>
                <c:pt idx="504">
                  <c:v>504.99</c:v>
                </c:pt>
                <c:pt idx="505">
                  <c:v>506.00</c:v>
                </c:pt>
                <c:pt idx="506">
                  <c:v>507.00</c:v>
                </c:pt>
                <c:pt idx="507">
                  <c:v>508.00</c:v>
                </c:pt>
                <c:pt idx="508">
                  <c:v>508.99</c:v>
                </c:pt>
                <c:pt idx="509">
                  <c:v>510.00</c:v>
                </c:pt>
                <c:pt idx="510">
                  <c:v>511.00</c:v>
                </c:pt>
                <c:pt idx="511">
                  <c:v>511.99</c:v>
                </c:pt>
                <c:pt idx="512">
                  <c:v>513.00</c:v>
                </c:pt>
                <c:pt idx="513">
                  <c:v>514.00</c:v>
                </c:pt>
                <c:pt idx="514">
                  <c:v>515.00</c:v>
                </c:pt>
                <c:pt idx="515">
                  <c:v>515.99</c:v>
                </c:pt>
                <c:pt idx="516">
                  <c:v>517.00</c:v>
                </c:pt>
                <c:pt idx="517">
                  <c:v>518.00</c:v>
                </c:pt>
                <c:pt idx="518">
                  <c:v>518.99</c:v>
                </c:pt>
                <c:pt idx="519">
                  <c:v>519.99</c:v>
                </c:pt>
                <c:pt idx="520">
                  <c:v>521.00</c:v>
                </c:pt>
                <c:pt idx="521">
                  <c:v>522.00</c:v>
                </c:pt>
                <c:pt idx="522">
                  <c:v>522.99</c:v>
                </c:pt>
                <c:pt idx="523">
                  <c:v>524.00</c:v>
                </c:pt>
                <c:pt idx="524">
                  <c:v>525.00</c:v>
                </c:pt>
                <c:pt idx="525">
                  <c:v>526.00</c:v>
                </c:pt>
                <c:pt idx="526">
                  <c:v>526.99</c:v>
                </c:pt>
                <c:pt idx="527">
                  <c:v>528.00</c:v>
                </c:pt>
                <c:pt idx="528">
                  <c:v>529.00</c:v>
                </c:pt>
                <c:pt idx="529">
                  <c:v>529.99</c:v>
                </c:pt>
                <c:pt idx="530">
                  <c:v>530.99</c:v>
                </c:pt>
                <c:pt idx="531">
                  <c:v>532.00</c:v>
                </c:pt>
                <c:pt idx="532">
                  <c:v>533.00</c:v>
                </c:pt>
                <c:pt idx="533">
                  <c:v>533.99</c:v>
                </c:pt>
                <c:pt idx="534">
                  <c:v>535.00</c:v>
                </c:pt>
                <c:pt idx="535">
                  <c:v>536.00</c:v>
                </c:pt>
                <c:pt idx="536">
                  <c:v>537.00</c:v>
                </c:pt>
                <c:pt idx="537">
                  <c:v>537.99</c:v>
                </c:pt>
                <c:pt idx="538">
                  <c:v>539.00</c:v>
                </c:pt>
                <c:pt idx="539">
                  <c:v>540.00</c:v>
                </c:pt>
                <c:pt idx="540">
                  <c:v>540.99</c:v>
                </c:pt>
                <c:pt idx="541">
                  <c:v>541.99</c:v>
                </c:pt>
                <c:pt idx="542">
                  <c:v>543.00</c:v>
                </c:pt>
                <c:pt idx="543">
                  <c:v>544.00</c:v>
                </c:pt>
                <c:pt idx="544">
                  <c:v>544.99</c:v>
                </c:pt>
                <c:pt idx="545">
                  <c:v>546.00</c:v>
                </c:pt>
                <c:pt idx="546">
                  <c:v>547.00</c:v>
                </c:pt>
                <c:pt idx="547">
                  <c:v>548.00</c:v>
                </c:pt>
                <c:pt idx="548">
                  <c:v>548.99</c:v>
                </c:pt>
                <c:pt idx="549">
                  <c:v>550.00</c:v>
                </c:pt>
                <c:pt idx="550">
                  <c:v>551.00</c:v>
                </c:pt>
                <c:pt idx="551">
                  <c:v>551.99</c:v>
                </c:pt>
                <c:pt idx="552">
                  <c:v>553.00</c:v>
                </c:pt>
                <c:pt idx="553">
                  <c:v>554.00</c:v>
                </c:pt>
                <c:pt idx="554">
                  <c:v>555.00</c:v>
                </c:pt>
                <c:pt idx="555">
                  <c:v>555.99</c:v>
                </c:pt>
                <c:pt idx="556">
                  <c:v>557.00</c:v>
                </c:pt>
                <c:pt idx="557">
                  <c:v>558.00</c:v>
                </c:pt>
                <c:pt idx="558">
                  <c:v>558.99</c:v>
                </c:pt>
                <c:pt idx="559">
                  <c:v>559.99</c:v>
                </c:pt>
                <c:pt idx="560">
                  <c:v>561.00</c:v>
                </c:pt>
                <c:pt idx="561">
                  <c:v>562.00</c:v>
                </c:pt>
                <c:pt idx="562">
                  <c:v>562.99</c:v>
                </c:pt>
                <c:pt idx="563">
                  <c:v>564.00</c:v>
                </c:pt>
                <c:pt idx="564">
                  <c:v>565.00</c:v>
                </c:pt>
                <c:pt idx="565">
                  <c:v>566.00</c:v>
                </c:pt>
                <c:pt idx="566">
                  <c:v>566.99</c:v>
                </c:pt>
                <c:pt idx="567">
                  <c:v>568.00</c:v>
                </c:pt>
                <c:pt idx="568">
                  <c:v>569.00</c:v>
                </c:pt>
                <c:pt idx="569">
                  <c:v>569.99</c:v>
                </c:pt>
                <c:pt idx="570">
                  <c:v>570.99</c:v>
                </c:pt>
                <c:pt idx="571">
                  <c:v>572.00</c:v>
                </c:pt>
                <c:pt idx="572">
                  <c:v>573.00</c:v>
                </c:pt>
                <c:pt idx="573">
                  <c:v>573.99</c:v>
                </c:pt>
                <c:pt idx="574">
                  <c:v>575.00</c:v>
                </c:pt>
                <c:pt idx="575">
                  <c:v>576.00</c:v>
                </c:pt>
                <c:pt idx="576">
                  <c:v>577.00</c:v>
                </c:pt>
                <c:pt idx="577">
                  <c:v>577.99</c:v>
                </c:pt>
                <c:pt idx="578">
                  <c:v>579.00</c:v>
                </c:pt>
                <c:pt idx="579">
                  <c:v>580.00</c:v>
                </c:pt>
                <c:pt idx="580">
                  <c:v>580.99</c:v>
                </c:pt>
                <c:pt idx="581">
                  <c:v>581.99</c:v>
                </c:pt>
                <c:pt idx="582">
                  <c:v>583.00</c:v>
                </c:pt>
                <c:pt idx="583">
                  <c:v>584.00</c:v>
                </c:pt>
                <c:pt idx="584">
                  <c:v>584.99</c:v>
                </c:pt>
                <c:pt idx="585">
                  <c:v>586.00</c:v>
                </c:pt>
                <c:pt idx="586">
                  <c:v>587.00</c:v>
                </c:pt>
                <c:pt idx="587">
                  <c:v>588.00</c:v>
                </c:pt>
                <c:pt idx="588">
                  <c:v>588.99</c:v>
                </c:pt>
                <c:pt idx="589">
                  <c:v>590.00</c:v>
                </c:pt>
                <c:pt idx="590">
                  <c:v>591.00</c:v>
                </c:pt>
                <c:pt idx="591">
                  <c:v>591.99</c:v>
                </c:pt>
                <c:pt idx="592">
                  <c:v>593.00</c:v>
                </c:pt>
                <c:pt idx="593">
                  <c:v>594.00</c:v>
                </c:pt>
                <c:pt idx="594">
                  <c:v>595.00</c:v>
                </c:pt>
                <c:pt idx="595">
                  <c:v>595.99</c:v>
                </c:pt>
                <c:pt idx="596">
                  <c:v>597.00</c:v>
                </c:pt>
                <c:pt idx="597">
                  <c:v>598.00</c:v>
                </c:pt>
                <c:pt idx="598">
                  <c:v>598.99</c:v>
                </c:pt>
                <c:pt idx="599">
                  <c:v>599.99</c:v>
                </c:pt>
                <c:pt idx="600">
                  <c:v>601.00</c:v>
                </c:pt>
                <c:pt idx="601">
                  <c:v>602.00</c:v>
                </c:pt>
                <c:pt idx="602">
                  <c:v>602.99</c:v>
                </c:pt>
                <c:pt idx="603">
                  <c:v>604.00</c:v>
                </c:pt>
                <c:pt idx="604">
                  <c:v>605.00</c:v>
                </c:pt>
                <c:pt idx="605">
                  <c:v>606.00</c:v>
                </c:pt>
                <c:pt idx="606">
                  <c:v>606.99</c:v>
                </c:pt>
                <c:pt idx="607">
                  <c:v>608.00</c:v>
                </c:pt>
                <c:pt idx="608">
                  <c:v>609.00</c:v>
                </c:pt>
                <c:pt idx="609">
                  <c:v>609.99</c:v>
                </c:pt>
                <c:pt idx="610">
                  <c:v>610.99</c:v>
                </c:pt>
                <c:pt idx="611">
                  <c:v>612.00</c:v>
                </c:pt>
                <c:pt idx="612">
                  <c:v>613.00</c:v>
                </c:pt>
                <c:pt idx="613">
                  <c:v>613.99</c:v>
                </c:pt>
                <c:pt idx="614">
                  <c:v>615.00</c:v>
                </c:pt>
                <c:pt idx="615">
                  <c:v>616.00</c:v>
                </c:pt>
                <c:pt idx="616">
                  <c:v>617.00</c:v>
                </c:pt>
                <c:pt idx="617">
                  <c:v>617.99</c:v>
                </c:pt>
                <c:pt idx="618">
                  <c:v>619.00</c:v>
                </c:pt>
                <c:pt idx="619">
                  <c:v>620.00</c:v>
                </c:pt>
                <c:pt idx="620">
                  <c:v>620.99</c:v>
                </c:pt>
                <c:pt idx="621">
                  <c:v>621.99</c:v>
                </c:pt>
                <c:pt idx="622">
                  <c:v>623.00</c:v>
                </c:pt>
                <c:pt idx="623">
                  <c:v>624.00</c:v>
                </c:pt>
                <c:pt idx="624">
                  <c:v>624.99</c:v>
                </c:pt>
                <c:pt idx="625">
                  <c:v>626.00</c:v>
                </c:pt>
                <c:pt idx="626">
                  <c:v>627.00</c:v>
                </c:pt>
                <c:pt idx="627">
                  <c:v>628.00</c:v>
                </c:pt>
                <c:pt idx="628">
                  <c:v>628.99</c:v>
                </c:pt>
                <c:pt idx="629">
                  <c:v>630.00</c:v>
                </c:pt>
                <c:pt idx="630">
                  <c:v>631.00</c:v>
                </c:pt>
                <c:pt idx="631">
                  <c:v>631.99</c:v>
                </c:pt>
                <c:pt idx="632">
                  <c:v>633.00</c:v>
                </c:pt>
                <c:pt idx="633">
                  <c:v>634.00</c:v>
                </c:pt>
                <c:pt idx="634">
                  <c:v>635.00</c:v>
                </c:pt>
                <c:pt idx="635">
                  <c:v>635.99</c:v>
                </c:pt>
                <c:pt idx="636">
                  <c:v>637.00</c:v>
                </c:pt>
                <c:pt idx="637">
                  <c:v>638.00</c:v>
                </c:pt>
                <c:pt idx="638">
                  <c:v>638.99</c:v>
                </c:pt>
                <c:pt idx="639">
                  <c:v>639.99</c:v>
                </c:pt>
                <c:pt idx="640">
                  <c:v>641.00</c:v>
                </c:pt>
                <c:pt idx="641">
                  <c:v>642.00</c:v>
                </c:pt>
                <c:pt idx="642">
                  <c:v>642.99</c:v>
                </c:pt>
                <c:pt idx="643">
                  <c:v>644.00</c:v>
                </c:pt>
                <c:pt idx="644">
                  <c:v>645.00</c:v>
                </c:pt>
                <c:pt idx="645">
                  <c:v>646.00</c:v>
                </c:pt>
                <c:pt idx="646">
                  <c:v>646.99</c:v>
                </c:pt>
                <c:pt idx="647">
                  <c:v>648.00</c:v>
                </c:pt>
                <c:pt idx="648">
                  <c:v>649.00</c:v>
                </c:pt>
                <c:pt idx="649">
                  <c:v>649.99</c:v>
                </c:pt>
                <c:pt idx="650">
                  <c:v>650.99</c:v>
                </c:pt>
                <c:pt idx="651">
                  <c:v>652.00</c:v>
                </c:pt>
                <c:pt idx="652">
                  <c:v>653.00</c:v>
                </c:pt>
                <c:pt idx="653">
                  <c:v>653.99</c:v>
                </c:pt>
                <c:pt idx="654">
                  <c:v>655.00</c:v>
                </c:pt>
                <c:pt idx="655">
                  <c:v>656.00</c:v>
                </c:pt>
                <c:pt idx="656">
                  <c:v>657.00</c:v>
                </c:pt>
                <c:pt idx="657">
                  <c:v>657.99</c:v>
                </c:pt>
                <c:pt idx="658">
                  <c:v>659.00</c:v>
                </c:pt>
                <c:pt idx="659">
                  <c:v>660.00</c:v>
                </c:pt>
                <c:pt idx="660">
                  <c:v>660.99</c:v>
                </c:pt>
                <c:pt idx="661">
                  <c:v>661.99</c:v>
                </c:pt>
                <c:pt idx="662">
                  <c:v>663.00</c:v>
                </c:pt>
                <c:pt idx="663">
                  <c:v>664.00</c:v>
                </c:pt>
                <c:pt idx="664">
                  <c:v>664.99</c:v>
                </c:pt>
                <c:pt idx="665">
                  <c:v>666.00</c:v>
                </c:pt>
                <c:pt idx="666">
                  <c:v>667.00</c:v>
                </c:pt>
                <c:pt idx="667">
                  <c:v>668.00</c:v>
                </c:pt>
                <c:pt idx="668">
                  <c:v>668.99</c:v>
                </c:pt>
                <c:pt idx="669">
                  <c:v>670.00</c:v>
                </c:pt>
                <c:pt idx="670">
                  <c:v>671.00</c:v>
                </c:pt>
                <c:pt idx="671">
                  <c:v>671.99</c:v>
                </c:pt>
                <c:pt idx="672">
                  <c:v>673.00</c:v>
                </c:pt>
                <c:pt idx="673">
                  <c:v>674.00</c:v>
                </c:pt>
                <c:pt idx="674">
                  <c:v>675.00</c:v>
                </c:pt>
                <c:pt idx="675">
                  <c:v>675.99</c:v>
                </c:pt>
                <c:pt idx="676">
                  <c:v>677.00</c:v>
                </c:pt>
                <c:pt idx="677">
                  <c:v>678.00</c:v>
                </c:pt>
                <c:pt idx="678">
                  <c:v>678.99</c:v>
                </c:pt>
                <c:pt idx="679">
                  <c:v>679.99</c:v>
                </c:pt>
                <c:pt idx="680">
                  <c:v>681.00</c:v>
                </c:pt>
                <c:pt idx="681">
                  <c:v>682.00</c:v>
                </c:pt>
                <c:pt idx="682">
                  <c:v>682.99</c:v>
                </c:pt>
                <c:pt idx="683">
                  <c:v>684.00</c:v>
                </c:pt>
                <c:pt idx="684">
                  <c:v>685.00</c:v>
                </c:pt>
                <c:pt idx="685">
                  <c:v>686.00</c:v>
                </c:pt>
                <c:pt idx="686">
                  <c:v>686.99</c:v>
                </c:pt>
                <c:pt idx="687">
                  <c:v>688.00</c:v>
                </c:pt>
                <c:pt idx="688">
                  <c:v>689.00</c:v>
                </c:pt>
                <c:pt idx="689">
                  <c:v>689.99</c:v>
                </c:pt>
                <c:pt idx="690">
                  <c:v>690.99</c:v>
                </c:pt>
                <c:pt idx="691">
                  <c:v>692.00</c:v>
                </c:pt>
                <c:pt idx="692">
                  <c:v>693.00</c:v>
                </c:pt>
                <c:pt idx="693">
                  <c:v>693.99</c:v>
                </c:pt>
                <c:pt idx="694">
                  <c:v>695.00</c:v>
                </c:pt>
                <c:pt idx="695">
                  <c:v>696.00</c:v>
                </c:pt>
                <c:pt idx="696">
                  <c:v>697.00</c:v>
                </c:pt>
                <c:pt idx="697">
                  <c:v>697.99</c:v>
                </c:pt>
                <c:pt idx="698">
                  <c:v>699.00</c:v>
                </c:pt>
                <c:pt idx="699">
                  <c:v>700.00</c:v>
                </c:pt>
                <c:pt idx="700">
                  <c:v>700.99</c:v>
                </c:pt>
                <c:pt idx="701">
                  <c:v>701.99</c:v>
                </c:pt>
                <c:pt idx="702">
                  <c:v>703.00</c:v>
                </c:pt>
                <c:pt idx="703">
                  <c:v>704.00</c:v>
                </c:pt>
                <c:pt idx="704">
                  <c:v>704.99</c:v>
                </c:pt>
                <c:pt idx="705">
                  <c:v>706.00</c:v>
                </c:pt>
                <c:pt idx="706">
                  <c:v>707.00</c:v>
                </c:pt>
                <c:pt idx="707">
                  <c:v>708.00</c:v>
                </c:pt>
                <c:pt idx="708">
                  <c:v>708.99</c:v>
                </c:pt>
                <c:pt idx="709">
                  <c:v>710.00</c:v>
                </c:pt>
                <c:pt idx="710">
                  <c:v>711.00</c:v>
                </c:pt>
                <c:pt idx="711">
                  <c:v>711.99</c:v>
                </c:pt>
                <c:pt idx="712">
                  <c:v>713.00</c:v>
                </c:pt>
                <c:pt idx="713">
                  <c:v>714.00</c:v>
                </c:pt>
                <c:pt idx="714">
                  <c:v>715.00</c:v>
                </c:pt>
                <c:pt idx="715">
                  <c:v>715.99</c:v>
                </c:pt>
                <c:pt idx="716">
                  <c:v>717.00</c:v>
                </c:pt>
                <c:pt idx="717">
                  <c:v>718.00</c:v>
                </c:pt>
                <c:pt idx="718">
                  <c:v>718.99</c:v>
                </c:pt>
                <c:pt idx="719">
                  <c:v>719.99</c:v>
                </c:pt>
                <c:pt idx="720">
                  <c:v>721.00</c:v>
                </c:pt>
                <c:pt idx="721">
                  <c:v>722.00</c:v>
                </c:pt>
                <c:pt idx="722">
                  <c:v>722.99</c:v>
                </c:pt>
                <c:pt idx="723">
                  <c:v>724.00</c:v>
                </c:pt>
                <c:pt idx="724">
                  <c:v>725.00</c:v>
                </c:pt>
                <c:pt idx="725">
                  <c:v>726.00</c:v>
                </c:pt>
                <c:pt idx="726">
                  <c:v>726.99</c:v>
                </c:pt>
                <c:pt idx="727">
                  <c:v>728.00</c:v>
                </c:pt>
                <c:pt idx="728">
                  <c:v>729.00</c:v>
                </c:pt>
                <c:pt idx="729">
                  <c:v>729.99</c:v>
                </c:pt>
                <c:pt idx="730">
                  <c:v>730.99</c:v>
                </c:pt>
                <c:pt idx="731">
                  <c:v>732.00</c:v>
                </c:pt>
                <c:pt idx="732">
                  <c:v>733.00</c:v>
                </c:pt>
                <c:pt idx="733">
                  <c:v>733.99</c:v>
                </c:pt>
                <c:pt idx="734">
                  <c:v>735.00</c:v>
                </c:pt>
                <c:pt idx="735">
                  <c:v>736.00</c:v>
                </c:pt>
                <c:pt idx="736">
                  <c:v>737.00</c:v>
                </c:pt>
                <c:pt idx="737">
                  <c:v>737.99</c:v>
                </c:pt>
                <c:pt idx="738">
                  <c:v>739.00</c:v>
                </c:pt>
                <c:pt idx="739">
                  <c:v>740.00</c:v>
                </c:pt>
                <c:pt idx="740">
                  <c:v>740.99</c:v>
                </c:pt>
                <c:pt idx="741">
                  <c:v>741.99</c:v>
                </c:pt>
                <c:pt idx="742">
                  <c:v>743.00</c:v>
                </c:pt>
                <c:pt idx="743">
                  <c:v>744.00</c:v>
                </c:pt>
                <c:pt idx="744">
                  <c:v>744.99</c:v>
                </c:pt>
                <c:pt idx="745">
                  <c:v>746.00</c:v>
                </c:pt>
                <c:pt idx="746">
                  <c:v>747.00</c:v>
                </c:pt>
                <c:pt idx="747">
                  <c:v>748.00</c:v>
                </c:pt>
                <c:pt idx="748">
                  <c:v>748.99</c:v>
                </c:pt>
                <c:pt idx="749">
                  <c:v>750.00</c:v>
                </c:pt>
                <c:pt idx="750">
                  <c:v>751.00</c:v>
                </c:pt>
                <c:pt idx="751">
                  <c:v>751.99</c:v>
                </c:pt>
                <c:pt idx="752">
                  <c:v>753.00</c:v>
                </c:pt>
                <c:pt idx="753">
                  <c:v>754.00</c:v>
                </c:pt>
                <c:pt idx="754">
                  <c:v>755.00</c:v>
                </c:pt>
                <c:pt idx="755">
                  <c:v>755.99</c:v>
                </c:pt>
                <c:pt idx="756">
                  <c:v>757.00</c:v>
                </c:pt>
                <c:pt idx="757">
                  <c:v>758.00</c:v>
                </c:pt>
                <c:pt idx="758">
                  <c:v>758.99</c:v>
                </c:pt>
                <c:pt idx="759">
                  <c:v>759.99</c:v>
                </c:pt>
                <c:pt idx="760">
                  <c:v>761.00</c:v>
                </c:pt>
                <c:pt idx="761">
                  <c:v>762.00</c:v>
                </c:pt>
                <c:pt idx="762">
                  <c:v>762.99</c:v>
                </c:pt>
                <c:pt idx="763">
                  <c:v>764.00</c:v>
                </c:pt>
                <c:pt idx="764">
                  <c:v>765.00</c:v>
                </c:pt>
                <c:pt idx="765">
                  <c:v>766.00</c:v>
                </c:pt>
                <c:pt idx="766">
                  <c:v>766.99</c:v>
                </c:pt>
                <c:pt idx="767">
                  <c:v>768.00</c:v>
                </c:pt>
                <c:pt idx="768">
                  <c:v>769.00</c:v>
                </c:pt>
                <c:pt idx="769">
                  <c:v>769.99</c:v>
                </c:pt>
                <c:pt idx="770">
                  <c:v>770.99</c:v>
                </c:pt>
                <c:pt idx="771">
                  <c:v>772.00</c:v>
                </c:pt>
                <c:pt idx="772">
                  <c:v>773.00</c:v>
                </c:pt>
                <c:pt idx="773">
                  <c:v>773.99</c:v>
                </c:pt>
                <c:pt idx="774">
                  <c:v>775.00</c:v>
                </c:pt>
                <c:pt idx="775">
                  <c:v>776.00</c:v>
                </c:pt>
                <c:pt idx="776">
                  <c:v>777.00</c:v>
                </c:pt>
                <c:pt idx="777">
                  <c:v>777.99</c:v>
                </c:pt>
                <c:pt idx="778">
                  <c:v>779.00</c:v>
                </c:pt>
                <c:pt idx="779">
                  <c:v>780.00</c:v>
                </c:pt>
                <c:pt idx="780">
                  <c:v>780.99</c:v>
                </c:pt>
                <c:pt idx="781">
                  <c:v>782.00</c:v>
                </c:pt>
                <c:pt idx="782">
                  <c:v>783.00</c:v>
                </c:pt>
                <c:pt idx="783">
                  <c:v>784.00</c:v>
                </c:pt>
                <c:pt idx="784">
                  <c:v>784.99</c:v>
                </c:pt>
                <c:pt idx="785">
                  <c:v>786.00</c:v>
                </c:pt>
                <c:pt idx="786">
                  <c:v>787.00</c:v>
                </c:pt>
                <c:pt idx="787">
                  <c:v>788.00</c:v>
                </c:pt>
                <c:pt idx="788">
                  <c:v>788.99</c:v>
                </c:pt>
                <c:pt idx="789">
                  <c:v>790.00</c:v>
                </c:pt>
                <c:pt idx="790">
                  <c:v>791.00</c:v>
                </c:pt>
                <c:pt idx="791">
                  <c:v>791.99</c:v>
                </c:pt>
                <c:pt idx="792">
                  <c:v>793.00</c:v>
                </c:pt>
                <c:pt idx="793">
                  <c:v>794.00</c:v>
                </c:pt>
                <c:pt idx="794">
                  <c:v>795.00</c:v>
                </c:pt>
                <c:pt idx="795">
                  <c:v>795.99</c:v>
                </c:pt>
                <c:pt idx="796">
                  <c:v>797.00</c:v>
                </c:pt>
                <c:pt idx="797">
                  <c:v>798.00</c:v>
                </c:pt>
                <c:pt idx="798">
                  <c:v>798.99</c:v>
                </c:pt>
                <c:pt idx="799">
                  <c:v>799.99</c:v>
                </c:pt>
                <c:pt idx="800">
                  <c:v>801.00</c:v>
                </c:pt>
                <c:pt idx="801">
                  <c:v>802.00</c:v>
                </c:pt>
                <c:pt idx="802">
                  <c:v>802.99</c:v>
                </c:pt>
                <c:pt idx="803">
                  <c:v>804.00</c:v>
                </c:pt>
                <c:pt idx="804">
                  <c:v>805.00</c:v>
                </c:pt>
                <c:pt idx="805">
                  <c:v>806.00</c:v>
                </c:pt>
                <c:pt idx="806">
                  <c:v>806.99</c:v>
                </c:pt>
                <c:pt idx="807">
                  <c:v>808.00</c:v>
                </c:pt>
                <c:pt idx="808">
                  <c:v>809.00</c:v>
                </c:pt>
                <c:pt idx="809">
                  <c:v>809.99</c:v>
                </c:pt>
                <c:pt idx="810">
                  <c:v>810.99</c:v>
                </c:pt>
                <c:pt idx="811">
                  <c:v>812.00</c:v>
                </c:pt>
                <c:pt idx="812">
                  <c:v>813.00</c:v>
                </c:pt>
                <c:pt idx="813">
                  <c:v>813.99</c:v>
                </c:pt>
                <c:pt idx="814">
                  <c:v>815.00</c:v>
                </c:pt>
                <c:pt idx="815">
                  <c:v>816.00</c:v>
                </c:pt>
                <c:pt idx="816">
                  <c:v>817.00</c:v>
                </c:pt>
                <c:pt idx="817">
                  <c:v>817.99</c:v>
                </c:pt>
                <c:pt idx="818">
                  <c:v>819.00</c:v>
                </c:pt>
                <c:pt idx="819">
                  <c:v>820.00</c:v>
                </c:pt>
                <c:pt idx="820">
                  <c:v>820.99</c:v>
                </c:pt>
                <c:pt idx="821">
                  <c:v>822.00</c:v>
                </c:pt>
                <c:pt idx="822">
                  <c:v>823.00</c:v>
                </c:pt>
                <c:pt idx="823">
                  <c:v>824.00</c:v>
                </c:pt>
                <c:pt idx="824">
                  <c:v>824.99</c:v>
                </c:pt>
                <c:pt idx="825">
                  <c:v>826.00</c:v>
                </c:pt>
                <c:pt idx="826">
                  <c:v>827.00</c:v>
                </c:pt>
                <c:pt idx="827">
                  <c:v>828.00</c:v>
                </c:pt>
                <c:pt idx="828">
                  <c:v>828.99</c:v>
                </c:pt>
                <c:pt idx="829">
                  <c:v>830.00</c:v>
                </c:pt>
                <c:pt idx="830">
                  <c:v>831.00</c:v>
                </c:pt>
                <c:pt idx="831">
                  <c:v>831.99</c:v>
                </c:pt>
                <c:pt idx="832">
                  <c:v>833.00</c:v>
                </c:pt>
                <c:pt idx="833">
                  <c:v>834.00</c:v>
                </c:pt>
                <c:pt idx="834">
                  <c:v>835.00</c:v>
                </c:pt>
                <c:pt idx="835">
                  <c:v>835.99</c:v>
                </c:pt>
                <c:pt idx="836">
                  <c:v>837.00</c:v>
                </c:pt>
                <c:pt idx="837">
                  <c:v>838.00</c:v>
                </c:pt>
                <c:pt idx="838">
                  <c:v>838.99</c:v>
                </c:pt>
                <c:pt idx="839">
                  <c:v>839.99</c:v>
                </c:pt>
                <c:pt idx="840">
                  <c:v>841.00</c:v>
                </c:pt>
                <c:pt idx="841">
                  <c:v>842.00</c:v>
                </c:pt>
                <c:pt idx="842">
                  <c:v>842.99</c:v>
                </c:pt>
                <c:pt idx="843">
                  <c:v>844.00</c:v>
                </c:pt>
                <c:pt idx="844">
                  <c:v>845.00</c:v>
                </c:pt>
                <c:pt idx="845">
                  <c:v>846.00</c:v>
                </c:pt>
                <c:pt idx="846">
                  <c:v>846.99</c:v>
                </c:pt>
                <c:pt idx="847">
                  <c:v>848.00</c:v>
                </c:pt>
                <c:pt idx="848">
                  <c:v>849.00</c:v>
                </c:pt>
                <c:pt idx="849">
                  <c:v>849.99</c:v>
                </c:pt>
                <c:pt idx="850">
                  <c:v>850.99</c:v>
                </c:pt>
                <c:pt idx="851">
                  <c:v>852.00</c:v>
                </c:pt>
                <c:pt idx="852">
                  <c:v>853.00</c:v>
                </c:pt>
                <c:pt idx="853">
                  <c:v>853.99</c:v>
                </c:pt>
                <c:pt idx="854">
                  <c:v>855.00</c:v>
                </c:pt>
                <c:pt idx="855">
                  <c:v>856.00</c:v>
                </c:pt>
                <c:pt idx="856">
                  <c:v>857.00</c:v>
                </c:pt>
                <c:pt idx="857">
                  <c:v>857.99</c:v>
                </c:pt>
                <c:pt idx="858">
                  <c:v>859.00</c:v>
                </c:pt>
                <c:pt idx="859">
                  <c:v>860.00</c:v>
                </c:pt>
                <c:pt idx="860">
                  <c:v>860.99</c:v>
                </c:pt>
                <c:pt idx="861">
                  <c:v>862.00</c:v>
                </c:pt>
                <c:pt idx="862">
                  <c:v>863.00</c:v>
                </c:pt>
                <c:pt idx="863">
                  <c:v>864.00</c:v>
                </c:pt>
                <c:pt idx="864">
                  <c:v>864.99</c:v>
                </c:pt>
                <c:pt idx="865">
                  <c:v>866.00</c:v>
                </c:pt>
                <c:pt idx="866">
                  <c:v>867.00</c:v>
                </c:pt>
                <c:pt idx="867">
                  <c:v>867.99</c:v>
                </c:pt>
                <c:pt idx="868">
                  <c:v>868.99</c:v>
                </c:pt>
                <c:pt idx="869">
                  <c:v>870.00</c:v>
                </c:pt>
                <c:pt idx="870">
                  <c:v>871.00</c:v>
                </c:pt>
                <c:pt idx="871">
                  <c:v>871.99</c:v>
                </c:pt>
                <c:pt idx="872">
                  <c:v>873.00</c:v>
                </c:pt>
                <c:pt idx="873">
                  <c:v>874.00</c:v>
                </c:pt>
                <c:pt idx="874">
                  <c:v>875.00</c:v>
                </c:pt>
                <c:pt idx="875">
                  <c:v>875.99</c:v>
                </c:pt>
                <c:pt idx="876">
                  <c:v>877.00</c:v>
                </c:pt>
                <c:pt idx="877">
                  <c:v>878.00</c:v>
                </c:pt>
                <c:pt idx="878">
                  <c:v>878.99</c:v>
                </c:pt>
                <c:pt idx="879">
                  <c:v>879.99</c:v>
                </c:pt>
                <c:pt idx="880">
                  <c:v>881.00</c:v>
                </c:pt>
                <c:pt idx="881">
                  <c:v>882.00</c:v>
                </c:pt>
                <c:pt idx="882">
                  <c:v>882.99</c:v>
                </c:pt>
                <c:pt idx="883">
                  <c:v>884.00</c:v>
                </c:pt>
                <c:pt idx="884">
                  <c:v>885.00</c:v>
                </c:pt>
                <c:pt idx="885">
                  <c:v>886.00</c:v>
                </c:pt>
                <c:pt idx="886">
                  <c:v>886.99</c:v>
                </c:pt>
                <c:pt idx="887">
                  <c:v>888.00</c:v>
                </c:pt>
                <c:pt idx="888">
                  <c:v>889.00</c:v>
                </c:pt>
                <c:pt idx="889">
                  <c:v>889.99</c:v>
                </c:pt>
                <c:pt idx="890">
                  <c:v>890.99</c:v>
                </c:pt>
                <c:pt idx="891">
                  <c:v>892.00</c:v>
                </c:pt>
                <c:pt idx="892">
                  <c:v>893.00</c:v>
                </c:pt>
                <c:pt idx="893">
                  <c:v>893.99</c:v>
                </c:pt>
                <c:pt idx="894">
                  <c:v>895.00</c:v>
                </c:pt>
                <c:pt idx="895">
                  <c:v>896.00</c:v>
                </c:pt>
                <c:pt idx="896">
                  <c:v>896.99</c:v>
                </c:pt>
                <c:pt idx="897">
                  <c:v>897.99</c:v>
                </c:pt>
                <c:pt idx="898">
                  <c:v>899.00</c:v>
                </c:pt>
                <c:pt idx="899">
                  <c:v>900.00</c:v>
                </c:pt>
                <c:pt idx="900">
                  <c:v>900.99</c:v>
                </c:pt>
                <c:pt idx="901">
                  <c:v>902.00</c:v>
                </c:pt>
                <c:pt idx="902">
                  <c:v>903.00</c:v>
                </c:pt>
                <c:pt idx="903">
                  <c:v>904.00</c:v>
                </c:pt>
                <c:pt idx="904">
                  <c:v>904.99</c:v>
                </c:pt>
                <c:pt idx="905">
                  <c:v>906.00</c:v>
                </c:pt>
                <c:pt idx="906">
                  <c:v>907.00</c:v>
                </c:pt>
                <c:pt idx="907">
                  <c:v>907.99</c:v>
                </c:pt>
                <c:pt idx="908">
                  <c:v>908.99</c:v>
                </c:pt>
                <c:pt idx="909">
                  <c:v>910.00</c:v>
                </c:pt>
                <c:pt idx="910">
                  <c:v>911.00</c:v>
                </c:pt>
                <c:pt idx="911">
                  <c:v>911.99</c:v>
                </c:pt>
                <c:pt idx="912">
                  <c:v>913.00</c:v>
                </c:pt>
                <c:pt idx="913">
                  <c:v>914.00</c:v>
                </c:pt>
                <c:pt idx="914">
                  <c:v>915.00</c:v>
                </c:pt>
                <c:pt idx="915">
                  <c:v>915.99</c:v>
                </c:pt>
                <c:pt idx="916">
                  <c:v>917.00</c:v>
                </c:pt>
                <c:pt idx="917">
                  <c:v>918.00</c:v>
                </c:pt>
                <c:pt idx="918">
                  <c:v>918.99</c:v>
                </c:pt>
                <c:pt idx="919">
                  <c:v>919.99</c:v>
                </c:pt>
                <c:pt idx="920">
                  <c:v>921.00</c:v>
                </c:pt>
                <c:pt idx="921">
                  <c:v>922.00</c:v>
                </c:pt>
                <c:pt idx="922">
                  <c:v>922.99</c:v>
                </c:pt>
                <c:pt idx="923">
                  <c:v>924.00</c:v>
                </c:pt>
                <c:pt idx="924">
                  <c:v>925.00</c:v>
                </c:pt>
                <c:pt idx="925">
                  <c:v>926.00</c:v>
                </c:pt>
                <c:pt idx="926">
                  <c:v>926.99</c:v>
                </c:pt>
                <c:pt idx="927">
                  <c:v>928.00</c:v>
                </c:pt>
                <c:pt idx="928">
                  <c:v>929.00</c:v>
                </c:pt>
                <c:pt idx="929">
                  <c:v>929.99</c:v>
                </c:pt>
                <c:pt idx="930">
                  <c:v>931.00</c:v>
                </c:pt>
                <c:pt idx="931">
                  <c:v>932.00</c:v>
                </c:pt>
                <c:pt idx="932">
                  <c:v>933.00</c:v>
                </c:pt>
                <c:pt idx="933">
                  <c:v>933.99</c:v>
                </c:pt>
                <c:pt idx="934">
                  <c:v>935.00</c:v>
                </c:pt>
                <c:pt idx="935">
                  <c:v>936.00</c:v>
                </c:pt>
                <c:pt idx="936">
                  <c:v>936.99</c:v>
                </c:pt>
                <c:pt idx="937">
                  <c:v>937.99</c:v>
                </c:pt>
                <c:pt idx="938">
                  <c:v>939.00</c:v>
                </c:pt>
                <c:pt idx="939">
                  <c:v>940.00</c:v>
                </c:pt>
                <c:pt idx="940">
                  <c:v>940.99</c:v>
                </c:pt>
                <c:pt idx="941">
                  <c:v>942.00</c:v>
                </c:pt>
                <c:pt idx="942">
                  <c:v>943.00</c:v>
                </c:pt>
                <c:pt idx="943">
                  <c:v>944.00</c:v>
                </c:pt>
                <c:pt idx="944">
                  <c:v>944.99</c:v>
                </c:pt>
                <c:pt idx="945">
                  <c:v>946.00</c:v>
                </c:pt>
                <c:pt idx="946">
                  <c:v>947.00</c:v>
                </c:pt>
                <c:pt idx="947">
                  <c:v>947.99</c:v>
                </c:pt>
                <c:pt idx="948">
                  <c:v>948.99</c:v>
                </c:pt>
                <c:pt idx="949">
                  <c:v>950.00</c:v>
                </c:pt>
                <c:pt idx="950">
                  <c:v>951.00</c:v>
                </c:pt>
                <c:pt idx="951">
                  <c:v>951.99</c:v>
                </c:pt>
                <c:pt idx="952">
                  <c:v>953.00</c:v>
                </c:pt>
                <c:pt idx="953">
                  <c:v>954.00</c:v>
                </c:pt>
                <c:pt idx="954">
                  <c:v>955.00</c:v>
                </c:pt>
                <c:pt idx="955">
                  <c:v>955.99</c:v>
                </c:pt>
                <c:pt idx="956">
                  <c:v>957.00</c:v>
                </c:pt>
                <c:pt idx="957">
                  <c:v>958.00</c:v>
                </c:pt>
                <c:pt idx="958">
                  <c:v>958.99</c:v>
                </c:pt>
                <c:pt idx="959">
                  <c:v>959.99</c:v>
                </c:pt>
                <c:pt idx="960">
                  <c:v>961.00</c:v>
                </c:pt>
                <c:pt idx="961">
                  <c:v>962.00</c:v>
                </c:pt>
                <c:pt idx="962">
                  <c:v>962.99</c:v>
                </c:pt>
                <c:pt idx="963">
                  <c:v>964.00</c:v>
                </c:pt>
                <c:pt idx="964">
                  <c:v>965.00</c:v>
                </c:pt>
                <c:pt idx="965">
                  <c:v>966.00</c:v>
                </c:pt>
                <c:pt idx="966">
                  <c:v>966.99</c:v>
                </c:pt>
                <c:pt idx="967">
                  <c:v>968.00</c:v>
                </c:pt>
                <c:pt idx="968">
                  <c:v>969.00</c:v>
                </c:pt>
                <c:pt idx="969">
                  <c:v>969.99</c:v>
                </c:pt>
                <c:pt idx="970">
                  <c:v>971.00</c:v>
                </c:pt>
                <c:pt idx="971">
                  <c:v>972.00</c:v>
                </c:pt>
                <c:pt idx="972">
                  <c:v>973.00</c:v>
                </c:pt>
                <c:pt idx="973">
                  <c:v>973.99</c:v>
                </c:pt>
                <c:pt idx="974">
                  <c:v>975.00</c:v>
                </c:pt>
                <c:pt idx="975">
                  <c:v>976.00</c:v>
                </c:pt>
                <c:pt idx="976">
                  <c:v>976.99</c:v>
                </c:pt>
                <c:pt idx="977">
                  <c:v>977.99</c:v>
                </c:pt>
                <c:pt idx="978">
                  <c:v>979.00</c:v>
                </c:pt>
                <c:pt idx="979">
                  <c:v>980.00</c:v>
                </c:pt>
                <c:pt idx="980">
                  <c:v>980.99</c:v>
                </c:pt>
                <c:pt idx="981">
                  <c:v>982.00</c:v>
                </c:pt>
                <c:pt idx="982">
                  <c:v>983.00</c:v>
                </c:pt>
                <c:pt idx="983">
                  <c:v>984.00</c:v>
                </c:pt>
                <c:pt idx="984">
                  <c:v>984.99</c:v>
                </c:pt>
                <c:pt idx="985">
                  <c:v>986.00</c:v>
                </c:pt>
                <c:pt idx="986">
                  <c:v>987.00</c:v>
                </c:pt>
                <c:pt idx="987">
                  <c:v>987.99</c:v>
                </c:pt>
                <c:pt idx="988">
                  <c:v>988.99</c:v>
                </c:pt>
                <c:pt idx="989">
                  <c:v>990.00</c:v>
                </c:pt>
                <c:pt idx="990">
                  <c:v>991.00</c:v>
                </c:pt>
                <c:pt idx="991">
                  <c:v>991.99</c:v>
                </c:pt>
                <c:pt idx="992">
                  <c:v>993.00</c:v>
                </c:pt>
                <c:pt idx="993">
                  <c:v>994.00</c:v>
                </c:pt>
                <c:pt idx="994">
                  <c:v>995.00</c:v>
                </c:pt>
                <c:pt idx="995">
                  <c:v>995.99</c:v>
                </c:pt>
                <c:pt idx="996">
                  <c:v>997.00</c:v>
                </c:pt>
                <c:pt idx="997">
                  <c:v>998.00</c:v>
                </c:pt>
                <c:pt idx="998">
                  <c:v>998.99</c:v>
                </c:pt>
                <c:pt idx="999">
                  <c:v>999.99</c:v>
                </c:pt>
                <c:pt idx="1000">
                  <c:v>1,001.00</c:v>
                </c:pt>
                <c:pt idx="1001">
                  <c:v>1,002.00</c:v>
                </c:pt>
                <c:pt idx="1002">
                  <c:v>1,002.99</c:v>
                </c:pt>
                <c:pt idx="1003">
                  <c:v>1,004.00</c:v>
                </c:pt>
                <c:pt idx="1004">
                  <c:v>1,005.00</c:v>
                </c:pt>
                <c:pt idx="1005">
                  <c:v>1,006.00</c:v>
                </c:pt>
                <c:pt idx="1006">
                  <c:v>1,006.99</c:v>
                </c:pt>
                <c:pt idx="1007">
                  <c:v>1,008.00</c:v>
                </c:pt>
                <c:pt idx="1008">
                  <c:v>1,009.00</c:v>
                </c:pt>
                <c:pt idx="1009">
                  <c:v>1,009.99</c:v>
                </c:pt>
                <c:pt idx="1010">
                  <c:v>1,011.00</c:v>
                </c:pt>
                <c:pt idx="1011">
                  <c:v>1,012.00</c:v>
                </c:pt>
                <c:pt idx="1012">
                  <c:v>1,013.00</c:v>
                </c:pt>
                <c:pt idx="1013">
                  <c:v>1,013.99</c:v>
                </c:pt>
                <c:pt idx="1014">
                  <c:v>1,015.00</c:v>
                </c:pt>
                <c:pt idx="1015">
                  <c:v>1,016.00</c:v>
                </c:pt>
                <c:pt idx="1016">
                  <c:v>1,016.99</c:v>
                </c:pt>
                <c:pt idx="1017">
                  <c:v>1,017.99</c:v>
                </c:pt>
                <c:pt idx="1018">
                  <c:v>1,019.00</c:v>
                </c:pt>
                <c:pt idx="1019">
                  <c:v>1,020.00</c:v>
                </c:pt>
                <c:pt idx="1020">
                  <c:v>1,020.99</c:v>
                </c:pt>
                <c:pt idx="1021">
                  <c:v>1,022.00</c:v>
                </c:pt>
                <c:pt idx="1022">
                  <c:v>1,023.00</c:v>
                </c:pt>
                <c:pt idx="1023">
                  <c:v>1,024.00</c:v>
                </c:pt>
                <c:pt idx="1024">
                  <c:v>1,024.99</c:v>
                </c:pt>
                <c:pt idx="1025">
                  <c:v>1,026.00</c:v>
                </c:pt>
                <c:pt idx="1026">
                  <c:v>1,027.00</c:v>
                </c:pt>
                <c:pt idx="1027">
                  <c:v>1,027.99</c:v>
                </c:pt>
                <c:pt idx="1028">
                  <c:v>1,028.99</c:v>
                </c:pt>
                <c:pt idx="1029">
                  <c:v>1,030.00</c:v>
                </c:pt>
                <c:pt idx="1030">
                  <c:v>1,031.00</c:v>
                </c:pt>
                <c:pt idx="1031">
                  <c:v>1,031.99</c:v>
                </c:pt>
                <c:pt idx="1032">
                  <c:v>1,033.00</c:v>
                </c:pt>
                <c:pt idx="1033">
                  <c:v>1,034.00</c:v>
                </c:pt>
                <c:pt idx="1034">
                  <c:v>1,035.00</c:v>
                </c:pt>
                <c:pt idx="1035">
                  <c:v>1,035.99</c:v>
                </c:pt>
                <c:pt idx="1036">
                  <c:v>1,037.00</c:v>
                </c:pt>
                <c:pt idx="1037">
                  <c:v>1,038.00</c:v>
                </c:pt>
                <c:pt idx="1038">
                  <c:v>1,038.99</c:v>
                </c:pt>
                <c:pt idx="1039">
                  <c:v>1,039.99</c:v>
                </c:pt>
                <c:pt idx="1040">
                  <c:v>1,041.00</c:v>
                </c:pt>
                <c:pt idx="1041">
                  <c:v>1,042.00</c:v>
                </c:pt>
                <c:pt idx="1042">
                  <c:v>1,042.99</c:v>
                </c:pt>
                <c:pt idx="1043">
                  <c:v>1,044.00</c:v>
                </c:pt>
                <c:pt idx="1044">
                  <c:v>1,045.00</c:v>
                </c:pt>
                <c:pt idx="1045">
                  <c:v>1,046.00</c:v>
                </c:pt>
                <c:pt idx="1046">
                  <c:v>1,046.99</c:v>
                </c:pt>
                <c:pt idx="1047">
                  <c:v>1,048.00</c:v>
                </c:pt>
                <c:pt idx="1048">
                  <c:v>1,049.00</c:v>
                </c:pt>
                <c:pt idx="1049">
                  <c:v>1,049.99</c:v>
                </c:pt>
                <c:pt idx="1050">
                  <c:v>1,051.00</c:v>
                </c:pt>
                <c:pt idx="1051">
                  <c:v>1,052.00</c:v>
                </c:pt>
                <c:pt idx="1052">
                  <c:v>1,053.00</c:v>
                </c:pt>
                <c:pt idx="1053">
                  <c:v>1,053.99</c:v>
                </c:pt>
                <c:pt idx="1054">
                  <c:v>1,055.00</c:v>
                </c:pt>
                <c:pt idx="1055">
                  <c:v>1,056.00</c:v>
                </c:pt>
                <c:pt idx="1056">
                  <c:v>1,056.99</c:v>
                </c:pt>
                <c:pt idx="1057">
                  <c:v>1,057.99</c:v>
                </c:pt>
                <c:pt idx="1058">
                  <c:v>1,059.00</c:v>
                </c:pt>
                <c:pt idx="1059">
                  <c:v>1,060.00</c:v>
                </c:pt>
                <c:pt idx="1060">
                  <c:v>1,060.99</c:v>
                </c:pt>
                <c:pt idx="1061">
                  <c:v>1,062.00</c:v>
                </c:pt>
                <c:pt idx="1062">
                  <c:v>1,063.00</c:v>
                </c:pt>
                <c:pt idx="1063">
                  <c:v>1,064.00</c:v>
                </c:pt>
                <c:pt idx="1064">
                  <c:v>1,064.99</c:v>
                </c:pt>
                <c:pt idx="1065">
                  <c:v>1,066.00</c:v>
                </c:pt>
                <c:pt idx="1066">
                  <c:v>1,067.00</c:v>
                </c:pt>
                <c:pt idx="1067">
                  <c:v>1,067.99</c:v>
                </c:pt>
                <c:pt idx="1068">
                  <c:v>1,068.99</c:v>
                </c:pt>
                <c:pt idx="1069">
                  <c:v>1,070.00</c:v>
                </c:pt>
                <c:pt idx="1070">
                  <c:v>1,071.00</c:v>
                </c:pt>
                <c:pt idx="1071">
                  <c:v>1,071.99</c:v>
                </c:pt>
                <c:pt idx="1072">
                  <c:v>1,073.00</c:v>
                </c:pt>
                <c:pt idx="1073">
                  <c:v>1,074.00</c:v>
                </c:pt>
                <c:pt idx="1074">
                  <c:v>1,075.00</c:v>
                </c:pt>
                <c:pt idx="1075">
                  <c:v>1,075.99</c:v>
                </c:pt>
                <c:pt idx="1076">
                  <c:v>1,077.00</c:v>
                </c:pt>
                <c:pt idx="1077">
                  <c:v>1,078.00</c:v>
                </c:pt>
                <c:pt idx="1078">
                  <c:v>1,078.99</c:v>
                </c:pt>
                <c:pt idx="1079">
                  <c:v>1,079.99</c:v>
                </c:pt>
                <c:pt idx="1080">
                  <c:v>1,081.00</c:v>
                </c:pt>
                <c:pt idx="1081">
                  <c:v>1,082.00</c:v>
                </c:pt>
                <c:pt idx="1082">
                  <c:v>1,082.99</c:v>
                </c:pt>
                <c:pt idx="1083">
                  <c:v>1,084.00</c:v>
                </c:pt>
                <c:pt idx="1084">
                  <c:v>1,085.00</c:v>
                </c:pt>
                <c:pt idx="1085">
                  <c:v>1,086.00</c:v>
                </c:pt>
                <c:pt idx="1086">
                  <c:v>1,086.99</c:v>
                </c:pt>
                <c:pt idx="1087">
                  <c:v>1,088.00</c:v>
                </c:pt>
                <c:pt idx="1088">
                  <c:v>1,089.00</c:v>
                </c:pt>
                <c:pt idx="1089">
                  <c:v>1,089.99</c:v>
                </c:pt>
                <c:pt idx="1090">
                  <c:v>1,091.00</c:v>
                </c:pt>
                <c:pt idx="1091">
                  <c:v>1,092.00</c:v>
                </c:pt>
                <c:pt idx="1092">
                  <c:v>1,093.00</c:v>
                </c:pt>
                <c:pt idx="1093">
                  <c:v>1,093.99</c:v>
                </c:pt>
                <c:pt idx="1094">
                  <c:v>1,095.00</c:v>
                </c:pt>
                <c:pt idx="1095">
                  <c:v>1,096.00</c:v>
                </c:pt>
                <c:pt idx="1096">
                  <c:v>1,096.99</c:v>
                </c:pt>
                <c:pt idx="1097">
                  <c:v>1,097.99</c:v>
                </c:pt>
                <c:pt idx="1098">
                  <c:v>1,099.00</c:v>
                </c:pt>
                <c:pt idx="1099">
                  <c:v>1,100.00</c:v>
                </c:pt>
                <c:pt idx="1100">
                  <c:v>1,100.99</c:v>
                </c:pt>
                <c:pt idx="1101">
                  <c:v>1,102.00</c:v>
                </c:pt>
                <c:pt idx="1102">
                  <c:v>1,103.00</c:v>
                </c:pt>
                <c:pt idx="1103">
                  <c:v>1,104.00</c:v>
                </c:pt>
                <c:pt idx="1104">
                  <c:v>1,104.99</c:v>
                </c:pt>
                <c:pt idx="1105">
                  <c:v>1,106.00</c:v>
                </c:pt>
                <c:pt idx="1106">
                  <c:v>1,107.00</c:v>
                </c:pt>
                <c:pt idx="1107">
                  <c:v>1,107.99</c:v>
                </c:pt>
                <c:pt idx="1108">
                  <c:v>1,108.99</c:v>
                </c:pt>
                <c:pt idx="1109">
                  <c:v>1,110.00</c:v>
                </c:pt>
                <c:pt idx="1110">
                  <c:v>1,111.00</c:v>
                </c:pt>
                <c:pt idx="1111">
                  <c:v>1,111.99</c:v>
                </c:pt>
                <c:pt idx="1112">
                  <c:v>1,113.00</c:v>
                </c:pt>
                <c:pt idx="1113">
                  <c:v>1,114.00</c:v>
                </c:pt>
                <c:pt idx="1114">
                  <c:v>1,115.00</c:v>
                </c:pt>
                <c:pt idx="1115">
                  <c:v>1,115.99</c:v>
                </c:pt>
                <c:pt idx="1116">
                  <c:v>1,117.00</c:v>
                </c:pt>
                <c:pt idx="1117">
                  <c:v>1,118.00</c:v>
                </c:pt>
                <c:pt idx="1118">
                  <c:v>1,118.99</c:v>
                </c:pt>
                <c:pt idx="1119">
                  <c:v>1,119.99</c:v>
                </c:pt>
                <c:pt idx="1120">
                  <c:v>1,121.00</c:v>
                </c:pt>
                <c:pt idx="1121">
                  <c:v>1,122.00</c:v>
                </c:pt>
                <c:pt idx="1122">
                  <c:v>1,122.99</c:v>
                </c:pt>
                <c:pt idx="1123">
                  <c:v>1,124.00</c:v>
                </c:pt>
                <c:pt idx="1124">
                  <c:v>1,125.00</c:v>
                </c:pt>
                <c:pt idx="1125">
                  <c:v>1,126.00</c:v>
                </c:pt>
                <c:pt idx="1126">
                  <c:v>1,126.99</c:v>
                </c:pt>
                <c:pt idx="1127">
                  <c:v>1,128.00</c:v>
                </c:pt>
                <c:pt idx="1128">
                  <c:v>1,129.00</c:v>
                </c:pt>
                <c:pt idx="1129">
                  <c:v>1,129.99</c:v>
                </c:pt>
                <c:pt idx="1130">
                  <c:v>1,131.00</c:v>
                </c:pt>
                <c:pt idx="1131">
                  <c:v>1,132.00</c:v>
                </c:pt>
                <c:pt idx="1132">
                  <c:v>1,133.00</c:v>
                </c:pt>
                <c:pt idx="1133">
                  <c:v>1,133.99</c:v>
                </c:pt>
                <c:pt idx="1134">
                  <c:v>1,135.00</c:v>
                </c:pt>
                <c:pt idx="1135">
                  <c:v>1,136.00</c:v>
                </c:pt>
                <c:pt idx="1136">
                  <c:v>1,136.99</c:v>
                </c:pt>
                <c:pt idx="1137">
                  <c:v>1,137.99</c:v>
                </c:pt>
                <c:pt idx="1138">
                  <c:v>1,139.00</c:v>
                </c:pt>
                <c:pt idx="1139">
                  <c:v>1,140.00</c:v>
                </c:pt>
                <c:pt idx="1140">
                  <c:v>1,140.99</c:v>
                </c:pt>
                <c:pt idx="1141">
                  <c:v>1,142.00</c:v>
                </c:pt>
                <c:pt idx="1142">
                  <c:v>1,143.00</c:v>
                </c:pt>
                <c:pt idx="1143">
                  <c:v>1,144.00</c:v>
                </c:pt>
                <c:pt idx="1144">
                  <c:v>1,144.99</c:v>
                </c:pt>
                <c:pt idx="1145">
                  <c:v>1,146.00</c:v>
                </c:pt>
                <c:pt idx="1146">
                  <c:v>1,147.00</c:v>
                </c:pt>
                <c:pt idx="1147">
                  <c:v>1,147.99</c:v>
                </c:pt>
                <c:pt idx="1148">
                  <c:v>1,148.99</c:v>
                </c:pt>
                <c:pt idx="1149">
                  <c:v>1,150.00</c:v>
                </c:pt>
                <c:pt idx="1150">
                  <c:v>1,151.00</c:v>
                </c:pt>
                <c:pt idx="1151">
                  <c:v>1,151.99</c:v>
                </c:pt>
                <c:pt idx="1152">
                  <c:v>1,153.00</c:v>
                </c:pt>
                <c:pt idx="1153">
                  <c:v>1,154.00</c:v>
                </c:pt>
                <c:pt idx="1154">
                  <c:v>1,155.00</c:v>
                </c:pt>
                <c:pt idx="1155">
                  <c:v>1,155.99</c:v>
                </c:pt>
                <c:pt idx="1156">
                  <c:v>1,157.00</c:v>
                </c:pt>
                <c:pt idx="1157">
                  <c:v>1,158.00</c:v>
                </c:pt>
                <c:pt idx="1158">
                  <c:v>1,158.99</c:v>
                </c:pt>
                <c:pt idx="1159">
                  <c:v>1,160.00</c:v>
                </c:pt>
                <c:pt idx="1160">
                  <c:v>1,161.00</c:v>
                </c:pt>
                <c:pt idx="1161">
                  <c:v>1,162.00</c:v>
                </c:pt>
                <c:pt idx="1162">
                  <c:v>1,162.99</c:v>
                </c:pt>
                <c:pt idx="1163">
                  <c:v>1,164.00</c:v>
                </c:pt>
                <c:pt idx="1164">
                  <c:v>1,165.00</c:v>
                </c:pt>
                <c:pt idx="1165">
                  <c:v>1,166.00</c:v>
                </c:pt>
                <c:pt idx="1166">
                  <c:v>1,166.99</c:v>
                </c:pt>
                <c:pt idx="1167">
                  <c:v>1,168.00</c:v>
                </c:pt>
                <c:pt idx="1168">
                  <c:v>1,169.00</c:v>
                </c:pt>
                <c:pt idx="1169">
                  <c:v>1,169.99</c:v>
                </c:pt>
                <c:pt idx="1170">
                  <c:v>1,171.00</c:v>
                </c:pt>
                <c:pt idx="1171">
                  <c:v>1,172.00</c:v>
                </c:pt>
                <c:pt idx="1172">
                  <c:v>1,173.00</c:v>
                </c:pt>
                <c:pt idx="1173">
                  <c:v>1,173.99</c:v>
                </c:pt>
                <c:pt idx="1174">
                  <c:v>1,175.00</c:v>
                </c:pt>
                <c:pt idx="1175">
                  <c:v>1,176.00</c:v>
                </c:pt>
                <c:pt idx="1176">
                  <c:v>1,176.99</c:v>
                </c:pt>
                <c:pt idx="1177">
                  <c:v>1,177.99</c:v>
                </c:pt>
                <c:pt idx="1178">
                  <c:v>1,179.00</c:v>
                </c:pt>
                <c:pt idx="1179">
                  <c:v>1,180.00</c:v>
                </c:pt>
                <c:pt idx="1180">
                  <c:v>1,180.99</c:v>
                </c:pt>
                <c:pt idx="1181">
                  <c:v>1,182.00</c:v>
                </c:pt>
                <c:pt idx="1182">
                  <c:v>1,183.00</c:v>
                </c:pt>
                <c:pt idx="1183">
                  <c:v>1,184.00</c:v>
                </c:pt>
                <c:pt idx="1184">
                  <c:v>1,184.99</c:v>
                </c:pt>
                <c:pt idx="1185">
                  <c:v>1,186.00</c:v>
                </c:pt>
                <c:pt idx="1186">
                  <c:v>1,187.00</c:v>
                </c:pt>
                <c:pt idx="1187">
                  <c:v>1,187.99</c:v>
                </c:pt>
                <c:pt idx="1188">
                  <c:v>1,188.99</c:v>
                </c:pt>
                <c:pt idx="1189">
                  <c:v>1,190.00</c:v>
                </c:pt>
                <c:pt idx="1190">
                  <c:v>1,191.00</c:v>
                </c:pt>
                <c:pt idx="1191">
                  <c:v>1,191.99</c:v>
                </c:pt>
                <c:pt idx="1192">
                  <c:v>1,193.00</c:v>
                </c:pt>
                <c:pt idx="1193">
                  <c:v>1,194.00</c:v>
                </c:pt>
                <c:pt idx="1194">
                  <c:v>1,195.00</c:v>
                </c:pt>
                <c:pt idx="1195">
                  <c:v>1,195.99</c:v>
                </c:pt>
                <c:pt idx="1196">
                  <c:v>1,197.00</c:v>
                </c:pt>
                <c:pt idx="1197">
                  <c:v>1,198.00</c:v>
                </c:pt>
                <c:pt idx="1198">
                  <c:v>1,198.99</c:v>
                </c:pt>
                <c:pt idx="1199">
                  <c:v>1,200.00</c:v>
                </c:pt>
                <c:pt idx="1200">
                  <c:v>1,201.00</c:v>
                </c:pt>
                <c:pt idx="1201">
                  <c:v>1,202.00</c:v>
                </c:pt>
                <c:pt idx="1202">
                  <c:v>1,202.99</c:v>
                </c:pt>
                <c:pt idx="1203">
                  <c:v>1,204.00</c:v>
                </c:pt>
                <c:pt idx="1204">
                  <c:v>1,205.00</c:v>
                </c:pt>
                <c:pt idx="1205">
                  <c:v>1,205.99</c:v>
                </c:pt>
                <c:pt idx="1206">
                  <c:v>1,206.99</c:v>
                </c:pt>
                <c:pt idx="1207">
                  <c:v>1,208.00</c:v>
                </c:pt>
                <c:pt idx="1208">
                  <c:v>1,209.00</c:v>
                </c:pt>
                <c:pt idx="1209">
                  <c:v>1,209.99</c:v>
                </c:pt>
                <c:pt idx="1210">
                  <c:v>1,211.00</c:v>
                </c:pt>
                <c:pt idx="1211">
                  <c:v>1,212.00</c:v>
                </c:pt>
                <c:pt idx="1212">
                  <c:v>1,213.00</c:v>
                </c:pt>
                <c:pt idx="1213">
                  <c:v>1,213.99</c:v>
                </c:pt>
                <c:pt idx="1214">
                  <c:v>1,215.00</c:v>
                </c:pt>
                <c:pt idx="1215">
                  <c:v>1,216.00</c:v>
                </c:pt>
                <c:pt idx="1216">
                  <c:v>1,217.00</c:v>
                </c:pt>
                <c:pt idx="1217">
                  <c:v>1,217.99</c:v>
                </c:pt>
                <c:pt idx="1218">
                  <c:v>1,219.00</c:v>
                </c:pt>
                <c:pt idx="1219">
                  <c:v>1,220.00</c:v>
                </c:pt>
                <c:pt idx="1220">
                  <c:v>1,220.99</c:v>
                </c:pt>
                <c:pt idx="1221">
                  <c:v>1,222.00</c:v>
                </c:pt>
                <c:pt idx="1222">
                  <c:v>1,223.00</c:v>
                </c:pt>
                <c:pt idx="1223">
                  <c:v>1,224.00</c:v>
                </c:pt>
                <c:pt idx="1224">
                  <c:v>1,224.99</c:v>
                </c:pt>
                <c:pt idx="1225">
                  <c:v>1,226.00</c:v>
                </c:pt>
                <c:pt idx="1226">
                  <c:v>1,227.00</c:v>
                </c:pt>
                <c:pt idx="1227">
                  <c:v>1,227.99</c:v>
                </c:pt>
                <c:pt idx="1228">
                  <c:v>1,228.99</c:v>
                </c:pt>
                <c:pt idx="1229">
                  <c:v>1,230.00</c:v>
                </c:pt>
                <c:pt idx="1230">
                  <c:v>1,231.00</c:v>
                </c:pt>
                <c:pt idx="1231">
                  <c:v>1,231.99</c:v>
                </c:pt>
                <c:pt idx="1232">
                  <c:v>1,233.00</c:v>
                </c:pt>
                <c:pt idx="1233">
                  <c:v>1,234.00</c:v>
                </c:pt>
                <c:pt idx="1234">
                  <c:v>1,235.00</c:v>
                </c:pt>
                <c:pt idx="1235">
                  <c:v>1,235.99</c:v>
                </c:pt>
                <c:pt idx="1236">
                  <c:v>1,237.00</c:v>
                </c:pt>
                <c:pt idx="1237">
                  <c:v>1,238.00</c:v>
                </c:pt>
                <c:pt idx="1238">
                  <c:v>1,239.00</c:v>
                </c:pt>
                <c:pt idx="1239">
                  <c:v>1,239.99</c:v>
                </c:pt>
                <c:pt idx="1240">
                  <c:v>1,241.00</c:v>
                </c:pt>
                <c:pt idx="1241">
                  <c:v>1,242.00</c:v>
                </c:pt>
                <c:pt idx="1242">
                  <c:v>1,242.99</c:v>
                </c:pt>
                <c:pt idx="1243">
                  <c:v>1,244.00</c:v>
                </c:pt>
                <c:pt idx="1244">
                  <c:v>1,245.00</c:v>
                </c:pt>
                <c:pt idx="1245">
                  <c:v>1,246.00</c:v>
                </c:pt>
                <c:pt idx="1246">
                  <c:v>1,246.99</c:v>
                </c:pt>
                <c:pt idx="1247">
                  <c:v>1,248.00</c:v>
                </c:pt>
                <c:pt idx="1248">
                  <c:v>1,249.00</c:v>
                </c:pt>
                <c:pt idx="1249">
                  <c:v>1,249.99</c:v>
                </c:pt>
                <c:pt idx="1250">
                  <c:v>1,250.99</c:v>
                </c:pt>
                <c:pt idx="1251">
                  <c:v>1,252.00</c:v>
                </c:pt>
                <c:pt idx="1252">
                  <c:v>1,253.00</c:v>
                </c:pt>
                <c:pt idx="1253">
                  <c:v>1,253.99</c:v>
                </c:pt>
                <c:pt idx="1254">
                  <c:v>1,255.00</c:v>
                </c:pt>
                <c:pt idx="1255">
                  <c:v>1,256.00</c:v>
                </c:pt>
                <c:pt idx="1256">
                  <c:v>1,257.00</c:v>
                </c:pt>
                <c:pt idx="1257">
                  <c:v>1,257.99</c:v>
                </c:pt>
                <c:pt idx="1258">
                  <c:v>1,259.00</c:v>
                </c:pt>
                <c:pt idx="1259">
                  <c:v>1,260.00</c:v>
                </c:pt>
                <c:pt idx="1260">
                  <c:v>1,260.99</c:v>
                </c:pt>
                <c:pt idx="1261">
                  <c:v>1,261.99</c:v>
                </c:pt>
                <c:pt idx="1262">
                  <c:v>1,263.00</c:v>
                </c:pt>
                <c:pt idx="1263">
                  <c:v>1,264.00</c:v>
                </c:pt>
                <c:pt idx="1264">
                  <c:v>1,264.99</c:v>
                </c:pt>
                <c:pt idx="1265">
                  <c:v>1,266.00</c:v>
                </c:pt>
                <c:pt idx="1266">
                  <c:v>1,267.01</c:v>
                </c:pt>
                <c:pt idx="1267">
                  <c:v>1,268.00</c:v>
                </c:pt>
                <c:pt idx="1268">
                  <c:v>1,268.99</c:v>
                </c:pt>
                <c:pt idx="1269">
                  <c:v>1,270.00</c:v>
                </c:pt>
                <c:pt idx="1270">
                  <c:v>1,271.00</c:v>
                </c:pt>
                <c:pt idx="1271">
                  <c:v>1,271.99</c:v>
                </c:pt>
                <c:pt idx="1272">
                  <c:v>1,273.00</c:v>
                </c:pt>
                <c:pt idx="1273">
                  <c:v>1,274.00</c:v>
                </c:pt>
                <c:pt idx="1274">
                  <c:v>1,275.00</c:v>
                </c:pt>
                <c:pt idx="1275">
                  <c:v>1,275.99</c:v>
                </c:pt>
                <c:pt idx="1276">
                  <c:v>1,277.00</c:v>
                </c:pt>
                <c:pt idx="1277">
                  <c:v>1,278.00</c:v>
                </c:pt>
                <c:pt idx="1278">
                  <c:v>1,279.00</c:v>
                </c:pt>
                <c:pt idx="1279">
                  <c:v>1,279.99</c:v>
                </c:pt>
                <c:pt idx="1280">
                  <c:v>1,281.00</c:v>
                </c:pt>
                <c:pt idx="1281">
                  <c:v>1,282.00</c:v>
                </c:pt>
                <c:pt idx="1282">
                  <c:v>1,282.99</c:v>
                </c:pt>
                <c:pt idx="1283">
                  <c:v>1,284.00</c:v>
                </c:pt>
                <c:pt idx="1284">
                  <c:v>1,285.00</c:v>
                </c:pt>
                <c:pt idx="1285">
                  <c:v>1,286.00</c:v>
                </c:pt>
                <c:pt idx="1286">
                  <c:v>1,286.99</c:v>
                </c:pt>
                <c:pt idx="1287">
                  <c:v>1,288.00</c:v>
                </c:pt>
                <c:pt idx="1288">
                  <c:v>1,289.00</c:v>
                </c:pt>
                <c:pt idx="1289">
                  <c:v>1,289.99</c:v>
                </c:pt>
                <c:pt idx="1290">
                  <c:v>1,290.99</c:v>
                </c:pt>
                <c:pt idx="1291">
                  <c:v>1,292.00</c:v>
                </c:pt>
                <c:pt idx="1292">
                  <c:v>1,293.00</c:v>
                </c:pt>
                <c:pt idx="1293">
                  <c:v>1,293.99</c:v>
                </c:pt>
                <c:pt idx="1294">
                  <c:v>1,295.00</c:v>
                </c:pt>
                <c:pt idx="1295">
                  <c:v>1,296.00</c:v>
                </c:pt>
                <c:pt idx="1296">
                  <c:v>1,297.00</c:v>
                </c:pt>
                <c:pt idx="1297">
                  <c:v>1,297.99</c:v>
                </c:pt>
                <c:pt idx="1298">
                  <c:v>1,299.00</c:v>
                </c:pt>
                <c:pt idx="1299">
                  <c:v>1,300.00</c:v>
                </c:pt>
                <c:pt idx="1300">
                  <c:v>1,300.99</c:v>
                </c:pt>
                <c:pt idx="1301">
                  <c:v>1,301.99</c:v>
                </c:pt>
                <c:pt idx="1302">
                  <c:v>1,303.00</c:v>
                </c:pt>
                <c:pt idx="1303">
                  <c:v>1,304.00</c:v>
                </c:pt>
                <c:pt idx="1304">
                  <c:v>1,304.99</c:v>
                </c:pt>
                <c:pt idx="1305">
                  <c:v>1,306.00</c:v>
                </c:pt>
                <c:pt idx="1306">
                  <c:v>1,307.00</c:v>
                </c:pt>
                <c:pt idx="1307">
                  <c:v>1,308.00</c:v>
                </c:pt>
                <c:pt idx="1308">
                  <c:v>1,308.99</c:v>
                </c:pt>
                <c:pt idx="1309">
                  <c:v>1,310.00</c:v>
                </c:pt>
                <c:pt idx="1310">
                  <c:v>1,311.00</c:v>
                </c:pt>
                <c:pt idx="1311">
                  <c:v>1,311.99</c:v>
                </c:pt>
                <c:pt idx="1312">
                  <c:v>1,313.00</c:v>
                </c:pt>
                <c:pt idx="1313">
                  <c:v>1,314.00</c:v>
                </c:pt>
                <c:pt idx="1314">
                  <c:v>1,315.00</c:v>
                </c:pt>
                <c:pt idx="1315">
                  <c:v>1,315.99</c:v>
                </c:pt>
                <c:pt idx="1316">
                  <c:v>1,317.00</c:v>
                </c:pt>
                <c:pt idx="1317">
                  <c:v>1,318.00</c:v>
                </c:pt>
                <c:pt idx="1318">
                  <c:v>1,319.00</c:v>
                </c:pt>
                <c:pt idx="1319">
                  <c:v>1,319.99</c:v>
                </c:pt>
                <c:pt idx="1320">
                  <c:v>1,321.00</c:v>
                </c:pt>
                <c:pt idx="1321">
                  <c:v>1,322.00</c:v>
                </c:pt>
                <c:pt idx="1322">
                  <c:v>1,322.99</c:v>
                </c:pt>
                <c:pt idx="1323">
                  <c:v>1,324.00</c:v>
                </c:pt>
                <c:pt idx="1324">
                  <c:v>1,325.00</c:v>
                </c:pt>
                <c:pt idx="1325">
                  <c:v>1,326.00</c:v>
                </c:pt>
                <c:pt idx="1326">
                  <c:v>1,326.99</c:v>
                </c:pt>
                <c:pt idx="1327">
                  <c:v>1,328.00</c:v>
                </c:pt>
                <c:pt idx="1328">
                  <c:v>1,329.00</c:v>
                </c:pt>
                <c:pt idx="1329">
                  <c:v>1,329.99</c:v>
                </c:pt>
                <c:pt idx="1330">
                  <c:v>1,330.99</c:v>
                </c:pt>
                <c:pt idx="1331">
                  <c:v>1,332.00</c:v>
                </c:pt>
                <c:pt idx="1332">
                  <c:v>1,333.00</c:v>
                </c:pt>
                <c:pt idx="1333">
                  <c:v>1,333.99</c:v>
                </c:pt>
                <c:pt idx="1334">
                  <c:v>1,335.00</c:v>
                </c:pt>
                <c:pt idx="1335">
                  <c:v>1,336.00</c:v>
                </c:pt>
                <c:pt idx="1336">
                  <c:v>1,337.00</c:v>
                </c:pt>
                <c:pt idx="1337">
                  <c:v>1,337.99</c:v>
                </c:pt>
                <c:pt idx="1338">
                  <c:v>1,339.00</c:v>
                </c:pt>
                <c:pt idx="1339">
                  <c:v>1,340.00</c:v>
                </c:pt>
                <c:pt idx="1340">
                  <c:v>1,340.99</c:v>
                </c:pt>
                <c:pt idx="1341">
                  <c:v>1,341.99</c:v>
                </c:pt>
                <c:pt idx="1342">
                  <c:v>1,343.00</c:v>
                </c:pt>
                <c:pt idx="1343">
                  <c:v>1,344.00</c:v>
                </c:pt>
                <c:pt idx="1344">
                  <c:v>1,344.99</c:v>
                </c:pt>
                <c:pt idx="1345">
                  <c:v>1,346.00</c:v>
                </c:pt>
                <c:pt idx="1346">
                  <c:v>1,347.00</c:v>
                </c:pt>
                <c:pt idx="1347">
                  <c:v>1,348.00</c:v>
                </c:pt>
                <c:pt idx="1348">
                  <c:v>1,348.99</c:v>
                </c:pt>
                <c:pt idx="1349">
                  <c:v>1,350.00</c:v>
                </c:pt>
                <c:pt idx="1350">
                  <c:v>1,351.00</c:v>
                </c:pt>
                <c:pt idx="1351">
                  <c:v>1,351.99</c:v>
                </c:pt>
                <c:pt idx="1352">
                  <c:v>1,352.99</c:v>
                </c:pt>
                <c:pt idx="1353">
                  <c:v>1,354.00</c:v>
                </c:pt>
                <c:pt idx="1354">
                  <c:v>1,355.00</c:v>
                </c:pt>
                <c:pt idx="1355">
                  <c:v>1,355.99</c:v>
                </c:pt>
                <c:pt idx="1356">
                  <c:v>1,357.00</c:v>
                </c:pt>
                <c:pt idx="1357">
                  <c:v>1,358.00</c:v>
                </c:pt>
                <c:pt idx="1358">
                  <c:v>1,359.00</c:v>
                </c:pt>
                <c:pt idx="1359">
                  <c:v>1,359.99</c:v>
                </c:pt>
                <c:pt idx="1360">
                  <c:v>1,361.00</c:v>
                </c:pt>
                <c:pt idx="1361">
                  <c:v>1,362.00</c:v>
                </c:pt>
                <c:pt idx="1362">
                  <c:v>1,362.99</c:v>
                </c:pt>
                <c:pt idx="1363">
                  <c:v>1,364.00</c:v>
                </c:pt>
                <c:pt idx="1364">
                  <c:v>1,365.00</c:v>
                </c:pt>
                <c:pt idx="1365">
                  <c:v>1,366.00</c:v>
                </c:pt>
                <c:pt idx="1366">
                  <c:v>1,366.99</c:v>
                </c:pt>
                <c:pt idx="1367">
                  <c:v>1,368.00</c:v>
                </c:pt>
                <c:pt idx="1368">
                  <c:v>1,369.00</c:v>
                </c:pt>
                <c:pt idx="1369">
                  <c:v>1,369.99</c:v>
                </c:pt>
                <c:pt idx="1370">
                  <c:v>1,370.99</c:v>
                </c:pt>
                <c:pt idx="1371">
                  <c:v>1,372.00</c:v>
                </c:pt>
                <c:pt idx="1372">
                  <c:v>1,373.00</c:v>
                </c:pt>
                <c:pt idx="1373">
                  <c:v>1,373.99</c:v>
                </c:pt>
                <c:pt idx="1374">
                  <c:v>1,375.00</c:v>
                </c:pt>
                <c:pt idx="1375">
                  <c:v>1,376.00</c:v>
                </c:pt>
                <c:pt idx="1376">
                  <c:v>1,377.00</c:v>
                </c:pt>
                <c:pt idx="1377">
                  <c:v>1,377.99</c:v>
                </c:pt>
                <c:pt idx="1378">
                  <c:v>1,379.00</c:v>
                </c:pt>
                <c:pt idx="1379">
                  <c:v>1,380.00</c:v>
                </c:pt>
                <c:pt idx="1380">
                  <c:v>1,380.99</c:v>
                </c:pt>
                <c:pt idx="1381">
                  <c:v>1,381.99</c:v>
                </c:pt>
                <c:pt idx="1382">
                  <c:v>1,383.00</c:v>
                </c:pt>
                <c:pt idx="1383">
                  <c:v>1,384.00</c:v>
                </c:pt>
                <c:pt idx="1384">
                  <c:v>1,384.99</c:v>
                </c:pt>
                <c:pt idx="1385">
                  <c:v>1,386.00</c:v>
                </c:pt>
                <c:pt idx="1386">
                  <c:v>1,387.00</c:v>
                </c:pt>
                <c:pt idx="1387">
                  <c:v>1,388.00</c:v>
                </c:pt>
                <c:pt idx="1388">
                  <c:v>1,388.99</c:v>
                </c:pt>
                <c:pt idx="1389">
                  <c:v>1,390.00</c:v>
                </c:pt>
                <c:pt idx="1390">
                  <c:v>1,391.00</c:v>
                </c:pt>
                <c:pt idx="1391">
                  <c:v>1,391.99</c:v>
                </c:pt>
                <c:pt idx="1392">
                  <c:v>1,392.99</c:v>
                </c:pt>
                <c:pt idx="1393">
                  <c:v>1,394.00</c:v>
                </c:pt>
                <c:pt idx="1394">
                  <c:v>1,395.00</c:v>
                </c:pt>
                <c:pt idx="1395">
                  <c:v>1,395.99</c:v>
                </c:pt>
                <c:pt idx="1396">
                  <c:v>1,397.00</c:v>
                </c:pt>
                <c:pt idx="1397">
                  <c:v>1,398.00</c:v>
                </c:pt>
                <c:pt idx="1398">
                  <c:v>1,399.00</c:v>
                </c:pt>
                <c:pt idx="1399">
                  <c:v>1,399.99</c:v>
                </c:pt>
                <c:pt idx="1400">
                  <c:v>1,401.00</c:v>
                </c:pt>
                <c:pt idx="1401">
                  <c:v>1,402.00</c:v>
                </c:pt>
                <c:pt idx="1402">
                  <c:v>1,402.99</c:v>
                </c:pt>
                <c:pt idx="1403">
                  <c:v>1,404.00</c:v>
                </c:pt>
                <c:pt idx="1404">
                  <c:v>1,405.00</c:v>
                </c:pt>
                <c:pt idx="1405">
                  <c:v>1,406.00</c:v>
                </c:pt>
                <c:pt idx="1406">
                  <c:v>1,406.99</c:v>
                </c:pt>
                <c:pt idx="1407">
                  <c:v>1,408.00</c:v>
                </c:pt>
                <c:pt idx="1408">
                  <c:v>1,409.00</c:v>
                </c:pt>
                <c:pt idx="1409">
                  <c:v>1,409.99</c:v>
                </c:pt>
                <c:pt idx="1410">
                  <c:v>1,410.99</c:v>
                </c:pt>
                <c:pt idx="1411">
                  <c:v>1,412.00</c:v>
                </c:pt>
                <c:pt idx="1412">
                  <c:v>1,413.00</c:v>
                </c:pt>
                <c:pt idx="1413">
                  <c:v>1,413.99</c:v>
                </c:pt>
                <c:pt idx="1414">
                  <c:v>1,415.00</c:v>
                </c:pt>
                <c:pt idx="1415">
                  <c:v>1,416.00</c:v>
                </c:pt>
                <c:pt idx="1416">
                  <c:v>1,417.00</c:v>
                </c:pt>
                <c:pt idx="1417">
                  <c:v>1,417.99</c:v>
                </c:pt>
                <c:pt idx="1418">
                  <c:v>1,419.00</c:v>
                </c:pt>
                <c:pt idx="1419">
                  <c:v>1,420.00</c:v>
                </c:pt>
                <c:pt idx="1420">
                  <c:v>1,420.99</c:v>
                </c:pt>
                <c:pt idx="1421">
                  <c:v>1,421.99</c:v>
                </c:pt>
                <c:pt idx="1422">
                  <c:v>1,423.00</c:v>
                </c:pt>
                <c:pt idx="1423">
                  <c:v>1,424.00</c:v>
                </c:pt>
                <c:pt idx="1424">
                  <c:v>1,424.99</c:v>
                </c:pt>
                <c:pt idx="1425">
                  <c:v>1,426.00</c:v>
                </c:pt>
                <c:pt idx="1426">
                  <c:v>1,427.00</c:v>
                </c:pt>
                <c:pt idx="1427">
                  <c:v>1,428.00</c:v>
                </c:pt>
                <c:pt idx="1428">
                  <c:v>1,428.99</c:v>
                </c:pt>
                <c:pt idx="1429">
                  <c:v>1,430.00</c:v>
                </c:pt>
                <c:pt idx="1430">
                  <c:v>1,431.00</c:v>
                </c:pt>
                <c:pt idx="1431">
                  <c:v>1,431.99</c:v>
                </c:pt>
                <c:pt idx="1432">
                  <c:v>1,432.99</c:v>
                </c:pt>
                <c:pt idx="1433">
                  <c:v>1,434.00</c:v>
                </c:pt>
                <c:pt idx="1434">
                  <c:v>1,435.00</c:v>
                </c:pt>
                <c:pt idx="1435">
                  <c:v>1,435.99</c:v>
                </c:pt>
                <c:pt idx="1436">
                  <c:v>1,437.00</c:v>
                </c:pt>
                <c:pt idx="1437">
                  <c:v>1,438.00</c:v>
                </c:pt>
                <c:pt idx="1438">
                  <c:v>1,439.00</c:v>
                </c:pt>
                <c:pt idx="1439">
                  <c:v>1,439.99</c:v>
                </c:pt>
                <c:pt idx="1440">
                  <c:v>1,441.00</c:v>
                </c:pt>
                <c:pt idx="1441">
                  <c:v>1,442.00</c:v>
                </c:pt>
                <c:pt idx="1442">
                  <c:v>1,442.99</c:v>
                </c:pt>
                <c:pt idx="1443">
                  <c:v>1,444.00</c:v>
                </c:pt>
                <c:pt idx="1444">
                  <c:v>1,445.00</c:v>
                </c:pt>
                <c:pt idx="1445">
                  <c:v>1,446.00</c:v>
                </c:pt>
                <c:pt idx="1446">
                  <c:v>1,446.99</c:v>
                </c:pt>
                <c:pt idx="1447">
                  <c:v>1,448.00</c:v>
                </c:pt>
                <c:pt idx="1448">
                  <c:v>1,449.00</c:v>
                </c:pt>
                <c:pt idx="1449">
                  <c:v>1,449.99</c:v>
                </c:pt>
                <c:pt idx="1450">
                  <c:v>1,450.99</c:v>
                </c:pt>
                <c:pt idx="1451">
                  <c:v>1,452.00</c:v>
                </c:pt>
                <c:pt idx="1452">
                  <c:v>1,453.00</c:v>
                </c:pt>
                <c:pt idx="1453">
                  <c:v>1,453.99</c:v>
                </c:pt>
                <c:pt idx="1454">
                  <c:v>1,455.00</c:v>
                </c:pt>
                <c:pt idx="1455">
                  <c:v>1,456.00</c:v>
                </c:pt>
                <c:pt idx="1456">
                  <c:v>1,457.00</c:v>
                </c:pt>
                <c:pt idx="1457">
                  <c:v>1,457.99</c:v>
                </c:pt>
                <c:pt idx="1458">
                  <c:v>1,459.00</c:v>
                </c:pt>
                <c:pt idx="1459">
                  <c:v>1,460.00</c:v>
                </c:pt>
                <c:pt idx="1460">
                  <c:v>1,460.99</c:v>
                </c:pt>
                <c:pt idx="1461">
                  <c:v>1,461.99</c:v>
                </c:pt>
                <c:pt idx="1462">
                  <c:v>1,463.00</c:v>
                </c:pt>
                <c:pt idx="1463">
                  <c:v>1,464.00</c:v>
                </c:pt>
                <c:pt idx="1464">
                  <c:v>1,464.99</c:v>
                </c:pt>
                <c:pt idx="1465">
                  <c:v>1,466.00</c:v>
                </c:pt>
                <c:pt idx="1466">
                  <c:v>1,467.00</c:v>
                </c:pt>
                <c:pt idx="1467">
                  <c:v>1,468.00</c:v>
                </c:pt>
                <c:pt idx="1468">
                  <c:v>1,468.99</c:v>
                </c:pt>
                <c:pt idx="1469">
                  <c:v>1,470.00</c:v>
                </c:pt>
                <c:pt idx="1470">
                  <c:v>1,471.00</c:v>
                </c:pt>
                <c:pt idx="1471">
                  <c:v>1,471.99</c:v>
                </c:pt>
                <c:pt idx="1472">
                  <c:v>1,472.99</c:v>
                </c:pt>
                <c:pt idx="1473">
                  <c:v>1,474.00</c:v>
                </c:pt>
                <c:pt idx="1474">
                  <c:v>1,475.00</c:v>
                </c:pt>
                <c:pt idx="1475">
                  <c:v>1,475.99</c:v>
                </c:pt>
                <c:pt idx="1476">
                  <c:v>1,477.00</c:v>
                </c:pt>
                <c:pt idx="1477">
                  <c:v>1,478.00</c:v>
                </c:pt>
                <c:pt idx="1478">
                  <c:v>1,479.00</c:v>
                </c:pt>
                <c:pt idx="1479">
                  <c:v>1,479.99</c:v>
                </c:pt>
                <c:pt idx="1480">
                  <c:v>1,481.00</c:v>
                </c:pt>
                <c:pt idx="1481">
                  <c:v>1,482.00</c:v>
                </c:pt>
                <c:pt idx="1482">
                  <c:v>1,482.99</c:v>
                </c:pt>
                <c:pt idx="1483">
                  <c:v>1,484.00</c:v>
                </c:pt>
                <c:pt idx="1484">
                  <c:v>1,485.00</c:v>
                </c:pt>
                <c:pt idx="1485">
                  <c:v>1,486.00</c:v>
                </c:pt>
                <c:pt idx="1486">
                  <c:v>1,486.99</c:v>
                </c:pt>
                <c:pt idx="1487">
                  <c:v>1,488.00</c:v>
                </c:pt>
                <c:pt idx="1488">
                  <c:v>1,489.00</c:v>
                </c:pt>
                <c:pt idx="1489">
                  <c:v>1,489.99</c:v>
                </c:pt>
                <c:pt idx="1490">
                  <c:v>1,490.99</c:v>
                </c:pt>
                <c:pt idx="1491">
                  <c:v>1,492.00</c:v>
                </c:pt>
                <c:pt idx="1492">
                  <c:v>1,493.00</c:v>
                </c:pt>
                <c:pt idx="1493">
                  <c:v>1,493.99</c:v>
                </c:pt>
                <c:pt idx="1494">
                  <c:v>1,495.00</c:v>
                </c:pt>
                <c:pt idx="1495">
                  <c:v>1,496.00</c:v>
                </c:pt>
                <c:pt idx="1496">
                  <c:v>1,497.00</c:v>
                </c:pt>
                <c:pt idx="1497">
                  <c:v>1,497.99</c:v>
                </c:pt>
                <c:pt idx="1498">
                  <c:v>1,499.00</c:v>
                </c:pt>
                <c:pt idx="1499">
                  <c:v>1,500.00</c:v>
                </c:pt>
                <c:pt idx="1500">
                  <c:v>1,500.99</c:v>
                </c:pt>
                <c:pt idx="1501">
                  <c:v>1,501.99</c:v>
                </c:pt>
                <c:pt idx="1502">
                  <c:v>1,503.00</c:v>
                </c:pt>
                <c:pt idx="1503">
                  <c:v>1,504.00</c:v>
                </c:pt>
                <c:pt idx="1504">
                  <c:v>1,504.99</c:v>
                </c:pt>
                <c:pt idx="1505">
                  <c:v>1,506.00</c:v>
                </c:pt>
                <c:pt idx="1506">
                  <c:v>1,507.00</c:v>
                </c:pt>
                <c:pt idx="1507">
                  <c:v>1,508.00</c:v>
                </c:pt>
                <c:pt idx="1508">
                  <c:v>1,508.99</c:v>
                </c:pt>
                <c:pt idx="1509">
                  <c:v>1,510.00</c:v>
                </c:pt>
                <c:pt idx="1510">
                  <c:v>1,511.00</c:v>
                </c:pt>
                <c:pt idx="1511">
                  <c:v>1,511.99</c:v>
                </c:pt>
                <c:pt idx="1512">
                  <c:v>1,513.00</c:v>
                </c:pt>
                <c:pt idx="1513">
                  <c:v>1,514.00</c:v>
                </c:pt>
                <c:pt idx="1514">
                  <c:v>1,515.00</c:v>
                </c:pt>
                <c:pt idx="1515">
                  <c:v>1,515.99</c:v>
                </c:pt>
                <c:pt idx="1516">
                  <c:v>1,517.00</c:v>
                </c:pt>
                <c:pt idx="1517">
                  <c:v>1,518.00</c:v>
                </c:pt>
                <c:pt idx="1518">
                  <c:v>1,518.99</c:v>
                </c:pt>
                <c:pt idx="1519">
                  <c:v>1,519.99</c:v>
                </c:pt>
                <c:pt idx="1520">
                  <c:v>1,521.00</c:v>
                </c:pt>
                <c:pt idx="1521">
                  <c:v>1,522.00</c:v>
                </c:pt>
                <c:pt idx="1522">
                  <c:v>1,522.99</c:v>
                </c:pt>
                <c:pt idx="1523">
                  <c:v>1,524.00</c:v>
                </c:pt>
                <c:pt idx="1524">
                  <c:v>1,525.00</c:v>
                </c:pt>
                <c:pt idx="1525">
                  <c:v>1,526.00</c:v>
                </c:pt>
                <c:pt idx="1526">
                  <c:v>1,526.99</c:v>
                </c:pt>
                <c:pt idx="1527">
                  <c:v>1,528.00</c:v>
                </c:pt>
                <c:pt idx="1528">
                  <c:v>1,529.00</c:v>
                </c:pt>
                <c:pt idx="1529">
                  <c:v>1,529.99</c:v>
                </c:pt>
                <c:pt idx="1530">
                  <c:v>1,530.99</c:v>
                </c:pt>
                <c:pt idx="1531">
                  <c:v>1,532.00</c:v>
                </c:pt>
                <c:pt idx="1532">
                  <c:v>1,533.00</c:v>
                </c:pt>
                <c:pt idx="1533">
                  <c:v>1,533.99</c:v>
                </c:pt>
                <c:pt idx="1534">
                  <c:v>1,535.00</c:v>
                </c:pt>
                <c:pt idx="1535">
                  <c:v>1,536.00</c:v>
                </c:pt>
                <c:pt idx="1536">
                  <c:v>1,537.00</c:v>
                </c:pt>
                <c:pt idx="1537">
                  <c:v>1,537.99</c:v>
                </c:pt>
                <c:pt idx="1538">
                  <c:v>1,539.00</c:v>
                </c:pt>
                <c:pt idx="1539">
                  <c:v>1,540.00</c:v>
                </c:pt>
                <c:pt idx="1540">
                  <c:v>1,540.99</c:v>
                </c:pt>
                <c:pt idx="1541">
                  <c:v>1,541.99</c:v>
                </c:pt>
                <c:pt idx="1542">
                  <c:v>1,543.00</c:v>
                </c:pt>
                <c:pt idx="1543">
                  <c:v>1,544.00</c:v>
                </c:pt>
                <c:pt idx="1544">
                  <c:v>1,544.99</c:v>
                </c:pt>
                <c:pt idx="1545">
                  <c:v>1,546.00</c:v>
                </c:pt>
                <c:pt idx="1546">
                  <c:v>1,547.00</c:v>
                </c:pt>
                <c:pt idx="1547">
                  <c:v>1,548.00</c:v>
                </c:pt>
                <c:pt idx="1548">
                  <c:v>1,548.99</c:v>
                </c:pt>
                <c:pt idx="1549">
                  <c:v>1,550.00</c:v>
                </c:pt>
                <c:pt idx="1550">
                  <c:v>1,551.00</c:v>
                </c:pt>
                <c:pt idx="1551">
                  <c:v>1,551.99</c:v>
                </c:pt>
                <c:pt idx="1552">
                  <c:v>1,553.00</c:v>
                </c:pt>
                <c:pt idx="1553">
                  <c:v>1,554.00</c:v>
                </c:pt>
                <c:pt idx="1554">
                  <c:v>1,555.00</c:v>
                </c:pt>
                <c:pt idx="1555">
                  <c:v>1,555.99</c:v>
                </c:pt>
                <c:pt idx="1556">
                  <c:v>1,557.00</c:v>
                </c:pt>
                <c:pt idx="1557">
                  <c:v>1,558.00</c:v>
                </c:pt>
                <c:pt idx="1558">
                  <c:v>1,558.99</c:v>
                </c:pt>
                <c:pt idx="1559">
                  <c:v>1,559.99</c:v>
                </c:pt>
                <c:pt idx="1560">
                  <c:v>1,561.00</c:v>
                </c:pt>
                <c:pt idx="1561">
                  <c:v>1,562.00</c:v>
                </c:pt>
                <c:pt idx="1562">
                  <c:v>1,562.99</c:v>
                </c:pt>
                <c:pt idx="1563">
                  <c:v>1,564.00</c:v>
                </c:pt>
                <c:pt idx="1564">
                  <c:v>1,565.00</c:v>
                </c:pt>
                <c:pt idx="1565">
                  <c:v>1,566.00</c:v>
                </c:pt>
                <c:pt idx="1566">
                  <c:v>1,566.99</c:v>
                </c:pt>
                <c:pt idx="1567">
                  <c:v>1,568.00</c:v>
                </c:pt>
                <c:pt idx="1568">
                  <c:v>1,569.00</c:v>
                </c:pt>
                <c:pt idx="1569">
                  <c:v>1,569.99</c:v>
                </c:pt>
                <c:pt idx="1570">
                  <c:v>1,570.99</c:v>
                </c:pt>
                <c:pt idx="1571">
                  <c:v>1,572.00</c:v>
                </c:pt>
                <c:pt idx="1572">
                  <c:v>1,573.00</c:v>
                </c:pt>
                <c:pt idx="1573">
                  <c:v>1,573.99</c:v>
                </c:pt>
                <c:pt idx="1574">
                  <c:v>1,575.00</c:v>
                </c:pt>
                <c:pt idx="1575">
                  <c:v>1,576.00</c:v>
                </c:pt>
                <c:pt idx="1576">
                  <c:v>1,577.00</c:v>
                </c:pt>
                <c:pt idx="1577">
                  <c:v>1,577.99</c:v>
                </c:pt>
                <c:pt idx="1578">
                  <c:v>1,579.00</c:v>
                </c:pt>
                <c:pt idx="1579">
                  <c:v>1,580.00</c:v>
                </c:pt>
                <c:pt idx="1580">
                  <c:v>1,580.99</c:v>
                </c:pt>
                <c:pt idx="1581">
                  <c:v>1,581.99</c:v>
                </c:pt>
                <c:pt idx="1582">
                  <c:v>1,583.00</c:v>
                </c:pt>
                <c:pt idx="1583">
                  <c:v>1,584.00</c:v>
                </c:pt>
                <c:pt idx="1584">
                  <c:v>1,584.99</c:v>
                </c:pt>
                <c:pt idx="1585">
                  <c:v>1,586.00</c:v>
                </c:pt>
                <c:pt idx="1586">
                  <c:v>1,587.00</c:v>
                </c:pt>
                <c:pt idx="1587">
                  <c:v>1,588.00</c:v>
                </c:pt>
                <c:pt idx="1588">
                  <c:v>1,588.99</c:v>
                </c:pt>
                <c:pt idx="1589">
                  <c:v>1,590.00</c:v>
                </c:pt>
                <c:pt idx="1590">
                  <c:v>1,591.00</c:v>
                </c:pt>
                <c:pt idx="1591">
                  <c:v>1,591.99</c:v>
                </c:pt>
                <c:pt idx="1592">
                  <c:v>1,593.00</c:v>
                </c:pt>
                <c:pt idx="1593">
                  <c:v>1,594.00</c:v>
                </c:pt>
                <c:pt idx="1594">
                  <c:v>1,595.00</c:v>
                </c:pt>
                <c:pt idx="1595">
                  <c:v>1,595.99</c:v>
                </c:pt>
                <c:pt idx="1596">
                  <c:v>1,597.00</c:v>
                </c:pt>
                <c:pt idx="1597">
                  <c:v>1,598.00</c:v>
                </c:pt>
                <c:pt idx="1598">
                  <c:v>1,598.99</c:v>
                </c:pt>
                <c:pt idx="1599">
                  <c:v>1,599.99</c:v>
                </c:pt>
                <c:pt idx="1600">
                  <c:v>1,601.00</c:v>
                </c:pt>
                <c:pt idx="1601">
                  <c:v>1,602.00</c:v>
                </c:pt>
                <c:pt idx="1602">
                  <c:v>1,602.99</c:v>
                </c:pt>
                <c:pt idx="1603">
                  <c:v>1,604.00</c:v>
                </c:pt>
                <c:pt idx="1604">
                  <c:v>1,605.00</c:v>
                </c:pt>
                <c:pt idx="1605">
                  <c:v>1,606.00</c:v>
                </c:pt>
                <c:pt idx="1606">
                  <c:v>1,606.99</c:v>
                </c:pt>
                <c:pt idx="1607">
                  <c:v>1,608.00</c:v>
                </c:pt>
                <c:pt idx="1608">
                  <c:v>1,609.00</c:v>
                </c:pt>
                <c:pt idx="1609">
                  <c:v>1,609.99</c:v>
                </c:pt>
                <c:pt idx="1610">
                  <c:v>1,610.99</c:v>
                </c:pt>
                <c:pt idx="1611">
                  <c:v>1,612.00</c:v>
                </c:pt>
                <c:pt idx="1612">
                  <c:v>1,613.00</c:v>
                </c:pt>
                <c:pt idx="1613">
                  <c:v>1,613.99</c:v>
                </c:pt>
                <c:pt idx="1614">
                  <c:v>1,615.00</c:v>
                </c:pt>
                <c:pt idx="1615">
                  <c:v>1,616.00</c:v>
                </c:pt>
                <c:pt idx="1616">
                  <c:v>1,617.00</c:v>
                </c:pt>
                <c:pt idx="1617">
                  <c:v>1,617.99</c:v>
                </c:pt>
                <c:pt idx="1618">
                  <c:v>1,619.00</c:v>
                </c:pt>
                <c:pt idx="1619">
                  <c:v>1,620.00</c:v>
                </c:pt>
                <c:pt idx="1620">
                  <c:v>1,620.99</c:v>
                </c:pt>
                <c:pt idx="1621">
                  <c:v>1,621.99</c:v>
                </c:pt>
                <c:pt idx="1622">
                  <c:v>1,623.00</c:v>
                </c:pt>
                <c:pt idx="1623">
                  <c:v>1,624.00</c:v>
                </c:pt>
                <c:pt idx="1624">
                  <c:v>1,624.99</c:v>
                </c:pt>
                <c:pt idx="1625">
                  <c:v>1,626.00</c:v>
                </c:pt>
                <c:pt idx="1626">
                  <c:v>1,627.00</c:v>
                </c:pt>
                <c:pt idx="1627">
                  <c:v>1,628.00</c:v>
                </c:pt>
                <c:pt idx="1628">
                  <c:v>1,628.99</c:v>
                </c:pt>
                <c:pt idx="1629">
                  <c:v>1,630.00</c:v>
                </c:pt>
                <c:pt idx="1630">
                  <c:v>1,631.00</c:v>
                </c:pt>
                <c:pt idx="1631">
                  <c:v>1,631.99</c:v>
                </c:pt>
                <c:pt idx="1632">
                  <c:v>1,633.00</c:v>
                </c:pt>
                <c:pt idx="1633">
                  <c:v>1,634.00</c:v>
                </c:pt>
                <c:pt idx="1634">
                  <c:v>1,635.00</c:v>
                </c:pt>
                <c:pt idx="1635">
                  <c:v>1,635.99</c:v>
                </c:pt>
                <c:pt idx="1636">
                  <c:v>1,637.00</c:v>
                </c:pt>
                <c:pt idx="1637">
                  <c:v>1,638.00</c:v>
                </c:pt>
                <c:pt idx="1638">
                  <c:v>1,638.99</c:v>
                </c:pt>
                <c:pt idx="1639">
                  <c:v>1,639.99</c:v>
                </c:pt>
                <c:pt idx="1640">
                  <c:v>1,641.00</c:v>
                </c:pt>
                <c:pt idx="1641">
                  <c:v>1,642.00</c:v>
                </c:pt>
                <c:pt idx="1642">
                  <c:v>1,642.99</c:v>
                </c:pt>
                <c:pt idx="1643">
                  <c:v>1,644.00</c:v>
                </c:pt>
                <c:pt idx="1644">
                  <c:v>1,645.00</c:v>
                </c:pt>
                <c:pt idx="1645">
                  <c:v>1,646.00</c:v>
                </c:pt>
                <c:pt idx="1646">
                  <c:v>1,646.99</c:v>
                </c:pt>
                <c:pt idx="1647">
                  <c:v>1,648.00</c:v>
                </c:pt>
                <c:pt idx="1648">
                  <c:v>1,649.00</c:v>
                </c:pt>
                <c:pt idx="1649">
                  <c:v>1,649.99</c:v>
                </c:pt>
                <c:pt idx="1650">
                  <c:v>1,650.99</c:v>
                </c:pt>
                <c:pt idx="1651">
                  <c:v>1,652.00</c:v>
                </c:pt>
                <c:pt idx="1652">
                  <c:v>1,653.00</c:v>
                </c:pt>
                <c:pt idx="1653">
                  <c:v>1,653.99</c:v>
                </c:pt>
                <c:pt idx="1654">
                  <c:v>1,655.00</c:v>
                </c:pt>
                <c:pt idx="1655">
                  <c:v>1,656.00</c:v>
                </c:pt>
                <c:pt idx="1656">
                  <c:v>1,657.00</c:v>
                </c:pt>
                <c:pt idx="1657">
                  <c:v>1,657.99</c:v>
                </c:pt>
                <c:pt idx="1658">
                  <c:v>1,659.00</c:v>
                </c:pt>
                <c:pt idx="1659">
                  <c:v>1,660.00</c:v>
                </c:pt>
                <c:pt idx="1660">
                  <c:v>1,660.99</c:v>
                </c:pt>
                <c:pt idx="1661">
                  <c:v>1,661.99</c:v>
                </c:pt>
                <c:pt idx="1662">
                  <c:v>1,663.00</c:v>
                </c:pt>
                <c:pt idx="1663">
                  <c:v>1,664.00</c:v>
                </c:pt>
                <c:pt idx="1664">
                  <c:v>1,664.99</c:v>
                </c:pt>
                <c:pt idx="1665">
                  <c:v>1,666.00</c:v>
                </c:pt>
                <c:pt idx="1666">
                  <c:v>1,667.00</c:v>
                </c:pt>
                <c:pt idx="1667">
                  <c:v>1,668.00</c:v>
                </c:pt>
                <c:pt idx="1668">
                  <c:v>1,668.99</c:v>
                </c:pt>
                <c:pt idx="1669">
                  <c:v>1,670.00</c:v>
                </c:pt>
                <c:pt idx="1670">
                  <c:v>1,671.00</c:v>
                </c:pt>
                <c:pt idx="1671">
                  <c:v>1,671.99</c:v>
                </c:pt>
                <c:pt idx="1672">
                  <c:v>1,673.00</c:v>
                </c:pt>
                <c:pt idx="1673">
                  <c:v>1,674.00</c:v>
                </c:pt>
                <c:pt idx="1674">
                  <c:v>1,675.00</c:v>
                </c:pt>
                <c:pt idx="1675">
                  <c:v>1,675.99</c:v>
                </c:pt>
                <c:pt idx="1676">
                  <c:v>1,677.00</c:v>
                </c:pt>
                <c:pt idx="1677">
                  <c:v>1,678.00</c:v>
                </c:pt>
                <c:pt idx="1678">
                  <c:v>1,678.99</c:v>
                </c:pt>
                <c:pt idx="1679">
                  <c:v>1,679.99</c:v>
                </c:pt>
                <c:pt idx="1680">
                  <c:v>1,681.00</c:v>
                </c:pt>
                <c:pt idx="1681">
                  <c:v>1,682.00</c:v>
                </c:pt>
                <c:pt idx="1682">
                  <c:v>1,682.99</c:v>
                </c:pt>
                <c:pt idx="1683">
                  <c:v>1,684.00</c:v>
                </c:pt>
                <c:pt idx="1684">
                  <c:v>1,685.00</c:v>
                </c:pt>
                <c:pt idx="1685">
                  <c:v>1,686.00</c:v>
                </c:pt>
                <c:pt idx="1686">
                  <c:v>1,686.99</c:v>
                </c:pt>
                <c:pt idx="1687">
                  <c:v>1,688.00</c:v>
                </c:pt>
                <c:pt idx="1688">
                  <c:v>1,689.00</c:v>
                </c:pt>
                <c:pt idx="1689">
                  <c:v>1,689.99</c:v>
                </c:pt>
                <c:pt idx="1690">
                  <c:v>1,690.99</c:v>
                </c:pt>
                <c:pt idx="1691">
                  <c:v>1,692.00</c:v>
                </c:pt>
                <c:pt idx="1692">
                  <c:v>1,693.00</c:v>
                </c:pt>
                <c:pt idx="1693">
                  <c:v>1,693.99</c:v>
                </c:pt>
                <c:pt idx="1694">
                  <c:v>1,695.00</c:v>
                </c:pt>
                <c:pt idx="1695">
                  <c:v>1,696.00</c:v>
                </c:pt>
                <c:pt idx="1696">
                  <c:v>1,697.00</c:v>
                </c:pt>
                <c:pt idx="1697">
                  <c:v>1,697.99</c:v>
                </c:pt>
                <c:pt idx="1698">
                  <c:v>1,699.00</c:v>
                </c:pt>
                <c:pt idx="1699">
                  <c:v>1,700.00</c:v>
                </c:pt>
                <c:pt idx="1700">
                  <c:v>1,700.99</c:v>
                </c:pt>
                <c:pt idx="1701">
                  <c:v>1,702.00</c:v>
                </c:pt>
                <c:pt idx="1702">
                  <c:v>1,703.00</c:v>
                </c:pt>
                <c:pt idx="1703">
                  <c:v>1,704.00</c:v>
                </c:pt>
                <c:pt idx="1704">
                  <c:v>1,704.99</c:v>
                </c:pt>
                <c:pt idx="1705">
                  <c:v>1,706.00</c:v>
                </c:pt>
                <c:pt idx="1706">
                  <c:v>1,707.00</c:v>
                </c:pt>
                <c:pt idx="1707">
                  <c:v>1,707.99</c:v>
                </c:pt>
                <c:pt idx="1708">
                  <c:v>1,708.99</c:v>
                </c:pt>
                <c:pt idx="1709">
                  <c:v>1,710.00</c:v>
                </c:pt>
                <c:pt idx="1710">
                  <c:v>1,711.00</c:v>
                </c:pt>
                <c:pt idx="1711">
                  <c:v>1,711.99</c:v>
                </c:pt>
                <c:pt idx="1712">
                  <c:v>1,713.00</c:v>
                </c:pt>
                <c:pt idx="1713">
                  <c:v>1,714.00</c:v>
                </c:pt>
                <c:pt idx="1714">
                  <c:v>1,715.00</c:v>
                </c:pt>
                <c:pt idx="1715">
                  <c:v>1,715.99</c:v>
                </c:pt>
                <c:pt idx="1716">
                  <c:v>1,717.00</c:v>
                </c:pt>
                <c:pt idx="1717">
                  <c:v>1,718.00</c:v>
                </c:pt>
                <c:pt idx="1718">
                  <c:v>1,718.99</c:v>
                </c:pt>
                <c:pt idx="1719">
                  <c:v>1,719.99</c:v>
                </c:pt>
                <c:pt idx="1720">
                  <c:v>1,721.00</c:v>
                </c:pt>
                <c:pt idx="1721">
                  <c:v>1,722.00</c:v>
                </c:pt>
                <c:pt idx="1722">
                  <c:v>1,722.99</c:v>
                </c:pt>
                <c:pt idx="1723">
                  <c:v>1,724.00</c:v>
                </c:pt>
                <c:pt idx="1724">
                  <c:v>1,725.00</c:v>
                </c:pt>
                <c:pt idx="1725">
                  <c:v>1,726.00</c:v>
                </c:pt>
                <c:pt idx="1726">
                  <c:v>1,726.99</c:v>
                </c:pt>
                <c:pt idx="1727">
                  <c:v>1,728.00</c:v>
                </c:pt>
                <c:pt idx="1728">
                  <c:v>1,729.00</c:v>
                </c:pt>
                <c:pt idx="1729">
                  <c:v>1,729.99</c:v>
                </c:pt>
                <c:pt idx="1730">
                  <c:v>1,730.99</c:v>
                </c:pt>
                <c:pt idx="1731">
                  <c:v>1,732.00</c:v>
                </c:pt>
                <c:pt idx="1732">
                  <c:v>1,733.00</c:v>
                </c:pt>
                <c:pt idx="1733">
                  <c:v>1,733.99</c:v>
                </c:pt>
                <c:pt idx="1734">
                  <c:v>1,735.00</c:v>
                </c:pt>
                <c:pt idx="1735">
                  <c:v>1,736.00</c:v>
                </c:pt>
                <c:pt idx="1736">
                  <c:v>1,737.00</c:v>
                </c:pt>
                <c:pt idx="1737">
                  <c:v>1,737.99</c:v>
                </c:pt>
                <c:pt idx="1738">
                  <c:v>1,739.00</c:v>
                </c:pt>
                <c:pt idx="1739">
                  <c:v>1,740.00</c:v>
                </c:pt>
                <c:pt idx="1740">
                  <c:v>1,740.99</c:v>
                </c:pt>
                <c:pt idx="1741">
                  <c:v>1,742.00</c:v>
                </c:pt>
                <c:pt idx="1742">
                  <c:v>1,743.00</c:v>
                </c:pt>
                <c:pt idx="1743">
                  <c:v>1,744.00</c:v>
                </c:pt>
                <c:pt idx="1744">
                  <c:v>1,744.99</c:v>
                </c:pt>
                <c:pt idx="1745">
                  <c:v>1,746.00</c:v>
                </c:pt>
                <c:pt idx="1746">
                  <c:v>1,747.00</c:v>
                </c:pt>
                <c:pt idx="1747">
                  <c:v>1,747.99</c:v>
                </c:pt>
                <c:pt idx="1748">
                  <c:v>1,748.99</c:v>
                </c:pt>
                <c:pt idx="1749">
                  <c:v>1,750.00</c:v>
                </c:pt>
                <c:pt idx="1750">
                  <c:v>1,751.00</c:v>
                </c:pt>
                <c:pt idx="1751">
                  <c:v>1,751.99</c:v>
                </c:pt>
                <c:pt idx="1752">
                  <c:v>1,753.00</c:v>
                </c:pt>
                <c:pt idx="1753">
                  <c:v>1,754.00</c:v>
                </c:pt>
                <c:pt idx="1754">
                  <c:v>1,755.00</c:v>
                </c:pt>
                <c:pt idx="1755">
                  <c:v>1,755.99</c:v>
                </c:pt>
                <c:pt idx="1756">
                  <c:v>1,757.00</c:v>
                </c:pt>
                <c:pt idx="1757">
                  <c:v>1,758.00</c:v>
                </c:pt>
                <c:pt idx="1758">
                  <c:v>1,758.99</c:v>
                </c:pt>
                <c:pt idx="1759">
                  <c:v>1,759.99</c:v>
                </c:pt>
                <c:pt idx="1760">
                  <c:v>1,761.00</c:v>
                </c:pt>
                <c:pt idx="1761">
                  <c:v>1,762.00</c:v>
                </c:pt>
                <c:pt idx="1762">
                  <c:v>1,762.99</c:v>
                </c:pt>
                <c:pt idx="1763">
                  <c:v>1,764.00</c:v>
                </c:pt>
                <c:pt idx="1764">
                  <c:v>1,765.00</c:v>
                </c:pt>
                <c:pt idx="1765">
                  <c:v>1,766.00</c:v>
                </c:pt>
                <c:pt idx="1766">
                  <c:v>1,766.99</c:v>
                </c:pt>
                <c:pt idx="1767">
                  <c:v>1,768.00</c:v>
                </c:pt>
                <c:pt idx="1768">
                  <c:v>1,769.00</c:v>
                </c:pt>
                <c:pt idx="1769">
                  <c:v>1,769.99</c:v>
                </c:pt>
                <c:pt idx="1770">
                  <c:v>1,770.99</c:v>
                </c:pt>
                <c:pt idx="1771">
                  <c:v>1,772.00</c:v>
                </c:pt>
                <c:pt idx="1772">
                  <c:v>1,773.00</c:v>
                </c:pt>
                <c:pt idx="1773">
                  <c:v>1,773.99</c:v>
                </c:pt>
                <c:pt idx="1774">
                  <c:v>1,775.00</c:v>
                </c:pt>
                <c:pt idx="1775">
                  <c:v>1,776.00</c:v>
                </c:pt>
                <c:pt idx="1776">
                  <c:v>1,777.00</c:v>
                </c:pt>
                <c:pt idx="1777">
                  <c:v>1,777.99</c:v>
                </c:pt>
                <c:pt idx="1778">
                  <c:v>1,779.00</c:v>
                </c:pt>
                <c:pt idx="1779">
                  <c:v>1,780.00</c:v>
                </c:pt>
                <c:pt idx="1780">
                  <c:v>1,780.99</c:v>
                </c:pt>
                <c:pt idx="1781">
                  <c:v>1,782.00</c:v>
                </c:pt>
                <c:pt idx="1782">
                  <c:v>1,783.00</c:v>
                </c:pt>
                <c:pt idx="1783">
                  <c:v>1,784.00</c:v>
                </c:pt>
                <c:pt idx="1784">
                  <c:v>1,784.99</c:v>
                </c:pt>
                <c:pt idx="1785">
                  <c:v>1,786.00</c:v>
                </c:pt>
                <c:pt idx="1786">
                  <c:v>1,787.00</c:v>
                </c:pt>
                <c:pt idx="1787">
                  <c:v>1,787.99</c:v>
                </c:pt>
                <c:pt idx="1788">
                  <c:v>1,788.99</c:v>
                </c:pt>
                <c:pt idx="1789">
                  <c:v>1,790.00</c:v>
                </c:pt>
                <c:pt idx="1790">
                  <c:v>1,791.00</c:v>
                </c:pt>
                <c:pt idx="1791">
                  <c:v>1,791.99</c:v>
                </c:pt>
                <c:pt idx="1792">
                  <c:v>1,793.00</c:v>
                </c:pt>
                <c:pt idx="1793">
                  <c:v>1,794.00</c:v>
                </c:pt>
                <c:pt idx="1794">
                  <c:v>1,795.00</c:v>
                </c:pt>
                <c:pt idx="1795">
                  <c:v>1,795.99</c:v>
                </c:pt>
                <c:pt idx="1796">
                  <c:v>1,797.00</c:v>
                </c:pt>
                <c:pt idx="1797">
                  <c:v>1,798.00</c:v>
                </c:pt>
                <c:pt idx="1798">
                  <c:v>1,798.99</c:v>
                </c:pt>
                <c:pt idx="1799">
                  <c:v>1,799.99</c:v>
                </c:pt>
                <c:pt idx="1800">
                  <c:v>1,801.00</c:v>
                </c:pt>
                <c:pt idx="1801">
                  <c:v>1,802.00</c:v>
                </c:pt>
                <c:pt idx="1802">
                  <c:v>1,802.99</c:v>
                </c:pt>
                <c:pt idx="1803">
                  <c:v>1,804.00</c:v>
                </c:pt>
                <c:pt idx="1804">
                  <c:v>1,805.00</c:v>
                </c:pt>
                <c:pt idx="1805">
                  <c:v>1,806.00</c:v>
                </c:pt>
                <c:pt idx="1806">
                  <c:v>1,806.99</c:v>
                </c:pt>
                <c:pt idx="1807">
                  <c:v>1,808.00</c:v>
                </c:pt>
                <c:pt idx="1808">
                  <c:v>1,809.00</c:v>
                </c:pt>
                <c:pt idx="1809">
                  <c:v>1,809.99</c:v>
                </c:pt>
                <c:pt idx="1810">
                  <c:v>1,810.99</c:v>
                </c:pt>
                <c:pt idx="1811">
                  <c:v>1,812.00</c:v>
                </c:pt>
                <c:pt idx="1812">
                  <c:v>1,813.00</c:v>
                </c:pt>
                <c:pt idx="1813">
                  <c:v>1,813.99</c:v>
                </c:pt>
                <c:pt idx="1814">
                  <c:v>1,815.00</c:v>
                </c:pt>
                <c:pt idx="1815">
                  <c:v>1,816.00</c:v>
                </c:pt>
                <c:pt idx="1816">
                  <c:v>1,817.00</c:v>
                </c:pt>
                <c:pt idx="1817">
                  <c:v>1,817.99</c:v>
                </c:pt>
                <c:pt idx="1818">
                  <c:v>1,819.00</c:v>
                </c:pt>
                <c:pt idx="1819">
                  <c:v>1,820.00</c:v>
                </c:pt>
                <c:pt idx="1820">
                  <c:v>1,820.99</c:v>
                </c:pt>
                <c:pt idx="1821">
                  <c:v>1,822.00</c:v>
                </c:pt>
                <c:pt idx="1822">
                  <c:v>1,823.00</c:v>
                </c:pt>
                <c:pt idx="1823">
                  <c:v>1,824.00</c:v>
                </c:pt>
                <c:pt idx="1824">
                  <c:v>1,824.99</c:v>
                </c:pt>
                <c:pt idx="1825">
                  <c:v>1,826.00</c:v>
                </c:pt>
                <c:pt idx="1826">
                  <c:v>1,827.00</c:v>
                </c:pt>
                <c:pt idx="1827">
                  <c:v>1,827.99</c:v>
                </c:pt>
                <c:pt idx="1828">
                  <c:v>1,828.99</c:v>
                </c:pt>
                <c:pt idx="1829">
                  <c:v>1,830.00</c:v>
                </c:pt>
                <c:pt idx="1830">
                  <c:v>1,831.00</c:v>
                </c:pt>
                <c:pt idx="1831">
                  <c:v>1,831.99</c:v>
                </c:pt>
                <c:pt idx="1832">
                  <c:v>1,833.00</c:v>
                </c:pt>
                <c:pt idx="1833">
                  <c:v>1,834.00</c:v>
                </c:pt>
                <c:pt idx="1834">
                  <c:v>1,835.00</c:v>
                </c:pt>
                <c:pt idx="1835">
                  <c:v>1,835.99</c:v>
                </c:pt>
                <c:pt idx="1836">
                  <c:v>1,837.00</c:v>
                </c:pt>
                <c:pt idx="1837">
                  <c:v>1,838.00</c:v>
                </c:pt>
                <c:pt idx="1838">
                  <c:v>1,838.99</c:v>
                </c:pt>
                <c:pt idx="1839">
                  <c:v>1,839.99</c:v>
                </c:pt>
                <c:pt idx="1840">
                  <c:v>1,841.00</c:v>
                </c:pt>
                <c:pt idx="1841">
                  <c:v>1,842.00</c:v>
                </c:pt>
                <c:pt idx="1842">
                  <c:v>1,842.99</c:v>
                </c:pt>
                <c:pt idx="1843">
                  <c:v>1,844.00</c:v>
                </c:pt>
                <c:pt idx="1844">
                  <c:v>1,845.00</c:v>
                </c:pt>
                <c:pt idx="1845">
                  <c:v>1,846.00</c:v>
                </c:pt>
                <c:pt idx="1846">
                  <c:v>1,846.99</c:v>
                </c:pt>
                <c:pt idx="1847">
                  <c:v>1,848.00</c:v>
                </c:pt>
                <c:pt idx="1848">
                  <c:v>1,849.00</c:v>
                </c:pt>
                <c:pt idx="1849">
                  <c:v>1,849.99</c:v>
                </c:pt>
                <c:pt idx="1850">
                  <c:v>1,850.99</c:v>
                </c:pt>
                <c:pt idx="1851">
                  <c:v>1,852.00</c:v>
                </c:pt>
                <c:pt idx="1852">
                  <c:v>1,853.00</c:v>
                </c:pt>
                <c:pt idx="1853">
                  <c:v>1,853.99</c:v>
                </c:pt>
                <c:pt idx="1854">
                  <c:v>1,855.00</c:v>
                </c:pt>
                <c:pt idx="1855">
                  <c:v>1,856.00</c:v>
                </c:pt>
                <c:pt idx="1856">
                  <c:v>1,856.99</c:v>
                </c:pt>
                <c:pt idx="1857">
                  <c:v>1,857.99</c:v>
                </c:pt>
                <c:pt idx="1858">
                  <c:v>1,859.00</c:v>
                </c:pt>
                <c:pt idx="1859">
                  <c:v>1,860.00</c:v>
                </c:pt>
                <c:pt idx="1860">
                  <c:v>1,860.99</c:v>
                </c:pt>
                <c:pt idx="1861">
                  <c:v>1,862.00</c:v>
                </c:pt>
                <c:pt idx="1862">
                  <c:v>1,863.00</c:v>
                </c:pt>
                <c:pt idx="1863">
                  <c:v>1,864.00</c:v>
                </c:pt>
                <c:pt idx="1864">
                  <c:v>1,864.99</c:v>
                </c:pt>
                <c:pt idx="1865">
                  <c:v>1,866.00</c:v>
                </c:pt>
                <c:pt idx="1866">
                  <c:v>1,867.00</c:v>
                </c:pt>
                <c:pt idx="1867">
                  <c:v>1,867.99</c:v>
                </c:pt>
                <c:pt idx="1868">
                  <c:v>1,868.99</c:v>
                </c:pt>
                <c:pt idx="1869">
                  <c:v>1,870.00</c:v>
                </c:pt>
                <c:pt idx="1870">
                  <c:v>1,871.00</c:v>
                </c:pt>
                <c:pt idx="1871">
                  <c:v>1,871.99</c:v>
                </c:pt>
                <c:pt idx="1872">
                  <c:v>1,873.00</c:v>
                </c:pt>
                <c:pt idx="1873">
                  <c:v>1,874.00</c:v>
                </c:pt>
                <c:pt idx="1874">
                  <c:v>1,875.00</c:v>
                </c:pt>
                <c:pt idx="1875">
                  <c:v>1,875.99</c:v>
                </c:pt>
                <c:pt idx="1876">
                  <c:v>1,877.00</c:v>
                </c:pt>
                <c:pt idx="1877">
                  <c:v>1,878.00</c:v>
                </c:pt>
                <c:pt idx="1878">
                  <c:v>1,879.00</c:v>
                </c:pt>
                <c:pt idx="1879">
                  <c:v>1,879.99</c:v>
                </c:pt>
                <c:pt idx="1880">
                  <c:v>1,881.00</c:v>
                </c:pt>
                <c:pt idx="1881">
                  <c:v>1,882.00</c:v>
                </c:pt>
                <c:pt idx="1882">
                  <c:v>1,882.99</c:v>
                </c:pt>
                <c:pt idx="1883">
                  <c:v>1,884.00</c:v>
                </c:pt>
                <c:pt idx="1884">
                  <c:v>1,885.00</c:v>
                </c:pt>
                <c:pt idx="1885">
                  <c:v>1,886.00</c:v>
                </c:pt>
                <c:pt idx="1886">
                  <c:v>1,886.99</c:v>
                </c:pt>
                <c:pt idx="1887">
                  <c:v>1,888.00</c:v>
                </c:pt>
                <c:pt idx="1888">
                  <c:v>1,889.00</c:v>
                </c:pt>
                <c:pt idx="1889">
                  <c:v>1,889.99</c:v>
                </c:pt>
                <c:pt idx="1890">
                  <c:v>1,890.99</c:v>
                </c:pt>
                <c:pt idx="1891">
                  <c:v>1,892.00</c:v>
                </c:pt>
                <c:pt idx="1892">
                  <c:v>1,893.00</c:v>
                </c:pt>
                <c:pt idx="1893">
                  <c:v>1,893.99</c:v>
                </c:pt>
                <c:pt idx="1894">
                  <c:v>1,895.00</c:v>
                </c:pt>
                <c:pt idx="1895">
                  <c:v>1,896.00</c:v>
                </c:pt>
                <c:pt idx="1896">
                  <c:v>1,897.00</c:v>
                </c:pt>
                <c:pt idx="1897">
                  <c:v>1,897.99</c:v>
                </c:pt>
                <c:pt idx="1898">
                  <c:v>1,899.00</c:v>
                </c:pt>
                <c:pt idx="1899">
                  <c:v>1,900.00</c:v>
                </c:pt>
                <c:pt idx="1900">
                  <c:v>1,900.99</c:v>
                </c:pt>
                <c:pt idx="1901">
                  <c:v>1,901.99</c:v>
                </c:pt>
                <c:pt idx="1902">
                  <c:v>1,903.00</c:v>
                </c:pt>
                <c:pt idx="1903">
                  <c:v>1,904.00</c:v>
                </c:pt>
                <c:pt idx="1904">
                  <c:v>1,904.99</c:v>
                </c:pt>
                <c:pt idx="1905">
                  <c:v>1,906.00</c:v>
                </c:pt>
                <c:pt idx="1906">
                  <c:v>1,907.00</c:v>
                </c:pt>
                <c:pt idx="1907">
                  <c:v>1,908.00</c:v>
                </c:pt>
                <c:pt idx="1908">
                  <c:v>1,908.99</c:v>
                </c:pt>
                <c:pt idx="1909">
                  <c:v>1,910.00</c:v>
                </c:pt>
                <c:pt idx="1910">
                  <c:v>1,911.00</c:v>
                </c:pt>
                <c:pt idx="1911">
                  <c:v>1,911.99</c:v>
                </c:pt>
                <c:pt idx="1912">
                  <c:v>1,913.00</c:v>
                </c:pt>
                <c:pt idx="1913">
                  <c:v>1,914.00</c:v>
                </c:pt>
                <c:pt idx="1914">
                  <c:v>1,915.00</c:v>
                </c:pt>
                <c:pt idx="1915">
                  <c:v>1,915.99</c:v>
                </c:pt>
                <c:pt idx="1916">
                  <c:v>1,917.00</c:v>
                </c:pt>
                <c:pt idx="1917">
                  <c:v>1,918.00</c:v>
                </c:pt>
                <c:pt idx="1918">
                  <c:v>1,919.00</c:v>
                </c:pt>
                <c:pt idx="1919">
                  <c:v>1,919.99</c:v>
                </c:pt>
                <c:pt idx="1920">
                  <c:v>1,921.00</c:v>
                </c:pt>
                <c:pt idx="1921">
                  <c:v>1,922.00</c:v>
                </c:pt>
                <c:pt idx="1922">
                  <c:v>1,922.99</c:v>
                </c:pt>
                <c:pt idx="1923">
                  <c:v>1,924.00</c:v>
                </c:pt>
                <c:pt idx="1924">
                  <c:v>1,925.00</c:v>
                </c:pt>
                <c:pt idx="1925">
                  <c:v>1,926.00</c:v>
                </c:pt>
                <c:pt idx="1926">
                  <c:v>1,926.99</c:v>
                </c:pt>
                <c:pt idx="1927">
                  <c:v>1,928.00</c:v>
                </c:pt>
                <c:pt idx="1928">
                  <c:v>1,929.00</c:v>
                </c:pt>
                <c:pt idx="1929">
                  <c:v>1,929.99</c:v>
                </c:pt>
                <c:pt idx="1930">
                  <c:v>1,930.99</c:v>
                </c:pt>
                <c:pt idx="1931">
                  <c:v>1,932.00</c:v>
                </c:pt>
                <c:pt idx="1932">
                  <c:v>1,933.00</c:v>
                </c:pt>
                <c:pt idx="1933">
                  <c:v>1,933.99</c:v>
                </c:pt>
                <c:pt idx="1934">
                  <c:v>1,935.00</c:v>
                </c:pt>
                <c:pt idx="1935">
                  <c:v>1,936.00</c:v>
                </c:pt>
                <c:pt idx="1936">
                  <c:v>1,937.00</c:v>
                </c:pt>
                <c:pt idx="1937">
                  <c:v>1,937.99</c:v>
                </c:pt>
                <c:pt idx="1938">
                  <c:v>1,939.00</c:v>
                </c:pt>
                <c:pt idx="1939">
                  <c:v>1,940.00</c:v>
                </c:pt>
                <c:pt idx="1940">
                  <c:v>1,940.99</c:v>
                </c:pt>
                <c:pt idx="1941">
                  <c:v>1,941.99</c:v>
                </c:pt>
                <c:pt idx="1942">
                  <c:v>1,943.00</c:v>
                </c:pt>
                <c:pt idx="1943">
                  <c:v>1,944.00</c:v>
                </c:pt>
                <c:pt idx="1944">
                  <c:v>1,944.99</c:v>
                </c:pt>
                <c:pt idx="1945">
                  <c:v>1,946.00</c:v>
                </c:pt>
                <c:pt idx="1946">
                  <c:v>1,947.00</c:v>
                </c:pt>
                <c:pt idx="1947">
                  <c:v>1,948.00</c:v>
                </c:pt>
                <c:pt idx="1948">
                  <c:v>1,948.99</c:v>
                </c:pt>
                <c:pt idx="1949">
                  <c:v>1,950.00</c:v>
                </c:pt>
                <c:pt idx="1950">
                  <c:v>1,951.00</c:v>
                </c:pt>
                <c:pt idx="1951">
                  <c:v>1,951.99</c:v>
                </c:pt>
                <c:pt idx="1952">
                  <c:v>1,953.00</c:v>
                </c:pt>
                <c:pt idx="1953">
                  <c:v>1,954.00</c:v>
                </c:pt>
                <c:pt idx="1954">
                  <c:v>1,955.00</c:v>
                </c:pt>
                <c:pt idx="1955">
                  <c:v>1,955.99</c:v>
                </c:pt>
                <c:pt idx="1956">
                  <c:v>1,957.00</c:v>
                </c:pt>
                <c:pt idx="1957">
                  <c:v>1,958.00</c:v>
                </c:pt>
                <c:pt idx="1958">
                  <c:v>1,958.99</c:v>
                </c:pt>
                <c:pt idx="1959">
                  <c:v>1,959.99</c:v>
                </c:pt>
                <c:pt idx="1960">
                  <c:v>1,961.00</c:v>
                </c:pt>
                <c:pt idx="1961">
                  <c:v>1,962.00</c:v>
                </c:pt>
                <c:pt idx="1962">
                  <c:v>1,962.99</c:v>
                </c:pt>
                <c:pt idx="1963">
                  <c:v>1,964.00</c:v>
                </c:pt>
                <c:pt idx="1964">
                  <c:v>1,965.00</c:v>
                </c:pt>
                <c:pt idx="1965">
                  <c:v>1,966.00</c:v>
                </c:pt>
                <c:pt idx="1966">
                  <c:v>1,966.99</c:v>
                </c:pt>
                <c:pt idx="1967">
                  <c:v>1,968.00</c:v>
                </c:pt>
                <c:pt idx="1968">
                  <c:v>1,969.00</c:v>
                </c:pt>
                <c:pt idx="1969">
                  <c:v>1,969.99</c:v>
                </c:pt>
                <c:pt idx="1970">
                  <c:v>1,970.99</c:v>
                </c:pt>
                <c:pt idx="1971">
                  <c:v>1,972.00</c:v>
                </c:pt>
                <c:pt idx="1972">
                  <c:v>1,973.00</c:v>
                </c:pt>
                <c:pt idx="1973">
                  <c:v>1,973.99</c:v>
                </c:pt>
                <c:pt idx="1974">
                  <c:v>1,975.00</c:v>
                </c:pt>
                <c:pt idx="1975">
                  <c:v>1,976.00</c:v>
                </c:pt>
                <c:pt idx="1976">
                  <c:v>1,977.00</c:v>
                </c:pt>
                <c:pt idx="1977">
                  <c:v>1,977.99</c:v>
                </c:pt>
                <c:pt idx="1978">
                  <c:v>1,979.00</c:v>
                </c:pt>
                <c:pt idx="1979">
                  <c:v>1,980.00</c:v>
                </c:pt>
                <c:pt idx="1980">
                  <c:v>1,980.99</c:v>
                </c:pt>
                <c:pt idx="1981">
                  <c:v>1,981.99</c:v>
                </c:pt>
                <c:pt idx="1982">
                  <c:v>1,983.00</c:v>
                </c:pt>
                <c:pt idx="1983">
                  <c:v>1,984.00</c:v>
                </c:pt>
                <c:pt idx="1984">
                  <c:v>1,984.99</c:v>
                </c:pt>
                <c:pt idx="1985">
                  <c:v>1,986.00</c:v>
                </c:pt>
                <c:pt idx="1986">
                  <c:v>1,987.00</c:v>
                </c:pt>
                <c:pt idx="1987">
                  <c:v>1,988.00</c:v>
                </c:pt>
                <c:pt idx="1988">
                  <c:v>1,988.99</c:v>
                </c:pt>
                <c:pt idx="1989">
                  <c:v>1,990.00</c:v>
                </c:pt>
                <c:pt idx="1990">
                  <c:v>1,991.00</c:v>
                </c:pt>
                <c:pt idx="1991">
                  <c:v>1,991.99</c:v>
                </c:pt>
                <c:pt idx="1992">
                  <c:v>1,993.00</c:v>
                </c:pt>
                <c:pt idx="1993">
                  <c:v>1,994.00</c:v>
                </c:pt>
                <c:pt idx="1994">
                  <c:v>1,995.00</c:v>
                </c:pt>
                <c:pt idx="1995">
                  <c:v>1,995.99</c:v>
                </c:pt>
                <c:pt idx="1996">
                  <c:v>1,997.00</c:v>
                </c:pt>
                <c:pt idx="1997">
                  <c:v>1,998.00</c:v>
                </c:pt>
                <c:pt idx="1998">
                  <c:v>1,998.99</c:v>
                </c:pt>
                <c:pt idx="1999">
                  <c:v>1,999.99</c:v>
                </c:pt>
                <c:pt idx="2000">
                  <c:v>2,001.00</c:v>
                </c:pt>
                <c:pt idx="2001">
                  <c:v>2,002.00</c:v>
                </c:pt>
                <c:pt idx="2002">
                  <c:v>2,002.99</c:v>
                </c:pt>
                <c:pt idx="2003">
                  <c:v>2,004.00</c:v>
                </c:pt>
                <c:pt idx="2004">
                  <c:v>2,005.00</c:v>
                </c:pt>
                <c:pt idx="2005">
                  <c:v>2,006.00</c:v>
                </c:pt>
                <c:pt idx="2006">
                  <c:v>2,006.99</c:v>
                </c:pt>
                <c:pt idx="2007">
                  <c:v>2,008.00</c:v>
                </c:pt>
                <c:pt idx="2008">
                  <c:v>2,009.00</c:v>
                </c:pt>
                <c:pt idx="2009">
                  <c:v>2,009.99</c:v>
                </c:pt>
                <c:pt idx="2010">
                  <c:v>2,010.99</c:v>
                </c:pt>
                <c:pt idx="2011">
                  <c:v>2,012.00</c:v>
                </c:pt>
                <c:pt idx="2012">
                  <c:v>2,013.00</c:v>
                </c:pt>
                <c:pt idx="2013">
                  <c:v>2,013.99</c:v>
                </c:pt>
                <c:pt idx="2014">
                  <c:v>2,015.00</c:v>
                </c:pt>
                <c:pt idx="2015">
                  <c:v>2,016.00</c:v>
                </c:pt>
                <c:pt idx="2016">
                  <c:v>2,017.00</c:v>
                </c:pt>
                <c:pt idx="2017">
                  <c:v>2,017.99</c:v>
                </c:pt>
                <c:pt idx="2018">
                  <c:v>2,019.00</c:v>
                </c:pt>
                <c:pt idx="2019">
                  <c:v>2,020.00</c:v>
                </c:pt>
                <c:pt idx="2020">
                  <c:v>2,020.99</c:v>
                </c:pt>
                <c:pt idx="2021">
                  <c:v>2,021.99</c:v>
                </c:pt>
                <c:pt idx="2022">
                  <c:v>2,023.00</c:v>
                </c:pt>
                <c:pt idx="2023">
                  <c:v>2,024.00</c:v>
                </c:pt>
                <c:pt idx="2024">
                  <c:v>2,024.99</c:v>
                </c:pt>
                <c:pt idx="2025">
                  <c:v>2,026.00</c:v>
                </c:pt>
                <c:pt idx="2026">
                  <c:v>2,027.00</c:v>
                </c:pt>
                <c:pt idx="2027">
                  <c:v>2,028.00</c:v>
                </c:pt>
                <c:pt idx="2028">
                  <c:v>2,028.99</c:v>
                </c:pt>
                <c:pt idx="2029">
                  <c:v>2,030.00</c:v>
                </c:pt>
                <c:pt idx="2030">
                  <c:v>2,031.00</c:v>
                </c:pt>
                <c:pt idx="2031">
                  <c:v>2,031.99</c:v>
                </c:pt>
                <c:pt idx="2032">
                  <c:v>2,033.00</c:v>
                </c:pt>
                <c:pt idx="2033">
                  <c:v>2,034.00</c:v>
                </c:pt>
                <c:pt idx="2034">
                  <c:v>2,035.00</c:v>
                </c:pt>
                <c:pt idx="2035">
                  <c:v>2,035.99</c:v>
                </c:pt>
                <c:pt idx="2036">
                  <c:v>2,037.00</c:v>
                </c:pt>
                <c:pt idx="2037">
                  <c:v>2,038.00</c:v>
                </c:pt>
                <c:pt idx="2038">
                  <c:v>2,038.99</c:v>
                </c:pt>
                <c:pt idx="2039">
                  <c:v>2,039.99</c:v>
                </c:pt>
                <c:pt idx="2040">
                  <c:v>2,041.00</c:v>
                </c:pt>
                <c:pt idx="2041">
                  <c:v>2,042.00</c:v>
                </c:pt>
                <c:pt idx="2042">
                  <c:v>2,042.99</c:v>
                </c:pt>
                <c:pt idx="2043">
                  <c:v>2,044.00</c:v>
                </c:pt>
                <c:pt idx="2044">
                  <c:v>2,045.00</c:v>
                </c:pt>
                <c:pt idx="2045">
                  <c:v>2,046.00</c:v>
                </c:pt>
                <c:pt idx="2046">
                  <c:v>2,046.99</c:v>
                </c:pt>
                <c:pt idx="2047">
                  <c:v>2,048.00</c:v>
                </c:pt>
                <c:pt idx="2048">
                  <c:v>2,049.00</c:v>
                </c:pt>
                <c:pt idx="2049">
                  <c:v>2,049.99</c:v>
                </c:pt>
                <c:pt idx="2050">
                  <c:v>2,050.99</c:v>
                </c:pt>
                <c:pt idx="2051">
                  <c:v>2,052.00</c:v>
                </c:pt>
                <c:pt idx="2052">
                  <c:v>2,053.00</c:v>
                </c:pt>
                <c:pt idx="2053">
                  <c:v>2,053.99</c:v>
                </c:pt>
                <c:pt idx="2054">
                  <c:v>2,055.00</c:v>
                </c:pt>
                <c:pt idx="2055">
                  <c:v>2,056.00</c:v>
                </c:pt>
                <c:pt idx="2056">
                  <c:v>2,057.00</c:v>
                </c:pt>
                <c:pt idx="2057">
                  <c:v>2,057.99</c:v>
                </c:pt>
                <c:pt idx="2058">
                  <c:v>2,059.00</c:v>
                </c:pt>
                <c:pt idx="2059">
                  <c:v>2,060.00</c:v>
                </c:pt>
                <c:pt idx="2060">
                  <c:v>2,060.99</c:v>
                </c:pt>
                <c:pt idx="2061">
                  <c:v>2,061.99</c:v>
                </c:pt>
                <c:pt idx="2062">
                  <c:v>2,063.00</c:v>
                </c:pt>
                <c:pt idx="2063">
                  <c:v>2,064.00</c:v>
                </c:pt>
                <c:pt idx="2064">
                  <c:v>2,064.99</c:v>
                </c:pt>
                <c:pt idx="2065">
                  <c:v>2,066.00</c:v>
                </c:pt>
                <c:pt idx="2066">
                  <c:v>2,067.00</c:v>
                </c:pt>
                <c:pt idx="2067">
                  <c:v>2,068.00</c:v>
                </c:pt>
                <c:pt idx="2068">
                  <c:v>2,068.99</c:v>
                </c:pt>
                <c:pt idx="2069">
                  <c:v>2,070.00</c:v>
                </c:pt>
                <c:pt idx="2070">
                  <c:v>2,071.00</c:v>
                </c:pt>
                <c:pt idx="2071">
                  <c:v>2,071.99</c:v>
                </c:pt>
                <c:pt idx="2072">
                  <c:v>2,072.99</c:v>
                </c:pt>
                <c:pt idx="2073">
                  <c:v>2,074.00</c:v>
                </c:pt>
                <c:pt idx="2074">
                  <c:v>2,075.00</c:v>
                </c:pt>
                <c:pt idx="2075">
                  <c:v>2,075.99</c:v>
                </c:pt>
                <c:pt idx="2076">
                  <c:v>2,077.00</c:v>
                </c:pt>
                <c:pt idx="2077">
                  <c:v>2,078.00</c:v>
                </c:pt>
                <c:pt idx="2078">
                  <c:v>2,079.00</c:v>
                </c:pt>
                <c:pt idx="2079">
                  <c:v>2,079.99</c:v>
                </c:pt>
                <c:pt idx="2080">
                  <c:v>2,081.00</c:v>
                </c:pt>
                <c:pt idx="2081">
                  <c:v>2,082.00</c:v>
                </c:pt>
                <c:pt idx="2082">
                  <c:v>2,082.99</c:v>
                </c:pt>
                <c:pt idx="2083">
                  <c:v>2,084.00</c:v>
                </c:pt>
                <c:pt idx="2084">
                  <c:v>2,085.00</c:v>
                </c:pt>
                <c:pt idx="2085">
                  <c:v>2,086.00</c:v>
                </c:pt>
                <c:pt idx="2086">
                  <c:v>2,086.99</c:v>
                </c:pt>
                <c:pt idx="2087">
                  <c:v>2,088.00</c:v>
                </c:pt>
                <c:pt idx="2088">
                  <c:v>2,089.00</c:v>
                </c:pt>
                <c:pt idx="2089">
                  <c:v>2,089.99</c:v>
                </c:pt>
                <c:pt idx="2090">
                  <c:v>2,090.99</c:v>
                </c:pt>
                <c:pt idx="2091">
                  <c:v>2,092.00</c:v>
                </c:pt>
                <c:pt idx="2092">
                  <c:v>2,093.00</c:v>
                </c:pt>
                <c:pt idx="2093">
                  <c:v>2,093.99</c:v>
                </c:pt>
                <c:pt idx="2094">
                  <c:v>2,095.00</c:v>
                </c:pt>
                <c:pt idx="2095">
                  <c:v>2,096.00</c:v>
                </c:pt>
                <c:pt idx="2096">
                  <c:v>2,097.00</c:v>
                </c:pt>
                <c:pt idx="2097">
                  <c:v>2,097.99</c:v>
                </c:pt>
                <c:pt idx="2098">
                  <c:v>2,099.00</c:v>
                </c:pt>
                <c:pt idx="2099">
                  <c:v>2,100.00</c:v>
                </c:pt>
                <c:pt idx="2100">
                  <c:v>2,100.99</c:v>
                </c:pt>
                <c:pt idx="2101">
                  <c:v>2,101.99</c:v>
                </c:pt>
                <c:pt idx="2102">
                  <c:v>2,103.00</c:v>
                </c:pt>
                <c:pt idx="2103">
                  <c:v>2,104.00</c:v>
                </c:pt>
                <c:pt idx="2104">
                  <c:v>2,104.99</c:v>
                </c:pt>
                <c:pt idx="2105">
                  <c:v>2,106.00</c:v>
                </c:pt>
                <c:pt idx="2106">
                  <c:v>2,107.00</c:v>
                </c:pt>
                <c:pt idx="2107">
                  <c:v>2,108.00</c:v>
                </c:pt>
                <c:pt idx="2108">
                  <c:v>2,108.99</c:v>
                </c:pt>
                <c:pt idx="2109">
                  <c:v>2,110.00</c:v>
                </c:pt>
                <c:pt idx="2110">
                  <c:v>2,111.00</c:v>
                </c:pt>
                <c:pt idx="2111">
                  <c:v>2,111.99</c:v>
                </c:pt>
                <c:pt idx="2112">
                  <c:v>2,112.99</c:v>
                </c:pt>
                <c:pt idx="2113">
                  <c:v>2,114.00</c:v>
                </c:pt>
                <c:pt idx="2114">
                  <c:v>2,115.00</c:v>
                </c:pt>
                <c:pt idx="2115">
                  <c:v>2,115.99</c:v>
                </c:pt>
                <c:pt idx="2116">
                  <c:v>2,117.00</c:v>
                </c:pt>
                <c:pt idx="2117">
                  <c:v>2,118.00</c:v>
                </c:pt>
                <c:pt idx="2118">
                  <c:v>2,119.00</c:v>
                </c:pt>
                <c:pt idx="2119">
                  <c:v>2,119.99</c:v>
                </c:pt>
                <c:pt idx="2120">
                  <c:v>2,121.00</c:v>
                </c:pt>
                <c:pt idx="2121">
                  <c:v>2,122.00</c:v>
                </c:pt>
                <c:pt idx="2122">
                  <c:v>2,122.99</c:v>
                </c:pt>
                <c:pt idx="2123">
                  <c:v>2,124.00</c:v>
                </c:pt>
                <c:pt idx="2124">
                  <c:v>2,125.00</c:v>
                </c:pt>
                <c:pt idx="2125">
                  <c:v>2,126.00</c:v>
                </c:pt>
                <c:pt idx="2126">
                  <c:v>2,126.99</c:v>
                </c:pt>
                <c:pt idx="2127">
                  <c:v>2,128.00</c:v>
                </c:pt>
                <c:pt idx="2128">
                  <c:v>2,129.00</c:v>
                </c:pt>
                <c:pt idx="2129">
                  <c:v>2,129.99</c:v>
                </c:pt>
                <c:pt idx="2130">
                  <c:v>2,130.99</c:v>
                </c:pt>
                <c:pt idx="2131">
                  <c:v>2,132.00</c:v>
                </c:pt>
                <c:pt idx="2132">
                  <c:v>2,133.00</c:v>
                </c:pt>
                <c:pt idx="2133">
                  <c:v>2,133.99</c:v>
                </c:pt>
                <c:pt idx="2134">
                  <c:v>2,135.00</c:v>
                </c:pt>
                <c:pt idx="2135">
                  <c:v>2,136.00</c:v>
                </c:pt>
                <c:pt idx="2136">
                  <c:v>2,137.00</c:v>
                </c:pt>
                <c:pt idx="2137">
                  <c:v>2,137.99</c:v>
                </c:pt>
                <c:pt idx="2138">
                  <c:v>2,139.00</c:v>
                </c:pt>
                <c:pt idx="2139">
                  <c:v>2,140.00</c:v>
                </c:pt>
                <c:pt idx="2140">
                  <c:v>2,140.99</c:v>
                </c:pt>
                <c:pt idx="2141">
                  <c:v>2,141.99</c:v>
                </c:pt>
                <c:pt idx="2142">
                  <c:v>2,143.00</c:v>
                </c:pt>
                <c:pt idx="2143">
                  <c:v>2,144.00</c:v>
                </c:pt>
                <c:pt idx="2144">
                  <c:v>2,144.99</c:v>
                </c:pt>
                <c:pt idx="2145">
                  <c:v>2,146.00</c:v>
                </c:pt>
                <c:pt idx="2146">
                  <c:v>2,147.00</c:v>
                </c:pt>
                <c:pt idx="2147">
                  <c:v>2,148.00</c:v>
                </c:pt>
                <c:pt idx="2148">
                  <c:v>2,148.99</c:v>
                </c:pt>
                <c:pt idx="2149">
                  <c:v>2,150.00</c:v>
                </c:pt>
                <c:pt idx="2150">
                  <c:v>2,151.00</c:v>
                </c:pt>
                <c:pt idx="2151">
                  <c:v>2,151.99</c:v>
                </c:pt>
                <c:pt idx="2152">
                  <c:v>2,152.99</c:v>
                </c:pt>
                <c:pt idx="2153">
                  <c:v>2,154.00</c:v>
                </c:pt>
                <c:pt idx="2154">
                  <c:v>2,155.00</c:v>
                </c:pt>
                <c:pt idx="2155">
                  <c:v>2,155.99</c:v>
                </c:pt>
                <c:pt idx="2156">
                  <c:v>2,157.00</c:v>
                </c:pt>
                <c:pt idx="2157">
                  <c:v>2,158.00</c:v>
                </c:pt>
                <c:pt idx="2158">
                  <c:v>2,159.00</c:v>
                </c:pt>
                <c:pt idx="2159">
                  <c:v>2,159.99</c:v>
                </c:pt>
                <c:pt idx="2160">
                  <c:v>2,161.00</c:v>
                </c:pt>
                <c:pt idx="2161">
                  <c:v>2,162.00</c:v>
                </c:pt>
                <c:pt idx="2162">
                  <c:v>2,162.99</c:v>
                </c:pt>
                <c:pt idx="2163">
                  <c:v>2,163.99</c:v>
                </c:pt>
                <c:pt idx="2164">
                  <c:v>2,165.00</c:v>
                </c:pt>
                <c:pt idx="2165">
                  <c:v>2,166.00</c:v>
                </c:pt>
                <c:pt idx="2166">
                  <c:v>2,166.99</c:v>
                </c:pt>
                <c:pt idx="2167">
                  <c:v>2,168.00</c:v>
                </c:pt>
                <c:pt idx="2168">
                  <c:v>2,169.00</c:v>
                </c:pt>
                <c:pt idx="2169">
                  <c:v>2,170.00</c:v>
                </c:pt>
                <c:pt idx="2170">
                  <c:v>2,170.99</c:v>
                </c:pt>
                <c:pt idx="2171">
                  <c:v>2,172.00</c:v>
                </c:pt>
                <c:pt idx="2172">
                  <c:v>2,173.00</c:v>
                </c:pt>
                <c:pt idx="2173">
                  <c:v>2,173.99</c:v>
                </c:pt>
                <c:pt idx="2174">
                  <c:v>2,174.99</c:v>
                </c:pt>
                <c:pt idx="2175">
                  <c:v>2,176.00</c:v>
                </c:pt>
                <c:pt idx="2176">
                  <c:v>2,177.00</c:v>
                </c:pt>
                <c:pt idx="2177">
                  <c:v>2,177.99</c:v>
                </c:pt>
                <c:pt idx="2178">
                  <c:v>2,179.00</c:v>
                </c:pt>
                <c:pt idx="2179">
                  <c:v>2,180.00</c:v>
                </c:pt>
                <c:pt idx="2180">
                  <c:v>2,181.00</c:v>
                </c:pt>
                <c:pt idx="2181">
                  <c:v>2,181.99</c:v>
                </c:pt>
                <c:pt idx="2182">
                  <c:v>2,183.00</c:v>
                </c:pt>
                <c:pt idx="2183">
                  <c:v>2,184.00</c:v>
                </c:pt>
                <c:pt idx="2184">
                  <c:v>2,184.99</c:v>
                </c:pt>
                <c:pt idx="2185">
                  <c:v>2,185.99</c:v>
                </c:pt>
                <c:pt idx="2186">
                  <c:v>2,187.00</c:v>
                </c:pt>
                <c:pt idx="2187">
                  <c:v>2,188.00</c:v>
                </c:pt>
                <c:pt idx="2188">
                  <c:v>2,188.99</c:v>
                </c:pt>
                <c:pt idx="2189">
                  <c:v>2,190.00</c:v>
                </c:pt>
                <c:pt idx="2190">
                  <c:v>2,191.00</c:v>
                </c:pt>
                <c:pt idx="2191">
                  <c:v>2,192.00</c:v>
                </c:pt>
                <c:pt idx="2192">
                  <c:v>2,192.99</c:v>
                </c:pt>
                <c:pt idx="2193">
                  <c:v>2,194.00</c:v>
                </c:pt>
                <c:pt idx="2194">
                  <c:v>2,195.00</c:v>
                </c:pt>
                <c:pt idx="2195">
                  <c:v>2,195.99</c:v>
                </c:pt>
                <c:pt idx="2196">
                  <c:v>2,197.00</c:v>
                </c:pt>
                <c:pt idx="2197">
                  <c:v>2,198.00</c:v>
                </c:pt>
                <c:pt idx="2198">
                  <c:v>2,199.00</c:v>
                </c:pt>
                <c:pt idx="2199">
                  <c:v>2,199.99</c:v>
                </c:pt>
                <c:pt idx="2200">
                  <c:v>2,201.00</c:v>
                </c:pt>
                <c:pt idx="2201">
                  <c:v>2,202.00</c:v>
                </c:pt>
                <c:pt idx="2202">
                  <c:v>2,202.99</c:v>
                </c:pt>
                <c:pt idx="2203">
                  <c:v>2,203.99</c:v>
                </c:pt>
                <c:pt idx="2204">
                  <c:v>2,205.00</c:v>
                </c:pt>
                <c:pt idx="2205">
                  <c:v>2,206.00</c:v>
                </c:pt>
                <c:pt idx="2206">
                  <c:v>2,206.99</c:v>
                </c:pt>
                <c:pt idx="2207">
                  <c:v>2,208.00</c:v>
                </c:pt>
                <c:pt idx="2208">
                  <c:v>2,209.00</c:v>
                </c:pt>
                <c:pt idx="2209">
                  <c:v>2,210.00</c:v>
                </c:pt>
                <c:pt idx="2210">
                  <c:v>2,210.99</c:v>
                </c:pt>
                <c:pt idx="2211">
                  <c:v>2,212.00</c:v>
                </c:pt>
                <c:pt idx="2212">
                  <c:v>2,213.00</c:v>
                </c:pt>
                <c:pt idx="2213">
                  <c:v>2,213.99</c:v>
                </c:pt>
                <c:pt idx="2214">
                  <c:v>2,214.99</c:v>
                </c:pt>
                <c:pt idx="2215">
                  <c:v>2,216.00</c:v>
                </c:pt>
                <c:pt idx="2216">
                  <c:v>2,217.00</c:v>
                </c:pt>
                <c:pt idx="2217">
                  <c:v>2,217.99</c:v>
                </c:pt>
                <c:pt idx="2218">
                  <c:v>2,219.00</c:v>
                </c:pt>
                <c:pt idx="2219">
                  <c:v>2,220.00</c:v>
                </c:pt>
                <c:pt idx="2220">
                  <c:v>2,221.00</c:v>
                </c:pt>
                <c:pt idx="2221">
                  <c:v>2,221.99</c:v>
                </c:pt>
                <c:pt idx="2222">
                  <c:v>2,223.00</c:v>
                </c:pt>
                <c:pt idx="2223">
                  <c:v>2,224.00</c:v>
                </c:pt>
                <c:pt idx="2224">
                  <c:v>2,224.99</c:v>
                </c:pt>
                <c:pt idx="2225">
                  <c:v>2,226.00</c:v>
                </c:pt>
                <c:pt idx="2226">
                  <c:v>2,227.00</c:v>
                </c:pt>
                <c:pt idx="2227">
                  <c:v>2,228.00</c:v>
                </c:pt>
                <c:pt idx="2228">
                  <c:v>2,228.99</c:v>
                </c:pt>
                <c:pt idx="2229">
                  <c:v>2,230.00</c:v>
                </c:pt>
                <c:pt idx="2230">
                  <c:v>2,231.00</c:v>
                </c:pt>
                <c:pt idx="2231">
                  <c:v>2,232.00</c:v>
                </c:pt>
                <c:pt idx="2232">
                  <c:v>2,232.99</c:v>
                </c:pt>
                <c:pt idx="2233">
                  <c:v>2,234.00</c:v>
                </c:pt>
                <c:pt idx="2234">
                  <c:v>2,235.00</c:v>
                </c:pt>
                <c:pt idx="2235">
                  <c:v>2,235.99</c:v>
                </c:pt>
                <c:pt idx="2236">
                  <c:v>2,237.00</c:v>
                </c:pt>
                <c:pt idx="2237">
                  <c:v>2,238.00</c:v>
                </c:pt>
                <c:pt idx="2238">
                  <c:v>2,239.00</c:v>
                </c:pt>
                <c:pt idx="2239">
                  <c:v>2,239.99</c:v>
                </c:pt>
                <c:pt idx="2240">
                  <c:v>2,241.00</c:v>
                </c:pt>
                <c:pt idx="2241">
                  <c:v>2,242.00</c:v>
                </c:pt>
                <c:pt idx="2242">
                  <c:v>2,242.99</c:v>
                </c:pt>
                <c:pt idx="2243">
                  <c:v>2,243.99</c:v>
                </c:pt>
                <c:pt idx="2244">
                  <c:v>2,245.00</c:v>
                </c:pt>
                <c:pt idx="2245">
                  <c:v>2,246.00</c:v>
                </c:pt>
                <c:pt idx="2246">
                  <c:v>2,246.99</c:v>
                </c:pt>
                <c:pt idx="2247">
                  <c:v>2,248.00</c:v>
                </c:pt>
                <c:pt idx="2248">
                  <c:v>2,249.00</c:v>
                </c:pt>
                <c:pt idx="2249">
                  <c:v>2,250.00</c:v>
                </c:pt>
                <c:pt idx="2250">
                  <c:v>2,250.99</c:v>
                </c:pt>
                <c:pt idx="2251">
                  <c:v>2,252.00</c:v>
                </c:pt>
                <c:pt idx="2252">
                  <c:v>2,253.00</c:v>
                </c:pt>
                <c:pt idx="2253">
                  <c:v>2,253.99</c:v>
                </c:pt>
                <c:pt idx="2254">
                  <c:v>2,254.99</c:v>
                </c:pt>
                <c:pt idx="2255">
                  <c:v>2,256.00</c:v>
                </c:pt>
                <c:pt idx="2256">
                  <c:v>2,257.00</c:v>
                </c:pt>
                <c:pt idx="2257">
                  <c:v>2,257.99</c:v>
                </c:pt>
                <c:pt idx="2258">
                  <c:v>2,259.00</c:v>
                </c:pt>
                <c:pt idx="2259">
                  <c:v>2,260.00</c:v>
                </c:pt>
                <c:pt idx="2260">
                  <c:v>2,261.00</c:v>
                </c:pt>
                <c:pt idx="2261">
                  <c:v>2,261.99</c:v>
                </c:pt>
                <c:pt idx="2262">
                  <c:v>2,263.00</c:v>
                </c:pt>
                <c:pt idx="2263">
                  <c:v>2,264.00</c:v>
                </c:pt>
                <c:pt idx="2264">
                  <c:v>2,264.99</c:v>
                </c:pt>
                <c:pt idx="2265">
                  <c:v>2,266.00</c:v>
                </c:pt>
                <c:pt idx="2266">
                  <c:v>2,267.00</c:v>
                </c:pt>
                <c:pt idx="2267">
                  <c:v>2,268.00</c:v>
                </c:pt>
                <c:pt idx="2268">
                  <c:v>2,268.99</c:v>
                </c:pt>
                <c:pt idx="2269">
                  <c:v>2,270.00</c:v>
                </c:pt>
                <c:pt idx="2270">
                  <c:v>2,271.00</c:v>
                </c:pt>
                <c:pt idx="2271">
                  <c:v>2,271.99</c:v>
                </c:pt>
                <c:pt idx="2272">
                  <c:v>2,272.99</c:v>
                </c:pt>
                <c:pt idx="2273">
                  <c:v>2,274.00</c:v>
                </c:pt>
                <c:pt idx="2274">
                  <c:v>2,275.00</c:v>
                </c:pt>
                <c:pt idx="2275">
                  <c:v>2,275.99</c:v>
                </c:pt>
                <c:pt idx="2276">
                  <c:v>2,277.00</c:v>
                </c:pt>
                <c:pt idx="2277">
                  <c:v>2,278.00</c:v>
                </c:pt>
                <c:pt idx="2278">
                  <c:v>2,279.00</c:v>
                </c:pt>
                <c:pt idx="2279">
                  <c:v>2,279.99</c:v>
                </c:pt>
                <c:pt idx="2280">
                  <c:v>2,281.00</c:v>
                </c:pt>
                <c:pt idx="2281">
                  <c:v>2,282.00</c:v>
                </c:pt>
                <c:pt idx="2282">
                  <c:v>2,282.99</c:v>
                </c:pt>
                <c:pt idx="2283">
                  <c:v>2,283.99</c:v>
                </c:pt>
                <c:pt idx="2284">
                  <c:v>2,285.00</c:v>
                </c:pt>
                <c:pt idx="2285">
                  <c:v>2,286.00</c:v>
                </c:pt>
                <c:pt idx="2286">
                  <c:v>2,286.99</c:v>
                </c:pt>
                <c:pt idx="2287">
                  <c:v>2,288.00</c:v>
                </c:pt>
                <c:pt idx="2288">
                  <c:v>2,289.00</c:v>
                </c:pt>
                <c:pt idx="2289">
                  <c:v>2,290.00</c:v>
                </c:pt>
                <c:pt idx="2290">
                  <c:v>2,290.99</c:v>
                </c:pt>
                <c:pt idx="2291">
                  <c:v>2,292.00</c:v>
                </c:pt>
                <c:pt idx="2292">
                  <c:v>2,293.00</c:v>
                </c:pt>
                <c:pt idx="2293">
                  <c:v>2,293.99</c:v>
                </c:pt>
                <c:pt idx="2294">
                  <c:v>2,294.99</c:v>
                </c:pt>
                <c:pt idx="2295">
                  <c:v>2,296.00</c:v>
                </c:pt>
                <c:pt idx="2296">
                  <c:v>2,297.00</c:v>
                </c:pt>
                <c:pt idx="2297">
                  <c:v>2,297.99</c:v>
                </c:pt>
                <c:pt idx="2298">
                  <c:v>2,299.00</c:v>
                </c:pt>
                <c:pt idx="2299">
                  <c:v>2,300.00</c:v>
                </c:pt>
                <c:pt idx="2300">
                  <c:v>2,301.00</c:v>
                </c:pt>
                <c:pt idx="2301">
                  <c:v>2,301.99</c:v>
                </c:pt>
                <c:pt idx="2302">
                  <c:v>2,303.00</c:v>
                </c:pt>
                <c:pt idx="2303">
                  <c:v>2,304.00</c:v>
                </c:pt>
                <c:pt idx="2304">
                  <c:v>2,304.99</c:v>
                </c:pt>
                <c:pt idx="2305">
                  <c:v>2,306.00</c:v>
                </c:pt>
                <c:pt idx="2306">
                  <c:v>2,307.00</c:v>
                </c:pt>
                <c:pt idx="2307">
                  <c:v>2,308.00</c:v>
                </c:pt>
                <c:pt idx="2308">
                  <c:v>2,308.99</c:v>
                </c:pt>
                <c:pt idx="2309">
                  <c:v>2,310.00</c:v>
                </c:pt>
                <c:pt idx="2310">
                  <c:v>2,311.00</c:v>
                </c:pt>
                <c:pt idx="2311">
                  <c:v>2,311.99</c:v>
                </c:pt>
                <c:pt idx="2312">
                  <c:v>2,312.99</c:v>
                </c:pt>
                <c:pt idx="2313">
                  <c:v>2,314.00</c:v>
                </c:pt>
                <c:pt idx="2314">
                  <c:v>2,315.00</c:v>
                </c:pt>
                <c:pt idx="2315">
                  <c:v>2,315.99</c:v>
                </c:pt>
                <c:pt idx="2316">
                  <c:v>2,317.00</c:v>
                </c:pt>
                <c:pt idx="2317">
                  <c:v>2,318.00</c:v>
                </c:pt>
                <c:pt idx="2318">
                  <c:v>2,319.00</c:v>
                </c:pt>
                <c:pt idx="2319">
                  <c:v>2,319.99</c:v>
                </c:pt>
                <c:pt idx="2320">
                  <c:v>2,321.00</c:v>
                </c:pt>
                <c:pt idx="2321">
                  <c:v>2,322.00</c:v>
                </c:pt>
                <c:pt idx="2322">
                  <c:v>2,322.99</c:v>
                </c:pt>
                <c:pt idx="2323">
                  <c:v>2,323.99</c:v>
                </c:pt>
                <c:pt idx="2324">
                  <c:v>2,325.00</c:v>
                </c:pt>
                <c:pt idx="2325">
                  <c:v>2,326.00</c:v>
                </c:pt>
                <c:pt idx="2326">
                  <c:v>2,326.99</c:v>
                </c:pt>
                <c:pt idx="2327">
                  <c:v>2,328.00</c:v>
                </c:pt>
                <c:pt idx="2328">
                  <c:v>2,329.00</c:v>
                </c:pt>
                <c:pt idx="2329">
                  <c:v>2,330.00</c:v>
                </c:pt>
                <c:pt idx="2330">
                  <c:v>2,330.99</c:v>
                </c:pt>
                <c:pt idx="2331">
                  <c:v>2,332.00</c:v>
                </c:pt>
                <c:pt idx="2332">
                  <c:v>2,333.00</c:v>
                </c:pt>
                <c:pt idx="2333">
                  <c:v>2,333.99</c:v>
                </c:pt>
                <c:pt idx="2334">
                  <c:v>2,334.99</c:v>
                </c:pt>
                <c:pt idx="2335">
                  <c:v>2,336.00</c:v>
                </c:pt>
                <c:pt idx="2336">
                  <c:v>2,337.00</c:v>
                </c:pt>
                <c:pt idx="2337">
                  <c:v>2,337.99</c:v>
                </c:pt>
                <c:pt idx="2338">
                  <c:v>2,339.00</c:v>
                </c:pt>
                <c:pt idx="2339">
                  <c:v>2,340.00</c:v>
                </c:pt>
                <c:pt idx="2340">
                  <c:v>2,341.00</c:v>
                </c:pt>
                <c:pt idx="2341">
                  <c:v>2,341.99</c:v>
                </c:pt>
                <c:pt idx="2342">
                  <c:v>2,343.00</c:v>
                </c:pt>
                <c:pt idx="2343">
                  <c:v>2,344.00</c:v>
                </c:pt>
                <c:pt idx="2344">
                  <c:v>2,344.99</c:v>
                </c:pt>
                <c:pt idx="2345">
                  <c:v>2,346.00</c:v>
                </c:pt>
                <c:pt idx="2346">
                  <c:v>2,347.00</c:v>
                </c:pt>
                <c:pt idx="2347">
                  <c:v>2,348.00</c:v>
                </c:pt>
                <c:pt idx="2348">
                  <c:v>2,348.99</c:v>
                </c:pt>
                <c:pt idx="2349">
                  <c:v>2,350.00</c:v>
                </c:pt>
                <c:pt idx="2350">
                  <c:v>2,351.00</c:v>
                </c:pt>
                <c:pt idx="2351">
                  <c:v>2,351.99</c:v>
                </c:pt>
                <c:pt idx="2352">
                  <c:v>2,352.99</c:v>
                </c:pt>
                <c:pt idx="2353">
                  <c:v>2,354.00</c:v>
                </c:pt>
                <c:pt idx="2354">
                  <c:v>2,355.00</c:v>
                </c:pt>
                <c:pt idx="2355">
                  <c:v>2,355.99</c:v>
                </c:pt>
                <c:pt idx="2356">
                  <c:v>2,357.00</c:v>
                </c:pt>
                <c:pt idx="2357">
                  <c:v>2,358.00</c:v>
                </c:pt>
                <c:pt idx="2358">
                  <c:v>2,359.00</c:v>
                </c:pt>
                <c:pt idx="2359">
                  <c:v>2,359.99</c:v>
                </c:pt>
                <c:pt idx="2360">
                  <c:v>2,361.00</c:v>
                </c:pt>
                <c:pt idx="2361">
                  <c:v>2,362.00</c:v>
                </c:pt>
                <c:pt idx="2362">
                  <c:v>2,362.99</c:v>
                </c:pt>
                <c:pt idx="2363">
                  <c:v>2,363.99</c:v>
                </c:pt>
                <c:pt idx="2364">
                  <c:v>2,365.00</c:v>
                </c:pt>
                <c:pt idx="2365">
                  <c:v>2,366.00</c:v>
                </c:pt>
                <c:pt idx="2366">
                  <c:v>2,366.99</c:v>
                </c:pt>
                <c:pt idx="2367">
                  <c:v>2,368.00</c:v>
                </c:pt>
                <c:pt idx="2368">
                  <c:v>2,369.00</c:v>
                </c:pt>
                <c:pt idx="2369">
                  <c:v>2,370.00</c:v>
                </c:pt>
                <c:pt idx="2370">
                  <c:v>2,370.99</c:v>
                </c:pt>
                <c:pt idx="2371">
                  <c:v>2,372.00</c:v>
                </c:pt>
                <c:pt idx="2372">
                  <c:v>2,373.00</c:v>
                </c:pt>
                <c:pt idx="2373">
                  <c:v>2,373.99</c:v>
                </c:pt>
                <c:pt idx="2374">
                  <c:v>2,375.00</c:v>
                </c:pt>
                <c:pt idx="2375">
                  <c:v>2,376.00</c:v>
                </c:pt>
                <c:pt idx="2376">
                  <c:v>2,377.00</c:v>
                </c:pt>
                <c:pt idx="2377">
                  <c:v>2,377.99</c:v>
                </c:pt>
                <c:pt idx="2378">
                  <c:v>2,379.00</c:v>
                </c:pt>
                <c:pt idx="2379">
                  <c:v>2,380.00</c:v>
                </c:pt>
                <c:pt idx="2380">
                  <c:v>2,380.99</c:v>
                </c:pt>
                <c:pt idx="2381">
                  <c:v>2,381.99</c:v>
                </c:pt>
                <c:pt idx="2382">
                  <c:v>2,383.00</c:v>
                </c:pt>
                <c:pt idx="2383">
                  <c:v>2,384.00</c:v>
                </c:pt>
                <c:pt idx="2384">
                  <c:v>2,384.99</c:v>
                </c:pt>
                <c:pt idx="2385">
                  <c:v>2,386.00</c:v>
                </c:pt>
                <c:pt idx="2386">
                  <c:v>2,387.00</c:v>
                </c:pt>
                <c:pt idx="2387">
                  <c:v>2,388.00</c:v>
                </c:pt>
                <c:pt idx="2388">
                  <c:v>2,388.99</c:v>
                </c:pt>
                <c:pt idx="2389">
                  <c:v>2,390.00</c:v>
                </c:pt>
                <c:pt idx="2390">
                  <c:v>2,391.00</c:v>
                </c:pt>
                <c:pt idx="2391">
                  <c:v>2,391.99</c:v>
                </c:pt>
                <c:pt idx="2392">
                  <c:v>2,393.00</c:v>
                </c:pt>
                <c:pt idx="2393">
                  <c:v>2,394.00</c:v>
                </c:pt>
                <c:pt idx="2394">
                  <c:v>2,395.00</c:v>
                </c:pt>
                <c:pt idx="2395">
                  <c:v>2,395.99</c:v>
                </c:pt>
                <c:pt idx="2396">
                  <c:v>2,397.00</c:v>
                </c:pt>
                <c:pt idx="2397">
                  <c:v>2,398.00</c:v>
                </c:pt>
                <c:pt idx="2398">
                  <c:v>2,398.99</c:v>
                </c:pt>
                <c:pt idx="2399">
                  <c:v>2,399.99</c:v>
                </c:pt>
                <c:pt idx="2400">
                  <c:v>2,401.00</c:v>
                </c:pt>
                <c:pt idx="2401">
                  <c:v>2,402.00</c:v>
                </c:pt>
                <c:pt idx="2402">
                  <c:v>2,402.99</c:v>
                </c:pt>
                <c:pt idx="2403">
                  <c:v>2,404.00</c:v>
                </c:pt>
                <c:pt idx="2404">
                  <c:v>2,405.00</c:v>
                </c:pt>
                <c:pt idx="2405">
                  <c:v>2,406.00</c:v>
                </c:pt>
                <c:pt idx="2406">
                  <c:v>2,406.99</c:v>
                </c:pt>
                <c:pt idx="2407">
                  <c:v>2,408.00</c:v>
                </c:pt>
                <c:pt idx="2408">
                  <c:v>2,409.00</c:v>
                </c:pt>
                <c:pt idx="2409">
                  <c:v>2,409.99</c:v>
                </c:pt>
                <c:pt idx="2410">
                  <c:v>2,410.99</c:v>
                </c:pt>
                <c:pt idx="2411">
                  <c:v>2,412.00</c:v>
                </c:pt>
                <c:pt idx="2412">
                  <c:v>2,413.00</c:v>
                </c:pt>
                <c:pt idx="2413">
                  <c:v>2,413.99</c:v>
                </c:pt>
                <c:pt idx="2414">
                  <c:v>2,415.00</c:v>
                </c:pt>
                <c:pt idx="2415">
                  <c:v>2,416.00</c:v>
                </c:pt>
                <c:pt idx="2416">
                  <c:v>2,417.00</c:v>
                </c:pt>
                <c:pt idx="2417">
                  <c:v>2,417.99</c:v>
                </c:pt>
                <c:pt idx="2418">
                  <c:v>2,419.00</c:v>
                </c:pt>
                <c:pt idx="2419">
                  <c:v>2,420.00</c:v>
                </c:pt>
                <c:pt idx="2420">
                  <c:v>2,420.99</c:v>
                </c:pt>
                <c:pt idx="2421">
                  <c:v>2,422.00</c:v>
                </c:pt>
                <c:pt idx="2422">
                  <c:v>2,423.00</c:v>
                </c:pt>
                <c:pt idx="2423">
                  <c:v>2,424.00</c:v>
                </c:pt>
                <c:pt idx="2424">
                  <c:v>2,424.99</c:v>
                </c:pt>
                <c:pt idx="2425">
                  <c:v>2,426.00</c:v>
                </c:pt>
                <c:pt idx="2426">
                  <c:v>2,427.00</c:v>
                </c:pt>
                <c:pt idx="2427">
                  <c:v>2,428.00</c:v>
                </c:pt>
                <c:pt idx="2428">
                  <c:v>2,428.99</c:v>
                </c:pt>
                <c:pt idx="2429">
                  <c:v>2,430.00</c:v>
                </c:pt>
                <c:pt idx="2430">
                  <c:v>2,431.00</c:v>
                </c:pt>
                <c:pt idx="2431">
                  <c:v>2,431.99</c:v>
                </c:pt>
                <c:pt idx="2432">
                  <c:v>2,433.00</c:v>
                </c:pt>
                <c:pt idx="2433">
                  <c:v>2,434.00</c:v>
                </c:pt>
                <c:pt idx="2434">
                  <c:v>2,435.00</c:v>
                </c:pt>
                <c:pt idx="2435">
                  <c:v>2,435.99</c:v>
                </c:pt>
                <c:pt idx="2436">
                  <c:v>2,437.00</c:v>
                </c:pt>
                <c:pt idx="2437">
                  <c:v>2,438.00</c:v>
                </c:pt>
                <c:pt idx="2438">
                  <c:v>2,438.99</c:v>
                </c:pt>
                <c:pt idx="2439">
                  <c:v>2,439.99</c:v>
                </c:pt>
                <c:pt idx="2440">
                  <c:v>2,441.00</c:v>
                </c:pt>
                <c:pt idx="2441">
                  <c:v>2,442.00</c:v>
                </c:pt>
                <c:pt idx="2442">
                  <c:v>2,442.99</c:v>
                </c:pt>
                <c:pt idx="2443">
                  <c:v>2,444.00</c:v>
                </c:pt>
                <c:pt idx="2444">
                  <c:v>2,445.00</c:v>
                </c:pt>
                <c:pt idx="2445">
                  <c:v>2,446.00</c:v>
                </c:pt>
                <c:pt idx="2446">
                  <c:v>2,446.99</c:v>
                </c:pt>
                <c:pt idx="2447">
                  <c:v>2,448.00</c:v>
                </c:pt>
                <c:pt idx="2448">
                  <c:v>2,449.00</c:v>
                </c:pt>
                <c:pt idx="2449">
                  <c:v>2,449.99</c:v>
                </c:pt>
                <c:pt idx="2450">
                  <c:v>2,450.99</c:v>
                </c:pt>
                <c:pt idx="2451">
                  <c:v>2,452.00</c:v>
                </c:pt>
                <c:pt idx="2452">
                  <c:v>2,453.00</c:v>
                </c:pt>
                <c:pt idx="2453">
                  <c:v>2,453.99</c:v>
                </c:pt>
                <c:pt idx="2454">
                  <c:v>2,455.00</c:v>
                </c:pt>
                <c:pt idx="2455">
                  <c:v>2,456.00</c:v>
                </c:pt>
                <c:pt idx="2456">
                  <c:v>2,457.00</c:v>
                </c:pt>
                <c:pt idx="2457">
                  <c:v>2,457.99</c:v>
                </c:pt>
                <c:pt idx="2458">
                  <c:v>2,459.00</c:v>
                </c:pt>
                <c:pt idx="2459">
                  <c:v>2,460.00</c:v>
                </c:pt>
                <c:pt idx="2460">
                  <c:v>2,460.99</c:v>
                </c:pt>
                <c:pt idx="2461">
                  <c:v>2,461.99</c:v>
                </c:pt>
                <c:pt idx="2462">
                  <c:v>2,463.00</c:v>
                </c:pt>
                <c:pt idx="2463">
                  <c:v>2,464.00</c:v>
                </c:pt>
                <c:pt idx="2464">
                  <c:v>2,464.99</c:v>
                </c:pt>
                <c:pt idx="2465">
                  <c:v>2,466.00</c:v>
                </c:pt>
                <c:pt idx="2466">
                  <c:v>2,467.00</c:v>
                </c:pt>
                <c:pt idx="2467">
                  <c:v>2,468.00</c:v>
                </c:pt>
                <c:pt idx="2468">
                  <c:v>2,468.99</c:v>
                </c:pt>
                <c:pt idx="2469">
                  <c:v>2,470.00</c:v>
                </c:pt>
                <c:pt idx="2470">
                  <c:v>2,471.00</c:v>
                </c:pt>
                <c:pt idx="2471">
                  <c:v>2,471.99</c:v>
                </c:pt>
                <c:pt idx="2472">
                  <c:v>2,473.00</c:v>
                </c:pt>
                <c:pt idx="2473">
                  <c:v>2,474.00</c:v>
                </c:pt>
                <c:pt idx="2474">
                  <c:v>2,475.00</c:v>
                </c:pt>
                <c:pt idx="2475">
                  <c:v>2,475.99</c:v>
                </c:pt>
                <c:pt idx="2476">
                  <c:v>2,477.00</c:v>
                </c:pt>
                <c:pt idx="2477">
                  <c:v>2,478.00</c:v>
                </c:pt>
                <c:pt idx="2478">
                  <c:v>2,478.99</c:v>
                </c:pt>
                <c:pt idx="2479">
                  <c:v>2,479.99</c:v>
                </c:pt>
                <c:pt idx="2480">
                  <c:v>2,481.00</c:v>
                </c:pt>
                <c:pt idx="2481">
                  <c:v>2,482.00</c:v>
                </c:pt>
                <c:pt idx="2482">
                  <c:v>2,482.99</c:v>
                </c:pt>
                <c:pt idx="2483">
                  <c:v>2,484.00</c:v>
                </c:pt>
                <c:pt idx="2484">
                  <c:v>2,485.00</c:v>
                </c:pt>
                <c:pt idx="2485">
                  <c:v>2,486.00</c:v>
                </c:pt>
                <c:pt idx="2486">
                  <c:v>2,486.99</c:v>
                </c:pt>
                <c:pt idx="2487">
                  <c:v>2,488.00</c:v>
                </c:pt>
                <c:pt idx="2488">
                  <c:v>2,489.00</c:v>
                </c:pt>
                <c:pt idx="2489">
                  <c:v>2,489.99</c:v>
                </c:pt>
                <c:pt idx="2490">
                  <c:v>2,490.99</c:v>
                </c:pt>
                <c:pt idx="2491">
                  <c:v>2,492.00</c:v>
                </c:pt>
                <c:pt idx="2492">
                  <c:v>2,493.00</c:v>
                </c:pt>
                <c:pt idx="2493">
                  <c:v>2,493.99</c:v>
                </c:pt>
                <c:pt idx="2494">
                  <c:v>2,495.00</c:v>
                </c:pt>
                <c:pt idx="2495">
                  <c:v>2,496.00</c:v>
                </c:pt>
                <c:pt idx="2496">
                  <c:v>2,497.00</c:v>
                </c:pt>
                <c:pt idx="2497">
                  <c:v>2,497.99</c:v>
                </c:pt>
                <c:pt idx="2498">
                  <c:v>2,499.00</c:v>
                </c:pt>
                <c:pt idx="2499">
                  <c:v>2,500.00</c:v>
                </c:pt>
                <c:pt idx="2500">
                  <c:v>2,500.99</c:v>
                </c:pt>
                <c:pt idx="2501">
                  <c:v>2,502.00</c:v>
                </c:pt>
                <c:pt idx="2502">
                  <c:v>2,503.00</c:v>
                </c:pt>
                <c:pt idx="2503">
                  <c:v>2,504.00</c:v>
                </c:pt>
                <c:pt idx="2504">
                  <c:v>2,504.99</c:v>
                </c:pt>
                <c:pt idx="2505">
                  <c:v>2,506.00</c:v>
                </c:pt>
                <c:pt idx="2506">
                  <c:v>2,507.00</c:v>
                </c:pt>
                <c:pt idx="2507">
                  <c:v>2,508.00</c:v>
                </c:pt>
                <c:pt idx="2508">
                  <c:v>2,508.99</c:v>
                </c:pt>
                <c:pt idx="2509">
                  <c:v>2,510.00</c:v>
                </c:pt>
                <c:pt idx="2510">
                  <c:v>2,511.00</c:v>
                </c:pt>
                <c:pt idx="2511">
                  <c:v>2,511.99</c:v>
                </c:pt>
                <c:pt idx="2512">
                  <c:v>2,513.00</c:v>
                </c:pt>
                <c:pt idx="2513">
                  <c:v>2,514.00</c:v>
                </c:pt>
                <c:pt idx="2514">
                  <c:v>2,515.00</c:v>
                </c:pt>
                <c:pt idx="2515">
                  <c:v>2,515.99</c:v>
                </c:pt>
                <c:pt idx="2516">
                  <c:v>2,517.00</c:v>
                </c:pt>
                <c:pt idx="2517">
                  <c:v>2,518.00</c:v>
                </c:pt>
                <c:pt idx="2518">
                  <c:v>2,518.99</c:v>
                </c:pt>
                <c:pt idx="2519">
                  <c:v>2,519.99</c:v>
                </c:pt>
                <c:pt idx="2520">
                  <c:v>2,521.00</c:v>
                </c:pt>
                <c:pt idx="2521">
                  <c:v>2,522.00</c:v>
                </c:pt>
                <c:pt idx="2522">
                  <c:v>2,522.99</c:v>
                </c:pt>
                <c:pt idx="2523">
                  <c:v>2,524.00</c:v>
                </c:pt>
                <c:pt idx="2524">
                  <c:v>2,525.00</c:v>
                </c:pt>
                <c:pt idx="2525">
                  <c:v>2,526.00</c:v>
                </c:pt>
                <c:pt idx="2526">
                  <c:v>2,526.99</c:v>
                </c:pt>
                <c:pt idx="2527">
                  <c:v>2,528.00</c:v>
                </c:pt>
                <c:pt idx="2528">
                  <c:v>2,529.00</c:v>
                </c:pt>
                <c:pt idx="2529">
                  <c:v>2,529.99</c:v>
                </c:pt>
                <c:pt idx="2530">
                  <c:v>2,530.99</c:v>
                </c:pt>
                <c:pt idx="2531">
                  <c:v>2,532.00</c:v>
                </c:pt>
                <c:pt idx="2532">
                  <c:v>2,533.00</c:v>
                </c:pt>
                <c:pt idx="2533">
                  <c:v>2,533.99</c:v>
                </c:pt>
                <c:pt idx="2534">
                  <c:v>2,535.00</c:v>
                </c:pt>
                <c:pt idx="2535">
                  <c:v>2,536.00</c:v>
                </c:pt>
                <c:pt idx="2536">
                  <c:v>2,537.00</c:v>
                </c:pt>
                <c:pt idx="2537">
                  <c:v>2,537.99</c:v>
                </c:pt>
                <c:pt idx="2538">
                  <c:v>2,539.00</c:v>
                </c:pt>
                <c:pt idx="2539">
                  <c:v>2,540.00</c:v>
                </c:pt>
                <c:pt idx="2540">
                  <c:v>2,540.99</c:v>
                </c:pt>
                <c:pt idx="2541">
                  <c:v>2,542.00</c:v>
                </c:pt>
                <c:pt idx="2542">
                  <c:v>2,543.00</c:v>
                </c:pt>
                <c:pt idx="2543">
                  <c:v>2,544.00</c:v>
                </c:pt>
                <c:pt idx="2544">
                  <c:v>2,544.99</c:v>
                </c:pt>
                <c:pt idx="2545">
                  <c:v>2,546.00</c:v>
                </c:pt>
                <c:pt idx="2546">
                  <c:v>2,547.00</c:v>
                </c:pt>
                <c:pt idx="2547">
                  <c:v>2,547.99</c:v>
                </c:pt>
                <c:pt idx="2548">
                  <c:v>2,548.99</c:v>
                </c:pt>
                <c:pt idx="2549">
                  <c:v>2,550.00</c:v>
                </c:pt>
                <c:pt idx="2550">
                  <c:v>2,551.00</c:v>
                </c:pt>
                <c:pt idx="2551">
                  <c:v>2,551.99</c:v>
                </c:pt>
                <c:pt idx="2552">
                  <c:v>2,553.00</c:v>
                </c:pt>
                <c:pt idx="2553">
                  <c:v>2,554.00</c:v>
                </c:pt>
                <c:pt idx="2554">
                  <c:v>2,555.00</c:v>
                </c:pt>
                <c:pt idx="2555">
                  <c:v>2,555.99</c:v>
                </c:pt>
                <c:pt idx="2556">
                  <c:v>2,557.00</c:v>
                </c:pt>
                <c:pt idx="2557">
                  <c:v>2,558.00</c:v>
                </c:pt>
                <c:pt idx="2558">
                  <c:v>2,558.99</c:v>
                </c:pt>
                <c:pt idx="2559">
                  <c:v>2,559.99</c:v>
                </c:pt>
                <c:pt idx="2560">
                  <c:v>2,561.00</c:v>
                </c:pt>
                <c:pt idx="2561">
                  <c:v>2,562.00</c:v>
                </c:pt>
                <c:pt idx="2562">
                  <c:v>2,562.99</c:v>
                </c:pt>
                <c:pt idx="2563">
                  <c:v>2,564.00</c:v>
                </c:pt>
                <c:pt idx="2564">
                  <c:v>2,565.00</c:v>
                </c:pt>
                <c:pt idx="2565">
                  <c:v>2,566.00</c:v>
                </c:pt>
                <c:pt idx="2566">
                  <c:v>2,566.99</c:v>
                </c:pt>
                <c:pt idx="2567">
                  <c:v>2,568.00</c:v>
                </c:pt>
                <c:pt idx="2568">
                  <c:v>2,569.00</c:v>
                </c:pt>
                <c:pt idx="2569">
                  <c:v>2,569.99</c:v>
                </c:pt>
                <c:pt idx="2570">
                  <c:v>2,570.99</c:v>
                </c:pt>
                <c:pt idx="2571">
                  <c:v>2,572.00</c:v>
                </c:pt>
                <c:pt idx="2572">
                  <c:v>2,573.00</c:v>
                </c:pt>
                <c:pt idx="2573">
                  <c:v>2,573.99</c:v>
                </c:pt>
                <c:pt idx="2574">
                  <c:v>2,575.00</c:v>
                </c:pt>
                <c:pt idx="2575">
                  <c:v>2,576.00</c:v>
                </c:pt>
                <c:pt idx="2576">
                  <c:v>2,577.00</c:v>
                </c:pt>
                <c:pt idx="2577">
                  <c:v>2,577.99</c:v>
                </c:pt>
                <c:pt idx="2578">
                  <c:v>2,579.00</c:v>
                </c:pt>
                <c:pt idx="2579">
                  <c:v>2,580.00</c:v>
                </c:pt>
                <c:pt idx="2580">
                  <c:v>2,580.99</c:v>
                </c:pt>
                <c:pt idx="2581">
                  <c:v>2,582.00</c:v>
                </c:pt>
                <c:pt idx="2582">
                  <c:v>2,583.00</c:v>
                </c:pt>
                <c:pt idx="2583">
                  <c:v>2,584.00</c:v>
                </c:pt>
                <c:pt idx="2584">
                  <c:v>2,584.99</c:v>
                </c:pt>
                <c:pt idx="2585">
                  <c:v>2,586.00</c:v>
                </c:pt>
                <c:pt idx="2586">
                  <c:v>2,587.00</c:v>
                </c:pt>
                <c:pt idx="2587">
                  <c:v>2,587.99</c:v>
                </c:pt>
                <c:pt idx="2588">
                  <c:v>2,588.99</c:v>
                </c:pt>
                <c:pt idx="2589">
                  <c:v>2,590.00</c:v>
                </c:pt>
                <c:pt idx="2590">
                  <c:v>2,591.00</c:v>
                </c:pt>
                <c:pt idx="2591">
                  <c:v>2,591.99</c:v>
                </c:pt>
                <c:pt idx="2592">
                  <c:v>2,593.00</c:v>
                </c:pt>
                <c:pt idx="2593">
                  <c:v>2,594.00</c:v>
                </c:pt>
                <c:pt idx="2594">
                  <c:v>2,595.00</c:v>
                </c:pt>
                <c:pt idx="2595">
                  <c:v>2,595.99</c:v>
                </c:pt>
                <c:pt idx="2596">
                  <c:v>2,597.00</c:v>
                </c:pt>
                <c:pt idx="2597">
                  <c:v>2,598.00</c:v>
                </c:pt>
                <c:pt idx="2598">
                  <c:v>2,598.99</c:v>
                </c:pt>
                <c:pt idx="2599">
                  <c:v>2,599.99</c:v>
                </c:pt>
                <c:pt idx="2600">
                  <c:v>2,601.00</c:v>
                </c:pt>
                <c:pt idx="2601">
                  <c:v>2,602.00</c:v>
                </c:pt>
                <c:pt idx="2602">
                  <c:v>2,602.99</c:v>
                </c:pt>
                <c:pt idx="2603">
                  <c:v>2,604.00</c:v>
                </c:pt>
                <c:pt idx="2604">
                  <c:v>2,605.00</c:v>
                </c:pt>
                <c:pt idx="2605">
                  <c:v>2,606.00</c:v>
                </c:pt>
                <c:pt idx="2606">
                  <c:v>2,606.99</c:v>
                </c:pt>
                <c:pt idx="2607">
                  <c:v>2,608.00</c:v>
                </c:pt>
                <c:pt idx="2608">
                  <c:v>2,609.00</c:v>
                </c:pt>
                <c:pt idx="2609">
                  <c:v>2,609.99</c:v>
                </c:pt>
                <c:pt idx="2610">
                  <c:v>2,610.99</c:v>
                </c:pt>
                <c:pt idx="2611">
                  <c:v>2,612.00</c:v>
                </c:pt>
                <c:pt idx="2612">
                  <c:v>2,613.00</c:v>
                </c:pt>
                <c:pt idx="2613">
                  <c:v>2,613.99</c:v>
                </c:pt>
                <c:pt idx="2614">
                  <c:v>2,615.00</c:v>
                </c:pt>
                <c:pt idx="2615">
                  <c:v>2,616.00</c:v>
                </c:pt>
                <c:pt idx="2616">
                  <c:v>2,617.00</c:v>
                </c:pt>
                <c:pt idx="2617">
                  <c:v>2,617.99</c:v>
                </c:pt>
                <c:pt idx="2618">
                  <c:v>2,619.00</c:v>
                </c:pt>
                <c:pt idx="2619">
                  <c:v>2,620.00</c:v>
                </c:pt>
                <c:pt idx="2620">
                  <c:v>2,620.99</c:v>
                </c:pt>
                <c:pt idx="2621">
                  <c:v>2,621.99</c:v>
                </c:pt>
                <c:pt idx="2622">
                  <c:v>2,623.00</c:v>
                </c:pt>
                <c:pt idx="2623">
                  <c:v>2,624.00</c:v>
                </c:pt>
                <c:pt idx="2624">
                  <c:v>2,624.99</c:v>
                </c:pt>
                <c:pt idx="2625">
                  <c:v>2,626.00</c:v>
                </c:pt>
                <c:pt idx="2626">
                  <c:v>2,627.00</c:v>
                </c:pt>
                <c:pt idx="2627">
                  <c:v>2,628.00</c:v>
                </c:pt>
                <c:pt idx="2628">
                  <c:v>2,628.99</c:v>
                </c:pt>
                <c:pt idx="2629">
                  <c:v>2,630.00</c:v>
                </c:pt>
                <c:pt idx="2630">
                  <c:v>2,631.00</c:v>
                </c:pt>
                <c:pt idx="2631">
                  <c:v>2,631.99</c:v>
                </c:pt>
                <c:pt idx="2632">
                  <c:v>2,632.99</c:v>
                </c:pt>
                <c:pt idx="2633">
                  <c:v>2,634.00</c:v>
                </c:pt>
                <c:pt idx="2634">
                  <c:v>2,635.00</c:v>
                </c:pt>
                <c:pt idx="2635">
                  <c:v>2,635.99</c:v>
                </c:pt>
                <c:pt idx="2636">
                  <c:v>2,637.00</c:v>
                </c:pt>
                <c:pt idx="2637">
                  <c:v>2,638.00</c:v>
                </c:pt>
                <c:pt idx="2638">
                  <c:v>2,639.00</c:v>
                </c:pt>
                <c:pt idx="2639">
                  <c:v>2,639.99</c:v>
                </c:pt>
                <c:pt idx="2640">
                  <c:v>2,641.00</c:v>
                </c:pt>
                <c:pt idx="2641">
                  <c:v>2,642.00</c:v>
                </c:pt>
                <c:pt idx="2642">
                  <c:v>2,642.99</c:v>
                </c:pt>
                <c:pt idx="2643">
                  <c:v>2,644.00</c:v>
                </c:pt>
                <c:pt idx="2644">
                  <c:v>2,645.00</c:v>
                </c:pt>
                <c:pt idx="2645">
                  <c:v>2,646.00</c:v>
                </c:pt>
                <c:pt idx="2646">
                  <c:v>2,646.99</c:v>
                </c:pt>
                <c:pt idx="2647">
                  <c:v>2,648.00</c:v>
                </c:pt>
                <c:pt idx="2648">
                  <c:v>2,649.00</c:v>
                </c:pt>
                <c:pt idx="2649">
                  <c:v>2,649.99</c:v>
                </c:pt>
                <c:pt idx="2650">
                  <c:v>2,650.99</c:v>
                </c:pt>
                <c:pt idx="2651">
                  <c:v>2,652.00</c:v>
                </c:pt>
                <c:pt idx="2652">
                  <c:v>2,653.00</c:v>
                </c:pt>
                <c:pt idx="2653">
                  <c:v>2,653.99</c:v>
                </c:pt>
                <c:pt idx="2654">
                  <c:v>2,655.00</c:v>
                </c:pt>
                <c:pt idx="2655">
                  <c:v>2,656.00</c:v>
                </c:pt>
                <c:pt idx="2656">
                  <c:v>2,657.00</c:v>
                </c:pt>
                <c:pt idx="2657">
                  <c:v>2,657.99</c:v>
                </c:pt>
                <c:pt idx="2658">
                  <c:v>2,659.00</c:v>
                </c:pt>
                <c:pt idx="2659">
                  <c:v>2,660.00</c:v>
                </c:pt>
                <c:pt idx="2660">
                  <c:v>2,660.99</c:v>
                </c:pt>
                <c:pt idx="2661">
                  <c:v>2,661.99</c:v>
                </c:pt>
                <c:pt idx="2662">
                  <c:v>2,663.00</c:v>
                </c:pt>
                <c:pt idx="2663">
                  <c:v>2,664.00</c:v>
                </c:pt>
                <c:pt idx="2664">
                  <c:v>2,664.99</c:v>
                </c:pt>
                <c:pt idx="2665">
                  <c:v>2,666.00</c:v>
                </c:pt>
                <c:pt idx="2666">
                  <c:v>2,667.00</c:v>
                </c:pt>
                <c:pt idx="2667">
                  <c:v>2,668.00</c:v>
                </c:pt>
                <c:pt idx="2668">
                  <c:v>2,668.99</c:v>
                </c:pt>
                <c:pt idx="2669">
                  <c:v>2,670.00</c:v>
                </c:pt>
                <c:pt idx="2670">
                  <c:v>2,671.00</c:v>
                </c:pt>
                <c:pt idx="2671">
                  <c:v>2,671.99</c:v>
                </c:pt>
                <c:pt idx="2672">
                  <c:v>2,672.99</c:v>
                </c:pt>
                <c:pt idx="2673">
                  <c:v>2,674.00</c:v>
                </c:pt>
                <c:pt idx="2674">
                  <c:v>2,675.00</c:v>
                </c:pt>
                <c:pt idx="2675">
                  <c:v>2,675.99</c:v>
                </c:pt>
                <c:pt idx="2676">
                  <c:v>2,677.00</c:v>
                </c:pt>
                <c:pt idx="2677">
                  <c:v>2,678.00</c:v>
                </c:pt>
                <c:pt idx="2678">
                  <c:v>2,679.00</c:v>
                </c:pt>
                <c:pt idx="2679">
                  <c:v>2,679.99</c:v>
                </c:pt>
                <c:pt idx="2680">
                  <c:v>2,681.00</c:v>
                </c:pt>
                <c:pt idx="2681">
                  <c:v>2,682.00</c:v>
                </c:pt>
                <c:pt idx="2682">
                  <c:v>2,682.99</c:v>
                </c:pt>
                <c:pt idx="2683">
                  <c:v>2,684.00</c:v>
                </c:pt>
                <c:pt idx="2684">
                  <c:v>2,685.00</c:v>
                </c:pt>
                <c:pt idx="2685">
                  <c:v>2,686.00</c:v>
                </c:pt>
                <c:pt idx="2686">
                  <c:v>2,686.99</c:v>
                </c:pt>
                <c:pt idx="2687">
                  <c:v>2,688.00</c:v>
                </c:pt>
                <c:pt idx="2688">
                  <c:v>2,689.00</c:v>
                </c:pt>
                <c:pt idx="2689">
                  <c:v>2,689.99</c:v>
                </c:pt>
                <c:pt idx="2690">
                  <c:v>2,690.99</c:v>
                </c:pt>
                <c:pt idx="2691">
                  <c:v>2,692.00</c:v>
                </c:pt>
                <c:pt idx="2692">
                  <c:v>2,693.00</c:v>
                </c:pt>
                <c:pt idx="2693">
                  <c:v>2,693.99</c:v>
                </c:pt>
                <c:pt idx="2694">
                  <c:v>2,695.00</c:v>
                </c:pt>
                <c:pt idx="2695">
                  <c:v>2,696.00</c:v>
                </c:pt>
                <c:pt idx="2696">
                  <c:v>2,697.00</c:v>
                </c:pt>
                <c:pt idx="2697">
                  <c:v>2,697.99</c:v>
                </c:pt>
                <c:pt idx="2698">
                  <c:v>2,699.00</c:v>
                </c:pt>
                <c:pt idx="2699">
                  <c:v>2,700.00</c:v>
                </c:pt>
                <c:pt idx="2700">
                  <c:v>2,700.99</c:v>
                </c:pt>
                <c:pt idx="2701">
                  <c:v>2,701.99</c:v>
                </c:pt>
                <c:pt idx="2702">
                  <c:v>2,703.00</c:v>
                </c:pt>
                <c:pt idx="2703">
                  <c:v>2,704.00</c:v>
                </c:pt>
                <c:pt idx="2704">
                  <c:v>2,704.99</c:v>
                </c:pt>
                <c:pt idx="2705">
                  <c:v>2,706.00</c:v>
                </c:pt>
                <c:pt idx="2706">
                  <c:v>2,707.00</c:v>
                </c:pt>
                <c:pt idx="2707">
                  <c:v>2,708.00</c:v>
                </c:pt>
                <c:pt idx="2708">
                  <c:v>2,708.99</c:v>
                </c:pt>
                <c:pt idx="2709">
                  <c:v>2,710.00</c:v>
                </c:pt>
                <c:pt idx="2710">
                  <c:v>2,711.00</c:v>
                </c:pt>
                <c:pt idx="2711">
                  <c:v>2,711.99</c:v>
                </c:pt>
                <c:pt idx="2712">
                  <c:v>2,713.00</c:v>
                </c:pt>
                <c:pt idx="2713">
                  <c:v>2,714.00</c:v>
                </c:pt>
                <c:pt idx="2714">
                  <c:v>2,715.00</c:v>
                </c:pt>
                <c:pt idx="2715">
                  <c:v>2,715.99</c:v>
                </c:pt>
                <c:pt idx="2716">
                  <c:v>2,717.00</c:v>
                </c:pt>
                <c:pt idx="2717">
                  <c:v>2,718.00</c:v>
                </c:pt>
                <c:pt idx="2718">
                  <c:v>2,719.00</c:v>
                </c:pt>
                <c:pt idx="2719">
                  <c:v>2,719.99</c:v>
                </c:pt>
                <c:pt idx="2720">
                  <c:v>2,721.00</c:v>
                </c:pt>
                <c:pt idx="2721">
                  <c:v>2,722.00</c:v>
                </c:pt>
                <c:pt idx="2722">
                  <c:v>2,722.99</c:v>
                </c:pt>
                <c:pt idx="2723">
                  <c:v>2,724.00</c:v>
                </c:pt>
                <c:pt idx="2724">
                  <c:v>2,725.00</c:v>
                </c:pt>
                <c:pt idx="2725">
                  <c:v>2,726.00</c:v>
                </c:pt>
                <c:pt idx="2726">
                  <c:v>2,726.99</c:v>
                </c:pt>
                <c:pt idx="2727">
                  <c:v>2,728.00</c:v>
                </c:pt>
                <c:pt idx="2728">
                  <c:v>2,729.00</c:v>
                </c:pt>
                <c:pt idx="2729">
                  <c:v>2,729.99</c:v>
                </c:pt>
                <c:pt idx="2730">
                  <c:v>2,730.99</c:v>
                </c:pt>
                <c:pt idx="2731">
                  <c:v>2,732.00</c:v>
                </c:pt>
                <c:pt idx="2732">
                  <c:v>2,733.00</c:v>
                </c:pt>
                <c:pt idx="2733">
                  <c:v>2,733.99</c:v>
                </c:pt>
                <c:pt idx="2734">
                  <c:v>2,735.00</c:v>
                </c:pt>
                <c:pt idx="2735">
                  <c:v>2,736.00</c:v>
                </c:pt>
                <c:pt idx="2736">
                  <c:v>2,737.00</c:v>
                </c:pt>
                <c:pt idx="2737">
                  <c:v>2,737.99</c:v>
                </c:pt>
                <c:pt idx="2738">
                  <c:v>2,739.00</c:v>
                </c:pt>
                <c:pt idx="2739">
                  <c:v>2,740.00</c:v>
                </c:pt>
                <c:pt idx="2740">
                  <c:v>2,740.99</c:v>
                </c:pt>
                <c:pt idx="2741">
                  <c:v>2,741.99</c:v>
                </c:pt>
                <c:pt idx="2742">
                  <c:v>2,743.00</c:v>
                </c:pt>
                <c:pt idx="2743">
                  <c:v>2,744.00</c:v>
                </c:pt>
                <c:pt idx="2744">
                  <c:v>2,744.99</c:v>
                </c:pt>
                <c:pt idx="2745">
                  <c:v>2,746.00</c:v>
                </c:pt>
                <c:pt idx="2746">
                  <c:v>2,747.00</c:v>
                </c:pt>
                <c:pt idx="2747">
                  <c:v>2,748.00</c:v>
                </c:pt>
                <c:pt idx="2748">
                  <c:v>2,748.99</c:v>
                </c:pt>
                <c:pt idx="2749">
                  <c:v>2,750.00</c:v>
                </c:pt>
                <c:pt idx="2750">
                  <c:v>2,751.00</c:v>
                </c:pt>
                <c:pt idx="2751">
                  <c:v>2,751.99</c:v>
                </c:pt>
                <c:pt idx="2752">
                  <c:v>2,753.00</c:v>
                </c:pt>
                <c:pt idx="2753">
                  <c:v>2,754.00</c:v>
                </c:pt>
                <c:pt idx="2754">
                  <c:v>2,755.00</c:v>
                </c:pt>
                <c:pt idx="2755">
                  <c:v>2,755.99</c:v>
                </c:pt>
                <c:pt idx="2756">
                  <c:v>2,757.00</c:v>
                </c:pt>
                <c:pt idx="2757">
                  <c:v>2,758.00</c:v>
                </c:pt>
                <c:pt idx="2758">
                  <c:v>2,759.00</c:v>
                </c:pt>
                <c:pt idx="2759">
                  <c:v>2,759.99</c:v>
                </c:pt>
                <c:pt idx="2760">
                  <c:v>2,761.00</c:v>
                </c:pt>
                <c:pt idx="2761">
                  <c:v>2,762.00</c:v>
                </c:pt>
                <c:pt idx="2762">
                  <c:v>2,762.99</c:v>
                </c:pt>
                <c:pt idx="2763">
                  <c:v>2,764.00</c:v>
                </c:pt>
                <c:pt idx="2764">
                  <c:v>2,765.00</c:v>
                </c:pt>
                <c:pt idx="2765">
                  <c:v>2,766.00</c:v>
                </c:pt>
                <c:pt idx="2766">
                  <c:v>2,766.99</c:v>
                </c:pt>
                <c:pt idx="2767">
                  <c:v>2,768.00</c:v>
                </c:pt>
                <c:pt idx="2768">
                  <c:v>2,769.00</c:v>
                </c:pt>
                <c:pt idx="2769">
                  <c:v>2,769.99</c:v>
                </c:pt>
                <c:pt idx="2770">
                  <c:v>2,770.99</c:v>
                </c:pt>
                <c:pt idx="2771">
                  <c:v>2,772.00</c:v>
                </c:pt>
                <c:pt idx="2772">
                  <c:v>2,773.00</c:v>
                </c:pt>
                <c:pt idx="2773">
                  <c:v>2,773.99</c:v>
                </c:pt>
                <c:pt idx="2774">
                  <c:v>2,775.00</c:v>
                </c:pt>
                <c:pt idx="2775">
                  <c:v>2,776.00</c:v>
                </c:pt>
                <c:pt idx="2776">
                  <c:v>2,777.00</c:v>
                </c:pt>
                <c:pt idx="2777">
                  <c:v>2,777.99</c:v>
                </c:pt>
                <c:pt idx="2778">
                  <c:v>2,779.00</c:v>
                </c:pt>
                <c:pt idx="2779">
                  <c:v>2,780.00</c:v>
                </c:pt>
                <c:pt idx="2780">
                  <c:v>2,780.99</c:v>
                </c:pt>
                <c:pt idx="2781">
                  <c:v>2,781.99</c:v>
                </c:pt>
                <c:pt idx="2782">
                  <c:v>2,783.00</c:v>
                </c:pt>
                <c:pt idx="2783">
                  <c:v>2,784.00</c:v>
                </c:pt>
                <c:pt idx="2784">
                  <c:v>2,784.99</c:v>
                </c:pt>
                <c:pt idx="2785">
                  <c:v>2,786.00</c:v>
                </c:pt>
                <c:pt idx="2786">
                  <c:v>2,787.00</c:v>
                </c:pt>
                <c:pt idx="2787">
                  <c:v>2,788.00</c:v>
                </c:pt>
                <c:pt idx="2788">
                  <c:v>2,788.99</c:v>
                </c:pt>
                <c:pt idx="2789">
                  <c:v>2,790.00</c:v>
                </c:pt>
                <c:pt idx="2790">
                  <c:v>2,791.00</c:v>
                </c:pt>
                <c:pt idx="2791">
                  <c:v>2,791.99</c:v>
                </c:pt>
                <c:pt idx="2792">
                  <c:v>2,793.00</c:v>
                </c:pt>
                <c:pt idx="2793">
                  <c:v>2,794.00</c:v>
                </c:pt>
                <c:pt idx="2794">
                  <c:v>2,795.00</c:v>
                </c:pt>
                <c:pt idx="2795">
                  <c:v>2,795.99</c:v>
                </c:pt>
                <c:pt idx="2796">
                  <c:v>2,797.00</c:v>
                </c:pt>
                <c:pt idx="2797">
                  <c:v>2,798.00</c:v>
                </c:pt>
                <c:pt idx="2798">
                  <c:v>2,799.00</c:v>
                </c:pt>
                <c:pt idx="2799">
                  <c:v>2,799.99</c:v>
                </c:pt>
                <c:pt idx="2800">
                  <c:v>2,801.00</c:v>
                </c:pt>
                <c:pt idx="2801">
                  <c:v>2,802.00</c:v>
                </c:pt>
                <c:pt idx="2802">
                  <c:v>2,802.99</c:v>
                </c:pt>
                <c:pt idx="2803">
                  <c:v>2,804.00</c:v>
                </c:pt>
                <c:pt idx="2804">
                  <c:v>2,805.00</c:v>
                </c:pt>
                <c:pt idx="2805">
                  <c:v>2,806.00</c:v>
                </c:pt>
                <c:pt idx="2806">
                  <c:v>2,806.99</c:v>
                </c:pt>
                <c:pt idx="2807">
                  <c:v>2,808.00</c:v>
                </c:pt>
                <c:pt idx="2808">
                  <c:v>2,809.00</c:v>
                </c:pt>
                <c:pt idx="2809">
                  <c:v>2,809.99</c:v>
                </c:pt>
                <c:pt idx="2810">
                  <c:v>2,810.99</c:v>
                </c:pt>
                <c:pt idx="2811">
                  <c:v>2,812.00</c:v>
                </c:pt>
                <c:pt idx="2812">
                  <c:v>2,813.00</c:v>
                </c:pt>
                <c:pt idx="2813">
                  <c:v>2,813.99</c:v>
                </c:pt>
                <c:pt idx="2814">
                  <c:v>2,815.00</c:v>
                </c:pt>
                <c:pt idx="2815">
                  <c:v>2,816.00</c:v>
                </c:pt>
                <c:pt idx="2816">
                  <c:v>2,817.00</c:v>
                </c:pt>
                <c:pt idx="2817">
                  <c:v>2,817.99</c:v>
                </c:pt>
                <c:pt idx="2818">
                  <c:v>2,819.00</c:v>
                </c:pt>
                <c:pt idx="2819">
                  <c:v>2,820.00</c:v>
                </c:pt>
                <c:pt idx="2820">
                  <c:v>2,820.99</c:v>
                </c:pt>
                <c:pt idx="2821">
                  <c:v>2,821.99</c:v>
                </c:pt>
                <c:pt idx="2822">
                  <c:v>2,823.00</c:v>
                </c:pt>
                <c:pt idx="2823">
                  <c:v>2,824.00</c:v>
                </c:pt>
                <c:pt idx="2824">
                  <c:v>2,824.99</c:v>
                </c:pt>
                <c:pt idx="2825">
                  <c:v>2,826.00</c:v>
                </c:pt>
                <c:pt idx="2826">
                  <c:v>2,827.00</c:v>
                </c:pt>
                <c:pt idx="2827">
                  <c:v>2,828.00</c:v>
                </c:pt>
                <c:pt idx="2828">
                  <c:v>2,828.99</c:v>
                </c:pt>
                <c:pt idx="2829">
                  <c:v>2,830.00</c:v>
                </c:pt>
                <c:pt idx="2830">
                  <c:v>2,831.00</c:v>
                </c:pt>
                <c:pt idx="2831">
                  <c:v>2,831.99</c:v>
                </c:pt>
                <c:pt idx="2832">
                  <c:v>2,833.00</c:v>
                </c:pt>
                <c:pt idx="2833">
                  <c:v>2,834.00</c:v>
                </c:pt>
                <c:pt idx="2834">
                  <c:v>2,835.00</c:v>
                </c:pt>
                <c:pt idx="2835">
                  <c:v>2,835.99</c:v>
                </c:pt>
                <c:pt idx="2836">
                  <c:v>2,837.00</c:v>
                </c:pt>
                <c:pt idx="2837">
                  <c:v>2,838.00</c:v>
                </c:pt>
                <c:pt idx="2838">
                  <c:v>2,839.00</c:v>
                </c:pt>
                <c:pt idx="2839">
                  <c:v>2,839.99</c:v>
                </c:pt>
                <c:pt idx="2840">
                  <c:v>2,841.00</c:v>
                </c:pt>
                <c:pt idx="2841">
                  <c:v>2,842.00</c:v>
                </c:pt>
                <c:pt idx="2842">
                  <c:v>2,842.99</c:v>
                </c:pt>
                <c:pt idx="2843">
                  <c:v>2,843.99</c:v>
                </c:pt>
                <c:pt idx="2844">
                  <c:v>2,845.00</c:v>
                </c:pt>
                <c:pt idx="2845">
                  <c:v>2,846.00</c:v>
                </c:pt>
                <c:pt idx="2846">
                  <c:v>2,846.99</c:v>
                </c:pt>
                <c:pt idx="2847">
                  <c:v>2,848.00</c:v>
                </c:pt>
                <c:pt idx="2848">
                  <c:v>2,849.00</c:v>
                </c:pt>
                <c:pt idx="2849">
                  <c:v>2,850.00</c:v>
                </c:pt>
                <c:pt idx="2850">
                  <c:v>2,850.99</c:v>
                </c:pt>
                <c:pt idx="2851">
                  <c:v>2,852.00</c:v>
                </c:pt>
                <c:pt idx="2852">
                  <c:v>2,853.00</c:v>
                </c:pt>
                <c:pt idx="2853">
                  <c:v>2,853.99</c:v>
                </c:pt>
                <c:pt idx="2854">
                  <c:v>2,855.00</c:v>
                </c:pt>
                <c:pt idx="2855">
                  <c:v>2,856.00</c:v>
                </c:pt>
                <c:pt idx="2856">
                  <c:v>2,857.00</c:v>
                </c:pt>
                <c:pt idx="2857">
                  <c:v>2,857.99</c:v>
                </c:pt>
                <c:pt idx="2858">
                  <c:v>2,859.00</c:v>
                </c:pt>
                <c:pt idx="2859">
                  <c:v>2,860.00</c:v>
                </c:pt>
                <c:pt idx="2860">
                  <c:v>2,860.99</c:v>
                </c:pt>
                <c:pt idx="2861">
                  <c:v>2,861.99</c:v>
                </c:pt>
                <c:pt idx="2862">
                  <c:v>2,863.00</c:v>
                </c:pt>
                <c:pt idx="2863">
                  <c:v>2,864.00</c:v>
                </c:pt>
                <c:pt idx="2864">
                  <c:v>2,864.99</c:v>
                </c:pt>
                <c:pt idx="2865">
                  <c:v>2,866.00</c:v>
                </c:pt>
                <c:pt idx="2866">
                  <c:v>2,867.00</c:v>
                </c:pt>
                <c:pt idx="2867">
                  <c:v>2,868.00</c:v>
                </c:pt>
                <c:pt idx="2868">
                  <c:v>2,868.99</c:v>
                </c:pt>
                <c:pt idx="2869">
                  <c:v>2,870.00</c:v>
                </c:pt>
                <c:pt idx="2870">
                  <c:v>2,871.00</c:v>
                </c:pt>
                <c:pt idx="2871">
                  <c:v>2,871.99</c:v>
                </c:pt>
                <c:pt idx="2872">
                  <c:v>2,872.99</c:v>
                </c:pt>
                <c:pt idx="2873">
                  <c:v>2,874.00</c:v>
                </c:pt>
                <c:pt idx="2874">
                  <c:v>2,875.00</c:v>
                </c:pt>
                <c:pt idx="2875">
                  <c:v>2,875.99</c:v>
                </c:pt>
                <c:pt idx="2876">
                  <c:v>2,877.00</c:v>
                </c:pt>
                <c:pt idx="2877">
                  <c:v>2,878.00</c:v>
                </c:pt>
                <c:pt idx="2878">
                  <c:v>2,879.00</c:v>
                </c:pt>
                <c:pt idx="2879">
                  <c:v>2,879.99</c:v>
                </c:pt>
                <c:pt idx="2880">
                  <c:v>2,881.00</c:v>
                </c:pt>
                <c:pt idx="2881">
                  <c:v>2,882.00</c:v>
                </c:pt>
                <c:pt idx="2882">
                  <c:v>2,882.99</c:v>
                </c:pt>
                <c:pt idx="2883">
                  <c:v>2,883.99</c:v>
                </c:pt>
                <c:pt idx="2884">
                  <c:v>2,885.00</c:v>
                </c:pt>
                <c:pt idx="2885">
                  <c:v>2,886.00</c:v>
                </c:pt>
                <c:pt idx="2886">
                  <c:v>2,886.99</c:v>
                </c:pt>
                <c:pt idx="2887">
                  <c:v>2,888.00</c:v>
                </c:pt>
                <c:pt idx="2888">
                  <c:v>2,889.00</c:v>
                </c:pt>
                <c:pt idx="2889">
                  <c:v>2,890.00</c:v>
                </c:pt>
                <c:pt idx="2890">
                  <c:v>2,890.99</c:v>
                </c:pt>
                <c:pt idx="2891">
                  <c:v>2,892.00</c:v>
                </c:pt>
                <c:pt idx="2892">
                  <c:v>2,893.00</c:v>
                </c:pt>
                <c:pt idx="2893">
                  <c:v>2,893.99</c:v>
                </c:pt>
                <c:pt idx="2894">
                  <c:v>2,895.00</c:v>
                </c:pt>
                <c:pt idx="2895">
                  <c:v>2,896.00</c:v>
                </c:pt>
                <c:pt idx="2896">
                  <c:v>2,897.00</c:v>
                </c:pt>
                <c:pt idx="2897">
                  <c:v>2,897.99</c:v>
                </c:pt>
                <c:pt idx="2898">
                  <c:v>2,899.00</c:v>
                </c:pt>
                <c:pt idx="2899">
                  <c:v>2,900.00</c:v>
                </c:pt>
                <c:pt idx="2900">
                  <c:v>2,900.99</c:v>
                </c:pt>
                <c:pt idx="2901">
                  <c:v>2,901.99</c:v>
                </c:pt>
                <c:pt idx="2902">
                  <c:v>2,903.00</c:v>
                </c:pt>
                <c:pt idx="2903">
                  <c:v>2,904.00</c:v>
                </c:pt>
                <c:pt idx="2904">
                  <c:v>2,904.99</c:v>
                </c:pt>
                <c:pt idx="2905">
                  <c:v>2,906.00</c:v>
                </c:pt>
                <c:pt idx="2906">
                  <c:v>2,907.00</c:v>
                </c:pt>
                <c:pt idx="2907">
                  <c:v>2,908.00</c:v>
                </c:pt>
                <c:pt idx="2908">
                  <c:v>2,908.99</c:v>
                </c:pt>
                <c:pt idx="2909">
                  <c:v>2,910.00</c:v>
                </c:pt>
                <c:pt idx="2910">
                  <c:v>2,911.00</c:v>
                </c:pt>
                <c:pt idx="2911">
                  <c:v>2,911.99</c:v>
                </c:pt>
                <c:pt idx="2912">
                  <c:v>2,912.99</c:v>
                </c:pt>
                <c:pt idx="2913">
                  <c:v>2,914.00</c:v>
                </c:pt>
                <c:pt idx="2914">
                  <c:v>2,915.00</c:v>
                </c:pt>
                <c:pt idx="2915">
                  <c:v>2,915.99</c:v>
                </c:pt>
                <c:pt idx="2916">
                  <c:v>2,917.00</c:v>
                </c:pt>
                <c:pt idx="2917">
                  <c:v>2,918.00</c:v>
                </c:pt>
                <c:pt idx="2918">
                  <c:v>2,919.00</c:v>
                </c:pt>
                <c:pt idx="2919">
                  <c:v>2,919.99</c:v>
                </c:pt>
                <c:pt idx="2920">
                  <c:v>2,921.00</c:v>
                </c:pt>
                <c:pt idx="2921">
                  <c:v>2,922.00</c:v>
                </c:pt>
                <c:pt idx="2922">
                  <c:v>2,922.99</c:v>
                </c:pt>
                <c:pt idx="2923">
                  <c:v>2,923.99</c:v>
                </c:pt>
                <c:pt idx="2924">
                  <c:v>2,925.00</c:v>
                </c:pt>
                <c:pt idx="2925">
                  <c:v>2,926.00</c:v>
                </c:pt>
                <c:pt idx="2926">
                  <c:v>2,926.99</c:v>
                </c:pt>
                <c:pt idx="2927">
                  <c:v>2,928.00</c:v>
                </c:pt>
                <c:pt idx="2928">
                  <c:v>2,929.00</c:v>
                </c:pt>
                <c:pt idx="2929">
                  <c:v>2,930.00</c:v>
                </c:pt>
                <c:pt idx="2930">
                  <c:v>2,930.99</c:v>
                </c:pt>
                <c:pt idx="2931">
                  <c:v>2,932.00</c:v>
                </c:pt>
                <c:pt idx="2932">
                  <c:v>2,933.00</c:v>
                </c:pt>
                <c:pt idx="2933">
                  <c:v>2,933.99</c:v>
                </c:pt>
                <c:pt idx="2934">
                  <c:v>2,935.00</c:v>
                </c:pt>
                <c:pt idx="2935">
                  <c:v>2,936.00</c:v>
                </c:pt>
                <c:pt idx="2936">
                  <c:v>2,937.00</c:v>
                </c:pt>
                <c:pt idx="2937">
                  <c:v>2,937.99</c:v>
                </c:pt>
                <c:pt idx="2938">
                  <c:v>2,939.00</c:v>
                </c:pt>
                <c:pt idx="2939">
                  <c:v>2,940.00</c:v>
                </c:pt>
                <c:pt idx="2940">
                  <c:v>2,940.99</c:v>
                </c:pt>
                <c:pt idx="2941">
                  <c:v>2,941.99</c:v>
                </c:pt>
                <c:pt idx="2942">
                  <c:v>2,943.00</c:v>
                </c:pt>
                <c:pt idx="2943">
                  <c:v>2,944.00</c:v>
                </c:pt>
                <c:pt idx="2944">
                  <c:v>2,944.99</c:v>
                </c:pt>
                <c:pt idx="2945">
                  <c:v>2,946.00</c:v>
                </c:pt>
                <c:pt idx="2946">
                  <c:v>2,947.00</c:v>
                </c:pt>
                <c:pt idx="2947">
                  <c:v>2,948.00</c:v>
                </c:pt>
                <c:pt idx="2948">
                  <c:v>2,948.99</c:v>
                </c:pt>
                <c:pt idx="2949">
                  <c:v>2,950.00</c:v>
                </c:pt>
                <c:pt idx="2950">
                  <c:v>2,951.00</c:v>
                </c:pt>
                <c:pt idx="2951">
                  <c:v>2,951.99</c:v>
                </c:pt>
                <c:pt idx="2952">
                  <c:v>2,952.99</c:v>
                </c:pt>
                <c:pt idx="2953">
                  <c:v>2,954.00</c:v>
                </c:pt>
                <c:pt idx="2954">
                  <c:v>2,955.00</c:v>
                </c:pt>
                <c:pt idx="2955">
                  <c:v>2,955.99</c:v>
                </c:pt>
                <c:pt idx="2956">
                  <c:v>2,957.00</c:v>
                </c:pt>
                <c:pt idx="2957">
                  <c:v>2,958.00</c:v>
                </c:pt>
                <c:pt idx="2958">
                  <c:v>2,959.00</c:v>
                </c:pt>
                <c:pt idx="2959">
                  <c:v>2,959.99</c:v>
                </c:pt>
                <c:pt idx="2960">
                  <c:v>2,961.00</c:v>
                </c:pt>
                <c:pt idx="2961">
                  <c:v>2,962.00</c:v>
                </c:pt>
                <c:pt idx="2962">
                  <c:v>2,962.99</c:v>
                </c:pt>
                <c:pt idx="2963">
                  <c:v>2,964.00</c:v>
                </c:pt>
                <c:pt idx="2964">
                  <c:v>2,965.00</c:v>
                </c:pt>
                <c:pt idx="2965">
                  <c:v>2,966.00</c:v>
                </c:pt>
                <c:pt idx="2966">
                  <c:v>2,966.99</c:v>
                </c:pt>
                <c:pt idx="2967">
                  <c:v>2,968.00</c:v>
                </c:pt>
                <c:pt idx="2968">
                  <c:v>2,969.00</c:v>
                </c:pt>
                <c:pt idx="2969">
                  <c:v>2,970.00</c:v>
                </c:pt>
                <c:pt idx="2970">
                  <c:v>2,970.99</c:v>
                </c:pt>
                <c:pt idx="2971">
                  <c:v>2,972.00</c:v>
                </c:pt>
                <c:pt idx="2972">
                  <c:v>2,973.00</c:v>
                </c:pt>
                <c:pt idx="2973">
                  <c:v>2,973.99</c:v>
                </c:pt>
                <c:pt idx="2974">
                  <c:v>2,975.00</c:v>
                </c:pt>
                <c:pt idx="2975">
                  <c:v>2,976.00</c:v>
                </c:pt>
                <c:pt idx="2976">
                  <c:v>2,977.00</c:v>
                </c:pt>
                <c:pt idx="2977">
                  <c:v>2,977.99</c:v>
                </c:pt>
                <c:pt idx="2978">
                  <c:v>2,979.00</c:v>
                </c:pt>
                <c:pt idx="2979">
                  <c:v>2,980.00</c:v>
                </c:pt>
                <c:pt idx="2980">
                  <c:v>2,980.99</c:v>
                </c:pt>
                <c:pt idx="2981">
                  <c:v>2,981.99</c:v>
                </c:pt>
                <c:pt idx="2982">
                  <c:v>2,983.00</c:v>
                </c:pt>
                <c:pt idx="2983">
                  <c:v>2,984.00</c:v>
                </c:pt>
                <c:pt idx="2984">
                  <c:v>2,984.99</c:v>
                </c:pt>
                <c:pt idx="2985">
                  <c:v>2,986.00</c:v>
                </c:pt>
                <c:pt idx="2986">
                  <c:v>2,987.00</c:v>
                </c:pt>
                <c:pt idx="2987">
                  <c:v>2,988.00</c:v>
                </c:pt>
                <c:pt idx="2988">
                  <c:v>2,988.99</c:v>
                </c:pt>
                <c:pt idx="2989">
                  <c:v>2,990.00</c:v>
                </c:pt>
                <c:pt idx="2990">
                  <c:v>2,991.00</c:v>
                </c:pt>
                <c:pt idx="2991">
                  <c:v>2,991.99</c:v>
                </c:pt>
                <c:pt idx="2992">
                  <c:v>2,992.99</c:v>
                </c:pt>
                <c:pt idx="2993">
                  <c:v>2,994.00</c:v>
                </c:pt>
                <c:pt idx="2994">
                  <c:v>2,995.00</c:v>
                </c:pt>
                <c:pt idx="2995">
                  <c:v>2,995.99</c:v>
                </c:pt>
                <c:pt idx="2996">
                  <c:v>2,997.00</c:v>
                </c:pt>
                <c:pt idx="2997">
                  <c:v>2,998.00</c:v>
                </c:pt>
                <c:pt idx="2998">
                  <c:v>2,999.00</c:v>
                </c:pt>
                <c:pt idx="2999">
                  <c:v>2,999.99</c:v>
                </c:pt>
                <c:pt idx="3000">
                  <c:v>3,001.00</c:v>
                </c:pt>
                <c:pt idx="3001">
                  <c:v>3,002.00</c:v>
                </c:pt>
                <c:pt idx="3002">
                  <c:v>3,002.99</c:v>
                </c:pt>
                <c:pt idx="3003">
                  <c:v>3,004.00</c:v>
                </c:pt>
                <c:pt idx="3004">
                  <c:v>3,005.00</c:v>
                </c:pt>
                <c:pt idx="3005">
                  <c:v>3,006.00</c:v>
                </c:pt>
                <c:pt idx="3006">
                  <c:v>3,006.99</c:v>
                </c:pt>
                <c:pt idx="3007">
                  <c:v>3,008.00</c:v>
                </c:pt>
                <c:pt idx="3008">
                  <c:v>3,009.00</c:v>
                </c:pt>
                <c:pt idx="3009">
                  <c:v>3,009.99</c:v>
                </c:pt>
                <c:pt idx="3010">
                  <c:v>3,010.99</c:v>
                </c:pt>
                <c:pt idx="3011">
                  <c:v>3,012.00</c:v>
                </c:pt>
                <c:pt idx="3012">
                  <c:v>3,013.00</c:v>
                </c:pt>
                <c:pt idx="3013">
                  <c:v>3,013.99</c:v>
                </c:pt>
                <c:pt idx="3014">
                  <c:v>3,015.00</c:v>
                </c:pt>
                <c:pt idx="3015">
                  <c:v>3,016.00</c:v>
                </c:pt>
                <c:pt idx="3016">
                  <c:v>3,017.00</c:v>
                </c:pt>
                <c:pt idx="3017">
                  <c:v>3,017.99</c:v>
                </c:pt>
                <c:pt idx="3018">
                  <c:v>3,019.00</c:v>
                </c:pt>
                <c:pt idx="3019">
                  <c:v>3,020.00</c:v>
                </c:pt>
                <c:pt idx="3020">
                  <c:v>3,020.99</c:v>
                </c:pt>
                <c:pt idx="3021">
                  <c:v>3,021.99</c:v>
                </c:pt>
                <c:pt idx="3022">
                  <c:v>3,023.00</c:v>
                </c:pt>
                <c:pt idx="3023">
                  <c:v>3,024.00</c:v>
                </c:pt>
                <c:pt idx="3024">
                  <c:v>3,024.99</c:v>
                </c:pt>
                <c:pt idx="3025">
                  <c:v>3,026.00</c:v>
                </c:pt>
                <c:pt idx="3026">
                  <c:v>3,027.00</c:v>
                </c:pt>
                <c:pt idx="3027">
                  <c:v>3,028.00</c:v>
                </c:pt>
                <c:pt idx="3028">
                  <c:v>3,028.99</c:v>
                </c:pt>
                <c:pt idx="3029">
                  <c:v>3,030.00</c:v>
                </c:pt>
                <c:pt idx="3030">
                  <c:v>3,031.00</c:v>
                </c:pt>
                <c:pt idx="3031">
                  <c:v>3,031.99</c:v>
                </c:pt>
                <c:pt idx="3032">
                  <c:v>3,032.99</c:v>
                </c:pt>
                <c:pt idx="3033">
                  <c:v>3,034.00</c:v>
                </c:pt>
                <c:pt idx="3034">
                  <c:v>3,035.00</c:v>
                </c:pt>
                <c:pt idx="3035">
                  <c:v>3,035.99</c:v>
                </c:pt>
                <c:pt idx="3036">
                  <c:v>3,037.00</c:v>
                </c:pt>
                <c:pt idx="3037">
                  <c:v>3,038.00</c:v>
                </c:pt>
                <c:pt idx="3038">
                  <c:v>3,039.00</c:v>
                </c:pt>
                <c:pt idx="3039">
                  <c:v>3,039.99</c:v>
                </c:pt>
                <c:pt idx="3040">
                  <c:v>3,041.00</c:v>
                </c:pt>
                <c:pt idx="3041">
                  <c:v>3,042.00</c:v>
                </c:pt>
                <c:pt idx="3042">
                  <c:v>3,042.99</c:v>
                </c:pt>
                <c:pt idx="3043">
                  <c:v>3,044.00</c:v>
                </c:pt>
                <c:pt idx="3044">
                  <c:v>3,045.00</c:v>
                </c:pt>
                <c:pt idx="3045">
                  <c:v>3,046.00</c:v>
                </c:pt>
                <c:pt idx="3046">
                  <c:v>3,046.99</c:v>
                </c:pt>
                <c:pt idx="3047">
                  <c:v>3,048.00</c:v>
                </c:pt>
                <c:pt idx="3048">
                  <c:v>3,049.00</c:v>
                </c:pt>
                <c:pt idx="3049">
                  <c:v>3,049.99</c:v>
                </c:pt>
                <c:pt idx="3050">
                  <c:v>3,051.00</c:v>
                </c:pt>
                <c:pt idx="3051">
                  <c:v>3,052.00</c:v>
                </c:pt>
                <c:pt idx="3052">
                  <c:v>3,053.00</c:v>
                </c:pt>
                <c:pt idx="3053">
                  <c:v>3,053.99</c:v>
                </c:pt>
                <c:pt idx="3054">
                  <c:v>3,055.00</c:v>
                </c:pt>
                <c:pt idx="3055">
                  <c:v>3,056.00</c:v>
                </c:pt>
                <c:pt idx="3056">
                  <c:v>3,056.99</c:v>
                </c:pt>
                <c:pt idx="3057">
                  <c:v>3,057.99</c:v>
                </c:pt>
                <c:pt idx="3058">
                  <c:v>3,059.00</c:v>
                </c:pt>
                <c:pt idx="3059">
                  <c:v>3,060.00</c:v>
                </c:pt>
                <c:pt idx="3060">
                  <c:v>3,060.99</c:v>
                </c:pt>
                <c:pt idx="3061">
                  <c:v>3,062.00</c:v>
                </c:pt>
                <c:pt idx="3062">
                  <c:v>3,063.00</c:v>
                </c:pt>
                <c:pt idx="3063">
                  <c:v>3,064.00</c:v>
                </c:pt>
                <c:pt idx="3064">
                  <c:v>3,064.99</c:v>
                </c:pt>
                <c:pt idx="3065">
                  <c:v>3,066.00</c:v>
                </c:pt>
                <c:pt idx="3066">
                  <c:v>3,067.00</c:v>
                </c:pt>
                <c:pt idx="3067">
                  <c:v>3,067.99</c:v>
                </c:pt>
                <c:pt idx="3068">
                  <c:v>3,068.99</c:v>
                </c:pt>
                <c:pt idx="3069">
                  <c:v>3,070.00</c:v>
                </c:pt>
                <c:pt idx="3070">
                  <c:v>3,071.00</c:v>
                </c:pt>
                <c:pt idx="3071">
                  <c:v>3,071.99</c:v>
                </c:pt>
                <c:pt idx="3072">
                  <c:v>3,073.00</c:v>
                </c:pt>
                <c:pt idx="3073">
                  <c:v>3,074.00</c:v>
                </c:pt>
                <c:pt idx="3074">
                  <c:v>3,075.00</c:v>
                </c:pt>
                <c:pt idx="3075">
                  <c:v>3,075.99</c:v>
                </c:pt>
                <c:pt idx="3076">
                  <c:v>3,077.00</c:v>
                </c:pt>
                <c:pt idx="3077">
                  <c:v>3,078.00</c:v>
                </c:pt>
                <c:pt idx="3078">
                  <c:v>3,078.99</c:v>
                </c:pt>
                <c:pt idx="3079">
                  <c:v>3,079.99</c:v>
                </c:pt>
                <c:pt idx="3080">
                  <c:v>3,081.00</c:v>
                </c:pt>
                <c:pt idx="3081">
                  <c:v>3,082.00</c:v>
                </c:pt>
                <c:pt idx="3082">
                  <c:v>3,082.99</c:v>
                </c:pt>
                <c:pt idx="3083">
                  <c:v>3,084.00</c:v>
                </c:pt>
                <c:pt idx="3084">
                  <c:v>3,085.00</c:v>
                </c:pt>
                <c:pt idx="3085">
                  <c:v>3,086.00</c:v>
                </c:pt>
                <c:pt idx="3086">
                  <c:v>3,086.99</c:v>
                </c:pt>
                <c:pt idx="3087">
                  <c:v>3,088.00</c:v>
                </c:pt>
                <c:pt idx="3088">
                  <c:v>3,089.00</c:v>
                </c:pt>
                <c:pt idx="3089">
                  <c:v>3,089.99</c:v>
                </c:pt>
                <c:pt idx="3090">
                  <c:v>3,090.99</c:v>
                </c:pt>
                <c:pt idx="3091">
                  <c:v>3,092.00</c:v>
                </c:pt>
                <c:pt idx="3092">
                  <c:v>3,093.00</c:v>
                </c:pt>
                <c:pt idx="3093">
                  <c:v>3,093.99</c:v>
                </c:pt>
                <c:pt idx="3094">
                  <c:v>3,095.00</c:v>
                </c:pt>
                <c:pt idx="3095">
                  <c:v>3,096.00</c:v>
                </c:pt>
                <c:pt idx="3096">
                  <c:v>3,097.00</c:v>
                </c:pt>
                <c:pt idx="3097">
                  <c:v>3,097.99</c:v>
                </c:pt>
                <c:pt idx="3098">
                  <c:v>3,099.00</c:v>
                </c:pt>
                <c:pt idx="3099">
                  <c:v>3,100.00</c:v>
                </c:pt>
                <c:pt idx="3100">
                  <c:v>3,100.99</c:v>
                </c:pt>
                <c:pt idx="3101">
                  <c:v>3,101.99</c:v>
                </c:pt>
                <c:pt idx="3102">
                  <c:v>3,103.00</c:v>
                </c:pt>
                <c:pt idx="3103">
                  <c:v>3,104.00</c:v>
                </c:pt>
                <c:pt idx="3104">
                  <c:v>3,104.99</c:v>
                </c:pt>
                <c:pt idx="3105">
                  <c:v>3,106.00</c:v>
                </c:pt>
                <c:pt idx="3106">
                  <c:v>3,107.00</c:v>
                </c:pt>
                <c:pt idx="3107">
                  <c:v>3,108.00</c:v>
                </c:pt>
                <c:pt idx="3108">
                  <c:v>3,108.99</c:v>
                </c:pt>
                <c:pt idx="3109">
                  <c:v>3,110.00</c:v>
                </c:pt>
                <c:pt idx="3110">
                  <c:v>3,111.00</c:v>
                </c:pt>
                <c:pt idx="3111">
                  <c:v>3,111.99</c:v>
                </c:pt>
                <c:pt idx="3112">
                  <c:v>3,113.00</c:v>
                </c:pt>
                <c:pt idx="3113">
                  <c:v>3,114.00</c:v>
                </c:pt>
                <c:pt idx="3114">
                  <c:v>3,115.00</c:v>
                </c:pt>
                <c:pt idx="3115">
                  <c:v>3,115.99</c:v>
                </c:pt>
                <c:pt idx="3116">
                  <c:v>3,117.00</c:v>
                </c:pt>
                <c:pt idx="3117">
                  <c:v>3,118.00</c:v>
                </c:pt>
                <c:pt idx="3118">
                  <c:v>3,118.99</c:v>
                </c:pt>
                <c:pt idx="3119">
                  <c:v>3,119.99</c:v>
                </c:pt>
                <c:pt idx="3120">
                  <c:v>3,121.00</c:v>
                </c:pt>
                <c:pt idx="3121">
                  <c:v>3,122.00</c:v>
                </c:pt>
                <c:pt idx="3122">
                  <c:v>3,122.99</c:v>
                </c:pt>
                <c:pt idx="3123">
                  <c:v>3,124.00</c:v>
                </c:pt>
                <c:pt idx="3124">
                  <c:v>3,125.00</c:v>
                </c:pt>
                <c:pt idx="3125">
                  <c:v>3,126.00</c:v>
                </c:pt>
                <c:pt idx="3126">
                  <c:v>3,126.99</c:v>
                </c:pt>
                <c:pt idx="3127">
                  <c:v>3,128.00</c:v>
                </c:pt>
                <c:pt idx="3128">
                  <c:v>3,129.00</c:v>
                </c:pt>
                <c:pt idx="3129">
                  <c:v>3,129.99</c:v>
                </c:pt>
                <c:pt idx="3130">
                  <c:v>3,130.99</c:v>
                </c:pt>
                <c:pt idx="3131">
                  <c:v>3,132.00</c:v>
                </c:pt>
                <c:pt idx="3132">
                  <c:v>3,133.00</c:v>
                </c:pt>
                <c:pt idx="3133">
                  <c:v>3,133.99</c:v>
                </c:pt>
                <c:pt idx="3134">
                  <c:v>3,135.00</c:v>
                </c:pt>
                <c:pt idx="3135">
                  <c:v>3,136.00</c:v>
                </c:pt>
                <c:pt idx="3136">
                  <c:v>3,137.00</c:v>
                </c:pt>
                <c:pt idx="3137">
                  <c:v>3,137.99</c:v>
                </c:pt>
                <c:pt idx="3138">
                  <c:v>3,139.00</c:v>
                </c:pt>
                <c:pt idx="3139">
                  <c:v>3,140.00</c:v>
                </c:pt>
                <c:pt idx="3140">
                  <c:v>3,140.99</c:v>
                </c:pt>
                <c:pt idx="3141">
                  <c:v>3,141.99</c:v>
                </c:pt>
                <c:pt idx="3142">
                  <c:v>3,143.00</c:v>
                </c:pt>
                <c:pt idx="3143">
                  <c:v>3,144.00</c:v>
                </c:pt>
                <c:pt idx="3144">
                  <c:v>3,144.99</c:v>
                </c:pt>
                <c:pt idx="3145">
                  <c:v>3,146.00</c:v>
                </c:pt>
                <c:pt idx="3146">
                  <c:v>3,147.00</c:v>
                </c:pt>
                <c:pt idx="3147">
                  <c:v>3,148.00</c:v>
                </c:pt>
                <c:pt idx="3148">
                  <c:v>3,148.99</c:v>
                </c:pt>
                <c:pt idx="3149">
                  <c:v>3,150.00</c:v>
                </c:pt>
                <c:pt idx="3150">
                  <c:v>3,151.00</c:v>
                </c:pt>
                <c:pt idx="3151">
                  <c:v>3,151.99</c:v>
                </c:pt>
                <c:pt idx="3152">
                  <c:v>3,153.00</c:v>
                </c:pt>
                <c:pt idx="3153">
                  <c:v>3,154.00</c:v>
                </c:pt>
                <c:pt idx="3154">
                  <c:v>3,155.00</c:v>
                </c:pt>
                <c:pt idx="3155">
                  <c:v>3,155.99</c:v>
                </c:pt>
                <c:pt idx="3156">
                  <c:v>3,157.00</c:v>
                </c:pt>
                <c:pt idx="3157">
                  <c:v>3,158.00</c:v>
                </c:pt>
                <c:pt idx="3158">
                  <c:v>3,158.99</c:v>
                </c:pt>
                <c:pt idx="3159">
                  <c:v>3,159.99</c:v>
                </c:pt>
                <c:pt idx="3160">
                  <c:v>3,161.00</c:v>
                </c:pt>
                <c:pt idx="3161">
                  <c:v>3,162.00</c:v>
                </c:pt>
                <c:pt idx="3162">
                  <c:v>3,162.99</c:v>
                </c:pt>
                <c:pt idx="3163">
                  <c:v>3,164.00</c:v>
                </c:pt>
                <c:pt idx="3164">
                  <c:v>3,165.00</c:v>
                </c:pt>
                <c:pt idx="3165">
                  <c:v>3,166.00</c:v>
                </c:pt>
                <c:pt idx="3166">
                  <c:v>3,166.99</c:v>
                </c:pt>
                <c:pt idx="3167">
                  <c:v>3,168.00</c:v>
                </c:pt>
                <c:pt idx="3168">
                  <c:v>3,169.00</c:v>
                </c:pt>
                <c:pt idx="3169">
                  <c:v>3,169.99</c:v>
                </c:pt>
                <c:pt idx="3170">
                  <c:v>3,170.99</c:v>
                </c:pt>
                <c:pt idx="3171">
                  <c:v>3,172.00</c:v>
                </c:pt>
                <c:pt idx="3172">
                  <c:v>3,173.00</c:v>
                </c:pt>
                <c:pt idx="3173">
                  <c:v>3,173.99</c:v>
                </c:pt>
                <c:pt idx="3174">
                  <c:v>3,175.00</c:v>
                </c:pt>
                <c:pt idx="3175">
                  <c:v>3,176.00</c:v>
                </c:pt>
                <c:pt idx="3176">
                  <c:v>3,177.00</c:v>
                </c:pt>
                <c:pt idx="3177">
                  <c:v>3,177.99</c:v>
                </c:pt>
                <c:pt idx="3178">
                  <c:v>3,179.00</c:v>
                </c:pt>
                <c:pt idx="3179">
                  <c:v>3,180.00</c:v>
                </c:pt>
                <c:pt idx="3180">
                  <c:v>3,180.99</c:v>
                </c:pt>
                <c:pt idx="3181">
                  <c:v>3,181.99</c:v>
                </c:pt>
                <c:pt idx="3182">
                  <c:v>3,183.00</c:v>
                </c:pt>
                <c:pt idx="3183">
                  <c:v>3,184.00</c:v>
                </c:pt>
                <c:pt idx="3184">
                  <c:v>3,184.99</c:v>
                </c:pt>
                <c:pt idx="3185">
                  <c:v>3,186.00</c:v>
                </c:pt>
                <c:pt idx="3186">
                  <c:v>3,187.00</c:v>
                </c:pt>
                <c:pt idx="3187">
                  <c:v>3,188.00</c:v>
                </c:pt>
                <c:pt idx="3188">
                  <c:v>3,188.99</c:v>
                </c:pt>
                <c:pt idx="3189">
                  <c:v>3,190.00</c:v>
                </c:pt>
                <c:pt idx="3190">
                  <c:v>3,191.00</c:v>
                </c:pt>
                <c:pt idx="3191">
                  <c:v>3,191.99</c:v>
                </c:pt>
                <c:pt idx="3192">
                  <c:v>3,193.00</c:v>
                </c:pt>
                <c:pt idx="3193">
                  <c:v>3,194.00</c:v>
                </c:pt>
                <c:pt idx="3194">
                  <c:v>3,195.00</c:v>
                </c:pt>
                <c:pt idx="3195">
                  <c:v>3,195.99</c:v>
                </c:pt>
                <c:pt idx="3196">
                  <c:v>3,197.00</c:v>
                </c:pt>
                <c:pt idx="3197">
                  <c:v>3,198.00</c:v>
                </c:pt>
                <c:pt idx="3198">
                  <c:v>3,198.99</c:v>
                </c:pt>
                <c:pt idx="3199">
                  <c:v>3,199.99</c:v>
                </c:pt>
                <c:pt idx="3200">
                  <c:v>3,201.00</c:v>
                </c:pt>
                <c:pt idx="3201">
                  <c:v>3,202.00</c:v>
                </c:pt>
                <c:pt idx="3202">
                  <c:v>3,202.99</c:v>
                </c:pt>
                <c:pt idx="3203">
                  <c:v>3,204.00</c:v>
                </c:pt>
                <c:pt idx="3204">
                  <c:v>3,205.00</c:v>
                </c:pt>
                <c:pt idx="3205">
                  <c:v>3,206.00</c:v>
                </c:pt>
                <c:pt idx="3206">
                  <c:v>3,206.99</c:v>
                </c:pt>
                <c:pt idx="3207">
                  <c:v>3,208.00</c:v>
                </c:pt>
                <c:pt idx="3208">
                  <c:v>3,209.00</c:v>
                </c:pt>
                <c:pt idx="3209">
                  <c:v>3,209.99</c:v>
                </c:pt>
                <c:pt idx="3210">
                  <c:v>3,210.99</c:v>
                </c:pt>
                <c:pt idx="3211">
                  <c:v>3,212.00</c:v>
                </c:pt>
                <c:pt idx="3212">
                  <c:v>3,213.00</c:v>
                </c:pt>
                <c:pt idx="3213">
                  <c:v>3,213.99</c:v>
                </c:pt>
                <c:pt idx="3214">
                  <c:v>3,215.00</c:v>
                </c:pt>
                <c:pt idx="3215">
                  <c:v>3,216.00</c:v>
                </c:pt>
                <c:pt idx="3216">
                  <c:v>3,217.00</c:v>
                </c:pt>
                <c:pt idx="3217">
                  <c:v>3,217.99</c:v>
                </c:pt>
                <c:pt idx="3218">
                  <c:v>3,219.00</c:v>
                </c:pt>
                <c:pt idx="3219">
                  <c:v>3,220.00</c:v>
                </c:pt>
                <c:pt idx="3220">
                  <c:v>3,220.99</c:v>
                </c:pt>
                <c:pt idx="3221">
                  <c:v>3,221.99</c:v>
                </c:pt>
                <c:pt idx="3222">
                  <c:v>3,223.00</c:v>
                </c:pt>
                <c:pt idx="3223">
                  <c:v>3,224.00</c:v>
                </c:pt>
                <c:pt idx="3224">
                  <c:v>3,224.99</c:v>
                </c:pt>
                <c:pt idx="3225">
                  <c:v>3,226.00</c:v>
                </c:pt>
                <c:pt idx="3226">
                  <c:v>3,227.00</c:v>
                </c:pt>
                <c:pt idx="3227">
                  <c:v>3,228.00</c:v>
                </c:pt>
                <c:pt idx="3228">
                  <c:v>3,228.99</c:v>
                </c:pt>
                <c:pt idx="3229">
                  <c:v>3,230.00</c:v>
                </c:pt>
                <c:pt idx="3230">
                  <c:v>3,231.00</c:v>
                </c:pt>
                <c:pt idx="3231">
                  <c:v>3,231.99</c:v>
                </c:pt>
                <c:pt idx="3232">
                  <c:v>3,233.00</c:v>
                </c:pt>
                <c:pt idx="3233">
                  <c:v>3,234.00</c:v>
                </c:pt>
                <c:pt idx="3234">
                  <c:v>3,235.00</c:v>
                </c:pt>
                <c:pt idx="3235">
                  <c:v>3,235.99</c:v>
                </c:pt>
                <c:pt idx="3236">
                  <c:v>3,237.00</c:v>
                </c:pt>
                <c:pt idx="3237">
                  <c:v>3,238.00</c:v>
                </c:pt>
                <c:pt idx="3238">
                  <c:v>3,238.99</c:v>
                </c:pt>
                <c:pt idx="3239">
                  <c:v>3,239.99</c:v>
                </c:pt>
                <c:pt idx="3240">
                  <c:v>3,241.00</c:v>
                </c:pt>
                <c:pt idx="3241">
                  <c:v>3,242.00</c:v>
                </c:pt>
                <c:pt idx="3242">
                  <c:v>3,242.99</c:v>
                </c:pt>
                <c:pt idx="3243">
                  <c:v>3,244.00</c:v>
                </c:pt>
                <c:pt idx="3244">
                  <c:v>3,245.00</c:v>
                </c:pt>
                <c:pt idx="3245">
                  <c:v>3,246.00</c:v>
                </c:pt>
                <c:pt idx="3246">
                  <c:v>3,246.99</c:v>
                </c:pt>
                <c:pt idx="3247">
                  <c:v>3,248.00</c:v>
                </c:pt>
                <c:pt idx="3248">
                  <c:v>3,249.00</c:v>
                </c:pt>
                <c:pt idx="3249">
                  <c:v>3,249.99</c:v>
                </c:pt>
                <c:pt idx="3250">
                  <c:v>3,250.99</c:v>
                </c:pt>
                <c:pt idx="3251">
                  <c:v>3,252.00</c:v>
                </c:pt>
                <c:pt idx="3252">
                  <c:v>3,253.00</c:v>
                </c:pt>
                <c:pt idx="3253">
                  <c:v>3,253.99</c:v>
                </c:pt>
                <c:pt idx="3254">
                  <c:v>3,255.00</c:v>
                </c:pt>
                <c:pt idx="3255">
                  <c:v>3,256.00</c:v>
                </c:pt>
                <c:pt idx="3256">
                  <c:v>3,257.00</c:v>
                </c:pt>
                <c:pt idx="3257">
                  <c:v>3,257.99</c:v>
                </c:pt>
                <c:pt idx="3258">
                  <c:v>3,259.00</c:v>
                </c:pt>
                <c:pt idx="3259">
                  <c:v>3,260.00</c:v>
                </c:pt>
                <c:pt idx="3260">
                  <c:v>3,260.99</c:v>
                </c:pt>
                <c:pt idx="3261">
                  <c:v>3,261.99</c:v>
                </c:pt>
                <c:pt idx="3262">
                  <c:v>3,263.00</c:v>
                </c:pt>
                <c:pt idx="3263">
                  <c:v>3,264.00</c:v>
                </c:pt>
                <c:pt idx="3264">
                  <c:v>3,264.99</c:v>
                </c:pt>
                <c:pt idx="3265">
                  <c:v>3,266.00</c:v>
                </c:pt>
                <c:pt idx="3266">
                  <c:v>3,267.00</c:v>
                </c:pt>
                <c:pt idx="3267">
                  <c:v>3,268.00</c:v>
                </c:pt>
                <c:pt idx="3268">
                  <c:v>3,268.99</c:v>
                </c:pt>
                <c:pt idx="3269">
                  <c:v>3,270.00</c:v>
                </c:pt>
                <c:pt idx="3270">
                  <c:v>3,271.00</c:v>
                </c:pt>
                <c:pt idx="3271">
                  <c:v>3,271.99</c:v>
                </c:pt>
                <c:pt idx="3272">
                  <c:v>3,272.99</c:v>
                </c:pt>
                <c:pt idx="3273">
                  <c:v>3,274.00</c:v>
                </c:pt>
                <c:pt idx="3274">
                  <c:v>3,275.00</c:v>
                </c:pt>
                <c:pt idx="3275">
                  <c:v>3,275.99</c:v>
                </c:pt>
                <c:pt idx="3276">
                  <c:v>3,277.00</c:v>
                </c:pt>
                <c:pt idx="3277">
                  <c:v>3,278.00</c:v>
                </c:pt>
                <c:pt idx="3278">
                  <c:v>3,279.00</c:v>
                </c:pt>
                <c:pt idx="3279">
                  <c:v>3,279.99</c:v>
                </c:pt>
                <c:pt idx="3280">
                  <c:v>3,281.00</c:v>
                </c:pt>
                <c:pt idx="3281">
                  <c:v>3,282.00</c:v>
                </c:pt>
                <c:pt idx="3282">
                  <c:v>3,282.99</c:v>
                </c:pt>
                <c:pt idx="3283">
                  <c:v>3,283.99</c:v>
                </c:pt>
                <c:pt idx="3284">
                  <c:v>3,285.00</c:v>
                </c:pt>
                <c:pt idx="3285">
                  <c:v>3,286.00</c:v>
                </c:pt>
                <c:pt idx="3286">
                  <c:v>3,286.99</c:v>
                </c:pt>
                <c:pt idx="3287">
                  <c:v>3,288.00</c:v>
                </c:pt>
                <c:pt idx="3288">
                  <c:v>3,289.00</c:v>
                </c:pt>
                <c:pt idx="3289">
                  <c:v>3,290.00</c:v>
                </c:pt>
                <c:pt idx="3290">
                  <c:v>3,290.99</c:v>
                </c:pt>
                <c:pt idx="3291">
                  <c:v>3,292.00</c:v>
                </c:pt>
                <c:pt idx="3292">
                  <c:v>3,293.00</c:v>
                </c:pt>
                <c:pt idx="3293">
                  <c:v>3,293.99</c:v>
                </c:pt>
                <c:pt idx="3294">
                  <c:v>3,295.00</c:v>
                </c:pt>
                <c:pt idx="3295">
                  <c:v>3,296.00</c:v>
                </c:pt>
                <c:pt idx="3296">
                  <c:v>3,297.00</c:v>
                </c:pt>
                <c:pt idx="3297">
                  <c:v>3,297.99</c:v>
                </c:pt>
                <c:pt idx="3298">
                  <c:v>3,299.00</c:v>
                </c:pt>
                <c:pt idx="3299">
                  <c:v>3,300.00</c:v>
                </c:pt>
                <c:pt idx="3300">
                  <c:v>3,300.99</c:v>
                </c:pt>
                <c:pt idx="3301">
                  <c:v>3,301.99</c:v>
                </c:pt>
                <c:pt idx="3302">
                  <c:v>3,303.00</c:v>
                </c:pt>
                <c:pt idx="3303">
                  <c:v>3,304.00</c:v>
                </c:pt>
                <c:pt idx="3304">
                  <c:v>3,304.99</c:v>
                </c:pt>
                <c:pt idx="3305">
                  <c:v>3,306.00</c:v>
                </c:pt>
                <c:pt idx="3306">
                  <c:v>3,307.00</c:v>
                </c:pt>
                <c:pt idx="3307">
                  <c:v>3,308.00</c:v>
                </c:pt>
                <c:pt idx="3308">
                  <c:v>3,308.99</c:v>
                </c:pt>
                <c:pt idx="3309">
                  <c:v>3,310.00</c:v>
                </c:pt>
                <c:pt idx="3310">
                  <c:v>3,311.00</c:v>
                </c:pt>
                <c:pt idx="3311">
                  <c:v>3,311.99</c:v>
                </c:pt>
                <c:pt idx="3312">
                  <c:v>3,312.99</c:v>
                </c:pt>
                <c:pt idx="3313">
                  <c:v>3,314.00</c:v>
                </c:pt>
                <c:pt idx="3314">
                  <c:v>3,315.00</c:v>
                </c:pt>
                <c:pt idx="3315">
                  <c:v>3,315.99</c:v>
                </c:pt>
                <c:pt idx="3316">
                  <c:v>3,317.00</c:v>
                </c:pt>
                <c:pt idx="3317">
                  <c:v>3,318.00</c:v>
                </c:pt>
                <c:pt idx="3318">
                  <c:v>3,319.00</c:v>
                </c:pt>
                <c:pt idx="3319">
                  <c:v>3,319.99</c:v>
                </c:pt>
                <c:pt idx="3320">
                  <c:v>3,321.00</c:v>
                </c:pt>
                <c:pt idx="3321">
                  <c:v>3,322.00</c:v>
                </c:pt>
                <c:pt idx="3322">
                  <c:v>3,322.99</c:v>
                </c:pt>
                <c:pt idx="3323">
                  <c:v>3,323.99</c:v>
                </c:pt>
                <c:pt idx="3324">
                  <c:v>3,325.00</c:v>
                </c:pt>
                <c:pt idx="3325">
                  <c:v>3,326.00</c:v>
                </c:pt>
                <c:pt idx="3326">
                  <c:v>3,326.99</c:v>
                </c:pt>
                <c:pt idx="3327">
                  <c:v>3,328.00</c:v>
                </c:pt>
                <c:pt idx="3328">
                  <c:v>3,329.00</c:v>
                </c:pt>
                <c:pt idx="3329">
                  <c:v>3,330.00</c:v>
                </c:pt>
                <c:pt idx="3330">
                  <c:v>3,330.99</c:v>
                </c:pt>
                <c:pt idx="3331">
                  <c:v>3,332.00</c:v>
                </c:pt>
                <c:pt idx="3332">
                  <c:v>3,333.00</c:v>
                </c:pt>
                <c:pt idx="3333">
                  <c:v>3,333.99</c:v>
                </c:pt>
                <c:pt idx="3334">
                  <c:v>3,335.00</c:v>
                </c:pt>
                <c:pt idx="3335">
                  <c:v>3,336.00</c:v>
                </c:pt>
                <c:pt idx="3336">
                  <c:v>3,337.00</c:v>
                </c:pt>
                <c:pt idx="3337">
                  <c:v>3,337.99</c:v>
                </c:pt>
                <c:pt idx="3338">
                  <c:v>3,339.00</c:v>
                </c:pt>
                <c:pt idx="3339">
                  <c:v>3,340.00</c:v>
                </c:pt>
                <c:pt idx="3340">
                  <c:v>3,340.99</c:v>
                </c:pt>
                <c:pt idx="3341">
                  <c:v>3,341.99</c:v>
                </c:pt>
                <c:pt idx="3342">
                  <c:v>3,343.00</c:v>
                </c:pt>
                <c:pt idx="3343">
                  <c:v>3,344.00</c:v>
                </c:pt>
                <c:pt idx="3344">
                  <c:v>3,344.99</c:v>
                </c:pt>
                <c:pt idx="3345">
                  <c:v>3,346.00</c:v>
                </c:pt>
                <c:pt idx="3346">
                  <c:v>3,347.00</c:v>
                </c:pt>
                <c:pt idx="3347">
                  <c:v>3,348.00</c:v>
                </c:pt>
                <c:pt idx="3348">
                  <c:v>3,348.99</c:v>
                </c:pt>
                <c:pt idx="3349">
                  <c:v>3,350.00</c:v>
                </c:pt>
                <c:pt idx="3350">
                  <c:v>3,351.00</c:v>
                </c:pt>
                <c:pt idx="3351">
                  <c:v>3,351.99</c:v>
                </c:pt>
                <c:pt idx="3352">
                  <c:v>3,352.99</c:v>
                </c:pt>
                <c:pt idx="3353">
                  <c:v>3,354.00</c:v>
                </c:pt>
                <c:pt idx="3354">
                  <c:v>3,355.00</c:v>
                </c:pt>
                <c:pt idx="3355">
                  <c:v>3,355.99</c:v>
                </c:pt>
                <c:pt idx="3356">
                  <c:v>3,357.00</c:v>
                </c:pt>
                <c:pt idx="3357">
                  <c:v>3,358.00</c:v>
                </c:pt>
                <c:pt idx="3358">
                  <c:v>3,359.00</c:v>
                </c:pt>
                <c:pt idx="3359">
                  <c:v>3,359.99</c:v>
                </c:pt>
                <c:pt idx="3360">
                  <c:v>3,361.00</c:v>
                </c:pt>
                <c:pt idx="3361">
                  <c:v>3,362.00</c:v>
                </c:pt>
                <c:pt idx="3362">
                  <c:v>3,362.99</c:v>
                </c:pt>
                <c:pt idx="3363">
                  <c:v>3,363.99</c:v>
                </c:pt>
                <c:pt idx="3364">
                  <c:v>3,365.00</c:v>
                </c:pt>
                <c:pt idx="3365">
                  <c:v>3,366.00</c:v>
                </c:pt>
                <c:pt idx="3366">
                  <c:v>3,366.99</c:v>
                </c:pt>
                <c:pt idx="3367">
                  <c:v>3,368.00</c:v>
                </c:pt>
                <c:pt idx="3368">
                  <c:v>3,369.00</c:v>
                </c:pt>
                <c:pt idx="3369">
                  <c:v>3,370.00</c:v>
                </c:pt>
                <c:pt idx="3370">
                  <c:v>3,370.99</c:v>
                </c:pt>
                <c:pt idx="3371">
                  <c:v>3,372.00</c:v>
                </c:pt>
                <c:pt idx="3372">
                  <c:v>3,373.00</c:v>
                </c:pt>
                <c:pt idx="3373">
                  <c:v>3,373.99</c:v>
                </c:pt>
                <c:pt idx="3374">
                  <c:v>3,375.00</c:v>
                </c:pt>
                <c:pt idx="3375">
                  <c:v>3,376.00</c:v>
                </c:pt>
                <c:pt idx="3376">
                  <c:v>3,377.00</c:v>
                </c:pt>
                <c:pt idx="3377">
                  <c:v>3,377.99</c:v>
                </c:pt>
                <c:pt idx="3378">
                  <c:v>3,379.00</c:v>
                </c:pt>
                <c:pt idx="3379">
                  <c:v>3,380.00</c:v>
                </c:pt>
                <c:pt idx="3380">
                  <c:v>3,380.99</c:v>
                </c:pt>
                <c:pt idx="3381">
                  <c:v>3,381.99</c:v>
                </c:pt>
                <c:pt idx="3382">
                  <c:v>3,383.00</c:v>
                </c:pt>
                <c:pt idx="3383">
                  <c:v>3,384.00</c:v>
                </c:pt>
                <c:pt idx="3384">
                  <c:v>3,384.99</c:v>
                </c:pt>
                <c:pt idx="3385">
                  <c:v>3,386.00</c:v>
                </c:pt>
                <c:pt idx="3386">
                  <c:v>3,387.00</c:v>
                </c:pt>
                <c:pt idx="3387">
                  <c:v>3,388.00</c:v>
                </c:pt>
                <c:pt idx="3388">
                  <c:v>3,388.99</c:v>
                </c:pt>
                <c:pt idx="3389">
                  <c:v>3,390.00</c:v>
                </c:pt>
                <c:pt idx="3390">
                  <c:v>3,391.00</c:v>
                </c:pt>
                <c:pt idx="3391">
                  <c:v>3,391.99</c:v>
                </c:pt>
                <c:pt idx="3392">
                  <c:v>3,392.99</c:v>
                </c:pt>
                <c:pt idx="3393">
                  <c:v>3,394.00</c:v>
                </c:pt>
                <c:pt idx="3394">
                  <c:v>3,395.00</c:v>
                </c:pt>
                <c:pt idx="3395">
                  <c:v>3,395.99</c:v>
                </c:pt>
                <c:pt idx="3396">
                  <c:v>3,397.00</c:v>
                </c:pt>
                <c:pt idx="3397">
                  <c:v>3,398.00</c:v>
                </c:pt>
                <c:pt idx="3398">
                  <c:v>3,399.00</c:v>
                </c:pt>
                <c:pt idx="3399">
                  <c:v>3,399.99</c:v>
                </c:pt>
                <c:pt idx="3400">
                  <c:v>3,401.00</c:v>
                </c:pt>
                <c:pt idx="3401">
                  <c:v>3,402.00</c:v>
                </c:pt>
                <c:pt idx="3402">
                  <c:v>3,402.99</c:v>
                </c:pt>
                <c:pt idx="3403">
                  <c:v>3,403.99</c:v>
                </c:pt>
                <c:pt idx="3404">
                  <c:v>3,405.00</c:v>
                </c:pt>
                <c:pt idx="3405">
                  <c:v>3,406.00</c:v>
                </c:pt>
                <c:pt idx="3406">
                  <c:v>3,406.99</c:v>
                </c:pt>
                <c:pt idx="3407">
                  <c:v>3,408.00</c:v>
                </c:pt>
                <c:pt idx="3408">
                  <c:v>3,409.00</c:v>
                </c:pt>
                <c:pt idx="3409">
                  <c:v>3,410.00</c:v>
                </c:pt>
                <c:pt idx="3410">
                  <c:v>3,410.99</c:v>
                </c:pt>
                <c:pt idx="3411">
                  <c:v>3,412.00</c:v>
                </c:pt>
                <c:pt idx="3412">
                  <c:v>3,413.00</c:v>
                </c:pt>
                <c:pt idx="3413">
                  <c:v>3,413.99</c:v>
                </c:pt>
                <c:pt idx="3414">
                  <c:v>3,415.00</c:v>
                </c:pt>
                <c:pt idx="3415">
                  <c:v>3,416.00</c:v>
                </c:pt>
                <c:pt idx="3416">
                  <c:v>3,417.00</c:v>
                </c:pt>
                <c:pt idx="3417">
                  <c:v>3,417.99</c:v>
                </c:pt>
                <c:pt idx="3418">
                  <c:v>3,419.00</c:v>
                </c:pt>
                <c:pt idx="3419">
                  <c:v>3,420.00</c:v>
                </c:pt>
                <c:pt idx="3420">
                  <c:v>3,420.99</c:v>
                </c:pt>
                <c:pt idx="3421">
                  <c:v>3,421.99</c:v>
                </c:pt>
                <c:pt idx="3422">
                  <c:v>3,423.00</c:v>
                </c:pt>
                <c:pt idx="3423">
                  <c:v>3,424.00</c:v>
                </c:pt>
                <c:pt idx="3424">
                  <c:v>3,424.99</c:v>
                </c:pt>
                <c:pt idx="3425">
                  <c:v>3,426.00</c:v>
                </c:pt>
                <c:pt idx="3426">
                  <c:v>3,427.00</c:v>
                </c:pt>
                <c:pt idx="3427">
                  <c:v>3,428.00</c:v>
                </c:pt>
                <c:pt idx="3428">
                  <c:v>3,428.99</c:v>
                </c:pt>
                <c:pt idx="3429">
                  <c:v>3,430.00</c:v>
                </c:pt>
                <c:pt idx="3430">
                  <c:v>3,431.00</c:v>
                </c:pt>
                <c:pt idx="3431">
                  <c:v>3,431.99</c:v>
                </c:pt>
                <c:pt idx="3432">
                  <c:v>3,432.99</c:v>
                </c:pt>
                <c:pt idx="3433">
                  <c:v>3,434.00</c:v>
                </c:pt>
                <c:pt idx="3434">
                  <c:v>3,435.00</c:v>
                </c:pt>
                <c:pt idx="3435">
                  <c:v>3,435.99</c:v>
                </c:pt>
                <c:pt idx="3436">
                  <c:v>3,437.00</c:v>
                </c:pt>
                <c:pt idx="3437">
                  <c:v>3,438.00</c:v>
                </c:pt>
                <c:pt idx="3438">
                  <c:v>3,439.00</c:v>
                </c:pt>
                <c:pt idx="3439">
                  <c:v>3,439.99</c:v>
                </c:pt>
                <c:pt idx="3440">
                  <c:v>3,441.00</c:v>
                </c:pt>
                <c:pt idx="3441">
                  <c:v>3,442.00</c:v>
                </c:pt>
                <c:pt idx="3442">
                  <c:v>3,442.99</c:v>
                </c:pt>
                <c:pt idx="3443">
                  <c:v>3,443.99</c:v>
                </c:pt>
                <c:pt idx="3444">
                  <c:v>3,445.00</c:v>
                </c:pt>
                <c:pt idx="3445">
                  <c:v>3,446.00</c:v>
                </c:pt>
                <c:pt idx="3446">
                  <c:v>3,446.99</c:v>
                </c:pt>
                <c:pt idx="3447">
                  <c:v>3,448.00</c:v>
                </c:pt>
                <c:pt idx="3448">
                  <c:v>3,449.00</c:v>
                </c:pt>
                <c:pt idx="3449">
                  <c:v>3,450.00</c:v>
                </c:pt>
                <c:pt idx="3450">
                  <c:v>3,450.99</c:v>
                </c:pt>
                <c:pt idx="3451">
                  <c:v>3,452.00</c:v>
                </c:pt>
                <c:pt idx="3452">
                  <c:v>3,453.00</c:v>
                </c:pt>
                <c:pt idx="3453">
                  <c:v>3,453.99</c:v>
                </c:pt>
                <c:pt idx="3454">
                  <c:v>3,455.00</c:v>
                </c:pt>
                <c:pt idx="3455">
                  <c:v>3,456.00</c:v>
                </c:pt>
                <c:pt idx="3456">
                  <c:v>3,457.00</c:v>
                </c:pt>
                <c:pt idx="3457">
                  <c:v>3,457.99</c:v>
                </c:pt>
                <c:pt idx="3458">
                  <c:v>3,459.00</c:v>
                </c:pt>
                <c:pt idx="3459">
                  <c:v>3,460.00</c:v>
                </c:pt>
                <c:pt idx="3460">
                  <c:v>3,460.99</c:v>
                </c:pt>
                <c:pt idx="3461">
                  <c:v>3,461.99</c:v>
                </c:pt>
                <c:pt idx="3462">
                  <c:v>3,463.00</c:v>
                </c:pt>
                <c:pt idx="3463">
                  <c:v>3,464.00</c:v>
                </c:pt>
                <c:pt idx="3464">
                  <c:v>3,464.99</c:v>
                </c:pt>
                <c:pt idx="3465">
                  <c:v>3,466.00</c:v>
                </c:pt>
                <c:pt idx="3466">
                  <c:v>3,467.00</c:v>
                </c:pt>
                <c:pt idx="3467">
                  <c:v>3,468.00</c:v>
                </c:pt>
                <c:pt idx="3468">
                  <c:v>3,468.99</c:v>
                </c:pt>
                <c:pt idx="3469">
                  <c:v>3,470.00</c:v>
                </c:pt>
                <c:pt idx="3470">
                  <c:v>3,471.00</c:v>
                </c:pt>
                <c:pt idx="3471">
                  <c:v>3,471.99</c:v>
                </c:pt>
                <c:pt idx="3472">
                  <c:v>3,472.99</c:v>
                </c:pt>
                <c:pt idx="3473">
                  <c:v>3,474.00</c:v>
                </c:pt>
                <c:pt idx="3474">
                  <c:v>3,475.00</c:v>
                </c:pt>
                <c:pt idx="3475">
                  <c:v>3,475.99</c:v>
                </c:pt>
                <c:pt idx="3476">
                  <c:v>3,477.00</c:v>
                </c:pt>
                <c:pt idx="3477">
                  <c:v>3,478.00</c:v>
                </c:pt>
                <c:pt idx="3478">
                  <c:v>3,479.00</c:v>
                </c:pt>
                <c:pt idx="3479">
                  <c:v>3,479.99</c:v>
                </c:pt>
                <c:pt idx="3480">
                  <c:v>3,481.00</c:v>
                </c:pt>
                <c:pt idx="3481">
                  <c:v>3,482.00</c:v>
                </c:pt>
                <c:pt idx="3482">
                  <c:v>3,482.99</c:v>
                </c:pt>
                <c:pt idx="3483">
                  <c:v>3,483.99</c:v>
                </c:pt>
                <c:pt idx="3484">
                  <c:v>3,485.00</c:v>
                </c:pt>
                <c:pt idx="3485">
                  <c:v>3,486.00</c:v>
                </c:pt>
                <c:pt idx="3486">
                  <c:v>3,486.99</c:v>
                </c:pt>
                <c:pt idx="3487">
                  <c:v>3,488.00</c:v>
                </c:pt>
                <c:pt idx="3488">
                  <c:v>3,489.00</c:v>
                </c:pt>
                <c:pt idx="3489">
                  <c:v>3,490.00</c:v>
                </c:pt>
                <c:pt idx="3490">
                  <c:v>3,490.99</c:v>
                </c:pt>
                <c:pt idx="3491">
                  <c:v>3,492.00</c:v>
                </c:pt>
                <c:pt idx="3492">
                  <c:v>3,493.00</c:v>
                </c:pt>
                <c:pt idx="3493">
                  <c:v>3,493.99</c:v>
                </c:pt>
                <c:pt idx="3494">
                  <c:v>3,495.00</c:v>
                </c:pt>
                <c:pt idx="3495">
                  <c:v>3,496.00</c:v>
                </c:pt>
                <c:pt idx="3496">
                  <c:v>3,497.00</c:v>
                </c:pt>
                <c:pt idx="3497">
                  <c:v>3,497.99</c:v>
                </c:pt>
                <c:pt idx="3498">
                  <c:v>3,499.00</c:v>
                </c:pt>
                <c:pt idx="3499">
                  <c:v>3,500.00</c:v>
                </c:pt>
                <c:pt idx="3500">
                  <c:v>3,500.99</c:v>
                </c:pt>
                <c:pt idx="3501">
                  <c:v>3,501.99</c:v>
                </c:pt>
                <c:pt idx="3502">
                  <c:v>3,503.00</c:v>
                </c:pt>
                <c:pt idx="3503">
                  <c:v>3,504.00</c:v>
                </c:pt>
                <c:pt idx="3504">
                  <c:v>3,504.99</c:v>
                </c:pt>
                <c:pt idx="3505">
                  <c:v>3,506.00</c:v>
                </c:pt>
                <c:pt idx="3506">
                  <c:v>3,507.00</c:v>
                </c:pt>
                <c:pt idx="3507">
                  <c:v>3,508.00</c:v>
                </c:pt>
                <c:pt idx="3508">
                  <c:v>3,508.99</c:v>
                </c:pt>
                <c:pt idx="3509">
                  <c:v>3,510.00</c:v>
                </c:pt>
                <c:pt idx="3510">
                  <c:v>3,511.00</c:v>
                </c:pt>
                <c:pt idx="3511">
                  <c:v>3,511.99</c:v>
                </c:pt>
                <c:pt idx="3512">
                  <c:v>3,512.99</c:v>
                </c:pt>
                <c:pt idx="3513">
                  <c:v>3,514.00</c:v>
                </c:pt>
                <c:pt idx="3514">
                  <c:v>3,515.00</c:v>
                </c:pt>
                <c:pt idx="3515">
                  <c:v>3,515.99</c:v>
                </c:pt>
                <c:pt idx="3516">
                  <c:v>3,517.00</c:v>
                </c:pt>
                <c:pt idx="3517">
                  <c:v>3,518.00</c:v>
                </c:pt>
                <c:pt idx="3518">
                  <c:v>3,519.00</c:v>
                </c:pt>
                <c:pt idx="3519">
                  <c:v>3,519.99</c:v>
                </c:pt>
                <c:pt idx="3520">
                  <c:v>3,521.00</c:v>
                </c:pt>
                <c:pt idx="3521">
                  <c:v>3,522.00</c:v>
                </c:pt>
                <c:pt idx="3522">
                  <c:v>3,522.99</c:v>
                </c:pt>
                <c:pt idx="3523">
                  <c:v>3,523.99</c:v>
                </c:pt>
                <c:pt idx="3524">
                  <c:v>3,525.00</c:v>
                </c:pt>
                <c:pt idx="3525">
                  <c:v>3,526.00</c:v>
                </c:pt>
                <c:pt idx="3526">
                  <c:v>3,526.99</c:v>
                </c:pt>
                <c:pt idx="3527">
                  <c:v>3,528.00</c:v>
                </c:pt>
                <c:pt idx="3528">
                  <c:v>3,529.00</c:v>
                </c:pt>
                <c:pt idx="3529">
                  <c:v>3,530.00</c:v>
                </c:pt>
                <c:pt idx="3530">
                  <c:v>3,530.99</c:v>
                </c:pt>
                <c:pt idx="3531">
                  <c:v>3,532.00</c:v>
                </c:pt>
                <c:pt idx="3532">
                  <c:v>3,533.00</c:v>
                </c:pt>
                <c:pt idx="3533">
                  <c:v>3,533.99</c:v>
                </c:pt>
                <c:pt idx="3534">
                  <c:v>3,535.00</c:v>
                </c:pt>
                <c:pt idx="3535">
                  <c:v>3,536.00</c:v>
                </c:pt>
                <c:pt idx="3536">
                  <c:v>3,537.00</c:v>
                </c:pt>
                <c:pt idx="3537">
                  <c:v>3,537.99</c:v>
                </c:pt>
                <c:pt idx="3538">
                  <c:v>3,539.00</c:v>
                </c:pt>
                <c:pt idx="3539">
                  <c:v>3,540.00</c:v>
                </c:pt>
                <c:pt idx="3540">
                  <c:v>3,540.99</c:v>
                </c:pt>
                <c:pt idx="3541">
                  <c:v>3,541.99</c:v>
                </c:pt>
                <c:pt idx="3542">
                  <c:v>3,543.00</c:v>
                </c:pt>
                <c:pt idx="3543">
                  <c:v>3,544.00</c:v>
                </c:pt>
                <c:pt idx="3544">
                  <c:v>3,544.99</c:v>
                </c:pt>
                <c:pt idx="3545">
                  <c:v>3,546.00</c:v>
                </c:pt>
                <c:pt idx="3546">
                  <c:v>3,547.00</c:v>
                </c:pt>
                <c:pt idx="3547">
                  <c:v>3,548.00</c:v>
                </c:pt>
                <c:pt idx="3548">
                  <c:v>3,548.99</c:v>
                </c:pt>
                <c:pt idx="3549">
                  <c:v>3,550.00</c:v>
                </c:pt>
                <c:pt idx="3550">
                  <c:v>3,551.00</c:v>
                </c:pt>
                <c:pt idx="3551">
                  <c:v>3,551.99</c:v>
                </c:pt>
                <c:pt idx="3552">
                  <c:v>3,552.99</c:v>
                </c:pt>
                <c:pt idx="3553">
                  <c:v>3,554.00</c:v>
                </c:pt>
                <c:pt idx="3554">
                  <c:v>3,555.00</c:v>
                </c:pt>
                <c:pt idx="3555">
                  <c:v>3,555.99</c:v>
                </c:pt>
                <c:pt idx="3556">
                  <c:v>3,557.00</c:v>
                </c:pt>
                <c:pt idx="3557">
                  <c:v>3,558.00</c:v>
                </c:pt>
                <c:pt idx="3558">
                  <c:v>3,559.00</c:v>
                </c:pt>
                <c:pt idx="3559">
                  <c:v>3,559.99</c:v>
                </c:pt>
                <c:pt idx="3560">
                  <c:v>3,561.00</c:v>
                </c:pt>
                <c:pt idx="3561">
                  <c:v>3,562.00</c:v>
                </c:pt>
                <c:pt idx="3562">
                  <c:v>3,562.99</c:v>
                </c:pt>
                <c:pt idx="3563">
                  <c:v>3,563.99</c:v>
                </c:pt>
                <c:pt idx="3564">
                  <c:v>3,565.00</c:v>
                </c:pt>
                <c:pt idx="3565">
                  <c:v>3,566.00</c:v>
                </c:pt>
                <c:pt idx="3566">
                  <c:v>3,566.99</c:v>
                </c:pt>
                <c:pt idx="3567">
                  <c:v>3,568.00</c:v>
                </c:pt>
                <c:pt idx="3568">
                  <c:v>3,569.00</c:v>
                </c:pt>
                <c:pt idx="3569">
                  <c:v>3,570.00</c:v>
                </c:pt>
                <c:pt idx="3570">
                  <c:v>3,570.99</c:v>
                </c:pt>
                <c:pt idx="3571">
                  <c:v>3,572.00</c:v>
                </c:pt>
                <c:pt idx="3572">
                  <c:v>3,573.00</c:v>
                </c:pt>
                <c:pt idx="3573">
                  <c:v>3,573.99</c:v>
                </c:pt>
                <c:pt idx="3574">
                  <c:v>3,575.00</c:v>
                </c:pt>
                <c:pt idx="3575">
                  <c:v>3,576.00</c:v>
                </c:pt>
                <c:pt idx="3576">
                  <c:v>3,577.00</c:v>
                </c:pt>
                <c:pt idx="3577">
                  <c:v>3,577.99</c:v>
                </c:pt>
                <c:pt idx="3578">
                  <c:v>3,579.00</c:v>
                </c:pt>
                <c:pt idx="3579">
                  <c:v>3,580.00</c:v>
                </c:pt>
                <c:pt idx="3580">
                  <c:v>3,580.99</c:v>
                </c:pt>
                <c:pt idx="3581">
                  <c:v>3,581.99</c:v>
                </c:pt>
                <c:pt idx="3582">
                  <c:v>3,583.00</c:v>
                </c:pt>
                <c:pt idx="3583">
                  <c:v>3,584.00</c:v>
                </c:pt>
                <c:pt idx="3584">
                  <c:v>3,584.99</c:v>
                </c:pt>
                <c:pt idx="3585">
                  <c:v>3,586.00</c:v>
                </c:pt>
                <c:pt idx="3586">
                  <c:v>3,587.00</c:v>
                </c:pt>
                <c:pt idx="3587">
                  <c:v>3,588.00</c:v>
                </c:pt>
                <c:pt idx="3588">
                  <c:v>3,588.99</c:v>
                </c:pt>
                <c:pt idx="3589">
                  <c:v>3,590.00</c:v>
                </c:pt>
                <c:pt idx="3590">
                  <c:v>3,591.00</c:v>
                </c:pt>
                <c:pt idx="3591">
                  <c:v>3,591.99</c:v>
                </c:pt>
                <c:pt idx="3592">
                  <c:v>3,592.99</c:v>
                </c:pt>
                <c:pt idx="3593">
                  <c:v>3,594.00</c:v>
                </c:pt>
                <c:pt idx="3594">
                  <c:v>3,595.00</c:v>
                </c:pt>
                <c:pt idx="3595">
                  <c:v>3,595.99</c:v>
                </c:pt>
                <c:pt idx="3596">
                  <c:v>3,597.00</c:v>
                </c:pt>
                <c:pt idx="3597">
                  <c:v>3,598.00</c:v>
                </c:pt>
                <c:pt idx="3598">
                  <c:v>3,599.00</c:v>
                </c:pt>
                <c:pt idx="3599">
                  <c:v>3,599.99</c:v>
                </c:pt>
                <c:pt idx="3600">
                  <c:v>3,601.00</c:v>
                </c:pt>
                <c:pt idx="3601">
                  <c:v>3,602.00</c:v>
                </c:pt>
                <c:pt idx="3602">
                  <c:v>3,602.99</c:v>
                </c:pt>
                <c:pt idx="3603">
                  <c:v>3,603.99</c:v>
                </c:pt>
                <c:pt idx="3604">
                  <c:v>3,605.00</c:v>
                </c:pt>
                <c:pt idx="3605">
                  <c:v>3,606.00</c:v>
                </c:pt>
                <c:pt idx="3606">
                  <c:v>3,606.99</c:v>
                </c:pt>
                <c:pt idx="3607">
                  <c:v>3,608.00</c:v>
                </c:pt>
                <c:pt idx="3608">
                  <c:v>3,609.00</c:v>
                </c:pt>
                <c:pt idx="3609">
                  <c:v>3,609.99</c:v>
                </c:pt>
                <c:pt idx="3610">
                  <c:v>3,610.99</c:v>
                </c:pt>
                <c:pt idx="3611">
                  <c:v>3,612.00</c:v>
                </c:pt>
                <c:pt idx="3612">
                  <c:v>3,613.00</c:v>
                </c:pt>
                <c:pt idx="3613">
                  <c:v>3,613.99</c:v>
                </c:pt>
                <c:pt idx="3614">
                  <c:v>3,614.99</c:v>
                </c:pt>
                <c:pt idx="3615">
                  <c:v>3,616.00</c:v>
                </c:pt>
                <c:pt idx="3616">
                  <c:v>3,617.00</c:v>
                </c:pt>
                <c:pt idx="3617">
                  <c:v>3,617.99</c:v>
                </c:pt>
                <c:pt idx="3618">
                  <c:v>3,619.00</c:v>
                </c:pt>
                <c:pt idx="3619">
                  <c:v>3,620.00</c:v>
                </c:pt>
                <c:pt idx="3620">
                  <c:v>3,621.00</c:v>
                </c:pt>
                <c:pt idx="3621">
                  <c:v>3,621.99</c:v>
                </c:pt>
                <c:pt idx="3622">
                  <c:v>3,623.00</c:v>
                </c:pt>
                <c:pt idx="3623">
                  <c:v>3,624.00</c:v>
                </c:pt>
                <c:pt idx="3624">
                  <c:v>3,624.99</c:v>
                </c:pt>
                <c:pt idx="3625">
                  <c:v>3,626.00</c:v>
                </c:pt>
                <c:pt idx="3626">
                  <c:v>3,627.00</c:v>
                </c:pt>
                <c:pt idx="3627">
                  <c:v>3,628.00</c:v>
                </c:pt>
                <c:pt idx="3628">
                  <c:v>3,628.99</c:v>
                </c:pt>
                <c:pt idx="3629">
                  <c:v>3,630.00</c:v>
                </c:pt>
                <c:pt idx="3630">
                  <c:v>3,631.00</c:v>
                </c:pt>
                <c:pt idx="3631">
                  <c:v>3,631.99</c:v>
                </c:pt>
                <c:pt idx="3632">
                  <c:v>3,632.99</c:v>
                </c:pt>
                <c:pt idx="3633">
                  <c:v>3,634.00</c:v>
                </c:pt>
                <c:pt idx="3634">
                  <c:v>3,635.00</c:v>
                </c:pt>
                <c:pt idx="3635">
                  <c:v>3,635.99</c:v>
                </c:pt>
                <c:pt idx="3636">
                  <c:v>3,637.00</c:v>
                </c:pt>
                <c:pt idx="3637">
                  <c:v>3,638.00</c:v>
                </c:pt>
                <c:pt idx="3638">
                  <c:v>3,639.00</c:v>
                </c:pt>
                <c:pt idx="3639">
                  <c:v>3,639.99</c:v>
                </c:pt>
                <c:pt idx="3640">
                  <c:v>3,641.00</c:v>
                </c:pt>
                <c:pt idx="3641">
                  <c:v>3,642.00</c:v>
                </c:pt>
                <c:pt idx="3642">
                  <c:v>3,642.99</c:v>
                </c:pt>
                <c:pt idx="3643">
                  <c:v>3,643.99</c:v>
                </c:pt>
                <c:pt idx="3644">
                  <c:v>3,645.00</c:v>
                </c:pt>
                <c:pt idx="3645">
                  <c:v>3,646.00</c:v>
                </c:pt>
                <c:pt idx="3646">
                  <c:v>3,646.99</c:v>
                </c:pt>
                <c:pt idx="3647">
                  <c:v>3,648.00</c:v>
                </c:pt>
                <c:pt idx="3648">
                  <c:v>3,649.00</c:v>
                </c:pt>
                <c:pt idx="3649">
                  <c:v>3,650.00</c:v>
                </c:pt>
                <c:pt idx="3650">
                  <c:v>3,650.99</c:v>
                </c:pt>
                <c:pt idx="3651">
                  <c:v>3,652.00</c:v>
                </c:pt>
                <c:pt idx="3652">
                  <c:v>3,653.00</c:v>
                </c:pt>
                <c:pt idx="3653">
                  <c:v>3,653.99</c:v>
                </c:pt>
                <c:pt idx="3654">
                  <c:v>3,654.99</c:v>
                </c:pt>
                <c:pt idx="3655">
                  <c:v>3,656.00</c:v>
                </c:pt>
                <c:pt idx="3656">
                  <c:v>3,657.00</c:v>
                </c:pt>
                <c:pt idx="3657">
                  <c:v>3,657.99</c:v>
                </c:pt>
                <c:pt idx="3658">
                  <c:v>3,659.00</c:v>
                </c:pt>
                <c:pt idx="3659">
                  <c:v>3,660.00</c:v>
                </c:pt>
                <c:pt idx="3660">
                  <c:v>3,661.00</c:v>
                </c:pt>
                <c:pt idx="3661">
                  <c:v>3,661.99</c:v>
                </c:pt>
                <c:pt idx="3662">
                  <c:v>3,663.00</c:v>
                </c:pt>
                <c:pt idx="3663">
                  <c:v>3,664.00</c:v>
                </c:pt>
                <c:pt idx="3664">
                  <c:v>3,664.99</c:v>
                </c:pt>
                <c:pt idx="3665">
                  <c:v>3,666.00</c:v>
                </c:pt>
                <c:pt idx="3666">
                  <c:v>3,667.00</c:v>
                </c:pt>
                <c:pt idx="3667">
                  <c:v>3,668.00</c:v>
                </c:pt>
                <c:pt idx="3668">
                  <c:v>3,668.99</c:v>
                </c:pt>
                <c:pt idx="3669">
                  <c:v>3,670.00</c:v>
                </c:pt>
                <c:pt idx="3670">
                  <c:v>3,671.00</c:v>
                </c:pt>
                <c:pt idx="3671">
                  <c:v>3,671.99</c:v>
                </c:pt>
                <c:pt idx="3672">
                  <c:v>3,672.99</c:v>
                </c:pt>
                <c:pt idx="3673">
                  <c:v>3,674.00</c:v>
                </c:pt>
                <c:pt idx="3674">
                  <c:v>3,675.00</c:v>
                </c:pt>
                <c:pt idx="3675">
                  <c:v>3,675.99</c:v>
                </c:pt>
                <c:pt idx="3676">
                  <c:v>3,677.00</c:v>
                </c:pt>
                <c:pt idx="3677">
                  <c:v>3,678.00</c:v>
                </c:pt>
                <c:pt idx="3678">
                  <c:v>3,679.00</c:v>
                </c:pt>
                <c:pt idx="3679">
                  <c:v>3,679.99</c:v>
                </c:pt>
                <c:pt idx="3680">
                  <c:v>3,681.00</c:v>
                </c:pt>
                <c:pt idx="3681">
                  <c:v>3,682.00</c:v>
                </c:pt>
                <c:pt idx="3682">
                  <c:v>3,682.99</c:v>
                </c:pt>
                <c:pt idx="3683">
                  <c:v>3,683.99</c:v>
                </c:pt>
                <c:pt idx="3684">
                  <c:v>3,685.00</c:v>
                </c:pt>
                <c:pt idx="3685">
                  <c:v>3,686.00</c:v>
                </c:pt>
                <c:pt idx="3686">
                  <c:v>3,686.99</c:v>
                </c:pt>
                <c:pt idx="3687">
                  <c:v>3,688.00</c:v>
                </c:pt>
                <c:pt idx="3688">
                  <c:v>3,689.00</c:v>
                </c:pt>
                <c:pt idx="3689">
                  <c:v>3,690.00</c:v>
                </c:pt>
                <c:pt idx="3690">
                  <c:v>3,690.99</c:v>
                </c:pt>
                <c:pt idx="3691">
                  <c:v>3,692.00</c:v>
                </c:pt>
                <c:pt idx="3692">
                  <c:v>3,693.00</c:v>
                </c:pt>
                <c:pt idx="3693">
                  <c:v>3,693.99</c:v>
                </c:pt>
                <c:pt idx="3694">
                  <c:v>3,694.99</c:v>
                </c:pt>
                <c:pt idx="3695">
                  <c:v>3,696.00</c:v>
                </c:pt>
                <c:pt idx="3696">
                  <c:v>3,697.00</c:v>
                </c:pt>
                <c:pt idx="3697">
                  <c:v>3,697.99</c:v>
                </c:pt>
                <c:pt idx="3698">
                  <c:v>3,699.00</c:v>
                </c:pt>
                <c:pt idx="3699">
                  <c:v>3,700.00</c:v>
                </c:pt>
                <c:pt idx="3700">
                  <c:v>3,701.00</c:v>
                </c:pt>
                <c:pt idx="3701">
                  <c:v>3,701.99</c:v>
                </c:pt>
                <c:pt idx="3702">
                  <c:v>3,703.00</c:v>
                </c:pt>
                <c:pt idx="3703">
                  <c:v>3,704.00</c:v>
                </c:pt>
                <c:pt idx="3704">
                  <c:v>3,704.99</c:v>
                </c:pt>
                <c:pt idx="3705">
                  <c:v>3,706.00</c:v>
                </c:pt>
                <c:pt idx="3706">
                  <c:v>3,707.00</c:v>
                </c:pt>
                <c:pt idx="3707">
                  <c:v>3,708.00</c:v>
                </c:pt>
                <c:pt idx="3708">
                  <c:v>3,708.99</c:v>
                </c:pt>
                <c:pt idx="3709">
                  <c:v>3,710.00</c:v>
                </c:pt>
                <c:pt idx="3710">
                  <c:v>3,711.00</c:v>
                </c:pt>
                <c:pt idx="3711">
                  <c:v>3,711.99</c:v>
                </c:pt>
                <c:pt idx="3712">
                  <c:v>3,712.99</c:v>
                </c:pt>
                <c:pt idx="3713">
                  <c:v>3,714.00</c:v>
                </c:pt>
                <c:pt idx="3714">
                  <c:v>3,715.00</c:v>
                </c:pt>
                <c:pt idx="3715">
                  <c:v>3,715.99</c:v>
                </c:pt>
                <c:pt idx="3716">
                  <c:v>3,717.00</c:v>
                </c:pt>
                <c:pt idx="3717">
                  <c:v>3,718.00</c:v>
                </c:pt>
                <c:pt idx="3718">
                  <c:v>3,719.00</c:v>
                </c:pt>
                <c:pt idx="3719">
                  <c:v>3,719.99</c:v>
                </c:pt>
                <c:pt idx="3720">
                  <c:v>3,721.00</c:v>
                </c:pt>
                <c:pt idx="3721">
                  <c:v>3,722.00</c:v>
                </c:pt>
                <c:pt idx="3722">
                  <c:v>3,722.99</c:v>
                </c:pt>
                <c:pt idx="3723">
                  <c:v>3,723.99</c:v>
                </c:pt>
                <c:pt idx="3724">
                  <c:v>3,725.00</c:v>
                </c:pt>
                <c:pt idx="3725">
                  <c:v>3,726.00</c:v>
                </c:pt>
                <c:pt idx="3726">
                  <c:v>3,726.99</c:v>
                </c:pt>
                <c:pt idx="3727">
                  <c:v>3,728.00</c:v>
                </c:pt>
                <c:pt idx="3728">
                  <c:v>3,729.00</c:v>
                </c:pt>
                <c:pt idx="3729">
                  <c:v>3,730.00</c:v>
                </c:pt>
                <c:pt idx="3730">
                  <c:v>3,730.99</c:v>
                </c:pt>
                <c:pt idx="3731">
                  <c:v>3,732.00</c:v>
                </c:pt>
                <c:pt idx="3732">
                  <c:v>3,733.00</c:v>
                </c:pt>
                <c:pt idx="3733">
                  <c:v>3,733.99</c:v>
                </c:pt>
                <c:pt idx="3734">
                  <c:v>3,734.99</c:v>
                </c:pt>
                <c:pt idx="3735">
                  <c:v>3,736.00</c:v>
                </c:pt>
                <c:pt idx="3736">
                  <c:v>3,737.00</c:v>
                </c:pt>
                <c:pt idx="3737">
                  <c:v>3,737.99</c:v>
                </c:pt>
                <c:pt idx="3738">
                  <c:v>3,739.00</c:v>
                </c:pt>
                <c:pt idx="3739">
                  <c:v>3,740.00</c:v>
                </c:pt>
                <c:pt idx="3740">
                  <c:v>3,741.00</c:v>
                </c:pt>
                <c:pt idx="3741">
                  <c:v>3,741.99</c:v>
                </c:pt>
                <c:pt idx="3742">
                  <c:v>3,743.00</c:v>
                </c:pt>
                <c:pt idx="3743">
                  <c:v>3,744.00</c:v>
                </c:pt>
                <c:pt idx="3744">
                  <c:v>3,744.99</c:v>
                </c:pt>
                <c:pt idx="3745">
                  <c:v>3,746.00</c:v>
                </c:pt>
                <c:pt idx="3746">
                  <c:v>3,747.00</c:v>
                </c:pt>
                <c:pt idx="3747">
                  <c:v>3,748.00</c:v>
                </c:pt>
                <c:pt idx="3748">
                  <c:v>3,748.99</c:v>
                </c:pt>
                <c:pt idx="3749">
                  <c:v>3,750.00</c:v>
                </c:pt>
                <c:pt idx="3750">
                  <c:v>3,751.00</c:v>
                </c:pt>
                <c:pt idx="3751">
                  <c:v>3,751.99</c:v>
                </c:pt>
                <c:pt idx="3752">
                  <c:v>3,752.99</c:v>
                </c:pt>
                <c:pt idx="3753">
                  <c:v>3,754.00</c:v>
                </c:pt>
                <c:pt idx="3754">
                  <c:v>3,755.00</c:v>
                </c:pt>
                <c:pt idx="3755">
                  <c:v>3,755.99</c:v>
                </c:pt>
                <c:pt idx="3756">
                  <c:v>3,757.00</c:v>
                </c:pt>
                <c:pt idx="3757">
                  <c:v>3,758.00</c:v>
                </c:pt>
                <c:pt idx="3758">
                  <c:v>3,759.00</c:v>
                </c:pt>
                <c:pt idx="3759">
                  <c:v>3,759.99</c:v>
                </c:pt>
                <c:pt idx="3760">
                  <c:v>3,761.00</c:v>
                </c:pt>
                <c:pt idx="3761">
                  <c:v>3,762.00</c:v>
                </c:pt>
                <c:pt idx="3762">
                  <c:v>3,762.99</c:v>
                </c:pt>
                <c:pt idx="3763">
                  <c:v>3,763.99</c:v>
                </c:pt>
                <c:pt idx="3764">
                  <c:v>3,765.00</c:v>
                </c:pt>
                <c:pt idx="3765">
                  <c:v>3,766.00</c:v>
                </c:pt>
                <c:pt idx="3766">
                  <c:v>3,766.99</c:v>
                </c:pt>
                <c:pt idx="3767">
                  <c:v>3,768.00</c:v>
                </c:pt>
                <c:pt idx="3768">
                  <c:v>3,769.00</c:v>
                </c:pt>
                <c:pt idx="3769">
                  <c:v>3,770.00</c:v>
                </c:pt>
                <c:pt idx="3770">
                  <c:v>3,770.99</c:v>
                </c:pt>
                <c:pt idx="3771">
                  <c:v>3,772.00</c:v>
                </c:pt>
                <c:pt idx="3772">
                  <c:v>3,773.00</c:v>
                </c:pt>
                <c:pt idx="3773">
                  <c:v>3,773.99</c:v>
                </c:pt>
                <c:pt idx="3774">
                  <c:v>3,774.99</c:v>
                </c:pt>
                <c:pt idx="3775">
                  <c:v>3,776.00</c:v>
                </c:pt>
                <c:pt idx="3776">
                  <c:v>3,777.00</c:v>
                </c:pt>
                <c:pt idx="3777">
                  <c:v>3,777.99</c:v>
                </c:pt>
                <c:pt idx="3778">
                  <c:v>3,779.00</c:v>
                </c:pt>
                <c:pt idx="3779">
                  <c:v>3,780.00</c:v>
                </c:pt>
                <c:pt idx="3780">
                  <c:v>3,781.00</c:v>
                </c:pt>
                <c:pt idx="3781">
                  <c:v>3,781.99</c:v>
                </c:pt>
                <c:pt idx="3782">
                  <c:v>3,783.00</c:v>
                </c:pt>
                <c:pt idx="3783">
                  <c:v>3,784.00</c:v>
                </c:pt>
                <c:pt idx="3784">
                  <c:v>3,784.99</c:v>
                </c:pt>
                <c:pt idx="3785">
                  <c:v>3,786.00</c:v>
                </c:pt>
                <c:pt idx="3786">
                  <c:v>3,787.00</c:v>
                </c:pt>
                <c:pt idx="3787">
                  <c:v>3,788.00</c:v>
                </c:pt>
                <c:pt idx="3788">
                  <c:v>3,788.99</c:v>
                </c:pt>
                <c:pt idx="3789">
                  <c:v>3,790.00</c:v>
                </c:pt>
                <c:pt idx="3790">
                  <c:v>3,791.00</c:v>
                </c:pt>
                <c:pt idx="3791">
                  <c:v>3,791.99</c:v>
                </c:pt>
                <c:pt idx="3792">
                  <c:v>3,792.99</c:v>
                </c:pt>
                <c:pt idx="3793">
                  <c:v>3,794.00</c:v>
                </c:pt>
                <c:pt idx="3794">
                  <c:v>3,795.00</c:v>
                </c:pt>
                <c:pt idx="3795">
                  <c:v>3,795.99</c:v>
                </c:pt>
                <c:pt idx="3796">
                  <c:v>3,797.00</c:v>
                </c:pt>
                <c:pt idx="3797">
                  <c:v>3,798.00</c:v>
                </c:pt>
                <c:pt idx="3798">
                  <c:v>3,799.00</c:v>
                </c:pt>
                <c:pt idx="3799">
                  <c:v>3,799.99</c:v>
                </c:pt>
                <c:pt idx="3800">
                  <c:v>3,801.00</c:v>
                </c:pt>
                <c:pt idx="3801">
                  <c:v>3,802.00</c:v>
                </c:pt>
                <c:pt idx="3802">
                  <c:v>3,802.99</c:v>
                </c:pt>
                <c:pt idx="3803">
                  <c:v>3,803.99</c:v>
                </c:pt>
                <c:pt idx="3804">
                  <c:v>3,805.00</c:v>
                </c:pt>
                <c:pt idx="3805">
                  <c:v>3,806.00</c:v>
                </c:pt>
                <c:pt idx="3806">
                  <c:v>3,806.99</c:v>
                </c:pt>
                <c:pt idx="3807">
                  <c:v>3,808.00</c:v>
                </c:pt>
                <c:pt idx="3808">
                  <c:v>3,809.00</c:v>
                </c:pt>
                <c:pt idx="3809">
                  <c:v>3,810.00</c:v>
                </c:pt>
                <c:pt idx="3810">
                  <c:v>3,810.99</c:v>
                </c:pt>
                <c:pt idx="3811">
                  <c:v>3,812.00</c:v>
                </c:pt>
                <c:pt idx="3812">
                  <c:v>3,813.00</c:v>
                </c:pt>
                <c:pt idx="3813">
                  <c:v>3,813.99</c:v>
                </c:pt>
                <c:pt idx="3814">
                  <c:v>3,815.00</c:v>
                </c:pt>
                <c:pt idx="3815">
                  <c:v>3,816.00</c:v>
                </c:pt>
                <c:pt idx="3816">
                  <c:v>3,817.00</c:v>
                </c:pt>
                <c:pt idx="3817">
                  <c:v>3,817.99</c:v>
                </c:pt>
                <c:pt idx="3818">
                  <c:v>3,819.00</c:v>
                </c:pt>
                <c:pt idx="3819">
                  <c:v>3,820.00</c:v>
                </c:pt>
                <c:pt idx="3820">
                  <c:v>3,821.00</c:v>
                </c:pt>
                <c:pt idx="3821">
                  <c:v>3,821.99</c:v>
                </c:pt>
                <c:pt idx="3822">
                  <c:v>3,823.00</c:v>
                </c:pt>
                <c:pt idx="3823">
                  <c:v>3,824.00</c:v>
                </c:pt>
                <c:pt idx="3824">
                  <c:v>3,824.99</c:v>
                </c:pt>
                <c:pt idx="3825">
                  <c:v>3,826.00</c:v>
                </c:pt>
                <c:pt idx="3826">
                  <c:v>3,827.00</c:v>
                </c:pt>
                <c:pt idx="3827">
                  <c:v>3,828.00</c:v>
                </c:pt>
                <c:pt idx="3828">
                  <c:v>3,828.99</c:v>
                </c:pt>
                <c:pt idx="3829">
                  <c:v>3,830.00</c:v>
                </c:pt>
                <c:pt idx="3830">
                  <c:v>3,831.00</c:v>
                </c:pt>
                <c:pt idx="3831">
                  <c:v>3,831.99</c:v>
                </c:pt>
                <c:pt idx="3832">
                  <c:v>3,832.99</c:v>
                </c:pt>
                <c:pt idx="3833">
                  <c:v>3,834.00</c:v>
                </c:pt>
                <c:pt idx="3834">
                  <c:v>3,835.00</c:v>
                </c:pt>
                <c:pt idx="3835">
                  <c:v>3,835.99</c:v>
                </c:pt>
                <c:pt idx="3836">
                  <c:v>3,837.00</c:v>
                </c:pt>
                <c:pt idx="3837">
                  <c:v>3,838.00</c:v>
                </c:pt>
                <c:pt idx="3838">
                  <c:v>3,839.00</c:v>
                </c:pt>
                <c:pt idx="3839">
                  <c:v>3,839.99</c:v>
                </c:pt>
                <c:pt idx="3840">
                  <c:v>3,841.00</c:v>
                </c:pt>
                <c:pt idx="3841">
                  <c:v>3,842.00</c:v>
                </c:pt>
                <c:pt idx="3842">
                  <c:v>3,842.99</c:v>
                </c:pt>
                <c:pt idx="3843">
                  <c:v>3,843.99</c:v>
                </c:pt>
                <c:pt idx="3844">
                  <c:v>3,845.00</c:v>
                </c:pt>
                <c:pt idx="3845">
                  <c:v>3,846.00</c:v>
                </c:pt>
                <c:pt idx="3846">
                  <c:v>3,846.99</c:v>
                </c:pt>
                <c:pt idx="3847">
                  <c:v>3,848.00</c:v>
                </c:pt>
                <c:pt idx="3848">
                  <c:v>3,849.00</c:v>
                </c:pt>
                <c:pt idx="3849">
                  <c:v>3,850.00</c:v>
                </c:pt>
                <c:pt idx="3850">
                  <c:v>3,850.99</c:v>
                </c:pt>
                <c:pt idx="3851">
                  <c:v>3,852.00</c:v>
                </c:pt>
                <c:pt idx="3852">
                  <c:v>3,853.00</c:v>
                </c:pt>
                <c:pt idx="3853">
                  <c:v>3,853.99</c:v>
                </c:pt>
                <c:pt idx="3854">
                  <c:v>3,855.00</c:v>
                </c:pt>
                <c:pt idx="3855">
                  <c:v>3,856.00</c:v>
                </c:pt>
                <c:pt idx="3856">
                  <c:v>3,857.00</c:v>
                </c:pt>
                <c:pt idx="3857">
                  <c:v>3,857.99</c:v>
                </c:pt>
                <c:pt idx="3858">
                  <c:v>3,859.00</c:v>
                </c:pt>
                <c:pt idx="3859">
                  <c:v>3,860.00</c:v>
                </c:pt>
                <c:pt idx="3860">
                  <c:v>3,860.99</c:v>
                </c:pt>
                <c:pt idx="3861">
                  <c:v>3,861.99</c:v>
                </c:pt>
                <c:pt idx="3862">
                  <c:v>3,863.00</c:v>
                </c:pt>
                <c:pt idx="3863">
                  <c:v>3,864.00</c:v>
                </c:pt>
                <c:pt idx="3864">
                  <c:v>3,864.99</c:v>
                </c:pt>
                <c:pt idx="3865">
                  <c:v>3,866.00</c:v>
                </c:pt>
                <c:pt idx="3866">
                  <c:v>3,867.00</c:v>
                </c:pt>
                <c:pt idx="3867">
                  <c:v>3,868.00</c:v>
                </c:pt>
                <c:pt idx="3868">
                  <c:v>3,868.99</c:v>
                </c:pt>
                <c:pt idx="3869">
                  <c:v>3,870.00</c:v>
                </c:pt>
                <c:pt idx="3870">
                  <c:v>3,871.00</c:v>
                </c:pt>
                <c:pt idx="3871">
                  <c:v>3,871.99</c:v>
                </c:pt>
                <c:pt idx="3872">
                  <c:v>3,872.99</c:v>
                </c:pt>
                <c:pt idx="3873">
                  <c:v>3,874.00</c:v>
                </c:pt>
                <c:pt idx="3874">
                  <c:v>3,875.00</c:v>
                </c:pt>
                <c:pt idx="3875">
                  <c:v>3,875.99</c:v>
                </c:pt>
                <c:pt idx="3876">
                  <c:v>3,877.00</c:v>
                </c:pt>
                <c:pt idx="3877">
                  <c:v>3,878.00</c:v>
                </c:pt>
                <c:pt idx="3878">
                  <c:v>3,879.00</c:v>
                </c:pt>
                <c:pt idx="3879">
                  <c:v>3,879.99</c:v>
                </c:pt>
                <c:pt idx="3880">
                  <c:v>3,881.00</c:v>
                </c:pt>
                <c:pt idx="3881">
                  <c:v>3,882.00</c:v>
                </c:pt>
                <c:pt idx="3882">
                  <c:v>3,882.99</c:v>
                </c:pt>
                <c:pt idx="3883">
                  <c:v>3,883.99</c:v>
                </c:pt>
                <c:pt idx="3884">
                  <c:v>3,885.00</c:v>
                </c:pt>
                <c:pt idx="3885">
                  <c:v>3,886.00</c:v>
                </c:pt>
                <c:pt idx="3886">
                  <c:v>3,886.99</c:v>
                </c:pt>
                <c:pt idx="3887">
                  <c:v>3,888.00</c:v>
                </c:pt>
                <c:pt idx="3888">
                  <c:v>3,889.00</c:v>
                </c:pt>
                <c:pt idx="3889">
                  <c:v>3,890.00</c:v>
                </c:pt>
                <c:pt idx="3890">
                  <c:v>3,890.99</c:v>
                </c:pt>
                <c:pt idx="3891">
                  <c:v>3,892.00</c:v>
                </c:pt>
                <c:pt idx="3892">
                  <c:v>3,893.00</c:v>
                </c:pt>
                <c:pt idx="3893">
                  <c:v>3,893.99</c:v>
                </c:pt>
                <c:pt idx="3894">
                  <c:v>3,895.00</c:v>
                </c:pt>
                <c:pt idx="3895">
                  <c:v>3,896.00</c:v>
                </c:pt>
                <c:pt idx="3896">
                  <c:v>3,897.00</c:v>
                </c:pt>
                <c:pt idx="3897">
                  <c:v>3,897.99</c:v>
                </c:pt>
                <c:pt idx="3898">
                  <c:v>3,899.00</c:v>
                </c:pt>
                <c:pt idx="3899">
                  <c:v>3,900.00</c:v>
                </c:pt>
                <c:pt idx="3900">
                  <c:v>3,900.99</c:v>
                </c:pt>
                <c:pt idx="3901">
                  <c:v>3,901.99</c:v>
                </c:pt>
                <c:pt idx="3902">
                  <c:v>3,903.00</c:v>
                </c:pt>
                <c:pt idx="3903">
                  <c:v>3,904.00</c:v>
                </c:pt>
                <c:pt idx="3904">
                  <c:v>3,904.99</c:v>
                </c:pt>
                <c:pt idx="3905">
                  <c:v>3,906.00</c:v>
                </c:pt>
                <c:pt idx="3906">
                  <c:v>3,907.00</c:v>
                </c:pt>
                <c:pt idx="3907">
                  <c:v>3,908.00</c:v>
                </c:pt>
                <c:pt idx="3908">
                  <c:v>3,908.99</c:v>
                </c:pt>
                <c:pt idx="3909">
                  <c:v>3,910.00</c:v>
                </c:pt>
                <c:pt idx="3910">
                  <c:v>3,911.00</c:v>
                </c:pt>
                <c:pt idx="3911">
                  <c:v>3,911.99</c:v>
                </c:pt>
                <c:pt idx="3912">
                  <c:v>3,912.99</c:v>
                </c:pt>
                <c:pt idx="3913">
                  <c:v>3,914.00</c:v>
                </c:pt>
                <c:pt idx="3914">
                  <c:v>3,915.00</c:v>
                </c:pt>
                <c:pt idx="3915">
                  <c:v>3,915.99</c:v>
                </c:pt>
                <c:pt idx="3916">
                  <c:v>3,917.00</c:v>
                </c:pt>
                <c:pt idx="3917">
                  <c:v>3,918.00</c:v>
                </c:pt>
                <c:pt idx="3918">
                  <c:v>3,919.00</c:v>
                </c:pt>
                <c:pt idx="3919">
                  <c:v>3,919.99</c:v>
                </c:pt>
                <c:pt idx="3920">
                  <c:v>3,921.00</c:v>
                </c:pt>
                <c:pt idx="3921">
                  <c:v>3,922.00</c:v>
                </c:pt>
                <c:pt idx="3922">
                  <c:v>3,922.99</c:v>
                </c:pt>
                <c:pt idx="3923">
                  <c:v>3,923.99</c:v>
                </c:pt>
                <c:pt idx="3924">
                  <c:v>3,925.00</c:v>
                </c:pt>
                <c:pt idx="3925">
                  <c:v>3,926.00</c:v>
                </c:pt>
                <c:pt idx="3926">
                  <c:v>3,926.99</c:v>
                </c:pt>
                <c:pt idx="3927">
                  <c:v>3,928.00</c:v>
                </c:pt>
                <c:pt idx="3928">
                  <c:v>3,929.00</c:v>
                </c:pt>
                <c:pt idx="3929">
                  <c:v>3,930.00</c:v>
                </c:pt>
                <c:pt idx="3930">
                  <c:v>3,930.99</c:v>
                </c:pt>
                <c:pt idx="3931">
                  <c:v>3,932.00</c:v>
                </c:pt>
                <c:pt idx="3932">
                  <c:v>3,933.00</c:v>
                </c:pt>
                <c:pt idx="3933">
                  <c:v>3,933.99</c:v>
                </c:pt>
                <c:pt idx="3934">
                  <c:v>3,934.99</c:v>
                </c:pt>
                <c:pt idx="3935">
                  <c:v>3,936.00</c:v>
                </c:pt>
                <c:pt idx="3936">
                  <c:v>3,937.00</c:v>
                </c:pt>
                <c:pt idx="3937">
                  <c:v>3,937.99</c:v>
                </c:pt>
                <c:pt idx="3938">
                  <c:v>3,939.00</c:v>
                </c:pt>
                <c:pt idx="3939">
                  <c:v>3,940.00</c:v>
                </c:pt>
                <c:pt idx="3940">
                  <c:v>3,941.00</c:v>
                </c:pt>
                <c:pt idx="3941">
                  <c:v>3,941.99</c:v>
                </c:pt>
                <c:pt idx="3942">
                  <c:v>3,943.00</c:v>
                </c:pt>
                <c:pt idx="3943">
                  <c:v>3,944.00</c:v>
                </c:pt>
                <c:pt idx="3944">
                  <c:v>3,944.99</c:v>
                </c:pt>
                <c:pt idx="3945">
                  <c:v>3,945.99</c:v>
                </c:pt>
                <c:pt idx="3946">
                  <c:v>3,947.00</c:v>
                </c:pt>
                <c:pt idx="3947">
                  <c:v>3,948.00</c:v>
                </c:pt>
                <c:pt idx="3948">
                  <c:v>3,948.99</c:v>
                </c:pt>
                <c:pt idx="3949">
                  <c:v>3,950.00</c:v>
                </c:pt>
                <c:pt idx="3950">
                  <c:v>3,951.00</c:v>
                </c:pt>
                <c:pt idx="3951">
                  <c:v>3,951.99</c:v>
                </c:pt>
                <c:pt idx="3952">
                  <c:v>3,952.99</c:v>
                </c:pt>
                <c:pt idx="3953">
                  <c:v>3,954.00</c:v>
                </c:pt>
                <c:pt idx="3954">
                  <c:v>3,955.00</c:v>
                </c:pt>
                <c:pt idx="3955">
                  <c:v>3,955.99</c:v>
                </c:pt>
                <c:pt idx="3956">
                  <c:v>3,957.00</c:v>
                </c:pt>
                <c:pt idx="3957">
                  <c:v>3,958.00</c:v>
                </c:pt>
                <c:pt idx="3958">
                  <c:v>3,959.00</c:v>
                </c:pt>
                <c:pt idx="3959">
                  <c:v>3,959.99</c:v>
                </c:pt>
                <c:pt idx="3960">
                  <c:v>3,961.00</c:v>
                </c:pt>
                <c:pt idx="3961">
                  <c:v>3,962.00</c:v>
                </c:pt>
                <c:pt idx="3962">
                  <c:v>3,962.99</c:v>
                </c:pt>
                <c:pt idx="3963">
                  <c:v>3,963.99</c:v>
                </c:pt>
                <c:pt idx="3964">
                  <c:v>3,965.00</c:v>
                </c:pt>
                <c:pt idx="3965">
                  <c:v>3,966.00</c:v>
                </c:pt>
                <c:pt idx="3966">
                  <c:v>3,966.99</c:v>
                </c:pt>
                <c:pt idx="3967">
                  <c:v>3,968.00</c:v>
                </c:pt>
                <c:pt idx="3968">
                  <c:v>3,969.00</c:v>
                </c:pt>
                <c:pt idx="3969">
                  <c:v>3,970.00</c:v>
                </c:pt>
                <c:pt idx="3970">
                  <c:v>3,970.99</c:v>
                </c:pt>
                <c:pt idx="3971">
                  <c:v>3,972.00</c:v>
                </c:pt>
                <c:pt idx="3972">
                  <c:v>3,973.00</c:v>
                </c:pt>
                <c:pt idx="3973">
                  <c:v>3,973.99</c:v>
                </c:pt>
              </c:strCache>
            </c:strRef>
          </c:xVal>
          <c:yVal>
            <c:numRef>
              <c:f>'8-24-2022 8-28-56 AM'!$F$2:$F$3975</c:f>
              <c:numCache>
                <c:formatCode>General</c:formatCode>
                <c:ptCount val="3974"/>
                <c:pt idx="0">
                  <c:v>74.361794000000003</c:v>
                </c:pt>
                <c:pt idx="1">
                  <c:v>74.369839999999996</c:v>
                </c:pt>
                <c:pt idx="2">
                  <c:v>74.357743999999997</c:v>
                </c:pt>
                <c:pt idx="3">
                  <c:v>74.357455999999999</c:v>
                </c:pt>
                <c:pt idx="4">
                  <c:v>74.369731999999999</c:v>
                </c:pt>
                <c:pt idx="5">
                  <c:v>74.372612000000004</c:v>
                </c:pt>
                <c:pt idx="6">
                  <c:v>74.353316000000007</c:v>
                </c:pt>
                <c:pt idx="7">
                  <c:v>74.357798000000003</c:v>
                </c:pt>
                <c:pt idx="8">
                  <c:v>74.360066000000003</c:v>
                </c:pt>
                <c:pt idx="9">
                  <c:v>74.359489999999994</c:v>
                </c:pt>
                <c:pt idx="10">
                  <c:v>74.359886000000003</c:v>
                </c:pt>
                <c:pt idx="11">
                  <c:v>74.370632000000001</c:v>
                </c:pt>
                <c:pt idx="12">
                  <c:v>74.356700000000004</c:v>
                </c:pt>
                <c:pt idx="13">
                  <c:v>74.363990000000001</c:v>
                </c:pt>
                <c:pt idx="14">
                  <c:v>74.361254000000002</c:v>
                </c:pt>
                <c:pt idx="15">
                  <c:v>74.364367999999999</c:v>
                </c:pt>
                <c:pt idx="16">
                  <c:v>74.365393999999995</c:v>
                </c:pt>
                <c:pt idx="17">
                  <c:v>74.373583999999994</c:v>
                </c:pt>
                <c:pt idx="18">
                  <c:v>74.367733999999999</c:v>
                </c:pt>
                <c:pt idx="19">
                  <c:v>74.359363999999999</c:v>
                </c:pt>
                <c:pt idx="20">
                  <c:v>74.35463</c:v>
                </c:pt>
                <c:pt idx="21">
                  <c:v>74.350201999999996</c:v>
                </c:pt>
                <c:pt idx="22">
                  <c:v>74.363935999999995</c:v>
                </c:pt>
                <c:pt idx="23">
                  <c:v>74.366906</c:v>
                </c:pt>
                <c:pt idx="24">
                  <c:v>74.366401999999994</c:v>
                </c:pt>
                <c:pt idx="25">
                  <c:v>74.350598000000005</c:v>
                </c:pt>
                <c:pt idx="26">
                  <c:v>74.361307999999994</c:v>
                </c:pt>
                <c:pt idx="27">
                  <c:v>74.374268000000001</c:v>
                </c:pt>
                <c:pt idx="28">
                  <c:v>74.37209</c:v>
                </c:pt>
                <c:pt idx="29">
                  <c:v>74.351408000000006</c:v>
                </c:pt>
                <c:pt idx="30">
                  <c:v>74.362334000000004</c:v>
                </c:pt>
                <c:pt idx="31">
                  <c:v>74.376031999999995</c:v>
                </c:pt>
                <c:pt idx="32">
                  <c:v>74.375348000000002</c:v>
                </c:pt>
                <c:pt idx="33">
                  <c:v>74.361074000000002</c:v>
                </c:pt>
                <c:pt idx="34">
                  <c:v>74.364727999999999</c:v>
                </c:pt>
                <c:pt idx="35">
                  <c:v>74.378534000000002</c:v>
                </c:pt>
                <c:pt idx="36">
                  <c:v>74.364745999999997</c:v>
                </c:pt>
                <c:pt idx="37">
                  <c:v>74.353387999999995</c:v>
                </c:pt>
                <c:pt idx="38">
                  <c:v>74.339455999999998</c:v>
                </c:pt>
                <c:pt idx="39">
                  <c:v>74.363432000000003</c:v>
                </c:pt>
                <c:pt idx="40">
                  <c:v>74.366203999999996</c:v>
                </c:pt>
                <c:pt idx="41">
                  <c:v>74.363827999999998</c:v>
                </c:pt>
                <c:pt idx="42">
                  <c:v>74.359849999999994</c:v>
                </c:pt>
                <c:pt idx="43">
                  <c:v>74.358193999999997</c:v>
                </c:pt>
                <c:pt idx="44">
                  <c:v>74.368651999999997</c:v>
                </c:pt>
                <c:pt idx="45">
                  <c:v>74.372305999999995</c:v>
                </c:pt>
                <c:pt idx="46">
                  <c:v>74.373583999999994</c:v>
                </c:pt>
                <c:pt idx="47">
                  <c:v>74.357365999999999</c:v>
                </c:pt>
                <c:pt idx="48">
                  <c:v>74.355475999999996</c:v>
                </c:pt>
                <c:pt idx="49">
                  <c:v>74.372342000000003</c:v>
                </c:pt>
                <c:pt idx="50">
                  <c:v>74.370092</c:v>
                </c:pt>
                <c:pt idx="51">
                  <c:v>74.360894000000002</c:v>
                </c:pt>
                <c:pt idx="52">
                  <c:v>74.353819999999999</c:v>
                </c:pt>
                <c:pt idx="53">
                  <c:v>74.365070000000003</c:v>
                </c:pt>
                <c:pt idx="54">
                  <c:v>74.377309999999994</c:v>
                </c:pt>
                <c:pt idx="55">
                  <c:v>74.366978000000003</c:v>
                </c:pt>
                <c:pt idx="56">
                  <c:v>74.364620000000002</c:v>
                </c:pt>
                <c:pt idx="57">
                  <c:v>74.357348000000002</c:v>
                </c:pt>
                <c:pt idx="58">
                  <c:v>74.367500000000007</c:v>
                </c:pt>
                <c:pt idx="59">
                  <c:v>74.359489999999994</c:v>
                </c:pt>
                <c:pt idx="60">
                  <c:v>74.346745999999996</c:v>
                </c:pt>
                <c:pt idx="61">
                  <c:v>74.353747999999996</c:v>
                </c:pt>
                <c:pt idx="62">
                  <c:v>74.367949999999993</c:v>
                </c:pt>
                <c:pt idx="63">
                  <c:v>74.373908</c:v>
                </c:pt>
                <c:pt idx="64">
                  <c:v>74.359093999999999</c:v>
                </c:pt>
                <c:pt idx="65">
                  <c:v>74.356142000000006</c:v>
                </c:pt>
                <c:pt idx="66">
                  <c:v>74.369534000000002</c:v>
                </c:pt>
                <c:pt idx="67">
                  <c:v>74.374628000000001</c:v>
                </c:pt>
                <c:pt idx="68">
                  <c:v>74.362765999999993</c:v>
                </c:pt>
                <c:pt idx="69">
                  <c:v>74.357060000000004</c:v>
                </c:pt>
                <c:pt idx="70">
                  <c:v>74.358806000000001</c:v>
                </c:pt>
                <c:pt idx="71">
                  <c:v>74.373620000000003</c:v>
                </c:pt>
                <c:pt idx="72">
                  <c:v>74.379109999999997</c:v>
                </c:pt>
                <c:pt idx="73">
                  <c:v>74.365520000000004</c:v>
                </c:pt>
                <c:pt idx="74">
                  <c:v>74.356322000000006</c:v>
                </c:pt>
                <c:pt idx="75">
                  <c:v>74.356268</c:v>
                </c:pt>
                <c:pt idx="76">
                  <c:v>74.367356000000001</c:v>
                </c:pt>
                <c:pt idx="77">
                  <c:v>74.362729999999999</c:v>
                </c:pt>
                <c:pt idx="78">
                  <c:v>74.349986000000001</c:v>
                </c:pt>
                <c:pt idx="79">
                  <c:v>74.364943999999994</c:v>
                </c:pt>
                <c:pt idx="80">
                  <c:v>74.365753999999995</c:v>
                </c:pt>
                <c:pt idx="81">
                  <c:v>74.365610000000004</c:v>
                </c:pt>
                <c:pt idx="82">
                  <c:v>74.354089999999999</c:v>
                </c:pt>
                <c:pt idx="83">
                  <c:v>74.352271999999999</c:v>
                </c:pt>
                <c:pt idx="84">
                  <c:v>74.359544</c:v>
                </c:pt>
                <c:pt idx="85">
                  <c:v>74.365610000000004</c:v>
                </c:pt>
                <c:pt idx="86">
                  <c:v>74.358428000000004</c:v>
                </c:pt>
                <c:pt idx="87">
                  <c:v>74.347448</c:v>
                </c:pt>
                <c:pt idx="88">
                  <c:v>74.356430000000003</c:v>
                </c:pt>
                <c:pt idx="89">
                  <c:v>74.385571999999996</c:v>
                </c:pt>
                <c:pt idx="90">
                  <c:v>74.377201999999997</c:v>
                </c:pt>
                <c:pt idx="91">
                  <c:v>74.360209999999995</c:v>
                </c:pt>
                <c:pt idx="92">
                  <c:v>74.353639999999999</c:v>
                </c:pt>
                <c:pt idx="93">
                  <c:v>74.354647999999997</c:v>
                </c:pt>
                <c:pt idx="94">
                  <c:v>74.361866000000006</c:v>
                </c:pt>
                <c:pt idx="95">
                  <c:v>74.365843999999996</c:v>
                </c:pt>
                <c:pt idx="96">
                  <c:v>74.369246000000004</c:v>
                </c:pt>
                <c:pt idx="97">
                  <c:v>74.359741999999997</c:v>
                </c:pt>
                <c:pt idx="98">
                  <c:v>74.359021999999996</c:v>
                </c:pt>
                <c:pt idx="99">
                  <c:v>74.369444000000001</c:v>
                </c:pt>
                <c:pt idx="100">
                  <c:v>74.373728</c:v>
                </c:pt>
                <c:pt idx="101">
                  <c:v>74.366798000000003</c:v>
                </c:pt>
                <c:pt idx="102">
                  <c:v>74.371207999999996</c:v>
                </c:pt>
                <c:pt idx="103">
                  <c:v>74.385481999999996</c:v>
                </c:pt>
                <c:pt idx="104">
                  <c:v>74.380514000000005</c:v>
                </c:pt>
                <c:pt idx="105">
                  <c:v>74.368939999999995</c:v>
                </c:pt>
                <c:pt idx="106">
                  <c:v>74.370667999999995</c:v>
                </c:pt>
                <c:pt idx="107">
                  <c:v>74.385499999999993</c:v>
                </c:pt>
                <c:pt idx="108">
                  <c:v>74.374358000000001</c:v>
                </c:pt>
                <c:pt idx="109">
                  <c:v>74.369426000000004</c:v>
                </c:pt>
                <c:pt idx="110">
                  <c:v>74.368634</c:v>
                </c:pt>
                <c:pt idx="111">
                  <c:v>74.367859999999993</c:v>
                </c:pt>
                <c:pt idx="112">
                  <c:v>74.365825999999998</c:v>
                </c:pt>
                <c:pt idx="113">
                  <c:v>74.366780000000006</c:v>
                </c:pt>
                <c:pt idx="114">
                  <c:v>74.384221999999994</c:v>
                </c:pt>
                <c:pt idx="115">
                  <c:v>74.379109999999997</c:v>
                </c:pt>
                <c:pt idx="116">
                  <c:v>74.375420000000005</c:v>
                </c:pt>
                <c:pt idx="117">
                  <c:v>74.371802000000002</c:v>
                </c:pt>
                <c:pt idx="118">
                  <c:v>74.379289999999997</c:v>
                </c:pt>
                <c:pt idx="119">
                  <c:v>74.377256000000003</c:v>
                </c:pt>
                <c:pt idx="120">
                  <c:v>74.363287999999997</c:v>
                </c:pt>
                <c:pt idx="121">
                  <c:v>74.371802000000002</c:v>
                </c:pt>
                <c:pt idx="122">
                  <c:v>74.382908</c:v>
                </c:pt>
                <c:pt idx="123">
                  <c:v>74.374645999999998</c:v>
                </c:pt>
                <c:pt idx="124">
                  <c:v>74.373332000000005</c:v>
                </c:pt>
                <c:pt idx="125">
                  <c:v>74.362819999999999</c:v>
                </c:pt>
                <c:pt idx="126">
                  <c:v>74.371874000000005</c:v>
                </c:pt>
                <c:pt idx="127">
                  <c:v>74.371567999999996</c:v>
                </c:pt>
                <c:pt idx="128">
                  <c:v>74.386381999999998</c:v>
                </c:pt>
                <c:pt idx="129">
                  <c:v>74.364295999999996</c:v>
                </c:pt>
                <c:pt idx="130">
                  <c:v>74.371405999999993</c:v>
                </c:pt>
                <c:pt idx="131">
                  <c:v>74.385536000000002</c:v>
                </c:pt>
                <c:pt idx="132">
                  <c:v>74.376913999999999</c:v>
                </c:pt>
                <c:pt idx="133">
                  <c:v>74.373350000000002</c:v>
                </c:pt>
                <c:pt idx="134">
                  <c:v>74.358823999999998</c:v>
                </c:pt>
                <c:pt idx="135">
                  <c:v>74.378551999999999</c:v>
                </c:pt>
                <c:pt idx="136">
                  <c:v>74.38064</c:v>
                </c:pt>
                <c:pt idx="137">
                  <c:v>74.371064000000004</c:v>
                </c:pt>
                <c:pt idx="138">
                  <c:v>74.373367999999999</c:v>
                </c:pt>
                <c:pt idx="139">
                  <c:v>74.371027999999995</c:v>
                </c:pt>
                <c:pt idx="140">
                  <c:v>74.370847999999995</c:v>
                </c:pt>
                <c:pt idx="141">
                  <c:v>74.369731999999999</c:v>
                </c:pt>
                <c:pt idx="142">
                  <c:v>74.373080000000002</c:v>
                </c:pt>
                <c:pt idx="143">
                  <c:v>74.373908</c:v>
                </c:pt>
                <c:pt idx="144">
                  <c:v>74.370289999999997</c:v>
                </c:pt>
                <c:pt idx="145">
                  <c:v>74.366798000000003</c:v>
                </c:pt>
                <c:pt idx="146">
                  <c:v>74.365520000000004</c:v>
                </c:pt>
                <c:pt idx="147">
                  <c:v>74.379937999999996</c:v>
                </c:pt>
                <c:pt idx="148">
                  <c:v>74.378246000000004</c:v>
                </c:pt>
                <c:pt idx="149">
                  <c:v>74.367733999999999</c:v>
                </c:pt>
                <c:pt idx="150">
                  <c:v>74.373602000000005</c:v>
                </c:pt>
                <c:pt idx="151">
                  <c:v>74.390287999999998</c:v>
                </c:pt>
                <c:pt idx="152">
                  <c:v>74.384473999999997</c:v>
                </c:pt>
                <c:pt idx="153">
                  <c:v>74.391548</c:v>
                </c:pt>
                <c:pt idx="154">
                  <c:v>74.379092</c:v>
                </c:pt>
                <c:pt idx="155">
                  <c:v>74.372827999999998</c:v>
                </c:pt>
                <c:pt idx="156">
                  <c:v>74.358878000000004</c:v>
                </c:pt>
                <c:pt idx="157">
                  <c:v>74.363197999999997</c:v>
                </c:pt>
                <c:pt idx="158">
                  <c:v>74.382133999999994</c:v>
                </c:pt>
                <c:pt idx="159">
                  <c:v>74.374502000000007</c:v>
                </c:pt>
                <c:pt idx="160">
                  <c:v>74.373583999999994</c:v>
                </c:pt>
                <c:pt idx="161">
                  <c:v>74.376841999999996</c:v>
                </c:pt>
                <c:pt idx="162">
                  <c:v>74.386958000000007</c:v>
                </c:pt>
                <c:pt idx="163">
                  <c:v>74.382097999999999</c:v>
                </c:pt>
                <c:pt idx="164">
                  <c:v>74.371945999999994</c:v>
                </c:pt>
                <c:pt idx="165">
                  <c:v>74.378696000000005</c:v>
                </c:pt>
                <c:pt idx="166">
                  <c:v>74.393006</c:v>
                </c:pt>
                <c:pt idx="167">
                  <c:v>74.384671999999995</c:v>
                </c:pt>
                <c:pt idx="168">
                  <c:v>74.387696000000005</c:v>
                </c:pt>
                <c:pt idx="169">
                  <c:v>74.380657999999997</c:v>
                </c:pt>
                <c:pt idx="170">
                  <c:v>74.373367999999999</c:v>
                </c:pt>
                <c:pt idx="171">
                  <c:v>74.383771999999993</c:v>
                </c:pt>
                <c:pt idx="172">
                  <c:v>74.369246000000004</c:v>
                </c:pt>
                <c:pt idx="173">
                  <c:v>74.370632000000001</c:v>
                </c:pt>
                <c:pt idx="174">
                  <c:v>74.389442000000003</c:v>
                </c:pt>
                <c:pt idx="175">
                  <c:v>74.391062000000005</c:v>
                </c:pt>
                <c:pt idx="176">
                  <c:v>74.376751999999996</c:v>
                </c:pt>
                <c:pt idx="177">
                  <c:v>74.387786000000006</c:v>
                </c:pt>
                <c:pt idx="178">
                  <c:v>74.383123999999995</c:v>
                </c:pt>
                <c:pt idx="179">
                  <c:v>74.386868000000007</c:v>
                </c:pt>
                <c:pt idx="180">
                  <c:v>74.378497999999993</c:v>
                </c:pt>
                <c:pt idx="181">
                  <c:v>74.386004</c:v>
                </c:pt>
                <c:pt idx="182">
                  <c:v>74.381072000000003</c:v>
                </c:pt>
                <c:pt idx="183">
                  <c:v>74.375366</c:v>
                </c:pt>
                <c:pt idx="184">
                  <c:v>74.403788000000006</c:v>
                </c:pt>
                <c:pt idx="185">
                  <c:v>74.404597999999993</c:v>
                </c:pt>
                <c:pt idx="186">
                  <c:v>74.390900000000002</c:v>
                </c:pt>
                <c:pt idx="187">
                  <c:v>74.380945999999994</c:v>
                </c:pt>
                <c:pt idx="188">
                  <c:v>74.396696000000006</c:v>
                </c:pt>
                <c:pt idx="189">
                  <c:v>74.400098</c:v>
                </c:pt>
                <c:pt idx="190">
                  <c:v>74.404904000000002</c:v>
                </c:pt>
                <c:pt idx="191">
                  <c:v>74.394049999999993</c:v>
                </c:pt>
                <c:pt idx="192">
                  <c:v>74.387929999999997</c:v>
                </c:pt>
                <c:pt idx="193">
                  <c:v>74.401808000000003</c:v>
                </c:pt>
                <c:pt idx="194">
                  <c:v>74.398495999999994</c:v>
                </c:pt>
                <c:pt idx="195">
                  <c:v>74.382097999999999</c:v>
                </c:pt>
                <c:pt idx="196">
                  <c:v>74.388127999999995</c:v>
                </c:pt>
                <c:pt idx="197">
                  <c:v>74.378461999999999</c:v>
                </c:pt>
                <c:pt idx="198">
                  <c:v>74.390504000000007</c:v>
                </c:pt>
                <c:pt idx="199">
                  <c:v>74.384528000000003</c:v>
                </c:pt>
                <c:pt idx="200">
                  <c:v>74.375546</c:v>
                </c:pt>
                <c:pt idx="201">
                  <c:v>74.391818000000001</c:v>
                </c:pt>
                <c:pt idx="202">
                  <c:v>74.392088000000001</c:v>
                </c:pt>
                <c:pt idx="203">
                  <c:v>74.393906000000001</c:v>
                </c:pt>
                <c:pt idx="204">
                  <c:v>74.394013999999999</c:v>
                </c:pt>
                <c:pt idx="205">
                  <c:v>74.392321999999993</c:v>
                </c:pt>
                <c:pt idx="206">
                  <c:v>74.405264000000003</c:v>
                </c:pt>
                <c:pt idx="207">
                  <c:v>74.404454000000001</c:v>
                </c:pt>
                <c:pt idx="208">
                  <c:v>74.396444000000002</c:v>
                </c:pt>
                <c:pt idx="209">
                  <c:v>74.391043999999994</c:v>
                </c:pt>
                <c:pt idx="210">
                  <c:v>74.405029999999996</c:v>
                </c:pt>
                <c:pt idx="211">
                  <c:v>74.400350000000003</c:v>
                </c:pt>
                <c:pt idx="212">
                  <c:v>74.401033999999996</c:v>
                </c:pt>
                <c:pt idx="213">
                  <c:v>74.390360000000001</c:v>
                </c:pt>
                <c:pt idx="214">
                  <c:v>74.380585999999994</c:v>
                </c:pt>
                <c:pt idx="215">
                  <c:v>74.402546000000001</c:v>
                </c:pt>
                <c:pt idx="216">
                  <c:v>74.408918</c:v>
                </c:pt>
                <c:pt idx="217">
                  <c:v>74.408197999999999</c:v>
                </c:pt>
                <c:pt idx="218">
                  <c:v>74.414569999999998</c:v>
                </c:pt>
                <c:pt idx="219">
                  <c:v>74.408738</c:v>
                </c:pt>
                <c:pt idx="220">
                  <c:v>74.407945999999995</c:v>
                </c:pt>
                <c:pt idx="221">
                  <c:v>74.404579999999996</c:v>
                </c:pt>
                <c:pt idx="222">
                  <c:v>74.402168000000003</c:v>
                </c:pt>
                <c:pt idx="223">
                  <c:v>74.391332000000006</c:v>
                </c:pt>
                <c:pt idx="224">
                  <c:v>74.396119999999996</c:v>
                </c:pt>
                <c:pt idx="225">
                  <c:v>74.403266000000002</c:v>
                </c:pt>
                <c:pt idx="226">
                  <c:v>74.398910000000001</c:v>
                </c:pt>
                <c:pt idx="227">
                  <c:v>74.403481999999997</c:v>
                </c:pt>
                <c:pt idx="228">
                  <c:v>74.392825999999999</c:v>
                </c:pt>
                <c:pt idx="229">
                  <c:v>74.406685999999993</c:v>
                </c:pt>
                <c:pt idx="230">
                  <c:v>74.412446000000003</c:v>
                </c:pt>
                <c:pt idx="231">
                  <c:v>74.399593999999993</c:v>
                </c:pt>
                <c:pt idx="232">
                  <c:v>74.390342000000004</c:v>
                </c:pt>
                <c:pt idx="233">
                  <c:v>74.401123999999996</c:v>
                </c:pt>
                <c:pt idx="234">
                  <c:v>74.410951999999995</c:v>
                </c:pt>
                <c:pt idx="235">
                  <c:v>74.405749999999998</c:v>
                </c:pt>
                <c:pt idx="236">
                  <c:v>74.395328000000006</c:v>
                </c:pt>
                <c:pt idx="237">
                  <c:v>74.406109999999998</c:v>
                </c:pt>
                <c:pt idx="238">
                  <c:v>74.396569999999997</c:v>
                </c:pt>
                <c:pt idx="239">
                  <c:v>74.390900000000002</c:v>
                </c:pt>
                <c:pt idx="240">
                  <c:v>74.393816000000001</c:v>
                </c:pt>
                <c:pt idx="241">
                  <c:v>74.395849999999996</c:v>
                </c:pt>
                <c:pt idx="242">
                  <c:v>74.409583999999995</c:v>
                </c:pt>
                <c:pt idx="243">
                  <c:v>74.405624000000003</c:v>
                </c:pt>
                <c:pt idx="244">
                  <c:v>74.397992000000002</c:v>
                </c:pt>
                <c:pt idx="245">
                  <c:v>74.392628000000002</c:v>
                </c:pt>
                <c:pt idx="246">
                  <c:v>74.402131999999995</c:v>
                </c:pt>
                <c:pt idx="247">
                  <c:v>74.406469999999999</c:v>
                </c:pt>
                <c:pt idx="248">
                  <c:v>74.417162000000005</c:v>
                </c:pt>
                <c:pt idx="249">
                  <c:v>74.401970000000006</c:v>
                </c:pt>
                <c:pt idx="250">
                  <c:v>74.403914</c:v>
                </c:pt>
                <c:pt idx="251">
                  <c:v>74.422561999999999</c:v>
                </c:pt>
                <c:pt idx="252">
                  <c:v>74.412788000000006</c:v>
                </c:pt>
                <c:pt idx="253">
                  <c:v>74.407945999999995</c:v>
                </c:pt>
                <c:pt idx="254">
                  <c:v>74.408540000000002</c:v>
                </c:pt>
                <c:pt idx="255">
                  <c:v>74.399773999999994</c:v>
                </c:pt>
                <c:pt idx="256">
                  <c:v>74.410268000000002</c:v>
                </c:pt>
                <c:pt idx="257">
                  <c:v>74.420941999999997</c:v>
                </c:pt>
                <c:pt idx="258">
                  <c:v>74.410880000000006</c:v>
                </c:pt>
                <c:pt idx="259">
                  <c:v>74.413291999999998</c:v>
                </c:pt>
                <c:pt idx="260">
                  <c:v>74.418763999999996</c:v>
                </c:pt>
                <c:pt idx="261">
                  <c:v>74.413004000000001</c:v>
                </c:pt>
                <c:pt idx="262">
                  <c:v>74.410790000000006</c:v>
                </c:pt>
                <c:pt idx="263">
                  <c:v>74.411996000000002</c:v>
                </c:pt>
                <c:pt idx="264">
                  <c:v>74.422724000000002</c:v>
                </c:pt>
                <c:pt idx="265">
                  <c:v>74.422256000000004</c:v>
                </c:pt>
                <c:pt idx="266">
                  <c:v>74.418691999999993</c:v>
                </c:pt>
                <c:pt idx="267">
                  <c:v>74.421571999999998</c:v>
                </c:pt>
                <c:pt idx="268">
                  <c:v>74.410520000000005</c:v>
                </c:pt>
                <c:pt idx="269">
                  <c:v>74.418188000000001</c:v>
                </c:pt>
                <c:pt idx="270">
                  <c:v>74.423354000000003</c:v>
                </c:pt>
                <c:pt idx="271">
                  <c:v>74.423929999999999</c:v>
                </c:pt>
                <c:pt idx="272">
                  <c:v>74.417035999999996</c:v>
                </c:pt>
                <c:pt idx="273">
                  <c:v>74.419376</c:v>
                </c:pt>
                <c:pt idx="274">
                  <c:v>74.421014</c:v>
                </c:pt>
                <c:pt idx="275">
                  <c:v>74.417287999999999</c:v>
                </c:pt>
                <c:pt idx="276">
                  <c:v>74.417882000000006</c:v>
                </c:pt>
                <c:pt idx="277">
                  <c:v>74.416424000000006</c:v>
                </c:pt>
                <c:pt idx="278">
                  <c:v>74.425262000000004</c:v>
                </c:pt>
                <c:pt idx="279">
                  <c:v>74.430338000000006</c:v>
                </c:pt>
                <c:pt idx="280">
                  <c:v>74.435342000000006</c:v>
                </c:pt>
                <c:pt idx="281">
                  <c:v>74.417845999999997</c:v>
                </c:pt>
                <c:pt idx="282">
                  <c:v>74.406632000000002</c:v>
                </c:pt>
                <c:pt idx="283">
                  <c:v>74.43374</c:v>
                </c:pt>
                <c:pt idx="284">
                  <c:v>74.430301999999998</c:v>
                </c:pt>
                <c:pt idx="285">
                  <c:v>74.422094000000001</c:v>
                </c:pt>
                <c:pt idx="286">
                  <c:v>74.427800000000005</c:v>
                </c:pt>
                <c:pt idx="287">
                  <c:v>74.430716000000004</c:v>
                </c:pt>
                <c:pt idx="288">
                  <c:v>74.430571999999998</c:v>
                </c:pt>
                <c:pt idx="289">
                  <c:v>74.435575999999998</c:v>
                </c:pt>
                <c:pt idx="290">
                  <c:v>74.422886000000005</c:v>
                </c:pt>
                <c:pt idx="291">
                  <c:v>74.423732000000001</c:v>
                </c:pt>
                <c:pt idx="292">
                  <c:v>74.423749999999998</c:v>
                </c:pt>
                <c:pt idx="293">
                  <c:v>74.440472</c:v>
                </c:pt>
                <c:pt idx="294">
                  <c:v>74.436853999999997</c:v>
                </c:pt>
                <c:pt idx="295">
                  <c:v>74.427170000000004</c:v>
                </c:pt>
                <c:pt idx="296">
                  <c:v>74.424002000000002</c:v>
                </c:pt>
                <c:pt idx="297">
                  <c:v>74.426468</c:v>
                </c:pt>
                <c:pt idx="298">
                  <c:v>74.433127999999996</c:v>
                </c:pt>
                <c:pt idx="299">
                  <c:v>74.423569999999998</c:v>
                </c:pt>
                <c:pt idx="300">
                  <c:v>74.432912000000002</c:v>
                </c:pt>
                <c:pt idx="301">
                  <c:v>74.439841999999999</c:v>
                </c:pt>
                <c:pt idx="302">
                  <c:v>74.448176000000004</c:v>
                </c:pt>
                <c:pt idx="303">
                  <c:v>74.439608000000007</c:v>
                </c:pt>
                <c:pt idx="304">
                  <c:v>74.432174000000003</c:v>
                </c:pt>
                <c:pt idx="305">
                  <c:v>74.437303999999997</c:v>
                </c:pt>
                <c:pt idx="306">
                  <c:v>74.439877999999993</c:v>
                </c:pt>
                <c:pt idx="307">
                  <c:v>74.436170000000004</c:v>
                </c:pt>
                <c:pt idx="308">
                  <c:v>74.426017999999999</c:v>
                </c:pt>
                <c:pt idx="309">
                  <c:v>74.435143999999994</c:v>
                </c:pt>
                <c:pt idx="310">
                  <c:v>74.447113999999999</c:v>
                </c:pt>
                <c:pt idx="311">
                  <c:v>74.446789999999993</c:v>
                </c:pt>
                <c:pt idx="312">
                  <c:v>74.457697999999993</c:v>
                </c:pt>
                <c:pt idx="313">
                  <c:v>74.443802000000005</c:v>
                </c:pt>
                <c:pt idx="314">
                  <c:v>74.439121999999998</c:v>
                </c:pt>
                <c:pt idx="315">
                  <c:v>74.438618000000005</c:v>
                </c:pt>
                <c:pt idx="316">
                  <c:v>74.434730000000002</c:v>
                </c:pt>
                <c:pt idx="317">
                  <c:v>74.445170000000005</c:v>
                </c:pt>
                <c:pt idx="318">
                  <c:v>74.454926</c:v>
                </c:pt>
                <c:pt idx="319">
                  <c:v>74.465006000000002</c:v>
                </c:pt>
                <c:pt idx="320">
                  <c:v>74.454331999999994</c:v>
                </c:pt>
                <c:pt idx="321">
                  <c:v>74.450425999999993</c:v>
                </c:pt>
                <c:pt idx="322">
                  <c:v>74.457661999999999</c:v>
                </c:pt>
                <c:pt idx="323">
                  <c:v>74.4512</c:v>
                </c:pt>
                <c:pt idx="324">
                  <c:v>74.447671999999997</c:v>
                </c:pt>
                <c:pt idx="325">
                  <c:v>74.445475999999999</c:v>
                </c:pt>
                <c:pt idx="326">
                  <c:v>74.444072000000006</c:v>
                </c:pt>
                <c:pt idx="327">
                  <c:v>74.456168000000005</c:v>
                </c:pt>
                <c:pt idx="328">
                  <c:v>74.449472</c:v>
                </c:pt>
                <c:pt idx="329">
                  <c:v>74.458382</c:v>
                </c:pt>
                <c:pt idx="330">
                  <c:v>74.472421999999995</c:v>
                </c:pt>
                <c:pt idx="331">
                  <c:v>74.458399999999997</c:v>
                </c:pt>
                <c:pt idx="332">
                  <c:v>74.453738000000001</c:v>
                </c:pt>
                <c:pt idx="333">
                  <c:v>74.475211999999999</c:v>
                </c:pt>
                <c:pt idx="334">
                  <c:v>74.474474000000001</c:v>
                </c:pt>
                <c:pt idx="335">
                  <c:v>74.463818000000003</c:v>
                </c:pt>
                <c:pt idx="336">
                  <c:v>74.461405999999997</c:v>
                </c:pt>
                <c:pt idx="337">
                  <c:v>74.460794000000007</c:v>
                </c:pt>
                <c:pt idx="338">
                  <c:v>74.466464000000002</c:v>
                </c:pt>
                <c:pt idx="339">
                  <c:v>74.464789999999994</c:v>
                </c:pt>
                <c:pt idx="340">
                  <c:v>74.453845999999999</c:v>
                </c:pt>
                <c:pt idx="341">
                  <c:v>74.464808000000005</c:v>
                </c:pt>
                <c:pt idx="342">
                  <c:v>74.466014000000001</c:v>
                </c:pt>
                <c:pt idx="343">
                  <c:v>74.476472000000001</c:v>
                </c:pt>
                <c:pt idx="344">
                  <c:v>74.474078000000006</c:v>
                </c:pt>
                <c:pt idx="345">
                  <c:v>74.458579999999998</c:v>
                </c:pt>
                <c:pt idx="346">
                  <c:v>74.460380000000001</c:v>
                </c:pt>
                <c:pt idx="347">
                  <c:v>74.470315999999997</c:v>
                </c:pt>
                <c:pt idx="348">
                  <c:v>74.469830000000002</c:v>
                </c:pt>
                <c:pt idx="349">
                  <c:v>74.464898000000005</c:v>
                </c:pt>
                <c:pt idx="350">
                  <c:v>74.470603999999994</c:v>
                </c:pt>
                <c:pt idx="351">
                  <c:v>74.469380000000001</c:v>
                </c:pt>
                <c:pt idx="352">
                  <c:v>74.475229999999996</c:v>
                </c:pt>
                <c:pt idx="353">
                  <c:v>74.476256000000006</c:v>
                </c:pt>
                <c:pt idx="354">
                  <c:v>74.479568</c:v>
                </c:pt>
                <c:pt idx="355">
                  <c:v>74.473861999999997</c:v>
                </c:pt>
                <c:pt idx="356">
                  <c:v>74.480395999999999</c:v>
                </c:pt>
                <c:pt idx="357">
                  <c:v>74.473376000000002</c:v>
                </c:pt>
                <c:pt idx="358">
                  <c:v>74.473213999999999</c:v>
                </c:pt>
                <c:pt idx="359">
                  <c:v>74.475284000000002</c:v>
                </c:pt>
                <c:pt idx="360">
                  <c:v>74.472223999999997</c:v>
                </c:pt>
                <c:pt idx="361">
                  <c:v>74.471035999999998</c:v>
                </c:pt>
                <c:pt idx="362">
                  <c:v>74.470280000000002</c:v>
                </c:pt>
                <c:pt idx="363">
                  <c:v>74.464609999999993</c:v>
                </c:pt>
                <c:pt idx="364">
                  <c:v>74.476166000000006</c:v>
                </c:pt>
                <c:pt idx="365">
                  <c:v>74.480971999999994</c:v>
                </c:pt>
                <c:pt idx="366">
                  <c:v>74.475554000000002</c:v>
                </c:pt>
                <c:pt idx="367">
                  <c:v>74.470117999999999</c:v>
                </c:pt>
                <c:pt idx="368">
                  <c:v>74.489198000000002</c:v>
                </c:pt>
                <c:pt idx="369">
                  <c:v>74.488352000000006</c:v>
                </c:pt>
                <c:pt idx="370">
                  <c:v>74.487793999999994</c:v>
                </c:pt>
                <c:pt idx="371">
                  <c:v>74.490440000000007</c:v>
                </c:pt>
                <c:pt idx="372">
                  <c:v>74.490836000000002</c:v>
                </c:pt>
                <c:pt idx="373">
                  <c:v>74.491249999999994</c:v>
                </c:pt>
                <c:pt idx="374">
                  <c:v>74.494652000000002</c:v>
                </c:pt>
                <c:pt idx="375">
                  <c:v>74.485112000000001</c:v>
                </c:pt>
                <c:pt idx="376">
                  <c:v>74.486444000000006</c:v>
                </c:pt>
                <c:pt idx="377">
                  <c:v>74.491934000000001</c:v>
                </c:pt>
                <c:pt idx="378">
                  <c:v>74.4953</c:v>
                </c:pt>
                <c:pt idx="379">
                  <c:v>74.506045999999998</c:v>
                </c:pt>
                <c:pt idx="380">
                  <c:v>74.493229999999997</c:v>
                </c:pt>
                <c:pt idx="381">
                  <c:v>74.492419999999996</c:v>
                </c:pt>
                <c:pt idx="382">
                  <c:v>74.496073999999993</c:v>
                </c:pt>
                <c:pt idx="383">
                  <c:v>74.507630000000006</c:v>
                </c:pt>
                <c:pt idx="384">
                  <c:v>74.497153999999995</c:v>
                </c:pt>
                <c:pt idx="385">
                  <c:v>74.485364000000004</c:v>
                </c:pt>
                <c:pt idx="386">
                  <c:v>74.496307999999999</c:v>
                </c:pt>
                <c:pt idx="387">
                  <c:v>74.508601999999996</c:v>
                </c:pt>
                <c:pt idx="388">
                  <c:v>74.507773999999998</c:v>
                </c:pt>
                <c:pt idx="389">
                  <c:v>74.504803999999993</c:v>
                </c:pt>
                <c:pt idx="390">
                  <c:v>74.499763999999999</c:v>
                </c:pt>
                <c:pt idx="391">
                  <c:v>74.506532000000007</c:v>
                </c:pt>
                <c:pt idx="392">
                  <c:v>74.514775999999998</c:v>
                </c:pt>
                <c:pt idx="393">
                  <c:v>74.500808000000006</c:v>
                </c:pt>
                <c:pt idx="394">
                  <c:v>74.503777999999997</c:v>
                </c:pt>
                <c:pt idx="395">
                  <c:v>74.559145999999998</c:v>
                </c:pt>
                <c:pt idx="396">
                  <c:v>74.585030000000003</c:v>
                </c:pt>
                <c:pt idx="397">
                  <c:v>74.609815999999995</c:v>
                </c:pt>
                <c:pt idx="398">
                  <c:v>74.643242000000001</c:v>
                </c:pt>
                <c:pt idx="399">
                  <c:v>74.680807999999999</c:v>
                </c:pt>
                <c:pt idx="400">
                  <c:v>74.718428000000003</c:v>
                </c:pt>
                <c:pt idx="401">
                  <c:v>74.752232000000006</c:v>
                </c:pt>
                <c:pt idx="402">
                  <c:v>74.773777999999993</c:v>
                </c:pt>
                <c:pt idx="403">
                  <c:v>74.811937999999998</c:v>
                </c:pt>
                <c:pt idx="404">
                  <c:v>74.849521999999993</c:v>
                </c:pt>
                <c:pt idx="405">
                  <c:v>74.877818000000005</c:v>
                </c:pt>
                <c:pt idx="406">
                  <c:v>74.910415999999998</c:v>
                </c:pt>
                <c:pt idx="407">
                  <c:v>74.914537999999993</c:v>
                </c:pt>
                <c:pt idx="408">
                  <c:v>74.931259999999995</c:v>
                </c:pt>
                <c:pt idx="409">
                  <c:v>74.973001999999994</c:v>
                </c:pt>
                <c:pt idx="410">
                  <c:v>74.978492000000003</c:v>
                </c:pt>
                <c:pt idx="411">
                  <c:v>74.981713999999997</c:v>
                </c:pt>
                <c:pt idx="412">
                  <c:v>74.994764000000004</c:v>
                </c:pt>
                <c:pt idx="413">
                  <c:v>75.010658000000006</c:v>
                </c:pt>
                <c:pt idx="414">
                  <c:v>75.013267999999997</c:v>
                </c:pt>
                <c:pt idx="415">
                  <c:v>75.013897999999998</c:v>
                </c:pt>
                <c:pt idx="416">
                  <c:v>75.017750000000007</c:v>
                </c:pt>
                <c:pt idx="417">
                  <c:v>75.024572000000006</c:v>
                </c:pt>
                <c:pt idx="418">
                  <c:v>75.028496000000004</c:v>
                </c:pt>
                <c:pt idx="419">
                  <c:v>75.033482000000006</c:v>
                </c:pt>
                <c:pt idx="420">
                  <c:v>75.033535999999998</c:v>
                </c:pt>
                <c:pt idx="421">
                  <c:v>75.019496000000004</c:v>
                </c:pt>
                <c:pt idx="422">
                  <c:v>75.032402000000005</c:v>
                </c:pt>
                <c:pt idx="423">
                  <c:v>75.023780000000002</c:v>
                </c:pt>
                <c:pt idx="424">
                  <c:v>75.029504000000003</c:v>
                </c:pt>
                <c:pt idx="425">
                  <c:v>75.017263999999997</c:v>
                </c:pt>
                <c:pt idx="426">
                  <c:v>75.021962000000002</c:v>
                </c:pt>
                <c:pt idx="427">
                  <c:v>75.029954000000004</c:v>
                </c:pt>
                <c:pt idx="428">
                  <c:v>75.042968000000002</c:v>
                </c:pt>
                <c:pt idx="429">
                  <c:v>75.036019999999994</c:v>
                </c:pt>
                <c:pt idx="430">
                  <c:v>75.030494000000004</c:v>
                </c:pt>
                <c:pt idx="431">
                  <c:v>75.029449999999997</c:v>
                </c:pt>
                <c:pt idx="432">
                  <c:v>75.031034000000005</c:v>
                </c:pt>
                <c:pt idx="433">
                  <c:v>75.046099999999996</c:v>
                </c:pt>
                <c:pt idx="434">
                  <c:v>75.033805999999998</c:v>
                </c:pt>
                <c:pt idx="435">
                  <c:v>75.029792</c:v>
                </c:pt>
                <c:pt idx="436">
                  <c:v>75.038647999999995</c:v>
                </c:pt>
                <c:pt idx="437">
                  <c:v>75.038719999999998</c:v>
                </c:pt>
                <c:pt idx="438">
                  <c:v>75.025310000000005</c:v>
                </c:pt>
                <c:pt idx="439">
                  <c:v>75.022537999999997</c:v>
                </c:pt>
                <c:pt idx="440">
                  <c:v>75.037477999999993</c:v>
                </c:pt>
                <c:pt idx="441">
                  <c:v>75.034850000000006</c:v>
                </c:pt>
                <c:pt idx="442">
                  <c:v>75.025760000000005</c:v>
                </c:pt>
                <c:pt idx="443">
                  <c:v>75.031484000000006</c:v>
                </c:pt>
                <c:pt idx="444">
                  <c:v>75.023185999999995</c:v>
                </c:pt>
                <c:pt idx="445">
                  <c:v>75.030079999999998</c:v>
                </c:pt>
                <c:pt idx="446">
                  <c:v>75.030637999999996</c:v>
                </c:pt>
                <c:pt idx="447">
                  <c:v>75.017246</c:v>
                </c:pt>
                <c:pt idx="448">
                  <c:v>75.018398000000005</c:v>
                </c:pt>
                <c:pt idx="449">
                  <c:v>75.030817999999996</c:v>
                </c:pt>
                <c:pt idx="450">
                  <c:v>75.026101999999995</c:v>
                </c:pt>
                <c:pt idx="451">
                  <c:v>75.013574000000006</c:v>
                </c:pt>
                <c:pt idx="452">
                  <c:v>75.015932000000006</c:v>
                </c:pt>
                <c:pt idx="453">
                  <c:v>75.021674000000004</c:v>
                </c:pt>
                <c:pt idx="454">
                  <c:v>75.036469999999994</c:v>
                </c:pt>
                <c:pt idx="455">
                  <c:v>75.037334000000001</c:v>
                </c:pt>
                <c:pt idx="456">
                  <c:v>75.034328000000002</c:v>
                </c:pt>
                <c:pt idx="457">
                  <c:v>75.030529999999999</c:v>
                </c:pt>
                <c:pt idx="458">
                  <c:v>75.035210000000006</c:v>
                </c:pt>
                <c:pt idx="459">
                  <c:v>75.036488000000006</c:v>
                </c:pt>
                <c:pt idx="460">
                  <c:v>75.036308000000005</c:v>
                </c:pt>
                <c:pt idx="461">
                  <c:v>75.031627999999998</c:v>
                </c:pt>
                <c:pt idx="462">
                  <c:v>75.031195999999994</c:v>
                </c:pt>
                <c:pt idx="463">
                  <c:v>75.053173999999999</c:v>
                </c:pt>
                <c:pt idx="464">
                  <c:v>75.049214000000006</c:v>
                </c:pt>
                <c:pt idx="465">
                  <c:v>75.035983999999999</c:v>
                </c:pt>
                <c:pt idx="466">
                  <c:v>75.040214000000006</c:v>
                </c:pt>
                <c:pt idx="467">
                  <c:v>75.038306000000006</c:v>
                </c:pt>
                <c:pt idx="468">
                  <c:v>75.045308000000006</c:v>
                </c:pt>
                <c:pt idx="469">
                  <c:v>75.045776000000004</c:v>
                </c:pt>
                <c:pt idx="470">
                  <c:v>75.051122000000007</c:v>
                </c:pt>
                <c:pt idx="471">
                  <c:v>75.046531999999999</c:v>
                </c:pt>
                <c:pt idx="472">
                  <c:v>75.048872000000003</c:v>
                </c:pt>
                <c:pt idx="473">
                  <c:v>75.051392000000007</c:v>
                </c:pt>
                <c:pt idx="474">
                  <c:v>75.046064000000001</c:v>
                </c:pt>
                <c:pt idx="475">
                  <c:v>75.061310000000006</c:v>
                </c:pt>
                <c:pt idx="476">
                  <c:v>75.068455999999998</c:v>
                </c:pt>
                <c:pt idx="477">
                  <c:v>75.076232000000005</c:v>
                </c:pt>
                <c:pt idx="478">
                  <c:v>75.074467999999996</c:v>
                </c:pt>
                <c:pt idx="479">
                  <c:v>75.053569999999993</c:v>
                </c:pt>
                <c:pt idx="480">
                  <c:v>75.052490000000006</c:v>
                </c:pt>
                <c:pt idx="481">
                  <c:v>75.064676000000006</c:v>
                </c:pt>
                <c:pt idx="482">
                  <c:v>75.069751999999994</c:v>
                </c:pt>
                <c:pt idx="483">
                  <c:v>75.070148000000003</c:v>
                </c:pt>
                <c:pt idx="484">
                  <c:v>75.055837999999994</c:v>
                </c:pt>
                <c:pt idx="485">
                  <c:v>75.069230000000005</c:v>
                </c:pt>
                <c:pt idx="486">
                  <c:v>75.079453999999998</c:v>
                </c:pt>
                <c:pt idx="487">
                  <c:v>75.071786000000003</c:v>
                </c:pt>
                <c:pt idx="488">
                  <c:v>75.068060000000003</c:v>
                </c:pt>
                <c:pt idx="489">
                  <c:v>75.069608000000002</c:v>
                </c:pt>
                <c:pt idx="490">
                  <c:v>75.087428000000003</c:v>
                </c:pt>
                <c:pt idx="491">
                  <c:v>75.087913999999998</c:v>
                </c:pt>
                <c:pt idx="492">
                  <c:v>75.093170000000001</c:v>
                </c:pt>
                <c:pt idx="493">
                  <c:v>75.082999999999998</c:v>
                </c:pt>
                <c:pt idx="494">
                  <c:v>75.086078000000001</c:v>
                </c:pt>
                <c:pt idx="495">
                  <c:v>75.098479999999995</c:v>
                </c:pt>
                <c:pt idx="496">
                  <c:v>75.08426</c:v>
                </c:pt>
                <c:pt idx="497">
                  <c:v>75.089569999999995</c:v>
                </c:pt>
                <c:pt idx="498">
                  <c:v>75.106706000000003</c:v>
                </c:pt>
                <c:pt idx="499">
                  <c:v>75.108434000000003</c:v>
                </c:pt>
                <c:pt idx="500">
                  <c:v>75.109657999999996</c:v>
                </c:pt>
                <c:pt idx="501">
                  <c:v>75.105031999999994</c:v>
                </c:pt>
                <c:pt idx="502">
                  <c:v>75.103735999999998</c:v>
                </c:pt>
                <c:pt idx="503">
                  <c:v>75.111242000000004</c:v>
                </c:pt>
                <c:pt idx="504">
                  <c:v>75.127802000000003</c:v>
                </c:pt>
                <c:pt idx="505">
                  <c:v>75.129097999999999</c:v>
                </c:pt>
                <c:pt idx="506">
                  <c:v>75.120080000000002</c:v>
                </c:pt>
                <c:pt idx="507">
                  <c:v>75.122870000000006</c:v>
                </c:pt>
                <c:pt idx="508">
                  <c:v>75.137863999999993</c:v>
                </c:pt>
                <c:pt idx="509">
                  <c:v>75.145585999999994</c:v>
                </c:pt>
                <c:pt idx="510">
                  <c:v>75.135164000000003</c:v>
                </c:pt>
                <c:pt idx="511">
                  <c:v>75.142688000000007</c:v>
                </c:pt>
                <c:pt idx="512">
                  <c:v>75.160904000000002</c:v>
                </c:pt>
                <c:pt idx="513">
                  <c:v>75.164323999999993</c:v>
                </c:pt>
                <c:pt idx="514">
                  <c:v>75.150788000000006</c:v>
                </c:pt>
                <c:pt idx="515">
                  <c:v>75.159841999999998</c:v>
                </c:pt>
                <c:pt idx="516">
                  <c:v>75.166448000000003</c:v>
                </c:pt>
                <c:pt idx="517">
                  <c:v>75.169939999999997</c:v>
                </c:pt>
                <c:pt idx="518">
                  <c:v>75.162595999999994</c:v>
                </c:pt>
                <c:pt idx="519">
                  <c:v>75.170822000000001</c:v>
                </c:pt>
                <c:pt idx="520">
                  <c:v>75.174710000000005</c:v>
                </c:pt>
                <c:pt idx="521">
                  <c:v>75.173738</c:v>
                </c:pt>
                <c:pt idx="522">
                  <c:v>75.181927999999999</c:v>
                </c:pt>
                <c:pt idx="523">
                  <c:v>75.190135999999995</c:v>
                </c:pt>
                <c:pt idx="524">
                  <c:v>75.186679999999996</c:v>
                </c:pt>
                <c:pt idx="525">
                  <c:v>75.187759999999997</c:v>
                </c:pt>
                <c:pt idx="526">
                  <c:v>75.203096000000002</c:v>
                </c:pt>
                <c:pt idx="527">
                  <c:v>75.212348000000006</c:v>
                </c:pt>
                <c:pt idx="528">
                  <c:v>75.210241999999994</c:v>
                </c:pt>
                <c:pt idx="529">
                  <c:v>75.209108000000001</c:v>
                </c:pt>
                <c:pt idx="530">
                  <c:v>75.228476000000001</c:v>
                </c:pt>
                <c:pt idx="531">
                  <c:v>75.218432000000007</c:v>
                </c:pt>
                <c:pt idx="532">
                  <c:v>75.211573999999999</c:v>
                </c:pt>
                <c:pt idx="533">
                  <c:v>75.211861999999996</c:v>
                </c:pt>
                <c:pt idx="534">
                  <c:v>75.228961999999996</c:v>
                </c:pt>
                <c:pt idx="535">
                  <c:v>75.232039999999998</c:v>
                </c:pt>
                <c:pt idx="536">
                  <c:v>75.235532000000006</c:v>
                </c:pt>
                <c:pt idx="537">
                  <c:v>75.228043999999997</c:v>
                </c:pt>
                <c:pt idx="538">
                  <c:v>75.242192000000003</c:v>
                </c:pt>
                <c:pt idx="539">
                  <c:v>75.243452000000005</c:v>
                </c:pt>
                <c:pt idx="540">
                  <c:v>75.249554000000003</c:v>
                </c:pt>
                <c:pt idx="541">
                  <c:v>75.244945999999999</c:v>
                </c:pt>
                <c:pt idx="542">
                  <c:v>75.258302</c:v>
                </c:pt>
                <c:pt idx="543">
                  <c:v>75.264908000000005</c:v>
                </c:pt>
                <c:pt idx="544">
                  <c:v>75.277994000000007</c:v>
                </c:pt>
                <c:pt idx="545">
                  <c:v>75.275762</c:v>
                </c:pt>
                <c:pt idx="546">
                  <c:v>75.278948</c:v>
                </c:pt>
                <c:pt idx="547">
                  <c:v>75.273043999999999</c:v>
                </c:pt>
                <c:pt idx="548">
                  <c:v>75.287965999999997</c:v>
                </c:pt>
                <c:pt idx="549">
                  <c:v>75.291349999999994</c:v>
                </c:pt>
                <c:pt idx="550">
                  <c:v>75.302456000000006</c:v>
                </c:pt>
                <c:pt idx="551">
                  <c:v>75.305588</c:v>
                </c:pt>
                <c:pt idx="552">
                  <c:v>75.304094000000006</c:v>
                </c:pt>
                <c:pt idx="553">
                  <c:v>75.313130000000001</c:v>
                </c:pt>
                <c:pt idx="554">
                  <c:v>75.33032</c:v>
                </c:pt>
                <c:pt idx="555">
                  <c:v>75.321122000000003</c:v>
                </c:pt>
                <c:pt idx="556">
                  <c:v>75.318061999999998</c:v>
                </c:pt>
                <c:pt idx="557">
                  <c:v>75.338815999999994</c:v>
                </c:pt>
                <c:pt idx="558">
                  <c:v>75.357140000000001</c:v>
                </c:pt>
                <c:pt idx="559">
                  <c:v>75.343261999999996</c:v>
                </c:pt>
                <c:pt idx="560">
                  <c:v>75.337124000000003</c:v>
                </c:pt>
                <c:pt idx="561">
                  <c:v>75.350083999999995</c:v>
                </c:pt>
                <c:pt idx="562">
                  <c:v>75.348014000000006</c:v>
                </c:pt>
                <c:pt idx="563">
                  <c:v>75.354277999999994</c:v>
                </c:pt>
                <c:pt idx="564">
                  <c:v>75.360883999999999</c:v>
                </c:pt>
                <c:pt idx="565">
                  <c:v>75.356924000000006</c:v>
                </c:pt>
                <c:pt idx="566">
                  <c:v>75.365600000000001</c:v>
                </c:pt>
                <c:pt idx="567">
                  <c:v>75.383132000000003</c:v>
                </c:pt>
                <c:pt idx="568">
                  <c:v>75.396704</c:v>
                </c:pt>
                <c:pt idx="569">
                  <c:v>75.388676000000004</c:v>
                </c:pt>
                <c:pt idx="570">
                  <c:v>75.386533999999997</c:v>
                </c:pt>
                <c:pt idx="571">
                  <c:v>75.836714000000001</c:v>
                </c:pt>
                <c:pt idx="572">
                  <c:v>80.653766000000005</c:v>
                </c:pt>
                <c:pt idx="573">
                  <c:v>87.317942000000002</c:v>
                </c:pt>
                <c:pt idx="574">
                  <c:v>89.808080000000004</c:v>
                </c:pt>
                <c:pt idx="575">
                  <c:v>89.782951999999995</c:v>
                </c:pt>
                <c:pt idx="576">
                  <c:v>89.090131999999997</c:v>
                </c:pt>
                <c:pt idx="577">
                  <c:v>88.318184000000002</c:v>
                </c:pt>
                <c:pt idx="578">
                  <c:v>87.671498</c:v>
                </c:pt>
                <c:pt idx="579">
                  <c:v>87.185317999999995</c:v>
                </c:pt>
                <c:pt idx="580">
                  <c:v>86.839519999999993</c:v>
                </c:pt>
                <c:pt idx="581">
                  <c:v>86.593459999999993</c:v>
                </c:pt>
                <c:pt idx="582">
                  <c:v>86.407393999999996</c:v>
                </c:pt>
                <c:pt idx="583">
                  <c:v>86.288954000000004</c:v>
                </c:pt>
                <c:pt idx="584">
                  <c:v>86.224694</c:v>
                </c:pt>
                <c:pt idx="585">
                  <c:v>86.191556000000006</c:v>
                </c:pt>
                <c:pt idx="586">
                  <c:v>86.178973999999997</c:v>
                </c:pt>
                <c:pt idx="587">
                  <c:v>86.176562000000004</c:v>
                </c:pt>
                <c:pt idx="588">
                  <c:v>86.171270000000007</c:v>
                </c:pt>
                <c:pt idx="589">
                  <c:v>86.168030000000002</c:v>
                </c:pt>
                <c:pt idx="590">
                  <c:v>86.172691999999998</c:v>
                </c:pt>
                <c:pt idx="591">
                  <c:v>86.166517999999996</c:v>
                </c:pt>
                <c:pt idx="592">
                  <c:v>86.149885999999995</c:v>
                </c:pt>
                <c:pt idx="593">
                  <c:v>86.150623999999993</c:v>
                </c:pt>
                <c:pt idx="594">
                  <c:v>86.149795999999995</c:v>
                </c:pt>
                <c:pt idx="595">
                  <c:v>86.148572000000001</c:v>
                </c:pt>
                <c:pt idx="596">
                  <c:v>86.132335999999995</c:v>
                </c:pt>
                <c:pt idx="597">
                  <c:v>86.112031999999999</c:v>
                </c:pt>
                <c:pt idx="598">
                  <c:v>86.108863999999997</c:v>
                </c:pt>
                <c:pt idx="599">
                  <c:v>86.091926000000001</c:v>
                </c:pt>
                <c:pt idx="600">
                  <c:v>86.064152000000007</c:v>
                </c:pt>
                <c:pt idx="601">
                  <c:v>86.053802000000005</c:v>
                </c:pt>
                <c:pt idx="602">
                  <c:v>86.045863999999995</c:v>
                </c:pt>
                <c:pt idx="603">
                  <c:v>86.031788000000006</c:v>
                </c:pt>
                <c:pt idx="604">
                  <c:v>86.018575999999996</c:v>
                </c:pt>
                <c:pt idx="605">
                  <c:v>85.992152000000004</c:v>
                </c:pt>
                <c:pt idx="606">
                  <c:v>85.987418000000005</c:v>
                </c:pt>
                <c:pt idx="607">
                  <c:v>86.190656000000004</c:v>
                </c:pt>
                <c:pt idx="608">
                  <c:v>86.570024000000004</c:v>
                </c:pt>
                <c:pt idx="609">
                  <c:v>86.882018000000002</c:v>
                </c:pt>
                <c:pt idx="610">
                  <c:v>87.080036000000007</c:v>
                </c:pt>
                <c:pt idx="611">
                  <c:v>87.228517999999994</c:v>
                </c:pt>
                <c:pt idx="612">
                  <c:v>87.301760000000002</c:v>
                </c:pt>
                <c:pt idx="613">
                  <c:v>87.351296000000005</c:v>
                </c:pt>
                <c:pt idx="614">
                  <c:v>87.37979</c:v>
                </c:pt>
                <c:pt idx="615">
                  <c:v>87.394586000000004</c:v>
                </c:pt>
                <c:pt idx="616">
                  <c:v>87.407383999999993</c:v>
                </c:pt>
                <c:pt idx="617">
                  <c:v>87.408068</c:v>
                </c:pt>
                <c:pt idx="618">
                  <c:v>87.388772000000003</c:v>
                </c:pt>
                <c:pt idx="619">
                  <c:v>87.397952000000004</c:v>
                </c:pt>
                <c:pt idx="620">
                  <c:v>87.419749999999993</c:v>
                </c:pt>
                <c:pt idx="621">
                  <c:v>87.436111999999994</c:v>
                </c:pt>
                <c:pt idx="622">
                  <c:v>87.427111999999994</c:v>
                </c:pt>
                <c:pt idx="623">
                  <c:v>87.443060000000003</c:v>
                </c:pt>
                <c:pt idx="624">
                  <c:v>87.463813999999999</c:v>
                </c:pt>
                <c:pt idx="625">
                  <c:v>87.478303999999994</c:v>
                </c:pt>
                <c:pt idx="626">
                  <c:v>87.495080000000002</c:v>
                </c:pt>
                <c:pt idx="627">
                  <c:v>87.499544</c:v>
                </c:pt>
                <c:pt idx="628">
                  <c:v>87.524420000000006</c:v>
                </c:pt>
                <c:pt idx="629">
                  <c:v>87.540998000000002</c:v>
                </c:pt>
                <c:pt idx="630">
                  <c:v>87.568178000000003</c:v>
                </c:pt>
                <c:pt idx="631">
                  <c:v>87.587186000000003</c:v>
                </c:pt>
                <c:pt idx="632">
                  <c:v>87.583730000000003</c:v>
                </c:pt>
                <c:pt idx="633">
                  <c:v>87.602936</c:v>
                </c:pt>
                <c:pt idx="634">
                  <c:v>87.641726000000006</c:v>
                </c:pt>
                <c:pt idx="635">
                  <c:v>87.662245999999996</c:v>
                </c:pt>
                <c:pt idx="636">
                  <c:v>87.682063999999997</c:v>
                </c:pt>
                <c:pt idx="637">
                  <c:v>87.697705999999997</c:v>
                </c:pt>
                <c:pt idx="638">
                  <c:v>87.737846000000005</c:v>
                </c:pt>
                <c:pt idx="639">
                  <c:v>87.761731999999995</c:v>
                </c:pt>
                <c:pt idx="640">
                  <c:v>87.780236000000002</c:v>
                </c:pt>
                <c:pt idx="641">
                  <c:v>87.785978</c:v>
                </c:pt>
                <c:pt idx="642">
                  <c:v>87.795590000000004</c:v>
                </c:pt>
                <c:pt idx="643">
                  <c:v>87.816469999999995</c:v>
                </c:pt>
                <c:pt idx="644">
                  <c:v>87.844352000000001</c:v>
                </c:pt>
                <c:pt idx="645">
                  <c:v>90.441175999999999</c:v>
                </c:pt>
                <c:pt idx="646">
                  <c:v>101.997086</c:v>
                </c:pt>
                <c:pt idx="647">
                  <c:v>112.53308</c:v>
                </c:pt>
                <c:pt idx="648">
                  <c:v>116.341538</c:v>
                </c:pt>
                <c:pt idx="649">
                  <c:v>116.47351399999999</c:v>
                </c:pt>
                <c:pt idx="650">
                  <c:v>115.25577800000001</c:v>
                </c:pt>
                <c:pt idx="651">
                  <c:v>113.73233</c:v>
                </c:pt>
                <c:pt idx="652">
                  <c:v>112.301708</c:v>
                </c:pt>
                <c:pt idx="653">
                  <c:v>111.08507</c:v>
                </c:pt>
                <c:pt idx="654">
                  <c:v>110.066666</c:v>
                </c:pt>
                <c:pt idx="655">
                  <c:v>109.22223200000001</c:v>
                </c:pt>
                <c:pt idx="656">
                  <c:v>108.51987200000001</c:v>
                </c:pt>
                <c:pt idx="657">
                  <c:v>107.980898</c:v>
                </c:pt>
                <c:pt idx="658">
                  <c:v>107.53115</c:v>
                </c:pt>
                <c:pt idx="659">
                  <c:v>107.143016</c:v>
                </c:pt>
                <c:pt idx="660">
                  <c:v>106.84733</c:v>
                </c:pt>
                <c:pt idx="661">
                  <c:v>106.612538</c:v>
                </c:pt>
                <c:pt idx="662">
                  <c:v>106.41327800000001</c:v>
                </c:pt>
                <c:pt idx="663">
                  <c:v>106.21149800000001</c:v>
                </c:pt>
                <c:pt idx="664">
                  <c:v>106.063664</c:v>
                </c:pt>
                <c:pt idx="665">
                  <c:v>105.946682</c:v>
                </c:pt>
                <c:pt idx="666">
                  <c:v>105.851552</c:v>
                </c:pt>
                <c:pt idx="667">
                  <c:v>105.764864</c:v>
                </c:pt>
                <c:pt idx="668">
                  <c:v>105.68636600000001</c:v>
                </c:pt>
                <c:pt idx="669">
                  <c:v>105.630332</c:v>
                </c:pt>
                <c:pt idx="670">
                  <c:v>105.579806</c:v>
                </c:pt>
                <c:pt idx="671">
                  <c:v>105.529838</c:v>
                </c:pt>
                <c:pt idx="672">
                  <c:v>105.492938</c:v>
                </c:pt>
                <c:pt idx="673">
                  <c:v>105.451466</c:v>
                </c:pt>
                <c:pt idx="674">
                  <c:v>105.442376</c:v>
                </c:pt>
                <c:pt idx="675">
                  <c:v>105.432908</c:v>
                </c:pt>
                <c:pt idx="676">
                  <c:v>105.429812</c:v>
                </c:pt>
                <c:pt idx="677">
                  <c:v>105.41330600000001</c:v>
                </c:pt>
                <c:pt idx="678">
                  <c:v>105.386864</c:v>
                </c:pt>
                <c:pt idx="679">
                  <c:v>105.37257200000001</c:v>
                </c:pt>
                <c:pt idx="680">
                  <c:v>105.357902</c:v>
                </c:pt>
                <c:pt idx="681">
                  <c:v>105.381032</c:v>
                </c:pt>
                <c:pt idx="682">
                  <c:v>105.506636</c:v>
                </c:pt>
                <c:pt idx="683">
                  <c:v>105.67527800000001</c:v>
                </c:pt>
                <c:pt idx="684">
                  <c:v>105.80513000000001</c:v>
                </c:pt>
                <c:pt idx="685">
                  <c:v>105.87095600000001</c:v>
                </c:pt>
                <c:pt idx="686">
                  <c:v>105.93563</c:v>
                </c:pt>
                <c:pt idx="687">
                  <c:v>106.021148</c:v>
                </c:pt>
                <c:pt idx="688">
                  <c:v>106.12166000000001</c:v>
                </c:pt>
                <c:pt idx="689">
                  <c:v>106.26405800000001</c:v>
                </c:pt>
                <c:pt idx="690">
                  <c:v>106.438478</c:v>
                </c:pt>
                <c:pt idx="691">
                  <c:v>106.596932</c:v>
                </c:pt>
                <c:pt idx="692">
                  <c:v>106.753118</c:v>
                </c:pt>
                <c:pt idx="693">
                  <c:v>106.882412</c:v>
                </c:pt>
                <c:pt idx="694">
                  <c:v>106.978172</c:v>
                </c:pt>
                <c:pt idx="695">
                  <c:v>107.039264</c:v>
                </c:pt>
                <c:pt idx="696">
                  <c:v>107.10534199999999</c:v>
                </c:pt>
                <c:pt idx="697">
                  <c:v>107.14973000000001</c:v>
                </c:pt>
                <c:pt idx="698">
                  <c:v>107.171384</c:v>
                </c:pt>
                <c:pt idx="699">
                  <c:v>107.194928</c:v>
                </c:pt>
                <c:pt idx="700">
                  <c:v>107.208968</c:v>
                </c:pt>
                <c:pt idx="701">
                  <c:v>107.253878</c:v>
                </c:pt>
                <c:pt idx="702">
                  <c:v>107.302784</c:v>
                </c:pt>
                <c:pt idx="703">
                  <c:v>107.364632</c:v>
                </c:pt>
                <c:pt idx="704">
                  <c:v>107.44824199999999</c:v>
                </c:pt>
                <c:pt idx="705">
                  <c:v>107.534318</c:v>
                </c:pt>
                <c:pt idx="706">
                  <c:v>107.62627999999999</c:v>
                </c:pt>
                <c:pt idx="707">
                  <c:v>107.709476</c:v>
                </c:pt>
                <c:pt idx="708">
                  <c:v>107.800304</c:v>
                </c:pt>
                <c:pt idx="709">
                  <c:v>107.882024</c:v>
                </c:pt>
                <c:pt idx="710">
                  <c:v>107.97481399999999</c:v>
                </c:pt>
                <c:pt idx="711">
                  <c:v>108.05140400000001</c:v>
                </c:pt>
                <c:pt idx="712">
                  <c:v>108.13307</c:v>
                </c:pt>
                <c:pt idx="713">
                  <c:v>108.20760799999999</c:v>
                </c:pt>
                <c:pt idx="714">
                  <c:v>108.28489999999999</c:v>
                </c:pt>
                <c:pt idx="715">
                  <c:v>108.36174200000001</c:v>
                </c:pt>
                <c:pt idx="716">
                  <c:v>108.42657800000001</c:v>
                </c:pt>
                <c:pt idx="717">
                  <c:v>108.48423200000001</c:v>
                </c:pt>
                <c:pt idx="718">
                  <c:v>108.552218</c:v>
                </c:pt>
                <c:pt idx="719">
                  <c:v>108.617504</c:v>
                </c:pt>
                <c:pt idx="720">
                  <c:v>108.660866</c:v>
                </c:pt>
                <c:pt idx="721">
                  <c:v>108.6863</c:v>
                </c:pt>
                <c:pt idx="722">
                  <c:v>108.72210200000001</c:v>
                </c:pt>
                <c:pt idx="723">
                  <c:v>108.759038</c:v>
                </c:pt>
                <c:pt idx="724">
                  <c:v>108.78438199999999</c:v>
                </c:pt>
                <c:pt idx="725">
                  <c:v>109.149332</c:v>
                </c:pt>
                <c:pt idx="726">
                  <c:v>118.82364800000001</c:v>
                </c:pt>
                <c:pt idx="727">
                  <c:v>134.219606</c:v>
                </c:pt>
                <c:pt idx="728">
                  <c:v>139.54875799999999</c:v>
                </c:pt>
                <c:pt idx="729">
                  <c:v>139.341488</c:v>
                </c:pt>
                <c:pt idx="730">
                  <c:v>137.46707599999999</c:v>
                </c:pt>
                <c:pt idx="731">
                  <c:v>135.365666</c:v>
                </c:pt>
                <c:pt idx="732">
                  <c:v>133.494674</c:v>
                </c:pt>
                <c:pt idx="733">
                  <c:v>131.95700600000001</c:v>
                </c:pt>
                <c:pt idx="734">
                  <c:v>130.724906</c:v>
                </c:pt>
                <c:pt idx="735">
                  <c:v>129.729038</c:v>
                </c:pt>
                <c:pt idx="736">
                  <c:v>128.91529399999999</c:v>
                </c:pt>
                <c:pt idx="737">
                  <c:v>128.309324</c:v>
                </c:pt>
                <c:pt idx="738">
                  <c:v>127.822604</c:v>
                </c:pt>
                <c:pt idx="739">
                  <c:v>127.443308</c:v>
                </c:pt>
                <c:pt idx="740">
                  <c:v>127.15619</c:v>
                </c:pt>
                <c:pt idx="741">
                  <c:v>126.95487799999999</c:v>
                </c:pt>
                <c:pt idx="742">
                  <c:v>126.793238</c:v>
                </c:pt>
                <c:pt idx="743">
                  <c:v>126.66500600000001</c:v>
                </c:pt>
                <c:pt idx="744">
                  <c:v>126.583088</c:v>
                </c:pt>
                <c:pt idx="745">
                  <c:v>126.529844</c:v>
                </c:pt>
                <c:pt idx="746">
                  <c:v>126.499802</c:v>
                </c:pt>
                <c:pt idx="747">
                  <c:v>126.498074</c:v>
                </c:pt>
                <c:pt idx="748">
                  <c:v>126.507848</c:v>
                </c:pt>
                <c:pt idx="749">
                  <c:v>126.55295599999999</c:v>
                </c:pt>
                <c:pt idx="750">
                  <c:v>126.60578599999999</c:v>
                </c:pt>
                <c:pt idx="751">
                  <c:v>126.687974</c:v>
                </c:pt>
                <c:pt idx="752">
                  <c:v>126.78085400000001</c:v>
                </c:pt>
                <c:pt idx="753">
                  <c:v>126.900392</c:v>
                </c:pt>
                <c:pt idx="754">
                  <c:v>127.009868</c:v>
                </c:pt>
                <c:pt idx="755">
                  <c:v>127.137092</c:v>
                </c:pt>
                <c:pt idx="756">
                  <c:v>127.29848</c:v>
                </c:pt>
                <c:pt idx="757">
                  <c:v>127.45022</c:v>
                </c:pt>
                <c:pt idx="758">
                  <c:v>127.60896200000001</c:v>
                </c:pt>
                <c:pt idx="759">
                  <c:v>127.778522</c:v>
                </c:pt>
                <c:pt idx="760">
                  <c:v>127.927796</c:v>
                </c:pt>
                <c:pt idx="761">
                  <c:v>128.09868800000001</c:v>
                </c:pt>
                <c:pt idx="762">
                  <c:v>128.24434400000001</c:v>
                </c:pt>
                <c:pt idx="763">
                  <c:v>128.39032399999999</c:v>
                </c:pt>
                <c:pt idx="764">
                  <c:v>128.61680000000001</c:v>
                </c:pt>
                <c:pt idx="765">
                  <c:v>128.942294</c:v>
                </c:pt>
                <c:pt idx="766">
                  <c:v>129.22509199999999</c:v>
                </c:pt>
                <c:pt idx="767">
                  <c:v>129.57510199999999</c:v>
                </c:pt>
                <c:pt idx="768">
                  <c:v>130.14611600000001</c:v>
                </c:pt>
                <c:pt idx="769">
                  <c:v>130.80678800000001</c:v>
                </c:pt>
                <c:pt idx="770">
                  <c:v>131.41857200000001</c:v>
                </c:pt>
                <c:pt idx="771">
                  <c:v>131.94202999999999</c:v>
                </c:pt>
                <c:pt idx="772">
                  <c:v>132.38634200000001</c:v>
                </c:pt>
                <c:pt idx="773">
                  <c:v>132.81319400000001</c:v>
                </c:pt>
                <c:pt idx="774">
                  <c:v>133.12655599999999</c:v>
                </c:pt>
                <c:pt idx="775">
                  <c:v>133.32534799999999</c:v>
                </c:pt>
                <c:pt idx="776">
                  <c:v>133.47480200000001</c:v>
                </c:pt>
                <c:pt idx="777">
                  <c:v>133.62755000000001</c:v>
                </c:pt>
                <c:pt idx="778">
                  <c:v>133.753334</c:v>
                </c:pt>
                <c:pt idx="779">
                  <c:v>133.86333200000001</c:v>
                </c:pt>
                <c:pt idx="780">
                  <c:v>133.983104</c:v>
                </c:pt>
                <c:pt idx="781">
                  <c:v>134.120048</c:v>
                </c:pt>
                <c:pt idx="782">
                  <c:v>134.26132999999999</c:v>
                </c:pt>
                <c:pt idx="783">
                  <c:v>134.40866</c:v>
                </c:pt>
                <c:pt idx="784">
                  <c:v>134.56632200000001</c:v>
                </c:pt>
                <c:pt idx="785">
                  <c:v>134.75004799999999</c:v>
                </c:pt>
                <c:pt idx="786">
                  <c:v>134.95099999999999</c:v>
                </c:pt>
                <c:pt idx="787">
                  <c:v>135.13065800000001</c:v>
                </c:pt>
                <c:pt idx="788">
                  <c:v>135.29283799999999</c:v>
                </c:pt>
                <c:pt idx="789">
                  <c:v>135.45706999999999</c:v>
                </c:pt>
                <c:pt idx="790">
                  <c:v>135.62294</c:v>
                </c:pt>
                <c:pt idx="791">
                  <c:v>135.793274</c:v>
                </c:pt>
                <c:pt idx="792">
                  <c:v>135.95514800000001</c:v>
                </c:pt>
                <c:pt idx="793">
                  <c:v>136.13658799999999</c:v>
                </c:pt>
                <c:pt idx="794">
                  <c:v>136.30378999999999</c:v>
                </c:pt>
                <c:pt idx="795">
                  <c:v>136.47919999999999</c:v>
                </c:pt>
                <c:pt idx="796">
                  <c:v>136.66960399999999</c:v>
                </c:pt>
                <c:pt idx="797">
                  <c:v>136.841702</c:v>
                </c:pt>
                <c:pt idx="798">
                  <c:v>137.015996</c:v>
                </c:pt>
                <c:pt idx="799">
                  <c:v>137.198948</c:v>
                </c:pt>
                <c:pt idx="800">
                  <c:v>137.39489599999999</c:v>
                </c:pt>
                <c:pt idx="801">
                  <c:v>137.566778</c:v>
                </c:pt>
                <c:pt idx="802">
                  <c:v>137.74378999999999</c:v>
                </c:pt>
                <c:pt idx="803">
                  <c:v>137.92067599999999</c:v>
                </c:pt>
                <c:pt idx="804">
                  <c:v>138.10380799999999</c:v>
                </c:pt>
                <c:pt idx="805">
                  <c:v>138.27434</c:v>
                </c:pt>
                <c:pt idx="806">
                  <c:v>138.47824399999999</c:v>
                </c:pt>
                <c:pt idx="807">
                  <c:v>138.657974</c:v>
                </c:pt>
                <c:pt idx="808">
                  <c:v>138.852464</c:v>
                </c:pt>
                <c:pt idx="809">
                  <c:v>139.07498000000001</c:v>
                </c:pt>
                <c:pt idx="810">
                  <c:v>139.287452</c:v>
                </c:pt>
                <c:pt idx="811">
                  <c:v>139.53056000000001</c:v>
                </c:pt>
                <c:pt idx="812">
                  <c:v>139.75259</c:v>
                </c:pt>
                <c:pt idx="813">
                  <c:v>139.99513999999999</c:v>
                </c:pt>
                <c:pt idx="814">
                  <c:v>140.23894999999999</c:v>
                </c:pt>
                <c:pt idx="815">
                  <c:v>140.47678400000001</c:v>
                </c:pt>
                <c:pt idx="816">
                  <c:v>140.71857800000001</c:v>
                </c:pt>
                <c:pt idx="817">
                  <c:v>140.972522</c:v>
                </c:pt>
                <c:pt idx="818">
                  <c:v>141.240308</c:v>
                </c:pt>
                <c:pt idx="819">
                  <c:v>141.504908</c:v>
                </c:pt>
                <c:pt idx="820">
                  <c:v>141.75327200000001</c:v>
                </c:pt>
                <c:pt idx="821">
                  <c:v>142.015064</c:v>
                </c:pt>
                <c:pt idx="822">
                  <c:v>142.27977200000001</c:v>
                </c:pt>
                <c:pt idx="823">
                  <c:v>142.56435200000001</c:v>
                </c:pt>
                <c:pt idx="824">
                  <c:v>142.847204</c:v>
                </c:pt>
                <c:pt idx="825">
                  <c:v>143.12029999999999</c:v>
                </c:pt>
                <c:pt idx="826">
                  <c:v>143.40541999999999</c:v>
                </c:pt>
                <c:pt idx="827">
                  <c:v>143.69423</c:v>
                </c:pt>
                <c:pt idx="828">
                  <c:v>143.97600199999999</c:v>
                </c:pt>
                <c:pt idx="829">
                  <c:v>144.25763000000001</c:v>
                </c:pt>
                <c:pt idx="830">
                  <c:v>144.56822</c:v>
                </c:pt>
                <c:pt idx="831">
                  <c:v>144.89263399999999</c:v>
                </c:pt>
                <c:pt idx="832">
                  <c:v>145.204826</c:v>
                </c:pt>
                <c:pt idx="833">
                  <c:v>145.53357800000001</c:v>
                </c:pt>
                <c:pt idx="834">
                  <c:v>145.85639</c:v>
                </c:pt>
                <c:pt idx="835">
                  <c:v>146.176322</c:v>
                </c:pt>
                <c:pt idx="836">
                  <c:v>146.520374</c:v>
                </c:pt>
                <c:pt idx="837">
                  <c:v>146.86739600000001</c:v>
                </c:pt>
                <c:pt idx="838">
                  <c:v>147.19316000000001</c:v>
                </c:pt>
                <c:pt idx="839">
                  <c:v>147.51989599999999</c:v>
                </c:pt>
                <c:pt idx="840">
                  <c:v>147.84791000000001</c:v>
                </c:pt>
                <c:pt idx="841">
                  <c:v>148.44016400000001</c:v>
                </c:pt>
                <c:pt idx="842">
                  <c:v>149.96922799999999</c:v>
                </c:pt>
                <c:pt idx="843">
                  <c:v>152.777444</c:v>
                </c:pt>
                <c:pt idx="844">
                  <c:v>157.63425799999999</c:v>
                </c:pt>
                <c:pt idx="845">
                  <c:v>163.15822399999999</c:v>
                </c:pt>
                <c:pt idx="846">
                  <c:v>167.74467799999999</c:v>
                </c:pt>
                <c:pt idx="847">
                  <c:v>171.66214400000001</c:v>
                </c:pt>
                <c:pt idx="848">
                  <c:v>174.984656</c:v>
                </c:pt>
                <c:pt idx="849">
                  <c:v>177.792314</c:v>
                </c:pt>
                <c:pt idx="850">
                  <c:v>180.27595400000001</c:v>
                </c:pt>
                <c:pt idx="851">
                  <c:v>182.65891999999999</c:v>
                </c:pt>
                <c:pt idx="852">
                  <c:v>185.10535400000001</c:v>
                </c:pt>
                <c:pt idx="853">
                  <c:v>187.65923000000001</c:v>
                </c:pt>
                <c:pt idx="854">
                  <c:v>190.35724999999999</c:v>
                </c:pt>
                <c:pt idx="855">
                  <c:v>193.17162200000001</c:v>
                </c:pt>
                <c:pt idx="856">
                  <c:v>196.03733</c:v>
                </c:pt>
                <c:pt idx="857">
                  <c:v>198.95932400000001</c:v>
                </c:pt>
                <c:pt idx="858">
                  <c:v>201.94032200000001</c:v>
                </c:pt>
                <c:pt idx="859">
                  <c:v>204.92218399999999</c:v>
                </c:pt>
                <c:pt idx="860">
                  <c:v>207.87517399999999</c:v>
                </c:pt>
                <c:pt idx="861">
                  <c:v>210.81486200000001</c:v>
                </c:pt>
                <c:pt idx="862">
                  <c:v>213.74384000000001</c:v>
                </c:pt>
                <c:pt idx="863">
                  <c:v>216.63122000000001</c:v>
                </c:pt>
                <c:pt idx="864">
                  <c:v>219.4907</c:v>
                </c:pt>
                <c:pt idx="865">
                  <c:v>222.33794</c:v>
                </c:pt>
                <c:pt idx="866">
                  <c:v>225.12110000000001</c:v>
                </c:pt>
                <c:pt idx="867">
                  <c:v>227.88391999999999</c:v>
                </c:pt>
                <c:pt idx="868">
                  <c:v>230.59183999999999</c:v>
                </c:pt>
                <c:pt idx="869">
                  <c:v>233.22577999999999</c:v>
                </c:pt>
                <c:pt idx="870">
                  <c:v>235.79635999999999</c:v>
                </c:pt>
                <c:pt idx="871">
                  <c:v>238.28684000000001</c:v>
                </c:pt>
                <c:pt idx="872">
                  <c:v>240.77426</c:v>
                </c:pt>
                <c:pt idx="873">
                  <c:v>243.24511999999999</c:v>
                </c:pt>
                <c:pt idx="874">
                  <c:v>245.68196</c:v>
                </c:pt>
                <c:pt idx="875">
                  <c:v>248.09162000000001</c:v>
                </c:pt>
                <c:pt idx="876">
                  <c:v>250.52809999999999</c:v>
                </c:pt>
                <c:pt idx="877">
                  <c:v>252.91579999999999</c:v>
                </c:pt>
                <c:pt idx="878">
                  <c:v>255.10478000000001</c:v>
                </c:pt>
                <c:pt idx="879">
                  <c:v>257.25614000000002</c:v>
                </c:pt>
                <c:pt idx="880">
                  <c:v>259.59649999999999</c:v>
                </c:pt>
                <c:pt idx="881">
                  <c:v>262.18202000000002</c:v>
                </c:pt>
                <c:pt idx="882">
                  <c:v>264.97111999999998</c:v>
                </c:pt>
                <c:pt idx="883">
                  <c:v>267.85921999999999</c:v>
                </c:pt>
                <c:pt idx="884">
                  <c:v>270.82040000000001</c:v>
                </c:pt>
                <c:pt idx="885">
                  <c:v>273.78338000000002</c:v>
                </c:pt>
                <c:pt idx="886">
                  <c:v>276.72620000000001</c:v>
                </c:pt>
                <c:pt idx="887">
                  <c:v>279.59521999999998</c:v>
                </c:pt>
                <c:pt idx="888">
                  <c:v>282.36452000000003</c:v>
                </c:pt>
                <c:pt idx="889">
                  <c:v>285.05137999999999</c:v>
                </c:pt>
                <c:pt idx="890">
                  <c:v>287.63636000000002</c:v>
                </c:pt>
                <c:pt idx="891">
                  <c:v>290.12378000000001</c:v>
                </c:pt>
                <c:pt idx="892">
                  <c:v>292.52462000000003</c:v>
                </c:pt>
                <c:pt idx="893">
                  <c:v>294.85201999999998</c:v>
                </c:pt>
                <c:pt idx="894">
                  <c:v>297.09805999999998</c:v>
                </c:pt>
                <c:pt idx="895">
                  <c:v>299.29874000000001</c:v>
                </c:pt>
                <c:pt idx="896">
                  <c:v>301.42615999999998</c:v>
                </c:pt>
                <c:pt idx="897">
                  <c:v>303.52892000000003</c:v>
                </c:pt>
                <c:pt idx="898">
                  <c:v>305.56526000000002</c:v>
                </c:pt>
                <c:pt idx="899">
                  <c:v>307.5899</c:v>
                </c:pt>
                <c:pt idx="900">
                  <c:v>309.56378000000001</c:v>
                </c:pt>
                <c:pt idx="901">
                  <c:v>311.49338</c:v>
                </c:pt>
                <c:pt idx="902">
                  <c:v>313.38337999999999</c:v>
                </c:pt>
                <c:pt idx="903">
                  <c:v>315.23791999999997</c:v>
                </c:pt>
                <c:pt idx="904">
                  <c:v>317.05322000000001</c:v>
                </c:pt>
                <c:pt idx="905">
                  <c:v>318.83665999999999</c:v>
                </c:pt>
                <c:pt idx="906">
                  <c:v>320.60930000000002</c:v>
                </c:pt>
                <c:pt idx="907">
                  <c:v>322.33352000000002</c:v>
                </c:pt>
                <c:pt idx="908">
                  <c:v>324.02947999999998</c:v>
                </c:pt>
                <c:pt idx="909">
                  <c:v>325.72093999999998</c:v>
                </c:pt>
                <c:pt idx="910">
                  <c:v>327.39476000000002</c:v>
                </c:pt>
                <c:pt idx="911">
                  <c:v>329.03258</c:v>
                </c:pt>
                <c:pt idx="912">
                  <c:v>330.68389999999999</c:v>
                </c:pt>
                <c:pt idx="913">
                  <c:v>332.34044</c:v>
                </c:pt>
                <c:pt idx="914">
                  <c:v>334.00436000000002</c:v>
                </c:pt>
                <c:pt idx="915">
                  <c:v>335.66269999999997</c:v>
                </c:pt>
                <c:pt idx="916">
                  <c:v>337.32409999999999</c:v>
                </c:pt>
                <c:pt idx="917">
                  <c:v>339.01267999999999</c:v>
                </c:pt>
                <c:pt idx="918">
                  <c:v>340.72591999999997</c:v>
                </c:pt>
                <c:pt idx="919">
                  <c:v>342.47210000000001</c:v>
                </c:pt>
                <c:pt idx="920">
                  <c:v>344.22044</c:v>
                </c:pt>
                <c:pt idx="921">
                  <c:v>346.00963999999999</c:v>
                </c:pt>
                <c:pt idx="922">
                  <c:v>347.8442</c:v>
                </c:pt>
                <c:pt idx="923">
                  <c:v>349.73851999999999</c:v>
                </c:pt>
                <c:pt idx="924">
                  <c:v>351.65318000000002</c:v>
                </c:pt>
                <c:pt idx="925">
                  <c:v>353.62274000000002</c:v>
                </c:pt>
                <c:pt idx="926">
                  <c:v>355.67095999999998</c:v>
                </c:pt>
                <c:pt idx="927">
                  <c:v>357.81835999999998</c:v>
                </c:pt>
                <c:pt idx="928">
                  <c:v>360.04154</c:v>
                </c:pt>
                <c:pt idx="929">
                  <c:v>362.35687999999999</c:v>
                </c:pt>
                <c:pt idx="930">
                  <c:v>364.82216</c:v>
                </c:pt>
                <c:pt idx="931">
                  <c:v>367.44943999999998</c:v>
                </c:pt>
                <c:pt idx="932">
                  <c:v>370.11110000000002</c:v>
                </c:pt>
                <c:pt idx="933">
                  <c:v>379.72417999999999</c:v>
                </c:pt>
                <c:pt idx="934">
                  <c:v>406.17590000000001</c:v>
                </c:pt>
                <c:pt idx="935">
                  <c:v>445.25966</c:v>
                </c:pt>
                <c:pt idx="936">
                  <c:v>493.97827999999998</c:v>
                </c:pt>
                <c:pt idx="937">
                  <c:v>552.5915</c:v>
                </c:pt>
                <c:pt idx="938">
                  <c:v>620.60432000000003</c:v>
                </c:pt>
                <c:pt idx="939">
                  <c:v>694.05475999999999</c:v>
                </c:pt>
                <c:pt idx="940">
                  <c:v>765.97213999999997</c:v>
                </c:pt>
                <c:pt idx="941">
                  <c:v>827.92741999999998</c:v>
                </c:pt>
                <c:pt idx="942">
                  <c:v>877.98433999999997</c:v>
                </c:pt>
                <c:pt idx="943">
                  <c:v>922.95410000000004</c:v>
                </c:pt>
                <c:pt idx="944">
                  <c:v>966.32870000000003</c:v>
                </c:pt>
                <c:pt idx="945">
                  <c:v>1003.91018</c:v>
                </c:pt>
                <c:pt idx="946">
                  <c:v>1033.37582</c:v>
                </c:pt>
                <c:pt idx="947">
                  <c:v>1055.91254</c:v>
                </c:pt>
                <c:pt idx="948">
                  <c:v>1073.1336799999999</c:v>
                </c:pt>
                <c:pt idx="949">
                  <c:v>1086.2059999999999</c:v>
                </c:pt>
                <c:pt idx="950">
                  <c:v>1096.0552399999999</c:v>
                </c:pt>
                <c:pt idx="951">
                  <c:v>1103.3720599999999</c:v>
                </c:pt>
                <c:pt idx="952">
                  <c:v>1108.7081599999999</c:v>
                </c:pt>
                <c:pt idx="953">
                  <c:v>1112.5205599999999</c:v>
                </c:pt>
                <c:pt idx="954">
                  <c:v>1115.1647599999999</c:v>
                </c:pt>
                <c:pt idx="955">
                  <c:v>1116.8824999999999</c:v>
                </c:pt>
                <c:pt idx="956">
                  <c:v>1117.8242600000001</c:v>
                </c:pt>
                <c:pt idx="957">
                  <c:v>1118.1280999999999</c:v>
                </c:pt>
                <c:pt idx="958">
                  <c:v>1117.92038</c:v>
                </c:pt>
                <c:pt idx="959">
                  <c:v>1117.3027999999999</c:v>
                </c:pt>
                <c:pt idx="960">
                  <c:v>1116.35636</c:v>
                </c:pt>
                <c:pt idx="961">
                  <c:v>1115.11742</c:v>
                </c:pt>
                <c:pt idx="962">
                  <c:v>1113.67688</c:v>
                </c:pt>
                <c:pt idx="963">
                  <c:v>1112.0511200000001</c:v>
                </c:pt>
                <c:pt idx="964">
                  <c:v>1110.2790199999999</c:v>
                </c:pt>
                <c:pt idx="965">
                  <c:v>1108.4077400000001</c:v>
                </c:pt>
                <c:pt idx="966">
                  <c:v>1106.4583399999999</c:v>
                </c:pt>
                <c:pt idx="967">
                  <c:v>1104.43226</c:v>
                </c:pt>
                <c:pt idx="968">
                  <c:v>1102.3397600000001</c:v>
                </c:pt>
                <c:pt idx="969">
                  <c:v>1100.18174</c:v>
                </c:pt>
                <c:pt idx="970">
                  <c:v>1098.0024800000001</c:v>
                </c:pt>
                <c:pt idx="971">
                  <c:v>1095.80216</c:v>
                </c:pt>
                <c:pt idx="972">
                  <c:v>1093.56674</c:v>
                </c:pt>
                <c:pt idx="973">
                  <c:v>1091.32124</c:v>
                </c:pt>
                <c:pt idx="974">
                  <c:v>1089.05666</c:v>
                </c:pt>
                <c:pt idx="975">
                  <c:v>1086.7792999999999</c:v>
                </c:pt>
                <c:pt idx="976">
                  <c:v>1084.5064400000001</c:v>
                </c:pt>
                <c:pt idx="977">
                  <c:v>1082.2424000000001</c:v>
                </c:pt>
                <c:pt idx="978">
                  <c:v>1079.92292</c:v>
                </c:pt>
                <c:pt idx="979">
                  <c:v>1077.1912400000001</c:v>
                </c:pt>
                <c:pt idx="980">
                  <c:v>1074.71534</c:v>
                </c:pt>
                <c:pt idx="981">
                  <c:v>1072.6797200000001</c:v>
                </c:pt>
                <c:pt idx="982">
                  <c:v>1070.7123200000001</c:v>
                </c:pt>
                <c:pt idx="983">
                  <c:v>1068.7825399999999</c:v>
                </c:pt>
                <c:pt idx="984">
                  <c:v>1066.87454</c:v>
                </c:pt>
                <c:pt idx="985">
                  <c:v>1064.9764399999999</c:v>
                </c:pt>
                <c:pt idx="986">
                  <c:v>1063.1103800000001</c:v>
                </c:pt>
                <c:pt idx="987">
                  <c:v>1061.2562</c:v>
                </c:pt>
                <c:pt idx="988">
                  <c:v>1059.37916</c:v>
                </c:pt>
                <c:pt idx="989">
                  <c:v>1057.4814200000001</c:v>
                </c:pt>
                <c:pt idx="990">
                  <c:v>1055.5707199999999</c:v>
                </c:pt>
                <c:pt idx="991">
                  <c:v>1053.6476</c:v>
                </c:pt>
                <c:pt idx="992">
                  <c:v>1051.673</c:v>
                </c:pt>
                <c:pt idx="993">
                  <c:v>1049.70704</c:v>
                </c:pt>
                <c:pt idx="994">
                  <c:v>1047.71786</c:v>
                </c:pt>
                <c:pt idx="995">
                  <c:v>1045.7077999999999</c:v>
                </c:pt>
                <c:pt idx="996">
                  <c:v>1043.6957600000001</c:v>
                </c:pt>
                <c:pt idx="997">
                  <c:v>1041.69722</c:v>
                </c:pt>
                <c:pt idx="998">
                  <c:v>1039.69706</c:v>
                </c:pt>
                <c:pt idx="999">
                  <c:v>1037.7105799999999</c:v>
                </c:pt>
                <c:pt idx="1000">
                  <c:v>1035.7397599999999</c:v>
                </c:pt>
                <c:pt idx="1001">
                  <c:v>1033.7809999999999</c:v>
                </c:pt>
                <c:pt idx="1002">
                  <c:v>1031.85446</c:v>
                </c:pt>
                <c:pt idx="1003">
                  <c:v>1029.9556399999999</c:v>
                </c:pt>
                <c:pt idx="1004">
                  <c:v>1028.06024</c:v>
                </c:pt>
                <c:pt idx="1005">
                  <c:v>1026.19148</c:v>
                </c:pt>
                <c:pt idx="1006">
                  <c:v>1024.3378399999999</c:v>
                </c:pt>
                <c:pt idx="1007">
                  <c:v>1022.49086</c:v>
                </c:pt>
                <c:pt idx="1008">
                  <c:v>1020.6572</c:v>
                </c:pt>
                <c:pt idx="1009">
                  <c:v>1018.83092</c:v>
                </c:pt>
                <c:pt idx="1010">
                  <c:v>1017.02336</c:v>
                </c:pt>
                <c:pt idx="1011">
                  <c:v>1015.23542</c:v>
                </c:pt>
                <c:pt idx="1012">
                  <c:v>1013.49518</c:v>
                </c:pt>
                <c:pt idx="1013">
                  <c:v>1011.7598</c:v>
                </c:pt>
                <c:pt idx="1014">
                  <c:v>1010.0651</c:v>
                </c:pt>
                <c:pt idx="1015">
                  <c:v>1008.4145</c:v>
                </c:pt>
                <c:pt idx="1016">
                  <c:v>1006.80296</c:v>
                </c:pt>
                <c:pt idx="1017">
                  <c:v>1005.21104</c:v>
                </c:pt>
                <c:pt idx="1018">
                  <c:v>1003.64792</c:v>
                </c:pt>
                <c:pt idx="1019">
                  <c:v>1002.13052</c:v>
                </c:pt>
                <c:pt idx="1020">
                  <c:v>1000.67738</c:v>
                </c:pt>
                <c:pt idx="1021">
                  <c:v>999.25268000000005</c:v>
                </c:pt>
                <c:pt idx="1022">
                  <c:v>997.87387999999999</c:v>
                </c:pt>
                <c:pt idx="1023">
                  <c:v>996.51829999999995</c:v>
                </c:pt>
                <c:pt idx="1024">
                  <c:v>995.21672000000001</c:v>
                </c:pt>
                <c:pt idx="1025">
                  <c:v>993.97796000000005</c:v>
                </c:pt>
                <c:pt idx="1026">
                  <c:v>992.80993999999998</c:v>
                </c:pt>
                <c:pt idx="1027">
                  <c:v>991.70528000000002</c:v>
                </c:pt>
                <c:pt idx="1028">
                  <c:v>990.65372000000002</c:v>
                </c:pt>
                <c:pt idx="1029">
                  <c:v>989.68694000000005</c:v>
                </c:pt>
                <c:pt idx="1030">
                  <c:v>988.8134</c:v>
                </c:pt>
                <c:pt idx="1031">
                  <c:v>988.04912000000002</c:v>
                </c:pt>
                <c:pt idx="1032">
                  <c:v>988.53908000000001</c:v>
                </c:pt>
                <c:pt idx="1033">
                  <c:v>995.30852000000004</c:v>
                </c:pt>
                <c:pt idx="1034">
                  <c:v>1014.74942</c:v>
                </c:pt>
                <c:pt idx="1035">
                  <c:v>1044.1369400000001</c:v>
                </c:pt>
                <c:pt idx="1036">
                  <c:v>1073.3608400000001</c:v>
                </c:pt>
                <c:pt idx="1037">
                  <c:v>1096.97288</c:v>
                </c:pt>
                <c:pt idx="1038">
                  <c:v>1115.0220200000001</c:v>
                </c:pt>
                <c:pt idx="1039">
                  <c:v>1129.0717400000001</c:v>
                </c:pt>
                <c:pt idx="1040">
                  <c:v>1140.4556600000001</c:v>
                </c:pt>
                <c:pt idx="1041">
                  <c:v>1149.82862</c:v>
                </c:pt>
                <c:pt idx="1042">
                  <c:v>1157.7245</c:v>
                </c:pt>
                <c:pt idx="1043">
                  <c:v>1164.5049200000001</c:v>
                </c:pt>
                <c:pt idx="1044">
                  <c:v>1170.1265000000001</c:v>
                </c:pt>
                <c:pt idx="1045">
                  <c:v>1174.6855399999999</c:v>
                </c:pt>
                <c:pt idx="1046">
                  <c:v>1178.48966</c:v>
                </c:pt>
                <c:pt idx="1047">
                  <c:v>1181.6884399999999</c:v>
                </c:pt>
                <c:pt idx="1048">
                  <c:v>1184.3844799999999</c:v>
                </c:pt>
                <c:pt idx="1049">
                  <c:v>1186.7136800000001</c:v>
                </c:pt>
                <c:pt idx="1050">
                  <c:v>1188.7357999999999</c:v>
                </c:pt>
                <c:pt idx="1051">
                  <c:v>1190.45102</c:v>
                </c:pt>
                <c:pt idx="1052">
                  <c:v>1191.87788</c:v>
                </c:pt>
                <c:pt idx="1053">
                  <c:v>1193.0892799999999</c:v>
                </c:pt>
                <c:pt idx="1054">
                  <c:v>1194.11942</c:v>
                </c:pt>
                <c:pt idx="1055">
                  <c:v>1195.0689199999999</c:v>
                </c:pt>
                <c:pt idx="1056">
                  <c:v>1195.9457</c:v>
                </c:pt>
                <c:pt idx="1057">
                  <c:v>1196.7366199999999</c:v>
                </c:pt>
                <c:pt idx="1058">
                  <c:v>1197.4636399999999</c:v>
                </c:pt>
                <c:pt idx="1059">
                  <c:v>1198.1283800000001</c:v>
                </c:pt>
                <c:pt idx="1060">
                  <c:v>1198.7284999999999</c:v>
                </c:pt>
                <c:pt idx="1061">
                  <c:v>1199.2911799999999</c:v>
                </c:pt>
                <c:pt idx="1062">
                  <c:v>1199.8144400000001</c:v>
                </c:pt>
                <c:pt idx="1063">
                  <c:v>1200.2757799999999</c:v>
                </c:pt>
                <c:pt idx="1064">
                  <c:v>1200.6374000000001</c:v>
                </c:pt>
                <c:pt idx="1065">
                  <c:v>1200.89264</c:v>
                </c:pt>
                <c:pt idx="1066">
                  <c:v>1201.0972999999999</c:v>
                </c:pt>
                <c:pt idx="1067">
                  <c:v>1201.26902</c:v>
                </c:pt>
                <c:pt idx="1068">
                  <c:v>1201.43606</c:v>
                </c:pt>
                <c:pt idx="1069">
                  <c:v>1201.6310000000001</c:v>
                </c:pt>
                <c:pt idx="1070">
                  <c:v>1201.8027199999999</c:v>
                </c:pt>
                <c:pt idx="1071">
                  <c:v>1201.9450999999999</c:v>
                </c:pt>
                <c:pt idx="1072">
                  <c:v>1202.0484200000001</c:v>
                </c:pt>
                <c:pt idx="1073">
                  <c:v>1202.16056</c:v>
                </c:pt>
                <c:pt idx="1074">
                  <c:v>1202.28386</c:v>
                </c:pt>
                <c:pt idx="1075">
                  <c:v>1202.39906</c:v>
                </c:pt>
                <c:pt idx="1076">
                  <c:v>1202.44136</c:v>
                </c:pt>
                <c:pt idx="1077">
                  <c:v>1202.44694</c:v>
                </c:pt>
                <c:pt idx="1078">
                  <c:v>1202.4374</c:v>
                </c:pt>
                <c:pt idx="1079">
                  <c:v>1202.43794</c:v>
                </c:pt>
                <c:pt idx="1080">
                  <c:v>1202.4095</c:v>
                </c:pt>
                <c:pt idx="1081">
                  <c:v>1202.3418200000001</c:v>
                </c:pt>
                <c:pt idx="1082">
                  <c:v>1202.25884</c:v>
                </c:pt>
                <c:pt idx="1083">
                  <c:v>1202.15264</c:v>
                </c:pt>
                <c:pt idx="1084">
                  <c:v>1202.00972</c:v>
                </c:pt>
                <c:pt idx="1085">
                  <c:v>1201.84304</c:v>
                </c:pt>
                <c:pt idx="1086">
                  <c:v>1201.6635799999999</c:v>
                </c:pt>
                <c:pt idx="1087">
                  <c:v>1201.46576</c:v>
                </c:pt>
                <c:pt idx="1088">
                  <c:v>1201.2407599999999</c:v>
                </c:pt>
                <c:pt idx="1089">
                  <c:v>1201.0127</c:v>
                </c:pt>
                <c:pt idx="1090">
                  <c:v>1200.76106</c:v>
                </c:pt>
                <c:pt idx="1091">
                  <c:v>1200.46712</c:v>
                </c:pt>
                <c:pt idx="1092">
                  <c:v>1200.1442</c:v>
                </c:pt>
                <c:pt idx="1093">
                  <c:v>1199.7955400000001</c:v>
                </c:pt>
                <c:pt idx="1094">
                  <c:v>1199.4151999999999</c:v>
                </c:pt>
                <c:pt idx="1095">
                  <c:v>1198.9742000000001</c:v>
                </c:pt>
                <c:pt idx="1096">
                  <c:v>1198.48118</c:v>
                </c:pt>
                <c:pt idx="1097">
                  <c:v>1197.9788000000001</c:v>
                </c:pt>
                <c:pt idx="1098">
                  <c:v>1197.4495999999999</c:v>
                </c:pt>
                <c:pt idx="1099">
                  <c:v>1196.8786399999999</c:v>
                </c:pt>
                <c:pt idx="1100">
                  <c:v>1196.25242</c:v>
                </c:pt>
                <c:pt idx="1101">
                  <c:v>1195.5970400000001</c:v>
                </c:pt>
                <c:pt idx="1102">
                  <c:v>1194.9033199999999</c:v>
                </c:pt>
                <c:pt idx="1103">
                  <c:v>1194.17</c:v>
                </c:pt>
                <c:pt idx="1104">
                  <c:v>1193.4392</c:v>
                </c:pt>
                <c:pt idx="1105">
                  <c:v>1192.6849999999999</c:v>
                </c:pt>
                <c:pt idx="1106">
                  <c:v>1191.9428600000001</c:v>
                </c:pt>
                <c:pt idx="1107">
                  <c:v>1191.1883</c:v>
                </c:pt>
                <c:pt idx="1108">
                  <c:v>1190.3824400000001</c:v>
                </c:pt>
                <c:pt idx="1109">
                  <c:v>1189.5549799999999</c:v>
                </c:pt>
                <c:pt idx="1110">
                  <c:v>1188.7231999999999</c:v>
                </c:pt>
                <c:pt idx="1111">
                  <c:v>1187.8541600000001</c:v>
                </c:pt>
                <c:pt idx="1112">
                  <c:v>1186.95614</c:v>
                </c:pt>
                <c:pt idx="1113">
                  <c:v>1186.0322000000001</c:v>
                </c:pt>
                <c:pt idx="1114">
                  <c:v>1185.10466</c:v>
                </c:pt>
                <c:pt idx="1115">
                  <c:v>1184.2014200000001</c:v>
                </c:pt>
                <c:pt idx="1116">
                  <c:v>1183.3142</c:v>
                </c:pt>
                <c:pt idx="1117">
                  <c:v>1182.42626</c:v>
                </c:pt>
                <c:pt idx="1118">
                  <c:v>1181.5665799999999</c:v>
                </c:pt>
                <c:pt idx="1119">
                  <c:v>1180.7366</c:v>
                </c:pt>
                <c:pt idx="1120">
                  <c:v>1179.93452</c:v>
                </c:pt>
                <c:pt idx="1121">
                  <c:v>1179.1549399999999</c:v>
                </c:pt>
                <c:pt idx="1122">
                  <c:v>1178.37932</c:v>
                </c:pt>
                <c:pt idx="1123">
                  <c:v>1177.5916400000001</c:v>
                </c:pt>
                <c:pt idx="1124">
                  <c:v>1176.84752</c:v>
                </c:pt>
                <c:pt idx="1125">
                  <c:v>1176.10916</c:v>
                </c:pt>
                <c:pt idx="1126">
                  <c:v>1175.3670199999999</c:v>
                </c:pt>
                <c:pt idx="1127">
                  <c:v>1174.6277600000001</c:v>
                </c:pt>
                <c:pt idx="1128">
                  <c:v>1173.9191000000001</c:v>
                </c:pt>
                <c:pt idx="1129">
                  <c:v>1173.2431999999999</c:v>
                </c:pt>
                <c:pt idx="1130">
                  <c:v>1172.5397599999999</c:v>
                </c:pt>
                <c:pt idx="1131">
                  <c:v>1171.8386599999999</c:v>
                </c:pt>
                <c:pt idx="1132">
                  <c:v>1171.1613199999999</c:v>
                </c:pt>
                <c:pt idx="1133">
                  <c:v>1170.4883</c:v>
                </c:pt>
                <c:pt idx="1134">
                  <c:v>1169.8277</c:v>
                </c:pt>
                <c:pt idx="1135">
                  <c:v>1169.1606200000001</c:v>
                </c:pt>
                <c:pt idx="1136">
                  <c:v>1168.4728399999999</c:v>
                </c:pt>
                <c:pt idx="1137">
                  <c:v>1167.82106</c:v>
                </c:pt>
                <c:pt idx="1138">
                  <c:v>1167.1606400000001</c:v>
                </c:pt>
                <c:pt idx="1139">
                  <c:v>1166.4883400000001</c:v>
                </c:pt>
                <c:pt idx="1140">
                  <c:v>1165.8255799999999</c:v>
                </c:pt>
                <c:pt idx="1141">
                  <c:v>1165.17992</c:v>
                </c:pt>
                <c:pt idx="1142">
                  <c:v>1164.5380399999999</c:v>
                </c:pt>
                <c:pt idx="1143">
                  <c:v>1163.90156</c:v>
                </c:pt>
                <c:pt idx="1144">
                  <c:v>1163.2630999999999</c:v>
                </c:pt>
                <c:pt idx="1145">
                  <c:v>1162.61798</c:v>
                </c:pt>
                <c:pt idx="1146">
                  <c:v>1161.9822200000001</c:v>
                </c:pt>
                <c:pt idx="1147">
                  <c:v>1161.3259399999999</c:v>
                </c:pt>
                <c:pt idx="1148">
                  <c:v>1160.681</c:v>
                </c:pt>
                <c:pt idx="1149">
                  <c:v>1160.0430799999999</c:v>
                </c:pt>
                <c:pt idx="1150">
                  <c:v>1159.4057</c:v>
                </c:pt>
                <c:pt idx="1151">
                  <c:v>1158.7846999999999</c:v>
                </c:pt>
                <c:pt idx="1152">
                  <c:v>1158.15362</c:v>
                </c:pt>
                <c:pt idx="1153">
                  <c:v>1157.53568</c:v>
                </c:pt>
                <c:pt idx="1154">
                  <c:v>1156.9146800000001</c:v>
                </c:pt>
                <c:pt idx="1155">
                  <c:v>1156.29674</c:v>
                </c:pt>
                <c:pt idx="1156">
                  <c:v>1155.6750199999999</c:v>
                </c:pt>
                <c:pt idx="1157">
                  <c:v>1155.0745400000001</c:v>
                </c:pt>
                <c:pt idx="1158">
                  <c:v>1154.47046</c:v>
                </c:pt>
                <c:pt idx="1159">
                  <c:v>1153.8636799999999</c:v>
                </c:pt>
                <c:pt idx="1160">
                  <c:v>1153.2731000000001</c:v>
                </c:pt>
                <c:pt idx="1161">
                  <c:v>1152.6897200000001</c:v>
                </c:pt>
                <c:pt idx="1162">
                  <c:v>1152.08888</c:v>
                </c:pt>
                <c:pt idx="1163">
                  <c:v>1151.49578</c:v>
                </c:pt>
                <c:pt idx="1164">
                  <c:v>1150.9132999999999</c:v>
                </c:pt>
                <c:pt idx="1165">
                  <c:v>1150.3223599999999</c:v>
                </c:pt>
                <c:pt idx="1166">
                  <c:v>1149.7398800000001</c:v>
                </c:pt>
                <c:pt idx="1167">
                  <c:v>1149.1637000000001</c:v>
                </c:pt>
                <c:pt idx="1168">
                  <c:v>1148.5868</c:v>
                </c:pt>
                <c:pt idx="1169">
                  <c:v>1148.02214</c:v>
                </c:pt>
                <c:pt idx="1170">
                  <c:v>1147.45226</c:v>
                </c:pt>
                <c:pt idx="1171">
                  <c:v>1146.87986</c:v>
                </c:pt>
                <c:pt idx="1172">
                  <c:v>1146.31214</c:v>
                </c:pt>
                <c:pt idx="1173">
                  <c:v>1145.73848</c:v>
                </c:pt>
                <c:pt idx="1174">
                  <c:v>1145.1758</c:v>
                </c:pt>
                <c:pt idx="1175">
                  <c:v>1144.62122</c:v>
                </c:pt>
                <c:pt idx="1176">
                  <c:v>1144.07294</c:v>
                </c:pt>
                <c:pt idx="1177">
                  <c:v>1143.50828</c:v>
                </c:pt>
                <c:pt idx="1178">
                  <c:v>1142.96576</c:v>
                </c:pt>
                <c:pt idx="1179">
                  <c:v>1142.4243200000001</c:v>
                </c:pt>
                <c:pt idx="1180">
                  <c:v>1141.8652400000001</c:v>
                </c:pt>
                <c:pt idx="1181">
                  <c:v>1141.3011200000001</c:v>
                </c:pt>
                <c:pt idx="1182">
                  <c:v>1140.7474400000001</c:v>
                </c:pt>
                <c:pt idx="1183">
                  <c:v>1140.1908800000001</c:v>
                </c:pt>
                <c:pt idx="1184">
                  <c:v>1139.6362999999999</c:v>
                </c:pt>
                <c:pt idx="1185">
                  <c:v>1139.0576000000001</c:v>
                </c:pt>
                <c:pt idx="1186">
                  <c:v>1138.4794400000001</c:v>
                </c:pt>
                <c:pt idx="1187">
                  <c:v>1137.88076</c:v>
                </c:pt>
                <c:pt idx="1188">
                  <c:v>1137.29918</c:v>
                </c:pt>
                <c:pt idx="1189">
                  <c:v>1136.72048</c:v>
                </c:pt>
                <c:pt idx="1190">
                  <c:v>1136.1120800000001</c:v>
                </c:pt>
                <c:pt idx="1191">
                  <c:v>1135.5310400000001</c:v>
                </c:pt>
                <c:pt idx="1192">
                  <c:v>1134.9676400000001</c:v>
                </c:pt>
                <c:pt idx="1193">
                  <c:v>1134.38012</c:v>
                </c:pt>
                <c:pt idx="1194">
                  <c:v>1133.7773</c:v>
                </c:pt>
                <c:pt idx="1195">
                  <c:v>1133.1730399999999</c:v>
                </c:pt>
                <c:pt idx="1196">
                  <c:v>1132.5846200000001</c:v>
                </c:pt>
                <c:pt idx="1197">
                  <c:v>1131.99134</c:v>
                </c:pt>
                <c:pt idx="1198">
                  <c:v>1131.3977</c:v>
                </c:pt>
                <c:pt idx="1199">
                  <c:v>1130.7997399999999</c:v>
                </c:pt>
                <c:pt idx="1200">
                  <c:v>1130.2192399999999</c:v>
                </c:pt>
                <c:pt idx="1201">
                  <c:v>1129.6547599999999</c:v>
                </c:pt>
                <c:pt idx="1202">
                  <c:v>1129.0873999999999</c:v>
                </c:pt>
                <c:pt idx="1203">
                  <c:v>1128.5166200000001</c:v>
                </c:pt>
                <c:pt idx="1204">
                  <c:v>1127.9454800000001</c:v>
                </c:pt>
                <c:pt idx="1205">
                  <c:v>1127.3919800000001</c:v>
                </c:pt>
                <c:pt idx="1206">
                  <c:v>1126.8231800000001</c:v>
                </c:pt>
                <c:pt idx="1207">
                  <c:v>1126.2705800000001</c:v>
                </c:pt>
                <c:pt idx="1208">
                  <c:v>1125.7158199999999</c:v>
                </c:pt>
                <c:pt idx="1209">
                  <c:v>1125.1718599999999</c:v>
                </c:pt>
                <c:pt idx="1210">
                  <c:v>1124.6351</c:v>
                </c:pt>
                <c:pt idx="1211">
                  <c:v>1124.10554</c:v>
                </c:pt>
                <c:pt idx="1212">
                  <c:v>1123.55348</c:v>
                </c:pt>
                <c:pt idx="1213">
                  <c:v>1123.0248200000001</c:v>
                </c:pt>
                <c:pt idx="1214">
                  <c:v>1122.5049799999999</c:v>
                </c:pt>
                <c:pt idx="1215">
                  <c:v>1121.9873</c:v>
                </c:pt>
                <c:pt idx="1216">
                  <c:v>1121.4651200000001</c:v>
                </c:pt>
                <c:pt idx="1217">
                  <c:v>1120.9258400000001</c:v>
                </c:pt>
                <c:pt idx="1218">
                  <c:v>1120.3953799999999</c:v>
                </c:pt>
                <c:pt idx="1219">
                  <c:v>1119.87662</c:v>
                </c:pt>
                <c:pt idx="1220">
                  <c:v>1119.3650600000001</c:v>
                </c:pt>
                <c:pt idx="1221">
                  <c:v>1118.8484599999999</c:v>
                </c:pt>
                <c:pt idx="1222">
                  <c:v>1118.32664</c:v>
                </c:pt>
                <c:pt idx="1223">
                  <c:v>1117.8235400000001</c:v>
                </c:pt>
                <c:pt idx="1224">
                  <c:v>1117.33052</c:v>
                </c:pt>
                <c:pt idx="1225">
                  <c:v>1116.8214800000001</c:v>
                </c:pt>
                <c:pt idx="1226">
                  <c:v>1116.3219799999999</c:v>
                </c:pt>
                <c:pt idx="1227">
                  <c:v>1115.8462400000001</c:v>
                </c:pt>
                <c:pt idx="1228">
                  <c:v>1115.3429599999999</c:v>
                </c:pt>
                <c:pt idx="1229">
                  <c:v>1114.8557000000001</c:v>
                </c:pt>
                <c:pt idx="1230">
                  <c:v>1114.37852</c:v>
                </c:pt>
                <c:pt idx="1231">
                  <c:v>1113.9009799999999</c:v>
                </c:pt>
                <c:pt idx="1232">
                  <c:v>1113.4443200000001</c:v>
                </c:pt>
                <c:pt idx="1233">
                  <c:v>1112.99882</c:v>
                </c:pt>
                <c:pt idx="1234">
                  <c:v>1112.5291999999999</c:v>
                </c:pt>
                <c:pt idx="1235">
                  <c:v>1112.0619200000001</c:v>
                </c:pt>
                <c:pt idx="1236">
                  <c:v>1111.6157000000001</c:v>
                </c:pt>
                <c:pt idx="1237">
                  <c:v>1111.16192</c:v>
                </c:pt>
                <c:pt idx="1238">
                  <c:v>1110.7274</c:v>
                </c:pt>
                <c:pt idx="1239">
                  <c:v>1110.2730799999999</c:v>
                </c:pt>
                <c:pt idx="1240">
                  <c:v>1109.8237999999999</c:v>
                </c:pt>
                <c:pt idx="1241">
                  <c:v>1109.3934200000001</c:v>
                </c:pt>
                <c:pt idx="1242">
                  <c:v>1108.9725800000001</c:v>
                </c:pt>
                <c:pt idx="1243">
                  <c:v>1108.5427400000001</c:v>
                </c:pt>
                <c:pt idx="1244">
                  <c:v>1108.1154200000001</c:v>
                </c:pt>
                <c:pt idx="1245">
                  <c:v>1107.6882800000001</c:v>
                </c:pt>
                <c:pt idx="1246">
                  <c:v>1107.2796800000001</c:v>
                </c:pt>
                <c:pt idx="1247">
                  <c:v>1106.8507400000001</c:v>
                </c:pt>
                <c:pt idx="1248">
                  <c:v>1106.4290000000001</c:v>
                </c:pt>
                <c:pt idx="1249">
                  <c:v>1106.0164400000001</c:v>
                </c:pt>
                <c:pt idx="1250">
                  <c:v>1105.6164799999999</c:v>
                </c:pt>
                <c:pt idx="1251">
                  <c:v>1105.1873599999999</c:v>
                </c:pt>
                <c:pt idx="1252">
                  <c:v>1104.7699399999999</c:v>
                </c:pt>
                <c:pt idx="1253">
                  <c:v>1104.3620599999999</c:v>
                </c:pt>
                <c:pt idx="1254">
                  <c:v>1103.9520199999999</c:v>
                </c:pt>
                <c:pt idx="1255">
                  <c:v>1103.55422</c:v>
                </c:pt>
                <c:pt idx="1256">
                  <c:v>1103.13428</c:v>
                </c:pt>
                <c:pt idx="1257">
                  <c:v>1102.73144</c:v>
                </c:pt>
                <c:pt idx="1258">
                  <c:v>1102.31834</c:v>
                </c:pt>
                <c:pt idx="1259">
                  <c:v>1101.9191000000001</c:v>
                </c:pt>
                <c:pt idx="1260">
                  <c:v>1101.5184200000001</c:v>
                </c:pt>
                <c:pt idx="1261">
                  <c:v>1101.0938000000001</c:v>
                </c:pt>
                <c:pt idx="1262">
                  <c:v>1100.6911399999999</c:v>
                </c:pt>
                <c:pt idx="1263">
                  <c:v>1100.30018</c:v>
                </c:pt>
                <c:pt idx="1264">
                  <c:v>1099.88942</c:v>
                </c:pt>
                <c:pt idx="1265">
                  <c:v>1099.49432</c:v>
                </c:pt>
                <c:pt idx="1266">
                  <c:v>1099.0796</c:v>
                </c:pt>
                <c:pt idx="1267">
                  <c:v>1098.67064</c:v>
                </c:pt>
                <c:pt idx="1268">
                  <c:v>1098.2741000000001</c:v>
                </c:pt>
                <c:pt idx="1269">
                  <c:v>1097.8739599999999</c:v>
                </c:pt>
                <c:pt idx="1270">
                  <c:v>1097.4743599999999</c:v>
                </c:pt>
                <c:pt idx="1271">
                  <c:v>1097.078</c:v>
                </c:pt>
                <c:pt idx="1272">
                  <c:v>1096.68794</c:v>
                </c:pt>
                <c:pt idx="1273">
                  <c:v>1096.2809600000001</c:v>
                </c:pt>
                <c:pt idx="1274">
                  <c:v>1095.8954000000001</c:v>
                </c:pt>
                <c:pt idx="1275">
                  <c:v>1095.5145199999999</c:v>
                </c:pt>
                <c:pt idx="1276">
                  <c:v>1095.10682</c:v>
                </c:pt>
                <c:pt idx="1277">
                  <c:v>1094.69876</c:v>
                </c:pt>
                <c:pt idx="1278">
                  <c:v>1094.3169800000001</c:v>
                </c:pt>
                <c:pt idx="1279">
                  <c:v>1093.9355599999999</c:v>
                </c:pt>
                <c:pt idx="1280">
                  <c:v>1093.5473</c:v>
                </c:pt>
                <c:pt idx="1281">
                  <c:v>1093.1729</c:v>
                </c:pt>
                <c:pt idx="1282">
                  <c:v>1092.8015600000001</c:v>
                </c:pt>
                <c:pt idx="1283">
                  <c:v>1092.4168999999999</c:v>
                </c:pt>
                <c:pt idx="1284">
                  <c:v>1092.04304</c:v>
                </c:pt>
                <c:pt idx="1285">
                  <c:v>1091.6706200000001</c:v>
                </c:pt>
                <c:pt idx="1286">
                  <c:v>1091.31116</c:v>
                </c:pt>
                <c:pt idx="1287">
                  <c:v>1090.9513400000001</c:v>
                </c:pt>
                <c:pt idx="1288">
                  <c:v>1090.5720799999999</c:v>
                </c:pt>
                <c:pt idx="1289">
                  <c:v>1090.20128</c:v>
                </c:pt>
                <c:pt idx="1290">
                  <c:v>1089.8466800000001</c:v>
                </c:pt>
                <c:pt idx="1291">
                  <c:v>1089.50486</c:v>
                </c:pt>
                <c:pt idx="1292">
                  <c:v>1089.1567399999999</c:v>
                </c:pt>
                <c:pt idx="1293">
                  <c:v>1088.79836</c:v>
                </c:pt>
                <c:pt idx="1294">
                  <c:v>1088.4358400000001</c:v>
                </c:pt>
                <c:pt idx="1295">
                  <c:v>1088.10446</c:v>
                </c:pt>
                <c:pt idx="1296">
                  <c:v>1087.7716399999999</c:v>
                </c:pt>
                <c:pt idx="1297">
                  <c:v>1087.40264</c:v>
                </c:pt>
                <c:pt idx="1298">
                  <c:v>1087.0516399999999</c:v>
                </c:pt>
                <c:pt idx="1299">
                  <c:v>1086.7294400000001</c:v>
                </c:pt>
                <c:pt idx="1300">
                  <c:v>1086.40004</c:v>
                </c:pt>
                <c:pt idx="1301">
                  <c:v>1086.0670399999999</c:v>
                </c:pt>
                <c:pt idx="1302">
                  <c:v>1085.7435800000001</c:v>
                </c:pt>
                <c:pt idx="1303">
                  <c:v>1085.41436</c:v>
                </c:pt>
                <c:pt idx="1304">
                  <c:v>1085.0961199999999</c:v>
                </c:pt>
                <c:pt idx="1305">
                  <c:v>1084.7733800000001</c:v>
                </c:pt>
                <c:pt idx="1306">
                  <c:v>1084.44812</c:v>
                </c:pt>
                <c:pt idx="1307">
                  <c:v>1084.12556</c:v>
                </c:pt>
                <c:pt idx="1308">
                  <c:v>1083.8114599999999</c:v>
                </c:pt>
                <c:pt idx="1309">
                  <c:v>1083.4939400000001</c:v>
                </c:pt>
                <c:pt idx="1310">
                  <c:v>1083.17408</c:v>
                </c:pt>
                <c:pt idx="1311">
                  <c:v>1082.8543999999999</c:v>
                </c:pt>
                <c:pt idx="1312">
                  <c:v>1082.5487599999999</c:v>
                </c:pt>
                <c:pt idx="1313">
                  <c:v>1082.2334000000001</c:v>
                </c:pt>
                <c:pt idx="1314">
                  <c:v>1081.92686</c:v>
                </c:pt>
                <c:pt idx="1315">
                  <c:v>1081.6331</c:v>
                </c:pt>
                <c:pt idx="1316">
                  <c:v>1081.33304</c:v>
                </c:pt>
                <c:pt idx="1317">
                  <c:v>1081.03388</c:v>
                </c:pt>
                <c:pt idx="1318">
                  <c:v>1080.7356199999999</c:v>
                </c:pt>
                <c:pt idx="1319">
                  <c:v>1080.4474399999999</c:v>
                </c:pt>
                <c:pt idx="1320">
                  <c:v>1080.1704199999999</c:v>
                </c:pt>
                <c:pt idx="1321">
                  <c:v>1079.92184</c:v>
                </c:pt>
                <c:pt idx="1322">
                  <c:v>1079.6954000000001</c:v>
                </c:pt>
                <c:pt idx="1323">
                  <c:v>1079.4293600000001</c:v>
                </c:pt>
                <c:pt idx="1324">
                  <c:v>1079.1264200000001</c:v>
                </c:pt>
                <c:pt idx="1325">
                  <c:v>1078.8233</c:v>
                </c:pt>
                <c:pt idx="1326">
                  <c:v>1078.51514</c:v>
                </c:pt>
                <c:pt idx="1327">
                  <c:v>1078.23056</c:v>
                </c:pt>
                <c:pt idx="1328">
                  <c:v>1077.9337399999999</c:v>
                </c:pt>
                <c:pt idx="1329">
                  <c:v>1077.66086</c:v>
                </c:pt>
                <c:pt idx="1330">
                  <c:v>1077.38294</c:v>
                </c:pt>
                <c:pt idx="1331">
                  <c:v>1077.10394</c:v>
                </c:pt>
                <c:pt idx="1332">
                  <c:v>1076.8076599999999</c:v>
                </c:pt>
                <c:pt idx="1333">
                  <c:v>1076.5120999999999</c:v>
                </c:pt>
                <c:pt idx="1334">
                  <c:v>1076.2203199999999</c:v>
                </c:pt>
                <c:pt idx="1335">
                  <c:v>1075.9515799999999</c:v>
                </c:pt>
                <c:pt idx="1336">
                  <c:v>1075.6615999999999</c:v>
                </c:pt>
                <c:pt idx="1337">
                  <c:v>1075.3860199999999</c:v>
                </c:pt>
                <c:pt idx="1338">
                  <c:v>1075.1120599999999</c:v>
                </c:pt>
                <c:pt idx="1339">
                  <c:v>1074.8388199999999</c:v>
                </c:pt>
                <c:pt idx="1340">
                  <c:v>1074.5572999999999</c:v>
                </c:pt>
                <c:pt idx="1341">
                  <c:v>1074.2790199999999</c:v>
                </c:pt>
                <c:pt idx="1342">
                  <c:v>1074.00686</c:v>
                </c:pt>
                <c:pt idx="1343">
                  <c:v>1073.7383</c:v>
                </c:pt>
                <c:pt idx="1344">
                  <c:v>1073.46614</c:v>
                </c:pt>
                <c:pt idx="1345">
                  <c:v>1073.20622</c:v>
                </c:pt>
                <c:pt idx="1346">
                  <c:v>1072.9238</c:v>
                </c:pt>
                <c:pt idx="1347">
                  <c:v>1072.64966</c:v>
                </c:pt>
                <c:pt idx="1348">
                  <c:v>1072.37228</c:v>
                </c:pt>
                <c:pt idx="1349">
                  <c:v>1072.1024600000001</c:v>
                </c:pt>
                <c:pt idx="1350">
                  <c:v>1071.8153600000001</c:v>
                </c:pt>
                <c:pt idx="1351">
                  <c:v>1071.5334800000001</c:v>
                </c:pt>
                <c:pt idx="1352">
                  <c:v>1071.2672600000001</c:v>
                </c:pt>
                <c:pt idx="1353">
                  <c:v>1070.9848400000001</c:v>
                </c:pt>
                <c:pt idx="1354">
                  <c:v>1070.7038600000001</c:v>
                </c:pt>
                <c:pt idx="1355">
                  <c:v>1070.4205400000001</c:v>
                </c:pt>
                <c:pt idx="1356">
                  <c:v>1070.1293000000001</c:v>
                </c:pt>
                <c:pt idx="1357">
                  <c:v>1069.8533600000001</c:v>
                </c:pt>
                <c:pt idx="1358">
                  <c:v>1069.5790400000001</c:v>
                </c:pt>
                <c:pt idx="1359">
                  <c:v>1069.2991400000001</c:v>
                </c:pt>
                <c:pt idx="1360">
                  <c:v>1069.0192400000001</c:v>
                </c:pt>
                <c:pt idx="1361">
                  <c:v>1068.7380800000001</c:v>
                </c:pt>
                <c:pt idx="1362">
                  <c:v>1068.4646600000001</c:v>
                </c:pt>
                <c:pt idx="1363">
                  <c:v>1068.1921400000001</c:v>
                </c:pt>
                <c:pt idx="1364">
                  <c:v>1067.8962200000001</c:v>
                </c:pt>
                <c:pt idx="1365">
                  <c:v>1067.6240600000001</c:v>
                </c:pt>
                <c:pt idx="1366">
                  <c:v>1067.3290400000001</c:v>
                </c:pt>
                <c:pt idx="1367">
                  <c:v>1067.0424800000001</c:v>
                </c:pt>
                <c:pt idx="1368">
                  <c:v>1066.7561000000001</c:v>
                </c:pt>
                <c:pt idx="1369">
                  <c:v>1066.46414</c:v>
                </c:pt>
                <c:pt idx="1370">
                  <c:v>1066.18046</c:v>
                </c:pt>
                <c:pt idx="1371">
                  <c:v>1065.90002</c:v>
                </c:pt>
                <c:pt idx="1372">
                  <c:v>1065.60986</c:v>
                </c:pt>
                <c:pt idx="1373">
                  <c:v>1065.31934</c:v>
                </c:pt>
                <c:pt idx="1374">
                  <c:v>1065.02144</c:v>
                </c:pt>
                <c:pt idx="1375">
                  <c:v>1064.73992</c:v>
                </c:pt>
                <c:pt idx="1376">
                  <c:v>1064.453</c:v>
                </c:pt>
                <c:pt idx="1377">
                  <c:v>1064.1704</c:v>
                </c:pt>
                <c:pt idx="1378">
                  <c:v>1063.8670999999999</c:v>
                </c:pt>
                <c:pt idx="1379">
                  <c:v>1063.5625399999999</c:v>
                </c:pt>
                <c:pt idx="1380">
                  <c:v>1063.2797599999999</c:v>
                </c:pt>
                <c:pt idx="1381">
                  <c:v>1062.9678200000001</c:v>
                </c:pt>
                <c:pt idx="1382">
                  <c:v>1062.6726200000001</c:v>
                </c:pt>
                <c:pt idx="1383">
                  <c:v>1062.36698</c:v>
                </c:pt>
                <c:pt idx="1384">
                  <c:v>1062.06764</c:v>
                </c:pt>
                <c:pt idx="1385">
                  <c:v>1061.77424</c:v>
                </c:pt>
                <c:pt idx="1386">
                  <c:v>1061.4810199999999</c:v>
                </c:pt>
                <c:pt idx="1387">
                  <c:v>1061.1834799999999</c:v>
                </c:pt>
                <c:pt idx="1388">
                  <c:v>1060.8737000000001</c:v>
                </c:pt>
                <c:pt idx="1389">
                  <c:v>1060.5722000000001</c:v>
                </c:pt>
                <c:pt idx="1390">
                  <c:v>1060.27322</c:v>
                </c:pt>
                <c:pt idx="1391">
                  <c:v>1059.9575</c:v>
                </c:pt>
                <c:pt idx="1392">
                  <c:v>1059.6464599999999</c:v>
                </c:pt>
                <c:pt idx="1393">
                  <c:v>1059.3314600000001</c:v>
                </c:pt>
                <c:pt idx="1394">
                  <c:v>1059.0278000000001</c:v>
                </c:pt>
                <c:pt idx="1395">
                  <c:v>1058.70848</c:v>
                </c:pt>
                <c:pt idx="1396">
                  <c:v>1058.3799799999999</c:v>
                </c:pt>
                <c:pt idx="1397">
                  <c:v>1058.0516600000001</c:v>
                </c:pt>
                <c:pt idx="1398">
                  <c:v>1057.739</c:v>
                </c:pt>
                <c:pt idx="1399">
                  <c:v>1057.41428</c:v>
                </c:pt>
                <c:pt idx="1400">
                  <c:v>1057.0834400000001</c:v>
                </c:pt>
                <c:pt idx="1401">
                  <c:v>1056.7671800000001</c:v>
                </c:pt>
                <c:pt idx="1402">
                  <c:v>1056.44066</c:v>
                </c:pt>
                <c:pt idx="1403">
                  <c:v>1056.1157599999999</c:v>
                </c:pt>
                <c:pt idx="1404">
                  <c:v>1055.7910400000001</c:v>
                </c:pt>
                <c:pt idx="1405">
                  <c:v>1055.46092</c:v>
                </c:pt>
                <c:pt idx="1406">
                  <c:v>1055.1208999999999</c:v>
                </c:pt>
                <c:pt idx="1407">
                  <c:v>1054.78232</c:v>
                </c:pt>
                <c:pt idx="1408">
                  <c:v>1054.46246</c:v>
                </c:pt>
                <c:pt idx="1409">
                  <c:v>1054.1206400000001</c:v>
                </c:pt>
                <c:pt idx="1410">
                  <c:v>1053.78692</c:v>
                </c:pt>
                <c:pt idx="1411">
                  <c:v>1053.4402399999999</c:v>
                </c:pt>
                <c:pt idx="1412">
                  <c:v>1053.10634</c:v>
                </c:pt>
                <c:pt idx="1413">
                  <c:v>1052.7625399999999</c:v>
                </c:pt>
                <c:pt idx="1414">
                  <c:v>1052.4317000000001</c:v>
                </c:pt>
                <c:pt idx="1415">
                  <c:v>1052.06954</c:v>
                </c:pt>
                <c:pt idx="1416">
                  <c:v>1051.7221400000001</c:v>
                </c:pt>
                <c:pt idx="1417">
                  <c:v>1051.38014</c:v>
                </c:pt>
                <c:pt idx="1418">
                  <c:v>1051.0035800000001</c:v>
                </c:pt>
                <c:pt idx="1419">
                  <c:v>1050.6536599999999</c:v>
                </c:pt>
                <c:pt idx="1420">
                  <c:v>1050.29528</c:v>
                </c:pt>
                <c:pt idx="1421">
                  <c:v>1049.9359999999999</c:v>
                </c:pt>
                <c:pt idx="1422">
                  <c:v>1049.57726</c:v>
                </c:pt>
                <c:pt idx="1423">
                  <c:v>1049.2262599999999</c:v>
                </c:pt>
                <c:pt idx="1424">
                  <c:v>1048.85654</c:v>
                </c:pt>
                <c:pt idx="1425">
                  <c:v>1048.4972600000001</c:v>
                </c:pt>
                <c:pt idx="1426">
                  <c:v>1048.13744</c:v>
                </c:pt>
                <c:pt idx="1427">
                  <c:v>1047.7792400000001</c:v>
                </c:pt>
                <c:pt idx="1428">
                  <c:v>1047.4078999999999</c:v>
                </c:pt>
                <c:pt idx="1429">
                  <c:v>1047.0371</c:v>
                </c:pt>
                <c:pt idx="1430">
                  <c:v>1046.6776400000001</c:v>
                </c:pt>
                <c:pt idx="1431">
                  <c:v>1046.2918999999999</c:v>
                </c:pt>
                <c:pt idx="1432">
                  <c:v>1045.91912</c:v>
                </c:pt>
                <c:pt idx="1433">
                  <c:v>1045.5495800000001</c:v>
                </c:pt>
                <c:pt idx="1434">
                  <c:v>1045.17662</c:v>
                </c:pt>
                <c:pt idx="1435">
                  <c:v>1044.79808</c:v>
                </c:pt>
                <c:pt idx="1436">
                  <c:v>1044.4047800000001</c:v>
                </c:pt>
                <c:pt idx="1437">
                  <c:v>1044.0208399999999</c:v>
                </c:pt>
                <c:pt idx="1438">
                  <c:v>1043.6576</c:v>
                </c:pt>
                <c:pt idx="1439">
                  <c:v>1043.2754600000001</c:v>
                </c:pt>
                <c:pt idx="1440">
                  <c:v>1042.8963799999999</c:v>
                </c:pt>
                <c:pt idx="1441">
                  <c:v>1042.51352</c:v>
                </c:pt>
                <c:pt idx="1442">
                  <c:v>1042.1159</c:v>
                </c:pt>
                <c:pt idx="1443">
                  <c:v>1041.7316000000001</c:v>
                </c:pt>
                <c:pt idx="1444">
                  <c:v>1041.3501799999999</c:v>
                </c:pt>
                <c:pt idx="1445">
                  <c:v>1040.9527399999999</c:v>
                </c:pt>
                <c:pt idx="1446">
                  <c:v>1040.55278</c:v>
                </c:pt>
                <c:pt idx="1447">
                  <c:v>1040.1737000000001</c:v>
                </c:pt>
                <c:pt idx="1448">
                  <c:v>1039.7841800000001</c:v>
                </c:pt>
                <c:pt idx="1449">
                  <c:v>1039.3735999999999</c:v>
                </c:pt>
                <c:pt idx="1450">
                  <c:v>1038.99164</c:v>
                </c:pt>
                <c:pt idx="1451">
                  <c:v>1038.59168</c:v>
                </c:pt>
                <c:pt idx="1452">
                  <c:v>1038.18794</c:v>
                </c:pt>
                <c:pt idx="1453">
                  <c:v>1037.7928400000001</c:v>
                </c:pt>
                <c:pt idx="1454">
                  <c:v>1037.3630000000001</c:v>
                </c:pt>
                <c:pt idx="1455">
                  <c:v>1036.9463000000001</c:v>
                </c:pt>
                <c:pt idx="1456">
                  <c:v>1036.5377000000001</c:v>
                </c:pt>
                <c:pt idx="1457">
                  <c:v>1036.1463799999999</c:v>
                </c:pt>
                <c:pt idx="1458">
                  <c:v>1035.75884</c:v>
                </c:pt>
                <c:pt idx="1459">
                  <c:v>1035.36752</c:v>
                </c:pt>
                <c:pt idx="1460">
                  <c:v>1034.94956</c:v>
                </c:pt>
                <c:pt idx="1461">
                  <c:v>1034.5496000000001</c:v>
                </c:pt>
                <c:pt idx="1462">
                  <c:v>1034.1496400000001</c:v>
                </c:pt>
                <c:pt idx="1463">
                  <c:v>1033.7405000000001</c:v>
                </c:pt>
                <c:pt idx="1464">
                  <c:v>1033.3178600000001</c:v>
                </c:pt>
                <c:pt idx="1465">
                  <c:v>1032.9126799999999</c:v>
                </c:pt>
                <c:pt idx="1466">
                  <c:v>1032.5056999999999</c:v>
                </c:pt>
                <c:pt idx="1467">
                  <c:v>1032.10952</c:v>
                </c:pt>
                <c:pt idx="1468">
                  <c:v>1031.7029</c:v>
                </c:pt>
                <c:pt idx="1469">
                  <c:v>1031.28584</c:v>
                </c:pt>
                <c:pt idx="1470">
                  <c:v>1030.88552</c:v>
                </c:pt>
                <c:pt idx="1471">
                  <c:v>1030.4884400000001</c:v>
                </c:pt>
                <c:pt idx="1472">
                  <c:v>1030.0650800000001</c:v>
                </c:pt>
                <c:pt idx="1473">
                  <c:v>1029.6552200000001</c:v>
                </c:pt>
                <c:pt idx="1474">
                  <c:v>1029.2399600000001</c:v>
                </c:pt>
                <c:pt idx="1475">
                  <c:v>1028.8412599999999</c:v>
                </c:pt>
                <c:pt idx="1476">
                  <c:v>1028.4247399999999</c:v>
                </c:pt>
                <c:pt idx="1477">
                  <c:v>1028.0134399999999</c:v>
                </c:pt>
                <c:pt idx="1478">
                  <c:v>1027.59836</c:v>
                </c:pt>
                <c:pt idx="1479">
                  <c:v>1027.18652</c:v>
                </c:pt>
                <c:pt idx="1480">
                  <c:v>1026.7808</c:v>
                </c:pt>
                <c:pt idx="1481">
                  <c:v>1026.3533</c:v>
                </c:pt>
                <c:pt idx="1482">
                  <c:v>1025.94668</c:v>
                </c:pt>
                <c:pt idx="1483">
                  <c:v>1025.53538</c:v>
                </c:pt>
                <c:pt idx="1484">
                  <c:v>1025.1278600000001</c:v>
                </c:pt>
                <c:pt idx="1485">
                  <c:v>1024.7131400000001</c:v>
                </c:pt>
                <c:pt idx="1486">
                  <c:v>1024.2982400000001</c:v>
                </c:pt>
                <c:pt idx="1487">
                  <c:v>1023.87632</c:v>
                </c:pt>
                <c:pt idx="1488">
                  <c:v>1023.46052</c:v>
                </c:pt>
                <c:pt idx="1489">
                  <c:v>1023.0476</c:v>
                </c:pt>
                <c:pt idx="1490">
                  <c:v>1022.62298</c:v>
                </c:pt>
                <c:pt idx="1491">
                  <c:v>1022.20628</c:v>
                </c:pt>
                <c:pt idx="1492">
                  <c:v>1021.7777</c:v>
                </c:pt>
                <c:pt idx="1493">
                  <c:v>1021.3835</c:v>
                </c:pt>
                <c:pt idx="1494">
                  <c:v>1020.98534</c:v>
                </c:pt>
                <c:pt idx="1495">
                  <c:v>1020.5614399999999</c:v>
                </c:pt>
                <c:pt idx="1496">
                  <c:v>1020.1359200000001</c:v>
                </c:pt>
                <c:pt idx="1497">
                  <c:v>1019.72984</c:v>
                </c:pt>
                <c:pt idx="1498">
                  <c:v>1019.33276</c:v>
                </c:pt>
                <c:pt idx="1499">
                  <c:v>1018.91246</c:v>
                </c:pt>
                <c:pt idx="1500">
                  <c:v>1018.47884</c:v>
                </c:pt>
                <c:pt idx="1501">
                  <c:v>1018.05008</c:v>
                </c:pt>
                <c:pt idx="1502">
                  <c:v>1017.62816</c:v>
                </c:pt>
                <c:pt idx="1503">
                  <c:v>1017.19994</c:v>
                </c:pt>
                <c:pt idx="1504">
                  <c:v>1016.78972</c:v>
                </c:pt>
                <c:pt idx="1505">
                  <c:v>1016.34692</c:v>
                </c:pt>
                <c:pt idx="1506">
                  <c:v>1015.89854</c:v>
                </c:pt>
                <c:pt idx="1507">
                  <c:v>1015.4294599999999</c:v>
                </c:pt>
                <c:pt idx="1508">
                  <c:v>1014.94922</c:v>
                </c:pt>
                <c:pt idx="1509">
                  <c:v>1014.46826</c:v>
                </c:pt>
                <c:pt idx="1510">
                  <c:v>1014.01232</c:v>
                </c:pt>
                <c:pt idx="1511">
                  <c:v>1013.57006</c:v>
                </c:pt>
                <c:pt idx="1512">
                  <c:v>1013.11736</c:v>
                </c:pt>
                <c:pt idx="1513">
                  <c:v>1012.67168</c:v>
                </c:pt>
                <c:pt idx="1514">
                  <c:v>1012.22978</c:v>
                </c:pt>
                <c:pt idx="1515">
                  <c:v>1011.7985</c:v>
                </c:pt>
                <c:pt idx="1516">
                  <c:v>1011.36146</c:v>
                </c:pt>
                <c:pt idx="1517">
                  <c:v>1010.9165</c:v>
                </c:pt>
                <c:pt idx="1518">
                  <c:v>1010.46254</c:v>
                </c:pt>
                <c:pt idx="1519">
                  <c:v>1010.0345</c:v>
                </c:pt>
                <c:pt idx="1520">
                  <c:v>1009.61276</c:v>
                </c:pt>
                <c:pt idx="1521">
                  <c:v>1009.1652800000001</c:v>
                </c:pt>
                <c:pt idx="1522">
                  <c:v>1008.72536</c:v>
                </c:pt>
                <c:pt idx="1523">
                  <c:v>1008.30344</c:v>
                </c:pt>
                <c:pt idx="1524">
                  <c:v>1007.86064</c:v>
                </c:pt>
                <c:pt idx="1525">
                  <c:v>1007.41748</c:v>
                </c:pt>
                <c:pt idx="1526">
                  <c:v>1006.9908799999999</c:v>
                </c:pt>
                <c:pt idx="1527">
                  <c:v>1006.53116</c:v>
                </c:pt>
                <c:pt idx="1528">
                  <c:v>1006.0752199999999</c:v>
                </c:pt>
                <c:pt idx="1529">
                  <c:v>1005.6461</c:v>
                </c:pt>
                <c:pt idx="1530">
                  <c:v>1005.2222</c:v>
                </c:pt>
                <c:pt idx="1531">
                  <c:v>1004.79416</c:v>
                </c:pt>
                <c:pt idx="1532">
                  <c:v>1004.34056</c:v>
                </c:pt>
                <c:pt idx="1533">
                  <c:v>1003.89884</c:v>
                </c:pt>
                <c:pt idx="1534">
                  <c:v>1003.4672</c:v>
                </c:pt>
                <c:pt idx="1535">
                  <c:v>1003.0535599999999</c:v>
                </c:pt>
                <c:pt idx="1536">
                  <c:v>1002.6267800000001</c:v>
                </c:pt>
                <c:pt idx="1537">
                  <c:v>1002.19784</c:v>
                </c:pt>
                <c:pt idx="1538">
                  <c:v>1001.77286</c:v>
                </c:pt>
                <c:pt idx="1539">
                  <c:v>1001.35292</c:v>
                </c:pt>
                <c:pt idx="1540">
                  <c:v>1000.94</c:v>
                </c:pt>
                <c:pt idx="1541">
                  <c:v>1000.50764</c:v>
                </c:pt>
                <c:pt idx="1542">
                  <c:v>1000.07384</c:v>
                </c:pt>
                <c:pt idx="1543">
                  <c:v>999.64688000000001</c:v>
                </c:pt>
                <c:pt idx="1544">
                  <c:v>999.23360000000002</c:v>
                </c:pt>
                <c:pt idx="1545">
                  <c:v>998.82014000000004</c:v>
                </c:pt>
                <c:pt idx="1546">
                  <c:v>998.38652000000002</c:v>
                </c:pt>
                <c:pt idx="1547">
                  <c:v>997.97378000000003</c:v>
                </c:pt>
                <c:pt idx="1548">
                  <c:v>997.54844000000003</c:v>
                </c:pt>
                <c:pt idx="1549">
                  <c:v>997.12112000000002</c:v>
                </c:pt>
                <c:pt idx="1550">
                  <c:v>996.69002</c:v>
                </c:pt>
                <c:pt idx="1551">
                  <c:v>996.27026000000001</c:v>
                </c:pt>
                <c:pt idx="1552">
                  <c:v>995.85392000000002</c:v>
                </c:pt>
                <c:pt idx="1553">
                  <c:v>995.44820000000004</c:v>
                </c:pt>
                <c:pt idx="1554">
                  <c:v>995.02970000000005</c:v>
                </c:pt>
                <c:pt idx="1555">
                  <c:v>994.60796000000005</c:v>
                </c:pt>
                <c:pt idx="1556">
                  <c:v>994.20529999999997</c:v>
                </c:pt>
                <c:pt idx="1557">
                  <c:v>993.79831999999999</c:v>
                </c:pt>
                <c:pt idx="1558">
                  <c:v>993.39260000000002</c:v>
                </c:pt>
                <c:pt idx="1559">
                  <c:v>992.99030000000005</c:v>
                </c:pt>
                <c:pt idx="1560">
                  <c:v>992.57575999999995</c:v>
                </c:pt>
                <c:pt idx="1561">
                  <c:v>992.16841999999997</c:v>
                </c:pt>
                <c:pt idx="1562">
                  <c:v>991.73461999999995</c:v>
                </c:pt>
                <c:pt idx="1563">
                  <c:v>991.32349999999997</c:v>
                </c:pt>
                <c:pt idx="1564">
                  <c:v>990.90283999999997</c:v>
                </c:pt>
                <c:pt idx="1565">
                  <c:v>990.47299999999996</c:v>
                </c:pt>
                <c:pt idx="1566">
                  <c:v>990.06313999999998</c:v>
                </c:pt>
                <c:pt idx="1567">
                  <c:v>989.65237999999999</c:v>
                </c:pt>
                <c:pt idx="1568">
                  <c:v>989.24270000000001</c:v>
                </c:pt>
                <c:pt idx="1569">
                  <c:v>988.84022000000004</c:v>
                </c:pt>
                <c:pt idx="1570">
                  <c:v>988.44601999999998</c:v>
                </c:pt>
                <c:pt idx="1571">
                  <c:v>988.04408000000001</c:v>
                </c:pt>
                <c:pt idx="1572">
                  <c:v>987.61964</c:v>
                </c:pt>
                <c:pt idx="1573">
                  <c:v>987.20330000000001</c:v>
                </c:pt>
                <c:pt idx="1574">
                  <c:v>986.79632000000004</c:v>
                </c:pt>
                <c:pt idx="1575">
                  <c:v>986.39131999999995</c:v>
                </c:pt>
                <c:pt idx="1576">
                  <c:v>985.97677999999996</c:v>
                </c:pt>
                <c:pt idx="1577">
                  <c:v>985.55953999999997</c:v>
                </c:pt>
                <c:pt idx="1578">
                  <c:v>985.15201999999999</c:v>
                </c:pt>
                <c:pt idx="1579">
                  <c:v>984.77473999999995</c:v>
                </c:pt>
                <c:pt idx="1580">
                  <c:v>984.36685999999997</c:v>
                </c:pt>
                <c:pt idx="1581">
                  <c:v>983.96438000000001</c:v>
                </c:pt>
                <c:pt idx="1582">
                  <c:v>983.58169999999996</c:v>
                </c:pt>
                <c:pt idx="1583">
                  <c:v>983.18948</c:v>
                </c:pt>
                <c:pt idx="1584">
                  <c:v>982.79042000000004</c:v>
                </c:pt>
                <c:pt idx="1585">
                  <c:v>982.39549999999997</c:v>
                </c:pt>
                <c:pt idx="1586">
                  <c:v>981.97771999999998</c:v>
                </c:pt>
                <c:pt idx="1587">
                  <c:v>981.57812000000001</c:v>
                </c:pt>
                <c:pt idx="1588">
                  <c:v>981.17456000000004</c:v>
                </c:pt>
                <c:pt idx="1589">
                  <c:v>980.78827999999999</c:v>
                </c:pt>
                <c:pt idx="1590">
                  <c:v>980.40506000000005</c:v>
                </c:pt>
                <c:pt idx="1591">
                  <c:v>980.00923999999998</c:v>
                </c:pt>
                <c:pt idx="1592">
                  <c:v>979.63142000000005</c:v>
                </c:pt>
                <c:pt idx="1593">
                  <c:v>979.23181999999997</c:v>
                </c:pt>
                <c:pt idx="1594">
                  <c:v>978.8306</c:v>
                </c:pt>
                <c:pt idx="1595">
                  <c:v>978.43622000000005</c:v>
                </c:pt>
                <c:pt idx="1596">
                  <c:v>978.05246</c:v>
                </c:pt>
                <c:pt idx="1597">
                  <c:v>977.65754000000004</c:v>
                </c:pt>
                <c:pt idx="1598">
                  <c:v>977.25919999999996</c:v>
                </c:pt>
                <c:pt idx="1599">
                  <c:v>976.85437999999999</c:v>
                </c:pt>
                <c:pt idx="1600">
                  <c:v>976.43498</c:v>
                </c:pt>
                <c:pt idx="1601">
                  <c:v>976.02854000000002</c:v>
                </c:pt>
                <c:pt idx="1602">
                  <c:v>975.63307999999995</c:v>
                </c:pt>
                <c:pt idx="1603">
                  <c:v>975.24608000000001</c:v>
                </c:pt>
                <c:pt idx="1604">
                  <c:v>974.85098000000005</c:v>
                </c:pt>
                <c:pt idx="1605">
                  <c:v>974.45425999999998</c:v>
                </c:pt>
                <c:pt idx="1606">
                  <c:v>974.07536000000005</c:v>
                </c:pt>
                <c:pt idx="1607">
                  <c:v>973.68439999999998</c:v>
                </c:pt>
                <c:pt idx="1608">
                  <c:v>973.28984000000003</c:v>
                </c:pt>
                <c:pt idx="1609">
                  <c:v>972.91291999999999</c:v>
                </c:pt>
                <c:pt idx="1610">
                  <c:v>972.53222000000005</c:v>
                </c:pt>
                <c:pt idx="1611">
                  <c:v>972.15620000000001</c:v>
                </c:pt>
                <c:pt idx="1612">
                  <c:v>971.75714000000005</c:v>
                </c:pt>
                <c:pt idx="1613">
                  <c:v>971.35951999999997</c:v>
                </c:pt>
                <c:pt idx="1614">
                  <c:v>970.95164</c:v>
                </c:pt>
                <c:pt idx="1615">
                  <c:v>970.57165999999995</c:v>
                </c:pt>
                <c:pt idx="1616">
                  <c:v>970.18232</c:v>
                </c:pt>
                <c:pt idx="1617">
                  <c:v>969.78776000000005</c:v>
                </c:pt>
                <c:pt idx="1618">
                  <c:v>969.39157999999998</c:v>
                </c:pt>
                <c:pt idx="1619">
                  <c:v>969.01196000000004</c:v>
                </c:pt>
                <c:pt idx="1620">
                  <c:v>968.61811999999998</c:v>
                </c:pt>
                <c:pt idx="1621">
                  <c:v>968.25001999999995</c:v>
                </c:pt>
                <c:pt idx="1622">
                  <c:v>967.86734000000001</c:v>
                </c:pt>
                <c:pt idx="1623">
                  <c:v>967.48267999999996</c:v>
                </c:pt>
                <c:pt idx="1624">
                  <c:v>967.09118000000001</c:v>
                </c:pt>
                <c:pt idx="1625">
                  <c:v>966.69806000000005</c:v>
                </c:pt>
                <c:pt idx="1626">
                  <c:v>966.30871999999999</c:v>
                </c:pt>
                <c:pt idx="1627">
                  <c:v>965.91344000000004</c:v>
                </c:pt>
                <c:pt idx="1628">
                  <c:v>965.52877999999998</c:v>
                </c:pt>
                <c:pt idx="1629">
                  <c:v>965.14916000000005</c:v>
                </c:pt>
                <c:pt idx="1630">
                  <c:v>964.77404000000001</c:v>
                </c:pt>
                <c:pt idx="1631">
                  <c:v>964.35662000000002</c:v>
                </c:pt>
                <c:pt idx="1632">
                  <c:v>963.96997999999996</c:v>
                </c:pt>
                <c:pt idx="1633">
                  <c:v>963.59558000000004</c:v>
                </c:pt>
                <c:pt idx="1634">
                  <c:v>963.20893999999998</c:v>
                </c:pt>
                <c:pt idx="1635">
                  <c:v>962.82536000000005</c:v>
                </c:pt>
                <c:pt idx="1636">
                  <c:v>962.42881999999997</c:v>
                </c:pt>
                <c:pt idx="1637">
                  <c:v>962.03642000000002</c:v>
                </c:pt>
                <c:pt idx="1638">
                  <c:v>961.65733999999998</c:v>
                </c:pt>
                <c:pt idx="1639">
                  <c:v>961.27322000000004</c:v>
                </c:pt>
                <c:pt idx="1640">
                  <c:v>960.88459999999998</c:v>
                </c:pt>
                <c:pt idx="1641">
                  <c:v>960.51793999999995</c:v>
                </c:pt>
                <c:pt idx="1642">
                  <c:v>960.14552000000003</c:v>
                </c:pt>
                <c:pt idx="1643">
                  <c:v>959.76535999999999</c:v>
                </c:pt>
                <c:pt idx="1644">
                  <c:v>959.39095999999995</c:v>
                </c:pt>
                <c:pt idx="1645">
                  <c:v>959.01296000000002</c:v>
                </c:pt>
                <c:pt idx="1646">
                  <c:v>958.62865999999997</c:v>
                </c:pt>
                <c:pt idx="1647">
                  <c:v>958.26919999999996</c:v>
                </c:pt>
                <c:pt idx="1648">
                  <c:v>957.90146000000004</c:v>
                </c:pt>
                <c:pt idx="1649">
                  <c:v>957.51967999999999</c:v>
                </c:pt>
                <c:pt idx="1650">
                  <c:v>957.13951999999995</c:v>
                </c:pt>
                <c:pt idx="1651">
                  <c:v>956.77124000000003</c:v>
                </c:pt>
                <c:pt idx="1652">
                  <c:v>956.37865999999997</c:v>
                </c:pt>
                <c:pt idx="1653">
                  <c:v>955.99292000000003</c:v>
                </c:pt>
                <c:pt idx="1654">
                  <c:v>955.63166000000001</c:v>
                </c:pt>
                <c:pt idx="1655">
                  <c:v>955.25725999999997</c:v>
                </c:pt>
                <c:pt idx="1656">
                  <c:v>954.89257999999995</c:v>
                </c:pt>
                <c:pt idx="1657">
                  <c:v>954.53545999999994</c:v>
                </c:pt>
                <c:pt idx="1658">
                  <c:v>954.16718000000003</c:v>
                </c:pt>
                <c:pt idx="1659">
                  <c:v>953.79386</c:v>
                </c:pt>
                <c:pt idx="1660">
                  <c:v>953.43547999999998</c:v>
                </c:pt>
                <c:pt idx="1661">
                  <c:v>953.06845999999996</c:v>
                </c:pt>
                <c:pt idx="1662">
                  <c:v>952.69874000000004</c:v>
                </c:pt>
                <c:pt idx="1663">
                  <c:v>952.34072000000003</c:v>
                </c:pt>
                <c:pt idx="1664">
                  <c:v>951.98162000000002</c:v>
                </c:pt>
                <c:pt idx="1665">
                  <c:v>951.60415999999998</c:v>
                </c:pt>
                <c:pt idx="1666">
                  <c:v>951.23569999999995</c:v>
                </c:pt>
                <c:pt idx="1667">
                  <c:v>950.86256000000003</c:v>
                </c:pt>
                <c:pt idx="1668">
                  <c:v>950.4914</c:v>
                </c:pt>
                <c:pt idx="1669">
                  <c:v>950.11231999999995</c:v>
                </c:pt>
                <c:pt idx="1670">
                  <c:v>949.73828000000003</c:v>
                </c:pt>
                <c:pt idx="1671">
                  <c:v>949.37630000000001</c:v>
                </c:pt>
                <c:pt idx="1672">
                  <c:v>949.01233999999999</c:v>
                </c:pt>
                <c:pt idx="1673">
                  <c:v>948.65971999999999</c:v>
                </c:pt>
                <c:pt idx="1674">
                  <c:v>948.30547999999999</c:v>
                </c:pt>
                <c:pt idx="1675">
                  <c:v>947.96096</c:v>
                </c:pt>
                <c:pt idx="1676">
                  <c:v>947.61752000000001</c:v>
                </c:pt>
                <c:pt idx="1677">
                  <c:v>947.24653999999998</c:v>
                </c:pt>
                <c:pt idx="1678">
                  <c:v>946.89373999999998</c:v>
                </c:pt>
                <c:pt idx="1679">
                  <c:v>946.53535999999997</c:v>
                </c:pt>
                <c:pt idx="1680">
                  <c:v>946.17067999999995</c:v>
                </c:pt>
                <c:pt idx="1681">
                  <c:v>945.80510000000004</c:v>
                </c:pt>
                <c:pt idx="1682">
                  <c:v>945.43970000000002</c:v>
                </c:pt>
                <c:pt idx="1683">
                  <c:v>945.08672000000001</c:v>
                </c:pt>
                <c:pt idx="1684">
                  <c:v>944.72816</c:v>
                </c:pt>
                <c:pt idx="1685">
                  <c:v>944.35789999999997</c:v>
                </c:pt>
                <c:pt idx="1686">
                  <c:v>943.99519999999995</c:v>
                </c:pt>
                <c:pt idx="1687">
                  <c:v>943.63646000000006</c:v>
                </c:pt>
                <c:pt idx="1688">
                  <c:v>943.29103999999995</c:v>
                </c:pt>
                <c:pt idx="1689">
                  <c:v>942.93913999999995</c:v>
                </c:pt>
                <c:pt idx="1690">
                  <c:v>942.57680000000005</c:v>
                </c:pt>
                <c:pt idx="1691">
                  <c:v>942.20888000000002</c:v>
                </c:pt>
                <c:pt idx="1692">
                  <c:v>941.84312</c:v>
                </c:pt>
                <c:pt idx="1693">
                  <c:v>941.48491999999999</c:v>
                </c:pt>
                <c:pt idx="1694">
                  <c:v>941.10601999999994</c:v>
                </c:pt>
                <c:pt idx="1695">
                  <c:v>940.74908000000005</c:v>
                </c:pt>
                <c:pt idx="1696">
                  <c:v>940.38656000000003</c:v>
                </c:pt>
                <c:pt idx="1697">
                  <c:v>940.02800000000002</c:v>
                </c:pt>
                <c:pt idx="1698">
                  <c:v>939.65917999999999</c:v>
                </c:pt>
                <c:pt idx="1699">
                  <c:v>939.30367999999999</c:v>
                </c:pt>
                <c:pt idx="1700">
                  <c:v>938.95303999999999</c:v>
                </c:pt>
                <c:pt idx="1701">
                  <c:v>938.59915999999998</c:v>
                </c:pt>
                <c:pt idx="1702">
                  <c:v>938.22979999999995</c:v>
                </c:pt>
                <c:pt idx="1703">
                  <c:v>937.85882000000004</c:v>
                </c:pt>
                <c:pt idx="1704">
                  <c:v>937.48784000000001</c:v>
                </c:pt>
                <c:pt idx="1705">
                  <c:v>937.12297999999998</c:v>
                </c:pt>
                <c:pt idx="1706">
                  <c:v>936.73886000000005</c:v>
                </c:pt>
                <c:pt idx="1707">
                  <c:v>936.37292000000002</c:v>
                </c:pt>
                <c:pt idx="1708">
                  <c:v>936.02246000000002</c:v>
                </c:pt>
                <c:pt idx="1709">
                  <c:v>935.64121999999998</c:v>
                </c:pt>
                <c:pt idx="1710">
                  <c:v>935.27023999999994</c:v>
                </c:pt>
                <c:pt idx="1711">
                  <c:v>934.90664000000004</c:v>
                </c:pt>
                <c:pt idx="1712">
                  <c:v>934.52179999999998</c:v>
                </c:pt>
                <c:pt idx="1713">
                  <c:v>934.16269999999997</c:v>
                </c:pt>
                <c:pt idx="1714">
                  <c:v>933.82772</c:v>
                </c:pt>
                <c:pt idx="1715">
                  <c:v>933.46141999999998</c:v>
                </c:pt>
                <c:pt idx="1716">
                  <c:v>933.08972000000006</c:v>
                </c:pt>
                <c:pt idx="1717">
                  <c:v>932.72684000000004</c:v>
                </c:pt>
                <c:pt idx="1718">
                  <c:v>932.37692000000004</c:v>
                </c:pt>
                <c:pt idx="1719">
                  <c:v>932.04571999999996</c:v>
                </c:pt>
                <c:pt idx="1720">
                  <c:v>931.69579999999996</c:v>
                </c:pt>
                <c:pt idx="1721">
                  <c:v>931.35919999999999</c:v>
                </c:pt>
                <c:pt idx="1722">
                  <c:v>931.01792</c:v>
                </c:pt>
                <c:pt idx="1723">
                  <c:v>930.66836000000001</c:v>
                </c:pt>
                <c:pt idx="1724">
                  <c:v>930.32744000000002</c:v>
                </c:pt>
                <c:pt idx="1725">
                  <c:v>929.97032000000002</c:v>
                </c:pt>
                <c:pt idx="1726">
                  <c:v>929.62238000000002</c:v>
                </c:pt>
                <c:pt idx="1727">
                  <c:v>929.2604</c:v>
                </c:pt>
                <c:pt idx="1728">
                  <c:v>928.90165999999999</c:v>
                </c:pt>
                <c:pt idx="1729">
                  <c:v>928.54633999999999</c:v>
                </c:pt>
                <c:pt idx="1730">
                  <c:v>928.18507999999997</c:v>
                </c:pt>
                <c:pt idx="1731">
                  <c:v>927.82363999999995</c:v>
                </c:pt>
                <c:pt idx="1732">
                  <c:v>927.48145999999997</c:v>
                </c:pt>
                <c:pt idx="1733">
                  <c:v>927.12055999999995</c:v>
                </c:pt>
                <c:pt idx="1734">
                  <c:v>926.76020000000005</c:v>
                </c:pt>
                <c:pt idx="1735">
                  <c:v>926.40974000000006</c:v>
                </c:pt>
                <c:pt idx="1736">
                  <c:v>926.05010000000004</c:v>
                </c:pt>
                <c:pt idx="1737">
                  <c:v>925.70270000000005</c:v>
                </c:pt>
                <c:pt idx="1738">
                  <c:v>925.36591999999996</c:v>
                </c:pt>
                <c:pt idx="1739">
                  <c:v>925.02463999999998</c:v>
                </c:pt>
                <c:pt idx="1740">
                  <c:v>924.66859999999997</c:v>
                </c:pt>
                <c:pt idx="1741">
                  <c:v>924.3383</c:v>
                </c:pt>
                <c:pt idx="1742">
                  <c:v>924.00440000000003</c:v>
                </c:pt>
                <c:pt idx="1743">
                  <c:v>923.63666000000001</c:v>
                </c:pt>
                <c:pt idx="1744">
                  <c:v>923.27449999999999</c:v>
                </c:pt>
                <c:pt idx="1745">
                  <c:v>922.93034</c:v>
                </c:pt>
                <c:pt idx="1746">
                  <c:v>922.58150000000001</c:v>
                </c:pt>
                <c:pt idx="1747">
                  <c:v>922.24202000000002</c:v>
                </c:pt>
                <c:pt idx="1748">
                  <c:v>921.88436000000002</c:v>
                </c:pt>
                <c:pt idx="1749">
                  <c:v>921.55028000000004</c:v>
                </c:pt>
                <c:pt idx="1750">
                  <c:v>921.22357999999997</c:v>
                </c:pt>
                <c:pt idx="1751">
                  <c:v>920.86825999999996</c:v>
                </c:pt>
                <c:pt idx="1752">
                  <c:v>920.51923999999997</c:v>
                </c:pt>
                <c:pt idx="1753">
                  <c:v>920.1848</c:v>
                </c:pt>
                <c:pt idx="1754">
                  <c:v>919.85288000000003</c:v>
                </c:pt>
                <c:pt idx="1755">
                  <c:v>919.52689999999996</c:v>
                </c:pt>
                <c:pt idx="1756">
                  <c:v>919.20272</c:v>
                </c:pt>
                <c:pt idx="1757">
                  <c:v>918.85154</c:v>
                </c:pt>
                <c:pt idx="1758">
                  <c:v>918.51800000000003</c:v>
                </c:pt>
                <c:pt idx="1759">
                  <c:v>918.17978000000005</c:v>
                </c:pt>
                <c:pt idx="1760">
                  <c:v>917.83903999999995</c:v>
                </c:pt>
                <c:pt idx="1761">
                  <c:v>917.49235999999996</c:v>
                </c:pt>
                <c:pt idx="1762">
                  <c:v>917.14585999999997</c:v>
                </c:pt>
                <c:pt idx="1763">
                  <c:v>916.80565999999999</c:v>
                </c:pt>
                <c:pt idx="1764">
                  <c:v>916.46528000000001</c:v>
                </c:pt>
                <c:pt idx="1765">
                  <c:v>916.11122</c:v>
                </c:pt>
                <c:pt idx="1766">
                  <c:v>915.75427999999999</c:v>
                </c:pt>
                <c:pt idx="1767">
                  <c:v>915.39067999999997</c:v>
                </c:pt>
                <c:pt idx="1768">
                  <c:v>915.03283999999996</c:v>
                </c:pt>
                <c:pt idx="1769">
                  <c:v>914.67391999999995</c:v>
                </c:pt>
                <c:pt idx="1770">
                  <c:v>914.31248000000005</c:v>
                </c:pt>
                <c:pt idx="1771">
                  <c:v>913.96364000000005</c:v>
                </c:pt>
                <c:pt idx="1772">
                  <c:v>913.62127999999996</c:v>
                </c:pt>
                <c:pt idx="1773">
                  <c:v>913.28035999999997</c:v>
                </c:pt>
                <c:pt idx="1774">
                  <c:v>912.92467999999997</c:v>
                </c:pt>
                <c:pt idx="1775">
                  <c:v>912.57313999999997</c:v>
                </c:pt>
                <c:pt idx="1776">
                  <c:v>912.22789999999998</c:v>
                </c:pt>
                <c:pt idx="1777">
                  <c:v>911.8913</c:v>
                </c:pt>
                <c:pt idx="1778">
                  <c:v>911.54480000000001</c:v>
                </c:pt>
                <c:pt idx="1779">
                  <c:v>911.20028000000002</c:v>
                </c:pt>
                <c:pt idx="1780">
                  <c:v>910.85702000000003</c:v>
                </c:pt>
                <c:pt idx="1781">
                  <c:v>910.51736000000005</c:v>
                </c:pt>
                <c:pt idx="1782">
                  <c:v>910.16797999999994</c:v>
                </c:pt>
                <c:pt idx="1783">
                  <c:v>909.80564000000004</c:v>
                </c:pt>
                <c:pt idx="1784">
                  <c:v>909.46184000000005</c:v>
                </c:pt>
                <c:pt idx="1785">
                  <c:v>909.12775999999997</c:v>
                </c:pt>
                <c:pt idx="1786">
                  <c:v>908.79259999999999</c:v>
                </c:pt>
                <c:pt idx="1787">
                  <c:v>908.45744000000002</c:v>
                </c:pt>
                <c:pt idx="1788">
                  <c:v>908.10590000000002</c:v>
                </c:pt>
                <c:pt idx="1789">
                  <c:v>907.77074000000005</c:v>
                </c:pt>
                <c:pt idx="1790">
                  <c:v>907.44259999999997</c:v>
                </c:pt>
                <c:pt idx="1791">
                  <c:v>907.10005999999998</c:v>
                </c:pt>
                <c:pt idx="1792">
                  <c:v>906.74959999999999</c:v>
                </c:pt>
                <c:pt idx="1793">
                  <c:v>906.38167999999996</c:v>
                </c:pt>
                <c:pt idx="1794">
                  <c:v>906.04507999999998</c:v>
                </c:pt>
                <c:pt idx="1795">
                  <c:v>905.69839999999999</c:v>
                </c:pt>
                <c:pt idx="1796">
                  <c:v>905.34541999999999</c:v>
                </c:pt>
                <c:pt idx="1797">
                  <c:v>904.98055999999997</c:v>
                </c:pt>
                <c:pt idx="1798">
                  <c:v>904.62433999999996</c:v>
                </c:pt>
                <c:pt idx="1799">
                  <c:v>904.27963999999997</c:v>
                </c:pt>
                <c:pt idx="1800">
                  <c:v>903.92845999999997</c:v>
                </c:pt>
                <c:pt idx="1801">
                  <c:v>903.59636</c:v>
                </c:pt>
                <c:pt idx="1802">
                  <c:v>903.21655999999996</c:v>
                </c:pt>
                <c:pt idx="1803">
                  <c:v>902.85044000000005</c:v>
                </c:pt>
                <c:pt idx="1804">
                  <c:v>902.49836000000005</c:v>
                </c:pt>
                <c:pt idx="1805">
                  <c:v>902.14142000000004</c:v>
                </c:pt>
                <c:pt idx="1806">
                  <c:v>901.80301999999995</c:v>
                </c:pt>
                <c:pt idx="1807">
                  <c:v>901.45255999999995</c:v>
                </c:pt>
                <c:pt idx="1808">
                  <c:v>901.10839999999996</c:v>
                </c:pt>
                <c:pt idx="1809">
                  <c:v>900.74857999999995</c:v>
                </c:pt>
                <c:pt idx="1810">
                  <c:v>900.38318000000004</c:v>
                </c:pt>
                <c:pt idx="1811">
                  <c:v>900.02498000000003</c:v>
                </c:pt>
                <c:pt idx="1812">
                  <c:v>899.66822000000002</c:v>
                </c:pt>
                <c:pt idx="1813">
                  <c:v>899.31902000000002</c:v>
                </c:pt>
                <c:pt idx="1814">
                  <c:v>898.96226000000001</c:v>
                </c:pt>
                <c:pt idx="1815">
                  <c:v>898.60316</c:v>
                </c:pt>
                <c:pt idx="1816">
                  <c:v>898.25954000000002</c:v>
                </c:pt>
                <c:pt idx="1817">
                  <c:v>897.92096000000004</c:v>
                </c:pt>
                <c:pt idx="1818">
                  <c:v>897.55214000000001</c:v>
                </c:pt>
                <c:pt idx="1819">
                  <c:v>897.19195999999999</c:v>
                </c:pt>
                <c:pt idx="1820">
                  <c:v>896.82961999999998</c:v>
                </c:pt>
                <c:pt idx="1821">
                  <c:v>896.49176</c:v>
                </c:pt>
                <c:pt idx="1822">
                  <c:v>896.14778000000001</c:v>
                </c:pt>
                <c:pt idx="1823">
                  <c:v>895.80668000000003</c:v>
                </c:pt>
                <c:pt idx="1824">
                  <c:v>895.44722000000002</c:v>
                </c:pt>
                <c:pt idx="1825">
                  <c:v>895.09388000000001</c:v>
                </c:pt>
                <c:pt idx="1826">
                  <c:v>894.74864000000002</c:v>
                </c:pt>
                <c:pt idx="1827">
                  <c:v>894.40250000000003</c:v>
                </c:pt>
                <c:pt idx="1828">
                  <c:v>894.05024000000003</c:v>
                </c:pt>
                <c:pt idx="1829">
                  <c:v>893.70176000000004</c:v>
                </c:pt>
                <c:pt idx="1830">
                  <c:v>893.35544000000004</c:v>
                </c:pt>
                <c:pt idx="1831">
                  <c:v>893.02711999999997</c:v>
                </c:pt>
                <c:pt idx="1832">
                  <c:v>892.66693999999995</c:v>
                </c:pt>
                <c:pt idx="1833">
                  <c:v>892.29956000000004</c:v>
                </c:pt>
                <c:pt idx="1834">
                  <c:v>891.94496000000004</c:v>
                </c:pt>
                <c:pt idx="1835">
                  <c:v>891.60871999999995</c:v>
                </c:pt>
                <c:pt idx="1836">
                  <c:v>891.25376000000006</c:v>
                </c:pt>
                <c:pt idx="1837">
                  <c:v>890.88512000000003</c:v>
                </c:pt>
                <c:pt idx="1838">
                  <c:v>890.53466000000003</c:v>
                </c:pt>
                <c:pt idx="1839">
                  <c:v>890.18294000000003</c:v>
                </c:pt>
                <c:pt idx="1840">
                  <c:v>889.84921999999995</c:v>
                </c:pt>
                <c:pt idx="1841">
                  <c:v>889.48814000000004</c:v>
                </c:pt>
                <c:pt idx="1842">
                  <c:v>889.12004000000002</c:v>
                </c:pt>
                <c:pt idx="1843">
                  <c:v>888.75878</c:v>
                </c:pt>
                <c:pt idx="1844">
                  <c:v>888.41822000000002</c:v>
                </c:pt>
                <c:pt idx="1845">
                  <c:v>888.06812000000002</c:v>
                </c:pt>
                <c:pt idx="1846">
                  <c:v>887.71442000000002</c:v>
                </c:pt>
                <c:pt idx="1847">
                  <c:v>887.35334</c:v>
                </c:pt>
                <c:pt idx="1848">
                  <c:v>887.00234</c:v>
                </c:pt>
                <c:pt idx="1849">
                  <c:v>886.65494000000001</c:v>
                </c:pt>
                <c:pt idx="1850">
                  <c:v>886.30196000000001</c:v>
                </c:pt>
                <c:pt idx="1851">
                  <c:v>885.94376</c:v>
                </c:pt>
                <c:pt idx="1852">
                  <c:v>885.58195999999998</c:v>
                </c:pt>
                <c:pt idx="1853">
                  <c:v>885.22303999999997</c:v>
                </c:pt>
                <c:pt idx="1854">
                  <c:v>884.87149999999997</c:v>
                </c:pt>
                <c:pt idx="1855">
                  <c:v>884.52733999999998</c:v>
                </c:pt>
                <c:pt idx="1856">
                  <c:v>884.17363999999998</c:v>
                </c:pt>
                <c:pt idx="1857">
                  <c:v>883.81021999999996</c:v>
                </c:pt>
                <c:pt idx="1858">
                  <c:v>883.44428000000005</c:v>
                </c:pt>
                <c:pt idx="1859">
                  <c:v>883.09256000000005</c:v>
                </c:pt>
                <c:pt idx="1860">
                  <c:v>882.71996000000001</c:v>
                </c:pt>
                <c:pt idx="1861">
                  <c:v>882.35239999999999</c:v>
                </c:pt>
                <c:pt idx="1862">
                  <c:v>881.99401999999998</c:v>
                </c:pt>
                <c:pt idx="1863">
                  <c:v>881.63851999999997</c:v>
                </c:pt>
                <c:pt idx="1864">
                  <c:v>881.26969999999994</c:v>
                </c:pt>
                <c:pt idx="1865">
                  <c:v>880.90304000000003</c:v>
                </c:pt>
                <c:pt idx="1866">
                  <c:v>880.55366000000004</c:v>
                </c:pt>
                <c:pt idx="1867">
                  <c:v>880.19096000000002</c:v>
                </c:pt>
                <c:pt idx="1868">
                  <c:v>879.82249999999999</c:v>
                </c:pt>
                <c:pt idx="1869">
                  <c:v>879.44935999999996</c:v>
                </c:pt>
                <c:pt idx="1870">
                  <c:v>879.07658000000004</c:v>
                </c:pt>
                <c:pt idx="1871">
                  <c:v>878.71226000000001</c:v>
                </c:pt>
                <c:pt idx="1872">
                  <c:v>878.36918000000003</c:v>
                </c:pt>
                <c:pt idx="1873">
                  <c:v>877.99748</c:v>
                </c:pt>
                <c:pt idx="1874">
                  <c:v>877.59842000000003</c:v>
                </c:pt>
                <c:pt idx="1875">
                  <c:v>877.24166000000002</c:v>
                </c:pt>
                <c:pt idx="1876">
                  <c:v>876.88634000000002</c:v>
                </c:pt>
                <c:pt idx="1877">
                  <c:v>876.51121999999998</c:v>
                </c:pt>
                <c:pt idx="1878">
                  <c:v>876.12854000000004</c:v>
                </c:pt>
                <c:pt idx="1879">
                  <c:v>875.74333999999999</c:v>
                </c:pt>
                <c:pt idx="1880">
                  <c:v>875.36497999999995</c:v>
                </c:pt>
                <c:pt idx="1881">
                  <c:v>874.98338000000001</c:v>
                </c:pt>
                <c:pt idx="1882">
                  <c:v>874.60105999999996</c:v>
                </c:pt>
                <c:pt idx="1883">
                  <c:v>874.20344</c:v>
                </c:pt>
                <c:pt idx="1884">
                  <c:v>873.80294000000004</c:v>
                </c:pt>
                <c:pt idx="1885">
                  <c:v>873.43592000000001</c:v>
                </c:pt>
                <c:pt idx="1886">
                  <c:v>873.04423999999995</c:v>
                </c:pt>
                <c:pt idx="1887">
                  <c:v>872.65003999999999</c:v>
                </c:pt>
                <c:pt idx="1888">
                  <c:v>872.26969999999994</c:v>
                </c:pt>
                <c:pt idx="1889">
                  <c:v>871.89062000000001</c:v>
                </c:pt>
                <c:pt idx="1890">
                  <c:v>871.50019999999995</c:v>
                </c:pt>
                <c:pt idx="1891">
                  <c:v>871.11644000000001</c:v>
                </c:pt>
                <c:pt idx="1892">
                  <c:v>870.72727999999995</c:v>
                </c:pt>
                <c:pt idx="1893">
                  <c:v>870.34514000000001</c:v>
                </c:pt>
                <c:pt idx="1894">
                  <c:v>869.94320000000005</c:v>
                </c:pt>
                <c:pt idx="1895">
                  <c:v>869.56538</c:v>
                </c:pt>
                <c:pt idx="1896">
                  <c:v>869.17334000000005</c:v>
                </c:pt>
                <c:pt idx="1897">
                  <c:v>868.79264000000001</c:v>
                </c:pt>
                <c:pt idx="1898">
                  <c:v>868.42831999999999</c:v>
                </c:pt>
                <c:pt idx="1899">
                  <c:v>868.03034000000002</c:v>
                </c:pt>
                <c:pt idx="1900">
                  <c:v>867.63793999999996</c:v>
                </c:pt>
                <c:pt idx="1901">
                  <c:v>867.22969999999998</c:v>
                </c:pt>
                <c:pt idx="1902">
                  <c:v>866.86087999999995</c:v>
                </c:pt>
                <c:pt idx="1903">
                  <c:v>866.47676000000001</c:v>
                </c:pt>
                <c:pt idx="1904">
                  <c:v>866.08705999999995</c:v>
                </c:pt>
                <c:pt idx="1905">
                  <c:v>865.68871999999999</c:v>
                </c:pt>
                <c:pt idx="1906">
                  <c:v>865.28660000000002</c:v>
                </c:pt>
                <c:pt idx="1907">
                  <c:v>864.91777999999999</c:v>
                </c:pt>
                <c:pt idx="1908">
                  <c:v>864.53276000000005</c:v>
                </c:pt>
                <c:pt idx="1909">
                  <c:v>864.14449999999999</c:v>
                </c:pt>
                <c:pt idx="1910">
                  <c:v>863.74076000000002</c:v>
                </c:pt>
                <c:pt idx="1911">
                  <c:v>863.34799999999996</c:v>
                </c:pt>
                <c:pt idx="1912">
                  <c:v>862.96244000000002</c:v>
                </c:pt>
                <c:pt idx="1913">
                  <c:v>862.57507999999996</c:v>
                </c:pt>
                <c:pt idx="1914">
                  <c:v>862.18178</c:v>
                </c:pt>
                <c:pt idx="1915">
                  <c:v>861.80557999999996</c:v>
                </c:pt>
                <c:pt idx="1916">
                  <c:v>861.40364</c:v>
                </c:pt>
                <c:pt idx="1917">
                  <c:v>861.01987999999994</c:v>
                </c:pt>
                <c:pt idx="1918">
                  <c:v>860.63378</c:v>
                </c:pt>
                <c:pt idx="1919">
                  <c:v>860.22284000000002</c:v>
                </c:pt>
                <c:pt idx="1920">
                  <c:v>859.83205999999996</c:v>
                </c:pt>
                <c:pt idx="1921">
                  <c:v>859.45262000000002</c:v>
                </c:pt>
                <c:pt idx="1922">
                  <c:v>859.05913999999996</c:v>
                </c:pt>
                <c:pt idx="1923">
                  <c:v>858.68276000000003</c:v>
                </c:pt>
                <c:pt idx="1924">
                  <c:v>858.28729999999996</c:v>
                </c:pt>
                <c:pt idx="1925">
                  <c:v>857.89940000000001</c:v>
                </c:pt>
                <c:pt idx="1926">
                  <c:v>857.51401999999996</c:v>
                </c:pt>
                <c:pt idx="1927">
                  <c:v>857.10199999999998</c:v>
                </c:pt>
                <c:pt idx="1928">
                  <c:v>856.69880000000001</c:v>
                </c:pt>
                <c:pt idx="1929">
                  <c:v>856.32115999999996</c:v>
                </c:pt>
                <c:pt idx="1930">
                  <c:v>855.92840000000001</c:v>
                </c:pt>
                <c:pt idx="1931">
                  <c:v>855.54139999999995</c:v>
                </c:pt>
                <c:pt idx="1932">
                  <c:v>855.15242000000001</c:v>
                </c:pt>
                <c:pt idx="1933">
                  <c:v>854.76217999999994</c:v>
                </c:pt>
                <c:pt idx="1934">
                  <c:v>854.35555999999997</c:v>
                </c:pt>
                <c:pt idx="1935">
                  <c:v>853.96496000000002</c:v>
                </c:pt>
                <c:pt idx="1936">
                  <c:v>853.58263999999997</c:v>
                </c:pt>
                <c:pt idx="1937">
                  <c:v>853.17619999999999</c:v>
                </c:pt>
                <c:pt idx="1938">
                  <c:v>852.79657999999995</c:v>
                </c:pt>
                <c:pt idx="1939">
                  <c:v>852.39067999999997</c:v>
                </c:pt>
                <c:pt idx="1940">
                  <c:v>851.94176000000004</c:v>
                </c:pt>
                <c:pt idx="1941">
                  <c:v>851.54953999999998</c:v>
                </c:pt>
                <c:pt idx="1942">
                  <c:v>851.17298000000005</c:v>
                </c:pt>
                <c:pt idx="1943">
                  <c:v>850.78471999999999</c:v>
                </c:pt>
                <c:pt idx="1944">
                  <c:v>850.40311999999994</c:v>
                </c:pt>
                <c:pt idx="1945">
                  <c:v>850.00099999999998</c:v>
                </c:pt>
                <c:pt idx="1946">
                  <c:v>849.60752000000002</c:v>
                </c:pt>
                <c:pt idx="1947">
                  <c:v>849.21457999999996</c:v>
                </c:pt>
                <c:pt idx="1948">
                  <c:v>848.83118000000002</c:v>
                </c:pt>
                <c:pt idx="1949">
                  <c:v>848.43320000000006</c:v>
                </c:pt>
                <c:pt idx="1950">
                  <c:v>848.03575999999998</c:v>
                </c:pt>
                <c:pt idx="1951">
                  <c:v>847.63544000000002</c:v>
                </c:pt>
                <c:pt idx="1952">
                  <c:v>847.23314000000005</c:v>
                </c:pt>
                <c:pt idx="1953">
                  <c:v>846.84703999999999</c:v>
                </c:pt>
                <c:pt idx="1954">
                  <c:v>846.45842000000005</c:v>
                </c:pt>
                <c:pt idx="1955">
                  <c:v>846.05737999999997</c:v>
                </c:pt>
                <c:pt idx="1956">
                  <c:v>845.67290000000003</c:v>
                </c:pt>
                <c:pt idx="1957">
                  <c:v>845.26880000000006</c:v>
                </c:pt>
                <c:pt idx="1958">
                  <c:v>844.87729999999999</c:v>
                </c:pt>
                <c:pt idx="1959">
                  <c:v>844.48220000000003</c:v>
                </c:pt>
                <c:pt idx="1960">
                  <c:v>844.07899999999995</c:v>
                </c:pt>
                <c:pt idx="1961">
                  <c:v>843.69128000000001</c:v>
                </c:pt>
                <c:pt idx="1962">
                  <c:v>843.29546000000005</c:v>
                </c:pt>
                <c:pt idx="1963">
                  <c:v>842.90665999999999</c:v>
                </c:pt>
                <c:pt idx="1964">
                  <c:v>842.49032</c:v>
                </c:pt>
                <c:pt idx="1965">
                  <c:v>842.12653999999998</c:v>
                </c:pt>
                <c:pt idx="1966">
                  <c:v>841.74224000000004</c:v>
                </c:pt>
                <c:pt idx="1967">
                  <c:v>841.34821999999997</c:v>
                </c:pt>
                <c:pt idx="1968">
                  <c:v>840.97832000000005</c:v>
                </c:pt>
                <c:pt idx="1969">
                  <c:v>840.56233999999995</c:v>
                </c:pt>
                <c:pt idx="1970">
                  <c:v>840.18146000000002</c:v>
                </c:pt>
                <c:pt idx="1971">
                  <c:v>839.78456000000006</c:v>
                </c:pt>
                <c:pt idx="1972">
                  <c:v>839.38819999999998</c:v>
                </c:pt>
                <c:pt idx="1973">
                  <c:v>838.99310000000003</c:v>
                </c:pt>
                <c:pt idx="1974">
                  <c:v>838.60375999999997</c:v>
                </c:pt>
                <c:pt idx="1975">
                  <c:v>838.21370000000002</c:v>
                </c:pt>
                <c:pt idx="1976">
                  <c:v>837.81266000000005</c:v>
                </c:pt>
                <c:pt idx="1977">
                  <c:v>837.40891999999997</c:v>
                </c:pt>
                <c:pt idx="1978">
                  <c:v>837.02102000000002</c:v>
                </c:pt>
                <c:pt idx="1979">
                  <c:v>836.61962000000005</c:v>
                </c:pt>
                <c:pt idx="1980">
                  <c:v>836.22379999999998</c:v>
                </c:pt>
                <c:pt idx="1981">
                  <c:v>835.81808000000001</c:v>
                </c:pt>
                <c:pt idx="1982">
                  <c:v>835.42891999999995</c:v>
                </c:pt>
                <c:pt idx="1983">
                  <c:v>835.02751999999998</c:v>
                </c:pt>
                <c:pt idx="1984">
                  <c:v>834.62630000000001</c:v>
                </c:pt>
                <c:pt idx="1985">
                  <c:v>834.23371999999995</c:v>
                </c:pt>
                <c:pt idx="1986">
                  <c:v>833.82745999999997</c:v>
                </c:pt>
                <c:pt idx="1987">
                  <c:v>833.43002000000001</c:v>
                </c:pt>
                <c:pt idx="1988">
                  <c:v>833.03617999999994</c:v>
                </c:pt>
                <c:pt idx="1989">
                  <c:v>832.64972</c:v>
                </c:pt>
                <c:pt idx="1990">
                  <c:v>832.24328000000003</c:v>
                </c:pt>
                <c:pt idx="1991">
                  <c:v>831.83180000000004</c:v>
                </c:pt>
                <c:pt idx="1992">
                  <c:v>831.42481999999995</c:v>
                </c:pt>
                <c:pt idx="1993">
                  <c:v>831.04574000000002</c:v>
                </c:pt>
                <c:pt idx="1994">
                  <c:v>830.63840000000005</c:v>
                </c:pt>
                <c:pt idx="1995">
                  <c:v>830.24707999999998</c:v>
                </c:pt>
                <c:pt idx="1996">
                  <c:v>829.85</c:v>
                </c:pt>
                <c:pt idx="1997">
                  <c:v>829.45633999999995</c:v>
                </c:pt>
                <c:pt idx="1998">
                  <c:v>829.05871999999999</c:v>
                </c:pt>
                <c:pt idx="1999">
                  <c:v>828.64634000000001</c:v>
                </c:pt>
                <c:pt idx="2000">
                  <c:v>828.23954000000003</c:v>
                </c:pt>
                <c:pt idx="2001">
                  <c:v>827.85037999999997</c:v>
                </c:pt>
                <c:pt idx="2002">
                  <c:v>827.46860000000004</c:v>
                </c:pt>
                <c:pt idx="2003">
                  <c:v>827.06107999999995</c:v>
                </c:pt>
                <c:pt idx="2004">
                  <c:v>826.65265999999997</c:v>
                </c:pt>
                <c:pt idx="2005">
                  <c:v>826.25558000000001</c:v>
                </c:pt>
                <c:pt idx="2006">
                  <c:v>825.85832000000005</c:v>
                </c:pt>
                <c:pt idx="2007">
                  <c:v>825.45367999999996</c:v>
                </c:pt>
                <c:pt idx="2008">
                  <c:v>825.04921999999999</c:v>
                </c:pt>
                <c:pt idx="2009">
                  <c:v>824.63972000000001</c:v>
                </c:pt>
                <c:pt idx="2010">
                  <c:v>824.23922000000005</c:v>
                </c:pt>
                <c:pt idx="2011">
                  <c:v>823.84411999999998</c:v>
                </c:pt>
                <c:pt idx="2012">
                  <c:v>823.43894</c:v>
                </c:pt>
                <c:pt idx="2013">
                  <c:v>823.02800000000002</c:v>
                </c:pt>
                <c:pt idx="2014">
                  <c:v>822.62408000000005</c:v>
                </c:pt>
                <c:pt idx="2015">
                  <c:v>822.23725999999999</c:v>
                </c:pt>
                <c:pt idx="2016">
                  <c:v>821.83568000000002</c:v>
                </c:pt>
                <c:pt idx="2017">
                  <c:v>821.42060000000004</c:v>
                </c:pt>
                <c:pt idx="2018">
                  <c:v>821.01577999999995</c:v>
                </c:pt>
                <c:pt idx="2019">
                  <c:v>820.63274000000001</c:v>
                </c:pt>
                <c:pt idx="2020">
                  <c:v>820.23188000000005</c:v>
                </c:pt>
                <c:pt idx="2021">
                  <c:v>819.82399999999996</c:v>
                </c:pt>
                <c:pt idx="2022">
                  <c:v>819.42115999999999</c:v>
                </c:pt>
                <c:pt idx="2023">
                  <c:v>819.01454000000001</c:v>
                </c:pt>
                <c:pt idx="2024">
                  <c:v>818.61998000000006</c:v>
                </c:pt>
                <c:pt idx="2025">
                  <c:v>818.22379999999998</c:v>
                </c:pt>
                <c:pt idx="2026">
                  <c:v>817.81052</c:v>
                </c:pt>
                <c:pt idx="2027">
                  <c:v>817.40894000000003</c:v>
                </c:pt>
                <c:pt idx="2028">
                  <c:v>816.99674000000005</c:v>
                </c:pt>
                <c:pt idx="2029">
                  <c:v>816.60235999999998</c:v>
                </c:pt>
                <c:pt idx="2030">
                  <c:v>816.19754</c:v>
                </c:pt>
                <c:pt idx="2031">
                  <c:v>815.79362000000003</c:v>
                </c:pt>
                <c:pt idx="2032">
                  <c:v>815.37260000000003</c:v>
                </c:pt>
                <c:pt idx="2033">
                  <c:v>814.96112000000005</c:v>
                </c:pt>
                <c:pt idx="2034">
                  <c:v>814.57213999999999</c:v>
                </c:pt>
                <c:pt idx="2035">
                  <c:v>814.17542000000003</c:v>
                </c:pt>
                <c:pt idx="2036">
                  <c:v>813.76214000000004</c:v>
                </c:pt>
                <c:pt idx="2037">
                  <c:v>813.35533999999996</c:v>
                </c:pt>
                <c:pt idx="2038">
                  <c:v>812.97464000000002</c:v>
                </c:pt>
                <c:pt idx="2039">
                  <c:v>812.56388000000004</c:v>
                </c:pt>
                <c:pt idx="2040">
                  <c:v>812.14808000000005</c:v>
                </c:pt>
                <c:pt idx="2041">
                  <c:v>811.73965999999996</c:v>
                </c:pt>
                <c:pt idx="2042">
                  <c:v>811.34132</c:v>
                </c:pt>
                <c:pt idx="2043">
                  <c:v>810.93038000000001</c:v>
                </c:pt>
                <c:pt idx="2044">
                  <c:v>810.51710000000003</c:v>
                </c:pt>
                <c:pt idx="2045">
                  <c:v>810.11264000000006</c:v>
                </c:pt>
                <c:pt idx="2046">
                  <c:v>809.71177999999998</c:v>
                </c:pt>
                <c:pt idx="2047">
                  <c:v>809.29993999999999</c:v>
                </c:pt>
                <c:pt idx="2048">
                  <c:v>808.89350000000002</c:v>
                </c:pt>
                <c:pt idx="2049">
                  <c:v>808.47428000000002</c:v>
                </c:pt>
                <c:pt idx="2050">
                  <c:v>808.06172000000004</c:v>
                </c:pt>
                <c:pt idx="2051">
                  <c:v>807.65707999999995</c:v>
                </c:pt>
                <c:pt idx="2052">
                  <c:v>807.26071999999999</c:v>
                </c:pt>
                <c:pt idx="2053">
                  <c:v>806.84582</c:v>
                </c:pt>
                <c:pt idx="2054">
                  <c:v>806.43470000000002</c:v>
                </c:pt>
                <c:pt idx="2055">
                  <c:v>806.03222000000005</c:v>
                </c:pt>
                <c:pt idx="2056">
                  <c:v>805.64</c:v>
                </c:pt>
                <c:pt idx="2057">
                  <c:v>805.23050000000001</c:v>
                </c:pt>
                <c:pt idx="2058">
                  <c:v>804.81560000000002</c:v>
                </c:pt>
                <c:pt idx="2059">
                  <c:v>804.40556000000004</c:v>
                </c:pt>
                <c:pt idx="2060">
                  <c:v>803.99336000000005</c:v>
                </c:pt>
                <c:pt idx="2061">
                  <c:v>803.58565999999996</c:v>
                </c:pt>
                <c:pt idx="2062">
                  <c:v>803.17777999999998</c:v>
                </c:pt>
                <c:pt idx="2063">
                  <c:v>802.76342</c:v>
                </c:pt>
                <c:pt idx="2064">
                  <c:v>802.34582</c:v>
                </c:pt>
                <c:pt idx="2065">
                  <c:v>801.94298000000003</c:v>
                </c:pt>
                <c:pt idx="2066">
                  <c:v>801.53599999999994</c:v>
                </c:pt>
                <c:pt idx="2067">
                  <c:v>801.12199999999996</c:v>
                </c:pt>
                <c:pt idx="2068">
                  <c:v>800.71015999999997</c:v>
                </c:pt>
                <c:pt idx="2069">
                  <c:v>800.29561999999999</c:v>
                </c:pt>
                <c:pt idx="2070">
                  <c:v>799.87945999999999</c:v>
                </c:pt>
                <c:pt idx="2071">
                  <c:v>799.46744000000001</c:v>
                </c:pt>
                <c:pt idx="2072">
                  <c:v>799.06010000000003</c:v>
                </c:pt>
                <c:pt idx="2073">
                  <c:v>798.65725999999995</c:v>
                </c:pt>
                <c:pt idx="2074">
                  <c:v>798.25819999999999</c:v>
                </c:pt>
                <c:pt idx="2075">
                  <c:v>797.83519999999999</c:v>
                </c:pt>
                <c:pt idx="2076">
                  <c:v>797.42768000000001</c:v>
                </c:pt>
                <c:pt idx="2077">
                  <c:v>797.01134000000002</c:v>
                </c:pt>
                <c:pt idx="2078">
                  <c:v>796.61389999999994</c:v>
                </c:pt>
                <c:pt idx="2079">
                  <c:v>796.20457999999996</c:v>
                </c:pt>
                <c:pt idx="2080">
                  <c:v>795.79147999999998</c:v>
                </c:pt>
                <c:pt idx="2081">
                  <c:v>795.38954000000001</c:v>
                </c:pt>
                <c:pt idx="2082">
                  <c:v>794.97536000000002</c:v>
                </c:pt>
                <c:pt idx="2083">
                  <c:v>794.55758000000003</c:v>
                </c:pt>
                <c:pt idx="2084">
                  <c:v>794.15204000000006</c:v>
                </c:pt>
                <c:pt idx="2085">
                  <c:v>793.73659999999995</c:v>
                </c:pt>
                <c:pt idx="2086">
                  <c:v>793.31377999999995</c:v>
                </c:pt>
                <c:pt idx="2087">
                  <c:v>792.90553999999997</c:v>
                </c:pt>
                <c:pt idx="2088">
                  <c:v>792.49964</c:v>
                </c:pt>
                <c:pt idx="2089">
                  <c:v>792.0779</c:v>
                </c:pt>
                <c:pt idx="2090">
                  <c:v>791.66606000000002</c:v>
                </c:pt>
                <c:pt idx="2091">
                  <c:v>791.25458000000003</c:v>
                </c:pt>
                <c:pt idx="2092">
                  <c:v>790.84364000000005</c:v>
                </c:pt>
                <c:pt idx="2093">
                  <c:v>790.43701999999996</c:v>
                </c:pt>
                <c:pt idx="2094">
                  <c:v>790.01599999999996</c:v>
                </c:pt>
                <c:pt idx="2095">
                  <c:v>789.60631999999998</c:v>
                </c:pt>
                <c:pt idx="2096">
                  <c:v>789.19772</c:v>
                </c:pt>
                <c:pt idx="2097">
                  <c:v>788.79380000000003</c:v>
                </c:pt>
                <c:pt idx="2098">
                  <c:v>788.37728000000004</c:v>
                </c:pt>
                <c:pt idx="2099">
                  <c:v>787.95266000000004</c:v>
                </c:pt>
                <c:pt idx="2100">
                  <c:v>787.54387999999994</c:v>
                </c:pt>
                <c:pt idx="2101">
                  <c:v>787.14517999999998</c:v>
                </c:pt>
                <c:pt idx="2102">
                  <c:v>786.74630000000002</c:v>
                </c:pt>
                <c:pt idx="2103">
                  <c:v>786.33104000000003</c:v>
                </c:pt>
                <c:pt idx="2104">
                  <c:v>785.89508000000001</c:v>
                </c:pt>
                <c:pt idx="2105">
                  <c:v>785.50429999999994</c:v>
                </c:pt>
                <c:pt idx="2106">
                  <c:v>785.09173999999996</c:v>
                </c:pt>
                <c:pt idx="2107">
                  <c:v>784.67107999999996</c:v>
                </c:pt>
                <c:pt idx="2108">
                  <c:v>784.25365999999997</c:v>
                </c:pt>
                <c:pt idx="2109">
                  <c:v>783.84631999999999</c:v>
                </c:pt>
                <c:pt idx="2110">
                  <c:v>783.43952000000002</c:v>
                </c:pt>
                <c:pt idx="2111">
                  <c:v>783.02426000000003</c:v>
                </c:pt>
                <c:pt idx="2112">
                  <c:v>782.61458000000005</c:v>
                </c:pt>
                <c:pt idx="2113">
                  <c:v>782.19626000000005</c:v>
                </c:pt>
                <c:pt idx="2114">
                  <c:v>781.78297999999995</c:v>
                </c:pt>
                <c:pt idx="2115">
                  <c:v>781.38247999999999</c:v>
                </c:pt>
                <c:pt idx="2116">
                  <c:v>780.97316000000001</c:v>
                </c:pt>
                <c:pt idx="2117">
                  <c:v>780.5444</c:v>
                </c:pt>
                <c:pt idx="2118">
                  <c:v>780.13310000000001</c:v>
                </c:pt>
                <c:pt idx="2119">
                  <c:v>779.72342000000003</c:v>
                </c:pt>
                <c:pt idx="2120">
                  <c:v>779.30528000000004</c:v>
                </c:pt>
                <c:pt idx="2121">
                  <c:v>778.88282000000004</c:v>
                </c:pt>
                <c:pt idx="2122">
                  <c:v>778.47835999999995</c:v>
                </c:pt>
                <c:pt idx="2123">
                  <c:v>778.06651999999997</c:v>
                </c:pt>
                <c:pt idx="2124">
                  <c:v>777.65143999999998</c:v>
                </c:pt>
                <c:pt idx="2125">
                  <c:v>777.24518</c:v>
                </c:pt>
                <c:pt idx="2126">
                  <c:v>776.81876</c:v>
                </c:pt>
                <c:pt idx="2127">
                  <c:v>776.41952000000003</c:v>
                </c:pt>
                <c:pt idx="2128">
                  <c:v>776.01631999999995</c:v>
                </c:pt>
                <c:pt idx="2129">
                  <c:v>775.60339999999997</c:v>
                </c:pt>
                <c:pt idx="2130">
                  <c:v>775.18777999999998</c:v>
                </c:pt>
                <c:pt idx="2131">
                  <c:v>774.76459999999997</c:v>
                </c:pt>
                <c:pt idx="2132">
                  <c:v>774.36212</c:v>
                </c:pt>
                <c:pt idx="2133">
                  <c:v>773.96540000000005</c:v>
                </c:pt>
                <c:pt idx="2134">
                  <c:v>773.55733999999995</c:v>
                </c:pt>
                <c:pt idx="2135">
                  <c:v>773.13235999999995</c:v>
                </c:pt>
                <c:pt idx="2136">
                  <c:v>772.72159999999997</c:v>
                </c:pt>
                <c:pt idx="2137">
                  <c:v>772.31713999999999</c:v>
                </c:pt>
                <c:pt idx="2138">
                  <c:v>771.90170000000001</c:v>
                </c:pt>
                <c:pt idx="2139">
                  <c:v>771.49238000000003</c:v>
                </c:pt>
                <c:pt idx="2140">
                  <c:v>771.09025999999994</c:v>
                </c:pt>
                <c:pt idx="2141">
                  <c:v>770.67715999999996</c:v>
                </c:pt>
                <c:pt idx="2142">
                  <c:v>770.27773999999999</c:v>
                </c:pt>
                <c:pt idx="2143">
                  <c:v>769.86788000000001</c:v>
                </c:pt>
                <c:pt idx="2144">
                  <c:v>769.43083999999999</c:v>
                </c:pt>
                <c:pt idx="2145">
                  <c:v>769.02998000000002</c:v>
                </c:pt>
                <c:pt idx="2146">
                  <c:v>768.62660000000005</c:v>
                </c:pt>
                <c:pt idx="2147">
                  <c:v>768.20054000000005</c:v>
                </c:pt>
                <c:pt idx="2148">
                  <c:v>767.79715999999996</c:v>
                </c:pt>
                <c:pt idx="2149">
                  <c:v>767.38441999999998</c:v>
                </c:pt>
                <c:pt idx="2150">
                  <c:v>766.97816</c:v>
                </c:pt>
                <c:pt idx="2151">
                  <c:v>766.56380000000001</c:v>
                </c:pt>
                <c:pt idx="2152">
                  <c:v>766.15754000000004</c:v>
                </c:pt>
                <c:pt idx="2153">
                  <c:v>765.74030000000005</c:v>
                </c:pt>
                <c:pt idx="2154">
                  <c:v>765.34429999999998</c:v>
                </c:pt>
                <c:pt idx="2155">
                  <c:v>764.95928000000004</c:v>
                </c:pt>
                <c:pt idx="2156">
                  <c:v>764.53430000000003</c:v>
                </c:pt>
                <c:pt idx="2157">
                  <c:v>764.11940000000004</c:v>
                </c:pt>
                <c:pt idx="2158">
                  <c:v>763.72159999999997</c:v>
                </c:pt>
                <c:pt idx="2159">
                  <c:v>763.32002</c:v>
                </c:pt>
                <c:pt idx="2160">
                  <c:v>762.91232000000002</c:v>
                </c:pt>
                <c:pt idx="2161">
                  <c:v>762.50102000000004</c:v>
                </c:pt>
                <c:pt idx="2162">
                  <c:v>762.08522000000005</c:v>
                </c:pt>
                <c:pt idx="2163">
                  <c:v>761.67283999999995</c:v>
                </c:pt>
                <c:pt idx="2164">
                  <c:v>761.27575999999999</c:v>
                </c:pt>
                <c:pt idx="2165">
                  <c:v>760.86284000000001</c:v>
                </c:pt>
                <c:pt idx="2166">
                  <c:v>760.44830000000002</c:v>
                </c:pt>
                <c:pt idx="2167">
                  <c:v>760.04258000000004</c:v>
                </c:pt>
                <c:pt idx="2168">
                  <c:v>759.64405999999997</c:v>
                </c:pt>
                <c:pt idx="2169">
                  <c:v>759.23797999999999</c:v>
                </c:pt>
                <c:pt idx="2170">
                  <c:v>758.84540000000004</c:v>
                </c:pt>
                <c:pt idx="2171">
                  <c:v>758.44147999999996</c:v>
                </c:pt>
                <c:pt idx="2172">
                  <c:v>758.04944</c:v>
                </c:pt>
                <c:pt idx="2173">
                  <c:v>757.63832000000002</c:v>
                </c:pt>
                <c:pt idx="2174">
                  <c:v>757.21856000000002</c:v>
                </c:pt>
                <c:pt idx="2175">
                  <c:v>756.81949999999995</c:v>
                </c:pt>
                <c:pt idx="2176">
                  <c:v>756.40117999999995</c:v>
                </c:pt>
                <c:pt idx="2177">
                  <c:v>756.00536</c:v>
                </c:pt>
                <c:pt idx="2178">
                  <c:v>755.61080000000004</c:v>
                </c:pt>
                <c:pt idx="2179">
                  <c:v>755.19662000000005</c:v>
                </c:pt>
                <c:pt idx="2180">
                  <c:v>754.78855999999996</c:v>
                </c:pt>
                <c:pt idx="2181">
                  <c:v>754.38139999999999</c:v>
                </c:pt>
                <c:pt idx="2182">
                  <c:v>753.99728000000005</c:v>
                </c:pt>
                <c:pt idx="2183">
                  <c:v>753.59659999999997</c:v>
                </c:pt>
                <c:pt idx="2184">
                  <c:v>753.17485999999997</c:v>
                </c:pt>
                <c:pt idx="2185">
                  <c:v>752.76049999999998</c:v>
                </c:pt>
                <c:pt idx="2186">
                  <c:v>752.36468000000002</c:v>
                </c:pt>
                <c:pt idx="2187">
                  <c:v>751.97803999999996</c:v>
                </c:pt>
                <c:pt idx="2188">
                  <c:v>751.56637999999998</c:v>
                </c:pt>
                <c:pt idx="2189">
                  <c:v>751.16354000000001</c:v>
                </c:pt>
                <c:pt idx="2190">
                  <c:v>750.76340000000005</c:v>
                </c:pt>
                <c:pt idx="2191">
                  <c:v>750.36541999999997</c:v>
                </c:pt>
                <c:pt idx="2192">
                  <c:v>749.94871999999998</c:v>
                </c:pt>
                <c:pt idx="2193">
                  <c:v>749.53165999999999</c:v>
                </c:pt>
                <c:pt idx="2194">
                  <c:v>749.11946</c:v>
                </c:pt>
                <c:pt idx="2195">
                  <c:v>748.72022000000004</c:v>
                </c:pt>
                <c:pt idx="2196">
                  <c:v>748.33285999999998</c:v>
                </c:pt>
                <c:pt idx="2197">
                  <c:v>747.92660000000001</c:v>
                </c:pt>
                <c:pt idx="2198">
                  <c:v>747.51386000000002</c:v>
                </c:pt>
                <c:pt idx="2199">
                  <c:v>747.10094000000004</c:v>
                </c:pt>
                <c:pt idx="2200">
                  <c:v>746.72311999999999</c:v>
                </c:pt>
                <c:pt idx="2201">
                  <c:v>746.31830000000002</c:v>
                </c:pt>
                <c:pt idx="2202">
                  <c:v>745.90790000000004</c:v>
                </c:pt>
                <c:pt idx="2203">
                  <c:v>745.49102000000005</c:v>
                </c:pt>
                <c:pt idx="2204">
                  <c:v>745.10762</c:v>
                </c:pt>
                <c:pt idx="2205">
                  <c:v>744.70640000000003</c:v>
                </c:pt>
                <c:pt idx="2206">
                  <c:v>744.29114000000004</c:v>
                </c:pt>
                <c:pt idx="2207">
                  <c:v>743.88721999999996</c:v>
                </c:pt>
                <c:pt idx="2208">
                  <c:v>743.49158</c:v>
                </c:pt>
                <c:pt idx="2209">
                  <c:v>743.09954000000005</c:v>
                </c:pt>
                <c:pt idx="2210">
                  <c:v>742.69381999999996</c:v>
                </c:pt>
                <c:pt idx="2211">
                  <c:v>742.27873999999997</c:v>
                </c:pt>
                <c:pt idx="2212">
                  <c:v>741.8759</c:v>
                </c:pt>
                <c:pt idx="2213">
                  <c:v>741.49645999999996</c:v>
                </c:pt>
                <c:pt idx="2214">
                  <c:v>741.09775999999999</c:v>
                </c:pt>
                <c:pt idx="2215">
                  <c:v>740.70086000000003</c:v>
                </c:pt>
                <c:pt idx="2216">
                  <c:v>740.29208000000006</c:v>
                </c:pt>
                <c:pt idx="2217">
                  <c:v>739.90057999999999</c:v>
                </c:pt>
                <c:pt idx="2218">
                  <c:v>739.50044000000003</c:v>
                </c:pt>
                <c:pt idx="2219">
                  <c:v>739.08878000000004</c:v>
                </c:pt>
                <c:pt idx="2220">
                  <c:v>738.67496000000006</c:v>
                </c:pt>
                <c:pt idx="2221">
                  <c:v>738.27607999999998</c:v>
                </c:pt>
                <c:pt idx="2222">
                  <c:v>737.90078000000005</c:v>
                </c:pt>
                <c:pt idx="2223">
                  <c:v>737.50135999999998</c:v>
                </c:pt>
                <c:pt idx="2224">
                  <c:v>737.096</c:v>
                </c:pt>
                <c:pt idx="2225">
                  <c:v>736.69316000000003</c:v>
                </c:pt>
                <c:pt idx="2226">
                  <c:v>736.29175999999995</c:v>
                </c:pt>
                <c:pt idx="2227">
                  <c:v>735.91322000000002</c:v>
                </c:pt>
                <c:pt idx="2228">
                  <c:v>735.51217999999994</c:v>
                </c:pt>
                <c:pt idx="2229">
                  <c:v>735.11707999999999</c:v>
                </c:pt>
                <c:pt idx="2230">
                  <c:v>734.72108000000003</c:v>
                </c:pt>
                <c:pt idx="2231">
                  <c:v>734.32417999999996</c:v>
                </c:pt>
                <c:pt idx="2232">
                  <c:v>733.94042000000002</c:v>
                </c:pt>
                <c:pt idx="2233">
                  <c:v>733.53686000000005</c:v>
                </c:pt>
                <c:pt idx="2234">
                  <c:v>733.15129999999999</c:v>
                </c:pt>
                <c:pt idx="2235">
                  <c:v>732.75080000000003</c:v>
                </c:pt>
                <c:pt idx="2236">
                  <c:v>732.34849999999994</c:v>
                </c:pt>
                <c:pt idx="2237">
                  <c:v>731.95267999999999</c:v>
                </c:pt>
                <c:pt idx="2238">
                  <c:v>731.55956000000003</c:v>
                </c:pt>
                <c:pt idx="2239">
                  <c:v>731.15779999999995</c:v>
                </c:pt>
                <c:pt idx="2240">
                  <c:v>730.76053999999999</c:v>
                </c:pt>
                <c:pt idx="2241">
                  <c:v>730.37048000000004</c:v>
                </c:pt>
                <c:pt idx="2242">
                  <c:v>729.97735999999998</c:v>
                </c:pt>
                <c:pt idx="2243">
                  <c:v>729.57524000000001</c:v>
                </c:pt>
                <c:pt idx="2244">
                  <c:v>729.18823999999995</c:v>
                </c:pt>
                <c:pt idx="2245">
                  <c:v>728.78953999999999</c:v>
                </c:pt>
                <c:pt idx="2246">
                  <c:v>728.39552000000003</c:v>
                </c:pt>
                <c:pt idx="2247">
                  <c:v>728.00761999999997</c:v>
                </c:pt>
                <c:pt idx="2248">
                  <c:v>727.60964000000001</c:v>
                </c:pt>
                <c:pt idx="2249">
                  <c:v>727.22551999999996</c:v>
                </c:pt>
                <c:pt idx="2250">
                  <c:v>726.83780000000002</c:v>
                </c:pt>
                <c:pt idx="2251">
                  <c:v>726.43730000000005</c:v>
                </c:pt>
                <c:pt idx="2252">
                  <c:v>726.03553999999997</c:v>
                </c:pt>
                <c:pt idx="2253">
                  <c:v>725.63504</c:v>
                </c:pt>
                <c:pt idx="2254">
                  <c:v>725.25325999999995</c:v>
                </c:pt>
                <c:pt idx="2255">
                  <c:v>724.85437999999999</c:v>
                </c:pt>
                <c:pt idx="2256">
                  <c:v>724.44668000000001</c:v>
                </c:pt>
                <c:pt idx="2257">
                  <c:v>724.05427999999995</c:v>
                </c:pt>
                <c:pt idx="2258">
                  <c:v>723.67322000000001</c:v>
                </c:pt>
                <c:pt idx="2259">
                  <c:v>723.29143999999997</c:v>
                </c:pt>
                <c:pt idx="2260">
                  <c:v>722.90390000000002</c:v>
                </c:pt>
                <c:pt idx="2261">
                  <c:v>722.49890000000005</c:v>
                </c:pt>
                <c:pt idx="2262">
                  <c:v>722.11351999999999</c:v>
                </c:pt>
                <c:pt idx="2263">
                  <c:v>721.72202000000004</c:v>
                </c:pt>
                <c:pt idx="2264">
                  <c:v>721.34168</c:v>
                </c:pt>
                <c:pt idx="2265">
                  <c:v>720.95306000000005</c:v>
                </c:pt>
                <c:pt idx="2266">
                  <c:v>720.57416000000001</c:v>
                </c:pt>
                <c:pt idx="2267">
                  <c:v>720.18931999999995</c:v>
                </c:pt>
                <c:pt idx="2268">
                  <c:v>719.80178000000001</c:v>
                </c:pt>
                <c:pt idx="2269">
                  <c:v>719.40830000000005</c:v>
                </c:pt>
                <c:pt idx="2270">
                  <c:v>719.00797999999998</c:v>
                </c:pt>
                <c:pt idx="2271">
                  <c:v>718.62350000000004</c:v>
                </c:pt>
                <c:pt idx="2272">
                  <c:v>718.24838</c:v>
                </c:pt>
                <c:pt idx="2273">
                  <c:v>717.84644000000003</c:v>
                </c:pt>
                <c:pt idx="2274">
                  <c:v>717.45187999999996</c:v>
                </c:pt>
                <c:pt idx="2275">
                  <c:v>717.07262000000003</c:v>
                </c:pt>
                <c:pt idx="2276">
                  <c:v>716.68345999999997</c:v>
                </c:pt>
                <c:pt idx="2277">
                  <c:v>716.28908000000001</c:v>
                </c:pt>
                <c:pt idx="2278">
                  <c:v>715.91125999999997</c:v>
                </c:pt>
                <c:pt idx="2279">
                  <c:v>715.52642000000003</c:v>
                </c:pt>
                <c:pt idx="2280">
                  <c:v>715.14715999999999</c:v>
                </c:pt>
                <c:pt idx="2281">
                  <c:v>714.75080000000003</c:v>
                </c:pt>
                <c:pt idx="2282">
                  <c:v>714.35947999999996</c:v>
                </c:pt>
                <c:pt idx="2283">
                  <c:v>713.98040000000003</c:v>
                </c:pt>
                <c:pt idx="2284">
                  <c:v>713.59591999999998</c:v>
                </c:pt>
                <c:pt idx="2285">
                  <c:v>713.21072000000004</c:v>
                </c:pt>
                <c:pt idx="2286">
                  <c:v>712.84298000000001</c:v>
                </c:pt>
                <c:pt idx="2287">
                  <c:v>712.46065999999996</c:v>
                </c:pt>
                <c:pt idx="2288">
                  <c:v>712.06862000000001</c:v>
                </c:pt>
                <c:pt idx="2289">
                  <c:v>711.68341999999996</c:v>
                </c:pt>
                <c:pt idx="2290">
                  <c:v>711.30380000000002</c:v>
                </c:pt>
                <c:pt idx="2291">
                  <c:v>710.93317999999999</c:v>
                </c:pt>
                <c:pt idx="2292">
                  <c:v>710.54744000000005</c:v>
                </c:pt>
                <c:pt idx="2293">
                  <c:v>710.15701999999999</c:v>
                </c:pt>
                <c:pt idx="2294">
                  <c:v>709.77146000000005</c:v>
                </c:pt>
                <c:pt idx="2295">
                  <c:v>709.40156000000002</c:v>
                </c:pt>
                <c:pt idx="2296">
                  <c:v>709.02967999999998</c:v>
                </c:pt>
                <c:pt idx="2297">
                  <c:v>708.64358000000004</c:v>
                </c:pt>
                <c:pt idx="2298">
                  <c:v>708.25423999999998</c:v>
                </c:pt>
                <c:pt idx="2299">
                  <c:v>707.88955999999996</c:v>
                </c:pt>
                <c:pt idx="2300">
                  <c:v>707.50454000000002</c:v>
                </c:pt>
                <c:pt idx="2301">
                  <c:v>707.11969999999997</c:v>
                </c:pt>
                <c:pt idx="2302">
                  <c:v>706.73990000000003</c:v>
                </c:pt>
                <c:pt idx="2303">
                  <c:v>706.35955999999999</c:v>
                </c:pt>
                <c:pt idx="2304">
                  <c:v>705.98695999999995</c:v>
                </c:pt>
                <c:pt idx="2305">
                  <c:v>705.60446000000002</c:v>
                </c:pt>
                <c:pt idx="2306">
                  <c:v>705.20863999999995</c:v>
                </c:pt>
                <c:pt idx="2307">
                  <c:v>704.84414000000004</c:v>
                </c:pt>
                <c:pt idx="2308">
                  <c:v>704.47316000000001</c:v>
                </c:pt>
                <c:pt idx="2309">
                  <c:v>704.09335999999996</c:v>
                </c:pt>
                <c:pt idx="2310">
                  <c:v>703.73497999999995</c:v>
                </c:pt>
                <c:pt idx="2311">
                  <c:v>703.35554000000002</c:v>
                </c:pt>
                <c:pt idx="2312">
                  <c:v>702.98996</c:v>
                </c:pt>
                <c:pt idx="2313">
                  <c:v>702.61231999999995</c:v>
                </c:pt>
                <c:pt idx="2314">
                  <c:v>702.24512000000004</c:v>
                </c:pt>
                <c:pt idx="2315">
                  <c:v>701.86333999999999</c:v>
                </c:pt>
                <c:pt idx="2316">
                  <c:v>701.49415999999997</c:v>
                </c:pt>
                <c:pt idx="2317">
                  <c:v>701.12911999999994</c:v>
                </c:pt>
                <c:pt idx="2318">
                  <c:v>700.74068</c:v>
                </c:pt>
                <c:pt idx="2319">
                  <c:v>700.35637999999994</c:v>
                </c:pt>
                <c:pt idx="2320">
                  <c:v>699.97478000000001</c:v>
                </c:pt>
                <c:pt idx="2321">
                  <c:v>699.62792000000002</c:v>
                </c:pt>
                <c:pt idx="2322">
                  <c:v>699.26</c:v>
                </c:pt>
                <c:pt idx="2323">
                  <c:v>698.88793999999996</c:v>
                </c:pt>
                <c:pt idx="2324">
                  <c:v>698.52272000000005</c:v>
                </c:pt>
                <c:pt idx="2325">
                  <c:v>698.14202</c:v>
                </c:pt>
                <c:pt idx="2326">
                  <c:v>697.78904</c:v>
                </c:pt>
                <c:pt idx="2327">
                  <c:v>697.41319999999996</c:v>
                </c:pt>
                <c:pt idx="2328">
                  <c:v>697.04834000000005</c:v>
                </c:pt>
                <c:pt idx="2329">
                  <c:v>696.67970000000003</c:v>
                </c:pt>
                <c:pt idx="2330">
                  <c:v>696.3143</c:v>
                </c:pt>
                <c:pt idx="2331">
                  <c:v>695.93827999999996</c:v>
                </c:pt>
                <c:pt idx="2332">
                  <c:v>695.57935999999995</c:v>
                </c:pt>
                <c:pt idx="2333">
                  <c:v>695.22242000000006</c:v>
                </c:pt>
                <c:pt idx="2334">
                  <c:v>694.85684000000003</c:v>
                </c:pt>
                <c:pt idx="2335">
                  <c:v>694.49756000000002</c:v>
                </c:pt>
                <c:pt idx="2336">
                  <c:v>694.12765999999999</c:v>
                </c:pt>
                <c:pt idx="2337">
                  <c:v>693.75721999999996</c:v>
                </c:pt>
                <c:pt idx="2338">
                  <c:v>693.37796000000003</c:v>
                </c:pt>
                <c:pt idx="2339">
                  <c:v>693.02678000000003</c:v>
                </c:pt>
                <c:pt idx="2340">
                  <c:v>692.66336000000001</c:v>
                </c:pt>
                <c:pt idx="2341">
                  <c:v>692.28139999999996</c:v>
                </c:pt>
                <c:pt idx="2342">
                  <c:v>691.92841999999996</c:v>
                </c:pt>
                <c:pt idx="2343">
                  <c:v>691.57147999999995</c:v>
                </c:pt>
                <c:pt idx="2344">
                  <c:v>691.19582000000003</c:v>
                </c:pt>
                <c:pt idx="2345">
                  <c:v>690.84302000000002</c:v>
                </c:pt>
                <c:pt idx="2346">
                  <c:v>690.47888</c:v>
                </c:pt>
                <c:pt idx="2347">
                  <c:v>690.09799999999996</c:v>
                </c:pt>
                <c:pt idx="2348">
                  <c:v>689.74393999999995</c:v>
                </c:pt>
                <c:pt idx="2349">
                  <c:v>689.39653999999996</c:v>
                </c:pt>
                <c:pt idx="2350">
                  <c:v>689.04085999999995</c:v>
                </c:pt>
                <c:pt idx="2351">
                  <c:v>688.65620000000001</c:v>
                </c:pt>
                <c:pt idx="2352">
                  <c:v>688.30304000000001</c:v>
                </c:pt>
                <c:pt idx="2353">
                  <c:v>687.94394</c:v>
                </c:pt>
                <c:pt idx="2354">
                  <c:v>687.57673999999997</c:v>
                </c:pt>
                <c:pt idx="2355">
                  <c:v>687.19730000000004</c:v>
                </c:pt>
                <c:pt idx="2356">
                  <c:v>686.84612000000004</c:v>
                </c:pt>
                <c:pt idx="2357">
                  <c:v>686.48702000000003</c:v>
                </c:pt>
                <c:pt idx="2358">
                  <c:v>686.11982</c:v>
                </c:pt>
                <c:pt idx="2359">
                  <c:v>685.74775999999997</c:v>
                </c:pt>
                <c:pt idx="2360">
                  <c:v>685.38271999999995</c:v>
                </c:pt>
                <c:pt idx="2361">
                  <c:v>685.02074000000005</c:v>
                </c:pt>
                <c:pt idx="2362">
                  <c:v>684.65354000000002</c:v>
                </c:pt>
                <c:pt idx="2363">
                  <c:v>684.28093999999999</c:v>
                </c:pt>
                <c:pt idx="2364">
                  <c:v>683.92003999999997</c:v>
                </c:pt>
                <c:pt idx="2365">
                  <c:v>683.56255999999996</c:v>
                </c:pt>
                <c:pt idx="2366">
                  <c:v>683.20687999999996</c:v>
                </c:pt>
                <c:pt idx="2367">
                  <c:v>682.83050000000003</c:v>
                </c:pt>
                <c:pt idx="2368">
                  <c:v>682.46276</c:v>
                </c:pt>
                <c:pt idx="2369">
                  <c:v>682.11014</c:v>
                </c:pt>
                <c:pt idx="2370">
                  <c:v>681.76184000000001</c:v>
                </c:pt>
                <c:pt idx="2371">
                  <c:v>681.40652</c:v>
                </c:pt>
                <c:pt idx="2372">
                  <c:v>681.04021999999998</c:v>
                </c:pt>
                <c:pt idx="2373">
                  <c:v>680.67679999999996</c:v>
                </c:pt>
                <c:pt idx="2374">
                  <c:v>680.32111999999995</c:v>
                </c:pt>
                <c:pt idx="2375">
                  <c:v>679.95680000000004</c:v>
                </c:pt>
                <c:pt idx="2376">
                  <c:v>679.60364000000004</c:v>
                </c:pt>
                <c:pt idx="2377">
                  <c:v>679.24616000000003</c:v>
                </c:pt>
                <c:pt idx="2378">
                  <c:v>678.87446</c:v>
                </c:pt>
                <c:pt idx="2379">
                  <c:v>678.49807999999996</c:v>
                </c:pt>
                <c:pt idx="2380">
                  <c:v>678.14671999999996</c:v>
                </c:pt>
                <c:pt idx="2381">
                  <c:v>677.79193999999995</c:v>
                </c:pt>
                <c:pt idx="2382">
                  <c:v>677.42222000000004</c:v>
                </c:pt>
                <c:pt idx="2383">
                  <c:v>677.05520000000001</c:v>
                </c:pt>
                <c:pt idx="2384">
                  <c:v>676.69880000000001</c:v>
                </c:pt>
                <c:pt idx="2385">
                  <c:v>676.33825999999999</c:v>
                </c:pt>
                <c:pt idx="2386">
                  <c:v>675.97807999999998</c:v>
                </c:pt>
                <c:pt idx="2387">
                  <c:v>675.61609999999996</c:v>
                </c:pt>
                <c:pt idx="2388">
                  <c:v>675.24548000000004</c:v>
                </c:pt>
                <c:pt idx="2389">
                  <c:v>674.90132000000006</c:v>
                </c:pt>
                <c:pt idx="2390">
                  <c:v>674.54492000000005</c:v>
                </c:pt>
                <c:pt idx="2391">
                  <c:v>674.17502000000002</c:v>
                </c:pt>
                <c:pt idx="2392">
                  <c:v>673.81448</c:v>
                </c:pt>
                <c:pt idx="2393">
                  <c:v>673.46042</c:v>
                </c:pt>
                <c:pt idx="2394">
                  <c:v>673.09537999999998</c:v>
                </c:pt>
                <c:pt idx="2395">
                  <c:v>672.72763999999995</c:v>
                </c:pt>
                <c:pt idx="2396">
                  <c:v>672.36224000000004</c:v>
                </c:pt>
                <c:pt idx="2397">
                  <c:v>671.99738000000002</c:v>
                </c:pt>
                <c:pt idx="2398">
                  <c:v>671.62369999999999</c:v>
                </c:pt>
                <c:pt idx="2399">
                  <c:v>671.27882</c:v>
                </c:pt>
                <c:pt idx="2400">
                  <c:v>670.93196</c:v>
                </c:pt>
                <c:pt idx="2401">
                  <c:v>670.54747999999995</c:v>
                </c:pt>
                <c:pt idx="2402">
                  <c:v>670.18946000000005</c:v>
                </c:pt>
                <c:pt idx="2403">
                  <c:v>669.83954000000006</c:v>
                </c:pt>
                <c:pt idx="2404">
                  <c:v>669.48835999999994</c:v>
                </c:pt>
                <c:pt idx="2405">
                  <c:v>669.10856000000001</c:v>
                </c:pt>
                <c:pt idx="2406">
                  <c:v>668.75234</c:v>
                </c:pt>
                <c:pt idx="2407">
                  <c:v>668.39395999999999</c:v>
                </c:pt>
                <c:pt idx="2408">
                  <c:v>668.03665999999998</c:v>
                </c:pt>
                <c:pt idx="2409">
                  <c:v>667.67881999999997</c:v>
                </c:pt>
                <c:pt idx="2410">
                  <c:v>667.30981999999995</c:v>
                </c:pt>
                <c:pt idx="2411">
                  <c:v>666.95558000000005</c:v>
                </c:pt>
                <c:pt idx="2412">
                  <c:v>666.59468000000004</c:v>
                </c:pt>
                <c:pt idx="2413">
                  <c:v>666.23522000000003</c:v>
                </c:pt>
                <c:pt idx="2414">
                  <c:v>665.87414000000001</c:v>
                </c:pt>
                <c:pt idx="2415">
                  <c:v>665.51882000000001</c:v>
                </c:pt>
                <c:pt idx="2416">
                  <c:v>665.16458</c:v>
                </c:pt>
                <c:pt idx="2417">
                  <c:v>664.78981999999996</c:v>
                </c:pt>
                <c:pt idx="2418">
                  <c:v>664.43575999999996</c:v>
                </c:pt>
                <c:pt idx="2419">
                  <c:v>664.05614000000003</c:v>
                </c:pt>
                <c:pt idx="2420">
                  <c:v>663.71216000000004</c:v>
                </c:pt>
                <c:pt idx="2421">
                  <c:v>663.35558000000003</c:v>
                </c:pt>
                <c:pt idx="2422">
                  <c:v>663.00404000000003</c:v>
                </c:pt>
                <c:pt idx="2423">
                  <c:v>662.63144</c:v>
                </c:pt>
                <c:pt idx="2424">
                  <c:v>662.27665999999999</c:v>
                </c:pt>
                <c:pt idx="2425">
                  <c:v>661.9298</c:v>
                </c:pt>
                <c:pt idx="2426">
                  <c:v>661.58006</c:v>
                </c:pt>
                <c:pt idx="2427">
                  <c:v>661.19899999999996</c:v>
                </c:pt>
                <c:pt idx="2428">
                  <c:v>660.81938000000002</c:v>
                </c:pt>
                <c:pt idx="2429">
                  <c:v>660.47918000000004</c:v>
                </c:pt>
                <c:pt idx="2430">
                  <c:v>660.12764000000004</c:v>
                </c:pt>
                <c:pt idx="2431">
                  <c:v>659.75990000000002</c:v>
                </c:pt>
                <c:pt idx="2432">
                  <c:v>659.39467999999999</c:v>
                </c:pt>
                <c:pt idx="2433">
                  <c:v>659.03935999999999</c:v>
                </c:pt>
                <c:pt idx="2434">
                  <c:v>658.69682</c:v>
                </c:pt>
                <c:pt idx="2435">
                  <c:v>658.33753999999999</c:v>
                </c:pt>
                <c:pt idx="2436">
                  <c:v>657.96601999999996</c:v>
                </c:pt>
                <c:pt idx="2437">
                  <c:v>657.61915999999997</c:v>
                </c:pt>
                <c:pt idx="2438">
                  <c:v>657.27283999999997</c:v>
                </c:pt>
                <c:pt idx="2439">
                  <c:v>656.91967999999997</c:v>
                </c:pt>
                <c:pt idx="2440">
                  <c:v>656.54600000000005</c:v>
                </c:pt>
                <c:pt idx="2441">
                  <c:v>656.18708000000004</c:v>
                </c:pt>
                <c:pt idx="2442">
                  <c:v>655.82798000000003</c:v>
                </c:pt>
                <c:pt idx="2443">
                  <c:v>655.47464000000002</c:v>
                </c:pt>
                <c:pt idx="2444">
                  <c:v>655.11734000000001</c:v>
                </c:pt>
                <c:pt idx="2445">
                  <c:v>654.76382000000001</c:v>
                </c:pt>
                <c:pt idx="2446">
                  <c:v>654.41210000000001</c:v>
                </c:pt>
                <c:pt idx="2447">
                  <c:v>654.06902000000002</c:v>
                </c:pt>
                <c:pt idx="2448">
                  <c:v>653.70974000000001</c:v>
                </c:pt>
                <c:pt idx="2449">
                  <c:v>653.35136</c:v>
                </c:pt>
                <c:pt idx="2450">
                  <c:v>652.99261999999999</c:v>
                </c:pt>
                <c:pt idx="2451">
                  <c:v>652.63495999999998</c:v>
                </c:pt>
                <c:pt idx="2452">
                  <c:v>652.28683999999998</c:v>
                </c:pt>
                <c:pt idx="2453">
                  <c:v>651.92485999999997</c:v>
                </c:pt>
                <c:pt idx="2454">
                  <c:v>651.57421999999997</c:v>
                </c:pt>
                <c:pt idx="2455">
                  <c:v>651.22789999999998</c:v>
                </c:pt>
                <c:pt idx="2456">
                  <c:v>650.88337999999999</c:v>
                </c:pt>
                <c:pt idx="2457">
                  <c:v>650.52265999999997</c:v>
                </c:pt>
                <c:pt idx="2458">
                  <c:v>650.15905999999995</c:v>
                </c:pt>
                <c:pt idx="2459">
                  <c:v>649.80913999999996</c:v>
                </c:pt>
                <c:pt idx="2460">
                  <c:v>649.46335999999997</c:v>
                </c:pt>
                <c:pt idx="2461">
                  <c:v>649.10857999999996</c:v>
                </c:pt>
                <c:pt idx="2462">
                  <c:v>648.73904000000005</c:v>
                </c:pt>
                <c:pt idx="2463">
                  <c:v>648.39434000000006</c:v>
                </c:pt>
                <c:pt idx="2464">
                  <c:v>648.04729999999995</c:v>
                </c:pt>
                <c:pt idx="2465">
                  <c:v>647.70169999999996</c:v>
                </c:pt>
                <c:pt idx="2466">
                  <c:v>647.35627999999997</c:v>
                </c:pt>
                <c:pt idx="2467">
                  <c:v>647.00509999999997</c:v>
                </c:pt>
                <c:pt idx="2468">
                  <c:v>646.65859999999998</c:v>
                </c:pt>
                <c:pt idx="2469">
                  <c:v>646.29769999999996</c:v>
                </c:pt>
                <c:pt idx="2470">
                  <c:v>645.94525999999996</c:v>
                </c:pt>
                <c:pt idx="2471">
                  <c:v>645.58705999999995</c:v>
                </c:pt>
                <c:pt idx="2472">
                  <c:v>645.23659999999995</c:v>
                </c:pt>
                <c:pt idx="2473">
                  <c:v>644.88829999999996</c:v>
                </c:pt>
                <c:pt idx="2474">
                  <c:v>644.53549999999996</c:v>
                </c:pt>
                <c:pt idx="2475">
                  <c:v>644.19187999999997</c:v>
                </c:pt>
                <c:pt idx="2476">
                  <c:v>643.85077999999999</c:v>
                </c:pt>
                <c:pt idx="2477">
                  <c:v>643.49941999999999</c:v>
                </c:pt>
                <c:pt idx="2478">
                  <c:v>643.15147999999999</c:v>
                </c:pt>
                <c:pt idx="2479">
                  <c:v>642.81416000000002</c:v>
                </c:pt>
                <c:pt idx="2480">
                  <c:v>642.45956000000001</c:v>
                </c:pt>
                <c:pt idx="2481">
                  <c:v>642.10208</c:v>
                </c:pt>
                <c:pt idx="2482">
                  <c:v>641.75954000000002</c:v>
                </c:pt>
                <c:pt idx="2483">
                  <c:v>641.41934000000003</c:v>
                </c:pt>
                <c:pt idx="2484">
                  <c:v>641.06690000000003</c:v>
                </c:pt>
                <c:pt idx="2485">
                  <c:v>640.72814000000005</c:v>
                </c:pt>
                <c:pt idx="2486">
                  <c:v>640.36814000000004</c:v>
                </c:pt>
                <c:pt idx="2487">
                  <c:v>640.02793999999994</c:v>
                </c:pt>
                <c:pt idx="2488">
                  <c:v>639.68179999999995</c:v>
                </c:pt>
                <c:pt idx="2489">
                  <c:v>639.33565999999996</c:v>
                </c:pt>
                <c:pt idx="2490">
                  <c:v>638.97637999999995</c:v>
                </c:pt>
                <c:pt idx="2491">
                  <c:v>638.61944000000005</c:v>
                </c:pt>
                <c:pt idx="2492">
                  <c:v>638.28805999999997</c:v>
                </c:pt>
                <c:pt idx="2493">
                  <c:v>637.94227999999998</c:v>
                </c:pt>
                <c:pt idx="2494">
                  <c:v>637.58911999999998</c:v>
                </c:pt>
                <c:pt idx="2495">
                  <c:v>637.23955999999998</c:v>
                </c:pt>
                <c:pt idx="2496">
                  <c:v>636.88351999999998</c:v>
                </c:pt>
                <c:pt idx="2497">
                  <c:v>636.53683999999998</c:v>
                </c:pt>
                <c:pt idx="2498">
                  <c:v>636.19412</c:v>
                </c:pt>
                <c:pt idx="2499">
                  <c:v>635.85698000000002</c:v>
                </c:pt>
                <c:pt idx="2500">
                  <c:v>635.51210000000003</c:v>
                </c:pt>
                <c:pt idx="2501">
                  <c:v>635.17639999999994</c:v>
                </c:pt>
                <c:pt idx="2502">
                  <c:v>634.84411999999998</c:v>
                </c:pt>
                <c:pt idx="2503">
                  <c:v>634.49725999999998</c:v>
                </c:pt>
                <c:pt idx="2504">
                  <c:v>634.15075999999999</c:v>
                </c:pt>
                <c:pt idx="2505">
                  <c:v>633.81596000000002</c:v>
                </c:pt>
                <c:pt idx="2506">
                  <c:v>633.48530000000005</c:v>
                </c:pt>
                <c:pt idx="2507">
                  <c:v>633.13664000000006</c:v>
                </c:pt>
                <c:pt idx="2508">
                  <c:v>632.78438000000006</c:v>
                </c:pt>
                <c:pt idx="2509">
                  <c:v>632.44705999999996</c:v>
                </c:pt>
                <c:pt idx="2510">
                  <c:v>632.11604</c:v>
                </c:pt>
                <c:pt idx="2511">
                  <c:v>631.77764000000002</c:v>
                </c:pt>
                <c:pt idx="2512">
                  <c:v>631.42214000000001</c:v>
                </c:pt>
                <c:pt idx="2513">
                  <c:v>631.07690000000002</c:v>
                </c:pt>
                <c:pt idx="2514">
                  <c:v>630.73364000000004</c:v>
                </c:pt>
                <c:pt idx="2515">
                  <c:v>630.39811999999995</c:v>
                </c:pt>
                <c:pt idx="2516">
                  <c:v>630.05935999999997</c:v>
                </c:pt>
                <c:pt idx="2517">
                  <c:v>629.71699999999998</c:v>
                </c:pt>
                <c:pt idx="2518">
                  <c:v>629.3741</c:v>
                </c:pt>
                <c:pt idx="2519">
                  <c:v>629.03264000000001</c:v>
                </c:pt>
                <c:pt idx="2520">
                  <c:v>628.69730000000004</c:v>
                </c:pt>
                <c:pt idx="2521">
                  <c:v>628.36177999999995</c:v>
                </c:pt>
                <c:pt idx="2522">
                  <c:v>628.00969999999995</c:v>
                </c:pt>
                <c:pt idx="2523">
                  <c:v>627.68083999999999</c:v>
                </c:pt>
                <c:pt idx="2524">
                  <c:v>627.35288000000003</c:v>
                </c:pt>
                <c:pt idx="2525">
                  <c:v>627.01016000000004</c:v>
                </c:pt>
                <c:pt idx="2526">
                  <c:v>626.66366000000005</c:v>
                </c:pt>
                <c:pt idx="2527">
                  <c:v>626.32489999999996</c:v>
                </c:pt>
                <c:pt idx="2528">
                  <c:v>625.99513999999999</c:v>
                </c:pt>
                <c:pt idx="2529">
                  <c:v>625.66214000000002</c:v>
                </c:pt>
                <c:pt idx="2530">
                  <c:v>625.32932000000005</c:v>
                </c:pt>
                <c:pt idx="2531">
                  <c:v>624.97184000000004</c:v>
                </c:pt>
                <c:pt idx="2532">
                  <c:v>624.63865999999996</c:v>
                </c:pt>
                <c:pt idx="2533">
                  <c:v>624.31052</c:v>
                </c:pt>
                <c:pt idx="2534">
                  <c:v>623.99174000000005</c:v>
                </c:pt>
                <c:pt idx="2535">
                  <c:v>623.63804000000005</c:v>
                </c:pt>
                <c:pt idx="2536">
                  <c:v>623.28578000000005</c:v>
                </c:pt>
                <c:pt idx="2537">
                  <c:v>622.93982000000005</c:v>
                </c:pt>
                <c:pt idx="2538">
                  <c:v>622.63166000000001</c:v>
                </c:pt>
                <c:pt idx="2539">
                  <c:v>622.28462000000002</c:v>
                </c:pt>
                <c:pt idx="2540">
                  <c:v>621.93704000000002</c:v>
                </c:pt>
                <c:pt idx="2541">
                  <c:v>621.62167999999997</c:v>
                </c:pt>
                <c:pt idx="2542">
                  <c:v>621.28525999999999</c:v>
                </c:pt>
                <c:pt idx="2543">
                  <c:v>620.94452000000001</c:v>
                </c:pt>
                <c:pt idx="2544">
                  <c:v>620.61944000000005</c:v>
                </c:pt>
                <c:pt idx="2545">
                  <c:v>620.28121999999996</c:v>
                </c:pt>
                <c:pt idx="2546">
                  <c:v>619.94659999999999</c:v>
                </c:pt>
                <c:pt idx="2547">
                  <c:v>619.61684000000002</c:v>
                </c:pt>
                <c:pt idx="2548">
                  <c:v>619.28366000000005</c:v>
                </c:pt>
                <c:pt idx="2549">
                  <c:v>618.94759999999997</c:v>
                </c:pt>
                <c:pt idx="2550">
                  <c:v>618.60775999999998</c:v>
                </c:pt>
                <c:pt idx="2551">
                  <c:v>618.27170000000001</c:v>
                </c:pt>
                <c:pt idx="2552">
                  <c:v>617.93888000000004</c:v>
                </c:pt>
                <c:pt idx="2553">
                  <c:v>617.58248000000003</c:v>
                </c:pt>
                <c:pt idx="2554">
                  <c:v>617.24767999999995</c:v>
                </c:pt>
                <c:pt idx="2555">
                  <c:v>616.92205999999999</c:v>
                </c:pt>
                <c:pt idx="2556">
                  <c:v>616.59500000000003</c:v>
                </c:pt>
                <c:pt idx="2557">
                  <c:v>616.28053999999997</c:v>
                </c:pt>
                <c:pt idx="2558">
                  <c:v>615.94502</c:v>
                </c:pt>
                <c:pt idx="2559">
                  <c:v>615.60770000000002</c:v>
                </c:pt>
                <c:pt idx="2560">
                  <c:v>615.27578000000005</c:v>
                </c:pt>
                <c:pt idx="2561">
                  <c:v>614.94781999999998</c:v>
                </c:pt>
                <c:pt idx="2562">
                  <c:v>614.61032</c:v>
                </c:pt>
                <c:pt idx="2563">
                  <c:v>614.27876000000003</c:v>
                </c:pt>
                <c:pt idx="2564">
                  <c:v>613.95259999999996</c:v>
                </c:pt>
                <c:pt idx="2565">
                  <c:v>613.62103999999999</c:v>
                </c:pt>
                <c:pt idx="2566">
                  <c:v>613.28480000000002</c:v>
                </c:pt>
                <c:pt idx="2567">
                  <c:v>612.95036000000005</c:v>
                </c:pt>
                <c:pt idx="2568">
                  <c:v>612.62977999999998</c:v>
                </c:pt>
                <c:pt idx="2569">
                  <c:v>612.32935999999995</c:v>
                </c:pt>
                <c:pt idx="2570">
                  <c:v>611.97547999999995</c:v>
                </c:pt>
                <c:pt idx="2571">
                  <c:v>611.64031999999997</c:v>
                </c:pt>
                <c:pt idx="2572">
                  <c:v>611.31524000000002</c:v>
                </c:pt>
                <c:pt idx="2573">
                  <c:v>610.99879999999996</c:v>
                </c:pt>
                <c:pt idx="2574">
                  <c:v>610.67336</c:v>
                </c:pt>
                <c:pt idx="2575">
                  <c:v>610.34828000000005</c:v>
                </c:pt>
                <c:pt idx="2576">
                  <c:v>610.00196000000005</c:v>
                </c:pt>
                <c:pt idx="2577">
                  <c:v>609.67903999999999</c:v>
                </c:pt>
                <c:pt idx="2578">
                  <c:v>609.35090000000002</c:v>
                </c:pt>
                <c:pt idx="2579">
                  <c:v>609.01808000000005</c:v>
                </c:pt>
                <c:pt idx="2580">
                  <c:v>608.68597999999997</c:v>
                </c:pt>
                <c:pt idx="2581">
                  <c:v>608.351</c:v>
                </c:pt>
                <c:pt idx="2582">
                  <c:v>608.04319999999996</c:v>
                </c:pt>
                <c:pt idx="2583">
                  <c:v>607.71505999999999</c:v>
                </c:pt>
                <c:pt idx="2584">
                  <c:v>607.38674000000003</c:v>
                </c:pt>
                <c:pt idx="2585">
                  <c:v>607.06129999999996</c:v>
                </c:pt>
                <c:pt idx="2586">
                  <c:v>606.73514</c:v>
                </c:pt>
                <c:pt idx="2587">
                  <c:v>606.41726000000006</c:v>
                </c:pt>
                <c:pt idx="2588">
                  <c:v>606.08407999999997</c:v>
                </c:pt>
                <c:pt idx="2589">
                  <c:v>605.75072</c:v>
                </c:pt>
                <c:pt idx="2590">
                  <c:v>605.41664000000003</c:v>
                </c:pt>
                <c:pt idx="2591">
                  <c:v>605.10739999999998</c:v>
                </c:pt>
                <c:pt idx="2592">
                  <c:v>604.78160000000003</c:v>
                </c:pt>
                <c:pt idx="2593">
                  <c:v>604.45687999999996</c:v>
                </c:pt>
                <c:pt idx="2594">
                  <c:v>604.12927999999999</c:v>
                </c:pt>
                <c:pt idx="2595">
                  <c:v>603.80996000000005</c:v>
                </c:pt>
                <c:pt idx="2596">
                  <c:v>603.49333999999999</c:v>
                </c:pt>
                <c:pt idx="2597">
                  <c:v>603.16736000000003</c:v>
                </c:pt>
                <c:pt idx="2598">
                  <c:v>602.84839999999997</c:v>
                </c:pt>
                <c:pt idx="2599">
                  <c:v>602.52404000000001</c:v>
                </c:pt>
                <c:pt idx="2600">
                  <c:v>602.18906000000004</c:v>
                </c:pt>
                <c:pt idx="2601">
                  <c:v>601.88108</c:v>
                </c:pt>
                <c:pt idx="2602">
                  <c:v>601.55204000000003</c:v>
                </c:pt>
                <c:pt idx="2603">
                  <c:v>601.21885999999995</c:v>
                </c:pt>
                <c:pt idx="2604">
                  <c:v>600.88747999999998</c:v>
                </c:pt>
                <c:pt idx="2605">
                  <c:v>600.57032000000004</c:v>
                </c:pt>
                <c:pt idx="2606">
                  <c:v>600.24775999999997</c:v>
                </c:pt>
                <c:pt idx="2607">
                  <c:v>599.91746000000001</c:v>
                </c:pt>
                <c:pt idx="2608">
                  <c:v>599.59849999999994</c:v>
                </c:pt>
                <c:pt idx="2609">
                  <c:v>599.27053999999998</c:v>
                </c:pt>
                <c:pt idx="2610">
                  <c:v>598.94420000000002</c:v>
                </c:pt>
                <c:pt idx="2611">
                  <c:v>598.61947999999995</c:v>
                </c:pt>
                <c:pt idx="2612">
                  <c:v>598.28719999999998</c:v>
                </c:pt>
                <c:pt idx="2613">
                  <c:v>597.96590000000003</c:v>
                </c:pt>
                <c:pt idx="2614">
                  <c:v>597.64405999999997</c:v>
                </c:pt>
                <c:pt idx="2615">
                  <c:v>597.33122000000003</c:v>
                </c:pt>
                <c:pt idx="2616">
                  <c:v>597.01261999999997</c:v>
                </c:pt>
                <c:pt idx="2617">
                  <c:v>596.68196</c:v>
                </c:pt>
                <c:pt idx="2618">
                  <c:v>596.37937999999997</c:v>
                </c:pt>
                <c:pt idx="2619">
                  <c:v>596.07032000000004</c:v>
                </c:pt>
                <c:pt idx="2620">
                  <c:v>595.75171999999998</c:v>
                </c:pt>
                <c:pt idx="2621">
                  <c:v>595.42520000000002</c:v>
                </c:pt>
                <c:pt idx="2622">
                  <c:v>595.09831999999994</c:v>
                </c:pt>
                <c:pt idx="2623">
                  <c:v>594.77269999999999</c:v>
                </c:pt>
                <c:pt idx="2624">
                  <c:v>594.44834000000003</c:v>
                </c:pt>
                <c:pt idx="2625">
                  <c:v>594.13549999999998</c:v>
                </c:pt>
                <c:pt idx="2626">
                  <c:v>593.82086000000004</c:v>
                </c:pt>
                <c:pt idx="2627">
                  <c:v>593.50189999999998</c:v>
                </c:pt>
                <c:pt idx="2628">
                  <c:v>593.18924000000004</c:v>
                </c:pt>
                <c:pt idx="2629">
                  <c:v>592.86037999999996</c:v>
                </c:pt>
                <c:pt idx="2630">
                  <c:v>592.54754000000003</c:v>
                </c:pt>
                <c:pt idx="2631">
                  <c:v>592.24333999999999</c:v>
                </c:pt>
                <c:pt idx="2632">
                  <c:v>591.92546000000004</c:v>
                </c:pt>
                <c:pt idx="2633">
                  <c:v>591.62108000000001</c:v>
                </c:pt>
                <c:pt idx="2634">
                  <c:v>591.30661999999995</c:v>
                </c:pt>
                <c:pt idx="2635">
                  <c:v>590.97109999999998</c:v>
                </c:pt>
                <c:pt idx="2636">
                  <c:v>590.65808000000004</c:v>
                </c:pt>
                <c:pt idx="2637">
                  <c:v>590.34109999999998</c:v>
                </c:pt>
                <c:pt idx="2638">
                  <c:v>590.03384000000005</c:v>
                </c:pt>
                <c:pt idx="2639">
                  <c:v>589.70173999999997</c:v>
                </c:pt>
                <c:pt idx="2640">
                  <c:v>589.38278000000003</c:v>
                </c:pt>
                <c:pt idx="2641">
                  <c:v>589.0856</c:v>
                </c:pt>
                <c:pt idx="2642">
                  <c:v>588.75620000000004</c:v>
                </c:pt>
                <c:pt idx="2643">
                  <c:v>588.44209999999998</c:v>
                </c:pt>
                <c:pt idx="2644">
                  <c:v>588.13879999999995</c:v>
                </c:pt>
                <c:pt idx="2645">
                  <c:v>587.81137999999999</c:v>
                </c:pt>
                <c:pt idx="2646">
                  <c:v>587.50771999999995</c:v>
                </c:pt>
                <c:pt idx="2647">
                  <c:v>587.19506000000001</c:v>
                </c:pt>
                <c:pt idx="2648">
                  <c:v>586.86710000000005</c:v>
                </c:pt>
                <c:pt idx="2649">
                  <c:v>586.56056000000001</c:v>
                </c:pt>
                <c:pt idx="2650">
                  <c:v>586.25923999999998</c:v>
                </c:pt>
                <c:pt idx="2651">
                  <c:v>585.92930000000001</c:v>
                </c:pt>
                <c:pt idx="2652">
                  <c:v>585.61177999999995</c:v>
                </c:pt>
                <c:pt idx="2653">
                  <c:v>585.30380000000002</c:v>
                </c:pt>
                <c:pt idx="2654">
                  <c:v>584.99797999999998</c:v>
                </c:pt>
                <c:pt idx="2655">
                  <c:v>584.69359999999995</c:v>
                </c:pt>
                <c:pt idx="2656">
                  <c:v>584.37175999999999</c:v>
                </c:pt>
                <c:pt idx="2657">
                  <c:v>584.04200000000003</c:v>
                </c:pt>
                <c:pt idx="2658">
                  <c:v>583.73545999999999</c:v>
                </c:pt>
                <c:pt idx="2659">
                  <c:v>583.43431999999996</c:v>
                </c:pt>
                <c:pt idx="2660">
                  <c:v>583.13282000000004</c:v>
                </c:pt>
                <c:pt idx="2661">
                  <c:v>582.81727999999998</c:v>
                </c:pt>
                <c:pt idx="2662">
                  <c:v>582.50714000000005</c:v>
                </c:pt>
                <c:pt idx="2663">
                  <c:v>582.19970000000001</c:v>
                </c:pt>
                <c:pt idx="2664">
                  <c:v>581.89117999999996</c:v>
                </c:pt>
                <c:pt idx="2665">
                  <c:v>581.57780000000002</c:v>
                </c:pt>
                <c:pt idx="2666">
                  <c:v>581.25469999999996</c:v>
                </c:pt>
                <c:pt idx="2667">
                  <c:v>580.94420000000002</c:v>
                </c:pt>
                <c:pt idx="2668">
                  <c:v>580.65206000000001</c:v>
                </c:pt>
                <c:pt idx="2669">
                  <c:v>580.32716000000005</c:v>
                </c:pt>
                <c:pt idx="2670">
                  <c:v>580.02080000000001</c:v>
                </c:pt>
                <c:pt idx="2671">
                  <c:v>579.71479999999997</c:v>
                </c:pt>
                <c:pt idx="2672">
                  <c:v>579.38486</c:v>
                </c:pt>
                <c:pt idx="2673">
                  <c:v>579.08893999999998</c:v>
                </c:pt>
                <c:pt idx="2674">
                  <c:v>578.77862000000005</c:v>
                </c:pt>
                <c:pt idx="2675">
                  <c:v>578.46686</c:v>
                </c:pt>
                <c:pt idx="2676">
                  <c:v>578.15959999999995</c:v>
                </c:pt>
                <c:pt idx="2677">
                  <c:v>577.85126000000002</c:v>
                </c:pt>
                <c:pt idx="2678">
                  <c:v>577.54165999999998</c:v>
                </c:pt>
                <c:pt idx="2679">
                  <c:v>577.21730000000002</c:v>
                </c:pt>
                <c:pt idx="2680">
                  <c:v>576.91057999999998</c:v>
                </c:pt>
                <c:pt idx="2681">
                  <c:v>576.62797999999998</c:v>
                </c:pt>
                <c:pt idx="2682">
                  <c:v>576.31820000000005</c:v>
                </c:pt>
                <c:pt idx="2683">
                  <c:v>575.99581999999998</c:v>
                </c:pt>
                <c:pt idx="2684">
                  <c:v>575.67722000000003</c:v>
                </c:pt>
                <c:pt idx="2685">
                  <c:v>575.38130000000001</c:v>
                </c:pt>
                <c:pt idx="2686">
                  <c:v>575.08357999999998</c:v>
                </c:pt>
                <c:pt idx="2687">
                  <c:v>574.78585999999996</c:v>
                </c:pt>
                <c:pt idx="2688">
                  <c:v>574.47032000000002</c:v>
                </c:pt>
                <c:pt idx="2689">
                  <c:v>574.15747999999996</c:v>
                </c:pt>
                <c:pt idx="2690">
                  <c:v>573.86929999999995</c:v>
                </c:pt>
                <c:pt idx="2691">
                  <c:v>573.55952000000002</c:v>
                </c:pt>
                <c:pt idx="2692">
                  <c:v>573.2636</c:v>
                </c:pt>
                <c:pt idx="2693">
                  <c:v>572.94842000000006</c:v>
                </c:pt>
                <c:pt idx="2694">
                  <c:v>572.63198</c:v>
                </c:pt>
                <c:pt idx="2695">
                  <c:v>572.34577999999999</c:v>
                </c:pt>
                <c:pt idx="2696">
                  <c:v>572.03815999999995</c:v>
                </c:pt>
                <c:pt idx="2697">
                  <c:v>571.73414000000002</c:v>
                </c:pt>
                <c:pt idx="2698">
                  <c:v>571.42975999999999</c:v>
                </c:pt>
                <c:pt idx="2699">
                  <c:v>571.11998000000006</c:v>
                </c:pt>
                <c:pt idx="2700">
                  <c:v>570.81524000000002</c:v>
                </c:pt>
                <c:pt idx="2701">
                  <c:v>570.51823999999999</c:v>
                </c:pt>
                <c:pt idx="2702">
                  <c:v>570.22249999999997</c:v>
                </c:pt>
                <c:pt idx="2703">
                  <c:v>569.90804000000003</c:v>
                </c:pt>
                <c:pt idx="2704">
                  <c:v>569.61554000000001</c:v>
                </c:pt>
                <c:pt idx="2705">
                  <c:v>569.3252</c:v>
                </c:pt>
                <c:pt idx="2706">
                  <c:v>569.01092000000006</c:v>
                </c:pt>
                <c:pt idx="2707">
                  <c:v>568.70456000000001</c:v>
                </c:pt>
                <c:pt idx="2708">
                  <c:v>568.41134</c:v>
                </c:pt>
                <c:pt idx="2709">
                  <c:v>568.09652000000006</c:v>
                </c:pt>
                <c:pt idx="2710">
                  <c:v>567.78440000000001</c:v>
                </c:pt>
                <c:pt idx="2711">
                  <c:v>567.49117999999999</c:v>
                </c:pt>
                <c:pt idx="2712">
                  <c:v>567.19579999999996</c:v>
                </c:pt>
                <c:pt idx="2713">
                  <c:v>566.90455999999995</c:v>
                </c:pt>
                <c:pt idx="2714">
                  <c:v>566.60414000000003</c:v>
                </c:pt>
                <c:pt idx="2715">
                  <c:v>566.30137999999999</c:v>
                </c:pt>
                <c:pt idx="2716">
                  <c:v>566.00275999999997</c:v>
                </c:pt>
                <c:pt idx="2717">
                  <c:v>565.69910000000004</c:v>
                </c:pt>
                <c:pt idx="2718">
                  <c:v>565.40246000000002</c:v>
                </c:pt>
                <c:pt idx="2719">
                  <c:v>565.09897999999998</c:v>
                </c:pt>
                <c:pt idx="2720">
                  <c:v>564.79190000000006</c:v>
                </c:pt>
                <c:pt idx="2721">
                  <c:v>564.49994000000004</c:v>
                </c:pt>
                <c:pt idx="2722">
                  <c:v>564.20420000000001</c:v>
                </c:pt>
                <c:pt idx="2723">
                  <c:v>563.91043999999999</c:v>
                </c:pt>
                <c:pt idx="2724">
                  <c:v>563.58680000000004</c:v>
                </c:pt>
                <c:pt idx="2725">
                  <c:v>563.28224</c:v>
                </c:pt>
                <c:pt idx="2726">
                  <c:v>563.00486000000001</c:v>
                </c:pt>
                <c:pt idx="2727">
                  <c:v>562.70875999999998</c:v>
                </c:pt>
                <c:pt idx="2728">
                  <c:v>562.40671999999995</c:v>
                </c:pt>
                <c:pt idx="2729">
                  <c:v>562.10180000000003</c:v>
                </c:pt>
                <c:pt idx="2730">
                  <c:v>561.8066</c:v>
                </c:pt>
                <c:pt idx="2731">
                  <c:v>561.51301999999998</c:v>
                </c:pt>
                <c:pt idx="2732">
                  <c:v>561.21349999999995</c:v>
                </c:pt>
                <c:pt idx="2733">
                  <c:v>560.91416000000004</c:v>
                </c:pt>
                <c:pt idx="2734">
                  <c:v>560.61662000000001</c:v>
                </c:pt>
                <c:pt idx="2735">
                  <c:v>560.32952</c:v>
                </c:pt>
                <c:pt idx="2736">
                  <c:v>560.03377999999998</c:v>
                </c:pt>
                <c:pt idx="2737">
                  <c:v>559.71968000000004</c:v>
                </c:pt>
                <c:pt idx="2738">
                  <c:v>559.42034000000001</c:v>
                </c:pt>
                <c:pt idx="2739">
                  <c:v>559.13630000000001</c:v>
                </c:pt>
                <c:pt idx="2740">
                  <c:v>558.83839999999998</c:v>
                </c:pt>
                <c:pt idx="2741">
                  <c:v>558.55813999999998</c:v>
                </c:pt>
                <c:pt idx="2742">
                  <c:v>558.25825999999995</c:v>
                </c:pt>
                <c:pt idx="2743">
                  <c:v>557.95640000000003</c:v>
                </c:pt>
                <c:pt idx="2744">
                  <c:v>557.65742</c:v>
                </c:pt>
                <c:pt idx="2745">
                  <c:v>557.37248</c:v>
                </c:pt>
                <c:pt idx="2746">
                  <c:v>557.08249999999998</c:v>
                </c:pt>
                <c:pt idx="2747">
                  <c:v>556.77757999999994</c:v>
                </c:pt>
                <c:pt idx="2748">
                  <c:v>556.49318000000005</c:v>
                </c:pt>
                <c:pt idx="2749">
                  <c:v>556.21022000000005</c:v>
                </c:pt>
                <c:pt idx="2750">
                  <c:v>555.92924000000005</c:v>
                </c:pt>
                <c:pt idx="2751">
                  <c:v>555.62342000000001</c:v>
                </c:pt>
                <c:pt idx="2752">
                  <c:v>555.34064000000001</c:v>
                </c:pt>
                <c:pt idx="2753">
                  <c:v>555.04687999999999</c:v>
                </c:pt>
                <c:pt idx="2754">
                  <c:v>554.74537999999995</c:v>
                </c:pt>
                <c:pt idx="2755">
                  <c:v>554.45018000000005</c:v>
                </c:pt>
                <c:pt idx="2756">
                  <c:v>554.15876000000003</c:v>
                </c:pt>
                <c:pt idx="2757">
                  <c:v>553.86338000000001</c:v>
                </c:pt>
                <c:pt idx="2758">
                  <c:v>553.58096</c:v>
                </c:pt>
                <c:pt idx="2759">
                  <c:v>553.30214000000001</c:v>
                </c:pt>
                <c:pt idx="2760">
                  <c:v>553.00639999999999</c:v>
                </c:pt>
                <c:pt idx="2761">
                  <c:v>552.70237999999995</c:v>
                </c:pt>
                <c:pt idx="2762">
                  <c:v>552.41096000000005</c:v>
                </c:pt>
                <c:pt idx="2763">
                  <c:v>552.12746000000004</c:v>
                </c:pt>
                <c:pt idx="2764">
                  <c:v>551.84468000000004</c:v>
                </c:pt>
                <c:pt idx="2765">
                  <c:v>551.54678000000001</c:v>
                </c:pt>
                <c:pt idx="2766">
                  <c:v>551.25103999999999</c:v>
                </c:pt>
                <c:pt idx="2767">
                  <c:v>550.96501999999998</c:v>
                </c:pt>
                <c:pt idx="2768">
                  <c:v>550.68313999999998</c:v>
                </c:pt>
                <c:pt idx="2769">
                  <c:v>550.38541999999995</c:v>
                </c:pt>
                <c:pt idx="2770">
                  <c:v>550.08284000000003</c:v>
                </c:pt>
                <c:pt idx="2771">
                  <c:v>549.79178000000002</c:v>
                </c:pt>
                <c:pt idx="2772">
                  <c:v>549.52286000000004</c:v>
                </c:pt>
                <c:pt idx="2773">
                  <c:v>549.22820000000002</c:v>
                </c:pt>
                <c:pt idx="2774">
                  <c:v>548.92561999999998</c:v>
                </c:pt>
                <c:pt idx="2775">
                  <c:v>548.63653999999997</c:v>
                </c:pt>
                <c:pt idx="2776">
                  <c:v>548.34439999999995</c:v>
                </c:pt>
                <c:pt idx="2777">
                  <c:v>548.04902000000004</c:v>
                </c:pt>
                <c:pt idx="2778">
                  <c:v>547.77452000000005</c:v>
                </c:pt>
                <c:pt idx="2779">
                  <c:v>547.48310000000004</c:v>
                </c:pt>
                <c:pt idx="2780">
                  <c:v>547.20410000000004</c:v>
                </c:pt>
                <c:pt idx="2781">
                  <c:v>546.92096000000004</c:v>
                </c:pt>
                <c:pt idx="2782">
                  <c:v>546.64106000000004</c:v>
                </c:pt>
                <c:pt idx="2783">
                  <c:v>546.34496000000001</c:v>
                </c:pt>
                <c:pt idx="2784">
                  <c:v>546.04903999999999</c:v>
                </c:pt>
                <c:pt idx="2785">
                  <c:v>545.76067999999998</c:v>
                </c:pt>
                <c:pt idx="2786">
                  <c:v>545.47915999999998</c:v>
                </c:pt>
                <c:pt idx="2787">
                  <c:v>545.18665999999996</c:v>
                </c:pt>
                <c:pt idx="2788">
                  <c:v>544.90513999999996</c:v>
                </c:pt>
                <c:pt idx="2789">
                  <c:v>544.63027999999997</c:v>
                </c:pt>
                <c:pt idx="2790">
                  <c:v>544.35145999999997</c:v>
                </c:pt>
                <c:pt idx="2791">
                  <c:v>544.03934000000004</c:v>
                </c:pt>
                <c:pt idx="2792">
                  <c:v>543.75638000000004</c:v>
                </c:pt>
                <c:pt idx="2793">
                  <c:v>543.47990000000004</c:v>
                </c:pt>
                <c:pt idx="2794">
                  <c:v>543.19262000000003</c:v>
                </c:pt>
                <c:pt idx="2795">
                  <c:v>542.90444000000002</c:v>
                </c:pt>
                <c:pt idx="2796">
                  <c:v>542.62004000000002</c:v>
                </c:pt>
                <c:pt idx="2797">
                  <c:v>542.32646</c:v>
                </c:pt>
                <c:pt idx="2798">
                  <c:v>542.05124000000001</c:v>
                </c:pt>
                <c:pt idx="2799">
                  <c:v>541.77026000000001</c:v>
                </c:pt>
                <c:pt idx="2800">
                  <c:v>541.49324000000001</c:v>
                </c:pt>
                <c:pt idx="2801">
                  <c:v>541.2038</c:v>
                </c:pt>
                <c:pt idx="2802">
                  <c:v>540.92444</c:v>
                </c:pt>
                <c:pt idx="2803">
                  <c:v>540.64760000000001</c:v>
                </c:pt>
                <c:pt idx="2804">
                  <c:v>540.36482000000001</c:v>
                </c:pt>
                <c:pt idx="2805">
                  <c:v>540.08438000000001</c:v>
                </c:pt>
                <c:pt idx="2806">
                  <c:v>539.77477999999996</c:v>
                </c:pt>
                <c:pt idx="2807">
                  <c:v>539.49379999999996</c:v>
                </c:pt>
                <c:pt idx="2808">
                  <c:v>539.22631999999999</c:v>
                </c:pt>
                <c:pt idx="2809">
                  <c:v>538.94911999999999</c:v>
                </c:pt>
                <c:pt idx="2810">
                  <c:v>538.65643999999998</c:v>
                </c:pt>
                <c:pt idx="2811">
                  <c:v>538.36051999999995</c:v>
                </c:pt>
                <c:pt idx="2812">
                  <c:v>538.08529999999996</c:v>
                </c:pt>
                <c:pt idx="2813">
                  <c:v>537.80881999999997</c:v>
                </c:pt>
                <c:pt idx="2814">
                  <c:v>537.55394000000001</c:v>
                </c:pt>
                <c:pt idx="2815">
                  <c:v>537.26882000000001</c:v>
                </c:pt>
                <c:pt idx="2816">
                  <c:v>536.97991999999999</c:v>
                </c:pt>
                <c:pt idx="2817">
                  <c:v>536.69407999999999</c:v>
                </c:pt>
                <c:pt idx="2818">
                  <c:v>536.41651999999999</c:v>
                </c:pt>
                <c:pt idx="2819">
                  <c:v>536.13481999999999</c:v>
                </c:pt>
                <c:pt idx="2820">
                  <c:v>535.8578</c:v>
                </c:pt>
                <c:pt idx="2821">
                  <c:v>535.57483999999999</c:v>
                </c:pt>
                <c:pt idx="2822">
                  <c:v>535.298</c:v>
                </c:pt>
                <c:pt idx="2823">
                  <c:v>535.00945999999999</c:v>
                </c:pt>
                <c:pt idx="2824">
                  <c:v>534.72253999999998</c:v>
                </c:pt>
                <c:pt idx="2825">
                  <c:v>534.43885999999998</c:v>
                </c:pt>
                <c:pt idx="2826">
                  <c:v>534.17624000000001</c:v>
                </c:pt>
                <c:pt idx="2827">
                  <c:v>533.88157999999999</c:v>
                </c:pt>
                <c:pt idx="2828">
                  <c:v>533.60924</c:v>
                </c:pt>
                <c:pt idx="2829">
                  <c:v>533.32141999999999</c:v>
                </c:pt>
                <c:pt idx="2830">
                  <c:v>533.04908</c:v>
                </c:pt>
                <c:pt idx="2831">
                  <c:v>532.77872000000002</c:v>
                </c:pt>
                <c:pt idx="2832">
                  <c:v>532.49090000000001</c:v>
                </c:pt>
                <c:pt idx="2833">
                  <c:v>532.20974000000001</c:v>
                </c:pt>
                <c:pt idx="2834">
                  <c:v>531.93434000000002</c:v>
                </c:pt>
                <c:pt idx="2835">
                  <c:v>531.65858000000003</c:v>
                </c:pt>
                <c:pt idx="2836">
                  <c:v>531.37400000000002</c:v>
                </c:pt>
                <c:pt idx="2837">
                  <c:v>531.09986000000004</c:v>
                </c:pt>
                <c:pt idx="2838">
                  <c:v>530.80718000000002</c:v>
                </c:pt>
                <c:pt idx="2839">
                  <c:v>530.54222000000004</c:v>
                </c:pt>
                <c:pt idx="2840">
                  <c:v>530.27419999999995</c:v>
                </c:pt>
                <c:pt idx="2841">
                  <c:v>529.98638000000005</c:v>
                </c:pt>
                <c:pt idx="2842">
                  <c:v>529.71727999999996</c:v>
                </c:pt>
                <c:pt idx="2843">
                  <c:v>529.44907999999998</c:v>
                </c:pt>
                <c:pt idx="2844">
                  <c:v>529.15837999999997</c:v>
                </c:pt>
                <c:pt idx="2845">
                  <c:v>528.87577999999996</c:v>
                </c:pt>
                <c:pt idx="2846">
                  <c:v>528.60973999999999</c:v>
                </c:pt>
                <c:pt idx="2847">
                  <c:v>528.33524</c:v>
                </c:pt>
                <c:pt idx="2848">
                  <c:v>528.06920000000002</c:v>
                </c:pt>
                <c:pt idx="2849">
                  <c:v>527.79884000000004</c:v>
                </c:pt>
                <c:pt idx="2850">
                  <c:v>527.51570000000004</c:v>
                </c:pt>
                <c:pt idx="2851">
                  <c:v>527.22572000000002</c:v>
                </c:pt>
                <c:pt idx="2852">
                  <c:v>526.96507999999994</c:v>
                </c:pt>
                <c:pt idx="2853">
                  <c:v>526.70335999999998</c:v>
                </c:pt>
                <c:pt idx="2854">
                  <c:v>526.42201999999997</c:v>
                </c:pt>
                <c:pt idx="2855">
                  <c:v>526.11944000000005</c:v>
                </c:pt>
                <c:pt idx="2856">
                  <c:v>525.86923999999999</c:v>
                </c:pt>
                <c:pt idx="2857">
                  <c:v>525.60374000000002</c:v>
                </c:pt>
                <c:pt idx="2858">
                  <c:v>525.33014000000003</c:v>
                </c:pt>
                <c:pt idx="2859">
                  <c:v>525.04826000000003</c:v>
                </c:pt>
                <c:pt idx="2860">
                  <c:v>524.76008000000002</c:v>
                </c:pt>
                <c:pt idx="2861">
                  <c:v>524.50178000000005</c:v>
                </c:pt>
                <c:pt idx="2862">
                  <c:v>524.24329999999998</c:v>
                </c:pt>
                <c:pt idx="2863">
                  <c:v>523.97221999999999</c:v>
                </c:pt>
                <c:pt idx="2864">
                  <c:v>523.68097999999998</c:v>
                </c:pt>
                <c:pt idx="2865">
                  <c:v>523.40287999999998</c:v>
                </c:pt>
                <c:pt idx="2866">
                  <c:v>523.14296000000002</c:v>
                </c:pt>
                <c:pt idx="2867">
                  <c:v>522.87674000000004</c:v>
                </c:pt>
                <c:pt idx="2868">
                  <c:v>522.60476000000006</c:v>
                </c:pt>
                <c:pt idx="2869">
                  <c:v>522.32665999999995</c:v>
                </c:pt>
                <c:pt idx="2870">
                  <c:v>522.06457999999998</c:v>
                </c:pt>
                <c:pt idx="2871">
                  <c:v>521.80124000000001</c:v>
                </c:pt>
                <c:pt idx="2872">
                  <c:v>521.51558</c:v>
                </c:pt>
                <c:pt idx="2873">
                  <c:v>521.24450000000002</c:v>
                </c:pt>
                <c:pt idx="2874">
                  <c:v>520.98008000000004</c:v>
                </c:pt>
                <c:pt idx="2875">
                  <c:v>520.70180000000005</c:v>
                </c:pt>
                <c:pt idx="2876">
                  <c:v>520.43791999999996</c:v>
                </c:pt>
                <c:pt idx="2877">
                  <c:v>520.16593999999998</c:v>
                </c:pt>
                <c:pt idx="2878">
                  <c:v>519.87937999999997</c:v>
                </c:pt>
                <c:pt idx="2879">
                  <c:v>519.61027999999999</c:v>
                </c:pt>
                <c:pt idx="2880">
                  <c:v>519.34064000000001</c:v>
                </c:pt>
                <c:pt idx="2881">
                  <c:v>519.07874000000004</c:v>
                </c:pt>
                <c:pt idx="2882">
                  <c:v>518.82025999999996</c:v>
                </c:pt>
                <c:pt idx="2883">
                  <c:v>518.55223999999998</c:v>
                </c:pt>
                <c:pt idx="2884">
                  <c:v>518.2808</c:v>
                </c:pt>
                <c:pt idx="2885">
                  <c:v>518.00936000000002</c:v>
                </c:pt>
                <c:pt idx="2886">
                  <c:v>517.75286000000006</c:v>
                </c:pt>
                <c:pt idx="2887">
                  <c:v>517.47655999999995</c:v>
                </c:pt>
                <c:pt idx="2888">
                  <c:v>517.21267999999998</c:v>
                </c:pt>
                <c:pt idx="2889">
                  <c:v>516.93907999999999</c:v>
                </c:pt>
                <c:pt idx="2890">
                  <c:v>516.66728000000001</c:v>
                </c:pt>
                <c:pt idx="2891">
                  <c:v>516.39620000000002</c:v>
                </c:pt>
                <c:pt idx="2892">
                  <c:v>516.12242000000003</c:v>
                </c:pt>
                <c:pt idx="2893">
                  <c:v>515.85907999999995</c:v>
                </c:pt>
                <c:pt idx="2894">
                  <c:v>515.60419999999999</c:v>
                </c:pt>
                <c:pt idx="2895">
                  <c:v>515.34320000000002</c:v>
                </c:pt>
                <c:pt idx="2896">
                  <c:v>515.06420000000003</c:v>
                </c:pt>
                <c:pt idx="2897">
                  <c:v>514.79438000000005</c:v>
                </c:pt>
                <c:pt idx="2898">
                  <c:v>514.53103999999996</c:v>
                </c:pt>
                <c:pt idx="2899">
                  <c:v>514.27256</c:v>
                </c:pt>
                <c:pt idx="2900">
                  <c:v>513.97735999999998</c:v>
                </c:pt>
                <c:pt idx="2901">
                  <c:v>513.70267999999999</c:v>
                </c:pt>
                <c:pt idx="2902">
                  <c:v>513.44672000000003</c:v>
                </c:pt>
                <c:pt idx="2903">
                  <c:v>513.17978000000005</c:v>
                </c:pt>
                <c:pt idx="2904">
                  <c:v>512.90563999999995</c:v>
                </c:pt>
                <c:pt idx="2905">
                  <c:v>512.64607999999998</c:v>
                </c:pt>
                <c:pt idx="2906">
                  <c:v>512.40110000000004</c:v>
                </c:pt>
                <c:pt idx="2907">
                  <c:v>512.12570000000005</c:v>
                </c:pt>
                <c:pt idx="2908">
                  <c:v>511.85174000000001</c:v>
                </c:pt>
                <c:pt idx="2909">
                  <c:v>511.60118</c:v>
                </c:pt>
                <c:pt idx="2910">
                  <c:v>511.34179999999998</c:v>
                </c:pt>
                <c:pt idx="2911">
                  <c:v>511.07414</c:v>
                </c:pt>
                <c:pt idx="2912">
                  <c:v>510.81169999999997</c:v>
                </c:pt>
                <c:pt idx="2913">
                  <c:v>510.5498</c:v>
                </c:pt>
                <c:pt idx="2914">
                  <c:v>510.27782000000002</c:v>
                </c:pt>
                <c:pt idx="2915">
                  <c:v>509.99918000000002</c:v>
                </c:pt>
                <c:pt idx="2916">
                  <c:v>509.74880000000002</c:v>
                </c:pt>
                <c:pt idx="2917">
                  <c:v>509.49518</c:v>
                </c:pt>
                <c:pt idx="2918">
                  <c:v>509.22931999999997</c:v>
                </c:pt>
                <c:pt idx="2919">
                  <c:v>508.96057999999999</c:v>
                </c:pt>
                <c:pt idx="2920">
                  <c:v>508.68626</c:v>
                </c:pt>
                <c:pt idx="2921">
                  <c:v>508.44272000000001</c:v>
                </c:pt>
                <c:pt idx="2922">
                  <c:v>508.17865999999998</c:v>
                </c:pt>
                <c:pt idx="2923">
                  <c:v>507.91478000000001</c:v>
                </c:pt>
                <c:pt idx="2924">
                  <c:v>507.65179999999998</c:v>
                </c:pt>
                <c:pt idx="2925">
                  <c:v>507.40537999999998</c:v>
                </c:pt>
                <c:pt idx="2926">
                  <c:v>507.13682</c:v>
                </c:pt>
                <c:pt idx="2927">
                  <c:v>506.86988000000002</c:v>
                </c:pt>
                <c:pt idx="2928">
                  <c:v>506.60293999999999</c:v>
                </c:pt>
                <c:pt idx="2929">
                  <c:v>506.36156</c:v>
                </c:pt>
                <c:pt idx="2930">
                  <c:v>506.08958000000001</c:v>
                </c:pt>
                <c:pt idx="2931">
                  <c:v>505.81274000000002</c:v>
                </c:pt>
                <c:pt idx="2932">
                  <c:v>505.54561999999999</c:v>
                </c:pt>
                <c:pt idx="2933">
                  <c:v>505.30351999999999</c:v>
                </c:pt>
                <c:pt idx="2934">
                  <c:v>505.05169999999998</c:v>
                </c:pt>
                <c:pt idx="2935">
                  <c:v>504.78386</c:v>
                </c:pt>
                <c:pt idx="2936">
                  <c:v>504.52105999999998</c:v>
                </c:pt>
                <c:pt idx="2937">
                  <c:v>504.27193999999997</c:v>
                </c:pt>
                <c:pt idx="2938">
                  <c:v>504.01346000000001</c:v>
                </c:pt>
                <c:pt idx="2939">
                  <c:v>503.76434</c:v>
                </c:pt>
                <c:pt idx="2940">
                  <c:v>503.49182000000002</c:v>
                </c:pt>
                <c:pt idx="2941">
                  <c:v>503.22667999999999</c:v>
                </c:pt>
                <c:pt idx="2942">
                  <c:v>502.97089999999997</c:v>
                </c:pt>
                <c:pt idx="2943">
                  <c:v>502.72358000000003</c:v>
                </c:pt>
                <c:pt idx="2944">
                  <c:v>502.46474000000001</c:v>
                </c:pt>
                <c:pt idx="2945">
                  <c:v>502.19438000000002</c:v>
                </c:pt>
                <c:pt idx="2946">
                  <c:v>501.92941999999999</c:v>
                </c:pt>
                <c:pt idx="2947">
                  <c:v>501.67219999999998</c:v>
                </c:pt>
                <c:pt idx="2948">
                  <c:v>501.41336000000001</c:v>
                </c:pt>
                <c:pt idx="2949">
                  <c:v>501.15523999999999</c:v>
                </c:pt>
                <c:pt idx="2950">
                  <c:v>500.89909999999998</c:v>
                </c:pt>
                <c:pt idx="2951">
                  <c:v>500.64980000000003</c:v>
                </c:pt>
                <c:pt idx="2952">
                  <c:v>500.40499999999997</c:v>
                </c:pt>
                <c:pt idx="2953">
                  <c:v>500.14580000000001</c:v>
                </c:pt>
                <c:pt idx="2954">
                  <c:v>499.87508000000003</c:v>
                </c:pt>
                <c:pt idx="2955">
                  <c:v>499.62056000000001</c:v>
                </c:pt>
                <c:pt idx="2956">
                  <c:v>499.37414000000001</c:v>
                </c:pt>
                <c:pt idx="2957">
                  <c:v>499.12304</c:v>
                </c:pt>
                <c:pt idx="2958">
                  <c:v>498.85825999999997</c:v>
                </c:pt>
                <c:pt idx="2959">
                  <c:v>498.60554000000002</c:v>
                </c:pt>
                <c:pt idx="2960">
                  <c:v>498.35822000000002</c:v>
                </c:pt>
                <c:pt idx="2961">
                  <c:v>498.08228000000003</c:v>
                </c:pt>
                <c:pt idx="2962">
                  <c:v>497.83586000000003</c:v>
                </c:pt>
                <c:pt idx="2963">
                  <c:v>497.58242000000001</c:v>
                </c:pt>
                <c:pt idx="2964">
                  <c:v>497.32646</c:v>
                </c:pt>
                <c:pt idx="2965">
                  <c:v>497.06473999999997</c:v>
                </c:pt>
                <c:pt idx="2966">
                  <c:v>496.81382000000002</c:v>
                </c:pt>
                <c:pt idx="2967">
                  <c:v>496.55804000000001</c:v>
                </c:pt>
                <c:pt idx="2968">
                  <c:v>496.30802</c:v>
                </c:pt>
                <c:pt idx="2969">
                  <c:v>496.07204000000002</c:v>
                </c:pt>
                <c:pt idx="2970">
                  <c:v>495.82310000000001</c:v>
                </c:pt>
                <c:pt idx="2971">
                  <c:v>495.55453999999997</c:v>
                </c:pt>
                <c:pt idx="2972">
                  <c:v>495.29066</c:v>
                </c:pt>
                <c:pt idx="2973">
                  <c:v>495.03595999999999</c:v>
                </c:pt>
                <c:pt idx="2974">
                  <c:v>494.80124000000001</c:v>
                </c:pt>
                <c:pt idx="2975">
                  <c:v>494.54329999999999</c:v>
                </c:pt>
                <c:pt idx="2976">
                  <c:v>494.29021999999998</c:v>
                </c:pt>
                <c:pt idx="2977">
                  <c:v>494.04343999999998</c:v>
                </c:pt>
                <c:pt idx="2978">
                  <c:v>493.79737999999998</c:v>
                </c:pt>
                <c:pt idx="2979">
                  <c:v>493.53566000000001</c:v>
                </c:pt>
                <c:pt idx="2980">
                  <c:v>493.28185999999999</c:v>
                </c:pt>
                <c:pt idx="2981">
                  <c:v>493.02301999999997</c:v>
                </c:pt>
                <c:pt idx="2982">
                  <c:v>492.77839999999998</c:v>
                </c:pt>
                <c:pt idx="2983">
                  <c:v>492.54205999999999</c:v>
                </c:pt>
                <c:pt idx="2984">
                  <c:v>492.28501999999997</c:v>
                </c:pt>
                <c:pt idx="2985">
                  <c:v>492.02600000000001</c:v>
                </c:pt>
                <c:pt idx="2986">
                  <c:v>491.78030000000001</c:v>
                </c:pt>
                <c:pt idx="2987">
                  <c:v>491.53388000000001</c:v>
                </c:pt>
                <c:pt idx="2988">
                  <c:v>491.27683999999999</c:v>
                </c:pt>
                <c:pt idx="2989">
                  <c:v>491.03654</c:v>
                </c:pt>
                <c:pt idx="2990">
                  <c:v>490.79624000000001</c:v>
                </c:pt>
                <c:pt idx="2991">
                  <c:v>490.53847999999999</c:v>
                </c:pt>
                <c:pt idx="2992">
                  <c:v>490.28629999999998</c:v>
                </c:pt>
                <c:pt idx="2993">
                  <c:v>490.02818000000002</c:v>
                </c:pt>
                <c:pt idx="2994">
                  <c:v>489.78068000000002</c:v>
                </c:pt>
                <c:pt idx="2995">
                  <c:v>489.53156000000001</c:v>
                </c:pt>
                <c:pt idx="2996">
                  <c:v>489.28406000000001</c:v>
                </c:pt>
                <c:pt idx="2997">
                  <c:v>489.04016000000001</c:v>
                </c:pt>
                <c:pt idx="2998">
                  <c:v>488.78005999999999</c:v>
                </c:pt>
                <c:pt idx="2999">
                  <c:v>488.51492000000002</c:v>
                </c:pt>
                <c:pt idx="3000">
                  <c:v>488.27318000000002</c:v>
                </c:pt>
                <c:pt idx="3001">
                  <c:v>488.02658000000002</c:v>
                </c:pt>
                <c:pt idx="3002">
                  <c:v>487.78465999999997</c:v>
                </c:pt>
                <c:pt idx="3003">
                  <c:v>487.53320000000002</c:v>
                </c:pt>
                <c:pt idx="3004">
                  <c:v>487.29379999999998</c:v>
                </c:pt>
                <c:pt idx="3005">
                  <c:v>487.03982000000002</c:v>
                </c:pt>
                <c:pt idx="3006">
                  <c:v>486.79412000000002</c:v>
                </c:pt>
                <c:pt idx="3007">
                  <c:v>486.53798</c:v>
                </c:pt>
                <c:pt idx="3008">
                  <c:v>486.28561999999999</c:v>
                </c:pt>
                <c:pt idx="3009">
                  <c:v>486.0437</c:v>
                </c:pt>
                <c:pt idx="3010">
                  <c:v>485.81743999999998</c:v>
                </c:pt>
                <c:pt idx="3011">
                  <c:v>485.56724000000003</c:v>
                </c:pt>
                <c:pt idx="3012">
                  <c:v>485.29633999999999</c:v>
                </c:pt>
                <c:pt idx="3013">
                  <c:v>485.04739999999998</c:v>
                </c:pt>
                <c:pt idx="3014">
                  <c:v>484.82330000000002</c:v>
                </c:pt>
                <c:pt idx="3015">
                  <c:v>484.58695999999998</c:v>
                </c:pt>
                <c:pt idx="3016">
                  <c:v>484.32362000000001</c:v>
                </c:pt>
                <c:pt idx="3017">
                  <c:v>484.07522</c:v>
                </c:pt>
                <c:pt idx="3018">
                  <c:v>483.83294000000001</c:v>
                </c:pt>
                <c:pt idx="3019">
                  <c:v>483.59354000000002</c:v>
                </c:pt>
                <c:pt idx="3020">
                  <c:v>483.36619999999999</c:v>
                </c:pt>
                <c:pt idx="3021">
                  <c:v>483.11977999999999</c:v>
                </c:pt>
                <c:pt idx="3022">
                  <c:v>482.8766</c:v>
                </c:pt>
                <c:pt idx="3023">
                  <c:v>482.62855999999999</c:v>
                </c:pt>
                <c:pt idx="3024">
                  <c:v>482.3843</c:v>
                </c:pt>
                <c:pt idx="3025">
                  <c:v>482.13463999999999</c:v>
                </c:pt>
                <c:pt idx="3026">
                  <c:v>481.89254</c:v>
                </c:pt>
                <c:pt idx="3027">
                  <c:v>481.65368000000001</c:v>
                </c:pt>
                <c:pt idx="3028">
                  <c:v>481.40474</c:v>
                </c:pt>
                <c:pt idx="3029">
                  <c:v>481.16012000000001</c:v>
                </c:pt>
                <c:pt idx="3030">
                  <c:v>480.92054000000002</c:v>
                </c:pt>
                <c:pt idx="3031">
                  <c:v>480.65197999999998</c:v>
                </c:pt>
                <c:pt idx="3032">
                  <c:v>480.42248000000001</c:v>
                </c:pt>
                <c:pt idx="3033">
                  <c:v>480.18092000000001</c:v>
                </c:pt>
                <c:pt idx="3034">
                  <c:v>479.93774000000002</c:v>
                </c:pt>
                <c:pt idx="3035">
                  <c:v>479.70049999999998</c:v>
                </c:pt>
                <c:pt idx="3036">
                  <c:v>479.45084000000003</c:v>
                </c:pt>
                <c:pt idx="3037">
                  <c:v>479.20370000000003</c:v>
                </c:pt>
                <c:pt idx="3038">
                  <c:v>478.97113999999999</c:v>
                </c:pt>
                <c:pt idx="3039">
                  <c:v>478.71895999999998</c:v>
                </c:pt>
                <c:pt idx="3040">
                  <c:v>478.48352</c:v>
                </c:pt>
                <c:pt idx="3041">
                  <c:v>478.24358000000001</c:v>
                </c:pt>
                <c:pt idx="3042">
                  <c:v>477.99896000000001</c:v>
                </c:pt>
                <c:pt idx="3043">
                  <c:v>477.74984000000001</c:v>
                </c:pt>
                <c:pt idx="3044">
                  <c:v>477.50756000000001</c:v>
                </c:pt>
                <c:pt idx="3045">
                  <c:v>477.27661999999998</c:v>
                </c:pt>
                <c:pt idx="3046">
                  <c:v>477.05108000000001</c:v>
                </c:pt>
                <c:pt idx="3047">
                  <c:v>476.80232000000001</c:v>
                </c:pt>
                <c:pt idx="3048">
                  <c:v>476.56220000000002</c:v>
                </c:pt>
                <c:pt idx="3049">
                  <c:v>476.32423999999997</c:v>
                </c:pt>
                <c:pt idx="3050">
                  <c:v>476.08447999999999</c:v>
                </c:pt>
                <c:pt idx="3051">
                  <c:v>475.83823999999998</c:v>
                </c:pt>
                <c:pt idx="3052">
                  <c:v>475.58641999999998</c:v>
                </c:pt>
                <c:pt idx="3053">
                  <c:v>475.34485999999998</c:v>
                </c:pt>
                <c:pt idx="3054">
                  <c:v>475.12544000000003</c:v>
                </c:pt>
                <c:pt idx="3055">
                  <c:v>474.89071999999999</c:v>
                </c:pt>
                <c:pt idx="3056">
                  <c:v>474.64807999999999</c:v>
                </c:pt>
                <c:pt idx="3057">
                  <c:v>474.39913999999999</c:v>
                </c:pt>
                <c:pt idx="3058">
                  <c:v>474.14263999999997</c:v>
                </c:pt>
                <c:pt idx="3059">
                  <c:v>473.92016000000001</c:v>
                </c:pt>
                <c:pt idx="3060">
                  <c:v>473.68669999999997</c:v>
                </c:pt>
                <c:pt idx="3061">
                  <c:v>473.45179999999999</c:v>
                </c:pt>
                <c:pt idx="3062">
                  <c:v>473.21078</c:v>
                </c:pt>
                <c:pt idx="3063">
                  <c:v>472.98271999999997</c:v>
                </c:pt>
                <c:pt idx="3064">
                  <c:v>472.74133999999998</c:v>
                </c:pt>
                <c:pt idx="3065">
                  <c:v>472.49527999999998</c:v>
                </c:pt>
                <c:pt idx="3066">
                  <c:v>472.25461999999999</c:v>
                </c:pt>
                <c:pt idx="3067">
                  <c:v>472.01882000000001</c:v>
                </c:pt>
                <c:pt idx="3068">
                  <c:v>471.78877999999997</c:v>
                </c:pt>
                <c:pt idx="3069">
                  <c:v>471.5573</c:v>
                </c:pt>
                <c:pt idx="3070">
                  <c:v>471.31574000000001</c:v>
                </c:pt>
                <c:pt idx="3071">
                  <c:v>471.06193999999999</c:v>
                </c:pt>
                <c:pt idx="3072">
                  <c:v>470.84737999999999</c:v>
                </c:pt>
                <c:pt idx="3073">
                  <c:v>470.61554000000001</c:v>
                </c:pt>
                <c:pt idx="3074">
                  <c:v>470.37776000000002</c:v>
                </c:pt>
                <c:pt idx="3075">
                  <c:v>470.13368000000003</c:v>
                </c:pt>
                <c:pt idx="3076">
                  <c:v>469.88294000000002</c:v>
                </c:pt>
                <c:pt idx="3077">
                  <c:v>469.65073999999998</c:v>
                </c:pt>
                <c:pt idx="3078">
                  <c:v>469.42052000000001</c:v>
                </c:pt>
                <c:pt idx="3079">
                  <c:v>469.18723999999997</c:v>
                </c:pt>
                <c:pt idx="3080">
                  <c:v>468.94927999999999</c:v>
                </c:pt>
                <c:pt idx="3081">
                  <c:v>468.71492000000001</c:v>
                </c:pt>
                <c:pt idx="3082">
                  <c:v>468.48973999999998</c:v>
                </c:pt>
                <c:pt idx="3083">
                  <c:v>468.24223999999998</c:v>
                </c:pt>
                <c:pt idx="3084">
                  <c:v>468.01022</c:v>
                </c:pt>
                <c:pt idx="3085">
                  <c:v>467.77910000000003</c:v>
                </c:pt>
                <c:pt idx="3086">
                  <c:v>467.54041999999998</c:v>
                </c:pt>
                <c:pt idx="3087">
                  <c:v>467.31002000000001</c:v>
                </c:pt>
                <c:pt idx="3088">
                  <c:v>467.08105999999998</c:v>
                </c:pt>
                <c:pt idx="3089">
                  <c:v>466.82006000000001</c:v>
                </c:pt>
                <c:pt idx="3090">
                  <c:v>466.58623999999998</c:v>
                </c:pt>
                <c:pt idx="3091">
                  <c:v>466.35638</c:v>
                </c:pt>
                <c:pt idx="3092">
                  <c:v>466.14073999999999</c:v>
                </c:pt>
                <c:pt idx="3093">
                  <c:v>465.91124000000002</c:v>
                </c:pt>
                <c:pt idx="3094">
                  <c:v>465.67111999999997</c:v>
                </c:pt>
                <c:pt idx="3095">
                  <c:v>465.45800000000003</c:v>
                </c:pt>
                <c:pt idx="3096">
                  <c:v>465.21230000000003</c:v>
                </c:pt>
                <c:pt idx="3097">
                  <c:v>464.96965999999998</c:v>
                </c:pt>
                <c:pt idx="3098">
                  <c:v>464.73241999999999</c:v>
                </c:pt>
                <c:pt idx="3099">
                  <c:v>464.49896000000001</c:v>
                </c:pt>
                <c:pt idx="3100">
                  <c:v>464.27431999999999</c:v>
                </c:pt>
                <c:pt idx="3101">
                  <c:v>464.04806000000002</c:v>
                </c:pt>
                <c:pt idx="3102">
                  <c:v>463.81243999999998</c:v>
                </c:pt>
                <c:pt idx="3103">
                  <c:v>463.57447999999999</c:v>
                </c:pt>
                <c:pt idx="3104">
                  <c:v>463.35145999999997</c:v>
                </c:pt>
                <c:pt idx="3105">
                  <c:v>463.12484000000001</c:v>
                </c:pt>
                <c:pt idx="3106">
                  <c:v>462.89569999999998</c:v>
                </c:pt>
                <c:pt idx="3107">
                  <c:v>462.64729999999997</c:v>
                </c:pt>
                <c:pt idx="3108">
                  <c:v>462.40897999999999</c:v>
                </c:pt>
                <c:pt idx="3109">
                  <c:v>462.18290000000002</c:v>
                </c:pt>
                <c:pt idx="3110">
                  <c:v>461.9597</c:v>
                </c:pt>
                <c:pt idx="3111">
                  <c:v>461.70697999999999</c:v>
                </c:pt>
                <c:pt idx="3112">
                  <c:v>461.46686</c:v>
                </c:pt>
                <c:pt idx="3113">
                  <c:v>461.27174000000002</c:v>
                </c:pt>
                <c:pt idx="3114">
                  <c:v>461.03359999999998</c:v>
                </c:pt>
                <c:pt idx="3115">
                  <c:v>460.79005999999998</c:v>
                </c:pt>
                <c:pt idx="3116">
                  <c:v>460.56398000000002</c:v>
                </c:pt>
                <c:pt idx="3117">
                  <c:v>460.32727999999997</c:v>
                </c:pt>
                <c:pt idx="3118">
                  <c:v>460.09958</c:v>
                </c:pt>
                <c:pt idx="3119">
                  <c:v>459.87763999999999</c:v>
                </c:pt>
                <c:pt idx="3120">
                  <c:v>459.63715999999999</c:v>
                </c:pt>
                <c:pt idx="3121">
                  <c:v>459.41467999999998</c:v>
                </c:pt>
                <c:pt idx="3122">
                  <c:v>459.19076000000001</c:v>
                </c:pt>
                <c:pt idx="3123">
                  <c:v>458.96575999999999</c:v>
                </c:pt>
                <c:pt idx="3124">
                  <c:v>458.74058000000002</c:v>
                </c:pt>
                <c:pt idx="3125">
                  <c:v>458.50027999999998</c:v>
                </c:pt>
                <c:pt idx="3126">
                  <c:v>458.27186</c:v>
                </c:pt>
                <c:pt idx="3127">
                  <c:v>458.05549999999999</c:v>
                </c:pt>
                <c:pt idx="3128">
                  <c:v>457.82150000000001</c:v>
                </c:pt>
                <c:pt idx="3129">
                  <c:v>457.58282000000003</c:v>
                </c:pt>
                <c:pt idx="3130">
                  <c:v>457.35151999999999</c:v>
                </c:pt>
                <c:pt idx="3131">
                  <c:v>457.12166000000002</c:v>
                </c:pt>
                <c:pt idx="3132">
                  <c:v>456.90674000000001</c:v>
                </c:pt>
                <c:pt idx="3133">
                  <c:v>456.67561999999998</c:v>
                </c:pt>
                <c:pt idx="3134">
                  <c:v>456.43838</c:v>
                </c:pt>
                <c:pt idx="3135">
                  <c:v>456.21140000000003</c:v>
                </c:pt>
                <c:pt idx="3136">
                  <c:v>455.98838000000001</c:v>
                </c:pt>
                <c:pt idx="3137">
                  <c:v>455.76769999999999</c:v>
                </c:pt>
                <c:pt idx="3138">
                  <c:v>455.53910000000002</c:v>
                </c:pt>
                <c:pt idx="3139">
                  <c:v>455.32130000000001</c:v>
                </c:pt>
                <c:pt idx="3140">
                  <c:v>455.09665999999999</c:v>
                </c:pt>
                <c:pt idx="3141">
                  <c:v>454.87382000000002</c:v>
                </c:pt>
                <c:pt idx="3142">
                  <c:v>454.61336</c:v>
                </c:pt>
                <c:pt idx="3143">
                  <c:v>454.39753999999999</c:v>
                </c:pt>
                <c:pt idx="3144">
                  <c:v>454.17739999999998</c:v>
                </c:pt>
                <c:pt idx="3145">
                  <c:v>453.96337999999997</c:v>
                </c:pt>
                <c:pt idx="3146">
                  <c:v>453.74846000000002</c:v>
                </c:pt>
                <c:pt idx="3147">
                  <c:v>453.51049999999998</c:v>
                </c:pt>
                <c:pt idx="3148">
                  <c:v>453.27686</c:v>
                </c:pt>
                <c:pt idx="3149">
                  <c:v>453.05725999999999</c:v>
                </c:pt>
                <c:pt idx="3150">
                  <c:v>452.83010000000002</c:v>
                </c:pt>
                <c:pt idx="3151">
                  <c:v>452.61590000000001</c:v>
                </c:pt>
                <c:pt idx="3152">
                  <c:v>452.39341999999999</c:v>
                </c:pt>
                <c:pt idx="3153">
                  <c:v>452.16230000000002</c:v>
                </c:pt>
                <c:pt idx="3154">
                  <c:v>451.93946</c:v>
                </c:pt>
                <c:pt idx="3155">
                  <c:v>451.71877999999998</c:v>
                </c:pt>
                <c:pt idx="3156">
                  <c:v>451.49450000000002</c:v>
                </c:pt>
                <c:pt idx="3157">
                  <c:v>451.27724000000001</c:v>
                </c:pt>
                <c:pt idx="3158">
                  <c:v>451.06196</c:v>
                </c:pt>
                <c:pt idx="3159">
                  <c:v>450.83156000000002</c:v>
                </c:pt>
                <c:pt idx="3160">
                  <c:v>450.6053</c:v>
                </c:pt>
                <c:pt idx="3161">
                  <c:v>450.37723999999997</c:v>
                </c:pt>
                <c:pt idx="3162">
                  <c:v>450.16160000000002</c:v>
                </c:pt>
                <c:pt idx="3163">
                  <c:v>449.94002</c:v>
                </c:pt>
                <c:pt idx="3164">
                  <c:v>449.70458000000002</c:v>
                </c:pt>
                <c:pt idx="3165">
                  <c:v>449.47597999999999</c:v>
                </c:pt>
                <c:pt idx="3166">
                  <c:v>449.2679</c:v>
                </c:pt>
                <c:pt idx="3167">
                  <c:v>449.05946</c:v>
                </c:pt>
                <c:pt idx="3168">
                  <c:v>448.83949999999999</c:v>
                </c:pt>
                <c:pt idx="3169">
                  <c:v>448.60244</c:v>
                </c:pt>
                <c:pt idx="3170">
                  <c:v>448.36574000000002</c:v>
                </c:pt>
                <c:pt idx="3171">
                  <c:v>448.15064000000001</c:v>
                </c:pt>
                <c:pt idx="3172">
                  <c:v>447.94454000000002</c:v>
                </c:pt>
                <c:pt idx="3173">
                  <c:v>447.72656000000001</c:v>
                </c:pt>
                <c:pt idx="3174">
                  <c:v>447.51704000000001</c:v>
                </c:pt>
                <c:pt idx="3175">
                  <c:v>447.27836000000002</c:v>
                </c:pt>
                <c:pt idx="3176">
                  <c:v>447.05930000000001</c:v>
                </c:pt>
                <c:pt idx="3177">
                  <c:v>446.83663999999999</c:v>
                </c:pt>
                <c:pt idx="3178">
                  <c:v>446.60786000000002</c:v>
                </c:pt>
                <c:pt idx="3179">
                  <c:v>446.37277999999998</c:v>
                </c:pt>
                <c:pt idx="3180">
                  <c:v>446.16721999999999</c:v>
                </c:pt>
                <c:pt idx="3181">
                  <c:v>445.95751999999999</c:v>
                </c:pt>
                <c:pt idx="3182">
                  <c:v>445.73396000000002</c:v>
                </c:pt>
                <c:pt idx="3183">
                  <c:v>445.50914</c:v>
                </c:pt>
                <c:pt idx="3184">
                  <c:v>445.28863999999999</c:v>
                </c:pt>
                <c:pt idx="3185">
                  <c:v>445.07713999999999</c:v>
                </c:pt>
                <c:pt idx="3186">
                  <c:v>444.86005999999998</c:v>
                </c:pt>
                <c:pt idx="3187">
                  <c:v>444.63560000000001</c:v>
                </c:pt>
                <c:pt idx="3188">
                  <c:v>444.40303999999998</c:v>
                </c:pt>
                <c:pt idx="3189">
                  <c:v>444.19441999999998</c:v>
                </c:pt>
                <c:pt idx="3190">
                  <c:v>443.97248000000002</c:v>
                </c:pt>
                <c:pt idx="3191">
                  <c:v>443.75990000000002</c:v>
                </c:pt>
                <c:pt idx="3192">
                  <c:v>443.52175999999997</c:v>
                </c:pt>
                <c:pt idx="3193">
                  <c:v>443.29874000000001</c:v>
                </c:pt>
                <c:pt idx="3194">
                  <c:v>443.09642000000002</c:v>
                </c:pt>
                <c:pt idx="3195">
                  <c:v>442.88420000000002</c:v>
                </c:pt>
                <c:pt idx="3196">
                  <c:v>442.66298</c:v>
                </c:pt>
                <c:pt idx="3197">
                  <c:v>442.42772000000002</c:v>
                </c:pt>
                <c:pt idx="3198">
                  <c:v>442.202</c:v>
                </c:pt>
                <c:pt idx="3199">
                  <c:v>442.00922000000003</c:v>
                </c:pt>
                <c:pt idx="3200">
                  <c:v>441.79052000000001</c:v>
                </c:pt>
                <c:pt idx="3201">
                  <c:v>441.57506000000001</c:v>
                </c:pt>
                <c:pt idx="3202">
                  <c:v>441.35059999999999</c:v>
                </c:pt>
                <c:pt idx="3203">
                  <c:v>441.13837999999998</c:v>
                </c:pt>
                <c:pt idx="3204">
                  <c:v>440.91320000000002</c:v>
                </c:pt>
                <c:pt idx="3205">
                  <c:v>440.69504000000001</c:v>
                </c:pt>
                <c:pt idx="3206">
                  <c:v>440.48336</c:v>
                </c:pt>
                <c:pt idx="3207">
                  <c:v>440.2679</c:v>
                </c:pt>
                <c:pt idx="3208">
                  <c:v>440.04631999999998</c:v>
                </c:pt>
                <c:pt idx="3209">
                  <c:v>439.82762000000002</c:v>
                </c:pt>
                <c:pt idx="3210">
                  <c:v>439.62601999999998</c:v>
                </c:pt>
                <c:pt idx="3211">
                  <c:v>439.40354000000002</c:v>
                </c:pt>
                <c:pt idx="3212">
                  <c:v>439.18592000000001</c:v>
                </c:pt>
                <c:pt idx="3213">
                  <c:v>438.97820000000002</c:v>
                </c:pt>
                <c:pt idx="3214">
                  <c:v>438.76742000000002</c:v>
                </c:pt>
                <c:pt idx="3215">
                  <c:v>438.53683999999998</c:v>
                </c:pt>
                <c:pt idx="3216">
                  <c:v>438.32101999999998</c:v>
                </c:pt>
                <c:pt idx="3217">
                  <c:v>438.11563999999998</c:v>
                </c:pt>
                <c:pt idx="3218">
                  <c:v>437.89352000000002</c:v>
                </c:pt>
                <c:pt idx="3219">
                  <c:v>437.67986000000002</c:v>
                </c:pt>
                <c:pt idx="3220">
                  <c:v>437.46332000000001</c:v>
                </c:pt>
                <c:pt idx="3221">
                  <c:v>437.25614000000002</c:v>
                </c:pt>
                <c:pt idx="3222">
                  <c:v>437.04464000000002</c:v>
                </c:pt>
                <c:pt idx="3223">
                  <c:v>436.8254</c:v>
                </c:pt>
                <c:pt idx="3224">
                  <c:v>436.60363999999998</c:v>
                </c:pt>
                <c:pt idx="3225">
                  <c:v>436.4015</c:v>
                </c:pt>
                <c:pt idx="3226">
                  <c:v>436.19486000000001</c:v>
                </c:pt>
                <c:pt idx="3227">
                  <c:v>435.97742</c:v>
                </c:pt>
                <c:pt idx="3228">
                  <c:v>435.76555999999999</c:v>
                </c:pt>
                <c:pt idx="3229">
                  <c:v>435.54253999999997</c:v>
                </c:pt>
                <c:pt idx="3230">
                  <c:v>435.33499999999998</c:v>
                </c:pt>
                <c:pt idx="3231">
                  <c:v>435.1343</c:v>
                </c:pt>
                <c:pt idx="3232">
                  <c:v>434.91001999999997</c:v>
                </c:pt>
                <c:pt idx="3233">
                  <c:v>434.69779999999997</c:v>
                </c:pt>
                <c:pt idx="3234">
                  <c:v>434.49007999999998</c:v>
                </c:pt>
                <c:pt idx="3235">
                  <c:v>434.28055999999998</c:v>
                </c:pt>
                <c:pt idx="3236">
                  <c:v>434.06042000000002</c:v>
                </c:pt>
                <c:pt idx="3237">
                  <c:v>433.84946000000002</c:v>
                </c:pt>
                <c:pt idx="3238">
                  <c:v>433.63706000000002</c:v>
                </c:pt>
                <c:pt idx="3239">
                  <c:v>433.42718000000002</c:v>
                </c:pt>
                <c:pt idx="3240">
                  <c:v>433.22683999999998</c:v>
                </c:pt>
                <c:pt idx="3241">
                  <c:v>433.00904000000003</c:v>
                </c:pt>
                <c:pt idx="3242">
                  <c:v>432.80077999999997</c:v>
                </c:pt>
                <c:pt idx="3243">
                  <c:v>432.58927999999997</c:v>
                </c:pt>
                <c:pt idx="3244">
                  <c:v>432.38695999999999</c:v>
                </c:pt>
                <c:pt idx="3245">
                  <c:v>432.17383999999998</c:v>
                </c:pt>
                <c:pt idx="3246">
                  <c:v>431.95118000000002</c:v>
                </c:pt>
                <c:pt idx="3247">
                  <c:v>431.72852</c:v>
                </c:pt>
                <c:pt idx="3248">
                  <c:v>431.53807999999998</c:v>
                </c:pt>
                <c:pt idx="3249">
                  <c:v>431.33611999999999</c:v>
                </c:pt>
                <c:pt idx="3250">
                  <c:v>431.10824000000002</c:v>
                </c:pt>
                <c:pt idx="3251">
                  <c:v>430.89620000000002</c:v>
                </c:pt>
                <c:pt idx="3252">
                  <c:v>430.69279999999998</c:v>
                </c:pt>
                <c:pt idx="3253">
                  <c:v>430.46528000000001</c:v>
                </c:pt>
                <c:pt idx="3254">
                  <c:v>430.25972000000002</c:v>
                </c:pt>
                <c:pt idx="3255">
                  <c:v>430.05775999999997</c:v>
                </c:pt>
                <c:pt idx="3256">
                  <c:v>429.84014000000002</c:v>
                </c:pt>
                <c:pt idx="3257">
                  <c:v>429.63404000000003</c:v>
                </c:pt>
                <c:pt idx="3258">
                  <c:v>429.42991999999998</c:v>
                </c:pt>
                <c:pt idx="3259">
                  <c:v>429.21589999999998</c:v>
                </c:pt>
                <c:pt idx="3260">
                  <c:v>428.99108000000001</c:v>
                </c:pt>
                <c:pt idx="3261">
                  <c:v>428.78408000000002</c:v>
                </c:pt>
                <c:pt idx="3262">
                  <c:v>428.57420000000002</c:v>
                </c:pt>
                <c:pt idx="3263">
                  <c:v>428.36018000000001</c:v>
                </c:pt>
                <c:pt idx="3264">
                  <c:v>428.16955999999999</c:v>
                </c:pt>
                <c:pt idx="3265">
                  <c:v>427.96274</c:v>
                </c:pt>
                <c:pt idx="3266">
                  <c:v>427.76726000000002</c:v>
                </c:pt>
                <c:pt idx="3267">
                  <c:v>427.55054000000001</c:v>
                </c:pt>
                <c:pt idx="3268">
                  <c:v>427.34246000000002</c:v>
                </c:pt>
                <c:pt idx="3269">
                  <c:v>427.12718000000001</c:v>
                </c:pt>
                <c:pt idx="3270">
                  <c:v>426.91928000000001</c:v>
                </c:pt>
                <c:pt idx="3271">
                  <c:v>426.71606000000003</c:v>
                </c:pt>
                <c:pt idx="3272">
                  <c:v>426.50689999999997</c:v>
                </c:pt>
                <c:pt idx="3273">
                  <c:v>426.29647999999997</c:v>
                </c:pt>
                <c:pt idx="3274">
                  <c:v>426.07994000000002</c:v>
                </c:pt>
                <c:pt idx="3275">
                  <c:v>425.88013999999998</c:v>
                </c:pt>
                <c:pt idx="3276">
                  <c:v>425.67079999999999</c:v>
                </c:pt>
                <c:pt idx="3277">
                  <c:v>425.45803999999998</c:v>
                </c:pt>
                <c:pt idx="3278">
                  <c:v>425.255</c:v>
                </c:pt>
                <c:pt idx="3279">
                  <c:v>425.03899999999999</c:v>
                </c:pt>
                <c:pt idx="3280">
                  <c:v>424.84658000000002</c:v>
                </c:pt>
                <c:pt idx="3281">
                  <c:v>424.6268</c:v>
                </c:pt>
                <c:pt idx="3282">
                  <c:v>424.41656</c:v>
                </c:pt>
                <c:pt idx="3283">
                  <c:v>424.21766000000002</c:v>
                </c:pt>
                <c:pt idx="3284">
                  <c:v>424.02794</c:v>
                </c:pt>
                <c:pt idx="3285">
                  <c:v>423.81752</c:v>
                </c:pt>
                <c:pt idx="3286">
                  <c:v>423.59935999999999</c:v>
                </c:pt>
                <c:pt idx="3287">
                  <c:v>423.40064000000001</c:v>
                </c:pt>
                <c:pt idx="3288">
                  <c:v>423.19976000000003</c:v>
                </c:pt>
                <c:pt idx="3289">
                  <c:v>422.97926000000001</c:v>
                </c:pt>
                <c:pt idx="3290">
                  <c:v>422.76722000000001</c:v>
                </c:pt>
                <c:pt idx="3291">
                  <c:v>422.57965999999999</c:v>
                </c:pt>
                <c:pt idx="3292">
                  <c:v>422.38616000000002</c:v>
                </c:pt>
                <c:pt idx="3293">
                  <c:v>422.17898000000002</c:v>
                </c:pt>
                <c:pt idx="3294">
                  <c:v>421.96640000000002</c:v>
                </c:pt>
                <c:pt idx="3295">
                  <c:v>421.76533999999998</c:v>
                </c:pt>
                <c:pt idx="3296">
                  <c:v>421.54484000000002</c:v>
                </c:pt>
                <c:pt idx="3297">
                  <c:v>421.34305999999998</c:v>
                </c:pt>
                <c:pt idx="3298">
                  <c:v>421.1465</c:v>
                </c:pt>
                <c:pt idx="3299">
                  <c:v>420.94940000000003</c:v>
                </c:pt>
                <c:pt idx="3300">
                  <c:v>420.74815999999998</c:v>
                </c:pt>
                <c:pt idx="3301">
                  <c:v>420.53701999999998</c:v>
                </c:pt>
                <c:pt idx="3302">
                  <c:v>420.3338</c:v>
                </c:pt>
                <c:pt idx="3303">
                  <c:v>420.13202000000001</c:v>
                </c:pt>
                <c:pt idx="3304">
                  <c:v>419.93401999999998</c:v>
                </c:pt>
                <c:pt idx="3305">
                  <c:v>419.72917999999999</c:v>
                </c:pt>
                <c:pt idx="3306">
                  <c:v>419.52109999999999</c:v>
                </c:pt>
                <c:pt idx="3307">
                  <c:v>419.31518</c:v>
                </c:pt>
                <c:pt idx="3308">
                  <c:v>419.12024000000002</c:v>
                </c:pt>
                <c:pt idx="3309">
                  <c:v>418.91431999999998</c:v>
                </c:pt>
                <c:pt idx="3310">
                  <c:v>418.69616000000002</c:v>
                </c:pt>
                <c:pt idx="3311">
                  <c:v>418.51292000000001</c:v>
                </c:pt>
                <c:pt idx="3312">
                  <c:v>418.30430000000001</c:v>
                </c:pt>
                <c:pt idx="3313">
                  <c:v>418.11025999999998</c:v>
                </c:pt>
                <c:pt idx="3314">
                  <c:v>417.89803999999998</c:v>
                </c:pt>
                <c:pt idx="3315">
                  <c:v>417.69589999999999</c:v>
                </c:pt>
                <c:pt idx="3316">
                  <c:v>417.50420000000003</c:v>
                </c:pt>
                <c:pt idx="3317">
                  <c:v>417.32618000000002</c:v>
                </c:pt>
                <c:pt idx="3318">
                  <c:v>417.12349999999998</c:v>
                </c:pt>
                <c:pt idx="3319">
                  <c:v>416.91163999999998</c:v>
                </c:pt>
                <c:pt idx="3320">
                  <c:v>416.71652</c:v>
                </c:pt>
                <c:pt idx="3321">
                  <c:v>416.52787999999998</c:v>
                </c:pt>
                <c:pt idx="3322">
                  <c:v>416.32285999999999</c:v>
                </c:pt>
                <c:pt idx="3323">
                  <c:v>416.10343999999998</c:v>
                </c:pt>
                <c:pt idx="3324">
                  <c:v>415.91570000000002</c:v>
                </c:pt>
                <c:pt idx="3325">
                  <c:v>415.71373999999997</c:v>
                </c:pt>
                <c:pt idx="3326">
                  <c:v>415.51736</c:v>
                </c:pt>
                <c:pt idx="3327">
                  <c:v>415.3109</c:v>
                </c:pt>
                <c:pt idx="3328">
                  <c:v>415.10372000000001</c:v>
                </c:pt>
                <c:pt idx="3329">
                  <c:v>414.91093999999998</c:v>
                </c:pt>
                <c:pt idx="3330">
                  <c:v>414.7106</c:v>
                </c:pt>
                <c:pt idx="3331">
                  <c:v>414.50702000000001</c:v>
                </c:pt>
                <c:pt idx="3332">
                  <c:v>414.31567999999999</c:v>
                </c:pt>
                <c:pt idx="3333">
                  <c:v>414.11066</c:v>
                </c:pt>
                <c:pt idx="3334">
                  <c:v>413.91104000000001</c:v>
                </c:pt>
                <c:pt idx="3335">
                  <c:v>413.71231999999998</c:v>
                </c:pt>
                <c:pt idx="3336">
                  <c:v>413.50801999999999</c:v>
                </c:pt>
                <c:pt idx="3337">
                  <c:v>413.31326000000001</c:v>
                </c:pt>
                <c:pt idx="3338">
                  <c:v>413.13398000000001</c:v>
                </c:pt>
                <c:pt idx="3339">
                  <c:v>412.93903999999998</c:v>
                </c:pt>
                <c:pt idx="3340">
                  <c:v>412.72016000000002</c:v>
                </c:pt>
                <c:pt idx="3341">
                  <c:v>412.51226000000003</c:v>
                </c:pt>
                <c:pt idx="3342">
                  <c:v>412.32560000000001</c:v>
                </c:pt>
                <c:pt idx="3343">
                  <c:v>412.14362</c:v>
                </c:pt>
                <c:pt idx="3344">
                  <c:v>411.93428</c:v>
                </c:pt>
                <c:pt idx="3345">
                  <c:v>411.73574000000002</c:v>
                </c:pt>
                <c:pt idx="3346">
                  <c:v>411.53863999999999</c:v>
                </c:pt>
                <c:pt idx="3347">
                  <c:v>411.34514000000001</c:v>
                </c:pt>
                <c:pt idx="3348">
                  <c:v>411.15559999999999</c:v>
                </c:pt>
                <c:pt idx="3349">
                  <c:v>410.9486</c:v>
                </c:pt>
                <c:pt idx="3350">
                  <c:v>410.75438000000003</c:v>
                </c:pt>
                <c:pt idx="3351">
                  <c:v>410.54683999999997</c:v>
                </c:pt>
                <c:pt idx="3352">
                  <c:v>410.35766000000001</c:v>
                </c:pt>
                <c:pt idx="3353">
                  <c:v>410.17334</c:v>
                </c:pt>
                <c:pt idx="3354">
                  <c:v>409.97390000000001</c:v>
                </c:pt>
                <c:pt idx="3355">
                  <c:v>409.76474000000002</c:v>
                </c:pt>
                <c:pt idx="3356">
                  <c:v>409.57664</c:v>
                </c:pt>
                <c:pt idx="3357">
                  <c:v>409.38386000000003</c:v>
                </c:pt>
                <c:pt idx="3358">
                  <c:v>409.17451999999997</c:v>
                </c:pt>
                <c:pt idx="3359">
                  <c:v>408.97363999999999</c:v>
                </c:pt>
                <c:pt idx="3360">
                  <c:v>408.78572000000003</c:v>
                </c:pt>
                <c:pt idx="3361">
                  <c:v>408.59132</c:v>
                </c:pt>
                <c:pt idx="3362">
                  <c:v>408.39314000000002</c:v>
                </c:pt>
                <c:pt idx="3363">
                  <c:v>408.18902000000003</c:v>
                </c:pt>
                <c:pt idx="3364">
                  <c:v>407.98111999999998</c:v>
                </c:pt>
                <c:pt idx="3365">
                  <c:v>407.79392000000001</c:v>
                </c:pt>
                <c:pt idx="3366">
                  <c:v>407.60113999999999</c:v>
                </c:pt>
                <c:pt idx="3367">
                  <c:v>407.41861999999998</c:v>
                </c:pt>
                <c:pt idx="3368">
                  <c:v>407.21791999999999</c:v>
                </c:pt>
                <c:pt idx="3369">
                  <c:v>407.01974000000001</c:v>
                </c:pt>
                <c:pt idx="3370">
                  <c:v>406.83506</c:v>
                </c:pt>
                <c:pt idx="3371">
                  <c:v>406.64767999999998</c:v>
                </c:pt>
                <c:pt idx="3372">
                  <c:v>406.43725999999998</c:v>
                </c:pt>
                <c:pt idx="3373">
                  <c:v>406.2371</c:v>
                </c:pt>
                <c:pt idx="3374">
                  <c:v>406.05223999999998</c:v>
                </c:pt>
                <c:pt idx="3375">
                  <c:v>405.8519</c:v>
                </c:pt>
                <c:pt idx="3376">
                  <c:v>405.65246000000002</c:v>
                </c:pt>
                <c:pt idx="3377">
                  <c:v>405.45751999999999</c:v>
                </c:pt>
                <c:pt idx="3378">
                  <c:v>405.28075999999999</c:v>
                </c:pt>
                <c:pt idx="3379">
                  <c:v>405.08726000000001</c:v>
                </c:pt>
                <c:pt idx="3380">
                  <c:v>404.89105999999998</c:v>
                </c:pt>
                <c:pt idx="3381">
                  <c:v>404.69720000000001</c:v>
                </c:pt>
                <c:pt idx="3382">
                  <c:v>404.49452000000002</c:v>
                </c:pt>
                <c:pt idx="3383">
                  <c:v>404.32405999999997</c:v>
                </c:pt>
                <c:pt idx="3384">
                  <c:v>404.11004000000003</c:v>
                </c:pt>
                <c:pt idx="3385">
                  <c:v>403.91023999999999</c:v>
                </c:pt>
                <c:pt idx="3386">
                  <c:v>403.71026000000001</c:v>
                </c:pt>
                <c:pt idx="3387">
                  <c:v>403.51855999999998</c:v>
                </c:pt>
                <c:pt idx="3388">
                  <c:v>403.32470000000001</c:v>
                </c:pt>
                <c:pt idx="3389">
                  <c:v>403.13335999999998</c:v>
                </c:pt>
                <c:pt idx="3390">
                  <c:v>402.94076000000001</c:v>
                </c:pt>
                <c:pt idx="3391">
                  <c:v>402.74743999999998</c:v>
                </c:pt>
                <c:pt idx="3392">
                  <c:v>402.55628000000002</c:v>
                </c:pt>
                <c:pt idx="3393">
                  <c:v>402.36151999999998</c:v>
                </c:pt>
                <c:pt idx="3394">
                  <c:v>402.16892000000001</c:v>
                </c:pt>
                <c:pt idx="3395">
                  <c:v>401.97865999999999</c:v>
                </c:pt>
                <c:pt idx="3396">
                  <c:v>401.78246000000001</c:v>
                </c:pt>
                <c:pt idx="3397">
                  <c:v>401.58769999999998</c:v>
                </c:pt>
                <c:pt idx="3398">
                  <c:v>401.40967999999998</c:v>
                </c:pt>
                <c:pt idx="3399">
                  <c:v>401.19853999999998</c:v>
                </c:pt>
                <c:pt idx="3400">
                  <c:v>401.00594000000001</c:v>
                </c:pt>
                <c:pt idx="3401">
                  <c:v>400.83728000000002</c:v>
                </c:pt>
                <c:pt idx="3402">
                  <c:v>400.63927999999999</c:v>
                </c:pt>
                <c:pt idx="3403">
                  <c:v>400.44308000000001</c:v>
                </c:pt>
                <c:pt idx="3404">
                  <c:v>400.25533999999999</c:v>
                </c:pt>
                <c:pt idx="3405">
                  <c:v>400.06022000000002</c:v>
                </c:pt>
                <c:pt idx="3406">
                  <c:v>399.86203999999998</c:v>
                </c:pt>
                <c:pt idx="3407">
                  <c:v>399.68042000000003</c:v>
                </c:pt>
                <c:pt idx="3408">
                  <c:v>399.49412000000001</c:v>
                </c:pt>
                <c:pt idx="3409">
                  <c:v>399.29647999999997</c:v>
                </c:pt>
                <c:pt idx="3410">
                  <c:v>399.11360000000002</c:v>
                </c:pt>
                <c:pt idx="3411">
                  <c:v>398.93666000000002</c:v>
                </c:pt>
                <c:pt idx="3412">
                  <c:v>398.74297999999999</c:v>
                </c:pt>
                <c:pt idx="3413">
                  <c:v>398.53904</c:v>
                </c:pt>
                <c:pt idx="3414">
                  <c:v>398.34230000000002</c:v>
                </c:pt>
                <c:pt idx="3415">
                  <c:v>398.16968000000003</c:v>
                </c:pt>
                <c:pt idx="3416">
                  <c:v>397.99723999999998</c:v>
                </c:pt>
                <c:pt idx="3417">
                  <c:v>397.79167999999999</c:v>
                </c:pt>
                <c:pt idx="3418">
                  <c:v>397.59656000000001</c:v>
                </c:pt>
                <c:pt idx="3419">
                  <c:v>397.41043999999999</c:v>
                </c:pt>
                <c:pt idx="3420">
                  <c:v>397.22629999999998</c:v>
                </c:pt>
                <c:pt idx="3421">
                  <c:v>397.03226000000001</c:v>
                </c:pt>
                <c:pt idx="3422">
                  <c:v>396.84001999999998</c:v>
                </c:pt>
                <c:pt idx="3423">
                  <c:v>396.65318000000002</c:v>
                </c:pt>
                <c:pt idx="3424">
                  <c:v>396.46202</c:v>
                </c:pt>
                <c:pt idx="3425">
                  <c:v>396.27661999999998</c:v>
                </c:pt>
                <c:pt idx="3426">
                  <c:v>396.09140000000002</c:v>
                </c:pt>
                <c:pt idx="3427">
                  <c:v>395.88781999999998</c:v>
                </c:pt>
                <c:pt idx="3428">
                  <c:v>395.69414</c:v>
                </c:pt>
                <c:pt idx="3429">
                  <c:v>395.51954000000001</c:v>
                </c:pt>
                <c:pt idx="3430">
                  <c:v>395.32693999999998</c:v>
                </c:pt>
                <c:pt idx="3431">
                  <c:v>395.12678</c:v>
                </c:pt>
                <c:pt idx="3432">
                  <c:v>394.94803999999999</c:v>
                </c:pt>
                <c:pt idx="3433">
                  <c:v>394.75076000000001</c:v>
                </c:pt>
                <c:pt idx="3434">
                  <c:v>394.56175999999999</c:v>
                </c:pt>
                <c:pt idx="3435">
                  <c:v>394.36574000000002</c:v>
                </c:pt>
                <c:pt idx="3436">
                  <c:v>394.18574000000001</c:v>
                </c:pt>
                <c:pt idx="3437">
                  <c:v>394.00394</c:v>
                </c:pt>
                <c:pt idx="3438">
                  <c:v>393.83078</c:v>
                </c:pt>
                <c:pt idx="3439">
                  <c:v>393.64141999999998</c:v>
                </c:pt>
                <c:pt idx="3440">
                  <c:v>393.44846000000001</c:v>
                </c:pt>
                <c:pt idx="3441">
                  <c:v>393.26468</c:v>
                </c:pt>
                <c:pt idx="3442">
                  <c:v>393.08161999999999</c:v>
                </c:pt>
                <c:pt idx="3443">
                  <c:v>392.90323999999998</c:v>
                </c:pt>
                <c:pt idx="3444">
                  <c:v>392.70812000000001</c:v>
                </c:pt>
                <c:pt idx="3445">
                  <c:v>392.50850000000003</c:v>
                </c:pt>
                <c:pt idx="3446">
                  <c:v>392.33030000000002</c:v>
                </c:pt>
                <c:pt idx="3447">
                  <c:v>392.15030000000002</c:v>
                </c:pt>
                <c:pt idx="3448">
                  <c:v>391.96129999999999</c:v>
                </c:pt>
                <c:pt idx="3449">
                  <c:v>391.76186000000001</c:v>
                </c:pt>
                <c:pt idx="3450">
                  <c:v>391.58744000000002</c:v>
                </c:pt>
                <c:pt idx="3451">
                  <c:v>391.40744000000001</c:v>
                </c:pt>
                <c:pt idx="3452">
                  <c:v>391.21501999999998</c:v>
                </c:pt>
                <c:pt idx="3453">
                  <c:v>391.03106000000002</c:v>
                </c:pt>
                <c:pt idx="3454">
                  <c:v>390.84998000000002</c:v>
                </c:pt>
                <c:pt idx="3455">
                  <c:v>390.66296</c:v>
                </c:pt>
                <c:pt idx="3456">
                  <c:v>390.48259999999999</c:v>
                </c:pt>
                <c:pt idx="3457">
                  <c:v>390.29018000000002</c:v>
                </c:pt>
                <c:pt idx="3458">
                  <c:v>390.11234000000002</c:v>
                </c:pt>
                <c:pt idx="3459">
                  <c:v>389.93630000000002</c:v>
                </c:pt>
                <c:pt idx="3460">
                  <c:v>389.73505999999998</c:v>
                </c:pt>
                <c:pt idx="3461">
                  <c:v>389.54822000000001</c:v>
                </c:pt>
                <c:pt idx="3462">
                  <c:v>389.36660000000001</c:v>
                </c:pt>
                <c:pt idx="3463">
                  <c:v>389.18498</c:v>
                </c:pt>
                <c:pt idx="3464">
                  <c:v>388.99975999999998</c:v>
                </c:pt>
                <c:pt idx="3465">
                  <c:v>388.82029999999997</c:v>
                </c:pt>
                <c:pt idx="3466">
                  <c:v>388.64210000000003</c:v>
                </c:pt>
                <c:pt idx="3467">
                  <c:v>388.44698</c:v>
                </c:pt>
                <c:pt idx="3468">
                  <c:v>388.26607999999999</c:v>
                </c:pt>
                <c:pt idx="3469">
                  <c:v>388.08013999999997</c:v>
                </c:pt>
                <c:pt idx="3470">
                  <c:v>387.88556</c:v>
                </c:pt>
                <c:pt idx="3471">
                  <c:v>387.71888000000001</c:v>
                </c:pt>
                <c:pt idx="3472">
                  <c:v>387.52339999999998</c:v>
                </c:pt>
                <c:pt idx="3473">
                  <c:v>387.33926000000002</c:v>
                </c:pt>
                <c:pt idx="3474">
                  <c:v>387.17383999999998</c:v>
                </c:pt>
                <c:pt idx="3475">
                  <c:v>386.98628000000002</c:v>
                </c:pt>
                <c:pt idx="3476">
                  <c:v>386.81384000000003</c:v>
                </c:pt>
                <c:pt idx="3477">
                  <c:v>386.62664000000001</c:v>
                </c:pt>
                <c:pt idx="3478">
                  <c:v>386.43457999999998</c:v>
                </c:pt>
                <c:pt idx="3479">
                  <c:v>386.23946000000001</c:v>
                </c:pt>
                <c:pt idx="3480">
                  <c:v>386.06018</c:v>
                </c:pt>
                <c:pt idx="3481">
                  <c:v>385.88306</c:v>
                </c:pt>
                <c:pt idx="3482">
                  <c:v>385.70504</c:v>
                </c:pt>
                <c:pt idx="3483">
                  <c:v>385.51513999999997</c:v>
                </c:pt>
                <c:pt idx="3484">
                  <c:v>385.33028000000002</c:v>
                </c:pt>
                <c:pt idx="3485">
                  <c:v>385.142</c:v>
                </c:pt>
                <c:pt idx="3486">
                  <c:v>384.97028</c:v>
                </c:pt>
                <c:pt idx="3487">
                  <c:v>384.79352</c:v>
                </c:pt>
                <c:pt idx="3488">
                  <c:v>384.60307999999998</c:v>
                </c:pt>
                <c:pt idx="3489">
                  <c:v>384.41480000000001</c:v>
                </c:pt>
                <c:pt idx="3490">
                  <c:v>384.23138</c:v>
                </c:pt>
                <c:pt idx="3491">
                  <c:v>384.06200000000001</c:v>
                </c:pt>
                <c:pt idx="3492">
                  <c:v>383.89891999999998</c:v>
                </c:pt>
                <c:pt idx="3493">
                  <c:v>383.70236</c:v>
                </c:pt>
                <c:pt idx="3494">
                  <c:v>383.50688000000002</c:v>
                </c:pt>
                <c:pt idx="3495">
                  <c:v>383.32670000000002</c:v>
                </c:pt>
                <c:pt idx="3496">
                  <c:v>383.15264000000002</c:v>
                </c:pt>
                <c:pt idx="3497">
                  <c:v>382.96976000000001</c:v>
                </c:pt>
                <c:pt idx="3498">
                  <c:v>382.78147999999999</c:v>
                </c:pt>
                <c:pt idx="3499">
                  <c:v>382.59374000000003</c:v>
                </c:pt>
                <c:pt idx="3500">
                  <c:v>382.42885999999999</c:v>
                </c:pt>
                <c:pt idx="3501">
                  <c:v>382.24741999999998</c:v>
                </c:pt>
                <c:pt idx="3502">
                  <c:v>382.05410000000001</c:v>
                </c:pt>
                <c:pt idx="3503">
                  <c:v>381.88436000000002</c:v>
                </c:pt>
                <c:pt idx="3504">
                  <c:v>381.70850000000002</c:v>
                </c:pt>
                <c:pt idx="3505">
                  <c:v>381.53858000000002</c:v>
                </c:pt>
                <c:pt idx="3506">
                  <c:v>381.35696000000002</c:v>
                </c:pt>
                <c:pt idx="3507">
                  <c:v>381.17084</c:v>
                </c:pt>
                <c:pt idx="3508">
                  <c:v>380.98813999999999</c:v>
                </c:pt>
                <c:pt idx="3509">
                  <c:v>380.81191999999999</c:v>
                </c:pt>
                <c:pt idx="3510">
                  <c:v>380.62418000000002</c:v>
                </c:pt>
                <c:pt idx="3511">
                  <c:v>380.45119999999997</c:v>
                </c:pt>
                <c:pt idx="3512">
                  <c:v>380.24995999999999</c:v>
                </c:pt>
                <c:pt idx="3513">
                  <c:v>380.08958000000001</c:v>
                </c:pt>
                <c:pt idx="3514">
                  <c:v>379.92559999999997</c:v>
                </c:pt>
                <c:pt idx="3515">
                  <c:v>379.74542000000002</c:v>
                </c:pt>
                <c:pt idx="3516">
                  <c:v>379.54903999999999</c:v>
                </c:pt>
                <c:pt idx="3517">
                  <c:v>379.36885999999998</c:v>
                </c:pt>
                <c:pt idx="3518">
                  <c:v>379.20434</c:v>
                </c:pt>
                <c:pt idx="3519">
                  <c:v>379.01623999999998</c:v>
                </c:pt>
                <c:pt idx="3520">
                  <c:v>378.83767999999998</c:v>
                </c:pt>
                <c:pt idx="3521">
                  <c:v>378.66433999999998</c:v>
                </c:pt>
                <c:pt idx="3522">
                  <c:v>378.48074000000003</c:v>
                </c:pt>
                <c:pt idx="3523">
                  <c:v>378.30236000000002</c:v>
                </c:pt>
                <c:pt idx="3524">
                  <c:v>378.12452000000002</c:v>
                </c:pt>
                <c:pt idx="3525">
                  <c:v>377.95963999999998</c:v>
                </c:pt>
                <c:pt idx="3526">
                  <c:v>377.75749999999999</c:v>
                </c:pt>
                <c:pt idx="3527">
                  <c:v>377.58956000000001</c:v>
                </c:pt>
                <c:pt idx="3528">
                  <c:v>377.41982000000002</c:v>
                </c:pt>
                <c:pt idx="3529">
                  <c:v>377.23117999999999</c:v>
                </c:pt>
                <c:pt idx="3530">
                  <c:v>377.04505999999998</c:v>
                </c:pt>
                <c:pt idx="3531">
                  <c:v>376.86577999999997</c:v>
                </c:pt>
                <c:pt idx="3532">
                  <c:v>376.70197999999999</c:v>
                </c:pt>
                <c:pt idx="3533">
                  <c:v>376.51801999999998</c:v>
                </c:pt>
                <c:pt idx="3534">
                  <c:v>376.32866000000001</c:v>
                </c:pt>
                <c:pt idx="3535">
                  <c:v>376.16683999999998</c:v>
                </c:pt>
                <c:pt idx="3536">
                  <c:v>376.00178</c:v>
                </c:pt>
                <c:pt idx="3537">
                  <c:v>375.83348000000001</c:v>
                </c:pt>
                <c:pt idx="3538">
                  <c:v>375.6506</c:v>
                </c:pt>
                <c:pt idx="3539">
                  <c:v>375.45943999999997</c:v>
                </c:pt>
                <c:pt idx="3540">
                  <c:v>375.29347999999999</c:v>
                </c:pt>
                <c:pt idx="3541">
                  <c:v>375.12572</c:v>
                </c:pt>
                <c:pt idx="3542">
                  <c:v>374.94409999999999</c:v>
                </c:pt>
                <c:pt idx="3543">
                  <c:v>374.75330000000002</c:v>
                </c:pt>
                <c:pt idx="3544">
                  <c:v>374.57906000000003</c:v>
                </c:pt>
                <c:pt idx="3545">
                  <c:v>374.40356000000003</c:v>
                </c:pt>
                <c:pt idx="3546">
                  <c:v>374.23453999999998</c:v>
                </c:pt>
                <c:pt idx="3547">
                  <c:v>374.06497999999999</c:v>
                </c:pt>
                <c:pt idx="3548">
                  <c:v>373.87562000000003</c:v>
                </c:pt>
                <c:pt idx="3549">
                  <c:v>373.70857999999998</c:v>
                </c:pt>
                <c:pt idx="3550">
                  <c:v>373.53397999999999</c:v>
                </c:pt>
                <c:pt idx="3551">
                  <c:v>373.35019999999997</c:v>
                </c:pt>
                <c:pt idx="3552">
                  <c:v>373.17002000000002</c:v>
                </c:pt>
                <c:pt idx="3553">
                  <c:v>372.98930000000001</c:v>
                </c:pt>
                <c:pt idx="3554">
                  <c:v>372.81974000000002</c:v>
                </c:pt>
                <c:pt idx="3555">
                  <c:v>372.65701999999999</c:v>
                </c:pt>
                <c:pt idx="3556">
                  <c:v>372.48475999999999</c:v>
                </c:pt>
                <c:pt idx="3557">
                  <c:v>372.30637999999999</c:v>
                </c:pt>
                <c:pt idx="3558">
                  <c:v>372.12025999999997</c:v>
                </c:pt>
                <c:pt idx="3559">
                  <c:v>371.95916</c:v>
                </c:pt>
                <c:pt idx="3560">
                  <c:v>371.80256000000003</c:v>
                </c:pt>
                <c:pt idx="3561">
                  <c:v>371.61428000000001</c:v>
                </c:pt>
                <c:pt idx="3562">
                  <c:v>371.43176</c:v>
                </c:pt>
                <c:pt idx="3563">
                  <c:v>371.26562000000001</c:v>
                </c:pt>
                <c:pt idx="3564">
                  <c:v>371.08184</c:v>
                </c:pt>
                <c:pt idx="3565">
                  <c:v>370.92380000000003</c:v>
                </c:pt>
                <c:pt idx="3566">
                  <c:v>370.73714000000001</c:v>
                </c:pt>
                <c:pt idx="3567">
                  <c:v>370.56146000000001</c:v>
                </c:pt>
                <c:pt idx="3568">
                  <c:v>370.39280000000002</c:v>
                </c:pt>
                <c:pt idx="3569">
                  <c:v>370.22233999999997</c:v>
                </c:pt>
                <c:pt idx="3570">
                  <c:v>370.04396000000003</c:v>
                </c:pt>
                <c:pt idx="3571">
                  <c:v>369.87439999999998</c:v>
                </c:pt>
                <c:pt idx="3572">
                  <c:v>369.70501999999999</c:v>
                </c:pt>
                <c:pt idx="3573">
                  <c:v>369.52087999999998</c:v>
                </c:pt>
                <c:pt idx="3574">
                  <c:v>369.35383999999999</c:v>
                </c:pt>
                <c:pt idx="3575">
                  <c:v>369.17761999999999</c:v>
                </c:pt>
                <c:pt idx="3576">
                  <c:v>369.00121999999999</c:v>
                </c:pt>
                <c:pt idx="3577">
                  <c:v>368.84408000000002</c:v>
                </c:pt>
                <c:pt idx="3578">
                  <c:v>368.68117999999998</c:v>
                </c:pt>
                <c:pt idx="3579">
                  <c:v>368.49901999999997</c:v>
                </c:pt>
                <c:pt idx="3580">
                  <c:v>368.32082000000003</c:v>
                </c:pt>
                <c:pt idx="3581">
                  <c:v>368.14442000000003</c:v>
                </c:pt>
                <c:pt idx="3582">
                  <c:v>367.97359999999998</c:v>
                </c:pt>
                <c:pt idx="3583">
                  <c:v>367.80745999999999</c:v>
                </c:pt>
                <c:pt idx="3584">
                  <c:v>367.60208</c:v>
                </c:pt>
                <c:pt idx="3585">
                  <c:v>367.42766</c:v>
                </c:pt>
                <c:pt idx="3586">
                  <c:v>367.29158000000001</c:v>
                </c:pt>
                <c:pt idx="3587">
                  <c:v>367.13101999999998</c:v>
                </c:pt>
                <c:pt idx="3588">
                  <c:v>366.95102000000003</c:v>
                </c:pt>
                <c:pt idx="3589">
                  <c:v>366.77695999999997</c:v>
                </c:pt>
                <c:pt idx="3590">
                  <c:v>366.59804000000003</c:v>
                </c:pt>
                <c:pt idx="3591">
                  <c:v>366.44126</c:v>
                </c:pt>
                <c:pt idx="3592">
                  <c:v>366.26071999999999</c:v>
                </c:pt>
                <c:pt idx="3593">
                  <c:v>366.07981999999998</c:v>
                </c:pt>
                <c:pt idx="3594">
                  <c:v>365.90575999999999</c:v>
                </c:pt>
                <c:pt idx="3595">
                  <c:v>365.72611999999998</c:v>
                </c:pt>
                <c:pt idx="3596">
                  <c:v>365.5634</c:v>
                </c:pt>
                <c:pt idx="3597">
                  <c:v>365.40535999999997</c:v>
                </c:pt>
                <c:pt idx="3598">
                  <c:v>365.22176000000002</c:v>
                </c:pt>
                <c:pt idx="3599">
                  <c:v>365.04860000000002</c:v>
                </c:pt>
                <c:pt idx="3600">
                  <c:v>364.88119999999998</c:v>
                </c:pt>
                <c:pt idx="3601">
                  <c:v>364.70605999999998</c:v>
                </c:pt>
                <c:pt idx="3602">
                  <c:v>364.52911999999998</c:v>
                </c:pt>
                <c:pt idx="3603">
                  <c:v>364.35937999999999</c:v>
                </c:pt>
                <c:pt idx="3604">
                  <c:v>364.18603999999999</c:v>
                </c:pt>
                <c:pt idx="3605">
                  <c:v>364.01954000000001</c:v>
                </c:pt>
                <c:pt idx="3606">
                  <c:v>363.86131999999998</c:v>
                </c:pt>
                <c:pt idx="3607">
                  <c:v>363.67916000000002</c:v>
                </c:pt>
                <c:pt idx="3608">
                  <c:v>363.52292</c:v>
                </c:pt>
                <c:pt idx="3609">
                  <c:v>363.34868</c:v>
                </c:pt>
                <c:pt idx="3610">
                  <c:v>363.17462</c:v>
                </c:pt>
                <c:pt idx="3611">
                  <c:v>363.00452000000001</c:v>
                </c:pt>
                <c:pt idx="3612">
                  <c:v>362.83730000000003</c:v>
                </c:pt>
                <c:pt idx="3613">
                  <c:v>362.65604000000002</c:v>
                </c:pt>
                <c:pt idx="3614">
                  <c:v>362.48126000000002</c:v>
                </c:pt>
                <c:pt idx="3615">
                  <c:v>362.30702000000002</c:v>
                </c:pt>
                <c:pt idx="3616">
                  <c:v>362.14627999999999</c:v>
                </c:pt>
                <c:pt idx="3617">
                  <c:v>361.98464000000001</c:v>
                </c:pt>
                <c:pt idx="3618">
                  <c:v>361.81202000000002</c:v>
                </c:pt>
                <c:pt idx="3619">
                  <c:v>361.63652000000002</c:v>
                </c:pt>
                <c:pt idx="3620">
                  <c:v>361.46534000000003</c:v>
                </c:pt>
                <c:pt idx="3621">
                  <c:v>361.29235999999997</c:v>
                </c:pt>
                <c:pt idx="3622">
                  <c:v>361.13594000000001</c:v>
                </c:pt>
                <c:pt idx="3623">
                  <c:v>360.96710000000002</c:v>
                </c:pt>
                <c:pt idx="3624">
                  <c:v>360.79322000000002</c:v>
                </c:pt>
                <c:pt idx="3625">
                  <c:v>360.62473999999997</c:v>
                </c:pt>
                <c:pt idx="3626">
                  <c:v>360.46508</c:v>
                </c:pt>
                <c:pt idx="3627">
                  <c:v>360.28381999999999</c:v>
                </c:pt>
                <c:pt idx="3628">
                  <c:v>360.11768000000001</c:v>
                </c:pt>
                <c:pt idx="3629">
                  <c:v>359.95370000000003</c:v>
                </c:pt>
                <c:pt idx="3630">
                  <c:v>359.76722000000001</c:v>
                </c:pt>
                <c:pt idx="3631">
                  <c:v>359.59640000000002</c:v>
                </c:pt>
                <c:pt idx="3632">
                  <c:v>359.43745999999999</c:v>
                </c:pt>
                <c:pt idx="3633">
                  <c:v>359.26682</c:v>
                </c:pt>
                <c:pt idx="3634">
                  <c:v>359.08951999999999</c:v>
                </c:pt>
                <c:pt idx="3635">
                  <c:v>358.93256000000002</c:v>
                </c:pt>
                <c:pt idx="3636">
                  <c:v>358.77434</c:v>
                </c:pt>
                <c:pt idx="3637">
                  <c:v>358.59956</c:v>
                </c:pt>
                <c:pt idx="3638">
                  <c:v>358.41487999999998</c:v>
                </c:pt>
                <c:pt idx="3639">
                  <c:v>358.25504000000001</c:v>
                </c:pt>
                <c:pt idx="3640">
                  <c:v>358.10527999999999</c:v>
                </c:pt>
                <c:pt idx="3641">
                  <c:v>357.9332</c:v>
                </c:pt>
                <c:pt idx="3642">
                  <c:v>357.75355999999999</c:v>
                </c:pt>
                <c:pt idx="3643">
                  <c:v>357.56348000000003</c:v>
                </c:pt>
                <c:pt idx="3644">
                  <c:v>357.41516000000001</c:v>
                </c:pt>
                <c:pt idx="3645">
                  <c:v>357.25495999999998</c:v>
                </c:pt>
                <c:pt idx="3646">
                  <c:v>357.08647999999999</c:v>
                </c:pt>
                <c:pt idx="3647">
                  <c:v>356.89801999999997</c:v>
                </c:pt>
                <c:pt idx="3648">
                  <c:v>356.72989999999999</c:v>
                </c:pt>
                <c:pt idx="3649">
                  <c:v>356.58481999999998</c:v>
                </c:pt>
                <c:pt idx="3650">
                  <c:v>356.41597999999999</c:v>
                </c:pt>
                <c:pt idx="3651">
                  <c:v>356.25650000000002</c:v>
                </c:pt>
                <c:pt idx="3652">
                  <c:v>356.08730000000003</c:v>
                </c:pt>
                <c:pt idx="3653">
                  <c:v>355.90910000000002</c:v>
                </c:pt>
                <c:pt idx="3654">
                  <c:v>355.72676000000001</c:v>
                </c:pt>
                <c:pt idx="3655">
                  <c:v>355.56997999999999</c:v>
                </c:pt>
                <c:pt idx="3656">
                  <c:v>355.41140000000001</c:v>
                </c:pt>
                <c:pt idx="3657">
                  <c:v>355.24435999999997</c:v>
                </c:pt>
                <c:pt idx="3658">
                  <c:v>355.05518000000001</c:v>
                </c:pt>
                <c:pt idx="3659">
                  <c:v>354.90343999999999</c:v>
                </c:pt>
                <c:pt idx="3660">
                  <c:v>354.73009999999999</c:v>
                </c:pt>
                <c:pt idx="3661">
                  <c:v>354.5573</c:v>
                </c:pt>
                <c:pt idx="3662">
                  <c:v>354.39638000000002</c:v>
                </c:pt>
                <c:pt idx="3663">
                  <c:v>354.25040000000001</c:v>
                </c:pt>
                <c:pt idx="3664">
                  <c:v>354.07022000000001</c:v>
                </c:pt>
                <c:pt idx="3665">
                  <c:v>353.88715999999999</c:v>
                </c:pt>
                <c:pt idx="3666">
                  <c:v>353.72930000000002</c:v>
                </c:pt>
                <c:pt idx="3667">
                  <c:v>353.56513999999999</c:v>
                </c:pt>
                <c:pt idx="3668">
                  <c:v>353.41753999999997</c:v>
                </c:pt>
                <c:pt idx="3669">
                  <c:v>353.24059999999997</c:v>
                </c:pt>
                <c:pt idx="3670">
                  <c:v>353.06060000000002</c:v>
                </c:pt>
                <c:pt idx="3671">
                  <c:v>352.91156000000001</c:v>
                </c:pt>
                <c:pt idx="3672">
                  <c:v>352.75261999999998</c:v>
                </c:pt>
                <c:pt idx="3673">
                  <c:v>352.56452000000002</c:v>
                </c:pt>
                <c:pt idx="3674">
                  <c:v>352.39334000000002</c:v>
                </c:pt>
                <c:pt idx="3675">
                  <c:v>352.22</c:v>
                </c:pt>
                <c:pt idx="3676">
                  <c:v>352.07024000000001</c:v>
                </c:pt>
                <c:pt idx="3677">
                  <c:v>351.89960000000002</c:v>
                </c:pt>
                <c:pt idx="3678">
                  <c:v>351.72104000000002</c:v>
                </c:pt>
                <c:pt idx="3679">
                  <c:v>351.56497999999999</c:v>
                </c:pt>
                <c:pt idx="3680">
                  <c:v>351.41575999999998</c:v>
                </c:pt>
                <c:pt idx="3681">
                  <c:v>351.26042000000001</c:v>
                </c:pt>
                <c:pt idx="3682">
                  <c:v>351.08672000000001</c:v>
                </c:pt>
                <c:pt idx="3683">
                  <c:v>350.90780000000001</c:v>
                </c:pt>
                <c:pt idx="3684">
                  <c:v>350.74094000000002</c:v>
                </c:pt>
                <c:pt idx="3685">
                  <c:v>350.58488</c:v>
                </c:pt>
                <c:pt idx="3686">
                  <c:v>350.42198000000002</c:v>
                </c:pt>
                <c:pt idx="3687">
                  <c:v>350.24054000000001</c:v>
                </c:pt>
                <c:pt idx="3688">
                  <c:v>350.06954000000002</c:v>
                </c:pt>
                <c:pt idx="3689">
                  <c:v>349.90051999999997</c:v>
                </c:pt>
                <c:pt idx="3690">
                  <c:v>349.73851999999999</c:v>
                </c:pt>
                <c:pt idx="3691">
                  <c:v>349.58228000000003</c:v>
                </c:pt>
                <c:pt idx="3692">
                  <c:v>349.41829999999999</c:v>
                </c:pt>
                <c:pt idx="3693">
                  <c:v>349.24477999999999</c:v>
                </c:pt>
                <c:pt idx="3694">
                  <c:v>349.08296000000001</c:v>
                </c:pt>
                <c:pt idx="3695">
                  <c:v>348.93104</c:v>
                </c:pt>
                <c:pt idx="3696">
                  <c:v>348.77030000000002</c:v>
                </c:pt>
                <c:pt idx="3697">
                  <c:v>348.59282000000002</c:v>
                </c:pt>
                <c:pt idx="3698">
                  <c:v>348.43585999999999</c:v>
                </c:pt>
                <c:pt idx="3699">
                  <c:v>348.27098000000001</c:v>
                </c:pt>
                <c:pt idx="3700">
                  <c:v>348.11113999999998</c:v>
                </c:pt>
                <c:pt idx="3701">
                  <c:v>347.92430000000002</c:v>
                </c:pt>
                <c:pt idx="3702">
                  <c:v>347.75599999999997</c:v>
                </c:pt>
                <c:pt idx="3703">
                  <c:v>347.61164000000002</c:v>
                </c:pt>
                <c:pt idx="3704">
                  <c:v>347.44981999999999</c:v>
                </c:pt>
                <c:pt idx="3705">
                  <c:v>347.27918</c:v>
                </c:pt>
                <c:pt idx="3706">
                  <c:v>347.10944000000001</c:v>
                </c:pt>
                <c:pt idx="3707">
                  <c:v>346.95121999999998</c:v>
                </c:pt>
                <c:pt idx="3708">
                  <c:v>346.80470000000003</c:v>
                </c:pt>
                <c:pt idx="3709">
                  <c:v>346.63783999999998</c:v>
                </c:pt>
                <c:pt idx="3710">
                  <c:v>346.46485999999999</c:v>
                </c:pt>
                <c:pt idx="3711">
                  <c:v>346.31078000000002</c:v>
                </c:pt>
                <c:pt idx="3712">
                  <c:v>346.14031999999997</c:v>
                </c:pt>
                <c:pt idx="3713">
                  <c:v>345.97669999999999</c:v>
                </c:pt>
                <c:pt idx="3714">
                  <c:v>345.78985999999998</c:v>
                </c:pt>
                <c:pt idx="3715">
                  <c:v>345.63974000000002</c:v>
                </c:pt>
                <c:pt idx="3716">
                  <c:v>345.49304000000001</c:v>
                </c:pt>
                <c:pt idx="3717">
                  <c:v>345.32492000000002</c:v>
                </c:pt>
                <c:pt idx="3718">
                  <c:v>345.15985999999998</c:v>
                </c:pt>
                <c:pt idx="3719">
                  <c:v>345.00758000000002</c:v>
                </c:pt>
                <c:pt idx="3720">
                  <c:v>344.83712000000003</c:v>
                </c:pt>
                <c:pt idx="3721">
                  <c:v>344.67782</c:v>
                </c:pt>
                <c:pt idx="3722">
                  <c:v>344.50304</c:v>
                </c:pt>
                <c:pt idx="3723">
                  <c:v>344.33402000000001</c:v>
                </c:pt>
                <c:pt idx="3724">
                  <c:v>344.16680000000002</c:v>
                </c:pt>
                <c:pt idx="3725">
                  <c:v>344.0138</c:v>
                </c:pt>
                <c:pt idx="3726">
                  <c:v>343.86367999999999</c:v>
                </c:pt>
                <c:pt idx="3727">
                  <c:v>343.66208</c:v>
                </c:pt>
                <c:pt idx="3728">
                  <c:v>343.51285999999999</c:v>
                </c:pt>
                <c:pt idx="3729">
                  <c:v>343.35842000000002</c:v>
                </c:pt>
                <c:pt idx="3730">
                  <c:v>343.20488</c:v>
                </c:pt>
                <c:pt idx="3731">
                  <c:v>343.03208000000001</c:v>
                </c:pt>
                <c:pt idx="3732">
                  <c:v>342.87133999999998</c:v>
                </c:pt>
                <c:pt idx="3733">
                  <c:v>342.72212000000002</c:v>
                </c:pt>
                <c:pt idx="3734">
                  <c:v>342.55957999999998</c:v>
                </c:pt>
                <c:pt idx="3735">
                  <c:v>342.40478000000002</c:v>
                </c:pt>
                <c:pt idx="3736">
                  <c:v>342.23108000000002</c:v>
                </c:pt>
                <c:pt idx="3737">
                  <c:v>342.06565999999998</c:v>
                </c:pt>
                <c:pt idx="3738">
                  <c:v>341.89934</c:v>
                </c:pt>
                <c:pt idx="3739">
                  <c:v>341.75731999999999</c:v>
                </c:pt>
                <c:pt idx="3740">
                  <c:v>341.59658000000002</c:v>
                </c:pt>
                <c:pt idx="3741">
                  <c:v>341.44033999999999</c:v>
                </c:pt>
                <c:pt idx="3742">
                  <c:v>341.27096</c:v>
                </c:pt>
                <c:pt idx="3743">
                  <c:v>341.11040000000003</c:v>
                </c:pt>
                <c:pt idx="3744">
                  <c:v>340.94443999999999</c:v>
                </c:pt>
                <c:pt idx="3745">
                  <c:v>340.75868000000003</c:v>
                </c:pt>
                <c:pt idx="3746">
                  <c:v>340.61126000000002</c:v>
                </c:pt>
                <c:pt idx="3747">
                  <c:v>340.45988</c:v>
                </c:pt>
                <c:pt idx="3748">
                  <c:v>340.30238000000003</c:v>
                </c:pt>
                <c:pt idx="3749">
                  <c:v>340.14019999999999</c:v>
                </c:pt>
                <c:pt idx="3750">
                  <c:v>339.97334000000001</c:v>
                </c:pt>
                <c:pt idx="3751">
                  <c:v>339.80792000000002</c:v>
                </c:pt>
                <c:pt idx="3752">
                  <c:v>339.65222</c:v>
                </c:pt>
                <c:pt idx="3753">
                  <c:v>339.50065999999998</c:v>
                </c:pt>
                <c:pt idx="3754">
                  <c:v>339.33001999999999</c:v>
                </c:pt>
                <c:pt idx="3755">
                  <c:v>339.16964000000002</c:v>
                </c:pt>
                <c:pt idx="3756">
                  <c:v>339.00673999999998</c:v>
                </c:pt>
                <c:pt idx="3757">
                  <c:v>338.85500000000002</c:v>
                </c:pt>
                <c:pt idx="3758">
                  <c:v>338.69065999999998</c:v>
                </c:pt>
                <c:pt idx="3759">
                  <c:v>338.53766000000002</c:v>
                </c:pt>
                <c:pt idx="3760">
                  <c:v>338.35442</c:v>
                </c:pt>
                <c:pt idx="3761">
                  <c:v>338.21420000000001</c:v>
                </c:pt>
                <c:pt idx="3762">
                  <c:v>338.05148000000003</c:v>
                </c:pt>
                <c:pt idx="3763">
                  <c:v>337.89308</c:v>
                </c:pt>
                <c:pt idx="3764">
                  <c:v>337.72046</c:v>
                </c:pt>
                <c:pt idx="3765">
                  <c:v>337.55648000000002</c:v>
                </c:pt>
                <c:pt idx="3766">
                  <c:v>337.41698000000002</c:v>
                </c:pt>
                <c:pt idx="3767">
                  <c:v>337.23410000000001</c:v>
                </c:pt>
                <c:pt idx="3768">
                  <c:v>337.09604000000002</c:v>
                </c:pt>
                <c:pt idx="3769">
                  <c:v>336.92773999999997</c:v>
                </c:pt>
                <c:pt idx="3770">
                  <c:v>336.77222</c:v>
                </c:pt>
                <c:pt idx="3771">
                  <c:v>336.59222</c:v>
                </c:pt>
                <c:pt idx="3772">
                  <c:v>336.44605999999999</c:v>
                </c:pt>
                <c:pt idx="3773">
                  <c:v>336.29198000000002</c:v>
                </c:pt>
                <c:pt idx="3774">
                  <c:v>336.14006000000001</c:v>
                </c:pt>
                <c:pt idx="3775">
                  <c:v>335.97248000000002</c:v>
                </c:pt>
                <c:pt idx="3776">
                  <c:v>335.81966</c:v>
                </c:pt>
                <c:pt idx="3777">
                  <c:v>335.66467999999998</c:v>
                </c:pt>
                <c:pt idx="3778">
                  <c:v>335.48701999999997</c:v>
                </c:pt>
                <c:pt idx="3779">
                  <c:v>335.35111999999998</c:v>
                </c:pt>
                <c:pt idx="3780">
                  <c:v>335.19182000000001</c:v>
                </c:pt>
                <c:pt idx="3781">
                  <c:v>335.03017999999997</c:v>
                </c:pt>
                <c:pt idx="3782">
                  <c:v>334.86043999999998</c:v>
                </c:pt>
                <c:pt idx="3783">
                  <c:v>334.70168000000001</c:v>
                </c:pt>
                <c:pt idx="3784">
                  <c:v>334.55840000000001</c:v>
                </c:pt>
                <c:pt idx="3785">
                  <c:v>334.38722000000001</c:v>
                </c:pt>
                <c:pt idx="3786">
                  <c:v>334.24322000000001</c:v>
                </c:pt>
                <c:pt idx="3787">
                  <c:v>334.08193999999997</c:v>
                </c:pt>
                <c:pt idx="3788">
                  <c:v>333.93218000000002</c:v>
                </c:pt>
                <c:pt idx="3789">
                  <c:v>333.74101999999999</c:v>
                </c:pt>
                <c:pt idx="3790">
                  <c:v>333.58460000000002</c:v>
                </c:pt>
                <c:pt idx="3791">
                  <c:v>333.4307</c:v>
                </c:pt>
                <c:pt idx="3792">
                  <c:v>333.29264000000001</c:v>
                </c:pt>
                <c:pt idx="3793">
                  <c:v>333.14395999999999</c:v>
                </c:pt>
                <c:pt idx="3794">
                  <c:v>332.98394000000002</c:v>
                </c:pt>
                <c:pt idx="3795">
                  <c:v>332.79872</c:v>
                </c:pt>
                <c:pt idx="3796">
                  <c:v>332.63096000000002</c:v>
                </c:pt>
                <c:pt idx="3797">
                  <c:v>332.48174</c:v>
                </c:pt>
                <c:pt idx="3798">
                  <c:v>332.33738</c:v>
                </c:pt>
                <c:pt idx="3799">
                  <c:v>332.19193999999999</c:v>
                </c:pt>
                <c:pt idx="3800">
                  <c:v>332.01607999999999</c:v>
                </c:pt>
                <c:pt idx="3801">
                  <c:v>331.87495999999999</c:v>
                </c:pt>
                <c:pt idx="3802">
                  <c:v>331.72735999999998</c:v>
                </c:pt>
                <c:pt idx="3803">
                  <c:v>331.54987999999997</c:v>
                </c:pt>
                <c:pt idx="3804">
                  <c:v>331.38914</c:v>
                </c:pt>
                <c:pt idx="3805">
                  <c:v>331.23721999999998</c:v>
                </c:pt>
                <c:pt idx="3806">
                  <c:v>331.0736</c:v>
                </c:pt>
                <c:pt idx="3807">
                  <c:v>330.89828</c:v>
                </c:pt>
                <c:pt idx="3808">
                  <c:v>330.77498000000003</c:v>
                </c:pt>
                <c:pt idx="3809">
                  <c:v>330.61586</c:v>
                </c:pt>
                <c:pt idx="3810">
                  <c:v>330.45278000000002</c:v>
                </c:pt>
                <c:pt idx="3811">
                  <c:v>330.30104</c:v>
                </c:pt>
                <c:pt idx="3812">
                  <c:v>330.15127999999999</c:v>
                </c:pt>
                <c:pt idx="3813">
                  <c:v>329.99342000000001</c:v>
                </c:pt>
                <c:pt idx="3814">
                  <c:v>329.81882000000002</c:v>
                </c:pt>
                <c:pt idx="3815">
                  <c:v>329.67446000000001</c:v>
                </c:pt>
                <c:pt idx="3816">
                  <c:v>329.52488</c:v>
                </c:pt>
                <c:pt idx="3817">
                  <c:v>329.36468000000002</c:v>
                </c:pt>
                <c:pt idx="3818">
                  <c:v>329.18486000000001</c:v>
                </c:pt>
                <c:pt idx="3819">
                  <c:v>329.05597999999998</c:v>
                </c:pt>
                <c:pt idx="3820">
                  <c:v>328.90928000000002</c:v>
                </c:pt>
                <c:pt idx="3821">
                  <c:v>328.74673999999999</c:v>
                </c:pt>
                <c:pt idx="3822">
                  <c:v>328.56637999999998</c:v>
                </c:pt>
                <c:pt idx="3823">
                  <c:v>328.42111999999997</c:v>
                </c:pt>
                <c:pt idx="3824">
                  <c:v>328.28395999999998</c:v>
                </c:pt>
                <c:pt idx="3825">
                  <c:v>328.11349999999999</c:v>
                </c:pt>
                <c:pt idx="3826">
                  <c:v>327.98768000000001</c:v>
                </c:pt>
                <c:pt idx="3827">
                  <c:v>327.81056000000001</c:v>
                </c:pt>
                <c:pt idx="3828">
                  <c:v>327.65989999999999</c:v>
                </c:pt>
                <c:pt idx="3829">
                  <c:v>327.50096000000002</c:v>
                </c:pt>
                <c:pt idx="3830">
                  <c:v>327.35858000000002</c:v>
                </c:pt>
                <c:pt idx="3831">
                  <c:v>327.20233999999999</c:v>
                </c:pt>
                <c:pt idx="3832">
                  <c:v>327.03854000000001</c:v>
                </c:pt>
                <c:pt idx="3833">
                  <c:v>326.89652000000001</c:v>
                </c:pt>
                <c:pt idx="3834">
                  <c:v>326.75684000000001</c:v>
                </c:pt>
                <c:pt idx="3835">
                  <c:v>326.60203999999999</c:v>
                </c:pt>
                <c:pt idx="3836">
                  <c:v>326.41376000000002</c:v>
                </c:pt>
                <c:pt idx="3837">
                  <c:v>326.2901</c:v>
                </c:pt>
                <c:pt idx="3838">
                  <c:v>326.15006</c:v>
                </c:pt>
                <c:pt idx="3839">
                  <c:v>325.99022000000002</c:v>
                </c:pt>
                <c:pt idx="3840">
                  <c:v>325.80572000000001</c:v>
                </c:pt>
                <c:pt idx="3841">
                  <c:v>325.67234000000002</c:v>
                </c:pt>
                <c:pt idx="3842">
                  <c:v>325.52672000000001</c:v>
                </c:pt>
                <c:pt idx="3843">
                  <c:v>325.36597999999998</c:v>
                </c:pt>
                <c:pt idx="3844">
                  <c:v>325.21010000000001</c:v>
                </c:pt>
                <c:pt idx="3845">
                  <c:v>325.04989999999998</c:v>
                </c:pt>
                <c:pt idx="3846">
                  <c:v>324.90643999999998</c:v>
                </c:pt>
                <c:pt idx="3847">
                  <c:v>324.75380000000001</c:v>
                </c:pt>
                <c:pt idx="3848">
                  <c:v>324.61070000000001</c:v>
                </c:pt>
                <c:pt idx="3849">
                  <c:v>324.44618000000003</c:v>
                </c:pt>
                <c:pt idx="3850">
                  <c:v>324.29282000000001</c:v>
                </c:pt>
                <c:pt idx="3851">
                  <c:v>324.13603999999998</c:v>
                </c:pt>
                <c:pt idx="3852">
                  <c:v>323.99059999999997</c:v>
                </c:pt>
                <c:pt idx="3853">
                  <c:v>323.84786000000003</c:v>
                </c:pt>
                <c:pt idx="3854">
                  <c:v>323.68171999999998</c:v>
                </c:pt>
                <c:pt idx="3855">
                  <c:v>323.52656000000002</c:v>
                </c:pt>
                <c:pt idx="3856">
                  <c:v>323.38508000000002</c:v>
                </c:pt>
                <c:pt idx="3857">
                  <c:v>323.22631999999999</c:v>
                </c:pt>
                <c:pt idx="3858">
                  <c:v>323.04973999999999</c:v>
                </c:pt>
                <c:pt idx="3859">
                  <c:v>322.91401999999999</c:v>
                </c:pt>
                <c:pt idx="3860">
                  <c:v>322.75940000000003</c:v>
                </c:pt>
                <c:pt idx="3861">
                  <c:v>322.61648000000002</c:v>
                </c:pt>
                <c:pt idx="3862">
                  <c:v>322.43630000000002</c:v>
                </c:pt>
                <c:pt idx="3863">
                  <c:v>322.30453999999997</c:v>
                </c:pt>
                <c:pt idx="3864">
                  <c:v>322.15946000000002</c:v>
                </c:pt>
                <c:pt idx="3865">
                  <c:v>321.99043999999998</c:v>
                </c:pt>
                <c:pt idx="3866">
                  <c:v>321.86804000000001</c:v>
                </c:pt>
                <c:pt idx="3867">
                  <c:v>321.71737999999999</c:v>
                </c:pt>
                <c:pt idx="3868">
                  <c:v>321.54602</c:v>
                </c:pt>
                <c:pt idx="3869">
                  <c:v>321.39589999999998</c:v>
                </c:pt>
                <c:pt idx="3870">
                  <c:v>321.26161999999999</c:v>
                </c:pt>
                <c:pt idx="3871">
                  <c:v>321.08738</c:v>
                </c:pt>
                <c:pt idx="3872">
                  <c:v>320.94517999999999</c:v>
                </c:pt>
                <c:pt idx="3873">
                  <c:v>320.79685999999998</c:v>
                </c:pt>
                <c:pt idx="3874">
                  <c:v>320.65825999999998</c:v>
                </c:pt>
                <c:pt idx="3875">
                  <c:v>320.49464</c:v>
                </c:pt>
                <c:pt idx="3876">
                  <c:v>320.30653999999998</c:v>
                </c:pt>
                <c:pt idx="3877">
                  <c:v>320.18792000000002</c:v>
                </c:pt>
                <c:pt idx="3878">
                  <c:v>320.04176000000001</c:v>
                </c:pt>
                <c:pt idx="3879">
                  <c:v>319.88605999999999</c:v>
                </c:pt>
                <c:pt idx="3880">
                  <c:v>319.69778000000002</c:v>
                </c:pt>
                <c:pt idx="3881">
                  <c:v>319.56115999999997</c:v>
                </c:pt>
                <c:pt idx="3882">
                  <c:v>319.42399999999998</c:v>
                </c:pt>
                <c:pt idx="3883">
                  <c:v>319.28377999999998</c:v>
                </c:pt>
                <c:pt idx="3884">
                  <c:v>319.11241999999999</c:v>
                </c:pt>
                <c:pt idx="3885">
                  <c:v>318.97994</c:v>
                </c:pt>
                <c:pt idx="3886">
                  <c:v>318.82028000000003</c:v>
                </c:pt>
                <c:pt idx="3887">
                  <c:v>318.66206</c:v>
                </c:pt>
                <c:pt idx="3888">
                  <c:v>318.52868000000001</c:v>
                </c:pt>
                <c:pt idx="3889">
                  <c:v>318.38828000000001</c:v>
                </c:pt>
                <c:pt idx="3890">
                  <c:v>318.23149999999998</c:v>
                </c:pt>
                <c:pt idx="3891">
                  <c:v>318.08731999999998</c:v>
                </c:pt>
                <c:pt idx="3892">
                  <c:v>317.95771999999999</c:v>
                </c:pt>
                <c:pt idx="3893">
                  <c:v>317.80381999999997</c:v>
                </c:pt>
                <c:pt idx="3894">
                  <c:v>317.62418000000002</c:v>
                </c:pt>
                <c:pt idx="3895">
                  <c:v>317.50015999999999</c:v>
                </c:pt>
                <c:pt idx="3896">
                  <c:v>317.36462</c:v>
                </c:pt>
                <c:pt idx="3897">
                  <c:v>317.21215999999998</c:v>
                </c:pt>
                <c:pt idx="3898">
                  <c:v>317.02640000000002</c:v>
                </c:pt>
                <c:pt idx="3899">
                  <c:v>316.89373999999998</c:v>
                </c:pt>
                <c:pt idx="3900">
                  <c:v>316.74020000000002</c:v>
                </c:pt>
                <c:pt idx="3901">
                  <c:v>316.61491999999998</c:v>
                </c:pt>
                <c:pt idx="3902">
                  <c:v>316.4486</c:v>
                </c:pt>
                <c:pt idx="3903">
                  <c:v>316.31414000000001</c:v>
                </c:pt>
                <c:pt idx="3904">
                  <c:v>316.16401999999999</c:v>
                </c:pt>
                <c:pt idx="3905">
                  <c:v>316.01713999999998</c:v>
                </c:pt>
                <c:pt idx="3906">
                  <c:v>315.86216000000002</c:v>
                </c:pt>
                <c:pt idx="3907">
                  <c:v>315.72104000000002</c:v>
                </c:pt>
                <c:pt idx="3908">
                  <c:v>315.57362000000001</c:v>
                </c:pt>
                <c:pt idx="3909">
                  <c:v>315.42187999999999</c:v>
                </c:pt>
                <c:pt idx="3910">
                  <c:v>315.29534000000001</c:v>
                </c:pt>
                <c:pt idx="3911">
                  <c:v>315.14666</c:v>
                </c:pt>
                <c:pt idx="3912">
                  <c:v>314.99851999999998</c:v>
                </c:pt>
                <c:pt idx="3913">
                  <c:v>314.84066000000001</c:v>
                </c:pt>
                <c:pt idx="3914">
                  <c:v>314.71213999999998</c:v>
                </c:pt>
                <c:pt idx="3915">
                  <c:v>314.56310000000002</c:v>
                </c:pt>
                <c:pt idx="3916">
                  <c:v>314.39389999999997</c:v>
                </c:pt>
                <c:pt idx="3917">
                  <c:v>314.25134000000003</c:v>
                </c:pt>
                <c:pt idx="3918">
                  <c:v>314.11040000000003</c:v>
                </c:pt>
                <c:pt idx="3919">
                  <c:v>313.96838000000002</c:v>
                </c:pt>
                <c:pt idx="3920">
                  <c:v>313.80709999999999</c:v>
                </c:pt>
                <c:pt idx="3921">
                  <c:v>313.67948000000001</c:v>
                </c:pt>
                <c:pt idx="3922">
                  <c:v>313.53278</c:v>
                </c:pt>
                <c:pt idx="3923">
                  <c:v>313.39796000000001</c:v>
                </c:pt>
                <c:pt idx="3924">
                  <c:v>313.22480000000002</c:v>
                </c:pt>
                <c:pt idx="3925">
                  <c:v>313.09663999999998</c:v>
                </c:pt>
                <c:pt idx="3926">
                  <c:v>312.95119999999997</c:v>
                </c:pt>
                <c:pt idx="3927">
                  <c:v>312.8</c:v>
                </c:pt>
                <c:pt idx="3928">
                  <c:v>312.65186</c:v>
                </c:pt>
                <c:pt idx="3929">
                  <c:v>312.51182</c:v>
                </c:pt>
                <c:pt idx="3930">
                  <c:v>312.36457999999999</c:v>
                </c:pt>
                <c:pt idx="3931">
                  <c:v>312.20816000000002</c:v>
                </c:pt>
                <c:pt idx="3932">
                  <c:v>312.06902000000002</c:v>
                </c:pt>
                <c:pt idx="3933">
                  <c:v>311.90899999999999</c:v>
                </c:pt>
                <c:pt idx="3934">
                  <c:v>311.77742000000001</c:v>
                </c:pt>
                <c:pt idx="3935">
                  <c:v>311.61146000000002</c:v>
                </c:pt>
                <c:pt idx="3936">
                  <c:v>311.48329999999999</c:v>
                </c:pt>
                <c:pt idx="3937">
                  <c:v>311.34703999999999</c:v>
                </c:pt>
                <c:pt idx="3938">
                  <c:v>311.18540000000002</c:v>
                </c:pt>
                <c:pt idx="3939">
                  <c:v>311.05058000000002</c:v>
                </c:pt>
                <c:pt idx="3940">
                  <c:v>310.90622000000002</c:v>
                </c:pt>
                <c:pt idx="3941">
                  <c:v>310.77175999999997</c:v>
                </c:pt>
                <c:pt idx="3942">
                  <c:v>310.60687999999999</c:v>
                </c:pt>
                <c:pt idx="3943">
                  <c:v>310.46449999999999</c:v>
                </c:pt>
                <c:pt idx="3944">
                  <c:v>310.33652000000001</c:v>
                </c:pt>
                <c:pt idx="3945">
                  <c:v>310.18063999999998</c:v>
                </c:pt>
                <c:pt idx="3946">
                  <c:v>310.03357999999997</c:v>
                </c:pt>
                <c:pt idx="3947">
                  <c:v>309.90595999999999</c:v>
                </c:pt>
                <c:pt idx="3948">
                  <c:v>309.75241999999997</c:v>
                </c:pt>
                <c:pt idx="3949">
                  <c:v>309.59582</c:v>
                </c:pt>
                <c:pt idx="3950">
                  <c:v>309.46172000000001</c:v>
                </c:pt>
                <c:pt idx="3951">
                  <c:v>309.31790000000001</c:v>
                </c:pt>
                <c:pt idx="3952">
                  <c:v>309.18218000000002</c:v>
                </c:pt>
                <c:pt idx="3953">
                  <c:v>309.00164000000001</c:v>
                </c:pt>
                <c:pt idx="3954">
                  <c:v>308.87168000000003</c:v>
                </c:pt>
                <c:pt idx="3955">
                  <c:v>308.74459999999999</c:v>
                </c:pt>
                <c:pt idx="3956">
                  <c:v>308.58584000000002</c:v>
                </c:pt>
                <c:pt idx="3957">
                  <c:v>308.43176</c:v>
                </c:pt>
                <c:pt idx="3958">
                  <c:v>308.31008000000003</c:v>
                </c:pt>
                <c:pt idx="3959">
                  <c:v>308.16392000000002</c:v>
                </c:pt>
                <c:pt idx="3960">
                  <c:v>307.99723999999998</c:v>
                </c:pt>
                <c:pt idx="3961">
                  <c:v>307.88348000000002</c:v>
                </c:pt>
                <c:pt idx="3962">
                  <c:v>307.72615999999999</c:v>
                </c:pt>
                <c:pt idx="3963">
                  <c:v>307.59782000000001</c:v>
                </c:pt>
                <c:pt idx="3964">
                  <c:v>307.43275999999997</c:v>
                </c:pt>
                <c:pt idx="3965">
                  <c:v>307.3064</c:v>
                </c:pt>
                <c:pt idx="3966">
                  <c:v>307.16473999999999</c:v>
                </c:pt>
                <c:pt idx="3967">
                  <c:v>307.02253999999999</c:v>
                </c:pt>
                <c:pt idx="3968">
                  <c:v>306.88339999999999</c:v>
                </c:pt>
                <c:pt idx="3969">
                  <c:v>306.74119999999999</c:v>
                </c:pt>
                <c:pt idx="3970">
                  <c:v>306.60368</c:v>
                </c:pt>
                <c:pt idx="3971">
                  <c:v>306.44672000000003</c:v>
                </c:pt>
                <c:pt idx="3972">
                  <c:v>306.30344000000002</c:v>
                </c:pt>
                <c:pt idx="3973">
                  <c:v>306.16807999999997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4-1438-4430-99CE-B0057D65C59D}"/>
            </c:ext>
          </c:extLst>
        </c:ser>
        <c:ser>
          <c:idx val="5"/>
          <c:order val="5"/>
          <c:tx>
            <c:strRef>
              <c:f>'8-24-2022 8-28-56 AM'!$G$1</c:f>
              <c:strCache>
                <c:ptCount val="1"/>
                <c:pt idx="0">
                  <c:v>TC6</c:v>
                </c:pt>
              </c:strCache>
            </c:strRef>
          </c:tx>
          <c:spPr>
            <a:ln w="19050" cap="rnd">
              <a:solidFill>
                <a:schemeClr val="accent6"/>
              </a:solidFill>
              <a:round/>
            </a:ln>
            <a:effectLst/>
          </c:spPr>
          <c:marker>
            <c:symbol val="none"/>
          </c:marker>
          <c:xVal>
            <c:strRef>
              <c:f>'8-24-2022 8-28-56 AM'!$A$2:$A$3975</c:f>
              <c:strCache>
                <c:ptCount val="3974"/>
                <c:pt idx="0">
                  <c:v>1.00</c:v>
                </c:pt>
                <c:pt idx="1">
                  <c:v>1.99</c:v>
                </c:pt>
                <c:pt idx="2">
                  <c:v>2.99</c:v>
                </c:pt>
                <c:pt idx="3">
                  <c:v>4.00</c:v>
                </c:pt>
                <c:pt idx="4">
                  <c:v>5.00</c:v>
                </c:pt>
                <c:pt idx="5">
                  <c:v>5.99</c:v>
                </c:pt>
                <c:pt idx="6">
                  <c:v>7.00</c:v>
                </c:pt>
                <c:pt idx="7">
                  <c:v>8.00</c:v>
                </c:pt>
                <c:pt idx="8">
                  <c:v>9.00</c:v>
                </c:pt>
                <c:pt idx="9">
                  <c:v>9.99</c:v>
                </c:pt>
                <c:pt idx="10">
                  <c:v>11.00</c:v>
                </c:pt>
                <c:pt idx="11">
                  <c:v>12.00</c:v>
                </c:pt>
                <c:pt idx="12">
                  <c:v>12.99</c:v>
                </c:pt>
                <c:pt idx="13">
                  <c:v>13.99</c:v>
                </c:pt>
                <c:pt idx="14">
                  <c:v>15.00</c:v>
                </c:pt>
                <c:pt idx="15">
                  <c:v>16.00</c:v>
                </c:pt>
                <c:pt idx="16">
                  <c:v>16.99</c:v>
                </c:pt>
                <c:pt idx="17">
                  <c:v>18.00</c:v>
                </c:pt>
                <c:pt idx="18">
                  <c:v>19.00</c:v>
                </c:pt>
                <c:pt idx="19">
                  <c:v>20.00</c:v>
                </c:pt>
                <c:pt idx="20">
                  <c:v>20.99</c:v>
                </c:pt>
                <c:pt idx="21">
                  <c:v>22.00</c:v>
                </c:pt>
                <c:pt idx="22">
                  <c:v>23.00</c:v>
                </c:pt>
                <c:pt idx="23">
                  <c:v>23.99</c:v>
                </c:pt>
                <c:pt idx="24">
                  <c:v>25.00</c:v>
                </c:pt>
                <c:pt idx="25">
                  <c:v>26.00</c:v>
                </c:pt>
                <c:pt idx="26">
                  <c:v>27.00</c:v>
                </c:pt>
                <c:pt idx="27">
                  <c:v>27.99</c:v>
                </c:pt>
                <c:pt idx="28">
                  <c:v>29.00</c:v>
                </c:pt>
                <c:pt idx="29">
                  <c:v>30.00</c:v>
                </c:pt>
                <c:pt idx="30">
                  <c:v>30.99</c:v>
                </c:pt>
                <c:pt idx="31">
                  <c:v>31.99</c:v>
                </c:pt>
                <c:pt idx="32">
                  <c:v>33.00</c:v>
                </c:pt>
                <c:pt idx="33">
                  <c:v>34.00</c:v>
                </c:pt>
                <c:pt idx="34">
                  <c:v>34.99</c:v>
                </c:pt>
                <c:pt idx="35">
                  <c:v>36.00</c:v>
                </c:pt>
                <c:pt idx="36">
                  <c:v>37.00</c:v>
                </c:pt>
                <c:pt idx="37">
                  <c:v>38.00</c:v>
                </c:pt>
                <c:pt idx="38">
                  <c:v>38.99</c:v>
                </c:pt>
                <c:pt idx="39">
                  <c:v>40.00</c:v>
                </c:pt>
                <c:pt idx="40">
                  <c:v>41.00</c:v>
                </c:pt>
                <c:pt idx="41">
                  <c:v>41.99</c:v>
                </c:pt>
                <c:pt idx="42">
                  <c:v>42.99</c:v>
                </c:pt>
                <c:pt idx="43">
                  <c:v>44.00</c:v>
                </c:pt>
                <c:pt idx="44">
                  <c:v>45.00</c:v>
                </c:pt>
                <c:pt idx="45">
                  <c:v>45.99</c:v>
                </c:pt>
                <c:pt idx="46">
                  <c:v>47.00</c:v>
                </c:pt>
                <c:pt idx="47">
                  <c:v>48.00</c:v>
                </c:pt>
                <c:pt idx="48">
                  <c:v>49.00</c:v>
                </c:pt>
                <c:pt idx="49">
                  <c:v>49.99</c:v>
                </c:pt>
                <c:pt idx="50">
                  <c:v>51.00</c:v>
                </c:pt>
                <c:pt idx="51">
                  <c:v>52.00</c:v>
                </c:pt>
                <c:pt idx="52">
                  <c:v>52.99</c:v>
                </c:pt>
                <c:pt idx="53">
                  <c:v>53.99</c:v>
                </c:pt>
                <c:pt idx="54">
                  <c:v>55.00</c:v>
                </c:pt>
                <c:pt idx="55">
                  <c:v>56.00</c:v>
                </c:pt>
                <c:pt idx="56">
                  <c:v>56.99</c:v>
                </c:pt>
                <c:pt idx="57">
                  <c:v>58.00</c:v>
                </c:pt>
                <c:pt idx="58">
                  <c:v>59.00</c:v>
                </c:pt>
                <c:pt idx="59">
                  <c:v>60.00</c:v>
                </c:pt>
                <c:pt idx="60">
                  <c:v>60.99</c:v>
                </c:pt>
                <c:pt idx="61">
                  <c:v>62.00</c:v>
                </c:pt>
                <c:pt idx="62">
                  <c:v>63.00</c:v>
                </c:pt>
                <c:pt idx="63">
                  <c:v>63.99</c:v>
                </c:pt>
                <c:pt idx="64">
                  <c:v>65.00</c:v>
                </c:pt>
                <c:pt idx="65">
                  <c:v>66.00</c:v>
                </c:pt>
                <c:pt idx="66">
                  <c:v>67.00</c:v>
                </c:pt>
                <c:pt idx="67">
                  <c:v>67.99</c:v>
                </c:pt>
                <c:pt idx="68">
                  <c:v>69.00</c:v>
                </c:pt>
                <c:pt idx="69">
                  <c:v>70.00</c:v>
                </c:pt>
                <c:pt idx="70">
                  <c:v>70.99</c:v>
                </c:pt>
                <c:pt idx="71">
                  <c:v>71.99</c:v>
                </c:pt>
                <c:pt idx="72">
                  <c:v>73.00</c:v>
                </c:pt>
                <c:pt idx="73">
                  <c:v>74.00</c:v>
                </c:pt>
                <c:pt idx="74">
                  <c:v>74.99</c:v>
                </c:pt>
                <c:pt idx="75">
                  <c:v>75.99</c:v>
                </c:pt>
                <c:pt idx="76">
                  <c:v>77.00</c:v>
                </c:pt>
                <c:pt idx="77">
                  <c:v>78.00</c:v>
                </c:pt>
                <c:pt idx="78">
                  <c:v>78.99</c:v>
                </c:pt>
                <c:pt idx="79">
                  <c:v>80.00</c:v>
                </c:pt>
                <c:pt idx="80">
                  <c:v>81.00</c:v>
                </c:pt>
                <c:pt idx="81">
                  <c:v>82.00</c:v>
                </c:pt>
                <c:pt idx="82">
                  <c:v>82.99</c:v>
                </c:pt>
                <c:pt idx="83">
                  <c:v>84.00</c:v>
                </c:pt>
                <c:pt idx="84">
                  <c:v>85.00</c:v>
                </c:pt>
                <c:pt idx="85">
                  <c:v>85.99</c:v>
                </c:pt>
                <c:pt idx="86">
                  <c:v>87.00</c:v>
                </c:pt>
                <c:pt idx="87">
                  <c:v>88.00</c:v>
                </c:pt>
                <c:pt idx="88">
                  <c:v>89.00</c:v>
                </c:pt>
                <c:pt idx="89">
                  <c:v>89.99</c:v>
                </c:pt>
                <c:pt idx="90">
                  <c:v>91.00</c:v>
                </c:pt>
                <c:pt idx="91">
                  <c:v>92.00</c:v>
                </c:pt>
                <c:pt idx="92">
                  <c:v>92.99</c:v>
                </c:pt>
                <c:pt idx="93">
                  <c:v>93.99</c:v>
                </c:pt>
                <c:pt idx="94">
                  <c:v>95.00</c:v>
                </c:pt>
                <c:pt idx="95">
                  <c:v>96.00</c:v>
                </c:pt>
                <c:pt idx="96">
                  <c:v>96.99</c:v>
                </c:pt>
                <c:pt idx="97">
                  <c:v>98.00</c:v>
                </c:pt>
                <c:pt idx="98">
                  <c:v>99.00</c:v>
                </c:pt>
                <c:pt idx="99">
                  <c:v>100.00</c:v>
                </c:pt>
                <c:pt idx="100">
                  <c:v>100.99</c:v>
                </c:pt>
                <c:pt idx="101">
                  <c:v>102.00</c:v>
                </c:pt>
                <c:pt idx="102">
                  <c:v>103.00</c:v>
                </c:pt>
                <c:pt idx="103">
                  <c:v>103.99</c:v>
                </c:pt>
                <c:pt idx="104">
                  <c:v>104.99</c:v>
                </c:pt>
                <c:pt idx="105">
                  <c:v>106.00</c:v>
                </c:pt>
                <c:pt idx="106">
                  <c:v>107.00</c:v>
                </c:pt>
                <c:pt idx="107">
                  <c:v>107.99</c:v>
                </c:pt>
                <c:pt idx="108">
                  <c:v>109.00</c:v>
                </c:pt>
                <c:pt idx="109">
                  <c:v>110.00</c:v>
                </c:pt>
                <c:pt idx="110">
                  <c:v>111.00</c:v>
                </c:pt>
                <c:pt idx="111">
                  <c:v>111.99</c:v>
                </c:pt>
                <c:pt idx="112">
                  <c:v>113.00</c:v>
                </c:pt>
                <c:pt idx="113">
                  <c:v>114.00</c:v>
                </c:pt>
                <c:pt idx="114">
                  <c:v>114.99</c:v>
                </c:pt>
                <c:pt idx="115">
                  <c:v>115.99</c:v>
                </c:pt>
                <c:pt idx="116">
                  <c:v>117.00</c:v>
                </c:pt>
                <c:pt idx="117">
                  <c:v>118.00</c:v>
                </c:pt>
                <c:pt idx="118">
                  <c:v>118.99</c:v>
                </c:pt>
                <c:pt idx="119">
                  <c:v>120.00</c:v>
                </c:pt>
                <c:pt idx="120">
                  <c:v>121.00</c:v>
                </c:pt>
                <c:pt idx="121">
                  <c:v>122.00</c:v>
                </c:pt>
                <c:pt idx="122">
                  <c:v>122.99</c:v>
                </c:pt>
                <c:pt idx="123">
                  <c:v>124.00</c:v>
                </c:pt>
                <c:pt idx="124">
                  <c:v>125.00</c:v>
                </c:pt>
                <c:pt idx="125">
                  <c:v>125.99</c:v>
                </c:pt>
                <c:pt idx="126">
                  <c:v>127.00</c:v>
                </c:pt>
                <c:pt idx="127">
                  <c:v>128.00</c:v>
                </c:pt>
                <c:pt idx="128">
                  <c:v>129.00</c:v>
                </c:pt>
                <c:pt idx="129">
                  <c:v>129.99</c:v>
                </c:pt>
                <c:pt idx="130">
                  <c:v>131.00</c:v>
                </c:pt>
                <c:pt idx="131">
                  <c:v>132.00</c:v>
                </c:pt>
                <c:pt idx="132">
                  <c:v>132.99</c:v>
                </c:pt>
                <c:pt idx="133">
                  <c:v>133.99</c:v>
                </c:pt>
                <c:pt idx="134">
                  <c:v>135.00</c:v>
                </c:pt>
                <c:pt idx="135">
                  <c:v>136.00</c:v>
                </c:pt>
                <c:pt idx="136">
                  <c:v>136.99</c:v>
                </c:pt>
                <c:pt idx="137">
                  <c:v>138.00</c:v>
                </c:pt>
                <c:pt idx="138">
                  <c:v>139.00</c:v>
                </c:pt>
                <c:pt idx="139">
                  <c:v>140.00</c:v>
                </c:pt>
                <c:pt idx="140">
                  <c:v>140.99</c:v>
                </c:pt>
                <c:pt idx="141">
                  <c:v>142.00</c:v>
                </c:pt>
                <c:pt idx="142">
                  <c:v>143.00</c:v>
                </c:pt>
                <c:pt idx="143">
                  <c:v>143.99</c:v>
                </c:pt>
                <c:pt idx="144">
                  <c:v>144.99</c:v>
                </c:pt>
                <c:pt idx="145">
                  <c:v>146.00</c:v>
                </c:pt>
                <c:pt idx="146">
                  <c:v>147.00</c:v>
                </c:pt>
                <c:pt idx="147">
                  <c:v>147.99</c:v>
                </c:pt>
                <c:pt idx="148">
                  <c:v>149.00</c:v>
                </c:pt>
                <c:pt idx="149">
                  <c:v>150.00</c:v>
                </c:pt>
                <c:pt idx="150">
                  <c:v>151.00</c:v>
                </c:pt>
                <c:pt idx="151">
                  <c:v>151.99</c:v>
                </c:pt>
                <c:pt idx="152">
                  <c:v>153.00</c:v>
                </c:pt>
                <c:pt idx="153">
                  <c:v>154.00</c:v>
                </c:pt>
                <c:pt idx="154">
                  <c:v>154.99</c:v>
                </c:pt>
                <c:pt idx="155">
                  <c:v>155.99</c:v>
                </c:pt>
                <c:pt idx="156">
                  <c:v>157.00</c:v>
                </c:pt>
                <c:pt idx="157">
                  <c:v>158.00</c:v>
                </c:pt>
                <c:pt idx="158">
                  <c:v>158.99</c:v>
                </c:pt>
                <c:pt idx="159">
                  <c:v>160.00</c:v>
                </c:pt>
                <c:pt idx="160">
                  <c:v>161.00</c:v>
                </c:pt>
                <c:pt idx="161">
                  <c:v>162.00</c:v>
                </c:pt>
                <c:pt idx="162">
                  <c:v>162.99</c:v>
                </c:pt>
                <c:pt idx="163">
                  <c:v>164.00</c:v>
                </c:pt>
                <c:pt idx="164">
                  <c:v>165.00</c:v>
                </c:pt>
                <c:pt idx="165">
                  <c:v>165.99</c:v>
                </c:pt>
                <c:pt idx="166">
                  <c:v>167.00</c:v>
                </c:pt>
                <c:pt idx="167">
                  <c:v>168.00</c:v>
                </c:pt>
                <c:pt idx="168">
                  <c:v>169.00</c:v>
                </c:pt>
                <c:pt idx="169">
                  <c:v>169.99</c:v>
                </c:pt>
                <c:pt idx="170">
                  <c:v>171.00</c:v>
                </c:pt>
                <c:pt idx="171">
                  <c:v>172.00</c:v>
                </c:pt>
                <c:pt idx="172">
                  <c:v>172.99</c:v>
                </c:pt>
                <c:pt idx="173">
                  <c:v>173.99</c:v>
                </c:pt>
                <c:pt idx="174">
                  <c:v>175.00</c:v>
                </c:pt>
                <c:pt idx="175">
                  <c:v>176.00</c:v>
                </c:pt>
                <c:pt idx="176">
                  <c:v>176.99</c:v>
                </c:pt>
                <c:pt idx="177">
                  <c:v>178.00</c:v>
                </c:pt>
                <c:pt idx="178">
                  <c:v>179.00</c:v>
                </c:pt>
                <c:pt idx="179">
                  <c:v>180.00</c:v>
                </c:pt>
                <c:pt idx="180">
                  <c:v>180.99</c:v>
                </c:pt>
                <c:pt idx="181">
                  <c:v>182.00</c:v>
                </c:pt>
                <c:pt idx="182">
                  <c:v>183.00</c:v>
                </c:pt>
                <c:pt idx="183">
                  <c:v>183.99</c:v>
                </c:pt>
                <c:pt idx="184">
                  <c:v>184.99</c:v>
                </c:pt>
                <c:pt idx="185">
                  <c:v>186.00</c:v>
                </c:pt>
                <c:pt idx="186">
                  <c:v>187.00</c:v>
                </c:pt>
                <c:pt idx="187">
                  <c:v>187.99</c:v>
                </c:pt>
                <c:pt idx="188">
                  <c:v>189.00</c:v>
                </c:pt>
                <c:pt idx="189">
                  <c:v>190.00</c:v>
                </c:pt>
                <c:pt idx="190">
                  <c:v>191.00</c:v>
                </c:pt>
                <c:pt idx="191">
                  <c:v>191.99</c:v>
                </c:pt>
                <c:pt idx="192">
                  <c:v>193.00</c:v>
                </c:pt>
                <c:pt idx="193">
                  <c:v>194.00</c:v>
                </c:pt>
                <c:pt idx="194">
                  <c:v>194.99</c:v>
                </c:pt>
                <c:pt idx="195">
                  <c:v>195.99</c:v>
                </c:pt>
                <c:pt idx="196">
                  <c:v>197.00</c:v>
                </c:pt>
                <c:pt idx="197">
                  <c:v>198.00</c:v>
                </c:pt>
                <c:pt idx="198">
                  <c:v>198.99</c:v>
                </c:pt>
                <c:pt idx="199">
                  <c:v>200.00</c:v>
                </c:pt>
                <c:pt idx="200">
                  <c:v>201.00</c:v>
                </c:pt>
                <c:pt idx="201">
                  <c:v>202.00</c:v>
                </c:pt>
                <c:pt idx="202">
                  <c:v>202.99</c:v>
                </c:pt>
                <c:pt idx="203">
                  <c:v>204.00</c:v>
                </c:pt>
                <c:pt idx="204">
                  <c:v>205.00</c:v>
                </c:pt>
                <c:pt idx="205">
                  <c:v>205.99</c:v>
                </c:pt>
                <c:pt idx="206">
                  <c:v>206.99</c:v>
                </c:pt>
                <c:pt idx="207">
                  <c:v>208.00</c:v>
                </c:pt>
                <c:pt idx="208">
                  <c:v>209.00</c:v>
                </c:pt>
                <c:pt idx="209">
                  <c:v>209.99</c:v>
                </c:pt>
                <c:pt idx="210">
                  <c:v>211.00</c:v>
                </c:pt>
                <c:pt idx="211">
                  <c:v>212.00</c:v>
                </c:pt>
                <c:pt idx="212">
                  <c:v>213.00</c:v>
                </c:pt>
                <c:pt idx="213">
                  <c:v>213.99</c:v>
                </c:pt>
                <c:pt idx="214">
                  <c:v>215.00</c:v>
                </c:pt>
                <c:pt idx="215">
                  <c:v>216.00</c:v>
                </c:pt>
                <c:pt idx="216">
                  <c:v>216.99</c:v>
                </c:pt>
                <c:pt idx="217">
                  <c:v>217.99</c:v>
                </c:pt>
                <c:pt idx="218">
                  <c:v>219.00</c:v>
                </c:pt>
                <c:pt idx="219">
                  <c:v>220.00</c:v>
                </c:pt>
                <c:pt idx="220">
                  <c:v>220.99</c:v>
                </c:pt>
                <c:pt idx="221">
                  <c:v>222.00</c:v>
                </c:pt>
                <c:pt idx="222">
                  <c:v>223.00</c:v>
                </c:pt>
                <c:pt idx="223">
                  <c:v>224.00</c:v>
                </c:pt>
                <c:pt idx="224">
                  <c:v>224.99</c:v>
                </c:pt>
                <c:pt idx="225">
                  <c:v>226.00</c:v>
                </c:pt>
                <c:pt idx="226">
                  <c:v>227.00</c:v>
                </c:pt>
                <c:pt idx="227">
                  <c:v>227.99</c:v>
                </c:pt>
                <c:pt idx="228">
                  <c:v>229.00</c:v>
                </c:pt>
                <c:pt idx="229">
                  <c:v>230.00</c:v>
                </c:pt>
                <c:pt idx="230">
                  <c:v>231.00</c:v>
                </c:pt>
                <c:pt idx="231">
                  <c:v>231.99</c:v>
                </c:pt>
                <c:pt idx="232">
                  <c:v>233.00</c:v>
                </c:pt>
                <c:pt idx="233">
                  <c:v>234.00</c:v>
                </c:pt>
                <c:pt idx="234">
                  <c:v>234.99</c:v>
                </c:pt>
                <c:pt idx="235">
                  <c:v>235.99</c:v>
                </c:pt>
                <c:pt idx="236">
                  <c:v>237.00</c:v>
                </c:pt>
                <c:pt idx="237">
                  <c:v>238.00</c:v>
                </c:pt>
                <c:pt idx="238">
                  <c:v>238.99</c:v>
                </c:pt>
                <c:pt idx="239">
                  <c:v>240.00</c:v>
                </c:pt>
                <c:pt idx="240">
                  <c:v>241.00</c:v>
                </c:pt>
                <c:pt idx="241">
                  <c:v>242.00</c:v>
                </c:pt>
                <c:pt idx="242">
                  <c:v>242.99</c:v>
                </c:pt>
                <c:pt idx="243">
                  <c:v>244.00</c:v>
                </c:pt>
                <c:pt idx="244">
                  <c:v>245.00</c:v>
                </c:pt>
                <c:pt idx="245">
                  <c:v>246.00</c:v>
                </c:pt>
                <c:pt idx="246">
                  <c:v>246.99</c:v>
                </c:pt>
                <c:pt idx="247">
                  <c:v>248.00</c:v>
                </c:pt>
                <c:pt idx="248">
                  <c:v>249.00</c:v>
                </c:pt>
                <c:pt idx="249">
                  <c:v>249.99</c:v>
                </c:pt>
                <c:pt idx="250">
                  <c:v>250.99</c:v>
                </c:pt>
                <c:pt idx="251">
                  <c:v>252.00</c:v>
                </c:pt>
                <c:pt idx="252">
                  <c:v>253.00</c:v>
                </c:pt>
                <c:pt idx="253">
                  <c:v>253.99</c:v>
                </c:pt>
                <c:pt idx="254">
                  <c:v>255.00</c:v>
                </c:pt>
                <c:pt idx="255">
                  <c:v>256.00</c:v>
                </c:pt>
                <c:pt idx="256">
                  <c:v>257.00</c:v>
                </c:pt>
                <c:pt idx="257">
                  <c:v>257.99</c:v>
                </c:pt>
                <c:pt idx="258">
                  <c:v>259.00</c:v>
                </c:pt>
                <c:pt idx="259">
                  <c:v>260.00</c:v>
                </c:pt>
                <c:pt idx="260">
                  <c:v>260.99</c:v>
                </c:pt>
                <c:pt idx="261">
                  <c:v>262.00</c:v>
                </c:pt>
                <c:pt idx="262">
                  <c:v>263.00</c:v>
                </c:pt>
                <c:pt idx="263">
                  <c:v>264.00</c:v>
                </c:pt>
                <c:pt idx="264">
                  <c:v>264.99</c:v>
                </c:pt>
                <c:pt idx="265">
                  <c:v>266.00</c:v>
                </c:pt>
                <c:pt idx="266">
                  <c:v>267.00</c:v>
                </c:pt>
                <c:pt idx="267">
                  <c:v>267.99</c:v>
                </c:pt>
                <c:pt idx="268">
                  <c:v>268.99</c:v>
                </c:pt>
                <c:pt idx="269">
                  <c:v>270.00</c:v>
                </c:pt>
                <c:pt idx="270">
                  <c:v>271.00</c:v>
                </c:pt>
                <c:pt idx="271">
                  <c:v>271.99</c:v>
                </c:pt>
                <c:pt idx="272">
                  <c:v>273.00</c:v>
                </c:pt>
                <c:pt idx="273">
                  <c:v>274.00</c:v>
                </c:pt>
                <c:pt idx="274">
                  <c:v>275.00</c:v>
                </c:pt>
                <c:pt idx="275">
                  <c:v>275.99</c:v>
                </c:pt>
                <c:pt idx="276">
                  <c:v>277.00</c:v>
                </c:pt>
                <c:pt idx="277">
                  <c:v>278.00</c:v>
                </c:pt>
                <c:pt idx="278">
                  <c:v>278.99</c:v>
                </c:pt>
                <c:pt idx="279">
                  <c:v>279.99</c:v>
                </c:pt>
                <c:pt idx="280">
                  <c:v>281.00</c:v>
                </c:pt>
                <c:pt idx="281">
                  <c:v>282.00</c:v>
                </c:pt>
                <c:pt idx="282">
                  <c:v>282.99</c:v>
                </c:pt>
                <c:pt idx="283">
                  <c:v>284.00</c:v>
                </c:pt>
                <c:pt idx="284">
                  <c:v>285.00</c:v>
                </c:pt>
                <c:pt idx="285">
                  <c:v>286.00</c:v>
                </c:pt>
                <c:pt idx="286">
                  <c:v>286.99</c:v>
                </c:pt>
                <c:pt idx="287">
                  <c:v>288.00</c:v>
                </c:pt>
                <c:pt idx="288">
                  <c:v>289.00</c:v>
                </c:pt>
                <c:pt idx="289">
                  <c:v>289.99</c:v>
                </c:pt>
                <c:pt idx="290">
                  <c:v>290.99</c:v>
                </c:pt>
                <c:pt idx="291">
                  <c:v>292.00</c:v>
                </c:pt>
                <c:pt idx="292">
                  <c:v>293.00</c:v>
                </c:pt>
                <c:pt idx="293">
                  <c:v>293.99</c:v>
                </c:pt>
                <c:pt idx="294">
                  <c:v>295.00</c:v>
                </c:pt>
                <c:pt idx="295">
                  <c:v>296.00</c:v>
                </c:pt>
                <c:pt idx="296">
                  <c:v>297.00</c:v>
                </c:pt>
                <c:pt idx="297">
                  <c:v>297.99</c:v>
                </c:pt>
                <c:pt idx="298">
                  <c:v>299.00</c:v>
                </c:pt>
                <c:pt idx="299">
                  <c:v>300.00</c:v>
                </c:pt>
                <c:pt idx="300">
                  <c:v>300.99</c:v>
                </c:pt>
                <c:pt idx="301">
                  <c:v>302.00</c:v>
                </c:pt>
                <c:pt idx="302">
                  <c:v>303.00</c:v>
                </c:pt>
                <c:pt idx="303">
                  <c:v>304.00</c:v>
                </c:pt>
                <c:pt idx="304">
                  <c:v>304.99</c:v>
                </c:pt>
                <c:pt idx="305">
                  <c:v>306.00</c:v>
                </c:pt>
                <c:pt idx="306">
                  <c:v>307.00</c:v>
                </c:pt>
                <c:pt idx="307">
                  <c:v>307.99</c:v>
                </c:pt>
                <c:pt idx="308">
                  <c:v>308.99</c:v>
                </c:pt>
                <c:pt idx="309">
                  <c:v>310.00</c:v>
                </c:pt>
                <c:pt idx="310">
                  <c:v>311.00</c:v>
                </c:pt>
                <c:pt idx="311">
                  <c:v>311.99</c:v>
                </c:pt>
                <c:pt idx="312">
                  <c:v>313.00</c:v>
                </c:pt>
                <c:pt idx="313">
                  <c:v>314.00</c:v>
                </c:pt>
                <c:pt idx="314">
                  <c:v>315.00</c:v>
                </c:pt>
                <c:pt idx="315">
                  <c:v>315.99</c:v>
                </c:pt>
                <c:pt idx="316">
                  <c:v>317.00</c:v>
                </c:pt>
                <c:pt idx="317">
                  <c:v>318.00</c:v>
                </c:pt>
                <c:pt idx="318">
                  <c:v>318.99</c:v>
                </c:pt>
                <c:pt idx="319">
                  <c:v>319.99</c:v>
                </c:pt>
                <c:pt idx="320">
                  <c:v>321.00</c:v>
                </c:pt>
                <c:pt idx="321">
                  <c:v>322.00</c:v>
                </c:pt>
                <c:pt idx="322">
                  <c:v>322.99</c:v>
                </c:pt>
                <c:pt idx="323">
                  <c:v>324.00</c:v>
                </c:pt>
                <c:pt idx="324">
                  <c:v>325.00</c:v>
                </c:pt>
                <c:pt idx="325">
                  <c:v>326.00</c:v>
                </c:pt>
                <c:pt idx="326">
                  <c:v>326.99</c:v>
                </c:pt>
                <c:pt idx="327">
                  <c:v>328.00</c:v>
                </c:pt>
                <c:pt idx="328">
                  <c:v>329.00</c:v>
                </c:pt>
                <c:pt idx="329">
                  <c:v>329.99</c:v>
                </c:pt>
                <c:pt idx="330">
                  <c:v>330.99</c:v>
                </c:pt>
                <c:pt idx="331">
                  <c:v>332.00</c:v>
                </c:pt>
                <c:pt idx="332">
                  <c:v>333.00</c:v>
                </c:pt>
                <c:pt idx="333">
                  <c:v>333.99</c:v>
                </c:pt>
                <c:pt idx="334">
                  <c:v>335.00</c:v>
                </c:pt>
                <c:pt idx="335">
                  <c:v>336.00</c:v>
                </c:pt>
                <c:pt idx="336">
                  <c:v>337.00</c:v>
                </c:pt>
                <c:pt idx="337">
                  <c:v>337.99</c:v>
                </c:pt>
                <c:pt idx="338">
                  <c:v>339.00</c:v>
                </c:pt>
                <c:pt idx="339">
                  <c:v>340.00</c:v>
                </c:pt>
                <c:pt idx="340">
                  <c:v>340.99</c:v>
                </c:pt>
                <c:pt idx="341">
                  <c:v>342.00</c:v>
                </c:pt>
                <c:pt idx="342">
                  <c:v>343.00</c:v>
                </c:pt>
                <c:pt idx="343">
                  <c:v>344.00</c:v>
                </c:pt>
                <c:pt idx="344">
                  <c:v>344.99</c:v>
                </c:pt>
                <c:pt idx="345">
                  <c:v>346.00</c:v>
                </c:pt>
                <c:pt idx="346">
                  <c:v>347.00</c:v>
                </c:pt>
                <c:pt idx="347">
                  <c:v>347.99</c:v>
                </c:pt>
                <c:pt idx="348">
                  <c:v>348.99</c:v>
                </c:pt>
                <c:pt idx="349">
                  <c:v>350.00</c:v>
                </c:pt>
                <c:pt idx="350">
                  <c:v>351.00</c:v>
                </c:pt>
                <c:pt idx="351">
                  <c:v>351.99</c:v>
                </c:pt>
                <c:pt idx="352">
                  <c:v>353.00</c:v>
                </c:pt>
                <c:pt idx="353">
                  <c:v>354.00</c:v>
                </c:pt>
                <c:pt idx="354">
                  <c:v>355.00</c:v>
                </c:pt>
                <c:pt idx="355">
                  <c:v>355.99</c:v>
                </c:pt>
                <c:pt idx="356">
                  <c:v>357.00</c:v>
                </c:pt>
                <c:pt idx="357">
                  <c:v>358.00</c:v>
                </c:pt>
                <c:pt idx="358">
                  <c:v>358.99</c:v>
                </c:pt>
                <c:pt idx="359">
                  <c:v>359.99</c:v>
                </c:pt>
                <c:pt idx="360">
                  <c:v>361.00</c:v>
                </c:pt>
                <c:pt idx="361">
                  <c:v>362.00</c:v>
                </c:pt>
                <c:pt idx="362">
                  <c:v>362.99</c:v>
                </c:pt>
                <c:pt idx="363">
                  <c:v>364.00</c:v>
                </c:pt>
                <c:pt idx="364">
                  <c:v>365.00</c:v>
                </c:pt>
                <c:pt idx="365">
                  <c:v>366.00</c:v>
                </c:pt>
                <c:pt idx="366">
                  <c:v>366.99</c:v>
                </c:pt>
                <c:pt idx="367">
                  <c:v>368.00</c:v>
                </c:pt>
                <c:pt idx="368">
                  <c:v>369.00</c:v>
                </c:pt>
                <c:pt idx="369">
                  <c:v>369.99</c:v>
                </c:pt>
                <c:pt idx="370">
                  <c:v>371.00</c:v>
                </c:pt>
                <c:pt idx="371">
                  <c:v>372.00</c:v>
                </c:pt>
                <c:pt idx="372">
                  <c:v>373.00</c:v>
                </c:pt>
                <c:pt idx="373">
                  <c:v>373.99</c:v>
                </c:pt>
                <c:pt idx="374">
                  <c:v>375.00</c:v>
                </c:pt>
                <c:pt idx="375">
                  <c:v>376.00</c:v>
                </c:pt>
                <c:pt idx="376">
                  <c:v>377.00</c:v>
                </c:pt>
                <c:pt idx="377">
                  <c:v>377.99</c:v>
                </c:pt>
                <c:pt idx="378">
                  <c:v>379.00</c:v>
                </c:pt>
                <c:pt idx="379">
                  <c:v>380.00</c:v>
                </c:pt>
                <c:pt idx="380">
                  <c:v>380.99</c:v>
                </c:pt>
                <c:pt idx="381">
                  <c:v>381.99</c:v>
                </c:pt>
                <c:pt idx="382">
                  <c:v>383.00</c:v>
                </c:pt>
                <c:pt idx="383">
                  <c:v>384.00</c:v>
                </c:pt>
                <c:pt idx="384">
                  <c:v>384.99</c:v>
                </c:pt>
                <c:pt idx="385">
                  <c:v>386.00</c:v>
                </c:pt>
                <c:pt idx="386">
                  <c:v>387.00</c:v>
                </c:pt>
                <c:pt idx="387">
                  <c:v>388.00</c:v>
                </c:pt>
                <c:pt idx="388">
                  <c:v>388.99</c:v>
                </c:pt>
                <c:pt idx="389">
                  <c:v>390.00</c:v>
                </c:pt>
                <c:pt idx="390">
                  <c:v>391.00</c:v>
                </c:pt>
                <c:pt idx="391">
                  <c:v>391.99</c:v>
                </c:pt>
                <c:pt idx="392">
                  <c:v>393.00</c:v>
                </c:pt>
                <c:pt idx="393">
                  <c:v>394.00</c:v>
                </c:pt>
                <c:pt idx="394">
                  <c:v>395.00</c:v>
                </c:pt>
                <c:pt idx="395">
                  <c:v>395.99</c:v>
                </c:pt>
                <c:pt idx="396">
                  <c:v>397.00</c:v>
                </c:pt>
                <c:pt idx="397">
                  <c:v>398.00</c:v>
                </c:pt>
                <c:pt idx="398">
                  <c:v>398.99</c:v>
                </c:pt>
                <c:pt idx="399">
                  <c:v>399.99</c:v>
                </c:pt>
                <c:pt idx="400">
                  <c:v>401.00</c:v>
                </c:pt>
                <c:pt idx="401">
                  <c:v>402.00</c:v>
                </c:pt>
                <c:pt idx="402">
                  <c:v>402.99</c:v>
                </c:pt>
                <c:pt idx="403">
                  <c:v>404.00</c:v>
                </c:pt>
                <c:pt idx="404">
                  <c:v>405.00</c:v>
                </c:pt>
                <c:pt idx="405">
                  <c:v>406.00</c:v>
                </c:pt>
                <c:pt idx="406">
                  <c:v>406.99</c:v>
                </c:pt>
                <c:pt idx="407">
                  <c:v>408.00</c:v>
                </c:pt>
                <c:pt idx="408">
                  <c:v>409.00</c:v>
                </c:pt>
                <c:pt idx="409">
                  <c:v>409.99</c:v>
                </c:pt>
                <c:pt idx="410">
                  <c:v>410.99</c:v>
                </c:pt>
                <c:pt idx="411">
                  <c:v>412.00</c:v>
                </c:pt>
                <c:pt idx="412">
                  <c:v>413.00</c:v>
                </c:pt>
                <c:pt idx="413">
                  <c:v>413.99</c:v>
                </c:pt>
                <c:pt idx="414">
                  <c:v>415.00</c:v>
                </c:pt>
                <c:pt idx="415">
                  <c:v>416.00</c:v>
                </c:pt>
                <c:pt idx="416">
                  <c:v>417.00</c:v>
                </c:pt>
                <c:pt idx="417">
                  <c:v>417.99</c:v>
                </c:pt>
                <c:pt idx="418">
                  <c:v>419.00</c:v>
                </c:pt>
                <c:pt idx="419">
                  <c:v>420.00</c:v>
                </c:pt>
                <c:pt idx="420">
                  <c:v>420.99</c:v>
                </c:pt>
                <c:pt idx="421">
                  <c:v>421.99</c:v>
                </c:pt>
                <c:pt idx="422">
                  <c:v>423.00</c:v>
                </c:pt>
                <c:pt idx="423">
                  <c:v>424.00</c:v>
                </c:pt>
                <c:pt idx="424">
                  <c:v>424.99</c:v>
                </c:pt>
                <c:pt idx="425">
                  <c:v>426.00</c:v>
                </c:pt>
                <c:pt idx="426">
                  <c:v>427.00</c:v>
                </c:pt>
                <c:pt idx="427">
                  <c:v>428.00</c:v>
                </c:pt>
                <c:pt idx="428">
                  <c:v>428.99</c:v>
                </c:pt>
                <c:pt idx="429">
                  <c:v>430.00</c:v>
                </c:pt>
                <c:pt idx="430">
                  <c:v>431.00</c:v>
                </c:pt>
                <c:pt idx="431">
                  <c:v>431.99</c:v>
                </c:pt>
                <c:pt idx="432">
                  <c:v>433.00</c:v>
                </c:pt>
                <c:pt idx="433">
                  <c:v>434.00</c:v>
                </c:pt>
                <c:pt idx="434">
                  <c:v>435.00</c:v>
                </c:pt>
                <c:pt idx="435">
                  <c:v>435.99</c:v>
                </c:pt>
                <c:pt idx="436">
                  <c:v>437.00</c:v>
                </c:pt>
                <c:pt idx="437">
                  <c:v>438.00</c:v>
                </c:pt>
                <c:pt idx="438">
                  <c:v>439.00</c:v>
                </c:pt>
                <c:pt idx="439">
                  <c:v>439.99</c:v>
                </c:pt>
                <c:pt idx="440">
                  <c:v>441.00</c:v>
                </c:pt>
                <c:pt idx="441">
                  <c:v>442.00</c:v>
                </c:pt>
                <c:pt idx="442">
                  <c:v>442.99</c:v>
                </c:pt>
                <c:pt idx="443">
                  <c:v>444.00</c:v>
                </c:pt>
                <c:pt idx="444">
                  <c:v>445.00</c:v>
                </c:pt>
                <c:pt idx="445">
                  <c:v>446.00</c:v>
                </c:pt>
                <c:pt idx="446">
                  <c:v>446.99</c:v>
                </c:pt>
                <c:pt idx="447">
                  <c:v>448.00</c:v>
                </c:pt>
                <c:pt idx="448">
                  <c:v>449.00</c:v>
                </c:pt>
                <c:pt idx="449">
                  <c:v>449.99</c:v>
                </c:pt>
                <c:pt idx="450">
                  <c:v>450.99</c:v>
                </c:pt>
                <c:pt idx="451">
                  <c:v>452.00</c:v>
                </c:pt>
                <c:pt idx="452">
                  <c:v>453.00</c:v>
                </c:pt>
                <c:pt idx="453">
                  <c:v>453.99</c:v>
                </c:pt>
                <c:pt idx="454">
                  <c:v>455.00</c:v>
                </c:pt>
                <c:pt idx="455">
                  <c:v>456.00</c:v>
                </c:pt>
                <c:pt idx="456">
                  <c:v>457.00</c:v>
                </c:pt>
                <c:pt idx="457">
                  <c:v>457.99</c:v>
                </c:pt>
                <c:pt idx="458">
                  <c:v>459.00</c:v>
                </c:pt>
                <c:pt idx="459">
                  <c:v>460.00</c:v>
                </c:pt>
                <c:pt idx="460">
                  <c:v>460.99</c:v>
                </c:pt>
                <c:pt idx="461">
                  <c:v>461.99</c:v>
                </c:pt>
                <c:pt idx="462">
                  <c:v>463.00</c:v>
                </c:pt>
                <c:pt idx="463">
                  <c:v>464.00</c:v>
                </c:pt>
                <c:pt idx="464">
                  <c:v>464.99</c:v>
                </c:pt>
                <c:pt idx="465">
                  <c:v>466.00</c:v>
                </c:pt>
                <c:pt idx="466">
                  <c:v>467.00</c:v>
                </c:pt>
                <c:pt idx="467">
                  <c:v>468.00</c:v>
                </c:pt>
                <c:pt idx="468">
                  <c:v>468.99</c:v>
                </c:pt>
                <c:pt idx="469">
                  <c:v>470.00</c:v>
                </c:pt>
                <c:pt idx="470">
                  <c:v>471.00</c:v>
                </c:pt>
                <c:pt idx="471">
                  <c:v>471.99</c:v>
                </c:pt>
                <c:pt idx="472">
                  <c:v>472.99</c:v>
                </c:pt>
                <c:pt idx="473">
                  <c:v>474.00</c:v>
                </c:pt>
                <c:pt idx="474">
                  <c:v>475.00</c:v>
                </c:pt>
                <c:pt idx="475">
                  <c:v>475.99</c:v>
                </c:pt>
                <c:pt idx="476">
                  <c:v>477.00</c:v>
                </c:pt>
                <c:pt idx="477">
                  <c:v>478.00</c:v>
                </c:pt>
                <c:pt idx="478">
                  <c:v>479.00</c:v>
                </c:pt>
                <c:pt idx="479">
                  <c:v>479.99</c:v>
                </c:pt>
                <c:pt idx="480">
                  <c:v>481.00</c:v>
                </c:pt>
                <c:pt idx="481">
                  <c:v>482.00</c:v>
                </c:pt>
                <c:pt idx="482">
                  <c:v>482.99</c:v>
                </c:pt>
                <c:pt idx="483">
                  <c:v>484.00</c:v>
                </c:pt>
                <c:pt idx="484">
                  <c:v>485.00</c:v>
                </c:pt>
                <c:pt idx="485">
                  <c:v>486.00</c:v>
                </c:pt>
                <c:pt idx="486">
                  <c:v>486.99</c:v>
                </c:pt>
                <c:pt idx="487">
                  <c:v>488.00</c:v>
                </c:pt>
                <c:pt idx="488">
                  <c:v>489.00</c:v>
                </c:pt>
                <c:pt idx="489">
                  <c:v>489.99</c:v>
                </c:pt>
                <c:pt idx="490">
                  <c:v>490.99</c:v>
                </c:pt>
                <c:pt idx="491">
                  <c:v>492.00</c:v>
                </c:pt>
                <c:pt idx="492">
                  <c:v>493.00</c:v>
                </c:pt>
                <c:pt idx="493">
                  <c:v>493.99</c:v>
                </c:pt>
                <c:pt idx="494">
                  <c:v>495.00</c:v>
                </c:pt>
                <c:pt idx="495">
                  <c:v>496.00</c:v>
                </c:pt>
                <c:pt idx="496">
                  <c:v>497.00</c:v>
                </c:pt>
                <c:pt idx="497">
                  <c:v>497.99</c:v>
                </c:pt>
                <c:pt idx="498">
                  <c:v>499.00</c:v>
                </c:pt>
                <c:pt idx="499">
                  <c:v>500.00</c:v>
                </c:pt>
                <c:pt idx="500">
                  <c:v>500.99</c:v>
                </c:pt>
                <c:pt idx="501">
                  <c:v>501.99</c:v>
                </c:pt>
                <c:pt idx="502">
                  <c:v>503.00</c:v>
                </c:pt>
                <c:pt idx="503">
                  <c:v>504.00</c:v>
                </c:pt>
                <c:pt idx="504">
                  <c:v>504.99</c:v>
                </c:pt>
                <c:pt idx="505">
                  <c:v>506.00</c:v>
                </c:pt>
                <c:pt idx="506">
                  <c:v>507.00</c:v>
                </c:pt>
                <c:pt idx="507">
                  <c:v>508.00</c:v>
                </c:pt>
                <c:pt idx="508">
                  <c:v>508.99</c:v>
                </c:pt>
                <c:pt idx="509">
                  <c:v>510.00</c:v>
                </c:pt>
                <c:pt idx="510">
                  <c:v>511.00</c:v>
                </c:pt>
                <c:pt idx="511">
                  <c:v>511.99</c:v>
                </c:pt>
                <c:pt idx="512">
                  <c:v>513.00</c:v>
                </c:pt>
                <c:pt idx="513">
                  <c:v>514.00</c:v>
                </c:pt>
                <c:pt idx="514">
                  <c:v>515.00</c:v>
                </c:pt>
                <c:pt idx="515">
                  <c:v>515.99</c:v>
                </c:pt>
                <c:pt idx="516">
                  <c:v>517.00</c:v>
                </c:pt>
                <c:pt idx="517">
                  <c:v>518.00</c:v>
                </c:pt>
                <c:pt idx="518">
                  <c:v>518.99</c:v>
                </c:pt>
                <c:pt idx="519">
                  <c:v>519.99</c:v>
                </c:pt>
                <c:pt idx="520">
                  <c:v>521.00</c:v>
                </c:pt>
                <c:pt idx="521">
                  <c:v>522.00</c:v>
                </c:pt>
                <c:pt idx="522">
                  <c:v>522.99</c:v>
                </c:pt>
                <c:pt idx="523">
                  <c:v>524.00</c:v>
                </c:pt>
                <c:pt idx="524">
                  <c:v>525.00</c:v>
                </c:pt>
                <c:pt idx="525">
                  <c:v>526.00</c:v>
                </c:pt>
                <c:pt idx="526">
                  <c:v>526.99</c:v>
                </c:pt>
                <c:pt idx="527">
                  <c:v>528.00</c:v>
                </c:pt>
                <c:pt idx="528">
                  <c:v>529.00</c:v>
                </c:pt>
                <c:pt idx="529">
                  <c:v>529.99</c:v>
                </c:pt>
                <c:pt idx="530">
                  <c:v>530.99</c:v>
                </c:pt>
                <c:pt idx="531">
                  <c:v>532.00</c:v>
                </c:pt>
                <c:pt idx="532">
                  <c:v>533.00</c:v>
                </c:pt>
                <c:pt idx="533">
                  <c:v>533.99</c:v>
                </c:pt>
                <c:pt idx="534">
                  <c:v>535.00</c:v>
                </c:pt>
                <c:pt idx="535">
                  <c:v>536.00</c:v>
                </c:pt>
                <c:pt idx="536">
                  <c:v>537.00</c:v>
                </c:pt>
                <c:pt idx="537">
                  <c:v>537.99</c:v>
                </c:pt>
                <c:pt idx="538">
                  <c:v>539.00</c:v>
                </c:pt>
                <c:pt idx="539">
                  <c:v>540.00</c:v>
                </c:pt>
                <c:pt idx="540">
                  <c:v>540.99</c:v>
                </c:pt>
                <c:pt idx="541">
                  <c:v>541.99</c:v>
                </c:pt>
                <c:pt idx="542">
                  <c:v>543.00</c:v>
                </c:pt>
                <c:pt idx="543">
                  <c:v>544.00</c:v>
                </c:pt>
                <c:pt idx="544">
                  <c:v>544.99</c:v>
                </c:pt>
                <c:pt idx="545">
                  <c:v>546.00</c:v>
                </c:pt>
                <c:pt idx="546">
                  <c:v>547.00</c:v>
                </c:pt>
                <c:pt idx="547">
                  <c:v>548.00</c:v>
                </c:pt>
                <c:pt idx="548">
                  <c:v>548.99</c:v>
                </c:pt>
                <c:pt idx="549">
                  <c:v>550.00</c:v>
                </c:pt>
                <c:pt idx="550">
                  <c:v>551.00</c:v>
                </c:pt>
                <c:pt idx="551">
                  <c:v>551.99</c:v>
                </c:pt>
                <c:pt idx="552">
                  <c:v>553.00</c:v>
                </c:pt>
                <c:pt idx="553">
                  <c:v>554.00</c:v>
                </c:pt>
                <c:pt idx="554">
                  <c:v>555.00</c:v>
                </c:pt>
                <c:pt idx="555">
                  <c:v>555.99</c:v>
                </c:pt>
                <c:pt idx="556">
                  <c:v>557.00</c:v>
                </c:pt>
                <c:pt idx="557">
                  <c:v>558.00</c:v>
                </c:pt>
                <c:pt idx="558">
                  <c:v>558.99</c:v>
                </c:pt>
                <c:pt idx="559">
                  <c:v>559.99</c:v>
                </c:pt>
                <c:pt idx="560">
                  <c:v>561.00</c:v>
                </c:pt>
                <c:pt idx="561">
                  <c:v>562.00</c:v>
                </c:pt>
                <c:pt idx="562">
                  <c:v>562.99</c:v>
                </c:pt>
                <c:pt idx="563">
                  <c:v>564.00</c:v>
                </c:pt>
                <c:pt idx="564">
                  <c:v>565.00</c:v>
                </c:pt>
                <c:pt idx="565">
                  <c:v>566.00</c:v>
                </c:pt>
                <c:pt idx="566">
                  <c:v>566.99</c:v>
                </c:pt>
                <c:pt idx="567">
                  <c:v>568.00</c:v>
                </c:pt>
                <c:pt idx="568">
                  <c:v>569.00</c:v>
                </c:pt>
                <c:pt idx="569">
                  <c:v>569.99</c:v>
                </c:pt>
                <c:pt idx="570">
                  <c:v>570.99</c:v>
                </c:pt>
                <c:pt idx="571">
                  <c:v>572.00</c:v>
                </c:pt>
                <c:pt idx="572">
                  <c:v>573.00</c:v>
                </c:pt>
                <c:pt idx="573">
                  <c:v>573.99</c:v>
                </c:pt>
                <c:pt idx="574">
                  <c:v>575.00</c:v>
                </c:pt>
                <c:pt idx="575">
                  <c:v>576.00</c:v>
                </c:pt>
                <c:pt idx="576">
                  <c:v>577.00</c:v>
                </c:pt>
                <c:pt idx="577">
                  <c:v>577.99</c:v>
                </c:pt>
                <c:pt idx="578">
                  <c:v>579.00</c:v>
                </c:pt>
                <c:pt idx="579">
                  <c:v>580.00</c:v>
                </c:pt>
                <c:pt idx="580">
                  <c:v>580.99</c:v>
                </c:pt>
                <c:pt idx="581">
                  <c:v>581.99</c:v>
                </c:pt>
                <c:pt idx="582">
                  <c:v>583.00</c:v>
                </c:pt>
                <c:pt idx="583">
                  <c:v>584.00</c:v>
                </c:pt>
                <c:pt idx="584">
                  <c:v>584.99</c:v>
                </c:pt>
                <c:pt idx="585">
                  <c:v>586.00</c:v>
                </c:pt>
                <c:pt idx="586">
                  <c:v>587.00</c:v>
                </c:pt>
                <c:pt idx="587">
                  <c:v>588.00</c:v>
                </c:pt>
                <c:pt idx="588">
                  <c:v>588.99</c:v>
                </c:pt>
                <c:pt idx="589">
                  <c:v>590.00</c:v>
                </c:pt>
                <c:pt idx="590">
                  <c:v>591.00</c:v>
                </c:pt>
                <c:pt idx="591">
                  <c:v>591.99</c:v>
                </c:pt>
                <c:pt idx="592">
                  <c:v>593.00</c:v>
                </c:pt>
                <c:pt idx="593">
                  <c:v>594.00</c:v>
                </c:pt>
                <c:pt idx="594">
                  <c:v>595.00</c:v>
                </c:pt>
                <c:pt idx="595">
                  <c:v>595.99</c:v>
                </c:pt>
                <c:pt idx="596">
                  <c:v>597.00</c:v>
                </c:pt>
                <c:pt idx="597">
                  <c:v>598.00</c:v>
                </c:pt>
                <c:pt idx="598">
                  <c:v>598.99</c:v>
                </c:pt>
                <c:pt idx="599">
                  <c:v>599.99</c:v>
                </c:pt>
                <c:pt idx="600">
                  <c:v>601.00</c:v>
                </c:pt>
                <c:pt idx="601">
                  <c:v>602.00</c:v>
                </c:pt>
                <c:pt idx="602">
                  <c:v>602.99</c:v>
                </c:pt>
                <c:pt idx="603">
                  <c:v>604.00</c:v>
                </c:pt>
                <c:pt idx="604">
                  <c:v>605.00</c:v>
                </c:pt>
                <c:pt idx="605">
                  <c:v>606.00</c:v>
                </c:pt>
                <c:pt idx="606">
                  <c:v>606.99</c:v>
                </c:pt>
                <c:pt idx="607">
                  <c:v>608.00</c:v>
                </c:pt>
                <c:pt idx="608">
                  <c:v>609.00</c:v>
                </c:pt>
                <c:pt idx="609">
                  <c:v>609.99</c:v>
                </c:pt>
                <c:pt idx="610">
                  <c:v>610.99</c:v>
                </c:pt>
                <c:pt idx="611">
                  <c:v>612.00</c:v>
                </c:pt>
                <c:pt idx="612">
                  <c:v>613.00</c:v>
                </c:pt>
                <c:pt idx="613">
                  <c:v>613.99</c:v>
                </c:pt>
                <c:pt idx="614">
                  <c:v>615.00</c:v>
                </c:pt>
                <c:pt idx="615">
                  <c:v>616.00</c:v>
                </c:pt>
                <c:pt idx="616">
                  <c:v>617.00</c:v>
                </c:pt>
                <c:pt idx="617">
                  <c:v>617.99</c:v>
                </c:pt>
                <c:pt idx="618">
                  <c:v>619.00</c:v>
                </c:pt>
                <c:pt idx="619">
                  <c:v>620.00</c:v>
                </c:pt>
                <c:pt idx="620">
                  <c:v>620.99</c:v>
                </c:pt>
                <c:pt idx="621">
                  <c:v>621.99</c:v>
                </c:pt>
                <c:pt idx="622">
                  <c:v>623.00</c:v>
                </c:pt>
                <c:pt idx="623">
                  <c:v>624.00</c:v>
                </c:pt>
                <c:pt idx="624">
                  <c:v>624.99</c:v>
                </c:pt>
                <c:pt idx="625">
                  <c:v>626.00</c:v>
                </c:pt>
                <c:pt idx="626">
                  <c:v>627.00</c:v>
                </c:pt>
                <c:pt idx="627">
                  <c:v>628.00</c:v>
                </c:pt>
                <c:pt idx="628">
                  <c:v>628.99</c:v>
                </c:pt>
                <c:pt idx="629">
                  <c:v>630.00</c:v>
                </c:pt>
                <c:pt idx="630">
                  <c:v>631.00</c:v>
                </c:pt>
                <c:pt idx="631">
                  <c:v>631.99</c:v>
                </c:pt>
                <c:pt idx="632">
                  <c:v>633.00</c:v>
                </c:pt>
                <c:pt idx="633">
                  <c:v>634.00</c:v>
                </c:pt>
                <c:pt idx="634">
                  <c:v>635.00</c:v>
                </c:pt>
                <c:pt idx="635">
                  <c:v>635.99</c:v>
                </c:pt>
                <c:pt idx="636">
                  <c:v>637.00</c:v>
                </c:pt>
                <c:pt idx="637">
                  <c:v>638.00</c:v>
                </c:pt>
                <c:pt idx="638">
                  <c:v>638.99</c:v>
                </c:pt>
                <c:pt idx="639">
                  <c:v>639.99</c:v>
                </c:pt>
                <c:pt idx="640">
                  <c:v>641.00</c:v>
                </c:pt>
                <c:pt idx="641">
                  <c:v>642.00</c:v>
                </c:pt>
                <c:pt idx="642">
                  <c:v>642.99</c:v>
                </c:pt>
                <c:pt idx="643">
                  <c:v>644.00</c:v>
                </c:pt>
                <c:pt idx="644">
                  <c:v>645.00</c:v>
                </c:pt>
                <c:pt idx="645">
                  <c:v>646.00</c:v>
                </c:pt>
                <c:pt idx="646">
                  <c:v>646.99</c:v>
                </c:pt>
                <c:pt idx="647">
                  <c:v>648.00</c:v>
                </c:pt>
                <c:pt idx="648">
                  <c:v>649.00</c:v>
                </c:pt>
                <c:pt idx="649">
                  <c:v>649.99</c:v>
                </c:pt>
                <c:pt idx="650">
                  <c:v>650.99</c:v>
                </c:pt>
                <c:pt idx="651">
                  <c:v>652.00</c:v>
                </c:pt>
                <c:pt idx="652">
                  <c:v>653.00</c:v>
                </c:pt>
                <c:pt idx="653">
                  <c:v>653.99</c:v>
                </c:pt>
                <c:pt idx="654">
                  <c:v>655.00</c:v>
                </c:pt>
                <c:pt idx="655">
                  <c:v>656.00</c:v>
                </c:pt>
                <c:pt idx="656">
                  <c:v>657.00</c:v>
                </c:pt>
                <c:pt idx="657">
                  <c:v>657.99</c:v>
                </c:pt>
                <c:pt idx="658">
                  <c:v>659.00</c:v>
                </c:pt>
                <c:pt idx="659">
                  <c:v>660.00</c:v>
                </c:pt>
                <c:pt idx="660">
                  <c:v>660.99</c:v>
                </c:pt>
                <c:pt idx="661">
                  <c:v>661.99</c:v>
                </c:pt>
                <c:pt idx="662">
                  <c:v>663.00</c:v>
                </c:pt>
                <c:pt idx="663">
                  <c:v>664.00</c:v>
                </c:pt>
                <c:pt idx="664">
                  <c:v>664.99</c:v>
                </c:pt>
                <c:pt idx="665">
                  <c:v>666.00</c:v>
                </c:pt>
                <c:pt idx="666">
                  <c:v>667.00</c:v>
                </c:pt>
                <c:pt idx="667">
                  <c:v>668.00</c:v>
                </c:pt>
                <c:pt idx="668">
                  <c:v>668.99</c:v>
                </c:pt>
                <c:pt idx="669">
                  <c:v>670.00</c:v>
                </c:pt>
                <c:pt idx="670">
                  <c:v>671.00</c:v>
                </c:pt>
                <c:pt idx="671">
                  <c:v>671.99</c:v>
                </c:pt>
                <c:pt idx="672">
                  <c:v>673.00</c:v>
                </c:pt>
                <c:pt idx="673">
                  <c:v>674.00</c:v>
                </c:pt>
                <c:pt idx="674">
                  <c:v>675.00</c:v>
                </c:pt>
                <c:pt idx="675">
                  <c:v>675.99</c:v>
                </c:pt>
                <c:pt idx="676">
                  <c:v>677.00</c:v>
                </c:pt>
                <c:pt idx="677">
                  <c:v>678.00</c:v>
                </c:pt>
                <c:pt idx="678">
                  <c:v>678.99</c:v>
                </c:pt>
                <c:pt idx="679">
                  <c:v>679.99</c:v>
                </c:pt>
                <c:pt idx="680">
                  <c:v>681.00</c:v>
                </c:pt>
                <c:pt idx="681">
                  <c:v>682.00</c:v>
                </c:pt>
                <c:pt idx="682">
                  <c:v>682.99</c:v>
                </c:pt>
                <c:pt idx="683">
                  <c:v>684.00</c:v>
                </c:pt>
                <c:pt idx="684">
                  <c:v>685.00</c:v>
                </c:pt>
                <c:pt idx="685">
                  <c:v>686.00</c:v>
                </c:pt>
                <c:pt idx="686">
                  <c:v>686.99</c:v>
                </c:pt>
                <c:pt idx="687">
                  <c:v>688.00</c:v>
                </c:pt>
                <c:pt idx="688">
                  <c:v>689.00</c:v>
                </c:pt>
                <c:pt idx="689">
                  <c:v>689.99</c:v>
                </c:pt>
                <c:pt idx="690">
                  <c:v>690.99</c:v>
                </c:pt>
                <c:pt idx="691">
                  <c:v>692.00</c:v>
                </c:pt>
                <c:pt idx="692">
                  <c:v>693.00</c:v>
                </c:pt>
                <c:pt idx="693">
                  <c:v>693.99</c:v>
                </c:pt>
                <c:pt idx="694">
                  <c:v>695.00</c:v>
                </c:pt>
                <c:pt idx="695">
                  <c:v>696.00</c:v>
                </c:pt>
                <c:pt idx="696">
                  <c:v>697.00</c:v>
                </c:pt>
                <c:pt idx="697">
                  <c:v>697.99</c:v>
                </c:pt>
                <c:pt idx="698">
                  <c:v>699.00</c:v>
                </c:pt>
                <c:pt idx="699">
                  <c:v>700.00</c:v>
                </c:pt>
                <c:pt idx="700">
                  <c:v>700.99</c:v>
                </c:pt>
                <c:pt idx="701">
                  <c:v>701.99</c:v>
                </c:pt>
                <c:pt idx="702">
                  <c:v>703.00</c:v>
                </c:pt>
                <c:pt idx="703">
                  <c:v>704.00</c:v>
                </c:pt>
                <c:pt idx="704">
                  <c:v>704.99</c:v>
                </c:pt>
                <c:pt idx="705">
                  <c:v>706.00</c:v>
                </c:pt>
                <c:pt idx="706">
                  <c:v>707.00</c:v>
                </c:pt>
                <c:pt idx="707">
                  <c:v>708.00</c:v>
                </c:pt>
                <c:pt idx="708">
                  <c:v>708.99</c:v>
                </c:pt>
                <c:pt idx="709">
                  <c:v>710.00</c:v>
                </c:pt>
                <c:pt idx="710">
                  <c:v>711.00</c:v>
                </c:pt>
                <c:pt idx="711">
                  <c:v>711.99</c:v>
                </c:pt>
                <c:pt idx="712">
                  <c:v>713.00</c:v>
                </c:pt>
                <c:pt idx="713">
                  <c:v>714.00</c:v>
                </c:pt>
                <c:pt idx="714">
                  <c:v>715.00</c:v>
                </c:pt>
                <c:pt idx="715">
                  <c:v>715.99</c:v>
                </c:pt>
                <c:pt idx="716">
                  <c:v>717.00</c:v>
                </c:pt>
                <c:pt idx="717">
                  <c:v>718.00</c:v>
                </c:pt>
                <c:pt idx="718">
                  <c:v>718.99</c:v>
                </c:pt>
                <c:pt idx="719">
                  <c:v>719.99</c:v>
                </c:pt>
                <c:pt idx="720">
                  <c:v>721.00</c:v>
                </c:pt>
                <c:pt idx="721">
                  <c:v>722.00</c:v>
                </c:pt>
                <c:pt idx="722">
                  <c:v>722.99</c:v>
                </c:pt>
                <c:pt idx="723">
                  <c:v>724.00</c:v>
                </c:pt>
                <c:pt idx="724">
                  <c:v>725.00</c:v>
                </c:pt>
                <c:pt idx="725">
                  <c:v>726.00</c:v>
                </c:pt>
                <c:pt idx="726">
                  <c:v>726.99</c:v>
                </c:pt>
                <c:pt idx="727">
                  <c:v>728.00</c:v>
                </c:pt>
                <c:pt idx="728">
                  <c:v>729.00</c:v>
                </c:pt>
                <c:pt idx="729">
                  <c:v>729.99</c:v>
                </c:pt>
                <c:pt idx="730">
                  <c:v>730.99</c:v>
                </c:pt>
                <c:pt idx="731">
                  <c:v>732.00</c:v>
                </c:pt>
                <c:pt idx="732">
                  <c:v>733.00</c:v>
                </c:pt>
                <c:pt idx="733">
                  <c:v>733.99</c:v>
                </c:pt>
                <c:pt idx="734">
                  <c:v>735.00</c:v>
                </c:pt>
                <c:pt idx="735">
                  <c:v>736.00</c:v>
                </c:pt>
                <c:pt idx="736">
                  <c:v>737.00</c:v>
                </c:pt>
                <c:pt idx="737">
                  <c:v>737.99</c:v>
                </c:pt>
                <c:pt idx="738">
                  <c:v>739.00</c:v>
                </c:pt>
                <c:pt idx="739">
                  <c:v>740.00</c:v>
                </c:pt>
                <c:pt idx="740">
                  <c:v>740.99</c:v>
                </c:pt>
                <c:pt idx="741">
                  <c:v>741.99</c:v>
                </c:pt>
                <c:pt idx="742">
                  <c:v>743.00</c:v>
                </c:pt>
                <c:pt idx="743">
                  <c:v>744.00</c:v>
                </c:pt>
                <c:pt idx="744">
                  <c:v>744.99</c:v>
                </c:pt>
                <c:pt idx="745">
                  <c:v>746.00</c:v>
                </c:pt>
                <c:pt idx="746">
                  <c:v>747.00</c:v>
                </c:pt>
                <c:pt idx="747">
                  <c:v>748.00</c:v>
                </c:pt>
                <c:pt idx="748">
                  <c:v>748.99</c:v>
                </c:pt>
                <c:pt idx="749">
                  <c:v>750.00</c:v>
                </c:pt>
                <c:pt idx="750">
                  <c:v>751.00</c:v>
                </c:pt>
                <c:pt idx="751">
                  <c:v>751.99</c:v>
                </c:pt>
                <c:pt idx="752">
                  <c:v>753.00</c:v>
                </c:pt>
                <c:pt idx="753">
                  <c:v>754.00</c:v>
                </c:pt>
                <c:pt idx="754">
                  <c:v>755.00</c:v>
                </c:pt>
                <c:pt idx="755">
                  <c:v>755.99</c:v>
                </c:pt>
                <c:pt idx="756">
                  <c:v>757.00</c:v>
                </c:pt>
                <c:pt idx="757">
                  <c:v>758.00</c:v>
                </c:pt>
                <c:pt idx="758">
                  <c:v>758.99</c:v>
                </c:pt>
                <c:pt idx="759">
                  <c:v>759.99</c:v>
                </c:pt>
                <c:pt idx="760">
                  <c:v>761.00</c:v>
                </c:pt>
                <c:pt idx="761">
                  <c:v>762.00</c:v>
                </c:pt>
                <c:pt idx="762">
                  <c:v>762.99</c:v>
                </c:pt>
                <c:pt idx="763">
                  <c:v>764.00</c:v>
                </c:pt>
                <c:pt idx="764">
                  <c:v>765.00</c:v>
                </c:pt>
                <c:pt idx="765">
                  <c:v>766.00</c:v>
                </c:pt>
                <c:pt idx="766">
                  <c:v>766.99</c:v>
                </c:pt>
                <c:pt idx="767">
                  <c:v>768.00</c:v>
                </c:pt>
                <c:pt idx="768">
                  <c:v>769.00</c:v>
                </c:pt>
                <c:pt idx="769">
                  <c:v>769.99</c:v>
                </c:pt>
                <c:pt idx="770">
                  <c:v>770.99</c:v>
                </c:pt>
                <c:pt idx="771">
                  <c:v>772.00</c:v>
                </c:pt>
                <c:pt idx="772">
                  <c:v>773.00</c:v>
                </c:pt>
                <c:pt idx="773">
                  <c:v>773.99</c:v>
                </c:pt>
                <c:pt idx="774">
                  <c:v>775.00</c:v>
                </c:pt>
                <c:pt idx="775">
                  <c:v>776.00</c:v>
                </c:pt>
                <c:pt idx="776">
                  <c:v>777.00</c:v>
                </c:pt>
                <c:pt idx="777">
                  <c:v>777.99</c:v>
                </c:pt>
                <c:pt idx="778">
                  <c:v>779.00</c:v>
                </c:pt>
                <c:pt idx="779">
                  <c:v>780.00</c:v>
                </c:pt>
                <c:pt idx="780">
                  <c:v>780.99</c:v>
                </c:pt>
                <c:pt idx="781">
                  <c:v>782.00</c:v>
                </c:pt>
                <c:pt idx="782">
                  <c:v>783.00</c:v>
                </c:pt>
                <c:pt idx="783">
                  <c:v>784.00</c:v>
                </c:pt>
                <c:pt idx="784">
                  <c:v>784.99</c:v>
                </c:pt>
                <c:pt idx="785">
                  <c:v>786.00</c:v>
                </c:pt>
                <c:pt idx="786">
                  <c:v>787.00</c:v>
                </c:pt>
                <c:pt idx="787">
                  <c:v>788.00</c:v>
                </c:pt>
                <c:pt idx="788">
                  <c:v>788.99</c:v>
                </c:pt>
                <c:pt idx="789">
                  <c:v>790.00</c:v>
                </c:pt>
                <c:pt idx="790">
                  <c:v>791.00</c:v>
                </c:pt>
                <c:pt idx="791">
                  <c:v>791.99</c:v>
                </c:pt>
                <c:pt idx="792">
                  <c:v>793.00</c:v>
                </c:pt>
                <c:pt idx="793">
                  <c:v>794.00</c:v>
                </c:pt>
                <c:pt idx="794">
                  <c:v>795.00</c:v>
                </c:pt>
                <c:pt idx="795">
                  <c:v>795.99</c:v>
                </c:pt>
                <c:pt idx="796">
                  <c:v>797.00</c:v>
                </c:pt>
                <c:pt idx="797">
                  <c:v>798.00</c:v>
                </c:pt>
                <c:pt idx="798">
                  <c:v>798.99</c:v>
                </c:pt>
                <c:pt idx="799">
                  <c:v>799.99</c:v>
                </c:pt>
                <c:pt idx="800">
                  <c:v>801.00</c:v>
                </c:pt>
                <c:pt idx="801">
                  <c:v>802.00</c:v>
                </c:pt>
                <c:pt idx="802">
                  <c:v>802.99</c:v>
                </c:pt>
                <c:pt idx="803">
                  <c:v>804.00</c:v>
                </c:pt>
                <c:pt idx="804">
                  <c:v>805.00</c:v>
                </c:pt>
                <c:pt idx="805">
                  <c:v>806.00</c:v>
                </c:pt>
                <c:pt idx="806">
                  <c:v>806.99</c:v>
                </c:pt>
                <c:pt idx="807">
                  <c:v>808.00</c:v>
                </c:pt>
                <c:pt idx="808">
                  <c:v>809.00</c:v>
                </c:pt>
                <c:pt idx="809">
                  <c:v>809.99</c:v>
                </c:pt>
                <c:pt idx="810">
                  <c:v>810.99</c:v>
                </c:pt>
                <c:pt idx="811">
                  <c:v>812.00</c:v>
                </c:pt>
                <c:pt idx="812">
                  <c:v>813.00</c:v>
                </c:pt>
                <c:pt idx="813">
                  <c:v>813.99</c:v>
                </c:pt>
                <c:pt idx="814">
                  <c:v>815.00</c:v>
                </c:pt>
                <c:pt idx="815">
                  <c:v>816.00</c:v>
                </c:pt>
                <c:pt idx="816">
                  <c:v>817.00</c:v>
                </c:pt>
                <c:pt idx="817">
                  <c:v>817.99</c:v>
                </c:pt>
                <c:pt idx="818">
                  <c:v>819.00</c:v>
                </c:pt>
                <c:pt idx="819">
                  <c:v>820.00</c:v>
                </c:pt>
                <c:pt idx="820">
                  <c:v>820.99</c:v>
                </c:pt>
                <c:pt idx="821">
                  <c:v>822.00</c:v>
                </c:pt>
                <c:pt idx="822">
                  <c:v>823.00</c:v>
                </c:pt>
                <c:pt idx="823">
                  <c:v>824.00</c:v>
                </c:pt>
                <c:pt idx="824">
                  <c:v>824.99</c:v>
                </c:pt>
                <c:pt idx="825">
                  <c:v>826.00</c:v>
                </c:pt>
                <c:pt idx="826">
                  <c:v>827.00</c:v>
                </c:pt>
                <c:pt idx="827">
                  <c:v>828.00</c:v>
                </c:pt>
                <c:pt idx="828">
                  <c:v>828.99</c:v>
                </c:pt>
                <c:pt idx="829">
                  <c:v>830.00</c:v>
                </c:pt>
                <c:pt idx="830">
                  <c:v>831.00</c:v>
                </c:pt>
                <c:pt idx="831">
                  <c:v>831.99</c:v>
                </c:pt>
                <c:pt idx="832">
                  <c:v>833.00</c:v>
                </c:pt>
                <c:pt idx="833">
                  <c:v>834.00</c:v>
                </c:pt>
                <c:pt idx="834">
                  <c:v>835.00</c:v>
                </c:pt>
                <c:pt idx="835">
                  <c:v>835.99</c:v>
                </c:pt>
                <c:pt idx="836">
                  <c:v>837.00</c:v>
                </c:pt>
                <c:pt idx="837">
                  <c:v>838.00</c:v>
                </c:pt>
                <c:pt idx="838">
                  <c:v>838.99</c:v>
                </c:pt>
                <c:pt idx="839">
                  <c:v>839.99</c:v>
                </c:pt>
                <c:pt idx="840">
                  <c:v>841.00</c:v>
                </c:pt>
                <c:pt idx="841">
                  <c:v>842.00</c:v>
                </c:pt>
                <c:pt idx="842">
                  <c:v>842.99</c:v>
                </c:pt>
                <c:pt idx="843">
                  <c:v>844.00</c:v>
                </c:pt>
                <c:pt idx="844">
                  <c:v>845.00</c:v>
                </c:pt>
                <c:pt idx="845">
                  <c:v>846.00</c:v>
                </c:pt>
                <c:pt idx="846">
                  <c:v>846.99</c:v>
                </c:pt>
                <c:pt idx="847">
                  <c:v>848.00</c:v>
                </c:pt>
                <c:pt idx="848">
                  <c:v>849.00</c:v>
                </c:pt>
                <c:pt idx="849">
                  <c:v>849.99</c:v>
                </c:pt>
                <c:pt idx="850">
                  <c:v>850.99</c:v>
                </c:pt>
                <c:pt idx="851">
                  <c:v>852.00</c:v>
                </c:pt>
                <c:pt idx="852">
                  <c:v>853.00</c:v>
                </c:pt>
                <c:pt idx="853">
                  <c:v>853.99</c:v>
                </c:pt>
                <c:pt idx="854">
                  <c:v>855.00</c:v>
                </c:pt>
                <c:pt idx="855">
                  <c:v>856.00</c:v>
                </c:pt>
                <c:pt idx="856">
                  <c:v>857.00</c:v>
                </c:pt>
                <c:pt idx="857">
                  <c:v>857.99</c:v>
                </c:pt>
                <c:pt idx="858">
                  <c:v>859.00</c:v>
                </c:pt>
                <c:pt idx="859">
                  <c:v>860.00</c:v>
                </c:pt>
                <c:pt idx="860">
                  <c:v>860.99</c:v>
                </c:pt>
                <c:pt idx="861">
                  <c:v>862.00</c:v>
                </c:pt>
                <c:pt idx="862">
                  <c:v>863.00</c:v>
                </c:pt>
                <c:pt idx="863">
                  <c:v>864.00</c:v>
                </c:pt>
                <c:pt idx="864">
                  <c:v>864.99</c:v>
                </c:pt>
                <c:pt idx="865">
                  <c:v>866.00</c:v>
                </c:pt>
                <c:pt idx="866">
                  <c:v>867.00</c:v>
                </c:pt>
                <c:pt idx="867">
                  <c:v>867.99</c:v>
                </c:pt>
                <c:pt idx="868">
                  <c:v>868.99</c:v>
                </c:pt>
                <c:pt idx="869">
                  <c:v>870.00</c:v>
                </c:pt>
                <c:pt idx="870">
                  <c:v>871.00</c:v>
                </c:pt>
                <c:pt idx="871">
                  <c:v>871.99</c:v>
                </c:pt>
                <c:pt idx="872">
                  <c:v>873.00</c:v>
                </c:pt>
                <c:pt idx="873">
                  <c:v>874.00</c:v>
                </c:pt>
                <c:pt idx="874">
                  <c:v>875.00</c:v>
                </c:pt>
                <c:pt idx="875">
                  <c:v>875.99</c:v>
                </c:pt>
                <c:pt idx="876">
                  <c:v>877.00</c:v>
                </c:pt>
                <c:pt idx="877">
                  <c:v>878.00</c:v>
                </c:pt>
                <c:pt idx="878">
                  <c:v>878.99</c:v>
                </c:pt>
                <c:pt idx="879">
                  <c:v>879.99</c:v>
                </c:pt>
                <c:pt idx="880">
                  <c:v>881.00</c:v>
                </c:pt>
                <c:pt idx="881">
                  <c:v>882.00</c:v>
                </c:pt>
                <c:pt idx="882">
                  <c:v>882.99</c:v>
                </c:pt>
                <c:pt idx="883">
                  <c:v>884.00</c:v>
                </c:pt>
                <c:pt idx="884">
                  <c:v>885.00</c:v>
                </c:pt>
                <c:pt idx="885">
                  <c:v>886.00</c:v>
                </c:pt>
                <c:pt idx="886">
                  <c:v>886.99</c:v>
                </c:pt>
                <c:pt idx="887">
                  <c:v>888.00</c:v>
                </c:pt>
                <c:pt idx="888">
                  <c:v>889.00</c:v>
                </c:pt>
                <c:pt idx="889">
                  <c:v>889.99</c:v>
                </c:pt>
                <c:pt idx="890">
                  <c:v>890.99</c:v>
                </c:pt>
                <c:pt idx="891">
                  <c:v>892.00</c:v>
                </c:pt>
                <c:pt idx="892">
                  <c:v>893.00</c:v>
                </c:pt>
                <c:pt idx="893">
                  <c:v>893.99</c:v>
                </c:pt>
                <c:pt idx="894">
                  <c:v>895.00</c:v>
                </c:pt>
                <c:pt idx="895">
                  <c:v>896.00</c:v>
                </c:pt>
                <c:pt idx="896">
                  <c:v>896.99</c:v>
                </c:pt>
                <c:pt idx="897">
                  <c:v>897.99</c:v>
                </c:pt>
                <c:pt idx="898">
                  <c:v>899.00</c:v>
                </c:pt>
                <c:pt idx="899">
                  <c:v>900.00</c:v>
                </c:pt>
                <c:pt idx="900">
                  <c:v>900.99</c:v>
                </c:pt>
                <c:pt idx="901">
                  <c:v>902.00</c:v>
                </c:pt>
                <c:pt idx="902">
                  <c:v>903.00</c:v>
                </c:pt>
                <c:pt idx="903">
                  <c:v>904.00</c:v>
                </c:pt>
                <c:pt idx="904">
                  <c:v>904.99</c:v>
                </c:pt>
                <c:pt idx="905">
                  <c:v>906.00</c:v>
                </c:pt>
                <c:pt idx="906">
                  <c:v>907.00</c:v>
                </c:pt>
                <c:pt idx="907">
                  <c:v>907.99</c:v>
                </c:pt>
                <c:pt idx="908">
                  <c:v>908.99</c:v>
                </c:pt>
                <c:pt idx="909">
                  <c:v>910.00</c:v>
                </c:pt>
                <c:pt idx="910">
                  <c:v>911.00</c:v>
                </c:pt>
                <c:pt idx="911">
                  <c:v>911.99</c:v>
                </c:pt>
                <c:pt idx="912">
                  <c:v>913.00</c:v>
                </c:pt>
                <c:pt idx="913">
                  <c:v>914.00</c:v>
                </c:pt>
                <c:pt idx="914">
                  <c:v>915.00</c:v>
                </c:pt>
                <c:pt idx="915">
                  <c:v>915.99</c:v>
                </c:pt>
                <c:pt idx="916">
                  <c:v>917.00</c:v>
                </c:pt>
                <c:pt idx="917">
                  <c:v>918.00</c:v>
                </c:pt>
                <c:pt idx="918">
                  <c:v>918.99</c:v>
                </c:pt>
                <c:pt idx="919">
                  <c:v>919.99</c:v>
                </c:pt>
                <c:pt idx="920">
                  <c:v>921.00</c:v>
                </c:pt>
                <c:pt idx="921">
                  <c:v>922.00</c:v>
                </c:pt>
                <c:pt idx="922">
                  <c:v>922.99</c:v>
                </c:pt>
                <c:pt idx="923">
                  <c:v>924.00</c:v>
                </c:pt>
                <c:pt idx="924">
                  <c:v>925.00</c:v>
                </c:pt>
                <c:pt idx="925">
                  <c:v>926.00</c:v>
                </c:pt>
                <c:pt idx="926">
                  <c:v>926.99</c:v>
                </c:pt>
                <c:pt idx="927">
                  <c:v>928.00</c:v>
                </c:pt>
                <c:pt idx="928">
                  <c:v>929.00</c:v>
                </c:pt>
                <c:pt idx="929">
                  <c:v>929.99</c:v>
                </c:pt>
                <c:pt idx="930">
                  <c:v>931.00</c:v>
                </c:pt>
                <c:pt idx="931">
                  <c:v>932.00</c:v>
                </c:pt>
                <c:pt idx="932">
                  <c:v>933.00</c:v>
                </c:pt>
                <c:pt idx="933">
                  <c:v>933.99</c:v>
                </c:pt>
                <c:pt idx="934">
                  <c:v>935.00</c:v>
                </c:pt>
                <c:pt idx="935">
                  <c:v>936.00</c:v>
                </c:pt>
                <c:pt idx="936">
                  <c:v>936.99</c:v>
                </c:pt>
                <c:pt idx="937">
                  <c:v>937.99</c:v>
                </c:pt>
                <c:pt idx="938">
                  <c:v>939.00</c:v>
                </c:pt>
                <c:pt idx="939">
                  <c:v>940.00</c:v>
                </c:pt>
                <c:pt idx="940">
                  <c:v>940.99</c:v>
                </c:pt>
                <c:pt idx="941">
                  <c:v>942.00</c:v>
                </c:pt>
                <c:pt idx="942">
                  <c:v>943.00</c:v>
                </c:pt>
                <c:pt idx="943">
                  <c:v>944.00</c:v>
                </c:pt>
                <c:pt idx="944">
                  <c:v>944.99</c:v>
                </c:pt>
                <c:pt idx="945">
                  <c:v>946.00</c:v>
                </c:pt>
                <c:pt idx="946">
                  <c:v>947.00</c:v>
                </c:pt>
                <c:pt idx="947">
                  <c:v>947.99</c:v>
                </c:pt>
                <c:pt idx="948">
                  <c:v>948.99</c:v>
                </c:pt>
                <c:pt idx="949">
                  <c:v>950.00</c:v>
                </c:pt>
                <c:pt idx="950">
                  <c:v>951.00</c:v>
                </c:pt>
                <c:pt idx="951">
                  <c:v>951.99</c:v>
                </c:pt>
                <c:pt idx="952">
                  <c:v>953.00</c:v>
                </c:pt>
                <c:pt idx="953">
                  <c:v>954.00</c:v>
                </c:pt>
                <c:pt idx="954">
                  <c:v>955.00</c:v>
                </c:pt>
                <c:pt idx="955">
                  <c:v>955.99</c:v>
                </c:pt>
                <c:pt idx="956">
                  <c:v>957.00</c:v>
                </c:pt>
                <c:pt idx="957">
                  <c:v>958.00</c:v>
                </c:pt>
                <c:pt idx="958">
                  <c:v>958.99</c:v>
                </c:pt>
                <c:pt idx="959">
                  <c:v>959.99</c:v>
                </c:pt>
                <c:pt idx="960">
                  <c:v>961.00</c:v>
                </c:pt>
                <c:pt idx="961">
                  <c:v>962.00</c:v>
                </c:pt>
                <c:pt idx="962">
                  <c:v>962.99</c:v>
                </c:pt>
                <c:pt idx="963">
                  <c:v>964.00</c:v>
                </c:pt>
                <c:pt idx="964">
                  <c:v>965.00</c:v>
                </c:pt>
                <c:pt idx="965">
                  <c:v>966.00</c:v>
                </c:pt>
                <c:pt idx="966">
                  <c:v>966.99</c:v>
                </c:pt>
                <c:pt idx="967">
                  <c:v>968.00</c:v>
                </c:pt>
                <c:pt idx="968">
                  <c:v>969.00</c:v>
                </c:pt>
                <c:pt idx="969">
                  <c:v>969.99</c:v>
                </c:pt>
                <c:pt idx="970">
                  <c:v>971.00</c:v>
                </c:pt>
                <c:pt idx="971">
                  <c:v>972.00</c:v>
                </c:pt>
                <c:pt idx="972">
                  <c:v>973.00</c:v>
                </c:pt>
                <c:pt idx="973">
                  <c:v>973.99</c:v>
                </c:pt>
                <c:pt idx="974">
                  <c:v>975.00</c:v>
                </c:pt>
                <c:pt idx="975">
                  <c:v>976.00</c:v>
                </c:pt>
                <c:pt idx="976">
                  <c:v>976.99</c:v>
                </c:pt>
                <c:pt idx="977">
                  <c:v>977.99</c:v>
                </c:pt>
                <c:pt idx="978">
                  <c:v>979.00</c:v>
                </c:pt>
                <c:pt idx="979">
                  <c:v>980.00</c:v>
                </c:pt>
                <c:pt idx="980">
                  <c:v>980.99</c:v>
                </c:pt>
                <c:pt idx="981">
                  <c:v>982.00</c:v>
                </c:pt>
                <c:pt idx="982">
                  <c:v>983.00</c:v>
                </c:pt>
                <c:pt idx="983">
                  <c:v>984.00</c:v>
                </c:pt>
                <c:pt idx="984">
                  <c:v>984.99</c:v>
                </c:pt>
                <c:pt idx="985">
                  <c:v>986.00</c:v>
                </c:pt>
                <c:pt idx="986">
                  <c:v>987.00</c:v>
                </c:pt>
                <c:pt idx="987">
                  <c:v>987.99</c:v>
                </c:pt>
                <c:pt idx="988">
                  <c:v>988.99</c:v>
                </c:pt>
                <c:pt idx="989">
                  <c:v>990.00</c:v>
                </c:pt>
                <c:pt idx="990">
                  <c:v>991.00</c:v>
                </c:pt>
                <c:pt idx="991">
                  <c:v>991.99</c:v>
                </c:pt>
                <c:pt idx="992">
                  <c:v>993.00</c:v>
                </c:pt>
                <c:pt idx="993">
                  <c:v>994.00</c:v>
                </c:pt>
                <c:pt idx="994">
                  <c:v>995.00</c:v>
                </c:pt>
                <c:pt idx="995">
                  <c:v>995.99</c:v>
                </c:pt>
                <c:pt idx="996">
                  <c:v>997.00</c:v>
                </c:pt>
                <c:pt idx="997">
                  <c:v>998.00</c:v>
                </c:pt>
                <c:pt idx="998">
                  <c:v>998.99</c:v>
                </c:pt>
                <c:pt idx="999">
                  <c:v>999.99</c:v>
                </c:pt>
                <c:pt idx="1000">
                  <c:v>1,001.00</c:v>
                </c:pt>
                <c:pt idx="1001">
                  <c:v>1,002.00</c:v>
                </c:pt>
                <c:pt idx="1002">
                  <c:v>1,002.99</c:v>
                </c:pt>
                <c:pt idx="1003">
                  <c:v>1,004.00</c:v>
                </c:pt>
                <c:pt idx="1004">
                  <c:v>1,005.00</c:v>
                </c:pt>
                <c:pt idx="1005">
                  <c:v>1,006.00</c:v>
                </c:pt>
                <c:pt idx="1006">
                  <c:v>1,006.99</c:v>
                </c:pt>
                <c:pt idx="1007">
                  <c:v>1,008.00</c:v>
                </c:pt>
                <c:pt idx="1008">
                  <c:v>1,009.00</c:v>
                </c:pt>
                <c:pt idx="1009">
                  <c:v>1,009.99</c:v>
                </c:pt>
                <c:pt idx="1010">
                  <c:v>1,011.00</c:v>
                </c:pt>
                <c:pt idx="1011">
                  <c:v>1,012.00</c:v>
                </c:pt>
                <c:pt idx="1012">
                  <c:v>1,013.00</c:v>
                </c:pt>
                <c:pt idx="1013">
                  <c:v>1,013.99</c:v>
                </c:pt>
                <c:pt idx="1014">
                  <c:v>1,015.00</c:v>
                </c:pt>
                <c:pt idx="1015">
                  <c:v>1,016.00</c:v>
                </c:pt>
                <c:pt idx="1016">
                  <c:v>1,016.99</c:v>
                </c:pt>
                <c:pt idx="1017">
                  <c:v>1,017.99</c:v>
                </c:pt>
                <c:pt idx="1018">
                  <c:v>1,019.00</c:v>
                </c:pt>
                <c:pt idx="1019">
                  <c:v>1,020.00</c:v>
                </c:pt>
                <c:pt idx="1020">
                  <c:v>1,020.99</c:v>
                </c:pt>
                <c:pt idx="1021">
                  <c:v>1,022.00</c:v>
                </c:pt>
                <c:pt idx="1022">
                  <c:v>1,023.00</c:v>
                </c:pt>
                <c:pt idx="1023">
                  <c:v>1,024.00</c:v>
                </c:pt>
                <c:pt idx="1024">
                  <c:v>1,024.99</c:v>
                </c:pt>
                <c:pt idx="1025">
                  <c:v>1,026.00</c:v>
                </c:pt>
                <c:pt idx="1026">
                  <c:v>1,027.00</c:v>
                </c:pt>
                <c:pt idx="1027">
                  <c:v>1,027.99</c:v>
                </c:pt>
                <c:pt idx="1028">
                  <c:v>1,028.99</c:v>
                </c:pt>
                <c:pt idx="1029">
                  <c:v>1,030.00</c:v>
                </c:pt>
                <c:pt idx="1030">
                  <c:v>1,031.00</c:v>
                </c:pt>
                <c:pt idx="1031">
                  <c:v>1,031.99</c:v>
                </c:pt>
                <c:pt idx="1032">
                  <c:v>1,033.00</c:v>
                </c:pt>
                <c:pt idx="1033">
                  <c:v>1,034.00</c:v>
                </c:pt>
                <c:pt idx="1034">
                  <c:v>1,035.00</c:v>
                </c:pt>
                <c:pt idx="1035">
                  <c:v>1,035.99</c:v>
                </c:pt>
                <c:pt idx="1036">
                  <c:v>1,037.00</c:v>
                </c:pt>
                <c:pt idx="1037">
                  <c:v>1,038.00</c:v>
                </c:pt>
                <c:pt idx="1038">
                  <c:v>1,038.99</c:v>
                </c:pt>
                <c:pt idx="1039">
                  <c:v>1,039.99</c:v>
                </c:pt>
                <c:pt idx="1040">
                  <c:v>1,041.00</c:v>
                </c:pt>
                <c:pt idx="1041">
                  <c:v>1,042.00</c:v>
                </c:pt>
                <c:pt idx="1042">
                  <c:v>1,042.99</c:v>
                </c:pt>
                <c:pt idx="1043">
                  <c:v>1,044.00</c:v>
                </c:pt>
                <c:pt idx="1044">
                  <c:v>1,045.00</c:v>
                </c:pt>
                <c:pt idx="1045">
                  <c:v>1,046.00</c:v>
                </c:pt>
                <c:pt idx="1046">
                  <c:v>1,046.99</c:v>
                </c:pt>
                <c:pt idx="1047">
                  <c:v>1,048.00</c:v>
                </c:pt>
                <c:pt idx="1048">
                  <c:v>1,049.00</c:v>
                </c:pt>
                <c:pt idx="1049">
                  <c:v>1,049.99</c:v>
                </c:pt>
                <c:pt idx="1050">
                  <c:v>1,051.00</c:v>
                </c:pt>
                <c:pt idx="1051">
                  <c:v>1,052.00</c:v>
                </c:pt>
                <c:pt idx="1052">
                  <c:v>1,053.00</c:v>
                </c:pt>
                <c:pt idx="1053">
                  <c:v>1,053.99</c:v>
                </c:pt>
                <c:pt idx="1054">
                  <c:v>1,055.00</c:v>
                </c:pt>
                <c:pt idx="1055">
                  <c:v>1,056.00</c:v>
                </c:pt>
                <c:pt idx="1056">
                  <c:v>1,056.99</c:v>
                </c:pt>
                <c:pt idx="1057">
                  <c:v>1,057.99</c:v>
                </c:pt>
                <c:pt idx="1058">
                  <c:v>1,059.00</c:v>
                </c:pt>
                <c:pt idx="1059">
                  <c:v>1,060.00</c:v>
                </c:pt>
                <c:pt idx="1060">
                  <c:v>1,060.99</c:v>
                </c:pt>
                <c:pt idx="1061">
                  <c:v>1,062.00</c:v>
                </c:pt>
                <c:pt idx="1062">
                  <c:v>1,063.00</c:v>
                </c:pt>
                <c:pt idx="1063">
                  <c:v>1,064.00</c:v>
                </c:pt>
                <c:pt idx="1064">
                  <c:v>1,064.99</c:v>
                </c:pt>
                <c:pt idx="1065">
                  <c:v>1,066.00</c:v>
                </c:pt>
                <c:pt idx="1066">
                  <c:v>1,067.00</c:v>
                </c:pt>
                <c:pt idx="1067">
                  <c:v>1,067.99</c:v>
                </c:pt>
                <c:pt idx="1068">
                  <c:v>1,068.99</c:v>
                </c:pt>
                <c:pt idx="1069">
                  <c:v>1,070.00</c:v>
                </c:pt>
                <c:pt idx="1070">
                  <c:v>1,071.00</c:v>
                </c:pt>
                <c:pt idx="1071">
                  <c:v>1,071.99</c:v>
                </c:pt>
                <c:pt idx="1072">
                  <c:v>1,073.00</c:v>
                </c:pt>
                <c:pt idx="1073">
                  <c:v>1,074.00</c:v>
                </c:pt>
                <c:pt idx="1074">
                  <c:v>1,075.00</c:v>
                </c:pt>
                <c:pt idx="1075">
                  <c:v>1,075.99</c:v>
                </c:pt>
                <c:pt idx="1076">
                  <c:v>1,077.00</c:v>
                </c:pt>
                <c:pt idx="1077">
                  <c:v>1,078.00</c:v>
                </c:pt>
                <c:pt idx="1078">
                  <c:v>1,078.99</c:v>
                </c:pt>
                <c:pt idx="1079">
                  <c:v>1,079.99</c:v>
                </c:pt>
                <c:pt idx="1080">
                  <c:v>1,081.00</c:v>
                </c:pt>
                <c:pt idx="1081">
                  <c:v>1,082.00</c:v>
                </c:pt>
                <c:pt idx="1082">
                  <c:v>1,082.99</c:v>
                </c:pt>
                <c:pt idx="1083">
                  <c:v>1,084.00</c:v>
                </c:pt>
                <c:pt idx="1084">
                  <c:v>1,085.00</c:v>
                </c:pt>
                <c:pt idx="1085">
                  <c:v>1,086.00</c:v>
                </c:pt>
                <c:pt idx="1086">
                  <c:v>1,086.99</c:v>
                </c:pt>
                <c:pt idx="1087">
                  <c:v>1,088.00</c:v>
                </c:pt>
                <c:pt idx="1088">
                  <c:v>1,089.00</c:v>
                </c:pt>
                <c:pt idx="1089">
                  <c:v>1,089.99</c:v>
                </c:pt>
                <c:pt idx="1090">
                  <c:v>1,091.00</c:v>
                </c:pt>
                <c:pt idx="1091">
                  <c:v>1,092.00</c:v>
                </c:pt>
                <c:pt idx="1092">
                  <c:v>1,093.00</c:v>
                </c:pt>
                <c:pt idx="1093">
                  <c:v>1,093.99</c:v>
                </c:pt>
                <c:pt idx="1094">
                  <c:v>1,095.00</c:v>
                </c:pt>
                <c:pt idx="1095">
                  <c:v>1,096.00</c:v>
                </c:pt>
                <c:pt idx="1096">
                  <c:v>1,096.99</c:v>
                </c:pt>
                <c:pt idx="1097">
                  <c:v>1,097.99</c:v>
                </c:pt>
                <c:pt idx="1098">
                  <c:v>1,099.00</c:v>
                </c:pt>
                <c:pt idx="1099">
                  <c:v>1,100.00</c:v>
                </c:pt>
                <c:pt idx="1100">
                  <c:v>1,100.99</c:v>
                </c:pt>
                <c:pt idx="1101">
                  <c:v>1,102.00</c:v>
                </c:pt>
                <c:pt idx="1102">
                  <c:v>1,103.00</c:v>
                </c:pt>
                <c:pt idx="1103">
                  <c:v>1,104.00</c:v>
                </c:pt>
                <c:pt idx="1104">
                  <c:v>1,104.99</c:v>
                </c:pt>
                <c:pt idx="1105">
                  <c:v>1,106.00</c:v>
                </c:pt>
                <c:pt idx="1106">
                  <c:v>1,107.00</c:v>
                </c:pt>
                <c:pt idx="1107">
                  <c:v>1,107.99</c:v>
                </c:pt>
                <c:pt idx="1108">
                  <c:v>1,108.99</c:v>
                </c:pt>
                <c:pt idx="1109">
                  <c:v>1,110.00</c:v>
                </c:pt>
                <c:pt idx="1110">
                  <c:v>1,111.00</c:v>
                </c:pt>
                <c:pt idx="1111">
                  <c:v>1,111.99</c:v>
                </c:pt>
                <c:pt idx="1112">
                  <c:v>1,113.00</c:v>
                </c:pt>
                <c:pt idx="1113">
                  <c:v>1,114.00</c:v>
                </c:pt>
                <c:pt idx="1114">
                  <c:v>1,115.00</c:v>
                </c:pt>
                <c:pt idx="1115">
                  <c:v>1,115.99</c:v>
                </c:pt>
                <c:pt idx="1116">
                  <c:v>1,117.00</c:v>
                </c:pt>
                <c:pt idx="1117">
                  <c:v>1,118.00</c:v>
                </c:pt>
                <c:pt idx="1118">
                  <c:v>1,118.99</c:v>
                </c:pt>
                <c:pt idx="1119">
                  <c:v>1,119.99</c:v>
                </c:pt>
                <c:pt idx="1120">
                  <c:v>1,121.00</c:v>
                </c:pt>
                <c:pt idx="1121">
                  <c:v>1,122.00</c:v>
                </c:pt>
                <c:pt idx="1122">
                  <c:v>1,122.99</c:v>
                </c:pt>
                <c:pt idx="1123">
                  <c:v>1,124.00</c:v>
                </c:pt>
                <c:pt idx="1124">
                  <c:v>1,125.00</c:v>
                </c:pt>
                <c:pt idx="1125">
                  <c:v>1,126.00</c:v>
                </c:pt>
                <c:pt idx="1126">
                  <c:v>1,126.99</c:v>
                </c:pt>
                <c:pt idx="1127">
                  <c:v>1,128.00</c:v>
                </c:pt>
                <c:pt idx="1128">
                  <c:v>1,129.00</c:v>
                </c:pt>
                <c:pt idx="1129">
                  <c:v>1,129.99</c:v>
                </c:pt>
                <c:pt idx="1130">
                  <c:v>1,131.00</c:v>
                </c:pt>
                <c:pt idx="1131">
                  <c:v>1,132.00</c:v>
                </c:pt>
                <c:pt idx="1132">
                  <c:v>1,133.00</c:v>
                </c:pt>
                <c:pt idx="1133">
                  <c:v>1,133.99</c:v>
                </c:pt>
                <c:pt idx="1134">
                  <c:v>1,135.00</c:v>
                </c:pt>
                <c:pt idx="1135">
                  <c:v>1,136.00</c:v>
                </c:pt>
                <c:pt idx="1136">
                  <c:v>1,136.99</c:v>
                </c:pt>
                <c:pt idx="1137">
                  <c:v>1,137.99</c:v>
                </c:pt>
                <c:pt idx="1138">
                  <c:v>1,139.00</c:v>
                </c:pt>
                <c:pt idx="1139">
                  <c:v>1,140.00</c:v>
                </c:pt>
                <c:pt idx="1140">
                  <c:v>1,140.99</c:v>
                </c:pt>
                <c:pt idx="1141">
                  <c:v>1,142.00</c:v>
                </c:pt>
                <c:pt idx="1142">
                  <c:v>1,143.00</c:v>
                </c:pt>
                <c:pt idx="1143">
                  <c:v>1,144.00</c:v>
                </c:pt>
                <c:pt idx="1144">
                  <c:v>1,144.99</c:v>
                </c:pt>
                <c:pt idx="1145">
                  <c:v>1,146.00</c:v>
                </c:pt>
                <c:pt idx="1146">
                  <c:v>1,147.00</c:v>
                </c:pt>
                <c:pt idx="1147">
                  <c:v>1,147.99</c:v>
                </c:pt>
                <c:pt idx="1148">
                  <c:v>1,148.99</c:v>
                </c:pt>
                <c:pt idx="1149">
                  <c:v>1,150.00</c:v>
                </c:pt>
                <c:pt idx="1150">
                  <c:v>1,151.00</c:v>
                </c:pt>
                <c:pt idx="1151">
                  <c:v>1,151.99</c:v>
                </c:pt>
                <c:pt idx="1152">
                  <c:v>1,153.00</c:v>
                </c:pt>
                <c:pt idx="1153">
                  <c:v>1,154.00</c:v>
                </c:pt>
                <c:pt idx="1154">
                  <c:v>1,155.00</c:v>
                </c:pt>
                <c:pt idx="1155">
                  <c:v>1,155.99</c:v>
                </c:pt>
                <c:pt idx="1156">
                  <c:v>1,157.00</c:v>
                </c:pt>
                <c:pt idx="1157">
                  <c:v>1,158.00</c:v>
                </c:pt>
                <c:pt idx="1158">
                  <c:v>1,158.99</c:v>
                </c:pt>
                <c:pt idx="1159">
                  <c:v>1,160.00</c:v>
                </c:pt>
                <c:pt idx="1160">
                  <c:v>1,161.00</c:v>
                </c:pt>
                <c:pt idx="1161">
                  <c:v>1,162.00</c:v>
                </c:pt>
                <c:pt idx="1162">
                  <c:v>1,162.99</c:v>
                </c:pt>
                <c:pt idx="1163">
                  <c:v>1,164.00</c:v>
                </c:pt>
                <c:pt idx="1164">
                  <c:v>1,165.00</c:v>
                </c:pt>
                <c:pt idx="1165">
                  <c:v>1,166.00</c:v>
                </c:pt>
                <c:pt idx="1166">
                  <c:v>1,166.99</c:v>
                </c:pt>
                <c:pt idx="1167">
                  <c:v>1,168.00</c:v>
                </c:pt>
                <c:pt idx="1168">
                  <c:v>1,169.00</c:v>
                </c:pt>
                <c:pt idx="1169">
                  <c:v>1,169.99</c:v>
                </c:pt>
                <c:pt idx="1170">
                  <c:v>1,171.00</c:v>
                </c:pt>
                <c:pt idx="1171">
                  <c:v>1,172.00</c:v>
                </c:pt>
                <c:pt idx="1172">
                  <c:v>1,173.00</c:v>
                </c:pt>
                <c:pt idx="1173">
                  <c:v>1,173.99</c:v>
                </c:pt>
                <c:pt idx="1174">
                  <c:v>1,175.00</c:v>
                </c:pt>
                <c:pt idx="1175">
                  <c:v>1,176.00</c:v>
                </c:pt>
                <c:pt idx="1176">
                  <c:v>1,176.99</c:v>
                </c:pt>
                <c:pt idx="1177">
                  <c:v>1,177.99</c:v>
                </c:pt>
                <c:pt idx="1178">
                  <c:v>1,179.00</c:v>
                </c:pt>
                <c:pt idx="1179">
                  <c:v>1,180.00</c:v>
                </c:pt>
                <c:pt idx="1180">
                  <c:v>1,180.99</c:v>
                </c:pt>
                <c:pt idx="1181">
                  <c:v>1,182.00</c:v>
                </c:pt>
                <c:pt idx="1182">
                  <c:v>1,183.00</c:v>
                </c:pt>
                <c:pt idx="1183">
                  <c:v>1,184.00</c:v>
                </c:pt>
                <c:pt idx="1184">
                  <c:v>1,184.99</c:v>
                </c:pt>
                <c:pt idx="1185">
                  <c:v>1,186.00</c:v>
                </c:pt>
                <c:pt idx="1186">
                  <c:v>1,187.00</c:v>
                </c:pt>
                <c:pt idx="1187">
                  <c:v>1,187.99</c:v>
                </c:pt>
                <c:pt idx="1188">
                  <c:v>1,188.99</c:v>
                </c:pt>
                <c:pt idx="1189">
                  <c:v>1,190.00</c:v>
                </c:pt>
                <c:pt idx="1190">
                  <c:v>1,191.00</c:v>
                </c:pt>
                <c:pt idx="1191">
                  <c:v>1,191.99</c:v>
                </c:pt>
                <c:pt idx="1192">
                  <c:v>1,193.00</c:v>
                </c:pt>
                <c:pt idx="1193">
                  <c:v>1,194.00</c:v>
                </c:pt>
                <c:pt idx="1194">
                  <c:v>1,195.00</c:v>
                </c:pt>
                <c:pt idx="1195">
                  <c:v>1,195.99</c:v>
                </c:pt>
                <c:pt idx="1196">
                  <c:v>1,197.00</c:v>
                </c:pt>
                <c:pt idx="1197">
                  <c:v>1,198.00</c:v>
                </c:pt>
                <c:pt idx="1198">
                  <c:v>1,198.99</c:v>
                </c:pt>
                <c:pt idx="1199">
                  <c:v>1,200.00</c:v>
                </c:pt>
                <c:pt idx="1200">
                  <c:v>1,201.00</c:v>
                </c:pt>
                <c:pt idx="1201">
                  <c:v>1,202.00</c:v>
                </c:pt>
                <c:pt idx="1202">
                  <c:v>1,202.99</c:v>
                </c:pt>
                <c:pt idx="1203">
                  <c:v>1,204.00</c:v>
                </c:pt>
                <c:pt idx="1204">
                  <c:v>1,205.00</c:v>
                </c:pt>
                <c:pt idx="1205">
                  <c:v>1,205.99</c:v>
                </c:pt>
                <c:pt idx="1206">
                  <c:v>1,206.99</c:v>
                </c:pt>
                <c:pt idx="1207">
                  <c:v>1,208.00</c:v>
                </c:pt>
                <c:pt idx="1208">
                  <c:v>1,209.00</c:v>
                </c:pt>
                <c:pt idx="1209">
                  <c:v>1,209.99</c:v>
                </c:pt>
                <c:pt idx="1210">
                  <c:v>1,211.00</c:v>
                </c:pt>
                <c:pt idx="1211">
                  <c:v>1,212.00</c:v>
                </c:pt>
                <c:pt idx="1212">
                  <c:v>1,213.00</c:v>
                </c:pt>
                <c:pt idx="1213">
                  <c:v>1,213.99</c:v>
                </c:pt>
                <c:pt idx="1214">
                  <c:v>1,215.00</c:v>
                </c:pt>
                <c:pt idx="1215">
                  <c:v>1,216.00</c:v>
                </c:pt>
                <c:pt idx="1216">
                  <c:v>1,217.00</c:v>
                </c:pt>
                <c:pt idx="1217">
                  <c:v>1,217.99</c:v>
                </c:pt>
                <c:pt idx="1218">
                  <c:v>1,219.00</c:v>
                </c:pt>
                <c:pt idx="1219">
                  <c:v>1,220.00</c:v>
                </c:pt>
                <c:pt idx="1220">
                  <c:v>1,220.99</c:v>
                </c:pt>
                <c:pt idx="1221">
                  <c:v>1,222.00</c:v>
                </c:pt>
                <c:pt idx="1222">
                  <c:v>1,223.00</c:v>
                </c:pt>
                <c:pt idx="1223">
                  <c:v>1,224.00</c:v>
                </c:pt>
                <c:pt idx="1224">
                  <c:v>1,224.99</c:v>
                </c:pt>
                <c:pt idx="1225">
                  <c:v>1,226.00</c:v>
                </c:pt>
                <c:pt idx="1226">
                  <c:v>1,227.00</c:v>
                </c:pt>
                <c:pt idx="1227">
                  <c:v>1,227.99</c:v>
                </c:pt>
                <c:pt idx="1228">
                  <c:v>1,228.99</c:v>
                </c:pt>
                <c:pt idx="1229">
                  <c:v>1,230.00</c:v>
                </c:pt>
                <c:pt idx="1230">
                  <c:v>1,231.00</c:v>
                </c:pt>
                <c:pt idx="1231">
                  <c:v>1,231.99</c:v>
                </c:pt>
                <c:pt idx="1232">
                  <c:v>1,233.00</c:v>
                </c:pt>
                <c:pt idx="1233">
                  <c:v>1,234.00</c:v>
                </c:pt>
                <c:pt idx="1234">
                  <c:v>1,235.00</c:v>
                </c:pt>
                <c:pt idx="1235">
                  <c:v>1,235.99</c:v>
                </c:pt>
                <c:pt idx="1236">
                  <c:v>1,237.00</c:v>
                </c:pt>
                <c:pt idx="1237">
                  <c:v>1,238.00</c:v>
                </c:pt>
                <c:pt idx="1238">
                  <c:v>1,239.00</c:v>
                </c:pt>
                <c:pt idx="1239">
                  <c:v>1,239.99</c:v>
                </c:pt>
                <c:pt idx="1240">
                  <c:v>1,241.00</c:v>
                </c:pt>
                <c:pt idx="1241">
                  <c:v>1,242.00</c:v>
                </c:pt>
                <c:pt idx="1242">
                  <c:v>1,242.99</c:v>
                </c:pt>
                <c:pt idx="1243">
                  <c:v>1,244.00</c:v>
                </c:pt>
                <c:pt idx="1244">
                  <c:v>1,245.00</c:v>
                </c:pt>
                <c:pt idx="1245">
                  <c:v>1,246.00</c:v>
                </c:pt>
                <c:pt idx="1246">
                  <c:v>1,246.99</c:v>
                </c:pt>
                <c:pt idx="1247">
                  <c:v>1,248.00</c:v>
                </c:pt>
                <c:pt idx="1248">
                  <c:v>1,249.00</c:v>
                </c:pt>
                <c:pt idx="1249">
                  <c:v>1,249.99</c:v>
                </c:pt>
                <c:pt idx="1250">
                  <c:v>1,250.99</c:v>
                </c:pt>
                <c:pt idx="1251">
                  <c:v>1,252.00</c:v>
                </c:pt>
                <c:pt idx="1252">
                  <c:v>1,253.00</c:v>
                </c:pt>
                <c:pt idx="1253">
                  <c:v>1,253.99</c:v>
                </c:pt>
                <c:pt idx="1254">
                  <c:v>1,255.00</c:v>
                </c:pt>
                <c:pt idx="1255">
                  <c:v>1,256.00</c:v>
                </c:pt>
                <c:pt idx="1256">
                  <c:v>1,257.00</c:v>
                </c:pt>
                <c:pt idx="1257">
                  <c:v>1,257.99</c:v>
                </c:pt>
                <c:pt idx="1258">
                  <c:v>1,259.00</c:v>
                </c:pt>
                <c:pt idx="1259">
                  <c:v>1,260.00</c:v>
                </c:pt>
                <c:pt idx="1260">
                  <c:v>1,260.99</c:v>
                </c:pt>
                <c:pt idx="1261">
                  <c:v>1,261.99</c:v>
                </c:pt>
                <c:pt idx="1262">
                  <c:v>1,263.00</c:v>
                </c:pt>
                <c:pt idx="1263">
                  <c:v>1,264.00</c:v>
                </c:pt>
                <c:pt idx="1264">
                  <c:v>1,264.99</c:v>
                </c:pt>
                <c:pt idx="1265">
                  <c:v>1,266.00</c:v>
                </c:pt>
                <c:pt idx="1266">
                  <c:v>1,267.01</c:v>
                </c:pt>
                <c:pt idx="1267">
                  <c:v>1,268.00</c:v>
                </c:pt>
                <c:pt idx="1268">
                  <c:v>1,268.99</c:v>
                </c:pt>
                <c:pt idx="1269">
                  <c:v>1,270.00</c:v>
                </c:pt>
                <c:pt idx="1270">
                  <c:v>1,271.00</c:v>
                </c:pt>
                <c:pt idx="1271">
                  <c:v>1,271.99</c:v>
                </c:pt>
                <c:pt idx="1272">
                  <c:v>1,273.00</c:v>
                </c:pt>
                <c:pt idx="1273">
                  <c:v>1,274.00</c:v>
                </c:pt>
                <c:pt idx="1274">
                  <c:v>1,275.00</c:v>
                </c:pt>
                <c:pt idx="1275">
                  <c:v>1,275.99</c:v>
                </c:pt>
                <c:pt idx="1276">
                  <c:v>1,277.00</c:v>
                </c:pt>
                <c:pt idx="1277">
                  <c:v>1,278.00</c:v>
                </c:pt>
                <c:pt idx="1278">
                  <c:v>1,279.00</c:v>
                </c:pt>
                <c:pt idx="1279">
                  <c:v>1,279.99</c:v>
                </c:pt>
                <c:pt idx="1280">
                  <c:v>1,281.00</c:v>
                </c:pt>
                <c:pt idx="1281">
                  <c:v>1,282.00</c:v>
                </c:pt>
                <c:pt idx="1282">
                  <c:v>1,282.99</c:v>
                </c:pt>
                <c:pt idx="1283">
                  <c:v>1,284.00</c:v>
                </c:pt>
                <c:pt idx="1284">
                  <c:v>1,285.00</c:v>
                </c:pt>
                <c:pt idx="1285">
                  <c:v>1,286.00</c:v>
                </c:pt>
                <c:pt idx="1286">
                  <c:v>1,286.99</c:v>
                </c:pt>
                <c:pt idx="1287">
                  <c:v>1,288.00</c:v>
                </c:pt>
                <c:pt idx="1288">
                  <c:v>1,289.00</c:v>
                </c:pt>
                <c:pt idx="1289">
                  <c:v>1,289.99</c:v>
                </c:pt>
                <c:pt idx="1290">
                  <c:v>1,290.99</c:v>
                </c:pt>
                <c:pt idx="1291">
                  <c:v>1,292.00</c:v>
                </c:pt>
                <c:pt idx="1292">
                  <c:v>1,293.00</c:v>
                </c:pt>
                <c:pt idx="1293">
                  <c:v>1,293.99</c:v>
                </c:pt>
                <c:pt idx="1294">
                  <c:v>1,295.00</c:v>
                </c:pt>
                <c:pt idx="1295">
                  <c:v>1,296.00</c:v>
                </c:pt>
                <c:pt idx="1296">
                  <c:v>1,297.00</c:v>
                </c:pt>
                <c:pt idx="1297">
                  <c:v>1,297.99</c:v>
                </c:pt>
                <c:pt idx="1298">
                  <c:v>1,299.00</c:v>
                </c:pt>
                <c:pt idx="1299">
                  <c:v>1,300.00</c:v>
                </c:pt>
                <c:pt idx="1300">
                  <c:v>1,300.99</c:v>
                </c:pt>
                <c:pt idx="1301">
                  <c:v>1,301.99</c:v>
                </c:pt>
                <c:pt idx="1302">
                  <c:v>1,303.00</c:v>
                </c:pt>
                <c:pt idx="1303">
                  <c:v>1,304.00</c:v>
                </c:pt>
                <c:pt idx="1304">
                  <c:v>1,304.99</c:v>
                </c:pt>
                <c:pt idx="1305">
                  <c:v>1,306.00</c:v>
                </c:pt>
                <c:pt idx="1306">
                  <c:v>1,307.00</c:v>
                </c:pt>
                <c:pt idx="1307">
                  <c:v>1,308.00</c:v>
                </c:pt>
                <c:pt idx="1308">
                  <c:v>1,308.99</c:v>
                </c:pt>
                <c:pt idx="1309">
                  <c:v>1,310.00</c:v>
                </c:pt>
                <c:pt idx="1310">
                  <c:v>1,311.00</c:v>
                </c:pt>
                <c:pt idx="1311">
                  <c:v>1,311.99</c:v>
                </c:pt>
                <c:pt idx="1312">
                  <c:v>1,313.00</c:v>
                </c:pt>
                <c:pt idx="1313">
                  <c:v>1,314.00</c:v>
                </c:pt>
                <c:pt idx="1314">
                  <c:v>1,315.00</c:v>
                </c:pt>
                <c:pt idx="1315">
                  <c:v>1,315.99</c:v>
                </c:pt>
                <c:pt idx="1316">
                  <c:v>1,317.00</c:v>
                </c:pt>
                <c:pt idx="1317">
                  <c:v>1,318.00</c:v>
                </c:pt>
                <c:pt idx="1318">
                  <c:v>1,319.00</c:v>
                </c:pt>
                <c:pt idx="1319">
                  <c:v>1,319.99</c:v>
                </c:pt>
                <c:pt idx="1320">
                  <c:v>1,321.00</c:v>
                </c:pt>
                <c:pt idx="1321">
                  <c:v>1,322.00</c:v>
                </c:pt>
                <c:pt idx="1322">
                  <c:v>1,322.99</c:v>
                </c:pt>
                <c:pt idx="1323">
                  <c:v>1,324.00</c:v>
                </c:pt>
                <c:pt idx="1324">
                  <c:v>1,325.00</c:v>
                </c:pt>
                <c:pt idx="1325">
                  <c:v>1,326.00</c:v>
                </c:pt>
                <c:pt idx="1326">
                  <c:v>1,326.99</c:v>
                </c:pt>
                <c:pt idx="1327">
                  <c:v>1,328.00</c:v>
                </c:pt>
                <c:pt idx="1328">
                  <c:v>1,329.00</c:v>
                </c:pt>
                <c:pt idx="1329">
                  <c:v>1,329.99</c:v>
                </c:pt>
                <c:pt idx="1330">
                  <c:v>1,330.99</c:v>
                </c:pt>
                <c:pt idx="1331">
                  <c:v>1,332.00</c:v>
                </c:pt>
                <c:pt idx="1332">
                  <c:v>1,333.00</c:v>
                </c:pt>
                <c:pt idx="1333">
                  <c:v>1,333.99</c:v>
                </c:pt>
                <c:pt idx="1334">
                  <c:v>1,335.00</c:v>
                </c:pt>
                <c:pt idx="1335">
                  <c:v>1,336.00</c:v>
                </c:pt>
                <c:pt idx="1336">
                  <c:v>1,337.00</c:v>
                </c:pt>
                <c:pt idx="1337">
                  <c:v>1,337.99</c:v>
                </c:pt>
                <c:pt idx="1338">
                  <c:v>1,339.00</c:v>
                </c:pt>
                <c:pt idx="1339">
                  <c:v>1,340.00</c:v>
                </c:pt>
                <c:pt idx="1340">
                  <c:v>1,340.99</c:v>
                </c:pt>
                <c:pt idx="1341">
                  <c:v>1,341.99</c:v>
                </c:pt>
                <c:pt idx="1342">
                  <c:v>1,343.00</c:v>
                </c:pt>
                <c:pt idx="1343">
                  <c:v>1,344.00</c:v>
                </c:pt>
                <c:pt idx="1344">
                  <c:v>1,344.99</c:v>
                </c:pt>
                <c:pt idx="1345">
                  <c:v>1,346.00</c:v>
                </c:pt>
                <c:pt idx="1346">
                  <c:v>1,347.00</c:v>
                </c:pt>
                <c:pt idx="1347">
                  <c:v>1,348.00</c:v>
                </c:pt>
                <c:pt idx="1348">
                  <c:v>1,348.99</c:v>
                </c:pt>
                <c:pt idx="1349">
                  <c:v>1,350.00</c:v>
                </c:pt>
                <c:pt idx="1350">
                  <c:v>1,351.00</c:v>
                </c:pt>
                <c:pt idx="1351">
                  <c:v>1,351.99</c:v>
                </c:pt>
                <c:pt idx="1352">
                  <c:v>1,352.99</c:v>
                </c:pt>
                <c:pt idx="1353">
                  <c:v>1,354.00</c:v>
                </c:pt>
                <c:pt idx="1354">
                  <c:v>1,355.00</c:v>
                </c:pt>
                <c:pt idx="1355">
                  <c:v>1,355.99</c:v>
                </c:pt>
                <c:pt idx="1356">
                  <c:v>1,357.00</c:v>
                </c:pt>
                <c:pt idx="1357">
                  <c:v>1,358.00</c:v>
                </c:pt>
                <c:pt idx="1358">
                  <c:v>1,359.00</c:v>
                </c:pt>
                <c:pt idx="1359">
                  <c:v>1,359.99</c:v>
                </c:pt>
                <c:pt idx="1360">
                  <c:v>1,361.00</c:v>
                </c:pt>
                <c:pt idx="1361">
                  <c:v>1,362.00</c:v>
                </c:pt>
                <c:pt idx="1362">
                  <c:v>1,362.99</c:v>
                </c:pt>
                <c:pt idx="1363">
                  <c:v>1,364.00</c:v>
                </c:pt>
                <c:pt idx="1364">
                  <c:v>1,365.00</c:v>
                </c:pt>
                <c:pt idx="1365">
                  <c:v>1,366.00</c:v>
                </c:pt>
                <c:pt idx="1366">
                  <c:v>1,366.99</c:v>
                </c:pt>
                <c:pt idx="1367">
                  <c:v>1,368.00</c:v>
                </c:pt>
                <c:pt idx="1368">
                  <c:v>1,369.00</c:v>
                </c:pt>
                <c:pt idx="1369">
                  <c:v>1,369.99</c:v>
                </c:pt>
                <c:pt idx="1370">
                  <c:v>1,370.99</c:v>
                </c:pt>
                <c:pt idx="1371">
                  <c:v>1,372.00</c:v>
                </c:pt>
                <c:pt idx="1372">
                  <c:v>1,373.00</c:v>
                </c:pt>
                <c:pt idx="1373">
                  <c:v>1,373.99</c:v>
                </c:pt>
                <c:pt idx="1374">
                  <c:v>1,375.00</c:v>
                </c:pt>
                <c:pt idx="1375">
                  <c:v>1,376.00</c:v>
                </c:pt>
                <c:pt idx="1376">
                  <c:v>1,377.00</c:v>
                </c:pt>
                <c:pt idx="1377">
                  <c:v>1,377.99</c:v>
                </c:pt>
                <c:pt idx="1378">
                  <c:v>1,379.00</c:v>
                </c:pt>
                <c:pt idx="1379">
                  <c:v>1,380.00</c:v>
                </c:pt>
                <c:pt idx="1380">
                  <c:v>1,380.99</c:v>
                </c:pt>
                <c:pt idx="1381">
                  <c:v>1,381.99</c:v>
                </c:pt>
                <c:pt idx="1382">
                  <c:v>1,383.00</c:v>
                </c:pt>
                <c:pt idx="1383">
                  <c:v>1,384.00</c:v>
                </c:pt>
                <c:pt idx="1384">
                  <c:v>1,384.99</c:v>
                </c:pt>
                <c:pt idx="1385">
                  <c:v>1,386.00</c:v>
                </c:pt>
                <c:pt idx="1386">
                  <c:v>1,387.00</c:v>
                </c:pt>
                <c:pt idx="1387">
                  <c:v>1,388.00</c:v>
                </c:pt>
                <c:pt idx="1388">
                  <c:v>1,388.99</c:v>
                </c:pt>
                <c:pt idx="1389">
                  <c:v>1,390.00</c:v>
                </c:pt>
                <c:pt idx="1390">
                  <c:v>1,391.00</c:v>
                </c:pt>
                <c:pt idx="1391">
                  <c:v>1,391.99</c:v>
                </c:pt>
                <c:pt idx="1392">
                  <c:v>1,392.99</c:v>
                </c:pt>
                <c:pt idx="1393">
                  <c:v>1,394.00</c:v>
                </c:pt>
                <c:pt idx="1394">
                  <c:v>1,395.00</c:v>
                </c:pt>
                <c:pt idx="1395">
                  <c:v>1,395.99</c:v>
                </c:pt>
                <c:pt idx="1396">
                  <c:v>1,397.00</c:v>
                </c:pt>
                <c:pt idx="1397">
                  <c:v>1,398.00</c:v>
                </c:pt>
                <c:pt idx="1398">
                  <c:v>1,399.00</c:v>
                </c:pt>
                <c:pt idx="1399">
                  <c:v>1,399.99</c:v>
                </c:pt>
                <c:pt idx="1400">
                  <c:v>1,401.00</c:v>
                </c:pt>
                <c:pt idx="1401">
                  <c:v>1,402.00</c:v>
                </c:pt>
                <c:pt idx="1402">
                  <c:v>1,402.99</c:v>
                </c:pt>
                <c:pt idx="1403">
                  <c:v>1,404.00</c:v>
                </c:pt>
                <c:pt idx="1404">
                  <c:v>1,405.00</c:v>
                </c:pt>
                <c:pt idx="1405">
                  <c:v>1,406.00</c:v>
                </c:pt>
                <c:pt idx="1406">
                  <c:v>1,406.99</c:v>
                </c:pt>
                <c:pt idx="1407">
                  <c:v>1,408.00</c:v>
                </c:pt>
                <c:pt idx="1408">
                  <c:v>1,409.00</c:v>
                </c:pt>
                <c:pt idx="1409">
                  <c:v>1,409.99</c:v>
                </c:pt>
                <c:pt idx="1410">
                  <c:v>1,410.99</c:v>
                </c:pt>
                <c:pt idx="1411">
                  <c:v>1,412.00</c:v>
                </c:pt>
                <c:pt idx="1412">
                  <c:v>1,413.00</c:v>
                </c:pt>
                <c:pt idx="1413">
                  <c:v>1,413.99</c:v>
                </c:pt>
                <c:pt idx="1414">
                  <c:v>1,415.00</c:v>
                </c:pt>
                <c:pt idx="1415">
                  <c:v>1,416.00</c:v>
                </c:pt>
                <c:pt idx="1416">
                  <c:v>1,417.00</c:v>
                </c:pt>
                <c:pt idx="1417">
                  <c:v>1,417.99</c:v>
                </c:pt>
                <c:pt idx="1418">
                  <c:v>1,419.00</c:v>
                </c:pt>
                <c:pt idx="1419">
                  <c:v>1,420.00</c:v>
                </c:pt>
                <c:pt idx="1420">
                  <c:v>1,420.99</c:v>
                </c:pt>
                <c:pt idx="1421">
                  <c:v>1,421.99</c:v>
                </c:pt>
                <c:pt idx="1422">
                  <c:v>1,423.00</c:v>
                </c:pt>
                <c:pt idx="1423">
                  <c:v>1,424.00</c:v>
                </c:pt>
                <c:pt idx="1424">
                  <c:v>1,424.99</c:v>
                </c:pt>
                <c:pt idx="1425">
                  <c:v>1,426.00</c:v>
                </c:pt>
                <c:pt idx="1426">
                  <c:v>1,427.00</c:v>
                </c:pt>
                <c:pt idx="1427">
                  <c:v>1,428.00</c:v>
                </c:pt>
                <c:pt idx="1428">
                  <c:v>1,428.99</c:v>
                </c:pt>
                <c:pt idx="1429">
                  <c:v>1,430.00</c:v>
                </c:pt>
                <c:pt idx="1430">
                  <c:v>1,431.00</c:v>
                </c:pt>
                <c:pt idx="1431">
                  <c:v>1,431.99</c:v>
                </c:pt>
                <c:pt idx="1432">
                  <c:v>1,432.99</c:v>
                </c:pt>
                <c:pt idx="1433">
                  <c:v>1,434.00</c:v>
                </c:pt>
                <c:pt idx="1434">
                  <c:v>1,435.00</c:v>
                </c:pt>
                <c:pt idx="1435">
                  <c:v>1,435.99</c:v>
                </c:pt>
                <c:pt idx="1436">
                  <c:v>1,437.00</c:v>
                </c:pt>
                <c:pt idx="1437">
                  <c:v>1,438.00</c:v>
                </c:pt>
                <c:pt idx="1438">
                  <c:v>1,439.00</c:v>
                </c:pt>
                <c:pt idx="1439">
                  <c:v>1,439.99</c:v>
                </c:pt>
                <c:pt idx="1440">
                  <c:v>1,441.00</c:v>
                </c:pt>
                <c:pt idx="1441">
                  <c:v>1,442.00</c:v>
                </c:pt>
                <c:pt idx="1442">
                  <c:v>1,442.99</c:v>
                </c:pt>
                <c:pt idx="1443">
                  <c:v>1,444.00</c:v>
                </c:pt>
                <c:pt idx="1444">
                  <c:v>1,445.00</c:v>
                </c:pt>
                <c:pt idx="1445">
                  <c:v>1,446.00</c:v>
                </c:pt>
                <c:pt idx="1446">
                  <c:v>1,446.99</c:v>
                </c:pt>
                <c:pt idx="1447">
                  <c:v>1,448.00</c:v>
                </c:pt>
                <c:pt idx="1448">
                  <c:v>1,449.00</c:v>
                </c:pt>
                <c:pt idx="1449">
                  <c:v>1,449.99</c:v>
                </c:pt>
                <c:pt idx="1450">
                  <c:v>1,450.99</c:v>
                </c:pt>
                <c:pt idx="1451">
                  <c:v>1,452.00</c:v>
                </c:pt>
                <c:pt idx="1452">
                  <c:v>1,453.00</c:v>
                </c:pt>
                <c:pt idx="1453">
                  <c:v>1,453.99</c:v>
                </c:pt>
                <c:pt idx="1454">
                  <c:v>1,455.00</c:v>
                </c:pt>
                <c:pt idx="1455">
                  <c:v>1,456.00</c:v>
                </c:pt>
                <c:pt idx="1456">
                  <c:v>1,457.00</c:v>
                </c:pt>
                <c:pt idx="1457">
                  <c:v>1,457.99</c:v>
                </c:pt>
                <c:pt idx="1458">
                  <c:v>1,459.00</c:v>
                </c:pt>
                <c:pt idx="1459">
                  <c:v>1,460.00</c:v>
                </c:pt>
                <c:pt idx="1460">
                  <c:v>1,460.99</c:v>
                </c:pt>
                <c:pt idx="1461">
                  <c:v>1,461.99</c:v>
                </c:pt>
                <c:pt idx="1462">
                  <c:v>1,463.00</c:v>
                </c:pt>
                <c:pt idx="1463">
                  <c:v>1,464.00</c:v>
                </c:pt>
                <c:pt idx="1464">
                  <c:v>1,464.99</c:v>
                </c:pt>
                <c:pt idx="1465">
                  <c:v>1,466.00</c:v>
                </c:pt>
                <c:pt idx="1466">
                  <c:v>1,467.00</c:v>
                </c:pt>
                <c:pt idx="1467">
                  <c:v>1,468.00</c:v>
                </c:pt>
                <c:pt idx="1468">
                  <c:v>1,468.99</c:v>
                </c:pt>
                <c:pt idx="1469">
                  <c:v>1,470.00</c:v>
                </c:pt>
                <c:pt idx="1470">
                  <c:v>1,471.00</c:v>
                </c:pt>
                <c:pt idx="1471">
                  <c:v>1,471.99</c:v>
                </c:pt>
                <c:pt idx="1472">
                  <c:v>1,472.99</c:v>
                </c:pt>
                <c:pt idx="1473">
                  <c:v>1,474.00</c:v>
                </c:pt>
                <c:pt idx="1474">
                  <c:v>1,475.00</c:v>
                </c:pt>
                <c:pt idx="1475">
                  <c:v>1,475.99</c:v>
                </c:pt>
                <c:pt idx="1476">
                  <c:v>1,477.00</c:v>
                </c:pt>
                <c:pt idx="1477">
                  <c:v>1,478.00</c:v>
                </c:pt>
                <c:pt idx="1478">
                  <c:v>1,479.00</c:v>
                </c:pt>
                <c:pt idx="1479">
                  <c:v>1,479.99</c:v>
                </c:pt>
                <c:pt idx="1480">
                  <c:v>1,481.00</c:v>
                </c:pt>
                <c:pt idx="1481">
                  <c:v>1,482.00</c:v>
                </c:pt>
                <c:pt idx="1482">
                  <c:v>1,482.99</c:v>
                </c:pt>
                <c:pt idx="1483">
                  <c:v>1,484.00</c:v>
                </c:pt>
                <c:pt idx="1484">
                  <c:v>1,485.00</c:v>
                </c:pt>
                <c:pt idx="1485">
                  <c:v>1,486.00</c:v>
                </c:pt>
                <c:pt idx="1486">
                  <c:v>1,486.99</c:v>
                </c:pt>
                <c:pt idx="1487">
                  <c:v>1,488.00</c:v>
                </c:pt>
                <c:pt idx="1488">
                  <c:v>1,489.00</c:v>
                </c:pt>
                <c:pt idx="1489">
                  <c:v>1,489.99</c:v>
                </c:pt>
                <c:pt idx="1490">
                  <c:v>1,490.99</c:v>
                </c:pt>
                <c:pt idx="1491">
                  <c:v>1,492.00</c:v>
                </c:pt>
                <c:pt idx="1492">
                  <c:v>1,493.00</c:v>
                </c:pt>
                <c:pt idx="1493">
                  <c:v>1,493.99</c:v>
                </c:pt>
                <c:pt idx="1494">
                  <c:v>1,495.00</c:v>
                </c:pt>
                <c:pt idx="1495">
                  <c:v>1,496.00</c:v>
                </c:pt>
                <c:pt idx="1496">
                  <c:v>1,497.00</c:v>
                </c:pt>
                <c:pt idx="1497">
                  <c:v>1,497.99</c:v>
                </c:pt>
                <c:pt idx="1498">
                  <c:v>1,499.00</c:v>
                </c:pt>
                <c:pt idx="1499">
                  <c:v>1,500.00</c:v>
                </c:pt>
                <c:pt idx="1500">
                  <c:v>1,500.99</c:v>
                </c:pt>
                <c:pt idx="1501">
                  <c:v>1,501.99</c:v>
                </c:pt>
                <c:pt idx="1502">
                  <c:v>1,503.00</c:v>
                </c:pt>
                <c:pt idx="1503">
                  <c:v>1,504.00</c:v>
                </c:pt>
                <c:pt idx="1504">
                  <c:v>1,504.99</c:v>
                </c:pt>
                <c:pt idx="1505">
                  <c:v>1,506.00</c:v>
                </c:pt>
                <c:pt idx="1506">
                  <c:v>1,507.00</c:v>
                </c:pt>
                <c:pt idx="1507">
                  <c:v>1,508.00</c:v>
                </c:pt>
                <c:pt idx="1508">
                  <c:v>1,508.99</c:v>
                </c:pt>
                <c:pt idx="1509">
                  <c:v>1,510.00</c:v>
                </c:pt>
                <c:pt idx="1510">
                  <c:v>1,511.00</c:v>
                </c:pt>
                <c:pt idx="1511">
                  <c:v>1,511.99</c:v>
                </c:pt>
                <c:pt idx="1512">
                  <c:v>1,513.00</c:v>
                </c:pt>
                <c:pt idx="1513">
                  <c:v>1,514.00</c:v>
                </c:pt>
                <c:pt idx="1514">
                  <c:v>1,515.00</c:v>
                </c:pt>
                <c:pt idx="1515">
                  <c:v>1,515.99</c:v>
                </c:pt>
                <c:pt idx="1516">
                  <c:v>1,517.00</c:v>
                </c:pt>
                <c:pt idx="1517">
                  <c:v>1,518.00</c:v>
                </c:pt>
                <c:pt idx="1518">
                  <c:v>1,518.99</c:v>
                </c:pt>
                <c:pt idx="1519">
                  <c:v>1,519.99</c:v>
                </c:pt>
                <c:pt idx="1520">
                  <c:v>1,521.00</c:v>
                </c:pt>
                <c:pt idx="1521">
                  <c:v>1,522.00</c:v>
                </c:pt>
                <c:pt idx="1522">
                  <c:v>1,522.99</c:v>
                </c:pt>
                <c:pt idx="1523">
                  <c:v>1,524.00</c:v>
                </c:pt>
                <c:pt idx="1524">
                  <c:v>1,525.00</c:v>
                </c:pt>
                <c:pt idx="1525">
                  <c:v>1,526.00</c:v>
                </c:pt>
                <c:pt idx="1526">
                  <c:v>1,526.99</c:v>
                </c:pt>
                <c:pt idx="1527">
                  <c:v>1,528.00</c:v>
                </c:pt>
                <c:pt idx="1528">
                  <c:v>1,529.00</c:v>
                </c:pt>
                <c:pt idx="1529">
                  <c:v>1,529.99</c:v>
                </c:pt>
                <c:pt idx="1530">
                  <c:v>1,530.99</c:v>
                </c:pt>
                <c:pt idx="1531">
                  <c:v>1,532.00</c:v>
                </c:pt>
                <c:pt idx="1532">
                  <c:v>1,533.00</c:v>
                </c:pt>
                <c:pt idx="1533">
                  <c:v>1,533.99</c:v>
                </c:pt>
                <c:pt idx="1534">
                  <c:v>1,535.00</c:v>
                </c:pt>
                <c:pt idx="1535">
                  <c:v>1,536.00</c:v>
                </c:pt>
                <c:pt idx="1536">
                  <c:v>1,537.00</c:v>
                </c:pt>
                <c:pt idx="1537">
                  <c:v>1,537.99</c:v>
                </c:pt>
                <c:pt idx="1538">
                  <c:v>1,539.00</c:v>
                </c:pt>
                <c:pt idx="1539">
                  <c:v>1,540.00</c:v>
                </c:pt>
                <c:pt idx="1540">
                  <c:v>1,540.99</c:v>
                </c:pt>
                <c:pt idx="1541">
                  <c:v>1,541.99</c:v>
                </c:pt>
                <c:pt idx="1542">
                  <c:v>1,543.00</c:v>
                </c:pt>
                <c:pt idx="1543">
                  <c:v>1,544.00</c:v>
                </c:pt>
                <c:pt idx="1544">
                  <c:v>1,544.99</c:v>
                </c:pt>
                <c:pt idx="1545">
                  <c:v>1,546.00</c:v>
                </c:pt>
                <c:pt idx="1546">
                  <c:v>1,547.00</c:v>
                </c:pt>
                <c:pt idx="1547">
                  <c:v>1,548.00</c:v>
                </c:pt>
                <c:pt idx="1548">
                  <c:v>1,548.99</c:v>
                </c:pt>
                <c:pt idx="1549">
                  <c:v>1,550.00</c:v>
                </c:pt>
                <c:pt idx="1550">
                  <c:v>1,551.00</c:v>
                </c:pt>
                <c:pt idx="1551">
                  <c:v>1,551.99</c:v>
                </c:pt>
                <c:pt idx="1552">
                  <c:v>1,553.00</c:v>
                </c:pt>
                <c:pt idx="1553">
                  <c:v>1,554.00</c:v>
                </c:pt>
                <c:pt idx="1554">
                  <c:v>1,555.00</c:v>
                </c:pt>
                <c:pt idx="1555">
                  <c:v>1,555.99</c:v>
                </c:pt>
                <c:pt idx="1556">
                  <c:v>1,557.00</c:v>
                </c:pt>
                <c:pt idx="1557">
                  <c:v>1,558.00</c:v>
                </c:pt>
                <c:pt idx="1558">
                  <c:v>1,558.99</c:v>
                </c:pt>
                <c:pt idx="1559">
                  <c:v>1,559.99</c:v>
                </c:pt>
                <c:pt idx="1560">
                  <c:v>1,561.00</c:v>
                </c:pt>
                <c:pt idx="1561">
                  <c:v>1,562.00</c:v>
                </c:pt>
                <c:pt idx="1562">
                  <c:v>1,562.99</c:v>
                </c:pt>
                <c:pt idx="1563">
                  <c:v>1,564.00</c:v>
                </c:pt>
                <c:pt idx="1564">
                  <c:v>1,565.00</c:v>
                </c:pt>
                <c:pt idx="1565">
                  <c:v>1,566.00</c:v>
                </c:pt>
                <c:pt idx="1566">
                  <c:v>1,566.99</c:v>
                </c:pt>
                <c:pt idx="1567">
                  <c:v>1,568.00</c:v>
                </c:pt>
                <c:pt idx="1568">
                  <c:v>1,569.00</c:v>
                </c:pt>
                <c:pt idx="1569">
                  <c:v>1,569.99</c:v>
                </c:pt>
                <c:pt idx="1570">
                  <c:v>1,570.99</c:v>
                </c:pt>
                <c:pt idx="1571">
                  <c:v>1,572.00</c:v>
                </c:pt>
                <c:pt idx="1572">
                  <c:v>1,573.00</c:v>
                </c:pt>
                <c:pt idx="1573">
                  <c:v>1,573.99</c:v>
                </c:pt>
                <c:pt idx="1574">
                  <c:v>1,575.00</c:v>
                </c:pt>
                <c:pt idx="1575">
                  <c:v>1,576.00</c:v>
                </c:pt>
                <c:pt idx="1576">
                  <c:v>1,577.00</c:v>
                </c:pt>
                <c:pt idx="1577">
                  <c:v>1,577.99</c:v>
                </c:pt>
                <c:pt idx="1578">
                  <c:v>1,579.00</c:v>
                </c:pt>
                <c:pt idx="1579">
                  <c:v>1,580.00</c:v>
                </c:pt>
                <c:pt idx="1580">
                  <c:v>1,580.99</c:v>
                </c:pt>
                <c:pt idx="1581">
                  <c:v>1,581.99</c:v>
                </c:pt>
                <c:pt idx="1582">
                  <c:v>1,583.00</c:v>
                </c:pt>
                <c:pt idx="1583">
                  <c:v>1,584.00</c:v>
                </c:pt>
                <c:pt idx="1584">
                  <c:v>1,584.99</c:v>
                </c:pt>
                <c:pt idx="1585">
                  <c:v>1,586.00</c:v>
                </c:pt>
                <c:pt idx="1586">
                  <c:v>1,587.00</c:v>
                </c:pt>
                <c:pt idx="1587">
                  <c:v>1,588.00</c:v>
                </c:pt>
                <c:pt idx="1588">
                  <c:v>1,588.99</c:v>
                </c:pt>
                <c:pt idx="1589">
                  <c:v>1,590.00</c:v>
                </c:pt>
                <c:pt idx="1590">
                  <c:v>1,591.00</c:v>
                </c:pt>
                <c:pt idx="1591">
                  <c:v>1,591.99</c:v>
                </c:pt>
                <c:pt idx="1592">
                  <c:v>1,593.00</c:v>
                </c:pt>
                <c:pt idx="1593">
                  <c:v>1,594.00</c:v>
                </c:pt>
                <c:pt idx="1594">
                  <c:v>1,595.00</c:v>
                </c:pt>
                <c:pt idx="1595">
                  <c:v>1,595.99</c:v>
                </c:pt>
                <c:pt idx="1596">
                  <c:v>1,597.00</c:v>
                </c:pt>
                <c:pt idx="1597">
                  <c:v>1,598.00</c:v>
                </c:pt>
                <c:pt idx="1598">
                  <c:v>1,598.99</c:v>
                </c:pt>
                <c:pt idx="1599">
                  <c:v>1,599.99</c:v>
                </c:pt>
                <c:pt idx="1600">
                  <c:v>1,601.00</c:v>
                </c:pt>
                <c:pt idx="1601">
                  <c:v>1,602.00</c:v>
                </c:pt>
                <c:pt idx="1602">
                  <c:v>1,602.99</c:v>
                </c:pt>
                <c:pt idx="1603">
                  <c:v>1,604.00</c:v>
                </c:pt>
                <c:pt idx="1604">
                  <c:v>1,605.00</c:v>
                </c:pt>
                <c:pt idx="1605">
                  <c:v>1,606.00</c:v>
                </c:pt>
                <c:pt idx="1606">
                  <c:v>1,606.99</c:v>
                </c:pt>
                <c:pt idx="1607">
                  <c:v>1,608.00</c:v>
                </c:pt>
                <c:pt idx="1608">
                  <c:v>1,609.00</c:v>
                </c:pt>
                <c:pt idx="1609">
                  <c:v>1,609.99</c:v>
                </c:pt>
                <c:pt idx="1610">
                  <c:v>1,610.99</c:v>
                </c:pt>
                <c:pt idx="1611">
                  <c:v>1,612.00</c:v>
                </c:pt>
                <c:pt idx="1612">
                  <c:v>1,613.00</c:v>
                </c:pt>
                <c:pt idx="1613">
                  <c:v>1,613.99</c:v>
                </c:pt>
                <c:pt idx="1614">
                  <c:v>1,615.00</c:v>
                </c:pt>
                <c:pt idx="1615">
                  <c:v>1,616.00</c:v>
                </c:pt>
                <c:pt idx="1616">
                  <c:v>1,617.00</c:v>
                </c:pt>
                <c:pt idx="1617">
                  <c:v>1,617.99</c:v>
                </c:pt>
                <c:pt idx="1618">
                  <c:v>1,619.00</c:v>
                </c:pt>
                <c:pt idx="1619">
                  <c:v>1,620.00</c:v>
                </c:pt>
                <c:pt idx="1620">
                  <c:v>1,620.99</c:v>
                </c:pt>
                <c:pt idx="1621">
                  <c:v>1,621.99</c:v>
                </c:pt>
                <c:pt idx="1622">
                  <c:v>1,623.00</c:v>
                </c:pt>
                <c:pt idx="1623">
                  <c:v>1,624.00</c:v>
                </c:pt>
                <c:pt idx="1624">
                  <c:v>1,624.99</c:v>
                </c:pt>
                <c:pt idx="1625">
                  <c:v>1,626.00</c:v>
                </c:pt>
                <c:pt idx="1626">
                  <c:v>1,627.00</c:v>
                </c:pt>
                <c:pt idx="1627">
                  <c:v>1,628.00</c:v>
                </c:pt>
                <c:pt idx="1628">
                  <c:v>1,628.99</c:v>
                </c:pt>
                <c:pt idx="1629">
                  <c:v>1,630.00</c:v>
                </c:pt>
                <c:pt idx="1630">
                  <c:v>1,631.00</c:v>
                </c:pt>
                <c:pt idx="1631">
                  <c:v>1,631.99</c:v>
                </c:pt>
                <c:pt idx="1632">
                  <c:v>1,633.00</c:v>
                </c:pt>
                <c:pt idx="1633">
                  <c:v>1,634.00</c:v>
                </c:pt>
                <c:pt idx="1634">
                  <c:v>1,635.00</c:v>
                </c:pt>
                <c:pt idx="1635">
                  <c:v>1,635.99</c:v>
                </c:pt>
                <c:pt idx="1636">
                  <c:v>1,637.00</c:v>
                </c:pt>
                <c:pt idx="1637">
                  <c:v>1,638.00</c:v>
                </c:pt>
                <c:pt idx="1638">
                  <c:v>1,638.99</c:v>
                </c:pt>
                <c:pt idx="1639">
                  <c:v>1,639.99</c:v>
                </c:pt>
                <c:pt idx="1640">
                  <c:v>1,641.00</c:v>
                </c:pt>
                <c:pt idx="1641">
                  <c:v>1,642.00</c:v>
                </c:pt>
                <c:pt idx="1642">
                  <c:v>1,642.99</c:v>
                </c:pt>
                <c:pt idx="1643">
                  <c:v>1,644.00</c:v>
                </c:pt>
                <c:pt idx="1644">
                  <c:v>1,645.00</c:v>
                </c:pt>
                <c:pt idx="1645">
                  <c:v>1,646.00</c:v>
                </c:pt>
                <c:pt idx="1646">
                  <c:v>1,646.99</c:v>
                </c:pt>
                <c:pt idx="1647">
                  <c:v>1,648.00</c:v>
                </c:pt>
                <c:pt idx="1648">
                  <c:v>1,649.00</c:v>
                </c:pt>
                <c:pt idx="1649">
                  <c:v>1,649.99</c:v>
                </c:pt>
                <c:pt idx="1650">
                  <c:v>1,650.99</c:v>
                </c:pt>
                <c:pt idx="1651">
                  <c:v>1,652.00</c:v>
                </c:pt>
                <c:pt idx="1652">
                  <c:v>1,653.00</c:v>
                </c:pt>
                <c:pt idx="1653">
                  <c:v>1,653.99</c:v>
                </c:pt>
                <c:pt idx="1654">
                  <c:v>1,655.00</c:v>
                </c:pt>
                <c:pt idx="1655">
                  <c:v>1,656.00</c:v>
                </c:pt>
                <c:pt idx="1656">
                  <c:v>1,657.00</c:v>
                </c:pt>
                <c:pt idx="1657">
                  <c:v>1,657.99</c:v>
                </c:pt>
                <c:pt idx="1658">
                  <c:v>1,659.00</c:v>
                </c:pt>
                <c:pt idx="1659">
                  <c:v>1,660.00</c:v>
                </c:pt>
                <c:pt idx="1660">
                  <c:v>1,660.99</c:v>
                </c:pt>
                <c:pt idx="1661">
                  <c:v>1,661.99</c:v>
                </c:pt>
                <c:pt idx="1662">
                  <c:v>1,663.00</c:v>
                </c:pt>
                <c:pt idx="1663">
                  <c:v>1,664.00</c:v>
                </c:pt>
                <c:pt idx="1664">
                  <c:v>1,664.99</c:v>
                </c:pt>
                <c:pt idx="1665">
                  <c:v>1,666.00</c:v>
                </c:pt>
                <c:pt idx="1666">
                  <c:v>1,667.00</c:v>
                </c:pt>
                <c:pt idx="1667">
                  <c:v>1,668.00</c:v>
                </c:pt>
                <c:pt idx="1668">
                  <c:v>1,668.99</c:v>
                </c:pt>
                <c:pt idx="1669">
                  <c:v>1,670.00</c:v>
                </c:pt>
                <c:pt idx="1670">
                  <c:v>1,671.00</c:v>
                </c:pt>
                <c:pt idx="1671">
                  <c:v>1,671.99</c:v>
                </c:pt>
                <c:pt idx="1672">
                  <c:v>1,673.00</c:v>
                </c:pt>
                <c:pt idx="1673">
                  <c:v>1,674.00</c:v>
                </c:pt>
                <c:pt idx="1674">
                  <c:v>1,675.00</c:v>
                </c:pt>
                <c:pt idx="1675">
                  <c:v>1,675.99</c:v>
                </c:pt>
                <c:pt idx="1676">
                  <c:v>1,677.00</c:v>
                </c:pt>
                <c:pt idx="1677">
                  <c:v>1,678.00</c:v>
                </c:pt>
                <c:pt idx="1678">
                  <c:v>1,678.99</c:v>
                </c:pt>
                <c:pt idx="1679">
                  <c:v>1,679.99</c:v>
                </c:pt>
                <c:pt idx="1680">
                  <c:v>1,681.00</c:v>
                </c:pt>
                <c:pt idx="1681">
                  <c:v>1,682.00</c:v>
                </c:pt>
                <c:pt idx="1682">
                  <c:v>1,682.99</c:v>
                </c:pt>
                <c:pt idx="1683">
                  <c:v>1,684.00</c:v>
                </c:pt>
                <c:pt idx="1684">
                  <c:v>1,685.00</c:v>
                </c:pt>
                <c:pt idx="1685">
                  <c:v>1,686.00</c:v>
                </c:pt>
                <c:pt idx="1686">
                  <c:v>1,686.99</c:v>
                </c:pt>
                <c:pt idx="1687">
                  <c:v>1,688.00</c:v>
                </c:pt>
                <c:pt idx="1688">
                  <c:v>1,689.00</c:v>
                </c:pt>
                <c:pt idx="1689">
                  <c:v>1,689.99</c:v>
                </c:pt>
                <c:pt idx="1690">
                  <c:v>1,690.99</c:v>
                </c:pt>
                <c:pt idx="1691">
                  <c:v>1,692.00</c:v>
                </c:pt>
                <c:pt idx="1692">
                  <c:v>1,693.00</c:v>
                </c:pt>
                <c:pt idx="1693">
                  <c:v>1,693.99</c:v>
                </c:pt>
                <c:pt idx="1694">
                  <c:v>1,695.00</c:v>
                </c:pt>
                <c:pt idx="1695">
                  <c:v>1,696.00</c:v>
                </c:pt>
                <c:pt idx="1696">
                  <c:v>1,697.00</c:v>
                </c:pt>
                <c:pt idx="1697">
                  <c:v>1,697.99</c:v>
                </c:pt>
                <c:pt idx="1698">
                  <c:v>1,699.00</c:v>
                </c:pt>
                <c:pt idx="1699">
                  <c:v>1,700.00</c:v>
                </c:pt>
                <c:pt idx="1700">
                  <c:v>1,700.99</c:v>
                </c:pt>
                <c:pt idx="1701">
                  <c:v>1,702.00</c:v>
                </c:pt>
                <c:pt idx="1702">
                  <c:v>1,703.00</c:v>
                </c:pt>
                <c:pt idx="1703">
                  <c:v>1,704.00</c:v>
                </c:pt>
                <c:pt idx="1704">
                  <c:v>1,704.99</c:v>
                </c:pt>
                <c:pt idx="1705">
                  <c:v>1,706.00</c:v>
                </c:pt>
                <c:pt idx="1706">
                  <c:v>1,707.00</c:v>
                </c:pt>
                <c:pt idx="1707">
                  <c:v>1,707.99</c:v>
                </c:pt>
                <c:pt idx="1708">
                  <c:v>1,708.99</c:v>
                </c:pt>
                <c:pt idx="1709">
                  <c:v>1,710.00</c:v>
                </c:pt>
                <c:pt idx="1710">
                  <c:v>1,711.00</c:v>
                </c:pt>
                <c:pt idx="1711">
                  <c:v>1,711.99</c:v>
                </c:pt>
                <c:pt idx="1712">
                  <c:v>1,713.00</c:v>
                </c:pt>
                <c:pt idx="1713">
                  <c:v>1,714.00</c:v>
                </c:pt>
                <c:pt idx="1714">
                  <c:v>1,715.00</c:v>
                </c:pt>
                <c:pt idx="1715">
                  <c:v>1,715.99</c:v>
                </c:pt>
                <c:pt idx="1716">
                  <c:v>1,717.00</c:v>
                </c:pt>
                <c:pt idx="1717">
                  <c:v>1,718.00</c:v>
                </c:pt>
                <c:pt idx="1718">
                  <c:v>1,718.99</c:v>
                </c:pt>
                <c:pt idx="1719">
                  <c:v>1,719.99</c:v>
                </c:pt>
                <c:pt idx="1720">
                  <c:v>1,721.00</c:v>
                </c:pt>
                <c:pt idx="1721">
                  <c:v>1,722.00</c:v>
                </c:pt>
                <c:pt idx="1722">
                  <c:v>1,722.99</c:v>
                </c:pt>
                <c:pt idx="1723">
                  <c:v>1,724.00</c:v>
                </c:pt>
                <c:pt idx="1724">
                  <c:v>1,725.00</c:v>
                </c:pt>
                <c:pt idx="1725">
                  <c:v>1,726.00</c:v>
                </c:pt>
                <c:pt idx="1726">
                  <c:v>1,726.99</c:v>
                </c:pt>
                <c:pt idx="1727">
                  <c:v>1,728.00</c:v>
                </c:pt>
                <c:pt idx="1728">
                  <c:v>1,729.00</c:v>
                </c:pt>
                <c:pt idx="1729">
                  <c:v>1,729.99</c:v>
                </c:pt>
                <c:pt idx="1730">
                  <c:v>1,730.99</c:v>
                </c:pt>
                <c:pt idx="1731">
                  <c:v>1,732.00</c:v>
                </c:pt>
                <c:pt idx="1732">
                  <c:v>1,733.00</c:v>
                </c:pt>
                <c:pt idx="1733">
                  <c:v>1,733.99</c:v>
                </c:pt>
                <c:pt idx="1734">
                  <c:v>1,735.00</c:v>
                </c:pt>
                <c:pt idx="1735">
                  <c:v>1,736.00</c:v>
                </c:pt>
                <c:pt idx="1736">
                  <c:v>1,737.00</c:v>
                </c:pt>
                <c:pt idx="1737">
                  <c:v>1,737.99</c:v>
                </c:pt>
                <c:pt idx="1738">
                  <c:v>1,739.00</c:v>
                </c:pt>
                <c:pt idx="1739">
                  <c:v>1,740.00</c:v>
                </c:pt>
                <c:pt idx="1740">
                  <c:v>1,740.99</c:v>
                </c:pt>
                <c:pt idx="1741">
                  <c:v>1,742.00</c:v>
                </c:pt>
                <c:pt idx="1742">
                  <c:v>1,743.00</c:v>
                </c:pt>
                <c:pt idx="1743">
                  <c:v>1,744.00</c:v>
                </c:pt>
                <c:pt idx="1744">
                  <c:v>1,744.99</c:v>
                </c:pt>
                <c:pt idx="1745">
                  <c:v>1,746.00</c:v>
                </c:pt>
                <c:pt idx="1746">
                  <c:v>1,747.00</c:v>
                </c:pt>
                <c:pt idx="1747">
                  <c:v>1,747.99</c:v>
                </c:pt>
                <c:pt idx="1748">
                  <c:v>1,748.99</c:v>
                </c:pt>
                <c:pt idx="1749">
                  <c:v>1,750.00</c:v>
                </c:pt>
                <c:pt idx="1750">
                  <c:v>1,751.00</c:v>
                </c:pt>
                <c:pt idx="1751">
                  <c:v>1,751.99</c:v>
                </c:pt>
                <c:pt idx="1752">
                  <c:v>1,753.00</c:v>
                </c:pt>
                <c:pt idx="1753">
                  <c:v>1,754.00</c:v>
                </c:pt>
                <c:pt idx="1754">
                  <c:v>1,755.00</c:v>
                </c:pt>
                <c:pt idx="1755">
                  <c:v>1,755.99</c:v>
                </c:pt>
                <c:pt idx="1756">
                  <c:v>1,757.00</c:v>
                </c:pt>
                <c:pt idx="1757">
                  <c:v>1,758.00</c:v>
                </c:pt>
                <c:pt idx="1758">
                  <c:v>1,758.99</c:v>
                </c:pt>
                <c:pt idx="1759">
                  <c:v>1,759.99</c:v>
                </c:pt>
                <c:pt idx="1760">
                  <c:v>1,761.00</c:v>
                </c:pt>
                <c:pt idx="1761">
                  <c:v>1,762.00</c:v>
                </c:pt>
                <c:pt idx="1762">
                  <c:v>1,762.99</c:v>
                </c:pt>
                <c:pt idx="1763">
                  <c:v>1,764.00</c:v>
                </c:pt>
                <c:pt idx="1764">
                  <c:v>1,765.00</c:v>
                </c:pt>
                <c:pt idx="1765">
                  <c:v>1,766.00</c:v>
                </c:pt>
                <c:pt idx="1766">
                  <c:v>1,766.99</c:v>
                </c:pt>
                <c:pt idx="1767">
                  <c:v>1,768.00</c:v>
                </c:pt>
                <c:pt idx="1768">
                  <c:v>1,769.00</c:v>
                </c:pt>
                <c:pt idx="1769">
                  <c:v>1,769.99</c:v>
                </c:pt>
                <c:pt idx="1770">
                  <c:v>1,770.99</c:v>
                </c:pt>
                <c:pt idx="1771">
                  <c:v>1,772.00</c:v>
                </c:pt>
                <c:pt idx="1772">
                  <c:v>1,773.00</c:v>
                </c:pt>
                <c:pt idx="1773">
                  <c:v>1,773.99</c:v>
                </c:pt>
                <c:pt idx="1774">
                  <c:v>1,775.00</c:v>
                </c:pt>
                <c:pt idx="1775">
                  <c:v>1,776.00</c:v>
                </c:pt>
                <c:pt idx="1776">
                  <c:v>1,777.00</c:v>
                </c:pt>
                <c:pt idx="1777">
                  <c:v>1,777.99</c:v>
                </c:pt>
                <c:pt idx="1778">
                  <c:v>1,779.00</c:v>
                </c:pt>
                <c:pt idx="1779">
                  <c:v>1,780.00</c:v>
                </c:pt>
                <c:pt idx="1780">
                  <c:v>1,780.99</c:v>
                </c:pt>
                <c:pt idx="1781">
                  <c:v>1,782.00</c:v>
                </c:pt>
                <c:pt idx="1782">
                  <c:v>1,783.00</c:v>
                </c:pt>
                <c:pt idx="1783">
                  <c:v>1,784.00</c:v>
                </c:pt>
                <c:pt idx="1784">
                  <c:v>1,784.99</c:v>
                </c:pt>
                <c:pt idx="1785">
                  <c:v>1,786.00</c:v>
                </c:pt>
                <c:pt idx="1786">
                  <c:v>1,787.00</c:v>
                </c:pt>
                <c:pt idx="1787">
                  <c:v>1,787.99</c:v>
                </c:pt>
                <c:pt idx="1788">
                  <c:v>1,788.99</c:v>
                </c:pt>
                <c:pt idx="1789">
                  <c:v>1,790.00</c:v>
                </c:pt>
                <c:pt idx="1790">
                  <c:v>1,791.00</c:v>
                </c:pt>
                <c:pt idx="1791">
                  <c:v>1,791.99</c:v>
                </c:pt>
                <c:pt idx="1792">
                  <c:v>1,793.00</c:v>
                </c:pt>
                <c:pt idx="1793">
                  <c:v>1,794.00</c:v>
                </c:pt>
                <c:pt idx="1794">
                  <c:v>1,795.00</c:v>
                </c:pt>
                <c:pt idx="1795">
                  <c:v>1,795.99</c:v>
                </c:pt>
                <c:pt idx="1796">
                  <c:v>1,797.00</c:v>
                </c:pt>
                <c:pt idx="1797">
                  <c:v>1,798.00</c:v>
                </c:pt>
                <c:pt idx="1798">
                  <c:v>1,798.99</c:v>
                </c:pt>
                <c:pt idx="1799">
                  <c:v>1,799.99</c:v>
                </c:pt>
                <c:pt idx="1800">
                  <c:v>1,801.00</c:v>
                </c:pt>
                <c:pt idx="1801">
                  <c:v>1,802.00</c:v>
                </c:pt>
                <c:pt idx="1802">
                  <c:v>1,802.99</c:v>
                </c:pt>
                <c:pt idx="1803">
                  <c:v>1,804.00</c:v>
                </c:pt>
                <c:pt idx="1804">
                  <c:v>1,805.00</c:v>
                </c:pt>
                <c:pt idx="1805">
                  <c:v>1,806.00</c:v>
                </c:pt>
                <c:pt idx="1806">
                  <c:v>1,806.99</c:v>
                </c:pt>
                <c:pt idx="1807">
                  <c:v>1,808.00</c:v>
                </c:pt>
                <c:pt idx="1808">
                  <c:v>1,809.00</c:v>
                </c:pt>
                <c:pt idx="1809">
                  <c:v>1,809.99</c:v>
                </c:pt>
                <c:pt idx="1810">
                  <c:v>1,810.99</c:v>
                </c:pt>
                <c:pt idx="1811">
                  <c:v>1,812.00</c:v>
                </c:pt>
                <c:pt idx="1812">
                  <c:v>1,813.00</c:v>
                </c:pt>
                <c:pt idx="1813">
                  <c:v>1,813.99</c:v>
                </c:pt>
                <c:pt idx="1814">
                  <c:v>1,815.00</c:v>
                </c:pt>
                <c:pt idx="1815">
                  <c:v>1,816.00</c:v>
                </c:pt>
                <c:pt idx="1816">
                  <c:v>1,817.00</c:v>
                </c:pt>
                <c:pt idx="1817">
                  <c:v>1,817.99</c:v>
                </c:pt>
                <c:pt idx="1818">
                  <c:v>1,819.00</c:v>
                </c:pt>
                <c:pt idx="1819">
                  <c:v>1,820.00</c:v>
                </c:pt>
                <c:pt idx="1820">
                  <c:v>1,820.99</c:v>
                </c:pt>
                <c:pt idx="1821">
                  <c:v>1,822.00</c:v>
                </c:pt>
                <c:pt idx="1822">
                  <c:v>1,823.00</c:v>
                </c:pt>
                <c:pt idx="1823">
                  <c:v>1,824.00</c:v>
                </c:pt>
                <c:pt idx="1824">
                  <c:v>1,824.99</c:v>
                </c:pt>
                <c:pt idx="1825">
                  <c:v>1,826.00</c:v>
                </c:pt>
                <c:pt idx="1826">
                  <c:v>1,827.00</c:v>
                </c:pt>
                <c:pt idx="1827">
                  <c:v>1,827.99</c:v>
                </c:pt>
                <c:pt idx="1828">
                  <c:v>1,828.99</c:v>
                </c:pt>
                <c:pt idx="1829">
                  <c:v>1,830.00</c:v>
                </c:pt>
                <c:pt idx="1830">
                  <c:v>1,831.00</c:v>
                </c:pt>
                <c:pt idx="1831">
                  <c:v>1,831.99</c:v>
                </c:pt>
                <c:pt idx="1832">
                  <c:v>1,833.00</c:v>
                </c:pt>
                <c:pt idx="1833">
                  <c:v>1,834.00</c:v>
                </c:pt>
                <c:pt idx="1834">
                  <c:v>1,835.00</c:v>
                </c:pt>
                <c:pt idx="1835">
                  <c:v>1,835.99</c:v>
                </c:pt>
                <c:pt idx="1836">
                  <c:v>1,837.00</c:v>
                </c:pt>
                <c:pt idx="1837">
                  <c:v>1,838.00</c:v>
                </c:pt>
                <c:pt idx="1838">
                  <c:v>1,838.99</c:v>
                </c:pt>
                <c:pt idx="1839">
                  <c:v>1,839.99</c:v>
                </c:pt>
                <c:pt idx="1840">
                  <c:v>1,841.00</c:v>
                </c:pt>
                <c:pt idx="1841">
                  <c:v>1,842.00</c:v>
                </c:pt>
                <c:pt idx="1842">
                  <c:v>1,842.99</c:v>
                </c:pt>
                <c:pt idx="1843">
                  <c:v>1,844.00</c:v>
                </c:pt>
                <c:pt idx="1844">
                  <c:v>1,845.00</c:v>
                </c:pt>
                <c:pt idx="1845">
                  <c:v>1,846.00</c:v>
                </c:pt>
                <c:pt idx="1846">
                  <c:v>1,846.99</c:v>
                </c:pt>
                <c:pt idx="1847">
                  <c:v>1,848.00</c:v>
                </c:pt>
                <c:pt idx="1848">
                  <c:v>1,849.00</c:v>
                </c:pt>
                <c:pt idx="1849">
                  <c:v>1,849.99</c:v>
                </c:pt>
                <c:pt idx="1850">
                  <c:v>1,850.99</c:v>
                </c:pt>
                <c:pt idx="1851">
                  <c:v>1,852.00</c:v>
                </c:pt>
                <c:pt idx="1852">
                  <c:v>1,853.00</c:v>
                </c:pt>
                <c:pt idx="1853">
                  <c:v>1,853.99</c:v>
                </c:pt>
                <c:pt idx="1854">
                  <c:v>1,855.00</c:v>
                </c:pt>
                <c:pt idx="1855">
                  <c:v>1,856.00</c:v>
                </c:pt>
                <c:pt idx="1856">
                  <c:v>1,856.99</c:v>
                </c:pt>
                <c:pt idx="1857">
                  <c:v>1,857.99</c:v>
                </c:pt>
                <c:pt idx="1858">
                  <c:v>1,859.00</c:v>
                </c:pt>
                <c:pt idx="1859">
                  <c:v>1,860.00</c:v>
                </c:pt>
                <c:pt idx="1860">
                  <c:v>1,860.99</c:v>
                </c:pt>
                <c:pt idx="1861">
                  <c:v>1,862.00</c:v>
                </c:pt>
                <c:pt idx="1862">
                  <c:v>1,863.00</c:v>
                </c:pt>
                <c:pt idx="1863">
                  <c:v>1,864.00</c:v>
                </c:pt>
                <c:pt idx="1864">
                  <c:v>1,864.99</c:v>
                </c:pt>
                <c:pt idx="1865">
                  <c:v>1,866.00</c:v>
                </c:pt>
                <c:pt idx="1866">
                  <c:v>1,867.00</c:v>
                </c:pt>
                <c:pt idx="1867">
                  <c:v>1,867.99</c:v>
                </c:pt>
                <c:pt idx="1868">
                  <c:v>1,868.99</c:v>
                </c:pt>
                <c:pt idx="1869">
                  <c:v>1,870.00</c:v>
                </c:pt>
                <c:pt idx="1870">
                  <c:v>1,871.00</c:v>
                </c:pt>
                <c:pt idx="1871">
                  <c:v>1,871.99</c:v>
                </c:pt>
                <c:pt idx="1872">
                  <c:v>1,873.00</c:v>
                </c:pt>
                <c:pt idx="1873">
                  <c:v>1,874.00</c:v>
                </c:pt>
                <c:pt idx="1874">
                  <c:v>1,875.00</c:v>
                </c:pt>
                <c:pt idx="1875">
                  <c:v>1,875.99</c:v>
                </c:pt>
                <c:pt idx="1876">
                  <c:v>1,877.00</c:v>
                </c:pt>
                <c:pt idx="1877">
                  <c:v>1,878.00</c:v>
                </c:pt>
                <c:pt idx="1878">
                  <c:v>1,879.00</c:v>
                </c:pt>
                <c:pt idx="1879">
                  <c:v>1,879.99</c:v>
                </c:pt>
                <c:pt idx="1880">
                  <c:v>1,881.00</c:v>
                </c:pt>
                <c:pt idx="1881">
                  <c:v>1,882.00</c:v>
                </c:pt>
                <c:pt idx="1882">
                  <c:v>1,882.99</c:v>
                </c:pt>
                <c:pt idx="1883">
                  <c:v>1,884.00</c:v>
                </c:pt>
                <c:pt idx="1884">
                  <c:v>1,885.00</c:v>
                </c:pt>
                <c:pt idx="1885">
                  <c:v>1,886.00</c:v>
                </c:pt>
                <c:pt idx="1886">
                  <c:v>1,886.99</c:v>
                </c:pt>
                <c:pt idx="1887">
                  <c:v>1,888.00</c:v>
                </c:pt>
                <c:pt idx="1888">
                  <c:v>1,889.00</c:v>
                </c:pt>
                <c:pt idx="1889">
                  <c:v>1,889.99</c:v>
                </c:pt>
                <c:pt idx="1890">
                  <c:v>1,890.99</c:v>
                </c:pt>
                <c:pt idx="1891">
                  <c:v>1,892.00</c:v>
                </c:pt>
                <c:pt idx="1892">
                  <c:v>1,893.00</c:v>
                </c:pt>
                <c:pt idx="1893">
                  <c:v>1,893.99</c:v>
                </c:pt>
                <c:pt idx="1894">
                  <c:v>1,895.00</c:v>
                </c:pt>
                <c:pt idx="1895">
                  <c:v>1,896.00</c:v>
                </c:pt>
                <c:pt idx="1896">
                  <c:v>1,897.00</c:v>
                </c:pt>
                <c:pt idx="1897">
                  <c:v>1,897.99</c:v>
                </c:pt>
                <c:pt idx="1898">
                  <c:v>1,899.00</c:v>
                </c:pt>
                <c:pt idx="1899">
                  <c:v>1,900.00</c:v>
                </c:pt>
                <c:pt idx="1900">
                  <c:v>1,900.99</c:v>
                </c:pt>
                <c:pt idx="1901">
                  <c:v>1,901.99</c:v>
                </c:pt>
                <c:pt idx="1902">
                  <c:v>1,903.00</c:v>
                </c:pt>
                <c:pt idx="1903">
                  <c:v>1,904.00</c:v>
                </c:pt>
                <c:pt idx="1904">
                  <c:v>1,904.99</c:v>
                </c:pt>
                <c:pt idx="1905">
                  <c:v>1,906.00</c:v>
                </c:pt>
                <c:pt idx="1906">
                  <c:v>1,907.00</c:v>
                </c:pt>
                <c:pt idx="1907">
                  <c:v>1,908.00</c:v>
                </c:pt>
                <c:pt idx="1908">
                  <c:v>1,908.99</c:v>
                </c:pt>
                <c:pt idx="1909">
                  <c:v>1,910.00</c:v>
                </c:pt>
                <c:pt idx="1910">
                  <c:v>1,911.00</c:v>
                </c:pt>
                <c:pt idx="1911">
                  <c:v>1,911.99</c:v>
                </c:pt>
                <c:pt idx="1912">
                  <c:v>1,913.00</c:v>
                </c:pt>
                <c:pt idx="1913">
                  <c:v>1,914.00</c:v>
                </c:pt>
                <c:pt idx="1914">
                  <c:v>1,915.00</c:v>
                </c:pt>
                <c:pt idx="1915">
                  <c:v>1,915.99</c:v>
                </c:pt>
                <c:pt idx="1916">
                  <c:v>1,917.00</c:v>
                </c:pt>
                <c:pt idx="1917">
                  <c:v>1,918.00</c:v>
                </c:pt>
                <c:pt idx="1918">
                  <c:v>1,919.00</c:v>
                </c:pt>
                <c:pt idx="1919">
                  <c:v>1,919.99</c:v>
                </c:pt>
                <c:pt idx="1920">
                  <c:v>1,921.00</c:v>
                </c:pt>
                <c:pt idx="1921">
                  <c:v>1,922.00</c:v>
                </c:pt>
                <c:pt idx="1922">
                  <c:v>1,922.99</c:v>
                </c:pt>
                <c:pt idx="1923">
                  <c:v>1,924.00</c:v>
                </c:pt>
                <c:pt idx="1924">
                  <c:v>1,925.00</c:v>
                </c:pt>
                <c:pt idx="1925">
                  <c:v>1,926.00</c:v>
                </c:pt>
                <c:pt idx="1926">
                  <c:v>1,926.99</c:v>
                </c:pt>
                <c:pt idx="1927">
                  <c:v>1,928.00</c:v>
                </c:pt>
                <c:pt idx="1928">
                  <c:v>1,929.00</c:v>
                </c:pt>
                <c:pt idx="1929">
                  <c:v>1,929.99</c:v>
                </c:pt>
                <c:pt idx="1930">
                  <c:v>1,930.99</c:v>
                </c:pt>
                <c:pt idx="1931">
                  <c:v>1,932.00</c:v>
                </c:pt>
                <c:pt idx="1932">
                  <c:v>1,933.00</c:v>
                </c:pt>
                <c:pt idx="1933">
                  <c:v>1,933.99</c:v>
                </c:pt>
                <c:pt idx="1934">
                  <c:v>1,935.00</c:v>
                </c:pt>
                <c:pt idx="1935">
                  <c:v>1,936.00</c:v>
                </c:pt>
                <c:pt idx="1936">
                  <c:v>1,937.00</c:v>
                </c:pt>
                <c:pt idx="1937">
                  <c:v>1,937.99</c:v>
                </c:pt>
                <c:pt idx="1938">
                  <c:v>1,939.00</c:v>
                </c:pt>
                <c:pt idx="1939">
                  <c:v>1,940.00</c:v>
                </c:pt>
                <c:pt idx="1940">
                  <c:v>1,940.99</c:v>
                </c:pt>
                <c:pt idx="1941">
                  <c:v>1,941.99</c:v>
                </c:pt>
                <c:pt idx="1942">
                  <c:v>1,943.00</c:v>
                </c:pt>
                <c:pt idx="1943">
                  <c:v>1,944.00</c:v>
                </c:pt>
                <c:pt idx="1944">
                  <c:v>1,944.99</c:v>
                </c:pt>
                <c:pt idx="1945">
                  <c:v>1,946.00</c:v>
                </c:pt>
                <c:pt idx="1946">
                  <c:v>1,947.00</c:v>
                </c:pt>
                <c:pt idx="1947">
                  <c:v>1,948.00</c:v>
                </c:pt>
                <c:pt idx="1948">
                  <c:v>1,948.99</c:v>
                </c:pt>
                <c:pt idx="1949">
                  <c:v>1,950.00</c:v>
                </c:pt>
                <c:pt idx="1950">
                  <c:v>1,951.00</c:v>
                </c:pt>
                <c:pt idx="1951">
                  <c:v>1,951.99</c:v>
                </c:pt>
                <c:pt idx="1952">
                  <c:v>1,953.00</c:v>
                </c:pt>
                <c:pt idx="1953">
                  <c:v>1,954.00</c:v>
                </c:pt>
                <c:pt idx="1954">
                  <c:v>1,955.00</c:v>
                </c:pt>
                <c:pt idx="1955">
                  <c:v>1,955.99</c:v>
                </c:pt>
                <c:pt idx="1956">
                  <c:v>1,957.00</c:v>
                </c:pt>
                <c:pt idx="1957">
                  <c:v>1,958.00</c:v>
                </c:pt>
                <c:pt idx="1958">
                  <c:v>1,958.99</c:v>
                </c:pt>
                <c:pt idx="1959">
                  <c:v>1,959.99</c:v>
                </c:pt>
                <c:pt idx="1960">
                  <c:v>1,961.00</c:v>
                </c:pt>
                <c:pt idx="1961">
                  <c:v>1,962.00</c:v>
                </c:pt>
                <c:pt idx="1962">
                  <c:v>1,962.99</c:v>
                </c:pt>
                <c:pt idx="1963">
                  <c:v>1,964.00</c:v>
                </c:pt>
                <c:pt idx="1964">
                  <c:v>1,965.00</c:v>
                </c:pt>
                <c:pt idx="1965">
                  <c:v>1,966.00</c:v>
                </c:pt>
                <c:pt idx="1966">
                  <c:v>1,966.99</c:v>
                </c:pt>
                <c:pt idx="1967">
                  <c:v>1,968.00</c:v>
                </c:pt>
                <c:pt idx="1968">
                  <c:v>1,969.00</c:v>
                </c:pt>
                <c:pt idx="1969">
                  <c:v>1,969.99</c:v>
                </c:pt>
                <c:pt idx="1970">
                  <c:v>1,970.99</c:v>
                </c:pt>
                <c:pt idx="1971">
                  <c:v>1,972.00</c:v>
                </c:pt>
                <c:pt idx="1972">
                  <c:v>1,973.00</c:v>
                </c:pt>
                <c:pt idx="1973">
                  <c:v>1,973.99</c:v>
                </c:pt>
                <c:pt idx="1974">
                  <c:v>1,975.00</c:v>
                </c:pt>
                <c:pt idx="1975">
                  <c:v>1,976.00</c:v>
                </c:pt>
                <c:pt idx="1976">
                  <c:v>1,977.00</c:v>
                </c:pt>
                <c:pt idx="1977">
                  <c:v>1,977.99</c:v>
                </c:pt>
                <c:pt idx="1978">
                  <c:v>1,979.00</c:v>
                </c:pt>
                <c:pt idx="1979">
                  <c:v>1,980.00</c:v>
                </c:pt>
                <c:pt idx="1980">
                  <c:v>1,980.99</c:v>
                </c:pt>
                <c:pt idx="1981">
                  <c:v>1,981.99</c:v>
                </c:pt>
                <c:pt idx="1982">
                  <c:v>1,983.00</c:v>
                </c:pt>
                <c:pt idx="1983">
                  <c:v>1,984.00</c:v>
                </c:pt>
                <c:pt idx="1984">
                  <c:v>1,984.99</c:v>
                </c:pt>
                <c:pt idx="1985">
                  <c:v>1,986.00</c:v>
                </c:pt>
                <c:pt idx="1986">
                  <c:v>1,987.00</c:v>
                </c:pt>
                <c:pt idx="1987">
                  <c:v>1,988.00</c:v>
                </c:pt>
                <c:pt idx="1988">
                  <c:v>1,988.99</c:v>
                </c:pt>
                <c:pt idx="1989">
                  <c:v>1,990.00</c:v>
                </c:pt>
                <c:pt idx="1990">
                  <c:v>1,991.00</c:v>
                </c:pt>
                <c:pt idx="1991">
                  <c:v>1,991.99</c:v>
                </c:pt>
                <c:pt idx="1992">
                  <c:v>1,993.00</c:v>
                </c:pt>
                <c:pt idx="1993">
                  <c:v>1,994.00</c:v>
                </c:pt>
                <c:pt idx="1994">
                  <c:v>1,995.00</c:v>
                </c:pt>
                <c:pt idx="1995">
                  <c:v>1,995.99</c:v>
                </c:pt>
                <c:pt idx="1996">
                  <c:v>1,997.00</c:v>
                </c:pt>
                <c:pt idx="1997">
                  <c:v>1,998.00</c:v>
                </c:pt>
                <c:pt idx="1998">
                  <c:v>1,998.99</c:v>
                </c:pt>
                <c:pt idx="1999">
                  <c:v>1,999.99</c:v>
                </c:pt>
                <c:pt idx="2000">
                  <c:v>2,001.00</c:v>
                </c:pt>
                <c:pt idx="2001">
                  <c:v>2,002.00</c:v>
                </c:pt>
                <c:pt idx="2002">
                  <c:v>2,002.99</c:v>
                </c:pt>
                <c:pt idx="2003">
                  <c:v>2,004.00</c:v>
                </c:pt>
                <c:pt idx="2004">
                  <c:v>2,005.00</c:v>
                </c:pt>
                <c:pt idx="2005">
                  <c:v>2,006.00</c:v>
                </c:pt>
                <c:pt idx="2006">
                  <c:v>2,006.99</c:v>
                </c:pt>
                <c:pt idx="2007">
                  <c:v>2,008.00</c:v>
                </c:pt>
                <c:pt idx="2008">
                  <c:v>2,009.00</c:v>
                </c:pt>
                <c:pt idx="2009">
                  <c:v>2,009.99</c:v>
                </c:pt>
                <c:pt idx="2010">
                  <c:v>2,010.99</c:v>
                </c:pt>
                <c:pt idx="2011">
                  <c:v>2,012.00</c:v>
                </c:pt>
                <c:pt idx="2012">
                  <c:v>2,013.00</c:v>
                </c:pt>
                <c:pt idx="2013">
                  <c:v>2,013.99</c:v>
                </c:pt>
                <c:pt idx="2014">
                  <c:v>2,015.00</c:v>
                </c:pt>
                <c:pt idx="2015">
                  <c:v>2,016.00</c:v>
                </c:pt>
                <c:pt idx="2016">
                  <c:v>2,017.00</c:v>
                </c:pt>
                <c:pt idx="2017">
                  <c:v>2,017.99</c:v>
                </c:pt>
                <c:pt idx="2018">
                  <c:v>2,019.00</c:v>
                </c:pt>
                <c:pt idx="2019">
                  <c:v>2,020.00</c:v>
                </c:pt>
                <c:pt idx="2020">
                  <c:v>2,020.99</c:v>
                </c:pt>
                <c:pt idx="2021">
                  <c:v>2,021.99</c:v>
                </c:pt>
                <c:pt idx="2022">
                  <c:v>2,023.00</c:v>
                </c:pt>
                <c:pt idx="2023">
                  <c:v>2,024.00</c:v>
                </c:pt>
                <c:pt idx="2024">
                  <c:v>2,024.99</c:v>
                </c:pt>
                <c:pt idx="2025">
                  <c:v>2,026.00</c:v>
                </c:pt>
                <c:pt idx="2026">
                  <c:v>2,027.00</c:v>
                </c:pt>
                <c:pt idx="2027">
                  <c:v>2,028.00</c:v>
                </c:pt>
                <c:pt idx="2028">
                  <c:v>2,028.99</c:v>
                </c:pt>
                <c:pt idx="2029">
                  <c:v>2,030.00</c:v>
                </c:pt>
                <c:pt idx="2030">
                  <c:v>2,031.00</c:v>
                </c:pt>
                <c:pt idx="2031">
                  <c:v>2,031.99</c:v>
                </c:pt>
                <c:pt idx="2032">
                  <c:v>2,033.00</c:v>
                </c:pt>
                <c:pt idx="2033">
                  <c:v>2,034.00</c:v>
                </c:pt>
                <c:pt idx="2034">
                  <c:v>2,035.00</c:v>
                </c:pt>
                <c:pt idx="2035">
                  <c:v>2,035.99</c:v>
                </c:pt>
                <c:pt idx="2036">
                  <c:v>2,037.00</c:v>
                </c:pt>
                <c:pt idx="2037">
                  <c:v>2,038.00</c:v>
                </c:pt>
                <c:pt idx="2038">
                  <c:v>2,038.99</c:v>
                </c:pt>
                <c:pt idx="2039">
                  <c:v>2,039.99</c:v>
                </c:pt>
                <c:pt idx="2040">
                  <c:v>2,041.00</c:v>
                </c:pt>
                <c:pt idx="2041">
                  <c:v>2,042.00</c:v>
                </c:pt>
                <c:pt idx="2042">
                  <c:v>2,042.99</c:v>
                </c:pt>
                <c:pt idx="2043">
                  <c:v>2,044.00</c:v>
                </c:pt>
                <c:pt idx="2044">
                  <c:v>2,045.00</c:v>
                </c:pt>
                <c:pt idx="2045">
                  <c:v>2,046.00</c:v>
                </c:pt>
                <c:pt idx="2046">
                  <c:v>2,046.99</c:v>
                </c:pt>
                <c:pt idx="2047">
                  <c:v>2,048.00</c:v>
                </c:pt>
                <c:pt idx="2048">
                  <c:v>2,049.00</c:v>
                </c:pt>
                <c:pt idx="2049">
                  <c:v>2,049.99</c:v>
                </c:pt>
                <c:pt idx="2050">
                  <c:v>2,050.99</c:v>
                </c:pt>
                <c:pt idx="2051">
                  <c:v>2,052.00</c:v>
                </c:pt>
                <c:pt idx="2052">
                  <c:v>2,053.00</c:v>
                </c:pt>
                <c:pt idx="2053">
                  <c:v>2,053.99</c:v>
                </c:pt>
                <c:pt idx="2054">
                  <c:v>2,055.00</c:v>
                </c:pt>
                <c:pt idx="2055">
                  <c:v>2,056.00</c:v>
                </c:pt>
                <c:pt idx="2056">
                  <c:v>2,057.00</c:v>
                </c:pt>
                <c:pt idx="2057">
                  <c:v>2,057.99</c:v>
                </c:pt>
                <c:pt idx="2058">
                  <c:v>2,059.00</c:v>
                </c:pt>
                <c:pt idx="2059">
                  <c:v>2,060.00</c:v>
                </c:pt>
                <c:pt idx="2060">
                  <c:v>2,060.99</c:v>
                </c:pt>
                <c:pt idx="2061">
                  <c:v>2,061.99</c:v>
                </c:pt>
                <c:pt idx="2062">
                  <c:v>2,063.00</c:v>
                </c:pt>
                <c:pt idx="2063">
                  <c:v>2,064.00</c:v>
                </c:pt>
                <c:pt idx="2064">
                  <c:v>2,064.99</c:v>
                </c:pt>
                <c:pt idx="2065">
                  <c:v>2,066.00</c:v>
                </c:pt>
                <c:pt idx="2066">
                  <c:v>2,067.00</c:v>
                </c:pt>
                <c:pt idx="2067">
                  <c:v>2,068.00</c:v>
                </c:pt>
                <c:pt idx="2068">
                  <c:v>2,068.99</c:v>
                </c:pt>
                <c:pt idx="2069">
                  <c:v>2,070.00</c:v>
                </c:pt>
                <c:pt idx="2070">
                  <c:v>2,071.00</c:v>
                </c:pt>
                <c:pt idx="2071">
                  <c:v>2,071.99</c:v>
                </c:pt>
                <c:pt idx="2072">
                  <c:v>2,072.99</c:v>
                </c:pt>
                <c:pt idx="2073">
                  <c:v>2,074.00</c:v>
                </c:pt>
                <c:pt idx="2074">
                  <c:v>2,075.00</c:v>
                </c:pt>
                <c:pt idx="2075">
                  <c:v>2,075.99</c:v>
                </c:pt>
                <c:pt idx="2076">
                  <c:v>2,077.00</c:v>
                </c:pt>
                <c:pt idx="2077">
                  <c:v>2,078.00</c:v>
                </c:pt>
                <c:pt idx="2078">
                  <c:v>2,079.00</c:v>
                </c:pt>
                <c:pt idx="2079">
                  <c:v>2,079.99</c:v>
                </c:pt>
                <c:pt idx="2080">
                  <c:v>2,081.00</c:v>
                </c:pt>
                <c:pt idx="2081">
                  <c:v>2,082.00</c:v>
                </c:pt>
                <c:pt idx="2082">
                  <c:v>2,082.99</c:v>
                </c:pt>
                <c:pt idx="2083">
                  <c:v>2,084.00</c:v>
                </c:pt>
                <c:pt idx="2084">
                  <c:v>2,085.00</c:v>
                </c:pt>
                <c:pt idx="2085">
                  <c:v>2,086.00</c:v>
                </c:pt>
                <c:pt idx="2086">
                  <c:v>2,086.99</c:v>
                </c:pt>
                <c:pt idx="2087">
                  <c:v>2,088.00</c:v>
                </c:pt>
                <c:pt idx="2088">
                  <c:v>2,089.00</c:v>
                </c:pt>
                <c:pt idx="2089">
                  <c:v>2,089.99</c:v>
                </c:pt>
                <c:pt idx="2090">
                  <c:v>2,090.99</c:v>
                </c:pt>
                <c:pt idx="2091">
                  <c:v>2,092.00</c:v>
                </c:pt>
                <c:pt idx="2092">
                  <c:v>2,093.00</c:v>
                </c:pt>
                <c:pt idx="2093">
                  <c:v>2,093.99</c:v>
                </c:pt>
                <c:pt idx="2094">
                  <c:v>2,095.00</c:v>
                </c:pt>
                <c:pt idx="2095">
                  <c:v>2,096.00</c:v>
                </c:pt>
                <c:pt idx="2096">
                  <c:v>2,097.00</c:v>
                </c:pt>
                <c:pt idx="2097">
                  <c:v>2,097.99</c:v>
                </c:pt>
                <c:pt idx="2098">
                  <c:v>2,099.00</c:v>
                </c:pt>
                <c:pt idx="2099">
                  <c:v>2,100.00</c:v>
                </c:pt>
                <c:pt idx="2100">
                  <c:v>2,100.99</c:v>
                </c:pt>
                <c:pt idx="2101">
                  <c:v>2,101.99</c:v>
                </c:pt>
                <c:pt idx="2102">
                  <c:v>2,103.00</c:v>
                </c:pt>
                <c:pt idx="2103">
                  <c:v>2,104.00</c:v>
                </c:pt>
                <c:pt idx="2104">
                  <c:v>2,104.99</c:v>
                </c:pt>
                <c:pt idx="2105">
                  <c:v>2,106.00</c:v>
                </c:pt>
                <c:pt idx="2106">
                  <c:v>2,107.00</c:v>
                </c:pt>
                <c:pt idx="2107">
                  <c:v>2,108.00</c:v>
                </c:pt>
                <c:pt idx="2108">
                  <c:v>2,108.99</c:v>
                </c:pt>
                <c:pt idx="2109">
                  <c:v>2,110.00</c:v>
                </c:pt>
                <c:pt idx="2110">
                  <c:v>2,111.00</c:v>
                </c:pt>
                <c:pt idx="2111">
                  <c:v>2,111.99</c:v>
                </c:pt>
                <c:pt idx="2112">
                  <c:v>2,112.99</c:v>
                </c:pt>
                <c:pt idx="2113">
                  <c:v>2,114.00</c:v>
                </c:pt>
                <c:pt idx="2114">
                  <c:v>2,115.00</c:v>
                </c:pt>
                <c:pt idx="2115">
                  <c:v>2,115.99</c:v>
                </c:pt>
                <c:pt idx="2116">
                  <c:v>2,117.00</c:v>
                </c:pt>
                <c:pt idx="2117">
                  <c:v>2,118.00</c:v>
                </c:pt>
                <c:pt idx="2118">
                  <c:v>2,119.00</c:v>
                </c:pt>
                <c:pt idx="2119">
                  <c:v>2,119.99</c:v>
                </c:pt>
                <c:pt idx="2120">
                  <c:v>2,121.00</c:v>
                </c:pt>
                <c:pt idx="2121">
                  <c:v>2,122.00</c:v>
                </c:pt>
                <c:pt idx="2122">
                  <c:v>2,122.99</c:v>
                </c:pt>
                <c:pt idx="2123">
                  <c:v>2,124.00</c:v>
                </c:pt>
                <c:pt idx="2124">
                  <c:v>2,125.00</c:v>
                </c:pt>
                <c:pt idx="2125">
                  <c:v>2,126.00</c:v>
                </c:pt>
                <c:pt idx="2126">
                  <c:v>2,126.99</c:v>
                </c:pt>
                <c:pt idx="2127">
                  <c:v>2,128.00</c:v>
                </c:pt>
                <c:pt idx="2128">
                  <c:v>2,129.00</c:v>
                </c:pt>
                <c:pt idx="2129">
                  <c:v>2,129.99</c:v>
                </c:pt>
                <c:pt idx="2130">
                  <c:v>2,130.99</c:v>
                </c:pt>
                <c:pt idx="2131">
                  <c:v>2,132.00</c:v>
                </c:pt>
                <c:pt idx="2132">
                  <c:v>2,133.00</c:v>
                </c:pt>
                <c:pt idx="2133">
                  <c:v>2,133.99</c:v>
                </c:pt>
                <c:pt idx="2134">
                  <c:v>2,135.00</c:v>
                </c:pt>
                <c:pt idx="2135">
                  <c:v>2,136.00</c:v>
                </c:pt>
                <c:pt idx="2136">
                  <c:v>2,137.00</c:v>
                </c:pt>
                <c:pt idx="2137">
                  <c:v>2,137.99</c:v>
                </c:pt>
                <c:pt idx="2138">
                  <c:v>2,139.00</c:v>
                </c:pt>
                <c:pt idx="2139">
                  <c:v>2,140.00</c:v>
                </c:pt>
                <c:pt idx="2140">
                  <c:v>2,140.99</c:v>
                </c:pt>
                <c:pt idx="2141">
                  <c:v>2,141.99</c:v>
                </c:pt>
                <c:pt idx="2142">
                  <c:v>2,143.00</c:v>
                </c:pt>
                <c:pt idx="2143">
                  <c:v>2,144.00</c:v>
                </c:pt>
                <c:pt idx="2144">
                  <c:v>2,144.99</c:v>
                </c:pt>
                <c:pt idx="2145">
                  <c:v>2,146.00</c:v>
                </c:pt>
                <c:pt idx="2146">
                  <c:v>2,147.00</c:v>
                </c:pt>
                <c:pt idx="2147">
                  <c:v>2,148.00</c:v>
                </c:pt>
                <c:pt idx="2148">
                  <c:v>2,148.99</c:v>
                </c:pt>
                <c:pt idx="2149">
                  <c:v>2,150.00</c:v>
                </c:pt>
                <c:pt idx="2150">
                  <c:v>2,151.00</c:v>
                </c:pt>
                <c:pt idx="2151">
                  <c:v>2,151.99</c:v>
                </c:pt>
                <c:pt idx="2152">
                  <c:v>2,152.99</c:v>
                </c:pt>
                <c:pt idx="2153">
                  <c:v>2,154.00</c:v>
                </c:pt>
                <c:pt idx="2154">
                  <c:v>2,155.00</c:v>
                </c:pt>
                <c:pt idx="2155">
                  <c:v>2,155.99</c:v>
                </c:pt>
                <c:pt idx="2156">
                  <c:v>2,157.00</c:v>
                </c:pt>
                <c:pt idx="2157">
                  <c:v>2,158.00</c:v>
                </c:pt>
                <c:pt idx="2158">
                  <c:v>2,159.00</c:v>
                </c:pt>
                <c:pt idx="2159">
                  <c:v>2,159.99</c:v>
                </c:pt>
                <c:pt idx="2160">
                  <c:v>2,161.00</c:v>
                </c:pt>
                <c:pt idx="2161">
                  <c:v>2,162.00</c:v>
                </c:pt>
                <c:pt idx="2162">
                  <c:v>2,162.99</c:v>
                </c:pt>
                <c:pt idx="2163">
                  <c:v>2,163.99</c:v>
                </c:pt>
                <c:pt idx="2164">
                  <c:v>2,165.00</c:v>
                </c:pt>
                <c:pt idx="2165">
                  <c:v>2,166.00</c:v>
                </c:pt>
                <c:pt idx="2166">
                  <c:v>2,166.99</c:v>
                </c:pt>
                <c:pt idx="2167">
                  <c:v>2,168.00</c:v>
                </c:pt>
                <c:pt idx="2168">
                  <c:v>2,169.00</c:v>
                </c:pt>
                <c:pt idx="2169">
                  <c:v>2,170.00</c:v>
                </c:pt>
                <c:pt idx="2170">
                  <c:v>2,170.99</c:v>
                </c:pt>
                <c:pt idx="2171">
                  <c:v>2,172.00</c:v>
                </c:pt>
                <c:pt idx="2172">
                  <c:v>2,173.00</c:v>
                </c:pt>
                <c:pt idx="2173">
                  <c:v>2,173.99</c:v>
                </c:pt>
                <c:pt idx="2174">
                  <c:v>2,174.99</c:v>
                </c:pt>
                <c:pt idx="2175">
                  <c:v>2,176.00</c:v>
                </c:pt>
                <c:pt idx="2176">
                  <c:v>2,177.00</c:v>
                </c:pt>
                <c:pt idx="2177">
                  <c:v>2,177.99</c:v>
                </c:pt>
                <c:pt idx="2178">
                  <c:v>2,179.00</c:v>
                </c:pt>
                <c:pt idx="2179">
                  <c:v>2,180.00</c:v>
                </c:pt>
                <c:pt idx="2180">
                  <c:v>2,181.00</c:v>
                </c:pt>
                <c:pt idx="2181">
                  <c:v>2,181.99</c:v>
                </c:pt>
                <c:pt idx="2182">
                  <c:v>2,183.00</c:v>
                </c:pt>
                <c:pt idx="2183">
                  <c:v>2,184.00</c:v>
                </c:pt>
                <c:pt idx="2184">
                  <c:v>2,184.99</c:v>
                </c:pt>
                <c:pt idx="2185">
                  <c:v>2,185.99</c:v>
                </c:pt>
                <c:pt idx="2186">
                  <c:v>2,187.00</c:v>
                </c:pt>
                <c:pt idx="2187">
                  <c:v>2,188.00</c:v>
                </c:pt>
                <c:pt idx="2188">
                  <c:v>2,188.99</c:v>
                </c:pt>
                <c:pt idx="2189">
                  <c:v>2,190.00</c:v>
                </c:pt>
                <c:pt idx="2190">
                  <c:v>2,191.00</c:v>
                </c:pt>
                <c:pt idx="2191">
                  <c:v>2,192.00</c:v>
                </c:pt>
                <c:pt idx="2192">
                  <c:v>2,192.99</c:v>
                </c:pt>
                <c:pt idx="2193">
                  <c:v>2,194.00</c:v>
                </c:pt>
                <c:pt idx="2194">
                  <c:v>2,195.00</c:v>
                </c:pt>
                <c:pt idx="2195">
                  <c:v>2,195.99</c:v>
                </c:pt>
                <c:pt idx="2196">
                  <c:v>2,197.00</c:v>
                </c:pt>
                <c:pt idx="2197">
                  <c:v>2,198.00</c:v>
                </c:pt>
                <c:pt idx="2198">
                  <c:v>2,199.00</c:v>
                </c:pt>
                <c:pt idx="2199">
                  <c:v>2,199.99</c:v>
                </c:pt>
                <c:pt idx="2200">
                  <c:v>2,201.00</c:v>
                </c:pt>
                <c:pt idx="2201">
                  <c:v>2,202.00</c:v>
                </c:pt>
                <c:pt idx="2202">
                  <c:v>2,202.99</c:v>
                </c:pt>
                <c:pt idx="2203">
                  <c:v>2,203.99</c:v>
                </c:pt>
                <c:pt idx="2204">
                  <c:v>2,205.00</c:v>
                </c:pt>
                <c:pt idx="2205">
                  <c:v>2,206.00</c:v>
                </c:pt>
                <c:pt idx="2206">
                  <c:v>2,206.99</c:v>
                </c:pt>
                <c:pt idx="2207">
                  <c:v>2,208.00</c:v>
                </c:pt>
                <c:pt idx="2208">
                  <c:v>2,209.00</c:v>
                </c:pt>
                <c:pt idx="2209">
                  <c:v>2,210.00</c:v>
                </c:pt>
                <c:pt idx="2210">
                  <c:v>2,210.99</c:v>
                </c:pt>
                <c:pt idx="2211">
                  <c:v>2,212.00</c:v>
                </c:pt>
                <c:pt idx="2212">
                  <c:v>2,213.00</c:v>
                </c:pt>
                <c:pt idx="2213">
                  <c:v>2,213.99</c:v>
                </c:pt>
                <c:pt idx="2214">
                  <c:v>2,214.99</c:v>
                </c:pt>
                <c:pt idx="2215">
                  <c:v>2,216.00</c:v>
                </c:pt>
                <c:pt idx="2216">
                  <c:v>2,217.00</c:v>
                </c:pt>
                <c:pt idx="2217">
                  <c:v>2,217.99</c:v>
                </c:pt>
                <c:pt idx="2218">
                  <c:v>2,219.00</c:v>
                </c:pt>
                <c:pt idx="2219">
                  <c:v>2,220.00</c:v>
                </c:pt>
                <c:pt idx="2220">
                  <c:v>2,221.00</c:v>
                </c:pt>
                <c:pt idx="2221">
                  <c:v>2,221.99</c:v>
                </c:pt>
                <c:pt idx="2222">
                  <c:v>2,223.00</c:v>
                </c:pt>
                <c:pt idx="2223">
                  <c:v>2,224.00</c:v>
                </c:pt>
                <c:pt idx="2224">
                  <c:v>2,224.99</c:v>
                </c:pt>
                <c:pt idx="2225">
                  <c:v>2,226.00</c:v>
                </c:pt>
                <c:pt idx="2226">
                  <c:v>2,227.00</c:v>
                </c:pt>
                <c:pt idx="2227">
                  <c:v>2,228.00</c:v>
                </c:pt>
                <c:pt idx="2228">
                  <c:v>2,228.99</c:v>
                </c:pt>
                <c:pt idx="2229">
                  <c:v>2,230.00</c:v>
                </c:pt>
                <c:pt idx="2230">
                  <c:v>2,231.00</c:v>
                </c:pt>
                <c:pt idx="2231">
                  <c:v>2,232.00</c:v>
                </c:pt>
                <c:pt idx="2232">
                  <c:v>2,232.99</c:v>
                </c:pt>
                <c:pt idx="2233">
                  <c:v>2,234.00</c:v>
                </c:pt>
                <c:pt idx="2234">
                  <c:v>2,235.00</c:v>
                </c:pt>
                <c:pt idx="2235">
                  <c:v>2,235.99</c:v>
                </c:pt>
                <c:pt idx="2236">
                  <c:v>2,237.00</c:v>
                </c:pt>
                <c:pt idx="2237">
                  <c:v>2,238.00</c:v>
                </c:pt>
                <c:pt idx="2238">
                  <c:v>2,239.00</c:v>
                </c:pt>
                <c:pt idx="2239">
                  <c:v>2,239.99</c:v>
                </c:pt>
                <c:pt idx="2240">
                  <c:v>2,241.00</c:v>
                </c:pt>
                <c:pt idx="2241">
                  <c:v>2,242.00</c:v>
                </c:pt>
                <c:pt idx="2242">
                  <c:v>2,242.99</c:v>
                </c:pt>
                <c:pt idx="2243">
                  <c:v>2,243.99</c:v>
                </c:pt>
                <c:pt idx="2244">
                  <c:v>2,245.00</c:v>
                </c:pt>
                <c:pt idx="2245">
                  <c:v>2,246.00</c:v>
                </c:pt>
                <c:pt idx="2246">
                  <c:v>2,246.99</c:v>
                </c:pt>
                <c:pt idx="2247">
                  <c:v>2,248.00</c:v>
                </c:pt>
                <c:pt idx="2248">
                  <c:v>2,249.00</c:v>
                </c:pt>
                <c:pt idx="2249">
                  <c:v>2,250.00</c:v>
                </c:pt>
                <c:pt idx="2250">
                  <c:v>2,250.99</c:v>
                </c:pt>
                <c:pt idx="2251">
                  <c:v>2,252.00</c:v>
                </c:pt>
                <c:pt idx="2252">
                  <c:v>2,253.00</c:v>
                </c:pt>
                <c:pt idx="2253">
                  <c:v>2,253.99</c:v>
                </c:pt>
                <c:pt idx="2254">
                  <c:v>2,254.99</c:v>
                </c:pt>
                <c:pt idx="2255">
                  <c:v>2,256.00</c:v>
                </c:pt>
                <c:pt idx="2256">
                  <c:v>2,257.00</c:v>
                </c:pt>
                <c:pt idx="2257">
                  <c:v>2,257.99</c:v>
                </c:pt>
                <c:pt idx="2258">
                  <c:v>2,259.00</c:v>
                </c:pt>
                <c:pt idx="2259">
                  <c:v>2,260.00</c:v>
                </c:pt>
                <c:pt idx="2260">
                  <c:v>2,261.00</c:v>
                </c:pt>
                <c:pt idx="2261">
                  <c:v>2,261.99</c:v>
                </c:pt>
                <c:pt idx="2262">
                  <c:v>2,263.00</c:v>
                </c:pt>
                <c:pt idx="2263">
                  <c:v>2,264.00</c:v>
                </c:pt>
                <c:pt idx="2264">
                  <c:v>2,264.99</c:v>
                </c:pt>
                <c:pt idx="2265">
                  <c:v>2,266.00</c:v>
                </c:pt>
                <c:pt idx="2266">
                  <c:v>2,267.00</c:v>
                </c:pt>
                <c:pt idx="2267">
                  <c:v>2,268.00</c:v>
                </c:pt>
                <c:pt idx="2268">
                  <c:v>2,268.99</c:v>
                </c:pt>
                <c:pt idx="2269">
                  <c:v>2,270.00</c:v>
                </c:pt>
                <c:pt idx="2270">
                  <c:v>2,271.00</c:v>
                </c:pt>
                <c:pt idx="2271">
                  <c:v>2,271.99</c:v>
                </c:pt>
                <c:pt idx="2272">
                  <c:v>2,272.99</c:v>
                </c:pt>
                <c:pt idx="2273">
                  <c:v>2,274.00</c:v>
                </c:pt>
                <c:pt idx="2274">
                  <c:v>2,275.00</c:v>
                </c:pt>
                <c:pt idx="2275">
                  <c:v>2,275.99</c:v>
                </c:pt>
                <c:pt idx="2276">
                  <c:v>2,277.00</c:v>
                </c:pt>
                <c:pt idx="2277">
                  <c:v>2,278.00</c:v>
                </c:pt>
                <c:pt idx="2278">
                  <c:v>2,279.00</c:v>
                </c:pt>
                <c:pt idx="2279">
                  <c:v>2,279.99</c:v>
                </c:pt>
                <c:pt idx="2280">
                  <c:v>2,281.00</c:v>
                </c:pt>
                <c:pt idx="2281">
                  <c:v>2,282.00</c:v>
                </c:pt>
                <c:pt idx="2282">
                  <c:v>2,282.99</c:v>
                </c:pt>
                <c:pt idx="2283">
                  <c:v>2,283.99</c:v>
                </c:pt>
                <c:pt idx="2284">
                  <c:v>2,285.00</c:v>
                </c:pt>
                <c:pt idx="2285">
                  <c:v>2,286.00</c:v>
                </c:pt>
                <c:pt idx="2286">
                  <c:v>2,286.99</c:v>
                </c:pt>
                <c:pt idx="2287">
                  <c:v>2,288.00</c:v>
                </c:pt>
                <c:pt idx="2288">
                  <c:v>2,289.00</c:v>
                </c:pt>
                <c:pt idx="2289">
                  <c:v>2,290.00</c:v>
                </c:pt>
                <c:pt idx="2290">
                  <c:v>2,290.99</c:v>
                </c:pt>
                <c:pt idx="2291">
                  <c:v>2,292.00</c:v>
                </c:pt>
                <c:pt idx="2292">
                  <c:v>2,293.00</c:v>
                </c:pt>
                <c:pt idx="2293">
                  <c:v>2,293.99</c:v>
                </c:pt>
                <c:pt idx="2294">
                  <c:v>2,294.99</c:v>
                </c:pt>
                <c:pt idx="2295">
                  <c:v>2,296.00</c:v>
                </c:pt>
                <c:pt idx="2296">
                  <c:v>2,297.00</c:v>
                </c:pt>
                <c:pt idx="2297">
                  <c:v>2,297.99</c:v>
                </c:pt>
                <c:pt idx="2298">
                  <c:v>2,299.00</c:v>
                </c:pt>
                <c:pt idx="2299">
                  <c:v>2,300.00</c:v>
                </c:pt>
                <c:pt idx="2300">
                  <c:v>2,301.00</c:v>
                </c:pt>
                <c:pt idx="2301">
                  <c:v>2,301.99</c:v>
                </c:pt>
                <c:pt idx="2302">
                  <c:v>2,303.00</c:v>
                </c:pt>
                <c:pt idx="2303">
                  <c:v>2,304.00</c:v>
                </c:pt>
                <c:pt idx="2304">
                  <c:v>2,304.99</c:v>
                </c:pt>
                <c:pt idx="2305">
                  <c:v>2,306.00</c:v>
                </c:pt>
                <c:pt idx="2306">
                  <c:v>2,307.00</c:v>
                </c:pt>
                <c:pt idx="2307">
                  <c:v>2,308.00</c:v>
                </c:pt>
                <c:pt idx="2308">
                  <c:v>2,308.99</c:v>
                </c:pt>
                <c:pt idx="2309">
                  <c:v>2,310.00</c:v>
                </c:pt>
                <c:pt idx="2310">
                  <c:v>2,311.00</c:v>
                </c:pt>
                <c:pt idx="2311">
                  <c:v>2,311.99</c:v>
                </c:pt>
                <c:pt idx="2312">
                  <c:v>2,312.99</c:v>
                </c:pt>
                <c:pt idx="2313">
                  <c:v>2,314.00</c:v>
                </c:pt>
                <c:pt idx="2314">
                  <c:v>2,315.00</c:v>
                </c:pt>
                <c:pt idx="2315">
                  <c:v>2,315.99</c:v>
                </c:pt>
                <c:pt idx="2316">
                  <c:v>2,317.00</c:v>
                </c:pt>
                <c:pt idx="2317">
                  <c:v>2,318.00</c:v>
                </c:pt>
                <c:pt idx="2318">
                  <c:v>2,319.00</c:v>
                </c:pt>
                <c:pt idx="2319">
                  <c:v>2,319.99</c:v>
                </c:pt>
                <c:pt idx="2320">
                  <c:v>2,321.00</c:v>
                </c:pt>
                <c:pt idx="2321">
                  <c:v>2,322.00</c:v>
                </c:pt>
                <c:pt idx="2322">
                  <c:v>2,322.99</c:v>
                </c:pt>
                <c:pt idx="2323">
                  <c:v>2,323.99</c:v>
                </c:pt>
                <c:pt idx="2324">
                  <c:v>2,325.00</c:v>
                </c:pt>
                <c:pt idx="2325">
                  <c:v>2,326.00</c:v>
                </c:pt>
                <c:pt idx="2326">
                  <c:v>2,326.99</c:v>
                </c:pt>
                <c:pt idx="2327">
                  <c:v>2,328.00</c:v>
                </c:pt>
                <c:pt idx="2328">
                  <c:v>2,329.00</c:v>
                </c:pt>
                <c:pt idx="2329">
                  <c:v>2,330.00</c:v>
                </c:pt>
                <c:pt idx="2330">
                  <c:v>2,330.99</c:v>
                </c:pt>
                <c:pt idx="2331">
                  <c:v>2,332.00</c:v>
                </c:pt>
                <c:pt idx="2332">
                  <c:v>2,333.00</c:v>
                </c:pt>
                <c:pt idx="2333">
                  <c:v>2,333.99</c:v>
                </c:pt>
                <c:pt idx="2334">
                  <c:v>2,334.99</c:v>
                </c:pt>
                <c:pt idx="2335">
                  <c:v>2,336.00</c:v>
                </c:pt>
                <c:pt idx="2336">
                  <c:v>2,337.00</c:v>
                </c:pt>
                <c:pt idx="2337">
                  <c:v>2,337.99</c:v>
                </c:pt>
                <c:pt idx="2338">
                  <c:v>2,339.00</c:v>
                </c:pt>
                <c:pt idx="2339">
                  <c:v>2,340.00</c:v>
                </c:pt>
                <c:pt idx="2340">
                  <c:v>2,341.00</c:v>
                </c:pt>
                <c:pt idx="2341">
                  <c:v>2,341.99</c:v>
                </c:pt>
                <c:pt idx="2342">
                  <c:v>2,343.00</c:v>
                </c:pt>
                <c:pt idx="2343">
                  <c:v>2,344.00</c:v>
                </c:pt>
                <c:pt idx="2344">
                  <c:v>2,344.99</c:v>
                </c:pt>
                <c:pt idx="2345">
                  <c:v>2,346.00</c:v>
                </c:pt>
                <c:pt idx="2346">
                  <c:v>2,347.00</c:v>
                </c:pt>
                <c:pt idx="2347">
                  <c:v>2,348.00</c:v>
                </c:pt>
                <c:pt idx="2348">
                  <c:v>2,348.99</c:v>
                </c:pt>
                <c:pt idx="2349">
                  <c:v>2,350.00</c:v>
                </c:pt>
                <c:pt idx="2350">
                  <c:v>2,351.00</c:v>
                </c:pt>
                <c:pt idx="2351">
                  <c:v>2,351.99</c:v>
                </c:pt>
                <c:pt idx="2352">
                  <c:v>2,352.99</c:v>
                </c:pt>
                <c:pt idx="2353">
                  <c:v>2,354.00</c:v>
                </c:pt>
                <c:pt idx="2354">
                  <c:v>2,355.00</c:v>
                </c:pt>
                <c:pt idx="2355">
                  <c:v>2,355.99</c:v>
                </c:pt>
                <c:pt idx="2356">
                  <c:v>2,357.00</c:v>
                </c:pt>
                <c:pt idx="2357">
                  <c:v>2,358.00</c:v>
                </c:pt>
                <c:pt idx="2358">
                  <c:v>2,359.00</c:v>
                </c:pt>
                <c:pt idx="2359">
                  <c:v>2,359.99</c:v>
                </c:pt>
                <c:pt idx="2360">
                  <c:v>2,361.00</c:v>
                </c:pt>
                <c:pt idx="2361">
                  <c:v>2,362.00</c:v>
                </c:pt>
                <c:pt idx="2362">
                  <c:v>2,362.99</c:v>
                </c:pt>
                <c:pt idx="2363">
                  <c:v>2,363.99</c:v>
                </c:pt>
                <c:pt idx="2364">
                  <c:v>2,365.00</c:v>
                </c:pt>
                <c:pt idx="2365">
                  <c:v>2,366.00</c:v>
                </c:pt>
                <c:pt idx="2366">
                  <c:v>2,366.99</c:v>
                </c:pt>
                <c:pt idx="2367">
                  <c:v>2,368.00</c:v>
                </c:pt>
                <c:pt idx="2368">
                  <c:v>2,369.00</c:v>
                </c:pt>
                <c:pt idx="2369">
                  <c:v>2,370.00</c:v>
                </c:pt>
                <c:pt idx="2370">
                  <c:v>2,370.99</c:v>
                </c:pt>
                <c:pt idx="2371">
                  <c:v>2,372.00</c:v>
                </c:pt>
                <c:pt idx="2372">
                  <c:v>2,373.00</c:v>
                </c:pt>
                <c:pt idx="2373">
                  <c:v>2,373.99</c:v>
                </c:pt>
                <c:pt idx="2374">
                  <c:v>2,375.00</c:v>
                </c:pt>
                <c:pt idx="2375">
                  <c:v>2,376.00</c:v>
                </c:pt>
                <c:pt idx="2376">
                  <c:v>2,377.00</c:v>
                </c:pt>
                <c:pt idx="2377">
                  <c:v>2,377.99</c:v>
                </c:pt>
                <c:pt idx="2378">
                  <c:v>2,379.00</c:v>
                </c:pt>
                <c:pt idx="2379">
                  <c:v>2,380.00</c:v>
                </c:pt>
                <c:pt idx="2380">
                  <c:v>2,380.99</c:v>
                </c:pt>
                <c:pt idx="2381">
                  <c:v>2,381.99</c:v>
                </c:pt>
                <c:pt idx="2382">
                  <c:v>2,383.00</c:v>
                </c:pt>
                <c:pt idx="2383">
                  <c:v>2,384.00</c:v>
                </c:pt>
                <c:pt idx="2384">
                  <c:v>2,384.99</c:v>
                </c:pt>
                <c:pt idx="2385">
                  <c:v>2,386.00</c:v>
                </c:pt>
                <c:pt idx="2386">
                  <c:v>2,387.00</c:v>
                </c:pt>
                <c:pt idx="2387">
                  <c:v>2,388.00</c:v>
                </c:pt>
                <c:pt idx="2388">
                  <c:v>2,388.99</c:v>
                </c:pt>
                <c:pt idx="2389">
                  <c:v>2,390.00</c:v>
                </c:pt>
                <c:pt idx="2390">
                  <c:v>2,391.00</c:v>
                </c:pt>
                <c:pt idx="2391">
                  <c:v>2,391.99</c:v>
                </c:pt>
                <c:pt idx="2392">
                  <c:v>2,393.00</c:v>
                </c:pt>
                <c:pt idx="2393">
                  <c:v>2,394.00</c:v>
                </c:pt>
                <c:pt idx="2394">
                  <c:v>2,395.00</c:v>
                </c:pt>
                <c:pt idx="2395">
                  <c:v>2,395.99</c:v>
                </c:pt>
                <c:pt idx="2396">
                  <c:v>2,397.00</c:v>
                </c:pt>
                <c:pt idx="2397">
                  <c:v>2,398.00</c:v>
                </c:pt>
                <c:pt idx="2398">
                  <c:v>2,398.99</c:v>
                </c:pt>
                <c:pt idx="2399">
                  <c:v>2,399.99</c:v>
                </c:pt>
                <c:pt idx="2400">
                  <c:v>2,401.00</c:v>
                </c:pt>
                <c:pt idx="2401">
                  <c:v>2,402.00</c:v>
                </c:pt>
                <c:pt idx="2402">
                  <c:v>2,402.99</c:v>
                </c:pt>
                <c:pt idx="2403">
                  <c:v>2,404.00</c:v>
                </c:pt>
                <c:pt idx="2404">
                  <c:v>2,405.00</c:v>
                </c:pt>
                <c:pt idx="2405">
                  <c:v>2,406.00</c:v>
                </c:pt>
                <c:pt idx="2406">
                  <c:v>2,406.99</c:v>
                </c:pt>
                <c:pt idx="2407">
                  <c:v>2,408.00</c:v>
                </c:pt>
                <c:pt idx="2408">
                  <c:v>2,409.00</c:v>
                </c:pt>
                <c:pt idx="2409">
                  <c:v>2,409.99</c:v>
                </c:pt>
                <c:pt idx="2410">
                  <c:v>2,410.99</c:v>
                </c:pt>
                <c:pt idx="2411">
                  <c:v>2,412.00</c:v>
                </c:pt>
                <c:pt idx="2412">
                  <c:v>2,413.00</c:v>
                </c:pt>
                <c:pt idx="2413">
                  <c:v>2,413.99</c:v>
                </c:pt>
                <c:pt idx="2414">
                  <c:v>2,415.00</c:v>
                </c:pt>
                <c:pt idx="2415">
                  <c:v>2,416.00</c:v>
                </c:pt>
                <c:pt idx="2416">
                  <c:v>2,417.00</c:v>
                </c:pt>
                <c:pt idx="2417">
                  <c:v>2,417.99</c:v>
                </c:pt>
                <c:pt idx="2418">
                  <c:v>2,419.00</c:v>
                </c:pt>
                <c:pt idx="2419">
                  <c:v>2,420.00</c:v>
                </c:pt>
                <c:pt idx="2420">
                  <c:v>2,420.99</c:v>
                </c:pt>
                <c:pt idx="2421">
                  <c:v>2,422.00</c:v>
                </c:pt>
                <c:pt idx="2422">
                  <c:v>2,423.00</c:v>
                </c:pt>
                <c:pt idx="2423">
                  <c:v>2,424.00</c:v>
                </c:pt>
                <c:pt idx="2424">
                  <c:v>2,424.99</c:v>
                </c:pt>
                <c:pt idx="2425">
                  <c:v>2,426.00</c:v>
                </c:pt>
                <c:pt idx="2426">
                  <c:v>2,427.00</c:v>
                </c:pt>
                <c:pt idx="2427">
                  <c:v>2,428.00</c:v>
                </c:pt>
                <c:pt idx="2428">
                  <c:v>2,428.99</c:v>
                </c:pt>
                <c:pt idx="2429">
                  <c:v>2,430.00</c:v>
                </c:pt>
                <c:pt idx="2430">
                  <c:v>2,431.00</c:v>
                </c:pt>
                <c:pt idx="2431">
                  <c:v>2,431.99</c:v>
                </c:pt>
                <c:pt idx="2432">
                  <c:v>2,433.00</c:v>
                </c:pt>
                <c:pt idx="2433">
                  <c:v>2,434.00</c:v>
                </c:pt>
                <c:pt idx="2434">
                  <c:v>2,435.00</c:v>
                </c:pt>
                <c:pt idx="2435">
                  <c:v>2,435.99</c:v>
                </c:pt>
                <c:pt idx="2436">
                  <c:v>2,437.00</c:v>
                </c:pt>
                <c:pt idx="2437">
                  <c:v>2,438.00</c:v>
                </c:pt>
                <c:pt idx="2438">
                  <c:v>2,438.99</c:v>
                </c:pt>
                <c:pt idx="2439">
                  <c:v>2,439.99</c:v>
                </c:pt>
                <c:pt idx="2440">
                  <c:v>2,441.00</c:v>
                </c:pt>
                <c:pt idx="2441">
                  <c:v>2,442.00</c:v>
                </c:pt>
                <c:pt idx="2442">
                  <c:v>2,442.99</c:v>
                </c:pt>
                <c:pt idx="2443">
                  <c:v>2,444.00</c:v>
                </c:pt>
                <c:pt idx="2444">
                  <c:v>2,445.00</c:v>
                </c:pt>
                <c:pt idx="2445">
                  <c:v>2,446.00</c:v>
                </c:pt>
                <c:pt idx="2446">
                  <c:v>2,446.99</c:v>
                </c:pt>
                <c:pt idx="2447">
                  <c:v>2,448.00</c:v>
                </c:pt>
                <c:pt idx="2448">
                  <c:v>2,449.00</c:v>
                </c:pt>
                <c:pt idx="2449">
                  <c:v>2,449.99</c:v>
                </c:pt>
                <c:pt idx="2450">
                  <c:v>2,450.99</c:v>
                </c:pt>
                <c:pt idx="2451">
                  <c:v>2,452.00</c:v>
                </c:pt>
                <c:pt idx="2452">
                  <c:v>2,453.00</c:v>
                </c:pt>
                <c:pt idx="2453">
                  <c:v>2,453.99</c:v>
                </c:pt>
                <c:pt idx="2454">
                  <c:v>2,455.00</c:v>
                </c:pt>
                <c:pt idx="2455">
                  <c:v>2,456.00</c:v>
                </c:pt>
                <c:pt idx="2456">
                  <c:v>2,457.00</c:v>
                </c:pt>
                <c:pt idx="2457">
                  <c:v>2,457.99</c:v>
                </c:pt>
                <c:pt idx="2458">
                  <c:v>2,459.00</c:v>
                </c:pt>
                <c:pt idx="2459">
                  <c:v>2,460.00</c:v>
                </c:pt>
                <c:pt idx="2460">
                  <c:v>2,460.99</c:v>
                </c:pt>
                <c:pt idx="2461">
                  <c:v>2,461.99</c:v>
                </c:pt>
                <c:pt idx="2462">
                  <c:v>2,463.00</c:v>
                </c:pt>
                <c:pt idx="2463">
                  <c:v>2,464.00</c:v>
                </c:pt>
                <c:pt idx="2464">
                  <c:v>2,464.99</c:v>
                </c:pt>
                <c:pt idx="2465">
                  <c:v>2,466.00</c:v>
                </c:pt>
                <c:pt idx="2466">
                  <c:v>2,467.00</c:v>
                </c:pt>
                <c:pt idx="2467">
                  <c:v>2,468.00</c:v>
                </c:pt>
                <c:pt idx="2468">
                  <c:v>2,468.99</c:v>
                </c:pt>
                <c:pt idx="2469">
                  <c:v>2,470.00</c:v>
                </c:pt>
                <c:pt idx="2470">
                  <c:v>2,471.00</c:v>
                </c:pt>
                <c:pt idx="2471">
                  <c:v>2,471.99</c:v>
                </c:pt>
                <c:pt idx="2472">
                  <c:v>2,473.00</c:v>
                </c:pt>
                <c:pt idx="2473">
                  <c:v>2,474.00</c:v>
                </c:pt>
                <c:pt idx="2474">
                  <c:v>2,475.00</c:v>
                </c:pt>
                <c:pt idx="2475">
                  <c:v>2,475.99</c:v>
                </c:pt>
                <c:pt idx="2476">
                  <c:v>2,477.00</c:v>
                </c:pt>
                <c:pt idx="2477">
                  <c:v>2,478.00</c:v>
                </c:pt>
                <c:pt idx="2478">
                  <c:v>2,478.99</c:v>
                </c:pt>
                <c:pt idx="2479">
                  <c:v>2,479.99</c:v>
                </c:pt>
                <c:pt idx="2480">
                  <c:v>2,481.00</c:v>
                </c:pt>
                <c:pt idx="2481">
                  <c:v>2,482.00</c:v>
                </c:pt>
                <c:pt idx="2482">
                  <c:v>2,482.99</c:v>
                </c:pt>
                <c:pt idx="2483">
                  <c:v>2,484.00</c:v>
                </c:pt>
                <c:pt idx="2484">
                  <c:v>2,485.00</c:v>
                </c:pt>
                <c:pt idx="2485">
                  <c:v>2,486.00</c:v>
                </c:pt>
                <c:pt idx="2486">
                  <c:v>2,486.99</c:v>
                </c:pt>
                <c:pt idx="2487">
                  <c:v>2,488.00</c:v>
                </c:pt>
                <c:pt idx="2488">
                  <c:v>2,489.00</c:v>
                </c:pt>
                <c:pt idx="2489">
                  <c:v>2,489.99</c:v>
                </c:pt>
                <c:pt idx="2490">
                  <c:v>2,490.99</c:v>
                </c:pt>
                <c:pt idx="2491">
                  <c:v>2,492.00</c:v>
                </c:pt>
                <c:pt idx="2492">
                  <c:v>2,493.00</c:v>
                </c:pt>
                <c:pt idx="2493">
                  <c:v>2,493.99</c:v>
                </c:pt>
                <c:pt idx="2494">
                  <c:v>2,495.00</c:v>
                </c:pt>
                <c:pt idx="2495">
                  <c:v>2,496.00</c:v>
                </c:pt>
                <c:pt idx="2496">
                  <c:v>2,497.00</c:v>
                </c:pt>
                <c:pt idx="2497">
                  <c:v>2,497.99</c:v>
                </c:pt>
                <c:pt idx="2498">
                  <c:v>2,499.00</c:v>
                </c:pt>
                <c:pt idx="2499">
                  <c:v>2,500.00</c:v>
                </c:pt>
                <c:pt idx="2500">
                  <c:v>2,500.99</c:v>
                </c:pt>
                <c:pt idx="2501">
                  <c:v>2,502.00</c:v>
                </c:pt>
                <c:pt idx="2502">
                  <c:v>2,503.00</c:v>
                </c:pt>
                <c:pt idx="2503">
                  <c:v>2,504.00</c:v>
                </c:pt>
                <c:pt idx="2504">
                  <c:v>2,504.99</c:v>
                </c:pt>
                <c:pt idx="2505">
                  <c:v>2,506.00</c:v>
                </c:pt>
                <c:pt idx="2506">
                  <c:v>2,507.00</c:v>
                </c:pt>
                <c:pt idx="2507">
                  <c:v>2,508.00</c:v>
                </c:pt>
                <c:pt idx="2508">
                  <c:v>2,508.99</c:v>
                </c:pt>
                <c:pt idx="2509">
                  <c:v>2,510.00</c:v>
                </c:pt>
                <c:pt idx="2510">
                  <c:v>2,511.00</c:v>
                </c:pt>
                <c:pt idx="2511">
                  <c:v>2,511.99</c:v>
                </c:pt>
                <c:pt idx="2512">
                  <c:v>2,513.00</c:v>
                </c:pt>
                <c:pt idx="2513">
                  <c:v>2,514.00</c:v>
                </c:pt>
                <c:pt idx="2514">
                  <c:v>2,515.00</c:v>
                </c:pt>
                <c:pt idx="2515">
                  <c:v>2,515.99</c:v>
                </c:pt>
                <c:pt idx="2516">
                  <c:v>2,517.00</c:v>
                </c:pt>
                <c:pt idx="2517">
                  <c:v>2,518.00</c:v>
                </c:pt>
                <c:pt idx="2518">
                  <c:v>2,518.99</c:v>
                </c:pt>
                <c:pt idx="2519">
                  <c:v>2,519.99</c:v>
                </c:pt>
                <c:pt idx="2520">
                  <c:v>2,521.00</c:v>
                </c:pt>
                <c:pt idx="2521">
                  <c:v>2,522.00</c:v>
                </c:pt>
                <c:pt idx="2522">
                  <c:v>2,522.99</c:v>
                </c:pt>
                <c:pt idx="2523">
                  <c:v>2,524.00</c:v>
                </c:pt>
                <c:pt idx="2524">
                  <c:v>2,525.00</c:v>
                </c:pt>
                <c:pt idx="2525">
                  <c:v>2,526.00</c:v>
                </c:pt>
                <c:pt idx="2526">
                  <c:v>2,526.99</c:v>
                </c:pt>
                <c:pt idx="2527">
                  <c:v>2,528.00</c:v>
                </c:pt>
                <c:pt idx="2528">
                  <c:v>2,529.00</c:v>
                </c:pt>
                <c:pt idx="2529">
                  <c:v>2,529.99</c:v>
                </c:pt>
                <c:pt idx="2530">
                  <c:v>2,530.99</c:v>
                </c:pt>
                <c:pt idx="2531">
                  <c:v>2,532.00</c:v>
                </c:pt>
                <c:pt idx="2532">
                  <c:v>2,533.00</c:v>
                </c:pt>
                <c:pt idx="2533">
                  <c:v>2,533.99</c:v>
                </c:pt>
                <c:pt idx="2534">
                  <c:v>2,535.00</c:v>
                </c:pt>
                <c:pt idx="2535">
                  <c:v>2,536.00</c:v>
                </c:pt>
                <c:pt idx="2536">
                  <c:v>2,537.00</c:v>
                </c:pt>
                <c:pt idx="2537">
                  <c:v>2,537.99</c:v>
                </c:pt>
                <c:pt idx="2538">
                  <c:v>2,539.00</c:v>
                </c:pt>
                <c:pt idx="2539">
                  <c:v>2,540.00</c:v>
                </c:pt>
                <c:pt idx="2540">
                  <c:v>2,540.99</c:v>
                </c:pt>
                <c:pt idx="2541">
                  <c:v>2,542.00</c:v>
                </c:pt>
                <c:pt idx="2542">
                  <c:v>2,543.00</c:v>
                </c:pt>
                <c:pt idx="2543">
                  <c:v>2,544.00</c:v>
                </c:pt>
                <c:pt idx="2544">
                  <c:v>2,544.99</c:v>
                </c:pt>
                <c:pt idx="2545">
                  <c:v>2,546.00</c:v>
                </c:pt>
                <c:pt idx="2546">
                  <c:v>2,547.00</c:v>
                </c:pt>
                <c:pt idx="2547">
                  <c:v>2,547.99</c:v>
                </c:pt>
                <c:pt idx="2548">
                  <c:v>2,548.99</c:v>
                </c:pt>
                <c:pt idx="2549">
                  <c:v>2,550.00</c:v>
                </c:pt>
                <c:pt idx="2550">
                  <c:v>2,551.00</c:v>
                </c:pt>
                <c:pt idx="2551">
                  <c:v>2,551.99</c:v>
                </c:pt>
                <c:pt idx="2552">
                  <c:v>2,553.00</c:v>
                </c:pt>
                <c:pt idx="2553">
                  <c:v>2,554.00</c:v>
                </c:pt>
                <c:pt idx="2554">
                  <c:v>2,555.00</c:v>
                </c:pt>
                <c:pt idx="2555">
                  <c:v>2,555.99</c:v>
                </c:pt>
                <c:pt idx="2556">
                  <c:v>2,557.00</c:v>
                </c:pt>
                <c:pt idx="2557">
                  <c:v>2,558.00</c:v>
                </c:pt>
                <c:pt idx="2558">
                  <c:v>2,558.99</c:v>
                </c:pt>
                <c:pt idx="2559">
                  <c:v>2,559.99</c:v>
                </c:pt>
                <c:pt idx="2560">
                  <c:v>2,561.00</c:v>
                </c:pt>
                <c:pt idx="2561">
                  <c:v>2,562.00</c:v>
                </c:pt>
                <c:pt idx="2562">
                  <c:v>2,562.99</c:v>
                </c:pt>
                <c:pt idx="2563">
                  <c:v>2,564.00</c:v>
                </c:pt>
                <c:pt idx="2564">
                  <c:v>2,565.00</c:v>
                </c:pt>
                <c:pt idx="2565">
                  <c:v>2,566.00</c:v>
                </c:pt>
                <c:pt idx="2566">
                  <c:v>2,566.99</c:v>
                </c:pt>
                <c:pt idx="2567">
                  <c:v>2,568.00</c:v>
                </c:pt>
                <c:pt idx="2568">
                  <c:v>2,569.00</c:v>
                </c:pt>
                <c:pt idx="2569">
                  <c:v>2,569.99</c:v>
                </c:pt>
                <c:pt idx="2570">
                  <c:v>2,570.99</c:v>
                </c:pt>
                <c:pt idx="2571">
                  <c:v>2,572.00</c:v>
                </c:pt>
                <c:pt idx="2572">
                  <c:v>2,573.00</c:v>
                </c:pt>
                <c:pt idx="2573">
                  <c:v>2,573.99</c:v>
                </c:pt>
                <c:pt idx="2574">
                  <c:v>2,575.00</c:v>
                </c:pt>
                <c:pt idx="2575">
                  <c:v>2,576.00</c:v>
                </c:pt>
                <c:pt idx="2576">
                  <c:v>2,577.00</c:v>
                </c:pt>
                <c:pt idx="2577">
                  <c:v>2,577.99</c:v>
                </c:pt>
                <c:pt idx="2578">
                  <c:v>2,579.00</c:v>
                </c:pt>
                <c:pt idx="2579">
                  <c:v>2,580.00</c:v>
                </c:pt>
                <c:pt idx="2580">
                  <c:v>2,580.99</c:v>
                </c:pt>
                <c:pt idx="2581">
                  <c:v>2,582.00</c:v>
                </c:pt>
                <c:pt idx="2582">
                  <c:v>2,583.00</c:v>
                </c:pt>
                <c:pt idx="2583">
                  <c:v>2,584.00</c:v>
                </c:pt>
                <c:pt idx="2584">
                  <c:v>2,584.99</c:v>
                </c:pt>
                <c:pt idx="2585">
                  <c:v>2,586.00</c:v>
                </c:pt>
                <c:pt idx="2586">
                  <c:v>2,587.00</c:v>
                </c:pt>
                <c:pt idx="2587">
                  <c:v>2,587.99</c:v>
                </c:pt>
                <c:pt idx="2588">
                  <c:v>2,588.99</c:v>
                </c:pt>
                <c:pt idx="2589">
                  <c:v>2,590.00</c:v>
                </c:pt>
                <c:pt idx="2590">
                  <c:v>2,591.00</c:v>
                </c:pt>
                <c:pt idx="2591">
                  <c:v>2,591.99</c:v>
                </c:pt>
                <c:pt idx="2592">
                  <c:v>2,593.00</c:v>
                </c:pt>
                <c:pt idx="2593">
                  <c:v>2,594.00</c:v>
                </c:pt>
                <c:pt idx="2594">
                  <c:v>2,595.00</c:v>
                </c:pt>
                <c:pt idx="2595">
                  <c:v>2,595.99</c:v>
                </c:pt>
                <c:pt idx="2596">
                  <c:v>2,597.00</c:v>
                </c:pt>
                <c:pt idx="2597">
                  <c:v>2,598.00</c:v>
                </c:pt>
                <c:pt idx="2598">
                  <c:v>2,598.99</c:v>
                </c:pt>
                <c:pt idx="2599">
                  <c:v>2,599.99</c:v>
                </c:pt>
                <c:pt idx="2600">
                  <c:v>2,601.00</c:v>
                </c:pt>
                <c:pt idx="2601">
                  <c:v>2,602.00</c:v>
                </c:pt>
                <c:pt idx="2602">
                  <c:v>2,602.99</c:v>
                </c:pt>
                <c:pt idx="2603">
                  <c:v>2,604.00</c:v>
                </c:pt>
                <c:pt idx="2604">
                  <c:v>2,605.00</c:v>
                </c:pt>
                <c:pt idx="2605">
                  <c:v>2,606.00</c:v>
                </c:pt>
                <c:pt idx="2606">
                  <c:v>2,606.99</c:v>
                </c:pt>
                <c:pt idx="2607">
                  <c:v>2,608.00</c:v>
                </c:pt>
                <c:pt idx="2608">
                  <c:v>2,609.00</c:v>
                </c:pt>
                <c:pt idx="2609">
                  <c:v>2,609.99</c:v>
                </c:pt>
                <c:pt idx="2610">
                  <c:v>2,610.99</c:v>
                </c:pt>
                <c:pt idx="2611">
                  <c:v>2,612.00</c:v>
                </c:pt>
                <c:pt idx="2612">
                  <c:v>2,613.00</c:v>
                </c:pt>
                <c:pt idx="2613">
                  <c:v>2,613.99</c:v>
                </c:pt>
                <c:pt idx="2614">
                  <c:v>2,615.00</c:v>
                </c:pt>
                <c:pt idx="2615">
                  <c:v>2,616.00</c:v>
                </c:pt>
                <c:pt idx="2616">
                  <c:v>2,617.00</c:v>
                </c:pt>
                <c:pt idx="2617">
                  <c:v>2,617.99</c:v>
                </c:pt>
                <c:pt idx="2618">
                  <c:v>2,619.00</c:v>
                </c:pt>
                <c:pt idx="2619">
                  <c:v>2,620.00</c:v>
                </c:pt>
                <c:pt idx="2620">
                  <c:v>2,620.99</c:v>
                </c:pt>
                <c:pt idx="2621">
                  <c:v>2,621.99</c:v>
                </c:pt>
                <c:pt idx="2622">
                  <c:v>2,623.00</c:v>
                </c:pt>
                <c:pt idx="2623">
                  <c:v>2,624.00</c:v>
                </c:pt>
                <c:pt idx="2624">
                  <c:v>2,624.99</c:v>
                </c:pt>
                <c:pt idx="2625">
                  <c:v>2,626.00</c:v>
                </c:pt>
                <c:pt idx="2626">
                  <c:v>2,627.00</c:v>
                </c:pt>
                <c:pt idx="2627">
                  <c:v>2,628.00</c:v>
                </c:pt>
                <c:pt idx="2628">
                  <c:v>2,628.99</c:v>
                </c:pt>
                <c:pt idx="2629">
                  <c:v>2,630.00</c:v>
                </c:pt>
                <c:pt idx="2630">
                  <c:v>2,631.00</c:v>
                </c:pt>
                <c:pt idx="2631">
                  <c:v>2,631.99</c:v>
                </c:pt>
                <c:pt idx="2632">
                  <c:v>2,632.99</c:v>
                </c:pt>
                <c:pt idx="2633">
                  <c:v>2,634.00</c:v>
                </c:pt>
                <c:pt idx="2634">
                  <c:v>2,635.00</c:v>
                </c:pt>
                <c:pt idx="2635">
                  <c:v>2,635.99</c:v>
                </c:pt>
                <c:pt idx="2636">
                  <c:v>2,637.00</c:v>
                </c:pt>
                <c:pt idx="2637">
                  <c:v>2,638.00</c:v>
                </c:pt>
                <c:pt idx="2638">
                  <c:v>2,639.00</c:v>
                </c:pt>
                <c:pt idx="2639">
                  <c:v>2,639.99</c:v>
                </c:pt>
                <c:pt idx="2640">
                  <c:v>2,641.00</c:v>
                </c:pt>
                <c:pt idx="2641">
                  <c:v>2,642.00</c:v>
                </c:pt>
                <c:pt idx="2642">
                  <c:v>2,642.99</c:v>
                </c:pt>
                <c:pt idx="2643">
                  <c:v>2,644.00</c:v>
                </c:pt>
                <c:pt idx="2644">
                  <c:v>2,645.00</c:v>
                </c:pt>
                <c:pt idx="2645">
                  <c:v>2,646.00</c:v>
                </c:pt>
                <c:pt idx="2646">
                  <c:v>2,646.99</c:v>
                </c:pt>
                <c:pt idx="2647">
                  <c:v>2,648.00</c:v>
                </c:pt>
                <c:pt idx="2648">
                  <c:v>2,649.00</c:v>
                </c:pt>
                <c:pt idx="2649">
                  <c:v>2,649.99</c:v>
                </c:pt>
                <c:pt idx="2650">
                  <c:v>2,650.99</c:v>
                </c:pt>
                <c:pt idx="2651">
                  <c:v>2,652.00</c:v>
                </c:pt>
                <c:pt idx="2652">
                  <c:v>2,653.00</c:v>
                </c:pt>
                <c:pt idx="2653">
                  <c:v>2,653.99</c:v>
                </c:pt>
                <c:pt idx="2654">
                  <c:v>2,655.00</c:v>
                </c:pt>
                <c:pt idx="2655">
                  <c:v>2,656.00</c:v>
                </c:pt>
                <c:pt idx="2656">
                  <c:v>2,657.00</c:v>
                </c:pt>
                <c:pt idx="2657">
                  <c:v>2,657.99</c:v>
                </c:pt>
                <c:pt idx="2658">
                  <c:v>2,659.00</c:v>
                </c:pt>
                <c:pt idx="2659">
                  <c:v>2,660.00</c:v>
                </c:pt>
                <c:pt idx="2660">
                  <c:v>2,660.99</c:v>
                </c:pt>
                <c:pt idx="2661">
                  <c:v>2,661.99</c:v>
                </c:pt>
                <c:pt idx="2662">
                  <c:v>2,663.00</c:v>
                </c:pt>
                <c:pt idx="2663">
                  <c:v>2,664.00</c:v>
                </c:pt>
                <c:pt idx="2664">
                  <c:v>2,664.99</c:v>
                </c:pt>
                <c:pt idx="2665">
                  <c:v>2,666.00</c:v>
                </c:pt>
                <c:pt idx="2666">
                  <c:v>2,667.00</c:v>
                </c:pt>
                <c:pt idx="2667">
                  <c:v>2,668.00</c:v>
                </c:pt>
                <c:pt idx="2668">
                  <c:v>2,668.99</c:v>
                </c:pt>
                <c:pt idx="2669">
                  <c:v>2,670.00</c:v>
                </c:pt>
                <c:pt idx="2670">
                  <c:v>2,671.00</c:v>
                </c:pt>
                <c:pt idx="2671">
                  <c:v>2,671.99</c:v>
                </c:pt>
                <c:pt idx="2672">
                  <c:v>2,672.99</c:v>
                </c:pt>
                <c:pt idx="2673">
                  <c:v>2,674.00</c:v>
                </c:pt>
                <c:pt idx="2674">
                  <c:v>2,675.00</c:v>
                </c:pt>
                <c:pt idx="2675">
                  <c:v>2,675.99</c:v>
                </c:pt>
                <c:pt idx="2676">
                  <c:v>2,677.00</c:v>
                </c:pt>
                <c:pt idx="2677">
                  <c:v>2,678.00</c:v>
                </c:pt>
                <c:pt idx="2678">
                  <c:v>2,679.00</c:v>
                </c:pt>
                <c:pt idx="2679">
                  <c:v>2,679.99</c:v>
                </c:pt>
                <c:pt idx="2680">
                  <c:v>2,681.00</c:v>
                </c:pt>
                <c:pt idx="2681">
                  <c:v>2,682.00</c:v>
                </c:pt>
                <c:pt idx="2682">
                  <c:v>2,682.99</c:v>
                </c:pt>
                <c:pt idx="2683">
                  <c:v>2,684.00</c:v>
                </c:pt>
                <c:pt idx="2684">
                  <c:v>2,685.00</c:v>
                </c:pt>
                <c:pt idx="2685">
                  <c:v>2,686.00</c:v>
                </c:pt>
                <c:pt idx="2686">
                  <c:v>2,686.99</c:v>
                </c:pt>
                <c:pt idx="2687">
                  <c:v>2,688.00</c:v>
                </c:pt>
                <c:pt idx="2688">
                  <c:v>2,689.00</c:v>
                </c:pt>
                <c:pt idx="2689">
                  <c:v>2,689.99</c:v>
                </c:pt>
                <c:pt idx="2690">
                  <c:v>2,690.99</c:v>
                </c:pt>
                <c:pt idx="2691">
                  <c:v>2,692.00</c:v>
                </c:pt>
                <c:pt idx="2692">
                  <c:v>2,693.00</c:v>
                </c:pt>
                <c:pt idx="2693">
                  <c:v>2,693.99</c:v>
                </c:pt>
                <c:pt idx="2694">
                  <c:v>2,695.00</c:v>
                </c:pt>
                <c:pt idx="2695">
                  <c:v>2,696.00</c:v>
                </c:pt>
                <c:pt idx="2696">
                  <c:v>2,697.00</c:v>
                </c:pt>
                <c:pt idx="2697">
                  <c:v>2,697.99</c:v>
                </c:pt>
                <c:pt idx="2698">
                  <c:v>2,699.00</c:v>
                </c:pt>
                <c:pt idx="2699">
                  <c:v>2,700.00</c:v>
                </c:pt>
                <c:pt idx="2700">
                  <c:v>2,700.99</c:v>
                </c:pt>
                <c:pt idx="2701">
                  <c:v>2,701.99</c:v>
                </c:pt>
                <c:pt idx="2702">
                  <c:v>2,703.00</c:v>
                </c:pt>
                <c:pt idx="2703">
                  <c:v>2,704.00</c:v>
                </c:pt>
                <c:pt idx="2704">
                  <c:v>2,704.99</c:v>
                </c:pt>
                <c:pt idx="2705">
                  <c:v>2,706.00</c:v>
                </c:pt>
                <c:pt idx="2706">
                  <c:v>2,707.00</c:v>
                </c:pt>
                <c:pt idx="2707">
                  <c:v>2,708.00</c:v>
                </c:pt>
                <c:pt idx="2708">
                  <c:v>2,708.99</c:v>
                </c:pt>
                <c:pt idx="2709">
                  <c:v>2,710.00</c:v>
                </c:pt>
                <c:pt idx="2710">
                  <c:v>2,711.00</c:v>
                </c:pt>
                <c:pt idx="2711">
                  <c:v>2,711.99</c:v>
                </c:pt>
                <c:pt idx="2712">
                  <c:v>2,713.00</c:v>
                </c:pt>
                <c:pt idx="2713">
                  <c:v>2,714.00</c:v>
                </c:pt>
                <c:pt idx="2714">
                  <c:v>2,715.00</c:v>
                </c:pt>
                <c:pt idx="2715">
                  <c:v>2,715.99</c:v>
                </c:pt>
                <c:pt idx="2716">
                  <c:v>2,717.00</c:v>
                </c:pt>
                <c:pt idx="2717">
                  <c:v>2,718.00</c:v>
                </c:pt>
                <c:pt idx="2718">
                  <c:v>2,719.00</c:v>
                </c:pt>
                <c:pt idx="2719">
                  <c:v>2,719.99</c:v>
                </c:pt>
                <c:pt idx="2720">
                  <c:v>2,721.00</c:v>
                </c:pt>
                <c:pt idx="2721">
                  <c:v>2,722.00</c:v>
                </c:pt>
                <c:pt idx="2722">
                  <c:v>2,722.99</c:v>
                </c:pt>
                <c:pt idx="2723">
                  <c:v>2,724.00</c:v>
                </c:pt>
                <c:pt idx="2724">
                  <c:v>2,725.00</c:v>
                </c:pt>
                <c:pt idx="2725">
                  <c:v>2,726.00</c:v>
                </c:pt>
                <c:pt idx="2726">
                  <c:v>2,726.99</c:v>
                </c:pt>
                <c:pt idx="2727">
                  <c:v>2,728.00</c:v>
                </c:pt>
                <c:pt idx="2728">
                  <c:v>2,729.00</c:v>
                </c:pt>
                <c:pt idx="2729">
                  <c:v>2,729.99</c:v>
                </c:pt>
                <c:pt idx="2730">
                  <c:v>2,730.99</c:v>
                </c:pt>
                <c:pt idx="2731">
                  <c:v>2,732.00</c:v>
                </c:pt>
                <c:pt idx="2732">
                  <c:v>2,733.00</c:v>
                </c:pt>
                <c:pt idx="2733">
                  <c:v>2,733.99</c:v>
                </c:pt>
                <c:pt idx="2734">
                  <c:v>2,735.00</c:v>
                </c:pt>
                <c:pt idx="2735">
                  <c:v>2,736.00</c:v>
                </c:pt>
                <c:pt idx="2736">
                  <c:v>2,737.00</c:v>
                </c:pt>
                <c:pt idx="2737">
                  <c:v>2,737.99</c:v>
                </c:pt>
                <c:pt idx="2738">
                  <c:v>2,739.00</c:v>
                </c:pt>
                <c:pt idx="2739">
                  <c:v>2,740.00</c:v>
                </c:pt>
                <c:pt idx="2740">
                  <c:v>2,740.99</c:v>
                </c:pt>
                <c:pt idx="2741">
                  <c:v>2,741.99</c:v>
                </c:pt>
                <c:pt idx="2742">
                  <c:v>2,743.00</c:v>
                </c:pt>
                <c:pt idx="2743">
                  <c:v>2,744.00</c:v>
                </c:pt>
                <c:pt idx="2744">
                  <c:v>2,744.99</c:v>
                </c:pt>
                <c:pt idx="2745">
                  <c:v>2,746.00</c:v>
                </c:pt>
                <c:pt idx="2746">
                  <c:v>2,747.00</c:v>
                </c:pt>
                <c:pt idx="2747">
                  <c:v>2,748.00</c:v>
                </c:pt>
                <c:pt idx="2748">
                  <c:v>2,748.99</c:v>
                </c:pt>
                <c:pt idx="2749">
                  <c:v>2,750.00</c:v>
                </c:pt>
                <c:pt idx="2750">
                  <c:v>2,751.00</c:v>
                </c:pt>
                <c:pt idx="2751">
                  <c:v>2,751.99</c:v>
                </c:pt>
                <c:pt idx="2752">
                  <c:v>2,753.00</c:v>
                </c:pt>
                <c:pt idx="2753">
                  <c:v>2,754.00</c:v>
                </c:pt>
                <c:pt idx="2754">
                  <c:v>2,755.00</c:v>
                </c:pt>
                <c:pt idx="2755">
                  <c:v>2,755.99</c:v>
                </c:pt>
                <c:pt idx="2756">
                  <c:v>2,757.00</c:v>
                </c:pt>
                <c:pt idx="2757">
                  <c:v>2,758.00</c:v>
                </c:pt>
                <c:pt idx="2758">
                  <c:v>2,759.00</c:v>
                </c:pt>
                <c:pt idx="2759">
                  <c:v>2,759.99</c:v>
                </c:pt>
                <c:pt idx="2760">
                  <c:v>2,761.00</c:v>
                </c:pt>
                <c:pt idx="2761">
                  <c:v>2,762.00</c:v>
                </c:pt>
                <c:pt idx="2762">
                  <c:v>2,762.99</c:v>
                </c:pt>
                <c:pt idx="2763">
                  <c:v>2,764.00</c:v>
                </c:pt>
                <c:pt idx="2764">
                  <c:v>2,765.00</c:v>
                </c:pt>
                <c:pt idx="2765">
                  <c:v>2,766.00</c:v>
                </c:pt>
                <c:pt idx="2766">
                  <c:v>2,766.99</c:v>
                </c:pt>
                <c:pt idx="2767">
                  <c:v>2,768.00</c:v>
                </c:pt>
                <c:pt idx="2768">
                  <c:v>2,769.00</c:v>
                </c:pt>
                <c:pt idx="2769">
                  <c:v>2,769.99</c:v>
                </c:pt>
                <c:pt idx="2770">
                  <c:v>2,770.99</c:v>
                </c:pt>
                <c:pt idx="2771">
                  <c:v>2,772.00</c:v>
                </c:pt>
                <c:pt idx="2772">
                  <c:v>2,773.00</c:v>
                </c:pt>
                <c:pt idx="2773">
                  <c:v>2,773.99</c:v>
                </c:pt>
                <c:pt idx="2774">
                  <c:v>2,775.00</c:v>
                </c:pt>
                <c:pt idx="2775">
                  <c:v>2,776.00</c:v>
                </c:pt>
                <c:pt idx="2776">
                  <c:v>2,777.00</c:v>
                </c:pt>
                <c:pt idx="2777">
                  <c:v>2,777.99</c:v>
                </c:pt>
                <c:pt idx="2778">
                  <c:v>2,779.00</c:v>
                </c:pt>
                <c:pt idx="2779">
                  <c:v>2,780.00</c:v>
                </c:pt>
                <c:pt idx="2780">
                  <c:v>2,780.99</c:v>
                </c:pt>
                <c:pt idx="2781">
                  <c:v>2,781.99</c:v>
                </c:pt>
                <c:pt idx="2782">
                  <c:v>2,783.00</c:v>
                </c:pt>
                <c:pt idx="2783">
                  <c:v>2,784.00</c:v>
                </c:pt>
                <c:pt idx="2784">
                  <c:v>2,784.99</c:v>
                </c:pt>
                <c:pt idx="2785">
                  <c:v>2,786.00</c:v>
                </c:pt>
                <c:pt idx="2786">
                  <c:v>2,787.00</c:v>
                </c:pt>
                <c:pt idx="2787">
                  <c:v>2,788.00</c:v>
                </c:pt>
                <c:pt idx="2788">
                  <c:v>2,788.99</c:v>
                </c:pt>
                <c:pt idx="2789">
                  <c:v>2,790.00</c:v>
                </c:pt>
                <c:pt idx="2790">
                  <c:v>2,791.00</c:v>
                </c:pt>
                <c:pt idx="2791">
                  <c:v>2,791.99</c:v>
                </c:pt>
                <c:pt idx="2792">
                  <c:v>2,793.00</c:v>
                </c:pt>
                <c:pt idx="2793">
                  <c:v>2,794.00</c:v>
                </c:pt>
                <c:pt idx="2794">
                  <c:v>2,795.00</c:v>
                </c:pt>
                <c:pt idx="2795">
                  <c:v>2,795.99</c:v>
                </c:pt>
                <c:pt idx="2796">
                  <c:v>2,797.00</c:v>
                </c:pt>
                <c:pt idx="2797">
                  <c:v>2,798.00</c:v>
                </c:pt>
                <c:pt idx="2798">
                  <c:v>2,799.00</c:v>
                </c:pt>
                <c:pt idx="2799">
                  <c:v>2,799.99</c:v>
                </c:pt>
                <c:pt idx="2800">
                  <c:v>2,801.00</c:v>
                </c:pt>
                <c:pt idx="2801">
                  <c:v>2,802.00</c:v>
                </c:pt>
                <c:pt idx="2802">
                  <c:v>2,802.99</c:v>
                </c:pt>
                <c:pt idx="2803">
                  <c:v>2,804.00</c:v>
                </c:pt>
                <c:pt idx="2804">
                  <c:v>2,805.00</c:v>
                </c:pt>
                <c:pt idx="2805">
                  <c:v>2,806.00</c:v>
                </c:pt>
                <c:pt idx="2806">
                  <c:v>2,806.99</c:v>
                </c:pt>
                <c:pt idx="2807">
                  <c:v>2,808.00</c:v>
                </c:pt>
                <c:pt idx="2808">
                  <c:v>2,809.00</c:v>
                </c:pt>
                <c:pt idx="2809">
                  <c:v>2,809.99</c:v>
                </c:pt>
                <c:pt idx="2810">
                  <c:v>2,810.99</c:v>
                </c:pt>
                <c:pt idx="2811">
                  <c:v>2,812.00</c:v>
                </c:pt>
                <c:pt idx="2812">
                  <c:v>2,813.00</c:v>
                </c:pt>
                <c:pt idx="2813">
                  <c:v>2,813.99</c:v>
                </c:pt>
                <c:pt idx="2814">
                  <c:v>2,815.00</c:v>
                </c:pt>
                <c:pt idx="2815">
                  <c:v>2,816.00</c:v>
                </c:pt>
                <c:pt idx="2816">
                  <c:v>2,817.00</c:v>
                </c:pt>
                <c:pt idx="2817">
                  <c:v>2,817.99</c:v>
                </c:pt>
                <c:pt idx="2818">
                  <c:v>2,819.00</c:v>
                </c:pt>
                <c:pt idx="2819">
                  <c:v>2,820.00</c:v>
                </c:pt>
                <c:pt idx="2820">
                  <c:v>2,820.99</c:v>
                </c:pt>
                <c:pt idx="2821">
                  <c:v>2,821.99</c:v>
                </c:pt>
                <c:pt idx="2822">
                  <c:v>2,823.00</c:v>
                </c:pt>
                <c:pt idx="2823">
                  <c:v>2,824.00</c:v>
                </c:pt>
                <c:pt idx="2824">
                  <c:v>2,824.99</c:v>
                </c:pt>
                <c:pt idx="2825">
                  <c:v>2,826.00</c:v>
                </c:pt>
                <c:pt idx="2826">
                  <c:v>2,827.00</c:v>
                </c:pt>
                <c:pt idx="2827">
                  <c:v>2,828.00</c:v>
                </c:pt>
                <c:pt idx="2828">
                  <c:v>2,828.99</c:v>
                </c:pt>
                <c:pt idx="2829">
                  <c:v>2,830.00</c:v>
                </c:pt>
                <c:pt idx="2830">
                  <c:v>2,831.00</c:v>
                </c:pt>
                <c:pt idx="2831">
                  <c:v>2,831.99</c:v>
                </c:pt>
                <c:pt idx="2832">
                  <c:v>2,833.00</c:v>
                </c:pt>
                <c:pt idx="2833">
                  <c:v>2,834.00</c:v>
                </c:pt>
                <c:pt idx="2834">
                  <c:v>2,835.00</c:v>
                </c:pt>
                <c:pt idx="2835">
                  <c:v>2,835.99</c:v>
                </c:pt>
                <c:pt idx="2836">
                  <c:v>2,837.00</c:v>
                </c:pt>
                <c:pt idx="2837">
                  <c:v>2,838.00</c:v>
                </c:pt>
                <c:pt idx="2838">
                  <c:v>2,839.00</c:v>
                </c:pt>
                <c:pt idx="2839">
                  <c:v>2,839.99</c:v>
                </c:pt>
                <c:pt idx="2840">
                  <c:v>2,841.00</c:v>
                </c:pt>
                <c:pt idx="2841">
                  <c:v>2,842.00</c:v>
                </c:pt>
                <c:pt idx="2842">
                  <c:v>2,842.99</c:v>
                </c:pt>
                <c:pt idx="2843">
                  <c:v>2,843.99</c:v>
                </c:pt>
                <c:pt idx="2844">
                  <c:v>2,845.00</c:v>
                </c:pt>
                <c:pt idx="2845">
                  <c:v>2,846.00</c:v>
                </c:pt>
                <c:pt idx="2846">
                  <c:v>2,846.99</c:v>
                </c:pt>
                <c:pt idx="2847">
                  <c:v>2,848.00</c:v>
                </c:pt>
                <c:pt idx="2848">
                  <c:v>2,849.00</c:v>
                </c:pt>
                <c:pt idx="2849">
                  <c:v>2,850.00</c:v>
                </c:pt>
                <c:pt idx="2850">
                  <c:v>2,850.99</c:v>
                </c:pt>
                <c:pt idx="2851">
                  <c:v>2,852.00</c:v>
                </c:pt>
                <c:pt idx="2852">
                  <c:v>2,853.00</c:v>
                </c:pt>
                <c:pt idx="2853">
                  <c:v>2,853.99</c:v>
                </c:pt>
                <c:pt idx="2854">
                  <c:v>2,855.00</c:v>
                </c:pt>
                <c:pt idx="2855">
                  <c:v>2,856.00</c:v>
                </c:pt>
                <c:pt idx="2856">
                  <c:v>2,857.00</c:v>
                </c:pt>
                <c:pt idx="2857">
                  <c:v>2,857.99</c:v>
                </c:pt>
                <c:pt idx="2858">
                  <c:v>2,859.00</c:v>
                </c:pt>
                <c:pt idx="2859">
                  <c:v>2,860.00</c:v>
                </c:pt>
                <c:pt idx="2860">
                  <c:v>2,860.99</c:v>
                </c:pt>
                <c:pt idx="2861">
                  <c:v>2,861.99</c:v>
                </c:pt>
                <c:pt idx="2862">
                  <c:v>2,863.00</c:v>
                </c:pt>
                <c:pt idx="2863">
                  <c:v>2,864.00</c:v>
                </c:pt>
                <c:pt idx="2864">
                  <c:v>2,864.99</c:v>
                </c:pt>
                <c:pt idx="2865">
                  <c:v>2,866.00</c:v>
                </c:pt>
                <c:pt idx="2866">
                  <c:v>2,867.00</c:v>
                </c:pt>
                <c:pt idx="2867">
                  <c:v>2,868.00</c:v>
                </c:pt>
                <c:pt idx="2868">
                  <c:v>2,868.99</c:v>
                </c:pt>
                <c:pt idx="2869">
                  <c:v>2,870.00</c:v>
                </c:pt>
                <c:pt idx="2870">
                  <c:v>2,871.00</c:v>
                </c:pt>
                <c:pt idx="2871">
                  <c:v>2,871.99</c:v>
                </c:pt>
                <c:pt idx="2872">
                  <c:v>2,872.99</c:v>
                </c:pt>
                <c:pt idx="2873">
                  <c:v>2,874.00</c:v>
                </c:pt>
                <c:pt idx="2874">
                  <c:v>2,875.00</c:v>
                </c:pt>
                <c:pt idx="2875">
                  <c:v>2,875.99</c:v>
                </c:pt>
                <c:pt idx="2876">
                  <c:v>2,877.00</c:v>
                </c:pt>
                <c:pt idx="2877">
                  <c:v>2,878.00</c:v>
                </c:pt>
                <c:pt idx="2878">
                  <c:v>2,879.00</c:v>
                </c:pt>
                <c:pt idx="2879">
                  <c:v>2,879.99</c:v>
                </c:pt>
                <c:pt idx="2880">
                  <c:v>2,881.00</c:v>
                </c:pt>
                <c:pt idx="2881">
                  <c:v>2,882.00</c:v>
                </c:pt>
                <c:pt idx="2882">
                  <c:v>2,882.99</c:v>
                </c:pt>
                <c:pt idx="2883">
                  <c:v>2,883.99</c:v>
                </c:pt>
                <c:pt idx="2884">
                  <c:v>2,885.00</c:v>
                </c:pt>
                <c:pt idx="2885">
                  <c:v>2,886.00</c:v>
                </c:pt>
                <c:pt idx="2886">
                  <c:v>2,886.99</c:v>
                </c:pt>
                <c:pt idx="2887">
                  <c:v>2,888.00</c:v>
                </c:pt>
                <c:pt idx="2888">
                  <c:v>2,889.00</c:v>
                </c:pt>
                <c:pt idx="2889">
                  <c:v>2,890.00</c:v>
                </c:pt>
                <c:pt idx="2890">
                  <c:v>2,890.99</c:v>
                </c:pt>
                <c:pt idx="2891">
                  <c:v>2,892.00</c:v>
                </c:pt>
                <c:pt idx="2892">
                  <c:v>2,893.00</c:v>
                </c:pt>
                <c:pt idx="2893">
                  <c:v>2,893.99</c:v>
                </c:pt>
                <c:pt idx="2894">
                  <c:v>2,895.00</c:v>
                </c:pt>
                <c:pt idx="2895">
                  <c:v>2,896.00</c:v>
                </c:pt>
                <c:pt idx="2896">
                  <c:v>2,897.00</c:v>
                </c:pt>
                <c:pt idx="2897">
                  <c:v>2,897.99</c:v>
                </c:pt>
                <c:pt idx="2898">
                  <c:v>2,899.00</c:v>
                </c:pt>
                <c:pt idx="2899">
                  <c:v>2,900.00</c:v>
                </c:pt>
                <c:pt idx="2900">
                  <c:v>2,900.99</c:v>
                </c:pt>
                <c:pt idx="2901">
                  <c:v>2,901.99</c:v>
                </c:pt>
                <c:pt idx="2902">
                  <c:v>2,903.00</c:v>
                </c:pt>
                <c:pt idx="2903">
                  <c:v>2,904.00</c:v>
                </c:pt>
                <c:pt idx="2904">
                  <c:v>2,904.99</c:v>
                </c:pt>
                <c:pt idx="2905">
                  <c:v>2,906.00</c:v>
                </c:pt>
                <c:pt idx="2906">
                  <c:v>2,907.00</c:v>
                </c:pt>
                <c:pt idx="2907">
                  <c:v>2,908.00</c:v>
                </c:pt>
                <c:pt idx="2908">
                  <c:v>2,908.99</c:v>
                </c:pt>
                <c:pt idx="2909">
                  <c:v>2,910.00</c:v>
                </c:pt>
                <c:pt idx="2910">
                  <c:v>2,911.00</c:v>
                </c:pt>
                <c:pt idx="2911">
                  <c:v>2,911.99</c:v>
                </c:pt>
                <c:pt idx="2912">
                  <c:v>2,912.99</c:v>
                </c:pt>
                <c:pt idx="2913">
                  <c:v>2,914.00</c:v>
                </c:pt>
                <c:pt idx="2914">
                  <c:v>2,915.00</c:v>
                </c:pt>
                <c:pt idx="2915">
                  <c:v>2,915.99</c:v>
                </c:pt>
                <c:pt idx="2916">
                  <c:v>2,917.00</c:v>
                </c:pt>
                <c:pt idx="2917">
                  <c:v>2,918.00</c:v>
                </c:pt>
                <c:pt idx="2918">
                  <c:v>2,919.00</c:v>
                </c:pt>
                <c:pt idx="2919">
                  <c:v>2,919.99</c:v>
                </c:pt>
                <c:pt idx="2920">
                  <c:v>2,921.00</c:v>
                </c:pt>
                <c:pt idx="2921">
                  <c:v>2,922.00</c:v>
                </c:pt>
                <c:pt idx="2922">
                  <c:v>2,922.99</c:v>
                </c:pt>
                <c:pt idx="2923">
                  <c:v>2,923.99</c:v>
                </c:pt>
                <c:pt idx="2924">
                  <c:v>2,925.00</c:v>
                </c:pt>
                <c:pt idx="2925">
                  <c:v>2,926.00</c:v>
                </c:pt>
                <c:pt idx="2926">
                  <c:v>2,926.99</c:v>
                </c:pt>
                <c:pt idx="2927">
                  <c:v>2,928.00</c:v>
                </c:pt>
                <c:pt idx="2928">
                  <c:v>2,929.00</c:v>
                </c:pt>
                <c:pt idx="2929">
                  <c:v>2,930.00</c:v>
                </c:pt>
                <c:pt idx="2930">
                  <c:v>2,930.99</c:v>
                </c:pt>
                <c:pt idx="2931">
                  <c:v>2,932.00</c:v>
                </c:pt>
                <c:pt idx="2932">
                  <c:v>2,933.00</c:v>
                </c:pt>
                <c:pt idx="2933">
                  <c:v>2,933.99</c:v>
                </c:pt>
                <c:pt idx="2934">
                  <c:v>2,935.00</c:v>
                </c:pt>
                <c:pt idx="2935">
                  <c:v>2,936.00</c:v>
                </c:pt>
                <c:pt idx="2936">
                  <c:v>2,937.00</c:v>
                </c:pt>
                <c:pt idx="2937">
                  <c:v>2,937.99</c:v>
                </c:pt>
                <c:pt idx="2938">
                  <c:v>2,939.00</c:v>
                </c:pt>
                <c:pt idx="2939">
                  <c:v>2,940.00</c:v>
                </c:pt>
                <c:pt idx="2940">
                  <c:v>2,940.99</c:v>
                </c:pt>
                <c:pt idx="2941">
                  <c:v>2,941.99</c:v>
                </c:pt>
                <c:pt idx="2942">
                  <c:v>2,943.00</c:v>
                </c:pt>
                <c:pt idx="2943">
                  <c:v>2,944.00</c:v>
                </c:pt>
                <c:pt idx="2944">
                  <c:v>2,944.99</c:v>
                </c:pt>
                <c:pt idx="2945">
                  <c:v>2,946.00</c:v>
                </c:pt>
                <c:pt idx="2946">
                  <c:v>2,947.00</c:v>
                </c:pt>
                <c:pt idx="2947">
                  <c:v>2,948.00</c:v>
                </c:pt>
                <c:pt idx="2948">
                  <c:v>2,948.99</c:v>
                </c:pt>
                <c:pt idx="2949">
                  <c:v>2,950.00</c:v>
                </c:pt>
                <c:pt idx="2950">
                  <c:v>2,951.00</c:v>
                </c:pt>
                <c:pt idx="2951">
                  <c:v>2,951.99</c:v>
                </c:pt>
                <c:pt idx="2952">
                  <c:v>2,952.99</c:v>
                </c:pt>
                <c:pt idx="2953">
                  <c:v>2,954.00</c:v>
                </c:pt>
                <c:pt idx="2954">
                  <c:v>2,955.00</c:v>
                </c:pt>
                <c:pt idx="2955">
                  <c:v>2,955.99</c:v>
                </c:pt>
                <c:pt idx="2956">
                  <c:v>2,957.00</c:v>
                </c:pt>
                <c:pt idx="2957">
                  <c:v>2,958.00</c:v>
                </c:pt>
                <c:pt idx="2958">
                  <c:v>2,959.00</c:v>
                </c:pt>
                <c:pt idx="2959">
                  <c:v>2,959.99</c:v>
                </c:pt>
                <c:pt idx="2960">
                  <c:v>2,961.00</c:v>
                </c:pt>
                <c:pt idx="2961">
                  <c:v>2,962.00</c:v>
                </c:pt>
                <c:pt idx="2962">
                  <c:v>2,962.99</c:v>
                </c:pt>
                <c:pt idx="2963">
                  <c:v>2,964.00</c:v>
                </c:pt>
                <c:pt idx="2964">
                  <c:v>2,965.00</c:v>
                </c:pt>
                <c:pt idx="2965">
                  <c:v>2,966.00</c:v>
                </c:pt>
                <c:pt idx="2966">
                  <c:v>2,966.99</c:v>
                </c:pt>
                <c:pt idx="2967">
                  <c:v>2,968.00</c:v>
                </c:pt>
                <c:pt idx="2968">
                  <c:v>2,969.00</c:v>
                </c:pt>
                <c:pt idx="2969">
                  <c:v>2,970.00</c:v>
                </c:pt>
                <c:pt idx="2970">
                  <c:v>2,970.99</c:v>
                </c:pt>
                <c:pt idx="2971">
                  <c:v>2,972.00</c:v>
                </c:pt>
                <c:pt idx="2972">
                  <c:v>2,973.00</c:v>
                </c:pt>
                <c:pt idx="2973">
                  <c:v>2,973.99</c:v>
                </c:pt>
                <c:pt idx="2974">
                  <c:v>2,975.00</c:v>
                </c:pt>
                <c:pt idx="2975">
                  <c:v>2,976.00</c:v>
                </c:pt>
                <c:pt idx="2976">
                  <c:v>2,977.00</c:v>
                </c:pt>
                <c:pt idx="2977">
                  <c:v>2,977.99</c:v>
                </c:pt>
                <c:pt idx="2978">
                  <c:v>2,979.00</c:v>
                </c:pt>
                <c:pt idx="2979">
                  <c:v>2,980.00</c:v>
                </c:pt>
                <c:pt idx="2980">
                  <c:v>2,980.99</c:v>
                </c:pt>
                <c:pt idx="2981">
                  <c:v>2,981.99</c:v>
                </c:pt>
                <c:pt idx="2982">
                  <c:v>2,983.00</c:v>
                </c:pt>
                <c:pt idx="2983">
                  <c:v>2,984.00</c:v>
                </c:pt>
                <c:pt idx="2984">
                  <c:v>2,984.99</c:v>
                </c:pt>
                <c:pt idx="2985">
                  <c:v>2,986.00</c:v>
                </c:pt>
                <c:pt idx="2986">
                  <c:v>2,987.00</c:v>
                </c:pt>
                <c:pt idx="2987">
                  <c:v>2,988.00</c:v>
                </c:pt>
                <c:pt idx="2988">
                  <c:v>2,988.99</c:v>
                </c:pt>
                <c:pt idx="2989">
                  <c:v>2,990.00</c:v>
                </c:pt>
                <c:pt idx="2990">
                  <c:v>2,991.00</c:v>
                </c:pt>
                <c:pt idx="2991">
                  <c:v>2,991.99</c:v>
                </c:pt>
                <c:pt idx="2992">
                  <c:v>2,992.99</c:v>
                </c:pt>
                <c:pt idx="2993">
                  <c:v>2,994.00</c:v>
                </c:pt>
                <c:pt idx="2994">
                  <c:v>2,995.00</c:v>
                </c:pt>
                <c:pt idx="2995">
                  <c:v>2,995.99</c:v>
                </c:pt>
                <c:pt idx="2996">
                  <c:v>2,997.00</c:v>
                </c:pt>
                <c:pt idx="2997">
                  <c:v>2,998.00</c:v>
                </c:pt>
                <c:pt idx="2998">
                  <c:v>2,999.00</c:v>
                </c:pt>
                <c:pt idx="2999">
                  <c:v>2,999.99</c:v>
                </c:pt>
                <c:pt idx="3000">
                  <c:v>3,001.00</c:v>
                </c:pt>
                <c:pt idx="3001">
                  <c:v>3,002.00</c:v>
                </c:pt>
                <c:pt idx="3002">
                  <c:v>3,002.99</c:v>
                </c:pt>
                <c:pt idx="3003">
                  <c:v>3,004.00</c:v>
                </c:pt>
                <c:pt idx="3004">
                  <c:v>3,005.00</c:v>
                </c:pt>
                <c:pt idx="3005">
                  <c:v>3,006.00</c:v>
                </c:pt>
                <c:pt idx="3006">
                  <c:v>3,006.99</c:v>
                </c:pt>
                <c:pt idx="3007">
                  <c:v>3,008.00</c:v>
                </c:pt>
                <c:pt idx="3008">
                  <c:v>3,009.00</c:v>
                </c:pt>
                <c:pt idx="3009">
                  <c:v>3,009.99</c:v>
                </c:pt>
                <c:pt idx="3010">
                  <c:v>3,010.99</c:v>
                </c:pt>
                <c:pt idx="3011">
                  <c:v>3,012.00</c:v>
                </c:pt>
                <c:pt idx="3012">
                  <c:v>3,013.00</c:v>
                </c:pt>
                <c:pt idx="3013">
                  <c:v>3,013.99</c:v>
                </c:pt>
                <c:pt idx="3014">
                  <c:v>3,015.00</c:v>
                </c:pt>
                <c:pt idx="3015">
                  <c:v>3,016.00</c:v>
                </c:pt>
                <c:pt idx="3016">
                  <c:v>3,017.00</c:v>
                </c:pt>
                <c:pt idx="3017">
                  <c:v>3,017.99</c:v>
                </c:pt>
                <c:pt idx="3018">
                  <c:v>3,019.00</c:v>
                </c:pt>
                <c:pt idx="3019">
                  <c:v>3,020.00</c:v>
                </c:pt>
                <c:pt idx="3020">
                  <c:v>3,020.99</c:v>
                </c:pt>
                <c:pt idx="3021">
                  <c:v>3,021.99</c:v>
                </c:pt>
                <c:pt idx="3022">
                  <c:v>3,023.00</c:v>
                </c:pt>
                <c:pt idx="3023">
                  <c:v>3,024.00</c:v>
                </c:pt>
                <c:pt idx="3024">
                  <c:v>3,024.99</c:v>
                </c:pt>
                <c:pt idx="3025">
                  <c:v>3,026.00</c:v>
                </c:pt>
                <c:pt idx="3026">
                  <c:v>3,027.00</c:v>
                </c:pt>
                <c:pt idx="3027">
                  <c:v>3,028.00</c:v>
                </c:pt>
                <c:pt idx="3028">
                  <c:v>3,028.99</c:v>
                </c:pt>
                <c:pt idx="3029">
                  <c:v>3,030.00</c:v>
                </c:pt>
                <c:pt idx="3030">
                  <c:v>3,031.00</c:v>
                </c:pt>
                <c:pt idx="3031">
                  <c:v>3,031.99</c:v>
                </c:pt>
                <c:pt idx="3032">
                  <c:v>3,032.99</c:v>
                </c:pt>
                <c:pt idx="3033">
                  <c:v>3,034.00</c:v>
                </c:pt>
                <c:pt idx="3034">
                  <c:v>3,035.00</c:v>
                </c:pt>
                <c:pt idx="3035">
                  <c:v>3,035.99</c:v>
                </c:pt>
                <c:pt idx="3036">
                  <c:v>3,037.00</c:v>
                </c:pt>
                <c:pt idx="3037">
                  <c:v>3,038.00</c:v>
                </c:pt>
                <c:pt idx="3038">
                  <c:v>3,039.00</c:v>
                </c:pt>
                <c:pt idx="3039">
                  <c:v>3,039.99</c:v>
                </c:pt>
                <c:pt idx="3040">
                  <c:v>3,041.00</c:v>
                </c:pt>
                <c:pt idx="3041">
                  <c:v>3,042.00</c:v>
                </c:pt>
                <c:pt idx="3042">
                  <c:v>3,042.99</c:v>
                </c:pt>
                <c:pt idx="3043">
                  <c:v>3,044.00</c:v>
                </c:pt>
                <c:pt idx="3044">
                  <c:v>3,045.00</c:v>
                </c:pt>
                <c:pt idx="3045">
                  <c:v>3,046.00</c:v>
                </c:pt>
                <c:pt idx="3046">
                  <c:v>3,046.99</c:v>
                </c:pt>
                <c:pt idx="3047">
                  <c:v>3,048.00</c:v>
                </c:pt>
                <c:pt idx="3048">
                  <c:v>3,049.00</c:v>
                </c:pt>
                <c:pt idx="3049">
                  <c:v>3,049.99</c:v>
                </c:pt>
                <c:pt idx="3050">
                  <c:v>3,051.00</c:v>
                </c:pt>
                <c:pt idx="3051">
                  <c:v>3,052.00</c:v>
                </c:pt>
                <c:pt idx="3052">
                  <c:v>3,053.00</c:v>
                </c:pt>
                <c:pt idx="3053">
                  <c:v>3,053.99</c:v>
                </c:pt>
                <c:pt idx="3054">
                  <c:v>3,055.00</c:v>
                </c:pt>
                <c:pt idx="3055">
                  <c:v>3,056.00</c:v>
                </c:pt>
                <c:pt idx="3056">
                  <c:v>3,056.99</c:v>
                </c:pt>
                <c:pt idx="3057">
                  <c:v>3,057.99</c:v>
                </c:pt>
                <c:pt idx="3058">
                  <c:v>3,059.00</c:v>
                </c:pt>
                <c:pt idx="3059">
                  <c:v>3,060.00</c:v>
                </c:pt>
                <c:pt idx="3060">
                  <c:v>3,060.99</c:v>
                </c:pt>
                <c:pt idx="3061">
                  <c:v>3,062.00</c:v>
                </c:pt>
                <c:pt idx="3062">
                  <c:v>3,063.00</c:v>
                </c:pt>
                <c:pt idx="3063">
                  <c:v>3,064.00</c:v>
                </c:pt>
                <c:pt idx="3064">
                  <c:v>3,064.99</c:v>
                </c:pt>
                <c:pt idx="3065">
                  <c:v>3,066.00</c:v>
                </c:pt>
                <c:pt idx="3066">
                  <c:v>3,067.00</c:v>
                </c:pt>
                <c:pt idx="3067">
                  <c:v>3,067.99</c:v>
                </c:pt>
                <c:pt idx="3068">
                  <c:v>3,068.99</c:v>
                </c:pt>
                <c:pt idx="3069">
                  <c:v>3,070.00</c:v>
                </c:pt>
                <c:pt idx="3070">
                  <c:v>3,071.00</c:v>
                </c:pt>
                <c:pt idx="3071">
                  <c:v>3,071.99</c:v>
                </c:pt>
                <c:pt idx="3072">
                  <c:v>3,073.00</c:v>
                </c:pt>
                <c:pt idx="3073">
                  <c:v>3,074.00</c:v>
                </c:pt>
                <c:pt idx="3074">
                  <c:v>3,075.00</c:v>
                </c:pt>
                <c:pt idx="3075">
                  <c:v>3,075.99</c:v>
                </c:pt>
                <c:pt idx="3076">
                  <c:v>3,077.00</c:v>
                </c:pt>
                <c:pt idx="3077">
                  <c:v>3,078.00</c:v>
                </c:pt>
                <c:pt idx="3078">
                  <c:v>3,078.99</c:v>
                </c:pt>
                <c:pt idx="3079">
                  <c:v>3,079.99</c:v>
                </c:pt>
                <c:pt idx="3080">
                  <c:v>3,081.00</c:v>
                </c:pt>
                <c:pt idx="3081">
                  <c:v>3,082.00</c:v>
                </c:pt>
                <c:pt idx="3082">
                  <c:v>3,082.99</c:v>
                </c:pt>
                <c:pt idx="3083">
                  <c:v>3,084.00</c:v>
                </c:pt>
                <c:pt idx="3084">
                  <c:v>3,085.00</c:v>
                </c:pt>
                <c:pt idx="3085">
                  <c:v>3,086.00</c:v>
                </c:pt>
                <c:pt idx="3086">
                  <c:v>3,086.99</c:v>
                </c:pt>
                <c:pt idx="3087">
                  <c:v>3,088.00</c:v>
                </c:pt>
                <c:pt idx="3088">
                  <c:v>3,089.00</c:v>
                </c:pt>
                <c:pt idx="3089">
                  <c:v>3,089.99</c:v>
                </c:pt>
                <c:pt idx="3090">
                  <c:v>3,090.99</c:v>
                </c:pt>
                <c:pt idx="3091">
                  <c:v>3,092.00</c:v>
                </c:pt>
                <c:pt idx="3092">
                  <c:v>3,093.00</c:v>
                </c:pt>
                <c:pt idx="3093">
                  <c:v>3,093.99</c:v>
                </c:pt>
                <c:pt idx="3094">
                  <c:v>3,095.00</c:v>
                </c:pt>
                <c:pt idx="3095">
                  <c:v>3,096.00</c:v>
                </c:pt>
                <c:pt idx="3096">
                  <c:v>3,097.00</c:v>
                </c:pt>
                <c:pt idx="3097">
                  <c:v>3,097.99</c:v>
                </c:pt>
                <c:pt idx="3098">
                  <c:v>3,099.00</c:v>
                </c:pt>
                <c:pt idx="3099">
                  <c:v>3,100.00</c:v>
                </c:pt>
                <c:pt idx="3100">
                  <c:v>3,100.99</c:v>
                </c:pt>
                <c:pt idx="3101">
                  <c:v>3,101.99</c:v>
                </c:pt>
                <c:pt idx="3102">
                  <c:v>3,103.00</c:v>
                </c:pt>
                <c:pt idx="3103">
                  <c:v>3,104.00</c:v>
                </c:pt>
                <c:pt idx="3104">
                  <c:v>3,104.99</c:v>
                </c:pt>
                <c:pt idx="3105">
                  <c:v>3,106.00</c:v>
                </c:pt>
                <c:pt idx="3106">
                  <c:v>3,107.00</c:v>
                </c:pt>
                <c:pt idx="3107">
                  <c:v>3,108.00</c:v>
                </c:pt>
                <c:pt idx="3108">
                  <c:v>3,108.99</c:v>
                </c:pt>
                <c:pt idx="3109">
                  <c:v>3,110.00</c:v>
                </c:pt>
                <c:pt idx="3110">
                  <c:v>3,111.00</c:v>
                </c:pt>
                <c:pt idx="3111">
                  <c:v>3,111.99</c:v>
                </c:pt>
                <c:pt idx="3112">
                  <c:v>3,113.00</c:v>
                </c:pt>
                <c:pt idx="3113">
                  <c:v>3,114.00</c:v>
                </c:pt>
                <c:pt idx="3114">
                  <c:v>3,115.00</c:v>
                </c:pt>
                <c:pt idx="3115">
                  <c:v>3,115.99</c:v>
                </c:pt>
                <c:pt idx="3116">
                  <c:v>3,117.00</c:v>
                </c:pt>
                <c:pt idx="3117">
                  <c:v>3,118.00</c:v>
                </c:pt>
                <c:pt idx="3118">
                  <c:v>3,118.99</c:v>
                </c:pt>
                <c:pt idx="3119">
                  <c:v>3,119.99</c:v>
                </c:pt>
                <c:pt idx="3120">
                  <c:v>3,121.00</c:v>
                </c:pt>
                <c:pt idx="3121">
                  <c:v>3,122.00</c:v>
                </c:pt>
                <c:pt idx="3122">
                  <c:v>3,122.99</c:v>
                </c:pt>
                <c:pt idx="3123">
                  <c:v>3,124.00</c:v>
                </c:pt>
                <c:pt idx="3124">
                  <c:v>3,125.00</c:v>
                </c:pt>
                <c:pt idx="3125">
                  <c:v>3,126.00</c:v>
                </c:pt>
                <c:pt idx="3126">
                  <c:v>3,126.99</c:v>
                </c:pt>
                <c:pt idx="3127">
                  <c:v>3,128.00</c:v>
                </c:pt>
                <c:pt idx="3128">
                  <c:v>3,129.00</c:v>
                </c:pt>
                <c:pt idx="3129">
                  <c:v>3,129.99</c:v>
                </c:pt>
                <c:pt idx="3130">
                  <c:v>3,130.99</c:v>
                </c:pt>
                <c:pt idx="3131">
                  <c:v>3,132.00</c:v>
                </c:pt>
                <c:pt idx="3132">
                  <c:v>3,133.00</c:v>
                </c:pt>
                <c:pt idx="3133">
                  <c:v>3,133.99</c:v>
                </c:pt>
                <c:pt idx="3134">
                  <c:v>3,135.00</c:v>
                </c:pt>
                <c:pt idx="3135">
                  <c:v>3,136.00</c:v>
                </c:pt>
                <c:pt idx="3136">
                  <c:v>3,137.00</c:v>
                </c:pt>
                <c:pt idx="3137">
                  <c:v>3,137.99</c:v>
                </c:pt>
                <c:pt idx="3138">
                  <c:v>3,139.00</c:v>
                </c:pt>
                <c:pt idx="3139">
                  <c:v>3,140.00</c:v>
                </c:pt>
                <c:pt idx="3140">
                  <c:v>3,140.99</c:v>
                </c:pt>
                <c:pt idx="3141">
                  <c:v>3,141.99</c:v>
                </c:pt>
                <c:pt idx="3142">
                  <c:v>3,143.00</c:v>
                </c:pt>
                <c:pt idx="3143">
                  <c:v>3,144.00</c:v>
                </c:pt>
                <c:pt idx="3144">
                  <c:v>3,144.99</c:v>
                </c:pt>
                <c:pt idx="3145">
                  <c:v>3,146.00</c:v>
                </c:pt>
                <c:pt idx="3146">
                  <c:v>3,147.00</c:v>
                </c:pt>
                <c:pt idx="3147">
                  <c:v>3,148.00</c:v>
                </c:pt>
                <c:pt idx="3148">
                  <c:v>3,148.99</c:v>
                </c:pt>
                <c:pt idx="3149">
                  <c:v>3,150.00</c:v>
                </c:pt>
                <c:pt idx="3150">
                  <c:v>3,151.00</c:v>
                </c:pt>
                <c:pt idx="3151">
                  <c:v>3,151.99</c:v>
                </c:pt>
                <c:pt idx="3152">
                  <c:v>3,153.00</c:v>
                </c:pt>
                <c:pt idx="3153">
                  <c:v>3,154.00</c:v>
                </c:pt>
                <c:pt idx="3154">
                  <c:v>3,155.00</c:v>
                </c:pt>
                <c:pt idx="3155">
                  <c:v>3,155.99</c:v>
                </c:pt>
                <c:pt idx="3156">
                  <c:v>3,157.00</c:v>
                </c:pt>
                <c:pt idx="3157">
                  <c:v>3,158.00</c:v>
                </c:pt>
                <c:pt idx="3158">
                  <c:v>3,158.99</c:v>
                </c:pt>
                <c:pt idx="3159">
                  <c:v>3,159.99</c:v>
                </c:pt>
                <c:pt idx="3160">
                  <c:v>3,161.00</c:v>
                </c:pt>
                <c:pt idx="3161">
                  <c:v>3,162.00</c:v>
                </c:pt>
                <c:pt idx="3162">
                  <c:v>3,162.99</c:v>
                </c:pt>
                <c:pt idx="3163">
                  <c:v>3,164.00</c:v>
                </c:pt>
                <c:pt idx="3164">
                  <c:v>3,165.00</c:v>
                </c:pt>
                <c:pt idx="3165">
                  <c:v>3,166.00</c:v>
                </c:pt>
                <c:pt idx="3166">
                  <c:v>3,166.99</c:v>
                </c:pt>
                <c:pt idx="3167">
                  <c:v>3,168.00</c:v>
                </c:pt>
                <c:pt idx="3168">
                  <c:v>3,169.00</c:v>
                </c:pt>
                <c:pt idx="3169">
                  <c:v>3,169.99</c:v>
                </c:pt>
                <c:pt idx="3170">
                  <c:v>3,170.99</c:v>
                </c:pt>
                <c:pt idx="3171">
                  <c:v>3,172.00</c:v>
                </c:pt>
                <c:pt idx="3172">
                  <c:v>3,173.00</c:v>
                </c:pt>
                <c:pt idx="3173">
                  <c:v>3,173.99</c:v>
                </c:pt>
                <c:pt idx="3174">
                  <c:v>3,175.00</c:v>
                </c:pt>
                <c:pt idx="3175">
                  <c:v>3,176.00</c:v>
                </c:pt>
                <c:pt idx="3176">
                  <c:v>3,177.00</c:v>
                </c:pt>
                <c:pt idx="3177">
                  <c:v>3,177.99</c:v>
                </c:pt>
                <c:pt idx="3178">
                  <c:v>3,179.00</c:v>
                </c:pt>
                <c:pt idx="3179">
                  <c:v>3,180.00</c:v>
                </c:pt>
                <c:pt idx="3180">
                  <c:v>3,180.99</c:v>
                </c:pt>
                <c:pt idx="3181">
                  <c:v>3,181.99</c:v>
                </c:pt>
                <c:pt idx="3182">
                  <c:v>3,183.00</c:v>
                </c:pt>
                <c:pt idx="3183">
                  <c:v>3,184.00</c:v>
                </c:pt>
                <c:pt idx="3184">
                  <c:v>3,184.99</c:v>
                </c:pt>
                <c:pt idx="3185">
                  <c:v>3,186.00</c:v>
                </c:pt>
                <c:pt idx="3186">
                  <c:v>3,187.00</c:v>
                </c:pt>
                <c:pt idx="3187">
                  <c:v>3,188.00</c:v>
                </c:pt>
                <c:pt idx="3188">
                  <c:v>3,188.99</c:v>
                </c:pt>
                <c:pt idx="3189">
                  <c:v>3,190.00</c:v>
                </c:pt>
                <c:pt idx="3190">
                  <c:v>3,191.00</c:v>
                </c:pt>
                <c:pt idx="3191">
                  <c:v>3,191.99</c:v>
                </c:pt>
                <c:pt idx="3192">
                  <c:v>3,193.00</c:v>
                </c:pt>
                <c:pt idx="3193">
                  <c:v>3,194.00</c:v>
                </c:pt>
                <c:pt idx="3194">
                  <c:v>3,195.00</c:v>
                </c:pt>
                <c:pt idx="3195">
                  <c:v>3,195.99</c:v>
                </c:pt>
                <c:pt idx="3196">
                  <c:v>3,197.00</c:v>
                </c:pt>
                <c:pt idx="3197">
                  <c:v>3,198.00</c:v>
                </c:pt>
                <c:pt idx="3198">
                  <c:v>3,198.99</c:v>
                </c:pt>
                <c:pt idx="3199">
                  <c:v>3,199.99</c:v>
                </c:pt>
                <c:pt idx="3200">
                  <c:v>3,201.00</c:v>
                </c:pt>
                <c:pt idx="3201">
                  <c:v>3,202.00</c:v>
                </c:pt>
                <c:pt idx="3202">
                  <c:v>3,202.99</c:v>
                </c:pt>
                <c:pt idx="3203">
                  <c:v>3,204.00</c:v>
                </c:pt>
                <c:pt idx="3204">
                  <c:v>3,205.00</c:v>
                </c:pt>
                <c:pt idx="3205">
                  <c:v>3,206.00</c:v>
                </c:pt>
                <c:pt idx="3206">
                  <c:v>3,206.99</c:v>
                </c:pt>
                <c:pt idx="3207">
                  <c:v>3,208.00</c:v>
                </c:pt>
                <c:pt idx="3208">
                  <c:v>3,209.00</c:v>
                </c:pt>
                <c:pt idx="3209">
                  <c:v>3,209.99</c:v>
                </c:pt>
                <c:pt idx="3210">
                  <c:v>3,210.99</c:v>
                </c:pt>
                <c:pt idx="3211">
                  <c:v>3,212.00</c:v>
                </c:pt>
                <c:pt idx="3212">
                  <c:v>3,213.00</c:v>
                </c:pt>
                <c:pt idx="3213">
                  <c:v>3,213.99</c:v>
                </c:pt>
                <c:pt idx="3214">
                  <c:v>3,215.00</c:v>
                </c:pt>
                <c:pt idx="3215">
                  <c:v>3,216.00</c:v>
                </c:pt>
                <c:pt idx="3216">
                  <c:v>3,217.00</c:v>
                </c:pt>
                <c:pt idx="3217">
                  <c:v>3,217.99</c:v>
                </c:pt>
                <c:pt idx="3218">
                  <c:v>3,219.00</c:v>
                </c:pt>
                <c:pt idx="3219">
                  <c:v>3,220.00</c:v>
                </c:pt>
                <c:pt idx="3220">
                  <c:v>3,220.99</c:v>
                </c:pt>
                <c:pt idx="3221">
                  <c:v>3,221.99</c:v>
                </c:pt>
                <c:pt idx="3222">
                  <c:v>3,223.00</c:v>
                </c:pt>
                <c:pt idx="3223">
                  <c:v>3,224.00</c:v>
                </c:pt>
                <c:pt idx="3224">
                  <c:v>3,224.99</c:v>
                </c:pt>
                <c:pt idx="3225">
                  <c:v>3,226.00</c:v>
                </c:pt>
                <c:pt idx="3226">
                  <c:v>3,227.00</c:v>
                </c:pt>
                <c:pt idx="3227">
                  <c:v>3,228.00</c:v>
                </c:pt>
                <c:pt idx="3228">
                  <c:v>3,228.99</c:v>
                </c:pt>
                <c:pt idx="3229">
                  <c:v>3,230.00</c:v>
                </c:pt>
                <c:pt idx="3230">
                  <c:v>3,231.00</c:v>
                </c:pt>
                <c:pt idx="3231">
                  <c:v>3,231.99</c:v>
                </c:pt>
                <c:pt idx="3232">
                  <c:v>3,233.00</c:v>
                </c:pt>
                <c:pt idx="3233">
                  <c:v>3,234.00</c:v>
                </c:pt>
                <c:pt idx="3234">
                  <c:v>3,235.00</c:v>
                </c:pt>
                <c:pt idx="3235">
                  <c:v>3,235.99</c:v>
                </c:pt>
                <c:pt idx="3236">
                  <c:v>3,237.00</c:v>
                </c:pt>
                <c:pt idx="3237">
                  <c:v>3,238.00</c:v>
                </c:pt>
                <c:pt idx="3238">
                  <c:v>3,238.99</c:v>
                </c:pt>
                <c:pt idx="3239">
                  <c:v>3,239.99</c:v>
                </c:pt>
                <c:pt idx="3240">
                  <c:v>3,241.00</c:v>
                </c:pt>
                <c:pt idx="3241">
                  <c:v>3,242.00</c:v>
                </c:pt>
                <c:pt idx="3242">
                  <c:v>3,242.99</c:v>
                </c:pt>
                <c:pt idx="3243">
                  <c:v>3,244.00</c:v>
                </c:pt>
                <c:pt idx="3244">
                  <c:v>3,245.00</c:v>
                </c:pt>
                <c:pt idx="3245">
                  <c:v>3,246.00</c:v>
                </c:pt>
                <c:pt idx="3246">
                  <c:v>3,246.99</c:v>
                </c:pt>
                <c:pt idx="3247">
                  <c:v>3,248.00</c:v>
                </c:pt>
                <c:pt idx="3248">
                  <c:v>3,249.00</c:v>
                </c:pt>
                <c:pt idx="3249">
                  <c:v>3,249.99</c:v>
                </c:pt>
                <c:pt idx="3250">
                  <c:v>3,250.99</c:v>
                </c:pt>
                <c:pt idx="3251">
                  <c:v>3,252.00</c:v>
                </c:pt>
                <c:pt idx="3252">
                  <c:v>3,253.00</c:v>
                </c:pt>
                <c:pt idx="3253">
                  <c:v>3,253.99</c:v>
                </c:pt>
                <c:pt idx="3254">
                  <c:v>3,255.00</c:v>
                </c:pt>
                <c:pt idx="3255">
                  <c:v>3,256.00</c:v>
                </c:pt>
                <c:pt idx="3256">
                  <c:v>3,257.00</c:v>
                </c:pt>
                <c:pt idx="3257">
                  <c:v>3,257.99</c:v>
                </c:pt>
                <c:pt idx="3258">
                  <c:v>3,259.00</c:v>
                </c:pt>
                <c:pt idx="3259">
                  <c:v>3,260.00</c:v>
                </c:pt>
                <c:pt idx="3260">
                  <c:v>3,260.99</c:v>
                </c:pt>
                <c:pt idx="3261">
                  <c:v>3,261.99</c:v>
                </c:pt>
                <c:pt idx="3262">
                  <c:v>3,263.00</c:v>
                </c:pt>
                <c:pt idx="3263">
                  <c:v>3,264.00</c:v>
                </c:pt>
                <c:pt idx="3264">
                  <c:v>3,264.99</c:v>
                </c:pt>
                <c:pt idx="3265">
                  <c:v>3,266.00</c:v>
                </c:pt>
                <c:pt idx="3266">
                  <c:v>3,267.00</c:v>
                </c:pt>
                <c:pt idx="3267">
                  <c:v>3,268.00</c:v>
                </c:pt>
                <c:pt idx="3268">
                  <c:v>3,268.99</c:v>
                </c:pt>
                <c:pt idx="3269">
                  <c:v>3,270.00</c:v>
                </c:pt>
                <c:pt idx="3270">
                  <c:v>3,271.00</c:v>
                </c:pt>
                <c:pt idx="3271">
                  <c:v>3,271.99</c:v>
                </c:pt>
                <c:pt idx="3272">
                  <c:v>3,272.99</c:v>
                </c:pt>
                <c:pt idx="3273">
                  <c:v>3,274.00</c:v>
                </c:pt>
                <c:pt idx="3274">
                  <c:v>3,275.00</c:v>
                </c:pt>
                <c:pt idx="3275">
                  <c:v>3,275.99</c:v>
                </c:pt>
                <c:pt idx="3276">
                  <c:v>3,277.00</c:v>
                </c:pt>
                <c:pt idx="3277">
                  <c:v>3,278.00</c:v>
                </c:pt>
                <c:pt idx="3278">
                  <c:v>3,279.00</c:v>
                </c:pt>
                <c:pt idx="3279">
                  <c:v>3,279.99</c:v>
                </c:pt>
                <c:pt idx="3280">
                  <c:v>3,281.00</c:v>
                </c:pt>
                <c:pt idx="3281">
                  <c:v>3,282.00</c:v>
                </c:pt>
                <c:pt idx="3282">
                  <c:v>3,282.99</c:v>
                </c:pt>
                <c:pt idx="3283">
                  <c:v>3,283.99</c:v>
                </c:pt>
                <c:pt idx="3284">
                  <c:v>3,285.00</c:v>
                </c:pt>
                <c:pt idx="3285">
                  <c:v>3,286.00</c:v>
                </c:pt>
                <c:pt idx="3286">
                  <c:v>3,286.99</c:v>
                </c:pt>
                <c:pt idx="3287">
                  <c:v>3,288.00</c:v>
                </c:pt>
                <c:pt idx="3288">
                  <c:v>3,289.00</c:v>
                </c:pt>
                <c:pt idx="3289">
                  <c:v>3,290.00</c:v>
                </c:pt>
                <c:pt idx="3290">
                  <c:v>3,290.99</c:v>
                </c:pt>
                <c:pt idx="3291">
                  <c:v>3,292.00</c:v>
                </c:pt>
                <c:pt idx="3292">
                  <c:v>3,293.00</c:v>
                </c:pt>
                <c:pt idx="3293">
                  <c:v>3,293.99</c:v>
                </c:pt>
                <c:pt idx="3294">
                  <c:v>3,295.00</c:v>
                </c:pt>
                <c:pt idx="3295">
                  <c:v>3,296.00</c:v>
                </c:pt>
                <c:pt idx="3296">
                  <c:v>3,297.00</c:v>
                </c:pt>
                <c:pt idx="3297">
                  <c:v>3,297.99</c:v>
                </c:pt>
                <c:pt idx="3298">
                  <c:v>3,299.00</c:v>
                </c:pt>
                <c:pt idx="3299">
                  <c:v>3,300.00</c:v>
                </c:pt>
                <c:pt idx="3300">
                  <c:v>3,300.99</c:v>
                </c:pt>
                <c:pt idx="3301">
                  <c:v>3,301.99</c:v>
                </c:pt>
                <c:pt idx="3302">
                  <c:v>3,303.00</c:v>
                </c:pt>
                <c:pt idx="3303">
                  <c:v>3,304.00</c:v>
                </c:pt>
                <c:pt idx="3304">
                  <c:v>3,304.99</c:v>
                </c:pt>
                <c:pt idx="3305">
                  <c:v>3,306.00</c:v>
                </c:pt>
                <c:pt idx="3306">
                  <c:v>3,307.00</c:v>
                </c:pt>
                <c:pt idx="3307">
                  <c:v>3,308.00</c:v>
                </c:pt>
                <c:pt idx="3308">
                  <c:v>3,308.99</c:v>
                </c:pt>
                <c:pt idx="3309">
                  <c:v>3,310.00</c:v>
                </c:pt>
                <c:pt idx="3310">
                  <c:v>3,311.00</c:v>
                </c:pt>
                <c:pt idx="3311">
                  <c:v>3,311.99</c:v>
                </c:pt>
                <c:pt idx="3312">
                  <c:v>3,312.99</c:v>
                </c:pt>
                <c:pt idx="3313">
                  <c:v>3,314.00</c:v>
                </c:pt>
                <c:pt idx="3314">
                  <c:v>3,315.00</c:v>
                </c:pt>
                <c:pt idx="3315">
                  <c:v>3,315.99</c:v>
                </c:pt>
                <c:pt idx="3316">
                  <c:v>3,317.00</c:v>
                </c:pt>
                <c:pt idx="3317">
                  <c:v>3,318.00</c:v>
                </c:pt>
                <c:pt idx="3318">
                  <c:v>3,319.00</c:v>
                </c:pt>
                <c:pt idx="3319">
                  <c:v>3,319.99</c:v>
                </c:pt>
                <c:pt idx="3320">
                  <c:v>3,321.00</c:v>
                </c:pt>
                <c:pt idx="3321">
                  <c:v>3,322.00</c:v>
                </c:pt>
                <c:pt idx="3322">
                  <c:v>3,322.99</c:v>
                </c:pt>
                <c:pt idx="3323">
                  <c:v>3,323.99</c:v>
                </c:pt>
                <c:pt idx="3324">
                  <c:v>3,325.00</c:v>
                </c:pt>
                <c:pt idx="3325">
                  <c:v>3,326.00</c:v>
                </c:pt>
                <c:pt idx="3326">
                  <c:v>3,326.99</c:v>
                </c:pt>
                <c:pt idx="3327">
                  <c:v>3,328.00</c:v>
                </c:pt>
                <c:pt idx="3328">
                  <c:v>3,329.00</c:v>
                </c:pt>
                <c:pt idx="3329">
                  <c:v>3,330.00</c:v>
                </c:pt>
                <c:pt idx="3330">
                  <c:v>3,330.99</c:v>
                </c:pt>
                <c:pt idx="3331">
                  <c:v>3,332.00</c:v>
                </c:pt>
                <c:pt idx="3332">
                  <c:v>3,333.00</c:v>
                </c:pt>
                <c:pt idx="3333">
                  <c:v>3,333.99</c:v>
                </c:pt>
                <c:pt idx="3334">
                  <c:v>3,335.00</c:v>
                </c:pt>
                <c:pt idx="3335">
                  <c:v>3,336.00</c:v>
                </c:pt>
                <c:pt idx="3336">
                  <c:v>3,337.00</c:v>
                </c:pt>
                <c:pt idx="3337">
                  <c:v>3,337.99</c:v>
                </c:pt>
                <c:pt idx="3338">
                  <c:v>3,339.00</c:v>
                </c:pt>
                <c:pt idx="3339">
                  <c:v>3,340.00</c:v>
                </c:pt>
                <c:pt idx="3340">
                  <c:v>3,340.99</c:v>
                </c:pt>
                <c:pt idx="3341">
                  <c:v>3,341.99</c:v>
                </c:pt>
                <c:pt idx="3342">
                  <c:v>3,343.00</c:v>
                </c:pt>
                <c:pt idx="3343">
                  <c:v>3,344.00</c:v>
                </c:pt>
                <c:pt idx="3344">
                  <c:v>3,344.99</c:v>
                </c:pt>
                <c:pt idx="3345">
                  <c:v>3,346.00</c:v>
                </c:pt>
                <c:pt idx="3346">
                  <c:v>3,347.00</c:v>
                </c:pt>
                <c:pt idx="3347">
                  <c:v>3,348.00</c:v>
                </c:pt>
                <c:pt idx="3348">
                  <c:v>3,348.99</c:v>
                </c:pt>
                <c:pt idx="3349">
                  <c:v>3,350.00</c:v>
                </c:pt>
                <c:pt idx="3350">
                  <c:v>3,351.00</c:v>
                </c:pt>
                <c:pt idx="3351">
                  <c:v>3,351.99</c:v>
                </c:pt>
                <c:pt idx="3352">
                  <c:v>3,352.99</c:v>
                </c:pt>
                <c:pt idx="3353">
                  <c:v>3,354.00</c:v>
                </c:pt>
                <c:pt idx="3354">
                  <c:v>3,355.00</c:v>
                </c:pt>
                <c:pt idx="3355">
                  <c:v>3,355.99</c:v>
                </c:pt>
                <c:pt idx="3356">
                  <c:v>3,357.00</c:v>
                </c:pt>
                <c:pt idx="3357">
                  <c:v>3,358.00</c:v>
                </c:pt>
                <c:pt idx="3358">
                  <c:v>3,359.00</c:v>
                </c:pt>
                <c:pt idx="3359">
                  <c:v>3,359.99</c:v>
                </c:pt>
                <c:pt idx="3360">
                  <c:v>3,361.00</c:v>
                </c:pt>
                <c:pt idx="3361">
                  <c:v>3,362.00</c:v>
                </c:pt>
                <c:pt idx="3362">
                  <c:v>3,362.99</c:v>
                </c:pt>
                <c:pt idx="3363">
                  <c:v>3,363.99</c:v>
                </c:pt>
                <c:pt idx="3364">
                  <c:v>3,365.00</c:v>
                </c:pt>
                <c:pt idx="3365">
                  <c:v>3,366.00</c:v>
                </c:pt>
                <c:pt idx="3366">
                  <c:v>3,366.99</c:v>
                </c:pt>
                <c:pt idx="3367">
                  <c:v>3,368.00</c:v>
                </c:pt>
                <c:pt idx="3368">
                  <c:v>3,369.00</c:v>
                </c:pt>
                <c:pt idx="3369">
                  <c:v>3,370.00</c:v>
                </c:pt>
                <c:pt idx="3370">
                  <c:v>3,370.99</c:v>
                </c:pt>
                <c:pt idx="3371">
                  <c:v>3,372.00</c:v>
                </c:pt>
                <c:pt idx="3372">
                  <c:v>3,373.00</c:v>
                </c:pt>
                <c:pt idx="3373">
                  <c:v>3,373.99</c:v>
                </c:pt>
                <c:pt idx="3374">
                  <c:v>3,375.00</c:v>
                </c:pt>
                <c:pt idx="3375">
                  <c:v>3,376.00</c:v>
                </c:pt>
                <c:pt idx="3376">
                  <c:v>3,377.00</c:v>
                </c:pt>
                <c:pt idx="3377">
                  <c:v>3,377.99</c:v>
                </c:pt>
                <c:pt idx="3378">
                  <c:v>3,379.00</c:v>
                </c:pt>
                <c:pt idx="3379">
                  <c:v>3,380.00</c:v>
                </c:pt>
                <c:pt idx="3380">
                  <c:v>3,380.99</c:v>
                </c:pt>
                <c:pt idx="3381">
                  <c:v>3,381.99</c:v>
                </c:pt>
                <c:pt idx="3382">
                  <c:v>3,383.00</c:v>
                </c:pt>
                <c:pt idx="3383">
                  <c:v>3,384.00</c:v>
                </c:pt>
                <c:pt idx="3384">
                  <c:v>3,384.99</c:v>
                </c:pt>
                <c:pt idx="3385">
                  <c:v>3,386.00</c:v>
                </c:pt>
                <c:pt idx="3386">
                  <c:v>3,387.00</c:v>
                </c:pt>
                <c:pt idx="3387">
                  <c:v>3,388.00</c:v>
                </c:pt>
                <c:pt idx="3388">
                  <c:v>3,388.99</c:v>
                </c:pt>
                <c:pt idx="3389">
                  <c:v>3,390.00</c:v>
                </c:pt>
                <c:pt idx="3390">
                  <c:v>3,391.00</c:v>
                </c:pt>
                <c:pt idx="3391">
                  <c:v>3,391.99</c:v>
                </c:pt>
                <c:pt idx="3392">
                  <c:v>3,392.99</c:v>
                </c:pt>
                <c:pt idx="3393">
                  <c:v>3,394.00</c:v>
                </c:pt>
                <c:pt idx="3394">
                  <c:v>3,395.00</c:v>
                </c:pt>
                <c:pt idx="3395">
                  <c:v>3,395.99</c:v>
                </c:pt>
                <c:pt idx="3396">
                  <c:v>3,397.00</c:v>
                </c:pt>
                <c:pt idx="3397">
                  <c:v>3,398.00</c:v>
                </c:pt>
                <c:pt idx="3398">
                  <c:v>3,399.00</c:v>
                </c:pt>
                <c:pt idx="3399">
                  <c:v>3,399.99</c:v>
                </c:pt>
                <c:pt idx="3400">
                  <c:v>3,401.00</c:v>
                </c:pt>
                <c:pt idx="3401">
                  <c:v>3,402.00</c:v>
                </c:pt>
                <c:pt idx="3402">
                  <c:v>3,402.99</c:v>
                </c:pt>
                <c:pt idx="3403">
                  <c:v>3,403.99</c:v>
                </c:pt>
                <c:pt idx="3404">
                  <c:v>3,405.00</c:v>
                </c:pt>
                <c:pt idx="3405">
                  <c:v>3,406.00</c:v>
                </c:pt>
                <c:pt idx="3406">
                  <c:v>3,406.99</c:v>
                </c:pt>
                <c:pt idx="3407">
                  <c:v>3,408.00</c:v>
                </c:pt>
                <c:pt idx="3408">
                  <c:v>3,409.00</c:v>
                </c:pt>
                <c:pt idx="3409">
                  <c:v>3,410.00</c:v>
                </c:pt>
                <c:pt idx="3410">
                  <c:v>3,410.99</c:v>
                </c:pt>
                <c:pt idx="3411">
                  <c:v>3,412.00</c:v>
                </c:pt>
                <c:pt idx="3412">
                  <c:v>3,413.00</c:v>
                </c:pt>
                <c:pt idx="3413">
                  <c:v>3,413.99</c:v>
                </c:pt>
                <c:pt idx="3414">
                  <c:v>3,415.00</c:v>
                </c:pt>
                <c:pt idx="3415">
                  <c:v>3,416.00</c:v>
                </c:pt>
                <c:pt idx="3416">
                  <c:v>3,417.00</c:v>
                </c:pt>
                <c:pt idx="3417">
                  <c:v>3,417.99</c:v>
                </c:pt>
                <c:pt idx="3418">
                  <c:v>3,419.00</c:v>
                </c:pt>
                <c:pt idx="3419">
                  <c:v>3,420.00</c:v>
                </c:pt>
                <c:pt idx="3420">
                  <c:v>3,420.99</c:v>
                </c:pt>
                <c:pt idx="3421">
                  <c:v>3,421.99</c:v>
                </c:pt>
                <c:pt idx="3422">
                  <c:v>3,423.00</c:v>
                </c:pt>
                <c:pt idx="3423">
                  <c:v>3,424.00</c:v>
                </c:pt>
                <c:pt idx="3424">
                  <c:v>3,424.99</c:v>
                </c:pt>
                <c:pt idx="3425">
                  <c:v>3,426.00</c:v>
                </c:pt>
                <c:pt idx="3426">
                  <c:v>3,427.00</c:v>
                </c:pt>
                <c:pt idx="3427">
                  <c:v>3,428.00</c:v>
                </c:pt>
                <c:pt idx="3428">
                  <c:v>3,428.99</c:v>
                </c:pt>
                <c:pt idx="3429">
                  <c:v>3,430.00</c:v>
                </c:pt>
                <c:pt idx="3430">
                  <c:v>3,431.00</c:v>
                </c:pt>
                <c:pt idx="3431">
                  <c:v>3,431.99</c:v>
                </c:pt>
                <c:pt idx="3432">
                  <c:v>3,432.99</c:v>
                </c:pt>
                <c:pt idx="3433">
                  <c:v>3,434.00</c:v>
                </c:pt>
                <c:pt idx="3434">
                  <c:v>3,435.00</c:v>
                </c:pt>
                <c:pt idx="3435">
                  <c:v>3,435.99</c:v>
                </c:pt>
                <c:pt idx="3436">
                  <c:v>3,437.00</c:v>
                </c:pt>
                <c:pt idx="3437">
                  <c:v>3,438.00</c:v>
                </c:pt>
                <c:pt idx="3438">
                  <c:v>3,439.00</c:v>
                </c:pt>
                <c:pt idx="3439">
                  <c:v>3,439.99</c:v>
                </c:pt>
                <c:pt idx="3440">
                  <c:v>3,441.00</c:v>
                </c:pt>
                <c:pt idx="3441">
                  <c:v>3,442.00</c:v>
                </c:pt>
                <c:pt idx="3442">
                  <c:v>3,442.99</c:v>
                </c:pt>
                <c:pt idx="3443">
                  <c:v>3,443.99</c:v>
                </c:pt>
                <c:pt idx="3444">
                  <c:v>3,445.00</c:v>
                </c:pt>
                <c:pt idx="3445">
                  <c:v>3,446.00</c:v>
                </c:pt>
                <c:pt idx="3446">
                  <c:v>3,446.99</c:v>
                </c:pt>
                <c:pt idx="3447">
                  <c:v>3,448.00</c:v>
                </c:pt>
                <c:pt idx="3448">
                  <c:v>3,449.00</c:v>
                </c:pt>
                <c:pt idx="3449">
                  <c:v>3,450.00</c:v>
                </c:pt>
                <c:pt idx="3450">
                  <c:v>3,450.99</c:v>
                </c:pt>
                <c:pt idx="3451">
                  <c:v>3,452.00</c:v>
                </c:pt>
                <c:pt idx="3452">
                  <c:v>3,453.00</c:v>
                </c:pt>
                <c:pt idx="3453">
                  <c:v>3,453.99</c:v>
                </c:pt>
                <c:pt idx="3454">
                  <c:v>3,455.00</c:v>
                </c:pt>
                <c:pt idx="3455">
                  <c:v>3,456.00</c:v>
                </c:pt>
                <c:pt idx="3456">
                  <c:v>3,457.00</c:v>
                </c:pt>
                <c:pt idx="3457">
                  <c:v>3,457.99</c:v>
                </c:pt>
                <c:pt idx="3458">
                  <c:v>3,459.00</c:v>
                </c:pt>
                <c:pt idx="3459">
                  <c:v>3,460.00</c:v>
                </c:pt>
                <c:pt idx="3460">
                  <c:v>3,460.99</c:v>
                </c:pt>
                <c:pt idx="3461">
                  <c:v>3,461.99</c:v>
                </c:pt>
                <c:pt idx="3462">
                  <c:v>3,463.00</c:v>
                </c:pt>
                <c:pt idx="3463">
                  <c:v>3,464.00</c:v>
                </c:pt>
                <c:pt idx="3464">
                  <c:v>3,464.99</c:v>
                </c:pt>
                <c:pt idx="3465">
                  <c:v>3,466.00</c:v>
                </c:pt>
                <c:pt idx="3466">
                  <c:v>3,467.00</c:v>
                </c:pt>
                <c:pt idx="3467">
                  <c:v>3,468.00</c:v>
                </c:pt>
                <c:pt idx="3468">
                  <c:v>3,468.99</c:v>
                </c:pt>
                <c:pt idx="3469">
                  <c:v>3,470.00</c:v>
                </c:pt>
                <c:pt idx="3470">
                  <c:v>3,471.00</c:v>
                </c:pt>
                <c:pt idx="3471">
                  <c:v>3,471.99</c:v>
                </c:pt>
                <c:pt idx="3472">
                  <c:v>3,472.99</c:v>
                </c:pt>
                <c:pt idx="3473">
                  <c:v>3,474.00</c:v>
                </c:pt>
                <c:pt idx="3474">
                  <c:v>3,475.00</c:v>
                </c:pt>
                <c:pt idx="3475">
                  <c:v>3,475.99</c:v>
                </c:pt>
                <c:pt idx="3476">
                  <c:v>3,477.00</c:v>
                </c:pt>
                <c:pt idx="3477">
                  <c:v>3,478.00</c:v>
                </c:pt>
                <c:pt idx="3478">
                  <c:v>3,479.00</c:v>
                </c:pt>
                <c:pt idx="3479">
                  <c:v>3,479.99</c:v>
                </c:pt>
                <c:pt idx="3480">
                  <c:v>3,481.00</c:v>
                </c:pt>
                <c:pt idx="3481">
                  <c:v>3,482.00</c:v>
                </c:pt>
                <c:pt idx="3482">
                  <c:v>3,482.99</c:v>
                </c:pt>
                <c:pt idx="3483">
                  <c:v>3,483.99</c:v>
                </c:pt>
                <c:pt idx="3484">
                  <c:v>3,485.00</c:v>
                </c:pt>
                <c:pt idx="3485">
                  <c:v>3,486.00</c:v>
                </c:pt>
                <c:pt idx="3486">
                  <c:v>3,486.99</c:v>
                </c:pt>
                <c:pt idx="3487">
                  <c:v>3,488.00</c:v>
                </c:pt>
                <c:pt idx="3488">
                  <c:v>3,489.00</c:v>
                </c:pt>
                <c:pt idx="3489">
                  <c:v>3,490.00</c:v>
                </c:pt>
                <c:pt idx="3490">
                  <c:v>3,490.99</c:v>
                </c:pt>
                <c:pt idx="3491">
                  <c:v>3,492.00</c:v>
                </c:pt>
                <c:pt idx="3492">
                  <c:v>3,493.00</c:v>
                </c:pt>
                <c:pt idx="3493">
                  <c:v>3,493.99</c:v>
                </c:pt>
                <c:pt idx="3494">
                  <c:v>3,495.00</c:v>
                </c:pt>
                <c:pt idx="3495">
                  <c:v>3,496.00</c:v>
                </c:pt>
                <c:pt idx="3496">
                  <c:v>3,497.00</c:v>
                </c:pt>
                <c:pt idx="3497">
                  <c:v>3,497.99</c:v>
                </c:pt>
                <c:pt idx="3498">
                  <c:v>3,499.00</c:v>
                </c:pt>
                <c:pt idx="3499">
                  <c:v>3,500.00</c:v>
                </c:pt>
                <c:pt idx="3500">
                  <c:v>3,500.99</c:v>
                </c:pt>
                <c:pt idx="3501">
                  <c:v>3,501.99</c:v>
                </c:pt>
                <c:pt idx="3502">
                  <c:v>3,503.00</c:v>
                </c:pt>
                <c:pt idx="3503">
                  <c:v>3,504.00</c:v>
                </c:pt>
                <c:pt idx="3504">
                  <c:v>3,504.99</c:v>
                </c:pt>
                <c:pt idx="3505">
                  <c:v>3,506.00</c:v>
                </c:pt>
                <c:pt idx="3506">
                  <c:v>3,507.00</c:v>
                </c:pt>
                <c:pt idx="3507">
                  <c:v>3,508.00</c:v>
                </c:pt>
                <c:pt idx="3508">
                  <c:v>3,508.99</c:v>
                </c:pt>
                <c:pt idx="3509">
                  <c:v>3,510.00</c:v>
                </c:pt>
                <c:pt idx="3510">
                  <c:v>3,511.00</c:v>
                </c:pt>
                <c:pt idx="3511">
                  <c:v>3,511.99</c:v>
                </c:pt>
                <c:pt idx="3512">
                  <c:v>3,512.99</c:v>
                </c:pt>
                <c:pt idx="3513">
                  <c:v>3,514.00</c:v>
                </c:pt>
                <c:pt idx="3514">
                  <c:v>3,515.00</c:v>
                </c:pt>
                <c:pt idx="3515">
                  <c:v>3,515.99</c:v>
                </c:pt>
                <c:pt idx="3516">
                  <c:v>3,517.00</c:v>
                </c:pt>
                <c:pt idx="3517">
                  <c:v>3,518.00</c:v>
                </c:pt>
                <c:pt idx="3518">
                  <c:v>3,519.00</c:v>
                </c:pt>
                <c:pt idx="3519">
                  <c:v>3,519.99</c:v>
                </c:pt>
                <c:pt idx="3520">
                  <c:v>3,521.00</c:v>
                </c:pt>
                <c:pt idx="3521">
                  <c:v>3,522.00</c:v>
                </c:pt>
                <c:pt idx="3522">
                  <c:v>3,522.99</c:v>
                </c:pt>
                <c:pt idx="3523">
                  <c:v>3,523.99</c:v>
                </c:pt>
                <c:pt idx="3524">
                  <c:v>3,525.00</c:v>
                </c:pt>
                <c:pt idx="3525">
                  <c:v>3,526.00</c:v>
                </c:pt>
                <c:pt idx="3526">
                  <c:v>3,526.99</c:v>
                </c:pt>
                <c:pt idx="3527">
                  <c:v>3,528.00</c:v>
                </c:pt>
                <c:pt idx="3528">
                  <c:v>3,529.00</c:v>
                </c:pt>
                <c:pt idx="3529">
                  <c:v>3,530.00</c:v>
                </c:pt>
                <c:pt idx="3530">
                  <c:v>3,530.99</c:v>
                </c:pt>
                <c:pt idx="3531">
                  <c:v>3,532.00</c:v>
                </c:pt>
                <c:pt idx="3532">
                  <c:v>3,533.00</c:v>
                </c:pt>
                <c:pt idx="3533">
                  <c:v>3,533.99</c:v>
                </c:pt>
                <c:pt idx="3534">
                  <c:v>3,535.00</c:v>
                </c:pt>
                <c:pt idx="3535">
                  <c:v>3,536.00</c:v>
                </c:pt>
                <c:pt idx="3536">
                  <c:v>3,537.00</c:v>
                </c:pt>
                <c:pt idx="3537">
                  <c:v>3,537.99</c:v>
                </c:pt>
                <c:pt idx="3538">
                  <c:v>3,539.00</c:v>
                </c:pt>
                <c:pt idx="3539">
                  <c:v>3,540.00</c:v>
                </c:pt>
                <c:pt idx="3540">
                  <c:v>3,540.99</c:v>
                </c:pt>
                <c:pt idx="3541">
                  <c:v>3,541.99</c:v>
                </c:pt>
                <c:pt idx="3542">
                  <c:v>3,543.00</c:v>
                </c:pt>
                <c:pt idx="3543">
                  <c:v>3,544.00</c:v>
                </c:pt>
                <c:pt idx="3544">
                  <c:v>3,544.99</c:v>
                </c:pt>
                <c:pt idx="3545">
                  <c:v>3,546.00</c:v>
                </c:pt>
                <c:pt idx="3546">
                  <c:v>3,547.00</c:v>
                </c:pt>
                <c:pt idx="3547">
                  <c:v>3,548.00</c:v>
                </c:pt>
                <c:pt idx="3548">
                  <c:v>3,548.99</c:v>
                </c:pt>
                <c:pt idx="3549">
                  <c:v>3,550.00</c:v>
                </c:pt>
                <c:pt idx="3550">
                  <c:v>3,551.00</c:v>
                </c:pt>
                <c:pt idx="3551">
                  <c:v>3,551.99</c:v>
                </c:pt>
                <c:pt idx="3552">
                  <c:v>3,552.99</c:v>
                </c:pt>
                <c:pt idx="3553">
                  <c:v>3,554.00</c:v>
                </c:pt>
                <c:pt idx="3554">
                  <c:v>3,555.00</c:v>
                </c:pt>
                <c:pt idx="3555">
                  <c:v>3,555.99</c:v>
                </c:pt>
                <c:pt idx="3556">
                  <c:v>3,557.00</c:v>
                </c:pt>
                <c:pt idx="3557">
                  <c:v>3,558.00</c:v>
                </c:pt>
                <c:pt idx="3558">
                  <c:v>3,559.00</c:v>
                </c:pt>
                <c:pt idx="3559">
                  <c:v>3,559.99</c:v>
                </c:pt>
                <c:pt idx="3560">
                  <c:v>3,561.00</c:v>
                </c:pt>
                <c:pt idx="3561">
                  <c:v>3,562.00</c:v>
                </c:pt>
                <c:pt idx="3562">
                  <c:v>3,562.99</c:v>
                </c:pt>
                <c:pt idx="3563">
                  <c:v>3,563.99</c:v>
                </c:pt>
                <c:pt idx="3564">
                  <c:v>3,565.00</c:v>
                </c:pt>
                <c:pt idx="3565">
                  <c:v>3,566.00</c:v>
                </c:pt>
                <c:pt idx="3566">
                  <c:v>3,566.99</c:v>
                </c:pt>
                <c:pt idx="3567">
                  <c:v>3,568.00</c:v>
                </c:pt>
                <c:pt idx="3568">
                  <c:v>3,569.00</c:v>
                </c:pt>
                <c:pt idx="3569">
                  <c:v>3,570.00</c:v>
                </c:pt>
                <c:pt idx="3570">
                  <c:v>3,570.99</c:v>
                </c:pt>
                <c:pt idx="3571">
                  <c:v>3,572.00</c:v>
                </c:pt>
                <c:pt idx="3572">
                  <c:v>3,573.00</c:v>
                </c:pt>
                <c:pt idx="3573">
                  <c:v>3,573.99</c:v>
                </c:pt>
                <c:pt idx="3574">
                  <c:v>3,575.00</c:v>
                </c:pt>
                <c:pt idx="3575">
                  <c:v>3,576.00</c:v>
                </c:pt>
                <c:pt idx="3576">
                  <c:v>3,577.00</c:v>
                </c:pt>
                <c:pt idx="3577">
                  <c:v>3,577.99</c:v>
                </c:pt>
                <c:pt idx="3578">
                  <c:v>3,579.00</c:v>
                </c:pt>
                <c:pt idx="3579">
                  <c:v>3,580.00</c:v>
                </c:pt>
                <c:pt idx="3580">
                  <c:v>3,580.99</c:v>
                </c:pt>
                <c:pt idx="3581">
                  <c:v>3,581.99</c:v>
                </c:pt>
                <c:pt idx="3582">
                  <c:v>3,583.00</c:v>
                </c:pt>
                <c:pt idx="3583">
                  <c:v>3,584.00</c:v>
                </c:pt>
                <c:pt idx="3584">
                  <c:v>3,584.99</c:v>
                </c:pt>
                <c:pt idx="3585">
                  <c:v>3,586.00</c:v>
                </c:pt>
                <c:pt idx="3586">
                  <c:v>3,587.00</c:v>
                </c:pt>
                <c:pt idx="3587">
                  <c:v>3,588.00</c:v>
                </c:pt>
                <c:pt idx="3588">
                  <c:v>3,588.99</c:v>
                </c:pt>
                <c:pt idx="3589">
                  <c:v>3,590.00</c:v>
                </c:pt>
                <c:pt idx="3590">
                  <c:v>3,591.00</c:v>
                </c:pt>
                <c:pt idx="3591">
                  <c:v>3,591.99</c:v>
                </c:pt>
                <c:pt idx="3592">
                  <c:v>3,592.99</c:v>
                </c:pt>
                <c:pt idx="3593">
                  <c:v>3,594.00</c:v>
                </c:pt>
                <c:pt idx="3594">
                  <c:v>3,595.00</c:v>
                </c:pt>
                <c:pt idx="3595">
                  <c:v>3,595.99</c:v>
                </c:pt>
                <c:pt idx="3596">
                  <c:v>3,597.00</c:v>
                </c:pt>
                <c:pt idx="3597">
                  <c:v>3,598.00</c:v>
                </c:pt>
                <c:pt idx="3598">
                  <c:v>3,599.00</c:v>
                </c:pt>
                <c:pt idx="3599">
                  <c:v>3,599.99</c:v>
                </c:pt>
                <c:pt idx="3600">
                  <c:v>3,601.00</c:v>
                </c:pt>
                <c:pt idx="3601">
                  <c:v>3,602.00</c:v>
                </c:pt>
                <c:pt idx="3602">
                  <c:v>3,602.99</c:v>
                </c:pt>
                <c:pt idx="3603">
                  <c:v>3,603.99</c:v>
                </c:pt>
                <c:pt idx="3604">
                  <c:v>3,605.00</c:v>
                </c:pt>
                <c:pt idx="3605">
                  <c:v>3,606.00</c:v>
                </c:pt>
                <c:pt idx="3606">
                  <c:v>3,606.99</c:v>
                </c:pt>
                <c:pt idx="3607">
                  <c:v>3,608.00</c:v>
                </c:pt>
                <c:pt idx="3608">
                  <c:v>3,609.00</c:v>
                </c:pt>
                <c:pt idx="3609">
                  <c:v>3,609.99</c:v>
                </c:pt>
                <c:pt idx="3610">
                  <c:v>3,610.99</c:v>
                </c:pt>
                <c:pt idx="3611">
                  <c:v>3,612.00</c:v>
                </c:pt>
                <c:pt idx="3612">
                  <c:v>3,613.00</c:v>
                </c:pt>
                <c:pt idx="3613">
                  <c:v>3,613.99</c:v>
                </c:pt>
                <c:pt idx="3614">
                  <c:v>3,614.99</c:v>
                </c:pt>
                <c:pt idx="3615">
                  <c:v>3,616.00</c:v>
                </c:pt>
                <c:pt idx="3616">
                  <c:v>3,617.00</c:v>
                </c:pt>
                <c:pt idx="3617">
                  <c:v>3,617.99</c:v>
                </c:pt>
                <c:pt idx="3618">
                  <c:v>3,619.00</c:v>
                </c:pt>
                <c:pt idx="3619">
                  <c:v>3,620.00</c:v>
                </c:pt>
                <c:pt idx="3620">
                  <c:v>3,621.00</c:v>
                </c:pt>
                <c:pt idx="3621">
                  <c:v>3,621.99</c:v>
                </c:pt>
                <c:pt idx="3622">
                  <c:v>3,623.00</c:v>
                </c:pt>
                <c:pt idx="3623">
                  <c:v>3,624.00</c:v>
                </c:pt>
                <c:pt idx="3624">
                  <c:v>3,624.99</c:v>
                </c:pt>
                <c:pt idx="3625">
                  <c:v>3,626.00</c:v>
                </c:pt>
                <c:pt idx="3626">
                  <c:v>3,627.00</c:v>
                </c:pt>
                <c:pt idx="3627">
                  <c:v>3,628.00</c:v>
                </c:pt>
                <c:pt idx="3628">
                  <c:v>3,628.99</c:v>
                </c:pt>
                <c:pt idx="3629">
                  <c:v>3,630.00</c:v>
                </c:pt>
                <c:pt idx="3630">
                  <c:v>3,631.00</c:v>
                </c:pt>
                <c:pt idx="3631">
                  <c:v>3,631.99</c:v>
                </c:pt>
                <c:pt idx="3632">
                  <c:v>3,632.99</c:v>
                </c:pt>
                <c:pt idx="3633">
                  <c:v>3,634.00</c:v>
                </c:pt>
                <c:pt idx="3634">
                  <c:v>3,635.00</c:v>
                </c:pt>
                <c:pt idx="3635">
                  <c:v>3,635.99</c:v>
                </c:pt>
                <c:pt idx="3636">
                  <c:v>3,637.00</c:v>
                </c:pt>
                <c:pt idx="3637">
                  <c:v>3,638.00</c:v>
                </c:pt>
                <c:pt idx="3638">
                  <c:v>3,639.00</c:v>
                </c:pt>
                <c:pt idx="3639">
                  <c:v>3,639.99</c:v>
                </c:pt>
                <c:pt idx="3640">
                  <c:v>3,641.00</c:v>
                </c:pt>
                <c:pt idx="3641">
                  <c:v>3,642.00</c:v>
                </c:pt>
                <c:pt idx="3642">
                  <c:v>3,642.99</c:v>
                </c:pt>
                <c:pt idx="3643">
                  <c:v>3,643.99</c:v>
                </c:pt>
                <c:pt idx="3644">
                  <c:v>3,645.00</c:v>
                </c:pt>
                <c:pt idx="3645">
                  <c:v>3,646.00</c:v>
                </c:pt>
                <c:pt idx="3646">
                  <c:v>3,646.99</c:v>
                </c:pt>
                <c:pt idx="3647">
                  <c:v>3,648.00</c:v>
                </c:pt>
                <c:pt idx="3648">
                  <c:v>3,649.00</c:v>
                </c:pt>
                <c:pt idx="3649">
                  <c:v>3,650.00</c:v>
                </c:pt>
                <c:pt idx="3650">
                  <c:v>3,650.99</c:v>
                </c:pt>
                <c:pt idx="3651">
                  <c:v>3,652.00</c:v>
                </c:pt>
                <c:pt idx="3652">
                  <c:v>3,653.00</c:v>
                </c:pt>
                <c:pt idx="3653">
                  <c:v>3,653.99</c:v>
                </c:pt>
                <c:pt idx="3654">
                  <c:v>3,654.99</c:v>
                </c:pt>
                <c:pt idx="3655">
                  <c:v>3,656.00</c:v>
                </c:pt>
                <c:pt idx="3656">
                  <c:v>3,657.00</c:v>
                </c:pt>
                <c:pt idx="3657">
                  <c:v>3,657.99</c:v>
                </c:pt>
                <c:pt idx="3658">
                  <c:v>3,659.00</c:v>
                </c:pt>
                <c:pt idx="3659">
                  <c:v>3,660.00</c:v>
                </c:pt>
                <c:pt idx="3660">
                  <c:v>3,661.00</c:v>
                </c:pt>
                <c:pt idx="3661">
                  <c:v>3,661.99</c:v>
                </c:pt>
                <c:pt idx="3662">
                  <c:v>3,663.00</c:v>
                </c:pt>
                <c:pt idx="3663">
                  <c:v>3,664.00</c:v>
                </c:pt>
                <c:pt idx="3664">
                  <c:v>3,664.99</c:v>
                </c:pt>
                <c:pt idx="3665">
                  <c:v>3,666.00</c:v>
                </c:pt>
                <c:pt idx="3666">
                  <c:v>3,667.00</c:v>
                </c:pt>
                <c:pt idx="3667">
                  <c:v>3,668.00</c:v>
                </c:pt>
                <c:pt idx="3668">
                  <c:v>3,668.99</c:v>
                </c:pt>
                <c:pt idx="3669">
                  <c:v>3,670.00</c:v>
                </c:pt>
                <c:pt idx="3670">
                  <c:v>3,671.00</c:v>
                </c:pt>
                <c:pt idx="3671">
                  <c:v>3,671.99</c:v>
                </c:pt>
                <c:pt idx="3672">
                  <c:v>3,672.99</c:v>
                </c:pt>
                <c:pt idx="3673">
                  <c:v>3,674.00</c:v>
                </c:pt>
                <c:pt idx="3674">
                  <c:v>3,675.00</c:v>
                </c:pt>
                <c:pt idx="3675">
                  <c:v>3,675.99</c:v>
                </c:pt>
                <c:pt idx="3676">
                  <c:v>3,677.00</c:v>
                </c:pt>
                <c:pt idx="3677">
                  <c:v>3,678.00</c:v>
                </c:pt>
                <c:pt idx="3678">
                  <c:v>3,679.00</c:v>
                </c:pt>
                <c:pt idx="3679">
                  <c:v>3,679.99</c:v>
                </c:pt>
                <c:pt idx="3680">
                  <c:v>3,681.00</c:v>
                </c:pt>
                <c:pt idx="3681">
                  <c:v>3,682.00</c:v>
                </c:pt>
                <c:pt idx="3682">
                  <c:v>3,682.99</c:v>
                </c:pt>
                <c:pt idx="3683">
                  <c:v>3,683.99</c:v>
                </c:pt>
                <c:pt idx="3684">
                  <c:v>3,685.00</c:v>
                </c:pt>
                <c:pt idx="3685">
                  <c:v>3,686.00</c:v>
                </c:pt>
                <c:pt idx="3686">
                  <c:v>3,686.99</c:v>
                </c:pt>
                <c:pt idx="3687">
                  <c:v>3,688.00</c:v>
                </c:pt>
                <c:pt idx="3688">
                  <c:v>3,689.00</c:v>
                </c:pt>
                <c:pt idx="3689">
                  <c:v>3,690.00</c:v>
                </c:pt>
                <c:pt idx="3690">
                  <c:v>3,690.99</c:v>
                </c:pt>
                <c:pt idx="3691">
                  <c:v>3,692.00</c:v>
                </c:pt>
                <c:pt idx="3692">
                  <c:v>3,693.00</c:v>
                </c:pt>
                <c:pt idx="3693">
                  <c:v>3,693.99</c:v>
                </c:pt>
                <c:pt idx="3694">
                  <c:v>3,694.99</c:v>
                </c:pt>
                <c:pt idx="3695">
                  <c:v>3,696.00</c:v>
                </c:pt>
                <c:pt idx="3696">
                  <c:v>3,697.00</c:v>
                </c:pt>
                <c:pt idx="3697">
                  <c:v>3,697.99</c:v>
                </c:pt>
                <c:pt idx="3698">
                  <c:v>3,699.00</c:v>
                </c:pt>
                <c:pt idx="3699">
                  <c:v>3,700.00</c:v>
                </c:pt>
                <c:pt idx="3700">
                  <c:v>3,701.00</c:v>
                </c:pt>
                <c:pt idx="3701">
                  <c:v>3,701.99</c:v>
                </c:pt>
                <c:pt idx="3702">
                  <c:v>3,703.00</c:v>
                </c:pt>
                <c:pt idx="3703">
                  <c:v>3,704.00</c:v>
                </c:pt>
                <c:pt idx="3704">
                  <c:v>3,704.99</c:v>
                </c:pt>
                <c:pt idx="3705">
                  <c:v>3,706.00</c:v>
                </c:pt>
                <c:pt idx="3706">
                  <c:v>3,707.00</c:v>
                </c:pt>
                <c:pt idx="3707">
                  <c:v>3,708.00</c:v>
                </c:pt>
                <c:pt idx="3708">
                  <c:v>3,708.99</c:v>
                </c:pt>
                <c:pt idx="3709">
                  <c:v>3,710.00</c:v>
                </c:pt>
                <c:pt idx="3710">
                  <c:v>3,711.00</c:v>
                </c:pt>
                <c:pt idx="3711">
                  <c:v>3,711.99</c:v>
                </c:pt>
                <c:pt idx="3712">
                  <c:v>3,712.99</c:v>
                </c:pt>
                <c:pt idx="3713">
                  <c:v>3,714.00</c:v>
                </c:pt>
                <c:pt idx="3714">
                  <c:v>3,715.00</c:v>
                </c:pt>
                <c:pt idx="3715">
                  <c:v>3,715.99</c:v>
                </c:pt>
                <c:pt idx="3716">
                  <c:v>3,717.00</c:v>
                </c:pt>
                <c:pt idx="3717">
                  <c:v>3,718.00</c:v>
                </c:pt>
                <c:pt idx="3718">
                  <c:v>3,719.00</c:v>
                </c:pt>
                <c:pt idx="3719">
                  <c:v>3,719.99</c:v>
                </c:pt>
                <c:pt idx="3720">
                  <c:v>3,721.00</c:v>
                </c:pt>
                <c:pt idx="3721">
                  <c:v>3,722.00</c:v>
                </c:pt>
                <c:pt idx="3722">
                  <c:v>3,722.99</c:v>
                </c:pt>
                <c:pt idx="3723">
                  <c:v>3,723.99</c:v>
                </c:pt>
                <c:pt idx="3724">
                  <c:v>3,725.00</c:v>
                </c:pt>
                <c:pt idx="3725">
                  <c:v>3,726.00</c:v>
                </c:pt>
                <c:pt idx="3726">
                  <c:v>3,726.99</c:v>
                </c:pt>
                <c:pt idx="3727">
                  <c:v>3,728.00</c:v>
                </c:pt>
                <c:pt idx="3728">
                  <c:v>3,729.00</c:v>
                </c:pt>
                <c:pt idx="3729">
                  <c:v>3,730.00</c:v>
                </c:pt>
                <c:pt idx="3730">
                  <c:v>3,730.99</c:v>
                </c:pt>
                <c:pt idx="3731">
                  <c:v>3,732.00</c:v>
                </c:pt>
                <c:pt idx="3732">
                  <c:v>3,733.00</c:v>
                </c:pt>
                <c:pt idx="3733">
                  <c:v>3,733.99</c:v>
                </c:pt>
                <c:pt idx="3734">
                  <c:v>3,734.99</c:v>
                </c:pt>
                <c:pt idx="3735">
                  <c:v>3,736.00</c:v>
                </c:pt>
                <c:pt idx="3736">
                  <c:v>3,737.00</c:v>
                </c:pt>
                <c:pt idx="3737">
                  <c:v>3,737.99</c:v>
                </c:pt>
                <c:pt idx="3738">
                  <c:v>3,739.00</c:v>
                </c:pt>
                <c:pt idx="3739">
                  <c:v>3,740.00</c:v>
                </c:pt>
                <c:pt idx="3740">
                  <c:v>3,741.00</c:v>
                </c:pt>
                <c:pt idx="3741">
                  <c:v>3,741.99</c:v>
                </c:pt>
                <c:pt idx="3742">
                  <c:v>3,743.00</c:v>
                </c:pt>
                <c:pt idx="3743">
                  <c:v>3,744.00</c:v>
                </c:pt>
                <c:pt idx="3744">
                  <c:v>3,744.99</c:v>
                </c:pt>
                <c:pt idx="3745">
                  <c:v>3,746.00</c:v>
                </c:pt>
                <c:pt idx="3746">
                  <c:v>3,747.00</c:v>
                </c:pt>
                <c:pt idx="3747">
                  <c:v>3,748.00</c:v>
                </c:pt>
                <c:pt idx="3748">
                  <c:v>3,748.99</c:v>
                </c:pt>
                <c:pt idx="3749">
                  <c:v>3,750.00</c:v>
                </c:pt>
                <c:pt idx="3750">
                  <c:v>3,751.00</c:v>
                </c:pt>
                <c:pt idx="3751">
                  <c:v>3,751.99</c:v>
                </c:pt>
                <c:pt idx="3752">
                  <c:v>3,752.99</c:v>
                </c:pt>
                <c:pt idx="3753">
                  <c:v>3,754.00</c:v>
                </c:pt>
                <c:pt idx="3754">
                  <c:v>3,755.00</c:v>
                </c:pt>
                <c:pt idx="3755">
                  <c:v>3,755.99</c:v>
                </c:pt>
                <c:pt idx="3756">
                  <c:v>3,757.00</c:v>
                </c:pt>
                <c:pt idx="3757">
                  <c:v>3,758.00</c:v>
                </c:pt>
                <c:pt idx="3758">
                  <c:v>3,759.00</c:v>
                </c:pt>
                <c:pt idx="3759">
                  <c:v>3,759.99</c:v>
                </c:pt>
                <c:pt idx="3760">
                  <c:v>3,761.00</c:v>
                </c:pt>
                <c:pt idx="3761">
                  <c:v>3,762.00</c:v>
                </c:pt>
                <c:pt idx="3762">
                  <c:v>3,762.99</c:v>
                </c:pt>
                <c:pt idx="3763">
                  <c:v>3,763.99</c:v>
                </c:pt>
                <c:pt idx="3764">
                  <c:v>3,765.00</c:v>
                </c:pt>
                <c:pt idx="3765">
                  <c:v>3,766.00</c:v>
                </c:pt>
                <c:pt idx="3766">
                  <c:v>3,766.99</c:v>
                </c:pt>
                <c:pt idx="3767">
                  <c:v>3,768.00</c:v>
                </c:pt>
                <c:pt idx="3768">
                  <c:v>3,769.00</c:v>
                </c:pt>
                <c:pt idx="3769">
                  <c:v>3,770.00</c:v>
                </c:pt>
                <c:pt idx="3770">
                  <c:v>3,770.99</c:v>
                </c:pt>
                <c:pt idx="3771">
                  <c:v>3,772.00</c:v>
                </c:pt>
                <c:pt idx="3772">
                  <c:v>3,773.00</c:v>
                </c:pt>
                <c:pt idx="3773">
                  <c:v>3,773.99</c:v>
                </c:pt>
                <c:pt idx="3774">
                  <c:v>3,774.99</c:v>
                </c:pt>
                <c:pt idx="3775">
                  <c:v>3,776.00</c:v>
                </c:pt>
                <c:pt idx="3776">
                  <c:v>3,777.00</c:v>
                </c:pt>
                <c:pt idx="3777">
                  <c:v>3,777.99</c:v>
                </c:pt>
                <c:pt idx="3778">
                  <c:v>3,779.00</c:v>
                </c:pt>
                <c:pt idx="3779">
                  <c:v>3,780.00</c:v>
                </c:pt>
                <c:pt idx="3780">
                  <c:v>3,781.00</c:v>
                </c:pt>
                <c:pt idx="3781">
                  <c:v>3,781.99</c:v>
                </c:pt>
                <c:pt idx="3782">
                  <c:v>3,783.00</c:v>
                </c:pt>
                <c:pt idx="3783">
                  <c:v>3,784.00</c:v>
                </c:pt>
                <c:pt idx="3784">
                  <c:v>3,784.99</c:v>
                </c:pt>
                <c:pt idx="3785">
                  <c:v>3,786.00</c:v>
                </c:pt>
                <c:pt idx="3786">
                  <c:v>3,787.00</c:v>
                </c:pt>
                <c:pt idx="3787">
                  <c:v>3,788.00</c:v>
                </c:pt>
                <c:pt idx="3788">
                  <c:v>3,788.99</c:v>
                </c:pt>
                <c:pt idx="3789">
                  <c:v>3,790.00</c:v>
                </c:pt>
                <c:pt idx="3790">
                  <c:v>3,791.00</c:v>
                </c:pt>
                <c:pt idx="3791">
                  <c:v>3,791.99</c:v>
                </c:pt>
                <c:pt idx="3792">
                  <c:v>3,792.99</c:v>
                </c:pt>
                <c:pt idx="3793">
                  <c:v>3,794.00</c:v>
                </c:pt>
                <c:pt idx="3794">
                  <c:v>3,795.00</c:v>
                </c:pt>
                <c:pt idx="3795">
                  <c:v>3,795.99</c:v>
                </c:pt>
                <c:pt idx="3796">
                  <c:v>3,797.00</c:v>
                </c:pt>
                <c:pt idx="3797">
                  <c:v>3,798.00</c:v>
                </c:pt>
                <c:pt idx="3798">
                  <c:v>3,799.00</c:v>
                </c:pt>
                <c:pt idx="3799">
                  <c:v>3,799.99</c:v>
                </c:pt>
                <c:pt idx="3800">
                  <c:v>3,801.00</c:v>
                </c:pt>
                <c:pt idx="3801">
                  <c:v>3,802.00</c:v>
                </c:pt>
                <c:pt idx="3802">
                  <c:v>3,802.99</c:v>
                </c:pt>
                <c:pt idx="3803">
                  <c:v>3,803.99</c:v>
                </c:pt>
                <c:pt idx="3804">
                  <c:v>3,805.00</c:v>
                </c:pt>
                <c:pt idx="3805">
                  <c:v>3,806.00</c:v>
                </c:pt>
                <c:pt idx="3806">
                  <c:v>3,806.99</c:v>
                </c:pt>
                <c:pt idx="3807">
                  <c:v>3,808.00</c:v>
                </c:pt>
                <c:pt idx="3808">
                  <c:v>3,809.00</c:v>
                </c:pt>
                <c:pt idx="3809">
                  <c:v>3,810.00</c:v>
                </c:pt>
                <c:pt idx="3810">
                  <c:v>3,810.99</c:v>
                </c:pt>
                <c:pt idx="3811">
                  <c:v>3,812.00</c:v>
                </c:pt>
                <c:pt idx="3812">
                  <c:v>3,813.00</c:v>
                </c:pt>
                <c:pt idx="3813">
                  <c:v>3,813.99</c:v>
                </c:pt>
                <c:pt idx="3814">
                  <c:v>3,815.00</c:v>
                </c:pt>
                <c:pt idx="3815">
                  <c:v>3,816.00</c:v>
                </c:pt>
                <c:pt idx="3816">
                  <c:v>3,817.00</c:v>
                </c:pt>
                <c:pt idx="3817">
                  <c:v>3,817.99</c:v>
                </c:pt>
                <c:pt idx="3818">
                  <c:v>3,819.00</c:v>
                </c:pt>
                <c:pt idx="3819">
                  <c:v>3,820.00</c:v>
                </c:pt>
                <c:pt idx="3820">
                  <c:v>3,821.00</c:v>
                </c:pt>
                <c:pt idx="3821">
                  <c:v>3,821.99</c:v>
                </c:pt>
                <c:pt idx="3822">
                  <c:v>3,823.00</c:v>
                </c:pt>
                <c:pt idx="3823">
                  <c:v>3,824.00</c:v>
                </c:pt>
                <c:pt idx="3824">
                  <c:v>3,824.99</c:v>
                </c:pt>
                <c:pt idx="3825">
                  <c:v>3,826.00</c:v>
                </c:pt>
                <c:pt idx="3826">
                  <c:v>3,827.00</c:v>
                </c:pt>
                <c:pt idx="3827">
                  <c:v>3,828.00</c:v>
                </c:pt>
                <c:pt idx="3828">
                  <c:v>3,828.99</c:v>
                </c:pt>
                <c:pt idx="3829">
                  <c:v>3,830.00</c:v>
                </c:pt>
                <c:pt idx="3830">
                  <c:v>3,831.00</c:v>
                </c:pt>
                <c:pt idx="3831">
                  <c:v>3,831.99</c:v>
                </c:pt>
                <c:pt idx="3832">
                  <c:v>3,832.99</c:v>
                </c:pt>
                <c:pt idx="3833">
                  <c:v>3,834.00</c:v>
                </c:pt>
                <c:pt idx="3834">
                  <c:v>3,835.00</c:v>
                </c:pt>
                <c:pt idx="3835">
                  <c:v>3,835.99</c:v>
                </c:pt>
                <c:pt idx="3836">
                  <c:v>3,837.00</c:v>
                </c:pt>
                <c:pt idx="3837">
                  <c:v>3,838.00</c:v>
                </c:pt>
                <c:pt idx="3838">
                  <c:v>3,839.00</c:v>
                </c:pt>
                <c:pt idx="3839">
                  <c:v>3,839.99</c:v>
                </c:pt>
                <c:pt idx="3840">
                  <c:v>3,841.00</c:v>
                </c:pt>
                <c:pt idx="3841">
                  <c:v>3,842.00</c:v>
                </c:pt>
                <c:pt idx="3842">
                  <c:v>3,842.99</c:v>
                </c:pt>
                <c:pt idx="3843">
                  <c:v>3,843.99</c:v>
                </c:pt>
                <c:pt idx="3844">
                  <c:v>3,845.00</c:v>
                </c:pt>
                <c:pt idx="3845">
                  <c:v>3,846.00</c:v>
                </c:pt>
                <c:pt idx="3846">
                  <c:v>3,846.99</c:v>
                </c:pt>
                <c:pt idx="3847">
                  <c:v>3,848.00</c:v>
                </c:pt>
                <c:pt idx="3848">
                  <c:v>3,849.00</c:v>
                </c:pt>
                <c:pt idx="3849">
                  <c:v>3,850.00</c:v>
                </c:pt>
                <c:pt idx="3850">
                  <c:v>3,850.99</c:v>
                </c:pt>
                <c:pt idx="3851">
                  <c:v>3,852.00</c:v>
                </c:pt>
                <c:pt idx="3852">
                  <c:v>3,853.00</c:v>
                </c:pt>
                <c:pt idx="3853">
                  <c:v>3,853.99</c:v>
                </c:pt>
                <c:pt idx="3854">
                  <c:v>3,855.00</c:v>
                </c:pt>
                <c:pt idx="3855">
                  <c:v>3,856.00</c:v>
                </c:pt>
                <c:pt idx="3856">
                  <c:v>3,857.00</c:v>
                </c:pt>
                <c:pt idx="3857">
                  <c:v>3,857.99</c:v>
                </c:pt>
                <c:pt idx="3858">
                  <c:v>3,859.00</c:v>
                </c:pt>
                <c:pt idx="3859">
                  <c:v>3,860.00</c:v>
                </c:pt>
                <c:pt idx="3860">
                  <c:v>3,860.99</c:v>
                </c:pt>
                <c:pt idx="3861">
                  <c:v>3,861.99</c:v>
                </c:pt>
                <c:pt idx="3862">
                  <c:v>3,863.00</c:v>
                </c:pt>
                <c:pt idx="3863">
                  <c:v>3,864.00</c:v>
                </c:pt>
                <c:pt idx="3864">
                  <c:v>3,864.99</c:v>
                </c:pt>
                <c:pt idx="3865">
                  <c:v>3,866.00</c:v>
                </c:pt>
                <c:pt idx="3866">
                  <c:v>3,867.00</c:v>
                </c:pt>
                <c:pt idx="3867">
                  <c:v>3,868.00</c:v>
                </c:pt>
                <c:pt idx="3868">
                  <c:v>3,868.99</c:v>
                </c:pt>
                <c:pt idx="3869">
                  <c:v>3,870.00</c:v>
                </c:pt>
                <c:pt idx="3870">
                  <c:v>3,871.00</c:v>
                </c:pt>
                <c:pt idx="3871">
                  <c:v>3,871.99</c:v>
                </c:pt>
                <c:pt idx="3872">
                  <c:v>3,872.99</c:v>
                </c:pt>
                <c:pt idx="3873">
                  <c:v>3,874.00</c:v>
                </c:pt>
                <c:pt idx="3874">
                  <c:v>3,875.00</c:v>
                </c:pt>
                <c:pt idx="3875">
                  <c:v>3,875.99</c:v>
                </c:pt>
                <c:pt idx="3876">
                  <c:v>3,877.00</c:v>
                </c:pt>
                <c:pt idx="3877">
                  <c:v>3,878.00</c:v>
                </c:pt>
                <c:pt idx="3878">
                  <c:v>3,879.00</c:v>
                </c:pt>
                <c:pt idx="3879">
                  <c:v>3,879.99</c:v>
                </c:pt>
                <c:pt idx="3880">
                  <c:v>3,881.00</c:v>
                </c:pt>
                <c:pt idx="3881">
                  <c:v>3,882.00</c:v>
                </c:pt>
                <c:pt idx="3882">
                  <c:v>3,882.99</c:v>
                </c:pt>
                <c:pt idx="3883">
                  <c:v>3,883.99</c:v>
                </c:pt>
                <c:pt idx="3884">
                  <c:v>3,885.00</c:v>
                </c:pt>
                <c:pt idx="3885">
                  <c:v>3,886.00</c:v>
                </c:pt>
                <c:pt idx="3886">
                  <c:v>3,886.99</c:v>
                </c:pt>
                <c:pt idx="3887">
                  <c:v>3,888.00</c:v>
                </c:pt>
                <c:pt idx="3888">
                  <c:v>3,889.00</c:v>
                </c:pt>
                <c:pt idx="3889">
                  <c:v>3,890.00</c:v>
                </c:pt>
                <c:pt idx="3890">
                  <c:v>3,890.99</c:v>
                </c:pt>
                <c:pt idx="3891">
                  <c:v>3,892.00</c:v>
                </c:pt>
                <c:pt idx="3892">
                  <c:v>3,893.00</c:v>
                </c:pt>
                <c:pt idx="3893">
                  <c:v>3,893.99</c:v>
                </c:pt>
                <c:pt idx="3894">
                  <c:v>3,895.00</c:v>
                </c:pt>
                <c:pt idx="3895">
                  <c:v>3,896.00</c:v>
                </c:pt>
                <c:pt idx="3896">
                  <c:v>3,897.00</c:v>
                </c:pt>
                <c:pt idx="3897">
                  <c:v>3,897.99</c:v>
                </c:pt>
                <c:pt idx="3898">
                  <c:v>3,899.00</c:v>
                </c:pt>
                <c:pt idx="3899">
                  <c:v>3,900.00</c:v>
                </c:pt>
                <c:pt idx="3900">
                  <c:v>3,900.99</c:v>
                </c:pt>
                <c:pt idx="3901">
                  <c:v>3,901.99</c:v>
                </c:pt>
                <c:pt idx="3902">
                  <c:v>3,903.00</c:v>
                </c:pt>
                <c:pt idx="3903">
                  <c:v>3,904.00</c:v>
                </c:pt>
                <c:pt idx="3904">
                  <c:v>3,904.99</c:v>
                </c:pt>
                <c:pt idx="3905">
                  <c:v>3,906.00</c:v>
                </c:pt>
                <c:pt idx="3906">
                  <c:v>3,907.00</c:v>
                </c:pt>
                <c:pt idx="3907">
                  <c:v>3,908.00</c:v>
                </c:pt>
                <c:pt idx="3908">
                  <c:v>3,908.99</c:v>
                </c:pt>
                <c:pt idx="3909">
                  <c:v>3,910.00</c:v>
                </c:pt>
                <c:pt idx="3910">
                  <c:v>3,911.00</c:v>
                </c:pt>
                <c:pt idx="3911">
                  <c:v>3,911.99</c:v>
                </c:pt>
                <c:pt idx="3912">
                  <c:v>3,912.99</c:v>
                </c:pt>
                <c:pt idx="3913">
                  <c:v>3,914.00</c:v>
                </c:pt>
                <c:pt idx="3914">
                  <c:v>3,915.00</c:v>
                </c:pt>
                <c:pt idx="3915">
                  <c:v>3,915.99</c:v>
                </c:pt>
                <c:pt idx="3916">
                  <c:v>3,917.00</c:v>
                </c:pt>
                <c:pt idx="3917">
                  <c:v>3,918.00</c:v>
                </c:pt>
                <c:pt idx="3918">
                  <c:v>3,919.00</c:v>
                </c:pt>
                <c:pt idx="3919">
                  <c:v>3,919.99</c:v>
                </c:pt>
                <c:pt idx="3920">
                  <c:v>3,921.00</c:v>
                </c:pt>
                <c:pt idx="3921">
                  <c:v>3,922.00</c:v>
                </c:pt>
                <c:pt idx="3922">
                  <c:v>3,922.99</c:v>
                </c:pt>
                <c:pt idx="3923">
                  <c:v>3,923.99</c:v>
                </c:pt>
                <c:pt idx="3924">
                  <c:v>3,925.00</c:v>
                </c:pt>
                <c:pt idx="3925">
                  <c:v>3,926.00</c:v>
                </c:pt>
                <c:pt idx="3926">
                  <c:v>3,926.99</c:v>
                </c:pt>
                <c:pt idx="3927">
                  <c:v>3,928.00</c:v>
                </c:pt>
                <c:pt idx="3928">
                  <c:v>3,929.00</c:v>
                </c:pt>
                <c:pt idx="3929">
                  <c:v>3,930.00</c:v>
                </c:pt>
                <c:pt idx="3930">
                  <c:v>3,930.99</c:v>
                </c:pt>
                <c:pt idx="3931">
                  <c:v>3,932.00</c:v>
                </c:pt>
                <c:pt idx="3932">
                  <c:v>3,933.00</c:v>
                </c:pt>
                <c:pt idx="3933">
                  <c:v>3,933.99</c:v>
                </c:pt>
                <c:pt idx="3934">
                  <c:v>3,934.99</c:v>
                </c:pt>
                <c:pt idx="3935">
                  <c:v>3,936.00</c:v>
                </c:pt>
                <c:pt idx="3936">
                  <c:v>3,937.00</c:v>
                </c:pt>
                <c:pt idx="3937">
                  <c:v>3,937.99</c:v>
                </c:pt>
                <c:pt idx="3938">
                  <c:v>3,939.00</c:v>
                </c:pt>
                <c:pt idx="3939">
                  <c:v>3,940.00</c:v>
                </c:pt>
                <c:pt idx="3940">
                  <c:v>3,941.00</c:v>
                </c:pt>
                <c:pt idx="3941">
                  <c:v>3,941.99</c:v>
                </c:pt>
                <c:pt idx="3942">
                  <c:v>3,943.00</c:v>
                </c:pt>
                <c:pt idx="3943">
                  <c:v>3,944.00</c:v>
                </c:pt>
                <c:pt idx="3944">
                  <c:v>3,944.99</c:v>
                </c:pt>
                <c:pt idx="3945">
                  <c:v>3,945.99</c:v>
                </c:pt>
                <c:pt idx="3946">
                  <c:v>3,947.00</c:v>
                </c:pt>
                <c:pt idx="3947">
                  <c:v>3,948.00</c:v>
                </c:pt>
                <c:pt idx="3948">
                  <c:v>3,948.99</c:v>
                </c:pt>
                <c:pt idx="3949">
                  <c:v>3,950.00</c:v>
                </c:pt>
                <c:pt idx="3950">
                  <c:v>3,951.00</c:v>
                </c:pt>
                <c:pt idx="3951">
                  <c:v>3,951.99</c:v>
                </c:pt>
                <c:pt idx="3952">
                  <c:v>3,952.99</c:v>
                </c:pt>
                <c:pt idx="3953">
                  <c:v>3,954.00</c:v>
                </c:pt>
                <c:pt idx="3954">
                  <c:v>3,955.00</c:v>
                </c:pt>
                <c:pt idx="3955">
                  <c:v>3,955.99</c:v>
                </c:pt>
                <c:pt idx="3956">
                  <c:v>3,957.00</c:v>
                </c:pt>
                <c:pt idx="3957">
                  <c:v>3,958.00</c:v>
                </c:pt>
                <c:pt idx="3958">
                  <c:v>3,959.00</c:v>
                </c:pt>
                <c:pt idx="3959">
                  <c:v>3,959.99</c:v>
                </c:pt>
                <c:pt idx="3960">
                  <c:v>3,961.00</c:v>
                </c:pt>
                <c:pt idx="3961">
                  <c:v>3,962.00</c:v>
                </c:pt>
                <c:pt idx="3962">
                  <c:v>3,962.99</c:v>
                </c:pt>
                <c:pt idx="3963">
                  <c:v>3,963.99</c:v>
                </c:pt>
                <c:pt idx="3964">
                  <c:v>3,965.00</c:v>
                </c:pt>
                <c:pt idx="3965">
                  <c:v>3,966.00</c:v>
                </c:pt>
                <c:pt idx="3966">
                  <c:v>3,966.99</c:v>
                </c:pt>
                <c:pt idx="3967">
                  <c:v>3,968.00</c:v>
                </c:pt>
                <c:pt idx="3968">
                  <c:v>3,969.00</c:v>
                </c:pt>
                <c:pt idx="3969">
                  <c:v>3,970.00</c:v>
                </c:pt>
                <c:pt idx="3970">
                  <c:v>3,970.99</c:v>
                </c:pt>
                <c:pt idx="3971">
                  <c:v>3,972.00</c:v>
                </c:pt>
                <c:pt idx="3972">
                  <c:v>3,973.00</c:v>
                </c:pt>
                <c:pt idx="3973">
                  <c:v>3,973.99</c:v>
                </c:pt>
              </c:strCache>
            </c:strRef>
          </c:xVal>
          <c:yVal>
            <c:numRef>
              <c:f>'8-24-2022 8-28-56 AM'!$G$2:$G$3975</c:f>
              <c:numCache>
                <c:formatCode>General</c:formatCode>
                <c:ptCount val="3974"/>
                <c:pt idx="0">
                  <c:v>74.274367999999996</c:v>
                </c:pt>
                <c:pt idx="1">
                  <c:v>74.293285999999995</c:v>
                </c:pt>
                <c:pt idx="2">
                  <c:v>74.309737999999996</c:v>
                </c:pt>
                <c:pt idx="3">
                  <c:v>74.298631999999998</c:v>
                </c:pt>
                <c:pt idx="4">
                  <c:v>74.279390000000006</c:v>
                </c:pt>
                <c:pt idx="5">
                  <c:v>74.290118000000007</c:v>
                </c:pt>
                <c:pt idx="6">
                  <c:v>74.290964000000002</c:v>
                </c:pt>
                <c:pt idx="7">
                  <c:v>74.290604000000002</c:v>
                </c:pt>
                <c:pt idx="8">
                  <c:v>74.288713999999999</c:v>
                </c:pt>
                <c:pt idx="9">
                  <c:v>74.275502000000003</c:v>
                </c:pt>
                <c:pt idx="10">
                  <c:v>74.277518000000001</c:v>
                </c:pt>
                <c:pt idx="11">
                  <c:v>74.283655999999993</c:v>
                </c:pt>
                <c:pt idx="12">
                  <c:v>74.284447999999998</c:v>
                </c:pt>
                <c:pt idx="13">
                  <c:v>74.274169999999998</c:v>
                </c:pt>
                <c:pt idx="14">
                  <c:v>74.283026000000007</c:v>
                </c:pt>
                <c:pt idx="15">
                  <c:v>74.297066000000001</c:v>
                </c:pt>
                <c:pt idx="16">
                  <c:v>74.290549999999996</c:v>
                </c:pt>
                <c:pt idx="17">
                  <c:v>74.279678000000004</c:v>
                </c:pt>
                <c:pt idx="18">
                  <c:v>74.274494000000004</c:v>
                </c:pt>
                <c:pt idx="19">
                  <c:v>74.283997999999997</c:v>
                </c:pt>
                <c:pt idx="20">
                  <c:v>74.290009999999995</c:v>
                </c:pt>
                <c:pt idx="21">
                  <c:v>74.283332000000001</c:v>
                </c:pt>
                <c:pt idx="22">
                  <c:v>74.268428</c:v>
                </c:pt>
                <c:pt idx="23">
                  <c:v>74.276797999999999</c:v>
                </c:pt>
                <c:pt idx="24">
                  <c:v>74.289361999999997</c:v>
                </c:pt>
                <c:pt idx="25">
                  <c:v>74.279048000000003</c:v>
                </c:pt>
                <c:pt idx="26">
                  <c:v>74.286410000000004</c:v>
                </c:pt>
                <c:pt idx="27">
                  <c:v>74.294240000000002</c:v>
                </c:pt>
                <c:pt idx="28">
                  <c:v>74.301422000000002</c:v>
                </c:pt>
                <c:pt idx="29">
                  <c:v>74.295860000000005</c:v>
                </c:pt>
                <c:pt idx="30">
                  <c:v>74.284592000000004</c:v>
                </c:pt>
                <c:pt idx="31">
                  <c:v>74.288749999999993</c:v>
                </c:pt>
                <c:pt idx="32">
                  <c:v>74.277805999999998</c:v>
                </c:pt>
                <c:pt idx="33">
                  <c:v>74.287760000000006</c:v>
                </c:pt>
                <c:pt idx="34">
                  <c:v>74.281874000000002</c:v>
                </c:pt>
                <c:pt idx="35">
                  <c:v>74.280739999999994</c:v>
                </c:pt>
                <c:pt idx="36">
                  <c:v>74.297498000000004</c:v>
                </c:pt>
                <c:pt idx="37">
                  <c:v>74.292187999999996</c:v>
                </c:pt>
                <c:pt idx="38">
                  <c:v>74.292637999999997</c:v>
                </c:pt>
                <c:pt idx="39">
                  <c:v>74.282756000000006</c:v>
                </c:pt>
                <c:pt idx="40">
                  <c:v>74.289073999999999</c:v>
                </c:pt>
                <c:pt idx="41">
                  <c:v>74.298704000000001</c:v>
                </c:pt>
                <c:pt idx="42">
                  <c:v>74.294185999999996</c:v>
                </c:pt>
                <c:pt idx="43">
                  <c:v>74.288101999999995</c:v>
                </c:pt>
                <c:pt idx="44">
                  <c:v>74.286410000000004</c:v>
                </c:pt>
                <c:pt idx="45">
                  <c:v>74.286518000000001</c:v>
                </c:pt>
                <c:pt idx="46">
                  <c:v>74.292674000000005</c:v>
                </c:pt>
                <c:pt idx="47">
                  <c:v>74.292277999999996</c:v>
                </c:pt>
                <c:pt idx="48">
                  <c:v>74.292314000000005</c:v>
                </c:pt>
                <c:pt idx="49">
                  <c:v>74.282827999999995</c:v>
                </c:pt>
                <c:pt idx="50">
                  <c:v>74.283817999999997</c:v>
                </c:pt>
                <c:pt idx="51">
                  <c:v>74.285042000000004</c:v>
                </c:pt>
                <c:pt idx="52">
                  <c:v>74.298596000000003</c:v>
                </c:pt>
                <c:pt idx="53">
                  <c:v>74.292187999999996</c:v>
                </c:pt>
                <c:pt idx="54">
                  <c:v>74.296165999999999</c:v>
                </c:pt>
                <c:pt idx="55">
                  <c:v>74.295122000000006</c:v>
                </c:pt>
                <c:pt idx="56">
                  <c:v>74.276833999999994</c:v>
                </c:pt>
                <c:pt idx="57">
                  <c:v>74.283764000000005</c:v>
                </c:pt>
                <c:pt idx="58">
                  <c:v>74.281747999999993</c:v>
                </c:pt>
                <c:pt idx="59">
                  <c:v>74.278940000000006</c:v>
                </c:pt>
                <c:pt idx="60">
                  <c:v>74.292925999999994</c:v>
                </c:pt>
                <c:pt idx="61">
                  <c:v>74.302520000000001</c:v>
                </c:pt>
                <c:pt idx="62">
                  <c:v>74.286643999999995</c:v>
                </c:pt>
                <c:pt idx="63">
                  <c:v>74.278993999999997</c:v>
                </c:pt>
                <c:pt idx="64">
                  <c:v>74.297083999999998</c:v>
                </c:pt>
                <c:pt idx="65">
                  <c:v>74.303725999999997</c:v>
                </c:pt>
                <c:pt idx="66">
                  <c:v>74.292925999999994</c:v>
                </c:pt>
                <c:pt idx="67">
                  <c:v>74.280614</c:v>
                </c:pt>
                <c:pt idx="68">
                  <c:v>74.293952000000004</c:v>
                </c:pt>
                <c:pt idx="69">
                  <c:v>74.277535999999998</c:v>
                </c:pt>
                <c:pt idx="70">
                  <c:v>74.287831999999995</c:v>
                </c:pt>
                <c:pt idx="71">
                  <c:v>74.289109999999994</c:v>
                </c:pt>
                <c:pt idx="72">
                  <c:v>74.285798</c:v>
                </c:pt>
                <c:pt idx="73">
                  <c:v>74.295482000000007</c:v>
                </c:pt>
                <c:pt idx="74">
                  <c:v>74.294995999999998</c:v>
                </c:pt>
                <c:pt idx="75">
                  <c:v>74.293177999999997</c:v>
                </c:pt>
                <c:pt idx="76">
                  <c:v>74.282576000000006</c:v>
                </c:pt>
                <c:pt idx="77">
                  <c:v>74.284195999999994</c:v>
                </c:pt>
                <c:pt idx="78">
                  <c:v>74.284952000000004</c:v>
                </c:pt>
                <c:pt idx="79">
                  <c:v>74.290099999999995</c:v>
                </c:pt>
                <c:pt idx="80">
                  <c:v>74.294455999999997</c:v>
                </c:pt>
                <c:pt idx="81">
                  <c:v>74.290801999999999</c:v>
                </c:pt>
                <c:pt idx="82">
                  <c:v>74.291486000000006</c:v>
                </c:pt>
                <c:pt idx="83">
                  <c:v>74.289866000000004</c:v>
                </c:pt>
                <c:pt idx="84">
                  <c:v>74.291899999999998</c:v>
                </c:pt>
                <c:pt idx="85">
                  <c:v>74.290909999999997</c:v>
                </c:pt>
                <c:pt idx="86">
                  <c:v>74.263729999999995</c:v>
                </c:pt>
                <c:pt idx="87">
                  <c:v>74.258167999999998</c:v>
                </c:pt>
                <c:pt idx="88">
                  <c:v>74.278363999999996</c:v>
                </c:pt>
                <c:pt idx="89">
                  <c:v>74.280668000000006</c:v>
                </c:pt>
                <c:pt idx="90">
                  <c:v>74.290567999999993</c:v>
                </c:pt>
                <c:pt idx="91">
                  <c:v>74.297858000000005</c:v>
                </c:pt>
                <c:pt idx="92">
                  <c:v>74.296093999999997</c:v>
                </c:pt>
                <c:pt idx="93">
                  <c:v>74.280451999999997</c:v>
                </c:pt>
                <c:pt idx="94">
                  <c:v>74.267707999999999</c:v>
                </c:pt>
                <c:pt idx="95">
                  <c:v>74.284555999999995</c:v>
                </c:pt>
                <c:pt idx="96">
                  <c:v>74.278940000000006</c:v>
                </c:pt>
                <c:pt idx="97">
                  <c:v>74.295625999999999</c:v>
                </c:pt>
                <c:pt idx="98">
                  <c:v>74.296453999999997</c:v>
                </c:pt>
                <c:pt idx="99">
                  <c:v>74.285653999999994</c:v>
                </c:pt>
                <c:pt idx="100">
                  <c:v>74.290099999999995</c:v>
                </c:pt>
                <c:pt idx="101">
                  <c:v>74.291396000000006</c:v>
                </c:pt>
                <c:pt idx="102">
                  <c:v>74.286698000000001</c:v>
                </c:pt>
                <c:pt idx="103">
                  <c:v>74.278040000000004</c:v>
                </c:pt>
                <c:pt idx="104">
                  <c:v>74.286410000000004</c:v>
                </c:pt>
                <c:pt idx="105">
                  <c:v>74.303528</c:v>
                </c:pt>
                <c:pt idx="106">
                  <c:v>74.304013999999995</c:v>
                </c:pt>
                <c:pt idx="107">
                  <c:v>74.271721999999997</c:v>
                </c:pt>
                <c:pt idx="108">
                  <c:v>74.270516000000001</c:v>
                </c:pt>
                <c:pt idx="109">
                  <c:v>74.287453999999997</c:v>
                </c:pt>
                <c:pt idx="110">
                  <c:v>74.292259999999999</c:v>
                </c:pt>
                <c:pt idx="111">
                  <c:v>74.289361999999997</c:v>
                </c:pt>
                <c:pt idx="112">
                  <c:v>74.272081999999997</c:v>
                </c:pt>
                <c:pt idx="113">
                  <c:v>74.285743999999994</c:v>
                </c:pt>
                <c:pt idx="114">
                  <c:v>74.299604000000002</c:v>
                </c:pt>
                <c:pt idx="115">
                  <c:v>74.297138000000004</c:v>
                </c:pt>
                <c:pt idx="116">
                  <c:v>74.286283999999995</c:v>
                </c:pt>
                <c:pt idx="117">
                  <c:v>74.27561</c:v>
                </c:pt>
                <c:pt idx="118">
                  <c:v>74.276870000000002</c:v>
                </c:pt>
                <c:pt idx="119">
                  <c:v>74.283962000000002</c:v>
                </c:pt>
                <c:pt idx="120">
                  <c:v>74.283872000000002</c:v>
                </c:pt>
                <c:pt idx="121">
                  <c:v>74.281784000000002</c:v>
                </c:pt>
                <c:pt idx="122">
                  <c:v>74.277032000000005</c:v>
                </c:pt>
                <c:pt idx="123">
                  <c:v>74.294330000000002</c:v>
                </c:pt>
                <c:pt idx="124">
                  <c:v>74.303635999999997</c:v>
                </c:pt>
                <c:pt idx="125">
                  <c:v>74.302952000000005</c:v>
                </c:pt>
                <c:pt idx="126">
                  <c:v>74.294743999999994</c:v>
                </c:pt>
                <c:pt idx="127">
                  <c:v>74.292619999999999</c:v>
                </c:pt>
                <c:pt idx="128">
                  <c:v>74.305616000000001</c:v>
                </c:pt>
                <c:pt idx="129">
                  <c:v>74.300287999999995</c:v>
                </c:pt>
                <c:pt idx="130">
                  <c:v>74.291774000000004</c:v>
                </c:pt>
                <c:pt idx="131">
                  <c:v>74.287220000000005</c:v>
                </c:pt>
                <c:pt idx="132">
                  <c:v>74.298956000000004</c:v>
                </c:pt>
                <c:pt idx="133">
                  <c:v>74.291719999999998</c:v>
                </c:pt>
                <c:pt idx="134">
                  <c:v>74.286805999999999</c:v>
                </c:pt>
                <c:pt idx="135">
                  <c:v>74.286248000000001</c:v>
                </c:pt>
                <c:pt idx="136">
                  <c:v>74.295518000000001</c:v>
                </c:pt>
                <c:pt idx="137">
                  <c:v>74.299837999999994</c:v>
                </c:pt>
                <c:pt idx="138">
                  <c:v>74.306336000000002</c:v>
                </c:pt>
                <c:pt idx="139">
                  <c:v>74.287633999999997</c:v>
                </c:pt>
                <c:pt idx="140">
                  <c:v>74.295572000000007</c:v>
                </c:pt>
                <c:pt idx="141">
                  <c:v>74.300017999999994</c:v>
                </c:pt>
                <c:pt idx="142">
                  <c:v>74.289829999999995</c:v>
                </c:pt>
                <c:pt idx="143">
                  <c:v>74.279210000000006</c:v>
                </c:pt>
                <c:pt idx="144">
                  <c:v>74.292872000000003</c:v>
                </c:pt>
                <c:pt idx="145">
                  <c:v>74.294923999999995</c:v>
                </c:pt>
                <c:pt idx="146">
                  <c:v>74.296616</c:v>
                </c:pt>
                <c:pt idx="147">
                  <c:v>74.292026000000007</c:v>
                </c:pt>
                <c:pt idx="148">
                  <c:v>74.289379999999994</c:v>
                </c:pt>
                <c:pt idx="149">
                  <c:v>74.301187999999996</c:v>
                </c:pt>
                <c:pt idx="150">
                  <c:v>74.299046000000004</c:v>
                </c:pt>
                <c:pt idx="151">
                  <c:v>74.292134000000004</c:v>
                </c:pt>
                <c:pt idx="152">
                  <c:v>74.289938000000006</c:v>
                </c:pt>
                <c:pt idx="153">
                  <c:v>74.303312000000005</c:v>
                </c:pt>
                <c:pt idx="154">
                  <c:v>74.307038000000006</c:v>
                </c:pt>
                <c:pt idx="155">
                  <c:v>74.298254</c:v>
                </c:pt>
                <c:pt idx="156">
                  <c:v>74.295625999999999</c:v>
                </c:pt>
                <c:pt idx="157">
                  <c:v>74.286068</c:v>
                </c:pt>
                <c:pt idx="158">
                  <c:v>74.293933999999993</c:v>
                </c:pt>
                <c:pt idx="159">
                  <c:v>74.290694000000002</c:v>
                </c:pt>
                <c:pt idx="160">
                  <c:v>74.296148000000002</c:v>
                </c:pt>
                <c:pt idx="161">
                  <c:v>74.297101999999995</c:v>
                </c:pt>
                <c:pt idx="162">
                  <c:v>74.303743999999995</c:v>
                </c:pt>
                <c:pt idx="163">
                  <c:v>74.313248000000002</c:v>
                </c:pt>
                <c:pt idx="164">
                  <c:v>74.314418000000003</c:v>
                </c:pt>
                <c:pt idx="165">
                  <c:v>74.295050000000003</c:v>
                </c:pt>
                <c:pt idx="166">
                  <c:v>74.301367999999997</c:v>
                </c:pt>
                <c:pt idx="167">
                  <c:v>74.300107999999994</c:v>
                </c:pt>
                <c:pt idx="168">
                  <c:v>74.301025999999993</c:v>
                </c:pt>
                <c:pt idx="169">
                  <c:v>74.283764000000005</c:v>
                </c:pt>
                <c:pt idx="170">
                  <c:v>74.284735999999995</c:v>
                </c:pt>
                <c:pt idx="171">
                  <c:v>74.294888</c:v>
                </c:pt>
                <c:pt idx="172">
                  <c:v>74.300647999999995</c:v>
                </c:pt>
                <c:pt idx="173">
                  <c:v>74.298488000000006</c:v>
                </c:pt>
                <c:pt idx="174">
                  <c:v>74.292169999999999</c:v>
                </c:pt>
                <c:pt idx="175">
                  <c:v>74.303905999999998</c:v>
                </c:pt>
                <c:pt idx="176">
                  <c:v>74.308999999999997</c:v>
                </c:pt>
                <c:pt idx="177">
                  <c:v>74.314561999999995</c:v>
                </c:pt>
                <c:pt idx="178">
                  <c:v>74.308136000000005</c:v>
                </c:pt>
                <c:pt idx="179">
                  <c:v>74.319584000000006</c:v>
                </c:pt>
                <c:pt idx="180">
                  <c:v>74.310169999999999</c:v>
                </c:pt>
                <c:pt idx="181">
                  <c:v>74.299657999999994</c:v>
                </c:pt>
                <c:pt idx="182">
                  <c:v>74.300126000000006</c:v>
                </c:pt>
                <c:pt idx="183">
                  <c:v>74.302987999999999</c:v>
                </c:pt>
                <c:pt idx="184">
                  <c:v>74.288839999999993</c:v>
                </c:pt>
                <c:pt idx="185">
                  <c:v>74.307344000000001</c:v>
                </c:pt>
                <c:pt idx="186">
                  <c:v>74.314040000000006</c:v>
                </c:pt>
                <c:pt idx="187">
                  <c:v>74.316001999999997</c:v>
                </c:pt>
                <c:pt idx="188">
                  <c:v>74.317532</c:v>
                </c:pt>
                <c:pt idx="189">
                  <c:v>74.314291999999995</c:v>
                </c:pt>
                <c:pt idx="190">
                  <c:v>74.310422000000003</c:v>
                </c:pt>
                <c:pt idx="191">
                  <c:v>74.319854000000007</c:v>
                </c:pt>
                <c:pt idx="192">
                  <c:v>74.303942000000006</c:v>
                </c:pt>
                <c:pt idx="193">
                  <c:v>74.30162</c:v>
                </c:pt>
                <c:pt idx="194">
                  <c:v>74.310457999999997</c:v>
                </c:pt>
                <c:pt idx="195">
                  <c:v>74.301872000000003</c:v>
                </c:pt>
                <c:pt idx="196">
                  <c:v>74.313193999999996</c:v>
                </c:pt>
                <c:pt idx="197">
                  <c:v>74.299747999999994</c:v>
                </c:pt>
                <c:pt idx="198">
                  <c:v>74.314940000000007</c:v>
                </c:pt>
                <c:pt idx="199">
                  <c:v>74.318089999999998</c:v>
                </c:pt>
                <c:pt idx="200">
                  <c:v>74.330078</c:v>
                </c:pt>
                <c:pt idx="201">
                  <c:v>74.321222000000006</c:v>
                </c:pt>
                <c:pt idx="202">
                  <c:v>74.303383999999994</c:v>
                </c:pt>
                <c:pt idx="203">
                  <c:v>74.321240000000003</c:v>
                </c:pt>
                <c:pt idx="204">
                  <c:v>74.330240000000003</c:v>
                </c:pt>
                <c:pt idx="205">
                  <c:v>74.318432000000001</c:v>
                </c:pt>
                <c:pt idx="206">
                  <c:v>74.306156000000001</c:v>
                </c:pt>
                <c:pt idx="207">
                  <c:v>74.309072</c:v>
                </c:pt>
                <c:pt idx="208">
                  <c:v>74.308784000000003</c:v>
                </c:pt>
                <c:pt idx="209">
                  <c:v>74.326747999999995</c:v>
                </c:pt>
                <c:pt idx="210">
                  <c:v>74.317712</c:v>
                </c:pt>
                <c:pt idx="211">
                  <c:v>74.31044</c:v>
                </c:pt>
                <c:pt idx="212">
                  <c:v>74.323238000000003</c:v>
                </c:pt>
                <c:pt idx="213">
                  <c:v>74.322103999999996</c:v>
                </c:pt>
                <c:pt idx="214">
                  <c:v>74.311177999999998</c:v>
                </c:pt>
                <c:pt idx="215">
                  <c:v>74.309935999999993</c:v>
                </c:pt>
                <c:pt idx="216">
                  <c:v>74.316164000000001</c:v>
                </c:pt>
                <c:pt idx="217">
                  <c:v>74.318882000000002</c:v>
                </c:pt>
                <c:pt idx="218">
                  <c:v>74.321762000000007</c:v>
                </c:pt>
                <c:pt idx="219">
                  <c:v>74.322301999999993</c:v>
                </c:pt>
                <c:pt idx="220">
                  <c:v>74.312492000000006</c:v>
                </c:pt>
                <c:pt idx="221">
                  <c:v>74.307379999999995</c:v>
                </c:pt>
                <c:pt idx="222">
                  <c:v>74.310457999999997</c:v>
                </c:pt>
                <c:pt idx="223">
                  <c:v>74.326082</c:v>
                </c:pt>
                <c:pt idx="224">
                  <c:v>74.330690000000004</c:v>
                </c:pt>
                <c:pt idx="225">
                  <c:v>74.318864000000005</c:v>
                </c:pt>
                <c:pt idx="226">
                  <c:v>74.331193999999996</c:v>
                </c:pt>
                <c:pt idx="227">
                  <c:v>74.331158000000002</c:v>
                </c:pt>
                <c:pt idx="228">
                  <c:v>74.322175999999999</c:v>
                </c:pt>
                <c:pt idx="229">
                  <c:v>74.304680000000005</c:v>
                </c:pt>
                <c:pt idx="230">
                  <c:v>74.315389999999994</c:v>
                </c:pt>
                <c:pt idx="231">
                  <c:v>74.317964000000003</c:v>
                </c:pt>
                <c:pt idx="232">
                  <c:v>74.322193999999996</c:v>
                </c:pt>
                <c:pt idx="233">
                  <c:v>74.315749999999994</c:v>
                </c:pt>
                <c:pt idx="234">
                  <c:v>74.311537999999999</c:v>
                </c:pt>
                <c:pt idx="235">
                  <c:v>74.322121999999993</c:v>
                </c:pt>
                <c:pt idx="236">
                  <c:v>74.317982000000001</c:v>
                </c:pt>
                <c:pt idx="237">
                  <c:v>74.318306000000007</c:v>
                </c:pt>
                <c:pt idx="238">
                  <c:v>74.321383999999995</c:v>
                </c:pt>
                <c:pt idx="239">
                  <c:v>74.331068000000002</c:v>
                </c:pt>
                <c:pt idx="240">
                  <c:v>74.327216000000007</c:v>
                </c:pt>
                <c:pt idx="241">
                  <c:v>74.318539999999999</c:v>
                </c:pt>
                <c:pt idx="242">
                  <c:v>74.308819999999997</c:v>
                </c:pt>
                <c:pt idx="243">
                  <c:v>74.318342000000001</c:v>
                </c:pt>
                <c:pt idx="244">
                  <c:v>74.324678000000006</c:v>
                </c:pt>
                <c:pt idx="245">
                  <c:v>74.334884000000002</c:v>
                </c:pt>
                <c:pt idx="246">
                  <c:v>74.331158000000002</c:v>
                </c:pt>
                <c:pt idx="247">
                  <c:v>74.312870000000004</c:v>
                </c:pt>
                <c:pt idx="248">
                  <c:v>74.316218000000006</c:v>
                </c:pt>
                <c:pt idx="249">
                  <c:v>74.33681</c:v>
                </c:pt>
                <c:pt idx="250">
                  <c:v>74.344244000000003</c:v>
                </c:pt>
                <c:pt idx="251">
                  <c:v>74.324083999999999</c:v>
                </c:pt>
                <c:pt idx="252">
                  <c:v>74.319494000000006</c:v>
                </c:pt>
                <c:pt idx="253">
                  <c:v>74.322968000000003</c:v>
                </c:pt>
                <c:pt idx="254">
                  <c:v>74.313391999999993</c:v>
                </c:pt>
                <c:pt idx="255">
                  <c:v>74.308729999999997</c:v>
                </c:pt>
                <c:pt idx="256">
                  <c:v>74.314130000000006</c:v>
                </c:pt>
                <c:pt idx="257">
                  <c:v>74.315966000000003</c:v>
                </c:pt>
                <c:pt idx="258">
                  <c:v>74.322355999999999</c:v>
                </c:pt>
                <c:pt idx="259">
                  <c:v>74.319367999999997</c:v>
                </c:pt>
                <c:pt idx="260">
                  <c:v>74.314130000000006</c:v>
                </c:pt>
                <c:pt idx="261">
                  <c:v>74.323418000000004</c:v>
                </c:pt>
                <c:pt idx="262">
                  <c:v>74.321365999999998</c:v>
                </c:pt>
                <c:pt idx="263">
                  <c:v>74.329610000000002</c:v>
                </c:pt>
                <c:pt idx="264">
                  <c:v>74.328602000000004</c:v>
                </c:pt>
                <c:pt idx="265">
                  <c:v>74.321852000000007</c:v>
                </c:pt>
                <c:pt idx="266">
                  <c:v>74.319637999999998</c:v>
                </c:pt>
                <c:pt idx="267">
                  <c:v>74.332868000000005</c:v>
                </c:pt>
                <c:pt idx="268">
                  <c:v>74.341508000000005</c:v>
                </c:pt>
                <c:pt idx="269">
                  <c:v>74.327737999999997</c:v>
                </c:pt>
                <c:pt idx="270">
                  <c:v>74.33672</c:v>
                </c:pt>
                <c:pt idx="271">
                  <c:v>74.331716</c:v>
                </c:pt>
                <c:pt idx="272">
                  <c:v>74.328745999999995</c:v>
                </c:pt>
                <c:pt idx="273">
                  <c:v>74.328367999999998</c:v>
                </c:pt>
                <c:pt idx="274">
                  <c:v>74.326657999999995</c:v>
                </c:pt>
                <c:pt idx="275">
                  <c:v>74.332003999999998</c:v>
                </c:pt>
                <c:pt idx="276">
                  <c:v>74.322950000000006</c:v>
                </c:pt>
                <c:pt idx="277">
                  <c:v>74.33708</c:v>
                </c:pt>
                <c:pt idx="278">
                  <c:v>74.339312000000007</c:v>
                </c:pt>
                <c:pt idx="279">
                  <c:v>74.337044000000006</c:v>
                </c:pt>
                <c:pt idx="280">
                  <c:v>74.342029999999994</c:v>
                </c:pt>
                <c:pt idx="281">
                  <c:v>74.337512000000004</c:v>
                </c:pt>
                <c:pt idx="282">
                  <c:v>74.323201999999995</c:v>
                </c:pt>
                <c:pt idx="283">
                  <c:v>74.313140000000004</c:v>
                </c:pt>
                <c:pt idx="284">
                  <c:v>74.341796000000002</c:v>
                </c:pt>
                <c:pt idx="285">
                  <c:v>74.338412000000005</c:v>
                </c:pt>
                <c:pt idx="286">
                  <c:v>74.329213999999993</c:v>
                </c:pt>
                <c:pt idx="287">
                  <c:v>74.329718</c:v>
                </c:pt>
                <c:pt idx="288">
                  <c:v>74.33717</c:v>
                </c:pt>
                <c:pt idx="289">
                  <c:v>74.343019999999996</c:v>
                </c:pt>
                <c:pt idx="290">
                  <c:v>74.343974000000003</c:v>
                </c:pt>
                <c:pt idx="291">
                  <c:v>74.327197999999996</c:v>
                </c:pt>
                <c:pt idx="292">
                  <c:v>74.316559999999996</c:v>
                </c:pt>
                <c:pt idx="293">
                  <c:v>74.320880000000002</c:v>
                </c:pt>
                <c:pt idx="294">
                  <c:v>74.330582000000007</c:v>
                </c:pt>
                <c:pt idx="295">
                  <c:v>74.325091999999998</c:v>
                </c:pt>
                <c:pt idx="296">
                  <c:v>74.31926</c:v>
                </c:pt>
                <c:pt idx="297">
                  <c:v>74.322283999999996</c:v>
                </c:pt>
                <c:pt idx="298">
                  <c:v>74.339203999999995</c:v>
                </c:pt>
                <c:pt idx="299">
                  <c:v>74.352722</c:v>
                </c:pt>
                <c:pt idx="300">
                  <c:v>74.349211999999994</c:v>
                </c:pt>
                <c:pt idx="301">
                  <c:v>74.340068000000002</c:v>
                </c:pt>
                <c:pt idx="302">
                  <c:v>74.338430000000002</c:v>
                </c:pt>
                <c:pt idx="303">
                  <c:v>74.346044000000006</c:v>
                </c:pt>
                <c:pt idx="304">
                  <c:v>74.340121999999994</c:v>
                </c:pt>
                <c:pt idx="305">
                  <c:v>74.341849999999994</c:v>
                </c:pt>
                <c:pt idx="306">
                  <c:v>74.350291999999996</c:v>
                </c:pt>
                <c:pt idx="307">
                  <c:v>74.343289999999996</c:v>
                </c:pt>
                <c:pt idx="308">
                  <c:v>74.343109999999996</c:v>
                </c:pt>
                <c:pt idx="309">
                  <c:v>74.337710000000001</c:v>
                </c:pt>
                <c:pt idx="310">
                  <c:v>74.333984000000001</c:v>
                </c:pt>
                <c:pt idx="311">
                  <c:v>74.343919999999997</c:v>
                </c:pt>
                <c:pt idx="312">
                  <c:v>74.339420000000004</c:v>
                </c:pt>
                <c:pt idx="313">
                  <c:v>74.335747999999995</c:v>
                </c:pt>
                <c:pt idx="314">
                  <c:v>74.333804000000001</c:v>
                </c:pt>
                <c:pt idx="315">
                  <c:v>74.337872000000004</c:v>
                </c:pt>
                <c:pt idx="316">
                  <c:v>74.342516000000003</c:v>
                </c:pt>
                <c:pt idx="317">
                  <c:v>74.343866000000006</c:v>
                </c:pt>
                <c:pt idx="318">
                  <c:v>74.340301999999994</c:v>
                </c:pt>
                <c:pt idx="319">
                  <c:v>74.339708000000002</c:v>
                </c:pt>
                <c:pt idx="320">
                  <c:v>74.347375999999997</c:v>
                </c:pt>
                <c:pt idx="321">
                  <c:v>74.363845999999995</c:v>
                </c:pt>
                <c:pt idx="322">
                  <c:v>74.350543999999999</c:v>
                </c:pt>
                <c:pt idx="323">
                  <c:v>74.336504000000005</c:v>
                </c:pt>
                <c:pt idx="324">
                  <c:v>74.348600000000005</c:v>
                </c:pt>
                <c:pt idx="325">
                  <c:v>74.362082000000001</c:v>
                </c:pt>
                <c:pt idx="326">
                  <c:v>74.356502000000006</c:v>
                </c:pt>
                <c:pt idx="327">
                  <c:v>74.353387999999995</c:v>
                </c:pt>
                <c:pt idx="328">
                  <c:v>74.339725999999999</c:v>
                </c:pt>
                <c:pt idx="329">
                  <c:v>74.343974000000003</c:v>
                </c:pt>
                <c:pt idx="330">
                  <c:v>74.356825999999998</c:v>
                </c:pt>
                <c:pt idx="331">
                  <c:v>74.371604000000005</c:v>
                </c:pt>
                <c:pt idx="332">
                  <c:v>74.360767999999993</c:v>
                </c:pt>
                <c:pt idx="333">
                  <c:v>74.356123999999994</c:v>
                </c:pt>
                <c:pt idx="334">
                  <c:v>74.354072000000002</c:v>
                </c:pt>
                <c:pt idx="335">
                  <c:v>74.349283999999997</c:v>
                </c:pt>
                <c:pt idx="336">
                  <c:v>74.336557999999997</c:v>
                </c:pt>
                <c:pt idx="337">
                  <c:v>74.341831999999997</c:v>
                </c:pt>
                <c:pt idx="338">
                  <c:v>74.351588000000007</c:v>
                </c:pt>
                <c:pt idx="339">
                  <c:v>74.361739999999998</c:v>
                </c:pt>
                <c:pt idx="340">
                  <c:v>74.340301999999994</c:v>
                </c:pt>
                <c:pt idx="341">
                  <c:v>74.338880000000003</c:v>
                </c:pt>
                <c:pt idx="342">
                  <c:v>74.354485999999994</c:v>
                </c:pt>
                <c:pt idx="343">
                  <c:v>74.364853999999994</c:v>
                </c:pt>
                <c:pt idx="344">
                  <c:v>74.361397999999994</c:v>
                </c:pt>
                <c:pt idx="345">
                  <c:v>74.349823999999998</c:v>
                </c:pt>
                <c:pt idx="346">
                  <c:v>74.344819999999999</c:v>
                </c:pt>
                <c:pt idx="347">
                  <c:v>74.346673999999993</c:v>
                </c:pt>
                <c:pt idx="348">
                  <c:v>74.351714000000001</c:v>
                </c:pt>
                <c:pt idx="349">
                  <c:v>74.349896000000001</c:v>
                </c:pt>
                <c:pt idx="350">
                  <c:v>74.347015999999996</c:v>
                </c:pt>
                <c:pt idx="351">
                  <c:v>74.354144000000005</c:v>
                </c:pt>
                <c:pt idx="352">
                  <c:v>74.352542</c:v>
                </c:pt>
                <c:pt idx="353">
                  <c:v>74.361722</c:v>
                </c:pt>
                <c:pt idx="354">
                  <c:v>74.366168000000002</c:v>
                </c:pt>
                <c:pt idx="355">
                  <c:v>74.349301999999994</c:v>
                </c:pt>
                <c:pt idx="356">
                  <c:v>74.345647999999997</c:v>
                </c:pt>
                <c:pt idx="357">
                  <c:v>74.359651999999997</c:v>
                </c:pt>
                <c:pt idx="358">
                  <c:v>74.357708000000002</c:v>
                </c:pt>
                <c:pt idx="359">
                  <c:v>74.350418000000005</c:v>
                </c:pt>
                <c:pt idx="360">
                  <c:v>74.359886000000003</c:v>
                </c:pt>
                <c:pt idx="361">
                  <c:v>74.359058000000005</c:v>
                </c:pt>
                <c:pt idx="362">
                  <c:v>74.356735999999998</c:v>
                </c:pt>
                <c:pt idx="363">
                  <c:v>74.354414000000006</c:v>
                </c:pt>
                <c:pt idx="364">
                  <c:v>74.368616000000003</c:v>
                </c:pt>
                <c:pt idx="365">
                  <c:v>74.356790000000004</c:v>
                </c:pt>
                <c:pt idx="366">
                  <c:v>74.364745999999997</c:v>
                </c:pt>
                <c:pt idx="367">
                  <c:v>74.363684000000006</c:v>
                </c:pt>
                <c:pt idx="368">
                  <c:v>74.346782000000005</c:v>
                </c:pt>
                <c:pt idx="369">
                  <c:v>74.345755999999994</c:v>
                </c:pt>
                <c:pt idx="370">
                  <c:v>74.360786000000004</c:v>
                </c:pt>
                <c:pt idx="371">
                  <c:v>74.371009999999998</c:v>
                </c:pt>
                <c:pt idx="372">
                  <c:v>74.372720000000001</c:v>
                </c:pt>
                <c:pt idx="373">
                  <c:v>74.366311999999994</c:v>
                </c:pt>
                <c:pt idx="374">
                  <c:v>74.371352000000002</c:v>
                </c:pt>
                <c:pt idx="375">
                  <c:v>74.373242000000005</c:v>
                </c:pt>
                <c:pt idx="376">
                  <c:v>74.359669999999994</c:v>
                </c:pt>
                <c:pt idx="377">
                  <c:v>74.355817999999999</c:v>
                </c:pt>
                <c:pt idx="378">
                  <c:v>74.348222000000007</c:v>
                </c:pt>
                <c:pt idx="379">
                  <c:v>74.368166000000002</c:v>
                </c:pt>
                <c:pt idx="380">
                  <c:v>74.370812000000001</c:v>
                </c:pt>
                <c:pt idx="381">
                  <c:v>74.361434000000003</c:v>
                </c:pt>
                <c:pt idx="382">
                  <c:v>74.358248000000003</c:v>
                </c:pt>
                <c:pt idx="383">
                  <c:v>74.365862000000007</c:v>
                </c:pt>
                <c:pt idx="384">
                  <c:v>74.368238000000005</c:v>
                </c:pt>
                <c:pt idx="385">
                  <c:v>74.376913999999999</c:v>
                </c:pt>
                <c:pt idx="386">
                  <c:v>74.372324000000006</c:v>
                </c:pt>
                <c:pt idx="387">
                  <c:v>74.359166000000002</c:v>
                </c:pt>
                <c:pt idx="388">
                  <c:v>74.368616000000003</c:v>
                </c:pt>
                <c:pt idx="389">
                  <c:v>74.379092</c:v>
                </c:pt>
                <c:pt idx="390">
                  <c:v>74.361019999999996</c:v>
                </c:pt>
                <c:pt idx="391">
                  <c:v>74.353334000000004</c:v>
                </c:pt>
                <c:pt idx="392">
                  <c:v>74.353027999999995</c:v>
                </c:pt>
                <c:pt idx="393">
                  <c:v>74.355980000000002</c:v>
                </c:pt>
                <c:pt idx="394">
                  <c:v>74.374393999999995</c:v>
                </c:pt>
                <c:pt idx="395">
                  <c:v>74.393131999999994</c:v>
                </c:pt>
                <c:pt idx="396">
                  <c:v>74.387029999999996</c:v>
                </c:pt>
                <c:pt idx="397">
                  <c:v>74.393203999999997</c:v>
                </c:pt>
                <c:pt idx="398">
                  <c:v>74.403859999999995</c:v>
                </c:pt>
                <c:pt idx="399">
                  <c:v>74.426918000000001</c:v>
                </c:pt>
                <c:pt idx="400">
                  <c:v>74.435323999999994</c:v>
                </c:pt>
                <c:pt idx="401">
                  <c:v>74.454386</c:v>
                </c:pt>
                <c:pt idx="402">
                  <c:v>74.480540000000005</c:v>
                </c:pt>
                <c:pt idx="403">
                  <c:v>74.506873999999996</c:v>
                </c:pt>
                <c:pt idx="404">
                  <c:v>74.517080000000007</c:v>
                </c:pt>
                <c:pt idx="405">
                  <c:v>74.523560000000003</c:v>
                </c:pt>
                <c:pt idx="406">
                  <c:v>74.550631999999993</c:v>
                </c:pt>
                <c:pt idx="407">
                  <c:v>74.573204000000004</c:v>
                </c:pt>
                <c:pt idx="408">
                  <c:v>74.587441999999996</c:v>
                </c:pt>
                <c:pt idx="409">
                  <c:v>74.60042</c:v>
                </c:pt>
                <c:pt idx="410">
                  <c:v>74.603192000000007</c:v>
                </c:pt>
                <c:pt idx="411">
                  <c:v>74.608502000000001</c:v>
                </c:pt>
                <c:pt idx="412">
                  <c:v>74.622128000000004</c:v>
                </c:pt>
                <c:pt idx="413">
                  <c:v>74.633179999999996</c:v>
                </c:pt>
                <c:pt idx="414">
                  <c:v>74.628032000000005</c:v>
                </c:pt>
                <c:pt idx="415">
                  <c:v>74.626735999999994</c:v>
                </c:pt>
                <c:pt idx="416">
                  <c:v>74.638040000000004</c:v>
                </c:pt>
                <c:pt idx="417">
                  <c:v>74.627833999999993</c:v>
                </c:pt>
                <c:pt idx="418">
                  <c:v>74.633756000000005</c:v>
                </c:pt>
                <c:pt idx="419">
                  <c:v>74.640631999999997</c:v>
                </c:pt>
                <c:pt idx="420">
                  <c:v>74.654240000000001</c:v>
                </c:pt>
                <c:pt idx="421">
                  <c:v>74.658776000000003</c:v>
                </c:pt>
                <c:pt idx="422">
                  <c:v>74.657443999999998</c:v>
                </c:pt>
                <c:pt idx="423">
                  <c:v>74.656508000000002</c:v>
                </c:pt>
                <c:pt idx="424">
                  <c:v>74.670097999999996</c:v>
                </c:pt>
                <c:pt idx="425">
                  <c:v>74.67062</c:v>
                </c:pt>
                <c:pt idx="426">
                  <c:v>74.654330000000002</c:v>
                </c:pt>
                <c:pt idx="427">
                  <c:v>74.666353999999998</c:v>
                </c:pt>
                <c:pt idx="428">
                  <c:v>74.653304000000006</c:v>
                </c:pt>
                <c:pt idx="429">
                  <c:v>74.648768000000004</c:v>
                </c:pt>
                <c:pt idx="430">
                  <c:v>74.670349999999999</c:v>
                </c:pt>
                <c:pt idx="431">
                  <c:v>74.662952000000004</c:v>
                </c:pt>
                <c:pt idx="432">
                  <c:v>74.660252</c:v>
                </c:pt>
                <c:pt idx="433">
                  <c:v>74.683706000000001</c:v>
                </c:pt>
                <c:pt idx="434">
                  <c:v>74.674093999999997</c:v>
                </c:pt>
                <c:pt idx="435">
                  <c:v>74.676506000000003</c:v>
                </c:pt>
                <c:pt idx="436">
                  <c:v>74.674490000000006</c:v>
                </c:pt>
                <c:pt idx="437">
                  <c:v>74.678899999999999</c:v>
                </c:pt>
                <c:pt idx="438">
                  <c:v>74.691301999999993</c:v>
                </c:pt>
                <c:pt idx="439">
                  <c:v>74.687899999999999</c:v>
                </c:pt>
                <c:pt idx="440">
                  <c:v>74.680124000000006</c:v>
                </c:pt>
                <c:pt idx="441">
                  <c:v>74.682302000000007</c:v>
                </c:pt>
                <c:pt idx="442">
                  <c:v>74.683238000000003</c:v>
                </c:pt>
                <c:pt idx="443">
                  <c:v>74.682751999999994</c:v>
                </c:pt>
                <c:pt idx="444">
                  <c:v>74.685379999999995</c:v>
                </c:pt>
                <c:pt idx="445">
                  <c:v>74.682518000000002</c:v>
                </c:pt>
                <c:pt idx="446">
                  <c:v>74.689663999999993</c:v>
                </c:pt>
                <c:pt idx="447">
                  <c:v>74.695729999999998</c:v>
                </c:pt>
                <c:pt idx="448">
                  <c:v>74.699113999999994</c:v>
                </c:pt>
                <c:pt idx="449">
                  <c:v>74.68835</c:v>
                </c:pt>
                <c:pt idx="450">
                  <c:v>74.690563999999995</c:v>
                </c:pt>
                <c:pt idx="451">
                  <c:v>74.699528000000001</c:v>
                </c:pt>
                <c:pt idx="452">
                  <c:v>74.694559999999996</c:v>
                </c:pt>
                <c:pt idx="453">
                  <c:v>74.688655999999995</c:v>
                </c:pt>
                <c:pt idx="454">
                  <c:v>74.689592000000005</c:v>
                </c:pt>
                <c:pt idx="455">
                  <c:v>74.696252000000001</c:v>
                </c:pt>
                <c:pt idx="456">
                  <c:v>74.704316000000006</c:v>
                </c:pt>
                <c:pt idx="457">
                  <c:v>74.704009999999997</c:v>
                </c:pt>
                <c:pt idx="458">
                  <c:v>74.700050000000005</c:v>
                </c:pt>
                <c:pt idx="459">
                  <c:v>74.703937999999994</c:v>
                </c:pt>
                <c:pt idx="460">
                  <c:v>74.717510000000004</c:v>
                </c:pt>
                <c:pt idx="461">
                  <c:v>74.702948000000006</c:v>
                </c:pt>
                <c:pt idx="462">
                  <c:v>74.696774000000005</c:v>
                </c:pt>
                <c:pt idx="463">
                  <c:v>74.689142000000004</c:v>
                </c:pt>
                <c:pt idx="464">
                  <c:v>74.698988</c:v>
                </c:pt>
                <c:pt idx="465">
                  <c:v>74.714522000000002</c:v>
                </c:pt>
                <c:pt idx="466">
                  <c:v>74.701778000000004</c:v>
                </c:pt>
                <c:pt idx="467">
                  <c:v>74.703757999999993</c:v>
                </c:pt>
                <c:pt idx="468">
                  <c:v>74.712074000000001</c:v>
                </c:pt>
                <c:pt idx="469">
                  <c:v>74.730812</c:v>
                </c:pt>
                <c:pt idx="470">
                  <c:v>74.716772000000006</c:v>
                </c:pt>
                <c:pt idx="471">
                  <c:v>74.711911999999998</c:v>
                </c:pt>
                <c:pt idx="472">
                  <c:v>74.707070000000002</c:v>
                </c:pt>
                <c:pt idx="473">
                  <c:v>74.703559999999996</c:v>
                </c:pt>
                <c:pt idx="474">
                  <c:v>74.722819999999999</c:v>
                </c:pt>
                <c:pt idx="475">
                  <c:v>74.73245</c:v>
                </c:pt>
                <c:pt idx="476">
                  <c:v>74.718590000000006</c:v>
                </c:pt>
                <c:pt idx="477">
                  <c:v>74.709446</c:v>
                </c:pt>
                <c:pt idx="478">
                  <c:v>74.726618000000002</c:v>
                </c:pt>
                <c:pt idx="479">
                  <c:v>74.723954000000006</c:v>
                </c:pt>
                <c:pt idx="480">
                  <c:v>74.713496000000006</c:v>
                </c:pt>
                <c:pt idx="481">
                  <c:v>74.714449999999999</c:v>
                </c:pt>
                <c:pt idx="482">
                  <c:v>74.726635999999999</c:v>
                </c:pt>
                <c:pt idx="483">
                  <c:v>74.740172000000001</c:v>
                </c:pt>
                <c:pt idx="484">
                  <c:v>74.720498000000006</c:v>
                </c:pt>
                <c:pt idx="485">
                  <c:v>74.720318000000006</c:v>
                </c:pt>
                <c:pt idx="486">
                  <c:v>74.738516000000004</c:v>
                </c:pt>
                <c:pt idx="487">
                  <c:v>74.749514000000005</c:v>
                </c:pt>
                <c:pt idx="488">
                  <c:v>74.737021999999996</c:v>
                </c:pt>
                <c:pt idx="489">
                  <c:v>74.727103999999997</c:v>
                </c:pt>
                <c:pt idx="490">
                  <c:v>74.722819999999999</c:v>
                </c:pt>
                <c:pt idx="491">
                  <c:v>74.734322000000006</c:v>
                </c:pt>
                <c:pt idx="492">
                  <c:v>74.753005999999999</c:v>
                </c:pt>
                <c:pt idx="493">
                  <c:v>74.747857999999994</c:v>
                </c:pt>
                <c:pt idx="494">
                  <c:v>74.734645999999998</c:v>
                </c:pt>
                <c:pt idx="495">
                  <c:v>74.735491999999994</c:v>
                </c:pt>
                <c:pt idx="496">
                  <c:v>74.754086000000001</c:v>
                </c:pt>
                <c:pt idx="497">
                  <c:v>74.761628000000002</c:v>
                </c:pt>
                <c:pt idx="498">
                  <c:v>74.763211999999996</c:v>
                </c:pt>
                <c:pt idx="499">
                  <c:v>74.747966000000005</c:v>
                </c:pt>
                <c:pt idx="500">
                  <c:v>74.760062000000005</c:v>
                </c:pt>
                <c:pt idx="501">
                  <c:v>74.765156000000005</c:v>
                </c:pt>
                <c:pt idx="502">
                  <c:v>74.75855</c:v>
                </c:pt>
                <c:pt idx="503">
                  <c:v>74.764454000000001</c:v>
                </c:pt>
                <c:pt idx="504">
                  <c:v>74.769980000000004</c:v>
                </c:pt>
                <c:pt idx="505">
                  <c:v>74.778872000000007</c:v>
                </c:pt>
                <c:pt idx="506">
                  <c:v>74.765839999999997</c:v>
                </c:pt>
                <c:pt idx="507">
                  <c:v>74.780869999999993</c:v>
                </c:pt>
                <c:pt idx="508">
                  <c:v>74.777845999999997</c:v>
                </c:pt>
                <c:pt idx="509">
                  <c:v>74.776837999999998</c:v>
                </c:pt>
                <c:pt idx="510">
                  <c:v>74.767442000000003</c:v>
                </c:pt>
                <c:pt idx="511">
                  <c:v>74.758927999999997</c:v>
                </c:pt>
                <c:pt idx="512">
                  <c:v>74.762743999999998</c:v>
                </c:pt>
                <c:pt idx="513">
                  <c:v>74.777863999999994</c:v>
                </c:pt>
                <c:pt idx="514">
                  <c:v>74.782579999999996</c:v>
                </c:pt>
                <c:pt idx="515">
                  <c:v>74.788808000000003</c:v>
                </c:pt>
                <c:pt idx="516">
                  <c:v>74.773489999999995</c:v>
                </c:pt>
                <c:pt idx="517">
                  <c:v>74.772716000000003</c:v>
                </c:pt>
                <c:pt idx="518">
                  <c:v>74.775344000000004</c:v>
                </c:pt>
                <c:pt idx="519">
                  <c:v>74.770933999999997</c:v>
                </c:pt>
                <c:pt idx="520">
                  <c:v>74.785910000000001</c:v>
                </c:pt>
                <c:pt idx="521">
                  <c:v>74.785495999999995</c:v>
                </c:pt>
                <c:pt idx="522">
                  <c:v>74.787800000000004</c:v>
                </c:pt>
                <c:pt idx="523">
                  <c:v>74.801857999999996</c:v>
                </c:pt>
                <c:pt idx="524">
                  <c:v>74.804432000000006</c:v>
                </c:pt>
                <c:pt idx="525">
                  <c:v>74.794622000000004</c:v>
                </c:pt>
                <c:pt idx="526">
                  <c:v>74.786935999999997</c:v>
                </c:pt>
                <c:pt idx="527">
                  <c:v>74.801137999999995</c:v>
                </c:pt>
                <c:pt idx="528">
                  <c:v>74.811325999999994</c:v>
                </c:pt>
                <c:pt idx="529">
                  <c:v>74.801479999999998</c:v>
                </c:pt>
                <c:pt idx="530">
                  <c:v>74.800147999999993</c:v>
                </c:pt>
                <c:pt idx="531">
                  <c:v>74.815286</c:v>
                </c:pt>
                <c:pt idx="532">
                  <c:v>74.818976000000006</c:v>
                </c:pt>
                <c:pt idx="533">
                  <c:v>74.816888000000006</c:v>
                </c:pt>
                <c:pt idx="534">
                  <c:v>74.808931999999999</c:v>
                </c:pt>
                <c:pt idx="535">
                  <c:v>74.796422000000007</c:v>
                </c:pt>
                <c:pt idx="536">
                  <c:v>74.803100000000001</c:v>
                </c:pt>
                <c:pt idx="537">
                  <c:v>74.823781999999994</c:v>
                </c:pt>
                <c:pt idx="538">
                  <c:v>74.819822000000002</c:v>
                </c:pt>
                <c:pt idx="539">
                  <c:v>74.820145999999994</c:v>
                </c:pt>
                <c:pt idx="540">
                  <c:v>74.817248000000006</c:v>
                </c:pt>
                <c:pt idx="541">
                  <c:v>74.835446000000005</c:v>
                </c:pt>
                <c:pt idx="542">
                  <c:v>74.829740000000001</c:v>
                </c:pt>
                <c:pt idx="543">
                  <c:v>74.822720000000004</c:v>
                </c:pt>
                <c:pt idx="544">
                  <c:v>74.814763999999997</c:v>
                </c:pt>
                <c:pt idx="545">
                  <c:v>74.821352000000005</c:v>
                </c:pt>
                <c:pt idx="546">
                  <c:v>74.838145999999995</c:v>
                </c:pt>
                <c:pt idx="547">
                  <c:v>74.833771999999996</c:v>
                </c:pt>
                <c:pt idx="548">
                  <c:v>74.823080000000004</c:v>
                </c:pt>
                <c:pt idx="549">
                  <c:v>74.830532000000005</c:v>
                </c:pt>
                <c:pt idx="550">
                  <c:v>74.846642000000003</c:v>
                </c:pt>
                <c:pt idx="551">
                  <c:v>74.851106000000001</c:v>
                </c:pt>
                <c:pt idx="552">
                  <c:v>74.850008000000003</c:v>
                </c:pt>
                <c:pt idx="553">
                  <c:v>74.849233999999996</c:v>
                </c:pt>
                <c:pt idx="554">
                  <c:v>74.851681999999997</c:v>
                </c:pt>
                <c:pt idx="555">
                  <c:v>74.850710000000007</c:v>
                </c:pt>
                <c:pt idx="556">
                  <c:v>74.858090000000004</c:v>
                </c:pt>
                <c:pt idx="557">
                  <c:v>74.854057999999995</c:v>
                </c:pt>
                <c:pt idx="558">
                  <c:v>74.864065999999994</c:v>
                </c:pt>
                <c:pt idx="559">
                  <c:v>74.868638000000004</c:v>
                </c:pt>
                <c:pt idx="560">
                  <c:v>74.856362000000004</c:v>
                </c:pt>
                <c:pt idx="561">
                  <c:v>74.855732000000003</c:v>
                </c:pt>
                <c:pt idx="562">
                  <c:v>74.844427999999994</c:v>
                </c:pt>
                <c:pt idx="563">
                  <c:v>74.859601999999995</c:v>
                </c:pt>
                <c:pt idx="564">
                  <c:v>74.869213999999999</c:v>
                </c:pt>
                <c:pt idx="565">
                  <c:v>74.872166000000007</c:v>
                </c:pt>
                <c:pt idx="566">
                  <c:v>74.875532000000007</c:v>
                </c:pt>
                <c:pt idx="567">
                  <c:v>74.867288000000002</c:v>
                </c:pt>
                <c:pt idx="568">
                  <c:v>74.871032</c:v>
                </c:pt>
                <c:pt idx="569">
                  <c:v>74.886889999999994</c:v>
                </c:pt>
                <c:pt idx="570">
                  <c:v>74.885288000000003</c:v>
                </c:pt>
                <c:pt idx="571">
                  <c:v>74.961787999999999</c:v>
                </c:pt>
                <c:pt idx="572">
                  <c:v>75.901442000000003</c:v>
                </c:pt>
                <c:pt idx="573">
                  <c:v>77.669167999999999</c:v>
                </c:pt>
                <c:pt idx="574">
                  <c:v>79.153862000000004</c:v>
                </c:pt>
                <c:pt idx="575">
                  <c:v>80.247758000000005</c:v>
                </c:pt>
                <c:pt idx="576">
                  <c:v>81.068612000000002</c:v>
                </c:pt>
                <c:pt idx="577">
                  <c:v>81.712112000000005</c:v>
                </c:pt>
                <c:pt idx="578">
                  <c:v>82.191776000000004</c:v>
                </c:pt>
                <c:pt idx="579">
                  <c:v>82.570099999999996</c:v>
                </c:pt>
                <c:pt idx="580">
                  <c:v>82.868161999999998</c:v>
                </c:pt>
                <c:pt idx="581">
                  <c:v>83.106049999999996</c:v>
                </c:pt>
                <c:pt idx="582">
                  <c:v>83.297426000000002</c:v>
                </c:pt>
                <c:pt idx="583">
                  <c:v>83.455843999999999</c:v>
                </c:pt>
                <c:pt idx="584">
                  <c:v>83.578100000000006</c:v>
                </c:pt>
                <c:pt idx="585">
                  <c:v>83.686207999999993</c:v>
                </c:pt>
                <c:pt idx="586">
                  <c:v>83.777737999999999</c:v>
                </c:pt>
                <c:pt idx="587">
                  <c:v>83.839802000000006</c:v>
                </c:pt>
                <c:pt idx="588">
                  <c:v>83.898607999999996</c:v>
                </c:pt>
                <c:pt idx="589">
                  <c:v>83.955433999999997</c:v>
                </c:pt>
                <c:pt idx="590">
                  <c:v>83.994709999999998</c:v>
                </c:pt>
                <c:pt idx="591">
                  <c:v>84.028441999999998</c:v>
                </c:pt>
                <c:pt idx="592">
                  <c:v>84.062821999999997</c:v>
                </c:pt>
                <c:pt idx="593">
                  <c:v>84.081451999999999</c:v>
                </c:pt>
                <c:pt idx="594">
                  <c:v>84.113041999999993</c:v>
                </c:pt>
                <c:pt idx="595">
                  <c:v>84.161659999999998</c:v>
                </c:pt>
                <c:pt idx="596">
                  <c:v>84.177896000000004</c:v>
                </c:pt>
                <c:pt idx="597">
                  <c:v>84.190783999999994</c:v>
                </c:pt>
                <c:pt idx="598">
                  <c:v>84.188426000000007</c:v>
                </c:pt>
                <c:pt idx="599">
                  <c:v>84.223634000000004</c:v>
                </c:pt>
                <c:pt idx="600">
                  <c:v>84.262675999999999</c:v>
                </c:pt>
                <c:pt idx="601">
                  <c:v>84.265916000000004</c:v>
                </c:pt>
                <c:pt idx="602">
                  <c:v>84.269785999999996</c:v>
                </c:pt>
                <c:pt idx="603">
                  <c:v>84.281558000000004</c:v>
                </c:pt>
                <c:pt idx="604">
                  <c:v>84.309638000000007</c:v>
                </c:pt>
                <c:pt idx="605">
                  <c:v>84.315973999999997</c:v>
                </c:pt>
                <c:pt idx="606">
                  <c:v>84.348320000000001</c:v>
                </c:pt>
                <c:pt idx="607">
                  <c:v>84.412381999999994</c:v>
                </c:pt>
                <c:pt idx="608">
                  <c:v>84.531614000000005</c:v>
                </c:pt>
                <c:pt idx="609">
                  <c:v>84.688952</c:v>
                </c:pt>
                <c:pt idx="610">
                  <c:v>84.828577999999993</c:v>
                </c:pt>
                <c:pt idx="611">
                  <c:v>84.988669999999999</c:v>
                </c:pt>
                <c:pt idx="612">
                  <c:v>85.15616</c:v>
                </c:pt>
                <c:pt idx="613">
                  <c:v>85.286066000000005</c:v>
                </c:pt>
                <c:pt idx="614">
                  <c:v>85.400474000000003</c:v>
                </c:pt>
                <c:pt idx="615">
                  <c:v>85.508167999999998</c:v>
                </c:pt>
                <c:pt idx="616">
                  <c:v>85.594784000000004</c:v>
                </c:pt>
                <c:pt idx="617">
                  <c:v>85.659853999999996</c:v>
                </c:pt>
                <c:pt idx="618">
                  <c:v>85.720478</c:v>
                </c:pt>
                <c:pt idx="619">
                  <c:v>85.774711999999994</c:v>
                </c:pt>
                <c:pt idx="620">
                  <c:v>85.800685999999999</c:v>
                </c:pt>
                <c:pt idx="621">
                  <c:v>85.838341999999997</c:v>
                </c:pt>
                <c:pt idx="622">
                  <c:v>85.858987999999997</c:v>
                </c:pt>
                <c:pt idx="623">
                  <c:v>85.869014000000007</c:v>
                </c:pt>
                <c:pt idx="624">
                  <c:v>85.893277999999995</c:v>
                </c:pt>
                <c:pt idx="625">
                  <c:v>85.888382000000007</c:v>
                </c:pt>
                <c:pt idx="626">
                  <c:v>85.916713999999999</c:v>
                </c:pt>
                <c:pt idx="627">
                  <c:v>85.929925999999995</c:v>
                </c:pt>
                <c:pt idx="628">
                  <c:v>85.944289999999995</c:v>
                </c:pt>
                <c:pt idx="629">
                  <c:v>85.954982000000001</c:v>
                </c:pt>
                <c:pt idx="630">
                  <c:v>85.951561999999996</c:v>
                </c:pt>
                <c:pt idx="631">
                  <c:v>85.967870000000005</c:v>
                </c:pt>
                <c:pt idx="632">
                  <c:v>85.981046000000006</c:v>
                </c:pt>
                <c:pt idx="633">
                  <c:v>85.981675999999993</c:v>
                </c:pt>
                <c:pt idx="634">
                  <c:v>85.984898000000001</c:v>
                </c:pt>
                <c:pt idx="635">
                  <c:v>85.995248000000004</c:v>
                </c:pt>
                <c:pt idx="636">
                  <c:v>85.989037999999994</c:v>
                </c:pt>
                <c:pt idx="637">
                  <c:v>85.988281999999998</c:v>
                </c:pt>
                <c:pt idx="638">
                  <c:v>85.998199999999997</c:v>
                </c:pt>
                <c:pt idx="639">
                  <c:v>86.003401999999994</c:v>
                </c:pt>
                <c:pt idx="640">
                  <c:v>86.022049999999993</c:v>
                </c:pt>
                <c:pt idx="641">
                  <c:v>86.027072000000004</c:v>
                </c:pt>
                <c:pt idx="642">
                  <c:v>86.042552000000001</c:v>
                </c:pt>
                <c:pt idx="643">
                  <c:v>86.044064000000006</c:v>
                </c:pt>
                <c:pt idx="644">
                  <c:v>86.052524000000005</c:v>
                </c:pt>
                <c:pt idx="645">
                  <c:v>86.408690000000007</c:v>
                </c:pt>
                <c:pt idx="646">
                  <c:v>88.312442000000004</c:v>
                </c:pt>
                <c:pt idx="647">
                  <c:v>91.249123999999995</c:v>
                </c:pt>
                <c:pt idx="648">
                  <c:v>93.886250000000004</c:v>
                </c:pt>
                <c:pt idx="649">
                  <c:v>95.868896000000007</c:v>
                </c:pt>
                <c:pt idx="650">
                  <c:v>97.294873999999993</c:v>
                </c:pt>
                <c:pt idx="651">
                  <c:v>98.356064000000003</c:v>
                </c:pt>
                <c:pt idx="652">
                  <c:v>99.147272000000001</c:v>
                </c:pt>
                <c:pt idx="653">
                  <c:v>99.794173999999998</c:v>
                </c:pt>
                <c:pt idx="654">
                  <c:v>100.30706600000001</c:v>
                </c:pt>
                <c:pt idx="655">
                  <c:v>100.700942</c:v>
                </c:pt>
                <c:pt idx="656">
                  <c:v>101.043446</c:v>
                </c:pt>
                <c:pt idx="657">
                  <c:v>101.31630800000001</c:v>
                </c:pt>
                <c:pt idx="658">
                  <c:v>101.53954400000001</c:v>
                </c:pt>
                <c:pt idx="659">
                  <c:v>101.71283</c:v>
                </c:pt>
                <c:pt idx="660">
                  <c:v>101.85818</c:v>
                </c:pt>
                <c:pt idx="661">
                  <c:v>101.98011200000001</c:v>
                </c:pt>
                <c:pt idx="662">
                  <c:v>102.07893199999999</c:v>
                </c:pt>
                <c:pt idx="663">
                  <c:v>102.17039</c:v>
                </c:pt>
                <c:pt idx="664">
                  <c:v>102.244046</c:v>
                </c:pt>
                <c:pt idx="665">
                  <c:v>102.293294</c:v>
                </c:pt>
                <c:pt idx="666">
                  <c:v>102.359804</c:v>
                </c:pt>
                <c:pt idx="667">
                  <c:v>102.40799</c:v>
                </c:pt>
                <c:pt idx="668">
                  <c:v>102.451424</c:v>
                </c:pt>
                <c:pt idx="669">
                  <c:v>102.505478</c:v>
                </c:pt>
                <c:pt idx="670">
                  <c:v>102.54965</c:v>
                </c:pt>
                <c:pt idx="671">
                  <c:v>102.595856</c:v>
                </c:pt>
                <c:pt idx="672">
                  <c:v>102.640694</c:v>
                </c:pt>
                <c:pt idx="673">
                  <c:v>102.68144599999999</c:v>
                </c:pt>
                <c:pt idx="674">
                  <c:v>102.71310800000001</c:v>
                </c:pt>
                <c:pt idx="675">
                  <c:v>102.757046</c:v>
                </c:pt>
                <c:pt idx="676">
                  <c:v>102.81522200000001</c:v>
                </c:pt>
                <c:pt idx="677">
                  <c:v>102.864002</c:v>
                </c:pt>
                <c:pt idx="678">
                  <c:v>102.902468</c:v>
                </c:pt>
                <c:pt idx="679">
                  <c:v>102.924302</c:v>
                </c:pt>
                <c:pt idx="680">
                  <c:v>102.96969799999999</c:v>
                </c:pt>
                <c:pt idx="681">
                  <c:v>103.005014</c:v>
                </c:pt>
                <c:pt idx="682">
                  <c:v>103.052066</c:v>
                </c:pt>
                <c:pt idx="683">
                  <c:v>103.13473999999999</c:v>
                </c:pt>
                <c:pt idx="684">
                  <c:v>103.230194</c:v>
                </c:pt>
                <c:pt idx="685">
                  <c:v>103.30988000000001</c:v>
                </c:pt>
                <c:pt idx="686">
                  <c:v>103.392842</c:v>
                </c:pt>
                <c:pt idx="687">
                  <c:v>103.481852</c:v>
                </c:pt>
                <c:pt idx="688">
                  <c:v>103.559612</c:v>
                </c:pt>
                <c:pt idx="689">
                  <c:v>103.632476</c:v>
                </c:pt>
                <c:pt idx="690">
                  <c:v>103.696106</c:v>
                </c:pt>
                <c:pt idx="691">
                  <c:v>103.73675</c:v>
                </c:pt>
                <c:pt idx="692">
                  <c:v>103.793576</c:v>
                </c:pt>
                <c:pt idx="693">
                  <c:v>103.84509199999999</c:v>
                </c:pt>
                <c:pt idx="694">
                  <c:v>103.905734</c:v>
                </c:pt>
                <c:pt idx="695">
                  <c:v>103.948736</c:v>
                </c:pt>
                <c:pt idx="696">
                  <c:v>103.972802</c:v>
                </c:pt>
                <c:pt idx="697">
                  <c:v>103.996526</c:v>
                </c:pt>
                <c:pt idx="698">
                  <c:v>104.02718</c:v>
                </c:pt>
                <c:pt idx="699">
                  <c:v>104.068994</c:v>
                </c:pt>
                <c:pt idx="700">
                  <c:v>104.11269799999999</c:v>
                </c:pt>
                <c:pt idx="701">
                  <c:v>104.131184</c:v>
                </c:pt>
                <c:pt idx="702">
                  <c:v>104.14763600000001</c:v>
                </c:pt>
                <c:pt idx="703">
                  <c:v>104.181782</c:v>
                </c:pt>
                <c:pt idx="704">
                  <c:v>104.213354</c:v>
                </c:pt>
                <c:pt idx="705">
                  <c:v>104.229806</c:v>
                </c:pt>
                <c:pt idx="706">
                  <c:v>104.27356399999999</c:v>
                </c:pt>
                <c:pt idx="707">
                  <c:v>104.309438</c:v>
                </c:pt>
                <c:pt idx="708">
                  <c:v>104.333882</c:v>
                </c:pt>
                <c:pt idx="709">
                  <c:v>104.359928</c:v>
                </c:pt>
                <c:pt idx="710">
                  <c:v>104.381564</c:v>
                </c:pt>
                <c:pt idx="711">
                  <c:v>104.408186</c:v>
                </c:pt>
                <c:pt idx="712">
                  <c:v>104.4374</c:v>
                </c:pt>
                <c:pt idx="713">
                  <c:v>104.45961200000001</c:v>
                </c:pt>
                <c:pt idx="714">
                  <c:v>104.491364</c:v>
                </c:pt>
                <c:pt idx="715">
                  <c:v>104.51975</c:v>
                </c:pt>
                <c:pt idx="716">
                  <c:v>104.550224</c:v>
                </c:pt>
                <c:pt idx="717">
                  <c:v>104.57745799999999</c:v>
                </c:pt>
                <c:pt idx="718">
                  <c:v>104.592326</c:v>
                </c:pt>
                <c:pt idx="719">
                  <c:v>104.620028</c:v>
                </c:pt>
                <c:pt idx="720">
                  <c:v>104.647262</c:v>
                </c:pt>
                <c:pt idx="721">
                  <c:v>104.677916</c:v>
                </c:pt>
                <c:pt idx="722">
                  <c:v>104.69366599999999</c:v>
                </c:pt>
                <c:pt idx="723">
                  <c:v>104.724986</c:v>
                </c:pt>
                <c:pt idx="724">
                  <c:v>104.735012</c:v>
                </c:pt>
                <c:pt idx="725">
                  <c:v>104.797202</c:v>
                </c:pt>
                <c:pt idx="726">
                  <c:v>105.831374</c:v>
                </c:pt>
                <c:pt idx="727">
                  <c:v>108.47231600000001</c:v>
                </c:pt>
                <c:pt idx="728">
                  <c:v>110.897006</c:v>
                </c:pt>
                <c:pt idx="729">
                  <c:v>112.578908</c:v>
                </c:pt>
                <c:pt idx="730">
                  <c:v>113.810918</c:v>
                </c:pt>
                <c:pt idx="731">
                  <c:v>114.734048</c:v>
                </c:pt>
                <c:pt idx="732">
                  <c:v>115.454354</c:v>
                </c:pt>
                <c:pt idx="733">
                  <c:v>116.036366</c:v>
                </c:pt>
                <c:pt idx="734">
                  <c:v>116.520098</c:v>
                </c:pt>
                <c:pt idx="735">
                  <c:v>116.91807799999999</c:v>
                </c:pt>
                <c:pt idx="736">
                  <c:v>117.24270799999999</c:v>
                </c:pt>
                <c:pt idx="737">
                  <c:v>117.518666</c:v>
                </c:pt>
                <c:pt idx="738">
                  <c:v>117.776552</c:v>
                </c:pt>
                <c:pt idx="739">
                  <c:v>117.98580200000001</c:v>
                </c:pt>
                <c:pt idx="740">
                  <c:v>118.162418</c:v>
                </c:pt>
                <c:pt idx="741">
                  <c:v>118.32053000000001</c:v>
                </c:pt>
                <c:pt idx="742">
                  <c:v>118.463396</c:v>
                </c:pt>
                <c:pt idx="743">
                  <c:v>118.587452</c:v>
                </c:pt>
                <c:pt idx="744">
                  <c:v>118.70443400000001</c:v>
                </c:pt>
                <c:pt idx="745">
                  <c:v>118.82782400000001</c:v>
                </c:pt>
                <c:pt idx="746">
                  <c:v>118.91321600000001</c:v>
                </c:pt>
                <c:pt idx="747">
                  <c:v>119.02109</c:v>
                </c:pt>
                <c:pt idx="748">
                  <c:v>119.09852600000001</c:v>
                </c:pt>
                <c:pt idx="749">
                  <c:v>119.187572</c:v>
                </c:pt>
                <c:pt idx="750">
                  <c:v>119.28082999999999</c:v>
                </c:pt>
                <c:pt idx="751">
                  <c:v>119.34231800000001</c:v>
                </c:pt>
                <c:pt idx="752">
                  <c:v>119.428898</c:v>
                </c:pt>
                <c:pt idx="753">
                  <c:v>119.525126</c:v>
                </c:pt>
                <c:pt idx="754">
                  <c:v>119.591312</c:v>
                </c:pt>
                <c:pt idx="755">
                  <c:v>119.64109999999999</c:v>
                </c:pt>
                <c:pt idx="756">
                  <c:v>119.737724</c:v>
                </c:pt>
                <c:pt idx="757">
                  <c:v>119.82128</c:v>
                </c:pt>
                <c:pt idx="758">
                  <c:v>119.889752</c:v>
                </c:pt>
                <c:pt idx="759">
                  <c:v>119.966144</c:v>
                </c:pt>
                <c:pt idx="760">
                  <c:v>120.039062</c:v>
                </c:pt>
                <c:pt idx="761">
                  <c:v>120.112178</c:v>
                </c:pt>
                <c:pt idx="762">
                  <c:v>120.19091</c:v>
                </c:pt>
                <c:pt idx="763">
                  <c:v>120.26443999999999</c:v>
                </c:pt>
                <c:pt idx="764">
                  <c:v>120.332516</c:v>
                </c:pt>
                <c:pt idx="765">
                  <c:v>120.404768</c:v>
                </c:pt>
                <c:pt idx="766">
                  <c:v>120.48773</c:v>
                </c:pt>
                <c:pt idx="767">
                  <c:v>120.587576</c:v>
                </c:pt>
                <c:pt idx="768">
                  <c:v>120.681788</c:v>
                </c:pt>
                <c:pt idx="769">
                  <c:v>120.77711600000001</c:v>
                </c:pt>
                <c:pt idx="770">
                  <c:v>120.853382</c:v>
                </c:pt>
                <c:pt idx="771">
                  <c:v>120.94412</c:v>
                </c:pt>
                <c:pt idx="772">
                  <c:v>121.038656</c:v>
                </c:pt>
                <c:pt idx="773">
                  <c:v>121.11564199999999</c:v>
                </c:pt>
                <c:pt idx="774">
                  <c:v>121.194698</c:v>
                </c:pt>
                <c:pt idx="775">
                  <c:v>121.27540999999999</c:v>
                </c:pt>
                <c:pt idx="776">
                  <c:v>121.34589800000001</c:v>
                </c:pt>
                <c:pt idx="777">
                  <c:v>121.40954600000001</c:v>
                </c:pt>
                <c:pt idx="778">
                  <c:v>121.47458</c:v>
                </c:pt>
                <c:pt idx="779">
                  <c:v>121.537454</c:v>
                </c:pt>
                <c:pt idx="780">
                  <c:v>121.60286600000001</c:v>
                </c:pt>
                <c:pt idx="781">
                  <c:v>121.66007</c:v>
                </c:pt>
                <c:pt idx="782">
                  <c:v>121.722134</c:v>
                </c:pt>
                <c:pt idx="783">
                  <c:v>121.778744</c:v>
                </c:pt>
                <c:pt idx="784">
                  <c:v>121.839062</c:v>
                </c:pt>
                <c:pt idx="785">
                  <c:v>121.89964999999999</c:v>
                </c:pt>
                <c:pt idx="786">
                  <c:v>121.934624</c:v>
                </c:pt>
                <c:pt idx="787">
                  <c:v>121.98488</c:v>
                </c:pt>
                <c:pt idx="788">
                  <c:v>122.047574</c:v>
                </c:pt>
                <c:pt idx="789">
                  <c:v>122.11556</c:v>
                </c:pt>
                <c:pt idx="790">
                  <c:v>122.17136000000001</c:v>
                </c:pt>
                <c:pt idx="791">
                  <c:v>122.227142</c:v>
                </c:pt>
                <c:pt idx="792">
                  <c:v>122.27432</c:v>
                </c:pt>
                <c:pt idx="793">
                  <c:v>122.342234</c:v>
                </c:pt>
                <c:pt idx="794">
                  <c:v>122.391734</c:v>
                </c:pt>
                <c:pt idx="795">
                  <c:v>122.456552</c:v>
                </c:pt>
                <c:pt idx="796">
                  <c:v>122.504972</c:v>
                </c:pt>
                <c:pt idx="797">
                  <c:v>122.561438</c:v>
                </c:pt>
                <c:pt idx="798">
                  <c:v>122.61100999999999</c:v>
                </c:pt>
                <c:pt idx="799">
                  <c:v>122.65196</c:v>
                </c:pt>
                <c:pt idx="800">
                  <c:v>122.70804800000001</c:v>
                </c:pt>
                <c:pt idx="801">
                  <c:v>122.774828</c:v>
                </c:pt>
                <c:pt idx="802">
                  <c:v>122.83280600000001</c:v>
                </c:pt>
                <c:pt idx="803">
                  <c:v>122.889416</c:v>
                </c:pt>
                <c:pt idx="804">
                  <c:v>122.92439</c:v>
                </c:pt>
                <c:pt idx="805">
                  <c:v>122.977778</c:v>
                </c:pt>
                <c:pt idx="806">
                  <c:v>123.038042</c:v>
                </c:pt>
                <c:pt idx="807">
                  <c:v>123.08129599999999</c:v>
                </c:pt>
                <c:pt idx="808">
                  <c:v>123.127178</c:v>
                </c:pt>
                <c:pt idx="809">
                  <c:v>123.16161200000001</c:v>
                </c:pt>
                <c:pt idx="810">
                  <c:v>123.226682</c:v>
                </c:pt>
                <c:pt idx="811">
                  <c:v>123.27701</c:v>
                </c:pt>
                <c:pt idx="812">
                  <c:v>123.321668</c:v>
                </c:pt>
                <c:pt idx="813">
                  <c:v>123.378044</c:v>
                </c:pt>
                <c:pt idx="814">
                  <c:v>123.42167600000001</c:v>
                </c:pt>
                <c:pt idx="815">
                  <c:v>123.490526</c:v>
                </c:pt>
                <c:pt idx="816">
                  <c:v>123.556028</c:v>
                </c:pt>
                <c:pt idx="817">
                  <c:v>123.616688</c:v>
                </c:pt>
                <c:pt idx="818">
                  <c:v>123.67626799999999</c:v>
                </c:pt>
                <c:pt idx="819">
                  <c:v>123.72236599999999</c:v>
                </c:pt>
                <c:pt idx="820">
                  <c:v>123.784988</c:v>
                </c:pt>
                <c:pt idx="821">
                  <c:v>123.85948999999999</c:v>
                </c:pt>
                <c:pt idx="822">
                  <c:v>123.915128</c:v>
                </c:pt>
                <c:pt idx="823">
                  <c:v>123.969326</c:v>
                </c:pt>
                <c:pt idx="824">
                  <c:v>124.03045400000001</c:v>
                </c:pt>
                <c:pt idx="825">
                  <c:v>124.09782800000001</c:v>
                </c:pt>
                <c:pt idx="826">
                  <c:v>124.167506</c:v>
                </c:pt>
                <c:pt idx="827">
                  <c:v>124.22615</c:v>
                </c:pt>
                <c:pt idx="828">
                  <c:v>124.275488</c:v>
                </c:pt>
                <c:pt idx="829">
                  <c:v>124.338956</c:v>
                </c:pt>
                <c:pt idx="830">
                  <c:v>124.41065</c:v>
                </c:pt>
                <c:pt idx="831">
                  <c:v>124.456946</c:v>
                </c:pt>
                <c:pt idx="832">
                  <c:v>124.51330400000001</c:v>
                </c:pt>
                <c:pt idx="833">
                  <c:v>124.588706</c:v>
                </c:pt>
                <c:pt idx="834">
                  <c:v>124.659752</c:v>
                </c:pt>
                <c:pt idx="835">
                  <c:v>124.717946</c:v>
                </c:pt>
                <c:pt idx="836">
                  <c:v>124.781414</c:v>
                </c:pt>
                <c:pt idx="837">
                  <c:v>124.846862</c:v>
                </c:pt>
                <c:pt idx="838">
                  <c:v>124.90957400000001</c:v>
                </c:pt>
                <c:pt idx="839">
                  <c:v>124.97257399999999</c:v>
                </c:pt>
                <c:pt idx="840">
                  <c:v>125.01761</c:v>
                </c:pt>
                <c:pt idx="841">
                  <c:v>125.203982</c:v>
                </c:pt>
                <c:pt idx="842">
                  <c:v>125.76041600000001</c:v>
                </c:pt>
                <c:pt idx="843">
                  <c:v>126.68531</c:v>
                </c:pt>
                <c:pt idx="844">
                  <c:v>127.80973400000001</c:v>
                </c:pt>
                <c:pt idx="845">
                  <c:v>128.98180400000001</c:v>
                </c:pt>
                <c:pt idx="846">
                  <c:v>130.11152000000001</c:v>
                </c:pt>
                <c:pt idx="847">
                  <c:v>131.17316</c:v>
                </c:pt>
                <c:pt idx="848">
                  <c:v>132.155798</c:v>
                </c:pt>
                <c:pt idx="849">
                  <c:v>133.04327000000001</c:v>
                </c:pt>
                <c:pt idx="850">
                  <c:v>133.837952</c:v>
                </c:pt>
                <c:pt idx="851">
                  <c:v>134.548124</c:v>
                </c:pt>
                <c:pt idx="852">
                  <c:v>135.20805799999999</c:v>
                </c:pt>
                <c:pt idx="853">
                  <c:v>135.78733399999999</c:v>
                </c:pt>
                <c:pt idx="854">
                  <c:v>136.313636</c:v>
                </c:pt>
                <c:pt idx="855">
                  <c:v>136.81698800000001</c:v>
                </c:pt>
                <c:pt idx="856">
                  <c:v>137.27029999999999</c:v>
                </c:pt>
                <c:pt idx="857">
                  <c:v>137.69645</c:v>
                </c:pt>
                <c:pt idx="858">
                  <c:v>138.09397999999999</c:v>
                </c:pt>
                <c:pt idx="859">
                  <c:v>138.45331400000001</c:v>
                </c:pt>
                <c:pt idx="860">
                  <c:v>138.816374</c:v>
                </c:pt>
                <c:pt idx="861">
                  <c:v>139.17489800000001</c:v>
                </c:pt>
                <c:pt idx="862">
                  <c:v>139.49040199999999</c:v>
                </c:pt>
                <c:pt idx="863">
                  <c:v>139.811306</c:v>
                </c:pt>
                <c:pt idx="864">
                  <c:v>140.12870000000001</c:v>
                </c:pt>
                <c:pt idx="865">
                  <c:v>140.444546</c:v>
                </c:pt>
                <c:pt idx="866">
                  <c:v>140.723456</c:v>
                </c:pt>
                <c:pt idx="867">
                  <c:v>141.03327200000001</c:v>
                </c:pt>
                <c:pt idx="868">
                  <c:v>141.322406</c:v>
                </c:pt>
                <c:pt idx="869">
                  <c:v>141.60470000000001</c:v>
                </c:pt>
                <c:pt idx="870">
                  <c:v>141.89313200000001</c:v>
                </c:pt>
                <c:pt idx="871">
                  <c:v>142.17655999999999</c:v>
                </c:pt>
                <c:pt idx="872">
                  <c:v>142.447802</c:v>
                </c:pt>
                <c:pt idx="873">
                  <c:v>142.73150000000001</c:v>
                </c:pt>
                <c:pt idx="874">
                  <c:v>143.01724999999999</c:v>
                </c:pt>
                <c:pt idx="875">
                  <c:v>143.29817600000001</c:v>
                </c:pt>
                <c:pt idx="876">
                  <c:v>143.57058799999999</c:v>
                </c:pt>
                <c:pt idx="877">
                  <c:v>143.912858</c:v>
                </c:pt>
                <c:pt idx="878">
                  <c:v>144.33292399999999</c:v>
                </c:pt>
                <c:pt idx="879">
                  <c:v>144.753908</c:v>
                </c:pt>
                <c:pt idx="880">
                  <c:v>145.138586</c:v>
                </c:pt>
                <c:pt idx="881">
                  <c:v>145.52412799999999</c:v>
                </c:pt>
                <c:pt idx="882">
                  <c:v>145.90585400000001</c:v>
                </c:pt>
                <c:pt idx="883">
                  <c:v>146.288714</c:v>
                </c:pt>
                <c:pt idx="884">
                  <c:v>146.65414999999999</c:v>
                </c:pt>
                <c:pt idx="885">
                  <c:v>147.01465400000001</c:v>
                </c:pt>
                <c:pt idx="886">
                  <c:v>147.374168</c:v>
                </c:pt>
                <c:pt idx="887">
                  <c:v>147.74885599999999</c:v>
                </c:pt>
                <c:pt idx="888">
                  <c:v>148.10910799999999</c:v>
                </c:pt>
                <c:pt idx="889">
                  <c:v>148.45307</c:v>
                </c:pt>
                <c:pt idx="890">
                  <c:v>148.810136</c:v>
                </c:pt>
                <c:pt idx="891">
                  <c:v>149.13397399999999</c:v>
                </c:pt>
                <c:pt idx="892">
                  <c:v>149.45336599999999</c:v>
                </c:pt>
                <c:pt idx="893">
                  <c:v>149.77432400000001</c:v>
                </c:pt>
                <c:pt idx="894">
                  <c:v>150.11034799999999</c:v>
                </c:pt>
                <c:pt idx="895">
                  <c:v>150.43890200000001</c:v>
                </c:pt>
                <c:pt idx="896">
                  <c:v>150.78290000000001</c:v>
                </c:pt>
                <c:pt idx="897">
                  <c:v>151.14471800000001</c:v>
                </c:pt>
                <c:pt idx="898">
                  <c:v>151.471958</c:v>
                </c:pt>
                <c:pt idx="899">
                  <c:v>151.80436399999999</c:v>
                </c:pt>
                <c:pt idx="900">
                  <c:v>152.14523</c:v>
                </c:pt>
                <c:pt idx="901">
                  <c:v>152.49424999999999</c:v>
                </c:pt>
                <c:pt idx="902">
                  <c:v>152.84150600000001</c:v>
                </c:pt>
                <c:pt idx="903">
                  <c:v>153.16741400000001</c:v>
                </c:pt>
                <c:pt idx="904">
                  <c:v>153.53339</c:v>
                </c:pt>
                <c:pt idx="905">
                  <c:v>153.901544</c:v>
                </c:pt>
                <c:pt idx="906">
                  <c:v>154.24951999999999</c:v>
                </c:pt>
                <c:pt idx="907">
                  <c:v>154.61254400000001</c:v>
                </c:pt>
                <c:pt idx="908">
                  <c:v>154.966982</c:v>
                </c:pt>
                <c:pt idx="909">
                  <c:v>155.33322799999999</c:v>
                </c:pt>
                <c:pt idx="910">
                  <c:v>155.71111999999999</c:v>
                </c:pt>
                <c:pt idx="911">
                  <c:v>156.090272</c:v>
                </c:pt>
                <c:pt idx="912">
                  <c:v>156.46094600000001</c:v>
                </c:pt>
                <c:pt idx="913">
                  <c:v>156.84733399999999</c:v>
                </c:pt>
                <c:pt idx="914">
                  <c:v>157.24985000000001</c:v>
                </c:pt>
                <c:pt idx="915">
                  <c:v>157.649</c:v>
                </c:pt>
                <c:pt idx="916">
                  <c:v>158.05193</c:v>
                </c:pt>
                <c:pt idx="917">
                  <c:v>158.44447400000001</c:v>
                </c:pt>
                <c:pt idx="918">
                  <c:v>158.83987999999999</c:v>
                </c:pt>
                <c:pt idx="919">
                  <c:v>159.24686</c:v>
                </c:pt>
                <c:pt idx="920">
                  <c:v>159.668204</c:v>
                </c:pt>
                <c:pt idx="921">
                  <c:v>160.08853999999999</c:v>
                </c:pt>
                <c:pt idx="922">
                  <c:v>160.47942800000001</c:v>
                </c:pt>
                <c:pt idx="923">
                  <c:v>160.878524</c:v>
                </c:pt>
                <c:pt idx="924">
                  <c:v>161.300534</c:v>
                </c:pt>
                <c:pt idx="925">
                  <c:v>161.712176</c:v>
                </c:pt>
                <c:pt idx="926">
                  <c:v>162.1508</c:v>
                </c:pt>
                <c:pt idx="927">
                  <c:v>162.58468999999999</c:v>
                </c:pt>
                <c:pt idx="928">
                  <c:v>163.01570000000001</c:v>
                </c:pt>
                <c:pt idx="929">
                  <c:v>163.457168</c:v>
                </c:pt>
                <c:pt idx="930">
                  <c:v>163.90706</c:v>
                </c:pt>
                <c:pt idx="931">
                  <c:v>164.35409000000001</c:v>
                </c:pt>
                <c:pt idx="932">
                  <c:v>164.97948199999999</c:v>
                </c:pt>
                <c:pt idx="933">
                  <c:v>166.293464</c:v>
                </c:pt>
                <c:pt idx="934">
                  <c:v>168.4436</c:v>
                </c:pt>
                <c:pt idx="935">
                  <c:v>170.99537000000001</c:v>
                </c:pt>
                <c:pt idx="936">
                  <c:v>173.72993</c:v>
                </c:pt>
                <c:pt idx="937">
                  <c:v>176.68950799999999</c:v>
                </c:pt>
                <c:pt idx="938">
                  <c:v>179.88837799999999</c:v>
                </c:pt>
                <c:pt idx="939">
                  <c:v>183.281486</c:v>
                </c:pt>
                <c:pt idx="940">
                  <c:v>186.86075</c:v>
                </c:pt>
                <c:pt idx="941">
                  <c:v>190.56374600000001</c:v>
                </c:pt>
                <c:pt idx="942">
                  <c:v>194.33694199999999</c:v>
                </c:pt>
                <c:pt idx="943">
                  <c:v>198.04316</c:v>
                </c:pt>
                <c:pt idx="944">
                  <c:v>201.67016000000001</c:v>
                </c:pt>
                <c:pt idx="945">
                  <c:v>205.25306</c:v>
                </c:pt>
                <c:pt idx="946">
                  <c:v>208.79778200000001</c:v>
                </c:pt>
                <c:pt idx="947">
                  <c:v>212.31932</c:v>
                </c:pt>
                <c:pt idx="948">
                  <c:v>215.80573999999999</c:v>
                </c:pt>
                <c:pt idx="949">
                  <c:v>219.25345999999999</c:v>
                </c:pt>
                <c:pt idx="950">
                  <c:v>222.66968</c:v>
                </c:pt>
                <c:pt idx="951">
                  <c:v>226.03909999999999</c:v>
                </c:pt>
                <c:pt idx="952">
                  <c:v>229.32607999999999</c:v>
                </c:pt>
                <c:pt idx="953">
                  <c:v>232.5677</c:v>
                </c:pt>
                <c:pt idx="954">
                  <c:v>235.8185</c:v>
                </c:pt>
                <c:pt idx="955">
                  <c:v>239.04463999999999</c:v>
                </c:pt>
                <c:pt idx="956">
                  <c:v>242.22326000000001</c:v>
                </c:pt>
                <c:pt idx="957">
                  <c:v>245.37956</c:v>
                </c:pt>
                <c:pt idx="958">
                  <c:v>248.50724</c:v>
                </c:pt>
                <c:pt idx="959">
                  <c:v>251.61637999999999</c:v>
                </c:pt>
                <c:pt idx="960">
                  <c:v>254.70877999999999</c:v>
                </c:pt>
                <c:pt idx="961">
                  <c:v>257.76499999999999</c:v>
                </c:pt>
                <c:pt idx="962">
                  <c:v>260.76578000000001</c:v>
                </c:pt>
                <c:pt idx="963">
                  <c:v>263.72732000000002</c:v>
                </c:pt>
                <c:pt idx="964">
                  <c:v>266.66798</c:v>
                </c:pt>
                <c:pt idx="965">
                  <c:v>269.56975999999997</c:v>
                </c:pt>
                <c:pt idx="966">
                  <c:v>272.41879999999998</c:v>
                </c:pt>
                <c:pt idx="967">
                  <c:v>275.23093999999998</c:v>
                </c:pt>
                <c:pt idx="968">
                  <c:v>278.01805999999999</c:v>
                </c:pt>
                <c:pt idx="969">
                  <c:v>280.77800000000002</c:v>
                </c:pt>
                <c:pt idx="970">
                  <c:v>283.47890000000001</c:v>
                </c:pt>
                <c:pt idx="971">
                  <c:v>286.15550000000002</c:v>
                </c:pt>
                <c:pt idx="972">
                  <c:v>288.82724000000002</c:v>
                </c:pt>
                <c:pt idx="973">
                  <c:v>291.47197999999997</c:v>
                </c:pt>
                <c:pt idx="974">
                  <c:v>294.09062</c:v>
                </c:pt>
                <c:pt idx="975">
                  <c:v>296.65526</c:v>
                </c:pt>
                <c:pt idx="976">
                  <c:v>299.19920000000002</c:v>
                </c:pt>
                <c:pt idx="977">
                  <c:v>301.74889999999999</c:v>
                </c:pt>
                <c:pt idx="978">
                  <c:v>304.34575999999998</c:v>
                </c:pt>
                <c:pt idx="979">
                  <c:v>308.52427999999998</c:v>
                </c:pt>
                <c:pt idx="980">
                  <c:v>315.04856000000001</c:v>
                </c:pt>
                <c:pt idx="981">
                  <c:v>321.04687999999999</c:v>
                </c:pt>
                <c:pt idx="982">
                  <c:v>326.06294000000003</c:v>
                </c:pt>
                <c:pt idx="983">
                  <c:v>330.47798</c:v>
                </c:pt>
                <c:pt idx="984">
                  <c:v>334.41638</c:v>
                </c:pt>
                <c:pt idx="985">
                  <c:v>337.97588000000002</c:v>
                </c:pt>
                <c:pt idx="986">
                  <c:v>341.32226000000003</c:v>
                </c:pt>
                <c:pt idx="987">
                  <c:v>344.51798000000002</c:v>
                </c:pt>
                <c:pt idx="988">
                  <c:v>347.57780000000002</c:v>
                </c:pt>
                <c:pt idx="989">
                  <c:v>350.53286000000003</c:v>
                </c:pt>
                <c:pt idx="990">
                  <c:v>353.39395999999999</c:v>
                </c:pt>
                <c:pt idx="991">
                  <c:v>356.12977999999998</c:v>
                </c:pt>
                <c:pt idx="992">
                  <c:v>358.74104</c:v>
                </c:pt>
                <c:pt idx="993">
                  <c:v>361.23061999999999</c:v>
                </c:pt>
                <c:pt idx="994">
                  <c:v>363.58357999999998</c:v>
                </c:pt>
                <c:pt idx="995">
                  <c:v>365.69587999999999</c:v>
                </c:pt>
                <c:pt idx="996">
                  <c:v>367.41649999999998</c:v>
                </c:pt>
                <c:pt idx="997">
                  <c:v>368.83904000000001</c:v>
                </c:pt>
                <c:pt idx="998">
                  <c:v>370.15267999999998</c:v>
                </c:pt>
                <c:pt idx="999">
                  <c:v>371.45947999999999</c:v>
                </c:pt>
                <c:pt idx="1000">
                  <c:v>372.82729999999998</c:v>
                </c:pt>
                <c:pt idx="1001">
                  <c:v>374.25974000000002</c:v>
                </c:pt>
                <c:pt idx="1002">
                  <c:v>375.77534000000003</c:v>
                </c:pt>
                <c:pt idx="1003">
                  <c:v>377.36167999999998</c:v>
                </c:pt>
                <c:pt idx="1004">
                  <c:v>379.02866</c:v>
                </c:pt>
                <c:pt idx="1005">
                  <c:v>380.75702000000001</c:v>
                </c:pt>
                <c:pt idx="1006">
                  <c:v>382.52965999999998</c:v>
                </c:pt>
                <c:pt idx="1007">
                  <c:v>384.35557999999997</c:v>
                </c:pt>
                <c:pt idx="1008">
                  <c:v>386.22937999999999</c:v>
                </c:pt>
                <c:pt idx="1009">
                  <c:v>388.16546</c:v>
                </c:pt>
                <c:pt idx="1010">
                  <c:v>390.13646</c:v>
                </c:pt>
                <c:pt idx="1011">
                  <c:v>392.12851999999998</c:v>
                </c:pt>
                <c:pt idx="1012">
                  <c:v>394.16198000000003</c:v>
                </c:pt>
                <c:pt idx="1013">
                  <c:v>396.22442000000001</c:v>
                </c:pt>
                <c:pt idx="1014">
                  <c:v>398.33816000000002</c:v>
                </c:pt>
                <c:pt idx="1015">
                  <c:v>400.50518</c:v>
                </c:pt>
                <c:pt idx="1016">
                  <c:v>402.70747999999998</c:v>
                </c:pt>
                <c:pt idx="1017">
                  <c:v>404.96089999999998</c:v>
                </c:pt>
                <c:pt idx="1018">
                  <c:v>407.26364000000001</c:v>
                </c:pt>
                <c:pt idx="1019">
                  <c:v>409.61462</c:v>
                </c:pt>
                <c:pt idx="1020">
                  <c:v>412.04444000000001</c:v>
                </c:pt>
                <c:pt idx="1021">
                  <c:v>414.53492</c:v>
                </c:pt>
                <c:pt idx="1022">
                  <c:v>417.09361999999999</c:v>
                </c:pt>
                <c:pt idx="1023">
                  <c:v>419.74718000000001</c:v>
                </c:pt>
                <c:pt idx="1024">
                  <c:v>422.46697999999998</c:v>
                </c:pt>
                <c:pt idx="1025">
                  <c:v>425.29478</c:v>
                </c:pt>
                <c:pt idx="1026">
                  <c:v>428.21510000000001</c:v>
                </c:pt>
                <c:pt idx="1027">
                  <c:v>431.28751999999997</c:v>
                </c:pt>
                <c:pt idx="1028">
                  <c:v>434.49925999999999</c:v>
                </c:pt>
                <c:pt idx="1029">
                  <c:v>437.87533999999999</c:v>
                </c:pt>
                <c:pt idx="1030">
                  <c:v>441.47516000000002</c:v>
                </c:pt>
                <c:pt idx="1031">
                  <c:v>445.37990000000002</c:v>
                </c:pt>
                <c:pt idx="1032">
                  <c:v>451.14440000000002</c:v>
                </c:pt>
                <c:pt idx="1033">
                  <c:v>473.08873999999997</c:v>
                </c:pt>
                <c:pt idx="1034">
                  <c:v>524.21216000000004</c:v>
                </c:pt>
                <c:pt idx="1035">
                  <c:v>607.89631999999995</c:v>
                </c:pt>
                <c:pt idx="1036">
                  <c:v>718.70773999999994</c:v>
                </c:pt>
                <c:pt idx="1037">
                  <c:v>834.44</c:v>
                </c:pt>
                <c:pt idx="1038">
                  <c:v>940.06903999999997</c:v>
                </c:pt>
                <c:pt idx="1039">
                  <c:v>1031.70848</c:v>
                </c:pt>
                <c:pt idx="1040">
                  <c:v>1106.1654799999999</c:v>
                </c:pt>
                <c:pt idx="1041">
                  <c:v>1159.5461</c:v>
                </c:pt>
                <c:pt idx="1042">
                  <c:v>1193.1855800000001</c:v>
                </c:pt>
                <c:pt idx="1043">
                  <c:v>1212.4932799999999</c:v>
                </c:pt>
                <c:pt idx="1044">
                  <c:v>1222.5844400000001</c:v>
                </c:pt>
                <c:pt idx="1045">
                  <c:v>1228.0708400000001</c:v>
                </c:pt>
                <c:pt idx="1046">
                  <c:v>1234.04702</c:v>
                </c:pt>
                <c:pt idx="1047">
                  <c:v>1240.93274</c:v>
                </c:pt>
                <c:pt idx="1048">
                  <c:v>1247.7833599999999</c:v>
                </c:pt>
                <c:pt idx="1049">
                  <c:v>1255.4855600000001</c:v>
                </c:pt>
                <c:pt idx="1050">
                  <c:v>1263.6447800000001</c:v>
                </c:pt>
                <c:pt idx="1051">
                  <c:v>1271.1306199999999</c:v>
                </c:pt>
                <c:pt idx="1052">
                  <c:v>1277.54528</c:v>
                </c:pt>
                <c:pt idx="1053">
                  <c:v>1283.13068</c:v>
                </c:pt>
                <c:pt idx="1054">
                  <c:v>1288.0092199999999</c:v>
                </c:pt>
                <c:pt idx="1055">
                  <c:v>1292.2655</c:v>
                </c:pt>
                <c:pt idx="1056">
                  <c:v>1295.96018</c:v>
                </c:pt>
                <c:pt idx="1057">
                  <c:v>1299.16166</c:v>
                </c:pt>
                <c:pt idx="1058">
                  <c:v>1301.97902</c:v>
                </c:pt>
                <c:pt idx="1059">
                  <c:v>1304.4205400000001</c:v>
                </c:pt>
                <c:pt idx="1060">
                  <c:v>1306.48982</c:v>
                </c:pt>
                <c:pt idx="1061">
                  <c:v>1308.2055800000001</c:v>
                </c:pt>
                <c:pt idx="1062">
                  <c:v>1309.6128200000001</c:v>
                </c:pt>
                <c:pt idx="1063">
                  <c:v>1310.7748999999999</c:v>
                </c:pt>
                <c:pt idx="1064">
                  <c:v>1311.6911</c:v>
                </c:pt>
                <c:pt idx="1065">
                  <c:v>1312.40822</c:v>
                </c:pt>
                <c:pt idx="1066">
                  <c:v>1312.94768</c:v>
                </c:pt>
                <c:pt idx="1067">
                  <c:v>1313.3278399999999</c:v>
                </c:pt>
                <c:pt idx="1068">
                  <c:v>1313.5537400000001</c:v>
                </c:pt>
                <c:pt idx="1069">
                  <c:v>1313.6206999999999</c:v>
                </c:pt>
                <c:pt idx="1070">
                  <c:v>1313.5519400000001</c:v>
                </c:pt>
                <c:pt idx="1071">
                  <c:v>1313.4029</c:v>
                </c:pt>
                <c:pt idx="1072">
                  <c:v>1313.1462200000001</c:v>
                </c:pt>
                <c:pt idx="1073">
                  <c:v>1312.7629999999999</c:v>
                </c:pt>
                <c:pt idx="1074">
                  <c:v>1312.2811400000001</c:v>
                </c:pt>
                <c:pt idx="1075">
                  <c:v>1311.70892</c:v>
                </c:pt>
                <c:pt idx="1076">
                  <c:v>1311.0623599999999</c:v>
                </c:pt>
                <c:pt idx="1077">
                  <c:v>1310.3554999999999</c:v>
                </c:pt>
                <c:pt idx="1078">
                  <c:v>1309.59266</c:v>
                </c:pt>
                <c:pt idx="1079">
                  <c:v>1308.75638</c:v>
                </c:pt>
                <c:pt idx="1080">
                  <c:v>1307.86808</c:v>
                </c:pt>
                <c:pt idx="1081">
                  <c:v>1306.91462</c:v>
                </c:pt>
                <c:pt idx="1082">
                  <c:v>1305.93398</c:v>
                </c:pt>
                <c:pt idx="1083">
                  <c:v>1304.91068</c:v>
                </c:pt>
                <c:pt idx="1084">
                  <c:v>1303.82114</c:v>
                </c:pt>
                <c:pt idx="1085">
                  <c:v>1302.7247600000001</c:v>
                </c:pt>
                <c:pt idx="1086">
                  <c:v>1301.57852</c:v>
                </c:pt>
                <c:pt idx="1087">
                  <c:v>1300.4059999999999</c:v>
                </c:pt>
                <c:pt idx="1088">
                  <c:v>1299.20108</c:v>
                </c:pt>
                <c:pt idx="1089">
                  <c:v>1297.9596200000001</c:v>
                </c:pt>
                <c:pt idx="1090">
                  <c:v>1296.7138399999999</c:v>
                </c:pt>
                <c:pt idx="1091">
                  <c:v>1295.4191000000001</c:v>
                </c:pt>
                <c:pt idx="1092">
                  <c:v>1294.11086</c:v>
                </c:pt>
                <c:pt idx="1093">
                  <c:v>1292.8006399999999</c:v>
                </c:pt>
                <c:pt idx="1094">
                  <c:v>1291.4697200000001</c:v>
                </c:pt>
                <c:pt idx="1095">
                  <c:v>1290.1134199999999</c:v>
                </c:pt>
                <c:pt idx="1096">
                  <c:v>1288.74956</c:v>
                </c:pt>
                <c:pt idx="1097">
                  <c:v>1287.36914</c:v>
                </c:pt>
                <c:pt idx="1098">
                  <c:v>1286.0049200000001</c:v>
                </c:pt>
                <c:pt idx="1099">
                  <c:v>1284.6214399999999</c:v>
                </c:pt>
                <c:pt idx="1100">
                  <c:v>1283.2206799999999</c:v>
                </c:pt>
                <c:pt idx="1101">
                  <c:v>1281.8082199999999</c:v>
                </c:pt>
                <c:pt idx="1102">
                  <c:v>1280.3867600000001</c:v>
                </c:pt>
                <c:pt idx="1103">
                  <c:v>1278.9613400000001</c:v>
                </c:pt>
                <c:pt idx="1104">
                  <c:v>1277.54096</c:v>
                </c:pt>
                <c:pt idx="1105">
                  <c:v>1276.13174</c:v>
                </c:pt>
                <c:pt idx="1106">
                  <c:v>1274.69642</c:v>
                </c:pt>
                <c:pt idx="1107">
                  <c:v>1273.27208</c:v>
                </c:pt>
                <c:pt idx="1108">
                  <c:v>1271.8473799999999</c:v>
                </c:pt>
                <c:pt idx="1109">
                  <c:v>1270.4122400000001</c:v>
                </c:pt>
                <c:pt idx="1110">
                  <c:v>1268.9830400000001</c:v>
                </c:pt>
                <c:pt idx="1111">
                  <c:v>1267.5398</c:v>
                </c:pt>
                <c:pt idx="1112">
                  <c:v>1266.11456</c:v>
                </c:pt>
                <c:pt idx="1113">
                  <c:v>1264.7021</c:v>
                </c:pt>
                <c:pt idx="1114">
                  <c:v>1263.2745199999999</c:v>
                </c:pt>
                <c:pt idx="1115">
                  <c:v>1261.8532399999999</c:v>
                </c:pt>
                <c:pt idx="1116">
                  <c:v>1260.4427599999999</c:v>
                </c:pt>
                <c:pt idx="1117">
                  <c:v>1259.0137400000001</c:v>
                </c:pt>
                <c:pt idx="1118">
                  <c:v>1257.5868800000001</c:v>
                </c:pt>
                <c:pt idx="1119">
                  <c:v>1256.1629</c:v>
                </c:pt>
                <c:pt idx="1120">
                  <c:v>1254.75008</c:v>
                </c:pt>
                <c:pt idx="1121">
                  <c:v>1253.35202</c:v>
                </c:pt>
                <c:pt idx="1122">
                  <c:v>1251.94226</c:v>
                </c:pt>
                <c:pt idx="1123">
                  <c:v>1250.5208</c:v>
                </c:pt>
                <c:pt idx="1124">
                  <c:v>1249.1114</c:v>
                </c:pt>
                <c:pt idx="1125">
                  <c:v>1247.72792</c:v>
                </c:pt>
                <c:pt idx="1126">
                  <c:v>1246.3417400000001</c:v>
                </c:pt>
                <c:pt idx="1127">
                  <c:v>1244.9606000000001</c:v>
                </c:pt>
                <c:pt idx="1128">
                  <c:v>1243.5720799999999</c:v>
                </c:pt>
                <c:pt idx="1129">
                  <c:v>1242.18968</c:v>
                </c:pt>
                <c:pt idx="1130">
                  <c:v>1240.8188</c:v>
                </c:pt>
                <c:pt idx="1131">
                  <c:v>1239.4576400000001</c:v>
                </c:pt>
                <c:pt idx="1132">
                  <c:v>1238.1042199999999</c:v>
                </c:pt>
                <c:pt idx="1133">
                  <c:v>1236.731</c:v>
                </c:pt>
                <c:pt idx="1134">
                  <c:v>1235.3743400000001</c:v>
                </c:pt>
                <c:pt idx="1135">
                  <c:v>1234.0328</c:v>
                </c:pt>
                <c:pt idx="1136">
                  <c:v>1232.6948600000001</c:v>
                </c:pt>
                <c:pt idx="1137">
                  <c:v>1231.3507999999999</c:v>
                </c:pt>
                <c:pt idx="1138">
                  <c:v>1230.0193400000001</c:v>
                </c:pt>
                <c:pt idx="1139">
                  <c:v>1228.69814</c:v>
                </c:pt>
                <c:pt idx="1140">
                  <c:v>1227.3900799999999</c:v>
                </c:pt>
                <c:pt idx="1141">
                  <c:v>1226.1032600000001</c:v>
                </c:pt>
                <c:pt idx="1142">
                  <c:v>1224.8319200000001</c:v>
                </c:pt>
                <c:pt idx="1143">
                  <c:v>1223.6016199999999</c:v>
                </c:pt>
                <c:pt idx="1144">
                  <c:v>1222.4368400000001</c:v>
                </c:pt>
                <c:pt idx="1145">
                  <c:v>1221.3422599999999</c:v>
                </c:pt>
                <c:pt idx="1146">
                  <c:v>1220.41094</c:v>
                </c:pt>
                <c:pt idx="1147">
                  <c:v>1219.6468400000001</c:v>
                </c:pt>
                <c:pt idx="1148">
                  <c:v>1219.00298</c:v>
                </c:pt>
                <c:pt idx="1149">
                  <c:v>1218.46928</c:v>
                </c:pt>
                <c:pt idx="1150">
                  <c:v>1217.9911999999999</c:v>
                </c:pt>
                <c:pt idx="1151">
                  <c:v>1217.5474999999999</c:v>
                </c:pt>
                <c:pt idx="1152">
                  <c:v>1217.1162200000001</c:v>
                </c:pt>
                <c:pt idx="1153">
                  <c:v>1216.7018599999999</c:v>
                </c:pt>
                <c:pt idx="1154">
                  <c:v>1216.3017199999999</c:v>
                </c:pt>
                <c:pt idx="1155">
                  <c:v>1215.8850199999999</c:v>
                </c:pt>
                <c:pt idx="1156">
                  <c:v>1215.4672399999999</c:v>
                </c:pt>
                <c:pt idx="1157">
                  <c:v>1215.06584</c:v>
                </c:pt>
                <c:pt idx="1158">
                  <c:v>1214.7249200000001</c:v>
                </c:pt>
                <c:pt idx="1159">
                  <c:v>1214.36528</c:v>
                </c:pt>
                <c:pt idx="1160">
                  <c:v>1213.97612</c:v>
                </c:pt>
                <c:pt idx="1161">
                  <c:v>1213.5981200000001</c:v>
                </c:pt>
                <c:pt idx="1162">
                  <c:v>1213.1839399999999</c:v>
                </c:pt>
                <c:pt idx="1163">
                  <c:v>1212.7391600000001</c:v>
                </c:pt>
                <c:pt idx="1164">
                  <c:v>1212.25856</c:v>
                </c:pt>
                <c:pt idx="1165">
                  <c:v>1211.7353000000001</c:v>
                </c:pt>
                <c:pt idx="1166">
                  <c:v>1211.1949400000001</c:v>
                </c:pt>
                <c:pt idx="1167">
                  <c:v>1210.6205600000001</c:v>
                </c:pt>
                <c:pt idx="1168">
                  <c:v>1210.02044</c:v>
                </c:pt>
                <c:pt idx="1169">
                  <c:v>1209.3810800000001</c:v>
                </c:pt>
                <c:pt idx="1170">
                  <c:v>1208.73344</c:v>
                </c:pt>
                <c:pt idx="1171">
                  <c:v>1208.06978</c:v>
                </c:pt>
                <c:pt idx="1172">
                  <c:v>1207.33898</c:v>
                </c:pt>
                <c:pt idx="1173">
                  <c:v>1206.6022399999999</c:v>
                </c:pt>
                <c:pt idx="1174">
                  <c:v>1205.80376</c:v>
                </c:pt>
                <c:pt idx="1175">
                  <c:v>1204.9637</c:v>
                </c:pt>
                <c:pt idx="1176">
                  <c:v>1204.0170800000001</c:v>
                </c:pt>
                <c:pt idx="1177">
                  <c:v>1202.95544</c:v>
                </c:pt>
                <c:pt idx="1178">
                  <c:v>1201.7717600000001</c:v>
                </c:pt>
                <c:pt idx="1179">
                  <c:v>1200.43328</c:v>
                </c:pt>
                <c:pt idx="1180">
                  <c:v>1198.9835599999999</c:v>
                </c:pt>
                <c:pt idx="1181">
                  <c:v>1197.4490599999999</c:v>
                </c:pt>
                <c:pt idx="1182">
                  <c:v>1195.8584000000001</c:v>
                </c:pt>
                <c:pt idx="1183">
                  <c:v>1194.28538</c:v>
                </c:pt>
                <c:pt idx="1184">
                  <c:v>1192.8075799999999</c:v>
                </c:pt>
                <c:pt idx="1185">
                  <c:v>1191.29666</c:v>
                </c:pt>
                <c:pt idx="1186">
                  <c:v>1189.50584</c:v>
                </c:pt>
                <c:pt idx="1187">
                  <c:v>1187.37626</c:v>
                </c:pt>
                <c:pt idx="1188">
                  <c:v>1185.0636199999999</c:v>
                </c:pt>
                <c:pt idx="1189">
                  <c:v>1182.7819400000001</c:v>
                </c:pt>
                <c:pt idx="1190">
                  <c:v>1180.61222</c:v>
                </c:pt>
                <c:pt idx="1191">
                  <c:v>1178.5541000000001</c:v>
                </c:pt>
                <c:pt idx="1192">
                  <c:v>1176.6279199999999</c:v>
                </c:pt>
                <c:pt idx="1193">
                  <c:v>1174.8174799999999</c:v>
                </c:pt>
                <c:pt idx="1194">
                  <c:v>1173.0993800000001</c:v>
                </c:pt>
                <c:pt idx="1195">
                  <c:v>1171.46966</c:v>
                </c:pt>
                <c:pt idx="1196">
                  <c:v>1169.90888</c:v>
                </c:pt>
                <c:pt idx="1197">
                  <c:v>1168.4237000000001</c:v>
                </c:pt>
                <c:pt idx="1198">
                  <c:v>1166.99954</c:v>
                </c:pt>
                <c:pt idx="1199">
                  <c:v>1165.6261400000001</c:v>
                </c:pt>
                <c:pt idx="1200">
                  <c:v>1164.28766</c:v>
                </c:pt>
                <c:pt idx="1201">
                  <c:v>1162.9912999999999</c:v>
                </c:pt>
                <c:pt idx="1202">
                  <c:v>1161.7197799999999</c:v>
                </c:pt>
                <c:pt idx="1203">
                  <c:v>1160.50226</c:v>
                </c:pt>
                <c:pt idx="1204">
                  <c:v>1159.3162400000001</c:v>
                </c:pt>
                <c:pt idx="1205">
                  <c:v>1158.13778</c:v>
                </c:pt>
                <c:pt idx="1206">
                  <c:v>1157.00072</c:v>
                </c:pt>
                <c:pt idx="1207">
                  <c:v>1155.893</c:v>
                </c:pt>
                <c:pt idx="1208">
                  <c:v>1154.7944600000001</c:v>
                </c:pt>
                <c:pt idx="1209">
                  <c:v>1153.7077999999999</c:v>
                </c:pt>
                <c:pt idx="1210">
                  <c:v>1152.63464</c:v>
                </c:pt>
                <c:pt idx="1211">
                  <c:v>1151.6019799999999</c:v>
                </c:pt>
                <c:pt idx="1212">
                  <c:v>1150.5896600000001</c:v>
                </c:pt>
                <c:pt idx="1213">
                  <c:v>1149.57626</c:v>
                </c:pt>
                <c:pt idx="1214">
                  <c:v>1148.56268</c:v>
                </c:pt>
                <c:pt idx="1215">
                  <c:v>1147.57916</c:v>
                </c:pt>
                <c:pt idx="1216">
                  <c:v>1146.6276800000001</c:v>
                </c:pt>
                <c:pt idx="1217">
                  <c:v>1145.6771000000001</c:v>
                </c:pt>
                <c:pt idx="1218">
                  <c:v>1144.7326399999999</c:v>
                </c:pt>
                <c:pt idx="1219">
                  <c:v>1143.79736</c:v>
                </c:pt>
                <c:pt idx="1220">
                  <c:v>1142.8818799999999</c:v>
                </c:pt>
                <c:pt idx="1221">
                  <c:v>1141.9646</c:v>
                </c:pt>
                <c:pt idx="1222">
                  <c:v>1141.0714399999999</c:v>
                </c:pt>
                <c:pt idx="1223">
                  <c:v>1140.2000599999999</c:v>
                </c:pt>
                <c:pt idx="1224">
                  <c:v>1139.3434400000001</c:v>
                </c:pt>
                <c:pt idx="1225">
                  <c:v>1138.4976200000001</c:v>
                </c:pt>
                <c:pt idx="1226">
                  <c:v>1137.6602600000001</c:v>
                </c:pt>
                <c:pt idx="1227">
                  <c:v>1136.8234399999999</c:v>
                </c:pt>
                <c:pt idx="1228">
                  <c:v>1136.0087599999999</c:v>
                </c:pt>
                <c:pt idx="1229">
                  <c:v>1135.22378</c:v>
                </c:pt>
                <c:pt idx="1230">
                  <c:v>1134.4477999999999</c:v>
                </c:pt>
                <c:pt idx="1231">
                  <c:v>1133.68172</c:v>
                </c:pt>
                <c:pt idx="1232">
                  <c:v>1132.93004</c:v>
                </c:pt>
                <c:pt idx="1233">
                  <c:v>1132.1925799999999</c:v>
                </c:pt>
                <c:pt idx="1234">
                  <c:v>1131.4650200000001</c:v>
                </c:pt>
                <c:pt idx="1235">
                  <c:v>1130.7707600000001</c:v>
                </c:pt>
                <c:pt idx="1236">
                  <c:v>1130.0651600000001</c:v>
                </c:pt>
                <c:pt idx="1237">
                  <c:v>1129.3815199999999</c:v>
                </c:pt>
                <c:pt idx="1238">
                  <c:v>1128.71804</c:v>
                </c:pt>
                <c:pt idx="1239">
                  <c:v>1128.0628400000001</c:v>
                </c:pt>
                <c:pt idx="1240">
                  <c:v>1127.4137599999999</c:v>
                </c:pt>
                <c:pt idx="1241">
                  <c:v>1126.77422</c:v>
                </c:pt>
                <c:pt idx="1242">
                  <c:v>1126.1429599999999</c:v>
                </c:pt>
                <c:pt idx="1243">
                  <c:v>1125.52106</c:v>
                </c:pt>
                <c:pt idx="1244">
                  <c:v>1124.8838599999999</c:v>
                </c:pt>
                <c:pt idx="1245">
                  <c:v>1124.25818</c:v>
                </c:pt>
                <c:pt idx="1246">
                  <c:v>1123.64744</c:v>
                </c:pt>
                <c:pt idx="1247">
                  <c:v>1123.0532599999999</c:v>
                </c:pt>
                <c:pt idx="1248">
                  <c:v>1122.4632200000001</c:v>
                </c:pt>
                <c:pt idx="1249">
                  <c:v>1121.86148</c:v>
                </c:pt>
                <c:pt idx="1250">
                  <c:v>1121.26154</c:v>
                </c:pt>
                <c:pt idx="1251">
                  <c:v>1120.6848199999999</c:v>
                </c:pt>
                <c:pt idx="1252">
                  <c:v>1120.1205199999999</c:v>
                </c:pt>
                <c:pt idx="1253">
                  <c:v>1119.5313799999999</c:v>
                </c:pt>
                <c:pt idx="1254">
                  <c:v>1118.9643799999999</c:v>
                </c:pt>
                <c:pt idx="1255">
                  <c:v>1118.3851400000001</c:v>
                </c:pt>
                <c:pt idx="1256">
                  <c:v>1117.8255200000001</c:v>
                </c:pt>
                <c:pt idx="1257">
                  <c:v>1117.2522200000001</c:v>
                </c:pt>
                <c:pt idx="1258">
                  <c:v>1116.6722600000001</c:v>
                </c:pt>
                <c:pt idx="1259">
                  <c:v>1116.0986</c:v>
                </c:pt>
                <c:pt idx="1260">
                  <c:v>1115.51576</c:v>
                </c:pt>
                <c:pt idx="1261">
                  <c:v>1114.96892</c:v>
                </c:pt>
                <c:pt idx="1262">
                  <c:v>1114.40174</c:v>
                </c:pt>
                <c:pt idx="1263">
                  <c:v>1113.81368</c:v>
                </c:pt>
                <c:pt idx="1264">
                  <c:v>1113.2402</c:v>
                </c:pt>
                <c:pt idx="1265">
                  <c:v>1112.68418</c:v>
                </c:pt>
                <c:pt idx="1266">
                  <c:v>1112.1061999999999</c:v>
                </c:pt>
                <c:pt idx="1267">
                  <c:v>1111.55126</c:v>
                </c:pt>
                <c:pt idx="1268">
                  <c:v>1110.99236</c:v>
                </c:pt>
                <c:pt idx="1269">
                  <c:v>1110.4118599999999</c:v>
                </c:pt>
                <c:pt idx="1270">
                  <c:v>1109.8511599999999</c:v>
                </c:pt>
                <c:pt idx="1271">
                  <c:v>1109.2909999999999</c:v>
                </c:pt>
                <c:pt idx="1272">
                  <c:v>1108.7135599999999</c:v>
                </c:pt>
                <c:pt idx="1273">
                  <c:v>1108.1398999999999</c:v>
                </c:pt>
                <c:pt idx="1274">
                  <c:v>1107.6038599999999</c:v>
                </c:pt>
                <c:pt idx="1275">
                  <c:v>1107.0429799999999</c:v>
                </c:pt>
                <c:pt idx="1276">
                  <c:v>1106.4838999999999</c:v>
                </c:pt>
                <c:pt idx="1277">
                  <c:v>1105.9152799999999</c:v>
                </c:pt>
                <c:pt idx="1278">
                  <c:v>1105.36574</c:v>
                </c:pt>
                <c:pt idx="1279">
                  <c:v>1104.8198</c:v>
                </c:pt>
                <c:pt idx="1280">
                  <c:v>1104.25424</c:v>
                </c:pt>
                <c:pt idx="1281">
                  <c:v>1103.69714</c:v>
                </c:pt>
                <c:pt idx="1282">
                  <c:v>1103.14472</c:v>
                </c:pt>
                <c:pt idx="1283">
                  <c:v>1102.60112</c:v>
                </c:pt>
                <c:pt idx="1284">
                  <c:v>1102.0474400000001</c:v>
                </c:pt>
                <c:pt idx="1285">
                  <c:v>1101.4980800000001</c:v>
                </c:pt>
                <c:pt idx="1286">
                  <c:v>1100.9607800000001</c:v>
                </c:pt>
                <c:pt idx="1287">
                  <c:v>1100.4074599999999</c:v>
                </c:pt>
                <c:pt idx="1288">
                  <c:v>1099.8566599999999</c:v>
                </c:pt>
                <c:pt idx="1289">
                  <c:v>1099.3067599999999</c:v>
                </c:pt>
                <c:pt idx="1290">
                  <c:v>1098.76766</c:v>
                </c:pt>
                <c:pt idx="1291">
                  <c:v>1098.21902</c:v>
                </c:pt>
                <c:pt idx="1292">
                  <c:v>1097.68118</c:v>
                </c:pt>
                <c:pt idx="1293">
                  <c:v>1097.1561200000001</c:v>
                </c:pt>
                <c:pt idx="1294">
                  <c:v>1096.6274599999999</c:v>
                </c:pt>
                <c:pt idx="1295">
                  <c:v>1096.08782</c:v>
                </c:pt>
                <c:pt idx="1296">
                  <c:v>1095.54926</c:v>
                </c:pt>
                <c:pt idx="1297">
                  <c:v>1095.0193400000001</c:v>
                </c:pt>
                <c:pt idx="1298">
                  <c:v>1094.4896000000001</c:v>
                </c:pt>
                <c:pt idx="1299">
                  <c:v>1093.9668799999999</c:v>
                </c:pt>
                <c:pt idx="1300">
                  <c:v>1093.44074</c:v>
                </c:pt>
                <c:pt idx="1301">
                  <c:v>1092.9254000000001</c:v>
                </c:pt>
                <c:pt idx="1302">
                  <c:v>1092.4203199999999</c:v>
                </c:pt>
                <c:pt idx="1303">
                  <c:v>1091.91056</c:v>
                </c:pt>
                <c:pt idx="1304">
                  <c:v>1091.3869400000001</c:v>
                </c:pt>
                <c:pt idx="1305">
                  <c:v>1090.8706999999999</c:v>
                </c:pt>
                <c:pt idx="1306">
                  <c:v>1090.35194</c:v>
                </c:pt>
                <c:pt idx="1307">
                  <c:v>1089.8554999999999</c:v>
                </c:pt>
                <c:pt idx="1308">
                  <c:v>1089.35168</c:v>
                </c:pt>
                <c:pt idx="1309">
                  <c:v>1088.8286000000001</c:v>
                </c:pt>
                <c:pt idx="1310">
                  <c:v>1088.3236999999999</c:v>
                </c:pt>
                <c:pt idx="1311">
                  <c:v>1087.82204</c:v>
                </c:pt>
                <c:pt idx="1312">
                  <c:v>1087.3239799999999</c:v>
                </c:pt>
                <c:pt idx="1313">
                  <c:v>1086.82664</c:v>
                </c:pt>
                <c:pt idx="1314">
                  <c:v>1086.3523399999999</c:v>
                </c:pt>
                <c:pt idx="1315">
                  <c:v>1085.8775000000001</c:v>
                </c:pt>
                <c:pt idx="1316">
                  <c:v>1085.3924</c:v>
                </c:pt>
                <c:pt idx="1317">
                  <c:v>1084.8965000000001</c:v>
                </c:pt>
                <c:pt idx="1318">
                  <c:v>1084.40924</c:v>
                </c:pt>
                <c:pt idx="1319">
                  <c:v>1083.9396200000001</c:v>
                </c:pt>
                <c:pt idx="1320">
                  <c:v>1083.47396</c:v>
                </c:pt>
                <c:pt idx="1321">
                  <c:v>1083.0164</c:v>
                </c:pt>
                <c:pt idx="1322">
                  <c:v>1082.5336400000001</c:v>
                </c:pt>
                <c:pt idx="1323">
                  <c:v>1082.07644</c:v>
                </c:pt>
                <c:pt idx="1324">
                  <c:v>1081.6313</c:v>
                </c:pt>
                <c:pt idx="1325">
                  <c:v>1081.1768</c:v>
                </c:pt>
                <c:pt idx="1326">
                  <c:v>1080.7368799999999</c:v>
                </c:pt>
                <c:pt idx="1327">
                  <c:v>1080.3106399999999</c:v>
                </c:pt>
                <c:pt idx="1328">
                  <c:v>1079.8829599999999</c:v>
                </c:pt>
                <c:pt idx="1329">
                  <c:v>1079.4453799999999</c:v>
                </c:pt>
                <c:pt idx="1330">
                  <c:v>1079.0175200000001</c:v>
                </c:pt>
                <c:pt idx="1331">
                  <c:v>1078.6141399999999</c:v>
                </c:pt>
                <c:pt idx="1332">
                  <c:v>1078.2046399999999</c:v>
                </c:pt>
                <c:pt idx="1333">
                  <c:v>1077.7973</c:v>
                </c:pt>
                <c:pt idx="1334">
                  <c:v>1077.3995</c:v>
                </c:pt>
                <c:pt idx="1335">
                  <c:v>1077.00818</c:v>
                </c:pt>
                <c:pt idx="1336">
                  <c:v>1076.6156000000001</c:v>
                </c:pt>
                <c:pt idx="1337">
                  <c:v>1076.2114999999999</c:v>
                </c:pt>
                <c:pt idx="1338">
                  <c:v>1075.83602</c:v>
                </c:pt>
                <c:pt idx="1339">
                  <c:v>1075.45496</c:v>
                </c:pt>
                <c:pt idx="1340">
                  <c:v>1075.0677800000001</c:v>
                </c:pt>
                <c:pt idx="1341">
                  <c:v>1074.6930199999999</c:v>
                </c:pt>
                <c:pt idx="1342">
                  <c:v>1074.3197</c:v>
                </c:pt>
                <c:pt idx="1343">
                  <c:v>1073.9611399999999</c:v>
                </c:pt>
                <c:pt idx="1344">
                  <c:v>1073.5780999999999</c:v>
                </c:pt>
                <c:pt idx="1345">
                  <c:v>1073.1947</c:v>
                </c:pt>
                <c:pt idx="1346">
                  <c:v>1072.8379399999999</c:v>
                </c:pt>
                <c:pt idx="1347">
                  <c:v>1072.48424</c:v>
                </c:pt>
                <c:pt idx="1348">
                  <c:v>1072.1280200000001</c:v>
                </c:pt>
                <c:pt idx="1349">
                  <c:v>1071.7799</c:v>
                </c:pt>
                <c:pt idx="1350">
                  <c:v>1071.4206200000001</c:v>
                </c:pt>
                <c:pt idx="1351">
                  <c:v>1071.06674</c:v>
                </c:pt>
                <c:pt idx="1352">
                  <c:v>1070.7144800000001</c:v>
                </c:pt>
                <c:pt idx="1353">
                  <c:v>1070.37248</c:v>
                </c:pt>
                <c:pt idx="1354">
                  <c:v>1070.0297599999999</c:v>
                </c:pt>
                <c:pt idx="1355">
                  <c:v>1069.6865</c:v>
                </c:pt>
                <c:pt idx="1356">
                  <c:v>1069.3437799999999</c:v>
                </c:pt>
                <c:pt idx="1357">
                  <c:v>1068.99404</c:v>
                </c:pt>
                <c:pt idx="1358">
                  <c:v>1068.6387199999999</c:v>
                </c:pt>
                <c:pt idx="1359">
                  <c:v>1068.3017600000001</c:v>
                </c:pt>
                <c:pt idx="1360">
                  <c:v>1067.98172</c:v>
                </c:pt>
                <c:pt idx="1361">
                  <c:v>1067.6463799999999</c:v>
                </c:pt>
                <c:pt idx="1362">
                  <c:v>1067.3146400000001</c:v>
                </c:pt>
                <c:pt idx="1363">
                  <c:v>1066.98236</c:v>
                </c:pt>
                <c:pt idx="1364">
                  <c:v>1066.6502599999999</c:v>
                </c:pt>
                <c:pt idx="1365">
                  <c:v>1066.32356</c:v>
                </c:pt>
                <c:pt idx="1366">
                  <c:v>1065.99794</c:v>
                </c:pt>
                <c:pt idx="1367">
                  <c:v>1065.6627800000001</c:v>
                </c:pt>
                <c:pt idx="1368">
                  <c:v>1065.3332</c:v>
                </c:pt>
                <c:pt idx="1369">
                  <c:v>1065.01154</c:v>
                </c:pt>
                <c:pt idx="1370">
                  <c:v>1064.6828599999999</c:v>
                </c:pt>
                <c:pt idx="1371">
                  <c:v>1064.3549</c:v>
                </c:pt>
                <c:pt idx="1372">
                  <c:v>1064.04206</c:v>
                </c:pt>
                <c:pt idx="1373">
                  <c:v>1063.7214799999999</c:v>
                </c:pt>
                <c:pt idx="1374">
                  <c:v>1063.4082800000001</c:v>
                </c:pt>
                <c:pt idx="1375">
                  <c:v>1063.085</c:v>
                </c:pt>
                <c:pt idx="1376">
                  <c:v>1062.7601</c:v>
                </c:pt>
                <c:pt idx="1377">
                  <c:v>1062.4413199999999</c:v>
                </c:pt>
                <c:pt idx="1378">
                  <c:v>1062.1338800000001</c:v>
                </c:pt>
                <c:pt idx="1379">
                  <c:v>1061.80466</c:v>
                </c:pt>
                <c:pt idx="1380">
                  <c:v>1061.4831799999999</c:v>
                </c:pt>
                <c:pt idx="1381">
                  <c:v>1061.1755599999999</c:v>
                </c:pt>
                <c:pt idx="1382">
                  <c:v>1060.8744200000001</c:v>
                </c:pt>
                <c:pt idx="1383">
                  <c:v>1060.55528</c:v>
                </c:pt>
                <c:pt idx="1384">
                  <c:v>1060.23272</c:v>
                </c:pt>
                <c:pt idx="1385">
                  <c:v>1059.9225799999999</c:v>
                </c:pt>
                <c:pt idx="1386">
                  <c:v>1059.6075800000001</c:v>
                </c:pt>
                <c:pt idx="1387">
                  <c:v>1059.3051800000001</c:v>
                </c:pt>
                <c:pt idx="1388">
                  <c:v>1058.97884</c:v>
                </c:pt>
                <c:pt idx="1389">
                  <c:v>1058.6607799999999</c:v>
                </c:pt>
                <c:pt idx="1390">
                  <c:v>1058.3452400000001</c:v>
                </c:pt>
                <c:pt idx="1391">
                  <c:v>1058.02952</c:v>
                </c:pt>
                <c:pt idx="1392">
                  <c:v>1057.71344</c:v>
                </c:pt>
                <c:pt idx="1393">
                  <c:v>1057.3978999999999</c:v>
                </c:pt>
                <c:pt idx="1394">
                  <c:v>1057.0882999999999</c:v>
                </c:pt>
                <c:pt idx="1395">
                  <c:v>1056.7706000000001</c:v>
                </c:pt>
                <c:pt idx="1396">
                  <c:v>1056.47126</c:v>
                </c:pt>
                <c:pt idx="1397">
                  <c:v>1056.14528</c:v>
                </c:pt>
                <c:pt idx="1398">
                  <c:v>1055.8135400000001</c:v>
                </c:pt>
                <c:pt idx="1399">
                  <c:v>1055.49476</c:v>
                </c:pt>
                <c:pt idx="1400">
                  <c:v>1055.18678</c:v>
                </c:pt>
                <c:pt idx="1401">
                  <c:v>1054.88798</c:v>
                </c:pt>
                <c:pt idx="1402">
                  <c:v>1054.5681199999999</c:v>
                </c:pt>
                <c:pt idx="1403">
                  <c:v>1054.2405200000001</c:v>
                </c:pt>
                <c:pt idx="1404">
                  <c:v>1053.91256</c:v>
                </c:pt>
                <c:pt idx="1405">
                  <c:v>1053.5858599999999</c:v>
                </c:pt>
                <c:pt idx="1406">
                  <c:v>1053.2732000000001</c:v>
                </c:pt>
                <c:pt idx="1407">
                  <c:v>1052.94884</c:v>
                </c:pt>
                <c:pt idx="1408">
                  <c:v>1052.6070199999999</c:v>
                </c:pt>
                <c:pt idx="1409">
                  <c:v>1052.2704200000001</c:v>
                </c:pt>
                <c:pt idx="1410">
                  <c:v>1051.9556</c:v>
                </c:pt>
                <c:pt idx="1411">
                  <c:v>1051.64546</c:v>
                </c:pt>
                <c:pt idx="1412">
                  <c:v>1051.3079600000001</c:v>
                </c:pt>
                <c:pt idx="1413">
                  <c:v>1050.97694</c:v>
                </c:pt>
                <c:pt idx="1414">
                  <c:v>1050.6520399999999</c:v>
                </c:pt>
                <c:pt idx="1415">
                  <c:v>1050.3165200000001</c:v>
                </c:pt>
                <c:pt idx="1416">
                  <c:v>1049.98838</c:v>
                </c:pt>
                <c:pt idx="1417">
                  <c:v>1049.6523199999999</c:v>
                </c:pt>
                <c:pt idx="1418">
                  <c:v>1049.3218400000001</c:v>
                </c:pt>
                <c:pt idx="1419">
                  <c:v>1049.00288</c:v>
                </c:pt>
                <c:pt idx="1420">
                  <c:v>1048.6774399999999</c:v>
                </c:pt>
                <c:pt idx="1421">
                  <c:v>1048.3316600000001</c:v>
                </c:pt>
                <c:pt idx="1422">
                  <c:v>1047.98768</c:v>
                </c:pt>
                <c:pt idx="1423">
                  <c:v>1047.6591800000001</c:v>
                </c:pt>
                <c:pt idx="1424">
                  <c:v>1047.32276</c:v>
                </c:pt>
                <c:pt idx="1425">
                  <c:v>1046.9749999999999</c:v>
                </c:pt>
                <c:pt idx="1426">
                  <c:v>1046.61932</c:v>
                </c:pt>
                <c:pt idx="1427">
                  <c:v>1046.29892</c:v>
                </c:pt>
                <c:pt idx="1428">
                  <c:v>1045.9616000000001</c:v>
                </c:pt>
                <c:pt idx="1429">
                  <c:v>1045.61006</c:v>
                </c:pt>
                <c:pt idx="1430">
                  <c:v>1045.2549200000001</c:v>
                </c:pt>
                <c:pt idx="1431">
                  <c:v>1044.89996</c:v>
                </c:pt>
                <c:pt idx="1432">
                  <c:v>1044.5599400000001</c:v>
                </c:pt>
                <c:pt idx="1433">
                  <c:v>1044.20768</c:v>
                </c:pt>
                <c:pt idx="1434">
                  <c:v>1043.8428200000001</c:v>
                </c:pt>
                <c:pt idx="1435">
                  <c:v>1043.49362</c:v>
                </c:pt>
                <c:pt idx="1436">
                  <c:v>1043.1321800000001</c:v>
                </c:pt>
                <c:pt idx="1437">
                  <c:v>1042.7694799999999</c:v>
                </c:pt>
                <c:pt idx="1438">
                  <c:v>1042.40246</c:v>
                </c:pt>
                <c:pt idx="1439">
                  <c:v>1042.0536199999999</c:v>
                </c:pt>
                <c:pt idx="1440">
                  <c:v>1041.701</c:v>
                </c:pt>
                <c:pt idx="1441">
                  <c:v>1041.3338000000001</c:v>
                </c:pt>
                <c:pt idx="1442">
                  <c:v>1040.96552</c:v>
                </c:pt>
                <c:pt idx="1443">
                  <c:v>1040.6012000000001</c:v>
                </c:pt>
                <c:pt idx="1444">
                  <c:v>1040.2201399999999</c:v>
                </c:pt>
                <c:pt idx="1445">
                  <c:v>1039.85168</c:v>
                </c:pt>
                <c:pt idx="1446">
                  <c:v>1039.4756600000001</c:v>
                </c:pt>
                <c:pt idx="1447">
                  <c:v>1039.1206999999999</c:v>
                </c:pt>
                <c:pt idx="1448">
                  <c:v>1038.7391</c:v>
                </c:pt>
                <c:pt idx="1449">
                  <c:v>1038.3693800000001</c:v>
                </c:pt>
                <c:pt idx="1450">
                  <c:v>1038.00578</c:v>
                </c:pt>
                <c:pt idx="1451">
                  <c:v>1037.63264</c:v>
                </c:pt>
                <c:pt idx="1452">
                  <c:v>1037.2562600000001</c:v>
                </c:pt>
                <c:pt idx="1453">
                  <c:v>1036.8643999999999</c:v>
                </c:pt>
                <c:pt idx="1454">
                  <c:v>1036.49198</c:v>
                </c:pt>
                <c:pt idx="1455">
                  <c:v>1036.0990400000001</c:v>
                </c:pt>
                <c:pt idx="1456">
                  <c:v>1035.7028600000001</c:v>
                </c:pt>
                <c:pt idx="1457">
                  <c:v>1035.3086599999999</c:v>
                </c:pt>
                <c:pt idx="1458">
                  <c:v>1034.9267</c:v>
                </c:pt>
                <c:pt idx="1459">
                  <c:v>1034.54312</c:v>
                </c:pt>
                <c:pt idx="1460">
                  <c:v>1034.1550400000001</c:v>
                </c:pt>
                <c:pt idx="1461">
                  <c:v>1033.7615599999999</c:v>
                </c:pt>
                <c:pt idx="1462">
                  <c:v>1033.35998</c:v>
                </c:pt>
                <c:pt idx="1463">
                  <c:v>1032.94994</c:v>
                </c:pt>
                <c:pt idx="1464">
                  <c:v>1032.54782</c:v>
                </c:pt>
                <c:pt idx="1465">
                  <c:v>1032.14858</c:v>
                </c:pt>
                <c:pt idx="1466">
                  <c:v>1031.7345800000001</c:v>
                </c:pt>
                <c:pt idx="1467">
                  <c:v>1031.3218400000001</c:v>
                </c:pt>
                <c:pt idx="1468">
                  <c:v>1030.9366399999999</c:v>
                </c:pt>
                <c:pt idx="1469">
                  <c:v>1030.5440599999999</c:v>
                </c:pt>
                <c:pt idx="1470">
                  <c:v>1030.1206999999999</c:v>
                </c:pt>
                <c:pt idx="1471">
                  <c:v>1029.6984199999999</c:v>
                </c:pt>
                <c:pt idx="1472">
                  <c:v>1029.29882</c:v>
                </c:pt>
                <c:pt idx="1473">
                  <c:v>1028.87924</c:v>
                </c:pt>
                <c:pt idx="1474">
                  <c:v>1028.46668</c:v>
                </c:pt>
                <c:pt idx="1475">
                  <c:v>1028.05736</c:v>
                </c:pt>
                <c:pt idx="1476">
                  <c:v>1027.652</c:v>
                </c:pt>
                <c:pt idx="1477">
                  <c:v>1027.2552800000001</c:v>
                </c:pt>
                <c:pt idx="1478">
                  <c:v>1026.8164400000001</c:v>
                </c:pt>
                <c:pt idx="1479">
                  <c:v>1026.3903800000001</c:v>
                </c:pt>
                <c:pt idx="1480">
                  <c:v>1025.9718800000001</c:v>
                </c:pt>
                <c:pt idx="1481">
                  <c:v>1025.5596800000001</c:v>
                </c:pt>
                <c:pt idx="1482">
                  <c:v>1025.1604400000001</c:v>
                </c:pt>
                <c:pt idx="1483">
                  <c:v>1024.7449999999999</c:v>
                </c:pt>
                <c:pt idx="1484">
                  <c:v>1024.3121000000001</c:v>
                </c:pt>
                <c:pt idx="1485">
                  <c:v>1023.89036</c:v>
                </c:pt>
                <c:pt idx="1486">
                  <c:v>1023.47816</c:v>
                </c:pt>
                <c:pt idx="1487">
                  <c:v>1023.05696</c:v>
                </c:pt>
                <c:pt idx="1488">
                  <c:v>1022.64566</c:v>
                </c:pt>
                <c:pt idx="1489">
                  <c:v>1022.22212</c:v>
                </c:pt>
                <c:pt idx="1490">
                  <c:v>1021.79804</c:v>
                </c:pt>
                <c:pt idx="1491">
                  <c:v>1021.38224</c:v>
                </c:pt>
                <c:pt idx="1492">
                  <c:v>1020.96392</c:v>
                </c:pt>
                <c:pt idx="1493">
                  <c:v>1020.54668</c:v>
                </c:pt>
                <c:pt idx="1494">
                  <c:v>1020.11072</c:v>
                </c:pt>
                <c:pt idx="1495">
                  <c:v>1019.68682</c:v>
                </c:pt>
                <c:pt idx="1496">
                  <c:v>1019.28218</c:v>
                </c:pt>
                <c:pt idx="1497">
                  <c:v>1018.8581</c:v>
                </c:pt>
                <c:pt idx="1498">
                  <c:v>1018.40486</c:v>
                </c:pt>
                <c:pt idx="1499">
                  <c:v>1017.98222</c:v>
                </c:pt>
                <c:pt idx="1500">
                  <c:v>1017.5693</c:v>
                </c:pt>
                <c:pt idx="1501">
                  <c:v>1017.14216</c:v>
                </c:pt>
                <c:pt idx="1502">
                  <c:v>1016.72222</c:v>
                </c:pt>
                <c:pt idx="1503">
                  <c:v>1016.29148</c:v>
                </c:pt>
                <c:pt idx="1504">
                  <c:v>1015.8440000000001</c:v>
                </c:pt>
                <c:pt idx="1505">
                  <c:v>1015.39994</c:v>
                </c:pt>
                <c:pt idx="1506">
                  <c:v>1014.9395</c:v>
                </c:pt>
                <c:pt idx="1507">
                  <c:v>1014.4472</c:v>
                </c:pt>
                <c:pt idx="1508">
                  <c:v>1013.96462</c:v>
                </c:pt>
                <c:pt idx="1509">
                  <c:v>1013.47754</c:v>
                </c:pt>
                <c:pt idx="1510">
                  <c:v>1012.98866</c:v>
                </c:pt>
                <c:pt idx="1511">
                  <c:v>1012.50572</c:v>
                </c:pt>
                <c:pt idx="1512">
                  <c:v>1012.02566</c:v>
                </c:pt>
                <c:pt idx="1513">
                  <c:v>1011.54542</c:v>
                </c:pt>
                <c:pt idx="1514">
                  <c:v>1011.0703999999999</c:v>
                </c:pt>
                <c:pt idx="1515">
                  <c:v>1010.5925</c:v>
                </c:pt>
                <c:pt idx="1516">
                  <c:v>1010.10776</c:v>
                </c:pt>
                <c:pt idx="1517">
                  <c:v>1009.6577600000001</c:v>
                </c:pt>
                <c:pt idx="1518">
                  <c:v>1009.20812</c:v>
                </c:pt>
                <c:pt idx="1519">
                  <c:v>1008.7451600000001</c:v>
                </c:pt>
                <c:pt idx="1520">
                  <c:v>1008.27446</c:v>
                </c:pt>
                <c:pt idx="1521">
                  <c:v>1007.81618</c:v>
                </c:pt>
                <c:pt idx="1522">
                  <c:v>1007.3678</c:v>
                </c:pt>
                <c:pt idx="1523">
                  <c:v>1006.90628</c:v>
                </c:pt>
                <c:pt idx="1524">
                  <c:v>1006.45034</c:v>
                </c:pt>
                <c:pt idx="1525">
                  <c:v>1005.9962</c:v>
                </c:pt>
                <c:pt idx="1526">
                  <c:v>1005.55106</c:v>
                </c:pt>
                <c:pt idx="1527">
                  <c:v>1005.0863000000001</c:v>
                </c:pt>
                <c:pt idx="1528">
                  <c:v>1004.6345</c:v>
                </c:pt>
                <c:pt idx="1529">
                  <c:v>1004.18306</c:v>
                </c:pt>
                <c:pt idx="1530">
                  <c:v>1003.7453</c:v>
                </c:pt>
                <c:pt idx="1531">
                  <c:v>1003.29872</c:v>
                </c:pt>
                <c:pt idx="1532">
                  <c:v>1002.8366600000001</c:v>
                </c:pt>
                <c:pt idx="1533">
                  <c:v>1002.39188</c:v>
                </c:pt>
                <c:pt idx="1534">
                  <c:v>1001.93144</c:v>
                </c:pt>
                <c:pt idx="1535">
                  <c:v>1001.48378</c:v>
                </c:pt>
                <c:pt idx="1536">
                  <c:v>1001.04458</c:v>
                </c:pt>
                <c:pt idx="1537">
                  <c:v>1000.5893600000001</c:v>
                </c:pt>
                <c:pt idx="1538">
                  <c:v>1000.14242</c:v>
                </c:pt>
                <c:pt idx="1539">
                  <c:v>999.68737999999996</c:v>
                </c:pt>
                <c:pt idx="1540">
                  <c:v>999.24602000000004</c:v>
                </c:pt>
                <c:pt idx="1541">
                  <c:v>998.80736000000002</c:v>
                </c:pt>
                <c:pt idx="1542">
                  <c:v>998.34781999999996</c:v>
                </c:pt>
                <c:pt idx="1543">
                  <c:v>997.87783999999999</c:v>
                </c:pt>
                <c:pt idx="1544">
                  <c:v>997.42765999999995</c:v>
                </c:pt>
                <c:pt idx="1545">
                  <c:v>996.98162000000002</c:v>
                </c:pt>
                <c:pt idx="1546">
                  <c:v>996.53179999999998</c:v>
                </c:pt>
                <c:pt idx="1547">
                  <c:v>996.08720000000005</c:v>
                </c:pt>
                <c:pt idx="1548">
                  <c:v>995.63306</c:v>
                </c:pt>
                <c:pt idx="1549">
                  <c:v>995.18989999999997</c:v>
                </c:pt>
                <c:pt idx="1550">
                  <c:v>994.73288000000002</c:v>
                </c:pt>
                <c:pt idx="1551">
                  <c:v>994.26487999999995</c:v>
                </c:pt>
                <c:pt idx="1552">
                  <c:v>993.80966000000001</c:v>
                </c:pt>
                <c:pt idx="1553">
                  <c:v>993.36505999999997</c:v>
                </c:pt>
                <c:pt idx="1554">
                  <c:v>992.90894000000003</c:v>
                </c:pt>
                <c:pt idx="1555">
                  <c:v>992.46145999999999</c:v>
                </c:pt>
                <c:pt idx="1556">
                  <c:v>992.00696000000005</c:v>
                </c:pt>
                <c:pt idx="1557">
                  <c:v>991.5575</c:v>
                </c:pt>
                <c:pt idx="1558">
                  <c:v>991.11055999999996</c:v>
                </c:pt>
                <c:pt idx="1559">
                  <c:v>990.65912000000003</c:v>
                </c:pt>
                <c:pt idx="1560">
                  <c:v>990.22532000000001</c:v>
                </c:pt>
                <c:pt idx="1561">
                  <c:v>989.76847999999995</c:v>
                </c:pt>
                <c:pt idx="1562">
                  <c:v>989.31506000000002</c:v>
                </c:pt>
                <c:pt idx="1563">
                  <c:v>988.88342</c:v>
                </c:pt>
                <c:pt idx="1564">
                  <c:v>988.43305999999995</c:v>
                </c:pt>
                <c:pt idx="1565">
                  <c:v>987.97478000000001</c:v>
                </c:pt>
                <c:pt idx="1566">
                  <c:v>987.52351999999996</c:v>
                </c:pt>
                <c:pt idx="1567">
                  <c:v>987.08918000000006</c:v>
                </c:pt>
                <c:pt idx="1568">
                  <c:v>986.65970000000004</c:v>
                </c:pt>
                <c:pt idx="1569">
                  <c:v>986.19763999999998</c:v>
                </c:pt>
                <c:pt idx="1570">
                  <c:v>985.74332000000004</c:v>
                </c:pt>
                <c:pt idx="1571">
                  <c:v>985.31744000000003</c:v>
                </c:pt>
                <c:pt idx="1572">
                  <c:v>984.88238000000001</c:v>
                </c:pt>
                <c:pt idx="1573">
                  <c:v>984.44263999999998</c:v>
                </c:pt>
                <c:pt idx="1574">
                  <c:v>983.98778000000004</c:v>
                </c:pt>
                <c:pt idx="1575">
                  <c:v>983.55398000000002</c:v>
                </c:pt>
                <c:pt idx="1576">
                  <c:v>983.11892</c:v>
                </c:pt>
                <c:pt idx="1577">
                  <c:v>982.67521999999997</c:v>
                </c:pt>
                <c:pt idx="1578">
                  <c:v>982.23080000000004</c:v>
                </c:pt>
                <c:pt idx="1579">
                  <c:v>981.78188</c:v>
                </c:pt>
                <c:pt idx="1580">
                  <c:v>981.35077999999999</c:v>
                </c:pt>
                <c:pt idx="1581">
                  <c:v>980.92489999999998</c:v>
                </c:pt>
                <c:pt idx="1582">
                  <c:v>980.48515999999995</c:v>
                </c:pt>
                <c:pt idx="1583">
                  <c:v>980.04416000000003</c:v>
                </c:pt>
                <c:pt idx="1584">
                  <c:v>979.60532000000001</c:v>
                </c:pt>
                <c:pt idx="1585">
                  <c:v>979.17818</c:v>
                </c:pt>
                <c:pt idx="1586">
                  <c:v>978.73843999999997</c:v>
                </c:pt>
                <c:pt idx="1587">
                  <c:v>978.31291999999996</c:v>
                </c:pt>
                <c:pt idx="1588">
                  <c:v>977.86292000000003</c:v>
                </c:pt>
                <c:pt idx="1589">
                  <c:v>977.44028000000003</c:v>
                </c:pt>
                <c:pt idx="1590">
                  <c:v>977.00414000000001</c:v>
                </c:pt>
                <c:pt idx="1591">
                  <c:v>976.57501999999999</c:v>
                </c:pt>
                <c:pt idx="1592">
                  <c:v>976.14589999999998</c:v>
                </c:pt>
                <c:pt idx="1593">
                  <c:v>975.72757999999999</c:v>
                </c:pt>
                <c:pt idx="1594">
                  <c:v>975.31826000000001</c:v>
                </c:pt>
                <c:pt idx="1595">
                  <c:v>974.89562000000001</c:v>
                </c:pt>
                <c:pt idx="1596">
                  <c:v>974.46217999999999</c:v>
                </c:pt>
                <c:pt idx="1597">
                  <c:v>974.02333999999996</c:v>
                </c:pt>
                <c:pt idx="1598">
                  <c:v>973.61473999999998</c:v>
                </c:pt>
                <c:pt idx="1599">
                  <c:v>973.19659999999999</c:v>
                </c:pt>
                <c:pt idx="1600">
                  <c:v>972.77449999999999</c:v>
                </c:pt>
                <c:pt idx="1601">
                  <c:v>972.34159999999997</c:v>
                </c:pt>
                <c:pt idx="1602">
                  <c:v>971.91913999999997</c:v>
                </c:pt>
                <c:pt idx="1603">
                  <c:v>971.49379999999996</c:v>
                </c:pt>
                <c:pt idx="1604">
                  <c:v>971.06917999999996</c:v>
                </c:pt>
                <c:pt idx="1605">
                  <c:v>970.66147999999998</c:v>
                </c:pt>
                <c:pt idx="1606">
                  <c:v>970.22731999999996</c:v>
                </c:pt>
                <c:pt idx="1607">
                  <c:v>969.79819999999995</c:v>
                </c:pt>
                <c:pt idx="1608">
                  <c:v>969.40093999999999</c:v>
                </c:pt>
                <c:pt idx="1609">
                  <c:v>968.99036000000001</c:v>
                </c:pt>
                <c:pt idx="1610">
                  <c:v>968.56178</c:v>
                </c:pt>
                <c:pt idx="1611">
                  <c:v>968.12833999999998</c:v>
                </c:pt>
                <c:pt idx="1612">
                  <c:v>967.71523999999999</c:v>
                </c:pt>
                <c:pt idx="1613">
                  <c:v>967.30844000000002</c:v>
                </c:pt>
                <c:pt idx="1614">
                  <c:v>966.90362000000005</c:v>
                </c:pt>
                <c:pt idx="1615">
                  <c:v>966.48206000000005</c:v>
                </c:pt>
                <c:pt idx="1616">
                  <c:v>966.06212000000005</c:v>
                </c:pt>
                <c:pt idx="1617">
                  <c:v>965.66251999999997</c:v>
                </c:pt>
                <c:pt idx="1618">
                  <c:v>965.25409999999999</c:v>
                </c:pt>
                <c:pt idx="1619">
                  <c:v>964.83181999999999</c:v>
                </c:pt>
                <c:pt idx="1620">
                  <c:v>964.4171</c:v>
                </c:pt>
                <c:pt idx="1621">
                  <c:v>964.01642000000004</c:v>
                </c:pt>
                <c:pt idx="1622">
                  <c:v>963.61087999999995</c:v>
                </c:pt>
                <c:pt idx="1623">
                  <c:v>963.21343999999999</c:v>
                </c:pt>
                <c:pt idx="1624">
                  <c:v>962.80682000000002</c:v>
                </c:pt>
                <c:pt idx="1625">
                  <c:v>962.38094000000001</c:v>
                </c:pt>
                <c:pt idx="1626">
                  <c:v>961.98260000000005</c:v>
                </c:pt>
                <c:pt idx="1627">
                  <c:v>961.57669999999996</c:v>
                </c:pt>
                <c:pt idx="1628">
                  <c:v>961.16773999999998</c:v>
                </c:pt>
                <c:pt idx="1629">
                  <c:v>960.77102000000002</c:v>
                </c:pt>
                <c:pt idx="1630">
                  <c:v>960.36980000000005</c:v>
                </c:pt>
                <c:pt idx="1631">
                  <c:v>959.98136</c:v>
                </c:pt>
                <c:pt idx="1632">
                  <c:v>959.56862000000001</c:v>
                </c:pt>
                <c:pt idx="1633">
                  <c:v>959.15354000000002</c:v>
                </c:pt>
                <c:pt idx="1634">
                  <c:v>958.76023999999995</c:v>
                </c:pt>
                <c:pt idx="1635">
                  <c:v>958.3646</c:v>
                </c:pt>
                <c:pt idx="1636">
                  <c:v>957.95204000000001</c:v>
                </c:pt>
                <c:pt idx="1637">
                  <c:v>957.54362000000003</c:v>
                </c:pt>
                <c:pt idx="1638">
                  <c:v>957.14311999999995</c:v>
                </c:pt>
                <c:pt idx="1639">
                  <c:v>956.75162</c:v>
                </c:pt>
                <c:pt idx="1640">
                  <c:v>956.35832000000005</c:v>
                </c:pt>
                <c:pt idx="1641">
                  <c:v>955.95421999999996</c:v>
                </c:pt>
                <c:pt idx="1642">
                  <c:v>955.54345999999998</c:v>
                </c:pt>
                <c:pt idx="1643">
                  <c:v>955.14278000000002</c:v>
                </c:pt>
                <c:pt idx="1644">
                  <c:v>954.75127999999995</c:v>
                </c:pt>
                <c:pt idx="1645">
                  <c:v>954.34717999999998</c:v>
                </c:pt>
                <c:pt idx="1646">
                  <c:v>953.94974000000002</c:v>
                </c:pt>
                <c:pt idx="1647">
                  <c:v>953.55733999999995</c:v>
                </c:pt>
                <c:pt idx="1648">
                  <c:v>953.16061999999999</c:v>
                </c:pt>
                <c:pt idx="1649">
                  <c:v>952.76372000000003</c:v>
                </c:pt>
                <c:pt idx="1650">
                  <c:v>952.37437999999997</c:v>
                </c:pt>
                <c:pt idx="1651">
                  <c:v>951.97460000000001</c:v>
                </c:pt>
                <c:pt idx="1652">
                  <c:v>951.58687999999995</c:v>
                </c:pt>
                <c:pt idx="1653">
                  <c:v>951.19664</c:v>
                </c:pt>
                <c:pt idx="1654">
                  <c:v>950.82187999999996</c:v>
                </c:pt>
                <c:pt idx="1655">
                  <c:v>950.42426</c:v>
                </c:pt>
                <c:pt idx="1656">
                  <c:v>950.02484000000004</c:v>
                </c:pt>
                <c:pt idx="1657">
                  <c:v>949.64233999999999</c:v>
                </c:pt>
                <c:pt idx="1658">
                  <c:v>949.24616000000003</c:v>
                </c:pt>
                <c:pt idx="1659">
                  <c:v>948.84007999999994</c:v>
                </c:pt>
                <c:pt idx="1660">
                  <c:v>948.45146</c:v>
                </c:pt>
                <c:pt idx="1661">
                  <c:v>948.07309999999995</c:v>
                </c:pt>
                <c:pt idx="1662">
                  <c:v>947.68592000000001</c:v>
                </c:pt>
                <c:pt idx="1663">
                  <c:v>947.28488000000004</c:v>
                </c:pt>
                <c:pt idx="1664">
                  <c:v>946.89175999999998</c:v>
                </c:pt>
                <c:pt idx="1665">
                  <c:v>946.50656000000004</c:v>
                </c:pt>
                <c:pt idx="1666">
                  <c:v>946.12333999999998</c:v>
                </c:pt>
                <c:pt idx="1667">
                  <c:v>945.73778000000004</c:v>
                </c:pt>
                <c:pt idx="1668">
                  <c:v>945.34735999999998</c:v>
                </c:pt>
                <c:pt idx="1669">
                  <c:v>944.96288000000004</c:v>
                </c:pt>
                <c:pt idx="1670">
                  <c:v>944.58271999999999</c:v>
                </c:pt>
                <c:pt idx="1671">
                  <c:v>944.20795999999996</c:v>
                </c:pt>
                <c:pt idx="1672">
                  <c:v>943.82420000000002</c:v>
                </c:pt>
                <c:pt idx="1673">
                  <c:v>943.42532000000006</c:v>
                </c:pt>
                <c:pt idx="1674">
                  <c:v>943.04228000000001</c:v>
                </c:pt>
                <c:pt idx="1675">
                  <c:v>942.66337999999996</c:v>
                </c:pt>
                <c:pt idx="1676">
                  <c:v>942.29582000000005</c:v>
                </c:pt>
                <c:pt idx="1677">
                  <c:v>941.91908000000001</c:v>
                </c:pt>
                <c:pt idx="1678">
                  <c:v>941.54521999999997</c:v>
                </c:pt>
                <c:pt idx="1679">
                  <c:v>941.15102000000002</c:v>
                </c:pt>
                <c:pt idx="1680">
                  <c:v>940.77895999999998</c:v>
                </c:pt>
                <c:pt idx="1681">
                  <c:v>940.39952000000005</c:v>
                </c:pt>
                <c:pt idx="1682">
                  <c:v>940.02638000000002</c:v>
                </c:pt>
                <c:pt idx="1683">
                  <c:v>939.65593999999999</c:v>
                </c:pt>
                <c:pt idx="1684">
                  <c:v>939.27020000000005</c:v>
                </c:pt>
                <c:pt idx="1685">
                  <c:v>938.89022</c:v>
                </c:pt>
                <c:pt idx="1686">
                  <c:v>938.51635999999996</c:v>
                </c:pt>
                <c:pt idx="1687">
                  <c:v>938.14826000000005</c:v>
                </c:pt>
                <c:pt idx="1688">
                  <c:v>937.78970000000004</c:v>
                </c:pt>
                <c:pt idx="1689">
                  <c:v>937.41656</c:v>
                </c:pt>
                <c:pt idx="1690">
                  <c:v>937.04017999999996</c:v>
                </c:pt>
                <c:pt idx="1691">
                  <c:v>936.67154000000005</c:v>
                </c:pt>
                <c:pt idx="1692">
                  <c:v>936.30254000000002</c:v>
                </c:pt>
                <c:pt idx="1693">
                  <c:v>935.93335999999999</c:v>
                </c:pt>
                <c:pt idx="1694">
                  <c:v>935.55877999999996</c:v>
                </c:pt>
                <c:pt idx="1695">
                  <c:v>935.18384000000003</c:v>
                </c:pt>
                <c:pt idx="1696">
                  <c:v>934.79287999999997</c:v>
                </c:pt>
                <c:pt idx="1697">
                  <c:v>934.42388000000005</c:v>
                </c:pt>
                <c:pt idx="1698">
                  <c:v>934.05686000000003</c:v>
                </c:pt>
                <c:pt idx="1699">
                  <c:v>933.70532000000003</c:v>
                </c:pt>
                <c:pt idx="1700">
                  <c:v>933.35144000000003</c:v>
                </c:pt>
                <c:pt idx="1701">
                  <c:v>932.97649999999999</c:v>
                </c:pt>
                <c:pt idx="1702">
                  <c:v>932.61793999999998</c:v>
                </c:pt>
                <c:pt idx="1703">
                  <c:v>932.24210000000005</c:v>
                </c:pt>
                <c:pt idx="1704">
                  <c:v>931.87814000000003</c:v>
                </c:pt>
                <c:pt idx="1705">
                  <c:v>931.49779999999998</c:v>
                </c:pt>
                <c:pt idx="1706">
                  <c:v>931.12375999999995</c:v>
                </c:pt>
                <c:pt idx="1707">
                  <c:v>930.76214000000004</c:v>
                </c:pt>
                <c:pt idx="1708">
                  <c:v>930.38522</c:v>
                </c:pt>
                <c:pt idx="1709">
                  <c:v>930.01117999999997</c:v>
                </c:pt>
                <c:pt idx="1710">
                  <c:v>929.65729999999996</c:v>
                </c:pt>
                <c:pt idx="1711">
                  <c:v>929.29405999999994</c:v>
                </c:pt>
                <c:pt idx="1712">
                  <c:v>928.91516000000001</c:v>
                </c:pt>
                <c:pt idx="1713">
                  <c:v>928.53877999999997</c:v>
                </c:pt>
                <c:pt idx="1714">
                  <c:v>928.17139999999995</c:v>
                </c:pt>
                <c:pt idx="1715">
                  <c:v>927.80798000000004</c:v>
                </c:pt>
                <c:pt idx="1716">
                  <c:v>927.43952000000002</c:v>
                </c:pt>
                <c:pt idx="1717">
                  <c:v>927.07285999999999</c:v>
                </c:pt>
                <c:pt idx="1718">
                  <c:v>926.70493999999997</c:v>
                </c:pt>
                <c:pt idx="1719">
                  <c:v>926.34565999999995</c:v>
                </c:pt>
                <c:pt idx="1720">
                  <c:v>925.97918000000004</c:v>
                </c:pt>
                <c:pt idx="1721">
                  <c:v>925.62818000000004</c:v>
                </c:pt>
                <c:pt idx="1722">
                  <c:v>925.26944000000003</c:v>
                </c:pt>
                <c:pt idx="1723">
                  <c:v>924.89251999999999</c:v>
                </c:pt>
                <c:pt idx="1724">
                  <c:v>924.53629999999998</c:v>
                </c:pt>
                <c:pt idx="1725">
                  <c:v>924.18457999999998</c:v>
                </c:pt>
                <c:pt idx="1726">
                  <c:v>923.81845999999996</c:v>
                </c:pt>
                <c:pt idx="1727">
                  <c:v>923.45522000000005</c:v>
                </c:pt>
                <c:pt idx="1728">
                  <c:v>923.09342000000004</c:v>
                </c:pt>
                <c:pt idx="1729">
                  <c:v>922.73720000000003</c:v>
                </c:pt>
                <c:pt idx="1730">
                  <c:v>922.37468000000001</c:v>
                </c:pt>
                <c:pt idx="1731">
                  <c:v>922.02170000000001</c:v>
                </c:pt>
                <c:pt idx="1732">
                  <c:v>921.65557999999999</c:v>
                </c:pt>
                <c:pt idx="1733">
                  <c:v>921.29071999999996</c:v>
                </c:pt>
                <c:pt idx="1734">
                  <c:v>920.93917999999996</c:v>
                </c:pt>
                <c:pt idx="1735">
                  <c:v>920.57989999999995</c:v>
                </c:pt>
                <c:pt idx="1736">
                  <c:v>920.21810000000005</c:v>
                </c:pt>
                <c:pt idx="1737">
                  <c:v>919.85540000000003</c:v>
                </c:pt>
                <c:pt idx="1738">
                  <c:v>919.51160000000004</c:v>
                </c:pt>
                <c:pt idx="1739">
                  <c:v>919.15268000000003</c:v>
                </c:pt>
                <c:pt idx="1740">
                  <c:v>918.79448000000002</c:v>
                </c:pt>
                <c:pt idx="1741">
                  <c:v>918.44744000000003</c:v>
                </c:pt>
                <c:pt idx="1742">
                  <c:v>918.09752000000003</c:v>
                </c:pt>
                <c:pt idx="1743">
                  <c:v>917.73842000000002</c:v>
                </c:pt>
                <c:pt idx="1744">
                  <c:v>917.38400000000001</c:v>
                </c:pt>
                <c:pt idx="1745">
                  <c:v>917.03984000000003</c:v>
                </c:pt>
                <c:pt idx="1746">
                  <c:v>916.68992000000003</c:v>
                </c:pt>
                <c:pt idx="1747">
                  <c:v>916.34666000000004</c:v>
                </c:pt>
                <c:pt idx="1748">
                  <c:v>915.98432000000003</c:v>
                </c:pt>
                <c:pt idx="1749">
                  <c:v>915.63854000000003</c:v>
                </c:pt>
                <c:pt idx="1750">
                  <c:v>915.28286000000003</c:v>
                </c:pt>
                <c:pt idx="1751">
                  <c:v>914.93888000000004</c:v>
                </c:pt>
                <c:pt idx="1752">
                  <c:v>914.59310000000005</c:v>
                </c:pt>
                <c:pt idx="1753">
                  <c:v>914.23634000000004</c:v>
                </c:pt>
                <c:pt idx="1754">
                  <c:v>913.87472000000002</c:v>
                </c:pt>
                <c:pt idx="1755">
                  <c:v>913.54082000000005</c:v>
                </c:pt>
                <c:pt idx="1756">
                  <c:v>913.21627999999998</c:v>
                </c:pt>
                <c:pt idx="1757">
                  <c:v>912.86689999999999</c:v>
                </c:pt>
                <c:pt idx="1758">
                  <c:v>912.51859999999999</c:v>
                </c:pt>
                <c:pt idx="1759">
                  <c:v>912.16453999999999</c:v>
                </c:pt>
                <c:pt idx="1760">
                  <c:v>911.82002</c:v>
                </c:pt>
                <c:pt idx="1761">
                  <c:v>911.50429999999994</c:v>
                </c:pt>
                <c:pt idx="1762">
                  <c:v>911.15401999999995</c:v>
                </c:pt>
                <c:pt idx="1763">
                  <c:v>910.80949999999996</c:v>
                </c:pt>
                <c:pt idx="1764">
                  <c:v>910.49648000000002</c:v>
                </c:pt>
                <c:pt idx="1765">
                  <c:v>910.15916000000004</c:v>
                </c:pt>
                <c:pt idx="1766">
                  <c:v>909.81769999999995</c:v>
                </c:pt>
                <c:pt idx="1767">
                  <c:v>909.48505999999998</c:v>
                </c:pt>
                <c:pt idx="1768">
                  <c:v>909.12001999999995</c:v>
                </c:pt>
                <c:pt idx="1769">
                  <c:v>908.77657999999997</c:v>
                </c:pt>
                <c:pt idx="1770">
                  <c:v>908.45906000000002</c:v>
                </c:pt>
                <c:pt idx="1771">
                  <c:v>908.09744000000001</c:v>
                </c:pt>
                <c:pt idx="1772">
                  <c:v>907.75112000000001</c:v>
                </c:pt>
                <c:pt idx="1773">
                  <c:v>907.41650000000004</c:v>
                </c:pt>
                <c:pt idx="1774">
                  <c:v>907.09393999999998</c:v>
                </c:pt>
                <c:pt idx="1775">
                  <c:v>906.74599999999998</c:v>
                </c:pt>
                <c:pt idx="1776">
                  <c:v>906.41156000000001</c:v>
                </c:pt>
                <c:pt idx="1777">
                  <c:v>906.05444</c:v>
                </c:pt>
                <c:pt idx="1778">
                  <c:v>905.70326</c:v>
                </c:pt>
                <c:pt idx="1779">
                  <c:v>905.38520000000005</c:v>
                </c:pt>
                <c:pt idx="1780">
                  <c:v>905.05435999999997</c:v>
                </c:pt>
                <c:pt idx="1781">
                  <c:v>904.69939999999997</c:v>
                </c:pt>
                <c:pt idx="1782">
                  <c:v>904.3664</c:v>
                </c:pt>
                <c:pt idx="1783">
                  <c:v>904.01936000000001</c:v>
                </c:pt>
                <c:pt idx="1784">
                  <c:v>903.68582000000004</c:v>
                </c:pt>
                <c:pt idx="1785">
                  <c:v>903.34526000000005</c:v>
                </c:pt>
                <c:pt idx="1786">
                  <c:v>902.99516000000006</c:v>
                </c:pt>
                <c:pt idx="1787">
                  <c:v>902.65279999999996</c:v>
                </c:pt>
                <c:pt idx="1788">
                  <c:v>902.33798000000002</c:v>
                </c:pt>
                <c:pt idx="1789">
                  <c:v>901.99652000000003</c:v>
                </c:pt>
                <c:pt idx="1790">
                  <c:v>901.66135999999995</c:v>
                </c:pt>
                <c:pt idx="1791">
                  <c:v>901.32097999999996</c:v>
                </c:pt>
                <c:pt idx="1792">
                  <c:v>900.98041999999998</c:v>
                </c:pt>
                <c:pt idx="1793">
                  <c:v>900.64238</c:v>
                </c:pt>
                <c:pt idx="1794">
                  <c:v>900.31280000000004</c:v>
                </c:pt>
                <c:pt idx="1795">
                  <c:v>899.97098000000005</c:v>
                </c:pt>
                <c:pt idx="1796">
                  <c:v>899.64121999999998</c:v>
                </c:pt>
                <c:pt idx="1797">
                  <c:v>899.31740000000002</c:v>
                </c:pt>
                <c:pt idx="1798">
                  <c:v>898.99069999999995</c:v>
                </c:pt>
                <c:pt idx="1799">
                  <c:v>898.64779999999996</c:v>
                </c:pt>
                <c:pt idx="1800">
                  <c:v>898.30291999999997</c:v>
                </c:pt>
                <c:pt idx="1801">
                  <c:v>897.96271999999999</c:v>
                </c:pt>
                <c:pt idx="1802">
                  <c:v>897.64538000000005</c:v>
                </c:pt>
                <c:pt idx="1803">
                  <c:v>897.29330000000004</c:v>
                </c:pt>
                <c:pt idx="1804">
                  <c:v>896.95993999999996</c:v>
                </c:pt>
                <c:pt idx="1805">
                  <c:v>896.63036</c:v>
                </c:pt>
                <c:pt idx="1806">
                  <c:v>896.30654000000004</c:v>
                </c:pt>
                <c:pt idx="1807">
                  <c:v>895.97659999999996</c:v>
                </c:pt>
                <c:pt idx="1808">
                  <c:v>895.63855999999998</c:v>
                </c:pt>
                <c:pt idx="1809">
                  <c:v>895.30160000000001</c:v>
                </c:pt>
                <c:pt idx="1810">
                  <c:v>894.97796000000005</c:v>
                </c:pt>
                <c:pt idx="1811">
                  <c:v>894.63991999999996</c:v>
                </c:pt>
                <c:pt idx="1812">
                  <c:v>894.30349999999999</c:v>
                </c:pt>
                <c:pt idx="1813">
                  <c:v>893.95519999999999</c:v>
                </c:pt>
                <c:pt idx="1814">
                  <c:v>893.60816</c:v>
                </c:pt>
                <c:pt idx="1815">
                  <c:v>893.29387999999994</c:v>
                </c:pt>
                <c:pt idx="1816">
                  <c:v>892.95583999999997</c:v>
                </c:pt>
                <c:pt idx="1817">
                  <c:v>892.60465999999997</c:v>
                </c:pt>
                <c:pt idx="1818">
                  <c:v>892.27886000000001</c:v>
                </c:pt>
                <c:pt idx="1819">
                  <c:v>891.96295999999995</c:v>
                </c:pt>
                <c:pt idx="1820">
                  <c:v>891.62779999999998</c:v>
                </c:pt>
                <c:pt idx="1821">
                  <c:v>891.27427999999998</c:v>
                </c:pt>
                <c:pt idx="1822">
                  <c:v>890.93317999999999</c:v>
                </c:pt>
                <c:pt idx="1823">
                  <c:v>890.61026000000004</c:v>
                </c:pt>
                <c:pt idx="1824">
                  <c:v>890.28265999999996</c:v>
                </c:pt>
                <c:pt idx="1825">
                  <c:v>889.96388000000002</c:v>
                </c:pt>
                <c:pt idx="1826">
                  <c:v>889.61036000000001</c:v>
                </c:pt>
                <c:pt idx="1827">
                  <c:v>889.28671999999995</c:v>
                </c:pt>
                <c:pt idx="1828">
                  <c:v>888.95227999999997</c:v>
                </c:pt>
                <c:pt idx="1829">
                  <c:v>888.61982</c:v>
                </c:pt>
                <c:pt idx="1830">
                  <c:v>888.29168000000004</c:v>
                </c:pt>
                <c:pt idx="1831">
                  <c:v>887.95795999999996</c:v>
                </c:pt>
                <c:pt idx="1832">
                  <c:v>887.62027999999998</c:v>
                </c:pt>
                <c:pt idx="1833">
                  <c:v>887.29106000000002</c:v>
                </c:pt>
                <c:pt idx="1834">
                  <c:v>886.96867999999995</c:v>
                </c:pt>
                <c:pt idx="1835">
                  <c:v>886.64089999999999</c:v>
                </c:pt>
                <c:pt idx="1836">
                  <c:v>886.30898000000002</c:v>
                </c:pt>
                <c:pt idx="1837">
                  <c:v>885.97382000000005</c:v>
                </c:pt>
                <c:pt idx="1838">
                  <c:v>885.65791999999999</c:v>
                </c:pt>
                <c:pt idx="1839">
                  <c:v>885.32744000000002</c:v>
                </c:pt>
                <c:pt idx="1840">
                  <c:v>884.99318000000005</c:v>
                </c:pt>
                <c:pt idx="1841">
                  <c:v>884.65567999999996</c:v>
                </c:pt>
                <c:pt idx="1842">
                  <c:v>884.3252</c:v>
                </c:pt>
                <c:pt idx="1843">
                  <c:v>883.99706000000003</c:v>
                </c:pt>
                <c:pt idx="1844">
                  <c:v>883.68097999999998</c:v>
                </c:pt>
                <c:pt idx="1845">
                  <c:v>883.35428000000002</c:v>
                </c:pt>
                <c:pt idx="1846">
                  <c:v>883.01390000000004</c:v>
                </c:pt>
                <c:pt idx="1847">
                  <c:v>882.68071999999995</c:v>
                </c:pt>
                <c:pt idx="1848">
                  <c:v>882.34393999999998</c:v>
                </c:pt>
                <c:pt idx="1849">
                  <c:v>881.99941999999999</c:v>
                </c:pt>
                <c:pt idx="1850">
                  <c:v>881.68604000000005</c:v>
                </c:pt>
                <c:pt idx="1851">
                  <c:v>881.37986000000001</c:v>
                </c:pt>
                <c:pt idx="1852">
                  <c:v>881.04344000000003</c:v>
                </c:pt>
                <c:pt idx="1853">
                  <c:v>880.69388000000004</c:v>
                </c:pt>
                <c:pt idx="1854">
                  <c:v>880.36915999999997</c:v>
                </c:pt>
                <c:pt idx="1855">
                  <c:v>880.04714000000001</c:v>
                </c:pt>
                <c:pt idx="1856">
                  <c:v>879.72583999999995</c:v>
                </c:pt>
                <c:pt idx="1857">
                  <c:v>879.40634</c:v>
                </c:pt>
                <c:pt idx="1858">
                  <c:v>879.05948000000001</c:v>
                </c:pt>
                <c:pt idx="1859">
                  <c:v>878.74087999999995</c:v>
                </c:pt>
                <c:pt idx="1860">
                  <c:v>878.42318</c:v>
                </c:pt>
                <c:pt idx="1861">
                  <c:v>878.07308</c:v>
                </c:pt>
                <c:pt idx="1862">
                  <c:v>877.70821999999998</c:v>
                </c:pt>
                <c:pt idx="1863">
                  <c:v>877.38998000000004</c:v>
                </c:pt>
                <c:pt idx="1864">
                  <c:v>877.05229999999995</c:v>
                </c:pt>
                <c:pt idx="1865">
                  <c:v>876.71263999999996</c:v>
                </c:pt>
                <c:pt idx="1866">
                  <c:v>876.36109999999996</c:v>
                </c:pt>
                <c:pt idx="1867">
                  <c:v>876.01171999999997</c:v>
                </c:pt>
                <c:pt idx="1868">
                  <c:v>875.69114000000002</c:v>
                </c:pt>
                <c:pt idx="1869">
                  <c:v>875.35508000000004</c:v>
                </c:pt>
                <c:pt idx="1870">
                  <c:v>875.00732000000005</c:v>
                </c:pt>
                <c:pt idx="1871">
                  <c:v>874.66873999999996</c:v>
                </c:pt>
                <c:pt idx="1872">
                  <c:v>874.34186</c:v>
                </c:pt>
                <c:pt idx="1873">
                  <c:v>874.01012000000003</c:v>
                </c:pt>
                <c:pt idx="1874">
                  <c:v>873.66938000000005</c:v>
                </c:pt>
                <c:pt idx="1875">
                  <c:v>873.32018000000005</c:v>
                </c:pt>
                <c:pt idx="1876">
                  <c:v>872.97242000000006</c:v>
                </c:pt>
                <c:pt idx="1877">
                  <c:v>872.62411999999995</c:v>
                </c:pt>
                <c:pt idx="1878">
                  <c:v>872.28085999999996</c:v>
                </c:pt>
                <c:pt idx="1879">
                  <c:v>871.96028000000001</c:v>
                </c:pt>
                <c:pt idx="1880">
                  <c:v>871.60802000000001</c:v>
                </c:pt>
                <c:pt idx="1881">
                  <c:v>871.26944000000003</c:v>
                </c:pt>
                <c:pt idx="1882">
                  <c:v>870.93517999999995</c:v>
                </c:pt>
                <c:pt idx="1883">
                  <c:v>870.58076000000005</c:v>
                </c:pt>
                <c:pt idx="1884">
                  <c:v>870.22562000000005</c:v>
                </c:pt>
                <c:pt idx="1885">
                  <c:v>869.87516000000005</c:v>
                </c:pt>
                <c:pt idx="1886">
                  <c:v>869.53585999999996</c:v>
                </c:pt>
                <c:pt idx="1887">
                  <c:v>869.19313999999997</c:v>
                </c:pt>
                <c:pt idx="1888">
                  <c:v>868.84447999999998</c:v>
                </c:pt>
                <c:pt idx="1889">
                  <c:v>868.48285999999996</c:v>
                </c:pt>
                <c:pt idx="1890">
                  <c:v>868.13401999999996</c:v>
                </c:pt>
                <c:pt idx="1891">
                  <c:v>867.80174</c:v>
                </c:pt>
                <c:pt idx="1892">
                  <c:v>867.45830000000001</c:v>
                </c:pt>
                <c:pt idx="1893">
                  <c:v>867.10496000000001</c:v>
                </c:pt>
                <c:pt idx="1894">
                  <c:v>866.74153999999999</c:v>
                </c:pt>
                <c:pt idx="1895">
                  <c:v>866.39179999999999</c:v>
                </c:pt>
                <c:pt idx="1896">
                  <c:v>866.0444</c:v>
                </c:pt>
                <c:pt idx="1897">
                  <c:v>865.69394</c:v>
                </c:pt>
                <c:pt idx="1898">
                  <c:v>865.34059999999999</c:v>
                </c:pt>
                <c:pt idx="1899">
                  <c:v>864.9941</c:v>
                </c:pt>
                <c:pt idx="1900">
                  <c:v>864.6422</c:v>
                </c:pt>
                <c:pt idx="1901">
                  <c:v>864.31028000000003</c:v>
                </c:pt>
                <c:pt idx="1902">
                  <c:v>863.94848000000002</c:v>
                </c:pt>
                <c:pt idx="1903">
                  <c:v>863.59694000000002</c:v>
                </c:pt>
                <c:pt idx="1904">
                  <c:v>863.24522000000002</c:v>
                </c:pt>
                <c:pt idx="1905">
                  <c:v>862.89350000000002</c:v>
                </c:pt>
                <c:pt idx="1906">
                  <c:v>862.52</c:v>
                </c:pt>
                <c:pt idx="1907">
                  <c:v>862.16</c:v>
                </c:pt>
                <c:pt idx="1908">
                  <c:v>861.83330000000001</c:v>
                </c:pt>
                <c:pt idx="1909">
                  <c:v>861.47059999999999</c:v>
                </c:pt>
                <c:pt idx="1910">
                  <c:v>861.09799999999996</c:v>
                </c:pt>
                <c:pt idx="1911">
                  <c:v>860.72936000000004</c:v>
                </c:pt>
                <c:pt idx="1912">
                  <c:v>860.36720000000003</c:v>
                </c:pt>
                <c:pt idx="1913">
                  <c:v>859.99964</c:v>
                </c:pt>
                <c:pt idx="1914">
                  <c:v>859.65026</c:v>
                </c:pt>
                <c:pt idx="1915">
                  <c:v>859.28</c:v>
                </c:pt>
                <c:pt idx="1916">
                  <c:v>858.90200000000004</c:v>
                </c:pt>
                <c:pt idx="1917">
                  <c:v>858.53444000000002</c:v>
                </c:pt>
                <c:pt idx="1918">
                  <c:v>858.16237999999998</c:v>
                </c:pt>
                <c:pt idx="1919">
                  <c:v>857.77502000000004</c:v>
                </c:pt>
                <c:pt idx="1920">
                  <c:v>857.40890000000002</c:v>
                </c:pt>
                <c:pt idx="1921">
                  <c:v>857.03341999999998</c:v>
                </c:pt>
                <c:pt idx="1922">
                  <c:v>856.65614000000005</c:v>
                </c:pt>
                <c:pt idx="1923">
                  <c:v>856.29110000000003</c:v>
                </c:pt>
                <c:pt idx="1924">
                  <c:v>855.91597999999999</c:v>
                </c:pt>
                <c:pt idx="1925">
                  <c:v>855.54013999999995</c:v>
                </c:pt>
                <c:pt idx="1926">
                  <c:v>855.15440000000001</c:v>
                </c:pt>
                <c:pt idx="1927">
                  <c:v>854.77819999999997</c:v>
                </c:pt>
                <c:pt idx="1928">
                  <c:v>854.40020000000004</c:v>
                </c:pt>
                <c:pt idx="1929">
                  <c:v>854.02003999999999</c:v>
                </c:pt>
                <c:pt idx="1930">
                  <c:v>853.63034000000005</c:v>
                </c:pt>
                <c:pt idx="1931">
                  <c:v>853.24513999999999</c:v>
                </c:pt>
                <c:pt idx="1932">
                  <c:v>852.85004000000004</c:v>
                </c:pt>
                <c:pt idx="1933">
                  <c:v>852.51235999999994</c:v>
                </c:pt>
                <c:pt idx="1934">
                  <c:v>852.15902000000006</c:v>
                </c:pt>
                <c:pt idx="1935">
                  <c:v>851.74141999999995</c:v>
                </c:pt>
                <c:pt idx="1936">
                  <c:v>851.30636000000004</c:v>
                </c:pt>
                <c:pt idx="1937">
                  <c:v>850.928</c:v>
                </c:pt>
                <c:pt idx="1938">
                  <c:v>850.52786000000003</c:v>
                </c:pt>
                <c:pt idx="1939">
                  <c:v>850.11998000000006</c:v>
                </c:pt>
                <c:pt idx="1940">
                  <c:v>849.73676</c:v>
                </c:pt>
                <c:pt idx="1941">
                  <c:v>849.34885999999995</c:v>
                </c:pt>
                <c:pt idx="1942">
                  <c:v>848.94943999999998</c:v>
                </c:pt>
                <c:pt idx="1943">
                  <c:v>848.53652</c:v>
                </c:pt>
                <c:pt idx="1944">
                  <c:v>848.14916000000005</c:v>
                </c:pt>
                <c:pt idx="1945">
                  <c:v>847.75009999999997</c:v>
                </c:pt>
                <c:pt idx="1946">
                  <c:v>847.33627999999999</c:v>
                </c:pt>
                <c:pt idx="1947">
                  <c:v>846.93578000000002</c:v>
                </c:pt>
                <c:pt idx="1948">
                  <c:v>846.53527999999994</c:v>
                </c:pt>
                <c:pt idx="1949">
                  <c:v>846.11425999999994</c:v>
                </c:pt>
                <c:pt idx="1950">
                  <c:v>845.71735999999999</c:v>
                </c:pt>
                <c:pt idx="1951">
                  <c:v>845.30029999999999</c:v>
                </c:pt>
                <c:pt idx="1952">
                  <c:v>844.88576</c:v>
                </c:pt>
                <c:pt idx="1953">
                  <c:v>844.47374000000002</c:v>
                </c:pt>
                <c:pt idx="1954">
                  <c:v>844.08169999999996</c:v>
                </c:pt>
                <c:pt idx="1955">
                  <c:v>843.65923999999995</c:v>
                </c:pt>
                <c:pt idx="1956">
                  <c:v>843.24343999999996</c:v>
                </c:pt>
                <c:pt idx="1957">
                  <c:v>842.82367999999997</c:v>
                </c:pt>
                <c:pt idx="1958">
                  <c:v>842.37692000000004</c:v>
                </c:pt>
                <c:pt idx="1959">
                  <c:v>841.99549999999999</c:v>
                </c:pt>
                <c:pt idx="1960">
                  <c:v>841.64107999999999</c:v>
                </c:pt>
                <c:pt idx="1961">
                  <c:v>841.14463999999998</c:v>
                </c:pt>
                <c:pt idx="1962">
                  <c:v>840.73496</c:v>
                </c:pt>
                <c:pt idx="1963">
                  <c:v>840.28891999999996</c:v>
                </c:pt>
                <c:pt idx="1964">
                  <c:v>839.88715999999999</c:v>
                </c:pt>
                <c:pt idx="1965">
                  <c:v>839.44975999999997</c:v>
                </c:pt>
                <c:pt idx="1966">
                  <c:v>839.02135999999996</c:v>
                </c:pt>
                <c:pt idx="1967">
                  <c:v>838.61689999999999</c:v>
                </c:pt>
                <c:pt idx="1968">
                  <c:v>838.19155999999998</c:v>
                </c:pt>
                <c:pt idx="1969">
                  <c:v>837.75127999999995</c:v>
                </c:pt>
                <c:pt idx="1970">
                  <c:v>837.33565999999996</c:v>
                </c:pt>
                <c:pt idx="1971">
                  <c:v>836.90329999999994</c:v>
                </c:pt>
                <c:pt idx="1972">
                  <c:v>836.46932000000004</c:v>
                </c:pt>
                <c:pt idx="1973">
                  <c:v>836.02994000000001</c:v>
                </c:pt>
                <c:pt idx="1974">
                  <c:v>835.60352</c:v>
                </c:pt>
                <c:pt idx="1975">
                  <c:v>835.15639999999996</c:v>
                </c:pt>
                <c:pt idx="1976">
                  <c:v>834.73645999999997</c:v>
                </c:pt>
                <c:pt idx="1977">
                  <c:v>834.29546000000005</c:v>
                </c:pt>
                <c:pt idx="1978">
                  <c:v>833.85914000000002</c:v>
                </c:pt>
                <c:pt idx="1979">
                  <c:v>833.42318</c:v>
                </c:pt>
                <c:pt idx="1980">
                  <c:v>832.99063999999998</c:v>
                </c:pt>
                <c:pt idx="1981">
                  <c:v>832.55269999999996</c:v>
                </c:pt>
                <c:pt idx="1982">
                  <c:v>832.12537999999995</c:v>
                </c:pt>
                <c:pt idx="1983">
                  <c:v>831.72109999999998</c:v>
                </c:pt>
                <c:pt idx="1984">
                  <c:v>831.27865999999995</c:v>
                </c:pt>
                <c:pt idx="1985">
                  <c:v>830.80759999999998</c:v>
                </c:pt>
                <c:pt idx="1986">
                  <c:v>830.33834000000002</c:v>
                </c:pt>
                <c:pt idx="1987">
                  <c:v>829.92416000000003</c:v>
                </c:pt>
                <c:pt idx="1988">
                  <c:v>829.47631999999999</c:v>
                </c:pt>
                <c:pt idx="1989">
                  <c:v>829.04197999999997</c:v>
                </c:pt>
                <c:pt idx="1990">
                  <c:v>828.61393999999996</c:v>
                </c:pt>
                <c:pt idx="1991">
                  <c:v>828.17906000000005</c:v>
                </c:pt>
                <c:pt idx="1992">
                  <c:v>827.73500000000001</c:v>
                </c:pt>
                <c:pt idx="1993">
                  <c:v>827.28643999999997</c:v>
                </c:pt>
                <c:pt idx="1994">
                  <c:v>826.85587999999996</c:v>
                </c:pt>
                <c:pt idx="1995">
                  <c:v>826.41398000000004</c:v>
                </c:pt>
                <c:pt idx="1996">
                  <c:v>825.95983999999999</c:v>
                </c:pt>
                <c:pt idx="1997">
                  <c:v>825.51110000000006</c:v>
                </c:pt>
                <c:pt idx="1998">
                  <c:v>825.07460000000003</c:v>
                </c:pt>
                <c:pt idx="1999">
                  <c:v>824.62261999999998</c:v>
                </c:pt>
                <c:pt idx="2000">
                  <c:v>824.17585999999994</c:v>
                </c:pt>
                <c:pt idx="2001">
                  <c:v>823.73324000000002</c:v>
                </c:pt>
                <c:pt idx="2002">
                  <c:v>823.27351999999996</c:v>
                </c:pt>
                <c:pt idx="2003">
                  <c:v>822.81254000000001</c:v>
                </c:pt>
                <c:pt idx="2004">
                  <c:v>822.38630000000001</c:v>
                </c:pt>
                <c:pt idx="2005">
                  <c:v>821.94205999999997</c:v>
                </c:pt>
                <c:pt idx="2006">
                  <c:v>821.51095999999995</c:v>
                </c:pt>
                <c:pt idx="2007">
                  <c:v>821.06816000000003</c:v>
                </c:pt>
                <c:pt idx="2008">
                  <c:v>820.62824000000001</c:v>
                </c:pt>
                <c:pt idx="2009">
                  <c:v>820.18471999999997</c:v>
                </c:pt>
                <c:pt idx="2010">
                  <c:v>819.73166000000003</c:v>
                </c:pt>
                <c:pt idx="2011">
                  <c:v>819.27247999999997</c:v>
                </c:pt>
                <c:pt idx="2012">
                  <c:v>818.82806000000005</c:v>
                </c:pt>
                <c:pt idx="2013">
                  <c:v>818.38850000000002</c:v>
                </c:pt>
                <c:pt idx="2014">
                  <c:v>817.95182</c:v>
                </c:pt>
                <c:pt idx="2015">
                  <c:v>817.49767999999995</c:v>
                </c:pt>
                <c:pt idx="2016">
                  <c:v>817.05182000000002</c:v>
                </c:pt>
                <c:pt idx="2017">
                  <c:v>816.59335999999996</c:v>
                </c:pt>
                <c:pt idx="2018">
                  <c:v>816.13652000000002</c:v>
                </c:pt>
                <c:pt idx="2019">
                  <c:v>815.70254</c:v>
                </c:pt>
                <c:pt idx="2020">
                  <c:v>815.25811999999996</c:v>
                </c:pt>
                <c:pt idx="2021">
                  <c:v>814.82791999999995</c:v>
                </c:pt>
                <c:pt idx="2022">
                  <c:v>814.38206000000002</c:v>
                </c:pt>
                <c:pt idx="2023">
                  <c:v>813.91837999999996</c:v>
                </c:pt>
                <c:pt idx="2024">
                  <c:v>813.46838000000002</c:v>
                </c:pt>
                <c:pt idx="2025">
                  <c:v>813.03584000000001</c:v>
                </c:pt>
                <c:pt idx="2026">
                  <c:v>812.59285999999997</c:v>
                </c:pt>
                <c:pt idx="2027">
                  <c:v>812.14358000000004</c:v>
                </c:pt>
                <c:pt idx="2028">
                  <c:v>811.70492000000002</c:v>
                </c:pt>
                <c:pt idx="2029">
                  <c:v>811.25311999999997</c:v>
                </c:pt>
                <c:pt idx="2030">
                  <c:v>810.78638000000001</c:v>
                </c:pt>
                <c:pt idx="2031">
                  <c:v>810.34555999999998</c:v>
                </c:pt>
                <c:pt idx="2032">
                  <c:v>809.89790000000005</c:v>
                </c:pt>
                <c:pt idx="2033">
                  <c:v>809.45420000000001</c:v>
                </c:pt>
                <c:pt idx="2034">
                  <c:v>809.00599999999997</c:v>
                </c:pt>
                <c:pt idx="2035">
                  <c:v>808.56248000000005</c:v>
                </c:pt>
                <c:pt idx="2036">
                  <c:v>808.12760000000003</c:v>
                </c:pt>
                <c:pt idx="2037">
                  <c:v>807.66643999999997</c:v>
                </c:pt>
                <c:pt idx="2038">
                  <c:v>807.20474000000002</c:v>
                </c:pt>
                <c:pt idx="2039">
                  <c:v>806.75455999999997</c:v>
                </c:pt>
                <c:pt idx="2040">
                  <c:v>806.30888000000004</c:v>
                </c:pt>
                <c:pt idx="2041">
                  <c:v>805.87166000000002</c:v>
                </c:pt>
                <c:pt idx="2042">
                  <c:v>805.42039999999997</c:v>
                </c:pt>
                <c:pt idx="2043">
                  <c:v>804.97436000000005</c:v>
                </c:pt>
                <c:pt idx="2044">
                  <c:v>804.52418</c:v>
                </c:pt>
                <c:pt idx="2045">
                  <c:v>804.08137999999997</c:v>
                </c:pt>
                <c:pt idx="2046">
                  <c:v>803.62256000000002</c:v>
                </c:pt>
                <c:pt idx="2047">
                  <c:v>803.16535999999996</c:v>
                </c:pt>
                <c:pt idx="2048">
                  <c:v>802.73317999999995</c:v>
                </c:pt>
                <c:pt idx="2049">
                  <c:v>802.29884000000004</c:v>
                </c:pt>
                <c:pt idx="2050">
                  <c:v>801.84433999999999</c:v>
                </c:pt>
                <c:pt idx="2051">
                  <c:v>801.39505999999994</c:v>
                </c:pt>
                <c:pt idx="2052">
                  <c:v>800.94956000000002</c:v>
                </c:pt>
                <c:pt idx="2053">
                  <c:v>800.50207999999998</c:v>
                </c:pt>
                <c:pt idx="2054">
                  <c:v>800.05838000000006</c:v>
                </c:pt>
                <c:pt idx="2055">
                  <c:v>799.61</c:v>
                </c:pt>
                <c:pt idx="2056">
                  <c:v>799.17079999999999</c:v>
                </c:pt>
                <c:pt idx="2057">
                  <c:v>798.71576000000005</c:v>
                </c:pt>
                <c:pt idx="2058">
                  <c:v>798.28142000000003</c:v>
                </c:pt>
                <c:pt idx="2059">
                  <c:v>797.82943999999998</c:v>
                </c:pt>
                <c:pt idx="2060">
                  <c:v>797.38574000000006</c:v>
                </c:pt>
                <c:pt idx="2061">
                  <c:v>796.92764</c:v>
                </c:pt>
                <c:pt idx="2062">
                  <c:v>796.49005999999997</c:v>
                </c:pt>
                <c:pt idx="2063">
                  <c:v>796.04096000000004</c:v>
                </c:pt>
                <c:pt idx="2064">
                  <c:v>795.59366</c:v>
                </c:pt>
                <c:pt idx="2065">
                  <c:v>795.13178000000005</c:v>
                </c:pt>
                <c:pt idx="2066">
                  <c:v>794.69096000000002</c:v>
                </c:pt>
                <c:pt idx="2067">
                  <c:v>794.2595</c:v>
                </c:pt>
                <c:pt idx="2068">
                  <c:v>793.81147999999996</c:v>
                </c:pt>
                <c:pt idx="2069">
                  <c:v>793.34870000000001</c:v>
                </c:pt>
                <c:pt idx="2070">
                  <c:v>792.89203999999995</c:v>
                </c:pt>
                <c:pt idx="2071">
                  <c:v>792.45806000000005</c:v>
                </c:pt>
                <c:pt idx="2072">
                  <c:v>792.03272000000004</c:v>
                </c:pt>
                <c:pt idx="2073">
                  <c:v>791.57497999999998</c:v>
                </c:pt>
                <c:pt idx="2074">
                  <c:v>791.12947999999994</c:v>
                </c:pt>
                <c:pt idx="2075">
                  <c:v>790.70144000000005</c:v>
                </c:pt>
                <c:pt idx="2076">
                  <c:v>790.25756000000001</c:v>
                </c:pt>
                <c:pt idx="2077">
                  <c:v>789.82501999999999</c:v>
                </c:pt>
                <c:pt idx="2078">
                  <c:v>789.38203999999996</c:v>
                </c:pt>
                <c:pt idx="2079">
                  <c:v>788.93456000000003</c:v>
                </c:pt>
                <c:pt idx="2080">
                  <c:v>788.50004000000001</c:v>
                </c:pt>
                <c:pt idx="2081">
                  <c:v>788.05795999999998</c:v>
                </c:pt>
                <c:pt idx="2082">
                  <c:v>787.61138000000005</c:v>
                </c:pt>
                <c:pt idx="2083">
                  <c:v>787.15129999999999</c:v>
                </c:pt>
                <c:pt idx="2084">
                  <c:v>786.70201999999995</c:v>
                </c:pt>
                <c:pt idx="2085">
                  <c:v>786.27578000000005</c:v>
                </c:pt>
                <c:pt idx="2086">
                  <c:v>785.81641999999999</c:v>
                </c:pt>
                <c:pt idx="2087">
                  <c:v>785.37199999999996</c:v>
                </c:pt>
                <c:pt idx="2088">
                  <c:v>784.93370000000004</c:v>
                </c:pt>
                <c:pt idx="2089">
                  <c:v>784.49306000000001</c:v>
                </c:pt>
                <c:pt idx="2090">
                  <c:v>784.05475999999999</c:v>
                </c:pt>
                <c:pt idx="2091">
                  <c:v>783.60044000000005</c:v>
                </c:pt>
                <c:pt idx="2092">
                  <c:v>783.15494000000001</c:v>
                </c:pt>
                <c:pt idx="2093">
                  <c:v>782.72005999999999</c:v>
                </c:pt>
                <c:pt idx="2094">
                  <c:v>782.27851999999996</c:v>
                </c:pt>
                <c:pt idx="2095">
                  <c:v>781.84760000000006</c:v>
                </c:pt>
                <c:pt idx="2096">
                  <c:v>781.38427999999999</c:v>
                </c:pt>
                <c:pt idx="2097">
                  <c:v>780.94201999999996</c:v>
                </c:pt>
                <c:pt idx="2098">
                  <c:v>780.51793999999995</c:v>
                </c:pt>
                <c:pt idx="2099">
                  <c:v>780.05192</c:v>
                </c:pt>
                <c:pt idx="2100">
                  <c:v>779.61109999999996</c:v>
                </c:pt>
                <c:pt idx="2101">
                  <c:v>779.17801999999995</c:v>
                </c:pt>
                <c:pt idx="2102">
                  <c:v>778.74656000000004</c:v>
                </c:pt>
                <c:pt idx="2103">
                  <c:v>778.31204000000002</c:v>
                </c:pt>
                <c:pt idx="2104">
                  <c:v>777.87085999999999</c:v>
                </c:pt>
                <c:pt idx="2105">
                  <c:v>777.42661999999996</c:v>
                </c:pt>
                <c:pt idx="2106">
                  <c:v>776.99480000000005</c:v>
                </c:pt>
                <c:pt idx="2107">
                  <c:v>776.53525999999999</c:v>
                </c:pt>
                <c:pt idx="2108">
                  <c:v>776.09299999999996</c:v>
                </c:pt>
                <c:pt idx="2109">
                  <c:v>775.64210000000003</c:v>
                </c:pt>
                <c:pt idx="2110">
                  <c:v>775.17985999999996</c:v>
                </c:pt>
                <c:pt idx="2111">
                  <c:v>774.73886000000005</c:v>
                </c:pt>
                <c:pt idx="2112">
                  <c:v>774.33043999999995</c:v>
                </c:pt>
                <c:pt idx="2113">
                  <c:v>773.88224000000002</c:v>
                </c:pt>
                <c:pt idx="2114">
                  <c:v>773.42737999999997</c:v>
                </c:pt>
                <c:pt idx="2115">
                  <c:v>772.98620000000005</c:v>
                </c:pt>
                <c:pt idx="2116">
                  <c:v>772.54556000000002</c:v>
                </c:pt>
                <c:pt idx="2117">
                  <c:v>772.10329999999999</c:v>
                </c:pt>
                <c:pt idx="2118">
                  <c:v>771.67381999999998</c:v>
                </c:pt>
                <c:pt idx="2119">
                  <c:v>771.21878000000004</c:v>
                </c:pt>
                <c:pt idx="2120">
                  <c:v>770.79542000000004</c:v>
                </c:pt>
                <c:pt idx="2121">
                  <c:v>770.36720000000003</c:v>
                </c:pt>
                <c:pt idx="2122">
                  <c:v>769.91953999999998</c:v>
                </c:pt>
                <c:pt idx="2123">
                  <c:v>769.47727999999995</c:v>
                </c:pt>
                <c:pt idx="2124">
                  <c:v>769.02872000000002</c:v>
                </c:pt>
                <c:pt idx="2125">
                  <c:v>768.59708000000001</c:v>
                </c:pt>
                <c:pt idx="2126">
                  <c:v>768.14815999999996</c:v>
                </c:pt>
                <c:pt idx="2127">
                  <c:v>767.71058000000005</c:v>
                </c:pt>
                <c:pt idx="2128">
                  <c:v>767.26454000000001</c:v>
                </c:pt>
                <c:pt idx="2129">
                  <c:v>766.81813999999997</c:v>
                </c:pt>
                <c:pt idx="2130">
                  <c:v>766.40161999999998</c:v>
                </c:pt>
                <c:pt idx="2131">
                  <c:v>765.97159999999997</c:v>
                </c:pt>
                <c:pt idx="2132">
                  <c:v>765.54085999999995</c:v>
                </c:pt>
                <c:pt idx="2133">
                  <c:v>765.08852000000002</c:v>
                </c:pt>
                <c:pt idx="2134">
                  <c:v>764.63149999999996</c:v>
                </c:pt>
                <c:pt idx="2135">
                  <c:v>764.20489999999995</c:v>
                </c:pt>
                <c:pt idx="2136">
                  <c:v>763.75814000000003</c:v>
                </c:pt>
                <c:pt idx="2137">
                  <c:v>763.31822</c:v>
                </c:pt>
                <c:pt idx="2138">
                  <c:v>762.88891999999998</c:v>
                </c:pt>
                <c:pt idx="2139">
                  <c:v>762.46771999999999</c:v>
                </c:pt>
                <c:pt idx="2140">
                  <c:v>762.02275999999995</c:v>
                </c:pt>
                <c:pt idx="2141">
                  <c:v>761.57132000000001</c:v>
                </c:pt>
                <c:pt idx="2142">
                  <c:v>761.14580000000001</c:v>
                </c:pt>
                <c:pt idx="2143">
                  <c:v>760.71902</c:v>
                </c:pt>
                <c:pt idx="2144">
                  <c:v>760.26685999999995</c:v>
                </c:pt>
                <c:pt idx="2145">
                  <c:v>759.81326000000001</c:v>
                </c:pt>
                <c:pt idx="2146">
                  <c:v>759.38504</c:v>
                </c:pt>
                <c:pt idx="2147">
                  <c:v>758.94907999999998</c:v>
                </c:pt>
                <c:pt idx="2148">
                  <c:v>758.51617999999996</c:v>
                </c:pt>
                <c:pt idx="2149">
                  <c:v>758.07212000000004</c:v>
                </c:pt>
                <c:pt idx="2150">
                  <c:v>757.63958000000002</c:v>
                </c:pt>
                <c:pt idx="2151">
                  <c:v>757.20758000000001</c:v>
                </c:pt>
                <c:pt idx="2152">
                  <c:v>756.77539999999999</c:v>
                </c:pt>
                <c:pt idx="2153">
                  <c:v>756.33961999999997</c:v>
                </c:pt>
                <c:pt idx="2154">
                  <c:v>755.91319999999996</c:v>
                </c:pt>
                <c:pt idx="2155">
                  <c:v>755.46374000000003</c:v>
                </c:pt>
                <c:pt idx="2156">
                  <c:v>755.02994000000001</c:v>
                </c:pt>
                <c:pt idx="2157">
                  <c:v>754.61540000000002</c:v>
                </c:pt>
                <c:pt idx="2158">
                  <c:v>754.16917999999998</c:v>
                </c:pt>
                <c:pt idx="2159">
                  <c:v>753.73411999999996</c:v>
                </c:pt>
                <c:pt idx="2160">
                  <c:v>753.30589999999995</c:v>
                </c:pt>
                <c:pt idx="2161">
                  <c:v>752.89207999999996</c:v>
                </c:pt>
                <c:pt idx="2162">
                  <c:v>752.46007999999995</c:v>
                </c:pt>
                <c:pt idx="2163">
                  <c:v>752.01332000000002</c:v>
                </c:pt>
                <c:pt idx="2164">
                  <c:v>751.57952</c:v>
                </c:pt>
                <c:pt idx="2165">
                  <c:v>751.16660000000002</c:v>
                </c:pt>
                <c:pt idx="2166">
                  <c:v>750.72973999999999</c:v>
                </c:pt>
                <c:pt idx="2167">
                  <c:v>750.29413999999997</c:v>
                </c:pt>
                <c:pt idx="2168">
                  <c:v>749.85512000000006</c:v>
                </c:pt>
                <c:pt idx="2169">
                  <c:v>749.43535999999995</c:v>
                </c:pt>
                <c:pt idx="2170">
                  <c:v>749.01577999999995</c:v>
                </c:pt>
                <c:pt idx="2171">
                  <c:v>748.57064000000003</c:v>
                </c:pt>
                <c:pt idx="2172">
                  <c:v>748.13468</c:v>
                </c:pt>
                <c:pt idx="2173">
                  <c:v>747.69637999999998</c:v>
                </c:pt>
                <c:pt idx="2174">
                  <c:v>747.27103999999997</c:v>
                </c:pt>
                <c:pt idx="2175">
                  <c:v>746.84767999999997</c:v>
                </c:pt>
                <c:pt idx="2176">
                  <c:v>746.41477999999995</c:v>
                </c:pt>
                <c:pt idx="2177">
                  <c:v>745.97918000000004</c:v>
                </c:pt>
                <c:pt idx="2178">
                  <c:v>745.55708000000004</c:v>
                </c:pt>
                <c:pt idx="2179">
                  <c:v>745.13984000000005</c:v>
                </c:pt>
                <c:pt idx="2180">
                  <c:v>744.72080000000005</c:v>
                </c:pt>
                <c:pt idx="2181">
                  <c:v>744.29186000000004</c:v>
                </c:pt>
                <c:pt idx="2182">
                  <c:v>743.85752000000002</c:v>
                </c:pt>
                <c:pt idx="2183">
                  <c:v>743.42426</c:v>
                </c:pt>
                <c:pt idx="2184">
                  <c:v>743.00738000000001</c:v>
                </c:pt>
                <c:pt idx="2185">
                  <c:v>742.57375999999999</c:v>
                </c:pt>
                <c:pt idx="2186">
                  <c:v>742.13689999999997</c:v>
                </c:pt>
                <c:pt idx="2187">
                  <c:v>741.71191999999996</c:v>
                </c:pt>
                <c:pt idx="2188">
                  <c:v>741.30457999999999</c:v>
                </c:pt>
                <c:pt idx="2189">
                  <c:v>740.86123999999995</c:v>
                </c:pt>
                <c:pt idx="2190">
                  <c:v>740.43751999999995</c:v>
                </c:pt>
                <c:pt idx="2191">
                  <c:v>740.00786000000005</c:v>
                </c:pt>
                <c:pt idx="2192">
                  <c:v>739.57532000000003</c:v>
                </c:pt>
                <c:pt idx="2193">
                  <c:v>739.15538000000004</c:v>
                </c:pt>
                <c:pt idx="2194">
                  <c:v>738.73382000000004</c:v>
                </c:pt>
                <c:pt idx="2195">
                  <c:v>738.31478000000004</c:v>
                </c:pt>
                <c:pt idx="2196">
                  <c:v>737.87846000000002</c:v>
                </c:pt>
                <c:pt idx="2197">
                  <c:v>737.46302000000003</c:v>
                </c:pt>
                <c:pt idx="2198">
                  <c:v>737.03408000000002</c:v>
                </c:pt>
                <c:pt idx="2199">
                  <c:v>736.6046</c:v>
                </c:pt>
                <c:pt idx="2200">
                  <c:v>736.17529999999999</c:v>
                </c:pt>
                <c:pt idx="2201">
                  <c:v>735.76436000000001</c:v>
                </c:pt>
                <c:pt idx="2202">
                  <c:v>735.34802000000002</c:v>
                </c:pt>
                <c:pt idx="2203">
                  <c:v>734.92232000000001</c:v>
                </c:pt>
                <c:pt idx="2204">
                  <c:v>734.50418000000002</c:v>
                </c:pt>
                <c:pt idx="2205">
                  <c:v>734.08388000000002</c:v>
                </c:pt>
                <c:pt idx="2206">
                  <c:v>733.65566000000001</c:v>
                </c:pt>
                <c:pt idx="2207">
                  <c:v>733.22834</c:v>
                </c:pt>
                <c:pt idx="2208">
                  <c:v>732.8048</c:v>
                </c:pt>
                <c:pt idx="2209">
                  <c:v>732.37675999999999</c:v>
                </c:pt>
                <c:pt idx="2210">
                  <c:v>731.96096</c:v>
                </c:pt>
                <c:pt idx="2211">
                  <c:v>731.56316000000004</c:v>
                </c:pt>
                <c:pt idx="2212">
                  <c:v>731.13836000000003</c:v>
                </c:pt>
                <c:pt idx="2213">
                  <c:v>730.70078000000001</c:v>
                </c:pt>
                <c:pt idx="2214">
                  <c:v>730.27778000000001</c:v>
                </c:pt>
                <c:pt idx="2215">
                  <c:v>729.87332000000004</c:v>
                </c:pt>
                <c:pt idx="2216">
                  <c:v>729.44402000000002</c:v>
                </c:pt>
                <c:pt idx="2217">
                  <c:v>729.00824</c:v>
                </c:pt>
                <c:pt idx="2218">
                  <c:v>728.59514000000001</c:v>
                </c:pt>
                <c:pt idx="2219">
                  <c:v>728.18996000000004</c:v>
                </c:pt>
                <c:pt idx="2220">
                  <c:v>727.76534000000004</c:v>
                </c:pt>
                <c:pt idx="2221">
                  <c:v>727.33838000000003</c:v>
                </c:pt>
                <c:pt idx="2222">
                  <c:v>726.92384000000004</c:v>
                </c:pt>
                <c:pt idx="2223">
                  <c:v>726.51092000000006</c:v>
                </c:pt>
                <c:pt idx="2224">
                  <c:v>726.09853999999996</c:v>
                </c:pt>
                <c:pt idx="2225">
                  <c:v>725.68147999999997</c:v>
                </c:pt>
                <c:pt idx="2226">
                  <c:v>725.25523999999996</c:v>
                </c:pt>
                <c:pt idx="2227">
                  <c:v>724.82216000000005</c:v>
                </c:pt>
                <c:pt idx="2228">
                  <c:v>724.42291999999998</c:v>
                </c:pt>
                <c:pt idx="2229">
                  <c:v>724.01251999999999</c:v>
                </c:pt>
                <c:pt idx="2230">
                  <c:v>723.60302000000001</c:v>
                </c:pt>
                <c:pt idx="2231">
                  <c:v>723.18758000000003</c:v>
                </c:pt>
                <c:pt idx="2232">
                  <c:v>722.77232000000004</c:v>
                </c:pt>
                <c:pt idx="2233">
                  <c:v>722.36102000000005</c:v>
                </c:pt>
                <c:pt idx="2234">
                  <c:v>721.94090000000006</c:v>
                </c:pt>
                <c:pt idx="2235">
                  <c:v>721.52581999999995</c:v>
                </c:pt>
                <c:pt idx="2236">
                  <c:v>721.11649999999997</c:v>
                </c:pt>
                <c:pt idx="2237">
                  <c:v>720.70699999999999</c:v>
                </c:pt>
                <c:pt idx="2238">
                  <c:v>720.28976</c:v>
                </c:pt>
                <c:pt idx="2239">
                  <c:v>719.87738000000002</c:v>
                </c:pt>
                <c:pt idx="2240">
                  <c:v>719.45798000000002</c:v>
                </c:pt>
                <c:pt idx="2241">
                  <c:v>719.05082000000004</c:v>
                </c:pt>
                <c:pt idx="2242">
                  <c:v>718.64923999999996</c:v>
                </c:pt>
                <c:pt idx="2243">
                  <c:v>718.22947999999997</c:v>
                </c:pt>
                <c:pt idx="2244">
                  <c:v>717.82033999999999</c:v>
                </c:pt>
                <c:pt idx="2245">
                  <c:v>717.40418</c:v>
                </c:pt>
                <c:pt idx="2246">
                  <c:v>717.00890000000004</c:v>
                </c:pt>
                <c:pt idx="2247">
                  <c:v>716.60245999999995</c:v>
                </c:pt>
                <c:pt idx="2248">
                  <c:v>716.18053999999995</c:v>
                </c:pt>
                <c:pt idx="2249">
                  <c:v>715.76779999999997</c:v>
                </c:pt>
                <c:pt idx="2250">
                  <c:v>715.36081999999999</c:v>
                </c:pt>
                <c:pt idx="2251">
                  <c:v>714.95150000000001</c:v>
                </c:pt>
                <c:pt idx="2252">
                  <c:v>714.53966000000003</c:v>
                </c:pt>
                <c:pt idx="2253">
                  <c:v>714.12440000000004</c:v>
                </c:pt>
                <c:pt idx="2254">
                  <c:v>713.70662000000004</c:v>
                </c:pt>
                <c:pt idx="2255">
                  <c:v>713.31457999999998</c:v>
                </c:pt>
                <c:pt idx="2256">
                  <c:v>712.90508</c:v>
                </c:pt>
                <c:pt idx="2257">
                  <c:v>712.49144000000001</c:v>
                </c:pt>
                <c:pt idx="2258">
                  <c:v>712.07060000000001</c:v>
                </c:pt>
                <c:pt idx="2259">
                  <c:v>711.66452000000004</c:v>
                </c:pt>
                <c:pt idx="2260">
                  <c:v>711.27247999999997</c:v>
                </c:pt>
                <c:pt idx="2261">
                  <c:v>710.87360000000001</c:v>
                </c:pt>
                <c:pt idx="2262">
                  <c:v>710.47670000000005</c:v>
                </c:pt>
                <c:pt idx="2263">
                  <c:v>710.05927999999994</c:v>
                </c:pt>
                <c:pt idx="2264">
                  <c:v>709.65841999999998</c:v>
                </c:pt>
                <c:pt idx="2265">
                  <c:v>709.25288</c:v>
                </c:pt>
                <c:pt idx="2266">
                  <c:v>708.84590000000003</c:v>
                </c:pt>
                <c:pt idx="2267">
                  <c:v>708.44629999999995</c:v>
                </c:pt>
                <c:pt idx="2268">
                  <c:v>708.053</c:v>
                </c:pt>
                <c:pt idx="2269">
                  <c:v>707.65448000000004</c:v>
                </c:pt>
                <c:pt idx="2270">
                  <c:v>707.23850000000004</c:v>
                </c:pt>
                <c:pt idx="2271">
                  <c:v>706.83601999999996</c:v>
                </c:pt>
                <c:pt idx="2272">
                  <c:v>706.42543999999998</c:v>
                </c:pt>
                <c:pt idx="2273">
                  <c:v>706.00963999999999</c:v>
                </c:pt>
                <c:pt idx="2274">
                  <c:v>705.60248000000001</c:v>
                </c:pt>
                <c:pt idx="2275">
                  <c:v>705.20845999999995</c:v>
                </c:pt>
                <c:pt idx="2276">
                  <c:v>704.80345999999997</c:v>
                </c:pt>
                <c:pt idx="2277">
                  <c:v>704.40368000000001</c:v>
                </c:pt>
                <c:pt idx="2278">
                  <c:v>703.99976000000004</c:v>
                </c:pt>
                <c:pt idx="2279">
                  <c:v>703.58828000000005</c:v>
                </c:pt>
                <c:pt idx="2280">
                  <c:v>703.18363999999997</c:v>
                </c:pt>
                <c:pt idx="2281">
                  <c:v>702.78386</c:v>
                </c:pt>
                <c:pt idx="2282">
                  <c:v>702.39398000000006</c:v>
                </c:pt>
                <c:pt idx="2283">
                  <c:v>702.00409999999999</c:v>
                </c:pt>
                <c:pt idx="2284">
                  <c:v>701.60306000000003</c:v>
                </c:pt>
                <c:pt idx="2285">
                  <c:v>701.20129999999995</c:v>
                </c:pt>
                <c:pt idx="2286">
                  <c:v>700.81736000000001</c:v>
                </c:pt>
                <c:pt idx="2287">
                  <c:v>700.44169999999997</c:v>
                </c:pt>
                <c:pt idx="2288">
                  <c:v>700.03706</c:v>
                </c:pt>
                <c:pt idx="2289">
                  <c:v>699.63206000000002</c:v>
                </c:pt>
                <c:pt idx="2290">
                  <c:v>699.23012000000006</c:v>
                </c:pt>
                <c:pt idx="2291">
                  <c:v>698.846</c:v>
                </c:pt>
                <c:pt idx="2292">
                  <c:v>698.45126000000005</c:v>
                </c:pt>
                <c:pt idx="2293">
                  <c:v>698.0729</c:v>
                </c:pt>
                <c:pt idx="2294">
                  <c:v>697.69075999999995</c:v>
                </c:pt>
                <c:pt idx="2295">
                  <c:v>697.2998</c:v>
                </c:pt>
                <c:pt idx="2296">
                  <c:v>696.91657999999995</c:v>
                </c:pt>
                <c:pt idx="2297">
                  <c:v>696.52724000000001</c:v>
                </c:pt>
                <c:pt idx="2298">
                  <c:v>696.14491999999996</c:v>
                </c:pt>
                <c:pt idx="2299">
                  <c:v>695.76008000000002</c:v>
                </c:pt>
                <c:pt idx="2300">
                  <c:v>695.37235999999996</c:v>
                </c:pt>
                <c:pt idx="2301">
                  <c:v>694.99472000000003</c:v>
                </c:pt>
                <c:pt idx="2302">
                  <c:v>694.60753999999997</c:v>
                </c:pt>
                <c:pt idx="2303">
                  <c:v>694.21568000000002</c:v>
                </c:pt>
                <c:pt idx="2304">
                  <c:v>693.82687999999996</c:v>
                </c:pt>
                <c:pt idx="2305">
                  <c:v>693.44780000000003</c:v>
                </c:pt>
                <c:pt idx="2306">
                  <c:v>693.05791999999997</c:v>
                </c:pt>
                <c:pt idx="2307">
                  <c:v>692.66480000000001</c:v>
                </c:pt>
                <c:pt idx="2308">
                  <c:v>692.27869999999996</c:v>
                </c:pt>
                <c:pt idx="2309">
                  <c:v>691.89908000000003</c:v>
                </c:pt>
                <c:pt idx="2310">
                  <c:v>691.53134</c:v>
                </c:pt>
                <c:pt idx="2311">
                  <c:v>691.13336000000004</c:v>
                </c:pt>
                <c:pt idx="2312">
                  <c:v>690.76238000000001</c:v>
                </c:pt>
                <c:pt idx="2313">
                  <c:v>690.37465999999995</c:v>
                </c:pt>
                <c:pt idx="2314">
                  <c:v>690.00476000000003</c:v>
                </c:pt>
                <c:pt idx="2315">
                  <c:v>689.62657999999999</c:v>
                </c:pt>
                <c:pt idx="2316">
                  <c:v>689.24048000000005</c:v>
                </c:pt>
                <c:pt idx="2317">
                  <c:v>688.84555999999998</c:v>
                </c:pt>
                <c:pt idx="2318">
                  <c:v>688.45514000000003</c:v>
                </c:pt>
                <c:pt idx="2319">
                  <c:v>688.07011999999997</c:v>
                </c:pt>
                <c:pt idx="2320">
                  <c:v>687.68888000000004</c:v>
                </c:pt>
                <c:pt idx="2321">
                  <c:v>687.29521999999997</c:v>
                </c:pt>
                <c:pt idx="2322">
                  <c:v>686.91830000000004</c:v>
                </c:pt>
                <c:pt idx="2323">
                  <c:v>686.54930000000002</c:v>
                </c:pt>
                <c:pt idx="2324">
                  <c:v>686.17687999999998</c:v>
                </c:pt>
                <c:pt idx="2325">
                  <c:v>685.78610000000003</c:v>
                </c:pt>
                <c:pt idx="2326">
                  <c:v>685.38829999999996</c:v>
                </c:pt>
                <c:pt idx="2327">
                  <c:v>685.01966000000004</c:v>
                </c:pt>
                <c:pt idx="2328">
                  <c:v>684.65606000000002</c:v>
                </c:pt>
                <c:pt idx="2329">
                  <c:v>684.27751999999998</c:v>
                </c:pt>
                <c:pt idx="2330">
                  <c:v>683.88836000000003</c:v>
                </c:pt>
                <c:pt idx="2331">
                  <c:v>683.50549999999998</c:v>
                </c:pt>
                <c:pt idx="2332">
                  <c:v>683.12678000000005</c:v>
                </c:pt>
                <c:pt idx="2333">
                  <c:v>682.75958000000003</c:v>
                </c:pt>
                <c:pt idx="2334">
                  <c:v>682.37833999999998</c:v>
                </c:pt>
                <c:pt idx="2335">
                  <c:v>681.98522000000003</c:v>
                </c:pt>
                <c:pt idx="2336">
                  <c:v>681.61874</c:v>
                </c:pt>
                <c:pt idx="2337">
                  <c:v>681.25315999999998</c:v>
                </c:pt>
                <c:pt idx="2338">
                  <c:v>680.86994000000004</c:v>
                </c:pt>
                <c:pt idx="2339">
                  <c:v>680.48996</c:v>
                </c:pt>
                <c:pt idx="2340">
                  <c:v>680.10296000000005</c:v>
                </c:pt>
                <c:pt idx="2341">
                  <c:v>679.73072000000002</c:v>
                </c:pt>
                <c:pt idx="2342">
                  <c:v>679.34605999999997</c:v>
                </c:pt>
                <c:pt idx="2343">
                  <c:v>678.96536000000003</c:v>
                </c:pt>
                <c:pt idx="2344">
                  <c:v>678.57169999999996</c:v>
                </c:pt>
                <c:pt idx="2345">
                  <c:v>678.20162000000005</c:v>
                </c:pt>
                <c:pt idx="2346">
                  <c:v>677.84180000000003</c:v>
                </c:pt>
                <c:pt idx="2347">
                  <c:v>677.46019999999999</c:v>
                </c:pt>
                <c:pt idx="2348">
                  <c:v>677.06942000000004</c:v>
                </c:pt>
                <c:pt idx="2349">
                  <c:v>676.70780000000002</c:v>
                </c:pt>
                <c:pt idx="2350">
                  <c:v>676.32727999999997</c:v>
                </c:pt>
                <c:pt idx="2351">
                  <c:v>675.93344000000002</c:v>
                </c:pt>
                <c:pt idx="2352">
                  <c:v>675.55957999999998</c:v>
                </c:pt>
                <c:pt idx="2353">
                  <c:v>675.18248000000006</c:v>
                </c:pt>
                <c:pt idx="2354">
                  <c:v>674.81132000000002</c:v>
                </c:pt>
                <c:pt idx="2355">
                  <c:v>674.42269999999996</c:v>
                </c:pt>
                <c:pt idx="2356">
                  <c:v>674.02688000000001</c:v>
                </c:pt>
                <c:pt idx="2357">
                  <c:v>673.64293999999995</c:v>
                </c:pt>
                <c:pt idx="2358">
                  <c:v>673.26548000000003</c:v>
                </c:pt>
                <c:pt idx="2359">
                  <c:v>672.89233999999999</c:v>
                </c:pt>
                <c:pt idx="2360">
                  <c:v>672.51523999999995</c:v>
                </c:pt>
                <c:pt idx="2361">
                  <c:v>672.14210000000003</c:v>
                </c:pt>
                <c:pt idx="2362">
                  <c:v>671.75581999999997</c:v>
                </c:pt>
                <c:pt idx="2363">
                  <c:v>671.37206000000003</c:v>
                </c:pt>
                <c:pt idx="2364">
                  <c:v>671.00450000000001</c:v>
                </c:pt>
                <c:pt idx="2365">
                  <c:v>670.61947999999995</c:v>
                </c:pt>
                <c:pt idx="2366">
                  <c:v>670.22888</c:v>
                </c:pt>
                <c:pt idx="2367">
                  <c:v>669.85087999999996</c:v>
                </c:pt>
                <c:pt idx="2368">
                  <c:v>669.49177999999995</c:v>
                </c:pt>
                <c:pt idx="2369">
                  <c:v>669.10532000000001</c:v>
                </c:pt>
                <c:pt idx="2370">
                  <c:v>668.73037999999997</c:v>
                </c:pt>
                <c:pt idx="2371">
                  <c:v>668.35832000000005</c:v>
                </c:pt>
                <c:pt idx="2372">
                  <c:v>667.98320000000001</c:v>
                </c:pt>
                <c:pt idx="2373">
                  <c:v>667.60627999999997</c:v>
                </c:pt>
                <c:pt idx="2374">
                  <c:v>667.23530000000005</c:v>
                </c:pt>
                <c:pt idx="2375">
                  <c:v>666.86342000000002</c:v>
                </c:pt>
                <c:pt idx="2376">
                  <c:v>666.48433999999997</c:v>
                </c:pt>
                <c:pt idx="2377">
                  <c:v>666.11551999999995</c:v>
                </c:pt>
                <c:pt idx="2378">
                  <c:v>665.73176000000001</c:v>
                </c:pt>
                <c:pt idx="2379">
                  <c:v>665.35951999999997</c:v>
                </c:pt>
                <c:pt idx="2380">
                  <c:v>664.97972000000004</c:v>
                </c:pt>
                <c:pt idx="2381">
                  <c:v>664.60208</c:v>
                </c:pt>
                <c:pt idx="2382">
                  <c:v>664.24297999999999</c:v>
                </c:pt>
                <c:pt idx="2383">
                  <c:v>663.85526000000004</c:v>
                </c:pt>
                <c:pt idx="2384">
                  <c:v>663.46591999999998</c:v>
                </c:pt>
                <c:pt idx="2385">
                  <c:v>663.09223999999995</c:v>
                </c:pt>
                <c:pt idx="2386">
                  <c:v>662.71550000000002</c:v>
                </c:pt>
                <c:pt idx="2387">
                  <c:v>662.34595999999999</c:v>
                </c:pt>
                <c:pt idx="2388">
                  <c:v>661.96472000000006</c:v>
                </c:pt>
                <c:pt idx="2389">
                  <c:v>661.58510000000001</c:v>
                </c:pt>
                <c:pt idx="2390">
                  <c:v>661.22546</c:v>
                </c:pt>
                <c:pt idx="2391">
                  <c:v>660.84295999999995</c:v>
                </c:pt>
                <c:pt idx="2392">
                  <c:v>660.45812000000001</c:v>
                </c:pt>
                <c:pt idx="2393">
                  <c:v>660.07831999999996</c:v>
                </c:pt>
                <c:pt idx="2394">
                  <c:v>659.70734000000004</c:v>
                </c:pt>
                <c:pt idx="2395">
                  <c:v>659.34464000000003</c:v>
                </c:pt>
                <c:pt idx="2396">
                  <c:v>658.95889999999997</c:v>
                </c:pt>
                <c:pt idx="2397">
                  <c:v>658.57784000000004</c:v>
                </c:pt>
                <c:pt idx="2398">
                  <c:v>658.19857999999999</c:v>
                </c:pt>
                <c:pt idx="2399">
                  <c:v>657.83155999999997</c:v>
                </c:pt>
                <c:pt idx="2400">
                  <c:v>657.45842000000005</c:v>
                </c:pt>
                <c:pt idx="2401">
                  <c:v>657.08186000000001</c:v>
                </c:pt>
                <c:pt idx="2402">
                  <c:v>656.69485999999995</c:v>
                </c:pt>
                <c:pt idx="2403">
                  <c:v>656.32766000000004</c:v>
                </c:pt>
                <c:pt idx="2404">
                  <c:v>655.95920000000001</c:v>
                </c:pt>
                <c:pt idx="2405">
                  <c:v>655.5992</c:v>
                </c:pt>
                <c:pt idx="2406">
                  <c:v>655.22857999999997</c:v>
                </c:pt>
                <c:pt idx="2407">
                  <c:v>654.84824000000003</c:v>
                </c:pt>
                <c:pt idx="2408">
                  <c:v>654.47762</c:v>
                </c:pt>
                <c:pt idx="2409">
                  <c:v>654.09079999999994</c:v>
                </c:pt>
                <c:pt idx="2410">
                  <c:v>653.72882000000004</c:v>
                </c:pt>
                <c:pt idx="2411">
                  <c:v>653.35856000000001</c:v>
                </c:pt>
                <c:pt idx="2412">
                  <c:v>652.99189999999999</c:v>
                </c:pt>
                <c:pt idx="2413">
                  <c:v>652.62829999999997</c:v>
                </c:pt>
                <c:pt idx="2414">
                  <c:v>652.24850000000004</c:v>
                </c:pt>
                <c:pt idx="2415">
                  <c:v>651.86743999999999</c:v>
                </c:pt>
                <c:pt idx="2416">
                  <c:v>651.49087999999995</c:v>
                </c:pt>
                <c:pt idx="2417">
                  <c:v>651.12818000000004</c:v>
                </c:pt>
                <c:pt idx="2418">
                  <c:v>650.75738000000001</c:v>
                </c:pt>
                <c:pt idx="2419">
                  <c:v>650.39558</c:v>
                </c:pt>
                <c:pt idx="2420">
                  <c:v>650.01955999999996</c:v>
                </c:pt>
                <c:pt idx="2421">
                  <c:v>649.64264000000003</c:v>
                </c:pt>
                <c:pt idx="2422">
                  <c:v>649.28354000000002</c:v>
                </c:pt>
                <c:pt idx="2423">
                  <c:v>648.91669999999999</c:v>
                </c:pt>
                <c:pt idx="2424">
                  <c:v>648.54229999999995</c:v>
                </c:pt>
                <c:pt idx="2425">
                  <c:v>648.16826000000003</c:v>
                </c:pt>
                <c:pt idx="2426">
                  <c:v>647.80826000000002</c:v>
                </c:pt>
                <c:pt idx="2427">
                  <c:v>647.45330000000001</c:v>
                </c:pt>
                <c:pt idx="2428">
                  <c:v>647.07673999999997</c:v>
                </c:pt>
                <c:pt idx="2429">
                  <c:v>646.69964000000004</c:v>
                </c:pt>
                <c:pt idx="2430">
                  <c:v>646.33334000000002</c:v>
                </c:pt>
                <c:pt idx="2431">
                  <c:v>645.97640000000001</c:v>
                </c:pt>
                <c:pt idx="2432">
                  <c:v>645.60343999999998</c:v>
                </c:pt>
                <c:pt idx="2433">
                  <c:v>645.24001999999996</c:v>
                </c:pt>
                <c:pt idx="2434">
                  <c:v>644.87786000000006</c:v>
                </c:pt>
                <c:pt idx="2435">
                  <c:v>644.51228000000003</c:v>
                </c:pt>
                <c:pt idx="2436">
                  <c:v>644.14670000000001</c:v>
                </c:pt>
                <c:pt idx="2437">
                  <c:v>643.77679999999998</c:v>
                </c:pt>
                <c:pt idx="2438">
                  <c:v>643.42993999999999</c:v>
                </c:pt>
                <c:pt idx="2439">
                  <c:v>643.06777999999997</c:v>
                </c:pt>
                <c:pt idx="2440">
                  <c:v>642.68852000000004</c:v>
                </c:pt>
                <c:pt idx="2441">
                  <c:v>642.33338000000003</c:v>
                </c:pt>
                <c:pt idx="2442">
                  <c:v>641.95195999999999</c:v>
                </c:pt>
                <c:pt idx="2443">
                  <c:v>641.58313999999996</c:v>
                </c:pt>
                <c:pt idx="2444">
                  <c:v>641.24329999999998</c:v>
                </c:pt>
                <c:pt idx="2445">
                  <c:v>640.89409999999998</c:v>
                </c:pt>
                <c:pt idx="2446">
                  <c:v>640.52923999999996</c:v>
                </c:pt>
                <c:pt idx="2447">
                  <c:v>640.14782000000002</c:v>
                </c:pt>
                <c:pt idx="2448">
                  <c:v>639.78494000000001</c:v>
                </c:pt>
                <c:pt idx="2449">
                  <c:v>639.43016</c:v>
                </c:pt>
                <c:pt idx="2450">
                  <c:v>639.06979999999999</c:v>
                </c:pt>
                <c:pt idx="2451">
                  <c:v>638.71069999999997</c:v>
                </c:pt>
                <c:pt idx="2452">
                  <c:v>638.31776000000002</c:v>
                </c:pt>
                <c:pt idx="2453">
                  <c:v>637.94569999999999</c:v>
                </c:pt>
                <c:pt idx="2454">
                  <c:v>637.59775999999999</c:v>
                </c:pt>
                <c:pt idx="2455">
                  <c:v>637.24117999999999</c:v>
                </c:pt>
                <c:pt idx="2456">
                  <c:v>636.87631999999996</c:v>
                </c:pt>
                <c:pt idx="2457">
                  <c:v>636.51775999999995</c:v>
                </c:pt>
                <c:pt idx="2458">
                  <c:v>636.16477999999995</c:v>
                </c:pt>
                <c:pt idx="2459">
                  <c:v>635.80082000000004</c:v>
                </c:pt>
                <c:pt idx="2460">
                  <c:v>635.43632000000002</c:v>
                </c:pt>
                <c:pt idx="2461">
                  <c:v>635.0693</c:v>
                </c:pt>
                <c:pt idx="2462">
                  <c:v>634.71956</c:v>
                </c:pt>
                <c:pt idx="2463">
                  <c:v>634.36658</c:v>
                </c:pt>
                <c:pt idx="2464">
                  <c:v>633.99793999999997</c:v>
                </c:pt>
                <c:pt idx="2465">
                  <c:v>633.64585999999997</c:v>
                </c:pt>
                <c:pt idx="2466">
                  <c:v>633.30998</c:v>
                </c:pt>
                <c:pt idx="2467">
                  <c:v>632.94961999999998</c:v>
                </c:pt>
                <c:pt idx="2468">
                  <c:v>632.59717999999998</c:v>
                </c:pt>
                <c:pt idx="2469">
                  <c:v>632.22493999999995</c:v>
                </c:pt>
                <c:pt idx="2470">
                  <c:v>631.85666000000003</c:v>
                </c:pt>
                <c:pt idx="2471">
                  <c:v>631.50890000000004</c:v>
                </c:pt>
                <c:pt idx="2472">
                  <c:v>631.15898000000004</c:v>
                </c:pt>
                <c:pt idx="2473">
                  <c:v>630.80132000000003</c:v>
                </c:pt>
                <c:pt idx="2474">
                  <c:v>630.41971999999998</c:v>
                </c:pt>
                <c:pt idx="2475">
                  <c:v>630.05755999999997</c:v>
                </c:pt>
                <c:pt idx="2476">
                  <c:v>629.73032000000001</c:v>
                </c:pt>
                <c:pt idx="2477">
                  <c:v>629.37806</c:v>
                </c:pt>
                <c:pt idx="2478">
                  <c:v>629.01769999999999</c:v>
                </c:pt>
                <c:pt idx="2479">
                  <c:v>628.66849999999999</c:v>
                </c:pt>
                <c:pt idx="2480">
                  <c:v>628.30399999999997</c:v>
                </c:pt>
                <c:pt idx="2481">
                  <c:v>627.95821999999998</c:v>
                </c:pt>
                <c:pt idx="2482">
                  <c:v>627.59929999999997</c:v>
                </c:pt>
                <c:pt idx="2483">
                  <c:v>627.24595999999997</c:v>
                </c:pt>
                <c:pt idx="2484">
                  <c:v>626.91152</c:v>
                </c:pt>
                <c:pt idx="2485">
                  <c:v>626.55944</c:v>
                </c:pt>
                <c:pt idx="2486">
                  <c:v>626.20015999999998</c:v>
                </c:pt>
                <c:pt idx="2487">
                  <c:v>625.84105999999997</c:v>
                </c:pt>
                <c:pt idx="2488">
                  <c:v>625.48141999999996</c:v>
                </c:pt>
                <c:pt idx="2489">
                  <c:v>625.14175999999998</c:v>
                </c:pt>
                <c:pt idx="2490">
                  <c:v>624.78427999999997</c:v>
                </c:pt>
                <c:pt idx="2491">
                  <c:v>624.42499999999995</c:v>
                </c:pt>
                <c:pt idx="2492">
                  <c:v>624.06176000000005</c:v>
                </c:pt>
                <c:pt idx="2493">
                  <c:v>623.70788000000005</c:v>
                </c:pt>
                <c:pt idx="2494">
                  <c:v>623.36425999999994</c:v>
                </c:pt>
                <c:pt idx="2495">
                  <c:v>623.00822000000005</c:v>
                </c:pt>
                <c:pt idx="2496">
                  <c:v>622.63868000000002</c:v>
                </c:pt>
                <c:pt idx="2497">
                  <c:v>622.27742000000001</c:v>
                </c:pt>
                <c:pt idx="2498">
                  <c:v>621.94334000000003</c:v>
                </c:pt>
                <c:pt idx="2499">
                  <c:v>621.59972000000005</c:v>
                </c:pt>
                <c:pt idx="2500">
                  <c:v>621.23702000000003</c:v>
                </c:pt>
                <c:pt idx="2501">
                  <c:v>620.88494000000003</c:v>
                </c:pt>
                <c:pt idx="2502">
                  <c:v>620.53502000000003</c:v>
                </c:pt>
                <c:pt idx="2503">
                  <c:v>620.18330000000003</c:v>
                </c:pt>
                <c:pt idx="2504">
                  <c:v>619.84256000000005</c:v>
                </c:pt>
                <c:pt idx="2505">
                  <c:v>619.50271999999995</c:v>
                </c:pt>
                <c:pt idx="2506">
                  <c:v>619.15135999999995</c:v>
                </c:pt>
                <c:pt idx="2507">
                  <c:v>618.79513999999995</c:v>
                </c:pt>
                <c:pt idx="2508">
                  <c:v>618.45097999999996</c:v>
                </c:pt>
                <c:pt idx="2509">
                  <c:v>618.10465999999997</c:v>
                </c:pt>
                <c:pt idx="2510">
                  <c:v>617.76661999999999</c:v>
                </c:pt>
                <c:pt idx="2511">
                  <c:v>617.42228</c:v>
                </c:pt>
                <c:pt idx="2512">
                  <c:v>617.08874000000003</c:v>
                </c:pt>
                <c:pt idx="2513">
                  <c:v>616.76275999999996</c:v>
                </c:pt>
                <c:pt idx="2514">
                  <c:v>616.39952000000005</c:v>
                </c:pt>
                <c:pt idx="2515">
                  <c:v>616.04330000000004</c:v>
                </c:pt>
                <c:pt idx="2516">
                  <c:v>615.69842000000006</c:v>
                </c:pt>
                <c:pt idx="2517">
                  <c:v>615.35641999999996</c:v>
                </c:pt>
                <c:pt idx="2518">
                  <c:v>615.02359999999999</c:v>
                </c:pt>
                <c:pt idx="2519">
                  <c:v>614.67043999999999</c:v>
                </c:pt>
                <c:pt idx="2520">
                  <c:v>614.31151999999997</c:v>
                </c:pt>
                <c:pt idx="2521">
                  <c:v>613.98554000000001</c:v>
                </c:pt>
                <c:pt idx="2522">
                  <c:v>613.64066000000003</c:v>
                </c:pt>
                <c:pt idx="2523">
                  <c:v>613.29560000000004</c:v>
                </c:pt>
                <c:pt idx="2524">
                  <c:v>612.94118000000003</c:v>
                </c:pt>
                <c:pt idx="2525">
                  <c:v>612.59828000000005</c:v>
                </c:pt>
                <c:pt idx="2526">
                  <c:v>612.25501999999994</c:v>
                </c:pt>
                <c:pt idx="2527">
                  <c:v>611.91139999999996</c:v>
                </c:pt>
                <c:pt idx="2528">
                  <c:v>611.57083999999998</c:v>
                </c:pt>
                <c:pt idx="2529">
                  <c:v>611.24792000000002</c:v>
                </c:pt>
                <c:pt idx="2530">
                  <c:v>610.90124000000003</c:v>
                </c:pt>
                <c:pt idx="2531">
                  <c:v>610.56823999999995</c:v>
                </c:pt>
                <c:pt idx="2532">
                  <c:v>610.23127999999997</c:v>
                </c:pt>
                <c:pt idx="2533">
                  <c:v>609.87973999999997</c:v>
                </c:pt>
                <c:pt idx="2534">
                  <c:v>609.54205999999999</c:v>
                </c:pt>
                <c:pt idx="2535">
                  <c:v>609.18763999999999</c:v>
                </c:pt>
                <c:pt idx="2536">
                  <c:v>608.84402</c:v>
                </c:pt>
                <c:pt idx="2537">
                  <c:v>608.51624000000004</c:v>
                </c:pt>
                <c:pt idx="2538">
                  <c:v>608.18935999999997</c:v>
                </c:pt>
                <c:pt idx="2539">
                  <c:v>607.83709999999996</c:v>
                </c:pt>
                <c:pt idx="2540">
                  <c:v>607.50085999999999</c:v>
                </c:pt>
                <c:pt idx="2541">
                  <c:v>607.16264000000001</c:v>
                </c:pt>
                <c:pt idx="2542">
                  <c:v>606.81560000000002</c:v>
                </c:pt>
                <c:pt idx="2543">
                  <c:v>606.46982000000003</c:v>
                </c:pt>
                <c:pt idx="2544">
                  <c:v>606.15841999999998</c:v>
                </c:pt>
                <c:pt idx="2545">
                  <c:v>605.82128</c:v>
                </c:pt>
                <c:pt idx="2546">
                  <c:v>605.45947999999999</c:v>
                </c:pt>
                <c:pt idx="2547">
                  <c:v>605.12810000000002</c:v>
                </c:pt>
                <c:pt idx="2548">
                  <c:v>604.79456000000005</c:v>
                </c:pt>
                <c:pt idx="2549">
                  <c:v>604.45651999999995</c:v>
                </c:pt>
                <c:pt idx="2550">
                  <c:v>604.12189999999998</c:v>
                </c:pt>
                <c:pt idx="2551">
                  <c:v>603.78026</c:v>
                </c:pt>
                <c:pt idx="2552">
                  <c:v>603.43646000000001</c:v>
                </c:pt>
                <c:pt idx="2553">
                  <c:v>603.09194000000002</c:v>
                </c:pt>
                <c:pt idx="2554">
                  <c:v>602.75120000000004</c:v>
                </c:pt>
                <c:pt idx="2555">
                  <c:v>602.41495999999995</c:v>
                </c:pt>
                <c:pt idx="2556">
                  <c:v>602.06701999999996</c:v>
                </c:pt>
                <c:pt idx="2557">
                  <c:v>601.74464</c:v>
                </c:pt>
                <c:pt idx="2558">
                  <c:v>601.40210000000002</c:v>
                </c:pt>
                <c:pt idx="2559">
                  <c:v>601.06928000000005</c:v>
                </c:pt>
                <c:pt idx="2560">
                  <c:v>600.73015999999996</c:v>
                </c:pt>
                <c:pt idx="2561">
                  <c:v>600.40129999999999</c:v>
                </c:pt>
                <c:pt idx="2562">
                  <c:v>600.07010000000002</c:v>
                </c:pt>
                <c:pt idx="2563">
                  <c:v>599.73674000000005</c:v>
                </c:pt>
                <c:pt idx="2564">
                  <c:v>599.39833999999996</c:v>
                </c:pt>
                <c:pt idx="2565">
                  <c:v>599.06263999999999</c:v>
                </c:pt>
                <c:pt idx="2566">
                  <c:v>598.7165</c:v>
                </c:pt>
                <c:pt idx="2567">
                  <c:v>598.38062000000002</c:v>
                </c:pt>
                <c:pt idx="2568">
                  <c:v>598.05103999999994</c:v>
                </c:pt>
                <c:pt idx="2569">
                  <c:v>597.7319</c:v>
                </c:pt>
                <c:pt idx="2570">
                  <c:v>597.39800000000002</c:v>
                </c:pt>
                <c:pt idx="2571">
                  <c:v>597.05996000000005</c:v>
                </c:pt>
                <c:pt idx="2572">
                  <c:v>596.74009999999998</c:v>
                </c:pt>
                <c:pt idx="2573">
                  <c:v>596.40530000000001</c:v>
                </c:pt>
                <c:pt idx="2574">
                  <c:v>596.07230000000004</c:v>
                </c:pt>
                <c:pt idx="2575">
                  <c:v>595.75297999999998</c:v>
                </c:pt>
                <c:pt idx="2576">
                  <c:v>595.40341999999998</c:v>
                </c:pt>
                <c:pt idx="2577">
                  <c:v>595.07492000000002</c:v>
                </c:pt>
                <c:pt idx="2578">
                  <c:v>594.73778000000004</c:v>
                </c:pt>
                <c:pt idx="2579">
                  <c:v>594.41179999999997</c:v>
                </c:pt>
                <c:pt idx="2580">
                  <c:v>594.08276000000001</c:v>
                </c:pt>
                <c:pt idx="2581">
                  <c:v>593.75192000000004</c:v>
                </c:pt>
                <c:pt idx="2582">
                  <c:v>593.41999999999996</c:v>
                </c:pt>
                <c:pt idx="2583">
                  <c:v>593.09438</c:v>
                </c:pt>
                <c:pt idx="2584">
                  <c:v>592.76930000000004</c:v>
                </c:pt>
                <c:pt idx="2585">
                  <c:v>592.45934</c:v>
                </c:pt>
                <c:pt idx="2586">
                  <c:v>592.11698000000001</c:v>
                </c:pt>
                <c:pt idx="2587">
                  <c:v>591.79244000000006</c:v>
                </c:pt>
                <c:pt idx="2588">
                  <c:v>591.47131999999999</c:v>
                </c:pt>
                <c:pt idx="2589">
                  <c:v>591.15236000000004</c:v>
                </c:pt>
                <c:pt idx="2590">
                  <c:v>590.80730000000005</c:v>
                </c:pt>
                <c:pt idx="2591">
                  <c:v>590.48419999999999</c:v>
                </c:pt>
                <c:pt idx="2592">
                  <c:v>590.15336000000002</c:v>
                </c:pt>
                <c:pt idx="2593">
                  <c:v>589.82342000000006</c:v>
                </c:pt>
                <c:pt idx="2594">
                  <c:v>589.50932</c:v>
                </c:pt>
                <c:pt idx="2595">
                  <c:v>589.18244000000004</c:v>
                </c:pt>
                <c:pt idx="2596">
                  <c:v>588.86257999999998</c:v>
                </c:pt>
                <c:pt idx="2597">
                  <c:v>588.54470000000003</c:v>
                </c:pt>
                <c:pt idx="2598">
                  <c:v>588.21655999999996</c:v>
                </c:pt>
                <c:pt idx="2599">
                  <c:v>587.89796000000001</c:v>
                </c:pt>
                <c:pt idx="2600">
                  <c:v>587.55920000000003</c:v>
                </c:pt>
                <c:pt idx="2601">
                  <c:v>587.21720000000005</c:v>
                </c:pt>
                <c:pt idx="2602">
                  <c:v>586.89697999999999</c:v>
                </c:pt>
                <c:pt idx="2603">
                  <c:v>586.58666000000005</c:v>
                </c:pt>
                <c:pt idx="2604">
                  <c:v>586.25761999999997</c:v>
                </c:pt>
                <c:pt idx="2605">
                  <c:v>585.90679999999998</c:v>
                </c:pt>
                <c:pt idx="2606">
                  <c:v>585.59072000000003</c:v>
                </c:pt>
                <c:pt idx="2607">
                  <c:v>585.27895999999998</c:v>
                </c:pt>
                <c:pt idx="2608">
                  <c:v>584.96198000000004</c:v>
                </c:pt>
                <c:pt idx="2609">
                  <c:v>584.62411999999995</c:v>
                </c:pt>
                <c:pt idx="2610">
                  <c:v>584.28283999999996</c:v>
                </c:pt>
                <c:pt idx="2611">
                  <c:v>583.97666000000004</c:v>
                </c:pt>
                <c:pt idx="2612">
                  <c:v>583.64995999999996</c:v>
                </c:pt>
                <c:pt idx="2613">
                  <c:v>583.32308</c:v>
                </c:pt>
                <c:pt idx="2614">
                  <c:v>582.99098000000004</c:v>
                </c:pt>
                <c:pt idx="2615">
                  <c:v>582.65671999999995</c:v>
                </c:pt>
                <c:pt idx="2616">
                  <c:v>582.34640000000002</c:v>
                </c:pt>
                <c:pt idx="2617">
                  <c:v>582.03679999999997</c:v>
                </c:pt>
                <c:pt idx="2618">
                  <c:v>581.71964000000003</c:v>
                </c:pt>
                <c:pt idx="2619">
                  <c:v>581.39761999999996</c:v>
                </c:pt>
                <c:pt idx="2620">
                  <c:v>581.07596000000001</c:v>
                </c:pt>
                <c:pt idx="2621">
                  <c:v>580.76095999999995</c:v>
                </c:pt>
                <c:pt idx="2622">
                  <c:v>580.42417999999998</c:v>
                </c:pt>
                <c:pt idx="2623">
                  <c:v>580.08974000000001</c:v>
                </c:pt>
                <c:pt idx="2624">
                  <c:v>579.77203999999995</c:v>
                </c:pt>
                <c:pt idx="2625">
                  <c:v>579.47378000000003</c:v>
                </c:pt>
                <c:pt idx="2626">
                  <c:v>579.15805999999998</c:v>
                </c:pt>
                <c:pt idx="2627">
                  <c:v>578.82614000000001</c:v>
                </c:pt>
                <c:pt idx="2628">
                  <c:v>578.51977999999997</c:v>
                </c:pt>
                <c:pt idx="2629">
                  <c:v>578.20280000000002</c:v>
                </c:pt>
                <c:pt idx="2630">
                  <c:v>577.87393999999995</c:v>
                </c:pt>
                <c:pt idx="2631">
                  <c:v>577.553</c:v>
                </c:pt>
                <c:pt idx="2632">
                  <c:v>577.22900000000004</c:v>
                </c:pt>
                <c:pt idx="2633">
                  <c:v>576.91849999999999</c:v>
                </c:pt>
                <c:pt idx="2634">
                  <c:v>576.61015999999995</c:v>
                </c:pt>
                <c:pt idx="2635">
                  <c:v>576.29174</c:v>
                </c:pt>
                <c:pt idx="2636">
                  <c:v>575.97853999999995</c:v>
                </c:pt>
                <c:pt idx="2637">
                  <c:v>575.64967999999999</c:v>
                </c:pt>
                <c:pt idx="2638">
                  <c:v>575.34043999999994</c:v>
                </c:pt>
                <c:pt idx="2639">
                  <c:v>575.02652</c:v>
                </c:pt>
                <c:pt idx="2640">
                  <c:v>574.70630000000006</c:v>
                </c:pt>
                <c:pt idx="2641">
                  <c:v>574.37347999999997</c:v>
                </c:pt>
                <c:pt idx="2642">
                  <c:v>574.06874000000005</c:v>
                </c:pt>
                <c:pt idx="2643">
                  <c:v>573.77012000000002</c:v>
                </c:pt>
                <c:pt idx="2644">
                  <c:v>573.45691999999997</c:v>
                </c:pt>
                <c:pt idx="2645">
                  <c:v>573.13958000000002</c:v>
                </c:pt>
                <c:pt idx="2646">
                  <c:v>572.81701999999996</c:v>
                </c:pt>
                <c:pt idx="2647">
                  <c:v>572.50346000000002</c:v>
                </c:pt>
                <c:pt idx="2648">
                  <c:v>572.18503999999996</c:v>
                </c:pt>
                <c:pt idx="2649">
                  <c:v>571.87148000000002</c:v>
                </c:pt>
                <c:pt idx="2650">
                  <c:v>571.54693999999995</c:v>
                </c:pt>
                <c:pt idx="2651">
                  <c:v>571.22095999999999</c:v>
                </c:pt>
                <c:pt idx="2652">
                  <c:v>570.92773999999997</c:v>
                </c:pt>
                <c:pt idx="2653">
                  <c:v>570.61904000000004</c:v>
                </c:pt>
                <c:pt idx="2654">
                  <c:v>570.29503999999997</c:v>
                </c:pt>
                <c:pt idx="2655">
                  <c:v>569.97536000000002</c:v>
                </c:pt>
                <c:pt idx="2656">
                  <c:v>569.66683999999998</c:v>
                </c:pt>
                <c:pt idx="2657">
                  <c:v>569.35436000000004</c:v>
                </c:pt>
                <c:pt idx="2658">
                  <c:v>569.03377999999998</c:v>
                </c:pt>
                <c:pt idx="2659">
                  <c:v>568.71446000000003</c:v>
                </c:pt>
                <c:pt idx="2660">
                  <c:v>568.40917999999999</c:v>
                </c:pt>
                <c:pt idx="2661">
                  <c:v>568.11091999999996</c:v>
                </c:pt>
                <c:pt idx="2662">
                  <c:v>567.80312000000004</c:v>
                </c:pt>
                <c:pt idx="2663">
                  <c:v>567.46849999999995</c:v>
                </c:pt>
                <c:pt idx="2664">
                  <c:v>567.16142000000002</c:v>
                </c:pt>
                <c:pt idx="2665">
                  <c:v>566.85649999999998</c:v>
                </c:pt>
                <c:pt idx="2666">
                  <c:v>566.53772000000004</c:v>
                </c:pt>
                <c:pt idx="2667">
                  <c:v>566.22505999999998</c:v>
                </c:pt>
                <c:pt idx="2668">
                  <c:v>565.91797999999994</c:v>
                </c:pt>
                <c:pt idx="2669">
                  <c:v>565.60874000000001</c:v>
                </c:pt>
                <c:pt idx="2670">
                  <c:v>565.30381999999997</c:v>
                </c:pt>
                <c:pt idx="2671">
                  <c:v>564.98468000000003</c:v>
                </c:pt>
                <c:pt idx="2672">
                  <c:v>564.67399999999998</c:v>
                </c:pt>
                <c:pt idx="2673">
                  <c:v>564.39121999999998</c:v>
                </c:pt>
                <c:pt idx="2674">
                  <c:v>564.08810000000005</c:v>
                </c:pt>
                <c:pt idx="2675">
                  <c:v>563.77148</c:v>
                </c:pt>
                <c:pt idx="2676">
                  <c:v>563.44856000000004</c:v>
                </c:pt>
                <c:pt idx="2677">
                  <c:v>563.14022</c:v>
                </c:pt>
                <c:pt idx="2678">
                  <c:v>562.84249999999997</c:v>
                </c:pt>
                <c:pt idx="2679">
                  <c:v>562.53542000000004</c:v>
                </c:pt>
                <c:pt idx="2680">
                  <c:v>562.22888</c:v>
                </c:pt>
                <c:pt idx="2681">
                  <c:v>561.91567999999995</c:v>
                </c:pt>
                <c:pt idx="2682">
                  <c:v>561.61796000000004</c:v>
                </c:pt>
                <c:pt idx="2683">
                  <c:v>561.30529999999999</c:v>
                </c:pt>
                <c:pt idx="2684">
                  <c:v>560.99156000000005</c:v>
                </c:pt>
                <c:pt idx="2685">
                  <c:v>560.68394000000001</c:v>
                </c:pt>
                <c:pt idx="2686">
                  <c:v>560.37109999999996</c:v>
                </c:pt>
                <c:pt idx="2687">
                  <c:v>560.07752000000005</c:v>
                </c:pt>
                <c:pt idx="2688">
                  <c:v>559.78196000000003</c:v>
                </c:pt>
                <c:pt idx="2689">
                  <c:v>559.46587999999997</c:v>
                </c:pt>
                <c:pt idx="2690">
                  <c:v>559.17283999999995</c:v>
                </c:pt>
                <c:pt idx="2691">
                  <c:v>558.88304000000005</c:v>
                </c:pt>
                <c:pt idx="2692">
                  <c:v>558.57542000000001</c:v>
                </c:pt>
                <c:pt idx="2693">
                  <c:v>558.26671999999996</c:v>
                </c:pt>
                <c:pt idx="2694">
                  <c:v>557.95550000000003</c:v>
                </c:pt>
                <c:pt idx="2695">
                  <c:v>557.65328</c:v>
                </c:pt>
                <c:pt idx="2696">
                  <c:v>557.34619999999995</c:v>
                </c:pt>
                <c:pt idx="2697">
                  <c:v>557.05154000000005</c:v>
                </c:pt>
                <c:pt idx="2698">
                  <c:v>556.72843999999998</c:v>
                </c:pt>
                <c:pt idx="2699">
                  <c:v>556.43467999999996</c:v>
                </c:pt>
                <c:pt idx="2700">
                  <c:v>556.14649999999995</c:v>
                </c:pt>
                <c:pt idx="2701">
                  <c:v>555.86012000000005</c:v>
                </c:pt>
                <c:pt idx="2702">
                  <c:v>555.55052000000001</c:v>
                </c:pt>
                <c:pt idx="2703">
                  <c:v>555.24757999999997</c:v>
                </c:pt>
                <c:pt idx="2704">
                  <c:v>554.92376000000002</c:v>
                </c:pt>
                <c:pt idx="2705">
                  <c:v>554.63774000000001</c:v>
                </c:pt>
                <c:pt idx="2706">
                  <c:v>554.34703999999999</c:v>
                </c:pt>
                <c:pt idx="2707">
                  <c:v>554.04013999999995</c:v>
                </c:pt>
                <c:pt idx="2708">
                  <c:v>553.74854000000005</c:v>
                </c:pt>
                <c:pt idx="2709">
                  <c:v>553.44272000000001</c:v>
                </c:pt>
                <c:pt idx="2710">
                  <c:v>553.14697999999999</c:v>
                </c:pt>
                <c:pt idx="2711">
                  <c:v>552.85195999999996</c:v>
                </c:pt>
                <c:pt idx="2712">
                  <c:v>552.55694000000005</c:v>
                </c:pt>
                <c:pt idx="2713">
                  <c:v>552.25562000000002</c:v>
                </c:pt>
                <c:pt idx="2714">
                  <c:v>551.96078</c:v>
                </c:pt>
                <c:pt idx="2715">
                  <c:v>551.66</c:v>
                </c:pt>
                <c:pt idx="2716">
                  <c:v>551.34680000000003</c:v>
                </c:pt>
                <c:pt idx="2717">
                  <c:v>551.05790000000002</c:v>
                </c:pt>
                <c:pt idx="2718">
                  <c:v>550.76</c:v>
                </c:pt>
                <c:pt idx="2719">
                  <c:v>550.46407999999997</c:v>
                </c:pt>
                <c:pt idx="2720">
                  <c:v>550.16222000000005</c:v>
                </c:pt>
                <c:pt idx="2721">
                  <c:v>549.86270000000002</c:v>
                </c:pt>
                <c:pt idx="2722">
                  <c:v>549.55993999999998</c:v>
                </c:pt>
                <c:pt idx="2723">
                  <c:v>549.26815999999997</c:v>
                </c:pt>
                <c:pt idx="2724">
                  <c:v>548.97098000000005</c:v>
                </c:pt>
                <c:pt idx="2725">
                  <c:v>548.67380000000003</c:v>
                </c:pt>
                <c:pt idx="2726">
                  <c:v>548.3732</c:v>
                </c:pt>
                <c:pt idx="2727">
                  <c:v>548.08285999999998</c:v>
                </c:pt>
                <c:pt idx="2728">
                  <c:v>547.79377999999997</c:v>
                </c:pt>
                <c:pt idx="2729">
                  <c:v>547.48508000000004</c:v>
                </c:pt>
                <c:pt idx="2730">
                  <c:v>547.18718000000001</c:v>
                </c:pt>
                <c:pt idx="2731">
                  <c:v>546.87775999999997</c:v>
                </c:pt>
                <c:pt idx="2732">
                  <c:v>546.58903999999995</c:v>
                </c:pt>
                <c:pt idx="2733">
                  <c:v>546.31435999999997</c:v>
                </c:pt>
                <c:pt idx="2734">
                  <c:v>546.01484000000005</c:v>
                </c:pt>
                <c:pt idx="2735">
                  <c:v>545.70164</c:v>
                </c:pt>
                <c:pt idx="2736">
                  <c:v>545.39887999999996</c:v>
                </c:pt>
                <c:pt idx="2737">
                  <c:v>545.12329999999997</c:v>
                </c:pt>
                <c:pt idx="2738">
                  <c:v>544.82521999999994</c:v>
                </c:pt>
                <c:pt idx="2739">
                  <c:v>544.52300000000002</c:v>
                </c:pt>
                <c:pt idx="2740">
                  <c:v>544.24652000000003</c:v>
                </c:pt>
                <c:pt idx="2741">
                  <c:v>543.96086000000003</c:v>
                </c:pt>
                <c:pt idx="2742">
                  <c:v>543.66458</c:v>
                </c:pt>
                <c:pt idx="2743">
                  <c:v>543.37567999999999</c:v>
                </c:pt>
                <c:pt idx="2744">
                  <c:v>543.08209999999997</c:v>
                </c:pt>
                <c:pt idx="2745">
                  <c:v>542.78456000000006</c:v>
                </c:pt>
                <c:pt idx="2746">
                  <c:v>542.50304000000006</c:v>
                </c:pt>
                <c:pt idx="2747">
                  <c:v>542.22008000000005</c:v>
                </c:pt>
                <c:pt idx="2748">
                  <c:v>541.91174000000001</c:v>
                </c:pt>
                <c:pt idx="2749">
                  <c:v>541.61239999999998</c:v>
                </c:pt>
                <c:pt idx="2750">
                  <c:v>541.33915999999999</c:v>
                </c:pt>
                <c:pt idx="2751">
                  <c:v>541.05745999999999</c:v>
                </c:pt>
                <c:pt idx="2752">
                  <c:v>540.76405999999997</c:v>
                </c:pt>
                <c:pt idx="2753">
                  <c:v>540.46597999999994</c:v>
                </c:pt>
                <c:pt idx="2754">
                  <c:v>540.18481999999995</c:v>
                </c:pt>
                <c:pt idx="2755">
                  <c:v>539.88836000000003</c:v>
                </c:pt>
                <c:pt idx="2756">
                  <c:v>539.60018000000002</c:v>
                </c:pt>
                <c:pt idx="2757">
                  <c:v>539.32640000000004</c:v>
                </c:pt>
                <c:pt idx="2758">
                  <c:v>539.02832000000001</c:v>
                </c:pt>
                <c:pt idx="2759">
                  <c:v>538.74968000000001</c:v>
                </c:pt>
                <c:pt idx="2760">
                  <c:v>538.46888000000001</c:v>
                </c:pt>
                <c:pt idx="2761">
                  <c:v>538.17241999999999</c:v>
                </c:pt>
                <c:pt idx="2762">
                  <c:v>537.87649999999996</c:v>
                </c:pt>
                <c:pt idx="2763">
                  <c:v>537.58633999999995</c:v>
                </c:pt>
                <c:pt idx="2764">
                  <c:v>537.29888000000005</c:v>
                </c:pt>
                <c:pt idx="2765">
                  <c:v>537.02347999999995</c:v>
                </c:pt>
                <c:pt idx="2766">
                  <c:v>536.73961999999995</c:v>
                </c:pt>
                <c:pt idx="2767">
                  <c:v>536.44100000000003</c:v>
                </c:pt>
                <c:pt idx="2768">
                  <c:v>536.14058</c:v>
                </c:pt>
                <c:pt idx="2769">
                  <c:v>535.87256000000002</c:v>
                </c:pt>
                <c:pt idx="2770">
                  <c:v>535.56529999999998</c:v>
                </c:pt>
                <c:pt idx="2771">
                  <c:v>535.28287999999998</c:v>
                </c:pt>
                <c:pt idx="2772">
                  <c:v>535.00711999999999</c:v>
                </c:pt>
                <c:pt idx="2773">
                  <c:v>534.72145999999998</c:v>
                </c:pt>
                <c:pt idx="2774">
                  <c:v>534.43669999999997</c:v>
                </c:pt>
                <c:pt idx="2775">
                  <c:v>534.14509999999996</c:v>
                </c:pt>
                <c:pt idx="2776">
                  <c:v>533.84972000000005</c:v>
                </c:pt>
                <c:pt idx="2777">
                  <c:v>533.58025999999995</c:v>
                </c:pt>
                <c:pt idx="2778">
                  <c:v>533.28956000000005</c:v>
                </c:pt>
                <c:pt idx="2779">
                  <c:v>533.00858000000005</c:v>
                </c:pt>
                <c:pt idx="2780">
                  <c:v>532.70708000000002</c:v>
                </c:pt>
                <c:pt idx="2781">
                  <c:v>532.43006000000003</c:v>
                </c:pt>
                <c:pt idx="2782">
                  <c:v>532.14980000000003</c:v>
                </c:pt>
                <c:pt idx="2783">
                  <c:v>531.85730000000001</c:v>
                </c:pt>
                <c:pt idx="2784">
                  <c:v>531.57794000000001</c:v>
                </c:pt>
                <c:pt idx="2785">
                  <c:v>531.28994</c:v>
                </c:pt>
                <c:pt idx="2786">
                  <c:v>531.00301999999999</c:v>
                </c:pt>
                <c:pt idx="2787">
                  <c:v>530.72167999999999</c:v>
                </c:pt>
                <c:pt idx="2788">
                  <c:v>530.44898000000001</c:v>
                </c:pt>
                <c:pt idx="2789">
                  <c:v>530.17358000000002</c:v>
                </c:pt>
                <c:pt idx="2790">
                  <c:v>529.89836000000003</c:v>
                </c:pt>
                <c:pt idx="2791">
                  <c:v>529.61450000000002</c:v>
                </c:pt>
                <c:pt idx="2792">
                  <c:v>529.33172000000002</c:v>
                </c:pt>
                <c:pt idx="2793">
                  <c:v>529.05200000000002</c:v>
                </c:pt>
                <c:pt idx="2794">
                  <c:v>528.7604</c:v>
                </c:pt>
                <c:pt idx="2795">
                  <c:v>528.46933999999999</c:v>
                </c:pt>
                <c:pt idx="2796">
                  <c:v>528.20528000000002</c:v>
                </c:pt>
                <c:pt idx="2797">
                  <c:v>527.91566</c:v>
                </c:pt>
                <c:pt idx="2798">
                  <c:v>527.62675999999999</c:v>
                </c:pt>
                <c:pt idx="2799">
                  <c:v>527.34938</c:v>
                </c:pt>
                <c:pt idx="2800">
                  <c:v>527.07830000000001</c:v>
                </c:pt>
                <c:pt idx="2801">
                  <c:v>526.79696000000001</c:v>
                </c:pt>
                <c:pt idx="2802">
                  <c:v>526.51922000000002</c:v>
                </c:pt>
                <c:pt idx="2803">
                  <c:v>526.24238000000003</c:v>
                </c:pt>
                <c:pt idx="2804">
                  <c:v>525.96356000000003</c:v>
                </c:pt>
                <c:pt idx="2805">
                  <c:v>525.68330000000003</c:v>
                </c:pt>
                <c:pt idx="2806">
                  <c:v>525.39242000000002</c:v>
                </c:pt>
                <c:pt idx="2807">
                  <c:v>525.10406</c:v>
                </c:pt>
                <c:pt idx="2808">
                  <c:v>524.82776000000001</c:v>
                </c:pt>
                <c:pt idx="2809">
                  <c:v>524.56010000000003</c:v>
                </c:pt>
                <c:pt idx="2810">
                  <c:v>524.28326000000004</c:v>
                </c:pt>
                <c:pt idx="2811">
                  <c:v>523.99778000000003</c:v>
                </c:pt>
                <c:pt idx="2812">
                  <c:v>523.69934000000001</c:v>
                </c:pt>
                <c:pt idx="2813">
                  <c:v>523.42772000000002</c:v>
                </c:pt>
                <c:pt idx="2814">
                  <c:v>523.15772000000004</c:v>
                </c:pt>
                <c:pt idx="2815">
                  <c:v>522.88340000000005</c:v>
                </c:pt>
                <c:pt idx="2816">
                  <c:v>522.60332000000005</c:v>
                </c:pt>
                <c:pt idx="2817">
                  <c:v>522.32431999999994</c:v>
                </c:pt>
                <c:pt idx="2818">
                  <c:v>522.05233999999996</c:v>
                </c:pt>
                <c:pt idx="2819">
                  <c:v>521.76487999999995</c:v>
                </c:pt>
                <c:pt idx="2820">
                  <c:v>521.49505999999997</c:v>
                </c:pt>
                <c:pt idx="2821">
                  <c:v>521.22325999999998</c:v>
                </c:pt>
                <c:pt idx="2822">
                  <c:v>520.94119999999998</c:v>
                </c:pt>
                <c:pt idx="2823">
                  <c:v>520.66435999999999</c:v>
                </c:pt>
                <c:pt idx="2824">
                  <c:v>520.38751999999999</c:v>
                </c:pt>
                <c:pt idx="2825">
                  <c:v>520.10762</c:v>
                </c:pt>
                <c:pt idx="2826">
                  <c:v>519.82357999999999</c:v>
                </c:pt>
                <c:pt idx="2827">
                  <c:v>519.54313999999999</c:v>
                </c:pt>
                <c:pt idx="2828">
                  <c:v>519.26774</c:v>
                </c:pt>
                <c:pt idx="2829">
                  <c:v>518.9846</c:v>
                </c:pt>
                <c:pt idx="2830">
                  <c:v>518.72090000000003</c:v>
                </c:pt>
                <c:pt idx="2831">
                  <c:v>518.44082000000003</c:v>
                </c:pt>
                <c:pt idx="2832">
                  <c:v>518.18755999999996</c:v>
                </c:pt>
                <c:pt idx="2833">
                  <c:v>517.90855999999997</c:v>
                </c:pt>
                <c:pt idx="2834">
                  <c:v>517.62613999999996</c:v>
                </c:pt>
                <c:pt idx="2835">
                  <c:v>517.34317999999996</c:v>
                </c:pt>
                <c:pt idx="2836">
                  <c:v>517.07623999999998</c:v>
                </c:pt>
                <c:pt idx="2837">
                  <c:v>516.80840000000001</c:v>
                </c:pt>
                <c:pt idx="2838">
                  <c:v>516.52202</c:v>
                </c:pt>
                <c:pt idx="2839">
                  <c:v>516.2423</c:v>
                </c:pt>
                <c:pt idx="2840">
                  <c:v>515.98364000000004</c:v>
                </c:pt>
                <c:pt idx="2841">
                  <c:v>515.71975999999995</c:v>
                </c:pt>
                <c:pt idx="2842">
                  <c:v>515.43913999999995</c:v>
                </c:pt>
                <c:pt idx="2843">
                  <c:v>515.16031999999996</c:v>
                </c:pt>
                <c:pt idx="2844">
                  <c:v>514.88365999999996</c:v>
                </c:pt>
                <c:pt idx="2845">
                  <c:v>514.61041999999998</c:v>
                </c:pt>
                <c:pt idx="2846">
                  <c:v>514.35734000000002</c:v>
                </c:pt>
                <c:pt idx="2847">
                  <c:v>514.08590000000004</c:v>
                </c:pt>
                <c:pt idx="2848">
                  <c:v>513.79466000000002</c:v>
                </c:pt>
                <c:pt idx="2849">
                  <c:v>513.53905999999995</c:v>
                </c:pt>
                <c:pt idx="2850">
                  <c:v>513.27409999999998</c:v>
                </c:pt>
                <c:pt idx="2851">
                  <c:v>512.99977999999999</c:v>
                </c:pt>
                <c:pt idx="2852">
                  <c:v>512.71843999999999</c:v>
                </c:pt>
                <c:pt idx="2853">
                  <c:v>512.44358</c:v>
                </c:pt>
                <c:pt idx="2854">
                  <c:v>512.18114000000003</c:v>
                </c:pt>
                <c:pt idx="2855">
                  <c:v>511.89872000000003</c:v>
                </c:pt>
                <c:pt idx="2856">
                  <c:v>511.63718</c:v>
                </c:pt>
                <c:pt idx="2857">
                  <c:v>511.35458</c:v>
                </c:pt>
                <c:pt idx="2858">
                  <c:v>511.09357999999997</c:v>
                </c:pt>
                <c:pt idx="2859">
                  <c:v>510.83564000000001</c:v>
                </c:pt>
                <c:pt idx="2860">
                  <c:v>510.55664000000002</c:v>
                </c:pt>
                <c:pt idx="2861">
                  <c:v>510.28196000000003</c:v>
                </c:pt>
                <c:pt idx="2862">
                  <c:v>510.01718</c:v>
                </c:pt>
                <c:pt idx="2863">
                  <c:v>509.75474000000003</c:v>
                </c:pt>
                <c:pt idx="2864">
                  <c:v>509.48023999999998</c:v>
                </c:pt>
                <c:pt idx="2865">
                  <c:v>509.20717999999999</c:v>
                </c:pt>
                <c:pt idx="2866">
                  <c:v>508.94150000000002</c:v>
                </c:pt>
                <c:pt idx="2867">
                  <c:v>508.68104</c:v>
                </c:pt>
                <c:pt idx="2868">
                  <c:v>508.41122000000001</c:v>
                </c:pt>
                <c:pt idx="2869">
                  <c:v>508.13204000000002</c:v>
                </c:pt>
                <c:pt idx="2870">
                  <c:v>507.86041999999998</c:v>
                </c:pt>
                <c:pt idx="2871">
                  <c:v>507.60464000000002</c:v>
                </c:pt>
                <c:pt idx="2872">
                  <c:v>507.33805999999998</c:v>
                </c:pt>
                <c:pt idx="2873">
                  <c:v>507.07562000000001</c:v>
                </c:pt>
                <c:pt idx="2874">
                  <c:v>506.80651999999998</c:v>
                </c:pt>
                <c:pt idx="2875">
                  <c:v>506.54066</c:v>
                </c:pt>
                <c:pt idx="2876">
                  <c:v>506.26958000000002</c:v>
                </c:pt>
                <c:pt idx="2877">
                  <c:v>506.01272</c:v>
                </c:pt>
                <c:pt idx="2878">
                  <c:v>505.74380000000002</c:v>
                </c:pt>
                <c:pt idx="2879">
                  <c:v>505.46911999999998</c:v>
                </c:pt>
                <c:pt idx="2880">
                  <c:v>505.202</c:v>
                </c:pt>
                <c:pt idx="2881">
                  <c:v>504.93470000000002</c:v>
                </c:pt>
                <c:pt idx="2882">
                  <c:v>504.67910000000001</c:v>
                </c:pt>
                <c:pt idx="2883">
                  <c:v>504.41090000000003</c:v>
                </c:pt>
                <c:pt idx="2884">
                  <c:v>504.14702</c:v>
                </c:pt>
                <c:pt idx="2885">
                  <c:v>503.87504000000001</c:v>
                </c:pt>
                <c:pt idx="2886">
                  <c:v>503.62052</c:v>
                </c:pt>
                <c:pt idx="2887">
                  <c:v>503.36581999999999</c:v>
                </c:pt>
                <c:pt idx="2888">
                  <c:v>503.11004000000003</c:v>
                </c:pt>
                <c:pt idx="2889">
                  <c:v>502.8494</c:v>
                </c:pt>
                <c:pt idx="2890">
                  <c:v>502.57904000000002</c:v>
                </c:pt>
                <c:pt idx="2891">
                  <c:v>502.31389999999999</c:v>
                </c:pt>
                <c:pt idx="2892">
                  <c:v>502.06225999999998</c:v>
                </c:pt>
                <c:pt idx="2893">
                  <c:v>501.77569999999997</c:v>
                </c:pt>
                <c:pt idx="2894">
                  <c:v>501.50731999999999</c:v>
                </c:pt>
                <c:pt idx="2895">
                  <c:v>501.26251999999999</c:v>
                </c:pt>
                <c:pt idx="2896">
                  <c:v>501.00008000000003</c:v>
                </c:pt>
                <c:pt idx="2897">
                  <c:v>500.72575999999998</c:v>
                </c:pt>
                <c:pt idx="2898">
                  <c:v>500.46836000000002</c:v>
                </c:pt>
                <c:pt idx="2899">
                  <c:v>500.22284000000002</c:v>
                </c:pt>
                <c:pt idx="2900">
                  <c:v>499.95319999999998</c:v>
                </c:pt>
                <c:pt idx="2901">
                  <c:v>499.68986000000001</c:v>
                </c:pt>
                <c:pt idx="2902">
                  <c:v>499.43065999999999</c:v>
                </c:pt>
                <c:pt idx="2903">
                  <c:v>499.16534000000001</c:v>
                </c:pt>
                <c:pt idx="2904">
                  <c:v>498.9074</c:v>
                </c:pt>
                <c:pt idx="2905">
                  <c:v>498.64550000000003</c:v>
                </c:pt>
                <c:pt idx="2906">
                  <c:v>498.37801999999999</c:v>
                </c:pt>
                <c:pt idx="2907">
                  <c:v>498.11414000000002</c:v>
                </c:pt>
                <c:pt idx="2908">
                  <c:v>497.85836</c:v>
                </c:pt>
                <c:pt idx="2909">
                  <c:v>497.59267999999997</c:v>
                </c:pt>
                <c:pt idx="2910">
                  <c:v>497.33528000000001</c:v>
                </c:pt>
                <c:pt idx="2911">
                  <c:v>497.06563999999997</c:v>
                </c:pt>
                <c:pt idx="2912">
                  <c:v>496.80284</c:v>
                </c:pt>
                <c:pt idx="2913">
                  <c:v>496.53733999999997</c:v>
                </c:pt>
                <c:pt idx="2914">
                  <c:v>496.27832000000001</c:v>
                </c:pt>
                <c:pt idx="2915">
                  <c:v>496.02235999999999</c:v>
                </c:pt>
                <c:pt idx="2916">
                  <c:v>495.76190000000003</c:v>
                </c:pt>
                <c:pt idx="2917">
                  <c:v>495.50216</c:v>
                </c:pt>
                <c:pt idx="2918">
                  <c:v>495.24817999999999</c:v>
                </c:pt>
                <c:pt idx="2919">
                  <c:v>494.99383999999998</c:v>
                </c:pt>
                <c:pt idx="2920">
                  <c:v>494.7287</c:v>
                </c:pt>
                <c:pt idx="2921">
                  <c:v>494.47705999999999</c:v>
                </c:pt>
                <c:pt idx="2922">
                  <c:v>494.22703999999999</c:v>
                </c:pt>
                <c:pt idx="2923">
                  <c:v>493.97683999999998</c:v>
                </c:pt>
                <c:pt idx="2924">
                  <c:v>493.69369999999998</c:v>
                </c:pt>
                <c:pt idx="2925">
                  <c:v>493.44008000000002</c:v>
                </c:pt>
                <c:pt idx="2926">
                  <c:v>493.19168000000002</c:v>
                </c:pt>
                <c:pt idx="2927">
                  <c:v>492.93968000000001</c:v>
                </c:pt>
                <c:pt idx="2928">
                  <c:v>492.67093999999997</c:v>
                </c:pt>
                <c:pt idx="2929">
                  <c:v>492.39823999999999</c:v>
                </c:pt>
                <c:pt idx="2930">
                  <c:v>492.14425999999997</c:v>
                </c:pt>
                <c:pt idx="2931">
                  <c:v>491.88596000000001</c:v>
                </c:pt>
                <c:pt idx="2932">
                  <c:v>491.62387999999999</c:v>
                </c:pt>
                <c:pt idx="2933">
                  <c:v>491.36594000000002</c:v>
                </c:pt>
                <c:pt idx="2934">
                  <c:v>491.11520000000002</c:v>
                </c:pt>
                <c:pt idx="2935">
                  <c:v>490.86860000000001</c:v>
                </c:pt>
                <c:pt idx="2936">
                  <c:v>490.62470000000002</c:v>
                </c:pt>
                <c:pt idx="2937">
                  <c:v>490.35919999999999</c:v>
                </c:pt>
                <c:pt idx="2938">
                  <c:v>490.08542</c:v>
                </c:pt>
                <c:pt idx="2939">
                  <c:v>489.83485999999999</c:v>
                </c:pt>
                <c:pt idx="2940">
                  <c:v>489.59258</c:v>
                </c:pt>
                <c:pt idx="2941">
                  <c:v>489.34345999999999</c:v>
                </c:pt>
                <c:pt idx="2942">
                  <c:v>489.07328000000001</c:v>
                </c:pt>
                <c:pt idx="2943">
                  <c:v>488.83730000000003</c:v>
                </c:pt>
                <c:pt idx="2944">
                  <c:v>488.58224000000001</c:v>
                </c:pt>
                <c:pt idx="2945">
                  <c:v>488.31997999999999</c:v>
                </c:pt>
                <c:pt idx="2946">
                  <c:v>488.06096000000002</c:v>
                </c:pt>
                <c:pt idx="2947">
                  <c:v>487.79509999999999</c:v>
                </c:pt>
                <c:pt idx="2948">
                  <c:v>487.55282</c:v>
                </c:pt>
                <c:pt idx="2949">
                  <c:v>487.32044000000002</c:v>
                </c:pt>
                <c:pt idx="2950">
                  <c:v>487.06466</c:v>
                </c:pt>
                <c:pt idx="2951">
                  <c:v>486.79232000000002</c:v>
                </c:pt>
                <c:pt idx="2952">
                  <c:v>486.5342</c:v>
                </c:pt>
                <c:pt idx="2953">
                  <c:v>486.29876000000002</c:v>
                </c:pt>
                <c:pt idx="2954">
                  <c:v>486.04442</c:v>
                </c:pt>
                <c:pt idx="2955">
                  <c:v>485.79458</c:v>
                </c:pt>
                <c:pt idx="2956">
                  <c:v>485.52818000000002</c:v>
                </c:pt>
                <c:pt idx="2957">
                  <c:v>485.28122000000002</c:v>
                </c:pt>
                <c:pt idx="2958">
                  <c:v>485.03408000000002</c:v>
                </c:pt>
                <c:pt idx="2959">
                  <c:v>484.78442000000001</c:v>
                </c:pt>
                <c:pt idx="2960">
                  <c:v>484.51729999999998</c:v>
                </c:pt>
                <c:pt idx="2961">
                  <c:v>484.28149999999999</c:v>
                </c:pt>
                <c:pt idx="2962">
                  <c:v>484.03165999999999</c:v>
                </c:pt>
                <c:pt idx="2963">
                  <c:v>483.78235999999998</c:v>
                </c:pt>
                <c:pt idx="2964">
                  <c:v>483.53485999999998</c:v>
                </c:pt>
                <c:pt idx="2965">
                  <c:v>483.27710000000002</c:v>
                </c:pt>
                <c:pt idx="2966">
                  <c:v>483.02276000000001</c:v>
                </c:pt>
                <c:pt idx="2967">
                  <c:v>482.78462000000002</c:v>
                </c:pt>
                <c:pt idx="2968">
                  <c:v>482.53478000000001</c:v>
                </c:pt>
                <c:pt idx="2969">
                  <c:v>482.27467999999999</c:v>
                </c:pt>
                <c:pt idx="2970">
                  <c:v>482.03888000000001</c:v>
                </c:pt>
                <c:pt idx="2971">
                  <c:v>481.79750000000001</c:v>
                </c:pt>
                <c:pt idx="2972">
                  <c:v>481.55558000000002</c:v>
                </c:pt>
                <c:pt idx="2973">
                  <c:v>481.30502000000001</c:v>
                </c:pt>
                <c:pt idx="2974">
                  <c:v>481.05734000000001</c:v>
                </c:pt>
                <c:pt idx="2975">
                  <c:v>480.80606</c:v>
                </c:pt>
                <c:pt idx="2976">
                  <c:v>480.56594000000001</c:v>
                </c:pt>
                <c:pt idx="2977">
                  <c:v>480.3116</c:v>
                </c:pt>
                <c:pt idx="2978">
                  <c:v>480.05347999999998</c:v>
                </c:pt>
                <c:pt idx="2979">
                  <c:v>479.80993999999998</c:v>
                </c:pt>
                <c:pt idx="2980">
                  <c:v>479.57071999999999</c:v>
                </c:pt>
                <c:pt idx="2981">
                  <c:v>479.31421999999998</c:v>
                </c:pt>
                <c:pt idx="2982">
                  <c:v>479.07031999999998</c:v>
                </c:pt>
                <c:pt idx="2983">
                  <c:v>478.81903999999997</c:v>
                </c:pt>
                <c:pt idx="2984">
                  <c:v>478.60070000000002</c:v>
                </c:pt>
                <c:pt idx="2985">
                  <c:v>478.35860000000002</c:v>
                </c:pt>
                <c:pt idx="2986">
                  <c:v>478.08985999999999</c:v>
                </c:pt>
                <c:pt idx="2987">
                  <c:v>477.83282000000003</c:v>
                </c:pt>
                <c:pt idx="2988">
                  <c:v>477.60368</c:v>
                </c:pt>
                <c:pt idx="2989">
                  <c:v>477.35816</c:v>
                </c:pt>
                <c:pt idx="2990">
                  <c:v>477.09679999999997</c:v>
                </c:pt>
                <c:pt idx="2991">
                  <c:v>476.85811999999999</c:v>
                </c:pt>
                <c:pt idx="2992">
                  <c:v>476.60575999999998</c:v>
                </c:pt>
                <c:pt idx="2993">
                  <c:v>476.34404000000001</c:v>
                </c:pt>
                <c:pt idx="2994">
                  <c:v>476.11273999999997</c:v>
                </c:pt>
                <c:pt idx="2995">
                  <c:v>475.86559999999997</c:v>
                </c:pt>
                <c:pt idx="2996">
                  <c:v>475.601</c:v>
                </c:pt>
                <c:pt idx="2997">
                  <c:v>475.3553</c:v>
                </c:pt>
                <c:pt idx="2998">
                  <c:v>475.12382000000002</c:v>
                </c:pt>
                <c:pt idx="2999">
                  <c:v>474.88729999999998</c:v>
                </c:pt>
                <c:pt idx="3000">
                  <c:v>474.63026000000002</c:v>
                </c:pt>
                <c:pt idx="3001">
                  <c:v>474.37844000000001</c:v>
                </c:pt>
                <c:pt idx="3002">
                  <c:v>474.14210000000003</c:v>
                </c:pt>
                <c:pt idx="3003">
                  <c:v>473.89963999999998</c:v>
                </c:pt>
                <c:pt idx="3004">
                  <c:v>473.66167999999999</c:v>
                </c:pt>
                <c:pt idx="3005">
                  <c:v>473.41615999999999</c:v>
                </c:pt>
                <c:pt idx="3006">
                  <c:v>473.16037999999998</c:v>
                </c:pt>
                <c:pt idx="3007">
                  <c:v>472.91269999999997</c:v>
                </c:pt>
                <c:pt idx="3008">
                  <c:v>472.68338</c:v>
                </c:pt>
                <c:pt idx="3009">
                  <c:v>472.44002</c:v>
                </c:pt>
                <c:pt idx="3010">
                  <c:v>472.19540000000001</c:v>
                </c:pt>
                <c:pt idx="3011">
                  <c:v>471.95636000000002</c:v>
                </c:pt>
                <c:pt idx="3012">
                  <c:v>471.71264000000002</c:v>
                </c:pt>
                <c:pt idx="3013">
                  <c:v>471.45848000000001</c:v>
                </c:pt>
                <c:pt idx="3014">
                  <c:v>471.21314000000001</c:v>
                </c:pt>
                <c:pt idx="3015">
                  <c:v>470.98399999999998</c:v>
                </c:pt>
                <c:pt idx="3016">
                  <c:v>470.75774000000001</c:v>
                </c:pt>
                <c:pt idx="3017">
                  <c:v>470.52157999999997</c:v>
                </c:pt>
                <c:pt idx="3018">
                  <c:v>470.27462000000003</c:v>
                </c:pt>
                <c:pt idx="3019">
                  <c:v>470.03647999999998</c:v>
                </c:pt>
                <c:pt idx="3020">
                  <c:v>469.80986000000001</c:v>
                </c:pt>
                <c:pt idx="3021">
                  <c:v>469.55840000000001</c:v>
                </c:pt>
                <c:pt idx="3022">
                  <c:v>469.32691999999997</c:v>
                </c:pt>
                <c:pt idx="3023">
                  <c:v>469.07690000000002</c:v>
                </c:pt>
                <c:pt idx="3024">
                  <c:v>468.83875999999998</c:v>
                </c:pt>
                <c:pt idx="3025">
                  <c:v>468.6071</c:v>
                </c:pt>
                <c:pt idx="3026">
                  <c:v>468.36248000000001</c:v>
                </c:pt>
                <c:pt idx="3027">
                  <c:v>468.12254000000001</c:v>
                </c:pt>
                <c:pt idx="3028">
                  <c:v>467.87738000000002</c:v>
                </c:pt>
                <c:pt idx="3029">
                  <c:v>467.62826000000001</c:v>
                </c:pt>
                <c:pt idx="3030">
                  <c:v>467.40523999999999</c:v>
                </c:pt>
                <c:pt idx="3031">
                  <c:v>467.16746000000001</c:v>
                </c:pt>
                <c:pt idx="3032">
                  <c:v>466.93454000000003</c:v>
                </c:pt>
                <c:pt idx="3033">
                  <c:v>466.673</c:v>
                </c:pt>
                <c:pt idx="3034">
                  <c:v>466.43486000000001</c:v>
                </c:pt>
                <c:pt idx="3035">
                  <c:v>466.20193999999998</c:v>
                </c:pt>
                <c:pt idx="3036">
                  <c:v>465.98827999999997</c:v>
                </c:pt>
                <c:pt idx="3037">
                  <c:v>465.75103999999999</c:v>
                </c:pt>
                <c:pt idx="3038">
                  <c:v>465.50641999999999</c:v>
                </c:pt>
                <c:pt idx="3039">
                  <c:v>465.26666</c:v>
                </c:pt>
                <c:pt idx="3040">
                  <c:v>465.03644000000003</c:v>
                </c:pt>
                <c:pt idx="3041">
                  <c:v>464.80297999999999</c:v>
                </c:pt>
                <c:pt idx="3042">
                  <c:v>464.56034</c:v>
                </c:pt>
                <c:pt idx="3043">
                  <c:v>464.33012000000002</c:v>
                </c:pt>
                <c:pt idx="3044">
                  <c:v>464.09521999999998</c:v>
                </c:pt>
                <c:pt idx="3045">
                  <c:v>463.85167999999999</c:v>
                </c:pt>
                <c:pt idx="3046">
                  <c:v>463.61444</c:v>
                </c:pt>
                <c:pt idx="3047">
                  <c:v>463.39069999999998</c:v>
                </c:pt>
                <c:pt idx="3048">
                  <c:v>463.1549</c:v>
                </c:pt>
                <c:pt idx="3049">
                  <c:v>462.92198000000002</c:v>
                </c:pt>
                <c:pt idx="3050">
                  <c:v>462.67088000000001</c:v>
                </c:pt>
                <c:pt idx="3051">
                  <c:v>462.43472000000003</c:v>
                </c:pt>
                <c:pt idx="3052">
                  <c:v>462.19693999999998</c:v>
                </c:pt>
                <c:pt idx="3053">
                  <c:v>461.96492000000001</c:v>
                </c:pt>
                <c:pt idx="3054">
                  <c:v>461.74045999999998</c:v>
                </c:pt>
                <c:pt idx="3055">
                  <c:v>461.49439999999998</c:v>
                </c:pt>
                <c:pt idx="3056">
                  <c:v>461.26634000000001</c:v>
                </c:pt>
                <c:pt idx="3057">
                  <c:v>461.03485999999998</c:v>
                </c:pt>
                <c:pt idx="3058">
                  <c:v>460.80770000000001</c:v>
                </c:pt>
                <c:pt idx="3059">
                  <c:v>460.56326000000001</c:v>
                </c:pt>
                <c:pt idx="3060">
                  <c:v>460.33429999999998</c:v>
                </c:pt>
                <c:pt idx="3061">
                  <c:v>460.12153999999998</c:v>
                </c:pt>
                <c:pt idx="3062">
                  <c:v>459.87025999999997</c:v>
                </c:pt>
                <c:pt idx="3063">
                  <c:v>459.63139999999999</c:v>
                </c:pt>
                <c:pt idx="3064">
                  <c:v>459.39686</c:v>
                </c:pt>
                <c:pt idx="3065">
                  <c:v>459.16735999999997</c:v>
                </c:pt>
                <c:pt idx="3066">
                  <c:v>458.94560000000001</c:v>
                </c:pt>
                <c:pt idx="3067">
                  <c:v>458.71573999999998</c:v>
                </c:pt>
                <c:pt idx="3068">
                  <c:v>458.48624000000001</c:v>
                </c:pt>
                <c:pt idx="3069">
                  <c:v>458.24846000000002</c:v>
                </c:pt>
                <c:pt idx="3070">
                  <c:v>458.02003999999999</c:v>
                </c:pt>
                <c:pt idx="3071">
                  <c:v>457.80277999999998</c:v>
                </c:pt>
                <c:pt idx="3072">
                  <c:v>457.55797999999999</c:v>
                </c:pt>
                <c:pt idx="3073">
                  <c:v>457.32902000000001</c:v>
                </c:pt>
                <c:pt idx="3074">
                  <c:v>457.10203999999999</c:v>
                </c:pt>
                <c:pt idx="3075">
                  <c:v>456.87290000000002</c:v>
                </c:pt>
                <c:pt idx="3076">
                  <c:v>456.62990000000002</c:v>
                </c:pt>
                <c:pt idx="3077">
                  <c:v>456.38780000000003</c:v>
                </c:pt>
                <c:pt idx="3078">
                  <c:v>456.17036000000002</c:v>
                </c:pt>
                <c:pt idx="3079">
                  <c:v>455.94553999999999</c:v>
                </c:pt>
                <c:pt idx="3080">
                  <c:v>455.70236</c:v>
                </c:pt>
                <c:pt idx="3081">
                  <c:v>455.47465999999997</c:v>
                </c:pt>
                <c:pt idx="3082">
                  <c:v>455.24354</c:v>
                </c:pt>
                <c:pt idx="3083">
                  <c:v>455.01476000000002</c:v>
                </c:pt>
                <c:pt idx="3084">
                  <c:v>454.78832</c:v>
                </c:pt>
                <c:pt idx="3085">
                  <c:v>454.56385999999998</c:v>
                </c:pt>
                <c:pt idx="3086">
                  <c:v>454.34012000000001</c:v>
                </c:pt>
                <c:pt idx="3087">
                  <c:v>454.09010000000001</c:v>
                </c:pt>
                <c:pt idx="3088">
                  <c:v>453.86275999999998</c:v>
                </c:pt>
                <c:pt idx="3089">
                  <c:v>453.63524000000001</c:v>
                </c:pt>
                <c:pt idx="3090">
                  <c:v>453.38882000000001</c:v>
                </c:pt>
                <c:pt idx="3091">
                  <c:v>453.15122000000002</c:v>
                </c:pt>
                <c:pt idx="3092">
                  <c:v>452.92045999999999</c:v>
                </c:pt>
                <c:pt idx="3093">
                  <c:v>452.69636000000003</c:v>
                </c:pt>
                <c:pt idx="3094">
                  <c:v>452.47406000000001</c:v>
                </c:pt>
                <c:pt idx="3095">
                  <c:v>452.24311999999998</c:v>
                </c:pt>
                <c:pt idx="3096">
                  <c:v>452.02064000000001</c:v>
                </c:pt>
                <c:pt idx="3097">
                  <c:v>451.80752000000001</c:v>
                </c:pt>
                <c:pt idx="3098">
                  <c:v>451.56650000000002</c:v>
                </c:pt>
                <c:pt idx="3099">
                  <c:v>451.33573999999999</c:v>
                </c:pt>
                <c:pt idx="3100">
                  <c:v>451.09958</c:v>
                </c:pt>
                <c:pt idx="3101">
                  <c:v>450.88249999999999</c:v>
                </c:pt>
                <c:pt idx="3102">
                  <c:v>450.66469999999998</c:v>
                </c:pt>
                <c:pt idx="3103">
                  <c:v>450.44672000000003</c:v>
                </c:pt>
                <c:pt idx="3104">
                  <c:v>450.20677999999998</c:v>
                </c:pt>
                <c:pt idx="3105">
                  <c:v>449.96755999999999</c:v>
                </c:pt>
                <c:pt idx="3106">
                  <c:v>449.74238000000003</c:v>
                </c:pt>
                <c:pt idx="3107">
                  <c:v>449.52800000000002</c:v>
                </c:pt>
                <c:pt idx="3108">
                  <c:v>449.30768</c:v>
                </c:pt>
                <c:pt idx="3109">
                  <c:v>449.05802</c:v>
                </c:pt>
                <c:pt idx="3110">
                  <c:v>448.85246000000001</c:v>
                </c:pt>
                <c:pt idx="3111">
                  <c:v>448.62115999999997</c:v>
                </c:pt>
                <c:pt idx="3112">
                  <c:v>448.37617999999998</c:v>
                </c:pt>
                <c:pt idx="3113">
                  <c:v>448.15262000000001</c:v>
                </c:pt>
                <c:pt idx="3114">
                  <c:v>447.91466000000003</c:v>
                </c:pt>
                <c:pt idx="3115">
                  <c:v>447.69632000000001</c:v>
                </c:pt>
                <c:pt idx="3116">
                  <c:v>447.46951999999999</c:v>
                </c:pt>
                <c:pt idx="3117">
                  <c:v>447.24254000000002</c:v>
                </c:pt>
                <c:pt idx="3118">
                  <c:v>447.02312000000001</c:v>
                </c:pt>
                <c:pt idx="3119">
                  <c:v>446.79451999999998</c:v>
                </c:pt>
                <c:pt idx="3120">
                  <c:v>446.57222000000002</c:v>
                </c:pt>
                <c:pt idx="3121">
                  <c:v>446.36126000000002</c:v>
                </c:pt>
                <c:pt idx="3122">
                  <c:v>446.13697999999999</c:v>
                </c:pt>
                <c:pt idx="3123">
                  <c:v>445.89686</c:v>
                </c:pt>
                <c:pt idx="3124">
                  <c:v>445.68554</c:v>
                </c:pt>
                <c:pt idx="3125">
                  <c:v>445.46125999999998</c:v>
                </c:pt>
                <c:pt idx="3126">
                  <c:v>445.22726</c:v>
                </c:pt>
                <c:pt idx="3127">
                  <c:v>444.99650000000003</c:v>
                </c:pt>
                <c:pt idx="3128">
                  <c:v>444.78536000000003</c:v>
                </c:pt>
                <c:pt idx="3129">
                  <c:v>444.55676</c:v>
                </c:pt>
                <c:pt idx="3130">
                  <c:v>444.32582000000002</c:v>
                </c:pt>
                <c:pt idx="3131">
                  <c:v>444.09866</c:v>
                </c:pt>
                <c:pt idx="3132">
                  <c:v>443.8886</c:v>
                </c:pt>
                <c:pt idx="3133">
                  <c:v>443.66054000000003</c:v>
                </c:pt>
                <c:pt idx="3134">
                  <c:v>443.43031999999999</c:v>
                </c:pt>
                <c:pt idx="3135">
                  <c:v>443.19146000000001</c:v>
                </c:pt>
                <c:pt idx="3136">
                  <c:v>442.96987999999999</c:v>
                </c:pt>
                <c:pt idx="3137">
                  <c:v>442.75747999999999</c:v>
                </c:pt>
                <c:pt idx="3138">
                  <c:v>442.54813999999999</c:v>
                </c:pt>
                <c:pt idx="3139">
                  <c:v>442.33087999999998</c:v>
                </c:pt>
                <c:pt idx="3140">
                  <c:v>442.09922</c:v>
                </c:pt>
                <c:pt idx="3141">
                  <c:v>441.88574</c:v>
                </c:pt>
                <c:pt idx="3142">
                  <c:v>441.64454000000001</c:v>
                </c:pt>
                <c:pt idx="3143">
                  <c:v>441.44186000000002</c:v>
                </c:pt>
                <c:pt idx="3144">
                  <c:v>441.20353999999998</c:v>
                </c:pt>
                <c:pt idx="3145">
                  <c:v>440.97134</c:v>
                </c:pt>
                <c:pt idx="3146">
                  <c:v>440.77406000000002</c:v>
                </c:pt>
                <c:pt idx="3147">
                  <c:v>440.57353999999998</c:v>
                </c:pt>
                <c:pt idx="3148">
                  <c:v>440.33756</c:v>
                </c:pt>
                <c:pt idx="3149">
                  <c:v>440.10212000000001</c:v>
                </c:pt>
                <c:pt idx="3150">
                  <c:v>439.89278000000002</c:v>
                </c:pt>
                <c:pt idx="3151">
                  <c:v>439.67552000000001</c:v>
                </c:pt>
                <c:pt idx="3152">
                  <c:v>439.45663999999999</c:v>
                </c:pt>
                <c:pt idx="3153">
                  <c:v>439.23307999999997</c:v>
                </c:pt>
                <c:pt idx="3154">
                  <c:v>439.00574</c:v>
                </c:pt>
                <c:pt idx="3155">
                  <c:v>438.78595999999999</c:v>
                </c:pt>
                <c:pt idx="3156">
                  <c:v>438.57283999999999</c:v>
                </c:pt>
                <c:pt idx="3157">
                  <c:v>438.35629999999998</c:v>
                </c:pt>
                <c:pt idx="3158">
                  <c:v>438.13688000000002</c:v>
                </c:pt>
                <c:pt idx="3159">
                  <c:v>437.90773999999999</c:v>
                </c:pt>
                <c:pt idx="3160">
                  <c:v>437.68472000000003</c:v>
                </c:pt>
                <c:pt idx="3161">
                  <c:v>437.45486</c:v>
                </c:pt>
                <c:pt idx="3162">
                  <c:v>437.24047999999999</c:v>
                </c:pt>
                <c:pt idx="3163">
                  <c:v>437.02681999999999</c:v>
                </c:pt>
                <c:pt idx="3164">
                  <c:v>436.80721999999997</c:v>
                </c:pt>
                <c:pt idx="3165">
                  <c:v>436.59194000000002</c:v>
                </c:pt>
                <c:pt idx="3166">
                  <c:v>436.36153999999999</c:v>
                </c:pt>
                <c:pt idx="3167">
                  <c:v>436.14355999999998</c:v>
                </c:pt>
                <c:pt idx="3168">
                  <c:v>435.91856000000001</c:v>
                </c:pt>
                <c:pt idx="3169">
                  <c:v>435.70328000000001</c:v>
                </c:pt>
                <c:pt idx="3170">
                  <c:v>435.49556000000001</c:v>
                </c:pt>
                <c:pt idx="3171">
                  <c:v>435.2747</c:v>
                </c:pt>
                <c:pt idx="3172">
                  <c:v>435.04268000000002</c:v>
                </c:pt>
                <c:pt idx="3173">
                  <c:v>434.83640000000003</c:v>
                </c:pt>
                <c:pt idx="3174">
                  <c:v>434.63641999999999</c:v>
                </c:pt>
                <c:pt idx="3175">
                  <c:v>434.41448000000003</c:v>
                </c:pt>
                <c:pt idx="3176">
                  <c:v>434.19740000000002</c:v>
                </c:pt>
                <c:pt idx="3177">
                  <c:v>433.98230000000001</c:v>
                </c:pt>
                <c:pt idx="3178">
                  <c:v>433.76179999999999</c:v>
                </c:pt>
                <c:pt idx="3179">
                  <c:v>433.54147999999998</c:v>
                </c:pt>
                <c:pt idx="3180">
                  <c:v>433.30676</c:v>
                </c:pt>
                <c:pt idx="3181">
                  <c:v>433.09003999999999</c:v>
                </c:pt>
                <c:pt idx="3182">
                  <c:v>432.89276000000001</c:v>
                </c:pt>
                <c:pt idx="3183">
                  <c:v>432.68450000000001</c:v>
                </c:pt>
                <c:pt idx="3184">
                  <c:v>432.45409999999998</c:v>
                </c:pt>
                <c:pt idx="3185">
                  <c:v>432.22604000000001</c:v>
                </c:pt>
                <c:pt idx="3186">
                  <c:v>432.02102000000002</c:v>
                </c:pt>
                <c:pt idx="3187">
                  <c:v>431.82229999999998</c:v>
                </c:pt>
                <c:pt idx="3188">
                  <c:v>431.60647999999998</c:v>
                </c:pt>
                <c:pt idx="3189">
                  <c:v>431.38760000000002</c:v>
                </c:pt>
                <c:pt idx="3190">
                  <c:v>431.1662</c:v>
                </c:pt>
                <c:pt idx="3191">
                  <c:v>430.95794000000001</c:v>
                </c:pt>
                <c:pt idx="3192">
                  <c:v>430.74122</c:v>
                </c:pt>
                <c:pt idx="3193">
                  <c:v>430.53764000000001</c:v>
                </c:pt>
                <c:pt idx="3194">
                  <c:v>430.31587999999999</c:v>
                </c:pt>
                <c:pt idx="3195">
                  <c:v>430.09645999999998</c:v>
                </c:pt>
                <c:pt idx="3196">
                  <c:v>429.88261999999997</c:v>
                </c:pt>
                <c:pt idx="3197">
                  <c:v>429.67489999999998</c:v>
                </c:pt>
                <c:pt idx="3198">
                  <c:v>429.45386000000002</c:v>
                </c:pt>
                <c:pt idx="3199">
                  <c:v>429.23894000000001</c:v>
                </c:pt>
                <c:pt idx="3200">
                  <c:v>429.03032000000002</c:v>
                </c:pt>
                <c:pt idx="3201">
                  <c:v>428.81180000000001</c:v>
                </c:pt>
                <c:pt idx="3202">
                  <c:v>428.59814</c:v>
                </c:pt>
                <c:pt idx="3203">
                  <c:v>428.37853999999999</c:v>
                </c:pt>
                <c:pt idx="3204">
                  <c:v>428.16739999999999</c:v>
                </c:pt>
                <c:pt idx="3205">
                  <c:v>427.95949999999999</c:v>
                </c:pt>
                <c:pt idx="3206">
                  <c:v>427.74151999999998</c:v>
                </c:pt>
                <c:pt idx="3207">
                  <c:v>427.54118</c:v>
                </c:pt>
                <c:pt idx="3208">
                  <c:v>427.32121999999998</c:v>
                </c:pt>
                <c:pt idx="3209">
                  <c:v>427.1207</c:v>
                </c:pt>
                <c:pt idx="3210">
                  <c:v>426.90613999999999</c:v>
                </c:pt>
                <c:pt idx="3211">
                  <c:v>426.67772000000002</c:v>
                </c:pt>
                <c:pt idx="3212">
                  <c:v>426.47287999999998</c:v>
                </c:pt>
                <c:pt idx="3213">
                  <c:v>426.26893999999999</c:v>
                </c:pt>
                <c:pt idx="3214">
                  <c:v>426.06319999999999</c:v>
                </c:pt>
                <c:pt idx="3215">
                  <c:v>425.85314</c:v>
                </c:pt>
                <c:pt idx="3216">
                  <c:v>425.64434</c:v>
                </c:pt>
                <c:pt idx="3217">
                  <c:v>425.43158</c:v>
                </c:pt>
                <c:pt idx="3218">
                  <c:v>425.2199</c:v>
                </c:pt>
                <c:pt idx="3219">
                  <c:v>425.00966</c:v>
                </c:pt>
                <c:pt idx="3220">
                  <c:v>424.79275999999999</c:v>
                </c:pt>
                <c:pt idx="3221">
                  <c:v>424.57154000000003</c:v>
                </c:pt>
                <c:pt idx="3222">
                  <c:v>424.37227999999999</c:v>
                </c:pt>
                <c:pt idx="3223">
                  <c:v>424.1669</c:v>
                </c:pt>
                <c:pt idx="3224">
                  <c:v>423.96242000000001</c:v>
                </c:pt>
                <c:pt idx="3225">
                  <c:v>423.74209999999999</c:v>
                </c:pt>
                <c:pt idx="3226">
                  <c:v>423.52303999999998</c:v>
                </c:pt>
                <c:pt idx="3227">
                  <c:v>423.31801999999999</c:v>
                </c:pt>
                <c:pt idx="3228">
                  <c:v>423.11498</c:v>
                </c:pt>
                <c:pt idx="3229">
                  <c:v>422.91482000000002</c:v>
                </c:pt>
                <c:pt idx="3230">
                  <c:v>422.70602000000002</c:v>
                </c:pt>
                <c:pt idx="3231">
                  <c:v>422.49955999999997</c:v>
                </c:pt>
                <c:pt idx="3232">
                  <c:v>422.29183999999998</c:v>
                </c:pt>
                <c:pt idx="3233">
                  <c:v>422.07673999999997</c:v>
                </c:pt>
                <c:pt idx="3234">
                  <c:v>421.85786000000002</c:v>
                </c:pt>
                <c:pt idx="3235">
                  <c:v>421.64672000000002</c:v>
                </c:pt>
                <c:pt idx="3236">
                  <c:v>421.43162000000001</c:v>
                </c:pt>
                <c:pt idx="3237">
                  <c:v>421.22480000000002</c:v>
                </c:pt>
                <c:pt idx="3238">
                  <c:v>421.01744000000002</c:v>
                </c:pt>
                <c:pt idx="3239">
                  <c:v>420.82664</c:v>
                </c:pt>
                <c:pt idx="3240">
                  <c:v>420.60919999999999</c:v>
                </c:pt>
                <c:pt idx="3241">
                  <c:v>420.40598</c:v>
                </c:pt>
                <c:pt idx="3242">
                  <c:v>420.20204000000001</c:v>
                </c:pt>
                <c:pt idx="3243">
                  <c:v>419.99936000000002</c:v>
                </c:pt>
                <c:pt idx="3244">
                  <c:v>419.78336000000002</c:v>
                </c:pt>
                <c:pt idx="3245">
                  <c:v>419.56664000000001</c:v>
                </c:pt>
                <c:pt idx="3246">
                  <c:v>419.36342000000002</c:v>
                </c:pt>
                <c:pt idx="3247">
                  <c:v>419.15732000000003</c:v>
                </c:pt>
                <c:pt idx="3248">
                  <c:v>418.95103999999998</c:v>
                </c:pt>
                <c:pt idx="3249">
                  <c:v>418.74421999999998</c:v>
                </c:pt>
                <c:pt idx="3250">
                  <c:v>418.54154</c:v>
                </c:pt>
                <c:pt idx="3251">
                  <c:v>418.33688000000001</c:v>
                </c:pt>
                <c:pt idx="3252">
                  <c:v>418.12880000000001</c:v>
                </c:pt>
                <c:pt idx="3253">
                  <c:v>417.92306000000002</c:v>
                </c:pt>
                <c:pt idx="3254">
                  <c:v>417.71534000000003</c:v>
                </c:pt>
                <c:pt idx="3255">
                  <c:v>417.51319999999998</c:v>
                </c:pt>
                <c:pt idx="3256">
                  <c:v>417.31772000000001</c:v>
                </c:pt>
                <c:pt idx="3257">
                  <c:v>417.11738000000003</c:v>
                </c:pt>
                <c:pt idx="3258">
                  <c:v>416.92261999999999</c:v>
                </c:pt>
                <c:pt idx="3259">
                  <c:v>416.70985999999999</c:v>
                </c:pt>
                <c:pt idx="3260">
                  <c:v>416.49493999999999</c:v>
                </c:pt>
                <c:pt idx="3261">
                  <c:v>416.27372000000003</c:v>
                </c:pt>
                <c:pt idx="3262">
                  <c:v>416.06420000000003</c:v>
                </c:pt>
                <c:pt idx="3263">
                  <c:v>415.88744000000003</c:v>
                </c:pt>
                <c:pt idx="3264">
                  <c:v>415.68871999999999</c:v>
                </c:pt>
                <c:pt idx="3265">
                  <c:v>415.48388</c:v>
                </c:pt>
                <c:pt idx="3266">
                  <c:v>415.26607999999999</c:v>
                </c:pt>
                <c:pt idx="3267">
                  <c:v>415.05691999999999</c:v>
                </c:pt>
                <c:pt idx="3268">
                  <c:v>414.86216000000002</c:v>
                </c:pt>
                <c:pt idx="3269">
                  <c:v>414.66433999999998</c:v>
                </c:pt>
                <c:pt idx="3270">
                  <c:v>414.47462000000002</c:v>
                </c:pt>
                <c:pt idx="3271">
                  <c:v>414.2534</c:v>
                </c:pt>
                <c:pt idx="3272">
                  <c:v>414.0401</c:v>
                </c:pt>
                <c:pt idx="3273">
                  <c:v>413.84138000000002</c:v>
                </c:pt>
                <c:pt idx="3274">
                  <c:v>413.65093999999999</c:v>
                </c:pt>
                <c:pt idx="3275">
                  <c:v>413.42809999999997</c:v>
                </c:pt>
                <c:pt idx="3276">
                  <c:v>413.21875999999997</c:v>
                </c:pt>
                <c:pt idx="3277">
                  <c:v>413.02724000000001</c:v>
                </c:pt>
                <c:pt idx="3278">
                  <c:v>412.83283999999998</c:v>
                </c:pt>
                <c:pt idx="3279">
                  <c:v>412.61234000000002</c:v>
                </c:pt>
                <c:pt idx="3280">
                  <c:v>412.39022</c:v>
                </c:pt>
                <c:pt idx="3281">
                  <c:v>412.17854</c:v>
                </c:pt>
                <c:pt idx="3282">
                  <c:v>412.00033999999999</c:v>
                </c:pt>
                <c:pt idx="3283">
                  <c:v>411.81241999999997</c:v>
                </c:pt>
                <c:pt idx="3284">
                  <c:v>411.60001999999997</c:v>
                </c:pt>
                <c:pt idx="3285">
                  <c:v>411.38492000000002</c:v>
                </c:pt>
                <c:pt idx="3286">
                  <c:v>411.18925999999999</c:v>
                </c:pt>
                <c:pt idx="3287">
                  <c:v>410.98964000000001</c:v>
                </c:pt>
                <c:pt idx="3288">
                  <c:v>410.79919999999998</c:v>
                </c:pt>
                <c:pt idx="3289">
                  <c:v>410.59111999999999</c:v>
                </c:pt>
                <c:pt idx="3290">
                  <c:v>410.37583999999998</c:v>
                </c:pt>
                <c:pt idx="3291">
                  <c:v>410.19044000000002</c:v>
                </c:pt>
                <c:pt idx="3292">
                  <c:v>410.00252</c:v>
                </c:pt>
                <c:pt idx="3293">
                  <c:v>409.79498000000001</c:v>
                </c:pt>
                <c:pt idx="3294">
                  <c:v>409.57646</c:v>
                </c:pt>
                <c:pt idx="3295">
                  <c:v>409.38493999999997</c:v>
                </c:pt>
                <c:pt idx="3296">
                  <c:v>409.19144</c:v>
                </c:pt>
                <c:pt idx="3297">
                  <c:v>408.97868</c:v>
                </c:pt>
                <c:pt idx="3298">
                  <c:v>408.79075999999998</c:v>
                </c:pt>
                <c:pt idx="3299">
                  <c:v>408.59132</c:v>
                </c:pt>
                <c:pt idx="3300">
                  <c:v>408.39296000000002</c:v>
                </c:pt>
                <c:pt idx="3301">
                  <c:v>408.19189999999998</c:v>
                </c:pt>
                <c:pt idx="3302">
                  <c:v>407.98435999999998</c:v>
                </c:pt>
                <c:pt idx="3303">
                  <c:v>407.79320000000001</c:v>
                </c:pt>
                <c:pt idx="3304">
                  <c:v>407.58638000000002</c:v>
                </c:pt>
                <c:pt idx="3305">
                  <c:v>407.37848000000002</c:v>
                </c:pt>
                <c:pt idx="3306">
                  <c:v>407.18317999999999</c:v>
                </c:pt>
                <c:pt idx="3307">
                  <c:v>406.9742</c:v>
                </c:pt>
                <c:pt idx="3308">
                  <c:v>406.78375999999997</c:v>
                </c:pt>
                <c:pt idx="3309">
                  <c:v>406.58557999999999</c:v>
                </c:pt>
                <c:pt idx="3310">
                  <c:v>406.38956000000002</c:v>
                </c:pt>
                <c:pt idx="3311">
                  <c:v>406.17950000000002</c:v>
                </c:pt>
                <c:pt idx="3312">
                  <c:v>405.97214000000002</c:v>
                </c:pt>
                <c:pt idx="3313">
                  <c:v>405.78494000000001</c:v>
                </c:pt>
                <c:pt idx="3314">
                  <c:v>405.57272</c:v>
                </c:pt>
                <c:pt idx="3315">
                  <c:v>405.37867999999997</c:v>
                </c:pt>
                <c:pt idx="3316">
                  <c:v>405.18392</c:v>
                </c:pt>
                <c:pt idx="3317">
                  <c:v>404.99401999999998</c:v>
                </c:pt>
                <c:pt idx="3318">
                  <c:v>404.81204000000002</c:v>
                </c:pt>
                <c:pt idx="3319">
                  <c:v>404.61385999999999</c:v>
                </c:pt>
                <c:pt idx="3320">
                  <c:v>404.38958000000002</c:v>
                </c:pt>
                <c:pt idx="3321">
                  <c:v>404.19355999999999</c:v>
                </c:pt>
                <c:pt idx="3322">
                  <c:v>404.00725999999997</c:v>
                </c:pt>
                <c:pt idx="3323">
                  <c:v>403.81358</c:v>
                </c:pt>
                <c:pt idx="3324">
                  <c:v>403.60982000000001</c:v>
                </c:pt>
                <c:pt idx="3325">
                  <c:v>403.40642000000003</c:v>
                </c:pt>
                <c:pt idx="3326">
                  <c:v>403.2131</c:v>
                </c:pt>
                <c:pt idx="3327">
                  <c:v>403.02211999999997</c:v>
                </c:pt>
                <c:pt idx="3328">
                  <c:v>402.84176000000002</c:v>
                </c:pt>
                <c:pt idx="3329">
                  <c:v>402.62630000000001</c:v>
                </c:pt>
                <c:pt idx="3330">
                  <c:v>402.43621999999999</c:v>
                </c:pt>
                <c:pt idx="3331">
                  <c:v>402.24416000000002</c:v>
                </c:pt>
                <c:pt idx="3332">
                  <c:v>402.05119999999999</c:v>
                </c:pt>
                <c:pt idx="3333">
                  <c:v>401.85428000000002</c:v>
                </c:pt>
                <c:pt idx="3334">
                  <c:v>401.66203999999999</c:v>
                </c:pt>
                <c:pt idx="3335">
                  <c:v>401.46800000000002</c:v>
                </c:pt>
                <c:pt idx="3336">
                  <c:v>401.27503999999999</c:v>
                </c:pt>
                <c:pt idx="3337">
                  <c:v>401.07776000000001</c:v>
                </c:pt>
                <c:pt idx="3338">
                  <c:v>400.87831999999997</c:v>
                </c:pt>
                <c:pt idx="3339">
                  <c:v>400.69670000000002</c:v>
                </c:pt>
                <c:pt idx="3340">
                  <c:v>400.51616000000001</c:v>
                </c:pt>
                <c:pt idx="3341">
                  <c:v>400.30646000000002</c:v>
                </c:pt>
                <c:pt idx="3342">
                  <c:v>400.10413999999997</c:v>
                </c:pt>
                <c:pt idx="3343">
                  <c:v>399.88742000000002</c:v>
                </c:pt>
                <c:pt idx="3344">
                  <c:v>399.70472000000001</c:v>
                </c:pt>
                <c:pt idx="3345">
                  <c:v>399.52670000000001</c:v>
                </c:pt>
                <c:pt idx="3346">
                  <c:v>399.33175999999997</c:v>
                </c:pt>
                <c:pt idx="3347">
                  <c:v>399.13502</c:v>
                </c:pt>
                <c:pt idx="3348">
                  <c:v>398.93990000000002</c:v>
                </c:pt>
                <c:pt idx="3349">
                  <c:v>398.73469999999998</c:v>
                </c:pt>
                <c:pt idx="3350">
                  <c:v>398.55308000000002</c:v>
                </c:pt>
                <c:pt idx="3351">
                  <c:v>398.36246</c:v>
                </c:pt>
                <c:pt idx="3352">
                  <c:v>398.15744000000001</c:v>
                </c:pt>
                <c:pt idx="3353">
                  <c:v>397.97384</c:v>
                </c:pt>
                <c:pt idx="3354">
                  <c:v>397.77800000000002</c:v>
                </c:pt>
                <c:pt idx="3355">
                  <c:v>397.57657999999998</c:v>
                </c:pt>
                <c:pt idx="3356">
                  <c:v>397.38668000000001</c:v>
                </c:pt>
                <c:pt idx="3357">
                  <c:v>397.19155999999998</c:v>
                </c:pt>
                <c:pt idx="3358">
                  <c:v>397.00382000000002</c:v>
                </c:pt>
                <c:pt idx="3359">
                  <c:v>396.82328000000001</c:v>
                </c:pt>
                <c:pt idx="3360">
                  <c:v>396.62060000000002</c:v>
                </c:pt>
                <c:pt idx="3361">
                  <c:v>396.43358000000001</c:v>
                </c:pt>
                <c:pt idx="3362">
                  <c:v>396.23809999999997</c:v>
                </c:pt>
                <c:pt idx="3363">
                  <c:v>396.05126000000001</c:v>
                </c:pt>
                <c:pt idx="3364">
                  <c:v>395.85361999999998</c:v>
                </c:pt>
                <c:pt idx="3365">
                  <c:v>395.6558</c:v>
                </c:pt>
                <c:pt idx="3366">
                  <c:v>395.46841999999998</c:v>
                </c:pt>
                <c:pt idx="3367">
                  <c:v>395.29129999999998</c:v>
                </c:pt>
                <c:pt idx="3368">
                  <c:v>395.09834000000001</c:v>
                </c:pt>
                <c:pt idx="3369">
                  <c:v>394.90034000000003</c:v>
                </c:pt>
                <c:pt idx="3370">
                  <c:v>394.70486</c:v>
                </c:pt>
                <c:pt idx="3371">
                  <c:v>394.52089999999998</c:v>
                </c:pt>
                <c:pt idx="3372">
                  <c:v>394.32920000000001</c:v>
                </c:pt>
                <c:pt idx="3373">
                  <c:v>394.13443999999998</c:v>
                </c:pt>
                <c:pt idx="3374">
                  <c:v>393.94382000000002</c:v>
                </c:pt>
                <c:pt idx="3375">
                  <c:v>393.74635999999998</c:v>
                </c:pt>
                <c:pt idx="3376">
                  <c:v>393.55682000000002</c:v>
                </c:pt>
                <c:pt idx="3377">
                  <c:v>393.37430000000001</c:v>
                </c:pt>
                <c:pt idx="3378">
                  <c:v>393.18907999999999</c:v>
                </c:pt>
                <c:pt idx="3379">
                  <c:v>392.99792000000002</c:v>
                </c:pt>
                <c:pt idx="3380">
                  <c:v>392.79667999999998</c:v>
                </c:pt>
                <c:pt idx="3381">
                  <c:v>392.60480000000001</c:v>
                </c:pt>
                <c:pt idx="3382">
                  <c:v>392.40877999999998</c:v>
                </c:pt>
                <c:pt idx="3383">
                  <c:v>392.24029999999999</c:v>
                </c:pt>
                <c:pt idx="3384">
                  <c:v>392.06173999999999</c:v>
                </c:pt>
                <c:pt idx="3385">
                  <c:v>391.85599999999999</c:v>
                </c:pt>
                <c:pt idx="3386">
                  <c:v>391.66340000000002</c:v>
                </c:pt>
                <c:pt idx="3387">
                  <c:v>391.47458</c:v>
                </c:pt>
                <c:pt idx="3388">
                  <c:v>391.27622000000002</c:v>
                </c:pt>
                <c:pt idx="3389">
                  <c:v>391.10270000000003</c:v>
                </c:pt>
                <c:pt idx="3390">
                  <c:v>390.91154</c:v>
                </c:pt>
                <c:pt idx="3391">
                  <c:v>390.71857999999997</c:v>
                </c:pt>
                <c:pt idx="3392">
                  <c:v>390.53246000000001</c:v>
                </c:pt>
                <c:pt idx="3393">
                  <c:v>390.33913999999999</c:v>
                </c:pt>
                <c:pt idx="3394">
                  <c:v>390.15517999999997</c:v>
                </c:pt>
                <c:pt idx="3395">
                  <c:v>389.95429999999999</c:v>
                </c:pt>
                <c:pt idx="3396">
                  <c:v>389.76026000000002</c:v>
                </c:pt>
                <c:pt idx="3397">
                  <c:v>389.56675999999999</c:v>
                </c:pt>
                <c:pt idx="3398">
                  <c:v>389.38064000000003</c:v>
                </c:pt>
                <c:pt idx="3399">
                  <c:v>389.20100000000002</c:v>
                </c:pt>
                <c:pt idx="3400">
                  <c:v>389.01578000000001</c:v>
                </c:pt>
                <c:pt idx="3401">
                  <c:v>388.81256000000002</c:v>
                </c:pt>
                <c:pt idx="3402">
                  <c:v>388.61761999999999</c:v>
                </c:pt>
                <c:pt idx="3403">
                  <c:v>388.43905999999998</c:v>
                </c:pt>
                <c:pt idx="3404">
                  <c:v>388.27076</c:v>
                </c:pt>
                <c:pt idx="3405">
                  <c:v>388.08103999999997</c:v>
                </c:pt>
                <c:pt idx="3406">
                  <c:v>387.86917999999997</c:v>
                </c:pt>
                <c:pt idx="3407">
                  <c:v>387.69008000000002</c:v>
                </c:pt>
                <c:pt idx="3408">
                  <c:v>387.52555999999998</c:v>
                </c:pt>
                <c:pt idx="3409">
                  <c:v>387.34447999999998</c:v>
                </c:pt>
                <c:pt idx="3410">
                  <c:v>387.15494000000001</c:v>
                </c:pt>
                <c:pt idx="3411">
                  <c:v>386.97728000000001</c:v>
                </c:pt>
                <c:pt idx="3412">
                  <c:v>386.77658000000002</c:v>
                </c:pt>
                <c:pt idx="3413">
                  <c:v>386.59010000000001</c:v>
                </c:pt>
                <c:pt idx="3414">
                  <c:v>386.40487999999999</c:v>
                </c:pt>
                <c:pt idx="3415">
                  <c:v>386.21426000000002</c:v>
                </c:pt>
                <c:pt idx="3416">
                  <c:v>386.02796000000001</c:v>
                </c:pt>
                <c:pt idx="3417">
                  <c:v>385.85642000000001</c:v>
                </c:pt>
                <c:pt idx="3418">
                  <c:v>385.66507999999999</c:v>
                </c:pt>
                <c:pt idx="3419">
                  <c:v>385.47500000000002</c:v>
                </c:pt>
                <c:pt idx="3420">
                  <c:v>385.29554000000002</c:v>
                </c:pt>
                <c:pt idx="3421">
                  <c:v>385.12220000000002</c:v>
                </c:pt>
                <c:pt idx="3422">
                  <c:v>384.94364000000002</c:v>
                </c:pt>
                <c:pt idx="3423">
                  <c:v>384.74653999999998</c:v>
                </c:pt>
                <c:pt idx="3424">
                  <c:v>384.54548</c:v>
                </c:pt>
                <c:pt idx="3425">
                  <c:v>384.36475999999999</c:v>
                </c:pt>
                <c:pt idx="3426">
                  <c:v>384.1952</c:v>
                </c:pt>
                <c:pt idx="3427">
                  <c:v>383.99504000000002</c:v>
                </c:pt>
                <c:pt idx="3428">
                  <c:v>383.79685999999998</c:v>
                </c:pt>
                <c:pt idx="3429">
                  <c:v>383.61811999999998</c:v>
                </c:pt>
                <c:pt idx="3430">
                  <c:v>383.44477999999998</c:v>
                </c:pt>
                <c:pt idx="3431">
                  <c:v>383.26352000000003</c:v>
                </c:pt>
                <c:pt idx="3432">
                  <c:v>383.06948</c:v>
                </c:pt>
                <c:pt idx="3433">
                  <c:v>382.87867999999997</c:v>
                </c:pt>
                <c:pt idx="3434">
                  <c:v>382.71127999999999</c:v>
                </c:pt>
                <c:pt idx="3435">
                  <c:v>382.53847999999999</c:v>
                </c:pt>
                <c:pt idx="3436">
                  <c:v>382.34965999999997</c:v>
                </c:pt>
                <c:pt idx="3437">
                  <c:v>382.15598</c:v>
                </c:pt>
                <c:pt idx="3438">
                  <c:v>381.97417999999999</c:v>
                </c:pt>
                <c:pt idx="3439">
                  <c:v>381.80876000000001</c:v>
                </c:pt>
                <c:pt idx="3440">
                  <c:v>381.64136000000002</c:v>
                </c:pt>
                <c:pt idx="3441">
                  <c:v>381.43795999999998</c:v>
                </c:pt>
                <c:pt idx="3442">
                  <c:v>381.24284</c:v>
                </c:pt>
                <c:pt idx="3443">
                  <c:v>381.08174000000002</c:v>
                </c:pt>
                <c:pt idx="3444">
                  <c:v>380.90929999999997</c:v>
                </c:pt>
                <c:pt idx="3445">
                  <c:v>380.70841999999999</c:v>
                </c:pt>
                <c:pt idx="3446">
                  <c:v>380.52877999999998</c:v>
                </c:pt>
                <c:pt idx="3447">
                  <c:v>380.34625999999997</c:v>
                </c:pt>
                <c:pt idx="3448">
                  <c:v>380.17003999999997</c:v>
                </c:pt>
                <c:pt idx="3449">
                  <c:v>379.99687999999998</c:v>
                </c:pt>
                <c:pt idx="3450">
                  <c:v>379.81238000000002</c:v>
                </c:pt>
                <c:pt idx="3451">
                  <c:v>379.6277</c:v>
                </c:pt>
                <c:pt idx="3452">
                  <c:v>379.44265999999999</c:v>
                </c:pt>
                <c:pt idx="3453">
                  <c:v>379.27508</c:v>
                </c:pt>
                <c:pt idx="3454">
                  <c:v>379.08319999999998</c:v>
                </c:pt>
                <c:pt idx="3455">
                  <c:v>378.90949999999998</c:v>
                </c:pt>
                <c:pt idx="3456">
                  <c:v>378.72913999999997</c:v>
                </c:pt>
                <c:pt idx="3457">
                  <c:v>378.54680000000002</c:v>
                </c:pt>
                <c:pt idx="3458">
                  <c:v>378.36932000000002</c:v>
                </c:pt>
                <c:pt idx="3459">
                  <c:v>378.18031999999999</c:v>
                </c:pt>
                <c:pt idx="3460">
                  <c:v>377.97962000000001</c:v>
                </c:pt>
                <c:pt idx="3461">
                  <c:v>377.80556000000001</c:v>
                </c:pt>
                <c:pt idx="3462">
                  <c:v>377.63474000000002</c:v>
                </c:pt>
                <c:pt idx="3463">
                  <c:v>377.45006000000001</c:v>
                </c:pt>
                <c:pt idx="3464">
                  <c:v>377.27600000000001</c:v>
                </c:pt>
                <c:pt idx="3465">
                  <c:v>377.0942</c:v>
                </c:pt>
                <c:pt idx="3466">
                  <c:v>376.93112000000002</c:v>
                </c:pt>
                <c:pt idx="3467">
                  <c:v>376.74644000000001</c:v>
                </c:pt>
                <c:pt idx="3468">
                  <c:v>376.56067999999999</c:v>
                </c:pt>
                <c:pt idx="3469">
                  <c:v>376.37905999999998</c:v>
                </c:pt>
                <c:pt idx="3470">
                  <c:v>376.21652</c:v>
                </c:pt>
                <c:pt idx="3471">
                  <c:v>376.03832</c:v>
                </c:pt>
                <c:pt idx="3472">
                  <c:v>375.85111999999998</c:v>
                </c:pt>
                <c:pt idx="3473">
                  <c:v>375.65546000000001</c:v>
                </c:pt>
                <c:pt idx="3474">
                  <c:v>375.46915999999999</c:v>
                </c:pt>
                <c:pt idx="3475">
                  <c:v>375.30212</c:v>
                </c:pt>
                <c:pt idx="3476">
                  <c:v>375.12896000000001</c:v>
                </c:pt>
                <c:pt idx="3477">
                  <c:v>374.95778000000001</c:v>
                </c:pt>
                <c:pt idx="3478">
                  <c:v>374.76481999999999</c:v>
                </c:pt>
                <c:pt idx="3479">
                  <c:v>374.58769999999998</c:v>
                </c:pt>
                <c:pt idx="3480">
                  <c:v>374.40895999999998</c:v>
                </c:pt>
                <c:pt idx="3481">
                  <c:v>374.22590000000002</c:v>
                </c:pt>
                <c:pt idx="3482">
                  <c:v>374.04392000000001</c:v>
                </c:pt>
                <c:pt idx="3483">
                  <c:v>373.86320000000001</c:v>
                </c:pt>
                <c:pt idx="3484">
                  <c:v>373.68878000000001</c:v>
                </c:pt>
                <c:pt idx="3485">
                  <c:v>373.51778000000002</c:v>
                </c:pt>
                <c:pt idx="3486">
                  <c:v>373.33418</c:v>
                </c:pt>
                <c:pt idx="3487">
                  <c:v>373.14895999999999</c:v>
                </c:pt>
                <c:pt idx="3488">
                  <c:v>372.97453999999999</c:v>
                </c:pt>
                <c:pt idx="3489">
                  <c:v>372.80606</c:v>
                </c:pt>
                <c:pt idx="3490">
                  <c:v>372.63596000000001</c:v>
                </c:pt>
                <c:pt idx="3491">
                  <c:v>372.44425999999999</c:v>
                </c:pt>
                <c:pt idx="3492">
                  <c:v>372.27866</c:v>
                </c:pt>
                <c:pt idx="3493">
                  <c:v>372.10856000000001</c:v>
                </c:pt>
                <c:pt idx="3494">
                  <c:v>371.9246</c:v>
                </c:pt>
                <c:pt idx="3495">
                  <c:v>371.73505999999998</c:v>
                </c:pt>
                <c:pt idx="3496">
                  <c:v>371.56261999999998</c:v>
                </c:pt>
                <c:pt idx="3497">
                  <c:v>371.39594</c:v>
                </c:pt>
                <c:pt idx="3498">
                  <c:v>371.23016000000001</c:v>
                </c:pt>
                <c:pt idx="3499">
                  <c:v>371.04476</c:v>
                </c:pt>
                <c:pt idx="3500">
                  <c:v>370.85090000000002</c:v>
                </c:pt>
                <c:pt idx="3501">
                  <c:v>370.68655999999999</c:v>
                </c:pt>
                <c:pt idx="3502">
                  <c:v>370.52546000000001</c:v>
                </c:pt>
                <c:pt idx="3503">
                  <c:v>370.33717999999999</c:v>
                </c:pt>
                <c:pt idx="3504">
                  <c:v>370.15321999999998</c:v>
                </c:pt>
                <c:pt idx="3505">
                  <c:v>369.98383999999999</c:v>
                </c:pt>
                <c:pt idx="3506">
                  <c:v>369.81752</c:v>
                </c:pt>
                <c:pt idx="3507">
                  <c:v>369.63643999999999</c:v>
                </c:pt>
                <c:pt idx="3508">
                  <c:v>369.45283999999998</c:v>
                </c:pt>
                <c:pt idx="3509">
                  <c:v>369.26996000000003</c:v>
                </c:pt>
                <c:pt idx="3510">
                  <c:v>369.09607999999997</c:v>
                </c:pt>
                <c:pt idx="3511">
                  <c:v>368.93948</c:v>
                </c:pt>
                <c:pt idx="3512">
                  <c:v>368.74525999999997</c:v>
                </c:pt>
                <c:pt idx="3513">
                  <c:v>368.56166000000002</c:v>
                </c:pt>
                <c:pt idx="3514">
                  <c:v>368.38544000000002</c:v>
                </c:pt>
                <c:pt idx="3515">
                  <c:v>368.21947999999998</c:v>
                </c:pt>
                <c:pt idx="3516">
                  <c:v>368.04685999999998</c:v>
                </c:pt>
                <c:pt idx="3517">
                  <c:v>367.86973999999998</c:v>
                </c:pt>
                <c:pt idx="3518">
                  <c:v>367.69243999999998</c:v>
                </c:pt>
                <c:pt idx="3519">
                  <c:v>367.52413999999999</c:v>
                </c:pt>
                <c:pt idx="3520">
                  <c:v>367.34827999999999</c:v>
                </c:pt>
                <c:pt idx="3521">
                  <c:v>367.17169999999999</c:v>
                </c:pt>
                <c:pt idx="3522">
                  <c:v>366.98180000000002</c:v>
                </c:pt>
                <c:pt idx="3523">
                  <c:v>366.80882000000003</c:v>
                </c:pt>
                <c:pt idx="3524">
                  <c:v>366.64861999999999</c:v>
                </c:pt>
                <c:pt idx="3525">
                  <c:v>366.46645999999998</c:v>
                </c:pt>
                <c:pt idx="3526">
                  <c:v>366.29491999999999</c:v>
                </c:pt>
                <c:pt idx="3527">
                  <c:v>366.12284</c:v>
                </c:pt>
                <c:pt idx="3528">
                  <c:v>365.93455999999998</c:v>
                </c:pt>
                <c:pt idx="3529">
                  <c:v>365.76751999999999</c:v>
                </c:pt>
                <c:pt idx="3530">
                  <c:v>365.59472</c:v>
                </c:pt>
                <c:pt idx="3531">
                  <c:v>365.41525999999999</c:v>
                </c:pt>
                <c:pt idx="3532">
                  <c:v>365.24137999999999</c:v>
                </c:pt>
                <c:pt idx="3533">
                  <c:v>365.06119999999999</c:v>
                </c:pt>
                <c:pt idx="3534">
                  <c:v>364.89001999999999</c:v>
                </c:pt>
                <c:pt idx="3535">
                  <c:v>364.71704</c:v>
                </c:pt>
                <c:pt idx="3536">
                  <c:v>364.55036000000001</c:v>
                </c:pt>
                <c:pt idx="3537">
                  <c:v>364.37414000000001</c:v>
                </c:pt>
                <c:pt idx="3538">
                  <c:v>364.18874</c:v>
                </c:pt>
                <c:pt idx="3539">
                  <c:v>364.02908000000002</c:v>
                </c:pt>
                <c:pt idx="3540">
                  <c:v>363.86545999999998</c:v>
                </c:pt>
                <c:pt idx="3541">
                  <c:v>363.66116</c:v>
                </c:pt>
                <c:pt idx="3542">
                  <c:v>363.4889</c:v>
                </c:pt>
                <c:pt idx="3543">
                  <c:v>363.32402000000002</c:v>
                </c:pt>
                <c:pt idx="3544">
                  <c:v>363.15374000000003</c:v>
                </c:pt>
                <c:pt idx="3545">
                  <c:v>362.97518000000002</c:v>
                </c:pt>
                <c:pt idx="3546">
                  <c:v>362.79914000000002</c:v>
                </c:pt>
                <c:pt idx="3547">
                  <c:v>362.63353999999998</c:v>
                </c:pt>
                <c:pt idx="3548">
                  <c:v>362.46217999999999</c:v>
                </c:pt>
                <c:pt idx="3549">
                  <c:v>362.28073999999998</c:v>
                </c:pt>
                <c:pt idx="3550">
                  <c:v>362.10973999999999</c:v>
                </c:pt>
                <c:pt idx="3551">
                  <c:v>361.93387999999999</c:v>
                </c:pt>
                <c:pt idx="3552">
                  <c:v>361.76774</c:v>
                </c:pt>
                <c:pt idx="3553">
                  <c:v>361.60592000000003</c:v>
                </c:pt>
                <c:pt idx="3554">
                  <c:v>361.41728000000001</c:v>
                </c:pt>
                <c:pt idx="3555">
                  <c:v>361.23421999999999</c:v>
                </c:pt>
                <c:pt idx="3556">
                  <c:v>361.07258000000002</c:v>
                </c:pt>
                <c:pt idx="3557">
                  <c:v>360.90517999999997</c:v>
                </c:pt>
                <c:pt idx="3558">
                  <c:v>360.74227999999999</c:v>
                </c:pt>
                <c:pt idx="3559">
                  <c:v>360.56515999999999</c:v>
                </c:pt>
                <c:pt idx="3560">
                  <c:v>360.37975999999998</c:v>
                </c:pt>
                <c:pt idx="3561">
                  <c:v>360.21253999999999</c:v>
                </c:pt>
                <c:pt idx="3562">
                  <c:v>360.05864000000003</c:v>
                </c:pt>
                <c:pt idx="3563">
                  <c:v>359.88386000000003</c:v>
                </c:pt>
                <c:pt idx="3564">
                  <c:v>359.69846000000001</c:v>
                </c:pt>
                <c:pt idx="3565">
                  <c:v>359.52728000000002</c:v>
                </c:pt>
                <c:pt idx="3566">
                  <c:v>359.35646000000003</c:v>
                </c:pt>
                <c:pt idx="3567">
                  <c:v>359.18185999999997</c:v>
                </c:pt>
                <c:pt idx="3568">
                  <c:v>359.01229999999998</c:v>
                </c:pt>
                <c:pt idx="3569">
                  <c:v>358.83949999999999</c:v>
                </c:pt>
                <c:pt idx="3570">
                  <c:v>358.65751999999998</c:v>
                </c:pt>
                <c:pt idx="3571">
                  <c:v>358.4939</c:v>
                </c:pt>
                <c:pt idx="3572">
                  <c:v>358.31209999999999</c:v>
                </c:pt>
                <c:pt idx="3573">
                  <c:v>358.14902000000001</c:v>
                </c:pt>
                <c:pt idx="3574">
                  <c:v>357.98630000000003</c:v>
                </c:pt>
                <c:pt idx="3575">
                  <c:v>357.80702000000002</c:v>
                </c:pt>
                <c:pt idx="3576">
                  <c:v>357.63817999999998</c:v>
                </c:pt>
                <c:pt idx="3577">
                  <c:v>357.45458000000002</c:v>
                </c:pt>
                <c:pt idx="3578">
                  <c:v>357.28214000000003</c:v>
                </c:pt>
                <c:pt idx="3579">
                  <c:v>357.11491999999998</c:v>
                </c:pt>
                <c:pt idx="3580">
                  <c:v>356.94878</c:v>
                </c:pt>
                <c:pt idx="3581">
                  <c:v>356.76877999999999</c:v>
                </c:pt>
                <c:pt idx="3582">
                  <c:v>356.60012</c:v>
                </c:pt>
                <c:pt idx="3583">
                  <c:v>356.43218000000002</c:v>
                </c:pt>
                <c:pt idx="3584">
                  <c:v>356.23309999999998</c:v>
                </c:pt>
                <c:pt idx="3585">
                  <c:v>356.05903999999998</c:v>
                </c:pt>
                <c:pt idx="3586">
                  <c:v>355.90928000000002</c:v>
                </c:pt>
                <c:pt idx="3587">
                  <c:v>355.74439999999998</c:v>
                </c:pt>
                <c:pt idx="3588">
                  <c:v>355.58186000000001</c:v>
                </c:pt>
                <c:pt idx="3589">
                  <c:v>355.40690000000001</c:v>
                </c:pt>
                <c:pt idx="3590">
                  <c:v>355.23410000000001</c:v>
                </c:pt>
                <c:pt idx="3591">
                  <c:v>355.04221999999999</c:v>
                </c:pt>
                <c:pt idx="3592">
                  <c:v>354.88310000000001</c:v>
                </c:pt>
                <c:pt idx="3593">
                  <c:v>354.71857999999997</c:v>
                </c:pt>
                <c:pt idx="3594">
                  <c:v>354.53984000000003</c:v>
                </c:pt>
                <c:pt idx="3595">
                  <c:v>354.36452000000003</c:v>
                </c:pt>
                <c:pt idx="3596">
                  <c:v>354.20468</c:v>
                </c:pt>
                <c:pt idx="3597">
                  <c:v>354.03530000000001</c:v>
                </c:pt>
                <c:pt idx="3598">
                  <c:v>353.86718000000002</c:v>
                </c:pt>
                <c:pt idx="3599">
                  <c:v>353.69546000000003</c:v>
                </c:pt>
                <c:pt idx="3600">
                  <c:v>353.53165999999999</c:v>
                </c:pt>
                <c:pt idx="3601">
                  <c:v>353.3603</c:v>
                </c:pt>
                <c:pt idx="3602">
                  <c:v>353.18498</c:v>
                </c:pt>
                <c:pt idx="3603">
                  <c:v>353.02208000000002</c:v>
                </c:pt>
                <c:pt idx="3604">
                  <c:v>352.83271999999999</c:v>
                </c:pt>
                <c:pt idx="3605">
                  <c:v>352.66298</c:v>
                </c:pt>
                <c:pt idx="3606">
                  <c:v>352.51105999999999</c:v>
                </c:pt>
                <c:pt idx="3607">
                  <c:v>352.33555999999999</c:v>
                </c:pt>
                <c:pt idx="3608">
                  <c:v>352.17644000000001</c:v>
                </c:pt>
                <c:pt idx="3609">
                  <c:v>352.00598000000002</c:v>
                </c:pt>
                <c:pt idx="3610">
                  <c:v>351.82940000000002</c:v>
                </c:pt>
                <c:pt idx="3611">
                  <c:v>351.65480000000002</c:v>
                </c:pt>
                <c:pt idx="3612">
                  <c:v>351.48523999999998</c:v>
                </c:pt>
                <c:pt idx="3613">
                  <c:v>351.32702</c:v>
                </c:pt>
                <c:pt idx="3614">
                  <c:v>351.16214000000002</c:v>
                </c:pt>
                <c:pt idx="3615">
                  <c:v>350.99725999999998</c:v>
                </c:pt>
                <c:pt idx="3616">
                  <c:v>350.8331</c:v>
                </c:pt>
                <c:pt idx="3617">
                  <c:v>350.66930000000002</c:v>
                </c:pt>
                <c:pt idx="3618">
                  <c:v>350.49272000000002</c:v>
                </c:pt>
                <c:pt idx="3619">
                  <c:v>350.32927999999998</c:v>
                </c:pt>
                <c:pt idx="3620">
                  <c:v>350.16638</c:v>
                </c:pt>
                <c:pt idx="3621">
                  <c:v>350.00276000000002</c:v>
                </c:pt>
                <c:pt idx="3622">
                  <c:v>349.81286</c:v>
                </c:pt>
                <c:pt idx="3623">
                  <c:v>349.63339999999999</c:v>
                </c:pt>
                <c:pt idx="3624">
                  <c:v>349.48093999999998</c:v>
                </c:pt>
                <c:pt idx="3625">
                  <c:v>349.32614000000001</c:v>
                </c:pt>
                <c:pt idx="3626">
                  <c:v>349.17043999999999</c:v>
                </c:pt>
                <c:pt idx="3627">
                  <c:v>348.99583999999999</c:v>
                </c:pt>
                <c:pt idx="3628">
                  <c:v>348.82682</c:v>
                </c:pt>
                <c:pt idx="3629">
                  <c:v>348.64861999999999</c:v>
                </c:pt>
                <c:pt idx="3630">
                  <c:v>348.48680000000002</c:v>
                </c:pt>
                <c:pt idx="3631">
                  <c:v>348.31454000000002</c:v>
                </c:pt>
                <c:pt idx="3632">
                  <c:v>348.14551999999998</c:v>
                </c:pt>
                <c:pt idx="3633">
                  <c:v>347.97379999999998</c:v>
                </c:pt>
                <c:pt idx="3634">
                  <c:v>347.80946</c:v>
                </c:pt>
                <c:pt idx="3635">
                  <c:v>347.63396</c:v>
                </c:pt>
                <c:pt idx="3636">
                  <c:v>347.47142000000002</c:v>
                </c:pt>
                <c:pt idx="3637">
                  <c:v>347.3186</c:v>
                </c:pt>
                <c:pt idx="3638">
                  <c:v>347.15066000000002</c:v>
                </c:pt>
                <c:pt idx="3639">
                  <c:v>346.97642000000002</c:v>
                </c:pt>
                <c:pt idx="3640">
                  <c:v>346.7894</c:v>
                </c:pt>
                <c:pt idx="3641">
                  <c:v>346.64071999999999</c:v>
                </c:pt>
                <c:pt idx="3642">
                  <c:v>346.47710000000001</c:v>
                </c:pt>
                <c:pt idx="3643">
                  <c:v>346.30088000000001</c:v>
                </c:pt>
                <c:pt idx="3644">
                  <c:v>346.13132000000002</c:v>
                </c:pt>
                <c:pt idx="3645">
                  <c:v>345.96409999999997</c:v>
                </c:pt>
                <c:pt idx="3646">
                  <c:v>345.8075</c:v>
                </c:pt>
                <c:pt idx="3647">
                  <c:v>345.62732</c:v>
                </c:pt>
                <c:pt idx="3648">
                  <c:v>345.47305999999998</c:v>
                </c:pt>
                <c:pt idx="3649">
                  <c:v>345.30619999999999</c:v>
                </c:pt>
                <c:pt idx="3650">
                  <c:v>345.13303999999999</c:v>
                </c:pt>
                <c:pt idx="3651">
                  <c:v>344.97446000000002</c:v>
                </c:pt>
                <c:pt idx="3652">
                  <c:v>344.80813999999998</c:v>
                </c:pt>
                <c:pt idx="3653">
                  <c:v>344.63065999999998</c:v>
                </c:pt>
                <c:pt idx="3654">
                  <c:v>344.46145999999999</c:v>
                </c:pt>
                <c:pt idx="3655">
                  <c:v>344.30432000000002</c:v>
                </c:pt>
                <c:pt idx="3656">
                  <c:v>344.13547999999997</c:v>
                </c:pt>
                <c:pt idx="3657">
                  <c:v>343.98284000000001</c:v>
                </c:pt>
                <c:pt idx="3658">
                  <c:v>343.78915999999998</c:v>
                </c:pt>
                <c:pt idx="3659">
                  <c:v>343.63724000000002</c:v>
                </c:pt>
                <c:pt idx="3660">
                  <c:v>343.48784000000001</c:v>
                </c:pt>
                <c:pt idx="3661">
                  <c:v>343.3109</c:v>
                </c:pt>
                <c:pt idx="3662">
                  <c:v>343.15681999999998</c:v>
                </c:pt>
                <c:pt idx="3663">
                  <c:v>342.99788000000001</c:v>
                </c:pt>
                <c:pt idx="3664">
                  <c:v>342.82454000000001</c:v>
                </c:pt>
                <c:pt idx="3665">
                  <c:v>342.6395</c:v>
                </c:pt>
                <c:pt idx="3666">
                  <c:v>342.49856</c:v>
                </c:pt>
                <c:pt idx="3667">
                  <c:v>342.3263</c:v>
                </c:pt>
                <c:pt idx="3668">
                  <c:v>342.17023999999998</c:v>
                </c:pt>
                <c:pt idx="3669">
                  <c:v>341.99006000000003</c:v>
                </c:pt>
                <c:pt idx="3670">
                  <c:v>341.81923999999998</c:v>
                </c:pt>
                <c:pt idx="3671">
                  <c:v>341.66534000000001</c:v>
                </c:pt>
                <c:pt idx="3672">
                  <c:v>341.49200000000002</c:v>
                </c:pt>
                <c:pt idx="3673">
                  <c:v>341.33882</c:v>
                </c:pt>
                <c:pt idx="3674">
                  <c:v>341.18797999999998</c:v>
                </c:pt>
                <c:pt idx="3675">
                  <c:v>341.00977999999998</c:v>
                </c:pt>
                <c:pt idx="3676">
                  <c:v>340.83553999999998</c:v>
                </c:pt>
                <c:pt idx="3677">
                  <c:v>340.68326000000002</c:v>
                </c:pt>
                <c:pt idx="3678">
                  <c:v>340.52828</c:v>
                </c:pt>
                <c:pt idx="3679">
                  <c:v>340.3526</c:v>
                </c:pt>
                <c:pt idx="3680">
                  <c:v>340.18232</c:v>
                </c:pt>
                <c:pt idx="3681">
                  <c:v>340.04012</c:v>
                </c:pt>
                <c:pt idx="3682">
                  <c:v>339.88873999999998</c:v>
                </c:pt>
                <c:pt idx="3683">
                  <c:v>339.71539999999999</c:v>
                </c:pt>
                <c:pt idx="3684">
                  <c:v>339.55718000000002</c:v>
                </c:pt>
                <c:pt idx="3685">
                  <c:v>339.37034</c:v>
                </c:pt>
                <c:pt idx="3686">
                  <c:v>339.20996000000002</c:v>
                </c:pt>
                <c:pt idx="3687">
                  <c:v>339.05264</c:v>
                </c:pt>
                <c:pt idx="3688">
                  <c:v>338.88434000000001</c:v>
                </c:pt>
                <c:pt idx="3689">
                  <c:v>338.72791999999998</c:v>
                </c:pt>
                <c:pt idx="3690">
                  <c:v>338.57222000000002</c:v>
                </c:pt>
                <c:pt idx="3691">
                  <c:v>338.40050000000002</c:v>
                </c:pt>
                <c:pt idx="3692">
                  <c:v>338.22590000000002</c:v>
                </c:pt>
                <c:pt idx="3693">
                  <c:v>338.08226000000002</c:v>
                </c:pt>
                <c:pt idx="3694">
                  <c:v>337.91359999999997</c:v>
                </c:pt>
                <c:pt idx="3695">
                  <c:v>337.74655999999999</c:v>
                </c:pt>
                <c:pt idx="3696">
                  <c:v>337.58798000000002</c:v>
                </c:pt>
                <c:pt idx="3697">
                  <c:v>337.4384</c:v>
                </c:pt>
                <c:pt idx="3698">
                  <c:v>337.26902000000001</c:v>
                </c:pt>
                <c:pt idx="3699">
                  <c:v>337.10719999999998</c:v>
                </c:pt>
                <c:pt idx="3700">
                  <c:v>336.95240000000001</c:v>
                </c:pt>
                <c:pt idx="3701">
                  <c:v>336.77708000000001</c:v>
                </c:pt>
                <c:pt idx="3702">
                  <c:v>336.59492</c:v>
                </c:pt>
                <c:pt idx="3703">
                  <c:v>336.44317999999998</c:v>
                </c:pt>
                <c:pt idx="3704">
                  <c:v>336.28226000000001</c:v>
                </c:pt>
                <c:pt idx="3705">
                  <c:v>336.13826</c:v>
                </c:pt>
                <c:pt idx="3706">
                  <c:v>335.98903999999999</c:v>
                </c:pt>
                <c:pt idx="3707">
                  <c:v>335.81047999999998</c:v>
                </c:pt>
                <c:pt idx="3708">
                  <c:v>335.64758</c:v>
                </c:pt>
                <c:pt idx="3709">
                  <c:v>335.48899999999998</c:v>
                </c:pt>
                <c:pt idx="3710">
                  <c:v>335.32483999999999</c:v>
                </c:pt>
                <c:pt idx="3711">
                  <c:v>335.15600000000001</c:v>
                </c:pt>
                <c:pt idx="3712">
                  <c:v>334.99112000000002</c:v>
                </c:pt>
                <c:pt idx="3713">
                  <c:v>334.85144000000003</c:v>
                </c:pt>
                <c:pt idx="3714">
                  <c:v>334.67863999999997</c:v>
                </c:pt>
                <c:pt idx="3715">
                  <c:v>334.53284000000002</c:v>
                </c:pt>
                <c:pt idx="3716">
                  <c:v>334.35518000000002</c:v>
                </c:pt>
                <c:pt idx="3717">
                  <c:v>334.2011</c:v>
                </c:pt>
                <c:pt idx="3718">
                  <c:v>334.05061999999998</c:v>
                </c:pt>
                <c:pt idx="3719">
                  <c:v>333.88718</c:v>
                </c:pt>
                <c:pt idx="3720">
                  <c:v>333.70735999999999</c:v>
                </c:pt>
                <c:pt idx="3721">
                  <c:v>333.54842000000002</c:v>
                </c:pt>
                <c:pt idx="3722">
                  <c:v>333.39884000000001</c:v>
                </c:pt>
                <c:pt idx="3723">
                  <c:v>333.23665999999997</c:v>
                </c:pt>
                <c:pt idx="3724">
                  <c:v>333.06421999999998</c:v>
                </c:pt>
                <c:pt idx="3725">
                  <c:v>332.91266000000002</c:v>
                </c:pt>
                <c:pt idx="3726">
                  <c:v>332.75677999999999</c:v>
                </c:pt>
                <c:pt idx="3727">
                  <c:v>332.58812</c:v>
                </c:pt>
                <c:pt idx="3728">
                  <c:v>332.44051999999999</c:v>
                </c:pt>
                <c:pt idx="3729">
                  <c:v>332.28284000000002</c:v>
                </c:pt>
                <c:pt idx="3730">
                  <c:v>332.11291999999997</c:v>
                </c:pt>
                <c:pt idx="3731">
                  <c:v>331.95596</c:v>
                </c:pt>
                <c:pt idx="3732">
                  <c:v>331.80205999999998</c:v>
                </c:pt>
                <c:pt idx="3733">
                  <c:v>331.64132000000001</c:v>
                </c:pt>
                <c:pt idx="3734">
                  <c:v>331.48021999999997</c:v>
                </c:pt>
                <c:pt idx="3735">
                  <c:v>331.32524000000001</c:v>
                </c:pt>
                <c:pt idx="3736">
                  <c:v>331.16845999999998</c:v>
                </c:pt>
                <c:pt idx="3737">
                  <c:v>331.00592</c:v>
                </c:pt>
                <c:pt idx="3738">
                  <c:v>330.82357999999999</c:v>
                </c:pt>
                <c:pt idx="3739">
                  <c:v>330.6857</c:v>
                </c:pt>
                <c:pt idx="3740">
                  <c:v>330.52622000000002</c:v>
                </c:pt>
                <c:pt idx="3741">
                  <c:v>330.37880000000001</c:v>
                </c:pt>
                <c:pt idx="3742">
                  <c:v>330.22111999999998</c:v>
                </c:pt>
                <c:pt idx="3743">
                  <c:v>330.06434000000002</c:v>
                </c:pt>
                <c:pt idx="3744">
                  <c:v>329.91134</c:v>
                </c:pt>
                <c:pt idx="3745">
                  <c:v>329.738</c:v>
                </c:pt>
                <c:pt idx="3746">
                  <c:v>329.57996000000003</c:v>
                </c:pt>
                <c:pt idx="3747">
                  <c:v>329.41471999999999</c:v>
                </c:pt>
                <c:pt idx="3748">
                  <c:v>329.26226000000003</c:v>
                </c:pt>
                <c:pt idx="3749">
                  <c:v>329.10728</c:v>
                </c:pt>
                <c:pt idx="3750">
                  <c:v>328.94797999999997</c:v>
                </c:pt>
                <c:pt idx="3751">
                  <c:v>328.78345999999999</c:v>
                </c:pt>
                <c:pt idx="3752">
                  <c:v>328.62776000000002</c:v>
                </c:pt>
                <c:pt idx="3753">
                  <c:v>328.47926000000001</c:v>
                </c:pt>
                <c:pt idx="3754">
                  <c:v>328.32643999999999</c:v>
                </c:pt>
                <c:pt idx="3755">
                  <c:v>328.16714000000002</c:v>
                </c:pt>
                <c:pt idx="3756">
                  <c:v>327.98858000000001</c:v>
                </c:pt>
                <c:pt idx="3757">
                  <c:v>327.83702</c:v>
                </c:pt>
                <c:pt idx="3758">
                  <c:v>327.69049999999999</c:v>
                </c:pt>
                <c:pt idx="3759">
                  <c:v>327.55586</c:v>
                </c:pt>
                <c:pt idx="3760">
                  <c:v>327.37855999999999</c:v>
                </c:pt>
                <c:pt idx="3761">
                  <c:v>327.24032</c:v>
                </c:pt>
                <c:pt idx="3762">
                  <c:v>327.09181999999998</c:v>
                </c:pt>
                <c:pt idx="3763">
                  <c:v>326.94296000000003</c:v>
                </c:pt>
                <c:pt idx="3764">
                  <c:v>326.76548000000003</c:v>
                </c:pt>
                <c:pt idx="3765">
                  <c:v>326.59411999999998</c:v>
                </c:pt>
                <c:pt idx="3766">
                  <c:v>326.44112000000001</c:v>
                </c:pt>
                <c:pt idx="3767">
                  <c:v>326.27911999999998</c:v>
                </c:pt>
                <c:pt idx="3768">
                  <c:v>326.13458000000003</c:v>
                </c:pt>
                <c:pt idx="3769">
                  <c:v>325.97618</c:v>
                </c:pt>
                <c:pt idx="3770">
                  <c:v>325.82407999999998</c:v>
                </c:pt>
                <c:pt idx="3771">
                  <c:v>325.65956</c:v>
                </c:pt>
                <c:pt idx="3772">
                  <c:v>325.51357999999999</c:v>
                </c:pt>
                <c:pt idx="3773">
                  <c:v>325.35788000000002</c:v>
                </c:pt>
                <c:pt idx="3774">
                  <c:v>325.19893999999999</c:v>
                </c:pt>
                <c:pt idx="3775">
                  <c:v>325.02506</c:v>
                </c:pt>
                <c:pt idx="3776">
                  <c:v>324.87403999999998</c:v>
                </c:pt>
                <c:pt idx="3777">
                  <c:v>324.72356000000002</c:v>
                </c:pt>
                <c:pt idx="3778">
                  <c:v>324.54374000000001</c:v>
                </c:pt>
                <c:pt idx="3779">
                  <c:v>324.40892000000002</c:v>
                </c:pt>
                <c:pt idx="3780">
                  <c:v>324.25808000000001</c:v>
                </c:pt>
                <c:pt idx="3781">
                  <c:v>324.09913999999998</c:v>
                </c:pt>
                <c:pt idx="3782">
                  <c:v>323.94164000000001</c:v>
                </c:pt>
                <c:pt idx="3783">
                  <c:v>323.77514000000002</c:v>
                </c:pt>
                <c:pt idx="3784">
                  <c:v>323.61619999999999</c:v>
                </c:pt>
                <c:pt idx="3785">
                  <c:v>323.46212000000003</c:v>
                </c:pt>
                <c:pt idx="3786">
                  <c:v>323.31884000000002</c:v>
                </c:pt>
                <c:pt idx="3787">
                  <c:v>323.16800000000001</c:v>
                </c:pt>
                <c:pt idx="3788">
                  <c:v>322.99880000000002</c:v>
                </c:pt>
                <c:pt idx="3789">
                  <c:v>322.83553999999998</c:v>
                </c:pt>
                <c:pt idx="3790">
                  <c:v>322.70089999999999</c:v>
                </c:pt>
                <c:pt idx="3791">
                  <c:v>322.54502000000002</c:v>
                </c:pt>
                <c:pt idx="3792">
                  <c:v>322.40318000000002</c:v>
                </c:pt>
                <c:pt idx="3793">
                  <c:v>322.23829999999998</c:v>
                </c:pt>
                <c:pt idx="3794">
                  <c:v>322.09393999999998</c:v>
                </c:pt>
                <c:pt idx="3795">
                  <c:v>321.92527999999999</c:v>
                </c:pt>
                <c:pt idx="3796">
                  <c:v>321.74905999999999</c:v>
                </c:pt>
                <c:pt idx="3797">
                  <c:v>321.61171999999999</c:v>
                </c:pt>
                <c:pt idx="3798">
                  <c:v>321.4418</c:v>
                </c:pt>
                <c:pt idx="3799">
                  <c:v>321.30950000000001</c:v>
                </c:pt>
                <c:pt idx="3800">
                  <c:v>321.13418000000001</c:v>
                </c:pt>
                <c:pt idx="3801">
                  <c:v>320.99450000000002</c:v>
                </c:pt>
                <c:pt idx="3802">
                  <c:v>320.84528</c:v>
                </c:pt>
                <c:pt idx="3803">
                  <c:v>320.69263999999998</c:v>
                </c:pt>
                <c:pt idx="3804">
                  <c:v>320.53766000000002</c:v>
                </c:pt>
                <c:pt idx="3805">
                  <c:v>320.37889999999999</c:v>
                </c:pt>
                <c:pt idx="3806">
                  <c:v>320.22320000000002</c:v>
                </c:pt>
                <c:pt idx="3807">
                  <c:v>320.06533999999999</c:v>
                </c:pt>
                <c:pt idx="3808">
                  <c:v>319.92619999999999</c:v>
                </c:pt>
                <c:pt idx="3809">
                  <c:v>319.77229999999997</c:v>
                </c:pt>
                <c:pt idx="3810">
                  <c:v>319.61534</c:v>
                </c:pt>
                <c:pt idx="3811">
                  <c:v>319.46035999999998</c:v>
                </c:pt>
                <c:pt idx="3812">
                  <c:v>319.32139999999998</c:v>
                </c:pt>
                <c:pt idx="3813">
                  <c:v>319.17973999999998</c:v>
                </c:pt>
                <c:pt idx="3814">
                  <c:v>319.00513999999998</c:v>
                </c:pt>
                <c:pt idx="3815">
                  <c:v>318.85861999999997</c:v>
                </c:pt>
                <c:pt idx="3816">
                  <c:v>318.71372000000002</c:v>
                </c:pt>
                <c:pt idx="3817">
                  <c:v>318.56252000000001</c:v>
                </c:pt>
                <c:pt idx="3818">
                  <c:v>318.38396</c:v>
                </c:pt>
                <c:pt idx="3819">
                  <c:v>318.26011999999997</c:v>
                </c:pt>
                <c:pt idx="3820">
                  <c:v>318.10712000000001</c:v>
                </c:pt>
                <c:pt idx="3821">
                  <c:v>317.94242000000003</c:v>
                </c:pt>
                <c:pt idx="3822">
                  <c:v>317.77537999999998</c:v>
                </c:pt>
                <c:pt idx="3823">
                  <c:v>317.63911999999999</c:v>
                </c:pt>
                <c:pt idx="3824">
                  <c:v>317.48072000000002</c:v>
                </c:pt>
                <c:pt idx="3825">
                  <c:v>317.33654000000001</c:v>
                </c:pt>
                <c:pt idx="3826">
                  <c:v>317.20639999999997</c:v>
                </c:pt>
                <c:pt idx="3827">
                  <c:v>317.05574000000001</c:v>
                </c:pt>
                <c:pt idx="3828">
                  <c:v>316.89931999999999</c:v>
                </c:pt>
                <c:pt idx="3829">
                  <c:v>316.71859999999998</c:v>
                </c:pt>
                <c:pt idx="3830">
                  <c:v>316.58792</c:v>
                </c:pt>
                <c:pt idx="3831">
                  <c:v>316.45850000000002</c:v>
                </c:pt>
                <c:pt idx="3832">
                  <c:v>316.30297999999999</c:v>
                </c:pt>
                <c:pt idx="3833">
                  <c:v>316.12693999999999</c:v>
                </c:pt>
                <c:pt idx="3834">
                  <c:v>315.99482</c:v>
                </c:pt>
                <c:pt idx="3835">
                  <c:v>315.85496000000001</c:v>
                </c:pt>
                <c:pt idx="3836">
                  <c:v>315.68450000000001</c:v>
                </c:pt>
                <c:pt idx="3837">
                  <c:v>315.54266000000001</c:v>
                </c:pt>
                <c:pt idx="3838">
                  <c:v>315.38587999999999</c:v>
                </c:pt>
                <c:pt idx="3839">
                  <c:v>315.25376</c:v>
                </c:pt>
                <c:pt idx="3840">
                  <c:v>315.09302000000002</c:v>
                </c:pt>
                <c:pt idx="3841">
                  <c:v>314.94524000000001</c:v>
                </c:pt>
                <c:pt idx="3842">
                  <c:v>314.7989</c:v>
                </c:pt>
                <c:pt idx="3843">
                  <c:v>314.65165999999999</c:v>
                </c:pt>
                <c:pt idx="3844">
                  <c:v>314.50009999999997</c:v>
                </c:pt>
                <c:pt idx="3845">
                  <c:v>314.34494000000001</c:v>
                </c:pt>
                <c:pt idx="3846">
                  <c:v>314.18869999999998</c:v>
                </c:pt>
                <c:pt idx="3847">
                  <c:v>314.03462000000002</c:v>
                </c:pt>
                <c:pt idx="3848">
                  <c:v>313.91167999999999</c:v>
                </c:pt>
                <c:pt idx="3849">
                  <c:v>313.75958000000003</c:v>
                </c:pt>
                <c:pt idx="3850">
                  <c:v>313.61450000000002</c:v>
                </c:pt>
                <c:pt idx="3851">
                  <c:v>313.44242000000003</c:v>
                </c:pt>
                <c:pt idx="3852">
                  <c:v>313.31605999999999</c:v>
                </c:pt>
                <c:pt idx="3853">
                  <c:v>313.17151999999999</c:v>
                </c:pt>
                <c:pt idx="3854">
                  <c:v>312.99367999999998</c:v>
                </c:pt>
                <c:pt idx="3855">
                  <c:v>312.83816000000002</c:v>
                </c:pt>
                <c:pt idx="3856">
                  <c:v>312.70136000000002</c:v>
                </c:pt>
                <c:pt idx="3857">
                  <c:v>312.56150000000002</c:v>
                </c:pt>
                <c:pt idx="3858">
                  <c:v>312.40255999999999</c:v>
                </c:pt>
                <c:pt idx="3859">
                  <c:v>312.27062000000001</c:v>
                </c:pt>
                <c:pt idx="3860">
                  <c:v>312.11923999999999</c:v>
                </c:pt>
                <c:pt idx="3861">
                  <c:v>311.97865999999999</c:v>
                </c:pt>
                <c:pt idx="3862">
                  <c:v>311.81720000000001</c:v>
                </c:pt>
                <c:pt idx="3863">
                  <c:v>311.68166000000002</c:v>
                </c:pt>
                <c:pt idx="3864">
                  <c:v>311.53190000000001</c:v>
                </c:pt>
                <c:pt idx="3865">
                  <c:v>311.35568000000001</c:v>
                </c:pt>
                <c:pt idx="3866">
                  <c:v>311.21888000000001</c:v>
                </c:pt>
                <c:pt idx="3867">
                  <c:v>311.09575999999998</c:v>
                </c:pt>
                <c:pt idx="3868">
                  <c:v>310.94941999999998</c:v>
                </c:pt>
                <c:pt idx="3869">
                  <c:v>310.78021999999999</c:v>
                </c:pt>
                <c:pt idx="3870">
                  <c:v>310.64071999999999</c:v>
                </c:pt>
                <c:pt idx="3871">
                  <c:v>310.50662</c:v>
                </c:pt>
                <c:pt idx="3872">
                  <c:v>310.35397999999998</c:v>
                </c:pt>
                <c:pt idx="3873">
                  <c:v>310.19126</c:v>
                </c:pt>
                <c:pt idx="3874">
                  <c:v>310.06562000000002</c:v>
                </c:pt>
                <c:pt idx="3875">
                  <c:v>309.91748000000001</c:v>
                </c:pt>
                <c:pt idx="3876">
                  <c:v>309.75763999999998</c:v>
                </c:pt>
                <c:pt idx="3877">
                  <c:v>309.62461999999999</c:v>
                </c:pt>
                <c:pt idx="3878">
                  <c:v>309.48349999999999</c:v>
                </c:pt>
                <c:pt idx="3879">
                  <c:v>309.33373999999998</c:v>
                </c:pt>
                <c:pt idx="3880">
                  <c:v>309.17516000000001</c:v>
                </c:pt>
                <c:pt idx="3881">
                  <c:v>309.04358000000002</c:v>
                </c:pt>
                <c:pt idx="3882">
                  <c:v>308.89076</c:v>
                </c:pt>
                <c:pt idx="3883">
                  <c:v>308.74369999999999</c:v>
                </c:pt>
                <c:pt idx="3884">
                  <c:v>308.59160000000003</c:v>
                </c:pt>
                <c:pt idx="3885">
                  <c:v>308.45911999999998</c:v>
                </c:pt>
                <c:pt idx="3886">
                  <c:v>308.30900000000003</c:v>
                </c:pt>
                <c:pt idx="3887">
                  <c:v>308.15132</c:v>
                </c:pt>
                <c:pt idx="3888">
                  <c:v>308.00948</c:v>
                </c:pt>
                <c:pt idx="3889">
                  <c:v>307.88600000000002</c:v>
                </c:pt>
                <c:pt idx="3890">
                  <c:v>307.733</c:v>
                </c:pt>
                <c:pt idx="3891">
                  <c:v>307.553</c:v>
                </c:pt>
                <c:pt idx="3892">
                  <c:v>307.42286000000001</c:v>
                </c:pt>
                <c:pt idx="3893">
                  <c:v>307.28246000000001</c:v>
                </c:pt>
                <c:pt idx="3894">
                  <c:v>307.13234</c:v>
                </c:pt>
                <c:pt idx="3895">
                  <c:v>307.00940000000003</c:v>
                </c:pt>
                <c:pt idx="3896">
                  <c:v>306.86594000000002</c:v>
                </c:pt>
                <c:pt idx="3897">
                  <c:v>306.71528000000001</c:v>
                </c:pt>
                <c:pt idx="3898">
                  <c:v>306.54392000000001</c:v>
                </c:pt>
                <c:pt idx="3899">
                  <c:v>306.42043999999999</c:v>
                </c:pt>
                <c:pt idx="3900">
                  <c:v>306.26654000000002</c:v>
                </c:pt>
                <c:pt idx="3901">
                  <c:v>306.12146000000001</c:v>
                </c:pt>
                <c:pt idx="3902">
                  <c:v>305.98070000000001</c:v>
                </c:pt>
                <c:pt idx="3903">
                  <c:v>305.83742000000001</c:v>
                </c:pt>
                <c:pt idx="3904">
                  <c:v>305.67847999999998</c:v>
                </c:pt>
                <c:pt idx="3905">
                  <c:v>305.53250000000003</c:v>
                </c:pt>
                <c:pt idx="3906">
                  <c:v>305.40271999999999</c:v>
                </c:pt>
                <c:pt idx="3907">
                  <c:v>305.26772</c:v>
                </c:pt>
                <c:pt idx="3908">
                  <c:v>305.11831999999998</c:v>
                </c:pt>
                <c:pt idx="3909">
                  <c:v>304.94767999999999</c:v>
                </c:pt>
                <c:pt idx="3910">
                  <c:v>304.81700000000001</c:v>
                </c:pt>
                <c:pt idx="3911">
                  <c:v>304.69351999999998</c:v>
                </c:pt>
                <c:pt idx="3912">
                  <c:v>304.55617999999998</c:v>
                </c:pt>
                <c:pt idx="3913">
                  <c:v>304.38697999999999</c:v>
                </c:pt>
                <c:pt idx="3914">
                  <c:v>304.26368000000002</c:v>
                </c:pt>
                <c:pt idx="3915">
                  <c:v>304.11662000000001</c:v>
                </c:pt>
                <c:pt idx="3916">
                  <c:v>303.96487999999999</c:v>
                </c:pt>
                <c:pt idx="3917">
                  <c:v>303.82303999999999</c:v>
                </c:pt>
                <c:pt idx="3918">
                  <c:v>303.69596000000001</c:v>
                </c:pt>
                <c:pt idx="3919">
                  <c:v>303.55250000000001</c:v>
                </c:pt>
                <c:pt idx="3920">
                  <c:v>303.40652</c:v>
                </c:pt>
                <c:pt idx="3921">
                  <c:v>303.26342</c:v>
                </c:pt>
                <c:pt idx="3922">
                  <c:v>303.13004000000001</c:v>
                </c:pt>
                <c:pt idx="3923">
                  <c:v>302.98388</c:v>
                </c:pt>
                <c:pt idx="3924">
                  <c:v>302.82925999999998</c:v>
                </c:pt>
                <c:pt idx="3925">
                  <c:v>302.69407999999999</c:v>
                </c:pt>
                <c:pt idx="3926">
                  <c:v>302.56898000000001</c:v>
                </c:pt>
                <c:pt idx="3927">
                  <c:v>302.39888000000002</c:v>
                </c:pt>
                <c:pt idx="3928">
                  <c:v>302.24768</c:v>
                </c:pt>
                <c:pt idx="3929">
                  <c:v>302.12437999999997</c:v>
                </c:pt>
                <c:pt idx="3930">
                  <c:v>301.98595999999998</c:v>
                </c:pt>
                <c:pt idx="3931">
                  <c:v>301.83116000000001</c:v>
                </c:pt>
                <c:pt idx="3932">
                  <c:v>301.69580000000002</c:v>
                </c:pt>
                <c:pt idx="3933">
                  <c:v>301.55396000000002</c:v>
                </c:pt>
                <c:pt idx="3934">
                  <c:v>301.41860000000003</c:v>
                </c:pt>
                <c:pt idx="3935">
                  <c:v>301.28017999999997</c:v>
                </c:pt>
                <c:pt idx="3936">
                  <c:v>301.14733999999999</c:v>
                </c:pt>
                <c:pt idx="3937">
                  <c:v>300.99092000000002</c:v>
                </c:pt>
                <c:pt idx="3938">
                  <c:v>300.83738</c:v>
                </c:pt>
                <c:pt idx="3939">
                  <c:v>300.72595999999999</c:v>
                </c:pt>
                <c:pt idx="3940">
                  <c:v>300.59348</c:v>
                </c:pt>
                <c:pt idx="3941">
                  <c:v>300.42806000000002</c:v>
                </c:pt>
                <c:pt idx="3942">
                  <c:v>300.28334000000001</c:v>
                </c:pt>
                <c:pt idx="3943">
                  <c:v>300.15086000000002</c:v>
                </c:pt>
                <c:pt idx="3944">
                  <c:v>300.01657999999998</c:v>
                </c:pt>
                <c:pt idx="3945">
                  <c:v>299.88031999999998</c:v>
                </c:pt>
                <c:pt idx="3946">
                  <c:v>299.71184</c:v>
                </c:pt>
                <c:pt idx="3947">
                  <c:v>299.58242000000001</c:v>
                </c:pt>
                <c:pt idx="3948">
                  <c:v>299.45641999999998</c:v>
                </c:pt>
                <c:pt idx="3949">
                  <c:v>299.28865999999999</c:v>
                </c:pt>
                <c:pt idx="3950">
                  <c:v>299.16320000000002</c:v>
                </c:pt>
                <c:pt idx="3951">
                  <c:v>299.03413999999998</c:v>
                </c:pt>
                <c:pt idx="3952">
                  <c:v>298.89607999999998</c:v>
                </c:pt>
                <c:pt idx="3953">
                  <c:v>298.74740000000003</c:v>
                </c:pt>
                <c:pt idx="3954">
                  <c:v>298.61815999999999</c:v>
                </c:pt>
                <c:pt idx="3955">
                  <c:v>298.45580000000001</c:v>
                </c:pt>
                <c:pt idx="3956">
                  <c:v>298.32350000000002</c:v>
                </c:pt>
                <c:pt idx="3957">
                  <c:v>298.18508000000003</c:v>
                </c:pt>
                <c:pt idx="3958">
                  <c:v>298.06394</c:v>
                </c:pt>
                <c:pt idx="3959">
                  <c:v>297.92678000000001</c:v>
                </c:pt>
                <c:pt idx="3960">
                  <c:v>297.76639999999998</c:v>
                </c:pt>
                <c:pt idx="3961">
                  <c:v>297.64454000000001</c:v>
                </c:pt>
                <c:pt idx="3962">
                  <c:v>297.50252</c:v>
                </c:pt>
                <c:pt idx="3963">
                  <c:v>297.36518000000001</c:v>
                </c:pt>
                <c:pt idx="3964">
                  <c:v>297.21289999999999</c:v>
                </c:pt>
                <c:pt idx="3965">
                  <c:v>297.08852000000002</c:v>
                </c:pt>
                <c:pt idx="3966">
                  <c:v>296.94992000000002</c:v>
                </c:pt>
                <c:pt idx="3967">
                  <c:v>296.7953</c:v>
                </c:pt>
                <c:pt idx="3968">
                  <c:v>296.68477999999999</c:v>
                </c:pt>
                <c:pt idx="3969">
                  <c:v>296.54203999999999</c:v>
                </c:pt>
                <c:pt idx="3970">
                  <c:v>296.39713999999998</c:v>
                </c:pt>
                <c:pt idx="3971">
                  <c:v>296.2346</c:v>
                </c:pt>
                <c:pt idx="3972">
                  <c:v>296.11435999999998</c:v>
                </c:pt>
                <c:pt idx="3973">
                  <c:v>295.98511999999999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5-1438-4430-99CE-B0057D65C59D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499203424"/>
        <c:axId val="499204408"/>
      </c:scatterChart>
      <c:valAx>
        <c:axId val="499203424"/>
        <c:scaling>
          <c:orientation val="minMax"/>
          <c:max val="3000"/>
        </c:scaling>
        <c:delete val="0"/>
        <c:axPos val="b"/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1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en-US"/>
                  <a:t>Time (s)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1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en-US"/>
            </a:p>
          </c:txPr>
        </c:title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25000"/>
                <a:lumOff val="7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499204408"/>
        <c:crosses val="autoZero"/>
        <c:crossBetween val="midCat"/>
      </c:valAx>
      <c:valAx>
        <c:axId val="499204408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1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en-US"/>
                  <a:t>Temperature (°F)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1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en-US"/>
            </a:p>
          </c:txPr>
        </c:title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25000"/>
                <a:lumOff val="7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499203424"/>
        <c:crosses val="autoZero"/>
        <c:crossBetween val="midCat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</c:chart>
  <c:spPr>
    <a:noFill/>
    <a:ln>
      <a:solidFill>
        <a:srgbClr val="000000"/>
      </a:solidFill>
    </a:ln>
    <a:effectLst/>
  </c:spPr>
  <c:txPr>
    <a:bodyPr/>
    <a:lstStyle/>
    <a:p>
      <a:pPr>
        <a:defRPr sz="1100"/>
      </a:pPr>
      <a:endParaRPr lang="en-US"/>
    </a:p>
  </c:txPr>
  <c:externalData r:id="rId4">
    <c:autoUpdate val="0"/>
  </c:externalData>
</c:chartSpace>
</file>

<file path=ppt/charts/chart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title>
      <c:tx>
        <c:rich>
          <a:bodyPr rot="0" spcFirstLastPara="1" vertOverflow="ellipsis" vert="horz" wrap="square" anchor="ctr" anchorCtr="1"/>
          <a:lstStyle/>
          <a:p>
            <a:pPr>
              <a:defRPr sz="1320" b="0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en-US"/>
              <a:t>LCO 14500 Battery Propagation Test 3</a:t>
            </a:r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320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title>
    <c:autoTitleDeleted val="0"/>
    <c:plotArea>
      <c:layout/>
      <c:scatterChart>
        <c:scatterStyle val="lineMarker"/>
        <c:varyColors val="0"/>
        <c:ser>
          <c:idx val="0"/>
          <c:order val="0"/>
          <c:tx>
            <c:strRef>
              <c:f>'8-24-2022 1-11-03 PM'!$B$1</c:f>
              <c:strCache>
                <c:ptCount val="1"/>
                <c:pt idx="0">
                  <c:v>TC1</c:v>
                </c:pt>
              </c:strCache>
            </c:strRef>
          </c:tx>
          <c:spPr>
            <a:ln w="19050" cap="rnd">
              <a:solidFill>
                <a:schemeClr val="accent1"/>
              </a:solidFill>
              <a:round/>
            </a:ln>
            <a:effectLst/>
          </c:spPr>
          <c:marker>
            <c:symbol val="none"/>
          </c:marker>
          <c:xVal>
            <c:strRef>
              <c:f>'8-24-2022 1-11-03 PM'!$A$2:$A$9801</c:f>
              <c:strCache>
                <c:ptCount val="9800"/>
                <c:pt idx="0">
                  <c:v>1.01</c:v>
                </c:pt>
                <c:pt idx="1">
                  <c:v>1.99</c:v>
                </c:pt>
                <c:pt idx="2">
                  <c:v>2.99</c:v>
                </c:pt>
                <c:pt idx="3">
                  <c:v>4.00</c:v>
                </c:pt>
                <c:pt idx="4">
                  <c:v>5.00</c:v>
                </c:pt>
                <c:pt idx="5">
                  <c:v>5.99</c:v>
                </c:pt>
                <c:pt idx="6">
                  <c:v>7.00</c:v>
                </c:pt>
                <c:pt idx="7">
                  <c:v>8.00</c:v>
                </c:pt>
                <c:pt idx="8">
                  <c:v>8.99</c:v>
                </c:pt>
                <c:pt idx="9">
                  <c:v>10.00</c:v>
                </c:pt>
                <c:pt idx="10">
                  <c:v>11.00</c:v>
                </c:pt>
                <c:pt idx="11">
                  <c:v>11.99</c:v>
                </c:pt>
                <c:pt idx="12">
                  <c:v>12.99</c:v>
                </c:pt>
                <c:pt idx="13">
                  <c:v>14.00</c:v>
                </c:pt>
                <c:pt idx="14">
                  <c:v>15.00</c:v>
                </c:pt>
                <c:pt idx="15">
                  <c:v>15.99</c:v>
                </c:pt>
                <c:pt idx="16">
                  <c:v>17.00</c:v>
                </c:pt>
                <c:pt idx="17">
                  <c:v>18.00</c:v>
                </c:pt>
                <c:pt idx="18">
                  <c:v>18.99</c:v>
                </c:pt>
                <c:pt idx="19">
                  <c:v>20.00</c:v>
                </c:pt>
                <c:pt idx="20">
                  <c:v>21.00</c:v>
                </c:pt>
                <c:pt idx="21">
                  <c:v>21.99</c:v>
                </c:pt>
                <c:pt idx="22">
                  <c:v>22.99</c:v>
                </c:pt>
                <c:pt idx="23">
                  <c:v>24.00</c:v>
                </c:pt>
                <c:pt idx="24">
                  <c:v>25.00</c:v>
                </c:pt>
                <c:pt idx="25">
                  <c:v>25.99</c:v>
                </c:pt>
                <c:pt idx="26">
                  <c:v>27.00</c:v>
                </c:pt>
                <c:pt idx="27">
                  <c:v>28.00</c:v>
                </c:pt>
                <c:pt idx="28">
                  <c:v>28.99</c:v>
                </c:pt>
                <c:pt idx="29">
                  <c:v>30.00</c:v>
                </c:pt>
                <c:pt idx="30">
                  <c:v>31.00</c:v>
                </c:pt>
                <c:pt idx="31">
                  <c:v>31.99</c:v>
                </c:pt>
                <c:pt idx="32">
                  <c:v>32.99</c:v>
                </c:pt>
                <c:pt idx="33">
                  <c:v>34.00</c:v>
                </c:pt>
                <c:pt idx="34">
                  <c:v>35.00</c:v>
                </c:pt>
                <c:pt idx="35">
                  <c:v>35.99</c:v>
                </c:pt>
                <c:pt idx="36">
                  <c:v>37.00</c:v>
                </c:pt>
                <c:pt idx="37">
                  <c:v>38.00</c:v>
                </c:pt>
                <c:pt idx="38">
                  <c:v>38.99</c:v>
                </c:pt>
                <c:pt idx="39">
                  <c:v>39.99</c:v>
                </c:pt>
                <c:pt idx="40">
                  <c:v>41.00</c:v>
                </c:pt>
                <c:pt idx="41">
                  <c:v>42.00</c:v>
                </c:pt>
                <c:pt idx="42">
                  <c:v>42.99</c:v>
                </c:pt>
                <c:pt idx="43">
                  <c:v>44.00</c:v>
                </c:pt>
                <c:pt idx="44">
                  <c:v>45.00</c:v>
                </c:pt>
                <c:pt idx="45">
                  <c:v>45.99</c:v>
                </c:pt>
                <c:pt idx="46">
                  <c:v>47.00</c:v>
                </c:pt>
                <c:pt idx="47">
                  <c:v>48.00</c:v>
                </c:pt>
                <c:pt idx="48">
                  <c:v>48.99</c:v>
                </c:pt>
                <c:pt idx="49">
                  <c:v>49.99</c:v>
                </c:pt>
                <c:pt idx="50">
                  <c:v>51.00</c:v>
                </c:pt>
                <c:pt idx="51">
                  <c:v>52.00</c:v>
                </c:pt>
                <c:pt idx="52">
                  <c:v>52.99</c:v>
                </c:pt>
                <c:pt idx="53">
                  <c:v>54.00</c:v>
                </c:pt>
                <c:pt idx="54">
                  <c:v>55.00</c:v>
                </c:pt>
                <c:pt idx="55">
                  <c:v>55.99</c:v>
                </c:pt>
                <c:pt idx="56">
                  <c:v>57.00</c:v>
                </c:pt>
                <c:pt idx="57">
                  <c:v>58.00</c:v>
                </c:pt>
                <c:pt idx="58">
                  <c:v>58.99</c:v>
                </c:pt>
                <c:pt idx="59">
                  <c:v>59.99</c:v>
                </c:pt>
                <c:pt idx="60">
                  <c:v>61.00</c:v>
                </c:pt>
                <c:pt idx="61">
                  <c:v>62.00</c:v>
                </c:pt>
                <c:pt idx="62">
                  <c:v>62.99</c:v>
                </c:pt>
                <c:pt idx="63">
                  <c:v>64.00</c:v>
                </c:pt>
                <c:pt idx="64">
                  <c:v>65.00</c:v>
                </c:pt>
                <c:pt idx="65">
                  <c:v>65.99</c:v>
                </c:pt>
                <c:pt idx="66">
                  <c:v>67.00</c:v>
                </c:pt>
                <c:pt idx="67">
                  <c:v>68.00</c:v>
                </c:pt>
                <c:pt idx="68">
                  <c:v>68.99</c:v>
                </c:pt>
                <c:pt idx="69">
                  <c:v>69.99</c:v>
                </c:pt>
                <c:pt idx="70">
                  <c:v>71.00</c:v>
                </c:pt>
                <c:pt idx="71">
                  <c:v>72.00</c:v>
                </c:pt>
                <c:pt idx="72">
                  <c:v>72.99</c:v>
                </c:pt>
                <c:pt idx="73">
                  <c:v>74.00</c:v>
                </c:pt>
                <c:pt idx="74">
                  <c:v>75.00</c:v>
                </c:pt>
                <c:pt idx="75">
                  <c:v>75.99</c:v>
                </c:pt>
                <c:pt idx="76">
                  <c:v>77.00</c:v>
                </c:pt>
                <c:pt idx="77">
                  <c:v>78.00</c:v>
                </c:pt>
                <c:pt idx="78">
                  <c:v>78.99</c:v>
                </c:pt>
                <c:pt idx="79">
                  <c:v>79.99</c:v>
                </c:pt>
                <c:pt idx="80">
                  <c:v>81.00</c:v>
                </c:pt>
                <c:pt idx="81">
                  <c:v>82.00</c:v>
                </c:pt>
                <c:pt idx="82">
                  <c:v>82.99</c:v>
                </c:pt>
                <c:pt idx="83">
                  <c:v>84.00</c:v>
                </c:pt>
                <c:pt idx="84">
                  <c:v>85.00</c:v>
                </c:pt>
                <c:pt idx="85">
                  <c:v>85.99</c:v>
                </c:pt>
                <c:pt idx="86">
                  <c:v>86.99</c:v>
                </c:pt>
                <c:pt idx="87">
                  <c:v>88.00</c:v>
                </c:pt>
                <c:pt idx="88">
                  <c:v>88.99</c:v>
                </c:pt>
                <c:pt idx="89">
                  <c:v>89.99</c:v>
                </c:pt>
                <c:pt idx="90">
                  <c:v>91.00</c:v>
                </c:pt>
                <c:pt idx="91">
                  <c:v>92.00</c:v>
                </c:pt>
                <c:pt idx="92">
                  <c:v>92.99</c:v>
                </c:pt>
                <c:pt idx="93">
                  <c:v>94.00</c:v>
                </c:pt>
                <c:pt idx="94">
                  <c:v>95.00</c:v>
                </c:pt>
                <c:pt idx="95">
                  <c:v>95.99</c:v>
                </c:pt>
                <c:pt idx="96">
                  <c:v>96.99</c:v>
                </c:pt>
                <c:pt idx="97">
                  <c:v>98.00</c:v>
                </c:pt>
                <c:pt idx="98">
                  <c:v>99.00</c:v>
                </c:pt>
                <c:pt idx="99">
                  <c:v>99.99</c:v>
                </c:pt>
                <c:pt idx="100">
                  <c:v>101.00</c:v>
                </c:pt>
                <c:pt idx="101">
                  <c:v>102.00</c:v>
                </c:pt>
                <c:pt idx="102">
                  <c:v>102.99</c:v>
                </c:pt>
                <c:pt idx="103">
                  <c:v>104.00</c:v>
                </c:pt>
                <c:pt idx="104">
                  <c:v>105.00</c:v>
                </c:pt>
                <c:pt idx="105">
                  <c:v>105.99</c:v>
                </c:pt>
                <c:pt idx="106">
                  <c:v>106.99</c:v>
                </c:pt>
                <c:pt idx="107">
                  <c:v>108.00</c:v>
                </c:pt>
                <c:pt idx="108">
                  <c:v>109.00</c:v>
                </c:pt>
                <c:pt idx="109">
                  <c:v>109.99</c:v>
                </c:pt>
                <c:pt idx="110">
                  <c:v>111.00</c:v>
                </c:pt>
                <c:pt idx="111">
                  <c:v>112.00</c:v>
                </c:pt>
                <c:pt idx="112">
                  <c:v>112.99</c:v>
                </c:pt>
                <c:pt idx="113">
                  <c:v>114.00</c:v>
                </c:pt>
                <c:pt idx="114">
                  <c:v>115.00</c:v>
                </c:pt>
                <c:pt idx="115">
                  <c:v>115.99</c:v>
                </c:pt>
                <c:pt idx="116">
                  <c:v>116.99</c:v>
                </c:pt>
                <c:pt idx="117">
                  <c:v>118.00</c:v>
                </c:pt>
                <c:pt idx="118">
                  <c:v>119.00</c:v>
                </c:pt>
                <c:pt idx="119">
                  <c:v>119.99</c:v>
                </c:pt>
                <c:pt idx="120">
                  <c:v>121.00</c:v>
                </c:pt>
                <c:pt idx="121">
                  <c:v>122.00</c:v>
                </c:pt>
                <c:pt idx="122">
                  <c:v>122.99</c:v>
                </c:pt>
                <c:pt idx="123">
                  <c:v>124.00</c:v>
                </c:pt>
                <c:pt idx="124">
                  <c:v>125.00</c:v>
                </c:pt>
                <c:pt idx="125">
                  <c:v>125.99</c:v>
                </c:pt>
                <c:pt idx="126">
                  <c:v>126.99</c:v>
                </c:pt>
                <c:pt idx="127">
                  <c:v>128.00</c:v>
                </c:pt>
                <c:pt idx="128">
                  <c:v>129.00</c:v>
                </c:pt>
                <c:pt idx="129">
                  <c:v>129.99</c:v>
                </c:pt>
                <c:pt idx="130">
                  <c:v>131.00</c:v>
                </c:pt>
                <c:pt idx="131">
                  <c:v>132.00</c:v>
                </c:pt>
                <c:pt idx="132">
                  <c:v>132.99</c:v>
                </c:pt>
                <c:pt idx="133">
                  <c:v>134.00</c:v>
                </c:pt>
                <c:pt idx="134">
                  <c:v>135.00</c:v>
                </c:pt>
                <c:pt idx="135">
                  <c:v>135.99</c:v>
                </c:pt>
                <c:pt idx="136">
                  <c:v>136.99</c:v>
                </c:pt>
                <c:pt idx="137">
                  <c:v>138.00</c:v>
                </c:pt>
                <c:pt idx="138">
                  <c:v>139.00</c:v>
                </c:pt>
                <c:pt idx="139">
                  <c:v>139.99</c:v>
                </c:pt>
                <c:pt idx="140">
                  <c:v>141.00</c:v>
                </c:pt>
                <c:pt idx="141">
                  <c:v>142.00</c:v>
                </c:pt>
                <c:pt idx="142">
                  <c:v>142.99</c:v>
                </c:pt>
                <c:pt idx="143">
                  <c:v>143.99</c:v>
                </c:pt>
                <c:pt idx="144">
                  <c:v>145.00</c:v>
                </c:pt>
                <c:pt idx="145">
                  <c:v>146.00</c:v>
                </c:pt>
                <c:pt idx="146">
                  <c:v>146.99</c:v>
                </c:pt>
                <c:pt idx="147">
                  <c:v>148.00</c:v>
                </c:pt>
                <c:pt idx="148">
                  <c:v>149.00</c:v>
                </c:pt>
                <c:pt idx="149">
                  <c:v>149.99</c:v>
                </c:pt>
                <c:pt idx="150">
                  <c:v>151.00</c:v>
                </c:pt>
                <c:pt idx="151">
                  <c:v>152.00</c:v>
                </c:pt>
                <c:pt idx="152">
                  <c:v>152.99</c:v>
                </c:pt>
                <c:pt idx="153">
                  <c:v>153.99</c:v>
                </c:pt>
                <c:pt idx="154">
                  <c:v>155.00</c:v>
                </c:pt>
                <c:pt idx="155">
                  <c:v>156.00</c:v>
                </c:pt>
                <c:pt idx="156">
                  <c:v>156.99</c:v>
                </c:pt>
                <c:pt idx="157">
                  <c:v>158.00</c:v>
                </c:pt>
                <c:pt idx="158">
                  <c:v>159.00</c:v>
                </c:pt>
                <c:pt idx="159">
                  <c:v>159.99</c:v>
                </c:pt>
                <c:pt idx="160">
                  <c:v>161.00</c:v>
                </c:pt>
                <c:pt idx="161">
                  <c:v>162.00</c:v>
                </c:pt>
                <c:pt idx="162">
                  <c:v>162.99</c:v>
                </c:pt>
                <c:pt idx="163">
                  <c:v>163.99</c:v>
                </c:pt>
                <c:pt idx="164">
                  <c:v>165.00</c:v>
                </c:pt>
                <c:pt idx="165">
                  <c:v>166.00</c:v>
                </c:pt>
                <c:pt idx="166">
                  <c:v>166.99</c:v>
                </c:pt>
                <c:pt idx="167">
                  <c:v>168.00</c:v>
                </c:pt>
                <c:pt idx="168">
                  <c:v>169.00</c:v>
                </c:pt>
                <c:pt idx="169">
                  <c:v>169.99</c:v>
                </c:pt>
                <c:pt idx="170">
                  <c:v>171.00</c:v>
                </c:pt>
                <c:pt idx="171">
                  <c:v>172.00</c:v>
                </c:pt>
                <c:pt idx="172">
                  <c:v>172.99</c:v>
                </c:pt>
                <c:pt idx="173">
                  <c:v>173.99</c:v>
                </c:pt>
                <c:pt idx="174">
                  <c:v>175.00</c:v>
                </c:pt>
                <c:pt idx="175">
                  <c:v>176.00</c:v>
                </c:pt>
                <c:pt idx="176">
                  <c:v>176.99</c:v>
                </c:pt>
                <c:pt idx="177">
                  <c:v>178.00</c:v>
                </c:pt>
                <c:pt idx="178">
                  <c:v>179.00</c:v>
                </c:pt>
                <c:pt idx="179">
                  <c:v>179.99</c:v>
                </c:pt>
                <c:pt idx="180">
                  <c:v>181.00</c:v>
                </c:pt>
                <c:pt idx="181">
                  <c:v>182.00</c:v>
                </c:pt>
                <c:pt idx="182">
                  <c:v>182.99</c:v>
                </c:pt>
                <c:pt idx="183">
                  <c:v>183.99</c:v>
                </c:pt>
                <c:pt idx="184">
                  <c:v>185.00</c:v>
                </c:pt>
                <c:pt idx="185">
                  <c:v>186.00</c:v>
                </c:pt>
                <c:pt idx="186">
                  <c:v>186.99</c:v>
                </c:pt>
                <c:pt idx="187">
                  <c:v>188.00</c:v>
                </c:pt>
                <c:pt idx="188">
                  <c:v>189.00</c:v>
                </c:pt>
                <c:pt idx="189">
                  <c:v>189.99</c:v>
                </c:pt>
                <c:pt idx="190">
                  <c:v>190.99</c:v>
                </c:pt>
                <c:pt idx="191">
                  <c:v>192.00</c:v>
                </c:pt>
                <c:pt idx="192">
                  <c:v>193.00</c:v>
                </c:pt>
                <c:pt idx="193">
                  <c:v>193.99</c:v>
                </c:pt>
                <c:pt idx="194">
                  <c:v>195.00</c:v>
                </c:pt>
                <c:pt idx="195">
                  <c:v>196.00</c:v>
                </c:pt>
                <c:pt idx="196">
                  <c:v>196.99</c:v>
                </c:pt>
                <c:pt idx="197">
                  <c:v>198.00</c:v>
                </c:pt>
                <c:pt idx="198">
                  <c:v>199.00</c:v>
                </c:pt>
                <c:pt idx="199">
                  <c:v>199.99</c:v>
                </c:pt>
                <c:pt idx="200">
                  <c:v>200.99</c:v>
                </c:pt>
                <c:pt idx="201">
                  <c:v>202.00</c:v>
                </c:pt>
                <c:pt idx="202">
                  <c:v>203.00</c:v>
                </c:pt>
                <c:pt idx="203">
                  <c:v>203.99</c:v>
                </c:pt>
                <c:pt idx="204">
                  <c:v>205.00</c:v>
                </c:pt>
                <c:pt idx="205">
                  <c:v>206.00</c:v>
                </c:pt>
                <c:pt idx="206">
                  <c:v>206.99</c:v>
                </c:pt>
                <c:pt idx="207">
                  <c:v>208.00</c:v>
                </c:pt>
                <c:pt idx="208">
                  <c:v>209.00</c:v>
                </c:pt>
                <c:pt idx="209">
                  <c:v>209.99</c:v>
                </c:pt>
                <c:pt idx="210">
                  <c:v>210.99</c:v>
                </c:pt>
                <c:pt idx="211">
                  <c:v>212.00</c:v>
                </c:pt>
                <c:pt idx="212">
                  <c:v>213.00</c:v>
                </c:pt>
                <c:pt idx="213">
                  <c:v>213.99</c:v>
                </c:pt>
                <c:pt idx="214">
                  <c:v>215.00</c:v>
                </c:pt>
                <c:pt idx="215">
                  <c:v>216.00</c:v>
                </c:pt>
                <c:pt idx="216">
                  <c:v>216.99</c:v>
                </c:pt>
                <c:pt idx="217">
                  <c:v>218.00</c:v>
                </c:pt>
                <c:pt idx="218">
                  <c:v>219.00</c:v>
                </c:pt>
                <c:pt idx="219">
                  <c:v>219.99</c:v>
                </c:pt>
                <c:pt idx="220">
                  <c:v>220.99</c:v>
                </c:pt>
                <c:pt idx="221">
                  <c:v>222.00</c:v>
                </c:pt>
                <c:pt idx="222">
                  <c:v>223.00</c:v>
                </c:pt>
                <c:pt idx="223">
                  <c:v>223.99</c:v>
                </c:pt>
                <c:pt idx="224">
                  <c:v>225.00</c:v>
                </c:pt>
                <c:pt idx="225">
                  <c:v>226.00</c:v>
                </c:pt>
                <c:pt idx="226">
                  <c:v>226.99</c:v>
                </c:pt>
                <c:pt idx="227">
                  <c:v>227.99</c:v>
                </c:pt>
                <c:pt idx="228">
                  <c:v>229.00</c:v>
                </c:pt>
                <c:pt idx="229">
                  <c:v>230.00</c:v>
                </c:pt>
                <c:pt idx="230">
                  <c:v>230.99</c:v>
                </c:pt>
                <c:pt idx="231">
                  <c:v>232.00</c:v>
                </c:pt>
                <c:pt idx="232">
                  <c:v>233.00</c:v>
                </c:pt>
                <c:pt idx="233">
                  <c:v>233.99</c:v>
                </c:pt>
                <c:pt idx="234">
                  <c:v>235.00</c:v>
                </c:pt>
                <c:pt idx="235">
                  <c:v>236.00</c:v>
                </c:pt>
                <c:pt idx="236">
                  <c:v>236.99</c:v>
                </c:pt>
                <c:pt idx="237">
                  <c:v>237.99</c:v>
                </c:pt>
                <c:pt idx="238">
                  <c:v>239.00</c:v>
                </c:pt>
                <c:pt idx="239">
                  <c:v>240.00</c:v>
                </c:pt>
                <c:pt idx="240">
                  <c:v>240.99</c:v>
                </c:pt>
                <c:pt idx="241">
                  <c:v>242.00</c:v>
                </c:pt>
                <c:pt idx="242">
                  <c:v>243.00</c:v>
                </c:pt>
                <c:pt idx="243">
                  <c:v>243.99</c:v>
                </c:pt>
                <c:pt idx="244">
                  <c:v>245.00</c:v>
                </c:pt>
                <c:pt idx="245">
                  <c:v>246.00</c:v>
                </c:pt>
                <c:pt idx="246">
                  <c:v>246.99</c:v>
                </c:pt>
                <c:pt idx="247">
                  <c:v>247.99</c:v>
                </c:pt>
                <c:pt idx="248">
                  <c:v>249.00</c:v>
                </c:pt>
                <c:pt idx="249">
                  <c:v>250.00</c:v>
                </c:pt>
                <c:pt idx="250">
                  <c:v>250.99</c:v>
                </c:pt>
                <c:pt idx="251">
                  <c:v>252.00</c:v>
                </c:pt>
                <c:pt idx="252">
                  <c:v>253.00</c:v>
                </c:pt>
                <c:pt idx="253">
                  <c:v>253.99</c:v>
                </c:pt>
                <c:pt idx="254">
                  <c:v>255.00</c:v>
                </c:pt>
                <c:pt idx="255">
                  <c:v>256.00</c:v>
                </c:pt>
                <c:pt idx="256">
                  <c:v>256.99</c:v>
                </c:pt>
                <c:pt idx="257">
                  <c:v>257.99</c:v>
                </c:pt>
                <c:pt idx="258">
                  <c:v>259.00</c:v>
                </c:pt>
                <c:pt idx="259">
                  <c:v>260.00</c:v>
                </c:pt>
                <c:pt idx="260">
                  <c:v>260.99</c:v>
                </c:pt>
                <c:pt idx="261">
                  <c:v>262.00</c:v>
                </c:pt>
                <c:pt idx="262">
                  <c:v>263.00</c:v>
                </c:pt>
                <c:pt idx="263">
                  <c:v>263.99</c:v>
                </c:pt>
                <c:pt idx="264">
                  <c:v>264.99</c:v>
                </c:pt>
                <c:pt idx="265">
                  <c:v>266.00</c:v>
                </c:pt>
                <c:pt idx="266">
                  <c:v>267.00</c:v>
                </c:pt>
                <c:pt idx="267">
                  <c:v>267.99</c:v>
                </c:pt>
                <c:pt idx="268">
                  <c:v>269.00</c:v>
                </c:pt>
                <c:pt idx="269">
                  <c:v>270.00</c:v>
                </c:pt>
                <c:pt idx="270">
                  <c:v>270.99</c:v>
                </c:pt>
                <c:pt idx="271">
                  <c:v>272.00</c:v>
                </c:pt>
                <c:pt idx="272">
                  <c:v>273.00</c:v>
                </c:pt>
                <c:pt idx="273">
                  <c:v>273.99</c:v>
                </c:pt>
                <c:pt idx="274">
                  <c:v>274.99</c:v>
                </c:pt>
                <c:pt idx="275">
                  <c:v>276.00</c:v>
                </c:pt>
                <c:pt idx="276">
                  <c:v>277.00</c:v>
                </c:pt>
                <c:pt idx="277">
                  <c:v>277.99</c:v>
                </c:pt>
                <c:pt idx="278">
                  <c:v>279.00</c:v>
                </c:pt>
                <c:pt idx="279">
                  <c:v>280.00</c:v>
                </c:pt>
                <c:pt idx="280">
                  <c:v>280.99</c:v>
                </c:pt>
                <c:pt idx="281">
                  <c:v>282.00</c:v>
                </c:pt>
                <c:pt idx="282">
                  <c:v>283.00</c:v>
                </c:pt>
                <c:pt idx="283">
                  <c:v>283.99</c:v>
                </c:pt>
                <c:pt idx="284">
                  <c:v>284.99</c:v>
                </c:pt>
                <c:pt idx="285">
                  <c:v>286.00</c:v>
                </c:pt>
                <c:pt idx="286">
                  <c:v>287.00</c:v>
                </c:pt>
                <c:pt idx="287">
                  <c:v>287.99</c:v>
                </c:pt>
                <c:pt idx="288">
                  <c:v>289.00</c:v>
                </c:pt>
                <c:pt idx="289">
                  <c:v>290.00</c:v>
                </c:pt>
                <c:pt idx="290">
                  <c:v>290.99</c:v>
                </c:pt>
                <c:pt idx="291">
                  <c:v>292.00</c:v>
                </c:pt>
                <c:pt idx="292">
                  <c:v>293.00</c:v>
                </c:pt>
                <c:pt idx="293">
                  <c:v>293.99</c:v>
                </c:pt>
                <c:pt idx="294">
                  <c:v>294.99</c:v>
                </c:pt>
                <c:pt idx="295">
                  <c:v>296.00</c:v>
                </c:pt>
                <c:pt idx="296">
                  <c:v>297.00</c:v>
                </c:pt>
                <c:pt idx="297">
                  <c:v>297.99</c:v>
                </c:pt>
                <c:pt idx="298">
                  <c:v>299.00</c:v>
                </c:pt>
                <c:pt idx="299">
                  <c:v>300.00</c:v>
                </c:pt>
                <c:pt idx="300">
                  <c:v>300.99</c:v>
                </c:pt>
                <c:pt idx="301">
                  <c:v>302.00</c:v>
                </c:pt>
                <c:pt idx="302">
                  <c:v>303.00</c:v>
                </c:pt>
                <c:pt idx="303">
                  <c:v>303.99</c:v>
                </c:pt>
                <c:pt idx="304">
                  <c:v>304.99</c:v>
                </c:pt>
                <c:pt idx="305">
                  <c:v>306.00</c:v>
                </c:pt>
                <c:pt idx="306">
                  <c:v>307.00</c:v>
                </c:pt>
                <c:pt idx="307">
                  <c:v>307.99</c:v>
                </c:pt>
                <c:pt idx="308">
                  <c:v>309.00</c:v>
                </c:pt>
                <c:pt idx="309">
                  <c:v>310.00</c:v>
                </c:pt>
                <c:pt idx="310">
                  <c:v>310.99</c:v>
                </c:pt>
                <c:pt idx="311">
                  <c:v>312.00</c:v>
                </c:pt>
                <c:pt idx="312">
                  <c:v>313.00</c:v>
                </c:pt>
                <c:pt idx="313">
                  <c:v>313.99</c:v>
                </c:pt>
                <c:pt idx="314">
                  <c:v>314.99</c:v>
                </c:pt>
                <c:pt idx="315">
                  <c:v>316.00</c:v>
                </c:pt>
                <c:pt idx="316">
                  <c:v>317.00</c:v>
                </c:pt>
                <c:pt idx="317">
                  <c:v>317.99</c:v>
                </c:pt>
                <c:pt idx="318">
                  <c:v>319.00</c:v>
                </c:pt>
                <c:pt idx="319">
                  <c:v>320.00</c:v>
                </c:pt>
                <c:pt idx="320">
                  <c:v>320.99</c:v>
                </c:pt>
                <c:pt idx="321">
                  <c:v>321.99</c:v>
                </c:pt>
                <c:pt idx="322">
                  <c:v>323.00</c:v>
                </c:pt>
                <c:pt idx="323">
                  <c:v>323.99</c:v>
                </c:pt>
                <c:pt idx="324">
                  <c:v>324.99</c:v>
                </c:pt>
                <c:pt idx="325">
                  <c:v>326.00</c:v>
                </c:pt>
                <c:pt idx="326">
                  <c:v>327.00</c:v>
                </c:pt>
                <c:pt idx="327">
                  <c:v>327.99</c:v>
                </c:pt>
                <c:pt idx="328">
                  <c:v>329.00</c:v>
                </c:pt>
                <c:pt idx="329">
                  <c:v>330.00</c:v>
                </c:pt>
                <c:pt idx="330">
                  <c:v>330.99</c:v>
                </c:pt>
                <c:pt idx="331">
                  <c:v>331.99</c:v>
                </c:pt>
                <c:pt idx="332">
                  <c:v>333.00</c:v>
                </c:pt>
                <c:pt idx="333">
                  <c:v>334.00</c:v>
                </c:pt>
                <c:pt idx="334">
                  <c:v>334.99</c:v>
                </c:pt>
                <c:pt idx="335">
                  <c:v>336.00</c:v>
                </c:pt>
                <c:pt idx="336">
                  <c:v>337.00</c:v>
                </c:pt>
                <c:pt idx="337">
                  <c:v>337.99</c:v>
                </c:pt>
                <c:pt idx="338">
                  <c:v>339.00</c:v>
                </c:pt>
                <c:pt idx="339">
                  <c:v>340.00</c:v>
                </c:pt>
                <c:pt idx="340">
                  <c:v>340.99</c:v>
                </c:pt>
                <c:pt idx="341">
                  <c:v>341.99</c:v>
                </c:pt>
                <c:pt idx="342">
                  <c:v>343.00</c:v>
                </c:pt>
                <c:pt idx="343">
                  <c:v>344.00</c:v>
                </c:pt>
                <c:pt idx="344">
                  <c:v>344.99</c:v>
                </c:pt>
                <c:pt idx="345">
                  <c:v>346.00</c:v>
                </c:pt>
                <c:pt idx="346">
                  <c:v>347.00</c:v>
                </c:pt>
                <c:pt idx="347">
                  <c:v>347.99</c:v>
                </c:pt>
                <c:pt idx="348">
                  <c:v>349.00</c:v>
                </c:pt>
                <c:pt idx="349">
                  <c:v>350.00</c:v>
                </c:pt>
                <c:pt idx="350">
                  <c:v>350.99</c:v>
                </c:pt>
                <c:pt idx="351">
                  <c:v>351.99</c:v>
                </c:pt>
                <c:pt idx="352">
                  <c:v>353.00</c:v>
                </c:pt>
                <c:pt idx="353">
                  <c:v>354.00</c:v>
                </c:pt>
                <c:pt idx="354">
                  <c:v>354.99</c:v>
                </c:pt>
                <c:pt idx="355">
                  <c:v>356.00</c:v>
                </c:pt>
                <c:pt idx="356">
                  <c:v>357.00</c:v>
                </c:pt>
                <c:pt idx="357">
                  <c:v>357.99</c:v>
                </c:pt>
                <c:pt idx="358">
                  <c:v>359.00</c:v>
                </c:pt>
                <c:pt idx="359">
                  <c:v>360.00</c:v>
                </c:pt>
                <c:pt idx="360">
                  <c:v>360.99</c:v>
                </c:pt>
                <c:pt idx="361">
                  <c:v>361.99</c:v>
                </c:pt>
                <c:pt idx="362">
                  <c:v>363.00</c:v>
                </c:pt>
                <c:pt idx="363">
                  <c:v>364.00</c:v>
                </c:pt>
                <c:pt idx="364">
                  <c:v>364.99</c:v>
                </c:pt>
                <c:pt idx="365">
                  <c:v>366.00</c:v>
                </c:pt>
                <c:pt idx="366">
                  <c:v>367.00</c:v>
                </c:pt>
                <c:pt idx="367">
                  <c:v>367.99</c:v>
                </c:pt>
                <c:pt idx="368">
                  <c:v>368.99</c:v>
                </c:pt>
                <c:pt idx="369">
                  <c:v>370.00</c:v>
                </c:pt>
                <c:pt idx="370">
                  <c:v>371.00</c:v>
                </c:pt>
                <c:pt idx="371">
                  <c:v>371.99</c:v>
                </c:pt>
                <c:pt idx="372">
                  <c:v>373.00</c:v>
                </c:pt>
                <c:pt idx="373">
                  <c:v>374.00</c:v>
                </c:pt>
                <c:pt idx="374">
                  <c:v>374.99</c:v>
                </c:pt>
                <c:pt idx="375">
                  <c:v>376.00</c:v>
                </c:pt>
                <c:pt idx="376">
                  <c:v>377.00</c:v>
                </c:pt>
                <c:pt idx="377">
                  <c:v>377.99</c:v>
                </c:pt>
                <c:pt idx="378">
                  <c:v>378.99</c:v>
                </c:pt>
                <c:pt idx="379">
                  <c:v>380.00</c:v>
                </c:pt>
                <c:pt idx="380">
                  <c:v>381.00</c:v>
                </c:pt>
                <c:pt idx="381">
                  <c:v>381.99</c:v>
                </c:pt>
                <c:pt idx="382">
                  <c:v>383.00</c:v>
                </c:pt>
                <c:pt idx="383">
                  <c:v>384.00</c:v>
                </c:pt>
                <c:pt idx="384">
                  <c:v>384.99</c:v>
                </c:pt>
                <c:pt idx="385">
                  <c:v>386.00</c:v>
                </c:pt>
                <c:pt idx="386">
                  <c:v>387.00</c:v>
                </c:pt>
                <c:pt idx="387">
                  <c:v>387.99</c:v>
                </c:pt>
                <c:pt idx="388">
                  <c:v>388.99</c:v>
                </c:pt>
                <c:pt idx="389">
                  <c:v>390.00</c:v>
                </c:pt>
                <c:pt idx="390">
                  <c:v>391.00</c:v>
                </c:pt>
                <c:pt idx="391">
                  <c:v>391.99</c:v>
                </c:pt>
                <c:pt idx="392">
                  <c:v>393.00</c:v>
                </c:pt>
                <c:pt idx="393">
                  <c:v>394.00</c:v>
                </c:pt>
                <c:pt idx="394">
                  <c:v>394.99</c:v>
                </c:pt>
                <c:pt idx="395">
                  <c:v>396.00</c:v>
                </c:pt>
                <c:pt idx="396">
                  <c:v>397.00</c:v>
                </c:pt>
                <c:pt idx="397">
                  <c:v>397.99</c:v>
                </c:pt>
                <c:pt idx="398">
                  <c:v>398.99</c:v>
                </c:pt>
                <c:pt idx="399">
                  <c:v>400.00</c:v>
                </c:pt>
                <c:pt idx="400">
                  <c:v>401.00</c:v>
                </c:pt>
                <c:pt idx="401">
                  <c:v>401.99</c:v>
                </c:pt>
                <c:pt idx="402">
                  <c:v>403.00</c:v>
                </c:pt>
                <c:pt idx="403">
                  <c:v>404.00</c:v>
                </c:pt>
                <c:pt idx="404">
                  <c:v>404.99</c:v>
                </c:pt>
                <c:pt idx="405">
                  <c:v>406.00</c:v>
                </c:pt>
                <c:pt idx="406">
                  <c:v>407.00</c:v>
                </c:pt>
                <c:pt idx="407">
                  <c:v>407.99</c:v>
                </c:pt>
                <c:pt idx="408">
                  <c:v>408.99</c:v>
                </c:pt>
                <c:pt idx="409">
                  <c:v>410.00</c:v>
                </c:pt>
                <c:pt idx="410">
                  <c:v>411.00</c:v>
                </c:pt>
                <c:pt idx="411">
                  <c:v>411.99</c:v>
                </c:pt>
                <c:pt idx="412">
                  <c:v>413.00</c:v>
                </c:pt>
                <c:pt idx="413">
                  <c:v>414.00</c:v>
                </c:pt>
                <c:pt idx="414">
                  <c:v>414.99</c:v>
                </c:pt>
                <c:pt idx="415">
                  <c:v>415.99</c:v>
                </c:pt>
                <c:pt idx="416">
                  <c:v>417.00</c:v>
                </c:pt>
                <c:pt idx="417">
                  <c:v>418.00</c:v>
                </c:pt>
                <c:pt idx="418">
                  <c:v>418.99</c:v>
                </c:pt>
                <c:pt idx="419">
                  <c:v>420.00</c:v>
                </c:pt>
                <c:pt idx="420">
                  <c:v>421.00</c:v>
                </c:pt>
                <c:pt idx="421">
                  <c:v>421.99</c:v>
                </c:pt>
                <c:pt idx="422">
                  <c:v>423.00</c:v>
                </c:pt>
                <c:pt idx="423">
                  <c:v>424.00</c:v>
                </c:pt>
                <c:pt idx="424">
                  <c:v>424.99</c:v>
                </c:pt>
                <c:pt idx="425">
                  <c:v>425.99</c:v>
                </c:pt>
                <c:pt idx="426">
                  <c:v>427.00</c:v>
                </c:pt>
                <c:pt idx="427">
                  <c:v>428.00</c:v>
                </c:pt>
                <c:pt idx="428">
                  <c:v>428.99</c:v>
                </c:pt>
                <c:pt idx="429">
                  <c:v>430.00</c:v>
                </c:pt>
                <c:pt idx="430">
                  <c:v>431.00</c:v>
                </c:pt>
                <c:pt idx="431">
                  <c:v>431.99</c:v>
                </c:pt>
                <c:pt idx="432">
                  <c:v>433.00</c:v>
                </c:pt>
                <c:pt idx="433">
                  <c:v>434.00</c:v>
                </c:pt>
                <c:pt idx="434">
                  <c:v>434.99</c:v>
                </c:pt>
                <c:pt idx="435">
                  <c:v>435.99</c:v>
                </c:pt>
                <c:pt idx="436">
                  <c:v>437.00</c:v>
                </c:pt>
                <c:pt idx="437">
                  <c:v>438.00</c:v>
                </c:pt>
                <c:pt idx="438">
                  <c:v>438.99</c:v>
                </c:pt>
                <c:pt idx="439">
                  <c:v>440.00</c:v>
                </c:pt>
                <c:pt idx="440">
                  <c:v>441.00</c:v>
                </c:pt>
                <c:pt idx="441">
                  <c:v>441.99</c:v>
                </c:pt>
                <c:pt idx="442">
                  <c:v>443.00</c:v>
                </c:pt>
                <c:pt idx="443">
                  <c:v>444.00</c:v>
                </c:pt>
                <c:pt idx="444">
                  <c:v>444.99</c:v>
                </c:pt>
                <c:pt idx="445">
                  <c:v>445.99</c:v>
                </c:pt>
                <c:pt idx="446">
                  <c:v>447.00</c:v>
                </c:pt>
                <c:pt idx="447">
                  <c:v>448.00</c:v>
                </c:pt>
                <c:pt idx="448">
                  <c:v>448.99</c:v>
                </c:pt>
                <c:pt idx="449">
                  <c:v>450.00</c:v>
                </c:pt>
                <c:pt idx="450">
                  <c:v>451.00</c:v>
                </c:pt>
                <c:pt idx="451">
                  <c:v>451.99</c:v>
                </c:pt>
                <c:pt idx="452">
                  <c:v>453.00</c:v>
                </c:pt>
                <c:pt idx="453">
                  <c:v>454.00</c:v>
                </c:pt>
                <c:pt idx="454">
                  <c:v>454.99</c:v>
                </c:pt>
                <c:pt idx="455">
                  <c:v>455.99</c:v>
                </c:pt>
                <c:pt idx="456">
                  <c:v>457.00</c:v>
                </c:pt>
                <c:pt idx="457">
                  <c:v>458.00</c:v>
                </c:pt>
                <c:pt idx="458">
                  <c:v>458.99</c:v>
                </c:pt>
                <c:pt idx="459">
                  <c:v>460.00</c:v>
                </c:pt>
                <c:pt idx="460">
                  <c:v>461.00</c:v>
                </c:pt>
                <c:pt idx="461">
                  <c:v>461.99</c:v>
                </c:pt>
                <c:pt idx="462">
                  <c:v>462.99</c:v>
                </c:pt>
                <c:pt idx="463">
                  <c:v>464.00</c:v>
                </c:pt>
                <c:pt idx="464">
                  <c:v>464.99</c:v>
                </c:pt>
                <c:pt idx="465">
                  <c:v>465.99</c:v>
                </c:pt>
                <c:pt idx="466">
                  <c:v>467.00</c:v>
                </c:pt>
                <c:pt idx="467">
                  <c:v>468.00</c:v>
                </c:pt>
                <c:pt idx="468">
                  <c:v>468.99</c:v>
                </c:pt>
                <c:pt idx="469">
                  <c:v>470.00</c:v>
                </c:pt>
                <c:pt idx="470">
                  <c:v>471.00</c:v>
                </c:pt>
                <c:pt idx="471">
                  <c:v>471.99</c:v>
                </c:pt>
                <c:pt idx="472">
                  <c:v>472.99</c:v>
                </c:pt>
                <c:pt idx="473">
                  <c:v>474.00</c:v>
                </c:pt>
                <c:pt idx="474">
                  <c:v>475.00</c:v>
                </c:pt>
                <c:pt idx="475">
                  <c:v>475.99</c:v>
                </c:pt>
                <c:pt idx="476">
                  <c:v>477.00</c:v>
                </c:pt>
                <c:pt idx="477">
                  <c:v>478.00</c:v>
                </c:pt>
                <c:pt idx="478">
                  <c:v>478.99</c:v>
                </c:pt>
                <c:pt idx="479">
                  <c:v>480.00</c:v>
                </c:pt>
                <c:pt idx="480">
                  <c:v>481.00</c:v>
                </c:pt>
                <c:pt idx="481">
                  <c:v>481.99</c:v>
                </c:pt>
                <c:pt idx="482">
                  <c:v>482.99</c:v>
                </c:pt>
                <c:pt idx="483">
                  <c:v>484.00</c:v>
                </c:pt>
                <c:pt idx="484">
                  <c:v>485.00</c:v>
                </c:pt>
                <c:pt idx="485">
                  <c:v>485.99</c:v>
                </c:pt>
                <c:pt idx="486">
                  <c:v>487.00</c:v>
                </c:pt>
                <c:pt idx="487">
                  <c:v>488.00</c:v>
                </c:pt>
                <c:pt idx="488">
                  <c:v>488.99</c:v>
                </c:pt>
                <c:pt idx="489">
                  <c:v>490.00</c:v>
                </c:pt>
                <c:pt idx="490">
                  <c:v>491.00</c:v>
                </c:pt>
                <c:pt idx="491">
                  <c:v>491.99</c:v>
                </c:pt>
                <c:pt idx="492">
                  <c:v>492.99</c:v>
                </c:pt>
                <c:pt idx="493">
                  <c:v>494.00</c:v>
                </c:pt>
                <c:pt idx="494">
                  <c:v>495.00</c:v>
                </c:pt>
                <c:pt idx="495">
                  <c:v>495.99</c:v>
                </c:pt>
                <c:pt idx="496">
                  <c:v>497.00</c:v>
                </c:pt>
                <c:pt idx="497">
                  <c:v>498.00</c:v>
                </c:pt>
                <c:pt idx="498">
                  <c:v>498.99</c:v>
                </c:pt>
                <c:pt idx="499">
                  <c:v>500.00</c:v>
                </c:pt>
                <c:pt idx="500">
                  <c:v>501.00</c:v>
                </c:pt>
                <c:pt idx="501">
                  <c:v>501.99</c:v>
                </c:pt>
                <c:pt idx="502">
                  <c:v>502.99</c:v>
                </c:pt>
                <c:pt idx="503">
                  <c:v>504.00</c:v>
                </c:pt>
                <c:pt idx="504">
                  <c:v>505.00</c:v>
                </c:pt>
                <c:pt idx="505">
                  <c:v>505.99</c:v>
                </c:pt>
                <c:pt idx="506">
                  <c:v>507.00</c:v>
                </c:pt>
                <c:pt idx="507">
                  <c:v>508.00</c:v>
                </c:pt>
                <c:pt idx="508">
                  <c:v>508.99</c:v>
                </c:pt>
                <c:pt idx="509">
                  <c:v>510.00</c:v>
                </c:pt>
                <c:pt idx="510">
                  <c:v>511.00</c:v>
                </c:pt>
                <c:pt idx="511">
                  <c:v>511.99</c:v>
                </c:pt>
                <c:pt idx="512">
                  <c:v>512.99</c:v>
                </c:pt>
                <c:pt idx="513">
                  <c:v>514.00</c:v>
                </c:pt>
                <c:pt idx="514">
                  <c:v>515.00</c:v>
                </c:pt>
                <c:pt idx="515">
                  <c:v>515.99</c:v>
                </c:pt>
                <c:pt idx="516">
                  <c:v>517.00</c:v>
                </c:pt>
                <c:pt idx="517">
                  <c:v>518.00</c:v>
                </c:pt>
                <c:pt idx="518">
                  <c:v>518.99</c:v>
                </c:pt>
                <c:pt idx="519">
                  <c:v>519.99</c:v>
                </c:pt>
                <c:pt idx="520">
                  <c:v>521.00</c:v>
                </c:pt>
                <c:pt idx="521">
                  <c:v>522.00</c:v>
                </c:pt>
                <c:pt idx="522">
                  <c:v>522.99</c:v>
                </c:pt>
                <c:pt idx="523">
                  <c:v>524.00</c:v>
                </c:pt>
                <c:pt idx="524">
                  <c:v>525.00</c:v>
                </c:pt>
                <c:pt idx="525">
                  <c:v>525.99</c:v>
                </c:pt>
                <c:pt idx="526">
                  <c:v>527.00</c:v>
                </c:pt>
                <c:pt idx="527">
                  <c:v>528.00</c:v>
                </c:pt>
                <c:pt idx="528">
                  <c:v>528.99</c:v>
                </c:pt>
                <c:pt idx="529">
                  <c:v>529.99</c:v>
                </c:pt>
                <c:pt idx="530">
                  <c:v>531.00</c:v>
                </c:pt>
                <c:pt idx="531">
                  <c:v>532.00</c:v>
                </c:pt>
                <c:pt idx="532">
                  <c:v>532.99</c:v>
                </c:pt>
                <c:pt idx="533">
                  <c:v>534.00</c:v>
                </c:pt>
                <c:pt idx="534">
                  <c:v>535.00</c:v>
                </c:pt>
                <c:pt idx="535">
                  <c:v>535.99</c:v>
                </c:pt>
                <c:pt idx="536">
                  <c:v>537.00</c:v>
                </c:pt>
                <c:pt idx="537">
                  <c:v>538.00</c:v>
                </c:pt>
                <c:pt idx="538">
                  <c:v>538.99</c:v>
                </c:pt>
                <c:pt idx="539">
                  <c:v>539.99</c:v>
                </c:pt>
                <c:pt idx="540">
                  <c:v>541.00</c:v>
                </c:pt>
                <c:pt idx="541">
                  <c:v>542.00</c:v>
                </c:pt>
                <c:pt idx="542">
                  <c:v>542.99</c:v>
                </c:pt>
                <c:pt idx="543">
                  <c:v>544.00</c:v>
                </c:pt>
                <c:pt idx="544">
                  <c:v>545.00</c:v>
                </c:pt>
                <c:pt idx="545">
                  <c:v>545.99</c:v>
                </c:pt>
                <c:pt idx="546">
                  <c:v>547.00</c:v>
                </c:pt>
                <c:pt idx="547">
                  <c:v>548.00</c:v>
                </c:pt>
                <c:pt idx="548">
                  <c:v>548.99</c:v>
                </c:pt>
                <c:pt idx="549">
                  <c:v>549.99</c:v>
                </c:pt>
                <c:pt idx="550">
                  <c:v>551.00</c:v>
                </c:pt>
                <c:pt idx="551">
                  <c:v>552.00</c:v>
                </c:pt>
                <c:pt idx="552">
                  <c:v>552.99</c:v>
                </c:pt>
                <c:pt idx="553">
                  <c:v>554.00</c:v>
                </c:pt>
                <c:pt idx="554">
                  <c:v>555.00</c:v>
                </c:pt>
                <c:pt idx="555">
                  <c:v>555.99</c:v>
                </c:pt>
                <c:pt idx="556">
                  <c:v>557.00</c:v>
                </c:pt>
                <c:pt idx="557">
                  <c:v>558.00</c:v>
                </c:pt>
                <c:pt idx="558">
                  <c:v>558.99</c:v>
                </c:pt>
                <c:pt idx="559">
                  <c:v>559.99</c:v>
                </c:pt>
                <c:pt idx="560">
                  <c:v>561.00</c:v>
                </c:pt>
                <c:pt idx="561">
                  <c:v>562.00</c:v>
                </c:pt>
                <c:pt idx="562">
                  <c:v>562.99</c:v>
                </c:pt>
                <c:pt idx="563">
                  <c:v>564.00</c:v>
                </c:pt>
                <c:pt idx="564">
                  <c:v>565.00</c:v>
                </c:pt>
                <c:pt idx="565">
                  <c:v>565.99</c:v>
                </c:pt>
                <c:pt idx="566">
                  <c:v>566.99</c:v>
                </c:pt>
                <c:pt idx="567">
                  <c:v>568.00</c:v>
                </c:pt>
                <c:pt idx="568">
                  <c:v>569.00</c:v>
                </c:pt>
                <c:pt idx="569">
                  <c:v>569.99</c:v>
                </c:pt>
                <c:pt idx="570">
                  <c:v>571.00</c:v>
                </c:pt>
                <c:pt idx="571">
                  <c:v>572.00</c:v>
                </c:pt>
                <c:pt idx="572">
                  <c:v>572.99</c:v>
                </c:pt>
                <c:pt idx="573">
                  <c:v>574.00</c:v>
                </c:pt>
                <c:pt idx="574">
                  <c:v>575.00</c:v>
                </c:pt>
                <c:pt idx="575">
                  <c:v>575.99</c:v>
                </c:pt>
                <c:pt idx="576">
                  <c:v>576.99</c:v>
                </c:pt>
                <c:pt idx="577">
                  <c:v>578.00</c:v>
                </c:pt>
                <c:pt idx="578">
                  <c:v>579.00</c:v>
                </c:pt>
                <c:pt idx="579">
                  <c:v>579.99</c:v>
                </c:pt>
                <c:pt idx="580">
                  <c:v>581.00</c:v>
                </c:pt>
                <c:pt idx="581">
                  <c:v>582.00</c:v>
                </c:pt>
                <c:pt idx="582">
                  <c:v>582.99</c:v>
                </c:pt>
                <c:pt idx="583">
                  <c:v>584.00</c:v>
                </c:pt>
                <c:pt idx="584">
                  <c:v>585.00</c:v>
                </c:pt>
                <c:pt idx="585">
                  <c:v>585.99</c:v>
                </c:pt>
                <c:pt idx="586">
                  <c:v>586.99</c:v>
                </c:pt>
                <c:pt idx="587">
                  <c:v>588.00</c:v>
                </c:pt>
                <c:pt idx="588">
                  <c:v>589.00</c:v>
                </c:pt>
                <c:pt idx="589">
                  <c:v>589.99</c:v>
                </c:pt>
                <c:pt idx="590">
                  <c:v>591.00</c:v>
                </c:pt>
                <c:pt idx="591">
                  <c:v>592.00</c:v>
                </c:pt>
                <c:pt idx="592">
                  <c:v>592.99</c:v>
                </c:pt>
                <c:pt idx="593">
                  <c:v>594.00</c:v>
                </c:pt>
                <c:pt idx="594">
                  <c:v>595.00</c:v>
                </c:pt>
                <c:pt idx="595">
                  <c:v>595.99</c:v>
                </c:pt>
                <c:pt idx="596">
                  <c:v>596.99</c:v>
                </c:pt>
                <c:pt idx="597">
                  <c:v>598.00</c:v>
                </c:pt>
                <c:pt idx="598">
                  <c:v>599.00</c:v>
                </c:pt>
                <c:pt idx="599">
                  <c:v>599.99</c:v>
                </c:pt>
                <c:pt idx="600">
                  <c:v>601.00</c:v>
                </c:pt>
                <c:pt idx="601">
                  <c:v>602.00</c:v>
                </c:pt>
                <c:pt idx="602">
                  <c:v>602.99</c:v>
                </c:pt>
                <c:pt idx="603">
                  <c:v>604.00</c:v>
                </c:pt>
                <c:pt idx="604">
                  <c:v>605.00</c:v>
                </c:pt>
                <c:pt idx="605">
                  <c:v>605.99</c:v>
                </c:pt>
                <c:pt idx="606">
                  <c:v>606.99</c:v>
                </c:pt>
                <c:pt idx="607">
                  <c:v>608.00</c:v>
                </c:pt>
                <c:pt idx="608">
                  <c:v>609.00</c:v>
                </c:pt>
                <c:pt idx="609">
                  <c:v>609.99</c:v>
                </c:pt>
                <c:pt idx="610">
                  <c:v>611.00</c:v>
                </c:pt>
                <c:pt idx="611">
                  <c:v>612.00</c:v>
                </c:pt>
                <c:pt idx="612">
                  <c:v>612.99</c:v>
                </c:pt>
                <c:pt idx="613">
                  <c:v>613.99</c:v>
                </c:pt>
                <c:pt idx="614">
                  <c:v>615.00</c:v>
                </c:pt>
                <c:pt idx="615">
                  <c:v>615.99</c:v>
                </c:pt>
                <c:pt idx="616">
                  <c:v>616.99</c:v>
                </c:pt>
                <c:pt idx="617">
                  <c:v>618.00</c:v>
                </c:pt>
                <c:pt idx="618">
                  <c:v>619.00</c:v>
                </c:pt>
                <c:pt idx="619">
                  <c:v>619.99</c:v>
                </c:pt>
                <c:pt idx="620">
                  <c:v>621.00</c:v>
                </c:pt>
                <c:pt idx="621">
                  <c:v>622.00</c:v>
                </c:pt>
                <c:pt idx="622">
                  <c:v>622.99</c:v>
                </c:pt>
                <c:pt idx="623">
                  <c:v>623.99</c:v>
                </c:pt>
                <c:pt idx="624">
                  <c:v>625.00</c:v>
                </c:pt>
                <c:pt idx="625">
                  <c:v>626.00</c:v>
                </c:pt>
                <c:pt idx="626">
                  <c:v>626.99</c:v>
                </c:pt>
                <c:pt idx="627">
                  <c:v>628.00</c:v>
                </c:pt>
                <c:pt idx="628">
                  <c:v>629.00</c:v>
                </c:pt>
                <c:pt idx="629">
                  <c:v>629.99</c:v>
                </c:pt>
                <c:pt idx="630">
                  <c:v>631.00</c:v>
                </c:pt>
                <c:pt idx="631">
                  <c:v>632.00</c:v>
                </c:pt>
                <c:pt idx="632">
                  <c:v>632.99</c:v>
                </c:pt>
                <c:pt idx="633">
                  <c:v>633.99</c:v>
                </c:pt>
                <c:pt idx="634">
                  <c:v>635.00</c:v>
                </c:pt>
                <c:pt idx="635">
                  <c:v>636.00</c:v>
                </c:pt>
                <c:pt idx="636">
                  <c:v>636.99</c:v>
                </c:pt>
                <c:pt idx="637">
                  <c:v>638.00</c:v>
                </c:pt>
                <c:pt idx="638">
                  <c:v>639.00</c:v>
                </c:pt>
                <c:pt idx="639">
                  <c:v>639.99</c:v>
                </c:pt>
                <c:pt idx="640">
                  <c:v>641.00</c:v>
                </c:pt>
                <c:pt idx="641">
                  <c:v>642.00</c:v>
                </c:pt>
                <c:pt idx="642">
                  <c:v>642.99</c:v>
                </c:pt>
                <c:pt idx="643">
                  <c:v>643.99</c:v>
                </c:pt>
                <c:pt idx="644">
                  <c:v>645.00</c:v>
                </c:pt>
                <c:pt idx="645">
                  <c:v>646.00</c:v>
                </c:pt>
                <c:pt idx="646">
                  <c:v>646.99</c:v>
                </c:pt>
                <c:pt idx="647">
                  <c:v>648.00</c:v>
                </c:pt>
                <c:pt idx="648">
                  <c:v>649.00</c:v>
                </c:pt>
                <c:pt idx="649">
                  <c:v>649.99</c:v>
                </c:pt>
                <c:pt idx="650">
                  <c:v>651.00</c:v>
                </c:pt>
                <c:pt idx="651">
                  <c:v>652.00</c:v>
                </c:pt>
                <c:pt idx="652">
                  <c:v>652.99</c:v>
                </c:pt>
                <c:pt idx="653">
                  <c:v>653.99</c:v>
                </c:pt>
                <c:pt idx="654">
                  <c:v>655.00</c:v>
                </c:pt>
                <c:pt idx="655">
                  <c:v>656.00</c:v>
                </c:pt>
                <c:pt idx="656">
                  <c:v>656.99</c:v>
                </c:pt>
                <c:pt idx="657">
                  <c:v>658.00</c:v>
                </c:pt>
                <c:pt idx="658">
                  <c:v>659.00</c:v>
                </c:pt>
                <c:pt idx="659">
                  <c:v>659.99</c:v>
                </c:pt>
                <c:pt idx="660">
                  <c:v>660.99</c:v>
                </c:pt>
                <c:pt idx="661">
                  <c:v>662.00</c:v>
                </c:pt>
                <c:pt idx="662">
                  <c:v>662.99</c:v>
                </c:pt>
                <c:pt idx="663">
                  <c:v>663.99</c:v>
                </c:pt>
                <c:pt idx="664">
                  <c:v>665.00</c:v>
                </c:pt>
                <c:pt idx="665">
                  <c:v>666.00</c:v>
                </c:pt>
                <c:pt idx="666">
                  <c:v>666.99</c:v>
                </c:pt>
                <c:pt idx="667">
                  <c:v>668.00</c:v>
                </c:pt>
                <c:pt idx="668">
                  <c:v>669.00</c:v>
                </c:pt>
                <c:pt idx="669">
                  <c:v>669.99</c:v>
                </c:pt>
                <c:pt idx="670">
                  <c:v>670.99</c:v>
                </c:pt>
                <c:pt idx="671">
                  <c:v>672.00</c:v>
                </c:pt>
                <c:pt idx="672">
                  <c:v>673.00</c:v>
                </c:pt>
                <c:pt idx="673">
                  <c:v>673.99</c:v>
                </c:pt>
                <c:pt idx="674">
                  <c:v>675.00</c:v>
                </c:pt>
                <c:pt idx="675">
                  <c:v>676.00</c:v>
                </c:pt>
                <c:pt idx="676">
                  <c:v>676.99</c:v>
                </c:pt>
                <c:pt idx="677">
                  <c:v>678.00</c:v>
                </c:pt>
                <c:pt idx="678">
                  <c:v>679.00</c:v>
                </c:pt>
                <c:pt idx="679">
                  <c:v>679.99</c:v>
                </c:pt>
                <c:pt idx="680">
                  <c:v>680.99</c:v>
                </c:pt>
                <c:pt idx="681">
                  <c:v>682.00</c:v>
                </c:pt>
                <c:pt idx="682">
                  <c:v>683.00</c:v>
                </c:pt>
                <c:pt idx="683">
                  <c:v>683.99</c:v>
                </c:pt>
                <c:pt idx="684">
                  <c:v>685.00</c:v>
                </c:pt>
                <c:pt idx="685">
                  <c:v>686.00</c:v>
                </c:pt>
                <c:pt idx="686">
                  <c:v>686.99</c:v>
                </c:pt>
                <c:pt idx="687">
                  <c:v>688.00</c:v>
                </c:pt>
                <c:pt idx="688">
                  <c:v>689.00</c:v>
                </c:pt>
                <c:pt idx="689">
                  <c:v>689.99</c:v>
                </c:pt>
                <c:pt idx="690">
                  <c:v>690.99</c:v>
                </c:pt>
                <c:pt idx="691">
                  <c:v>692.00</c:v>
                </c:pt>
                <c:pt idx="692">
                  <c:v>693.00</c:v>
                </c:pt>
                <c:pt idx="693">
                  <c:v>693.99</c:v>
                </c:pt>
                <c:pt idx="694">
                  <c:v>695.00</c:v>
                </c:pt>
                <c:pt idx="695">
                  <c:v>696.00</c:v>
                </c:pt>
                <c:pt idx="696">
                  <c:v>696.99</c:v>
                </c:pt>
                <c:pt idx="697">
                  <c:v>697.99</c:v>
                </c:pt>
                <c:pt idx="698">
                  <c:v>699.00</c:v>
                </c:pt>
                <c:pt idx="699">
                  <c:v>700.00</c:v>
                </c:pt>
                <c:pt idx="700">
                  <c:v>700.99</c:v>
                </c:pt>
                <c:pt idx="701">
                  <c:v>702.00</c:v>
                </c:pt>
                <c:pt idx="702">
                  <c:v>703.00</c:v>
                </c:pt>
                <c:pt idx="703">
                  <c:v>703.99</c:v>
                </c:pt>
                <c:pt idx="704">
                  <c:v>705.00</c:v>
                </c:pt>
                <c:pt idx="705">
                  <c:v>706.00</c:v>
                </c:pt>
                <c:pt idx="706">
                  <c:v>706.99</c:v>
                </c:pt>
                <c:pt idx="707">
                  <c:v>707.99</c:v>
                </c:pt>
                <c:pt idx="708">
                  <c:v>709.00</c:v>
                </c:pt>
                <c:pt idx="709">
                  <c:v>710.00</c:v>
                </c:pt>
                <c:pt idx="710">
                  <c:v>710.99</c:v>
                </c:pt>
                <c:pt idx="711">
                  <c:v>712.00</c:v>
                </c:pt>
                <c:pt idx="712">
                  <c:v>713.00</c:v>
                </c:pt>
                <c:pt idx="713">
                  <c:v>713.99</c:v>
                </c:pt>
                <c:pt idx="714">
                  <c:v>715.00</c:v>
                </c:pt>
                <c:pt idx="715">
                  <c:v>716.00</c:v>
                </c:pt>
                <c:pt idx="716">
                  <c:v>716.99</c:v>
                </c:pt>
                <c:pt idx="717">
                  <c:v>717.99</c:v>
                </c:pt>
                <c:pt idx="718">
                  <c:v>719.00</c:v>
                </c:pt>
                <c:pt idx="719">
                  <c:v>720.00</c:v>
                </c:pt>
                <c:pt idx="720">
                  <c:v>720.99</c:v>
                </c:pt>
                <c:pt idx="721">
                  <c:v>722.00</c:v>
                </c:pt>
                <c:pt idx="722">
                  <c:v>723.00</c:v>
                </c:pt>
                <c:pt idx="723">
                  <c:v>723.99</c:v>
                </c:pt>
                <c:pt idx="724">
                  <c:v>725.00</c:v>
                </c:pt>
                <c:pt idx="725">
                  <c:v>726.00</c:v>
                </c:pt>
                <c:pt idx="726">
                  <c:v>726.99</c:v>
                </c:pt>
                <c:pt idx="727">
                  <c:v>727.99</c:v>
                </c:pt>
                <c:pt idx="728">
                  <c:v>729.00</c:v>
                </c:pt>
                <c:pt idx="729">
                  <c:v>730.00</c:v>
                </c:pt>
                <c:pt idx="730">
                  <c:v>730.99</c:v>
                </c:pt>
                <c:pt idx="731">
                  <c:v>732.00</c:v>
                </c:pt>
                <c:pt idx="732">
                  <c:v>733.00</c:v>
                </c:pt>
                <c:pt idx="733">
                  <c:v>733.99</c:v>
                </c:pt>
                <c:pt idx="734">
                  <c:v>735.00</c:v>
                </c:pt>
                <c:pt idx="735">
                  <c:v>736.00</c:v>
                </c:pt>
                <c:pt idx="736">
                  <c:v>736.99</c:v>
                </c:pt>
                <c:pt idx="737">
                  <c:v>737.99</c:v>
                </c:pt>
                <c:pt idx="738">
                  <c:v>739.00</c:v>
                </c:pt>
                <c:pt idx="739">
                  <c:v>740.00</c:v>
                </c:pt>
                <c:pt idx="740">
                  <c:v>740.99</c:v>
                </c:pt>
                <c:pt idx="741">
                  <c:v>742.00</c:v>
                </c:pt>
                <c:pt idx="742">
                  <c:v>743.00</c:v>
                </c:pt>
                <c:pt idx="743">
                  <c:v>743.99</c:v>
                </c:pt>
                <c:pt idx="744">
                  <c:v>744.99</c:v>
                </c:pt>
                <c:pt idx="745">
                  <c:v>746.00</c:v>
                </c:pt>
                <c:pt idx="746">
                  <c:v>747.00</c:v>
                </c:pt>
                <c:pt idx="747">
                  <c:v>747.99</c:v>
                </c:pt>
                <c:pt idx="748">
                  <c:v>749.00</c:v>
                </c:pt>
                <c:pt idx="749">
                  <c:v>750.00</c:v>
                </c:pt>
                <c:pt idx="750">
                  <c:v>750.99</c:v>
                </c:pt>
                <c:pt idx="751">
                  <c:v>752.00</c:v>
                </c:pt>
                <c:pt idx="752">
                  <c:v>753.00</c:v>
                </c:pt>
                <c:pt idx="753">
                  <c:v>753.99</c:v>
                </c:pt>
                <c:pt idx="754">
                  <c:v>754.99</c:v>
                </c:pt>
                <c:pt idx="755">
                  <c:v>756.00</c:v>
                </c:pt>
                <c:pt idx="756">
                  <c:v>757.00</c:v>
                </c:pt>
                <c:pt idx="757">
                  <c:v>757.99</c:v>
                </c:pt>
                <c:pt idx="758">
                  <c:v>759.00</c:v>
                </c:pt>
                <c:pt idx="759">
                  <c:v>760.00</c:v>
                </c:pt>
                <c:pt idx="760">
                  <c:v>760.99</c:v>
                </c:pt>
                <c:pt idx="761">
                  <c:v>762.00</c:v>
                </c:pt>
                <c:pt idx="762">
                  <c:v>763.00</c:v>
                </c:pt>
                <c:pt idx="763">
                  <c:v>763.99</c:v>
                </c:pt>
                <c:pt idx="764">
                  <c:v>764.99</c:v>
                </c:pt>
                <c:pt idx="765">
                  <c:v>766.00</c:v>
                </c:pt>
                <c:pt idx="766">
                  <c:v>767.00</c:v>
                </c:pt>
                <c:pt idx="767">
                  <c:v>767.99</c:v>
                </c:pt>
                <c:pt idx="768">
                  <c:v>769.00</c:v>
                </c:pt>
                <c:pt idx="769">
                  <c:v>770.00</c:v>
                </c:pt>
                <c:pt idx="770">
                  <c:v>770.99</c:v>
                </c:pt>
                <c:pt idx="771">
                  <c:v>772.00</c:v>
                </c:pt>
                <c:pt idx="772">
                  <c:v>773.00</c:v>
                </c:pt>
                <c:pt idx="773">
                  <c:v>773.99</c:v>
                </c:pt>
                <c:pt idx="774">
                  <c:v>774.99</c:v>
                </c:pt>
                <c:pt idx="775">
                  <c:v>776.00</c:v>
                </c:pt>
                <c:pt idx="776">
                  <c:v>777.00</c:v>
                </c:pt>
                <c:pt idx="777">
                  <c:v>777.99</c:v>
                </c:pt>
                <c:pt idx="778">
                  <c:v>779.00</c:v>
                </c:pt>
                <c:pt idx="779">
                  <c:v>780.00</c:v>
                </c:pt>
                <c:pt idx="780">
                  <c:v>780.99</c:v>
                </c:pt>
                <c:pt idx="781">
                  <c:v>782.00</c:v>
                </c:pt>
                <c:pt idx="782">
                  <c:v>783.00</c:v>
                </c:pt>
                <c:pt idx="783">
                  <c:v>783.99</c:v>
                </c:pt>
                <c:pt idx="784">
                  <c:v>784.99</c:v>
                </c:pt>
                <c:pt idx="785">
                  <c:v>786.00</c:v>
                </c:pt>
                <c:pt idx="786">
                  <c:v>787.00</c:v>
                </c:pt>
                <c:pt idx="787">
                  <c:v>787.99</c:v>
                </c:pt>
                <c:pt idx="788">
                  <c:v>789.00</c:v>
                </c:pt>
                <c:pt idx="789">
                  <c:v>790.00</c:v>
                </c:pt>
                <c:pt idx="790">
                  <c:v>790.99</c:v>
                </c:pt>
                <c:pt idx="791">
                  <c:v>791.99</c:v>
                </c:pt>
                <c:pt idx="792">
                  <c:v>793.00</c:v>
                </c:pt>
                <c:pt idx="793">
                  <c:v>793.99</c:v>
                </c:pt>
                <c:pt idx="794">
                  <c:v>794.99</c:v>
                </c:pt>
                <c:pt idx="795">
                  <c:v>796.00</c:v>
                </c:pt>
                <c:pt idx="796">
                  <c:v>797.00</c:v>
                </c:pt>
                <c:pt idx="797">
                  <c:v>797.99</c:v>
                </c:pt>
                <c:pt idx="798">
                  <c:v>799.00</c:v>
                </c:pt>
                <c:pt idx="799">
                  <c:v>800.00</c:v>
                </c:pt>
                <c:pt idx="800">
                  <c:v>800.99</c:v>
                </c:pt>
                <c:pt idx="801">
                  <c:v>801.99</c:v>
                </c:pt>
                <c:pt idx="802">
                  <c:v>803.00</c:v>
                </c:pt>
                <c:pt idx="803">
                  <c:v>804.00</c:v>
                </c:pt>
                <c:pt idx="804">
                  <c:v>804.99</c:v>
                </c:pt>
                <c:pt idx="805">
                  <c:v>806.00</c:v>
                </c:pt>
                <c:pt idx="806">
                  <c:v>807.00</c:v>
                </c:pt>
                <c:pt idx="807">
                  <c:v>807.99</c:v>
                </c:pt>
                <c:pt idx="808">
                  <c:v>809.00</c:v>
                </c:pt>
                <c:pt idx="809">
                  <c:v>810.00</c:v>
                </c:pt>
                <c:pt idx="810">
                  <c:v>810.99</c:v>
                </c:pt>
                <c:pt idx="811">
                  <c:v>811.99</c:v>
                </c:pt>
                <c:pt idx="812">
                  <c:v>813.00</c:v>
                </c:pt>
                <c:pt idx="813">
                  <c:v>814.00</c:v>
                </c:pt>
                <c:pt idx="814">
                  <c:v>814.99</c:v>
                </c:pt>
                <c:pt idx="815">
                  <c:v>816.00</c:v>
                </c:pt>
                <c:pt idx="816">
                  <c:v>817.00</c:v>
                </c:pt>
                <c:pt idx="817">
                  <c:v>817.99</c:v>
                </c:pt>
                <c:pt idx="818">
                  <c:v>819.00</c:v>
                </c:pt>
                <c:pt idx="819">
                  <c:v>820.00</c:v>
                </c:pt>
                <c:pt idx="820">
                  <c:v>820.99</c:v>
                </c:pt>
                <c:pt idx="821">
                  <c:v>821.99</c:v>
                </c:pt>
                <c:pt idx="822">
                  <c:v>823.00</c:v>
                </c:pt>
                <c:pt idx="823">
                  <c:v>824.00</c:v>
                </c:pt>
                <c:pt idx="824">
                  <c:v>824.99</c:v>
                </c:pt>
                <c:pt idx="825">
                  <c:v>826.00</c:v>
                </c:pt>
                <c:pt idx="826">
                  <c:v>827.00</c:v>
                </c:pt>
                <c:pt idx="827">
                  <c:v>827.99</c:v>
                </c:pt>
                <c:pt idx="828">
                  <c:v>829.00</c:v>
                </c:pt>
                <c:pt idx="829">
                  <c:v>830.00</c:v>
                </c:pt>
                <c:pt idx="830">
                  <c:v>830.99</c:v>
                </c:pt>
                <c:pt idx="831">
                  <c:v>831.99</c:v>
                </c:pt>
                <c:pt idx="832">
                  <c:v>833.00</c:v>
                </c:pt>
                <c:pt idx="833">
                  <c:v>834.00</c:v>
                </c:pt>
                <c:pt idx="834">
                  <c:v>834.99</c:v>
                </c:pt>
                <c:pt idx="835">
                  <c:v>836.00</c:v>
                </c:pt>
                <c:pt idx="836">
                  <c:v>837.00</c:v>
                </c:pt>
                <c:pt idx="837">
                  <c:v>837.99</c:v>
                </c:pt>
                <c:pt idx="838">
                  <c:v>838.99</c:v>
                </c:pt>
                <c:pt idx="839">
                  <c:v>840.00</c:v>
                </c:pt>
                <c:pt idx="840">
                  <c:v>840.99</c:v>
                </c:pt>
                <c:pt idx="841">
                  <c:v>841.99</c:v>
                </c:pt>
                <c:pt idx="842">
                  <c:v>843.00</c:v>
                </c:pt>
                <c:pt idx="843">
                  <c:v>844.00</c:v>
                </c:pt>
                <c:pt idx="844">
                  <c:v>844.99</c:v>
                </c:pt>
                <c:pt idx="845">
                  <c:v>846.00</c:v>
                </c:pt>
                <c:pt idx="846">
                  <c:v>847.00</c:v>
                </c:pt>
                <c:pt idx="847">
                  <c:v>847.99</c:v>
                </c:pt>
                <c:pt idx="848">
                  <c:v>848.99</c:v>
                </c:pt>
                <c:pt idx="849">
                  <c:v>850.00</c:v>
                </c:pt>
                <c:pt idx="850">
                  <c:v>851.00</c:v>
                </c:pt>
                <c:pt idx="851">
                  <c:v>851.99</c:v>
                </c:pt>
                <c:pt idx="852">
                  <c:v>853.00</c:v>
                </c:pt>
                <c:pt idx="853">
                  <c:v>854.00</c:v>
                </c:pt>
                <c:pt idx="854">
                  <c:v>854.99</c:v>
                </c:pt>
                <c:pt idx="855">
                  <c:v>856.00</c:v>
                </c:pt>
                <c:pt idx="856">
                  <c:v>857.00</c:v>
                </c:pt>
                <c:pt idx="857">
                  <c:v>857.99</c:v>
                </c:pt>
                <c:pt idx="858">
                  <c:v>858.99</c:v>
                </c:pt>
                <c:pt idx="859">
                  <c:v>860.00</c:v>
                </c:pt>
                <c:pt idx="860">
                  <c:v>861.00</c:v>
                </c:pt>
                <c:pt idx="861">
                  <c:v>861.99</c:v>
                </c:pt>
                <c:pt idx="862">
                  <c:v>863.00</c:v>
                </c:pt>
                <c:pt idx="863">
                  <c:v>864.00</c:v>
                </c:pt>
                <c:pt idx="864">
                  <c:v>864.99</c:v>
                </c:pt>
                <c:pt idx="865">
                  <c:v>866.00</c:v>
                </c:pt>
                <c:pt idx="866">
                  <c:v>867.00</c:v>
                </c:pt>
                <c:pt idx="867">
                  <c:v>867.99</c:v>
                </c:pt>
                <c:pt idx="868">
                  <c:v>868.99</c:v>
                </c:pt>
                <c:pt idx="869">
                  <c:v>870.00</c:v>
                </c:pt>
                <c:pt idx="870">
                  <c:v>871.00</c:v>
                </c:pt>
                <c:pt idx="871">
                  <c:v>871.99</c:v>
                </c:pt>
                <c:pt idx="872">
                  <c:v>873.00</c:v>
                </c:pt>
                <c:pt idx="873">
                  <c:v>874.00</c:v>
                </c:pt>
                <c:pt idx="874">
                  <c:v>874.99</c:v>
                </c:pt>
                <c:pt idx="875">
                  <c:v>876.00</c:v>
                </c:pt>
                <c:pt idx="876">
                  <c:v>877.00</c:v>
                </c:pt>
                <c:pt idx="877">
                  <c:v>877.99</c:v>
                </c:pt>
                <c:pt idx="878">
                  <c:v>878.99</c:v>
                </c:pt>
                <c:pt idx="879">
                  <c:v>880.00</c:v>
                </c:pt>
                <c:pt idx="880">
                  <c:v>881.00</c:v>
                </c:pt>
                <c:pt idx="881">
                  <c:v>881.99</c:v>
                </c:pt>
                <c:pt idx="882">
                  <c:v>883.00</c:v>
                </c:pt>
                <c:pt idx="883">
                  <c:v>884.00</c:v>
                </c:pt>
                <c:pt idx="884">
                  <c:v>884.99</c:v>
                </c:pt>
                <c:pt idx="885">
                  <c:v>886.00</c:v>
                </c:pt>
                <c:pt idx="886">
                  <c:v>887.00</c:v>
                </c:pt>
                <c:pt idx="887">
                  <c:v>887.99</c:v>
                </c:pt>
                <c:pt idx="888">
                  <c:v>888.99</c:v>
                </c:pt>
                <c:pt idx="889">
                  <c:v>890.00</c:v>
                </c:pt>
                <c:pt idx="890">
                  <c:v>891.00</c:v>
                </c:pt>
                <c:pt idx="891">
                  <c:v>891.99</c:v>
                </c:pt>
                <c:pt idx="892">
                  <c:v>893.00</c:v>
                </c:pt>
                <c:pt idx="893">
                  <c:v>894.00</c:v>
                </c:pt>
                <c:pt idx="894">
                  <c:v>894.99</c:v>
                </c:pt>
                <c:pt idx="895">
                  <c:v>895.99</c:v>
                </c:pt>
                <c:pt idx="896">
                  <c:v>897.00</c:v>
                </c:pt>
                <c:pt idx="897">
                  <c:v>898.00</c:v>
                </c:pt>
                <c:pt idx="898">
                  <c:v>898.99</c:v>
                </c:pt>
                <c:pt idx="899">
                  <c:v>900.00</c:v>
                </c:pt>
                <c:pt idx="900">
                  <c:v>901.00</c:v>
                </c:pt>
                <c:pt idx="901">
                  <c:v>901.99</c:v>
                </c:pt>
                <c:pt idx="902">
                  <c:v>903.00</c:v>
                </c:pt>
                <c:pt idx="903">
                  <c:v>904.00</c:v>
                </c:pt>
                <c:pt idx="904">
                  <c:v>904.99</c:v>
                </c:pt>
                <c:pt idx="905">
                  <c:v>905.99</c:v>
                </c:pt>
                <c:pt idx="906">
                  <c:v>907.00</c:v>
                </c:pt>
                <c:pt idx="907">
                  <c:v>908.00</c:v>
                </c:pt>
                <c:pt idx="908">
                  <c:v>908.99</c:v>
                </c:pt>
                <c:pt idx="909">
                  <c:v>910.00</c:v>
                </c:pt>
                <c:pt idx="910">
                  <c:v>911.00</c:v>
                </c:pt>
                <c:pt idx="911">
                  <c:v>911.99</c:v>
                </c:pt>
                <c:pt idx="912">
                  <c:v>913.00</c:v>
                </c:pt>
                <c:pt idx="913">
                  <c:v>914.00</c:v>
                </c:pt>
                <c:pt idx="914">
                  <c:v>914.99</c:v>
                </c:pt>
                <c:pt idx="915">
                  <c:v>915.99</c:v>
                </c:pt>
                <c:pt idx="916">
                  <c:v>917.00</c:v>
                </c:pt>
                <c:pt idx="917">
                  <c:v>918.00</c:v>
                </c:pt>
                <c:pt idx="918">
                  <c:v>918.99</c:v>
                </c:pt>
                <c:pt idx="919">
                  <c:v>920.00</c:v>
                </c:pt>
                <c:pt idx="920">
                  <c:v>921.00</c:v>
                </c:pt>
                <c:pt idx="921">
                  <c:v>921.99</c:v>
                </c:pt>
                <c:pt idx="922">
                  <c:v>923.00</c:v>
                </c:pt>
                <c:pt idx="923">
                  <c:v>924.00</c:v>
                </c:pt>
                <c:pt idx="924">
                  <c:v>924.99</c:v>
                </c:pt>
                <c:pt idx="925">
                  <c:v>925.99</c:v>
                </c:pt>
                <c:pt idx="926">
                  <c:v>927.00</c:v>
                </c:pt>
                <c:pt idx="927">
                  <c:v>928.00</c:v>
                </c:pt>
                <c:pt idx="928">
                  <c:v>928.99</c:v>
                </c:pt>
                <c:pt idx="929">
                  <c:v>930.00</c:v>
                </c:pt>
                <c:pt idx="930">
                  <c:v>931.00</c:v>
                </c:pt>
                <c:pt idx="931">
                  <c:v>931.99</c:v>
                </c:pt>
                <c:pt idx="932">
                  <c:v>933.00</c:v>
                </c:pt>
                <c:pt idx="933">
                  <c:v>934.00</c:v>
                </c:pt>
                <c:pt idx="934">
                  <c:v>934.99</c:v>
                </c:pt>
                <c:pt idx="935">
                  <c:v>935.99</c:v>
                </c:pt>
                <c:pt idx="936">
                  <c:v>937.00</c:v>
                </c:pt>
                <c:pt idx="937">
                  <c:v>938.00</c:v>
                </c:pt>
                <c:pt idx="938">
                  <c:v>938.99</c:v>
                </c:pt>
                <c:pt idx="939">
                  <c:v>940.00</c:v>
                </c:pt>
                <c:pt idx="940">
                  <c:v>941.00</c:v>
                </c:pt>
                <c:pt idx="941">
                  <c:v>941.99</c:v>
                </c:pt>
                <c:pt idx="942">
                  <c:v>942.99</c:v>
                </c:pt>
                <c:pt idx="943">
                  <c:v>944.00</c:v>
                </c:pt>
                <c:pt idx="944">
                  <c:v>945.00</c:v>
                </c:pt>
                <c:pt idx="945">
                  <c:v>945.99</c:v>
                </c:pt>
                <c:pt idx="946">
                  <c:v>947.00</c:v>
                </c:pt>
                <c:pt idx="947">
                  <c:v>948.00</c:v>
                </c:pt>
                <c:pt idx="948">
                  <c:v>948.99</c:v>
                </c:pt>
                <c:pt idx="949">
                  <c:v>950.00</c:v>
                </c:pt>
                <c:pt idx="950">
                  <c:v>951.00</c:v>
                </c:pt>
                <c:pt idx="951">
                  <c:v>951.99</c:v>
                </c:pt>
                <c:pt idx="952">
                  <c:v>952.99</c:v>
                </c:pt>
                <c:pt idx="953">
                  <c:v>954.00</c:v>
                </c:pt>
                <c:pt idx="954">
                  <c:v>955.00</c:v>
                </c:pt>
                <c:pt idx="955">
                  <c:v>955.99</c:v>
                </c:pt>
                <c:pt idx="956">
                  <c:v>957.00</c:v>
                </c:pt>
                <c:pt idx="957">
                  <c:v>958.00</c:v>
                </c:pt>
                <c:pt idx="958">
                  <c:v>958.99</c:v>
                </c:pt>
                <c:pt idx="959">
                  <c:v>960.00</c:v>
                </c:pt>
                <c:pt idx="960">
                  <c:v>961.00</c:v>
                </c:pt>
                <c:pt idx="961">
                  <c:v>961.99</c:v>
                </c:pt>
                <c:pt idx="962">
                  <c:v>962.99</c:v>
                </c:pt>
                <c:pt idx="963">
                  <c:v>964.00</c:v>
                </c:pt>
                <c:pt idx="964">
                  <c:v>965.00</c:v>
                </c:pt>
                <c:pt idx="965">
                  <c:v>965.99</c:v>
                </c:pt>
                <c:pt idx="966">
                  <c:v>967.00</c:v>
                </c:pt>
                <c:pt idx="967">
                  <c:v>968.00</c:v>
                </c:pt>
                <c:pt idx="968">
                  <c:v>968.99</c:v>
                </c:pt>
                <c:pt idx="969">
                  <c:v>970.00</c:v>
                </c:pt>
                <c:pt idx="970">
                  <c:v>971.00</c:v>
                </c:pt>
                <c:pt idx="971">
                  <c:v>971.99</c:v>
                </c:pt>
                <c:pt idx="972">
                  <c:v>972.99</c:v>
                </c:pt>
                <c:pt idx="973">
                  <c:v>974.00</c:v>
                </c:pt>
                <c:pt idx="974">
                  <c:v>975.00</c:v>
                </c:pt>
                <c:pt idx="975">
                  <c:v>975.99</c:v>
                </c:pt>
                <c:pt idx="976">
                  <c:v>977.00</c:v>
                </c:pt>
                <c:pt idx="977">
                  <c:v>978.00</c:v>
                </c:pt>
                <c:pt idx="978">
                  <c:v>978.99</c:v>
                </c:pt>
                <c:pt idx="979">
                  <c:v>980.00</c:v>
                </c:pt>
                <c:pt idx="980">
                  <c:v>981.00</c:v>
                </c:pt>
                <c:pt idx="981">
                  <c:v>981.99</c:v>
                </c:pt>
                <c:pt idx="982">
                  <c:v>982.99</c:v>
                </c:pt>
                <c:pt idx="983">
                  <c:v>984.00</c:v>
                </c:pt>
                <c:pt idx="984">
                  <c:v>985.00</c:v>
                </c:pt>
                <c:pt idx="985">
                  <c:v>985.99</c:v>
                </c:pt>
                <c:pt idx="986">
                  <c:v>987.00</c:v>
                </c:pt>
                <c:pt idx="987">
                  <c:v>988.00</c:v>
                </c:pt>
                <c:pt idx="988">
                  <c:v>988.99</c:v>
                </c:pt>
                <c:pt idx="989">
                  <c:v>989.99</c:v>
                </c:pt>
                <c:pt idx="990">
                  <c:v>991.00</c:v>
                </c:pt>
                <c:pt idx="991">
                  <c:v>991.99</c:v>
                </c:pt>
                <c:pt idx="992">
                  <c:v>992.99</c:v>
                </c:pt>
                <c:pt idx="993">
                  <c:v>994.00</c:v>
                </c:pt>
                <c:pt idx="994">
                  <c:v>995.00</c:v>
                </c:pt>
                <c:pt idx="995">
                  <c:v>995.99</c:v>
                </c:pt>
                <c:pt idx="996">
                  <c:v>997.00</c:v>
                </c:pt>
                <c:pt idx="997">
                  <c:v>998.00</c:v>
                </c:pt>
                <c:pt idx="998">
                  <c:v>998.99</c:v>
                </c:pt>
                <c:pt idx="999">
                  <c:v>999.99</c:v>
                </c:pt>
                <c:pt idx="1000">
                  <c:v>1,001.00</c:v>
                </c:pt>
                <c:pt idx="1001">
                  <c:v>1,002.00</c:v>
                </c:pt>
                <c:pt idx="1002">
                  <c:v>1,002.99</c:v>
                </c:pt>
                <c:pt idx="1003">
                  <c:v>1,004.00</c:v>
                </c:pt>
                <c:pt idx="1004">
                  <c:v>1,005.00</c:v>
                </c:pt>
                <c:pt idx="1005">
                  <c:v>1,005.99</c:v>
                </c:pt>
                <c:pt idx="1006">
                  <c:v>1,007.00</c:v>
                </c:pt>
                <c:pt idx="1007">
                  <c:v>1,008.00</c:v>
                </c:pt>
                <c:pt idx="1008">
                  <c:v>1,008.99</c:v>
                </c:pt>
                <c:pt idx="1009">
                  <c:v>1,009.99</c:v>
                </c:pt>
                <c:pt idx="1010">
                  <c:v>1,011.00</c:v>
                </c:pt>
                <c:pt idx="1011">
                  <c:v>1,012.00</c:v>
                </c:pt>
                <c:pt idx="1012">
                  <c:v>1,012.99</c:v>
                </c:pt>
                <c:pt idx="1013">
                  <c:v>1,014.00</c:v>
                </c:pt>
                <c:pt idx="1014">
                  <c:v>1,015.00</c:v>
                </c:pt>
                <c:pt idx="1015">
                  <c:v>1,015.99</c:v>
                </c:pt>
                <c:pt idx="1016">
                  <c:v>1,017.00</c:v>
                </c:pt>
                <c:pt idx="1017">
                  <c:v>1,018.00</c:v>
                </c:pt>
                <c:pt idx="1018">
                  <c:v>1,018.99</c:v>
                </c:pt>
                <c:pt idx="1019">
                  <c:v>1,019.99</c:v>
                </c:pt>
                <c:pt idx="1020">
                  <c:v>1,021.00</c:v>
                </c:pt>
                <c:pt idx="1021">
                  <c:v>1,022.00</c:v>
                </c:pt>
                <c:pt idx="1022">
                  <c:v>1,022.99</c:v>
                </c:pt>
                <c:pt idx="1023">
                  <c:v>1,024.00</c:v>
                </c:pt>
                <c:pt idx="1024">
                  <c:v>1,025.00</c:v>
                </c:pt>
                <c:pt idx="1025">
                  <c:v>1,025.99</c:v>
                </c:pt>
                <c:pt idx="1026">
                  <c:v>1,027.00</c:v>
                </c:pt>
                <c:pt idx="1027">
                  <c:v>1,028.00</c:v>
                </c:pt>
                <c:pt idx="1028">
                  <c:v>1,028.99</c:v>
                </c:pt>
                <c:pt idx="1029">
                  <c:v>1,029.99</c:v>
                </c:pt>
                <c:pt idx="1030">
                  <c:v>1,031.00</c:v>
                </c:pt>
                <c:pt idx="1031">
                  <c:v>1,032.00</c:v>
                </c:pt>
                <c:pt idx="1032">
                  <c:v>1,032.99</c:v>
                </c:pt>
                <c:pt idx="1033">
                  <c:v>1,034.00</c:v>
                </c:pt>
                <c:pt idx="1034">
                  <c:v>1,035.00</c:v>
                </c:pt>
                <c:pt idx="1035">
                  <c:v>1,035.99</c:v>
                </c:pt>
                <c:pt idx="1036">
                  <c:v>1,037.00</c:v>
                </c:pt>
                <c:pt idx="1037">
                  <c:v>1,038.00</c:v>
                </c:pt>
                <c:pt idx="1038">
                  <c:v>1,038.99</c:v>
                </c:pt>
                <c:pt idx="1039">
                  <c:v>1,039.99</c:v>
                </c:pt>
                <c:pt idx="1040">
                  <c:v>1,041.00</c:v>
                </c:pt>
                <c:pt idx="1041">
                  <c:v>1,042.00</c:v>
                </c:pt>
                <c:pt idx="1042">
                  <c:v>1,042.99</c:v>
                </c:pt>
                <c:pt idx="1043">
                  <c:v>1,044.00</c:v>
                </c:pt>
                <c:pt idx="1044">
                  <c:v>1,045.00</c:v>
                </c:pt>
                <c:pt idx="1045">
                  <c:v>1,045.99</c:v>
                </c:pt>
                <c:pt idx="1046">
                  <c:v>1,046.99</c:v>
                </c:pt>
                <c:pt idx="1047">
                  <c:v>1,048.00</c:v>
                </c:pt>
                <c:pt idx="1048">
                  <c:v>1,049.00</c:v>
                </c:pt>
                <c:pt idx="1049">
                  <c:v>1,049.99</c:v>
                </c:pt>
                <c:pt idx="1050">
                  <c:v>1,051.00</c:v>
                </c:pt>
                <c:pt idx="1051">
                  <c:v>1,052.00</c:v>
                </c:pt>
                <c:pt idx="1052">
                  <c:v>1,052.99</c:v>
                </c:pt>
                <c:pt idx="1053">
                  <c:v>1,054.00</c:v>
                </c:pt>
                <c:pt idx="1054">
                  <c:v>1,055.00</c:v>
                </c:pt>
                <c:pt idx="1055">
                  <c:v>1,055.99</c:v>
                </c:pt>
                <c:pt idx="1056">
                  <c:v>1,056.99</c:v>
                </c:pt>
                <c:pt idx="1057">
                  <c:v>1,058.00</c:v>
                </c:pt>
                <c:pt idx="1058">
                  <c:v>1,059.00</c:v>
                </c:pt>
                <c:pt idx="1059">
                  <c:v>1,059.99</c:v>
                </c:pt>
                <c:pt idx="1060">
                  <c:v>1,061.00</c:v>
                </c:pt>
                <c:pt idx="1061">
                  <c:v>1,062.00</c:v>
                </c:pt>
                <c:pt idx="1062">
                  <c:v>1,062.99</c:v>
                </c:pt>
                <c:pt idx="1063">
                  <c:v>1,064.00</c:v>
                </c:pt>
                <c:pt idx="1064">
                  <c:v>1,065.00</c:v>
                </c:pt>
                <c:pt idx="1065">
                  <c:v>1,065.99</c:v>
                </c:pt>
                <c:pt idx="1066">
                  <c:v>1,066.99</c:v>
                </c:pt>
                <c:pt idx="1067">
                  <c:v>1,068.00</c:v>
                </c:pt>
                <c:pt idx="1068">
                  <c:v>1,069.00</c:v>
                </c:pt>
                <c:pt idx="1069">
                  <c:v>1,069.99</c:v>
                </c:pt>
                <c:pt idx="1070">
                  <c:v>1,071.00</c:v>
                </c:pt>
                <c:pt idx="1071">
                  <c:v>1,072.00</c:v>
                </c:pt>
                <c:pt idx="1072">
                  <c:v>1,072.99</c:v>
                </c:pt>
                <c:pt idx="1073">
                  <c:v>1,074.00</c:v>
                </c:pt>
                <c:pt idx="1074">
                  <c:v>1,075.00</c:v>
                </c:pt>
                <c:pt idx="1075">
                  <c:v>1,075.99</c:v>
                </c:pt>
                <c:pt idx="1076">
                  <c:v>1,076.99</c:v>
                </c:pt>
                <c:pt idx="1077">
                  <c:v>1,078.00</c:v>
                </c:pt>
                <c:pt idx="1078">
                  <c:v>1,079.00</c:v>
                </c:pt>
                <c:pt idx="1079">
                  <c:v>1,079.99</c:v>
                </c:pt>
                <c:pt idx="1080">
                  <c:v>1,081.00</c:v>
                </c:pt>
                <c:pt idx="1081">
                  <c:v>1,082.00</c:v>
                </c:pt>
                <c:pt idx="1082">
                  <c:v>1,082.99</c:v>
                </c:pt>
                <c:pt idx="1083">
                  <c:v>1,084.00</c:v>
                </c:pt>
                <c:pt idx="1084">
                  <c:v>1,085.00</c:v>
                </c:pt>
                <c:pt idx="1085">
                  <c:v>1,085.99</c:v>
                </c:pt>
                <c:pt idx="1086">
                  <c:v>1,086.99</c:v>
                </c:pt>
                <c:pt idx="1087">
                  <c:v>1,088.00</c:v>
                </c:pt>
                <c:pt idx="1088">
                  <c:v>1,089.00</c:v>
                </c:pt>
                <c:pt idx="1089">
                  <c:v>1,089.99</c:v>
                </c:pt>
                <c:pt idx="1090">
                  <c:v>1,091.00</c:v>
                </c:pt>
                <c:pt idx="1091">
                  <c:v>1,092.00</c:v>
                </c:pt>
                <c:pt idx="1092">
                  <c:v>1,092.99</c:v>
                </c:pt>
                <c:pt idx="1093">
                  <c:v>1,093.99</c:v>
                </c:pt>
                <c:pt idx="1094">
                  <c:v>1,095.00</c:v>
                </c:pt>
                <c:pt idx="1095">
                  <c:v>1,096.00</c:v>
                </c:pt>
                <c:pt idx="1096">
                  <c:v>1,096.99</c:v>
                </c:pt>
                <c:pt idx="1097">
                  <c:v>1,098.00</c:v>
                </c:pt>
                <c:pt idx="1098">
                  <c:v>1,099.00</c:v>
                </c:pt>
                <c:pt idx="1099">
                  <c:v>1,099.99</c:v>
                </c:pt>
                <c:pt idx="1100">
                  <c:v>1,101.00</c:v>
                </c:pt>
                <c:pt idx="1101">
                  <c:v>1,102.00</c:v>
                </c:pt>
                <c:pt idx="1102">
                  <c:v>1,102.99</c:v>
                </c:pt>
                <c:pt idx="1103">
                  <c:v>1,103.99</c:v>
                </c:pt>
                <c:pt idx="1104">
                  <c:v>1,105.00</c:v>
                </c:pt>
                <c:pt idx="1105">
                  <c:v>1,106.00</c:v>
                </c:pt>
                <c:pt idx="1106">
                  <c:v>1,106.99</c:v>
                </c:pt>
                <c:pt idx="1107">
                  <c:v>1,108.00</c:v>
                </c:pt>
                <c:pt idx="1108">
                  <c:v>1,109.00</c:v>
                </c:pt>
                <c:pt idx="1109">
                  <c:v>1,109.99</c:v>
                </c:pt>
                <c:pt idx="1110">
                  <c:v>1,111.00</c:v>
                </c:pt>
                <c:pt idx="1111">
                  <c:v>1,112.00</c:v>
                </c:pt>
                <c:pt idx="1112">
                  <c:v>1,112.99</c:v>
                </c:pt>
                <c:pt idx="1113">
                  <c:v>1,113.99</c:v>
                </c:pt>
                <c:pt idx="1114">
                  <c:v>1,115.00</c:v>
                </c:pt>
                <c:pt idx="1115">
                  <c:v>1,116.00</c:v>
                </c:pt>
                <c:pt idx="1116">
                  <c:v>1,116.99</c:v>
                </c:pt>
                <c:pt idx="1117">
                  <c:v>1,118.00</c:v>
                </c:pt>
                <c:pt idx="1118">
                  <c:v>1,119.00</c:v>
                </c:pt>
                <c:pt idx="1119">
                  <c:v>1,119.99</c:v>
                </c:pt>
                <c:pt idx="1120">
                  <c:v>1,121.00</c:v>
                </c:pt>
                <c:pt idx="1121">
                  <c:v>1,122.00</c:v>
                </c:pt>
                <c:pt idx="1122">
                  <c:v>1,123.00</c:v>
                </c:pt>
                <c:pt idx="1123">
                  <c:v>1,123.99</c:v>
                </c:pt>
                <c:pt idx="1124">
                  <c:v>1,125.00</c:v>
                </c:pt>
                <c:pt idx="1125">
                  <c:v>1,126.00</c:v>
                </c:pt>
                <c:pt idx="1126">
                  <c:v>1,126.99</c:v>
                </c:pt>
                <c:pt idx="1127">
                  <c:v>1,128.00</c:v>
                </c:pt>
                <c:pt idx="1128">
                  <c:v>1,129.00</c:v>
                </c:pt>
                <c:pt idx="1129">
                  <c:v>1,129.99</c:v>
                </c:pt>
                <c:pt idx="1130">
                  <c:v>1,130.99</c:v>
                </c:pt>
                <c:pt idx="1131">
                  <c:v>1,132.00</c:v>
                </c:pt>
                <c:pt idx="1132">
                  <c:v>1,133.00</c:v>
                </c:pt>
                <c:pt idx="1133">
                  <c:v>1,133.99</c:v>
                </c:pt>
                <c:pt idx="1134">
                  <c:v>1,135.00</c:v>
                </c:pt>
                <c:pt idx="1135">
                  <c:v>1,136.00</c:v>
                </c:pt>
                <c:pt idx="1136">
                  <c:v>1,136.99</c:v>
                </c:pt>
                <c:pt idx="1137">
                  <c:v>1,138.00</c:v>
                </c:pt>
                <c:pt idx="1138">
                  <c:v>1,139.00</c:v>
                </c:pt>
                <c:pt idx="1139">
                  <c:v>1,139.99</c:v>
                </c:pt>
                <c:pt idx="1140">
                  <c:v>1,140.99</c:v>
                </c:pt>
                <c:pt idx="1141">
                  <c:v>1,142.00</c:v>
                </c:pt>
                <c:pt idx="1142">
                  <c:v>1,143.00</c:v>
                </c:pt>
                <c:pt idx="1143">
                  <c:v>1,143.99</c:v>
                </c:pt>
                <c:pt idx="1144">
                  <c:v>1,145.00</c:v>
                </c:pt>
                <c:pt idx="1145">
                  <c:v>1,146.00</c:v>
                </c:pt>
                <c:pt idx="1146">
                  <c:v>1,146.99</c:v>
                </c:pt>
                <c:pt idx="1147">
                  <c:v>1,148.00</c:v>
                </c:pt>
                <c:pt idx="1148">
                  <c:v>1,149.00</c:v>
                </c:pt>
                <c:pt idx="1149">
                  <c:v>1,149.99</c:v>
                </c:pt>
                <c:pt idx="1150">
                  <c:v>1,150.99</c:v>
                </c:pt>
                <c:pt idx="1151">
                  <c:v>1,152.00</c:v>
                </c:pt>
                <c:pt idx="1152">
                  <c:v>1,153.00</c:v>
                </c:pt>
                <c:pt idx="1153">
                  <c:v>1,153.99</c:v>
                </c:pt>
                <c:pt idx="1154">
                  <c:v>1,155.00</c:v>
                </c:pt>
                <c:pt idx="1155">
                  <c:v>1,156.00</c:v>
                </c:pt>
                <c:pt idx="1156">
                  <c:v>1,156.99</c:v>
                </c:pt>
                <c:pt idx="1157">
                  <c:v>1,158.00</c:v>
                </c:pt>
                <c:pt idx="1158">
                  <c:v>1,159.00</c:v>
                </c:pt>
                <c:pt idx="1159">
                  <c:v>1,159.99</c:v>
                </c:pt>
                <c:pt idx="1160">
                  <c:v>1,160.99</c:v>
                </c:pt>
                <c:pt idx="1161">
                  <c:v>1,162.00</c:v>
                </c:pt>
                <c:pt idx="1162">
                  <c:v>1,163.00</c:v>
                </c:pt>
                <c:pt idx="1163">
                  <c:v>1,163.99</c:v>
                </c:pt>
                <c:pt idx="1164">
                  <c:v>1,165.00</c:v>
                </c:pt>
                <c:pt idx="1165">
                  <c:v>1,166.00</c:v>
                </c:pt>
                <c:pt idx="1166">
                  <c:v>1,166.99</c:v>
                </c:pt>
                <c:pt idx="1167">
                  <c:v>1,168.00</c:v>
                </c:pt>
                <c:pt idx="1168">
                  <c:v>1,169.00</c:v>
                </c:pt>
                <c:pt idx="1169">
                  <c:v>1,169.99</c:v>
                </c:pt>
                <c:pt idx="1170">
                  <c:v>1,170.99</c:v>
                </c:pt>
                <c:pt idx="1171">
                  <c:v>1,172.00</c:v>
                </c:pt>
                <c:pt idx="1172">
                  <c:v>1,173.00</c:v>
                </c:pt>
                <c:pt idx="1173">
                  <c:v>1,173.99</c:v>
                </c:pt>
                <c:pt idx="1174">
                  <c:v>1,175.00</c:v>
                </c:pt>
                <c:pt idx="1175">
                  <c:v>1,176.00</c:v>
                </c:pt>
                <c:pt idx="1176">
                  <c:v>1,176.99</c:v>
                </c:pt>
                <c:pt idx="1177">
                  <c:v>1,178.00</c:v>
                </c:pt>
                <c:pt idx="1178">
                  <c:v>1,179.00</c:v>
                </c:pt>
                <c:pt idx="1179">
                  <c:v>1,179.99</c:v>
                </c:pt>
                <c:pt idx="1180">
                  <c:v>1,180.99</c:v>
                </c:pt>
                <c:pt idx="1181">
                  <c:v>1,182.00</c:v>
                </c:pt>
                <c:pt idx="1182">
                  <c:v>1,183.00</c:v>
                </c:pt>
                <c:pt idx="1183">
                  <c:v>1,183.99</c:v>
                </c:pt>
                <c:pt idx="1184">
                  <c:v>1,185.00</c:v>
                </c:pt>
                <c:pt idx="1185">
                  <c:v>1,186.00</c:v>
                </c:pt>
                <c:pt idx="1186">
                  <c:v>1,186.99</c:v>
                </c:pt>
                <c:pt idx="1187">
                  <c:v>1,187.99</c:v>
                </c:pt>
                <c:pt idx="1188">
                  <c:v>1,189.00</c:v>
                </c:pt>
                <c:pt idx="1189">
                  <c:v>1,190.00</c:v>
                </c:pt>
                <c:pt idx="1190">
                  <c:v>1,190.99</c:v>
                </c:pt>
                <c:pt idx="1191">
                  <c:v>1,192.00</c:v>
                </c:pt>
                <c:pt idx="1192">
                  <c:v>1,193.00</c:v>
                </c:pt>
                <c:pt idx="1193">
                  <c:v>1,193.99</c:v>
                </c:pt>
                <c:pt idx="1194">
                  <c:v>1,195.00</c:v>
                </c:pt>
                <c:pt idx="1195">
                  <c:v>1,196.00</c:v>
                </c:pt>
                <c:pt idx="1196">
                  <c:v>1,196.99</c:v>
                </c:pt>
                <c:pt idx="1197">
                  <c:v>1,197.99</c:v>
                </c:pt>
                <c:pt idx="1198">
                  <c:v>1,199.00</c:v>
                </c:pt>
                <c:pt idx="1199">
                  <c:v>1,200.00</c:v>
                </c:pt>
                <c:pt idx="1200">
                  <c:v>1,200.99</c:v>
                </c:pt>
                <c:pt idx="1201">
                  <c:v>1,202.00</c:v>
                </c:pt>
                <c:pt idx="1202">
                  <c:v>1,203.00</c:v>
                </c:pt>
                <c:pt idx="1203">
                  <c:v>1,203.99</c:v>
                </c:pt>
                <c:pt idx="1204">
                  <c:v>1,205.00</c:v>
                </c:pt>
                <c:pt idx="1205">
                  <c:v>1,206.00</c:v>
                </c:pt>
                <c:pt idx="1206">
                  <c:v>1,206.99</c:v>
                </c:pt>
                <c:pt idx="1207">
                  <c:v>1,207.99</c:v>
                </c:pt>
                <c:pt idx="1208">
                  <c:v>1,209.00</c:v>
                </c:pt>
                <c:pt idx="1209">
                  <c:v>1,210.00</c:v>
                </c:pt>
                <c:pt idx="1210">
                  <c:v>1,210.99</c:v>
                </c:pt>
                <c:pt idx="1211">
                  <c:v>1,212.00</c:v>
                </c:pt>
                <c:pt idx="1212">
                  <c:v>1,213.00</c:v>
                </c:pt>
                <c:pt idx="1213">
                  <c:v>1,213.99</c:v>
                </c:pt>
                <c:pt idx="1214">
                  <c:v>1,215.00</c:v>
                </c:pt>
                <c:pt idx="1215">
                  <c:v>1,216.00</c:v>
                </c:pt>
                <c:pt idx="1216">
                  <c:v>1,216.99</c:v>
                </c:pt>
                <c:pt idx="1217">
                  <c:v>1,217.99</c:v>
                </c:pt>
                <c:pt idx="1218">
                  <c:v>1,219.00</c:v>
                </c:pt>
                <c:pt idx="1219">
                  <c:v>1,220.00</c:v>
                </c:pt>
                <c:pt idx="1220">
                  <c:v>1,220.99</c:v>
                </c:pt>
                <c:pt idx="1221">
                  <c:v>1,222.00</c:v>
                </c:pt>
                <c:pt idx="1222">
                  <c:v>1,223.00</c:v>
                </c:pt>
                <c:pt idx="1223">
                  <c:v>1,223.99</c:v>
                </c:pt>
                <c:pt idx="1224">
                  <c:v>1,225.00</c:v>
                </c:pt>
                <c:pt idx="1225">
                  <c:v>1,226.00</c:v>
                </c:pt>
                <c:pt idx="1226">
                  <c:v>1,226.99</c:v>
                </c:pt>
                <c:pt idx="1227">
                  <c:v>1,227.99</c:v>
                </c:pt>
                <c:pt idx="1228">
                  <c:v>1,229.00</c:v>
                </c:pt>
                <c:pt idx="1229">
                  <c:v>1,230.00</c:v>
                </c:pt>
                <c:pt idx="1230">
                  <c:v>1,230.99</c:v>
                </c:pt>
                <c:pt idx="1231">
                  <c:v>1,232.00</c:v>
                </c:pt>
                <c:pt idx="1232">
                  <c:v>1,233.00</c:v>
                </c:pt>
                <c:pt idx="1233">
                  <c:v>1,233.99</c:v>
                </c:pt>
                <c:pt idx="1234">
                  <c:v>1,234.99</c:v>
                </c:pt>
                <c:pt idx="1235">
                  <c:v>1,236.00</c:v>
                </c:pt>
                <c:pt idx="1236">
                  <c:v>1,237.00</c:v>
                </c:pt>
                <c:pt idx="1237">
                  <c:v>1,237.99</c:v>
                </c:pt>
                <c:pt idx="1238">
                  <c:v>1,239.00</c:v>
                </c:pt>
                <c:pt idx="1239">
                  <c:v>1,240.00</c:v>
                </c:pt>
                <c:pt idx="1240">
                  <c:v>1,240.99</c:v>
                </c:pt>
                <c:pt idx="1241">
                  <c:v>1,242.00</c:v>
                </c:pt>
                <c:pt idx="1242">
                  <c:v>1,243.00</c:v>
                </c:pt>
                <c:pt idx="1243">
                  <c:v>1,243.99</c:v>
                </c:pt>
                <c:pt idx="1244">
                  <c:v>1,244.99</c:v>
                </c:pt>
                <c:pt idx="1245">
                  <c:v>1,246.00</c:v>
                </c:pt>
                <c:pt idx="1246">
                  <c:v>1,247.00</c:v>
                </c:pt>
                <c:pt idx="1247">
                  <c:v>1,247.99</c:v>
                </c:pt>
                <c:pt idx="1248">
                  <c:v>1,249.00</c:v>
                </c:pt>
                <c:pt idx="1249">
                  <c:v>1,250.00</c:v>
                </c:pt>
                <c:pt idx="1250">
                  <c:v>1,250.99</c:v>
                </c:pt>
                <c:pt idx="1251">
                  <c:v>1,252.00</c:v>
                </c:pt>
                <c:pt idx="1252">
                  <c:v>1,253.00</c:v>
                </c:pt>
                <c:pt idx="1253">
                  <c:v>1,253.99</c:v>
                </c:pt>
                <c:pt idx="1254">
                  <c:v>1,254.99</c:v>
                </c:pt>
                <c:pt idx="1255">
                  <c:v>1,256.00</c:v>
                </c:pt>
                <c:pt idx="1256">
                  <c:v>1,257.00</c:v>
                </c:pt>
                <c:pt idx="1257">
                  <c:v>1,257.99</c:v>
                </c:pt>
                <c:pt idx="1258">
                  <c:v>1,259.00</c:v>
                </c:pt>
                <c:pt idx="1259">
                  <c:v>1,260.00</c:v>
                </c:pt>
                <c:pt idx="1260">
                  <c:v>1,260.99</c:v>
                </c:pt>
                <c:pt idx="1261">
                  <c:v>1,261.99</c:v>
                </c:pt>
                <c:pt idx="1262">
                  <c:v>1,263.00</c:v>
                </c:pt>
                <c:pt idx="1263">
                  <c:v>1,264.00</c:v>
                </c:pt>
                <c:pt idx="1264">
                  <c:v>1,264.99</c:v>
                </c:pt>
                <c:pt idx="1265">
                  <c:v>1,266.00</c:v>
                </c:pt>
                <c:pt idx="1266">
                  <c:v>1,267.00</c:v>
                </c:pt>
                <c:pt idx="1267">
                  <c:v>1,267.99</c:v>
                </c:pt>
                <c:pt idx="1268">
                  <c:v>1,269.00</c:v>
                </c:pt>
                <c:pt idx="1269">
                  <c:v>1,270.00</c:v>
                </c:pt>
                <c:pt idx="1270">
                  <c:v>1,270.99</c:v>
                </c:pt>
                <c:pt idx="1271">
                  <c:v>1,271.99</c:v>
                </c:pt>
                <c:pt idx="1272">
                  <c:v>1,273.00</c:v>
                </c:pt>
                <c:pt idx="1273">
                  <c:v>1,274.00</c:v>
                </c:pt>
                <c:pt idx="1274">
                  <c:v>1,274.99</c:v>
                </c:pt>
                <c:pt idx="1275">
                  <c:v>1,276.00</c:v>
                </c:pt>
                <c:pt idx="1276">
                  <c:v>1,277.00</c:v>
                </c:pt>
                <c:pt idx="1277">
                  <c:v>1,277.99</c:v>
                </c:pt>
                <c:pt idx="1278">
                  <c:v>1,279.00</c:v>
                </c:pt>
                <c:pt idx="1279">
                  <c:v>1,280.00</c:v>
                </c:pt>
                <c:pt idx="1280">
                  <c:v>1,280.99</c:v>
                </c:pt>
                <c:pt idx="1281">
                  <c:v>1,281.99</c:v>
                </c:pt>
                <c:pt idx="1282">
                  <c:v>1,283.00</c:v>
                </c:pt>
                <c:pt idx="1283">
                  <c:v>1,284.00</c:v>
                </c:pt>
                <c:pt idx="1284">
                  <c:v>1,284.99</c:v>
                </c:pt>
                <c:pt idx="1285">
                  <c:v>1,286.00</c:v>
                </c:pt>
                <c:pt idx="1286">
                  <c:v>1,287.00</c:v>
                </c:pt>
                <c:pt idx="1287">
                  <c:v>1,287.99</c:v>
                </c:pt>
                <c:pt idx="1288">
                  <c:v>1,289.00</c:v>
                </c:pt>
                <c:pt idx="1289">
                  <c:v>1,290.00</c:v>
                </c:pt>
                <c:pt idx="1290">
                  <c:v>1,290.99</c:v>
                </c:pt>
                <c:pt idx="1291">
                  <c:v>1,291.99</c:v>
                </c:pt>
                <c:pt idx="1292">
                  <c:v>1,293.00</c:v>
                </c:pt>
                <c:pt idx="1293">
                  <c:v>1,294.00</c:v>
                </c:pt>
                <c:pt idx="1294">
                  <c:v>1,294.99</c:v>
                </c:pt>
                <c:pt idx="1295">
                  <c:v>1,296.00</c:v>
                </c:pt>
                <c:pt idx="1296">
                  <c:v>1,297.00</c:v>
                </c:pt>
                <c:pt idx="1297">
                  <c:v>1,297.99</c:v>
                </c:pt>
                <c:pt idx="1298">
                  <c:v>1,299.00</c:v>
                </c:pt>
                <c:pt idx="1299">
                  <c:v>1,300.00</c:v>
                </c:pt>
                <c:pt idx="1300">
                  <c:v>1,300.99</c:v>
                </c:pt>
                <c:pt idx="1301">
                  <c:v>1,301.99</c:v>
                </c:pt>
                <c:pt idx="1302">
                  <c:v>1,303.00</c:v>
                </c:pt>
                <c:pt idx="1303">
                  <c:v>1,304.00</c:v>
                </c:pt>
                <c:pt idx="1304">
                  <c:v>1,304.99</c:v>
                </c:pt>
                <c:pt idx="1305">
                  <c:v>1,306.00</c:v>
                </c:pt>
                <c:pt idx="1306">
                  <c:v>1,307.00</c:v>
                </c:pt>
                <c:pt idx="1307">
                  <c:v>1,307.99</c:v>
                </c:pt>
                <c:pt idx="1308">
                  <c:v>1,308.99</c:v>
                </c:pt>
                <c:pt idx="1309">
                  <c:v>1,310.00</c:v>
                </c:pt>
                <c:pt idx="1310">
                  <c:v>1,310.99</c:v>
                </c:pt>
                <c:pt idx="1311">
                  <c:v>1,311.99</c:v>
                </c:pt>
                <c:pt idx="1312">
                  <c:v>1,313.00</c:v>
                </c:pt>
                <c:pt idx="1313">
                  <c:v>1,314.00</c:v>
                </c:pt>
                <c:pt idx="1314">
                  <c:v>1,314.99</c:v>
                </c:pt>
                <c:pt idx="1315">
                  <c:v>1,316.00</c:v>
                </c:pt>
                <c:pt idx="1316">
                  <c:v>1,317.00</c:v>
                </c:pt>
                <c:pt idx="1317">
                  <c:v>1,317.99</c:v>
                </c:pt>
                <c:pt idx="1318">
                  <c:v>1,318.99</c:v>
                </c:pt>
                <c:pt idx="1319">
                  <c:v>1,320.00</c:v>
                </c:pt>
                <c:pt idx="1320">
                  <c:v>1,321.00</c:v>
                </c:pt>
                <c:pt idx="1321">
                  <c:v>1,321.99</c:v>
                </c:pt>
                <c:pt idx="1322">
                  <c:v>1,323.00</c:v>
                </c:pt>
                <c:pt idx="1323">
                  <c:v>1,324.00</c:v>
                </c:pt>
                <c:pt idx="1324">
                  <c:v>1,324.99</c:v>
                </c:pt>
                <c:pt idx="1325">
                  <c:v>1,326.00</c:v>
                </c:pt>
                <c:pt idx="1326">
                  <c:v>1,327.00</c:v>
                </c:pt>
                <c:pt idx="1327">
                  <c:v>1,327.99</c:v>
                </c:pt>
                <c:pt idx="1328">
                  <c:v>1,328.99</c:v>
                </c:pt>
                <c:pt idx="1329">
                  <c:v>1,330.00</c:v>
                </c:pt>
                <c:pt idx="1330">
                  <c:v>1,331.00</c:v>
                </c:pt>
                <c:pt idx="1331">
                  <c:v>1,331.99</c:v>
                </c:pt>
                <c:pt idx="1332">
                  <c:v>1,333.00</c:v>
                </c:pt>
                <c:pt idx="1333">
                  <c:v>1,334.00</c:v>
                </c:pt>
                <c:pt idx="1334">
                  <c:v>1,334.99</c:v>
                </c:pt>
                <c:pt idx="1335">
                  <c:v>1,336.00</c:v>
                </c:pt>
                <c:pt idx="1336">
                  <c:v>1,337.00</c:v>
                </c:pt>
                <c:pt idx="1337">
                  <c:v>1,337.99</c:v>
                </c:pt>
                <c:pt idx="1338">
                  <c:v>1,338.99</c:v>
                </c:pt>
                <c:pt idx="1339">
                  <c:v>1,340.00</c:v>
                </c:pt>
                <c:pt idx="1340">
                  <c:v>1,341.00</c:v>
                </c:pt>
                <c:pt idx="1341">
                  <c:v>1,341.99</c:v>
                </c:pt>
                <c:pt idx="1342">
                  <c:v>1,343.00</c:v>
                </c:pt>
                <c:pt idx="1343">
                  <c:v>1,344.00</c:v>
                </c:pt>
                <c:pt idx="1344">
                  <c:v>1,344.99</c:v>
                </c:pt>
                <c:pt idx="1345">
                  <c:v>1,346.00</c:v>
                </c:pt>
                <c:pt idx="1346">
                  <c:v>1,347.00</c:v>
                </c:pt>
                <c:pt idx="1347">
                  <c:v>1,347.99</c:v>
                </c:pt>
                <c:pt idx="1348">
                  <c:v>1,348.99</c:v>
                </c:pt>
                <c:pt idx="1349">
                  <c:v>1,350.00</c:v>
                </c:pt>
                <c:pt idx="1350">
                  <c:v>1,351.00</c:v>
                </c:pt>
                <c:pt idx="1351">
                  <c:v>1,351.99</c:v>
                </c:pt>
                <c:pt idx="1352">
                  <c:v>1,353.00</c:v>
                </c:pt>
                <c:pt idx="1353">
                  <c:v>1,354.00</c:v>
                </c:pt>
                <c:pt idx="1354">
                  <c:v>1,354.99</c:v>
                </c:pt>
                <c:pt idx="1355">
                  <c:v>1,355.99</c:v>
                </c:pt>
                <c:pt idx="1356">
                  <c:v>1,357.00</c:v>
                </c:pt>
                <c:pt idx="1357">
                  <c:v>1,357.99</c:v>
                </c:pt>
                <c:pt idx="1358">
                  <c:v>1,358.99</c:v>
                </c:pt>
                <c:pt idx="1359">
                  <c:v>1,360.00</c:v>
                </c:pt>
                <c:pt idx="1360">
                  <c:v>1,361.00</c:v>
                </c:pt>
                <c:pt idx="1361">
                  <c:v>1,361.99</c:v>
                </c:pt>
                <c:pt idx="1362">
                  <c:v>1,363.00</c:v>
                </c:pt>
                <c:pt idx="1363">
                  <c:v>1,364.00</c:v>
                </c:pt>
                <c:pt idx="1364">
                  <c:v>1,364.99</c:v>
                </c:pt>
                <c:pt idx="1365">
                  <c:v>1,365.99</c:v>
                </c:pt>
                <c:pt idx="1366">
                  <c:v>1,367.00</c:v>
                </c:pt>
                <c:pt idx="1367">
                  <c:v>1,368.00</c:v>
                </c:pt>
                <c:pt idx="1368">
                  <c:v>1,368.99</c:v>
                </c:pt>
                <c:pt idx="1369">
                  <c:v>1,370.00</c:v>
                </c:pt>
                <c:pt idx="1370">
                  <c:v>1,371.00</c:v>
                </c:pt>
                <c:pt idx="1371">
                  <c:v>1,371.99</c:v>
                </c:pt>
                <c:pt idx="1372">
                  <c:v>1,373.00</c:v>
                </c:pt>
                <c:pt idx="1373">
                  <c:v>1,374.00</c:v>
                </c:pt>
                <c:pt idx="1374">
                  <c:v>1,374.99</c:v>
                </c:pt>
                <c:pt idx="1375">
                  <c:v>1,375.99</c:v>
                </c:pt>
                <c:pt idx="1376">
                  <c:v>1,377.00</c:v>
                </c:pt>
                <c:pt idx="1377">
                  <c:v>1,378.00</c:v>
                </c:pt>
                <c:pt idx="1378">
                  <c:v>1,378.99</c:v>
                </c:pt>
                <c:pt idx="1379">
                  <c:v>1,380.00</c:v>
                </c:pt>
                <c:pt idx="1380">
                  <c:v>1,381.00</c:v>
                </c:pt>
                <c:pt idx="1381">
                  <c:v>1,381.99</c:v>
                </c:pt>
                <c:pt idx="1382">
                  <c:v>1,382.99</c:v>
                </c:pt>
                <c:pt idx="1383">
                  <c:v>1,384.00</c:v>
                </c:pt>
                <c:pt idx="1384">
                  <c:v>1,385.00</c:v>
                </c:pt>
                <c:pt idx="1385">
                  <c:v>1,385.99</c:v>
                </c:pt>
                <c:pt idx="1386">
                  <c:v>1,387.00</c:v>
                </c:pt>
                <c:pt idx="1387">
                  <c:v>1,388.00</c:v>
                </c:pt>
                <c:pt idx="1388">
                  <c:v>1,388.99</c:v>
                </c:pt>
                <c:pt idx="1389">
                  <c:v>1,390.00</c:v>
                </c:pt>
                <c:pt idx="1390">
                  <c:v>1,391.00</c:v>
                </c:pt>
                <c:pt idx="1391">
                  <c:v>1,391.99</c:v>
                </c:pt>
                <c:pt idx="1392">
                  <c:v>1,392.99</c:v>
                </c:pt>
                <c:pt idx="1393">
                  <c:v>1,394.00</c:v>
                </c:pt>
                <c:pt idx="1394">
                  <c:v>1,395.00</c:v>
                </c:pt>
                <c:pt idx="1395">
                  <c:v>1,395.99</c:v>
                </c:pt>
                <c:pt idx="1396">
                  <c:v>1,397.00</c:v>
                </c:pt>
                <c:pt idx="1397">
                  <c:v>1,398.00</c:v>
                </c:pt>
                <c:pt idx="1398">
                  <c:v>1,398.99</c:v>
                </c:pt>
                <c:pt idx="1399">
                  <c:v>1,400.00</c:v>
                </c:pt>
                <c:pt idx="1400">
                  <c:v>1,401.00</c:v>
                </c:pt>
                <c:pt idx="1401">
                  <c:v>1,401.99</c:v>
                </c:pt>
                <c:pt idx="1402">
                  <c:v>1,402.99</c:v>
                </c:pt>
                <c:pt idx="1403">
                  <c:v>1,404.00</c:v>
                </c:pt>
                <c:pt idx="1404">
                  <c:v>1,405.00</c:v>
                </c:pt>
                <c:pt idx="1405">
                  <c:v>1,405.99</c:v>
                </c:pt>
                <c:pt idx="1406">
                  <c:v>1,407.00</c:v>
                </c:pt>
                <c:pt idx="1407">
                  <c:v>1,408.00</c:v>
                </c:pt>
                <c:pt idx="1408">
                  <c:v>1,408.99</c:v>
                </c:pt>
                <c:pt idx="1409">
                  <c:v>1,410.00</c:v>
                </c:pt>
                <c:pt idx="1410">
                  <c:v>1,411.00</c:v>
                </c:pt>
                <c:pt idx="1411">
                  <c:v>1,411.99</c:v>
                </c:pt>
                <c:pt idx="1412">
                  <c:v>1,412.99</c:v>
                </c:pt>
                <c:pt idx="1413">
                  <c:v>1,414.00</c:v>
                </c:pt>
                <c:pt idx="1414">
                  <c:v>1,415.00</c:v>
                </c:pt>
                <c:pt idx="1415">
                  <c:v>1,415.99</c:v>
                </c:pt>
                <c:pt idx="1416">
                  <c:v>1,417.00</c:v>
                </c:pt>
                <c:pt idx="1417">
                  <c:v>1,418.00</c:v>
                </c:pt>
                <c:pt idx="1418">
                  <c:v>1,418.99</c:v>
                </c:pt>
                <c:pt idx="1419">
                  <c:v>1,420.00</c:v>
                </c:pt>
                <c:pt idx="1420">
                  <c:v>1,421.00</c:v>
                </c:pt>
                <c:pt idx="1421">
                  <c:v>1,422.00</c:v>
                </c:pt>
                <c:pt idx="1422">
                  <c:v>1,422.99</c:v>
                </c:pt>
                <c:pt idx="1423">
                  <c:v>1,424.00</c:v>
                </c:pt>
                <c:pt idx="1424">
                  <c:v>1,425.00</c:v>
                </c:pt>
                <c:pt idx="1425">
                  <c:v>1,425.99</c:v>
                </c:pt>
                <c:pt idx="1426">
                  <c:v>1,427.00</c:v>
                </c:pt>
                <c:pt idx="1427">
                  <c:v>1,428.00</c:v>
                </c:pt>
                <c:pt idx="1428">
                  <c:v>1,428.99</c:v>
                </c:pt>
                <c:pt idx="1429">
                  <c:v>1,429.99</c:v>
                </c:pt>
                <c:pt idx="1430">
                  <c:v>1,431.00</c:v>
                </c:pt>
                <c:pt idx="1431">
                  <c:v>1,432.00</c:v>
                </c:pt>
                <c:pt idx="1432">
                  <c:v>1,432.99</c:v>
                </c:pt>
                <c:pt idx="1433">
                  <c:v>1,434.00</c:v>
                </c:pt>
                <c:pt idx="1434">
                  <c:v>1,435.00</c:v>
                </c:pt>
                <c:pt idx="1435">
                  <c:v>1,435.99</c:v>
                </c:pt>
                <c:pt idx="1436">
                  <c:v>1,437.00</c:v>
                </c:pt>
                <c:pt idx="1437">
                  <c:v>1,438.00</c:v>
                </c:pt>
                <c:pt idx="1438">
                  <c:v>1,438.99</c:v>
                </c:pt>
                <c:pt idx="1439">
                  <c:v>1,439.99</c:v>
                </c:pt>
                <c:pt idx="1440">
                  <c:v>1,441.00</c:v>
                </c:pt>
                <c:pt idx="1441">
                  <c:v>1,442.00</c:v>
                </c:pt>
                <c:pt idx="1442">
                  <c:v>1,442.99</c:v>
                </c:pt>
                <c:pt idx="1443">
                  <c:v>1,444.00</c:v>
                </c:pt>
                <c:pt idx="1444">
                  <c:v>1,445.00</c:v>
                </c:pt>
                <c:pt idx="1445">
                  <c:v>1,445.99</c:v>
                </c:pt>
                <c:pt idx="1446">
                  <c:v>1,447.00</c:v>
                </c:pt>
                <c:pt idx="1447">
                  <c:v>1,448.00</c:v>
                </c:pt>
                <c:pt idx="1448">
                  <c:v>1,448.99</c:v>
                </c:pt>
                <c:pt idx="1449">
                  <c:v>1,449.99</c:v>
                </c:pt>
                <c:pt idx="1450">
                  <c:v>1,451.00</c:v>
                </c:pt>
                <c:pt idx="1451">
                  <c:v>1,452.00</c:v>
                </c:pt>
                <c:pt idx="1452">
                  <c:v>1,452.99</c:v>
                </c:pt>
                <c:pt idx="1453">
                  <c:v>1,454.00</c:v>
                </c:pt>
                <c:pt idx="1454">
                  <c:v>1,455.00</c:v>
                </c:pt>
                <c:pt idx="1455">
                  <c:v>1,455.99</c:v>
                </c:pt>
                <c:pt idx="1456">
                  <c:v>1,456.99</c:v>
                </c:pt>
                <c:pt idx="1457">
                  <c:v>1,458.00</c:v>
                </c:pt>
                <c:pt idx="1458">
                  <c:v>1,459.00</c:v>
                </c:pt>
                <c:pt idx="1459">
                  <c:v>1,459.99</c:v>
                </c:pt>
                <c:pt idx="1460">
                  <c:v>1,461.00</c:v>
                </c:pt>
                <c:pt idx="1461">
                  <c:v>1,462.00</c:v>
                </c:pt>
                <c:pt idx="1462">
                  <c:v>1,462.99</c:v>
                </c:pt>
                <c:pt idx="1463">
                  <c:v>1,464.00</c:v>
                </c:pt>
                <c:pt idx="1464">
                  <c:v>1,465.00</c:v>
                </c:pt>
                <c:pt idx="1465">
                  <c:v>1,465.99</c:v>
                </c:pt>
                <c:pt idx="1466">
                  <c:v>1,467.00</c:v>
                </c:pt>
                <c:pt idx="1467">
                  <c:v>1,468.00</c:v>
                </c:pt>
                <c:pt idx="1468">
                  <c:v>1,468.99</c:v>
                </c:pt>
                <c:pt idx="1469">
                  <c:v>1,469.99</c:v>
                </c:pt>
                <c:pt idx="1470">
                  <c:v>1,471.00</c:v>
                </c:pt>
                <c:pt idx="1471">
                  <c:v>1,472.00</c:v>
                </c:pt>
                <c:pt idx="1472">
                  <c:v>1,472.99</c:v>
                </c:pt>
                <c:pt idx="1473">
                  <c:v>1,474.00</c:v>
                </c:pt>
                <c:pt idx="1474">
                  <c:v>1,475.00</c:v>
                </c:pt>
                <c:pt idx="1475">
                  <c:v>1,475.99</c:v>
                </c:pt>
                <c:pt idx="1476">
                  <c:v>1,477.00</c:v>
                </c:pt>
                <c:pt idx="1477">
                  <c:v>1,478.00</c:v>
                </c:pt>
                <c:pt idx="1478">
                  <c:v>1,478.99</c:v>
                </c:pt>
                <c:pt idx="1479">
                  <c:v>1,479.99</c:v>
                </c:pt>
                <c:pt idx="1480">
                  <c:v>1,481.00</c:v>
                </c:pt>
                <c:pt idx="1481">
                  <c:v>1,482.00</c:v>
                </c:pt>
                <c:pt idx="1482">
                  <c:v>1,482.99</c:v>
                </c:pt>
                <c:pt idx="1483">
                  <c:v>1,484.00</c:v>
                </c:pt>
                <c:pt idx="1484">
                  <c:v>1,485.00</c:v>
                </c:pt>
                <c:pt idx="1485">
                  <c:v>1,485.99</c:v>
                </c:pt>
                <c:pt idx="1486">
                  <c:v>1,487.00</c:v>
                </c:pt>
                <c:pt idx="1487">
                  <c:v>1,488.00</c:v>
                </c:pt>
                <c:pt idx="1488">
                  <c:v>1,488.99</c:v>
                </c:pt>
                <c:pt idx="1489">
                  <c:v>1,489.99</c:v>
                </c:pt>
                <c:pt idx="1490">
                  <c:v>1,491.00</c:v>
                </c:pt>
                <c:pt idx="1491">
                  <c:v>1,492.00</c:v>
                </c:pt>
                <c:pt idx="1492">
                  <c:v>1,492.99</c:v>
                </c:pt>
                <c:pt idx="1493">
                  <c:v>1,494.00</c:v>
                </c:pt>
                <c:pt idx="1494">
                  <c:v>1,495.00</c:v>
                </c:pt>
                <c:pt idx="1495">
                  <c:v>1,495.99</c:v>
                </c:pt>
                <c:pt idx="1496">
                  <c:v>1,496.99</c:v>
                </c:pt>
                <c:pt idx="1497">
                  <c:v>1,498.00</c:v>
                </c:pt>
                <c:pt idx="1498">
                  <c:v>1,498.99</c:v>
                </c:pt>
                <c:pt idx="1499">
                  <c:v>1,499.99</c:v>
                </c:pt>
                <c:pt idx="1500">
                  <c:v>1,501.00</c:v>
                </c:pt>
                <c:pt idx="1501">
                  <c:v>1,502.00</c:v>
                </c:pt>
                <c:pt idx="1502">
                  <c:v>1,502.99</c:v>
                </c:pt>
                <c:pt idx="1503">
                  <c:v>1,504.00</c:v>
                </c:pt>
                <c:pt idx="1504">
                  <c:v>1,505.00</c:v>
                </c:pt>
                <c:pt idx="1505">
                  <c:v>1,505.99</c:v>
                </c:pt>
                <c:pt idx="1506">
                  <c:v>1,506.99</c:v>
                </c:pt>
                <c:pt idx="1507">
                  <c:v>1,508.00</c:v>
                </c:pt>
                <c:pt idx="1508">
                  <c:v>1,509.00</c:v>
                </c:pt>
                <c:pt idx="1509">
                  <c:v>1,509.99</c:v>
                </c:pt>
                <c:pt idx="1510">
                  <c:v>1,511.00</c:v>
                </c:pt>
                <c:pt idx="1511">
                  <c:v>1,512.00</c:v>
                </c:pt>
                <c:pt idx="1512">
                  <c:v>1,512.99</c:v>
                </c:pt>
                <c:pt idx="1513">
                  <c:v>1,514.00</c:v>
                </c:pt>
                <c:pt idx="1514">
                  <c:v>1,515.00</c:v>
                </c:pt>
                <c:pt idx="1515">
                  <c:v>1,515.99</c:v>
                </c:pt>
                <c:pt idx="1516">
                  <c:v>1,516.99</c:v>
                </c:pt>
                <c:pt idx="1517">
                  <c:v>1,518.00</c:v>
                </c:pt>
                <c:pt idx="1518">
                  <c:v>1,519.00</c:v>
                </c:pt>
                <c:pt idx="1519">
                  <c:v>1,519.99</c:v>
                </c:pt>
                <c:pt idx="1520">
                  <c:v>1,521.00</c:v>
                </c:pt>
                <c:pt idx="1521">
                  <c:v>1,522.00</c:v>
                </c:pt>
                <c:pt idx="1522">
                  <c:v>1,522.99</c:v>
                </c:pt>
                <c:pt idx="1523">
                  <c:v>1,524.00</c:v>
                </c:pt>
                <c:pt idx="1524">
                  <c:v>1,525.00</c:v>
                </c:pt>
                <c:pt idx="1525">
                  <c:v>1,525.99</c:v>
                </c:pt>
                <c:pt idx="1526">
                  <c:v>1,526.99</c:v>
                </c:pt>
                <c:pt idx="1527">
                  <c:v>1,528.00</c:v>
                </c:pt>
                <c:pt idx="1528">
                  <c:v>1,529.00</c:v>
                </c:pt>
                <c:pt idx="1529">
                  <c:v>1,529.99</c:v>
                </c:pt>
                <c:pt idx="1530">
                  <c:v>1,531.00</c:v>
                </c:pt>
                <c:pt idx="1531">
                  <c:v>1,532.00</c:v>
                </c:pt>
                <c:pt idx="1532">
                  <c:v>1,532.99</c:v>
                </c:pt>
                <c:pt idx="1533">
                  <c:v>1,534.00</c:v>
                </c:pt>
                <c:pt idx="1534">
                  <c:v>1,535.00</c:v>
                </c:pt>
                <c:pt idx="1535">
                  <c:v>1,535.99</c:v>
                </c:pt>
                <c:pt idx="1536">
                  <c:v>1,536.99</c:v>
                </c:pt>
                <c:pt idx="1537">
                  <c:v>1,538.00</c:v>
                </c:pt>
                <c:pt idx="1538">
                  <c:v>1,539.00</c:v>
                </c:pt>
                <c:pt idx="1539">
                  <c:v>1,539.99</c:v>
                </c:pt>
                <c:pt idx="1540">
                  <c:v>1,541.00</c:v>
                </c:pt>
                <c:pt idx="1541">
                  <c:v>1,542.00</c:v>
                </c:pt>
                <c:pt idx="1542">
                  <c:v>1,542.99</c:v>
                </c:pt>
                <c:pt idx="1543">
                  <c:v>1,543.99</c:v>
                </c:pt>
                <c:pt idx="1544">
                  <c:v>1,545.00</c:v>
                </c:pt>
                <c:pt idx="1545">
                  <c:v>1,546.00</c:v>
                </c:pt>
                <c:pt idx="1546">
                  <c:v>1,546.99</c:v>
                </c:pt>
                <c:pt idx="1547">
                  <c:v>1,548.00</c:v>
                </c:pt>
                <c:pt idx="1548">
                  <c:v>1,549.00</c:v>
                </c:pt>
                <c:pt idx="1549">
                  <c:v>1,549.99</c:v>
                </c:pt>
                <c:pt idx="1550">
                  <c:v>1,551.00</c:v>
                </c:pt>
                <c:pt idx="1551">
                  <c:v>1,552.00</c:v>
                </c:pt>
                <c:pt idx="1552">
                  <c:v>1,552.99</c:v>
                </c:pt>
                <c:pt idx="1553">
                  <c:v>1,553.99</c:v>
                </c:pt>
                <c:pt idx="1554">
                  <c:v>1,555.00</c:v>
                </c:pt>
                <c:pt idx="1555">
                  <c:v>1,556.00</c:v>
                </c:pt>
                <c:pt idx="1556">
                  <c:v>1,556.99</c:v>
                </c:pt>
                <c:pt idx="1557">
                  <c:v>1,558.00</c:v>
                </c:pt>
                <c:pt idx="1558">
                  <c:v>1,559.00</c:v>
                </c:pt>
                <c:pt idx="1559">
                  <c:v>1,559.99</c:v>
                </c:pt>
                <c:pt idx="1560">
                  <c:v>1,561.00</c:v>
                </c:pt>
                <c:pt idx="1561">
                  <c:v>1,562.00</c:v>
                </c:pt>
                <c:pt idx="1562">
                  <c:v>1,562.99</c:v>
                </c:pt>
                <c:pt idx="1563">
                  <c:v>1,563.99</c:v>
                </c:pt>
                <c:pt idx="1564">
                  <c:v>1,565.00</c:v>
                </c:pt>
                <c:pt idx="1565">
                  <c:v>1,566.00</c:v>
                </c:pt>
                <c:pt idx="1566">
                  <c:v>1,566.99</c:v>
                </c:pt>
                <c:pt idx="1567">
                  <c:v>1,568.00</c:v>
                </c:pt>
                <c:pt idx="1568">
                  <c:v>1,569.00</c:v>
                </c:pt>
                <c:pt idx="1569">
                  <c:v>1,569.99</c:v>
                </c:pt>
                <c:pt idx="1570">
                  <c:v>1,571.00</c:v>
                </c:pt>
                <c:pt idx="1571">
                  <c:v>1,572.00</c:v>
                </c:pt>
                <c:pt idx="1572">
                  <c:v>1,572.99</c:v>
                </c:pt>
                <c:pt idx="1573">
                  <c:v>1,573.99</c:v>
                </c:pt>
                <c:pt idx="1574">
                  <c:v>1,575.00</c:v>
                </c:pt>
                <c:pt idx="1575">
                  <c:v>1,576.00</c:v>
                </c:pt>
                <c:pt idx="1576">
                  <c:v>1,576.99</c:v>
                </c:pt>
                <c:pt idx="1577">
                  <c:v>1,578.00</c:v>
                </c:pt>
                <c:pt idx="1578">
                  <c:v>1,579.00</c:v>
                </c:pt>
                <c:pt idx="1579">
                  <c:v>1,579.99</c:v>
                </c:pt>
                <c:pt idx="1580">
                  <c:v>1,581.00</c:v>
                </c:pt>
                <c:pt idx="1581">
                  <c:v>1,582.00</c:v>
                </c:pt>
                <c:pt idx="1582">
                  <c:v>1,582.99</c:v>
                </c:pt>
                <c:pt idx="1583">
                  <c:v>1,583.99</c:v>
                </c:pt>
                <c:pt idx="1584">
                  <c:v>1,585.00</c:v>
                </c:pt>
                <c:pt idx="1585">
                  <c:v>1,586.00</c:v>
                </c:pt>
                <c:pt idx="1586">
                  <c:v>1,586.99</c:v>
                </c:pt>
                <c:pt idx="1587">
                  <c:v>1,588.00</c:v>
                </c:pt>
                <c:pt idx="1588">
                  <c:v>1,589.00</c:v>
                </c:pt>
                <c:pt idx="1589">
                  <c:v>1,589.99</c:v>
                </c:pt>
                <c:pt idx="1590">
                  <c:v>1,590.99</c:v>
                </c:pt>
                <c:pt idx="1591">
                  <c:v>1,592.00</c:v>
                </c:pt>
                <c:pt idx="1592">
                  <c:v>1,592.99</c:v>
                </c:pt>
                <c:pt idx="1593">
                  <c:v>1,593.99</c:v>
                </c:pt>
                <c:pt idx="1594">
                  <c:v>1,595.00</c:v>
                </c:pt>
                <c:pt idx="1595">
                  <c:v>1,596.00</c:v>
                </c:pt>
                <c:pt idx="1596">
                  <c:v>1,596.99</c:v>
                </c:pt>
                <c:pt idx="1597">
                  <c:v>1,598.00</c:v>
                </c:pt>
                <c:pt idx="1598">
                  <c:v>1,599.00</c:v>
                </c:pt>
                <c:pt idx="1599">
                  <c:v>1,599.99</c:v>
                </c:pt>
                <c:pt idx="1600">
                  <c:v>1,600.99</c:v>
                </c:pt>
                <c:pt idx="1601">
                  <c:v>1,602.00</c:v>
                </c:pt>
                <c:pt idx="1602">
                  <c:v>1,603.00</c:v>
                </c:pt>
                <c:pt idx="1603">
                  <c:v>1,603.99</c:v>
                </c:pt>
                <c:pt idx="1604">
                  <c:v>1,605.00</c:v>
                </c:pt>
                <c:pt idx="1605">
                  <c:v>1,606.00</c:v>
                </c:pt>
                <c:pt idx="1606">
                  <c:v>1,606.99</c:v>
                </c:pt>
                <c:pt idx="1607">
                  <c:v>1,608.00</c:v>
                </c:pt>
                <c:pt idx="1608">
                  <c:v>1,609.00</c:v>
                </c:pt>
                <c:pt idx="1609">
                  <c:v>1,609.99</c:v>
                </c:pt>
                <c:pt idx="1610">
                  <c:v>1,610.99</c:v>
                </c:pt>
                <c:pt idx="1611">
                  <c:v>1,612.00</c:v>
                </c:pt>
                <c:pt idx="1612">
                  <c:v>1,613.00</c:v>
                </c:pt>
                <c:pt idx="1613">
                  <c:v>1,613.99</c:v>
                </c:pt>
                <c:pt idx="1614">
                  <c:v>1,615.00</c:v>
                </c:pt>
                <c:pt idx="1615">
                  <c:v>1,616.00</c:v>
                </c:pt>
                <c:pt idx="1616">
                  <c:v>1,616.99</c:v>
                </c:pt>
                <c:pt idx="1617">
                  <c:v>1,618.00</c:v>
                </c:pt>
                <c:pt idx="1618">
                  <c:v>1,619.00</c:v>
                </c:pt>
                <c:pt idx="1619">
                  <c:v>1,619.99</c:v>
                </c:pt>
                <c:pt idx="1620">
                  <c:v>1,620.99</c:v>
                </c:pt>
                <c:pt idx="1621">
                  <c:v>1,622.00</c:v>
                </c:pt>
                <c:pt idx="1622">
                  <c:v>1,623.00</c:v>
                </c:pt>
                <c:pt idx="1623">
                  <c:v>1,623.99</c:v>
                </c:pt>
                <c:pt idx="1624">
                  <c:v>1,625.00</c:v>
                </c:pt>
                <c:pt idx="1625">
                  <c:v>1,626.00</c:v>
                </c:pt>
                <c:pt idx="1626">
                  <c:v>1,626.99</c:v>
                </c:pt>
                <c:pt idx="1627">
                  <c:v>1,628.00</c:v>
                </c:pt>
                <c:pt idx="1628">
                  <c:v>1,629.00</c:v>
                </c:pt>
                <c:pt idx="1629">
                  <c:v>1,629.99</c:v>
                </c:pt>
                <c:pt idx="1630">
                  <c:v>1,630.99</c:v>
                </c:pt>
                <c:pt idx="1631">
                  <c:v>1,632.00</c:v>
                </c:pt>
                <c:pt idx="1632">
                  <c:v>1,633.00</c:v>
                </c:pt>
                <c:pt idx="1633">
                  <c:v>1,633.99</c:v>
                </c:pt>
                <c:pt idx="1634">
                  <c:v>1,635.00</c:v>
                </c:pt>
                <c:pt idx="1635">
                  <c:v>1,636.00</c:v>
                </c:pt>
                <c:pt idx="1636">
                  <c:v>1,636.99</c:v>
                </c:pt>
                <c:pt idx="1637">
                  <c:v>1,638.00</c:v>
                </c:pt>
                <c:pt idx="1638">
                  <c:v>1,639.00</c:v>
                </c:pt>
                <c:pt idx="1639">
                  <c:v>1,639.99</c:v>
                </c:pt>
                <c:pt idx="1640">
                  <c:v>1,640.99</c:v>
                </c:pt>
                <c:pt idx="1641">
                  <c:v>1,642.00</c:v>
                </c:pt>
                <c:pt idx="1642">
                  <c:v>1,643.00</c:v>
                </c:pt>
                <c:pt idx="1643">
                  <c:v>1,643.99</c:v>
                </c:pt>
                <c:pt idx="1644">
                  <c:v>1,645.00</c:v>
                </c:pt>
                <c:pt idx="1645">
                  <c:v>1,646.00</c:v>
                </c:pt>
                <c:pt idx="1646">
                  <c:v>1,646.99</c:v>
                </c:pt>
                <c:pt idx="1647">
                  <c:v>1,647.99</c:v>
                </c:pt>
                <c:pt idx="1648">
                  <c:v>1,649.00</c:v>
                </c:pt>
                <c:pt idx="1649">
                  <c:v>1,650.00</c:v>
                </c:pt>
                <c:pt idx="1650">
                  <c:v>1,650.99</c:v>
                </c:pt>
                <c:pt idx="1651">
                  <c:v>1,652.00</c:v>
                </c:pt>
                <c:pt idx="1652">
                  <c:v>1,653.00</c:v>
                </c:pt>
                <c:pt idx="1653">
                  <c:v>1,653.99</c:v>
                </c:pt>
                <c:pt idx="1654">
                  <c:v>1,655.00</c:v>
                </c:pt>
                <c:pt idx="1655">
                  <c:v>1,656.00</c:v>
                </c:pt>
                <c:pt idx="1656">
                  <c:v>1,656.99</c:v>
                </c:pt>
                <c:pt idx="1657">
                  <c:v>1,657.99</c:v>
                </c:pt>
                <c:pt idx="1658">
                  <c:v>1,659.00</c:v>
                </c:pt>
                <c:pt idx="1659">
                  <c:v>1,660.00</c:v>
                </c:pt>
                <c:pt idx="1660">
                  <c:v>1,660.99</c:v>
                </c:pt>
                <c:pt idx="1661">
                  <c:v>1,662.00</c:v>
                </c:pt>
                <c:pt idx="1662">
                  <c:v>1,663.00</c:v>
                </c:pt>
                <c:pt idx="1663">
                  <c:v>1,663.99</c:v>
                </c:pt>
                <c:pt idx="1664">
                  <c:v>1,665.00</c:v>
                </c:pt>
                <c:pt idx="1665">
                  <c:v>1,666.00</c:v>
                </c:pt>
                <c:pt idx="1666">
                  <c:v>1,666.99</c:v>
                </c:pt>
                <c:pt idx="1667">
                  <c:v>1,667.99</c:v>
                </c:pt>
                <c:pt idx="1668">
                  <c:v>1,669.00</c:v>
                </c:pt>
                <c:pt idx="1669">
                  <c:v>1,670.00</c:v>
                </c:pt>
                <c:pt idx="1670">
                  <c:v>1,670.99</c:v>
                </c:pt>
                <c:pt idx="1671">
                  <c:v>1,672.00</c:v>
                </c:pt>
                <c:pt idx="1672">
                  <c:v>1,673.00</c:v>
                </c:pt>
                <c:pt idx="1673">
                  <c:v>1,673.99</c:v>
                </c:pt>
                <c:pt idx="1674">
                  <c:v>1,675.00</c:v>
                </c:pt>
                <c:pt idx="1675">
                  <c:v>1,676.00</c:v>
                </c:pt>
                <c:pt idx="1676">
                  <c:v>1,676.99</c:v>
                </c:pt>
                <c:pt idx="1677">
                  <c:v>1,677.99</c:v>
                </c:pt>
                <c:pt idx="1678">
                  <c:v>1,679.00</c:v>
                </c:pt>
                <c:pt idx="1679">
                  <c:v>1,680.00</c:v>
                </c:pt>
                <c:pt idx="1680">
                  <c:v>1,680.99</c:v>
                </c:pt>
                <c:pt idx="1681">
                  <c:v>1,682.00</c:v>
                </c:pt>
                <c:pt idx="1682">
                  <c:v>1,683.00</c:v>
                </c:pt>
                <c:pt idx="1683">
                  <c:v>1,683.99</c:v>
                </c:pt>
                <c:pt idx="1684">
                  <c:v>1,685.00</c:v>
                </c:pt>
                <c:pt idx="1685">
                  <c:v>1,686.00</c:v>
                </c:pt>
                <c:pt idx="1686">
                  <c:v>1,686.99</c:v>
                </c:pt>
                <c:pt idx="1687">
                  <c:v>1,687.99</c:v>
                </c:pt>
                <c:pt idx="1688">
                  <c:v>1,689.00</c:v>
                </c:pt>
                <c:pt idx="1689">
                  <c:v>1,690.00</c:v>
                </c:pt>
                <c:pt idx="1690">
                  <c:v>1,690.99</c:v>
                </c:pt>
                <c:pt idx="1691">
                  <c:v>1,692.00</c:v>
                </c:pt>
                <c:pt idx="1692">
                  <c:v>1,693.00</c:v>
                </c:pt>
                <c:pt idx="1693">
                  <c:v>1,693.99</c:v>
                </c:pt>
                <c:pt idx="1694">
                  <c:v>1,694.99</c:v>
                </c:pt>
                <c:pt idx="1695">
                  <c:v>1,696.00</c:v>
                </c:pt>
                <c:pt idx="1696">
                  <c:v>1,697.00</c:v>
                </c:pt>
                <c:pt idx="1697">
                  <c:v>1,697.99</c:v>
                </c:pt>
                <c:pt idx="1698">
                  <c:v>1,699.00</c:v>
                </c:pt>
                <c:pt idx="1699">
                  <c:v>1,700.00</c:v>
                </c:pt>
                <c:pt idx="1700">
                  <c:v>1,700.99</c:v>
                </c:pt>
                <c:pt idx="1701">
                  <c:v>1,702.00</c:v>
                </c:pt>
                <c:pt idx="1702">
                  <c:v>1,703.00</c:v>
                </c:pt>
                <c:pt idx="1703">
                  <c:v>1,703.99</c:v>
                </c:pt>
                <c:pt idx="1704">
                  <c:v>1,704.99</c:v>
                </c:pt>
                <c:pt idx="1705">
                  <c:v>1,706.00</c:v>
                </c:pt>
                <c:pt idx="1706">
                  <c:v>1,707.00</c:v>
                </c:pt>
                <c:pt idx="1707">
                  <c:v>1,707.99</c:v>
                </c:pt>
                <c:pt idx="1708">
                  <c:v>1,709.00</c:v>
                </c:pt>
                <c:pt idx="1709">
                  <c:v>1,710.00</c:v>
                </c:pt>
                <c:pt idx="1710">
                  <c:v>1,710.99</c:v>
                </c:pt>
                <c:pt idx="1711">
                  <c:v>1,712.00</c:v>
                </c:pt>
                <c:pt idx="1712">
                  <c:v>1,713.00</c:v>
                </c:pt>
                <c:pt idx="1713">
                  <c:v>1,713.99</c:v>
                </c:pt>
                <c:pt idx="1714">
                  <c:v>1,714.99</c:v>
                </c:pt>
                <c:pt idx="1715">
                  <c:v>1,716.00</c:v>
                </c:pt>
                <c:pt idx="1716">
                  <c:v>1,717.00</c:v>
                </c:pt>
                <c:pt idx="1717">
                  <c:v>1,717.99</c:v>
                </c:pt>
                <c:pt idx="1718">
                  <c:v>1,719.00</c:v>
                </c:pt>
                <c:pt idx="1719">
                  <c:v>1,720.00</c:v>
                </c:pt>
                <c:pt idx="1720">
                  <c:v>1,720.99</c:v>
                </c:pt>
                <c:pt idx="1721">
                  <c:v>1,722.00</c:v>
                </c:pt>
                <c:pt idx="1722">
                  <c:v>1,723.00</c:v>
                </c:pt>
                <c:pt idx="1723">
                  <c:v>1,723.99</c:v>
                </c:pt>
                <c:pt idx="1724">
                  <c:v>1,724.99</c:v>
                </c:pt>
                <c:pt idx="1725">
                  <c:v>1,726.00</c:v>
                </c:pt>
                <c:pt idx="1726">
                  <c:v>1,727.00</c:v>
                </c:pt>
                <c:pt idx="1727">
                  <c:v>1,727.99</c:v>
                </c:pt>
                <c:pt idx="1728">
                  <c:v>1,729.00</c:v>
                </c:pt>
                <c:pt idx="1729">
                  <c:v>1,730.00</c:v>
                </c:pt>
                <c:pt idx="1730">
                  <c:v>1,730.99</c:v>
                </c:pt>
                <c:pt idx="1731">
                  <c:v>1,732.00</c:v>
                </c:pt>
                <c:pt idx="1732">
                  <c:v>1,733.00</c:v>
                </c:pt>
                <c:pt idx="1733">
                  <c:v>1,733.99</c:v>
                </c:pt>
                <c:pt idx="1734">
                  <c:v>1,734.99</c:v>
                </c:pt>
                <c:pt idx="1735">
                  <c:v>1,736.00</c:v>
                </c:pt>
                <c:pt idx="1736">
                  <c:v>1,737.00</c:v>
                </c:pt>
                <c:pt idx="1737">
                  <c:v>1,737.99</c:v>
                </c:pt>
                <c:pt idx="1738">
                  <c:v>1,739.00</c:v>
                </c:pt>
                <c:pt idx="1739">
                  <c:v>1,740.00</c:v>
                </c:pt>
                <c:pt idx="1740">
                  <c:v>1,740.99</c:v>
                </c:pt>
                <c:pt idx="1741">
                  <c:v>1,742.00</c:v>
                </c:pt>
                <c:pt idx="1742">
                  <c:v>1,743.00</c:v>
                </c:pt>
                <c:pt idx="1743">
                  <c:v>1,743.99</c:v>
                </c:pt>
                <c:pt idx="1744">
                  <c:v>1,744.99</c:v>
                </c:pt>
                <c:pt idx="1745">
                  <c:v>1,746.00</c:v>
                </c:pt>
                <c:pt idx="1746">
                  <c:v>1,747.00</c:v>
                </c:pt>
                <c:pt idx="1747">
                  <c:v>1,747.99</c:v>
                </c:pt>
                <c:pt idx="1748">
                  <c:v>1,749.00</c:v>
                </c:pt>
                <c:pt idx="1749">
                  <c:v>1,750.00</c:v>
                </c:pt>
                <c:pt idx="1750">
                  <c:v>1,750.99</c:v>
                </c:pt>
                <c:pt idx="1751">
                  <c:v>1,751.99</c:v>
                </c:pt>
                <c:pt idx="1752">
                  <c:v>1,753.00</c:v>
                </c:pt>
                <c:pt idx="1753">
                  <c:v>1,754.00</c:v>
                </c:pt>
                <c:pt idx="1754">
                  <c:v>1,754.99</c:v>
                </c:pt>
                <c:pt idx="1755">
                  <c:v>1,756.00</c:v>
                </c:pt>
                <c:pt idx="1756">
                  <c:v>1,757.00</c:v>
                </c:pt>
                <c:pt idx="1757">
                  <c:v>1,757.99</c:v>
                </c:pt>
                <c:pt idx="1758">
                  <c:v>1,759.00</c:v>
                </c:pt>
                <c:pt idx="1759">
                  <c:v>1,760.00</c:v>
                </c:pt>
                <c:pt idx="1760">
                  <c:v>1,760.99</c:v>
                </c:pt>
                <c:pt idx="1761">
                  <c:v>1,761.99</c:v>
                </c:pt>
                <c:pt idx="1762">
                  <c:v>1,763.00</c:v>
                </c:pt>
                <c:pt idx="1763">
                  <c:v>1,764.00</c:v>
                </c:pt>
                <c:pt idx="1764">
                  <c:v>1,764.99</c:v>
                </c:pt>
                <c:pt idx="1765">
                  <c:v>1,766.00</c:v>
                </c:pt>
                <c:pt idx="1766">
                  <c:v>1,767.00</c:v>
                </c:pt>
                <c:pt idx="1767">
                  <c:v>1,767.99</c:v>
                </c:pt>
                <c:pt idx="1768">
                  <c:v>1,769.00</c:v>
                </c:pt>
                <c:pt idx="1769">
                  <c:v>1,770.00</c:v>
                </c:pt>
                <c:pt idx="1770">
                  <c:v>1,770.99</c:v>
                </c:pt>
                <c:pt idx="1771">
                  <c:v>1,771.99</c:v>
                </c:pt>
                <c:pt idx="1772">
                  <c:v>1,773.00</c:v>
                </c:pt>
                <c:pt idx="1773">
                  <c:v>1,774.00</c:v>
                </c:pt>
                <c:pt idx="1774">
                  <c:v>1,774.99</c:v>
                </c:pt>
                <c:pt idx="1775">
                  <c:v>1,776.00</c:v>
                </c:pt>
                <c:pt idx="1776">
                  <c:v>1,777.00</c:v>
                </c:pt>
                <c:pt idx="1777">
                  <c:v>1,777.99</c:v>
                </c:pt>
                <c:pt idx="1778">
                  <c:v>1,779.00</c:v>
                </c:pt>
                <c:pt idx="1779">
                  <c:v>1,780.00</c:v>
                </c:pt>
                <c:pt idx="1780">
                  <c:v>1,780.99</c:v>
                </c:pt>
                <c:pt idx="1781">
                  <c:v>1,781.99</c:v>
                </c:pt>
                <c:pt idx="1782">
                  <c:v>1,783.00</c:v>
                </c:pt>
                <c:pt idx="1783">
                  <c:v>1,784.00</c:v>
                </c:pt>
                <c:pt idx="1784">
                  <c:v>1,784.99</c:v>
                </c:pt>
                <c:pt idx="1785">
                  <c:v>1,786.00</c:v>
                </c:pt>
                <c:pt idx="1786">
                  <c:v>1,787.00</c:v>
                </c:pt>
                <c:pt idx="1787">
                  <c:v>1,787.99</c:v>
                </c:pt>
                <c:pt idx="1788">
                  <c:v>1,789.00</c:v>
                </c:pt>
                <c:pt idx="1789">
                  <c:v>1,790.00</c:v>
                </c:pt>
                <c:pt idx="1790">
                  <c:v>1,790.99</c:v>
                </c:pt>
                <c:pt idx="1791">
                  <c:v>1,791.99</c:v>
                </c:pt>
                <c:pt idx="1792">
                  <c:v>1,793.00</c:v>
                </c:pt>
                <c:pt idx="1793">
                  <c:v>1,794.00</c:v>
                </c:pt>
                <c:pt idx="1794">
                  <c:v>1,794.99</c:v>
                </c:pt>
                <c:pt idx="1795">
                  <c:v>1,796.00</c:v>
                </c:pt>
                <c:pt idx="1796">
                  <c:v>1,797.00</c:v>
                </c:pt>
                <c:pt idx="1797">
                  <c:v>1,797.99</c:v>
                </c:pt>
                <c:pt idx="1798">
                  <c:v>1,798.99</c:v>
                </c:pt>
                <c:pt idx="1799">
                  <c:v>1,800.00</c:v>
                </c:pt>
                <c:pt idx="1800">
                  <c:v>1,801.00</c:v>
                </c:pt>
                <c:pt idx="1801">
                  <c:v>1,801.99</c:v>
                </c:pt>
                <c:pt idx="1802">
                  <c:v>1,803.00</c:v>
                </c:pt>
                <c:pt idx="1803">
                  <c:v>1,804.00</c:v>
                </c:pt>
                <c:pt idx="1804">
                  <c:v>1,804.99</c:v>
                </c:pt>
                <c:pt idx="1805">
                  <c:v>1,806.00</c:v>
                </c:pt>
                <c:pt idx="1806">
                  <c:v>1,807.00</c:v>
                </c:pt>
                <c:pt idx="1807">
                  <c:v>1,807.99</c:v>
                </c:pt>
                <c:pt idx="1808">
                  <c:v>1,808.99</c:v>
                </c:pt>
                <c:pt idx="1809">
                  <c:v>1,810.00</c:v>
                </c:pt>
                <c:pt idx="1810">
                  <c:v>1,811.00</c:v>
                </c:pt>
                <c:pt idx="1811">
                  <c:v>1,811.99</c:v>
                </c:pt>
                <c:pt idx="1812">
                  <c:v>1,813.00</c:v>
                </c:pt>
                <c:pt idx="1813">
                  <c:v>1,814.00</c:v>
                </c:pt>
                <c:pt idx="1814">
                  <c:v>1,814.99</c:v>
                </c:pt>
                <c:pt idx="1815">
                  <c:v>1,816.00</c:v>
                </c:pt>
                <c:pt idx="1816">
                  <c:v>1,817.00</c:v>
                </c:pt>
                <c:pt idx="1817">
                  <c:v>1,817.99</c:v>
                </c:pt>
                <c:pt idx="1818">
                  <c:v>1,818.99</c:v>
                </c:pt>
                <c:pt idx="1819">
                  <c:v>1,820.00</c:v>
                </c:pt>
                <c:pt idx="1820">
                  <c:v>1,821.00</c:v>
                </c:pt>
                <c:pt idx="1821">
                  <c:v>1,821.99</c:v>
                </c:pt>
                <c:pt idx="1822">
                  <c:v>1,823.00</c:v>
                </c:pt>
                <c:pt idx="1823">
                  <c:v>1,824.00</c:v>
                </c:pt>
                <c:pt idx="1824">
                  <c:v>1,824.99</c:v>
                </c:pt>
                <c:pt idx="1825">
                  <c:v>1,826.00</c:v>
                </c:pt>
                <c:pt idx="1826">
                  <c:v>1,827.00</c:v>
                </c:pt>
                <c:pt idx="1827">
                  <c:v>1,827.99</c:v>
                </c:pt>
                <c:pt idx="1828">
                  <c:v>1,828.99</c:v>
                </c:pt>
                <c:pt idx="1829">
                  <c:v>1,830.00</c:v>
                </c:pt>
                <c:pt idx="1830">
                  <c:v>1,831.00</c:v>
                </c:pt>
                <c:pt idx="1831">
                  <c:v>1,831.99</c:v>
                </c:pt>
                <c:pt idx="1832">
                  <c:v>1,833.00</c:v>
                </c:pt>
                <c:pt idx="1833">
                  <c:v>1,834.00</c:v>
                </c:pt>
                <c:pt idx="1834">
                  <c:v>1,834.99</c:v>
                </c:pt>
                <c:pt idx="1835">
                  <c:v>1,836.00</c:v>
                </c:pt>
                <c:pt idx="1836">
                  <c:v>1,837.00</c:v>
                </c:pt>
                <c:pt idx="1837">
                  <c:v>1,837.99</c:v>
                </c:pt>
                <c:pt idx="1838">
                  <c:v>1,838.99</c:v>
                </c:pt>
                <c:pt idx="1839">
                  <c:v>1,840.00</c:v>
                </c:pt>
                <c:pt idx="1840">
                  <c:v>1,841.00</c:v>
                </c:pt>
                <c:pt idx="1841">
                  <c:v>1,841.99</c:v>
                </c:pt>
                <c:pt idx="1842">
                  <c:v>1,843.00</c:v>
                </c:pt>
                <c:pt idx="1843">
                  <c:v>1,844.00</c:v>
                </c:pt>
                <c:pt idx="1844">
                  <c:v>1,844.99</c:v>
                </c:pt>
                <c:pt idx="1845">
                  <c:v>1,845.99</c:v>
                </c:pt>
                <c:pt idx="1846">
                  <c:v>1,847.00</c:v>
                </c:pt>
                <c:pt idx="1847">
                  <c:v>1,848.00</c:v>
                </c:pt>
                <c:pt idx="1848">
                  <c:v>1,848.99</c:v>
                </c:pt>
                <c:pt idx="1849">
                  <c:v>1,850.00</c:v>
                </c:pt>
                <c:pt idx="1850">
                  <c:v>1,851.00</c:v>
                </c:pt>
                <c:pt idx="1851">
                  <c:v>1,851.99</c:v>
                </c:pt>
                <c:pt idx="1852">
                  <c:v>1,853.00</c:v>
                </c:pt>
                <c:pt idx="1853">
                  <c:v>1,854.00</c:v>
                </c:pt>
                <c:pt idx="1854">
                  <c:v>1,854.99</c:v>
                </c:pt>
                <c:pt idx="1855">
                  <c:v>1,855.99</c:v>
                </c:pt>
                <c:pt idx="1856">
                  <c:v>1,857.00</c:v>
                </c:pt>
                <c:pt idx="1857">
                  <c:v>1,858.00</c:v>
                </c:pt>
                <c:pt idx="1858">
                  <c:v>1,858.99</c:v>
                </c:pt>
                <c:pt idx="1859">
                  <c:v>1,860.00</c:v>
                </c:pt>
                <c:pt idx="1860">
                  <c:v>1,861.00</c:v>
                </c:pt>
                <c:pt idx="1861">
                  <c:v>1,861.99</c:v>
                </c:pt>
                <c:pt idx="1862">
                  <c:v>1,863.00</c:v>
                </c:pt>
                <c:pt idx="1863">
                  <c:v>1,864.00</c:v>
                </c:pt>
                <c:pt idx="1864">
                  <c:v>1,864.99</c:v>
                </c:pt>
                <c:pt idx="1865">
                  <c:v>1,865.99</c:v>
                </c:pt>
                <c:pt idx="1866">
                  <c:v>1,867.00</c:v>
                </c:pt>
                <c:pt idx="1867">
                  <c:v>1,868.00</c:v>
                </c:pt>
                <c:pt idx="1868">
                  <c:v>1,868.99</c:v>
                </c:pt>
                <c:pt idx="1869">
                  <c:v>1,870.00</c:v>
                </c:pt>
                <c:pt idx="1870">
                  <c:v>1,871.00</c:v>
                </c:pt>
                <c:pt idx="1871">
                  <c:v>1,871.99</c:v>
                </c:pt>
                <c:pt idx="1872">
                  <c:v>1,872.99</c:v>
                </c:pt>
                <c:pt idx="1873">
                  <c:v>1,874.00</c:v>
                </c:pt>
                <c:pt idx="1874">
                  <c:v>1,875.00</c:v>
                </c:pt>
                <c:pt idx="1875">
                  <c:v>1,875.99</c:v>
                </c:pt>
                <c:pt idx="1876">
                  <c:v>1,877.00</c:v>
                </c:pt>
                <c:pt idx="1877">
                  <c:v>1,878.00</c:v>
                </c:pt>
                <c:pt idx="1878">
                  <c:v>1,878.99</c:v>
                </c:pt>
                <c:pt idx="1879">
                  <c:v>1,880.00</c:v>
                </c:pt>
                <c:pt idx="1880">
                  <c:v>1,881.00</c:v>
                </c:pt>
                <c:pt idx="1881">
                  <c:v>1,881.99</c:v>
                </c:pt>
                <c:pt idx="1882">
                  <c:v>1,882.99</c:v>
                </c:pt>
                <c:pt idx="1883">
                  <c:v>1,884.00</c:v>
                </c:pt>
                <c:pt idx="1884">
                  <c:v>1,885.00</c:v>
                </c:pt>
                <c:pt idx="1885">
                  <c:v>1,885.99</c:v>
                </c:pt>
                <c:pt idx="1886">
                  <c:v>1,887.00</c:v>
                </c:pt>
                <c:pt idx="1887">
                  <c:v>1,888.00</c:v>
                </c:pt>
                <c:pt idx="1888">
                  <c:v>1,888.99</c:v>
                </c:pt>
                <c:pt idx="1889">
                  <c:v>1,890.00</c:v>
                </c:pt>
                <c:pt idx="1890">
                  <c:v>1,891.00</c:v>
                </c:pt>
                <c:pt idx="1891">
                  <c:v>1,891.99</c:v>
                </c:pt>
                <c:pt idx="1892">
                  <c:v>1,892.99</c:v>
                </c:pt>
                <c:pt idx="1893">
                  <c:v>1,894.00</c:v>
                </c:pt>
                <c:pt idx="1894">
                  <c:v>1,895.00</c:v>
                </c:pt>
                <c:pt idx="1895">
                  <c:v>1,895.99</c:v>
                </c:pt>
                <c:pt idx="1896">
                  <c:v>1,897.00</c:v>
                </c:pt>
                <c:pt idx="1897">
                  <c:v>1,898.00</c:v>
                </c:pt>
                <c:pt idx="1898">
                  <c:v>1,898.99</c:v>
                </c:pt>
                <c:pt idx="1899">
                  <c:v>1,900.00</c:v>
                </c:pt>
                <c:pt idx="1900">
                  <c:v>1,901.00</c:v>
                </c:pt>
                <c:pt idx="1901">
                  <c:v>1,901.99</c:v>
                </c:pt>
                <c:pt idx="1902">
                  <c:v>1,902.99</c:v>
                </c:pt>
                <c:pt idx="1903">
                  <c:v>1,904.00</c:v>
                </c:pt>
                <c:pt idx="1904">
                  <c:v>1,905.00</c:v>
                </c:pt>
                <c:pt idx="1905">
                  <c:v>1,905.99</c:v>
                </c:pt>
                <c:pt idx="1906">
                  <c:v>1,907.00</c:v>
                </c:pt>
                <c:pt idx="1907">
                  <c:v>1,908.00</c:v>
                </c:pt>
                <c:pt idx="1908">
                  <c:v>1,908.99</c:v>
                </c:pt>
                <c:pt idx="1909">
                  <c:v>1,910.00</c:v>
                </c:pt>
                <c:pt idx="1910">
                  <c:v>1,911.00</c:v>
                </c:pt>
                <c:pt idx="1911">
                  <c:v>1,911.99</c:v>
                </c:pt>
                <c:pt idx="1912">
                  <c:v>1,912.99</c:v>
                </c:pt>
                <c:pt idx="1913">
                  <c:v>1,914.00</c:v>
                </c:pt>
                <c:pt idx="1914">
                  <c:v>1,915.00</c:v>
                </c:pt>
                <c:pt idx="1915">
                  <c:v>1,915.99</c:v>
                </c:pt>
                <c:pt idx="1916">
                  <c:v>1,917.00</c:v>
                </c:pt>
                <c:pt idx="1917">
                  <c:v>1,918.00</c:v>
                </c:pt>
                <c:pt idx="1918">
                  <c:v>1,918.99</c:v>
                </c:pt>
                <c:pt idx="1919">
                  <c:v>1,919.99</c:v>
                </c:pt>
                <c:pt idx="1920">
                  <c:v>1,921.00</c:v>
                </c:pt>
                <c:pt idx="1921">
                  <c:v>1,921.99</c:v>
                </c:pt>
                <c:pt idx="1922">
                  <c:v>1,922.99</c:v>
                </c:pt>
                <c:pt idx="1923">
                  <c:v>1,924.00</c:v>
                </c:pt>
                <c:pt idx="1924">
                  <c:v>1,925.00</c:v>
                </c:pt>
                <c:pt idx="1925">
                  <c:v>1,925.99</c:v>
                </c:pt>
                <c:pt idx="1926">
                  <c:v>1,927.00</c:v>
                </c:pt>
                <c:pt idx="1927">
                  <c:v>1,928.00</c:v>
                </c:pt>
                <c:pt idx="1928">
                  <c:v>1,928.99</c:v>
                </c:pt>
                <c:pt idx="1929">
                  <c:v>1,929.99</c:v>
                </c:pt>
                <c:pt idx="1930">
                  <c:v>1,931.00</c:v>
                </c:pt>
                <c:pt idx="1931">
                  <c:v>1,932.00</c:v>
                </c:pt>
                <c:pt idx="1932">
                  <c:v>1,932.99</c:v>
                </c:pt>
                <c:pt idx="1933">
                  <c:v>1,934.00</c:v>
                </c:pt>
                <c:pt idx="1934">
                  <c:v>1,935.00</c:v>
                </c:pt>
                <c:pt idx="1935">
                  <c:v>1,935.99</c:v>
                </c:pt>
                <c:pt idx="1936">
                  <c:v>1,937.00</c:v>
                </c:pt>
                <c:pt idx="1937">
                  <c:v>1,938.00</c:v>
                </c:pt>
                <c:pt idx="1938">
                  <c:v>1,938.99</c:v>
                </c:pt>
                <c:pt idx="1939">
                  <c:v>1,939.99</c:v>
                </c:pt>
                <c:pt idx="1940">
                  <c:v>1,941.00</c:v>
                </c:pt>
                <c:pt idx="1941">
                  <c:v>1,942.00</c:v>
                </c:pt>
                <c:pt idx="1942">
                  <c:v>1,942.99</c:v>
                </c:pt>
                <c:pt idx="1943">
                  <c:v>1,944.00</c:v>
                </c:pt>
                <c:pt idx="1944">
                  <c:v>1,945.00</c:v>
                </c:pt>
                <c:pt idx="1945">
                  <c:v>1,945.99</c:v>
                </c:pt>
                <c:pt idx="1946">
                  <c:v>1,947.00</c:v>
                </c:pt>
                <c:pt idx="1947">
                  <c:v>1,948.00</c:v>
                </c:pt>
                <c:pt idx="1948">
                  <c:v>1,948.99</c:v>
                </c:pt>
                <c:pt idx="1949">
                  <c:v>1,949.99</c:v>
                </c:pt>
                <c:pt idx="1950">
                  <c:v>1,951.00</c:v>
                </c:pt>
                <c:pt idx="1951">
                  <c:v>1,952.00</c:v>
                </c:pt>
                <c:pt idx="1952">
                  <c:v>1,952.99</c:v>
                </c:pt>
                <c:pt idx="1953">
                  <c:v>1,954.00</c:v>
                </c:pt>
                <c:pt idx="1954">
                  <c:v>1,955.00</c:v>
                </c:pt>
                <c:pt idx="1955">
                  <c:v>1,955.99</c:v>
                </c:pt>
                <c:pt idx="1956">
                  <c:v>1,957.00</c:v>
                </c:pt>
                <c:pt idx="1957">
                  <c:v>1,958.00</c:v>
                </c:pt>
                <c:pt idx="1958">
                  <c:v>1,958.99</c:v>
                </c:pt>
                <c:pt idx="1959">
                  <c:v>1,959.99</c:v>
                </c:pt>
                <c:pt idx="1960">
                  <c:v>1,961.00</c:v>
                </c:pt>
                <c:pt idx="1961">
                  <c:v>1,962.00</c:v>
                </c:pt>
                <c:pt idx="1962">
                  <c:v>1,962.99</c:v>
                </c:pt>
                <c:pt idx="1963">
                  <c:v>1,964.00</c:v>
                </c:pt>
                <c:pt idx="1964">
                  <c:v>1,965.00</c:v>
                </c:pt>
                <c:pt idx="1965">
                  <c:v>1,965.99</c:v>
                </c:pt>
                <c:pt idx="1966">
                  <c:v>1,967.00</c:v>
                </c:pt>
                <c:pt idx="1967">
                  <c:v>1,968.00</c:v>
                </c:pt>
                <c:pt idx="1968">
                  <c:v>1,968.99</c:v>
                </c:pt>
                <c:pt idx="1969">
                  <c:v>1,969.99</c:v>
                </c:pt>
                <c:pt idx="1970">
                  <c:v>1,971.00</c:v>
                </c:pt>
                <c:pt idx="1971">
                  <c:v>1,972.00</c:v>
                </c:pt>
                <c:pt idx="1972">
                  <c:v>1,972.99</c:v>
                </c:pt>
                <c:pt idx="1973">
                  <c:v>1,974.00</c:v>
                </c:pt>
                <c:pt idx="1974">
                  <c:v>1,975.00</c:v>
                </c:pt>
                <c:pt idx="1975">
                  <c:v>1,975.99</c:v>
                </c:pt>
                <c:pt idx="1976">
                  <c:v>1,976.99</c:v>
                </c:pt>
                <c:pt idx="1977">
                  <c:v>1,978.00</c:v>
                </c:pt>
                <c:pt idx="1978">
                  <c:v>1,979.00</c:v>
                </c:pt>
                <c:pt idx="1979">
                  <c:v>1,979.99</c:v>
                </c:pt>
                <c:pt idx="1980">
                  <c:v>1,981.00</c:v>
                </c:pt>
                <c:pt idx="1981">
                  <c:v>1,982.00</c:v>
                </c:pt>
                <c:pt idx="1982">
                  <c:v>1,982.99</c:v>
                </c:pt>
                <c:pt idx="1983">
                  <c:v>1,984.00</c:v>
                </c:pt>
                <c:pt idx="1984">
                  <c:v>1,985.00</c:v>
                </c:pt>
                <c:pt idx="1985">
                  <c:v>1,985.99</c:v>
                </c:pt>
                <c:pt idx="1986">
                  <c:v>1,986.99</c:v>
                </c:pt>
                <c:pt idx="1987">
                  <c:v>1,988.00</c:v>
                </c:pt>
                <c:pt idx="1988">
                  <c:v>1,989.00</c:v>
                </c:pt>
                <c:pt idx="1989">
                  <c:v>1,989.99</c:v>
                </c:pt>
                <c:pt idx="1990">
                  <c:v>1,991.00</c:v>
                </c:pt>
                <c:pt idx="1991">
                  <c:v>1,992.00</c:v>
                </c:pt>
                <c:pt idx="1992">
                  <c:v>1,992.99</c:v>
                </c:pt>
                <c:pt idx="1993">
                  <c:v>1,994.00</c:v>
                </c:pt>
                <c:pt idx="1994">
                  <c:v>1,995.00</c:v>
                </c:pt>
                <c:pt idx="1995">
                  <c:v>1,995.99</c:v>
                </c:pt>
                <c:pt idx="1996">
                  <c:v>1,996.99</c:v>
                </c:pt>
                <c:pt idx="1997">
                  <c:v>1,998.00</c:v>
                </c:pt>
                <c:pt idx="1998">
                  <c:v>1,999.00</c:v>
                </c:pt>
                <c:pt idx="1999">
                  <c:v>1,999.99</c:v>
                </c:pt>
                <c:pt idx="2000">
                  <c:v>2,001.00</c:v>
                </c:pt>
                <c:pt idx="2001">
                  <c:v>2,002.00</c:v>
                </c:pt>
                <c:pt idx="2002">
                  <c:v>2,002.99</c:v>
                </c:pt>
                <c:pt idx="2003">
                  <c:v>2,004.00</c:v>
                </c:pt>
                <c:pt idx="2004">
                  <c:v>2,005.00</c:v>
                </c:pt>
                <c:pt idx="2005">
                  <c:v>2,005.99</c:v>
                </c:pt>
                <c:pt idx="2006">
                  <c:v>2,006.99</c:v>
                </c:pt>
                <c:pt idx="2007">
                  <c:v>2,008.00</c:v>
                </c:pt>
                <c:pt idx="2008">
                  <c:v>2,009.00</c:v>
                </c:pt>
                <c:pt idx="2009">
                  <c:v>2,009.99</c:v>
                </c:pt>
                <c:pt idx="2010">
                  <c:v>2,011.00</c:v>
                </c:pt>
                <c:pt idx="2011">
                  <c:v>2,012.00</c:v>
                </c:pt>
                <c:pt idx="2012">
                  <c:v>2,012.99</c:v>
                </c:pt>
                <c:pt idx="2013">
                  <c:v>2,014.00</c:v>
                </c:pt>
                <c:pt idx="2014">
                  <c:v>2,015.00</c:v>
                </c:pt>
                <c:pt idx="2015">
                  <c:v>2,015.99</c:v>
                </c:pt>
                <c:pt idx="2016">
                  <c:v>2,016.99</c:v>
                </c:pt>
                <c:pt idx="2017">
                  <c:v>2,018.00</c:v>
                </c:pt>
                <c:pt idx="2018">
                  <c:v>2,019.00</c:v>
                </c:pt>
                <c:pt idx="2019">
                  <c:v>2,019.99</c:v>
                </c:pt>
                <c:pt idx="2020">
                  <c:v>2,021.00</c:v>
                </c:pt>
                <c:pt idx="2021">
                  <c:v>2,022.00</c:v>
                </c:pt>
                <c:pt idx="2022">
                  <c:v>2,022.99</c:v>
                </c:pt>
                <c:pt idx="2023">
                  <c:v>2,023.99</c:v>
                </c:pt>
                <c:pt idx="2024">
                  <c:v>2,025.00</c:v>
                </c:pt>
                <c:pt idx="2025">
                  <c:v>2,026.00</c:v>
                </c:pt>
                <c:pt idx="2026">
                  <c:v>2,026.99</c:v>
                </c:pt>
                <c:pt idx="2027">
                  <c:v>2,028.00</c:v>
                </c:pt>
                <c:pt idx="2028">
                  <c:v>2,029.00</c:v>
                </c:pt>
                <c:pt idx="2029">
                  <c:v>2,029.99</c:v>
                </c:pt>
                <c:pt idx="2030">
                  <c:v>2,031.00</c:v>
                </c:pt>
                <c:pt idx="2031">
                  <c:v>2,032.00</c:v>
                </c:pt>
                <c:pt idx="2032">
                  <c:v>2,032.99</c:v>
                </c:pt>
                <c:pt idx="2033">
                  <c:v>2,033.99</c:v>
                </c:pt>
                <c:pt idx="2034">
                  <c:v>2,035.00</c:v>
                </c:pt>
                <c:pt idx="2035">
                  <c:v>2,036.00</c:v>
                </c:pt>
                <c:pt idx="2036">
                  <c:v>2,036.99</c:v>
                </c:pt>
                <c:pt idx="2037">
                  <c:v>2,038.00</c:v>
                </c:pt>
                <c:pt idx="2038">
                  <c:v>2,039.00</c:v>
                </c:pt>
                <c:pt idx="2039">
                  <c:v>2,039.99</c:v>
                </c:pt>
                <c:pt idx="2040">
                  <c:v>2,041.00</c:v>
                </c:pt>
                <c:pt idx="2041">
                  <c:v>2,042.00</c:v>
                </c:pt>
                <c:pt idx="2042">
                  <c:v>2,042.99</c:v>
                </c:pt>
                <c:pt idx="2043">
                  <c:v>2,043.99</c:v>
                </c:pt>
                <c:pt idx="2044">
                  <c:v>2,045.00</c:v>
                </c:pt>
                <c:pt idx="2045">
                  <c:v>2,046.00</c:v>
                </c:pt>
                <c:pt idx="2046">
                  <c:v>2,046.99</c:v>
                </c:pt>
                <c:pt idx="2047">
                  <c:v>2,048.00</c:v>
                </c:pt>
                <c:pt idx="2048">
                  <c:v>2,049.00</c:v>
                </c:pt>
                <c:pt idx="2049">
                  <c:v>2,049.99</c:v>
                </c:pt>
                <c:pt idx="2050">
                  <c:v>2,050.99</c:v>
                </c:pt>
                <c:pt idx="2051">
                  <c:v>2,052.00</c:v>
                </c:pt>
                <c:pt idx="2052">
                  <c:v>2,052.99</c:v>
                </c:pt>
                <c:pt idx="2053">
                  <c:v>2,053.99</c:v>
                </c:pt>
                <c:pt idx="2054">
                  <c:v>2,055.00</c:v>
                </c:pt>
                <c:pt idx="2055">
                  <c:v>2,056.00</c:v>
                </c:pt>
                <c:pt idx="2056">
                  <c:v>2,056.99</c:v>
                </c:pt>
                <c:pt idx="2057">
                  <c:v>2,058.00</c:v>
                </c:pt>
                <c:pt idx="2058">
                  <c:v>2,059.00</c:v>
                </c:pt>
                <c:pt idx="2059">
                  <c:v>2,059.99</c:v>
                </c:pt>
                <c:pt idx="2060">
                  <c:v>2,060.99</c:v>
                </c:pt>
                <c:pt idx="2061">
                  <c:v>2,062.00</c:v>
                </c:pt>
                <c:pt idx="2062">
                  <c:v>2,063.00</c:v>
                </c:pt>
                <c:pt idx="2063">
                  <c:v>2,063.99</c:v>
                </c:pt>
                <c:pt idx="2064">
                  <c:v>2,065.00</c:v>
                </c:pt>
                <c:pt idx="2065">
                  <c:v>2,066.00</c:v>
                </c:pt>
                <c:pt idx="2066">
                  <c:v>2,066.99</c:v>
                </c:pt>
                <c:pt idx="2067">
                  <c:v>2,068.00</c:v>
                </c:pt>
                <c:pt idx="2068">
                  <c:v>2,069.00</c:v>
                </c:pt>
                <c:pt idx="2069">
                  <c:v>2,069.99</c:v>
                </c:pt>
                <c:pt idx="2070">
                  <c:v>2,070.99</c:v>
                </c:pt>
                <c:pt idx="2071">
                  <c:v>2,072.00</c:v>
                </c:pt>
                <c:pt idx="2072">
                  <c:v>2,073.00</c:v>
                </c:pt>
                <c:pt idx="2073">
                  <c:v>2,073.99</c:v>
                </c:pt>
                <c:pt idx="2074">
                  <c:v>2,075.00</c:v>
                </c:pt>
                <c:pt idx="2075">
                  <c:v>2,076.00</c:v>
                </c:pt>
                <c:pt idx="2076">
                  <c:v>2,076.99</c:v>
                </c:pt>
                <c:pt idx="2077">
                  <c:v>2,078.00</c:v>
                </c:pt>
                <c:pt idx="2078">
                  <c:v>2,079.00</c:v>
                </c:pt>
                <c:pt idx="2079">
                  <c:v>2,079.99</c:v>
                </c:pt>
                <c:pt idx="2080">
                  <c:v>2,080.99</c:v>
                </c:pt>
                <c:pt idx="2081">
                  <c:v>2,082.00</c:v>
                </c:pt>
                <c:pt idx="2082">
                  <c:v>2,083.00</c:v>
                </c:pt>
                <c:pt idx="2083">
                  <c:v>2,083.99</c:v>
                </c:pt>
                <c:pt idx="2084">
                  <c:v>2,085.00</c:v>
                </c:pt>
                <c:pt idx="2085">
                  <c:v>2,086.00</c:v>
                </c:pt>
                <c:pt idx="2086">
                  <c:v>2,086.99</c:v>
                </c:pt>
                <c:pt idx="2087">
                  <c:v>2,087.99</c:v>
                </c:pt>
                <c:pt idx="2088">
                  <c:v>2,089.00</c:v>
                </c:pt>
                <c:pt idx="2089">
                  <c:v>2,090.00</c:v>
                </c:pt>
                <c:pt idx="2090">
                  <c:v>2,090.99</c:v>
                </c:pt>
                <c:pt idx="2091">
                  <c:v>2,092.00</c:v>
                </c:pt>
                <c:pt idx="2092">
                  <c:v>2,093.00</c:v>
                </c:pt>
                <c:pt idx="2093">
                  <c:v>2,093.99</c:v>
                </c:pt>
                <c:pt idx="2094">
                  <c:v>2,095.00</c:v>
                </c:pt>
                <c:pt idx="2095">
                  <c:v>2,096.00</c:v>
                </c:pt>
                <c:pt idx="2096">
                  <c:v>2,096.99</c:v>
                </c:pt>
                <c:pt idx="2097">
                  <c:v>2,097.99</c:v>
                </c:pt>
                <c:pt idx="2098">
                  <c:v>2,099.00</c:v>
                </c:pt>
                <c:pt idx="2099">
                  <c:v>2,100.00</c:v>
                </c:pt>
                <c:pt idx="2100">
                  <c:v>2,100.99</c:v>
                </c:pt>
                <c:pt idx="2101">
                  <c:v>2,102.00</c:v>
                </c:pt>
                <c:pt idx="2102">
                  <c:v>2,103.00</c:v>
                </c:pt>
                <c:pt idx="2103">
                  <c:v>2,103.99</c:v>
                </c:pt>
                <c:pt idx="2104">
                  <c:v>2,105.00</c:v>
                </c:pt>
                <c:pt idx="2105">
                  <c:v>2,106.00</c:v>
                </c:pt>
                <c:pt idx="2106">
                  <c:v>2,106.99</c:v>
                </c:pt>
                <c:pt idx="2107">
                  <c:v>2,107.99</c:v>
                </c:pt>
                <c:pt idx="2108">
                  <c:v>2,109.00</c:v>
                </c:pt>
                <c:pt idx="2109">
                  <c:v>2,110.00</c:v>
                </c:pt>
                <c:pt idx="2110">
                  <c:v>2,110.99</c:v>
                </c:pt>
                <c:pt idx="2111">
                  <c:v>2,112.00</c:v>
                </c:pt>
                <c:pt idx="2112">
                  <c:v>2,113.00</c:v>
                </c:pt>
                <c:pt idx="2113">
                  <c:v>2,113.99</c:v>
                </c:pt>
                <c:pt idx="2114">
                  <c:v>2,115.00</c:v>
                </c:pt>
                <c:pt idx="2115">
                  <c:v>2,116.00</c:v>
                </c:pt>
                <c:pt idx="2116">
                  <c:v>2,116.99</c:v>
                </c:pt>
                <c:pt idx="2117">
                  <c:v>2,117.99</c:v>
                </c:pt>
                <c:pt idx="2118">
                  <c:v>2,119.00</c:v>
                </c:pt>
                <c:pt idx="2119">
                  <c:v>2,120.00</c:v>
                </c:pt>
                <c:pt idx="2120">
                  <c:v>2,120.99</c:v>
                </c:pt>
                <c:pt idx="2121">
                  <c:v>2,122.00</c:v>
                </c:pt>
                <c:pt idx="2122">
                  <c:v>2,123.00</c:v>
                </c:pt>
                <c:pt idx="2123">
                  <c:v>2,123.99</c:v>
                </c:pt>
                <c:pt idx="2124">
                  <c:v>2,125.00</c:v>
                </c:pt>
                <c:pt idx="2125">
                  <c:v>2,126.00</c:v>
                </c:pt>
                <c:pt idx="2126">
                  <c:v>2,126.99</c:v>
                </c:pt>
                <c:pt idx="2127">
                  <c:v>2,127.99</c:v>
                </c:pt>
                <c:pt idx="2128">
                  <c:v>2,129.00</c:v>
                </c:pt>
                <c:pt idx="2129">
                  <c:v>2,130.00</c:v>
                </c:pt>
                <c:pt idx="2130">
                  <c:v>2,130.99</c:v>
                </c:pt>
                <c:pt idx="2131">
                  <c:v>2,132.00</c:v>
                </c:pt>
                <c:pt idx="2132">
                  <c:v>2,133.00</c:v>
                </c:pt>
                <c:pt idx="2133">
                  <c:v>2,133.99</c:v>
                </c:pt>
                <c:pt idx="2134">
                  <c:v>2,134.99</c:v>
                </c:pt>
                <c:pt idx="2135">
                  <c:v>2,136.00</c:v>
                </c:pt>
                <c:pt idx="2136">
                  <c:v>2,137.00</c:v>
                </c:pt>
                <c:pt idx="2137">
                  <c:v>2,137.99</c:v>
                </c:pt>
                <c:pt idx="2138">
                  <c:v>2,139.00</c:v>
                </c:pt>
                <c:pt idx="2139">
                  <c:v>2,140.00</c:v>
                </c:pt>
                <c:pt idx="2140">
                  <c:v>2,140.99</c:v>
                </c:pt>
                <c:pt idx="2141">
                  <c:v>2,142.00</c:v>
                </c:pt>
                <c:pt idx="2142">
                  <c:v>2,143.00</c:v>
                </c:pt>
                <c:pt idx="2143">
                  <c:v>2,143.99</c:v>
                </c:pt>
                <c:pt idx="2144">
                  <c:v>2,144.99</c:v>
                </c:pt>
                <c:pt idx="2145">
                  <c:v>2,146.00</c:v>
                </c:pt>
                <c:pt idx="2146">
                  <c:v>2,147.00</c:v>
                </c:pt>
                <c:pt idx="2147">
                  <c:v>2,147.99</c:v>
                </c:pt>
                <c:pt idx="2148">
                  <c:v>2,149.00</c:v>
                </c:pt>
                <c:pt idx="2149">
                  <c:v>2,150.00</c:v>
                </c:pt>
                <c:pt idx="2150">
                  <c:v>2,150.99</c:v>
                </c:pt>
                <c:pt idx="2151">
                  <c:v>2,152.00</c:v>
                </c:pt>
                <c:pt idx="2152">
                  <c:v>2,153.00</c:v>
                </c:pt>
                <c:pt idx="2153">
                  <c:v>2,153.99</c:v>
                </c:pt>
                <c:pt idx="2154">
                  <c:v>2,154.99</c:v>
                </c:pt>
                <c:pt idx="2155">
                  <c:v>2,156.00</c:v>
                </c:pt>
                <c:pt idx="2156">
                  <c:v>2,157.00</c:v>
                </c:pt>
                <c:pt idx="2157">
                  <c:v>2,157.99</c:v>
                </c:pt>
                <c:pt idx="2158">
                  <c:v>2,159.00</c:v>
                </c:pt>
                <c:pt idx="2159">
                  <c:v>2,160.00</c:v>
                </c:pt>
                <c:pt idx="2160">
                  <c:v>2,160.99</c:v>
                </c:pt>
                <c:pt idx="2161">
                  <c:v>2,162.00</c:v>
                </c:pt>
                <c:pt idx="2162">
                  <c:v>2,163.00</c:v>
                </c:pt>
                <c:pt idx="2163">
                  <c:v>2,163.99</c:v>
                </c:pt>
                <c:pt idx="2164">
                  <c:v>2,164.99</c:v>
                </c:pt>
                <c:pt idx="2165">
                  <c:v>2,166.00</c:v>
                </c:pt>
                <c:pt idx="2166">
                  <c:v>2,167.00</c:v>
                </c:pt>
                <c:pt idx="2167">
                  <c:v>2,167.99</c:v>
                </c:pt>
                <c:pt idx="2168">
                  <c:v>2,169.00</c:v>
                </c:pt>
                <c:pt idx="2169">
                  <c:v>2,170.00</c:v>
                </c:pt>
                <c:pt idx="2170">
                  <c:v>2,170.99</c:v>
                </c:pt>
                <c:pt idx="2171">
                  <c:v>2,172.00</c:v>
                </c:pt>
                <c:pt idx="2172">
                  <c:v>2,173.00</c:v>
                </c:pt>
                <c:pt idx="2173">
                  <c:v>2,173.99</c:v>
                </c:pt>
                <c:pt idx="2174">
                  <c:v>2,174.99</c:v>
                </c:pt>
                <c:pt idx="2175">
                  <c:v>2,176.00</c:v>
                </c:pt>
                <c:pt idx="2176">
                  <c:v>2,177.00</c:v>
                </c:pt>
                <c:pt idx="2177">
                  <c:v>2,177.99</c:v>
                </c:pt>
                <c:pt idx="2178">
                  <c:v>2,179.00</c:v>
                </c:pt>
                <c:pt idx="2179">
                  <c:v>2,180.00</c:v>
                </c:pt>
                <c:pt idx="2180">
                  <c:v>2,180.99</c:v>
                </c:pt>
                <c:pt idx="2181">
                  <c:v>2,182.00</c:v>
                </c:pt>
                <c:pt idx="2182">
                  <c:v>2,183.00</c:v>
                </c:pt>
                <c:pt idx="2183">
                  <c:v>2,183.99</c:v>
                </c:pt>
                <c:pt idx="2184">
                  <c:v>2,184.99</c:v>
                </c:pt>
                <c:pt idx="2185">
                  <c:v>2,186.00</c:v>
                </c:pt>
                <c:pt idx="2186">
                  <c:v>2,187.00</c:v>
                </c:pt>
                <c:pt idx="2187">
                  <c:v>2,187.99</c:v>
                </c:pt>
                <c:pt idx="2188">
                  <c:v>2,189.00</c:v>
                </c:pt>
                <c:pt idx="2189">
                  <c:v>2,190.00</c:v>
                </c:pt>
                <c:pt idx="2190">
                  <c:v>2,190.99</c:v>
                </c:pt>
                <c:pt idx="2191">
                  <c:v>2,192.00</c:v>
                </c:pt>
                <c:pt idx="2192">
                  <c:v>2,193.00</c:v>
                </c:pt>
                <c:pt idx="2193">
                  <c:v>2,193.99</c:v>
                </c:pt>
                <c:pt idx="2194">
                  <c:v>2,194.99</c:v>
                </c:pt>
                <c:pt idx="2195">
                  <c:v>2,196.00</c:v>
                </c:pt>
                <c:pt idx="2196">
                  <c:v>2,197.00</c:v>
                </c:pt>
                <c:pt idx="2197">
                  <c:v>2,197.99</c:v>
                </c:pt>
                <c:pt idx="2198">
                  <c:v>2,199.00</c:v>
                </c:pt>
                <c:pt idx="2199">
                  <c:v>2,200.00</c:v>
                </c:pt>
                <c:pt idx="2200">
                  <c:v>2,200.99</c:v>
                </c:pt>
                <c:pt idx="2201">
                  <c:v>2,202.00</c:v>
                </c:pt>
                <c:pt idx="2202">
                  <c:v>2,203.00</c:v>
                </c:pt>
                <c:pt idx="2203">
                  <c:v>2,203.99</c:v>
                </c:pt>
                <c:pt idx="2204">
                  <c:v>2,204.99</c:v>
                </c:pt>
                <c:pt idx="2205">
                  <c:v>2,206.00</c:v>
                </c:pt>
                <c:pt idx="2206">
                  <c:v>2,207.00</c:v>
                </c:pt>
                <c:pt idx="2207">
                  <c:v>2,207.99</c:v>
                </c:pt>
                <c:pt idx="2208">
                  <c:v>2,209.00</c:v>
                </c:pt>
                <c:pt idx="2209">
                  <c:v>2,210.00</c:v>
                </c:pt>
                <c:pt idx="2210">
                  <c:v>2,210.99</c:v>
                </c:pt>
                <c:pt idx="2211">
                  <c:v>2,212.00</c:v>
                </c:pt>
                <c:pt idx="2212">
                  <c:v>2,213.00</c:v>
                </c:pt>
                <c:pt idx="2213">
                  <c:v>2,213.99</c:v>
                </c:pt>
                <c:pt idx="2214">
                  <c:v>2,214.99</c:v>
                </c:pt>
                <c:pt idx="2215">
                  <c:v>2,216.00</c:v>
                </c:pt>
                <c:pt idx="2216">
                  <c:v>2,217.00</c:v>
                </c:pt>
                <c:pt idx="2217">
                  <c:v>2,217.99</c:v>
                </c:pt>
                <c:pt idx="2218">
                  <c:v>2,219.00</c:v>
                </c:pt>
                <c:pt idx="2219">
                  <c:v>2,220.00</c:v>
                </c:pt>
                <c:pt idx="2220">
                  <c:v>2,220.99</c:v>
                </c:pt>
                <c:pt idx="2221">
                  <c:v>2,221.99</c:v>
                </c:pt>
                <c:pt idx="2222">
                  <c:v>2,223.00</c:v>
                </c:pt>
                <c:pt idx="2223">
                  <c:v>2,224.00</c:v>
                </c:pt>
                <c:pt idx="2224">
                  <c:v>2,224.99</c:v>
                </c:pt>
                <c:pt idx="2225">
                  <c:v>2,226.00</c:v>
                </c:pt>
                <c:pt idx="2226">
                  <c:v>2,227.00</c:v>
                </c:pt>
                <c:pt idx="2227">
                  <c:v>2,227.99</c:v>
                </c:pt>
                <c:pt idx="2228">
                  <c:v>2,229.00</c:v>
                </c:pt>
                <c:pt idx="2229">
                  <c:v>2,230.00</c:v>
                </c:pt>
                <c:pt idx="2230">
                  <c:v>2,230.99</c:v>
                </c:pt>
                <c:pt idx="2231">
                  <c:v>2,231.99</c:v>
                </c:pt>
                <c:pt idx="2232">
                  <c:v>2,233.00</c:v>
                </c:pt>
                <c:pt idx="2233">
                  <c:v>2,234.00</c:v>
                </c:pt>
                <c:pt idx="2234">
                  <c:v>2,234.99</c:v>
                </c:pt>
                <c:pt idx="2235">
                  <c:v>2,236.00</c:v>
                </c:pt>
                <c:pt idx="2236">
                  <c:v>2,237.00</c:v>
                </c:pt>
                <c:pt idx="2237">
                  <c:v>2,237.99</c:v>
                </c:pt>
                <c:pt idx="2238">
                  <c:v>2,239.00</c:v>
                </c:pt>
                <c:pt idx="2239">
                  <c:v>2,240.00</c:v>
                </c:pt>
                <c:pt idx="2240">
                  <c:v>2,240.99</c:v>
                </c:pt>
                <c:pt idx="2241">
                  <c:v>2,241.99</c:v>
                </c:pt>
                <c:pt idx="2242">
                  <c:v>2,243.00</c:v>
                </c:pt>
                <c:pt idx="2243">
                  <c:v>2,244.00</c:v>
                </c:pt>
                <c:pt idx="2244">
                  <c:v>2,244.99</c:v>
                </c:pt>
                <c:pt idx="2245">
                  <c:v>2,246.00</c:v>
                </c:pt>
                <c:pt idx="2246">
                  <c:v>2,247.00</c:v>
                </c:pt>
                <c:pt idx="2247">
                  <c:v>2,247.99</c:v>
                </c:pt>
                <c:pt idx="2248">
                  <c:v>2,249.00</c:v>
                </c:pt>
                <c:pt idx="2249">
                  <c:v>2,250.00</c:v>
                </c:pt>
                <c:pt idx="2250">
                  <c:v>2,250.99</c:v>
                </c:pt>
                <c:pt idx="2251">
                  <c:v>2,251.99</c:v>
                </c:pt>
                <c:pt idx="2252">
                  <c:v>2,253.00</c:v>
                </c:pt>
                <c:pt idx="2253">
                  <c:v>2,254.00</c:v>
                </c:pt>
                <c:pt idx="2254">
                  <c:v>2,254.99</c:v>
                </c:pt>
                <c:pt idx="2255">
                  <c:v>2,256.00</c:v>
                </c:pt>
                <c:pt idx="2256">
                  <c:v>2,257.00</c:v>
                </c:pt>
                <c:pt idx="2257">
                  <c:v>2,257.99</c:v>
                </c:pt>
                <c:pt idx="2258">
                  <c:v>2,259.00</c:v>
                </c:pt>
                <c:pt idx="2259">
                  <c:v>2,260.00</c:v>
                </c:pt>
                <c:pt idx="2260">
                  <c:v>2,260.99</c:v>
                </c:pt>
                <c:pt idx="2261">
                  <c:v>2,261.99</c:v>
                </c:pt>
                <c:pt idx="2262">
                  <c:v>2,263.00</c:v>
                </c:pt>
                <c:pt idx="2263">
                  <c:v>2,264.00</c:v>
                </c:pt>
                <c:pt idx="2264">
                  <c:v>2,264.99</c:v>
                </c:pt>
                <c:pt idx="2265">
                  <c:v>2,266.00</c:v>
                </c:pt>
                <c:pt idx="2266">
                  <c:v>2,267.00</c:v>
                </c:pt>
                <c:pt idx="2267">
                  <c:v>2,267.99</c:v>
                </c:pt>
                <c:pt idx="2268">
                  <c:v>2,269.00</c:v>
                </c:pt>
                <c:pt idx="2269">
                  <c:v>2,270.00</c:v>
                </c:pt>
                <c:pt idx="2270">
                  <c:v>2,270.99</c:v>
                </c:pt>
                <c:pt idx="2271">
                  <c:v>2,271.99</c:v>
                </c:pt>
                <c:pt idx="2272">
                  <c:v>2,273.00</c:v>
                </c:pt>
                <c:pt idx="2273">
                  <c:v>2,274.00</c:v>
                </c:pt>
                <c:pt idx="2274">
                  <c:v>2,274.99</c:v>
                </c:pt>
                <c:pt idx="2275">
                  <c:v>2,276.00</c:v>
                </c:pt>
                <c:pt idx="2276">
                  <c:v>2,277.00</c:v>
                </c:pt>
                <c:pt idx="2277">
                  <c:v>2,277.99</c:v>
                </c:pt>
                <c:pt idx="2278">
                  <c:v>2,279.00</c:v>
                </c:pt>
                <c:pt idx="2279">
                  <c:v>2,280.00</c:v>
                </c:pt>
                <c:pt idx="2280">
                  <c:v>2,280.99</c:v>
                </c:pt>
                <c:pt idx="2281">
                  <c:v>2,281.99</c:v>
                </c:pt>
                <c:pt idx="2282">
                  <c:v>2,283.00</c:v>
                </c:pt>
                <c:pt idx="2283">
                  <c:v>2,284.00</c:v>
                </c:pt>
                <c:pt idx="2284">
                  <c:v>2,284.99</c:v>
                </c:pt>
                <c:pt idx="2285">
                  <c:v>2,286.00</c:v>
                </c:pt>
                <c:pt idx="2286">
                  <c:v>2,287.00</c:v>
                </c:pt>
                <c:pt idx="2287">
                  <c:v>2,287.99</c:v>
                </c:pt>
                <c:pt idx="2288">
                  <c:v>2,289.00</c:v>
                </c:pt>
                <c:pt idx="2289">
                  <c:v>2,290.00</c:v>
                </c:pt>
                <c:pt idx="2290">
                  <c:v>2,290.99</c:v>
                </c:pt>
                <c:pt idx="2291">
                  <c:v>2,291.99</c:v>
                </c:pt>
                <c:pt idx="2292">
                  <c:v>2,293.00</c:v>
                </c:pt>
                <c:pt idx="2293">
                  <c:v>2,294.00</c:v>
                </c:pt>
                <c:pt idx="2294">
                  <c:v>2,294.99</c:v>
                </c:pt>
                <c:pt idx="2295">
                  <c:v>2,296.00</c:v>
                </c:pt>
                <c:pt idx="2296">
                  <c:v>2,297.00</c:v>
                </c:pt>
                <c:pt idx="2297">
                  <c:v>2,297.99</c:v>
                </c:pt>
                <c:pt idx="2298">
                  <c:v>2,299.00</c:v>
                </c:pt>
                <c:pt idx="2299">
                  <c:v>2,300.00</c:v>
                </c:pt>
                <c:pt idx="2300">
                  <c:v>2,300.99</c:v>
                </c:pt>
                <c:pt idx="2301">
                  <c:v>2,301.99</c:v>
                </c:pt>
                <c:pt idx="2302">
                  <c:v>2,303.00</c:v>
                </c:pt>
                <c:pt idx="2303">
                  <c:v>2,304.00</c:v>
                </c:pt>
                <c:pt idx="2304">
                  <c:v>2,304.99</c:v>
                </c:pt>
                <c:pt idx="2305">
                  <c:v>2,306.00</c:v>
                </c:pt>
                <c:pt idx="2306">
                  <c:v>2,307.00</c:v>
                </c:pt>
                <c:pt idx="2307">
                  <c:v>2,307.99</c:v>
                </c:pt>
                <c:pt idx="2308">
                  <c:v>2,309.00</c:v>
                </c:pt>
                <c:pt idx="2309">
                  <c:v>2,310.00</c:v>
                </c:pt>
                <c:pt idx="2310">
                  <c:v>2,310.99</c:v>
                </c:pt>
                <c:pt idx="2311">
                  <c:v>2,311.99</c:v>
                </c:pt>
                <c:pt idx="2312">
                  <c:v>2,313.00</c:v>
                </c:pt>
                <c:pt idx="2313">
                  <c:v>2,314.00</c:v>
                </c:pt>
                <c:pt idx="2314">
                  <c:v>2,314.99</c:v>
                </c:pt>
                <c:pt idx="2315">
                  <c:v>2,316.00</c:v>
                </c:pt>
                <c:pt idx="2316">
                  <c:v>2,317.00</c:v>
                </c:pt>
                <c:pt idx="2317">
                  <c:v>2,317.99</c:v>
                </c:pt>
                <c:pt idx="2318">
                  <c:v>2,318.99</c:v>
                </c:pt>
                <c:pt idx="2319">
                  <c:v>2,320.00</c:v>
                </c:pt>
                <c:pt idx="2320">
                  <c:v>2,321.00</c:v>
                </c:pt>
                <c:pt idx="2321">
                  <c:v>2,321.99</c:v>
                </c:pt>
                <c:pt idx="2322">
                  <c:v>2,323.00</c:v>
                </c:pt>
                <c:pt idx="2323">
                  <c:v>2,324.00</c:v>
                </c:pt>
                <c:pt idx="2324">
                  <c:v>2,324.99</c:v>
                </c:pt>
                <c:pt idx="2325">
                  <c:v>2,326.00</c:v>
                </c:pt>
                <c:pt idx="2326">
                  <c:v>2,327.00</c:v>
                </c:pt>
                <c:pt idx="2327">
                  <c:v>2,327.99</c:v>
                </c:pt>
                <c:pt idx="2328">
                  <c:v>2,328.99</c:v>
                </c:pt>
                <c:pt idx="2329">
                  <c:v>2,330.00</c:v>
                </c:pt>
                <c:pt idx="2330">
                  <c:v>2,331.00</c:v>
                </c:pt>
                <c:pt idx="2331">
                  <c:v>2,331.99</c:v>
                </c:pt>
                <c:pt idx="2332">
                  <c:v>2,333.00</c:v>
                </c:pt>
                <c:pt idx="2333">
                  <c:v>2,334.00</c:v>
                </c:pt>
                <c:pt idx="2334">
                  <c:v>2,334.99</c:v>
                </c:pt>
                <c:pt idx="2335">
                  <c:v>2,336.00</c:v>
                </c:pt>
                <c:pt idx="2336">
                  <c:v>2,337.00</c:v>
                </c:pt>
                <c:pt idx="2337">
                  <c:v>2,337.99</c:v>
                </c:pt>
                <c:pt idx="2338">
                  <c:v>2,338.99</c:v>
                </c:pt>
                <c:pt idx="2339">
                  <c:v>2,340.00</c:v>
                </c:pt>
                <c:pt idx="2340">
                  <c:v>2,341.00</c:v>
                </c:pt>
                <c:pt idx="2341">
                  <c:v>2,341.99</c:v>
                </c:pt>
                <c:pt idx="2342">
                  <c:v>2,343.00</c:v>
                </c:pt>
                <c:pt idx="2343">
                  <c:v>2,344.00</c:v>
                </c:pt>
                <c:pt idx="2344">
                  <c:v>2,344.99</c:v>
                </c:pt>
                <c:pt idx="2345">
                  <c:v>2,345.99</c:v>
                </c:pt>
                <c:pt idx="2346">
                  <c:v>2,347.00</c:v>
                </c:pt>
                <c:pt idx="2347">
                  <c:v>2,347.99</c:v>
                </c:pt>
                <c:pt idx="2348">
                  <c:v>2,348.99</c:v>
                </c:pt>
                <c:pt idx="2349">
                  <c:v>2,350.00</c:v>
                </c:pt>
                <c:pt idx="2350">
                  <c:v>2,351.00</c:v>
                </c:pt>
                <c:pt idx="2351">
                  <c:v>2,351.99</c:v>
                </c:pt>
                <c:pt idx="2352">
                  <c:v>2,353.00</c:v>
                </c:pt>
                <c:pt idx="2353">
                  <c:v>2,354.00</c:v>
                </c:pt>
                <c:pt idx="2354">
                  <c:v>2,354.99</c:v>
                </c:pt>
                <c:pt idx="2355">
                  <c:v>2,355.99</c:v>
                </c:pt>
                <c:pt idx="2356">
                  <c:v>2,357.00</c:v>
                </c:pt>
                <c:pt idx="2357">
                  <c:v>2,358.00</c:v>
                </c:pt>
                <c:pt idx="2358">
                  <c:v>2,358.99</c:v>
                </c:pt>
                <c:pt idx="2359">
                  <c:v>2,360.00</c:v>
                </c:pt>
                <c:pt idx="2360">
                  <c:v>2,361.00</c:v>
                </c:pt>
                <c:pt idx="2361">
                  <c:v>2,361.99</c:v>
                </c:pt>
                <c:pt idx="2362">
                  <c:v>2,363.00</c:v>
                </c:pt>
                <c:pt idx="2363">
                  <c:v>2,364.00</c:v>
                </c:pt>
                <c:pt idx="2364">
                  <c:v>2,364.99</c:v>
                </c:pt>
                <c:pt idx="2365">
                  <c:v>2,365.99</c:v>
                </c:pt>
                <c:pt idx="2366">
                  <c:v>2,367.00</c:v>
                </c:pt>
                <c:pt idx="2367">
                  <c:v>2,368.00</c:v>
                </c:pt>
                <c:pt idx="2368">
                  <c:v>2,368.99</c:v>
                </c:pt>
                <c:pt idx="2369">
                  <c:v>2,370.00</c:v>
                </c:pt>
                <c:pt idx="2370">
                  <c:v>2,371.00</c:v>
                </c:pt>
                <c:pt idx="2371">
                  <c:v>2,371.99</c:v>
                </c:pt>
                <c:pt idx="2372">
                  <c:v>2,373.00</c:v>
                </c:pt>
                <c:pt idx="2373">
                  <c:v>2,374.00</c:v>
                </c:pt>
                <c:pt idx="2374">
                  <c:v>2,374.99</c:v>
                </c:pt>
                <c:pt idx="2375">
                  <c:v>2,375.99</c:v>
                </c:pt>
                <c:pt idx="2376">
                  <c:v>2,377.00</c:v>
                </c:pt>
                <c:pt idx="2377">
                  <c:v>2,378.00</c:v>
                </c:pt>
                <c:pt idx="2378">
                  <c:v>2,378.99</c:v>
                </c:pt>
                <c:pt idx="2379">
                  <c:v>2,380.00</c:v>
                </c:pt>
                <c:pt idx="2380">
                  <c:v>2,381.00</c:v>
                </c:pt>
                <c:pt idx="2381">
                  <c:v>2,381.99</c:v>
                </c:pt>
                <c:pt idx="2382">
                  <c:v>2,382.99</c:v>
                </c:pt>
                <c:pt idx="2383">
                  <c:v>2,384.00</c:v>
                </c:pt>
                <c:pt idx="2384">
                  <c:v>2,385.00</c:v>
                </c:pt>
                <c:pt idx="2385">
                  <c:v>2,385.99</c:v>
                </c:pt>
                <c:pt idx="2386">
                  <c:v>2,387.00</c:v>
                </c:pt>
                <c:pt idx="2387">
                  <c:v>2,388.00</c:v>
                </c:pt>
                <c:pt idx="2388">
                  <c:v>2,388.99</c:v>
                </c:pt>
                <c:pt idx="2389">
                  <c:v>2,390.00</c:v>
                </c:pt>
                <c:pt idx="2390">
                  <c:v>2,391.00</c:v>
                </c:pt>
                <c:pt idx="2391">
                  <c:v>2,391.99</c:v>
                </c:pt>
                <c:pt idx="2392">
                  <c:v>2,392.99</c:v>
                </c:pt>
                <c:pt idx="2393">
                  <c:v>2,394.00</c:v>
                </c:pt>
                <c:pt idx="2394">
                  <c:v>2,395.00</c:v>
                </c:pt>
                <c:pt idx="2395">
                  <c:v>2,395.99</c:v>
                </c:pt>
                <c:pt idx="2396">
                  <c:v>2,397.00</c:v>
                </c:pt>
                <c:pt idx="2397">
                  <c:v>2,398.00</c:v>
                </c:pt>
                <c:pt idx="2398">
                  <c:v>2,398.99</c:v>
                </c:pt>
                <c:pt idx="2399">
                  <c:v>2,400.00</c:v>
                </c:pt>
                <c:pt idx="2400">
                  <c:v>2,401.00</c:v>
                </c:pt>
                <c:pt idx="2401">
                  <c:v>2,401.99</c:v>
                </c:pt>
                <c:pt idx="2402">
                  <c:v>2,402.99</c:v>
                </c:pt>
                <c:pt idx="2403">
                  <c:v>2,404.00</c:v>
                </c:pt>
                <c:pt idx="2404">
                  <c:v>2,405.00</c:v>
                </c:pt>
                <c:pt idx="2405">
                  <c:v>2,405.99</c:v>
                </c:pt>
                <c:pt idx="2406">
                  <c:v>2,407.00</c:v>
                </c:pt>
                <c:pt idx="2407">
                  <c:v>2,408.00</c:v>
                </c:pt>
                <c:pt idx="2408">
                  <c:v>2,408.99</c:v>
                </c:pt>
                <c:pt idx="2409">
                  <c:v>2,409.99</c:v>
                </c:pt>
                <c:pt idx="2410">
                  <c:v>2,411.00</c:v>
                </c:pt>
                <c:pt idx="2411">
                  <c:v>2,411.99</c:v>
                </c:pt>
                <c:pt idx="2412">
                  <c:v>2,412.99</c:v>
                </c:pt>
                <c:pt idx="2413">
                  <c:v>2,414.00</c:v>
                </c:pt>
                <c:pt idx="2414">
                  <c:v>2,415.00</c:v>
                </c:pt>
                <c:pt idx="2415">
                  <c:v>2,415.99</c:v>
                </c:pt>
                <c:pt idx="2416">
                  <c:v>2,417.00</c:v>
                </c:pt>
                <c:pt idx="2417">
                  <c:v>2,418.00</c:v>
                </c:pt>
                <c:pt idx="2418">
                  <c:v>2,418.99</c:v>
                </c:pt>
                <c:pt idx="2419">
                  <c:v>2,419.99</c:v>
                </c:pt>
                <c:pt idx="2420">
                  <c:v>2,421.00</c:v>
                </c:pt>
                <c:pt idx="2421">
                  <c:v>2,422.00</c:v>
                </c:pt>
                <c:pt idx="2422">
                  <c:v>2,422.99</c:v>
                </c:pt>
                <c:pt idx="2423">
                  <c:v>2,424.00</c:v>
                </c:pt>
                <c:pt idx="2424">
                  <c:v>2,425.00</c:v>
                </c:pt>
                <c:pt idx="2425">
                  <c:v>2,425.99</c:v>
                </c:pt>
                <c:pt idx="2426">
                  <c:v>2,427.00</c:v>
                </c:pt>
                <c:pt idx="2427">
                  <c:v>2,428.00</c:v>
                </c:pt>
                <c:pt idx="2428">
                  <c:v>2,428.99</c:v>
                </c:pt>
                <c:pt idx="2429">
                  <c:v>2,429.99</c:v>
                </c:pt>
                <c:pt idx="2430">
                  <c:v>2,431.00</c:v>
                </c:pt>
                <c:pt idx="2431">
                  <c:v>2,432.00</c:v>
                </c:pt>
                <c:pt idx="2432">
                  <c:v>2,432.99</c:v>
                </c:pt>
                <c:pt idx="2433">
                  <c:v>2,434.00</c:v>
                </c:pt>
                <c:pt idx="2434">
                  <c:v>2,435.00</c:v>
                </c:pt>
                <c:pt idx="2435">
                  <c:v>2,435.99</c:v>
                </c:pt>
                <c:pt idx="2436">
                  <c:v>2,437.00</c:v>
                </c:pt>
                <c:pt idx="2437">
                  <c:v>2,438.00</c:v>
                </c:pt>
                <c:pt idx="2438">
                  <c:v>2,438.99</c:v>
                </c:pt>
                <c:pt idx="2439">
                  <c:v>2,439.99</c:v>
                </c:pt>
                <c:pt idx="2440">
                  <c:v>2,441.00</c:v>
                </c:pt>
                <c:pt idx="2441">
                  <c:v>2,442.00</c:v>
                </c:pt>
                <c:pt idx="2442">
                  <c:v>2,442.99</c:v>
                </c:pt>
                <c:pt idx="2443">
                  <c:v>2,444.00</c:v>
                </c:pt>
                <c:pt idx="2444">
                  <c:v>2,445.00</c:v>
                </c:pt>
                <c:pt idx="2445">
                  <c:v>2,445.99</c:v>
                </c:pt>
                <c:pt idx="2446">
                  <c:v>2,447.00</c:v>
                </c:pt>
                <c:pt idx="2447">
                  <c:v>2,448.00</c:v>
                </c:pt>
                <c:pt idx="2448">
                  <c:v>2,448.99</c:v>
                </c:pt>
                <c:pt idx="2449">
                  <c:v>2,449.99</c:v>
                </c:pt>
                <c:pt idx="2450">
                  <c:v>2,451.00</c:v>
                </c:pt>
                <c:pt idx="2451">
                  <c:v>2,452.00</c:v>
                </c:pt>
                <c:pt idx="2452">
                  <c:v>2,452.99</c:v>
                </c:pt>
                <c:pt idx="2453">
                  <c:v>2,454.00</c:v>
                </c:pt>
                <c:pt idx="2454">
                  <c:v>2,455.00</c:v>
                </c:pt>
                <c:pt idx="2455">
                  <c:v>2,455.99</c:v>
                </c:pt>
                <c:pt idx="2456">
                  <c:v>2,457.00</c:v>
                </c:pt>
                <c:pt idx="2457">
                  <c:v>2,458.00</c:v>
                </c:pt>
                <c:pt idx="2458">
                  <c:v>2,458.99</c:v>
                </c:pt>
                <c:pt idx="2459">
                  <c:v>2,459.99</c:v>
                </c:pt>
                <c:pt idx="2460">
                  <c:v>2,461.00</c:v>
                </c:pt>
                <c:pt idx="2461">
                  <c:v>2,462.00</c:v>
                </c:pt>
                <c:pt idx="2462">
                  <c:v>2,462.99</c:v>
                </c:pt>
                <c:pt idx="2463">
                  <c:v>2,464.00</c:v>
                </c:pt>
                <c:pt idx="2464">
                  <c:v>2,465.00</c:v>
                </c:pt>
                <c:pt idx="2465">
                  <c:v>2,465.99</c:v>
                </c:pt>
                <c:pt idx="2466">
                  <c:v>2,466.99</c:v>
                </c:pt>
                <c:pt idx="2467">
                  <c:v>2,468.00</c:v>
                </c:pt>
                <c:pt idx="2468">
                  <c:v>2,469.00</c:v>
                </c:pt>
                <c:pt idx="2469">
                  <c:v>2,469.99</c:v>
                </c:pt>
                <c:pt idx="2470">
                  <c:v>2,471.00</c:v>
                </c:pt>
                <c:pt idx="2471">
                  <c:v>2,472.00</c:v>
                </c:pt>
                <c:pt idx="2472">
                  <c:v>2,472.99</c:v>
                </c:pt>
                <c:pt idx="2473">
                  <c:v>2,474.00</c:v>
                </c:pt>
                <c:pt idx="2474">
                  <c:v>2,475.00</c:v>
                </c:pt>
                <c:pt idx="2475">
                  <c:v>2,475.99</c:v>
                </c:pt>
                <c:pt idx="2476">
                  <c:v>2,476.99</c:v>
                </c:pt>
                <c:pt idx="2477">
                  <c:v>2,478.00</c:v>
                </c:pt>
                <c:pt idx="2478">
                  <c:v>2,479.00</c:v>
                </c:pt>
                <c:pt idx="2479">
                  <c:v>2,479.99</c:v>
                </c:pt>
                <c:pt idx="2480">
                  <c:v>2,481.00</c:v>
                </c:pt>
                <c:pt idx="2481">
                  <c:v>2,482.00</c:v>
                </c:pt>
                <c:pt idx="2482">
                  <c:v>2,482.99</c:v>
                </c:pt>
                <c:pt idx="2483">
                  <c:v>2,484.00</c:v>
                </c:pt>
                <c:pt idx="2484">
                  <c:v>2,485.00</c:v>
                </c:pt>
                <c:pt idx="2485">
                  <c:v>2,485.99</c:v>
                </c:pt>
                <c:pt idx="2486">
                  <c:v>2,486.99</c:v>
                </c:pt>
                <c:pt idx="2487">
                  <c:v>2,488.00</c:v>
                </c:pt>
                <c:pt idx="2488">
                  <c:v>2,489.00</c:v>
                </c:pt>
                <c:pt idx="2489">
                  <c:v>2,489.99</c:v>
                </c:pt>
                <c:pt idx="2490">
                  <c:v>2,491.00</c:v>
                </c:pt>
                <c:pt idx="2491">
                  <c:v>2,492.00</c:v>
                </c:pt>
                <c:pt idx="2492">
                  <c:v>2,492.99</c:v>
                </c:pt>
                <c:pt idx="2493">
                  <c:v>2,494.00</c:v>
                </c:pt>
                <c:pt idx="2494">
                  <c:v>2,495.00</c:v>
                </c:pt>
                <c:pt idx="2495">
                  <c:v>2,495.99</c:v>
                </c:pt>
                <c:pt idx="2496">
                  <c:v>2,496.99</c:v>
                </c:pt>
                <c:pt idx="2497">
                  <c:v>2,498.00</c:v>
                </c:pt>
                <c:pt idx="2498">
                  <c:v>2,499.00</c:v>
                </c:pt>
                <c:pt idx="2499">
                  <c:v>2,499.99</c:v>
                </c:pt>
                <c:pt idx="2500">
                  <c:v>2,501.00</c:v>
                </c:pt>
                <c:pt idx="2501">
                  <c:v>2,502.00</c:v>
                </c:pt>
                <c:pt idx="2502">
                  <c:v>2,502.99</c:v>
                </c:pt>
                <c:pt idx="2503">
                  <c:v>2,503.99</c:v>
                </c:pt>
                <c:pt idx="2504">
                  <c:v>2,505.00</c:v>
                </c:pt>
                <c:pt idx="2505">
                  <c:v>2,506.00</c:v>
                </c:pt>
                <c:pt idx="2506">
                  <c:v>2,506.99</c:v>
                </c:pt>
                <c:pt idx="2507">
                  <c:v>2,508.00</c:v>
                </c:pt>
                <c:pt idx="2508">
                  <c:v>2,509.00</c:v>
                </c:pt>
                <c:pt idx="2509">
                  <c:v>2,509.99</c:v>
                </c:pt>
                <c:pt idx="2510">
                  <c:v>2,511.00</c:v>
                </c:pt>
                <c:pt idx="2511">
                  <c:v>2,512.00</c:v>
                </c:pt>
                <c:pt idx="2512">
                  <c:v>2,512.99</c:v>
                </c:pt>
                <c:pt idx="2513">
                  <c:v>2,513.99</c:v>
                </c:pt>
                <c:pt idx="2514">
                  <c:v>2,515.00</c:v>
                </c:pt>
                <c:pt idx="2515">
                  <c:v>2,516.00</c:v>
                </c:pt>
                <c:pt idx="2516">
                  <c:v>2,516.99</c:v>
                </c:pt>
                <c:pt idx="2517">
                  <c:v>2,518.00</c:v>
                </c:pt>
                <c:pt idx="2518">
                  <c:v>2,519.00</c:v>
                </c:pt>
                <c:pt idx="2519">
                  <c:v>2,519.99</c:v>
                </c:pt>
                <c:pt idx="2520">
                  <c:v>2,521.00</c:v>
                </c:pt>
                <c:pt idx="2521">
                  <c:v>2,522.00</c:v>
                </c:pt>
                <c:pt idx="2522">
                  <c:v>2,522.99</c:v>
                </c:pt>
                <c:pt idx="2523">
                  <c:v>2,523.99</c:v>
                </c:pt>
                <c:pt idx="2524">
                  <c:v>2,525.00</c:v>
                </c:pt>
                <c:pt idx="2525">
                  <c:v>2,526.00</c:v>
                </c:pt>
                <c:pt idx="2526">
                  <c:v>2,526.99</c:v>
                </c:pt>
                <c:pt idx="2527">
                  <c:v>2,528.00</c:v>
                </c:pt>
                <c:pt idx="2528">
                  <c:v>2,529.00</c:v>
                </c:pt>
                <c:pt idx="2529">
                  <c:v>2,529.99</c:v>
                </c:pt>
                <c:pt idx="2530">
                  <c:v>2,530.99</c:v>
                </c:pt>
                <c:pt idx="2531">
                  <c:v>2,532.00</c:v>
                </c:pt>
                <c:pt idx="2532">
                  <c:v>2,532.99</c:v>
                </c:pt>
                <c:pt idx="2533">
                  <c:v>2,533.99</c:v>
                </c:pt>
                <c:pt idx="2534">
                  <c:v>2,535.00</c:v>
                </c:pt>
                <c:pt idx="2535">
                  <c:v>2,536.00</c:v>
                </c:pt>
                <c:pt idx="2536">
                  <c:v>2,536.99</c:v>
                </c:pt>
                <c:pt idx="2537">
                  <c:v>2,538.00</c:v>
                </c:pt>
                <c:pt idx="2538">
                  <c:v>2,539.00</c:v>
                </c:pt>
                <c:pt idx="2539">
                  <c:v>2,539.99</c:v>
                </c:pt>
                <c:pt idx="2540">
                  <c:v>2,541.00</c:v>
                </c:pt>
                <c:pt idx="2541">
                  <c:v>2,542.00</c:v>
                </c:pt>
                <c:pt idx="2542">
                  <c:v>2,542.99</c:v>
                </c:pt>
                <c:pt idx="2543">
                  <c:v>2,543.99</c:v>
                </c:pt>
                <c:pt idx="2544">
                  <c:v>2,545.00</c:v>
                </c:pt>
                <c:pt idx="2545">
                  <c:v>2,546.00</c:v>
                </c:pt>
                <c:pt idx="2546">
                  <c:v>2,546.99</c:v>
                </c:pt>
                <c:pt idx="2547">
                  <c:v>2,548.00</c:v>
                </c:pt>
                <c:pt idx="2548">
                  <c:v>2,549.00</c:v>
                </c:pt>
                <c:pt idx="2549">
                  <c:v>2,549.99</c:v>
                </c:pt>
                <c:pt idx="2550">
                  <c:v>2,551.00</c:v>
                </c:pt>
                <c:pt idx="2551">
                  <c:v>2,552.00</c:v>
                </c:pt>
                <c:pt idx="2552">
                  <c:v>2,552.99</c:v>
                </c:pt>
                <c:pt idx="2553">
                  <c:v>2,553.99</c:v>
                </c:pt>
                <c:pt idx="2554">
                  <c:v>2,555.00</c:v>
                </c:pt>
                <c:pt idx="2555">
                  <c:v>2,556.00</c:v>
                </c:pt>
                <c:pt idx="2556">
                  <c:v>2,556.99</c:v>
                </c:pt>
                <c:pt idx="2557">
                  <c:v>2,558.00</c:v>
                </c:pt>
                <c:pt idx="2558">
                  <c:v>2,559.00</c:v>
                </c:pt>
                <c:pt idx="2559">
                  <c:v>2,559.99</c:v>
                </c:pt>
                <c:pt idx="2560">
                  <c:v>2,561.00</c:v>
                </c:pt>
                <c:pt idx="2561">
                  <c:v>2,562.00</c:v>
                </c:pt>
                <c:pt idx="2562">
                  <c:v>2,562.99</c:v>
                </c:pt>
                <c:pt idx="2563">
                  <c:v>2,563.99</c:v>
                </c:pt>
                <c:pt idx="2564">
                  <c:v>2,565.00</c:v>
                </c:pt>
                <c:pt idx="2565">
                  <c:v>2,566.00</c:v>
                </c:pt>
                <c:pt idx="2566">
                  <c:v>2,566.99</c:v>
                </c:pt>
                <c:pt idx="2567">
                  <c:v>2,568.00</c:v>
                </c:pt>
                <c:pt idx="2568">
                  <c:v>2,569.00</c:v>
                </c:pt>
                <c:pt idx="2569">
                  <c:v>2,569.99</c:v>
                </c:pt>
                <c:pt idx="2570">
                  <c:v>2,570.99</c:v>
                </c:pt>
                <c:pt idx="2571">
                  <c:v>2,572.00</c:v>
                </c:pt>
                <c:pt idx="2572">
                  <c:v>2,572.99</c:v>
                </c:pt>
                <c:pt idx="2573">
                  <c:v>2,573.99</c:v>
                </c:pt>
                <c:pt idx="2574">
                  <c:v>2,575.00</c:v>
                </c:pt>
                <c:pt idx="2575">
                  <c:v>2,576.00</c:v>
                </c:pt>
                <c:pt idx="2576">
                  <c:v>2,576.99</c:v>
                </c:pt>
                <c:pt idx="2577">
                  <c:v>2,578.00</c:v>
                </c:pt>
                <c:pt idx="2578">
                  <c:v>2,579.00</c:v>
                </c:pt>
                <c:pt idx="2579">
                  <c:v>2,579.99</c:v>
                </c:pt>
                <c:pt idx="2580">
                  <c:v>2,580.99</c:v>
                </c:pt>
                <c:pt idx="2581">
                  <c:v>2,582.00</c:v>
                </c:pt>
                <c:pt idx="2582">
                  <c:v>2,583.00</c:v>
                </c:pt>
                <c:pt idx="2583">
                  <c:v>2,583.99</c:v>
                </c:pt>
                <c:pt idx="2584">
                  <c:v>2,585.00</c:v>
                </c:pt>
                <c:pt idx="2585">
                  <c:v>2,586.00</c:v>
                </c:pt>
                <c:pt idx="2586">
                  <c:v>2,586.99</c:v>
                </c:pt>
                <c:pt idx="2587">
                  <c:v>2,588.00</c:v>
                </c:pt>
                <c:pt idx="2588">
                  <c:v>2,589.00</c:v>
                </c:pt>
                <c:pt idx="2589">
                  <c:v>2,589.99</c:v>
                </c:pt>
                <c:pt idx="2590">
                  <c:v>2,590.99</c:v>
                </c:pt>
                <c:pt idx="2591">
                  <c:v>2,592.00</c:v>
                </c:pt>
                <c:pt idx="2592">
                  <c:v>2,593.00</c:v>
                </c:pt>
                <c:pt idx="2593">
                  <c:v>2,593.99</c:v>
                </c:pt>
                <c:pt idx="2594">
                  <c:v>2,595.00</c:v>
                </c:pt>
                <c:pt idx="2595">
                  <c:v>2,596.00</c:v>
                </c:pt>
                <c:pt idx="2596">
                  <c:v>2,596.99</c:v>
                </c:pt>
                <c:pt idx="2597">
                  <c:v>2,598.00</c:v>
                </c:pt>
                <c:pt idx="2598">
                  <c:v>2,599.00</c:v>
                </c:pt>
                <c:pt idx="2599">
                  <c:v>2,599.99</c:v>
                </c:pt>
                <c:pt idx="2600">
                  <c:v>2,600.99</c:v>
                </c:pt>
                <c:pt idx="2601">
                  <c:v>2,602.00</c:v>
                </c:pt>
                <c:pt idx="2602">
                  <c:v>2,603.00</c:v>
                </c:pt>
                <c:pt idx="2603">
                  <c:v>2,603.99</c:v>
                </c:pt>
                <c:pt idx="2604">
                  <c:v>2,605.00</c:v>
                </c:pt>
                <c:pt idx="2605">
                  <c:v>2,606.00</c:v>
                </c:pt>
                <c:pt idx="2606">
                  <c:v>2,606.99</c:v>
                </c:pt>
                <c:pt idx="2607">
                  <c:v>2,608.00</c:v>
                </c:pt>
                <c:pt idx="2608">
                  <c:v>2,609.00</c:v>
                </c:pt>
                <c:pt idx="2609">
                  <c:v>2,609.99</c:v>
                </c:pt>
                <c:pt idx="2610">
                  <c:v>2,610.99</c:v>
                </c:pt>
                <c:pt idx="2611">
                  <c:v>2,612.00</c:v>
                </c:pt>
                <c:pt idx="2612">
                  <c:v>2,613.00</c:v>
                </c:pt>
                <c:pt idx="2613">
                  <c:v>2,613.99</c:v>
                </c:pt>
                <c:pt idx="2614">
                  <c:v>2,615.00</c:v>
                </c:pt>
                <c:pt idx="2615">
                  <c:v>2,616.00</c:v>
                </c:pt>
                <c:pt idx="2616">
                  <c:v>2,616.99</c:v>
                </c:pt>
                <c:pt idx="2617">
                  <c:v>2,618.00</c:v>
                </c:pt>
                <c:pt idx="2618">
                  <c:v>2,619.00</c:v>
                </c:pt>
                <c:pt idx="2619">
                  <c:v>2,619.99</c:v>
                </c:pt>
                <c:pt idx="2620">
                  <c:v>2,620.99</c:v>
                </c:pt>
                <c:pt idx="2621">
                  <c:v>2,622.00</c:v>
                </c:pt>
                <c:pt idx="2622">
                  <c:v>2,623.00</c:v>
                </c:pt>
                <c:pt idx="2623">
                  <c:v>2,623.99</c:v>
                </c:pt>
                <c:pt idx="2624">
                  <c:v>2,625.00</c:v>
                </c:pt>
                <c:pt idx="2625">
                  <c:v>2,626.00</c:v>
                </c:pt>
                <c:pt idx="2626">
                  <c:v>2,626.99</c:v>
                </c:pt>
                <c:pt idx="2627">
                  <c:v>2,627.99</c:v>
                </c:pt>
                <c:pt idx="2628">
                  <c:v>2,629.00</c:v>
                </c:pt>
                <c:pt idx="2629">
                  <c:v>2,630.00</c:v>
                </c:pt>
                <c:pt idx="2630">
                  <c:v>2,630.99</c:v>
                </c:pt>
                <c:pt idx="2631">
                  <c:v>2,632.00</c:v>
                </c:pt>
                <c:pt idx="2632">
                  <c:v>2,633.00</c:v>
                </c:pt>
                <c:pt idx="2633">
                  <c:v>2,633.99</c:v>
                </c:pt>
                <c:pt idx="2634">
                  <c:v>2,635.00</c:v>
                </c:pt>
                <c:pt idx="2635">
                  <c:v>2,636.00</c:v>
                </c:pt>
                <c:pt idx="2636">
                  <c:v>2,636.99</c:v>
                </c:pt>
                <c:pt idx="2637">
                  <c:v>2,637.99</c:v>
                </c:pt>
                <c:pt idx="2638">
                  <c:v>2,639.00</c:v>
                </c:pt>
                <c:pt idx="2639">
                  <c:v>2,640.00</c:v>
                </c:pt>
                <c:pt idx="2640">
                  <c:v>2,640.99</c:v>
                </c:pt>
                <c:pt idx="2641">
                  <c:v>2,642.00</c:v>
                </c:pt>
                <c:pt idx="2642">
                  <c:v>2,643.00</c:v>
                </c:pt>
                <c:pt idx="2643">
                  <c:v>2,643.99</c:v>
                </c:pt>
                <c:pt idx="2644">
                  <c:v>2,645.00</c:v>
                </c:pt>
                <c:pt idx="2645">
                  <c:v>2,646.00</c:v>
                </c:pt>
                <c:pt idx="2646">
                  <c:v>2,646.99</c:v>
                </c:pt>
                <c:pt idx="2647">
                  <c:v>2,647.99</c:v>
                </c:pt>
                <c:pt idx="2648">
                  <c:v>2,649.00</c:v>
                </c:pt>
                <c:pt idx="2649">
                  <c:v>2,650.00</c:v>
                </c:pt>
                <c:pt idx="2650">
                  <c:v>2,650.99</c:v>
                </c:pt>
                <c:pt idx="2651">
                  <c:v>2,652.00</c:v>
                </c:pt>
                <c:pt idx="2652">
                  <c:v>2,653.00</c:v>
                </c:pt>
                <c:pt idx="2653">
                  <c:v>2,653.99</c:v>
                </c:pt>
                <c:pt idx="2654">
                  <c:v>2,655.00</c:v>
                </c:pt>
                <c:pt idx="2655">
                  <c:v>2,656.00</c:v>
                </c:pt>
                <c:pt idx="2656">
                  <c:v>2,656.99</c:v>
                </c:pt>
                <c:pt idx="2657">
                  <c:v>2,657.99</c:v>
                </c:pt>
                <c:pt idx="2658">
                  <c:v>2,659.00</c:v>
                </c:pt>
                <c:pt idx="2659">
                  <c:v>2,660.00</c:v>
                </c:pt>
                <c:pt idx="2660">
                  <c:v>2,660.99</c:v>
                </c:pt>
                <c:pt idx="2661">
                  <c:v>2,662.00</c:v>
                </c:pt>
                <c:pt idx="2662">
                  <c:v>2,663.00</c:v>
                </c:pt>
                <c:pt idx="2663">
                  <c:v>2,663.99</c:v>
                </c:pt>
                <c:pt idx="2664">
                  <c:v>2,664.99</c:v>
                </c:pt>
                <c:pt idx="2665">
                  <c:v>2,666.00</c:v>
                </c:pt>
                <c:pt idx="2666">
                  <c:v>2,666.99</c:v>
                </c:pt>
                <c:pt idx="2667">
                  <c:v>2,667.99</c:v>
                </c:pt>
                <c:pt idx="2668">
                  <c:v>2,669.00</c:v>
                </c:pt>
                <c:pt idx="2669">
                  <c:v>2,670.00</c:v>
                </c:pt>
                <c:pt idx="2670">
                  <c:v>2,670.99</c:v>
                </c:pt>
                <c:pt idx="2671">
                  <c:v>2,672.00</c:v>
                </c:pt>
                <c:pt idx="2672">
                  <c:v>2,673.00</c:v>
                </c:pt>
                <c:pt idx="2673">
                  <c:v>2,673.99</c:v>
                </c:pt>
                <c:pt idx="2674">
                  <c:v>2,674.99</c:v>
                </c:pt>
                <c:pt idx="2675">
                  <c:v>2,676.00</c:v>
                </c:pt>
                <c:pt idx="2676">
                  <c:v>2,677.00</c:v>
                </c:pt>
                <c:pt idx="2677">
                  <c:v>2,677.99</c:v>
                </c:pt>
                <c:pt idx="2678">
                  <c:v>2,679.00</c:v>
                </c:pt>
                <c:pt idx="2679">
                  <c:v>2,680.00</c:v>
                </c:pt>
                <c:pt idx="2680">
                  <c:v>2,680.99</c:v>
                </c:pt>
                <c:pt idx="2681">
                  <c:v>2,682.00</c:v>
                </c:pt>
                <c:pt idx="2682">
                  <c:v>2,683.00</c:v>
                </c:pt>
                <c:pt idx="2683">
                  <c:v>2,683.99</c:v>
                </c:pt>
                <c:pt idx="2684">
                  <c:v>2,684.99</c:v>
                </c:pt>
                <c:pt idx="2685">
                  <c:v>2,686.00</c:v>
                </c:pt>
                <c:pt idx="2686">
                  <c:v>2,687.00</c:v>
                </c:pt>
                <c:pt idx="2687">
                  <c:v>2,687.99</c:v>
                </c:pt>
                <c:pt idx="2688">
                  <c:v>2,689.00</c:v>
                </c:pt>
                <c:pt idx="2689">
                  <c:v>2,690.00</c:v>
                </c:pt>
                <c:pt idx="2690">
                  <c:v>2,690.99</c:v>
                </c:pt>
                <c:pt idx="2691">
                  <c:v>2,692.00</c:v>
                </c:pt>
                <c:pt idx="2692">
                  <c:v>2,693.00</c:v>
                </c:pt>
                <c:pt idx="2693">
                  <c:v>2,693.99</c:v>
                </c:pt>
                <c:pt idx="2694">
                  <c:v>2,694.99</c:v>
                </c:pt>
                <c:pt idx="2695">
                  <c:v>2,696.00</c:v>
                </c:pt>
                <c:pt idx="2696">
                  <c:v>2,697.00</c:v>
                </c:pt>
                <c:pt idx="2697">
                  <c:v>2,697.99</c:v>
                </c:pt>
                <c:pt idx="2698">
                  <c:v>2,699.00</c:v>
                </c:pt>
                <c:pt idx="2699">
                  <c:v>2,700.00</c:v>
                </c:pt>
                <c:pt idx="2700">
                  <c:v>2,700.99</c:v>
                </c:pt>
                <c:pt idx="2701">
                  <c:v>2,702.00</c:v>
                </c:pt>
                <c:pt idx="2702">
                  <c:v>2,703.00</c:v>
                </c:pt>
                <c:pt idx="2703">
                  <c:v>2,703.99</c:v>
                </c:pt>
                <c:pt idx="2704">
                  <c:v>2,704.99</c:v>
                </c:pt>
                <c:pt idx="2705">
                  <c:v>2,706.00</c:v>
                </c:pt>
                <c:pt idx="2706">
                  <c:v>2,707.00</c:v>
                </c:pt>
                <c:pt idx="2707">
                  <c:v>2,707.99</c:v>
                </c:pt>
                <c:pt idx="2708">
                  <c:v>2,709.00</c:v>
                </c:pt>
                <c:pt idx="2709">
                  <c:v>2,710.00</c:v>
                </c:pt>
                <c:pt idx="2710">
                  <c:v>2,710.99</c:v>
                </c:pt>
                <c:pt idx="2711">
                  <c:v>2,712.00</c:v>
                </c:pt>
                <c:pt idx="2712">
                  <c:v>2,713.00</c:v>
                </c:pt>
                <c:pt idx="2713">
                  <c:v>2,713.99</c:v>
                </c:pt>
                <c:pt idx="2714">
                  <c:v>2,714.99</c:v>
                </c:pt>
                <c:pt idx="2715">
                  <c:v>2,716.00</c:v>
                </c:pt>
                <c:pt idx="2716">
                  <c:v>2,717.00</c:v>
                </c:pt>
                <c:pt idx="2717">
                  <c:v>2,717.99</c:v>
                </c:pt>
                <c:pt idx="2718">
                  <c:v>2,719.00</c:v>
                </c:pt>
                <c:pt idx="2719">
                  <c:v>2,720.00</c:v>
                </c:pt>
                <c:pt idx="2720">
                  <c:v>2,720.99</c:v>
                </c:pt>
                <c:pt idx="2721">
                  <c:v>2,721.99</c:v>
                </c:pt>
                <c:pt idx="2722">
                  <c:v>2,723.00</c:v>
                </c:pt>
                <c:pt idx="2723">
                  <c:v>2,723.99</c:v>
                </c:pt>
                <c:pt idx="2724">
                  <c:v>2,724.99</c:v>
                </c:pt>
                <c:pt idx="2725">
                  <c:v>2,726.00</c:v>
                </c:pt>
                <c:pt idx="2726">
                  <c:v>2,727.00</c:v>
                </c:pt>
                <c:pt idx="2727">
                  <c:v>2,727.99</c:v>
                </c:pt>
                <c:pt idx="2728">
                  <c:v>2,729.00</c:v>
                </c:pt>
                <c:pt idx="2729">
                  <c:v>2,730.00</c:v>
                </c:pt>
                <c:pt idx="2730">
                  <c:v>2,730.99</c:v>
                </c:pt>
                <c:pt idx="2731">
                  <c:v>2,731.99</c:v>
                </c:pt>
                <c:pt idx="2732">
                  <c:v>2,733.00</c:v>
                </c:pt>
                <c:pt idx="2733">
                  <c:v>2,734.00</c:v>
                </c:pt>
                <c:pt idx="2734">
                  <c:v>2,734.99</c:v>
                </c:pt>
                <c:pt idx="2735">
                  <c:v>2,736.00</c:v>
                </c:pt>
                <c:pt idx="2736">
                  <c:v>2,737.00</c:v>
                </c:pt>
                <c:pt idx="2737">
                  <c:v>2,737.99</c:v>
                </c:pt>
                <c:pt idx="2738">
                  <c:v>2,739.00</c:v>
                </c:pt>
                <c:pt idx="2739">
                  <c:v>2,740.00</c:v>
                </c:pt>
                <c:pt idx="2740">
                  <c:v>2,740.99</c:v>
                </c:pt>
                <c:pt idx="2741">
                  <c:v>2,741.99</c:v>
                </c:pt>
                <c:pt idx="2742">
                  <c:v>2,743.00</c:v>
                </c:pt>
                <c:pt idx="2743">
                  <c:v>2,744.00</c:v>
                </c:pt>
                <c:pt idx="2744">
                  <c:v>2,744.99</c:v>
                </c:pt>
                <c:pt idx="2745">
                  <c:v>2,746.00</c:v>
                </c:pt>
                <c:pt idx="2746">
                  <c:v>2,747.00</c:v>
                </c:pt>
                <c:pt idx="2747">
                  <c:v>2,747.99</c:v>
                </c:pt>
                <c:pt idx="2748">
                  <c:v>2,749.00</c:v>
                </c:pt>
                <c:pt idx="2749">
                  <c:v>2,750.00</c:v>
                </c:pt>
                <c:pt idx="2750">
                  <c:v>2,750.99</c:v>
                </c:pt>
                <c:pt idx="2751">
                  <c:v>2,751.99</c:v>
                </c:pt>
                <c:pt idx="2752">
                  <c:v>2,753.00</c:v>
                </c:pt>
                <c:pt idx="2753">
                  <c:v>2,754.00</c:v>
                </c:pt>
                <c:pt idx="2754">
                  <c:v>2,754.99</c:v>
                </c:pt>
                <c:pt idx="2755">
                  <c:v>2,756.00</c:v>
                </c:pt>
                <c:pt idx="2756">
                  <c:v>2,757.00</c:v>
                </c:pt>
                <c:pt idx="2757">
                  <c:v>2,757.99</c:v>
                </c:pt>
                <c:pt idx="2758">
                  <c:v>2,759.00</c:v>
                </c:pt>
                <c:pt idx="2759">
                  <c:v>2,760.00</c:v>
                </c:pt>
                <c:pt idx="2760">
                  <c:v>2,760.99</c:v>
                </c:pt>
                <c:pt idx="2761">
                  <c:v>2,761.99</c:v>
                </c:pt>
                <c:pt idx="2762">
                  <c:v>2,763.00</c:v>
                </c:pt>
                <c:pt idx="2763">
                  <c:v>2,764.00</c:v>
                </c:pt>
                <c:pt idx="2764">
                  <c:v>2,764.99</c:v>
                </c:pt>
                <c:pt idx="2765">
                  <c:v>2,766.00</c:v>
                </c:pt>
                <c:pt idx="2766">
                  <c:v>2,767.00</c:v>
                </c:pt>
                <c:pt idx="2767">
                  <c:v>2,767.99</c:v>
                </c:pt>
                <c:pt idx="2768">
                  <c:v>2,768.99</c:v>
                </c:pt>
                <c:pt idx="2769">
                  <c:v>2,770.00</c:v>
                </c:pt>
                <c:pt idx="2770">
                  <c:v>2,771.00</c:v>
                </c:pt>
                <c:pt idx="2771">
                  <c:v>2,771.99</c:v>
                </c:pt>
                <c:pt idx="2772">
                  <c:v>2,773.00</c:v>
                </c:pt>
                <c:pt idx="2773">
                  <c:v>2,774.00</c:v>
                </c:pt>
                <c:pt idx="2774">
                  <c:v>2,774.99</c:v>
                </c:pt>
                <c:pt idx="2775">
                  <c:v>2,776.00</c:v>
                </c:pt>
                <c:pt idx="2776">
                  <c:v>2,777.00</c:v>
                </c:pt>
                <c:pt idx="2777">
                  <c:v>2,777.99</c:v>
                </c:pt>
                <c:pt idx="2778">
                  <c:v>2,778.99</c:v>
                </c:pt>
                <c:pt idx="2779">
                  <c:v>2,780.00</c:v>
                </c:pt>
                <c:pt idx="2780">
                  <c:v>2,781.00</c:v>
                </c:pt>
                <c:pt idx="2781">
                  <c:v>2,781.99</c:v>
                </c:pt>
                <c:pt idx="2782">
                  <c:v>2,783.00</c:v>
                </c:pt>
                <c:pt idx="2783">
                  <c:v>2,784.00</c:v>
                </c:pt>
                <c:pt idx="2784">
                  <c:v>2,784.99</c:v>
                </c:pt>
                <c:pt idx="2785">
                  <c:v>2,786.00</c:v>
                </c:pt>
                <c:pt idx="2786">
                  <c:v>2,787.00</c:v>
                </c:pt>
                <c:pt idx="2787">
                  <c:v>2,787.99</c:v>
                </c:pt>
                <c:pt idx="2788">
                  <c:v>2,788.99</c:v>
                </c:pt>
                <c:pt idx="2789">
                  <c:v>2,790.00</c:v>
                </c:pt>
                <c:pt idx="2790">
                  <c:v>2,791.00</c:v>
                </c:pt>
                <c:pt idx="2791">
                  <c:v>2,791.99</c:v>
                </c:pt>
                <c:pt idx="2792">
                  <c:v>2,793.00</c:v>
                </c:pt>
                <c:pt idx="2793">
                  <c:v>2,794.00</c:v>
                </c:pt>
                <c:pt idx="2794">
                  <c:v>2,794.99</c:v>
                </c:pt>
                <c:pt idx="2795">
                  <c:v>2,796.00</c:v>
                </c:pt>
                <c:pt idx="2796">
                  <c:v>2,797.00</c:v>
                </c:pt>
                <c:pt idx="2797">
                  <c:v>2,797.99</c:v>
                </c:pt>
                <c:pt idx="2798">
                  <c:v>2,798.99</c:v>
                </c:pt>
                <c:pt idx="2799">
                  <c:v>2,800.00</c:v>
                </c:pt>
                <c:pt idx="2800">
                  <c:v>2,801.00</c:v>
                </c:pt>
                <c:pt idx="2801">
                  <c:v>2,801.99</c:v>
                </c:pt>
                <c:pt idx="2802">
                  <c:v>2,803.00</c:v>
                </c:pt>
                <c:pt idx="2803">
                  <c:v>2,804.00</c:v>
                </c:pt>
                <c:pt idx="2804">
                  <c:v>2,804.99</c:v>
                </c:pt>
                <c:pt idx="2805">
                  <c:v>2,806.00</c:v>
                </c:pt>
                <c:pt idx="2806">
                  <c:v>2,807.00</c:v>
                </c:pt>
                <c:pt idx="2807">
                  <c:v>2,807.99</c:v>
                </c:pt>
                <c:pt idx="2808">
                  <c:v>2,808.99</c:v>
                </c:pt>
                <c:pt idx="2809">
                  <c:v>2,810.00</c:v>
                </c:pt>
                <c:pt idx="2810">
                  <c:v>2,811.00</c:v>
                </c:pt>
                <c:pt idx="2811">
                  <c:v>2,811.99</c:v>
                </c:pt>
                <c:pt idx="2812">
                  <c:v>2,813.00</c:v>
                </c:pt>
                <c:pt idx="2813">
                  <c:v>2,814.00</c:v>
                </c:pt>
                <c:pt idx="2814">
                  <c:v>2,814.99</c:v>
                </c:pt>
                <c:pt idx="2815">
                  <c:v>2,815.99</c:v>
                </c:pt>
                <c:pt idx="2816">
                  <c:v>2,817.00</c:v>
                </c:pt>
                <c:pt idx="2817">
                  <c:v>2,818.00</c:v>
                </c:pt>
                <c:pt idx="2818">
                  <c:v>2,818.99</c:v>
                </c:pt>
                <c:pt idx="2819">
                  <c:v>2,820.00</c:v>
                </c:pt>
                <c:pt idx="2820">
                  <c:v>2,821.00</c:v>
                </c:pt>
                <c:pt idx="2821">
                  <c:v>2,821.99</c:v>
                </c:pt>
                <c:pt idx="2822">
                  <c:v>2,823.00</c:v>
                </c:pt>
                <c:pt idx="2823">
                  <c:v>2,824.00</c:v>
                </c:pt>
                <c:pt idx="2824">
                  <c:v>2,824.99</c:v>
                </c:pt>
                <c:pt idx="2825">
                  <c:v>2,825.99</c:v>
                </c:pt>
                <c:pt idx="2826">
                  <c:v>2,827.00</c:v>
                </c:pt>
                <c:pt idx="2827">
                  <c:v>2,828.00</c:v>
                </c:pt>
                <c:pt idx="2828">
                  <c:v>2,828.99</c:v>
                </c:pt>
                <c:pt idx="2829">
                  <c:v>2,830.00</c:v>
                </c:pt>
                <c:pt idx="2830">
                  <c:v>2,831.00</c:v>
                </c:pt>
                <c:pt idx="2831">
                  <c:v>2,831.99</c:v>
                </c:pt>
                <c:pt idx="2832">
                  <c:v>2,833.00</c:v>
                </c:pt>
                <c:pt idx="2833">
                  <c:v>2,834.00</c:v>
                </c:pt>
                <c:pt idx="2834">
                  <c:v>2,834.99</c:v>
                </c:pt>
                <c:pt idx="2835">
                  <c:v>2,835.99</c:v>
                </c:pt>
                <c:pt idx="2836">
                  <c:v>2,837.00</c:v>
                </c:pt>
                <c:pt idx="2837">
                  <c:v>2,838.00</c:v>
                </c:pt>
                <c:pt idx="2838">
                  <c:v>2,838.99</c:v>
                </c:pt>
                <c:pt idx="2839">
                  <c:v>2,840.00</c:v>
                </c:pt>
                <c:pt idx="2840">
                  <c:v>2,841.00</c:v>
                </c:pt>
                <c:pt idx="2841">
                  <c:v>2,841.99</c:v>
                </c:pt>
                <c:pt idx="2842">
                  <c:v>2,842.99</c:v>
                </c:pt>
                <c:pt idx="2843">
                  <c:v>2,844.00</c:v>
                </c:pt>
                <c:pt idx="2844">
                  <c:v>2,845.00</c:v>
                </c:pt>
                <c:pt idx="2845">
                  <c:v>2,845.99</c:v>
                </c:pt>
                <c:pt idx="2846">
                  <c:v>2,847.00</c:v>
                </c:pt>
                <c:pt idx="2847">
                  <c:v>2,848.00</c:v>
                </c:pt>
                <c:pt idx="2848">
                  <c:v>2,848.99</c:v>
                </c:pt>
                <c:pt idx="2849">
                  <c:v>2,850.00</c:v>
                </c:pt>
                <c:pt idx="2850">
                  <c:v>2,851.00</c:v>
                </c:pt>
                <c:pt idx="2851">
                  <c:v>2,851.99</c:v>
                </c:pt>
                <c:pt idx="2852">
                  <c:v>2,852.99</c:v>
                </c:pt>
                <c:pt idx="2853">
                  <c:v>2,854.00</c:v>
                </c:pt>
                <c:pt idx="2854">
                  <c:v>2,855.00</c:v>
                </c:pt>
                <c:pt idx="2855">
                  <c:v>2,855.99</c:v>
                </c:pt>
                <c:pt idx="2856">
                  <c:v>2,857.00</c:v>
                </c:pt>
                <c:pt idx="2857">
                  <c:v>2,858.00</c:v>
                </c:pt>
                <c:pt idx="2858">
                  <c:v>2,858.99</c:v>
                </c:pt>
                <c:pt idx="2859">
                  <c:v>2,860.00</c:v>
                </c:pt>
                <c:pt idx="2860">
                  <c:v>2,861.00</c:v>
                </c:pt>
                <c:pt idx="2861">
                  <c:v>2,861.99</c:v>
                </c:pt>
                <c:pt idx="2862">
                  <c:v>2,862.99</c:v>
                </c:pt>
                <c:pt idx="2863">
                  <c:v>2,864.00</c:v>
                </c:pt>
                <c:pt idx="2864">
                  <c:v>2,865.00</c:v>
                </c:pt>
                <c:pt idx="2865">
                  <c:v>2,865.99</c:v>
                </c:pt>
                <c:pt idx="2866">
                  <c:v>2,867.00</c:v>
                </c:pt>
                <c:pt idx="2867">
                  <c:v>2,868.00</c:v>
                </c:pt>
                <c:pt idx="2868">
                  <c:v>2,868.99</c:v>
                </c:pt>
                <c:pt idx="2869">
                  <c:v>2,870.00</c:v>
                </c:pt>
                <c:pt idx="2870">
                  <c:v>2,871.00</c:v>
                </c:pt>
                <c:pt idx="2871">
                  <c:v>2,871.99</c:v>
                </c:pt>
                <c:pt idx="2872">
                  <c:v>2,872.99</c:v>
                </c:pt>
                <c:pt idx="2873">
                  <c:v>2,874.00</c:v>
                </c:pt>
                <c:pt idx="2874">
                  <c:v>2,875.00</c:v>
                </c:pt>
                <c:pt idx="2875">
                  <c:v>2,875.99</c:v>
                </c:pt>
                <c:pt idx="2876">
                  <c:v>2,877.00</c:v>
                </c:pt>
                <c:pt idx="2877">
                  <c:v>2,878.00</c:v>
                </c:pt>
                <c:pt idx="2878">
                  <c:v>2,878.99</c:v>
                </c:pt>
                <c:pt idx="2879">
                  <c:v>2,880.00</c:v>
                </c:pt>
                <c:pt idx="2880">
                  <c:v>2,881.00</c:v>
                </c:pt>
                <c:pt idx="2881">
                  <c:v>2,881.99</c:v>
                </c:pt>
                <c:pt idx="2882">
                  <c:v>2,882.99</c:v>
                </c:pt>
                <c:pt idx="2883">
                  <c:v>2,884.00</c:v>
                </c:pt>
                <c:pt idx="2884">
                  <c:v>2,885.00</c:v>
                </c:pt>
                <c:pt idx="2885">
                  <c:v>2,885.99</c:v>
                </c:pt>
                <c:pt idx="2886">
                  <c:v>2,887.00</c:v>
                </c:pt>
                <c:pt idx="2887">
                  <c:v>2,888.00</c:v>
                </c:pt>
                <c:pt idx="2888">
                  <c:v>2,888.99</c:v>
                </c:pt>
                <c:pt idx="2889">
                  <c:v>2,889.99</c:v>
                </c:pt>
                <c:pt idx="2890">
                  <c:v>2,891.00</c:v>
                </c:pt>
                <c:pt idx="2891">
                  <c:v>2,891.99</c:v>
                </c:pt>
                <c:pt idx="2892">
                  <c:v>2,892.99</c:v>
                </c:pt>
                <c:pt idx="2893">
                  <c:v>2,894.00</c:v>
                </c:pt>
                <c:pt idx="2894">
                  <c:v>2,895.00</c:v>
                </c:pt>
                <c:pt idx="2895">
                  <c:v>2,895.99</c:v>
                </c:pt>
                <c:pt idx="2896">
                  <c:v>2,897.00</c:v>
                </c:pt>
                <c:pt idx="2897">
                  <c:v>2,898.00</c:v>
                </c:pt>
                <c:pt idx="2898">
                  <c:v>2,898.99</c:v>
                </c:pt>
                <c:pt idx="2899">
                  <c:v>2,899.99</c:v>
                </c:pt>
                <c:pt idx="2900">
                  <c:v>2,901.00</c:v>
                </c:pt>
                <c:pt idx="2901">
                  <c:v>2,902.00</c:v>
                </c:pt>
                <c:pt idx="2902">
                  <c:v>2,902.99</c:v>
                </c:pt>
                <c:pt idx="2903">
                  <c:v>2,904.00</c:v>
                </c:pt>
                <c:pt idx="2904">
                  <c:v>2,905.00</c:v>
                </c:pt>
                <c:pt idx="2905">
                  <c:v>2,905.99</c:v>
                </c:pt>
                <c:pt idx="2906">
                  <c:v>2,907.00</c:v>
                </c:pt>
                <c:pt idx="2907">
                  <c:v>2,908.00</c:v>
                </c:pt>
                <c:pt idx="2908">
                  <c:v>2,908.99</c:v>
                </c:pt>
                <c:pt idx="2909">
                  <c:v>2,909.99</c:v>
                </c:pt>
                <c:pt idx="2910">
                  <c:v>2,911.00</c:v>
                </c:pt>
                <c:pt idx="2911">
                  <c:v>2,912.00</c:v>
                </c:pt>
                <c:pt idx="2912">
                  <c:v>2,912.99</c:v>
                </c:pt>
                <c:pt idx="2913">
                  <c:v>2,914.00</c:v>
                </c:pt>
                <c:pt idx="2914">
                  <c:v>2,915.00</c:v>
                </c:pt>
                <c:pt idx="2915">
                  <c:v>2,915.99</c:v>
                </c:pt>
                <c:pt idx="2916">
                  <c:v>2,917.00</c:v>
                </c:pt>
                <c:pt idx="2917">
                  <c:v>2,918.00</c:v>
                </c:pt>
                <c:pt idx="2918">
                  <c:v>2,918.99</c:v>
                </c:pt>
                <c:pt idx="2919">
                  <c:v>2,919.99</c:v>
                </c:pt>
                <c:pt idx="2920">
                  <c:v>2,921.00</c:v>
                </c:pt>
                <c:pt idx="2921">
                  <c:v>2,922.00</c:v>
                </c:pt>
                <c:pt idx="2922">
                  <c:v>2,922.99</c:v>
                </c:pt>
                <c:pt idx="2923">
                  <c:v>2,924.00</c:v>
                </c:pt>
                <c:pt idx="2924">
                  <c:v>2,925.00</c:v>
                </c:pt>
                <c:pt idx="2925">
                  <c:v>2,925.99</c:v>
                </c:pt>
                <c:pt idx="2926">
                  <c:v>2,927.00</c:v>
                </c:pt>
                <c:pt idx="2927">
                  <c:v>2,928.00</c:v>
                </c:pt>
                <c:pt idx="2928">
                  <c:v>2,928.99</c:v>
                </c:pt>
                <c:pt idx="2929">
                  <c:v>2,929.99</c:v>
                </c:pt>
                <c:pt idx="2930">
                  <c:v>2,931.00</c:v>
                </c:pt>
                <c:pt idx="2931">
                  <c:v>2,932.00</c:v>
                </c:pt>
                <c:pt idx="2932">
                  <c:v>2,932.99</c:v>
                </c:pt>
                <c:pt idx="2933">
                  <c:v>2,934.00</c:v>
                </c:pt>
                <c:pt idx="2934">
                  <c:v>2,935.00</c:v>
                </c:pt>
                <c:pt idx="2935">
                  <c:v>2,935.99</c:v>
                </c:pt>
                <c:pt idx="2936">
                  <c:v>2,937.00</c:v>
                </c:pt>
                <c:pt idx="2937">
                  <c:v>2,938.00</c:v>
                </c:pt>
                <c:pt idx="2938">
                  <c:v>2,938.99</c:v>
                </c:pt>
                <c:pt idx="2939">
                  <c:v>2,939.99</c:v>
                </c:pt>
                <c:pt idx="2940">
                  <c:v>2,941.00</c:v>
                </c:pt>
                <c:pt idx="2941">
                  <c:v>2,942.00</c:v>
                </c:pt>
                <c:pt idx="2942">
                  <c:v>2,942.99</c:v>
                </c:pt>
                <c:pt idx="2943">
                  <c:v>2,944.00</c:v>
                </c:pt>
                <c:pt idx="2944">
                  <c:v>2,945.00</c:v>
                </c:pt>
                <c:pt idx="2945">
                  <c:v>2,945.99</c:v>
                </c:pt>
                <c:pt idx="2946">
                  <c:v>2,946.99</c:v>
                </c:pt>
                <c:pt idx="2947">
                  <c:v>2,948.00</c:v>
                </c:pt>
                <c:pt idx="2948">
                  <c:v>2,949.00</c:v>
                </c:pt>
                <c:pt idx="2949">
                  <c:v>2,949.99</c:v>
                </c:pt>
                <c:pt idx="2950">
                  <c:v>2,951.00</c:v>
                </c:pt>
                <c:pt idx="2951">
                  <c:v>2,952.00</c:v>
                </c:pt>
                <c:pt idx="2952">
                  <c:v>2,952.99</c:v>
                </c:pt>
                <c:pt idx="2953">
                  <c:v>2,954.00</c:v>
                </c:pt>
                <c:pt idx="2954">
                  <c:v>2,955.00</c:v>
                </c:pt>
                <c:pt idx="2955">
                  <c:v>2,955.99</c:v>
                </c:pt>
                <c:pt idx="2956">
                  <c:v>2,956.99</c:v>
                </c:pt>
                <c:pt idx="2957">
                  <c:v>2,958.00</c:v>
                </c:pt>
                <c:pt idx="2958">
                  <c:v>2,959.00</c:v>
                </c:pt>
                <c:pt idx="2959">
                  <c:v>2,959.99</c:v>
                </c:pt>
                <c:pt idx="2960">
                  <c:v>2,961.00</c:v>
                </c:pt>
                <c:pt idx="2961">
                  <c:v>2,962.00</c:v>
                </c:pt>
                <c:pt idx="2962">
                  <c:v>2,962.99</c:v>
                </c:pt>
                <c:pt idx="2963">
                  <c:v>2,964.00</c:v>
                </c:pt>
                <c:pt idx="2964">
                  <c:v>2,965.00</c:v>
                </c:pt>
                <c:pt idx="2965">
                  <c:v>2,965.99</c:v>
                </c:pt>
                <c:pt idx="2966">
                  <c:v>2,966.99</c:v>
                </c:pt>
                <c:pt idx="2967">
                  <c:v>2,968.00</c:v>
                </c:pt>
                <c:pt idx="2968">
                  <c:v>2,969.00</c:v>
                </c:pt>
                <c:pt idx="2969">
                  <c:v>2,969.99</c:v>
                </c:pt>
                <c:pt idx="2970">
                  <c:v>2,971.00</c:v>
                </c:pt>
                <c:pt idx="2971">
                  <c:v>2,972.00</c:v>
                </c:pt>
                <c:pt idx="2972">
                  <c:v>2,972.99</c:v>
                </c:pt>
                <c:pt idx="2973">
                  <c:v>2,974.00</c:v>
                </c:pt>
                <c:pt idx="2974">
                  <c:v>2,975.00</c:v>
                </c:pt>
                <c:pt idx="2975">
                  <c:v>2,975.99</c:v>
                </c:pt>
                <c:pt idx="2976">
                  <c:v>2,976.99</c:v>
                </c:pt>
                <c:pt idx="2977">
                  <c:v>2,978.00</c:v>
                </c:pt>
                <c:pt idx="2978">
                  <c:v>2,979.00</c:v>
                </c:pt>
                <c:pt idx="2979">
                  <c:v>2,979.99</c:v>
                </c:pt>
                <c:pt idx="2980">
                  <c:v>2,981.00</c:v>
                </c:pt>
                <c:pt idx="2981">
                  <c:v>2,982.00</c:v>
                </c:pt>
                <c:pt idx="2982">
                  <c:v>2,982.99</c:v>
                </c:pt>
                <c:pt idx="2983">
                  <c:v>2,983.99</c:v>
                </c:pt>
                <c:pt idx="2984">
                  <c:v>2,985.00</c:v>
                </c:pt>
                <c:pt idx="2985">
                  <c:v>2,986.00</c:v>
                </c:pt>
                <c:pt idx="2986">
                  <c:v>2,986.99</c:v>
                </c:pt>
                <c:pt idx="2987">
                  <c:v>2,988.00</c:v>
                </c:pt>
                <c:pt idx="2988">
                  <c:v>2,989.00</c:v>
                </c:pt>
                <c:pt idx="2989">
                  <c:v>2,989.99</c:v>
                </c:pt>
                <c:pt idx="2990">
                  <c:v>2,991.00</c:v>
                </c:pt>
                <c:pt idx="2991">
                  <c:v>2,992.00</c:v>
                </c:pt>
                <c:pt idx="2992">
                  <c:v>2,992.99</c:v>
                </c:pt>
                <c:pt idx="2993">
                  <c:v>2,993.99</c:v>
                </c:pt>
                <c:pt idx="2994">
                  <c:v>2,995.00</c:v>
                </c:pt>
                <c:pt idx="2995">
                  <c:v>2,996.00</c:v>
                </c:pt>
                <c:pt idx="2996">
                  <c:v>2,996.99</c:v>
                </c:pt>
                <c:pt idx="2997">
                  <c:v>2,998.00</c:v>
                </c:pt>
                <c:pt idx="2998">
                  <c:v>2,999.00</c:v>
                </c:pt>
                <c:pt idx="2999">
                  <c:v>2,999.99</c:v>
                </c:pt>
                <c:pt idx="3000">
                  <c:v>3,001.00</c:v>
                </c:pt>
                <c:pt idx="3001">
                  <c:v>3,002.00</c:v>
                </c:pt>
                <c:pt idx="3002">
                  <c:v>3,002.99</c:v>
                </c:pt>
                <c:pt idx="3003">
                  <c:v>3,003.99</c:v>
                </c:pt>
                <c:pt idx="3004">
                  <c:v>3,005.00</c:v>
                </c:pt>
                <c:pt idx="3005">
                  <c:v>3,006.00</c:v>
                </c:pt>
                <c:pt idx="3006">
                  <c:v>3,006.99</c:v>
                </c:pt>
                <c:pt idx="3007">
                  <c:v>3,008.00</c:v>
                </c:pt>
                <c:pt idx="3008">
                  <c:v>3,009.00</c:v>
                </c:pt>
                <c:pt idx="3009">
                  <c:v>3,009.99</c:v>
                </c:pt>
                <c:pt idx="3010">
                  <c:v>3,011.00</c:v>
                </c:pt>
                <c:pt idx="3011">
                  <c:v>3,012.00</c:v>
                </c:pt>
                <c:pt idx="3012">
                  <c:v>3,012.99</c:v>
                </c:pt>
                <c:pt idx="3013">
                  <c:v>3,013.99</c:v>
                </c:pt>
                <c:pt idx="3014">
                  <c:v>3,015.00</c:v>
                </c:pt>
                <c:pt idx="3015">
                  <c:v>3,016.00</c:v>
                </c:pt>
                <c:pt idx="3016">
                  <c:v>3,016.99</c:v>
                </c:pt>
                <c:pt idx="3017">
                  <c:v>3,018.00</c:v>
                </c:pt>
                <c:pt idx="3018">
                  <c:v>3,019.00</c:v>
                </c:pt>
                <c:pt idx="3019">
                  <c:v>3,019.99</c:v>
                </c:pt>
                <c:pt idx="3020">
                  <c:v>3,020.99</c:v>
                </c:pt>
                <c:pt idx="3021">
                  <c:v>3,022.00</c:v>
                </c:pt>
                <c:pt idx="3022">
                  <c:v>3,023.00</c:v>
                </c:pt>
                <c:pt idx="3023">
                  <c:v>3,023.99</c:v>
                </c:pt>
                <c:pt idx="3024">
                  <c:v>3,025.00</c:v>
                </c:pt>
                <c:pt idx="3025">
                  <c:v>3,026.00</c:v>
                </c:pt>
                <c:pt idx="3026">
                  <c:v>3,026.99</c:v>
                </c:pt>
                <c:pt idx="3027">
                  <c:v>3,028.00</c:v>
                </c:pt>
                <c:pt idx="3028">
                  <c:v>3,029.00</c:v>
                </c:pt>
                <c:pt idx="3029">
                  <c:v>3,029.99</c:v>
                </c:pt>
                <c:pt idx="3030">
                  <c:v>3,030.99</c:v>
                </c:pt>
                <c:pt idx="3031">
                  <c:v>3,032.00</c:v>
                </c:pt>
                <c:pt idx="3032">
                  <c:v>3,033.00</c:v>
                </c:pt>
                <c:pt idx="3033">
                  <c:v>3,033.99</c:v>
                </c:pt>
                <c:pt idx="3034">
                  <c:v>3,035.00</c:v>
                </c:pt>
                <c:pt idx="3035">
                  <c:v>3,036.00</c:v>
                </c:pt>
                <c:pt idx="3036">
                  <c:v>3,036.99</c:v>
                </c:pt>
                <c:pt idx="3037">
                  <c:v>3,038.00</c:v>
                </c:pt>
                <c:pt idx="3038">
                  <c:v>3,039.00</c:v>
                </c:pt>
                <c:pt idx="3039">
                  <c:v>3,039.99</c:v>
                </c:pt>
                <c:pt idx="3040">
                  <c:v>3,040.99</c:v>
                </c:pt>
                <c:pt idx="3041">
                  <c:v>3,042.00</c:v>
                </c:pt>
                <c:pt idx="3042">
                  <c:v>3,043.00</c:v>
                </c:pt>
                <c:pt idx="3043">
                  <c:v>3,043.99</c:v>
                </c:pt>
                <c:pt idx="3044">
                  <c:v>3,045.00</c:v>
                </c:pt>
                <c:pt idx="3045">
                  <c:v>3,046.00</c:v>
                </c:pt>
                <c:pt idx="3046">
                  <c:v>3,046.99</c:v>
                </c:pt>
                <c:pt idx="3047">
                  <c:v>3,048.00</c:v>
                </c:pt>
                <c:pt idx="3048">
                  <c:v>3,049.00</c:v>
                </c:pt>
                <c:pt idx="3049">
                  <c:v>3,049.99</c:v>
                </c:pt>
                <c:pt idx="3050">
                  <c:v>3,050.99</c:v>
                </c:pt>
                <c:pt idx="3051">
                  <c:v>3,052.00</c:v>
                </c:pt>
                <c:pt idx="3052">
                  <c:v>3,053.00</c:v>
                </c:pt>
                <c:pt idx="3053">
                  <c:v>3,053.99</c:v>
                </c:pt>
                <c:pt idx="3054">
                  <c:v>3,055.00</c:v>
                </c:pt>
                <c:pt idx="3055">
                  <c:v>3,056.00</c:v>
                </c:pt>
                <c:pt idx="3056">
                  <c:v>3,056.99</c:v>
                </c:pt>
                <c:pt idx="3057">
                  <c:v>3,057.99</c:v>
                </c:pt>
                <c:pt idx="3058">
                  <c:v>3,059.00</c:v>
                </c:pt>
                <c:pt idx="3059">
                  <c:v>3,060.00</c:v>
                </c:pt>
                <c:pt idx="3060">
                  <c:v>3,060.99</c:v>
                </c:pt>
                <c:pt idx="3061">
                  <c:v>3,062.00</c:v>
                </c:pt>
                <c:pt idx="3062">
                  <c:v>3,063.00</c:v>
                </c:pt>
                <c:pt idx="3063">
                  <c:v>3,063.99</c:v>
                </c:pt>
                <c:pt idx="3064">
                  <c:v>3,065.00</c:v>
                </c:pt>
                <c:pt idx="3065">
                  <c:v>3,066.00</c:v>
                </c:pt>
                <c:pt idx="3066">
                  <c:v>3,066.99</c:v>
                </c:pt>
                <c:pt idx="3067">
                  <c:v>3,067.99</c:v>
                </c:pt>
                <c:pt idx="3068">
                  <c:v>3,069.00</c:v>
                </c:pt>
                <c:pt idx="3069">
                  <c:v>3,070.00</c:v>
                </c:pt>
                <c:pt idx="3070">
                  <c:v>3,070.99</c:v>
                </c:pt>
                <c:pt idx="3071">
                  <c:v>3,072.00</c:v>
                </c:pt>
                <c:pt idx="3072">
                  <c:v>3,073.00</c:v>
                </c:pt>
                <c:pt idx="3073">
                  <c:v>3,073.99</c:v>
                </c:pt>
                <c:pt idx="3074">
                  <c:v>3,075.00</c:v>
                </c:pt>
                <c:pt idx="3075">
                  <c:v>3,076.00</c:v>
                </c:pt>
                <c:pt idx="3076">
                  <c:v>3,076.99</c:v>
                </c:pt>
                <c:pt idx="3077">
                  <c:v>3,077.99</c:v>
                </c:pt>
                <c:pt idx="3078">
                  <c:v>3,079.00</c:v>
                </c:pt>
                <c:pt idx="3079">
                  <c:v>3,080.00</c:v>
                </c:pt>
                <c:pt idx="3080">
                  <c:v>3,080.99</c:v>
                </c:pt>
                <c:pt idx="3081">
                  <c:v>3,082.00</c:v>
                </c:pt>
                <c:pt idx="3082">
                  <c:v>3,083.00</c:v>
                </c:pt>
                <c:pt idx="3083">
                  <c:v>3,083.99</c:v>
                </c:pt>
                <c:pt idx="3084">
                  <c:v>3,085.00</c:v>
                </c:pt>
                <c:pt idx="3085">
                  <c:v>3,086.00</c:v>
                </c:pt>
                <c:pt idx="3086">
                  <c:v>3,086.99</c:v>
                </c:pt>
                <c:pt idx="3087">
                  <c:v>3,087.99</c:v>
                </c:pt>
                <c:pt idx="3088">
                  <c:v>3,089.00</c:v>
                </c:pt>
                <c:pt idx="3089">
                  <c:v>3,090.00</c:v>
                </c:pt>
                <c:pt idx="3090">
                  <c:v>3,090.99</c:v>
                </c:pt>
                <c:pt idx="3091">
                  <c:v>3,092.00</c:v>
                </c:pt>
                <c:pt idx="3092">
                  <c:v>3,093.00</c:v>
                </c:pt>
                <c:pt idx="3093">
                  <c:v>3,093.99</c:v>
                </c:pt>
                <c:pt idx="3094">
                  <c:v>3,094.99</c:v>
                </c:pt>
                <c:pt idx="3095">
                  <c:v>3,096.00</c:v>
                </c:pt>
                <c:pt idx="3096">
                  <c:v>3,097.00</c:v>
                </c:pt>
                <c:pt idx="3097">
                  <c:v>3,097.99</c:v>
                </c:pt>
                <c:pt idx="3098">
                  <c:v>3,099.00</c:v>
                </c:pt>
                <c:pt idx="3099">
                  <c:v>3,100.00</c:v>
                </c:pt>
                <c:pt idx="3100">
                  <c:v>3,100.99</c:v>
                </c:pt>
                <c:pt idx="3101">
                  <c:v>3,102.00</c:v>
                </c:pt>
                <c:pt idx="3102">
                  <c:v>3,103.00</c:v>
                </c:pt>
                <c:pt idx="3103">
                  <c:v>3,103.99</c:v>
                </c:pt>
                <c:pt idx="3104">
                  <c:v>3,104.99</c:v>
                </c:pt>
                <c:pt idx="3105">
                  <c:v>3,106.00</c:v>
                </c:pt>
                <c:pt idx="3106">
                  <c:v>3,107.00</c:v>
                </c:pt>
                <c:pt idx="3107">
                  <c:v>3,107.99</c:v>
                </c:pt>
                <c:pt idx="3108">
                  <c:v>3,109.00</c:v>
                </c:pt>
                <c:pt idx="3109">
                  <c:v>3,110.00</c:v>
                </c:pt>
                <c:pt idx="3110">
                  <c:v>3,110.99</c:v>
                </c:pt>
                <c:pt idx="3111">
                  <c:v>3,112.00</c:v>
                </c:pt>
                <c:pt idx="3112">
                  <c:v>3,113.00</c:v>
                </c:pt>
                <c:pt idx="3113">
                  <c:v>3,113.99</c:v>
                </c:pt>
                <c:pt idx="3114">
                  <c:v>3,114.99</c:v>
                </c:pt>
                <c:pt idx="3115">
                  <c:v>3,116.00</c:v>
                </c:pt>
                <c:pt idx="3116">
                  <c:v>3,117.00</c:v>
                </c:pt>
                <c:pt idx="3117">
                  <c:v>3,117.99</c:v>
                </c:pt>
                <c:pt idx="3118">
                  <c:v>3,119.00</c:v>
                </c:pt>
                <c:pt idx="3119">
                  <c:v>3,120.00</c:v>
                </c:pt>
                <c:pt idx="3120">
                  <c:v>3,120.99</c:v>
                </c:pt>
                <c:pt idx="3121">
                  <c:v>3,122.00</c:v>
                </c:pt>
                <c:pt idx="3122">
                  <c:v>3,123.00</c:v>
                </c:pt>
                <c:pt idx="3123">
                  <c:v>3,123.99</c:v>
                </c:pt>
                <c:pt idx="3124">
                  <c:v>3,124.99</c:v>
                </c:pt>
                <c:pt idx="3125">
                  <c:v>3,126.00</c:v>
                </c:pt>
                <c:pt idx="3126">
                  <c:v>3,127.00</c:v>
                </c:pt>
                <c:pt idx="3127">
                  <c:v>3,127.99</c:v>
                </c:pt>
                <c:pt idx="3128">
                  <c:v>3,129.00</c:v>
                </c:pt>
                <c:pt idx="3129">
                  <c:v>3,130.00</c:v>
                </c:pt>
                <c:pt idx="3130">
                  <c:v>3,130.99</c:v>
                </c:pt>
                <c:pt idx="3131">
                  <c:v>3,132.00</c:v>
                </c:pt>
                <c:pt idx="3132">
                  <c:v>3,133.00</c:v>
                </c:pt>
                <c:pt idx="3133">
                  <c:v>3,133.99</c:v>
                </c:pt>
                <c:pt idx="3134">
                  <c:v>3,134.99</c:v>
                </c:pt>
                <c:pt idx="3135">
                  <c:v>3,136.00</c:v>
                </c:pt>
                <c:pt idx="3136">
                  <c:v>3,137.00</c:v>
                </c:pt>
                <c:pt idx="3137">
                  <c:v>3,137.99</c:v>
                </c:pt>
                <c:pt idx="3138">
                  <c:v>3,139.00</c:v>
                </c:pt>
                <c:pt idx="3139">
                  <c:v>3,140.00</c:v>
                </c:pt>
                <c:pt idx="3140">
                  <c:v>3,140.99</c:v>
                </c:pt>
                <c:pt idx="3141">
                  <c:v>3,142.00</c:v>
                </c:pt>
                <c:pt idx="3142">
                  <c:v>3,143.00</c:v>
                </c:pt>
                <c:pt idx="3143">
                  <c:v>3,143.99</c:v>
                </c:pt>
                <c:pt idx="3144">
                  <c:v>3,144.99</c:v>
                </c:pt>
                <c:pt idx="3145">
                  <c:v>3,146.00</c:v>
                </c:pt>
                <c:pt idx="3146">
                  <c:v>3,147.00</c:v>
                </c:pt>
                <c:pt idx="3147">
                  <c:v>3,147.99</c:v>
                </c:pt>
                <c:pt idx="3148">
                  <c:v>3,149.00</c:v>
                </c:pt>
                <c:pt idx="3149">
                  <c:v>3,150.00</c:v>
                </c:pt>
                <c:pt idx="3150">
                  <c:v>3,150.99</c:v>
                </c:pt>
                <c:pt idx="3151">
                  <c:v>3,152.00</c:v>
                </c:pt>
                <c:pt idx="3152">
                  <c:v>3,153.00</c:v>
                </c:pt>
                <c:pt idx="3153">
                  <c:v>3,153.99</c:v>
                </c:pt>
                <c:pt idx="3154">
                  <c:v>3,154.99</c:v>
                </c:pt>
                <c:pt idx="3155">
                  <c:v>3,156.00</c:v>
                </c:pt>
                <c:pt idx="3156">
                  <c:v>3,157.00</c:v>
                </c:pt>
                <c:pt idx="3157">
                  <c:v>3,157.99</c:v>
                </c:pt>
                <c:pt idx="3158">
                  <c:v>3,159.00</c:v>
                </c:pt>
                <c:pt idx="3159">
                  <c:v>3,160.00</c:v>
                </c:pt>
                <c:pt idx="3160">
                  <c:v>3,160.99</c:v>
                </c:pt>
                <c:pt idx="3161">
                  <c:v>3,162.00</c:v>
                </c:pt>
                <c:pt idx="3162">
                  <c:v>3,163.00</c:v>
                </c:pt>
                <c:pt idx="3163">
                  <c:v>3,163.99</c:v>
                </c:pt>
                <c:pt idx="3164">
                  <c:v>3,164.99</c:v>
                </c:pt>
                <c:pt idx="3165">
                  <c:v>3,166.00</c:v>
                </c:pt>
                <c:pt idx="3166">
                  <c:v>3,167.00</c:v>
                </c:pt>
                <c:pt idx="3167">
                  <c:v>3,167.99</c:v>
                </c:pt>
                <c:pt idx="3168">
                  <c:v>3,169.00</c:v>
                </c:pt>
                <c:pt idx="3169">
                  <c:v>3,170.00</c:v>
                </c:pt>
                <c:pt idx="3170">
                  <c:v>3,170.99</c:v>
                </c:pt>
                <c:pt idx="3171">
                  <c:v>3,172.00</c:v>
                </c:pt>
                <c:pt idx="3172">
                  <c:v>3,173.00</c:v>
                </c:pt>
                <c:pt idx="3173">
                  <c:v>3,173.99</c:v>
                </c:pt>
                <c:pt idx="3174">
                  <c:v>3,174.99</c:v>
                </c:pt>
                <c:pt idx="3175">
                  <c:v>3,176.00</c:v>
                </c:pt>
                <c:pt idx="3176">
                  <c:v>3,177.00</c:v>
                </c:pt>
                <c:pt idx="3177">
                  <c:v>3,177.99</c:v>
                </c:pt>
                <c:pt idx="3178">
                  <c:v>3,179.00</c:v>
                </c:pt>
                <c:pt idx="3179">
                  <c:v>3,180.00</c:v>
                </c:pt>
                <c:pt idx="3180">
                  <c:v>3,180.99</c:v>
                </c:pt>
                <c:pt idx="3181">
                  <c:v>3,181.99</c:v>
                </c:pt>
                <c:pt idx="3182">
                  <c:v>3,183.00</c:v>
                </c:pt>
                <c:pt idx="3183">
                  <c:v>3,183.99</c:v>
                </c:pt>
                <c:pt idx="3184">
                  <c:v>3,184.99</c:v>
                </c:pt>
                <c:pt idx="3185">
                  <c:v>3,186.00</c:v>
                </c:pt>
                <c:pt idx="3186">
                  <c:v>3,187.00</c:v>
                </c:pt>
                <c:pt idx="3187">
                  <c:v>3,187.99</c:v>
                </c:pt>
                <c:pt idx="3188">
                  <c:v>3,189.00</c:v>
                </c:pt>
                <c:pt idx="3189">
                  <c:v>3,190.00</c:v>
                </c:pt>
                <c:pt idx="3190">
                  <c:v>3,190.99</c:v>
                </c:pt>
                <c:pt idx="3191">
                  <c:v>3,191.99</c:v>
                </c:pt>
                <c:pt idx="3192">
                  <c:v>3,193.00</c:v>
                </c:pt>
                <c:pt idx="3193">
                  <c:v>3,193.99</c:v>
                </c:pt>
                <c:pt idx="3194">
                  <c:v>3,194.99</c:v>
                </c:pt>
                <c:pt idx="3195">
                  <c:v>3,196.00</c:v>
                </c:pt>
                <c:pt idx="3196">
                  <c:v>3,197.00</c:v>
                </c:pt>
                <c:pt idx="3197">
                  <c:v>3,197.99</c:v>
                </c:pt>
                <c:pt idx="3198">
                  <c:v>3,199.00</c:v>
                </c:pt>
                <c:pt idx="3199">
                  <c:v>3,200.00</c:v>
                </c:pt>
                <c:pt idx="3200">
                  <c:v>3,200.99</c:v>
                </c:pt>
                <c:pt idx="3201">
                  <c:v>3,201.99</c:v>
                </c:pt>
                <c:pt idx="3202">
                  <c:v>3,203.00</c:v>
                </c:pt>
                <c:pt idx="3203">
                  <c:v>3,204.00</c:v>
                </c:pt>
                <c:pt idx="3204">
                  <c:v>3,204.99</c:v>
                </c:pt>
                <c:pt idx="3205">
                  <c:v>3,206.00</c:v>
                </c:pt>
                <c:pt idx="3206">
                  <c:v>3,207.00</c:v>
                </c:pt>
                <c:pt idx="3207">
                  <c:v>3,207.99</c:v>
                </c:pt>
                <c:pt idx="3208">
                  <c:v>3,209.00</c:v>
                </c:pt>
                <c:pt idx="3209">
                  <c:v>3,210.00</c:v>
                </c:pt>
                <c:pt idx="3210">
                  <c:v>3,210.99</c:v>
                </c:pt>
                <c:pt idx="3211">
                  <c:v>3,211.99</c:v>
                </c:pt>
                <c:pt idx="3212">
                  <c:v>3,213.00</c:v>
                </c:pt>
                <c:pt idx="3213">
                  <c:v>3,214.00</c:v>
                </c:pt>
                <c:pt idx="3214">
                  <c:v>3,214.99</c:v>
                </c:pt>
                <c:pt idx="3215">
                  <c:v>3,216.00</c:v>
                </c:pt>
                <c:pt idx="3216">
                  <c:v>3,217.00</c:v>
                </c:pt>
                <c:pt idx="3217">
                  <c:v>3,217.99</c:v>
                </c:pt>
                <c:pt idx="3218">
                  <c:v>3,219.00</c:v>
                </c:pt>
                <c:pt idx="3219">
                  <c:v>3,220.00</c:v>
                </c:pt>
                <c:pt idx="3220">
                  <c:v>3,220.99</c:v>
                </c:pt>
                <c:pt idx="3221">
                  <c:v>3,221.99</c:v>
                </c:pt>
                <c:pt idx="3222">
                  <c:v>3,223.00</c:v>
                </c:pt>
                <c:pt idx="3223">
                  <c:v>3,224.00</c:v>
                </c:pt>
                <c:pt idx="3224">
                  <c:v>3,224.99</c:v>
                </c:pt>
                <c:pt idx="3225">
                  <c:v>3,226.00</c:v>
                </c:pt>
                <c:pt idx="3226">
                  <c:v>3,227.00</c:v>
                </c:pt>
                <c:pt idx="3227">
                  <c:v>3,227.99</c:v>
                </c:pt>
                <c:pt idx="3228">
                  <c:v>3,229.00</c:v>
                </c:pt>
                <c:pt idx="3229">
                  <c:v>3,230.00</c:v>
                </c:pt>
                <c:pt idx="3230">
                  <c:v>3,230.99</c:v>
                </c:pt>
                <c:pt idx="3231">
                  <c:v>3,231.99</c:v>
                </c:pt>
                <c:pt idx="3232">
                  <c:v>3,233.00</c:v>
                </c:pt>
                <c:pt idx="3233">
                  <c:v>3,234.00</c:v>
                </c:pt>
                <c:pt idx="3234">
                  <c:v>3,234.99</c:v>
                </c:pt>
                <c:pt idx="3235">
                  <c:v>3,236.00</c:v>
                </c:pt>
                <c:pt idx="3236">
                  <c:v>3,237.00</c:v>
                </c:pt>
                <c:pt idx="3237">
                  <c:v>3,237.99</c:v>
                </c:pt>
                <c:pt idx="3238">
                  <c:v>3,238.99</c:v>
                </c:pt>
                <c:pt idx="3239">
                  <c:v>3,240.00</c:v>
                </c:pt>
                <c:pt idx="3240">
                  <c:v>3,241.00</c:v>
                </c:pt>
                <c:pt idx="3241">
                  <c:v>3,241.99</c:v>
                </c:pt>
                <c:pt idx="3242">
                  <c:v>3,243.00</c:v>
                </c:pt>
                <c:pt idx="3243">
                  <c:v>3,244.00</c:v>
                </c:pt>
                <c:pt idx="3244">
                  <c:v>3,244.99</c:v>
                </c:pt>
                <c:pt idx="3245">
                  <c:v>3,246.00</c:v>
                </c:pt>
                <c:pt idx="3246">
                  <c:v>3,247.00</c:v>
                </c:pt>
                <c:pt idx="3247">
                  <c:v>3,247.99</c:v>
                </c:pt>
                <c:pt idx="3248">
                  <c:v>3,248.99</c:v>
                </c:pt>
                <c:pt idx="3249">
                  <c:v>3,250.00</c:v>
                </c:pt>
                <c:pt idx="3250">
                  <c:v>3,251.00</c:v>
                </c:pt>
                <c:pt idx="3251">
                  <c:v>3,251.99</c:v>
                </c:pt>
                <c:pt idx="3252">
                  <c:v>3,253.00</c:v>
                </c:pt>
                <c:pt idx="3253">
                  <c:v>3,254.00</c:v>
                </c:pt>
                <c:pt idx="3254">
                  <c:v>3,254.99</c:v>
                </c:pt>
                <c:pt idx="3255">
                  <c:v>3,256.00</c:v>
                </c:pt>
                <c:pt idx="3256">
                  <c:v>3,257.00</c:v>
                </c:pt>
                <c:pt idx="3257">
                  <c:v>3,257.99</c:v>
                </c:pt>
                <c:pt idx="3258">
                  <c:v>3,258.99</c:v>
                </c:pt>
                <c:pt idx="3259">
                  <c:v>3,260.00</c:v>
                </c:pt>
                <c:pt idx="3260">
                  <c:v>3,261.00</c:v>
                </c:pt>
                <c:pt idx="3261">
                  <c:v>3,261.99</c:v>
                </c:pt>
                <c:pt idx="3262">
                  <c:v>3,263.00</c:v>
                </c:pt>
                <c:pt idx="3263">
                  <c:v>3,264.00</c:v>
                </c:pt>
                <c:pt idx="3264">
                  <c:v>3,264.99</c:v>
                </c:pt>
                <c:pt idx="3265">
                  <c:v>3,266.00</c:v>
                </c:pt>
                <c:pt idx="3266">
                  <c:v>3,267.00</c:v>
                </c:pt>
                <c:pt idx="3267">
                  <c:v>3,267.99</c:v>
                </c:pt>
                <c:pt idx="3268">
                  <c:v>3,268.99</c:v>
                </c:pt>
                <c:pt idx="3269">
                  <c:v>3,270.00</c:v>
                </c:pt>
                <c:pt idx="3270">
                  <c:v>3,271.00</c:v>
                </c:pt>
                <c:pt idx="3271">
                  <c:v>3,271.99</c:v>
                </c:pt>
                <c:pt idx="3272">
                  <c:v>3,273.00</c:v>
                </c:pt>
                <c:pt idx="3273">
                  <c:v>3,274.00</c:v>
                </c:pt>
                <c:pt idx="3274">
                  <c:v>3,274.99</c:v>
                </c:pt>
                <c:pt idx="3275">
                  <c:v>3,276.00</c:v>
                </c:pt>
                <c:pt idx="3276">
                  <c:v>3,277.00</c:v>
                </c:pt>
                <c:pt idx="3277">
                  <c:v>3,277.99</c:v>
                </c:pt>
                <c:pt idx="3278">
                  <c:v>3,278.99</c:v>
                </c:pt>
                <c:pt idx="3279">
                  <c:v>3,280.00</c:v>
                </c:pt>
                <c:pt idx="3280">
                  <c:v>3,281.00</c:v>
                </c:pt>
                <c:pt idx="3281">
                  <c:v>3,281.99</c:v>
                </c:pt>
                <c:pt idx="3282">
                  <c:v>3,283.00</c:v>
                </c:pt>
                <c:pt idx="3283">
                  <c:v>3,284.00</c:v>
                </c:pt>
                <c:pt idx="3284">
                  <c:v>3,284.99</c:v>
                </c:pt>
                <c:pt idx="3285">
                  <c:v>3,285.99</c:v>
                </c:pt>
                <c:pt idx="3286">
                  <c:v>3,287.00</c:v>
                </c:pt>
                <c:pt idx="3287">
                  <c:v>3,287.99</c:v>
                </c:pt>
                <c:pt idx="3288">
                  <c:v>3,288.99</c:v>
                </c:pt>
                <c:pt idx="3289">
                  <c:v>3,290.00</c:v>
                </c:pt>
                <c:pt idx="3290">
                  <c:v>3,291.00</c:v>
                </c:pt>
                <c:pt idx="3291">
                  <c:v>3,291.99</c:v>
                </c:pt>
                <c:pt idx="3292">
                  <c:v>3,293.00</c:v>
                </c:pt>
                <c:pt idx="3293">
                  <c:v>3,294.00</c:v>
                </c:pt>
                <c:pt idx="3294">
                  <c:v>3,294.99</c:v>
                </c:pt>
                <c:pt idx="3295">
                  <c:v>3,295.99</c:v>
                </c:pt>
                <c:pt idx="3296">
                  <c:v>3,297.00</c:v>
                </c:pt>
                <c:pt idx="3297">
                  <c:v>3,298.00</c:v>
                </c:pt>
                <c:pt idx="3298">
                  <c:v>3,298.99</c:v>
                </c:pt>
                <c:pt idx="3299">
                  <c:v>3,300.00</c:v>
                </c:pt>
                <c:pt idx="3300">
                  <c:v>3,301.00</c:v>
                </c:pt>
                <c:pt idx="3301">
                  <c:v>3,301.99</c:v>
                </c:pt>
                <c:pt idx="3302">
                  <c:v>3,303.00</c:v>
                </c:pt>
                <c:pt idx="3303">
                  <c:v>3,304.00</c:v>
                </c:pt>
                <c:pt idx="3304">
                  <c:v>3,304.99</c:v>
                </c:pt>
                <c:pt idx="3305">
                  <c:v>3,305.99</c:v>
                </c:pt>
                <c:pt idx="3306">
                  <c:v>3,307.00</c:v>
                </c:pt>
                <c:pt idx="3307">
                  <c:v>3,308.00</c:v>
                </c:pt>
                <c:pt idx="3308">
                  <c:v>3,308.99</c:v>
                </c:pt>
                <c:pt idx="3309">
                  <c:v>3,310.00</c:v>
                </c:pt>
                <c:pt idx="3310">
                  <c:v>3,311.00</c:v>
                </c:pt>
                <c:pt idx="3311">
                  <c:v>3,311.99</c:v>
                </c:pt>
                <c:pt idx="3312">
                  <c:v>3,313.00</c:v>
                </c:pt>
                <c:pt idx="3313">
                  <c:v>3,314.00</c:v>
                </c:pt>
                <c:pt idx="3314">
                  <c:v>3,314.99</c:v>
                </c:pt>
                <c:pt idx="3315">
                  <c:v>3,315.99</c:v>
                </c:pt>
                <c:pt idx="3316">
                  <c:v>3,317.00</c:v>
                </c:pt>
                <c:pt idx="3317">
                  <c:v>3,318.00</c:v>
                </c:pt>
                <c:pt idx="3318">
                  <c:v>3,318.99</c:v>
                </c:pt>
                <c:pt idx="3319">
                  <c:v>3,320.00</c:v>
                </c:pt>
                <c:pt idx="3320">
                  <c:v>3,321.00</c:v>
                </c:pt>
                <c:pt idx="3321">
                  <c:v>3,321.99</c:v>
                </c:pt>
                <c:pt idx="3322">
                  <c:v>3,323.00</c:v>
                </c:pt>
                <c:pt idx="3323">
                  <c:v>3,324.00</c:v>
                </c:pt>
                <c:pt idx="3324">
                  <c:v>3,324.99</c:v>
                </c:pt>
                <c:pt idx="3325">
                  <c:v>3,325.99</c:v>
                </c:pt>
                <c:pt idx="3326">
                  <c:v>3,327.00</c:v>
                </c:pt>
                <c:pt idx="3327">
                  <c:v>3,328.00</c:v>
                </c:pt>
                <c:pt idx="3328">
                  <c:v>3,328.99</c:v>
                </c:pt>
                <c:pt idx="3329">
                  <c:v>3,330.00</c:v>
                </c:pt>
                <c:pt idx="3330">
                  <c:v>3,331.00</c:v>
                </c:pt>
                <c:pt idx="3331">
                  <c:v>3,331.99</c:v>
                </c:pt>
                <c:pt idx="3332">
                  <c:v>3,332.99</c:v>
                </c:pt>
                <c:pt idx="3333">
                  <c:v>3,334.00</c:v>
                </c:pt>
                <c:pt idx="3334">
                  <c:v>3,334.99</c:v>
                </c:pt>
                <c:pt idx="3335">
                  <c:v>3,335.99</c:v>
                </c:pt>
                <c:pt idx="3336">
                  <c:v>3,337.00</c:v>
                </c:pt>
                <c:pt idx="3337">
                  <c:v>3,338.00</c:v>
                </c:pt>
                <c:pt idx="3338">
                  <c:v>3,338.99</c:v>
                </c:pt>
                <c:pt idx="3339">
                  <c:v>3,340.00</c:v>
                </c:pt>
                <c:pt idx="3340">
                  <c:v>3,341.00</c:v>
                </c:pt>
                <c:pt idx="3341">
                  <c:v>3,341.99</c:v>
                </c:pt>
                <c:pt idx="3342">
                  <c:v>3,342.99</c:v>
                </c:pt>
                <c:pt idx="3343">
                  <c:v>3,344.00</c:v>
                </c:pt>
                <c:pt idx="3344">
                  <c:v>3,345.00</c:v>
                </c:pt>
                <c:pt idx="3345">
                  <c:v>3,345.99</c:v>
                </c:pt>
                <c:pt idx="3346">
                  <c:v>3,347.00</c:v>
                </c:pt>
                <c:pt idx="3347">
                  <c:v>3,348.00</c:v>
                </c:pt>
                <c:pt idx="3348">
                  <c:v>3,348.99</c:v>
                </c:pt>
                <c:pt idx="3349">
                  <c:v>3,350.00</c:v>
                </c:pt>
                <c:pt idx="3350">
                  <c:v>3,351.00</c:v>
                </c:pt>
                <c:pt idx="3351">
                  <c:v>3,351.99</c:v>
                </c:pt>
                <c:pt idx="3352">
                  <c:v>3,352.99</c:v>
                </c:pt>
                <c:pt idx="3353">
                  <c:v>3,354.00</c:v>
                </c:pt>
                <c:pt idx="3354">
                  <c:v>3,355.00</c:v>
                </c:pt>
                <c:pt idx="3355">
                  <c:v>3,355.99</c:v>
                </c:pt>
                <c:pt idx="3356">
                  <c:v>3,357.00</c:v>
                </c:pt>
                <c:pt idx="3357">
                  <c:v>3,358.00</c:v>
                </c:pt>
                <c:pt idx="3358">
                  <c:v>3,358.99</c:v>
                </c:pt>
                <c:pt idx="3359">
                  <c:v>3,360.00</c:v>
                </c:pt>
                <c:pt idx="3360">
                  <c:v>3,361.00</c:v>
                </c:pt>
                <c:pt idx="3361">
                  <c:v>3,361.99</c:v>
                </c:pt>
                <c:pt idx="3362">
                  <c:v>3,362.99</c:v>
                </c:pt>
                <c:pt idx="3363">
                  <c:v>3,364.00</c:v>
                </c:pt>
                <c:pt idx="3364">
                  <c:v>3,365.00</c:v>
                </c:pt>
                <c:pt idx="3365">
                  <c:v>3,365.99</c:v>
                </c:pt>
                <c:pt idx="3366">
                  <c:v>3,367.00</c:v>
                </c:pt>
                <c:pt idx="3367">
                  <c:v>3,368.00</c:v>
                </c:pt>
                <c:pt idx="3368">
                  <c:v>3,368.99</c:v>
                </c:pt>
                <c:pt idx="3369">
                  <c:v>3,370.00</c:v>
                </c:pt>
                <c:pt idx="3370">
                  <c:v>3,371.00</c:v>
                </c:pt>
                <c:pt idx="3371">
                  <c:v>3,371.99</c:v>
                </c:pt>
                <c:pt idx="3372">
                  <c:v>3,372.99</c:v>
                </c:pt>
                <c:pt idx="3373">
                  <c:v>3,374.00</c:v>
                </c:pt>
                <c:pt idx="3374">
                  <c:v>3,375.00</c:v>
                </c:pt>
                <c:pt idx="3375">
                  <c:v>3,375.99</c:v>
                </c:pt>
                <c:pt idx="3376">
                  <c:v>3,377.00</c:v>
                </c:pt>
                <c:pt idx="3377">
                  <c:v>3,378.00</c:v>
                </c:pt>
                <c:pt idx="3378">
                  <c:v>3,378.99</c:v>
                </c:pt>
                <c:pt idx="3379">
                  <c:v>3,380.00</c:v>
                </c:pt>
                <c:pt idx="3380">
                  <c:v>3,381.00</c:v>
                </c:pt>
                <c:pt idx="3381">
                  <c:v>3,381.99</c:v>
                </c:pt>
                <c:pt idx="3382">
                  <c:v>3,382.99</c:v>
                </c:pt>
                <c:pt idx="3383">
                  <c:v>3,384.00</c:v>
                </c:pt>
                <c:pt idx="3384">
                  <c:v>3,385.00</c:v>
                </c:pt>
                <c:pt idx="3385">
                  <c:v>3,385.99</c:v>
                </c:pt>
                <c:pt idx="3386">
                  <c:v>3,387.00</c:v>
                </c:pt>
                <c:pt idx="3387">
                  <c:v>3,388.00</c:v>
                </c:pt>
                <c:pt idx="3388">
                  <c:v>3,388.99</c:v>
                </c:pt>
                <c:pt idx="3389">
                  <c:v>3,389.99</c:v>
                </c:pt>
                <c:pt idx="3390">
                  <c:v>3,391.00</c:v>
                </c:pt>
                <c:pt idx="3391">
                  <c:v>3,391.99</c:v>
                </c:pt>
                <c:pt idx="3392">
                  <c:v>3,392.99</c:v>
                </c:pt>
                <c:pt idx="3393">
                  <c:v>3,394.00</c:v>
                </c:pt>
                <c:pt idx="3394">
                  <c:v>3,395.00</c:v>
                </c:pt>
                <c:pt idx="3395">
                  <c:v>3,395.99</c:v>
                </c:pt>
                <c:pt idx="3396">
                  <c:v>3,397.00</c:v>
                </c:pt>
                <c:pt idx="3397">
                  <c:v>3,398.00</c:v>
                </c:pt>
                <c:pt idx="3398">
                  <c:v>3,398.99</c:v>
                </c:pt>
                <c:pt idx="3399">
                  <c:v>3,399.99</c:v>
                </c:pt>
                <c:pt idx="3400">
                  <c:v>3,401.00</c:v>
                </c:pt>
                <c:pt idx="3401">
                  <c:v>3,402.00</c:v>
                </c:pt>
                <c:pt idx="3402">
                  <c:v>3,402.99</c:v>
                </c:pt>
                <c:pt idx="3403">
                  <c:v>3,404.00</c:v>
                </c:pt>
                <c:pt idx="3404">
                  <c:v>3,405.00</c:v>
                </c:pt>
                <c:pt idx="3405">
                  <c:v>3,405.99</c:v>
                </c:pt>
                <c:pt idx="3406">
                  <c:v>3,407.00</c:v>
                </c:pt>
                <c:pt idx="3407">
                  <c:v>3,408.00</c:v>
                </c:pt>
                <c:pt idx="3408">
                  <c:v>3,408.99</c:v>
                </c:pt>
                <c:pt idx="3409">
                  <c:v>3,409.99</c:v>
                </c:pt>
                <c:pt idx="3410">
                  <c:v>3,411.00</c:v>
                </c:pt>
                <c:pt idx="3411">
                  <c:v>3,412.00</c:v>
                </c:pt>
                <c:pt idx="3412">
                  <c:v>3,412.99</c:v>
                </c:pt>
                <c:pt idx="3413">
                  <c:v>3,414.00</c:v>
                </c:pt>
                <c:pt idx="3414">
                  <c:v>3,415.00</c:v>
                </c:pt>
                <c:pt idx="3415">
                  <c:v>3,415.99</c:v>
                </c:pt>
                <c:pt idx="3416">
                  <c:v>3,417.00</c:v>
                </c:pt>
                <c:pt idx="3417">
                  <c:v>3,418.00</c:v>
                </c:pt>
                <c:pt idx="3418">
                  <c:v>3,418.99</c:v>
                </c:pt>
                <c:pt idx="3419">
                  <c:v>3,419.99</c:v>
                </c:pt>
                <c:pt idx="3420">
                  <c:v>3,421.00</c:v>
                </c:pt>
                <c:pt idx="3421">
                  <c:v>3,422.00</c:v>
                </c:pt>
                <c:pt idx="3422">
                  <c:v>3,422.99</c:v>
                </c:pt>
                <c:pt idx="3423">
                  <c:v>3,424.00</c:v>
                </c:pt>
                <c:pt idx="3424">
                  <c:v>3,425.00</c:v>
                </c:pt>
                <c:pt idx="3425">
                  <c:v>3,425.99</c:v>
                </c:pt>
                <c:pt idx="3426">
                  <c:v>3,427.00</c:v>
                </c:pt>
                <c:pt idx="3427">
                  <c:v>3,428.00</c:v>
                </c:pt>
                <c:pt idx="3428">
                  <c:v>3,428.99</c:v>
                </c:pt>
                <c:pt idx="3429">
                  <c:v>3,429.99</c:v>
                </c:pt>
                <c:pt idx="3430">
                  <c:v>3,431.00</c:v>
                </c:pt>
                <c:pt idx="3431">
                  <c:v>3,432.00</c:v>
                </c:pt>
                <c:pt idx="3432">
                  <c:v>3,432.99</c:v>
                </c:pt>
                <c:pt idx="3433">
                  <c:v>3,434.00</c:v>
                </c:pt>
                <c:pt idx="3434">
                  <c:v>3,435.00</c:v>
                </c:pt>
                <c:pt idx="3435">
                  <c:v>3,435.99</c:v>
                </c:pt>
                <c:pt idx="3436">
                  <c:v>3,436.99</c:v>
                </c:pt>
                <c:pt idx="3437">
                  <c:v>3,438.00</c:v>
                </c:pt>
                <c:pt idx="3438">
                  <c:v>3,439.00</c:v>
                </c:pt>
                <c:pt idx="3439">
                  <c:v>3,439.99</c:v>
                </c:pt>
                <c:pt idx="3440">
                  <c:v>3,441.00</c:v>
                </c:pt>
                <c:pt idx="3441">
                  <c:v>3,442.00</c:v>
                </c:pt>
                <c:pt idx="3442">
                  <c:v>3,442.99</c:v>
                </c:pt>
                <c:pt idx="3443">
                  <c:v>3,444.00</c:v>
                </c:pt>
                <c:pt idx="3444">
                  <c:v>3,445.00</c:v>
                </c:pt>
                <c:pt idx="3445">
                  <c:v>3,445.99</c:v>
                </c:pt>
                <c:pt idx="3446">
                  <c:v>3,446.99</c:v>
                </c:pt>
                <c:pt idx="3447">
                  <c:v>3,448.00</c:v>
                </c:pt>
                <c:pt idx="3448">
                  <c:v>3,449.00</c:v>
                </c:pt>
                <c:pt idx="3449">
                  <c:v>3,449.99</c:v>
                </c:pt>
                <c:pt idx="3450">
                  <c:v>3,451.00</c:v>
                </c:pt>
                <c:pt idx="3451">
                  <c:v>3,452.00</c:v>
                </c:pt>
                <c:pt idx="3452">
                  <c:v>3,452.99</c:v>
                </c:pt>
                <c:pt idx="3453">
                  <c:v>3,454.00</c:v>
                </c:pt>
                <c:pt idx="3454">
                  <c:v>3,455.00</c:v>
                </c:pt>
                <c:pt idx="3455">
                  <c:v>3,455.99</c:v>
                </c:pt>
                <c:pt idx="3456">
                  <c:v>3,456.99</c:v>
                </c:pt>
                <c:pt idx="3457">
                  <c:v>3,458.00</c:v>
                </c:pt>
                <c:pt idx="3458">
                  <c:v>3,459.00</c:v>
                </c:pt>
                <c:pt idx="3459">
                  <c:v>3,459.99</c:v>
                </c:pt>
                <c:pt idx="3460">
                  <c:v>3,461.00</c:v>
                </c:pt>
                <c:pt idx="3461">
                  <c:v>3,462.00</c:v>
                </c:pt>
                <c:pt idx="3462">
                  <c:v>3,462.99</c:v>
                </c:pt>
                <c:pt idx="3463">
                  <c:v>3,464.00</c:v>
                </c:pt>
                <c:pt idx="3464">
                  <c:v>3,465.00</c:v>
                </c:pt>
                <c:pt idx="3465">
                  <c:v>3,465.99</c:v>
                </c:pt>
                <c:pt idx="3466">
                  <c:v>3,466.99</c:v>
                </c:pt>
                <c:pt idx="3467">
                  <c:v>3,468.00</c:v>
                </c:pt>
                <c:pt idx="3468">
                  <c:v>3,469.00</c:v>
                </c:pt>
                <c:pt idx="3469">
                  <c:v>3,469.99</c:v>
                </c:pt>
                <c:pt idx="3470">
                  <c:v>3,471.00</c:v>
                </c:pt>
                <c:pt idx="3471">
                  <c:v>3,472.00</c:v>
                </c:pt>
                <c:pt idx="3472">
                  <c:v>3,472.99</c:v>
                </c:pt>
                <c:pt idx="3473">
                  <c:v>3,474.00</c:v>
                </c:pt>
                <c:pt idx="3474">
                  <c:v>3,475.00</c:v>
                </c:pt>
                <c:pt idx="3475">
                  <c:v>3,475.99</c:v>
                </c:pt>
                <c:pt idx="3476">
                  <c:v>3,476.99</c:v>
                </c:pt>
                <c:pt idx="3477">
                  <c:v>3,478.00</c:v>
                </c:pt>
                <c:pt idx="3478">
                  <c:v>3,479.00</c:v>
                </c:pt>
                <c:pt idx="3479">
                  <c:v>3,479.99</c:v>
                </c:pt>
                <c:pt idx="3480">
                  <c:v>3,481.00</c:v>
                </c:pt>
                <c:pt idx="3481">
                  <c:v>3,482.00</c:v>
                </c:pt>
                <c:pt idx="3482">
                  <c:v>3,482.99</c:v>
                </c:pt>
                <c:pt idx="3483">
                  <c:v>3,483.99</c:v>
                </c:pt>
                <c:pt idx="3484">
                  <c:v>3,485.00</c:v>
                </c:pt>
                <c:pt idx="3485">
                  <c:v>3,485.99</c:v>
                </c:pt>
                <c:pt idx="3486">
                  <c:v>3,486.99</c:v>
                </c:pt>
                <c:pt idx="3487">
                  <c:v>3,488.00</c:v>
                </c:pt>
                <c:pt idx="3488">
                  <c:v>3,489.00</c:v>
                </c:pt>
                <c:pt idx="3489">
                  <c:v>3,489.99</c:v>
                </c:pt>
                <c:pt idx="3490">
                  <c:v>3,491.00</c:v>
                </c:pt>
                <c:pt idx="3491">
                  <c:v>3,492.00</c:v>
                </c:pt>
                <c:pt idx="3492">
                  <c:v>3,492.99</c:v>
                </c:pt>
                <c:pt idx="3493">
                  <c:v>3,493.99</c:v>
                </c:pt>
                <c:pt idx="3494">
                  <c:v>3,495.00</c:v>
                </c:pt>
                <c:pt idx="3495">
                  <c:v>3,495.99</c:v>
                </c:pt>
                <c:pt idx="3496">
                  <c:v>3,496.99</c:v>
                </c:pt>
                <c:pt idx="3497">
                  <c:v>3,498.00</c:v>
                </c:pt>
                <c:pt idx="3498">
                  <c:v>3,499.00</c:v>
                </c:pt>
                <c:pt idx="3499">
                  <c:v>3,499.99</c:v>
                </c:pt>
                <c:pt idx="3500">
                  <c:v>3,501.00</c:v>
                </c:pt>
                <c:pt idx="3501">
                  <c:v>3,502.00</c:v>
                </c:pt>
                <c:pt idx="3502">
                  <c:v>3,502.99</c:v>
                </c:pt>
                <c:pt idx="3503">
                  <c:v>3,503.99</c:v>
                </c:pt>
                <c:pt idx="3504">
                  <c:v>3,505.00</c:v>
                </c:pt>
                <c:pt idx="3505">
                  <c:v>3,506.00</c:v>
                </c:pt>
                <c:pt idx="3506">
                  <c:v>3,506.99</c:v>
                </c:pt>
                <c:pt idx="3507">
                  <c:v>3,508.00</c:v>
                </c:pt>
                <c:pt idx="3508">
                  <c:v>3,509.00</c:v>
                </c:pt>
                <c:pt idx="3509">
                  <c:v>3,509.99</c:v>
                </c:pt>
                <c:pt idx="3510">
                  <c:v>3,511.00</c:v>
                </c:pt>
                <c:pt idx="3511">
                  <c:v>3,512.00</c:v>
                </c:pt>
                <c:pt idx="3512">
                  <c:v>3,512.99</c:v>
                </c:pt>
                <c:pt idx="3513">
                  <c:v>3,513.99</c:v>
                </c:pt>
                <c:pt idx="3514">
                  <c:v>3,515.00</c:v>
                </c:pt>
                <c:pt idx="3515">
                  <c:v>3,516.00</c:v>
                </c:pt>
                <c:pt idx="3516">
                  <c:v>3,516.99</c:v>
                </c:pt>
                <c:pt idx="3517">
                  <c:v>3,518.00</c:v>
                </c:pt>
                <c:pt idx="3518">
                  <c:v>3,519.00</c:v>
                </c:pt>
                <c:pt idx="3519">
                  <c:v>3,519.99</c:v>
                </c:pt>
                <c:pt idx="3520">
                  <c:v>3,521.00</c:v>
                </c:pt>
                <c:pt idx="3521">
                  <c:v>3,522.00</c:v>
                </c:pt>
                <c:pt idx="3522">
                  <c:v>3,522.99</c:v>
                </c:pt>
                <c:pt idx="3523">
                  <c:v>3,523.99</c:v>
                </c:pt>
                <c:pt idx="3524">
                  <c:v>3,525.00</c:v>
                </c:pt>
                <c:pt idx="3525">
                  <c:v>3,526.00</c:v>
                </c:pt>
                <c:pt idx="3526">
                  <c:v>3,526.99</c:v>
                </c:pt>
                <c:pt idx="3527">
                  <c:v>3,528.00</c:v>
                </c:pt>
                <c:pt idx="3528">
                  <c:v>3,529.00</c:v>
                </c:pt>
                <c:pt idx="3529">
                  <c:v>3,529.99</c:v>
                </c:pt>
                <c:pt idx="3530">
                  <c:v>3,531.00</c:v>
                </c:pt>
                <c:pt idx="3531">
                  <c:v>3,532.00</c:v>
                </c:pt>
                <c:pt idx="3532">
                  <c:v>3,532.99</c:v>
                </c:pt>
                <c:pt idx="3533">
                  <c:v>3,533.99</c:v>
                </c:pt>
                <c:pt idx="3534">
                  <c:v>3,535.00</c:v>
                </c:pt>
                <c:pt idx="3535">
                  <c:v>3,536.00</c:v>
                </c:pt>
                <c:pt idx="3536">
                  <c:v>3,536.99</c:v>
                </c:pt>
                <c:pt idx="3537">
                  <c:v>3,538.00</c:v>
                </c:pt>
                <c:pt idx="3538">
                  <c:v>3,539.00</c:v>
                </c:pt>
                <c:pt idx="3539">
                  <c:v>3,539.99</c:v>
                </c:pt>
                <c:pt idx="3540">
                  <c:v>3,540.99</c:v>
                </c:pt>
                <c:pt idx="3541">
                  <c:v>3,542.00</c:v>
                </c:pt>
                <c:pt idx="3542">
                  <c:v>3,543.00</c:v>
                </c:pt>
                <c:pt idx="3543">
                  <c:v>3,543.99</c:v>
                </c:pt>
                <c:pt idx="3544">
                  <c:v>3,545.00</c:v>
                </c:pt>
                <c:pt idx="3545">
                  <c:v>3,546.00</c:v>
                </c:pt>
                <c:pt idx="3546">
                  <c:v>3,546.99</c:v>
                </c:pt>
                <c:pt idx="3547">
                  <c:v>3,548.00</c:v>
                </c:pt>
                <c:pt idx="3548">
                  <c:v>3,549.00</c:v>
                </c:pt>
                <c:pt idx="3549">
                  <c:v>3,549.99</c:v>
                </c:pt>
                <c:pt idx="3550">
                  <c:v>3,550.99</c:v>
                </c:pt>
                <c:pt idx="3551">
                  <c:v>3,552.00</c:v>
                </c:pt>
                <c:pt idx="3552">
                  <c:v>3,553.00</c:v>
                </c:pt>
                <c:pt idx="3553">
                  <c:v>3,553.99</c:v>
                </c:pt>
                <c:pt idx="3554">
                  <c:v>3,555.00</c:v>
                </c:pt>
                <c:pt idx="3555">
                  <c:v>3,556.00</c:v>
                </c:pt>
                <c:pt idx="3556">
                  <c:v>3,556.99</c:v>
                </c:pt>
                <c:pt idx="3557">
                  <c:v>3,558.00</c:v>
                </c:pt>
                <c:pt idx="3558">
                  <c:v>3,559.00</c:v>
                </c:pt>
                <c:pt idx="3559">
                  <c:v>3,559.99</c:v>
                </c:pt>
                <c:pt idx="3560">
                  <c:v>3,560.99</c:v>
                </c:pt>
                <c:pt idx="3561">
                  <c:v>3,562.00</c:v>
                </c:pt>
                <c:pt idx="3562">
                  <c:v>3,563.00</c:v>
                </c:pt>
                <c:pt idx="3563">
                  <c:v>3,563.99</c:v>
                </c:pt>
                <c:pt idx="3564">
                  <c:v>3,565.00</c:v>
                </c:pt>
                <c:pt idx="3565">
                  <c:v>3,566.00</c:v>
                </c:pt>
                <c:pt idx="3566">
                  <c:v>3,566.99</c:v>
                </c:pt>
                <c:pt idx="3567">
                  <c:v>3,568.00</c:v>
                </c:pt>
                <c:pt idx="3568">
                  <c:v>3,569.00</c:v>
                </c:pt>
                <c:pt idx="3569">
                  <c:v>3,569.99</c:v>
                </c:pt>
                <c:pt idx="3570">
                  <c:v>3,570.99</c:v>
                </c:pt>
                <c:pt idx="3571">
                  <c:v>3,572.00</c:v>
                </c:pt>
                <c:pt idx="3572">
                  <c:v>3,573.00</c:v>
                </c:pt>
                <c:pt idx="3573">
                  <c:v>3,573.99</c:v>
                </c:pt>
                <c:pt idx="3574">
                  <c:v>3,575.00</c:v>
                </c:pt>
                <c:pt idx="3575">
                  <c:v>3,576.00</c:v>
                </c:pt>
                <c:pt idx="3576">
                  <c:v>3,576.99</c:v>
                </c:pt>
                <c:pt idx="3577">
                  <c:v>3,578.00</c:v>
                </c:pt>
                <c:pt idx="3578">
                  <c:v>3,579.00</c:v>
                </c:pt>
                <c:pt idx="3579">
                  <c:v>3,579.99</c:v>
                </c:pt>
                <c:pt idx="3580">
                  <c:v>3,580.99</c:v>
                </c:pt>
                <c:pt idx="3581">
                  <c:v>3,582.00</c:v>
                </c:pt>
                <c:pt idx="3582">
                  <c:v>3,583.00</c:v>
                </c:pt>
                <c:pt idx="3583">
                  <c:v>3,583.99</c:v>
                </c:pt>
                <c:pt idx="3584">
                  <c:v>3,585.00</c:v>
                </c:pt>
                <c:pt idx="3585">
                  <c:v>3,586.00</c:v>
                </c:pt>
                <c:pt idx="3586">
                  <c:v>3,586.99</c:v>
                </c:pt>
                <c:pt idx="3587">
                  <c:v>3,587.99</c:v>
                </c:pt>
                <c:pt idx="3588">
                  <c:v>3,589.00</c:v>
                </c:pt>
                <c:pt idx="3589">
                  <c:v>3,589.99</c:v>
                </c:pt>
                <c:pt idx="3590">
                  <c:v>3,590.99</c:v>
                </c:pt>
                <c:pt idx="3591">
                  <c:v>3,592.00</c:v>
                </c:pt>
                <c:pt idx="3592">
                  <c:v>3,593.00</c:v>
                </c:pt>
                <c:pt idx="3593">
                  <c:v>3,593.99</c:v>
                </c:pt>
                <c:pt idx="3594">
                  <c:v>3,595.00</c:v>
                </c:pt>
                <c:pt idx="3595">
                  <c:v>3,596.00</c:v>
                </c:pt>
                <c:pt idx="3596">
                  <c:v>3,596.99</c:v>
                </c:pt>
                <c:pt idx="3597">
                  <c:v>3,597.99</c:v>
                </c:pt>
                <c:pt idx="3598">
                  <c:v>3,599.00</c:v>
                </c:pt>
                <c:pt idx="3599">
                  <c:v>3,600.00</c:v>
                </c:pt>
                <c:pt idx="3600">
                  <c:v>3,600.99</c:v>
                </c:pt>
                <c:pt idx="3601">
                  <c:v>3,602.00</c:v>
                </c:pt>
                <c:pt idx="3602">
                  <c:v>3,603.00</c:v>
                </c:pt>
                <c:pt idx="3603">
                  <c:v>3,603.99</c:v>
                </c:pt>
                <c:pt idx="3604">
                  <c:v>3,605.00</c:v>
                </c:pt>
                <c:pt idx="3605">
                  <c:v>3,606.00</c:v>
                </c:pt>
                <c:pt idx="3606">
                  <c:v>3,606.99</c:v>
                </c:pt>
                <c:pt idx="3607">
                  <c:v>3,607.99</c:v>
                </c:pt>
                <c:pt idx="3608">
                  <c:v>3,609.00</c:v>
                </c:pt>
                <c:pt idx="3609">
                  <c:v>3,610.00</c:v>
                </c:pt>
                <c:pt idx="3610">
                  <c:v>3,610.99</c:v>
                </c:pt>
                <c:pt idx="3611">
                  <c:v>3,612.00</c:v>
                </c:pt>
                <c:pt idx="3612">
                  <c:v>3,613.00</c:v>
                </c:pt>
                <c:pt idx="3613">
                  <c:v>3,613.99</c:v>
                </c:pt>
                <c:pt idx="3614">
                  <c:v>3,615.00</c:v>
                </c:pt>
                <c:pt idx="3615">
                  <c:v>3,616.00</c:v>
                </c:pt>
                <c:pt idx="3616">
                  <c:v>3,616.99</c:v>
                </c:pt>
                <c:pt idx="3617">
                  <c:v>3,617.99</c:v>
                </c:pt>
                <c:pt idx="3618">
                  <c:v>3,619.00</c:v>
                </c:pt>
                <c:pt idx="3619">
                  <c:v>3,620.00</c:v>
                </c:pt>
                <c:pt idx="3620">
                  <c:v>3,620.99</c:v>
                </c:pt>
                <c:pt idx="3621">
                  <c:v>3,622.00</c:v>
                </c:pt>
                <c:pt idx="3622">
                  <c:v>3,623.00</c:v>
                </c:pt>
                <c:pt idx="3623">
                  <c:v>3,623.99</c:v>
                </c:pt>
                <c:pt idx="3624">
                  <c:v>3,625.00</c:v>
                </c:pt>
                <c:pt idx="3625">
                  <c:v>3,626.00</c:v>
                </c:pt>
                <c:pt idx="3626">
                  <c:v>3,626.99</c:v>
                </c:pt>
                <c:pt idx="3627">
                  <c:v>3,627.99</c:v>
                </c:pt>
                <c:pt idx="3628">
                  <c:v>3,629.00</c:v>
                </c:pt>
                <c:pt idx="3629">
                  <c:v>3,630.00</c:v>
                </c:pt>
                <c:pt idx="3630">
                  <c:v>3,630.99</c:v>
                </c:pt>
                <c:pt idx="3631">
                  <c:v>3,632.00</c:v>
                </c:pt>
                <c:pt idx="3632">
                  <c:v>3,633.00</c:v>
                </c:pt>
                <c:pt idx="3633">
                  <c:v>3,633.99</c:v>
                </c:pt>
                <c:pt idx="3634">
                  <c:v>3,634.99</c:v>
                </c:pt>
                <c:pt idx="3635">
                  <c:v>3,636.00</c:v>
                </c:pt>
                <c:pt idx="3636">
                  <c:v>3,636.99</c:v>
                </c:pt>
                <c:pt idx="3637">
                  <c:v>3,637.99</c:v>
                </c:pt>
                <c:pt idx="3638">
                  <c:v>3,639.00</c:v>
                </c:pt>
                <c:pt idx="3639">
                  <c:v>3,640.00</c:v>
                </c:pt>
                <c:pt idx="3640">
                  <c:v>3,640.99</c:v>
                </c:pt>
                <c:pt idx="3641">
                  <c:v>3,642.00</c:v>
                </c:pt>
                <c:pt idx="3642">
                  <c:v>3,643.00</c:v>
                </c:pt>
                <c:pt idx="3643">
                  <c:v>3,643.99</c:v>
                </c:pt>
                <c:pt idx="3644">
                  <c:v>3,644.99</c:v>
                </c:pt>
                <c:pt idx="3645">
                  <c:v>3,646.00</c:v>
                </c:pt>
                <c:pt idx="3646">
                  <c:v>3,647.00</c:v>
                </c:pt>
                <c:pt idx="3647">
                  <c:v>3,647.99</c:v>
                </c:pt>
                <c:pt idx="3648">
                  <c:v>3,649.00</c:v>
                </c:pt>
                <c:pt idx="3649">
                  <c:v>3,650.00</c:v>
                </c:pt>
                <c:pt idx="3650">
                  <c:v>3,650.99</c:v>
                </c:pt>
                <c:pt idx="3651">
                  <c:v>3,652.00</c:v>
                </c:pt>
                <c:pt idx="3652">
                  <c:v>3,653.00</c:v>
                </c:pt>
                <c:pt idx="3653">
                  <c:v>3,653.99</c:v>
                </c:pt>
                <c:pt idx="3654">
                  <c:v>3,654.99</c:v>
                </c:pt>
                <c:pt idx="3655">
                  <c:v>3,656.00</c:v>
                </c:pt>
                <c:pt idx="3656">
                  <c:v>3,657.00</c:v>
                </c:pt>
                <c:pt idx="3657">
                  <c:v>3,657.99</c:v>
                </c:pt>
                <c:pt idx="3658">
                  <c:v>3,659.00</c:v>
                </c:pt>
                <c:pt idx="3659">
                  <c:v>3,660.00</c:v>
                </c:pt>
                <c:pt idx="3660">
                  <c:v>3,660.99</c:v>
                </c:pt>
                <c:pt idx="3661">
                  <c:v>3,662.00</c:v>
                </c:pt>
                <c:pt idx="3662">
                  <c:v>3,663.00</c:v>
                </c:pt>
                <c:pt idx="3663">
                  <c:v>3,663.99</c:v>
                </c:pt>
                <c:pt idx="3664">
                  <c:v>3,664.99</c:v>
                </c:pt>
                <c:pt idx="3665">
                  <c:v>3,666.00</c:v>
                </c:pt>
                <c:pt idx="3666">
                  <c:v>3,667.00</c:v>
                </c:pt>
                <c:pt idx="3667">
                  <c:v>3,667.99</c:v>
                </c:pt>
                <c:pt idx="3668">
                  <c:v>3,669.00</c:v>
                </c:pt>
                <c:pt idx="3669">
                  <c:v>3,670.00</c:v>
                </c:pt>
                <c:pt idx="3670">
                  <c:v>3,670.99</c:v>
                </c:pt>
                <c:pt idx="3671">
                  <c:v>3,671.99</c:v>
                </c:pt>
                <c:pt idx="3672">
                  <c:v>3,673.00</c:v>
                </c:pt>
                <c:pt idx="3673">
                  <c:v>3,673.99</c:v>
                </c:pt>
                <c:pt idx="3674">
                  <c:v>3,674.99</c:v>
                </c:pt>
                <c:pt idx="3675">
                  <c:v>3,676.00</c:v>
                </c:pt>
                <c:pt idx="3676">
                  <c:v>3,677.00</c:v>
                </c:pt>
                <c:pt idx="3677">
                  <c:v>3,677.99</c:v>
                </c:pt>
                <c:pt idx="3678">
                  <c:v>3,679.00</c:v>
                </c:pt>
                <c:pt idx="3679">
                  <c:v>3,680.00</c:v>
                </c:pt>
                <c:pt idx="3680">
                  <c:v>3,680.99</c:v>
                </c:pt>
                <c:pt idx="3681">
                  <c:v>3,681.99</c:v>
                </c:pt>
                <c:pt idx="3682">
                  <c:v>3,683.00</c:v>
                </c:pt>
                <c:pt idx="3683">
                  <c:v>3,683.99</c:v>
                </c:pt>
                <c:pt idx="3684">
                  <c:v>3,684.99</c:v>
                </c:pt>
                <c:pt idx="3685">
                  <c:v>3,686.00</c:v>
                </c:pt>
                <c:pt idx="3686">
                  <c:v>3,687.00</c:v>
                </c:pt>
                <c:pt idx="3687">
                  <c:v>3,687.99</c:v>
                </c:pt>
                <c:pt idx="3688">
                  <c:v>3,689.00</c:v>
                </c:pt>
                <c:pt idx="3689">
                  <c:v>3,690.00</c:v>
                </c:pt>
                <c:pt idx="3690">
                  <c:v>3,690.99</c:v>
                </c:pt>
                <c:pt idx="3691">
                  <c:v>3,691.99</c:v>
                </c:pt>
                <c:pt idx="3692">
                  <c:v>3,693.00</c:v>
                </c:pt>
                <c:pt idx="3693">
                  <c:v>3,694.00</c:v>
                </c:pt>
                <c:pt idx="3694">
                  <c:v>3,694.99</c:v>
                </c:pt>
                <c:pt idx="3695">
                  <c:v>3,696.00</c:v>
                </c:pt>
                <c:pt idx="3696">
                  <c:v>3,697.00</c:v>
                </c:pt>
                <c:pt idx="3697">
                  <c:v>3,697.99</c:v>
                </c:pt>
                <c:pt idx="3698">
                  <c:v>3,699.00</c:v>
                </c:pt>
                <c:pt idx="3699">
                  <c:v>3,700.00</c:v>
                </c:pt>
                <c:pt idx="3700">
                  <c:v>3,700.99</c:v>
                </c:pt>
                <c:pt idx="3701">
                  <c:v>3,701.99</c:v>
                </c:pt>
                <c:pt idx="3702">
                  <c:v>3,703.00</c:v>
                </c:pt>
                <c:pt idx="3703">
                  <c:v>3,704.00</c:v>
                </c:pt>
                <c:pt idx="3704">
                  <c:v>3,704.99</c:v>
                </c:pt>
                <c:pt idx="3705">
                  <c:v>3,706.00</c:v>
                </c:pt>
                <c:pt idx="3706">
                  <c:v>3,707.00</c:v>
                </c:pt>
                <c:pt idx="3707">
                  <c:v>3,707.99</c:v>
                </c:pt>
                <c:pt idx="3708">
                  <c:v>3,708.99</c:v>
                </c:pt>
                <c:pt idx="3709">
                  <c:v>3,710.00</c:v>
                </c:pt>
                <c:pt idx="3710">
                  <c:v>3,711.00</c:v>
                </c:pt>
                <c:pt idx="3711">
                  <c:v>3,711.99</c:v>
                </c:pt>
                <c:pt idx="3712">
                  <c:v>3,713.00</c:v>
                </c:pt>
                <c:pt idx="3713">
                  <c:v>3,714.00</c:v>
                </c:pt>
                <c:pt idx="3714">
                  <c:v>3,714.99</c:v>
                </c:pt>
                <c:pt idx="3715">
                  <c:v>3,716.00</c:v>
                </c:pt>
                <c:pt idx="3716">
                  <c:v>3,717.00</c:v>
                </c:pt>
                <c:pt idx="3717">
                  <c:v>3,717.99</c:v>
                </c:pt>
                <c:pt idx="3718">
                  <c:v>3,718.99</c:v>
                </c:pt>
                <c:pt idx="3719">
                  <c:v>3,720.00</c:v>
                </c:pt>
                <c:pt idx="3720">
                  <c:v>3,721.00</c:v>
                </c:pt>
                <c:pt idx="3721">
                  <c:v>3,721.99</c:v>
                </c:pt>
                <c:pt idx="3722">
                  <c:v>3,723.00</c:v>
                </c:pt>
                <c:pt idx="3723">
                  <c:v>3,724.00</c:v>
                </c:pt>
                <c:pt idx="3724">
                  <c:v>3,724.99</c:v>
                </c:pt>
                <c:pt idx="3725">
                  <c:v>3,726.00</c:v>
                </c:pt>
                <c:pt idx="3726">
                  <c:v>3,727.00</c:v>
                </c:pt>
                <c:pt idx="3727">
                  <c:v>3,727.99</c:v>
                </c:pt>
                <c:pt idx="3728">
                  <c:v>3,728.99</c:v>
                </c:pt>
                <c:pt idx="3729">
                  <c:v>3,730.00</c:v>
                </c:pt>
                <c:pt idx="3730">
                  <c:v>3,731.00</c:v>
                </c:pt>
                <c:pt idx="3731">
                  <c:v>3,731.99</c:v>
                </c:pt>
                <c:pt idx="3732">
                  <c:v>3,733.00</c:v>
                </c:pt>
                <c:pt idx="3733">
                  <c:v>3,734.00</c:v>
                </c:pt>
                <c:pt idx="3734">
                  <c:v>3,734.99</c:v>
                </c:pt>
                <c:pt idx="3735">
                  <c:v>3,736.00</c:v>
                </c:pt>
                <c:pt idx="3736">
                  <c:v>3,737.00</c:v>
                </c:pt>
                <c:pt idx="3737">
                  <c:v>3,737.99</c:v>
                </c:pt>
                <c:pt idx="3738">
                  <c:v>3,738.99</c:v>
                </c:pt>
                <c:pt idx="3739">
                  <c:v>3,740.00</c:v>
                </c:pt>
                <c:pt idx="3740">
                  <c:v>3,741.00</c:v>
                </c:pt>
                <c:pt idx="3741">
                  <c:v>3,741.99</c:v>
                </c:pt>
                <c:pt idx="3742">
                  <c:v>3,743.00</c:v>
                </c:pt>
                <c:pt idx="3743">
                  <c:v>3,744.00</c:v>
                </c:pt>
                <c:pt idx="3744">
                  <c:v>3,744.99</c:v>
                </c:pt>
                <c:pt idx="3745">
                  <c:v>3,746.00</c:v>
                </c:pt>
                <c:pt idx="3746">
                  <c:v>3,747.00</c:v>
                </c:pt>
                <c:pt idx="3747">
                  <c:v>3,747.99</c:v>
                </c:pt>
                <c:pt idx="3748">
                  <c:v>3,748.99</c:v>
                </c:pt>
                <c:pt idx="3749">
                  <c:v>3,750.00</c:v>
                </c:pt>
                <c:pt idx="3750">
                  <c:v>3,751.00</c:v>
                </c:pt>
                <c:pt idx="3751">
                  <c:v>3,751.99</c:v>
                </c:pt>
                <c:pt idx="3752">
                  <c:v>3,753.00</c:v>
                </c:pt>
                <c:pt idx="3753">
                  <c:v>3,754.00</c:v>
                </c:pt>
                <c:pt idx="3754">
                  <c:v>3,754.99</c:v>
                </c:pt>
                <c:pt idx="3755">
                  <c:v>3,755.99</c:v>
                </c:pt>
                <c:pt idx="3756">
                  <c:v>3,757.00</c:v>
                </c:pt>
                <c:pt idx="3757">
                  <c:v>3,757.99</c:v>
                </c:pt>
                <c:pt idx="3758">
                  <c:v>3,758.99</c:v>
                </c:pt>
                <c:pt idx="3759">
                  <c:v>3,760.00</c:v>
                </c:pt>
                <c:pt idx="3760">
                  <c:v>3,761.00</c:v>
                </c:pt>
                <c:pt idx="3761">
                  <c:v>3,761.99</c:v>
                </c:pt>
                <c:pt idx="3762">
                  <c:v>3,763.00</c:v>
                </c:pt>
                <c:pt idx="3763">
                  <c:v>3,764.00</c:v>
                </c:pt>
                <c:pt idx="3764">
                  <c:v>3,764.99</c:v>
                </c:pt>
                <c:pt idx="3765">
                  <c:v>3,765.99</c:v>
                </c:pt>
                <c:pt idx="3766">
                  <c:v>3,767.00</c:v>
                </c:pt>
                <c:pt idx="3767">
                  <c:v>3,768.00</c:v>
                </c:pt>
                <c:pt idx="3768">
                  <c:v>3,768.99</c:v>
                </c:pt>
                <c:pt idx="3769">
                  <c:v>3,770.00</c:v>
                </c:pt>
                <c:pt idx="3770">
                  <c:v>3,771.00</c:v>
                </c:pt>
                <c:pt idx="3771">
                  <c:v>3,771.99</c:v>
                </c:pt>
                <c:pt idx="3772">
                  <c:v>3,773.00</c:v>
                </c:pt>
                <c:pt idx="3773">
                  <c:v>3,774.00</c:v>
                </c:pt>
                <c:pt idx="3774">
                  <c:v>3,774.99</c:v>
                </c:pt>
                <c:pt idx="3775">
                  <c:v>3,775.99</c:v>
                </c:pt>
                <c:pt idx="3776">
                  <c:v>3,777.00</c:v>
                </c:pt>
                <c:pt idx="3777">
                  <c:v>3,778.00</c:v>
                </c:pt>
                <c:pt idx="3778">
                  <c:v>3,778.99</c:v>
                </c:pt>
                <c:pt idx="3779">
                  <c:v>3,780.00</c:v>
                </c:pt>
                <c:pt idx="3780">
                  <c:v>3,781.00</c:v>
                </c:pt>
                <c:pt idx="3781">
                  <c:v>3,781.99</c:v>
                </c:pt>
                <c:pt idx="3782">
                  <c:v>3,782.99</c:v>
                </c:pt>
                <c:pt idx="3783">
                  <c:v>3,784.00</c:v>
                </c:pt>
                <c:pt idx="3784">
                  <c:v>3,784.99</c:v>
                </c:pt>
                <c:pt idx="3785">
                  <c:v>3,785.99</c:v>
                </c:pt>
                <c:pt idx="3786">
                  <c:v>3,787.00</c:v>
                </c:pt>
                <c:pt idx="3787">
                  <c:v>3,787.99</c:v>
                </c:pt>
                <c:pt idx="3788">
                  <c:v>3,788.99</c:v>
                </c:pt>
                <c:pt idx="3789">
                  <c:v>3,790.00</c:v>
                </c:pt>
                <c:pt idx="3790">
                  <c:v>3,791.00</c:v>
                </c:pt>
                <c:pt idx="3791">
                  <c:v>3,791.99</c:v>
                </c:pt>
                <c:pt idx="3792">
                  <c:v>3,793.00</c:v>
                </c:pt>
                <c:pt idx="3793">
                  <c:v>3,794.00</c:v>
                </c:pt>
                <c:pt idx="3794">
                  <c:v>3,794.99</c:v>
                </c:pt>
                <c:pt idx="3795">
                  <c:v>3,795.99</c:v>
                </c:pt>
                <c:pt idx="3796">
                  <c:v>3,797.00</c:v>
                </c:pt>
                <c:pt idx="3797">
                  <c:v>3,798.00</c:v>
                </c:pt>
                <c:pt idx="3798">
                  <c:v>3,798.99</c:v>
                </c:pt>
                <c:pt idx="3799">
                  <c:v>3,800.00</c:v>
                </c:pt>
                <c:pt idx="3800">
                  <c:v>3,801.00</c:v>
                </c:pt>
                <c:pt idx="3801">
                  <c:v>3,801.99</c:v>
                </c:pt>
                <c:pt idx="3802">
                  <c:v>3,803.00</c:v>
                </c:pt>
                <c:pt idx="3803">
                  <c:v>3,804.00</c:v>
                </c:pt>
                <c:pt idx="3804">
                  <c:v>3,804.99</c:v>
                </c:pt>
                <c:pt idx="3805">
                  <c:v>3,805.99</c:v>
                </c:pt>
                <c:pt idx="3806">
                  <c:v>3,807.00</c:v>
                </c:pt>
                <c:pt idx="3807">
                  <c:v>3,808.00</c:v>
                </c:pt>
                <c:pt idx="3808">
                  <c:v>3,808.99</c:v>
                </c:pt>
                <c:pt idx="3809">
                  <c:v>3,810.00</c:v>
                </c:pt>
                <c:pt idx="3810">
                  <c:v>3,811.00</c:v>
                </c:pt>
                <c:pt idx="3811">
                  <c:v>3,811.99</c:v>
                </c:pt>
                <c:pt idx="3812">
                  <c:v>3,813.00</c:v>
                </c:pt>
                <c:pt idx="3813">
                  <c:v>3,814.00</c:v>
                </c:pt>
                <c:pt idx="3814">
                  <c:v>3,814.99</c:v>
                </c:pt>
                <c:pt idx="3815">
                  <c:v>3,815.99</c:v>
                </c:pt>
                <c:pt idx="3816">
                  <c:v>3,817.00</c:v>
                </c:pt>
                <c:pt idx="3817">
                  <c:v>3,818.00</c:v>
                </c:pt>
                <c:pt idx="3818">
                  <c:v>3,818.99</c:v>
                </c:pt>
                <c:pt idx="3819">
                  <c:v>3,820.00</c:v>
                </c:pt>
                <c:pt idx="3820">
                  <c:v>3,821.00</c:v>
                </c:pt>
                <c:pt idx="3821">
                  <c:v>3,821.99</c:v>
                </c:pt>
                <c:pt idx="3822">
                  <c:v>3,822.99</c:v>
                </c:pt>
                <c:pt idx="3823">
                  <c:v>3,824.00</c:v>
                </c:pt>
                <c:pt idx="3824">
                  <c:v>3,824.99</c:v>
                </c:pt>
                <c:pt idx="3825">
                  <c:v>3,825.99</c:v>
                </c:pt>
                <c:pt idx="3826">
                  <c:v>3,827.00</c:v>
                </c:pt>
                <c:pt idx="3827">
                  <c:v>3,828.00</c:v>
                </c:pt>
                <c:pt idx="3828">
                  <c:v>3,828.99</c:v>
                </c:pt>
                <c:pt idx="3829">
                  <c:v>3,830.00</c:v>
                </c:pt>
                <c:pt idx="3830">
                  <c:v>3,831.00</c:v>
                </c:pt>
                <c:pt idx="3831">
                  <c:v>3,831.99</c:v>
                </c:pt>
                <c:pt idx="3832">
                  <c:v>3,832.99</c:v>
                </c:pt>
                <c:pt idx="3833">
                  <c:v>3,834.00</c:v>
                </c:pt>
                <c:pt idx="3834">
                  <c:v>3,835.00</c:v>
                </c:pt>
                <c:pt idx="3835">
                  <c:v>3,835.99</c:v>
                </c:pt>
                <c:pt idx="3836">
                  <c:v>3,837.00</c:v>
                </c:pt>
                <c:pt idx="3837">
                  <c:v>3,838.00</c:v>
                </c:pt>
                <c:pt idx="3838">
                  <c:v>3,838.99</c:v>
                </c:pt>
                <c:pt idx="3839">
                  <c:v>3,840.00</c:v>
                </c:pt>
                <c:pt idx="3840">
                  <c:v>3,841.00</c:v>
                </c:pt>
                <c:pt idx="3841">
                  <c:v>3,841.99</c:v>
                </c:pt>
                <c:pt idx="3842">
                  <c:v>3,842.99</c:v>
                </c:pt>
                <c:pt idx="3843">
                  <c:v>3,844.00</c:v>
                </c:pt>
                <c:pt idx="3844">
                  <c:v>3,845.00</c:v>
                </c:pt>
                <c:pt idx="3845">
                  <c:v>3,845.99</c:v>
                </c:pt>
                <c:pt idx="3846">
                  <c:v>3,847.00</c:v>
                </c:pt>
                <c:pt idx="3847">
                  <c:v>3,848.00</c:v>
                </c:pt>
                <c:pt idx="3848">
                  <c:v>3,848.99</c:v>
                </c:pt>
                <c:pt idx="3849">
                  <c:v>3,850.00</c:v>
                </c:pt>
                <c:pt idx="3850">
                  <c:v>3,851.00</c:v>
                </c:pt>
                <c:pt idx="3851">
                  <c:v>3,851.99</c:v>
                </c:pt>
                <c:pt idx="3852">
                  <c:v>3,852.99</c:v>
                </c:pt>
                <c:pt idx="3853">
                  <c:v>3,854.00</c:v>
                </c:pt>
                <c:pt idx="3854">
                  <c:v>3,855.00</c:v>
                </c:pt>
                <c:pt idx="3855">
                  <c:v>3,855.99</c:v>
                </c:pt>
                <c:pt idx="3856">
                  <c:v>3,857.00</c:v>
                </c:pt>
                <c:pt idx="3857">
                  <c:v>3,858.00</c:v>
                </c:pt>
                <c:pt idx="3858">
                  <c:v>3,858.99</c:v>
                </c:pt>
                <c:pt idx="3859">
                  <c:v>3,860.00</c:v>
                </c:pt>
                <c:pt idx="3860">
                  <c:v>3,861.00</c:v>
                </c:pt>
                <c:pt idx="3861">
                  <c:v>3,861.99</c:v>
                </c:pt>
                <c:pt idx="3862">
                  <c:v>3,862.99</c:v>
                </c:pt>
                <c:pt idx="3863">
                  <c:v>3,864.00</c:v>
                </c:pt>
                <c:pt idx="3864">
                  <c:v>3,865.00</c:v>
                </c:pt>
                <c:pt idx="3865">
                  <c:v>3,865.99</c:v>
                </c:pt>
                <c:pt idx="3866">
                  <c:v>3,867.00</c:v>
                </c:pt>
                <c:pt idx="3867">
                  <c:v>3,868.00</c:v>
                </c:pt>
                <c:pt idx="3868">
                  <c:v>3,868.99</c:v>
                </c:pt>
                <c:pt idx="3869">
                  <c:v>3,870.00</c:v>
                </c:pt>
                <c:pt idx="3870">
                  <c:v>3,871.00</c:v>
                </c:pt>
                <c:pt idx="3871">
                  <c:v>3,871.99</c:v>
                </c:pt>
                <c:pt idx="3872">
                  <c:v>3,872.99</c:v>
                </c:pt>
                <c:pt idx="3873">
                  <c:v>3,874.00</c:v>
                </c:pt>
                <c:pt idx="3874">
                  <c:v>3,875.00</c:v>
                </c:pt>
                <c:pt idx="3875">
                  <c:v>3,875.99</c:v>
                </c:pt>
                <c:pt idx="3876">
                  <c:v>3,877.00</c:v>
                </c:pt>
                <c:pt idx="3877">
                  <c:v>3,878.00</c:v>
                </c:pt>
                <c:pt idx="3878">
                  <c:v>3,878.99</c:v>
                </c:pt>
                <c:pt idx="3879">
                  <c:v>3,879.99</c:v>
                </c:pt>
                <c:pt idx="3880">
                  <c:v>3,881.00</c:v>
                </c:pt>
                <c:pt idx="3881">
                  <c:v>3,881.99</c:v>
                </c:pt>
                <c:pt idx="3882">
                  <c:v>3,882.99</c:v>
                </c:pt>
                <c:pt idx="3883">
                  <c:v>3,884.00</c:v>
                </c:pt>
                <c:pt idx="3884">
                  <c:v>3,885.00</c:v>
                </c:pt>
                <c:pt idx="3885">
                  <c:v>3,885.99</c:v>
                </c:pt>
                <c:pt idx="3886">
                  <c:v>3,887.00</c:v>
                </c:pt>
                <c:pt idx="3887">
                  <c:v>3,888.00</c:v>
                </c:pt>
                <c:pt idx="3888">
                  <c:v>3,888.99</c:v>
                </c:pt>
                <c:pt idx="3889">
                  <c:v>3,889.99</c:v>
                </c:pt>
                <c:pt idx="3890">
                  <c:v>3,891.00</c:v>
                </c:pt>
                <c:pt idx="3891">
                  <c:v>3,892.00</c:v>
                </c:pt>
                <c:pt idx="3892">
                  <c:v>3,892.99</c:v>
                </c:pt>
                <c:pt idx="3893">
                  <c:v>3,894.00</c:v>
                </c:pt>
                <c:pt idx="3894">
                  <c:v>3,895.00</c:v>
                </c:pt>
                <c:pt idx="3895">
                  <c:v>3,895.99</c:v>
                </c:pt>
                <c:pt idx="3896">
                  <c:v>3,897.00</c:v>
                </c:pt>
                <c:pt idx="3897">
                  <c:v>3,898.00</c:v>
                </c:pt>
                <c:pt idx="3898">
                  <c:v>3,898.99</c:v>
                </c:pt>
                <c:pt idx="3899">
                  <c:v>3,899.99</c:v>
                </c:pt>
                <c:pt idx="3900">
                  <c:v>3,901.00</c:v>
                </c:pt>
                <c:pt idx="3901">
                  <c:v>3,902.00</c:v>
                </c:pt>
                <c:pt idx="3902">
                  <c:v>3,902.99</c:v>
                </c:pt>
                <c:pt idx="3903">
                  <c:v>3,904.00</c:v>
                </c:pt>
                <c:pt idx="3904">
                  <c:v>3,905.00</c:v>
                </c:pt>
                <c:pt idx="3905">
                  <c:v>3,905.99</c:v>
                </c:pt>
                <c:pt idx="3906">
                  <c:v>3,907.00</c:v>
                </c:pt>
                <c:pt idx="3907">
                  <c:v>3,908.00</c:v>
                </c:pt>
                <c:pt idx="3908">
                  <c:v>3,908.99</c:v>
                </c:pt>
                <c:pt idx="3909">
                  <c:v>3,909.99</c:v>
                </c:pt>
                <c:pt idx="3910">
                  <c:v>3,911.00</c:v>
                </c:pt>
                <c:pt idx="3911">
                  <c:v>3,912.00</c:v>
                </c:pt>
                <c:pt idx="3912">
                  <c:v>3,912.99</c:v>
                </c:pt>
                <c:pt idx="3913">
                  <c:v>3,914.00</c:v>
                </c:pt>
                <c:pt idx="3914">
                  <c:v>3,915.00</c:v>
                </c:pt>
                <c:pt idx="3915">
                  <c:v>3,915.99</c:v>
                </c:pt>
                <c:pt idx="3916">
                  <c:v>3,917.00</c:v>
                </c:pt>
                <c:pt idx="3917">
                  <c:v>3,918.00</c:v>
                </c:pt>
                <c:pt idx="3918">
                  <c:v>3,918.99</c:v>
                </c:pt>
                <c:pt idx="3919">
                  <c:v>3,919.99</c:v>
                </c:pt>
                <c:pt idx="3920">
                  <c:v>3,921.00</c:v>
                </c:pt>
                <c:pt idx="3921">
                  <c:v>3,922.00</c:v>
                </c:pt>
                <c:pt idx="3922">
                  <c:v>3,922.99</c:v>
                </c:pt>
                <c:pt idx="3923">
                  <c:v>3,924.00</c:v>
                </c:pt>
                <c:pt idx="3924">
                  <c:v>3,925.00</c:v>
                </c:pt>
                <c:pt idx="3925">
                  <c:v>3,925.99</c:v>
                </c:pt>
                <c:pt idx="3926">
                  <c:v>3,926.99</c:v>
                </c:pt>
                <c:pt idx="3927">
                  <c:v>3,928.00</c:v>
                </c:pt>
                <c:pt idx="3928">
                  <c:v>3,929.00</c:v>
                </c:pt>
                <c:pt idx="3929">
                  <c:v>3,929.99</c:v>
                </c:pt>
                <c:pt idx="3930">
                  <c:v>3,931.00</c:v>
                </c:pt>
                <c:pt idx="3931">
                  <c:v>3,932.00</c:v>
                </c:pt>
                <c:pt idx="3932">
                  <c:v>3,932.99</c:v>
                </c:pt>
                <c:pt idx="3933">
                  <c:v>3,934.00</c:v>
                </c:pt>
                <c:pt idx="3934">
                  <c:v>3,935.00</c:v>
                </c:pt>
                <c:pt idx="3935">
                  <c:v>3,935.99</c:v>
                </c:pt>
                <c:pt idx="3936">
                  <c:v>3,936.99</c:v>
                </c:pt>
                <c:pt idx="3937">
                  <c:v>3,938.00</c:v>
                </c:pt>
                <c:pt idx="3938">
                  <c:v>3,939.00</c:v>
                </c:pt>
                <c:pt idx="3939">
                  <c:v>3,939.99</c:v>
                </c:pt>
                <c:pt idx="3940">
                  <c:v>3,941.00</c:v>
                </c:pt>
                <c:pt idx="3941">
                  <c:v>3,942.00</c:v>
                </c:pt>
                <c:pt idx="3942">
                  <c:v>3,942.99</c:v>
                </c:pt>
                <c:pt idx="3943">
                  <c:v>3,944.00</c:v>
                </c:pt>
                <c:pt idx="3944">
                  <c:v>3,945.00</c:v>
                </c:pt>
                <c:pt idx="3945">
                  <c:v>3,945.99</c:v>
                </c:pt>
                <c:pt idx="3946">
                  <c:v>3,946.99</c:v>
                </c:pt>
                <c:pt idx="3947">
                  <c:v>3,948.00</c:v>
                </c:pt>
                <c:pt idx="3948">
                  <c:v>3,949.00</c:v>
                </c:pt>
                <c:pt idx="3949">
                  <c:v>3,949.99</c:v>
                </c:pt>
                <c:pt idx="3950">
                  <c:v>3,951.00</c:v>
                </c:pt>
                <c:pt idx="3951">
                  <c:v>3,952.00</c:v>
                </c:pt>
                <c:pt idx="3952">
                  <c:v>3,952.99</c:v>
                </c:pt>
                <c:pt idx="3953">
                  <c:v>3,954.00</c:v>
                </c:pt>
                <c:pt idx="3954">
                  <c:v>3,955.00</c:v>
                </c:pt>
                <c:pt idx="3955">
                  <c:v>3,955.99</c:v>
                </c:pt>
                <c:pt idx="3956">
                  <c:v>3,956.99</c:v>
                </c:pt>
                <c:pt idx="3957">
                  <c:v>3,958.00</c:v>
                </c:pt>
                <c:pt idx="3958">
                  <c:v>3,959.00</c:v>
                </c:pt>
                <c:pt idx="3959">
                  <c:v>3,959.99</c:v>
                </c:pt>
                <c:pt idx="3960">
                  <c:v>3,961.00</c:v>
                </c:pt>
                <c:pt idx="3961">
                  <c:v>3,962.00</c:v>
                </c:pt>
                <c:pt idx="3962">
                  <c:v>3,962.99</c:v>
                </c:pt>
                <c:pt idx="3963">
                  <c:v>3,964.00</c:v>
                </c:pt>
                <c:pt idx="3964">
                  <c:v>3,965.00</c:v>
                </c:pt>
                <c:pt idx="3965">
                  <c:v>3,965.99</c:v>
                </c:pt>
                <c:pt idx="3966">
                  <c:v>3,966.99</c:v>
                </c:pt>
                <c:pt idx="3967">
                  <c:v>3,968.00</c:v>
                </c:pt>
                <c:pt idx="3968">
                  <c:v>3,969.00</c:v>
                </c:pt>
                <c:pt idx="3969">
                  <c:v>3,969.99</c:v>
                </c:pt>
                <c:pt idx="3970">
                  <c:v>3,971.00</c:v>
                </c:pt>
                <c:pt idx="3971">
                  <c:v>3,972.00</c:v>
                </c:pt>
                <c:pt idx="3972">
                  <c:v>3,972.99</c:v>
                </c:pt>
                <c:pt idx="3973">
                  <c:v>3,973.99</c:v>
                </c:pt>
                <c:pt idx="3974">
                  <c:v>3,975.00</c:v>
                </c:pt>
                <c:pt idx="3975">
                  <c:v>3,975.99</c:v>
                </c:pt>
                <c:pt idx="3976">
                  <c:v>3,976.99</c:v>
                </c:pt>
                <c:pt idx="3977">
                  <c:v>3,978.00</c:v>
                </c:pt>
                <c:pt idx="3978">
                  <c:v>3,979.00</c:v>
                </c:pt>
                <c:pt idx="3979">
                  <c:v>3,979.99</c:v>
                </c:pt>
                <c:pt idx="3980">
                  <c:v>3,981.00</c:v>
                </c:pt>
                <c:pt idx="3981">
                  <c:v>3,982.00</c:v>
                </c:pt>
                <c:pt idx="3982">
                  <c:v>3,982.99</c:v>
                </c:pt>
                <c:pt idx="3983">
                  <c:v>3,983.99</c:v>
                </c:pt>
                <c:pt idx="3984">
                  <c:v>3,985.00</c:v>
                </c:pt>
                <c:pt idx="3985">
                  <c:v>3,985.99</c:v>
                </c:pt>
                <c:pt idx="3986">
                  <c:v>3,986.99</c:v>
                </c:pt>
                <c:pt idx="3987">
                  <c:v>3,988.00</c:v>
                </c:pt>
                <c:pt idx="3988">
                  <c:v>3,989.00</c:v>
                </c:pt>
                <c:pt idx="3989">
                  <c:v>3,989.99</c:v>
                </c:pt>
                <c:pt idx="3990">
                  <c:v>3,991.00</c:v>
                </c:pt>
                <c:pt idx="3991">
                  <c:v>3,992.00</c:v>
                </c:pt>
                <c:pt idx="3992">
                  <c:v>3,992.99</c:v>
                </c:pt>
                <c:pt idx="3993">
                  <c:v>3,993.99</c:v>
                </c:pt>
                <c:pt idx="3994">
                  <c:v>3,995.00</c:v>
                </c:pt>
                <c:pt idx="3995">
                  <c:v>3,996.00</c:v>
                </c:pt>
                <c:pt idx="3996">
                  <c:v>3,996.99</c:v>
                </c:pt>
                <c:pt idx="3997">
                  <c:v>3,998.00</c:v>
                </c:pt>
                <c:pt idx="3998">
                  <c:v>3,999.00</c:v>
                </c:pt>
                <c:pt idx="3999">
                  <c:v>3,999.99</c:v>
                </c:pt>
                <c:pt idx="4000">
                  <c:v>4,001.00</c:v>
                </c:pt>
                <c:pt idx="4001">
                  <c:v>4,002.00</c:v>
                </c:pt>
                <c:pt idx="4002">
                  <c:v>4,002.99</c:v>
                </c:pt>
                <c:pt idx="4003">
                  <c:v>4,003.99</c:v>
                </c:pt>
                <c:pt idx="4004">
                  <c:v>4,005.00</c:v>
                </c:pt>
                <c:pt idx="4005">
                  <c:v>4,006.00</c:v>
                </c:pt>
                <c:pt idx="4006">
                  <c:v>4,006.99</c:v>
                </c:pt>
                <c:pt idx="4007">
                  <c:v>4,008.00</c:v>
                </c:pt>
                <c:pt idx="4008">
                  <c:v>4,009.00</c:v>
                </c:pt>
                <c:pt idx="4009">
                  <c:v>4,009.99</c:v>
                </c:pt>
                <c:pt idx="4010">
                  <c:v>4,011.00</c:v>
                </c:pt>
                <c:pt idx="4011">
                  <c:v>4,012.00</c:v>
                </c:pt>
                <c:pt idx="4012">
                  <c:v>4,012.99</c:v>
                </c:pt>
                <c:pt idx="4013">
                  <c:v>4,014.00</c:v>
                </c:pt>
                <c:pt idx="4014">
                  <c:v>4,015.00</c:v>
                </c:pt>
                <c:pt idx="4015">
                  <c:v>4,015.99</c:v>
                </c:pt>
                <c:pt idx="4016">
                  <c:v>4,016.99</c:v>
                </c:pt>
                <c:pt idx="4017">
                  <c:v>4,018.00</c:v>
                </c:pt>
                <c:pt idx="4018">
                  <c:v>4,019.00</c:v>
                </c:pt>
                <c:pt idx="4019">
                  <c:v>4,019.99</c:v>
                </c:pt>
                <c:pt idx="4020">
                  <c:v>4,021.00</c:v>
                </c:pt>
                <c:pt idx="4021">
                  <c:v>4,022.00</c:v>
                </c:pt>
                <c:pt idx="4022">
                  <c:v>4,022.99</c:v>
                </c:pt>
                <c:pt idx="4023">
                  <c:v>4,023.99</c:v>
                </c:pt>
                <c:pt idx="4024">
                  <c:v>4,025.00</c:v>
                </c:pt>
                <c:pt idx="4025">
                  <c:v>4,025.99</c:v>
                </c:pt>
                <c:pt idx="4026">
                  <c:v>4,026.99</c:v>
                </c:pt>
                <c:pt idx="4027">
                  <c:v>4,028.00</c:v>
                </c:pt>
                <c:pt idx="4028">
                  <c:v>4,029.00</c:v>
                </c:pt>
                <c:pt idx="4029">
                  <c:v>4,029.99</c:v>
                </c:pt>
                <c:pt idx="4030">
                  <c:v>4,031.00</c:v>
                </c:pt>
                <c:pt idx="4031">
                  <c:v>4,032.00</c:v>
                </c:pt>
                <c:pt idx="4032">
                  <c:v>4,032.99</c:v>
                </c:pt>
                <c:pt idx="4033">
                  <c:v>4,033.99</c:v>
                </c:pt>
                <c:pt idx="4034">
                  <c:v>4,035.00</c:v>
                </c:pt>
                <c:pt idx="4035">
                  <c:v>4,036.00</c:v>
                </c:pt>
                <c:pt idx="4036">
                  <c:v>4,036.99</c:v>
                </c:pt>
                <c:pt idx="4037">
                  <c:v>4,038.00</c:v>
                </c:pt>
                <c:pt idx="4038">
                  <c:v>4,039.00</c:v>
                </c:pt>
                <c:pt idx="4039">
                  <c:v>4,039.99</c:v>
                </c:pt>
                <c:pt idx="4040">
                  <c:v>4,041.00</c:v>
                </c:pt>
                <c:pt idx="4041">
                  <c:v>4,042.00</c:v>
                </c:pt>
                <c:pt idx="4042">
                  <c:v>4,042.99</c:v>
                </c:pt>
                <c:pt idx="4043">
                  <c:v>4,043.99</c:v>
                </c:pt>
                <c:pt idx="4044">
                  <c:v>4,045.00</c:v>
                </c:pt>
                <c:pt idx="4045">
                  <c:v>4,046.00</c:v>
                </c:pt>
                <c:pt idx="4046">
                  <c:v>4,046.99</c:v>
                </c:pt>
                <c:pt idx="4047">
                  <c:v>4,048.00</c:v>
                </c:pt>
                <c:pt idx="4048">
                  <c:v>4,049.00</c:v>
                </c:pt>
                <c:pt idx="4049">
                  <c:v>4,049.99</c:v>
                </c:pt>
                <c:pt idx="4050">
                  <c:v>4,051.00</c:v>
                </c:pt>
                <c:pt idx="4051">
                  <c:v>4,052.00</c:v>
                </c:pt>
                <c:pt idx="4052">
                  <c:v>4,052.99</c:v>
                </c:pt>
                <c:pt idx="4053">
                  <c:v>4,053.99</c:v>
                </c:pt>
                <c:pt idx="4054">
                  <c:v>4,055.00</c:v>
                </c:pt>
                <c:pt idx="4055">
                  <c:v>4,056.00</c:v>
                </c:pt>
                <c:pt idx="4056">
                  <c:v>4,056.99</c:v>
                </c:pt>
                <c:pt idx="4057">
                  <c:v>4,058.00</c:v>
                </c:pt>
                <c:pt idx="4058">
                  <c:v>4,059.00</c:v>
                </c:pt>
                <c:pt idx="4059">
                  <c:v>4,059.99</c:v>
                </c:pt>
                <c:pt idx="4060">
                  <c:v>4,061.00</c:v>
                </c:pt>
                <c:pt idx="4061">
                  <c:v>4,062.00</c:v>
                </c:pt>
                <c:pt idx="4062">
                  <c:v>4,062.99</c:v>
                </c:pt>
                <c:pt idx="4063">
                  <c:v>4,063.99</c:v>
                </c:pt>
                <c:pt idx="4064">
                  <c:v>4,065.00</c:v>
                </c:pt>
                <c:pt idx="4065">
                  <c:v>4,066.00</c:v>
                </c:pt>
                <c:pt idx="4066">
                  <c:v>4,066.99</c:v>
                </c:pt>
                <c:pt idx="4067">
                  <c:v>4,068.00</c:v>
                </c:pt>
                <c:pt idx="4068">
                  <c:v>4,069.00</c:v>
                </c:pt>
                <c:pt idx="4069">
                  <c:v>4,069.99</c:v>
                </c:pt>
                <c:pt idx="4070">
                  <c:v>4,070.99</c:v>
                </c:pt>
                <c:pt idx="4071">
                  <c:v>4,072.00</c:v>
                </c:pt>
                <c:pt idx="4072">
                  <c:v>4,073.00</c:v>
                </c:pt>
                <c:pt idx="4073">
                  <c:v>4,073.99</c:v>
                </c:pt>
                <c:pt idx="4074">
                  <c:v>4,075.00</c:v>
                </c:pt>
                <c:pt idx="4075">
                  <c:v>4,076.00</c:v>
                </c:pt>
                <c:pt idx="4076">
                  <c:v>4,076.99</c:v>
                </c:pt>
                <c:pt idx="4077">
                  <c:v>4,078.00</c:v>
                </c:pt>
                <c:pt idx="4078">
                  <c:v>4,079.00</c:v>
                </c:pt>
                <c:pt idx="4079">
                  <c:v>4,079.99</c:v>
                </c:pt>
                <c:pt idx="4080">
                  <c:v>4,080.99</c:v>
                </c:pt>
                <c:pt idx="4081">
                  <c:v>4,082.00</c:v>
                </c:pt>
                <c:pt idx="4082">
                  <c:v>4,083.00</c:v>
                </c:pt>
                <c:pt idx="4083">
                  <c:v>4,083.99</c:v>
                </c:pt>
                <c:pt idx="4084">
                  <c:v>4,085.00</c:v>
                </c:pt>
                <c:pt idx="4085">
                  <c:v>4,086.00</c:v>
                </c:pt>
                <c:pt idx="4086">
                  <c:v>4,086.99</c:v>
                </c:pt>
                <c:pt idx="4087">
                  <c:v>4,088.00</c:v>
                </c:pt>
                <c:pt idx="4088">
                  <c:v>4,089.00</c:v>
                </c:pt>
                <c:pt idx="4089">
                  <c:v>4,089.99</c:v>
                </c:pt>
                <c:pt idx="4090">
                  <c:v>4,090.99</c:v>
                </c:pt>
                <c:pt idx="4091">
                  <c:v>4,092.00</c:v>
                </c:pt>
                <c:pt idx="4092">
                  <c:v>4,093.00</c:v>
                </c:pt>
                <c:pt idx="4093">
                  <c:v>4,093.99</c:v>
                </c:pt>
                <c:pt idx="4094">
                  <c:v>4,095.00</c:v>
                </c:pt>
                <c:pt idx="4095">
                  <c:v>4,096.00</c:v>
                </c:pt>
                <c:pt idx="4096">
                  <c:v>4,096.99</c:v>
                </c:pt>
                <c:pt idx="4097">
                  <c:v>4,098.00</c:v>
                </c:pt>
                <c:pt idx="4098">
                  <c:v>4,099.00</c:v>
                </c:pt>
                <c:pt idx="4099">
                  <c:v>4,099.99</c:v>
                </c:pt>
                <c:pt idx="4100">
                  <c:v>4,100.99</c:v>
                </c:pt>
                <c:pt idx="4101">
                  <c:v>4,102.00</c:v>
                </c:pt>
                <c:pt idx="4102">
                  <c:v>4,103.00</c:v>
                </c:pt>
                <c:pt idx="4103">
                  <c:v>4,103.99</c:v>
                </c:pt>
                <c:pt idx="4104">
                  <c:v>4,105.00</c:v>
                </c:pt>
                <c:pt idx="4105">
                  <c:v>4,106.00</c:v>
                </c:pt>
                <c:pt idx="4106">
                  <c:v>4,106.99</c:v>
                </c:pt>
                <c:pt idx="4107">
                  <c:v>4,108.00</c:v>
                </c:pt>
                <c:pt idx="4108">
                  <c:v>4,109.00</c:v>
                </c:pt>
                <c:pt idx="4109">
                  <c:v>4,109.99</c:v>
                </c:pt>
                <c:pt idx="4110">
                  <c:v>4,110.99</c:v>
                </c:pt>
                <c:pt idx="4111">
                  <c:v>4,112.00</c:v>
                </c:pt>
                <c:pt idx="4112">
                  <c:v>4,113.00</c:v>
                </c:pt>
                <c:pt idx="4113">
                  <c:v>4,113.99</c:v>
                </c:pt>
                <c:pt idx="4114">
                  <c:v>4,115.00</c:v>
                </c:pt>
                <c:pt idx="4115">
                  <c:v>4,116.00</c:v>
                </c:pt>
                <c:pt idx="4116">
                  <c:v>4,116.99</c:v>
                </c:pt>
                <c:pt idx="4117">
                  <c:v>4,117.99</c:v>
                </c:pt>
                <c:pt idx="4118">
                  <c:v>4,119.00</c:v>
                </c:pt>
                <c:pt idx="4119">
                  <c:v>4,119.99</c:v>
                </c:pt>
                <c:pt idx="4120">
                  <c:v>4,120.99</c:v>
                </c:pt>
                <c:pt idx="4121">
                  <c:v>4,122.00</c:v>
                </c:pt>
                <c:pt idx="4122">
                  <c:v>4,123.00</c:v>
                </c:pt>
                <c:pt idx="4123">
                  <c:v>4,123.99</c:v>
                </c:pt>
                <c:pt idx="4124">
                  <c:v>4,125.00</c:v>
                </c:pt>
                <c:pt idx="4125">
                  <c:v>4,126.00</c:v>
                </c:pt>
                <c:pt idx="4126">
                  <c:v>4,126.99</c:v>
                </c:pt>
                <c:pt idx="4127">
                  <c:v>4,127.99</c:v>
                </c:pt>
                <c:pt idx="4128">
                  <c:v>4,129.00</c:v>
                </c:pt>
                <c:pt idx="4129">
                  <c:v>4,130.00</c:v>
                </c:pt>
                <c:pt idx="4130">
                  <c:v>4,130.99</c:v>
                </c:pt>
                <c:pt idx="4131">
                  <c:v>4,132.00</c:v>
                </c:pt>
                <c:pt idx="4132">
                  <c:v>4,133.00</c:v>
                </c:pt>
                <c:pt idx="4133">
                  <c:v>4,133.99</c:v>
                </c:pt>
                <c:pt idx="4134">
                  <c:v>4,135.00</c:v>
                </c:pt>
                <c:pt idx="4135">
                  <c:v>4,136.00</c:v>
                </c:pt>
                <c:pt idx="4136">
                  <c:v>4,136.99</c:v>
                </c:pt>
                <c:pt idx="4137">
                  <c:v>4,137.99</c:v>
                </c:pt>
                <c:pt idx="4138">
                  <c:v>4,139.00</c:v>
                </c:pt>
                <c:pt idx="4139">
                  <c:v>4,140.00</c:v>
                </c:pt>
                <c:pt idx="4140">
                  <c:v>4,140.99</c:v>
                </c:pt>
                <c:pt idx="4141">
                  <c:v>4,142.00</c:v>
                </c:pt>
                <c:pt idx="4142">
                  <c:v>4,143.00</c:v>
                </c:pt>
                <c:pt idx="4143">
                  <c:v>4,143.99</c:v>
                </c:pt>
                <c:pt idx="4144">
                  <c:v>4,145.00</c:v>
                </c:pt>
                <c:pt idx="4145">
                  <c:v>4,146.00</c:v>
                </c:pt>
                <c:pt idx="4146">
                  <c:v>4,146.99</c:v>
                </c:pt>
                <c:pt idx="4147">
                  <c:v>4,147.99</c:v>
                </c:pt>
                <c:pt idx="4148">
                  <c:v>4,149.00</c:v>
                </c:pt>
                <c:pt idx="4149">
                  <c:v>4,150.00</c:v>
                </c:pt>
                <c:pt idx="4150">
                  <c:v>4,150.99</c:v>
                </c:pt>
                <c:pt idx="4151">
                  <c:v>4,152.00</c:v>
                </c:pt>
                <c:pt idx="4152">
                  <c:v>4,153.00</c:v>
                </c:pt>
                <c:pt idx="4153">
                  <c:v>4,153.99</c:v>
                </c:pt>
                <c:pt idx="4154">
                  <c:v>4,155.00</c:v>
                </c:pt>
                <c:pt idx="4155">
                  <c:v>4,156.00</c:v>
                </c:pt>
                <c:pt idx="4156">
                  <c:v>4,156.99</c:v>
                </c:pt>
                <c:pt idx="4157">
                  <c:v>4,157.99</c:v>
                </c:pt>
                <c:pt idx="4158">
                  <c:v>4,159.00</c:v>
                </c:pt>
                <c:pt idx="4159">
                  <c:v>4,159.99</c:v>
                </c:pt>
                <c:pt idx="4160">
                  <c:v>4,160.99</c:v>
                </c:pt>
                <c:pt idx="4161">
                  <c:v>4,162.00</c:v>
                </c:pt>
                <c:pt idx="4162">
                  <c:v>4,163.00</c:v>
                </c:pt>
                <c:pt idx="4163">
                  <c:v>4,163.99</c:v>
                </c:pt>
                <c:pt idx="4164">
                  <c:v>4,165.00</c:v>
                </c:pt>
                <c:pt idx="4165">
                  <c:v>4,166.00</c:v>
                </c:pt>
                <c:pt idx="4166">
                  <c:v>4,166.99</c:v>
                </c:pt>
                <c:pt idx="4167">
                  <c:v>4,167.99</c:v>
                </c:pt>
                <c:pt idx="4168">
                  <c:v>4,169.00</c:v>
                </c:pt>
                <c:pt idx="4169">
                  <c:v>4,169.99</c:v>
                </c:pt>
                <c:pt idx="4170">
                  <c:v>4,170.99</c:v>
                </c:pt>
                <c:pt idx="4171">
                  <c:v>4,172.00</c:v>
                </c:pt>
                <c:pt idx="4172">
                  <c:v>4,173.00</c:v>
                </c:pt>
                <c:pt idx="4173">
                  <c:v>4,173.99</c:v>
                </c:pt>
                <c:pt idx="4174">
                  <c:v>4,175.00</c:v>
                </c:pt>
                <c:pt idx="4175">
                  <c:v>4,176.00</c:v>
                </c:pt>
                <c:pt idx="4176">
                  <c:v>4,176.99</c:v>
                </c:pt>
                <c:pt idx="4177">
                  <c:v>4,177.99</c:v>
                </c:pt>
                <c:pt idx="4178">
                  <c:v>4,179.00</c:v>
                </c:pt>
                <c:pt idx="4179">
                  <c:v>4,180.00</c:v>
                </c:pt>
                <c:pt idx="4180">
                  <c:v>4,180.99</c:v>
                </c:pt>
                <c:pt idx="4181">
                  <c:v>4,182.00</c:v>
                </c:pt>
                <c:pt idx="4182">
                  <c:v>4,183.00</c:v>
                </c:pt>
                <c:pt idx="4183">
                  <c:v>4,183.99</c:v>
                </c:pt>
                <c:pt idx="4184">
                  <c:v>4,185.00</c:v>
                </c:pt>
                <c:pt idx="4185">
                  <c:v>4,186.00</c:v>
                </c:pt>
                <c:pt idx="4186">
                  <c:v>4,186.99</c:v>
                </c:pt>
                <c:pt idx="4187">
                  <c:v>4,187.99</c:v>
                </c:pt>
                <c:pt idx="4188">
                  <c:v>4,189.00</c:v>
                </c:pt>
                <c:pt idx="4189">
                  <c:v>4,190.00</c:v>
                </c:pt>
                <c:pt idx="4190">
                  <c:v>4,190.99</c:v>
                </c:pt>
                <c:pt idx="4191">
                  <c:v>4,192.00</c:v>
                </c:pt>
                <c:pt idx="4192">
                  <c:v>4,193.00</c:v>
                </c:pt>
                <c:pt idx="4193">
                  <c:v>4,193.99</c:v>
                </c:pt>
                <c:pt idx="4194">
                  <c:v>4,195.00</c:v>
                </c:pt>
                <c:pt idx="4195">
                  <c:v>4,196.00</c:v>
                </c:pt>
                <c:pt idx="4196">
                  <c:v>4,196.99</c:v>
                </c:pt>
                <c:pt idx="4197">
                  <c:v>4,197.99</c:v>
                </c:pt>
                <c:pt idx="4198">
                  <c:v>4,199.00</c:v>
                </c:pt>
                <c:pt idx="4199">
                  <c:v>4,200.00</c:v>
                </c:pt>
                <c:pt idx="4200">
                  <c:v>4,200.99</c:v>
                </c:pt>
                <c:pt idx="4201">
                  <c:v>4,202.00</c:v>
                </c:pt>
                <c:pt idx="4202">
                  <c:v>4,203.00</c:v>
                </c:pt>
                <c:pt idx="4203">
                  <c:v>4,203.99</c:v>
                </c:pt>
                <c:pt idx="4204">
                  <c:v>4,205.00</c:v>
                </c:pt>
                <c:pt idx="4205">
                  <c:v>4,206.00</c:v>
                </c:pt>
                <c:pt idx="4206">
                  <c:v>4,206.99</c:v>
                </c:pt>
                <c:pt idx="4207">
                  <c:v>4,207.99</c:v>
                </c:pt>
                <c:pt idx="4208">
                  <c:v>4,209.00</c:v>
                </c:pt>
                <c:pt idx="4209">
                  <c:v>4,210.00</c:v>
                </c:pt>
                <c:pt idx="4210">
                  <c:v>4,210.99</c:v>
                </c:pt>
                <c:pt idx="4211">
                  <c:v>4,212.00</c:v>
                </c:pt>
                <c:pt idx="4212">
                  <c:v>4,213.00</c:v>
                </c:pt>
                <c:pt idx="4213">
                  <c:v>4,213.99</c:v>
                </c:pt>
                <c:pt idx="4214">
                  <c:v>4,214.99</c:v>
                </c:pt>
                <c:pt idx="4215">
                  <c:v>4,216.00</c:v>
                </c:pt>
                <c:pt idx="4216">
                  <c:v>4,217.00</c:v>
                </c:pt>
                <c:pt idx="4217">
                  <c:v>4,217.99</c:v>
                </c:pt>
                <c:pt idx="4218">
                  <c:v>4,219.00</c:v>
                </c:pt>
                <c:pt idx="4219">
                  <c:v>4,220.00</c:v>
                </c:pt>
                <c:pt idx="4220">
                  <c:v>4,220.99</c:v>
                </c:pt>
                <c:pt idx="4221">
                  <c:v>4,222.00</c:v>
                </c:pt>
                <c:pt idx="4222">
                  <c:v>4,223.00</c:v>
                </c:pt>
                <c:pt idx="4223">
                  <c:v>4,223.99</c:v>
                </c:pt>
                <c:pt idx="4224">
                  <c:v>4,224.99</c:v>
                </c:pt>
                <c:pt idx="4225">
                  <c:v>4,226.00</c:v>
                </c:pt>
                <c:pt idx="4226">
                  <c:v>4,227.00</c:v>
                </c:pt>
                <c:pt idx="4227">
                  <c:v>4,227.99</c:v>
                </c:pt>
                <c:pt idx="4228">
                  <c:v>4,229.00</c:v>
                </c:pt>
                <c:pt idx="4229">
                  <c:v>4,230.00</c:v>
                </c:pt>
                <c:pt idx="4230">
                  <c:v>4,230.99</c:v>
                </c:pt>
                <c:pt idx="4231">
                  <c:v>4,232.00</c:v>
                </c:pt>
                <c:pt idx="4232">
                  <c:v>4,233.00</c:v>
                </c:pt>
                <c:pt idx="4233">
                  <c:v>4,233.99</c:v>
                </c:pt>
                <c:pt idx="4234">
                  <c:v>4,234.99</c:v>
                </c:pt>
                <c:pt idx="4235">
                  <c:v>4,236.00</c:v>
                </c:pt>
                <c:pt idx="4236">
                  <c:v>4,237.00</c:v>
                </c:pt>
                <c:pt idx="4237">
                  <c:v>4,237.99</c:v>
                </c:pt>
                <c:pt idx="4238">
                  <c:v>4,239.00</c:v>
                </c:pt>
                <c:pt idx="4239">
                  <c:v>4,240.00</c:v>
                </c:pt>
                <c:pt idx="4240">
                  <c:v>4,240.99</c:v>
                </c:pt>
                <c:pt idx="4241">
                  <c:v>4,241.99</c:v>
                </c:pt>
                <c:pt idx="4242">
                  <c:v>4,243.00</c:v>
                </c:pt>
                <c:pt idx="4243">
                  <c:v>4,244.00</c:v>
                </c:pt>
                <c:pt idx="4244">
                  <c:v>4,244.99</c:v>
                </c:pt>
                <c:pt idx="4245">
                  <c:v>4,246.00</c:v>
                </c:pt>
                <c:pt idx="4246">
                  <c:v>4,247.00</c:v>
                </c:pt>
                <c:pt idx="4247">
                  <c:v>4,247.99</c:v>
                </c:pt>
                <c:pt idx="4248">
                  <c:v>4,249.00</c:v>
                </c:pt>
                <c:pt idx="4249">
                  <c:v>4,250.00</c:v>
                </c:pt>
                <c:pt idx="4250">
                  <c:v>4,250.99</c:v>
                </c:pt>
                <c:pt idx="4251">
                  <c:v>4,251.99</c:v>
                </c:pt>
                <c:pt idx="4252">
                  <c:v>4,253.00</c:v>
                </c:pt>
                <c:pt idx="4253">
                  <c:v>4,254.00</c:v>
                </c:pt>
                <c:pt idx="4254">
                  <c:v>4,254.99</c:v>
                </c:pt>
                <c:pt idx="4255">
                  <c:v>4,256.00</c:v>
                </c:pt>
                <c:pt idx="4256">
                  <c:v>4,257.00</c:v>
                </c:pt>
                <c:pt idx="4257">
                  <c:v>4,257.99</c:v>
                </c:pt>
                <c:pt idx="4258">
                  <c:v>4,259.00</c:v>
                </c:pt>
                <c:pt idx="4259">
                  <c:v>4,260.00</c:v>
                </c:pt>
                <c:pt idx="4260">
                  <c:v>4,260.99</c:v>
                </c:pt>
                <c:pt idx="4261">
                  <c:v>4,261.99</c:v>
                </c:pt>
                <c:pt idx="4262">
                  <c:v>4,263.00</c:v>
                </c:pt>
                <c:pt idx="4263">
                  <c:v>4,264.00</c:v>
                </c:pt>
                <c:pt idx="4264">
                  <c:v>4,264.99</c:v>
                </c:pt>
                <c:pt idx="4265">
                  <c:v>4,266.00</c:v>
                </c:pt>
                <c:pt idx="4266">
                  <c:v>4,267.00</c:v>
                </c:pt>
                <c:pt idx="4267">
                  <c:v>4,267.99</c:v>
                </c:pt>
                <c:pt idx="4268">
                  <c:v>4,269.00</c:v>
                </c:pt>
                <c:pt idx="4269">
                  <c:v>4,270.00</c:v>
                </c:pt>
                <c:pt idx="4270">
                  <c:v>4,270.99</c:v>
                </c:pt>
                <c:pt idx="4271">
                  <c:v>4,271.99</c:v>
                </c:pt>
                <c:pt idx="4272">
                  <c:v>4,273.00</c:v>
                </c:pt>
                <c:pt idx="4273">
                  <c:v>4,274.00</c:v>
                </c:pt>
                <c:pt idx="4274">
                  <c:v>4,274.99</c:v>
                </c:pt>
                <c:pt idx="4275">
                  <c:v>4,276.00</c:v>
                </c:pt>
                <c:pt idx="4276">
                  <c:v>4,277.00</c:v>
                </c:pt>
                <c:pt idx="4277">
                  <c:v>4,277.99</c:v>
                </c:pt>
                <c:pt idx="4278">
                  <c:v>4,278.99</c:v>
                </c:pt>
                <c:pt idx="4279">
                  <c:v>4,280.00</c:v>
                </c:pt>
                <c:pt idx="4280">
                  <c:v>4,281.00</c:v>
                </c:pt>
                <c:pt idx="4281">
                  <c:v>4,281.99</c:v>
                </c:pt>
                <c:pt idx="4282">
                  <c:v>4,283.00</c:v>
                </c:pt>
                <c:pt idx="4283">
                  <c:v>4,284.00</c:v>
                </c:pt>
                <c:pt idx="4284">
                  <c:v>4,284.99</c:v>
                </c:pt>
                <c:pt idx="4285">
                  <c:v>4,286.00</c:v>
                </c:pt>
                <c:pt idx="4286">
                  <c:v>4,287.00</c:v>
                </c:pt>
                <c:pt idx="4287">
                  <c:v>4,287.99</c:v>
                </c:pt>
                <c:pt idx="4288">
                  <c:v>4,288.99</c:v>
                </c:pt>
                <c:pt idx="4289">
                  <c:v>4,290.00</c:v>
                </c:pt>
                <c:pt idx="4290">
                  <c:v>4,291.00</c:v>
                </c:pt>
                <c:pt idx="4291">
                  <c:v>4,291.99</c:v>
                </c:pt>
                <c:pt idx="4292">
                  <c:v>4,293.00</c:v>
                </c:pt>
                <c:pt idx="4293">
                  <c:v>4,294.00</c:v>
                </c:pt>
                <c:pt idx="4294">
                  <c:v>4,294.99</c:v>
                </c:pt>
                <c:pt idx="4295">
                  <c:v>4,295.99</c:v>
                </c:pt>
                <c:pt idx="4296">
                  <c:v>4,297.00</c:v>
                </c:pt>
                <c:pt idx="4297">
                  <c:v>4,297.99</c:v>
                </c:pt>
                <c:pt idx="4298">
                  <c:v>4,298.99</c:v>
                </c:pt>
                <c:pt idx="4299">
                  <c:v>4,300.00</c:v>
                </c:pt>
                <c:pt idx="4300">
                  <c:v>4,301.00</c:v>
                </c:pt>
                <c:pt idx="4301">
                  <c:v>4,301.99</c:v>
                </c:pt>
                <c:pt idx="4302">
                  <c:v>4,303.00</c:v>
                </c:pt>
                <c:pt idx="4303">
                  <c:v>4,304.00</c:v>
                </c:pt>
                <c:pt idx="4304">
                  <c:v>4,304.99</c:v>
                </c:pt>
                <c:pt idx="4305">
                  <c:v>4,305.99</c:v>
                </c:pt>
                <c:pt idx="4306">
                  <c:v>4,307.00</c:v>
                </c:pt>
                <c:pt idx="4307">
                  <c:v>4,308.00</c:v>
                </c:pt>
                <c:pt idx="4308">
                  <c:v>4,308.99</c:v>
                </c:pt>
                <c:pt idx="4309">
                  <c:v>4,310.00</c:v>
                </c:pt>
                <c:pt idx="4310">
                  <c:v>4,311.00</c:v>
                </c:pt>
                <c:pt idx="4311">
                  <c:v>4,311.99</c:v>
                </c:pt>
                <c:pt idx="4312">
                  <c:v>4,313.00</c:v>
                </c:pt>
                <c:pt idx="4313">
                  <c:v>4,314.00</c:v>
                </c:pt>
                <c:pt idx="4314">
                  <c:v>4,314.99</c:v>
                </c:pt>
                <c:pt idx="4315">
                  <c:v>4,315.99</c:v>
                </c:pt>
                <c:pt idx="4316">
                  <c:v>4,317.00</c:v>
                </c:pt>
                <c:pt idx="4317">
                  <c:v>4,318.00</c:v>
                </c:pt>
                <c:pt idx="4318">
                  <c:v>4,318.99</c:v>
                </c:pt>
                <c:pt idx="4319">
                  <c:v>4,320.00</c:v>
                </c:pt>
                <c:pt idx="4320">
                  <c:v>4,321.00</c:v>
                </c:pt>
                <c:pt idx="4321">
                  <c:v>4,321.99</c:v>
                </c:pt>
                <c:pt idx="4322">
                  <c:v>4,323.00</c:v>
                </c:pt>
                <c:pt idx="4323">
                  <c:v>4,324.00</c:v>
                </c:pt>
                <c:pt idx="4324">
                  <c:v>4,324.99</c:v>
                </c:pt>
                <c:pt idx="4325">
                  <c:v>4,325.99</c:v>
                </c:pt>
                <c:pt idx="4326">
                  <c:v>4,327.00</c:v>
                </c:pt>
                <c:pt idx="4327">
                  <c:v>4,328.00</c:v>
                </c:pt>
                <c:pt idx="4328">
                  <c:v>4,328.99</c:v>
                </c:pt>
                <c:pt idx="4329">
                  <c:v>4,330.00</c:v>
                </c:pt>
                <c:pt idx="4330">
                  <c:v>4,331.00</c:v>
                </c:pt>
                <c:pt idx="4331">
                  <c:v>4,331.99</c:v>
                </c:pt>
                <c:pt idx="4332">
                  <c:v>4,332.99</c:v>
                </c:pt>
                <c:pt idx="4333">
                  <c:v>4,334.00</c:v>
                </c:pt>
                <c:pt idx="4334">
                  <c:v>4,334.99</c:v>
                </c:pt>
                <c:pt idx="4335">
                  <c:v>4,335.99</c:v>
                </c:pt>
                <c:pt idx="4336">
                  <c:v>4,337.00</c:v>
                </c:pt>
                <c:pt idx="4337">
                  <c:v>4,338.00</c:v>
                </c:pt>
                <c:pt idx="4338">
                  <c:v>4,338.99</c:v>
                </c:pt>
                <c:pt idx="4339">
                  <c:v>4,340.00</c:v>
                </c:pt>
                <c:pt idx="4340">
                  <c:v>4,341.00</c:v>
                </c:pt>
                <c:pt idx="4341">
                  <c:v>4,341.99</c:v>
                </c:pt>
                <c:pt idx="4342">
                  <c:v>4,342.99</c:v>
                </c:pt>
                <c:pt idx="4343">
                  <c:v>4,344.00</c:v>
                </c:pt>
                <c:pt idx="4344">
                  <c:v>4,345.00</c:v>
                </c:pt>
                <c:pt idx="4345">
                  <c:v>4,345.99</c:v>
                </c:pt>
                <c:pt idx="4346">
                  <c:v>4,347.00</c:v>
                </c:pt>
                <c:pt idx="4347">
                  <c:v>4,348.00</c:v>
                </c:pt>
                <c:pt idx="4348">
                  <c:v>4,348.99</c:v>
                </c:pt>
                <c:pt idx="4349">
                  <c:v>4,350.00</c:v>
                </c:pt>
                <c:pt idx="4350">
                  <c:v>4,351.00</c:v>
                </c:pt>
                <c:pt idx="4351">
                  <c:v>4,351.99</c:v>
                </c:pt>
                <c:pt idx="4352">
                  <c:v>4,352.99</c:v>
                </c:pt>
                <c:pt idx="4353">
                  <c:v>4,354.00</c:v>
                </c:pt>
                <c:pt idx="4354">
                  <c:v>4,355.00</c:v>
                </c:pt>
                <c:pt idx="4355">
                  <c:v>4,355.99</c:v>
                </c:pt>
                <c:pt idx="4356">
                  <c:v>4,357.00</c:v>
                </c:pt>
                <c:pt idx="4357">
                  <c:v>4,358.00</c:v>
                </c:pt>
                <c:pt idx="4358">
                  <c:v>4,358.99</c:v>
                </c:pt>
                <c:pt idx="4359">
                  <c:v>4,360.00</c:v>
                </c:pt>
                <c:pt idx="4360">
                  <c:v>4,361.00</c:v>
                </c:pt>
                <c:pt idx="4361">
                  <c:v>4,361.99</c:v>
                </c:pt>
                <c:pt idx="4362">
                  <c:v>4,362.99</c:v>
                </c:pt>
                <c:pt idx="4363">
                  <c:v>4,364.00</c:v>
                </c:pt>
                <c:pt idx="4364">
                  <c:v>4,365.00</c:v>
                </c:pt>
                <c:pt idx="4365">
                  <c:v>4,365.99</c:v>
                </c:pt>
                <c:pt idx="4366">
                  <c:v>4,367.00</c:v>
                </c:pt>
                <c:pt idx="4367">
                  <c:v>4,368.00</c:v>
                </c:pt>
                <c:pt idx="4368">
                  <c:v>4,368.99</c:v>
                </c:pt>
                <c:pt idx="4369">
                  <c:v>4,370.00</c:v>
                </c:pt>
                <c:pt idx="4370">
                  <c:v>4,371.00</c:v>
                </c:pt>
                <c:pt idx="4371">
                  <c:v>4,371.99</c:v>
                </c:pt>
                <c:pt idx="4372">
                  <c:v>4,372.99</c:v>
                </c:pt>
                <c:pt idx="4373">
                  <c:v>4,374.00</c:v>
                </c:pt>
                <c:pt idx="4374">
                  <c:v>4,375.00</c:v>
                </c:pt>
                <c:pt idx="4375">
                  <c:v>4,375.99</c:v>
                </c:pt>
                <c:pt idx="4376">
                  <c:v>4,377.00</c:v>
                </c:pt>
                <c:pt idx="4377">
                  <c:v>4,378.00</c:v>
                </c:pt>
                <c:pt idx="4378">
                  <c:v>4,378.99</c:v>
                </c:pt>
                <c:pt idx="4379">
                  <c:v>4,380.00</c:v>
                </c:pt>
                <c:pt idx="4380">
                  <c:v>4,381.00</c:v>
                </c:pt>
                <c:pt idx="4381">
                  <c:v>4,381.99</c:v>
                </c:pt>
                <c:pt idx="4382">
                  <c:v>4,382.99</c:v>
                </c:pt>
                <c:pt idx="4383">
                  <c:v>4,384.00</c:v>
                </c:pt>
                <c:pt idx="4384">
                  <c:v>4,385.00</c:v>
                </c:pt>
                <c:pt idx="4385">
                  <c:v>4,385.99</c:v>
                </c:pt>
                <c:pt idx="4386">
                  <c:v>4,387.00</c:v>
                </c:pt>
                <c:pt idx="4387">
                  <c:v>4,388.00</c:v>
                </c:pt>
                <c:pt idx="4388">
                  <c:v>4,388.99</c:v>
                </c:pt>
                <c:pt idx="4389">
                  <c:v>4,389.99</c:v>
                </c:pt>
                <c:pt idx="4390">
                  <c:v>4,391.00</c:v>
                </c:pt>
                <c:pt idx="4391">
                  <c:v>4,391.99</c:v>
                </c:pt>
                <c:pt idx="4392">
                  <c:v>4,392.99</c:v>
                </c:pt>
                <c:pt idx="4393">
                  <c:v>4,394.00</c:v>
                </c:pt>
                <c:pt idx="4394">
                  <c:v>4,395.00</c:v>
                </c:pt>
                <c:pt idx="4395">
                  <c:v>4,395.99</c:v>
                </c:pt>
                <c:pt idx="4396">
                  <c:v>4,397.00</c:v>
                </c:pt>
                <c:pt idx="4397">
                  <c:v>4,398.00</c:v>
                </c:pt>
                <c:pt idx="4398">
                  <c:v>4,398.99</c:v>
                </c:pt>
                <c:pt idx="4399">
                  <c:v>4,399.99</c:v>
                </c:pt>
                <c:pt idx="4400">
                  <c:v>4,401.00</c:v>
                </c:pt>
                <c:pt idx="4401">
                  <c:v>4,402.00</c:v>
                </c:pt>
                <c:pt idx="4402">
                  <c:v>4,402.99</c:v>
                </c:pt>
                <c:pt idx="4403">
                  <c:v>4,404.00</c:v>
                </c:pt>
                <c:pt idx="4404">
                  <c:v>4,405.00</c:v>
                </c:pt>
                <c:pt idx="4405">
                  <c:v>4,405.99</c:v>
                </c:pt>
                <c:pt idx="4406">
                  <c:v>4,407.00</c:v>
                </c:pt>
                <c:pt idx="4407">
                  <c:v>4,408.00</c:v>
                </c:pt>
                <c:pt idx="4408">
                  <c:v>4,408.99</c:v>
                </c:pt>
                <c:pt idx="4409">
                  <c:v>4,409.99</c:v>
                </c:pt>
                <c:pt idx="4410">
                  <c:v>4,411.00</c:v>
                </c:pt>
                <c:pt idx="4411">
                  <c:v>4,412.00</c:v>
                </c:pt>
                <c:pt idx="4412">
                  <c:v>4,412.99</c:v>
                </c:pt>
                <c:pt idx="4413">
                  <c:v>4,414.00</c:v>
                </c:pt>
                <c:pt idx="4414">
                  <c:v>4,415.00</c:v>
                </c:pt>
                <c:pt idx="4415">
                  <c:v>4,415.99</c:v>
                </c:pt>
                <c:pt idx="4416">
                  <c:v>4,417.00</c:v>
                </c:pt>
                <c:pt idx="4417">
                  <c:v>4,418.00</c:v>
                </c:pt>
                <c:pt idx="4418">
                  <c:v>4,418.99</c:v>
                </c:pt>
                <c:pt idx="4419">
                  <c:v>4,419.99</c:v>
                </c:pt>
                <c:pt idx="4420">
                  <c:v>4,421.00</c:v>
                </c:pt>
                <c:pt idx="4421">
                  <c:v>4,422.00</c:v>
                </c:pt>
                <c:pt idx="4422">
                  <c:v>4,422.99</c:v>
                </c:pt>
                <c:pt idx="4423">
                  <c:v>4,424.00</c:v>
                </c:pt>
                <c:pt idx="4424">
                  <c:v>4,425.00</c:v>
                </c:pt>
                <c:pt idx="4425">
                  <c:v>4,425.99</c:v>
                </c:pt>
                <c:pt idx="4426">
                  <c:v>4,426.99</c:v>
                </c:pt>
                <c:pt idx="4427">
                  <c:v>4,428.00</c:v>
                </c:pt>
                <c:pt idx="4428">
                  <c:v>4,429.00</c:v>
                </c:pt>
                <c:pt idx="4429">
                  <c:v>4,429.99</c:v>
                </c:pt>
                <c:pt idx="4430">
                  <c:v>4,431.00</c:v>
                </c:pt>
                <c:pt idx="4431">
                  <c:v>4,432.00</c:v>
                </c:pt>
                <c:pt idx="4432">
                  <c:v>4,432.99</c:v>
                </c:pt>
                <c:pt idx="4433">
                  <c:v>4,434.00</c:v>
                </c:pt>
                <c:pt idx="4434">
                  <c:v>4,435.00</c:v>
                </c:pt>
                <c:pt idx="4435">
                  <c:v>4,435.99</c:v>
                </c:pt>
                <c:pt idx="4436">
                  <c:v>4,436.99</c:v>
                </c:pt>
                <c:pt idx="4437">
                  <c:v>4,438.00</c:v>
                </c:pt>
                <c:pt idx="4438">
                  <c:v>4,439.00</c:v>
                </c:pt>
                <c:pt idx="4439">
                  <c:v>4,439.99</c:v>
                </c:pt>
                <c:pt idx="4440">
                  <c:v>4,441.00</c:v>
                </c:pt>
                <c:pt idx="4441">
                  <c:v>4,442.00</c:v>
                </c:pt>
                <c:pt idx="4442">
                  <c:v>4,442.99</c:v>
                </c:pt>
                <c:pt idx="4443">
                  <c:v>4,444.00</c:v>
                </c:pt>
                <c:pt idx="4444">
                  <c:v>4,445.00</c:v>
                </c:pt>
                <c:pt idx="4445">
                  <c:v>4,445.99</c:v>
                </c:pt>
                <c:pt idx="4446">
                  <c:v>4,446.99</c:v>
                </c:pt>
                <c:pt idx="4447">
                  <c:v>4,448.00</c:v>
                </c:pt>
                <c:pt idx="4448">
                  <c:v>4,449.00</c:v>
                </c:pt>
                <c:pt idx="4449">
                  <c:v>4,449.99</c:v>
                </c:pt>
                <c:pt idx="4450">
                  <c:v>4,451.00</c:v>
                </c:pt>
                <c:pt idx="4451">
                  <c:v>4,452.00</c:v>
                </c:pt>
                <c:pt idx="4452">
                  <c:v>4,452.99</c:v>
                </c:pt>
                <c:pt idx="4453">
                  <c:v>4,453.99</c:v>
                </c:pt>
                <c:pt idx="4454">
                  <c:v>4,455.00</c:v>
                </c:pt>
                <c:pt idx="4455">
                  <c:v>4,455.99</c:v>
                </c:pt>
                <c:pt idx="4456">
                  <c:v>4,456.99</c:v>
                </c:pt>
                <c:pt idx="4457">
                  <c:v>4,458.00</c:v>
                </c:pt>
                <c:pt idx="4458">
                  <c:v>4,459.00</c:v>
                </c:pt>
                <c:pt idx="4459">
                  <c:v>4,459.99</c:v>
                </c:pt>
                <c:pt idx="4460">
                  <c:v>4,461.00</c:v>
                </c:pt>
                <c:pt idx="4461">
                  <c:v>4,462.00</c:v>
                </c:pt>
                <c:pt idx="4462">
                  <c:v>4,462.99</c:v>
                </c:pt>
                <c:pt idx="4463">
                  <c:v>4,463.99</c:v>
                </c:pt>
                <c:pt idx="4464">
                  <c:v>4,465.00</c:v>
                </c:pt>
                <c:pt idx="4465">
                  <c:v>4,466.00</c:v>
                </c:pt>
                <c:pt idx="4466">
                  <c:v>4,466.99</c:v>
                </c:pt>
                <c:pt idx="4467">
                  <c:v>4,468.00</c:v>
                </c:pt>
                <c:pt idx="4468">
                  <c:v>4,469.00</c:v>
                </c:pt>
                <c:pt idx="4469">
                  <c:v>4,469.99</c:v>
                </c:pt>
                <c:pt idx="4470">
                  <c:v>4,471.00</c:v>
                </c:pt>
                <c:pt idx="4471">
                  <c:v>4,472.00</c:v>
                </c:pt>
                <c:pt idx="4472">
                  <c:v>4,472.99</c:v>
                </c:pt>
                <c:pt idx="4473">
                  <c:v>4,473.99</c:v>
                </c:pt>
                <c:pt idx="4474">
                  <c:v>4,475.00</c:v>
                </c:pt>
                <c:pt idx="4475">
                  <c:v>4,476.00</c:v>
                </c:pt>
                <c:pt idx="4476">
                  <c:v>4,476.99</c:v>
                </c:pt>
                <c:pt idx="4477">
                  <c:v>4,478.00</c:v>
                </c:pt>
                <c:pt idx="4478">
                  <c:v>4,479.00</c:v>
                </c:pt>
                <c:pt idx="4479">
                  <c:v>4,479.99</c:v>
                </c:pt>
                <c:pt idx="4480">
                  <c:v>4,481.00</c:v>
                </c:pt>
                <c:pt idx="4481">
                  <c:v>4,482.00</c:v>
                </c:pt>
                <c:pt idx="4482">
                  <c:v>4,482.99</c:v>
                </c:pt>
                <c:pt idx="4483">
                  <c:v>4,483.99</c:v>
                </c:pt>
                <c:pt idx="4484">
                  <c:v>4,485.00</c:v>
                </c:pt>
                <c:pt idx="4485">
                  <c:v>4,486.00</c:v>
                </c:pt>
                <c:pt idx="4486">
                  <c:v>4,486.99</c:v>
                </c:pt>
                <c:pt idx="4487">
                  <c:v>4,488.00</c:v>
                </c:pt>
                <c:pt idx="4488">
                  <c:v>4,489.00</c:v>
                </c:pt>
                <c:pt idx="4489">
                  <c:v>4,489.99</c:v>
                </c:pt>
                <c:pt idx="4490">
                  <c:v>4,490.99</c:v>
                </c:pt>
                <c:pt idx="4491">
                  <c:v>4,492.00</c:v>
                </c:pt>
                <c:pt idx="4492">
                  <c:v>4,493.00</c:v>
                </c:pt>
                <c:pt idx="4493">
                  <c:v>4,493.99</c:v>
                </c:pt>
                <c:pt idx="4494">
                  <c:v>4,495.00</c:v>
                </c:pt>
                <c:pt idx="4495">
                  <c:v>4,496.00</c:v>
                </c:pt>
                <c:pt idx="4496">
                  <c:v>4,496.99</c:v>
                </c:pt>
                <c:pt idx="4497">
                  <c:v>4,498.00</c:v>
                </c:pt>
                <c:pt idx="4498">
                  <c:v>4,499.00</c:v>
                </c:pt>
                <c:pt idx="4499">
                  <c:v>4,499.99</c:v>
                </c:pt>
                <c:pt idx="4500">
                  <c:v>4,500.99</c:v>
                </c:pt>
                <c:pt idx="4501">
                  <c:v>4,502.00</c:v>
                </c:pt>
                <c:pt idx="4502">
                  <c:v>4,502.99</c:v>
                </c:pt>
                <c:pt idx="4503">
                  <c:v>4,503.99</c:v>
                </c:pt>
                <c:pt idx="4504">
                  <c:v>4,505.00</c:v>
                </c:pt>
                <c:pt idx="4505">
                  <c:v>4,506.00</c:v>
                </c:pt>
                <c:pt idx="4506">
                  <c:v>4,506.99</c:v>
                </c:pt>
                <c:pt idx="4507">
                  <c:v>4,508.00</c:v>
                </c:pt>
                <c:pt idx="4508">
                  <c:v>4,509.00</c:v>
                </c:pt>
                <c:pt idx="4509">
                  <c:v>4,509.99</c:v>
                </c:pt>
                <c:pt idx="4510">
                  <c:v>4,511.00</c:v>
                </c:pt>
                <c:pt idx="4511">
                  <c:v>4,512.00</c:v>
                </c:pt>
                <c:pt idx="4512">
                  <c:v>4,512.99</c:v>
                </c:pt>
                <c:pt idx="4513">
                  <c:v>4,513.99</c:v>
                </c:pt>
                <c:pt idx="4514">
                  <c:v>4,515.00</c:v>
                </c:pt>
                <c:pt idx="4515">
                  <c:v>4,516.00</c:v>
                </c:pt>
                <c:pt idx="4516">
                  <c:v>4,516.99</c:v>
                </c:pt>
                <c:pt idx="4517">
                  <c:v>4,518.00</c:v>
                </c:pt>
                <c:pt idx="4518">
                  <c:v>4,519.00</c:v>
                </c:pt>
                <c:pt idx="4519">
                  <c:v>4,519.99</c:v>
                </c:pt>
                <c:pt idx="4520">
                  <c:v>4,521.00</c:v>
                </c:pt>
                <c:pt idx="4521">
                  <c:v>4,522.00</c:v>
                </c:pt>
                <c:pt idx="4522">
                  <c:v>4,522.99</c:v>
                </c:pt>
                <c:pt idx="4523">
                  <c:v>4,523.99</c:v>
                </c:pt>
                <c:pt idx="4524">
                  <c:v>4,525.00</c:v>
                </c:pt>
                <c:pt idx="4525">
                  <c:v>4,526.00</c:v>
                </c:pt>
                <c:pt idx="4526">
                  <c:v>4,526.99</c:v>
                </c:pt>
                <c:pt idx="4527">
                  <c:v>4,528.00</c:v>
                </c:pt>
                <c:pt idx="4528">
                  <c:v>4,529.00</c:v>
                </c:pt>
                <c:pt idx="4529">
                  <c:v>4,529.99</c:v>
                </c:pt>
                <c:pt idx="4530">
                  <c:v>4,530.99</c:v>
                </c:pt>
                <c:pt idx="4531">
                  <c:v>4,532.00</c:v>
                </c:pt>
                <c:pt idx="4532">
                  <c:v>4,533.00</c:v>
                </c:pt>
                <c:pt idx="4533">
                  <c:v>4,533.99</c:v>
                </c:pt>
                <c:pt idx="4534">
                  <c:v>4,535.00</c:v>
                </c:pt>
                <c:pt idx="4535">
                  <c:v>4,536.00</c:v>
                </c:pt>
                <c:pt idx="4536">
                  <c:v>4,536.99</c:v>
                </c:pt>
                <c:pt idx="4537">
                  <c:v>4,538.00</c:v>
                </c:pt>
                <c:pt idx="4538">
                  <c:v>4,539.00</c:v>
                </c:pt>
                <c:pt idx="4539">
                  <c:v>4,539.99</c:v>
                </c:pt>
                <c:pt idx="4540">
                  <c:v>4,540.99</c:v>
                </c:pt>
                <c:pt idx="4541">
                  <c:v>4,542.00</c:v>
                </c:pt>
                <c:pt idx="4542">
                  <c:v>4,543.00</c:v>
                </c:pt>
                <c:pt idx="4543">
                  <c:v>4,543.99</c:v>
                </c:pt>
                <c:pt idx="4544">
                  <c:v>4,545.00</c:v>
                </c:pt>
                <c:pt idx="4545">
                  <c:v>4,546.00</c:v>
                </c:pt>
                <c:pt idx="4546">
                  <c:v>4,546.99</c:v>
                </c:pt>
                <c:pt idx="4547">
                  <c:v>4,548.00</c:v>
                </c:pt>
                <c:pt idx="4548">
                  <c:v>4,549.00</c:v>
                </c:pt>
                <c:pt idx="4549">
                  <c:v>4,549.99</c:v>
                </c:pt>
                <c:pt idx="4550">
                  <c:v>4,550.99</c:v>
                </c:pt>
                <c:pt idx="4551">
                  <c:v>4,552.00</c:v>
                </c:pt>
                <c:pt idx="4552">
                  <c:v>4,553.00</c:v>
                </c:pt>
                <c:pt idx="4553">
                  <c:v>4,553.99</c:v>
                </c:pt>
                <c:pt idx="4554">
                  <c:v>4,555.00</c:v>
                </c:pt>
                <c:pt idx="4555">
                  <c:v>4,556.00</c:v>
                </c:pt>
                <c:pt idx="4556">
                  <c:v>4,556.99</c:v>
                </c:pt>
                <c:pt idx="4557">
                  <c:v>4,558.00</c:v>
                </c:pt>
                <c:pt idx="4558">
                  <c:v>4,559.00</c:v>
                </c:pt>
                <c:pt idx="4559">
                  <c:v>4,559.99</c:v>
                </c:pt>
                <c:pt idx="4560">
                  <c:v>4,560.99</c:v>
                </c:pt>
                <c:pt idx="4561">
                  <c:v>4,562.00</c:v>
                </c:pt>
                <c:pt idx="4562">
                  <c:v>4,563.00</c:v>
                </c:pt>
                <c:pt idx="4563">
                  <c:v>4,563.99</c:v>
                </c:pt>
                <c:pt idx="4564">
                  <c:v>4,565.00</c:v>
                </c:pt>
                <c:pt idx="4565">
                  <c:v>4,566.00</c:v>
                </c:pt>
                <c:pt idx="4566">
                  <c:v>4,566.99</c:v>
                </c:pt>
                <c:pt idx="4567">
                  <c:v>4,568.00</c:v>
                </c:pt>
                <c:pt idx="4568">
                  <c:v>4,569.00</c:v>
                </c:pt>
                <c:pt idx="4569">
                  <c:v>4,569.99</c:v>
                </c:pt>
                <c:pt idx="4570">
                  <c:v>4,570.99</c:v>
                </c:pt>
                <c:pt idx="4571">
                  <c:v>4,572.00</c:v>
                </c:pt>
                <c:pt idx="4572">
                  <c:v>4,573.00</c:v>
                </c:pt>
                <c:pt idx="4573">
                  <c:v>4,573.99</c:v>
                </c:pt>
                <c:pt idx="4574">
                  <c:v>4,575.00</c:v>
                </c:pt>
                <c:pt idx="4575">
                  <c:v>4,576.00</c:v>
                </c:pt>
                <c:pt idx="4576">
                  <c:v>4,576.99</c:v>
                </c:pt>
                <c:pt idx="4577">
                  <c:v>4,577.99</c:v>
                </c:pt>
                <c:pt idx="4578">
                  <c:v>4,579.00</c:v>
                </c:pt>
                <c:pt idx="4579">
                  <c:v>4,579.99</c:v>
                </c:pt>
                <c:pt idx="4580">
                  <c:v>4,580.99</c:v>
                </c:pt>
                <c:pt idx="4581">
                  <c:v>4,582.00</c:v>
                </c:pt>
                <c:pt idx="4582">
                  <c:v>4,583.00</c:v>
                </c:pt>
                <c:pt idx="4583">
                  <c:v>4,583.99</c:v>
                </c:pt>
                <c:pt idx="4584">
                  <c:v>4,585.00</c:v>
                </c:pt>
                <c:pt idx="4585">
                  <c:v>4,586.00</c:v>
                </c:pt>
                <c:pt idx="4586">
                  <c:v>4,586.99</c:v>
                </c:pt>
                <c:pt idx="4587">
                  <c:v>4,587.99</c:v>
                </c:pt>
                <c:pt idx="4588">
                  <c:v>4,589.00</c:v>
                </c:pt>
                <c:pt idx="4589">
                  <c:v>4,590.00</c:v>
                </c:pt>
                <c:pt idx="4590">
                  <c:v>4,590.99</c:v>
                </c:pt>
                <c:pt idx="4591">
                  <c:v>4,592.00</c:v>
                </c:pt>
                <c:pt idx="4592">
                  <c:v>4,593.00</c:v>
                </c:pt>
                <c:pt idx="4593">
                  <c:v>4,593.99</c:v>
                </c:pt>
                <c:pt idx="4594">
                  <c:v>4,595.00</c:v>
                </c:pt>
                <c:pt idx="4595">
                  <c:v>4,596.00</c:v>
                </c:pt>
                <c:pt idx="4596">
                  <c:v>4,596.99</c:v>
                </c:pt>
                <c:pt idx="4597">
                  <c:v>4,597.99</c:v>
                </c:pt>
                <c:pt idx="4598">
                  <c:v>4,599.00</c:v>
                </c:pt>
                <c:pt idx="4599">
                  <c:v>4,600.00</c:v>
                </c:pt>
                <c:pt idx="4600">
                  <c:v>4,600.99</c:v>
                </c:pt>
                <c:pt idx="4601">
                  <c:v>4,602.00</c:v>
                </c:pt>
                <c:pt idx="4602">
                  <c:v>4,603.00</c:v>
                </c:pt>
                <c:pt idx="4603">
                  <c:v>4,603.99</c:v>
                </c:pt>
                <c:pt idx="4604">
                  <c:v>4,605.00</c:v>
                </c:pt>
                <c:pt idx="4605">
                  <c:v>4,606.00</c:v>
                </c:pt>
                <c:pt idx="4606">
                  <c:v>4,606.99</c:v>
                </c:pt>
                <c:pt idx="4607">
                  <c:v>4,607.99</c:v>
                </c:pt>
                <c:pt idx="4608">
                  <c:v>4,609.00</c:v>
                </c:pt>
                <c:pt idx="4609">
                  <c:v>4,610.00</c:v>
                </c:pt>
                <c:pt idx="4610">
                  <c:v>4,610.99</c:v>
                </c:pt>
                <c:pt idx="4611">
                  <c:v>4,612.00</c:v>
                </c:pt>
                <c:pt idx="4612">
                  <c:v>4,613.00</c:v>
                </c:pt>
                <c:pt idx="4613">
                  <c:v>4,613.99</c:v>
                </c:pt>
                <c:pt idx="4614">
                  <c:v>4,615.00</c:v>
                </c:pt>
                <c:pt idx="4615">
                  <c:v>4,616.00</c:v>
                </c:pt>
                <c:pt idx="4616">
                  <c:v>4,616.99</c:v>
                </c:pt>
                <c:pt idx="4617">
                  <c:v>4,617.99</c:v>
                </c:pt>
                <c:pt idx="4618">
                  <c:v>4,619.00</c:v>
                </c:pt>
                <c:pt idx="4619">
                  <c:v>4,620.00</c:v>
                </c:pt>
                <c:pt idx="4620">
                  <c:v>4,620.99</c:v>
                </c:pt>
                <c:pt idx="4621">
                  <c:v>4,622.00</c:v>
                </c:pt>
                <c:pt idx="4622">
                  <c:v>4,623.00</c:v>
                </c:pt>
                <c:pt idx="4623">
                  <c:v>4,623.99</c:v>
                </c:pt>
                <c:pt idx="4624">
                  <c:v>4,624.99</c:v>
                </c:pt>
                <c:pt idx="4625">
                  <c:v>4,626.00</c:v>
                </c:pt>
                <c:pt idx="4626">
                  <c:v>4,627.00</c:v>
                </c:pt>
                <c:pt idx="4627">
                  <c:v>4,627.99</c:v>
                </c:pt>
                <c:pt idx="4628">
                  <c:v>4,629.00</c:v>
                </c:pt>
                <c:pt idx="4629">
                  <c:v>4,630.00</c:v>
                </c:pt>
                <c:pt idx="4630">
                  <c:v>4,630.99</c:v>
                </c:pt>
                <c:pt idx="4631">
                  <c:v>4,632.00</c:v>
                </c:pt>
                <c:pt idx="4632">
                  <c:v>4,633.00</c:v>
                </c:pt>
                <c:pt idx="4633">
                  <c:v>4,633.99</c:v>
                </c:pt>
                <c:pt idx="4634">
                  <c:v>4,634.99</c:v>
                </c:pt>
                <c:pt idx="4635">
                  <c:v>4,636.00</c:v>
                </c:pt>
                <c:pt idx="4636">
                  <c:v>4,637.00</c:v>
                </c:pt>
                <c:pt idx="4637">
                  <c:v>4,637.99</c:v>
                </c:pt>
                <c:pt idx="4638">
                  <c:v>4,639.00</c:v>
                </c:pt>
                <c:pt idx="4639">
                  <c:v>4,640.00</c:v>
                </c:pt>
                <c:pt idx="4640">
                  <c:v>4,640.99</c:v>
                </c:pt>
                <c:pt idx="4641">
                  <c:v>4,642.00</c:v>
                </c:pt>
                <c:pt idx="4642">
                  <c:v>4,643.00</c:v>
                </c:pt>
                <c:pt idx="4643">
                  <c:v>4,643.99</c:v>
                </c:pt>
                <c:pt idx="4644">
                  <c:v>4,644.99</c:v>
                </c:pt>
                <c:pt idx="4645">
                  <c:v>4,646.00</c:v>
                </c:pt>
                <c:pt idx="4646">
                  <c:v>4,647.00</c:v>
                </c:pt>
                <c:pt idx="4647">
                  <c:v>4,647.99</c:v>
                </c:pt>
                <c:pt idx="4648">
                  <c:v>4,649.00</c:v>
                </c:pt>
                <c:pt idx="4649">
                  <c:v>4,650.00</c:v>
                </c:pt>
                <c:pt idx="4650">
                  <c:v>4,650.99</c:v>
                </c:pt>
                <c:pt idx="4651">
                  <c:v>4,652.00</c:v>
                </c:pt>
                <c:pt idx="4652">
                  <c:v>4,653.00</c:v>
                </c:pt>
                <c:pt idx="4653">
                  <c:v>4,653.99</c:v>
                </c:pt>
                <c:pt idx="4654">
                  <c:v>4,654.99</c:v>
                </c:pt>
                <c:pt idx="4655">
                  <c:v>4,656.00</c:v>
                </c:pt>
                <c:pt idx="4656">
                  <c:v>4,657.00</c:v>
                </c:pt>
                <c:pt idx="4657">
                  <c:v>4,657.99</c:v>
                </c:pt>
                <c:pt idx="4658">
                  <c:v>4,659.00</c:v>
                </c:pt>
                <c:pt idx="4659">
                  <c:v>4,660.00</c:v>
                </c:pt>
                <c:pt idx="4660">
                  <c:v>4,660.99</c:v>
                </c:pt>
                <c:pt idx="4661">
                  <c:v>4,662.00</c:v>
                </c:pt>
                <c:pt idx="4662">
                  <c:v>4,663.00</c:v>
                </c:pt>
                <c:pt idx="4663">
                  <c:v>4,663.99</c:v>
                </c:pt>
                <c:pt idx="4664">
                  <c:v>4,664.99</c:v>
                </c:pt>
                <c:pt idx="4665">
                  <c:v>4,666.00</c:v>
                </c:pt>
                <c:pt idx="4666">
                  <c:v>4,667.00</c:v>
                </c:pt>
                <c:pt idx="4667">
                  <c:v>4,667.99</c:v>
                </c:pt>
                <c:pt idx="4668">
                  <c:v>4,669.00</c:v>
                </c:pt>
                <c:pt idx="4669">
                  <c:v>4,670.00</c:v>
                </c:pt>
                <c:pt idx="4670">
                  <c:v>4,670.99</c:v>
                </c:pt>
                <c:pt idx="4671">
                  <c:v>4,671.99</c:v>
                </c:pt>
                <c:pt idx="4672">
                  <c:v>4,673.00</c:v>
                </c:pt>
                <c:pt idx="4673">
                  <c:v>4,673.99</c:v>
                </c:pt>
                <c:pt idx="4674">
                  <c:v>4,674.99</c:v>
                </c:pt>
                <c:pt idx="4675">
                  <c:v>4,676.00</c:v>
                </c:pt>
                <c:pt idx="4676">
                  <c:v>4,677.00</c:v>
                </c:pt>
                <c:pt idx="4677">
                  <c:v>4,677.99</c:v>
                </c:pt>
                <c:pt idx="4678">
                  <c:v>4,679.00</c:v>
                </c:pt>
                <c:pt idx="4679">
                  <c:v>4,680.00</c:v>
                </c:pt>
                <c:pt idx="4680">
                  <c:v>4,680.99</c:v>
                </c:pt>
                <c:pt idx="4681">
                  <c:v>4,681.99</c:v>
                </c:pt>
                <c:pt idx="4682">
                  <c:v>4,683.00</c:v>
                </c:pt>
                <c:pt idx="4683">
                  <c:v>4,683.99</c:v>
                </c:pt>
                <c:pt idx="4684">
                  <c:v>4,684.99</c:v>
                </c:pt>
                <c:pt idx="4685">
                  <c:v>4,686.00</c:v>
                </c:pt>
                <c:pt idx="4686">
                  <c:v>4,687.00</c:v>
                </c:pt>
                <c:pt idx="4687">
                  <c:v>4,687.99</c:v>
                </c:pt>
                <c:pt idx="4688">
                  <c:v>4,689.00</c:v>
                </c:pt>
                <c:pt idx="4689">
                  <c:v>4,690.00</c:v>
                </c:pt>
                <c:pt idx="4690">
                  <c:v>4,690.99</c:v>
                </c:pt>
                <c:pt idx="4691">
                  <c:v>4,691.99</c:v>
                </c:pt>
                <c:pt idx="4692">
                  <c:v>4,693.00</c:v>
                </c:pt>
                <c:pt idx="4693">
                  <c:v>4,694.00</c:v>
                </c:pt>
                <c:pt idx="4694">
                  <c:v>4,694.99</c:v>
                </c:pt>
                <c:pt idx="4695">
                  <c:v>4,696.00</c:v>
                </c:pt>
                <c:pt idx="4696">
                  <c:v>4,697.00</c:v>
                </c:pt>
                <c:pt idx="4697">
                  <c:v>4,697.99</c:v>
                </c:pt>
                <c:pt idx="4698">
                  <c:v>4,699.00</c:v>
                </c:pt>
                <c:pt idx="4699">
                  <c:v>4,700.00</c:v>
                </c:pt>
                <c:pt idx="4700">
                  <c:v>4,700.99</c:v>
                </c:pt>
                <c:pt idx="4701">
                  <c:v>4,701.99</c:v>
                </c:pt>
                <c:pt idx="4702">
                  <c:v>4,703.00</c:v>
                </c:pt>
                <c:pt idx="4703">
                  <c:v>4,704.00</c:v>
                </c:pt>
                <c:pt idx="4704">
                  <c:v>4,704.99</c:v>
                </c:pt>
                <c:pt idx="4705">
                  <c:v>4,706.00</c:v>
                </c:pt>
                <c:pt idx="4706">
                  <c:v>4,707.00</c:v>
                </c:pt>
                <c:pt idx="4707">
                  <c:v>4,707.99</c:v>
                </c:pt>
                <c:pt idx="4708">
                  <c:v>4,709.00</c:v>
                </c:pt>
                <c:pt idx="4709">
                  <c:v>4,710.00</c:v>
                </c:pt>
                <c:pt idx="4710">
                  <c:v>4,710.99</c:v>
                </c:pt>
                <c:pt idx="4711">
                  <c:v>4,711.99</c:v>
                </c:pt>
                <c:pt idx="4712">
                  <c:v>4,713.00</c:v>
                </c:pt>
                <c:pt idx="4713">
                  <c:v>4,714.00</c:v>
                </c:pt>
                <c:pt idx="4714">
                  <c:v>4,714.99</c:v>
                </c:pt>
                <c:pt idx="4715">
                  <c:v>4,716.00</c:v>
                </c:pt>
                <c:pt idx="4716">
                  <c:v>4,717.00</c:v>
                </c:pt>
                <c:pt idx="4717">
                  <c:v>4,717.99</c:v>
                </c:pt>
                <c:pt idx="4718">
                  <c:v>4,719.00</c:v>
                </c:pt>
                <c:pt idx="4719">
                  <c:v>4,720.00</c:v>
                </c:pt>
                <c:pt idx="4720">
                  <c:v>4,720.99</c:v>
                </c:pt>
                <c:pt idx="4721">
                  <c:v>4,721.99</c:v>
                </c:pt>
                <c:pt idx="4722">
                  <c:v>4,723.00</c:v>
                </c:pt>
                <c:pt idx="4723">
                  <c:v>4,724.00</c:v>
                </c:pt>
                <c:pt idx="4724">
                  <c:v>4,724.99</c:v>
                </c:pt>
                <c:pt idx="4725">
                  <c:v>4,726.00</c:v>
                </c:pt>
                <c:pt idx="4726">
                  <c:v>4,727.00</c:v>
                </c:pt>
                <c:pt idx="4727">
                  <c:v>4,727.99</c:v>
                </c:pt>
                <c:pt idx="4728">
                  <c:v>4,728.99</c:v>
                </c:pt>
                <c:pt idx="4729">
                  <c:v>4,730.00</c:v>
                </c:pt>
                <c:pt idx="4730">
                  <c:v>4,731.00</c:v>
                </c:pt>
                <c:pt idx="4731">
                  <c:v>4,731.99</c:v>
                </c:pt>
                <c:pt idx="4732">
                  <c:v>4,733.00</c:v>
                </c:pt>
                <c:pt idx="4733">
                  <c:v>4,734.00</c:v>
                </c:pt>
                <c:pt idx="4734">
                  <c:v>4,734.99</c:v>
                </c:pt>
                <c:pt idx="4735">
                  <c:v>4,736.00</c:v>
                </c:pt>
                <c:pt idx="4736">
                  <c:v>4,737.00</c:v>
                </c:pt>
                <c:pt idx="4737">
                  <c:v>4,737.99</c:v>
                </c:pt>
                <c:pt idx="4738">
                  <c:v>4,738.99</c:v>
                </c:pt>
                <c:pt idx="4739">
                  <c:v>4,740.00</c:v>
                </c:pt>
                <c:pt idx="4740">
                  <c:v>4,741.00</c:v>
                </c:pt>
                <c:pt idx="4741">
                  <c:v>4,741.99</c:v>
                </c:pt>
                <c:pt idx="4742">
                  <c:v>4,743.00</c:v>
                </c:pt>
                <c:pt idx="4743">
                  <c:v>4,744.00</c:v>
                </c:pt>
                <c:pt idx="4744">
                  <c:v>4,744.99</c:v>
                </c:pt>
                <c:pt idx="4745">
                  <c:v>4,746.00</c:v>
                </c:pt>
                <c:pt idx="4746">
                  <c:v>4,747.00</c:v>
                </c:pt>
                <c:pt idx="4747">
                  <c:v>4,747.99</c:v>
                </c:pt>
                <c:pt idx="4748">
                  <c:v>4,748.99</c:v>
                </c:pt>
                <c:pt idx="4749">
                  <c:v>4,750.00</c:v>
                </c:pt>
                <c:pt idx="4750">
                  <c:v>4,751.00</c:v>
                </c:pt>
                <c:pt idx="4751">
                  <c:v>4,751.99</c:v>
                </c:pt>
                <c:pt idx="4752">
                  <c:v>4,753.00</c:v>
                </c:pt>
                <c:pt idx="4753">
                  <c:v>4,754.00</c:v>
                </c:pt>
                <c:pt idx="4754">
                  <c:v>4,754.99</c:v>
                </c:pt>
                <c:pt idx="4755">
                  <c:v>4,756.00</c:v>
                </c:pt>
                <c:pt idx="4756">
                  <c:v>4,757.00</c:v>
                </c:pt>
                <c:pt idx="4757">
                  <c:v>4,757.99</c:v>
                </c:pt>
                <c:pt idx="4758">
                  <c:v>4,758.99</c:v>
                </c:pt>
                <c:pt idx="4759">
                  <c:v>4,760.00</c:v>
                </c:pt>
                <c:pt idx="4760">
                  <c:v>4,761.00</c:v>
                </c:pt>
                <c:pt idx="4761">
                  <c:v>4,761.99</c:v>
                </c:pt>
                <c:pt idx="4762">
                  <c:v>4,763.00</c:v>
                </c:pt>
                <c:pt idx="4763">
                  <c:v>4,764.00</c:v>
                </c:pt>
                <c:pt idx="4764">
                  <c:v>4,764.99</c:v>
                </c:pt>
                <c:pt idx="4765">
                  <c:v>4,766.00</c:v>
                </c:pt>
                <c:pt idx="4766">
                  <c:v>4,767.00</c:v>
                </c:pt>
                <c:pt idx="4767">
                  <c:v>4,767.99</c:v>
                </c:pt>
                <c:pt idx="4768">
                  <c:v>4,768.99</c:v>
                </c:pt>
                <c:pt idx="4769">
                  <c:v>4,770.00</c:v>
                </c:pt>
                <c:pt idx="4770">
                  <c:v>4,771.00</c:v>
                </c:pt>
                <c:pt idx="4771">
                  <c:v>4,771.99</c:v>
                </c:pt>
                <c:pt idx="4772">
                  <c:v>4,773.00</c:v>
                </c:pt>
                <c:pt idx="4773">
                  <c:v>4,774.00</c:v>
                </c:pt>
                <c:pt idx="4774">
                  <c:v>4,774.99</c:v>
                </c:pt>
                <c:pt idx="4775">
                  <c:v>4,775.99</c:v>
                </c:pt>
                <c:pt idx="4776">
                  <c:v>4,777.00</c:v>
                </c:pt>
                <c:pt idx="4777">
                  <c:v>4,777.99</c:v>
                </c:pt>
                <c:pt idx="4778">
                  <c:v>4,778.99</c:v>
                </c:pt>
                <c:pt idx="4779">
                  <c:v>4,780.00</c:v>
                </c:pt>
                <c:pt idx="4780">
                  <c:v>4,781.00</c:v>
                </c:pt>
                <c:pt idx="4781">
                  <c:v>4,781.99</c:v>
                </c:pt>
                <c:pt idx="4782">
                  <c:v>4,783.00</c:v>
                </c:pt>
                <c:pt idx="4783">
                  <c:v>4,784.00</c:v>
                </c:pt>
                <c:pt idx="4784">
                  <c:v>4,784.99</c:v>
                </c:pt>
                <c:pt idx="4785">
                  <c:v>4,785.99</c:v>
                </c:pt>
                <c:pt idx="4786">
                  <c:v>4,787.00</c:v>
                </c:pt>
                <c:pt idx="4787">
                  <c:v>4,788.00</c:v>
                </c:pt>
                <c:pt idx="4788">
                  <c:v>4,788.99</c:v>
                </c:pt>
                <c:pt idx="4789">
                  <c:v>4,790.00</c:v>
                </c:pt>
                <c:pt idx="4790">
                  <c:v>4,791.00</c:v>
                </c:pt>
                <c:pt idx="4791">
                  <c:v>4,791.99</c:v>
                </c:pt>
                <c:pt idx="4792">
                  <c:v>4,793.00</c:v>
                </c:pt>
                <c:pt idx="4793">
                  <c:v>4,794.00</c:v>
                </c:pt>
                <c:pt idx="4794">
                  <c:v>4,794.99</c:v>
                </c:pt>
                <c:pt idx="4795">
                  <c:v>4,795.99</c:v>
                </c:pt>
                <c:pt idx="4796">
                  <c:v>4,797.00</c:v>
                </c:pt>
                <c:pt idx="4797">
                  <c:v>4,798.00</c:v>
                </c:pt>
                <c:pt idx="4798">
                  <c:v>4,798.99</c:v>
                </c:pt>
                <c:pt idx="4799">
                  <c:v>4,800.00</c:v>
                </c:pt>
                <c:pt idx="4800">
                  <c:v>4,801.00</c:v>
                </c:pt>
                <c:pt idx="4801">
                  <c:v>4,801.99</c:v>
                </c:pt>
                <c:pt idx="4802">
                  <c:v>4,803.00</c:v>
                </c:pt>
                <c:pt idx="4803">
                  <c:v>4,804.00</c:v>
                </c:pt>
                <c:pt idx="4804">
                  <c:v>4,804.99</c:v>
                </c:pt>
                <c:pt idx="4805">
                  <c:v>4,805.99</c:v>
                </c:pt>
                <c:pt idx="4806">
                  <c:v>4,807.00</c:v>
                </c:pt>
                <c:pt idx="4807">
                  <c:v>4,808.00</c:v>
                </c:pt>
                <c:pt idx="4808">
                  <c:v>4,808.99</c:v>
                </c:pt>
                <c:pt idx="4809">
                  <c:v>4,810.00</c:v>
                </c:pt>
                <c:pt idx="4810">
                  <c:v>4,811.00</c:v>
                </c:pt>
                <c:pt idx="4811">
                  <c:v>4,811.99</c:v>
                </c:pt>
                <c:pt idx="4812">
                  <c:v>4,813.00</c:v>
                </c:pt>
                <c:pt idx="4813">
                  <c:v>4,814.00</c:v>
                </c:pt>
                <c:pt idx="4814">
                  <c:v>4,814.99</c:v>
                </c:pt>
                <c:pt idx="4815">
                  <c:v>4,815.99</c:v>
                </c:pt>
                <c:pt idx="4816">
                  <c:v>4,817.00</c:v>
                </c:pt>
                <c:pt idx="4817">
                  <c:v>4,817.99</c:v>
                </c:pt>
                <c:pt idx="4818">
                  <c:v>4,818.99</c:v>
                </c:pt>
                <c:pt idx="4819">
                  <c:v>4,820.00</c:v>
                </c:pt>
                <c:pt idx="4820">
                  <c:v>4,821.00</c:v>
                </c:pt>
                <c:pt idx="4821">
                  <c:v>4,821.99</c:v>
                </c:pt>
                <c:pt idx="4822">
                  <c:v>4,823.00</c:v>
                </c:pt>
                <c:pt idx="4823">
                  <c:v>4,824.00</c:v>
                </c:pt>
                <c:pt idx="4824">
                  <c:v>4,824.99</c:v>
                </c:pt>
                <c:pt idx="4825">
                  <c:v>4,825.99</c:v>
                </c:pt>
                <c:pt idx="4826">
                  <c:v>4,827.00</c:v>
                </c:pt>
                <c:pt idx="4827">
                  <c:v>4,827.99</c:v>
                </c:pt>
                <c:pt idx="4828">
                  <c:v>4,828.99</c:v>
                </c:pt>
                <c:pt idx="4829">
                  <c:v>4,830.00</c:v>
                </c:pt>
                <c:pt idx="4830">
                  <c:v>4,831.00</c:v>
                </c:pt>
                <c:pt idx="4831">
                  <c:v>4,831.99</c:v>
                </c:pt>
                <c:pt idx="4832">
                  <c:v>4,833.00</c:v>
                </c:pt>
                <c:pt idx="4833">
                  <c:v>4,834.00</c:v>
                </c:pt>
                <c:pt idx="4834">
                  <c:v>4,834.99</c:v>
                </c:pt>
                <c:pt idx="4835">
                  <c:v>4,836.00</c:v>
                </c:pt>
                <c:pt idx="4836">
                  <c:v>4,837.00</c:v>
                </c:pt>
                <c:pt idx="4837">
                  <c:v>4,837.99</c:v>
                </c:pt>
                <c:pt idx="4838">
                  <c:v>4,838.99</c:v>
                </c:pt>
                <c:pt idx="4839">
                  <c:v>4,840.00</c:v>
                </c:pt>
                <c:pt idx="4840">
                  <c:v>4,841.00</c:v>
                </c:pt>
                <c:pt idx="4841">
                  <c:v>4,841.99</c:v>
                </c:pt>
                <c:pt idx="4842">
                  <c:v>4,843.00</c:v>
                </c:pt>
                <c:pt idx="4843">
                  <c:v>4,844.00</c:v>
                </c:pt>
                <c:pt idx="4844">
                  <c:v>4,844.99</c:v>
                </c:pt>
                <c:pt idx="4845">
                  <c:v>4,845.99</c:v>
                </c:pt>
                <c:pt idx="4846">
                  <c:v>4,847.00</c:v>
                </c:pt>
                <c:pt idx="4847">
                  <c:v>4,847.99</c:v>
                </c:pt>
                <c:pt idx="4848">
                  <c:v>4,848.99</c:v>
                </c:pt>
                <c:pt idx="4849">
                  <c:v>4,850.00</c:v>
                </c:pt>
                <c:pt idx="4850">
                  <c:v>4,851.00</c:v>
                </c:pt>
                <c:pt idx="4851">
                  <c:v>4,851.99</c:v>
                </c:pt>
                <c:pt idx="4852">
                  <c:v>4,853.00</c:v>
                </c:pt>
                <c:pt idx="4853">
                  <c:v>4,854.00</c:v>
                </c:pt>
                <c:pt idx="4854">
                  <c:v>4,854.99</c:v>
                </c:pt>
                <c:pt idx="4855">
                  <c:v>4,855.99</c:v>
                </c:pt>
                <c:pt idx="4856">
                  <c:v>4,857.00</c:v>
                </c:pt>
                <c:pt idx="4857">
                  <c:v>4,858.00</c:v>
                </c:pt>
                <c:pt idx="4858">
                  <c:v>4,858.99</c:v>
                </c:pt>
                <c:pt idx="4859">
                  <c:v>4,860.00</c:v>
                </c:pt>
                <c:pt idx="4860">
                  <c:v>4,861.00</c:v>
                </c:pt>
                <c:pt idx="4861">
                  <c:v>4,861.99</c:v>
                </c:pt>
                <c:pt idx="4862">
                  <c:v>4,863.00</c:v>
                </c:pt>
                <c:pt idx="4863">
                  <c:v>4,864.00</c:v>
                </c:pt>
                <c:pt idx="4864">
                  <c:v>4,864.99</c:v>
                </c:pt>
                <c:pt idx="4865">
                  <c:v>4,865.99</c:v>
                </c:pt>
                <c:pt idx="4866">
                  <c:v>4,867.00</c:v>
                </c:pt>
                <c:pt idx="4867">
                  <c:v>4,868.00</c:v>
                </c:pt>
                <c:pt idx="4868">
                  <c:v>4,868.99</c:v>
                </c:pt>
                <c:pt idx="4869">
                  <c:v>4,870.00</c:v>
                </c:pt>
                <c:pt idx="4870">
                  <c:v>4,871.00</c:v>
                </c:pt>
                <c:pt idx="4871">
                  <c:v>4,871.99</c:v>
                </c:pt>
                <c:pt idx="4872">
                  <c:v>4,873.00</c:v>
                </c:pt>
                <c:pt idx="4873">
                  <c:v>4,874.00</c:v>
                </c:pt>
                <c:pt idx="4874">
                  <c:v>4,874.99</c:v>
                </c:pt>
                <c:pt idx="4875">
                  <c:v>4,876.00</c:v>
                </c:pt>
                <c:pt idx="4876">
                  <c:v>4,877.00</c:v>
                </c:pt>
                <c:pt idx="4877">
                  <c:v>4,877.99</c:v>
                </c:pt>
                <c:pt idx="4878">
                  <c:v>4,878.99</c:v>
                </c:pt>
                <c:pt idx="4879">
                  <c:v>4,880.00</c:v>
                </c:pt>
                <c:pt idx="4880">
                  <c:v>4,881.00</c:v>
                </c:pt>
                <c:pt idx="4881">
                  <c:v>4,881.99</c:v>
                </c:pt>
                <c:pt idx="4882">
                  <c:v>4,883.00</c:v>
                </c:pt>
                <c:pt idx="4883">
                  <c:v>4,884.00</c:v>
                </c:pt>
                <c:pt idx="4884">
                  <c:v>4,884.99</c:v>
                </c:pt>
                <c:pt idx="4885">
                  <c:v>4,885.99</c:v>
                </c:pt>
                <c:pt idx="4886">
                  <c:v>4,887.00</c:v>
                </c:pt>
                <c:pt idx="4887">
                  <c:v>4,887.99</c:v>
                </c:pt>
                <c:pt idx="4888">
                  <c:v>4,888.99</c:v>
                </c:pt>
                <c:pt idx="4889">
                  <c:v>4,890.00</c:v>
                </c:pt>
                <c:pt idx="4890">
                  <c:v>4,891.00</c:v>
                </c:pt>
                <c:pt idx="4891">
                  <c:v>4,891.99</c:v>
                </c:pt>
                <c:pt idx="4892">
                  <c:v>4,893.00</c:v>
                </c:pt>
                <c:pt idx="4893">
                  <c:v>4,894.00</c:v>
                </c:pt>
                <c:pt idx="4894">
                  <c:v>4,894.99</c:v>
                </c:pt>
                <c:pt idx="4895">
                  <c:v>4,895.99</c:v>
                </c:pt>
                <c:pt idx="4896">
                  <c:v>4,897.00</c:v>
                </c:pt>
                <c:pt idx="4897">
                  <c:v>4,898.00</c:v>
                </c:pt>
                <c:pt idx="4898">
                  <c:v>4,898.99</c:v>
                </c:pt>
                <c:pt idx="4899">
                  <c:v>4,900.00</c:v>
                </c:pt>
                <c:pt idx="4900">
                  <c:v>4,901.00</c:v>
                </c:pt>
                <c:pt idx="4901">
                  <c:v>4,901.99</c:v>
                </c:pt>
                <c:pt idx="4902">
                  <c:v>4,903.00</c:v>
                </c:pt>
                <c:pt idx="4903">
                  <c:v>4,904.00</c:v>
                </c:pt>
                <c:pt idx="4904">
                  <c:v>4,904.99</c:v>
                </c:pt>
                <c:pt idx="4905">
                  <c:v>4,905.99</c:v>
                </c:pt>
                <c:pt idx="4906">
                  <c:v>4,907.00</c:v>
                </c:pt>
                <c:pt idx="4907">
                  <c:v>4,907.99</c:v>
                </c:pt>
                <c:pt idx="4908">
                  <c:v>4,908.99</c:v>
                </c:pt>
                <c:pt idx="4909">
                  <c:v>4,910.00</c:v>
                </c:pt>
                <c:pt idx="4910">
                  <c:v>4,911.00</c:v>
                </c:pt>
                <c:pt idx="4911">
                  <c:v>4,911.99</c:v>
                </c:pt>
                <c:pt idx="4912">
                  <c:v>4,913.00</c:v>
                </c:pt>
                <c:pt idx="4913">
                  <c:v>4,914.00</c:v>
                </c:pt>
                <c:pt idx="4914">
                  <c:v>4,914.99</c:v>
                </c:pt>
                <c:pt idx="4915">
                  <c:v>4,915.99</c:v>
                </c:pt>
                <c:pt idx="4916">
                  <c:v>4,917.00</c:v>
                </c:pt>
                <c:pt idx="4917">
                  <c:v>4,918.00</c:v>
                </c:pt>
                <c:pt idx="4918">
                  <c:v>4,918.99</c:v>
                </c:pt>
                <c:pt idx="4919">
                  <c:v>4,920.00</c:v>
                </c:pt>
                <c:pt idx="4920">
                  <c:v>4,921.00</c:v>
                </c:pt>
                <c:pt idx="4921">
                  <c:v>4,921.99</c:v>
                </c:pt>
                <c:pt idx="4922">
                  <c:v>4,923.00</c:v>
                </c:pt>
                <c:pt idx="4923">
                  <c:v>4,924.00</c:v>
                </c:pt>
                <c:pt idx="4924">
                  <c:v>4,924.99</c:v>
                </c:pt>
                <c:pt idx="4925">
                  <c:v>4,925.99</c:v>
                </c:pt>
                <c:pt idx="4926">
                  <c:v>4,927.00</c:v>
                </c:pt>
                <c:pt idx="4927">
                  <c:v>4,928.00</c:v>
                </c:pt>
                <c:pt idx="4928">
                  <c:v>4,928.99</c:v>
                </c:pt>
                <c:pt idx="4929">
                  <c:v>4,930.00</c:v>
                </c:pt>
                <c:pt idx="4930">
                  <c:v>4,931.00</c:v>
                </c:pt>
                <c:pt idx="4931">
                  <c:v>4,931.99</c:v>
                </c:pt>
                <c:pt idx="4932">
                  <c:v>4,933.00</c:v>
                </c:pt>
                <c:pt idx="4933">
                  <c:v>4,934.00</c:v>
                </c:pt>
                <c:pt idx="4934">
                  <c:v>4,934.99</c:v>
                </c:pt>
                <c:pt idx="4935">
                  <c:v>4,936.00</c:v>
                </c:pt>
                <c:pt idx="4936">
                  <c:v>4,937.00</c:v>
                </c:pt>
                <c:pt idx="4937">
                  <c:v>4,937.99</c:v>
                </c:pt>
                <c:pt idx="4938">
                  <c:v>4,938.99</c:v>
                </c:pt>
                <c:pt idx="4939">
                  <c:v>4,940.00</c:v>
                </c:pt>
                <c:pt idx="4940">
                  <c:v>4,941.00</c:v>
                </c:pt>
                <c:pt idx="4941">
                  <c:v>4,941.99</c:v>
                </c:pt>
                <c:pt idx="4942">
                  <c:v>4,943.00</c:v>
                </c:pt>
                <c:pt idx="4943">
                  <c:v>4,944.00</c:v>
                </c:pt>
                <c:pt idx="4944">
                  <c:v>4,944.99</c:v>
                </c:pt>
                <c:pt idx="4945">
                  <c:v>4,945.99</c:v>
                </c:pt>
                <c:pt idx="4946">
                  <c:v>4,947.00</c:v>
                </c:pt>
                <c:pt idx="4947">
                  <c:v>4,947.99</c:v>
                </c:pt>
                <c:pt idx="4948">
                  <c:v>4,948.99</c:v>
                </c:pt>
                <c:pt idx="4949">
                  <c:v>4,950.00</c:v>
                </c:pt>
                <c:pt idx="4950">
                  <c:v>4,951.00</c:v>
                </c:pt>
                <c:pt idx="4951">
                  <c:v>4,951.99</c:v>
                </c:pt>
                <c:pt idx="4952">
                  <c:v>4,953.00</c:v>
                </c:pt>
                <c:pt idx="4953">
                  <c:v>4,954.00</c:v>
                </c:pt>
                <c:pt idx="4954">
                  <c:v>4,954.99</c:v>
                </c:pt>
                <c:pt idx="4955">
                  <c:v>4,955.99</c:v>
                </c:pt>
                <c:pt idx="4956">
                  <c:v>4,957.00</c:v>
                </c:pt>
                <c:pt idx="4957">
                  <c:v>4,958.00</c:v>
                </c:pt>
                <c:pt idx="4958">
                  <c:v>4,958.99</c:v>
                </c:pt>
                <c:pt idx="4959">
                  <c:v>4,960.00</c:v>
                </c:pt>
                <c:pt idx="4960">
                  <c:v>4,961.00</c:v>
                </c:pt>
                <c:pt idx="4961">
                  <c:v>4,961.99</c:v>
                </c:pt>
                <c:pt idx="4962">
                  <c:v>4,963.00</c:v>
                </c:pt>
                <c:pt idx="4963">
                  <c:v>4,964.00</c:v>
                </c:pt>
                <c:pt idx="4964">
                  <c:v>4,964.99</c:v>
                </c:pt>
                <c:pt idx="4965">
                  <c:v>4,965.99</c:v>
                </c:pt>
                <c:pt idx="4966">
                  <c:v>4,967.00</c:v>
                </c:pt>
                <c:pt idx="4967">
                  <c:v>4,968.00</c:v>
                </c:pt>
                <c:pt idx="4968">
                  <c:v>4,968.99</c:v>
                </c:pt>
                <c:pt idx="4969">
                  <c:v>4,970.00</c:v>
                </c:pt>
                <c:pt idx="4970">
                  <c:v>4,971.00</c:v>
                </c:pt>
                <c:pt idx="4971">
                  <c:v>4,971.99</c:v>
                </c:pt>
                <c:pt idx="4972">
                  <c:v>4,973.00</c:v>
                </c:pt>
                <c:pt idx="4973">
                  <c:v>4,974.00</c:v>
                </c:pt>
                <c:pt idx="4974">
                  <c:v>4,974.99</c:v>
                </c:pt>
                <c:pt idx="4975">
                  <c:v>4,975.99</c:v>
                </c:pt>
                <c:pt idx="4976">
                  <c:v>4,977.00</c:v>
                </c:pt>
                <c:pt idx="4977">
                  <c:v>4,978.00</c:v>
                </c:pt>
                <c:pt idx="4978">
                  <c:v>4,978.99</c:v>
                </c:pt>
                <c:pt idx="4979">
                  <c:v>4,980.00</c:v>
                </c:pt>
                <c:pt idx="4980">
                  <c:v>4,981.00</c:v>
                </c:pt>
                <c:pt idx="4981">
                  <c:v>4,981.99</c:v>
                </c:pt>
                <c:pt idx="4982">
                  <c:v>4,983.00</c:v>
                </c:pt>
                <c:pt idx="4983">
                  <c:v>4,984.00</c:v>
                </c:pt>
                <c:pt idx="4984">
                  <c:v>4,984.99</c:v>
                </c:pt>
                <c:pt idx="4985">
                  <c:v>4,985.99</c:v>
                </c:pt>
                <c:pt idx="4986">
                  <c:v>4,987.00</c:v>
                </c:pt>
                <c:pt idx="4987">
                  <c:v>4,988.00</c:v>
                </c:pt>
                <c:pt idx="4988">
                  <c:v>4,988.99</c:v>
                </c:pt>
                <c:pt idx="4989">
                  <c:v>4,990.00</c:v>
                </c:pt>
                <c:pt idx="4990">
                  <c:v>4,991.00</c:v>
                </c:pt>
                <c:pt idx="4991">
                  <c:v>4,991.99</c:v>
                </c:pt>
                <c:pt idx="4992">
                  <c:v>4,992.99</c:v>
                </c:pt>
                <c:pt idx="4993">
                  <c:v>4,994.00</c:v>
                </c:pt>
                <c:pt idx="4994">
                  <c:v>4,995.00</c:v>
                </c:pt>
                <c:pt idx="4995">
                  <c:v>4,995.99</c:v>
                </c:pt>
                <c:pt idx="4996">
                  <c:v>4,997.00</c:v>
                </c:pt>
                <c:pt idx="4997">
                  <c:v>4,998.00</c:v>
                </c:pt>
                <c:pt idx="4998">
                  <c:v>4,998.99</c:v>
                </c:pt>
                <c:pt idx="4999">
                  <c:v>5,000.00</c:v>
                </c:pt>
                <c:pt idx="5000">
                  <c:v>5,001.00</c:v>
                </c:pt>
                <c:pt idx="5001">
                  <c:v>5,001.99</c:v>
                </c:pt>
                <c:pt idx="5002">
                  <c:v>5,002.99</c:v>
                </c:pt>
                <c:pt idx="5003">
                  <c:v>5,004.00</c:v>
                </c:pt>
                <c:pt idx="5004">
                  <c:v>5,005.00</c:v>
                </c:pt>
                <c:pt idx="5005">
                  <c:v>5,005.99</c:v>
                </c:pt>
                <c:pt idx="5006">
                  <c:v>5,007.00</c:v>
                </c:pt>
                <c:pt idx="5007">
                  <c:v>5,008.00</c:v>
                </c:pt>
                <c:pt idx="5008">
                  <c:v>5,008.99</c:v>
                </c:pt>
                <c:pt idx="5009">
                  <c:v>5,010.00</c:v>
                </c:pt>
                <c:pt idx="5010">
                  <c:v>5,011.00</c:v>
                </c:pt>
                <c:pt idx="5011">
                  <c:v>5,011.99</c:v>
                </c:pt>
                <c:pt idx="5012">
                  <c:v>5,012.99</c:v>
                </c:pt>
                <c:pt idx="5013">
                  <c:v>5,014.00</c:v>
                </c:pt>
                <c:pt idx="5014">
                  <c:v>5,015.00</c:v>
                </c:pt>
                <c:pt idx="5015">
                  <c:v>5,015.99</c:v>
                </c:pt>
                <c:pt idx="5016">
                  <c:v>5,017.00</c:v>
                </c:pt>
                <c:pt idx="5017">
                  <c:v>5,018.00</c:v>
                </c:pt>
                <c:pt idx="5018">
                  <c:v>5,018.99</c:v>
                </c:pt>
                <c:pt idx="5019">
                  <c:v>5,020.00</c:v>
                </c:pt>
                <c:pt idx="5020">
                  <c:v>5,021.00</c:v>
                </c:pt>
                <c:pt idx="5021">
                  <c:v>5,021.99</c:v>
                </c:pt>
                <c:pt idx="5022">
                  <c:v>5,022.99</c:v>
                </c:pt>
                <c:pt idx="5023">
                  <c:v>5,024.00</c:v>
                </c:pt>
                <c:pt idx="5024">
                  <c:v>5,024.99</c:v>
                </c:pt>
                <c:pt idx="5025">
                  <c:v>5,025.99</c:v>
                </c:pt>
                <c:pt idx="5026">
                  <c:v>5,027.00</c:v>
                </c:pt>
                <c:pt idx="5027">
                  <c:v>5,028.00</c:v>
                </c:pt>
                <c:pt idx="5028">
                  <c:v>5,028.99</c:v>
                </c:pt>
                <c:pt idx="5029">
                  <c:v>5,030.00</c:v>
                </c:pt>
                <c:pt idx="5030">
                  <c:v>5,031.00</c:v>
                </c:pt>
                <c:pt idx="5031">
                  <c:v>5,031.99</c:v>
                </c:pt>
                <c:pt idx="5032">
                  <c:v>5,032.99</c:v>
                </c:pt>
                <c:pt idx="5033">
                  <c:v>5,034.00</c:v>
                </c:pt>
                <c:pt idx="5034">
                  <c:v>5,034.99</c:v>
                </c:pt>
                <c:pt idx="5035">
                  <c:v>5,035.99</c:v>
                </c:pt>
                <c:pt idx="5036">
                  <c:v>5,037.00</c:v>
                </c:pt>
                <c:pt idx="5037">
                  <c:v>5,038.00</c:v>
                </c:pt>
                <c:pt idx="5038">
                  <c:v>5,038.99</c:v>
                </c:pt>
                <c:pt idx="5039">
                  <c:v>5,040.00</c:v>
                </c:pt>
                <c:pt idx="5040">
                  <c:v>5,041.00</c:v>
                </c:pt>
                <c:pt idx="5041">
                  <c:v>5,041.99</c:v>
                </c:pt>
                <c:pt idx="5042">
                  <c:v>5,042.99</c:v>
                </c:pt>
                <c:pt idx="5043">
                  <c:v>5,044.00</c:v>
                </c:pt>
                <c:pt idx="5044">
                  <c:v>5,045.00</c:v>
                </c:pt>
                <c:pt idx="5045">
                  <c:v>5,045.99</c:v>
                </c:pt>
                <c:pt idx="5046">
                  <c:v>5,047.00</c:v>
                </c:pt>
                <c:pt idx="5047">
                  <c:v>5,048.00</c:v>
                </c:pt>
                <c:pt idx="5048">
                  <c:v>5,048.99</c:v>
                </c:pt>
                <c:pt idx="5049">
                  <c:v>5,050.00</c:v>
                </c:pt>
                <c:pt idx="5050">
                  <c:v>5,051.00</c:v>
                </c:pt>
                <c:pt idx="5051">
                  <c:v>5,051.99</c:v>
                </c:pt>
                <c:pt idx="5052">
                  <c:v>5,052.99</c:v>
                </c:pt>
                <c:pt idx="5053">
                  <c:v>5,054.00</c:v>
                </c:pt>
                <c:pt idx="5054">
                  <c:v>5,055.00</c:v>
                </c:pt>
                <c:pt idx="5055">
                  <c:v>5,055.99</c:v>
                </c:pt>
                <c:pt idx="5056">
                  <c:v>5,057.00</c:v>
                </c:pt>
                <c:pt idx="5057">
                  <c:v>5,058.00</c:v>
                </c:pt>
                <c:pt idx="5058">
                  <c:v>5,058.99</c:v>
                </c:pt>
                <c:pt idx="5059">
                  <c:v>5,060.00</c:v>
                </c:pt>
                <c:pt idx="5060">
                  <c:v>5,061.00</c:v>
                </c:pt>
                <c:pt idx="5061">
                  <c:v>5,061.99</c:v>
                </c:pt>
                <c:pt idx="5062">
                  <c:v>5,062.99</c:v>
                </c:pt>
                <c:pt idx="5063">
                  <c:v>5,064.00</c:v>
                </c:pt>
                <c:pt idx="5064">
                  <c:v>5,065.00</c:v>
                </c:pt>
                <c:pt idx="5065">
                  <c:v>5,065.99</c:v>
                </c:pt>
                <c:pt idx="5066">
                  <c:v>5,067.00</c:v>
                </c:pt>
                <c:pt idx="5067">
                  <c:v>5,068.00</c:v>
                </c:pt>
                <c:pt idx="5068">
                  <c:v>5,068.99</c:v>
                </c:pt>
                <c:pt idx="5069">
                  <c:v>5,070.00</c:v>
                </c:pt>
                <c:pt idx="5070">
                  <c:v>5,071.00</c:v>
                </c:pt>
                <c:pt idx="5071">
                  <c:v>5,071.99</c:v>
                </c:pt>
                <c:pt idx="5072">
                  <c:v>5,072.99</c:v>
                </c:pt>
                <c:pt idx="5073">
                  <c:v>5,074.00</c:v>
                </c:pt>
                <c:pt idx="5074">
                  <c:v>5,075.00</c:v>
                </c:pt>
                <c:pt idx="5075">
                  <c:v>5,075.99</c:v>
                </c:pt>
                <c:pt idx="5076">
                  <c:v>5,077.00</c:v>
                </c:pt>
                <c:pt idx="5077">
                  <c:v>5,078.00</c:v>
                </c:pt>
                <c:pt idx="5078">
                  <c:v>5,078.99</c:v>
                </c:pt>
                <c:pt idx="5079">
                  <c:v>5,080.00</c:v>
                </c:pt>
                <c:pt idx="5080">
                  <c:v>5,081.00</c:v>
                </c:pt>
                <c:pt idx="5081">
                  <c:v>5,081.99</c:v>
                </c:pt>
                <c:pt idx="5082">
                  <c:v>5,082.99</c:v>
                </c:pt>
                <c:pt idx="5083">
                  <c:v>5,084.00</c:v>
                </c:pt>
                <c:pt idx="5084">
                  <c:v>5,085.00</c:v>
                </c:pt>
                <c:pt idx="5085">
                  <c:v>5,085.99</c:v>
                </c:pt>
                <c:pt idx="5086">
                  <c:v>5,087.00</c:v>
                </c:pt>
                <c:pt idx="5087">
                  <c:v>5,088.00</c:v>
                </c:pt>
                <c:pt idx="5088">
                  <c:v>5,088.99</c:v>
                </c:pt>
                <c:pt idx="5089">
                  <c:v>5,090.00</c:v>
                </c:pt>
                <c:pt idx="5090">
                  <c:v>5,091.00</c:v>
                </c:pt>
                <c:pt idx="5091">
                  <c:v>5,091.99</c:v>
                </c:pt>
                <c:pt idx="5092">
                  <c:v>5,092.99</c:v>
                </c:pt>
                <c:pt idx="5093">
                  <c:v>5,094.00</c:v>
                </c:pt>
                <c:pt idx="5094">
                  <c:v>5,095.00</c:v>
                </c:pt>
                <c:pt idx="5095">
                  <c:v>5,095.99</c:v>
                </c:pt>
                <c:pt idx="5096">
                  <c:v>5,097.00</c:v>
                </c:pt>
                <c:pt idx="5097">
                  <c:v>5,098.00</c:v>
                </c:pt>
                <c:pt idx="5098">
                  <c:v>5,098.99</c:v>
                </c:pt>
                <c:pt idx="5099">
                  <c:v>5,100.00</c:v>
                </c:pt>
                <c:pt idx="5100">
                  <c:v>5,101.00</c:v>
                </c:pt>
                <c:pt idx="5101">
                  <c:v>5,101.99</c:v>
                </c:pt>
                <c:pt idx="5102">
                  <c:v>5,102.99</c:v>
                </c:pt>
                <c:pt idx="5103">
                  <c:v>5,104.00</c:v>
                </c:pt>
                <c:pt idx="5104">
                  <c:v>5,105.00</c:v>
                </c:pt>
                <c:pt idx="5105">
                  <c:v>5,105.99</c:v>
                </c:pt>
                <c:pt idx="5106">
                  <c:v>5,107.00</c:v>
                </c:pt>
                <c:pt idx="5107">
                  <c:v>5,108.00</c:v>
                </c:pt>
                <c:pt idx="5108">
                  <c:v>5,108.99</c:v>
                </c:pt>
                <c:pt idx="5109">
                  <c:v>5,110.00</c:v>
                </c:pt>
                <c:pt idx="5110">
                  <c:v>5,111.00</c:v>
                </c:pt>
                <c:pt idx="5111">
                  <c:v>5,111.99</c:v>
                </c:pt>
                <c:pt idx="5112">
                  <c:v>5,112.99</c:v>
                </c:pt>
                <c:pt idx="5113">
                  <c:v>5,114.00</c:v>
                </c:pt>
                <c:pt idx="5114">
                  <c:v>5,115.00</c:v>
                </c:pt>
                <c:pt idx="5115">
                  <c:v>5,115.99</c:v>
                </c:pt>
                <c:pt idx="5116">
                  <c:v>5,117.00</c:v>
                </c:pt>
                <c:pt idx="5117">
                  <c:v>5,118.00</c:v>
                </c:pt>
                <c:pt idx="5118">
                  <c:v>5,118.99</c:v>
                </c:pt>
                <c:pt idx="5119">
                  <c:v>5,120.00</c:v>
                </c:pt>
                <c:pt idx="5120">
                  <c:v>5,121.00</c:v>
                </c:pt>
                <c:pt idx="5121">
                  <c:v>5,121.99</c:v>
                </c:pt>
                <c:pt idx="5122">
                  <c:v>5,122.99</c:v>
                </c:pt>
                <c:pt idx="5123">
                  <c:v>5,124.00</c:v>
                </c:pt>
                <c:pt idx="5124">
                  <c:v>5,125.00</c:v>
                </c:pt>
                <c:pt idx="5125">
                  <c:v>5,125.99</c:v>
                </c:pt>
                <c:pt idx="5126">
                  <c:v>5,127.00</c:v>
                </c:pt>
                <c:pt idx="5127">
                  <c:v>5,128.00</c:v>
                </c:pt>
                <c:pt idx="5128">
                  <c:v>5,128.99</c:v>
                </c:pt>
                <c:pt idx="5129">
                  <c:v>5,130.00</c:v>
                </c:pt>
                <c:pt idx="5130">
                  <c:v>5,131.00</c:v>
                </c:pt>
                <c:pt idx="5131">
                  <c:v>5,131.99</c:v>
                </c:pt>
                <c:pt idx="5132">
                  <c:v>5,132.99</c:v>
                </c:pt>
                <c:pt idx="5133">
                  <c:v>5,134.00</c:v>
                </c:pt>
                <c:pt idx="5134">
                  <c:v>5,135.00</c:v>
                </c:pt>
                <c:pt idx="5135">
                  <c:v>5,135.99</c:v>
                </c:pt>
                <c:pt idx="5136">
                  <c:v>5,137.00</c:v>
                </c:pt>
                <c:pt idx="5137">
                  <c:v>5,138.00</c:v>
                </c:pt>
                <c:pt idx="5138">
                  <c:v>5,138.99</c:v>
                </c:pt>
                <c:pt idx="5139">
                  <c:v>5,140.00</c:v>
                </c:pt>
                <c:pt idx="5140">
                  <c:v>5,141.00</c:v>
                </c:pt>
                <c:pt idx="5141">
                  <c:v>5,141.99</c:v>
                </c:pt>
                <c:pt idx="5142">
                  <c:v>5,142.99</c:v>
                </c:pt>
                <c:pt idx="5143">
                  <c:v>5,144.00</c:v>
                </c:pt>
                <c:pt idx="5144">
                  <c:v>5,145.00</c:v>
                </c:pt>
                <c:pt idx="5145">
                  <c:v>5,145.99</c:v>
                </c:pt>
                <c:pt idx="5146">
                  <c:v>5,147.00</c:v>
                </c:pt>
                <c:pt idx="5147">
                  <c:v>5,148.00</c:v>
                </c:pt>
                <c:pt idx="5148">
                  <c:v>5,148.99</c:v>
                </c:pt>
                <c:pt idx="5149">
                  <c:v>5,150.00</c:v>
                </c:pt>
                <c:pt idx="5150">
                  <c:v>5,151.00</c:v>
                </c:pt>
                <c:pt idx="5151">
                  <c:v>5,151.99</c:v>
                </c:pt>
                <c:pt idx="5152">
                  <c:v>5,152.99</c:v>
                </c:pt>
                <c:pt idx="5153">
                  <c:v>5,154.00</c:v>
                </c:pt>
                <c:pt idx="5154">
                  <c:v>5,155.00</c:v>
                </c:pt>
                <c:pt idx="5155">
                  <c:v>5,155.99</c:v>
                </c:pt>
                <c:pt idx="5156">
                  <c:v>5,157.00</c:v>
                </c:pt>
                <c:pt idx="5157">
                  <c:v>5,158.00</c:v>
                </c:pt>
                <c:pt idx="5158">
                  <c:v>5,158.99</c:v>
                </c:pt>
                <c:pt idx="5159">
                  <c:v>5,160.00</c:v>
                </c:pt>
                <c:pt idx="5160">
                  <c:v>5,161.00</c:v>
                </c:pt>
                <c:pt idx="5161">
                  <c:v>5,161.99</c:v>
                </c:pt>
                <c:pt idx="5162">
                  <c:v>5,162.99</c:v>
                </c:pt>
                <c:pt idx="5163">
                  <c:v>5,164.00</c:v>
                </c:pt>
                <c:pt idx="5164">
                  <c:v>5,165.00</c:v>
                </c:pt>
                <c:pt idx="5165">
                  <c:v>5,165.99</c:v>
                </c:pt>
                <c:pt idx="5166">
                  <c:v>5,167.00</c:v>
                </c:pt>
                <c:pt idx="5167">
                  <c:v>5,168.00</c:v>
                </c:pt>
                <c:pt idx="5168">
                  <c:v>5,168.99</c:v>
                </c:pt>
                <c:pt idx="5169">
                  <c:v>5,169.99</c:v>
                </c:pt>
                <c:pt idx="5170">
                  <c:v>5,171.00</c:v>
                </c:pt>
                <c:pt idx="5171">
                  <c:v>5,171.99</c:v>
                </c:pt>
                <c:pt idx="5172">
                  <c:v>5,172.99</c:v>
                </c:pt>
                <c:pt idx="5173">
                  <c:v>5,174.00</c:v>
                </c:pt>
                <c:pt idx="5174">
                  <c:v>5,175.00</c:v>
                </c:pt>
                <c:pt idx="5175">
                  <c:v>5,175.99</c:v>
                </c:pt>
                <c:pt idx="5176">
                  <c:v>5,177.00</c:v>
                </c:pt>
                <c:pt idx="5177">
                  <c:v>5,178.00</c:v>
                </c:pt>
                <c:pt idx="5178">
                  <c:v>5,178.99</c:v>
                </c:pt>
                <c:pt idx="5179">
                  <c:v>5,179.99</c:v>
                </c:pt>
                <c:pt idx="5180">
                  <c:v>5,181.00</c:v>
                </c:pt>
                <c:pt idx="5181">
                  <c:v>5,182.00</c:v>
                </c:pt>
                <c:pt idx="5182">
                  <c:v>5,182.99</c:v>
                </c:pt>
                <c:pt idx="5183">
                  <c:v>5,184.00</c:v>
                </c:pt>
                <c:pt idx="5184">
                  <c:v>5,185.00</c:v>
                </c:pt>
                <c:pt idx="5185">
                  <c:v>5,185.99</c:v>
                </c:pt>
                <c:pt idx="5186">
                  <c:v>5,187.00</c:v>
                </c:pt>
                <c:pt idx="5187">
                  <c:v>5,188.00</c:v>
                </c:pt>
                <c:pt idx="5188">
                  <c:v>5,188.99</c:v>
                </c:pt>
                <c:pt idx="5189">
                  <c:v>5,189.99</c:v>
                </c:pt>
                <c:pt idx="5190">
                  <c:v>5,191.00</c:v>
                </c:pt>
                <c:pt idx="5191">
                  <c:v>5,192.00</c:v>
                </c:pt>
                <c:pt idx="5192">
                  <c:v>5,192.99</c:v>
                </c:pt>
                <c:pt idx="5193">
                  <c:v>5,194.00</c:v>
                </c:pt>
                <c:pt idx="5194">
                  <c:v>5,195.00</c:v>
                </c:pt>
                <c:pt idx="5195">
                  <c:v>5,195.99</c:v>
                </c:pt>
                <c:pt idx="5196">
                  <c:v>5,197.00</c:v>
                </c:pt>
                <c:pt idx="5197">
                  <c:v>5,198.00</c:v>
                </c:pt>
                <c:pt idx="5198">
                  <c:v>5,198.99</c:v>
                </c:pt>
                <c:pt idx="5199">
                  <c:v>5,199.99</c:v>
                </c:pt>
                <c:pt idx="5200">
                  <c:v>5,201.00</c:v>
                </c:pt>
                <c:pt idx="5201">
                  <c:v>5,202.00</c:v>
                </c:pt>
                <c:pt idx="5202">
                  <c:v>5,202.99</c:v>
                </c:pt>
                <c:pt idx="5203">
                  <c:v>5,204.00</c:v>
                </c:pt>
                <c:pt idx="5204">
                  <c:v>5,205.00</c:v>
                </c:pt>
                <c:pt idx="5205">
                  <c:v>5,205.99</c:v>
                </c:pt>
                <c:pt idx="5206">
                  <c:v>5,207.00</c:v>
                </c:pt>
                <c:pt idx="5207">
                  <c:v>5,208.00</c:v>
                </c:pt>
                <c:pt idx="5208">
                  <c:v>5,208.99</c:v>
                </c:pt>
                <c:pt idx="5209">
                  <c:v>5,209.99</c:v>
                </c:pt>
                <c:pt idx="5210">
                  <c:v>5,211.00</c:v>
                </c:pt>
                <c:pt idx="5211">
                  <c:v>5,212.00</c:v>
                </c:pt>
                <c:pt idx="5212">
                  <c:v>5,212.99</c:v>
                </c:pt>
                <c:pt idx="5213">
                  <c:v>5,214.00</c:v>
                </c:pt>
                <c:pt idx="5214">
                  <c:v>5,215.00</c:v>
                </c:pt>
                <c:pt idx="5215">
                  <c:v>5,215.99</c:v>
                </c:pt>
                <c:pt idx="5216">
                  <c:v>5,216.99</c:v>
                </c:pt>
                <c:pt idx="5217">
                  <c:v>5,218.00</c:v>
                </c:pt>
                <c:pt idx="5218">
                  <c:v>5,218.99</c:v>
                </c:pt>
                <c:pt idx="5219">
                  <c:v>5,219.99</c:v>
                </c:pt>
                <c:pt idx="5220">
                  <c:v>5,221.00</c:v>
                </c:pt>
                <c:pt idx="5221">
                  <c:v>5,222.00</c:v>
                </c:pt>
                <c:pt idx="5222">
                  <c:v>5,222.99</c:v>
                </c:pt>
                <c:pt idx="5223">
                  <c:v>5,224.00</c:v>
                </c:pt>
                <c:pt idx="5224">
                  <c:v>5,225.00</c:v>
                </c:pt>
                <c:pt idx="5225">
                  <c:v>5,225.99</c:v>
                </c:pt>
                <c:pt idx="5226">
                  <c:v>5,226.99</c:v>
                </c:pt>
                <c:pt idx="5227">
                  <c:v>5,228.00</c:v>
                </c:pt>
                <c:pt idx="5228">
                  <c:v>5,229.00</c:v>
                </c:pt>
                <c:pt idx="5229">
                  <c:v>5,229.99</c:v>
                </c:pt>
                <c:pt idx="5230">
                  <c:v>5,231.00</c:v>
                </c:pt>
                <c:pt idx="5231">
                  <c:v>5,232.00</c:v>
                </c:pt>
                <c:pt idx="5232">
                  <c:v>5,232.99</c:v>
                </c:pt>
                <c:pt idx="5233">
                  <c:v>5,234.00</c:v>
                </c:pt>
                <c:pt idx="5234">
                  <c:v>5,235.00</c:v>
                </c:pt>
                <c:pt idx="5235">
                  <c:v>5,235.99</c:v>
                </c:pt>
                <c:pt idx="5236">
                  <c:v>5,236.99</c:v>
                </c:pt>
                <c:pt idx="5237">
                  <c:v>5,238.00</c:v>
                </c:pt>
                <c:pt idx="5238">
                  <c:v>5,239.00</c:v>
                </c:pt>
                <c:pt idx="5239">
                  <c:v>5,239.99</c:v>
                </c:pt>
                <c:pt idx="5240">
                  <c:v>5,241.00</c:v>
                </c:pt>
                <c:pt idx="5241">
                  <c:v>5,242.00</c:v>
                </c:pt>
                <c:pt idx="5242">
                  <c:v>5,242.99</c:v>
                </c:pt>
                <c:pt idx="5243">
                  <c:v>5,244.00</c:v>
                </c:pt>
                <c:pt idx="5244">
                  <c:v>5,245.00</c:v>
                </c:pt>
                <c:pt idx="5245">
                  <c:v>5,245.99</c:v>
                </c:pt>
                <c:pt idx="5246">
                  <c:v>5,246.99</c:v>
                </c:pt>
                <c:pt idx="5247">
                  <c:v>5,248.00</c:v>
                </c:pt>
                <c:pt idx="5248">
                  <c:v>5,249.00</c:v>
                </c:pt>
                <c:pt idx="5249">
                  <c:v>5,249.99</c:v>
                </c:pt>
                <c:pt idx="5250">
                  <c:v>5,251.00</c:v>
                </c:pt>
                <c:pt idx="5251">
                  <c:v>5,252.00</c:v>
                </c:pt>
                <c:pt idx="5252">
                  <c:v>5,252.99</c:v>
                </c:pt>
                <c:pt idx="5253">
                  <c:v>5,254.00</c:v>
                </c:pt>
                <c:pt idx="5254">
                  <c:v>5,255.00</c:v>
                </c:pt>
                <c:pt idx="5255">
                  <c:v>5,255.99</c:v>
                </c:pt>
                <c:pt idx="5256">
                  <c:v>5,256.99</c:v>
                </c:pt>
                <c:pt idx="5257">
                  <c:v>5,258.00</c:v>
                </c:pt>
                <c:pt idx="5258">
                  <c:v>5,259.00</c:v>
                </c:pt>
                <c:pt idx="5259">
                  <c:v>5,259.99</c:v>
                </c:pt>
                <c:pt idx="5260">
                  <c:v>5,261.00</c:v>
                </c:pt>
                <c:pt idx="5261">
                  <c:v>5,262.00</c:v>
                </c:pt>
                <c:pt idx="5262">
                  <c:v>5,262.99</c:v>
                </c:pt>
                <c:pt idx="5263">
                  <c:v>5,263.99</c:v>
                </c:pt>
                <c:pt idx="5264">
                  <c:v>5,265.00</c:v>
                </c:pt>
                <c:pt idx="5265">
                  <c:v>5,266.00</c:v>
                </c:pt>
                <c:pt idx="5266">
                  <c:v>5,266.99</c:v>
                </c:pt>
                <c:pt idx="5267">
                  <c:v>5,268.00</c:v>
                </c:pt>
                <c:pt idx="5268">
                  <c:v>5,269.00</c:v>
                </c:pt>
                <c:pt idx="5269">
                  <c:v>5,269.99</c:v>
                </c:pt>
                <c:pt idx="5270">
                  <c:v>5,271.00</c:v>
                </c:pt>
                <c:pt idx="5271">
                  <c:v>5,272.00</c:v>
                </c:pt>
                <c:pt idx="5272">
                  <c:v>5,272.99</c:v>
                </c:pt>
                <c:pt idx="5273">
                  <c:v>5,273.99</c:v>
                </c:pt>
                <c:pt idx="5274">
                  <c:v>5,275.00</c:v>
                </c:pt>
                <c:pt idx="5275">
                  <c:v>5,275.99</c:v>
                </c:pt>
                <c:pt idx="5276">
                  <c:v>5,276.99</c:v>
                </c:pt>
                <c:pt idx="5277">
                  <c:v>5,278.00</c:v>
                </c:pt>
                <c:pt idx="5278">
                  <c:v>5,279.00</c:v>
                </c:pt>
                <c:pt idx="5279">
                  <c:v>5,279.99</c:v>
                </c:pt>
                <c:pt idx="5280">
                  <c:v>5,281.00</c:v>
                </c:pt>
                <c:pt idx="5281">
                  <c:v>5,282.00</c:v>
                </c:pt>
                <c:pt idx="5282">
                  <c:v>5,282.99</c:v>
                </c:pt>
                <c:pt idx="5283">
                  <c:v>5,283.99</c:v>
                </c:pt>
                <c:pt idx="5284">
                  <c:v>5,285.00</c:v>
                </c:pt>
                <c:pt idx="5285">
                  <c:v>5,285.99</c:v>
                </c:pt>
                <c:pt idx="5286">
                  <c:v>5,286.99</c:v>
                </c:pt>
                <c:pt idx="5287">
                  <c:v>5,288.00</c:v>
                </c:pt>
                <c:pt idx="5288">
                  <c:v>5,289.00</c:v>
                </c:pt>
                <c:pt idx="5289">
                  <c:v>5,289.99</c:v>
                </c:pt>
                <c:pt idx="5290">
                  <c:v>5,291.00</c:v>
                </c:pt>
                <c:pt idx="5291">
                  <c:v>5,292.00</c:v>
                </c:pt>
                <c:pt idx="5292">
                  <c:v>5,292.99</c:v>
                </c:pt>
                <c:pt idx="5293">
                  <c:v>5,293.99</c:v>
                </c:pt>
                <c:pt idx="5294">
                  <c:v>5,295.00</c:v>
                </c:pt>
                <c:pt idx="5295">
                  <c:v>5,296.00</c:v>
                </c:pt>
                <c:pt idx="5296">
                  <c:v>5,296.99</c:v>
                </c:pt>
                <c:pt idx="5297">
                  <c:v>5,298.00</c:v>
                </c:pt>
                <c:pt idx="5298">
                  <c:v>5,299.00</c:v>
                </c:pt>
                <c:pt idx="5299">
                  <c:v>5,299.99</c:v>
                </c:pt>
                <c:pt idx="5300">
                  <c:v>5,301.00</c:v>
                </c:pt>
                <c:pt idx="5301">
                  <c:v>5,302.00</c:v>
                </c:pt>
                <c:pt idx="5302">
                  <c:v>5,302.99</c:v>
                </c:pt>
                <c:pt idx="5303">
                  <c:v>5,303.99</c:v>
                </c:pt>
                <c:pt idx="5304">
                  <c:v>5,305.00</c:v>
                </c:pt>
                <c:pt idx="5305">
                  <c:v>5,306.00</c:v>
                </c:pt>
                <c:pt idx="5306">
                  <c:v>5,306.99</c:v>
                </c:pt>
                <c:pt idx="5307">
                  <c:v>5,308.00</c:v>
                </c:pt>
                <c:pt idx="5308">
                  <c:v>5,309.00</c:v>
                </c:pt>
                <c:pt idx="5309">
                  <c:v>5,309.99</c:v>
                </c:pt>
                <c:pt idx="5310">
                  <c:v>5,311.00</c:v>
                </c:pt>
                <c:pt idx="5311">
                  <c:v>5,312.00</c:v>
                </c:pt>
                <c:pt idx="5312">
                  <c:v>5,312.99</c:v>
                </c:pt>
                <c:pt idx="5313">
                  <c:v>5,313.99</c:v>
                </c:pt>
                <c:pt idx="5314">
                  <c:v>5,315.00</c:v>
                </c:pt>
                <c:pt idx="5315">
                  <c:v>5,316.00</c:v>
                </c:pt>
                <c:pt idx="5316">
                  <c:v>5,316.99</c:v>
                </c:pt>
                <c:pt idx="5317">
                  <c:v>5,318.00</c:v>
                </c:pt>
                <c:pt idx="5318">
                  <c:v>5,319.00</c:v>
                </c:pt>
                <c:pt idx="5319">
                  <c:v>5,319.99</c:v>
                </c:pt>
                <c:pt idx="5320">
                  <c:v>5,321.00</c:v>
                </c:pt>
                <c:pt idx="5321">
                  <c:v>5,322.00</c:v>
                </c:pt>
                <c:pt idx="5322">
                  <c:v>5,322.99</c:v>
                </c:pt>
                <c:pt idx="5323">
                  <c:v>5,323.99</c:v>
                </c:pt>
                <c:pt idx="5324">
                  <c:v>5,325.00</c:v>
                </c:pt>
                <c:pt idx="5325">
                  <c:v>5,326.00</c:v>
                </c:pt>
                <c:pt idx="5326">
                  <c:v>5,326.99</c:v>
                </c:pt>
                <c:pt idx="5327">
                  <c:v>5,328.00</c:v>
                </c:pt>
                <c:pt idx="5328">
                  <c:v>5,329.00</c:v>
                </c:pt>
                <c:pt idx="5329">
                  <c:v>5,329.99</c:v>
                </c:pt>
                <c:pt idx="5330">
                  <c:v>5,330.99</c:v>
                </c:pt>
                <c:pt idx="5331">
                  <c:v>5,332.00</c:v>
                </c:pt>
                <c:pt idx="5332">
                  <c:v>5,333.00</c:v>
                </c:pt>
                <c:pt idx="5333">
                  <c:v>5,333.99</c:v>
                </c:pt>
                <c:pt idx="5334">
                  <c:v>5,335.00</c:v>
                </c:pt>
                <c:pt idx="5335">
                  <c:v>5,336.00</c:v>
                </c:pt>
                <c:pt idx="5336">
                  <c:v>5,336.99</c:v>
                </c:pt>
                <c:pt idx="5337">
                  <c:v>5,338.00</c:v>
                </c:pt>
                <c:pt idx="5338">
                  <c:v>5,339.00</c:v>
                </c:pt>
                <c:pt idx="5339">
                  <c:v>5,339.99</c:v>
                </c:pt>
                <c:pt idx="5340">
                  <c:v>5,340.99</c:v>
                </c:pt>
                <c:pt idx="5341">
                  <c:v>5,342.00</c:v>
                </c:pt>
                <c:pt idx="5342">
                  <c:v>5,343.00</c:v>
                </c:pt>
                <c:pt idx="5343">
                  <c:v>5,343.99</c:v>
                </c:pt>
                <c:pt idx="5344">
                  <c:v>5,345.00</c:v>
                </c:pt>
                <c:pt idx="5345">
                  <c:v>5,346.00</c:v>
                </c:pt>
                <c:pt idx="5346">
                  <c:v>5,346.99</c:v>
                </c:pt>
                <c:pt idx="5347">
                  <c:v>5,348.00</c:v>
                </c:pt>
                <c:pt idx="5348">
                  <c:v>5,349.00</c:v>
                </c:pt>
                <c:pt idx="5349">
                  <c:v>5,349.99</c:v>
                </c:pt>
                <c:pt idx="5350">
                  <c:v>5,350.99</c:v>
                </c:pt>
                <c:pt idx="5351">
                  <c:v>5,352.00</c:v>
                </c:pt>
                <c:pt idx="5352">
                  <c:v>5,353.00</c:v>
                </c:pt>
                <c:pt idx="5353">
                  <c:v>5,353.99</c:v>
                </c:pt>
                <c:pt idx="5354">
                  <c:v>5,355.00</c:v>
                </c:pt>
                <c:pt idx="5355">
                  <c:v>5,356.00</c:v>
                </c:pt>
                <c:pt idx="5356">
                  <c:v>5,356.99</c:v>
                </c:pt>
                <c:pt idx="5357">
                  <c:v>5,358.00</c:v>
                </c:pt>
                <c:pt idx="5358">
                  <c:v>5,359.00</c:v>
                </c:pt>
                <c:pt idx="5359">
                  <c:v>5,359.99</c:v>
                </c:pt>
                <c:pt idx="5360">
                  <c:v>5,360.99</c:v>
                </c:pt>
                <c:pt idx="5361">
                  <c:v>5,362.00</c:v>
                </c:pt>
                <c:pt idx="5362">
                  <c:v>5,363.00</c:v>
                </c:pt>
                <c:pt idx="5363">
                  <c:v>5,363.99</c:v>
                </c:pt>
                <c:pt idx="5364">
                  <c:v>5,365.00</c:v>
                </c:pt>
                <c:pt idx="5365">
                  <c:v>5,366.00</c:v>
                </c:pt>
                <c:pt idx="5366">
                  <c:v>5,366.99</c:v>
                </c:pt>
                <c:pt idx="5367">
                  <c:v>5,368.00</c:v>
                </c:pt>
                <c:pt idx="5368">
                  <c:v>5,369.00</c:v>
                </c:pt>
                <c:pt idx="5369">
                  <c:v>5,369.99</c:v>
                </c:pt>
                <c:pt idx="5370">
                  <c:v>5,370.99</c:v>
                </c:pt>
                <c:pt idx="5371">
                  <c:v>5,372.00</c:v>
                </c:pt>
                <c:pt idx="5372">
                  <c:v>5,373.00</c:v>
                </c:pt>
                <c:pt idx="5373">
                  <c:v>5,373.99</c:v>
                </c:pt>
                <c:pt idx="5374">
                  <c:v>5,375.00</c:v>
                </c:pt>
                <c:pt idx="5375">
                  <c:v>5,376.00</c:v>
                </c:pt>
                <c:pt idx="5376">
                  <c:v>5,376.99</c:v>
                </c:pt>
                <c:pt idx="5377">
                  <c:v>5,377.99</c:v>
                </c:pt>
                <c:pt idx="5378">
                  <c:v>5,379.00</c:v>
                </c:pt>
                <c:pt idx="5379">
                  <c:v>5,379.99</c:v>
                </c:pt>
                <c:pt idx="5380">
                  <c:v>5,380.99</c:v>
                </c:pt>
                <c:pt idx="5381">
                  <c:v>5,382.00</c:v>
                </c:pt>
                <c:pt idx="5382">
                  <c:v>5,383.00</c:v>
                </c:pt>
                <c:pt idx="5383">
                  <c:v>5,383.99</c:v>
                </c:pt>
                <c:pt idx="5384">
                  <c:v>5,385.00</c:v>
                </c:pt>
                <c:pt idx="5385">
                  <c:v>5,386.00</c:v>
                </c:pt>
                <c:pt idx="5386">
                  <c:v>5,386.99</c:v>
                </c:pt>
                <c:pt idx="5387">
                  <c:v>5,387.99</c:v>
                </c:pt>
                <c:pt idx="5388">
                  <c:v>5,389.00</c:v>
                </c:pt>
                <c:pt idx="5389">
                  <c:v>5,390.00</c:v>
                </c:pt>
                <c:pt idx="5390">
                  <c:v>5,390.99</c:v>
                </c:pt>
                <c:pt idx="5391">
                  <c:v>5,392.00</c:v>
                </c:pt>
                <c:pt idx="5392">
                  <c:v>5,393.00</c:v>
                </c:pt>
                <c:pt idx="5393">
                  <c:v>5,393.99</c:v>
                </c:pt>
                <c:pt idx="5394">
                  <c:v>5,395.00</c:v>
                </c:pt>
                <c:pt idx="5395">
                  <c:v>5,396.00</c:v>
                </c:pt>
                <c:pt idx="5396">
                  <c:v>5,396.99</c:v>
                </c:pt>
                <c:pt idx="5397">
                  <c:v>5,397.99</c:v>
                </c:pt>
                <c:pt idx="5398">
                  <c:v>5,399.00</c:v>
                </c:pt>
                <c:pt idx="5399">
                  <c:v>5,400.00</c:v>
                </c:pt>
                <c:pt idx="5400">
                  <c:v>5,400.99</c:v>
                </c:pt>
                <c:pt idx="5401">
                  <c:v>5,402.00</c:v>
                </c:pt>
                <c:pt idx="5402">
                  <c:v>5,403.00</c:v>
                </c:pt>
                <c:pt idx="5403">
                  <c:v>5,403.99</c:v>
                </c:pt>
                <c:pt idx="5404">
                  <c:v>5,405.00</c:v>
                </c:pt>
                <c:pt idx="5405">
                  <c:v>5,406.00</c:v>
                </c:pt>
                <c:pt idx="5406">
                  <c:v>5,406.99</c:v>
                </c:pt>
                <c:pt idx="5407">
                  <c:v>5,407.99</c:v>
                </c:pt>
                <c:pt idx="5408">
                  <c:v>5,409.00</c:v>
                </c:pt>
                <c:pt idx="5409">
                  <c:v>5,410.00</c:v>
                </c:pt>
                <c:pt idx="5410">
                  <c:v>5,410.99</c:v>
                </c:pt>
                <c:pt idx="5411">
                  <c:v>5,412.00</c:v>
                </c:pt>
                <c:pt idx="5412">
                  <c:v>5,413.00</c:v>
                </c:pt>
                <c:pt idx="5413">
                  <c:v>5,413.99</c:v>
                </c:pt>
                <c:pt idx="5414">
                  <c:v>5,415.00</c:v>
                </c:pt>
                <c:pt idx="5415">
                  <c:v>5,416.00</c:v>
                </c:pt>
                <c:pt idx="5416">
                  <c:v>5,416.99</c:v>
                </c:pt>
                <c:pt idx="5417">
                  <c:v>5,417.99</c:v>
                </c:pt>
                <c:pt idx="5418">
                  <c:v>5,419.00</c:v>
                </c:pt>
                <c:pt idx="5419">
                  <c:v>5,420.00</c:v>
                </c:pt>
                <c:pt idx="5420">
                  <c:v>5,420.99</c:v>
                </c:pt>
                <c:pt idx="5421">
                  <c:v>5,422.00</c:v>
                </c:pt>
                <c:pt idx="5422">
                  <c:v>5,423.00</c:v>
                </c:pt>
                <c:pt idx="5423">
                  <c:v>5,423.99</c:v>
                </c:pt>
                <c:pt idx="5424">
                  <c:v>5,424.99</c:v>
                </c:pt>
                <c:pt idx="5425">
                  <c:v>5,426.00</c:v>
                </c:pt>
                <c:pt idx="5426">
                  <c:v>5,426.99</c:v>
                </c:pt>
                <c:pt idx="5427">
                  <c:v>5,427.99</c:v>
                </c:pt>
                <c:pt idx="5428">
                  <c:v>5,429.00</c:v>
                </c:pt>
                <c:pt idx="5429">
                  <c:v>5,430.00</c:v>
                </c:pt>
                <c:pt idx="5430">
                  <c:v>5,430.99</c:v>
                </c:pt>
                <c:pt idx="5431">
                  <c:v>5,432.00</c:v>
                </c:pt>
                <c:pt idx="5432">
                  <c:v>5,433.00</c:v>
                </c:pt>
                <c:pt idx="5433">
                  <c:v>5,433.99</c:v>
                </c:pt>
                <c:pt idx="5434">
                  <c:v>5,434.99</c:v>
                </c:pt>
                <c:pt idx="5435">
                  <c:v>5,436.00</c:v>
                </c:pt>
                <c:pt idx="5436">
                  <c:v>5,437.00</c:v>
                </c:pt>
                <c:pt idx="5437">
                  <c:v>5,437.99</c:v>
                </c:pt>
                <c:pt idx="5438">
                  <c:v>5,439.00</c:v>
                </c:pt>
                <c:pt idx="5439">
                  <c:v>5,440.00</c:v>
                </c:pt>
                <c:pt idx="5440">
                  <c:v>5,440.99</c:v>
                </c:pt>
                <c:pt idx="5441">
                  <c:v>5,442.00</c:v>
                </c:pt>
                <c:pt idx="5442">
                  <c:v>5,443.00</c:v>
                </c:pt>
                <c:pt idx="5443">
                  <c:v>5,443.99</c:v>
                </c:pt>
                <c:pt idx="5444">
                  <c:v>5,444.99</c:v>
                </c:pt>
                <c:pt idx="5445">
                  <c:v>5,446.00</c:v>
                </c:pt>
                <c:pt idx="5446">
                  <c:v>5,447.00</c:v>
                </c:pt>
                <c:pt idx="5447">
                  <c:v>5,447.99</c:v>
                </c:pt>
                <c:pt idx="5448">
                  <c:v>5,449.00</c:v>
                </c:pt>
                <c:pt idx="5449">
                  <c:v>5,450.00</c:v>
                </c:pt>
                <c:pt idx="5450">
                  <c:v>5,450.99</c:v>
                </c:pt>
                <c:pt idx="5451">
                  <c:v>5,452.00</c:v>
                </c:pt>
                <c:pt idx="5452">
                  <c:v>5,453.00</c:v>
                </c:pt>
                <c:pt idx="5453">
                  <c:v>5,453.99</c:v>
                </c:pt>
                <c:pt idx="5454">
                  <c:v>5,454.99</c:v>
                </c:pt>
                <c:pt idx="5455">
                  <c:v>5,456.00</c:v>
                </c:pt>
                <c:pt idx="5456">
                  <c:v>5,457.00</c:v>
                </c:pt>
                <c:pt idx="5457">
                  <c:v>5,457.99</c:v>
                </c:pt>
                <c:pt idx="5458">
                  <c:v>5,459.00</c:v>
                </c:pt>
                <c:pt idx="5459">
                  <c:v>5,460.00</c:v>
                </c:pt>
                <c:pt idx="5460">
                  <c:v>5,460.99</c:v>
                </c:pt>
                <c:pt idx="5461">
                  <c:v>5,462.00</c:v>
                </c:pt>
                <c:pt idx="5462">
                  <c:v>5,463.00</c:v>
                </c:pt>
                <c:pt idx="5463">
                  <c:v>5,463.99</c:v>
                </c:pt>
                <c:pt idx="5464">
                  <c:v>5,464.99</c:v>
                </c:pt>
                <c:pt idx="5465">
                  <c:v>5,466.00</c:v>
                </c:pt>
                <c:pt idx="5466">
                  <c:v>5,467.00</c:v>
                </c:pt>
                <c:pt idx="5467">
                  <c:v>5,467.99</c:v>
                </c:pt>
                <c:pt idx="5468">
                  <c:v>5,469.00</c:v>
                </c:pt>
                <c:pt idx="5469">
                  <c:v>5,470.00</c:v>
                </c:pt>
                <c:pt idx="5470">
                  <c:v>5,470.99</c:v>
                </c:pt>
                <c:pt idx="5471">
                  <c:v>5,472.00</c:v>
                </c:pt>
                <c:pt idx="5472">
                  <c:v>5,473.00</c:v>
                </c:pt>
                <c:pt idx="5473">
                  <c:v>5,473.99</c:v>
                </c:pt>
                <c:pt idx="5474">
                  <c:v>5,474.99</c:v>
                </c:pt>
                <c:pt idx="5475">
                  <c:v>5,476.00</c:v>
                </c:pt>
                <c:pt idx="5476">
                  <c:v>5,477.00</c:v>
                </c:pt>
                <c:pt idx="5477">
                  <c:v>5,477.99</c:v>
                </c:pt>
                <c:pt idx="5478">
                  <c:v>5,479.00</c:v>
                </c:pt>
                <c:pt idx="5479">
                  <c:v>5,480.00</c:v>
                </c:pt>
                <c:pt idx="5480">
                  <c:v>5,480.99</c:v>
                </c:pt>
                <c:pt idx="5481">
                  <c:v>5,481.99</c:v>
                </c:pt>
                <c:pt idx="5482">
                  <c:v>5,483.00</c:v>
                </c:pt>
                <c:pt idx="5483">
                  <c:v>5,483.99</c:v>
                </c:pt>
                <c:pt idx="5484">
                  <c:v>5,484.99</c:v>
                </c:pt>
                <c:pt idx="5485">
                  <c:v>5,486.00</c:v>
                </c:pt>
                <c:pt idx="5486">
                  <c:v>5,487.00</c:v>
                </c:pt>
                <c:pt idx="5487">
                  <c:v>5,487.99</c:v>
                </c:pt>
                <c:pt idx="5488">
                  <c:v>5,489.00</c:v>
                </c:pt>
                <c:pt idx="5489">
                  <c:v>5,490.00</c:v>
                </c:pt>
                <c:pt idx="5490">
                  <c:v>5,490.99</c:v>
                </c:pt>
                <c:pt idx="5491">
                  <c:v>5,491.99</c:v>
                </c:pt>
                <c:pt idx="5492">
                  <c:v>5,493.00</c:v>
                </c:pt>
                <c:pt idx="5493">
                  <c:v>5,494.00</c:v>
                </c:pt>
                <c:pt idx="5494">
                  <c:v>5,494.99</c:v>
                </c:pt>
                <c:pt idx="5495">
                  <c:v>5,496.00</c:v>
                </c:pt>
                <c:pt idx="5496">
                  <c:v>5,497.00</c:v>
                </c:pt>
                <c:pt idx="5497">
                  <c:v>5,497.99</c:v>
                </c:pt>
                <c:pt idx="5498">
                  <c:v>5,499.00</c:v>
                </c:pt>
                <c:pt idx="5499">
                  <c:v>5,500.00</c:v>
                </c:pt>
                <c:pt idx="5500">
                  <c:v>5,500.99</c:v>
                </c:pt>
                <c:pt idx="5501">
                  <c:v>5,501.99</c:v>
                </c:pt>
                <c:pt idx="5502">
                  <c:v>5,503.00</c:v>
                </c:pt>
                <c:pt idx="5503">
                  <c:v>5,504.00</c:v>
                </c:pt>
                <c:pt idx="5504">
                  <c:v>5,504.99</c:v>
                </c:pt>
                <c:pt idx="5505">
                  <c:v>5,506.00</c:v>
                </c:pt>
                <c:pt idx="5506">
                  <c:v>5,507.00</c:v>
                </c:pt>
                <c:pt idx="5507">
                  <c:v>5,507.99</c:v>
                </c:pt>
                <c:pt idx="5508">
                  <c:v>5,509.00</c:v>
                </c:pt>
                <c:pt idx="5509">
                  <c:v>5,510.00</c:v>
                </c:pt>
                <c:pt idx="5510">
                  <c:v>5,510.99</c:v>
                </c:pt>
                <c:pt idx="5511">
                  <c:v>5,511.99</c:v>
                </c:pt>
                <c:pt idx="5512">
                  <c:v>5,513.00</c:v>
                </c:pt>
                <c:pt idx="5513">
                  <c:v>5,514.00</c:v>
                </c:pt>
                <c:pt idx="5514">
                  <c:v>5,514.99</c:v>
                </c:pt>
                <c:pt idx="5515">
                  <c:v>5,516.00</c:v>
                </c:pt>
                <c:pt idx="5516">
                  <c:v>5,517.00</c:v>
                </c:pt>
                <c:pt idx="5517">
                  <c:v>5,517.99</c:v>
                </c:pt>
                <c:pt idx="5518">
                  <c:v>5,518.99</c:v>
                </c:pt>
                <c:pt idx="5519">
                  <c:v>5,520.00</c:v>
                </c:pt>
                <c:pt idx="5520">
                  <c:v>5,521.00</c:v>
                </c:pt>
                <c:pt idx="5521">
                  <c:v>5,521.99</c:v>
                </c:pt>
                <c:pt idx="5522">
                  <c:v>5,523.00</c:v>
                </c:pt>
                <c:pt idx="5523">
                  <c:v>5,524.00</c:v>
                </c:pt>
                <c:pt idx="5524">
                  <c:v>5,524.99</c:v>
                </c:pt>
                <c:pt idx="5525">
                  <c:v>5,526.00</c:v>
                </c:pt>
                <c:pt idx="5526">
                  <c:v>5,527.00</c:v>
                </c:pt>
                <c:pt idx="5527">
                  <c:v>5,527.99</c:v>
                </c:pt>
                <c:pt idx="5528">
                  <c:v>5,528.99</c:v>
                </c:pt>
                <c:pt idx="5529">
                  <c:v>5,530.00</c:v>
                </c:pt>
                <c:pt idx="5530">
                  <c:v>5,531.00</c:v>
                </c:pt>
                <c:pt idx="5531">
                  <c:v>5,531.99</c:v>
                </c:pt>
                <c:pt idx="5532">
                  <c:v>5,533.00</c:v>
                </c:pt>
                <c:pt idx="5533">
                  <c:v>5,534.00</c:v>
                </c:pt>
                <c:pt idx="5534">
                  <c:v>5,534.99</c:v>
                </c:pt>
                <c:pt idx="5535">
                  <c:v>5,536.00</c:v>
                </c:pt>
                <c:pt idx="5536">
                  <c:v>5,537.00</c:v>
                </c:pt>
                <c:pt idx="5537">
                  <c:v>5,537.99</c:v>
                </c:pt>
                <c:pt idx="5538">
                  <c:v>5,538.99</c:v>
                </c:pt>
                <c:pt idx="5539">
                  <c:v>5,540.00</c:v>
                </c:pt>
                <c:pt idx="5540">
                  <c:v>5,541.00</c:v>
                </c:pt>
                <c:pt idx="5541">
                  <c:v>5,541.99</c:v>
                </c:pt>
                <c:pt idx="5542">
                  <c:v>5,543.00</c:v>
                </c:pt>
                <c:pt idx="5543">
                  <c:v>5,544.00</c:v>
                </c:pt>
                <c:pt idx="5544">
                  <c:v>5,544.99</c:v>
                </c:pt>
                <c:pt idx="5545">
                  <c:v>5,546.00</c:v>
                </c:pt>
                <c:pt idx="5546">
                  <c:v>5,547.00</c:v>
                </c:pt>
                <c:pt idx="5547">
                  <c:v>5,547.99</c:v>
                </c:pt>
                <c:pt idx="5548">
                  <c:v>5,548.99</c:v>
                </c:pt>
                <c:pt idx="5549">
                  <c:v>5,550.00</c:v>
                </c:pt>
                <c:pt idx="5550">
                  <c:v>5,551.00</c:v>
                </c:pt>
                <c:pt idx="5551">
                  <c:v>5,551.99</c:v>
                </c:pt>
                <c:pt idx="5552">
                  <c:v>5,553.00</c:v>
                </c:pt>
                <c:pt idx="5553">
                  <c:v>5,554.00</c:v>
                </c:pt>
                <c:pt idx="5554">
                  <c:v>5,554.99</c:v>
                </c:pt>
                <c:pt idx="5555">
                  <c:v>5,555.99</c:v>
                </c:pt>
                <c:pt idx="5556">
                  <c:v>5,557.00</c:v>
                </c:pt>
                <c:pt idx="5557">
                  <c:v>5,557.99</c:v>
                </c:pt>
                <c:pt idx="5558">
                  <c:v>5,558.99</c:v>
                </c:pt>
                <c:pt idx="5559">
                  <c:v>5,560.00</c:v>
                </c:pt>
                <c:pt idx="5560">
                  <c:v>5,561.00</c:v>
                </c:pt>
                <c:pt idx="5561">
                  <c:v>5,561.99</c:v>
                </c:pt>
                <c:pt idx="5562">
                  <c:v>5,563.00</c:v>
                </c:pt>
                <c:pt idx="5563">
                  <c:v>5,564.00</c:v>
                </c:pt>
                <c:pt idx="5564">
                  <c:v>5,564.99</c:v>
                </c:pt>
                <c:pt idx="5565">
                  <c:v>5,565.99</c:v>
                </c:pt>
                <c:pt idx="5566">
                  <c:v>5,567.00</c:v>
                </c:pt>
                <c:pt idx="5567">
                  <c:v>5,568.00</c:v>
                </c:pt>
                <c:pt idx="5568">
                  <c:v>5,568.99</c:v>
                </c:pt>
                <c:pt idx="5569">
                  <c:v>5,570.00</c:v>
                </c:pt>
                <c:pt idx="5570">
                  <c:v>5,571.00</c:v>
                </c:pt>
                <c:pt idx="5571">
                  <c:v>5,571.99</c:v>
                </c:pt>
                <c:pt idx="5572">
                  <c:v>5,573.00</c:v>
                </c:pt>
                <c:pt idx="5573">
                  <c:v>5,574.00</c:v>
                </c:pt>
                <c:pt idx="5574">
                  <c:v>5,574.99</c:v>
                </c:pt>
                <c:pt idx="5575">
                  <c:v>5,575.99</c:v>
                </c:pt>
                <c:pt idx="5576">
                  <c:v>5,577.00</c:v>
                </c:pt>
                <c:pt idx="5577">
                  <c:v>5,578.00</c:v>
                </c:pt>
                <c:pt idx="5578">
                  <c:v>5,578.99</c:v>
                </c:pt>
                <c:pt idx="5579">
                  <c:v>5,580.00</c:v>
                </c:pt>
                <c:pt idx="5580">
                  <c:v>5,581.00</c:v>
                </c:pt>
                <c:pt idx="5581">
                  <c:v>5,581.99</c:v>
                </c:pt>
                <c:pt idx="5582">
                  <c:v>5,582.99</c:v>
                </c:pt>
                <c:pt idx="5583">
                  <c:v>5,584.00</c:v>
                </c:pt>
                <c:pt idx="5584">
                  <c:v>5,585.00</c:v>
                </c:pt>
                <c:pt idx="5585">
                  <c:v>5,585.99</c:v>
                </c:pt>
                <c:pt idx="5586">
                  <c:v>5,587.00</c:v>
                </c:pt>
                <c:pt idx="5587">
                  <c:v>5,588.00</c:v>
                </c:pt>
                <c:pt idx="5588">
                  <c:v>5,588.99</c:v>
                </c:pt>
                <c:pt idx="5589">
                  <c:v>5,590.00</c:v>
                </c:pt>
                <c:pt idx="5590">
                  <c:v>5,591.00</c:v>
                </c:pt>
                <c:pt idx="5591">
                  <c:v>5,591.99</c:v>
                </c:pt>
                <c:pt idx="5592">
                  <c:v>5,592.99</c:v>
                </c:pt>
                <c:pt idx="5593">
                  <c:v>5,594.00</c:v>
                </c:pt>
                <c:pt idx="5594">
                  <c:v>5,595.00</c:v>
                </c:pt>
                <c:pt idx="5595">
                  <c:v>5,595.99</c:v>
                </c:pt>
                <c:pt idx="5596">
                  <c:v>5,597.00</c:v>
                </c:pt>
                <c:pt idx="5597">
                  <c:v>5,598.00</c:v>
                </c:pt>
                <c:pt idx="5598">
                  <c:v>5,598.99</c:v>
                </c:pt>
                <c:pt idx="5599">
                  <c:v>5,600.00</c:v>
                </c:pt>
                <c:pt idx="5600">
                  <c:v>5,601.00</c:v>
                </c:pt>
                <c:pt idx="5601">
                  <c:v>5,601.99</c:v>
                </c:pt>
                <c:pt idx="5602">
                  <c:v>5,602.99</c:v>
                </c:pt>
                <c:pt idx="5603">
                  <c:v>5,604.00</c:v>
                </c:pt>
                <c:pt idx="5604">
                  <c:v>5,605.00</c:v>
                </c:pt>
                <c:pt idx="5605">
                  <c:v>5,605.99</c:v>
                </c:pt>
                <c:pt idx="5606">
                  <c:v>5,607.00</c:v>
                </c:pt>
                <c:pt idx="5607">
                  <c:v>5,608.00</c:v>
                </c:pt>
                <c:pt idx="5608">
                  <c:v>5,608.99</c:v>
                </c:pt>
                <c:pt idx="5609">
                  <c:v>5,610.00</c:v>
                </c:pt>
                <c:pt idx="5610">
                  <c:v>5,611.00</c:v>
                </c:pt>
                <c:pt idx="5611">
                  <c:v>5,611.99</c:v>
                </c:pt>
                <c:pt idx="5612">
                  <c:v>5,612.99</c:v>
                </c:pt>
                <c:pt idx="5613">
                  <c:v>5,614.00</c:v>
                </c:pt>
                <c:pt idx="5614">
                  <c:v>5,615.00</c:v>
                </c:pt>
                <c:pt idx="5615">
                  <c:v>5,615.99</c:v>
                </c:pt>
                <c:pt idx="5616">
                  <c:v>5,617.00</c:v>
                </c:pt>
                <c:pt idx="5617">
                  <c:v>5,618.00</c:v>
                </c:pt>
                <c:pt idx="5618">
                  <c:v>5,618.99</c:v>
                </c:pt>
                <c:pt idx="5619">
                  <c:v>5,620.00</c:v>
                </c:pt>
                <c:pt idx="5620">
                  <c:v>5,621.00</c:v>
                </c:pt>
                <c:pt idx="5621">
                  <c:v>5,621.99</c:v>
                </c:pt>
                <c:pt idx="5622">
                  <c:v>5,622.99</c:v>
                </c:pt>
                <c:pt idx="5623">
                  <c:v>5,624.00</c:v>
                </c:pt>
                <c:pt idx="5624">
                  <c:v>5,625.00</c:v>
                </c:pt>
                <c:pt idx="5625">
                  <c:v>5,625.99</c:v>
                </c:pt>
                <c:pt idx="5626">
                  <c:v>5,627.00</c:v>
                </c:pt>
                <c:pt idx="5627">
                  <c:v>5,628.00</c:v>
                </c:pt>
                <c:pt idx="5628">
                  <c:v>5,628.99</c:v>
                </c:pt>
                <c:pt idx="5629">
                  <c:v>5,629.99</c:v>
                </c:pt>
                <c:pt idx="5630">
                  <c:v>5,631.00</c:v>
                </c:pt>
                <c:pt idx="5631">
                  <c:v>5,631.99</c:v>
                </c:pt>
                <c:pt idx="5632">
                  <c:v>5,632.99</c:v>
                </c:pt>
                <c:pt idx="5633">
                  <c:v>5,634.00</c:v>
                </c:pt>
                <c:pt idx="5634">
                  <c:v>5,635.00</c:v>
                </c:pt>
                <c:pt idx="5635">
                  <c:v>5,635.99</c:v>
                </c:pt>
                <c:pt idx="5636">
                  <c:v>5,637.00</c:v>
                </c:pt>
                <c:pt idx="5637">
                  <c:v>5,638.00</c:v>
                </c:pt>
                <c:pt idx="5638">
                  <c:v>5,638.99</c:v>
                </c:pt>
                <c:pt idx="5639">
                  <c:v>5,639.99</c:v>
                </c:pt>
                <c:pt idx="5640">
                  <c:v>5,641.00</c:v>
                </c:pt>
                <c:pt idx="5641">
                  <c:v>5,641.99</c:v>
                </c:pt>
                <c:pt idx="5642">
                  <c:v>5,642.99</c:v>
                </c:pt>
                <c:pt idx="5643">
                  <c:v>5,644.00</c:v>
                </c:pt>
                <c:pt idx="5644">
                  <c:v>5,645.00</c:v>
                </c:pt>
                <c:pt idx="5645">
                  <c:v>5,645.99</c:v>
                </c:pt>
                <c:pt idx="5646">
                  <c:v>5,647.00</c:v>
                </c:pt>
                <c:pt idx="5647">
                  <c:v>5,648.00</c:v>
                </c:pt>
                <c:pt idx="5648">
                  <c:v>5,648.99</c:v>
                </c:pt>
                <c:pt idx="5649">
                  <c:v>5,649.99</c:v>
                </c:pt>
                <c:pt idx="5650">
                  <c:v>5,651.00</c:v>
                </c:pt>
                <c:pt idx="5651">
                  <c:v>5,652.00</c:v>
                </c:pt>
                <c:pt idx="5652">
                  <c:v>5,652.99</c:v>
                </c:pt>
                <c:pt idx="5653">
                  <c:v>5,654.00</c:v>
                </c:pt>
                <c:pt idx="5654">
                  <c:v>5,655.00</c:v>
                </c:pt>
                <c:pt idx="5655">
                  <c:v>5,655.99</c:v>
                </c:pt>
                <c:pt idx="5656">
                  <c:v>5,657.00</c:v>
                </c:pt>
                <c:pt idx="5657">
                  <c:v>5,658.00</c:v>
                </c:pt>
                <c:pt idx="5658">
                  <c:v>5,658.99</c:v>
                </c:pt>
                <c:pt idx="5659">
                  <c:v>5,659.99</c:v>
                </c:pt>
                <c:pt idx="5660">
                  <c:v>5,661.00</c:v>
                </c:pt>
                <c:pt idx="5661">
                  <c:v>5,662.00</c:v>
                </c:pt>
                <c:pt idx="5662">
                  <c:v>5,662.99</c:v>
                </c:pt>
                <c:pt idx="5663">
                  <c:v>5,664.00</c:v>
                </c:pt>
                <c:pt idx="5664">
                  <c:v>5,665.00</c:v>
                </c:pt>
                <c:pt idx="5665">
                  <c:v>5,665.99</c:v>
                </c:pt>
                <c:pt idx="5666">
                  <c:v>5,667.00</c:v>
                </c:pt>
                <c:pt idx="5667">
                  <c:v>5,668.00</c:v>
                </c:pt>
                <c:pt idx="5668">
                  <c:v>5,668.99</c:v>
                </c:pt>
                <c:pt idx="5669">
                  <c:v>5,669.99</c:v>
                </c:pt>
                <c:pt idx="5670">
                  <c:v>5,671.00</c:v>
                </c:pt>
                <c:pt idx="5671">
                  <c:v>5,672.00</c:v>
                </c:pt>
                <c:pt idx="5672">
                  <c:v>5,672.99</c:v>
                </c:pt>
                <c:pt idx="5673">
                  <c:v>5,674.00</c:v>
                </c:pt>
                <c:pt idx="5674">
                  <c:v>5,675.00</c:v>
                </c:pt>
                <c:pt idx="5675">
                  <c:v>5,675.99</c:v>
                </c:pt>
                <c:pt idx="5676">
                  <c:v>5,676.99</c:v>
                </c:pt>
                <c:pt idx="5677">
                  <c:v>5,678.00</c:v>
                </c:pt>
                <c:pt idx="5678">
                  <c:v>5,678.99</c:v>
                </c:pt>
                <c:pt idx="5679">
                  <c:v>5,679.99</c:v>
                </c:pt>
                <c:pt idx="5680">
                  <c:v>5,681.00</c:v>
                </c:pt>
                <c:pt idx="5681">
                  <c:v>5,682.00</c:v>
                </c:pt>
                <c:pt idx="5682">
                  <c:v>5,682.99</c:v>
                </c:pt>
                <c:pt idx="5683">
                  <c:v>5,684.00</c:v>
                </c:pt>
                <c:pt idx="5684">
                  <c:v>5,685.00</c:v>
                </c:pt>
                <c:pt idx="5685">
                  <c:v>5,685.99</c:v>
                </c:pt>
                <c:pt idx="5686">
                  <c:v>5,686.99</c:v>
                </c:pt>
                <c:pt idx="5687">
                  <c:v>5,688.00</c:v>
                </c:pt>
                <c:pt idx="5688">
                  <c:v>5,689.00</c:v>
                </c:pt>
                <c:pt idx="5689">
                  <c:v>5,689.99</c:v>
                </c:pt>
                <c:pt idx="5690">
                  <c:v>5,691.00</c:v>
                </c:pt>
                <c:pt idx="5691">
                  <c:v>5,692.00</c:v>
                </c:pt>
                <c:pt idx="5692">
                  <c:v>5,692.99</c:v>
                </c:pt>
                <c:pt idx="5693">
                  <c:v>5,694.00</c:v>
                </c:pt>
                <c:pt idx="5694">
                  <c:v>5,695.00</c:v>
                </c:pt>
                <c:pt idx="5695">
                  <c:v>5,695.99</c:v>
                </c:pt>
                <c:pt idx="5696">
                  <c:v>5,696.99</c:v>
                </c:pt>
                <c:pt idx="5697">
                  <c:v>5,698.00</c:v>
                </c:pt>
                <c:pt idx="5698">
                  <c:v>5,699.00</c:v>
                </c:pt>
                <c:pt idx="5699">
                  <c:v>5,699.99</c:v>
                </c:pt>
                <c:pt idx="5700">
                  <c:v>5,701.00</c:v>
                </c:pt>
                <c:pt idx="5701">
                  <c:v>5,702.00</c:v>
                </c:pt>
                <c:pt idx="5702">
                  <c:v>5,702.99</c:v>
                </c:pt>
                <c:pt idx="5703">
                  <c:v>5,704.00</c:v>
                </c:pt>
                <c:pt idx="5704">
                  <c:v>5,705.00</c:v>
                </c:pt>
                <c:pt idx="5705">
                  <c:v>5,705.99</c:v>
                </c:pt>
                <c:pt idx="5706">
                  <c:v>5,706.99</c:v>
                </c:pt>
                <c:pt idx="5707">
                  <c:v>5,708.00</c:v>
                </c:pt>
                <c:pt idx="5708">
                  <c:v>5,709.00</c:v>
                </c:pt>
                <c:pt idx="5709">
                  <c:v>5,709.99</c:v>
                </c:pt>
                <c:pt idx="5710">
                  <c:v>5,711.00</c:v>
                </c:pt>
                <c:pt idx="5711">
                  <c:v>5,712.00</c:v>
                </c:pt>
                <c:pt idx="5712">
                  <c:v>5,712.99</c:v>
                </c:pt>
                <c:pt idx="5713">
                  <c:v>5,713.99</c:v>
                </c:pt>
                <c:pt idx="5714">
                  <c:v>5,715.00</c:v>
                </c:pt>
                <c:pt idx="5715">
                  <c:v>5,715.99</c:v>
                </c:pt>
                <c:pt idx="5716">
                  <c:v>5,716.99</c:v>
                </c:pt>
                <c:pt idx="5717">
                  <c:v>5,718.00</c:v>
                </c:pt>
                <c:pt idx="5718">
                  <c:v>5,719.00</c:v>
                </c:pt>
                <c:pt idx="5719">
                  <c:v>5,719.99</c:v>
                </c:pt>
                <c:pt idx="5720">
                  <c:v>5,721.00</c:v>
                </c:pt>
                <c:pt idx="5721">
                  <c:v>5,722.00</c:v>
                </c:pt>
                <c:pt idx="5722">
                  <c:v>5,722.99</c:v>
                </c:pt>
                <c:pt idx="5723">
                  <c:v>5,723.99</c:v>
                </c:pt>
                <c:pt idx="5724">
                  <c:v>5,725.00</c:v>
                </c:pt>
                <c:pt idx="5725">
                  <c:v>5,726.00</c:v>
                </c:pt>
                <c:pt idx="5726">
                  <c:v>5,726.99</c:v>
                </c:pt>
                <c:pt idx="5727">
                  <c:v>5,728.00</c:v>
                </c:pt>
                <c:pt idx="5728">
                  <c:v>5,729.00</c:v>
                </c:pt>
                <c:pt idx="5729">
                  <c:v>5,729.99</c:v>
                </c:pt>
                <c:pt idx="5730">
                  <c:v>5,731.00</c:v>
                </c:pt>
                <c:pt idx="5731">
                  <c:v>5,732.00</c:v>
                </c:pt>
                <c:pt idx="5732">
                  <c:v>5,732.99</c:v>
                </c:pt>
                <c:pt idx="5733">
                  <c:v>5,733.99</c:v>
                </c:pt>
                <c:pt idx="5734">
                  <c:v>5,735.00</c:v>
                </c:pt>
                <c:pt idx="5735">
                  <c:v>5,736.00</c:v>
                </c:pt>
                <c:pt idx="5736">
                  <c:v>5,736.99</c:v>
                </c:pt>
                <c:pt idx="5737">
                  <c:v>5,738.00</c:v>
                </c:pt>
                <c:pt idx="5738">
                  <c:v>5,739.00</c:v>
                </c:pt>
                <c:pt idx="5739">
                  <c:v>5,739.99</c:v>
                </c:pt>
                <c:pt idx="5740">
                  <c:v>5,741.00</c:v>
                </c:pt>
                <c:pt idx="5741">
                  <c:v>5,742.00</c:v>
                </c:pt>
                <c:pt idx="5742">
                  <c:v>5,742.99</c:v>
                </c:pt>
                <c:pt idx="5743">
                  <c:v>5,743.99</c:v>
                </c:pt>
                <c:pt idx="5744">
                  <c:v>5,745.00</c:v>
                </c:pt>
                <c:pt idx="5745">
                  <c:v>5,746.00</c:v>
                </c:pt>
                <c:pt idx="5746">
                  <c:v>5,746.99</c:v>
                </c:pt>
                <c:pt idx="5747">
                  <c:v>5,748.00</c:v>
                </c:pt>
                <c:pt idx="5748">
                  <c:v>5,749.00</c:v>
                </c:pt>
                <c:pt idx="5749">
                  <c:v>5,749.99</c:v>
                </c:pt>
                <c:pt idx="5750">
                  <c:v>5,751.00</c:v>
                </c:pt>
                <c:pt idx="5751">
                  <c:v>5,752.00</c:v>
                </c:pt>
                <c:pt idx="5752">
                  <c:v>5,752.99</c:v>
                </c:pt>
                <c:pt idx="5753">
                  <c:v>5,753.99</c:v>
                </c:pt>
                <c:pt idx="5754">
                  <c:v>5,755.00</c:v>
                </c:pt>
                <c:pt idx="5755">
                  <c:v>5,756.00</c:v>
                </c:pt>
                <c:pt idx="5756">
                  <c:v>5,756.99</c:v>
                </c:pt>
                <c:pt idx="5757">
                  <c:v>5,758.00</c:v>
                </c:pt>
                <c:pt idx="5758">
                  <c:v>5,759.00</c:v>
                </c:pt>
                <c:pt idx="5759">
                  <c:v>5,759.99</c:v>
                </c:pt>
                <c:pt idx="5760">
                  <c:v>5,760.99</c:v>
                </c:pt>
                <c:pt idx="5761">
                  <c:v>5,762.00</c:v>
                </c:pt>
                <c:pt idx="5762">
                  <c:v>5,762.99</c:v>
                </c:pt>
                <c:pt idx="5763">
                  <c:v>5,763.99</c:v>
                </c:pt>
                <c:pt idx="5764">
                  <c:v>5,765.00</c:v>
                </c:pt>
                <c:pt idx="5765">
                  <c:v>5,766.00</c:v>
                </c:pt>
                <c:pt idx="5766">
                  <c:v>5,766.99</c:v>
                </c:pt>
                <c:pt idx="5767">
                  <c:v>5,768.00</c:v>
                </c:pt>
                <c:pt idx="5768">
                  <c:v>5,769.00</c:v>
                </c:pt>
                <c:pt idx="5769">
                  <c:v>5,769.99</c:v>
                </c:pt>
                <c:pt idx="5770">
                  <c:v>5,770.99</c:v>
                </c:pt>
                <c:pt idx="5771">
                  <c:v>5,772.00</c:v>
                </c:pt>
                <c:pt idx="5772">
                  <c:v>5,773.00</c:v>
                </c:pt>
                <c:pt idx="5773">
                  <c:v>5,773.99</c:v>
                </c:pt>
                <c:pt idx="5774">
                  <c:v>5,775.00</c:v>
                </c:pt>
                <c:pt idx="5775">
                  <c:v>5,776.00</c:v>
                </c:pt>
                <c:pt idx="5776">
                  <c:v>5,776.99</c:v>
                </c:pt>
                <c:pt idx="5777">
                  <c:v>5,778.00</c:v>
                </c:pt>
                <c:pt idx="5778">
                  <c:v>5,779.00</c:v>
                </c:pt>
                <c:pt idx="5779">
                  <c:v>5,779.99</c:v>
                </c:pt>
                <c:pt idx="5780">
                  <c:v>5,780.99</c:v>
                </c:pt>
                <c:pt idx="5781">
                  <c:v>5,782.00</c:v>
                </c:pt>
                <c:pt idx="5782">
                  <c:v>5,783.00</c:v>
                </c:pt>
                <c:pt idx="5783">
                  <c:v>5,783.99</c:v>
                </c:pt>
                <c:pt idx="5784">
                  <c:v>5,785.00</c:v>
                </c:pt>
                <c:pt idx="5785">
                  <c:v>5,786.00</c:v>
                </c:pt>
                <c:pt idx="5786">
                  <c:v>5,786.99</c:v>
                </c:pt>
                <c:pt idx="5787">
                  <c:v>5,788.00</c:v>
                </c:pt>
                <c:pt idx="5788">
                  <c:v>5,789.00</c:v>
                </c:pt>
                <c:pt idx="5789">
                  <c:v>5,789.99</c:v>
                </c:pt>
                <c:pt idx="5790">
                  <c:v>5,790.99</c:v>
                </c:pt>
                <c:pt idx="5791">
                  <c:v>5,792.00</c:v>
                </c:pt>
                <c:pt idx="5792">
                  <c:v>5,793.00</c:v>
                </c:pt>
                <c:pt idx="5793">
                  <c:v>5,793.99</c:v>
                </c:pt>
                <c:pt idx="5794">
                  <c:v>5,795.00</c:v>
                </c:pt>
                <c:pt idx="5795">
                  <c:v>5,796.00</c:v>
                </c:pt>
                <c:pt idx="5796">
                  <c:v>5,796.99</c:v>
                </c:pt>
                <c:pt idx="5797">
                  <c:v>5,798.00</c:v>
                </c:pt>
                <c:pt idx="5798">
                  <c:v>5,799.00</c:v>
                </c:pt>
                <c:pt idx="5799">
                  <c:v>5,799.99</c:v>
                </c:pt>
                <c:pt idx="5800">
                  <c:v>5,800.99</c:v>
                </c:pt>
                <c:pt idx="5801">
                  <c:v>5,802.00</c:v>
                </c:pt>
                <c:pt idx="5802">
                  <c:v>5,803.00</c:v>
                </c:pt>
                <c:pt idx="5803">
                  <c:v>5,803.99</c:v>
                </c:pt>
                <c:pt idx="5804">
                  <c:v>5,805.00</c:v>
                </c:pt>
                <c:pt idx="5805">
                  <c:v>5,806.00</c:v>
                </c:pt>
                <c:pt idx="5806">
                  <c:v>5,806.99</c:v>
                </c:pt>
                <c:pt idx="5807">
                  <c:v>5,808.00</c:v>
                </c:pt>
                <c:pt idx="5808">
                  <c:v>5,809.00</c:v>
                </c:pt>
                <c:pt idx="5809">
                  <c:v>5,809.99</c:v>
                </c:pt>
                <c:pt idx="5810">
                  <c:v>5,810.99</c:v>
                </c:pt>
                <c:pt idx="5811">
                  <c:v>5,812.00</c:v>
                </c:pt>
                <c:pt idx="5812">
                  <c:v>5,813.00</c:v>
                </c:pt>
                <c:pt idx="5813">
                  <c:v>5,813.99</c:v>
                </c:pt>
                <c:pt idx="5814">
                  <c:v>5,815.00</c:v>
                </c:pt>
                <c:pt idx="5815">
                  <c:v>5,816.00</c:v>
                </c:pt>
                <c:pt idx="5816">
                  <c:v>5,816.99</c:v>
                </c:pt>
                <c:pt idx="5817">
                  <c:v>5,818.00</c:v>
                </c:pt>
                <c:pt idx="5818">
                  <c:v>5,819.00</c:v>
                </c:pt>
                <c:pt idx="5819">
                  <c:v>5,819.99</c:v>
                </c:pt>
                <c:pt idx="5820">
                  <c:v>5,820.99</c:v>
                </c:pt>
                <c:pt idx="5821">
                  <c:v>5,822.00</c:v>
                </c:pt>
                <c:pt idx="5822">
                  <c:v>5,823.00</c:v>
                </c:pt>
                <c:pt idx="5823">
                  <c:v>5,823.99</c:v>
                </c:pt>
                <c:pt idx="5824">
                  <c:v>5,825.00</c:v>
                </c:pt>
                <c:pt idx="5825">
                  <c:v>5,826.00</c:v>
                </c:pt>
                <c:pt idx="5826">
                  <c:v>5,826.99</c:v>
                </c:pt>
                <c:pt idx="5827">
                  <c:v>5,827.99</c:v>
                </c:pt>
                <c:pt idx="5828">
                  <c:v>5,829.00</c:v>
                </c:pt>
                <c:pt idx="5829">
                  <c:v>5,829.99</c:v>
                </c:pt>
                <c:pt idx="5830">
                  <c:v>5,830.99</c:v>
                </c:pt>
                <c:pt idx="5831">
                  <c:v>5,832.00</c:v>
                </c:pt>
                <c:pt idx="5832">
                  <c:v>5,833.00</c:v>
                </c:pt>
                <c:pt idx="5833">
                  <c:v>5,833.99</c:v>
                </c:pt>
                <c:pt idx="5834">
                  <c:v>5,835.00</c:v>
                </c:pt>
                <c:pt idx="5835">
                  <c:v>5,836.00</c:v>
                </c:pt>
                <c:pt idx="5836">
                  <c:v>5,836.99</c:v>
                </c:pt>
                <c:pt idx="5837">
                  <c:v>5,837.99</c:v>
                </c:pt>
                <c:pt idx="5838">
                  <c:v>5,839.00</c:v>
                </c:pt>
                <c:pt idx="5839">
                  <c:v>5,839.99</c:v>
                </c:pt>
                <c:pt idx="5840">
                  <c:v>5,840.99</c:v>
                </c:pt>
                <c:pt idx="5841">
                  <c:v>5,842.00</c:v>
                </c:pt>
                <c:pt idx="5842">
                  <c:v>5,843.00</c:v>
                </c:pt>
                <c:pt idx="5843">
                  <c:v>5,843.99</c:v>
                </c:pt>
                <c:pt idx="5844">
                  <c:v>5,845.00</c:v>
                </c:pt>
                <c:pt idx="5845">
                  <c:v>5,846.00</c:v>
                </c:pt>
                <c:pt idx="5846">
                  <c:v>5,846.99</c:v>
                </c:pt>
                <c:pt idx="5847">
                  <c:v>5,847.99</c:v>
                </c:pt>
                <c:pt idx="5848">
                  <c:v>5,849.00</c:v>
                </c:pt>
                <c:pt idx="5849">
                  <c:v>5,850.00</c:v>
                </c:pt>
                <c:pt idx="5850">
                  <c:v>5,850.99</c:v>
                </c:pt>
                <c:pt idx="5851">
                  <c:v>5,852.00</c:v>
                </c:pt>
                <c:pt idx="5852">
                  <c:v>5,853.00</c:v>
                </c:pt>
                <c:pt idx="5853">
                  <c:v>5,853.99</c:v>
                </c:pt>
                <c:pt idx="5854">
                  <c:v>5,855.00</c:v>
                </c:pt>
                <c:pt idx="5855">
                  <c:v>5,856.00</c:v>
                </c:pt>
                <c:pt idx="5856">
                  <c:v>5,856.99</c:v>
                </c:pt>
                <c:pt idx="5857">
                  <c:v>5,857.99</c:v>
                </c:pt>
                <c:pt idx="5858">
                  <c:v>5,859.00</c:v>
                </c:pt>
                <c:pt idx="5859">
                  <c:v>5,860.00</c:v>
                </c:pt>
                <c:pt idx="5860">
                  <c:v>5,860.99</c:v>
                </c:pt>
                <c:pt idx="5861">
                  <c:v>5,862.00</c:v>
                </c:pt>
                <c:pt idx="5862">
                  <c:v>5,863.00</c:v>
                </c:pt>
                <c:pt idx="5863">
                  <c:v>5,863.99</c:v>
                </c:pt>
                <c:pt idx="5864">
                  <c:v>5,865.00</c:v>
                </c:pt>
                <c:pt idx="5865">
                  <c:v>5,866.00</c:v>
                </c:pt>
                <c:pt idx="5866">
                  <c:v>5,866.99</c:v>
                </c:pt>
                <c:pt idx="5867">
                  <c:v>5,867.99</c:v>
                </c:pt>
                <c:pt idx="5868">
                  <c:v>5,869.00</c:v>
                </c:pt>
                <c:pt idx="5869">
                  <c:v>5,870.00</c:v>
                </c:pt>
                <c:pt idx="5870">
                  <c:v>5,870.99</c:v>
                </c:pt>
                <c:pt idx="5871">
                  <c:v>5,872.00</c:v>
                </c:pt>
                <c:pt idx="5872">
                  <c:v>5,873.00</c:v>
                </c:pt>
                <c:pt idx="5873">
                  <c:v>5,873.99</c:v>
                </c:pt>
                <c:pt idx="5874">
                  <c:v>5,875.00</c:v>
                </c:pt>
                <c:pt idx="5875">
                  <c:v>5,876.00</c:v>
                </c:pt>
                <c:pt idx="5876">
                  <c:v>5,876.99</c:v>
                </c:pt>
                <c:pt idx="5877">
                  <c:v>5,877.99</c:v>
                </c:pt>
                <c:pt idx="5878">
                  <c:v>5,879.00</c:v>
                </c:pt>
                <c:pt idx="5879">
                  <c:v>5,880.00</c:v>
                </c:pt>
                <c:pt idx="5880">
                  <c:v>5,880.99</c:v>
                </c:pt>
                <c:pt idx="5881">
                  <c:v>5,882.00</c:v>
                </c:pt>
                <c:pt idx="5882">
                  <c:v>5,883.00</c:v>
                </c:pt>
                <c:pt idx="5883">
                  <c:v>5,883.99</c:v>
                </c:pt>
                <c:pt idx="5884">
                  <c:v>5,884.99</c:v>
                </c:pt>
                <c:pt idx="5885">
                  <c:v>5,886.00</c:v>
                </c:pt>
                <c:pt idx="5886">
                  <c:v>5,887.00</c:v>
                </c:pt>
                <c:pt idx="5887">
                  <c:v>5,887.99</c:v>
                </c:pt>
                <c:pt idx="5888">
                  <c:v>5,889.00</c:v>
                </c:pt>
                <c:pt idx="5889">
                  <c:v>5,890.00</c:v>
                </c:pt>
                <c:pt idx="5890">
                  <c:v>5,890.99</c:v>
                </c:pt>
                <c:pt idx="5891">
                  <c:v>5,892.00</c:v>
                </c:pt>
                <c:pt idx="5892">
                  <c:v>5,893.00</c:v>
                </c:pt>
                <c:pt idx="5893">
                  <c:v>5,893.99</c:v>
                </c:pt>
                <c:pt idx="5894">
                  <c:v>5,894.99</c:v>
                </c:pt>
                <c:pt idx="5895">
                  <c:v>5,896.00</c:v>
                </c:pt>
                <c:pt idx="5896">
                  <c:v>5,897.00</c:v>
                </c:pt>
                <c:pt idx="5897">
                  <c:v>5,897.99</c:v>
                </c:pt>
                <c:pt idx="5898">
                  <c:v>5,899.00</c:v>
                </c:pt>
                <c:pt idx="5899">
                  <c:v>5,900.00</c:v>
                </c:pt>
                <c:pt idx="5900">
                  <c:v>5,900.99</c:v>
                </c:pt>
                <c:pt idx="5901">
                  <c:v>5,902.00</c:v>
                </c:pt>
                <c:pt idx="5902">
                  <c:v>5,903.00</c:v>
                </c:pt>
                <c:pt idx="5903">
                  <c:v>5,903.99</c:v>
                </c:pt>
                <c:pt idx="5904">
                  <c:v>5,904.99</c:v>
                </c:pt>
                <c:pt idx="5905">
                  <c:v>5,906.00</c:v>
                </c:pt>
                <c:pt idx="5906">
                  <c:v>5,907.00</c:v>
                </c:pt>
                <c:pt idx="5907">
                  <c:v>5,907.99</c:v>
                </c:pt>
                <c:pt idx="5908">
                  <c:v>5,909.00</c:v>
                </c:pt>
                <c:pt idx="5909">
                  <c:v>5,910.00</c:v>
                </c:pt>
                <c:pt idx="5910">
                  <c:v>5,910.99</c:v>
                </c:pt>
                <c:pt idx="5911">
                  <c:v>5,912.00</c:v>
                </c:pt>
                <c:pt idx="5912">
                  <c:v>5,913.00</c:v>
                </c:pt>
                <c:pt idx="5913">
                  <c:v>5,913.99</c:v>
                </c:pt>
                <c:pt idx="5914">
                  <c:v>5,914.99</c:v>
                </c:pt>
                <c:pt idx="5915">
                  <c:v>5,916.00</c:v>
                </c:pt>
                <c:pt idx="5916">
                  <c:v>5,917.00</c:v>
                </c:pt>
                <c:pt idx="5917">
                  <c:v>5,917.99</c:v>
                </c:pt>
                <c:pt idx="5918">
                  <c:v>5,919.00</c:v>
                </c:pt>
                <c:pt idx="5919">
                  <c:v>5,920.00</c:v>
                </c:pt>
                <c:pt idx="5920">
                  <c:v>5,920.99</c:v>
                </c:pt>
                <c:pt idx="5921">
                  <c:v>5,922.00</c:v>
                </c:pt>
                <c:pt idx="5922">
                  <c:v>5,923.00</c:v>
                </c:pt>
                <c:pt idx="5923">
                  <c:v>5,923.99</c:v>
                </c:pt>
                <c:pt idx="5924">
                  <c:v>5,924.99</c:v>
                </c:pt>
                <c:pt idx="5925">
                  <c:v>5,926.00</c:v>
                </c:pt>
                <c:pt idx="5926">
                  <c:v>5,927.00</c:v>
                </c:pt>
                <c:pt idx="5927">
                  <c:v>5,927.99</c:v>
                </c:pt>
                <c:pt idx="5928">
                  <c:v>5,929.00</c:v>
                </c:pt>
                <c:pt idx="5929">
                  <c:v>5,930.00</c:v>
                </c:pt>
                <c:pt idx="5930">
                  <c:v>5,930.99</c:v>
                </c:pt>
                <c:pt idx="5931">
                  <c:v>5,931.99</c:v>
                </c:pt>
                <c:pt idx="5932">
                  <c:v>5,933.00</c:v>
                </c:pt>
                <c:pt idx="5933">
                  <c:v>5,933.99</c:v>
                </c:pt>
                <c:pt idx="5934">
                  <c:v>5,934.99</c:v>
                </c:pt>
                <c:pt idx="5935">
                  <c:v>5,936.00</c:v>
                </c:pt>
                <c:pt idx="5936">
                  <c:v>5,937.00</c:v>
                </c:pt>
                <c:pt idx="5937">
                  <c:v>5,937.99</c:v>
                </c:pt>
                <c:pt idx="5938">
                  <c:v>5,939.00</c:v>
                </c:pt>
                <c:pt idx="5939">
                  <c:v>5,940.00</c:v>
                </c:pt>
                <c:pt idx="5940">
                  <c:v>5,940.99</c:v>
                </c:pt>
                <c:pt idx="5941">
                  <c:v>5,941.99</c:v>
                </c:pt>
                <c:pt idx="5942">
                  <c:v>5,943.00</c:v>
                </c:pt>
                <c:pt idx="5943">
                  <c:v>5,944.00</c:v>
                </c:pt>
                <c:pt idx="5944">
                  <c:v>5,944.99</c:v>
                </c:pt>
                <c:pt idx="5945">
                  <c:v>5,946.00</c:v>
                </c:pt>
                <c:pt idx="5946">
                  <c:v>5,947.00</c:v>
                </c:pt>
                <c:pt idx="5947">
                  <c:v>5,947.99</c:v>
                </c:pt>
                <c:pt idx="5948">
                  <c:v>5,949.00</c:v>
                </c:pt>
                <c:pt idx="5949">
                  <c:v>5,950.00</c:v>
                </c:pt>
                <c:pt idx="5950">
                  <c:v>5,950.99</c:v>
                </c:pt>
                <c:pt idx="5951">
                  <c:v>5,951.99</c:v>
                </c:pt>
                <c:pt idx="5952">
                  <c:v>5,953.00</c:v>
                </c:pt>
                <c:pt idx="5953">
                  <c:v>5,954.00</c:v>
                </c:pt>
                <c:pt idx="5954">
                  <c:v>5,954.99</c:v>
                </c:pt>
                <c:pt idx="5955">
                  <c:v>5,956.00</c:v>
                </c:pt>
                <c:pt idx="5956">
                  <c:v>5,957.00</c:v>
                </c:pt>
                <c:pt idx="5957">
                  <c:v>5,957.99</c:v>
                </c:pt>
                <c:pt idx="5958">
                  <c:v>5,959.00</c:v>
                </c:pt>
                <c:pt idx="5959">
                  <c:v>5,960.00</c:v>
                </c:pt>
                <c:pt idx="5960">
                  <c:v>5,960.99</c:v>
                </c:pt>
                <c:pt idx="5961">
                  <c:v>5,961.99</c:v>
                </c:pt>
                <c:pt idx="5962">
                  <c:v>5,963.00</c:v>
                </c:pt>
                <c:pt idx="5963">
                  <c:v>5,964.00</c:v>
                </c:pt>
                <c:pt idx="5964">
                  <c:v>5,964.99</c:v>
                </c:pt>
                <c:pt idx="5965">
                  <c:v>5,966.00</c:v>
                </c:pt>
                <c:pt idx="5966">
                  <c:v>5,967.00</c:v>
                </c:pt>
                <c:pt idx="5967">
                  <c:v>5,967.99</c:v>
                </c:pt>
                <c:pt idx="5968">
                  <c:v>5,969.00</c:v>
                </c:pt>
                <c:pt idx="5969">
                  <c:v>5,970.00</c:v>
                </c:pt>
                <c:pt idx="5970">
                  <c:v>5,970.99</c:v>
                </c:pt>
                <c:pt idx="5971">
                  <c:v>5,971.99</c:v>
                </c:pt>
                <c:pt idx="5972">
                  <c:v>5,973.00</c:v>
                </c:pt>
                <c:pt idx="5973">
                  <c:v>5,974.00</c:v>
                </c:pt>
                <c:pt idx="5974">
                  <c:v>5,974.99</c:v>
                </c:pt>
                <c:pt idx="5975">
                  <c:v>5,976.00</c:v>
                </c:pt>
                <c:pt idx="5976">
                  <c:v>5,977.00</c:v>
                </c:pt>
                <c:pt idx="5977">
                  <c:v>5,977.99</c:v>
                </c:pt>
                <c:pt idx="5978">
                  <c:v>5,978.99</c:v>
                </c:pt>
                <c:pt idx="5979">
                  <c:v>5,980.00</c:v>
                </c:pt>
                <c:pt idx="5980">
                  <c:v>5,981.00</c:v>
                </c:pt>
                <c:pt idx="5981">
                  <c:v>5,981.99</c:v>
                </c:pt>
                <c:pt idx="5982">
                  <c:v>5,983.00</c:v>
                </c:pt>
                <c:pt idx="5983">
                  <c:v>5,984.00</c:v>
                </c:pt>
                <c:pt idx="5984">
                  <c:v>5,984.99</c:v>
                </c:pt>
                <c:pt idx="5985">
                  <c:v>5,986.00</c:v>
                </c:pt>
                <c:pt idx="5986">
                  <c:v>5,987.00</c:v>
                </c:pt>
                <c:pt idx="5987">
                  <c:v>5,987.99</c:v>
                </c:pt>
                <c:pt idx="5988">
                  <c:v>5,988.99</c:v>
                </c:pt>
                <c:pt idx="5989">
                  <c:v>5,990.00</c:v>
                </c:pt>
                <c:pt idx="5990">
                  <c:v>5,991.00</c:v>
                </c:pt>
                <c:pt idx="5991">
                  <c:v>5,991.99</c:v>
                </c:pt>
                <c:pt idx="5992">
                  <c:v>5,993.00</c:v>
                </c:pt>
                <c:pt idx="5993">
                  <c:v>5,994.00</c:v>
                </c:pt>
                <c:pt idx="5994">
                  <c:v>5,994.99</c:v>
                </c:pt>
                <c:pt idx="5995">
                  <c:v>5,996.00</c:v>
                </c:pt>
                <c:pt idx="5996">
                  <c:v>5,997.00</c:v>
                </c:pt>
                <c:pt idx="5997">
                  <c:v>5,997.99</c:v>
                </c:pt>
                <c:pt idx="5998">
                  <c:v>5,998.99</c:v>
                </c:pt>
                <c:pt idx="5999">
                  <c:v>6,000.00</c:v>
                </c:pt>
                <c:pt idx="6000">
                  <c:v>6,001.00</c:v>
                </c:pt>
                <c:pt idx="6001">
                  <c:v>6,001.99</c:v>
                </c:pt>
                <c:pt idx="6002">
                  <c:v>6,003.00</c:v>
                </c:pt>
                <c:pt idx="6003">
                  <c:v>6,004.00</c:v>
                </c:pt>
                <c:pt idx="6004">
                  <c:v>6,004.99</c:v>
                </c:pt>
                <c:pt idx="6005">
                  <c:v>6,006.00</c:v>
                </c:pt>
                <c:pt idx="6006">
                  <c:v>6,007.00</c:v>
                </c:pt>
                <c:pt idx="6007">
                  <c:v>6,007.99</c:v>
                </c:pt>
                <c:pt idx="6008">
                  <c:v>6,008.99</c:v>
                </c:pt>
                <c:pt idx="6009">
                  <c:v>6,010.00</c:v>
                </c:pt>
                <c:pt idx="6010">
                  <c:v>6,011.00</c:v>
                </c:pt>
                <c:pt idx="6011">
                  <c:v>6,011.99</c:v>
                </c:pt>
                <c:pt idx="6012">
                  <c:v>6,013.00</c:v>
                </c:pt>
                <c:pt idx="6013">
                  <c:v>6,014.00</c:v>
                </c:pt>
                <c:pt idx="6014">
                  <c:v>6,014.99</c:v>
                </c:pt>
                <c:pt idx="6015">
                  <c:v>6,016.00</c:v>
                </c:pt>
                <c:pt idx="6016">
                  <c:v>6,017.00</c:v>
                </c:pt>
                <c:pt idx="6017">
                  <c:v>6,017.99</c:v>
                </c:pt>
                <c:pt idx="6018">
                  <c:v>6,018.99</c:v>
                </c:pt>
                <c:pt idx="6019">
                  <c:v>6,020.00</c:v>
                </c:pt>
                <c:pt idx="6020">
                  <c:v>6,021.00</c:v>
                </c:pt>
                <c:pt idx="6021">
                  <c:v>6,021.99</c:v>
                </c:pt>
                <c:pt idx="6022">
                  <c:v>6,023.00</c:v>
                </c:pt>
                <c:pt idx="6023">
                  <c:v>6,024.00</c:v>
                </c:pt>
                <c:pt idx="6024">
                  <c:v>6,024.99</c:v>
                </c:pt>
                <c:pt idx="6025">
                  <c:v>6,025.99</c:v>
                </c:pt>
                <c:pt idx="6026">
                  <c:v>6,027.00</c:v>
                </c:pt>
                <c:pt idx="6027">
                  <c:v>6,027.99</c:v>
                </c:pt>
                <c:pt idx="6028">
                  <c:v>6,028.99</c:v>
                </c:pt>
                <c:pt idx="6029">
                  <c:v>6,030.00</c:v>
                </c:pt>
                <c:pt idx="6030">
                  <c:v>6,031.00</c:v>
                </c:pt>
                <c:pt idx="6031">
                  <c:v>6,031.99</c:v>
                </c:pt>
                <c:pt idx="6032">
                  <c:v>6,033.00</c:v>
                </c:pt>
                <c:pt idx="6033">
                  <c:v>6,034.00</c:v>
                </c:pt>
                <c:pt idx="6034">
                  <c:v>6,034.99</c:v>
                </c:pt>
                <c:pt idx="6035">
                  <c:v>6,035.99</c:v>
                </c:pt>
                <c:pt idx="6036">
                  <c:v>6,037.00</c:v>
                </c:pt>
                <c:pt idx="6037">
                  <c:v>6,037.99</c:v>
                </c:pt>
                <c:pt idx="6038">
                  <c:v>6,038.99</c:v>
                </c:pt>
                <c:pt idx="6039">
                  <c:v>6,040.00</c:v>
                </c:pt>
                <c:pt idx="6040">
                  <c:v>6,041.00</c:v>
                </c:pt>
                <c:pt idx="6041">
                  <c:v>6,041.99</c:v>
                </c:pt>
                <c:pt idx="6042">
                  <c:v>6,043.00</c:v>
                </c:pt>
                <c:pt idx="6043">
                  <c:v>6,044.00</c:v>
                </c:pt>
                <c:pt idx="6044">
                  <c:v>6,044.99</c:v>
                </c:pt>
                <c:pt idx="6045">
                  <c:v>6,045.99</c:v>
                </c:pt>
                <c:pt idx="6046">
                  <c:v>6,047.00</c:v>
                </c:pt>
                <c:pt idx="6047">
                  <c:v>6,048.00</c:v>
                </c:pt>
                <c:pt idx="6048">
                  <c:v>6,048.99</c:v>
                </c:pt>
                <c:pt idx="6049">
                  <c:v>6,050.00</c:v>
                </c:pt>
                <c:pt idx="6050">
                  <c:v>6,051.00</c:v>
                </c:pt>
                <c:pt idx="6051">
                  <c:v>6,051.99</c:v>
                </c:pt>
                <c:pt idx="6052">
                  <c:v>6,053.00</c:v>
                </c:pt>
                <c:pt idx="6053">
                  <c:v>6,054.00</c:v>
                </c:pt>
                <c:pt idx="6054">
                  <c:v>6,054.99</c:v>
                </c:pt>
                <c:pt idx="6055">
                  <c:v>6,055.99</c:v>
                </c:pt>
                <c:pt idx="6056">
                  <c:v>6,057.00</c:v>
                </c:pt>
                <c:pt idx="6057">
                  <c:v>6,058.00</c:v>
                </c:pt>
                <c:pt idx="6058">
                  <c:v>6,058.99</c:v>
                </c:pt>
                <c:pt idx="6059">
                  <c:v>6,060.00</c:v>
                </c:pt>
                <c:pt idx="6060">
                  <c:v>6,061.00</c:v>
                </c:pt>
                <c:pt idx="6061">
                  <c:v>6,061.99</c:v>
                </c:pt>
                <c:pt idx="6062">
                  <c:v>6,063.00</c:v>
                </c:pt>
                <c:pt idx="6063">
                  <c:v>6,064.00</c:v>
                </c:pt>
                <c:pt idx="6064">
                  <c:v>6,064.99</c:v>
                </c:pt>
                <c:pt idx="6065">
                  <c:v>6,065.99</c:v>
                </c:pt>
                <c:pt idx="6066">
                  <c:v>6,067.00</c:v>
                </c:pt>
                <c:pt idx="6067">
                  <c:v>6,068.00</c:v>
                </c:pt>
                <c:pt idx="6068">
                  <c:v>6,068.99</c:v>
                </c:pt>
                <c:pt idx="6069">
                  <c:v>6,070.00</c:v>
                </c:pt>
                <c:pt idx="6070">
                  <c:v>6,071.00</c:v>
                </c:pt>
                <c:pt idx="6071">
                  <c:v>6,071.99</c:v>
                </c:pt>
                <c:pt idx="6072">
                  <c:v>6,073.00</c:v>
                </c:pt>
                <c:pt idx="6073">
                  <c:v>6,074.00</c:v>
                </c:pt>
                <c:pt idx="6074">
                  <c:v>6,074.99</c:v>
                </c:pt>
                <c:pt idx="6075">
                  <c:v>6,075.99</c:v>
                </c:pt>
                <c:pt idx="6076">
                  <c:v>6,077.00</c:v>
                </c:pt>
                <c:pt idx="6077">
                  <c:v>6,078.00</c:v>
                </c:pt>
                <c:pt idx="6078">
                  <c:v>6,078.99</c:v>
                </c:pt>
                <c:pt idx="6079">
                  <c:v>6,080.00</c:v>
                </c:pt>
                <c:pt idx="6080">
                  <c:v>6,081.00</c:v>
                </c:pt>
                <c:pt idx="6081">
                  <c:v>6,081.99</c:v>
                </c:pt>
                <c:pt idx="6082">
                  <c:v>6,082.99</c:v>
                </c:pt>
                <c:pt idx="6083">
                  <c:v>6,084.00</c:v>
                </c:pt>
                <c:pt idx="6084">
                  <c:v>6,085.00</c:v>
                </c:pt>
                <c:pt idx="6085">
                  <c:v>6,085.99</c:v>
                </c:pt>
                <c:pt idx="6086">
                  <c:v>6,087.00</c:v>
                </c:pt>
                <c:pt idx="6087">
                  <c:v>6,088.00</c:v>
                </c:pt>
                <c:pt idx="6088">
                  <c:v>6,088.99</c:v>
                </c:pt>
                <c:pt idx="6089">
                  <c:v>6,090.00</c:v>
                </c:pt>
                <c:pt idx="6090">
                  <c:v>6,091.00</c:v>
                </c:pt>
                <c:pt idx="6091">
                  <c:v>6,091.99</c:v>
                </c:pt>
                <c:pt idx="6092">
                  <c:v>6,092.99</c:v>
                </c:pt>
                <c:pt idx="6093">
                  <c:v>6,094.00</c:v>
                </c:pt>
                <c:pt idx="6094">
                  <c:v>6,095.00</c:v>
                </c:pt>
                <c:pt idx="6095">
                  <c:v>6,095.99</c:v>
                </c:pt>
                <c:pt idx="6096">
                  <c:v>6,097.00</c:v>
                </c:pt>
                <c:pt idx="6097">
                  <c:v>6,098.00</c:v>
                </c:pt>
                <c:pt idx="6098">
                  <c:v>6,098.99</c:v>
                </c:pt>
                <c:pt idx="6099">
                  <c:v>6,100.00</c:v>
                </c:pt>
                <c:pt idx="6100">
                  <c:v>6,101.00</c:v>
                </c:pt>
                <c:pt idx="6101">
                  <c:v>6,101.99</c:v>
                </c:pt>
                <c:pt idx="6102">
                  <c:v>6,102.99</c:v>
                </c:pt>
                <c:pt idx="6103">
                  <c:v>6,104.00</c:v>
                </c:pt>
                <c:pt idx="6104">
                  <c:v>6,105.00</c:v>
                </c:pt>
                <c:pt idx="6105">
                  <c:v>6,105.99</c:v>
                </c:pt>
                <c:pt idx="6106">
                  <c:v>6,107.00</c:v>
                </c:pt>
                <c:pt idx="6107">
                  <c:v>6,108.00</c:v>
                </c:pt>
                <c:pt idx="6108">
                  <c:v>6,108.99</c:v>
                </c:pt>
                <c:pt idx="6109">
                  <c:v>6,110.00</c:v>
                </c:pt>
                <c:pt idx="6110">
                  <c:v>6,111.00</c:v>
                </c:pt>
                <c:pt idx="6111">
                  <c:v>6,111.99</c:v>
                </c:pt>
                <c:pt idx="6112">
                  <c:v>6,112.99</c:v>
                </c:pt>
                <c:pt idx="6113">
                  <c:v>6,114.00</c:v>
                </c:pt>
                <c:pt idx="6114">
                  <c:v>6,115.00</c:v>
                </c:pt>
                <c:pt idx="6115">
                  <c:v>6,115.99</c:v>
                </c:pt>
                <c:pt idx="6116">
                  <c:v>6,117.00</c:v>
                </c:pt>
                <c:pt idx="6117">
                  <c:v>6,118.00</c:v>
                </c:pt>
                <c:pt idx="6118">
                  <c:v>6,118.99</c:v>
                </c:pt>
                <c:pt idx="6119">
                  <c:v>6,120.00</c:v>
                </c:pt>
                <c:pt idx="6120">
                  <c:v>6,121.00</c:v>
                </c:pt>
                <c:pt idx="6121">
                  <c:v>6,121.99</c:v>
                </c:pt>
                <c:pt idx="6122">
                  <c:v>6,122.99</c:v>
                </c:pt>
                <c:pt idx="6123">
                  <c:v>6,124.00</c:v>
                </c:pt>
                <c:pt idx="6124">
                  <c:v>6,125.00</c:v>
                </c:pt>
                <c:pt idx="6125">
                  <c:v>6,125.99</c:v>
                </c:pt>
                <c:pt idx="6126">
                  <c:v>6,127.00</c:v>
                </c:pt>
                <c:pt idx="6127">
                  <c:v>6,128.00</c:v>
                </c:pt>
                <c:pt idx="6128">
                  <c:v>6,128.99</c:v>
                </c:pt>
                <c:pt idx="6129">
                  <c:v>6,129.99</c:v>
                </c:pt>
                <c:pt idx="6130">
                  <c:v>6,131.00</c:v>
                </c:pt>
                <c:pt idx="6131">
                  <c:v>6,131.99</c:v>
                </c:pt>
                <c:pt idx="6132">
                  <c:v>6,132.99</c:v>
                </c:pt>
                <c:pt idx="6133">
                  <c:v>6,134.00</c:v>
                </c:pt>
                <c:pt idx="6134">
                  <c:v>6,135.00</c:v>
                </c:pt>
                <c:pt idx="6135">
                  <c:v>6,135.99</c:v>
                </c:pt>
                <c:pt idx="6136">
                  <c:v>6,137.00</c:v>
                </c:pt>
                <c:pt idx="6137">
                  <c:v>6,138.00</c:v>
                </c:pt>
                <c:pt idx="6138">
                  <c:v>6,138.99</c:v>
                </c:pt>
                <c:pt idx="6139">
                  <c:v>6,139.99</c:v>
                </c:pt>
                <c:pt idx="6140">
                  <c:v>6,141.00</c:v>
                </c:pt>
                <c:pt idx="6141">
                  <c:v>6,142.00</c:v>
                </c:pt>
                <c:pt idx="6142">
                  <c:v>6,142.99</c:v>
                </c:pt>
                <c:pt idx="6143">
                  <c:v>6,144.00</c:v>
                </c:pt>
                <c:pt idx="6144">
                  <c:v>6,145.00</c:v>
                </c:pt>
                <c:pt idx="6145">
                  <c:v>6,145.99</c:v>
                </c:pt>
                <c:pt idx="6146">
                  <c:v>6,147.00</c:v>
                </c:pt>
                <c:pt idx="6147">
                  <c:v>6,148.00</c:v>
                </c:pt>
                <c:pt idx="6148">
                  <c:v>6,148.99</c:v>
                </c:pt>
                <c:pt idx="6149">
                  <c:v>6,149.99</c:v>
                </c:pt>
                <c:pt idx="6150">
                  <c:v>6,151.00</c:v>
                </c:pt>
                <c:pt idx="6151">
                  <c:v>6,152.00</c:v>
                </c:pt>
                <c:pt idx="6152">
                  <c:v>6,152.99</c:v>
                </c:pt>
                <c:pt idx="6153">
                  <c:v>6,154.00</c:v>
                </c:pt>
                <c:pt idx="6154">
                  <c:v>6,155.00</c:v>
                </c:pt>
                <c:pt idx="6155">
                  <c:v>6,155.99</c:v>
                </c:pt>
                <c:pt idx="6156">
                  <c:v>6,157.00</c:v>
                </c:pt>
                <c:pt idx="6157">
                  <c:v>6,158.00</c:v>
                </c:pt>
                <c:pt idx="6158">
                  <c:v>6,158.99</c:v>
                </c:pt>
                <c:pt idx="6159">
                  <c:v>6,159.99</c:v>
                </c:pt>
                <c:pt idx="6160">
                  <c:v>6,161.00</c:v>
                </c:pt>
                <c:pt idx="6161">
                  <c:v>6,162.00</c:v>
                </c:pt>
                <c:pt idx="6162">
                  <c:v>6,162.99</c:v>
                </c:pt>
                <c:pt idx="6163">
                  <c:v>6,164.00</c:v>
                </c:pt>
                <c:pt idx="6164">
                  <c:v>6,165.00</c:v>
                </c:pt>
                <c:pt idx="6165">
                  <c:v>6,165.99</c:v>
                </c:pt>
                <c:pt idx="6166">
                  <c:v>6,167.00</c:v>
                </c:pt>
                <c:pt idx="6167">
                  <c:v>6,168.00</c:v>
                </c:pt>
                <c:pt idx="6168">
                  <c:v>6,168.99</c:v>
                </c:pt>
                <c:pt idx="6169">
                  <c:v>6,169.99</c:v>
                </c:pt>
                <c:pt idx="6170">
                  <c:v>6,171.00</c:v>
                </c:pt>
                <c:pt idx="6171">
                  <c:v>6,172.00</c:v>
                </c:pt>
                <c:pt idx="6172">
                  <c:v>6,172.99</c:v>
                </c:pt>
                <c:pt idx="6173">
                  <c:v>6,174.00</c:v>
                </c:pt>
                <c:pt idx="6174">
                  <c:v>6,175.00</c:v>
                </c:pt>
                <c:pt idx="6175">
                  <c:v>6,175.99</c:v>
                </c:pt>
                <c:pt idx="6176">
                  <c:v>6,176.99</c:v>
                </c:pt>
                <c:pt idx="6177">
                  <c:v>6,178.00</c:v>
                </c:pt>
                <c:pt idx="6178">
                  <c:v>6,178.99</c:v>
                </c:pt>
                <c:pt idx="6179">
                  <c:v>6,179.99</c:v>
                </c:pt>
                <c:pt idx="6180">
                  <c:v>6,181.00</c:v>
                </c:pt>
                <c:pt idx="6181">
                  <c:v>6,182.00</c:v>
                </c:pt>
                <c:pt idx="6182">
                  <c:v>6,182.99</c:v>
                </c:pt>
                <c:pt idx="6183">
                  <c:v>6,184.00</c:v>
                </c:pt>
                <c:pt idx="6184">
                  <c:v>6,185.00</c:v>
                </c:pt>
                <c:pt idx="6185">
                  <c:v>6,185.99</c:v>
                </c:pt>
                <c:pt idx="6186">
                  <c:v>6,186.99</c:v>
                </c:pt>
                <c:pt idx="6187">
                  <c:v>6,188.00</c:v>
                </c:pt>
                <c:pt idx="6188">
                  <c:v>6,189.00</c:v>
                </c:pt>
                <c:pt idx="6189">
                  <c:v>6,189.99</c:v>
                </c:pt>
                <c:pt idx="6190">
                  <c:v>6,191.00</c:v>
                </c:pt>
                <c:pt idx="6191">
                  <c:v>6,192.00</c:v>
                </c:pt>
                <c:pt idx="6192">
                  <c:v>6,192.99</c:v>
                </c:pt>
                <c:pt idx="6193">
                  <c:v>6,194.00</c:v>
                </c:pt>
                <c:pt idx="6194">
                  <c:v>6,195.00</c:v>
                </c:pt>
                <c:pt idx="6195">
                  <c:v>6,195.99</c:v>
                </c:pt>
                <c:pt idx="6196">
                  <c:v>6,196.99</c:v>
                </c:pt>
                <c:pt idx="6197">
                  <c:v>6,198.00</c:v>
                </c:pt>
                <c:pt idx="6198">
                  <c:v>6,199.00</c:v>
                </c:pt>
                <c:pt idx="6199">
                  <c:v>6,199.99</c:v>
                </c:pt>
                <c:pt idx="6200">
                  <c:v>6,201.00</c:v>
                </c:pt>
                <c:pt idx="6201">
                  <c:v>6,202.00</c:v>
                </c:pt>
                <c:pt idx="6202">
                  <c:v>6,202.99</c:v>
                </c:pt>
                <c:pt idx="6203">
                  <c:v>6,204.00</c:v>
                </c:pt>
                <c:pt idx="6204">
                  <c:v>6,205.00</c:v>
                </c:pt>
                <c:pt idx="6205">
                  <c:v>6,205.99</c:v>
                </c:pt>
                <c:pt idx="6206">
                  <c:v>6,206.99</c:v>
                </c:pt>
                <c:pt idx="6207">
                  <c:v>6,208.00</c:v>
                </c:pt>
                <c:pt idx="6208">
                  <c:v>6,209.00</c:v>
                </c:pt>
                <c:pt idx="6209">
                  <c:v>6,209.99</c:v>
                </c:pt>
                <c:pt idx="6210">
                  <c:v>6,211.00</c:v>
                </c:pt>
                <c:pt idx="6211">
                  <c:v>6,212.00</c:v>
                </c:pt>
                <c:pt idx="6212">
                  <c:v>6,212.99</c:v>
                </c:pt>
                <c:pt idx="6213">
                  <c:v>6,214.00</c:v>
                </c:pt>
                <c:pt idx="6214">
                  <c:v>6,215.00</c:v>
                </c:pt>
                <c:pt idx="6215">
                  <c:v>6,215.99</c:v>
                </c:pt>
                <c:pt idx="6216">
                  <c:v>6,216.99</c:v>
                </c:pt>
                <c:pt idx="6217">
                  <c:v>6,218.00</c:v>
                </c:pt>
                <c:pt idx="6218">
                  <c:v>6,219.00</c:v>
                </c:pt>
                <c:pt idx="6219">
                  <c:v>6,219.99</c:v>
                </c:pt>
                <c:pt idx="6220">
                  <c:v>6,221.00</c:v>
                </c:pt>
                <c:pt idx="6221">
                  <c:v>6,222.00</c:v>
                </c:pt>
                <c:pt idx="6222">
                  <c:v>6,222.99</c:v>
                </c:pt>
                <c:pt idx="6223">
                  <c:v>6,224.00</c:v>
                </c:pt>
                <c:pt idx="6224">
                  <c:v>6,225.00</c:v>
                </c:pt>
                <c:pt idx="6225">
                  <c:v>6,225.99</c:v>
                </c:pt>
                <c:pt idx="6226">
                  <c:v>6,226.99</c:v>
                </c:pt>
                <c:pt idx="6227">
                  <c:v>6,228.00</c:v>
                </c:pt>
                <c:pt idx="6228">
                  <c:v>6,229.00</c:v>
                </c:pt>
                <c:pt idx="6229">
                  <c:v>6,229.99</c:v>
                </c:pt>
                <c:pt idx="6230">
                  <c:v>6,231.00</c:v>
                </c:pt>
                <c:pt idx="6231">
                  <c:v>6,232.00</c:v>
                </c:pt>
                <c:pt idx="6232">
                  <c:v>6,232.99</c:v>
                </c:pt>
                <c:pt idx="6233">
                  <c:v>6,233.99</c:v>
                </c:pt>
                <c:pt idx="6234">
                  <c:v>6,235.00</c:v>
                </c:pt>
                <c:pt idx="6235">
                  <c:v>6,235.99</c:v>
                </c:pt>
                <c:pt idx="6236">
                  <c:v>6,236.99</c:v>
                </c:pt>
                <c:pt idx="6237">
                  <c:v>6,238.00</c:v>
                </c:pt>
                <c:pt idx="6238">
                  <c:v>6,239.00</c:v>
                </c:pt>
                <c:pt idx="6239">
                  <c:v>6,239.99</c:v>
                </c:pt>
                <c:pt idx="6240">
                  <c:v>6,241.00</c:v>
                </c:pt>
                <c:pt idx="6241">
                  <c:v>6,242.00</c:v>
                </c:pt>
                <c:pt idx="6242">
                  <c:v>6,242.99</c:v>
                </c:pt>
                <c:pt idx="6243">
                  <c:v>6,243.99</c:v>
                </c:pt>
                <c:pt idx="6244">
                  <c:v>6,245.00</c:v>
                </c:pt>
                <c:pt idx="6245">
                  <c:v>6,246.00</c:v>
                </c:pt>
                <c:pt idx="6246">
                  <c:v>6,246.99</c:v>
                </c:pt>
                <c:pt idx="6247">
                  <c:v>6,248.00</c:v>
                </c:pt>
                <c:pt idx="6248">
                  <c:v>6,249.00</c:v>
                </c:pt>
                <c:pt idx="6249">
                  <c:v>6,249.99</c:v>
                </c:pt>
                <c:pt idx="6250">
                  <c:v>6,251.00</c:v>
                </c:pt>
                <c:pt idx="6251">
                  <c:v>6,252.00</c:v>
                </c:pt>
                <c:pt idx="6252">
                  <c:v>6,252.99</c:v>
                </c:pt>
                <c:pt idx="6253">
                  <c:v>6,253.99</c:v>
                </c:pt>
                <c:pt idx="6254">
                  <c:v>6,255.00</c:v>
                </c:pt>
                <c:pt idx="6255">
                  <c:v>6,256.00</c:v>
                </c:pt>
                <c:pt idx="6256">
                  <c:v>6,256.99</c:v>
                </c:pt>
                <c:pt idx="6257">
                  <c:v>6,258.00</c:v>
                </c:pt>
                <c:pt idx="6258">
                  <c:v>6,259.00</c:v>
                </c:pt>
                <c:pt idx="6259">
                  <c:v>6,259.99</c:v>
                </c:pt>
                <c:pt idx="6260">
                  <c:v>6,261.00</c:v>
                </c:pt>
                <c:pt idx="6261">
                  <c:v>6,262.00</c:v>
                </c:pt>
                <c:pt idx="6262">
                  <c:v>6,262.99</c:v>
                </c:pt>
                <c:pt idx="6263">
                  <c:v>6,263.99</c:v>
                </c:pt>
                <c:pt idx="6264">
                  <c:v>6,265.00</c:v>
                </c:pt>
                <c:pt idx="6265">
                  <c:v>6,266.00</c:v>
                </c:pt>
                <c:pt idx="6266">
                  <c:v>6,266.99</c:v>
                </c:pt>
                <c:pt idx="6267">
                  <c:v>6,268.00</c:v>
                </c:pt>
                <c:pt idx="6268">
                  <c:v>6,269.00</c:v>
                </c:pt>
                <c:pt idx="6269">
                  <c:v>6,269.99</c:v>
                </c:pt>
                <c:pt idx="6270">
                  <c:v>6,271.00</c:v>
                </c:pt>
                <c:pt idx="6271">
                  <c:v>6,272.00</c:v>
                </c:pt>
                <c:pt idx="6272">
                  <c:v>6,272.99</c:v>
                </c:pt>
                <c:pt idx="6273">
                  <c:v>6,273.99</c:v>
                </c:pt>
                <c:pt idx="6274">
                  <c:v>6,275.00</c:v>
                </c:pt>
                <c:pt idx="6275">
                  <c:v>6,276.00</c:v>
                </c:pt>
                <c:pt idx="6276">
                  <c:v>6,276.99</c:v>
                </c:pt>
                <c:pt idx="6277">
                  <c:v>6,278.00</c:v>
                </c:pt>
                <c:pt idx="6278">
                  <c:v>6,279.00</c:v>
                </c:pt>
                <c:pt idx="6279">
                  <c:v>6,279.99</c:v>
                </c:pt>
                <c:pt idx="6280">
                  <c:v>6,280.99</c:v>
                </c:pt>
                <c:pt idx="6281">
                  <c:v>6,282.00</c:v>
                </c:pt>
                <c:pt idx="6282">
                  <c:v>6,283.00</c:v>
                </c:pt>
                <c:pt idx="6283">
                  <c:v>6,283.99</c:v>
                </c:pt>
                <c:pt idx="6284">
                  <c:v>6,285.00</c:v>
                </c:pt>
                <c:pt idx="6285">
                  <c:v>6,286.00</c:v>
                </c:pt>
                <c:pt idx="6286">
                  <c:v>6,286.99</c:v>
                </c:pt>
                <c:pt idx="6287">
                  <c:v>6,288.00</c:v>
                </c:pt>
                <c:pt idx="6288">
                  <c:v>6,289.00</c:v>
                </c:pt>
                <c:pt idx="6289">
                  <c:v>6,289.99</c:v>
                </c:pt>
                <c:pt idx="6290">
                  <c:v>6,290.99</c:v>
                </c:pt>
                <c:pt idx="6291">
                  <c:v>6,292.00</c:v>
                </c:pt>
                <c:pt idx="6292">
                  <c:v>6,293.00</c:v>
                </c:pt>
                <c:pt idx="6293">
                  <c:v>6,293.99</c:v>
                </c:pt>
                <c:pt idx="6294">
                  <c:v>6,295.00</c:v>
                </c:pt>
                <c:pt idx="6295">
                  <c:v>6,296.00</c:v>
                </c:pt>
                <c:pt idx="6296">
                  <c:v>6,296.99</c:v>
                </c:pt>
                <c:pt idx="6297">
                  <c:v>6,298.00</c:v>
                </c:pt>
                <c:pt idx="6298">
                  <c:v>6,299.00</c:v>
                </c:pt>
                <c:pt idx="6299">
                  <c:v>6,299.99</c:v>
                </c:pt>
                <c:pt idx="6300">
                  <c:v>6,300.99</c:v>
                </c:pt>
                <c:pt idx="6301">
                  <c:v>6,302.00</c:v>
                </c:pt>
                <c:pt idx="6302">
                  <c:v>6,303.00</c:v>
                </c:pt>
                <c:pt idx="6303">
                  <c:v>6,303.99</c:v>
                </c:pt>
                <c:pt idx="6304">
                  <c:v>6,305.00</c:v>
                </c:pt>
                <c:pt idx="6305">
                  <c:v>6,306.00</c:v>
                </c:pt>
                <c:pt idx="6306">
                  <c:v>6,306.99</c:v>
                </c:pt>
                <c:pt idx="6307">
                  <c:v>6,308.00</c:v>
                </c:pt>
                <c:pt idx="6308">
                  <c:v>6,309.00</c:v>
                </c:pt>
                <c:pt idx="6309">
                  <c:v>6,309.99</c:v>
                </c:pt>
                <c:pt idx="6310">
                  <c:v>6,310.99</c:v>
                </c:pt>
                <c:pt idx="6311">
                  <c:v>6,312.00</c:v>
                </c:pt>
                <c:pt idx="6312">
                  <c:v>6,313.00</c:v>
                </c:pt>
                <c:pt idx="6313">
                  <c:v>6,313.99</c:v>
                </c:pt>
                <c:pt idx="6314">
                  <c:v>6,315.00</c:v>
                </c:pt>
                <c:pt idx="6315">
                  <c:v>6,316.00</c:v>
                </c:pt>
                <c:pt idx="6316">
                  <c:v>6,316.99</c:v>
                </c:pt>
                <c:pt idx="6317">
                  <c:v>6,318.00</c:v>
                </c:pt>
                <c:pt idx="6318">
                  <c:v>6,319.00</c:v>
                </c:pt>
                <c:pt idx="6319">
                  <c:v>6,319.99</c:v>
                </c:pt>
                <c:pt idx="6320">
                  <c:v>6,320.99</c:v>
                </c:pt>
                <c:pt idx="6321">
                  <c:v>6,322.00</c:v>
                </c:pt>
                <c:pt idx="6322">
                  <c:v>6,323.00</c:v>
                </c:pt>
                <c:pt idx="6323">
                  <c:v>6,323.99</c:v>
                </c:pt>
                <c:pt idx="6324">
                  <c:v>6,325.00</c:v>
                </c:pt>
                <c:pt idx="6325">
                  <c:v>6,326.00</c:v>
                </c:pt>
                <c:pt idx="6326">
                  <c:v>6,326.99</c:v>
                </c:pt>
                <c:pt idx="6327">
                  <c:v>6,327.99</c:v>
                </c:pt>
                <c:pt idx="6328">
                  <c:v>6,329.00</c:v>
                </c:pt>
                <c:pt idx="6329">
                  <c:v>6,329.99</c:v>
                </c:pt>
                <c:pt idx="6330">
                  <c:v>6,330.99</c:v>
                </c:pt>
                <c:pt idx="6331">
                  <c:v>6,332.00</c:v>
                </c:pt>
                <c:pt idx="6332">
                  <c:v>6,333.00</c:v>
                </c:pt>
                <c:pt idx="6333">
                  <c:v>6,333.99</c:v>
                </c:pt>
                <c:pt idx="6334">
                  <c:v>6,335.00</c:v>
                </c:pt>
                <c:pt idx="6335">
                  <c:v>6,336.00</c:v>
                </c:pt>
                <c:pt idx="6336">
                  <c:v>6,336.99</c:v>
                </c:pt>
                <c:pt idx="6337">
                  <c:v>6,337.99</c:v>
                </c:pt>
                <c:pt idx="6338">
                  <c:v>6,339.00</c:v>
                </c:pt>
                <c:pt idx="6339">
                  <c:v>6,339.99</c:v>
                </c:pt>
                <c:pt idx="6340">
                  <c:v>6,340.99</c:v>
                </c:pt>
                <c:pt idx="6341">
                  <c:v>6,342.00</c:v>
                </c:pt>
                <c:pt idx="6342">
                  <c:v>6,343.00</c:v>
                </c:pt>
                <c:pt idx="6343">
                  <c:v>6,343.99</c:v>
                </c:pt>
                <c:pt idx="6344">
                  <c:v>6,345.00</c:v>
                </c:pt>
                <c:pt idx="6345">
                  <c:v>6,346.00</c:v>
                </c:pt>
                <c:pt idx="6346">
                  <c:v>6,346.99</c:v>
                </c:pt>
                <c:pt idx="6347">
                  <c:v>6,347.99</c:v>
                </c:pt>
                <c:pt idx="6348">
                  <c:v>6,349.00</c:v>
                </c:pt>
                <c:pt idx="6349">
                  <c:v>6,350.00</c:v>
                </c:pt>
                <c:pt idx="6350">
                  <c:v>6,350.99</c:v>
                </c:pt>
                <c:pt idx="6351">
                  <c:v>6,352.00</c:v>
                </c:pt>
                <c:pt idx="6352">
                  <c:v>6,353.00</c:v>
                </c:pt>
                <c:pt idx="6353">
                  <c:v>6,353.99</c:v>
                </c:pt>
                <c:pt idx="6354">
                  <c:v>6,355.00</c:v>
                </c:pt>
                <c:pt idx="6355">
                  <c:v>6,356.00</c:v>
                </c:pt>
                <c:pt idx="6356">
                  <c:v>6,356.99</c:v>
                </c:pt>
                <c:pt idx="6357">
                  <c:v>6,357.99</c:v>
                </c:pt>
                <c:pt idx="6358">
                  <c:v>6,359.00</c:v>
                </c:pt>
                <c:pt idx="6359">
                  <c:v>6,360.00</c:v>
                </c:pt>
                <c:pt idx="6360">
                  <c:v>6,360.99</c:v>
                </c:pt>
                <c:pt idx="6361">
                  <c:v>6,362.00</c:v>
                </c:pt>
                <c:pt idx="6362">
                  <c:v>6,363.00</c:v>
                </c:pt>
                <c:pt idx="6363">
                  <c:v>6,363.99</c:v>
                </c:pt>
                <c:pt idx="6364">
                  <c:v>6,365.00</c:v>
                </c:pt>
                <c:pt idx="6365">
                  <c:v>6,366.00</c:v>
                </c:pt>
                <c:pt idx="6366">
                  <c:v>6,366.99</c:v>
                </c:pt>
                <c:pt idx="6367">
                  <c:v>6,367.99</c:v>
                </c:pt>
                <c:pt idx="6368">
                  <c:v>6,369.00</c:v>
                </c:pt>
                <c:pt idx="6369">
                  <c:v>6,370.00</c:v>
                </c:pt>
                <c:pt idx="6370">
                  <c:v>6,370.99</c:v>
                </c:pt>
                <c:pt idx="6371">
                  <c:v>6,372.00</c:v>
                </c:pt>
                <c:pt idx="6372">
                  <c:v>6,373.00</c:v>
                </c:pt>
                <c:pt idx="6373">
                  <c:v>6,373.99</c:v>
                </c:pt>
                <c:pt idx="6374">
                  <c:v>6,374.99</c:v>
                </c:pt>
                <c:pt idx="6375">
                  <c:v>6,376.00</c:v>
                </c:pt>
                <c:pt idx="6376">
                  <c:v>6,376.99</c:v>
                </c:pt>
                <c:pt idx="6377">
                  <c:v>6,377.99</c:v>
                </c:pt>
                <c:pt idx="6378">
                  <c:v>6,379.00</c:v>
                </c:pt>
                <c:pt idx="6379">
                  <c:v>6,380.00</c:v>
                </c:pt>
                <c:pt idx="6380">
                  <c:v>6,380.99</c:v>
                </c:pt>
                <c:pt idx="6381">
                  <c:v>6,382.00</c:v>
                </c:pt>
                <c:pt idx="6382">
                  <c:v>6,383.00</c:v>
                </c:pt>
                <c:pt idx="6383">
                  <c:v>6,383.99</c:v>
                </c:pt>
                <c:pt idx="6384">
                  <c:v>6,384.99</c:v>
                </c:pt>
                <c:pt idx="6385">
                  <c:v>6,386.00</c:v>
                </c:pt>
                <c:pt idx="6386">
                  <c:v>6,387.00</c:v>
                </c:pt>
                <c:pt idx="6387">
                  <c:v>6,387.99</c:v>
                </c:pt>
                <c:pt idx="6388">
                  <c:v>6,389.00</c:v>
                </c:pt>
                <c:pt idx="6389">
                  <c:v>6,390.00</c:v>
                </c:pt>
                <c:pt idx="6390">
                  <c:v>6,390.99</c:v>
                </c:pt>
                <c:pt idx="6391">
                  <c:v>6,392.00</c:v>
                </c:pt>
                <c:pt idx="6392">
                  <c:v>6,393.00</c:v>
                </c:pt>
                <c:pt idx="6393">
                  <c:v>6,393.99</c:v>
                </c:pt>
                <c:pt idx="6394">
                  <c:v>6,394.99</c:v>
                </c:pt>
                <c:pt idx="6395">
                  <c:v>6,396.00</c:v>
                </c:pt>
                <c:pt idx="6396">
                  <c:v>6,397.00</c:v>
                </c:pt>
                <c:pt idx="6397">
                  <c:v>6,397.99</c:v>
                </c:pt>
                <c:pt idx="6398">
                  <c:v>6,399.00</c:v>
                </c:pt>
                <c:pt idx="6399">
                  <c:v>6,400.00</c:v>
                </c:pt>
                <c:pt idx="6400">
                  <c:v>6,400.99</c:v>
                </c:pt>
                <c:pt idx="6401">
                  <c:v>6,402.00</c:v>
                </c:pt>
                <c:pt idx="6402">
                  <c:v>6,403.00</c:v>
                </c:pt>
                <c:pt idx="6403">
                  <c:v>6,403.99</c:v>
                </c:pt>
                <c:pt idx="6404">
                  <c:v>6,404.99</c:v>
                </c:pt>
                <c:pt idx="6405">
                  <c:v>6,406.00</c:v>
                </c:pt>
                <c:pt idx="6406">
                  <c:v>6,407.00</c:v>
                </c:pt>
                <c:pt idx="6407">
                  <c:v>6,407.99</c:v>
                </c:pt>
                <c:pt idx="6408">
                  <c:v>6,409.00</c:v>
                </c:pt>
                <c:pt idx="6409">
                  <c:v>6,410.00</c:v>
                </c:pt>
                <c:pt idx="6410">
                  <c:v>6,410.99</c:v>
                </c:pt>
                <c:pt idx="6411">
                  <c:v>6,412.00</c:v>
                </c:pt>
                <c:pt idx="6412">
                  <c:v>6,413.00</c:v>
                </c:pt>
                <c:pt idx="6413">
                  <c:v>6,413.99</c:v>
                </c:pt>
                <c:pt idx="6414">
                  <c:v>6,414.99</c:v>
                </c:pt>
                <c:pt idx="6415">
                  <c:v>6,416.00</c:v>
                </c:pt>
                <c:pt idx="6416">
                  <c:v>6,417.00</c:v>
                </c:pt>
                <c:pt idx="6417">
                  <c:v>6,417.99</c:v>
                </c:pt>
                <c:pt idx="6418">
                  <c:v>6,419.00</c:v>
                </c:pt>
                <c:pt idx="6419">
                  <c:v>6,420.00</c:v>
                </c:pt>
                <c:pt idx="6420">
                  <c:v>6,420.99</c:v>
                </c:pt>
                <c:pt idx="6421">
                  <c:v>6,422.00</c:v>
                </c:pt>
                <c:pt idx="6422">
                  <c:v>6,423.00</c:v>
                </c:pt>
                <c:pt idx="6423">
                  <c:v>6,423.99</c:v>
                </c:pt>
                <c:pt idx="6424">
                  <c:v>6,424.99</c:v>
                </c:pt>
                <c:pt idx="6425">
                  <c:v>6,426.00</c:v>
                </c:pt>
                <c:pt idx="6426">
                  <c:v>6,427.00</c:v>
                </c:pt>
                <c:pt idx="6427">
                  <c:v>6,427.99</c:v>
                </c:pt>
                <c:pt idx="6428">
                  <c:v>6,429.00</c:v>
                </c:pt>
                <c:pt idx="6429">
                  <c:v>6,430.00</c:v>
                </c:pt>
                <c:pt idx="6430">
                  <c:v>6,430.99</c:v>
                </c:pt>
                <c:pt idx="6431">
                  <c:v>6,431.99</c:v>
                </c:pt>
                <c:pt idx="6432">
                  <c:v>6,433.00</c:v>
                </c:pt>
                <c:pt idx="6433">
                  <c:v>6,433.99</c:v>
                </c:pt>
                <c:pt idx="6434">
                  <c:v>6,434.99</c:v>
                </c:pt>
                <c:pt idx="6435">
                  <c:v>6,436.00</c:v>
                </c:pt>
                <c:pt idx="6436">
                  <c:v>6,437.00</c:v>
                </c:pt>
                <c:pt idx="6437">
                  <c:v>6,437.99</c:v>
                </c:pt>
                <c:pt idx="6438">
                  <c:v>6,439.00</c:v>
                </c:pt>
                <c:pt idx="6439">
                  <c:v>6,440.00</c:v>
                </c:pt>
                <c:pt idx="6440">
                  <c:v>6,440.99</c:v>
                </c:pt>
                <c:pt idx="6441">
                  <c:v>6,441.99</c:v>
                </c:pt>
                <c:pt idx="6442">
                  <c:v>6,443.00</c:v>
                </c:pt>
                <c:pt idx="6443">
                  <c:v>6,444.00</c:v>
                </c:pt>
                <c:pt idx="6444">
                  <c:v>6,444.99</c:v>
                </c:pt>
                <c:pt idx="6445">
                  <c:v>6,446.00</c:v>
                </c:pt>
                <c:pt idx="6446">
                  <c:v>6,447.00</c:v>
                </c:pt>
                <c:pt idx="6447">
                  <c:v>6,447.99</c:v>
                </c:pt>
                <c:pt idx="6448">
                  <c:v>6,449.00</c:v>
                </c:pt>
                <c:pt idx="6449">
                  <c:v>6,450.00</c:v>
                </c:pt>
                <c:pt idx="6450">
                  <c:v>6,450.99</c:v>
                </c:pt>
                <c:pt idx="6451">
                  <c:v>6,451.99</c:v>
                </c:pt>
                <c:pt idx="6452">
                  <c:v>6,453.00</c:v>
                </c:pt>
                <c:pt idx="6453">
                  <c:v>6,454.00</c:v>
                </c:pt>
                <c:pt idx="6454">
                  <c:v>6,454.99</c:v>
                </c:pt>
                <c:pt idx="6455">
                  <c:v>6,456.00</c:v>
                </c:pt>
                <c:pt idx="6456">
                  <c:v>6,457.00</c:v>
                </c:pt>
                <c:pt idx="6457">
                  <c:v>6,457.99</c:v>
                </c:pt>
                <c:pt idx="6458">
                  <c:v>6,459.00</c:v>
                </c:pt>
                <c:pt idx="6459">
                  <c:v>6,460.00</c:v>
                </c:pt>
                <c:pt idx="6460">
                  <c:v>6,460.99</c:v>
                </c:pt>
                <c:pt idx="6461">
                  <c:v>6,461.99</c:v>
                </c:pt>
                <c:pt idx="6462">
                  <c:v>6,463.00</c:v>
                </c:pt>
                <c:pt idx="6463">
                  <c:v>6,464.00</c:v>
                </c:pt>
                <c:pt idx="6464">
                  <c:v>6,464.99</c:v>
                </c:pt>
                <c:pt idx="6465">
                  <c:v>6,466.00</c:v>
                </c:pt>
                <c:pt idx="6466">
                  <c:v>6,467.00</c:v>
                </c:pt>
                <c:pt idx="6467">
                  <c:v>6,467.99</c:v>
                </c:pt>
                <c:pt idx="6468">
                  <c:v>6,469.00</c:v>
                </c:pt>
                <c:pt idx="6469">
                  <c:v>6,470.00</c:v>
                </c:pt>
                <c:pt idx="6470">
                  <c:v>6,470.99</c:v>
                </c:pt>
                <c:pt idx="6471">
                  <c:v>6,471.99</c:v>
                </c:pt>
                <c:pt idx="6472">
                  <c:v>6,473.00</c:v>
                </c:pt>
                <c:pt idx="6473">
                  <c:v>6,474.00</c:v>
                </c:pt>
                <c:pt idx="6474">
                  <c:v>6,474.99</c:v>
                </c:pt>
                <c:pt idx="6475">
                  <c:v>6,476.00</c:v>
                </c:pt>
                <c:pt idx="6476">
                  <c:v>6,477.00</c:v>
                </c:pt>
                <c:pt idx="6477">
                  <c:v>6,477.99</c:v>
                </c:pt>
                <c:pt idx="6478">
                  <c:v>6,478.99</c:v>
                </c:pt>
                <c:pt idx="6479">
                  <c:v>6,480.00</c:v>
                </c:pt>
                <c:pt idx="6480">
                  <c:v>6,481.00</c:v>
                </c:pt>
                <c:pt idx="6481">
                  <c:v>6,481.99</c:v>
                </c:pt>
                <c:pt idx="6482">
                  <c:v>6,483.00</c:v>
                </c:pt>
                <c:pt idx="6483">
                  <c:v>6,484.00</c:v>
                </c:pt>
                <c:pt idx="6484">
                  <c:v>6,484.99</c:v>
                </c:pt>
                <c:pt idx="6485">
                  <c:v>6,486.00</c:v>
                </c:pt>
                <c:pt idx="6486">
                  <c:v>6,487.00</c:v>
                </c:pt>
                <c:pt idx="6487">
                  <c:v>6,487.99</c:v>
                </c:pt>
                <c:pt idx="6488">
                  <c:v>6,488.99</c:v>
                </c:pt>
                <c:pt idx="6489">
                  <c:v>6,490.00</c:v>
                </c:pt>
                <c:pt idx="6490">
                  <c:v>6,491.00</c:v>
                </c:pt>
                <c:pt idx="6491">
                  <c:v>6,491.99</c:v>
                </c:pt>
                <c:pt idx="6492">
                  <c:v>6,493.00</c:v>
                </c:pt>
                <c:pt idx="6493">
                  <c:v>6,494.00</c:v>
                </c:pt>
                <c:pt idx="6494">
                  <c:v>6,494.99</c:v>
                </c:pt>
                <c:pt idx="6495">
                  <c:v>6,496.00</c:v>
                </c:pt>
                <c:pt idx="6496">
                  <c:v>6,497.00</c:v>
                </c:pt>
                <c:pt idx="6497">
                  <c:v>6,497.99</c:v>
                </c:pt>
                <c:pt idx="6498">
                  <c:v>6,498.99</c:v>
                </c:pt>
                <c:pt idx="6499">
                  <c:v>6,500.00</c:v>
                </c:pt>
                <c:pt idx="6500">
                  <c:v>6,501.00</c:v>
                </c:pt>
                <c:pt idx="6501">
                  <c:v>6,501.99</c:v>
                </c:pt>
                <c:pt idx="6502">
                  <c:v>6,503.00</c:v>
                </c:pt>
                <c:pt idx="6503">
                  <c:v>6,504.00</c:v>
                </c:pt>
                <c:pt idx="6504">
                  <c:v>6,504.99</c:v>
                </c:pt>
                <c:pt idx="6505">
                  <c:v>6,506.00</c:v>
                </c:pt>
                <c:pt idx="6506">
                  <c:v>6,507.00</c:v>
                </c:pt>
                <c:pt idx="6507">
                  <c:v>6,507.99</c:v>
                </c:pt>
                <c:pt idx="6508">
                  <c:v>6,508.99</c:v>
                </c:pt>
                <c:pt idx="6509">
                  <c:v>6,510.00</c:v>
                </c:pt>
                <c:pt idx="6510">
                  <c:v>6,511.00</c:v>
                </c:pt>
                <c:pt idx="6511">
                  <c:v>6,511.99</c:v>
                </c:pt>
                <c:pt idx="6512">
                  <c:v>6,513.00</c:v>
                </c:pt>
                <c:pt idx="6513">
                  <c:v>6,514.00</c:v>
                </c:pt>
                <c:pt idx="6514">
                  <c:v>6,514.99</c:v>
                </c:pt>
                <c:pt idx="6515">
                  <c:v>6,516.00</c:v>
                </c:pt>
                <c:pt idx="6516">
                  <c:v>6,517.00</c:v>
                </c:pt>
                <c:pt idx="6517">
                  <c:v>6,517.99</c:v>
                </c:pt>
                <c:pt idx="6518">
                  <c:v>6,518.99</c:v>
                </c:pt>
                <c:pt idx="6519">
                  <c:v>6,520.00</c:v>
                </c:pt>
                <c:pt idx="6520">
                  <c:v>6,521.00</c:v>
                </c:pt>
                <c:pt idx="6521">
                  <c:v>6,521.99</c:v>
                </c:pt>
                <c:pt idx="6522">
                  <c:v>6,523.00</c:v>
                </c:pt>
                <c:pt idx="6523">
                  <c:v>6,524.00</c:v>
                </c:pt>
                <c:pt idx="6524">
                  <c:v>6,524.99</c:v>
                </c:pt>
                <c:pt idx="6525">
                  <c:v>6,526.00</c:v>
                </c:pt>
                <c:pt idx="6526">
                  <c:v>6,527.00</c:v>
                </c:pt>
                <c:pt idx="6527">
                  <c:v>6,527.99</c:v>
                </c:pt>
                <c:pt idx="6528">
                  <c:v>6,528.99</c:v>
                </c:pt>
                <c:pt idx="6529">
                  <c:v>6,530.00</c:v>
                </c:pt>
                <c:pt idx="6530">
                  <c:v>6,531.00</c:v>
                </c:pt>
                <c:pt idx="6531">
                  <c:v>6,531.99</c:v>
                </c:pt>
                <c:pt idx="6532">
                  <c:v>6,533.00</c:v>
                </c:pt>
                <c:pt idx="6533">
                  <c:v>6,534.00</c:v>
                </c:pt>
                <c:pt idx="6534">
                  <c:v>6,534.99</c:v>
                </c:pt>
                <c:pt idx="6535">
                  <c:v>6,535.99</c:v>
                </c:pt>
                <c:pt idx="6536">
                  <c:v>6,537.00</c:v>
                </c:pt>
                <c:pt idx="6537">
                  <c:v>6,537.99</c:v>
                </c:pt>
                <c:pt idx="6538">
                  <c:v>6,538.99</c:v>
                </c:pt>
                <c:pt idx="6539">
                  <c:v>6,540.00</c:v>
                </c:pt>
                <c:pt idx="6540">
                  <c:v>6,541.00</c:v>
                </c:pt>
                <c:pt idx="6541">
                  <c:v>6,541.99</c:v>
                </c:pt>
                <c:pt idx="6542">
                  <c:v>6,543.00</c:v>
                </c:pt>
                <c:pt idx="6543">
                  <c:v>6,544.00</c:v>
                </c:pt>
                <c:pt idx="6544">
                  <c:v>6,544.99</c:v>
                </c:pt>
                <c:pt idx="6545">
                  <c:v>6,545.99</c:v>
                </c:pt>
                <c:pt idx="6546">
                  <c:v>6,547.00</c:v>
                </c:pt>
                <c:pt idx="6547">
                  <c:v>6,548.00</c:v>
                </c:pt>
                <c:pt idx="6548">
                  <c:v>6,548.99</c:v>
                </c:pt>
                <c:pt idx="6549">
                  <c:v>6,550.00</c:v>
                </c:pt>
                <c:pt idx="6550">
                  <c:v>6,551.00</c:v>
                </c:pt>
                <c:pt idx="6551">
                  <c:v>6,551.99</c:v>
                </c:pt>
                <c:pt idx="6552">
                  <c:v>6,553.00</c:v>
                </c:pt>
                <c:pt idx="6553">
                  <c:v>6,554.00</c:v>
                </c:pt>
                <c:pt idx="6554">
                  <c:v>6,554.99</c:v>
                </c:pt>
                <c:pt idx="6555">
                  <c:v>6,555.99</c:v>
                </c:pt>
                <c:pt idx="6556">
                  <c:v>6,557.00</c:v>
                </c:pt>
                <c:pt idx="6557">
                  <c:v>6,558.00</c:v>
                </c:pt>
                <c:pt idx="6558">
                  <c:v>6,558.99</c:v>
                </c:pt>
                <c:pt idx="6559">
                  <c:v>6,560.00</c:v>
                </c:pt>
                <c:pt idx="6560">
                  <c:v>6,561.00</c:v>
                </c:pt>
                <c:pt idx="6561">
                  <c:v>6,561.99</c:v>
                </c:pt>
                <c:pt idx="6562">
                  <c:v>6,563.00</c:v>
                </c:pt>
                <c:pt idx="6563">
                  <c:v>6,564.00</c:v>
                </c:pt>
                <c:pt idx="6564">
                  <c:v>6,564.99</c:v>
                </c:pt>
                <c:pt idx="6565">
                  <c:v>6,565.99</c:v>
                </c:pt>
                <c:pt idx="6566">
                  <c:v>6,567.00</c:v>
                </c:pt>
                <c:pt idx="6567">
                  <c:v>6,568.00</c:v>
                </c:pt>
                <c:pt idx="6568">
                  <c:v>6,568.99</c:v>
                </c:pt>
                <c:pt idx="6569">
                  <c:v>6,570.00</c:v>
                </c:pt>
                <c:pt idx="6570">
                  <c:v>6,571.00</c:v>
                </c:pt>
                <c:pt idx="6571">
                  <c:v>6,571.99</c:v>
                </c:pt>
                <c:pt idx="6572">
                  <c:v>6,573.00</c:v>
                </c:pt>
                <c:pt idx="6573">
                  <c:v>6,574.00</c:v>
                </c:pt>
                <c:pt idx="6574">
                  <c:v>6,574.99</c:v>
                </c:pt>
                <c:pt idx="6575">
                  <c:v>6,575.99</c:v>
                </c:pt>
                <c:pt idx="6576">
                  <c:v>6,577.00</c:v>
                </c:pt>
                <c:pt idx="6577">
                  <c:v>6,578.00</c:v>
                </c:pt>
                <c:pt idx="6578">
                  <c:v>6,578.99</c:v>
                </c:pt>
                <c:pt idx="6579">
                  <c:v>6,580.00</c:v>
                </c:pt>
                <c:pt idx="6580">
                  <c:v>6,581.00</c:v>
                </c:pt>
                <c:pt idx="6581">
                  <c:v>6,581.99</c:v>
                </c:pt>
                <c:pt idx="6582">
                  <c:v>6,582.99</c:v>
                </c:pt>
                <c:pt idx="6583">
                  <c:v>6,584.00</c:v>
                </c:pt>
                <c:pt idx="6584">
                  <c:v>6,585.00</c:v>
                </c:pt>
                <c:pt idx="6585">
                  <c:v>6,585.99</c:v>
                </c:pt>
                <c:pt idx="6586">
                  <c:v>6,587.00</c:v>
                </c:pt>
                <c:pt idx="6587">
                  <c:v>6,588.00</c:v>
                </c:pt>
                <c:pt idx="6588">
                  <c:v>6,588.99</c:v>
                </c:pt>
                <c:pt idx="6589">
                  <c:v>6,590.00</c:v>
                </c:pt>
                <c:pt idx="6590">
                  <c:v>6,591.00</c:v>
                </c:pt>
                <c:pt idx="6591">
                  <c:v>6,591.99</c:v>
                </c:pt>
                <c:pt idx="6592">
                  <c:v>6,592.99</c:v>
                </c:pt>
                <c:pt idx="6593">
                  <c:v>6,594.00</c:v>
                </c:pt>
                <c:pt idx="6594">
                  <c:v>6,595.00</c:v>
                </c:pt>
                <c:pt idx="6595">
                  <c:v>6,595.99</c:v>
                </c:pt>
                <c:pt idx="6596">
                  <c:v>6,597.00</c:v>
                </c:pt>
                <c:pt idx="6597">
                  <c:v>6,598.00</c:v>
                </c:pt>
                <c:pt idx="6598">
                  <c:v>6,598.99</c:v>
                </c:pt>
                <c:pt idx="6599">
                  <c:v>6,600.00</c:v>
                </c:pt>
                <c:pt idx="6600">
                  <c:v>6,601.00</c:v>
                </c:pt>
                <c:pt idx="6601">
                  <c:v>6,601.99</c:v>
                </c:pt>
                <c:pt idx="6602">
                  <c:v>6,602.99</c:v>
                </c:pt>
                <c:pt idx="6603">
                  <c:v>6,604.00</c:v>
                </c:pt>
                <c:pt idx="6604">
                  <c:v>6,605.00</c:v>
                </c:pt>
                <c:pt idx="6605">
                  <c:v>6,605.99</c:v>
                </c:pt>
                <c:pt idx="6606">
                  <c:v>6,607.00</c:v>
                </c:pt>
                <c:pt idx="6607">
                  <c:v>6,608.00</c:v>
                </c:pt>
                <c:pt idx="6608">
                  <c:v>6,608.99</c:v>
                </c:pt>
                <c:pt idx="6609">
                  <c:v>6,610.00</c:v>
                </c:pt>
                <c:pt idx="6610">
                  <c:v>6,611.00</c:v>
                </c:pt>
                <c:pt idx="6611">
                  <c:v>6,611.99</c:v>
                </c:pt>
                <c:pt idx="6612">
                  <c:v>6,612.99</c:v>
                </c:pt>
                <c:pt idx="6613">
                  <c:v>6,614.00</c:v>
                </c:pt>
                <c:pt idx="6614">
                  <c:v>6,615.00</c:v>
                </c:pt>
                <c:pt idx="6615">
                  <c:v>6,615.99</c:v>
                </c:pt>
                <c:pt idx="6616">
                  <c:v>6,617.00</c:v>
                </c:pt>
                <c:pt idx="6617">
                  <c:v>6,618.00</c:v>
                </c:pt>
                <c:pt idx="6618">
                  <c:v>6,618.99</c:v>
                </c:pt>
                <c:pt idx="6619">
                  <c:v>6,620.00</c:v>
                </c:pt>
                <c:pt idx="6620">
                  <c:v>6,621.00</c:v>
                </c:pt>
                <c:pt idx="6621">
                  <c:v>6,621.99</c:v>
                </c:pt>
                <c:pt idx="6622">
                  <c:v>6,622.99</c:v>
                </c:pt>
                <c:pt idx="6623">
                  <c:v>6,624.00</c:v>
                </c:pt>
                <c:pt idx="6624">
                  <c:v>6,625.00</c:v>
                </c:pt>
                <c:pt idx="6625">
                  <c:v>6,625.99</c:v>
                </c:pt>
                <c:pt idx="6626">
                  <c:v>6,627.00</c:v>
                </c:pt>
                <c:pt idx="6627">
                  <c:v>6,628.00</c:v>
                </c:pt>
                <c:pt idx="6628">
                  <c:v>6,628.99</c:v>
                </c:pt>
                <c:pt idx="6629">
                  <c:v>6,629.99</c:v>
                </c:pt>
                <c:pt idx="6630">
                  <c:v>6,631.00</c:v>
                </c:pt>
                <c:pt idx="6631">
                  <c:v>6,631.99</c:v>
                </c:pt>
                <c:pt idx="6632">
                  <c:v>6,632.99</c:v>
                </c:pt>
                <c:pt idx="6633">
                  <c:v>6,634.00</c:v>
                </c:pt>
                <c:pt idx="6634">
                  <c:v>6,635.00</c:v>
                </c:pt>
                <c:pt idx="6635">
                  <c:v>6,635.99</c:v>
                </c:pt>
                <c:pt idx="6636">
                  <c:v>6,637.00</c:v>
                </c:pt>
                <c:pt idx="6637">
                  <c:v>6,638.00</c:v>
                </c:pt>
                <c:pt idx="6638">
                  <c:v>6,638.99</c:v>
                </c:pt>
                <c:pt idx="6639">
                  <c:v>6,639.99</c:v>
                </c:pt>
                <c:pt idx="6640">
                  <c:v>6,641.00</c:v>
                </c:pt>
                <c:pt idx="6641">
                  <c:v>6,642.00</c:v>
                </c:pt>
                <c:pt idx="6642">
                  <c:v>6,642.99</c:v>
                </c:pt>
                <c:pt idx="6643">
                  <c:v>6,644.00</c:v>
                </c:pt>
                <c:pt idx="6644">
                  <c:v>6,645.00</c:v>
                </c:pt>
                <c:pt idx="6645">
                  <c:v>6,645.99</c:v>
                </c:pt>
                <c:pt idx="6646">
                  <c:v>6,647.00</c:v>
                </c:pt>
                <c:pt idx="6647">
                  <c:v>6,648.00</c:v>
                </c:pt>
                <c:pt idx="6648">
                  <c:v>6,648.99</c:v>
                </c:pt>
                <c:pt idx="6649">
                  <c:v>6,649.99</c:v>
                </c:pt>
                <c:pt idx="6650">
                  <c:v>6,651.00</c:v>
                </c:pt>
                <c:pt idx="6651">
                  <c:v>6,652.00</c:v>
                </c:pt>
                <c:pt idx="6652">
                  <c:v>6,652.99</c:v>
                </c:pt>
                <c:pt idx="6653">
                  <c:v>6,654.00</c:v>
                </c:pt>
                <c:pt idx="6654">
                  <c:v>6,655.00</c:v>
                </c:pt>
                <c:pt idx="6655">
                  <c:v>6,655.99</c:v>
                </c:pt>
                <c:pt idx="6656">
                  <c:v>6,657.00</c:v>
                </c:pt>
                <c:pt idx="6657">
                  <c:v>6,658.00</c:v>
                </c:pt>
                <c:pt idx="6658">
                  <c:v>6,658.99</c:v>
                </c:pt>
                <c:pt idx="6659">
                  <c:v>6,659.99</c:v>
                </c:pt>
                <c:pt idx="6660">
                  <c:v>6,661.00</c:v>
                </c:pt>
                <c:pt idx="6661">
                  <c:v>6,662.00</c:v>
                </c:pt>
                <c:pt idx="6662">
                  <c:v>6,662.99</c:v>
                </c:pt>
                <c:pt idx="6663">
                  <c:v>6,664.00</c:v>
                </c:pt>
                <c:pt idx="6664">
                  <c:v>6,665.00</c:v>
                </c:pt>
                <c:pt idx="6665">
                  <c:v>6,665.99</c:v>
                </c:pt>
                <c:pt idx="6666">
                  <c:v>6,667.00</c:v>
                </c:pt>
                <c:pt idx="6667">
                  <c:v>6,668.00</c:v>
                </c:pt>
                <c:pt idx="6668">
                  <c:v>6,668.99</c:v>
                </c:pt>
                <c:pt idx="6669">
                  <c:v>6,669.99</c:v>
                </c:pt>
                <c:pt idx="6670">
                  <c:v>6,671.00</c:v>
                </c:pt>
                <c:pt idx="6671">
                  <c:v>6,672.00</c:v>
                </c:pt>
                <c:pt idx="6672">
                  <c:v>6,672.99</c:v>
                </c:pt>
                <c:pt idx="6673">
                  <c:v>6,674.00</c:v>
                </c:pt>
                <c:pt idx="6674">
                  <c:v>6,675.00</c:v>
                </c:pt>
                <c:pt idx="6675">
                  <c:v>6,675.99</c:v>
                </c:pt>
                <c:pt idx="6676">
                  <c:v>6,676.99</c:v>
                </c:pt>
                <c:pt idx="6677">
                  <c:v>6,678.00</c:v>
                </c:pt>
                <c:pt idx="6678">
                  <c:v>6,678.99</c:v>
                </c:pt>
                <c:pt idx="6679">
                  <c:v>6,679.99</c:v>
                </c:pt>
                <c:pt idx="6680">
                  <c:v>6,681.00</c:v>
                </c:pt>
                <c:pt idx="6681">
                  <c:v>6,682.00</c:v>
                </c:pt>
                <c:pt idx="6682">
                  <c:v>6,682.99</c:v>
                </c:pt>
                <c:pt idx="6683">
                  <c:v>6,684.00</c:v>
                </c:pt>
                <c:pt idx="6684">
                  <c:v>6,685.00</c:v>
                </c:pt>
                <c:pt idx="6685">
                  <c:v>6,685.99</c:v>
                </c:pt>
                <c:pt idx="6686">
                  <c:v>6,686.99</c:v>
                </c:pt>
                <c:pt idx="6687">
                  <c:v>6,688.00</c:v>
                </c:pt>
                <c:pt idx="6688">
                  <c:v>6,689.00</c:v>
                </c:pt>
                <c:pt idx="6689">
                  <c:v>6,689.99</c:v>
                </c:pt>
                <c:pt idx="6690">
                  <c:v>6,691.00</c:v>
                </c:pt>
                <c:pt idx="6691">
                  <c:v>6,692.00</c:v>
                </c:pt>
                <c:pt idx="6692">
                  <c:v>6,692.99</c:v>
                </c:pt>
                <c:pt idx="6693">
                  <c:v>6,694.00</c:v>
                </c:pt>
                <c:pt idx="6694">
                  <c:v>6,695.00</c:v>
                </c:pt>
                <c:pt idx="6695">
                  <c:v>6,695.99</c:v>
                </c:pt>
                <c:pt idx="6696">
                  <c:v>6,696.99</c:v>
                </c:pt>
                <c:pt idx="6697">
                  <c:v>6,698.00</c:v>
                </c:pt>
                <c:pt idx="6698">
                  <c:v>6,699.00</c:v>
                </c:pt>
                <c:pt idx="6699">
                  <c:v>6,699.99</c:v>
                </c:pt>
                <c:pt idx="6700">
                  <c:v>6,701.00</c:v>
                </c:pt>
                <c:pt idx="6701">
                  <c:v>6,702.00</c:v>
                </c:pt>
                <c:pt idx="6702">
                  <c:v>6,702.99</c:v>
                </c:pt>
                <c:pt idx="6703">
                  <c:v>6,704.00</c:v>
                </c:pt>
                <c:pt idx="6704">
                  <c:v>6,705.00</c:v>
                </c:pt>
                <c:pt idx="6705">
                  <c:v>6,705.99</c:v>
                </c:pt>
                <c:pt idx="6706">
                  <c:v>6,706.99</c:v>
                </c:pt>
                <c:pt idx="6707">
                  <c:v>6,708.00</c:v>
                </c:pt>
                <c:pt idx="6708">
                  <c:v>6,709.00</c:v>
                </c:pt>
                <c:pt idx="6709">
                  <c:v>6,709.99</c:v>
                </c:pt>
                <c:pt idx="6710">
                  <c:v>6,711.00</c:v>
                </c:pt>
                <c:pt idx="6711">
                  <c:v>6,712.00</c:v>
                </c:pt>
                <c:pt idx="6712">
                  <c:v>6,712.99</c:v>
                </c:pt>
                <c:pt idx="6713">
                  <c:v>6,714.00</c:v>
                </c:pt>
                <c:pt idx="6714">
                  <c:v>6,715.00</c:v>
                </c:pt>
                <c:pt idx="6715">
                  <c:v>6,715.99</c:v>
                </c:pt>
                <c:pt idx="6716">
                  <c:v>6,716.99</c:v>
                </c:pt>
                <c:pt idx="6717">
                  <c:v>6,718.00</c:v>
                </c:pt>
                <c:pt idx="6718">
                  <c:v>6,719.00</c:v>
                </c:pt>
                <c:pt idx="6719">
                  <c:v>6,719.99</c:v>
                </c:pt>
                <c:pt idx="6720">
                  <c:v>6,721.00</c:v>
                </c:pt>
                <c:pt idx="6721">
                  <c:v>6,722.00</c:v>
                </c:pt>
                <c:pt idx="6722">
                  <c:v>6,722.99</c:v>
                </c:pt>
                <c:pt idx="6723">
                  <c:v>6,724.00</c:v>
                </c:pt>
                <c:pt idx="6724">
                  <c:v>6,725.00</c:v>
                </c:pt>
                <c:pt idx="6725">
                  <c:v>6,725.99</c:v>
                </c:pt>
                <c:pt idx="6726">
                  <c:v>6,726.99</c:v>
                </c:pt>
                <c:pt idx="6727">
                  <c:v>6,728.00</c:v>
                </c:pt>
                <c:pt idx="6728">
                  <c:v>6,729.00</c:v>
                </c:pt>
                <c:pt idx="6729">
                  <c:v>6,729.99</c:v>
                </c:pt>
                <c:pt idx="6730">
                  <c:v>6,731.00</c:v>
                </c:pt>
                <c:pt idx="6731">
                  <c:v>6,732.00</c:v>
                </c:pt>
                <c:pt idx="6732">
                  <c:v>6,732.99</c:v>
                </c:pt>
                <c:pt idx="6733">
                  <c:v>6,733.99</c:v>
                </c:pt>
                <c:pt idx="6734">
                  <c:v>6,735.00</c:v>
                </c:pt>
                <c:pt idx="6735">
                  <c:v>6,735.99</c:v>
                </c:pt>
                <c:pt idx="6736">
                  <c:v>6,736.99</c:v>
                </c:pt>
                <c:pt idx="6737">
                  <c:v>6,738.00</c:v>
                </c:pt>
                <c:pt idx="6738">
                  <c:v>6,739.00</c:v>
                </c:pt>
                <c:pt idx="6739">
                  <c:v>6,739.99</c:v>
                </c:pt>
                <c:pt idx="6740">
                  <c:v>6,741.00</c:v>
                </c:pt>
                <c:pt idx="6741">
                  <c:v>6,742.00</c:v>
                </c:pt>
                <c:pt idx="6742">
                  <c:v>6,742.99</c:v>
                </c:pt>
                <c:pt idx="6743">
                  <c:v>6,743.99</c:v>
                </c:pt>
                <c:pt idx="6744">
                  <c:v>6,745.00</c:v>
                </c:pt>
                <c:pt idx="6745">
                  <c:v>6,746.00</c:v>
                </c:pt>
                <c:pt idx="6746">
                  <c:v>6,746.99</c:v>
                </c:pt>
                <c:pt idx="6747">
                  <c:v>6,748.00</c:v>
                </c:pt>
                <c:pt idx="6748">
                  <c:v>6,749.00</c:v>
                </c:pt>
                <c:pt idx="6749">
                  <c:v>6,749.99</c:v>
                </c:pt>
                <c:pt idx="6750">
                  <c:v>6,751.00</c:v>
                </c:pt>
                <c:pt idx="6751">
                  <c:v>6,752.00</c:v>
                </c:pt>
                <c:pt idx="6752">
                  <c:v>6,752.99</c:v>
                </c:pt>
                <c:pt idx="6753">
                  <c:v>6,753.99</c:v>
                </c:pt>
                <c:pt idx="6754">
                  <c:v>6,755.00</c:v>
                </c:pt>
                <c:pt idx="6755">
                  <c:v>6,756.00</c:v>
                </c:pt>
                <c:pt idx="6756">
                  <c:v>6,756.99</c:v>
                </c:pt>
                <c:pt idx="6757">
                  <c:v>6,758.00</c:v>
                </c:pt>
                <c:pt idx="6758">
                  <c:v>6,759.00</c:v>
                </c:pt>
                <c:pt idx="6759">
                  <c:v>6,759.99</c:v>
                </c:pt>
                <c:pt idx="6760">
                  <c:v>6,761.00</c:v>
                </c:pt>
                <c:pt idx="6761">
                  <c:v>6,762.00</c:v>
                </c:pt>
                <c:pt idx="6762">
                  <c:v>6,762.99</c:v>
                </c:pt>
                <c:pt idx="6763">
                  <c:v>6,763.99</c:v>
                </c:pt>
                <c:pt idx="6764">
                  <c:v>6,765.00</c:v>
                </c:pt>
                <c:pt idx="6765">
                  <c:v>6,766.00</c:v>
                </c:pt>
                <c:pt idx="6766">
                  <c:v>6,766.99</c:v>
                </c:pt>
                <c:pt idx="6767">
                  <c:v>6,768.00</c:v>
                </c:pt>
                <c:pt idx="6768">
                  <c:v>6,769.00</c:v>
                </c:pt>
                <c:pt idx="6769">
                  <c:v>6,769.99</c:v>
                </c:pt>
                <c:pt idx="6770">
                  <c:v>6,770.99</c:v>
                </c:pt>
                <c:pt idx="6771">
                  <c:v>6,772.00</c:v>
                </c:pt>
                <c:pt idx="6772">
                  <c:v>6,773.00</c:v>
                </c:pt>
                <c:pt idx="6773">
                  <c:v>6,773.99</c:v>
                </c:pt>
                <c:pt idx="6774">
                  <c:v>6,775.00</c:v>
                </c:pt>
                <c:pt idx="6775">
                  <c:v>6,776.00</c:v>
                </c:pt>
                <c:pt idx="6776">
                  <c:v>6,776.99</c:v>
                </c:pt>
                <c:pt idx="6777">
                  <c:v>6,778.00</c:v>
                </c:pt>
                <c:pt idx="6778">
                  <c:v>6,779.00</c:v>
                </c:pt>
                <c:pt idx="6779">
                  <c:v>6,779.99</c:v>
                </c:pt>
                <c:pt idx="6780">
                  <c:v>6,780.99</c:v>
                </c:pt>
                <c:pt idx="6781">
                  <c:v>6,782.00</c:v>
                </c:pt>
                <c:pt idx="6782">
                  <c:v>6,783.00</c:v>
                </c:pt>
                <c:pt idx="6783">
                  <c:v>6,783.99</c:v>
                </c:pt>
                <c:pt idx="6784">
                  <c:v>6,785.00</c:v>
                </c:pt>
                <c:pt idx="6785">
                  <c:v>6,786.00</c:v>
                </c:pt>
                <c:pt idx="6786">
                  <c:v>6,786.99</c:v>
                </c:pt>
                <c:pt idx="6787">
                  <c:v>6,788.00</c:v>
                </c:pt>
                <c:pt idx="6788">
                  <c:v>6,789.00</c:v>
                </c:pt>
                <c:pt idx="6789">
                  <c:v>6,789.99</c:v>
                </c:pt>
                <c:pt idx="6790">
                  <c:v>6,790.99</c:v>
                </c:pt>
                <c:pt idx="6791">
                  <c:v>6,792.00</c:v>
                </c:pt>
                <c:pt idx="6792">
                  <c:v>6,793.00</c:v>
                </c:pt>
                <c:pt idx="6793">
                  <c:v>6,793.99</c:v>
                </c:pt>
                <c:pt idx="6794">
                  <c:v>6,795.00</c:v>
                </c:pt>
                <c:pt idx="6795">
                  <c:v>6,796.00</c:v>
                </c:pt>
                <c:pt idx="6796">
                  <c:v>6,796.99</c:v>
                </c:pt>
                <c:pt idx="6797">
                  <c:v>6,798.00</c:v>
                </c:pt>
                <c:pt idx="6798">
                  <c:v>6,799.00</c:v>
                </c:pt>
                <c:pt idx="6799">
                  <c:v>6,799.99</c:v>
                </c:pt>
                <c:pt idx="6800">
                  <c:v>6,800.99</c:v>
                </c:pt>
                <c:pt idx="6801">
                  <c:v>6,802.00</c:v>
                </c:pt>
                <c:pt idx="6802">
                  <c:v>6,803.00</c:v>
                </c:pt>
                <c:pt idx="6803">
                  <c:v>6,803.99</c:v>
                </c:pt>
                <c:pt idx="6804">
                  <c:v>6,805.00</c:v>
                </c:pt>
                <c:pt idx="6805">
                  <c:v>6,806.00</c:v>
                </c:pt>
                <c:pt idx="6806">
                  <c:v>6,806.99</c:v>
                </c:pt>
                <c:pt idx="6807">
                  <c:v>6,807.99</c:v>
                </c:pt>
                <c:pt idx="6808">
                  <c:v>6,809.00</c:v>
                </c:pt>
                <c:pt idx="6809">
                  <c:v>6,809.99</c:v>
                </c:pt>
                <c:pt idx="6810">
                  <c:v>6,810.99</c:v>
                </c:pt>
                <c:pt idx="6811">
                  <c:v>6,812.00</c:v>
                </c:pt>
                <c:pt idx="6812">
                  <c:v>6,813.00</c:v>
                </c:pt>
                <c:pt idx="6813">
                  <c:v>6,813.99</c:v>
                </c:pt>
                <c:pt idx="6814">
                  <c:v>6,815.00</c:v>
                </c:pt>
                <c:pt idx="6815">
                  <c:v>6,816.00</c:v>
                </c:pt>
                <c:pt idx="6816">
                  <c:v>6,816.99</c:v>
                </c:pt>
                <c:pt idx="6817">
                  <c:v>6,817.99</c:v>
                </c:pt>
                <c:pt idx="6818">
                  <c:v>6,819.00</c:v>
                </c:pt>
                <c:pt idx="6819">
                  <c:v>6,819.99</c:v>
                </c:pt>
                <c:pt idx="6820">
                  <c:v>6,820.99</c:v>
                </c:pt>
                <c:pt idx="6821">
                  <c:v>6,822.00</c:v>
                </c:pt>
                <c:pt idx="6822">
                  <c:v>6,823.00</c:v>
                </c:pt>
                <c:pt idx="6823">
                  <c:v>6,823.99</c:v>
                </c:pt>
                <c:pt idx="6824">
                  <c:v>6,825.00</c:v>
                </c:pt>
                <c:pt idx="6825">
                  <c:v>6,826.00</c:v>
                </c:pt>
                <c:pt idx="6826">
                  <c:v>6,826.99</c:v>
                </c:pt>
                <c:pt idx="6827">
                  <c:v>6,827.99</c:v>
                </c:pt>
                <c:pt idx="6828">
                  <c:v>6,829.00</c:v>
                </c:pt>
                <c:pt idx="6829">
                  <c:v>6,830.00</c:v>
                </c:pt>
                <c:pt idx="6830">
                  <c:v>6,830.99</c:v>
                </c:pt>
                <c:pt idx="6831">
                  <c:v>6,832.00</c:v>
                </c:pt>
                <c:pt idx="6832">
                  <c:v>6,833.00</c:v>
                </c:pt>
                <c:pt idx="6833">
                  <c:v>6,833.99</c:v>
                </c:pt>
                <c:pt idx="6834">
                  <c:v>6,835.00</c:v>
                </c:pt>
                <c:pt idx="6835">
                  <c:v>6,836.00</c:v>
                </c:pt>
                <c:pt idx="6836">
                  <c:v>6,836.99</c:v>
                </c:pt>
                <c:pt idx="6837">
                  <c:v>6,837.99</c:v>
                </c:pt>
                <c:pt idx="6838">
                  <c:v>6,839.00</c:v>
                </c:pt>
                <c:pt idx="6839">
                  <c:v>6,840.00</c:v>
                </c:pt>
                <c:pt idx="6840">
                  <c:v>6,840.99</c:v>
                </c:pt>
                <c:pt idx="6841">
                  <c:v>6,842.00</c:v>
                </c:pt>
                <c:pt idx="6842">
                  <c:v>6,843.00</c:v>
                </c:pt>
                <c:pt idx="6843">
                  <c:v>6,843.99</c:v>
                </c:pt>
                <c:pt idx="6844">
                  <c:v>6,845.00</c:v>
                </c:pt>
                <c:pt idx="6845">
                  <c:v>6,846.00</c:v>
                </c:pt>
                <c:pt idx="6846">
                  <c:v>6,846.99</c:v>
                </c:pt>
                <c:pt idx="6847">
                  <c:v>6,847.99</c:v>
                </c:pt>
                <c:pt idx="6848">
                  <c:v>6,849.00</c:v>
                </c:pt>
                <c:pt idx="6849">
                  <c:v>6,850.00</c:v>
                </c:pt>
                <c:pt idx="6850">
                  <c:v>6,850.99</c:v>
                </c:pt>
                <c:pt idx="6851">
                  <c:v>6,852.00</c:v>
                </c:pt>
                <c:pt idx="6852">
                  <c:v>6,853.00</c:v>
                </c:pt>
                <c:pt idx="6853">
                  <c:v>6,853.99</c:v>
                </c:pt>
                <c:pt idx="6854">
                  <c:v>6,855.00</c:v>
                </c:pt>
                <c:pt idx="6855">
                  <c:v>6,856.00</c:v>
                </c:pt>
                <c:pt idx="6856">
                  <c:v>6,856.99</c:v>
                </c:pt>
                <c:pt idx="6857">
                  <c:v>6,857.99</c:v>
                </c:pt>
                <c:pt idx="6858">
                  <c:v>6,859.00</c:v>
                </c:pt>
                <c:pt idx="6859">
                  <c:v>6,860.00</c:v>
                </c:pt>
                <c:pt idx="6860">
                  <c:v>6,860.99</c:v>
                </c:pt>
                <c:pt idx="6861">
                  <c:v>6,862.00</c:v>
                </c:pt>
                <c:pt idx="6862">
                  <c:v>6,863.00</c:v>
                </c:pt>
                <c:pt idx="6863">
                  <c:v>6,863.99</c:v>
                </c:pt>
                <c:pt idx="6864">
                  <c:v>6,864.99</c:v>
                </c:pt>
                <c:pt idx="6865">
                  <c:v>6,866.00</c:v>
                </c:pt>
                <c:pt idx="6866">
                  <c:v>6,867.00</c:v>
                </c:pt>
                <c:pt idx="6867">
                  <c:v>6,867.99</c:v>
                </c:pt>
                <c:pt idx="6868">
                  <c:v>6,869.00</c:v>
                </c:pt>
                <c:pt idx="6869">
                  <c:v>6,870.00</c:v>
                </c:pt>
                <c:pt idx="6870">
                  <c:v>6,870.99</c:v>
                </c:pt>
                <c:pt idx="6871">
                  <c:v>6,872.00</c:v>
                </c:pt>
                <c:pt idx="6872">
                  <c:v>6,873.00</c:v>
                </c:pt>
                <c:pt idx="6873">
                  <c:v>6,873.99</c:v>
                </c:pt>
                <c:pt idx="6874">
                  <c:v>6,874.99</c:v>
                </c:pt>
                <c:pt idx="6875">
                  <c:v>6,876.00</c:v>
                </c:pt>
                <c:pt idx="6876">
                  <c:v>6,877.00</c:v>
                </c:pt>
                <c:pt idx="6877">
                  <c:v>6,877.99</c:v>
                </c:pt>
                <c:pt idx="6878">
                  <c:v>6,879.00</c:v>
                </c:pt>
                <c:pt idx="6879">
                  <c:v>6,880.00</c:v>
                </c:pt>
                <c:pt idx="6880">
                  <c:v>6,880.99</c:v>
                </c:pt>
                <c:pt idx="6881">
                  <c:v>6,881.99</c:v>
                </c:pt>
                <c:pt idx="6882">
                  <c:v>6,883.00</c:v>
                </c:pt>
                <c:pt idx="6883">
                  <c:v>6,883.99</c:v>
                </c:pt>
                <c:pt idx="6884">
                  <c:v>6,884.99</c:v>
                </c:pt>
                <c:pt idx="6885">
                  <c:v>6,886.00</c:v>
                </c:pt>
                <c:pt idx="6886">
                  <c:v>6,887.00</c:v>
                </c:pt>
                <c:pt idx="6887">
                  <c:v>6,887.99</c:v>
                </c:pt>
                <c:pt idx="6888">
                  <c:v>6,889.00</c:v>
                </c:pt>
                <c:pt idx="6889">
                  <c:v>6,890.00</c:v>
                </c:pt>
                <c:pt idx="6890">
                  <c:v>6,890.99</c:v>
                </c:pt>
                <c:pt idx="6891">
                  <c:v>6,891.99</c:v>
                </c:pt>
                <c:pt idx="6892">
                  <c:v>6,893.00</c:v>
                </c:pt>
                <c:pt idx="6893">
                  <c:v>6,894.00</c:v>
                </c:pt>
                <c:pt idx="6894">
                  <c:v>6,894.99</c:v>
                </c:pt>
                <c:pt idx="6895">
                  <c:v>6,896.00</c:v>
                </c:pt>
                <c:pt idx="6896">
                  <c:v>6,897.00</c:v>
                </c:pt>
                <c:pt idx="6897">
                  <c:v>6,897.99</c:v>
                </c:pt>
                <c:pt idx="6898">
                  <c:v>6,899.00</c:v>
                </c:pt>
                <c:pt idx="6899">
                  <c:v>6,900.00</c:v>
                </c:pt>
                <c:pt idx="6900">
                  <c:v>6,900.99</c:v>
                </c:pt>
                <c:pt idx="6901">
                  <c:v>6,901.99</c:v>
                </c:pt>
                <c:pt idx="6902">
                  <c:v>6,903.00</c:v>
                </c:pt>
                <c:pt idx="6903">
                  <c:v>6,904.00</c:v>
                </c:pt>
                <c:pt idx="6904">
                  <c:v>6,904.99</c:v>
                </c:pt>
                <c:pt idx="6905">
                  <c:v>6,906.00</c:v>
                </c:pt>
                <c:pt idx="6906">
                  <c:v>6,907.00</c:v>
                </c:pt>
                <c:pt idx="6907">
                  <c:v>6,907.99</c:v>
                </c:pt>
                <c:pt idx="6908">
                  <c:v>6,909.00</c:v>
                </c:pt>
                <c:pt idx="6909">
                  <c:v>6,910.00</c:v>
                </c:pt>
                <c:pt idx="6910">
                  <c:v>6,910.99</c:v>
                </c:pt>
                <c:pt idx="6911">
                  <c:v>6,911.99</c:v>
                </c:pt>
                <c:pt idx="6912">
                  <c:v>6,913.00</c:v>
                </c:pt>
                <c:pt idx="6913">
                  <c:v>6,914.00</c:v>
                </c:pt>
                <c:pt idx="6914">
                  <c:v>6,914.99</c:v>
                </c:pt>
                <c:pt idx="6915">
                  <c:v>6,916.00</c:v>
                </c:pt>
                <c:pt idx="6916">
                  <c:v>6,917.00</c:v>
                </c:pt>
                <c:pt idx="6917">
                  <c:v>6,917.99</c:v>
                </c:pt>
                <c:pt idx="6918">
                  <c:v>6,919.00</c:v>
                </c:pt>
                <c:pt idx="6919">
                  <c:v>6,920.00</c:v>
                </c:pt>
                <c:pt idx="6920">
                  <c:v>6,920.99</c:v>
                </c:pt>
                <c:pt idx="6921">
                  <c:v>6,921.99</c:v>
                </c:pt>
                <c:pt idx="6922">
                  <c:v>6,923.00</c:v>
                </c:pt>
                <c:pt idx="6923">
                  <c:v>6,924.00</c:v>
                </c:pt>
                <c:pt idx="6924">
                  <c:v>6,924.99</c:v>
                </c:pt>
                <c:pt idx="6925">
                  <c:v>6,926.00</c:v>
                </c:pt>
                <c:pt idx="6926">
                  <c:v>6,927.00</c:v>
                </c:pt>
                <c:pt idx="6927">
                  <c:v>6,927.99</c:v>
                </c:pt>
                <c:pt idx="6928">
                  <c:v>6,928.99</c:v>
                </c:pt>
                <c:pt idx="6929">
                  <c:v>6,930.00</c:v>
                </c:pt>
                <c:pt idx="6930">
                  <c:v>6,931.00</c:v>
                </c:pt>
                <c:pt idx="6931">
                  <c:v>6,931.99</c:v>
                </c:pt>
                <c:pt idx="6932">
                  <c:v>6,933.00</c:v>
                </c:pt>
                <c:pt idx="6933">
                  <c:v>6,934.00</c:v>
                </c:pt>
                <c:pt idx="6934">
                  <c:v>6,934.99</c:v>
                </c:pt>
                <c:pt idx="6935">
                  <c:v>6,936.00</c:v>
                </c:pt>
                <c:pt idx="6936">
                  <c:v>6,937.00</c:v>
                </c:pt>
                <c:pt idx="6937">
                  <c:v>6,937.99</c:v>
                </c:pt>
                <c:pt idx="6938">
                  <c:v>6,938.99</c:v>
                </c:pt>
                <c:pt idx="6939">
                  <c:v>6,940.00</c:v>
                </c:pt>
                <c:pt idx="6940">
                  <c:v>6,941.00</c:v>
                </c:pt>
                <c:pt idx="6941">
                  <c:v>6,941.99</c:v>
                </c:pt>
                <c:pt idx="6942">
                  <c:v>6,943.00</c:v>
                </c:pt>
                <c:pt idx="6943">
                  <c:v>6,944.00</c:v>
                </c:pt>
                <c:pt idx="6944">
                  <c:v>6,944.99</c:v>
                </c:pt>
                <c:pt idx="6945">
                  <c:v>6,946.00</c:v>
                </c:pt>
                <c:pt idx="6946">
                  <c:v>6,947.00</c:v>
                </c:pt>
                <c:pt idx="6947">
                  <c:v>6,947.99</c:v>
                </c:pt>
                <c:pt idx="6948">
                  <c:v>6,948.99</c:v>
                </c:pt>
                <c:pt idx="6949">
                  <c:v>6,950.00</c:v>
                </c:pt>
                <c:pt idx="6950">
                  <c:v>6,951.00</c:v>
                </c:pt>
                <c:pt idx="6951">
                  <c:v>6,951.99</c:v>
                </c:pt>
                <c:pt idx="6952">
                  <c:v>6,953.00</c:v>
                </c:pt>
                <c:pt idx="6953">
                  <c:v>6,954.00</c:v>
                </c:pt>
                <c:pt idx="6954">
                  <c:v>6,954.99</c:v>
                </c:pt>
                <c:pt idx="6955">
                  <c:v>6,956.00</c:v>
                </c:pt>
                <c:pt idx="6956">
                  <c:v>6,957.00</c:v>
                </c:pt>
                <c:pt idx="6957">
                  <c:v>6,957.99</c:v>
                </c:pt>
                <c:pt idx="6958">
                  <c:v>6,958.99</c:v>
                </c:pt>
                <c:pt idx="6959">
                  <c:v>6,960.00</c:v>
                </c:pt>
                <c:pt idx="6960">
                  <c:v>6,961.00</c:v>
                </c:pt>
                <c:pt idx="6961">
                  <c:v>6,961.99</c:v>
                </c:pt>
                <c:pt idx="6962">
                  <c:v>6,963.00</c:v>
                </c:pt>
                <c:pt idx="6963">
                  <c:v>6,964.00</c:v>
                </c:pt>
                <c:pt idx="6964">
                  <c:v>6,964.99</c:v>
                </c:pt>
                <c:pt idx="6965">
                  <c:v>6,966.00</c:v>
                </c:pt>
                <c:pt idx="6966">
                  <c:v>6,967.00</c:v>
                </c:pt>
                <c:pt idx="6967">
                  <c:v>6,967.99</c:v>
                </c:pt>
                <c:pt idx="6968">
                  <c:v>6,968.99</c:v>
                </c:pt>
                <c:pt idx="6969">
                  <c:v>6,970.00</c:v>
                </c:pt>
                <c:pt idx="6970">
                  <c:v>6,971.00</c:v>
                </c:pt>
                <c:pt idx="6971">
                  <c:v>6,971.99</c:v>
                </c:pt>
                <c:pt idx="6972">
                  <c:v>6,973.00</c:v>
                </c:pt>
                <c:pt idx="6973">
                  <c:v>6,974.00</c:v>
                </c:pt>
                <c:pt idx="6974">
                  <c:v>6,974.99</c:v>
                </c:pt>
                <c:pt idx="6975">
                  <c:v>6,975.99</c:v>
                </c:pt>
                <c:pt idx="6976">
                  <c:v>6,977.00</c:v>
                </c:pt>
                <c:pt idx="6977">
                  <c:v>6,977.99</c:v>
                </c:pt>
                <c:pt idx="6978">
                  <c:v>6,978.99</c:v>
                </c:pt>
                <c:pt idx="6979">
                  <c:v>6,980.00</c:v>
                </c:pt>
                <c:pt idx="6980">
                  <c:v>6,981.00</c:v>
                </c:pt>
                <c:pt idx="6981">
                  <c:v>6,981.99</c:v>
                </c:pt>
                <c:pt idx="6982">
                  <c:v>6,983.00</c:v>
                </c:pt>
                <c:pt idx="6983">
                  <c:v>6,984.00</c:v>
                </c:pt>
                <c:pt idx="6984">
                  <c:v>6,984.99</c:v>
                </c:pt>
                <c:pt idx="6985">
                  <c:v>6,985.99</c:v>
                </c:pt>
                <c:pt idx="6986">
                  <c:v>6,987.00</c:v>
                </c:pt>
                <c:pt idx="6987">
                  <c:v>6,987.99</c:v>
                </c:pt>
                <c:pt idx="6988">
                  <c:v>6,988.99</c:v>
                </c:pt>
                <c:pt idx="6989">
                  <c:v>6,990.00</c:v>
                </c:pt>
                <c:pt idx="6990">
                  <c:v>6,991.00</c:v>
                </c:pt>
                <c:pt idx="6991">
                  <c:v>6,991.99</c:v>
                </c:pt>
                <c:pt idx="6992">
                  <c:v>6,993.00</c:v>
                </c:pt>
                <c:pt idx="6993">
                  <c:v>6,994.00</c:v>
                </c:pt>
                <c:pt idx="6994">
                  <c:v>6,994.99</c:v>
                </c:pt>
                <c:pt idx="6995">
                  <c:v>6,995.99</c:v>
                </c:pt>
                <c:pt idx="6996">
                  <c:v>6,997.00</c:v>
                </c:pt>
                <c:pt idx="6997">
                  <c:v>6,998.00</c:v>
                </c:pt>
                <c:pt idx="6998">
                  <c:v>6,998.99</c:v>
                </c:pt>
                <c:pt idx="6999">
                  <c:v>7,000.00</c:v>
                </c:pt>
                <c:pt idx="7000">
                  <c:v>7,001.00</c:v>
                </c:pt>
                <c:pt idx="7001">
                  <c:v>7,001.99</c:v>
                </c:pt>
                <c:pt idx="7002">
                  <c:v>7,003.00</c:v>
                </c:pt>
                <c:pt idx="7003">
                  <c:v>7,004.00</c:v>
                </c:pt>
                <c:pt idx="7004">
                  <c:v>7,004.99</c:v>
                </c:pt>
                <c:pt idx="7005">
                  <c:v>7,005.99</c:v>
                </c:pt>
                <c:pt idx="7006">
                  <c:v>7,007.00</c:v>
                </c:pt>
                <c:pt idx="7007">
                  <c:v>7,008.00</c:v>
                </c:pt>
                <c:pt idx="7008">
                  <c:v>7,008.99</c:v>
                </c:pt>
                <c:pt idx="7009">
                  <c:v>7,010.00</c:v>
                </c:pt>
                <c:pt idx="7010">
                  <c:v>7,011.00</c:v>
                </c:pt>
                <c:pt idx="7011">
                  <c:v>7,011.99</c:v>
                </c:pt>
                <c:pt idx="7012">
                  <c:v>7,013.00</c:v>
                </c:pt>
                <c:pt idx="7013">
                  <c:v>7,014.00</c:v>
                </c:pt>
                <c:pt idx="7014">
                  <c:v>7,014.99</c:v>
                </c:pt>
                <c:pt idx="7015">
                  <c:v>7,015.99</c:v>
                </c:pt>
                <c:pt idx="7016">
                  <c:v>7,017.00</c:v>
                </c:pt>
                <c:pt idx="7017">
                  <c:v>7,018.00</c:v>
                </c:pt>
                <c:pt idx="7018">
                  <c:v>7,018.99</c:v>
                </c:pt>
                <c:pt idx="7019">
                  <c:v>7,020.00</c:v>
                </c:pt>
                <c:pt idx="7020">
                  <c:v>7,021.00</c:v>
                </c:pt>
                <c:pt idx="7021">
                  <c:v>7,021.99</c:v>
                </c:pt>
                <c:pt idx="7022">
                  <c:v>7,022.99</c:v>
                </c:pt>
                <c:pt idx="7023">
                  <c:v>7,024.00</c:v>
                </c:pt>
                <c:pt idx="7024">
                  <c:v>7,024.99</c:v>
                </c:pt>
                <c:pt idx="7025">
                  <c:v>7,025.99</c:v>
                </c:pt>
                <c:pt idx="7026">
                  <c:v>7,027.00</c:v>
                </c:pt>
                <c:pt idx="7027">
                  <c:v>7,028.00</c:v>
                </c:pt>
                <c:pt idx="7028">
                  <c:v>7,028.99</c:v>
                </c:pt>
                <c:pt idx="7029">
                  <c:v>7,030.00</c:v>
                </c:pt>
                <c:pt idx="7030">
                  <c:v>7,031.00</c:v>
                </c:pt>
                <c:pt idx="7031">
                  <c:v>7,031.99</c:v>
                </c:pt>
                <c:pt idx="7032">
                  <c:v>7,032.99</c:v>
                </c:pt>
                <c:pt idx="7033">
                  <c:v>7,034.00</c:v>
                </c:pt>
                <c:pt idx="7034">
                  <c:v>7,035.00</c:v>
                </c:pt>
                <c:pt idx="7035">
                  <c:v>7,035.99</c:v>
                </c:pt>
                <c:pt idx="7036">
                  <c:v>7,037.00</c:v>
                </c:pt>
                <c:pt idx="7037">
                  <c:v>7,038.00</c:v>
                </c:pt>
                <c:pt idx="7038">
                  <c:v>7,038.99</c:v>
                </c:pt>
                <c:pt idx="7039">
                  <c:v>7,040.00</c:v>
                </c:pt>
                <c:pt idx="7040">
                  <c:v>7,041.00</c:v>
                </c:pt>
                <c:pt idx="7041">
                  <c:v>7,041.99</c:v>
                </c:pt>
                <c:pt idx="7042">
                  <c:v>7,042.99</c:v>
                </c:pt>
                <c:pt idx="7043">
                  <c:v>7,044.00</c:v>
                </c:pt>
                <c:pt idx="7044">
                  <c:v>7,045.00</c:v>
                </c:pt>
                <c:pt idx="7045">
                  <c:v>7,045.99</c:v>
                </c:pt>
                <c:pt idx="7046">
                  <c:v>7,047.00</c:v>
                </c:pt>
                <c:pt idx="7047">
                  <c:v>7,048.00</c:v>
                </c:pt>
                <c:pt idx="7048">
                  <c:v>7,048.99</c:v>
                </c:pt>
                <c:pt idx="7049">
                  <c:v>7,050.00</c:v>
                </c:pt>
                <c:pt idx="7050">
                  <c:v>7,051.00</c:v>
                </c:pt>
                <c:pt idx="7051">
                  <c:v>7,051.99</c:v>
                </c:pt>
                <c:pt idx="7052">
                  <c:v>7,052.99</c:v>
                </c:pt>
                <c:pt idx="7053">
                  <c:v>7,054.00</c:v>
                </c:pt>
                <c:pt idx="7054">
                  <c:v>7,055.00</c:v>
                </c:pt>
                <c:pt idx="7055">
                  <c:v>7,055.99</c:v>
                </c:pt>
                <c:pt idx="7056">
                  <c:v>7,057.00</c:v>
                </c:pt>
                <c:pt idx="7057">
                  <c:v>7,058.00</c:v>
                </c:pt>
                <c:pt idx="7058">
                  <c:v>7,058.99</c:v>
                </c:pt>
                <c:pt idx="7059">
                  <c:v>7,060.00</c:v>
                </c:pt>
                <c:pt idx="7060">
                  <c:v>7,061.00</c:v>
                </c:pt>
                <c:pt idx="7061">
                  <c:v>7,061.99</c:v>
                </c:pt>
                <c:pt idx="7062">
                  <c:v>7,062.99</c:v>
                </c:pt>
                <c:pt idx="7063">
                  <c:v>7,064.00</c:v>
                </c:pt>
                <c:pt idx="7064">
                  <c:v>7,065.00</c:v>
                </c:pt>
                <c:pt idx="7065">
                  <c:v>7,065.99</c:v>
                </c:pt>
                <c:pt idx="7066">
                  <c:v>7,067.00</c:v>
                </c:pt>
                <c:pt idx="7067">
                  <c:v>7,068.00</c:v>
                </c:pt>
                <c:pt idx="7068">
                  <c:v>7,068.99</c:v>
                </c:pt>
                <c:pt idx="7069">
                  <c:v>7,070.00</c:v>
                </c:pt>
                <c:pt idx="7070">
                  <c:v>7,071.00</c:v>
                </c:pt>
                <c:pt idx="7071">
                  <c:v>7,071.99</c:v>
                </c:pt>
                <c:pt idx="7072">
                  <c:v>7,072.99</c:v>
                </c:pt>
                <c:pt idx="7073">
                  <c:v>7,074.00</c:v>
                </c:pt>
                <c:pt idx="7074">
                  <c:v>7,075.00</c:v>
                </c:pt>
                <c:pt idx="7075">
                  <c:v>7,075.99</c:v>
                </c:pt>
                <c:pt idx="7076">
                  <c:v>7,077.00</c:v>
                </c:pt>
                <c:pt idx="7077">
                  <c:v>7,078.00</c:v>
                </c:pt>
                <c:pt idx="7078">
                  <c:v>7,078.99</c:v>
                </c:pt>
                <c:pt idx="7079">
                  <c:v>7,079.99</c:v>
                </c:pt>
                <c:pt idx="7080">
                  <c:v>7,081.00</c:v>
                </c:pt>
                <c:pt idx="7081">
                  <c:v>7,081.99</c:v>
                </c:pt>
                <c:pt idx="7082">
                  <c:v>7,082.99</c:v>
                </c:pt>
                <c:pt idx="7083">
                  <c:v>7,084.00</c:v>
                </c:pt>
                <c:pt idx="7084">
                  <c:v>7,085.00</c:v>
                </c:pt>
                <c:pt idx="7085">
                  <c:v>7,085.99</c:v>
                </c:pt>
                <c:pt idx="7086">
                  <c:v>7,087.00</c:v>
                </c:pt>
                <c:pt idx="7087">
                  <c:v>7,088.00</c:v>
                </c:pt>
                <c:pt idx="7088">
                  <c:v>7,088.99</c:v>
                </c:pt>
                <c:pt idx="7089">
                  <c:v>7,089.99</c:v>
                </c:pt>
                <c:pt idx="7090">
                  <c:v>7,091.00</c:v>
                </c:pt>
                <c:pt idx="7091">
                  <c:v>7,092.00</c:v>
                </c:pt>
                <c:pt idx="7092">
                  <c:v>7,092.99</c:v>
                </c:pt>
                <c:pt idx="7093">
                  <c:v>7,094.00</c:v>
                </c:pt>
                <c:pt idx="7094">
                  <c:v>7,095.00</c:v>
                </c:pt>
                <c:pt idx="7095">
                  <c:v>7,095.99</c:v>
                </c:pt>
                <c:pt idx="7096">
                  <c:v>7,097.00</c:v>
                </c:pt>
                <c:pt idx="7097">
                  <c:v>7,098.00</c:v>
                </c:pt>
                <c:pt idx="7098">
                  <c:v>7,098.99</c:v>
                </c:pt>
                <c:pt idx="7099">
                  <c:v>7,099.99</c:v>
                </c:pt>
                <c:pt idx="7100">
                  <c:v>7,101.00</c:v>
                </c:pt>
                <c:pt idx="7101">
                  <c:v>7,102.00</c:v>
                </c:pt>
                <c:pt idx="7102">
                  <c:v>7,102.99</c:v>
                </c:pt>
                <c:pt idx="7103">
                  <c:v>7,104.00</c:v>
                </c:pt>
                <c:pt idx="7104">
                  <c:v>7,105.00</c:v>
                </c:pt>
                <c:pt idx="7105">
                  <c:v>7,105.99</c:v>
                </c:pt>
                <c:pt idx="7106">
                  <c:v>7,107.00</c:v>
                </c:pt>
                <c:pt idx="7107">
                  <c:v>7,108.00</c:v>
                </c:pt>
                <c:pt idx="7108">
                  <c:v>7,108.99</c:v>
                </c:pt>
                <c:pt idx="7109">
                  <c:v>7,109.99</c:v>
                </c:pt>
                <c:pt idx="7110">
                  <c:v>7,111.00</c:v>
                </c:pt>
                <c:pt idx="7111">
                  <c:v>7,112.00</c:v>
                </c:pt>
                <c:pt idx="7112">
                  <c:v>7,112.99</c:v>
                </c:pt>
                <c:pt idx="7113">
                  <c:v>7,114.00</c:v>
                </c:pt>
                <c:pt idx="7114">
                  <c:v>7,115.00</c:v>
                </c:pt>
                <c:pt idx="7115">
                  <c:v>7,115.99</c:v>
                </c:pt>
                <c:pt idx="7116">
                  <c:v>7,117.00</c:v>
                </c:pt>
                <c:pt idx="7117">
                  <c:v>7,118.00</c:v>
                </c:pt>
                <c:pt idx="7118">
                  <c:v>7,118.99</c:v>
                </c:pt>
                <c:pt idx="7119">
                  <c:v>7,119.99</c:v>
                </c:pt>
                <c:pt idx="7120">
                  <c:v>7,121.00</c:v>
                </c:pt>
                <c:pt idx="7121">
                  <c:v>7,122.00</c:v>
                </c:pt>
                <c:pt idx="7122">
                  <c:v>7,122.99</c:v>
                </c:pt>
                <c:pt idx="7123">
                  <c:v>7,124.00</c:v>
                </c:pt>
                <c:pt idx="7124">
                  <c:v>7,125.00</c:v>
                </c:pt>
                <c:pt idx="7125">
                  <c:v>7,125.99</c:v>
                </c:pt>
                <c:pt idx="7126">
                  <c:v>7,126.99</c:v>
                </c:pt>
                <c:pt idx="7127">
                  <c:v>7,128.00</c:v>
                </c:pt>
                <c:pt idx="7128">
                  <c:v>7,129.00</c:v>
                </c:pt>
                <c:pt idx="7129">
                  <c:v>7,129.99</c:v>
                </c:pt>
                <c:pt idx="7130">
                  <c:v>7,131.00</c:v>
                </c:pt>
                <c:pt idx="7131">
                  <c:v>7,132.00</c:v>
                </c:pt>
                <c:pt idx="7132">
                  <c:v>7,132.99</c:v>
                </c:pt>
                <c:pt idx="7133">
                  <c:v>7,134.00</c:v>
                </c:pt>
                <c:pt idx="7134">
                  <c:v>7,135.00</c:v>
                </c:pt>
                <c:pt idx="7135">
                  <c:v>7,135.99</c:v>
                </c:pt>
                <c:pt idx="7136">
                  <c:v>7,136.99</c:v>
                </c:pt>
                <c:pt idx="7137">
                  <c:v>7,138.00</c:v>
                </c:pt>
                <c:pt idx="7138">
                  <c:v>7,139.00</c:v>
                </c:pt>
                <c:pt idx="7139">
                  <c:v>7,139.99</c:v>
                </c:pt>
                <c:pt idx="7140">
                  <c:v>7,141.00</c:v>
                </c:pt>
                <c:pt idx="7141">
                  <c:v>7,142.00</c:v>
                </c:pt>
                <c:pt idx="7142">
                  <c:v>7,142.99</c:v>
                </c:pt>
                <c:pt idx="7143">
                  <c:v>7,144.00</c:v>
                </c:pt>
                <c:pt idx="7144">
                  <c:v>7,145.00</c:v>
                </c:pt>
                <c:pt idx="7145">
                  <c:v>7,145.99</c:v>
                </c:pt>
                <c:pt idx="7146">
                  <c:v>7,146.99</c:v>
                </c:pt>
                <c:pt idx="7147">
                  <c:v>7,148.00</c:v>
                </c:pt>
                <c:pt idx="7148">
                  <c:v>7,149.00</c:v>
                </c:pt>
                <c:pt idx="7149">
                  <c:v>7,149.99</c:v>
                </c:pt>
                <c:pt idx="7150">
                  <c:v>7,151.00</c:v>
                </c:pt>
                <c:pt idx="7151">
                  <c:v>7,152.00</c:v>
                </c:pt>
                <c:pt idx="7152">
                  <c:v>7,152.99</c:v>
                </c:pt>
                <c:pt idx="7153">
                  <c:v>7,154.00</c:v>
                </c:pt>
                <c:pt idx="7154">
                  <c:v>7,155.00</c:v>
                </c:pt>
                <c:pt idx="7155">
                  <c:v>7,155.99</c:v>
                </c:pt>
                <c:pt idx="7156">
                  <c:v>7,156.99</c:v>
                </c:pt>
                <c:pt idx="7157">
                  <c:v>7,158.00</c:v>
                </c:pt>
                <c:pt idx="7158">
                  <c:v>7,159.00</c:v>
                </c:pt>
                <c:pt idx="7159">
                  <c:v>7,159.99</c:v>
                </c:pt>
                <c:pt idx="7160">
                  <c:v>7,161.00</c:v>
                </c:pt>
                <c:pt idx="7161">
                  <c:v>7,162.00</c:v>
                </c:pt>
                <c:pt idx="7162">
                  <c:v>7,162.99</c:v>
                </c:pt>
                <c:pt idx="7163">
                  <c:v>7,164.00</c:v>
                </c:pt>
                <c:pt idx="7164">
                  <c:v>7,165.00</c:v>
                </c:pt>
                <c:pt idx="7165">
                  <c:v>7,165.99</c:v>
                </c:pt>
                <c:pt idx="7166">
                  <c:v>7,166.99</c:v>
                </c:pt>
                <c:pt idx="7167">
                  <c:v>7,168.00</c:v>
                </c:pt>
                <c:pt idx="7168">
                  <c:v>7,169.00</c:v>
                </c:pt>
                <c:pt idx="7169">
                  <c:v>7,169.99</c:v>
                </c:pt>
                <c:pt idx="7170">
                  <c:v>7,171.00</c:v>
                </c:pt>
                <c:pt idx="7171">
                  <c:v>7,172.00</c:v>
                </c:pt>
                <c:pt idx="7172">
                  <c:v>7,172.99</c:v>
                </c:pt>
                <c:pt idx="7173">
                  <c:v>7,174.00</c:v>
                </c:pt>
                <c:pt idx="7174">
                  <c:v>7,175.00</c:v>
                </c:pt>
                <c:pt idx="7175">
                  <c:v>7,175.99</c:v>
                </c:pt>
                <c:pt idx="7176">
                  <c:v>7,176.99</c:v>
                </c:pt>
                <c:pt idx="7177">
                  <c:v>7,178.00</c:v>
                </c:pt>
                <c:pt idx="7178">
                  <c:v>7,179.00</c:v>
                </c:pt>
                <c:pt idx="7179">
                  <c:v>7,179.99</c:v>
                </c:pt>
                <c:pt idx="7180">
                  <c:v>7,181.00</c:v>
                </c:pt>
                <c:pt idx="7181">
                  <c:v>7,182.00</c:v>
                </c:pt>
                <c:pt idx="7182">
                  <c:v>7,182.99</c:v>
                </c:pt>
                <c:pt idx="7183">
                  <c:v>7,183.99</c:v>
                </c:pt>
                <c:pt idx="7184">
                  <c:v>7,185.00</c:v>
                </c:pt>
                <c:pt idx="7185">
                  <c:v>7,185.99</c:v>
                </c:pt>
                <c:pt idx="7186">
                  <c:v>7,186.99</c:v>
                </c:pt>
                <c:pt idx="7187">
                  <c:v>7,188.00</c:v>
                </c:pt>
                <c:pt idx="7188">
                  <c:v>7,189.00</c:v>
                </c:pt>
                <c:pt idx="7189">
                  <c:v>7,189.99</c:v>
                </c:pt>
                <c:pt idx="7190">
                  <c:v>7,191.00</c:v>
                </c:pt>
                <c:pt idx="7191">
                  <c:v>7,192.00</c:v>
                </c:pt>
                <c:pt idx="7192">
                  <c:v>7,192.99</c:v>
                </c:pt>
                <c:pt idx="7193">
                  <c:v>7,193.99</c:v>
                </c:pt>
                <c:pt idx="7194">
                  <c:v>7,195.00</c:v>
                </c:pt>
                <c:pt idx="7195">
                  <c:v>7,196.00</c:v>
                </c:pt>
                <c:pt idx="7196">
                  <c:v>7,196.99</c:v>
                </c:pt>
                <c:pt idx="7197">
                  <c:v>7,198.00</c:v>
                </c:pt>
                <c:pt idx="7198">
                  <c:v>7,199.00</c:v>
                </c:pt>
                <c:pt idx="7199">
                  <c:v>7,199.99</c:v>
                </c:pt>
                <c:pt idx="7200">
                  <c:v>7,201.00</c:v>
                </c:pt>
                <c:pt idx="7201">
                  <c:v>7,202.00</c:v>
                </c:pt>
                <c:pt idx="7202">
                  <c:v>7,202.99</c:v>
                </c:pt>
                <c:pt idx="7203">
                  <c:v>7,203.99</c:v>
                </c:pt>
                <c:pt idx="7204">
                  <c:v>7,205.00</c:v>
                </c:pt>
                <c:pt idx="7205">
                  <c:v>7,206.00</c:v>
                </c:pt>
                <c:pt idx="7206">
                  <c:v>7,206.99</c:v>
                </c:pt>
                <c:pt idx="7207">
                  <c:v>7,208.00</c:v>
                </c:pt>
                <c:pt idx="7208">
                  <c:v>7,209.00</c:v>
                </c:pt>
                <c:pt idx="7209">
                  <c:v>7,209.99</c:v>
                </c:pt>
                <c:pt idx="7210">
                  <c:v>7,211.00</c:v>
                </c:pt>
                <c:pt idx="7211">
                  <c:v>7,212.00</c:v>
                </c:pt>
                <c:pt idx="7212">
                  <c:v>7,212.99</c:v>
                </c:pt>
                <c:pt idx="7213">
                  <c:v>7,213.99</c:v>
                </c:pt>
                <c:pt idx="7214">
                  <c:v>7,215.00</c:v>
                </c:pt>
                <c:pt idx="7215">
                  <c:v>7,216.00</c:v>
                </c:pt>
                <c:pt idx="7216">
                  <c:v>7,216.99</c:v>
                </c:pt>
                <c:pt idx="7217">
                  <c:v>7,218.00</c:v>
                </c:pt>
                <c:pt idx="7218">
                  <c:v>7,219.00</c:v>
                </c:pt>
                <c:pt idx="7219">
                  <c:v>7,219.99</c:v>
                </c:pt>
                <c:pt idx="7220">
                  <c:v>7,221.00</c:v>
                </c:pt>
                <c:pt idx="7221">
                  <c:v>7,222.00</c:v>
                </c:pt>
                <c:pt idx="7222">
                  <c:v>7,222.99</c:v>
                </c:pt>
                <c:pt idx="7223">
                  <c:v>7,223.99</c:v>
                </c:pt>
                <c:pt idx="7224">
                  <c:v>7,225.00</c:v>
                </c:pt>
                <c:pt idx="7225">
                  <c:v>7,226.00</c:v>
                </c:pt>
                <c:pt idx="7226">
                  <c:v>7,226.99</c:v>
                </c:pt>
                <c:pt idx="7227">
                  <c:v>7,228.00</c:v>
                </c:pt>
                <c:pt idx="7228">
                  <c:v>7,229.00</c:v>
                </c:pt>
                <c:pt idx="7229">
                  <c:v>7,229.99</c:v>
                </c:pt>
                <c:pt idx="7230">
                  <c:v>7,230.99</c:v>
                </c:pt>
                <c:pt idx="7231">
                  <c:v>7,232.00</c:v>
                </c:pt>
                <c:pt idx="7232">
                  <c:v>7,232.99</c:v>
                </c:pt>
                <c:pt idx="7233">
                  <c:v>7,233.99</c:v>
                </c:pt>
                <c:pt idx="7234">
                  <c:v>7,235.00</c:v>
                </c:pt>
                <c:pt idx="7235">
                  <c:v>7,236.00</c:v>
                </c:pt>
                <c:pt idx="7236">
                  <c:v>7,236.99</c:v>
                </c:pt>
                <c:pt idx="7237">
                  <c:v>7,238.00</c:v>
                </c:pt>
                <c:pt idx="7238">
                  <c:v>7,239.00</c:v>
                </c:pt>
                <c:pt idx="7239">
                  <c:v>7,239.99</c:v>
                </c:pt>
                <c:pt idx="7240">
                  <c:v>7,240.99</c:v>
                </c:pt>
                <c:pt idx="7241">
                  <c:v>7,242.00</c:v>
                </c:pt>
                <c:pt idx="7242">
                  <c:v>7,243.00</c:v>
                </c:pt>
                <c:pt idx="7243">
                  <c:v>7,243.99</c:v>
                </c:pt>
                <c:pt idx="7244">
                  <c:v>7,245.00</c:v>
                </c:pt>
                <c:pt idx="7245">
                  <c:v>7,246.00</c:v>
                </c:pt>
                <c:pt idx="7246">
                  <c:v>7,246.99</c:v>
                </c:pt>
                <c:pt idx="7247">
                  <c:v>7,248.00</c:v>
                </c:pt>
                <c:pt idx="7248">
                  <c:v>7,249.00</c:v>
                </c:pt>
                <c:pt idx="7249">
                  <c:v>7,249.99</c:v>
                </c:pt>
                <c:pt idx="7250">
                  <c:v>7,250.99</c:v>
                </c:pt>
                <c:pt idx="7251">
                  <c:v>7,252.00</c:v>
                </c:pt>
                <c:pt idx="7252">
                  <c:v>7,253.00</c:v>
                </c:pt>
                <c:pt idx="7253">
                  <c:v>7,253.99</c:v>
                </c:pt>
                <c:pt idx="7254">
                  <c:v>7,255.00</c:v>
                </c:pt>
                <c:pt idx="7255">
                  <c:v>7,256.00</c:v>
                </c:pt>
                <c:pt idx="7256">
                  <c:v>7,256.99</c:v>
                </c:pt>
                <c:pt idx="7257">
                  <c:v>7,257.99</c:v>
                </c:pt>
                <c:pt idx="7258">
                  <c:v>7,259.00</c:v>
                </c:pt>
                <c:pt idx="7259">
                  <c:v>7,259.99</c:v>
                </c:pt>
                <c:pt idx="7260">
                  <c:v>7,260.99</c:v>
                </c:pt>
                <c:pt idx="7261">
                  <c:v>7,262.00</c:v>
                </c:pt>
                <c:pt idx="7262">
                  <c:v>7,263.00</c:v>
                </c:pt>
                <c:pt idx="7263">
                  <c:v>7,263.99</c:v>
                </c:pt>
                <c:pt idx="7264">
                  <c:v>7,265.00</c:v>
                </c:pt>
                <c:pt idx="7265">
                  <c:v>7,266.00</c:v>
                </c:pt>
                <c:pt idx="7266">
                  <c:v>7,266.99</c:v>
                </c:pt>
                <c:pt idx="7267">
                  <c:v>7,267.99</c:v>
                </c:pt>
                <c:pt idx="7268">
                  <c:v>7,269.00</c:v>
                </c:pt>
                <c:pt idx="7269">
                  <c:v>7,270.00</c:v>
                </c:pt>
                <c:pt idx="7270">
                  <c:v>7,270.99</c:v>
                </c:pt>
                <c:pt idx="7271">
                  <c:v>7,272.00</c:v>
                </c:pt>
                <c:pt idx="7272">
                  <c:v>7,273.00</c:v>
                </c:pt>
                <c:pt idx="7273">
                  <c:v>7,273.99</c:v>
                </c:pt>
                <c:pt idx="7274">
                  <c:v>7,275.00</c:v>
                </c:pt>
                <c:pt idx="7275">
                  <c:v>7,276.00</c:v>
                </c:pt>
                <c:pt idx="7276">
                  <c:v>7,276.99</c:v>
                </c:pt>
                <c:pt idx="7277">
                  <c:v>7,277.99</c:v>
                </c:pt>
                <c:pt idx="7278">
                  <c:v>7,279.00</c:v>
                </c:pt>
                <c:pt idx="7279">
                  <c:v>7,280.00</c:v>
                </c:pt>
                <c:pt idx="7280">
                  <c:v>7,280.99</c:v>
                </c:pt>
                <c:pt idx="7281">
                  <c:v>7,282.00</c:v>
                </c:pt>
                <c:pt idx="7282">
                  <c:v>7,283.00</c:v>
                </c:pt>
                <c:pt idx="7283">
                  <c:v>7,283.99</c:v>
                </c:pt>
                <c:pt idx="7284">
                  <c:v>7,285.00</c:v>
                </c:pt>
                <c:pt idx="7285">
                  <c:v>7,286.00</c:v>
                </c:pt>
                <c:pt idx="7286">
                  <c:v>7,286.99</c:v>
                </c:pt>
                <c:pt idx="7287">
                  <c:v>7,287.99</c:v>
                </c:pt>
                <c:pt idx="7288">
                  <c:v>7,289.00</c:v>
                </c:pt>
                <c:pt idx="7289">
                  <c:v>7,290.00</c:v>
                </c:pt>
                <c:pt idx="7290">
                  <c:v>7,290.99</c:v>
                </c:pt>
                <c:pt idx="7291">
                  <c:v>7,292.00</c:v>
                </c:pt>
                <c:pt idx="7292">
                  <c:v>7,293.00</c:v>
                </c:pt>
                <c:pt idx="7293">
                  <c:v>7,293.99</c:v>
                </c:pt>
                <c:pt idx="7294">
                  <c:v>7,295.00</c:v>
                </c:pt>
                <c:pt idx="7295">
                  <c:v>7,296.00</c:v>
                </c:pt>
                <c:pt idx="7296">
                  <c:v>7,296.99</c:v>
                </c:pt>
                <c:pt idx="7297">
                  <c:v>7,297.99</c:v>
                </c:pt>
                <c:pt idx="7298">
                  <c:v>7,299.00</c:v>
                </c:pt>
                <c:pt idx="7299">
                  <c:v>7,300.00</c:v>
                </c:pt>
                <c:pt idx="7300">
                  <c:v>7,300.99</c:v>
                </c:pt>
                <c:pt idx="7301">
                  <c:v>7,302.00</c:v>
                </c:pt>
                <c:pt idx="7302">
                  <c:v>7,303.00</c:v>
                </c:pt>
                <c:pt idx="7303">
                  <c:v>7,303.99</c:v>
                </c:pt>
                <c:pt idx="7304">
                  <c:v>7,304.99</c:v>
                </c:pt>
                <c:pt idx="7305">
                  <c:v>7,306.00</c:v>
                </c:pt>
                <c:pt idx="7306">
                  <c:v>7,307.00</c:v>
                </c:pt>
                <c:pt idx="7307">
                  <c:v>7,307.99</c:v>
                </c:pt>
                <c:pt idx="7308">
                  <c:v>7,309.00</c:v>
                </c:pt>
                <c:pt idx="7309">
                  <c:v>7,310.00</c:v>
                </c:pt>
                <c:pt idx="7310">
                  <c:v>7,310.99</c:v>
                </c:pt>
                <c:pt idx="7311">
                  <c:v>7,312.00</c:v>
                </c:pt>
                <c:pt idx="7312">
                  <c:v>7,313.00</c:v>
                </c:pt>
                <c:pt idx="7313">
                  <c:v>7,313.99</c:v>
                </c:pt>
                <c:pt idx="7314">
                  <c:v>7,314.99</c:v>
                </c:pt>
                <c:pt idx="7315">
                  <c:v>7,316.00</c:v>
                </c:pt>
                <c:pt idx="7316">
                  <c:v>7,317.00</c:v>
                </c:pt>
                <c:pt idx="7317">
                  <c:v>7,317.99</c:v>
                </c:pt>
                <c:pt idx="7318">
                  <c:v>7,319.00</c:v>
                </c:pt>
                <c:pt idx="7319">
                  <c:v>7,320.00</c:v>
                </c:pt>
                <c:pt idx="7320">
                  <c:v>7,320.99</c:v>
                </c:pt>
                <c:pt idx="7321">
                  <c:v>7,321.99</c:v>
                </c:pt>
                <c:pt idx="7322">
                  <c:v>7,323.00</c:v>
                </c:pt>
                <c:pt idx="7323">
                  <c:v>7,323.99</c:v>
                </c:pt>
                <c:pt idx="7324">
                  <c:v>7,324.99</c:v>
                </c:pt>
                <c:pt idx="7325">
                  <c:v>7,326.00</c:v>
                </c:pt>
                <c:pt idx="7326">
                  <c:v>7,327.00</c:v>
                </c:pt>
                <c:pt idx="7327">
                  <c:v>7,327.99</c:v>
                </c:pt>
                <c:pt idx="7328">
                  <c:v>7,329.00</c:v>
                </c:pt>
                <c:pt idx="7329">
                  <c:v>7,330.00</c:v>
                </c:pt>
                <c:pt idx="7330">
                  <c:v>7,330.99</c:v>
                </c:pt>
                <c:pt idx="7331">
                  <c:v>7,331.99</c:v>
                </c:pt>
                <c:pt idx="7332">
                  <c:v>7,333.00</c:v>
                </c:pt>
                <c:pt idx="7333">
                  <c:v>7,333.99</c:v>
                </c:pt>
                <c:pt idx="7334">
                  <c:v>7,334.99</c:v>
                </c:pt>
                <c:pt idx="7335">
                  <c:v>7,336.00</c:v>
                </c:pt>
                <c:pt idx="7336">
                  <c:v>7,337.00</c:v>
                </c:pt>
                <c:pt idx="7337">
                  <c:v>7,337.99</c:v>
                </c:pt>
                <c:pt idx="7338">
                  <c:v>7,339.00</c:v>
                </c:pt>
                <c:pt idx="7339">
                  <c:v>7,340.00</c:v>
                </c:pt>
                <c:pt idx="7340">
                  <c:v>7,340.99</c:v>
                </c:pt>
                <c:pt idx="7341">
                  <c:v>7,341.99</c:v>
                </c:pt>
                <c:pt idx="7342">
                  <c:v>7,343.00</c:v>
                </c:pt>
                <c:pt idx="7343">
                  <c:v>7,344.00</c:v>
                </c:pt>
                <c:pt idx="7344">
                  <c:v>7,344.99</c:v>
                </c:pt>
                <c:pt idx="7345">
                  <c:v>7,346.00</c:v>
                </c:pt>
                <c:pt idx="7346">
                  <c:v>7,347.00</c:v>
                </c:pt>
                <c:pt idx="7347">
                  <c:v>7,347.99</c:v>
                </c:pt>
                <c:pt idx="7348">
                  <c:v>7,349.00</c:v>
                </c:pt>
                <c:pt idx="7349">
                  <c:v>7,350.00</c:v>
                </c:pt>
                <c:pt idx="7350">
                  <c:v>7,350.99</c:v>
                </c:pt>
                <c:pt idx="7351">
                  <c:v>7,351.99</c:v>
                </c:pt>
                <c:pt idx="7352">
                  <c:v>7,353.00</c:v>
                </c:pt>
                <c:pt idx="7353">
                  <c:v>7,354.00</c:v>
                </c:pt>
                <c:pt idx="7354">
                  <c:v>7,354.99</c:v>
                </c:pt>
                <c:pt idx="7355">
                  <c:v>7,356.00</c:v>
                </c:pt>
                <c:pt idx="7356">
                  <c:v>7,357.00</c:v>
                </c:pt>
                <c:pt idx="7357">
                  <c:v>7,357.99</c:v>
                </c:pt>
                <c:pt idx="7358">
                  <c:v>7,359.00</c:v>
                </c:pt>
                <c:pt idx="7359">
                  <c:v>7,360.00</c:v>
                </c:pt>
                <c:pt idx="7360">
                  <c:v>7,360.99</c:v>
                </c:pt>
                <c:pt idx="7361">
                  <c:v>7,361.99</c:v>
                </c:pt>
                <c:pt idx="7362">
                  <c:v>7,363.00</c:v>
                </c:pt>
                <c:pt idx="7363">
                  <c:v>7,364.00</c:v>
                </c:pt>
                <c:pt idx="7364">
                  <c:v>7,364.99</c:v>
                </c:pt>
                <c:pt idx="7365">
                  <c:v>7,366.00</c:v>
                </c:pt>
                <c:pt idx="7366">
                  <c:v>7,367.00</c:v>
                </c:pt>
                <c:pt idx="7367">
                  <c:v>7,367.99</c:v>
                </c:pt>
                <c:pt idx="7368">
                  <c:v>7,369.00</c:v>
                </c:pt>
                <c:pt idx="7369">
                  <c:v>7,370.00</c:v>
                </c:pt>
                <c:pt idx="7370">
                  <c:v>7,370.99</c:v>
                </c:pt>
                <c:pt idx="7371">
                  <c:v>7,371.99</c:v>
                </c:pt>
                <c:pt idx="7372">
                  <c:v>7,373.00</c:v>
                </c:pt>
                <c:pt idx="7373">
                  <c:v>7,374.00</c:v>
                </c:pt>
                <c:pt idx="7374">
                  <c:v>7,374.99</c:v>
                </c:pt>
                <c:pt idx="7375">
                  <c:v>7,376.00</c:v>
                </c:pt>
                <c:pt idx="7376">
                  <c:v>7,377.00</c:v>
                </c:pt>
                <c:pt idx="7377">
                  <c:v>7,377.99</c:v>
                </c:pt>
                <c:pt idx="7378">
                  <c:v>7,378.99</c:v>
                </c:pt>
                <c:pt idx="7379">
                  <c:v>7,380.00</c:v>
                </c:pt>
                <c:pt idx="7380">
                  <c:v>7,381.00</c:v>
                </c:pt>
                <c:pt idx="7381">
                  <c:v>7,381.99</c:v>
                </c:pt>
                <c:pt idx="7382">
                  <c:v>7,383.00</c:v>
                </c:pt>
                <c:pt idx="7383">
                  <c:v>7,384.00</c:v>
                </c:pt>
                <c:pt idx="7384">
                  <c:v>7,384.99</c:v>
                </c:pt>
                <c:pt idx="7385">
                  <c:v>7,386.00</c:v>
                </c:pt>
                <c:pt idx="7386">
                  <c:v>7,387.00</c:v>
                </c:pt>
                <c:pt idx="7387">
                  <c:v>7,387.99</c:v>
                </c:pt>
                <c:pt idx="7388">
                  <c:v>7,388.99</c:v>
                </c:pt>
                <c:pt idx="7389">
                  <c:v>7,390.00</c:v>
                </c:pt>
                <c:pt idx="7390">
                  <c:v>7,391.00</c:v>
                </c:pt>
                <c:pt idx="7391">
                  <c:v>7,391.99</c:v>
                </c:pt>
                <c:pt idx="7392">
                  <c:v>7,393.00</c:v>
                </c:pt>
                <c:pt idx="7393">
                  <c:v>7,394.00</c:v>
                </c:pt>
                <c:pt idx="7394">
                  <c:v>7,394.99</c:v>
                </c:pt>
                <c:pt idx="7395">
                  <c:v>7,396.00</c:v>
                </c:pt>
                <c:pt idx="7396">
                  <c:v>7,397.00</c:v>
                </c:pt>
                <c:pt idx="7397">
                  <c:v>7,397.99</c:v>
                </c:pt>
                <c:pt idx="7398">
                  <c:v>7,398.99</c:v>
                </c:pt>
                <c:pt idx="7399">
                  <c:v>7,400.00</c:v>
                </c:pt>
                <c:pt idx="7400">
                  <c:v>7,401.00</c:v>
                </c:pt>
                <c:pt idx="7401">
                  <c:v>7,401.99</c:v>
                </c:pt>
                <c:pt idx="7402">
                  <c:v>7,403.00</c:v>
                </c:pt>
                <c:pt idx="7403">
                  <c:v>7,404.00</c:v>
                </c:pt>
                <c:pt idx="7404">
                  <c:v>7,404.99</c:v>
                </c:pt>
                <c:pt idx="7405">
                  <c:v>7,406.00</c:v>
                </c:pt>
                <c:pt idx="7406">
                  <c:v>7,407.00</c:v>
                </c:pt>
                <c:pt idx="7407">
                  <c:v>7,407.99</c:v>
                </c:pt>
                <c:pt idx="7408">
                  <c:v>7,408.99</c:v>
                </c:pt>
                <c:pt idx="7409">
                  <c:v>7,410.00</c:v>
                </c:pt>
                <c:pt idx="7410">
                  <c:v>7,411.00</c:v>
                </c:pt>
                <c:pt idx="7411">
                  <c:v>7,411.99</c:v>
                </c:pt>
                <c:pt idx="7412">
                  <c:v>7,413.00</c:v>
                </c:pt>
                <c:pt idx="7413">
                  <c:v>7,414.00</c:v>
                </c:pt>
                <c:pt idx="7414">
                  <c:v>7,414.99</c:v>
                </c:pt>
                <c:pt idx="7415">
                  <c:v>7,416.00</c:v>
                </c:pt>
                <c:pt idx="7416">
                  <c:v>7,417.00</c:v>
                </c:pt>
                <c:pt idx="7417">
                  <c:v>7,417.99</c:v>
                </c:pt>
                <c:pt idx="7418">
                  <c:v>7,418.99</c:v>
                </c:pt>
                <c:pt idx="7419">
                  <c:v>7,420.00</c:v>
                </c:pt>
                <c:pt idx="7420">
                  <c:v>7,421.00</c:v>
                </c:pt>
                <c:pt idx="7421">
                  <c:v>7,421.99</c:v>
                </c:pt>
                <c:pt idx="7422">
                  <c:v>7,423.00</c:v>
                </c:pt>
                <c:pt idx="7423">
                  <c:v>7,424.00</c:v>
                </c:pt>
                <c:pt idx="7424">
                  <c:v>7,424.99</c:v>
                </c:pt>
                <c:pt idx="7425">
                  <c:v>7,425.99</c:v>
                </c:pt>
                <c:pt idx="7426">
                  <c:v>7,427.00</c:v>
                </c:pt>
                <c:pt idx="7427">
                  <c:v>7,427.99</c:v>
                </c:pt>
                <c:pt idx="7428">
                  <c:v>7,428.99</c:v>
                </c:pt>
                <c:pt idx="7429">
                  <c:v>7,430.00</c:v>
                </c:pt>
                <c:pt idx="7430">
                  <c:v>7,431.00</c:v>
                </c:pt>
                <c:pt idx="7431">
                  <c:v>7,431.99</c:v>
                </c:pt>
                <c:pt idx="7432">
                  <c:v>7,433.00</c:v>
                </c:pt>
                <c:pt idx="7433">
                  <c:v>7,434.00</c:v>
                </c:pt>
                <c:pt idx="7434">
                  <c:v>7,434.99</c:v>
                </c:pt>
                <c:pt idx="7435">
                  <c:v>7,435.99</c:v>
                </c:pt>
                <c:pt idx="7436">
                  <c:v>7,437.00</c:v>
                </c:pt>
                <c:pt idx="7437">
                  <c:v>7,438.00</c:v>
                </c:pt>
                <c:pt idx="7438">
                  <c:v>7,438.99</c:v>
                </c:pt>
                <c:pt idx="7439">
                  <c:v>7,440.00</c:v>
                </c:pt>
                <c:pt idx="7440">
                  <c:v>7,441.00</c:v>
                </c:pt>
                <c:pt idx="7441">
                  <c:v>7,441.99</c:v>
                </c:pt>
                <c:pt idx="7442">
                  <c:v>7,443.00</c:v>
                </c:pt>
                <c:pt idx="7443">
                  <c:v>7,444.00</c:v>
                </c:pt>
                <c:pt idx="7444">
                  <c:v>7,444.99</c:v>
                </c:pt>
                <c:pt idx="7445">
                  <c:v>7,445.99</c:v>
                </c:pt>
                <c:pt idx="7446">
                  <c:v>7,447.00</c:v>
                </c:pt>
                <c:pt idx="7447">
                  <c:v>7,448.00</c:v>
                </c:pt>
                <c:pt idx="7448">
                  <c:v>7,448.99</c:v>
                </c:pt>
                <c:pt idx="7449">
                  <c:v>7,450.00</c:v>
                </c:pt>
                <c:pt idx="7450">
                  <c:v>7,451.00</c:v>
                </c:pt>
                <c:pt idx="7451">
                  <c:v>7,451.99</c:v>
                </c:pt>
                <c:pt idx="7452">
                  <c:v>7,452.99</c:v>
                </c:pt>
                <c:pt idx="7453">
                  <c:v>7,454.00</c:v>
                </c:pt>
                <c:pt idx="7454">
                  <c:v>7,455.00</c:v>
                </c:pt>
                <c:pt idx="7455">
                  <c:v>7,455.99</c:v>
                </c:pt>
                <c:pt idx="7456">
                  <c:v>7,457.00</c:v>
                </c:pt>
                <c:pt idx="7457">
                  <c:v>7,458.00</c:v>
                </c:pt>
                <c:pt idx="7458">
                  <c:v>7,458.99</c:v>
                </c:pt>
                <c:pt idx="7459">
                  <c:v>7,460.00</c:v>
                </c:pt>
                <c:pt idx="7460">
                  <c:v>7,461.00</c:v>
                </c:pt>
                <c:pt idx="7461">
                  <c:v>7,461.99</c:v>
                </c:pt>
                <c:pt idx="7462">
                  <c:v>7,462.99</c:v>
                </c:pt>
                <c:pt idx="7463">
                  <c:v>7,464.00</c:v>
                </c:pt>
                <c:pt idx="7464">
                  <c:v>7,465.00</c:v>
                </c:pt>
                <c:pt idx="7465">
                  <c:v>7,465.99</c:v>
                </c:pt>
                <c:pt idx="7466">
                  <c:v>7,467.00</c:v>
                </c:pt>
                <c:pt idx="7467">
                  <c:v>7,468.00</c:v>
                </c:pt>
                <c:pt idx="7468">
                  <c:v>7,468.99</c:v>
                </c:pt>
                <c:pt idx="7469">
                  <c:v>7,470.00</c:v>
                </c:pt>
                <c:pt idx="7470">
                  <c:v>7,471.00</c:v>
                </c:pt>
                <c:pt idx="7471">
                  <c:v>7,471.99</c:v>
                </c:pt>
                <c:pt idx="7472">
                  <c:v>7,472.99</c:v>
                </c:pt>
                <c:pt idx="7473">
                  <c:v>7,474.00</c:v>
                </c:pt>
                <c:pt idx="7474">
                  <c:v>7,475.00</c:v>
                </c:pt>
                <c:pt idx="7475">
                  <c:v>7,475.99</c:v>
                </c:pt>
                <c:pt idx="7476">
                  <c:v>7,477.00</c:v>
                </c:pt>
                <c:pt idx="7477">
                  <c:v>7,478.00</c:v>
                </c:pt>
                <c:pt idx="7478">
                  <c:v>7,478.99</c:v>
                </c:pt>
                <c:pt idx="7479">
                  <c:v>7,479.99</c:v>
                </c:pt>
                <c:pt idx="7480">
                  <c:v>7,481.00</c:v>
                </c:pt>
                <c:pt idx="7481">
                  <c:v>7,481.99</c:v>
                </c:pt>
                <c:pt idx="7482">
                  <c:v>7,482.99</c:v>
                </c:pt>
                <c:pt idx="7483">
                  <c:v>7,484.00</c:v>
                </c:pt>
                <c:pt idx="7484">
                  <c:v>7,485.00</c:v>
                </c:pt>
                <c:pt idx="7485">
                  <c:v>7,485.99</c:v>
                </c:pt>
                <c:pt idx="7486">
                  <c:v>7,487.00</c:v>
                </c:pt>
                <c:pt idx="7487">
                  <c:v>7,488.00</c:v>
                </c:pt>
                <c:pt idx="7488">
                  <c:v>7,488.99</c:v>
                </c:pt>
                <c:pt idx="7489">
                  <c:v>7,489.99</c:v>
                </c:pt>
                <c:pt idx="7490">
                  <c:v>7,491.00</c:v>
                </c:pt>
                <c:pt idx="7491">
                  <c:v>7,491.99</c:v>
                </c:pt>
                <c:pt idx="7492">
                  <c:v>7,492.99</c:v>
                </c:pt>
                <c:pt idx="7493">
                  <c:v>7,494.00</c:v>
                </c:pt>
                <c:pt idx="7494">
                  <c:v>7,495.00</c:v>
                </c:pt>
                <c:pt idx="7495">
                  <c:v>7,495.99</c:v>
                </c:pt>
                <c:pt idx="7496">
                  <c:v>7,497.00</c:v>
                </c:pt>
                <c:pt idx="7497">
                  <c:v>7,498.00</c:v>
                </c:pt>
                <c:pt idx="7498">
                  <c:v>7,498.99</c:v>
                </c:pt>
                <c:pt idx="7499">
                  <c:v>7,499.99</c:v>
                </c:pt>
                <c:pt idx="7500">
                  <c:v>7,501.00</c:v>
                </c:pt>
                <c:pt idx="7501">
                  <c:v>7,502.00</c:v>
                </c:pt>
                <c:pt idx="7502">
                  <c:v>7,502.99</c:v>
                </c:pt>
                <c:pt idx="7503">
                  <c:v>7,504.00</c:v>
                </c:pt>
                <c:pt idx="7504">
                  <c:v>7,505.00</c:v>
                </c:pt>
                <c:pt idx="7505">
                  <c:v>7,505.99</c:v>
                </c:pt>
                <c:pt idx="7506">
                  <c:v>7,507.00</c:v>
                </c:pt>
                <c:pt idx="7507">
                  <c:v>7,508.00</c:v>
                </c:pt>
                <c:pt idx="7508">
                  <c:v>7,508.99</c:v>
                </c:pt>
                <c:pt idx="7509">
                  <c:v>7,509.99</c:v>
                </c:pt>
                <c:pt idx="7510">
                  <c:v>7,511.00</c:v>
                </c:pt>
                <c:pt idx="7511">
                  <c:v>7,512.00</c:v>
                </c:pt>
                <c:pt idx="7512">
                  <c:v>7,512.99</c:v>
                </c:pt>
                <c:pt idx="7513">
                  <c:v>7,514.00</c:v>
                </c:pt>
                <c:pt idx="7514">
                  <c:v>7,515.00</c:v>
                </c:pt>
                <c:pt idx="7515">
                  <c:v>7,515.99</c:v>
                </c:pt>
                <c:pt idx="7516">
                  <c:v>7,517.00</c:v>
                </c:pt>
                <c:pt idx="7517">
                  <c:v>7,518.00</c:v>
                </c:pt>
                <c:pt idx="7518">
                  <c:v>7,518.99</c:v>
                </c:pt>
                <c:pt idx="7519">
                  <c:v>7,519.99</c:v>
                </c:pt>
                <c:pt idx="7520">
                  <c:v>7,521.00</c:v>
                </c:pt>
                <c:pt idx="7521">
                  <c:v>7,522.00</c:v>
                </c:pt>
                <c:pt idx="7522">
                  <c:v>7,522.99</c:v>
                </c:pt>
                <c:pt idx="7523">
                  <c:v>7,524.00</c:v>
                </c:pt>
                <c:pt idx="7524">
                  <c:v>7,525.00</c:v>
                </c:pt>
                <c:pt idx="7525">
                  <c:v>7,525.99</c:v>
                </c:pt>
                <c:pt idx="7526">
                  <c:v>7,526.99</c:v>
                </c:pt>
                <c:pt idx="7527">
                  <c:v>7,528.00</c:v>
                </c:pt>
                <c:pt idx="7528">
                  <c:v>7,528.99</c:v>
                </c:pt>
                <c:pt idx="7529">
                  <c:v>7,529.99</c:v>
                </c:pt>
                <c:pt idx="7530">
                  <c:v>7,531.00</c:v>
                </c:pt>
                <c:pt idx="7531">
                  <c:v>7,532.00</c:v>
                </c:pt>
                <c:pt idx="7532">
                  <c:v>7,532.99</c:v>
                </c:pt>
                <c:pt idx="7533">
                  <c:v>7,534.00</c:v>
                </c:pt>
                <c:pt idx="7534">
                  <c:v>7,535.00</c:v>
                </c:pt>
                <c:pt idx="7535">
                  <c:v>7,535.99</c:v>
                </c:pt>
                <c:pt idx="7536">
                  <c:v>7,536.99</c:v>
                </c:pt>
                <c:pt idx="7537">
                  <c:v>7,538.00</c:v>
                </c:pt>
                <c:pt idx="7538">
                  <c:v>7,539.00</c:v>
                </c:pt>
                <c:pt idx="7539">
                  <c:v>7,539.99</c:v>
                </c:pt>
                <c:pt idx="7540">
                  <c:v>7,541.00</c:v>
                </c:pt>
                <c:pt idx="7541">
                  <c:v>7,542.00</c:v>
                </c:pt>
                <c:pt idx="7542">
                  <c:v>7,542.99</c:v>
                </c:pt>
                <c:pt idx="7543">
                  <c:v>7,544.00</c:v>
                </c:pt>
                <c:pt idx="7544">
                  <c:v>7,545.00</c:v>
                </c:pt>
                <c:pt idx="7545">
                  <c:v>7,545.99</c:v>
                </c:pt>
                <c:pt idx="7546">
                  <c:v>7,546.99</c:v>
                </c:pt>
                <c:pt idx="7547">
                  <c:v>7,548.00</c:v>
                </c:pt>
                <c:pt idx="7548">
                  <c:v>7,549.00</c:v>
                </c:pt>
                <c:pt idx="7549">
                  <c:v>7,549.99</c:v>
                </c:pt>
                <c:pt idx="7550">
                  <c:v>7,551.00</c:v>
                </c:pt>
                <c:pt idx="7551">
                  <c:v>7,552.00</c:v>
                </c:pt>
                <c:pt idx="7552">
                  <c:v>7,552.99</c:v>
                </c:pt>
                <c:pt idx="7553">
                  <c:v>7,554.00</c:v>
                </c:pt>
                <c:pt idx="7554">
                  <c:v>7,555.00</c:v>
                </c:pt>
                <c:pt idx="7555">
                  <c:v>7,555.99</c:v>
                </c:pt>
                <c:pt idx="7556">
                  <c:v>7,556.99</c:v>
                </c:pt>
                <c:pt idx="7557">
                  <c:v>7,558.00</c:v>
                </c:pt>
                <c:pt idx="7558">
                  <c:v>7,559.00</c:v>
                </c:pt>
                <c:pt idx="7559">
                  <c:v>7,559.99</c:v>
                </c:pt>
                <c:pt idx="7560">
                  <c:v>7,561.00</c:v>
                </c:pt>
                <c:pt idx="7561">
                  <c:v>7,562.00</c:v>
                </c:pt>
                <c:pt idx="7562">
                  <c:v>7,562.99</c:v>
                </c:pt>
                <c:pt idx="7563">
                  <c:v>7,564.00</c:v>
                </c:pt>
                <c:pt idx="7564">
                  <c:v>7,565.00</c:v>
                </c:pt>
                <c:pt idx="7565">
                  <c:v>7,565.99</c:v>
                </c:pt>
                <c:pt idx="7566">
                  <c:v>7,566.99</c:v>
                </c:pt>
                <c:pt idx="7567">
                  <c:v>7,568.00</c:v>
                </c:pt>
                <c:pt idx="7568">
                  <c:v>7,569.00</c:v>
                </c:pt>
                <c:pt idx="7569">
                  <c:v>7,569.99</c:v>
                </c:pt>
                <c:pt idx="7570">
                  <c:v>7,571.00</c:v>
                </c:pt>
                <c:pt idx="7571">
                  <c:v>7,572.00</c:v>
                </c:pt>
                <c:pt idx="7572">
                  <c:v>7,572.99</c:v>
                </c:pt>
                <c:pt idx="7573">
                  <c:v>7,574.00</c:v>
                </c:pt>
                <c:pt idx="7574">
                  <c:v>7,575.00</c:v>
                </c:pt>
                <c:pt idx="7575">
                  <c:v>7,575.99</c:v>
                </c:pt>
                <c:pt idx="7576">
                  <c:v>7,576.99</c:v>
                </c:pt>
                <c:pt idx="7577">
                  <c:v>7,578.00</c:v>
                </c:pt>
                <c:pt idx="7578">
                  <c:v>7,579.00</c:v>
                </c:pt>
                <c:pt idx="7579">
                  <c:v>7,579.99</c:v>
                </c:pt>
                <c:pt idx="7580">
                  <c:v>7,581.00</c:v>
                </c:pt>
                <c:pt idx="7581">
                  <c:v>7,582.00</c:v>
                </c:pt>
                <c:pt idx="7582">
                  <c:v>7,582.99</c:v>
                </c:pt>
                <c:pt idx="7583">
                  <c:v>7,583.99</c:v>
                </c:pt>
                <c:pt idx="7584">
                  <c:v>7,585.00</c:v>
                </c:pt>
                <c:pt idx="7585">
                  <c:v>7,586.00</c:v>
                </c:pt>
                <c:pt idx="7586">
                  <c:v>7,586.99</c:v>
                </c:pt>
                <c:pt idx="7587">
                  <c:v>7,588.00</c:v>
                </c:pt>
                <c:pt idx="7588">
                  <c:v>7,589.00</c:v>
                </c:pt>
                <c:pt idx="7589">
                  <c:v>7,589.99</c:v>
                </c:pt>
                <c:pt idx="7590">
                  <c:v>7,591.00</c:v>
                </c:pt>
                <c:pt idx="7591">
                  <c:v>7,592.00</c:v>
                </c:pt>
                <c:pt idx="7592">
                  <c:v>7,592.99</c:v>
                </c:pt>
                <c:pt idx="7593">
                  <c:v>7,593.99</c:v>
                </c:pt>
                <c:pt idx="7594">
                  <c:v>7,595.00</c:v>
                </c:pt>
                <c:pt idx="7595">
                  <c:v>7,596.00</c:v>
                </c:pt>
                <c:pt idx="7596">
                  <c:v>7,596.99</c:v>
                </c:pt>
                <c:pt idx="7597">
                  <c:v>7,598.00</c:v>
                </c:pt>
                <c:pt idx="7598">
                  <c:v>7,599.00</c:v>
                </c:pt>
                <c:pt idx="7599">
                  <c:v>7,599.99</c:v>
                </c:pt>
                <c:pt idx="7600">
                  <c:v>7,601.00</c:v>
                </c:pt>
                <c:pt idx="7601">
                  <c:v>7,602.00</c:v>
                </c:pt>
                <c:pt idx="7602">
                  <c:v>7,602.99</c:v>
                </c:pt>
                <c:pt idx="7603">
                  <c:v>7,603.99</c:v>
                </c:pt>
                <c:pt idx="7604">
                  <c:v>7,605.00</c:v>
                </c:pt>
                <c:pt idx="7605">
                  <c:v>7,606.00</c:v>
                </c:pt>
                <c:pt idx="7606">
                  <c:v>7,606.99</c:v>
                </c:pt>
                <c:pt idx="7607">
                  <c:v>7,608.00</c:v>
                </c:pt>
                <c:pt idx="7608">
                  <c:v>7,609.00</c:v>
                </c:pt>
                <c:pt idx="7609">
                  <c:v>7,609.99</c:v>
                </c:pt>
                <c:pt idx="7610">
                  <c:v>7,611.00</c:v>
                </c:pt>
                <c:pt idx="7611">
                  <c:v>7,612.00</c:v>
                </c:pt>
                <c:pt idx="7612">
                  <c:v>7,612.99</c:v>
                </c:pt>
                <c:pt idx="7613">
                  <c:v>7,613.99</c:v>
                </c:pt>
                <c:pt idx="7614">
                  <c:v>7,615.00</c:v>
                </c:pt>
                <c:pt idx="7615">
                  <c:v>7,616.00</c:v>
                </c:pt>
                <c:pt idx="7616">
                  <c:v>7,616.99</c:v>
                </c:pt>
                <c:pt idx="7617">
                  <c:v>7,618.00</c:v>
                </c:pt>
                <c:pt idx="7618">
                  <c:v>7,619.00</c:v>
                </c:pt>
                <c:pt idx="7619">
                  <c:v>7,619.99</c:v>
                </c:pt>
                <c:pt idx="7620">
                  <c:v>7,621.00</c:v>
                </c:pt>
                <c:pt idx="7621">
                  <c:v>7,622.00</c:v>
                </c:pt>
                <c:pt idx="7622">
                  <c:v>7,622.99</c:v>
                </c:pt>
                <c:pt idx="7623">
                  <c:v>7,623.99</c:v>
                </c:pt>
                <c:pt idx="7624">
                  <c:v>7,625.00</c:v>
                </c:pt>
                <c:pt idx="7625">
                  <c:v>7,626.00</c:v>
                </c:pt>
                <c:pt idx="7626">
                  <c:v>7,626.99</c:v>
                </c:pt>
                <c:pt idx="7627">
                  <c:v>7,628.00</c:v>
                </c:pt>
                <c:pt idx="7628">
                  <c:v>7,629.00</c:v>
                </c:pt>
                <c:pt idx="7629">
                  <c:v>7,629.99</c:v>
                </c:pt>
                <c:pt idx="7630">
                  <c:v>7,630.99</c:v>
                </c:pt>
                <c:pt idx="7631">
                  <c:v>7,632.00</c:v>
                </c:pt>
                <c:pt idx="7632">
                  <c:v>7,632.99</c:v>
                </c:pt>
                <c:pt idx="7633">
                  <c:v>7,633.99</c:v>
                </c:pt>
                <c:pt idx="7634">
                  <c:v>7,635.00</c:v>
                </c:pt>
                <c:pt idx="7635">
                  <c:v>7,636.00</c:v>
                </c:pt>
                <c:pt idx="7636">
                  <c:v>7,636.99</c:v>
                </c:pt>
                <c:pt idx="7637">
                  <c:v>7,638.00</c:v>
                </c:pt>
                <c:pt idx="7638">
                  <c:v>7,639.00</c:v>
                </c:pt>
                <c:pt idx="7639">
                  <c:v>7,639.99</c:v>
                </c:pt>
                <c:pt idx="7640">
                  <c:v>7,640.99</c:v>
                </c:pt>
                <c:pt idx="7641">
                  <c:v>7,642.00</c:v>
                </c:pt>
                <c:pt idx="7642">
                  <c:v>7,643.00</c:v>
                </c:pt>
                <c:pt idx="7643">
                  <c:v>7,643.99</c:v>
                </c:pt>
                <c:pt idx="7644">
                  <c:v>7,645.00</c:v>
                </c:pt>
                <c:pt idx="7645">
                  <c:v>7,646.00</c:v>
                </c:pt>
                <c:pt idx="7646">
                  <c:v>7,646.99</c:v>
                </c:pt>
                <c:pt idx="7647">
                  <c:v>7,648.00</c:v>
                </c:pt>
                <c:pt idx="7648">
                  <c:v>7,649.00</c:v>
                </c:pt>
                <c:pt idx="7649">
                  <c:v>7,649.99</c:v>
                </c:pt>
                <c:pt idx="7650">
                  <c:v>7,650.99</c:v>
                </c:pt>
                <c:pt idx="7651">
                  <c:v>7,652.00</c:v>
                </c:pt>
                <c:pt idx="7652">
                  <c:v>7,653.00</c:v>
                </c:pt>
                <c:pt idx="7653">
                  <c:v>7,653.99</c:v>
                </c:pt>
                <c:pt idx="7654">
                  <c:v>7,655.00</c:v>
                </c:pt>
                <c:pt idx="7655">
                  <c:v>7,656.00</c:v>
                </c:pt>
                <c:pt idx="7656">
                  <c:v>7,656.99</c:v>
                </c:pt>
                <c:pt idx="7657">
                  <c:v>7,658.00</c:v>
                </c:pt>
                <c:pt idx="7658">
                  <c:v>7,659.00</c:v>
                </c:pt>
                <c:pt idx="7659">
                  <c:v>7,659.99</c:v>
                </c:pt>
                <c:pt idx="7660">
                  <c:v>7,660.99</c:v>
                </c:pt>
                <c:pt idx="7661">
                  <c:v>7,662.00</c:v>
                </c:pt>
                <c:pt idx="7662">
                  <c:v>7,663.00</c:v>
                </c:pt>
                <c:pt idx="7663">
                  <c:v>7,663.99</c:v>
                </c:pt>
                <c:pt idx="7664">
                  <c:v>7,665.00</c:v>
                </c:pt>
                <c:pt idx="7665">
                  <c:v>7,666.00</c:v>
                </c:pt>
                <c:pt idx="7666">
                  <c:v>7,666.99</c:v>
                </c:pt>
                <c:pt idx="7667">
                  <c:v>7,667.99</c:v>
                </c:pt>
                <c:pt idx="7668">
                  <c:v>7,669.00</c:v>
                </c:pt>
                <c:pt idx="7669">
                  <c:v>7,670.00</c:v>
                </c:pt>
                <c:pt idx="7670">
                  <c:v>7,670.99</c:v>
                </c:pt>
                <c:pt idx="7671">
                  <c:v>7,672.00</c:v>
                </c:pt>
                <c:pt idx="7672">
                  <c:v>7,673.00</c:v>
                </c:pt>
                <c:pt idx="7673">
                  <c:v>7,673.99</c:v>
                </c:pt>
                <c:pt idx="7674">
                  <c:v>7,675.00</c:v>
                </c:pt>
                <c:pt idx="7675">
                  <c:v>7,676.00</c:v>
                </c:pt>
                <c:pt idx="7676">
                  <c:v>7,676.99</c:v>
                </c:pt>
                <c:pt idx="7677">
                  <c:v>7,677.99</c:v>
                </c:pt>
                <c:pt idx="7678">
                  <c:v>7,679.00</c:v>
                </c:pt>
                <c:pt idx="7679">
                  <c:v>7,680.00</c:v>
                </c:pt>
                <c:pt idx="7680">
                  <c:v>7,680.99</c:v>
                </c:pt>
                <c:pt idx="7681">
                  <c:v>7,682.00</c:v>
                </c:pt>
                <c:pt idx="7682">
                  <c:v>7,683.00</c:v>
                </c:pt>
                <c:pt idx="7683">
                  <c:v>7,683.99</c:v>
                </c:pt>
                <c:pt idx="7684">
                  <c:v>7,685.00</c:v>
                </c:pt>
                <c:pt idx="7685">
                  <c:v>7,686.00</c:v>
                </c:pt>
                <c:pt idx="7686">
                  <c:v>7,686.99</c:v>
                </c:pt>
                <c:pt idx="7687">
                  <c:v>7,687.99</c:v>
                </c:pt>
                <c:pt idx="7688">
                  <c:v>7,689.00</c:v>
                </c:pt>
                <c:pt idx="7689">
                  <c:v>7,690.00</c:v>
                </c:pt>
                <c:pt idx="7690">
                  <c:v>7,690.99</c:v>
                </c:pt>
                <c:pt idx="7691">
                  <c:v>7,692.00</c:v>
                </c:pt>
                <c:pt idx="7692">
                  <c:v>7,693.00</c:v>
                </c:pt>
                <c:pt idx="7693">
                  <c:v>7,693.99</c:v>
                </c:pt>
                <c:pt idx="7694">
                  <c:v>7,695.00</c:v>
                </c:pt>
                <c:pt idx="7695">
                  <c:v>7,696.00</c:v>
                </c:pt>
                <c:pt idx="7696">
                  <c:v>7,696.99</c:v>
                </c:pt>
                <c:pt idx="7697">
                  <c:v>7,697.99</c:v>
                </c:pt>
                <c:pt idx="7698">
                  <c:v>7,699.00</c:v>
                </c:pt>
                <c:pt idx="7699">
                  <c:v>7,700.00</c:v>
                </c:pt>
                <c:pt idx="7700">
                  <c:v>7,700.99</c:v>
                </c:pt>
                <c:pt idx="7701">
                  <c:v>7,702.00</c:v>
                </c:pt>
                <c:pt idx="7702">
                  <c:v>7,703.00</c:v>
                </c:pt>
                <c:pt idx="7703">
                  <c:v>7,703.99</c:v>
                </c:pt>
                <c:pt idx="7704">
                  <c:v>7,704.99</c:v>
                </c:pt>
                <c:pt idx="7705">
                  <c:v>7,706.00</c:v>
                </c:pt>
                <c:pt idx="7706">
                  <c:v>7,706.99</c:v>
                </c:pt>
                <c:pt idx="7707">
                  <c:v>7,707.99</c:v>
                </c:pt>
                <c:pt idx="7708">
                  <c:v>7,709.00</c:v>
                </c:pt>
                <c:pt idx="7709">
                  <c:v>7,710.00</c:v>
                </c:pt>
                <c:pt idx="7710">
                  <c:v>7,710.99</c:v>
                </c:pt>
                <c:pt idx="7711">
                  <c:v>7,712.00</c:v>
                </c:pt>
                <c:pt idx="7712">
                  <c:v>7,713.00</c:v>
                </c:pt>
                <c:pt idx="7713">
                  <c:v>7,713.99</c:v>
                </c:pt>
                <c:pt idx="7714">
                  <c:v>7,714.99</c:v>
                </c:pt>
                <c:pt idx="7715">
                  <c:v>7,716.00</c:v>
                </c:pt>
                <c:pt idx="7716">
                  <c:v>7,717.00</c:v>
                </c:pt>
                <c:pt idx="7717">
                  <c:v>7,717.99</c:v>
                </c:pt>
                <c:pt idx="7718">
                  <c:v>7,719.00</c:v>
                </c:pt>
                <c:pt idx="7719">
                  <c:v>7,720.00</c:v>
                </c:pt>
                <c:pt idx="7720">
                  <c:v>7,720.99</c:v>
                </c:pt>
                <c:pt idx="7721">
                  <c:v>7,722.00</c:v>
                </c:pt>
                <c:pt idx="7722">
                  <c:v>7,723.00</c:v>
                </c:pt>
                <c:pt idx="7723">
                  <c:v>7,723.99</c:v>
                </c:pt>
                <c:pt idx="7724">
                  <c:v>7,724.99</c:v>
                </c:pt>
                <c:pt idx="7725">
                  <c:v>7,726.00</c:v>
                </c:pt>
                <c:pt idx="7726">
                  <c:v>7,727.00</c:v>
                </c:pt>
                <c:pt idx="7727">
                  <c:v>7,727.99</c:v>
                </c:pt>
                <c:pt idx="7728">
                  <c:v>7,729.00</c:v>
                </c:pt>
                <c:pt idx="7729">
                  <c:v>7,730.00</c:v>
                </c:pt>
                <c:pt idx="7730">
                  <c:v>7,730.99</c:v>
                </c:pt>
                <c:pt idx="7731">
                  <c:v>7,732.00</c:v>
                </c:pt>
                <c:pt idx="7732">
                  <c:v>7,733.00</c:v>
                </c:pt>
                <c:pt idx="7733">
                  <c:v>7,733.99</c:v>
                </c:pt>
                <c:pt idx="7734">
                  <c:v>7,734.99</c:v>
                </c:pt>
                <c:pt idx="7735">
                  <c:v>7,736.00</c:v>
                </c:pt>
                <c:pt idx="7736">
                  <c:v>7,737.00</c:v>
                </c:pt>
                <c:pt idx="7737">
                  <c:v>7,737.99</c:v>
                </c:pt>
                <c:pt idx="7738">
                  <c:v>7,739.00</c:v>
                </c:pt>
                <c:pt idx="7739">
                  <c:v>7,740.00</c:v>
                </c:pt>
                <c:pt idx="7740">
                  <c:v>7,740.99</c:v>
                </c:pt>
                <c:pt idx="7741">
                  <c:v>7,742.00</c:v>
                </c:pt>
                <c:pt idx="7742">
                  <c:v>7,743.00</c:v>
                </c:pt>
                <c:pt idx="7743">
                  <c:v>7,743.99</c:v>
                </c:pt>
                <c:pt idx="7744">
                  <c:v>7,744.99</c:v>
                </c:pt>
                <c:pt idx="7745">
                  <c:v>7,746.00</c:v>
                </c:pt>
                <c:pt idx="7746">
                  <c:v>7,747.00</c:v>
                </c:pt>
                <c:pt idx="7747">
                  <c:v>7,747.99</c:v>
                </c:pt>
                <c:pt idx="7748">
                  <c:v>7,749.00</c:v>
                </c:pt>
                <c:pt idx="7749">
                  <c:v>7,750.00</c:v>
                </c:pt>
                <c:pt idx="7750">
                  <c:v>7,750.99</c:v>
                </c:pt>
                <c:pt idx="7751">
                  <c:v>7,751.99</c:v>
                </c:pt>
                <c:pt idx="7752">
                  <c:v>7,753.00</c:v>
                </c:pt>
                <c:pt idx="7753">
                  <c:v>7,754.00</c:v>
                </c:pt>
                <c:pt idx="7754">
                  <c:v>7,754.99</c:v>
                </c:pt>
                <c:pt idx="7755">
                  <c:v>7,756.00</c:v>
                </c:pt>
                <c:pt idx="7756">
                  <c:v>7,757.00</c:v>
                </c:pt>
                <c:pt idx="7757">
                  <c:v>7,757.99</c:v>
                </c:pt>
                <c:pt idx="7758">
                  <c:v>7,759.00</c:v>
                </c:pt>
                <c:pt idx="7759">
                  <c:v>7,760.00</c:v>
                </c:pt>
                <c:pt idx="7760">
                  <c:v>7,760.99</c:v>
                </c:pt>
                <c:pt idx="7761">
                  <c:v>7,761.99</c:v>
                </c:pt>
                <c:pt idx="7762">
                  <c:v>7,763.00</c:v>
                </c:pt>
                <c:pt idx="7763">
                  <c:v>7,764.00</c:v>
                </c:pt>
                <c:pt idx="7764">
                  <c:v>7,764.99</c:v>
                </c:pt>
                <c:pt idx="7765">
                  <c:v>7,766.00</c:v>
                </c:pt>
                <c:pt idx="7766">
                  <c:v>7,767.00</c:v>
                </c:pt>
                <c:pt idx="7767">
                  <c:v>7,767.99</c:v>
                </c:pt>
                <c:pt idx="7768">
                  <c:v>7,769.00</c:v>
                </c:pt>
                <c:pt idx="7769">
                  <c:v>7,770.00</c:v>
                </c:pt>
                <c:pt idx="7770">
                  <c:v>7,770.99</c:v>
                </c:pt>
                <c:pt idx="7771">
                  <c:v>7,771.99</c:v>
                </c:pt>
                <c:pt idx="7772">
                  <c:v>7,773.00</c:v>
                </c:pt>
                <c:pt idx="7773">
                  <c:v>7,774.00</c:v>
                </c:pt>
                <c:pt idx="7774">
                  <c:v>7,774.99</c:v>
                </c:pt>
                <c:pt idx="7775">
                  <c:v>7,776.00</c:v>
                </c:pt>
                <c:pt idx="7776">
                  <c:v>7,777.00</c:v>
                </c:pt>
                <c:pt idx="7777">
                  <c:v>7,777.99</c:v>
                </c:pt>
                <c:pt idx="7778">
                  <c:v>7,779.00</c:v>
                </c:pt>
                <c:pt idx="7779">
                  <c:v>7,780.00</c:v>
                </c:pt>
                <c:pt idx="7780">
                  <c:v>7,780.99</c:v>
                </c:pt>
                <c:pt idx="7781">
                  <c:v>7,781.99</c:v>
                </c:pt>
                <c:pt idx="7782">
                  <c:v>7,783.00</c:v>
                </c:pt>
                <c:pt idx="7783">
                  <c:v>7,783.99</c:v>
                </c:pt>
                <c:pt idx="7784">
                  <c:v>7,784.99</c:v>
                </c:pt>
                <c:pt idx="7785">
                  <c:v>7,786.00</c:v>
                </c:pt>
                <c:pt idx="7786">
                  <c:v>7,787.00</c:v>
                </c:pt>
                <c:pt idx="7787">
                  <c:v>7,787.99</c:v>
                </c:pt>
                <c:pt idx="7788">
                  <c:v>7,789.00</c:v>
                </c:pt>
                <c:pt idx="7789">
                  <c:v>7,790.00</c:v>
                </c:pt>
                <c:pt idx="7790">
                  <c:v>7,790.99</c:v>
                </c:pt>
                <c:pt idx="7791">
                  <c:v>7,791.99</c:v>
                </c:pt>
                <c:pt idx="7792">
                  <c:v>7,793.00</c:v>
                </c:pt>
                <c:pt idx="7793">
                  <c:v>7,794.00</c:v>
                </c:pt>
                <c:pt idx="7794">
                  <c:v>7,794.99</c:v>
                </c:pt>
                <c:pt idx="7795">
                  <c:v>7,796.00</c:v>
                </c:pt>
                <c:pt idx="7796">
                  <c:v>7,797.00</c:v>
                </c:pt>
                <c:pt idx="7797">
                  <c:v>7,797.99</c:v>
                </c:pt>
                <c:pt idx="7798">
                  <c:v>7,799.00</c:v>
                </c:pt>
                <c:pt idx="7799">
                  <c:v>7,800.00</c:v>
                </c:pt>
                <c:pt idx="7800">
                  <c:v>7,800.99</c:v>
                </c:pt>
                <c:pt idx="7801">
                  <c:v>7,801.99</c:v>
                </c:pt>
                <c:pt idx="7802">
                  <c:v>7,803.00</c:v>
                </c:pt>
                <c:pt idx="7803">
                  <c:v>7,804.00</c:v>
                </c:pt>
                <c:pt idx="7804">
                  <c:v>7,804.99</c:v>
                </c:pt>
                <c:pt idx="7805">
                  <c:v>7,806.00</c:v>
                </c:pt>
                <c:pt idx="7806">
                  <c:v>7,807.00</c:v>
                </c:pt>
                <c:pt idx="7807">
                  <c:v>7,807.99</c:v>
                </c:pt>
                <c:pt idx="7808">
                  <c:v>7,809.00</c:v>
                </c:pt>
                <c:pt idx="7809">
                  <c:v>7,810.00</c:v>
                </c:pt>
                <c:pt idx="7810">
                  <c:v>7,810.99</c:v>
                </c:pt>
                <c:pt idx="7811">
                  <c:v>7,811.99</c:v>
                </c:pt>
                <c:pt idx="7812">
                  <c:v>7,813.00</c:v>
                </c:pt>
                <c:pt idx="7813">
                  <c:v>7,814.00</c:v>
                </c:pt>
                <c:pt idx="7814">
                  <c:v>7,814.99</c:v>
                </c:pt>
                <c:pt idx="7815">
                  <c:v>7,816.00</c:v>
                </c:pt>
                <c:pt idx="7816">
                  <c:v>7,817.00</c:v>
                </c:pt>
                <c:pt idx="7817">
                  <c:v>7,817.99</c:v>
                </c:pt>
                <c:pt idx="7818">
                  <c:v>7,818.99</c:v>
                </c:pt>
                <c:pt idx="7819">
                  <c:v>7,820.00</c:v>
                </c:pt>
                <c:pt idx="7820">
                  <c:v>7,821.00</c:v>
                </c:pt>
                <c:pt idx="7821">
                  <c:v>7,821.99</c:v>
                </c:pt>
                <c:pt idx="7822">
                  <c:v>7,823.00</c:v>
                </c:pt>
                <c:pt idx="7823">
                  <c:v>7,824.00</c:v>
                </c:pt>
                <c:pt idx="7824">
                  <c:v>7,824.99</c:v>
                </c:pt>
                <c:pt idx="7825">
                  <c:v>7,826.00</c:v>
                </c:pt>
                <c:pt idx="7826">
                  <c:v>7,827.00</c:v>
                </c:pt>
                <c:pt idx="7827">
                  <c:v>7,827.99</c:v>
                </c:pt>
                <c:pt idx="7828">
                  <c:v>7,828.99</c:v>
                </c:pt>
                <c:pt idx="7829">
                  <c:v>7,830.00</c:v>
                </c:pt>
                <c:pt idx="7830">
                  <c:v>7,831.00</c:v>
                </c:pt>
                <c:pt idx="7831">
                  <c:v>7,831.99</c:v>
                </c:pt>
                <c:pt idx="7832">
                  <c:v>7,833.00</c:v>
                </c:pt>
                <c:pt idx="7833">
                  <c:v>7,834.00</c:v>
                </c:pt>
                <c:pt idx="7834">
                  <c:v>7,834.99</c:v>
                </c:pt>
                <c:pt idx="7835">
                  <c:v>7,836.00</c:v>
                </c:pt>
                <c:pt idx="7836">
                  <c:v>7,837.00</c:v>
                </c:pt>
                <c:pt idx="7837">
                  <c:v>7,837.99</c:v>
                </c:pt>
                <c:pt idx="7838">
                  <c:v>7,838.99</c:v>
                </c:pt>
                <c:pt idx="7839">
                  <c:v>7,840.00</c:v>
                </c:pt>
                <c:pt idx="7840">
                  <c:v>7,841.00</c:v>
                </c:pt>
                <c:pt idx="7841">
                  <c:v>7,841.99</c:v>
                </c:pt>
                <c:pt idx="7842">
                  <c:v>7,843.00</c:v>
                </c:pt>
                <c:pt idx="7843">
                  <c:v>7,844.00</c:v>
                </c:pt>
                <c:pt idx="7844">
                  <c:v>7,844.99</c:v>
                </c:pt>
                <c:pt idx="7845">
                  <c:v>7,846.00</c:v>
                </c:pt>
                <c:pt idx="7846">
                  <c:v>7,847.00</c:v>
                </c:pt>
                <c:pt idx="7847">
                  <c:v>7,847.99</c:v>
                </c:pt>
                <c:pt idx="7848">
                  <c:v>7,848.99</c:v>
                </c:pt>
                <c:pt idx="7849">
                  <c:v>7,850.00</c:v>
                </c:pt>
                <c:pt idx="7850">
                  <c:v>7,851.00</c:v>
                </c:pt>
                <c:pt idx="7851">
                  <c:v>7,851.99</c:v>
                </c:pt>
                <c:pt idx="7852">
                  <c:v>7,853.00</c:v>
                </c:pt>
                <c:pt idx="7853">
                  <c:v>7,854.00</c:v>
                </c:pt>
                <c:pt idx="7854">
                  <c:v>7,854.99</c:v>
                </c:pt>
                <c:pt idx="7855">
                  <c:v>7,855.99</c:v>
                </c:pt>
                <c:pt idx="7856">
                  <c:v>7,857.00</c:v>
                </c:pt>
                <c:pt idx="7857">
                  <c:v>7,857.99</c:v>
                </c:pt>
                <c:pt idx="7858">
                  <c:v>7,858.99</c:v>
                </c:pt>
                <c:pt idx="7859">
                  <c:v>7,860.00</c:v>
                </c:pt>
                <c:pt idx="7860">
                  <c:v>7,861.00</c:v>
                </c:pt>
                <c:pt idx="7861">
                  <c:v>7,861.99</c:v>
                </c:pt>
                <c:pt idx="7862">
                  <c:v>7,863.00</c:v>
                </c:pt>
                <c:pt idx="7863">
                  <c:v>7,864.00</c:v>
                </c:pt>
                <c:pt idx="7864">
                  <c:v>7,864.99</c:v>
                </c:pt>
                <c:pt idx="7865">
                  <c:v>7,865.99</c:v>
                </c:pt>
                <c:pt idx="7866">
                  <c:v>7,867.00</c:v>
                </c:pt>
                <c:pt idx="7867">
                  <c:v>7,868.00</c:v>
                </c:pt>
                <c:pt idx="7868">
                  <c:v>7,868.99</c:v>
                </c:pt>
                <c:pt idx="7869">
                  <c:v>7,870.00</c:v>
                </c:pt>
                <c:pt idx="7870">
                  <c:v>7,871.00</c:v>
                </c:pt>
                <c:pt idx="7871">
                  <c:v>7,871.99</c:v>
                </c:pt>
                <c:pt idx="7872">
                  <c:v>7,873.00</c:v>
                </c:pt>
                <c:pt idx="7873">
                  <c:v>7,874.00</c:v>
                </c:pt>
                <c:pt idx="7874">
                  <c:v>7,874.99</c:v>
                </c:pt>
                <c:pt idx="7875">
                  <c:v>7,875.99</c:v>
                </c:pt>
                <c:pt idx="7876">
                  <c:v>7,877.00</c:v>
                </c:pt>
                <c:pt idx="7877">
                  <c:v>7,878.00</c:v>
                </c:pt>
                <c:pt idx="7878">
                  <c:v>7,878.99</c:v>
                </c:pt>
                <c:pt idx="7879">
                  <c:v>7,880.00</c:v>
                </c:pt>
                <c:pt idx="7880">
                  <c:v>7,881.00</c:v>
                </c:pt>
                <c:pt idx="7881">
                  <c:v>7,881.99</c:v>
                </c:pt>
                <c:pt idx="7882">
                  <c:v>7,883.00</c:v>
                </c:pt>
                <c:pt idx="7883">
                  <c:v>7,884.00</c:v>
                </c:pt>
                <c:pt idx="7884">
                  <c:v>7,884.99</c:v>
                </c:pt>
                <c:pt idx="7885">
                  <c:v>7,885.99</c:v>
                </c:pt>
                <c:pt idx="7886">
                  <c:v>7,887.00</c:v>
                </c:pt>
                <c:pt idx="7887">
                  <c:v>7,888.00</c:v>
                </c:pt>
                <c:pt idx="7888">
                  <c:v>7,888.99</c:v>
                </c:pt>
                <c:pt idx="7889">
                  <c:v>7,890.00</c:v>
                </c:pt>
                <c:pt idx="7890">
                  <c:v>7,891.00</c:v>
                </c:pt>
                <c:pt idx="7891">
                  <c:v>7,891.99</c:v>
                </c:pt>
                <c:pt idx="7892">
                  <c:v>7,893.00</c:v>
                </c:pt>
                <c:pt idx="7893">
                  <c:v>7,894.00</c:v>
                </c:pt>
                <c:pt idx="7894">
                  <c:v>7,894.99</c:v>
                </c:pt>
                <c:pt idx="7895">
                  <c:v>7,895.99</c:v>
                </c:pt>
                <c:pt idx="7896">
                  <c:v>7,897.00</c:v>
                </c:pt>
                <c:pt idx="7897">
                  <c:v>7,898.00</c:v>
                </c:pt>
                <c:pt idx="7898">
                  <c:v>7,898.99</c:v>
                </c:pt>
                <c:pt idx="7899">
                  <c:v>7,900.00</c:v>
                </c:pt>
                <c:pt idx="7900">
                  <c:v>7,901.00</c:v>
                </c:pt>
                <c:pt idx="7901">
                  <c:v>7,901.99</c:v>
                </c:pt>
                <c:pt idx="7902">
                  <c:v>7,902.99</c:v>
                </c:pt>
                <c:pt idx="7903">
                  <c:v>7,904.00</c:v>
                </c:pt>
                <c:pt idx="7904">
                  <c:v>7,905.00</c:v>
                </c:pt>
                <c:pt idx="7905">
                  <c:v>7,905.99</c:v>
                </c:pt>
                <c:pt idx="7906">
                  <c:v>7,907.00</c:v>
                </c:pt>
                <c:pt idx="7907">
                  <c:v>7,908.00</c:v>
                </c:pt>
                <c:pt idx="7908">
                  <c:v>7,908.99</c:v>
                </c:pt>
                <c:pt idx="7909">
                  <c:v>7,910.00</c:v>
                </c:pt>
                <c:pt idx="7910">
                  <c:v>7,911.00</c:v>
                </c:pt>
                <c:pt idx="7911">
                  <c:v>7,911.99</c:v>
                </c:pt>
                <c:pt idx="7912">
                  <c:v>7,912.99</c:v>
                </c:pt>
                <c:pt idx="7913">
                  <c:v>7,914.00</c:v>
                </c:pt>
                <c:pt idx="7914">
                  <c:v>7,915.00</c:v>
                </c:pt>
                <c:pt idx="7915">
                  <c:v>7,915.99</c:v>
                </c:pt>
                <c:pt idx="7916">
                  <c:v>7,917.00</c:v>
                </c:pt>
                <c:pt idx="7917">
                  <c:v>7,918.00</c:v>
                </c:pt>
                <c:pt idx="7918">
                  <c:v>7,918.99</c:v>
                </c:pt>
                <c:pt idx="7919">
                  <c:v>7,920.00</c:v>
                </c:pt>
                <c:pt idx="7920">
                  <c:v>7,921.00</c:v>
                </c:pt>
                <c:pt idx="7921">
                  <c:v>7,921.99</c:v>
                </c:pt>
                <c:pt idx="7922">
                  <c:v>7,922.99</c:v>
                </c:pt>
                <c:pt idx="7923">
                  <c:v>7,924.00</c:v>
                </c:pt>
                <c:pt idx="7924">
                  <c:v>7,925.00</c:v>
                </c:pt>
                <c:pt idx="7925">
                  <c:v>7,925.99</c:v>
                </c:pt>
                <c:pt idx="7926">
                  <c:v>7,927.00</c:v>
                </c:pt>
                <c:pt idx="7927">
                  <c:v>7,928.00</c:v>
                </c:pt>
                <c:pt idx="7928">
                  <c:v>7,928.99</c:v>
                </c:pt>
                <c:pt idx="7929">
                  <c:v>7,930.00</c:v>
                </c:pt>
                <c:pt idx="7930">
                  <c:v>7,931.00</c:v>
                </c:pt>
                <c:pt idx="7931">
                  <c:v>7,931.99</c:v>
                </c:pt>
                <c:pt idx="7932">
                  <c:v>7,932.99</c:v>
                </c:pt>
                <c:pt idx="7933">
                  <c:v>7,934.00</c:v>
                </c:pt>
                <c:pt idx="7934">
                  <c:v>7,935.00</c:v>
                </c:pt>
                <c:pt idx="7935">
                  <c:v>7,935.99</c:v>
                </c:pt>
                <c:pt idx="7936">
                  <c:v>7,937.00</c:v>
                </c:pt>
                <c:pt idx="7937">
                  <c:v>7,938.00</c:v>
                </c:pt>
                <c:pt idx="7938">
                  <c:v>7,938.99</c:v>
                </c:pt>
                <c:pt idx="7939">
                  <c:v>7,940.00</c:v>
                </c:pt>
                <c:pt idx="7940">
                  <c:v>7,941.00</c:v>
                </c:pt>
                <c:pt idx="7941">
                  <c:v>7,941.99</c:v>
                </c:pt>
                <c:pt idx="7942">
                  <c:v>7,942.99</c:v>
                </c:pt>
                <c:pt idx="7943">
                  <c:v>7,944.00</c:v>
                </c:pt>
                <c:pt idx="7944">
                  <c:v>7,945.00</c:v>
                </c:pt>
                <c:pt idx="7945">
                  <c:v>7,945.99</c:v>
                </c:pt>
                <c:pt idx="7946">
                  <c:v>7,947.00</c:v>
                </c:pt>
                <c:pt idx="7947">
                  <c:v>7,948.00</c:v>
                </c:pt>
                <c:pt idx="7948">
                  <c:v>7,948.99</c:v>
                </c:pt>
                <c:pt idx="7949">
                  <c:v>7,949.99</c:v>
                </c:pt>
                <c:pt idx="7950">
                  <c:v>7,951.00</c:v>
                </c:pt>
                <c:pt idx="7951">
                  <c:v>7,951.99</c:v>
                </c:pt>
                <c:pt idx="7952">
                  <c:v>7,952.99</c:v>
                </c:pt>
                <c:pt idx="7953">
                  <c:v>7,954.00</c:v>
                </c:pt>
                <c:pt idx="7954">
                  <c:v>7,955.00</c:v>
                </c:pt>
                <c:pt idx="7955">
                  <c:v>7,955.99</c:v>
                </c:pt>
                <c:pt idx="7956">
                  <c:v>7,957.00</c:v>
                </c:pt>
                <c:pt idx="7957">
                  <c:v>7,958.00</c:v>
                </c:pt>
                <c:pt idx="7958">
                  <c:v>7,958.99</c:v>
                </c:pt>
                <c:pt idx="7959">
                  <c:v>7,959.99</c:v>
                </c:pt>
                <c:pt idx="7960">
                  <c:v>7,961.00</c:v>
                </c:pt>
                <c:pt idx="7961">
                  <c:v>7,962.00</c:v>
                </c:pt>
                <c:pt idx="7962">
                  <c:v>7,962.99</c:v>
                </c:pt>
                <c:pt idx="7963">
                  <c:v>7,964.00</c:v>
                </c:pt>
                <c:pt idx="7964">
                  <c:v>7,965.00</c:v>
                </c:pt>
                <c:pt idx="7965">
                  <c:v>7,965.99</c:v>
                </c:pt>
                <c:pt idx="7966">
                  <c:v>7,967.00</c:v>
                </c:pt>
                <c:pt idx="7967">
                  <c:v>7,968.00</c:v>
                </c:pt>
                <c:pt idx="7968">
                  <c:v>7,968.99</c:v>
                </c:pt>
                <c:pt idx="7969">
                  <c:v>7,969.99</c:v>
                </c:pt>
                <c:pt idx="7970">
                  <c:v>7,971.00</c:v>
                </c:pt>
                <c:pt idx="7971">
                  <c:v>7,972.00</c:v>
                </c:pt>
                <c:pt idx="7972">
                  <c:v>7,972.99</c:v>
                </c:pt>
                <c:pt idx="7973">
                  <c:v>7,974.00</c:v>
                </c:pt>
                <c:pt idx="7974">
                  <c:v>7,975.00</c:v>
                </c:pt>
                <c:pt idx="7975">
                  <c:v>7,975.99</c:v>
                </c:pt>
                <c:pt idx="7976">
                  <c:v>7,977.00</c:v>
                </c:pt>
                <c:pt idx="7977">
                  <c:v>7,978.00</c:v>
                </c:pt>
                <c:pt idx="7978">
                  <c:v>7,978.99</c:v>
                </c:pt>
                <c:pt idx="7979">
                  <c:v>7,979.99</c:v>
                </c:pt>
                <c:pt idx="7980">
                  <c:v>7,981.00</c:v>
                </c:pt>
                <c:pt idx="7981">
                  <c:v>7,982.00</c:v>
                </c:pt>
                <c:pt idx="7982">
                  <c:v>7,982.99</c:v>
                </c:pt>
                <c:pt idx="7983">
                  <c:v>7,984.00</c:v>
                </c:pt>
                <c:pt idx="7984">
                  <c:v>7,985.00</c:v>
                </c:pt>
                <c:pt idx="7985">
                  <c:v>7,985.99</c:v>
                </c:pt>
                <c:pt idx="7986">
                  <c:v>7,987.00</c:v>
                </c:pt>
                <c:pt idx="7987">
                  <c:v>7,988.00</c:v>
                </c:pt>
                <c:pt idx="7988">
                  <c:v>7,988.99</c:v>
                </c:pt>
                <c:pt idx="7989">
                  <c:v>7,989.99</c:v>
                </c:pt>
                <c:pt idx="7990">
                  <c:v>7,991.00</c:v>
                </c:pt>
                <c:pt idx="7991">
                  <c:v>7,992.00</c:v>
                </c:pt>
                <c:pt idx="7992">
                  <c:v>7,992.99</c:v>
                </c:pt>
                <c:pt idx="7993">
                  <c:v>7,994.00</c:v>
                </c:pt>
                <c:pt idx="7994">
                  <c:v>7,995.00</c:v>
                </c:pt>
                <c:pt idx="7995">
                  <c:v>7,995.99</c:v>
                </c:pt>
                <c:pt idx="7996">
                  <c:v>7,996.99</c:v>
                </c:pt>
                <c:pt idx="7997">
                  <c:v>7,998.00</c:v>
                </c:pt>
                <c:pt idx="7998">
                  <c:v>7,998.99</c:v>
                </c:pt>
                <c:pt idx="7999">
                  <c:v>7,999.99</c:v>
                </c:pt>
                <c:pt idx="8000">
                  <c:v>8,001.00</c:v>
                </c:pt>
                <c:pt idx="8001">
                  <c:v>8,002.00</c:v>
                </c:pt>
                <c:pt idx="8002">
                  <c:v>8,002.99</c:v>
                </c:pt>
                <c:pt idx="8003">
                  <c:v>8,004.00</c:v>
                </c:pt>
                <c:pt idx="8004">
                  <c:v>8,005.00</c:v>
                </c:pt>
                <c:pt idx="8005">
                  <c:v>8,005.99</c:v>
                </c:pt>
                <c:pt idx="8006">
                  <c:v>8,006.99</c:v>
                </c:pt>
                <c:pt idx="8007">
                  <c:v>8,008.00</c:v>
                </c:pt>
                <c:pt idx="8008">
                  <c:v>8,009.00</c:v>
                </c:pt>
                <c:pt idx="8009">
                  <c:v>8,009.99</c:v>
                </c:pt>
                <c:pt idx="8010">
                  <c:v>8,011.00</c:v>
                </c:pt>
                <c:pt idx="8011">
                  <c:v>8,012.00</c:v>
                </c:pt>
                <c:pt idx="8012">
                  <c:v>8,012.99</c:v>
                </c:pt>
                <c:pt idx="8013">
                  <c:v>8,014.00</c:v>
                </c:pt>
                <c:pt idx="8014">
                  <c:v>8,015.00</c:v>
                </c:pt>
                <c:pt idx="8015">
                  <c:v>8,015.99</c:v>
                </c:pt>
                <c:pt idx="8016">
                  <c:v>8,016.99</c:v>
                </c:pt>
                <c:pt idx="8017">
                  <c:v>8,018.00</c:v>
                </c:pt>
                <c:pt idx="8018">
                  <c:v>8,019.00</c:v>
                </c:pt>
                <c:pt idx="8019">
                  <c:v>8,019.99</c:v>
                </c:pt>
                <c:pt idx="8020">
                  <c:v>8,021.00</c:v>
                </c:pt>
                <c:pt idx="8021">
                  <c:v>8,022.00</c:v>
                </c:pt>
                <c:pt idx="8022">
                  <c:v>8,022.99</c:v>
                </c:pt>
                <c:pt idx="8023">
                  <c:v>8,024.00</c:v>
                </c:pt>
                <c:pt idx="8024">
                  <c:v>8,025.00</c:v>
                </c:pt>
                <c:pt idx="8025">
                  <c:v>8,025.99</c:v>
                </c:pt>
                <c:pt idx="8026">
                  <c:v>8,026.99</c:v>
                </c:pt>
                <c:pt idx="8027">
                  <c:v>8,028.00</c:v>
                </c:pt>
                <c:pt idx="8028">
                  <c:v>8,029.00</c:v>
                </c:pt>
                <c:pt idx="8029">
                  <c:v>8,029.99</c:v>
                </c:pt>
                <c:pt idx="8030">
                  <c:v>8,031.00</c:v>
                </c:pt>
                <c:pt idx="8031">
                  <c:v>8,032.00</c:v>
                </c:pt>
                <c:pt idx="8032">
                  <c:v>8,032.99</c:v>
                </c:pt>
                <c:pt idx="8033">
                  <c:v>8,034.00</c:v>
                </c:pt>
                <c:pt idx="8034">
                  <c:v>8,035.00</c:v>
                </c:pt>
                <c:pt idx="8035">
                  <c:v>8,035.99</c:v>
                </c:pt>
                <c:pt idx="8036">
                  <c:v>8,036.99</c:v>
                </c:pt>
                <c:pt idx="8037">
                  <c:v>8,038.00</c:v>
                </c:pt>
                <c:pt idx="8038">
                  <c:v>8,039.00</c:v>
                </c:pt>
                <c:pt idx="8039">
                  <c:v>8,039.99</c:v>
                </c:pt>
                <c:pt idx="8040">
                  <c:v>8,041.00</c:v>
                </c:pt>
                <c:pt idx="8041">
                  <c:v>8,042.00</c:v>
                </c:pt>
                <c:pt idx="8042">
                  <c:v>8,042.99</c:v>
                </c:pt>
                <c:pt idx="8043">
                  <c:v>8,044.00</c:v>
                </c:pt>
                <c:pt idx="8044">
                  <c:v>8,045.00</c:v>
                </c:pt>
                <c:pt idx="8045">
                  <c:v>8,045.99</c:v>
                </c:pt>
                <c:pt idx="8046">
                  <c:v>8,046.99</c:v>
                </c:pt>
                <c:pt idx="8047">
                  <c:v>8,048.00</c:v>
                </c:pt>
                <c:pt idx="8048">
                  <c:v>8,049.00</c:v>
                </c:pt>
                <c:pt idx="8049">
                  <c:v>8,049.99</c:v>
                </c:pt>
                <c:pt idx="8050">
                  <c:v>8,051.00</c:v>
                </c:pt>
                <c:pt idx="8051">
                  <c:v>8,052.00</c:v>
                </c:pt>
                <c:pt idx="8052">
                  <c:v>8,052.99</c:v>
                </c:pt>
                <c:pt idx="8053">
                  <c:v>8,053.99</c:v>
                </c:pt>
                <c:pt idx="8054">
                  <c:v>8,055.00</c:v>
                </c:pt>
                <c:pt idx="8055">
                  <c:v>8,055.99</c:v>
                </c:pt>
                <c:pt idx="8056">
                  <c:v>8,056.99</c:v>
                </c:pt>
                <c:pt idx="8057">
                  <c:v>8,058.00</c:v>
                </c:pt>
                <c:pt idx="8058">
                  <c:v>8,059.00</c:v>
                </c:pt>
                <c:pt idx="8059">
                  <c:v>8,059.99</c:v>
                </c:pt>
                <c:pt idx="8060">
                  <c:v>8,061.00</c:v>
                </c:pt>
                <c:pt idx="8061">
                  <c:v>8,062.00</c:v>
                </c:pt>
                <c:pt idx="8062">
                  <c:v>8,062.99</c:v>
                </c:pt>
                <c:pt idx="8063">
                  <c:v>8,063.99</c:v>
                </c:pt>
                <c:pt idx="8064">
                  <c:v>8,065.00</c:v>
                </c:pt>
                <c:pt idx="8065">
                  <c:v>8,066.00</c:v>
                </c:pt>
                <c:pt idx="8066">
                  <c:v>8,066.99</c:v>
                </c:pt>
                <c:pt idx="8067">
                  <c:v>8,068.00</c:v>
                </c:pt>
                <c:pt idx="8068">
                  <c:v>8,069.00</c:v>
                </c:pt>
                <c:pt idx="8069">
                  <c:v>8,069.99</c:v>
                </c:pt>
                <c:pt idx="8070">
                  <c:v>8,071.00</c:v>
                </c:pt>
                <c:pt idx="8071">
                  <c:v>8,072.00</c:v>
                </c:pt>
                <c:pt idx="8072">
                  <c:v>8,072.99</c:v>
                </c:pt>
                <c:pt idx="8073">
                  <c:v>8,073.99</c:v>
                </c:pt>
                <c:pt idx="8074">
                  <c:v>8,075.00</c:v>
                </c:pt>
                <c:pt idx="8075">
                  <c:v>8,076.00</c:v>
                </c:pt>
                <c:pt idx="8076">
                  <c:v>8,076.99</c:v>
                </c:pt>
                <c:pt idx="8077">
                  <c:v>8,078.00</c:v>
                </c:pt>
                <c:pt idx="8078">
                  <c:v>8,079.00</c:v>
                </c:pt>
                <c:pt idx="8079">
                  <c:v>8,079.99</c:v>
                </c:pt>
                <c:pt idx="8080">
                  <c:v>8,081.00</c:v>
                </c:pt>
                <c:pt idx="8081">
                  <c:v>8,082.00</c:v>
                </c:pt>
                <c:pt idx="8082">
                  <c:v>8,082.99</c:v>
                </c:pt>
                <c:pt idx="8083">
                  <c:v>8,083.99</c:v>
                </c:pt>
                <c:pt idx="8084">
                  <c:v>8,085.00</c:v>
                </c:pt>
                <c:pt idx="8085">
                  <c:v>8,086.00</c:v>
                </c:pt>
                <c:pt idx="8086">
                  <c:v>8,086.99</c:v>
                </c:pt>
                <c:pt idx="8087">
                  <c:v>8,088.00</c:v>
                </c:pt>
                <c:pt idx="8088">
                  <c:v>8,089.00</c:v>
                </c:pt>
                <c:pt idx="8089">
                  <c:v>8,089.99</c:v>
                </c:pt>
                <c:pt idx="8090">
                  <c:v>8,091.00</c:v>
                </c:pt>
                <c:pt idx="8091">
                  <c:v>8,092.00</c:v>
                </c:pt>
                <c:pt idx="8092">
                  <c:v>8,092.99</c:v>
                </c:pt>
                <c:pt idx="8093">
                  <c:v>8,093.99</c:v>
                </c:pt>
                <c:pt idx="8094">
                  <c:v>8,095.00</c:v>
                </c:pt>
                <c:pt idx="8095">
                  <c:v>8,096.00</c:v>
                </c:pt>
                <c:pt idx="8096">
                  <c:v>8,096.99</c:v>
                </c:pt>
                <c:pt idx="8097">
                  <c:v>8,098.00</c:v>
                </c:pt>
                <c:pt idx="8098">
                  <c:v>8,099.00</c:v>
                </c:pt>
                <c:pt idx="8099">
                  <c:v>8,099.99</c:v>
                </c:pt>
                <c:pt idx="8100">
                  <c:v>8,100.99</c:v>
                </c:pt>
                <c:pt idx="8101">
                  <c:v>8,102.00</c:v>
                </c:pt>
                <c:pt idx="8102">
                  <c:v>8,103.00</c:v>
                </c:pt>
                <c:pt idx="8103">
                  <c:v>8,103.99</c:v>
                </c:pt>
                <c:pt idx="8104">
                  <c:v>8,105.00</c:v>
                </c:pt>
                <c:pt idx="8105">
                  <c:v>8,106.00</c:v>
                </c:pt>
                <c:pt idx="8106">
                  <c:v>8,106.99</c:v>
                </c:pt>
                <c:pt idx="8107">
                  <c:v>8,108.00</c:v>
                </c:pt>
                <c:pt idx="8108">
                  <c:v>8,109.00</c:v>
                </c:pt>
                <c:pt idx="8109">
                  <c:v>8,109.99</c:v>
                </c:pt>
                <c:pt idx="8110">
                  <c:v>8,110.99</c:v>
                </c:pt>
                <c:pt idx="8111">
                  <c:v>8,112.00</c:v>
                </c:pt>
                <c:pt idx="8112">
                  <c:v>8,113.00</c:v>
                </c:pt>
                <c:pt idx="8113">
                  <c:v>8,113.99</c:v>
                </c:pt>
                <c:pt idx="8114">
                  <c:v>8,115.00</c:v>
                </c:pt>
                <c:pt idx="8115">
                  <c:v>8,116.00</c:v>
                </c:pt>
                <c:pt idx="8116">
                  <c:v>8,116.99</c:v>
                </c:pt>
                <c:pt idx="8117">
                  <c:v>8,118.00</c:v>
                </c:pt>
                <c:pt idx="8118">
                  <c:v>8,119.00</c:v>
                </c:pt>
                <c:pt idx="8119">
                  <c:v>8,119.99</c:v>
                </c:pt>
                <c:pt idx="8120">
                  <c:v>8,120.99</c:v>
                </c:pt>
                <c:pt idx="8121">
                  <c:v>8,122.00</c:v>
                </c:pt>
                <c:pt idx="8122">
                  <c:v>8,123.00</c:v>
                </c:pt>
                <c:pt idx="8123">
                  <c:v>8,123.99</c:v>
                </c:pt>
                <c:pt idx="8124">
                  <c:v>8,125.00</c:v>
                </c:pt>
                <c:pt idx="8125">
                  <c:v>8,126.00</c:v>
                </c:pt>
                <c:pt idx="8126">
                  <c:v>8,126.99</c:v>
                </c:pt>
                <c:pt idx="8127">
                  <c:v>8,128.00</c:v>
                </c:pt>
                <c:pt idx="8128">
                  <c:v>8,129.00</c:v>
                </c:pt>
                <c:pt idx="8129">
                  <c:v>8,129.99</c:v>
                </c:pt>
                <c:pt idx="8130">
                  <c:v>8,130.99</c:v>
                </c:pt>
                <c:pt idx="8131">
                  <c:v>8,132.00</c:v>
                </c:pt>
                <c:pt idx="8132">
                  <c:v>8,133.00</c:v>
                </c:pt>
                <c:pt idx="8133">
                  <c:v>8,133.99</c:v>
                </c:pt>
                <c:pt idx="8134">
                  <c:v>8,135.00</c:v>
                </c:pt>
                <c:pt idx="8135">
                  <c:v>8,136.00</c:v>
                </c:pt>
                <c:pt idx="8136">
                  <c:v>8,136.99</c:v>
                </c:pt>
                <c:pt idx="8137">
                  <c:v>8,138.00</c:v>
                </c:pt>
                <c:pt idx="8138">
                  <c:v>8,139.00</c:v>
                </c:pt>
                <c:pt idx="8139">
                  <c:v>8,139.99</c:v>
                </c:pt>
                <c:pt idx="8140">
                  <c:v>8,140.99</c:v>
                </c:pt>
                <c:pt idx="8141">
                  <c:v>8,142.00</c:v>
                </c:pt>
                <c:pt idx="8142">
                  <c:v>8,143.00</c:v>
                </c:pt>
                <c:pt idx="8143">
                  <c:v>8,143.99</c:v>
                </c:pt>
                <c:pt idx="8144">
                  <c:v>8,145.00</c:v>
                </c:pt>
                <c:pt idx="8145">
                  <c:v>8,146.00</c:v>
                </c:pt>
                <c:pt idx="8146">
                  <c:v>8,146.99</c:v>
                </c:pt>
                <c:pt idx="8147">
                  <c:v>8,148.00</c:v>
                </c:pt>
                <c:pt idx="8148">
                  <c:v>8,149.00</c:v>
                </c:pt>
                <c:pt idx="8149">
                  <c:v>8,149.99</c:v>
                </c:pt>
                <c:pt idx="8150">
                  <c:v>8,150.99</c:v>
                </c:pt>
                <c:pt idx="8151">
                  <c:v>8,152.00</c:v>
                </c:pt>
                <c:pt idx="8152">
                  <c:v>8,153.00</c:v>
                </c:pt>
                <c:pt idx="8153">
                  <c:v>8,153.99</c:v>
                </c:pt>
                <c:pt idx="8154">
                  <c:v>8,155.00</c:v>
                </c:pt>
                <c:pt idx="8155">
                  <c:v>8,156.00</c:v>
                </c:pt>
                <c:pt idx="8156">
                  <c:v>8,156.99</c:v>
                </c:pt>
                <c:pt idx="8157">
                  <c:v>8,157.99</c:v>
                </c:pt>
                <c:pt idx="8158">
                  <c:v>8,159.00</c:v>
                </c:pt>
                <c:pt idx="8159">
                  <c:v>8,160.00</c:v>
                </c:pt>
                <c:pt idx="8160">
                  <c:v>8,160.99</c:v>
                </c:pt>
                <c:pt idx="8161">
                  <c:v>8,162.00</c:v>
                </c:pt>
                <c:pt idx="8162">
                  <c:v>8,163.00</c:v>
                </c:pt>
                <c:pt idx="8163">
                  <c:v>8,163.99</c:v>
                </c:pt>
                <c:pt idx="8164">
                  <c:v>8,165.00</c:v>
                </c:pt>
                <c:pt idx="8165">
                  <c:v>8,166.00</c:v>
                </c:pt>
                <c:pt idx="8166">
                  <c:v>8,166.99</c:v>
                </c:pt>
                <c:pt idx="8167">
                  <c:v>8,167.99</c:v>
                </c:pt>
                <c:pt idx="8168">
                  <c:v>8,169.00</c:v>
                </c:pt>
                <c:pt idx="8169">
                  <c:v>8,170.00</c:v>
                </c:pt>
                <c:pt idx="8170">
                  <c:v>8,170.99</c:v>
                </c:pt>
                <c:pt idx="8171">
                  <c:v>8,172.00</c:v>
                </c:pt>
                <c:pt idx="8172">
                  <c:v>8,173.00</c:v>
                </c:pt>
                <c:pt idx="8173">
                  <c:v>8,173.99</c:v>
                </c:pt>
                <c:pt idx="8174">
                  <c:v>8,175.00</c:v>
                </c:pt>
                <c:pt idx="8175">
                  <c:v>8,176.00</c:v>
                </c:pt>
                <c:pt idx="8176">
                  <c:v>8,176.99</c:v>
                </c:pt>
                <c:pt idx="8177">
                  <c:v>8,177.99</c:v>
                </c:pt>
                <c:pt idx="8178">
                  <c:v>8,179.00</c:v>
                </c:pt>
                <c:pt idx="8179">
                  <c:v>8,180.00</c:v>
                </c:pt>
                <c:pt idx="8180">
                  <c:v>8,180.99</c:v>
                </c:pt>
                <c:pt idx="8181">
                  <c:v>8,182.00</c:v>
                </c:pt>
                <c:pt idx="8182">
                  <c:v>8,183.00</c:v>
                </c:pt>
                <c:pt idx="8183">
                  <c:v>8,183.99</c:v>
                </c:pt>
                <c:pt idx="8184">
                  <c:v>8,185.00</c:v>
                </c:pt>
                <c:pt idx="8185">
                  <c:v>8,186.00</c:v>
                </c:pt>
                <c:pt idx="8186">
                  <c:v>8,186.99</c:v>
                </c:pt>
                <c:pt idx="8187">
                  <c:v>8,187.99</c:v>
                </c:pt>
                <c:pt idx="8188">
                  <c:v>8,189.00</c:v>
                </c:pt>
                <c:pt idx="8189">
                  <c:v>8,190.00</c:v>
                </c:pt>
                <c:pt idx="8190">
                  <c:v>8,190.99</c:v>
                </c:pt>
                <c:pt idx="8191">
                  <c:v>8,192.00</c:v>
                </c:pt>
                <c:pt idx="8192">
                  <c:v>8,193.00</c:v>
                </c:pt>
                <c:pt idx="8193">
                  <c:v>8,193.99</c:v>
                </c:pt>
                <c:pt idx="8194">
                  <c:v>8,195.00</c:v>
                </c:pt>
                <c:pt idx="8195">
                  <c:v>8,196.00</c:v>
                </c:pt>
                <c:pt idx="8196">
                  <c:v>8,196.99</c:v>
                </c:pt>
                <c:pt idx="8197">
                  <c:v>8,197.99</c:v>
                </c:pt>
                <c:pt idx="8198">
                  <c:v>8,199.00</c:v>
                </c:pt>
                <c:pt idx="8199">
                  <c:v>8,200.00</c:v>
                </c:pt>
                <c:pt idx="8200">
                  <c:v>8,200.99</c:v>
                </c:pt>
                <c:pt idx="8201">
                  <c:v>8,202.00</c:v>
                </c:pt>
                <c:pt idx="8202">
                  <c:v>8,203.00</c:v>
                </c:pt>
                <c:pt idx="8203">
                  <c:v>8,203.99</c:v>
                </c:pt>
                <c:pt idx="8204">
                  <c:v>8,204.99</c:v>
                </c:pt>
                <c:pt idx="8205">
                  <c:v>8,206.00</c:v>
                </c:pt>
                <c:pt idx="8206">
                  <c:v>8,207.00</c:v>
                </c:pt>
                <c:pt idx="8207">
                  <c:v>8,207.99</c:v>
                </c:pt>
                <c:pt idx="8208">
                  <c:v>8,209.00</c:v>
                </c:pt>
                <c:pt idx="8209">
                  <c:v>8,210.00</c:v>
                </c:pt>
                <c:pt idx="8210">
                  <c:v>8,210.99</c:v>
                </c:pt>
                <c:pt idx="8211">
                  <c:v>8,212.00</c:v>
                </c:pt>
                <c:pt idx="8212">
                  <c:v>8,213.00</c:v>
                </c:pt>
                <c:pt idx="8213">
                  <c:v>8,213.99</c:v>
                </c:pt>
                <c:pt idx="8214">
                  <c:v>8,214.99</c:v>
                </c:pt>
                <c:pt idx="8215">
                  <c:v>8,216.00</c:v>
                </c:pt>
                <c:pt idx="8216">
                  <c:v>8,217.00</c:v>
                </c:pt>
                <c:pt idx="8217">
                  <c:v>8,217.99</c:v>
                </c:pt>
                <c:pt idx="8218">
                  <c:v>8,219.00</c:v>
                </c:pt>
                <c:pt idx="8219">
                  <c:v>8,220.00</c:v>
                </c:pt>
                <c:pt idx="8220">
                  <c:v>8,220.99</c:v>
                </c:pt>
                <c:pt idx="8221">
                  <c:v>8,222.00</c:v>
                </c:pt>
                <c:pt idx="8222">
                  <c:v>8,223.00</c:v>
                </c:pt>
                <c:pt idx="8223">
                  <c:v>8,223.99</c:v>
                </c:pt>
                <c:pt idx="8224">
                  <c:v>8,224.99</c:v>
                </c:pt>
                <c:pt idx="8225">
                  <c:v>8,226.00</c:v>
                </c:pt>
                <c:pt idx="8226">
                  <c:v>8,227.00</c:v>
                </c:pt>
                <c:pt idx="8227">
                  <c:v>8,227.99</c:v>
                </c:pt>
                <c:pt idx="8228">
                  <c:v>8,229.00</c:v>
                </c:pt>
                <c:pt idx="8229">
                  <c:v>8,230.00</c:v>
                </c:pt>
                <c:pt idx="8230">
                  <c:v>8,230.99</c:v>
                </c:pt>
                <c:pt idx="8231">
                  <c:v>8,232.00</c:v>
                </c:pt>
                <c:pt idx="8232">
                  <c:v>8,233.00</c:v>
                </c:pt>
                <c:pt idx="8233">
                  <c:v>8,233.99</c:v>
                </c:pt>
                <c:pt idx="8234">
                  <c:v>8,234.99</c:v>
                </c:pt>
                <c:pt idx="8235">
                  <c:v>8,236.00</c:v>
                </c:pt>
                <c:pt idx="8236">
                  <c:v>8,237.00</c:v>
                </c:pt>
                <c:pt idx="8237">
                  <c:v>8,237.99</c:v>
                </c:pt>
                <c:pt idx="8238">
                  <c:v>8,239.00</c:v>
                </c:pt>
                <c:pt idx="8239">
                  <c:v>8,240.00</c:v>
                </c:pt>
                <c:pt idx="8240">
                  <c:v>8,240.99</c:v>
                </c:pt>
                <c:pt idx="8241">
                  <c:v>8,242.00</c:v>
                </c:pt>
                <c:pt idx="8242">
                  <c:v>8,243.00</c:v>
                </c:pt>
                <c:pt idx="8243">
                  <c:v>8,243.99</c:v>
                </c:pt>
                <c:pt idx="8244">
                  <c:v>8,244.99</c:v>
                </c:pt>
                <c:pt idx="8245">
                  <c:v>8,246.00</c:v>
                </c:pt>
                <c:pt idx="8246">
                  <c:v>8,247.00</c:v>
                </c:pt>
                <c:pt idx="8247">
                  <c:v>8,247.99</c:v>
                </c:pt>
                <c:pt idx="8248">
                  <c:v>8,249.00</c:v>
                </c:pt>
                <c:pt idx="8249">
                  <c:v>8,250.00</c:v>
                </c:pt>
                <c:pt idx="8250">
                  <c:v>8,250.99</c:v>
                </c:pt>
                <c:pt idx="8251">
                  <c:v>8,251.99</c:v>
                </c:pt>
                <c:pt idx="8252">
                  <c:v>8,253.00</c:v>
                </c:pt>
                <c:pt idx="8253">
                  <c:v>8,253.99</c:v>
                </c:pt>
                <c:pt idx="8254">
                  <c:v>8,254.99</c:v>
                </c:pt>
                <c:pt idx="8255">
                  <c:v>8,256.00</c:v>
                </c:pt>
                <c:pt idx="8256">
                  <c:v>8,257.00</c:v>
                </c:pt>
                <c:pt idx="8257">
                  <c:v>8,257.99</c:v>
                </c:pt>
                <c:pt idx="8258">
                  <c:v>8,259.00</c:v>
                </c:pt>
                <c:pt idx="8259">
                  <c:v>8,260.00</c:v>
                </c:pt>
                <c:pt idx="8260">
                  <c:v>8,260.99</c:v>
                </c:pt>
                <c:pt idx="8261">
                  <c:v>8,261.99</c:v>
                </c:pt>
                <c:pt idx="8262">
                  <c:v>8,263.00</c:v>
                </c:pt>
                <c:pt idx="8263">
                  <c:v>8,264.00</c:v>
                </c:pt>
                <c:pt idx="8264">
                  <c:v>8,264.99</c:v>
                </c:pt>
                <c:pt idx="8265">
                  <c:v>8,266.00</c:v>
                </c:pt>
                <c:pt idx="8266">
                  <c:v>8,267.00</c:v>
                </c:pt>
                <c:pt idx="8267">
                  <c:v>8,267.99</c:v>
                </c:pt>
                <c:pt idx="8268">
                  <c:v>8,269.00</c:v>
                </c:pt>
                <c:pt idx="8269">
                  <c:v>8,270.00</c:v>
                </c:pt>
                <c:pt idx="8270">
                  <c:v>8,270.99</c:v>
                </c:pt>
                <c:pt idx="8271">
                  <c:v>8,271.99</c:v>
                </c:pt>
                <c:pt idx="8272">
                  <c:v>8,273.00</c:v>
                </c:pt>
                <c:pt idx="8273">
                  <c:v>8,274.00</c:v>
                </c:pt>
                <c:pt idx="8274">
                  <c:v>8,274.99</c:v>
                </c:pt>
                <c:pt idx="8275">
                  <c:v>8,276.00</c:v>
                </c:pt>
                <c:pt idx="8276">
                  <c:v>8,277.00</c:v>
                </c:pt>
                <c:pt idx="8277">
                  <c:v>8,277.99</c:v>
                </c:pt>
                <c:pt idx="8278">
                  <c:v>8,279.00</c:v>
                </c:pt>
                <c:pt idx="8279">
                  <c:v>8,280.00</c:v>
                </c:pt>
                <c:pt idx="8280">
                  <c:v>8,280.99</c:v>
                </c:pt>
                <c:pt idx="8281">
                  <c:v>8,281.99</c:v>
                </c:pt>
                <c:pt idx="8282">
                  <c:v>8,283.00</c:v>
                </c:pt>
                <c:pt idx="8283">
                  <c:v>8,284.00</c:v>
                </c:pt>
                <c:pt idx="8284">
                  <c:v>8,284.99</c:v>
                </c:pt>
                <c:pt idx="8285">
                  <c:v>8,286.00</c:v>
                </c:pt>
                <c:pt idx="8286">
                  <c:v>8,287.00</c:v>
                </c:pt>
                <c:pt idx="8287">
                  <c:v>8,287.99</c:v>
                </c:pt>
                <c:pt idx="8288">
                  <c:v>8,289.00</c:v>
                </c:pt>
                <c:pt idx="8289">
                  <c:v>8,290.00</c:v>
                </c:pt>
                <c:pt idx="8290">
                  <c:v>8,290.99</c:v>
                </c:pt>
                <c:pt idx="8291">
                  <c:v>8,291.99</c:v>
                </c:pt>
                <c:pt idx="8292">
                  <c:v>8,293.00</c:v>
                </c:pt>
                <c:pt idx="8293">
                  <c:v>8,294.00</c:v>
                </c:pt>
                <c:pt idx="8294">
                  <c:v>8,294.99</c:v>
                </c:pt>
                <c:pt idx="8295">
                  <c:v>8,296.00</c:v>
                </c:pt>
                <c:pt idx="8296">
                  <c:v>8,297.00</c:v>
                </c:pt>
                <c:pt idx="8297">
                  <c:v>8,297.99</c:v>
                </c:pt>
                <c:pt idx="8298">
                  <c:v>8,298.99</c:v>
                </c:pt>
                <c:pt idx="8299">
                  <c:v>8,300.00</c:v>
                </c:pt>
                <c:pt idx="8300">
                  <c:v>8,300.99</c:v>
                </c:pt>
                <c:pt idx="8301">
                  <c:v>8,301.99</c:v>
                </c:pt>
                <c:pt idx="8302">
                  <c:v>8,303.00</c:v>
                </c:pt>
                <c:pt idx="8303">
                  <c:v>8,304.00</c:v>
                </c:pt>
                <c:pt idx="8304">
                  <c:v>8,304.99</c:v>
                </c:pt>
                <c:pt idx="8305">
                  <c:v>8,306.00</c:v>
                </c:pt>
                <c:pt idx="8306">
                  <c:v>8,307.00</c:v>
                </c:pt>
                <c:pt idx="8307">
                  <c:v>8,307.99</c:v>
                </c:pt>
                <c:pt idx="8308">
                  <c:v>8,308.99</c:v>
                </c:pt>
                <c:pt idx="8309">
                  <c:v>8,310.00</c:v>
                </c:pt>
                <c:pt idx="8310">
                  <c:v>8,311.00</c:v>
                </c:pt>
                <c:pt idx="8311">
                  <c:v>8,311.99</c:v>
                </c:pt>
                <c:pt idx="8312">
                  <c:v>8,313.00</c:v>
                </c:pt>
                <c:pt idx="8313">
                  <c:v>8,314.00</c:v>
                </c:pt>
                <c:pt idx="8314">
                  <c:v>8,314.99</c:v>
                </c:pt>
                <c:pt idx="8315">
                  <c:v>8,316.00</c:v>
                </c:pt>
                <c:pt idx="8316">
                  <c:v>8,317.00</c:v>
                </c:pt>
                <c:pt idx="8317">
                  <c:v>8,317.99</c:v>
                </c:pt>
                <c:pt idx="8318">
                  <c:v>8,318.99</c:v>
                </c:pt>
                <c:pt idx="8319">
                  <c:v>8,320.00</c:v>
                </c:pt>
                <c:pt idx="8320">
                  <c:v>8,321.00</c:v>
                </c:pt>
                <c:pt idx="8321">
                  <c:v>8,321.99</c:v>
                </c:pt>
                <c:pt idx="8322">
                  <c:v>8,323.00</c:v>
                </c:pt>
                <c:pt idx="8323">
                  <c:v>8,324.00</c:v>
                </c:pt>
                <c:pt idx="8324">
                  <c:v>8,324.99</c:v>
                </c:pt>
                <c:pt idx="8325">
                  <c:v>8,326.00</c:v>
                </c:pt>
                <c:pt idx="8326">
                  <c:v>8,327.00</c:v>
                </c:pt>
                <c:pt idx="8327">
                  <c:v>8,327.99</c:v>
                </c:pt>
                <c:pt idx="8328">
                  <c:v>8,328.99</c:v>
                </c:pt>
                <c:pt idx="8329">
                  <c:v>8,330.00</c:v>
                </c:pt>
                <c:pt idx="8330">
                  <c:v>8,331.00</c:v>
                </c:pt>
                <c:pt idx="8331">
                  <c:v>8,331.99</c:v>
                </c:pt>
                <c:pt idx="8332">
                  <c:v>8,333.00</c:v>
                </c:pt>
                <c:pt idx="8333">
                  <c:v>8,334.00</c:v>
                </c:pt>
                <c:pt idx="8334">
                  <c:v>8,334.99</c:v>
                </c:pt>
                <c:pt idx="8335">
                  <c:v>8,336.00</c:v>
                </c:pt>
                <c:pt idx="8336">
                  <c:v>8,337.00</c:v>
                </c:pt>
                <c:pt idx="8337">
                  <c:v>8,337.99</c:v>
                </c:pt>
                <c:pt idx="8338">
                  <c:v>8,338.99</c:v>
                </c:pt>
                <c:pt idx="8339">
                  <c:v>8,340.00</c:v>
                </c:pt>
                <c:pt idx="8340">
                  <c:v>8,341.00</c:v>
                </c:pt>
                <c:pt idx="8341">
                  <c:v>8,341.99</c:v>
                </c:pt>
                <c:pt idx="8342">
                  <c:v>8,343.00</c:v>
                </c:pt>
                <c:pt idx="8343">
                  <c:v>8,344.00</c:v>
                </c:pt>
                <c:pt idx="8344">
                  <c:v>8,344.99</c:v>
                </c:pt>
                <c:pt idx="8345">
                  <c:v>8,346.00</c:v>
                </c:pt>
                <c:pt idx="8346">
                  <c:v>8,347.00</c:v>
                </c:pt>
                <c:pt idx="8347">
                  <c:v>8,347.99</c:v>
                </c:pt>
                <c:pt idx="8348">
                  <c:v>8,348.99</c:v>
                </c:pt>
                <c:pt idx="8349">
                  <c:v>8,350.00</c:v>
                </c:pt>
                <c:pt idx="8350">
                  <c:v>8,351.00</c:v>
                </c:pt>
                <c:pt idx="8351">
                  <c:v>8,351.99</c:v>
                </c:pt>
                <c:pt idx="8352">
                  <c:v>8,353.00</c:v>
                </c:pt>
                <c:pt idx="8353">
                  <c:v>8,354.00</c:v>
                </c:pt>
                <c:pt idx="8354">
                  <c:v>8,354.99</c:v>
                </c:pt>
                <c:pt idx="8355">
                  <c:v>8,355.99</c:v>
                </c:pt>
                <c:pt idx="8356">
                  <c:v>8,357.00</c:v>
                </c:pt>
                <c:pt idx="8357">
                  <c:v>8,358.00</c:v>
                </c:pt>
                <c:pt idx="8358">
                  <c:v>8,358.99</c:v>
                </c:pt>
                <c:pt idx="8359">
                  <c:v>8,360.00</c:v>
                </c:pt>
                <c:pt idx="8360">
                  <c:v>8,361.00</c:v>
                </c:pt>
                <c:pt idx="8361">
                  <c:v>8,361.99</c:v>
                </c:pt>
                <c:pt idx="8362">
                  <c:v>8,363.00</c:v>
                </c:pt>
                <c:pt idx="8363">
                  <c:v>8,364.00</c:v>
                </c:pt>
                <c:pt idx="8364">
                  <c:v>8,364.99</c:v>
                </c:pt>
                <c:pt idx="8365">
                  <c:v>8,365.99</c:v>
                </c:pt>
                <c:pt idx="8366">
                  <c:v>8,367.00</c:v>
                </c:pt>
                <c:pt idx="8367">
                  <c:v>8,368.00</c:v>
                </c:pt>
                <c:pt idx="8368">
                  <c:v>8,368.99</c:v>
                </c:pt>
                <c:pt idx="8369">
                  <c:v>8,370.00</c:v>
                </c:pt>
                <c:pt idx="8370">
                  <c:v>8,371.00</c:v>
                </c:pt>
                <c:pt idx="8371">
                  <c:v>8,371.99</c:v>
                </c:pt>
                <c:pt idx="8372">
                  <c:v>8,373.00</c:v>
                </c:pt>
                <c:pt idx="8373">
                  <c:v>8,374.00</c:v>
                </c:pt>
                <c:pt idx="8374">
                  <c:v>8,374.99</c:v>
                </c:pt>
                <c:pt idx="8375">
                  <c:v>8,376.00</c:v>
                </c:pt>
                <c:pt idx="8376">
                  <c:v>8,377.00</c:v>
                </c:pt>
                <c:pt idx="8377">
                  <c:v>8,377.99</c:v>
                </c:pt>
                <c:pt idx="8378">
                  <c:v>8,378.99</c:v>
                </c:pt>
                <c:pt idx="8379">
                  <c:v>8,380.00</c:v>
                </c:pt>
                <c:pt idx="8380">
                  <c:v>8,381.00</c:v>
                </c:pt>
                <c:pt idx="8381">
                  <c:v>8,381.99</c:v>
                </c:pt>
                <c:pt idx="8382">
                  <c:v>8,383.00</c:v>
                </c:pt>
                <c:pt idx="8383">
                  <c:v>8,384.00</c:v>
                </c:pt>
                <c:pt idx="8384">
                  <c:v>8,384.99</c:v>
                </c:pt>
                <c:pt idx="8385">
                  <c:v>8,386.00</c:v>
                </c:pt>
                <c:pt idx="8386">
                  <c:v>8,387.00</c:v>
                </c:pt>
                <c:pt idx="8387">
                  <c:v>8,387.99</c:v>
                </c:pt>
                <c:pt idx="8388">
                  <c:v>8,388.99</c:v>
                </c:pt>
                <c:pt idx="8389">
                  <c:v>8,390.00</c:v>
                </c:pt>
                <c:pt idx="8390">
                  <c:v>8,391.00</c:v>
                </c:pt>
                <c:pt idx="8391">
                  <c:v>8,391.99</c:v>
                </c:pt>
                <c:pt idx="8392">
                  <c:v>8,393.00</c:v>
                </c:pt>
                <c:pt idx="8393">
                  <c:v>8,394.00</c:v>
                </c:pt>
                <c:pt idx="8394">
                  <c:v>8,394.99</c:v>
                </c:pt>
                <c:pt idx="8395">
                  <c:v>8,395.99</c:v>
                </c:pt>
                <c:pt idx="8396">
                  <c:v>8,397.00</c:v>
                </c:pt>
                <c:pt idx="8397">
                  <c:v>8,397.99</c:v>
                </c:pt>
                <c:pt idx="8398">
                  <c:v>8,398.99</c:v>
                </c:pt>
                <c:pt idx="8399">
                  <c:v>8,400.00</c:v>
                </c:pt>
                <c:pt idx="8400">
                  <c:v>8,401.00</c:v>
                </c:pt>
                <c:pt idx="8401">
                  <c:v>8,401.99</c:v>
                </c:pt>
                <c:pt idx="8402">
                  <c:v>8,403.00</c:v>
                </c:pt>
                <c:pt idx="8403">
                  <c:v>8,404.00</c:v>
                </c:pt>
                <c:pt idx="8404">
                  <c:v>8,404.99</c:v>
                </c:pt>
                <c:pt idx="8405">
                  <c:v>8,405.99</c:v>
                </c:pt>
                <c:pt idx="8406">
                  <c:v>8,407.00</c:v>
                </c:pt>
                <c:pt idx="8407">
                  <c:v>8,408.00</c:v>
                </c:pt>
                <c:pt idx="8408">
                  <c:v>8,408.99</c:v>
                </c:pt>
                <c:pt idx="8409">
                  <c:v>8,410.00</c:v>
                </c:pt>
                <c:pt idx="8410">
                  <c:v>8,411.00</c:v>
                </c:pt>
                <c:pt idx="8411">
                  <c:v>8,411.99</c:v>
                </c:pt>
                <c:pt idx="8412">
                  <c:v>8,413.00</c:v>
                </c:pt>
                <c:pt idx="8413">
                  <c:v>8,414.00</c:v>
                </c:pt>
                <c:pt idx="8414">
                  <c:v>8,414.99</c:v>
                </c:pt>
                <c:pt idx="8415">
                  <c:v>8,415.99</c:v>
                </c:pt>
                <c:pt idx="8416">
                  <c:v>8,417.00</c:v>
                </c:pt>
                <c:pt idx="8417">
                  <c:v>8,418.00</c:v>
                </c:pt>
                <c:pt idx="8418">
                  <c:v>8,418.99</c:v>
                </c:pt>
                <c:pt idx="8419">
                  <c:v>8,420.00</c:v>
                </c:pt>
                <c:pt idx="8420">
                  <c:v>8,421.00</c:v>
                </c:pt>
                <c:pt idx="8421">
                  <c:v>8,421.99</c:v>
                </c:pt>
                <c:pt idx="8422">
                  <c:v>8,423.00</c:v>
                </c:pt>
                <c:pt idx="8423">
                  <c:v>8,424.00</c:v>
                </c:pt>
                <c:pt idx="8424">
                  <c:v>8,424.99</c:v>
                </c:pt>
                <c:pt idx="8425">
                  <c:v>8,425.99</c:v>
                </c:pt>
                <c:pt idx="8426">
                  <c:v>8,427.00</c:v>
                </c:pt>
                <c:pt idx="8427">
                  <c:v>8,428.00</c:v>
                </c:pt>
                <c:pt idx="8428">
                  <c:v>8,428.99</c:v>
                </c:pt>
                <c:pt idx="8429">
                  <c:v>8,430.00</c:v>
                </c:pt>
                <c:pt idx="8430">
                  <c:v>8,431.00</c:v>
                </c:pt>
                <c:pt idx="8431">
                  <c:v>8,431.99</c:v>
                </c:pt>
                <c:pt idx="8432">
                  <c:v>8,433.00</c:v>
                </c:pt>
                <c:pt idx="8433">
                  <c:v>8,434.00</c:v>
                </c:pt>
                <c:pt idx="8434">
                  <c:v>8,434.99</c:v>
                </c:pt>
                <c:pt idx="8435">
                  <c:v>8,435.99</c:v>
                </c:pt>
                <c:pt idx="8436">
                  <c:v>8,437.00</c:v>
                </c:pt>
                <c:pt idx="8437">
                  <c:v>8,438.00</c:v>
                </c:pt>
                <c:pt idx="8438">
                  <c:v>8,438.99</c:v>
                </c:pt>
                <c:pt idx="8439">
                  <c:v>8,440.00</c:v>
                </c:pt>
                <c:pt idx="8440">
                  <c:v>8,441.00</c:v>
                </c:pt>
                <c:pt idx="8441">
                  <c:v>8,441.99</c:v>
                </c:pt>
                <c:pt idx="8442">
                  <c:v>8,442.99</c:v>
                </c:pt>
                <c:pt idx="8443">
                  <c:v>8,444.00</c:v>
                </c:pt>
                <c:pt idx="8444">
                  <c:v>8,445.00</c:v>
                </c:pt>
                <c:pt idx="8445">
                  <c:v>8,445.99</c:v>
                </c:pt>
                <c:pt idx="8446">
                  <c:v>8,447.00</c:v>
                </c:pt>
                <c:pt idx="8447">
                  <c:v>8,448.00</c:v>
                </c:pt>
                <c:pt idx="8448">
                  <c:v>8,448.99</c:v>
                </c:pt>
                <c:pt idx="8449">
                  <c:v>8,450.00</c:v>
                </c:pt>
                <c:pt idx="8450">
                  <c:v>8,451.00</c:v>
                </c:pt>
                <c:pt idx="8451">
                  <c:v>8,451.99</c:v>
                </c:pt>
                <c:pt idx="8452">
                  <c:v>8,452.99</c:v>
                </c:pt>
                <c:pt idx="8453">
                  <c:v>8,454.00</c:v>
                </c:pt>
                <c:pt idx="8454">
                  <c:v>8,455.00</c:v>
                </c:pt>
                <c:pt idx="8455">
                  <c:v>8,455.99</c:v>
                </c:pt>
                <c:pt idx="8456">
                  <c:v>8,457.00</c:v>
                </c:pt>
                <c:pt idx="8457">
                  <c:v>8,458.00</c:v>
                </c:pt>
                <c:pt idx="8458">
                  <c:v>8,458.99</c:v>
                </c:pt>
                <c:pt idx="8459">
                  <c:v>8,460.00</c:v>
                </c:pt>
                <c:pt idx="8460">
                  <c:v>8,461.00</c:v>
                </c:pt>
                <c:pt idx="8461">
                  <c:v>8,461.99</c:v>
                </c:pt>
                <c:pt idx="8462">
                  <c:v>8,462.99</c:v>
                </c:pt>
                <c:pt idx="8463">
                  <c:v>8,464.00</c:v>
                </c:pt>
                <c:pt idx="8464">
                  <c:v>8,465.00</c:v>
                </c:pt>
                <c:pt idx="8465">
                  <c:v>8,465.99</c:v>
                </c:pt>
                <c:pt idx="8466">
                  <c:v>8,467.00</c:v>
                </c:pt>
                <c:pt idx="8467">
                  <c:v>8,468.00</c:v>
                </c:pt>
                <c:pt idx="8468">
                  <c:v>8,468.99</c:v>
                </c:pt>
                <c:pt idx="8469">
                  <c:v>8,469.99</c:v>
                </c:pt>
                <c:pt idx="8470">
                  <c:v>8,471.00</c:v>
                </c:pt>
                <c:pt idx="8471">
                  <c:v>8,471.99</c:v>
                </c:pt>
                <c:pt idx="8472">
                  <c:v>8,472.99</c:v>
                </c:pt>
                <c:pt idx="8473">
                  <c:v>8,474.00</c:v>
                </c:pt>
                <c:pt idx="8474">
                  <c:v>8,475.00</c:v>
                </c:pt>
                <c:pt idx="8475">
                  <c:v>8,475.99</c:v>
                </c:pt>
                <c:pt idx="8476">
                  <c:v>8,477.00</c:v>
                </c:pt>
                <c:pt idx="8477">
                  <c:v>8,478.00</c:v>
                </c:pt>
                <c:pt idx="8478">
                  <c:v>8,478.99</c:v>
                </c:pt>
                <c:pt idx="8479">
                  <c:v>8,479.99</c:v>
                </c:pt>
                <c:pt idx="8480">
                  <c:v>8,481.00</c:v>
                </c:pt>
                <c:pt idx="8481">
                  <c:v>8,482.00</c:v>
                </c:pt>
                <c:pt idx="8482">
                  <c:v>8,482.99</c:v>
                </c:pt>
                <c:pt idx="8483">
                  <c:v>8,484.00</c:v>
                </c:pt>
                <c:pt idx="8484">
                  <c:v>8,485.00</c:v>
                </c:pt>
                <c:pt idx="8485">
                  <c:v>8,485.99</c:v>
                </c:pt>
                <c:pt idx="8486">
                  <c:v>8,487.00</c:v>
                </c:pt>
                <c:pt idx="8487">
                  <c:v>8,488.00</c:v>
                </c:pt>
                <c:pt idx="8488">
                  <c:v>8,488.99</c:v>
                </c:pt>
                <c:pt idx="8489">
                  <c:v>8,489.99</c:v>
                </c:pt>
                <c:pt idx="8490">
                  <c:v>8,491.00</c:v>
                </c:pt>
                <c:pt idx="8491">
                  <c:v>8,492.00</c:v>
                </c:pt>
                <c:pt idx="8492">
                  <c:v>8,492.99</c:v>
                </c:pt>
                <c:pt idx="8493">
                  <c:v>8,494.00</c:v>
                </c:pt>
                <c:pt idx="8494">
                  <c:v>8,495.00</c:v>
                </c:pt>
                <c:pt idx="8495">
                  <c:v>8,495.99</c:v>
                </c:pt>
                <c:pt idx="8496">
                  <c:v>8,497.00</c:v>
                </c:pt>
                <c:pt idx="8497">
                  <c:v>8,498.00</c:v>
                </c:pt>
                <c:pt idx="8498">
                  <c:v>8,498.99</c:v>
                </c:pt>
                <c:pt idx="8499">
                  <c:v>8,499.99</c:v>
                </c:pt>
                <c:pt idx="8500">
                  <c:v>8,501.00</c:v>
                </c:pt>
                <c:pt idx="8501">
                  <c:v>8,502.00</c:v>
                </c:pt>
                <c:pt idx="8502">
                  <c:v>8,502.99</c:v>
                </c:pt>
                <c:pt idx="8503">
                  <c:v>8,504.00</c:v>
                </c:pt>
                <c:pt idx="8504">
                  <c:v>8,505.00</c:v>
                </c:pt>
                <c:pt idx="8505">
                  <c:v>8,505.99</c:v>
                </c:pt>
                <c:pt idx="8506">
                  <c:v>8,507.00</c:v>
                </c:pt>
                <c:pt idx="8507">
                  <c:v>8,508.00</c:v>
                </c:pt>
                <c:pt idx="8508">
                  <c:v>8,508.99</c:v>
                </c:pt>
                <c:pt idx="8509">
                  <c:v>8,509.99</c:v>
                </c:pt>
                <c:pt idx="8510">
                  <c:v>8,511.00</c:v>
                </c:pt>
                <c:pt idx="8511">
                  <c:v>8,512.00</c:v>
                </c:pt>
                <c:pt idx="8512">
                  <c:v>8,512.99</c:v>
                </c:pt>
                <c:pt idx="8513">
                  <c:v>8,514.00</c:v>
                </c:pt>
                <c:pt idx="8514">
                  <c:v>8,515.00</c:v>
                </c:pt>
                <c:pt idx="8515">
                  <c:v>8,515.99</c:v>
                </c:pt>
                <c:pt idx="8516">
                  <c:v>8,517.00</c:v>
                </c:pt>
                <c:pt idx="8517">
                  <c:v>8,518.00</c:v>
                </c:pt>
                <c:pt idx="8518">
                  <c:v>8,518.99</c:v>
                </c:pt>
                <c:pt idx="8519">
                  <c:v>8,519.99</c:v>
                </c:pt>
                <c:pt idx="8520">
                  <c:v>8,521.00</c:v>
                </c:pt>
                <c:pt idx="8521">
                  <c:v>8,522.00</c:v>
                </c:pt>
                <c:pt idx="8522">
                  <c:v>8,522.99</c:v>
                </c:pt>
                <c:pt idx="8523">
                  <c:v>8,524.00</c:v>
                </c:pt>
                <c:pt idx="8524">
                  <c:v>8,525.00</c:v>
                </c:pt>
                <c:pt idx="8525">
                  <c:v>8,525.99</c:v>
                </c:pt>
                <c:pt idx="8526">
                  <c:v>8,526.99</c:v>
                </c:pt>
                <c:pt idx="8527">
                  <c:v>8,528.00</c:v>
                </c:pt>
                <c:pt idx="8528">
                  <c:v>8,528.99</c:v>
                </c:pt>
                <c:pt idx="8529">
                  <c:v>8,529.99</c:v>
                </c:pt>
                <c:pt idx="8530">
                  <c:v>8,531.00</c:v>
                </c:pt>
                <c:pt idx="8531">
                  <c:v>8,532.00</c:v>
                </c:pt>
                <c:pt idx="8532">
                  <c:v>8,532.99</c:v>
                </c:pt>
                <c:pt idx="8533">
                  <c:v>8,534.00</c:v>
                </c:pt>
                <c:pt idx="8534">
                  <c:v>8,535.00</c:v>
                </c:pt>
                <c:pt idx="8535">
                  <c:v>8,535.99</c:v>
                </c:pt>
                <c:pt idx="8536">
                  <c:v>8,536.99</c:v>
                </c:pt>
                <c:pt idx="8537">
                  <c:v>8,538.00</c:v>
                </c:pt>
                <c:pt idx="8538">
                  <c:v>8,539.00</c:v>
                </c:pt>
                <c:pt idx="8539">
                  <c:v>8,539.99</c:v>
                </c:pt>
                <c:pt idx="8540">
                  <c:v>8,541.00</c:v>
                </c:pt>
                <c:pt idx="8541">
                  <c:v>8,542.00</c:v>
                </c:pt>
                <c:pt idx="8542">
                  <c:v>8,542.99</c:v>
                </c:pt>
                <c:pt idx="8543">
                  <c:v>8,544.00</c:v>
                </c:pt>
                <c:pt idx="8544">
                  <c:v>8,545.00</c:v>
                </c:pt>
                <c:pt idx="8545">
                  <c:v>8,545.99</c:v>
                </c:pt>
                <c:pt idx="8546">
                  <c:v>8,546.99</c:v>
                </c:pt>
                <c:pt idx="8547">
                  <c:v>8,548.00</c:v>
                </c:pt>
                <c:pt idx="8548">
                  <c:v>8,549.00</c:v>
                </c:pt>
                <c:pt idx="8549">
                  <c:v>8,549.99</c:v>
                </c:pt>
                <c:pt idx="8550">
                  <c:v>8,551.00</c:v>
                </c:pt>
                <c:pt idx="8551">
                  <c:v>8,552.00</c:v>
                </c:pt>
                <c:pt idx="8552">
                  <c:v>8,552.99</c:v>
                </c:pt>
                <c:pt idx="8553">
                  <c:v>8,554.00</c:v>
                </c:pt>
                <c:pt idx="8554">
                  <c:v>8,555.00</c:v>
                </c:pt>
                <c:pt idx="8555">
                  <c:v>8,555.99</c:v>
                </c:pt>
                <c:pt idx="8556">
                  <c:v>8,556.99</c:v>
                </c:pt>
                <c:pt idx="8557">
                  <c:v>8,558.00</c:v>
                </c:pt>
                <c:pt idx="8558">
                  <c:v>8,559.00</c:v>
                </c:pt>
                <c:pt idx="8559">
                  <c:v>8,559.99</c:v>
                </c:pt>
                <c:pt idx="8560">
                  <c:v>8,561.00</c:v>
                </c:pt>
                <c:pt idx="8561">
                  <c:v>8,562.00</c:v>
                </c:pt>
                <c:pt idx="8562">
                  <c:v>8,562.99</c:v>
                </c:pt>
                <c:pt idx="8563">
                  <c:v>8,564.00</c:v>
                </c:pt>
                <c:pt idx="8564">
                  <c:v>8,565.00</c:v>
                </c:pt>
                <c:pt idx="8565">
                  <c:v>8,566.00</c:v>
                </c:pt>
                <c:pt idx="8566">
                  <c:v>8,566.99</c:v>
                </c:pt>
                <c:pt idx="8567">
                  <c:v>8,568.00</c:v>
                </c:pt>
                <c:pt idx="8568">
                  <c:v>8,569.00</c:v>
                </c:pt>
                <c:pt idx="8569">
                  <c:v>8,569.99</c:v>
                </c:pt>
                <c:pt idx="8570">
                  <c:v>8,571.00</c:v>
                </c:pt>
                <c:pt idx="8571">
                  <c:v>8,572.00</c:v>
                </c:pt>
                <c:pt idx="8572">
                  <c:v>8,572.99</c:v>
                </c:pt>
                <c:pt idx="8573">
                  <c:v>8,573.99</c:v>
                </c:pt>
                <c:pt idx="8574">
                  <c:v>8,575.00</c:v>
                </c:pt>
                <c:pt idx="8575">
                  <c:v>8,576.00</c:v>
                </c:pt>
                <c:pt idx="8576">
                  <c:v>8,576.99</c:v>
                </c:pt>
                <c:pt idx="8577">
                  <c:v>8,578.00</c:v>
                </c:pt>
                <c:pt idx="8578">
                  <c:v>8,579.00</c:v>
                </c:pt>
                <c:pt idx="8579">
                  <c:v>8,579.99</c:v>
                </c:pt>
                <c:pt idx="8580">
                  <c:v>8,581.00</c:v>
                </c:pt>
                <c:pt idx="8581">
                  <c:v>8,582.00</c:v>
                </c:pt>
                <c:pt idx="8582">
                  <c:v>8,582.99</c:v>
                </c:pt>
                <c:pt idx="8583">
                  <c:v>8,583.99</c:v>
                </c:pt>
                <c:pt idx="8584">
                  <c:v>8,585.00</c:v>
                </c:pt>
                <c:pt idx="8585">
                  <c:v>8,586.00</c:v>
                </c:pt>
                <c:pt idx="8586">
                  <c:v>8,586.99</c:v>
                </c:pt>
                <c:pt idx="8587">
                  <c:v>8,588.00</c:v>
                </c:pt>
                <c:pt idx="8588">
                  <c:v>8,589.00</c:v>
                </c:pt>
                <c:pt idx="8589">
                  <c:v>8,589.99</c:v>
                </c:pt>
                <c:pt idx="8590">
                  <c:v>8,590.99</c:v>
                </c:pt>
                <c:pt idx="8591">
                  <c:v>8,592.00</c:v>
                </c:pt>
                <c:pt idx="8592">
                  <c:v>8,593.00</c:v>
                </c:pt>
                <c:pt idx="8593">
                  <c:v>8,593.99</c:v>
                </c:pt>
                <c:pt idx="8594">
                  <c:v>8,595.00</c:v>
                </c:pt>
                <c:pt idx="8595">
                  <c:v>8,596.00</c:v>
                </c:pt>
                <c:pt idx="8596">
                  <c:v>8,596.99</c:v>
                </c:pt>
                <c:pt idx="8597">
                  <c:v>8,598.00</c:v>
                </c:pt>
                <c:pt idx="8598">
                  <c:v>8,599.00</c:v>
                </c:pt>
                <c:pt idx="8599">
                  <c:v>8,599.99</c:v>
                </c:pt>
                <c:pt idx="8600">
                  <c:v>8,600.99</c:v>
                </c:pt>
                <c:pt idx="8601">
                  <c:v>8,602.00</c:v>
                </c:pt>
                <c:pt idx="8602">
                  <c:v>8,603.00</c:v>
                </c:pt>
                <c:pt idx="8603">
                  <c:v>8,603.99</c:v>
                </c:pt>
                <c:pt idx="8604">
                  <c:v>8,605.00</c:v>
                </c:pt>
                <c:pt idx="8605">
                  <c:v>8,606.00</c:v>
                </c:pt>
                <c:pt idx="8606">
                  <c:v>8,606.99</c:v>
                </c:pt>
                <c:pt idx="8607">
                  <c:v>8,608.00</c:v>
                </c:pt>
                <c:pt idx="8608">
                  <c:v>8,609.00</c:v>
                </c:pt>
                <c:pt idx="8609">
                  <c:v>8,609.99</c:v>
                </c:pt>
                <c:pt idx="8610">
                  <c:v>8,610.99</c:v>
                </c:pt>
                <c:pt idx="8611">
                  <c:v>8,612.00</c:v>
                </c:pt>
                <c:pt idx="8612">
                  <c:v>8,613.00</c:v>
                </c:pt>
                <c:pt idx="8613">
                  <c:v>8,613.99</c:v>
                </c:pt>
                <c:pt idx="8614">
                  <c:v>8,615.00</c:v>
                </c:pt>
                <c:pt idx="8615">
                  <c:v>8,616.00</c:v>
                </c:pt>
                <c:pt idx="8616">
                  <c:v>8,616.99</c:v>
                </c:pt>
                <c:pt idx="8617">
                  <c:v>8,618.00</c:v>
                </c:pt>
                <c:pt idx="8618">
                  <c:v>8,619.00</c:v>
                </c:pt>
                <c:pt idx="8619">
                  <c:v>8,619.99</c:v>
                </c:pt>
                <c:pt idx="8620">
                  <c:v>8,620.99</c:v>
                </c:pt>
                <c:pt idx="8621">
                  <c:v>8,622.00</c:v>
                </c:pt>
                <c:pt idx="8622">
                  <c:v>8,623.00</c:v>
                </c:pt>
                <c:pt idx="8623">
                  <c:v>8,623.99</c:v>
                </c:pt>
                <c:pt idx="8624">
                  <c:v>8,625.00</c:v>
                </c:pt>
                <c:pt idx="8625">
                  <c:v>8,626.00</c:v>
                </c:pt>
                <c:pt idx="8626">
                  <c:v>8,626.99</c:v>
                </c:pt>
                <c:pt idx="8627">
                  <c:v>8,628.00</c:v>
                </c:pt>
                <c:pt idx="8628">
                  <c:v>8,629.00</c:v>
                </c:pt>
                <c:pt idx="8629">
                  <c:v>8,629.99</c:v>
                </c:pt>
                <c:pt idx="8630">
                  <c:v>8,630.99</c:v>
                </c:pt>
                <c:pt idx="8631">
                  <c:v>8,632.00</c:v>
                </c:pt>
                <c:pt idx="8632">
                  <c:v>8,633.00</c:v>
                </c:pt>
                <c:pt idx="8633">
                  <c:v>8,633.99</c:v>
                </c:pt>
                <c:pt idx="8634">
                  <c:v>8,635.00</c:v>
                </c:pt>
                <c:pt idx="8635">
                  <c:v>8,636.00</c:v>
                </c:pt>
                <c:pt idx="8636">
                  <c:v>8,636.99</c:v>
                </c:pt>
                <c:pt idx="8637">
                  <c:v>8,637.99</c:v>
                </c:pt>
                <c:pt idx="8638">
                  <c:v>8,639.00</c:v>
                </c:pt>
                <c:pt idx="8639">
                  <c:v>8,639.99</c:v>
                </c:pt>
                <c:pt idx="8640">
                  <c:v>8,640.99</c:v>
                </c:pt>
                <c:pt idx="8641">
                  <c:v>8,642.00</c:v>
                </c:pt>
                <c:pt idx="8642">
                  <c:v>8,643.00</c:v>
                </c:pt>
                <c:pt idx="8643">
                  <c:v>8,643.99</c:v>
                </c:pt>
                <c:pt idx="8644">
                  <c:v>8,645.00</c:v>
                </c:pt>
                <c:pt idx="8645">
                  <c:v>8,646.00</c:v>
                </c:pt>
                <c:pt idx="8646">
                  <c:v>8,646.99</c:v>
                </c:pt>
                <c:pt idx="8647">
                  <c:v>8,647.99</c:v>
                </c:pt>
                <c:pt idx="8648">
                  <c:v>8,649.00</c:v>
                </c:pt>
                <c:pt idx="8649">
                  <c:v>8,650.00</c:v>
                </c:pt>
                <c:pt idx="8650">
                  <c:v>8,650.99</c:v>
                </c:pt>
                <c:pt idx="8651">
                  <c:v>8,652.00</c:v>
                </c:pt>
                <c:pt idx="8652">
                  <c:v>8,653.00</c:v>
                </c:pt>
                <c:pt idx="8653">
                  <c:v>8,653.99</c:v>
                </c:pt>
                <c:pt idx="8654">
                  <c:v>8,655.00</c:v>
                </c:pt>
                <c:pt idx="8655">
                  <c:v>8,656.00</c:v>
                </c:pt>
                <c:pt idx="8656">
                  <c:v>8,656.99</c:v>
                </c:pt>
                <c:pt idx="8657">
                  <c:v>8,657.99</c:v>
                </c:pt>
                <c:pt idx="8658">
                  <c:v>8,659.00</c:v>
                </c:pt>
                <c:pt idx="8659">
                  <c:v>8,660.00</c:v>
                </c:pt>
                <c:pt idx="8660">
                  <c:v>8,660.99</c:v>
                </c:pt>
                <c:pt idx="8661">
                  <c:v>8,662.00</c:v>
                </c:pt>
                <c:pt idx="8662">
                  <c:v>8,663.00</c:v>
                </c:pt>
                <c:pt idx="8663">
                  <c:v>8,663.99</c:v>
                </c:pt>
                <c:pt idx="8664">
                  <c:v>8,665.00</c:v>
                </c:pt>
                <c:pt idx="8665">
                  <c:v>8,666.00</c:v>
                </c:pt>
                <c:pt idx="8666">
                  <c:v>8,666.99</c:v>
                </c:pt>
                <c:pt idx="8667">
                  <c:v>8,667.99</c:v>
                </c:pt>
                <c:pt idx="8668">
                  <c:v>8,669.00</c:v>
                </c:pt>
                <c:pt idx="8669">
                  <c:v>8,670.00</c:v>
                </c:pt>
                <c:pt idx="8670">
                  <c:v>8,670.99</c:v>
                </c:pt>
                <c:pt idx="8671">
                  <c:v>8,672.00</c:v>
                </c:pt>
                <c:pt idx="8672">
                  <c:v>8,673.00</c:v>
                </c:pt>
                <c:pt idx="8673">
                  <c:v>8,673.99</c:v>
                </c:pt>
                <c:pt idx="8674">
                  <c:v>8,675.00</c:v>
                </c:pt>
                <c:pt idx="8675">
                  <c:v>8,676.00</c:v>
                </c:pt>
                <c:pt idx="8676">
                  <c:v>8,676.99</c:v>
                </c:pt>
                <c:pt idx="8677">
                  <c:v>8,677.99</c:v>
                </c:pt>
                <c:pt idx="8678">
                  <c:v>8,679.00</c:v>
                </c:pt>
                <c:pt idx="8679">
                  <c:v>8,680.00</c:v>
                </c:pt>
                <c:pt idx="8680">
                  <c:v>8,680.99</c:v>
                </c:pt>
                <c:pt idx="8681">
                  <c:v>8,682.00</c:v>
                </c:pt>
                <c:pt idx="8682">
                  <c:v>8,683.00</c:v>
                </c:pt>
                <c:pt idx="8683">
                  <c:v>8,683.99</c:v>
                </c:pt>
                <c:pt idx="8684">
                  <c:v>8,685.00</c:v>
                </c:pt>
                <c:pt idx="8685">
                  <c:v>8,686.00</c:v>
                </c:pt>
                <c:pt idx="8686">
                  <c:v>8,686.99</c:v>
                </c:pt>
                <c:pt idx="8687">
                  <c:v>8,687.99</c:v>
                </c:pt>
                <c:pt idx="8688">
                  <c:v>8,689.00</c:v>
                </c:pt>
                <c:pt idx="8689">
                  <c:v>8,690.00</c:v>
                </c:pt>
                <c:pt idx="8690">
                  <c:v>8,690.99</c:v>
                </c:pt>
                <c:pt idx="8691">
                  <c:v>8,692.00</c:v>
                </c:pt>
                <c:pt idx="8692">
                  <c:v>8,693.00</c:v>
                </c:pt>
                <c:pt idx="8693">
                  <c:v>8,693.99</c:v>
                </c:pt>
                <c:pt idx="8694">
                  <c:v>8,694.99</c:v>
                </c:pt>
                <c:pt idx="8695">
                  <c:v>8,696.00</c:v>
                </c:pt>
                <c:pt idx="8696">
                  <c:v>8,697.00</c:v>
                </c:pt>
                <c:pt idx="8697">
                  <c:v>8,697.99</c:v>
                </c:pt>
                <c:pt idx="8698">
                  <c:v>8,699.00</c:v>
                </c:pt>
                <c:pt idx="8699">
                  <c:v>8,700.00</c:v>
                </c:pt>
                <c:pt idx="8700">
                  <c:v>8,700.99</c:v>
                </c:pt>
                <c:pt idx="8701">
                  <c:v>8,702.00</c:v>
                </c:pt>
                <c:pt idx="8702">
                  <c:v>8,703.00</c:v>
                </c:pt>
                <c:pt idx="8703">
                  <c:v>8,703.99</c:v>
                </c:pt>
                <c:pt idx="8704">
                  <c:v>8,704.99</c:v>
                </c:pt>
                <c:pt idx="8705">
                  <c:v>8,706.00</c:v>
                </c:pt>
                <c:pt idx="8706">
                  <c:v>8,707.00</c:v>
                </c:pt>
                <c:pt idx="8707">
                  <c:v>8,707.99</c:v>
                </c:pt>
                <c:pt idx="8708">
                  <c:v>8,709.00</c:v>
                </c:pt>
                <c:pt idx="8709">
                  <c:v>8,710.00</c:v>
                </c:pt>
                <c:pt idx="8710">
                  <c:v>8,710.99</c:v>
                </c:pt>
                <c:pt idx="8711">
                  <c:v>8,712.00</c:v>
                </c:pt>
                <c:pt idx="8712">
                  <c:v>8,713.00</c:v>
                </c:pt>
                <c:pt idx="8713">
                  <c:v>8,713.99</c:v>
                </c:pt>
                <c:pt idx="8714">
                  <c:v>8,714.99</c:v>
                </c:pt>
                <c:pt idx="8715">
                  <c:v>8,716.00</c:v>
                </c:pt>
                <c:pt idx="8716">
                  <c:v>8,717.00</c:v>
                </c:pt>
                <c:pt idx="8717">
                  <c:v>8,717.99</c:v>
                </c:pt>
                <c:pt idx="8718">
                  <c:v>8,719.00</c:v>
                </c:pt>
                <c:pt idx="8719">
                  <c:v>8,720.00</c:v>
                </c:pt>
                <c:pt idx="8720">
                  <c:v>8,720.99</c:v>
                </c:pt>
                <c:pt idx="8721">
                  <c:v>8,722.00</c:v>
                </c:pt>
                <c:pt idx="8722">
                  <c:v>8,723.00</c:v>
                </c:pt>
                <c:pt idx="8723">
                  <c:v>8,723.99</c:v>
                </c:pt>
                <c:pt idx="8724">
                  <c:v>8,724.99</c:v>
                </c:pt>
                <c:pt idx="8725">
                  <c:v>8,726.00</c:v>
                </c:pt>
                <c:pt idx="8726">
                  <c:v>8,727.00</c:v>
                </c:pt>
                <c:pt idx="8727">
                  <c:v>8,727.99</c:v>
                </c:pt>
                <c:pt idx="8728">
                  <c:v>8,729.00</c:v>
                </c:pt>
                <c:pt idx="8729">
                  <c:v>8,730.00</c:v>
                </c:pt>
                <c:pt idx="8730">
                  <c:v>8,730.99</c:v>
                </c:pt>
                <c:pt idx="8731">
                  <c:v>8,732.00</c:v>
                </c:pt>
                <c:pt idx="8732">
                  <c:v>8,733.00</c:v>
                </c:pt>
                <c:pt idx="8733">
                  <c:v>8,733.99</c:v>
                </c:pt>
                <c:pt idx="8734">
                  <c:v>8,734.99</c:v>
                </c:pt>
                <c:pt idx="8735">
                  <c:v>8,736.00</c:v>
                </c:pt>
                <c:pt idx="8736">
                  <c:v>8,737.00</c:v>
                </c:pt>
                <c:pt idx="8737">
                  <c:v>8,737.99</c:v>
                </c:pt>
                <c:pt idx="8738">
                  <c:v>8,739.00</c:v>
                </c:pt>
                <c:pt idx="8739">
                  <c:v>8,740.00</c:v>
                </c:pt>
                <c:pt idx="8740">
                  <c:v>8,740.99</c:v>
                </c:pt>
                <c:pt idx="8741">
                  <c:v>8,741.99</c:v>
                </c:pt>
                <c:pt idx="8742">
                  <c:v>8,743.00</c:v>
                </c:pt>
                <c:pt idx="8743">
                  <c:v>8,744.00</c:v>
                </c:pt>
                <c:pt idx="8744">
                  <c:v>8,744.99</c:v>
                </c:pt>
                <c:pt idx="8745">
                  <c:v>8,746.00</c:v>
                </c:pt>
                <c:pt idx="8746">
                  <c:v>8,747.00</c:v>
                </c:pt>
                <c:pt idx="8747">
                  <c:v>8,747.99</c:v>
                </c:pt>
                <c:pt idx="8748">
                  <c:v>8,749.00</c:v>
                </c:pt>
                <c:pt idx="8749">
                  <c:v>8,750.00</c:v>
                </c:pt>
                <c:pt idx="8750">
                  <c:v>8,750.99</c:v>
                </c:pt>
                <c:pt idx="8751">
                  <c:v>8,751.99</c:v>
                </c:pt>
                <c:pt idx="8752">
                  <c:v>8,753.00</c:v>
                </c:pt>
                <c:pt idx="8753">
                  <c:v>8,754.00</c:v>
                </c:pt>
                <c:pt idx="8754">
                  <c:v>8,754.99</c:v>
                </c:pt>
                <c:pt idx="8755">
                  <c:v>8,756.00</c:v>
                </c:pt>
                <c:pt idx="8756">
                  <c:v>8,757.00</c:v>
                </c:pt>
                <c:pt idx="8757">
                  <c:v>8,757.99</c:v>
                </c:pt>
                <c:pt idx="8758">
                  <c:v>8,759.00</c:v>
                </c:pt>
                <c:pt idx="8759">
                  <c:v>8,760.00</c:v>
                </c:pt>
                <c:pt idx="8760">
                  <c:v>8,760.99</c:v>
                </c:pt>
                <c:pt idx="8761">
                  <c:v>8,761.99</c:v>
                </c:pt>
                <c:pt idx="8762">
                  <c:v>8,763.00</c:v>
                </c:pt>
                <c:pt idx="8763">
                  <c:v>8,764.00</c:v>
                </c:pt>
                <c:pt idx="8764">
                  <c:v>8,764.99</c:v>
                </c:pt>
                <c:pt idx="8765">
                  <c:v>8,766.00</c:v>
                </c:pt>
                <c:pt idx="8766">
                  <c:v>8,767.00</c:v>
                </c:pt>
                <c:pt idx="8767">
                  <c:v>8,767.99</c:v>
                </c:pt>
                <c:pt idx="8768">
                  <c:v>8,768.99</c:v>
                </c:pt>
                <c:pt idx="8769">
                  <c:v>8,770.00</c:v>
                </c:pt>
                <c:pt idx="8770">
                  <c:v>8,771.00</c:v>
                </c:pt>
                <c:pt idx="8771">
                  <c:v>8,771.99</c:v>
                </c:pt>
                <c:pt idx="8772">
                  <c:v>8,773.00</c:v>
                </c:pt>
                <c:pt idx="8773">
                  <c:v>8,774.00</c:v>
                </c:pt>
                <c:pt idx="8774">
                  <c:v>8,774.99</c:v>
                </c:pt>
                <c:pt idx="8775">
                  <c:v>8,776.00</c:v>
                </c:pt>
                <c:pt idx="8776">
                  <c:v>8,777.00</c:v>
                </c:pt>
                <c:pt idx="8777">
                  <c:v>8,777.99</c:v>
                </c:pt>
                <c:pt idx="8778">
                  <c:v>8,778.99</c:v>
                </c:pt>
                <c:pt idx="8779">
                  <c:v>8,780.00</c:v>
                </c:pt>
                <c:pt idx="8780">
                  <c:v>8,781.00</c:v>
                </c:pt>
                <c:pt idx="8781">
                  <c:v>8,781.99</c:v>
                </c:pt>
                <c:pt idx="8782">
                  <c:v>8,783.00</c:v>
                </c:pt>
                <c:pt idx="8783">
                  <c:v>8,784.00</c:v>
                </c:pt>
                <c:pt idx="8784">
                  <c:v>8,784.99</c:v>
                </c:pt>
                <c:pt idx="8785">
                  <c:v>8,786.00</c:v>
                </c:pt>
                <c:pt idx="8786">
                  <c:v>8,787.00</c:v>
                </c:pt>
                <c:pt idx="8787">
                  <c:v>8,787.99</c:v>
                </c:pt>
                <c:pt idx="8788">
                  <c:v>8,788.99</c:v>
                </c:pt>
                <c:pt idx="8789">
                  <c:v>8,790.00</c:v>
                </c:pt>
                <c:pt idx="8790">
                  <c:v>8,791.00</c:v>
                </c:pt>
                <c:pt idx="8791">
                  <c:v>8,791.99</c:v>
                </c:pt>
                <c:pt idx="8792">
                  <c:v>8,793.00</c:v>
                </c:pt>
                <c:pt idx="8793">
                  <c:v>8,794.00</c:v>
                </c:pt>
                <c:pt idx="8794">
                  <c:v>8,794.99</c:v>
                </c:pt>
                <c:pt idx="8795">
                  <c:v>8,796.00</c:v>
                </c:pt>
                <c:pt idx="8796">
                  <c:v>8,797.00</c:v>
                </c:pt>
                <c:pt idx="8797">
                  <c:v>8,797.99</c:v>
                </c:pt>
                <c:pt idx="8798">
                  <c:v>8,798.99</c:v>
                </c:pt>
                <c:pt idx="8799">
                  <c:v>8,800.00</c:v>
                </c:pt>
                <c:pt idx="8800">
                  <c:v>8,801.00</c:v>
                </c:pt>
                <c:pt idx="8801">
                  <c:v>8,801.99</c:v>
                </c:pt>
                <c:pt idx="8802">
                  <c:v>8,803.00</c:v>
                </c:pt>
                <c:pt idx="8803">
                  <c:v>8,804.00</c:v>
                </c:pt>
                <c:pt idx="8804">
                  <c:v>8,804.99</c:v>
                </c:pt>
                <c:pt idx="8805">
                  <c:v>8,805.99</c:v>
                </c:pt>
                <c:pt idx="8806">
                  <c:v>8,807.00</c:v>
                </c:pt>
                <c:pt idx="8807">
                  <c:v>8,808.00</c:v>
                </c:pt>
                <c:pt idx="8808">
                  <c:v>8,808.99</c:v>
                </c:pt>
                <c:pt idx="8809">
                  <c:v>8,810.00</c:v>
                </c:pt>
                <c:pt idx="8810">
                  <c:v>8,811.00</c:v>
                </c:pt>
                <c:pt idx="8811">
                  <c:v>8,811.99</c:v>
                </c:pt>
                <c:pt idx="8812">
                  <c:v>8,813.00</c:v>
                </c:pt>
                <c:pt idx="8813">
                  <c:v>8,814.00</c:v>
                </c:pt>
                <c:pt idx="8814">
                  <c:v>8,814.99</c:v>
                </c:pt>
                <c:pt idx="8815">
                  <c:v>8,815.99</c:v>
                </c:pt>
                <c:pt idx="8816">
                  <c:v>8,817.00</c:v>
                </c:pt>
                <c:pt idx="8817">
                  <c:v>8,818.00</c:v>
                </c:pt>
                <c:pt idx="8818">
                  <c:v>8,818.99</c:v>
                </c:pt>
                <c:pt idx="8819">
                  <c:v>8,820.00</c:v>
                </c:pt>
                <c:pt idx="8820">
                  <c:v>8,821.00</c:v>
                </c:pt>
                <c:pt idx="8821">
                  <c:v>8,821.99</c:v>
                </c:pt>
                <c:pt idx="8822">
                  <c:v>8,823.00</c:v>
                </c:pt>
                <c:pt idx="8823">
                  <c:v>8,824.00</c:v>
                </c:pt>
                <c:pt idx="8824">
                  <c:v>8,824.99</c:v>
                </c:pt>
                <c:pt idx="8825">
                  <c:v>8,825.99</c:v>
                </c:pt>
                <c:pt idx="8826">
                  <c:v>8,827.00</c:v>
                </c:pt>
                <c:pt idx="8827">
                  <c:v>8,828.00</c:v>
                </c:pt>
                <c:pt idx="8828">
                  <c:v>8,828.99</c:v>
                </c:pt>
                <c:pt idx="8829">
                  <c:v>8,830.00</c:v>
                </c:pt>
                <c:pt idx="8830">
                  <c:v>8,831.00</c:v>
                </c:pt>
                <c:pt idx="8831">
                  <c:v>8,831.99</c:v>
                </c:pt>
                <c:pt idx="8832">
                  <c:v>8,833.00</c:v>
                </c:pt>
                <c:pt idx="8833">
                  <c:v>8,834.00</c:v>
                </c:pt>
                <c:pt idx="8834">
                  <c:v>8,834.99</c:v>
                </c:pt>
                <c:pt idx="8835">
                  <c:v>8,835.99</c:v>
                </c:pt>
                <c:pt idx="8836">
                  <c:v>8,837.00</c:v>
                </c:pt>
                <c:pt idx="8837">
                  <c:v>8,838.00</c:v>
                </c:pt>
                <c:pt idx="8838">
                  <c:v>8,838.99</c:v>
                </c:pt>
                <c:pt idx="8839">
                  <c:v>8,840.00</c:v>
                </c:pt>
                <c:pt idx="8840">
                  <c:v>8,841.00</c:v>
                </c:pt>
                <c:pt idx="8841">
                  <c:v>8,841.99</c:v>
                </c:pt>
                <c:pt idx="8842">
                  <c:v>8,842.99</c:v>
                </c:pt>
                <c:pt idx="8843">
                  <c:v>8,844.00</c:v>
                </c:pt>
                <c:pt idx="8844">
                  <c:v>8,844.99</c:v>
                </c:pt>
                <c:pt idx="8845">
                  <c:v>8,845.99</c:v>
                </c:pt>
                <c:pt idx="8846">
                  <c:v>8,847.00</c:v>
                </c:pt>
                <c:pt idx="8847">
                  <c:v>8,848.00</c:v>
                </c:pt>
                <c:pt idx="8848">
                  <c:v>8,848.99</c:v>
                </c:pt>
                <c:pt idx="8849">
                  <c:v>8,850.00</c:v>
                </c:pt>
                <c:pt idx="8850">
                  <c:v>8,851.00</c:v>
                </c:pt>
                <c:pt idx="8851">
                  <c:v>8,851.99</c:v>
                </c:pt>
                <c:pt idx="8852">
                  <c:v>8,852.99</c:v>
                </c:pt>
                <c:pt idx="8853">
                  <c:v>8,854.00</c:v>
                </c:pt>
                <c:pt idx="8854">
                  <c:v>8,855.00</c:v>
                </c:pt>
                <c:pt idx="8855">
                  <c:v>8,855.99</c:v>
                </c:pt>
                <c:pt idx="8856">
                  <c:v>8,857.00</c:v>
                </c:pt>
                <c:pt idx="8857">
                  <c:v>8,858.00</c:v>
                </c:pt>
                <c:pt idx="8858">
                  <c:v>8,858.99</c:v>
                </c:pt>
                <c:pt idx="8859">
                  <c:v>8,860.00</c:v>
                </c:pt>
                <c:pt idx="8860">
                  <c:v>8,861.00</c:v>
                </c:pt>
                <c:pt idx="8861">
                  <c:v>8,861.99</c:v>
                </c:pt>
                <c:pt idx="8862">
                  <c:v>8,862.99</c:v>
                </c:pt>
                <c:pt idx="8863">
                  <c:v>8,864.00</c:v>
                </c:pt>
                <c:pt idx="8864">
                  <c:v>8,865.00</c:v>
                </c:pt>
                <c:pt idx="8865">
                  <c:v>8,865.99</c:v>
                </c:pt>
                <c:pt idx="8866">
                  <c:v>8,867.00</c:v>
                </c:pt>
                <c:pt idx="8867">
                  <c:v>8,868.00</c:v>
                </c:pt>
                <c:pt idx="8868">
                  <c:v>8,868.99</c:v>
                </c:pt>
                <c:pt idx="8869">
                  <c:v>8,870.00</c:v>
                </c:pt>
                <c:pt idx="8870">
                  <c:v>8,871.00</c:v>
                </c:pt>
                <c:pt idx="8871">
                  <c:v>8,871.99</c:v>
                </c:pt>
                <c:pt idx="8872">
                  <c:v>8,872.99</c:v>
                </c:pt>
                <c:pt idx="8873">
                  <c:v>8,874.00</c:v>
                </c:pt>
                <c:pt idx="8874">
                  <c:v>8,875.00</c:v>
                </c:pt>
                <c:pt idx="8875">
                  <c:v>8,875.99</c:v>
                </c:pt>
                <c:pt idx="8876">
                  <c:v>8,877.00</c:v>
                </c:pt>
                <c:pt idx="8877">
                  <c:v>8,878.00</c:v>
                </c:pt>
                <c:pt idx="8878">
                  <c:v>8,878.99</c:v>
                </c:pt>
                <c:pt idx="8879">
                  <c:v>8,880.00</c:v>
                </c:pt>
                <c:pt idx="8880">
                  <c:v>8,881.00</c:v>
                </c:pt>
                <c:pt idx="8881">
                  <c:v>8,881.99</c:v>
                </c:pt>
                <c:pt idx="8882">
                  <c:v>8,882.99</c:v>
                </c:pt>
                <c:pt idx="8883">
                  <c:v>8,884.00</c:v>
                </c:pt>
                <c:pt idx="8884">
                  <c:v>8,885.00</c:v>
                </c:pt>
                <c:pt idx="8885">
                  <c:v>8,885.99</c:v>
                </c:pt>
                <c:pt idx="8886">
                  <c:v>8,887.00</c:v>
                </c:pt>
                <c:pt idx="8887">
                  <c:v>8,888.00</c:v>
                </c:pt>
                <c:pt idx="8888">
                  <c:v>8,888.99</c:v>
                </c:pt>
                <c:pt idx="8889">
                  <c:v>8,890.00</c:v>
                </c:pt>
                <c:pt idx="8890">
                  <c:v>8,891.00</c:v>
                </c:pt>
                <c:pt idx="8891">
                  <c:v>8,891.99</c:v>
                </c:pt>
                <c:pt idx="8892">
                  <c:v>8,892.99</c:v>
                </c:pt>
                <c:pt idx="8893">
                  <c:v>8,894.00</c:v>
                </c:pt>
                <c:pt idx="8894">
                  <c:v>8,895.00</c:v>
                </c:pt>
                <c:pt idx="8895">
                  <c:v>8,895.99</c:v>
                </c:pt>
                <c:pt idx="8896">
                  <c:v>8,897.00</c:v>
                </c:pt>
                <c:pt idx="8897">
                  <c:v>8,898.00</c:v>
                </c:pt>
                <c:pt idx="8898">
                  <c:v>8,898.99</c:v>
                </c:pt>
                <c:pt idx="8899">
                  <c:v>8,899.99</c:v>
                </c:pt>
                <c:pt idx="8900">
                  <c:v>8,901.00</c:v>
                </c:pt>
                <c:pt idx="8901">
                  <c:v>8,902.00</c:v>
                </c:pt>
                <c:pt idx="8902">
                  <c:v>8,902.99</c:v>
                </c:pt>
                <c:pt idx="8903">
                  <c:v>8,904.00</c:v>
                </c:pt>
                <c:pt idx="8904">
                  <c:v>8,905.00</c:v>
                </c:pt>
                <c:pt idx="8905">
                  <c:v>8,905.99</c:v>
                </c:pt>
                <c:pt idx="8906">
                  <c:v>8,907.00</c:v>
                </c:pt>
                <c:pt idx="8907">
                  <c:v>8,908.00</c:v>
                </c:pt>
                <c:pt idx="8908">
                  <c:v>8,908.99</c:v>
                </c:pt>
                <c:pt idx="8909">
                  <c:v>8,909.99</c:v>
                </c:pt>
                <c:pt idx="8910">
                  <c:v>8,911.00</c:v>
                </c:pt>
                <c:pt idx="8911">
                  <c:v>8,912.00</c:v>
                </c:pt>
                <c:pt idx="8912">
                  <c:v>8,912.99</c:v>
                </c:pt>
                <c:pt idx="8913">
                  <c:v>8,914.00</c:v>
                </c:pt>
                <c:pt idx="8914">
                  <c:v>8,915.00</c:v>
                </c:pt>
                <c:pt idx="8915">
                  <c:v>8,915.99</c:v>
                </c:pt>
                <c:pt idx="8916">
                  <c:v>8,917.00</c:v>
                </c:pt>
                <c:pt idx="8917">
                  <c:v>8,918.00</c:v>
                </c:pt>
                <c:pt idx="8918">
                  <c:v>8,918.99</c:v>
                </c:pt>
                <c:pt idx="8919">
                  <c:v>8,919.99</c:v>
                </c:pt>
                <c:pt idx="8920">
                  <c:v>8,921.00</c:v>
                </c:pt>
                <c:pt idx="8921">
                  <c:v>8,922.00</c:v>
                </c:pt>
                <c:pt idx="8922">
                  <c:v>8,922.99</c:v>
                </c:pt>
                <c:pt idx="8923">
                  <c:v>8,924.00</c:v>
                </c:pt>
                <c:pt idx="8924">
                  <c:v>8,925.00</c:v>
                </c:pt>
                <c:pt idx="8925">
                  <c:v>8,925.99</c:v>
                </c:pt>
                <c:pt idx="8926">
                  <c:v>8,926.99</c:v>
                </c:pt>
                <c:pt idx="8927">
                  <c:v>8,928.00</c:v>
                </c:pt>
                <c:pt idx="8928">
                  <c:v>8,929.00</c:v>
                </c:pt>
                <c:pt idx="8929">
                  <c:v>8,929.99</c:v>
                </c:pt>
                <c:pt idx="8930">
                  <c:v>8,931.00</c:v>
                </c:pt>
                <c:pt idx="8931">
                  <c:v>8,932.00</c:v>
                </c:pt>
                <c:pt idx="8932">
                  <c:v>8,932.99</c:v>
                </c:pt>
                <c:pt idx="8933">
                  <c:v>8,934.00</c:v>
                </c:pt>
                <c:pt idx="8934">
                  <c:v>8,935.00</c:v>
                </c:pt>
                <c:pt idx="8935">
                  <c:v>8,935.99</c:v>
                </c:pt>
                <c:pt idx="8936">
                  <c:v>8,936.99</c:v>
                </c:pt>
                <c:pt idx="8937">
                  <c:v>8,938.00</c:v>
                </c:pt>
                <c:pt idx="8938">
                  <c:v>8,939.00</c:v>
                </c:pt>
                <c:pt idx="8939">
                  <c:v>8,939.99</c:v>
                </c:pt>
                <c:pt idx="8940">
                  <c:v>8,941.00</c:v>
                </c:pt>
                <c:pt idx="8941">
                  <c:v>8,942.00</c:v>
                </c:pt>
                <c:pt idx="8942">
                  <c:v>8,942.99</c:v>
                </c:pt>
                <c:pt idx="8943">
                  <c:v>8,944.00</c:v>
                </c:pt>
                <c:pt idx="8944">
                  <c:v>8,945.00</c:v>
                </c:pt>
                <c:pt idx="8945">
                  <c:v>8,945.99</c:v>
                </c:pt>
                <c:pt idx="8946">
                  <c:v>8,946.99</c:v>
                </c:pt>
                <c:pt idx="8947">
                  <c:v>8,948.00</c:v>
                </c:pt>
                <c:pt idx="8948">
                  <c:v>8,949.00</c:v>
                </c:pt>
                <c:pt idx="8949">
                  <c:v>8,949.99</c:v>
                </c:pt>
                <c:pt idx="8950">
                  <c:v>8,951.00</c:v>
                </c:pt>
                <c:pt idx="8951">
                  <c:v>8,952.00</c:v>
                </c:pt>
                <c:pt idx="8952">
                  <c:v>8,952.99</c:v>
                </c:pt>
                <c:pt idx="8953">
                  <c:v>8,954.00</c:v>
                </c:pt>
                <c:pt idx="8954">
                  <c:v>8,955.00</c:v>
                </c:pt>
                <c:pt idx="8955">
                  <c:v>8,955.99</c:v>
                </c:pt>
                <c:pt idx="8956">
                  <c:v>8,956.99</c:v>
                </c:pt>
                <c:pt idx="8957">
                  <c:v>8,958.00</c:v>
                </c:pt>
                <c:pt idx="8958">
                  <c:v>8,959.00</c:v>
                </c:pt>
                <c:pt idx="8959">
                  <c:v>8,959.99</c:v>
                </c:pt>
                <c:pt idx="8960">
                  <c:v>8,961.00</c:v>
                </c:pt>
                <c:pt idx="8961">
                  <c:v>8,962.00</c:v>
                </c:pt>
                <c:pt idx="8962">
                  <c:v>8,962.99</c:v>
                </c:pt>
                <c:pt idx="8963">
                  <c:v>8,964.00</c:v>
                </c:pt>
                <c:pt idx="8964">
                  <c:v>8,965.00</c:v>
                </c:pt>
                <c:pt idx="8965">
                  <c:v>8,965.99</c:v>
                </c:pt>
                <c:pt idx="8966">
                  <c:v>8,966.99</c:v>
                </c:pt>
                <c:pt idx="8967">
                  <c:v>8,968.00</c:v>
                </c:pt>
                <c:pt idx="8968">
                  <c:v>8,969.00</c:v>
                </c:pt>
                <c:pt idx="8969">
                  <c:v>8,969.99</c:v>
                </c:pt>
                <c:pt idx="8970">
                  <c:v>8,971.00</c:v>
                </c:pt>
                <c:pt idx="8971">
                  <c:v>8,972.00</c:v>
                </c:pt>
                <c:pt idx="8972">
                  <c:v>8,972.99</c:v>
                </c:pt>
                <c:pt idx="8973">
                  <c:v>8,973.99</c:v>
                </c:pt>
                <c:pt idx="8974">
                  <c:v>8,975.00</c:v>
                </c:pt>
                <c:pt idx="8975">
                  <c:v>8,975.99</c:v>
                </c:pt>
                <c:pt idx="8976">
                  <c:v>8,976.99</c:v>
                </c:pt>
                <c:pt idx="8977">
                  <c:v>8,978.00</c:v>
                </c:pt>
                <c:pt idx="8978">
                  <c:v>8,979.00</c:v>
                </c:pt>
                <c:pt idx="8979">
                  <c:v>8,979.99</c:v>
                </c:pt>
                <c:pt idx="8980">
                  <c:v>8,981.00</c:v>
                </c:pt>
                <c:pt idx="8981">
                  <c:v>8,982.00</c:v>
                </c:pt>
                <c:pt idx="8982">
                  <c:v>8,982.99</c:v>
                </c:pt>
                <c:pt idx="8983">
                  <c:v>8,983.99</c:v>
                </c:pt>
                <c:pt idx="8984">
                  <c:v>8,985.00</c:v>
                </c:pt>
                <c:pt idx="8985">
                  <c:v>8,986.00</c:v>
                </c:pt>
                <c:pt idx="8986">
                  <c:v>8,986.99</c:v>
                </c:pt>
                <c:pt idx="8987">
                  <c:v>8,988.00</c:v>
                </c:pt>
                <c:pt idx="8988">
                  <c:v>8,989.00</c:v>
                </c:pt>
                <c:pt idx="8989">
                  <c:v>8,989.99</c:v>
                </c:pt>
                <c:pt idx="8990">
                  <c:v>8,991.00</c:v>
                </c:pt>
                <c:pt idx="8991">
                  <c:v>8,992.00</c:v>
                </c:pt>
                <c:pt idx="8992">
                  <c:v>8,992.99</c:v>
                </c:pt>
                <c:pt idx="8993">
                  <c:v>8,993.99</c:v>
                </c:pt>
                <c:pt idx="8994">
                  <c:v>8,995.00</c:v>
                </c:pt>
                <c:pt idx="8995">
                  <c:v>8,996.00</c:v>
                </c:pt>
                <c:pt idx="8996">
                  <c:v>8,996.99</c:v>
                </c:pt>
                <c:pt idx="8997">
                  <c:v>8,998.00</c:v>
                </c:pt>
                <c:pt idx="8998">
                  <c:v>8,999.00</c:v>
                </c:pt>
                <c:pt idx="8999">
                  <c:v>8,999.99</c:v>
                </c:pt>
                <c:pt idx="9000">
                  <c:v>9,001.00</c:v>
                </c:pt>
                <c:pt idx="9001">
                  <c:v>9,002.00</c:v>
                </c:pt>
                <c:pt idx="9002">
                  <c:v>9,002.99</c:v>
                </c:pt>
                <c:pt idx="9003">
                  <c:v>9,003.99</c:v>
                </c:pt>
                <c:pt idx="9004">
                  <c:v>9,005.00</c:v>
                </c:pt>
                <c:pt idx="9005">
                  <c:v>9,006.00</c:v>
                </c:pt>
                <c:pt idx="9006">
                  <c:v>9,006.99</c:v>
                </c:pt>
                <c:pt idx="9007">
                  <c:v>9,008.00</c:v>
                </c:pt>
                <c:pt idx="9008">
                  <c:v>9,009.00</c:v>
                </c:pt>
                <c:pt idx="9009">
                  <c:v>9,009.99</c:v>
                </c:pt>
                <c:pt idx="9010">
                  <c:v>9,011.00</c:v>
                </c:pt>
                <c:pt idx="9011">
                  <c:v>9,012.00</c:v>
                </c:pt>
                <c:pt idx="9012">
                  <c:v>9,012.99</c:v>
                </c:pt>
                <c:pt idx="9013">
                  <c:v>9,013.99</c:v>
                </c:pt>
                <c:pt idx="9014">
                  <c:v>9,015.00</c:v>
                </c:pt>
                <c:pt idx="9015">
                  <c:v>9,016.00</c:v>
                </c:pt>
                <c:pt idx="9016">
                  <c:v>9,016.99</c:v>
                </c:pt>
                <c:pt idx="9017">
                  <c:v>9,018.00</c:v>
                </c:pt>
                <c:pt idx="9018">
                  <c:v>9,019.00</c:v>
                </c:pt>
                <c:pt idx="9019">
                  <c:v>9,019.99</c:v>
                </c:pt>
                <c:pt idx="9020">
                  <c:v>9,021.00</c:v>
                </c:pt>
                <c:pt idx="9021">
                  <c:v>9,022.00</c:v>
                </c:pt>
                <c:pt idx="9022">
                  <c:v>9,022.99</c:v>
                </c:pt>
                <c:pt idx="9023">
                  <c:v>9,023.99</c:v>
                </c:pt>
                <c:pt idx="9024">
                  <c:v>9,025.00</c:v>
                </c:pt>
                <c:pt idx="9025">
                  <c:v>9,026.00</c:v>
                </c:pt>
                <c:pt idx="9026">
                  <c:v>9,026.99</c:v>
                </c:pt>
                <c:pt idx="9027">
                  <c:v>9,028.00</c:v>
                </c:pt>
                <c:pt idx="9028">
                  <c:v>9,029.00</c:v>
                </c:pt>
                <c:pt idx="9029">
                  <c:v>9,029.99</c:v>
                </c:pt>
                <c:pt idx="9030">
                  <c:v>9,030.99</c:v>
                </c:pt>
                <c:pt idx="9031">
                  <c:v>9,032.00</c:v>
                </c:pt>
                <c:pt idx="9032">
                  <c:v>9,033.00</c:v>
                </c:pt>
                <c:pt idx="9033">
                  <c:v>9,033.99</c:v>
                </c:pt>
                <c:pt idx="9034">
                  <c:v>9,035.00</c:v>
                </c:pt>
                <c:pt idx="9035">
                  <c:v>9,036.00</c:v>
                </c:pt>
                <c:pt idx="9036">
                  <c:v>9,036.99</c:v>
                </c:pt>
                <c:pt idx="9037">
                  <c:v>9,038.00</c:v>
                </c:pt>
                <c:pt idx="9038">
                  <c:v>9,039.00</c:v>
                </c:pt>
                <c:pt idx="9039">
                  <c:v>9,039.99</c:v>
                </c:pt>
                <c:pt idx="9040">
                  <c:v>9,040.99</c:v>
                </c:pt>
                <c:pt idx="9041">
                  <c:v>9,042.00</c:v>
                </c:pt>
                <c:pt idx="9042">
                  <c:v>9,043.00</c:v>
                </c:pt>
                <c:pt idx="9043">
                  <c:v>9,043.99</c:v>
                </c:pt>
                <c:pt idx="9044">
                  <c:v>9,045.00</c:v>
                </c:pt>
                <c:pt idx="9045">
                  <c:v>9,046.00</c:v>
                </c:pt>
                <c:pt idx="9046">
                  <c:v>9,046.99</c:v>
                </c:pt>
                <c:pt idx="9047">
                  <c:v>9,048.00</c:v>
                </c:pt>
                <c:pt idx="9048">
                  <c:v>9,049.00</c:v>
                </c:pt>
                <c:pt idx="9049">
                  <c:v>9,049.99</c:v>
                </c:pt>
                <c:pt idx="9050">
                  <c:v>9,050.99</c:v>
                </c:pt>
                <c:pt idx="9051">
                  <c:v>9,052.00</c:v>
                </c:pt>
                <c:pt idx="9052">
                  <c:v>9,053.00</c:v>
                </c:pt>
                <c:pt idx="9053">
                  <c:v>9,053.99</c:v>
                </c:pt>
                <c:pt idx="9054">
                  <c:v>9,055.00</c:v>
                </c:pt>
                <c:pt idx="9055">
                  <c:v>9,056.00</c:v>
                </c:pt>
                <c:pt idx="9056">
                  <c:v>9,056.99</c:v>
                </c:pt>
                <c:pt idx="9057">
                  <c:v>9,058.00</c:v>
                </c:pt>
                <c:pt idx="9058">
                  <c:v>9,059.00</c:v>
                </c:pt>
                <c:pt idx="9059">
                  <c:v>9,059.99</c:v>
                </c:pt>
                <c:pt idx="9060">
                  <c:v>9,060.99</c:v>
                </c:pt>
                <c:pt idx="9061">
                  <c:v>9,062.00</c:v>
                </c:pt>
                <c:pt idx="9062">
                  <c:v>9,063.00</c:v>
                </c:pt>
                <c:pt idx="9063">
                  <c:v>9,063.99</c:v>
                </c:pt>
                <c:pt idx="9064">
                  <c:v>9,065.00</c:v>
                </c:pt>
                <c:pt idx="9065">
                  <c:v>9,066.00</c:v>
                </c:pt>
                <c:pt idx="9066">
                  <c:v>9,066.99</c:v>
                </c:pt>
                <c:pt idx="9067">
                  <c:v>9,068.00</c:v>
                </c:pt>
                <c:pt idx="9068">
                  <c:v>9,069.00</c:v>
                </c:pt>
                <c:pt idx="9069">
                  <c:v>9,069.99</c:v>
                </c:pt>
                <c:pt idx="9070">
                  <c:v>9,070.99</c:v>
                </c:pt>
                <c:pt idx="9071">
                  <c:v>9,072.00</c:v>
                </c:pt>
                <c:pt idx="9072">
                  <c:v>9,073.00</c:v>
                </c:pt>
                <c:pt idx="9073">
                  <c:v>9,073.99</c:v>
                </c:pt>
                <c:pt idx="9074">
                  <c:v>9,075.00</c:v>
                </c:pt>
                <c:pt idx="9075">
                  <c:v>9,076.00</c:v>
                </c:pt>
                <c:pt idx="9076">
                  <c:v>9,076.99</c:v>
                </c:pt>
                <c:pt idx="9077">
                  <c:v>9,077.99</c:v>
                </c:pt>
                <c:pt idx="9078">
                  <c:v>9,079.00</c:v>
                </c:pt>
                <c:pt idx="9079">
                  <c:v>9,079.99</c:v>
                </c:pt>
                <c:pt idx="9080">
                  <c:v>9,080.99</c:v>
                </c:pt>
                <c:pt idx="9081">
                  <c:v>9,082.00</c:v>
                </c:pt>
                <c:pt idx="9082">
                  <c:v>9,083.00</c:v>
                </c:pt>
                <c:pt idx="9083">
                  <c:v>9,083.99</c:v>
                </c:pt>
                <c:pt idx="9084">
                  <c:v>9,085.00</c:v>
                </c:pt>
                <c:pt idx="9085">
                  <c:v>9,086.00</c:v>
                </c:pt>
                <c:pt idx="9086">
                  <c:v>9,086.99</c:v>
                </c:pt>
                <c:pt idx="9087">
                  <c:v>9,087.99</c:v>
                </c:pt>
                <c:pt idx="9088">
                  <c:v>9,089.00</c:v>
                </c:pt>
                <c:pt idx="9089">
                  <c:v>9,090.00</c:v>
                </c:pt>
                <c:pt idx="9090">
                  <c:v>9,090.99</c:v>
                </c:pt>
                <c:pt idx="9091">
                  <c:v>9,092.00</c:v>
                </c:pt>
                <c:pt idx="9092">
                  <c:v>9,093.00</c:v>
                </c:pt>
                <c:pt idx="9093">
                  <c:v>9,093.99</c:v>
                </c:pt>
                <c:pt idx="9094">
                  <c:v>9,095.00</c:v>
                </c:pt>
                <c:pt idx="9095">
                  <c:v>9,096.00</c:v>
                </c:pt>
                <c:pt idx="9096">
                  <c:v>9,096.99</c:v>
                </c:pt>
                <c:pt idx="9097">
                  <c:v>9,097.99</c:v>
                </c:pt>
                <c:pt idx="9098">
                  <c:v>9,099.00</c:v>
                </c:pt>
                <c:pt idx="9099">
                  <c:v>9,100.00</c:v>
                </c:pt>
                <c:pt idx="9100">
                  <c:v>9,100.99</c:v>
                </c:pt>
                <c:pt idx="9101">
                  <c:v>9,102.00</c:v>
                </c:pt>
                <c:pt idx="9102">
                  <c:v>9,103.00</c:v>
                </c:pt>
                <c:pt idx="9103">
                  <c:v>9,103.99</c:v>
                </c:pt>
                <c:pt idx="9104">
                  <c:v>9,105.00</c:v>
                </c:pt>
                <c:pt idx="9105">
                  <c:v>9,106.00</c:v>
                </c:pt>
                <c:pt idx="9106">
                  <c:v>9,106.99</c:v>
                </c:pt>
                <c:pt idx="9107">
                  <c:v>9,107.99</c:v>
                </c:pt>
                <c:pt idx="9108">
                  <c:v>9,109.00</c:v>
                </c:pt>
                <c:pt idx="9109">
                  <c:v>9,110.00</c:v>
                </c:pt>
                <c:pt idx="9110">
                  <c:v>9,110.99</c:v>
                </c:pt>
                <c:pt idx="9111">
                  <c:v>9,112.00</c:v>
                </c:pt>
                <c:pt idx="9112">
                  <c:v>9,113.00</c:v>
                </c:pt>
                <c:pt idx="9113">
                  <c:v>9,113.99</c:v>
                </c:pt>
                <c:pt idx="9114">
                  <c:v>9,115.00</c:v>
                </c:pt>
                <c:pt idx="9115">
                  <c:v>9,116.00</c:v>
                </c:pt>
                <c:pt idx="9116">
                  <c:v>9,116.99</c:v>
                </c:pt>
                <c:pt idx="9117">
                  <c:v>9,117.99</c:v>
                </c:pt>
                <c:pt idx="9118">
                  <c:v>9,119.00</c:v>
                </c:pt>
                <c:pt idx="9119">
                  <c:v>9,120.00</c:v>
                </c:pt>
                <c:pt idx="9120">
                  <c:v>9,120.99</c:v>
                </c:pt>
                <c:pt idx="9121">
                  <c:v>9,122.00</c:v>
                </c:pt>
                <c:pt idx="9122">
                  <c:v>9,123.00</c:v>
                </c:pt>
                <c:pt idx="9123">
                  <c:v>9,123.99</c:v>
                </c:pt>
                <c:pt idx="9124">
                  <c:v>9,124.99</c:v>
                </c:pt>
                <c:pt idx="9125">
                  <c:v>9,126.00</c:v>
                </c:pt>
                <c:pt idx="9126">
                  <c:v>9,126.99</c:v>
                </c:pt>
                <c:pt idx="9127">
                  <c:v>9,127.99</c:v>
                </c:pt>
                <c:pt idx="9128">
                  <c:v>9,129.00</c:v>
                </c:pt>
                <c:pt idx="9129">
                  <c:v>9,130.00</c:v>
                </c:pt>
                <c:pt idx="9130">
                  <c:v>9,130.99</c:v>
                </c:pt>
                <c:pt idx="9131">
                  <c:v>9,132.00</c:v>
                </c:pt>
                <c:pt idx="9132">
                  <c:v>9,133.00</c:v>
                </c:pt>
                <c:pt idx="9133">
                  <c:v>9,133.99</c:v>
                </c:pt>
                <c:pt idx="9134">
                  <c:v>9,134.99</c:v>
                </c:pt>
                <c:pt idx="9135">
                  <c:v>9,136.00</c:v>
                </c:pt>
                <c:pt idx="9136">
                  <c:v>9,137.00</c:v>
                </c:pt>
                <c:pt idx="9137">
                  <c:v>9,137.99</c:v>
                </c:pt>
                <c:pt idx="9138">
                  <c:v>9,139.00</c:v>
                </c:pt>
                <c:pt idx="9139">
                  <c:v>9,140.00</c:v>
                </c:pt>
                <c:pt idx="9140">
                  <c:v>9,140.99</c:v>
                </c:pt>
                <c:pt idx="9141">
                  <c:v>9,142.00</c:v>
                </c:pt>
                <c:pt idx="9142">
                  <c:v>9,143.00</c:v>
                </c:pt>
                <c:pt idx="9143">
                  <c:v>9,143.99</c:v>
                </c:pt>
                <c:pt idx="9144">
                  <c:v>9,144.99</c:v>
                </c:pt>
                <c:pt idx="9145">
                  <c:v>9,146.00</c:v>
                </c:pt>
                <c:pt idx="9146">
                  <c:v>9,147.00</c:v>
                </c:pt>
                <c:pt idx="9147">
                  <c:v>9,147.99</c:v>
                </c:pt>
                <c:pt idx="9148">
                  <c:v>9,149.00</c:v>
                </c:pt>
                <c:pt idx="9149">
                  <c:v>9,150.00</c:v>
                </c:pt>
                <c:pt idx="9150">
                  <c:v>9,150.99</c:v>
                </c:pt>
                <c:pt idx="9151">
                  <c:v>9,152.00</c:v>
                </c:pt>
                <c:pt idx="9152">
                  <c:v>9,153.00</c:v>
                </c:pt>
                <c:pt idx="9153">
                  <c:v>9,153.99</c:v>
                </c:pt>
                <c:pt idx="9154">
                  <c:v>9,154.99</c:v>
                </c:pt>
                <c:pt idx="9155">
                  <c:v>9,156.00</c:v>
                </c:pt>
                <c:pt idx="9156">
                  <c:v>9,157.00</c:v>
                </c:pt>
                <c:pt idx="9157">
                  <c:v>9,157.99</c:v>
                </c:pt>
                <c:pt idx="9158">
                  <c:v>9,159.00</c:v>
                </c:pt>
                <c:pt idx="9159">
                  <c:v>9,160.00</c:v>
                </c:pt>
                <c:pt idx="9160">
                  <c:v>9,160.99</c:v>
                </c:pt>
                <c:pt idx="9161">
                  <c:v>9,162.00</c:v>
                </c:pt>
                <c:pt idx="9162">
                  <c:v>9,163.00</c:v>
                </c:pt>
                <c:pt idx="9163">
                  <c:v>9,163.99</c:v>
                </c:pt>
                <c:pt idx="9164">
                  <c:v>9,164.99</c:v>
                </c:pt>
                <c:pt idx="9165">
                  <c:v>9,166.00</c:v>
                </c:pt>
                <c:pt idx="9166">
                  <c:v>9,167.00</c:v>
                </c:pt>
                <c:pt idx="9167">
                  <c:v>9,167.99</c:v>
                </c:pt>
                <c:pt idx="9168">
                  <c:v>9,169.00</c:v>
                </c:pt>
                <c:pt idx="9169">
                  <c:v>9,170.00</c:v>
                </c:pt>
                <c:pt idx="9170">
                  <c:v>9,170.99</c:v>
                </c:pt>
                <c:pt idx="9171">
                  <c:v>9,172.00</c:v>
                </c:pt>
                <c:pt idx="9172">
                  <c:v>9,173.00</c:v>
                </c:pt>
                <c:pt idx="9173">
                  <c:v>9,173.99</c:v>
                </c:pt>
                <c:pt idx="9174">
                  <c:v>9,174.99</c:v>
                </c:pt>
                <c:pt idx="9175">
                  <c:v>9,176.00</c:v>
                </c:pt>
                <c:pt idx="9176">
                  <c:v>9,177.00</c:v>
                </c:pt>
                <c:pt idx="9177">
                  <c:v>9,177.99</c:v>
                </c:pt>
                <c:pt idx="9178">
                  <c:v>9,179.00</c:v>
                </c:pt>
                <c:pt idx="9179">
                  <c:v>9,180.00</c:v>
                </c:pt>
                <c:pt idx="9180">
                  <c:v>9,180.99</c:v>
                </c:pt>
                <c:pt idx="9181">
                  <c:v>9,181.99</c:v>
                </c:pt>
                <c:pt idx="9182">
                  <c:v>9,183.00</c:v>
                </c:pt>
                <c:pt idx="9183">
                  <c:v>9,184.00</c:v>
                </c:pt>
                <c:pt idx="9184">
                  <c:v>9,184.99</c:v>
                </c:pt>
                <c:pt idx="9185">
                  <c:v>9,186.00</c:v>
                </c:pt>
                <c:pt idx="9186">
                  <c:v>9,187.00</c:v>
                </c:pt>
                <c:pt idx="9187">
                  <c:v>9,187.99</c:v>
                </c:pt>
                <c:pt idx="9188">
                  <c:v>9,189.00</c:v>
                </c:pt>
                <c:pt idx="9189">
                  <c:v>9,190.00</c:v>
                </c:pt>
                <c:pt idx="9190">
                  <c:v>9,190.99</c:v>
                </c:pt>
                <c:pt idx="9191">
                  <c:v>9,191.99</c:v>
                </c:pt>
                <c:pt idx="9192">
                  <c:v>9,193.00</c:v>
                </c:pt>
                <c:pt idx="9193">
                  <c:v>9,194.00</c:v>
                </c:pt>
                <c:pt idx="9194">
                  <c:v>9,194.99</c:v>
                </c:pt>
                <c:pt idx="9195">
                  <c:v>9,196.00</c:v>
                </c:pt>
                <c:pt idx="9196">
                  <c:v>9,197.00</c:v>
                </c:pt>
                <c:pt idx="9197">
                  <c:v>9,197.99</c:v>
                </c:pt>
                <c:pt idx="9198">
                  <c:v>9,199.00</c:v>
                </c:pt>
                <c:pt idx="9199">
                  <c:v>9,200.00</c:v>
                </c:pt>
                <c:pt idx="9200">
                  <c:v>9,200.99</c:v>
                </c:pt>
                <c:pt idx="9201">
                  <c:v>9,201.99</c:v>
                </c:pt>
                <c:pt idx="9202">
                  <c:v>9,203.00</c:v>
                </c:pt>
                <c:pt idx="9203">
                  <c:v>9,204.00</c:v>
                </c:pt>
                <c:pt idx="9204">
                  <c:v>9,204.99</c:v>
                </c:pt>
                <c:pt idx="9205">
                  <c:v>9,206.00</c:v>
                </c:pt>
                <c:pt idx="9206">
                  <c:v>9,207.00</c:v>
                </c:pt>
                <c:pt idx="9207">
                  <c:v>9,207.99</c:v>
                </c:pt>
                <c:pt idx="9208">
                  <c:v>9,209.00</c:v>
                </c:pt>
                <c:pt idx="9209">
                  <c:v>9,210.00</c:v>
                </c:pt>
                <c:pt idx="9210">
                  <c:v>9,210.99</c:v>
                </c:pt>
                <c:pt idx="9211">
                  <c:v>9,211.99</c:v>
                </c:pt>
                <c:pt idx="9212">
                  <c:v>9,213.00</c:v>
                </c:pt>
                <c:pt idx="9213">
                  <c:v>9,214.00</c:v>
                </c:pt>
                <c:pt idx="9214">
                  <c:v>9,214.99</c:v>
                </c:pt>
                <c:pt idx="9215">
                  <c:v>9,216.00</c:v>
                </c:pt>
                <c:pt idx="9216">
                  <c:v>9,217.00</c:v>
                </c:pt>
                <c:pt idx="9217">
                  <c:v>9,217.99</c:v>
                </c:pt>
                <c:pt idx="9218">
                  <c:v>9,219.00</c:v>
                </c:pt>
                <c:pt idx="9219">
                  <c:v>9,220.00</c:v>
                </c:pt>
                <c:pt idx="9220">
                  <c:v>9,220.99</c:v>
                </c:pt>
                <c:pt idx="9221">
                  <c:v>9,221.99</c:v>
                </c:pt>
                <c:pt idx="9222">
                  <c:v>9,223.00</c:v>
                </c:pt>
                <c:pt idx="9223">
                  <c:v>9,224.00</c:v>
                </c:pt>
                <c:pt idx="9224">
                  <c:v>9,224.99</c:v>
                </c:pt>
                <c:pt idx="9225">
                  <c:v>9,226.00</c:v>
                </c:pt>
                <c:pt idx="9226">
                  <c:v>9,227.00</c:v>
                </c:pt>
                <c:pt idx="9227">
                  <c:v>9,227.99</c:v>
                </c:pt>
                <c:pt idx="9228">
                  <c:v>9,228.99</c:v>
                </c:pt>
                <c:pt idx="9229">
                  <c:v>9,230.00</c:v>
                </c:pt>
                <c:pt idx="9230">
                  <c:v>9,231.00</c:v>
                </c:pt>
                <c:pt idx="9231">
                  <c:v>9,231.99</c:v>
                </c:pt>
                <c:pt idx="9232">
                  <c:v>9,233.00</c:v>
                </c:pt>
                <c:pt idx="9233">
                  <c:v>9,234.00</c:v>
                </c:pt>
                <c:pt idx="9234">
                  <c:v>9,234.99</c:v>
                </c:pt>
                <c:pt idx="9235">
                  <c:v>9,236.00</c:v>
                </c:pt>
                <c:pt idx="9236">
                  <c:v>9,237.00</c:v>
                </c:pt>
                <c:pt idx="9237">
                  <c:v>9,237.99</c:v>
                </c:pt>
                <c:pt idx="9238">
                  <c:v>9,238.99</c:v>
                </c:pt>
                <c:pt idx="9239">
                  <c:v>9,240.00</c:v>
                </c:pt>
                <c:pt idx="9240">
                  <c:v>9,241.00</c:v>
                </c:pt>
                <c:pt idx="9241">
                  <c:v>9,241.99</c:v>
                </c:pt>
                <c:pt idx="9242">
                  <c:v>9,243.00</c:v>
                </c:pt>
                <c:pt idx="9243">
                  <c:v>9,244.00</c:v>
                </c:pt>
                <c:pt idx="9244">
                  <c:v>9,244.99</c:v>
                </c:pt>
                <c:pt idx="9245">
                  <c:v>9,246.00</c:v>
                </c:pt>
                <c:pt idx="9246">
                  <c:v>9,247.00</c:v>
                </c:pt>
                <c:pt idx="9247">
                  <c:v>9,247.99</c:v>
                </c:pt>
                <c:pt idx="9248">
                  <c:v>9,248.99</c:v>
                </c:pt>
                <c:pt idx="9249">
                  <c:v>9,250.00</c:v>
                </c:pt>
                <c:pt idx="9250">
                  <c:v>9,251.00</c:v>
                </c:pt>
                <c:pt idx="9251">
                  <c:v>9,251.99</c:v>
                </c:pt>
                <c:pt idx="9252">
                  <c:v>9,253.00</c:v>
                </c:pt>
                <c:pt idx="9253">
                  <c:v>9,254.00</c:v>
                </c:pt>
                <c:pt idx="9254">
                  <c:v>9,254.99</c:v>
                </c:pt>
                <c:pt idx="9255">
                  <c:v>9,256.00</c:v>
                </c:pt>
                <c:pt idx="9256">
                  <c:v>9,257.00</c:v>
                </c:pt>
                <c:pt idx="9257">
                  <c:v>9,257.99</c:v>
                </c:pt>
                <c:pt idx="9258">
                  <c:v>9,258.99</c:v>
                </c:pt>
                <c:pt idx="9259">
                  <c:v>9,260.00</c:v>
                </c:pt>
                <c:pt idx="9260">
                  <c:v>9,261.00</c:v>
                </c:pt>
                <c:pt idx="9261">
                  <c:v>9,261.99</c:v>
                </c:pt>
                <c:pt idx="9262">
                  <c:v>9,263.00</c:v>
                </c:pt>
                <c:pt idx="9263">
                  <c:v>9,264.00</c:v>
                </c:pt>
                <c:pt idx="9264">
                  <c:v>9,264.99</c:v>
                </c:pt>
                <c:pt idx="9265">
                  <c:v>9,266.00</c:v>
                </c:pt>
                <c:pt idx="9266">
                  <c:v>9,267.00</c:v>
                </c:pt>
                <c:pt idx="9267">
                  <c:v>9,267.99</c:v>
                </c:pt>
                <c:pt idx="9268">
                  <c:v>9,268.99</c:v>
                </c:pt>
                <c:pt idx="9269">
                  <c:v>9,270.00</c:v>
                </c:pt>
                <c:pt idx="9270">
                  <c:v>9,271.00</c:v>
                </c:pt>
                <c:pt idx="9271">
                  <c:v>9,271.99</c:v>
                </c:pt>
                <c:pt idx="9272">
                  <c:v>9,273.00</c:v>
                </c:pt>
                <c:pt idx="9273">
                  <c:v>9,274.00</c:v>
                </c:pt>
                <c:pt idx="9274">
                  <c:v>9,274.99</c:v>
                </c:pt>
                <c:pt idx="9275">
                  <c:v>9,275.99</c:v>
                </c:pt>
                <c:pt idx="9276">
                  <c:v>9,277.00</c:v>
                </c:pt>
                <c:pt idx="9277">
                  <c:v>9,277.99</c:v>
                </c:pt>
                <c:pt idx="9278">
                  <c:v>9,278.99</c:v>
                </c:pt>
                <c:pt idx="9279">
                  <c:v>9,280.00</c:v>
                </c:pt>
                <c:pt idx="9280">
                  <c:v>9,281.00</c:v>
                </c:pt>
                <c:pt idx="9281">
                  <c:v>9,281.99</c:v>
                </c:pt>
                <c:pt idx="9282">
                  <c:v>9,283.00</c:v>
                </c:pt>
                <c:pt idx="9283">
                  <c:v>9,284.00</c:v>
                </c:pt>
                <c:pt idx="9284">
                  <c:v>9,284.99</c:v>
                </c:pt>
                <c:pt idx="9285">
                  <c:v>9,285.99</c:v>
                </c:pt>
                <c:pt idx="9286">
                  <c:v>9,287.00</c:v>
                </c:pt>
                <c:pt idx="9287">
                  <c:v>9,288.00</c:v>
                </c:pt>
                <c:pt idx="9288">
                  <c:v>9,288.99</c:v>
                </c:pt>
                <c:pt idx="9289">
                  <c:v>9,290.00</c:v>
                </c:pt>
                <c:pt idx="9290">
                  <c:v>9,291.00</c:v>
                </c:pt>
                <c:pt idx="9291">
                  <c:v>9,291.99</c:v>
                </c:pt>
                <c:pt idx="9292">
                  <c:v>9,293.00</c:v>
                </c:pt>
                <c:pt idx="9293">
                  <c:v>9,294.00</c:v>
                </c:pt>
                <c:pt idx="9294">
                  <c:v>9,294.99</c:v>
                </c:pt>
                <c:pt idx="9295">
                  <c:v>9,295.99</c:v>
                </c:pt>
                <c:pt idx="9296">
                  <c:v>9,297.00</c:v>
                </c:pt>
                <c:pt idx="9297">
                  <c:v>9,298.00</c:v>
                </c:pt>
                <c:pt idx="9298">
                  <c:v>9,298.99</c:v>
                </c:pt>
                <c:pt idx="9299">
                  <c:v>9,300.00</c:v>
                </c:pt>
                <c:pt idx="9300">
                  <c:v>9,301.00</c:v>
                </c:pt>
                <c:pt idx="9301">
                  <c:v>9,301.99</c:v>
                </c:pt>
                <c:pt idx="9302">
                  <c:v>9,302.99</c:v>
                </c:pt>
                <c:pt idx="9303">
                  <c:v>9,304.00</c:v>
                </c:pt>
                <c:pt idx="9304">
                  <c:v>9,305.00</c:v>
                </c:pt>
                <c:pt idx="9305">
                  <c:v>9,305.99</c:v>
                </c:pt>
                <c:pt idx="9306">
                  <c:v>9,307.00</c:v>
                </c:pt>
                <c:pt idx="9307">
                  <c:v>9,308.00</c:v>
                </c:pt>
                <c:pt idx="9308">
                  <c:v>9,308.99</c:v>
                </c:pt>
                <c:pt idx="9309">
                  <c:v>9,310.00</c:v>
                </c:pt>
                <c:pt idx="9310">
                  <c:v>9,311.00</c:v>
                </c:pt>
                <c:pt idx="9311">
                  <c:v>9,311.99</c:v>
                </c:pt>
                <c:pt idx="9312">
                  <c:v>9,312.99</c:v>
                </c:pt>
                <c:pt idx="9313">
                  <c:v>9,314.00</c:v>
                </c:pt>
                <c:pt idx="9314">
                  <c:v>9,315.00</c:v>
                </c:pt>
                <c:pt idx="9315">
                  <c:v>9,315.99</c:v>
                </c:pt>
                <c:pt idx="9316">
                  <c:v>9,317.00</c:v>
                </c:pt>
                <c:pt idx="9317">
                  <c:v>9,318.00</c:v>
                </c:pt>
                <c:pt idx="9318">
                  <c:v>9,318.99</c:v>
                </c:pt>
                <c:pt idx="9319">
                  <c:v>9,320.00</c:v>
                </c:pt>
                <c:pt idx="9320">
                  <c:v>9,321.00</c:v>
                </c:pt>
                <c:pt idx="9321">
                  <c:v>9,321.99</c:v>
                </c:pt>
                <c:pt idx="9322">
                  <c:v>9,322.99</c:v>
                </c:pt>
                <c:pt idx="9323">
                  <c:v>9,324.00</c:v>
                </c:pt>
                <c:pt idx="9324">
                  <c:v>9,325.00</c:v>
                </c:pt>
                <c:pt idx="9325">
                  <c:v>9,325.99</c:v>
                </c:pt>
                <c:pt idx="9326">
                  <c:v>9,327.00</c:v>
                </c:pt>
                <c:pt idx="9327">
                  <c:v>9,328.00</c:v>
                </c:pt>
                <c:pt idx="9328">
                  <c:v>9,328.99</c:v>
                </c:pt>
                <c:pt idx="9329">
                  <c:v>9,330.00</c:v>
                </c:pt>
                <c:pt idx="9330">
                  <c:v>9,331.00</c:v>
                </c:pt>
                <c:pt idx="9331">
                  <c:v>9,331.99</c:v>
                </c:pt>
                <c:pt idx="9332">
                  <c:v>9,332.99</c:v>
                </c:pt>
                <c:pt idx="9333">
                  <c:v>9,334.00</c:v>
                </c:pt>
                <c:pt idx="9334">
                  <c:v>9,335.00</c:v>
                </c:pt>
                <c:pt idx="9335">
                  <c:v>9,335.99</c:v>
                </c:pt>
                <c:pt idx="9336">
                  <c:v>9,337.00</c:v>
                </c:pt>
                <c:pt idx="9337">
                  <c:v>9,338.00</c:v>
                </c:pt>
                <c:pt idx="9338">
                  <c:v>9,338.99</c:v>
                </c:pt>
                <c:pt idx="9339">
                  <c:v>9,339.99</c:v>
                </c:pt>
                <c:pt idx="9340">
                  <c:v>9,341.00</c:v>
                </c:pt>
                <c:pt idx="9341">
                  <c:v>9,342.00</c:v>
                </c:pt>
                <c:pt idx="9342">
                  <c:v>9,342.99</c:v>
                </c:pt>
                <c:pt idx="9343">
                  <c:v>9,344.00</c:v>
                </c:pt>
                <c:pt idx="9344">
                  <c:v>9,345.00</c:v>
                </c:pt>
                <c:pt idx="9345">
                  <c:v>9,345.99</c:v>
                </c:pt>
                <c:pt idx="9346">
                  <c:v>9,347.00</c:v>
                </c:pt>
                <c:pt idx="9347">
                  <c:v>9,348.00</c:v>
                </c:pt>
                <c:pt idx="9348">
                  <c:v>9,348.99</c:v>
                </c:pt>
                <c:pt idx="9349">
                  <c:v>9,349.99</c:v>
                </c:pt>
                <c:pt idx="9350">
                  <c:v>9,351.00</c:v>
                </c:pt>
                <c:pt idx="9351">
                  <c:v>9,352.00</c:v>
                </c:pt>
                <c:pt idx="9352">
                  <c:v>9,352.99</c:v>
                </c:pt>
                <c:pt idx="9353">
                  <c:v>9,354.00</c:v>
                </c:pt>
                <c:pt idx="9354">
                  <c:v>9,355.00</c:v>
                </c:pt>
                <c:pt idx="9355">
                  <c:v>9,355.99</c:v>
                </c:pt>
                <c:pt idx="9356">
                  <c:v>9,357.00</c:v>
                </c:pt>
                <c:pt idx="9357">
                  <c:v>9,358.00</c:v>
                </c:pt>
                <c:pt idx="9358">
                  <c:v>9,358.99</c:v>
                </c:pt>
                <c:pt idx="9359">
                  <c:v>9,359.99</c:v>
                </c:pt>
                <c:pt idx="9360">
                  <c:v>9,361.00</c:v>
                </c:pt>
                <c:pt idx="9361">
                  <c:v>9,362.00</c:v>
                </c:pt>
                <c:pt idx="9362">
                  <c:v>9,362.99</c:v>
                </c:pt>
                <c:pt idx="9363">
                  <c:v>9,364.00</c:v>
                </c:pt>
                <c:pt idx="9364">
                  <c:v>9,365.00</c:v>
                </c:pt>
                <c:pt idx="9365">
                  <c:v>9,365.99</c:v>
                </c:pt>
                <c:pt idx="9366">
                  <c:v>9,367.00</c:v>
                </c:pt>
                <c:pt idx="9367">
                  <c:v>9,368.00</c:v>
                </c:pt>
                <c:pt idx="9368">
                  <c:v>9,368.99</c:v>
                </c:pt>
                <c:pt idx="9369">
                  <c:v>9,369.99</c:v>
                </c:pt>
                <c:pt idx="9370">
                  <c:v>9,371.00</c:v>
                </c:pt>
                <c:pt idx="9371">
                  <c:v>9,372.00</c:v>
                </c:pt>
                <c:pt idx="9372">
                  <c:v>9,372.99</c:v>
                </c:pt>
                <c:pt idx="9373">
                  <c:v>9,374.00</c:v>
                </c:pt>
                <c:pt idx="9374">
                  <c:v>9,375.00</c:v>
                </c:pt>
                <c:pt idx="9375">
                  <c:v>9,375.99</c:v>
                </c:pt>
                <c:pt idx="9376">
                  <c:v>9,377.00</c:v>
                </c:pt>
                <c:pt idx="9377">
                  <c:v>9,378.00</c:v>
                </c:pt>
                <c:pt idx="9378">
                  <c:v>9,378.99</c:v>
                </c:pt>
                <c:pt idx="9379">
                  <c:v>9,379.99</c:v>
                </c:pt>
                <c:pt idx="9380">
                  <c:v>9,381.00</c:v>
                </c:pt>
                <c:pt idx="9381">
                  <c:v>9,382.00</c:v>
                </c:pt>
                <c:pt idx="9382">
                  <c:v>9,382.99</c:v>
                </c:pt>
                <c:pt idx="9383">
                  <c:v>9,384.00</c:v>
                </c:pt>
                <c:pt idx="9384">
                  <c:v>9,385.00</c:v>
                </c:pt>
                <c:pt idx="9385">
                  <c:v>9,385.99</c:v>
                </c:pt>
                <c:pt idx="9386">
                  <c:v>9,386.99</c:v>
                </c:pt>
                <c:pt idx="9387">
                  <c:v>9,388.00</c:v>
                </c:pt>
                <c:pt idx="9388">
                  <c:v>9,389.00</c:v>
                </c:pt>
                <c:pt idx="9389">
                  <c:v>9,389.99</c:v>
                </c:pt>
                <c:pt idx="9390">
                  <c:v>9,391.00</c:v>
                </c:pt>
                <c:pt idx="9391">
                  <c:v>9,392.00</c:v>
                </c:pt>
                <c:pt idx="9392">
                  <c:v>9,392.99</c:v>
                </c:pt>
                <c:pt idx="9393">
                  <c:v>9,394.00</c:v>
                </c:pt>
                <c:pt idx="9394">
                  <c:v>9,395.00</c:v>
                </c:pt>
                <c:pt idx="9395">
                  <c:v>9,395.99</c:v>
                </c:pt>
                <c:pt idx="9396">
                  <c:v>9,396.99</c:v>
                </c:pt>
                <c:pt idx="9397">
                  <c:v>9,398.00</c:v>
                </c:pt>
                <c:pt idx="9398">
                  <c:v>9,399.00</c:v>
                </c:pt>
                <c:pt idx="9399">
                  <c:v>9,399.99</c:v>
                </c:pt>
                <c:pt idx="9400">
                  <c:v>9,401.00</c:v>
                </c:pt>
                <c:pt idx="9401">
                  <c:v>9,402.00</c:v>
                </c:pt>
                <c:pt idx="9402">
                  <c:v>9,402.99</c:v>
                </c:pt>
                <c:pt idx="9403">
                  <c:v>9,404.00</c:v>
                </c:pt>
                <c:pt idx="9404">
                  <c:v>9,405.00</c:v>
                </c:pt>
                <c:pt idx="9405">
                  <c:v>9,405.99</c:v>
                </c:pt>
                <c:pt idx="9406">
                  <c:v>9,406.99</c:v>
                </c:pt>
                <c:pt idx="9407">
                  <c:v>9,408.00</c:v>
                </c:pt>
                <c:pt idx="9408">
                  <c:v>9,409.00</c:v>
                </c:pt>
                <c:pt idx="9409">
                  <c:v>9,409.99</c:v>
                </c:pt>
                <c:pt idx="9410">
                  <c:v>9,411.00</c:v>
                </c:pt>
                <c:pt idx="9411">
                  <c:v>9,412.00</c:v>
                </c:pt>
                <c:pt idx="9412">
                  <c:v>9,412.99</c:v>
                </c:pt>
                <c:pt idx="9413">
                  <c:v>9,414.00</c:v>
                </c:pt>
                <c:pt idx="9414">
                  <c:v>9,415.00</c:v>
                </c:pt>
                <c:pt idx="9415">
                  <c:v>9,415.99</c:v>
                </c:pt>
                <c:pt idx="9416">
                  <c:v>9,416.99</c:v>
                </c:pt>
                <c:pt idx="9417">
                  <c:v>9,418.00</c:v>
                </c:pt>
                <c:pt idx="9418">
                  <c:v>9,419.00</c:v>
                </c:pt>
                <c:pt idx="9419">
                  <c:v>9,419.99</c:v>
                </c:pt>
                <c:pt idx="9420">
                  <c:v>9,421.00</c:v>
                </c:pt>
                <c:pt idx="9421">
                  <c:v>9,422.00</c:v>
                </c:pt>
                <c:pt idx="9422">
                  <c:v>9,422.99</c:v>
                </c:pt>
                <c:pt idx="9423">
                  <c:v>9,423.99</c:v>
                </c:pt>
                <c:pt idx="9424">
                  <c:v>9,425.00</c:v>
                </c:pt>
                <c:pt idx="9425">
                  <c:v>9,425.99</c:v>
                </c:pt>
                <c:pt idx="9426">
                  <c:v>9,426.99</c:v>
                </c:pt>
                <c:pt idx="9427">
                  <c:v>9,428.00</c:v>
                </c:pt>
                <c:pt idx="9428">
                  <c:v>9,429.00</c:v>
                </c:pt>
                <c:pt idx="9429">
                  <c:v>9,429.99</c:v>
                </c:pt>
                <c:pt idx="9430">
                  <c:v>9,431.00</c:v>
                </c:pt>
                <c:pt idx="9431">
                  <c:v>9,432.00</c:v>
                </c:pt>
                <c:pt idx="9432">
                  <c:v>9,432.99</c:v>
                </c:pt>
                <c:pt idx="9433">
                  <c:v>9,433.99</c:v>
                </c:pt>
                <c:pt idx="9434">
                  <c:v>9,435.00</c:v>
                </c:pt>
                <c:pt idx="9435">
                  <c:v>9,436.00</c:v>
                </c:pt>
                <c:pt idx="9436">
                  <c:v>9,436.99</c:v>
                </c:pt>
                <c:pt idx="9437">
                  <c:v>9,438.00</c:v>
                </c:pt>
                <c:pt idx="9438">
                  <c:v>9,439.00</c:v>
                </c:pt>
                <c:pt idx="9439">
                  <c:v>9,439.99</c:v>
                </c:pt>
                <c:pt idx="9440">
                  <c:v>9,441.00</c:v>
                </c:pt>
                <c:pt idx="9441">
                  <c:v>9,442.00</c:v>
                </c:pt>
                <c:pt idx="9442">
                  <c:v>9,442.99</c:v>
                </c:pt>
                <c:pt idx="9443">
                  <c:v>9,443.99</c:v>
                </c:pt>
                <c:pt idx="9444">
                  <c:v>9,445.00</c:v>
                </c:pt>
                <c:pt idx="9445">
                  <c:v>9,446.00</c:v>
                </c:pt>
                <c:pt idx="9446">
                  <c:v>9,446.99</c:v>
                </c:pt>
                <c:pt idx="9447">
                  <c:v>9,448.00</c:v>
                </c:pt>
                <c:pt idx="9448">
                  <c:v>9,449.00</c:v>
                </c:pt>
                <c:pt idx="9449">
                  <c:v>9,449.99</c:v>
                </c:pt>
                <c:pt idx="9450">
                  <c:v>9,451.00</c:v>
                </c:pt>
                <c:pt idx="9451">
                  <c:v>9,452.00</c:v>
                </c:pt>
                <c:pt idx="9452">
                  <c:v>9,452.99</c:v>
                </c:pt>
                <c:pt idx="9453">
                  <c:v>9,453.99</c:v>
                </c:pt>
                <c:pt idx="9454">
                  <c:v>9,455.00</c:v>
                </c:pt>
                <c:pt idx="9455">
                  <c:v>9,456.00</c:v>
                </c:pt>
                <c:pt idx="9456">
                  <c:v>9,456.99</c:v>
                </c:pt>
                <c:pt idx="9457">
                  <c:v>9,458.00</c:v>
                </c:pt>
                <c:pt idx="9458">
                  <c:v>9,459.00</c:v>
                </c:pt>
                <c:pt idx="9459">
                  <c:v>9,459.99</c:v>
                </c:pt>
                <c:pt idx="9460">
                  <c:v>9,461.00</c:v>
                </c:pt>
                <c:pt idx="9461">
                  <c:v>9,462.00</c:v>
                </c:pt>
                <c:pt idx="9462">
                  <c:v>9,462.99</c:v>
                </c:pt>
                <c:pt idx="9463">
                  <c:v>9,463.99</c:v>
                </c:pt>
                <c:pt idx="9464">
                  <c:v>9,465.00</c:v>
                </c:pt>
                <c:pt idx="9465">
                  <c:v>9,466.00</c:v>
                </c:pt>
                <c:pt idx="9466">
                  <c:v>9,466.99</c:v>
                </c:pt>
                <c:pt idx="9467">
                  <c:v>9,468.00</c:v>
                </c:pt>
                <c:pt idx="9468">
                  <c:v>9,469.00</c:v>
                </c:pt>
                <c:pt idx="9469">
                  <c:v>9,469.99</c:v>
                </c:pt>
                <c:pt idx="9470">
                  <c:v>9,471.00</c:v>
                </c:pt>
                <c:pt idx="9471">
                  <c:v>9,472.00</c:v>
                </c:pt>
                <c:pt idx="9472">
                  <c:v>9,472.99</c:v>
                </c:pt>
                <c:pt idx="9473">
                  <c:v>9,473.99</c:v>
                </c:pt>
                <c:pt idx="9474">
                  <c:v>9,475.00</c:v>
                </c:pt>
                <c:pt idx="9475">
                  <c:v>9,476.00</c:v>
                </c:pt>
                <c:pt idx="9476">
                  <c:v>9,476.99</c:v>
                </c:pt>
                <c:pt idx="9477">
                  <c:v>9,478.00</c:v>
                </c:pt>
                <c:pt idx="9478">
                  <c:v>9,479.00</c:v>
                </c:pt>
                <c:pt idx="9479">
                  <c:v>9,479.99</c:v>
                </c:pt>
                <c:pt idx="9480">
                  <c:v>9,480.99</c:v>
                </c:pt>
                <c:pt idx="9481">
                  <c:v>9,482.00</c:v>
                </c:pt>
                <c:pt idx="9482">
                  <c:v>9,483.00</c:v>
                </c:pt>
                <c:pt idx="9483">
                  <c:v>9,483.99</c:v>
                </c:pt>
                <c:pt idx="9484">
                  <c:v>9,485.00</c:v>
                </c:pt>
                <c:pt idx="9485">
                  <c:v>9,486.00</c:v>
                </c:pt>
                <c:pt idx="9486">
                  <c:v>9,486.99</c:v>
                </c:pt>
                <c:pt idx="9487">
                  <c:v>9,488.00</c:v>
                </c:pt>
                <c:pt idx="9488">
                  <c:v>9,489.00</c:v>
                </c:pt>
                <c:pt idx="9489">
                  <c:v>9,489.99</c:v>
                </c:pt>
                <c:pt idx="9490">
                  <c:v>9,490.99</c:v>
                </c:pt>
                <c:pt idx="9491">
                  <c:v>9,492.00</c:v>
                </c:pt>
                <c:pt idx="9492">
                  <c:v>9,493.00</c:v>
                </c:pt>
                <c:pt idx="9493">
                  <c:v>9,493.99</c:v>
                </c:pt>
                <c:pt idx="9494">
                  <c:v>9,495.00</c:v>
                </c:pt>
                <c:pt idx="9495">
                  <c:v>9,496.00</c:v>
                </c:pt>
                <c:pt idx="9496">
                  <c:v>9,496.99</c:v>
                </c:pt>
                <c:pt idx="9497">
                  <c:v>9,498.00</c:v>
                </c:pt>
                <c:pt idx="9498">
                  <c:v>9,499.00</c:v>
                </c:pt>
                <c:pt idx="9499">
                  <c:v>9,499.99</c:v>
                </c:pt>
                <c:pt idx="9500">
                  <c:v>9,500.99</c:v>
                </c:pt>
                <c:pt idx="9501">
                  <c:v>9,502.00</c:v>
                </c:pt>
                <c:pt idx="9502">
                  <c:v>9,503.00</c:v>
                </c:pt>
                <c:pt idx="9503">
                  <c:v>9,503.99</c:v>
                </c:pt>
                <c:pt idx="9504">
                  <c:v>9,505.00</c:v>
                </c:pt>
                <c:pt idx="9505">
                  <c:v>9,506.00</c:v>
                </c:pt>
                <c:pt idx="9506">
                  <c:v>9,506.99</c:v>
                </c:pt>
                <c:pt idx="9507">
                  <c:v>9,508.00</c:v>
                </c:pt>
                <c:pt idx="9508">
                  <c:v>9,509.00</c:v>
                </c:pt>
                <c:pt idx="9509">
                  <c:v>9,509.99</c:v>
                </c:pt>
                <c:pt idx="9510">
                  <c:v>9,510.99</c:v>
                </c:pt>
                <c:pt idx="9511">
                  <c:v>9,512.00</c:v>
                </c:pt>
                <c:pt idx="9512">
                  <c:v>9,513.00</c:v>
                </c:pt>
                <c:pt idx="9513">
                  <c:v>9,513.99</c:v>
                </c:pt>
                <c:pt idx="9514">
                  <c:v>9,515.00</c:v>
                </c:pt>
                <c:pt idx="9515">
                  <c:v>9,516.00</c:v>
                </c:pt>
                <c:pt idx="9516">
                  <c:v>9,516.99</c:v>
                </c:pt>
                <c:pt idx="9517">
                  <c:v>9,518.00</c:v>
                </c:pt>
                <c:pt idx="9518">
                  <c:v>9,519.00</c:v>
                </c:pt>
                <c:pt idx="9519">
                  <c:v>9,519.99</c:v>
                </c:pt>
                <c:pt idx="9520">
                  <c:v>9,520.99</c:v>
                </c:pt>
                <c:pt idx="9521">
                  <c:v>9,522.00</c:v>
                </c:pt>
                <c:pt idx="9522">
                  <c:v>9,523.00</c:v>
                </c:pt>
                <c:pt idx="9523">
                  <c:v>9,523.99</c:v>
                </c:pt>
                <c:pt idx="9524">
                  <c:v>9,525.00</c:v>
                </c:pt>
                <c:pt idx="9525">
                  <c:v>9,526.00</c:v>
                </c:pt>
                <c:pt idx="9526">
                  <c:v>9,526.99</c:v>
                </c:pt>
                <c:pt idx="9527">
                  <c:v>9,527.99</c:v>
                </c:pt>
                <c:pt idx="9528">
                  <c:v>9,529.00</c:v>
                </c:pt>
                <c:pt idx="9529">
                  <c:v>9,530.00</c:v>
                </c:pt>
                <c:pt idx="9530">
                  <c:v>9,530.99</c:v>
                </c:pt>
                <c:pt idx="9531">
                  <c:v>9,532.00</c:v>
                </c:pt>
                <c:pt idx="9532">
                  <c:v>9,533.00</c:v>
                </c:pt>
                <c:pt idx="9533">
                  <c:v>9,533.99</c:v>
                </c:pt>
                <c:pt idx="9534">
                  <c:v>9,535.00</c:v>
                </c:pt>
                <c:pt idx="9535">
                  <c:v>9,536.00</c:v>
                </c:pt>
                <c:pt idx="9536">
                  <c:v>9,536.99</c:v>
                </c:pt>
                <c:pt idx="9537">
                  <c:v>9,537.99</c:v>
                </c:pt>
                <c:pt idx="9538">
                  <c:v>9,539.00</c:v>
                </c:pt>
                <c:pt idx="9539">
                  <c:v>9,540.00</c:v>
                </c:pt>
                <c:pt idx="9540">
                  <c:v>9,540.99</c:v>
                </c:pt>
                <c:pt idx="9541">
                  <c:v>9,542.00</c:v>
                </c:pt>
                <c:pt idx="9542">
                  <c:v>9,543.00</c:v>
                </c:pt>
                <c:pt idx="9543">
                  <c:v>9,543.99</c:v>
                </c:pt>
                <c:pt idx="9544">
                  <c:v>9,545.00</c:v>
                </c:pt>
                <c:pt idx="9545">
                  <c:v>9,546.00</c:v>
                </c:pt>
                <c:pt idx="9546">
                  <c:v>9,546.99</c:v>
                </c:pt>
                <c:pt idx="9547">
                  <c:v>9,547.99</c:v>
                </c:pt>
                <c:pt idx="9548">
                  <c:v>9,549.00</c:v>
                </c:pt>
                <c:pt idx="9549">
                  <c:v>9,550.00</c:v>
                </c:pt>
                <c:pt idx="9550">
                  <c:v>9,550.99</c:v>
                </c:pt>
                <c:pt idx="9551">
                  <c:v>9,552.00</c:v>
                </c:pt>
                <c:pt idx="9552">
                  <c:v>9,553.00</c:v>
                </c:pt>
                <c:pt idx="9553">
                  <c:v>9,553.99</c:v>
                </c:pt>
                <c:pt idx="9554">
                  <c:v>9,555.00</c:v>
                </c:pt>
                <c:pt idx="9555">
                  <c:v>9,556.00</c:v>
                </c:pt>
                <c:pt idx="9556">
                  <c:v>9,556.99</c:v>
                </c:pt>
                <c:pt idx="9557">
                  <c:v>9,557.99</c:v>
                </c:pt>
                <c:pt idx="9558">
                  <c:v>9,559.00</c:v>
                </c:pt>
                <c:pt idx="9559">
                  <c:v>9,560.00</c:v>
                </c:pt>
                <c:pt idx="9560">
                  <c:v>9,560.99</c:v>
                </c:pt>
                <c:pt idx="9561">
                  <c:v>9,562.00</c:v>
                </c:pt>
                <c:pt idx="9562">
                  <c:v>9,563.00</c:v>
                </c:pt>
                <c:pt idx="9563">
                  <c:v>9,563.99</c:v>
                </c:pt>
                <c:pt idx="9564">
                  <c:v>9,565.00</c:v>
                </c:pt>
                <c:pt idx="9565">
                  <c:v>9,566.00</c:v>
                </c:pt>
                <c:pt idx="9566">
                  <c:v>9,566.99</c:v>
                </c:pt>
                <c:pt idx="9567">
                  <c:v>9,567.99</c:v>
                </c:pt>
                <c:pt idx="9568">
                  <c:v>9,569.00</c:v>
                </c:pt>
                <c:pt idx="9569">
                  <c:v>9,570.00</c:v>
                </c:pt>
                <c:pt idx="9570">
                  <c:v>9,570.99</c:v>
                </c:pt>
                <c:pt idx="9571">
                  <c:v>9,572.00</c:v>
                </c:pt>
                <c:pt idx="9572">
                  <c:v>9,573.00</c:v>
                </c:pt>
                <c:pt idx="9573">
                  <c:v>9,573.99</c:v>
                </c:pt>
                <c:pt idx="9574">
                  <c:v>9,574.99</c:v>
                </c:pt>
                <c:pt idx="9575">
                  <c:v>9,576.00</c:v>
                </c:pt>
                <c:pt idx="9576">
                  <c:v>9,576.99</c:v>
                </c:pt>
                <c:pt idx="9577">
                  <c:v>9,577.99</c:v>
                </c:pt>
                <c:pt idx="9578">
                  <c:v>9,579.00</c:v>
                </c:pt>
                <c:pt idx="9579">
                  <c:v>9,580.00</c:v>
                </c:pt>
                <c:pt idx="9580">
                  <c:v>9,580.99</c:v>
                </c:pt>
                <c:pt idx="9581">
                  <c:v>9,582.00</c:v>
                </c:pt>
                <c:pt idx="9582">
                  <c:v>9,583.00</c:v>
                </c:pt>
                <c:pt idx="9583">
                  <c:v>9,583.99</c:v>
                </c:pt>
                <c:pt idx="9584">
                  <c:v>9,584.99</c:v>
                </c:pt>
                <c:pt idx="9585">
                  <c:v>9,586.00</c:v>
                </c:pt>
                <c:pt idx="9586">
                  <c:v>9,587.00</c:v>
                </c:pt>
                <c:pt idx="9587">
                  <c:v>9,587.99</c:v>
                </c:pt>
                <c:pt idx="9588">
                  <c:v>9,589.00</c:v>
                </c:pt>
                <c:pt idx="9589">
                  <c:v>9,590.00</c:v>
                </c:pt>
                <c:pt idx="9590">
                  <c:v>9,590.99</c:v>
                </c:pt>
                <c:pt idx="9591">
                  <c:v>9,592.00</c:v>
                </c:pt>
                <c:pt idx="9592">
                  <c:v>9,593.00</c:v>
                </c:pt>
                <c:pt idx="9593">
                  <c:v>9,593.99</c:v>
                </c:pt>
                <c:pt idx="9594">
                  <c:v>9,594.99</c:v>
                </c:pt>
                <c:pt idx="9595">
                  <c:v>9,596.00</c:v>
                </c:pt>
                <c:pt idx="9596">
                  <c:v>9,597.00</c:v>
                </c:pt>
                <c:pt idx="9597">
                  <c:v>9,597.99</c:v>
                </c:pt>
                <c:pt idx="9598">
                  <c:v>9,599.00</c:v>
                </c:pt>
                <c:pt idx="9599">
                  <c:v>9,600.00</c:v>
                </c:pt>
                <c:pt idx="9600">
                  <c:v>9,600.99</c:v>
                </c:pt>
                <c:pt idx="9601">
                  <c:v>9,602.00</c:v>
                </c:pt>
                <c:pt idx="9602">
                  <c:v>9,603.00</c:v>
                </c:pt>
                <c:pt idx="9603">
                  <c:v>9,603.99</c:v>
                </c:pt>
                <c:pt idx="9604">
                  <c:v>9,604.99</c:v>
                </c:pt>
                <c:pt idx="9605">
                  <c:v>9,606.00</c:v>
                </c:pt>
                <c:pt idx="9606">
                  <c:v>9,607.00</c:v>
                </c:pt>
                <c:pt idx="9607">
                  <c:v>9,607.99</c:v>
                </c:pt>
                <c:pt idx="9608">
                  <c:v>9,609.00</c:v>
                </c:pt>
                <c:pt idx="9609">
                  <c:v>9,610.00</c:v>
                </c:pt>
                <c:pt idx="9610">
                  <c:v>9,610.99</c:v>
                </c:pt>
                <c:pt idx="9611">
                  <c:v>9,612.00</c:v>
                </c:pt>
                <c:pt idx="9612">
                  <c:v>9,613.00</c:v>
                </c:pt>
                <c:pt idx="9613">
                  <c:v>9,613.99</c:v>
                </c:pt>
                <c:pt idx="9614">
                  <c:v>9,614.99</c:v>
                </c:pt>
                <c:pt idx="9615">
                  <c:v>9,616.00</c:v>
                </c:pt>
                <c:pt idx="9616">
                  <c:v>9,617.00</c:v>
                </c:pt>
                <c:pt idx="9617">
                  <c:v>9,617.99</c:v>
                </c:pt>
                <c:pt idx="9618">
                  <c:v>9,619.00</c:v>
                </c:pt>
                <c:pt idx="9619">
                  <c:v>9,620.00</c:v>
                </c:pt>
                <c:pt idx="9620">
                  <c:v>9,620.99</c:v>
                </c:pt>
                <c:pt idx="9621">
                  <c:v>9,622.00</c:v>
                </c:pt>
                <c:pt idx="9622">
                  <c:v>9,623.00</c:v>
                </c:pt>
                <c:pt idx="9623">
                  <c:v>9,623.99</c:v>
                </c:pt>
                <c:pt idx="9624">
                  <c:v>9,624.99</c:v>
                </c:pt>
                <c:pt idx="9625">
                  <c:v>9,626.00</c:v>
                </c:pt>
                <c:pt idx="9626">
                  <c:v>9,627.00</c:v>
                </c:pt>
                <c:pt idx="9627">
                  <c:v>9,627.99</c:v>
                </c:pt>
                <c:pt idx="9628">
                  <c:v>9,629.00</c:v>
                </c:pt>
                <c:pt idx="9629">
                  <c:v>9,630.00</c:v>
                </c:pt>
                <c:pt idx="9630">
                  <c:v>9,630.99</c:v>
                </c:pt>
                <c:pt idx="9631">
                  <c:v>9,631.99</c:v>
                </c:pt>
                <c:pt idx="9632">
                  <c:v>9,633.00</c:v>
                </c:pt>
                <c:pt idx="9633">
                  <c:v>9,634.00</c:v>
                </c:pt>
                <c:pt idx="9634">
                  <c:v>9,634.99</c:v>
                </c:pt>
                <c:pt idx="9635">
                  <c:v>9,636.00</c:v>
                </c:pt>
                <c:pt idx="9636">
                  <c:v>9,637.00</c:v>
                </c:pt>
                <c:pt idx="9637">
                  <c:v>9,637.99</c:v>
                </c:pt>
                <c:pt idx="9638">
                  <c:v>9,639.00</c:v>
                </c:pt>
                <c:pt idx="9639">
                  <c:v>9,640.00</c:v>
                </c:pt>
                <c:pt idx="9640">
                  <c:v>9,640.99</c:v>
                </c:pt>
                <c:pt idx="9641">
                  <c:v>9,641.99</c:v>
                </c:pt>
                <c:pt idx="9642">
                  <c:v>9,643.00</c:v>
                </c:pt>
                <c:pt idx="9643">
                  <c:v>9,644.00</c:v>
                </c:pt>
                <c:pt idx="9644">
                  <c:v>9,644.99</c:v>
                </c:pt>
                <c:pt idx="9645">
                  <c:v>9,646.00</c:v>
                </c:pt>
                <c:pt idx="9646">
                  <c:v>9,647.00</c:v>
                </c:pt>
                <c:pt idx="9647">
                  <c:v>9,647.99</c:v>
                </c:pt>
                <c:pt idx="9648">
                  <c:v>9,649.00</c:v>
                </c:pt>
                <c:pt idx="9649">
                  <c:v>9,650.00</c:v>
                </c:pt>
                <c:pt idx="9650">
                  <c:v>9,650.99</c:v>
                </c:pt>
                <c:pt idx="9651">
                  <c:v>9,651.99</c:v>
                </c:pt>
                <c:pt idx="9652">
                  <c:v>9,653.00</c:v>
                </c:pt>
                <c:pt idx="9653">
                  <c:v>9,654.00</c:v>
                </c:pt>
                <c:pt idx="9654">
                  <c:v>9,654.99</c:v>
                </c:pt>
                <c:pt idx="9655">
                  <c:v>9,656.00</c:v>
                </c:pt>
                <c:pt idx="9656">
                  <c:v>9,657.00</c:v>
                </c:pt>
                <c:pt idx="9657">
                  <c:v>9,657.99</c:v>
                </c:pt>
                <c:pt idx="9658">
                  <c:v>9,658.99</c:v>
                </c:pt>
                <c:pt idx="9659">
                  <c:v>9,660.00</c:v>
                </c:pt>
                <c:pt idx="9660">
                  <c:v>9,661.00</c:v>
                </c:pt>
                <c:pt idx="9661">
                  <c:v>9,661.99</c:v>
                </c:pt>
                <c:pt idx="9662">
                  <c:v>9,663.00</c:v>
                </c:pt>
                <c:pt idx="9663">
                  <c:v>9,664.00</c:v>
                </c:pt>
                <c:pt idx="9664">
                  <c:v>9,664.99</c:v>
                </c:pt>
                <c:pt idx="9665">
                  <c:v>9,666.00</c:v>
                </c:pt>
                <c:pt idx="9666">
                  <c:v>9,667.00</c:v>
                </c:pt>
                <c:pt idx="9667">
                  <c:v>9,667.99</c:v>
                </c:pt>
                <c:pt idx="9668">
                  <c:v>9,668.99</c:v>
                </c:pt>
                <c:pt idx="9669">
                  <c:v>9,670.00</c:v>
                </c:pt>
                <c:pt idx="9670">
                  <c:v>9,671.00</c:v>
                </c:pt>
                <c:pt idx="9671">
                  <c:v>9,671.99</c:v>
                </c:pt>
                <c:pt idx="9672">
                  <c:v>9,673.00</c:v>
                </c:pt>
                <c:pt idx="9673">
                  <c:v>9,674.00</c:v>
                </c:pt>
                <c:pt idx="9674">
                  <c:v>9,674.99</c:v>
                </c:pt>
                <c:pt idx="9675">
                  <c:v>9,676.00</c:v>
                </c:pt>
                <c:pt idx="9676">
                  <c:v>9,677.00</c:v>
                </c:pt>
                <c:pt idx="9677">
                  <c:v>9,677.99</c:v>
                </c:pt>
                <c:pt idx="9678">
                  <c:v>9,678.99</c:v>
                </c:pt>
                <c:pt idx="9679">
                  <c:v>9,680.00</c:v>
                </c:pt>
                <c:pt idx="9680">
                  <c:v>9,681.00</c:v>
                </c:pt>
                <c:pt idx="9681">
                  <c:v>9,681.99</c:v>
                </c:pt>
                <c:pt idx="9682">
                  <c:v>9,683.00</c:v>
                </c:pt>
                <c:pt idx="9683">
                  <c:v>9,684.00</c:v>
                </c:pt>
                <c:pt idx="9684">
                  <c:v>9,684.99</c:v>
                </c:pt>
                <c:pt idx="9685">
                  <c:v>9,686.00</c:v>
                </c:pt>
                <c:pt idx="9686">
                  <c:v>9,687.00</c:v>
                </c:pt>
                <c:pt idx="9687">
                  <c:v>9,687.99</c:v>
                </c:pt>
                <c:pt idx="9688">
                  <c:v>9,688.99</c:v>
                </c:pt>
                <c:pt idx="9689">
                  <c:v>9,690.00</c:v>
                </c:pt>
                <c:pt idx="9690">
                  <c:v>9,691.00</c:v>
                </c:pt>
                <c:pt idx="9691">
                  <c:v>9,691.99</c:v>
                </c:pt>
                <c:pt idx="9692">
                  <c:v>9,693.00</c:v>
                </c:pt>
                <c:pt idx="9693">
                  <c:v>9,694.00</c:v>
                </c:pt>
                <c:pt idx="9694">
                  <c:v>9,694.99</c:v>
                </c:pt>
                <c:pt idx="9695">
                  <c:v>9,696.00</c:v>
                </c:pt>
                <c:pt idx="9696">
                  <c:v>9,697.00</c:v>
                </c:pt>
                <c:pt idx="9697">
                  <c:v>9,697.99</c:v>
                </c:pt>
                <c:pt idx="9698">
                  <c:v>9,698.99</c:v>
                </c:pt>
                <c:pt idx="9699">
                  <c:v>9,700.00</c:v>
                </c:pt>
                <c:pt idx="9700">
                  <c:v>9,701.00</c:v>
                </c:pt>
                <c:pt idx="9701">
                  <c:v>9,701.99</c:v>
                </c:pt>
                <c:pt idx="9702">
                  <c:v>9,703.00</c:v>
                </c:pt>
                <c:pt idx="9703">
                  <c:v>9,704.00</c:v>
                </c:pt>
                <c:pt idx="9704">
                  <c:v>9,704.99</c:v>
                </c:pt>
                <c:pt idx="9705">
                  <c:v>9,705.99</c:v>
                </c:pt>
                <c:pt idx="9706">
                  <c:v>9,707.00</c:v>
                </c:pt>
                <c:pt idx="9707">
                  <c:v>9,707.99</c:v>
                </c:pt>
                <c:pt idx="9708">
                  <c:v>9,708.99</c:v>
                </c:pt>
                <c:pt idx="9709">
                  <c:v>9,710.00</c:v>
                </c:pt>
                <c:pt idx="9710">
                  <c:v>9,711.00</c:v>
                </c:pt>
                <c:pt idx="9711">
                  <c:v>9,711.99</c:v>
                </c:pt>
                <c:pt idx="9712">
                  <c:v>9,713.00</c:v>
                </c:pt>
                <c:pt idx="9713">
                  <c:v>9,714.00</c:v>
                </c:pt>
                <c:pt idx="9714">
                  <c:v>9,714.99</c:v>
                </c:pt>
                <c:pt idx="9715">
                  <c:v>9,715.99</c:v>
                </c:pt>
                <c:pt idx="9716">
                  <c:v>9,717.00</c:v>
                </c:pt>
                <c:pt idx="9717">
                  <c:v>9,718.00</c:v>
                </c:pt>
                <c:pt idx="9718">
                  <c:v>9,718.99</c:v>
                </c:pt>
                <c:pt idx="9719">
                  <c:v>9,720.00</c:v>
                </c:pt>
                <c:pt idx="9720">
                  <c:v>9,721.00</c:v>
                </c:pt>
                <c:pt idx="9721">
                  <c:v>9,721.99</c:v>
                </c:pt>
                <c:pt idx="9722">
                  <c:v>9,723.00</c:v>
                </c:pt>
                <c:pt idx="9723">
                  <c:v>9,724.00</c:v>
                </c:pt>
                <c:pt idx="9724">
                  <c:v>9,724.99</c:v>
                </c:pt>
                <c:pt idx="9725">
                  <c:v>9,725.99</c:v>
                </c:pt>
                <c:pt idx="9726">
                  <c:v>9,727.00</c:v>
                </c:pt>
                <c:pt idx="9727">
                  <c:v>9,728.00</c:v>
                </c:pt>
                <c:pt idx="9728">
                  <c:v>9,728.99</c:v>
                </c:pt>
                <c:pt idx="9729">
                  <c:v>9,730.00</c:v>
                </c:pt>
                <c:pt idx="9730">
                  <c:v>9,731.00</c:v>
                </c:pt>
                <c:pt idx="9731">
                  <c:v>9,731.99</c:v>
                </c:pt>
                <c:pt idx="9732">
                  <c:v>9,733.00</c:v>
                </c:pt>
                <c:pt idx="9733">
                  <c:v>9,734.00</c:v>
                </c:pt>
                <c:pt idx="9734">
                  <c:v>9,734.99</c:v>
                </c:pt>
                <c:pt idx="9735">
                  <c:v>9,735.99</c:v>
                </c:pt>
                <c:pt idx="9736">
                  <c:v>9,737.00</c:v>
                </c:pt>
                <c:pt idx="9737">
                  <c:v>9,738.00</c:v>
                </c:pt>
                <c:pt idx="9738">
                  <c:v>9,738.99</c:v>
                </c:pt>
                <c:pt idx="9739">
                  <c:v>9,740.00</c:v>
                </c:pt>
                <c:pt idx="9740">
                  <c:v>9,741.00</c:v>
                </c:pt>
                <c:pt idx="9741">
                  <c:v>9,741.99</c:v>
                </c:pt>
                <c:pt idx="9742">
                  <c:v>9,743.00</c:v>
                </c:pt>
                <c:pt idx="9743">
                  <c:v>9,744.00</c:v>
                </c:pt>
                <c:pt idx="9744">
                  <c:v>9,744.99</c:v>
                </c:pt>
                <c:pt idx="9745">
                  <c:v>9,745.99</c:v>
                </c:pt>
                <c:pt idx="9746">
                  <c:v>9,747.00</c:v>
                </c:pt>
                <c:pt idx="9747">
                  <c:v>9,748.00</c:v>
                </c:pt>
                <c:pt idx="9748">
                  <c:v>9,748.99</c:v>
                </c:pt>
                <c:pt idx="9749">
                  <c:v>9,750.00</c:v>
                </c:pt>
                <c:pt idx="9750">
                  <c:v>9,751.00</c:v>
                </c:pt>
                <c:pt idx="9751">
                  <c:v>9,751.99</c:v>
                </c:pt>
                <c:pt idx="9752">
                  <c:v>9,752.99</c:v>
                </c:pt>
                <c:pt idx="9753">
                  <c:v>9,754.00</c:v>
                </c:pt>
                <c:pt idx="9754">
                  <c:v>9,754.99</c:v>
                </c:pt>
                <c:pt idx="9755">
                  <c:v>9,755.99</c:v>
                </c:pt>
                <c:pt idx="9756">
                  <c:v>9,757.00</c:v>
                </c:pt>
                <c:pt idx="9757">
                  <c:v>9,758.00</c:v>
                </c:pt>
                <c:pt idx="9758">
                  <c:v>9,758.99</c:v>
                </c:pt>
                <c:pt idx="9759">
                  <c:v>9,760.00</c:v>
                </c:pt>
                <c:pt idx="9760">
                  <c:v>9,761.00</c:v>
                </c:pt>
                <c:pt idx="9761">
                  <c:v>9,761.99</c:v>
                </c:pt>
                <c:pt idx="9762">
                  <c:v>9,762.99</c:v>
                </c:pt>
                <c:pt idx="9763">
                  <c:v>9,764.00</c:v>
                </c:pt>
                <c:pt idx="9764">
                  <c:v>9,765.00</c:v>
                </c:pt>
                <c:pt idx="9765">
                  <c:v>9,765.99</c:v>
                </c:pt>
                <c:pt idx="9766">
                  <c:v>9,767.00</c:v>
                </c:pt>
                <c:pt idx="9767">
                  <c:v>9,768.00</c:v>
                </c:pt>
                <c:pt idx="9768">
                  <c:v>9,768.99</c:v>
                </c:pt>
                <c:pt idx="9769">
                  <c:v>9,770.00</c:v>
                </c:pt>
                <c:pt idx="9770">
                  <c:v>9,771.00</c:v>
                </c:pt>
                <c:pt idx="9771">
                  <c:v>9,771.99</c:v>
                </c:pt>
                <c:pt idx="9772">
                  <c:v>9,772.99</c:v>
                </c:pt>
                <c:pt idx="9773">
                  <c:v>9,774.00</c:v>
                </c:pt>
                <c:pt idx="9774">
                  <c:v>9,775.00</c:v>
                </c:pt>
                <c:pt idx="9775">
                  <c:v>9,775.99</c:v>
                </c:pt>
                <c:pt idx="9776">
                  <c:v>9,777.00</c:v>
                </c:pt>
                <c:pt idx="9777">
                  <c:v>9,778.00</c:v>
                </c:pt>
                <c:pt idx="9778">
                  <c:v>9,778.99</c:v>
                </c:pt>
                <c:pt idx="9779">
                  <c:v>9,780.00</c:v>
                </c:pt>
                <c:pt idx="9780">
                  <c:v>9,781.00</c:v>
                </c:pt>
                <c:pt idx="9781">
                  <c:v>9,781.99</c:v>
                </c:pt>
                <c:pt idx="9782">
                  <c:v>9,782.99</c:v>
                </c:pt>
                <c:pt idx="9783">
                  <c:v>9,784.00</c:v>
                </c:pt>
                <c:pt idx="9784">
                  <c:v>9,785.00</c:v>
                </c:pt>
                <c:pt idx="9785">
                  <c:v>9,785.99</c:v>
                </c:pt>
                <c:pt idx="9786">
                  <c:v>9,787.00</c:v>
                </c:pt>
                <c:pt idx="9787">
                  <c:v>9,788.00</c:v>
                </c:pt>
                <c:pt idx="9788">
                  <c:v>9,788.99</c:v>
                </c:pt>
                <c:pt idx="9789">
                  <c:v>9,790.00</c:v>
                </c:pt>
                <c:pt idx="9790">
                  <c:v>9,791.00</c:v>
                </c:pt>
                <c:pt idx="9791">
                  <c:v>9,791.99</c:v>
                </c:pt>
                <c:pt idx="9792">
                  <c:v>9,792.99</c:v>
                </c:pt>
                <c:pt idx="9793">
                  <c:v>9,794.00</c:v>
                </c:pt>
                <c:pt idx="9794">
                  <c:v>9,795.00</c:v>
                </c:pt>
                <c:pt idx="9795">
                  <c:v>9,795.99</c:v>
                </c:pt>
                <c:pt idx="9796">
                  <c:v>9,797.00</c:v>
                </c:pt>
                <c:pt idx="9797">
                  <c:v>9,798.00</c:v>
                </c:pt>
                <c:pt idx="9798">
                  <c:v>9,798.99</c:v>
                </c:pt>
                <c:pt idx="9799">
                  <c:v>9,800.00</c:v>
                </c:pt>
              </c:strCache>
            </c:strRef>
          </c:xVal>
          <c:yVal>
            <c:numRef>
              <c:f>'8-24-2022 1-11-03 PM'!$B$2:$B$9801</c:f>
              <c:numCache>
                <c:formatCode>General</c:formatCode>
                <c:ptCount val="9800"/>
                <c:pt idx="0">
                  <c:v>77.088667999999998</c:v>
                </c:pt>
                <c:pt idx="1">
                  <c:v>77.085014000000001</c:v>
                </c:pt>
                <c:pt idx="2">
                  <c:v>77.076391999999998</c:v>
                </c:pt>
                <c:pt idx="3">
                  <c:v>77.084006000000002</c:v>
                </c:pt>
                <c:pt idx="4">
                  <c:v>77.088092000000003</c:v>
                </c:pt>
                <c:pt idx="5">
                  <c:v>77.069066000000007</c:v>
                </c:pt>
                <c:pt idx="6">
                  <c:v>77.085427999999993</c:v>
                </c:pt>
                <c:pt idx="7">
                  <c:v>77.103589999999997</c:v>
                </c:pt>
                <c:pt idx="8">
                  <c:v>77.094499999999996</c:v>
                </c:pt>
                <c:pt idx="9">
                  <c:v>77.084059999999994</c:v>
                </c:pt>
                <c:pt idx="10">
                  <c:v>77.080477999999999</c:v>
                </c:pt>
                <c:pt idx="11">
                  <c:v>77.077184000000003</c:v>
                </c:pt>
                <c:pt idx="12">
                  <c:v>77.072108</c:v>
                </c:pt>
                <c:pt idx="13">
                  <c:v>77.076644000000002</c:v>
                </c:pt>
                <c:pt idx="14">
                  <c:v>77.086219999999997</c:v>
                </c:pt>
                <c:pt idx="15">
                  <c:v>77.078894000000005</c:v>
                </c:pt>
                <c:pt idx="16">
                  <c:v>77.087714000000005</c:v>
                </c:pt>
                <c:pt idx="17">
                  <c:v>77.084006000000002</c:v>
                </c:pt>
                <c:pt idx="18">
                  <c:v>77.075509999999994</c:v>
                </c:pt>
                <c:pt idx="19">
                  <c:v>77.091566</c:v>
                </c:pt>
                <c:pt idx="20">
                  <c:v>77.091151999999994</c:v>
                </c:pt>
                <c:pt idx="21">
                  <c:v>77.086777999999995</c:v>
                </c:pt>
                <c:pt idx="22">
                  <c:v>77.095939999999999</c:v>
                </c:pt>
                <c:pt idx="23">
                  <c:v>77.096372000000002</c:v>
                </c:pt>
                <c:pt idx="24">
                  <c:v>77.086562000000001</c:v>
                </c:pt>
                <c:pt idx="25">
                  <c:v>77.092268000000004</c:v>
                </c:pt>
                <c:pt idx="26">
                  <c:v>77.084546000000003</c:v>
                </c:pt>
                <c:pt idx="27">
                  <c:v>77.093509999999995</c:v>
                </c:pt>
                <c:pt idx="28">
                  <c:v>77.088254000000006</c:v>
                </c:pt>
                <c:pt idx="29">
                  <c:v>77.089640000000003</c:v>
                </c:pt>
                <c:pt idx="30">
                  <c:v>77.071910000000003</c:v>
                </c:pt>
                <c:pt idx="31">
                  <c:v>77.068111999999999</c:v>
                </c:pt>
                <c:pt idx="32">
                  <c:v>77.068886000000006</c:v>
                </c:pt>
                <c:pt idx="33">
                  <c:v>77.078335999999993</c:v>
                </c:pt>
                <c:pt idx="34">
                  <c:v>77.087875999999994</c:v>
                </c:pt>
                <c:pt idx="35">
                  <c:v>77.087227999999996</c:v>
                </c:pt>
                <c:pt idx="36">
                  <c:v>77.079685999999995</c:v>
                </c:pt>
                <c:pt idx="37">
                  <c:v>77.071387999999999</c:v>
                </c:pt>
                <c:pt idx="38">
                  <c:v>77.067338000000007</c:v>
                </c:pt>
                <c:pt idx="39">
                  <c:v>77.080945999999997</c:v>
                </c:pt>
                <c:pt idx="40">
                  <c:v>77.076266000000004</c:v>
                </c:pt>
                <c:pt idx="41">
                  <c:v>77.073205999999999</c:v>
                </c:pt>
                <c:pt idx="42">
                  <c:v>77.081773999999996</c:v>
                </c:pt>
                <c:pt idx="43">
                  <c:v>77.083519999999993</c:v>
                </c:pt>
                <c:pt idx="44">
                  <c:v>77.082601999999994</c:v>
                </c:pt>
                <c:pt idx="45">
                  <c:v>77.079937999999999</c:v>
                </c:pt>
                <c:pt idx="46">
                  <c:v>77.081935999999999</c:v>
                </c:pt>
                <c:pt idx="47">
                  <c:v>77.082278000000002</c:v>
                </c:pt>
                <c:pt idx="48">
                  <c:v>77.076499999999996</c:v>
                </c:pt>
                <c:pt idx="49">
                  <c:v>77.076194000000001</c:v>
                </c:pt>
                <c:pt idx="50">
                  <c:v>77.107820000000004</c:v>
                </c:pt>
                <c:pt idx="51">
                  <c:v>77.171036000000001</c:v>
                </c:pt>
                <c:pt idx="52">
                  <c:v>77.269424000000001</c:v>
                </c:pt>
                <c:pt idx="53">
                  <c:v>77.411444000000003</c:v>
                </c:pt>
                <c:pt idx="54">
                  <c:v>77.596609999999998</c:v>
                </c:pt>
                <c:pt idx="55">
                  <c:v>77.801252000000005</c:v>
                </c:pt>
                <c:pt idx="56">
                  <c:v>77.97587</c:v>
                </c:pt>
                <c:pt idx="57">
                  <c:v>78.158696000000006</c:v>
                </c:pt>
                <c:pt idx="58">
                  <c:v>78.355975999999998</c:v>
                </c:pt>
                <c:pt idx="59">
                  <c:v>78.519362000000001</c:v>
                </c:pt>
                <c:pt idx="60">
                  <c:v>78.646693999999997</c:v>
                </c:pt>
                <c:pt idx="61">
                  <c:v>78.780001999999996</c:v>
                </c:pt>
                <c:pt idx="62">
                  <c:v>78.924775999999994</c:v>
                </c:pt>
                <c:pt idx="63">
                  <c:v>79.042406</c:v>
                </c:pt>
                <c:pt idx="64">
                  <c:v>79.144052000000002</c:v>
                </c:pt>
                <c:pt idx="65">
                  <c:v>79.245103999999998</c:v>
                </c:pt>
                <c:pt idx="66">
                  <c:v>79.330225999999996</c:v>
                </c:pt>
                <c:pt idx="67">
                  <c:v>79.410775999999998</c:v>
                </c:pt>
                <c:pt idx="68">
                  <c:v>79.483891999999997</c:v>
                </c:pt>
                <c:pt idx="69">
                  <c:v>79.570418000000004</c:v>
                </c:pt>
                <c:pt idx="70">
                  <c:v>79.681855999999996</c:v>
                </c:pt>
                <c:pt idx="71">
                  <c:v>79.818961999999999</c:v>
                </c:pt>
                <c:pt idx="72">
                  <c:v>79.987027999999995</c:v>
                </c:pt>
                <c:pt idx="73">
                  <c:v>80.202380000000005</c:v>
                </c:pt>
                <c:pt idx="74">
                  <c:v>80.485898000000006</c:v>
                </c:pt>
                <c:pt idx="75">
                  <c:v>80.791376</c:v>
                </c:pt>
                <c:pt idx="76">
                  <c:v>81.143978000000004</c:v>
                </c:pt>
                <c:pt idx="77">
                  <c:v>81.564620000000005</c:v>
                </c:pt>
                <c:pt idx="78">
                  <c:v>82.01858</c:v>
                </c:pt>
                <c:pt idx="79">
                  <c:v>82.493600000000001</c:v>
                </c:pt>
                <c:pt idx="80">
                  <c:v>83.001739999999998</c:v>
                </c:pt>
                <c:pt idx="81">
                  <c:v>83.529752000000002</c:v>
                </c:pt>
                <c:pt idx="82">
                  <c:v>84.045019999999994</c:v>
                </c:pt>
                <c:pt idx="83">
                  <c:v>84.547724000000002</c:v>
                </c:pt>
                <c:pt idx="84">
                  <c:v>85.044740000000004</c:v>
                </c:pt>
                <c:pt idx="85">
                  <c:v>85.506169999999997</c:v>
                </c:pt>
                <c:pt idx="86">
                  <c:v>85.933220000000006</c:v>
                </c:pt>
                <c:pt idx="87">
                  <c:v>86.309672000000006</c:v>
                </c:pt>
                <c:pt idx="88">
                  <c:v>86.662868000000003</c:v>
                </c:pt>
                <c:pt idx="89">
                  <c:v>86.992232000000001</c:v>
                </c:pt>
                <c:pt idx="90">
                  <c:v>87.330631999999994</c:v>
                </c:pt>
                <c:pt idx="91">
                  <c:v>87.689840000000004</c:v>
                </c:pt>
                <c:pt idx="92">
                  <c:v>88.092140000000001</c:v>
                </c:pt>
                <c:pt idx="93">
                  <c:v>88.536091999999996</c:v>
                </c:pt>
                <c:pt idx="94">
                  <c:v>88.986937999999995</c:v>
                </c:pt>
                <c:pt idx="95">
                  <c:v>89.470436000000007</c:v>
                </c:pt>
                <c:pt idx="96">
                  <c:v>89.981564000000006</c:v>
                </c:pt>
                <c:pt idx="97">
                  <c:v>90.492242000000005</c:v>
                </c:pt>
                <c:pt idx="98">
                  <c:v>91.034689999999998</c:v>
                </c:pt>
                <c:pt idx="99">
                  <c:v>91.558436</c:v>
                </c:pt>
                <c:pt idx="100">
                  <c:v>92.101658</c:v>
                </c:pt>
                <c:pt idx="101">
                  <c:v>92.666876000000002</c:v>
                </c:pt>
                <c:pt idx="102">
                  <c:v>93.232705999999993</c:v>
                </c:pt>
                <c:pt idx="103">
                  <c:v>93.809228000000004</c:v>
                </c:pt>
                <c:pt idx="104">
                  <c:v>94.389386000000002</c:v>
                </c:pt>
                <c:pt idx="105">
                  <c:v>94.942310000000006</c:v>
                </c:pt>
                <c:pt idx="106">
                  <c:v>95.506826000000004</c:v>
                </c:pt>
                <c:pt idx="107">
                  <c:v>96.018962000000002</c:v>
                </c:pt>
                <c:pt idx="108">
                  <c:v>96.491029999999995</c:v>
                </c:pt>
                <c:pt idx="109">
                  <c:v>96.963260000000005</c:v>
                </c:pt>
                <c:pt idx="110">
                  <c:v>97.440439999999995</c:v>
                </c:pt>
                <c:pt idx="111">
                  <c:v>97.943899999999999</c:v>
                </c:pt>
                <c:pt idx="112">
                  <c:v>98.453947999999997</c:v>
                </c:pt>
                <c:pt idx="113">
                  <c:v>98.990095999999994</c:v>
                </c:pt>
                <c:pt idx="114">
                  <c:v>99.543415999999993</c:v>
                </c:pt>
                <c:pt idx="115">
                  <c:v>100.13028799999999</c:v>
                </c:pt>
                <c:pt idx="116">
                  <c:v>100.743656</c:v>
                </c:pt>
                <c:pt idx="117">
                  <c:v>101.376914</c:v>
                </c:pt>
                <c:pt idx="118">
                  <c:v>102.032708</c:v>
                </c:pt>
                <c:pt idx="119">
                  <c:v>102.722252</c:v>
                </c:pt>
                <c:pt idx="120">
                  <c:v>103.411022</c:v>
                </c:pt>
                <c:pt idx="121">
                  <c:v>104.108594</c:v>
                </c:pt>
                <c:pt idx="122">
                  <c:v>104.82587599999999</c:v>
                </c:pt>
                <c:pt idx="123">
                  <c:v>105.536084</c:v>
                </c:pt>
                <c:pt idx="124">
                  <c:v>106.202354</c:v>
                </c:pt>
                <c:pt idx="125">
                  <c:v>106.865222</c:v>
                </c:pt>
                <c:pt idx="126">
                  <c:v>107.483558</c:v>
                </c:pt>
                <c:pt idx="127">
                  <c:v>108.075056</c:v>
                </c:pt>
                <c:pt idx="128">
                  <c:v>108.621014</c:v>
                </c:pt>
                <c:pt idx="129">
                  <c:v>109.170518</c:v>
                </c:pt>
                <c:pt idx="130">
                  <c:v>109.712408</c:v>
                </c:pt>
                <c:pt idx="131">
                  <c:v>110.26639400000001</c:v>
                </c:pt>
                <c:pt idx="132">
                  <c:v>110.842574</c:v>
                </c:pt>
                <c:pt idx="133">
                  <c:v>111.437996</c:v>
                </c:pt>
                <c:pt idx="134">
                  <c:v>112.06408999999999</c:v>
                </c:pt>
                <c:pt idx="135">
                  <c:v>112.712306</c:v>
                </c:pt>
                <c:pt idx="136">
                  <c:v>113.372528</c:v>
                </c:pt>
                <c:pt idx="137">
                  <c:v>114.071612</c:v>
                </c:pt>
                <c:pt idx="138">
                  <c:v>114.78529399999999</c:v>
                </c:pt>
                <c:pt idx="139">
                  <c:v>115.53026</c:v>
                </c:pt>
                <c:pt idx="140">
                  <c:v>116.30301799999999</c:v>
                </c:pt>
                <c:pt idx="141">
                  <c:v>117.07930399999999</c:v>
                </c:pt>
                <c:pt idx="142">
                  <c:v>117.859208</c:v>
                </c:pt>
                <c:pt idx="143">
                  <c:v>118.620626</c:v>
                </c:pt>
                <c:pt idx="144">
                  <c:v>119.340428</c:v>
                </c:pt>
                <c:pt idx="145">
                  <c:v>120.028874</c:v>
                </c:pt>
                <c:pt idx="146">
                  <c:v>120.67971799999999</c:v>
                </c:pt>
                <c:pt idx="147">
                  <c:v>121.27404199999999</c:v>
                </c:pt>
                <c:pt idx="148">
                  <c:v>121.838954</c:v>
                </c:pt>
                <c:pt idx="149">
                  <c:v>122.382662</c:v>
                </c:pt>
                <c:pt idx="150">
                  <c:v>122.93709800000001</c:v>
                </c:pt>
                <c:pt idx="151">
                  <c:v>123.49468400000001</c:v>
                </c:pt>
                <c:pt idx="152">
                  <c:v>124.077668</c:v>
                </c:pt>
                <c:pt idx="153">
                  <c:v>124.67942600000001</c:v>
                </c:pt>
                <c:pt idx="154">
                  <c:v>125.31484399999999</c:v>
                </c:pt>
                <c:pt idx="155">
                  <c:v>125.99011400000001</c:v>
                </c:pt>
                <c:pt idx="156">
                  <c:v>126.672206</c:v>
                </c:pt>
                <c:pt idx="157">
                  <c:v>127.36416199999999</c:v>
                </c:pt>
                <c:pt idx="158">
                  <c:v>128.09272999999999</c:v>
                </c:pt>
                <c:pt idx="159">
                  <c:v>128.84612000000001</c:v>
                </c:pt>
                <c:pt idx="160">
                  <c:v>129.60759200000001</c:v>
                </c:pt>
                <c:pt idx="161">
                  <c:v>130.36373599999999</c:v>
                </c:pt>
                <c:pt idx="162">
                  <c:v>131.10616400000001</c:v>
                </c:pt>
                <c:pt idx="163">
                  <c:v>131.80517599999999</c:v>
                </c:pt>
                <c:pt idx="164">
                  <c:v>132.45773</c:v>
                </c:pt>
                <c:pt idx="165">
                  <c:v>133.068164</c:v>
                </c:pt>
                <c:pt idx="166">
                  <c:v>133.619936</c:v>
                </c:pt>
                <c:pt idx="167">
                  <c:v>134.15230399999999</c:v>
                </c:pt>
                <c:pt idx="168">
                  <c:v>134.64545000000001</c:v>
                </c:pt>
                <c:pt idx="169">
                  <c:v>135.13865000000001</c:v>
                </c:pt>
                <c:pt idx="170">
                  <c:v>135.65429599999999</c:v>
                </c:pt>
                <c:pt idx="171">
                  <c:v>136.17813200000001</c:v>
                </c:pt>
                <c:pt idx="172">
                  <c:v>136.727564</c:v>
                </c:pt>
                <c:pt idx="173">
                  <c:v>137.304914</c:v>
                </c:pt>
                <c:pt idx="174">
                  <c:v>137.92607599999999</c:v>
                </c:pt>
                <c:pt idx="175">
                  <c:v>138.55559</c:v>
                </c:pt>
                <c:pt idx="176">
                  <c:v>139.21404799999999</c:v>
                </c:pt>
                <c:pt idx="177">
                  <c:v>139.91423</c:v>
                </c:pt>
                <c:pt idx="178">
                  <c:v>140.62074799999999</c:v>
                </c:pt>
                <c:pt idx="179">
                  <c:v>141.32764399999999</c:v>
                </c:pt>
                <c:pt idx="180">
                  <c:v>142.05352999999999</c:v>
                </c:pt>
                <c:pt idx="181">
                  <c:v>142.78496000000001</c:v>
                </c:pt>
                <c:pt idx="182">
                  <c:v>143.48598799999999</c:v>
                </c:pt>
                <c:pt idx="183">
                  <c:v>144.17335399999999</c:v>
                </c:pt>
                <c:pt idx="184">
                  <c:v>144.79802599999999</c:v>
                </c:pt>
                <c:pt idx="185">
                  <c:v>145.405598</c:v>
                </c:pt>
                <c:pt idx="186">
                  <c:v>145.95611</c:v>
                </c:pt>
                <c:pt idx="187">
                  <c:v>146.46180200000001</c:v>
                </c:pt>
                <c:pt idx="188">
                  <c:v>146.95030399999999</c:v>
                </c:pt>
                <c:pt idx="189">
                  <c:v>147.431408</c:v>
                </c:pt>
                <c:pt idx="190">
                  <c:v>147.925094</c:v>
                </c:pt>
                <c:pt idx="191">
                  <c:v>148.450604</c:v>
                </c:pt>
                <c:pt idx="192">
                  <c:v>148.98439400000001</c:v>
                </c:pt>
                <c:pt idx="193">
                  <c:v>149.56064599999999</c:v>
                </c:pt>
                <c:pt idx="194">
                  <c:v>150.14629400000001</c:v>
                </c:pt>
                <c:pt idx="195">
                  <c:v>150.784772</c:v>
                </c:pt>
                <c:pt idx="196">
                  <c:v>151.43943200000001</c:v>
                </c:pt>
                <c:pt idx="197">
                  <c:v>152.12200999999999</c:v>
                </c:pt>
                <c:pt idx="198">
                  <c:v>152.83679000000001</c:v>
                </c:pt>
                <c:pt idx="199">
                  <c:v>153.58179200000001</c:v>
                </c:pt>
                <c:pt idx="200">
                  <c:v>154.34076200000001</c:v>
                </c:pt>
                <c:pt idx="201">
                  <c:v>155.09008399999999</c:v>
                </c:pt>
                <c:pt idx="202">
                  <c:v>155.83472599999999</c:v>
                </c:pt>
                <c:pt idx="203">
                  <c:v>156.56604799999999</c:v>
                </c:pt>
                <c:pt idx="204">
                  <c:v>157.25035399999999</c:v>
                </c:pt>
                <c:pt idx="205">
                  <c:v>157.87635800000001</c:v>
                </c:pt>
                <c:pt idx="206">
                  <c:v>158.456444</c:v>
                </c:pt>
                <c:pt idx="207">
                  <c:v>159.00204199999999</c:v>
                </c:pt>
                <c:pt idx="208">
                  <c:v>159.52494200000001</c:v>
                </c:pt>
                <c:pt idx="209">
                  <c:v>160.05480800000001</c:v>
                </c:pt>
                <c:pt idx="210">
                  <c:v>160.595474</c:v>
                </c:pt>
                <c:pt idx="211">
                  <c:v>161.14076600000001</c:v>
                </c:pt>
                <c:pt idx="212">
                  <c:v>161.69306</c:v>
                </c:pt>
                <c:pt idx="213">
                  <c:v>162.29127199999999</c:v>
                </c:pt>
                <c:pt idx="214">
                  <c:v>162.912758</c:v>
                </c:pt>
                <c:pt idx="215">
                  <c:v>163.55463800000001</c:v>
                </c:pt>
                <c:pt idx="216">
                  <c:v>164.22436400000001</c:v>
                </c:pt>
                <c:pt idx="217">
                  <c:v>164.90985800000001</c:v>
                </c:pt>
                <c:pt idx="218">
                  <c:v>165.624944</c:v>
                </c:pt>
                <c:pt idx="219">
                  <c:v>166.35462799999999</c:v>
                </c:pt>
                <c:pt idx="220">
                  <c:v>167.09683999999999</c:v>
                </c:pt>
                <c:pt idx="221">
                  <c:v>167.83408399999999</c:v>
                </c:pt>
                <c:pt idx="222">
                  <c:v>168.55232000000001</c:v>
                </c:pt>
                <c:pt idx="223">
                  <c:v>169.24247600000001</c:v>
                </c:pt>
                <c:pt idx="224">
                  <c:v>169.88210599999999</c:v>
                </c:pt>
                <c:pt idx="225">
                  <c:v>170.49176600000001</c:v>
                </c:pt>
                <c:pt idx="226">
                  <c:v>171.04744400000001</c:v>
                </c:pt>
                <c:pt idx="227">
                  <c:v>171.584384</c:v>
                </c:pt>
                <c:pt idx="228">
                  <c:v>172.09682599999999</c:v>
                </c:pt>
                <c:pt idx="229">
                  <c:v>172.59988999999999</c:v>
                </c:pt>
                <c:pt idx="230">
                  <c:v>173.12405000000001</c:v>
                </c:pt>
                <c:pt idx="231">
                  <c:v>173.66415799999999</c:v>
                </c:pt>
                <c:pt idx="232">
                  <c:v>174.233588</c:v>
                </c:pt>
                <c:pt idx="233">
                  <c:v>174.82035200000001</c:v>
                </c:pt>
                <c:pt idx="234">
                  <c:v>175.405496</c:v>
                </c:pt>
                <c:pt idx="235">
                  <c:v>176.041076</c:v>
                </c:pt>
                <c:pt idx="236">
                  <c:v>176.68475599999999</c:v>
                </c:pt>
                <c:pt idx="237">
                  <c:v>177.36301399999999</c:v>
                </c:pt>
                <c:pt idx="238">
                  <c:v>178.041326</c:v>
                </c:pt>
                <c:pt idx="239">
                  <c:v>178.742786</c:v>
                </c:pt>
                <c:pt idx="240">
                  <c:v>179.45186000000001</c:v>
                </c:pt>
                <c:pt idx="241">
                  <c:v>180.16104200000001</c:v>
                </c:pt>
                <c:pt idx="242">
                  <c:v>180.882824</c:v>
                </c:pt>
                <c:pt idx="243">
                  <c:v>181.593932</c:v>
                </c:pt>
                <c:pt idx="244">
                  <c:v>182.27507</c:v>
                </c:pt>
                <c:pt idx="245">
                  <c:v>182.92659800000001</c:v>
                </c:pt>
                <c:pt idx="246">
                  <c:v>183.547652</c:v>
                </c:pt>
                <c:pt idx="247">
                  <c:v>184.132688</c:v>
                </c:pt>
                <c:pt idx="248">
                  <c:v>184.69844599999999</c:v>
                </c:pt>
                <c:pt idx="249">
                  <c:v>185.26262</c:v>
                </c:pt>
                <c:pt idx="250">
                  <c:v>185.83550600000001</c:v>
                </c:pt>
                <c:pt idx="251">
                  <c:v>186.424736</c:v>
                </c:pt>
                <c:pt idx="252">
                  <c:v>187.015784</c:v>
                </c:pt>
                <c:pt idx="253">
                  <c:v>187.61075600000001</c:v>
                </c:pt>
                <c:pt idx="254">
                  <c:v>188.232944</c:v>
                </c:pt>
                <c:pt idx="255">
                  <c:v>188.885966</c:v>
                </c:pt>
                <c:pt idx="256">
                  <c:v>189.55205599999999</c:v>
                </c:pt>
                <c:pt idx="257">
                  <c:v>190.23996199999999</c:v>
                </c:pt>
                <c:pt idx="258">
                  <c:v>190.94063</c:v>
                </c:pt>
                <c:pt idx="259">
                  <c:v>191.65857800000001</c:v>
                </c:pt>
                <c:pt idx="260">
                  <c:v>192.39187999999999</c:v>
                </c:pt>
                <c:pt idx="261">
                  <c:v>193.113122</c:v>
                </c:pt>
                <c:pt idx="262">
                  <c:v>193.83708200000001</c:v>
                </c:pt>
                <c:pt idx="263">
                  <c:v>194.574398</c:v>
                </c:pt>
                <c:pt idx="264">
                  <c:v>195.30393799999999</c:v>
                </c:pt>
                <c:pt idx="265">
                  <c:v>195.981674</c:v>
                </c:pt>
                <c:pt idx="266">
                  <c:v>196.66453999999999</c:v>
                </c:pt>
                <c:pt idx="267">
                  <c:v>197.30622199999999</c:v>
                </c:pt>
                <c:pt idx="268">
                  <c:v>197.928428</c:v>
                </c:pt>
                <c:pt idx="269">
                  <c:v>198.551354</c:v>
                </c:pt>
                <c:pt idx="270">
                  <c:v>199.17778999999999</c:v>
                </c:pt>
                <c:pt idx="271">
                  <c:v>199.82179400000001</c:v>
                </c:pt>
                <c:pt idx="272">
                  <c:v>200.45478199999999</c:v>
                </c:pt>
                <c:pt idx="273">
                  <c:v>201.10884799999999</c:v>
                </c:pt>
                <c:pt idx="274">
                  <c:v>201.76919599999999</c:v>
                </c:pt>
                <c:pt idx="275">
                  <c:v>202.445258</c:v>
                </c:pt>
                <c:pt idx="276">
                  <c:v>203.149742</c:v>
                </c:pt>
                <c:pt idx="277">
                  <c:v>203.860454</c:v>
                </c:pt>
                <c:pt idx="278">
                  <c:v>204.56700799999999</c:v>
                </c:pt>
                <c:pt idx="279">
                  <c:v>205.29215600000001</c:v>
                </c:pt>
                <c:pt idx="280">
                  <c:v>206.014118</c:v>
                </c:pt>
                <c:pt idx="281">
                  <c:v>206.74635799999999</c:v>
                </c:pt>
                <c:pt idx="282">
                  <c:v>207.48268400000001</c:v>
                </c:pt>
                <c:pt idx="283">
                  <c:v>208.20164</c:v>
                </c:pt>
                <c:pt idx="284">
                  <c:v>208.88956400000001</c:v>
                </c:pt>
                <c:pt idx="285">
                  <c:v>209.55916400000001</c:v>
                </c:pt>
                <c:pt idx="286">
                  <c:v>210.20558</c:v>
                </c:pt>
                <c:pt idx="287">
                  <c:v>210.84009800000001</c:v>
                </c:pt>
                <c:pt idx="288">
                  <c:v>211.44007400000001</c:v>
                </c:pt>
                <c:pt idx="289">
                  <c:v>212.02843999999999</c:v>
                </c:pt>
                <c:pt idx="290">
                  <c:v>212.62963999999999</c:v>
                </c:pt>
                <c:pt idx="291">
                  <c:v>213.22976</c:v>
                </c:pt>
                <c:pt idx="292">
                  <c:v>213.85669999999999</c:v>
                </c:pt>
                <c:pt idx="293">
                  <c:v>214.4804</c:v>
                </c:pt>
                <c:pt idx="294">
                  <c:v>215.12858</c:v>
                </c:pt>
                <c:pt idx="295">
                  <c:v>215.77135999999999</c:v>
                </c:pt>
                <c:pt idx="296">
                  <c:v>216.41576000000001</c:v>
                </c:pt>
                <c:pt idx="297">
                  <c:v>217.08770000000001</c:v>
                </c:pt>
                <c:pt idx="298">
                  <c:v>217.77224000000001</c:v>
                </c:pt>
                <c:pt idx="299">
                  <c:v>218.4512</c:v>
                </c:pt>
                <c:pt idx="300">
                  <c:v>219.13502</c:v>
                </c:pt>
                <c:pt idx="301">
                  <c:v>219.84674000000001</c:v>
                </c:pt>
                <c:pt idx="302">
                  <c:v>220.55108000000001</c:v>
                </c:pt>
                <c:pt idx="303">
                  <c:v>221.27072000000001</c:v>
                </c:pt>
                <c:pt idx="304">
                  <c:v>221.96227999999999</c:v>
                </c:pt>
                <c:pt idx="305">
                  <c:v>222.63746</c:v>
                </c:pt>
                <c:pt idx="306">
                  <c:v>223.32128</c:v>
                </c:pt>
                <c:pt idx="307">
                  <c:v>223.97612000000001</c:v>
                </c:pt>
                <c:pt idx="308">
                  <c:v>224.62682000000001</c:v>
                </c:pt>
                <c:pt idx="309">
                  <c:v>225.26617999999999</c:v>
                </c:pt>
                <c:pt idx="310">
                  <c:v>225.90626</c:v>
                </c:pt>
                <c:pt idx="311">
                  <c:v>226.55606</c:v>
                </c:pt>
                <c:pt idx="312">
                  <c:v>227.2073</c:v>
                </c:pt>
                <c:pt idx="313">
                  <c:v>227.86987999999999</c:v>
                </c:pt>
                <c:pt idx="314">
                  <c:v>228.54056</c:v>
                </c:pt>
                <c:pt idx="315">
                  <c:v>229.21016</c:v>
                </c:pt>
                <c:pt idx="316">
                  <c:v>229.86410000000001</c:v>
                </c:pt>
                <c:pt idx="317">
                  <c:v>230.5598</c:v>
                </c:pt>
                <c:pt idx="318">
                  <c:v>231.25693999999999</c:v>
                </c:pt>
                <c:pt idx="319">
                  <c:v>231.94958</c:v>
                </c:pt>
                <c:pt idx="320">
                  <c:v>232.66922</c:v>
                </c:pt>
                <c:pt idx="321">
                  <c:v>233.37302</c:v>
                </c:pt>
                <c:pt idx="322">
                  <c:v>234.0617</c:v>
                </c:pt>
                <c:pt idx="323">
                  <c:v>234.75973999999999</c:v>
                </c:pt>
                <c:pt idx="324">
                  <c:v>235.45076</c:v>
                </c:pt>
                <c:pt idx="325">
                  <c:v>236.13980000000001</c:v>
                </c:pt>
                <c:pt idx="326">
                  <c:v>236.82398000000001</c:v>
                </c:pt>
                <c:pt idx="327">
                  <c:v>237.49592000000001</c:v>
                </c:pt>
                <c:pt idx="328">
                  <c:v>238.15940000000001</c:v>
                </c:pt>
                <c:pt idx="329">
                  <c:v>238.83116000000001</c:v>
                </c:pt>
                <c:pt idx="330">
                  <c:v>239.48851999999999</c:v>
                </c:pt>
                <c:pt idx="331">
                  <c:v>240.15451999999999</c:v>
                </c:pt>
                <c:pt idx="332">
                  <c:v>240.83654000000001</c:v>
                </c:pt>
                <c:pt idx="333">
                  <c:v>241.53332</c:v>
                </c:pt>
                <c:pt idx="334">
                  <c:v>242.21696</c:v>
                </c:pt>
                <c:pt idx="335">
                  <c:v>242.90114</c:v>
                </c:pt>
                <c:pt idx="336">
                  <c:v>243.59971999999999</c:v>
                </c:pt>
                <c:pt idx="337">
                  <c:v>244.30495999999999</c:v>
                </c:pt>
                <c:pt idx="338">
                  <c:v>244.99922000000001</c:v>
                </c:pt>
                <c:pt idx="339">
                  <c:v>245.70697999999999</c:v>
                </c:pt>
                <c:pt idx="340">
                  <c:v>246.42338000000001</c:v>
                </c:pt>
                <c:pt idx="341">
                  <c:v>247.13978</c:v>
                </c:pt>
                <c:pt idx="342">
                  <c:v>247.85203999999999</c:v>
                </c:pt>
                <c:pt idx="343">
                  <c:v>248.58985999999999</c:v>
                </c:pt>
                <c:pt idx="344">
                  <c:v>249.32965999999999</c:v>
                </c:pt>
                <c:pt idx="345">
                  <c:v>250.06082000000001</c:v>
                </c:pt>
                <c:pt idx="346">
                  <c:v>250.79594</c:v>
                </c:pt>
                <c:pt idx="347">
                  <c:v>251.54473999999999</c:v>
                </c:pt>
                <c:pt idx="348">
                  <c:v>252.28742</c:v>
                </c:pt>
                <c:pt idx="349">
                  <c:v>253.04954000000001</c:v>
                </c:pt>
                <c:pt idx="350">
                  <c:v>253.80356</c:v>
                </c:pt>
                <c:pt idx="351">
                  <c:v>254.43716000000001</c:v>
                </c:pt>
                <c:pt idx="352">
                  <c:v>255.06283999999999</c:v>
                </c:pt>
                <c:pt idx="353">
                  <c:v>255.80246</c:v>
                </c:pt>
                <c:pt idx="354">
                  <c:v>256.67059999999998</c:v>
                </c:pt>
                <c:pt idx="355">
                  <c:v>257.71658000000002</c:v>
                </c:pt>
                <c:pt idx="356">
                  <c:v>258.88477999999998</c:v>
                </c:pt>
                <c:pt idx="357">
                  <c:v>260.08915999999999</c:v>
                </c:pt>
                <c:pt idx="358">
                  <c:v>261.33890000000002</c:v>
                </c:pt>
                <c:pt idx="359">
                  <c:v>262.58413999999999</c:v>
                </c:pt>
                <c:pt idx="360">
                  <c:v>263.79104000000001</c:v>
                </c:pt>
                <c:pt idx="361">
                  <c:v>264.93673999999999</c:v>
                </c:pt>
                <c:pt idx="362">
                  <c:v>266.06245999999999</c:v>
                </c:pt>
                <c:pt idx="363">
                  <c:v>267.15199999999999</c:v>
                </c:pt>
                <c:pt idx="364">
                  <c:v>268.16287999999997</c:v>
                </c:pt>
                <c:pt idx="365">
                  <c:v>269.10878000000002</c:v>
                </c:pt>
                <c:pt idx="366">
                  <c:v>269.98070000000001</c:v>
                </c:pt>
                <c:pt idx="367">
                  <c:v>270.79358000000002</c:v>
                </c:pt>
                <c:pt idx="368">
                  <c:v>271.58143999999999</c:v>
                </c:pt>
                <c:pt idx="369">
                  <c:v>272.33186000000001</c:v>
                </c:pt>
                <c:pt idx="370">
                  <c:v>273.07814000000002</c:v>
                </c:pt>
                <c:pt idx="371">
                  <c:v>273.77978000000002</c:v>
                </c:pt>
                <c:pt idx="372">
                  <c:v>274.47476</c:v>
                </c:pt>
                <c:pt idx="373">
                  <c:v>275.15336000000002</c:v>
                </c:pt>
                <c:pt idx="374">
                  <c:v>275.81846000000002</c:v>
                </c:pt>
                <c:pt idx="375">
                  <c:v>276.4778</c:v>
                </c:pt>
                <c:pt idx="376">
                  <c:v>277.16108000000003</c:v>
                </c:pt>
                <c:pt idx="377">
                  <c:v>277.83463999999998</c:v>
                </c:pt>
                <c:pt idx="378">
                  <c:v>278.47705999999999</c:v>
                </c:pt>
                <c:pt idx="379">
                  <c:v>279.11786000000001</c:v>
                </c:pt>
                <c:pt idx="380">
                  <c:v>279.78422</c:v>
                </c:pt>
                <c:pt idx="381">
                  <c:v>280.43275999999997</c:v>
                </c:pt>
                <c:pt idx="382">
                  <c:v>281.06959999999998</c:v>
                </c:pt>
                <c:pt idx="383">
                  <c:v>281.71850000000001</c:v>
                </c:pt>
                <c:pt idx="384">
                  <c:v>282.34435999999999</c:v>
                </c:pt>
                <c:pt idx="385">
                  <c:v>283.00171999999998</c:v>
                </c:pt>
                <c:pt idx="386">
                  <c:v>283.67653999999999</c:v>
                </c:pt>
                <c:pt idx="387">
                  <c:v>284.35586000000001</c:v>
                </c:pt>
                <c:pt idx="388">
                  <c:v>285.05029999999999</c:v>
                </c:pt>
                <c:pt idx="389">
                  <c:v>285.71611999999999</c:v>
                </c:pt>
                <c:pt idx="390">
                  <c:v>286.38715999999999</c:v>
                </c:pt>
                <c:pt idx="391">
                  <c:v>287.05712</c:v>
                </c:pt>
                <c:pt idx="392">
                  <c:v>287.74795999999998</c:v>
                </c:pt>
                <c:pt idx="393">
                  <c:v>288.45733999999999</c:v>
                </c:pt>
                <c:pt idx="394">
                  <c:v>289.19029999999998</c:v>
                </c:pt>
                <c:pt idx="395">
                  <c:v>289.91372000000001</c:v>
                </c:pt>
                <c:pt idx="396">
                  <c:v>290.63875999999999</c:v>
                </c:pt>
                <c:pt idx="397">
                  <c:v>291.36739999999998</c:v>
                </c:pt>
                <c:pt idx="398">
                  <c:v>292.14571999999998</c:v>
                </c:pt>
                <c:pt idx="399">
                  <c:v>292.92583999999999</c:v>
                </c:pt>
                <c:pt idx="400">
                  <c:v>293.72773999999998</c:v>
                </c:pt>
                <c:pt idx="401">
                  <c:v>294.55088000000001</c:v>
                </c:pt>
                <c:pt idx="402">
                  <c:v>295.37024000000002</c:v>
                </c:pt>
                <c:pt idx="403">
                  <c:v>296.24090000000001</c:v>
                </c:pt>
                <c:pt idx="404">
                  <c:v>297.18302</c:v>
                </c:pt>
                <c:pt idx="405">
                  <c:v>298.19245999999998</c:v>
                </c:pt>
                <c:pt idx="406">
                  <c:v>299.27372000000003</c:v>
                </c:pt>
                <c:pt idx="407">
                  <c:v>300.34057999999999</c:v>
                </c:pt>
                <c:pt idx="408">
                  <c:v>301.35397999999998</c:v>
                </c:pt>
                <c:pt idx="409">
                  <c:v>302.34037999999998</c:v>
                </c:pt>
                <c:pt idx="410">
                  <c:v>303.27080000000001</c:v>
                </c:pt>
                <c:pt idx="411">
                  <c:v>304.19582000000003</c:v>
                </c:pt>
                <c:pt idx="412">
                  <c:v>305.06612000000001</c:v>
                </c:pt>
                <c:pt idx="413">
                  <c:v>305.91860000000003</c:v>
                </c:pt>
                <c:pt idx="414">
                  <c:v>306.76190000000003</c:v>
                </c:pt>
                <c:pt idx="415">
                  <c:v>307.59350000000001</c:v>
                </c:pt>
                <c:pt idx="416">
                  <c:v>308.41699999999997</c:v>
                </c:pt>
                <c:pt idx="417">
                  <c:v>309.22573999999997</c:v>
                </c:pt>
                <c:pt idx="418">
                  <c:v>310.04906</c:v>
                </c:pt>
                <c:pt idx="419">
                  <c:v>310.89758</c:v>
                </c:pt>
                <c:pt idx="420">
                  <c:v>311.73367999999999</c:v>
                </c:pt>
                <c:pt idx="421">
                  <c:v>312.58112</c:v>
                </c:pt>
                <c:pt idx="422">
                  <c:v>313.44044000000002</c:v>
                </c:pt>
                <c:pt idx="423">
                  <c:v>314.30426</c:v>
                </c:pt>
                <c:pt idx="424">
                  <c:v>315.17437999999999</c:v>
                </c:pt>
                <c:pt idx="425">
                  <c:v>316.03604000000001</c:v>
                </c:pt>
                <c:pt idx="426">
                  <c:v>316.91282000000001</c:v>
                </c:pt>
                <c:pt idx="427">
                  <c:v>317.78888000000001</c:v>
                </c:pt>
                <c:pt idx="428">
                  <c:v>318.68455999999998</c:v>
                </c:pt>
                <c:pt idx="429">
                  <c:v>319.56079999999997</c:v>
                </c:pt>
                <c:pt idx="430">
                  <c:v>320.45269999999999</c:v>
                </c:pt>
                <c:pt idx="431">
                  <c:v>321.36511999999999</c:v>
                </c:pt>
                <c:pt idx="432">
                  <c:v>322.26278000000002</c:v>
                </c:pt>
                <c:pt idx="433">
                  <c:v>323.17430000000002</c:v>
                </c:pt>
                <c:pt idx="434">
                  <c:v>324.08780000000002</c:v>
                </c:pt>
                <c:pt idx="435">
                  <c:v>324.99950000000001</c:v>
                </c:pt>
                <c:pt idx="436">
                  <c:v>325.91444000000001</c:v>
                </c:pt>
                <c:pt idx="437">
                  <c:v>326.84053999999998</c:v>
                </c:pt>
                <c:pt idx="438">
                  <c:v>327.77312000000001</c:v>
                </c:pt>
                <c:pt idx="439">
                  <c:v>328.71938</c:v>
                </c:pt>
                <c:pt idx="440">
                  <c:v>329.66131999999999</c:v>
                </c:pt>
                <c:pt idx="441">
                  <c:v>330.60361999999998</c:v>
                </c:pt>
                <c:pt idx="442">
                  <c:v>331.53890000000001</c:v>
                </c:pt>
                <c:pt idx="443">
                  <c:v>332.49110000000002</c:v>
                </c:pt>
                <c:pt idx="444">
                  <c:v>333.41305999999997</c:v>
                </c:pt>
                <c:pt idx="445">
                  <c:v>334.33159999999998</c:v>
                </c:pt>
                <c:pt idx="446">
                  <c:v>335.22116</c:v>
                </c:pt>
                <c:pt idx="447">
                  <c:v>336.12763999999999</c:v>
                </c:pt>
                <c:pt idx="448">
                  <c:v>337.02584000000002</c:v>
                </c:pt>
                <c:pt idx="449">
                  <c:v>337.93754000000001</c:v>
                </c:pt>
                <c:pt idx="450">
                  <c:v>338.85608000000002</c:v>
                </c:pt>
                <c:pt idx="451">
                  <c:v>339.80360000000002</c:v>
                </c:pt>
                <c:pt idx="452">
                  <c:v>340.75238000000002</c:v>
                </c:pt>
                <c:pt idx="453">
                  <c:v>341.74130000000002</c:v>
                </c:pt>
                <c:pt idx="454">
                  <c:v>342.7484</c:v>
                </c:pt>
                <c:pt idx="455">
                  <c:v>343.75009999999997</c:v>
                </c:pt>
                <c:pt idx="456">
                  <c:v>344.77141999999998</c:v>
                </c:pt>
                <c:pt idx="457">
                  <c:v>345.81524000000002</c:v>
                </c:pt>
                <c:pt idx="458">
                  <c:v>346.88839999999999</c:v>
                </c:pt>
                <c:pt idx="459">
                  <c:v>347.95058</c:v>
                </c:pt>
                <c:pt idx="460">
                  <c:v>349.00664</c:v>
                </c:pt>
                <c:pt idx="461">
                  <c:v>350.03534000000002</c:v>
                </c:pt>
                <c:pt idx="462">
                  <c:v>351.03973999999999</c:v>
                </c:pt>
                <c:pt idx="463">
                  <c:v>352.02307999999999</c:v>
                </c:pt>
                <c:pt idx="464">
                  <c:v>352.97221999999999</c:v>
                </c:pt>
                <c:pt idx="465">
                  <c:v>353.88661999999999</c:v>
                </c:pt>
                <c:pt idx="466">
                  <c:v>354.79795999999999</c:v>
                </c:pt>
                <c:pt idx="467">
                  <c:v>355.73108000000002</c:v>
                </c:pt>
                <c:pt idx="468">
                  <c:v>356.65861999999998</c:v>
                </c:pt>
                <c:pt idx="469">
                  <c:v>357.62504000000001</c:v>
                </c:pt>
                <c:pt idx="470">
                  <c:v>358.62655999999998</c:v>
                </c:pt>
                <c:pt idx="471">
                  <c:v>359.66156000000001</c:v>
                </c:pt>
                <c:pt idx="472">
                  <c:v>360.70663999999999</c:v>
                </c:pt>
                <c:pt idx="473">
                  <c:v>361.78843999999998</c:v>
                </c:pt>
                <c:pt idx="474">
                  <c:v>362.92838</c:v>
                </c:pt>
                <c:pt idx="475">
                  <c:v>364.11457999999999</c:v>
                </c:pt>
                <c:pt idx="476">
                  <c:v>365.31013999999999</c:v>
                </c:pt>
                <c:pt idx="477">
                  <c:v>366.51524000000001</c:v>
                </c:pt>
                <c:pt idx="478">
                  <c:v>367.72034000000002</c:v>
                </c:pt>
                <c:pt idx="479">
                  <c:v>368.9015</c:v>
                </c:pt>
                <c:pt idx="480">
                  <c:v>370.06088</c:v>
                </c:pt>
                <c:pt idx="481">
                  <c:v>371.19650000000001</c:v>
                </c:pt>
                <c:pt idx="482">
                  <c:v>372.29360000000003</c:v>
                </c:pt>
                <c:pt idx="483">
                  <c:v>373.37900000000002</c:v>
                </c:pt>
                <c:pt idx="484">
                  <c:v>374.43884000000003</c:v>
                </c:pt>
                <c:pt idx="485">
                  <c:v>375.50894</c:v>
                </c:pt>
                <c:pt idx="486">
                  <c:v>376.59505999999999</c:v>
                </c:pt>
                <c:pt idx="487">
                  <c:v>377.74004000000002</c:v>
                </c:pt>
                <c:pt idx="488">
                  <c:v>378.90032000000002</c:v>
                </c:pt>
                <c:pt idx="489">
                  <c:v>380.10307999999998</c:v>
                </c:pt>
                <c:pt idx="490">
                  <c:v>381.34832</c:v>
                </c:pt>
                <c:pt idx="491">
                  <c:v>382.62956000000003</c:v>
                </c:pt>
                <c:pt idx="492">
                  <c:v>383.94607999999999</c:v>
                </c:pt>
                <c:pt idx="493">
                  <c:v>385.23865999999998</c:v>
                </c:pt>
                <c:pt idx="494">
                  <c:v>386.52008000000001</c:v>
                </c:pt>
                <c:pt idx="495">
                  <c:v>387.79214000000002</c:v>
                </c:pt>
                <c:pt idx="496">
                  <c:v>389.02460000000002</c:v>
                </c:pt>
                <c:pt idx="497">
                  <c:v>390.23185999999998</c:v>
                </c:pt>
                <c:pt idx="498">
                  <c:v>391.41338000000002</c:v>
                </c:pt>
                <c:pt idx="499">
                  <c:v>392.59273999999999</c:v>
                </c:pt>
                <c:pt idx="500">
                  <c:v>393.75788</c:v>
                </c:pt>
                <c:pt idx="501">
                  <c:v>394.90771999999998</c:v>
                </c:pt>
                <c:pt idx="502">
                  <c:v>396.04712000000001</c:v>
                </c:pt>
                <c:pt idx="503">
                  <c:v>397.21694000000002</c:v>
                </c:pt>
                <c:pt idx="504">
                  <c:v>398.39413999999999</c:v>
                </c:pt>
                <c:pt idx="505">
                  <c:v>399.59636</c:v>
                </c:pt>
                <c:pt idx="506">
                  <c:v>400.83872000000002</c:v>
                </c:pt>
                <c:pt idx="507">
                  <c:v>402.10789999999997</c:v>
                </c:pt>
                <c:pt idx="508">
                  <c:v>403.38733999999999</c:v>
                </c:pt>
                <c:pt idx="509">
                  <c:v>404.6891</c:v>
                </c:pt>
                <c:pt idx="510">
                  <c:v>406.01029999999997</c:v>
                </c:pt>
                <c:pt idx="511">
                  <c:v>407.37020000000001</c:v>
                </c:pt>
                <c:pt idx="512">
                  <c:v>408.72775999999999</c:v>
                </c:pt>
                <c:pt idx="513">
                  <c:v>410.1431</c:v>
                </c:pt>
                <c:pt idx="514">
                  <c:v>411.63116000000002</c:v>
                </c:pt>
                <c:pt idx="515">
                  <c:v>413.16422</c:v>
                </c:pt>
                <c:pt idx="516">
                  <c:v>414.77215999999999</c:v>
                </c:pt>
                <c:pt idx="517">
                  <c:v>416.51420000000002</c:v>
                </c:pt>
                <c:pt idx="518">
                  <c:v>418.42957999999999</c:v>
                </c:pt>
                <c:pt idx="519">
                  <c:v>421.29320000000001</c:v>
                </c:pt>
                <c:pt idx="520">
                  <c:v>436.31204000000002</c:v>
                </c:pt>
                <c:pt idx="521">
                  <c:v>491.96839999999997</c:v>
                </c:pt>
                <c:pt idx="522">
                  <c:v>588.40826000000004</c:v>
                </c:pt>
                <c:pt idx="523">
                  <c:v>694.25311999999997</c:v>
                </c:pt>
                <c:pt idx="524">
                  <c:v>794.01164000000006</c:v>
                </c:pt>
                <c:pt idx="525">
                  <c:v>886.86410000000001</c:v>
                </c:pt>
                <c:pt idx="526">
                  <c:v>968.67625999999996</c:v>
                </c:pt>
                <c:pt idx="527">
                  <c:v>1036.5808999999999</c:v>
                </c:pt>
                <c:pt idx="528">
                  <c:v>1091.579</c:v>
                </c:pt>
                <c:pt idx="529">
                  <c:v>1133.3078599999999</c:v>
                </c:pt>
                <c:pt idx="530">
                  <c:v>1163.73776</c:v>
                </c:pt>
                <c:pt idx="531">
                  <c:v>1185.5615</c:v>
                </c:pt>
                <c:pt idx="532">
                  <c:v>1200.76088</c:v>
                </c:pt>
                <c:pt idx="533">
                  <c:v>1210.99334</c:v>
                </c:pt>
                <c:pt idx="534">
                  <c:v>1217.63714</c:v>
                </c:pt>
                <c:pt idx="535">
                  <c:v>1221.69722</c:v>
                </c:pt>
                <c:pt idx="536">
                  <c:v>1223.8735999999999</c:v>
                </c:pt>
                <c:pt idx="537">
                  <c:v>1224.64688</c:v>
                </c:pt>
                <c:pt idx="538">
                  <c:v>1224.3214399999999</c:v>
                </c:pt>
                <c:pt idx="539">
                  <c:v>1223.1780799999999</c:v>
                </c:pt>
                <c:pt idx="540">
                  <c:v>1221.41066</c:v>
                </c:pt>
                <c:pt idx="541">
                  <c:v>1219.1039599999999</c:v>
                </c:pt>
                <c:pt idx="542">
                  <c:v>1216.3897400000001</c:v>
                </c:pt>
                <c:pt idx="543">
                  <c:v>1213.37114</c:v>
                </c:pt>
                <c:pt idx="544">
                  <c:v>1210.0739000000001</c:v>
                </c:pt>
                <c:pt idx="545">
                  <c:v>1206.5628200000001</c:v>
                </c:pt>
                <c:pt idx="546">
                  <c:v>1202.87138</c:v>
                </c:pt>
                <c:pt idx="547">
                  <c:v>1199.01992</c:v>
                </c:pt>
                <c:pt idx="548">
                  <c:v>1194.0600199999999</c:v>
                </c:pt>
                <c:pt idx="549">
                  <c:v>1187.66336</c:v>
                </c:pt>
                <c:pt idx="550">
                  <c:v>1181.5109600000001</c:v>
                </c:pt>
                <c:pt idx="551">
                  <c:v>1175.9523799999999</c:v>
                </c:pt>
                <c:pt idx="552">
                  <c:v>1170.8376800000001</c:v>
                </c:pt>
                <c:pt idx="553">
                  <c:v>1166.0419400000001</c:v>
                </c:pt>
                <c:pt idx="554">
                  <c:v>1161.4694</c:v>
                </c:pt>
                <c:pt idx="555">
                  <c:v>1157.01818</c:v>
                </c:pt>
                <c:pt idx="556">
                  <c:v>1152.65372</c:v>
                </c:pt>
                <c:pt idx="557">
                  <c:v>1148.3589199999999</c:v>
                </c:pt>
                <c:pt idx="558">
                  <c:v>1144.1438599999999</c:v>
                </c:pt>
                <c:pt idx="559">
                  <c:v>1140.00242</c:v>
                </c:pt>
                <c:pt idx="560">
                  <c:v>1135.88582</c:v>
                </c:pt>
                <c:pt idx="561">
                  <c:v>1131.79766</c:v>
                </c:pt>
                <c:pt idx="562">
                  <c:v>1127.76476</c:v>
                </c:pt>
                <c:pt idx="563">
                  <c:v>1123.7752399999999</c:v>
                </c:pt>
                <c:pt idx="564">
                  <c:v>1119.8220799999999</c:v>
                </c:pt>
                <c:pt idx="565">
                  <c:v>1115.91518</c:v>
                </c:pt>
                <c:pt idx="566">
                  <c:v>1112.0334800000001</c:v>
                </c:pt>
                <c:pt idx="567">
                  <c:v>1108.21244</c:v>
                </c:pt>
                <c:pt idx="568">
                  <c:v>1104.4599800000001</c:v>
                </c:pt>
                <c:pt idx="569">
                  <c:v>1100.75756</c:v>
                </c:pt>
                <c:pt idx="570">
                  <c:v>1097.09348</c:v>
                </c:pt>
                <c:pt idx="571">
                  <c:v>1093.5197599999999</c:v>
                </c:pt>
                <c:pt idx="572">
                  <c:v>1089.9807800000001</c:v>
                </c:pt>
                <c:pt idx="573">
                  <c:v>1086.5026399999999</c:v>
                </c:pt>
                <c:pt idx="574">
                  <c:v>1083.0698600000001</c:v>
                </c:pt>
                <c:pt idx="575">
                  <c:v>1079.66858</c:v>
                </c:pt>
                <c:pt idx="576">
                  <c:v>1076.30942</c:v>
                </c:pt>
                <c:pt idx="577">
                  <c:v>1072.9974199999999</c:v>
                </c:pt>
                <c:pt idx="578">
                  <c:v>1069.7351000000001</c:v>
                </c:pt>
                <c:pt idx="579">
                  <c:v>1066.57448</c:v>
                </c:pt>
                <c:pt idx="580">
                  <c:v>1063.45742</c:v>
                </c:pt>
                <c:pt idx="581">
                  <c:v>1060.4156</c:v>
                </c:pt>
                <c:pt idx="582">
                  <c:v>1057.4760200000001</c:v>
                </c:pt>
                <c:pt idx="583">
                  <c:v>1054.61744</c:v>
                </c:pt>
                <c:pt idx="584">
                  <c:v>1051.83068</c:v>
                </c:pt>
                <c:pt idx="585">
                  <c:v>1049.1206</c:v>
                </c:pt>
                <c:pt idx="586">
                  <c:v>1046.47334</c:v>
                </c:pt>
                <c:pt idx="587">
                  <c:v>1043.8890799999999</c:v>
                </c:pt>
                <c:pt idx="588">
                  <c:v>1041.37646</c:v>
                </c:pt>
                <c:pt idx="589">
                  <c:v>1038.9108200000001</c:v>
                </c:pt>
                <c:pt idx="590">
                  <c:v>1036.5180800000001</c:v>
                </c:pt>
                <c:pt idx="591">
                  <c:v>1034.20454</c:v>
                </c:pt>
                <c:pt idx="592">
                  <c:v>1031.9525599999999</c:v>
                </c:pt>
                <c:pt idx="593">
                  <c:v>1029.7666400000001</c:v>
                </c:pt>
                <c:pt idx="594">
                  <c:v>1027.6590200000001</c:v>
                </c:pt>
                <c:pt idx="595">
                  <c:v>1025.6172799999999</c:v>
                </c:pt>
                <c:pt idx="596">
                  <c:v>1023.96938</c:v>
                </c:pt>
                <c:pt idx="597">
                  <c:v>1023.68822</c:v>
                </c:pt>
                <c:pt idx="598">
                  <c:v>1025.9749400000001</c:v>
                </c:pt>
                <c:pt idx="599">
                  <c:v>1032.1601000000001</c:v>
                </c:pt>
                <c:pt idx="600">
                  <c:v>1041.55664</c:v>
                </c:pt>
                <c:pt idx="601">
                  <c:v>1052.7146600000001</c:v>
                </c:pt>
                <c:pt idx="602">
                  <c:v>1064.2245800000001</c:v>
                </c:pt>
                <c:pt idx="603">
                  <c:v>1075.13672</c:v>
                </c:pt>
                <c:pt idx="604">
                  <c:v>1085.0863999999999</c:v>
                </c:pt>
                <c:pt idx="605">
                  <c:v>1094.1913400000001</c:v>
                </c:pt>
                <c:pt idx="606">
                  <c:v>1102.5147199999999</c:v>
                </c:pt>
                <c:pt idx="607">
                  <c:v>1110.02882</c:v>
                </c:pt>
                <c:pt idx="608">
                  <c:v>1116.76046</c:v>
                </c:pt>
                <c:pt idx="609">
                  <c:v>1122.7771399999999</c:v>
                </c:pt>
                <c:pt idx="610">
                  <c:v>1128.1191799999999</c:v>
                </c:pt>
                <c:pt idx="611">
                  <c:v>1132.8654200000001</c:v>
                </c:pt>
                <c:pt idx="612">
                  <c:v>1137.0642800000001</c:v>
                </c:pt>
                <c:pt idx="613">
                  <c:v>1140.7819999999999</c:v>
                </c:pt>
                <c:pt idx="614">
                  <c:v>1144.0160599999999</c:v>
                </c:pt>
                <c:pt idx="615">
                  <c:v>1146.8263999999999</c:v>
                </c:pt>
                <c:pt idx="616">
                  <c:v>1149.27188</c:v>
                </c:pt>
                <c:pt idx="617">
                  <c:v>1151.3233399999999</c:v>
                </c:pt>
                <c:pt idx="618">
                  <c:v>1153.0030999999999</c:v>
                </c:pt>
                <c:pt idx="619">
                  <c:v>1154.3833400000001</c:v>
                </c:pt>
                <c:pt idx="620">
                  <c:v>1155.5232800000001</c:v>
                </c:pt>
                <c:pt idx="621">
                  <c:v>1156.41608</c:v>
                </c:pt>
                <c:pt idx="622">
                  <c:v>1157.13608</c:v>
                </c:pt>
                <c:pt idx="623">
                  <c:v>1157.7164</c:v>
                </c:pt>
                <c:pt idx="624">
                  <c:v>1158.11438</c:v>
                </c:pt>
                <c:pt idx="625">
                  <c:v>1158.3719599999999</c:v>
                </c:pt>
                <c:pt idx="626">
                  <c:v>1158.4866199999999</c:v>
                </c:pt>
                <c:pt idx="627">
                  <c:v>1158.4724000000001</c:v>
                </c:pt>
                <c:pt idx="628">
                  <c:v>1158.3742999999999</c:v>
                </c:pt>
                <c:pt idx="629">
                  <c:v>1158.1595600000001</c:v>
                </c:pt>
                <c:pt idx="630">
                  <c:v>1157.85608</c:v>
                </c:pt>
                <c:pt idx="631">
                  <c:v>1157.5059799999999</c:v>
                </c:pt>
                <c:pt idx="632">
                  <c:v>1157.0950399999999</c:v>
                </c:pt>
                <c:pt idx="633">
                  <c:v>1156.6344200000001</c:v>
                </c:pt>
                <c:pt idx="634">
                  <c:v>1156.12556</c:v>
                </c:pt>
                <c:pt idx="635">
                  <c:v>1155.59024</c:v>
                </c:pt>
                <c:pt idx="636">
                  <c:v>1155.01136</c:v>
                </c:pt>
                <c:pt idx="637">
                  <c:v>1154.3979200000001</c:v>
                </c:pt>
                <c:pt idx="638">
                  <c:v>1153.7281399999999</c:v>
                </c:pt>
                <c:pt idx="639">
                  <c:v>1153.0225399999999</c:v>
                </c:pt>
                <c:pt idx="640">
                  <c:v>1152.2719400000001</c:v>
                </c:pt>
                <c:pt idx="641">
                  <c:v>1151.4831799999999</c:v>
                </c:pt>
                <c:pt idx="642">
                  <c:v>1150.6096399999999</c:v>
                </c:pt>
                <c:pt idx="643">
                  <c:v>1149.68858</c:v>
                </c:pt>
                <c:pt idx="644">
                  <c:v>1148.7527600000001</c:v>
                </c:pt>
                <c:pt idx="645">
                  <c:v>1147.7895799999999</c:v>
                </c:pt>
                <c:pt idx="646">
                  <c:v>1146.8051599999999</c:v>
                </c:pt>
                <c:pt idx="647">
                  <c:v>1145.77808</c:v>
                </c:pt>
                <c:pt idx="648">
                  <c:v>1144.7313799999999</c:v>
                </c:pt>
                <c:pt idx="649">
                  <c:v>1143.6557</c:v>
                </c:pt>
                <c:pt idx="650">
                  <c:v>1142.5663400000001</c:v>
                </c:pt>
                <c:pt idx="651">
                  <c:v>1141.4758999999999</c:v>
                </c:pt>
                <c:pt idx="652">
                  <c:v>1140.3458599999999</c:v>
                </c:pt>
                <c:pt idx="653">
                  <c:v>1139.2082600000001</c:v>
                </c:pt>
                <c:pt idx="654">
                  <c:v>1138.0877599999999</c:v>
                </c:pt>
                <c:pt idx="655">
                  <c:v>1136.89364</c:v>
                </c:pt>
                <c:pt idx="656">
                  <c:v>1135.6836800000001</c:v>
                </c:pt>
                <c:pt idx="657">
                  <c:v>1134.5511200000001</c:v>
                </c:pt>
                <c:pt idx="658">
                  <c:v>1133.4286400000001</c:v>
                </c:pt>
                <c:pt idx="659">
                  <c:v>1132.3101200000001</c:v>
                </c:pt>
                <c:pt idx="660">
                  <c:v>1131.1930400000001</c:v>
                </c:pt>
                <c:pt idx="661">
                  <c:v>1130.1024199999999</c:v>
                </c:pt>
                <c:pt idx="662">
                  <c:v>1128.99218</c:v>
                </c:pt>
                <c:pt idx="663">
                  <c:v>1127.89094</c:v>
                </c:pt>
                <c:pt idx="664">
                  <c:v>1126.79204</c:v>
                </c:pt>
                <c:pt idx="665">
                  <c:v>1125.6965600000001</c:v>
                </c:pt>
                <c:pt idx="666">
                  <c:v>1124.6111599999999</c:v>
                </c:pt>
                <c:pt idx="667">
                  <c:v>1123.55186</c:v>
                </c:pt>
                <c:pt idx="668">
                  <c:v>1122.4905799999999</c:v>
                </c:pt>
                <c:pt idx="669">
                  <c:v>1121.39744</c:v>
                </c:pt>
                <c:pt idx="670">
                  <c:v>1120.32572</c:v>
                </c:pt>
                <c:pt idx="671">
                  <c:v>1119.2440999999999</c:v>
                </c:pt>
                <c:pt idx="672">
                  <c:v>1118.18138</c:v>
                </c:pt>
                <c:pt idx="673">
                  <c:v>1117.1206400000001</c:v>
                </c:pt>
                <c:pt idx="674">
                  <c:v>1116.05684</c:v>
                </c:pt>
                <c:pt idx="675">
                  <c:v>1115.0110400000001</c:v>
                </c:pt>
                <c:pt idx="676">
                  <c:v>1113.95264</c:v>
                </c:pt>
                <c:pt idx="677">
                  <c:v>1112.9052200000001</c:v>
                </c:pt>
                <c:pt idx="678">
                  <c:v>1111.86536</c:v>
                </c:pt>
                <c:pt idx="679">
                  <c:v>1110.7945400000001</c:v>
                </c:pt>
                <c:pt idx="680">
                  <c:v>1109.71994</c:v>
                </c:pt>
                <c:pt idx="681">
                  <c:v>1108.7133799999999</c:v>
                </c:pt>
                <c:pt idx="682">
                  <c:v>1107.76586</c:v>
                </c:pt>
                <c:pt idx="683">
                  <c:v>1106.81564</c:v>
                </c:pt>
                <c:pt idx="684">
                  <c:v>1105.81268</c:v>
                </c:pt>
                <c:pt idx="685">
                  <c:v>1104.8513</c:v>
                </c:pt>
                <c:pt idx="686">
                  <c:v>1103.9485999999999</c:v>
                </c:pt>
                <c:pt idx="687">
                  <c:v>1103.01926</c:v>
                </c:pt>
                <c:pt idx="688">
                  <c:v>1102.0985599999999</c:v>
                </c:pt>
                <c:pt idx="689">
                  <c:v>1101.47054</c:v>
                </c:pt>
                <c:pt idx="690">
                  <c:v>1101.7020199999999</c:v>
                </c:pt>
                <c:pt idx="691">
                  <c:v>1102.26866</c:v>
                </c:pt>
                <c:pt idx="692">
                  <c:v>1102.46774</c:v>
                </c:pt>
                <c:pt idx="693">
                  <c:v>1102.3507400000001</c:v>
                </c:pt>
                <c:pt idx="694">
                  <c:v>1102.02746</c:v>
                </c:pt>
                <c:pt idx="695">
                  <c:v>1101.5744</c:v>
                </c:pt>
                <c:pt idx="696">
                  <c:v>1101.0848000000001</c:v>
                </c:pt>
                <c:pt idx="697">
                  <c:v>1100.58962</c:v>
                </c:pt>
                <c:pt idx="698">
                  <c:v>1100.1162200000001</c:v>
                </c:pt>
                <c:pt idx="699">
                  <c:v>1099.62194</c:v>
                </c:pt>
                <c:pt idx="700">
                  <c:v>1099.0922</c:v>
                </c:pt>
                <c:pt idx="701">
                  <c:v>1098.63014</c:v>
                </c:pt>
                <c:pt idx="702">
                  <c:v>1098.23432</c:v>
                </c:pt>
                <c:pt idx="703">
                  <c:v>1097.8874599999999</c:v>
                </c:pt>
                <c:pt idx="704">
                  <c:v>1097.5512200000001</c:v>
                </c:pt>
                <c:pt idx="705">
                  <c:v>1097.24828</c:v>
                </c:pt>
                <c:pt idx="706">
                  <c:v>1096.98278</c:v>
                </c:pt>
                <c:pt idx="707">
                  <c:v>1096.7178200000001</c:v>
                </c:pt>
                <c:pt idx="708">
                  <c:v>1096.4370200000001</c:v>
                </c:pt>
                <c:pt idx="709">
                  <c:v>1096.1889799999999</c:v>
                </c:pt>
                <c:pt idx="710">
                  <c:v>1095.95408</c:v>
                </c:pt>
                <c:pt idx="711">
                  <c:v>1095.7350200000001</c:v>
                </c:pt>
                <c:pt idx="712">
                  <c:v>1095.539</c:v>
                </c:pt>
                <c:pt idx="713">
                  <c:v>1095.3503599999999</c:v>
                </c:pt>
                <c:pt idx="714">
                  <c:v>1095.1707200000001</c:v>
                </c:pt>
                <c:pt idx="715">
                  <c:v>1094.98874</c:v>
                </c:pt>
                <c:pt idx="716">
                  <c:v>1094.8022599999999</c:v>
                </c:pt>
                <c:pt idx="717">
                  <c:v>1094.6258600000001</c:v>
                </c:pt>
                <c:pt idx="718">
                  <c:v>1094.4482</c:v>
                </c:pt>
                <c:pt idx="719">
                  <c:v>1094.29088</c:v>
                </c:pt>
                <c:pt idx="720">
                  <c:v>1094.1143</c:v>
                </c:pt>
                <c:pt idx="721">
                  <c:v>1093.9364599999999</c:v>
                </c:pt>
                <c:pt idx="722">
                  <c:v>1093.7687000000001</c:v>
                </c:pt>
                <c:pt idx="723">
                  <c:v>1093.58186</c:v>
                </c:pt>
                <c:pt idx="724">
                  <c:v>1093.4047399999999</c:v>
                </c:pt>
                <c:pt idx="725">
                  <c:v>1093.2017000000001</c:v>
                </c:pt>
                <c:pt idx="726">
                  <c:v>1092.9275600000001</c:v>
                </c:pt>
                <c:pt idx="727">
                  <c:v>1092.59114</c:v>
                </c:pt>
                <c:pt idx="728">
                  <c:v>1092.2153000000001</c:v>
                </c:pt>
                <c:pt idx="729">
                  <c:v>1091.8432399999999</c:v>
                </c:pt>
                <c:pt idx="730">
                  <c:v>1091.4755</c:v>
                </c:pt>
                <c:pt idx="731">
                  <c:v>1091.1370999999999</c:v>
                </c:pt>
                <c:pt idx="732">
                  <c:v>1090.8417199999999</c:v>
                </c:pt>
                <c:pt idx="733">
                  <c:v>1090.5675799999999</c:v>
                </c:pt>
                <c:pt idx="734">
                  <c:v>1090.31324</c:v>
                </c:pt>
                <c:pt idx="735">
                  <c:v>1090.06574</c:v>
                </c:pt>
                <c:pt idx="736">
                  <c:v>1089.80276</c:v>
                </c:pt>
                <c:pt idx="737">
                  <c:v>1089.5540000000001</c:v>
                </c:pt>
                <c:pt idx="738">
                  <c:v>1089.3262999999999</c:v>
                </c:pt>
                <c:pt idx="739">
                  <c:v>1089.06566</c:v>
                </c:pt>
                <c:pt idx="740">
                  <c:v>1088.77982</c:v>
                </c:pt>
                <c:pt idx="741">
                  <c:v>1088.52602</c:v>
                </c:pt>
                <c:pt idx="742">
                  <c:v>1088.2756400000001</c:v>
                </c:pt>
                <c:pt idx="743">
                  <c:v>1088.0213000000001</c:v>
                </c:pt>
                <c:pt idx="744">
                  <c:v>1087.7464399999999</c:v>
                </c:pt>
                <c:pt idx="745">
                  <c:v>1087.4553800000001</c:v>
                </c:pt>
                <c:pt idx="746">
                  <c:v>1087.1493800000001</c:v>
                </c:pt>
                <c:pt idx="747">
                  <c:v>1086.84014</c:v>
                </c:pt>
                <c:pt idx="748">
                  <c:v>1086.55322</c:v>
                </c:pt>
                <c:pt idx="749">
                  <c:v>1086.2346199999999</c:v>
                </c:pt>
                <c:pt idx="750">
                  <c:v>1085.9023400000001</c:v>
                </c:pt>
                <c:pt idx="751">
                  <c:v>1085.57528</c:v>
                </c:pt>
                <c:pt idx="752">
                  <c:v>1085.25182</c:v>
                </c:pt>
                <c:pt idx="753">
                  <c:v>1084.9004600000001</c:v>
                </c:pt>
                <c:pt idx="754">
                  <c:v>1084.54928</c:v>
                </c:pt>
                <c:pt idx="755">
                  <c:v>1084.18496</c:v>
                </c:pt>
                <c:pt idx="756">
                  <c:v>1083.8217199999999</c:v>
                </c:pt>
                <c:pt idx="757">
                  <c:v>1083.47414</c:v>
                </c:pt>
                <c:pt idx="758">
                  <c:v>1083.1137799999999</c:v>
                </c:pt>
                <c:pt idx="759">
                  <c:v>1082.73578</c:v>
                </c:pt>
                <c:pt idx="760">
                  <c:v>1082.345</c:v>
                </c:pt>
                <c:pt idx="761">
                  <c:v>1081.9446800000001</c:v>
                </c:pt>
                <c:pt idx="762">
                  <c:v>1081.5411200000001</c:v>
                </c:pt>
                <c:pt idx="763">
                  <c:v>1081.1343199999999</c:v>
                </c:pt>
                <c:pt idx="764">
                  <c:v>1080.7285999999999</c:v>
                </c:pt>
                <c:pt idx="765">
                  <c:v>1080.3122599999999</c:v>
                </c:pt>
                <c:pt idx="766">
                  <c:v>1079.8757599999999</c:v>
                </c:pt>
                <c:pt idx="767">
                  <c:v>1079.4419600000001</c:v>
                </c:pt>
                <c:pt idx="768">
                  <c:v>1078.9968200000001</c:v>
                </c:pt>
                <c:pt idx="769">
                  <c:v>1078.5389</c:v>
                </c:pt>
                <c:pt idx="770">
                  <c:v>1078.09358</c:v>
                </c:pt>
                <c:pt idx="771">
                  <c:v>1077.6358399999999</c:v>
                </c:pt>
                <c:pt idx="772">
                  <c:v>1077.1772000000001</c:v>
                </c:pt>
                <c:pt idx="773">
                  <c:v>1076.7524000000001</c:v>
                </c:pt>
                <c:pt idx="774">
                  <c:v>1076.6238800000001</c:v>
                </c:pt>
                <c:pt idx="775">
                  <c:v>1076.7639200000001</c:v>
                </c:pt>
                <c:pt idx="776">
                  <c:v>1076.85266</c:v>
                </c:pt>
                <c:pt idx="777">
                  <c:v>1076.7718400000001</c:v>
                </c:pt>
                <c:pt idx="778">
                  <c:v>1076.56574</c:v>
                </c:pt>
                <c:pt idx="779">
                  <c:v>1076.2485799999999</c:v>
                </c:pt>
                <c:pt idx="780">
                  <c:v>1075.84484</c:v>
                </c:pt>
                <c:pt idx="781">
                  <c:v>1075.4034799999999</c:v>
                </c:pt>
                <c:pt idx="782">
                  <c:v>1074.88562</c:v>
                </c:pt>
                <c:pt idx="783">
                  <c:v>1074.3508400000001</c:v>
                </c:pt>
                <c:pt idx="784">
                  <c:v>1073.8036400000001</c:v>
                </c:pt>
                <c:pt idx="785">
                  <c:v>1073.2218800000001</c:v>
                </c:pt>
                <c:pt idx="786">
                  <c:v>1072.61474</c:v>
                </c:pt>
                <c:pt idx="787">
                  <c:v>1072.0038199999999</c:v>
                </c:pt>
                <c:pt idx="788">
                  <c:v>1071.3972200000001</c:v>
                </c:pt>
                <c:pt idx="789">
                  <c:v>1070.78882</c:v>
                </c:pt>
                <c:pt idx="790">
                  <c:v>1070.1800599999999</c:v>
                </c:pt>
                <c:pt idx="791">
                  <c:v>1069.5651800000001</c:v>
                </c:pt>
                <c:pt idx="792">
                  <c:v>1068.95408</c:v>
                </c:pt>
                <c:pt idx="793">
                  <c:v>1068.3424399999999</c:v>
                </c:pt>
                <c:pt idx="794">
                  <c:v>1067.7419600000001</c:v>
                </c:pt>
                <c:pt idx="795">
                  <c:v>1067.13878</c:v>
                </c:pt>
                <c:pt idx="796">
                  <c:v>1066.5262399999999</c:v>
                </c:pt>
                <c:pt idx="797">
                  <c:v>1065.9171200000001</c:v>
                </c:pt>
                <c:pt idx="798">
                  <c:v>1065.3458000000001</c:v>
                </c:pt>
                <c:pt idx="799">
                  <c:v>1064.76602</c:v>
                </c:pt>
                <c:pt idx="800">
                  <c:v>1064.21468</c:v>
                </c:pt>
                <c:pt idx="801">
                  <c:v>1063.634</c:v>
                </c:pt>
                <c:pt idx="802">
                  <c:v>1063.07024</c:v>
                </c:pt>
                <c:pt idx="803">
                  <c:v>1062.51746</c:v>
                </c:pt>
                <c:pt idx="804">
                  <c:v>1061.9803400000001</c:v>
                </c:pt>
                <c:pt idx="805">
                  <c:v>1061.4363800000001</c:v>
                </c:pt>
                <c:pt idx="806">
                  <c:v>1060.8994399999999</c:v>
                </c:pt>
                <c:pt idx="807">
                  <c:v>1060.3421599999999</c:v>
                </c:pt>
                <c:pt idx="808">
                  <c:v>1059.81764</c:v>
                </c:pt>
                <c:pt idx="809">
                  <c:v>1059.3122000000001</c:v>
                </c:pt>
                <c:pt idx="810">
                  <c:v>1058.7772399999999</c:v>
                </c:pt>
                <c:pt idx="811">
                  <c:v>1058.26694</c:v>
                </c:pt>
                <c:pt idx="812">
                  <c:v>1057.73828</c:v>
                </c:pt>
                <c:pt idx="813">
                  <c:v>1057.2056600000001</c:v>
                </c:pt>
                <c:pt idx="814">
                  <c:v>1056.6787999999999</c:v>
                </c:pt>
                <c:pt idx="815">
                  <c:v>1056.15608</c:v>
                </c:pt>
                <c:pt idx="816">
                  <c:v>1055.6348</c:v>
                </c:pt>
                <c:pt idx="817">
                  <c:v>1055.1007400000001</c:v>
                </c:pt>
                <c:pt idx="818">
                  <c:v>1054.5765799999999</c:v>
                </c:pt>
                <c:pt idx="819">
                  <c:v>1054.06862</c:v>
                </c:pt>
                <c:pt idx="820">
                  <c:v>1053.5342000000001</c:v>
                </c:pt>
                <c:pt idx="821">
                  <c:v>1053.0082399999999</c:v>
                </c:pt>
                <c:pt idx="822">
                  <c:v>1052.4848</c:v>
                </c:pt>
                <c:pt idx="823">
                  <c:v>1051.95272</c:v>
                </c:pt>
                <c:pt idx="824">
                  <c:v>1051.4339600000001</c:v>
                </c:pt>
                <c:pt idx="825">
                  <c:v>1050.9299599999999</c:v>
                </c:pt>
                <c:pt idx="826">
                  <c:v>1050.42218</c:v>
                </c:pt>
                <c:pt idx="827">
                  <c:v>1049.9203399999999</c:v>
                </c:pt>
                <c:pt idx="828">
                  <c:v>1049.42156</c:v>
                </c:pt>
                <c:pt idx="829">
                  <c:v>1048.9452799999999</c:v>
                </c:pt>
                <c:pt idx="830">
                  <c:v>1048.46216</c:v>
                </c:pt>
                <c:pt idx="831">
                  <c:v>1047.99056</c:v>
                </c:pt>
                <c:pt idx="832">
                  <c:v>1047.5223800000001</c:v>
                </c:pt>
                <c:pt idx="833">
                  <c:v>1047.04142</c:v>
                </c:pt>
                <c:pt idx="834">
                  <c:v>1046.5631599999999</c:v>
                </c:pt>
                <c:pt idx="835">
                  <c:v>1046.1039800000001</c:v>
                </c:pt>
                <c:pt idx="836">
                  <c:v>1045.64318</c:v>
                </c:pt>
                <c:pt idx="837">
                  <c:v>1045.18328</c:v>
                </c:pt>
                <c:pt idx="838">
                  <c:v>1044.7091600000001</c:v>
                </c:pt>
                <c:pt idx="839">
                  <c:v>1044.2557400000001</c:v>
                </c:pt>
                <c:pt idx="840">
                  <c:v>1043.8088</c:v>
                </c:pt>
                <c:pt idx="841">
                  <c:v>1043.35574</c:v>
                </c:pt>
                <c:pt idx="842">
                  <c:v>1042.9095199999999</c:v>
                </c:pt>
                <c:pt idx="843">
                  <c:v>1042.4677999999999</c:v>
                </c:pt>
                <c:pt idx="844">
                  <c:v>1042.0161800000001</c:v>
                </c:pt>
                <c:pt idx="845">
                  <c:v>1041.5838200000001</c:v>
                </c:pt>
                <c:pt idx="846">
                  <c:v>1041.14804</c:v>
                </c:pt>
                <c:pt idx="847">
                  <c:v>1040.72828</c:v>
                </c:pt>
                <c:pt idx="848">
                  <c:v>1040.6112800000001</c:v>
                </c:pt>
                <c:pt idx="849">
                  <c:v>1040.8879400000001</c:v>
                </c:pt>
                <c:pt idx="850">
                  <c:v>1041.1910600000001</c:v>
                </c:pt>
                <c:pt idx="851">
                  <c:v>1041.3730399999999</c:v>
                </c:pt>
                <c:pt idx="852">
                  <c:v>1041.4175</c:v>
                </c:pt>
                <c:pt idx="853">
                  <c:v>1041.3438799999999</c:v>
                </c:pt>
                <c:pt idx="854">
                  <c:v>1041.1754000000001</c:v>
                </c:pt>
                <c:pt idx="855">
                  <c:v>1040.9424799999999</c:v>
                </c:pt>
                <c:pt idx="856">
                  <c:v>1040.6451199999999</c:v>
                </c:pt>
                <c:pt idx="857">
                  <c:v>1040.3182400000001</c:v>
                </c:pt>
                <c:pt idx="858">
                  <c:v>1039.9533799999999</c:v>
                </c:pt>
                <c:pt idx="859">
                  <c:v>1039.57232</c:v>
                </c:pt>
                <c:pt idx="860">
                  <c:v>1039.1937800000001</c:v>
                </c:pt>
                <c:pt idx="861">
                  <c:v>1038.7938200000001</c:v>
                </c:pt>
                <c:pt idx="862">
                  <c:v>1038.3911599999999</c:v>
                </c:pt>
                <c:pt idx="863">
                  <c:v>1037.9832799999999</c:v>
                </c:pt>
                <c:pt idx="864">
                  <c:v>1037.5662199999999</c:v>
                </c:pt>
                <c:pt idx="865">
                  <c:v>1037.1459199999999</c:v>
                </c:pt>
                <c:pt idx="866">
                  <c:v>1036.75064</c:v>
                </c:pt>
                <c:pt idx="867">
                  <c:v>1036.33592</c:v>
                </c:pt>
                <c:pt idx="868">
                  <c:v>1035.89294</c:v>
                </c:pt>
                <c:pt idx="869">
                  <c:v>1035.47372</c:v>
                </c:pt>
                <c:pt idx="870">
                  <c:v>1035.07106</c:v>
                </c:pt>
                <c:pt idx="871">
                  <c:v>1034.65868</c:v>
                </c:pt>
                <c:pt idx="872">
                  <c:v>1034.23946</c:v>
                </c:pt>
                <c:pt idx="873">
                  <c:v>1033.82474</c:v>
                </c:pt>
                <c:pt idx="874">
                  <c:v>1033.39364</c:v>
                </c:pt>
                <c:pt idx="875">
                  <c:v>1032.98828</c:v>
                </c:pt>
                <c:pt idx="876">
                  <c:v>1032.57212</c:v>
                </c:pt>
                <c:pt idx="877">
                  <c:v>1032.1561400000001</c:v>
                </c:pt>
                <c:pt idx="878">
                  <c:v>1031.7434000000001</c:v>
                </c:pt>
                <c:pt idx="879">
                  <c:v>1031.3407400000001</c:v>
                </c:pt>
                <c:pt idx="880">
                  <c:v>1030.9335799999999</c:v>
                </c:pt>
                <c:pt idx="881">
                  <c:v>1030.5100399999999</c:v>
                </c:pt>
                <c:pt idx="882">
                  <c:v>1030.1106199999999</c:v>
                </c:pt>
                <c:pt idx="883">
                  <c:v>1029.71732</c:v>
                </c:pt>
                <c:pt idx="884">
                  <c:v>1029.29936</c:v>
                </c:pt>
                <c:pt idx="885">
                  <c:v>1028.88194</c:v>
                </c:pt>
                <c:pt idx="886">
                  <c:v>1028.48198</c:v>
                </c:pt>
                <c:pt idx="887">
                  <c:v>1028.0705</c:v>
                </c:pt>
                <c:pt idx="888">
                  <c:v>1027.6743200000001</c:v>
                </c:pt>
                <c:pt idx="889">
                  <c:v>1027.2786799999999</c:v>
                </c:pt>
                <c:pt idx="890">
                  <c:v>1026.8724199999999</c:v>
                </c:pt>
                <c:pt idx="891">
                  <c:v>1026.4546399999999</c:v>
                </c:pt>
                <c:pt idx="892">
                  <c:v>1026.0462199999999</c:v>
                </c:pt>
                <c:pt idx="893">
                  <c:v>1025.6228599999999</c:v>
                </c:pt>
                <c:pt idx="894">
                  <c:v>1025.1739399999999</c:v>
                </c:pt>
                <c:pt idx="895">
                  <c:v>1024.7529199999999</c:v>
                </c:pt>
                <c:pt idx="896">
                  <c:v>1024.3273999999999</c:v>
                </c:pt>
                <c:pt idx="897">
                  <c:v>1023.89432</c:v>
                </c:pt>
                <c:pt idx="898">
                  <c:v>1023.45746</c:v>
                </c:pt>
                <c:pt idx="899">
                  <c:v>1023.0229399999999</c:v>
                </c:pt>
                <c:pt idx="900">
                  <c:v>1022.5941800000001</c:v>
                </c:pt>
                <c:pt idx="901">
                  <c:v>1022.153</c:v>
                </c:pt>
                <c:pt idx="902">
                  <c:v>1021.73972</c:v>
                </c:pt>
                <c:pt idx="903">
                  <c:v>1021.3133</c:v>
                </c:pt>
                <c:pt idx="904">
                  <c:v>1020.9136999999999</c:v>
                </c:pt>
                <c:pt idx="905">
                  <c:v>1020.50888</c:v>
                </c:pt>
                <c:pt idx="906">
                  <c:v>1020.0857</c:v>
                </c:pt>
                <c:pt idx="907">
                  <c:v>1019.67548</c:v>
                </c:pt>
                <c:pt idx="908">
                  <c:v>1019.28866</c:v>
                </c:pt>
                <c:pt idx="909">
                  <c:v>1018.8698000000001</c:v>
                </c:pt>
                <c:pt idx="910">
                  <c:v>1018.45346</c:v>
                </c:pt>
                <c:pt idx="911">
                  <c:v>1018.05026</c:v>
                </c:pt>
                <c:pt idx="912">
                  <c:v>1017.6422</c:v>
                </c:pt>
                <c:pt idx="913">
                  <c:v>1017.24566</c:v>
                </c:pt>
                <c:pt idx="914">
                  <c:v>1016.84552</c:v>
                </c:pt>
                <c:pt idx="915">
                  <c:v>1016.4326</c:v>
                </c:pt>
                <c:pt idx="916">
                  <c:v>1016.03462</c:v>
                </c:pt>
                <c:pt idx="917">
                  <c:v>1015.62872</c:v>
                </c:pt>
                <c:pt idx="918">
                  <c:v>1015.20734</c:v>
                </c:pt>
                <c:pt idx="919">
                  <c:v>1014.80378</c:v>
                </c:pt>
                <c:pt idx="920">
                  <c:v>1014.3806</c:v>
                </c:pt>
                <c:pt idx="921">
                  <c:v>1013.9487800000001</c:v>
                </c:pt>
                <c:pt idx="922">
                  <c:v>1013.5299199999999</c:v>
                </c:pt>
                <c:pt idx="923">
                  <c:v>1013.11376</c:v>
                </c:pt>
                <c:pt idx="924">
                  <c:v>1012.6851799999999</c:v>
                </c:pt>
                <c:pt idx="925">
                  <c:v>1012.2657799999999</c:v>
                </c:pt>
                <c:pt idx="926">
                  <c:v>1011.84764</c:v>
                </c:pt>
                <c:pt idx="927">
                  <c:v>1011.42824</c:v>
                </c:pt>
                <c:pt idx="928">
                  <c:v>1010.9991199999999</c:v>
                </c:pt>
                <c:pt idx="929">
                  <c:v>1010.56622</c:v>
                </c:pt>
                <c:pt idx="930">
                  <c:v>1010.1498800000001</c:v>
                </c:pt>
                <c:pt idx="931">
                  <c:v>1009.7337199999999</c:v>
                </c:pt>
                <c:pt idx="932">
                  <c:v>1009.3062200000001</c:v>
                </c:pt>
                <c:pt idx="933">
                  <c:v>1008.85226</c:v>
                </c:pt>
                <c:pt idx="934">
                  <c:v>1008.42404</c:v>
                </c:pt>
                <c:pt idx="935">
                  <c:v>1008.01418</c:v>
                </c:pt>
                <c:pt idx="936">
                  <c:v>1007.58272</c:v>
                </c:pt>
                <c:pt idx="937">
                  <c:v>1007.15558</c:v>
                </c:pt>
                <c:pt idx="938">
                  <c:v>1006.74644</c:v>
                </c:pt>
                <c:pt idx="939">
                  <c:v>1006.32812</c:v>
                </c:pt>
                <c:pt idx="940">
                  <c:v>1005.8945</c:v>
                </c:pt>
                <c:pt idx="941">
                  <c:v>1005.47402</c:v>
                </c:pt>
                <c:pt idx="942">
                  <c:v>1005.06092</c:v>
                </c:pt>
                <c:pt idx="943">
                  <c:v>1004.63234</c:v>
                </c:pt>
                <c:pt idx="944">
                  <c:v>1004.21204</c:v>
                </c:pt>
                <c:pt idx="945">
                  <c:v>1003.80164</c:v>
                </c:pt>
                <c:pt idx="946">
                  <c:v>1003.39448</c:v>
                </c:pt>
                <c:pt idx="947">
                  <c:v>1002.9846199999999</c:v>
                </c:pt>
                <c:pt idx="948">
                  <c:v>1002.57098</c:v>
                </c:pt>
                <c:pt idx="949">
                  <c:v>1002.16238</c:v>
                </c:pt>
                <c:pt idx="950">
                  <c:v>1001.723</c:v>
                </c:pt>
                <c:pt idx="951">
                  <c:v>1001.29838</c:v>
                </c:pt>
                <c:pt idx="952">
                  <c:v>1000.8681800000001</c:v>
                </c:pt>
                <c:pt idx="953">
                  <c:v>1000.4414</c:v>
                </c:pt>
                <c:pt idx="954">
                  <c:v>1000.01606</c:v>
                </c:pt>
                <c:pt idx="955">
                  <c:v>999.58424000000002</c:v>
                </c:pt>
                <c:pt idx="956">
                  <c:v>999.12289999999996</c:v>
                </c:pt>
                <c:pt idx="957">
                  <c:v>998.68424000000005</c:v>
                </c:pt>
                <c:pt idx="958">
                  <c:v>998.30065999999999</c:v>
                </c:pt>
                <c:pt idx="959">
                  <c:v>997.94497999999999</c:v>
                </c:pt>
                <c:pt idx="960">
                  <c:v>997.57831999999996</c:v>
                </c:pt>
                <c:pt idx="961">
                  <c:v>997.19042000000002</c:v>
                </c:pt>
                <c:pt idx="962">
                  <c:v>996.80215999999996</c:v>
                </c:pt>
                <c:pt idx="963">
                  <c:v>996.41840000000002</c:v>
                </c:pt>
                <c:pt idx="964">
                  <c:v>996.02347999999995</c:v>
                </c:pt>
                <c:pt idx="965">
                  <c:v>995.63432</c:v>
                </c:pt>
                <c:pt idx="966">
                  <c:v>995.24102000000005</c:v>
                </c:pt>
                <c:pt idx="967">
                  <c:v>994.83799999999997</c:v>
                </c:pt>
                <c:pt idx="968">
                  <c:v>994.45532000000003</c:v>
                </c:pt>
                <c:pt idx="969">
                  <c:v>994.09136000000001</c:v>
                </c:pt>
                <c:pt idx="970">
                  <c:v>993.71839999999997</c:v>
                </c:pt>
                <c:pt idx="971">
                  <c:v>993.33500000000004</c:v>
                </c:pt>
                <c:pt idx="972">
                  <c:v>992.95537999999999</c:v>
                </c:pt>
                <c:pt idx="973">
                  <c:v>992.56892000000005</c:v>
                </c:pt>
                <c:pt idx="974">
                  <c:v>992.18191999999999</c:v>
                </c:pt>
                <c:pt idx="975">
                  <c:v>991.79078000000004</c:v>
                </c:pt>
                <c:pt idx="976">
                  <c:v>991.41079999999999</c:v>
                </c:pt>
                <c:pt idx="977">
                  <c:v>991.01786000000004</c:v>
                </c:pt>
                <c:pt idx="978">
                  <c:v>990.63517999999999</c:v>
                </c:pt>
                <c:pt idx="979">
                  <c:v>990.26581999999996</c:v>
                </c:pt>
                <c:pt idx="980">
                  <c:v>989.87486000000001</c:v>
                </c:pt>
                <c:pt idx="981">
                  <c:v>989.49379999999996</c:v>
                </c:pt>
                <c:pt idx="982">
                  <c:v>989.10086000000001</c:v>
                </c:pt>
                <c:pt idx="983">
                  <c:v>988.71025999999995</c:v>
                </c:pt>
                <c:pt idx="984">
                  <c:v>988.30957999999998</c:v>
                </c:pt>
                <c:pt idx="985">
                  <c:v>987.91538000000003</c:v>
                </c:pt>
                <c:pt idx="986">
                  <c:v>987.51685999999995</c:v>
                </c:pt>
                <c:pt idx="987">
                  <c:v>987.11725999999999</c:v>
                </c:pt>
                <c:pt idx="988">
                  <c:v>986.72612000000004</c:v>
                </c:pt>
                <c:pt idx="989">
                  <c:v>986.32921999999996</c:v>
                </c:pt>
                <c:pt idx="990">
                  <c:v>985.92565999999999</c:v>
                </c:pt>
                <c:pt idx="991">
                  <c:v>985.51616000000001</c:v>
                </c:pt>
                <c:pt idx="992">
                  <c:v>985.13095999999996</c:v>
                </c:pt>
                <c:pt idx="993">
                  <c:v>984.72451999999998</c:v>
                </c:pt>
                <c:pt idx="994">
                  <c:v>984.31412</c:v>
                </c:pt>
                <c:pt idx="995">
                  <c:v>983.91200000000003</c:v>
                </c:pt>
                <c:pt idx="996">
                  <c:v>983.50214000000005</c:v>
                </c:pt>
                <c:pt idx="997">
                  <c:v>983.10613999999998</c:v>
                </c:pt>
                <c:pt idx="998">
                  <c:v>982.71518000000003</c:v>
                </c:pt>
                <c:pt idx="999">
                  <c:v>982.30352000000005</c:v>
                </c:pt>
                <c:pt idx="1000">
                  <c:v>981.89689999999996</c:v>
                </c:pt>
                <c:pt idx="1001">
                  <c:v>981.48667999999998</c:v>
                </c:pt>
                <c:pt idx="1002">
                  <c:v>981.09536000000003</c:v>
                </c:pt>
                <c:pt idx="1003">
                  <c:v>980.70673999999997</c:v>
                </c:pt>
                <c:pt idx="1004">
                  <c:v>980.33072000000004</c:v>
                </c:pt>
                <c:pt idx="1005">
                  <c:v>979.95938000000001</c:v>
                </c:pt>
                <c:pt idx="1006">
                  <c:v>979.60028</c:v>
                </c:pt>
                <c:pt idx="1007">
                  <c:v>979.24279999999999</c:v>
                </c:pt>
                <c:pt idx="1008">
                  <c:v>978.89558</c:v>
                </c:pt>
                <c:pt idx="1009">
                  <c:v>978.52585999999997</c:v>
                </c:pt>
                <c:pt idx="1010">
                  <c:v>978.15524000000005</c:v>
                </c:pt>
                <c:pt idx="1011">
                  <c:v>977.78228000000001</c:v>
                </c:pt>
                <c:pt idx="1012">
                  <c:v>977.40355999999997</c:v>
                </c:pt>
                <c:pt idx="1013">
                  <c:v>977.04463999999996</c:v>
                </c:pt>
                <c:pt idx="1014">
                  <c:v>976.68320000000006</c:v>
                </c:pt>
                <c:pt idx="1015">
                  <c:v>976.32320000000004</c:v>
                </c:pt>
                <c:pt idx="1016">
                  <c:v>975.95546000000002</c:v>
                </c:pt>
                <c:pt idx="1017">
                  <c:v>975.57601999999997</c:v>
                </c:pt>
                <c:pt idx="1018">
                  <c:v>975.20881999999995</c:v>
                </c:pt>
                <c:pt idx="1019">
                  <c:v>974.79859999999996</c:v>
                </c:pt>
                <c:pt idx="1020">
                  <c:v>974.37955999999997</c:v>
                </c:pt>
                <c:pt idx="1021">
                  <c:v>973.99364000000003</c:v>
                </c:pt>
                <c:pt idx="1022">
                  <c:v>973.60573999999997</c:v>
                </c:pt>
                <c:pt idx="1023">
                  <c:v>973.22666000000004</c:v>
                </c:pt>
                <c:pt idx="1024">
                  <c:v>972.88951999999995</c:v>
                </c:pt>
                <c:pt idx="1025">
                  <c:v>972.50252</c:v>
                </c:pt>
                <c:pt idx="1026">
                  <c:v>972.11929999999995</c:v>
                </c:pt>
                <c:pt idx="1027">
                  <c:v>971.73680000000002</c:v>
                </c:pt>
                <c:pt idx="1028">
                  <c:v>971.33900000000006</c:v>
                </c:pt>
                <c:pt idx="1029">
                  <c:v>970.94173999999998</c:v>
                </c:pt>
                <c:pt idx="1030">
                  <c:v>970.53710000000001</c:v>
                </c:pt>
                <c:pt idx="1031">
                  <c:v>970.13426000000004</c:v>
                </c:pt>
                <c:pt idx="1032">
                  <c:v>969.7568</c:v>
                </c:pt>
                <c:pt idx="1033">
                  <c:v>969.38977999999997</c:v>
                </c:pt>
                <c:pt idx="1034">
                  <c:v>969.01772000000005</c:v>
                </c:pt>
                <c:pt idx="1035">
                  <c:v>968.63864000000001</c:v>
                </c:pt>
                <c:pt idx="1036">
                  <c:v>968.28926000000001</c:v>
                </c:pt>
                <c:pt idx="1037">
                  <c:v>967.94060000000002</c:v>
                </c:pt>
                <c:pt idx="1038">
                  <c:v>967.57159999999999</c:v>
                </c:pt>
                <c:pt idx="1039">
                  <c:v>967.19197999999994</c:v>
                </c:pt>
                <c:pt idx="1040">
                  <c:v>966.81146000000001</c:v>
                </c:pt>
                <c:pt idx="1041">
                  <c:v>966.45812000000001</c:v>
                </c:pt>
                <c:pt idx="1042">
                  <c:v>966.08389999999997</c:v>
                </c:pt>
                <c:pt idx="1043">
                  <c:v>965.69564000000003</c:v>
                </c:pt>
                <c:pt idx="1044">
                  <c:v>965.28578000000005</c:v>
                </c:pt>
                <c:pt idx="1045">
                  <c:v>964.89553999999998</c:v>
                </c:pt>
                <c:pt idx="1046">
                  <c:v>964.47703999999999</c:v>
                </c:pt>
                <c:pt idx="1047">
                  <c:v>964.06538</c:v>
                </c:pt>
                <c:pt idx="1048">
                  <c:v>963.68341999999996</c:v>
                </c:pt>
                <c:pt idx="1049">
                  <c:v>963.28273999999999</c:v>
                </c:pt>
                <c:pt idx="1050">
                  <c:v>962.88782000000003</c:v>
                </c:pt>
                <c:pt idx="1051">
                  <c:v>962.50855999999999</c:v>
                </c:pt>
                <c:pt idx="1052">
                  <c:v>962.11490000000003</c:v>
                </c:pt>
                <c:pt idx="1053">
                  <c:v>961.71817999999996</c:v>
                </c:pt>
                <c:pt idx="1054">
                  <c:v>961.35170000000005</c:v>
                </c:pt>
                <c:pt idx="1055">
                  <c:v>960.99476000000004</c:v>
                </c:pt>
                <c:pt idx="1056">
                  <c:v>960.63026000000002</c:v>
                </c:pt>
                <c:pt idx="1057">
                  <c:v>960.25423999999998</c:v>
                </c:pt>
                <c:pt idx="1058">
                  <c:v>959.87893999999994</c:v>
                </c:pt>
                <c:pt idx="1059">
                  <c:v>959.51156000000003</c:v>
                </c:pt>
                <c:pt idx="1060">
                  <c:v>959.15372000000002</c:v>
                </c:pt>
                <c:pt idx="1061">
                  <c:v>958.79534000000001</c:v>
                </c:pt>
                <c:pt idx="1062">
                  <c:v>958.43768</c:v>
                </c:pt>
                <c:pt idx="1063">
                  <c:v>958.09064000000001</c:v>
                </c:pt>
                <c:pt idx="1064">
                  <c:v>957.74648000000002</c:v>
                </c:pt>
                <c:pt idx="1065">
                  <c:v>957.40034000000003</c:v>
                </c:pt>
                <c:pt idx="1066">
                  <c:v>957.07867999999996</c:v>
                </c:pt>
                <c:pt idx="1067">
                  <c:v>956.74243999999999</c:v>
                </c:pt>
                <c:pt idx="1068">
                  <c:v>956.40800000000002</c:v>
                </c:pt>
                <c:pt idx="1069">
                  <c:v>956.07464000000004</c:v>
                </c:pt>
                <c:pt idx="1070">
                  <c:v>955.73497999999995</c:v>
                </c:pt>
                <c:pt idx="1071">
                  <c:v>955.39513999999997</c:v>
                </c:pt>
                <c:pt idx="1072">
                  <c:v>955.03099999999995</c:v>
                </c:pt>
                <c:pt idx="1073">
                  <c:v>954.67298000000005</c:v>
                </c:pt>
                <c:pt idx="1074">
                  <c:v>954.31406000000004</c:v>
                </c:pt>
                <c:pt idx="1075">
                  <c:v>953.94596000000001</c:v>
                </c:pt>
                <c:pt idx="1076">
                  <c:v>953.58956000000001</c:v>
                </c:pt>
                <c:pt idx="1077">
                  <c:v>953.22433999999998</c:v>
                </c:pt>
                <c:pt idx="1078">
                  <c:v>952.87279999999998</c:v>
                </c:pt>
                <c:pt idx="1079">
                  <c:v>952.52936</c:v>
                </c:pt>
                <c:pt idx="1080">
                  <c:v>952.16719999999998</c:v>
                </c:pt>
                <c:pt idx="1081">
                  <c:v>951.84734000000003</c:v>
                </c:pt>
                <c:pt idx="1082">
                  <c:v>951.53791999999999</c:v>
                </c:pt>
                <c:pt idx="1083">
                  <c:v>951.20726000000002</c:v>
                </c:pt>
                <c:pt idx="1084">
                  <c:v>950.87876000000006</c:v>
                </c:pt>
                <c:pt idx="1085">
                  <c:v>950.56988000000001</c:v>
                </c:pt>
                <c:pt idx="1086">
                  <c:v>950.26243999999997</c:v>
                </c:pt>
                <c:pt idx="1087">
                  <c:v>949.93016</c:v>
                </c:pt>
                <c:pt idx="1088">
                  <c:v>949.59680000000003</c:v>
                </c:pt>
                <c:pt idx="1089">
                  <c:v>949.26217999999994</c:v>
                </c:pt>
                <c:pt idx="1090">
                  <c:v>948.94123999999999</c:v>
                </c:pt>
                <c:pt idx="1091">
                  <c:v>948.62102000000004</c:v>
                </c:pt>
                <c:pt idx="1092">
                  <c:v>948.29971999999998</c:v>
                </c:pt>
                <c:pt idx="1093">
                  <c:v>947.97626000000002</c:v>
                </c:pt>
                <c:pt idx="1094">
                  <c:v>947.65279999999996</c:v>
                </c:pt>
                <c:pt idx="1095">
                  <c:v>947.33654000000001</c:v>
                </c:pt>
                <c:pt idx="1096">
                  <c:v>947.01649999999995</c:v>
                </c:pt>
                <c:pt idx="1097">
                  <c:v>946.69934000000001</c:v>
                </c:pt>
                <c:pt idx="1098">
                  <c:v>946.37156000000004</c:v>
                </c:pt>
                <c:pt idx="1099">
                  <c:v>946.03369999999995</c:v>
                </c:pt>
                <c:pt idx="1100">
                  <c:v>945.69223999999997</c:v>
                </c:pt>
                <c:pt idx="1101">
                  <c:v>945.37400000000002</c:v>
                </c:pt>
                <c:pt idx="1102">
                  <c:v>945.04459999999995</c:v>
                </c:pt>
                <c:pt idx="1103">
                  <c:v>944.70151999999996</c:v>
                </c:pt>
                <c:pt idx="1104">
                  <c:v>944.36959999999999</c:v>
                </c:pt>
                <c:pt idx="1105">
                  <c:v>944.04056000000003</c:v>
                </c:pt>
                <c:pt idx="1106">
                  <c:v>943.70827999999995</c:v>
                </c:pt>
                <c:pt idx="1107">
                  <c:v>943.37635999999998</c:v>
                </c:pt>
                <c:pt idx="1108">
                  <c:v>943.03417999999999</c:v>
                </c:pt>
                <c:pt idx="1109">
                  <c:v>942.67759999999998</c:v>
                </c:pt>
                <c:pt idx="1110">
                  <c:v>942.35252000000003</c:v>
                </c:pt>
                <c:pt idx="1111">
                  <c:v>942.02311999999995</c:v>
                </c:pt>
                <c:pt idx="1112">
                  <c:v>941.68651999999997</c:v>
                </c:pt>
                <c:pt idx="1113">
                  <c:v>941.37044000000003</c:v>
                </c:pt>
                <c:pt idx="1114">
                  <c:v>941.05237999999997</c:v>
                </c:pt>
                <c:pt idx="1115">
                  <c:v>940.71974</c:v>
                </c:pt>
                <c:pt idx="1116">
                  <c:v>940.39304000000004</c:v>
                </c:pt>
                <c:pt idx="1117">
                  <c:v>940.06579999999997</c:v>
                </c:pt>
                <c:pt idx="1118">
                  <c:v>939.73622</c:v>
                </c:pt>
                <c:pt idx="1119">
                  <c:v>939.40988000000004</c:v>
                </c:pt>
                <c:pt idx="1120">
                  <c:v>939.07993999999997</c:v>
                </c:pt>
                <c:pt idx="1121">
                  <c:v>938.76998000000003</c:v>
                </c:pt>
                <c:pt idx="1122">
                  <c:v>938.44903999999997</c:v>
                </c:pt>
                <c:pt idx="1123">
                  <c:v>938.15186000000006</c:v>
                </c:pt>
                <c:pt idx="1124">
                  <c:v>937.84442000000001</c:v>
                </c:pt>
                <c:pt idx="1125">
                  <c:v>937.55083999999999</c:v>
                </c:pt>
                <c:pt idx="1126">
                  <c:v>937.25077999999996</c:v>
                </c:pt>
                <c:pt idx="1127">
                  <c:v>936.94532000000004</c:v>
                </c:pt>
                <c:pt idx="1128">
                  <c:v>936.61609999999996</c:v>
                </c:pt>
                <c:pt idx="1129">
                  <c:v>936.28471999999999</c:v>
                </c:pt>
                <c:pt idx="1130">
                  <c:v>935.96414000000004</c:v>
                </c:pt>
                <c:pt idx="1131">
                  <c:v>935.63671999999997</c:v>
                </c:pt>
                <c:pt idx="1132">
                  <c:v>935.3048</c:v>
                </c:pt>
                <c:pt idx="1133">
                  <c:v>934.96982000000003</c:v>
                </c:pt>
                <c:pt idx="1134">
                  <c:v>934.61522000000002</c:v>
                </c:pt>
                <c:pt idx="1135">
                  <c:v>934.26458000000002</c:v>
                </c:pt>
                <c:pt idx="1136">
                  <c:v>933.93517999999995</c:v>
                </c:pt>
                <c:pt idx="1137">
                  <c:v>933.58363999999995</c:v>
                </c:pt>
                <c:pt idx="1138">
                  <c:v>933.25135999999998</c:v>
                </c:pt>
                <c:pt idx="1139">
                  <c:v>932.91746000000001</c:v>
                </c:pt>
                <c:pt idx="1140">
                  <c:v>932.59544000000005</c:v>
                </c:pt>
                <c:pt idx="1141">
                  <c:v>932.27467999999999</c:v>
                </c:pt>
                <c:pt idx="1142">
                  <c:v>931.94996000000003</c:v>
                </c:pt>
                <c:pt idx="1143">
                  <c:v>931.60850000000005</c:v>
                </c:pt>
                <c:pt idx="1144">
                  <c:v>931.28323999999998</c:v>
                </c:pt>
                <c:pt idx="1145">
                  <c:v>930.95096000000001</c:v>
                </c:pt>
                <c:pt idx="1146">
                  <c:v>930.63271999999995</c:v>
                </c:pt>
                <c:pt idx="1147">
                  <c:v>930.30205999999998</c:v>
                </c:pt>
                <c:pt idx="1148">
                  <c:v>929.97896000000003</c:v>
                </c:pt>
                <c:pt idx="1149">
                  <c:v>929.66647999999998</c:v>
                </c:pt>
                <c:pt idx="1150">
                  <c:v>929.35382000000004</c:v>
                </c:pt>
                <c:pt idx="1151">
                  <c:v>929.03809999999999</c:v>
                </c:pt>
                <c:pt idx="1152">
                  <c:v>928.73605999999995</c:v>
                </c:pt>
                <c:pt idx="1153">
                  <c:v>928.41638</c:v>
                </c:pt>
                <c:pt idx="1154">
                  <c:v>928.10749999999996</c:v>
                </c:pt>
                <c:pt idx="1155">
                  <c:v>927.80438000000004</c:v>
                </c:pt>
                <c:pt idx="1156">
                  <c:v>927.50702000000001</c:v>
                </c:pt>
                <c:pt idx="1157">
                  <c:v>927.20947999999999</c:v>
                </c:pt>
                <c:pt idx="1158">
                  <c:v>926.88494000000003</c:v>
                </c:pt>
                <c:pt idx="1159">
                  <c:v>926.57011999999997</c:v>
                </c:pt>
                <c:pt idx="1160">
                  <c:v>926.25062000000003</c:v>
                </c:pt>
                <c:pt idx="1161">
                  <c:v>925.92805999999996</c:v>
                </c:pt>
                <c:pt idx="1162">
                  <c:v>925.61792000000003</c:v>
                </c:pt>
                <c:pt idx="1163">
                  <c:v>925.29985999999997</c:v>
                </c:pt>
                <c:pt idx="1164">
                  <c:v>924.971</c:v>
                </c:pt>
                <c:pt idx="1165">
                  <c:v>924.62990000000002</c:v>
                </c:pt>
                <c:pt idx="1166">
                  <c:v>924.31435999999997</c:v>
                </c:pt>
                <c:pt idx="1167">
                  <c:v>923.99702000000002</c:v>
                </c:pt>
                <c:pt idx="1168">
                  <c:v>923.68759999999997</c:v>
                </c:pt>
                <c:pt idx="1169">
                  <c:v>923.37584000000004</c:v>
                </c:pt>
                <c:pt idx="1170">
                  <c:v>923.06209999999999</c:v>
                </c:pt>
                <c:pt idx="1171">
                  <c:v>922.73198000000002</c:v>
                </c:pt>
                <c:pt idx="1172">
                  <c:v>922.39610000000005</c:v>
                </c:pt>
                <c:pt idx="1173">
                  <c:v>922.05283999999995</c:v>
                </c:pt>
                <c:pt idx="1174">
                  <c:v>921.73117999999999</c:v>
                </c:pt>
                <c:pt idx="1175">
                  <c:v>921.41905999999994</c:v>
                </c:pt>
                <c:pt idx="1176">
                  <c:v>921.09019999999998</c:v>
                </c:pt>
                <c:pt idx="1177">
                  <c:v>920.78366000000005</c:v>
                </c:pt>
                <c:pt idx="1178">
                  <c:v>920.47406000000001</c:v>
                </c:pt>
                <c:pt idx="1179">
                  <c:v>920.14628000000005</c:v>
                </c:pt>
                <c:pt idx="1180">
                  <c:v>919.83308</c:v>
                </c:pt>
                <c:pt idx="1181">
                  <c:v>919.52095999999995</c:v>
                </c:pt>
                <c:pt idx="1182">
                  <c:v>919.20812000000001</c:v>
                </c:pt>
                <c:pt idx="1183">
                  <c:v>918.88771999999994</c:v>
                </c:pt>
                <c:pt idx="1184">
                  <c:v>918.58118000000002</c:v>
                </c:pt>
                <c:pt idx="1185">
                  <c:v>918.28219999999999</c:v>
                </c:pt>
                <c:pt idx="1186">
                  <c:v>917.97853999999995</c:v>
                </c:pt>
                <c:pt idx="1187">
                  <c:v>917.64427999999998</c:v>
                </c:pt>
                <c:pt idx="1188">
                  <c:v>917.29129999999998</c:v>
                </c:pt>
                <c:pt idx="1189">
                  <c:v>916.92265999999995</c:v>
                </c:pt>
                <c:pt idx="1190">
                  <c:v>916.56751999999994</c:v>
                </c:pt>
                <c:pt idx="1191">
                  <c:v>916.22695999999996</c:v>
                </c:pt>
                <c:pt idx="1192">
                  <c:v>915.87577999999996</c:v>
                </c:pt>
                <c:pt idx="1193">
                  <c:v>915.54512</c:v>
                </c:pt>
                <c:pt idx="1194">
                  <c:v>915.22292000000004</c:v>
                </c:pt>
                <c:pt idx="1195">
                  <c:v>914.88379999999995</c:v>
                </c:pt>
                <c:pt idx="1196">
                  <c:v>914.53351999999995</c:v>
                </c:pt>
                <c:pt idx="1197">
                  <c:v>914.23616000000004</c:v>
                </c:pt>
                <c:pt idx="1198">
                  <c:v>913.92872</c:v>
                </c:pt>
                <c:pt idx="1199">
                  <c:v>913.58870000000002</c:v>
                </c:pt>
                <c:pt idx="1200">
                  <c:v>913.24652000000003</c:v>
                </c:pt>
                <c:pt idx="1201">
                  <c:v>912.93655999999999</c:v>
                </c:pt>
                <c:pt idx="1202">
                  <c:v>912.60032000000001</c:v>
                </c:pt>
                <c:pt idx="1203">
                  <c:v>912.26930000000004</c:v>
                </c:pt>
                <c:pt idx="1204">
                  <c:v>911.96366</c:v>
                </c:pt>
                <c:pt idx="1205">
                  <c:v>911.65369999999996</c:v>
                </c:pt>
                <c:pt idx="1206">
                  <c:v>911.31907999999999</c:v>
                </c:pt>
                <c:pt idx="1207">
                  <c:v>910.97095999999999</c:v>
                </c:pt>
                <c:pt idx="1208">
                  <c:v>910.63328000000001</c:v>
                </c:pt>
                <c:pt idx="1209">
                  <c:v>910.31143999999995</c:v>
                </c:pt>
                <c:pt idx="1210">
                  <c:v>909.96331999999995</c:v>
                </c:pt>
                <c:pt idx="1211">
                  <c:v>909.63229999999999</c:v>
                </c:pt>
                <c:pt idx="1212">
                  <c:v>909.2885</c:v>
                </c:pt>
                <c:pt idx="1213">
                  <c:v>908.94254000000001</c:v>
                </c:pt>
                <c:pt idx="1214">
                  <c:v>908.59136000000001</c:v>
                </c:pt>
                <c:pt idx="1215">
                  <c:v>908.2319</c:v>
                </c:pt>
                <c:pt idx="1216">
                  <c:v>907.90322000000003</c:v>
                </c:pt>
                <c:pt idx="1217">
                  <c:v>907.58191999999997</c:v>
                </c:pt>
                <c:pt idx="1218">
                  <c:v>907.25504000000001</c:v>
                </c:pt>
                <c:pt idx="1219">
                  <c:v>906.91988000000003</c:v>
                </c:pt>
                <c:pt idx="1220">
                  <c:v>906.59335999999996</c:v>
                </c:pt>
                <c:pt idx="1221">
                  <c:v>906.28160000000003</c:v>
                </c:pt>
                <c:pt idx="1222">
                  <c:v>905.96641999999997</c:v>
                </c:pt>
                <c:pt idx="1223">
                  <c:v>905.64530000000002</c:v>
                </c:pt>
                <c:pt idx="1224">
                  <c:v>905.35496000000001</c:v>
                </c:pt>
                <c:pt idx="1225">
                  <c:v>905.06137999999999</c:v>
                </c:pt>
                <c:pt idx="1226">
                  <c:v>904.73666000000003</c:v>
                </c:pt>
                <c:pt idx="1227">
                  <c:v>904.42633999999998</c:v>
                </c:pt>
                <c:pt idx="1228">
                  <c:v>904.11638000000005</c:v>
                </c:pt>
                <c:pt idx="1229">
                  <c:v>903.77581999999995</c:v>
                </c:pt>
                <c:pt idx="1230">
                  <c:v>903.45506</c:v>
                </c:pt>
                <c:pt idx="1231">
                  <c:v>903.13987999999995</c:v>
                </c:pt>
                <c:pt idx="1232">
                  <c:v>902.82596000000001</c:v>
                </c:pt>
                <c:pt idx="1233">
                  <c:v>902.49962000000005</c:v>
                </c:pt>
                <c:pt idx="1234">
                  <c:v>902.18137999999999</c:v>
                </c:pt>
                <c:pt idx="1235">
                  <c:v>901.85756000000003</c:v>
                </c:pt>
                <c:pt idx="1236">
                  <c:v>901.54093999999998</c:v>
                </c:pt>
                <c:pt idx="1237">
                  <c:v>901.22018000000003</c:v>
                </c:pt>
                <c:pt idx="1238">
                  <c:v>900.88592000000006</c:v>
                </c:pt>
                <c:pt idx="1239">
                  <c:v>900.56281999999999</c:v>
                </c:pt>
                <c:pt idx="1240">
                  <c:v>900.20731999999998</c:v>
                </c:pt>
                <c:pt idx="1241">
                  <c:v>899.90941999999995</c:v>
                </c:pt>
                <c:pt idx="1242">
                  <c:v>899.58127999999999</c:v>
                </c:pt>
                <c:pt idx="1243">
                  <c:v>899.24234000000001</c:v>
                </c:pt>
                <c:pt idx="1244">
                  <c:v>898.93273999999997</c:v>
                </c:pt>
                <c:pt idx="1245">
                  <c:v>898.62692000000004</c:v>
                </c:pt>
                <c:pt idx="1246">
                  <c:v>898.28671999999995</c:v>
                </c:pt>
                <c:pt idx="1247">
                  <c:v>897.95965999999999</c:v>
                </c:pt>
                <c:pt idx="1248">
                  <c:v>897.64484000000004</c:v>
                </c:pt>
                <c:pt idx="1249">
                  <c:v>897.33632</c:v>
                </c:pt>
                <c:pt idx="1250">
                  <c:v>897.00314000000003</c:v>
                </c:pt>
                <c:pt idx="1251">
                  <c:v>896.69677999999999</c:v>
                </c:pt>
                <c:pt idx="1252">
                  <c:v>896.38987999999995</c:v>
                </c:pt>
                <c:pt idx="1253">
                  <c:v>896.05129999999997</c:v>
                </c:pt>
                <c:pt idx="1254">
                  <c:v>895.73702000000003</c:v>
                </c:pt>
                <c:pt idx="1255">
                  <c:v>895.42615999999998</c:v>
                </c:pt>
                <c:pt idx="1256">
                  <c:v>895.09766000000002</c:v>
                </c:pt>
                <c:pt idx="1257">
                  <c:v>894.78463999999997</c:v>
                </c:pt>
                <c:pt idx="1258">
                  <c:v>894.47738000000004</c:v>
                </c:pt>
                <c:pt idx="1259">
                  <c:v>894.15031999999997</c:v>
                </c:pt>
                <c:pt idx="1260">
                  <c:v>893.83442000000002</c:v>
                </c:pt>
                <c:pt idx="1261">
                  <c:v>893.49998000000005</c:v>
                </c:pt>
                <c:pt idx="1262">
                  <c:v>893.18065999999999</c:v>
                </c:pt>
                <c:pt idx="1263">
                  <c:v>892.86134000000004</c:v>
                </c:pt>
                <c:pt idx="1264">
                  <c:v>892.57154000000003</c:v>
                </c:pt>
                <c:pt idx="1265">
                  <c:v>892.27616</c:v>
                </c:pt>
                <c:pt idx="1266">
                  <c:v>891.98275999999998</c:v>
                </c:pt>
                <c:pt idx="1267">
                  <c:v>891.67136000000005</c:v>
                </c:pt>
                <c:pt idx="1268">
                  <c:v>891.36284000000001</c:v>
                </c:pt>
                <c:pt idx="1269">
                  <c:v>891.04226000000006</c:v>
                </c:pt>
                <c:pt idx="1270">
                  <c:v>890.72203999999999</c:v>
                </c:pt>
                <c:pt idx="1271">
                  <c:v>890.40038000000004</c:v>
                </c:pt>
                <c:pt idx="1272">
                  <c:v>890.10266000000001</c:v>
                </c:pt>
                <c:pt idx="1273">
                  <c:v>889.80763999999999</c:v>
                </c:pt>
                <c:pt idx="1274">
                  <c:v>889.51981999999998</c:v>
                </c:pt>
                <c:pt idx="1275">
                  <c:v>889.19600000000003</c:v>
                </c:pt>
                <c:pt idx="1276">
                  <c:v>888.87829999999997</c:v>
                </c:pt>
                <c:pt idx="1277">
                  <c:v>888.56510000000003</c:v>
                </c:pt>
                <c:pt idx="1278">
                  <c:v>888.24523999999997</c:v>
                </c:pt>
                <c:pt idx="1279">
                  <c:v>887.91476</c:v>
                </c:pt>
                <c:pt idx="1280">
                  <c:v>887.57870000000003</c:v>
                </c:pt>
                <c:pt idx="1281">
                  <c:v>887.26063999999997</c:v>
                </c:pt>
                <c:pt idx="1282">
                  <c:v>886.93232</c:v>
                </c:pt>
                <c:pt idx="1283">
                  <c:v>886.59518000000003</c:v>
                </c:pt>
                <c:pt idx="1284">
                  <c:v>886.26937999999996</c:v>
                </c:pt>
                <c:pt idx="1285">
                  <c:v>885.96824000000004</c:v>
                </c:pt>
                <c:pt idx="1286">
                  <c:v>885.63181999999995</c:v>
                </c:pt>
                <c:pt idx="1287">
                  <c:v>885.31358</c:v>
                </c:pt>
                <c:pt idx="1288">
                  <c:v>885.01495999999997</c:v>
                </c:pt>
                <c:pt idx="1289">
                  <c:v>884.71436000000006</c:v>
                </c:pt>
                <c:pt idx="1290">
                  <c:v>884.42312000000004</c:v>
                </c:pt>
                <c:pt idx="1291">
                  <c:v>884.14070000000004</c:v>
                </c:pt>
                <c:pt idx="1292">
                  <c:v>883.83866</c:v>
                </c:pt>
                <c:pt idx="1293">
                  <c:v>883.52671999999995</c:v>
                </c:pt>
                <c:pt idx="1294">
                  <c:v>883.20992000000001</c:v>
                </c:pt>
                <c:pt idx="1295">
                  <c:v>882.87638000000004</c:v>
                </c:pt>
                <c:pt idx="1296">
                  <c:v>882.55507999999998</c:v>
                </c:pt>
                <c:pt idx="1297">
                  <c:v>882.23162000000002</c:v>
                </c:pt>
                <c:pt idx="1298">
                  <c:v>881.90401999999995</c:v>
                </c:pt>
                <c:pt idx="1299">
                  <c:v>881.58722</c:v>
                </c:pt>
                <c:pt idx="1300">
                  <c:v>881.26016000000004</c:v>
                </c:pt>
                <c:pt idx="1301">
                  <c:v>880.92661999999996</c:v>
                </c:pt>
                <c:pt idx="1302">
                  <c:v>880.59109999999998</c:v>
                </c:pt>
                <c:pt idx="1303">
                  <c:v>880.24495999999999</c:v>
                </c:pt>
                <c:pt idx="1304">
                  <c:v>879.91610000000003</c:v>
                </c:pt>
                <c:pt idx="1305">
                  <c:v>879.59479999999996</c:v>
                </c:pt>
                <c:pt idx="1306">
                  <c:v>879.28772000000004</c:v>
                </c:pt>
                <c:pt idx="1307">
                  <c:v>878.97037999999998</c:v>
                </c:pt>
                <c:pt idx="1308">
                  <c:v>878.65862000000004</c:v>
                </c:pt>
                <c:pt idx="1309">
                  <c:v>878.33803999999998</c:v>
                </c:pt>
                <c:pt idx="1310">
                  <c:v>878.02466000000004</c:v>
                </c:pt>
                <c:pt idx="1311">
                  <c:v>877.70191999999997</c:v>
                </c:pt>
                <c:pt idx="1312">
                  <c:v>877.39448000000004</c:v>
                </c:pt>
                <c:pt idx="1313">
                  <c:v>877.07803999999999</c:v>
                </c:pt>
                <c:pt idx="1314">
                  <c:v>876.77959999999996</c:v>
                </c:pt>
                <c:pt idx="1315">
                  <c:v>876.47342000000003</c:v>
                </c:pt>
                <c:pt idx="1316">
                  <c:v>876.15751999999998</c:v>
                </c:pt>
                <c:pt idx="1317">
                  <c:v>875.84108000000003</c:v>
                </c:pt>
                <c:pt idx="1318">
                  <c:v>875.54300000000001</c:v>
                </c:pt>
                <c:pt idx="1319">
                  <c:v>875.22997999999995</c:v>
                </c:pt>
                <c:pt idx="1320">
                  <c:v>874.91606000000002</c:v>
                </c:pt>
                <c:pt idx="1321">
                  <c:v>874.59619999999995</c:v>
                </c:pt>
                <c:pt idx="1322">
                  <c:v>874.28714000000002</c:v>
                </c:pt>
                <c:pt idx="1323">
                  <c:v>873.9923</c:v>
                </c:pt>
                <c:pt idx="1324">
                  <c:v>873.67837999999995</c:v>
                </c:pt>
                <c:pt idx="1325">
                  <c:v>873.38228000000004</c:v>
                </c:pt>
                <c:pt idx="1326">
                  <c:v>873.06223999999997</c:v>
                </c:pt>
                <c:pt idx="1327">
                  <c:v>872.74364000000003</c:v>
                </c:pt>
                <c:pt idx="1328">
                  <c:v>872.44159999999999</c:v>
                </c:pt>
                <c:pt idx="1329">
                  <c:v>872.14837999999997</c:v>
                </c:pt>
                <c:pt idx="1330">
                  <c:v>871.82924000000003</c:v>
                </c:pt>
                <c:pt idx="1331">
                  <c:v>871.52161999999998</c:v>
                </c:pt>
                <c:pt idx="1332">
                  <c:v>871.22137999999995</c:v>
                </c:pt>
                <c:pt idx="1333">
                  <c:v>870.92024000000004</c:v>
                </c:pt>
                <c:pt idx="1334">
                  <c:v>870.59677999999997</c:v>
                </c:pt>
                <c:pt idx="1335">
                  <c:v>870.26324</c:v>
                </c:pt>
                <c:pt idx="1336">
                  <c:v>869.94824000000006</c:v>
                </c:pt>
                <c:pt idx="1337">
                  <c:v>869.62675999999999</c:v>
                </c:pt>
                <c:pt idx="1338">
                  <c:v>869.30276000000003</c:v>
                </c:pt>
                <c:pt idx="1339">
                  <c:v>868.98343999999997</c:v>
                </c:pt>
                <c:pt idx="1340">
                  <c:v>868.66340000000002</c:v>
                </c:pt>
                <c:pt idx="1341">
                  <c:v>868.34461999999996</c:v>
                </c:pt>
                <c:pt idx="1342">
                  <c:v>868.00657999999999</c:v>
                </c:pt>
                <c:pt idx="1343">
                  <c:v>867.68402000000003</c:v>
                </c:pt>
                <c:pt idx="1344">
                  <c:v>867.38036</c:v>
                </c:pt>
                <c:pt idx="1345">
                  <c:v>867.06751999999994</c:v>
                </c:pt>
                <c:pt idx="1346">
                  <c:v>866.74441999999999</c:v>
                </c:pt>
                <c:pt idx="1347">
                  <c:v>866.42600000000004</c:v>
                </c:pt>
                <c:pt idx="1348">
                  <c:v>866.10631999999998</c:v>
                </c:pt>
                <c:pt idx="1349">
                  <c:v>865.77908000000002</c:v>
                </c:pt>
                <c:pt idx="1350">
                  <c:v>865.47973999999999</c:v>
                </c:pt>
                <c:pt idx="1351">
                  <c:v>865.18111999999996</c:v>
                </c:pt>
                <c:pt idx="1352">
                  <c:v>864.86846000000003</c:v>
                </c:pt>
                <c:pt idx="1353">
                  <c:v>864.56029999999998</c:v>
                </c:pt>
                <c:pt idx="1354">
                  <c:v>864.25070000000005</c:v>
                </c:pt>
                <c:pt idx="1355">
                  <c:v>863.96252000000004</c:v>
                </c:pt>
                <c:pt idx="1356">
                  <c:v>863.66282000000001</c:v>
                </c:pt>
                <c:pt idx="1357">
                  <c:v>863.33684000000005</c:v>
                </c:pt>
                <c:pt idx="1358">
                  <c:v>863.01391999999998</c:v>
                </c:pt>
                <c:pt idx="1359">
                  <c:v>862.68668000000002</c:v>
                </c:pt>
                <c:pt idx="1360">
                  <c:v>862.36663999999996</c:v>
                </c:pt>
                <c:pt idx="1361">
                  <c:v>862.06442000000004</c:v>
                </c:pt>
                <c:pt idx="1362">
                  <c:v>861.74941999999999</c:v>
                </c:pt>
                <c:pt idx="1363">
                  <c:v>861.39535999999998</c:v>
                </c:pt>
                <c:pt idx="1364">
                  <c:v>861.07442000000003</c:v>
                </c:pt>
                <c:pt idx="1365">
                  <c:v>860.75743999999997</c:v>
                </c:pt>
                <c:pt idx="1366">
                  <c:v>860.46421999999995</c:v>
                </c:pt>
                <c:pt idx="1367">
                  <c:v>860.15408000000002</c:v>
                </c:pt>
                <c:pt idx="1368">
                  <c:v>859.82</c:v>
                </c:pt>
                <c:pt idx="1369">
                  <c:v>859.49455999999998</c:v>
                </c:pt>
                <c:pt idx="1370">
                  <c:v>859.15165999999999</c:v>
                </c:pt>
                <c:pt idx="1371">
                  <c:v>858.81488000000002</c:v>
                </c:pt>
                <c:pt idx="1372">
                  <c:v>858.47036000000003</c:v>
                </c:pt>
                <c:pt idx="1373">
                  <c:v>858.11810000000003</c:v>
                </c:pt>
                <c:pt idx="1374">
                  <c:v>857.77466000000004</c:v>
                </c:pt>
                <c:pt idx="1375">
                  <c:v>857.45119999999997</c:v>
                </c:pt>
                <c:pt idx="1376">
                  <c:v>857.11009999999999</c:v>
                </c:pt>
                <c:pt idx="1377">
                  <c:v>856.75441999999998</c:v>
                </c:pt>
                <c:pt idx="1378">
                  <c:v>856.41944000000001</c:v>
                </c:pt>
                <c:pt idx="1379">
                  <c:v>856.06970000000001</c:v>
                </c:pt>
                <c:pt idx="1380">
                  <c:v>855.70681999999999</c:v>
                </c:pt>
                <c:pt idx="1381">
                  <c:v>855.36734000000001</c:v>
                </c:pt>
                <c:pt idx="1382">
                  <c:v>855.03290000000004</c:v>
                </c:pt>
                <c:pt idx="1383">
                  <c:v>854.68856000000005</c:v>
                </c:pt>
                <c:pt idx="1384">
                  <c:v>854.34223999999995</c:v>
                </c:pt>
                <c:pt idx="1385">
                  <c:v>854.01067999999998</c:v>
                </c:pt>
                <c:pt idx="1386">
                  <c:v>853.68578000000002</c:v>
                </c:pt>
                <c:pt idx="1387">
                  <c:v>853.33820000000003</c:v>
                </c:pt>
                <c:pt idx="1388">
                  <c:v>852.99908000000005</c:v>
                </c:pt>
                <c:pt idx="1389">
                  <c:v>852.65509999999995</c:v>
                </c:pt>
                <c:pt idx="1390">
                  <c:v>852.27944000000002</c:v>
                </c:pt>
                <c:pt idx="1391">
                  <c:v>851.9873</c:v>
                </c:pt>
                <c:pt idx="1392">
                  <c:v>851.68075999999996</c:v>
                </c:pt>
                <c:pt idx="1393">
                  <c:v>851.30996000000005</c:v>
                </c:pt>
                <c:pt idx="1394">
                  <c:v>850.92007999999998</c:v>
                </c:pt>
                <c:pt idx="1395">
                  <c:v>850.60310000000004</c:v>
                </c:pt>
                <c:pt idx="1396">
                  <c:v>850.24976000000004</c:v>
                </c:pt>
                <c:pt idx="1397">
                  <c:v>849.92647999999997</c:v>
                </c:pt>
                <c:pt idx="1398">
                  <c:v>849.57889999999998</c:v>
                </c:pt>
                <c:pt idx="1399">
                  <c:v>849.22591999999997</c:v>
                </c:pt>
                <c:pt idx="1400">
                  <c:v>848.87833999999998</c:v>
                </c:pt>
                <c:pt idx="1401">
                  <c:v>848.54552000000001</c:v>
                </c:pt>
                <c:pt idx="1402">
                  <c:v>848.19596000000001</c:v>
                </c:pt>
                <c:pt idx="1403">
                  <c:v>847.85630000000003</c:v>
                </c:pt>
                <c:pt idx="1404">
                  <c:v>847.50836000000004</c:v>
                </c:pt>
                <c:pt idx="1405">
                  <c:v>847.17031999999995</c:v>
                </c:pt>
                <c:pt idx="1406">
                  <c:v>846.82885999999996</c:v>
                </c:pt>
                <c:pt idx="1407">
                  <c:v>846.48991999999998</c:v>
                </c:pt>
                <c:pt idx="1408">
                  <c:v>846.16196000000002</c:v>
                </c:pt>
                <c:pt idx="1409">
                  <c:v>845.80664000000002</c:v>
                </c:pt>
                <c:pt idx="1410">
                  <c:v>845.45906000000002</c:v>
                </c:pt>
                <c:pt idx="1411">
                  <c:v>845.09023999999999</c:v>
                </c:pt>
                <c:pt idx="1412">
                  <c:v>844.73203999999998</c:v>
                </c:pt>
                <c:pt idx="1413">
                  <c:v>844.36375999999996</c:v>
                </c:pt>
                <c:pt idx="1414">
                  <c:v>843.99098000000004</c:v>
                </c:pt>
                <c:pt idx="1415">
                  <c:v>843.64610000000005</c:v>
                </c:pt>
                <c:pt idx="1416">
                  <c:v>843.30553999999995</c:v>
                </c:pt>
                <c:pt idx="1417">
                  <c:v>842.94931999999994</c:v>
                </c:pt>
                <c:pt idx="1418">
                  <c:v>842.60713999999996</c:v>
                </c:pt>
                <c:pt idx="1419">
                  <c:v>842.23778000000004</c:v>
                </c:pt>
                <c:pt idx="1420">
                  <c:v>841.89775999999995</c:v>
                </c:pt>
                <c:pt idx="1421">
                  <c:v>841.49113999999997</c:v>
                </c:pt>
                <c:pt idx="1422">
                  <c:v>841.09154000000001</c:v>
                </c:pt>
                <c:pt idx="1423">
                  <c:v>840.89426000000003</c:v>
                </c:pt>
                <c:pt idx="1424">
                  <c:v>840.56539999999995</c:v>
                </c:pt>
                <c:pt idx="1425">
                  <c:v>840.17642000000001</c:v>
                </c:pt>
                <c:pt idx="1426">
                  <c:v>839.83838000000003</c:v>
                </c:pt>
                <c:pt idx="1427">
                  <c:v>839.49494000000004</c:v>
                </c:pt>
                <c:pt idx="1428">
                  <c:v>839.17021999999997</c:v>
                </c:pt>
                <c:pt idx="1429">
                  <c:v>838.82047999999998</c:v>
                </c:pt>
                <c:pt idx="1430">
                  <c:v>838.47379999999998</c:v>
                </c:pt>
                <c:pt idx="1431">
                  <c:v>838.12297999999998</c:v>
                </c:pt>
                <c:pt idx="1432">
                  <c:v>837.75757999999996</c:v>
                </c:pt>
                <c:pt idx="1433">
                  <c:v>837.42944</c:v>
                </c:pt>
                <c:pt idx="1434">
                  <c:v>837.07772</c:v>
                </c:pt>
                <c:pt idx="1435">
                  <c:v>836.74598000000003</c:v>
                </c:pt>
                <c:pt idx="1436">
                  <c:v>836.39192000000003</c:v>
                </c:pt>
                <c:pt idx="1437">
                  <c:v>836.03624000000002</c:v>
                </c:pt>
                <c:pt idx="1438">
                  <c:v>835.69118000000003</c:v>
                </c:pt>
                <c:pt idx="1439">
                  <c:v>835.33838000000003</c:v>
                </c:pt>
                <c:pt idx="1440">
                  <c:v>834.98234000000002</c:v>
                </c:pt>
                <c:pt idx="1441">
                  <c:v>834.61694</c:v>
                </c:pt>
                <c:pt idx="1442">
                  <c:v>834.25783999999999</c:v>
                </c:pt>
                <c:pt idx="1443">
                  <c:v>833.89549999999997</c:v>
                </c:pt>
                <c:pt idx="1444">
                  <c:v>833.54071999999996</c:v>
                </c:pt>
                <c:pt idx="1445">
                  <c:v>833.17172000000005</c:v>
                </c:pt>
                <c:pt idx="1446">
                  <c:v>832.79570000000001</c:v>
                </c:pt>
                <c:pt idx="1447">
                  <c:v>832.43317999999999</c:v>
                </c:pt>
                <c:pt idx="1448">
                  <c:v>832.06597999999997</c:v>
                </c:pt>
                <c:pt idx="1449">
                  <c:v>831.71839999999997</c:v>
                </c:pt>
                <c:pt idx="1450">
                  <c:v>831.35749999999996</c:v>
                </c:pt>
                <c:pt idx="1451">
                  <c:v>830.89994000000002</c:v>
                </c:pt>
                <c:pt idx="1452">
                  <c:v>830.58187999999996</c:v>
                </c:pt>
                <c:pt idx="1453">
                  <c:v>830.27606000000003</c:v>
                </c:pt>
                <c:pt idx="1454">
                  <c:v>829.88023999999996</c:v>
                </c:pt>
                <c:pt idx="1455">
                  <c:v>829.54831999999999</c:v>
                </c:pt>
                <c:pt idx="1456">
                  <c:v>829.16438000000005</c:v>
                </c:pt>
                <c:pt idx="1457">
                  <c:v>828.81751999999994</c:v>
                </c:pt>
                <c:pt idx="1458">
                  <c:v>828.45734000000004</c:v>
                </c:pt>
                <c:pt idx="1459">
                  <c:v>828.09284000000002</c:v>
                </c:pt>
                <c:pt idx="1460">
                  <c:v>827.71573999999998</c:v>
                </c:pt>
                <c:pt idx="1461">
                  <c:v>827.32910000000004</c:v>
                </c:pt>
                <c:pt idx="1462">
                  <c:v>826.96388000000002</c:v>
                </c:pt>
                <c:pt idx="1463">
                  <c:v>826.59037999999998</c:v>
                </c:pt>
                <c:pt idx="1464">
                  <c:v>826.21400000000006</c:v>
                </c:pt>
                <c:pt idx="1465">
                  <c:v>825.86569999999995</c:v>
                </c:pt>
                <c:pt idx="1466">
                  <c:v>825.47744</c:v>
                </c:pt>
                <c:pt idx="1467">
                  <c:v>825.12266</c:v>
                </c:pt>
                <c:pt idx="1468">
                  <c:v>824.75959999999998</c:v>
                </c:pt>
                <c:pt idx="1469">
                  <c:v>824.40733999999998</c:v>
                </c:pt>
                <c:pt idx="1470">
                  <c:v>824.03959999999995</c:v>
                </c:pt>
                <c:pt idx="1471">
                  <c:v>823.66556000000003</c:v>
                </c:pt>
                <c:pt idx="1472">
                  <c:v>823.30088000000001</c:v>
                </c:pt>
                <c:pt idx="1473">
                  <c:v>822.93691999999999</c:v>
                </c:pt>
                <c:pt idx="1474">
                  <c:v>822.55640000000005</c:v>
                </c:pt>
                <c:pt idx="1475">
                  <c:v>822.18470000000002</c:v>
                </c:pt>
                <c:pt idx="1476">
                  <c:v>821.83082000000002</c:v>
                </c:pt>
                <c:pt idx="1477">
                  <c:v>821.45515999999998</c:v>
                </c:pt>
                <c:pt idx="1478">
                  <c:v>821.07734000000005</c:v>
                </c:pt>
                <c:pt idx="1479">
                  <c:v>820.69736</c:v>
                </c:pt>
                <c:pt idx="1480">
                  <c:v>820.32097999999996</c:v>
                </c:pt>
                <c:pt idx="1481">
                  <c:v>819.96367999999995</c:v>
                </c:pt>
                <c:pt idx="1482">
                  <c:v>819.57470000000001</c:v>
                </c:pt>
                <c:pt idx="1483">
                  <c:v>819.19291999999996</c:v>
                </c:pt>
                <c:pt idx="1484">
                  <c:v>818.81798000000003</c:v>
                </c:pt>
                <c:pt idx="1485">
                  <c:v>818.46248000000003</c:v>
                </c:pt>
                <c:pt idx="1486">
                  <c:v>818.09312</c:v>
                </c:pt>
                <c:pt idx="1487">
                  <c:v>817.72249999999997</c:v>
                </c:pt>
                <c:pt idx="1488">
                  <c:v>817.34306000000004</c:v>
                </c:pt>
                <c:pt idx="1489">
                  <c:v>816.96325999999999</c:v>
                </c:pt>
                <c:pt idx="1490">
                  <c:v>816.59641999999997</c:v>
                </c:pt>
                <c:pt idx="1491">
                  <c:v>816.23731999999995</c:v>
                </c:pt>
                <c:pt idx="1492">
                  <c:v>815.87480000000005</c:v>
                </c:pt>
                <c:pt idx="1493">
                  <c:v>815.52092000000005</c:v>
                </c:pt>
                <c:pt idx="1494">
                  <c:v>815.15570000000002</c:v>
                </c:pt>
                <c:pt idx="1495">
                  <c:v>814.79786000000001</c:v>
                </c:pt>
                <c:pt idx="1496">
                  <c:v>814.44038</c:v>
                </c:pt>
                <c:pt idx="1497">
                  <c:v>814.07101999999998</c:v>
                </c:pt>
                <c:pt idx="1498">
                  <c:v>813.70597999999995</c:v>
                </c:pt>
                <c:pt idx="1499">
                  <c:v>813.35191999999995</c:v>
                </c:pt>
                <c:pt idx="1500">
                  <c:v>812.95952</c:v>
                </c:pt>
                <c:pt idx="1501">
                  <c:v>812.58241999999996</c:v>
                </c:pt>
                <c:pt idx="1502">
                  <c:v>812.21666000000005</c:v>
                </c:pt>
                <c:pt idx="1503">
                  <c:v>811.84460000000001</c:v>
                </c:pt>
                <c:pt idx="1504">
                  <c:v>811.46605999999997</c:v>
                </c:pt>
                <c:pt idx="1505">
                  <c:v>811.08482000000004</c:v>
                </c:pt>
                <c:pt idx="1506">
                  <c:v>810.71348</c:v>
                </c:pt>
                <c:pt idx="1507">
                  <c:v>810.33619999999996</c:v>
                </c:pt>
                <c:pt idx="1508">
                  <c:v>809.96684000000005</c:v>
                </c:pt>
                <c:pt idx="1509">
                  <c:v>809.58920000000001</c:v>
                </c:pt>
                <c:pt idx="1510">
                  <c:v>809.21263999999996</c:v>
                </c:pt>
                <c:pt idx="1511">
                  <c:v>808.84867999999994</c:v>
                </c:pt>
                <c:pt idx="1512">
                  <c:v>808.49102000000005</c:v>
                </c:pt>
                <c:pt idx="1513">
                  <c:v>808.12094000000002</c:v>
                </c:pt>
                <c:pt idx="1514">
                  <c:v>807.75373999999999</c:v>
                </c:pt>
                <c:pt idx="1515">
                  <c:v>807.36746000000005</c:v>
                </c:pt>
                <c:pt idx="1516">
                  <c:v>806.98334</c:v>
                </c:pt>
                <c:pt idx="1517">
                  <c:v>806.61037999999996</c:v>
                </c:pt>
                <c:pt idx="1518">
                  <c:v>806.23544000000004</c:v>
                </c:pt>
                <c:pt idx="1519">
                  <c:v>805.86608000000001</c:v>
                </c:pt>
                <c:pt idx="1520">
                  <c:v>805.48987999999997</c:v>
                </c:pt>
                <c:pt idx="1521">
                  <c:v>805.11692000000005</c:v>
                </c:pt>
                <c:pt idx="1522">
                  <c:v>804.74018000000001</c:v>
                </c:pt>
                <c:pt idx="1523">
                  <c:v>804.36487999999997</c:v>
                </c:pt>
                <c:pt idx="1524">
                  <c:v>803.99516000000006</c:v>
                </c:pt>
                <c:pt idx="1525">
                  <c:v>803.61518000000001</c:v>
                </c:pt>
                <c:pt idx="1526">
                  <c:v>803.22853999999995</c:v>
                </c:pt>
                <c:pt idx="1527">
                  <c:v>802.86908000000005</c:v>
                </c:pt>
                <c:pt idx="1528">
                  <c:v>802.51016000000004</c:v>
                </c:pt>
                <c:pt idx="1529">
                  <c:v>802.12909999999999</c:v>
                </c:pt>
                <c:pt idx="1530">
                  <c:v>801.73148000000003</c:v>
                </c:pt>
                <c:pt idx="1531">
                  <c:v>801.35545999999999</c:v>
                </c:pt>
                <c:pt idx="1532">
                  <c:v>800.98537999999996</c:v>
                </c:pt>
                <c:pt idx="1533">
                  <c:v>800.59982000000002</c:v>
                </c:pt>
                <c:pt idx="1534">
                  <c:v>800.21731999999997</c:v>
                </c:pt>
                <c:pt idx="1535">
                  <c:v>799.82258000000002</c:v>
                </c:pt>
                <c:pt idx="1536">
                  <c:v>799.44673999999998</c:v>
                </c:pt>
                <c:pt idx="1537">
                  <c:v>799.07719999999995</c:v>
                </c:pt>
                <c:pt idx="1538">
                  <c:v>798.71162000000004</c:v>
                </c:pt>
                <c:pt idx="1539">
                  <c:v>798.32299999999998</c:v>
                </c:pt>
                <c:pt idx="1540">
                  <c:v>797.95687999999996</c:v>
                </c:pt>
                <c:pt idx="1541">
                  <c:v>797.57456000000002</c:v>
                </c:pt>
                <c:pt idx="1542">
                  <c:v>797.19997999999998</c:v>
                </c:pt>
                <c:pt idx="1543">
                  <c:v>796.81748000000005</c:v>
                </c:pt>
                <c:pt idx="1544">
                  <c:v>796.42219999999998</c:v>
                </c:pt>
                <c:pt idx="1545">
                  <c:v>796.03304000000003</c:v>
                </c:pt>
                <c:pt idx="1546">
                  <c:v>795.66908000000001</c:v>
                </c:pt>
                <c:pt idx="1547">
                  <c:v>795.27686000000006</c:v>
                </c:pt>
                <c:pt idx="1548">
                  <c:v>794.89904000000001</c:v>
                </c:pt>
                <c:pt idx="1549">
                  <c:v>794.52499999999998</c:v>
                </c:pt>
                <c:pt idx="1550">
                  <c:v>794.13026000000002</c:v>
                </c:pt>
                <c:pt idx="1551">
                  <c:v>793.75675999999999</c:v>
                </c:pt>
                <c:pt idx="1552">
                  <c:v>793.38073999999995</c:v>
                </c:pt>
                <c:pt idx="1553">
                  <c:v>793.00652000000002</c:v>
                </c:pt>
                <c:pt idx="1554">
                  <c:v>792.64364</c:v>
                </c:pt>
                <c:pt idx="1555">
                  <c:v>792.27139999999997</c:v>
                </c:pt>
                <c:pt idx="1556">
                  <c:v>791.88674000000003</c:v>
                </c:pt>
                <c:pt idx="1557">
                  <c:v>791.50513999999998</c:v>
                </c:pt>
                <c:pt idx="1558">
                  <c:v>791.15233999999998</c:v>
                </c:pt>
                <c:pt idx="1559">
                  <c:v>790.78099999999995</c:v>
                </c:pt>
                <c:pt idx="1560">
                  <c:v>790.40588000000002</c:v>
                </c:pt>
                <c:pt idx="1561">
                  <c:v>790.04894000000002</c:v>
                </c:pt>
                <c:pt idx="1562">
                  <c:v>789.68966</c:v>
                </c:pt>
                <c:pt idx="1563">
                  <c:v>789.31867999999997</c:v>
                </c:pt>
                <c:pt idx="1564">
                  <c:v>788.95453999999995</c:v>
                </c:pt>
                <c:pt idx="1565">
                  <c:v>788.57798000000003</c:v>
                </c:pt>
                <c:pt idx="1566">
                  <c:v>788.20916</c:v>
                </c:pt>
                <c:pt idx="1567">
                  <c:v>787.84357999999997</c:v>
                </c:pt>
                <c:pt idx="1568">
                  <c:v>787.46774000000005</c:v>
                </c:pt>
                <c:pt idx="1569">
                  <c:v>787.11350000000004</c:v>
                </c:pt>
                <c:pt idx="1570">
                  <c:v>786.75098000000003</c:v>
                </c:pt>
                <c:pt idx="1571">
                  <c:v>786.37747999999999</c:v>
                </c:pt>
                <c:pt idx="1572">
                  <c:v>786.01153999999997</c:v>
                </c:pt>
                <c:pt idx="1573">
                  <c:v>785.63822000000005</c:v>
                </c:pt>
                <c:pt idx="1574">
                  <c:v>785.25121999999999</c:v>
                </c:pt>
                <c:pt idx="1575">
                  <c:v>784.88365999999996</c:v>
                </c:pt>
                <c:pt idx="1576">
                  <c:v>784.52329999999995</c:v>
                </c:pt>
                <c:pt idx="1577">
                  <c:v>784.16905999999994</c:v>
                </c:pt>
                <c:pt idx="1578">
                  <c:v>783.80186000000003</c:v>
                </c:pt>
                <c:pt idx="1579">
                  <c:v>783.43016</c:v>
                </c:pt>
                <c:pt idx="1580">
                  <c:v>783.05</c:v>
                </c:pt>
                <c:pt idx="1581">
                  <c:v>782.67524000000003</c:v>
                </c:pt>
                <c:pt idx="1582">
                  <c:v>782.31704000000002</c:v>
                </c:pt>
                <c:pt idx="1583">
                  <c:v>781.95128</c:v>
                </c:pt>
                <c:pt idx="1584">
                  <c:v>781.57759999999996</c:v>
                </c:pt>
                <c:pt idx="1585">
                  <c:v>781.21597999999994</c:v>
                </c:pt>
                <c:pt idx="1586">
                  <c:v>780.83096</c:v>
                </c:pt>
                <c:pt idx="1587">
                  <c:v>780.45493999999997</c:v>
                </c:pt>
                <c:pt idx="1588">
                  <c:v>780.07478000000003</c:v>
                </c:pt>
                <c:pt idx="1589">
                  <c:v>779.7047</c:v>
                </c:pt>
                <c:pt idx="1590">
                  <c:v>779.32867999999996</c:v>
                </c:pt>
                <c:pt idx="1591">
                  <c:v>778.94024000000002</c:v>
                </c:pt>
                <c:pt idx="1592">
                  <c:v>778.56547999999998</c:v>
                </c:pt>
                <c:pt idx="1593">
                  <c:v>778.20349999999996</c:v>
                </c:pt>
                <c:pt idx="1594">
                  <c:v>777.82496000000003</c:v>
                </c:pt>
                <c:pt idx="1595">
                  <c:v>777.45938000000001</c:v>
                </c:pt>
                <c:pt idx="1596">
                  <c:v>777.08623999999998</c:v>
                </c:pt>
                <c:pt idx="1597">
                  <c:v>776.72695999999996</c:v>
                </c:pt>
                <c:pt idx="1598">
                  <c:v>776.35436000000004</c:v>
                </c:pt>
                <c:pt idx="1599">
                  <c:v>775.99094000000002</c:v>
                </c:pt>
                <c:pt idx="1600">
                  <c:v>775.61401999999998</c:v>
                </c:pt>
                <c:pt idx="1601">
                  <c:v>775.23332000000005</c:v>
                </c:pt>
                <c:pt idx="1602">
                  <c:v>774.88394000000005</c:v>
                </c:pt>
                <c:pt idx="1603">
                  <c:v>774.52862000000005</c:v>
                </c:pt>
                <c:pt idx="1604">
                  <c:v>774.14828</c:v>
                </c:pt>
                <c:pt idx="1605">
                  <c:v>773.78179999999998</c:v>
                </c:pt>
                <c:pt idx="1606">
                  <c:v>773.42</c:v>
                </c:pt>
                <c:pt idx="1607">
                  <c:v>773.06629999999996</c:v>
                </c:pt>
                <c:pt idx="1608">
                  <c:v>772.71115999999995</c:v>
                </c:pt>
                <c:pt idx="1609">
                  <c:v>772.34054000000003</c:v>
                </c:pt>
                <c:pt idx="1610">
                  <c:v>771.96866</c:v>
                </c:pt>
                <c:pt idx="1611">
                  <c:v>771.61604</c:v>
                </c:pt>
                <c:pt idx="1612">
                  <c:v>771.25315999999998</c:v>
                </c:pt>
                <c:pt idx="1613">
                  <c:v>770.88991999999996</c:v>
                </c:pt>
                <c:pt idx="1614">
                  <c:v>770.51804000000004</c:v>
                </c:pt>
                <c:pt idx="1615">
                  <c:v>770.15156000000002</c:v>
                </c:pt>
                <c:pt idx="1616">
                  <c:v>769.78976</c:v>
                </c:pt>
                <c:pt idx="1617">
                  <c:v>769.42849999999999</c:v>
                </c:pt>
                <c:pt idx="1618">
                  <c:v>769.07731999999999</c:v>
                </c:pt>
                <c:pt idx="1619">
                  <c:v>768.72199999999998</c:v>
                </c:pt>
                <c:pt idx="1620">
                  <c:v>768.36055999999996</c:v>
                </c:pt>
                <c:pt idx="1621">
                  <c:v>767.98580000000004</c:v>
                </c:pt>
                <c:pt idx="1622">
                  <c:v>767.62886000000003</c:v>
                </c:pt>
                <c:pt idx="1623">
                  <c:v>767.26526000000001</c:v>
                </c:pt>
                <c:pt idx="1624">
                  <c:v>766.89661999999998</c:v>
                </c:pt>
                <c:pt idx="1625">
                  <c:v>766.54579999999999</c:v>
                </c:pt>
                <c:pt idx="1626">
                  <c:v>766.17373999999995</c:v>
                </c:pt>
                <c:pt idx="1627">
                  <c:v>765.82021999999995</c:v>
                </c:pt>
                <c:pt idx="1628">
                  <c:v>765.45878000000005</c:v>
                </c:pt>
                <c:pt idx="1629">
                  <c:v>765.08456000000001</c:v>
                </c:pt>
                <c:pt idx="1630">
                  <c:v>764.71933999999999</c:v>
                </c:pt>
                <c:pt idx="1631">
                  <c:v>764.35501999999997</c:v>
                </c:pt>
                <c:pt idx="1632">
                  <c:v>763.98116000000005</c:v>
                </c:pt>
                <c:pt idx="1633">
                  <c:v>763.61990000000003</c:v>
                </c:pt>
                <c:pt idx="1634">
                  <c:v>763.24766</c:v>
                </c:pt>
                <c:pt idx="1635">
                  <c:v>762.89179999999999</c:v>
                </c:pt>
                <c:pt idx="1636">
                  <c:v>762.51577999999995</c:v>
                </c:pt>
                <c:pt idx="1637">
                  <c:v>762.14084000000003</c:v>
                </c:pt>
                <c:pt idx="1638">
                  <c:v>761.79164000000003</c:v>
                </c:pt>
                <c:pt idx="1639">
                  <c:v>761.44640000000004</c:v>
                </c:pt>
                <c:pt idx="1640">
                  <c:v>761.08298000000002</c:v>
                </c:pt>
                <c:pt idx="1641">
                  <c:v>760.69201999999996</c:v>
                </c:pt>
                <c:pt idx="1642">
                  <c:v>760.32842000000005</c:v>
                </c:pt>
                <c:pt idx="1643">
                  <c:v>759.97130000000004</c:v>
                </c:pt>
                <c:pt idx="1644">
                  <c:v>759.61004000000003</c:v>
                </c:pt>
                <c:pt idx="1645">
                  <c:v>759.25616000000002</c:v>
                </c:pt>
                <c:pt idx="1646">
                  <c:v>758.89364</c:v>
                </c:pt>
                <c:pt idx="1647">
                  <c:v>758.52625999999998</c:v>
                </c:pt>
                <c:pt idx="1648">
                  <c:v>758.16085999999996</c:v>
                </c:pt>
                <c:pt idx="1649">
                  <c:v>757.79978000000006</c:v>
                </c:pt>
                <c:pt idx="1650">
                  <c:v>757.43474000000003</c:v>
                </c:pt>
                <c:pt idx="1651">
                  <c:v>757.06052</c:v>
                </c:pt>
                <c:pt idx="1652">
                  <c:v>756.70916</c:v>
                </c:pt>
                <c:pt idx="1653">
                  <c:v>756.33583999999996</c:v>
                </c:pt>
                <c:pt idx="1654">
                  <c:v>755.99149999999997</c:v>
                </c:pt>
                <c:pt idx="1655">
                  <c:v>755.62501999999995</c:v>
                </c:pt>
                <c:pt idx="1656">
                  <c:v>755.25746000000004</c:v>
                </c:pt>
                <c:pt idx="1657">
                  <c:v>754.90700000000004</c:v>
                </c:pt>
                <c:pt idx="1658">
                  <c:v>754.55168000000003</c:v>
                </c:pt>
                <c:pt idx="1659">
                  <c:v>754.17133999999999</c:v>
                </c:pt>
                <c:pt idx="1660">
                  <c:v>753.82357999999999</c:v>
                </c:pt>
                <c:pt idx="1661">
                  <c:v>753.44773999999995</c:v>
                </c:pt>
                <c:pt idx="1662">
                  <c:v>753.08576000000005</c:v>
                </c:pt>
                <c:pt idx="1663">
                  <c:v>752.72558000000004</c:v>
                </c:pt>
                <c:pt idx="1664">
                  <c:v>752.38340000000005</c:v>
                </c:pt>
                <c:pt idx="1665">
                  <c:v>752.02556000000004</c:v>
                </c:pt>
                <c:pt idx="1666">
                  <c:v>751.65188000000001</c:v>
                </c:pt>
                <c:pt idx="1667">
                  <c:v>751.30574000000001</c:v>
                </c:pt>
                <c:pt idx="1668">
                  <c:v>750.93259999999998</c:v>
                </c:pt>
                <c:pt idx="1669">
                  <c:v>750.57367999999997</c:v>
                </c:pt>
                <c:pt idx="1670">
                  <c:v>750.21619999999996</c:v>
                </c:pt>
                <c:pt idx="1671">
                  <c:v>749.85494000000006</c:v>
                </c:pt>
                <c:pt idx="1672">
                  <c:v>749.50933999999995</c:v>
                </c:pt>
                <c:pt idx="1673">
                  <c:v>749.16301999999996</c:v>
                </c:pt>
                <c:pt idx="1674">
                  <c:v>748.81615999999997</c:v>
                </c:pt>
                <c:pt idx="1675">
                  <c:v>748.46569999999997</c:v>
                </c:pt>
                <c:pt idx="1676">
                  <c:v>748.12063999999998</c:v>
                </c:pt>
                <c:pt idx="1677">
                  <c:v>747.77809999999999</c:v>
                </c:pt>
                <c:pt idx="1678">
                  <c:v>747.44276000000002</c:v>
                </c:pt>
                <c:pt idx="1679">
                  <c:v>747.07772</c:v>
                </c:pt>
                <c:pt idx="1680">
                  <c:v>746.72888</c:v>
                </c:pt>
                <c:pt idx="1681">
                  <c:v>746.38634000000002</c:v>
                </c:pt>
                <c:pt idx="1682">
                  <c:v>746.02328</c:v>
                </c:pt>
                <c:pt idx="1683">
                  <c:v>745.65985999999998</c:v>
                </c:pt>
                <c:pt idx="1684">
                  <c:v>745.31876</c:v>
                </c:pt>
                <c:pt idx="1685">
                  <c:v>744.97046</c:v>
                </c:pt>
                <c:pt idx="1686">
                  <c:v>744.62324000000001</c:v>
                </c:pt>
                <c:pt idx="1687">
                  <c:v>744.27404000000001</c:v>
                </c:pt>
                <c:pt idx="1688">
                  <c:v>743.91746000000001</c:v>
                </c:pt>
                <c:pt idx="1689">
                  <c:v>743.56736000000001</c:v>
                </c:pt>
                <c:pt idx="1690">
                  <c:v>743.21762000000001</c:v>
                </c:pt>
                <c:pt idx="1691">
                  <c:v>742.87346000000002</c:v>
                </c:pt>
                <c:pt idx="1692">
                  <c:v>742.53092000000004</c:v>
                </c:pt>
                <c:pt idx="1693">
                  <c:v>742.17632000000003</c:v>
                </c:pt>
                <c:pt idx="1694">
                  <c:v>741.82262000000003</c:v>
                </c:pt>
                <c:pt idx="1695">
                  <c:v>741.48925999999994</c:v>
                </c:pt>
                <c:pt idx="1696">
                  <c:v>741.14599999999996</c:v>
                </c:pt>
                <c:pt idx="1697">
                  <c:v>740.80471999999997</c:v>
                </c:pt>
                <c:pt idx="1698">
                  <c:v>740.44993999999997</c:v>
                </c:pt>
                <c:pt idx="1699">
                  <c:v>740.09569999999997</c:v>
                </c:pt>
                <c:pt idx="1700">
                  <c:v>739.74973999999997</c:v>
                </c:pt>
                <c:pt idx="1701">
                  <c:v>739.38325999999995</c:v>
                </c:pt>
                <c:pt idx="1702">
                  <c:v>739.02829999999994</c:v>
                </c:pt>
                <c:pt idx="1703">
                  <c:v>738.67406000000005</c:v>
                </c:pt>
                <c:pt idx="1704">
                  <c:v>738.32719999999995</c:v>
                </c:pt>
                <c:pt idx="1705">
                  <c:v>737.96720000000005</c:v>
                </c:pt>
                <c:pt idx="1706">
                  <c:v>737.60180000000003</c:v>
                </c:pt>
                <c:pt idx="1707">
                  <c:v>737.24792000000002</c:v>
                </c:pt>
                <c:pt idx="1708">
                  <c:v>736.88900000000001</c:v>
                </c:pt>
                <c:pt idx="1709">
                  <c:v>736.52575999999999</c:v>
                </c:pt>
                <c:pt idx="1710">
                  <c:v>736.17619999999999</c:v>
                </c:pt>
                <c:pt idx="1711">
                  <c:v>735.82772</c:v>
                </c:pt>
                <c:pt idx="1712">
                  <c:v>735.48518000000001</c:v>
                </c:pt>
                <c:pt idx="1713">
                  <c:v>735.14300000000003</c:v>
                </c:pt>
                <c:pt idx="1714">
                  <c:v>734.80406000000005</c:v>
                </c:pt>
                <c:pt idx="1715">
                  <c:v>734.46763999999996</c:v>
                </c:pt>
                <c:pt idx="1716">
                  <c:v>734.10583999999994</c:v>
                </c:pt>
                <c:pt idx="1717">
                  <c:v>733.75861999999995</c:v>
                </c:pt>
                <c:pt idx="1718">
                  <c:v>733.41805999999997</c:v>
                </c:pt>
                <c:pt idx="1719">
                  <c:v>733.06147999999996</c:v>
                </c:pt>
                <c:pt idx="1720">
                  <c:v>732.7355</c:v>
                </c:pt>
                <c:pt idx="1721">
                  <c:v>732.40052000000003</c:v>
                </c:pt>
                <c:pt idx="1722">
                  <c:v>732.06122000000005</c:v>
                </c:pt>
                <c:pt idx="1723">
                  <c:v>731.72551999999996</c:v>
                </c:pt>
                <c:pt idx="1724">
                  <c:v>731.37181999999996</c:v>
                </c:pt>
                <c:pt idx="1725">
                  <c:v>731.03485999999998</c:v>
                </c:pt>
                <c:pt idx="1726">
                  <c:v>730.69664</c:v>
                </c:pt>
                <c:pt idx="1727">
                  <c:v>730.36814000000004</c:v>
                </c:pt>
                <c:pt idx="1728">
                  <c:v>730.02380000000005</c:v>
                </c:pt>
                <c:pt idx="1729">
                  <c:v>729.68737999999996</c:v>
                </c:pt>
                <c:pt idx="1730">
                  <c:v>729.36032</c:v>
                </c:pt>
                <c:pt idx="1731">
                  <c:v>729.02570000000003</c:v>
                </c:pt>
                <c:pt idx="1732">
                  <c:v>728.69233999999994</c:v>
                </c:pt>
                <c:pt idx="1733">
                  <c:v>728.35249999999996</c:v>
                </c:pt>
                <c:pt idx="1734">
                  <c:v>728.01301999999998</c:v>
                </c:pt>
                <c:pt idx="1735">
                  <c:v>727.69604000000004</c:v>
                </c:pt>
                <c:pt idx="1736">
                  <c:v>727.35655999999994</c:v>
                </c:pt>
                <c:pt idx="1737">
                  <c:v>727.01167999999996</c:v>
                </c:pt>
                <c:pt idx="1738">
                  <c:v>726.6857</c:v>
                </c:pt>
                <c:pt idx="1739">
                  <c:v>726.34496000000001</c:v>
                </c:pt>
                <c:pt idx="1740">
                  <c:v>726.01160000000004</c:v>
                </c:pt>
                <c:pt idx="1741">
                  <c:v>725.68453999999997</c:v>
                </c:pt>
                <c:pt idx="1742">
                  <c:v>725.34523999999999</c:v>
                </c:pt>
                <c:pt idx="1743">
                  <c:v>725.00972000000002</c:v>
                </c:pt>
                <c:pt idx="1744">
                  <c:v>724.67906000000005</c:v>
                </c:pt>
                <c:pt idx="1745">
                  <c:v>724.35559999999998</c:v>
                </c:pt>
                <c:pt idx="1746">
                  <c:v>724.03016000000002</c:v>
                </c:pt>
                <c:pt idx="1747">
                  <c:v>723.68978000000004</c:v>
                </c:pt>
                <c:pt idx="1748">
                  <c:v>723.37369999999999</c:v>
                </c:pt>
                <c:pt idx="1749">
                  <c:v>723.04232000000002</c:v>
                </c:pt>
                <c:pt idx="1750">
                  <c:v>722.70500000000004</c:v>
                </c:pt>
                <c:pt idx="1751">
                  <c:v>722.38837999999998</c:v>
                </c:pt>
                <c:pt idx="1752">
                  <c:v>722.07500000000005</c:v>
                </c:pt>
                <c:pt idx="1753">
                  <c:v>721.74649999999997</c:v>
                </c:pt>
                <c:pt idx="1754">
                  <c:v>721.41098</c:v>
                </c:pt>
                <c:pt idx="1755">
                  <c:v>721.09166000000005</c:v>
                </c:pt>
                <c:pt idx="1756">
                  <c:v>720.76765999999998</c:v>
                </c:pt>
                <c:pt idx="1757">
                  <c:v>720.45968000000005</c:v>
                </c:pt>
                <c:pt idx="1758">
                  <c:v>720.13297999999998</c:v>
                </c:pt>
                <c:pt idx="1759">
                  <c:v>719.80682000000002</c:v>
                </c:pt>
                <c:pt idx="1760">
                  <c:v>719.49613999999997</c:v>
                </c:pt>
                <c:pt idx="1761">
                  <c:v>719.16800000000001</c:v>
                </c:pt>
                <c:pt idx="1762">
                  <c:v>718.84382000000005</c:v>
                </c:pt>
                <c:pt idx="1763">
                  <c:v>718.50325999999995</c:v>
                </c:pt>
                <c:pt idx="1764">
                  <c:v>718.16899999999998</c:v>
                </c:pt>
                <c:pt idx="1765">
                  <c:v>717.8252</c:v>
                </c:pt>
                <c:pt idx="1766">
                  <c:v>717.49850000000004</c:v>
                </c:pt>
                <c:pt idx="1767">
                  <c:v>717.18205999999998</c:v>
                </c:pt>
                <c:pt idx="1768">
                  <c:v>716.85194000000001</c:v>
                </c:pt>
                <c:pt idx="1769">
                  <c:v>716.53027999999995</c:v>
                </c:pt>
                <c:pt idx="1770">
                  <c:v>716.21204</c:v>
                </c:pt>
                <c:pt idx="1771">
                  <c:v>715.89272000000005</c:v>
                </c:pt>
                <c:pt idx="1772">
                  <c:v>715.59068000000002</c:v>
                </c:pt>
                <c:pt idx="1773">
                  <c:v>715.25102000000004</c:v>
                </c:pt>
                <c:pt idx="1774">
                  <c:v>714.90128000000004</c:v>
                </c:pt>
                <c:pt idx="1775">
                  <c:v>714.56971999999996</c:v>
                </c:pt>
                <c:pt idx="1776">
                  <c:v>714.24104</c:v>
                </c:pt>
                <c:pt idx="1777">
                  <c:v>713.91578000000004</c:v>
                </c:pt>
                <c:pt idx="1778">
                  <c:v>713.57773999999995</c:v>
                </c:pt>
                <c:pt idx="1779">
                  <c:v>713.25265999999999</c:v>
                </c:pt>
                <c:pt idx="1780">
                  <c:v>712.93010000000004</c:v>
                </c:pt>
                <c:pt idx="1781">
                  <c:v>712.60321999999996</c:v>
                </c:pt>
                <c:pt idx="1782">
                  <c:v>712.27616</c:v>
                </c:pt>
                <c:pt idx="1783">
                  <c:v>711.95288000000005</c:v>
                </c:pt>
                <c:pt idx="1784">
                  <c:v>711.63337999999999</c:v>
                </c:pt>
                <c:pt idx="1785">
                  <c:v>711.31316000000004</c:v>
                </c:pt>
                <c:pt idx="1786">
                  <c:v>710.97170000000006</c:v>
                </c:pt>
                <c:pt idx="1787">
                  <c:v>710.63311999999996</c:v>
                </c:pt>
                <c:pt idx="1788">
                  <c:v>710.31848000000002</c:v>
                </c:pt>
                <c:pt idx="1789">
                  <c:v>709.98170000000005</c:v>
                </c:pt>
                <c:pt idx="1790">
                  <c:v>709.65607999999997</c:v>
                </c:pt>
                <c:pt idx="1791">
                  <c:v>709.35134000000005</c:v>
                </c:pt>
                <c:pt idx="1792">
                  <c:v>709.01905999999997</c:v>
                </c:pt>
                <c:pt idx="1793">
                  <c:v>708.70532000000003</c:v>
                </c:pt>
                <c:pt idx="1794">
                  <c:v>708.38977999999997</c:v>
                </c:pt>
                <c:pt idx="1795">
                  <c:v>708.05930000000001</c:v>
                </c:pt>
                <c:pt idx="1796">
                  <c:v>707.74267999999995</c:v>
                </c:pt>
                <c:pt idx="1797">
                  <c:v>707.41327999999999</c:v>
                </c:pt>
                <c:pt idx="1798">
                  <c:v>707.09810000000004</c:v>
                </c:pt>
                <c:pt idx="1799">
                  <c:v>706.80560000000003</c:v>
                </c:pt>
                <c:pt idx="1800">
                  <c:v>706.48285999999996</c:v>
                </c:pt>
                <c:pt idx="1801">
                  <c:v>706.16516000000001</c:v>
                </c:pt>
                <c:pt idx="1802">
                  <c:v>705.83630000000005</c:v>
                </c:pt>
                <c:pt idx="1803">
                  <c:v>705.49159999999995</c:v>
                </c:pt>
                <c:pt idx="1804">
                  <c:v>705.16795999999999</c:v>
                </c:pt>
                <c:pt idx="1805">
                  <c:v>704.84504000000004</c:v>
                </c:pt>
                <c:pt idx="1806">
                  <c:v>704.52175999999997</c:v>
                </c:pt>
                <c:pt idx="1807">
                  <c:v>704.20820000000003</c:v>
                </c:pt>
                <c:pt idx="1808">
                  <c:v>703.87088000000006</c:v>
                </c:pt>
                <c:pt idx="1809">
                  <c:v>703.52905999999996</c:v>
                </c:pt>
                <c:pt idx="1810">
                  <c:v>703.19209999999998</c:v>
                </c:pt>
                <c:pt idx="1811">
                  <c:v>702.86288000000002</c:v>
                </c:pt>
                <c:pt idx="1812">
                  <c:v>702.53312000000005</c:v>
                </c:pt>
                <c:pt idx="1813">
                  <c:v>702.19237999999996</c:v>
                </c:pt>
                <c:pt idx="1814">
                  <c:v>701.86568</c:v>
                </c:pt>
                <c:pt idx="1815">
                  <c:v>701.52854000000002</c:v>
                </c:pt>
                <c:pt idx="1816">
                  <c:v>701.18762000000004</c:v>
                </c:pt>
                <c:pt idx="1817">
                  <c:v>700.85155999999995</c:v>
                </c:pt>
                <c:pt idx="1818">
                  <c:v>700.52593999999999</c:v>
                </c:pt>
                <c:pt idx="1819">
                  <c:v>700.19276000000002</c:v>
                </c:pt>
                <c:pt idx="1820">
                  <c:v>699.88099999999997</c:v>
                </c:pt>
                <c:pt idx="1821">
                  <c:v>699.55250000000001</c:v>
                </c:pt>
                <c:pt idx="1822">
                  <c:v>699.22490000000005</c:v>
                </c:pt>
                <c:pt idx="1823">
                  <c:v>698.87965999999994</c:v>
                </c:pt>
                <c:pt idx="1824">
                  <c:v>698.52650000000006</c:v>
                </c:pt>
                <c:pt idx="1825">
                  <c:v>698.19151999999997</c:v>
                </c:pt>
                <c:pt idx="1826">
                  <c:v>697.85203999999999</c:v>
                </c:pt>
                <c:pt idx="1827">
                  <c:v>697.50301999999999</c:v>
                </c:pt>
                <c:pt idx="1828">
                  <c:v>697.18208000000004</c:v>
                </c:pt>
                <c:pt idx="1829">
                  <c:v>696.83828000000005</c:v>
                </c:pt>
                <c:pt idx="1830">
                  <c:v>696.49231999999995</c:v>
                </c:pt>
                <c:pt idx="1831">
                  <c:v>696.14221999999995</c:v>
                </c:pt>
                <c:pt idx="1832">
                  <c:v>695.80111999999997</c:v>
                </c:pt>
                <c:pt idx="1833">
                  <c:v>695.47442000000001</c:v>
                </c:pt>
                <c:pt idx="1834">
                  <c:v>695.14304000000004</c:v>
                </c:pt>
                <c:pt idx="1835">
                  <c:v>694.80841999999996</c:v>
                </c:pt>
                <c:pt idx="1836">
                  <c:v>694.47775999999999</c:v>
                </c:pt>
                <c:pt idx="1837">
                  <c:v>694.13864000000001</c:v>
                </c:pt>
                <c:pt idx="1838">
                  <c:v>693.81266000000005</c:v>
                </c:pt>
                <c:pt idx="1839">
                  <c:v>693.47047999999995</c:v>
                </c:pt>
                <c:pt idx="1840">
                  <c:v>693.13297999999998</c:v>
                </c:pt>
                <c:pt idx="1841">
                  <c:v>692.80214000000001</c:v>
                </c:pt>
                <c:pt idx="1842">
                  <c:v>692.46122000000003</c:v>
                </c:pt>
                <c:pt idx="1843">
                  <c:v>692.13181999999995</c:v>
                </c:pt>
                <c:pt idx="1844">
                  <c:v>691.79863999999998</c:v>
                </c:pt>
                <c:pt idx="1845">
                  <c:v>691.47014000000001</c:v>
                </c:pt>
                <c:pt idx="1846">
                  <c:v>691.15315999999996</c:v>
                </c:pt>
                <c:pt idx="1847">
                  <c:v>690.82087999999999</c:v>
                </c:pt>
                <c:pt idx="1848">
                  <c:v>690.49922000000004</c:v>
                </c:pt>
                <c:pt idx="1849">
                  <c:v>690.17953999999997</c:v>
                </c:pt>
                <c:pt idx="1850">
                  <c:v>689.86580000000004</c:v>
                </c:pt>
                <c:pt idx="1851">
                  <c:v>689.54899999999998</c:v>
                </c:pt>
                <c:pt idx="1852">
                  <c:v>689.22014000000001</c:v>
                </c:pt>
                <c:pt idx="1853">
                  <c:v>688.89595999999995</c:v>
                </c:pt>
                <c:pt idx="1854">
                  <c:v>688.57069999999999</c:v>
                </c:pt>
                <c:pt idx="1855">
                  <c:v>688.26397999999995</c:v>
                </c:pt>
                <c:pt idx="1856">
                  <c:v>687.94195999999999</c:v>
                </c:pt>
                <c:pt idx="1857">
                  <c:v>687.62138000000004</c:v>
                </c:pt>
                <c:pt idx="1858">
                  <c:v>687.31448</c:v>
                </c:pt>
                <c:pt idx="1859">
                  <c:v>686.98832000000004</c:v>
                </c:pt>
                <c:pt idx="1860">
                  <c:v>686.67313999999999</c:v>
                </c:pt>
                <c:pt idx="1861">
                  <c:v>686.37217999999996</c:v>
                </c:pt>
                <c:pt idx="1862">
                  <c:v>686.05664000000002</c:v>
                </c:pt>
                <c:pt idx="1863">
                  <c:v>685.73317999999995</c:v>
                </c:pt>
                <c:pt idx="1864">
                  <c:v>685.41061999999999</c:v>
                </c:pt>
                <c:pt idx="1865">
                  <c:v>685.08140000000003</c:v>
                </c:pt>
                <c:pt idx="1866">
                  <c:v>684.77918</c:v>
                </c:pt>
                <c:pt idx="1867">
                  <c:v>684.46651999999995</c:v>
                </c:pt>
                <c:pt idx="1868">
                  <c:v>684.14</c:v>
                </c:pt>
                <c:pt idx="1869">
                  <c:v>683.82680000000005</c:v>
                </c:pt>
                <c:pt idx="1870">
                  <c:v>683.53016000000002</c:v>
                </c:pt>
                <c:pt idx="1871">
                  <c:v>683.20507999999995</c:v>
                </c:pt>
                <c:pt idx="1872">
                  <c:v>682.88306</c:v>
                </c:pt>
                <c:pt idx="1873">
                  <c:v>682.57381999999996</c:v>
                </c:pt>
                <c:pt idx="1874">
                  <c:v>682.26656000000003</c:v>
                </c:pt>
                <c:pt idx="1875">
                  <c:v>681.94525999999996</c:v>
                </c:pt>
                <c:pt idx="1876">
                  <c:v>681.63332000000003</c:v>
                </c:pt>
                <c:pt idx="1877">
                  <c:v>681.30967999999996</c:v>
                </c:pt>
                <c:pt idx="1878">
                  <c:v>680.96965999999998</c:v>
                </c:pt>
                <c:pt idx="1879">
                  <c:v>680.64692000000002</c:v>
                </c:pt>
                <c:pt idx="1880">
                  <c:v>680.32291999999995</c:v>
                </c:pt>
                <c:pt idx="1881">
                  <c:v>679.98145999999997</c:v>
                </c:pt>
                <c:pt idx="1882">
                  <c:v>679.64359999999999</c:v>
                </c:pt>
                <c:pt idx="1883">
                  <c:v>679.31474000000003</c:v>
                </c:pt>
                <c:pt idx="1884">
                  <c:v>678.99793999999997</c:v>
                </c:pt>
                <c:pt idx="1885">
                  <c:v>678.66656</c:v>
                </c:pt>
                <c:pt idx="1886">
                  <c:v>678.34454000000005</c:v>
                </c:pt>
                <c:pt idx="1887">
                  <c:v>678.02089999999998</c:v>
                </c:pt>
                <c:pt idx="1888">
                  <c:v>677.70104000000003</c:v>
                </c:pt>
                <c:pt idx="1889">
                  <c:v>677.36641999999995</c:v>
                </c:pt>
                <c:pt idx="1890">
                  <c:v>677.03413999999998</c:v>
                </c:pt>
                <c:pt idx="1891">
                  <c:v>676.70474000000002</c:v>
                </c:pt>
                <c:pt idx="1892">
                  <c:v>676.39837999999997</c:v>
                </c:pt>
                <c:pt idx="1893">
                  <c:v>676.10137999999995</c:v>
                </c:pt>
                <c:pt idx="1894">
                  <c:v>675.77377999999999</c:v>
                </c:pt>
                <c:pt idx="1895">
                  <c:v>675.44834000000003</c:v>
                </c:pt>
                <c:pt idx="1896">
                  <c:v>675.13927999999999</c:v>
                </c:pt>
                <c:pt idx="1897">
                  <c:v>674.82230000000004</c:v>
                </c:pt>
                <c:pt idx="1898">
                  <c:v>674.51792</c:v>
                </c:pt>
                <c:pt idx="1899">
                  <c:v>674.18690000000004</c:v>
                </c:pt>
                <c:pt idx="1900">
                  <c:v>673.87513999999999</c:v>
                </c:pt>
                <c:pt idx="1901">
                  <c:v>673.56661999999994</c:v>
                </c:pt>
                <c:pt idx="1902">
                  <c:v>673.25576000000001</c:v>
                </c:pt>
                <c:pt idx="1903">
                  <c:v>672.93338000000006</c:v>
                </c:pt>
                <c:pt idx="1904">
                  <c:v>672.61405999999999</c:v>
                </c:pt>
                <c:pt idx="1905">
                  <c:v>672.31183999999996</c:v>
                </c:pt>
                <c:pt idx="1906">
                  <c:v>671.99450000000002</c:v>
                </c:pt>
                <c:pt idx="1907">
                  <c:v>671.68849999999998</c:v>
                </c:pt>
                <c:pt idx="1908">
                  <c:v>671.37440000000004</c:v>
                </c:pt>
                <c:pt idx="1909">
                  <c:v>671.06155999999999</c:v>
                </c:pt>
                <c:pt idx="1910">
                  <c:v>670.76383999999996</c:v>
                </c:pt>
                <c:pt idx="1911">
                  <c:v>670.44794000000002</c:v>
                </c:pt>
                <c:pt idx="1912">
                  <c:v>670.14841999999999</c:v>
                </c:pt>
                <c:pt idx="1913">
                  <c:v>669.83018000000004</c:v>
                </c:pt>
                <c:pt idx="1914">
                  <c:v>669.51805999999999</c:v>
                </c:pt>
                <c:pt idx="1915">
                  <c:v>669.20702000000006</c:v>
                </c:pt>
                <c:pt idx="1916">
                  <c:v>668.88517999999999</c:v>
                </c:pt>
                <c:pt idx="1917">
                  <c:v>668.57396000000006</c:v>
                </c:pt>
                <c:pt idx="1918">
                  <c:v>668.26742000000002</c:v>
                </c:pt>
                <c:pt idx="1919">
                  <c:v>667.96051999999997</c:v>
                </c:pt>
                <c:pt idx="1920">
                  <c:v>667.65416000000005</c:v>
                </c:pt>
                <c:pt idx="1921">
                  <c:v>667.34348</c:v>
                </c:pt>
                <c:pt idx="1922">
                  <c:v>667.02775999999994</c:v>
                </c:pt>
                <c:pt idx="1923">
                  <c:v>666.72968000000003</c:v>
                </c:pt>
                <c:pt idx="1924">
                  <c:v>666.39937999999995</c:v>
                </c:pt>
                <c:pt idx="1925">
                  <c:v>666.09338000000002</c:v>
                </c:pt>
                <c:pt idx="1926">
                  <c:v>665.78773999999999</c:v>
                </c:pt>
                <c:pt idx="1927">
                  <c:v>665.47796000000005</c:v>
                </c:pt>
                <c:pt idx="1928">
                  <c:v>665.16764000000001</c:v>
                </c:pt>
                <c:pt idx="1929">
                  <c:v>664.87495999999999</c:v>
                </c:pt>
                <c:pt idx="1930">
                  <c:v>664.57327999999995</c:v>
                </c:pt>
                <c:pt idx="1931">
                  <c:v>664.26080000000002</c:v>
                </c:pt>
                <c:pt idx="1932">
                  <c:v>663.97640000000001</c:v>
                </c:pt>
                <c:pt idx="1933">
                  <c:v>663.68462</c:v>
                </c:pt>
                <c:pt idx="1934">
                  <c:v>663.37915999999996</c:v>
                </c:pt>
                <c:pt idx="1935">
                  <c:v>663.07874000000004</c:v>
                </c:pt>
                <c:pt idx="1936">
                  <c:v>662.77346</c:v>
                </c:pt>
                <c:pt idx="1937">
                  <c:v>662.46187999999995</c:v>
                </c:pt>
                <c:pt idx="1938">
                  <c:v>662.14184</c:v>
                </c:pt>
                <c:pt idx="1939">
                  <c:v>661.83241999999996</c:v>
                </c:pt>
                <c:pt idx="1940">
                  <c:v>661.53398000000004</c:v>
                </c:pt>
                <c:pt idx="1941">
                  <c:v>661.23050000000001</c:v>
                </c:pt>
                <c:pt idx="1942">
                  <c:v>660.91909999999996</c:v>
                </c:pt>
                <c:pt idx="1943">
                  <c:v>660.59978000000001</c:v>
                </c:pt>
                <c:pt idx="1944">
                  <c:v>660.29845999999998</c:v>
                </c:pt>
                <c:pt idx="1945">
                  <c:v>659.98742000000004</c:v>
                </c:pt>
                <c:pt idx="1946">
                  <c:v>659.66503999999998</c:v>
                </c:pt>
                <c:pt idx="1947">
                  <c:v>659.35706000000005</c:v>
                </c:pt>
                <c:pt idx="1948">
                  <c:v>659.02675999999997</c:v>
                </c:pt>
                <c:pt idx="1949">
                  <c:v>658.71374000000003</c:v>
                </c:pt>
                <c:pt idx="1950">
                  <c:v>658.40035999999998</c:v>
                </c:pt>
                <c:pt idx="1951">
                  <c:v>658.08554000000004</c:v>
                </c:pt>
                <c:pt idx="1952">
                  <c:v>657.7835</c:v>
                </c:pt>
                <c:pt idx="1953">
                  <c:v>657.47281999999996</c:v>
                </c:pt>
                <c:pt idx="1954">
                  <c:v>657.15602000000001</c:v>
                </c:pt>
                <c:pt idx="1955">
                  <c:v>656.83921999999995</c:v>
                </c:pt>
                <c:pt idx="1956">
                  <c:v>656.53250000000003</c:v>
                </c:pt>
                <c:pt idx="1957">
                  <c:v>656.21929999999998</c:v>
                </c:pt>
                <c:pt idx="1958">
                  <c:v>655.90106000000003</c:v>
                </c:pt>
                <c:pt idx="1959">
                  <c:v>655.58371999999997</c:v>
                </c:pt>
                <c:pt idx="1960">
                  <c:v>655.26710000000003</c:v>
                </c:pt>
                <c:pt idx="1961">
                  <c:v>654.95803999999998</c:v>
                </c:pt>
                <c:pt idx="1962">
                  <c:v>654.64988000000005</c:v>
                </c:pt>
                <c:pt idx="1963">
                  <c:v>654.34046000000001</c:v>
                </c:pt>
                <c:pt idx="1964">
                  <c:v>654.02851999999996</c:v>
                </c:pt>
                <c:pt idx="1965">
                  <c:v>653.72018000000003</c:v>
                </c:pt>
                <c:pt idx="1966">
                  <c:v>653.40697999999998</c:v>
                </c:pt>
                <c:pt idx="1967">
                  <c:v>653.09594000000004</c:v>
                </c:pt>
                <c:pt idx="1968">
                  <c:v>652.78111999999999</c:v>
                </c:pt>
                <c:pt idx="1969">
                  <c:v>652.46702000000005</c:v>
                </c:pt>
                <c:pt idx="1970">
                  <c:v>652.16048000000001</c:v>
                </c:pt>
                <c:pt idx="1971">
                  <c:v>651.84169999999995</c:v>
                </c:pt>
                <c:pt idx="1972">
                  <c:v>651.54668000000004</c:v>
                </c:pt>
                <c:pt idx="1973">
                  <c:v>651.23455999999999</c:v>
                </c:pt>
                <c:pt idx="1974">
                  <c:v>650.91380000000004</c:v>
                </c:pt>
                <c:pt idx="1975">
                  <c:v>650.59987999999998</c:v>
                </c:pt>
                <c:pt idx="1976">
                  <c:v>650.31241999999997</c:v>
                </c:pt>
                <c:pt idx="1977">
                  <c:v>649.99724000000003</c:v>
                </c:pt>
                <c:pt idx="1978">
                  <c:v>649.68277999999998</c:v>
                </c:pt>
                <c:pt idx="1979">
                  <c:v>649.37498000000005</c:v>
                </c:pt>
                <c:pt idx="1980">
                  <c:v>649.07384000000002</c:v>
                </c:pt>
                <c:pt idx="1981">
                  <c:v>648.76405999999997</c:v>
                </c:pt>
                <c:pt idx="1982">
                  <c:v>648.45698000000004</c:v>
                </c:pt>
                <c:pt idx="1983">
                  <c:v>648.14305999999999</c:v>
                </c:pt>
                <c:pt idx="1984">
                  <c:v>647.83327999999995</c:v>
                </c:pt>
                <c:pt idx="1985">
                  <c:v>647.52350000000001</c:v>
                </c:pt>
                <c:pt idx="1986">
                  <c:v>647.22559999999999</c:v>
                </c:pt>
                <c:pt idx="1987">
                  <c:v>646.91762000000006</c:v>
                </c:pt>
                <c:pt idx="1988">
                  <c:v>646.61720000000003</c:v>
                </c:pt>
                <c:pt idx="1989">
                  <c:v>646.31732</c:v>
                </c:pt>
                <c:pt idx="1990">
                  <c:v>646.00322000000006</c:v>
                </c:pt>
                <c:pt idx="1991">
                  <c:v>645.70208000000002</c:v>
                </c:pt>
                <c:pt idx="1992">
                  <c:v>645.4067</c:v>
                </c:pt>
                <c:pt idx="1993">
                  <c:v>645.10033999999996</c:v>
                </c:pt>
                <c:pt idx="1994">
                  <c:v>644.79506000000003</c:v>
                </c:pt>
                <c:pt idx="1995">
                  <c:v>644.49572000000001</c:v>
                </c:pt>
                <c:pt idx="1996">
                  <c:v>644.20267999999999</c:v>
                </c:pt>
                <c:pt idx="1997">
                  <c:v>643.89685999999995</c:v>
                </c:pt>
                <c:pt idx="1998">
                  <c:v>643.60076000000004</c:v>
                </c:pt>
                <c:pt idx="1999">
                  <c:v>643.29998000000001</c:v>
                </c:pt>
                <c:pt idx="2000">
                  <c:v>642.99307999999996</c:v>
                </c:pt>
                <c:pt idx="2001">
                  <c:v>642.69158000000004</c:v>
                </c:pt>
                <c:pt idx="2002">
                  <c:v>642.3854</c:v>
                </c:pt>
                <c:pt idx="2003">
                  <c:v>642.08353999999997</c:v>
                </c:pt>
                <c:pt idx="2004">
                  <c:v>641.78941999999995</c:v>
                </c:pt>
                <c:pt idx="2005">
                  <c:v>641.49692000000005</c:v>
                </c:pt>
                <c:pt idx="2006">
                  <c:v>641.19488000000001</c:v>
                </c:pt>
                <c:pt idx="2007">
                  <c:v>640.88689999999997</c:v>
                </c:pt>
                <c:pt idx="2008">
                  <c:v>640.57154000000003</c:v>
                </c:pt>
                <c:pt idx="2009">
                  <c:v>640.28084000000001</c:v>
                </c:pt>
                <c:pt idx="2010">
                  <c:v>639.99032</c:v>
                </c:pt>
                <c:pt idx="2011">
                  <c:v>639.68701999999996</c:v>
                </c:pt>
                <c:pt idx="2012">
                  <c:v>639.39416000000006</c:v>
                </c:pt>
                <c:pt idx="2013">
                  <c:v>639.09878000000003</c:v>
                </c:pt>
                <c:pt idx="2014">
                  <c:v>638.79818</c:v>
                </c:pt>
                <c:pt idx="2015">
                  <c:v>638.49829999999997</c:v>
                </c:pt>
                <c:pt idx="2016">
                  <c:v>638.18672000000004</c:v>
                </c:pt>
                <c:pt idx="2017">
                  <c:v>637.89278000000002</c:v>
                </c:pt>
                <c:pt idx="2018">
                  <c:v>637.58875999999998</c:v>
                </c:pt>
                <c:pt idx="2019">
                  <c:v>637.28384000000005</c:v>
                </c:pt>
                <c:pt idx="2020">
                  <c:v>636.98810000000003</c:v>
                </c:pt>
                <c:pt idx="2021">
                  <c:v>636.69362000000001</c:v>
                </c:pt>
                <c:pt idx="2022">
                  <c:v>636.39733999999999</c:v>
                </c:pt>
                <c:pt idx="2023">
                  <c:v>636.09475999999995</c:v>
                </c:pt>
                <c:pt idx="2024">
                  <c:v>635.80370000000005</c:v>
                </c:pt>
                <c:pt idx="2025">
                  <c:v>635.51048000000003</c:v>
                </c:pt>
                <c:pt idx="2026">
                  <c:v>635.21816000000001</c:v>
                </c:pt>
                <c:pt idx="2027">
                  <c:v>634.92475999999999</c:v>
                </c:pt>
                <c:pt idx="2028">
                  <c:v>634.62469999999996</c:v>
                </c:pt>
                <c:pt idx="2029">
                  <c:v>634.31816000000003</c:v>
                </c:pt>
                <c:pt idx="2030">
                  <c:v>634.01846</c:v>
                </c:pt>
                <c:pt idx="2031">
                  <c:v>633.73478</c:v>
                </c:pt>
                <c:pt idx="2032">
                  <c:v>633.43255999999997</c:v>
                </c:pt>
                <c:pt idx="2033">
                  <c:v>633.13466000000005</c:v>
                </c:pt>
                <c:pt idx="2034">
                  <c:v>632.85440000000006</c:v>
                </c:pt>
                <c:pt idx="2035">
                  <c:v>632.54516000000001</c:v>
                </c:pt>
                <c:pt idx="2036">
                  <c:v>632.25986</c:v>
                </c:pt>
                <c:pt idx="2037">
                  <c:v>631.96717999999998</c:v>
                </c:pt>
                <c:pt idx="2038">
                  <c:v>631.67161999999996</c:v>
                </c:pt>
                <c:pt idx="2039">
                  <c:v>631.36778000000004</c:v>
                </c:pt>
                <c:pt idx="2040">
                  <c:v>631.07294000000002</c:v>
                </c:pt>
                <c:pt idx="2041">
                  <c:v>630.79448000000002</c:v>
                </c:pt>
                <c:pt idx="2042">
                  <c:v>630.49189999999999</c:v>
                </c:pt>
                <c:pt idx="2043">
                  <c:v>630.20713999999998</c:v>
                </c:pt>
                <c:pt idx="2044">
                  <c:v>629.91697999999997</c:v>
                </c:pt>
                <c:pt idx="2045">
                  <c:v>629.60756000000003</c:v>
                </c:pt>
                <c:pt idx="2046">
                  <c:v>629.32892000000004</c:v>
                </c:pt>
                <c:pt idx="2047">
                  <c:v>629.02994000000001</c:v>
                </c:pt>
                <c:pt idx="2048">
                  <c:v>628.73329999999999</c:v>
                </c:pt>
                <c:pt idx="2049">
                  <c:v>628.44529999999997</c:v>
                </c:pt>
                <c:pt idx="2050">
                  <c:v>628.15279999999996</c:v>
                </c:pt>
                <c:pt idx="2051">
                  <c:v>627.87001999999995</c:v>
                </c:pt>
                <c:pt idx="2052">
                  <c:v>627.57428000000004</c:v>
                </c:pt>
                <c:pt idx="2053">
                  <c:v>627.27728000000002</c:v>
                </c:pt>
                <c:pt idx="2054">
                  <c:v>626.99234000000001</c:v>
                </c:pt>
                <c:pt idx="2055">
                  <c:v>626.7029</c:v>
                </c:pt>
                <c:pt idx="2056">
                  <c:v>626.41201999999998</c:v>
                </c:pt>
                <c:pt idx="2057">
                  <c:v>626.12455999999997</c:v>
                </c:pt>
                <c:pt idx="2058">
                  <c:v>625.84339999999997</c:v>
                </c:pt>
                <c:pt idx="2059">
                  <c:v>625.54028000000005</c:v>
                </c:pt>
                <c:pt idx="2060">
                  <c:v>625.23950000000002</c:v>
                </c:pt>
                <c:pt idx="2061">
                  <c:v>624.94502</c:v>
                </c:pt>
                <c:pt idx="2062">
                  <c:v>624.65071999999998</c:v>
                </c:pt>
                <c:pt idx="2063">
                  <c:v>624.37711999999999</c:v>
                </c:pt>
                <c:pt idx="2064">
                  <c:v>624.08731999999998</c:v>
                </c:pt>
                <c:pt idx="2065">
                  <c:v>623.80057999999997</c:v>
                </c:pt>
                <c:pt idx="2066">
                  <c:v>623.49728000000005</c:v>
                </c:pt>
                <c:pt idx="2067">
                  <c:v>623.19740000000002</c:v>
                </c:pt>
                <c:pt idx="2068">
                  <c:v>622.90436</c:v>
                </c:pt>
                <c:pt idx="2069">
                  <c:v>622.61185999999998</c:v>
                </c:pt>
                <c:pt idx="2070">
                  <c:v>622.31827999999996</c:v>
                </c:pt>
                <c:pt idx="2071">
                  <c:v>622.01894000000004</c:v>
                </c:pt>
                <c:pt idx="2072">
                  <c:v>621.71816000000001</c:v>
                </c:pt>
                <c:pt idx="2073">
                  <c:v>621.42818</c:v>
                </c:pt>
                <c:pt idx="2074">
                  <c:v>621.13675999999998</c:v>
                </c:pt>
                <c:pt idx="2075">
                  <c:v>620.83885999999995</c:v>
                </c:pt>
                <c:pt idx="2076">
                  <c:v>620.53718000000003</c:v>
                </c:pt>
                <c:pt idx="2077">
                  <c:v>620.24018000000001</c:v>
                </c:pt>
                <c:pt idx="2078">
                  <c:v>619.94875999999999</c:v>
                </c:pt>
                <c:pt idx="2079">
                  <c:v>619.64941999999996</c:v>
                </c:pt>
                <c:pt idx="2080">
                  <c:v>619.34828000000005</c:v>
                </c:pt>
                <c:pt idx="2081">
                  <c:v>619.05560000000003</c:v>
                </c:pt>
                <c:pt idx="2082">
                  <c:v>618.75518</c:v>
                </c:pt>
                <c:pt idx="2083">
                  <c:v>618.45961999999997</c:v>
                </c:pt>
                <c:pt idx="2084">
                  <c:v>618.16351999999995</c:v>
                </c:pt>
                <c:pt idx="2085">
                  <c:v>617.85878000000002</c:v>
                </c:pt>
                <c:pt idx="2086">
                  <c:v>617.57330000000002</c:v>
                </c:pt>
                <c:pt idx="2087">
                  <c:v>617.30492000000004</c:v>
                </c:pt>
                <c:pt idx="2088">
                  <c:v>616.99766</c:v>
                </c:pt>
                <c:pt idx="2089">
                  <c:v>616.70641999999998</c:v>
                </c:pt>
                <c:pt idx="2090">
                  <c:v>616.41589999999997</c:v>
                </c:pt>
                <c:pt idx="2091">
                  <c:v>616.11890000000005</c:v>
                </c:pt>
                <c:pt idx="2092">
                  <c:v>615.82802000000004</c:v>
                </c:pt>
                <c:pt idx="2093">
                  <c:v>615.54902000000004</c:v>
                </c:pt>
                <c:pt idx="2094">
                  <c:v>615.24392</c:v>
                </c:pt>
                <c:pt idx="2095">
                  <c:v>614.93935999999997</c:v>
                </c:pt>
                <c:pt idx="2096">
                  <c:v>614.65135999999995</c:v>
                </c:pt>
                <c:pt idx="2097">
                  <c:v>614.36533999999995</c:v>
                </c:pt>
                <c:pt idx="2098">
                  <c:v>614.08867999999995</c:v>
                </c:pt>
                <c:pt idx="2099">
                  <c:v>613.78952000000004</c:v>
                </c:pt>
                <c:pt idx="2100">
                  <c:v>613.48874000000001</c:v>
                </c:pt>
                <c:pt idx="2101">
                  <c:v>613.19335999999998</c:v>
                </c:pt>
                <c:pt idx="2102">
                  <c:v>612.90913999999998</c:v>
                </c:pt>
                <c:pt idx="2103">
                  <c:v>612.59198000000004</c:v>
                </c:pt>
                <c:pt idx="2104">
                  <c:v>612.32162000000005</c:v>
                </c:pt>
                <c:pt idx="2105">
                  <c:v>612.04010000000005</c:v>
                </c:pt>
                <c:pt idx="2106">
                  <c:v>611.73176000000001</c:v>
                </c:pt>
                <c:pt idx="2107">
                  <c:v>611.44844000000001</c:v>
                </c:pt>
                <c:pt idx="2108">
                  <c:v>611.16134</c:v>
                </c:pt>
                <c:pt idx="2109">
                  <c:v>610.86217999999997</c:v>
                </c:pt>
                <c:pt idx="2110">
                  <c:v>610.57075999999995</c:v>
                </c:pt>
                <c:pt idx="2111">
                  <c:v>610.29031999999995</c:v>
                </c:pt>
                <c:pt idx="2112">
                  <c:v>610.00609999999995</c:v>
                </c:pt>
                <c:pt idx="2113">
                  <c:v>609.73231999999996</c:v>
                </c:pt>
                <c:pt idx="2114">
                  <c:v>609.44917999999996</c:v>
                </c:pt>
                <c:pt idx="2115">
                  <c:v>609.15830000000005</c:v>
                </c:pt>
                <c:pt idx="2116">
                  <c:v>608.87876000000006</c:v>
                </c:pt>
                <c:pt idx="2117">
                  <c:v>608.59742000000006</c:v>
                </c:pt>
                <c:pt idx="2118">
                  <c:v>608.30096000000003</c:v>
                </c:pt>
                <c:pt idx="2119">
                  <c:v>608.03006000000005</c:v>
                </c:pt>
                <c:pt idx="2120">
                  <c:v>607.75645999999995</c:v>
                </c:pt>
                <c:pt idx="2121">
                  <c:v>607.45118000000002</c:v>
                </c:pt>
                <c:pt idx="2122">
                  <c:v>607.16804000000002</c:v>
                </c:pt>
                <c:pt idx="2123">
                  <c:v>606.89156000000003</c:v>
                </c:pt>
                <c:pt idx="2124">
                  <c:v>606.61076000000003</c:v>
                </c:pt>
                <c:pt idx="2125">
                  <c:v>606.32186000000002</c:v>
                </c:pt>
                <c:pt idx="2126">
                  <c:v>606.02791999999999</c:v>
                </c:pt>
                <c:pt idx="2127">
                  <c:v>605.73757999999998</c:v>
                </c:pt>
                <c:pt idx="2128">
                  <c:v>605.45227999999997</c:v>
                </c:pt>
                <c:pt idx="2129">
                  <c:v>605.15293999999994</c:v>
                </c:pt>
                <c:pt idx="2130">
                  <c:v>604.86584000000005</c:v>
                </c:pt>
                <c:pt idx="2131">
                  <c:v>604.57928000000004</c:v>
                </c:pt>
                <c:pt idx="2132">
                  <c:v>604.28642000000002</c:v>
                </c:pt>
                <c:pt idx="2133">
                  <c:v>604.00580000000002</c:v>
                </c:pt>
                <c:pt idx="2134">
                  <c:v>603.73040000000003</c:v>
                </c:pt>
                <c:pt idx="2135">
                  <c:v>603.43178</c:v>
                </c:pt>
                <c:pt idx="2136">
                  <c:v>603.12865999999997</c:v>
                </c:pt>
                <c:pt idx="2137">
                  <c:v>602.84299999999996</c:v>
                </c:pt>
                <c:pt idx="2138">
                  <c:v>602.56219999999996</c:v>
                </c:pt>
                <c:pt idx="2139">
                  <c:v>602.27761999999996</c:v>
                </c:pt>
                <c:pt idx="2140">
                  <c:v>601.99447999999995</c:v>
                </c:pt>
                <c:pt idx="2141">
                  <c:v>601.70504000000005</c:v>
                </c:pt>
                <c:pt idx="2142">
                  <c:v>601.44493999999997</c:v>
                </c:pt>
                <c:pt idx="2143">
                  <c:v>601.15153999999995</c:v>
                </c:pt>
                <c:pt idx="2144">
                  <c:v>600.86605999999995</c:v>
                </c:pt>
                <c:pt idx="2145">
                  <c:v>600.57914000000005</c:v>
                </c:pt>
                <c:pt idx="2146">
                  <c:v>600.32029999999997</c:v>
                </c:pt>
                <c:pt idx="2147">
                  <c:v>600.01718000000005</c:v>
                </c:pt>
                <c:pt idx="2148">
                  <c:v>599.73494000000005</c:v>
                </c:pt>
                <c:pt idx="2149">
                  <c:v>599.43650000000002</c:v>
                </c:pt>
                <c:pt idx="2150">
                  <c:v>599.17514000000006</c:v>
                </c:pt>
                <c:pt idx="2151">
                  <c:v>598.90261999999996</c:v>
                </c:pt>
                <c:pt idx="2152">
                  <c:v>598.61515999999995</c:v>
                </c:pt>
                <c:pt idx="2153">
                  <c:v>598.33903999999995</c:v>
                </c:pt>
                <c:pt idx="2154">
                  <c:v>598.04096000000004</c:v>
                </c:pt>
                <c:pt idx="2155">
                  <c:v>597.75854000000004</c:v>
                </c:pt>
                <c:pt idx="2156">
                  <c:v>597.48404000000005</c:v>
                </c:pt>
                <c:pt idx="2157">
                  <c:v>597.20468000000005</c:v>
                </c:pt>
                <c:pt idx="2158">
                  <c:v>596.93017999999995</c:v>
                </c:pt>
                <c:pt idx="2159">
                  <c:v>596.64146000000005</c:v>
                </c:pt>
                <c:pt idx="2160">
                  <c:v>596.36192000000005</c:v>
                </c:pt>
                <c:pt idx="2161">
                  <c:v>596.09443999999996</c:v>
                </c:pt>
                <c:pt idx="2162">
                  <c:v>595.82929999999999</c:v>
                </c:pt>
                <c:pt idx="2163">
                  <c:v>595.55083999999999</c:v>
                </c:pt>
                <c:pt idx="2164">
                  <c:v>595.25617999999997</c:v>
                </c:pt>
                <c:pt idx="2165">
                  <c:v>594.99068</c:v>
                </c:pt>
                <c:pt idx="2166">
                  <c:v>594.71456000000001</c:v>
                </c:pt>
                <c:pt idx="2167">
                  <c:v>594.44690000000003</c:v>
                </c:pt>
                <c:pt idx="2168">
                  <c:v>594.16286000000002</c:v>
                </c:pt>
                <c:pt idx="2169">
                  <c:v>593.87504000000001</c:v>
                </c:pt>
                <c:pt idx="2170">
                  <c:v>593.58722</c:v>
                </c:pt>
                <c:pt idx="2171">
                  <c:v>593.32334000000003</c:v>
                </c:pt>
                <c:pt idx="2172">
                  <c:v>593.02868000000001</c:v>
                </c:pt>
                <c:pt idx="2173">
                  <c:v>592.75058000000001</c:v>
                </c:pt>
                <c:pt idx="2174">
                  <c:v>592.45808</c:v>
                </c:pt>
                <c:pt idx="2175">
                  <c:v>592.17385999999999</c:v>
                </c:pt>
                <c:pt idx="2176">
                  <c:v>591.89107999999999</c:v>
                </c:pt>
                <c:pt idx="2177">
                  <c:v>591.6173</c:v>
                </c:pt>
                <c:pt idx="2178">
                  <c:v>591.33614</c:v>
                </c:pt>
                <c:pt idx="2179">
                  <c:v>591.0548</c:v>
                </c:pt>
                <c:pt idx="2180">
                  <c:v>590.7704</c:v>
                </c:pt>
                <c:pt idx="2181">
                  <c:v>590.47573999999997</c:v>
                </c:pt>
                <c:pt idx="2182">
                  <c:v>590.18071999999995</c:v>
                </c:pt>
                <c:pt idx="2183">
                  <c:v>589.90297999999996</c:v>
                </c:pt>
                <c:pt idx="2184">
                  <c:v>589.61210000000005</c:v>
                </c:pt>
                <c:pt idx="2185">
                  <c:v>589.33166000000006</c:v>
                </c:pt>
                <c:pt idx="2186">
                  <c:v>589.02944000000002</c:v>
                </c:pt>
                <c:pt idx="2187">
                  <c:v>588.75818000000004</c:v>
                </c:pt>
                <c:pt idx="2188">
                  <c:v>588.48835999999994</c:v>
                </c:pt>
                <c:pt idx="2189">
                  <c:v>588.20108000000005</c:v>
                </c:pt>
                <c:pt idx="2190">
                  <c:v>587.91074000000003</c:v>
                </c:pt>
                <c:pt idx="2191">
                  <c:v>587.63678000000004</c:v>
                </c:pt>
                <c:pt idx="2192">
                  <c:v>587.35904000000005</c:v>
                </c:pt>
                <c:pt idx="2193">
                  <c:v>587.07266000000004</c:v>
                </c:pt>
                <c:pt idx="2194">
                  <c:v>586.80859999999996</c:v>
                </c:pt>
                <c:pt idx="2195">
                  <c:v>586.54129999999998</c:v>
                </c:pt>
                <c:pt idx="2196">
                  <c:v>586.24951999999996</c:v>
                </c:pt>
                <c:pt idx="2197">
                  <c:v>585.97069999999997</c:v>
                </c:pt>
                <c:pt idx="2198">
                  <c:v>585.69997999999998</c:v>
                </c:pt>
                <c:pt idx="2199">
                  <c:v>585.40243999999996</c:v>
                </c:pt>
                <c:pt idx="2200">
                  <c:v>585.12379999999996</c:v>
                </c:pt>
                <c:pt idx="2201">
                  <c:v>584.86315999999999</c:v>
                </c:pt>
                <c:pt idx="2202">
                  <c:v>584.58055999999999</c:v>
                </c:pt>
                <c:pt idx="2203">
                  <c:v>584.29057999999998</c:v>
                </c:pt>
                <c:pt idx="2204">
                  <c:v>584.01283999999998</c:v>
                </c:pt>
                <c:pt idx="2205">
                  <c:v>583.74950000000001</c:v>
                </c:pt>
                <c:pt idx="2206">
                  <c:v>583.46258</c:v>
                </c:pt>
                <c:pt idx="2207">
                  <c:v>583.18610000000001</c:v>
                </c:pt>
                <c:pt idx="2208">
                  <c:v>582.92690000000005</c:v>
                </c:pt>
                <c:pt idx="2209">
                  <c:v>582.63908000000004</c:v>
                </c:pt>
                <c:pt idx="2210">
                  <c:v>582.35666000000003</c:v>
                </c:pt>
                <c:pt idx="2211">
                  <c:v>582.08594000000005</c:v>
                </c:pt>
                <c:pt idx="2212">
                  <c:v>581.81755999999996</c:v>
                </c:pt>
                <c:pt idx="2213">
                  <c:v>581.55799999999999</c:v>
                </c:pt>
                <c:pt idx="2214">
                  <c:v>581.28008</c:v>
                </c:pt>
                <c:pt idx="2215">
                  <c:v>581.01818000000003</c:v>
                </c:pt>
                <c:pt idx="2216">
                  <c:v>580.73738000000003</c:v>
                </c:pt>
                <c:pt idx="2217">
                  <c:v>580.47637999999995</c:v>
                </c:pt>
                <c:pt idx="2218">
                  <c:v>580.21321999999998</c:v>
                </c:pt>
                <c:pt idx="2219">
                  <c:v>579.94304</c:v>
                </c:pt>
                <c:pt idx="2220">
                  <c:v>579.68384000000003</c:v>
                </c:pt>
                <c:pt idx="2221">
                  <c:v>579.41366000000005</c:v>
                </c:pt>
                <c:pt idx="2222">
                  <c:v>579.13681999999994</c:v>
                </c:pt>
                <c:pt idx="2223">
                  <c:v>578.85494000000006</c:v>
                </c:pt>
                <c:pt idx="2224">
                  <c:v>578.60113999999999</c:v>
                </c:pt>
                <c:pt idx="2225">
                  <c:v>578.33744000000002</c:v>
                </c:pt>
                <c:pt idx="2226">
                  <c:v>578.05430000000001</c:v>
                </c:pt>
                <c:pt idx="2227">
                  <c:v>577.79186000000004</c:v>
                </c:pt>
                <c:pt idx="2228">
                  <c:v>577.52167999999995</c:v>
                </c:pt>
                <c:pt idx="2229">
                  <c:v>577.27328</c:v>
                </c:pt>
                <c:pt idx="2230">
                  <c:v>577.00904000000003</c:v>
                </c:pt>
                <c:pt idx="2231">
                  <c:v>576.74012000000005</c:v>
                </c:pt>
                <c:pt idx="2232">
                  <c:v>576.47407999999996</c:v>
                </c:pt>
                <c:pt idx="2233">
                  <c:v>576.19993999999997</c:v>
                </c:pt>
                <c:pt idx="2234">
                  <c:v>575.93642</c:v>
                </c:pt>
                <c:pt idx="2235">
                  <c:v>575.66534000000001</c:v>
                </c:pt>
                <c:pt idx="2236">
                  <c:v>575.39300000000003</c:v>
                </c:pt>
                <c:pt idx="2237">
                  <c:v>575.13739999999996</c:v>
                </c:pt>
                <c:pt idx="2238">
                  <c:v>574.87369999999999</c:v>
                </c:pt>
                <c:pt idx="2239">
                  <c:v>574.60118</c:v>
                </c:pt>
                <c:pt idx="2240">
                  <c:v>574.33424000000002</c:v>
                </c:pt>
                <c:pt idx="2241">
                  <c:v>574.06568000000004</c:v>
                </c:pt>
                <c:pt idx="2242">
                  <c:v>573.81169999999997</c:v>
                </c:pt>
                <c:pt idx="2243">
                  <c:v>573.55646000000002</c:v>
                </c:pt>
                <c:pt idx="2244">
                  <c:v>573.29600000000005</c:v>
                </c:pt>
                <c:pt idx="2245">
                  <c:v>573.03679999999997</c:v>
                </c:pt>
                <c:pt idx="2246">
                  <c:v>572.77418</c:v>
                </c:pt>
                <c:pt idx="2247">
                  <c:v>572.51480000000004</c:v>
                </c:pt>
                <c:pt idx="2248">
                  <c:v>572.26117999999997</c:v>
                </c:pt>
                <c:pt idx="2249">
                  <c:v>571.99694</c:v>
                </c:pt>
                <c:pt idx="2250">
                  <c:v>571.74332000000004</c:v>
                </c:pt>
                <c:pt idx="2251">
                  <c:v>571.47529999999995</c:v>
                </c:pt>
                <c:pt idx="2252">
                  <c:v>571.21213999999998</c:v>
                </c:pt>
                <c:pt idx="2253">
                  <c:v>570.95996000000002</c:v>
                </c:pt>
                <c:pt idx="2254">
                  <c:v>570.69266000000005</c:v>
                </c:pt>
                <c:pt idx="2255">
                  <c:v>570.42967999999996</c:v>
                </c:pt>
                <c:pt idx="2256">
                  <c:v>570.15697999999998</c:v>
                </c:pt>
                <c:pt idx="2257">
                  <c:v>569.88013999999998</c:v>
                </c:pt>
                <c:pt idx="2258">
                  <c:v>569.61392000000001</c:v>
                </c:pt>
                <c:pt idx="2259">
                  <c:v>569.34536000000003</c:v>
                </c:pt>
                <c:pt idx="2260">
                  <c:v>569.08040000000005</c:v>
                </c:pt>
                <c:pt idx="2261">
                  <c:v>568.80877999999996</c:v>
                </c:pt>
                <c:pt idx="2262">
                  <c:v>568.54255999999998</c:v>
                </c:pt>
                <c:pt idx="2263">
                  <c:v>568.27508</c:v>
                </c:pt>
                <c:pt idx="2264">
                  <c:v>568.00688000000002</c:v>
                </c:pt>
                <c:pt idx="2265">
                  <c:v>567.73994000000005</c:v>
                </c:pt>
                <c:pt idx="2266">
                  <c:v>567.46274000000005</c:v>
                </c:pt>
                <c:pt idx="2267">
                  <c:v>567.19759999999997</c:v>
                </c:pt>
                <c:pt idx="2268">
                  <c:v>566.92849999999999</c:v>
                </c:pt>
                <c:pt idx="2269">
                  <c:v>566.64787999999999</c:v>
                </c:pt>
                <c:pt idx="2270">
                  <c:v>566.38742000000002</c:v>
                </c:pt>
                <c:pt idx="2271">
                  <c:v>566.11382000000003</c:v>
                </c:pt>
                <c:pt idx="2272">
                  <c:v>565.86919999999998</c:v>
                </c:pt>
                <c:pt idx="2273">
                  <c:v>565.60712000000001</c:v>
                </c:pt>
                <c:pt idx="2274">
                  <c:v>565.32488000000001</c:v>
                </c:pt>
                <c:pt idx="2275">
                  <c:v>565.06730000000005</c:v>
                </c:pt>
                <c:pt idx="2276">
                  <c:v>564.79621999999995</c:v>
                </c:pt>
                <c:pt idx="2277">
                  <c:v>564.53143999999998</c:v>
                </c:pt>
                <c:pt idx="2278">
                  <c:v>564.27152000000001</c:v>
                </c:pt>
                <c:pt idx="2279">
                  <c:v>564.00440000000003</c:v>
                </c:pt>
                <c:pt idx="2280">
                  <c:v>563.73404000000005</c:v>
                </c:pt>
                <c:pt idx="2281">
                  <c:v>563.45216000000005</c:v>
                </c:pt>
                <c:pt idx="2282">
                  <c:v>563.19889999999998</c:v>
                </c:pt>
                <c:pt idx="2283">
                  <c:v>562.93664000000001</c:v>
                </c:pt>
                <c:pt idx="2284">
                  <c:v>562.65530000000001</c:v>
                </c:pt>
                <c:pt idx="2285">
                  <c:v>562.40437999999995</c:v>
                </c:pt>
                <c:pt idx="2286">
                  <c:v>562.12987999999996</c:v>
                </c:pt>
                <c:pt idx="2287">
                  <c:v>561.87013999999999</c:v>
                </c:pt>
                <c:pt idx="2288">
                  <c:v>561.62066000000004</c:v>
                </c:pt>
                <c:pt idx="2289">
                  <c:v>561.36127999999997</c:v>
                </c:pt>
                <c:pt idx="2290">
                  <c:v>561.10316</c:v>
                </c:pt>
                <c:pt idx="2291">
                  <c:v>560.83730000000003</c:v>
                </c:pt>
                <c:pt idx="2292">
                  <c:v>560.58907999999997</c:v>
                </c:pt>
                <c:pt idx="2293">
                  <c:v>560.32483999999999</c:v>
                </c:pt>
                <c:pt idx="2294">
                  <c:v>560.07680000000005</c:v>
                </c:pt>
                <c:pt idx="2295">
                  <c:v>559.82569999999998</c:v>
                </c:pt>
                <c:pt idx="2296">
                  <c:v>559.56938000000002</c:v>
                </c:pt>
                <c:pt idx="2297">
                  <c:v>559.32043999999996</c:v>
                </c:pt>
                <c:pt idx="2298">
                  <c:v>559.07762000000002</c:v>
                </c:pt>
                <c:pt idx="2299">
                  <c:v>558.81841999999995</c:v>
                </c:pt>
                <c:pt idx="2300">
                  <c:v>558.54031999999995</c:v>
                </c:pt>
                <c:pt idx="2301">
                  <c:v>558.29516000000001</c:v>
                </c:pt>
                <c:pt idx="2302">
                  <c:v>558.05395999999996</c:v>
                </c:pt>
                <c:pt idx="2303">
                  <c:v>557.79404</c:v>
                </c:pt>
                <c:pt idx="2304">
                  <c:v>557.53088000000002</c:v>
                </c:pt>
                <c:pt idx="2305">
                  <c:v>557.26088000000004</c:v>
                </c:pt>
                <c:pt idx="2306">
                  <c:v>556.99321999999995</c:v>
                </c:pt>
                <c:pt idx="2307">
                  <c:v>556.7414</c:v>
                </c:pt>
                <c:pt idx="2308">
                  <c:v>556.48058000000003</c:v>
                </c:pt>
                <c:pt idx="2309">
                  <c:v>556.22425999999996</c:v>
                </c:pt>
                <c:pt idx="2310">
                  <c:v>555.96163999999999</c:v>
                </c:pt>
                <c:pt idx="2311">
                  <c:v>555.70154000000002</c:v>
                </c:pt>
                <c:pt idx="2312">
                  <c:v>555.44467999999995</c:v>
                </c:pt>
                <c:pt idx="2313">
                  <c:v>555.19177999999999</c:v>
                </c:pt>
                <c:pt idx="2314">
                  <c:v>554.93204000000003</c:v>
                </c:pt>
                <c:pt idx="2315">
                  <c:v>554.67823999999996</c:v>
                </c:pt>
                <c:pt idx="2316">
                  <c:v>554.41904</c:v>
                </c:pt>
                <c:pt idx="2317">
                  <c:v>554.16344000000004</c:v>
                </c:pt>
                <c:pt idx="2318">
                  <c:v>553.91935999999998</c:v>
                </c:pt>
                <c:pt idx="2319">
                  <c:v>553.65242000000001</c:v>
                </c:pt>
                <c:pt idx="2320">
                  <c:v>553.38620000000003</c:v>
                </c:pt>
                <c:pt idx="2321">
                  <c:v>553.14805999999999</c:v>
                </c:pt>
                <c:pt idx="2322">
                  <c:v>552.88616000000002</c:v>
                </c:pt>
                <c:pt idx="2323">
                  <c:v>552.61814000000004</c:v>
                </c:pt>
                <c:pt idx="2324">
                  <c:v>552.36523999999997</c:v>
                </c:pt>
                <c:pt idx="2325">
                  <c:v>552.11918000000003</c:v>
                </c:pt>
                <c:pt idx="2326">
                  <c:v>551.87221999999997</c:v>
                </c:pt>
                <c:pt idx="2327">
                  <c:v>551.61842000000001</c:v>
                </c:pt>
                <c:pt idx="2328">
                  <c:v>551.37271999999996</c:v>
                </c:pt>
                <c:pt idx="2329">
                  <c:v>551.12468000000001</c:v>
                </c:pt>
                <c:pt idx="2330">
                  <c:v>550.87753999999995</c:v>
                </c:pt>
                <c:pt idx="2331">
                  <c:v>550.61959999999999</c:v>
                </c:pt>
                <c:pt idx="2332">
                  <c:v>550.36724000000004</c:v>
                </c:pt>
                <c:pt idx="2333">
                  <c:v>550.11325999999997</c:v>
                </c:pt>
                <c:pt idx="2334">
                  <c:v>549.84541999999999</c:v>
                </c:pt>
                <c:pt idx="2335">
                  <c:v>549.57758000000001</c:v>
                </c:pt>
                <c:pt idx="2336">
                  <c:v>549.31604000000004</c:v>
                </c:pt>
                <c:pt idx="2337">
                  <c:v>549.05323999999996</c:v>
                </c:pt>
                <c:pt idx="2338">
                  <c:v>548.79998000000001</c:v>
                </c:pt>
                <c:pt idx="2339">
                  <c:v>548.54006000000004</c:v>
                </c:pt>
                <c:pt idx="2340">
                  <c:v>548.27869999999996</c:v>
                </c:pt>
                <c:pt idx="2341">
                  <c:v>548.02202</c:v>
                </c:pt>
                <c:pt idx="2342">
                  <c:v>547.75310000000002</c:v>
                </c:pt>
                <c:pt idx="2343">
                  <c:v>547.47338000000002</c:v>
                </c:pt>
                <c:pt idx="2344">
                  <c:v>547.22767999999996</c:v>
                </c:pt>
                <c:pt idx="2345">
                  <c:v>546.96632</c:v>
                </c:pt>
                <c:pt idx="2346">
                  <c:v>546.69380000000001</c:v>
                </c:pt>
                <c:pt idx="2347">
                  <c:v>546.44521999999995</c:v>
                </c:pt>
                <c:pt idx="2348">
                  <c:v>546.20618000000002</c:v>
                </c:pt>
                <c:pt idx="2349">
                  <c:v>545.93996000000004</c:v>
                </c:pt>
                <c:pt idx="2350">
                  <c:v>545.65502000000004</c:v>
                </c:pt>
                <c:pt idx="2351">
                  <c:v>545.38807999999995</c:v>
                </c:pt>
                <c:pt idx="2352">
                  <c:v>545.11753999999996</c:v>
                </c:pt>
                <c:pt idx="2353">
                  <c:v>544.86806000000001</c:v>
                </c:pt>
                <c:pt idx="2354">
                  <c:v>544.60274000000004</c:v>
                </c:pt>
                <c:pt idx="2355">
                  <c:v>544.34461999999996</c:v>
                </c:pt>
                <c:pt idx="2356">
                  <c:v>544.08776</c:v>
                </c:pt>
                <c:pt idx="2357">
                  <c:v>543.82622000000003</c:v>
                </c:pt>
                <c:pt idx="2358">
                  <c:v>543.57925999999998</c:v>
                </c:pt>
                <c:pt idx="2359">
                  <c:v>543.32996000000003</c:v>
                </c:pt>
                <c:pt idx="2360">
                  <c:v>543.07399999999996</c:v>
                </c:pt>
                <c:pt idx="2361">
                  <c:v>542.79355999999996</c:v>
                </c:pt>
                <c:pt idx="2362">
                  <c:v>542.53688</c:v>
                </c:pt>
                <c:pt idx="2363">
                  <c:v>542.29999999999995</c:v>
                </c:pt>
                <c:pt idx="2364">
                  <c:v>542.03755999999998</c:v>
                </c:pt>
                <c:pt idx="2365">
                  <c:v>541.78718000000003</c:v>
                </c:pt>
                <c:pt idx="2366">
                  <c:v>541.53103999999996</c:v>
                </c:pt>
                <c:pt idx="2367">
                  <c:v>541.27562</c:v>
                </c:pt>
                <c:pt idx="2368">
                  <c:v>541.00814000000003</c:v>
                </c:pt>
                <c:pt idx="2369">
                  <c:v>540.73976000000005</c:v>
                </c:pt>
                <c:pt idx="2370">
                  <c:v>540.50144</c:v>
                </c:pt>
                <c:pt idx="2371">
                  <c:v>540.25825999999995</c:v>
                </c:pt>
                <c:pt idx="2372">
                  <c:v>540.00734</c:v>
                </c:pt>
                <c:pt idx="2373">
                  <c:v>539.75588000000005</c:v>
                </c:pt>
                <c:pt idx="2374">
                  <c:v>539.48929999999996</c:v>
                </c:pt>
                <c:pt idx="2375">
                  <c:v>539.22577999999999</c:v>
                </c:pt>
                <c:pt idx="2376">
                  <c:v>538.97216000000003</c:v>
                </c:pt>
                <c:pt idx="2377">
                  <c:v>538.71637999999996</c:v>
                </c:pt>
                <c:pt idx="2378">
                  <c:v>538.46762000000001</c:v>
                </c:pt>
                <c:pt idx="2379">
                  <c:v>538.23109999999997</c:v>
                </c:pt>
                <c:pt idx="2380">
                  <c:v>537.97370000000001</c:v>
                </c:pt>
                <c:pt idx="2381">
                  <c:v>537.71378000000004</c:v>
                </c:pt>
                <c:pt idx="2382">
                  <c:v>537.46699999999998</c:v>
                </c:pt>
                <c:pt idx="2383">
                  <c:v>537.21680000000003</c:v>
                </c:pt>
                <c:pt idx="2384">
                  <c:v>536.96839999999997</c:v>
                </c:pt>
                <c:pt idx="2385">
                  <c:v>536.71550000000002</c:v>
                </c:pt>
                <c:pt idx="2386">
                  <c:v>536.47861999999998</c:v>
                </c:pt>
                <c:pt idx="2387">
                  <c:v>536.22068000000002</c:v>
                </c:pt>
                <c:pt idx="2388">
                  <c:v>535.96723999999995</c:v>
                </c:pt>
                <c:pt idx="2389">
                  <c:v>535.72676000000001</c:v>
                </c:pt>
                <c:pt idx="2390">
                  <c:v>535.49239999999998</c:v>
                </c:pt>
                <c:pt idx="2391">
                  <c:v>535.25390000000004</c:v>
                </c:pt>
                <c:pt idx="2392">
                  <c:v>535.02314000000001</c:v>
                </c:pt>
                <c:pt idx="2393">
                  <c:v>534.78175999999996</c:v>
                </c:pt>
                <c:pt idx="2394">
                  <c:v>534.55406000000005</c:v>
                </c:pt>
                <c:pt idx="2395">
                  <c:v>534.32474000000002</c:v>
                </c:pt>
                <c:pt idx="2396">
                  <c:v>534.07201999999995</c:v>
                </c:pt>
                <c:pt idx="2397">
                  <c:v>533.83100000000002</c:v>
                </c:pt>
                <c:pt idx="2398">
                  <c:v>533.58655999999996</c:v>
                </c:pt>
                <c:pt idx="2399">
                  <c:v>533.33258000000001</c:v>
                </c:pt>
                <c:pt idx="2400">
                  <c:v>533.09065999999996</c:v>
                </c:pt>
                <c:pt idx="2401">
                  <c:v>532.86098000000004</c:v>
                </c:pt>
                <c:pt idx="2402">
                  <c:v>532.60771999999997</c:v>
                </c:pt>
                <c:pt idx="2403">
                  <c:v>532.36256000000003</c:v>
                </c:pt>
                <c:pt idx="2404">
                  <c:v>532.12585999999999</c:v>
                </c:pt>
                <c:pt idx="2405">
                  <c:v>531.88358000000005</c:v>
                </c:pt>
                <c:pt idx="2406">
                  <c:v>531.63896</c:v>
                </c:pt>
                <c:pt idx="2407">
                  <c:v>531.39775999999995</c:v>
                </c:pt>
                <c:pt idx="2408">
                  <c:v>531.14161999999999</c:v>
                </c:pt>
                <c:pt idx="2409">
                  <c:v>530.89808000000005</c:v>
                </c:pt>
                <c:pt idx="2410">
                  <c:v>530.64463999999998</c:v>
                </c:pt>
                <c:pt idx="2411">
                  <c:v>530.40524000000005</c:v>
                </c:pt>
                <c:pt idx="2412">
                  <c:v>530.15125999999998</c:v>
                </c:pt>
                <c:pt idx="2413">
                  <c:v>529.90574000000004</c:v>
                </c:pt>
                <c:pt idx="2414">
                  <c:v>529.66111999999998</c:v>
                </c:pt>
                <c:pt idx="2415">
                  <c:v>529.42442000000005</c:v>
                </c:pt>
                <c:pt idx="2416">
                  <c:v>529.17908</c:v>
                </c:pt>
                <c:pt idx="2417">
                  <c:v>528.90800000000002</c:v>
                </c:pt>
                <c:pt idx="2418">
                  <c:v>528.66805999999997</c:v>
                </c:pt>
                <c:pt idx="2419">
                  <c:v>528.41408000000001</c:v>
                </c:pt>
                <c:pt idx="2420">
                  <c:v>528.16945999999996</c:v>
                </c:pt>
                <c:pt idx="2421">
                  <c:v>527.93078000000003</c:v>
                </c:pt>
                <c:pt idx="2422">
                  <c:v>527.68543999999997</c:v>
                </c:pt>
                <c:pt idx="2423">
                  <c:v>527.44820000000004</c:v>
                </c:pt>
                <c:pt idx="2424">
                  <c:v>527.21276</c:v>
                </c:pt>
                <c:pt idx="2425">
                  <c:v>526.96615999999995</c:v>
                </c:pt>
                <c:pt idx="2426">
                  <c:v>526.72514000000001</c:v>
                </c:pt>
                <c:pt idx="2427">
                  <c:v>526.47817999999995</c:v>
                </c:pt>
                <c:pt idx="2428">
                  <c:v>526.22546</c:v>
                </c:pt>
                <c:pt idx="2429">
                  <c:v>525.99199999999996</c:v>
                </c:pt>
                <c:pt idx="2430">
                  <c:v>525.75332000000003</c:v>
                </c:pt>
                <c:pt idx="2431">
                  <c:v>525.50653999999997</c:v>
                </c:pt>
                <c:pt idx="2432">
                  <c:v>525.28981999999996</c:v>
                </c:pt>
                <c:pt idx="2433">
                  <c:v>525.03908000000001</c:v>
                </c:pt>
                <c:pt idx="2434">
                  <c:v>524.79265999999996</c:v>
                </c:pt>
                <c:pt idx="2435">
                  <c:v>524.56478000000004</c:v>
                </c:pt>
                <c:pt idx="2436">
                  <c:v>524.31907999999999</c:v>
                </c:pt>
                <c:pt idx="2437">
                  <c:v>524.08130000000006</c:v>
                </c:pt>
                <c:pt idx="2438">
                  <c:v>523.84748000000002</c:v>
                </c:pt>
                <c:pt idx="2439">
                  <c:v>523.60681999999997</c:v>
                </c:pt>
                <c:pt idx="2440">
                  <c:v>523.36418000000003</c:v>
                </c:pt>
                <c:pt idx="2441">
                  <c:v>523.12639999999999</c:v>
                </c:pt>
                <c:pt idx="2442">
                  <c:v>522.89851999999996</c:v>
                </c:pt>
                <c:pt idx="2443">
                  <c:v>522.65786000000003</c:v>
                </c:pt>
                <c:pt idx="2444">
                  <c:v>522.41071999999997</c:v>
                </c:pt>
                <c:pt idx="2445">
                  <c:v>522.17618000000004</c:v>
                </c:pt>
                <c:pt idx="2446">
                  <c:v>521.95262000000002</c:v>
                </c:pt>
                <c:pt idx="2447">
                  <c:v>521.71771999999999</c:v>
                </c:pt>
                <c:pt idx="2448">
                  <c:v>521.48065999999994</c:v>
                </c:pt>
                <c:pt idx="2449">
                  <c:v>521.25476000000003</c:v>
                </c:pt>
                <c:pt idx="2450">
                  <c:v>521.01607999999999</c:v>
                </c:pt>
                <c:pt idx="2451">
                  <c:v>520.79</c:v>
                </c:pt>
                <c:pt idx="2452">
                  <c:v>520.56212000000005</c:v>
                </c:pt>
                <c:pt idx="2453">
                  <c:v>520.33478000000002</c:v>
                </c:pt>
                <c:pt idx="2454">
                  <c:v>520.08799999999997</c:v>
                </c:pt>
                <c:pt idx="2455">
                  <c:v>519.85364000000004</c:v>
                </c:pt>
                <c:pt idx="2456">
                  <c:v>519.60667999999998</c:v>
                </c:pt>
                <c:pt idx="2457">
                  <c:v>519.37537999999995</c:v>
                </c:pt>
                <c:pt idx="2458">
                  <c:v>519.13922000000002</c:v>
                </c:pt>
                <c:pt idx="2459">
                  <c:v>518.90917999999999</c:v>
                </c:pt>
                <c:pt idx="2460">
                  <c:v>518.68075999999996</c:v>
                </c:pt>
                <c:pt idx="2461">
                  <c:v>518.44604000000004</c:v>
                </c:pt>
                <c:pt idx="2462">
                  <c:v>518.18755999999996</c:v>
                </c:pt>
                <c:pt idx="2463">
                  <c:v>517.98397999999997</c:v>
                </c:pt>
                <c:pt idx="2464">
                  <c:v>517.73828000000003</c:v>
                </c:pt>
                <c:pt idx="2465">
                  <c:v>517.49059999999997</c:v>
                </c:pt>
                <c:pt idx="2466">
                  <c:v>517.26325999999995</c:v>
                </c:pt>
                <c:pt idx="2467">
                  <c:v>517.03430000000003</c:v>
                </c:pt>
                <c:pt idx="2468">
                  <c:v>516.79147999999998</c:v>
                </c:pt>
                <c:pt idx="2469">
                  <c:v>516.55028000000004</c:v>
                </c:pt>
                <c:pt idx="2470">
                  <c:v>516.30079999999998</c:v>
                </c:pt>
                <c:pt idx="2471">
                  <c:v>516.06787999999995</c:v>
                </c:pt>
                <c:pt idx="2472">
                  <c:v>515.81732</c:v>
                </c:pt>
                <c:pt idx="2473">
                  <c:v>515.56442000000004</c:v>
                </c:pt>
                <c:pt idx="2474">
                  <c:v>515.33834000000002</c:v>
                </c:pt>
                <c:pt idx="2475">
                  <c:v>515.09965999999997</c:v>
                </c:pt>
                <c:pt idx="2476">
                  <c:v>514.85450000000003</c:v>
                </c:pt>
                <c:pt idx="2477">
                  <c:v>514.61041999999998</c:v>
                </c:pt>
                <c:pt idx="2478">
                  <c:v>514.37911999999994</c:v>
                </c:pt>
                <c:pt idx="2479">
                  <c:v>514.1318</c:v>
                </c:pt>
                <c:pt idx="2480">
                  <c:v>513.90283999999997</c:v>
                </c:pt>
                <c:pt idx="2481">
                  <c:v>513.66938000000005</c:v>
                </c:pt>
                <c:pt idx="2482">
                  <c:v>513.43628000000001</c:v>
                </c:pt>
                <c:pt idx="2483">
                  <c:v>513.20677999999998</c:v>
                </c:pt>
                <c:pt idx="2484">
                  <c:v>512.96756000000005</c:v>
                </c:pt>
                <c:pt idx="2485">
                  <c:v>512.72672</c:v>
                </c:pt>
                <c:pt idx="2486">
                  <c:v>512.47742000000005</c:v>
                </c:pt>
                <c:pt idx="2487">
                  <c:v>512.23424</c:v>
                </c:pt>
                <c:pt idx="2488">
                  <c:v>512.00635999999997</c:v>
                </c:pt>
                <c:pt idx="2489">
                  <c:v>511.7783</c:v>
                </c:pt>
                <c:pt idx="2490">
                  <c:v>511.53692000000001</c:v>
                </c:pt>
                <c:pt idx="2491">
                  <c:v>511.30615999999998</c:v>
                </c:pt>
                <c:pt idx="2492">
                  <c:v>511.08656000000002</c:v>
                </c:pt>
                <c:pt idx="2493">
                  <c:v>510.83942000000002</c:v>
                </c:pt>
                <c:pt idx="2494">
                  <c:v>510.60847999999999</c:v>
                </c:pt>
                <c:pt idx="2495">
                  <c:v>510.3698</c:v>
                </c:pt>
                <c:pt idx="2496">
                  <c:v>510.14102000000003</c:v>
                </c:pt>
                <c:pt idx="2497">
                  <c:v>509.91836000000001</c:v>
                </c:pt>
                <c:pt idx="2498">
                  <c:v>509.67140000000001</c:v>
                </c:pt>
                <c:pt idx="2499">
                  <c:v>509.44081999999997</c:v>
                </c:pt>
                <c:pt idx="2500">
                  <c:v>509.18270000000001</c:v>
                </c:pt>
                <c:pt idx="2501">
                  <c:v>508.94330000000002</c:v>
                </c:pt>
                <c:pt idx="2502">
                  <c:v>508.69202000000001</c:v>
                </c:pt>
                <c:pt idx="2503">
                  <c:v>508.45118000000002</c:v>
                </c:pt>
                <c:pt idx="2504">
                  <c:v>508.21627999999998</c:v>
                </c:pt>
                <c:pt idx="2505">
                  <c:v>507.95672000000002</c:v>
                </c:pt>
                <c:pt idx="2506">
                  <c:v>507.70706000000001</c:v>
                </c:pt>
                <c:pt idx="2507">
                  <c:v>507.46046000000001</c:v>
                </c:pt>
                <c:pt idx="2508">
                  <c:v>507.22340000000003</c:v>
                </c:pt>
                <c:pt idx="2509">
                  <c:v>506.96618000000001</c:v>
                </c:pt>
                <c:pt idx="2510">
                  <c:v>506.72912000000002</c:v>
                </c:pt>
                <c:pt idx="2511">
                  <c:v>506.47910000000002</c:v>
                </c:pt>
                <c:pt idx="2512">
                  <c:v>506.24455999999998</c:v>
                </c:pt>
                <c:pt idx="2513">
                  <c:v>505.99813999999998</c:v>
                </c:pt>
                <c:pt idx="2514">
                  <c:v>505.73660000000001</c:v>
                </c:pt>
                <c:pt idx="2515">
                  <c:v>505.47505999999998</c:v>
                </c:pt>
                <c:pt idx="2516">
                  <c:v>505.23692</c:v>
                </c:pt>
                <c:pt idx="2517">
                  <c:v>505.01317999999998</c:v>
                </c:pt>
                <c:pt idx="2518">
                  <c:v>504.76172000000003</c:v>
                </c:pt>
                <c:pt idx="2519">
                  <c:v>504.50666000000001</c:v>
                </c:pt>
                <c:pt idx="2520">
                  <c:v>504.28111999999999</c:v>
                </c:pt>
                <c:pt idx="2521">
                  <c:v>504.05612000000002</c:v>
                </c:pt>
                <c:pt idx="2522">
                  <c:v>503.81402000000003</c:v>
                </c:pt>
                <c:pt idx="2523">
                  <c:v>503.57641999999998</c:v>
                </c:pt>
                <c:pt idx="2524">
                  <c:v>503.32801999999998</c:v>
                </c:pt>
                <c:pt idx="2525">
                  <c:v>503.10950000000003</c:v>
                </c:pt>
                <c:pt idx="2526">
                  <c:v>502.86901999999998</c:v>
                </c:pt>
                <c:pt idx="2527">
                  <c:v>502.63267999999999</c:v>
                </c:pt>
                <c:pt idx="2528">
                  <c:v>502.39256</c:v>
                </c:pt>
                <c:pt idx="2529">
                  <c:v>502.15046000000001</c:v>
                </c:pt>
                <c:pt idx="2530">
                  <c:v>501.91843999999998</c:v>
                </c:pt>
                <c:pt idx="2531">
                  <c:v>501.68804</c:v>
                </c:pt>
                <c:pt idx="2532">
                  <c:v>501.46807999999999</c:v>
                </c:pt>
                <c:pt idx="2533">
                  <c:v>501.24254000000002</c:v>
                </c:pt>
                <c:pt idx="2534">
                  <c:v>501.00331999999997</c:v>
                </c:pt>
                <c:pt idx="2535">
                  <c:v>500.75887999999998</c:v>
                </c:pt>
                <c:pt idx="2536">
                  <c:v>500.52614</c:v>
                </c:pt>
                <c:pt idx="2537">
                  <c:v>500.29358000000002</c:v>
                </c:pt>
                <c:pt idx="2538">
                  <c:v>500.07434000000001</c:v>
                </c:pt>
                <c:pt idx="2539">
                  <c:v>499.83062000000001</c:v>
                </c:pt>
                <c:pt idx="2540">
                  <c:v>499.5806</c:v>
                </c:pt>
                <c:pt idx="2541">
                  <c:v>499.34912000000003</c:v>
                </c:pt>
                <c:pt idx="2542">
                  <c:v>499.12376</c:v>
                </c:pt>
                <c:pt idx="2543">
                  <c:v>498.90307999999999</c:v>
                </c:pt>
                <c:pt idx="2544">
                  <c:v>498.65017999999998</c:v>
                </c:pt>
                <c:pt idx="2545">
                  <c:v>498.40483999999998</c:v>
                </c:pt>
                <c:pt idx="2546">
                  <c:v>498.16867999999999</c:v>
                </c:pt>
                <c:pt idx="2547">
                  <c:v>497.95015999999998</c:v>
                </c:pt>
                <c:pt idx="2548">
                  <c:v>497.71093999999999</c:v>
                </c:pt>
                <c:pt idx="2549">
                  <c:v>497.48504000000003</c:v>
                </c:pt>
                <c:pt idx="2550">
                  <c:v>497.24545999999998</c:v>
                </c:pt>
                <c:pt idx="2551">
                  <c:v>497.00083999999998</c:v>
                </c:pt>
                <c:pt idx="2552">
                  <c:v>496.77458000000001</c:v>
                </c:pt>
                <c:pt idx="2553">
                  <c:v>496.53500000000003</c:v>
                </c:pt>
                <c:pt idx="2554">
                  <c:v>496.29559999999998</c:v>
                </c:pt>
                <c:pt idx="2555">
                  <c:v>496.05133999999998</c:v>
                </c:pt>
                <c:pt idx="2556">
                  <c:v>495.80005999999997</c:v>
                </c:pt>
                <c:pt idx="2557">
                  <c:v>495.56173999999999</c:v>
                </c:pt>
                <c:pt idx="2558">
                  <c:v>495.33980000000003</c:v>
                </c:pt>
                <c:pt idx="2559">
                  <c:v>495.1112</c:v>
                </c:pt>
                <c:pt idx="2560">
                  <c:v>494.86171999999999</c:v>
                </c:pt>
                <c:pt idx="2561">
                  <c:v>494.63276000000002</c:v>
                </c:pt>
                <c:pt idx="2562">
                  <c:v>494.39030000000002</c:v>
                </c:pt>
                <c:pt idx="2563">
                  <c:v>494.15989999999999</c:v>
                </c:pt>
                <c:pt idx="2564">
                  <c:v>493.94623999999999</c:v>
                </c:pt>
                <c:pt idx="2565">
                  <c:v>493.709</c:v>
                </c:pt>
                <c:pt idx="2566">
                  <c:v>493.46654000000001</c:v>
                </c:pt>
                <c:pt idx="2567">
                  <c:v>493.23325999999997</c:v>
                </c:pt>
                <c:pt idx="2568">
                  <c:v>493.01942000000003</c:v>
                </c:pt>
                <c:pt idx="2569">
                  <c:v>492.78919999999999</c:v>
                </c:pt>
                <c:pt idx="2570">
                  <c:v>492.54728</c:v>
                </c:pt>
                <c:pt idx="2571">
                  <c:v>492.30896000000001</c:v>
                </c:pt>
                <c:pt idx="2572">
                  <c:v>492.06434000000002</c:v>
                </c:pt>
                <c:pt idx="2573">
                  <c:v>491.84114</c:v>
                </c:pt>
                <c:pt idx="2574">
                  <c:v>491.60696000000002</c:v>
                </c:pt>
                <c:pt idx="2575">
                  <c:v>491.39420000000001</c:v>
                </c:pt>
                <c:pt idx="2576">
                  <c:v>491.16847999999999</c:v>
                </c:pt>
                <c:pt idx="2577">
                  <c:v>490.93754000000001</c:v>
                </c:pt>
                <c:pt idx="2578">
                  <c:v>490.70479999999998</c:v>
                </c:pt>
                <c:pt idx="2579">
                  <c:v>490.46557999999999</c:v>
                </c:pt>
                <c:pt idx="2580">
                  <c:v>490.24885999999998</c:v>
                </c:pt>
                <c:pt idx="2581">
                  <c:v>490.02602000000002</c:v>
                </c:pt>
                <c:pt idx="2582">
                  <c:v>489.79363999999998</c:v>
                </c:pt>
                <c:pt idx="2583">
                  <c:v>489.56216000000001</c:v>
                </c:pt>
                <c:pt idx="2584">
                  <c:v>489.32852000000003</c:v>
                </c:pt>
                <c:pt idx="2585">
                  <c:v>489.0992</c:v>
                </c:pt>
                <c:pt idx="2586">
                  <c:v>488.85656</c:v>
                </c:pt>
                <c:pt idx="2587">
                  <c:v>488.63947999999999</c:v>
                </c:pt>
                <c:pt idx="2588">
                  <c:v>488.41843999999998</c:v>
                </c:pt>
                <c:pt idx="2589">
                  <c:v>488.19830000000002</c:v>
                </c:pt>
                <c:pt idx="2590">
                  <c:v>487.97203999999999</c:v>
                </c:pt>
                <c:pt idx="2591">
                  <c:v>487.73858000000001</c:v>
                </c:pt>
                <c:pt idx="2592">
                  <c:v>487.51141999999999</c:v>
                </c:pt>
                <c:pt idx="2593">
                  <c:v>487.29056000000003</c:v>
                </c:pt>
                <c:pt idx="2594">
                  <c:v>487.03550000000001</c:v>
                </c:pt>
                <c:pt idx="2595">
                  <c:v>486.81139999999999</c:v>
                </c:pt>
                <c:pt idx="2596">
                  <c:v>486.59755999999999</c:v>
                </c:pt>
                <c:pt idx="2597">
                  <c:v>486.37849999999997</c:v>
                </c:pt>
                <c:pt idx="2598">
                  <c:v>486.14413999999999</c:v>
                </c:pt>
                <c:pt idx="2599">
                  <c:v>485.9015</c:v>
                </c:pt>
                <c:pt idx="2600">
                  <c:v>485.68351999999999</c:v>
                </c:pt>
                <c:pt idx="2601">
                  <c:v>485.45492000000002</c:v>
                </c:pt>
                <c:pt idx="2602">
                  <c:v>485.2373</c:v>
                </c:pt>
                <c:pt idx="2603">
                  <c:v>485.02598</c:v>
                </c:pt>
                <c:pt idx="2604">
                  <c:v>484.80601999999999</c:v>
                </c:pt>
                <c:pt idx="2605">
                  <c:v>484.57652000000002</c:v>
                </c:pt>
                <c:pt idx="2606">
                  <c:v>484.36052000000001</c:v>
                </c:pt>
                <c:pt idx="2607">
                  <c:v>484.15946000000002</c:v>
                </c:pt>
                <c:pt idx="2608">
                  <c:v>483.92041999999998</c:v>
                </c:pt>
                <c:pt idx="2609">
                  <c:v>483.71611999999999</c:v>
                </c:pt>
                <c:pt idx="2610">
                  <c:v>483.50677999999999</c:v>
                </c:pt>
                <c:pt idx="2611">
                  <c:v>483.28052000000002</c:v>
                </c:pt>
                <c:pt idx="2612">
                  <c:v>483.05047999999999</c:v>
                </c:pt>
                <c:pt idx="2613">
                  <c:v>482.84384</c:v>
                </c:pt>
                <c:pt idx="2614">
                  <c:v>482.62117999999998</c:v>
                </c:pt>
                <c:pt idx="2615">
                  <c:v>482.40805999999998</c:v>
                </c:pt>
                <c:pt idx="2616">
                  <c:v>482.18342000000001</c:v>
                </c:pt>
                <c:pt idx="2617">
                  <c:v>481.97462000000002</c:v>
                </c:pt>
                <c:pt idx="2618">
                  <c:v>481.74583999999999</c:v>
                </c:pt>
                <c:pt idx="2619">
                  <c:v>481.53505999999999</c:v>
                </c:pt>
                <c:pt idx="2620">
                  <c:v>481.30592000000001</c:v>
                </c:pt>
                <c:pt idx="2621">
                  <c:v>481.08127999999999</c:v>
                </c:pt>
                <c:pt idx="2622">
                  <c:v>480.86743999999999</c:v>
                </c:pt>
                <c:pt idx="2623">
                  <c:v>480.65053999999998</c:v>
                </c:pt>
                <c:pt idx="2624">
                  <c:v>480.43202000000002</c:v>
                </c:pt>
                <c:pt idx="2625">
                  <c:v>480.21170000000001</c:v>
                </c:pt>
                <c:pt idx="2626">
                  <c:v>479.98201999999998</c:v>
                </c:pt>
                <c:pt idx="2627">
                  <c:v>479.76386000000002</c:v>
                </c:pt>
                <c:pt idx="2628">
                  <c:v>479.55452000000002</c:v>
                </c:pt>
                <c:pt idx="2629">
                  <c:v>479.33384000000001</c:v>
                </c:pt>
                <c:pt idx="2630">
                  <c:v>479.11153999999999</c:v>
                </c:pt>
                <c:pt idx="2631">
                  <c:v>478.87682000000001</c:v>
                </c:pt>
                <c:pt idx="2632">
                  <c:v>478.64623999999998</c:v>
                </c:pt>
                <c:pt idx="2633">
                  <c:v>478.43581999999998</c:v>
                </c:pt>
                <c:pt idx="2634">
                  <c:v>478.22989999999999</c:v>
                </c:pt>
                <c:pt idx="2635">
                  <c:v>477.98761999999999</c:v>
                </c:pt>
                <c:pt idx="2636">
                  <c:v>477.78062</c:v>
                </c:pt>
                <c:pt idx="2637">
                  <c:v>477.56822</c:v>
                </c:pt>
                <c:pt idx="2638">
                  <c:v>477.35491999999999</c:v>
                </c:pt>
                <c:pt idx="2639">
                  <c:v>477.12362000000002</c:v>
                </c:pt>
                <c:pt idx="2640">
                  <c:v>476.91878000000003</c:v>
                </c:pt>
                <c:pt idx="2641">
                  <c:v>476.71555999999998</c:v>
                </c:pt>
                <c:pt idx="2642">
                  <c:v>476.50045999999998</c:v>
                </c:pt>
                <c:pt idx="2643">
                  <c:v>476.27348000000001</c:v>
                </c:pt>
                <c:pt idx="2644">
                  <c:v>476.05838</c:v>
                </c:pt>
                <c:pt idx="2645">
                  <c:v>475.84526</c:v>
                </c:pt>
                <c:pt idx="2646">
                  <c:v>475.62565999999998</c:v>
                </c:pt>
                <c:pt idx="2647">
                  <c:v>475.40192000000002</c:v>
                </c:pt>
                <c:pt idx="2648">
                  <c:v>475.19078000000002</c:v>
                </c:pt>
                <c:pt idx="2649">
                  <c:v>474.97244000000001</c:v>
                </c:pt>
                <c:pt idx="2650">
                  <c:v>474.75896</c:v>
                </c:pt>
                <c:pt idx="2651">
                  <c:v>474.54151999999999</c:v>
                </c:pt>
                <c:pt idx="2652">
                  <c:v>474.31939999999997</c:v>
                </c:pt>
                <c:pt idx="2653">
                  <c:v>474.12842000000001</c:v>
                </c:pt>
                <c:pt idx="2654">
                  <c:v>473.92412000000002</c:v>
                </c:pt>
                <c:pt idx="2655">
                  <c:v>473.70794000000001</c:v>
                </c:pt>
                <c:pt idx="2656">
                  <c:v>473.46584000000001</c:v>
                </c:pt>
                <c:pt idx="2657">
                  <c:v>473.22877999999997</c:v>
                </c:pt>
                <c:pt idx="2658">
                  <c:v>473.01871999999997</c:v>
                </c:pt>
                <c:pt idx="2659">
                  <c:v>472.79912000000002</c:v>
                </c:pt>
                <c:pt idx="2660">
                  <c:v>472.58636000000001</c:v>
                </c:pt>
                <c:pt idx="2661">
                  <c:v>472.35775999999998</c:v>
                </c:pt>
                <c:pt idx="2662">
                  <c:v>472.12826000000001</c:v>
                </c:pt>
                <c:pt idx="2663">
                  <c:v>471.90001999999998</c:v>
                </c:pt>
                <c:pt idx="2664">
                  <c:v>471.68761999999998</c:v>
                </c:pt>
                <c:pt idx="2665">
                  <c:v>471.45920000000001</c:v>
                </c:pt>
                <c:pt idx="2666">
                  <c:v>471.23383999999999</c:v>
                </c:pt>
                <c:pt idx="2667">
                  <c:v>471.01495999999997</c:v>
                </c:pt>
                <c:pt idx="2668">
                  <c:v>470.79500000000002</c:v>
                </c:pt>
                <c:pt idx="2669">
                  <c:v>470.56891999999999</c:v>
                </c:pt>
                <c:pt idx="2670">
                  <c:v>470.34931999999998</c:v>
                </c:pt>
                <c:pt idx="2671">
                  <c:v>470.11892</c:v>
                </c:pt>
                <c:pt idx="2672">
                  <c:v>469.89391999999998</c:v>
                </c:pt>
                <c:pt idx="2673">
                  <c:v>469.68061999999998</c:v>
                </c:pt>
                <c:pt idx="2674">
                  <c:v>469.46660000000003</c:v>
                </c:pt>
                <c:pt idx="2675">
                  <c:v>469.24268000000001</c:v>
                </c:pt>
                <c:pt idx="2676">
                  <c:v>469.03892000000002</c:v>
                </c:pt>
                <c:pt idx="2677">
                  <c:v>468.82094000000001</c:v>
                </c:pt>
                <c:pt idx="2678">
                  <c:v>468.60007999999999</c:v>
                </c:pt>
                <c:pt idx="2679">
                  <c:v>468.39055999999999</c:v>
                </c:pt>
                <c:pt idx="2680">
                  <c:v>468.17887999999999</c:v>
                </c:pt>
                <c:pt idx="2681">
                  <c:v>467.97386</c:v>
                </c:pt>
                <c:pt idx="2682">
                  <c:v>467.75083999999998</c:v>
                </c:pt>
                <c:pt idx="2683">
                  <c:v>467.54221999999999</c:v>
                </c:pt>
                <c:pt idx="2684">
                  <c:v>467.33918</c:v>
                </c:pt>
                <c:pt idx="2685">
                  <c:v>467.1302</c:v>
                </c:pt>
                <c:pt idx="2686">
                  <c:v>466.91257999999999</c:v>
                </c:pt>
                <c:pt idx="2687">
                  <c:v>466.70846</c:v>
                </c:pt>
                <c:pt idx="2688">
                  <c:v>466.49768</c:v>
                </c:pt>
                <c:pt idx="2689">
                  <c:v>466.28149999999999</c:v>
                </c:pt>
                <c:pt idx="2690">
                  <c:v>466.06297999999998</c:v>
                </c:pt>
                <c:pt idx="2691">
                  <c:v>465.85957999999999</c:v>
                </c:pt>
                <c:pt idx="2692">
                  <c:v>465.64915999999999</c:v>
                </c:pt>
                <c:pt idx="2693">
                  <c:v>465.41858000000002</c:v>
                </c:pt>
                <c:pt idx="2694">
                  <c:v>465.21122000000003</c:v>
                </c:pt>
                <c:pt idx="2695">
                  <c:v>464.99162000000001</c:v>
                </c:pt>
                <c:pt idx="2696">
                  <c:v>464.76751999999999</c:v>
                </c:pt>
                <c:pt idx="2697">
                  <c:v>464.55421999999999</c:v>
                </c:pt>
                <c:pt idx="2698">
                  <c:v>464.33569999999997</c:v>
                </c:pt>
                <c:pt idx="2699">
                  <c:v>464.11016000000001</c:v>
                </c:pt>
                <c:pt idx="2700">
                  <c:v>463.90928000000002</c:v>
                </c:pt>
                <c:pt idx="2701">
                  <c:v>463.70173999999997</c:v>
                </c:pt>
                <c:pt idx="2702">
                  <c:v>463.48916000000003</c:v>
                </c:pt>
                <c:pt idx="2703">
                  <c:v>463.27190000000002</c:v>
                </c:pt>
                <c:pt idx="2704">
                  <c:v>463.05284</c:v>
                </c:pt>
                <c:pt idx="2705">
                  <c:v>462.83539999999999</c:v>
                </c:pt>
                <c:pt idx="2706">
                  <c:v>462.62948</c:v>
                </c:pt>
                <c:pt idx="2707">
                  <c:v>462.40717999999998</c:v>
                </c:pt>
                <c:pt idx="2708">
                  <c:v>462.20107999999999</c:v>
                </c:pt>
                <c:pt idx="2709">
                  <c:v>461.99876</c:v>
                </c:pt>
                <c:pt idx="2710">
                  <c:v>461.77501999999998</c:v>
                </c:pt>
                <c:pt idx="2711">
                  <c:v>461.55128000000002</c:v>
                </c:pt>
                <c:pt idx="2712">
                  <c:v>461.36534</c:v>
                </c:pt>
                <c:pt idx="2713">
                  <c:v>461.15816000000001</c:v>
                </c:pt>
                <c:pt idx="2714">
                  <c:v>460.94720000000001</c:v>
                </c:pt>
                <c:pt idx="2715">
                  <c:v>460.72237999999999</c:v>
                </c:pt>
                <c:pt idx="2716">
                  <c:v>460.52024</c:v>
                </c:pt>
                <c:pt idx="2717">
                  <c:v>460.31018</c:v>
                </c:pt>
                <c:pt idx="2718">
                  <c:v>460.10588000000001</c:v>
                </c:pt>
                <c:pt idx="2719">
                  <c:v>459.89240000000001</c:v>
                </c:pt>
                <c:pt idx="2720">
                  <c:v>459.68954000000002</c:v>
                </c:pt>
                <c:pt idx="2721">
                  <c:v>459.48164000000003</c:v>
                </c:pt>
                <c:pt idx="2722">
                  <c:v>459.26510000000002</c:v>
                </c:pt>
                <c:pt idx="2723">
                  <c:v>459.04748000000001</c:v>
                </c:pt>
                <c:pt idx="2724">
                  <c:v>458.82625999999999</c:v>
                </c:pt>
                <c:pt idx="2725">
                  <c:v>458.62052</c:v>
                </c:pt>
                <c:pt idx="2726">
                  <c:v>458.38022000000001</c:v>
                </c:pt>
                <c:pt idx="2727">
                  <c:v>458.16764000000001</c:v>
                </c:pt>
                <c:pt idx="2728">
                  <c:v>457.95992000000001</c:v>
                </c:pt>
                <c:pt idx="2729">
                  <c:v>457.73347999999999</c:v>
                </c:pt>
                <c:pt idx="2730">
                  <c:v>457.50776000000002</c:v>
                </c:pt>
                <c:pt idx="2731">
                  <c:v>457.28888000000001</c:v>
                </c:pt>
                <c:pt idx="2732">
                  <c:v>457.0736</c:v>
                </c:pt>
                <c:pt idx="2733">
                  <c:v>456.84859999999998</c:v>
                </c:pt>
                <c:pt idx="2734">
                  <c:v>456.63997999999998</c:v>
                </c:pt>
                <c:pt idx="2735">
                  <c:v>456.42146000000002</c:v>
                </c:pt>
                <c:pt idx="2736">
                  <c:v>456.20798000000002</c:v>
                </c:pt>
                <c:pt idx="2737">
                  <c:v>455.99288000000001</c:v>
                </c:pt>
                <c:pt idx="2738">
                  <c:v>455.78588000000002</c:v>
                </c:pt>
                <c:pt idx="2739">
                  <c:v>455.57582000000002</c:v>
                </c:pt>
                <c:pt idx="2740">
                  <c:v>455.35496000000001</c:v>
                </c:pt>
                <c:pt idx="2741">
                  <c:v>455.13481999999999</c:v>
                </c:pt>
                <c:pt idx="2742">
                  <c:v>454.93196</c:v>
                </c:pt>
                <c:pt idx="2743">
                  <c:v>454.72712000000001</c:v>
                </c:pt>
                <c:pt idx="2744">
                  <c:v>454.49491999999998</c:v>
                </c:pt>
                <c:pt idx="2745">
                  <c:v>454.28089999999997</c:v>
                </c:pt>
                <c:pt idx="2746">
                  <c:v>454.08145999999999</c:v>
                </c:pt>
                <c:pt idx="2747">
                  <c:v>453.875</c:v>
                </c:pt>
                <c:pt idx="2748">
                  <c:v>453.6617</c:v>
                </c:pt>
                <c:pt idx="2749">
                  <c:v>453.46658000000002</c:v>
                </c:pt>
                <c:pt idx="2750">
                  <c:v>453.26767999999998</c:v>
                </c:pt>
                <c:pt idx="2751">
                  <c:v>453.06446</c:v>
                </c:pt>
                <c:pt idx="2752">
                  <c:v>452.86520000000002</c:v>
                </c:pt>
                <c:pt idx="2753">
                  <c:v>452.65946000000002</c:v>
                </c:pt>
                <c:pt idx="2754">
                  <c:v>452.44940000000003</c:v>
                </c:pt>
                <c:pt idx="2755">
                  <c:v>452.24599999999998</c:v>
                </c:pt>
                <c:pt idx="2756">
                  <c:v>452.05196000000001</c:v>
                </c:pt>
                <c:pt idx="2757">
                  <c:v>451.84262000000001</c:v>
                </c:pt>
                <c:pt idx="2758">
                  <c:v>451.64084000000003</c:v>
                </c:pt>
                <c:pt idx="2759">
                  <c:v>451.44265999999999</c:v>
                </c:pt>
                <c:pt idx="2760">
                  <c:v>451.24520000000001</c:v>
                </c:pt>
                <c:pt idx="2761">
                  <c:v>451.05133999999998</c:v>
                </c:pt>
                <c:pt idx="2762">
                  <c:v>450.8492</c:v>
                </c:pt>
                <c:pt idx="2763">
                  <c:v>450.64886000000001</c:v>
                </c:pt>
                <c:pt idx="2764">
                  <c:v>450.45751999999999</c:v>
                </c:pt>
                <c:pt idx="2765">
                  <c:v>450.26474000000002</c:v>
                </c:pt>
                <c:pt idx="2766">
                  <c:v>450.06745999999998</c:v>
                </c:pt>
                <c:pt idx="2767">
                  <c:v>449.8646</c:v>
                </c:pt>
                <c:pt idx="2768">
                  <c:v>449.65706</c:v>
                </c:pt>
                <c:pt idx="2769">
                  <c:v>449.44502</c:v>
                </c:pt>
                <c:pt idx="2770">
                  <c:v>449.25511999999998</c:v>
                </c:pt>
                <c:pt idx="2771">
                  <c:v>449.05604</c:v>
                </c:pt>
                <c:pt idx="2772">
                  <c:v>448.8458</c:v>
                </c:pt>
                <c:pt idx="2773">
                  <c:v>448.66093999999998</c:v>
                </c:pt>
                <c:pt idx="2774">
                  <c:v>448.4633</c:v>
                </c:pt>
                <c:pt idx="2775">
                  <c:v>448.27735999999999</c:v>
                </c:pt>
                <c:pt idx="2776">
                  <c:v>448.06567999999999</c:v>
                </c:pt>
                <c:pt idx="2777">
                  <c:v>447.84715999999997</c:v>
                </c:pt>
                <c:pt idx="2778">
                  <c:v>447.64861999999999</c:v>
                </c:pt>
                <c:pt idx="2779">
                  <c:v>447.44306</c:v>
                </c:pt>
                <c:pt idx="2780">
                  <c:v>447.23246</c:v>
                </c:pt>
                <c:pt idx="2781">
                  <c:v>447.02996000000002</c:v>
                </c:pt>
                <c:pt idx="2782">
                  <c:v>446.83825999999999</c:v>
                </c:pt>
                <c:pt idx="2783">
                  <c:v>446.64440000000002</c:v>
                </c:pt>
                <c:pt idx="2784">
                  <c:v>446.44153999999997</c:v>
                </c:pt>
                <c:pt idx="2785">
                  <c:v>446.23669999999998</c:v>
                </c:pt>
                <c:pt idx="2786">
                  <c:v>446.02663999999999</c:v>
                </c:pt>
                <c:pt idx="2787">
                  <c:v>445.81405999999998</c:v>
                </c:pt>
                <c:pt idx="2788">
                  <c:v>445.60327999999998</c:v>
                </c:pt>
                <c:pt idx="2789">
                  <c:v>445.41500000000002</c:v>
                </c:pt>
                <c:pt idx="2790">
                  <c:v>445.21069999999997</c:v>
                </c:pt>
                <c:pt idx="2791">
                  <c:v>445.00333999999998</c:v>
                </c:pt>
                <c:pt idx="2792">
                  <c:v>444.8057</c:v>
                </c:pt>
                <c:pt idx="2793">
                  <c:v>444.59114</c:v>
                </c:pt>
                <c:pt idx="2794">
                  <c:v>444.39386000000002</c:v>
                </c:pt>
                <c:pt idx="2795">
                  <c:v>444.19747999999998</c:v>
                </c:pt>
                <c:pt idx="2796">
                  <c:v>443.98435999999998</c:v>
                </c:pt>
                <c:pt idx="2797">
                  <c:v>443.76494000000002</c:v>
                </c:pt>
                <c:pt idx="2798">
                  <c:v>443.56693999999999</c:v>
                </c:pt>
                <c:pt idx="2799">
                  <c:v>443.37056000000001</c:v>
                </c:pt>
                <c:pt idx="2800">
                  <c:v>443.16518000000002</c:v>
                </c:pt>
                <c:pt idx="2801">
                  <c:v>442.97257999999999</c:v>
                </c:pt>
                <c:pt idx="2802">
                  <c:v>442.77008000000001</c:v>
                </c:pt>
                <c:pt idx="2803">
                  <c:v>442.55642</c:v>
                </c:pt>
                <c:pt idx="2804">
                  <c:v>442.36058000000003</c:v>
                </c:pt>
                <c:pt idx="2805">
                  <c:v>442.16149999999999</c:v>
                </c:pt>
                <c:pt idx="2806">
                  <c:v>441.94585999999998</c:v>
                </c:pt>
                <c:pt idx="2807">
                  <c:v>441.74462</c:v>
                </c:pt>
                <c:pt idx="2808">
                  <c:v>441.56029999999998</c:v>
                </c:pt>
                <c:pt idx="2809">
                  <c:v>441.35437999999999</c:v>
                </c:pt>
                <c:pt idx="2810">
                  <c:v>441.14882</c:v>
                </c:pt>
                <c:pt idx="2811">
                  <c:v>440.94812000000002</c:v>
                </c:pt>
                <c:pt idx="2812">
                  <c:v>440.74579999999997</c:v>
                </c:pt>
                <c:pt idx="2813">
                  <c:v>440.54707999999999</c:v>
                </c:pt>
                <c:pt idx="2814">
                  <c:v>440.34062</c:v>
                </c:pt>
                <c:pt idx="2815">
                  <c:v>440.14100000000002</c:v>
                </c:pt>
                <c:pt idx="2816">
                  <c:v>439.93795999999998</c:v>
                </c:pt>
                <c:pt idx="2817">
                  <c:v>439.73869999999999</c:v>
                </c:pt>
                <c:pt idx="2818">
                  <c:v>439.53602000000001</c:v>
                </c:pt>
                <c:pt idx="2819">
                  <c:v>439.31966</c:v>
                </c:pt>
                <c:pt idx="2820">
                  <c:v>439.11572000000001</c:v>
                </c:pt>
                <c:pt idx="2821">
                  <c:v>438.9359</c:v>
                </c:pt>
                <c:pt idx="2822">
                  <c:v>438.73646000000002</c:v>
                </c:pt>
                <c:pt idx="2823">
                  <c:v>438.54313999999999</c:v>
                </c:pt>
                <c:pt idx="2824">
                  <c:v>438.33866</c:v>
                </c:pt>
                <c:pt idx="2825">
                  <c:v>438.13760000000002</c:v>
                </c:pt>
                <c:pt idx="2826">
                  <c:v>437.93275999999997</c:v>
                </c:pt>
                <c:pt idx="2827">
                  <c:v>437.72881999999998</c:v>
                </c:pt>
                <c:pt idx="2828">
                  <c:v>437.52181999999999</c:v>
                </c:pt>
                <c:pt idx="2829">
                  <c:v>437.315</c:v>
                </c:pt>
                <c:pt idx="2830">
                  <c:v>437.12419999999997</c:v>
                </c:pt>
                <c:pt idx="2831">
                  <c:v>436.93196</c:v>
                </c:pt>
                <c:pt idx="2832">
                  <c:v>436.71866</c:v>
                </c:pt>
                <c:pt idx="2833">
                  <c:v>436.52426000000003</c:v>
                </c:pt>
                <c:pt idx="2834">
                  <c:v>436.32463999999999</c:v>
                </c:pt>
                <c:pt idx="2835">
                  <c:v>436.11007999999998</c:v>
                </c:pt>
                <c:pt idx="2836">
                  <c:v>435.91406000000001</c:v>
                </c:pt>
                <c:pt idx="2837">
                  <c:v>435.73009999999999</c:v>
                </c:pt>
                <c:pt idx="2838">
                  <c:v>435.51265999999998</c:v>
                </c:pt>
                <c:pt idx="2839">
                  <c:v>435.31088</c:v>
                </c:pt>
                <c:pt idx="2840">
                  <c:v>435.10892000000001</c:v>
                </c:pt>
                <c:pt idx="2841">
                  <c:v>434.91613999999998</c:v>
                </c:pt>
                <c:pt idx="2842">
                  <c:v>434.70607999999999</c:v>
                </c:pt>
                <c:pt idx="2843">
                  <c:v>434.51600000000002</c:v>
                </c:pt>
                <c:pt idx="2844">
                  <c:v>434.30486000000002</c:v>
                </c:pt>
                <c:pt idx="2845">
                  <c:v>434.10883999999999</c:v>
                </c:pt>
                <c:pt idx="2846">
                  <c:v>433.92919999999998</c:v>
                </c:pt>
                <c:pt idx="2847">
                  <c:v>433.72561999999999</c:v>
                </c:pt>
                <c:pt idx="2848">
                  <c:v>433.53518000000003</c:v>
                </c:pt>
                <c:pt idx="2849">
                  <c:v>433.33771999999999</c:v>
                </c:pt>
                <c:pt idx="2850">
                  <c:v>433.13684000000001</c:v>
                </c:pt>
                <c:pt idx="2851">
                  <c:v>432.93560000000002</c:v>
                </c:pt>
                <c:pt idx="2852">
                  <c:v>432.73957999999999</c:v>
                </c:pt>
                <c:pt idx="2853">
                  <c:v>432.54500000000002</c:v>
                </c:pt>
                <c:pt idx="2854">
                  <c:v>432.34465999999998</c:v>
                </c:pt>
                <c:pt idx="2855">
                  <c:v>432.13639999999998</c:v>
                </c:pt>
                <c:pt idx="2856">
                  <c:v>431.94704000000002</c:v>
                </c:pt>
                <c:pt idx="2857">
                  <c:v>431.76254</c:v>
                </c:pt>
                <c:pt idx="2858">
                  <c:v>431.56184000000002</c:v>
                </c:pt>
                <c:pt idx="2859">
                  <c:v>431.35700000000003</c:v>
                </c:pt>
                <c:pt idx="2860">
                  <c:v>431.16566</c:v>
                </c:pt>
                <c:pt idx="2861">
                  <c:v>430.95686000000001</c:v>
                </c:pt>
                <c:pt idx="2862">
                  <c:v>430.75094000000001</c:v>
                </c:pt>
                <c:pt idx="2863">
                  <c:v>430.55581999999998</c:v>
                </c:pt>
                <c:pt idx="2864">
                  <c:v>430.37635999999998</c:v>
                </c:pt>
                <c:pt idx="2865">
                  <c:v>430.16755999999998</c:v>
                </c:pt>
                <c:pt idx="2866">
                  <c:v>429.97748000000001</c:v>
                </c:pt>
                <c:pt idx="2867">
                  <c:v>429.78289999999998</c:v>
                </c:pt>
                <c:pt idx="2868">
                  <c:v>429.58166</c:v>
                </c:pt>
                <c:pt idx="2869">
                  <c:v>429.38006000000001</c:v>
                </c:pt>
                <c:pt idx="2870">
                  <c:v>429.17126000000002</c:v>
                </c:pt>
                <c:pt idx="2871">
                  <c:v>428.98622</c:v>
                </c:pt>
                <c:pt idx="2872">
                  <c:v>428.80261999999999</c:v>
                </c:pt>
                <c:pt idx="2873">
                  <c:v>428.60408000000001</c:v>
                </c:pt>
                <c:pt idx="2874">
                  <c:v>428.42264</c:v>
                </c:pt>
                <c:pt idx="2875">
                  <c:v>428.24029999999999</c:v>
                </c:pt>
                <c:pt idx="2876">
                  <c:v>428.03564</c:v>
                </c:pt>
                <c:pt idx="2877">
                  <c:v>427.82396</c:v>
                </c:pt>
                <c:pt idx="2878">
                  <c:v>427.64215999999999</c:v>
                </c:pt>
                <c:pt idx="2879">
                  <c:v>427.45334000000003</c:v>
                </c:pt>
                <c:pt idx="2880">
                  <c:v>427.25407999999999</c:v>
                </c:pt>
                <c:pt idx="2881">
                  <c:v>427.05104</c:v>
                </c:pt>
                <c:pt idx="2882">
                  <c:v>426.87121999999999</c:v>
                </c:pt>
                <c:pt idx="2883">
                  <c:v>426.67538000000002</c:v>
                </c:pt>
                <c:pt idx="2884">
                  <c:v>426.47647999999998</c:v>
                </c:pt>
                <c:pt idx="2885">
                  <c:v>426.27866</c:v>
                </c:pt>
                <c:pt idx="2886">
                  <c:v>426.08659999999998</c:v>
                </c:pt>
                <c:pt idx="2887">
                  <c:v>425.88733999999999</c:v>
                </c:pt>
                <c:pt idx="2888">
                  <c:v>425.69851999999997</c:v>
                </c:pt>
                <c:pt idx="2889">
                  <c:v>425.51546000000002</c:v>
                </c:pt>
                <c:pt idx="2890">
                  <c:v>425.32123999999999</c:v>
                </c:pt>
                <c:pt idx="2891">
                  <c:v>425.10631999999998</c:v>
                </c:pt>
                <c:pt idx="2892">
                  <c:v>424.92254000000003</c:v>
                </c:pt>
                <c:pt idx="2893">
                  <c:v>424.72778</c:v>
                </c:pt>
                <c:pt idx="2894">
                  <c:v>424.52294000000001</c:v>
                </c:pt>
                <c:pt idx="2895">
                  <c:v>424.33627999999999</c:v>
                </c:pt>
                <c:pt idx="2896">
                  <c:v>424.15447999999998</c:v>
                </c:pt>
                <c:pt idx="2897">
                  <c:v>423.96512000000001</c:v>
                </c:pt>
                <c:pt idx="2898">
                  <c:v>423.76298000000003</c:v>
                </c:pt>
                <c:pt idx="2899">
                  <c:v>423.56858</c:v>
                </c:pt>
                <c:pt idx="2900">
                  <c:v>423.37148000000002</c:v>
                </c:pt>
                <c:pt idx="2901">
                  <c:v>423.16322000000002</c:v>
                </c:pt>
                <c:pt idx="2902">
                  <c:v>422.97134</c:v>
                </c:pt>
                <c:pt idx="2903">
                  <c:v>422.78035999999997</c:v>
                </c:pt>
                <c:pt idx="2904">
                  <c:v>422.57101999999998</c:v>
                </c:pt>
                <c:pt idx="2905">
                  <c:v>422.36707999999999</c:v>
                </c:pt>
                <c:pt idx="2906">
                  <c:v>422.18473999999998</c:v>
                </c:pt>
                <c:pt idx="2907">
                  <c:v>421.98854</c:v>
                </c:pt>
                <c:pt idx="2908">
                  <c:v>421.77415999999999</c:v>
                </c:pt>
                <c:pt idx="2909">
                  <c:v>421.57040000000001</c:v>
                </c:pt>
                <c:pt idx="2910">
                  <c:v>421.37761999999998</c:v>
                </c:pt>
                <c:pt idx="2911">
                  <c:v>421.18664000000001</c:v>
                </c:pt>
                <c:pt idx="2912">
                  <c:v>421.00286</c:v>
                </c:pt>
                <c:pt idx="2913">
                  <c:v>420.81385999999998</c:v>
                </c:pt>
                <c:pt idx="2914">
                  <c:v>420.6173</c:v>
                </c:pt>
                <c:pt idx="2915">
                  <c:v>420.42074000000002</c:v>
                </c:pt>
                <c:pt idx="2916">
                  <c:v>420.24110000000002</c:v>
                </c:pt>
                <c:pt idx="2917">
                  <c:v>420.04939999999999</c:v>
                </c:pt>
                <c:pt idx="2918">
                  <c:v>419.85842000000002</c:v>
                </c:pt>
                <c:pt idx="2919">
                  <c:v>419.66654</c:v>
                </c:pt>
                <c:pt idx="2920">
                  <c:v>419.46890000000002</c:v>
                </c:pt>
                <c:pt idx="2921">
                  <c:v>419.28206</c:v>
                </c:pt>
                <c:pt idx="2922">
                  <c:v>419.08837999999997</c:v>
                </c:pt>
                <c:pt idx="2923">
                  <c:v>418.90856000000002</c:v>
                </c:pt>
                <c:pt idx="2924">
                  <c:v>418.7192</c:v>
                </c:pt>
                <c:pt idx="2925">
                  <c:v>418.52192000000002</c:v>
                </c:pt>
                <c:pt idx="2926">
                  <c:v>418.33562000000001</c:v>
                </c:pt>
                <c:pt idx="2927">
                  <c:v>418.15706</c:v>
                </c:pt>
                <c:pt idx="2928">
                  <c:v>417.98066</c:v>
                </c:pt>
                <c:pt idx="2929">
                  <c:v>417.81056000000001</c:v>
                </c:pt>
                <c:pt idx="2930">
                  <c:v>417.61183999999997</c:v>
                </c:pt>
                <c:pt idx="2931">
                  <c:v>417.42716000000001</c:v>
                </c:pt>
                <c:pt idx="2932">
                  <c:v>417.23797999999999</c:v>
                </c:pt>
                <c:pt idx="2933">
                  <c:v>417.04808000000003</c:v>
                </c:pt>
                <c:pt idx="2934">
                  <c:v>416.87383999999997</c:v>
                </c:pt>
                <c:pt idx="2935">
                  <c:v>416.70139999999998</c:v>
                </c:pt>
                <c:pt idx="2936">
                  <c:v>416.52283999999997</c:v>
                </c:pt>
                <c:pt idx="2937">
                  <c:v>416.33006</c:v>
                </c:pt>
                <c:pt idx="2938">
                  <c:v>416.13709999999998</c:v>
                </c:pt>
                <c:pt idx="2939">
                  <c:v>415.96051999999997</c:v>
                </c:pt>
                <c:pt idx="2940">
                  <c:v>415.78070000000002</c:v>
                </c:pt>
                <c:pt idx="2941">
                  <c:v>415.59782000000001</c:v>
                </c:pt>
                <c:pt idx="2942">
                  <c:v>415.41512</c:v>
                </c:pt>
                <c:pt idx="2943">
                  <c:v>415.22593999999998</c:v>
                </c:pt>
                <c:pt idx="2944">
                  <c:v>415.03730000000002</c:v>
                </c:pt>
                <c:pt idx="2945">
                  <c:v>414.85532000000001</c:v>
                </c:pt>
                <c:pt idx="2946">
                  <c:v>414.66109999999998</c:v>
                </c:pt>
                <c:pt idx="2947">
                  <c:v>414.47120000000001</c:v>
                </c:pt>
                <c:pt idx="2948">
                  <c:v>414.27859999999998</c:v>
                </c:pt>
                <c:pt idx="2949">
                  <c:v>414.09500000000003</c:v>
                </c:pt>
                <c:pt idx="2950">
                  <c:v>413.90006</c:v>
                </c:pt>
                <c:pt idx="2951">
                  <c:v>413.70530000000002</c:v>
                </c:pt>
                <c:pt idx="2952">
                  <c:v>413.53160000000003</c:v>
                </c:pt>
                <c:pt idx="2953">
                  <c:v>413.36059999999998</c:v>
                </c:pt>
                <c:pt idx="2954">
                  <c:v>413.15575999999999</c:v>
                </c:pt>
                <c:pt idx="2955">
                  <c:v>412.96532000000002</c:v>
                </c:pt>
                <c:pt idx="2956">
                  <c:v>412.78046000000001</c:v>
                </c:pt>
                <c:pt idx="2957">
                  <c:v>412.59793999999999</c:v>
                </c:pt>
                <c:pt idx="2958">
                  <c:v>412.40066000000002</c:v>
                </c:pt>
                <c:pt idx="2959">
                  <c:v>412.21562</c:v>
                </c:pt>
                <c:pt idx="2960">
                  <c:v>412.02931999999998</c:v>
                </c:pt>
                <c:pt idx="2961">
                  <c:v>411.82844</c:v>
                </c:pt>
                <c:pt idx="2962">
                  <c:v>411.63134000000002</c:v>
                </c:pt>
                <c:pt idx="2963">
                  <c:v>411.43135999999998</c:v>
                </c:pt>
                <c:pt idx="2964">
                  <c:v>411.24614000000003</c:v>
                </c:pt>
                <c:pt idx="2965">
                  <c:v>411.04291999999998</c:v>
                </c:pt>
                <c:pt idx="2966">
                  <c:v>410.84582</c:v>
                </c:pt>
                <c:pt idx="2967">
                  <c:v>410.65339999999998</c:v>
                </c:pt>
                <c:pt idx="2968">
                  <c:v>410.46440000000001</c:v>
                </c:pt>
                <c:pt idx="2969">
                  <c:v>410.27773999999999</c:v>
                </c:pt>
                <c:pt idx="2970">
                  <c:v>410.08064000000002</c:v>
                </c:pt>
                <c:pt idx="2971">
                  <c:v>409.91144000000003</c:v>
                </c:pt>
                <c:pt idx="2972">
                  <c:v>409.70335999999998</c:v>
                </c:pt>
                <c:pt idx="2973">
                  <c:v>409.49311999999998</c:v>
                </c:pt>
                <c:pt idx="2974">
                  <c:v>409.31563999999997</c:v>
                </c:pt>
                <c:pt idx="2975">
                  <c:v>409.13276000000002</c:v>
                </c:pt>
                <c:pt idx="2976">
                  <c:v>408.94718</c:v>
                </c:pt>
                <c:pt idx="2977">
                  <c:v>408.75583999999998</c:v>
                </c:pt>
                <c:pt idx="2978">
                  <c:v>408.56414000000001</c:v>
                </c:pt>
                <c:pt idx="2979">
                  <c:v>408.35876000000002</c:v>
                </c:pt>
                <c:pt idx="2980">
                  <c:v>408.16849999999999</c:v>
                </c:pt>
                <c:pt idx="2981">
                  <c:v>408.00074000000001</c:v>
                </c:pt>
                <c:pt idx="2982">
                  <c:v>407.79968000000002</c:v>
                </c:pt>
                <c:pt idx="2983">
                  <c:v>407.61932000000002</c:v>
                </c:pt>
                <c:pt idx="2984">
                  <c:v>407.42851999999999</c:v>
                </c:pt>
                <c:pt idx="2985">
                  <c:v>407.22638000000001</c:v>
                </c:pt>
                <c:pt idx="2986">
                  <c:v>407.03737999999998</c:v>
                </c:pt>
                <c:pt idx="2987">
                  <c:v>406.84208000000001</c:v>
                </c:pt>
                <c:pt idx="2988">
                  <c:v>406.66676000000001</c:v>
                </c:pt>
                <c:pt idx="2989">
                  <c:v>406.47703999999999</c:v>
                </c:pt>
                <c:pt idx="2990">
                  <c:v>406.30045999999999</c:v>
                </c:pt>
                <c:pt idx="2991">
                  <c:v>406.11470000000003</c:v>
                </c:pt>
                <c:pt idx="2992">
                  <c:v>405.92066</c:v>
                </c:pt>
                <c:pt idx="2993">
                  <c:v>405.72824000000003</c:v>
                </c:pt>
                <c:pt idx="2994">
                  <c:v>405.53888000000001</c:v>
                </c:pt>
                <c:pt idx="2995">
                  <c:v>405.36302000000001</c:v>
                </c:pt>
                <c:pt idx="2996">
                  <c:v>405.19076000000001</c:v>
                </c:pt>
                <c:pt idx="2997">
                  <c:v>405.00283999999999</c:v>
                </c:pt>
                <c:pt idx="2998">
                  <c:v>404.81438000000003</c:v>
                </c:pt>
                <c:pt idx="2999">
                  <c:v>404.62610000000001</c:v>
                </c:pt>
                <c:pt idx="3000">
                  <c:v>404.45132000000001</c:v>
                </c:pt>
                <c:pt idx="3001">
                  <c:v>404.25925999999998</c:v>
                </c:pt>
                <c:pt idx="3002">
                  <c:v>404.07170000000002</c:v>
                </c:pt>
                <c:pt idx="3003">
                  <c:v>403.89890000000003</c:v>
                </c:pt>
                <c:pt idx="3004">
                  <c:v>403.72933999999998</c:v>
                </c:pt>
                <c:pt idx="3005">
                  <c:v>403.55383999999998</c:v>
                </c:pt>
                <c:pt idx="3006">
                  <c:v>403.36934000000002</c:v>
                </c:pt>
                <c:pt idx="3007">
                  <c:v>403.18970000000002</c:v>
                </c:pt>
                <c:pt idx="3008">
                  <c:v>403.01366000000002</c:v>
                </c:pt>
                <c:pt idx="3009">
                  <c:v>402.82285999999999</c:v>
                </c:pt>
                <c:pt idx="3010">
                  <c:v>402.63691999999998</c:v>
                </c:pt>
                <c:pt idx="3011">
                  <c:v>402.46393999999998</c:v>
                </c:pt>
                <c:pt idx="3012">
                  <c:v>402.26864</c:v>
                </c:pt>
                <c:pt idx="3013">
                  <c:v>402.08756</c:v>
                </c:pt>
                <c:pt idx="3014">
                  <c:v>401.90233999999998</c:v>
                </c:pt>
                <c:pt idx="3015">
                  <c:v>401.71694000000002</c:v>
                </c:pt>
                <c:pt idx="3016">
                  <c:v>401.52073999999999</c:v>
                </c:pt>
                <c:pt idx="3017">
                  <c:v>401.34595999999999</c:v>
                </c:pt>
                <c:pt idx="3018">
                  <c:v>401.17045999999999</c:v>
                </c:pt>
                <c:pt idx="3019">
                  <c:v>400.98056000000003</c:v>
                </c:pt>
                <c:pt idx="3020">
                  <c:v>400.79786000000001</c:v>
                </c:pt>
                <c:pt idx="3021">
                  <c:v>400.61678000000001</c:v>
                </c:pt>
                <c:pt idx="3022">
                  <c:v>400.43966</c:v>
                </c:pt>
                <c:pt idx="3023">
                  <c:v>400.27298000000002</c:v>
                </c:pt>
                <c:pt idx="3024">
                  <c:v>400.10395999999997</c:v>
                </c:pt>
                <c:pt idx="3025">
                  <c:v>399.92198000000002</c:v>
                </c:pt>
                <c:pt idx="3026">
                  <c:v>399.73838000000001</c:v>
                </c:pt>
                <c:pt idx="3027">
                  <c:v>399.54038000000003</c:v>
                </c:pt>
                <c:pt idx="3028">
                  <c:v>399.36398000000003</c:v>
                </c:pt>
                <c:pt idx="3029">
                  <c:v>399.19819999999999</c:v>
                </c:pt>
                <c:pt idx="3030">
                  <c:v>399.00614000000002</c:v>
                </c:pt>
                <c:pt idx="3031">
                  <c:v>398.82596000000001</c:v>
                </c:pt>
                <c:pt idx="3032">
                  <c:v>398.642</c:v>
                </c:pt>
                <c:pt idx="3033">
                  <c:v>398.45875999999998</c:v>
                </c:pt>
                <c:pt idx="3034">
                  <c:v>398.27426000000003</c:v>
                </c:pt>
                <c:pt idx="3035">
                  <c:v>398.10595999999998</c:v>
                </c:pt>
                <c:pt idx="3036">
                  <c:v>397.92182000000003</c:v>
                </c:pt>
                <c:pt idx="3037">
                  <c:v>397.73372000000001</c:v>
                </c:pt>
                <c:pt idx="3038">
                  <c:v>397.54813999999999</c:v>
                </c:pt>
                <c:pt idx="3039">
                  <c:v>397.36219999999997</c:v>
                </c:pt>
                <c:pt idx="3040">
                  <c:v>397.18777999999998</c:v>
                </c:pt>
                <c:pt idx="3041">
                  <c:v>397.00652000000002</c:v>
                </c:pt>
                <c:pt idx="3042">
                  <c:v>396.81896</c:v>
                </c:pt>
                <c:pt idx="3043">
                  <c:v>396.64094</c:v>
                </c:pt>
                <c:pt idx="3044">
                  <c:v>396.45931999999999</c:v>
                </c:pt>
                <c:pt idx="3045">
                  <c:v>396.27499999999998</c:v>
                </c:pt>
                <c:pt idx="3046">
                  <c:v>396.09194000000002</c:v>
                </c:pt>
                <c:pt idx="3047">
                  <c:v>395.91842000000003</c:v>
                </c:pt>
                <c:pt idx="3048">
                  <c:v>395.73518000000001</c:v>
                </c:pt>
                <c:pt idx="3049">
                  <c:v>395.55392000000001</c:v>
                </c:pt>
                <c:pt idx="3050">
                  <c:v>395.36797999999999</c:v>
                </c:pt>
                <c:pt idx="3051">
                  <c:v>395.19914</c:v>
                </c:pt>
                <c:pt idx="3052">
                  <c:v>395.00797999999998</c:v>
                </c:pt>
                <c:pt idx="3053">
                  <c:v>394.83229999999998</c:v>
                </c:pt>
                <c:pt idx="3054">
                  <c:v>394.64978000000002</c:v>
                </c:pt>
                <c:pt idx="3055">
                  <c:v>394.46618000000001</c:v>
                </c:pt>
                <c:pt idx="3056">
                  <c:v>394.29104000000001</c:v>
                </c:pt>
                <c:pt idx="3057">
                  <c:v>394.12112000000002</c:v>
                </c:pt>
                <c:pt idx="3058">
                  <c:v>393.93626</c:v>
                </c:pt>
                <c:pt idx="3059">
                  <c:v>393.75788</c:v>
                </c:pt>
                <c:pt idx="3060">
                  <c:v>393.58580000000001</c:v>
                </c:pt>
                <c:pt idx="3061">
                  <c:v>393.39571999999998</c:v>
                </c:pt>
                <c:pt idx="3062">
                  <c:v>393.21535999999998</c:v>
                </c:pt>
                <c:pt idx="3063">
                  <c:v>393.02726000000001</c:v>
                </c:pt>
                <c:pt idx="3064">
                  <c:v>392.83807999999999</c:v>
                </c:pt>
                <c:pt idx="3065">
                  <c:v>392.65213999999997</c:v>
                </c:pt>
                <c:pt idx="3066">
                  <c:v>392.47358000000003</c:v>
                </c:pt>
                <c:pt idx="3067">
                  <c:v>392.29736000000003</c:v>
                </c:pt>
                <c:pt idx="3068">
                  <c:v>392.11304000000001</c:v>
                </c:pt>
                <c:pt idx="3069">
                  <c:v>391.93484000000001</c:v>
                </c:pt>
                <c:pt idx="3070">
                  <c:v>391.76600000000002</c:v>
                </c:pt>
                <c:pt idx="3071">
                  <c:v>391.57159999999999</c:v>
                </c:pt>
                <c:pt idx="3072">
                  <c:v>391.39339999999999</c:v>
                </c:pt>
                <c:pt idx="3073">
                  <c:v>391.20979999999997</c:v>
                </c:pt>
                <c:pt idx="3074">
                  <c:v>391.02872000000002</c:v>
                </c:pt>
                <c:pt idx="3075">
                  <c:v>390.84602000000001</c:v>
                </c:pt>
                <c:pt idx="3076">
                  <c:v>390.65215999999998</c:v>
                </c:pt>
                <c:pt idx="3077">
                  <c:v>390.48097999999999</c:v>
                </c:pt>
                <c:pt idx="3078">
                  <c:v>390.30727999999999</c:v>
                </c:pt>
                <c:pt idx="3079">
                  <c:v>390.13339999999999</c:v>
                </c:pt>
                <c:pt idx="3080">
                  <c:v>389.95735999999999</c:v>
                </c:pt>
                <c:pt idx="3081">
                  <c:v>389.77015999999998</c:v>
                </c:pt>
                <c:pt idx="3082">
                  <c:v>389.58890000000002</c:v>
                </c:pt>
                <c:pt idx="3083">
                  <c:v>389.42005999999998</c:v>
                </c:pt>
                <c:pt idx="3084">
                  <c:v>389.27012000000002</c:v>
                </c:pt>
                <c:pt idx="3085">
                  <c:v>389.08886000000001</c:v>
                </c:pt>
                <c:pt idx="3086">
                  <c:v>388.91444000000001</c:v>
                </c:pt>
                <c:pt idx="3087">
                  <c:v>388.73678000000001</c:v>
                </c:pt>
                <c:pt idx="3088">
                  <c:v>388.56560000000002</c:v>
                </c:pt>
                <c:pt idx="3089">
                  <c:v>388.39640000000003</c:v>
                </c:pt>
                <c:pt idx="3090">
                  <c:v>388.23439999999999</c:v>
                </c:pt>
                <c:pt idx="3091">
                  <c:v>388.05007999999998</c:v>
                </c:pt>
                <c:pt idx="3092">
                  <c:v>387.87421999999998</c:v>
                </c:pt>
                <c:pt idx="3093">
                  <c:v>387.70681999999999</c:v>
                </c:pt>
                <c:pt idx="3094">
                  <c:v>387.55489999999998</c:v>
                </c:pt>
                <c:pt idx="3095">
                  <c:v>387.36698000000001</c:v>
                </c:pt>
                <c:pt idx="3096">
                  <c:v>387.18482</c:v>
                </c:pt>
                <c:pt idx="3097">
                  <c:v>387.01760000000002</c:v>
                </c:pt>
                <c:pt idx="3098">
                  <c:v>386.83706000000001</c:v>
                </c:pt>
                <c:pt idx="3099">
                  <c:v>386.67128000000002</c:v>
                </c:pt>
                <c:pt idx="3100">
                  <c:v>386.50225999999998</c:v>
                </c:pt>
                <c:pt idx="3101">
                  <c:v>386.32585999999998</c:v>
                </c:pt>
                <c:pt idx="3102">
                  <c:v>386.16512</c:v>
                </c:pt>
                <c:pt idx="3103">
                  <c:v>385.99916000000002</c:v>
                </c:pt>
                <c:pt idx="3104">
                  <c:v>385.81286</c:v>
                </c:pt>
                <c:pt idx="3105">
                  <c:v>385.64330000000001</c:v>
                </c:pt>
                <c:pt idx="3106">
                  <c:v>385.47734000000003</c:v>
                </c:pt>
                <c:pt idx="3107">
                  <c:v>385.31029999999998</c:v>
                </c:pt>
                <c:pt idx="3108">
                  <c:v>385.11968000000002</c:v>
                </c:pt>
                <c:pt idx="3109">
                  <c:v>384.95084000000003</c:v>
                </c:pt>
                <c:pt idx="3110">
                  <c:v>384.77102000000002</c:v>
                </c:pt>
                <c:pt idx="3111">
                  <c:v>384.59588000000002</c:v>
                </c:pt>
                <c:pt idx="3112">
                  <c:v>384.42703999999998</c:v>
                </c:pt>
                <c:pt idx="3113">
                  <c:v>384.24686000000003</c:v>
                </c:pt>
                <c:pt idx="3114">
                  <c:v>384.06794000000002</c:v>
                </c:pt>
                <c:pt idx="3115">
                  <c:v>383.90215999999998</c:v>
                </c:pt>
                <c:pt idx="3116">
                  <c:v>383.72054000000003</c:v>
                </c:pt>
                <c:pt idx="3117">
                  <c:v>383.53478000000001</c:v>
                </c:pt>
                <c:pt idx="3118">
                  <c:v>383.36594000000002</c:v>
                </c:pt>
                <c:pt idx="3119">
                  <c:v>383.19224000000003</c:v>
                </c:pt>
                <c:pt idx="3120">
                  <c:v>383.00684000000001</c:v>
                </c:pt>
                <c:pt idx="3121">
                  <c:v>382.84663999999998</c:v>
                </c:pt>
                <c:pt idx="3122">
                  <c:v>382.66933999999998</c:v>
                </c:pt>
                <c:pt idx="3123">
                  <c:v>382.48538000000002</c:v>
                </c:pt>
                <c:pt idx="3124">
                  <c:v>382.31491999999997</c:v>
                </c:pt>
                <c:pt idx="3125">
                  <c:v>382.15436</c:v>
                </c:pt>
                <c:pt idx="3126">
                  <c:v>381.98606000000001</c:v>
                </c:pt>
                <c:pt idx="3127">
                  <c:v>381.81182000000001</c:v>
                </c:pt>
                <c:pt idx="3128">
                  <c:v>381.63794000000001</c:v>
                </c:pt>
                <c:pt idx="3129">
                  <c:v>381.46622000000002</c:v>
                </c:pt>
                <c:pt idx="3130">
                  <c:v>381.30295999999998</c:v>
                </c:pt>
                <c:pt idx="3131">
                  <c:v>381.13015999999999</c:v>
                </c:pt>
                <c:pt idx="3132">
                  <c:v>380.94709999999998</c:v>
                </c:pt>
                <c:pt idx="3133">
                  <c:v>380.78852000000001</c:v>
                </c:pt>
                <c:pt idx="3134">
                  <c:v>380.62472000000002</c:v>
                </c:pt>
                <c:pt idx="3135">
                  <c:v>380.44976000000003</c:v>
                </c:pt>
                <c:pt idx="3136">
                  <c:v>380.28181999999998</c:v>
                </c:pt>
                <c:pt idx="3137">
                  <c:v>380.12198000000001</c:v>
                </c:pt>
                <c:pt idx="3138">
                  <c:v>379.96537999999998</c:v>
                </c:pt>
                <c:pt idx="3139">
                  <c:v>379.78483999999997</c:v>
                </c:pt>
                <c:pt idx="3140">
                  <c:v>379.61707999999999</c:v>
                </c:pt>
                <c:pt idx="3141">
                  <c:v>379.44788</c:v>
                </c:pt>
                <c:pt idx="3142">
                  <c:v>379.30009999999999</c:v>
                </c:pt>
                <c:pt idx="3143">
                  <c:v>379.14548000000002</c:v>
                </c:pt>
                <c:pt idx="3144">
                  <c:v>378.97465999999997</c:v>
                </c:pt>
                <c:pt idx="3145">
                  <c:v>378.79826000000003</c:v>
                </c:pt>
                <c:pt idx="3146">
                  <c:v>378.64184</c:v>
                </c:pt>
                <c:pt idx="3147">
                  <c:v>378.48074000000003</c:v>
                </c:pt>
                <c:pt idx="3148">
                  <c:v>378.31873999999999</c:v>
                </c:pt>
                <c:pt idx="3149">
                  <c:v>378.14828</c:v>
                </c:pt>
                <c:pt idx="3150">
                  <c:v>377.98232000000002</c:v>
                </c:pt>
                <c:pt idx="3151">
                  <c:v>377.81473999999997</c:v>
                </c:pt>
                <c:pt idx="3152">
                  <c:v>377.67397999999997</c:v>
                </c:pt>
                <c:pt idx="3153">
                  <c:v>377.48624000000001</c:v>
                </c:pt>
                <c:pt idx="3154">
                  <c:v>377.32100000000003</c:v>
                </c:pt>
                <c:pt idx="3155">
                  <c:v>377.17304000000001</c:v>
                </c:pt>
                <c:pt idx="3156">
                  <c:v>377.01049999999998</c:v>
                </c:pt>
                <c:pt idx="3157">
                  <c:v>376.84147999999999</c:v>
                </c:pt>
                <c:pt idx="3158">
                  <c:v>376.67804000000001</c:v>
                </c:pt>
                <c:pt idx="3159">
                  <c:v>376.51316000000003</c:v>
                </c:pt>
                <c:pt idx="3160">
                  <c:v>376.34125999999998</c:v>
                </c:pt>
                <c:pt idx="3161">
                  <c:v>376.18574000000001</c:v>
                </c:pt>
                <c:pt idx="3162">
                  <c:v>376.01618000000002</c:v>
                </c:pt>
                <c:pt idx="3163">
                  <c:v>375.85435999999999</c:v>
                </c:pt>
                <c:pt idx="3164">
                  <c:v>375.70693999999997</c:v>
                </c:pt>
                <c:pt idx="3165">
                  <c:v>375.54295999999999</c:v>
                </c:pt>
                <c:pt idx="3166">
                  <c:v>375.38654000000002</c:v>
                </c:pt>
                <c:pt idx="3167">
                  <c:v>375.21212000000003</c:v>
                </c:pt>
                <c:pt idx="3168">
                  <c:v>375.03446000000002</c:v>
                </c:pt>
                <c:pt idx="3169">
                  <c:v>374.86939999999998</c:v>
                </c:pt>
                <c:pt idx="3170">
                  <c:v>374.69731999999999</c:v>
                </c:pt>
                <c:pt idx="3171">
                  <c:v>374.53460000000001</c:v>
                </c:pt>
                <c:pt idx="3172">
                  <c:v>374.36054000000001</c:v>
                </c:pt>
                <c:pt idx="3173">
                  <c:v>374.21186</c:v>
                </c:pt>
                <c:pt idx="3174">
                  <c:v>374.05543999999998</c:v>
                </c:pt>
                <c:pt idx="3175">
                  <c:v>373.85888</c:v>
                </c:pt>
                <c:pt idx="3176">
                  <c:v>373.69274000000001</c:v>
                </c:pt>
                <c:pt idx="3177">
                  <c:v>373.54118</c:v>
                </c:pt>
                <c:pt idx="3178">
                  <c:v>373.36946</c:v>
                </c:pt>
                <c:pt idx="3179">
                  <c:v>373.19576000000001</c:v>
                </c:pt>
                <c:pt idx="3180">
                  <c:v>373.0136</c:v>
                </c:pt>
                <c:pt idx="3181">
                  <c:v>372.84566000000001</c:v>
                </c:pt>
                <c:pt idx="3182">
                  <c:v>372.6626</c:v>
                </c:pt>
                <c:pt idx="3183">
                  <c:v>372.47719999999998</c:v>
                </c:pt>
                <c:pt idx="3184">
                  <c:v>372.31196</c:v>
                </c:pt>
                <c:pt idx="3185">
                  <c:v>372.13087999999999</c:v>
                </c:pt>
                <c:pt idx="3186">
                  <c:v>371.97392000000002</c:v>
                </c:pt>
                <c:pt idx="3187">
                  <c:v>371.81533999999999</c:v>
                </c:pt>
                <c:pt idx="3188">
                  <c:v>371.65208000000001</c:v>
                </c:pt>
                <c:pt idx="3189">
                  <c:v>371.48773999999997</c:v>
                </c:pt>
                <c:pt idx="3190">
                  <c:v>371.32718</c:v>
                </c:pt>
                <c:pt idx="3191">
                  <c:v>371.15132</c:v>
                </c:pt>
                <c:pt idx="3192">
                  <c:v>370.97257999999999</c:v>
                </c:pt>
                <c:pt idx="3193">
                  <c:v>370.81921999999997</c:v>
                </c:pt>
                <c:pt idx="3194">
                  <c:v>370.66946000000002</c:v>
                </c:pt>
                <c:pt idx="3195">
                  <c:v>370.48027999999999</c:v>
                </c:pt>
                <c:pt idx="3196">
                  <c:v>370.31666000000001</c:v>
                </c:pt>
                <c:pt idx="3197">
                  <c:v>370.16852</c:v>
                </c:pt>
                <c:pt idx="3198">
                  <c:v>370.00922000000003</c:v>
                </c:pt>
                <c:pt idx="3199">
                  <c:v>369.83983999999998</c:v>
                </c:pt>
                <c:pt idx="3200">
                  <c:v>369.67874</c:v>
                </c:pt>
                <c:pt idx="3201">
                  <c:v>369.50144</c:v>
                </c:pt>
                <c:pt idx="3202">
                  <c:v>369.32810000000001</c:v>
                </c:pt>
                <c:pt idx="3203">
                  <c:v>369.16861999999998</c:v>
                </c:pt>
                <c:pt idx="3204">
                  <c:v>369.00211999999999</c:v>
                </c:pt>
                <c:pt idx="3205">
                  <c:v>368.84210000000002</c:v>
                </c:pt>
                <c:pt idx="3206">
                  <c:v>368.67290000000003</c:v>
                </c:pt>
                <c:pt idx="3207">
                  <c:v>368.49560000000002</c:v>
                </c:pt>
                <c:pt idx="3208">
                  <c:v>368.32441999999998</c:v>
                </c:pt>
                <c:pt idx="3209">
                  <c:v>368.16944000000001</c:v>
                </c:pt>
                <c:pt idx="3210">
                  <c:v>368.01067999999998</c:v>
                </c:pt>
                <c:pt idx="3211">
                  <c:v>367.8503</c:v>
                </c:pt>
                <c:pt idx="3212">
                  <c:v>367.69639999999998</c:v>
                </c:pt>
                <c:pt idx="3213">
                  <c:v>367.52413999999999</c:v>
                </c:pt>
                <c:pt idx="3214">
                  <c:v>367.36088000000001</c:v>
                </c:pt>
                <c:pt idx="3215">
                  <c:v>367.19078000000002</c:v>
                </c:pt>
                <c:pt idx="3216">
                  <c:v>367.02409999999998</c:v>
                </c:pt>
                <c:pt idx="3217">
                  <c:v>366.86264</c:v>
                </c:pt>
                <c:pt idx="3218">
                  <c:v>366.70370000000003</c:v>
                </c:pt>
                <c:pt idx="3219">
                  <c:v>366.53827999999999</c:v>
                </c:pt>
                <c:pt idx="3220">
                  <c:v>366.38168000000002</c:v>
                </c:pt>
                <c:pt idx="3221">
                  <c:v>366.20762000000002</c:v>
                </c:pt>
                <c:pt idx="3222">
                  <c:v>366.04111999999998</c:v>
                </c:pt>
                <c:pt idx="3223">
                  <c:v>365.88542000000001</c:v>
                </c:pt>
                <c:pt idx="3224">
                  <c:v>365.73962</c:v>
                </c:pt>
                <c:pt idx="3225">
                  <c:v>365.55655999999999</c:v>
                </c:pt>
                <c:pt idx="3226">
                  <c:v>365.40320000000003</c:v>
                </c:pt>
                <c:pt idx="3227">
                  <c:v>365.24606</c:v>
                </c:pt>
                <c:pt idx="3228">
                  <c:v>365.09827999999999</c:v>
                </c:pt>
                <c:pt idx="3229">
                  <c:v>364.91054000000003</c:v>
                </c:pt>
                <c:pt idx="3230">
                  <c:v>364.73863999999998</c:v>
                </c:pt>
                <c:pt idx="3231">
                  <c:v>364.58258000000001</c:v>
                </c:pt>
                <c:pt idx="3232">
                  <c:v>364.41770000000002</c:v>
                </c:pt>
                <c:pt idx="3233">
                  <c:v>364.25515999999999</c:v>
                </c:pt>
                <c:pt idx="3234">
                  <c:v>364.09802000000002</c:v>
                </c:pt>
                <c:pt idx="3235">
                  <c:v>363.93565999999998</c:v>
                </c:pt>
                <c:pt idx="3236">
                  <c:v>363.77366000000001</c:v>
                </c:pt>
                <c:pt idx="3237">
                  <c:v>363.58861999999999</c:v>
                </c:pt>
                <c:pt idx="3238">
                  <c:v>363.43076000000002</c:v>
                </c:pt>
                <c:pt idx="3239">
                  <c:v>363.24464</c:v>
                </c:pt>
                <c:pt idx="3240">
                  <c:v>363.07976000000002</c:v>
                </c:pt>
                <c:pt idx="3241">
                  <c:v>362.91523999999998</c:v>
                </c:pt>
                <c:pt idx="3242">
                  <c:v>362.75234</c:v>
                </c:pt>
                <c:pt idx="3243">
                  <c:v>362.59411999999998</c:v>
                </c:pt>
                <c:pt idx="3244">
                  <c:v>362.43896000000001</c:v>
                </c:pt>
                <c:pt idx="3245">
                  <c:v>362.28127999999998</c:v>
                </c:pt>
                <c:pt idx="3246">
                  <c:v>362.12270000000001</c:v>
                </c:pt>
                <c:pt idx="3247">
                  <c:v>361.95458000000002</c:v>
                </c:pt>
                <c:pt idx="3248">
                  <c:v>361.78286000000003</c:v>
                </c:pt>
                <c:pt idx="3249">
                  <c:v>361.62518</c:v>
                </c:pt>
                <c:pt idx="3250">
                  <c:v>361.46336000000002</c:v>
                </c:pt>
                <c:pt idx="3251">
                  <c:v>361.3109</c:v>
                </c:pt>
                <c:pt idx="3252">
                  <c:v>361.14170000000001</c:v>
                </c:pt>
                <c:pt idx="3253">
                  <c:v>360.97987999999998</c:v>
                </c:pt>
                <c:pt idx="3254">
                  <c:v>360.84397999999999</c:v>
                </c:pt>
                <c:pt idx="3255">
                  <c:v>360.68018000000001</c:v>
                </c:pt>
                <c:pt idx="3256">
                  <c:v>360.52537999999998</c:v>
                </c:pt>
                <c:pt idx="3257">
                  <c:v>360.36500000000001</c:v>
                </c:pt>
                <c:pt idx="3258">
                  <c:v>360.20371999999998</c:v>
                </c:pt>
                <c:pt idx="3259">
                  <c:v>360.05072000000001</c:v>
                </c:pt>
                <c:pt idx="3260">
                  <c:v>359.87864000000002</c:v>
                </c:pt>
                <c:pt idx="3261">
                  <c:v>359.73122000000001</c:v>
                </c:pt>
                <c:pt idx="3262">
                  <c:v>359.58596</c:v>
                </c:pt>
                <c:pt idx="3263">
                  <c:v>359.42036000000002</c:v>
                </c:pt>
                <c:pt idx="3264">
                  <c:v>359.25493999999998</c:v>
                </c:pt>
                <c:pt idx="3265">
                  <c:v>359.10266000000001</c:v>
                </c:pt>
                <c:pt idx="3266">
                  <c:v>358.94191999999998</c:v>
                </c:pt>
                <c:pt idx="3267">
                  <c:v>358.79378000000003</c:v>
                </c:pt>
                <c:pt idx="3268">
                  <c:v>358.62457999999998</c:v>
                </c:pt>
                <c:pt idx="3269">
                  <c:v>358.46168</c:v>
                </c:pt>
                <c:pt idx="3270">
                  <c:v>358.30669999999998</c:v>
                </c:pt>
                <c:pt idx="3271">
                  <c:v>358.14182</c:v>
                </c:pt>
                <c:pt idx="3272">
                  <c:v>357.98216000000002</c:v>
                </c:pt>
                <c:pt idx="3273">
                  <c:v>357.83816000000002</c:v>
                </c:pt>
                <c:pt idx="3274">
                  <c:v>357.67579999999998</c:v>
                </c:pt>
                <c:pt idx="3275">
                  <c:v>357.51776000000001</c:v>
                </c:pt>
                <c:pt idx="3276">
                  <c:v>357.34730000000002</c:v>
                </c:pt>
                <c:pt idx="3277">
                  <c:v>357.19105999999999</c:v>
                </c:pt>
                <c:pt idx="3278">
                  <c:v>357.03230000000002</c:v>
                </c:pt>
                <c:pt idx="3279">
                  <c:v>356.86849999999998</c:v>
                </c:pt>
                <c:pt idx="3280">
                  <c:v>356.69929999999999</c:v>
                </c:pt>
                <c:pt idx="3281">
                  <c:v>356.53406000000001</c:v>
                </c:pt>
                <c:pt idx="3282">
                  <c:v>356.38231999999999</c:v>
                </c:pt>
                <c:pt idx="3283">
                  <c:v>356.22338000000002</c:v>
                </c:pt>
                <c:pt idx="3284">
                  <c:v>356.07488000000001</c:v>
                </c:pt>
                <c:pt idx="3285">
                  <c:v>355.91072000000003</c:v>
                </c:pt>
                <c:pt idx="3286">
                  <c:v>355.74457999999998</c:v>
                </c:pt>
                <c:pt idx="3287">
                  <c:v>355.57826</c:v>
                </c:pt>
                <c:pt idx="3288">
                  <c:v>355.42777999999998</c:v>
                </c:pt>
                <c:pt idx="3289">
                  <c:v>355.26812000000001</c:v>
                </c:pt>
                <c:pt idx="3290">
                  <c:v>355.11763999999999</c:v>
                </c:pt>
                <c:pt idx="3291">
                  <c:v>354.96661999999998</c:v>
                </c:pt>
                <c:pt idx="3292">
                  <c:v>354.81992000000002</c:v>
                </c:pt>
                <c:pt idx="3293">
                  <c:v>354.65413999999998</c:v>
                </c:pt>
                <c:pt idx="3294">
                  <c:v>354.51859999999999</c:v>
                </c:pt>
                <c:pt idx="3295">
                  <c:v>354.36200000000002</c:v>
                </c:pt>
                <c:pt idx="3296">
                  <c:v>354.20558</c:v>
                </c:pt>
                <c:pt idx="3297">
                  <c:v>354.03944000000001</c:v>
                </c:pt>
                <c:pt idx="3298">
                  <c:v>353.88193999999999</c:v>
                </c:pt>
                <c:pt idx="3299">
                  <c:v>353.73541999999998</c:v>
                </c:pt>
                <c:pt idx="3300">
                  <c:v>353.58260000000001</c:v>
                </c:pt>
                <c:pt idx="3301">
                  <c:v>353.43572</c:v>
                </c:pt>
                <c:pt idx="3302">
                  <c:v>353.28757999999999</c:v>
                </c:pt>
                <c:pt idx="3303">
                  <c:v>353.12900000000002</c:v>
                </c:pt>
                <c:pt idx="3304">
                  <c:v>352.98194000000001</c:v>
                </c:pt>
                <c:pt idx="3305">
                  <c:v>352.82245999999998</c:v>
                </c:pt>
                <c:pt idx="3306">
                  <c:v>352.66586000000001</c:v>
                </c:pt>
                <c:pt idx="3307">
                  <c:v>352.50277999999997</c:v>
                </c:pt>
                <c:pt idx="3308">
                  <c:v>352.35176000000001</c:v>
                </c:pt>
                <c:pt idx="3309">
                  <c:v>352.19965999999999</c:v>
                </c:pt>
                <c:pt idx="3310">
                  <c:v>352.04629999999997</c:v>
                </c:pt>
                <c:pt idx="3311">
                  <c:v>351.87835999999999</c:v>
                </c:pt>
                <c:pt idx="3312">
                  <c:v>351.73633999999998</c:v>
                </c:pt>
                <c:pt idx="3313">
                  <c:v>351.59737999999999</c:v>
                </c:pt>
                <c:pt idx="3314">
                  <c:v>351.43034</c:v>
                </c:pt>
                <c:pt idx="3315">
                  <c:v>351.26618000000002</c:v>
                </c:pt>
                <c:pt idx="3316">
                  <c:v>351.12110000000001</c:v>
                </c:pt>
                <c:pt idx="3317">
                  <c:v>350.95963999999998</c:v>
                </c:pt>
                <c:pt idx="3318">
                  <c:v>350.80484000000001</c:v>
                </c:pt>
                <c:pt idx="3319">
                  <c:v>350.65003999999999</c:v>
                </c:pt>
                <c:pt idx="3320">
                  <c:v>350.49272000000002</c:v>
                </c:pt>
                <c:pt idx="3321">
                  <c:v>350.33702</c:v>
                </c:pt>
                <c:pt idx="3322">
                  <c:v>350.16728000000001</c:v>
                </c:pt>
                <c:pt idx="3323">
                  <c:v>350.00384000000003</c:v>
                </c:pt>
                <c:pt idx="3324">
                  <c:v>349.83625999999998</c:v>
                </c:pt>
                <c:pt idx="3325">
                  <c:v>349.67840000000001</c:v>
                </c:pt>
                <c:pt idx="3326">
                  <c:v>349.52107999999998</c:v>
                </c:pt>
                <c:pt idx="3327">
                  <c:v>349.37222000000003</c:v>
                </c:pt>
                <c:pt idx="3328">
                  <c:v>349.19582000000003</c:v>
                </c:pt>
                <c:pt idx="3329">
                  <c:v>349.04066</c:v>
                </c:pt>
                <c:pt idx="3330">
                  <c:v>348.89485999999999</c:v>
                </c:pt>
                <c:pt idx="3331">
                  <c:v>348.72980000000001</c:v>
                </c:pt>
                <c:pt idx="3332">
                  <c:v>348.57481999999999</c:v>
                </c:pt>
                <c:pt idx="3333">
                  <c:v>348.41912000000002</c:v>
                </c:pt>
                <c:pt idx="3334">
                  <c:v>348.25909999999999</c:v>
                </c:pt>
                <c:pt idx="3335">
                  <c:v>348.10268000000002</c:v>
                </c:pt>
                <c:pt idx="3336">
                  <c:v>347.94031999999999</c:v>
                </c:pt>
                <c:pt idx="3337">
                  <c:v>347.78606000000002</c:v>
                </c:pt>
                <c:pt idx="3338">
                  <c:v>347.62657999999999</c:v>
                </c:pt>
                <c:pt idx="3339">
                  <c:v>347.46350000000001</c:v>
                </c:pt>
                <c:pt idx="3340">
                  <c:v>347.29412000000002</c:v>
                </c:pt>
                <c:pt idx="3341">
                  <c:v>347.13968</c:v>
                </c:pt>
                <c:pt idx="3342">
                  <c:v>346.98631999999998</c:v>
                </c:pt>
                <c:pt idx="3343">
                  <c:v>346.81927999999999</c:v>
                </c:pt>
                <c:pt idx="3344">
                  <c:v>346.65404000000001</c:v>
                </c:pt>
                <c:pt idx="3345">
                  <c:v>346.49167999999997</c:v>
                </c:pt>
                <c:pt idx="3346">
                  <c:v>346.3313</c:v>
                </c:pt>
                <c:pt idx="3347">
                  <c:v>346.17829999999998</c:v>
                </c:pt>
                <c:pt idx="3348">
                  <c:v>346.01990000000001</c:v>
                </c:pt>
                <c:pt idx="3349">
                  <c:v>345.86923999999999</c:v>
                </c:pt>
                <c:pt idx="3350">
                  <c:v>345.71192000000002</c:v>
                </c:pt>
                <c:pt idx="3351">
                  <c:v>345.53732000000002</c:v>
                </c:pt>
                <c:pt idx="3352">
                  <c:v>345.37711999999999</c:v>
                </c:pt>
                <c:pt idx="3353">
                  <c:v>345.22681999999998</c:v>
                </c:pt>
                <c:pt idx="3354">
                  <c:v>345.07526000000001</c:v>
                </c:pt>
                <c:pt idx="3355">
                  <c:v>344.92442</c:v>
                </c:pt>
                <c:pt idx="3356">
                  <c:v>344.76512000000002</c:v>
                </c:pt>
                <c:pt idx="3357">
                  <c:v>344.59969999999998</c:v>
                </c:pt>
                <c:pt idx="3358">
                  <c:v>344.45317999999997</c:v>
                </c:pt>
                <c:pt idx="3359">
                  <c:v>344.28595999999999</c:v>
                </c:pt>
                <c:pt idx="3360">
                  <c:v>344.15006</c:v>
                </c:pt>
                <c:pt idx="3361">
                  <c:v>343.99687999999998</c:v>
                </c:pt>
                <c:pt idx="3362">
                  <c:v>343.80986000000001</c:v>
                </c:pt>
                <c:pt idx="3363">
                  <c:v>343.65722</c:v>
                </c:pt>
                <c:pt idx="3364">
                  <c:v>343.51051999999999</c:v>
                </c:pt>
                <c:pt idx="3365">
                  <c:v>343.35878000000002</c:v>
                </c:pt>
                <c:pt idx="3366">
                  <c:v>343.19767999999999</c:v>
                </c:pt>
                <c:pt idx="3367">
                  <c:v>343.04198000000002</c:v>
                </c:pt>
                <c:pt idx="3368">
                  <c:v>342.88808</c:v>
                </c:pt>
                <c:pt idx="3369">
                  <c:v>342.7457</c:v>
                </c:pt>
                <c:pt idx="3370">
                  <c:v>342.58604000000003</c:v>
                </c:pt>
                <c:pt idx="3371">
                  <c:v>342.43052</c:v>
                </c:pt>
                <c:pt idx="3372">
                  <c:v>342.28525999999999</c:v>
                </c:pt>
                <c:pt idx="3373">
                  <c:v>342.13711999999998</c:v>
                </c:pt>
                <c:pt idx="3374">
                  <c:v>341.99491999999998</c:v>
                </c:pt>
                <c:pt idx="3375">
                  <c:v>341.82968</c:v>
                </c:pt>
                <c:pt idx="3376">
                  <c:v>341.66318000000001</c:v>
                </c:pt>
                <c:pt idx="3377">
                  <c:v>341.53052000000002</c:v>
                </c:pt>
                <c:pt idx="3378">
                  <c:v>341.38112000000001</c:v>
                </c:pt>
                <c:pt idx="3379">
                  <c:v>341.23045999999999</c:v>
                </c:pt>
                <c:pt idx="3380">
                  <c:v>341.08033999999998</c:v>
                </c:pt>
                <c:pt idx="3381">
                  <c:v>340.92572000000001</c:v>
                </c:pt>
                <c:pt idx="3382">
                  <c:v>340.78640000000001</c:v>
                </c:pt>
                <c:pt idx="3383">
                  <c:v>340.63682</c:v>
                </c:pt>
                <c:pt idx="3384">
                  <c:v>340.48309999999998</c:v>
                </c:pt>
                <c:pt idx="3385">
                  <c:v>340.33316000000002</c:v>
                </c:pt>
                <c:pt idx="3386">
                  <c:v>340.18898000000002</c:v>
                </c:pt>
                <c:pt idx="3387">
                  <c:v>340.03652</c:v>
                </c:pt>
                <c:pt idx="3388">
                  <c:v>339.86102</c:v>
                </c:pt>
                <c:pt idx="3389">
                  <c:v>339.69974000000002</c:v>
                </c:pt>
                <c:pt idx="3390">
                  <c:v>339.57499999999999</c:v>
                </c:pt>
                <c:pt idx="3391">
                  <c:v>339.40904</c:v>
                </c:pt>
                <c:pt idx="3392">
                  <c:v>339.25513999999998</c:v>
                </c:pt>
                <c:pt idx="3393">
                  <c:v>339.09926000000002</c:v>
                </c:pt>
                <c:pt idx="3394">
                  <c:v>338.92574000000002</c:v>
                </c:pt>
                <c:pt idx="3395">
                  <c:v>338.78354000000002</c:v>
                </c:pt>
                <c:pt idx="3396">
                  <c:v>338.61613999999997</c:v>
                </c:pt>
                <c:pt idx="3397">
                  <c:v>338.47573999999997</c:v>
                </c:pt>
                <c:pt idx="3398">
                  <c:v>338.34109999999998</c:v>
                </c:pt>
                <c:pt idx="3399">
                  <c:v>338.19601999999998</c:v>
                </c:pt>
                <c:pt idx="3400">
                  <c:v>338.03636</c:v>
                </c:pt>
                <c:pt idx="3401">
                  <c:v>337.88227999999998</c:v>
                </c:pt>
                <c:pt idx="3402">
                  <c:v>337.70785999999998</c:v>
                </c:pt>
                <c:pt idx="3403">
                  <c:v>337.54748000000001</c:v>
                </c:pt>
                <c:pt idx="3404">
                  <c:v>337.39717999999999</c:v>
                </c:pt>
                <c:pt idx="3405">
                  <c:v>337.24741999999998</c:v>
                </c:pt>
                <c:pt idx="3406">
                  <c:v>337.09802000000002</c:v>
                </c:pt>
                <c:pt idx="3407">
                  <c:v>336.94916000000001</c:v>
                </c:pt>
                <c:pt idx="3408">
                  <c:v>336.79669999999999</c:v>
                </c:pt>
                <c:pt idx="3409">
                  <c:v>336.65431999999998</c:v>
                </c:pt>
                <c:pt idx="3410">
                  <c:v>336.50743999999997</c:v>
                </c:pt>
                <c:pt idx="3411">
                  <c:v>336.36362000000003</c:v>
                </c:pt>
                <c:pt idx="3412">
                  <c:v>336.20143999999999</c:v>
                </c:pt>
                <c:pt idx="3413">
                  <c:v>336.04987999999997</c:v>
                </c:pt>
                <c:pt idx="3414">
                  <c:v>335.90570000000002</c:v>
                </c:pt>
                <c:pt idx="3415">
                  <c:v>335.74441999999999</c:v>
                </c:pt>
                <c:pt idx="3416">
                  <c:v>335.58386000000002</c:v>
                </c:pt>
                <c:pt idx="3417">
                  <c:v>335.42815999999999</c:v>
                </c:pt>
                <c:pt idx="3418">
                  <c:v>335.28415999999999</c:v>
                </c:pt>
                <c:pt idx="3419">
                  <c:v>335.14934</c:v>
                </c:pt>
                <c:pt idx="3420">
                  <c:v>334.99310000000003</c:v>
                </c:pt>
                <c:pt idx="3421">
                  <c:v>334.84010000000001</c:v>
                </c:pt>
                <c:pt idx="3422">
                  <c:v>334.67971999999997</c:v>
                </c:pt>
                <c:pt idx="3423">
                  <c:v>334.51195999999999</c:v>
                </c:pt>
                <c:pt idx="3424">
                  <c:v>334.36633999999998</c:v>
                </c:pt>
                <c:pt idx="3425">
                  <c:v>334.24124</c:v>
                </c:pt>
                <c:pt idx="3426">
                  <c:v>334.08679999999998</c:v>
                </c:pt>
                <c:pt idx="3427">
                  <c:v>333.93920000000003</c:v>
                </c:pt>
                <c:pt idx="3428">
                  <c:v>333.79016000000001</c:v>
                </c:pt>
                <c:pt idx="3429">
                  <c:v>333.65750000000003</c:v>
                </c:pt>
                <c:pt idx="3430">
                  <c:v>333.50432000000001</c:v>
                </c:pt>
                <c:pt idx="3431">
                  <c:v>333.35401999999999</c:v>
                </c:pt>
                <c:pt idx="3432">
                  <c:v>333.20407999999998</c:v>
                </c:pt>
                <c:pt idx="3433">
                  <c:v>333.06763999999998</c:v>
                </c:pt>
                <c:pt idx="3434">
                  <c:v>332.91554000000002</c:v>
                </c:pt>
                <c:pt idx="3435">
                  <c:v>332.75083999999998</c:v>
                </c:pt>
                <c:pt idx="3436">
                  <c:v>332.61872</c:v>
                </c:pt>
                <c:pt idx="3437">
                  <c:v>332.46913999999998</c:v>
                </c:pt>
                <c:pt idx="3438">
                  <c:v>332.32603999999998</c:v>
                </c:pt>
                <c:pt idx="3439">
                  <c:v>332.17052000000001</c:v>
                </c:pt>
                <c:pt idx="3440">
                  <c:v>332.01229999999998</c:v>
                </c:pt>
                <c:pt idx="3441">
                  <c:v>331.86631999999997</c:v>
                </c:pt>
                <c:pt idx="3442">
                  <c:v>331.71530000000001</c:v>
                </c:pt>
                <c:pt idx="3443">
                  <c:v>331.55419999999998</c:v>
                </c:pt>
                <c:pt idx="3444">
                  <c:v>331.41091999999998</c:v>
                </c:pt>
                <c:pt idx="3445">
                  <c:v>331.26799999999997</c:v>
                </c:pt>
                <c:pt idx="3446">
                  <c:v>331.10816</c:v>
                </c:pt>
                <c:pt idx="3447">
                  <c:v>330.94850000000002</c:v>
                </c:pt>
                <c:pt idx="3448">
                  <c:v>330.79946000000001</c:v>
                </c:pt>
                <c:pt idx="3449">
                  <c:v>330.65024</c:v>
                </c:pt>
                <c:pt idx="3450">
                  <c:v>330.49777999999998</c:v>
                </c:pt>
                <c:pt idx="3451">
                  <c:v>330.34928000000002</c:v>
                </c:pt>
                <c:pt idx="3452">
                  <c:v>330.18889999999999</c:v>
                </c:pt>
                <c:pt idx="3453">
                  <c:v>330.01718</c:v>
                </c:pt>
                <c:pt idx="3454">
                  <c:v>329.86543999999998</c:v>
                </c:pt>
                <c:pt idx="3455">
                  <c:v>329.71982000000003</c:v>
                </c:pt>
                <c:pt idx="3456">
                  <c:v>329.57384000000002</c:v>
                </c:pt>
                <c:pt idx="3457">
                  <c:v>329.42066</c:v>
                </c:pt>
                <c:pt idx="3458">
                  <c:v>329.26100000000002</c:v>
                </c:pt>
                <c:pt idx="3459">
                  <c:v>329.10223999999999</c:v>
                </c:pt>
                <c:pt idx="3460">
                  <c:v>328.93736000000001</c:v>
                </c:pt>
                <c:pt idx="3461">
                  <c:v>328.77697999999998</c:v>
                </c:pt>
                <c:pt idx="3462">
                  <c:v>328.63064000000003</c:v>
                </c:pt>
                <c:pt idx="3463">
                  <c:v>328.46161999999998</c:v>
                </c:pt>
                <c:pt idx="3464">
                  <c:v>328.31366000000003</c:v>
                </c:pt>
                <c:pt idx="3465">
                  <c:v>328.16624000000002</c:v>
                </c:pt>
                <c:pt idx="3466">
                  <c:v>328.00171999999998</c:v>
                </c:pt>
                <c:pt idx="3467">
                  <c:v>327.84764000000001</c:v>
                </c:pt>
                <c:pt idx="3468">
                  <c:v>327.69644</c:v>
                </c:pt>
                <c:pt idx="3469">
                  <c:v>327.52472</c:v>
                </c:pt>
                <c:pt idx="3470">
                  <c:v>327.38162</c:v>
                </c:pt>
                <c:pt idx="3471">
                  <c:v>327.23383999999999</c:v>
                </c:pt>
                <c:pt idx="3472">
                  <c:v>327.08102000000002</c:v>
                </c:pt>
                <c:pt idx="3473">
                  <c:v>326.91181999999998</c:v>
                </c:pt>
                <c:pt idx="3474">
                  <c:v>326.76080000000002</c:v>
                </c:pt>
                <c:pt idx="3475">
                  <c:v>326.60437999999999</c:v>
                </c:pt>
                <c:pt idx="3476">
                  <c:v>326.44796000000002</c:v>
                </c:pt>
                <c:pt idx="3477">
                  <c:v>326.30684000000002</c:v>
                </c:pt>
                <c:pt idx="3478">
                  <c:v>326.15042</c:v>
                </c:pt>
                <c:pt idx="3479">
                  <c:v>326.012</c:v>
                </c:pt>
                <c:pt idx="3480">
                  <c:v>325.85845999999998</c:v>
                </c:pt>
                <c:pt idx="3481">
                  <c:v>325.71158000000003</c:v>
                </c:pt>
                <c:pt idx="3482">
                  <c:v>325.55029999999999</c:v>
                </c:pt>
                <c:pt idx="3483">
                  <c:v>325.39316000000002</c:v>
                </c:pt>
                <c:pt idx="3484">
                  <c:v>325.24232000000001</c:v>
                </c:pt>
                <c:pt idx="3485">
                  <c:v>325.10462000000001</c:v>
                </c:pt>
                <c:pt idx="3486">
                  <c:v>324.97304000000003</c:v>
                </c:pt>
                <c:pt idx="3487">
                  <c:v>324.82436000000001</c:v>
                </c:pt>
                <c:pt idx="3488">
                  <c:v>324.67622</c:v>
                </c:pt>
                <c:pt idx="3489">
                  <c:v>324.53888000000001</c:v>
                </c:pt>
                <c:pt idx="3490">
                  <c:v>324.39704</c:v>
                </c:pt>
                <c:pt idx="3491">
                  <c:v>324.26960000000003</c:v>
                </c:pt>
                <c:pt idx="3492">
                  <c:v>324.09751999999997</c:v>
                </c:pt>
                <c:pt idx="3493">
                  <c:v>323.95352000000003</c:v>
                </c:pt>
                <c:pt idx="3494">
                  <c:v>323.82031999999998</c:v>
                </c:pt>
                <c:pt idx="3495">
                  <c:v>323.66120000000001</c:v>
                </c:pt>
                <c:pt idx="3496">
                  <c:v>323.51882000000001</c:v>
                </c:pt>
                <c:pt idx="3497">
                  <c:v>323.38310000000001</c:v>
                </c:pt>
                <c:pt idx="3498">
                  <c:v>323.24090000000001</c:v>
                </c:pt>
                <c:pt idx="3499">
                  <c:v>323.08807999999999</c:v>
                </c:pt>
                <c:pt idx="3500">
                  <c:v>322.93058000000002</c:v>
                </c:pt>
                <c:pt idx="3501">
                  <c:v>322.78154000000001</c:v>
                </c:pt>
                <c:pt idx="3502">
                  <c:v>322.6361</c:v>
                </c:pt>
                <c:pt idx="3503">
                  <c:v>322.50182000000001</c:v>
                </c:pt>
                <c:pt idx="3504">
                  <c:v>322.37365999999997</c:v>
                </c:pt>
                <c:pt idx="3505">
                  <c:v>322.22822000000002</c:v>
                </c:pt>
                <c:pt idx="3506">
                  <c:v>322.07864000000001</c:v>
                </c:pt>
                <c:pt idx="3507">
                  <c:v>321.92815999999999</c:v>
                </c:pt>
                <c:pt idx="3508">
                  <c:v>321.77659999999997</c:v>
                </c:pt>
                <c:pt idx="3509">
                  <c:v>321.64123999999998</c:v>
                </c:pt>
                <c:pt idx="3510">
                  <c:v>321.49274000000003</c:v>
                </c:pt>
                <c:pt idx="3511">
                  <c:v>321.34910000000002</c:v>
                </c:pt>
                <c:pt idx="3512">
                  <c:v>321.21769999999998</c:v>
                </c:pt>
                <c:pt idx="3513">
                  <c:v>321.07765999999998</c:v>
                </c:pt>
                <c:pt idx="3514">
                  <c:v>320.92520000000002</c:v>
                </c:pt>
                <c:pt idx="3515">
                  <c:v>320.78426000000002</c:v>
                </c:pt>
                <c:pt idx="3516">
                  <c:v>320.63954000000001</c:v>
                </c:pt>
                <c:pt idx="3517">
                  <c:v>320.48887999999999</c:v>
                </c:pt>
                <c:pt idx="3518">
                  <c:v>320.34253999999999</c:v>
                </c:pt>
                <c:pt idx="3519">
                  <c:v>320.19853999999998</c:v>
                </c:pt>
                <c:pt idx="3520">
                  <c:v>320.06281999999999</c:v>
                </c:pt>
                <c:pt idx="3521">
                  <c:v>319.91485999999998</c:v>
                </c:pt>
                <c:pt idx="3522">
                  <c:v>319.76618000000002</c:v>
                </c:pt>
                <c:pt idx="3523">
                  <c:v>319.613</c:v>
                </c:pt>
                <c:pt idx="3524">
                  <c:v>319.47134</c:v>
                </c:pt>
                <c:pt idx="3525">
                  <c:v>319.33022</c:v>
                </c:pt>
                <c:pt idx="3526">
                  <c:v>319.18603999999999</c:v>
                </c:pt>
                <c:pt idx="3527">
                  <c:v>319.02620000000002</c:v>
                </c:pt>
                <c:pt idx="3528">
                  <c:v>318.88904000000002</c:v>
                </c:pt>
                <c:pt idx="3529">
                  <c:v>318.75205999999997</c:v>
                </c:pt>
                <c:pt idx="3530">
                  <c:v>318.60770000000002</c:v>
                </c:pt>
                <c:pt idx="3531">
                  <c:v>318.46622000000002</c:v>
                </c:pt>
                <c:pt idx="3532">
                  <c:v>318.33373999999998</c:v>
                </c:pt>
                <c:pt idx="3533">
                  <c:v>318.18200000000002</c:v>
                </c:pt>
                <c:pt idx="3534">
                  <c:v>318.02557999999999</c:v>
                </c:pt>
                <c:pt idx="3535">
                  <c:v>317.88265999999999</c:v>
                </c:pt>
                <c:pt idx="3536">
                  <c:v>317.74784</c:v>
                </c:pt>
                <c:pt idx="3537">
                  <c:v>317.59465999999998</c:v>
                </c:pt>
                <c:pt idx="3538">
                  <c:v>317.44580000000002</c:v>
                </c:pt>
                <c:pt idx="3539">
                  <c:v>317.31331999999998</c:v>
                </c:pt>
                <c:pt idx="3540">
                  <c:v>317.17759999999998</c:v>
                </c:pt>
                <c:pt idx="3541">
                  <c:v>317.03305999999998</c:v>
                </c:pt>
                <c:pt idx="3542">
                  <c:v>316.88312000000002</c:v>
                </c:pt>
                <c:pt idx="3543">
                  <c:v>316.72958</c:v>
                </c:pt>
                <c:pt idx="3544">
                  <c:v>316.5908</c:v>
                </c:pt>
                <c:pt idx="3545">
                  <c:v>316.45670000000001</c:v>
                </c:pt>
                <c:pt idx="3546">
                  <c:v>316.31216000000001</c:v>
                </c:pt>
                <c:pt idx="3547">
                  <c:v>316.17086</c:v>
                </c:pt>
                <c:pt idx="3548">
                  <c:v>316.02506</c:v>
                </c:pt>
                <c:pt idx="3549">
                  <c:v>315.87889999999999</c:v>
                </c:pt>
                <c:pt idx="3550">
                  <c:v>315.74768</c:v>
                </c:pt>
                <c:pt idx="3551">
                  <c:v>315.6044</c:v>
                </c:pt>
                <c:pt idx="3552">
                  <c:v>315.45319999999998</c:v>
                </c:pt>
                <c:pt idx="3553">
                  <c:v>315.31387999999998</c:v>
                </c:pt>
                <c:pt idx="3554">
                  <c:v>315.16196000000002</c:v>
                </c:pt>
                <c:pt idx="3555">
                  <c:v>315.02120000000002</c:v>
                </c:pt>
                <c:pt idx="3556">
                  <c:v>314.87576000000001</c:v>
                </c:pt>
                <c:pt idx="3557">
                  <c:v>314.74220000000003</c:v>
                </c:pt>
                <c:pt idx="3558">
                  <c:v>314.60234000000003</c:v>
                </c:pt>
                <c:pt idx="3559">
                  <c:v>314.46859999999998</c:v>
                </c:pt>
                <c:pt idx="3560">
                  <c:v>314.32226000000003</c:v>
                </c:pt>
                <c:pt idx="3561">
                  <c:v>314.18078000000003</c:v>
                </c:pt>
                <c:pt idx="3562">
                  <c:v>314.03678000000002</c:v>
                </c:pt>
                <c:pt idx="3563">
                  <c:v>313.91528</c:v>
                </c:pt>
                <c:pt idx="3564">
                  <c:v>313.78100000000001</c:v>
                </c:pt>
                <c:pt idx="3565">
                  <c:v>313.62925999999999</c:v>
                </c:pt>
                <c:pt idx="3566">
                  <c:v>313.48597999999998</c:v>
                </c:pt>
                <c:pt idx="3567">
                  <c:v>313.32920000000001</c:v>
                </c:pt>
                <c:pt idx="3568">
                  <c:v>313.19995999999998</c:v>
                </c:pt>
                <c:pt idx="3569">
                  <c:v>313.06189999999998</c:v>
                </c:pt>
                <c:pt idx="3570">
                  <c:v>312.93266</c:v>
                </c:pt>
                <c:pt idx="3571">
                  <c:v>312.78505999999999</c:v>
                </c:pt>
                <c:pt idx="3572">
                  <c:v>312.64141999999998</c:v>
                </c:pt>
                <c:pt idx="3573">
                  <c:v>312.51614000000001</c:v>
                </c:pt>
                <c:pt idx="3574">
                  <c:v>312.37970000000001</c:v>
                </c:pt>
                <c:pt idx="3575">
                  <c:v>312.24596000000003</c:v>
                </c:pt>
                <c:pt idx="3576">
                  <c:v>312.11167999999998</c:v>
                </c:pt>
                <c:pt idx="3577">
                  <c:v>311.95184</c:v>
                </c:pt>
                <c:pt idx="3578">
                  <c:v>311.81180000000001</c:v>
                </c:pt>
                <c:pt idx="3579">
                  <c:v>311.66978</c:v>
                </c:pt>
                <c:pt idx="3580">
                  <c:v>311.51947999999999</c:v>
                </c:pt>
                <c:pt idx="3581">
                  <c:v>311.39294000000001</c:v>
                </c:pt>
                <c:pt idx="3582">
                  <c:v>311.23687999999999</c:v>
                </c:pt>
                <c:pt idx="3583">
                  <c:v>311.09395999999998</c:v>
                </c:pt>
                <c:pt idx="3584">
                  <c:v>310.95643999999999</c:v>
                </c:pt>
                <c:pt idx="3585">
                  <c:v>310.80002000000002</c:v>
                </c:pt>
                <c:pt idx="3586">
                  <c:v>310.64918</c:v>
                </c:pt>
                <c:pt idx="3587">
                  <c:v>310.49941999999999</c:v>
                </c:pt>
                <c:pt idx="3588">
                  <c:v>310.38044000000002</c:v>
                </c:pt>
                <c:pt idx="3589">
                  <c:v>310.23932000000002</c:v>
                </c:pt>
                <c:pt idx="3590">
                  <c:v>310.10359999999997</c:v>
                </c:pt>
                <c:pt idx="3591">
                  <c:v>309.97201999999999</c:v>
                </c:pt>
                <c:pt idx="3592">
                  <c:v>309.82621999999998</c:v>
                </c:pt>
                <c:pt idx="3593">
                  <c:v>309.68293999999997</c:v>
                </c:pt>
                <c:pt idx="3594">
                  <c:v>309.52850000000001</c:v>
                </c:pt>
                <c:pt idx="3595">
                  <c:v>309.39836000000003</c:v>
                </c:pt>
                <c:pt idx="3596">
                  <c:v>309.26047999999997</c:v>
                </c:pt>
                <c:pt idx="3597">
                  <c:v>309.11917999999997</c:v>
                </c:pt>
                <c:pt idx="3598">
                  <c:v>308.97644000000003</c:v>
                </c:pt>
                <c:pt idx="3599">
                  <c:v>308.83154000000002</c:v>
                </c:pt>
                <c:pt idx="3600">
                  <c:v>308.68592000000001</c:v>
                </c:pt>
                <c:pt idx="3601">
                  <c:v>308.52553999999998</c:v>
                </c:pt>
                <c:pt idx="3602">
                  <c:v>308.38297999999998</c:v>
                </c:pt>
                <c:pt idx="3603">
                  <c:v>308.22656000000001</c:v>
                </c:pt>
                <c:pt idx="3604">
                  <c:v>308.09336000000002</c:v>
                </c:pt>
                <c:pt idx="3605">
                  <c:v>307.97095999999999</c:v>
                </c:pt>
                <c:pt idx="3606">
                  <c:v>307.81526000000002</c:v>
                </c:pt>
                <c:pt idx="3607">
                  <c:v>307.66928000000001</c:v>
                </c:pt>
                <c:pt idx="3608">
                  <c:v>307.52744000000001</c:v>
                </c:pt>
                <c:pt idx="3609">
                  <c:v>307.37966</c:v>
                </c:pt>
                <c:pt idx="3610">
                  <c:v>307.2389</c:v>
                </c:pt>
                <c:pt idx="3611">
                  <c:v>307.09399999999999</c:v>
                </c:pt>
                <c:pt idx="3612">
                  <c:v>306.94891999999999</c:v>
                </c:pt>
                <c:pt idx="3613">
                  <c:v>306.80437999999998</c:v>
                </c:pt>
                <c:pt idx="3614">
                  <c:v>306.65875999999997</c:v>
                </c:pt>
                <c:pt idx="3615">
                  <c:v>306.51404000000002</c:v>
                </c:pt>
                <c:pt idx="3616">
                  <c:v>306.37076000000002</c:v>
                </c:pt>
                <c:pt idx="3617">
                  <c:v>306.22370000000001</c:v>
                </c:pt>
                <c:pt idx="3618">
                  <c:v>306.08294000000001</c:v>
                </c:pt>
                <c:pt idx="3619">
                  <c:v>305.93966</c:v>
                </c:pt>
                <c:pt idx="3620">
                  <c:v>305.80502000000001</c:v>
                </c:pt>
                <c:pt idx="3621">
                  <c:v>305.66552000000001</c:v>
                </c:pt>
                <c:pt idx="3622">
                  <c:v>305.52260000000001</c:v>
                </c:pt>
                <c:pt idx="3623">
                  <c:v>305.38490000000002</c:v>
                </c:pt>
                <c:pt idx="3624">
                  <c:v>305.24360000000001</c:v>
                </c:pt>
                <c:pt idx="3625">
                  <c:v>305.10716000000002</c:v>
                </c:pt>
                <c:pt idx="3626">
                  <c:v>304.96010000000001</c:v>
                </c:pt>
                <c:pt idx="3627">
                  <c:v>304.83139999999997</c:v>
                </c:pt>
                <c:pt idx="3628">
                  <c:v>304.69315999999998</c:v>
                </c:pt>
                <c:pt idx="3629">
                  <c:v>304.54772000000003</c:v>
                </c:pt>
                <c:pt idx="3630">
                  <c:v>304.40929999999997</c:v>
                </c:pt>
                <c:pt idx="3631">
                  <c:v>304.27843999999999</c:v>
                </c:pt>
                <c:pt idx="3632">
                  <c:v>304.14236</c:v>
                </c:pt>
                <c:pt idx="3633">
                  <c:v>304.00682</c:v>
                </c:pt>
                <c:pt idx="3634">
                  <c:v>303.88369999999998</c:v>
                </c:pt>
                <c:pt idx="3635">
                  <c:v>303.76202000000001</c:v>
                </c:pt>
                <c:pt idx="3636">
                  <c:v>303.63350000000003</c:v>
                </c:pt>
                <c:pt idx="3637">
                  <c:v>303.50317999999999</c:v>
                </c:pt>
                <c:pt idx="3638">
                  <c:v>303.36565999999999</c:v>
                </c:pt>
                <c:pt idx="3639">
                  <c:v>303.22922</c:v>
                </c:pt>
                <c:pt idx="3640">
                  <c:v>303.08647999999999</c:v>
                </c:pt>
                <c:pt idx="3641">
                  <c:v>302.94896</c:v>
                </c:pt>
                <c:pt idx="3642">
                  <c:v>302.82530000000003</c:v>
                </c:pt>
                <c:pt idx="3643">
                  <c:v>302.70398</c:v>
                </c:pt>
                <c:pt idx="3644">
                  <c:v>302.57582000000002</c:v>
                </c:pt>
                <c:pt idx="3645">
                  <c:v>302.43920000000003</c:v>
                </c:pt>
                <c:pt idx="3646">
                  <c:v>302.30113999999998</c:v>
                </c:pt>
                <c:pt idx="3647">
                  <c:v>302.17388</c:v>
                </c:pt>
                <c:pt idx="3648">
                  <c:v>302.04662000000002</c:v>
                </c:pt>
                <c:pt idx="3649">
                  <c:v>301.91467999999998</c:v>
                </c:pt>
                <c:pt idx="3650">
                  <c:v>301.77157999999997</c:v>
                </c:pt>
                <c:pt idx="3651">
                  <c:v>301.62992000000003</c:v>
                </c:pt>
                <c:pt idx="3652">
                  <c:v>301.51022</c:v>
                </c:pt>
                <c:pt idx="3653">
                  <c:v>301.3646</c:v>
                </c:pt>
                <c:pt idx="3654">
                  <c:v>301.22275999999999</c:v>
                </c:pt>
                <c:pt idx="3655">
                  <c:v>301.08758</c:v>
                </c:pt>
                <c:pt idx="3656">
                  <c:v>300.96859999999998</c:v>
                </c:pt>
                <c:pt idx="3657">
                  <c:v>300.84422000000001</c:v>
                </c:pt>
                <c:pt idx="3658">
                  <c:v>300.6977</c:v>
                </c:pt>
                <c:pt idx="3659">
                  <c:v>300.55802</c:v>
                </c:pt>
                <c:pt idx="3660">
                  <c:v>300.42536000000001</c:v>
                </c:pt>
                <c:pt idx="3661">
                  <c:v>300.28118000000001</c:v>
                </c:pt>
                <c:pt idx="3662">
                  <c:v>300.14348000000001</c:v>
                </c:pt>
                <c:pt idx="3663">
                  <c:v>300.01387999999997</c:v>
                </c:pt>
                <c:pt idx="3664">
                  <c:v>299.88031999999998</c:v>
                </c:pt>
                <c:pt idx="3665">
                  <c:v>299.75468000000001</c:v>
                </c:pt>
                <c:pt idx="3666">
                  <c:v>299.60311999999999</c:v>
                </c:pt>
                <c:pt idx="3667">
                  <c:v>299.46469999999999</c:v>
                </c:pt>
                <c:pt idx="3668">
                  <c:v>299.32393999999999</c:v>
                </c:pt>
                <c:pt idx="3669">
                  <c:v>299.18624</c:v>
                </c:pt>
                <c:pt idx="3670">
                  <c:v>299.06725999999998</c:v>
                </c:pt>
                <c:pt idx="3671">
                  <c:v>298.93856</c:v>
                </c:pt>
                <c:pt idx="3672">
                  <c:v>298.80212</c:v>
                </c:pt>
                <c:pt idx="3673">
                  <c:v>298.67702000000003</c:v>
                </c:pt>
                <c:pt idx="3674">
                  <c:v>298.54255999999998</c:v>
                </c:pt>
                <c:pt idx="3675">
                  <c:v>298.39945999999998</c:v>
                </c:pt>
                <c:pt idx="3676">
                  <c:v>298.25474000000003</c:v>
                </c:pt>
                <c:pt idx="3677">
                  <c:v>298.11488000000003</c:v>
                </c:pt>
                <c:pt idx="3678">
                  <c:v>297.97142000000002</c:v>
                </c:pt>
                <c:pt idx="3679">
                  <c:v>297.84451999999999</c:v>
                </c:pt>
                <c:pt idx="3680">
                  <c:v>297.71618000000001</c:v>
                </c:pt>
                <c:pt idx="3681">
                  <c:v>297.58496000000002</c:v>
                </c:pt>
                <c:pt idx="3682">
                  <c:v>297.44150000000002</c:v>
                </c:pt>
                <c:pt idx="3683">
                  <c:v>297.30128000000002</c:v>
                </c:pt>
                <c:pt idx="3684">
                  <c:v>297.18068</c:v>
                </c:pt>
                <c:pt idx="3685">
                  <c:v>297.03199999999998</c:v>
                </c:pt>
                <c:pt idx="3686">
                  <c:v>296.90636000000001</c:v>
                </c:pt>
                <c:pt idx="3687">
                  <c:v>296.78089999999997</c:v>
                </c:pt>
                <c:pt idx="3688">
                  <c:v>296.64247999999998</c:v>
                </c:pt>
                <c:pt idx="3689">
                  <c:v>296.50783999999999</c:v>
                </c:pt>
                <c:pt idx="3690">
                  <c:v>296.38868000000002</c:v>
                </c:pt>
                <c:pt idx="3691">
                  <c:v>296.25871999999998</c:v>
                </c:pt>
                <c:pt idx="3692">
                  <c:v>296.11741999999998</c:v>
                </c:pt>
                <c:pt idx="3693">
                  <c:v>295.97089999999997</c:v>
                </c:pt>
                <c:pt idx="3694">
                  <c:v>295.83679999999998</c:v>
                </c:pt>
                <c:pt idx="3695">
                  <c:v>295.69315999999998</c:v>
                </c:pt>
                <c:pt idx="3696">
                  <c:v>295.56301999999999</c:v>
                </c:pt>
                <c:pt idx="3697">
                  <c:v>295.43558000000002</c:v>
                </c:pt>
                <c:pt idx="3698">
                  <c:v>295.30669999999998</c:v>
                </c:pt>
                <c:pt idx="3699">
                  <c:v>295.18880000000001</c:v>
                </c:pt>
                <c:pt idx="3700">
                  <c:v>295.05092000000002</c:v>
                </c:pt>
                <c:pt idx="3701">
                  <c:v>294.89918</c:v>
                </c:pt>
                <c:pt idx="3702">
                  <c:v>294.76688000000001</c:v>
                </c:pt>
                <c:pt idx="3703">
                  <c:v>294.62558000000001</c:v>
                </c:pt>
                <c:pt idx="3704">
                  <c:v>294.50245999999999</c:v>
                </c:pt>
                <c:pt idx="3705">
                  <c:v>294.35791999999998</c:v>
                </c:pt>
                <c:pt idx="3706">
                  <c:v>294.22471999999999</c:v>
                </c:pt>
                <c:pt idx="3707">
                  <c:v>294.08269999999999</c:v>
                </c:pt>
                <c:pt idx="3708">
                  <c:v>293.97541999999999</c:v>
                </c:pt>
                <c:pt idx="3709">
                  <c:v>293.84222</c:v>
                </c:pt>
                <c:pt idx="3710">
                  <c:v>293.69821999999999</c:v>
                </c:pt>
                <c:pt idx="3711">
                  <c:v>293.55079999999998</c:v>
                </c:pt>
                <c:pt idx="3712">
                  <c:v>293.44243999999998</c:v>
                </c:pt>
                <c:pt idx="3713">
                  <c:v>293.30851999999999</c:v>
                </c:pt>
                <c:pt idx="3714">
                  <c:v>293.16649999999998</c:v>
                </c:pt>
                <c:pt idx="3715">
                  <c:v>293.03149999999999</c:v>
                </c:pt>
                <c:pt idx="3716">
                  <c:v>292.89254</c:v>
                </c:pt>
                <c:pt idx="3717">
                  <c:v>292.77211999999997</c:v>
                </c:pt>
                <c:pt idx="3718">
                  <c:v>292.64756</c:v>
                </c:pt>
                <c:pt idx="3719">
                  <c:v>292.51580000000001</c:v>
                </c:pt>
                <c:pt idx="3720">
                  <c:v>292.38655999999997</c:v>
                </c:pt>
                <c:pt idx="3721">
                  <c:v>292.25515999999999</c:v>
                </c:pt>
                <c:pt idx="3722">
                  <c:v>292.11475999999999</c:v>
                </c:pt>
                <c:pt idx="3723">
                  <c:v>291.99236000000002</c:v>
                </c:pt>
                <c:pt idx="3724">
                  <c:v>291.86725999999999</c:v>
                </c:pt>
                <c:pt idx="3725">
                  <c:v>291.72613999999999</c:v>
                </c:pt>
                <c:pt idx="3726">
                  <c:v>291.61633999999998</c:v>
                </c:pt>
                <c:pt idx="3727">
                  <c:v>291.49340000000001</c:v>
                </c:pt>
                <c:pt idx="3728">
                  <c:v>291.33805999999998</c:v>
                </c:pt>
                <c:pt idx="3729">
                  <c:v>291.2099</c:v>
                </c:pt>
                <c:pt idx="3730">
                  <c:v>291.09019999999998</c:v>
                </c:pt>
                <c:pt idx="3731">
                  <c:v>290.96564000000001</c:v>
                </c:pt>
                <c:pt idx="3732">
                  <c:v>290.8544</c:v>
                </c:pt>
                <c:pt idx="3733">
                  <c:v>290.72210000000001</c:v>
                </c:pt>
                <c:pt idx="3734">
                  <c:v>290.59393999999998</c:v>
                </c:pt>
                <c:pt idx="3735">
                  <c:v>290.46469999999999</c:v>
                </c:pt>
                <c:pt idx="3736">
                  <c:v>290.3279</c:v>
                </c:pt>
                <c:pt idx="3737">
                  <c:v>290.21269999999998</c:v>
                </c:pt>
                <c:pt idx="3738">
                  <c:v>290.07427999999999</c:v>
                </c:pt>
                <c:pt idx="3739">
                  <c:v>289.95314000000002</c:v>
                </c:pt>
                <c:pt idx="3740">
                  <c:v>289.82353999999998</c:v>
                </c:pt>
                <c:pt idx="3741">
                  <c:v>289.71176000000003</c:v>
                </c:pt>
                <c:pt idx="3742">
                  <c:v>289.59062</c:v>
                </c:pt>
                <c:pt idx="3743">
                  <c:v>289.45958000000002</c:v>
                </c:pt>
                <c:pt idx="3744">
                  <c:v>289.34041999999999</c:v>
                </c:pt>
                <c:pt idx="3745">
                  <c:v>289.20416</c:v>
                </c:pt>
                <c:pt idx="3746">
                  <c:v>289.08607999999998</c:v>
                </c:pt>
                <c:pt idx="3747">
                  <c:v>288.96386000000001</c:v>
                </c:pt>
                <c:pt idx="3748">
                  <c:v>288.82346000000001</c:v>
                </c:pt>
                <c:pt idx="3749">
                  <c:v>288.70087999999998</c:v>
                </c:pt>
                <c:pt idx="3750">
                  <c:v>288.57992000000002</c:v>
                </c:pt>
                <c:pt idx="3751">
                  <c:v>288.45319999999998</c:v>
                </c:pt>
                <c:pt idx="3752">
                  <c:v>288.34034000000003</c:v>
                </c:pt>
                <c:pt idx="3753">
                  <c:v>288.23144000000002</c:v>
                </c:pt>
                <c:pt idx="3754">
                  <c:v>288.10381999999998</c:v>
                </c:pt>
                <c:pt idx="3755">
                  <c:v>287.96917999999999</c:v>
                </c:pt>
                <c:pt idx="3756">
                  <c:v>287.83904000000001</c:v>
                </c:pt>
                <c:pt idx="3757">
                  <c:v>287.70854000000003</c:v>
                </c:pt>
                <c:pt idx="3758">
                  <c:v>287.59964000000002</c:v>
                </c:pt>
                <c:pt idx="3759">
                  <c:v>287.47615999999999</c:v>
                </c:pt>
                <c:pt idx="3760">
                  <c:v>287.34404000000001</c:v>
                </c:pt>
                <c:pt idx="3761">
                  <c:v>287.2013</c:v>
                </c:pt>
                <c:pt idx="3762">
                  <c:v>287.06900000000002</c:v>
                </c:pt>
                <c:pt idx="3763">
                  <c:v>286.95326</c:v>
                </c:pt>
                <c:pt idx="3764">
                  <c:v>286.83481999999998</c:v>
                </c:pt>
                <c:pt idx="3765">
                  <c:v>286.69675999999998</c:v>
                </c:pt>
                <c:pt idx="3766">
                  <c:v>286.58515999999997</c:v>
                </c:pt>
                <c:pt idx="3767">
                  <c:v>286.45375999999999</c:v>
                </c:pt>
                <c:pt idx="3768">
                  <c:v>286.33226000000002</c:v>
                </c:pt>
                <c:pt idx="3769">
                  <c:v>286.20337999999998</c:v>
                </c:pt>
                <c:pt idx="3770">
                  <c:v>286.07954000000001</c:v>
                </c:pt>
                <c:pt idx="3771">
                  <c:v>285.95623999999998</c:v>
                </c:pt>
                <c:pt idx="3772">
                  <c:v>285.83078</c:v>
                </c:pt>
                <c:pt idx="3773">
                  <c:v>285.69704000000002</c:v>
                </c:pt>
                <c:pt idx="3774">
                  <c:v>285.57841999999999</c:v>
                </c:pt>
                <c:pt idx="3775">
                  <c:v>285.44018</c:v>
                </c:pt>
                <c:pt idx="3776">
                  <c:v>285.32767999999999</c:v>
                </c:pt>
                <c:pt idx="3777">
                  <c:v>285.19844000000001</c:v>
                </c:pt>
                <c:pt idx="3778">
                  <c:v>285.05858000000001</c:v>
                </c:pt>
                <c:pt idx="3779">
                  <c:v>284.93311999999997</c:v>
                </c:pt>
                <c:pt idx="3780">
                  <c:v>284.81</c:v>
                </c:pt>
                <c:pt idx="3781">
                  <c:v>284.67698000000001</c:v>
                </c:pt>
                <c:pt idx="3782">
                  <c:v>284.55133999999998</c:v>
                </c:pt>
                <c:pt idx="3783">
                  <c:v>284.43938000000003</c:v>
                </c:pt>
                <c:pt idx="3784">
                  <c:v>284.29718000000003</c:v>
                </c:pt>
                <c:pt idx="3785">
                  <c:v>284.16523999999998</c:v>
                </c:pt>
                <c:pt idx="3786">
                  <c:v>284.03618</c:v>
                </c:pt>
                <c:pt idx="3787">
                  <c:v>283.90622000000002</c:v>
                </c:pt>
                <c:pt idx="3788">
                  <c:v>283.77715999999998</c:v>
                </c:pt>
                <c:pt idx="3789">
                  <c:v>283.65566000000001</c:v>
                </c:pt>
                <c:pt idx="3790">
                  <c:v>283.51904000000002</c:v>
                </c:pt>
                <c:pt idx="3791">
                  <c:v>283.40168</c:v>
                </c:pt>
                <c:pt idx="3792">
                  <c:v>283.28935999999999</c:v>
                </c:pt>
                <c:pt idx="3793">
                  <c:v>283.15976000000001</c:v>
                </c:pt>
                <c:pt idx="3794">
                  <c:v>283.03573999999998</c:v>
                </c:pt>
                <c:pt idx="3795">
                  <c:v>282.90505999999999</c:v>
                </c:pt>
                <c:pt idx="3796">
                  <c:v>282.78787999999997</c:v>
                </c:pt>
                <c:pt idx="3797">
                  <c:v>282.6617</c:v>
                </c:pt>
                <c:pt idx="3798">
                  <c:v>282.54433999999998</c:v>
                </c:pt>
                <c:pt idx="3799">
                  <c:v>282.4205</c:v>
                </c:pt>
                <c:pt idx="3800">
                  <c:v>282.28694000000002</c:v>
                </c:pt>
                <c:pt idx="3801">
                  <c:v>282.16021999999998</c:v>
                </c:pt>
                <c:pt idx="3802">
                  <c:v>282.03548000000001</c:v>
                </c:pt>
                <c:pt idx="3803">
                  <c:v>281.92081999999999</c:v>
                </c:pt>
                <c:pt idx="3804">
                  <c:v>281.79878000000002</c:v>
                </c:pt>
                <c:pt idx="3805">
                  <c:v>281.67313999999999</c:v>
                </c:pt>
                <c:pt idx="3806">
                  <c:v>281.53471999999999</c:v>
                </c:pt>
                <c:pt idx="3807">
                  <c:v>281.40782000000002</c:v>
                </c:pt>
                <c:pt idx="3808">
                  <c:v>281.28901999999999</c:v>
                </c:pt>
                <c:pt idx="3809">
                  <c:v>281.15816000000001</c:v>
                </c:pt>
                <c:pt idx="3810">
                  <c:v>281.05286000000001</c:v>
                </c:pt>
                <c:pt idx="3811">
                  <c:v>280.94108</c:v>
                </c:pt>
                <c:pt idx="3812">
                  <c:v>280.79383999999999</c:v>
                </c:pt>
                <c:pt idx="3813">
                  <c:v>280.67702000000003</c:v>
                </c:pt>
                <c:pt idx="3814">
                  <c:v>280.55840000000001</c:v>
                </c:pt>
                <c:pt idx="3815">
                  <c:v>280.43743999999998</c:v>
                </c:pt>
                <c:pt idx="3816">
                  <c:v>280.31504000000001</c:v>
                </c:pt>
                <c:pt idx="3817">
                  <c:v>280.17842000000002</c:v>
                </c:pt>
                <c:pt idx="3818">
                  <c:v>280.05853999999999</c:v>
                </c:pt>
                <c:pt idx="3819">
                  <c:v>279.93470000000002</c:v>
                </c:pt>
                <c:pt idx="3820">
                  <c:v>279.80815999999999</c:v>
                </c:pt>
                <c:pt idx="3821">
                  <c:v>279.6782</c:v>
                </c:pt>
                <c:pt idx="3822">
                  <c:v>279.57128</c:v>
                </c:pt>
                <c:pt idx="3823">
                  <c:v>279.44941999999998</c:v>
                </c:pt>
                <c:pt idx="3824">
                  <c:v>279.31459999999998</c:v>
                </c:pt>
                <c:pt idx="3825">
                  <c:v>279.19238000000001</c:v>
                </c:pt>
                <c:pt idx="3826">
                  <c:v>279.07375999999999</c:v>
                </c:pt>
                <c:pt idx="3827">
                  <c:v>278.94470000000001</c:v>
                </c:pt>
                <c:pt idx="3828">
                  <c:v>278.81581999999997</c:v>
                </c:pt>
                <c:pt idx="3829">
                  <c:v>278.69468000000001</c:v>
                </c:pt>
                <c:pt idx="3830">
                  <c:v>278.56382000000002</c:v>
                </c:pt>
                <c:pt idx="3831">
                  <c:v>278.45924000000002</c:v>
                </c:pt>
                <c:pt idx="3832">
                  <c:v>278.32765999999998</c:v>
                </c:pt>
                <c:pt idx="3833">
                  <c:v>278.20418000000001</c:v>
                </c:pt>
                <c:pt idx="3834">
                  <c:v>278.08195999999998</c:v>
                </c:pt>
                <c:pt idx="3835">
                  <c:v>277.95182</c:v>
                </c:pt>
                <c:pt idx="3836">
                  <c:v>277.84958</c:v>
                </c:pt>
                <c:pt idx="3837">
                  <c:v>277.73239999999998</c:v>
                </c:pt>
                <c:pt idx="3838">
                  <c:v>277.59253999999999</c:v>
                </c:pt>
                <c:pt idx="3839">
                  <c:v>277.46744000000001</c:v>
                </c:pt>
                <c:pt idx="3840">
                  <c:v>277.34701999999999</c:v>
                </c:pt>
                <c:pt idx="3841">
                  <c:v>277.22696000000002</c:v>
                </c:pt>
                <c:pt idx="3842">
                  <c:v>277.10023999999999</c:v>
                </c:pt>
                <c:pt idx="3843">
                  <c:v>276.97136</c:v>
                </c:pt>
                <c:pt idx="3844">
                  <c:v>276.85435999999999</c:v>
                </c:pt>
                <c:pt idx="3845">
                  <c:v>276.74023999999997</c:v>
                </c:pt>
                <c:pt idx="3846">
                  <c:v>276.60991999999999</c:v>
                </c:pt>
                <c:pt idx="3847">
                  <c:v>276.49795999999998</c:v>
                </c:pt>
                <c:pt idx="3848">
                  <c:v>276.38132000000002</c:v>
                </c:pt>
                <c:pt idx="3849">
                  <c:v>276.26432</c:v>
                </c:pt>
                <c:pt idx="3850">
                  <c:v>276.13310000000001</c:v>
                </c:pt>
                <c:pt idx="3851">
                  <c:v>276.00134000000003</c:v>
                </c:pt>
                <c:pt idx="3852">
                  <c:v>275.88578000000001</c:v>
                </c:pt>
                <c:pt idx="3853">
                  <c:v>275.77418</c:v>
                </c:pt>
                <c:pt idx="3854">
                  <c:v>275.65465999999998</c:v>
                </c:pt>
                <c:pt idx="3855">
                  <c:v>275.52578</c:v>
                </c:pt>
                <c:pt idx="3856">
                  <c:v>275.40032000000002</c:v>
                </c:pt>
                <c:pt idx="3857">
                  <c:v>275.27936</c:v>
                </c:pt>
                <c:pt idx="3858">
                  <c:v>275.17316</c:v>
                </c:pt>
                <c:pt idx="3859">
                  <c:v>275.05759999999998</c:v>
                </c:pt>
                <c:pt idx="3860">
                  <c:v>274.93304000000001</c:v>
                </c:pt>
                <c:pt idx="3861">
                  <c:v>274.81171999999998</c:v>
                </c:pt>
                <c:pt idx="3862">
                  <c:v>274.6823</c:v>
                </c:pt>
                <c:pt idx="3863">
                  <c:v>274.57303999999999</c:v>
                </c:pt>
                <c:pt idx="3864">
                  <c:v>274.44992000000002</c:v>
                </c:pt>
                <c:pt idx="3865">
                  <c:v>274.32661999999999</c:v>
                </c:pt>
                <c:pt idx="3866">
                  <c:v>274.19918000000001</c:v>
                </c:pt>
                <c:pt idx="3867">
                  <c:v>274.09316000000001</c:v>
                </c:pt>
                <c:pt idx="3868">
                  <c:v>273.97723999999999</c:v>
                </c:pt>
                <c:pt idx="3869">
                  <c:v>273.85034000000002</c:v>
                </c:pt>
                <c:pt idx="3870">
                  <c:v>273.73298</c:v>
                </c:pt>
                <c:pt idx="3871">
                  <c:v>273.60644000000002</c:v>
                </c:pt>
                <c:pt idx="3872">
                  <c:v>273.49916000000002</c:v>
                </c:pt>
                <c:pt idx="3873">
                  <c:v>273.37315999999998</c:v>
                </c:pt>
                <c:pt idx="3874">
                  <c:v>273.26569999999998</c:v>
                </c:pt>
                <c:pt idx="3875">
                  <c:v>273.13754</c:v>
                </c:pt>
                <c:pt idx="3876">
                  <c:v>273.02719999999999</c:v>
                </c:pt>
                <c:pt idx="3877">
                  <c:v>272.92676</c:v>
                </c:pt>
                <c:pt idx="3878">
                  <c:v>272.79212000000001</c:v>
                </c:pt>
                <c:pt idx="3879">
                  <c:v>272.67277999999999</c:v>
                </c:pt>
                <c:pt idx="3880">
                  <c:v>272.55596000000003</c:v>
                </c:pt>
                <c:pt idx="3881">
                  <c:v>272.44076000000001</c:v>
                </c:pt>
                <c:pt idx="3882">
                  <c:v>272.32231999999999</c:v>
                </c:pt>
                <c:pt idx="3883">
                  <c:v>272.21809999999999</c:v>
                </c:pt>
                <c:pt idx="3884">
                  <c:v>272.09282000000002</c:v>
                </c:pt>
                <c:pt idx="3885">
                  <c:v>271.97618</c:v>
                </c:pt>
                <c:pt idx="3886">
                  <c:v>271.86529999999999</c:v>
                </c:pt>
                <c:pt idx="3887">
                  <c:v>271.73462000000001</c:v>
                </c:pt>
                <c:pt idx="3888">
                  <c:v>271.61509999999998</c:v>
                </c:pt>
                <c:pt idx="3889">
                  <c:v>271.50943999999998</c:v>
                </c:pt>
                <c:pt idx="3890">
                  <c:v>271.39424000000002</c:v>
                </c:pt>
                <c:pt idx="3891">
                  <c:v>271.26913999999999</c:v>
                </c:pt>
                <c:pt idx="3892">
                  <c:v>271.15987999999999</c:v>
                </c:pt>
                <c:pt idx="3893">
                  <c:v>271.03352000000001</c:v>
                </c:pt>
                <c:pt idx="3894">
                  <c:v>270.91795999999999</c:v>
                </c:pt>
                <c:pt idx="3895">
                  <c:v>270.80797999999999</c:v>
                </c:pt>
                <c:pt idx="3896">
                  <c:v>270.6764</c:v>
                </c:pt>
                <c:pt idx="3897">
                  <c:v>270.56389999999999</c:v>
                </c:pt>
                <c:pt idx="3898">
                  <c:v>270.45175999999998</c:v>
                </c:pt>
                <c:pt idx="3899">
                  <c:v>270.33080000000001</c:v>
                </c:pt>
                <c:pt idx="3900">
                  <c:v>270.20677999999998</c:v>
                </c:pt>
                <c:pt idx="3901">
                  <c:v>270.10921999999999</c:v>
                </c:pt>
                <c:pt idx="3902">
                  <c:v>269.97890000000001</c:v>
                </c:pt>
                <c:pt idx="3903">
                  <c:v>269.85343999999998</c:v>
                </c:pt>
                <c:pt idx="3904">
                  <c:v>269.74292000000003</c:v>
                </c:pt>
                <c:pt idx="3905">
                  <c:v>269.63150000000002</c:v>
                </c:pt>
                <c:pt idx="3906">
                  <c:v>269.51215999999999</c:v>
                </c:pt>
                <c:pt idx="3907">
                  <c:v>269.39875999999998</c:v>
                </c:pt>
                <c:pt idx="3908">
                  <c:v>269.26249999999999</c:v>
                </c:pt>
                <c:pt idx="3909">
                  <c:v>269.14226000000002</c:v>
                </c:pt>
                <c:pt idx="3910">
                  <c:v>269.02796000000001</c:v>
                </c:pt>
                <c:pt idx="3911">
                  <c:v>268.90879999999999</c:v>
                </c:pt>
                <c:pt idx="3912">
                  <c:v>268.78676000000002</c:v>
                </c:pt>
                <c:pt idx="3913">
                  <c:v>268.66417999999999</c:v>
                </c:pt>
                <c:pt idx="3914">
                  <c:v>268.54915999999997</c:v>
                </c:pt>
                <c:pt idx="3915">
                  <c:v>268.44349999999997</c:v>
                </c:pt>
                <c:pt idx="3916">
                  <c:v>268.32524000000001</c:v>
                </c:pt>
                <c:pt idx="3917">
                  <c:v>268.19869999999997</c:v>
                </c:pt>
                <c:pt idx="3918">
                  <c:v>268.06747999999999</c:v>
                </c:pt>
                <c:pt idx="3919">
                  <c:v>267.94274000000001</c:v>
                </c:pt>
                <c:pt idx="3920">
                  <c:v>267.83024</c:v>
                </c:pt>
                <c:pt idx="3921">
                  <c:v>267.71377999999999</c:v>
                </c:pt>
                <c:pt idx="3922">
                  <c:v>267.58688000000001</c:v>
                </c:pt>
                <c:pt idx="3923">
                  <c:v>267.46429999999998</c:v>
                </c:pt>
                <c:pt idx="3924">
                  <c:v>267.35395999999997</c:v>
                </c:pt>
                <c:pt idx="3925">
                  <c:v>267.22147999999999</c:v>
                </c:pt>
                <c:pt idx="3926">
                  <c:v>267.09710000000001</c:v>
                </c:pt>
                <c:pt idx="3927">
                  <c:v>266.99342000000001</c:v>
                </c:pt>
                <c:pt idx="3928">
                  <c:v>266.86597999999998</c:v>
                </c:pt>
                <c:pt idx="3929">
                  <c:v>266.75078000000002</c:v>
                </c:pt>
                <c:pt idx="3930">
                  <c:v>266.62117999999998</c:v>
                </c:pt>
                <c:pt idx="3931">
                  <c:v>266.50022000000001</c:v>
                </c:pt>
                <c:pt idx="3932">
                  <c:v>266.37043999999997</c:v>
                </c:pt>
                <c:pt idx="3933">
                  <c:v>266.26675999999998</c:v>
                </c:pt>
                <c:pt idx="3934">
                  <c:v>266.14796000000001</c:v>
                </c:pt>
                <c:pt idx="3935">
                  <c:v>266.01494000000002</c:v>
                </c:pt>
                <c:pt idx="3936">
                  <c:v>265.90172000000001</c:v>
                </c:pt>
                <c:pt idx="3937">
                  <c:v>265.79498000000001</c:v>
                </c:pt>
                <c:pt idx="3938">
                  <c:v>265.6823</c:v>
                </c:pt>
                <c:pt idx="3939">
                  <c:v>265.55306000000002</c:v>
                </c:pt>
                <c:pt idx="3940">
                  <c:v>265.44434000000001</c:v>
                </c:pt>
                <c:pt idx="3941">
                  <c:v>265.32499999999999</c:v>
                </c:pt>
                <c:pt idx="3942">
                  <c:v>265.20620000000002</c:v>
                </c:pt>
                <c:pt idx="3943">
                  <c:v>265.07785999999999</c:v>
                </c:pt>
                <c:pt idx="3944">
                  <c:v>264.96751999999998</c:v>
                </c:pt>
                <c:pt idx="3945">
                  <c:v>264.86455999999998</c:v>
                </c:pt>
                <c:pt idx="3946">
                  <c:v>264.75457999999998</c:v>
                </c:pt>
                <c:pt idx="3947">
                  <c:v>264.63236000000001</c:v>
                </c:pt>
                <c:pt idx="3948">
                  <c:v>264.52544</c:v>
                </c:pt>
                <c:pt idx="3949">
                  <c:v>264.40627999999998</c:v>
                </c:pt>
                <c:pt idx="3950">
                  <c:v>264.29198000000002</c:v>
                </c:pt>
                <c:pt idx="3951">
                  <c:v>264.17696000000001</c:v>
                </c:pt>
                <c:pt idx="3952">
                  <c:v>264.06554</c:v>
                </c:pt>
                <c:pt idx="3953">
                  <c:v>263.94260000000003</c:v>
                </c:pt>
                <c:pt idx="3954">
                  <c:v>263.83586000000003</c:v>
                </c:pt>
                <c:pt idx="3955">
                  <c:v>263.73218000000003</c:v>
                </c:pt>
                <c:pt idx="3956">
                  <c:v>263.62274000000002</c:v>
                </c:pt>
                <c:pt idx="3957">
                  <c:v>263.5043</c:v>
                </c:pt>
                <c:pt idx="3958">
                  <c:v>263.37704000000002</c:v>
                </c:pt>
                <c:pt idx="3959">
                  <c:v>263.26994000000002</c:v>
                </c:pt>
                <c:pt idx="3960">
                  <c:v>263.17003999999997</c:v>
                </c:pt>
                <c:pt idx="3961">
                  <c:v>263.03323999999998</c:v>
                </c:pt>
                <c:pt idx="3962">
                  <c:v>262.92487999999997</c:v>
                </c:pt>
                <c:pt idx="3963">
                  <c:v>262.81526000000002</c:v>
                </c:pt>
                <c:pt idx="3964">
                  <c:v>262.69970000000001</c:v>
                </c:pt>
                <c:pt idx="3965">
                  <c:v>262.57909999999998</c:v>
                </c:pt>
                <c:pt idx="3966">
                  <c:v>262.46300000000002</c:v>
                </c:pt>
                <c:pt idx="3967">
                  <c:v>262.35014000000001</c:v>
                </c:pt>
                <c:pt idx="3968">
                  <c:v>262.22593999999998</c:v>
                </c:pt>
                <c:pt idx="3969">
                  <c:v>262.10084000000001</c:v>
                </c:pt>
                <c:pt idx="3970">
                  <c:v>261.99914000000001</c:v>
                </c:pt>
                <c:pt idx="3971">
                  <c:v>261.89348000000001</c:v>
                </c:pt>
                <c:pt idx="3972">
                  <c:v>261.78296</c:v>
                </c:pt>
                <c:pt idx="3973">
                  <c:v>261.66829999999999</c:v>
                </c:pt>
                <c:pt idx="3974">
                  <c:v>261.56101999999998</c:v>
                </c:pt>
                <c:pt idx="3975">
                  <c:v>261.44384000000002</c:v>
                </c:pt>
                <c:pt idx="3976">
                  <c:v>261.33098000000001</c:v>
                </c:pt>
                <c:pt idx="3977">
                  <c:v>261.21776</c:v>
                </c:pt>
                <c:pt idx="3978">
                  <c:v>261.09949999999998</c:v>
                </c:pt>
                <c:pt idx="3979">
                  <c:v>260.99059999999997</c:v>
                </c:pt>
                <c:pt idx="3980">
                  <c:v>260.89825999999999</c:v>
                </c:pt>
                <c:pt idx="3981">
                  <c:v>260.80430000000001</c:v>
                </c:pt>
                <c:pt idx="3982">
                  <c:v>260.6918</c:v>
                </c:pt>
                <c:pt idx="3983">
                  <c:v>260.56849999999997</c:v>
                </c:pt>
                <c:pt idx="3984">
                  <c:v>260.45078000000001</c:v>
                </c:pt>
                <c:pt idx="3985">
                  <c:v>260.34206</c:v>
                </c:pt>
                <c:pt idx="3986">
                  <c:v>260.22613999999999</c:v>
                </c:pt>
                <c:pt idx="3987">
                  <c:v>260.10536000000002</c:v>
                </c:pt>
                <c:pt idx="3988">
                  <c:v>260.00276000000002</c:v>
                </c:pt>
                <c:pt idx="3989">
                  <c:v>259.88720000000001</c:v>
                </c:pt>
                <c:pt idx="3990">
                  <c:v>259.76371999999998</c:v>
                </c:pt>
                <c:pt idx="3991">
                  <c:v>259.65517999999997</c:v>
                </c:pt>
                <c:pt idx="3992">
                  <c:v>259.55617999999998</c:v>
                </c:pt>
                <c:pt idx="3993">
                  <c:v>259.44871999999998</c:v>
                </c:pt>
                <c:pt idx="3994">
                  <c:v>259.32506000000001</c:v>
                </c:pt>
                <c:pt idx="3995">
                  <c:v>259.21165999999999</c:v>
                </c:pt>
                <c:pt idx="3996">
                  <c:v>259.10545999999999</c:v>
                </c:pt>
                <c:pt idx="3997">
                  <c:v>258.99007999999998</c:v>
                </c:pt>
                <c:pt idx="3998">
                  <c:v>258.88711999999998</c:v>
                </c:pt>
                <c:pt idx="3999">
                  <c:v>258.76274000000001</c:v>
                </c:pt>
                <c:pt idx="4000">
                  <c:v>258.63961999999998</c:v>
                </c:pt>
                <c:pt idx="4001">
                  <c:v>258.53701999999998</c:v>
                </c:pt>
                <c:pt idx="4002">
                  <c:v>258.43027999999998</c:v>
                </c:pt>
                <c:pt idx="4003">
                  <c:v>258.31148000000002</c:v>
                </c:pt>
                <c:pt idx="4004">
                  <c:v>258.19159999999999</c:v>
                </c:pt>
                <c:pt idx="4005">
                  <c:v>258.08918</c:v>
                </c:pt>
                <c:pt idx="4006">
                  <c:v>257.96911999999998</c:v>
                </c:pt>
                <c:pt idx="4007">
                  <c:v>257.86094000000003</c:v>
                </c:pt>
                <c:pt idx="4008">
                  <c:v>257.74772000000002</c:v>
                </c:pt>
                <c:pt idx="4009">
                  <c:v>257.63630000000001</c:v>
                </c:pt>
                <c:pt idx="4010">
                  <c:v>257.53172000000001</c:v>
                </c:pt>
                <c:pt idx="4011">
                  <c:v>257.42318</c:v>
                </c:pt>
                <c:pt idx="4012">
                  <c:v>257.31986000000001</c:v>
                </c:pt>
                <c:pt idx="4013">
                  <c:v>257.20645999999999</c:v>
                </c:pt>
                <c:pt idx="4014">
                  <c:v>257.10242</c:v>
                </c:pt>
                <c:pt idx="4015">
                  <c:v>256.98901999999998</c:v>
                </c:pt>
                <c:pt idx="4016">
                  <c:v>256.88065999999998</c:v>
                </c:pt>
                <c:pt idx="4017">
                  <c:v>256.76330000000002</c:v>
                </c:pt>
                <c:pt idx="4018">
                  <c:v>256.65998000000002</c:v>
                </c:pt>
                <c:pt idx="4019">
                  <c:v>256.56439999999998</c:v>
                </c:pt>
                <c:pt idx="4020">
                  <c:v>256.45442000000003</c:v>
                </c:pt>
                <c:pt idx="4021">
                  <c:v>256.34480000000002</c:v>
                </c:pt>
                <c:pt idx="4022">
                  <c:v>256.23644000000002</c:v>
                </c:pt>
                <c:pt idx="4023">
                  <c:v>256.13420000000002</c:v>
                </c:pt>
                <c:pt idx="4024">
                  <c:v>256.0181</c:v>
                </c:pt>
                <c:pt idx="4025">
                  <c:v>255.90469999999999</c:v>
                </c:pt>
                <c:pt idx="4026">
                  <c:v>255.803</c:v>
                </c:pt>
                <c:pt idx="4027">
                  <c:v>255.68384</c:v>
                </c:pt>
                <c:pt idx="4028">
                  <c:v>255.57043999999999</c:v>
                </c:pt>
                <c:pt idx="4029">
                  <c:v>255.45848000000001</c:v>
                </c:pt>
                <c:pt idx="4030">
                  <c:v>255.35408000000001</c:v>
                </c:pt>
                <c:pt idx="4031">
                  <c:v>255.23978</c:v>
                </c:pt>
                <c:pt idx="4032">
                  <c:v>255.14042000000001</c:v>
                </c:pt>
                <c:pt idx="4033">
                  <c:v>255.03782000000001</c:v>
                </c:pt>
                <c:pt idx="4034">
                  <c:v>254.93432000000001</c:v>
                </c:pt>
                <c:pt idx="4035">
                  <c:v>254.82128</c:v>
                </c:pt>
                <c:pt idx="4036">
                  <c:v>254.70104000000001</c:v>
                </c:pt>
                <c:pt idx="4037">
                  <c:v>254.57972000000001</c:v>
                </c:pt>
                <c:pt idx="4038">
                  <c:v>254.49080000000001</c:v>
                </c:pt>
                <c:pt idx="4039">
                  <c:v>254.38316</c:v>
                </c:pt>
                <c:pt idx="4040">
                  <c:v>254.27065999999999</c:v>
                </c:pt>
                <c:pt idx="4041">
                  <c:v>254.17256</c:v>
                </c:pt>
                <c:pt idx="4042">
                  <c:v>254.07230000000001</c:v>
                </c:pt>
                <c:pt idx="4043">
                  <c:v>253.94252</c:v>
                </c:pt>
                <c:pt idx="4044">
                  <c:v>253.83686</c:v>
                </c:pt>
                <c:pt idx="4045">
                  <c:v>253.74325999999999</c:v>
                </c:pt>
                <c:pt idx="4046">
                  <c:v>253.6232</c:v>
                </c:pt>
                <c:pt idx="4047">
                  <c:v>253.52690000000001</c:v>
                </c:pt>
                <c:pt idx="4048">
                  <c:v>253.43024</c:v>
                </c:pt>
                <c:pt idx="4049">
                  <c:v>253.3091</c:v>
                </c:pt>
                <c:pt idx="4050">
                  <c:v>253.20578</c:v>
                </c:pt>
                <c:pt idx="4051">
                  <c:v>253.09562</c:v>
                </c:pt>
                <c:pt idx="4052">
                  <c:v>252.99068</c:v>
                </c:pt>
                <c:pt idx="4053">
                  <c:v>252.89060000000001</c:v>
                </c:pt>
                <c:pt idx="4054">
                  <c:v>252.79321999999999</c:v>
                </c:pt>
                <c:pt idx="4055">
                  <c:v>252.67766</c:v>
                </c:pt>
                <c:pt idx="4056">
                  <c:v>252.572</c:v>
                </c:pt>
                <c:pt idx="4057">
                  <c:v>252.46129999999999</c:v>
                </c:pt>
                <c:pt idx="4058">
                  <c:v>252.34412</c:v>
                </c:pt>
                <c:pt idx="4059">
                  <c:v>252.23233999999999</c:v>
                </c:pt>
                <c:pt idx="4060">
                  <c:v>252.14521999999999</c:v>
                </c:pt>
                <c:pt idx="4061">
                  <c:v>252.03416000000001</c:v>
                </c:pt>
                <c:pt idx="4062">
                  <c:v>251.92832000000001</c:v>
                </c:pt>
                <c:pt idx="4063">
                  <c:v>251.82607999999999</c:v>
                </c:pt>
                <c:pt idx="4064">
                  <c:v>251.69540000000001</c:v>
                </c:pt>
                <c:pt idx="4065">
                  <c:v>251.59819999999999</c:v>
                </c:pt>
                <c:pt idx="4066">
                  <c:v>251.49956</c:v>
                </c:pt>
                <c:pt idx="4067">
                  <c:v>251.40451999999999</c:v>
                </c:pt>
                <c:pt idx="4068">
                  <c:v>251.29436000000001</c:v>
                </c:pt>
                <c:pt idx="4069">
                  <c:v>251.17268000000001</c:v>
                </c:pt>
                <c:pt idx="4070">
                  <c:v>251.06702000000001</c:v>
                </c:pt>
                <c:pt idx="4071">
                  <c:v>250.96118000000001</c:v>
                </c:pt>
                <c:pt idx="4072">
                  <c:v>250.84508</c:v>
                </c:pt>
                <c:pt idx="4073">
                  <c:v>250.75147999999999</c:v>
                </c:pt>
                <c:pt idx="4074">
                  <c:v>250.64635999999999</c:v>
                </c:pt>
                <c:pt idx="4075">
                  <c:v>250.52791999999999</c:v>
                </c:pt>
                <c:pt idx="4076">
                  <c:v>250.41883999999999</c:v>
                </c:pt>
                <c:pt idx="4077">
                  <c:v>250.32524000000001</c:v>
                </c:pt>
                <c:pt idx="4078">
                  <c:v>250.20643999999999</c:v>
                </c:pt>
                <c:pt idx="4079">
                  <c:v>250.10834</c:v>
                </c:pt>
                <c:pt idx="4080">
                  <c:v>249.99727999999999</c:v>
                </c:pt>
                <c:pt idx="4081">
                  <c:v>249.89071999999999</c:v>
                </c:pt>
                <c:pt idx="4082">
                  <c:v>249.77966000000001</c:v>
                </c:pt>
                <c:pt idx="4083">
                  <c:v>249.67202</c:v>
                </c:pt>
                <c:pt idx="4084">
                  <c:v>249.57914</c:v>
                </c:pt>
                <c:pt idx="4085">
                  <c:v>249.45818</c:v>
                </c:pt>
                <c:pt idx="4086">
                  <c:v>249.35072</c:v>
                </c:pt>
                <c:pt idx="4087">
                  <c:v>249.23732000000001</c:v>
                </c:pt>
                <c:pt idx="4088">
                  <c:v>249.13867999999999</c:v>
                </c:pt>
                <c:pt idx="4089">
                  <c:v>249.03229999999999</c:v>
                </c:pt>
                <c:pt idx="4090">
                  <c:v>248.9126</c:v>
                </c:pt>
                <c:pt idx="4091">
                  <c:v>248.81072</c:v>
                </c:pt>
                <c:pt idx="4092">
                  <c:v>248.73187999999999</c:v>
                </c:pt>
                <c:pt idx="4093">
                  <c:v>248.62298000000001</c:v>
                </c:pt>
                <c:pt idx="4094">
                  <c:v>248.51678000000001</c:v>
                </c:pt>
                <c:pt idx="4095">
                  <c:v>248.40572</c:v>
                </c:pt>
                <c:pt idx="4096">
                  <c:v>248.31626</c:v>
                </c:pt>
                <c:pt idx="4097">
                  <c:v>248.22355999999999</c:v>
                </c:pt>
                <c:pt idx="4098">
                  <c:v>248.11340000000001</c:v>
                </c:pt>
                <c:pt idx="4099">
                  <c:v>248.00576000000001</c:v>
                </c:pt>
                <c:pt idx="4100">
                  <c:v>247.89326</c:v>
                </c:pt>
                <c:pt idx="4101">
                  <c:v>247.78634</c:v>
                </c:pt>
                <c:pt idx="4102">
                  <c:v>247.68554</c:v>
                </c:pt>
                <c:pt idx="4103">
                  <c:v>247.58384000000001</c:v>
                </c:pt>
                <c:pt idx="4104">
                  <c:v>247.48952</c:v>
                </c:pt>
                <c:pt idx="4105">
                  <c:v>247.38278</c:v>
                </c:pt>
                <c:pt idx="4106">
                  <c:v>247.27333999999999</c:v>
                </c:pt>
                <c:pt idx="4107">
                  <c:v>247.154</c:v>
                </c:pt>
                <c:pt idx="4108">
                  <c:v>247.06021999999999</c:v>
                </c:pt>
                <c:pt idx="4109">
                  <c:v>246.96104</c:v>
                </c:pt>
                <c:pt idx="4110">
                  <c:v>246.85177999999999</c:v>
                </c:pt>
                <c:pt idx="4111">
                  <c:v>246.74018000000001</c:v>
                </c:pt>
                <c:pt idx="4112">
                  <c:v>246.63596000000001</c:v>
                </c:pt>
                <c:pt idx="4113">
                  <c:v>246.53048000000001</c:v>
                </c:pt>
                <c:pt idx="4114">
                  <c:v>246.41149999999999</c:v>
                </c:pt>
                <c:pt idx="4115">
                  <c:v>246.31142</c:v>
                </c:pt>
                <c:pt idx="4116">
                  <c:v>246.20468</c:v>
                </c:pt>
                <c:pt idx="4117">
                  <c:v>246.11179999999999</c:v>
                </c:pt>
                <c:pt idx="4118">
                  <c:v>246.02090000000001</c:v>
                </c:pt>
                <c:pt idx="4119">
                  <c:v>245.90443999999999</c:v>
                </c:pt>
                <c:pt idx="4120">
                  <c:v>245.78996000000001</c:v>
                </c:pt>
                <c:pt idx="4121">
                  <c:v>245.6825</c:v>
                </c:pt>
                <c:pt idx="4122">
                  <c:v>245.58044000000001</c:v>
                </c:pt>
                <c:pt idx="4123">
                  <c:v>245.47406000000001</c:v>
                </c:pt>
                <c:pt idx="4124">
                  <c:v>245.36948000000001</c:v>
                </c:pt>
                <c:pt idx="4125">
                  <c:v>245.26813999999999</c:v>
                </c:pt>
                <c:pt idx="4126">
                  <c:v>245.16679999999999</c:v>
                </c:pt>
                <c:pt idx="4127">
                  <c:v>245.06618</c:v>
                </c:pt>
                <c:pt idx="4128">
                  <c:v>244.9598</c:v>
                </c:pt>
                <c:pt idx="4129">
                  <c:v>244.84298000000001</c:v>
                </c:pt>
                <c:pt idx="4130">
                  <c:v>244.73354</c:v>
                </c:pt>
                <c:pt idx="4131">
                  <c:v>244.62644</c:v>
                </c:pt>
                <c:pt idx="4132">
                  <c:v>244.52420000000001</c:v>
                </c:pt>
                <c:pt idx="4133">
                  <c:v>244.42789999999999</c:v>
                </c:pt>
                <c:pt idx="4134">
                  <c:v>244.31288000000001</c:v>
                </c:pt>
                <c:pt idx="4135">
                  <c:v>244.20578</c:v>
                </c:pt>
                <c:pt idx="4136">
                  <c:v>244.11001999999999</c:v>
                </c:pt>
                <c:pt idx="4137">
                  <c:v>244.01138</c:v>
                </c:pt>
                <c:pt idx="4138">
                  <c:v>243.89995999999999</c:v>
                </c:pt>
                <c:pt idx="4139">
                  <c:v>243.78278</c:v>
                </c:pt>
                <c:pt idx="4140">
                  <c:v>243.68144000000001</c:v>
                </c:pt>
                <c:pt idx="4141">
                  <c:v>243.57308</c:v>
                </c:pt>
                <c:pt idx="4142">
                  <c:v>243.46940000000001</c:v>
                </c:pt>
                <c:pt idx="4143">
                  <c:v>243.36698000000001</c:v>
                </c:pt>
                <c:pt idx="4144">
                  <c:v>243.25592</c:v>
                </c:pt>
                <c:pt idx="4145">
                  <c:v>243.1472</c:v>
                </c:pt>
                <c:pt idx="4146">
                  <c:v>243.05377999999999</c:v>
                </c:pt>
                <c:pt idx="4147">
                  <c:v>242.95802</c:v>
                </c:pt>
                <c:pt idx="4148">
                  <c:v>242.85506000000001</c:v>
                </c:pt>
                <c:pt idx="4149">
                  <c:v>242.76506000000001</c:v>
                </c:pt>
                <c:pt idx="4150">
                  <c:v>242.66048000000001</c:v>
                </c:pt>
                <c:pt idx="4151">
                  <c:v>242.55446000000001</c:v>
                </c:pt>
                <c:pt idx="4152">
                  <c:v>242.45977999999999</c:v>
                </c:pt>
                <c:pt idx="4153">
                  <c:v>242.35862</c:v>
                </c:pt>
                <c:pt idx="4154">
                  <c:v>242.26519999999999</c:v>
                </c:pt>
                <c:pt idx="4155">
                  <c:v>242.17034000000001</c:v>
                </c:pt>
                <c:pt idx="4156">
                  <c:v>242.06180000000001</c:v>
                </c:pt>
                <c:pt idx="4157">
                  <c:v>241.96046000000001</c:v>
                </c:pt>
                <c:pt idx="4158">
                  <c:v>241.85965999999999</c:v>
                </c:pt>
                <c:pt idx="4159">
                  <c:v>241.7747</c:v>
                </c:pt>
                <c:pt idx="4160">
                  <c:v>241.66741999999999</c:v>
                </c:pt>
                <c:pt idx="4161">
                  <c:v>241.56121999999999</c:v>
                </c:pt>
                <c:pt idx="4162">
                  <c:v>241.45988</c:v>
                </c:pt>
                <c:pt idx="4163">
                  <c:v>241.3715</c:v>
                </c:pt>
                <c:pt idx="4164">
                  <c:v>241.27735999999999</c:v>
                </c:pt>
                <c:pt idx="4165">
                  <c:v>241.17097999999999</c:v>
                </c:pt>
                <c:pt idx="4166">
                  <c:v>241.0583</c:v>
                </c:pt>
                <c:pt idx="4167">
                  <c:v>240.96614</c:v>
                </c:pt>
                <c:pt idx="4168">
                  <c:v>240.87415999999999</c:v>
                </c:pt>
                <c:pt idx="4169">
                  <c:v>240.76580000000001</c:v>
                </c:pt>
                <c:pt idx="4170">
                  <c:v>240.66157999999999</c:v>
                </c:pt>
                <c:pt idx="4171">
                  <c:v>240.57122000000001</c:v>
                </c:pt>
                <c:pt idx="4172">
                  <c:v>240.47942</c:v>
                </c:pt>
                <c:pt idx="4173">
                  <c:v>240.38149999999999</c:v>
                </c:pt>
                <c:pt idx="4174">
                  <c:v>240.28232</c:v>
                </c:pt>
                <c:pt idx="4175">
                  <c:v>240.17756</c:v>
                </c:pt>
                <c:pt idx="4176">
                  <c:v>240.07442</c:v>
                </c:pt>
                <c:pt idx="4177">
                  <c:v>239.97811999999999</c:v>
                </c:pt>
                <c:pt idx="4178">
                  <c:v>239.89189999999999</c:v>
                </c:pt>
                <c:pt idx="4179">
                  <c:v>239.78641999999999</c:v>
                </c:pt>
                <c:pt idx="4180">
                  <c:v>239.6867</c:v>
                </c:pt>
                <c:pt idx="4181">
                  <c:v>239.58788000000001</c:v>
                </c:pt>
                <c:pt idx="4182">
                  <c:v>239.46961999999999</c:v>
                </c:pt>
                <c:pt idx="4183">
                  <c:v>239.37674000000001</c:v>
                </c:pt>
                <c:pt idx="4184">
                  <c:v>239.26658</c:v>
                </c:pt>
                <c:pt idx="4185">
                  <c:v>239.16200000000001</c:v>
                </c:pt>
                <c:pt idx="4186">
                  <c:v>239.05454</c:v>
                </c:pt>
                <c:pt idx="4187">
                  <c:v>238.95895999999999</c:v>
                </c:pt>
                <c:pt idx="4188">
                  <c:v>238.86536000000001</c:v>
                </c:pt>
                <c:pt idx="4189">
                  <c:v>238.76329999999999</c:v>
                </c:pt>
                <c:pt idx="4190">
                  <c:v>238.66033999999999</c:v>
                </c:pt>
                <c:pt idx="4191">
                  <c:v>238.5581</c:v>
                </c:pt>
                <c:pt idx="4192">
                  <c:v>238.45712</c:v>
                </c:pt>
                <c:pt idx="4193">
                  <c:v>238.36622</c:v>
                </c:pt>
                <c:pt idx="4194">
                  <c:v>238.26920000000001</c:v>
                </c:pt>
                <c:pt idx="4195">
                  <c:v>238.17722000000001</c:v>
                </c:pt>
                <c:pt idx="4196">
                  <c:v>238.06453999999999</c:v>
                </c:pt>
                <c:pt idx="4197">
                  <c:v>237.97778</c:v>
                </c:pt>
                <c:pt idx="4198">
                  <c:v>237.8777</c:v>
                </c:pt>
                <c:pt idx="4199">
                  <c:v>237.78518</c:v>
                </c:pt>
                <c:pt idx="4200">
                  <c:v>237.70238000000001</c:v>
                </c:pt>
                <c:pt idx="4201">
                  <c:v>237.60481999999999</c:v>
                </c:pt>
                <c:pt idx="4202">
                  <c:v>237.51913999999999</c:v>
                </c:pt>
                <c:pt idx="4203">
                  <c:v>237.40286</c:v>
                </c:pt>
                <c:pt idx="4204">
                  <c:v>237.30529999999999</c:v>
                </c:pt>
                <c:pt idx="4205">
                  <c:v>237.21907999999999</c:v>
                </c:pt>
                <c:pt idx="4206">
                  <c:v>237.11071999999999</c:v>
                </c:pt>
                <c:pt idx="4207">
                  <c:v>237.01442</c:v>
                </c:pt>
                <c:pt idx="4208">
                  <c:v>236.92838</c:v>
                </c:pt>
                <c:pt idx="4209">
                  <c:v>236.82902000000001</c:v>
                </c:pt>
                <c:pt idx="4210">
                  <c:v>236.74351999999999</c:v>
                </c:pt>
                <c:pt idx="4211">
                  <c:v>236.65819999999999</c:v>
                </c:pt>
                <c:pt idx="4212">
                  <c:v>236.55452</c:v>
                </c:pt>
                <c:pt idx="4213">
                  <c:v>236.4665</c:v>
                </c:pt>
                <c:pt idx="4214">
                  <c:v>236.36264</c:v>
                </c:pt>
                <c:pt idx="4215">
                  <c:v>236.26400000000001</c:v>
                </c:pt>
                <c:pt idx="4216">
                  <c:v>236.17598000000001</c:v>
                </c:pt>
                <c:pt idx="4217">
                  <c:v>236.09209999999999</c:v>
                </c:pt>
                <c:pt idx="4218">
                  <c:v>235.97582</c:v>
                </c:pt>
                <c:pt idx="4219">
                  <c:v>235.87718000000001</c:v>
                </c:pt>
                <c:pt idx="4220">
                  <c:v>235.79078000000001</c:v>
                </c:pt>
                <c:pt idx="4221">
                  <c:v>235.70761999999999</c:v>
                </c:pt>
                <c:pt idx="4222">
                  <c:v>235.59602000000001</c:v>
                </c:pt>
                <c:pt idx="4223">
                  <c:v>235.50242</c:v>
                </c:pt>
                <c:pt idx="4224">
                  <c:v>235.4171</c:v>
                </c:pt>
                <c:pt idx="4225">
                  <c:v>235.33124000000001</c:v>
                </c:pt>
                <c:pt idx="4226">
                  <c:v>235.23493999999999</c:v>
                </c:pt>
                <c:pt idx="4227">
                  <c:v>235.12819999999999</c:v>
                </c:pt>
                <c:pt idx="4228">
                  <c:v>235.03442000000001</c:v>
                </c:pt>
                <c:pt idx="4229">
                  <c:v>234.94226</c:v>
                </c:pt>
                <c:pt idx="4230">
                  <c:v>234.85856000000001</c:v>
                </c:pt>
                <c:pt idx="4231">
                  <c:v>234.77647999999999</c:v>
                </c:pt>
                <c:pt idx="4232">
                  <c:v>234.67225999999999</c:v>
                </c:pt>
                <c:pt idx="4233">
                  <c:v>234.58207999999999</c:v>
                </c:pt>
                <c:pt idx="4234">
                  <c:v>234.48668000000001</c:v>
                </c:pt>
                <c:pt idx="4235">
                  <c:v>234.40154000000001</c:v>
                </c:pt>
                <c:pt idx="4236">
                  <c:v>234.30668</c:v>
                </c:pt>
                <c:pt idx="4237">
                  <c:v>234.21812</c:v>
                </c:pt>
                <c:pt idx="4238">
                  <c:v>234.13064</c:v>
                </c:pt>
                <c:pt idx="4239">
                  <c:v>234.03218000000001</c:v>
                </c:pt>
                <c:pt idx="4240">
                  <c:v>233.94452000000001</c:v>
                </c:pt>
                <c:pt idx="4241">
                  <c:v>233.86622</c:v>
                </c:pt>
                <c:pt idx="4242">
                  <c:v>233.762</c:v>
                </c:pt>
                <c:pt idx="4243">
                  <c:v>233.66498000000001</c:v>
                </c:pt>
                <c:pt idx="4244">
                  <c:v>233.57821999999999</c:v>
                </c:pt>
                <c:pt idx="4245">
                  <c:v>233.48642000000001</c:v>
                </c:pt>
                <c:pt idx="4246">
                  <c:v>233.37752</c:v>
                </c:pt>
                <c:pt idx="4247">
                  <c:v>233.29148000000001</c:v>
                </c:pt>
                <c:pt idx="4248">
                  <c:v>233.1995</c:v>
                </c:pt>
                <c:pt idx="4249">
                  <c:v>233.11022</c:v>
                </c:pt>
                <c:pt idx="4250">
                  <c:v>233.01913999999999</c:v>
                </c:pt>
                <c:pt idx="4251">
                  <c:v>232.92374000000001</c:v>
                </c:pt>
                <c:pt idx="4252">
                  <c:v>232.81808000000001</c:v>
                </c:pt>
                <c:pt idx="4253">
                  <c:v>232.72754</c:v>
                </c:pt>
                <c:pt idx="4254">
                  <c:v>232.64006000000001</c:v>
                </c:pt>
                <c:pt idx="4255">
                  <c:v>232.55240000000001</c:v>
                </c:pt>
                <c:pt idx="4256">
                  <c:v>232.44890000000001</c:v>
                </c:pt>
                <c:pt idx="4257">
                  <c:v>232.34863999999999</c:v>
                </c:pt>
                <c:pt idx="4258">
                  <c:v>232.26259999999999</c:v>
                </c:pt>
                <c:pt idx="4259">
                  <c:v>232.15351999999999</c:v>
                </c:pt>
                <c:pt idx="4260">
                  <c:v>232.05794</c:v>
                </c:pt>
                <c:pt idx="4261">
                  <c:v>231.9872</c:v>
                </c:pt>
                <c:pt idx="4262">
                  <c:v>231.88442000000001</c:v>
                </c:pt>
                <c:pt idx="4263">
                  <c:v>231.78362000000001</c:v>
                </c:pt>
                <c:pt idx="4264">
                  <c:v>231.67993999999999</c:v>
                </c:pt>
                <c:pt idx="4265">
                  <c:v>231.59155999999999</c:v>
                </c:pt>
                <c:pt idx="4266">
                  <c:v>231.50246000000001</c:v>
                </c:pt>
                <c:pt idx="4267">
                  <c:v>231.41983999999999</c:v>
                </c:pt>
                <c:pt idx="4268">
                  <c:v>231.32192000000001</c:v>
                </c:pt>
                <c:pt idx="4269">
                  <c:v>231.24469999999999</c:v>
                </c:pt>
                <c:pt idx="4270">
                  <c:v>231.14642000000001</c:v>
                </c:pt>
                <c:pt idx="4271">
                  <c:v>231.04580000000001</c:v>
                </c:pt>
                <c:pt idx="4272">
                  <c:v>230.95094</c:v>
                </c:pt>
                <c:pt idx="4273">
                  <c:v>230.85607999999999</c:v>
                </c:pt>
                <c:pt idx="4274">
                  <c:v>230.77868000000001</c:v>
                </c:pt>
                <c:pt idx="4275">
                  <c:v>230.68003999999999</c:v>
                </c:pt>
                <c:pt idx="4276">
                  <c:v>230.58176</c:v>
                </c:pt>
                <c:pt idx="4277">
                  <c:v>230.48419999999999</c:v>
                </c:pt>
                <c:pt idx="4278">
                  <c:v>230.38087999999999</c:v>
                </c:pt>
                <c:pt idx="4279">
                  <c:v>230.30761999999999</c:v>
                </c:pt>
                <c:pt idx="4280">
                  <c:v>230.22319999999999</c:v>
                </c:pt>
                <c:pt idx="4281">
                  <c:v>230.12816000000001</c:v>
                </c:pt>
                <c:pt idx="4282">
                  <c:v>230.04194000000001</c:v>
                </c:pt>
                <c:pt idx="4283">
                  <c:v>229.92908</c:v>
                </c:pt>
                <c:pt idx="4284">
                  <c:v>229.83062000000001</c:v>
                </c:pt>
                <c:pt idx="4285">
                  <c:v>229.7525</c:v>
                </c:pt>
                <c:pt idx="4286">
                  <c:v>229.67258000000001</c:v>
                </c:pt>
                <c:pt idx="4287">
                  <c:v>229.57628</c:v>
                </c:pt>
                <c:pt idx="4288">
                  <c:v>229.48070000000001</c:v>
                </c:pt>
                <c:pt idx="4289">
                  <c:v>229.38025999999999</c:v>
                </c:pt>
                <c:pt idx="4290">
                  <c:v>229.2971</c:v>
                </c:pt>
                <c:pt idx="4291">
                  <c:v>229.21969999999999</c:v>
                </c:pt>
                <c:pt idx="4292">
                  <c:v>229.12628000000001</c:v>
                </c:pt>
                <c:pt idx="4293">
                  <c:v>229.04996</c:v>
                </c:pt>
                <c:pt idx="4294">
                  <c:v>228.95491999999999</c:v>
                </c:pt>
                <c:pt idx="4295">
                  <c:v>228.86096000000001</c:v>
                </c:pt>
                <c:pt idx="4296">
                  <c:v>228.77690000000001</c:v>
                </c:pt>
                <c:pt idx="4297">
                  <c:v>228.68204</c:v>
                </c:pt>
                <c:pt idx="4298">
                  <c:v>228.58807999999999</c:v>
                </c:pt>
                <c:pt idx="4299">
                  <c:v>228.50456</c:v>
                </c:pt>
                <c:pt idx="4300">
                  <c:v>228.41329999999999</c:v>
                </c:pt>
                <c:pt idx="4301">
                  <c:v>228.31970000000001</c:v>
                </c:pt>
                <c:pt idx="4302">
                  <c:v>228.22880000000001</c:v>
                </c:pt>
                <c:pt idx="4303">
                  <c:v>228.14384000000001</c:v>
                </c:pt>
                <c:pt idx="4304">
                  <c:v>228.06914</c:v>
                </c:pt>
                <c:pt idx="4305">
                  <c:v>227.97085999999999</c:v>
                </c:pt>
                <c:pt idx="4306">
                  <c:v>227.87852000000001</c:v>
                </c:pt>
                <c:pt idx="4307">
                  <c:v>227.79032000000001</c:v>
                </c:pt>
                <c:pt idx="4308">
                  <c:v>227.6987</c:v>
                </c:pt>
                <c:pt idx="4309">
                  <c:v>227.60545999999999</c:v>
                </c:pt>
                <c:pt idx="4310">
                  <c:v>227.52176</c:v>
                </c:pt>
                <c:pt idx="4311">
                  <c:v>227.43086</c:v>
                </c:pt>
                <c:pt idx="4312">
                  <c:v>227.34193999999999</c:v>
                </c:pt>
                <c:pt idx="4313">
                  <c:v>227.26004</c:v>
                </c:pt>
                <c:pt idx="4314">
                  <c:v>227.15528</c:v>
                </c:pt>
                <c:pt idx="4315">
                  <c:v>227.06348</c:v>
                </c:pt>
                <c:pt idx="4316">
                  <c:v>226.98050000000001</c:v>
                </c:pt>
                <c:pt idx="4317">
                  <c:v>226.88167999999999</c:v>
                </c:pt>
                <c:pt idx="4318">
                  <c:v>226.78682000000001</c:v>
                </c:pt>
                <c:pt idx="4319">
                  <c:v>226.69628</c:v>
                </c:pt>
                <c:pt idx="4320">
                  <c:v>226.59530000000001</c:v>
                </c:pt>
                <c:pt idx="4321">
                  <c:v>226.49629999999999</c:v>
                </c:pt>
                <c:pt idx="4322">
                  <c:v>226.41098</c:v>
                </c:pt>
                <c:pt idx="4323">
                  <c:v>226.33124000000001</c:v>
                </c:pt>
                <c:pt idx="4324">
                  <c:v>226.24574000000001</c:v>
                </c:pt>
                <c:pt idx="4325">
                  <c:v>226.15502000000001</c:v>
                </c:pt>
                <c:pt idx="4326">
                  <c:v>226.05368000000001</c:v>
                </c:pt>
                <c:pt idx="4327">
                  <c:v>225.98060000000001</c:v>
                </c:pt>
                <c:pt idx="4328">
                  <c:v>225.90049999999999</c:v>
                </c:pt>
                <c:pt idx="4329">
                  <c:v>225.80923999999999</c:v>
                </c:pt>
                <c:pt idx="4330">
                  <c:v>225.71204</c:v>
                </c:pt>
                <c:pt idx="4331">
                  <c:v>225.6422</c:v>
                </c:pt>
                <c:pt idx="4332">
                  <c:v>225.53942000000001</c:v>
                </c:pt>
                <c:pt idx="4333">
                  <c:v>225.44456</c:v>
                </c:pt>
                <c:pt idx="4334">
                  <c:v>225.36176</c:v>
                </c:pt>
                <c:pt idx="4335">
                  <c:v>225.26293999999999</c:v>
                </c:pt>
                <c:pt idx="4336">
                  <c:v>225.17420000000001</c:v>
                </c:pt>
                <c:pt idx="4337">
                  <c:v>225.10274000000001</c:v>
                </c:pt>
                <c:pt idx="4338">
                  <c:v>225.01759999999999</c:v>
                </c:pt>
                <c:pt idx="4339">
                  <c:v>224.9213</c:v>
                </c:pt>
                <c:pt idx="4340">
                  <c:v>224.82068000000001</c:v>
                </c:pt>
                <c:pt idx="4341">
                  <c:v>224.73823999999999</c:v>
                </c:pt>
                <c:pt idx="4342">
                  <c:v>224.64518000000001</c:v>
                </c:pt>
                <c:pt idx="4343">
                  <c:v>224.56616</c:v>
                </c:pt>
                <c:pt idx="4344">
                  <c:v>224.4992</c:v>
                </c:pt>
                <c:pt idx="4345">
                  <c:v>224.40776</c:v>
                </c:pt>
                <c:pt idx="4346">
                  <c:v>224.31559999999999</c:v>
                </c:pt>
                <c:pt idx="4347">
                  <c:v>224.23081999999999</c:v>
                </c:pt>
                <c:pt idx="4348">
                  <c:v>224.13775999999999</c:v>
                </c:pt>
                <c:pt idx="4349">
                  <c:v>224.04614000000001</c:v>
                </c:pt>
                <c:pt idx="4350">
                  <c:v>223.97126</c:v>
                </c:pt>
                <c:pt idx="4351">
                  <c:v>223.88612000000001</c:v>
                </c:pt>
                <c:pt idx="4352">
                  <c:v>223.79594</c:v>
                </c:pt>
                <c:pt idx="4353">
                  <c:v>223.71745999999999</c:v>
                </c:pt>
                <c:pt idx="4354">
                  <c:v>223.63159999999999</c:v>
                </c:pt>
                <c:pt idx="4355">
                  <c:v>223.54249999999999</c:v>
                </c:pt>
                <c:pt idx="4356">
                  <c:v>223.44854000000001</c:v>
                </c:pt>
                <c:pt idx="4357">
                  <c:v>223.36501999999999</c:v>
                </c:pt>
                <c:pt idx="4358">
                  <c:v>223.26025999999999</c:v>
                </c:pt>
                <c:pt idx="4359">
                  <c:v>223.18268</c:v>
                </c:pt>
                <c:pt idx="4360">
                  <c:v>223.10942</c:v>
                </c:pt>
                <c:pt idx="4361">
                  <c:v>223.0223</c:v>
                </c:pt>
                <c:pt idx="4362">
                  <c:v>222.92653999999999</c:v>
                </c:pt>
                <c:pt idx="4363">
                  <c:v>222.82736</c:v>
                </c:pt>
                <c:pt idx="4364">
                  <c:v>222.75121999999999</c:v>
                </c:pt>
                <c:pt idx="4365">
                  <c:v>222.66517999999999</c:v>
                </c:pt>
                <c:pt idx="4366">
                  <c:v>222.58274</c:v>
                </c:pt>
                <c:pt idx="4367">
                  <c:v>222.48661999999999</c:v>
                </c:pt>
                <c:pt idx="4368">
                  <c:v>222.41462000000001</c:v>
                </c:pt>
                <c:pt idx="4369">
                  <c:v>222.32408000000001</c:v>
                </c:pt>
                <c:pt idx="4370">
                  <c:v>222.21392</c:v>
                </c:pt>
                <c:pt idx="4371">
                  <c:v>222.13166000000001</c:v>
                </c:pt>
                <c:pt idx="4372">
                  <c:v>222.04795999999999</c:v>
                </c:pt>
                <c:pt idx="4373">
                  <c:v>221.97020000000001</c:v>
                </c:pt>
                <c:pt idx="4374">
                  <c:v>221.88398000000001</c:v>
                </c:pt>
                <c:pt idx="4375">
                  <c:v>221.79218</c:v>
                </c:pt>
                <c:pt idx="4376">
                  <c:v>221.70218</c:v>
                </c:pt>
                <c:pt idx="4377">
                  <c:v>221.61308</c:v>
                </c:pt>
                <c:pt idx="4378">
                  <c:v>221.52037999999999</c:v>
                </c:pt>
                <c:pt idx="4379">
                  <c:v>221.42984000000001</c:v>
                </c:pt>
                <c:pt idx="4380">
                  <c:v>221.33768000000001</c:v>
                </c:pt>
                <c:pt idx="4381">
                  <c:v>221.25613999999999</c:v>
                </c:pt>
                <c:pt idx="4382">
                  <c:v>221.16200000000001</c:v>
                </c:pt>
                <c:pt idx="4383">
                  <c:v>221.06497999999999</c:v>
                </c:pt>
                <c:pt idx="4384">
                  <c:v>220.98362</c:v>
                </c:pt>
                <c:pt idx="4385">
                  <c:v>220.89001999999999</c:v>
                </c:pt>
                <c:pt idx="4386">
                  <c:v>220.80812</c:v>
                </c:pt>
                <c:pt idx="4387">
                  <c:v>220.70876000000001</c:v>
                </c:pt>
                <c:pt idx="4388">
                  <c:v>220.62271999999999</c:v>
                </c:pt>
                <c:pt idx="4389">
                  <c:v>220.53218000000001</c:v>
                </c:pt>
                <c:pt idx="4390">
                  <c:v>220.45586</c:v>
                </c:pt>
                <c:pt idx="4391">
                  <c:v>220.37180000000001</c:v>
                </c:pt>
                <c:pt idx="4392">
                  <c:v>220.27046000000001</c:v>
                </c:pt>
                <c:pt idx="4393">
                  <c:v>220.18154000000001</c:v>
                </c:pt>
                <c:pt idx="4394">
                  <c:v>220.10054</c:v>
                </c:pt>
                <c:pt idx="4395">
                  <c:v>220.01864</c:v>
                </c:pt>
                <c:pt idx="4396">
                  <c:v>219.92954</c:v>
                </c:pt>
                <c:pt idx="4397">
                  <c:v>219.83197999999999</c:v>
                </c:pt>
                <c:pt idx="4398">
                  <c:v>219.73820000000001</c:v>
                </c:pt>
                <c:pt idx="4399">
                  <c:v>219.6464</c:v>
                </c:pt>
                <c:pt idx="4400">
                  <c:v>219.56180000000001</c:v>
                </c:pt>
                <c:pt idx="4401">
                  <c:v>219.48259999999999</c:v>
                </c:pt>
                <c:pt idx="4402">
                  <c:v>219.39601999999999</c:v>
                </c:pt>
                <c:pt idx="4403">
                  <c:v>219.31574000000001</c:v>
                </c:pt>
                <c:pt idx="4404">
                  <c:v>219.21673999999999</c:v>
                </c:pt>
                <c:pt idx="4405">
                  <c:v>219.12764000000001</c:v>
                </c:pt>
                <c:pt idx="4406">
                  <c:v>219.04087999999999</c:v>
                </c:pt>
                <c:pt idx="4407">
                  <c:v>218.95070000000001</c:v>
                </c:pt>
                <c:pt idx="4408">
                  <c:v>218.86304000000001</c:v>
                </c:pt>
                <c:pt idx="4409">
                  <c:v>218.76548</c:v>
                </c:pt>
                <c:pt idx="4410">
                  <c:v>218.6645</c:v>
                </c:pt>
                <c:pt idx="4411">
                  <c:v>218.58817999999999</c:v>
                </c:pt>
                <c:pt idx="4412">
                  <c:v>218.50682</c:v>
                </c:pt>
                <c:pt idx="4413">
                  <c:v>218.42276000000001</c:v>
                </c:pt>
                <c:pt idx="4414">
                  <c:v>218.33887999999999</c:v>
                </c:pt>
                <c:pt idx="4415">
                  <c:v>218.26094000000001</c:v>
                </c:pt>
                <c:pt idx="4416">
                  <c:v>218.17490000000001</c:v>
                </c:pt>
                <c:pt idx="4417">
                  <c:v>218.07877999999999</c:v>
                </c:pt>
                <c:pt idx="4418">
                  <c:v>217.99724000000001</c:v>
                </c:pt>
                <c:pt idx="4419">
                  <c:v>217.91749999999999</c:v>
                </c:pt>
                <c:pt idx="4420">
                  <c:v>217.82731999999999</c:v>
                </c:pt>
                <c:pt idx="4421">
                  <c:v>217.74866</c:v>
                </c:pt>
                <c:pt idx="4422">
                  <c:v>217.66370000000001</c:v>
                </c:pt>
                <c:pt idx="4423">
                  <c:v>217.56290000000001</c:v>
                </c:pt>
                <c:pt idx="4424">
                  <c:v>217.47667999999999</c:v>
                </c:pt>
                <c:pt idx="4425">
                  <c:v>217.39045999999999</c:v>
                </c:pt>
                <c:pt idx="4426">
                  <c:v>217.31234000000001</c:v>
                </c:pt>
                <c:pt idx="4427">
                  <c:v>217.22594000000001</c:v>
                </c:pt>
                <c:pt idx="4428">
                  <c:v>217.14583999999999</c:v>
                </c:pt>
                <c:pt idx="4429">
                  <c:v>217.07185999999999</c:v>
                </c:pt>
                <c:pt idx="4430">
                  <c:v>216.98887999999999</c:v>
                </c:pt>
                <c:pt idx="4431">
                  <c:v>216.89024000000001</c:v>
                </c:pt>
                <c:pt idx="4432">
                  <c:v>216.79628</c:v>
                </c:pt>
                <c:pt idx="4433">
                  <c:v>216.71995999999999</c:v>
                </c:pt>
                <c:pt idx="4434">
                  <c:v>216.63553999999999</c:v>
                </c:pt>
                <c:pt idx="4435">
                  <c:v>216.55670000000001</c:v>
                </c:pt>
                <c:pt idx="4436">
                  <c:v>216.47479999999999</c:v>
                </c:pt>
                <c:pt idx="4437">
                  <c:v>216.38965999999999</c:v>
                </c:pt>
                <c:pt idx="4438">
                  <c:v>216.30902</c:v>
                </c:pt>
                <c:pt idx="4439">
                  <c:v>216.23125999999999</c:v>
                </c:pt>
                <c:pt idx="4440">
                  <c:v>216.15008</c:v>
                </c:pt>
                <c:pt idx="4441">
                  <c:v>216.05864</c:v>
                </c:pt>
                <c:pt idx="4442">
                  <c:v>215.96935999999999</c:v>
                </c:pt>
                <c:pt idx="4443">
                  <c:v>215.89232000000001</c:v>
                </c:pt>
                <c:pt idx="4444">
                  <c:v>215.80538000000001</c:v>
                </c:pt>
                <c:pt idx="4445">
                  <c:v>215.72708</c:v>
                </c:pt>
                <c:pt idx="4446">
                  <c:v>215.63582</c:v>
                </c:pt>
                <c:pt idx="4447">
                  <c:v>215.54978</c:v>
                </c:pt>
                <c:pt idx="4448">
                  <c:v>215.46104</c:v>
                </c:pt>
                <c:pt idx="4449">
                  <c:v>215.38220000000001</c:v>
                </c:pt>
                <c:pt idx="4450">
                  <c:v>215.29867999999999</c:v>
                </c:pt>
                <c:pt idx="4451">
                  <c:v>215.20508000000001</c:v>
                </c:pt>
                <c:pt idx="4452">
                  <c:v>215.13146</c:v>
                </c:pt>
                <c:pt idx="4453">
                  <c:v>215.04218</c:v>
                </c:pt>
                <c:pt idx="4454">
                  <c:v>214.9538</c:v>
                </c:pt>
                <c:pt idx="4455">
                  <c:v>214.88036</c:v>
                </c:pt>
                <c:pt idx="4456">
                  <c:v>214.79468</c:v>
                </c:pt>
                <c:pt idx="4457">
                  <c:v>214.71188000000001</c:v>
                </c:pt>
                <c:pt idx="4458">
                  <c:v>214.62674000000001</c:v>
                </c:pt>
                <c:pt idx="4459">
                  <c:v>214.53188</c:v>
                </c:pt>
                <c:pt idx="4460">
                  <c:v>214.44458</c:v>
                </c:pt>
                <c:pt idx="4461">
                  <c:v>214.37744000000001</c:v>
                </c:pt>
                <c:pt idx="4462">
                  <c:v>214.30742000000001</c:v>
                </c:pt>
                <c:pt idx="4463">
                  <c:v>214.21958000000001</c:v>
                </c:pt>
                <c:pt idx="4464">
                  <c:v>214.13012000000001</c:v>
                </c:pt>
                <c:pt idx="4465">
                  <c:v>214.06711999999999</c:v>
                </c:pt>
                <c:pt idx="4466">
                  <c:v>213.98468</c:v>
                </c:pt>
                <c:pt idx="4467">
                  <c:v>213.88532000000001</c:v>
                </c:pt>
                <c:pt idx="4468">
                  <c:v>213.79568</c:v>
                </c:pt>
                <c:pt idx="4469">
                  <c:v>213.71683999999999</c:v>
                </c:pt>
                <c:pt idx="4470">
                  <c:v>213.63908000000001</c:v>
                </c:pt>
                <c:pt idx="4471">
                  <c:v>213.55538000000001</c:v>
                </c:pt>
                <c:pt idx="4472">
                  <c:v>213.46843999999999</c:v>
                </c:pt>
                <c:pt idx="4473">
                  <c:v>213.38564</c:v>
                </c:pt>
                <c:pt idx="4474">
                  <c:v>213.30068</c:v>
                </c:pt>
                <c:pt idx="4475">
                  <c:v>213.22255999999999</c:v>
                </c:pt>
                <c:pt idx="4476">
                  <c:v>213.15253999999999</c:v>
                </c:pt>
                <c:pt idx="4477">
                  <c:v>213.07028</c:v>
                </c:pt>
                <c:pt idx="4478">
                  <c:v>212.98712</c:v>
                </c:pt>
                <c:pt idx="4479">
                  <c:v>212.90018000000001</c:v>
                </c:pt>
                <c:pt idx="4480">
                  <c:v>212.81630000000001</c:v>
                </c:pt>
                <c:pt idx="4481">
                  <c:v>212.72594000000001</c:v>
                </c:pt>
                <c:pt idx="4482">
                  <c:v>212.64944</c:v>
                </c:pt>
                <c:pt idx="4483">
                  <c:v>212.57383999999999</c:v>
                </c:pt>
                <c:pt idx="4484">
                  <c:v>212.48222000000001</c:v>
                </c:pt>
                <c:pt idx="4485">
                  <c:v>212.39959999999999</c:v>
                </c:pt>
                <c:pt idx="4486">
                  <c:v>212.32022000000001</c:v>
                </c:pt>
                <c:pt idx="4487">
                  <c:v>212.2313</c:v>
                </c:pt>
                <c:pt idx="4488">
                  <c:v>212.1422</c:v>
                </c:pt>
                <c:pt idx="4489">
                  <c:v>212.08099999999999</c:v>
                </c:pt>
                <c:pt idx="4490">
                  <c:v>211.99962199999999</c:v>
                </c:pt>
                <c:pt idx="4491">
                  <c:v>211.89866000000001</c:v>
                </c:pt>
                <c:pt idx="4492">
                  <c:v>211.82783000000001</c:v>
                </c:pt>
                <c:pt idx="4493">
                  <c:v>211.73892799999999</c:v>
                </c:pt>
                <c:pt idx="4494">
                  <c:v>211.65733399999999</c:v>
                </c:pt>
                <c:pt idx="4495">
                  <c:v>211.568972</c:v>
                </c:pt>
                <c:pt idx="4496">
                  <c:v>211.48608200000001</c:v>
                </c:pt>
                <c:pt idx="4497">
                  <c:v>211.40722400000001</c:v>
                </c:pt>
                <c:pt idx="4498">
                  <c:v>211.32890599999999</c:v>
                </c:pt>
                <c:pt idx="4499">
                  <c:v>211.256978</c:v>
                </c:pt>
                <c:pt idx="4500">
                  <c:v>211.16026400000001</c:v>
                </c:pt>
                <c:pt idx="4501">
                  <c:v>211.082144</c:v>
                </c:pt>
                <c:pt idx="4502">
                  <c:v>211.00335799999999</c:v>
                </c:pt>
                <c:pt idx="4503">
                  <c:v>210.92448200000001</c:v>
                </c:pt>
                <c:pt idx="4504">
                  <c:v>210.83808200000001</c:v>
                </c:pt>
                <c:pt idx="4505">
                  <c:v>210.746444</c:v>
                </c:pt>
                <c:pt idx="4506">
                  <c:v>210.66607400000001</c:v>
                </c:pt>
                <c:pt idx="4507">
                  <c:v>210.585452</c:v>
                </c:pt>
                <c:pt idx="4508">
                  <c:v>210.51586399999999</c:v>
                </c:pt>
                <c:pt idx="4509">
                  <c:v>210.44206399999999</c:v>
                </c:pt>
                <c:pt idx="4510">
                  <c:v>210.370262</c:v>
                </c:pt>
                <c:pt idx="4511">
                  <c:v>210.27884</c:v>
                </c:pt>
                <c:pt idx="4512">
                  <c:v>210.19461799999999</c:v>
                </c:pt>
                <c:pt idx="4513">
                  <c:v>210.11667800000001</c:v>
                </c:pt>
                <c:pt idx="4514">
                  <c:v>210.02462600000001</c:v>
                </c:pt>
                <c:pt idx="4515">
                  <c:v>209.939864</c:v>
                </c:pt>
                <c:pt idx="4516">
                  <c:v>209.87178800000001</c:v>
                </c:pt>
                <c:pt idx="4517">
                  <c:v>209.80241599999999</c:v>
                </c:pt>
                <c:pt idx="4518">
                  <c:v>209.71549400000001</c:v>
                </c:pt>
                <c:pt idx="4519">
                  <c:v>209.62374800000001</c:v>
                </c:pt>
                <c:pt idx="4520">
                  <c:v>209.544206</c:v>
                </c:pt>
                <c:pt idx="4521">
                  <c:v>209.472656</c:v>
                </c:pt>
                <c:pt idx="4522">
                  <c:v>209.400206</c:v>
                </c:pt>
                <c:pt idx="4523">
                  <c:v>209.30882</c:v>
                </c:pt>
                <c:pt idx="4524">
                  <c:v>209.222204</c:v>
                </c:pt>
                <c:pt idx="4525">
                  <c:v>209.13672199999999</c:v>
                </c:pt>
                <c:pt idx="4526">
                  <c:v>209.055398</c:v>
                </c:pt>
                <c:pt idx="4527">
                  <c:v>208.99178599999999</c:v>
                </c:pt>
                <c:pt idx="4528">
                  <c:v>208.914998</c:v>
                </c:pt>
                <c:pt idx="4529">
                  <c:v>208.82735600000001</c:v>
                </c:pt>
                <c:pt idx="4530">
                  <c:v>208.75172000000001</c:v>
                </c:pt>
                <c:pt idx="4531">
                  <c:v>208.67012600000001</c:v>
                </c:pt>
                <c:pt idx="4532">
                  <c:v>208.58774</c:v>
                </c:pt>
                <c:pt idx="4533">
                  <c:v>208.51971800000001</c:v>
                </c:pt>
                <c:pt idx="4534">
                  <c:v>208.437062</c:v>
                </c:pt>
                <c:pt idx="4535">
                  <c:v>208.35535999999999</c:v>
                </c:pt>
                <c:pt idx="4536">
                  <c:v>208.28704999999999</c:v>
                </c:pt>
                <c:pt idx="4537">
                  <c:v>208.20840799999999</c:v>
                </c:pt>
                <c:pt idx="4538">
                  <c:v>208.12737200000001</c:v>
                </c:pt>
                <c:pt idx="4539">
                  <c:v>208.06244599999999</c:v>
                </c:pt>
                <c:pt idx="4540">
                  <c:v>207.97426400000001</c:v>
                </c:pt>
                <c:pt idx="4541">
                  <c:v>207.89546000000001</c:v>
                </c:pt>
                <c:pt idx="4542">
                  <c:v>207.82633999999999</c:v>
                </c:pt>
                <c:pt idx="4543">
                  <c:v>207.74930000000001</c:v>
                </c:pt>
                <c:pt idx="4544">
                  <c:v>207.67098200000001</c:v>
                </c:pt>
                <c:pt idx="4545">
                  <c:v>207.600314</c:v>
                </c:pt>
                <c:pt idx="4546">
                  <c:v>207.523436</c:v>
                </c:pt>
                <c:pt idx="4547">
                  <c:v>207.43879999999999</c:v>
                </c:pt>
                <c:pt idx="4548">
                  <c:v>207.35610800000001</c:v>
                </c:pt>
                <c:pt idx="4549">
                  <c:v>207.27465799999999</c:v>
                </c:pt>
                <c:pt idx="4550">
                  <c:v>207.203846</c:v>
                </c:pt>
                <c:pt idx="4551">
                  <c:v>207.13091</c:v>
                </c:pt>
                <c:pt idx="4552">
                  <c:v>207.04892000000001</c:v>
                </c:pt>
                <c:pt idx="4553">
                  <c:v>206.973446</c:v>
                </c:pt>
                <c:pt idx="4554">
                  <c:v>206.89165399999999</c:v>
                </c:pt>
                <c:pt idx="4555">
                  <c:v>206.829374</c:v>
                </c:pt>
                <c:pt idx="4556">
                  <c:v>206.75515999999999</c:v>
                </c:pt>
                <c:pt idx="4557">
                  <c:v>206.669984</c:v>
                </c:pt>
                <c:pt idx="4558">
                  <c:v>206.60019800000001</c:v>
                </c:pt>
                <c:pt idx="4559">
                  <c:v>206.525732</c:v>
                </c:pt>
                <c:pt idx="4560">
                  <c:v>206.458088</c:v>
                </c:pt>
                <c:pt idx="4561">
                  <c:v>206.37017599999999</c:v>
                </c:pt>
                <c:pt idx="4562">
                  <c:v>206.293352</c:v>
                </c:pt>
                <c:pt idx="4563">
                  <c:v>206.21276599999999</c:v>
                </c:pt>
                <c:pt idx="4564">
                  <c:v>206.12854400000001</c:v>
                </c:pt>
                <c:pt idx="4565">
                  <c:v>206.064392</c:v>
                </c:pt>
                <c:pt idx="4566">
                  <c:v>205.978442</c:v>
                </c:pt>
                <c:pt idx="4567">
                  <c:v>205.908638</c:v>
                </c:pt>
                <c:pt idx="4568">
                  <c:v>205.83303799999999</c:v>
                </c:pt>
                <c:pt idx="4569">
                  <c:v>205.75506200000001</c:v>
                </c:pt>
                <c:pt idx="4570">
                  <c:v>205.69119800000001</c:v>
                </c:pt>
                <c:pt idx="4571">
                  <c:v>205.61466200000001</c:v>
                </c:pt>
                <c:pt idx="4572">
                  <c:v>205.51820000000001</c:v>
                </c:pt>
                <c:pt idx="4573">
                  <c:v>205.45088000000001</c:v>
                </c:pt>
                <c:pt idx="4574">
                  <c:v>205.367144</c:v>
                </c:pt>
                <c:pt idx="4575">
                  <c:v>205.28270599999999</c:v>
                </c:pt>
                <c:pt idx="4576">
                  <c:v>205.210724</c:v>
                </c:pt>
                <c:pt idx="4577">
                  <c:v>205.124234</c:v>
                </c:pt>
                <c:pt idx="4578">
                  <c:v>205.052378</c:v>
                </c:pt>
                <c:pt idx="4579">
                  <c:v>204.98640800000001</c:v>
                </c:pt>
                <c:pt idx="4580">
                  <c:v>204.894158</c:v>
                </c:pt>
                <c:pt idx="4581">
                  <c:v>204.81481400000001</c:v>
                </c:pt>
                <c:pt idx="4582">
                  <c:v>204.73327399999999</c:v>
                </c:pt>
                <c:pt idx="4583">
                  <c:v>204.65267</c:v>
                </c:pt>
                <c:pt idx="4584">
                  <c:v>204.57661999999999</c:v>
                </c:pt>
                <c:pt idx="4585">
                  <c:v>204.50903</c:v>
                </c:pt>
                <c:pt idx="4586">
                  <c:v>204.45038600000001</c:v>
                </c:pt>
                <c:pt idx="4587">
                  <c:v>204.357236</c:v>
                </c:pt>
                <c:pt idx="4588">
                  <c:v>204.28462400000001</c:v>
                </c:pt>
                <c:pt idx="4589">
                  <c:v>204.19984400000001</c:v>
                </c:pt>
                <c:pt idx="4590">
                  <c:v>204.12485599999999</c:v>
                </c:pt>
                <c:pt idx="4591">
                  <c:v>204.04499000000001</c:v>
                </c:pt>
                <c:pt idx="4592">
                  <c:v>203.96595199999999</c:v>
                </c:pt>
                <c:pt idx="4593">
                  <c:v>203.891558</c:v>
                </c:pt>
                <c:pt idx="4594">
                  <c:v>203.831762</c:v>
                </c:pt>
                <c:pt idx="4595">
                  <c:v>203.75427199999999</c:v>
                </c:pt>
                <c:pt idx="4596">
                  <c:v>203.656892</c:v>
                </c:pt>
                <c:pt idx="4597">
                  <c:v>203.573714</c:v>
                </c:pt>
                <c:pt idx="4598">
                  <c:v>203.50628599999999</c:v>
                </c:pt>
                <c:pt idx="4599">
                  <c:v>203.434448</c:v>
                </c:pt>
                <c:pt idx="4600">
                  <c:v>203.35542799999999</c:v>
                </c:pt>
                <c:pt idx="4601">
                  <c:v>203.27781200000001</c:v>
                </c:pt>
                <c:pt idx="4602">
                  <c:v>203.19618199999999</c:v>
                </c:pt>
                <c:pt idx="4603">
                  <c:v>203.12366</c:v>
                </c:pt>
                <c:pt idx="4604">
                  <c:v>203.05085</c:v>
                </c:pt>
                <c:pt idx="4605">
                  <c:v>202.98324199999999</c:v>
                </c:pt>
                <c:pt idx="4606">
                  <c:v>202.89660799999999</c:v>
                </c:pt>
                <c:pt idx="4607">
                  <c:v>202.81726399999999</c:v>
                </c:pt>
                <c:pt idx="4608">
                  <c:v>202.74853999999999</c:v>
                </c:pt>
                <c:pt idx="4609">
                  <c:v>202.68177800000001</c:v>
                </c:pt>
                <c:pt idx="4610">
                  <c:v>202.59417199999999</c:v>
                </c:pt>
                <c:pt idx="4611">
                  <c:v>202.52408</c:v>
                </c:pt>
                <c:pt idx="4612">
                  <c:v>202.462052</c:v>
                </c:pt>
                <c:pt idx="4613">
                  <c:v>202.39084399999999</c:v>
                </c:pt>
                <c:pt idx="4614">
                  <c:v>202.30052000000001</c:v>
                </c:pt>
                <c:pt idx="4615">
                  <c:v>202.221194</c:v>
                </c:pt>
                <c:pt idx="4616">
                  <c:v>202.141256</c:v>
                </c:pt>
                <c:pt idx="4617">
                  <c:v>202.063964</c:v>
                </c:pt>
                <c:pt idx="4618">
                  <c:v>201.994088</c:v>
                </c:pt>
                <c:pt idx="4619">
                  <c:v>201.92304200000001</c:v>
                </c:pt>
                <c:pt idx="4620">
                  <c:v>201.834518</c:v>
                </c:pt>
                <c:pt idx="4621">
                  <c:v>201.76424600000001</c:v>
                </c:pt>
                <c:pt idx="4622">
                  <c:v>201.68870000000001</c:v>
                </c:pt>
                <c:pt idx="4623">
                  <c:v>201.608204</c:v>
                </c:pt>
                <c:pt idx="4624">
                  <c:v>201.53057000000001</c:v>
                </c:pt>
                <c:pt idx="4625">
                  <c:v>201.46019000000001</c:v>
                </c:pt>
                <c:pt idx="4626">
                  <c:v>201.381764</c:v>
                </c:pt>
                <c:pt idx="4627">
                  <c:v>201.31392199999999</c:v>
                </c:pt>
                <c:pt idx="4628">
                  <c:v>201.24302</c:v>
                </c:pt>
                <c:pt idx="4629">
                  <c:v>201.15883400000001</c:v>
                </c:pt>
                <c:pt idx="4630">
                  <c:v>201.085466</c:v>
                </c:pt>
                <c:pt idx="4631">
                  <c:v>201.01328599999999</c:v>
                </c:pt>
                <c:pt idx="4632">
                  <c:v>200.93261000000001</c:v>
                </c:pt>
                <c:pt idx="4633">
                  <c:v>200.860556</c:v>
                </c:pt>
                <c:pt idx="4634">
                  <c:v>200.785946</c:v>
                </c:pt>
                <c:pt idx="4635">
                  <c:v>200.707322</c:v>
                </c:pt>
                <c:pt idx="4636">
                  <c:v>200.640434</c:v>
                </c:pt>
                <c:pt idx="4637">
                  <c:v>200.55840799999999</c:v>
                </c:pt>
                <c:pt idx="4638">
                  <c:v>200.476922</c:v>
                </c:pt>
                <c:pt idx="4639">
                  <c:v>200.40355400000001</c:v>
                </c:pt>
                <c:pt idx="4640">
                  <c:v>200.334146</c:v>
                </c:pt>
                <c:pt idx="4641">
                  <c:v>200.25554</c:v>
                </c:pt>
                <c:pt idx="4642">
                  <c:v>200.165018</c:v>
                </c:pt>
                <c:pt idx="4643">
                  <c:v>200.09913800000001</c:v>
                </c:pt>
                <c:pt idx="4644">
                  <c:v>200.025158</c:v>
                </c:pt>
                <c:pt idx="4645">
                  <c:v>199.95466999999999</c:v>
                </c:pt>
                <c:pt idx="4646">
                  <c:v>199.88799800000001</c:v>
                </c:pt>
                <c:pt idx="4647">
                  <c:v>199.80226400000001</c:v>
                </c:pt>
                <c:pt idx="4648">
                  <c:v>199.72767200000001</c:v>
                </c:pt>
                <c:pt idx="4649">
                  <c:v>199.64967799999999</c:v>
                </c:pt>
                <c:pt idx="4650">
                  <c:v>199.596272</c:v>
                </c:pt>
                <c:pt idx="4651">
                  <c:v>199.52267000000001</c:v>
                </c:pt>
                <c:pt idx="4652">
                  <c:v>199.426028</c:v>
                </c:pt>
                <c:pt idx="4653">
                  <c:v>199.35571999999999</c:v>
                </c:pt>
                <c:pt idx="4654">
                  <c:v>199.27931000000001</c:v>
                </c:pt>
                <c:pt idx="4655">
                  <c:v>199.21231399999999</c:v>
                </c:pt>
                <c:pt idx="4656">
                  <c:v>199.12202600000001</c:v>
                </c:pt>
                <c:pt idx="4657">
                  <c:v>199.058378</c:v>
                </c:pt>
                <c:pt idx="4658">
                  <c:v>198.99919399999999</c:v>
                </c:pt>
                <c:pt idx="4659">
                  <c:v>198.926222</c:v>
                </c:pt>
                <c:pt idx="4660">
                  <c:v>198.841172</c:v>
                </c:pt>
                <c:pt idx="4661">
                  <c:v>198.76884799999999</c:v>
                </c:pt>
                <c:pt idx="4662">
                  <c:v>198.69125</c:v>
                </c:pt>
                <c:pt idx="4663">
                  <c:v>198.62121200000001</c:v>
                </c:pt>
                <c:pt idx="4664">
                  <c:v>198.53247200000001</c:v>
                </c:pt>
                <c:pt idx="4665">
                  <c:v>198.47780599999999</c:v>
                </c:pt>
                <c:pt idx="4666">
                  <c:v>198.41280800000001</c:v>
                </c:pt>
                <c:pt idx="4667">
                  <c:v>198.321314</c:v>
                </c:pt>
                <c:pt idx="4668">
                  <c:v>198.251564</c:v>
                </c:pt>
                <c:pt idx="4669">
                  <c:v>198.177584</c:v>
                </c:pt>
                <c:pt idx="4670">
                  <c:v>198.102002</c:v>
                </c:pt>
                <c:pt idx="4671">
                  <c:v>198.03455600000001</c:v>
                </c:pt>
                <c:pt idx="4672">
                  <c:v>197.95991000000001</c:v>
                </c:pt>
                <c:pt idx="4673">
                  <c:v>197.88207800000001</c:v>
                </c:pt>
                <c:pt idx="4674">
                  <c:v>197.801096</c:v>
                </c:pt>
                <c:pt idx="4675">
                  <c:v>197.72933</c:v>
                </c:pt>
                <c:pt idx="4676">
                  <c:v>197.648528</c:v>
                </c:pt>
                <c:pt idx="4677">
                  <c:v>197.57476399999999</c:v>
                </c:pt>
                <c:pt idx="4678">
                  <c:v>197.49927199999999</c:v>
                </c:pt>
                <c:pt idx="4679">
                  <c:v>197.43731600000001</c:v>
                </c:pt>
                <c:pt idx="4680">
                  <c:v>197.36105000000001</c:v>
                </c:pt>
                <c:pt idx="4681">
                  <c:v>197.28165200000001</c:v>
                </c:pt>
                <c:pt idx="4682">
                  <c:v>197.19534200000001</c:v>
                </c:pt>
                <c:pt idx="4683">
                  <c:v>197.12980400000001</c:v>
                </c:pt>
                <c:pt idx="4684">
                  <c:v>197.05332200000001</c:v>
                </c:pt>
                <c:pt idx="4685">
                  <c:v>196.97971999999999</c:v>
                </c:pt>
                <c:pt idx="4686">
                  <c:v>196.90610000000001</c:v>
                </c:pt>
                <c:pt idx="4687">
                  <c:v>196.83356000000001</c:v>
                </c:pt>
                <c:pt idx="4688">
                  <c:v>196.766222</c:v>
                </c:pt>
                <c:pt idx="4689">
                  <c:v>196.69672399999999</c:v>
                </c:pt>
                <c:pt idx="4690">
                  <c:v>196.61421200000001</c:v>
                </c:pt>
                <c:pt idx="4691">
                  <c:v>196.55184199999999</c:v>
                </c:pt>
                <c:pt idx="4692">
                  <c:v>196.47968</c:v>
                </c:pt>
                <c:pt idx="4693">
                  <c:v>196.40267600000001</c:v>
                </c:pt>
                <c:pt idx="4694">
                  <c:v>196.33234999999999</c:v>
                </c:pt>
                <c:pt idx="4695">
                  <c:v>196.25831600000001</c:v>
                </c:pt>
                <c:pt idx="4696">
                  <c:v>196.18277</c:v>
                </c:pt>
                <c:pt idx="4697">
                  <c:v>196.099592</c:v>
                </c:pt>
                <c:pt idx="4698">
                  <c:v>196.044782</c:v>
                </c:pt>
                <c:pt idx="4699">
                  <c:v>195.98430200000001</c:v>
                </c:pt>
                <c:pt idx="4700">
                  <c:v>195.911834</c:v>
                </c:pt>
                <c:pt idx="4701">
                  <c:v>195.833336</c:v>
                </c:pt>
                <c:pt idx="4702">
                  <c:v>195.769544</c:v>
                </c:pt>
                <c:pt idx="4703">
                  <c:v>195.69075799999999</c:v>
                </c:pt>
                <c:pt idx="4704">
                  <c:v>195.62759600000001</c:v>
                </c:pt>
                <c:pt idx="4705">
                  <c:v>195.55134799999999</c:v>
                </c:pt>
                <c:pt idx="4706">
                  <c:v>195.480896</c:v>
                </c:pt>
                <c:pt idx="4707">
                  <c:v>195.41319799999999</c:v>
                </c:pt>
                <c:pt idx="4708">
                  <c:v>195.35035999999999</c:v>
                </c:pt>
                <c:pt idx="4709">
                  <c:v>195.28421</c:v>
                </c:pt>
                <c:pt idx="4710">
                  <c:v>195.206288</c:v>
                </c:pt>
                <c:pt idx="4711">
                  <c:v>195.137294</c:v>
                </c:pt>
                <c:pt idx="4712">
                  <c:v>195.06783200000001</c:v>
                </c:pt>
                <c:pt idx="4713">
                  <c:v>194.996318</c:v>
                </c:pt>
                <c:pt idx="4714">
                  <c:v>194.92627999999999</c:v>
                </c:pt>
                <c:pt idx="4715">
                  <c:v>194.85197600000001</c:v>
                </c:pt>
                <c:pt idx="4716">
                  <c:v>194.788904</c:v>
                </c:pt>
                <c:pt idx="4717">
                  <c:v>194.71850599999999</c:v>
                </c:pt>
                <c:pt idx="4718">
                  <c:v>194.63342</c:v>
                </c:pt>
                <c:pt idx="4719">
                  <c:v>194.56320199999999</c:v>
                </c:pt>
                <c:pt idx="4720">
                  <c:v>194.49595400000001</c:v>
                </c:pt>
                <c:pt idx="4721">
                  <c:v>194.42024599999999</c:v>
                </c:pt>
                <c:pt idx="4722">
                  <c:v>194.35632799999999</c:v>
                </c:pt>
                <c:pt idx="4723">
                  <c:v>194.28486799999999</c:v>
                </c:pt>
                <c:pt idx="4724">
                  <c:v>194.20419200000001</c:v>
                </c:pt>
                <c:pt idx="4725">
                  <c:v>194.13323600000001</c:v>
                </c:pt>
                <c:pt idx="4726">
                  <c:v>194.06186600000001</c:v>
                </c:pt>
                <c:pt idx="4727">
                  <c:v>193.993484</c:v>
                </c:pt>
                <c:pt idx="4728">
                  <c:v>193.928144</c:v>
                </c:pt>
                <c:pt idx="4729">
                  <c:v>193.85706200000001</c:v>
                </c:pt>
                <c:pt idx="4730">
                  <c:v>193.79503399999999</c:v>
                </c:pt>
                <c:pt idx="4731">
                  <c:v>193.710038</c:v>
                </c:pt>
                <c:pt idx="4732">
                  <c:v>193.63262</c:v>
                </c:pt>
                <c:pt idx="4733">
                  <c:v>193.58240000000001</c:v>
                </c:pt>
                <c:pt idx="4734">
                  <c:v>193.50879800000001</c:v>
                </c:pt>
                <c:pt idx="4735">
                  <c:v>193.42850000000001</c:v>
                </c:pt>
                <c:pt idx="4736">
                  <c:v>193.34605999999999</c:v>
                </c:pt>
                <c:pt idx="4737">
                  <c:v>193.27260200000001</c:v>
                </c:pt>
                <c:pt idx="4738">
                  <c:v>193.2089</c:v>
                </c:pt>
                <c:pt idx="4739">
                  <c:v>193.146782</c:v>
                </c:pt>
                <c:pt idx="4740">
                  <c:v>193.07237000000001</c:v>
                </c:pt>
                <c:pt idx="4741">
                  <c:v>193.01801</c:v>
                </c:pt>
                <c:pt idx="4742">
                  <c:v>192.94952000000001</c:v>
                </c:pt>
                <c:pt idx="4743">
                  <c:v>192.86950999999999</c:v>
                </c:pt>
                <c:pt idx="4744">
                  <c:v>192.79866200000001</c:v>
                </c:pt>
                <c:pt idx="4745">
                  <c:v>192.71465599999999</c:v>
                </c:pt>
                <c:pt idx="4746">
                  <c:v>192.64856</c:v>
                </c:pt>
                <c:pt idx="4747">
                  <c:v>192.581942</c:v>
                </c:pt>
                <c:pt idx="4748">
                  <c:v>192.517484</c:v>
                </c:pt>
                <c:pt idx="4749">
                  <c:v>192.436736</c:v>
                </c:pt>
                <c:pt idx="4750">
                  <c:v>192.380234</c:v>
                </c:pt>
                <c:pt idx="4751">
                  <c:v>192.30998</c:v>
                </c:pt>
                <c:pt idx="4752">
                  <c:v>192.23783599999999</c:v>
                </c:pt>
                <c:pt idx="4753">
                  <c:v>192.17152400000001</c:v>
                </c:pt>
                <c:pt idx="4754">
                  <c:v>192.10794799999999</c:v>
                </c:pt>
                <c:pt idx="4755">
                  <c:v>192.02988199999999</c:v>
                </c:pt>
                <c:pt idx="4756">
                  <c:v>191.96954600000001</c:v>
                </c:pt>
                <c:pt idx="4757">
                  <c:v>191.89922000000001</c:v>
                </c:pt>
                <c:pt idx="4758">
                  <c:v>191.83926199999999</c:v>
                </c:pt>
                <c:pt idx="4759">
                  <c:v>191.76585800000001</c:v>
                </c:pt>
                <c:pt idx="4760">
                  <c:v>191.68786399999999</c:v>
                </c:pt>
                <c:pt idx="4761">
                  <c:v>191.62572800000001</c:v>
                </c:pt>
                <c:pt idx="4762">
                  <c:v>191.55738199999999</c:v>
                </c:pt>
                <c:pt idx="4763">
                  <c:v>191.488226</c:v>
                </c:pt>
                <c:pt idx="4764">
                  <c:v>191.427098</c:v>
                </c:pt>
                <c:pt idx="4765">
                  <c:v>191.363</c:v>
                </c:pt>
                <c:pt idx="4766">
                  <c:v>191.29251199999999</c:v>
                </c:pt>
                <c:pt idx="4767">
                  <c:v>191.220044</c:v>
                </c:pt>
                <c:pt idx="4768">
                  <c:v>191.157062</c:v>
                </c:pt>
                <c:pt idx="4769">
                  <c:v>191.08279400000001</c:v>
                </c:pt>
                <c:pt idx="4770">
                  <c:v>191.021198</c:v>
                </c:pt>
                <c:pt idx="4771">
                  <c:v>190.950908</c:v>
                </c:pt>
                <c:pt idx="4772">
                  <c:v>190.87714399999999</c:v>
                </c:pt>
                <c:pt idx="4773">
                  <c:v>190.81389200000001</c:v>
                </c:pt>
                <c:pt idx="4774">
                  <c:v>190.749056</c:v>
                </c:pt>
                <c:pt idx="4775">
                  <c:v>190.67950400000001</c:v>
                </c:pt>
                <c:pt idx="4776">
                  <c:v>190.602068</c:v>
                </c:pt>
                <c:pt idx="4777">
                  <c:v>190.538366</c:v>
                </c:pt>
                <c:pt idx="4778">
                  <c:v>190.479614</c:v>
                </c:pt>
                <c:pt idx="4779">
                  <c:v>190.41537199999999</c:v>
                </c:pt>
                <c:pt idx="4780">
                  <c:v>190.34659400000001</c:v>
                </c:pt>
                <c:pt idx="4781">
                  <c:v>190.28704999999999</c:v>
                </c:pt>
                <c:pt idx="4782">
                  <c:v>190.21661599999999</c:v>
                </c:pt>
                <c:pt idx="4783">
                  <c:v>190.14863</c:v>
                </c:pt>
                <c:pt idx="4784">
                  <c:v>190.071932</c:v>
                </c:pt>
                <c:pt idx="4785">
                  <c:v>189.99816799999999</c:v>
                </c:pt>
                <c:pt idx="4786">
                  <c:v>189.92181199999999</c:v>
                </c:pt>
                <c:pt idx="4787">
                  <c:v>189.85002800000001</c:v>
                </c:pt>
                <c:pt idx="4788">
                  <c:v>189.79638800000001</c:v>
                </c:pt>
                <c:pt idx="4789">
                  <c:v>189.73103</c:v>
                </c:pt>
                <c:pt idx="4790">
                  <c:v>189.64972399999999</c:v>
                </c:pt>
                <c:pt idx="4791">
                  <c:v>189.59678600000001</c:v>
                </c:pt>
                <c:pt idx="4792">
                  <c:v>189.52192400000001</c:v>
                </c:pt>
                <c:pt idx="4793">
                  <c:v>189.45640399999999</c:v>
                </c:pt>
                <c:pt idx="4794">
                  <c:v>189.39390800000001</c:v>
                </c:pt>
                <c:pt idx="4795">
                  <c:v>189.334148</c:v>
                </c:pt>
                <c:pt idx="4796">
                  <c:v>189.26778200000001</c:v>
                </c:pt>
                <c:pt idx="4797">
                  <c:v>189.20251400000001</c:v>
                </c:pt>
                <c:pt idx="4798">
                  <c:v>189.13339400000001</c:v>
                </c:pt>
                <c:pt idx="4799">
                  <c:v>189.071528</c:v>
                </c:pt>
                <c:pt idx="4800">
                  <c:v>189.001994</c:v>
                </c:pt>
                <c:pt idx="4801">
                  <c:v>188.92720399999999</c:v>
                </c:pt>
                <c:pt idx="4802">
                  <c:v>188.86731800000001</c:v>
                </c:pt>
                <c:pt idx="4803">
                  <c:v>188.81357</c:v>
                </c:pt>
                <c:pt idx="4804">
                  <c:v>188.73831200000001</c:v>
                </c:pt>
                <c:pt idx="4805">
                  <c:v>188.67185599999999</c:v>
                </c:pt>
                <c:pt idx="4806">
                  <c:v>188.59990999999999</c:v>
                </c:pt>
                <c:pt idx="4807">
                  <c:v>188.52508399999999</c:v>
                </c:pt>
                <c:pt idx="4808">
                  <c:v>188.471282</c:v>
                </c:pt>
                <c:pt idx="4809">
                  <c:v>188.41269199999999</c:v>
                </c:pt>
                <c:pt idx="4810">
                  <c:v>188.332988</c:v>
                </c:pt>
                <c:pt idx="4811">
                  <c:v>188.28044600000001</c:v>
                </c:pt>
                <c:pt idx="4812">
                  <c:v>188.203676</c:v>
                </c:pt>
                <c:pt idx="4813">
                  <c:v>188.12980400000001</c:v>
                </c:pt>
                <c:pt idx="4814">
                  <c:v>188.07060200000001</c:v>
                </c:pt>
                <c:pt idx="4815">
                  <c:v>188.007116</c:v>
                </c:pt>
                <c:pt idx="4816">
                  <c:v>187.95416</c:v>
                </c:pt>
                <c:pt idx="4817">
                  <c:v>187.877588</c:v>
                </c:pt>
                <c:pt idx="4818">
                  <c:v>187.81606400000001</c:v>
                </c:pt>
                <c:pt idx="4819">
                  <c:v>187.74964399999999</c:v>
                </c:pt>
                <c:pt idx="4820">
                  <c:v>187.68621200000001</c:v>
                </c:pt>
                <c:pt idx="4821">
                  <c:v>187.61592200000001</c:v>
                </c:pt>
                <c:pt idx="4822">
                  <c:v>187.54406599999999</c:v>
                </c:pt>
                <c:pt idx="4823">
                  <c:v>187.48099400000001</c:v>
                </c:pt>
                <c:pt idx="4824">
                  <c:v>187.41412399999999</c:v>
                </c:pt>
                <c:pt idx="4825">
                  <c:v>187.35216800000001</c:v>
                </c:pt>
                <c:pt idx="4826">
                  <c:v>187.30482799999999</c:v>
                </c:pt>
                <c:pt idx="4827">
                  <c:v>187.23102800000001</c:v>
                </c:pt>
                <c:pt idx="4828">
                  <c:v>187.16298800000001</c:v>
                </c:pt>
                <c:pt idx="4829">
                  <c:v>187.10738599999999</c:v>
                </c:pt>
                <c:pt idx="4830">
                  <c:v>187.03713200000001</c:v>
                </c:pt>
                <c:pt idx="4831">
                  <c:v>186.97578799999999</c:v>
                </c:pt>
                <c:pt idx="4832">
                  <c:v>186.9008</c:v>
                </c:pt>
                <c:pt idx="4833">
                  <c:v>186.83675600000001</c:v>
                </c:pt>
                <c:pt idx="4834">
                  <c:v>186.76054400000001</c:v>
                </c:pt>
                <c:pt idx="4835">
                  <c:v>186.69471799999999</c:v>
                </c:pt>
                <c:pt idx="4836">
                  <c:v>186.63434599999999</c:v>
                </c:pt>
                <c:pt idx="4837">
                  <c:v>186.572138</c:v>
                </c:pt>
                <c:pt idx="4838">
                  <c:v>186.501992</c:v>
                </c:pt>
                <c:pt idx="4839">
                  <c:v>186.434258</c:v>
                </c:pt>
                <c:pt idx="4840">
                  <c:v>186.38432599999999</c:v>
                </c:pt>
                <c:pt idx="4841">
                  <c:v>186.30928399999999</c:v>
                </c:pt>
                <c:pt idx="4842">
                  <c:v>186.25555399999999</c:v>
                </c:pt>
                <c:pt idx="4843">
                  <c:v>186.17826199999999</c:v>
                </c:pt>
                <c:pt idx="4844">
                  <c:v>186.12058999999999</c:v>
                </c:pt>
                <c:pt idx="4845">
                  <c:v>186.05615</c:v>
                </c:pt>
                <c:pt idx="4846">
                  <c:v>185.9846</c:v>
                </c:pt>
                <c:pt idx="4847">
                  <c:v>185.91128599999999</c:v>
                </c:pt>
                <c:pt idx="4848">
                  <c:v>185.85530600000001</c:v>
                </c:pt>
                <c:pt idx="4849">
                  <c:v>185.78537600000001</c:v>
                </c:pt>
                <c:pt idx="4850">
                  <c:v>185.72194400000001</c:v>
                </c:pt>
                <c:pt idx="4851">
                  <c:v>185.651006</c:v>
                </c:pt>
                <c:pt idx="4852">
                  <c:v>185.58958999999999</c:v>
                </c:pt>
                <c:pt idx="4853">
                  <c:v>185.51737399999999</c:v>
                </c:pt>
                <c:pt idx="4854">
                  <c:v>185.46090799999999</c:v>
                </c:pt>
                <c:pt idx="4855">
                  <c:v>185.408402</c:v>
                </c:pt>
                <c:pt idx="4856">
                  <c:v>185.343548</c:v>
                </c:pt>
                <c:pt idx="4857">
                  <c:v>185.26328599999999</c:v>
                </c:pt>
                <c:pt idx="4858">
                  <c:v>185.209214</c:v>
                </c:pt>
                <c:pt idx="4859">
                  <c:v>185.14783399999999</c:v>
                </c:pt>
                <c:pt idx="4860">
                  <c:v>185.078588</c:v>
                </c:pt>
                <c:pt idx="4861">
                  <c:v>185.008802</c:v>
                </c:pt>
                <c:pt idx="4862">
                  <c:v>184.94679199999999</c:v>
                </c:pt>
                <c:pt idx="4863">
                  <c:v>184.88393600000001</c:v>
                </c:pt>
                <c:pt idx="4864">
                  <c:v>184.814492</c:v>
                </c:pt>
                <c:pt idx="4865">
                  <c:v>184.761698</c:v>
                </c:pt>
                <c:pt idx="4866">
                  <c:v>184.70076800000001</c:v>
                </c:pt>
                <c:pt idx="4867">
                  <c:v>184.64080999999999</c:v>
                </c:pt>
                <c:pt idx="4868">
                  <c:v>184.565336</c:v>
                </c:pt>
                <c:pt idx="4869">
                  <c:v>184.49148199999999</c:v>
                </c:pt>
                <c:pt idx="4870">
                  <c:v>184.43809400000001</c:v>
                </c:pt>
                <c:pt idx="4871">
                  <c:v>184.37779399999999</c:v>
                </c:pt>
                <c:pt idx="4872">
                  <c:v>184.30968200000001</c:v>
                </c:pt>
                <c:pt idx="4873">
                  <c:v>184.23732200000001</c:v>
                </c:pt>
                <c:pt idx="4874">
                  <c:v>184.18477999999999</c:v>
                </c:pt>
                <c:pt idx="4875">
                  <c:v>184.11803599999999</c:v>
                </c:pt>
                <c:pt idx="4876">
                  <c:v>184.057862</c:v>
                </c:pt>
                <c:pt idx="4877">
                  <c:v>183.98831000000001</c:v>
                </c:pt>
                <c:pt idx="4878">
                  <c:v>183.92727199999999</c:v>
                </c:pt>
                <c:pt idx="4879">
                  <c:v>183.87143599999999</c:v>
                </c:pt>
                <c:pt idx="4880">
                  <c:v>183.79866200000001</c:v>
                </c:pt>
                <c:pt idx="4881">
                  <c:v>183.724448</c:v>
                </c:pt>
                <c:pt idx="4882">
                  <c:v>183.66737000000001</c:v>
                </c:pt>
                <c:pt idx="4883">
                  <c:v>183.60869</c:v>
                </c:pt>
                <c:pt idx="4884">
                  <c:v>183.54561799999999</c:v>
                </c:pt>
                <c:pt idx="4885">
                  <c:v>183.48845</c:v>
                </c:pt>
                <c:pt idx="4886">
                  <c:v>183.42375799999999</c:v>
                </c:pt>
                <c:pt idx="4887">
                  <c:v>183.36543800000001</c:v>
                </c:pt>
                <c:pt idx="4888">
                  <c:v>183.302978</c:v>
                </c:pt>
                <c:pt idx="4889">
                  <c:v>183.24248</c:v>
                </c:pt>
                <c:pt idx="4890">
                  <c:v>183.17012</c:v>
                </c:pt>
                <c:pt idx="4891">
                  <c:v>183.10253</c:v>
                </c:pt>
                <c:pt idx="4892">
                  <c:v>183.05007800000001</c:v>
                </c:pt>
                <c:pt idx="4893">
                  <c:v>182.990948</c:v>
                </c:pt>
                <c:pt idx="4894">
                  <c:v>182.92703</c:v>
                </c:pt>
                <c:pt idx="4895">
                  <c:v>182.84881999999999</c:v>
                </c:pt>
                <c:pt idx="4896">
                  <c:v>182.787746</c:v>
                </c:pt>
                <c:pt idx="4897">
                  <c:v>182.72985800000001</c:v>
                </c:pt>
                <c:pt idx="4898">
                  <c:v>182.67146600000001</c:v>
                </c:pt>
                <c:pt idx="4899">
                  <c:v>182.627456</c:v>
                </c:pt>
                <c:pt idx="4900">
                  <c:v>182.56634600000001</c:v>
                </c:pt>
                <c:pt idx="4901">
                  <c:v>182.50149200000001</c:v>
                </c:pt>
                <c:pt idx="4902">
                  <c:v>182.44853599999999</c:v>
                </c:pt>
                <c:pt idx="4903">
                  <c:v>182.392664</c:v>
                </c:pt>
                <c:pt idx="4904">
                  <c:v>182.31467000000001</c:v>
                </c:pt>
                <c:pt idx="4905">
                  <c:v>182.25582800000001</c:v>
                </c:pt>
                <c:pt idx="4906">
                  <c:v>182.20283599999999</c:v>
                </c:pt>
                <c:pt idx="4907">
                  <c:v>182.13980000000001</c:v>
                </c:pt>
                <c:pt idx="4908">
                  <c:v>182.06664799999999</c:v>
                </c:pt>
                <c:pt idx="4909">
                  <c:v>182.00730200000001</c:v>
                </c:pt>
                <c:pt idx="4910">
                  <c:v>181.93571600000001</c:v>
                </c:pt>
                <c:pt idx="4911">
                  <c:v>181.880672</c:v>
                </c:pt>
                <c:pt idx="4912">
                  <c:v>181.822442</c:v>
                </c:pt>
                <c:pt idx="4913">
                  <c:v>181.75559000000001</c:v>
                </c:pt>
                <c:pt idx="4914">
                  <c:v>181.704038</c:v>
                </c:pt>
                <c:pt idx="4915">
                  <c:v>181.641254</c:v>
                </c:pt>
                <c:pt idx="4916">
                  <c:v>181.56779599999999</c:v>
                </c:pt>
                <c:pt idx="4917">
                  <c:v>181.51239200000001</c:v>
                </c:pt>
                <c:pt idx="4918">
                  <c:v>181.44735800000001</c:v>
                </c:pt>
                <c:pt idx="4919">
                  <c:v>181.38097400000001</c:v>
                </c:pt>
                <c:pt idx="4920">
                  <c:v>181.323914</c:v>
                </c:pt>
                <c:pt idx="4921">
                  <c:v>181.271714</c:v>
                </c:pt>
                <c:pt idx="4922">
                  <c:v>181.216454</c:v>
                </c:pt>
                <c:pt idx="4923">
                  <c:v>181.136912</c:v>
                </c:pt>
                <c:pt idx="4924">
                  <c:v>181.06714400000001</c:v>
                </c:pt>
                <c:pt idx="4925">
                  <c:v>181.02452</c:v>
                </c:pt>
                <c:pt idx="4926">
                  <c:v>180.950738</c:v>
                </c:pt>
                <c:pt idx="4927">
                  <c:v>180.896558</c:v>
                </c:pt>
                <c:pt idx="4928">
                  <c:v>180.83435</c:v>
                </c:pt>
                <c:pt idx="4929">
                  <c:v>180.76029800000001</c:v>
                </c:pt>
                <c:pt idx="4930">
                  <c:v>180.69409400000001</c:v>
                </c:pt>
                <c:pt idx="4931">
                  <c:v>180.625946</c:v>
                </c:pt>
                <c:pt idx="4932">
                  <c:v>180.57029</c:v>
                </c:pt>
                <c:pt idx="4933">
                  <c:v>180.50217799999999</c:v>
                </c:pt>
                <c:pt idx="4934">
                  <c:v>180.44765599999999</c:v>
                </c:pt>
                <c:pt idx="4935">
                  <c:v>180.371768</c:v>
                </c:pt>
                <c:pt idx="4936">
                  <c:v>180.31747999999999</c:v>
                </c:pt>
                <c:pt idx="4937">
                  <c:v>180.255326</c:v>
                </c:pt>
                <c:pt idx="4938">
                  <c:v>180.189212</c:v>
                </c:pt>
                <c:pt idx="4939">
                  <c:v>180.12423200000001</c:v>
                </c:pt>
                <c:pt idx="4940">
                  <c:v>180.05692999999999</c:v>
                </c:pt>
                <c:pt idx="4941">
                  <c:v>180.000032</c:v>
                </c:pt>
                <c:pt idx="4942">
                  <c:v>179.943602</c:v>
                </c:pt>
                <c:pt idx="4943">
                  <c:v>179.88582199999999</c:v>
                </c:pt>
                <c:pt idx="4944">
                  <c:v>179.81744</c:v>
                </c:pt>
                <c:pt idx="4945">
                  <c:v>179.74508</c:v>
                </c:pt>
                <c:pt idx="4946">
                  <c:v>179.68447399999999</c:v>
                </c:pt>
                <c:pt idx="4947">
                  <c:v>179.62007</c:v>
                </c:pt>
                <c:pt idx="4948">
                  <c:v>179.55964399999999</c:v>
                </c:pt>
                <c:pt idx="4949">
                  <c:v>179.50136000000001</c:v>
                </c:pt>
                <c:pt idx="4950">
                  <c:v>179.42703800000001</c:v>
                </c:pt>
                <c:pt idx="4951">
                  <c:v>179.36904200000001</c:v>
                </c:pt>
                <c:pt idx="4952">
                  <c:v>179.324456</c:v>
                </c:pt>
                <c:pt idx="4953">
                  <c:v>179.264588</c:v>
                </c:pt>
                <c:pt idx="4954">
                  <c:v>179.194334</c:v>
                </c:pt>
                <c:pt idx="4955">
                  <c:v>179.13829999999999</c:v>
                </c:pt>
                <c:pt idx="4956">
                  <c:v>179.06597600000001</c:v>
                </c:pt>
                <c:pt idx="4957">
                  <c:v>178.979162</c:v>
                </c:pt>
                <c:pt idx="4958">
                  <c:v>178.90534400000001</c:v>
                </c:pt>
                <c:pt idx="4959">
                  <c:v>178.85776999999999</c:v>
                </c:pt>
                <c:pt idx="4960">
                  <c:v>178.81646000000001</c:v>
                </c:pt>
                <c:pt idx="4961">
                  <c:v>178.747772</c:v>
                </c:pt>
                <c:pt idx="4962">
                  <c:v>178.66493600000001</c:v>
                </c:pt>
                <c:pt idx="4963">
                  <c:v>178.61583200000001</c:v>
                </c:pt>
                <c:pt idx="4964">
                  <c:v>178.56129200000001</c:v>
                </c:pt>
                <c:pt idx="4965">
                  <c:v>178.49589800000001</c:v>
                </c:pt>
                <c:pt idx="4966">
                  <c:v>178.42647199999999</c:v>
                </c:pt>
                <c:pt idx="4967">
                  <c:v>178.382498</c:v>
                </c:pt>
                <c:pt idx="4968">
                  <c:v>178.31004799999999</c:v>
                </c:pt>
                <c:pt idx="4969">
                  <c:v>178.241828</c:v>
                </c:pt>
                <c:pt idx="4970">
                  <c:v>178.18185199999999</c:v>
                </c:pt>
                <c:pt idx="4971">
                  <c:v>178.12437800000001</c:v>
                </c:pt>
                <c:pt idx="4972">
                  <c:v>178.062872</c:v>
                </c:pt>
                <c:pt idx="4973">
                  <c:v>178.0025</c:v>
                </c:pt>
                <c:pt idx="4974">
                  <c:v>177.931814</c:v>
                </c:pt>
                <c:pt idx="4975">
                  <c:v>177.88726399999999</c:v>
                </c:pt>
                <c:pt idx="4976">
                  <c:v>177.81740600000001</c:v>
                </c:pt>
                <c:pt idx="4977">
                  <c:v>177.76014799999999</c:v>
                </c:pt>
                <c:pt idx="4978">
                  <c:v>177.700478</c:v>
                </c:pt>
                <c:pt idx="4979">
                  <c:v>177.64070000000001</c:v>
                </c:pt>
                <c:pt idx="4980">
                  <c:v>177.57903200000001</c:v>
                </c:pt>
                <c:pt idx="4981">
                  <c:v>177.519992</c:v>
                </c:pt>
                <c:pt idx="4982">
                  <c:v>177.45873800000001</c:v>
                </c:pt>
                <c:pt idx="4983">
                  <c:v>177.39514399999999</c:v>
                </c:pt>
                <c:pt idx="4984">
                  <c:v>177.332054</c:v>
                </c:pt>
                <c:pt idx="4985">
                  <c:v>177.28601</c:v>
                </c:pt>
                <c:pt idx="4986">
                  <c:v>177.22461200000001</c:v>
                </c:pt>
                <c:pt idx="4987">
                  <c:v>177.172988</c:v>
                </c:pt>
                <c:pt idx="4988">
                  <c:v>177.10707199999999</c:v>
                </c:pt>
                <c:pt idx="4989">
                  <c:v>177.031958</c:v>
                </c:pt>
                <c:pt idx="4990">
                  <c:v>176.9837</c:v>
                </c:pt>
                <c:pt idx="4991">
                  <c:v>176.92845800000001</c:v>
                </c:pt>
                <c:pt idx="4992">
                  <c:v>176.86693399999999</c:v>
                </c:pt>
                <c:pt idx="4993">
                  <c:v>176.79601400000001</c:v>
                </c:pt>
                <c:pt idx="4994">
                  <c:v>176.732204</c:v>
                </c:pt>
                <c:pt idx="4995">
                  <c:v>176.67559399999999</c:v>
                </c:pt>
                <c:pt idx="4996">
                  <c:v>176.62508600000001</c:v>
                </c:pt>
                <c:pt idx="4997">
                  <c:v>176.56521799999999</c:v>
                </c:pt>
                <c:pt idx="4998">
                  <c:v>176.499842</c:v>
                </c:pt>
                <c:pt idx="4999">
                  <c:v>176.43423200000001</c:v>
                </c:pt>
                <c:pt idx="5000">
                  <c:v>176.390762</c:v>
                </c:pt>
                <c:pt idx="5001">
                  <c:v>176.32322600000001</c:v>
                </c:pt>
                <c:pt idx="5002">
                  <c:v>176.26668799999999</c:v>
                </c:pt>
                <c:pt idx="5003">
                  <c:v>176.210114</c:v>
                </c:pt>
                <c:pt idx="5004">
                  <c:v>176.15775199999999</c:v>
                </c:pt>
                <c:pt idx="5005">
                  <c:v>176.095292</c:v>
                </c:pt>
                <c:pt idx="5006">
                  <c:v>176.037836</c:v>
                </c:pt>
                <c:pt idx="5007">
                  <c:v>175.98578000000001</c:v>
                </c:pt>
                <c:pt idx="5008">
                  <c:v>175.90839800000001</c:v>
                </c:pt>
                <c:pt idx="5009">
                  <c:v>175.85735</c:v>
                </c:pt>
                <c:pt idx="5010">
                  <c:v>175.80801199999999</c:v>
                </c:pt>
                <c:pt idx="5011">
                  <c:v>175.74067400000001</c:v>
                </c:pt>
                <c:pt idx="5012">
                  <c:v>175.67959999999999</c:v>
                </c:pt>
                <c:pt idx="5013">
                  <c:v>175.61620400000001</c:v>
                </c:pt>
                <c:pt idx="5014">
                  <c:v>175.56141199999999</c:v>
                </c:pt>
                <c:pt idx="5015">
                  <c:v>175.50582800000001</c:v>
                </c:pt>
                <c:pt idx="5016">
                  <c:v>175.44435799999999</c:v>
                </c:pt>
                <c:pt idx="5017">
                  <c:v>175.39061000000001</c:v>
                </c:pt>
                <c:pt idx="5018">
                  <c:v>175.31418199999999</c:v>
                </c:pt>
                <c:pt idx="5019">
                  <c:v>175.254008</c:v>
                </c:pt>
                <c:pt idx="5020">
                  <c:v>175.206524</c:v>
                </c:pt>
                <c:pt idx="5021">
                  <c:v>175.159076</c:v>
                </c:pt>
                <c:pt idx="5022">
                  <c:v>175.09854200000001</c:v>
                </c:pt>
                <c:pt idx="5023">
                  <c:v>175.035596</c:v>
                </c:pt>
                <c:pt idx="5024">
                  <c:v>174.98355799999999</c:v>
                </c:pt>
                <c:pt idx="5025">
                  <c:v>174.92837</c:v>
                </c:pt>
                <c:pt idx="5026">
                  <c:v>174.87012200000001</c:v>
                </c:pt>
                <c:pt idx="5027">
                  <c:v>174.81599600000001</c:v>
                </c:pt>
                <c:pt idx="5028">
                  <c:v>174.765074</c:v>
                </c:pt>
                <c:pt idx="5029">
                  <c:v>174.70281199999999</c:v>
                </c:pt>
                <c:pt idx="5030">
                  <c:v>174.63173</c:v>
                </c:pt>
                <c:pt idx="5031">
                  <c:v>174.58318399999999</c:v>
                </c:pt>
                <c:pt idx="5032">
                  <c:v>174.52905799999999</c:v>
                </c:pt>
                <c:pt idx="5033">
                  <c:v>174.450524</c:v>
                </c:pt>
                <c:pt idx="5034">
                  <c:v>174.39936800000001</c:v>
                </c:pt>
                <c:pt idx="5035">
                  <c:v>174.34729400000001</c:v>
                </c:pt>
                <c:pt idx="5036">
                  <c:v>174.29289800000001</c:v>
                </c:pt>
                <c:pt idx="5037">
                  <c:v>174.25124600000001</c:v>
                </c:pt>
                <c:pt idx="5038">
                  <c:v>174.18392600000001</c:v>
                </c:pt>
                <c:pt idx="5039">
                  <c:v>174.11584999999999</c:v>
                </c:pt>
                <c:pt idx="5040">
                  <c:v>174.061184</c:v>
                </c:pt>
                <c:pt idx="5041">
                  <c:v>174.004988</c:v>
                </c:pt>
                <c:pt idx="5042">
                  <c:v>173.96135599999999</c:v>
                </c:pt>
                <c:pt idx="5043">
                  <c:v>173.89283</c:v>
                </c:pt>
                <c:pt idx="5044">
                  <c:v>173.83724599999999</c:v>
                </c:pt>
                <c:pt idx="5045">
                  <c:v>173.779214</c:v>
                </c:pt>
                <c:pt idx="5046">
                  <c:v>173.71194800000001</c:v>
                </c:pt>
                <c:pt idx="5047">
                  <c:v>173.66876600000001</c:v>
                </c:pt>
                <c:pt idx="5048">
                  <c:v>173.60943800000001</c:v>
                </c:pt>
                <c:pt idx="5049">
                  <c:v>173.54382799999999</c:v>
                </c:pt>
                <c:pt idx="5050">
                  <c:v>173.49425600000001</c:v>
                </c:pt>
                <c:pt idx="5051">
                  <c:v>173.44583600000001</c:v>
                </c:pt>
                <c:pt idx="5052">
                  <c:v>173.38177400000001</c:v>
                </c:pt>
                <c:pt idx="5053">
                  <c:v>173.31481400000001</c:v>
                </c:pt>
                <c:pt idx="5054">
                  <c:v>173.259626</c:v>
                </c:pt>
                <c:pt idx="5055">
                  <c:v>173.21237600000001</c:v>
                </c:pt>
                <c:pt idx="5056">
                  <c:v>173.148368</c:v>
                </c:pt>
                <c:pt idx="5057">
                  <c:v>173.08904000000001</c:v>
                </c:pt>
                <c:pt idx="5058">
                  <c:v>173.04369800000001</c:v>
                </c:pt>
                <c:pt idx="5059">
                  <c:v>172.984208</c:v>
                </c:pt>
                <c:pt idx="5060">
                  <c:v>172.931072</c:v>
                </c:pt>
                <c:pt idx="5061">
                  <c:v>172.87331</c:v>
                </c:pt>
                <c:pt idx="5062">
                  <c:v>172.81214600000001</c:v>
                </c:pt>
                <c:pt idx="5063">
                  <c:v>172.75855999999999</c:v>
                </c:pt>
                <c:pt idx="5064">
                  <c:v>172.69485800000001</c:v>
                </c:pt>
                <c:pt idx="5065">
                  <c:v>172.636484</c:v>
                </c:pt>
                <c:pt idx="5066">
                  <c:v>172.58916199999999</c:v>
                </c:pt>
                <c:pt idx="5067">
                  <c:v>172.53058999999999</c:v>
                </c:pt>
                <c:pt idx="5068">
                  <c:v>172.47874999999999</c:v>
                </c:pt>
                <c:pt idx="5069">
                  <c:v>172.40500399999999</c:v>
                </c:pt>
                <c:pt idx="5070">
                  <c:v>172.365962</c:v>
                </c:pt>
                <c:pt idx="5071">
                  <c:v>172.303304</c:v>
                </c:pt>
                <c:pt idx="5072">
                  <c:v>172.25099599999999</c:v>
                </c:pt>
                <c:pt idx="5073">
                  <c:v>172.20889399999999</c:v>
                </c:pt>
                <c:pt idx="5074">
                  <c:v>172.14666800000001</c:v>
                </c:pt>
                <c:pt idx="5075">
                  <c:v>172.069682</c:v>
                </c:pt>
                <c:pt idx="5076">
                  <c:v>172.00805</c:v>
                </c:pt>
                <c:pt idx="5077">
                  <c:v>171.962996</c:v>
                </c:pt>
                <c:pt idx="5078">
                  <c:v>171.91223600000001</c:v>
                </c:pt>
                <c:pt idx="5079">
                  <c:v>171.850154</c:v>
                </c:pt>
                <c:pt idx="5080">
                  <c:v>171.79727</c:v>
                </c:pt>
                <c:pt idx="5081">
                  <c:v>171.74337800000001</c:v>
                </c:pt>
                <c:pt idx="5082">
                  <c:v>171.69841400000001</c:v>
                </c:pt>
                <c:pt idx="5083">
                  <c:v>171.649508</c:v>
                </c:pt>
                <c:pt idx="5084">
                  <c:v>171.58238600000001</c:v>
                </c:pt>
                <c:pt idx="5085">
                  <c:v>171.51398599999999</c:v>
                </c:pt>
                <c:pt idx="5086">
                  <c:v>171.470696</c:v>
                </c:pt>
                <c:pt idx="5087">
                  <c:v>171.41747000000001</c:v>
                </c:pt>
                <c:pt idx="5088">
                  <c:v>171.33789200000001</c:v>
                </c:pt>
                <c:pt idx="5089">
                  <c:v>171.28425200000001</c:v>
                </c:pt>
                <c:pt idx="5090">
                  <c:v>171.232574</c:v>
                </c:pt>
                <c:pt idx="5091">
                  <c:v>171.179564</c:v>
                </c:pt>
                <c:pt idx="5092">
                  <c:v>171.11732000000001</c:v>
                </c:pt>
                <c:pt idx="5093">
                  <c:v>171.061376</c:v>
                </c:pt>
                <c:pt idx="5094">
                  <c:v>171.00269599999999</c:v>
                </c:pt>
                <c:pt idx="5095">
                  <c:v>170.94016400000001</c:v>
                </c:pt>
                <c:pt idx="5096">
                  <c:v>170.875652</c:v>
                </c:pt>
                <c:pt idx="5097">
                  <c:v>170.82688999999999</c:v>
                </c:pt>
                <c:pt idx="5098">
                  <c:v>170.77341200000001</c:v>
                </c:pt>
                <c:pt idx="5099">
                  <c:v>170.719088</c:v>
                </c:pt>
                <c:pt idx="5100">
                  <c:v>170.67493400000001</c:v>
                </c:pt>
                <c:pt idx="5101">
                  <c:v>170.609882</c:v>
                </c:pt>
                <c:pt idx="5102">
                  <c:v>170.55303799999999</c:v>
                </c:pt>
                <c:pt idx="5103">
                  <c:v>170.493998</c:v>
                </c:pt>
                <c:pt idx="5104">
                  <c:v>170.43305000000001</c:v>
                </c:pt>
                <c:pt idx="5105">
                  <c:v>170.37184999999999</c:v>
                </c:pt>
                <c:pt idx="5106">
                  <c:v>170.32116199999999</c:v>
                </c:pt>
                <c:pt idx="5107">
                  <c:v>170.264624</c:v>
                </c:pt>
                <c:pt idx="5108">
                  <c:v>170.218796</c:v>
                </c:pt>
                <c:pt idx="5109">
                  <c:v>170.15450000000001</c:v>
                </c:pt>
                <c:pt idx="5110">
                  <c:v>170.08532600000001</c:v>
                </c:pt>
                <c:pt idx="5111">
                  <c:v>170.05045999999999</c:v>
                </c:pt>
                <c:pt idx="5112">
                  <c:v>169.996658</c:v>
                </c:pt>
                <c:pt idx="5113">
                  <c:v>169.930634</c:v>
                </c:pt>
                <c:pt idx="5114">
                  <c:v>169.87998200000001</c:v>
                </c:pt>
                <c:pt idx="5115">
                  <c:v>169.827674</c:v>
                </c:pt>
                <c:pt idx="5116">
                  <c:v>169.76417000000001</c:v>
                </c:pt>
                <c:pt idx="5117">
                  <c:v>169.71497600000001</c:v>
                </c:pt>
                <c:pt idx="5118">
                  <c:v>169.66426999999999</c:v>
                </c:pt>
                <c:pt idx="5119">
                  <c:v>169.62123199999999</c:v>
                </c:pt>
                <c:pt idx="5120">
                  <c:v>169.56152599999999</c:v>
                </c:pt>
                <c:pt idx="5121">
                  <c:v>169.49820199999999</c:v>
                </c:pt>
                <c:pt idx="5122">
                  <c:v>169.45219399999999</c:v>
                </c:pt>
                <c:pt idx="5123">
                  <c:v>169.40568200000001</c:v>
                </c:pt>
                <c:pt idx="5124">
                  <c:v>169.350314</c:v>
                </c:pt>
                <c:pt idx="5125">
                  <c:v>169.278368</c:v>
                </c:pt>
                <c:pt idx="5126">
                  <c:v>169.21990400000001</c:v>
                </c:pt>
                <c:pt idx="5127">
                  <c:v>169.16410400000001</c:v>
                </c:pt>
                <c:pt idx="5128">
                  <c:v>169.12290200000001</c:v>
                </c:pt>
                <c:pt idx="5129">
                  <c:v>169.064762</c:v>
                </c:pt>
                <c:pt idx="5130">
                  <c:v>169.009502</c:v>
                </c:pt>
                <c:pt idx="5131">
                  <c:v>168.97159400000001</c:v>
                </c:pt>
                <c:pt idx="5132">
                  <c:v>168.91984400000001</c:v>
                </c:pt>
                <c:pt idx="5133">
                  <c:v>168.86109200000001</c:v>
                </c:pt>
                <c:pt idx="5134">
                  <c:v>168.801692</c:v>
                </c:pt>
                <c:pt idx="5135">
                  <c:v>168.76162400000001</c:v>
                </c:pt>
                <c:pt idx="5136">
                  <c:v>168.68910199999999</c:v>
                </c:pt>
                <c:pt idx="5137">
                  <c:v>168.64143799999999</c:v>
                </c:pt>
                <c:pt idx="5138">
                  <c:v>168.56740400000001</c:v>
                </c:pt>
                <c:pt idx="5139">
                  <c:v>168.531836</c:v>
                </c:pt>
                <c:pt idx="5140">
                  <c:v>168.49112</c:v>
                </c:pt>
                <c:pt idx="5141">
                  <c:v>168.43607600000001</c:v>
                </c:pt>
                <c:pt idx="5142">
                  <c:v>168.383678</c:v>
                </c:pt>
                <c:pt idx="5143">
                  <c:v>168.32345000000001</c:v>
                </c:pt>
                <c:pt idx="5144">
                  <c:v>168.27866599999999</c:v>
                </c:pt>
                <c:pt idx="5145">
                  <c:v>168.21221</c:v>
                </c:pt>
                <c:pt idx="5146">
                  <c:v>168.14687000000001</c:v>
                </c:pt>
                <c:pt idx="5147">
                  <c:v>168.10212200000001</c:v>
                </c:pt>
                <c:pt idx="5148">
                  <c:v>168.03753800000001</c:v>
                </c:pt>
                <c:pt idx="5149">
                  <c:v>167.989856</c:v>
                </c:pt>
                <c:pt idx="5150">
                  <c:v>167.96235200000001</c:v>
                </c:pt>
                <c:pt idx="5151">
                  <c:v>167.89686800000001</c:v>
                </c:pt>
                <c:pt idx="5152">
                  <c:v>167.83735999999999</c:v>
                </c:pt>
                <c:pt idx="5153">
                  <c:v>167.78928199999999</c:v>
                </c:pt>
                <c:pt idx="5154">
                  <c:v>167.732888</c:v>
                </c:pt>
                <c:pt idx="5155">
                  <c:v>167.688266</c:v>
                </c:pt>
                <c:pt idx="5156">
                  <c:v>167.63091800000001</c:v>
                </c:pt>
                <c:pt idx="5157">
                  <c:v>167.58028400000001</c:v>
                </c:pt>
                <c:pt idx="5158">
                  <c:v>167.52428599999999</c:v>
                </c:pt>
                <c:pt idx="5159">
                  <c:v>167.45035999999999</c:v>
                </c:pt>
                <c:pt idx="5160">
                  <c:v>167.41207399999999</c:v>
                </c:pt>
                <c:pt idx="5161">
                  <c:v>167.35053199999999</c:v>
                </c:pt>
                <c:pt idx="5162">
                  <c:v>167.30223799999999</c:v>
                </c:pt>
                <c:pt idx="5163">
                  <c:v>167.25891200000001</c:v>
                </c:pt>
                <c:pt idx="5164">
                  <c:v>167.19981799999999</c:v>
                </c:pt>
                <c:pt idx="5165">
                  <c:v>167.14292</c:v>
                </c:pt>
                <c:pt idx="5166">
                  <c:v>167.08920800000001</c:v>
                </c:pt>
                <c:pt idx="5167">
                  <c:v>167.03616199999999</c:v>
                </c:pt>
                <c:pt idx="5168">
                  <c:v>166.96932799999999</c:v>
                </c:pt>
                <c:pt idx="5169">
                  <c:v>166.91846000000001</c:v>
                </c:pt>
                <c:pt idx="5170">
                  <c:v>166.86240799999999</c:v>
                </c:pt>
                <c:pt idx="5171">
                  <c:v>166.80810199999999</c:v>
                </c:pt>
                <c:pt idx="5172">
                  <c:v>166.75885400000001</c:v>
                </c:pt>
                <c:pt idx="5173">
                  <c:v>166.720136</c:v>
                </c:pt>
                <c:pt idx="5174">
                  <c:v>166.66006999999999</c:v>
                </c:pt>
                <c:pt idx="5175">
                  <c:v>166.600112</c:v>
                </c:pt>
                <c:pt idx="5176">
                  <c:v>166.54380800000001</c:v>
                </c:pt>
                <c:pt idx="5177">
                  <c:v>166.502534</c:v>
                </c:pt>
                <c:pt idx="5178">
                  <c:v>166.45081999999999</c:v>
                </c:pt>
                <c:pt idx="5179">
                  <c:v>166.38521</c:v>
                </c:pt>
                <c:pt idx="5180">
                  <c:v>166.34744599999999</c:v>
                </c:pt>
                <c:pt idx="5181">
                  <c:v>166.286102</c:v>
                </c:pt>
                <c:pt idx="5182">
                  <c:v>166.23944599999999</c:v>
                </c:pt>
                <c:pt idx="5183">
                  <c:v>166.18749800000001</c:v>
                </c:pt>
                <c:pt idx="5184">
                  <c:v>166.140086</c:v>
                </c:pt>
                <c:pt idx="5185">
                  <c:v>166.10111599999999</c:v>
                </c:pt>
                <c:pt idx="5186">
                  <c:v>166.03196</c:v>
                </c:pt>
                <c:pt idx="5187">
                  <c:v>165.97043600000001</c:v>
                </c:pt>
                <c:pt idx="5188">
                  <c:v>165.90833599999999</c:v>
                </c:pt>
                <c:pt idx="5189">
                  <c:v>165.85799</c:v>
                </c:pt>
                <c:pt idx="5190">
                  <c:v>165.808742</c:v>
                </c:pt>
                <c:pt idx="5191">
                  <c:v>165.75573199999999</c:v>
                </c:pt>
                <c:pt idx="5192">
                  <c:v>165.705476</c:v>
                </c:pt>
                <c:pt idx="5193">
                  <c:v>165.65611999999999</c:v>
                </c:pt>
                <c:pt idx="5194">
                  <c:v>165.603812</c:v>
                </c:pt>
                <c:pt idx="5195">
                  <c:v>165.54171199999999</c:v>
                </c:pt>
                <c:pt idx="5196">
                  <c:v>165.49215799999999</c:v>
                </c:pt>
                <c:pt idx="5197">
                  <c:v>165.447608</c:v>
                </c:pt>
                <c:pt idx="5198">
                  <c:v>165.402356</c:v>
                </c:pt>
                <c:pt idx="5199">
                  <c:v>165.32983400000001</c:v>
                </c:pt>
                <c:pt idx="5200">
                  <c:v>165.27891199999999</c:v>
                </c:pt>
                <c:pt idx="5201">
                  <c:v>165.229106</c:v>
                </c:pt>
                <c:pt idx="5202">
                  <c:v>165.17831000000001</c:v>
                </c:pt>
                <c:pt idx="5203">
                  <c:v>165.13230200000001</c:v>
                </c:pt>
                <c:pt idx="5204">
                  <c:v>165.08433199999999</c:v>
                </c:pt>
                <c:pt idx="5205">
                  <c:v>165.01726400000001</c:v>
                </c:pt>
                <c:pt idx="5206">
                  <c:v>164.956208</c:v>
                </c:pt>
                <c:pt idx="5207">
                  <c:v>164.921378</c:v>
                </c:pt>
                <c:pt idx="5208">
                  <c:v>164.862122</c:v>
                </c:pt>
                <c:pt idx="5209">
                  <c:v>164.80229</c:v>
                </c:pt>
                <c:pt idx="5210">
                  <c:v>164.75842399999999</c:v>
                </c:pt>
                <c:pt idx="5211">
                  <c:v>164.72269399999999</c:v>
                </c:pt>
                <c:pt idx="5212">
                  <c:v>164.673518</c:v>
                </c:pt>
                <c:pt idx="5213">
                  <c:v>164.61201199999999</c:v>
                </c:pt>
                <c:pt idx="5214">
                  <c:v>164.55046999999999</c:v>
                </c:pt>
                <c:pt idx="5215">
                  <c:v>164.50406599999999</c:v>
                </c:pt>
                <c:pt idx="5216">
                  <c:v>164.44601599999999</c:v>
                </c:pt>
                <c:pt idx="5217">
                  <c:v>164.39511200000001</c:v>
                </c:pt>
                <c:pt idx="5218">
                  <c:v>164.34744800000001</c:v>
                </c:pt>
                <c:pt idx="5219">
                  <c:v>164.30403200000001</c:v>
                </c:pt>
                <c:pt idx="5220">
                  <c:v>164.25220999999999</c:v>
                </c:pt>
                <c:pt idx="5221">
                  <c:v>164.198678</c:v>
                </c:pt>
                <c:pt idx="5222">
                  <c:v>164.15434400000001</c:v>
                </c:pt>
                <c:pt idx="5223">
                  <c:v>164.10390799999999</c:v>
                </c:pt>
                <c:pt idx="5224">
                  <c:v>164.051996</c:v>
                </c:pt>
                <c:pt idx="5225">
                  <c:v>163.99779799999999</c:v>
                </c:pt>
                <c:pt idx="5226">
                  <c:v>163.96169</c:v>
                </c:pt>
                <c:pt idx="5227">
                  <c:v>163.90093999999999</c:v>
                </c:pt>
                <c:pt idx="5228">
                  <c:v>163.85241199999999</c:v>
                </c:pt>
                <c:pt idx="5229">
                  <c:v>163.78786400000001</c:v>
                </c:pt>
                <c:pt idx="5230">
                  <c:v>163.73435000000001</c:v>
                </c:pt>
                <c:pt idx="5231">
                  <c:v>163.70572999999999</c:v>
                </c:pt>
                <c:pt idx="5232">
                  <c:v>163.65941599999999</c:v>
                </c:pt>
                <c:pt idx="5233">
                  <c:v>163.59414799999999</c:v>
                </c:pt>
                <c:pt idx="5234">
                  <c:v>163.53557599999999</c:v>
                </c:pt>
                <c:pt idx="5235">
                  <c:v>163.49493200000001</c:v>
                </c:pt>
                <c:pt idx="5236">
                  <c:v>163.45247000000001</c:v>
                </c:pt>
                <c:pt idx="5237">
                  <c:v>163.40167400000001</c:v>
                </c:pt>
                <c:pt idx="5238">
                  <c:v>163.35188600000001</c:v>
                </c:pt>
                <c:pt idx="5239">
                  <c:v>163.30108999999999</c:v>
                </c:pt>
                <c:pt idx="5240">
                  <c:v>163.233914</c:v>
                </c:pt>
                <c:pt idx="5241">
                  <c:v>163.1867</c:v>
                </c:pt>
                <c:pt idx="5242">
                  <c:v>163.13084599999999</c:v>
                </c:pt>
                <c:pt idx="5243">
                  <c:v>163.076018</c:v>
                </c:pt>
                <c:pt idx="5244">
                  <c:v>163.02534800000001</c:v>
                </c:pt>
                <c:pt idx="5245">
                  <c:v>162.968054</c:v>
                </c:pt>
                <c:pt idx="5246">
                  <c:v>162.91058000000001</c:v>
                </c:pt>
                <c:pt idx="5247">
                  <c:v>162.86639</c:v>
                </c:pt>
                <c:pt idx="5248">
                  <c:v>162.82126400000001</c:v>
                </c:pt>
                <c:pt idx="5249">
                  <c:v>162.78400400000001</c:v>
                </c:pt>
                <c:pt idx="5250">
                  <c:v>162.72575599999999</c:v>
                </c:pt>
                <c:pt idx="5251">
                  <c:v>162.673124</c:v>
                </c:pt>
                <c:pt idx="5252">
                  <c:v>162.629042</c:v>
                </c:pt>
                <c:pt idx="5253">
                  <c:v>162.559202</c:v>
                </c:pt>
                <c:pt idx="5254">
                  <c:v>162.52264400000001</c:v>
                </c:pt>
                <c:pt idx="5255">
                  <c:v>162.46767199999999</c:v>
                </c:pt>
                <c:pt idx="5256">
                  <c:v>162.42106999999999</c:v>
                </c:pt>
                <c:pt idx="5257">
                  <c:v>162.361616</c:v>
                </c:pt>
                <c:pt idx="5258">
                  <c:v>162.32214200000001</c:v>
                </c:pt>
                <c:pt idx="5259">
                  <c:v>162.27116599999999</c:v>
                </c:pt>
                <c:pt idx="5260">
                  <c:v>162.209642</c:v>
                </c:pt>
                <c:pt idx="5261">
                  <c:v>162.16379599999999</c:v>
                </c:pt>
                <c:pt idx="5262">
                  <c:v>162.122378</c:v>
                </c:pt>
                <c:pt idx="5263">
                  <c:v>162.07863800000001</c:v>
                </c:pt>
                <c:pt idx="5264">
                  <c:v>162.012146</c:v>
                </c:pt>
                <c:pt idx="5265">
                  <c:v>161.96732600000001</c:v>
                </c:pt>
                <c:pt idx="5266">
                  <c:v>161.91395600000001</c:v>
                </c:pt>
                <c:pt idx="5267">
                  <c:v>161.84901199999999</c:v>
                </c:pt>
                <c:pt idx="5268">
                  <c:v>161.80050199999999</c:v>
                </c:pt>
                <c:pt idx="5269">
                  <c:v>161.75440399999999</c:v>
                </c:pt>
                <c:pt idx="5270">
                  <c:v>161.69993600000001</c:v>
                </c:pt>
                <c:pt idx="5271">
                  <c:v>161.64330799999999</c:v>
                </c:pt>
                <c:pt idx="5272">
                  <c:v>161.60124200000001</c:v>
                </c:pt>
                <c:pt idx="5273">
                  <c:v>161.55462199999999</c:v>
                </c:pt>
                <c:pt idx="5274">
                  <c:v>161.50778600000001</c:v>
                </c:pt>
                <c:pt idx="5275">
                  <c:v>161.46116599999999</c:v>
                </c:pt>
                <c:pt idx="5276">
                  <c:v>161.41829000000001</c:v>
                </c:pt>
                <c:pt idx="5277">
                  <c:v>161.358206</c:v>
                </c:pt>
                <c:pt idx="5278">
                  <c:v>161.30748199999999</c:v>
                </c:pt>
                <c:pt idx="5279">
                  <c:v>161.27177</c:v>
                </c:pt>
                <c:pt idx="5280">
                  <c:v>161.19912199999999</c:v>
                </c:pt>
                <c:pt idx="5281">
                  <c:v>161.153222</c:v>
                </c:pt>
                <c:pt idx="5282">
                  <c:v>161.107358</c:v>
                </c:pt>
                <c:pt idx="5283">
                  <c:v>161.07891799999999</c:v>
                </c:pt>
                <c:pt idx="5284">
                  <c:v>161.02923799999999</c:v>
                </c:pt>
                <c:pt idx="5285">
                  <c:v>160.96881200000001</c:v>
                </c:pt>
                <c:pt idx="5286">
                  <c:v>160.92003199999999</c:v>
                </c:pt>
                <c:pt idx="5287">
                  <c:v>160.86073999999999</c:v>
                </c:pt>
                <c:pt idx="5288">
                  <c:v>160.81890799999999</c:v>
                </c:pt>
                <c:pt idx="5289">
                  <c:v>160.76933600000001</c:v>
                </c:pt>
                <c:pt idx="5290">
                  <c:v>160.71735200000001</c:v>
                </c:pt>
                <c:pt idx="5291">
                  <c:v>160.67141599999999</c:v>
                </c:pt>
                <c:pt idx="5292">
                  <c:v>160.61739800000001</c:v>
                </c:pt>
                <c:pt idx="5293">
                  <c:v>160.578788</c:v>
                </c:pt>
                <c:pt idx="5294">
                  <c:v>160.52189000000001</c:v>
                </c:pt>
                <c:pt idx="5295">
                  <c:v>160.47761</c:v>
                </c:pt>
                <c:pt idx="5296">
                  <c:v>160.42953199999999</c:v>
                </c:pt>
                <c:pt idx="5297">
                  <c:v>160.368314</c:v>
                </c:pt>
                <c:pt idx="5298">
                  <c:v>160.31618599999999</c:v>
                </c:pt>
                <c:pt idx="5299">
                  <c:v>160.269476</c:v>
                </c:pt>
                <c:pt idx="5300">
                  <c:v>160.21382</c:v>
                </c:pt>
                <c:pt idx="5301">
                  <c:v>160.16761399999999</c:v>
                </c:pt>
                <c:pt idx="5302">
                  <c:v>160.139408</c:v>
                </c:pt>
                <c:pt idx="5303">
                  <c:v>160.09016</c:v>
                </c:pt>
                <c:pt idx="5304">
                  <c:v>160.030058</c:v>
                </c:pt>
                <c:pt idx="5305">
                  <c:v>159.991952</c:v>
                </c:pt>
                <c:pt idx="5306">
                  <c:v>159.94040000000001</c:v>
                </c:pt>
                <c:pt idx="5307">
                  <c:v>159.87608599999999</c:v>
                </c:pt>
                <c:pt idx="5308">
                  <c:v>159.84184999999999</c:v>
                </c:pt>
                <c:pt idx="5309">
                  <c:v>159.79112599999999</c:v>
                </c:pt>
                <c:pt idx="5310">
                  <c:v>159.74366000000001</c:v>
                </c:pt>
                <c:pt idx="5311">
                  <c:v>159.697022</c:v>
                </c:pt>
                <c:pt idx="5312">
                  <c:v>159.66233600000001</c:v>
                </c:pt>
                <c:pt idx="5313">
                  <c:v>159.59948</c:v>
                </c:pt>
                <c:pt idx="5314">
                  <c:v>159.53966600000001</c:v>
                </c:pt>
                <c:pt idx="5315">
                  <c:v>159.49434199999999</c:v>
                </c:pt>
                <c:pt idx="5316">
                  <c:v>159.44631799999999</c:v>
                </c:pt>
                <c:pt idx="5317">
                  <c:v>159.40146200000001</c:v>
                </c:pt>
                <c:pt idx="5318">
                  <c:v>159.367424</c:v>
                </c:pt>
                <c:pt idx="5319">
                  <c:v>159.30899600000001</c:v>
                </c:pt>
                <c:pt idx="5320">
                  <c:v>159.25618399999999</c:v>
                </c:pt>
                <c:pt idx="5321">
                  <c:v>159.221912</c:v>
                </c:pt>
                <c:pt idx="5322">
                  <c:v>159.18596600000001</c:v>
                </c:pt>
                <c:pt idx="5323">
                  <c:v>159.121454</c:v>
                </c:pt>
                <c:pt idx="5324">
                  <c:v>159.061892</c:v>
                </c:pt>
                <c:pt idx="5325">
                  <c:v>159.024002</c:v>
                </c:pt>
                <c:pt idx="5326">
                  <c:v>158.96227999999999</c:v>
                </c:pt>
                <c:pt idx="5327">
                  <c:v>158.92136600000001</c:v>
                </c:pt>
                <c:pt idx="5328">
                  <c:v>158.87661800000001</c:v>
                </c:pt>
                <c:pt idx="5329">
                  <c:v>158.82386</c:v>
                </c:pt>
                <c:pt idx="5330">
                  <c:v>158.762642</c:v>
                </c:pt>
                <c:pt idx="5331">
                  <c:v>158.725346</c:v>
                </c:pt>
                <c:pt idx="5332">
                  <c:v>158.67611600000001</c:v>
                </c:pt>
                <c:pt idx="5333">
                  <c:v>158.63261</c:v>
                </c:pt>
                <c:pt idx="5334">
                  <c:v>158.568602</c:v>
                </c:pt>
                <c:pt idx="5335">
                  <c:v>158.53105400000001</c:v>
                </c:pt>
                <c:pt idx="5336">
                  <c:v>158.49383</c:v>
                </c:pt>
                <c:pt idx="5337">
                  <c:v>158.42508799999999</c:v>
                </c:pt>
                <c:pt idx="5338">
                  <c:v>158.363438</c:v>
                </c:pt>
                <c:pt idx="5339">
                  <c:v>158.31721400000001</c:v>
                </c:pt>
                <c:pt idx="5340">
                  <c:v>158.28738799999999</c:v>
                </c:pt>
                <c:pt idx="5341">
                  <c:v>158.22617</c:v>
                </c:pt>
                <c:pt idx="5342">
                  <c:v>158.187974</c:v>
                </c:pt>
                <c:pt idx="5343">
                  <c:v>158.142236</c:v>
                </c:pt>
                <c:pt idx="5344">
                  <c:v>158.09671399999999</c:v>
                </c:pt>
                <c:pt idx="5345">
                  <c:v>158.04913999999999</c:v>
                </c:pt>
                <c:pt idx="5346">
                  <c:v>157.99928</c:v>
                </c:pt>
                <c:pt idx="5347">
                  <c:v>157.942904</c:v>
                </c:pt>
                <c:pt idx="5348">
                  <c:v>157.88717600000001</c:v>
                </c:pt>
                <c:pt idx="5349">
                  <c:v>157.84462400000001</c:v>
                </c:pt>
                <c:pt idx="5350">
                  <c:v>157.803404</c:v>
                </c:pt>
                <c:pt idx="5351">
                  <c:v>157.75692799999999</c:v>
                </c:pt>
                <c:pt idx="5352">
                  <c:v>157.70674399999999</c:v>
                </c:pt>
                <c:pt idx="5353">
                  <c:v>157.66437199999999</c:v>
                </c:pt>
                <c:pt idx="5354">
                  <c:v>157.60723999999999</c:v>
                </c:pt>
                <c:pt idx="5355">
                  <c:v>157.56087199999999</c:v>
                </c:pt>
                <c:pt idx="5356">
                  <c:v>157.52238800000001</c:v>
                </c:pt>
                <c:pt idx="5357">
                  <c:v>157.47159199999999</c:v>
                </c:pt>
                <c:pt idx="5358">
                  <c:v>157.406126</c:v>
                </c:pt>
                <c:pt idx="5359">
                  <c:v>157.36607599999999</c:v>
                </c:pt>
                <c:pt idx="5360">
                  <c:v>157.317386</c:v>
                </c:pt>
                <c:pt idx="5361">
                  <c:v>157.27531999999999</c:v>
                </c:pt>
                <c:pt idx="5362">
                  <c:v>157.22934799999999</c:v>
                </c:pt>
                <c:pt idx="5363">
                  <c:v>157.16830999999999</c:v>
                </c:pt>
                <c:pt idx="5364">
                  <c:v>157.124426</c:v>
                </c:pt>
                <c:pt idx="5365">
                  <c:v>157.083404</c:v>
                </c:pt>
                <c:pt idx="5366">
                  <c:v>157.043102</c:v>
                </c:pt>
                <c:pt idx="5367">
                  <c:v>156.99684199999999</c:v>
                </c:pt>
                <c:pt idx="5368">
                  <c:v>156.938558</c:v>
                </c:pt>
                <c:pt idx="5369">
                  <c:v>156.898652</c:v>
                </c:pt>
                <c:pt idx="5370">
                  <c:v>156.84827000000001</c:v>
                </c:pt>
                <c:pt idx="5371">
                  <c:v>156.80033599999999</c:v>
                </c:pt>
                <c:pt idx="5372">
                  <c:v>156.75809000000001</c:v>
                </c:pt>
                <c:pt idx="5373">
                  <c:v>156.708788</c:v>
                </c:pt>
                <c:pt idx="5374">
                  <c:v>156.66153800000001</c:v>
                </c:pt>
                <c:pt idx="5375">
                  <c:v>156.61445000000001</c:v>
                </c:pt>
                <c:pt idx="5376">
                  <c:v>156.57141200000001</c:v>
                </c:pt>
                <c:pt idx="5377">
                  <c:v>156.52571</c:v>
                </c:pt>
                <c:pt idx="5378">
                  <c:v>156.45336800000001</c:v>
                </c:pt>
                <c:pt idx="5379">
                  <c:v>156.418826</c:v>
                </c:pt>
                <c:pt idx="5380">
                  <c:v>156.380684</c:v>
                </c:pt>
                <c:pt idx="5381">
                  <c:v>156.34410800000001</c:v>
                </c:pt>
                <c:pt idx="5382">
                  <c:v>156.295616</c:v>
                </c:pt>
                <c:pt idx="5383">
                  <c:v>156.24251599999999</c:v>
                </c:pt>
                <c:pt idx="5384">
                  <c:v>156.19249400000001</c:v>
                </c:pt>
                <c:pt idx="5385">
                  <c:v>156.14904200000001</c:v>
                </c:pt>
                <c:pt idx="5386">
                  <c:v>156.10236800000001</c:v>
                </c:pt>
                <c:pt idx="5387">
                  <c:v>156.06125599999999</c:v>
                </c:pt>
                <c:pt idx="5388">
                  <c:v>156.00538399999999</c:v>
                </c:pt>
                <c:pt idx="5389">
                  <c:v>155.96355199999999</c:v>
                </c:pt>
                <c:pt idx="5390">
                  <c:v>155.93122399999999</c:v>
                </c:pt>
                <c:pt idx="5391">
                  <c:v>155.877026</c:v>
                </c:pt>
                <c:pt idx="5392">
                  <c:v>155.82295400000001</c:v>
                </c:pt>
                <c:pt idx="5393">
                  <c:v>155.77622600000001</c:v>
                </c:pt>
                <c:pt idx="5394">
                  <c:v>155.71106599999999</c:v>
                </c:pt>
                <c:pt idx="5395">
                  <c:v>155.67339200000001</c:v>
                </c:pt>
                <c:pt idx="5396">
                  <c:v>155.636888</c:v>
                </c:pt>
                <c:pt idx="5397">
                  <c:v>155.60275999999999</c:v>
                </c:pt>
                <c:pt idx="5398">
                  <c:v>155.54924600000001</c:v>
                </c:pt>
                <c:pt idx="5399">
                  <c:v>155.50349</c:v>
                </c:pt>
                <c:pt idx="5400">
                  <c:v>155.454476</c:v>
                </c:pt>
                <c:pt idx="5401">
                  <c:v>155.400926</c:v>
                </c:pt>
                <c:pt idx="5402">
                  <c:v>155.35794200000001</c:v>
                </c:pt>
                <c:pt idx="5403">
                  <c:v>155.323328</c:v>
                </c:pt>
                <c:pt idx="5404">
                  <c:v>155.25548599999999</c:v>
                </c:pt>
                <c:pt idx="5405">
                  <c:v>155.20137800000001</c:v>
                </c:pt>
                <c:pt idx="5406">
                  <c:v>155.17333400000001</c:v>
                </c:pt>
                <c:pt idx="5407">
                  <c:v>155.122556</c:v>
                </c:pt>
                <c:pt idx="5408">
                  <c:v>155.07478399999999</c:v>
                </c:pt>
                <c:pt idx="5409">
                  <c:v>155.02665200000001</c:v>
                </c:pt>
                <c:pt idx="5410">
                  <c:v>154.982822</c:v>
                </c:pt>
                <c:pt idx="5411">
                  <c:v>154.92209</c:v>
                </c:pt>
                <c:pt idx="5412">
                  <c:v>154.88450599999999</c:v>
                </c:pt>
                <c:pt idx="5413">
                  <c:v>154.85340199999999</c:v>
                </c:pt>
                <c:pt idx="5414">
                  <c:v>154.79324600000001</c:v>
                </c:pt>
                <c:pt idx="5415">
                  <c:v>154.74271999999999</c:v>
                </c:pt>
                <c:pt idx="5416">
                  <c:v>154.708304</c:v>
                </c:pt>
                <c:pt idx="5417">
                  <c:v>154.66569799999999</c:v>
                </c:pt>
                <c:pt idx="5418">
                  <c:v>154.609466</c:v>
                </c:pt>
                <c:pt idx="5419">
                  <c:v>154.56437600000001</c:v>
                </c:pt>
                <c:pt idx="5420">
                  <c:v>154.51429999999999</c:v>
                </c:pt>
                <c:pt idx="5421">
                  <c:v>154.46001200000001</c:v>
                </c:pt>
                <c:pt idx="5422">
                  <c:v>154.4126</c:v>
                </c:pt>
                <c:pt idx="5423">
                  <c:v>154.37789599999999</c:v>
                </c:pt>
                <c:pt idx="5424">
                  <c:v>154.33663999999999</c:v>
                </c:pt>
                <c:pt idx="5425">
                  <c:v>154.284818</c:v>
                </c:pt>
                <c:pt idx="5426">
                  <c:v>154.24685600000001</c:v>
                </c:pt>
                <c:pt idx="5427">
                  <c:v>154.20570799999999</c:v>
                </c:pt>
                <c:pt idx="5428">
                  <c:v>154.15178</c:v>
                </c:pt>
                <c:pt idx="5429">
                  <c:v>154.11027200000001</c:v>
                </c:pt>
                <c:pt idx="5430">
                  <c:v>154.06984399999999</c:v>
                </c:pt>
                <c:pt idx="5431">
                  <c:v>154.00707800000001</c:v>
                </c:pt>
                <c:pt idx="5432">
                  <c:v>153.9761</c:v>
                </c:pt>
                <c:pt idx="5433">
                  <c:v>153.924656</c:v>
                </c:pt>
                <c:pt idx="5434">
                  <c:v>153.88703599999999</c:v>
                </c:pt>
                <c:pt idx="5435">
                  <c:v>153.827708</c:v>
                </c:pt>
                <c:pt idx="5436">
                  <c:v>153.77111600000001</c:v>
                </c:pt>
                <c:pt idx="5437">
                  <c:v>153.734342</c:v>
                </c:pt>
                <c:pt idx="5438">
                  <c:v>153.687254</c:v>
                </c:pt>
                <c:pt idx="5439">
                  <c:v>153.63926599999999</c:v>
                </c:pt>
                <c:pt idx="5440">
                  <c:v>153.591566</c:v>
                </c:pt>
                <c:pt idx="5441">
                  <c:v>153.54921200000001</c:v>
                </c:pt>
                <c:pt idx="5442">
                  <c:v>153.50396000000001</c:v>
                </c:pt>
                <c:pt idx="5443">
                  <c:v>153.48084800000001</c:v>
                </c:pt>
                <c:pt idx="5444">
                  <c:v>153.42872</c:v>
                </c:pt>
                <c:pt idx="5445">
                  <c:v>153.37727599999999</c:v>
                </c:pt>
                <c:pt idx="5446">
                  <c:v>153.32246599999999</c:v>
                </c:pt>
                <c:pt idx="5447">
                  <c:v>153.284954</c:v>
                </c:pt>
                <c:pt idx="5448">
                  <c:v>153.22886600000001</c:v>
                </c:pt>
                <c:pt idx="5449">
                  <c:v>153.194558</c:v>
                </c:pt>
                <c:pt idx="5450">
                  <c:v>153.15476000000001</c:v>
                </c:pt>
                <c:pt idx="5451">
                  <c:v>153.107834</c:v>
                </c:pt>
                <c:pt idx="5452">
                  <c:v>153.05757800000001</c:v>
                </c:pt>
                <c:pt idx="5453">
                  <c:v>153.01032799999999</c:v>
                </c:pt>
                <c:pt idx="5454">
                  <c:v>152.97333800000001</c:v>
                </c:pt>
                <c:pt idx="5455">
                  <c:v>152.932514</c:v>
                </c:pt>
                <c:pt idx="5456">
                  <c:v>152.88249200000001</c:v>
                </c:pt>
                <c:pt idx="5457">
                  <c:v>152.83783399999999</c:v>
                </c:pt>
                <c:pt idx="5458">
                  <c:v>152.782736</c:v>
                </c:pt>
                <c:pt idx="5459">
                  <c:v>152.74290199999999</c:v>
                </c:pt>
                <c:pt idx="5460">
                  <c:v>152.696516</c:v>
                </c:pt>
                <c:pt idx="5461">
                  <c:v>152.64984200000001</c:v>
                </c:pt>
                <c:pt idx="5462">
                  <c:v>152.609036</c:v>
                </c:pt>
                <c:pt idx="5463">
                  <c:v>152.572046</c:v>
                </c:pt>
                <c:pt idx="5464">
                  <c:v>152.527064</c:v>
                </c:pt>
                <c:pt idx="5465">
                  <c:v>152.48354</c:v>
                </c:pt>
                <c:pt idx="5466">
                  <c:v>152.429936</c:v>
                </c:pt>
                <c:pt idx="5467">
                  <c:v>152.38558399999999</c:v>
                </c:pt>
                <c:pt idx="5468">
                  <c:v>152.333474</c:v>
                </c:pt>
                <c:pt idx="5469">
                  <c:v>152.27713399999999</c:v>
                </c:pt>
                <c:pt idx="5470">
                  <c:v>152.242628</c:v>
                </c:pt>
                <c:pt idx="5471">
                  <c:v>152.21517800000001</c:v>
                </c:pt>
                <c:pt idx="5472">
                  <c:v>152.17327399999999</c:v>
                </c:pt>
                <c:pt idx="5473">
                  <c:v>152.127374</c:v>
                </c:pt>
                <c:pt idx="5474">
                  <c:v>152.08305799999999</c:v>
                </c:pt>
                <c:pt idx="5475">
                  <c:v>152.04306199999999</c:v>
                </c:pt>
                <c:pt idx="5476">
                  <c:v>151.994822</c:v>
                </c:pt>
                <c:pt idx="5477">
                  <c:v>151.95266599999999</c:v>
                </c:pt>
                <c:pt idx="5478">
                  <c:v>151.912724</c:v>
                </c:pt>
                <c:pt idx="5479">
                  <c:v>151.870856</c:v>
                </c:pt>
                <c:pt idx="5480">
                  <c:v>151.82491999999999</c:v>
                </c:pt>
                <c:pt idx="5481">
                  <c:v>151.782476</c:v>
                </c:pt>
                <c:pt idx="5482">
                  <c:v>151.72939400000001</c:v>
                </c:pt>
                <c:pt idx="5483">
                  <c:v>151.71031400000001</c:v>
                </c:pt>
                <c:pt idx="5484">
                  <c:v>151.67238800000001</c:v>
                </c:pt>
                <c:pt idx="5485">
                  <c:v>151.61197999999999</c:v>
                </c:pt>
                <c:pt idx="5486">
                  <c:v>151.55211199999999</c:v>
                </c:pt>
                <c:pt idx="5487">
                  <c:v>151.52091799999999</c:v>
                </c:pt>
                <c:pt idx="5488">
                  <c:v>151.48207400000001</c:v>
                </c:pt>
                <c:pt idx="5489">
                  <c:v>151.44297800000001</c:v>
                </c:pt>
                <c:pt idx="5490">
                  <c:v>151.40429599999999</c:v>
                </c:pt>
                <c:pt idx="5491">
                  <c:v>151.375496</c:v>
                </c:pt>
                <c:pt idx="5492">
                  <c:v>151.31658200000001</c:v>
                </c:pt>
                <c:pt idx="5493">
                  <c:v>151.263194</c:v>
                </c:pt>
                <c:pt idx="5494">
                  <c:v>151.22645600000001</c:v>
                </c:pt>
                <c:pt idx="5495">
                  <c:v>151.17949400000001</c:v>
                </c:pt>
                <c:pt idx="5496">
                  <c:v>151.12472</c:v>
                </c:pt>
                <c:pt idx="5497">
                  <c:v>151.11001400000001</c:v>
                </c:pt>
                <c:pt idx="5498">
                  <c:v>151.05617599999999</c:v>
                </c:pt>
                <c:pt idx="5499">
                  <c:v>151.01679200000001</c:v>
                </c:pt>
                <c:pt idx="5500">
                  <c:v>150.98372599999999</c:v>
                </c:pt>
                <c:pt idx="5501">
                  <c:v>150.93330800000001</c:v>
                </c:pt>
                <c:pt idx="5502">
                  <c:v>150.89102600000001</c:v>
                </c:pt>
                <c:pt idx="5503">
                  <c:v>150.84395599999999</c:v>
                </c:pt>
                <c:pt idx="5504">
                  <c:v>150.80471600000001</c:v>
                </c:pt>
                <c:pt idx="5505">
                  <c:v>150.73703599999999</c:v>
                </c:pt>
                <c:pt idx="5506">
                  <c:v>150.711332</c:v>
                </c:pt>
                <c:pt idx="5507">
                  <c:v>150.66593599999999</c:v>
                </c:pt>
                <c:pt idx="5508">
                  <c:v>150.615644</c:v>
                </c:pt>
                <c:pt idx="5509">
                  <c:v>150.58427</c:v>
                </c:pt>
                <c:pt idx="5510">
                  <c:v>150.53908999999999</c:v>
                </c:pt>
                <c:pt idx="5511">
                  <c:v>150.48330799999999</c:v>
                </c:pt>
                <c:pt idx="5512">
                  <c:v>150.43548200000001</c:v>
                </c:pt>
                <c:pt idx="5513">
                  <c:v>150.41013799999999</c:v>
                </c:pt>
                <c:pt idx="5514">
                  <c:v>150.371636</c:v>
                </c:pt>
                <c:pt idx="5515">
                  <c:v>150.31619599999999</c:v>
                </c:pt>
                <c:pt idx="5516">
                  <c:v>150.27835999999999</c:v>
                </c:pt>
                <c:pt idx="5517">
                  <c:v>150.240758</c:v>
                </c:pt>
                <c:pt idx="5518">
                  <c:v>150.197216</c:v>
                </c:pt>
                <c:pt idx="5519">
                  <c:v>150.138068</c:v>
                </c:pt>
                <c:pt idx="5520">
                  <c:v>150.08901800000001</c:v>
                </c:pt>
                <c:pt idx="5521">
                  <c:v>150.04687999999999</c:v>
                </c:pt>
                <c:pt idx="5522">
                  <c:v>150.01258999999999</c:v>
                </c:pt>
                <c:pt idx="5523">
                  <c:v>149.96299999999999</c:v>
                </c:pt>
                <c:pt idx="5524">
                  <c:v>149.92627999999999</c:v>
                </c:pt>
                <c:pt idx="5525">
                  <c:v>149.88718399999999</c:v>
                </c:pt>
                <c:pt idx="5526">
                  <c:v>149.829476</c:v>
                </c:pt>
                <c:pt idx="5527">
                  <c:v>149.79749000000001</c:v>
                </c:pt>
                <c:pt idx="5528">
                  <c:v>149.76899599999999</c:v>
                </c:pt>
                <c:pt idx="5529">
                  <c:v>149.72448199999999</c:v>
                </c:pt>
                <c:pt idx="5530">
                  <c:v>149.680418</c:v>
                </c:pt>
                <c:pt idx="5531">
                  <c:v>149.63419400000001</c:v>
                </c:pt>
                <c:pt idx="5532">
                  <c:v>149.587952</c:v>
                </c:pt>
                <c:pt idx="5533">
                  <c:v>149.55164600000001</c:v>
                </c:pt>
                <c:pt idx="5534">
                  <c:v>149.516186</c:v>
                </c:pt>
                <c:pt idx="5535">
                  <c:v>149.47725199999999</c:v>
                </c:pt>
                <c:pt idx="5536">
                  <c:v>149.43545599999999</c:v>
                </c:pt>
                <c:pt idx="5537">
                  <c:v>149.39245399999999</c:v>
                </c:pt>
                <c:pt idx="5538">
                  <c:v>149.348894</c:v>
                </c:pt>
                <c:pt idx="5539">
                  <c:v>149.29961</c:v>
                </c:pt>
                <c:pt idx="5540">
                  <c:v>149.271818</c:v>
                </c:pt>
                <c:pt idx="5541">
                  <c:v>149.220572</c:v>
                </c:pt>
                <c:pt idx="5542">
                  <c:v>149.17974799999999</c:v>
                </c:pt>
                <c:pt idx="5543">
                  <c:v>149.13616999999999</c:v>
                </c:pt>
                <c:pt idx="5544">
                  <c:v>149.092196</c:v>
                </c:pt>
                <c:pt idx="5545">
                  <c:v>149.06044399999999</c:v>
                </c:pt>
                <c:pt idx="5546">
                  <c:v>149.02788200000001</c:v>
                </c:pt>
                <c:pt idx="5547">
                  <c:v>148.97476399999999</c:v>
                </c:pt>
                <c:pt idx="5548">
                  <c:v>148.92173600000001</c:v>
                </c:pt>
                <c:pt idx="5549">
                  <c:v>148.87587199999999</c:v>
                </c:pt>
                <c:pt idx="5550">
                  <c:v>148.83664999999999</c:v>
                </c:pt>
                <c:pt idx="5551">
                  <c:v>148.798058</c:v>
                </c:pt>
                <c:pt idx="5552">
                  <c:v>148.75836799999999</c:v>
                </c:pt>
                <c:pt idx="5553">
                  <c:v>148.713764</c:v>
                </c:pt>
                <c:pt idx="5554">
                  <c:v>148.66242800000001</c:v>
                </c:pt>
                <c:pt idx="5555">
                  <c:v>148.61917399999999</c:v>
                </c:pt>
                <c:pt idx="5556">
                  <c:v>148.57145600000001</c:v>
                </c:pt>
                <c:pt idx="5557">
                  <c:v>148.547822</c:v>
                </c:pt>
                <c:pt idx="5558">
                  <c:v>148.512146</c:v>
                </c:pt>
                <c:pt idx="5559">
                  <c:v>148.45902799999999</c:v>
                </c:pt>
                <c:pt idx="5560">
                  <c:v>148.414748</c:v>
                </c:pt>
                <c:pt idx="5561">
                  <c:v>148.37154799999999</c:v>
                </c:pt>
                <c:pt idx="5562">
                  <c:v>148.31830400000001</c:v>
                </c:pt>
                <c:pt idx="5563">
                  <c:v>148.28469799999999</c:v>
                </c:pt>
                <c:pt idx="5564">
                  <c:v>148.25326999999999</c:v>
                </c:pt>
                <c:pt idx="5565">
                  <c:v>148.211546</c:v>
                </c:pt>
                <c:pt idx="5566">
                  <c:v>148.14226400000001</c:v>
                </c:pt>
                <c:pt idx="5567">
                  <c:v>148.12552400000001</c:v>
                </c:pt>
                <c:pt idx="5568">
                  <c:v>148.09254799999999</c:v>
                </c:pt>
                <c:pt idx="5569">
                  <c:v>148.03521799999999</c:v>
                </c:pt>
                <c:pt idx="5570">
                  <c:v>147.99857</c:v>
                </c:pt>
                <c:pt idx="5571">
                  <c:v>147.956414</c:v>
                </c:pt>
                <c:pt idx="5572">
                  <c:v>147.90074000000001</c:v>
                </c:pt>
                <c:pt idx="5573">
                  <c:v>147.865802</c:v>
                </c:pt>
                <c:pt idx="5574">
                  <c:v>147.834338</c:v>
                </c:pt>
                <c:pt idx="5575">
                  <c:v>147.800408</c:v>
                </c:pt>
                <c:pt idx="5576">
                  <c:v>147.75648799999999</c:v>
                </c:pt>
                <c:pt idx="5577">
                  <c:v>147.70518799999999</c:v>
                </c:pt>
                <c:pt idx="5578">
                  <c:v>147.66769400000001</c:v>
                </c:pt>
                <c:pt idx="5579">
                  <c:v>147.61814000000001</c:v>
                </c:pt>
                <c:pt idx="5580">
                  <c:v>147.56212400000001</c:v>
                </c:pt>
                <c:pt idx="5581">
                  <c:v>147.53505200000001</c:v>
                </c:pt>
                <c:pt idx="5582">
                  <c:v>147.493796</c:v>
                </c:pt>
                <c:pt idx="5583">
                  <c:v>147.45075800000001</c:v>
                </c:pt>
                <c:pt idx="5584">
                  <c:v>147.412094</c:v>
                </c:pt>
                <c:pt idx="5585">
                  <c:v>147.36844400000001</c:v>
                </c:pt>
                <c:pt idx="5586">
                  <c:v>147.33716000000001</c:v>
                </c:pt>
                <c:pt idx="5587">
                  <c:v>147.27934400000001</c:v>
                </c:pt>
                <c:pt idx="5588">
                  <c:v>147.24132800000001</c:v>
                </c:pt>
                <c:pt idx="5589">
                  <c:v>147.205094</c:v>
                </c:pt>
                <c:pt idx="5590">
                  <c:v>147.16895</c:v>
                </c:pt>
                <c:pt idx="5591">
                  <c:v>147.12148400000001</c:v>
                </c:pt>
                <c:pt idx="5592">
                  <c:v>147.08285599999999</c:v>
                </c:pt>
                <c:pt idx="5593">
                  <c:v>147.032636</c:v>
                </c:pt>
                <c:pt idx="5594">
                  <c:v>146.99564599999999</c:v>
                </c:pt>
                <c:pt idx="5595">
                  <c:v>146.94823400000001</c:v>
                </c:pt>
                <c:pt idx="5596">
                  <c:v>146.92027999999999</c:v>
                </c:pt>
                <c:pt idx="5597">
                  <c:v>146.87641400000001</c:v>
                </c:pt>
                <c:pt idx="5598">
                  <c:v>146.832908</c:v>
                </c:pt>
                <c:pt idx="5599">
                  <c:v>146.78067200000001</c:v>
                </c:pt>
                <c:pt idx="5600">
                  <c:v>146.73362</c:v>
                </c:pt>
                <c:pt idx="5601">
                  <c:v>146.705648</c:v>
                </c:pt>
                <c:pt idx="5602">
                  <c:v>146.667506</c:v>
                </c:pt>
                <c:pt idx="5603">
                  <c:v>146.63251399999999</c:v>
                </c:pt>
                <c:pt idx="5604">
                  <c:v>146.579162</c:v>
                </c:pt>
                <c:pt idx="5605">
                  <c:v>146.53106600000001</c:v>
                </c:pt>
                <c:pt idx="5606">
                  <c:v>146.48583199999999</c:v>
                </c:pt>
                <c:pt idx="5607">
                  <c:v>146.452406</c:v>
                </c:pt>
                <c:pt idx="5608">
                  <c:v>146.41899799999999</c:v>
                </c:pt>
                <c:pt idx="5609">
                  <c:v>146.367896</c:v>
                </c:pt>
                <c:pt idx="5610">
                  <c:v>146.321978</c:v>
                </c:pt>
                <c:pt idx="5611">
                  <c:v>146.28039799999999</c:v>
                </c:pt>
                <c:pt idx="5612">
                  <c:v>146.24801600000001</c:v>
                </c:pt>
                <c:pt idx="5613">
                  <c:v>146.218028</c:v>
                </c:pt>
                <c:pt idx="5614">
                  <c:v>146.17862600000001</c:v>
                </c:pt>
                <c:pt idx="5615">
                  <c:v>146.13305</c:v>
                </c:pt>
                <c:pt idx="5616">
                  <c:v>146.07818599999999</c:v>
                </c:pt>
                <c:pt idx="5617">
                  <c:v>146.03361799999999</c:v>
                </c:pt>
                <c:pt idx="5618">
                  <c:v>146.00134399999999</c:v>
                </c:pt>
                <c:pt idx="5619">
                  <c:v>145.959566</c:v>
                </c:pt>
                <c:pt idx="5620">
                  <c:v>145.92099200000001</c:v>
                </c:pt>
                <c:pt idx="5621">
                  <c:v>145.87502000000001</c:v>
                </c:pt>
                <c:pt idx="5622">
                  <c:v>145.83149599999999</c:v>
                </c:pt>
                <c:pt idx="5623">
                  <c:v>145.80091400000001</c:v>
                </c:pt>
                <c:pt idx="5624">
                  <c:v>145.76370800000001</c:v>
                </c:pt>
                <c:pt idx="5625">
                  <c:v>145.71555799999999</c:v>
                </c:pt>
                <c:pt idx="5626">
                  <c:v>145.66749799999999</c:v>
                </c:pt>
                <c:pt idx="5627">
                  <c:v>145.63050799999999</c:v>
                </c:pt>
                <c:pt idx="5628">
                  <c:v>145.58849599999999</c:v>
                </c:pt>
                <c:pt idx="5629">
                  <c:v>145.545638</c:v>
                </c:pt>
                <c:pt idx="5630">
                  <c:v>145.49927</c:v>
                </c:pt>
                <c:pt idx="5631">
                  <c:v>145.460858</c:v>
                </c:pt>
                <c:pt idx="5632">
                  <c:v>145.43601799999999</c:v>
                </c:pt>
                <c:pt idx="5633">
                  <c:v>145.37582599999999</c:v>
                </c:pt>
                <c:pt idx="5634">
                  <c:v>145.33825999999999</c:v>
                </c:pt>
                <c:pt idx="5635">
                  <c:v>145.29745399999999</c:v>
                </c:pt>
                <c:pt idx="5636">
                  <c:v>145.26122000000001</c:v>
                </c:pt>
                <c:pt idx="5637">
                  <c:v>145.21848800000001</c:v>
                </c:pt>
                <c:pt idx="5638">
                  <c:v>145.16706199999999</c:v>
                </c:pt>
                <c:pt idx="5639">
                  <c:v>145.13306</c:v>
                </c:pt>
                <c:pt idx="5640">
                  <c:v>145.084802</c:v>
                </c:pt>
                <c:pt idx="5641">
                  <c:v>145.04489599999999</c:v>
                </c:pt>
                <c:pt idx="5642">
                  <c:v>145.0112</c:v>
                </c:pt>
                <c:pt idx="5643">
                  <c:v>144.97278800000001</c:v>
                </c:pt>
                <c:pt idx="5644">
                  <c:v>144.928436</c:v>
                </c:pt>
                <c:pt idx="5645">
                  <c:v>144.89868200000001</c:v>
                </c:pt>
                <c:pt idx="5646">
                  <c:v>144.86050399999999</c:v>
                </c:pt>
                <c:pt idx="5647">
                  <c:v>144.80792600000001</c:v>
                </c:pt>
                <c:pt idx="5648">
                  <c:v>144.767876</c:v>
                </c:pt>
                <c:pt idx="5649">
                  <c:v>144.738158</c:v>
                </c:pt>
                <c:pt idx="5650">
                  <c:v>144.69891799999999</c:v>
                </c:pt>
                <c:pt idx="5651">
                  <c:v>144.666482</c:v>
                </c:pt>
                <c:pt idx="5652">
                  <c:v>144.617828</c:v>
                </c:pt>
                <c:pt idx="5653">
                  <c:v>144.57331400000001</c:v>
                </c:pt>
                <c:pt idx="5654">
                  <c:v>144.534434</c:v>
                </c:pt>
                <c:pt idx="5655">
                  <c:v>144.50505799999999</c:v>
                </c:pt>
                <c:pt idx="5656">
                  <c:v>144.469166</c:v>
                </c:pt>
                <c:pt idx="5657">
                  <c:v>144.43327400000001</c:v>
                </c:pt>
                <c:pt idx="5658">
                  <c:v>144.39218</c:v>
                </c:pt>
                <c:pt idx="5659">
                  <c:v>144.35263399999999</c:v>
                </c:pt>
                <c:pt idx="5660">
                  <c:v>144.30149599999999</c:v>
                </c:pt>
                <c:pt idx="5661">
                  <c:v>144.26069000000001</c:v>
                </c:pt>
                <c:pt idx="5662">
                  <c:v>144.21617599999999</c:v>
                </c:pt>
                <c:pt idx="5663">
                  <c:v>144.183074</c:v>
                </c:pt>
                <c:pt idx="5664">
                  <c:v>144.15015199999999</c:v>
                </c:pt>
                <c:pt idx="5665">
                  <c:v>144.10767200000001</c:v>
                </c:pt>
                <c:pt idx="5666">
                  <c:v>144.04825399999999</c:v>
                </c:pt>
                <c:pt idx="5667">
                  <c:v>144.017168</c:v>
                </c:pt>
                <c:pt idx="5668">
                  <c:v>143.98330999999999</c:v>
                </c:pt>
                <c:pt idx="5669">
                  <c:v>143.95773199999999</c:v>
                </c:pt>
                <c:pt idx="5670">
                  <c:v>143.91645800000001</c:v>
                </c:pt>
                <c:pt idx="5671">
                  <c:v>143.877488</c:v>
                </c:pt>
                <c:pt idx="5672">
                  <c:v>143.83378400000001</c:v>
                </c:pt>
                <c:pt idx="5673">
                  <c:v>143.78446400000001</c:v>
                </c:pt>
                <c:pt idx="5674">
                  <c:v>143.76511400000001</c:v>
                </c:pt>
                <c:pt idx="5675">
                  <c:v>143.71102400000001</c:v>
                </c:pt>
                <c:pt idx="5676">
                  <c:v>143.663522</c:v>
                </c:pt>
                <c:pt idx="5677">
                  <c:v>143.62286</c:v>
                </c:pt>
                <c:pt idx="5678">
                  <c:v>143.58446599999999</c:v>
                </c:pt>
                <c:pt idx="5679">
                  <c:v>143.55446000000001</c:v>
                </c:pt>
                <c:pt idx="5680">
                  <c:v>143.503196</c:v>
                </c:pt>
                <c:pt idx="5681">
                  <c:v>143.46829399999999</c:v>
                </c:pt>
                <c:pt idx="5682">
                  <c:v>143.44682</c:v>
                </c:pt>
                <c:pt idx="5683">
                  <c:v>143.395196</c:v>
                </c:pt>
                <c:pt idx="5684">
                  <c:v>143.342366</c:v>
                </c:pt>
                <c:pt idx="5685">
                  <c:v>143.31990200000001</c:v>
                </c:pt>
                <c:pt idx="5686">
                  <c:v>143.28629599999999</c:v>
                </c:pt>
                <c:pt idx="5687">
                  <c:v>143.240072</c:v>
                </c:pt>
                <c:pt idx="5688">
                  <c:v>143.20472000000001</c:v>
                </c:pt>
                <c:pt idx="5689">
                  <c:v>143.16926000000001</c:v>
                </c:pt>
                <c:pt idx="5690">
                  <c:v>143.11979600000001</c:v>
                </c:pt>
                <c:pt idx="5691">
                  <c:v>143.087558</c:v>
                </c:pt>
                <c:pt idx="5692">
                  <c:v>143.047922</c:v>
                </c:pt>
                <c:pt idx="5693">
                  <c:v>142.999394</c:v>
                </c:pt>
                <c:pt idx="5694">
                  <c:v>142.96920800000001</c:v>
                </c:pt>
                <c:pt idx="5695">
                  <c:v>142.93617800000001</c:v>
                </c:pt>
                <c:pt idx="5696">
                  <c:v>142.895588</c:v>
                </c:pt>
                <c:pt idx="5697">
                  <c:v>142.859894</c:v>
                </c:pt>
                <c:pt idx="5698">
                  <c:v>142.80745999999999</c:v>
                </c:pt>
                <c:pt idx="5699">
                  <c:v>142.754954</c:v>
                </c:pt>
                <c:pt idx="5700">
                  <c:v>142.71862999999999</c:v>
                </c:pt>
                <c:pt idx="5701">
                  <c:v>142.68347600000001</c:v>
                </c:pt>
                <c:pt idx="5702">
                  <c:v>142.646162</c:v>
                </c:pt>
                <c:pt idx="5703">
                  <c:v>142.60605799999999</c:v>
                </c:pt>
                <c:pt idx="5704">
                  <c:v>142.56636800000001</c:v>
                </c:pt>
                <c:pt idx="5705">
                  <c:v>142.52930599999999</c:v>
                </c:pt>
                <c:pt idx="5706">
                  <c:v>142.50694999999999</c:v>
                </c:pt>
                <c:pt idx="5707">
                  <c:v>142.456514</c:v>
                </c:pt>
                <c:pt idx="5708">
                  <c:v>142.4111</c:v>
                </c:pt>
                <c:pt idx="5709">
                  <c:v>142.37454199999999</c:v>
                </c:pt>
                <c:pt idx="5710">
                  <c:v>142.33346599999999</c:v>
                </c:pt>
                <c:pt idx="5711">
                  <c:v>142.29458600000001</c:v>
                </c:pt>
                <c:pt idx="5712">
                  <c:v>142.254752</c:v>
                </c:pt>
                <c:pt idx="5713">
                  <c:v>142.23291800000001</c:v>
                </c:pt>
                <c:pt idx="5714">
                  <c:v>142.18721600000001</c:v>
                </c:pt>
                <c:pt idx="5715">
                  <c:v>142.15010000000001</c:v>
                </c:pt>
                <c:pt idx="5716">
                  <c:v>142.117718</c:v>
                </c:pt>
                <c:pt idx="5717">
                  <c:v>142.07664199999999</c:v>
                </c:pt>
                <c:pt idx="5718">
                  <c:v>142.04044400000001</c:v>
                </c:pt>
                <c:pt idx="5719">
                  <c:v>141.99812600000001</c:v>
                </c:pt>
                <c:pt idx="5720">
                  <c:v>141.967364</c:v>
                </c:pt>
                <c:pt idx="5721">
                  <c:v>141.93066200000001</c:v>
                </c:pt>
                <c:pt idx="5722">
                  <c:v>141.88290799999999</c:v>
                </c:pt>
                <c:pt idx="5723">
                  <c:v>141.84716</c:v>
                </c:pt>
                <c:pt idx="5724">
                  <c:v>141.815822</c:v>
                </c:pt>
                <c:pt idx="5725">
                  <c:v>141.76437799999999</c:v>
                </c:pt>
                <c:pt idx="5726">
                  <c:v>141.71970200000001</c:v>
                </c:pt>
                <c:pt idx="5727">
                  <c:v>141.68841800000001</c:v>
                </c:pt>
                <c:pt idx="5728">
                  <c:v>141.65817799999999</c:v>
                </c:pt>
                <c:pt idx="5729">
                  <c:v>141.61505</c:v>
                </c:pt>
                <c:pt idx="5730">
                  <c:v>141.563264</c:v>
                </c:pt>
                <c:pt idx="5731">
                  <c:v>141.53286199999999</c:v>
                </c:pt>
                <c:pt idx="5732">
                  <c:v>141.51387199999999</c:v>
                </c:pt>
                <c:pt idx="5733">
                  <c:v>141.47841199999999</c:v>
                </c:pt>
                <c:pt idx="5734">
                  <c:v>141.424286</c:v>
                </c:pt>
                <c:pt idx="5735">
                  <c:v>141.37131199999999</c:v>
                </c:pt>
                <c:pt idx="5736">
                  <c:v>141.340622</c:v>
                </c:pt>
                <c:pt idx="5737">
                  <c:v>141.30237199999999</c:v>
                </c:pt>
                <c:pt idx="5738">
                  <c:v>141.264464</c:v>
                </c:pt>
                <c:pt idx="5739">
                  <c:v>141.23433199999999</c:v>
                </c:pt>
                <c:pt idx="5740">
                  <c:v>141.196856</c:v>
                </c:pt>
                <c:pt idx="5741">
                  <c:v>141.15977599999999</c:v>
                </c:pt>
                <c:pt idx="5742">
                  <c:v>141.129122</c:v>
                </c:pt>
                <c:pt idx="5743">
                  <c:v>141.083924</c:v>
                </c:pt>
                <c:pt idx="5744">
                  <c:v>141.042686</c:v>
                </c:pt>
                <c:pt idx="5745">
                  <c:v>141.02762000000001</c:v>
                </c:pt>
                <c:pt idx="5746">
                  <c:v>140.97399799999999</c:v>
                </c:pt>
                <c:pt idx="5747">
                  <c:v>140.93933000000001</c:v>
                </c:pt>
                <c:pt idx="5748">
                  <c:v>140.881226</c:v>
                </c:pt>
                <c:pt idx="5749">
                  <c:v>140.846666</c:v>
                </c:pt>
                <c:pt idx="5750">
                  <c:v>140.82277999999999</c:v>
                </c:pt>
                <c:pt idx="5751">
                  <c:v>140.77873399999999</c:v>
                </c:pt>
                <c:pt idx="5752">
                  <c:v>140.72903600000001</c:v>
                </c:pt>
                <c:pt idx="5753">
                  <c:v>140.71531999999999</c:v>
                </c:pt>
                <c:pt idx="5754">
                  <c:v>140.676548</c:v>
                </c:pt>
                <c:pt idx="5755">
                  <c:v>140.623862</c:v>
                </c:pt>
                <c:pt idx="5756">
                  <c:v>140.600966</c:v>
                </c:pt>
                <c:pt idx="5757">
                  <c:v>140.552888</c:v>
                </c:pt>
                <c:pt idx="5758">
                  <c:v>140.51598799999999</c:v>
                </c:pt>
                <c:pt idx="5759">
                  <c:v>140.49005</c:v>
                </c:pt>
                <c:pt idx="5760">
                  <c:v>140.45486</c:v>
                </c:pt>
                <c:pt idx="5761">
                  <c:v>140.42112800000001</c:v>
                </c:pt>
                <c:pt idx="5762">
                  <c:v>140.37521000000001</c:v>
                </c:pt>
                <c:pt idx="5763">
                  <c:v>140.339732</c:v>
                </c:pt>
                <c:pt idx="5764">
                  <c:v>140.30031199999999</c:v>
                </c:pt>
                <c:pt idx="5765">
                  <c:v>140.25941599999999</c:v>
                </c:pt>
                <c:pt idx="5766">
                  <c:v>140.22427999999999</c:v>
                </c:pt>
                <c:pt idx="5767">
                  <c:v>140.197136</c:v>
                </c:pt>
                <c:pt idx="5768">
                  <c:v>140.16081199999999</c:v>
                </c:pt>
                <c:pt idx="5769">
                  <c:v>140.116118</c:v>
                </c:pt>
                <c:pt idx="5770">
                  <c:v>140.07709399999999</c:v>
                </c:pt>
                <c:pt idx="5771">
                  <c:v>140.04535999999999</c:v>
                </c:pt>
                <c:pt idx="5772">
                  <c:v>140.01479599999999</c:v>
                </c:pt>
                <c:pt idx="5773">
                  <c:v>139.97762599999999</c:v>
                </c:pt>
                <c:pt idx="5774">
                  <c:v>139.93658600000001</c:v>
                </c:pt>
                <c:pt idx="5775">
                  <c:v>139.89758</c:v>
                </c:pt>
                <c:pt idx="5776">
                  <c:v>139.84700000000001</c:v>
                </c:pt>
                <c:pt idx="5777">
                  <c:v>139.80689599999999</c:v>
                </c:pt>
                <c:pt idx="5778">
                  <c:v>139.76454200000001</c:v>
                </c:pt>
                <c:pt idx="5779">
                  <c:v>139.74324799999999</c:v>
                </c:pt>
                <c:pt idx="5780">
                  <c:v>139.721576</c:v>
                </c:pt>
                <c:pt idx="5781">
                  <c:v>139.66037600000001</c:v>
                </c:pt>
                <c:pt idx="5782">
                  <c:v>139.6301</c:v>
                </c:pt>
                <c:pt idx="5783">
                  <c:v>139.58510000000001</c:v>
                </c:pt>
                <c:pt idx="5784">
                  <c:v>139.55291600000001</c:v>
                </c:pt>
                <c:pt idx="5785">
                  <c:v>139.534718</c:v>
                </c:pt>
                <c:pt idx="5786">
                  <c:v>139.49592799999999</c:v>
                </c:pt>
                <c:pt idx="5787">
                  <c:v>139.45182800000001</c:v>
                </c:pt>
                <c:pt idx="5788">
                  <c:v>139.41188600000001</c:v>
                </c:pt>
                <c:pt idx="5789">
                  <c:v>139.38564199999999</c:v>
                </c:pt>
                <c:pt idx="5790">
                  <c:v>139.35668000000001</c:v>
                </c:pt>
                <c:pt idx="5791">
                  <c:v>139.29719</c:v>
                </c:pt>
                <c:pt idx="5792">
                  <c:v>139.25951599999999</c:v>
                </c:pt>
                <c:pt idx="5793">
                  <c:v>139.22970799999999</c:v>
                </c:pt>
                <c:pt idx="5794">
                  <c:v>139.18285399999999</c:v>
                </c:pt>
                <c:pt idx="5795">
                  <c:v>139.146908</c:v>
                </c:pt>
                <c:pt idx="5796">
                  <c:v>139.11227600000001</c:v>
                </c:pt>
                <c:pt idx="5797">
                  <c:v>139.07409799999999</c:v>
                </c:pt>
                <c:pt idx="5798">
                  <c:v>139.02448999999999</c:v>
                </c:pt>
                <c:pt idx="5799">
                  <c:v>139.00143199999999</c:v>
                </c:pt>
                <c:pt idx="5800">
                  <c:v>138.98386400000001</c:v>
                </c:pt>
                <c:pt idx="5801">
                  <c:v>138.94705400000001</c:v>
                </c:pt>
                <c:pt idx="5802">
                  <c:v>138.914276</c:v>
                </c:pt>
                <c:pt idx="5803">
                  <c:v>138.87420800000001</c:v>
                </c:pt>
                <c:pt idx="5804">
                  <c:v>138.830198</c:v>
                </c:pt>
                <c:pt idx="5805">
                  <c:v>138.79547600000001</c:v>
                </c:pt>
                <c:pt idx="5806">
                  <c:v>138.761438</c:v>
                </c:pt>
                <c:pt idx="5807">
                  <c:v>138.73139599999999</c:v>
                </c:pt>
                <c:pt idx="5808">
                  <c:v>138.69109399999999</c:v>
                </c:pt>
                <c:pt idx="5809">
                  <c:v>138.65743399999999</c:v>
                </c:pt>
                <c:pt idx="5810">
                  <c:v>138.618662</c:v>
                </c:pt>
                <c:pt idx="5811">
                  <c:v>138.58489399999999</c:v>
                </c:pt>
                <c:pt idx="5812">
                  <c:v>138.54851600000001</c:v>
                </c:pt>
                <c:pt idx="5813">
                  <c:v>138.515018</c:v>
                </c:pt>
                <c:pt idx="5814">
                  <c:v>138.47612000000001</c:v>
                </c:pt>
                <c:pt idx="5815">
                  <c:v>138.441272</c:v>
                </c:pt>
                <c:pt idx="5816">
                  <c:v>138.40669399999999</c:v>
                </c:pt>
                <c:pt idx="5817">
                  <c:v>138.368246</c:v>
                </c:pt>
                <c:pt idx="5818">
                  <c:v>138.34201999999999</c:v>
                </c:pt>
                <c:pt idx="5819">
                  <c:v>138.29252</c:v>
                </c:pt>
                <c:pt idx="5820">
                  <c:v>138.250508</c:v>
                </c:pt>
                <c:pt idx="5821">
                  <c:v>138.21902600000001</c:v>
                </c:pt>
                <c:pt idx="5822">
                  <c:v>138.193106</c:v>
                </c:pt>
                <c:pt idx="5823">
                  <c:v>138.15383</c:v>
                </c:pt>
                <c:pt idx="5824">
                  <c:v>138.122636</c:v>
                </c:pt>
                <c:pt idx="5825">
                  <c:v>138.08631199999999</c:v>
                </c:pt>
                <c:pt idx="5826">
                  <c:v>138.048134</c:v>
                </c:pt>
                <c:pt idx="5827">
                  <c:v>138.00864200000001</c:v>
                </c:pt>
                <c:pt idx="5828">
                  <c:v>137.95998800000001</c:v>
                </c:pt>
                <c:pt idx="5829">
                  <c:v>137.93100799999999</c:v>
                </c:pt>
                <c:pt idx="5830">
                  <c:v>137.882768</c:v>
                </c:pt>
                <c:pt idx="5831">
                  <c:v>137.852024</c:v>
                </c:pt>
                <c:pt idx="5832">
                  <c:v>137.82102800000001</c:v>
                </c:pt>
                <c:pt idx="5833">
                  <c:v>137.78513599999999</c:v>
                </c:pt>
                <c:pt idx="5834">
                  <c:v>137.74305200000001</c:v>
                </c:pt>
                <c:pt idx="5835">
                  <c:v>137.7122</c:v>
                </c:pt>
                <c:pt idx="5836">
                  <c:v>137.69717</c:v>
                </c:pt>
                <c:pt idx="5837">
                  <c:v>137.65348399999999</c:v>
                </c:pt>
                <c:pt idx="5838">
                  <c:v>137.60239999999999</c:v>
                </c:pt>
                <c:pt idx="5839">
                  <c:v>137.571224</c:v>
                </c:pt>
                <c:pt idx="5840">
                  <c:v>137.53214600000001</c:v>
                </c:pt>
                <c:pt idx="5841">
                  <c:v>137.510942</c:v>
                </c:pt>
                <c:pt idx="5842">
                  <c:v>137.47994600000001</c:v>
                </c:pt>
                <c:pt idx="5843">
                  <c:v>137.44713200000001</c:v>
                </c:pt>
                <c:pt idx="5844">
                  <c:v>137.40710000000001</c:v>
                </c:pt>
                <c:pt idx="5845">
                  <c:v>137.383916</c:v>
                </c:pt>
                <c:pt idx="5846">
                  <c:v>137.34512599999999</c:v>
                </c:pt>
                <c:pt idx="5847">
                  <c:v>137.316326</c:v>
                </c:pt>
                <c:pt idx="5848">
                  <c:v>137.266718</c:v>
                </c:pt>
                <c:pt idx="5849">
                  <c:v>137.23447999999999</c:v>
                </c:pt>
                <c:pt idx="5850">
                  <c:v>137.18742800000001</c:v>
                </c:pt>
                <c:pt idx="5851">
                  <c:v>137.15049200000001</c:v>
                </c:pt>
                <c:pt idx="5852">
                  <c:v>137.13215</c:v>
                </c:pt>
                <c:pt idx="5853">
                  <c:v>137.08450400000001</c:v>
                </c:pt>
                <c:pt idx="5854">
                  <c:v>137.04746</c:v>
                </c:pt>
                <c:pt idx="5855">
                  <c:v>137.03113400000001</c:v>
                </c:pt>
                <c:pt idx="5856">
                  <c:v>136.989194</c:v>
                </c:pt>
                <c:pt idx="5857">
                  <c:v>136.94797399999999</c:v>
                </c:pt>
                <c:pt idx="5858">
                  <c:v>136.91947999999999</c:v>
                </c:pt>
                <c:pt idx="5859">
                  <c:v>136.88464999999999</c:v>
                </c:pt>
                <c:pt idx="5860">
                  <c:v>136.85070200000001</c:v>
                </c:pt>
                <c:pt idx="5861">
                  <c:v>136.80354199999999</c:v>
                </c:pt>
                <c:pt idx="5862">
                  <c:v>136.76718199999999</c:v>
                </c:pt>
                <c:pt idx="5863">
                  <c:v>136.74126200000001</c:v>
                </c:pt>
                <c:pt idx="5864">
                  <c:v>136.71053599999999</c:v>
                </c:pt>
                <c:pt idx="5865">
                  <c:v>136.663826</c:v>
                </c:pt>
                <c:pt idx="5866">
                  <c:v>136.63601600000001</c:v>
                </c:pt>
                <c:pt idx="5867">
                  <c:v>136.61567600000001</c:v>
                </c:pt>
                <c:pt idx="5868">
                  <c:v>136.571054</c:v>
                </c:pt>
                <c:pt idx="5869">
                  <c:v>136.52909600000001</c:v>
                </c:pt>
                <c:pt idx="5870">
                  <c:v>136.49871200000001</c:v>
                </c:pt>
                <c:pt idx="5871">
                  <c:v>136.46894</c:v>
                </c:pt>
                <c:pt idx="5872">
                  <c:v>136.43461400000001</c:v>
                </c:pt>
                <c:pt idx="5873">
                  <c:v>136.391018</c:v>
                </c:pt>
                <c:pt idx="5874">
                  <c:v>136.36891399999999</c:v>
                </c:pt>
                <c:pt idx="5875">
                  <c:v>136.32249200000001</c:v>
                </c:pt>
                <c:pt idx="5876">
                  <c:v>136.27958000000001</c:v>
                </c:pt>
                <c:pt idx="5877">
                  <c:v>136.243886</c:v>
                </c:pt>
                <c:pt idx="5878">
                  <c:v>136.21802</c:v>
                </c:pt>
                <c:pt idx="5879">
                  <c:v>136.18466599999999</c:v>
                </c:pt>
                <c:pt idx="5880">
                  <c:v>136.16110399999999</c:v>
                </c:pt>
                <c:pt idx="5881">
                  <c:v>136.124618</c:v>
                </c:pt>
                <c:pt idx="5882">
                  <c:v>136.08298400000001</c:v>
                </c:pt>
                <c:pt idx="5883">
                  <c:v>136.048856</c:v>
                </c:pt>
                <c:pt idx="5884">
                  <c:v>136.017788</c:v>
                </c:pt>
                <c:pt idx="5885">
                  <c:v>135.98299399999999</c:v>
                </c:pt>
                <c:pt idx="5886">
                  <c:v>135.94537399999999</c:v>
                </c:pt>
                <c:pt idx="5887">
                  <c:v>135.922316</c:v>
                </c:pt>
                <c:pt idx="5888">
                  <c:v>135.892562</c:v>
                </c:pt>
                <c:pt idx="5889">
                  <c:v>135.86221399999999</c:v>
                </c:pt>
                <c:pt idx="5890">
                  <c:v>135.80929399999999</c:v>
                </c:pt>
                <c:pt idx="5891">
                  <c:v>135.785516</c:v>
                </c:pt>
                <c:pt idx="5892">
                  <c:v>135.74723</c:v>
                </c:pt>
                <c:pt idx="5893">
                  <c:v>135.717332</c:v>
                </c:pt>
                <c:pt idx="5894">
                  <c:v>135.676526</c:v>
                </c:pt>
                <c:pt idx="5895">
                  <c:v>135.650858</c:v>
                </c:pt>
                <c:pt idx="5896">
                  <c:v>135.62358800000001</c:v>
                </c:pt>
                <c:pt idx="5897">
                  <c:v>135.58825400000001</c:v>
                </c:pt>
                <c:pt idx="5898">
                  <c:v>135.53839400000001</c:v>
                </c:pt>
                <c:pt idx="5899">
                  <c:v>135.519026</c:v>
                </c:pt>
                <c:pt idx="5900">
                  <c:v>135.49337600000001</c:v>
                </c:pt>
                <c:pt idx="5901">
                  <c:v>135.46477400000001</c:v>
                </c:pt>
                <c:pt idx="5902">
                  <c:v>135.422888</c:v>
                </c:pt>
                <c:pt idx="5903">
                  <c:v>135.37529599999999</c:v>
                </c:pt>
                <c:pt idx="5904">
                  <c:v>135.34199599999999</c:v>
                </c:pt>
                <c:pt idx="5905">
                  <c:v>135.31109000000001</c:v>
                </c:pt>
                <c:pt idx="5906">
                  <c:v>135.270734</c:v>
                </c:pt>
                <c:pt idx="5907">
                  <c:v>135.23334800000001</c:v>
                </c:pt>
                <c:pt idx="5908">
                  <c:v>135.213638</c:v>
                </c:pt>
                <c:pt idx="5909">
                  <c:v>135.18057200000001</c:v>
                </c:pt>
                <c:pt idx="5910">
                  <c:v>135.13658000000001</c:v>
                </c:pt>
                <c:pt idx="5911">
                  <c:v>135.11629400000001</c:v>
                </c:pt>
                <c:pt idx="5912">
                  <c:v>135.09599</c:v>
                </c:pt>
                <c:pt idx="5913">
                  <c:v>135.05619200000001</c:v>
                </c:pt>
                <c:pt idx="5914">
                  <c:v>135.031586</c:v>
                </c:pt>
                <c:pt idx="5915">
                  <c:v>134.99294</c:v>
                </c:pt>
                <c:pt idx="5916">
                  <c:v>134.95116200000001</c:v>
                </c:pt>
                <c:pt idx="5917">
                  <c:v>134.91957199999999</c:v>
                </c:pt>
                <c:pt idx="5918">
                  <c:v>134.88791000000001</c:v>
                </c:pt>
                <c:pt idx="5919">
                  <c:v>134.84379200000001</c:v>
                </c:pt>
                <c:pt idx="5920">
                  <c:v>134.81216599999999</c:v>
                </c:pt>
                <c:pt idx="5921">
                  <c:v>134.771522</c:v>
                </c:pt>
                <c:pt idx="5922">
                  <c:v>134.75040799999999</c:v>
                </c:pt>
                <c:pt idx="5923">
                  <c:v>134.71982600000001</c:v>
                </c:pt>
                <c:pt idx="5924">
                  <c:v>134.67342199999999</c:v>
                </c:pt>
                <c:pt idx="5925">
                  <c:v>134.65065200000001</c:v>
                </c:pt>
                <c:pt idx="5926">
                  <c:v>134.634488</c:v>
                </c:pt>
                <c:pt idx="5927">
                  <c:v>134.584934</c:v>
                </c:pt>
                <c:pt idx="5928">
                  <c:v>134.541122</c:v>
                </c:pt>
                <c:pt idx="5929">
                  <c:v>134.51505800000001</c:v>
                </c:pt>
                <c:pt idx="5930">
                  <c:v>134.491388</c:v>
                </c:pt>
                <c:pt idx="5931">
                  <c:v>134.44925000000001</c:v>
                </c:pt>
                <c:pt idx="5932">
                  <c:v>134.41600399999999</c:v>
                </c:pt>
                <c:pt idx="5933">
                  <c:v>134.38004000000001</c:v>
                </c:pt>
                <c:pt idx="5934">
                  <c:v>134.34162799999999</c:v>
                </c:pt>
                <c:pt idx="5935">
                  <c:v>134.32272800000001</c:v>
                </c:pt>
                <c:pt idx="5936">
                  <c:v>134.30092999999999</c:v>
                </c:pt>
                <c:pt idx="5937">
                  <c:v>134.24674999999999</c:v>
                </c:pt>
                <c:pt idx="5938">
                  <c:v>134.21024600000001</c:v>
                </c:pt>
                <c:pt idx="5939">
                  <c:v>134.18727799999999</c:v>
                </c:pt>
                <c:pt idx="5940">
                  <c:v>134.15662399999999</c:v>
                </c:pt>
                <c:pt idx="5941">
                  <c:v>134.12179399999999</c:v>
                </c:pt>
                <c:pt idx="5942">
                  <c:v>134.07630800000001</c:v>
                </c:pt>
                <c:pt idx="5943">
                  <c:v>134.05287200000001</c:v>
                </c:pt>
                <c:pt idx="5944">
                  <c:v>134.01249799999999</c:v>
                </c:pt>
                <c:pt idx="5945">
                  <c:v>133.98421999999999</c:v>
                </c:pt>
                <c:pt idx="5946">
                  <c:v>133.962278</c:v>
                </c:pt>
                <c:pt idx="5947">
                  <c:v>133.94237000000001</c:v>
                </c:pt>
                <c:pt idx="5948">
                  <c:v>133.91338999999999</c:v>
                </c:pt>
                <c:pt idx="5949">
                  <c:v>133.873682</c:v>
                </c:pt>
                <c:pt idx="5950">
                  <c:v>133.839482</c:v>
                </c:pt>
                <c:pt idx="5951">
                  <c:v>133.80499399999999</c:v>
                </c:pt>
                <c:pt idx="5952">
                  <c:v>133.77064999999999</c:v>
                </c:pt>
                <c:pt idx="5953">
                  <c:v>133.73940200000001</c:v>
                </c:pt>
                <c:pt idx="5954">
                  <c:v>133.70381599999999</c:v>
                </c:pt>
                <c:pt idx="5955">
                  <c:v>133.67895799999999</c:v>
                </c:pt>
                <c:pt idx="5956">
                  <c:v>133.65716</c:v>
                </c:pt>
                <c:pt idx="5957">
                  <c:v>133.625912</c:v>
                </c:pt>
                <c:pt idx="5958">
                  <c:v>133.579418</c:v>
                </c:pt>
                <c:pt idx="5959">
                  <c:v>133.54199600000001</c:v>
                </c:pt>
                <c:pt idx="5960">
                  <c:v>133.49299999999999</c:v>
                </c:pt>
                <c:pt idx="5961">
                  <c:v>133.467512</c:v>
                </c:pt>
                <c:pt idx="5962">
                  <c:v>133.44612799999999</c:v>
                </c:pt>
                <c:pt idx="5963">
                  <c:v>133.41444799999999</c:v>
                </c:pt>
                <c:pt idx="5964">
                  <c:v>133.37488400000001</c:v>
                </c:pt>
                <c:pt idx="5965">
                  <c:v>133.35629</c:v>
                </c:pt>
                <c:pt idx="5966">
                  <c:v>133.31892199999999</c:v>
                </c:pt>
                <c:pt idx="5967">
                  <c:v>133.29006799999999</c:v>
                </c:pt>
                <c:pt idx="5968">
                  <c:v>133.26665</c:v>
                </c:pt>
                <c:pt idx="5969">
                  <c:v>133.227734</c:v>
                </c:pt>
                <c:pt idx="5970">
                  <c:v>133.20748399999999</c:v>
                </c:pt>
                <c:pt idx="5971">
                  <c:v>133.166606</c:v>
                </c:pt>
                <c:pt idx="5972">
                  <c:v>133.14293599999999</c:v>
                </c:pt>
                <c:pt idx="5973">
                  <c:v>133.08945800000001</c:v>
                </c:pt>
                <c:pt idx="5974">
                  <c:v>133.046402</c:v>
                </c:pt>
                <c:pt idx="5975">
                  <c:v>133.013228</c:v>
                </c:pt>
                <c:pt idx="5976">
                  <c:v>132.98871199999999</c:v>
                </c:pt>
                <c:pt idx="5977">
                  <c:v>132.95629400000001</c:v>
                </c:pt>
                <c:pt idx="5978">
                  <c:v>132.91869199999999</c:v>
                </c:pt>
                <c:pt idx="5979">
                  <c:v>132.88321400000001</c:v>
                </c:pt>
                <c:pt idx="5980">
                  <c:v>132.85257799999999</c:v>
                </c:pt>
                <c:pt idx="5981">
                  <c:v>132.814346</c:v>
                </c:pt>
                <c:pt idx="5982">
                  <c:v>132.784538</c:v>
                </c:pt>
                <c:pt idx="5983">
                  <c:v>132.761156</c:v>
                </c:pt>
                <c:pt idx="5984">
                  <c:v>132.72747799999999</c:v>
                </c:pt>
                <c:pt idx="5985">
                  <c:v>132.696428</c:v>
                </c:pt>
                <c:pt idx="5986">
                  <c:v>132.65749400000001</c:v>
                </c:pt>
                <c:pt idx="5987">
                  <c:v>132.62522000000001</c:v>
                </c:pt>
                <c:pt idx="5988">
                  <c:v>132.59688800000001</c:v>
                </c:pt>
                <c:pt idx="5989">
                  <c:v>132.56794400000001</c:v>
                </c:pt>
                <c:pt idx="5990">
                  <c:v>132.533942</c:v>
                </c:pt>
                <c:pt idx="5991">
                  <c:v>132.50129000000001</c:v>
                </c:pt>
                <c:pt idx="5992">
                  <c:v>132.466658</c:v>
                </c:pt>
                <c:pt idx="5993">
                  <c:v>132.43303399999999</c:v>
                </c:pt>
                <c:pt idx="5994">
                  <c:v>132.40657400000001</c:v>
                </c:pt>
                <c:pt idx="5995">
                  <c:v>132.373616</c:v>
                </c:pt>
                <c:pt idx="5996">
                  <c:v>132.33633800000001</c:v>
                </c:pt>
                <c:pt idx="5997">
                  <c:v>132.304946</c:v>
                </c:pt>
                <c:pt idx="5998">
                  <c:v>132.274022</c:v>
                </c:pt>
                <c:pt idx="5999">
                  <c:v>132.24747199999999</c:v>
                </c:pt>
                <c:pt idx="6000">
                  <c:v>132.20907800000001</c:v>
                </c:pt>
                <c:pt idx="6001">
                  <c:v>132.18261799999999</c:v>
                </c:pt>
                <c:pt idx="6002">
                  <c:v>132.14568199999999</c:v>
                </c:pt>
                <c:pt idx="6003">
                  <c:v>132.11024</c:v>
                </c:pt>
                <c:pt idx="6004">
                  <c:v>132.077822</c:v>
                </c:pt>
                <c:pt idx="6005">
                  <c:v>132.03437</c:v>
                </c:pt>
                <c:pt idx="6006">
                  <c:v>132.00342800000001</c:v>
                </c:pt>
                <c:pt idx="6007">
                  <c:v>131.959328</c:v>
                </c:pt>
                <c:pt idx="6008">
                  <c:v>131.94292999999999</c:v>
                </c:pt>
                <c:pt idx="6009">
                  <c:v>131.91639799999999</c:v>
                </c:pt>
                <c:pt idx="6010">
                  <c:v>131.88520399999999</c:v>
                </c:pt>
                <c:pt idx="6011">
                  <c:v>131.84726000000001</c:v>
                </c:pt>
                <c:pt idx="6012">
                  <c:v>131.814842</c:v>
                </c:pt>
                <c:pt idx="6013">
                  <c:v>131.77976000000001</c:v>
                </c:pt>
                <c:pt idx="6014">
                  <c:v>131.75911400000001</c:v>
                </c:pt>
                <c:pt idx="6015">
                  <c:v>131.73321200000001</c:v>
                </c:pt>
                <c:pt idx="6016">
                  <c:v>131.694638</c:v>
                </c:pt>
                <c:pt idx="6017">
                  <c:v>131.66564</c:v>
                </c:pt>
                <c:pt idx="6018">
                  <c:v>131.61180200000001</c:v>
                </c:pt>
                <c:pt idx="6019">
                  <c:v>131.59232600000001</c:v>
                </c:pt>
                <c:pt idx="6020">
                  <c:v>131.578214</c:v>
                </c:pt>
                <c:pt idx="6021">
                  <c:v>131.534672</c:v>
                </c:pt>
                <c:pt idx="6022">
                  <c:v>131.512676</c:v>
                </c:pt>
                <c:pt idx="6023">
                  <c:v>131.47350800000001</c:v>
                </c:pt>
                <c:pt idx="6024">
                  <c:v>131.44044199999999</c:v>
                </c:pt>
                <c:pt idx="6025">
                  <c:v>131.4023</c:v>
                </c:pt>
                <c:pt idx="6026">
                  <c:v>131.38154599999999</c:v>
                </c:pt>
                <c:pt idx="6027">
                  <c:v>131.342342</c:v>
                </c:pt>
                <c:pt idx="6028">
                  <c:v>131.31566599999999</c:v>
                </c:pt>
                <c:pt idx="6029">
                  <c:v>131.290268</c:v>
                </c:pt>
                <c:pt idx="6030">
                  <c:v>131.26407800000001</c:v>
                </c:pt>
                <c:pt idx="6031">
                  <c:v>131.22138200000001</c:v>
                </c:pt>
                <c:pt idx="6032">
                  <c:v>131.18628200000001</c:v>
                </c:pt>
                <c:pt idx="6033">
                  <c:v>131.155394</c:v>
                </c:pt>
                <c:pt idx="6034">
                  <c:v>131.12448800000001</c:v>
                </c:pt>
                <c:pt idx="6035">
                  <c:v>131.09064799999999</c:v>
                </c:pt>
                <c:pt idx="6036">
                  <c:v>131.06951599999999</c:v>
                </c:pt>
                <c:pt idx="6037">
                  <c:v>131.039456</c:v>
                </c:pt>
                <c:pt idx="6038">
                  <c:v>131.00374400000001</c:v>
                </c:pt>
                <c:pt idx="6039">
                  <c:v>130.972478</c:v>
                </c:pt>
                <c:pt idx="6040">
                  <c:v>130.953632</c:v>
                </c:pt>
                <c:pt idx="6041">
                  <c:v>130.920548</c:v>
                </c:pt>
                <c:pt idx="6042">
                  <c:v>130.875674</c:v>
                </c:pt>
                <c:pt idx="6043">
                  <c:v>130.84660400000001</c:v>
                </c:pt>
                <c:pt idx="6044">
                  <c:v>130.80428599999999</c:v>
                </c:pt>
                <c:pt idx="6045">
                  <c:v>130.78524200000001</c:v>
                </c:pt>
                <c:pt idx="6046">
                  <c:v>130.768214</c:v>
                </c:pt>
                <c:pt idx="6047">
                  <c:v>130.72321400000001</c:v>
                </c:pt>
                <c:pt idx="6048">
                  <c:v>130.698644</c:v>
                </c:pt>
                <c:pt idx="6049">
                  <c:v>130.67742200000001</c:v>
                </c:pt>
                <c:pt idx="6050">
                  <c:v>130.64520200000001</c:v>
                </c:pt>
                <c:pt idx="6051">
                  <c:v>130.60058000000001</c:v>
                </c:pt>
                <c:pt idx="6052">
                  <c:v>130.56153800000001</c:v>
                </c:pt>
                <c:pt idx="6053">
                  <c:v>130.548236</c:v>
                </c:pt>
                <c:pt idx="6054">
                  <c:v>130.52613199999999</c:v>
                </c:pt>
                <c:pt idx="6055">
                  <c:v>130.502408</c:v>
                </c:pt>
                <c:pt idx="6056">
                  <c:v>130.45665199999999</c:v>
                </c:pt>
                <c:pt idx="6057">
                  <c:v>130.421876</c:v>
                </c:pt>
                <c:pt idx="6058">
                  <c:v>130.38438199999999</c:v>
                </c:pt>
                <c:pt idx="6059">
                  <c:v>130.34289200000001</c:v>
                </c:pt>
                <c:pt idx="6060">
                  <c:v>130.31214800000001</c:v>
                </c:pt>
                <c:pt idx="6061">
                  <c:v>130.28943200000001</c:v>
                </c:pt>
                <c:pt idx="6062">
                  <c:v>130.27404200000001</c:v>
                </c:pt>
                <c:pt idx="6063">
                  <c:v>130.242704</c:v>
                </c:pt>
                <c:pt idx="6064">
                  <c:v>130.20987199999999</c:v>
                </c:pt>
                <c:pt idx="6065">
                  <c:v>130.174376</c:v>
                </c:pt>
                <c:pt idx="6066">
                  <c:v>130.13646800000001</c:v>
                </c:pt>
                <c:pt idx="6067">
                  <c:v>130.096058</c:v>
                </c:pt>
                <c:pt idx="6068">
                  <c:v>130.08592400000001</c:v>
                </c:pt>
                <c:pt idx="6069">
                  <c:v>130.059392</c:v>
                </c:pt>
                <c:pt idx="6070">
                  <c:v>130.038332</c:v>
                </c:pt>
                <c:pt idx="6071">
                  <c:v>130.008938</c:v>
                </c:pt>
                <c:pt idx="6072">
                  <c:v>129.96833000000001</c:v>
                </c:pt>
                <c:pt idx="6073">
                  <c:v>129.942374</c:v>
                </c:pt>
                <c:pt idx="6074">
                  <c:v>129.92399599999999</c:v>
                </c:pt>
                <c:pt idx="6075">
                  <c:v>129.879302</c:v>
                </c:pt>
                <c:pt idx="6076">
                  <c:v>129.835238</c:v>
                </c:pt>
                <c:pt idx="6077">
                  <c:v>129.80541199999999</c:v>
                </c:pt>
                <c:pt idx="6078">
                  <c:v>129.78455</c:v>
                </c:pt>
                <c:pt idx="6079">
                  <c:v>129.75157400000001</c:v>
                </c:pt>
                <c:pt idx="6080">
                  <c:v>129.70590799999999</c:v>
                </c:pt>
                <c:pt idx="6081">
                  <c:v>129.68659400000001</c:v>
                </c:pt>
                <c:pt idx="6082">
                  <c:v>129.661394</c:v>
                </c:pt>
                <c:pt idx="6083">
                  <c:v>129.62276600000001</c:v>
                </c:pt>
                <c:pt idx="6084">
                  <c:v>129.59094200000001</c:v>
                </c:pt>
                <c:pt idx="6085">
                  <c:v>129.563042</c:v>
                </c:pt>
                <c:pt idx="6086">
                  <c:v>129.53174000000001</c:v>
                </c:pt>
                <c:pt idx="6087">
                  <c:v>129.501158</c:v>
                </c:pt>
                <c:pt idx="6088">
                  <c:v>129.481808</c:v>
                </c:pt>
                <c:pt idx="6089">
                  <c:v>129.454466</c:v>
                </c:pt>
                <c:pt idx="6090">
                  <c:v>129.41092399999999</c:v>
                </c:pt>
                <c:pt idx="6091">
                  <c:v>129.39758599999999</c:v>
                </c:pt>
                <c:pt idx="6092">
                  <c:v>129.375428</c:v>
                </c:pt>
                <c:pt idx="6093">
                  <c:v>129.338258</c:v>
                </c:pt>
                <c:pt idx="6094">
                  <c:v>129.29691199999999</c:v>
                </c:pt>
                <c:pt idx="6095">
                  <c:v>129.25788800000001</c:v>
                </c:pt>
                <c:pt idx="6096">
                  <c:v>129.23288600000001</c:v>
                </c:pt>
                <c:pt idx="6097">
                  <c:v>129.213662</c:v>
                </c:pt>
                <c:pt idx="6098">
                  <c:v>129.17309</c:v>
                </c:pt>
                <c:pt idx="6099">
                  <c:v>129.146108</c:v>
                </c:pt>
                <c:pt idx="6100">
                  <c:v>129.119936</c:v>
                </c:pt>
                <c:pt idx="6101">
                  <c:v>129.08498</c:v>
                </c:pt>
                <c:pt idx="6102">
                  <c:v>129.055982</c:v>
                </c:pt>
                <c:pt idx="6103">
                  <c:v>129.035552</c:v>
                </c:pt>
                <c:pt idx="6104">
                  <c:v>129.00410600000001</c:v>
                </c:pt>
                <c:pt idx="6105">
                  <c:v>128.97233600000001</c:v>
                </c:pt>
                <c:pt idx="6106">
                  <c:v>128.94539</c:v>
                </c:pt>
                <c:pt idx="6107">
                  <c:v>128.916212</c:v>
                </c:pt>
                <c:pt idx="6108">
                  <c:v>128.874236</c:v>
                </c:pt>
                <c:pt idx="6109">
                  <c:v>128.844212</c:v>
                </c:pt>
                <c:pt idx="6110">
                  <c:v>128.81807599999999</c:v>
                </c:pt>
                <c:pt idx="6111">
                  <c:v>128.80355</c:v>
                </c:pt>
                <c:pt idx="6112">
                  <c:v>128.766884</c:v>
                </c:pt>
                <c:pt idx="6113">
                  <c:v>128.72323399999999</c:v>
                </c:pt>
                <c:pt idx="6114">
                  <c:v>128.69436200000001</c:v>
                </c:pt>
                <c:pt idx="6115">
                  <c:v>128.66887399999999</c:v>
                </c:pt>
                <c:pt idx="6116">
                  <c:v>128.63969599999999</c:v>
                </c:pt>
                <c:pt idx="6117">
                  <c:v>128.600168</c:v>
                </c:pt>
                <c:pt idx="6118">
                  <c:v>128.57016200000001</c:v>
                </c:pt>
                <c:pt idx="6119">
                  <c:v>128.551838</c:v>
                </c:pt>
                <c:pt idx="6120">
                  <c:v>128.517404</c:v>
                </c:pt>
                <c:pt idx="6121">
                  <c:v>128.48124200000001</c:v>
                </c:pt>
                <c:pt idx="6122">
                  <c:v>128.460632</c:v>
                </c:pt>
                <c:pt idx="6123">
                  <c:v>128.44013000000001</c:v>
                </c:pt>
                <c:pt idx="6124">
                  <c:v>128.39282600000001</c:v>
                </c:pt>
                <c:pt idx="6125">
                  <c:v>128.361434</c:v>
                </c:pt>
                <c:pt idx="6126">
                  <c:v>128.32934</c:v>
                </c:pt>
                <c:pt idx="6127">
                  <c:v>128.30955800000001</c:v>
                </c:pt>
                <c:pt idx="6128">
                  <c:v>128.289974</c:v>
                </c:pt>
                <c:pt idx="6129">
                  <c:v>128.25705199999999</c:v>
                </c:pt>
                <c:pt idx="6130">
                  <c:v>128.22051200000001</c:v>
                </c:pt>
                <c:pt idx="6131">
                  <c:v>128.196068</c:v>
                </c:pt>
                <c:pt idx="6132">
                  <c:v>128.17545799999999</c:v>
                </c:pt>
                <c:pt idx="6133">
                  <c:v>128.156216</c:v>
                </c:pt>
                <c:pt idx="6134">
                  <c:v>128.11616599999999</c:v>
                </c:pt>
                <c:pt idx="6135">
                  <c:v>128.09017399999999</c:v>
                </c:pt>
                <c:pt idx="6136">
                  <c:v>128.056892</c:v>
                </c:pt>
                <c:pt idx="6137">
                  <c:v>128.02809199999999</c:v>
                </c:pt>
                <c:pt idx="6138">
                  <c:v>128.01041599999999</c:v>
                </c:pt>
                <c:pt idx="6139">
                  <c:v>127.97349800000001</c:v>
                </c:pt>
                <c:pt idx="6140">
                  <c:v>127.946354</c:v>
                </c:pt>
                <c:pt idx="6141">
                  <c:v>127.908734</c:v>
                </c:pt>
                <c:pt idx="6142">
                  <c:v>127.885424</c:v>
                </c:pt>
                <c:pt idx="6143">
                  <c:v>127.86727999999999</c:v>
                </c:pt>
                <c:pt idx="6144">
                  <c:v>127.841432</c:v>
                </c:pt>
                <c:pt idx="6145">
                  <c:v>127.797872</c:v>
                </c:pt>
                <c:pt idx="6146">
                  <c:v>127.764284</c:v>
                </c:pt>
                <c:pt idx="6147">
                  <c:v>127.73578999999999</c:v>
                </c:pt>
                <c:pt idx="6148">
                  <c:v>127.71296599999999</c:v>
                </c:pt>
                <c:pt idx="6149">
                  <c:v>127.68575</c:v>
                </c:pt>
                <c:pt idx="6150">
                  <c:v>127.65209</c:v>
                </c:pt>
                <c:pt idx="6151">
                  <c:v>127.62476599999999</c:v>
                </c:pt>
                <c:pt idx="6152">
                  <c:v>127.596704</c:v>
                </c:pt>
                <c:pt idx="6153">
                  <c:v>127.56713000000001</c:v>
                </c:pt>
                <c:pt idx="6154">
                  <c:v>127.52702600000001</c:v>
                </c:pt>
                <c:pt idx="6155">
                  <c:v>127.497596</c:v>
                </c:pt>
                <c:pt idx="6156">
                  <c:v>127.46759</c:v>
                </c:pt>
                <c:pt idx="6157">
                  <c:v>127.44872599999999</c:v>
                </c:pt>
                <c:pt idx="6158">
                  <c:v>127.424858</c:v>
                </c:pt>
                <c:pt idx="6159">
                  <c:v>127.384952</c:v>
                </c:pt>
                <c:pt idx="6160">
                  <c:v>127.366952</c:v>
                </c:pt>
                <c:pt idx="6161">
                  <c:v>127.322222</c:v>
                </c:pt>
                <c:pt idx="6162">
                  <c:v>127.297004</c:v>
                </c:pt>
                <c:pt idx="6163">
                  <c:v>127.26622399999999</c:v>
                </c:pt>
                <c:pt idx="6164">
                  <c:v>127.239998</c:v>
                </c:pt>
                <c:pt idx="6165">
                  <c:v>127.216562</c:v>
                </c:pt>
                <c:pt idx="6166">
                  <c:v>127.184864</c:v>
                </c:pt>
                <c:pt idx="6167">
                  <c:v>127.15665799999999</c:v>
                </c:pt>
                <c:pt idx="6168">
                  <c:v>127.11756200000001</c:v>
                </c:pt>
                <c:pt idx="6169">
                  <c:v>127.087934</c:v>
                </c:pt>
                <c:pt idx="6170">
                  <c:v>127.067324</c:v>
                </c:pt>
                <c:pt idx="6171">
                  <c:v>127.045958</c:v>
                </c:pt>
                <c:pt idx="6172">
                  <c:v>127.01425999999999</c:v>
                </c:pt>
                <c:pt idx="6173">
                  <c:v>126.966452</c:v>
                </c:pt>
                <c:pt idx="6174">
                  <c:v>126.944204</c:v>
                </c:pt>
                <c:pt idx="6175">
                  <c:v>126.91886</c:v>
                </c:pt>
                <c:pt idx="6176">
                  <c:v>126.88685599999999</c:v>
                </c:pt>
                <c:pt idx="6177">
                  <c:v>126.86712799999999</c:v>
                </c:pt>
                <c:pt idx="6178">
                  <c:v>126.831434</c:v>
                </c:pt>
                <c:pt idx="6179">
                  <c:v>126.804362</c:v>
                </c:pt>
                <c:pt idx="6180">
                  <c:v>126.77383399999999</c:v>
                </c:pt>
                <c:pt idx="6181">
                  <c:v>126.765878</c:v>
                </c:pt>
                <c:pt idx="6182">
                  <c:v>126.726962</c:v>
                </c:pt>
                <c:pt idx="6183">
                  <c:v>126.678704</c:v>
                </c:pt>
                <c:pt idx="6184">
                  <c:v>126.653414</c:v>
                </c:pt>
                <c:pt idx="6185">
                  <c:v>126.624362</c:v>
                </c:pt>
                <c:pt idx="6186">
                  <c:v>126.60341</c:v>
                </c:pt>
                <c:pt idx="6187">
                  <c:v>126.576716</c:v>
                </c:pt>
                <c:pt idx="6188">
                  <c:v>126.54352400000001</c:v>
                </c:pt>
                <c:pt idx="6189">
                  <c:v>126.521708</c:v>
                </c:pt>
                <c:pt idx="6190">
                  <c:v>126.486554</c:v>
                </c:pt>
                <c:pt idx="6191">
                  <c:v>126.453794</c:v>
                </c:pt>
                <c:pt idx="6192">
                  <c:v>126.44592799999999</c:v>
                </c:pt>
                <c:pt idx="6193">
                  <c:v>126.41156599999999</c:v>
                </c:pt>
                <c:pt idx="6194">
                  <c:v>126.379328</c:v>
                </c:pt>
                <c:pt idx="6195">
                  <c:v>126.3434</c:v>
                </c:pt>
                <c:pt idx="6196">
                  <c:v>126.31739</c:v>
                </c:pt>
                <c:pt idx="6197">
                  <c:v>126.293342</c:v>
                </c:pt>
                <c:pt idx="6198">
                  <c:v>126.266198</c:v>
                </c:pt>
                <c:pt idx="6199">
                  <c:v>126.235238</c:v>
                </c:pt>
                <c:pt idx="6200">
                  <c:v>126.21442999999999</c:v>
                </c:pt>
                <c:pt idx="6201">
                  <c:v>126.183992</c:v>
                </c:pt>
                <c:pt idx="6202">
                  <c:v>126.151268</c:v>
                </c:pt>
                <c:pt idx="6203">
                  <c:v>126.11832800000001</c:v>
                </c:pt>
                <c:pt idx="6204">
                  <c:v>126.089798</c:v>
                </c:pt>
                <c:pt idx="6205">
                  <c:v>126.066002</c:v>
                </c:pt>
                <c:pt idx="6206">
                  <c:v>126.03993800000001</c:v>
                </c:pt>
                <c:pt idx="6207">
                  <c:v>126.01228999999999</c:v>
                </c:pt>
                <c:pt idx="6208">
                  <c:v>125.980178</c:v>
                </c:pt>
                <c:pt idx="6209">
                  <c:v>125.949164</c:v>
                </c:pt>
                <c:pt idx="6210">
                  <c:v>125.918672</c:v>
                </c:pt>
                <c:pt idx="6211">
                  <c:v>125.902832</c:v>
                </c:pt>
                <c:pt idx="6212">
                  <c:v>125.87716399999999</c:v>
                </c:pt>
                <c:pt idx="6213">
                  <c:v>125.85596</c:v>
                </c:pt>
                <c:pt idx="6214">
                  <c:v>125.825198</c:v>
                </c:pt>
                <c:pt idx="6215">
                  <c:v>125.799224</c:v>
                </c:pt>
                <c:pt idx="6216">
                  <c:v>125.770082</c:v>
                </c:pt>
                <c:pt idx="6217">
                  <c:v>125.731562</c:v>
                </c:pt>
                <c:pt idx="6218">
                  <c:v>125.71032200000001</c:v>
                </c:pt>
                <c:pt idx="6219">
                  <c:v>125.68181</c:v>
                </c:pt>
                <c:pt idx="6220">
                  <c:v>125.64364999999999</c:v>
                </c:pt>
                <c:pt idx="6221">
                  <c:v>125.614256</c:v>
                </c:pt>
                <c:pt idx="6222">
                  <c:v>125.595302</c:v>
                </c:pt>
                <c:pt idx="6223">
                  <c:v>125.57462</c:v>
                </c:pt>
                <c:pt idx="6224">
                  <c:v>125.54114</c:v>
                </c:pt>
                <c:pt idx="6225">
                  <c:v>125.5154</c:v>
                </c:pt>
                <c:pt idx="6226">
                  <c:v>125.48035400000001</c:v>
                </c:pt>
                <c:pt idx="6227">
                  <c:v>125.45952800000001</c:v>
                </c:pt>
                <c:pt idx="6228">
                  <c:v>125.42142200000001</c:v>
                </c:pt>
                <c:pt idx="6229">
                  <c:v>125.40241399999999</c:v>
                </c:pt>
                <c:pt idx="6230">
                  <c:v>125.37860000000001</c:v>
                </c:pt>
                <c:pt idx="6231">
                  <c:v>125.353184</c:v>
                </c:pt>
                <c:pt idx="6232">
                  <c:v>125.312738</c:v>
                </c:pt>
                <c:pt idx="6233">
                  <c:v>125.277548</c:v>
                </c:pt>
                <c:pt idx="6234">
                  <c:v>125.255156</c:v>
                </c:pt>
                <c:pt idx="6235">
                  <c:v>125.235806</c:v>
                </c:pt>
                <c:pt idx="6236">
                  <c:v>125.214152</c:v>
                </c:pt>
                <c:pt idx="6237">
                  <c:v>125.190032</c:v>
                </c:pt>
                <c:pt idx="6238">
                  <c:v>125.15081000000001</c:v>
                </c:pt>
                <c:pt idx="6239">
                  <c:v>125.117024</c:v>
                </c:pt>
                <c:pt idx="6240">
                  <c:v>125.102948</c:v>
                </c:pt>
                <c:pt idx="6241">
                  <c:v>125.068118</c:v>
                </c:pt>
                <c:pt idx="6242">
                  <c:v>125.04398</c:v>
                </c:pt>
                <c:pt idx="6243">
                  <c:v>125.00794399999999</c:v>
                </c:pt>
                <c:pt idx="6244">
                  <c:v>124.967066</c:v>
                </c:pt>
                <c:pt idx="6245">
                  <c:v>124.949804</c:v>
                </c:pt>
                <c:pt idx="6246">
                  <c:v>124.94067800000001</c:v>
                </c:pt>
                <c:pt idx="6247">
                  <c:v>124.90347199999999</c:v>
                </c:pt>
                <c:pt idx="6248">
                  <c:v>124.876976</c:v>
                </c:pt>
                <c:pt idx="6249">
                  <c:v>124.855394</c:v>
                </c:pt>
                <c:pt idx="6250">
                  <c:v>124.818692</c:v>
                </c:pt>
                <c:pt idx="6251">
                  <c:v>124.802528</c:v>
                </c:pt>
                <c:pt idx="6252">
                  <c:v>124.767968</c:v>
                </c:pt>
                <c:pt idx="6253">
                  <c:v>124.73679199999999</c:v>
                </c:pt>
                <c:pt idx="6254">
                  <c:v>124.710224</c:v>
                </c:pt>
                <c:pt idx="6255">
                  <c:v>124.69001</c:v>
                </c:pt>
                <c:pt idx="6256">
                  <c:v>124.662488</c:v>
                </c:pt>
                <c:pt idx="6257">
                  <c:v>124.643534</c:v>
                </c:pt>
                <c:pt idx="6258">
                  <c:v>124.612106</c:v>
                </c:pt>
                <c:pt idx="6259">
                  <c:v>124.586294</c:v>
                </c:pt>
                <c:pt idx="6260">
                  <c:v>124.550978</c:v>
                </c:pt>
                <c:pt idx="6261">
                  <c:v>124.529612</c:v>
                </c:pt>
                <c:pt idx="6262">
                  <c:v>124.495718</c:v>
                </c:pt>
                <c:pt idx="6263">
                  <c:v>124.47095</c:v>
                </c:pt>
                <c:pt idx="6264">
                  <c:v>124.44909800000001</c:v>
                </c:pt>
                <c:pt idx="6265">
                  <c:v>124.41893</c:v>
                </c:pt>
                <c:pt idx="6266">
                  <c:v>124.376</c:v>
                </c:pt>
                <c:pt idx="6267">
                  <c:v>124.36107800000001</c:v>
                </c:pt>
                <c:pt idx="6268">
                  <c:v>124.32821</c:v>
                </c:pt>
                <c:pt idx="6269">
                  <c:v>124.302254</c:v>
                </c:pt>
                <c:pt idx="6270">
                  <c:v>124.27421</c:v>
                </c:pt>
                <c:pt idx="6271">
                  <c:v>124.26233000000001</c:v>
                </c:pt>
                <c:pt idx="6272">
                  <c:v>124.23137</c:v>
                </c:pt>
                <c:pt idx="6273">
                  <c:v>124.209968</c:v>
                </c:pt>
                <c:pt idx="6274">
                  <c:v>124.18676600000001</c:v>
                </c:pt>
                <c:pt idx="6275">
                  <c:v>124.152962</c:v>
                </c:pt>
                <c:pt idx="6276">
                  <c:v>124.111976</c:v>
                </c:pt>
                <c:pt idx="6277">
                  <c:v>124.09313</c:v>
                </c:pt>
                <c:pt idx="6278">
                  <c:v>124.05882200000001</c:v>
                </c:pt>
                <c:pt idx="6279">
                  <c:v>124.03889599999999</c:v>
                </c:pt>
                <c:pt idx="6280">
                  <c:v>124.028744</c:v>
                </c:pt>
                <c:pt idx="6281">
                  <c:v>123.992654</c:v>
                </c:pt>
                <c:pt idx="6282">
                  <c:v>123.968102</c:v>
                </c:pt>
                <c:pt idx="6283">
                  <c:v>123.935396</c:v>
                </c:pt>
                <c:pt idx="6284">
                  <c:v>123.908432</c:v>
                </c:pt>
                <c:pt idx="6285">
                  <c:v>123.89941399999999</c:v>
                </c:pt>
                <c:pt idx="6286">
                  <c:v>123.860786</c:v>
                </c:pt>
                <c:pt idx="6287">
                  <c:v>123.834434</c:v>
                </c:pt>
                <c:pt idx="6288">
                  <c:v>123.79501399999999</c:v>
                </c:pt>
                <c:pt idx="6289">
                  <c:v>123.774602</c:v>
                </c:pt>
                <c:pt idx="6290">
                  <c:v>123.75626</c:v>
                </c:pt>
                <c:pt idx="6291">
                  <c:v>123.708884</c:v>
                </c:pt>
                <c:pt idx="6292">
                  <c:v>123.68019200000001</c:v>
                </c:pt>
                <c:pt idx="6293">
                  <c:v>123.667142</c:v>
                </c:pt>
                <c:pt idx="6294">
                  <c:v>123.651032</c:v>
                </c:pt>
                <c:pt idx="6295">
                  <c:v>123.61708400000001</c:v>
                </c:pt>
                <c:pt idx="6296">
                  <c:v>123.58067</c:v>
                </c:pt>
                <c:pt idx="6297">
                  <c:v>123.561662</c:v>
                </c:pt>
                <c:pt idx="6298">
                  <c:v>123.517796</c:v>
                </c:pt>
                <c:pt idx="6299">
                  <c:v>123.500516</c:v>
                </c:pt>
                <c:pt idx="6300">
                  <c:v>123.48231800000001</c:v>
                </c:pt>
                <c:pt idx="6301">
                  <c:v>123.456632</c:v>
                </c:pt>
                <c:pt idx="6302">
                  <c:v>123.42120799999999</c:v>
                </c:pt>
                <c:pt idx="6303">
                  <c:v>123.40049</c:v>
                </c:pt>
                <c:pt idx="6304">
                  <c:v>123.377486</c:v>
                </c:pt>
                <c:pt idx="6305">
                  <c:v>123.34299799999999</c:v>
                </c:pt>
                <c:pt idx="6306">
                  <c:v>123.32471</c:v>
                </c:pt>
                <c:pt idx="6307">
                  <c:v>123.303506</c:v>
                </c:pt>
                <c:pt idx="6308">
                  <c:v>123.270134</c:v>
                </c:pt>
                <c:pt idx="6309">
                  <c:v>123.24335000000001</c:v>
                </c:pt>
                <c:pt idx="6310">
                  <c:v>123.227312</c:v>
                </c:pt>
                <c:pt idx="6311">
                  <c:v>123.20079800000001</c:v>
                </c:pt>
                <c:pt idx="6312">
                  <c:v>123.15631999999999</c:v>
                </c:pt>
                <c:pt idx="6313">
                  <c:v>123.12356</c:v>
                </c:pt>
                <c:pt idx="6314">
                  <c:v>123.115658</c:v>
                </c:pt>
                <c:pt idx="6315">
                  <c:v>123.07812800000001</c:v>
                </c:pt>
                <c:pt idx="6316">
                  <c:v>123.06838999999999</c:v>
                </c:pt>
                <c:pt idx="6317">
                  <c:v>123.04481</c:v>
                </c:pt>
                <c:pt idx="6318">
                  <c:v>123.016244</c:v>
                </c:pt>
                <c:pt idx="6319">
                  <c:v>122.98074800000001</c:v>
                </c:pt>
                <c:pt idx="6320">
                  <c:v>122.957492</c:v>
                </c:pt>
                <c:pt idx="6321">
                  <c:v>122.92800800000001</c:v>
                </c:pt>
                <c:pt idx="6322">
                  <c:v>122.890208</c:v>
                </c:pt>
                <c:pt idx="6323">
                  <c:v>122.87679799999999</c:v>
                </c:pt>
                <c:pt idx="6324">
                  <c:v>122.853758</c:v>
                </c:pt>
                <c:pt idx="6325">
                  <c:v>122.821682</c:v>
                </c:pt>
                <c:pt idx="6326">
                  <c:v>122.804564</c:v>
                </c:pt>
                <c:pt idx="6327">
                  <c:v>122.77427</c:v>
                </c:pt>
                <c:pt idx="6328">
                  <c:v>122.750348</c:v>
                </c:pt>
                <c:pt idx="6329">
                  <c:v>122.719964</c:v>
                </c:pt>
                <c:pt idx="6330">
                  <c:v>122.696924</c:v>
                </c:pt>
                <c:pt idx="6331">
                  <c:v>122.67838399999999</c:v>
                </c:pt>
                <c:pt idx="6332">
                  <c:v>122.66157200000001</c:v>
                </c:pt>
                <c:pt idx="6333">
                  <c:v>122.620172</c:v>
                </c:pt>
                <c:pt idx="6334">
                  <c:v>122.583434</c:v>
                </c:pt>
                <c:pt idx="6335">
                  <c:v>122.56336400000001</c:v>
                </c:pt>
                <c:pt idx="6336">
                  <c:v>122.546966</c:v>
                </c:pt>
                <c:pt idx="6337">
                  <c:v>122.519606</c:v>
                </c:pt>
                <c:pt idx="6338">
                  <c:v>122.503856</c:v>
                </c:pt>
                <c:pt idx="6339">
                  <c:v>122.46593</c:v>
                </c:pt>
                <c:pt idx="6340">
                  <c:v>122.448848</c:v>
                </c:pt>
                <c:pt idx="6341">
                  <c:v>122.421218</c:v>
                </c:pt>
                <c:pt idx="6342">
                  <c:v>122.40577399999999</c:v>
                </c:pt>
                <c:pt idx="6343">
                  <c:v>122.37594799999999</c:v>
                </c:pt>
                <c:pt idx="6344">
                  <c:v>122.34457399999999</c:v>
                </c:pt>
                <c:pt idx="6345">
                  <c:v>122.322506</c:v>
                </c:pt>
                <c:pt idx="6346">
                  <c:v>122.292428</c:v>
                </c:pt>
                <c:pt idx="6347">
                  <c:v>122.26528399999999</c:v>
                </c:pt>
                <c:pt idx="6348">
                  <c:v>122.24402600000001</c:v>
                </c:pt>
                <c:pt idx="6349">
                  <c:v>122.21691800000001</c:v>
                </c:pt>
                <c:pt idx="6350">
                  <c:v>122.19362599999999</c:v>
                </c:pt>
                <c:pt idx="6351">
                  <c:v>122.17523</c:v>
                </c:pt>
                <c:pt idx="6352">
                  <c:v>122.138222</c:v>
                </c:pt>
                <c:pt idx="6353">
                  <c:v>122.105192</c:v>
                </c:pt>
                <c:pt idx="6354">
                  <c:v>122.087192</c:v>
                </c:pt>
                <c:pt idx="6355">
                  <c:v>122.05979600000001</c:v>
                </c:pt>
                <c:pt idx="6356">
                  <c:v>122.034758</c:v>
                </c:pt>
                <c:pt idx="6357">
                  <c:v>122.00747</c:v>
                </c:pt>
                <c:pt idx="6358">
                  <c:v>121.991432</c:v>
                </c:pt>
                <c:pt idx="6359">
                  <c:v>121.96848199999999</c:v>
                </c:pt>
                <c:pt idx="6360">
                  <c:v>121.94094200000001</c:v>
                </c:pt>
                <c:pt idx="6361">
                  <c:v>121.908362</c:v>
                </c:pt>
                <c:pt idx="6362">
                  <c:v>121.895132</c:v>
                </c:pt>
                <c:pt idx="6363">
                  <c:v>121.871696</c:v>
                </c:pt>
                <c:pt idx="6364">
                  <c:v>121.84365200000001</c:v>
                </c:pt>
                <c:pt idx="6365">
                  <c:v>121.812836</c:v>
                </c:pt>
                <c:pt idx="6366">
                  <c:v>121.773596</c:v>
                </c:pt>
                <c:pt idx="6367">
                  <c:v>121.747496</c:v>
                </c:pt>
                <c:pt idx="6368">
                  <c:v>121.728092</c:v>
                </c:pt>
                <c:pt idx="6369">
                  <c:v>121.713404</c:v>
                </c:pt>
                <c:pt idx="6370">
                  <c:v>121.683938</c:v>
                </c:pt>
                <c:pt idx="6371">
                  <c:v>121.66377799999999</c:v>
                </c:pt>
                <c:pt idx="6372">
                  <c:v>121.637444</c:v>
                </c:pt>
                <c:pt idx="6373">
                  <c:v>121.61359400000001</c:v>
                </c:pt>
                <c:pt idx="6374">
                  <c:v>121.591508</c:v>
                </c:pt>
                <c:pt idx="6375">
                  <c:v>121.56002599999999</c:v>
                </c:pt>
                <c:pt idx="6376">
                  <c:v>121.537868</c:v>
                </c:pt>
                <c:pt idx="6377">
                  <c:v>121.511408</c:v>
                </c:pt>
                <c:pt idx="6378">
                  <c:v>121.485938</c:v>
                </c:pt>
                <c:pt idx="6379">
                  <c:v>121.47008</c:v>
                </c:pt>
                <c:pt idx="6380">
                  <c:v>121.43543</c:v>
                </c:pt>
                <c:pt idx="6381">
                  <c:v>121.40114</c:v>
                </c:pt>
                <c:pt idx="6382">
                  <c:v>121.380242</c:v>
                </c:pt>
                <c:pt idx="6383">
                  <c:v>121.35597799999999</c:v>
                </c:pt>
                <c:pt idx="6384">
                  <c:v>121.34623999999999</c:v>
                </c:pt>
                <c:pt idx="6385">
                  <c:v>121.32215600000001</c:v>
                </c:pt>
                <c:pt idx="6386">
                  <c:v>121.27751600000001</c:v>
                </c:pt>
                <c:pt idx="6387">
                  <c:v>121.25458399999999</c:v>
                </c:pt>
                <c:pt idx="6388">
                  <c:v>121.23311</c:v>
                </c:pt>
                <c:pt idx="6389">
                  <c:v>121.204346</c:v>
                </c:pt>
                <c:pt idx="6390">
                  <c:v>121.177094</c:v>
                </c:pt>
                <c:pt idx="6391">
                  <c:v>121.15445</c:v>
                </c:pt>
                <c:pt idx="6392">
                  <c:v>121.12737799999999</c:v>
                </c:pt>
                <c:pt idx="6393">
                  <c:v>121.111808</c:v>
                </c:pt>
                <c:pt idx="6394">
                  <c:v>121.09063999999999</c:v>
                </c:pt>
                <c:pt idx="6395">
                  <c:v>121.056116</c:v>
                </c:pt>
                <c:pt idx="6396">
                  <c:v>121.035848</c:v>
                </c:pt>
                <c:pt idx="6397">
                  <c:v>121.002962</c:v>
                </c:pt>
                <c:pt idx="6398">
                  <c:v>120.97452199999999</c:v>
                </c:pt>
                <c:pt idx="6399">
                  <c:v>120.942716</c:v>
                </c:pt>
                <c:pt idx="6400">
                  <c:v>120.939116</c:v>
                </c:pt>
                <c:pt idx="6401">
                  <c:v>120.91051400000001</c:v>
                </c:pt>
                <c:pt idx="6402">
                  <c:v>120.88459400000001</c:v>
                </c:pt>
                <c:pt idx="6403">
                  <c:v>120.85413800000001</c:v>
                </c:pt>
                <c:pt idx="6404">
                  <c:v>120.82523</c:v>
                </c:pt>
                <c:pt idx="6405">
                  <c:v>120.801884</c:v>
                </c:pt>
                <c:pt idx="6406">
                  <c:v>120.77457800000001</c:v>
                </c:pt>
                <c:pt idx="6407">
                  <c:v>120.75227599999999</c:v>
                </c:pt>
                <c:pt idx="6408">
                  <c:v>120.738992</c:v>
                </c:pt>
                <c:pt idx="6409">
                  <c:v>120.704036</c:v>
                </c:pt>
                <c:pt idx="6410">
                  <c:v>120.679772</c:v>
                </c:pt>
                <c:pt idx="6411">
                  <c:v>120.661466</c:v>
                </c:pt>
                <c:pt idx="6412">
                  <c:v>120.635654</c:v>
                </c:pt>
                <c:pt idx="6413">
                  <c:v>120.603452</c:v>
                </c:pt>
                <c:pt idx="6414">
                  <c:v>120.565364</c:v>
                </c:pt>
                <c:pt idx="6415">
                  <c:v>120.547166</c:v>
                </c:pt>
                <c:pt idx="6416">
                  <c:v>120.53264</c:v>
                </c:pt>
                <c:pt idx="6417">
                  <c:v>120.497558</c:v>
                </c:pt>
                <c:pt idx="6418">
                  <c:v>120.49214000000001</c:v>
                </c:pt>
                <c:pt idx="6419">
                  <c:v>120.459452</c:v>
                </c:pt>
                <c:pt idx="6420">
                  <c:v>120.423686</c:v>
                </c:pt>
                <c:pt idx="6421">
                  <c:v>120.407054</c:v>
                </c:pt>
                <c:pt idx="6422">
                  <c:v>120.372944</c:v>
                </c:pt>
                <c:pt idx="6423">
                  <c:v>120.36554599999999</c:v>
                </c:pt>
                <c:pt idx="6424">
                  <c:v>120.33818599999999</c:v>
                </c:pt>
                <c:pt idx="6425">
                  <c:v>120.32411</c:v>
                </c:pt>
                <c:pt idx="6426">
                  <c:v>120.287876</c:v>
                </c:pt>
                <c:pt idx="6427">
                  <c:v>120.260408</c:v>
                </c:pt>
                <c:pt idx="6428">
                  <c:v>120.22635200000001</c:v>
                </c:pt>
                <c:pt idx="6429">
                  <c:v>120.21575</c:v>
                </c:pt>
                <c:pt idx="6430">
                  <c:v>120.205742</c:v>
                </c:pt>
                <c:pt idx="6431">
                  <c:v>120.183044</c:v>
                </c:pt>
                <c:pt idx="6432">
                  <c:v>120.15633200000001</c:v>
                </c:pt>
                <c:pt idx="6433">
                  <c:v>120.120656</c:v>
                </c:pt>
                <c:pt idx="6434">
                  <c:v>120.09686000000001</c:v>
                </c:pt>
                <c:pt idx="6435">
                  <c:v>120.063002</c:v>
                </c:pt>
                <c:pt idx="6436">
                  <c:v>120.050042</c:v>
                </c:pt>
                <c:pt idx="6437">
                  <c:v>120.02036</c:v>
                </c:pt>
                <c:pt idx="6438">
                  <c:v>119.979068</c:v>
                </c:pt>
                <c:pt idx="6439">
                  <c:v>119.970428</c:v>
                </c:pt>
                <c:pt idx="6440">
                  <c:v>119.94281599999999</c:v>
                </c:pt>
                <c:pt idx="6441">
                  <c:v>119.914214</c:v>
                </c:pt>
                <c:pt idx="6442">
                  <c:v>119.895314</c:v>
                </c:pt>
                <c:pt idx="6443">
                  <c:v>119.869466</c:v>
                </c:pt>
                <c:pt idx="6444">
                  <c:v>119.85178999999999</c:v>
                </c:pt>
                <c:pt idx="6445">
                  <c:v>119.830568</c:v>
                </c:pt>
                <c:pt idx="6446">
                  <c:v>119.80768999999999</c:v>
                </c:pt>
                <c:pt idx="6447">
                  <c:v>119.78650399999999</c:v>
                </c:pt>
                <c:pt idx="6448">
                  <c:v>119.754734</c:v>
                </c:pt>
                <c:pt idx="6449">
                  <c:v>119.72503399999999</c:v>
                </c:pt>
                <c:pt idx="6450">
                  <c:v>119.703542</c:v>
                </c:pt>
                <c:pt idx="6451">
                  <c:v>119.682536</c:v>
                </c:pt>
                <c:pt idx="6452">
                  <c:v>119.659856</c:v>
                </c:pt>
                <c:pt idx="6453">
                  <c:v>119.64347600000001</c:v>
                </c:pt>
                <c:pt idx="6454">
                  <c:v>119.615864</c:v>
                </c:pt>
                <c:pt idx="6455">
                  <c:v>119.57601200000001</c:v>
                </c:pt>
                <c:pt idx="6456">
                  <c:v>119.562314</c:v>
                </c:pt>
                <c:pt idx="6457">
                  <c:v>119.55309800000001</c:v>
                </c:pt>
                <c:pt idx="6458">
                  <c:v>119.52809600000001</c:v>
                </c:pt>
                <c:pt idx="6459">
                  <c:v>119.49692</c:v>
                </c:pt>
                <c:pt idx="6460">
                  <c:v>119.472944</c:v>
                </c:pt>
                <c:pt idx="6461">
                  <c:v>119.43904999999999</c:v>
                </c:pt>
                <c:pt idx="6462">
                  <c:v>119.421932</c:v>
                </c:pt>
                <c:pt idx="6463">
                  <c:v>119.388092</c:v>
                </c:pt>
                <c:pt idx="6464">
                  <c:v>119.35607</c:v>
                </c:pt>
                <c:pt idx="6465">
                  <c:v>119.34113000000001</c:v>
                </c:pt>
                <c:pt idx="6466">
                  <c:v>119.32494800000001</c:v>
                </c:pt>
                <c:pt idx="6467">
                  <c:v>119.29955</c:v>
                </c:pt>
                <c:pt idx="6468">
                  <c:v>119.27651</c:v>
                </c:pt>
                <c:pt idx="6469">
                  <c:v>119.246396</c:v>
                </c:pt>
                <c:pt idx="6470">
                  <c:v>119.223716</c:v>
                </c:pt>
                <c:pt idx="6471">
                  <c:v>119.20937000000001</c:v>
                </c:pt>
                <c:pt idx="6472">
                  <c:v>119.179436</c:v>
                </c:pt>
                <c:pt idx="6473">
                  <c:v>119.156306</c:v>
                </c:pt>
                <c:pt idx="6474">
                  <c:v>119.13188</c:v>
                </c:pt>
                <c:pt idx="6475">
                  <c:v>119.114456</c:v>
                </c:pt>
                <c:pt idx="6476">
                  <c:v>119.08252400000001</c:v>
                </c:pt>
                <c:pt idx="6477">
                  <c:v>119.05493</c:v>
                </c:pt>
                <c:pt idx="6478">
                  <c:v>119.03072</c:v>
                </c:pt>
                <c:pt idx="6479">
                  <c:v>118.99758199999999</c:v>
                </c:pt>
                <c:pt idx="6480">
                  <c:v>118.975892</c:v>
                </c:pt>
                <c:pt idx="6481">
                  <c:v>118.96034</c:v>
                </c:pt>
                <c:pt idx="6482">
                  <c:v>118.933988</c:v>
                </c:pt>
                <c:pt idx="6483">
                  <c:v>118.919084</c:v>
                </c:pt>
                <c:pt idx="6484">
                  <c:v>118.898078</c:v>
                </c:pt>
                <c:pt idx="6485">
                  <c:v>118.860944</c:v>
                </c:pt>
                <c:pt idx="6486">
                  <c:v>118.843394</c:v>
                </c:pt>
                <c:pt idx="6487">
                  <c:v>118.812704</c:v>
                </c:pt>
                <c:pt idx="6488">
                  <c:v>118.80374</c:v>
                </c:pt>
                <c:pt idx="6489">
                  <c:v>118.78608199999999</c:v>
                </c:pt>
                <c:pt idx="6490">
                  <c:v>118.75998199999999</c:v>
                </c:pt>
                <c:pt idx="6491">
                  <c:v>118.737842</c:v>
                </c:pt>
                <c:pt idx="6492">
                  <c:v>118.705676</c:v>
                </c:pt>
                <c:pt idx="6493">
                  <c:v>118.681664</c:v>
                </c:pt>
                <c:pt idx="6494">
                  <c:v>118.661288</c:v>
                </c:pt>
                <c:pt idx="6495">
                  <c:v>118.63322599999999</c:v>
                </c:pt>
                <c:pt idx="6496">
                  <c:v>118.606262</c:v>
                </c:pt>
                <c:pt idx="6497">
                  <c:v>118.58730799999999</c:v>
                </c:pt>
                <c:pt idx="6498">
                  <c:v>118.562414</c:v>
                </c:pt>
                <c:pt idx="6499">
                  <c:v>118.52866400000001</c:v>
                </c:pt>
                <c:pt idx="6500">
                  <c:v>118.52744</c:v>
                </c:pt>
                <c:pt idx="6501">
                  <c:v>118.508774</c:v>
                </c:pt>
                <c:pt idx="6502">
                  <c:v>118.47599599999999</c:v>
                </c:pt>
                <c:pt idx="6503">
                  <c:v>118.444442</c:v>
                </c:pt>
                <c:pt idx="6504">
                  <c:v>118.424696</c:v>
                </c:pt>
                <c:pt idx="6505">
                  <c:v>118.41070999999999</c:v>
                </c:pt>
                <c:pt idx="6506">
                  <c:v>118.38821</c:v>
                </c:pt>
                <c:pt idx="6507">
                  <c:v>118.367384</c:v>
                </c:pt>
                <c:pt idx="6508">
                  <c:v>118.347566</c:v>
                </c:pt>
                <c:pt idx="6509">
                  <c:v>118.315454</c:v>
                </c:pt>
                <c:pt idx="6510">
                  <c:v>118.28894</c:v>
                </c:pt>
                <c:pt idx="6511">
                  <c:v>118.27160600000001</c:v>
                </c:pt>
                <c:pt idx="6512">
                  <c:v>118.25668400000001</c:v>
                </c:pt>
                <c:pt idx="6513">
                  <c:v>118.216652</c:v>
                </c:pt>
                <c:pt idx="6514">
                  <c:v>118.18337</c:v>
                </c:pt>
                <c:pt idx="6515">
                  <c:v>118.159862</c:v>
                </c:pt>
                <c:pt idx="6516">
                  <c:v>118.14175400000001</c:v>
                </c:pt>
                <c:pt idx="6517">
                  <c:v>118.127066</c:v>
                </c:pt>
                <c:pt idx="6518">
                  <c:v>118.09814</c:v>
                </c:pt>
                <c:pt idx="6519">
                  <c:v>118.06991600000001</c:v>
                </c:pt>
                <c:pt idx="6520">
                  <c:v>118.05395</c:v>
                </c:pt>
                <c:pt idx="6521">
                  <c:v>118.027832</c:v>
                </c:pt>
                <c:pt idx="6522">
                  <c:v>118.028408</c:v>
                </c:pt>
                <c:pt idx="6523">
                  <c:v>118.00499000000001</c:v>
                </c:pt>
                <c:pt idx="6524">
                  <c:v>117.968576</c:v>
                </c:pt>
                <c:pt idx="6525">
                  <c:v>117.940406</c:v>
                </c:pt>
                <c:pt idx="6526">
                  <c:v>117.92397200000001</c:v>
                </c:pt>
                <c:pt idx="6527">
                  <c:v>117.91331599999999</c:v>
                </c:pt>
                <c:pt idx="6528">
                  <c:v>117.873194</c:v>
                </c:pt>
                <c:pt idx="6529">
                  <c:v>117.84407</c:v>
                </c:pt>
                <c:pt idx="6530">
                  <c:v>117.826718</c:v>
                </c:pt>
                <c:pt idx="6531">
                  <c:v>117.805712</c:v>
                </c:pt>
                <c:pt idx="6532">
                  <c:v>117.785966</c:v>
                </c:pt>
                <c:pt idx="6533">
                  <c:v>117.75955999999999</c:v>
                </c:pt>
                <c:pt idx="6534">
                  <c:v>117.74636599999999</c:v>
                </c:pt>
                <c:pt idx="6535">
                  <c:v>117.709682</c:v>
                </c:pt>
                <c:pt idx="6536">
                  <c:v>117.68545399999999</c:v>
                </c:pt>
                <c:pt idx="6537">
                  <c:v>117.672674</c:v>
                </c:pt>
                <c:pt idx="6538">
                  <c:v>117.65192</c:v>
                </c:pt>
                <c:pt idx="6539">
                  <c:v>117.61727</c:v>
                </c:pt>
                <c:pt idx="6540">
                  <c:v>117.598658</c:v>
                </c:pt>
                <c:pt idx="6541">
                  <c:v>117.59115199999999</c:v>
                </c:pt>
                <c:pt idx="6542">
                  <c:v>117.55634000000001</c:v>
                </c:pt>
                <c:pt idx="6543">
                  <c:v>117.53546</c:v>
                </c:pt>
                <c:pt idx="6544">
                  <c:v>117.504788</c:v>
                </c:pt>
                <c:pt idx="6545">
                  <c:v>117.491882</c:v>
                </c:pt>
                <c:pt idx="6546">
                  <c:v>117.463892</c:v>
                </c:pt>
                <c:pt idx="6547">
                  <c:v>117.434516</c:v>
                </c:pt>
                <c:pt idx="6548">
                  <c:v>117.416408</c:v>
                </c:pt>
                <c:pt idx="6549">
                  <c:v>117.40226</c:v>
                </c:pt>
                <c:pt idx="6550">
                  <c:v>117.381416</c:v>
                </c:pt>
                <c:pt idx="6551">
                  <c:v>117.353696</c:v>
                </c:pt>
                <c:pt idx="6552">
                  <c:v>117.32446400000001</c:v>
                </c:pt>
                <c:pt idx="6553">
                  <c:v>117.3038</c:v>
                </c:pt>
                <c:pt idx="6554">
                  <c:v>117.288158</c:v>
                </c:pt>
                <c:pt idx="6555">
                  <c:v>117.26607199999999</c:v>
                </c:pt>
                <c:pt idx="6556">
                  <c:v>117.240476</c:v>
                </c:pt>
                <c:pt idx="6557">
                  <c:v>117.22053200000001</c:v>
                </c:pt>
                <c:pt idx="6558">
                  <c:v>117.20253200000001</c:v>
                </c:pt>
                <c:pt idx="6559">
                  <c:v>117.163742</c:v>
                </c:pt>
                <c:pt idx="6560">
                  <c:v>117.141998</c:v>
                </c:pt>
                <c:pt idx="6561">
                  <c:v>117.123566</c:v>
                </c:pt>
                <c:pt idx="6562">
                  <c:v>117.109796</c:v>
                </c:pt>
                <c:pt idx="6563">
                  <c:v>117.08356999999999</c:v>
                </c:pt>
                <c:pt idx="6564">
                  <c:v>117.055346</c:v>
                </c:pt>
                <c:pt idx="6565">
                  <c:v>117.05737999999999</c:v>
                </c:pt>
                <c:pt idx="6566">
                  <c:v>117.027986</c:v>
                </c:pt>
                <c:pt idx="6567">
                  <c:v>116.997404</c:v>
                </c:pt>
                <c:pt idx="6568">
                  <c:v>116.97718999999999</c:v>
                </c:pt>
                <c:pt idx="6569">
                  <c:v>116.95254799999999</c:v>
                </c:pt>
                <c:pt idx="6570">
                  <c:v>116.92778</c:v>
                </c:pt>
                <c:pt idx="6571">
                  <c:v>116.896748</c:v>
                </c:pt>
                <c:pt idx="6572">
                  <c:v>116.87585</c:v>
                </c:pt>
                <c:pt idx="6573">
                  <c:v>116.85743600000001</c:v>
                </c:pt>
                <c:pt idx="6574">
                  <c:v>116.824856</c:v>
                </c:pt>
                <c:pt idx="6575">
                  <c:v>116.817134</c:v>
                </c:pt>
                <c:pt idx="6576">
                  <c:v>116.792906</c:v>
                </c:pt>
                <c:pt idx="6577">
                  <c:v>116.764826</c:v>
                </c:pt>
                <c:pt idx="6578">
                  <c:v>116.749292</c:v>
                </c:pt>
                <c:pt idx="6579">
                  <c:v>116.717918</c:v>
                </c:pt>
                <c:pt idx="6580">
                  <c:v>116.69104400000001</c:v>
                </c:pt>
                <c:pt idx="6581">
                  <c:v>116.669822</c:v>
                </c:pt>
                <c:pt idx="6582">
                  <c:v>116.664422</c:v>
                </c:pt>
                <c:pt idx="6583">
                  <c:v>116.649086</c:v>
                </c:pt>
                <c:pt idx="6584">
                  <c:v>116.629394</c:v>
                </c:pt>
                <c:pt idx="6585">
                  <c:v>116.591342</c:v>
                </c:pt>
                <c:pt idx="6586">
                  <c:v>116.55800600000001</c:v>
                </c:pt>
                <c:pt idx="6587">
                  <c:v>116.543048</c:v>
                </c:pt>
                <c:pt idx="6588">
                  <c:v>116.52609200000001</c:v>
                </c:pt>
                <c:pt idx="6589">
                  <c:v>116.50279999999999</c:v>
                </c:pt>
                <c:pt idx="6590">
                  <c:v>116.484044</c:v>
                </c:pt>
                <c:pt idx="6591">
                  <c:v>116.454488</c:v>
                </c:pt>
                <c:pt idx="6592">
                  <c:v>116.42606600000001</c:v>
                </c:pt>
                <c:pt idx="6593">
                  <c:v>116.421566</c:v>
                </c:pt>
                <c:pt idx="6594">
                  <c:v>116.404916</c:v>
                </c:pt>
                <c:pt idx="6595">
                  <c:v>116.382344</c:v>
                </c:pt>
                <c:pt idx="6596">
                  <c:v>116.358908</c:v>
                </c:pt>
                <c:pt idx="6597">
                  <c:v>116.329442</c:v>
                </c:pt>
                <c:pt idx="6598">
                  <c:v>116.304638</c:v>
                </c:pt>
                <c:pt idx="6599">
                  <c:v>116.296826</c:v>
                </c:pt>
                <c:pt idx="6600">
                  <c:v>116.277404</c:v>
                </c:pt>
                <c:pt idx="6601">
                  <c:v>116.24228599999999</c:v>
                </c:pt>
                <c:pt idx="6602">
                  <c:v>116.214242</c:v>
                </c:pt>
                <c:pt idx="6603">
                  <c:v>116.20536800000001</c:v>
                </c:pt>
                <c:pt idx="6604">
                  <c:v>116.18834</c:v>
                </c:pt>
                <c:pt idx="6605">
                  <c:v>116.16726199999999</c:v>
                </c:pt>
                <c:pt idx="6606">
                  <c:v>116.14445600000001</c:v>
                </c:pt>
                <c:pt idx="6607">
                  <c:v>116.118212</c:v>
                </c:pt>
                <c:pt idx="6608">
                  <c:v>116.09880800000001</c:v>
                </c:pt>
                <c:pt idx="6609">
                  <c:v>116.06171000000001</c:v>
                </c:pt>
                <c:pt idx="6610">
                  <c:v>116.045546</c:v>
                </c:pt>
                <c:pt idx="6611">
                  <c:v>116.036978</c:v>
                </c:pt>
                <c:pt idx="6612">
                  <c:v>116.00951000000001</c:v>
                </c:pt>
                <c:pt idx="6613">
                  <c:v>116.000744</c:v>
                </c:pt>
                <c:pt idx="6614">
                  <c:v>115.959884</c:v>
                </c:pt>
                <c:pt idx="6615">
                  <c:v>115.942712</c:v>
                </c:pt>
                <c:pt idx="6616">
                  <c:v>115.92485600000001</c:v>
                </c:pt>
                <c:pt idx="6617">
                  <c:v>115.90602800000001</c:v>
                </c:pt>
                <c:pt idx="6618">
                  <c:v>115.879316</c:v>
                </c:pt>
                <c:pt idx="6619">
                  <c:v>115.868858</c:v>
                </c:pt>
                <c:pt idx="6620">
                  <c:v>115.848482</c:v>
                </c:pt>
                <c:pt idx="6621">
                  <c:v>115.82186</c:v>
                </c:pt>
                <c:pt idx="6622">
                  <c:v>115.79</c:v>
                </c:pt>
                <c:pt idx="6623">
                  <c:v>115.765592</c:v>
                </c:pt>
                <c:pt idx="6624">
                  <c:v>115.75274</c:v>
                </c:pt>
                <c:pt idx="6625">
                  <c:v>115.73348</c:v>
                </c:pt>
                <c:pt idx="6626">
                  <c:v>115.71413</c:v>
                </c:pt>
                <c:pt idx="6627">
                  <c:v>115.672478</c:v>
                </c:pt>
                <c:pt idx="6628">
                  <c:v>115.64807</c:v>
                </c:pt>
                <c:pt idx="6629">
                  <c:v>115.631438</c:v>
                </c:pt>
                <c:pt idx="6630">
                  <c:v>115.616714</c:v>
                </c:pt>
                <c:pt idx="6631">
                  <c:v>115.5938</c:v>
                </c:pt>
                <c:pt idx="6632">
                  <c:v>115.58175799999999</c:v>
                </c:pt>
                <c:pt idx="6633">
                  <c:v>115.54510999999999</c:v>
                </c:pt>
                <c:pt idx="6634">
                  <c:v>115.52882</c:v>
                </c:pt>
                <c:pt idx="6635">
                  <c:v>115.511396</c:v>
                </c:pt>
                <c:pt idx="6636">
                  <c:v>115.488068</c:v>
                </c:pt>
                <c:pt idx="6637">
                  <c:v>115.460708</c:v>
                </c:pt>
                <c:pt idx="6638">
                  <c:v>115.456442</c:v>
                </c:pt>
                <c:pt idx="6639">
                  <c:v>115.429676</c:v>
                </c:pt>
                <c:pt idx="6640">
                  <c:v>115.41090199999999</c:v>
                </c:pt>
                <c:pt idx="6641">
                  <c:v>115.375334</c:v>
                </c:pt>
                <c:pt idx="6642">
                  <c:v>115.349396</c:v>
                </c:pt>
                <c:pt idx="6643">
                  <c:v>115.338668</c:v>
                </c:pt>
                <c:pt idx="6644">
                  <c:v>115.31433199999999</c:v>
                </c:pt>
                <c:pt idx="6645">
                  <c:v>115.29536</c:v>
                </c:pt>
                <c:pt idx="6646">
                  <c:v>115.281014</c:v>
                </c:pt>
                <c:pt idx="6647">
                  <c:v>115.257812</c:v>
                </c:pt>
                <c:pt idx="6648">
                  <c:v>115.240442</c:v>
                </c:pt>
                <c:pt idx="6649">
                  <c:v>115.21886000000001</c:v>
                </c:pt>
                <c:pt idx="6650">
                  <c:v>115.18966399999999</c:v>
                </c:pt>
                <c:pt idx="6651">
                  <c:v>115.163456</c:v>
                </c:pt>
                <c:pt idx="6652">
                  <c:v>115.140362</c:v>
                </c:pt>
                <c:pt idx="6653">
                  <c:v>115.125512</c:v>
                </c:pt>
                <c:pt idx="6654">
                  <c:v>115.100402</c:v>
                </c:pt>
                <c:pt idx="6655">
                  <c:v>115.075202</c:v>
                </c:pt>
                <c:pt idx="6656">
                  <c:v>115.05599599999999</c:v>
                </c:pt>
                <c:pt idx="6657">
                  <c:v>115.03234399999999</c:v>
                </c:pt>
                <c:pt idx="6658">
                  <c:v>115.016648</c:v>
                </c:pt>
                <c:pt idx="6659">
                  <c:v>114.99562400000001</c:v>
                </c:pt>
                <c:pt idx="6660">
                  <c:v>114.965222</c:v>
                </c:pt>
                <c:pt idx="6661">
                  <c:v>114.94301</c:v>
                </c:pt>
                <c:pt idx="6662">
                  <c:v>114.924452</c:v>
                </c:pt>
                <c:pt idx="6663">
                  <c:v>114.900566</c:v>
                </c:pt>
                <c:pt idx="6664">
                  <c:v>114.88240399999999</c:v>
                </c:pt>
                <c:pt idx="6665">
                  <c:v>114.860336</c:v>
                </c:pt>
                <c:pt idx="6666">
                  <c:v>114.83493799999999</c:v>
                </c:pt>
                <c:pt idx="6667">
                  <c:v>114.831356</c:v>
                </c:pt>
                <c:pt idx="6668">
                  <c:v>114.810638</c:v>
                </c:pt>
                <c:pt idx="6669">
                  <c:v>114.781874</c:v>
                </c:pt>
                <c:pt idx="6670">
                  <c:v>114.755306</c:v>
                </c:pt>
                <c:pt idx="6671">
                  <c:v>114.735488</c:v>
                </c:pt>
                <c:pt idx="6672">
                  <c:v>114.70505</c:v>
                </c:pt>
                <c:pt idx="6673">
                  <c:v>114.702206</c:v>
                </c:pt>
                <c:pt idx="6674">
                  <c:v>114.684836</c:v>
                </c:pt>
                <c:pt idx="6675">
                  <c:v>114.659024</c:v>
                </c:pt>
                <c:pt idx="6676">
                  <c:v>114.636596</c:v>
                </c:pt>
                <c:pt idx="6677">
                  <c:v>114.61017200000001</c:v>
                </c:pt>
                <c:pt idx="6678">
                  <c:v>114.59156</c:v>
                </c:pt>
                <c:pt idx="6679">
                  <c:v>114.57042800000001</c:v>
                </c:pt>
                <c:pt idx="6680">
                  <c:v>114.553634</c:v>
                </c:pt>
                <c:pt idx="6681">
                  <c:v>114.535706</c:v>
                </c:pt>
                <c:pt idx="6682">
                  <c:v>114.51335</c:v>
                </c:pt>
                <c:pt idx="6683">
                  <c:v>114.48703399999999</c:v>
                </c:pt>
                <c:pt idx="6684">
                  <c:v>114.46898</c:v>
                </c:pt>
                <c:pt idx="6685">
                  <c:v>114.456326</c:v>
                </c:pt>
                <c:pt idx="6686">
                  <c:v>114.445184</c:v>
                </c:pt>
                <c:pt idx="6687">
                  <c:v>114.41384600000001</c:v>
                </c:pt>
                <c:pt idx="6688">
                  <c:v>114.39003200000001</c:v>
                </c:pt>
                <c:pt idx="6689">
                  <c:v>114.36197</c:v>
                </c:pt>
                <c:pt idx="6690">
                  <c:v>114.34672399999999</c:v>
                </c:pt>
                <c:pt idx="6691">
                  <c:v>114.33659</c:v>
                </c:pt>
                <c:pt idx="6692">
                  <c:v>114.310526</c:v>
                </c:pt>
                <c:pt idx="6693">
                  <c:v>114.280736</c:v>
                </c:pt>
                <c:pt idx="6694">
                  <c:v>114.25544600000001</c:v>
                </c:pt>
                <c:pt idx="6695">
                  <c:v>114.242864</c:v>
                </c:pt>
                <c:pt idx="6696">
                  <c:v>114.214568</c:v>
                </c:pt>
                <c:pt idx="6697">
                  <c:v>114.203768</c:v>
                </c:pt>
                <c:pt idx="6698">
                  <c:v>114.187172</c:v>
                </c:pt>
                <c:pt idx="6699">
                  <c:v>114.142982</c:v>
                </c:pt>
                <c:pt idx="6700">
                  <c:v>114.127178</c:v>
                </c:pt>
                <c:pt idx="6701">
                  <c:v>114.11931199999999</c:v>
                </c:pt>
                <c:pt idx="6702">
                  <c:v>114.106982</c:v>
                </c:pt>
                <c:pt idx="6703">
                  <c:v>114.087524</c:v>
                </c:pt>
                <c:pt idx="6704">
                  <c:v>114.06713000000001</c:v>
                </c:pt>
                <c:pt idx="6705">
                  <c:v>114.057284</c:v>
                </c:pt>
                <c:pt idx="6706">
                  <c:v>114.03725</c:v>
                </c:pt>
                <c:pt idx="6707">
                  <c:v>114.007136</c:v>
                </c:pt>
                <c:pt idx="6708">
                  <c:v>113.978966</c:v>
                </c:pt>
                <c:pt idx="6709">
                  <c:v>113.95272199999999</c:v>
                </c:pt>
                <c:pt idx="6710">
                  <c:v>113.936252</c:v>
                </c:pt>
                <c:pt idx="6711">
                  <c:v>113.91434599999999</c:v>
                </c:pt>
                <c:pt idx="6712">
                  <c:v>113.88507799999999</c:v>
                </c:pt>
                <c:pt idx="6713">
                  <c:v>113.860202</c:v>
                </c:pt>
                <c:pt idx="6714">
                  <c:v>113.855198</c:v>
                </c:pt>
                <c:pt idx="6715">
                  <c:v>113.831996</c:v>
                </c:pt>
                <c:pt idx="6716">
                  <c:v>113.80260199999999</c:v>
                </c:pt>
                <c:pt idx="6717">
                  <c:v>113.778806</c:v>
                </c:pt>
                <c:pt idx="6718">
                  <c:v>113.76130999999999</c:v>
                </c:pt>
                <c:pt idx="6719">
                  <c:v>113.747648</c:v>
                </c:pt>
                <c:pt idx="6720">
                  <c:v>113.72261</c:v>
                </c:pt>
                <c:pt idx="6721">
                  <c:v>113.695286</c:v>
                </c:pt>
                <c:pt idx="6722">
                  <c:v>113.67357800000001</c:v>
                </c:pt>
                <c:pt idx="6723">
                  <c:v>113.65712600000001</c:v>
                </c:pt>
                <c:pt idx="6724">
                  <c:v>113.64467</c:v>
                </c:pt>
                <c:pt idx="6725">
                  <c:v>113.62254799999999</c:v>
                </c:pt>
                <c:pt idx="6726">
                  <c:v>113.597888</c:v>
                </c:pt>
                <c:pt idx="6727">
                  <c:v>113.57882600000001</c:v>
                </c:pt>
                <c:pt idx="6728">
                  <c:v>113.55161</c:v>
                </c:pt>
                <c:pt idx="6729">
                  <c:v>113.51962399999999</c:v>
                </c:pt>
                <c:pt idx="6730">
                  <c:v>113.514836</c:v>
                </c:pt>
                <c:pt idx="6731">
                  <c:v>113.481194</c:v>
                </c:pt>
                <c:pt idx="6732">
                  <c:v>113.46771200000001</c:v>
                </c:pt>
                <c:pt idx="6733">
                  <c:v>113.45550799999999</c:v>
                </c:pt>
                <c:pt idx="6734">
                  <c:v>113.428382</c:v>
                </c:pt>
                <c:pt idx="6735">
                  <c:v>113.404082</c:v>
                </c:pt>
                <c:pt idx="6736">
                  <c:v>113.381528</c:v>
                </c:pt>
                <c:pt idx="6737">
                  <c:v>113.364896</c:v>
                </c:pt>
                <c:pt idx="6738">
                  <c:v>113.353718</c:v>
                </c:pt>
                <c:pt idx="6739">
                  <c:v>113.329004</c:v>
                </c:pt>
                <c:pt idx="6740">
                  <c:v>113.317358</c:v>
                </c:pt>
                <c:pt idx="6741">
                  <c:v>113.292248</c:v>
                </c:pt>
                <c:pt idx="6742">
                  <c:v>113.27329400000001</c:v>
                </c:pt>
                <c:pt idx="6743">
                  <c:v>113.247338</c:v>
                </c:pt>
                <c:pt idx="6744">
                  <c:v>113.215856</c:v>
                </c:pt>
                <c:pt idx="6745">
                  <c:v>113.203166</c:v>
                </c:pt>
                <c:pt idx="6746">
                  <c:v>113.183384</c:v>
                </c:pt>
                <c:pt idx="6747">
                  <c:v>113.180054</c:v>
                </c:pt>
                <c:pt idx="6748">
                  <c:v>113.155502</c:v>
                </c:pt>
                <c:pt idx="6749">
                  <c:v>113.12454200000001</c:v>
                </c:pt>
                <c:pt idx="6750">
                  <c:v>113.12461399999999</c:v>
                </c:pt>
                <c:pt idx="6751">
                  <c:v>113.10252800000001</c:v>
                </c:pt>
                <c:pt idx="6752">
                  <c:v>113.06543000000001</c:v>
                </c:pt>
                <c:pt idx="6753">
                  <c:v>113.04159799999999</c:v>
                </c:pt>
                <c:pt idx="6754">
                  <c:v>113.01575</c:v>
                </c:pt>
                <c:pt idx="6755">
                  <c:v>113.00759600000001</c:v>
                </c:pt>
                <c:pt idx="6756">
                  <c:v>112.97902999999999</c:v>
                </c:pt>
                <c:pt idx="6757">
                  <c:v>112.967294</c:v>
                </c:pt>
                <c:pt idx="6758">
                  <c:v>112.935902</c:v>
                </c:pt>
                <c:pt idx="6759">
                  <c:v>112.925606</c:v>
                </c:pt>
                <c:pt idx="6760">
                  <c:v>112.908326</c:v>
                </c:pt>
                <c:pt idx="6761">
                  <c:v>112.88399</c:v>
                </c:pt>
                <c:pt idx="6762">
                  <c:v>112.86782599999999</c:v>
                </c:pt>
                <c:pt idx="6763">
                  <c:v>112.862408</c:v>
                </c:pt>
                <c:pt idx="6764">
                  <c:v>112.82999</c:v>
                </c:pt>
                <c:pt idx="6765">
                  <c:v>112.806608</c:v>
                </c:pt>
                <c:pt idx="6766">
                  <c:v>112.785962</c:v>
                </c:pt>
                <c:pt idx="6767">
                  <c:v>112.77131</c:v>
                </c:pt>
                <c:pt idx="6768">
                  <c:v>112.74843199999999</c:v>
                </c:pt>
                <c:pt idx="6769">
                  <c:v>112.713854</c:v>
                </c:pt>
                <c:pt idx="6770">
                  <c:v>112.699022</c:v>
                </c:pt>
                <c:pt idx="6771">
                  <c:v>112.69202</c:v>
                </c:pt>
                <c:pt idx="6772">
                  <c:v>112.67492</c:v>
                </c:pt>
                <c:pt idx="6773">
                  <c:v>112.65161000000001</c:v>
                </c:pt>
                <c:pt idx="6774">
                  <c:v>112.62694999999999</c:v>
                </c:pt>
                <c:pt idx="6775">
                  <c:v>112.600832</c:v>
                </c:pt>
                <c:pt idx="6776">
                  <c:v>112.59739399999999</c:v>
                </c:pt>
                <c:pt idx="6777">
                  <c:v>112.571348</c:v>
                </c:pt>
                <c:pt idx="6778">
                  <c:v>112.544168</c:v>
                </c:pt>
                <c:pt idx="6779">
                  <c:v>112.51246999999999</c:v>
                </c:pt>
                <c:pt idx="6780">
                  <c:v>112.506602</c:v>
                </c:pt>
                <c:pt idx="6781">
                  <c:v>112.50174199999999</c:v>
                </c:pt>
                <c:pt idx="6782">
                  <c:v>112.475858</c:v>
                </c:pt>
                <c:pt idx="6783">
                  <c:v>112.448786</c:v>
                </c:pt>
                <c:pt idx="6784">
                  <c:v>112.444484</c:v>
                </c:pt>
                <c:pt idx="6785">
                  <c:v>112.41896</c:v>
                </c:pt>
                <c:pt idx="6786">
                  <c:v>112.40018600000001</c:v>
                </c:pt>
                <c:pt idx="6787">
                  <c:v>112.37161999999999</c:v>
                </c:pt>
                <c:pt idx="6788">
                  <c:v>112.34921</c:v>
                </c:pt>
                <c:pt idx="6789">
                  <c:v>112.32498200000001</c:v>
                </c:pt>
                <c:pt idx="6790">
                  <c:v>112.301096</c:v>
                </c:pt>
                <c:pt idx="6791">
                  <c:v>112.283348</c:v>
                </c:pt>
                <c:pt idx="6792">
                  <c:v>112.269992</c:v>
                </c:pt>
                <c:pt idx="6793">
                  <c:v>112.25159600000001</c:v>
                </c:pt>
                <c:pt idx="6794">
                  <c:v>112.23575599999999</c:v>
                </c:pt>
                <c:pt idx="6795">
                  <c:v>112.22484799999999</c:v>
                </c:pt>
                <c:pt idx="6796">
                  <c:v>112.20321199999999</c:v>
                </c:pt>
                <c:pt idx="6797">
                  <c:v>112.18049600000001</c:v>
                </c:pt>
                <c:pt idx="6798">
                  <c:v>112.16339600000001</c:v>
                </c:pt>
                <c:pt idx="6799">
                  <c:v>112.13882599999999</c:v>
                </c:pt>
                <c:pt idx="6800">
                  <c:v>112.104968</c:v>
                </c:pt>
                <c:pt idx="6801">
                  <c:v>112.085384</c:v>
                </c:pt>
                <c:pt idx="6802">
                  <c:v>112.080128</c:v>
                </c:pt>
                <c:pt idx="6803">
                  <c:v>112.05716</c:v>
                </c:pt>
                <c:pt idx="6804">
                  <c:v>112.05284</c:v>
                </c:pt>
                <c:pt idx="6805">
                  <c:v>112.02461599999999</c:v>
                </c:pt>
                <c:pt idx="6806">
                  <c:v>112.003844</c:v>
                </c:pt>
                <c:pt idx="6807">
                  <c:v>111.99596</c:v>
                </c:pt>
                <c:pt idx="6808">
                  <c:v>111.961454</c:v>
                </c:pt>
                <c:pt idx="6809">
                  <c:v>111.93060199999999</c:v>
                </c:pt>
                <c:pt idx="6810">
                  <c:v>111.914978</c:v>
                </c:pt>
                <c:pt idx="6811">
                  <c:v>111.90887600000001</c:v>
                </c:pt>
                <c:pt idx="6812">
                  <c:v>111.89604199999999</c:v>
                </c:pt>
                <c:pt idx="6813">
                  <c:v>111.869078</c:v>
                </c:pt>
                <c:pt idx="6814">
                  <c:v>111.848522</c:v>
                </c:pt>
                <c:pt idx="6815">
                  <c:v>111.828074</c:v>
                </c:pt>
                <c:pt idx="6816">
                  <c:v>111.80399</c:v>
                </c:pt>
                <c:pt idx="6817">
                  <c:v>111.787322</c:v>
                </c:pt>
                <c:pt idx="6818">
                  <c:v>111.767234</c:v>
                </c:pt>
                <c:pt idx="6819">
                  <c:v>111.75047600000001</c:v>
                </c:pt>
                <c:pt idx="6820">
                  <c:v>111.72542</c:v>
                </c:pt>
                <c:pt idx="6821">
                  <c:v>111.706898</c:v>
                </c:pt>
                <c:pt idx="6822">
                  <c:v>111.68099599999999</c:v>
                </c:pt>
                <c:pt idx="6823">
                  <c:v>111.65225</c:v>
                </c:pt>
                <c:pt idx="6824">
                  <c:v>111.634376</c:v>
                </c:pt>
                <c:pt idx="6825">
                  <c:v>111.618824</c:v>
                </c:pt>
                <c:pt idx="6826">
                  <c:v>111.615026</c:v>
                </c:pt>
                <c:pt idx="6827">
                  <c:v>111.58489400000001</c:v>
                </c:pt>
                <c:pt idx="6828">
                  <c:v>111.557714</c:v>
                </c:pt>
                <c:pt idx="6829">
                  <c:v>111.54261200000001</c:v>
                </c:pt>
                <c:pt idx="6830">
                  <c:v>111.528932</c:v>
                </c:pt>
                <c:pt idx="6831">
                  <c:v>111.519842</c:v>
                </c:pt>
                <c:pt idx="6832">
                  <c:v>111.49950200000001</c:v>
                </c:pt>
                <c:pt idx="6833">
                  <c:v>111.47306</c:v>
                </c:pt>
                <c:pt idx="6834">
                  <c:v>111.45486200000001</c:v>
                </c:pt>
                <c:pt idx="6835">
                  <c:v>111.44249600000001</c:v>
                </c:pt>
                <c:pt idx="6836">
                  <c:v>111.412166</c:v>
                </c:pt>
                <c:pt idx="6837">
                  <c:v>111.386156</c:v>
                </c:pt>
                <c:pt idx="6838">
                  <c:v>111.365798</c:v>
                </c:pt>
                <c:pt idx="6839">
                  <c:v>111.359048</c:v>
                </c:pt>
                <c:pt idx="6840">
                  <c:v>111.342704</c:v>
                </c:pt>
                <c:pt idx="6841">
                  <c:v>111.316928</c:v>
                </c:pt>
                <c:pt idx="6842">
                  <c:v>111.29799199999999</c:v>
                </c:pt>
                <c:pt idx="6843">
                  <c:v>111.27524</c:v>
                </c:pt>
                <c:pt idx="6844">
                  <c:v>111.26138</c:v>
                </c:pt>
                <c:pt idx="6845">
                  <c:v>111.25418000000001</c:v>
                </c:pt>
                <c:pt idx="6846">
                  <c:v>111.23169799999999</c:v>
                </c:pt>
                <c:pt idx="6847">
                  <c:v>111.19919</c:v>
                </c:pt>
                <c:pt idx="6848">
                  <c:v>111.173</c:v>
                </c:pt>
                <c:pt idx="6849">
                  <c:v>111.164468</c:v>
                </c:pt>
                <c:pt idx="6850">
                  <c:v>111.13696400000001</c:v>
                </c:pt>
                <c:pt idx="6851">
                  <c:v>111.11135</c:v>
                </c:pt>
                <c:pt idx="6852">
                  <c:v>111.096194</c:v>
                </c:pt>
                <c:pt idx="6853">
                  <c:v>111.076646</c:v>
                </c:pt>
                <c:pt idx="6854">
                  <c:v>111.06147199999999</c:v>
                </c:pt>
                <c:pt idx="6855">
                  <c:v>111.04754</c:v>
                </c:pt>
                <c:pt idx="6856">
                  <c:v>111.028892</c:v>
                </c:pt>
                <c:pt idx="6857">
                  <c:v>111.00434</c:v>
                </c:pt>
                <c:pt idx="6858">
                  <c:v>110.986088</c:v>
                </c:pt>
                <c:pt idx="6859">
                  <c:v>110.969348</c:v>
                </c:pt>
                <c:pt idx="6860">
                  <c:v>110.9516</c:v>
                </c:pt>
                <c:pt idx="6861">
                  <c:v>110.930774</c:v>
                </c:pt>
                <c:pt idx="6862">
                  <c:v>110.917886</c:v>
                </c:pt>
                <c:pt idx="6863">
                  <c:v>110.90026400000001</c:v>
                </c:pt>
                <c:pt idx="6864">
                  <c:v>110.89436000000001</c:v>
                </c:pt>
                <c:pt idx="6865">
                  <c:v>110.866856</c:v>
                </c:pt>
                <c:pt idx="6866">
                  <c:v>110.84323999999999</c:v>
                </c:pt>
                <c:pt idx="6867">
                  <c:v>110.819408</c:v>
                </c:pt>
                <c:pt idx="6868">
                  <c:v>110.809076</c:v>
                </c:pt>
                <c:pt idx="6869">
                  <c:v>110.789996</c:v>
                </c:pt>
                <c:pt idx="6870">
                  <c:v>110.77240999999999</c:v>
                </c:pt>
                <c:pt idx="6871">
                  <c:v>110.743898</c:v>
                </c:pt>
                <c:pt idx="6872">
                  <c:v>110.720984</c:v>
                </c:pt>
                <c:pt idx="6873">
                  <c:v>110.69904200000001</c:v>
                </c:pt>
                <c:pt idx="6874">
                  <c:v>110.68667600000001</c:v>
                </c:pt>
                <c:pt idx="6875">
                  <c:v>110.666948</c:v>
                </c:pt>
                <c:pt idx="6876">
                  <c:v>110.631272</c:v>
                </c:pt>
                <c:pt idx="6877">
                  <c:v>110.628032</c:v>
                </c:pt>
                <c:pt idx="6878">
                  <c:v>110.61555799999999</c:v>
                </c:pt>
                <c:pt idx="6879">
                  <c:v>110.596478</c:v>
                </c:pt>
                <c:pt idx="6880">
                  <c:v>110.568974</c:v>
                </c:pt>
                <c:pt idx="6881">
                  <c:v>110.55956</c:v>
                </c:pt>
                <c:pt idx="6882">
                  <c:v>110.54084</c:v>
                </c:pt>
                <c:pt idx="6883">
                  <c:v>110.51281400000001</c:v>
                </c:pt>
                <c:pt idx="6884">
                  <c:v>110.49044000000001</c:v>
                </c:pt>
                <c:pt idx="6885">
                  <c:v>110.474312</c:v>
                </c:pt>
                <c:pt idx="6886">
                  <c:v>110.47163</c:v>
                </c:pt>
                <c:pt idx="6887">
                  <c:v>110.44788800000001</c:v>
                </c:pt>
                <c:pt idx="6888">
                  <c:v>110.41768399999999</c:v>
                </c:pt>
                <c:pt idx="6889">
                  <c:v>110.403554</c:v>
                </c:pt>
                <c:pt idx="6890">
                  <c:v>110.38630999999999</c:v>
                </c:pt>
                <c:pt idx="6891">
                  <c:v>110.37092</c:v>
                </c:pt>
                <c:pt idx="6892">
                  <c:v>110.36922800000001</c:v>
                </c:pt>
                <c:pt idx="6893">
                  <c:v>110.34023000000001</c:v>
                </c:pt>
                <c:pt idx="6894">
                  <c:v>110.317424</c:v>
                </c:pt>
                <c:pt idx="6895">
                  <c:v>110.306336</c:v>
                </c:pt>
                <c:pt idx="6896">
                  <c:v>110.294456</c:v>
                </c:pt>
                <c:pt idx="6897">
                  <c:v>110.270858</c:v>
                </c:pt>
                <c:pt idx="6898">
                  <c:v>110.251706</c:v>
                </c:pt>
                <c:pt idx="6899">
                  <c:v>110.23527199999999</c:v>
                </c:pt>
                <c:pt idx="6900">
                  <c:v>110.20463599999999</c:v>
                </c:pt>
                <c:pt idx="6901">
                  <c:v>110.184206</c:v>
                </c:pt>
                <c:pt idx="6902">
                  <c:v>110.179418</c:v>
                </c:pt>
                <c:pt idx="6903">
                  <c:v>110.16636800000001</c:v>
                </c:pt>
                <c:pt idx="6904">
                  <c:v>110.132294</c:v>
                </c:pt>
                <c:pt idx="6905">
                  <c:v>110.12278999999999</c:v>
                </c:pt>
                <c:pt idx="6906">
                  <c:v>110.09066</c:v>
                </c:pt>
                <c:pt idx="6907">
                  <c:v>110.072228</c:v>
                </c:pt>
                <c:pt idx="6908">
                  <c:v>110.069114</c:v>
                </c:pt>
                <c:pt idx="6909">
                  <c:v>110.04661400000001</c:v>
                </c:pt>
                <c:pt idx="6910">
                  <c:v>110.024348</c:v>
                </c:pt>
                <c:pt idx="6911">
                  <c:v>110.01885799999999</c:v>
                </c:pt>
                <c:pt idx="6912">
                  <c:v>110.001452</c:v>
                </c:pt>
                <c:pt idx="6913">
                  <c:v>109.964534</c:v>
                </c:pt>
                <c:pt idx="6914">
                  <c:v>109.94977400000001</c:v>
                </c:pt>
                <c:pt idx="6915">
                  <c:v>109.93922600000001</c:v>
                </c:pt>
                <c:pt idx="6916">
                  <c:v>109.925186</c:v>
                </c:pt>
                <c:pt idx="6917">
                  <c:v>109.905674</c:v>
                </c:pt>
                <c:pt idx="6918">
                  <c:v>109.88078</c:v>
                </c:pt>
                <c:pt idx="6919">
                  <c:v>109.86251</c:v>
                </c:pt>
                <c:pt idx="6920">
                  <c:v>109.835258</c:v>
                </c:pt>
                <c:pt idx="6921">
                  <c:v>109.835618</c:v>
                </c:pt>
                <c:pt idx="6922">
                  <c:v>109.824764</c:v>
                </c:pt>
                <c:pt idx="6923">
                  <c:v>109.79218400000001</c:v>
                </c:pt>
                <c:pt idx="6924">
                  <c:v>109.768388</c:v>
                </c:pt>
                <c:pt idx="6925">
                  <c:v>109.760486</c:v>
                </c:pt>
                <c:pt idx="6926">
                  <c:v>109.748462</c:v>
                </c:pt>
                <c:pt idx="6927">
                  <c:v>109.71959</c:v>
                </c:pt>
                <c:pt idx="6928">
                  <c:v>109.699592</c:v>
                </c:pt>
                <c:pt idx="6929">
                  <c:v>109.67981</c:v>
                </c:pt>
                <c:pt idx="6930">
                  <c:v>109.658264</c:v>
                </c:pt>
                <c:pt idx="6931">
                  <c:v>109.643396</c:v>
                </c:pt>
                <c:pt idx="6932">
                  <c:v>109.632524</c:v>
                </c:pt>
                <c:pt idx="6933">
                  <c:v>109.607846</c:v>
                </c:pt>
                <c:pt idx="6934">
                  <c:v>109.579514</c:v>
                </c:pt>
                <c:pt idx="6935">
                  <c:v>109.569596</c:v>
                </c:pt>
                <c:pt idx="6936">
                  <c:v>109.558868</c:v>
                </c:pt>
                <c:pt idx="6937">
                  <c:v>109.542524</c:v>
                </c:pt>
                <c:pt idx="6938">
                  <c:v>109.52065399999999</c:v>
                </c:pt>
                <c:pt idx="6939">
                  <c:v>109.494428</c:v>
                </c:pt>
                <c:pt idx="6940">
                  <c:v>109.47920000000001</c:v>
                </c:pt>
                <c:pt idx="6941">
                  <c:v>109.47520400000001</c:v>
                </c:pt>
                <c:pt idx="6942">
                  <c:v>109.458302</c:v>
                </c:pt>
                <c:pt idx="6943">
                  <c:v>109.41934999999999</c:v>
                </c:pt>
                <c:pt idx="6944">
                  <c:v>109.410674</c:v>
                </c:pt>
                <c:pt idx="6945">
                  <c:v>109.392242</c:v>
                </c:pt>
                <c:pt idx="6946">
                  <c:v>109.387922</c:v>
                </c:pt>
                <c:pt idx="6947">
                  <c:v>109.366484</c:v>
                </c:pt>
                <c:pt idx="6948">
                  <c:v>109.346036</c:v>
                </c:pt>
                <c:pt idx="6949">
                  <c:v>109.32515600000001</c:v>
                </c:pt>
                <c:pt idx="6950">
                  <c:v>109.29713</c:v>
                </c:pt>
                <c:pt idx="6951">
                  <c:v>109.279364</c:v>
                </c:pt>
                <c:pt idx="6952">
                  <c:v>109.252112</c:v>
                </c:pt>
                <c:pt idx="6953">
                  <c:v>109.233788</c:v>
                </c:pt>
                <c:pt idx="6954">
                  <c:v>109.22977400000001</c:v>
                </c:pt>
                <c:pt idx="6955">
                  <c:v>109.215518</c:v>
                </c:pt>
                <c:pt idx="6956">
                  <c:v>109.188158</c:v>
                </c:pt>
                <c:pt idx="6957">
                  <c:v>109.1678</c:v>
                </c:pt>
                <c:pt idx="6958">
                  <c:v>109.16619799999999</c:v>
                </c:pt>
                <c:pt idx="6959">
                  <c:v>109.13648000000001</c:v>
                </c:pt>
                <c:pt idx="6960">
                  <c:v>109.126454</c:v>
                </c:pt>
                <c:pt idx="6961">
                  <c:v>109.11657200000001</c:v>
                </c:pt>
                <c:pt idx="6962">
                  <c:v>109.095944</c:v>
                </c:pt>
                <c:pt idx="6963">
                  <c:v>109.073426</c:v>
                </c:pt>
                <c:pt idx="6964">
                  <c:v>109.05656</c:v>
                </c:pt>
                <c:pt idx="6965">
                  <c:v>109.038056</c:v>
                </c:pt>
                <c:pt idx="6966">
                  <c:v>109.010516</c:v>
                </c:pt>
                <c:pt idx="6967">
                  <c:v>108.98151799999999</c:v>
                </c:pt>
                <c:pt idx="6968">
                  <c:v>108.975758</c:v>
                </c:pt>
                <c:pt idx="6969">
                  <c:v>108.955958</c:v>
                </c:pt>
                <c:pt idx="6970">
                  <c:v>108.942008</c:v>
                </c:pt>
                <c:pt idx="6971">
                  <c:v>108.92471</c:v>
                </c:pt>
                <c:pt idx="6972">
                  <c:v>108.90058999999999</c:v>
                </c:pt>
                <c:pt idx="6973">
                  <c:v>108.879278</c:v>
                </c:pt>
                <c:pt idx="6974">
                  <c:v>108.859982</c:v>
                </c:pt>
                <c:pt idx="6975">
                  <c:v>108.85305200000001</c:v>
                </c:pt>
                <c:pt idx="6976">
                  <c:v>108.843242</c:v>
                </c:pt>
                <c:pt idx="6977">
                  <c:v>108.830552</c:v>
                </c:pt>
                <c:pt idx="6978">
                  <c:v>108.81995000000001</c:v>
                </c:pt>
                <c:pt idx="6979">
                  <c:v>108.790826</c:v>
                </c:pt>
                <c:pt idx="6980">
                  <c:v>108.76875800000001</c:v>
                </c:pt>
                <c:pt idx="6981">
                  <c:v>108.77027</c:v>
                </c:pt>
                <c:pt idx="6982">
                  <c:v>108.74245999999999</c:v>
                </c:pt>
                <c:pt idx="6983">
                  <c:v>108.71619800000001</c:v>
                </c:pt>
                <c:pt idx="6984">
                  <c:v>108.69377</c:v>
                </c:pt>
                <c:pt idx="6985">
                  <c:v>108.671324</c:v>
                </c:pt>
                <c:pt idx="6986">
                  <c:v>108.662234</c:v>
                </c:pt>
                <c:pt idx="6987">
                  <c:v>108.648392</c:v>
                </c:pt>
                <c:pt idx="6988">
                  <c:v>108.64270399999999</c:v>
                </c:pt>
                <c:pt idx="6989">
                  <c:v>108.62061799999999</c:v>
                </c:pt>
                <c:pt idx="6990">
                  <c:v>108.58226000000001</c:v>
                </c:pt>
                <c:pt idx="6991">
                  <c:v>108.570092</c:v>
                </c:pt>
                <c:pt idx="6992">
                  <c:v>108.546728</c:v>
                </c:pt>
                <c:pt idx="6993">
                  <c:v>108.53405600000001</c:v>
                </c:pt>
                <c:pt idx="6994">
                  <c:v>108.52377799999999</c:v>
                </c:pt>
                <c:pt idx="6995">
                  <c:v>108.506624</c:v>
                </c:pt>
                <c:pt idx="6996">
                  <c:v>108.47192</c:v>
                </c:pt>
                <c:pt idx="6997">
                  <c:v>108.45303800000001</c:v>
                </c:pt>
                <c:pt idx="6998">
                  <c:v>108.44078</c:v>
                </c:pt>
                <c:pt idx="6999">
                  <c:v>108.423734</c:v>
                </c:pt>
                <c:pt idx="7000">
                  <c:v>108.420188</c:v>
                </c:pt>
                <c:pt idx="7001">
                  <c:v>108.397328</c:v>
                </c:pt>
                <c:pt idx="7002">
                  <c:v>108.37137199999999</c:v>
                </c:pt>
                <c:pt idx="7003">
                  <c:v>108.356162</c:v>
                </c:pt>
                <c:pt idx="7004">
                  <c:v>108.35772799999999</c:v>
                </c:pt>
                <c:pt idx="7005">
                  <c:v>108.34106</c:v>
                </c:pt>
                <c:pt idx="7006">
                  <c:v>108.31719200000001</c:v>
                </c:pt>
                <c:pt idx="7007">
                  <c:v>108.2894</c:v>
                </c:pt>
                <c:pt idx="7008">
                  <c:v>108.265208</c:v>
                </c:pt>
                <c:pt idx="7009">
                  <c:v>108.26069</c:v>
                </c:pt>
                <c:pt idx="7010">
                  <c:v>108.247334</c:v>
                </c:pt>
                <c:pt idx="7011">
                  <c:v>108.23543600000001</c:v>
                </c:pt>
                <c:pt idx="7012">
                  <c:v>108.20643800000001</c:v>
                </c:pt>
                <c:pt idx="7013">
                  <c:v>108.18752000000001</c:v>
                </c:pt>
                <c:pt idx="7014">
                  <c:v>108.16637</c:v>
                </c:pt>
                <c:pt idx="7015">
                  <c:v>108.16601</c:v>
                </c:pt>
                <c:pt idx="7016">
                  <c:v>108.145004</c:v>
                </c:pt>
                <c:pt idx="7017">
                  <c:v>108.123728</c:v>
                </c:pt>
                <c:pt idx="7018">
                  <c:v>108.101516</c:v>
                </c:pt>
                <c:pt idx="7019">
                  <c:v>108.08531600000001</c:v>
                </c:pt>
                <c:pt idx="7020">
                  <c:v>108.06429199999999</c:v>
                </c:pt>
                <c:pt idx="7021">
                  <c:v>108.05892799999999</c:v>
                </c:pt>
                <c:pt idx="7022">
                  <c:v>108.042602</c:v>
                </c:pt>
                <c:pt idx="7023">
                  <c:v>108.024458</c:v>
                </c:pt>
                <c:pt idx="7024">
                  <c:v>108.00068</c:v>
                </c:pt>
                <c:pt idx="7025">
                  <c:v>107.982968</c:v>
                </c:pt>
                <c:pt idx="7026">
                  <c:v>107.962124</c:v>
                </c:pt>
                <c:pt idx="7027">
                  <c:v>107.95037000000001</c:v>
                </c:pt>
                <c:pt idx="7028">
                  <c:v>107.926466</c:v>
                </c:pt>
                <c:pt idx="7029">
                  <c:v>107.913128</c:v>
                </c:pt>
                <c:pt idx="7030">
                  <c:v>107.89906999999999</c:v>
                </c:pt>
                <c:pt idx="7031">
                  <c:v>107.883968</c:v>
                </c:pt>
                <c:pt idx="7032">
                  <c:v>107.868866</c:v>
                </c:pt>
                <c:pt idx="7033">
                  <c:v>107.854448</c:v>
                </c:pt>
                <c:pt idx="7034">
                  <c:v>107.82678199999999</c:v>
                </c:pt>
                <c:pt idx="7035">
                  <c:v>107.811464</c:v>
                </c:pt>
                <c:pt idx="7036">
                  <c:v>107.79845</c:v>
                </c:pt>
                <c:pt idx="7037">
                  <c:v>107.772458</c:v>
                </c:pt>
                <c:pt idx="7038">
                  <c:v>107.758904</c:v>
                </c:pt>
                <c:pt idx="7039">
                  <c:v>107.744738</c:v>
                </c:pt>
                <c:pt idx="7040">
                  <c:v>107.732354</c:v>
                </c:pt>
                <c:pt idx="7041">
                  <c:v>107.705246</c:v>
                </c:pt>
                <c:pt idx="7042">
                  <c:v>107.68465399999999</c:v>
                </c:pt>
                <c:pt idx="7043">
                  <c:v>107.67632</c:v>
                </c:pt>
                <c:pt idx="7044">
                  <c:v>107.672504</c:v>
                </c:pt>
                <c:pt idx="7045">
                  <c:v>107.642066</c:v>
                </c:pt>
                <c:pt idx="7046">
                  <c:v>107.627612</c:v>
                </c:pt>
                <c:pt idx="7047">
                  <c:v>107.597228</c:v>
                </c:pt>
                <c:pt idx="7048">
                  <c:v>107.57795</c:v>
                </c:pt>
                <c:pt idx="7049">
                  <c:v>107.57618600000001</c:v>
                </c:pt>
                <c:pt idx="7050">
                  <c:v>107.560328</c:v>
                </c:pt>
                <c:pt idx="7051">
                  <c:v>107.537288</c:v>
                </c:pt>
                <c:pt idx="7052">
                  <c:v>107.52728</c:v>
                </c:pt>
                <c:pt idx="7053">
                  <c:v>107.52344600000001</c:v>
                </c:pt>
                <c:pt idx="7054">
                  <c:v>107.49749</c:v>
                </c:pt>
                <c:pt idx="7055">
                  <c:v>107.46953600000001</c:v>
                </c:pt>
                <c:pt idx="7056">
                  <c:v>107.45627</c:v>
                </c:pt>
                <c:pt idx="7057">
                  <c:v>107.43688400000001</c:v>
                </c:pt>
                <c:pt idx="7058">
                  <c:v>107.41859599999999</c:v>
                </c:pt>
                <c:pt idx="7059">
                  <c:v>107.39278400000001</c:v>
                </c:pt>
                <c:pt idx="7060">
                  <c:v>107.38977800000001</c:v>
                </c:pt>
                <c:pt idx="7061">
                  <c:v>107.37157999999999</c:v>
                </c:pt>
                <c:pt idx="7062">
                  <c:v>107.354084</c:v>
                </c:pt>
                <c:pt idx="7063">
                  <c:v>107.336012</c:v>
                </c:pt>
                <c:pt idx="7064">
                  <c:v>107.325914</c:v>
                </c:pt>
                <c:pt idx="7065">
                  <c:v>107.306546</c:v>
                </c:pt>
                <c:pt idx="7066">
                  <c:v>107.29121000000001</c:v>
                </c:pt>
                <c:pt idx="7067">
                  <c:v>107.267432</c:v>
                </c:pt>
                <c:pt idx="7068">
                  <c:v>107.251322</c:v>
                </c:pt>
                <c:pt idx="7069">
                  <c:v>107.233142</c:v>
                </c:pt>
                <c:pt idx="7070">
                  <c:v>107.22101000000001</c:v>
                </c:pt>
                <c:pt idx="7071">
                  <c:v>107.204612</c:v>
                </c:pt>
                <c:pt idx="7072">
                  <c:v>107.18924</c:v>
                </c:pt>
                <c:pt idx="7073">
                  <c:v>107.169836</c:v>
                </c:pt>
                <c:pt idx="7074">
                  <c:v>107.148146</c:v>
                </c:pt>
                <c:pt idx="7075">
                  <c:v>107.13007399999999</c:v>
                </c:pt>
                <c:pt idx="7076">
                  <c:v>107.110634</c:v>
                </c:pt>
                <c:pt idx="7077">
                  <c:v>107.089556</c:v>
                </c:pt>
                <c:pt idx="7078">
                  <c:v>107.07425600000001</c:v>
                </c:pt>
                <c:pt idx="7079">
                  <c:v>107.059082</c:v>
                </c:pt>
                <c:pt idx="7080">
                  <c:v>107.05847</c:v>
                </c:pt>
                <c:pt idx="7081">
                  <c:v>107.043224</c:v>
                </c:pt>
                <c:pt idx="7082">
                  <c:v>107.021714</c:v>
                </c:pt>
                <c:pt idx="7083">
                  <c:v>107.00230999999999</c:v>
                </c:pt>
                <c:pt idx="7084">
                  <c:v>106.980116</c:v>
                </c:pt>
                <c:pt idx="7085">
                  <c:v>106.957184</c:v>
                </c:pt>
                <c:pt idx="7086">
                  <c:v>106.942334</c:v>
                </c:pt>
                <c:pt idx="7087">
                  <c:v>106.93248800000001</c:v>
                </c:pt>
                <c:pt idx="7088">
                  <c:v>106.908818</c:v>
                </c:pt>
                <c:pt idx="7089">
                  <c:v>106.896812</c:v>
                </c:pt>
                <c:pt idx="7090">
                  <c:v>106.895228</c:v>
                </c:pt>
                <c:pt idx="7091">
                  <c:v>106.868156</c:v>
                </c:pt>
                <c:pt idx="7092">
                  <c:v>106.852496</c:v>
                </c:pt>
                <c:pt idx="7093">
                  <c:v>106.846394</c:v>
                </c:pt>
                <c:pt idx="7094">
                  <c:v>106.823588</c:v>
                </c:pt>
                <c:pt idx="7095">
                  <c:v>106.802474</c:v>
                </c:pt>
                <c:pt idx="7096">
                  <c:v>106.79441</c:v>
                </c:pt>
                <c:pt idx="7097">
                  <c:v>106.766654</c:v>
                </c:pt>
                <c:pt idx="7098">
                  <c:v>106.74816800000001</c:v>
                </c:pt>
                <c:pt idx="7099">
                  <c:v>106.730366</c:v>
                </c:pt>
                <c:pt idx="7100">
                  <c:v>106.719782</c:v>
                </c:pt>
                <c:pt idx="7101">
                  <c:v>106.713122</c:v>
                </c:pt>
                <c:pt idx="7102">
                  <c:v>106.698848</c:v>
                </c:pt>
                <c:pt idx="7103">
                  <c:v>106.674656</c:v>
                </c:pt>
                <c:pt idx="7104">
                  <c:v>106.652264</c:v>
                </c:pt>
                <c:pt idx="7105">
                  <c:v>106.63122199999999</c:v>
                </c:pt>
                <c:pt idx="7106">
                  <c:v>106.62749599999999</c:v>
                </c:pt>
                <c:pt idx="7107">
                  <c:v>106.609748</c:v>
                </c:pt>
                <c:pt idx="7108">
                  <c:v>106.58022800000001</c:v>
                </c:pt>
                <c:pt idx="7109">
                  <c:v>106.57084999999999</c:v>
                </c:pt>
                <c:pt idx="7110">
                  <c:v>106.565612</c:v>
                </c:pt>
                <c:pt idx="7111">
                  <c:v>106.546982</c:v>
                </c:pt>
                <c:pt idx="7112">
                  <c:v>106.523636</c:v>
                </c:pt>
                <c:pt idx="7113">
                  <c:v>106.50920000000001</c:v>
                </c:pt>
                <c:pt idx="7114">
                  <c:v>106.496222</c:v>
                </c:pt>
                <c:pt idx="7115">
                  <c:v>106.48067</c:v>
                </c:pt>
                <c:pt idx="7116">
                  <c:v>106.46637800000001</c:v>
                </c:pt>
                <c:pt idx="7117">
                  <c:v>106.438064</c:v>
                </c:pt>
                <c:pt idx="7118">
                  <c:v>106.431692</c:v>
                </c:pt>
                <c:pt idx="7119">
                  <c:v>106.428416</c:v>
                </c:pt>
                <c:pt idx="7120">
                  <c:v>106.41144199999999</c:v>
                </c:pt>
                <c:pt idx="7121">
                  <c:v>106.38518000000001</c:v>
                </c:pt>
                <c:pt idx="7122">
                  <c:v>106.35243800000001</c:v>
                </c:pt>
                <c:pt idx="7123">
                  <c:v>106.340666</c:v>
                </c:pt>
                <c:pt idx="7124">
                  <c:v>106.333862</c:v>
                </c:pt>
                <c:pt idx="7125">
                  <c:v>106.314044</c:v>
                </c:pt>
                <c:pt idx="7126">
                  <c:v>106.305476</c:v>
                </c:pt>
                <c:pt idx="7127">
                  <c:v>106.294262</c:v>
                </c:pt>
                <c:pt idx="7128">
                  <c:v>106.27413799999999</c:v>
                </c:pt>
                <c:pt idx="7129">
                  <c:v>106.251296</c:v>
                </c:pt>
                <c:pt idx="7130">
                  <c:v>106.240424</c:v>
                </c:pt>
                <c:pt idx="7131">
                  <c:v>106.225988</c:v>
                </c:pt>
                <c:pt idx="7132">
                  <c:v>106.208708</c:v>
                </c:pt>
                <c:pt idx="7133">
                  <c:v>106.193282</c:v>
                </c:pt>
                <c:pt idx="7134">
                  <c:v>106.18034</c:v>
                </c:pt>
                <c:pt idx="7135">
                  <c:v>106.15393400000001</c:v>
                </c:pt>
                <c:pt idx="7136">
                  <c:v>106.144952</c:v>
                </c:pt>
                <c:pt idx="7137">
                  <c:v>106.119608</c:v>
                </c:pt>
                <c:pt idx="7138">
                  <c:v>106.09304</c:v>
                </c:pt>
                <c:pt idx="7139">
                  <c:v>106.08274400000001</c:v>
                </c:pt>
                <c:pt idx="7140">
                  <c:v>106.08573199999999</c:v>
                </c:pt>
                <c:pt idx="7141">
                  <c:v>106.07046800000001</c:v>
                </c:pt>
                <c:pt idx="7142">
                  <c:v>106.057796</c:v>
                </c:pt>
                <c:pt idx="7143">
                  <c:v>106.015838</c:v>
                </c:pt>
                <c:pt idx="7144">
                  <c:v>106.02134599999999</c:v>
                </c:pt>
                <c:pt idx="7145">
                  <c:v>106.01088799999999</c:v>
                </c:pt>
                <c:pt idx="7146">
                  <c:v>105.982178</c:v>
                </c:pt>
                <c:pt idx="7147">
                  <c:v>105.95834600000001</c:v>
                </c:pt>
                <c:pt idx="7148">
                  <c:v>105.955196</c:v>
                </c:pt>
                <c:pt idx="7149">
                  <c:v>105.939464</c:v>
                </c:pt>
                <c:pt idx="7150">
                  <c:v>105.91743200000001</c:v>
                </c:pt>
                <c:pt idx="7151">
                  <c:v>105.91431799999999</c:v>
                </c:pt>
                <c:pt idx="7152">
                  <c:v>105.887624</c:v>
                </c:pt>
                <c:pt idx="7153">
                  <c:v>105.86318</c:v>
                </c:pt>
                <c:pt idx="7154">
                  <c:v>105.85157</c:v>
                </c:pt>
                <c:pt idx="7155">
                  <c:v>105.830798</c:v>
                </c:pt>
                <c:pt idx="7156">
                  <c:v>105.821168</c:v>
                </c:pt>
                <c:pt idx="7157">
                  <c:v>105.806606</c:v>
                </c:pt>
                <c:pt idx="7158">
                  <c:v>105.791918</c:v>
                </c:pt>
                <c:pt idx="7159">
                  <c:v>105.783602</c:v>
                </c:pt>
                <c:pt idx="7160">
                  <c:v>105.76967</c:v>
                </c:pt>
                <c:pt idx="7161">
                  <c:v>105.751724</c:v>
                </c:pt>
                <c:pt idx="7162">
                  <c:v>105.742904</c:v>
                </c:pt>
                <c:pt idx="7163">
                  <c:v>105.718406</c:v>
                </c:pt>
                <c:pt idx="7164">
                  <c:v>105.69354800000001</c:v>
                </c:pt>
                <c:pt idx="7165">
                  <c:v>105.68080399999999</c:v>
                </c:pt>
                <c:pt idx="7166">
                  <c:v>105.664118</c:v>
                </c:pt>
                <c:pt idx="7167">
                  <c:v>105.636866</c:v>
                </c:pt>
                <c:pt idx="7168">
                  <c:v>105.623456</c:v>
                </c:pt>
                <c:pt idx="7169">
                  <c:v>105.619514</c:v>
                </c:pt>
                <c:pt idx="7170">
                  <c:v>105.61697599999999</c:v>
                </c:pt>
                <c:pt idx="7171">
                  <c:v>105.596186</c:v>
                </c:pt>
                <c:pt idx="7172">
                  <c:v>105.59125400000001</c:v>
                </c:pt>
                <c:pt idx="7173">
                  <c:v>105.57323599999999</c:v>
                </c:pt>
                <c:pt idx="7174">
                  <c:v>105.54906200000001</c:v>
                </c:pt>
                <c:pt idx="7175">
                  <c:v>105.521108</c:v>
                </c:pt>
                <c:pt idx="7176">
                  <c:v>105.49796000000001</c:v>
                </c:pt>
                <c:pt idx="7177">
                  <c:v>105.49661</c:v>
                </c:pt>
                <c:pt idx="7178">
                  <c:v>105.480644</c:v>
                </c:pt>
                <c:pt idx="7179">
                  <c:v>105.458072</c:v>
                </c:pt>
                <c:pt idx="7180">
                  <c:v>105.432368</c:v>
                </c:pt>
                <c:pt idx="7181">
                  <c:v>105.428624</c:v>
                </c:pt>
                <c:pt idx="7182">
                  <c:v>105.41191999999999</c:v>
                </c:pt>
                <c:pt idx="7183">
                  <c:v>105.39957200000001</c:v>
                </c:pt>
                <c:pt idx="7184">
                  <c:v>105.377576</c:v>
                </c:pt>
                <c:pt idx="7185">
                  <c:v>105.360674</c:v>
                </c:pt>
                <c:pt idx="7186">
                  <c:v>105.348668</c:v>
                </c:pt>
                <c:pt idx="7187">
                  <c:v>105.35019800000001</c:v>
                </c:pt>
                <c:pt idx="7188">
                  <c:v>105.318878</c:v>
                </c:pt>
                <c:pt idx="7189">
                  <c:v>105.292616</c:v>
                </c:pt>
                <c:pt idx="7190">
                  <c:v>105.282932</c:v>
                </c:pt>
                <c:pt idx="7191">
                  <c:v>105.283382</c:v>
                </c:pt>
                <c:pt idx="7192">
                  <c:v>105.25856</c:v>
                </c:pt>
                <c:pt idx="7193">
                  <c:v>105.23289200000001</c:v>
                </c:pt>
                <c:pt idx="7194">
                  <c:v>105.219914</c:v>
                </c:pt>
                <c:pt idx="7195">
                  <c:v>105.207926</c:v>
                </c:pt>
                <c:pt idx="7196">
                  <c:v>105.19534400000001</c:v>
                </c:pt>
                <c:pt idx="7197">
                  <c:v>105.172664</c:v>
                </c:pt>
                <c:pt idx="7198">
                  <c:v>105.16433000000001</c:v>
                </c:pt>
                <c:pt idx="7199">
                  <c:v>105.175814</c:v>
                </c:pt>
                <c:pt idx="7200">
                  <c:v>105.15479000000001</c:v>
                </c:pt>
                <c:pt idx="7201">
                  <c:v>105.122894</c:v>
                </c:pt>
                <c:pt idx="7202">
                  <c:v>105.10440800000001</c:v>
                </c:pt>
                <c:pt idx="7203">
                  <c:v>105.093968</c:v>
                </c:pt>
                <c:pt idx="7204">
                  <c:v>105.08021599999999</c:v>
                </c:pt>
                <c:pt idx="7205">
                  <c:v>105.065906</c:v>
                </c:pt>
                <c:pt idx="7206">
                  <c:v>105.058076</c:v>
                </c:pt>
                <c:pt idx="7207">
                  <c:v>105.034046</c:v>
                </c:pt>
                <c:pt idx="7208">
                  <c:v>105.017792</c:v>
                </c:pt>
                <c:pt idx="7209">
                  <c:v>105.00045799999999</c:v>
                </c:pt>
                <c:pt idx="7210">
                  <c:v>104.986886</c:v>
                </c:pt>
                <c:pt idx="7211">
                  <c:v>104.96120000000001</c:v>
                </c:pt>
                <c:pt idx="7212">
                  <c:v>104.946332</c:v>
                </c:pt>
                <c:pt idx="7213">
                  <c:v>104.938232</c:v>
                </c:pt>
                <c:pt idx="7214">
                  <c:v>104.915588</c:v>
                </c:pt>
                <c:pt idx="7215">
                  <c:v>104.916308</c:v>
                </c:pt>
                <c:pt idx="7216">
                  <c:v>104.885402</c:v>
                </c:pt>
                <c:pt idx="7217">
                  <c:v>104.873756</c:v>
                </c:pt>
                <c:pt idx="7218">
                  <c:v>104.86229</c:v>
                </c:pt>
                <c:pt idx="7219">
                  <c:v>104.846648</c:v>
                </c:pt>
                <c:pt idx="7220">
                  <c:v>104.840636</c:v>
                </c:pt>
                <c:pt idx="7221">
                  <c:v>104.812592</c:v>
                </c:pt>
                <c:pt idx="7222">
                  <c:v>104.781128</c:v>
                </c:pt>
                <c:pt idx="7223">
                  <c:v>104.766458</c:v>
                </c:pt>
                <c:pt idx="7224">
                  <c:v>104.767124</c:v>
                </c:pt>
                <c:pt idx="7225">
                  <c:v>104.74595600000001</c:v>
                </c:pt>
                <c:pt idx="7226">
                  <c:v>104.73522800000001</c:v>
                </c:pt>
                <c:pt idx="7227">
                  <c:v>104.715518</c:v>
                </c:pt>
                <c:pt idx="7228">
                  <c:v>104.696618</c:v>
                </c:pt>
                <c:pt idx="7229">
                  <c:v>104.70275599999999</c:v>
                </c:pt>
                <c:pt idx="7230">
                  <c:v>104.67959</c:v>
                </c:pt>
                <c:pt idx="7231">
                  <c:v>104.652788</c:v>
                </c:pt>
                <c:pt idx="7232">
                  <c:v>104.643824</c:v>
                </c:pt>
                <c:pt idx="7233">
                  <c:v>104.63075600000001</c:v>
                </c:pt>
                <c:pt idx="7234">
                  <c:v>104.60701400000001</c:v>
                </c:pt>
                <c:pt idx="7235">
                  <c:v>104.59083200000001</c:v>
                </c:pt>
                <c:pt idx="7236">
                  <c:v>104.581508</c:v>
                </c:pt>
                <c:pt idx="7237">
                  <c:v>104.58764600000001</c:v>
                </c:pt>
                <c:pt idx="7238">
                  <c:v>104.563346</c:v>
                </c:pt>
                <c:pt idx="7239">
                  <c:v>104.542124</c:v>
                </c:pt>
                <c:pt idx="7240">
                  <c:v>104.524394</c:v>
                </c:pt>
                <c:pt idx="7241">
                  <c:v>104.52216199999999</c:v>
                </c:pt>
                <c:pt idx="7242">
                  <c:v>104.50770799999999</c:v>
                </c:pt>
                <c:pt idx="7243">
                  <c:v>104.480294</c:v>
                </c:pt>
                <c:pt idx="7244">
                  <c:v>104.48043800000001</c:v>
                </c:pt>
                <c:pt idx="7245">
                  <c:v>104.464778</c:v>
                </c:pt>
                <c:pt idx="7246">
                  <c:v>104.44125200000001</c:v>
                </c:pt>
                <c:pt idx="7247">
                  <c:v>104.416538</c:v>
                </c:pt>
                <c:pt idx="7248">
                  <c:v>104.412272</c:v>
                </c:pt>
                <c:pt idx="7249">
                  <c:v>104.40042800000001</c:v>
                </c:pt>
                <c:pt idx="7250">
                  <c:v>104.38577600000001</c:v>
                </c:pt>
                <c:pt idx="7251">
                  <c:v>104.383472</c:v>
                </c:pt>
                <c:pt idx="7252">
                  <c:v>104.361908</c:v>
                </c:pt>
                <c:pt idx="7253">
                  <c:v>104.327348</c:v>
                </c:pt>
                <c:pt idx="7254">
                  <c:v>104.32486400000001</c:v>
                </c:pt>
                <c:pt idx="7255">
                  <c:v>104.311814</c:v>
                </c:pt>
                <c:pt idx="7256">
                  <c:v>104.29196</c:v>
                </c:pt>
                <c:pt idx="7257">
                  <c:v>104.282528</c:v>
                </c:pt>
                <c:pt idx="7258">
                  <c:v>104.26343</c:v>
                </c:pt>
                <c:pt idx="7259">
                  <c:v>104.25488</c:v>
                </c:pt>
                <c:pt idx="7260">
                  <c:v>104.24984000000001</c:v>
                </c:pt>
                <c:pt idx="7261">
                  <c:v>104.233586</c:v>
                </c:pt>
                <c:pt idx="7262">
                  <c:v>104.20208599999999</c:v>
                </c:pt>
                <c:pt idx="7263">
                  <c:v>104.19278</c:v>
                </c:pt>
                <c:pt idx="7264">
                  <c:v>104.18118800000001</c:v>
                </c:pt>
                <c:pt idx="7265">
                  <c:v>104.158418</c:v>
                </c:pt>
                <c:pt idx="7266">
                  <c:v>104.143946</c:v>
                </c:pt>
                <c:pt idx="7267">
                  <c:v>104.123498</c:v>
                </c:pt>
                <c:pt idx="7268">
                  <c:v>104.11289600000001</c:v>
                </c:pt>
                <c:pt idx="7269">
                  <c:v>104.110178</c:v>
                </c:pt>
                <c:pt idx="7270">
                  <c:v>104.081828</c:v>
                </c:pt>
                <c:pt idx="7271">
                  <c:v>104.053748</c:v>
                </c:pt>
                <c:pt idx="7272">
                  <c:v>104.04897800000001</c:v>
                </c:pt>
                <c:pt idx="7273">
                  <c:v>104.037476</c:v>
                </c:pt>
                <c:pt idx="7274">
                  <c:v>104.022248</c:v>
                </c:pt>
                <c:pt idx="7275">
                  <c:v>104.01602</c:v>
                </c:pt>
                <c:pt idx="7276">
                  <c:v>104.004086</c:v>
                </c:pt>
                <c:pt idx="7277">
                  <c:v>103.99839799999999</c:v>
                </c:pt>
                <c:pt idx="7278">
                  <c:v>103.96724</c:v>
                </c:pt>
                <c:pt idx="7279">
                  <c:v>103.951274</c:v>
                </c:pt>
                <c:pt idx="7280">
                  <c:v>103.931996</c:v>
                </c:pt>
                <c:pt idx="7281">
                  <c:v>103.91410399999999</c:v>
                </c:pt>
                <c:pt idx="7282">
                  <c:v>103.911998</c:v>
                </c:pt>
                <c:pt idx="7283">
                  <c:v>103.908956</c:v>
                </c:pt>
                <c:pt idx="7284">
                  <c:v>103.87128199999999</c:v>
                </c:pt>
                <c:pt idx="7285">
                  <c:v>103.87571</c:v>
                </c:pt>
                <c:pt idx="7286">
                  <c:v>103.865972</c:v>
                </c:pt>
                <c:pt idx="7287">
                  <c:v>103.840052</c:v>
                </c:pt>
                <c:pt idx="7288">
                  <c:v>103.815122</c:v>
                </c:pt>
                <c:pt idx="7289">
                  <c:v>103.815032</c:v>
                </c:pt>
                <c:pt idx="7290">
                  <c:v>103.802054</c:v>
                </c:pt>
                <c:pt idx="7291">
                  <c:v>103.776332</c:v>
                </c:pt>
                <c:pt idx="7292">
                  <c:v>103.76097799999999</c:v>
                </c:pt>
                <c:pt idx="7293">
                  <c:v>103.75035800000001</c:v>
                </c:pt>
                <c:pt idx="7294">
                  <c:v>103.72006399999999</c:v>
                </c:pt>
                <c:pt idx="7295">
                  <c:v>103.704998</c:v>
                </c:pt>
                <c:pt idx="7296">
                  <c:v>103.69409</c:v>
                </c:pt>
                <c:pt idx="7297">
                  <c:v>103.688582</c:v>
                </c:pt>
                <c:pt idx="7298">
                  <c:v>103.674578</c:v>
                </c:pt>
                <c:pt idx="7299">
                  <c:v>103.652942</c:v>
                </c:pt>
                <c:pt idx="7300">
                  <c:v>103.639802</c:v>
                </c:pt>
                <c:pt idx="7301">
                  <c:v>103.640882</c:v>
                </c:pt>
                <c:pt idx="7302">
                  <c:v>103.626104</c:v>
                </c:pt>
                <c:pt idx="7303">
                  <c:v>103.58987</c:v>
                </c:pt>
                <c:pt idx="7304">
                  <c:v>103.585172</c:v>
                </c:pt>
                <c:pt idx="7305">
                  <c:v>103.57411999999999</c:v>
                </c:pt>
                <c:pt idx="7306">
                  <c:v>103.562528</c:v>
                </c:pt>
                <c:pt idx="7307">
                  <c:v>103.54884800000001</c:v>
                </c:pt>
                <c:pt idx="7308">
                  <c:v>103.541054</c:v>
                </c:pt>
                <c:pt idx="7309">
                  <c:v>103.53299</c:v>
                </c:pt>
                <c:pt idx="7310">
                  <c:v>103.49738600000001</c:v>
                </c:pt>
                <c:pt idx="7311">
                  <c:v>103.478576</c:v>
                </c:pt>
                <c:pt idx="7312">
                  <c:v>103.477532</c:v>
                </c:pt>
                <c:pt idx="7313">
                  <c:v>103.467776</c:v>
                </c:pt>
                <c:pt idx="7314">
                  <c:v>103.44835399999999</c:v>
                </c:pt>
                <c:pt idx="7315">
                  <c:v>103.426934</c:v>
                </c:pt>
                <c:pt idx="7316">
                  <c:v>103.41536000000001</c:v>
                </c:pt>
                <c:pt idx="7317">
                  <c:v>103.40245400000001</c:v>
                </c:pt>
                <c:pt idx="7318">
                  <c:v>103.38809000000001</c:v>
                </c:pt>
                <c:pt idx="7319">
                  <c:v>103.37745200000001</c:v>
                </c:pt>
                <c:pt idx="7320">
                  <c:v>103.349048</c:v>
                </c:pt>
                <c:pt idx="7321">
                  <c:v>103.34278399999999</c:v>
                </c:pt>
                <c:pt idx="7322">
                  <c:v>103.331858</c:v>
                </c:pt>
                <c:pt idx="7323">
                  <c:v>103.31968999999999</c:v>
                </c:pt>
                <c:pt idx="7324">
                  <c:v>103.290116</c:v>
                </c:pt>
                <c:pt idx="7325">
                  <c:v>103.28014400000001</c:v>
                </c:pt>
                <c:pt idx="7326">
                  <c:v>103.262378</c:v>
                </c:pt>
                <c:pt idx="7327">
                  <c:v>103.245476</c:v>
                </c:pt>
                <c:pt idx="7328">
                  <c:v>103.246574</c:v>
                </c:pt>
                <c:pt idx="7329">
                  <c:v>103.224362</c:v>
                </c:pt>
                <c:pt idx="7330">
                  <c:v>103.211456</c:v>
                </c:pt>
                <c:pt idx="7331">
                  <c:v>103.19792</c:v>
                </c:pt>
                <c:pt idx="7332">
                  <c:v>103.170362</c:v>
                </c:pt>
                <c:pt idx="7333">
                  <c:v>103.153064</c:v>
                </c:pt>
                <c:pt idx="7334">
                  <c:v>103.146872</c:v>
                </c:pt>
                <c:pt idx="7335">
                  <c:v>103.12844</c:v>
                </c:pt>
                <c:pt idx="7336">
                  <c:v>103.124336</c:v>
                </c:pt>
                <c:pt idx="7337">
                  <c:v>103.12304</c:v>
                </c:pt>
                <c:pt idx="7338">
                  <c:v>103.09802000000001</c:v>
                </c:pt>
                <c:pt idx="7339">
                  <c:v>103.06805</c:v>
                </c:pt>
                <c:pt idx="7340">
                  <c:v>103.05118400000001</c:v>
                </c:pt>
                <c:pt idx="7341">
                  <c:v>103.060778</c:v>
                </c:pt>
                <c:pt idx="7342">
                  <c:v>103.04888</c:v>
                </c:pt>
                <c:pt idx="7343">
                  <c:v>103.027478</c:v>
                </c:pt>
                <c:pt idx="7344">
                  <c:v>103.007516</c:v>
                </c:pt>
                <c:pt idx="7345">
                  <c:v>102.99034399999999</c:v>
                </c:pt>
                <c:pt idx="7346">
                  <c:v>102.971948</c:v>
                </c:pt>
                <c:pt idx="7347">
                  <c:v>102.965864</c:v>
                </c:pt>
                <c:pt idx="7348">
                  <c:v>102.952364</c:v>
                </c:pt>
                <c:pt idx="7349">
                  <c:v>102.92961200000001</c:v>
                </c:pt>
                <c:pt idx="7350">
                  <c:v>102.917948</c:v>
                </c:pt>
                <c:pt idx="7351">
                  <c:v>102.897932</c:v>
                </c:pt>
                <c:pt idx="7352">
                  <c:v>102.889724</c:v>
                </c:pt>
                <c:pt idx="7353">
                  <c:v>102.883334</c:v>
                </c:pt>
                <c:pt idx="7354">
                  <c:v>102.863462</c:v>
                </c:pt>
                <c:pt idx="7355">
                  <c:v>102.853652</c:v>
                </c:pt>
                <c:pt idx="7356">
                  <c:v>102.850466</c:v>
                </c:pt>
                <c:pt idx="7357">
                  <c:v>102.813242</c:v>
                </c:pt>
                <c:pt idx="7358">
                  <c:v>102.805772</c:v>
                </c:pt>
                <c:pt idx="7359">
                  <c:v>102.78737599999999</c:v>
                </c:pt>
                <c:pt idx="7360">
                  <c:v>102.765524</c:v>
                </c:pt>
                <c:pt idx="7361">
                  <c:v>102.772274</c:v>
                </c:pt>
                <c:pt idx="7362">
                  <c:v>102.77092399999999</c:v>
                </c:pt>
                <c:pt idx="7363">
                  <c:v>102.751052</c:v>
                </c:pt>
                <c:pt idx="7364">
                  <c:v>102.722126</c:v>
                </c:pt>
                <c:pt idx="7365">
                  <c:v>102.710318</c:v>
                </c:pt>
                <c:pt idx="7366">
                  <c:v>102.693776</c:v>
                </c:pt>
                <c:pt idx="7367">
                  <c:v>102.680348</c:v>
                </c:pt>
                <c:pt idx="7368">
                  <c:v>102.67062799999999</c:v>
                </c:pt>
                <c:pt idx="7369">
                  <c:v>102.657038</c:v>
                </c:pt>
                <c:pt idx="7370">
                  <c:v>102.634322</c:v>
                </c:pt>
                <c:pt idx="7371">
                  <c:v>102.623864</c:v>
                </c:pt>
                <c:pt idx="7372">
                  <c:v>102.621956</c:v>
                </c:pt>
                <c:pt idx="7373">
                  <c:v>102.603362</c:v>
                </c:pt>
                <c:pt idx="7374">
                  <c:v>102.57683</c:v>
                </c:pt>
                <c:pt idx="7375">
                  <c:v>102.573824</c:v>
                </c:pt>
                <c:pt idx="7376">
                  <c:v>102.56036</c:v>
                </c:pt>
                <c:pt idx="7377">
                  <c:v>102.540254</c:v>
                </c:pt>
                <c:pt idx="7378">
                  <c:v>102.52542200000001</c:v>
                </c:pt>
                <c:pt idx="7379">
                  <c:v>102.513578</c:v>
                </c:pt>
                <c:pt idx="7380">
                  <c:v>102.50495600000001</c:v>
                </c:pt>
                <c:pt idx="7381">
                  <c:v>102.48105200000001</c:v>
                </c:pt>
                <c:pt idx="7382">
                  <c:v>102.473168</c:v>
                </c:pt>
                <c:pt idx="7383">
                  <c:v>102.46172</c:v>
                </c:pt>
                <c:pt idx="7384">
                  <c:v>102.439796</c:v>
                </c:pt>
                <c:pt idx="7385">
                  <c:v>102.41978</c:v>
                </c:pt>
                <c:pt idx="7386">
                  <c:v>102.407342</c:v>
                </c:pt>
                <c:pt idx="7387">
                  <c:v>102.40620800000001</c:v>
                </c:pt>
                <c:pt idx="7388">
                  <c:v>102.390278</c:v>
                </c:pt>
                <c:pt idx="7389">
                  <c:v>102.37418599999999</c:v>
                </c:pt>
                <c:pt idx="7390">
                  <c:v>102.35328800000001</c:v>
                </c:pt>
                <c:pt idx="7391">
                  <c:v>102.334874</c:v>
                </c:pt>
                <c:pt idx="7392">
                  <c:v>102.32337200000001</c:v>
                </c:pt>
                <c:pt idx="7393">
                  <c:v>102.317846</c:v>
                </c:pt>
                <c:pt idx="7394">
                  <c:v>102.301754</c:v>
                </c:pt>
                <c:pt idx="7395">
                  <c:v>102.29161999999999</c:v>
                </c:pt>
                <c:pt idx="7396">
                  <c:v>102.271784</c:v>
                </c:pt>
                <c:pt idx="7397">
                  <c:v>102.26219</c:v>
                </c:pt>
                <c:pt idx="7398">
                  <c:v>102.247394</c:v>
                </c:pt>
                <c:pt idx="7399">
                  <c:v>102.238322</c:v>
                </c:pt>
                <c:pt idx="7400">
                  <c:v>102.223022</c:v>
                </c:pt>
                <c:pt idx="7401">
                  <c:v>102.204824</c:v>
                </c:pt>
                <c:pt idx="7402">
                  <c:v>102.174116</c:v>
                </c:pt>
                <c:pt idx="7403">
                  <c:v>102.17532199999999</c:v>
                </c:pt>
                <c:pt idx="7404">
                  <c:v>102.178256</c:v>
                </c:pt>
                <c:pt idx="7405">
                  <c:v>102.151886</c:v>
                </c:pt>
                <c:pt idx="7406">
                  <c:v>102.13745</c:v>
                </c:pt>
                <c:pt idx="7407">
                  <c:v>102.124454</c:v>
                </c:pt>
                <c:pt idx="7408">
                  <c:v>102.11930599999999</c:v>
                </c:pt>
                <c:pt idx="7409">
                  <c:v>102.10577000000001</c:v>
                </c:pt>
                <c:pt idx="7410">
                  <c:v>102.09389</c:v>
                </c:pt>
                <c:pt idx="7411">
                  <c:v>102.065288</c:v>
                </c:pt>
                <c:pt idx="7412">
                  <c:v>102.063614</c:v>
                </c:pt>
                <c:pt idx="7413">
                  <c:v>102.043868</c:v>
                </c:pt>
                <c:pt idx="7414">
                  <c:v>102.03256399999999</c:v>
                </c:pt>
                <c:pt idx="7415">
                  <c:v>102.023258</c:v>
                </c:pt>
                <c:pt idx="7416">
                  <c:v>101.997608</c:v>
                </c:pt>
                <c:pt idx="7417">
                  <c:v>101.98227199999999</c:v>
                </c:pt>
                <c:pt idx="7418">
                  <c:v>101.963408</c:v>
                </c:pt>
                <c:pt idx="7419">
                  <c:v>101.96789</c:v>
                </c:pt>
                <c:pt idx="7420">
                  <c:v>101.94638</c:v>
                </c:pt>
                <c:pt idx="7421">
                  <c:v>101.936876</c:v>
                </c:pt>
                <c:pt idx="7422">
                  <c:v>101.9066</c:v>
                </c:pt>
                <c:pt idx="7423">
                  <c:v>101.91325999999999</c:v>
                </c:pt>
                <c:pt idx="7424">
                  <c:v>101.900426</c:v>
                </c:pt>
                <c:pt idx="7425">
                  <c:v>101.88498199999999</c:v>
                </c:pt>
                <c:pt idx="7426">
                  <c:v>101.86987999999999</c:v>
                </c:pt>
                <c:pt idx="7427">
                  <c:v>101.863742</c:v>
                </c:pt>
                <c:pt idx="7428">
                  <c:v>101.834312</c:v>
                </c:pt>
                <c:pt idx="7429">
                  <c:v>101.79604399999999</c:v>
                </c:pt>
                <c:pt idx="7430">
                  <c:v>101.80250599999999</c:v>
                </c:pt>
                <c:pt idx="7431">
                  <c:v>101.79455</c:v>
                </c:pt>
                <c:pt idx="7432">
                  <c:v>101.78295799999999</c:v>
                </c:pt>
                <c:pt idx="7433">
                  <c:v>101.770394</c:v>
                </c:pt>
                <c:pt idx="7434">
                  <c:v>101.75158399999999</c:v>
                </c:pt>
                <c:pt idx="7435">
                  <c:v>101.751242</c:v>
                </c:pt>
                <c:pt idx="7436">
                  <c:v>101.74204400000001</c:v>
                </c:pt>
                <c:pt idx="7437">
                  <c:v>101.72476399999999</c:v>
                </c:pt>
                <c:pt idx="7438">
                  <c:v>101.693984</c:v>
                </c:pt>
                <c:pt idx="7439">
                  <c:v>101.69609</c:v>
                </c:pt>
                <c:pt idx="7440">
                  <c:v>101.68537999999999</c:v>
                </c:pt>
                <c:pt idx="7441">
                  <c:v>101.675732</c:v>
                </c:pt>
                <c:pt idx="7442">
                  <c:v>101.648894</c:v>
                </c:pt>
                <c:pt idx="7443">
                  <c:v>101.634242</c:v>
                </c:pt>
                <c:pt idx="7444">
                  <c:v>101.628806</c:v>
                </c:pt>
                <c:pt idx="7445">
                  <c:v>101.61093200000001</c:v>
                </c:pt>
                <c:pt idx="7446">
                  <c:v>101.59052</c:v>
                </c:pt>
                <c:pt idx="7447">
                  <c:v>101.58045799999999</c:v>
                </c:pt>
                <c:pt idx="7448">
                  <c:v>101.569406</c:v>
                </c:pt>
                <c:pt idx="7449">
                  <c:v>101.563034</c:v>
                </c:pt>
                <c:pt idx="7450">
                  <c:v>101.5466</c:v>
                </c:pt>
                <c:pt idx="7451">
                  <c:v>101.525792</c:v>
                </c:pt>
                <c:pt idx="7452">
                  <c:v>101.514884</c:v>
                </c:pt>
                <c:pt idx="7453">
                  <c:v>101.503184</c:v>
                </c:pt>
                <c:pt idx="7454">
                  <c:v>101.488028</c:v>
                </c:pt>
                <c:pt idx="7455">
                  <c:v>101.484914</c:v>
                </c:pt>
                <c:pt idx="7456">
                  <c:v>101.457374</c:v>
                </c:pt>
                <c:pt idx="7457">
                  <c:v>101.43370400000001</c:v>
                </c:pt>
                <c:pt idx="7458">
                  <c:v>101.42542400000001</c:v>
                </c:pt>
                <c:pt idx="7459">
                  <c:v>101.426558</c:v>
                </c:pt>
                <c:pt idx="7460">
                  <c:v>101.40998</c:v>
                </c:pt>
                <c:pt idx="7461">
                  <c:v>101.392304</c:v>
                </c:pt>
                <c:pt idx="7462">
                  <c:v>101.37423200000001</c:v>
                </c:pt>
                <c:pt idx="7463">
                  <c:v>101.371082</c:v>
                </c:pt>
                <c:pt idx="7464">
                  <c:v>101.355638</c:v>
                </c:pt>
                <c:pt idx="7465">
                  <c:v>101.33322800000001</c:v>
                </c:pt>
                <c:pt idx="7466">
                  <c:v>101.31967400000001</c:v>
                </c:pt>
                <c:pt idx="7467">
                  <c:v>101.31083599999999</c:v>
                </c:pt>
                <c:pt idx="7468">
                  <c:v>101.297156</c:v>
                </c:pt>
                <c:pt idx="7469">
                  <c:v>101.282054</c:v>
                </c:pt>
                <c:pt idx="7470">
                  <c:v>101.260274</c:v>
                </c:pt>
                <c:pt idx="7471">
                  <c:v>101.254244</c:v>
                </c:pt>
                <c:pt idx="7472">
                  <c:v>101.242994</c:v>
                </c:pt>
                <c:pt idx="7473">
                  <c:v>101.233814</c:v>
                </c:pt>
                <c:pt idx="7474">
                  <c:v>101.21574200000001</c:v>
                </c:pt>
                <c:pt idx="7475">
                  <c:v>101.19801200000001</c:v>
                </c:pt>
                <c:pt idx="7476">
                  <c:v>101.198138</c:v>
                </c:pt>
                <c:pt idx="7477">
                  <c:v>101.18208199999999</c:v>
                </c:pt>
                <c:pt idx="7478">
                  <c:v>101.173226</c:v>
                </c:pt>
                <c:pt idx="7479">
                  <c:v>101.16383</c:v>
                </c:pt>
                <c:pt idx="7480">
                  <c:v>101.14509200000001</c:v>
                </c:pt>
                <c:pt idx="7481">
                  <c:v>101.12711</c:v>
                </c:pt>
                <c:pt idx="7482">
                  <c:v>101.12016199999999</c:v>
                </c:pt>
                <c:pt idx="7483">
                  <c:v>101.10623</c:v>
                </c:pt>
                <c:pt idx="7484">
                  <c:v>101.09336</c:v>
                </c:pt>
                <c:pt idx="7485">
                  <c:v>101.07194</c:v>
                </c:pt>
                <c:pt idx="7486">
                  <c:v>101.063498</c:v>
                </c:pt>
                <c:pt idx="7487">
                  <c:v>101.04042200000001</c:v>
                </c:pt>
                <c:pt idx="7488">
                  <c:v>101.027174</c:v>
                </c:pt>
                <c:pt idx="7489">
                  <c:v>101.009012</c:v>
                </c:pt>
                <c:pt idx="7490">
                  <c:v>101.00867</c:v>
                </c:pt>
                <c:pt idx="7491">
                  <c:v>101.017382</c:v>
                </c:pt>
                <c:pt idx="7492">
                  <c:v>100.98824</c:v>
                </c:pt>
                <c:pt idx="7493">
                  <c:v>100.97322800000001</c:v>
                </c:pt>
                <c:pt idx="7494">
                  <c:v>100.96655</c:v>
                </c:pt>
                <c:pt idx="7495">
                  <c:v>100.94711</c:v>
                </c:pt>
                <c:pt idx="7496">
                  <c:v>100.928804</c:v>
                </c:pt>
                <c:pt idx="7497">
                  <c:v>100.919336</c:v>
                </c:pt>
                <c:pt idx="7498">
                  <c:v>100.898798</c:v>
                </c:pt>
                <c:pt idx="7499">
                  <c:v>100.877954</c:v>
                </c:pt>
                <c:pt idx="7500">
                  <c:v>100.871816</c:v>
                </c:pt>
                <c:pt idx="7501">
                  <c:v>100.855256</c:v>
                </c:pt>
                <c:pt idx="7502">
                  <c:v>100.85288</c:v>
                </c:pt>
                <c:pt idx="7503">
                  <c:v>100.84667</c:v>
                </c:pt>
                <c:pt idx="7504">
                  <c:v>100.836662</c:v>
                </c:pt>
                <c:pt idx="7505">
                  <c:v>100.830938</c:v>
                </c:pt>
                <c:pt idx="7506">
                  <c:v>100.804298</c:v>
                </c:pt>
                <c:pt idx="7507">
                  <c:v>100.79380399999999</c:v>
                </c:pt>
                <c:pt idx="7508">
                  <c:v>100.77609200000001</c:v>
                </c:pt>
                <c:pt idx="7509">
                  <c:v>100.76725399999999</c:v>
                </c:pt>
                <c:pt idx="7510">
                  <c:v>100.753466</c:v>
                </c:pt>
                <c:pt idx="7511">
                  <c:v>100.731182</c:v>
                </c:pt>
                <c:pt idx="7512">
                  <c:v>100.71293</c:v>
                </c:pt>
                <c:pt idx="7513">
                  <c:v>100.71105799999999</c:v>
                </c:pt>
                <c:pt idx="7514">
                  <c:v>100.704938</c:v>
                </c:pt>
                <c:pt idx="7515">
                  <c:v>100.683482</c:v>
                </c:pt>
                <c:pt idx="7516">
                  <c:v>100.655726</c:v>
                </c:pt>
                <c:pt idx="7517">
                  <c:v>100.659272</c:v>
                </c:pt>
                <c:pt idx="7518">
                  <c:v>100.649894</c:v>
                </c:pt>
                <c:pt idx="7519">
                  <c:v>100.629644</c:v>
                </c:pt>
                <c:pt idx="7520">
                  <c:v>100.619564</c:v>
                </c:pt>
                <c:pt idx="7521">
                  <c:v>100.600556</c:v>
                </c:pt>
                <c:pt idx="7522">
                  <c:v>100.602662</c:v>
                </c:pt>
                <c:pt idx="7523">
                  <c:v>100.584878</c:v>
                </c:pt>
                <c:pt idx="7524">
                  <c:v>100.575896</c:v>
                </c:pt>
                <c:pt idx="7525">
                  <c:v>100.56272</c:v>
                </c:pt>
                <c:pt idx="7526">
                  <c:v>100.54148000000001</c:v>
                </c:pt>
                <c:pt idx="7527">
                  <c:v>100.536872</c:v>
                </c:pt>
                <c:pt idx="7528">
                  <c:v>100.535144</c:v>
                </c:pt>
                <c:pt idx="7529">
                  <c:v>100.525136</c:v>
                </c:pt>
                <c:pt idx="7530">
                  <c:v>100.491152</c:v>
                </c:pt>
                <c:pt idx="7531">
                  <c:v>100.47727399999999</c:v>
                </c:pt>
                <c:pt idx="7532">
                  <c:v>100.47632</c:v>
                </c:pt>
                <c:pt idx="7533">
                  <c:v>100.44973400000001</c:v>
                </c:pt>
                <c:pt idx="7534">
                  <c:v>100.426586</c:v>
                </c:pt>
                <c:pt idx="7535">
                  <c:v>100.434488</c:v>
                </c:pt>
                <c:pt idx="7536">
                  <c:v>100.410296</c:v>
                </c:pt>
                <c:pt idx="7537">
                  <c:v>100.39505</c:v>
                </c:pt>
                <c:pt idx="7538">
                  <c:v>100.38551</c:v>
                </c:pt>
                <c:pt idx="7539">
                  <c:v>100.3874</c:v>
                </c:pt>
                <c:pt idx="7540">
                  <c:v>100.383404</c:v>
                </c:pt>
                <c:pt idx="7541">
                  <c:v>100.349744</c:v>
                </c:pt>
                <c:pt idx="7542">
                  <c:v>100.340582</c:v>
                </c:pt>
                <c:pt idx="7543">
                  <c:v>100.338962</c:v>
                </c:pt>
                <c:pt idx="7544">
                  <c:v>100.32476</c:v>
                </c:pt>
                <c:pt idx="7545">
                  <c:v>100.305554</c:v>
                </c:pt>
                <c:pt idx="7546">
                  <c:v>100.292486</c:v>
                </c:pt>
                <c:pt idx="7547">
                  <c:v>100.269914</c:v>
                </c:pt>
                <c:pt idx="7548">
                  <c:v>100.260248</c:v>
                </c:pt>
                <c:pt idx="7549">
                  <c:v>100.25540599999999</c:v>
                </c:pt>
                <c:pt idx="7550">
                  <c:v>100.23976399999999</c:v>
                </c:pt>
                <c:pt idx="7551">
                  <c:v>100.227524</c:v>
                </c:pt>
                <c:pt idx="7552">
                  <c:v>100.20293599999999</c:v>
                </c:pt>
                <c:pt idx="7553">
                  <c:v>100.195142</c:v>
                </c:pt>
                <c:pt idx="7554">
                  <c:v>100.189004</c:v>
                </c:pt>
                <c:pt idx="7555">
                  <c:v>100.18454</c:v>
                </c:pt>
                <c:pt idx="7556">
                  <c:v>100.168682</c:v>
                </c:pt>
                <c:pt idx="7557">
                  <c:v>100.14837799999999</c:v>
                </c:pt>
                <c:pt idx="7558">
                  <c:v>100.13891</c:v>
                </c:pt>
                <c:pt idx="7559">
                  <c:v>100.13946799999999</c:v>
                </c:pt>
                <c:pt idx="7560">
                  <c:v>100.11846199999999</c:v>
                </c:pt>
                <c:pt idx="7561">
                  <c:v>100.09846400000001</c:v>
                </c:pt>
                <c:pt idx="7562">
                  <c:v>100.090436</c:v>
                </c:pt>
                <c:pt idx="7563">
                  <c:v>100.079492</c:v>
                </c:pt>
                <c:pt idx="7564">
                  <c:v>100.070402</c:v>
                </c:pt>
                <c:pt idx="7565">
                  <c:v>100.045598</c:v>
                </c:pt>
                <c:pt idx="7566">
                  <c:v>100.040486</c:v>
                </c:pt>
                <c:pt idx="7567">
                  <c:v>100.037318</c:v>
                </c:pt>
                <c:pt idx="7568">
                  <c:v>100.02907399999999</c:v>
                </c:pt>
                <c:pt idx="7569">
                  <c:v>99.996853999999999</c:v>
                </c:pt>
                <c:pt idx="7570">
                  <c:v>99.971438000000006</c:v>
                </c:pt>
                <c:pt idx="7571">
                  <c:v>99.971168000000006</c:v>
                </c:pt>
                <c:pt idx="7572">
                  <c:v>99.960601999999994</c:v>
                </c:pt>
                <c:pt idx="7573">
                  <c:v>99.942025999999998</c:v>
                </c:pt>
                <c:pt idx="7574">
                  <c:v>99.947677999999996</c:v>
                </c:pt>
                <c:pt idx="7575">
                  <c:v>99.918698000000006</c:v>
                </c:pt>
                <c:pt idx="7576">
                  <c:v>99.915458000000001</c:v>
                </c:pt>
                <c:pt idx="7577">
                  <c:v>99.909121999999996</c:v>
                </c:pt>
                <c:pt idx="7578">
                  <c:v>99.884227999999993</c:v>
                </c:pt>
                <c:pt idx="7579">
                  <c:v>99.872095999999999</c:v>
                </c:pt>
                <c:pt idx="7580">
                  <c:v>99.856148000000005</c:v>
                </c:pt>
                <c:pt idx="7581">
                  <c:v>99.846103999999997</c:v>
                </c:pt>
                <c:pt idx="7582">
                  <c:v>99.836275999999998</c:v>
                </c:pt>
                <c:pt idx="7583">
                  <c:v>99.828283999999996</c:v>
                </c:pt>
                <c:pt idx="7584">
                  <c:v>99.820849999999993</c:v>
                </c:pt>
                <c:pt idx="7585">
                  <c:v>99.823369999999997</c:v>
                </c:pt>
                <c:pt idx="7586">
                  <c:v>99.795884000000001</c:v>
                </c:pt>
                <c:pt idx="7587">
                  <c:v>99.780079999999998</c:v>
                </c:pt>
                <c:pt idx="7588">
                  <c:v>99.759668000000005</c:v>
                </c:pt>
                <c:pt idx="7589">
                  <c:v>99.763394000000005</c:v>
                </c:pt>
                <c:pt idx="7590">
                  <c:v>99.748058</c:v>
                </c:pt>
                <c:pt idx="7591">
                  <c:v>99.734989999999996</c:v>
                </c:pt>
                <c:pt idx="7592">
                  <c:v>99.725899999999996</c:v>
                </c:pt>
                <c:pt idx="7593">
                  <c:v>99.718339999999998</c:v>
                </c:pt>
                <c:pt idx="7594">
                  <c:v>99.700159999999997</c:v>
                </c:pt>
                <c:pt idx="7595">
                  <c:v>99.695912000000007</c:v>
                </c:pt>
                <c:pt idx="7596">
                  <c:v>99.676507999999998</c:v>
                </c:pt>
                <c:pt idx="7597">
                  <c:v>99.674456000000006</c:v>
                </c:pt>
                <c:pt idx="7598">
                  <c:v>99.663079999999994</c:v>
                </c:pt>
                <c:pt idx="7599">
                  <c:v>99.640525999999994</c:v>
                </c:pt>
                <c:pt idx="7600">
                  <c:v>99.625783999999996</c:v>
                </c:pt>
                <c:pt idx="7601">
                  <c:v>99.598730000000003</c:v>
                </c:pt>
                <c:pt idx="7602">
                  <c:v>99.604094000000003</c:v>
                </c:pt>
                <c:pt idx="7603">
                  <c:v>99.594301999999999</c:v>
                </c:pt>
                <c:pt idx="7604">
                  <c:v>99.573115999999999</c:v>
                </c:pt>
                <c:pt idx="7605">
                  <c:v>99.567949999999996</c:v>
                </c:pt>
                <c:pt idx="7606">
                  <c:v>99.561722000000003</c:v>
                </c:pt>
                <c:pt idx="7607">
                  <c:v>99.540806000000003</c:v>
                </c:pt>
                <c:pt idx="7608">
                  <c:v>99.522139999999993</c:v>
                </c:pt>
                <c:pt idx="7609">
                  <c:v>99.501097999999999</c:v>
                </c:pt>
                <c:pt idx="7610">
                  <c:v>99.500900000000001</c:v>
                </c:pt>
                <c:pt idx="7611">
                  <c:v>99.489307999999994</c:v>
                </c:pt>
                <c:pt idx="7612">
                  <c:v>99.487346000000002</c:v>
                </c:pt>
                <c:pt idx="7613">
                  <c:v>99.474350000000001</c:v>
                </c:pt>
                <c:pt idx="7614">
                  <c:v>99.453019999999995</c:v>
                </c:pt>
                <c:pt idx="7615">
                  <c:v>99.449833999999996</c:v>
                </c:pt>
                <c:pt idx="7616">
                  <c:v>99.425641999999996</c:v>
                </c:pt>
                <c:pt idx="7617">
                  <c:v>99.421375999999995</c:v>
                </c:pt>
                <c:pt idx="7618">
                  <c:v>99.408056000000002</c:v>
                </c:pt>
                <c:pt idx="7619">
                  <c:v>99.397670000000005</c:v>
                </c:pt>
                <c:pt idx="7620">
                  <c:v>99.390091999999996</c:v>
                </c:pt>
                <c:pt idx="7621">
                  <c:v>99.376447999999996</c:v>
                </c:pt>
                <c:pt idx="7622">
                  <c:v>99.361742000000007</c:v>
                </c:pt>
                <c:pt idx="7623">
                  <c:v>99.349646000000007</c:v>
                </c:pt>
                <c:pt idx="7624">
                  <c:v>99.336650000000006</c:v>
                </c:pt>
                <c:pt idx="7625">
                  <c:v>99.319496000000001</c:v>
                </c:pt>
                <c:pt idx="7626">
                  <c:v>99.314114000000004</c:v>
                </c:pt>
                <c:pt idx="7627">
                  <c:v>99.314564000000004</c:v>
                </c:pt>
                <c:pt idx="7628">
                  <c:v>99.292316</c:v>
                </c:pt>
                <c:pt idx="7629">
                  <c:v>99.274118000000001</c:v>
                </c:pt>
                <c:pt idx="7630">
                  <c:v>99.257378000000003</c:v>
                </c:pt>
                <c:pt idx="7631">
                  <c:v>99.250628000000006</c:v>
                </c:pt>
                <c:pt idx="7632">
                  <c:v>99.247550000000004</c:v>
                </c:pt>
                <c:pt idx="7633">
                  <c:v>99.232196000000002</c:v>
                </c:pt>
                <c:pt idx="7634">
                  <c:v>99.220963999999995</c:v>
                </c:pt>
                <c:pt idx="7635">
                  <c:v>99.198428000000007</c:v>
                </c:pt>
                <c:pt idx="7636">
                  <c:v>99.188149999999993</c:v>
                </c:pt>
                <c:pt idx="7637">
                  <c:v>99.184424000000007</c:v>
                </c:pt>
                <c:pt idx="7638">
                  <c:v>99.170258000000004</c:v>
                </c:pt>
                <c:pt idx="7639">
                  <c:v>99.155174000000002</c:v>
                </c:pt>
                <c:pt idx="7640">
                  <c:v>99.153536000000003</c:v>
                </c:pt>
                <c:pt idx="7641">
                  <c:v>99.139747999999997</c:v>
                </c:pt>
                <c:pt idx="7642">
                  <c:v>99.125330000000005</c:v>
                </c:pt>
                <c:pt idx="7643">
                  <c:v>99.109238000000005</c:v>
                </c:pt>
                <c:pt idx="7644">
                  <c:v>99.082723999999999</c:v>
                </c:pt>
                <c:pt idx="7645">
                  <c:v>99.079393999999994</c:v>
                </c:pt>
                <c:pt idx="7646">
                  <c:v>99.078367999999998</c:v>
                </c:pt>
                <c:pt idx="7647">
                  <c:v>99.057164</c:v>
                </c:pt>
                <c:pt idx="7648">
                  <c:v>99.041287999999994</c:v>
                </c:pt>
                <c:pt idx="7649">
                  <c:v>99.036410000000004</c:v>
                </c:pt>
                <c:pt idx="7650">
                  <c:v>99.019363999999996</c:v>
                </c:pt>
                <c:pt idx="7651">
                  <c:v>99.010238000000001</c:v>
                </c:pt>
                <c:pt idx="7652">
                  <c:v>98.998465999999993</c:v>
                </c:pt>
                <c:pt idx="7653">
                  <c:v>98.966318000000001</c:v>
                </c:pt>
                <c:pt idx="7654">
                  <c:v>98.964662000000004</c:v>
                </c:pt>
                <c:pt idx="7655">
                  <c:v>98.964644000000007</c:v>
                </c:pt>
                <c:pt idx="7656">
                  <c:v>98.955895999999996</c:v>
                </c:pt>
                <c:pt idx="7657">
                  <c:v>98.942089999999993</c:v>
                </c:pt>
                <c:pt idx="7658">
                  <c:v>98.924270000000007</c:v>
                </c:pt>
                <c:pt idx="7659">
                  <c:v>98.926177999999993</c:v>
                </c:pt>
                <c:pt idx="7660">
                  <c:v>98.917214000000001</c:v>
                </c:pt>
                <c:pt idx="7661">
                  <c:v>98.893814000000006</c:v>
                </c:pt>
                <c:pt idx="7662">
                  <c:v>98.882906000000006</c:v>
                </c:pt>
                <c:pt idx="7663">
                  <c:v>98.866832000000002</c:v>
                </c:pt>
                <c:pt idx="7664">
                  <c:v>98.860172000000006</c:v>
                </c:pt>
                <c:pt idx="7665">
                  <c:v>98.834233999999995</c:v>
                </c:pt>
                <c:pt idx="7666">
                  <c:v>98.816845999999998</c:v>
                </c:pt>
                <c:pt idx="7667">
                  <c:v>98.811068000000006</c:v>
                </c:pt>
                <c:pt idx="7668">
                  <c:v>98.798755999999997</c:v>
                </c:pt>
                <c:pt idx="7669">
                  <c:v>98.800430000000006</c:v>
                </c:pt>
                <c:pt idx="7670">
                  <c:v>98.777767999999995</c:v>
                </c:pt>
                <c:pt idx="7671">
                  <c:v>98.772655999999998</c:v>
                </c:pt>
                <c:pt idx="7672">
                  <c:v>98.772835999999998</c:v>
                </c:pt>
                <c:pt idx="7673">
                  <c:v>98.751344000000003</c:v>
                </c:pt>
                <c:pt idx="7674">
                  <c:v>98.742577999999995</c:v>
                </c:pt>
                <c:pt idx="7675">
                  <c:v>98.733937999999995</c:v>
                </c:pt>
                <c:pt idx="7676">
                  <c:v>98.722201999999996</c:v>
                </c:pt>
                <c:pt idx="7677">
                  <c:v>98.705371999999997</c:v>
                </c:pt>
                <c:pt idx="7678">
                  <c:v>98.692195999999996</c:v>
                </c:pt>
                <c:pt idx="7679">
                  <c:v>98.681612000000001</c:v>
                </c:pt>
                <c:pt idx="7680">
                  <c:v>98.665915999999996</c:v>
                </c:pt>
                <c:pt idx="7681">
                  <c:v>98.651570000000007</c:v>
                </c:pt>
                <c:pt idx="7682">
                  <c:v>98.653009999999995</c:v>
                </c:pt>
                <c:pt idx="7683">
                  <c:v>98.633228000000003</c:v>
                </c:pt>
                <c:pt idx="7684">
                  <c:v>98.626496000000003</c:v>
                </c:pt>
                <c:pt idx="7685">
                  <c:v>98.603582000000003</c:v>
                </c:pt>
                <c:pt idx="7686">
                  <c:v>98.592421999999999</c:v>
                </c:pt>
                <c:pt idx="7687">
                  <c:v>98.598253999999997</c:v>
                </c:pt>
                <c:pt idx="7688">
                  <c:v>98.583224000000001</c:v>
                </c:pt>
                <c:pt idx="7689">
                  <c:v>98.568787999999998</c:v>
                </c:pt>
                <c:pt idx="7690">
                  <c:v>98.554963999999998</c:v>
                </c:pt>
                <c:pt idx="7691">
                  <c:v>98.529386000000002</c:v>
                </c:pt>
                <c:pt idx="7692">
                  <c:v>98.518603999999996</c:v>
                </c:pt>
                <c:pt idx="7693">
                  <c:v>98.514337999999995</c:v>
                </c:pt>
                <c:pt idx="7694">
                  <c:v>98.500172000000006</c:v>
                </c:pt>
                <c:pt idx="7695">
                  <c:v>98.484368000000003</c:v>
                </c:pt>
                <c:pt idx="7696">
                  <c:v>98.478932</c:v>
                </c:pt>
                <c:pt idx="7697">
                  <c:v>98.469409999999996</c:v>
                </c:pt>
                <c:pt idx="7698">
                  <c:v>98.462174000000005</c:v>
                </c:pt>
                <c:pt idx="7699">
                  <c:v>98.453714000000005</c:v>
                </c:pt>
                <c:pt idx="7700">
                  <c:v>98.444569999999999</c:v>
                </c:pt>
                <c:pt idx="7701">
                  <c:v>98.428675999999996</c:v>
                </c:pt>
                <c:pt idx="7702">
                  <c:v>98.415049999999994</c:v>
                </c:pt>
                <c:pt idx="7703">
                  <c:v>98.404250000000005</c:v>
                </c:pt>
                <c:pt idx="7704">
                  <c:v>98.390912</c:v>
                </c:pt>
                <c:pt idx="7705">
                  <c:v>98.376835999999997</c:v>
                </c:pt>
                <c:pt idx="7706">
                  <c:v>98.364812000000001</c:v>
                </c:pt>
                <c:pt idx="7707">
                  <c:v>98.347909999999999</c:v>
                </c:pt>
                <c:pt idx="7708">
                  <c:v>98.341105999999996</c:v>
                </c:pt>
                <c:pt idx="7709">
                  <c:v>98.339179999999999</c:v>
                </c:pt>
                <c:pt idx="7710">
                  <c:v>98.321324000000004</c:v>
                </c:pt>
                <c:pt idx="7711">
                  <c:v>98.299543999999997</c:v>
                </c:pt>
                <c:pt idx="7712">
                  <c:v>98.306600000000003</c:v>
                </c:pt>
                <c:pt idx="7713">
                  <c:v>98.289572000000007</c:v>
                </c:pt>
                <c:pt idx="7714">
                  <c:v>98.263670000000005</c:v>
                </c:pt>
                <c:pt idx="7715">
                  <c:v>98.260717999999997</c:v>
                </c:pt>
                <c:pt idx="7716">
                  <c:v>98.248981999999998</c:v>
                </c:pt>
                <c:pt idx="7717">
                  <c:v>98.233555999999993</c:v>
                </c:pt>
                <c:pt idx="7718">
                  <c:v>98.207599999999999</c:v>
                </c:pt>
                <c:pt idx="7719">
                  <c:v>98.204774</c:v>
                </c:pt>
                <c:pt idx="7720">
                  <c:v>98.206807999999995</c:v>
                </c:pt>
                <c:pt idx="7721">
                  <c:v>98.178998000000007</c:v>
                </c:pt>
                <c:pt idx="7722">
                  <c:v>98.169079999999994</c:v>
                </c:pt>
                <c:pt idx="7723">
                  <c:v>98.173327999999998</c:v>
                </c:pt>
                <c:pt idx="7724">
                  <c:v>98.150666000000001</c:v>
                </c:pt>
                <c:pt idx="7725">
                  <c:v>98.136626000000007</c:v>
                </c:pt>
                <c:pt idx="7726">
                  <c:v>98.127266000000006</c:v>
                </c:pt>
                <c:pt idx="7727">
                  <c:v>98.129372000000004</c:v>
                </c:pt>
                <c:pt idx="7728">
                  <c:v>98.114288000000002</c:v>
                </c:pt>
                <c:pt idx="7729">
                  <c:v>98.107538000000005</c:v>
                </c:pt>
                <c:pt idx="7730">
                  <c:v>98.097980000000007</c:v>
                </c:pt>
                <c:pt idx="7731">
                  <c:v>98.087053999999995</c:v>
                </c:pt>
                <c:pt idx="7732">
                  <c:v>98.073571999999999</c:v>
                </c:pt>
                <c:pt idx="7733">
                  <c:v>98.069953999999996</c:v>
                </c:pt>
                <c:pt idx="7734">
                  <c:v>98.046464</c:v>
                </c:pt>
                <c:pt idx="7735">
                  <c:v>98.037176000000002</c:v>
                </c:pt>
                <c:pt idx="7736">
                  <c:v>98.028589999999994</c:v>
                </c:pt>
                <c:pt idx="7737">
                  <c:v>98.014424000000005</c:v>
                </c:pt>
                <c:pt idx="7738">
                  <c:v>97.998602000000005</c:v>
                </c:pt>
                <c:pt idx="7739">
                  <c:v>97.992536000000001</c:v>
                </c:pt>
                <c:pt idx="7740">
                  <c:v>97.983661999999995</c:v>
                </c:pt>
                <c:pt idx="7741">
                  <c:v>97.973888000000002</c:v>
                </c:pt>
                <c:pt idx="7742">
                  <c:v>97.950667999999993</c:v>
                </c:pt>
                <c:pt idx="7743">
                  <c:v>97.939831999999996</c:v>
                </c:pt>
                <c:pt idx="7744">
                  <c:v>97.919960000000003</c:v>
                </c:pt>
                <c:pt idx="7745">
                  <c:v>97.916089999999997</c:v>
                </c:pt>
                <c:pt idx="7746">
                  <c:v>97.907377999999994</c:v>
                </c:pt>
                <c:pt idx="7747">
                  <c:v>97.914596000000003</c:v>
                </c:pt>
                <c:pt idx="7748">
                  <c:v>97.903976</c:v>
                </c:pt>
                <c:pt idx="7749">
                  <c:v>97.888208000000006</c:v>
                </c:pt>
                <c:pt idx="7750">
                  <c:v>97.873195999999993</c:v>
                </c:pt>
                <c:pt idx="7751">
                  <c:v>97.846447999999995</c:v>
                </c:pt>
                <c:pt idx="7752">
                  <c:v>97.840075999999996</c:v>
                </c:pt>
                <c:pt idx="7753">
                  <c:v>97.831255999999996</c:v>
                </c:pt>
                <c:pt idx="7754">
                  <c:v>97.829186000000007</c:v>
                </c:pt>
                <c:pt idx="7755">
                  <c:v>97.818799999999996</c:v>
                </c:pt>
                <c:pt idx="7756">
                  <c:v>97.797002000000006</c:v>
                </c:pt>
                <c:pt idx="7757">
                  <c:v>97.774411999999998</c:v>
                </c:pt>
                <c:pt idx="7758">
                  <c:v>97.774448000000007</c:v>
                </c:pt>
                <c:pt idx="7759">
                  <c:v>97.764566000000002</c:v>
                </c:pt>
                <c:pt idx="7760">
                  <c:v>97.753981999999993</c:v>
                </c:pt>
                <c:pt idx="7761">
                  <c:v>97.756159999999994</c:v>
                </c:pt>
                <c:pt idx="7762">
                  <c:v>97.738376000000002</c:v>
                </c:pt>
                <c:pt idx="7763">
                  <c:v>97.724192000000002</c:v>
                </c:pt>
                <c:pt idx="7764">
                  <c:v>97.708640000000003</c:v>
                </c:pt>
                <c:pt idx="7765">
                  <c:v>97.704338000000007</c:v>
                </c:pt>
                <c:pt idx="7766">
                  <c:v>97.678994000000003</c:v>
                </c:pt>
                <c:pt idx="7767">
                  <c:v>97.669327999999993</c:v>
                </c:pt>
                <c:pt idx="7768">
                  <c:v>97.673180000000002</c:v>
                </c:pt>
                <c:pt idx="7769">
                  <c:v>97.676006000000001</c:v>
                </c:pt>
                <c:pt idx="7770">
                  <c:v>97.650283999999999</c:v>
                </c:pt>
                <c:pt idx="7771">
                  <c:v>97.632914</c:v>
                </c:pt>
                <c:pt idx="7772">
                  <c:v>97.620007999999999</c:v>
                </c:pt>
                <c:pt idx="7773">
                  <c:v>97.601162000000002</c:v>
                </c:pt>
                <c:pt idx="7774">
                  <c:v>97.594358</c:v>
                </c:pt>
                <c:pt idx="7775">
                  <c:v>97.584962000000004</c:v>
                </c:pt>
                <c:pt idx="7776">
                  <c:v>97.568402000000006</c:v>
                </c:pt>
                <c:pt idx="7777">
                  <c:v>97.562066000000002</c:v>
                </c:pt>
                <c:pt idx="7778">
                  <c:v>97.551931999999994</c:v>
                </c:pt>
                <c:pt idx="7779">
                  <c:v>97.543760000000006</c:v>
                </c:pt>
                <c:pt idx="7780">
                  <c:v>97.537964000000002</c:v>
                </c:pt>
                <c:pt idx="7781">
                  <c:v>97.526983999999999</c:v>
                </c:pt>
                <c:pt idx="7782">
                  <c:v>97.507148000000001</c:v>
                </c:pt>
                <c:pt idx="7783">
                  <c:v>97.496402000000003</c:v>
                </c:pt>
                <c:pt idx="7784">
                  <c:v>97.481480000000005</c:v>
                </c:pt>
                <c:pt idx="7785">
                  <c:v>97.477609999999999</c:v>
                </c:pt>
                <c:pt idx="7786">
                  <c:v>97.467854000000003</c:v>
                </c:pt>
                <c:pt idx="7787">
                  <c:v>97.460077999999996</c:v>
                </c:pt>
                <c:pt idx="7788">
                  <c:v>97.453832000000006</c:v>
                </c:pt>
                <c:pt idx="7789">
                  <c:v>97.435004000000006</c:v>
                </c:pt>
                <c:pt idx="7790">
                  <c:v>97.430593999999999</c:v>
                </c:pt>
                <c:pt idx="7791">
                  <c:v>97.422224</c:v>
                </c:pt>
                <c:pt idx="7792">
                  <c:v>97.400840000000002</c:v>
                </c:pt>
                <c:pt idx="7793">
                  <c:v>97.394143999999997</c:v>
                </c:pt>
                <c:pt idx="7794">
                  <c:v>97.380139999999997</c:v>
                </c:pt>
                <c:pt idx="7795">
                  <c:v>97.368691999999996</c:v>
                </c:pt>
                <c:pt idx="7796">
                  <c:v>97.356812000000005</c:v>
                </c:pt>
                <c:pt idx="7797">
                  <c:v>97.352834000000001</c:v>
                </c:pt>
                <c:pt idx="7798">
                  <c:v>97.336669999999998</c:v>
                </c:pt>
                <c:pt idx="7799">
                  <c:v>97.331090000000003</c:v>
                </c:pt>
                <c:pt idx="7800">
                  <c:v>97.315340000000006</c:v>
                </c:pt>
                <c:pt idx="7801">
                  <c:v>97.296745999999999</c:v>
                </c:pt>
                <c:pt idx="7802">
                  <c:v>97.292227999999994</c:v>
                </c:pt>
                <c:pt idx="7803">
                  <c:v>97.289311999999995</c:v>
                </c:pt>
                <c:pt idx="7804">
                  <c:v>97.262150000000005</c:v>
                </c:pt>
                <c:pt idx="7805">
                  <c:v>97.257236000000006</c:v>
                </c:pt>
                <c:pt idx="7806">
                  <c:v>97.245949999999993</c:v>
                </c:pt>
                <c:pt idx="7807">
                  <c:v>97.242260000000002</c:v>
                </c:pt>
                <c:pt idx="7808">
                  <c:v>97.228166000000002</c:v>
                </c:pt>
                <c:pt idx="7809">
                  <c:v>97.224763999999993</c:v>
                </c:pt>
                <c:pt idx="7810">
                  <c:v>97.216142000000005</c:v>
                </c:pt>
                <c:pt idx="7811">
                  <c:v>97.193516000000002</c:v>
                </c:pt>
                <c:pt idx="7812">
                  <c:v>97.179997999999998</c:v>
                </c:pt>
                <c:pt idx="7813">
                  <c:v>97.172762000000006</c:v>
                </c:pt>
                <c:pt idx="7814">
                  <c:v>97.159244000000001</c:v>
                </c:pt>
                <c:pt idx="7815">
                  <c:v>97.154132000000004</c:v>
                </c:pt>
                <c:pt idx="7816">
                  <c:v>97.147148000000001</c:v>
                </c:pt>
                <c:pt idx="7817">
                  <c:v>97.140596000000002</c:v>
                </c:pt>
                <c:pt idx="7818">
                  <c:v>97.122703999999999</c:v>
                </c:pt>
                <c:pt idx="7819">
                  <c:v>97.107944000000003</c:v>
                </c:pt>
                <c:pt idx="7820">
                  <c:v>97.086920000000006</c:v>
                </c:pt>
                <c:pt idx="7821">
                  <c:v>97.074877999999998</c:v>
                </c:pt>
                <c:pt idx="7822">
                  <c:v>97.070414</c:v>
                </c:pt>
                <c:pt idx="7823">
                  <c:v>97.056229999999999</c:v>
                </c:pt>
                <c:pt idx="7824">
                  <c:v>97.053098000000006</c:v>
                </c:pt>
                <c:pt idx="7825">
                  <c:v>97.041253999999995</c:v>
                </c:pt>
                <c:pt idx="7826">
                  <c:v>97.029554000000005</c:v>
                </c:pt>
                <c:pt idx="7827">
                  <c:v>97.019186000000005</c:v>
                </c:pt>
                <c:pt idx="7828">
                  <c:v>97.006748000000002</c:v>
                </c:pt>
                <c:pt idx="7829">
                  <c:v>97.004102000000003</c:v>
                </c:pt>
                <c:pt idx="7830">
                  <c:v>96.999458000000004</c:v>
                </c:pt>
                <c:pt idx="7831">
                  <c:v>96.980270000000004</c:v>
                </c:pt>
                <c:pt idx="7832">
                  <c:v>96.960865999999996</c:v>
                </c:pt>
                <c:pt idx="7833">
                  <c:v>96.964286000000001</c:v>
                </c:pt>
                <c:pt idx="7834">
                  <c:v>96.947006000000002</c:v>
                </c:pt>
                <c:pt idx="7835">
                  <c:v>96.939356000000004</c:v>
                </c:pt>
                <c:pt idx="7836">
                  <c:v>96.919501999999994</c:v>
                </c:pt>
                <c:pt idx="7837">
                  <c:v>96.927115999999998</c:v>
                </c:pt>
                <c:pt idx="7838">
                  <c:v>96.908935999999997</c:v>
                </c:pt>
                <c:pt idx="7839">
                  <c:v>96.899252000000004</c:v>
                </c:pt>
                <c:pt idx="7840">
                  <c:v>96.873925999999997</c:v>
                </c:pt>
                <c:pt idx="7841">
                  <c:v>96.875221999999994</c:v>
                </c:pt>
                <c:pt idx="7842">
                  <c:v>96.868346000000003</c:v>
                </c:pt>
                <c:pt idx="7843">
                  <c:v>96.845072000000002</c:v>
                </c:pt>
                <c:pt idx="7844">
                  <c:v>96.846332000000004</c:v>
                </c:pt>
                <c:pt idx="7845">
                  <c:v>96.837134000000006</c:v>
                </c:pt>
                <c:pt idx="7846">
                  <c:v>96.824048000000005</c:v>
                </c:pt>
                <c:pt idx="7847">
                  <c:v>96.805850000000007</c:v>
                </c:pt>
                <c:pt idx="7848">
                  <c:v>96.793177999999997</c:v>
                </c:pt>
                <c:pt idx="7849">
                  <c:v>96.788101999999995</c:v>
                </c:pt>
                <c:pt idx="7850">
                  <c:v>96.779641999999996</c:v>
                </c:pt>
                <c:pt idx="7851">
                  <c:v>96.771236000000002</c:v>
                </c:pt>
                <c:pt idx="7852">
                  <c:v>96.746972</c:v>
                </c:pt>
                <c:pt idx="7853">
                  <c:v>96.725695999999999</c:v>
                </c:pt>
                <c:pt idx="7854">
                  <c:v>96.721934000000005</c:v>
                </c:pt>
                <c:pt idx="7855">
                  <c:v>96.707713999999996</c:v>
                </c:pt>
                <c:pt idx="7856">
                  <c:v>96.708326</c:v>
                </c:pt>
                <c:pt idx="7857">
                  <c:v>96.705662000000004</c:v>
                </c:pt>
                <c:pt idx="7858">
                  <c:v>96.697922000000005</c:v>
                </c:pt>
                <c:pt idx="7859">
                  <c:v>96.682856000000001</c:v>
                </c:pt>
                <c:pt idx="7860">
                  <c:v>96.665198000000004</c:v>
                </c:pt>
                <c:pt idx="7861">
                  <c:v>96.656143999999998</c:v>
                </c:pt>
                <c:pt idx="7862">
                  <c:v>96.647503999999998</c:v>
                </c:pt>
                <c:pt idx="7863">
                  <c:v>96.649249999999995</c:v>
                </c:pt>
                <c:pt idx="7864">
                  <c:v>96.628675999999999</c:v>
                </c:pt>
                <c:pt idx="7865">
                  <c:v>96.611198000000002</c:v>
                </c:pt>
                <c:pt idx="7866">
                  <c:v>96.601478</c:v>
                </c:pt>
                <c:pt idx="7867">
                  <c:v>96.593503999999996</c:v>
                </c:pt>
                <c:pt idx="7868">
                  <c:v>96.590227999999996</c:v>
                </c:pt>
                <c:pt idx="7869">
                  <c:v>96.585656</c:v>
                </c:pt>
                <c:pt idx="7870">
                  <c:v>96.568843999999999</c:v>
                </c:pt>
                <c:pt idx="7871">
                  <c:v>96.559753999999998</c:v>
                </c:pt>
                <c:pt idx="7872">
                  <c:v>96.548395999999997</c:v>
                </c:pt>
                <c:pt idx="7873">
                  <c:v>96.533600000000007</c:v>
                </c:pt>
                <c:pt idx="7874">
                  <c:v>96.521792000000005</c:v>
                </c:pt>
                <c:pt idx="7875">
                  <c:v>96.514465999999999</c:v>
                </c:pt>
                <c:pt idx="7876">
                  <c:v>96.513853999999995</c:v>
                </c:pt>
                <c:pt idx="7877">
                  <c:v>96.517381999999998</c:v>
                </c:pt>
                <c:pt idx="7878">
                  <c:v>96.487070000000003</c:v>
                </c:pt>
                <c:pt idx="7879">
                  <c:v>96.481328000000005</c:v>
                </c:pt>
                <c:pt idx="7880">
                  <c:v>96.474866000000006</c:v>
                </c:pt>
                <c:pt idx="7881">
                  <c:v>96.451502000000005</c:v>
                </c:pt>
                <c:pt idx="7882">
                  <c:v>96.448244000000003</c:v>
                </c:pt>
                <c:pt idx="7883">
                  <c:v>96.430496000000005</c:v>
                </c:pt>
                <c:pt idx="7884">
                  <c:v>96.421046000000004</c:v>
                </c:pt>
                <c:pt idx="7885">
                  <c:v>96.409940000000006</c:v>
                </c:pt>
                <c:pt idx="7886">
                  <c:v>96.406052000000003</c:v>
                </c:pt>
                <c:pt idx="7887">
                  <c:v>96.392983999999998</c:v>
                </c:pt>
                <c:pt idx="7888">
                  <c:v>96.37979</c:v>
                </c:pt>
                <c:pt idx="7889">
                  <c:v>96.373940000000005</c:v>
                </c:pt>
                <c:pt idx="7890">
                  <c:v>96.357901999999996</c:v>
                </c:pt>
                <c:pt idx="7891">
                  <c:v>96.351151999999999</c:v>
                </c:pt>
                <c:pt idx="7892">
                  <c:v>96.339686</c:v>
                </c:pt>
                <c:pt idx="7893">
                  <c:v>96.330920000000006</c:v>
                </c:pt>
                <c:pt idx="7894">
                  <c:v>96.322748000000004</c:v>
                </c:pt>
                <c:pt idx="7895">
                  <c:v>96.317725999999993</c:v>
                </c:pt>
                <c:pt idx="7896">
                  <c:v>96.306691999999998</c:v>
                </c:pt>
                <c:pt idx="7897">
                  <c:v>96.292237999999998</c:v>
                </c:pt>
                <c:pt idx="7898">
                  <c:v>96.281096000000005</c:v>
                </c:pt>
                <c:pt idx="7899">
                  <c:v>96.269431999999995</c:v>
                </c:pt>
                <c:pt idx="7900">
                  <c:v>96.260233999999997</c:v>
                </c:pt>
                <c:pt idx="7901">
                  <c:v>96.247147999999996</c:v>
                </c:pt>
                <c:pt idx="7902">
                  <c:v>96.236689999999996</c:v>
                </c:pt>
                <c:pt idx="7903">
                  <c:v>96.228806000000006</c:v>
                </c:pt>
                <c:pt idx="7904">
                  <c:v>96.214748</c:v>
                </c:pt>
                <c:pt idx="7905">
                  <c:v>96.191438000000005</c:v>
                </c:pt>
                <c:pt idx="7906">
                  <c:v>96.183751999999998</c:v>
                </c:pt>
                <c:pt idx="7907">
                  <c:v>96.175706000000005</c:v>
                </c:pt>
                <c:pt idx="7908">
                  <c:v>96.171188000000001</c:v>
                </c:pt>
                <c:pt idx="7909">
                  <c:v>96.165716000000003</c:v>
                </c:pt>
                <c:pt idx="7910">
                  <c:v>96.161467999999999</c:v>
                </c:pt>
                <c:pt idx="7911">
                  <c:v>96.152360000000002</c:v>
                </c:pt>
                <c:pt idx="7912">
                  <c:v>96.138428000000005</c:v>
                </c:pt>
                <c:pt idx="7913">
                  <c:v>96.136178000000001</c:v>
                </c:pt>
                <c:pt idx="7914">
                  <c:v>96.118340000000003</c:v>
                </c:pt>
                <c:pt idx="7915">
                  <c:v>96.106297999999995</c:v>
                </c:pt>
                <c:pt idx="7916">
                  <c:v>96.090512000000004</c:v>
                </c:pt>
                <c:pt idx="7917">
                  <c:v>96.072314000000006</c:v>
                </c:pt>
                <c:pt idx="7918">
                  <c:v>96.059156000000002</c:v>
                </c:pt>
                <c:pt idx="7919">
                  <c:v>96.055430000000001</c:v>
                </c:pt>
                <c:pt idx="7920">
                  <c:v>96.056005999999996</c:v>
                </c:pt>
                <c:pt idx="7921">
                  <c:v>96.031633999999997</c:v>
                </c:pt>
                <c:pt idx="7922">
                  <c:v>96.020600000000002</c:v>
                </c:pt>
                <c:pt idx="7923">
                  <c:v>96.022508000000002</c:v>
                </c:pt>
                <c:pt idx="7924">
                  <c:v>96.017972</c:v>
                </c:pt>
                <c:pt idx="7925">
                  <c:v>96.003013999999993</c:v>
                </c:pt>
                <c:pt idx="7926">
                  <c:v>95.994715999999997</c:v>
                </c:pt>
                <c:pt idx="7927">
                  <c:v>95.982259999999997</c:v>
                </c:pt>
                <c:pt idx="7928">
                  <c:v>95.962208000000004</c:v>
                </c:pt>
                <c:pt idx="7929">
                  <c:v>95.966527999999997</c:v>
                </c:pt>
                <c:pt idx="7930">
                  <c:v>95.942768000000001</c:v>
                </c:pt>
                <c:pt idx="7931">
                  <c:v>95.939474000000004</c:v>
                </c:pt>
                <c:pt idx="7932">
                  <c:v>95.931662000000003</c:v>
                </c:pt>
                <c:pt idx="7933">
                  <c:v>95.92295</c:v>
                </c:pt>
                <c:pt idx="7934">
                  <c:v>95.920736000000005</c:v>
                </c:pt>
                <c:pt idx="7935">
                  <c:v>95.896039999999999</c:v>
                </c:pt>
                <c:pt idx="7936">
                  <c:v>95.884339999999995</c:v>
                </c:pt>
                <c:pt idx="7937">
                  <c:v>95.884411999999998</c:v>
                </c:pt>
                <c:pt idx="7938">
                  <c:v>95.865043999999997</c:v>
                </c:pt>
                <c:pt idx="7939">
                  <c:v>95.854298</c:v>
                </c:pt>
                <c:pt idx="7940">
                  <c:v>95.853865999999996</c:v>
                </c:pt>
                <c:pt idx="7941">
                  <c:v>95.848411999999996</c:v>
                </c:pt>
                <c:pt idx="7942">
                  <c:v>95.824292</c:v>
                </c:pt>
                <c:pt idx="7943">
                  <c:v>95.810990000000004</c:v>
                </c:pt>
                <c:pt idx="7944">
                  <c:v>95.803448000000003</c:v>
                </c:pt>
                <c:pt idx="7945">
                  <c:v>95.795618000000005</c:v>
                </c:pt>
                <c:pt idx="7946">
                  <c:v>95.789462</c:v>
                </c:pt>
                <c:pt idx="7947">
                  <c:v>95.782135999999994</c:v>
                </c:pt>
                <c:pt idx="7948">
                  <c:v>95.777096</c:v>
                </c:pt>
                <c:pt idx="7949">
                  <c:v>95.751176000000001</c:v>
                </c:pt>
                <c:pt idx="7950">
                  <c:v>95.747935999999996</c:v>
                </c:pt>
                <c:pt idx="7951">
                  <c:v>95.737369999999999</c:v>
                </c:pt>
                <c:pt idx="7952">
                  <c:v>95.738234000000006</c:v>
                </c:pt>
                <c:pt idx="7953">
                  <c:v>95.720827999999997</c:v>
                </c:pt>
                <c:pt idx="7954">
                  <c:v>95.709974000000003</c:v>
                </c:pt>
                <c:pt idx="7955">
                  <c:v>95.708336000000003</c:v>
                </c:pt>
                <c:pt idx="7956">
                  <c:v>95.693324000000004</c:v>
                </c:pt>
                <c:pt idx="7957">
                  <c:v>95.687563999999995</c:v>
                </c:pt>
                <c:pt idx="7958">
                  <c:v>95.668340000000001</c:v>
                </c:pt>
                <c:pt idx="7959">
                  <c:v>95.66816</c:v>
                </c:pt>
                <c:pt idx="7960">
                  <c:v>95.656316000000004</c:v>
                </c:pt>
                <c:pt idx="7961">
                  <c:v>95.640745999999993</c:v>
                </c:pt>
                <c:pt idx="7962">
                  <c:v>95.621486000000004</c:v>
                </c:pt>
                <c:pt idx="7963">
                  <c:v>95.622439999999997</c:v>
                </c:pt>
                <c:pt idx="7964">
                  <c:v>95.620424</c:v>
                </c:pt>
                <c:pt idx="7965">
                  <c:v>95.596376000000006</c:v>
                </c:pt>
                <c:pt idx="7966">
                  <c:v>95.577206000000004</c:v>
                </c:pt>
                <c:pt idx="7967">
                  <c:v>95.572040000000001</c:v>
                </c:pt>
                <c:pt idx="7968">
                  <c:v>95.565073999999996</c:v>
                </c:pt>
                <c:pt idx="7969">
                  <c:v>95.555642000000006</c:v>
                </c:pt>
                <c:pt idx="7970">
                  <c:v>95.552294000000003</c:v>
                </c:pt>
                <c:pt idx="7971">
                  <c:v>95.546983999999995</c:v>
                </c:pt>
                <c:pt idx="7972">
                  <c:v>95.528677999999999</c:v>
                </c:pt>
                <c:pt idx="7973">
                  <c:v>95.525959999999998</c:v>
                </c:pt>
                <c:pt idx="7974">
                  <c:v>95.517914000000005</c:v>
                </c:pt>
                <c:pt idx="7975">
                  <c:v>95.495161999999993</c:v>
                </c:pt>
                <c:pt idx="7976">
                  <c:v>95.485838000000001</c:v>
                </c:pt>
                <c:pt idx="7977">
                  <c:v>95.479106000000002</c:v>
                </c:pt>
                <c:pt idx="7978">
                  <c:v>95.470898000000005</c:v>
                </c:pt>
                <c:pt idx="7979">
                  <c:v>95.458495999999997</c:v>
                </c:pt>
                <c:pt idx="7980">
                  <c:v>95.451115999999999</c:v>
                </c:pt>
                <c:pt idx="7981">
                  <c:v>95.446399999999997</c:v>
                </c:pt>
                <c:pt idx="7982">
                  <c:v>95.441198</c:v>
                </c:pt>
                <c:pt idx="7983">
                  <c:v>95.432233999999994</c:v>
                </c:pt>
                <c:pt idx="7984">
                  <c:v>95.427428000000006</c:v>
                </c:pt>
                <c:pt idx="7985">
                  <c:v>95.403254000000004</c:v>
                </c:pt>
                <c:pt idx="7986">
                  <c:v>95.399168000000003</c:v>
                </c:pt>
                <c:pt idx="7987">
                  <c:v>95.383778000000007</c:v>
                </c:pt>
                <c:pt idx="7988">
                  <c:v>95.378017999999997</c:v>
                </c:pt>
                <c:pt idx="7989">
                  <c:v>95.359819999999999</c:v>
                </c:pt>
                <c:pt idx="7990">
                  <c:v>95.353718000000001</c:v>
                </c:pt>
                <c:pt idx="7991">
                  <c:v>95.350297999999995</c:v>
                </c:pt>
                <c:pt idx="7992">
                  <c:v>95.335375999999997</c:v>
                </c:pt>
                <c:pt idx="7993">
                  <c:v>95.335105999999996</c:v>
                </c:pt>
                <c:pt idx="7994">
                  <c:v>95.320418000000004</c:v>
                </c:pt>
                <c:pt idx="7995">
                  <c:v>95.304361999999998</c:v>
                </c:pt>
                <c:pt idx="7996">
                  <c:v>95.299880000000002</c:v>
                </c:pt>
                <c:pt idx="7997">
                  <c:v>95.287657999999993</c:v>
                </c:pt>
                <c:pt idx="7998">
                  <c:v>95.293561999999994</c:v>
                </c:pt>
                <c:pt idx="7999">
                  <c:v>95.275921999999994</c:v>
                </c:pt>
                <c:pt idx="8000">
                  <c:v>95.252576000000005</c:v>
                </c:pt>
                <c:pt idx="8001">
                  <c:v>95.252144000000001</c:v>
                </c:pt>
                <c:pt idx="8002">
                  <c:v>95.255492000000004</c:v>
                </c:pt>
                <c:pt idx="8003">
                  <c:v>95.232451999999995</c:v>
                </c:pt>
                <c:pt idx="8004">
                  <c:v>95.220500000000001</c:v>
                </c:pt>
                <c:pt idx="8005">
                  <c:v>95.211752000000004</c:v>
                </c:pt>
                <c:pt idx="8006">
                  <c:v>95.212562000000005</c:v>
                </c:pt>
                <c:pt idx="8007">
                  <c:v>95.198504</c:v>
                </c:pt>
                <c:pt idx="8008">
                  <c:v>95.179586</c:v>
                </c:pt>
                <c:pt idx="8009">
                  <c:v>95.168768</c:v>
                </c:pt>
                <c:pt idx="8010">
                  <c:v>95.160955999999999</c:v>
                </c:pt>
                <c:pt idx="8011">
                  <c:v>95.155321999999998</c:v>
                </c:pt>
                <c:pt idx="8012">
                  <c:v>95.146249999999995</c:v>
                </c:pt>
                <c:pt idx="8013">
                  <c:v>95.130769999999998</c:v>
                </c:pt>
                <c:pt idx="8014">
                  <c:v>95.117683999999997</c:v>
                </c:pt>
                <c:pt idx="8015">
                  <c:v>95.117468000000002</c:v>
                </c:pt>
                <c:pt idx="8016">
                  <c:v>95.109691999999995</c:v>
                </c:pt>
                <c:pt idx="8017">
                  <c:v>95.105264000000005</c:v>
                </c:pt>
                <c:pt idx="8018">
                  <c:v>95.085877999999994</c:v>
                </c:pt>
                <c:pt idx="8019">
                  <c:v>95.075113999999999</c:v>
                </c:pt>
                <c:pt idx="8020">
                  <c:v>95.071855999999997</c:v>
                </c:pt>
                <c:pt idx="8021">
                  <c:v>95.054648</c:v>
                </c:pt>
                <c:pt idx="8022">
                  <c:v>95.043524000000005</c:v>
                </c:pt>
                <c:pt idx="8023">
                  <c:v>95.022896000000003</c:v>
                </c:pt>
                <c:pt idx="8024">
                  <c:v>95.034146000000007</c:v>
                </c:pt>
                <c:pt idx="8025">
                  <c:v>95.026387999999997</c:v>
                </c:pt>
                <c:pt idx="8026">
                  <c:v>95.020303999999996</c:v>
                </c:pt>
                <c:pt idx="8027">
                  <c:v>95.009125999999995</c:v>
                </c:pt>
                <c:pt idx="8028">
                  <c:v>94.994401999999994</c:v>
                </c:pt>
                <c:pt idx="8029">
                  <c:v>94.989956000000006</c:v>
                </c:pt>
                <c:pt idx="8030">
                  <c:v>94.986103999999997</c:v>
                </c:pt>
                <c:pt idx="8031">
                  <c:v>94.971812</c:v>
                </c:pt>
                <c:pt idx="8032">
                  <c:v>94.958672000000007</c:v>
                </c:pt>
                <c:pt idx="8033">
                  <c:v>94.942670000000007</c:v>
                </c:pt>
                <c:pt idx="8034">
                  <c:v>94.937917999999996</c:v>
                </c:pt>
                <c:pt idx="8035">
                  <c:v>94.911619999999999</c:v>
                </c:pt>
                <c:pt idx="8036">
                  <c:v>94.896140000000003</c:v>
                </c:pt>
                <c:pt idx="8037">
                  <c:v>94.900388000000007</c:v>
                </c:pt>
                <c:pt idx="8038">
                  <c:v>94.904942000000005</c:v>
                </c:pt>
                <c:pt idx="8039">
                  <c:v>94.893979999999999</c:v>
                </c:pt>
                <c:pt idx="8040">
                  <c:v>94.874324000000001</c:v>
                </c:pt>
                <c:pt idx="8041">
                  <c:v>94.874431999999999</c:v>
                </c:pt>
                <c:pt idx="8042">
                  <c:v>94.855243999999999</c:v>
                </c:pt>
                <c:pt idx="8043">
                  <c:v>94.853228000000001</c:v>
                </c:pt>
                <c:pt idx="8044">
                  <c:v>94.856341999999998</c:v>
                </c:pt>
                <c:pt idx="8045">
                  <c:v>94.848224000000002</c:v>
                </c:pt>
                <c:pt idx="8046">
                  <c:v>94.840087999999994</c:v>
                </c:pt>
                <c:pt idx="8047">
                  <c:v>94.821421999999998</c:v>
                </c:pt>
                <c:pt idx="8048">
                  <c:v>94.796816000000007</c:v>
                </c:pt>
                <c:pt idx="8049">
                  <c:v>94.792693999999997</c:v>
                </c:pt>
                <c:pt idx="8050">
                  <c:v>94.786394000000001</c:v>
                </c:pt>
                <c:pt idx="8051">
                  <c:v>94.777016000000003</c:v>
                </c:pt>
                <c:pt idx="8052">
                  <c:v>94.761157999999995</c:v>
                </c:pt>
                <c:pt idx="8053">
                  <c:v>94.757270000000005</c:v>
                </c:pt>
                <c:pt idx="8054">
                  <c:v>94.743769999999998</c:v>
                </c:pt>
                <c:pt idx="8055">
                  <c:v>94.732879999999994</c:v>
                </c:pt>
                <c:pt idx="8056">
                  <c:v>94.716014000000001</c:v>
                </c:pt>
                <c:pt idx="8057">
                  <c:v>94.713961999999995</c:v>
                </c:pt>
                <c:pt idx="8058">
                  <c:v>94.712378000000001</c:v>
                </c:pt>
                <c:pt idx="8059">
                  <c:v>94.696771999999996</c:v>
                </c:pt>
                <c:pt idx="8060">
                  <c:v>94.692884000000006</c:v>
                </c:pt>
                <c:pt idx="8061">
                  <c:v>94.688581999999997</c:v>
                </c:pt>
                <c:pt idx="8062">
                  <c:v>94.676972000000006</c:v>
                </c:pt>
                <c:pt idx="8063">
                  <c:v>94.670599999999993</c:v>
                </c:pt>
                <c:pt idx="8064">
                  <c:v>94.673894000000004</c:v>
                </c:pt>
                <c:pt idx="8065">
                  <c:v>94.644608000000005</c:v>
                </c:pt>
                <c:pt idx="8066">
                  <c:v>94.645904000000002</c:v>
                </c:pt>
                <c:pt idx="8067">
                  <c:v>94.629992000000001</c:v>
                </c:pt>
                <c:pt idx="8068">
                  <c:v>94.618759999999995</c:v>
                </c:pt>
                <c:pt idx="8069">
                  <c:v>94.607888000000003</c:v>
                </c:pt>
                <c:pt idx="8070">
                  <c:v>94.602199999999996</c:v>
                </c:pt>
                <c:pt idx="8071">
                  <c:v>94.588538</c:v>
                </c:pt>
                <c:pt idx="8072">
                  <c:v>94.584794000000002</c:v>
                </c:pt>
                <c:pt idx="8073">
                  <c:v>94.583209999999994</c:v>
                </c:pt>
                <c:pt idx="8074">
                  <c:v>94.559755999999993</c:v>
                </c:pt>
                <c:pt idx="8075">
                  <c:v>94.545013999999995</c:v>
                </c:pt>
                <c:pt idx="8076">
                  <c:v>94.545590000000004</c:v>
                </c:pt>
                <c:pt idx="8077">
                  <c:v>94.535060000000001</c:v>
                </c:pt>
                <c:pt idx="8078">
                  <c:v>94.513639999999995</c:v>
                </c:pt>
                <c:pt idx="8079">
                  <c:v>94.506529999999998</c:v>
                </c:pt>
                <c:pt idx="8080">
                  <c:v>94.496504000000002</c:v>
                </c:pt>
                <c:pt idx="8081">
                  <c:v>94.501921999999993</c:v>
                </c:pt>
                <c:pt idx="8082">
                  <c:v>94.496719999999996</c:v>
                </c:pt>
                <c:pt idx="8083">
                  <c:v>94.478216000000003</c:v>
                </c:pt>
                <c:pt idx="8084">
                  <c:v>94.461836000000005</c:v>
                </c:pt>
                <c:pt idx="8085">
                  <c:v>94.45523</c:v>
                </c:pt>
                <c:pt idx="8086">
                  <c:v>94.440380000000005</c:v>
                </c:pt>
                <c:pt idx="8087">
                  <c:v>94.434511999999998</c:v>
                </c:pt>
                <c:pt idx="8088">
                  <c:v>94.427096000000006</c:v>
                </c:pt>
                <c:pt idx="8089">
                  <c:v>94.415288000000004</c:v>
                </c:pt>
                <c:pt idx="8090">
                  <c:v>94.407259999999994</c:v>
                </c:pt>
                <c:pt idx="8091">
                  <c:v>94.412102000000004</c:v>
                </c:pt>
                <c:pt idx="8092">
                  <c:v>94.400239999999997</c:v>
                </c:pt>
                <c:pt idx="8093">
                  <c:v>94.386362000000005</c:v>
                </c:pt>
                <c:pt idx="8094">
                  <c:v>94.382384000000002</c:v>
                </c:pt>
                <c:pt idx="8095">
                  <c:v>94.369675999999998</c:v>
                </c:pt>
                <c:pt idx="8096">
                  <c:v>94.348526000000007</c:v>
                </c:pt>
                <c:pt idx="8097">
                  <c:v>94.334143999999995</c:v>
                </c:pt>
                <c:pt idx="8098">
                  <c:v>94.343953999999997</c:v>
                </c:pt>
                <c:pt idx="8099">
                  <c:v>94.324892000000006</c:v>
                </c:pt>
                <c:pt idx="8100">
                  <c:v>94.313714000000004</c:v>
                </c:pt>
                <c:pt idx="8101">
                  <c:v>94.307413999999994</c:v>
                </c:pt>
                <c:pt idx="8102">
                  <c:v>94.300681999999995</c:v>
                </c:pt>
                <c:pt idx="8103">
                  <c:v>94.290530000000004</c:v>
                </c:pt>
                <c:pt idx="8104">
                  <c:v>94.276309999999995</c:v>
                </c:pt>
                <c:pt idx="8105">
                  <c:v>94.268209999999996</c:v>
                </c:pt>
                <c:pt idx="8106">
                  <c:v>94.251614000000004</c:v>
                </c:pt>
                <c:pt idx="8107">
                  <c:v>94.249669999999995</c:v>
                </c:pt>
                <c:pt idx="8108">
                  <c:v>94.238168000000002</c:v>
                </c:pt>
                <c:pt idx="8109">
                  <c:v>94.229545999999999</c:v>
                </c:pt>
                <c:pt idx="8110">
                  <c:v>94.218062000000003</c:v>
                </c:pt>
                <c:pt idx="8111">
                  <c:v>94.214678000000006</c:v>
                </c:pt>
                <c:pt idx="8112">
                  <c:v>94.218782000000004</c:v>
                </c:pt>
                <c:pt idx="8113">
                  <c:v>94.205659999999995</c:v>
                </c:pt>
                <c:pt idx="8114">
                  <c:v>94.184635999999998</c:v>
                </c:pt>
                <c:pt idx="8115">
                  <c:v>94.167950000000005</c:v>
                </c:pt>
                <c:pt idx="8116">
                  <c:v>94.172827999999996</c:v>
                </c:pt>
                <c:pt idx="8117">
                  <c:v>94.163216000000006</c:v>
                </c:pt>
                <c:pt idx="8118">
                  <c:v>94.163936000000007</c:v>
                </c:pt>
                <c:pt idx="8119">
                  <c:v>94.159435999999999</c:v>
                </c:pt>
                <c:pt idx="8120">
                  <c:v>94.143541999999997</c:v>
                </c:pt>
                <c:pt idx="8121">
                  <c:v>94.134001999999995</c:v>
                </c:pt>
                <c:pt idx="8122">
                  <c:v>94.140265999999997</c:v>
                </c:pt>
                <c:pt idx="8123">
                  <c:v>94.114940000000004</c:v>
                </c:pt>
                <c:pt idx="8124">
                  <c:v>94.102807999999996</c:v>
                </c:pt>
                <c:pt idx="8125">
                  <c:v>94.086104000000006</c:v>
                </c:pt>
                <c:pt idx="8126">
                  <c:v>94.078652000000005</c:v>
                </c:pt>
                <c:pt idx="8127">
                  <c:v>94.092584000000002</c:v>
                </c:pt>
                <c:pt idx="8128">
                  <c:v>94.070282000000006</c:v>
                </c:pt>
                <c:pt idx="8129">
                  <c:v>94.044758000000002</c:v>
                </c:pt>
                <c:pt idx="8130">
                  <c:v>94.04204</c:v>
                </c:pt>
                <c:pt idx="8131">
                  <c:v>94.032392000000002</c:v>
                </c:pt>
                <c:pt idx="8132">
                  <c:v>94.025227999999998</c:v>
                </c:pt>
                <c:pt idx="8133">
                  <c:v>94.02413</c:v>
                </c:pt>
                <c:pt idx="8134">
                  <c:v>94.006489999999999</c:v>
                </c:pt>
                <c:pt idx="8135">
                  <c:v>94.013852</c:v>
                </c:pt>
                <c:pt idx="8136">
                  <c:v>93.99785</c:v>
                </c:pt>
                <c:pt idx="8137">
                  <c:v>93.970957999999996</c:v>
                </c:pt>
                <c:pt idx="8138">
                  <c:v>93.969139999999996</c:v>
                </c:pt>
                <c:pt idx="8139">
                  <c:v>93.960139999999996</c:v>
                </c:pt>
                <c:pt idx="8140">
                  <c:v>93.944227999999995</c:v>
                </c:pt>
                <c:pt idx="8141">
                  <c:v>93.951644000000002</c:v>
                </c:pt>
                <c:pt idx="8142">
                  <c:v>93.956503999999995</c:v>
                </c:pt>
                <c:pt idx="8143">
                  <c:v>93.940411999999995</c:v>
                </c:pt>
                <c:pt idx="8144">
                  <c:v>93.924878000000007</c:v>
                </c:pt>
                <c:pt idx="8145">
                  <c:v>93.915446000000003</c:v>
                </c:pt>
                <c:pt idx="8146">
                  <c:v>93.904501999999994</c:v>
                </c:pt>
                <c:pt idx="8147">
                  <c:v>93.905096</c:v>
                </c:pt>
                <c:pt idx="8148">
                  <c:v>93.888140000000007</c:v>
                </c:pt>
                <c:pt idx="8149">
                  <c:v>93.878798000000003</c:v>
                </c:pt>
                <c:pt idx="8150">
                  <c:v>93.856729999999999</c:v>
                </c:pt>
                <c:pt idx="8151">
                  <c:v>93.852590000000006</c:v>
                </c:pt>
                <c:pt idx="8152">
                  <c:v>93.843518000000003</c:v>
                </c:pt>
                <c:pt idx="8153">
                  <c:v>93.834590000000006</c:v>
                </c:pt>
                <c:pt idx="8154">
                  <c:v>93.840277999999998</c:v>
                </c:pt>
                <c:pt idx="8155">
                  <c:v>93.831205999999995</c:v>
                </c:pt>
                <c:pt idx="8156">
                  <c:v>93.821485999999993</c:v>
                </c:pt>
                <c:pt idx="8157">
                  <c:v>93.813692000000003</c:v>
                </c:pt>
                <c:pt idx="8158">
                  <c:v>93.798770000000005</c:v>
                </c:pt>
                <c:pt idx="8159">
                  <c:v>93.797690000000003</c:v>
                </c:pt>
                <c:pt idx="8160">
                  <c:v>93.785359999999997</c:v>
                </c:pt>
                <c:pt idx="8161">
                  <c:v>93.776719999999997</c:v>
                </c:pt>
                <c:pt idx="8162">
                  <c:v>93.765631999999997</c:v>
                </c:pt>
                <c:pt idx="8163">
                  <c:v>93.753482000000005</c:v>
                </c:pt>
                <c:pt idx="8164">
                  <c:v>93.732367999999994</c:v>
                </c:pt>
                <c:pt idx="8165">
                  <c:v>93.720218000000003</c:v>
                </c:pt>
                <c:pt idx="8166">
                  <c:v>93.719660000000005</c:v>
                </c:pt>
                <c:pt idx="8167">
                  <c:v>93.730513999999999</c:v>
                </c:pt>
                <c:pt idx="8168">
                  <c:v>93.719930000000005</c:v>
                </c:pt>
                <c:pt idx="8169">
                  <c:v>93.694298000000003</c:v>
                </c:pt>
                <c:pt idx="8170">
                  <c:v>93.691580000000002</c:v>
                </c:pt>
                <c:pt idx="8171">
                  <c:v>93.675110000000004</c:v>
                </c:pt>
                <c:pt idx="8172">
                  <c:v>93.67268</c:v>
                </c:pt>
                <c:pt idx="8173">
                  <c:v>93.662707999999995</c:v>
                </c:pt>
                <c:pt idx="8174">
                  <c:v>93.662384000000003</c:v>
                </c:pt>
                <c:pt idx="8175">
                  <c:v>93.650198000000003</c:v>
                </c:pt>
                <c:pt idx="8176">
                  <c:v>93.630938</c:v>
                </c:pt>
                <c:pt idx="8177">
                  <c:v>93.624133999999998</c:v>
                </c:pt>
                <c:pt idx="8178">
                  <c:v>93.621020000000001</c:v>
                </c:pt>
                <c:pt idx="8179">
                  <c:v>93.622820000000004</c:v>
                </c:pt>
                <c:pt idx="8180">
                  <c:v>93.622568000000001</c:v>
                </c:pt>
                <c:pt idx="8181">
                  <c:v>93.618824000000004</c:v>
                </c:pt>
                <c:pt idx="8182">
                  <c:v>93.591176000000004</c:v>
                </c:pt>
                <c:pt idx="8183">
                  <c:v>93.584732000000002</c:v>
                </c:pt>
                <c:pt idx="8184">
                  <c:v>93.569918000000001</c:v>
                </c:pt>
                <c:pt idx="8185">
                  <c:v>93.570548000000002</c:v>
                </c:pt>
                <c:pt idx="8186">
                  <c:v>93.559640000000002</c:v>
                </c:pt>
                <c:pt idx="8187">
                  <c:v>93.541315999999995</c:v>
                </c:pt>
                <c:pt idx="8188">
                  <c:v>93.532784000000007</c:v>
                </c:pt>
                <c:pt idx="8189">
                  <c:v>93.523135999999994</c:v>
                </c:pt>
                <c:pt idx="8190">
                  <c:v>93.503786000000005</c:v>
                </c:pt>
                <c:pt idx="8191">
                  <c:v>93.503029999999995</c:v>
                </c:pt>
                <c:pt idx="8192">
                  <c:v>93.500923999999998</c:v>
                </c:pt>
                <c:pt idx="8193">
                  <c:v>93.494264000000001</c:v>
                </c:pt>
                <c:pt idx="8194">
                  <c:v>93.490825999999998</c:v>
                </c:pt>
                <c:pt idx="8195">
                  <c:v>93.480962000000005</c:v>
                </c:pt>
                <c:pt idx="8196">
                  <c:v>93.476371999999998</c:v>
                </c:pt>
                <c:pt idx="8197">
                  <c:v>93.454033999999993</c:v>
                </c:pt>
                <c:pt idx="8198">
                  <c:v>93.442261999999999</c:v>
                </c:pt>
                <c:pt idx="8199">
                  <c:v>93.435997999999998</c:v>
                </c:pt>
                <c:pt idx="8200">
                  <c:v>93.425666000000007</c:v>
                </c:pt>
                <c:pt idx="8201">
                  <c:v>93.419545999999997</c:v>
                </c:pt>
                <c:pt idx="8202">
                  <c:v>93.407846000000006</c:v>
                </c:pt>
                <c:pt idx="8203">
                  <c:v>93.407342</c:v>
                </c:pt>
                <c:pt idx="8204">
                  <c:v>93.410383999999993</c:v>
                </c:pt>
                <c:pt idx="8205">
                  <c:v>93.398216000000005</c:v>
                </c:pt>
                <c:pt idx="8206">
                  <c:v>93.391897999999998</c:v>
                </c:pt>
                <c:pt idx="8207">
                  <c:v>93.370478000000006</c:v>
                </c:pt>
                <c:pt idx="8208">
                  <c:v>93.359893999999997</c:v>
                </c:pt>
                <c:pt idx="8209">
                  <c:v>93.355016000000006</c:v>
                </c:pt>
                <c:pt idx="8210">
                  <c:v>93.355519999999999</c:v>
                </c:pt>
                <c:pt idx="8211">
                  <c:v>93.340400000000002</c:v>
                </c:pt>
                <c:pt idx="8212">
                  <c:v>93.325729999999993</c:v>
                </c:pt>
                <c:pt idx="8213">
                  <c:v>93.318529999999996</c:v>
                </c:pt>
                <c:pt idx="8214">
                  <c:v>93.310267999999994</c:v>
                </c:pt>
                <c:pt idx="8215">
                  <c:v>93.309638000000007</c:v>
                </c:pt>
                <c:pt idx="8216">
                  <c:v>93.281593999999998</c:v>
                </c:pt>
                <c:pt idx="8217">
                  <c:v>93.279595999999998</c:v>
                </c:pt>
                <c:pt idx="8218">
                  <c:v>93.282079999999993</c:v>
                </c:pt>
                <c:pt idx="8219">
                  <c:v>93.271010000000004</c:v>
                </c:pt>
                <c:pt idx="8220">
                  <c:v>93.265736000000004</c:v>
                </c:pt>
                <c:pt idx="8221">
                  <c:v>93.251534000000007</c:v>
                </c:pt>
                <c:pt idx="8222">
                  <c:v>93.232814000000005</c:v>
                </c:pt>
                <c:pt idx="8223">
                  <c:v>93.235783999999995</c:v>
                </c:pt>
                <c:pt idx="8224">
                  <c:v>93.227683999999996</c:v>
                </c:pt>
                <c:pt idx="8225">
                  <c:v>93.218090000000004</c:v>
                </c:pt>
                <c:pt idx="8226">
                  <c:v>93.202321999999995</c:v>
                </c:pt>
                <c:pt idx="8227">
                  <c:v>93.201530000000005</c:v>
                </c:pt>
                <c:pt idx="8228">
                  <c:v>93.193861999999996</c:v>
                </c:pt>
                <c:pt idx="8229">
                  <c:v>93.192691999999994</c:v>
                </c:pt>
                <c:pt idx="8230">
                  <c:v>93.173395999999997</c:v>
                </c:pt>
                <c:pt idx="8231">
                  <c:v>93.172424000000007</c:v>
                </c:pt>
                <c:pt idx="8232">
                  <c:v>93.153974000000005</c:v>
                </c:pt>
                <c:pt idx="8233">
                  <c:v>93.142759999999996</c:v>
                </c:pt>
                <c:pt idx="8234">
                  <c:v>93.131078000000002</c:v>
                </c:pt>
                <c:pt idx="8235">
                  <c:v>93.127982000000003</c:v>
                </c:pt>
                <c:pt idx="8236">
                  <c:v>93.122456</c:v>
                </c:pt>
                <c:pt idx="8237">
                  <c:v>93.118747999999997</c:v>
                </c:pt>
                <c:pt idx="8238">
                  <c:v>93.109442000000001</c:v>
                </c:pt>
                <c:pt idx="8239">
                  <c:v>93.097958000000006</c:v>
                </c:pt>
                <c:pt idx="8240">
                  <c:v>93.089876000000004</c:v>
                </c:pt>
                <c:pt idx="8241">
                  <c:v>93.083845999999994</c:v>
                </c:pt>
                <c:pt idx="8242">
                  <c:v>93.085322000000005</c:v>
                </c:pt>
                <c:pt idx="8243">
                  <c:v>93.062426000000002</c:v>
                </c:pt>
                <c:pt idx="8244">
                  <c:v>93.065252000000001</c:v>
                </c:pt>
                <c:pt idx="8245">
                  <c:v>93.045218000000006</c:v>
                </c:pt>
                <c:pt idx="8246">
                  <c:v>93.036541999999997</c:v>
                </c:pt>
                <c:pt idx="8247">
                  <c:v>93.034220000000005</c:v>
                </c:pt>
                <c:pt idx="8248">
                  <c:v>93.014707999999999</c:v>
                </c:pt>
                <c:pt idx="8249">
                  <c:v>93.011269999999996</c:v>
                </c:pt>
                <c:pt idx="8250">
                  <c:v>93.015193999999994</c:v>
                </c:pt>
                <c:pt idx="8251">
                  <c:v>92.989615999999998</c:v>
                </c:pt>
                <c:pt idx="8252">
                  <c:v>92.988050000000001</c:v>
                </c:pt>
                <c:pt idx="8253">
                  <c:v>92.982218000000003</c:v>
                </c:pt>
                <c:pt idx="8254">
                  <c:v>92.974423999999999</c:v>
                </c:pt>
                <c:pt idx="8255">
                  <c:v>92.975629999999995</c:v>
                </c:pt>
                <c:pt idx="8256">
                  <c:v>92.966918000000007</c:v>
                </c:pt>
                <c:pt idx="8257">
                  <c:v>92.932177999999993</c:v>
                </c:pt>
                <c:pt idx="8258">
                  <c:v>92.923772</c:v>
                </c:pt>
                <c:pt idx="8259">
                  <c:v>92.945623999999995</c:v>
                </c:pt>
                <c:pt idx="8260">
                  <c:v>92.922151999999997</c:v>
                </c:pt>
                <c:pt idx="8261">
                  <c:v>92.913439999999994</c:v>
                </c:pt>
                <c:pt idx="8262">
                  <c:v>92.913278000000005</c:v>
                </c:pt>
                <c:pt idx="8263">
                  <c:v>92.894053999999997</c:v>
                </c:pt>
                <c:pt idx="8264">
                  <c:v>92.877979999999994</c:v>
                </c:pt>
                <c:pt idx="8265">
                  <c:v>92.874920000000003</c:v>
                </c:pt>
                <c:pt idx="8266">
                  <c:v>92.870581999999999</c:v>
                </c:pt>
                <c:pt idx="8267">
                  <c:v>92.860591999999997</c:v>
                </c:pt>
                <c:pt idx="8268">
                  <c:v>92.855084000000005</c:v>
                </c:pt>
                <c:pt idx="8269">
                  <c:v>92.857892000000007</c:v>
                </c:pt>
                <c:pt idx="8270">
                  <c:v>92.847937999999999</c:v>
                </c:pt>
                <c:pt idx="8271">
                  <c:v>92.828444000000005</c:v>
                </c:pt>
                <c:pt idx="8272">
                  <c:v>92.810965999999993</c:v>
                </c:pt>
                <c:pt idx="8273">
                  <c:v>92.814458000000002</c:v>
                </c:pt>
                <c:pt idx="8274">
                  <c:v>92.815430000000006</c:v>
                </c:pt>
                <c:pt idx="8275">
                  <c:v>92.802577999999997</c:v>
                </c:pt>
                <c:pt idx="8276">
                  <c:v>92.783029999999997</c:v>
                </c:pt>
                <c:pt idx="8277">
                  <c:v>92.771743999999998</c:v>
                </c:pt>
                <c:pt idx="8278">
                  <c:v>92.770520000000005</c:v>
                </c:pt>
                <c:pt idx="8279">
                  <c:v>92.760025999999996</c:v>
                </c:pt>
                <c:pt idx="8280">
                  <c:v>92.760260000000002</c:v>
                </c:pt>
                <c:pt idx="8281">
                  <c:v>92.755958000000007</c:v>
                </c:pt>
                <c:pt idx="8282">
                  <c:v>92.724925999999996</c:v>
                </c:pt>
                <c:pt idx="8283">
                  <c:v>92.726078000000001</c:v>
                </c:pt>
                <c:pt idx="8284">
                  <c:v>92.727463999999998</c:v>
                </c:pt>
                <c:pt idx="8285">
                  <c:v>92.705575999999994</c:v>
                </c:pt>
                <c:pt idx="8286">
                  <c:v>92.695117999999994</c:v>
                </c:pt>
                <c:pt idx="8287">
                  <c:v>92.698555999999996</c:v>
                </c:pt>
                <c:pt idx="8288">
                  <c:v>92.679367999999997</c:v>
                </c:pt>
                <c:pt idx="8289">
                  <c:v>92.683921999999995</c:v>
                </c:pt>
                <c:pt idx="8290">
                  <c:v>92.671610000000001</c:v>
                </c:pt>
                <c:pt idx="8291">
                  <c:v>92.660702000000001</c:v>
                </c:pt>
                <c:pt idx="8292">
                  <c:v>92.642954000000003</c:v>
                </c:pt>
                <c:pt idx="8293">
                  <c:v>92.643457999999995</c:v>
                </c:pt>
                <c:pt idx="8294">
                  <c:v>92.627852000000004</c:v>
                </c:pt>
                <c:pt idx="8295">
                  <c:v>92.637175999999997</c:v>
                </c:pt>
                <c:pt idx="8296">
                  <c:v>92.622326000000001</c:v>
                </c:pt>
                <c:pt idx="8297">
                  <c:v>92.615809999999996</c:v>
                </c:pt>
                <c:pt idx="8298">
                  <c:v>92.614316000000002</c:v>
                </c:pt>
                <c:pt idx="8299">
                  <c:v>92.602562000000006</c:v>
                </c:pt>
                <c:pt idx="8300">
                  <c:v>92.606954000000002</c:v>
                </c:pt>
                <c:pt idx="8301">
                  <c:v>92.594983999999997</c:v>
                </c:pt>
                <c:pt idx="8302">
                  <c:v>92.585012000000006</c:v>
                </c:pt>
                <c:pt idx="8303">
                  <c:v>92.575903999999994</c:v>
                </c:pt>
                <c:pt idx="8304">
                  <c:v>92.561486000000002</c:v>
                </c:pt>
                <c:pt idx="8305">
                  <c:v>92.557723999999993</c:v>
                </c:pt>
                <c:pt idx="8306">
                  <c:v>92.543773999999999</c:v>
                </c:pt>
                <c:pt idx="8307">
                  <c:v>92.539993999999993</c:v>
                </c:pt>
                <c:pt idx="8308">
                  <c:v>92.531282000000004</c:v>
                </c:pt>
                <c:pt idx="8309">
                  <c:v>92.527628000000007</c:v>
                </c:pt>
                <c:pt idx="8310">
                  <c:v>92.512652000000003</c:v>
                </c:pt>
                <c:pt idx="8311">
                  <c:v>92.513767999999999</c:v>
                </c:pt>
                <c:pt idx="8312">
                  <c:v>92.491808000000006</c:v>
                </c:pt>
                <c:pt idx="8313">
                  <c:v>92.487542000000005</c:v>
                </c:pt>
                <c:pt idx="8314">
                  <c:v>92.501852</c:v>
                </c:pt>
                <c:pt idx="8315">
                  <c:v>92.490673999999999</c:v>
                </c:pt>
                <c:pt idx="8316">
                  <c:v>92.466427999999993</c:v>
                </c:pt>
                <c:pt idx="8317">
                  <c:v>92.448716000000005</c:v>
                </c:pt>
                <c:pt idx="8318">
                  <c:v>92.429203999999999</c:v>
                </c:pt>
                <c:pt idx="8319">
                  <c:v>92.437933999999998</c:v>
                </c:pt>
                <c:pt idx="8320">
                  <c:v>92.431274000000002</c:v>
                </c:pt>
                <c:pt idx="8321">
                  <c:v>92.415614000000005</c:v>
                </c:pt>
                <c:pt idx="8322">
                  <c:v>92.408882000000006</c:v>
                </c:pt>
                <c:pt idx="8323">
                  <c:v>92.402618000000004</c:v>
                </c:pt>
                <c:pt idx="8324">
                  <c:v>92.399540000000002</c:v>
                </c:pt>
                <c:pt idx="8325">
                  <c:v>92.394859999999994</c:v>
                </c:pt>
                <c:pt idx="8326">
                  <c:v>92.374628000000001</c:v>
                </c:pt>
                <c:pt idx="8327">
                  <c:v>92.383970000000005</c:v>
                </c:pt>
                <c:pt idx="8328">
                  <c:v>92.374070000000003</c:v>
                </c:pt>
                <c:pt idx="8329">
                  <c:v>92.354252000000002</c:v>
                </c:pt>
                <c:pt idx="8330">
                  <c:v>92.349626000000001</c:v>
                </c:pt>
                <c:pt idx="8331">
                  <c:v>92.346925999999996</c:v>
                </c:pt>
                <c:pt idx="8332">
                  <c:v>92.328962000000004</c:v>
                </c:pt>
                <c:pt idx="8333">
                  <c:v>92.331770000000006</c:v>
                </c:pt>
                <c:pt idx="8334">
                  <c:v>92.321023999999994</c:v>
                </c:pt>
                <c:pt idx="8335">
                  <c:v>92.315966000000003</c:v>
                </c:pt>
                <c:pt idx="8336">
                  <c:v>92.314040000000006</c:v>
                </c:pt>
                <c:pt idx="8337">
                  <c:v>92.298434</c:v>
                </c:pt>
                <c:pt idx="8338">
                  <c:v>92.296381999999994</c:v>
                </c:pt>
                <c:pt idx="8339">
                  <c:v>92.288533999999999</c:v>
                </c:pt>
                <c:pt idx="8340">
                  <c:v>92.277823999999995</c:v>
                </c:pt>
                <c:pt idx="8341">
                  <c:v>92.267257999999998</c:v>
                </c:pt>
                <c:pt idx="8342">
                  <c:v>92.249852000000004</c:v>
                </c:pt>
                <c:pt idx="8343">
                  <c:v>92.243281999999994</c:v>
                </c:pt>
                <c:pt idx="8344">
                  <c:v>92.238116000000005</c:v>
                </c:pt>
                <c:pt idx="8345">
                  <c:v>92.235290000000006</c:v>
                </c:pt>
                <c:pt idx="8346">
                  <c:v>92.230069999999998</c:v>
                </c:pt>
                <c:pt idx="8347">
                  <c:v>92.213725999999994</c:v>
                </c:pt>
                <c:pt idx="8348">
                  <c:v>92.213852000000003</c:v>
                </c:pt>
                <c:pt idx="8349">
                  <c:v>92.212537999999995</c:v>
                </c:pt>
                <c:pt idx="8350">
                  <c:v>92.198660000000004</c:v>
                </c:pt>
                <c:pt idx="8351">
                  <c:v>92.180750000000003</c:v>
                </c:pt>
                <c:pt idx="8352">
                  <c:v>92.180282000000005</c:v>
                </c:pt>
                <c:pt idx="8353">
                  <c:v>92.179004000000006</c:v>
                </c:pt>
                <c:pt idx="8354">
                  <c:v>92.177132</c:v>
                </c:pt>
                <c:pt idx="8355">
                  <c:v>92.160067999999995</c:v>
                </c:pt>
                <c:pt idx="8356">
                  <c:v>92.151014000000004</c:v>
                </c:pt>
                <c:pt idx="8357">
                  <c:v>92.126264000000006</c:v>
                </c:pt>
                <c:pt idx="8358">
                  <c:v>92.129773999999998</c:v>
                </c:pt>
                <c:pt idx="8359">
                  <c:v>92.139259999999993</c:v>
                </c:pt>
                <c:pt idx="8360">
                  <c:v>92.120683999999997</c:v>
                </c:pt>
                <c:pt idx="8361">
                  <c:v>92.121350000000007</c:v>
                </c:pt>
                <c:pt idx="8362">
                  <c:v>92.125165999999993</c:v>
                </c:pt>
                <c:pt idx="8363">
                  <c:v>92.096006000000003</c:v>
                </c:pt>
                <c:pt idx="8364">
                  <c:v>92.079194000000001</c:v>
                </c:pt>
                <c:pt idx="8365">
                  <c:v>92.078779999999995</c:v>
                </c:pt>
                <c:pt idx="8366">
                  <c:v>92.066575999999998</c:v>
                </c:pt>
                <c:pt idx="8367">
                  <c:v>92.064164000000005</c:v>
                </c:pt>
                <c:pt idx="8368">
                  <c:v>92.062454000000002</c:v>
                </c:pt>
                <c:pt idx="8369">
                  <c:v>92.059123999999997</c:v>
                </c:pt>
                <c:pt idx="8370">
                  <c:v>92.058115999999998</c:v>
                </c:pt>
                <c:pt idx="8371">
                  <c:v>92.043481999999997</c:v>
                </c:pt>
                <c:pt idx="8372">
                  <c:v>92.031548000000001</c:v>
                </c:pt>
                <c:pt idx="8373">
                  <c:v>92.025121999999996</c:v>
                </c:pt>
                <c:pt idx="8374">
                  <c:v>92.010199999999998</c:v>
                </c:pt>
                <c:pt idx="8375">
                  <c:v>92.001127999999994</c:v>
                </c:pt>
                <c:pt idx="8376">
                  <c:v>91.989590000000007</c:v>
                </c:pt>
                <c:pt idx="8377">
                  <c:v>91.978952000000007</c:v>
                </c:pt>
                <c:pt idx="8378">
                  <c:v>91.969988000000001</c:v>
                </c:pt>
                <c:pt idx="8379">
                  <c:v>91.964768000000007</c:v>
                </c:pt>
                <c:pt idx="8380">
                  <c:v>91.952743999999996</c:v>
                </c:pt>
                <c:pt idx="8381">
                  <c:v>91.965487999999993</c:v>
                </c:pt>
                <c:pt idx="8382">
                  <c:v>91.951142000000004</c:v>
                </c:pt>
                <c:pt idx="8383">
                  <c:v>91.945633999999998</c:v>
                </c:pt>
                <c:pt idx="8384">
                  <c:v>91.934203999999994</c:v>
                </c:pt>
                <c:pt idx="8385">
                  <c:v>91.932727999999997</c:v>
                </c:pt>
                <c:pt idx="8386">
                  <c:v>91.917895999999999</c:v>
                </c:pt>
                <c:pt idx="8387">
                  <c:v>91.908193999999995</c:v>
                </c:pt>
                <c:pt idx="8388">
                  <c:v>91.903189999999995</c:v>
                </c:pt>
                <c:pt idx="8389">
                  <c:v>91.887656000000007</c:v>
                </c:pt>
                <c:pt idx="8390">
                  <c:v>91.889185999999995</c:v>
                </c:pt>
                <c:pt idx="8391">
                  <c:v>91.898294000000007</c:v>
                </c:pt>
                <c:pt idx="8392">
                  <c:v>91.876801999999998</c:v>
                </c:pt>
                <c:pt idx="8393">
                  <c:v>91.869799999999998</c:v>
                </c:pt>
                <c:pt idx="8394">
                  <c:v>91.866451999999995</c:v>
                </c:pt>
                <c:pt idx="8395">
                  <c:v>91.848631999999995</c:v>
                </c:pt>
                <c:pt idx="8396">
                  <c:v>91.843664000000004</c:v>
                </c:pt>
                <c:pt idx="8397">
                  <c:v>91.828742000000005</c:v>
                </c:pt>
                <c:pt idx="8398">
                  <c:v>91.833584000000002</c:v>
                </c:pt>
                <c:pt idx="8399">
                  <c:v>91.824404000000001</c:v>
                </c:pt>
                <c:pt idx="8400">
                  <c:v>91.812740000000005</c:v>
                </c:pt>
                <c:pt idx="8401">
                  <c:v>91.802155999999997</c:v>
                </c:pt>
                <c:pt idx="8402">
                  <c:v>91.790186000000006</c:v>
                </c:pt>
                <c:pt idx="8403">
                  <c:v>91.787540000000007</c:v>
                </c:pt>
                <c:pt idx="8404">
                  <c:v>91.773067999999995</c:v>
                </c:pt>
                <c:pt idx="8405">
                  <c:v>91.774922000000004</c:v>
                </c:pt>
                <c:pt idx="8406">
                  <c:v>91.771699999999996</c:v>
                </c:pt>
                <c:pt idx="8407">
                  <c:v>91.751828000000003</c:v>
                </c:pt>
                <c:pt idx="8408">
                  <c:v>91.752458000000004</c:v>
                </c:pt>
                <c:pt idx="8409">
                  <c:v>91.754636000000005</c:v>
                </c:pt>
                <c:pt idx="8410">
                  <c:v>91.741658000000001</c:v>
                </c:pt>
                <c:pt idx="8411">
                  <c:v>91.740487999999999</c:v>
                </c:pt>
                <c:pt idx="8412">
                  <c:v>91.727906000000004</c:v>
                </c:pt>
                <c:pt idx="8413">
                  <c:v>91.714027999999999</c:v>
                </c:pt>
                <c:pt idx="8414">
                  <c:v>91.713667999999998</c:v>
                </c:pt>
                <c:pt idx="8415">
                  <c:v>91.711292</c:v>
                </c:pt>
                <c:pt idx="8416">
                  <c:v>91.700528000000006</c:v>
                </c:pt>
                <c:pt idx="8417">
                  <c:v>91.679378</c:v>
                </c:pt>
                <c:pt idx="8418">
                  <c:v>91.664006000000001</c:v>
                </c:pt>
                <c:pt idx="8419">
                  <c:v>91.665031999999997</c:v>
                </c:pt>
                <c:pt idx="8420">
                  <c:v>91.668164000000004</c:v>
                </c:pt>
                <c:pt idx="8421">
                  <c:v>91.652792000000005</c:v>
                </c:pt>
                <c:pt idx="8422">
                  <c:v>91.633279999999999</c:v>
                </c:pt>
                <c:pt idx="8423">
                  <c:v>91.637420000000006</c:v>
                </c:pt>
                <c:pt idx="8424">
                  <c:v>91.634522000000004</c:v>
                </c:pt>
                <c:pt idx="8425">
                  <c:v>91.627681999999993</c:v>
                </c:pt>
                <c:pt idx="8426">
                  <c:v>91.618682000000007</c:v>
                </c:pt>
                <c:pt idx="8427">
                  <c:v>91.615495999999993</c:v>
                </c:pt>
                <c:pt idx="8428">
                  <c:v>91.601888000000002</c:v>
                </c:pt>
                <c:pt idx="8429">
                  <c:v>91.584463999999997</c:v>
                </c:pt>
                <c:pt idx="8430">
                  <c:v>91.579676000000006</c:v>
                </c:pt>
                <c:pt idx="8431">
                  <c:v>91.578416000000004</c:v>
                </c:pt>
                <c:pt idx="8432">
                  <c:v>91.557103999999995</c:v>
                </c:pt>
                <c:pt idx="8433">
                  <c:v>91.546087999999997</c:v>
                </c:pt>
                <c:pt idx="8434">
                  <c:v>91.559569999999994</c:v>
                </c:pt>
                <c:pt idx="8435">
                  <c:v>91.542596000000003</c:v>
                </c:pt>
                <c:pt idx="8436">
                  <c:v>91.545962000000003</c:v>
                </c:pt>
                <c:pt idx="8437">
                  <c:v>91.527007999999995</c:v>
                </c:pt>
                <c:pt idx="8438">
                  <c:v>91.504723999999996</c:v>
                </c:pt>
                <c:pt idx="8439">
                  <c:v>91.499737999999994</c:v>
                </c:pt>
                <c:pt idx="8440">
                  <c:v>91.503968</c:v>
                </c:pt>
                <c:pt idx="8441">
                  <c:v>91.503733999999994</c:v>
                </c:pt>
                <c:pt idx="8442">
                  <c:v>91.488650000000007</c:v>
                </c:pt>
                <c:pt idx="8443">
                  <c:v>91.481809999999996</c:v>
                </c:pt>
                <c:pt idx="8444">
                  <c:v>91.472521999999998</c:v>
                </c:pt>
                <c:pt idx="8445">
                  <c:v>91.463449999999995</c:v>
                </c:pt>
                <c:pt idx="8446">
                  <c:v>91.454504</c:v>
                </c:pt>
                <c:pt idx="8447">
                  <c:v>91.455746000000005</c:v>
                </c:pt>
                <c:pt idx="8448">
                  <c:v>91.442263999999994</c:v>
                </c:pt>
                <c:pt idx="8449">
                  <c:v>91.426873999999998</c:v>
                </c:pt>
                <c:pt idx="8450">
                  <c:v>91.442245999999997</c:v>
                </c:pt>
                <c:pt idx="8451">
                  <c:v>91.436413999999999</c:v>
                </c:pt>
                <c:pt idx="8452">
                  <c:v>91.422914000000006</c:v>
                </c:pt>
                <c:pt idx="8453">
                  <c:v>91.417766</c:v>
                </c:pt>
                <c:pt idx="8454">
                  <c:v>91.409126000000001</c:v>
                </c:pt>
                <c:pt idx="8455">
                  <c:v>91.402141999999998</c:v>
                </c:pt>
                <c:pt idx="8456">
                  <c:v>91.392169999999993</c:v>
                </c:pt>
                <c:pt idx="8457">
                  <c:v>91.390370000000004</c:v>
                </c:pt>
                <c:pt idx="8458">
                  <c:v>91.382143999999997</c:v>
                </c:pt>
                <c:pt idx="8459">
                  <c:v>91.362487999999999</c:v>
                </c:pt>
                <c:pt idx="8460">
                  <c:v>91.345027999999999</c:v>
                </c:pt>
                <c:pt idx="8461">
                  <c:v>91.343407999999997</c:v>
                </c:pt>
                <c:pt idx="8462">
                  <c:v>91.339573999999999</c:v>
                </c:pt>
                <c:pt idx="8463">
                  <c:v>91.331239999999994</c:v>
                </c:pt>
                <c:pt idx="8464">
                  <c:v>91.328072000000006</c:v>
                </c:pt>
                <c:pt idx="8465">
                  <c:v>91.305464000000001</c:v>
                </c:pt>
                <c:pt idx="8466">
                  <c:v>91.306796000000006</c:v>
                </c:pt>
                <c:pt idx="8467">
                  <c:v>91.315417999999994</c:v>
                </c:pt>
                <c:pt idx="8468">
                  <c:v>91.290037999999996</c:v>
                </c:pt>
                <c:pt idx="8469">
                  <c:v>91.282352000000003</c:v>
                </c:pt>
                <c:pt idx="8470">
                  <c:v>91.296769999999995</c:v>
                </c:pt>
                <c:pt idx="8471">
                  <c:v>91.27346</c:v>
                </c:pt>
                <c:pt idx="8472">
                  <c:v>91.267033999999995</c:v>
                </c:pt>
                <c:pt idx="8473">
                  <c:v>91.256180000000001</c:v>
                </c:pt>
                <c:pt idx="8474">
                  <c:v>91.247845999999996</c:v>
                </c:pt>
                <c:pt idx="8475">
                  <c:v>91.236109999999996</c:v>
                </c:pt>
                <c:pt idx="8476">
                  <c:v>91.242769999999993</c:v>
                </c:pt>
                <c:pt idx="8477">
                  <c:v>91.230565999999996</c:v>
                </c:pt>
                <c:pt idx="8478">
                  <c:v>91.223491999999993</c:v>
                </c:pt>
                <c:pt idx="8479">
                  <c:v>91.215283999999997</c:v>
                </c:pt>
                <c:pt idx="8480">
                  <c:v>91.212674000000007</c:v>
                </c:pt>
                <c:pt idx="8481">
                  <c:v>91.218686000000005</c:v>
                </c:pt>
                <c:pt idx="8482">
                  <c:v>91.200001999999998</c:v>
                </c:pt>
                <c:pt idx="8483">
                  <c:v>91.190768000000006</c:v>
                </c:pt>
                <c:pt idx="8484">
                  <c:v>91.182488000000006</c:v>
                </c:pt>
                <c:pt idx="8485">
                  <c:v>91.15943</c:v>
                </c:pt>
                <c:pt idx="8486">
                  <c:v>91.153453999999996</c:v>
                </c:pt>
                <c:pt idx="8487">
                  <c:v>91.148449999999997</c:v>
                </c:pt>
                <c:pt idx="8488">
                  <c:v>91.138604000000001</c:v>
                </c:pt>
                <c:pt idx="8489">
                  <c:v>91.132862000000003</c:v>
                </c:pt>
                <c:pt idx="8490">
                  <c:v>91.13261</c:v>
                </c:pt>
                <c:pt idx="8491">
                  <c:v>91.136623999999998</c:v>
                </c:pt>
                <c:pt idx="8492">
                  <c:v>91.130989999999997</c:v>
                </c:pt>
                <c:pt idx="8493">
                  <c:v>91.121359999999996</c:v>
                </c:pt>
                <c:pt idx="8494">
                  <c:v>91.104817999999995</c:v>
                </c:pt>
                <c:pt idx="8495">
                  <c:v>91.090472000000005</c:v>
                </c:pt>
                <c:pt idx="8496">
                  <c:v>91.087142</c:v>
                </c:pt>
                <c:pt idx="8497">
                  <c:v>91.073840000000004</c:v>
                </c:pt>
                <c:pt idx="8498">
                  <c:v>91.071104000000005</c:v>
                </c:pt>
                <c:pt idx="8499">
                  <c:v>91.062932000000004</c:v>
                </c:pt>
                <c:pt idx="8500">
                  <c:v>91.047578000000001</c:v>
                </c:pt>
                <c:pt idx="8501">
                  <c:v>91.039010000000005</c:v>
                </c:pt>
                <c:pt idx="8502">
                  <c:v>91.037732000000005</c:v>
                </c:pt>
                <c:pt idx="8503">
                  <c:v>91.030028000000001</c:v>
                </c:pt>
                <c:pt idx="8504">
                  <c:v>91.034041999999999</c:v>
                </c:pt>
                <c:pt idx="8505">
                  <c:v>91.024826000000004</c:v>
                </c:pt>
                <c:pt idx="8506">
                  <c:v>91.019750000000002</c:v>
                </c:pt>
                <c:pt idx="8507">
                  <c:v>91.02713</c:v>
                </c:pt>
                <c:pt idx="8508">
                  <c:v>91.014583999999999</c:v>
                </c:pt>
                <c:pt idx="8509">
                  <c:v>90.994820000000004</c:v>
                </c:pt>
                <c:pt idx="8510">
                  <c:v>90.989599999999996</c:v>
                </c:pt>
                <c:pt idx="8511">
                  <c:v>90.977018000000001</c:v>
                </c:pt>
                <c:pt idx="8512">
                  <c:v>90.957847999999998</c:v>
                </c:pt>
                <c:pt idx="8513">
                  <c:v>90.959323999999995</c:v>
                </c:pt>
                <c:pt idx="8514">
                  <c:v>90.955562</c:v>
                </c:pt>
                <c:pt idx="8515">
                  <c:v>90.958892000000006</c:v>
                </c:pt>
                <c:pt idx="8516">
                  <c:v>90.938534000000004</c:v>
                </c:pt>
                <c:pt idx="8517">
                  <c:v>90.938354000000004</c:v>
                </c:pt>
                <c:pt idx="8518">
                  <c:v>90.944113999999999</c:v>
                </c:pt>
                <c:pt idx="8519">
                  <c:v>90.928849999999997</c:v>
                </c:pt>
                <c:pt idx="8520">
                  <c:v>90.916843999999998</c:v>
                </c:pt>
                <c:pt idx="8521">
                  <c:v>90.898538000000002</c:v>
                </c:pt>
                <c:pt idx="8522">
                  <c:v>90.901076000000003</c:v>
                </c:pt>
                <c:pt idx="8523">
                  <c:v>90.890743999999998</c:v>
                </c:pt>
                <c:pt idx="8524">
                  <c:v>90.884048000000007</c:v>
                </c:pt>
                <c:pt idx="8525">
                  <c:v>90.871700000000004</c:v>
                </c:pt>
                <c:pt idx="8526">
                  <c:v>90.871358000000001</c:v>
                </c:pt>
                <c:pt idx="8527">
                  <c:v>90.856849999999994</c:v>
                </c:pt>
                <c:pt idx="8528">
                  <c:v>90.856093999999999</c:v>
                </c:pt>
                <c:pt idx="8529">
                  <c:v>90.856489999999994</c:v>
                </c:pt>
                <c:pt idx="8530">
                  <c:v>90.853898000000001</c:v>
                </c:pt>
                <c:pt idx="8531">
                  <c:v>90.837356</c:v>
                </c:pt>
                <c:pt idx="8532">
                  <c:v>90.824234000000004</c:v>
                </c:pt>
                <c:pt idx="8533">
                  <c:v>90.825872000000004</c:v>
                </c:pt>
                <c:pt idx="8534">
                  <c:v>90.806486000000007</c:v>
                </c:pt>
                <c:pt idx="8535">
                  <c:v>90.797324000000003</c:v>
                </c:pt>
                <c:pt idx="8536">
                  <c:v>90.804379999999995</c:v>
                </c:pt>
                <c:pt idx="8537">
                  <c:v>90.801068000000001</c:v>
                </c:pt>
                <c:pt idx="8538">
                  <c:v>90.790862000000004</c:v>
                </c:pt>
                <c:pt idx="8539">
                  <c:v>90.772772000000003</c:v>
                </c:pt>
                <c:pt idx="8540">
                  <c:v>90.781195999999994</c:v>
                </c:pt>
                <c:pt idx="8541">
                  <c:v>90.773492000000005</c:v>
                </c:pt>
                <c:pt idx="8542">
                  <c:v>90.761629999999997</c:v>
                </c:pt>
                <c:pt idx="8543">
                  <c:v>90.761954000000003</c:v>
                </c:pt>
                <c:pt idx="8544">
                  <c:v>90.752774000000002</c:v>
                </c:pt>
                <c:pt idx="8545">
                  <c:v>90.743737999999993</c:v>
                </c:pt>
                <c:pt idx="8546">
                  <c:v>90.742441999999997</c:v>
                </c:pt>
                <c:pt idx="8547">
                  <c:v>90.738463999999993</c:v>
                </c:pt>
                <c:pt idx="8548">
                  <c:v>90.723901999999995</c:v>
                </c:pt>
                <c:pt idx="8549">
                  <c:v>90.713282000000007</c:v>
                </c:pt>
                <c:pt idx="8550">
                  <c:v>90.707161999999997</c:v>
                </c:pt>
                <c:pt idx="8551">
                  <c:v>90.708494000000002</c:v>
                </c:pt>
                <c:pt idx="8552">
                  <c:v>90.694345999999996</c:v>
                </c:pt>
                <c:pt idx="8553">
                  <c:v>90.691267999999994</c:v>
                </c:pt>
                <c:pt idx="8554">
                  <c:v>90.680396000000002</c:v>
                </c:pt>
                <c:pt idx="8555">
                  <c:v>90.664501999999999</c:v>
                </c:pt>
                <c:pt idx="8556">
                  <c:v>90.664627999999993</c:v>
                </c:pt>
                <c:pt idx="8557">
                  <c:v>90.654259999999994</c:v>
                </c:pt>
                <c:pt idx="8558">
                  <c:v>90.656834000000003</c:v>
                </c:pt>
                <c:pt idx="8559">
                  <c:v>90.660235999999998</c:v>
                </c:pt>
                <c:pt idx="8560">
                  <c:v>90.638599999999997</c:v>
                </c:pt>
                <c:pt idx="8561">
                  <c:v>90.636043999999998</c:v>
                </c:pt>
                <c:pt idx="8562">
                  <c:v>90.629996000000006</c:v>
                </c:pt>
                <c:pt idx="8563">
                  <c:v>90.636439999999993</c:v>
                </c:pt>
                <c:pt idx="8564">
                  <c:v>90.624650000000003</c:v>
                </c:pt>
                <c:pt idx="8565">
                  <c:v>90.609746000000001</c:v>
                </c:pt>
                <c:pt idx="8566">
                  <c:v>90.590090000000004</c:v>
                </c:pt>
                <c:pt idx="8567">
                  <c:v>90.595256000000006</c:v>
                </c:pt>
                <c:pt idx="8568">
                  <c:v>90.574501999999995</c:v>
                </c:pt>
                <c:pt idx="8569">
                  <c:v>90.575761999999997</c:v>
                </c:pt>
                <c:pt idx="8570">
                  <c:v>90.569785999999993</c:v>
                </c:pt>
                <c:pt idx="8571">
                  <c:v>90.552487999999997</c:v>
                </c:pt>
                <c:pt idx="8572">
                  <c:v>90.551192</c:v>
                </c:pt>
                <c:pt idx="8573">
                  <c:v>90.546745999999999</c:v>
                </c:pt>
                <c:pt idx="8574">
                  <c:v>90.534254000000004</c:v>
                </c:pt>
                <c:pt idx="8575">
                  <c:v>90.517495999999994</c:v>
                </c:pt>
                <c:pt idx="8576">
                  <c:v>90.516092</c:v>
                </c:pt>
                <c:pt idx="8577">
                  <c:v>90.519188</c:v>
                </c:pt>
                <c:pt idx="8578">
                  <c:v>90.523256000000003</c:v>
                </c:pt>
                <c:pt idx="8579">
                  <c:v>90.508694000000006</c:v>
                </c:pt>
                <c:pt idx="8580">
                  <c:v>90.506336000000005</c:v>
                </c:pt>
                <c:pt idx="8581">
                  <c:v>90.504896000000002</c:v>
                </c:pt>
                <c:pt idx="8582">
                  <c:v>90.473702000000003</c:v>
                </c:pt>
                <c:pt idx="8583">
                  <c:v>90.470011999999997</c:v>
                </c:pt>
                <c:pt idx="8584">
                  <c:v>90.455485999999993</c:v>
                </c:pt>
                <c:pt idx="8585">
                  <c:v>90.445982000000001</c:v>
                </c:pt>
                <c:pt idx="8586">
                  <c:v>90.441193999999996</c:v>
                </c:pt>
                <c:pt idx="8587">
                  <c:v>90.437197999999995</c:v>
                </c:pt>
                <c:pt idx="8588">
                  <c:v>90.440870000000004</c:v>
                </c:pt>
                <c:pt idx="8589">
                  <c:v>90.441068000000001</c:v>
                </c:pt>
                <c:pt idx="8590">
                  <c:v>90.414013999999995</c:v>
                </c:pt>
                <c:pt idx="8591">
                  <c:v>90.418784000000002</c:v>
                </c:pt>
                <c:pt idx="8592">
                  <c:v>90.418729999999996</c:v>
                </c:pt>
                <c:pt idx="8593">
                  <c:v>90.402296000000007</c:v>
                </c:pt>
                <c:pt idx="8594">
                  <c:v>90.386653999999993</c:v>
                </c:pt>
                <c:pt idx="8595">
                  <c:v>90.384529999999998</c:v>
                </c:pt>
                <c:pt idx="8596">
                  <c:v>90.395384000000007</c:v>
                </c:pt>
                <c:pt idx="8597">
                  <c:v>90.380876000000001</c:v>
                </c:pt>
                <c:pt idx="8598">
                  <c:v>90.393152000000001</c:v>
                </c:pt>
                <c:pt idx="8599">
                  <c:v>90.379453999999996</c:v>
                </c:pt>
                <c:pt idx="8600">
                  <c:v>90.356666000000004</c:v>
                </c:pt>
                <c:pt idx="8601">
                  <c:v>90.337316000000001</c:v>
                </c:pt>
                <c:pt idx="8602">
                  <c:v>90.342374000000007</c:v>
                </c:pt>
                <c:pt idx="8603">
                  <c:v>90.338629999999995</c:v>
                </c:pt>
                <c:pt idx="8604">
                  <c:v>90.331574000000003</c:v>
                </c:pt>
                <c:pt idx="8605">
                  <c:v>90.345073999999997</c:v>
                </c:pt>
                <c:pt idx="8606">
                  <c:v>90.343562000000006</c:v>
                </c:pt>
                <c:pt idx="8607">
                  <c:v>90.304844000000003</c:v>
                </c:pt>
                <c:pt idx="8608">
                  <c:v>90.300073999999995</c:v>
                </c:pt>
                <c:pt idx="8609">
                  <c:v>90.295519999999996</c:v>
                </c:pt>
                <c:pt idx="8610">
                  <c:v>90.282973999999996</c:v>
                </c:pt>
                <c:pt idx="8611">
                  <c:v>90.286826000000005</c:v>
                </c:pt>
                <c:pt idx="8612">
                  <c:v>90.272930000000002</c:v>
                </c:pt>
                <c:pt idx="8613">
                  <c:v>90.280975999999995</c:v>
                </c:pt>
                <c:pt idx="8614">
                  <c:v>90.274766</c:v>
                </c:pt>
                <c:pt idx="8615">
                  <c:v>90.259879999999995</c:v>
                </c:pt>
                <c:pt idx="8616">
                  <c:v>90.271435999999994</c:v>
                </c:pt>
                <c:pt idx="8617">
                  <c:v>90.250501999999997</c:v>
                </c:pt>
                <c:pt idx="8618">
                  <c:v>90.22775</c:v>
                </c:pt>
                <c:pt idx="8619">
                  <c:v>90.221935999999999</c:v>
                </c:pt>
                <c:pt idx="8620">
                  <c:v>90.221881999999994</c:v>
                </c:pt>
                <c:pt idx="8621">
                  <c:v>90.227804000000006</c:v>
                </c:pt>
                <c:pt idx="8622">
                  <c:v>90.211370000000002</c:v>
                </c:pt>
                <c:pt idx="8623">
                  <c:v>90.220693999999995</c:v>
                </c:pt>
                <c:pt idx="8624">
                  <c:v>90.200785999999994</c:v>
                </c:pt>
                <c:pt idx="8625">
                  <c:v>90.179636000000002</c:v>
                </c:pt>
                <c:pt idx="8626">
                  <c:v>90.187321999999995</c:v>
                </c:pt>
                <c:pt idx="8627">
                  <c:v>90.187951999999996</c:v>
                </c:pt>
                <c:pt idx="8628">
                  <c:v>90.181004000000001</c:v>
                </c:pt>
                <c:pt idx="8629">
                  <c:v>90.160213999999996</c:v>
                </c:pt>
                <c:pt idx="8630">
                  <c:v>90.154994000000002</c:v>
                </c:pt>
                <c:pt idx="8631">
                  <c:v>90.156037999999995</c:v>
                </c:pt>
                <c:pt idx="8632">
                  <c:v>90.147056000000006</c:v>
                </c:pt>
                <c:pt idx="8633">
                  <c:v>90.138542000000001</c:v>
                </c:pt>
                <c:pt idx="8634">
                  <c:v>90.129397999999995</c:v>
                </c:pt>
                <c:pt idx="8635">
                  <c:v>90.135914</c:v>
                </c:pt>
                <c:pt idx="8636">
                  <c:v>90.121892000000003</c:v>
                </c:pt>
                <c:pt idx="8637">
                  <c:v>90.117428000000004</c:v>
                </c:pt>
                <c:pt idx="8638">
                  <c:v>90.118129999999994</c:v>
                </c:pt>
                <c:pt idx="8639">
                  <c:v>90.110911999999999</c:v>
                </c:pt>
                <c:pt idx="8640">
                  <c:v>90.088465999999997</c:v>
                </c:pt>
                <c:pt idx="8641">
                  <c:v>90.094244000000003</c:v>
                </c:pt>
                <c:pt idx="8642">
                  <c:v>90.085082</c:v>
                </c:pt>
                <c:pt idx="8643">
                  <c:v>90.066649999999996</c:v>
                </c:pt>
                <c:pt idx="8644">
                  <c:v>90.064273999999997</c:v>
                </c:pt>
                <c:pt idx="8645">
                  <c:v>90.058064000000002</c:v>
                </c:pt>
                <c:pt idx="8646">
                  <c:v>90.061645999999996</c:v>
                </c:pt>
                <c:pt idx="8647">
                  <c:v>90.049081999999999</c:v>
                </c:pt>
                <c:pt idx="8648">
                  <c:v>90.051854000000006</c:v>
                </c:pt>
                <c:pt idx="8649">
                  <c:v>90.054860000000005</c:v>
                </c:pt>
                <c:pt idx="8650">
                  <c:v>90.027932000000007</c:v>
                </c:pt>
                <c:pt idx="8651">
                  <c:v>90.013766000000004</c:v>
                </c:pt>
                <c:pt idx="8652">
                  <c:v>90.017114000000007</c:v>
                </c:pt>
                <c:pt idx="8653">
                  <c:v>90.011858000000004</c:v>
                </c:pt>
                <c:pt idx="8654">
                  <c:v>90.002353999999997</c:v>
                </c:pt>
                <c:pt idx="8655">
                  <c:v>89.985470000000007</c:v>
                </c:pt>
                <c:pt idx="8656">
                  <c:v>89.986946000000003</c:v>
                </c:pt>
                <c:pt idx="8657">
                  <c:v>89.980915999999993</c:v>
                </c:pt>
                <c:pt idx="8658">
                  <c:v>89.972762000000003</c:v>
                </c:pt>
                <c:pt idx="8659">
                  <c:v>89.960378000000006</c:v>
                </c:pt>
                <c:pt idx="8660">
                  <c:v>89.967830000000006</c:v>
                </c:pt>
                <c:pt idx="8661">
                  <c:v>89.958596</c:v>
                </c:pt>
                <c:pt idx="8662">
                  <c:v>89.949451999999994</c:v>
                </c:pt>
                <c:pt idx="8663">
                  <c:v>89.929597999999999</c:v>
                </c:pt>
                <c:pt idx="8664">
                  <c:v>89.926196000000004</c:v>
                </c:pt>
                <c:pt idx="8665">
                  <c:v>89.9375</c:v>
                </c:pt>
                <c:pt idx="8666">
                  <c:v>89.921012000000005</c:v>
                </c:pt>
                <c:pt idx="8667">
                  <c:v>89.909546000000006</c:v>
                </c:pt>
                <c:pt idx="8668">
                  <c:v>89.912893999999994</c:v>
                </c:pt>
                <c:pt idx="8669">
                  <c:v>89.888251999999994</c:v>
                </c:pt>
                <c:pt idx="8670">
                  <c:v>89.880656000000002</c:v>
                </c:pt>
                <c:pt idx="8671">
                  <c:v>89.887243999999995</c:v>
                </c:pt>
                <c:pt idx="8672">
                  <c:v>89.867875999999995</c:v>
                </c:pt>
                <c:pt idx="8673">
                  <c:v>89.862098000000003</c:v>
                </c:pt>
                <c:pt idx="8674">
                  <c:v>89.858875999999995</c:v>
                </c:pt>
                <c:pt idx="8675">
                  <c:v>89.863574</c:v>
                </c:pt>
                <c:pt idx="8676">
                  <c:v>89.858767999999998</c:v>
                </c:pt>
                <c:pt idx="8677">
                  <c:v>89.847644000000003</c:v>
                </c:pt>
                <c:pt idx="8678">
                  <c:v>89.831462000000002</c:v>
                </c:pt>
                <c:pt idx="8679">
                  <c:v>89.822947999999997</c:v>
                </c:pt>
                <c:pt idx="8680">
                  <c:v>89.812291999999999</c:v>
                </c:pt>
                <c:pt idx="8681">
                  <c:v>89.819888000000006</c:v>
                </c:pt>
                <c:pt idx="8682">
                  <c:v>89.817260000000005</c:v>
                </c:pt>
                <c:pt idx="8683">
                  <c:v>89.808511999999993</c:v>
                </c:pt>
                <c:pt idx="8684">
                  <c:v>89.792006000000001</c:v>
                </c:pt>
                <c:pt idx="8685">
                  <c:v>89.774311999999995</c:v>
                </c:pt>
                <c:pt idx="8686">
                  <c:v>89.780450000000002</c:v>
                </c:pt>
                <c:pt idx="8687">
                  <c:v>89.782843999999997</c:v>
                </c:pt>
                <c:pt idx="8688">
                  <c:v>89.785831999999999</c:v>
                </c:pt>
                <c:pt idx="8689">
                  <c:v>89.779334000000006</c:v>
                </c:pt>
                <c:pt idx="8690">
                  <c:v>89.760632000000001</c:v>
                </c:pt>
                <c:pt idx="8691">
                  <c:v>89.748751999999996</c:v>
                </c:pt>
                <c:pt idx="8692">
                  <c:v>89.752442000000002</c:v>
                </c:pt>
                <c:pt idx="8693">
                  <c:v>89.745277999999999</c:v>
                </c:pt>
                <c:pt idx="8694">
                  <c:v>89.741389999999996</c:v>
                </c:pt>
                <c:pt idx="8695">
                  <c:v>89.727350000000001</c:v>
                </c:pt>
                <c:pt idx="8696">
                  <c:v>89.731669999999994</c:v>
                </c:pt>
                <c:pt idx="8697">
                  <c:v>89.714156000000003</c:v>
                </c:pt>
                <c:pt idx="8698">
                  <c:v>89.708557999999996</c:v>
                </c:pt>
                <c:pt idx="8699">
                  <c:v>89.694391999999993</c:v>
                </c:pt>
                <c:pt idx="8700">
                  <c:v>89.692610000000002</c:v>
                </c:pt>
                <c:pt idx="8701">
                  <c:v>89.688776000000004</c:v>
                </c:pt>
                <c:pt idx="8702">
                  <c:v>89.680549999999997</c:v>
                </c:pt>
                <c:pt idx="8703">
                  <c:v>89.680064000000002</c:v>
                </c:pt>
                <c:pt idx="8704">
                  <c:v>89.669731999999996</c:v>
                </c:pt>
                <c:pt idx="8705">
                  <c:v>89.645486000000005</c:v>
                </c:pt>
                <c:pt idx="8706">
                  <c:v>89.641130000000004</c:v>
                </c:pt>
                <c:pt idx="8707">
                  <c:v>89.642966000000001</c:v>
                </c:pt>
                <c:pt idx="8708">
                  <c:v>89.647682000000003</c:v>
                </c:pt>
                <c:pt idx="8709">
                  <c:v>89.644459999999995</c:v>
                </c:pt>
                <c:pt idx="8710">
                  <c:v>89.629987999999997</c:v>
                </c:pt>
                <c:pt idx="8711">
                  <c:v>89.609971999999999</c:v>
                </c:pt>
                <c:pt idx="8712">
                  <c:v>89.617676000000003</c:v>
                </c:pt>
                <c:pt idx="8713">
                  <c:v>89.606966</c:v>
                </c:pt>
                <c:pt idx="8714">
                  <c:v>89.604787999999999</c:v>
                </c:pt>
                <c:pt idx="8715">
                  <c:v>89.594455999999994</c:v>
                </c:pt>
                <c:pt idx="8716">
                  <c:v>89.597785999999999</c:v>
                </c:pt>
                <c:pt idx="8717">
                  <c:v>89.584844000000004</c:v>
                </c:pt>
                <c:pt idx="8718">
                  <c:v>89.585599999999999</c:v>
                </c:pt>
                <c:pt idx="8719">
                  <c:v>89.574619999999996</c:v>
                </c:pt>
                <c:pt idx="8720">
                  <c:v>89.575016000000005</c:v>
                </c:pt>
                <c:pt idx="8721">
                  <c:v>89.560687999999999</c:v>
                </c:pt>
                <c:pt idx="8722">
                  <c:v>89.552083999999994</c:v>
                </c:pt>
                <c:pt idx="8723">
                  <c:v>89.564233999999999</c:v>
                </c:pt>
                <c:pt idx="8724">
                  <c:v>89.565134</c:v>
                </c:pt>
                <c:pt idx="8725">
                  <c:v>89.550824000000006</c:v>
                </c:pt>
                <c:pt idx="8726">
                  <c:v>89.537306000000001</c:v>
                </c:pt>
                <c:pt idx="8727">
                  <c:v>89.533705999999995</c:v>
                </c:pt>
                <c:pt idx="8728">
                  <c:v>89.522762</c:v>
                </c:pt>
                <c:pt idx="8729">
                  <c:v>89.519521999999995</c:v>
                </c:pt>
                <c:pt idx="8730">
                  <c:v>89.521807999999993</c:v>
                </c:pt>
                <c:pt idx="8731">
                  <c:v>89.506165999999993</c:v>
                </c:pt>
                <c:pt idx="8732">
                  <c:v>89.503574</c:v>
                </c:pt>
                <c:pt idx="8733">
                  <c:v>89.492791999999994</c:v>
                </c:pt>
                <c:pt idx="8734">
                  <c:v>89.483395999999999</c:v>
                </c:pt>
                <c:pt idx="8735">
                  <c:v>89.488237999999996</c:v>
                </c:pt>
                <c:pt idx="8736">
                  <c:v>89.469787999999994</c:v>
                </c:pt>
                <c:pt idx="8737">
                  <c:v>89.459438000000006</c:v>
                </c:pt>
                <c:pt idx="8738">
                  <c:v>89.463200000000001</c:v>
                </c:pt>
                <c:pt idx="8739">
                  <c:v>89.451356000000004</c:v>
                </c:pt>
                <c:pt idx="8740">
                  <c:v>89.450618000000006</c:v>
                </c:pt>
                <c:pt idx="8741">
                  <c:v>89.444695999999993</c:v>
                </c:pt>
                <c:pt idx="8742">
                  <c:v>89.433211999999997</c:v>
                </c:pt>
                <c:pt idx="8743">
                  <c:v>89.428280000000001</c:v>
                </c:pt>
                <c:pt idx="8744">
                  <c:v>89.416904000000002</c:v>
                </c:pt>
                <c:pt idx="8745">
                  <c:v>89.424554000000001</c:v>
                </c:pt>
                <c:pt idx="8746">
                  <c:v>89.409056000000007</c:v>
                </c:pt>
                <c:pt idx="8747">
                  <c:v>89.386771999999993</c:v>
                </c:pt>
                <c:pt idx="8748">
                  <c:v>89.392424000000005</c:v>
                </c:pt>
                <c:pt idx="8749">
                  <c:v>89.405240000000006</c:v>
                </c:pt>
                <c:pt idx="8750">
                  <c:v>89.397896000000003</c:v>
                </c:pt>
                <c:pt idx="8751">
                  <c:v>89.395843999999997</c:v>
                </c:pt>
                <c:pt idx="8752">
                  <c:v>89.382236000000006</c:v>
                </c:pt>
                <c:pt idx="8753">
                  <c:v>89.378420000000006</c:v>
                </c:pt>
                <c:pt idx="8754">
                  <c:v>89.375197999999997</c:v>
                </c:pt>
                <c:pt idx="8755">
                  <c:v>89.375953999999993</c:v>
                </c:pt>
                <c:pt idx="8756">
                  <c:v>89.350430000000003</c:v>
                </c:pt>
                <c:pt idx="8757">
                  <c:v>89.344453999999999</c:v>
                </c:pt>
                <c:pt idx="8758">
                  <c:v>89.335256000000001</c:v>
                </c:pt>
                <c:pt idx="8759">
                  <c:v>89.321485999999993</c:v>
                </c:pt>
                <c:pt idx="8760">
                  <c:v>89.318551999999997</c:v>
                </c:pt>
                <c:pt idx="8761">
                  <c:v>89.313457999999997</c:v>
                </c:pt>
                <c:pt idx="8762">
                  <c:v>89.303486000000007</c:v>
                </c:pt>
                <c:pt idx="8763">
                  <c:v>89.308471999999995</c:v>
                </c:pt>
                <c:pt idx="8764">
                  <c:v>89.298140000000004</c:v>
                </c:pt>
                <c:pt idx="8765">
                  <c:v>89.294107999999994</c:v>
                </c:pt>
                <c:pt idx="8766">
                  <c:v>89.290310000000005</c:v>
                </c:pt>
                <c:pt idx="8767">
                  <c:v>89.270545999999996</c:v>
                </c:pt>
                <c:pt idx="8768">
                  <c:v>89.276774000000003</c:v>
                </c:pt>
                <c:pt idx="8769">
                  <c:v>89.281633999999997</c:v>
                </c:pt>
                <c:pt idx="8770">
                  <c:v>89.259079999999997</c:v>
                </c:pt>
                <c:pt idx="8771">
                  <c:v>89.266171999999997</c:v>
                </c:pt>
                <c:pt idx="8772">
                  <c:v>89.248586000000003</c:v>
                </c:pt>
                <c:pt idx="8773">
                  <c:v>89.230243999999999</c:v>
                </c:pt>
                <c:pt idx="8774">
                  <c:v>89.238578000000004</c:v>
                </c:pt>
                <c:pt idx="8775">
                  <c:v>89.219768000000002</c:v>
                </c:pt>
                <c:pt idx="8776">
                  <c:v>89.214331999999999</c:v>
                </c:pt>
                <c:pt idx="8777">
                  <c:v>89.223439999999997</c:v>
                </c:pt>
                <c:pt idx="8778">
                  <c:v>89.211506</c:v>
                </c:pt>
                <c:pt idx="8779">
                  <c:v>89.207672000000002</c:v>
                </c:pt>
                <c:pt idx="8780">
                  <c:v>89.190895999999995</c:v>
                </c:pt>
                <c:pt idx="8781">
                  <c:v>89.199247999999997</c:v>
                </c:pt>
                <c:pt idx="8782">
                  <c:v>89.182472000000004</c:v>
                </c:pt>
                <c:pt idx="8783">
                  <c:v>89.171114000000003</c:v>
                </c:pt>
                <c:pt idx="8784">
                  <c:v>89.167261999999994</c:v>
                </c:pt>
                <c:pt idx="8785">
                  <c:v>89.163122000000001</c:v>
                </c:pt>
                <c:pt idx="8786">
                  <c:v>89.156858</c:v>
                </c:pt>
                <c:pt idx="8787">
                  <c:v>89.153402</c:v>
                </c:pt>
                <c:pt idx="8788">
                  <c:v>89.139523999999994</c:v>
                </c:pt>
                <c:pt idx="8789">
                  <c:v>89.134249999999994</c:v>
                </c:pt>
                <c:pt idx="8790">
                  <c:v>89.132306</c:v>
                </c:pt>
                <c:pt idx="8791">
                  <c:v>89.132468000000003</c:v>
                </c:pt>
                <c:pt idx="8792">
                  <c:v>89.119795999999994</c:v>
                </c:pt>
                <c:pt idx="8793">
                  <c:v>89.125861999999998</c:v>
                </c:pt>
                <c:pt idx="8794">
                  <c:v>89.105413999999996</c:v>
                </c:pt>
                <c:pt idx="8795">
                  <c:v>89.106458000000003</c:v>
                </c:pt>
                <c:pt idx="8796">
                  <c:v>89.100716000000006</c:v>
                </c:pt>
                <c:pt idx="8797">
                  <c:v>89.099348000000006</c:v>
                </c:pt>
                <c:pt idx="8798">
                  <c:v>89.103847999999999</c:v>
                </c:pt>
                <c:pt idx="8799">
                  <c:v>89.087125999999998</c:v>
                </c:pt>
                <c:pt idx="8800">
                  <c:v>89.082644000000002</c:v>
                </c:pt>
                <c:pt idx="8801">
                  <c:v>89.082031999999998</c:v>
                </c:pt>
                <c:pt idx="8802">
                  <c:v>89.073859999999996</c:v>
                </c:pt>
                <c:pt idx="8803">
                  <c:v>89.053393999999997</c:v>
                </c:pt>
                <c:pt idx="8804">
                  <c:v>89.058182000000002</c:v>
                </c:pt>
                <c:pt idx="8805">
                  <c:v>89.055859999999996</c:v>
                </c:pt>
                <c:pt idx="8806">
                  <c:v>89.040344000000005</c:v>
                </c:pt>
                <c:pt idx="8807">
                  <c:v>89.039264000000003</c:v>
                </c:pt>
                <c:pt idx="8808">
                  <c:v>89.029328000000007</c:v>
                </c:pt>
                <c:pt idx="8809">
                  <c:v>89.015072000000004</c:v>
                </c:pt>
                <c:pt idx="8810">
                  <c:v>88.997953999999993</c:v>
                </c:pt>
                <c:pt idx="8811">
                  <c:v>89.003191999999999</c:v>
                </c:pt>
                <c:pt idx="8812">
                  <c:v>89.006072000000003</c:v>
                </c:pt>
                <c:pt idx="8813">
                  <c:v>88.995542</c:v>
                </c:pt>
                <c:pt idx="8814">
                  <c:v>88.991473999999997</c:v>
                </c:pt>
                <c:pt idx="8815">
                  <c:v>88.983931999999996</c:v>
                </c:pt>
                <c:pt idx="8816">
                  <c:v>88.990303999999995</c:v>
                </c:pt>
                <c:pt idx="8817">
                  <c:v>88.986937999999995</c:v>
                </c:pt>
                <c:pt idx="8818">
                  <c:v>88.971835999999996</c:v>
                </c:pt>
                <c:pt idx="8819">
                  <c:v>88.958354</c:v>
                </c:pt>
                <c:pt idx="8820">
                  <c:v>88.956140000000005</c:v>
                </c:pt>
                <c:pt idx="8821">
                  <c:v>88.956733999999997</c:v>
                </c:pt>
                <c:pt idx="8822">
                  <c:v>88.951244000000003</c:v>
                </c:pt>
                <c:pt idx="8823">
                  <c:v>88.948849999999993</c:v>
                </c:pt>
                <c:pt idx="8824">
                  <c:v>88.929013999999995</c:v>
                </c:pt>
                <c:pt idx="8825">
                  <c:v>88.932794000000001</c:v>
                </c:pt>
                <c:pt idx="8826">
                  <c:v>88.932704000000001</c:v>
                </c:pt>
                <c:pt idx="8827">
                  <c:v>88.925827999999996</c:v>
                </c:pt>
                <c:pt idx="8828">
                  <c:v>88.914631999999997</c:v>
                </c:pt>
                <c:pt idx="8829">
                  <c:v>88.912976</c:v>
                </c:pt>
                <c:pt idx="8830">
                  <c:v>88.905776000000003</c:v>
                </c:pt>
                <c:pt idx="8831">
                  <c:v>88.886893999999998</c:v>
                </c:pt>
                <c:pt idx="8832">
                  <c:v>88.879784000000001</c:v>
                </c:pt>
                <c:pt idx="8833">
                  <c:v>88.890404000000004</c:v>
                </c:pt>
                <c:pt idx="8834">
                  <c:v>88.874167999999997</c:v>
                </c:pt>
                <c:pt idx="8835">
                  <c:v>88.855915999999993</c:v>
                </c:pt>
                <c:pt idx="8836">
                  <c:v>88.858382000000006</c:v>
                </c:pt>
                <c:pt idx="8837">
                  <c:v>88.856545999999994</c:v>
                </c:pt>
                <c:pt idx="8838">
                  <c:v>88.855897999999996</c:v>
                </c:pt>
                <c:pt idx="8839">
                  <c:v>88.839464000000007</c:v>
                </c:pt>
                <c:pt idx="8840">
                  <c:v>88.842668000000003</c:v>
                </c:pt>
                <c:pt idx="8841">
                  <c:v>88.836314000000002</c:v>
                </c:pt>
                <c:pt idx="8842">
                  <c:v>88.832065999999998</c:v>
                </c:pt>
                <c:pt idx="8843">
                  <c:v>88.816316</c:v>
                </c:pt>
                <c:pt idx="8844">
                  <c:v>88.805515999999997</c:v>
                </c:pt>
                <c:pt idx="8845">
                  <c:v>88.808000000000007</c:v>
                </c:pt>
                <c:pt idx="8846">
                  <c:v>88.808648000000005</c:v>
                </c:pt>
                <c:pt idx="8847">
                  <c:v>88.794464000000005</c:v>
                </c:pt>
                <c:pt idx="8848">
                  <c:v>88.794229999999999</c:v>
                </c:pt>
                <c:pt idx="8849">
                  <c:v>88.786184000000006</c:v>
                </c:pt>
                <c:pt idx="8850">
                  <c:v>88.781323999999998</c:v>
                </c:pt>
                <c:pt idx="8851">
                  <c:v>88.780891999999994</c:v>
                </c:pt>
                <c:pt idx="8852">
                  <c:v>88.775276000000005</c:v>
                </c:pt>
                <c:pt idx="8853">
                  <c:v>88.762478000000002</c:v>
                </c:pt>
                <c:pt idx="8854">
                  <c:v>88.737781999999996</c:v>
                </c:pt>
                <c:pt idx="8855">
                  <c:v>88.75067</c:v>
                </c:pt>
                <c:pt idx="8856">
                  <c:v>88.756916000000004</c:v>
                </c:pt>
                <c:pt idx="8857">
                  <c:v>88.735730000000004</c:v>
                </c:pt>
                <c:pt idx="8858">
                  <c:v>88.733587999999997</c:v>
                </c:pt>
                <c:pt idx="8859">
                  <c:v>88.732346000000007</c:v>
                </c:pt>
                <c:pt idx="8860">
                  <c:v>88.736575999999999</c:v>
                </c:pt>
                <c:pt idx="8861">
                  <c:v>88.729969999999994</c:v>
                </c:pt>
                <c:pt idx="8862">
                  <c:v>88.718342000000007</c:v>
                </c:pt>
                <c:pt idx="8863">
                  <c:v>88.701908000000003</c:v>
                </c:pt>
                <c:pt idx="8864">
                  <c:v>88.702573999999998</c:v>
                </c:pt>
                <c:pt idx="8865">
                  <c:v>88.699405999999996</c:v>
                </c:pt>
                <c:pt idx="8866">
                  <c:v>88.676113999999998</c:v>
                </c:pt>
                <c:pt idx="8867">
                  <c:v>88.667581999999996</c:v>
                </c:pt>
                <c:pt idx="8868">
                  <c:v>88.670552000000001</c:v>
                </c:pt>
                <c:pt idx="8869">
                  <c:v>88.662974000000006</c:v>
                </c:pt>
                <c:pt idx="8870">
                  <c:v>88.667006000000001</c:v>
                </c:pt>
                <c:pt idx="8871">
                  <c:v>88.658726000000001</c:v>
                </c:pt>
                <c:pt idx="8872">
                  <c:v>88.650338000000005</c:v>
                </c:pt>
                <c:pt idx="8873">
                  <c:v>88.647530000000003</c:v>
                </c:pt>
                <c:pt idx="8874">
                  <c:v>88.637324000000007</c:v>
                </c:pt>
                <c:pt idx="8875">
                  <c:v>88.626362</c:v>
                </c:pt>
                <c:pt idx="8876">
                  <c:v>88.639015999999998</c:v>
                </c:pt>
                <c:pt idx="8877">
                  <c:v>88.628144000000006</c:v>
                </c:pt>
                <c:pt idx="8878">
                  <c:v>88.612412000000006</c:v>
                </c:pt>
                <c:pt idx="8879">
                  <c:v>88.608109999999996</c:v>
                </c:pt>
                <c:pt idx="8880">
                  <c:v>88.608902</c:v>
                </c:pt>
                <c:pt idx="8881">
                  <c:v>88.591676000000007</c:v>
                </c:pt>
                <c:pt idx="8882">
                  <c:v>88.593890000000002</c:v>
                </c:pt>
                <c:pt idx="8883">
                  <c:v>88.586455999999998</c:v>
                </c:pt>
                <c:pt idx="8884">
                  <c:v>88.566782000000003</c:v>
                </c:pt>
                <c:pt idx="8885">
                  <c:v>88.571371999999997</c:v>
                </c:pt>
                <c:pt idx="8886">
                  <c:v>88.571461999999997</c:v>
                </c:pt>
                <c:pt idx="8887">
                  <c:v>88.585033999999993</c:v>
                </c:pt>
                <c:pt idx="8888">
                  <c:v>88.580948000000006</c:v>
                </c:pt>
                <c:pt idx="8889">
                  <c:v>88.563956000000005</c:v>
                </c:pt>
                <c:pt idx="8890">
                  <c:v>88.570760000000007</c:v>
                </c:pt>
                <c:pt idx="8891">
                  <c:v>88.552993999999998</c:v>
                </c:pt>
                <c:pt idx="8892">
                  <c:v>88.538197999999994</c:v>
                </c:pt>
                <c:pt idx="8893">
                  <c:v>88.525525999999999</c:v>
                </c:pt>
                <c:pt idx="8894">
                  <c:v>88.522970000000001</c:v>
                </c:pt>
                <c:pt idx="8895">
                  <c:v>88.520269999999996</c:v>
                </c:pt>
                <c:pt idx="8896">
                  <c:v>88.519064</c:v>
                </c:pt>
                <c:pt idx="8897">
                  <c:v>88.498075999999998</c:v>
                </c:pt>
                <c:pt idx="8898">
                  <c:v>88.509974</c:v>
                </c:pt>
                <c:pt idx="8899">
                  <c:v>88.502036000000004</c:v>
                </c:pt>
                <c:pt idx="8900">
                  <c:v>88.499533999999997</c:v>
                </c:pt>
                <c:pt idx="8901">
                  <c:v>88.494134000000003</c:v>
                </c:pt>
                <c:pt idx="8902">
                  <c:v>88.493306000000004</c:v>
                </c:pt>
                <c:pt idx="8903">
                  <c:v>88.480993999999995</c:v>
                </c:pt>
                <c:pt idx="8904">
                  <c:v>88.479805999999996</c:v>
                </c:pt>
                <c:pt idx="8905">
                  <c:v>88.456063999999998</c:v>
                </c:pt>
                <c:pt idx="8906">
                  <c:v>88.453507999999999</c:v>
                </c:pt>
                <c:pt idx="8907">
                  <c:v>88.455343999999997</c:v>
                </c:pt>
                <c:pt idx="8908">
                  <c:v>88.446361999999993</c:v>
                </c:pt>
                <c:pt idx="8909">
                  <c:v>88.451689999999999</c:v>
                </c:pt>
                <c:pt idx="8910">
                  <c:v>88.440044</c:v>
                </c:pt>
                <c:pt idx="8911">
                  <c:v>88.417400000000001</c:v>
                </c:pt>
                <c:pt idx="8912">
                  <c:v>88.422116000000003</c:v>
                </c:pt>
                <c:pt idx="8913">
                  <c:v>88.418642000000006</c:v>
                </c:pt>
                <c:pt idx="8914">
                  <c:v>88.398157999999995</c:v>
                </c:pt>
                <c:pt idx="8915">
                  <c:v>88.403701999999996</c:v>
                </c:pt>
                <c:pt idx="8916">
                  <c:v>88.404529999999994</c:v>
                </c:pt>
                <c:pt idx="8917">
                  <c:v>88.39067</c:v>
                </c:pt>
                <c:pt idx="8918">
                  <c:v>88.382605999999996</c:v>
                </c:pt>
                <c:pt idx="8919">
                  <c:v>88.383883999999995</c:v>
                </c:pt>
                <c:pt idx="8920">
                  <c:v>88.380662000000001</c:v>
                </c:pt>
                <c:pt idx="8921">
                  <c:v>88.378178000000005</c:v>
                </c:pt>
                <c:pt idx="8922">
                  <c:v>88.367090000000005</c:v>
                </c:pt>
                <c:pt idx="8923">
                  <c:v>88.359440000000006</c:v>
                </c:pt>
                <c:pt idx="8924">
                  <c:v>88.355372000000003</c:v>
                </c:pt>
                <c:pt idx="8925">
                  <c:v>88.349000000000004</c:v>
                </c:pt>
                <c:pt idx="8926">
                  <c:v>88.347344000000007</c:v>
                </c:pt>
                <c:pt idx="8927">
                  <c:v>88.345076000000006</c:v>
                </c:pt>
                <c:pt idx="8928">
                  <c:v>88.338092000000003</c:v>
                </c:pt>
                <c:pt idx="8929">
                  <c:v>88.333736000000002</c:v>
                </c:pt>
                <c:pt idx="8930">
                  <c:v>88.335158000000007</c:v>
                </c:pt>
                <c:pt idx="8931">
                  <c:v>88.315178000000003</c:v>
                </c:pt>
                <c:pt idx="8932">
                  <c:v>88.309201999999999</c:v>
                </c:pt>
                <c:pt idx="8933">
                  <c:v>88.306033999999997</c:v>
                </c:pt>
                <c:pt idx="8934">
                  <c:v>88.306718000000004</c:v>
                </c:pt>
                <c:pt idx="8935">
                  <c:v>88.284704000000005</c:v>
                </c:pt>
                <c:pt idx="8936">
                  <c:v>88.287925999999999</c:v>
                </c:pt>
                <c:pt idx="8937">
                  <c:v>88.288268000000002</c:v>
                </c:pt>
                <c:pt idx="8938">
                  <c:v>88.268647999999999</c:v>
                </c:pt>
                <c:pt idx="8939">
                  <c:v>88.273526000000004</c:v>
                </c:pt>
                <c:pt idx="8940">
                  <c:v>88.274569999999997</c:v>
                </c:pt>
                <c:pt idx="8941">
                  <c:v>88.265606000000005</c:v>
                </c:pt>
                <c:pt idx="8942">
                  <c:v>88.254626000000002</c:v>
                </c:pt>
                <c:pt idx="8943">
                  <c:v>88.254301999999996</c:v>
                </c:pt>
                <c:pt idx="8944">
                  <c:v>88.231442000000001</c:v>
                </c:pt>
                <c:pt idx="8945">
                  <c:v>88.222387999999995</c:v>
                </c:pt>
                <c:pt idx="8946">
                  <c:v>88.224205999999995</c:v>
                </c:pt>
                <c:pt idx="8947">
                  <c:v>88.225250000000003</c:v>
                </c:pt>
                <c:pt idx="8948">
                  <c:v>88.214414000000005</c:v>
                </c:pt>
                <c:pt idx="8949">
                  <c:v>88.212361999999999</c:v>
                </c:pt>
                <c:pt idx="8950">
                  <c:v>88.214827999999997</c:v>
                </c:pt>
                <c:pt idx="8951">
                  <c:v>88.216177999999999</c:v>
                </c:pt>
                <c:pt idx="8952">
                  <c:v>88.202408000000005</c:v>
                </c:pt>
                <c:pt idx="8953">
                  <c:v>88.201651999999996</c:v>
                </c:pt>
                <c:pt idx="8954">
                  <c:v>88.188332000000003</c:v>
                </c:pt>
                <c:pt idx="8955">
                  <c:v>88.193408000000005</c:v>
                </c:pt>
                <c:pt idx="8956">
                  <c:v>88.183868000000004</c:v>
                </c:pt>
                <c:pt idx="8957">
                  <c:v>88.162700000000001</c:v>
                </c:pt>
                <c:pt idx="8958">
                  <c:v>88.173698000000002</c:v>
                </c:pt>
                <c:pt idx="8959">
                  <c:v>88.178702000000001</c:v>
                </c:pt>
                <c:pt idx="8960">
                  <c:v>88.174328000000003</c:v>
                </c:pt>
                <c:pt idx="8961">
                  <c:v>88.162664000000007</c:v>
                </c:pt>
                <c:pt idx="8962">
                  <c:v>88.148173999999997</c:v>
                </c:pt>
                <c:pt idx="8963">
                  <c:v>88.149631999999997</c:v>
                </c:pt>
                <c:pt idx="8964">
                  <c:v>88.137535999999997</c:v>
                </c:pt>
                <c:pt idx="8965">
                  <c:v>88.143512000000001</c:v>
                </c:pt>
                <c:pt idx="8966">
                  <c:v>88.122416000000001</c:v>
                </c:pt>
                <c:pt idx="8967">
                  <c:v>88.123046000000002</c:v>
                </c:pt>
                <c:pt idx="8968">
                  <c:v>88.126682000000002</c:v>
                </c:pt>
                <c:pt idx="8969">
                  <c:v>88.112786</c:v>
                </c:pt>
                <c:pt idx="8970">
                  <c:v>88.104758000000004</c:v>
                </c:pt>
                <c:pt idx="8971">
                  <c:v>88.097954000000001</c:v>
                </c:pt>
                <c:pt idx="8972">
                  <c:v>88.092770000000002</c:v>
                </c:pt>
                <c:pt idx="8973">
                  <c:v>88.076695999999998</c:v>
                </c:pt>
                <c:pt idx="8974">
                  <c:v>88.075723999999994</c:v>
                </c:pt>
                <c:pt idx="8975">
                  <c:v>88.087136000000001</c:v>
                </c:pt>
                <c:pt idx="8976">
                  <c:v>88.078856000000002</c:v>
                </c:pt>
                <c:pt idx="8977">
                  <c:v>88.057507999999999</c:v>
                </c:pt>
                <c:pt idx="8978">
                  <c:v>88.056175999999994</c:v>
                </c:pt>
                <c:pt idx="8979">
                  <c:v>88.055924000000005</c:v>
                </c:pt>
                <c:pt idx="8980">
                  <c:v>88.058443999999994</c:v>
                </c:pt>
                <c:pt idx="8981">
                  <c:v>88.049678</c:v>
                </c:pt>
                <c:pt idx="8982">
                  <c:v>88.052936000000003</c:v>
                </c:pt>
                <c:pt idx="8983">
                  <c:v>88.036249999999995</c:v>
                </c:pt>
                <c:pt idx="8984">
                  <c:v>88.029895999999994</c:v>
                </c:pt>
                <c:pt idx="8985">
                  <c:v>88.023758000000001</c:v>
                </c:pt>
                <c:pt idx="8986">
                  <c:v>88.024135999999999</c:v>
                </c:pt>
                <c:pt idx="8987">
                  <c:v>88.014920000000004</c:v>
                </c:pt>
                <c:pt idx="8988">
                  <c:v>88.008458000000005</c:v>
                </c:pt>
                <c:pt idx="8989">
                  <c:v>88.002337999999995</c:v>
                </c:pt>
                <c:pt idx="8990">
                  <c:v>87.999241999999995</c:v>
                </c:pt>
                <c:pt idx="8991">
                  <c:v>87.990889999999993</c:v>
                </c:pt>
                <c:pt idx="8992">
                  <c:v>87.980143999999996</c:v>
                </c:pt>
                <c:pt idx="8993">
                  <c:v>87.973376000000002</c:v>
                </c:pt>
                <c:pt idx="8994">
                  <c:v>87.971485999999999</c:v>
                </c:pt>
                <c:pt idx="8995">
                  <c:v>87.966734000000002</c:v>
                </c:pt>
                <c:pt idx="8996">
                  <c:v>87.954781999999994</c:v>
                </c:pt>
                <c:pt idx="8997">
                  <c:v>87.956959999999995</c:v>
                </c:pt>
                <c:pt idx="8998">
                  <c:v>87.952928</c:v>
                </c:pt>
                <c:pt idx="8999">
                  <c:v>87.952603999999994</c:v>
                </c:pt>
                <c:pt idx="9000">
                  <c:v>87.933524000000006</c:v>
                </c:pt>
                <c:pt idx="9001">
                  <c:v>87.939049999999995</c:v>
                </c:pt>
                <c:pt idx="9002">
                  <c:v>87.924145999999993</c:v>
                </c:pt>
                <c:pt idx="9003">
                  <c:v>87.929131999999996</c:v>
                </c:pt>
                <c:pt idx="9004">
                  <c:v>87.924182000000002</c:v>
                </c:pt>
                <c:pt idx="9005">
                  <c:v>87.929689999999994</c:v>
                </c:pt>
                <c:pt idx="9006">
                  <c:v>87.923192</c:v>
                </c:pt>
                <c:pt idx="9007">
                  <c:v>87.909025999999997</c:v>
                </c:pt>
                <c:pt idx="9008">
                  <c:v>87.890107999999998</c:v>
                </c:pt>
                <c:pt idx="9009">
                  <c:v>87.887606000000005</c:v>
                </c:pt>
                <c:pt idx="9010">
                  <c:v>87.894229999999993</c:v>
                </c:pt>
                <c:pt idx="9011">
                  <c:v>87.887984000000003</c:v>
                </c:pt>
                <c:pt idx="9012">
                  <c:v>87.880279999999999</c:v>
                </c:pt>
                <c:pt idx="9013">
                  <c:v>87.871099999999998</c:v>
                </c:pt>
                <c:pt idx="9014">
                  <c:v>87.868471999999997</c:v>
                </c:pt>
                <c:pt idx="9015">
                  <c:v>87.870649999999998</c:v>
                </c:pt>
                <c:pt idx="9016">
                  <c:v>87.857168000000001</c:v>
                </c:pt>
                <c:pt idx="9017">
                  <c:v>87.849751999999995</c:v>
                </c:pt>
                <c:pt idx="9018">
                  <c:v>87.842191999999997</c:v>
                </c:pt>
                <c:pt idx="9019">
                  <c:v>87.843577999999994</c:v>
                </c:pt>
                <c:pt idx="9020">
                  <c:v>87.833749999999995</c:v>
                </c:pt>
                <c:pt idx="9021">
                  <c:v>87.836179999999999</c:v>
                </c:pt>
                <c:pt idx="9022">
                  <c:v>87.820465999999996</c:v>
                </c:pt>
                <c:pt idx="9023">
                  <c:v>87.816379999999995</c:v>
                </c:pt>
                <c:pt idx="9024">
                  <c:v>87.810655999999994</c:v>
                </c:pt>
                <c:pt idx="9025">
                  <c:v>87.804931999999994</c:v>
                </c:pt>
                <c:pt idx="9026">
                  <c:v>87.797786000000002</c:v>
                </c:pt>
                <c:pt idx="9027">
                  <c:v>87.806696000000002</c:v>
                </c:pt>
                <c:pt idx="9028">
                  <c:v>87.805813999999998</c:v>
                </c:pt>
                <c:pt idx="9029">
                  <c:v>87.794492000000005</c:v>
                </c:pt>
                <c:pt idx="9030">
                  <c:v>87.787993999999998</c:v>
                </c:pt>
                <c:pt idx="9031">
                  <c:v>87.780019999999993</c:v>
                </c:pt>
                <c:pt idx="9032">
                  <c:v>87.769273999999996</c:v>
                </c:pt>
                <c:pt idx="9033">
                  <c:v>87.771794</c:v>
                </c:pt>
                <c:pt idx="9034">
                  <c:v>87.760831999999994</c:v>
                </c:pt>
                <c:pt idx="9035">
                  <c:v>87.769868000000002</c:v>
                </c:pt>
                <c:pt idx="9036">
                  <c:v>87.748465999999993</c:v>
                </c:pt>
                <c:pt idx="9037">
                  <c:v>87.740942000000004</c:v>
                </c:pt>
                <c:pt idx="9038">
                  <c:v>87.745549999999994</c:v>
                </c:pt>
                <c:pt idx="9039">
                  <c:v>87.742778000000001</c:v>
                </c:pt>
                <c:pt idx="9040">
                  <c:v>87.742202000000006</c:v>
                </c:pt>
                <c:pt idx="9041">
                  <c:v>87.738979999999998</c:v>
                </c:pt>
                <c:pt idx="9042">
                  <c:v>87.727711999999997</c:v>
                </c:pt>
                <c:pt idx="9043">
                  <c:v>87.718729999999994</c:v>
                </c:pt>
                <c:pt idx="9044">
                  <c:v>87.714697999999999</c:v>
                </c:pt>
                <c:pt idx="9045">
                  <c:v>87.710648000000006</c:v>
                </c:pt>
                <c:pt idx="9046">
                  <c:v>87.702439999999996</c:v>
                </c:pt>
                <c:pt idx="9047">
                  <c:v>87.693799999999996</c:v>
                </c:pt>
                <c:pt idx="9048">
                  <c:v>87.684871999999999</c:v>
                </c:pt>
                <c:pt idx="9049">
                  <c:v>87.695437999999996</c:v>
                </c:pt>
                <c:pt idx="9050">
                  <c:v>87.699380000000005</c:v>
                </c:pt>
                <c:pt idx="9051">
                  <c:v>87.679525999999996</c:v>
                </c:pt>
                <c:pt idx="9052">
                  <c:v>87.671083999999993</c:v>
                </c:pt>
                <c:pt idx="9053">
                  <c:v>87.662083999999993</c:v>
                </c:pt>
                <c:pt idx="9054">
                  <c:v>87.662353999999993</c:v>
                </c:pt>
                <c:pt idx="9055">
                  <c:v>87.654002000000006</c:v>
                </c:pt>
                <c:pt idx="9056">
                  <c:v>87.64376</c:v>
                </c:pt>
                <c:pt idx="9057">
                  <c:v>87.649897999999993</c:v>
                </c:pt>
                <c:pt idx="9058">
                  <c:v>87.636092000000005</c:v>
                </c:pt>
                <c:pt idx="9059">
                  <c:v>87.640034</c:v>
                </c:pt>
                <c:pt idx="9060">
                  <c:v>87.632744000000002</c:v>
                </c:pt>
                <c:pt idx="9061">
                  <c:v>87.611323999999996</c:v>
                </c:pt>
                <c:pt idx="9062">
                  <c:v>87.605564000000001</c:v>
                </c:pt>
                <c:pt idx="9063">
                  <c:v>87.612763999999999</c:v>
                </c:pt>
                <c:pt idx="9064">
                  <c:v>87.591757999999999</c:v>
                </c:pt>
                <c:pt idx="9065">
                  <c:v>87.583117999999999</c:v>
                </c:pt>
                <c:pt idx="9066">
                  <c:v>87.582380000000001</c:v>
                </c:pt>
                <c:pt idx="9067">
                  <c:v>87.569726000000003</c:v>
                </c:pt>
                <c:pt idx="9068">
                  <c:v>87.562994000000003</c:v>
                </c:pt>
                <c:pt idx="9069">
                  <c:v>87.566198</c:v>
                </c:pt>
                <c:pt idx="9070">
                  <c:v>87.556154000000006</c:v>
                </c:pt>
                <c:pt idx="9071">
                  <c:v>87.570751999999999</c:v>
                </c:pt>
                <c:pt idx="9072">
                  <c:v>87.558025999999998</c:v>
                </c:pt>
                <c:pt idx="9073">
                  <c:v>87.548702000000006</c:v>
                </c:pt>
                <c:pt idx="9074">
                  <c:v>87.548215999999996</c:v>
                </c:pt>
                <c:pt idx="9075">
                  <c:v>87.539630000000002</c:v>
                </c:pt>
                <c:pt idx="9076">
                  <c:v>87.537362000000002</c:v>
                </c:pt>
                <c:pt idx="9077">
                  <c:v>87.538675999999995</c:v>
                </c:pt>
                <c:pt idx="9078">
                  <c:v>87.535796000000005</c:v>
                </c:pt>
                <c:pt idx="9079">
                  <c:v>87.532448000000002</c:v>
                </c:pt>
                <c:pt idx="9080">
                  <c:v>87.541070000000005</c:v>
                </c:pt>
                <c:pt idx="9081">
                  <c:v>87.525068000000005</c:v>
                </c:pt>
                <c:pt idx="9082">
                  <c:v>87.509137999999993</c:v>
                </c:pt>
                <c:pt idx="9083">
                  <c:v>87.503755999999996</c:v>
                </c:pt>
                <c:pt idx="9084">
                  <c:v>87.493334000000004</c:v>
                </c:pt>
                <c:pt idx="9085">
                  <c:v>87.489031999999995</c:v>
                </c:pt>
                <c:pt idx="9086">
                  <c:v>87.495818</c:v>
                </c:pt>
                <c:pt idx="9087">
                  <c:v>87.485377999999997</c:v>
                </c:pt>
                <c:pt idx="9088">
                  <c:v>87.470113999999995</c:v>
                </c:pt>
                <c:pt idx="9089">
                  <c:v>87.482966000000005</c:v>
                </c:pt>
                <c:pt idx="9090">
                  <c:v>87.490886000000003</c:v>
                </c:pt>
                <c:pt idx="9091">
                  <c:v>87.488420000000005</c:v>
                </c:pt>
                <c:pt idx="9092">
                  <c:v>87.454669999999993</c:v>
                </c:pt>
                <c:pt idx="9093">
                  <c:v>87.451052000000004</c:v>
                </c:pt>
                <c:pt idx="9094">
                  <c:v>87.45008</c:v>
                </c:pt>
                <c:pt idx="9095">
                  <c:v>87.450314000000006</c:v>
                </c:pt>
                <c:pt idx="9096">
                  <c:v>87.443833999999995</c:v>
                </c:pt>
                <c:pt idx="9097">
                  <c:v>87.438739999999996</c:v>
                </c:pt>
                <c:pt idx="9098">
                  <c:v>87.435571999999993</c:v>
                </c:pt>
                <c:pt idx="9099">
                  <c:v>87.427850000000007</c:v>
                </c:pt>
                <c:pt idx="9100">
                  <c:v>87.418111999999994</c:v>
                </c:pt>
                <c:pt idx="9101">
                  <c:v>87.40643</c:v>
                </c:pt>
                <c:pt idx="9102">
                  <c:v>87.39716</c:v>
                </c:pt>
                <c:pt idx="9103">
                  <c:v>87.398330000000001</c:v>
                </c:pt>
                <c:pt idx="9104">
                  <c:v>87.387169999999998</c:v>
                </c:pt>
                <c:pt idx="9105">
                  <c:v>87.391561999999993</c:v>
                </c:pt>
                <c:pt idx="9106">
                  <c:v>87.391723999999996</c:v>
                </c:pt>
                <c:pt idx="9107">
                  <c:v>87.389005999999995</c:v>
                </c:pt>
                <c:pt idx="9108">
                  <c:v>87.368594000000002</c:v>
                </c:pt>
                <c:pt idx="9109">
                  <c:v>87.366290000000006</c:v>
                </c:pt>
                <c:pt idx="9110">
                  <c:v>87.361177999999995</c:v>
                </c:pt>
                <c:pt idx="9111">
                  <c:v>87.354968</c:v>
                </c:pt>
                <c:pt idx="9112">
                  <c:v>87.354463999999993</c:v>
                </c:pt>
                <c:pt idx="9113">
                  <c:v>87.357541999999995</c:v>
                </c:pt>
                <c:pt idx="9114">
                  <c:v>87.355615999999998</c:v>
                </c:pt>
                <c:pt idx="9115">
                  <c:v>87.333188000000007</c:v>
                </c:pt>
                <c:pt idx="9116">
                  <c:v>87.342061999999999</c:v>
                </c:pt>
                <c:pt idx="9117">
                  <c:v>87.333259999999996</c:v>
                </c:pt>
                <c:pt idx="9118">
                  <c:v>87.324241999999998</c:v>
                </c:pt>
                <c:pt idx="9119">
                  <c:v>87.334754000000004</c:v>
                </c:pt>
                <c:pt idx="9120">
                  <c:v>87.326437999999996</c:v>
                </c:pt>
                <c:pt idx="9121">
                  <c:v>87.305611999999996</c:v>
                </c:pt>
                <c:pt idx="9122">
                  <c:v>87.307051999999999</c:v>
                </c:pt>
                <c:pt idx="9123">
                  <c:v>87.305864</c:v>
                </c:pt>
                <c:pt idx="9124">
                  <c:v>87.294002000000006</c:v>
                </c:pt>
                <c:pt idx="9125">
                  <c:v>87.289051999999998</c:v>
                </c:pt>
                <c:pt idx="9126">
                  <c:v>87.285542000000007</c:v>
                </c:pt>
                <c:pt idx="9127">
                  <c:v>87.274075999999994</c:v>
                </c:pt>
                <c:pt idx="9128">
                  <c:v>87.275030000000001</c:v>
                </c:pt>
                <c:pt idx="9129">
                  <c:v>87.272294000000002</c:v>
                </c:pt>
                <c:pt idx="9130">
                  <c:v>87.263707999999994</c:v>
                </c:pt>
                <c:pt idx="9131">
                  <c:v>87.256742000000003</c:v>
                </c:pt>
                <c:pt idx="9132">
                  <c:v>87.250532000000007</c:v>
                </c:pt>
                <c:pt idx="9133">
                  <c:v>87.262034</c:v>
                </c:pt>
                <c:pt idx="9134">
                  <c:v>87.255086000000006</c:v>
                </c:pt>
                <c:pt idx="9135">
                  <c:v>87.254564000000002</c:v>
                </c:pt>
                <c:pt idx="9136">
                  <c:v>87.248605999999995</c:v>
                </c:pt>
                <c:pt idx="9137">
                  <c:v>87.230264000000005</c:v>
                </c:pt>
                <c:pt idx="9138">
                  <c:v>87.228517999999994</c:v>
                </c:pt>
                <c:pt idx="9139">
                  <c:v>87.221534000000005</c:v>
                </c:pt>
                <c:pt idx="9140">
                  <c:v>87.232568000000001</c:v>
                </c:pt>
                <c:pt idx="9141">
                  <c:v>87.220256000000006</c:v>
                </c:pt>
                <c:pt idx="9142">
                  <c:v>87.213722000000004</c:v>
                </c:pt>
                <c:pt idx="9143">
                  <c:v>87.199969999999993</c:v>
                </c:pt>
                <c:pt idx="9144">
                  <c:v>87.198673999999997</c:v>
                </c:pt>
                <c:pt idx="9145">
                  <c:v>87.199969999999993</c:v>
                </c:pt>
                <c:pt idx="9146">
                  <c:v>87.187532000000004</c:v>
                </c:pt>
                <c:pt idx="9147">
                  <c:v>87.17747</c:v>
                </c:pt>
                <c:pt idx="9148">
                  <c:v>87.174499999999995</c:v>
                </c:pt>
                <c:pt idx="9149">
                  <c:v>87.157759999999996</c:v>
                </c:pt>
                <c:pt idx="9150">
                  <c:v>87.159865999999994</c:v>
                </c:pt>
                <c:pt idx="9151">
                  <c:v>87.161630000000002</c:v>
                </c:pt>
                <c:pt idx="9152">
                  <c:v>87.164851999999996</c:v>
                </c:pt>
                <c:pt idx="9153">
                  <c:v>87.151694000000006</c:v>
                </c:pt>
                <c:pt idx="9154">
                  <c:v>87.144998000000001</c:v>
                </c:pt>
                <c:pt idx="9155">
                  <c:v>87.153655999999998</c:v>
                </c:pt>
                <c:pt idx="9156">
                  <c:v>87.14246</c:v>
                </c:pt>
                <c:pt idx="9157">
                  <c:v>87.122191999999998</c:v>
                </c:pt>
                <c:pt idx="9158">
                  <c:v>87.134</c:v>
                </c:pt>
                <c:pt idx="9159">
                  <c:v>87.130868000000007</c:v>
                </c:pt>
                <c:pt idx="9160">
                  <c:v>87.110851999999994</c:v>
                </c:pt>
                <c:pt idx="9161">
                  <c:v>87.109285999999997</c:v>
                </c:pt>
                <c:pt idx="9162">
                  <c:v>87.110870000000006</c:v>
                </c:pt>
                <c:pt idx="9163">
                  <c:v>87.117602000000005</c:v>
                </c:pt>
                <c:pt idx="9164">
                  <c:v>87.101095999999998</c:v>
                </c:pt>
                <c:pt idx="9165">
                  <c:v>87.098054000000005</c:v>
                </c:pt>
                <c:pt idx="9166">
                  <c:v>87.094579999999993</c:v>
                </c:pt>
                <c:pt idx="9167">
                  <c:v>87.093950000000007</c:v>
                </c:pt>
                <c:pt idx="9168">
                  <c:v>87.086299999999994</c:v>
                </c:pt>
                <c:pt idx="9169">
                  <c:v>87.077173999999999</c:v>
                </c:pt>
                <c:pt idx="9170">
                  <c:v>87.079909999999998</c:v>
                </c:pt>
                <c:pt idx="9171">
                  <c:v>87.082195999999996</c:v>
                </c:pt>
                <c:pt idx="9172">
                  <c:v>87.062107999999995</c:v>
                </c:pt>
                <c:pt idx="9173">
                  <c:v>87.056780000000003</c:v>
                </c:pt>
                <c:pt idx="9174">
                  <c:v>87.053107999999995</c:v>
                </c:pt>
                <c:pt idx="9175">
                  <c:v>87.057230000000004</c:v>
                </c:pt>
                <c:pt idx="9176">
                  <c:v>87.053486000000007</c:v>
                </c:pt>
                <c:pt idx="9177">
                  <c:v>87.036674000000005</c:v>
                </c:pt>
                <c:pt idx="9178">
                  <c:v>87.030950000000004</c:v>
                </c:pt>
                <c:pt idx="9179">
                  <c:v>87.033451999999997</c:v>
                </c:pt>
                <c:pt idx="9180">
                  <c:v>87.026017999999993</c:v>
                </c:pt>
                <c:pt idx="9181">
                  <c:v>87.017161999999999</c:v>
                </c:pt>
                <c:pt idx="9182">
                  <c:v>87.013435999999999</c:v>
                </c:pt>
                <c:pt idx="9183">
                  <c:v>87.018944000000005</c:v>
                </c:pt>
                <c:pt idx="9184">
                  <c:v>87.014533999999998</c:v>
                </c:pt>
                <c:pt idx="9185">
                  <c:v>86.994932000000006</c:v>
                </c:pt>
                <c:pt idx="9186">
                  <c:v>86.978390000000005</c:v>
                </c:pt>
                <c:pt idx="9187">
                  <c:v>86.988578000000004</c:v>
                </c:pt>
                <c:pt idx="9188">
                  <c:v>86.989424</c:v>
                </c:pt>
                <c:pt idx="9189">
                  <c:v>86.988703999999998</c:v>
                </c:pt>
                <c:pt idx="9190">
                  <c:v>86.989586000000003</c:v>
                </c:pt>
                <c:pt idx="9191">
                  <c:v>86.980748000000006</c:v>
                </c:pt>
                <c:pt idx="9192">
                  <c:v>86.967572000000004</c:v>
                </c:pt>
                <c:pt idx="9193">
                  <c:v>86.961308000000002</c:v>
                </c:pt>
                <c:pt idx="9194">
                  <c:v>86.946151999999998</c:v>
                </c:pt>
                <c:pt idx="9195">
                  <c:v>86.955259999999996</c:v>
                </c:pt>
                <c:pt idx="9196">
                  <c:v>86.950633999999994</c:v>
                </c:pt>
                <c:pt idx="9197">
                  <c:v>86.948995999999994</c:v>
                </c:pt>
                <c:pt idx="9198">
                  <c:v>86.940085999999994</c:v>
                </c:pt>
                <c:pt idx="9199">
                  <c:v>86.935766000000001</c:v>
                </c:pt>
                <c:pt idx="9200">
                  <c:v>86.935423999999998</c:v>
                </c:pt>
                <c:pt idx="9201">
                  <c:v>86.935100000000006</c:v>
                </c:pt>
                <c:pt idx="9202">
                  <c:v>86.920106000000004</c:v>
                </c:pt>
                <c:pt idx="9203">
                  <c:v>86.932507999999999</c:v>
                </c:pt>
                <c:pt idx="9204">
                  <c:v>86.912474000000003</c:v>
                </c:pt>
                <c:pt idx="9205">
                  <c:v>86.910368000000005</c:v>
                </c:pt>
                <c:pt idx="9206">
                  <c:v>86.906120000000001</c:v>
                </c:pt>
                <c:pt idx="9207">
                  <c:v>86.903239999999997</c:v>
                </c:pt>
                <c:pt idx="9208">
                  <c:v>86.892691999999997</c:v>
                </c:pt>
                <c:pt idx="9209">
                  <c:v>86.887525999999994</c:v>
                </c:pt>
                <c:pt idx="9210">
                  <c:v>86.880650000000003</c:v>
                </c:pt>
                <c:pt idx="9211">
                  <c:v>86.877032</c:v>
                </c:pt>
                <c:pt idx="9212">
                  <c:v>86.856961999999996</c:v>
                </c:pt>
                <c:pt idx="9213">
                  <c:v>86.872910000000005</c:v>
                </c:pt>
                <c:pt idx="9214">
                  <c:v>86.875429999999994</c:v>
                </c:pt>
                <c:pt idx="9215">
                  <c:v>86.859517999999994</c:v>
                </c:pt>
                <c:pt idx="9216">
                  <c:v>86.845352000000005</c:v>
                </c:pt>
                <c:pt idx="9217">
                  <c:v>86.855270000000004</c:v>
                </c:pt>
                <c:pt idx="9218">
                  <c:v>86.862307999999999</c:v>
                </c:pt>
                <c:pt idx="9219">
                  <c:v>86.850194000000002</c:v>
                </c:pt>
                <c:pt idx="9220">
                  <c:v>86.839699999999993</c:v>
                </c:pt>
                <c:pt idx="9221">
                  <c:v>86.836100000000002</c:v>
                </c:pt>
                <c:pt idx="9222">
                  <c:v>86.82593</c:v>
                </c:pt>
                <c:pt idx="9223">
                  <c:v>86.834642000000002</c:v>
                </c:pt>
                <c:pt idx="9224">
                  <c:v>86.830826000000002</c:v>
                </c:pt>
                <c:pt idx="9225">
                  <c:v>86.810702000000006</c:v>
                </c:pt>
                <c:pt idx="9226">
                  <c:v>86.816965999999994</c:v>
                </c:pt>
                <c:pt idx="9227">
                  <c:v>86.817307999999997</c:v>
                </c:pt>
                <c:pt idx="9228">
                  <c:v>86.805211999999997</c:v>
                </c:pt>
                <c:pt idx="9229">
                  <c:v>86.793583999999996</c:v>
                </c:pt>
                <c:pt idx="9230">
                  <c:v>86.789029999999997</c:v>
                </c:pt>
                <c:pt idx="9231">
                  <c:v>86.777869999999993</c:v>
                </c:pt>
                <c:pt idx="9232">
                  <c:v>86.770309999999995</c:v>
                </c:pt>
                <c:pt idx="9233">
                  <c:v>86.772865999999993</c:v>
                </c:pt>
                <c:pt idx="9234">
                  <c:v>86.779291999999998</c:v>
                </c:pt>
                <c:pt idx="9235">
                  <c:v>86.772127999999995</c:v>
                </c:pt>
                <c:pt idx="9236">
                  <c:v>86.774432000000004</c:v>
                </c:pt>
                <c:pt idx="9237">
                  <c:v>86.770651999999998</c:v>
                </c:pt>
                <c:pt idx="9238">
                  <c:v>86.757458</c:v>
                </c:pt>
                <c:pt idx="9239">
                  <c:v>86.749573999999996</c:v>
                </c:pt>
                <c:pt idx="9240">
                  <c:v>86.742806000000002</c:v>
                </c:pt>
                <c:pt idx="9241">
                  <c:v>86.746424000000005</c:v>
                </c:pt>
                <c:pt idx="9242">
                  <c:v>86.742158000000003</c:v>
                </c:pt>
                <c:pt idx="9243">
                  <c:v>86.742410000000007</c:v>
                </c:pt>
                <c:pt idx="9244">
                  <c:v>86.744696000000005</c:v>
                </c:pt>
                <c:pt idx="9245">
                  <c:v>86.733841999999996</c:v>
                </c:pt>
                <c:pt idx="9246">
                  <c:v>86.732743999999997</c:v>
                </c:pt>
                <c:pt idx="9247">
                  <c:v>86.715751999999995</c:v>
                </c:pt>
                <c:pt idx="9248">
                  <c:v>86.703062000000003</c:v>
                </c:pt>
                <c:pt idx="9249">
                  <c:v>86.693342000000001</c:v>
                </c:pt>
                <c:pt idx="9250">
                  <c:v>86.691901999999999</c:v>
                </c:pt>
                <c:pt idx="9251">
                  <c:v>86.695663999999994</c:v>
                </c:pt>
                <c:pt idx="9252">
                  <c:v>86.686430000000001</c:v>
                </c:pt>
                <c:pt idx="9253">
                  <c:v>86.686735999999996</c:v>
                </c:pt>
                <c:pt idx="9254">
                  <c:v>86.683909999999997</c:v>
                </c:pt>
                <c:pt idx="9255">
                  <c:v>86.677915999999996</c:v>
                </c:pt>
                <c:pt idx="9256">
                  <c:v>86.669600000000003</c:v>
                </c:pt>
                <c:pt idx="9257">
                  <c:v>86.662868000000003</c:v>
                </c:pt>
                <c:pt idx="9258">
                  <c:v>86.653130000000004</c:v>
                </c:pt>
                <c:pt idx="9259">
                  <c:v>86.654191999999995</c:v>
                </c:pt>
                <c:pt idx="9260">
                  <c:v>86.653993999999997</c:v>
                </c:pt>
                <c:pt idx="9261">
                  <c:v>86.652013999999994</c:v>
                </c:pt>
                <c:pt idx="9262">
                  <c:v>86.655056000000002</c:v>
                </c:pt>
                <c:pt idx="9263">
                  <c:v>86.644093999999996</c:v>
                </c:pt>
                <c:pt idx="9264">
                  <c:v>86.628721999999996</c:v>
                </c:pt>
                <c:pt idx="9265">
                  <c:v>86.634518</c:v>
                </c:pt>
                <c:pt idx="9266">
                  <c:v>86.637128000000004</c:v>
                </c:pt>
                <c:pt idx="9267">
                  <c:v>86.632915999999994</c:v>
                </c:pt>
                <c:pt idx="9268">
                  <c:v>86.617112000000006</c:v>
                </c:pt>
                <c:pt idx="9269">
                  <c:v>86.600461999999993</c:v>
                </c:pt>
                <c:pt idx="9270">
                  <c:v>86.612126000000004</c:v>
                </c:pt>
                <c:pt idx="9271">
                  <c:v>86.616283999999993</c:v>
                </c:pt>
                <c:pt idx="9272">
                  <c:v>86.616517999999999</c:v>
                </c:pt>
                <c:pt idx="9273">
                  <c:v>86.600192000000007</c:v>
                </c:pt>
                <c:pt idx="9274">
                  <c:v>86.575513999999998</c:v>
                </c:pt>
                <c:pt idx="9275">
                  <c:v>86.583793999999997</c:v>
                </c:pt>
                <c:pt idx="9276">
                  <c:v>86.579402000000002</c:v>
                </c:pt>
                <c:pt idx="9277">
                  <c:v>86.583631999999994</c:v>
                </c:pt>
                <c:pt idx="9278">
                  <c:v>86.573515999999998</c:v>
                </c:pt>
                <c:pt idx="9279">
                  <c:v>86.581490000000002</c:v>
                </c:pt>
                <c:pt idx="9280">
                  <c:v>86.576936000000003</c:v>
                </c:pt>
                <c:pt idx="9281">
                  <c:v>86.567323999999999</c:v>
                </c:pt>
                <c:pt idx="9282">
                  <c:v>86.550494</c:v>
                </c:pt>
                <c:pt idx="9283">
                  <c:v>86.538920000000005</c:v>
                </c:pt>
                <c:pt idx="9284">
                  <c:v>86.535895999999994</c:v>
                </c:pt>
                <c:pt idx="9285">
                  <c:v>86.543869999999998</c:v>
                </c:pt>
                <c:pt idx="9286">
                  <c:v>86.532944000000001</c:v>
                </c:pt>
                <c:pt idx="9287">
                  <c:v>86.531323999999998</c:v>
                </c:pt>
                <c:pt idx="9288">
                  <c:v>86.531198000000003</c:v>
                </c:pt>
                <c:pt idx="9289">
                  <c:v>86.526247999999995</c:v>
                </c:pt>
                <c:pt idx="9290">
                  <c:v>86.522053999999997</c:v>
                </c:pt>
                <c:pt idx="9291">
                  <c:v>86.512693999999996</c:v>
                </c:pt>
                <c:pt idx="9292">
                  <c:v>86.505619999999993</c:v>
                </c:pt>
                <c:pt idx="9293">
                  <c:v>86.512225999999998</c:v>
                </c:pt>
                <c:pt idx="9294">
                  <c:v>86.507401999999999</c:v>
                </c:pt>
                <c:pt idx="9295">
                  <c:v>86.498456000000004</c:v>
                </c:pt>
                <c:pt idx="9296">
                  <c:v>86.499032</c:v>
                </c:pt>
                <c:pt idx="9297">
                  <c:v>86.499032</c:v>
                </c:pt>
                <c:pt idx="9298">
                  <c:v>86.495953999999998</c:v>
                </c:pt>
                <c:pt idx="9299">
                  <c:v>86.493235999999996</c:v>
                </c:pt>
                <c:pt idx="9300">
                  <c:v>86.455939999999998</c:v>
                </c:pt>
                <c:pt idx="9301">
                  <c:v>86.464129999999997</c:v>
                </c:pt>
                <c:pt idx="9302">
                  <c:v>86.469458000000003</c:v>
                </c:pt>
                <c:pt idx="9303">
                  <c:v>86.457344000000006</c:v>
                </c:pt>
                <c:pt idx="9304">
                  <c:v>86.466937999999999</c:v>
                </c:pt>
                <c:pt idx="9305">
                  <c:v>86.461718000000005</c:v>
                </c:pt>
                <c:pt idx="9306">
                  <c:v>86.453654</c:v>
                </c:pt>
                <c:pt idx="9307">
                  <c:v>86.447714000000005</c:v>
                </c:pt>
                <c:pt idx="9308">
                  <c:v>86.446309999999997</c:v>
                </c:pt>
                <c:pt idx="9309">
                  <c:v>86.443483999999998</c:v>
                </c:pt>
                <c:pt idx="9310">
                  <c:v>86.4392</c:v>
                </c:pt>
                <c:pt idx="9311">
                  <c:v>86.437849999999997</c:v>
                </c:pt>
                <c:pt idx="9312">
                  <c:v>86.423197999999999</c:v>
                </c:pt>
                <c:pt idx="9313">
                  <c:v>86.422982000000005</c:v>
                </c:pt>
                <c:pt idx="9314">
                  <c:v>86.43038</c:v>
                </c:pt>
                <c:pt idx="9315">
                  <c:v>86.416051999999993</c:v>
                </c:pt>
                <c:pt idx="9316">
                  <c:v>86.414972000000006</c:v>
                </c:pt>
                <c:pt idx="9317">
                  <c:v>86.393246000000005</c:v>
                </c:pt>
                <c:pt idx="9318">
                  <c:v>86.390240000000006</c:v>
                </c:pt>
                <c:pt idx="9319">
                  <c:v>86.400769999999994</c:v>
                </c:pt>
                <c:pt idx="9320">
                  <c:v>86.379998000000001</c:v>
                </c:pt>
                <c:pt idx="9321">
                  <c:v>86.382536000000002</c:v>
                </c:pt>
                <c:pt idx="9322">
                  <c:v>86.381150000000005</c:v>
                </c:pt>
                <c:pt idx="9323">
                  <c:v>86.379205999999996</c:v>
                </c:pt>
                <c:pt idx="9324">
                  <c:v>86.377532000000002</c:v>
                </c:pt>
                <c:pt idx="9325">
                  <c:v>86.377747999999997</c:v>
                </c:pt>
                <c:pt idx="9326">
                  <c:v>86.360072000000002</c:v>
                </c:pt>
                <c:pt idx="9327">
                  <c:v>86.367362</c:v>
                </c:pt>
                <c:pt idx="9328">
                  <c:v>86.358956000000006</c:v>
                </c:pt>
                <c:pt idx="9329">
                  <c:v>86.340289999999996</c:v>
                </c:pt>
                <c:pt idx="9330">
                  <c:v>86.347003999999998</c:v>
                </c:pt>
                <c:pt idx="9331">
                  <c:v>86.350424000000004</c:v>
                </c:pt>
                <c:pt idx="9332">
                  <c:v>86.336330000000004</c:v>
                </c:pt>
                <c:pt idx="9333">
                  <c:v>86.321228000000005</c:v>
                </c:pt>
                <c:pt idx="9334">
                  <c:v>86.329921999999996</c:v>
                </c:pt>
                <c:pt idx="9335">
                  <c:v>86.328841999999995</c:v>
                </c:pt>
                <c:pt idx="9336">
                  <c:v>86.313794000000001</c:v>
                </c:pt>
                <c:pt idx="9337">
                  <c:v>86.322038000000006</c:v>
                </c:pt>
                <c:pt idx="9338">
                  <c:v>86.318653999999995</c:v>
                </c:pt>
                <c:pt idx="9339">
                  <c:v>86.301931999999994</c:v>
                </c:pt>
                <c:pt idx="9340">
                  <c:v>86.296297999999993</c:v>
                </c:pt>
                <c:pt idx="9341">
                  <c:v>86.305496000000005</c:v>
                </c:pt>
                <c:pt idx="9342">
                  <c:v>86.301068000000001</c:v>
                </c:pt>
                <c:pt idx="9343">
                  <c:v>86.292500000000004</c:v>
                </c:pt>
                <c:pt idx="9344">
                  <c:v>86.292500000000004</c:v>
                </c:pt>
                <c:pt idx="9345">
                  <c:v>86.289097999999996</c:v>
                </c:pt>
                <c:pt idx="9346">
                  <c:v>86.290412000000003</c:v>
                </c:pt>
                <c:pt idx="9347">
                  <c:v>86.282708</c:v>
                </c:pt>
                <c:pt idx="9348">
                  <c:v>86.260549999999995</c:v>
                </c:pt>
                <c:pt idx="9349">
                  <c:v>86.250200000000007</c:v>
                </c:pt>
                <c:pt idx="9350">
                  <c:v>86.266670000000005</c:v>
                </c:pt>
                <c:pt idx="9351">
                  <c:v>86.259686000000002</c:v>
                </c:pt>
                <c:pt idx="9352">
                  <c:v>86.251568000000006</c:v>
                </c:pt>
                <c:pt idx="9353">
                  <c:v>86.256302000000005</c:v>
                </c:pt>
                <c:pt idx="9354">
                  <c:v>86.241146000000001</c:v>
                </c:pt>
                <c:pt idx="9355">
                  <c:v>86.233316000000002</c:v>
                </c:pt>
                <c:pt idx="9356">
                  <c:v>86.241200000000006</c:v>
                </c:pt>
                <c:pt idx="9357">
                  <c:v>86.228977999999998</c:v>
                </c:pt>
                <c:pt idx="9358">
                  <c:v>86.225611999999998</c:v>
                </c:pt>
                <c:pt idx="9359">
                  <c:v>86.229032000000004</c:v>
                </c:pt>
                <c:pt idx="9360">
                  <c:v>86.211265999999995</c:v>
                </c:pt>
                <c:pt idx="9361">
                  <c:v>86.207954000000001</c:v>
                </c:pt>
                <c:pt idx="9362">
                  <c:v>86.213282000000007</c:v>
                </c:pt>
                <c:pt idx="9363">
                  <c:v>86.208008000000007</c:v>
                </c:pt>
                <c:pt idx="9364">
                  <c:v>86.218124000000003</c:v>
                </c:pt>
                <c:pt idx="9365">
                  <c:v>86.207486000000003</c:v>
                </c:pt>
                <c:pt idx="9366">
                  <c:v>86.200232</c:v>
                </c:pt>
                <c:pt idx="9367">
                  <c:v>86.183725999999993</c:v>
                </c:pt>
                <c:pt idx="9368">
                  <c:v>86.186965999999998</c:v>
                </c:pt>
                <c:pt idx="9369">
                  <c:v>86.188171999999994</c:v>
                </c:pt>
                <c:pt idx="9370">
                  <c:v>86.181566000000004</c:v>
                </c:pt>
                <c:pt idx="9371">
                  <c:v>86.180899999999994</c:v>
                </c:pt>
                <c:pt idx="9372">
                  <c:v>86.172008000000005</c:v>
                </c:pt>
                <c:pt idx="9373">
                  <c:v>86.156852000000001</c:v>
                </c:pt>
                <c:pt idx="9374">
                  <c:v>86.154854</c:v>
                </c:pt>
                <c:pt idx="9375">
                  <c:v>86.158004000000005</c:v>
                </c:pt>
                <c:pt idx="9376">
                  <c:v>86.159282000000005</c:v>
                </c:pt>
                <c:pt idx="9377">
                  <c:v>86.145709999999994</c:v>
                </c:pt>
                <c:pt idx="9378">
                  <c:v>86.127889999999994</c:v>
                </c:pt>
                <c:pt idx="9379">
                  <c:v>86.118223999999998</c:v>
                </c:pt>
                <c:pt idx="9380">
                  <c:v>86.109800000000007</c:v>
                </c:pt>
                <c:pt idx="9381">
                  <c:v>86.120311999999998</c:v>
                </c:pt>
                <c:pt idx="9382">
                  <c:v>86.135431999999994</c:v>
                </c:pt>
                <c:pt idx="9383">
                  <c:v>86.118673999999999</c:v>
                </c:pt>
                <c:pt idx="9384">
                  <c:v>86.124685999999997</c:v>
                </c:pt>
                <c:pt idx="9385">
                  <c:v>86.106487999999999</c:v>
                </c:pt>
                <c:pt idx="9386">
                  <c:v>86.103499999999997</c:v>
                </c:pt>
                <c:pt idx="9387">
                  <c:v>86.114822000000004</c:v>
                </c:pt>
                <c:pt idx="9388">
                  <c:v>86.099215999999998</c:v>
                </c:pt>
                <c:pt idx="9389">
                  <c:v>86.090360000000004</c:v>
                </c:pt>
                <c:pt idx="9390">
                  <c:v>86.095562000000001</c:v>
                </c:pt>
                <c:pt idx="9391">
                  <c:v>86.105804000000006</c:v>
                </c:pt>
                <c:pt idx="9392">
                  <c:v>86.100656000000001</c:v>
                </c:pt>
                <c:pt idx="9393">
                  <c:v>86.085716000000005</c:v>
                </c:pt>
                <c:pt idx="9394">
                  <c:v>86.074861999999996</c:v>
                </c:pt>
                <c:pt idx="9395">
                  <c:v>86.076284000000001</c:v>
                </c:pt>
                <c:pt idx="9396">
                  <c:v>86.081540000000004</c:v>
                </c:pt>
                <c:pt idx="9397">
                  <c:v>86.092411999999996</c:v>
                </c:pt>
                <c:pt idx="9398">
                  <c:v>86.065483999999998</c:v>
                </c:pt>
                <c:pt idx="9399">
                  <c:v>86.051497999999995</c:v>
                </c:pt>
                <c:pt idx="9400">
                  <c:v>86.041454000000002</c:v>
                </c:pt>
                <c:pt idx="9401">
                  <c:v>86.048258000000004</c:v>
                </c:pt>
                <c:pt idx="9402">
                  <c:v>86.05301</c:v>
                </c:pt>
                <c:pt idx="9403">
                  <c:v>86.046295999999998</c:v>
                </c:pt>
                <c:pt idx="9404">
                  <c:v>86.019782000000006</c:v>
                </c:pt>
                <c:pt idx="9405">
                  <c:v>86.029790000000006</c:v>
                </c:pt>
                <c:pt idx="9406">
                  <c:v>86.026352000000003</c:v>
                </c:pt>
                <c:pt idx="9407">
                  <c:v>86.021258000000003</c:v>
                </c:pt>
                <c:pt idx="9408">
                  <c:v>86.012870000000007</c:v>
                </c:pt>
                <c:pt idx="9409">
                  <c:v>85.999657999999997</c:v>
                </c:pt>
                <c:pt idx="9410">
                  <c:v>86.000702000000004</c:v>
                </c:pt>
                <c:pt idx="9411">
                  <c:v>85.992655999999997</c:v>
                </c:pt>
                <c:pt idx="9412">
                  <c:v>85.995518000000004</c:v>
                </c:pt>
                <c:pt idx="9413">
                  <c:v>85.992673999999994</c:v>
                </c:pt>
                <c:pt idx="9414">
                  <c:v>85.978399999999993</c:v>
                </c:pt>
                <c:pt idx="9415">
                  <c:v>85.980757999999994</c:v>
                </c:pt>
                <c:pt idx="9416">
                  <c:v>85.973179999999999</c:v>
                </c:pt>
                <c:pt idx="9417">
                  <c:v>85.966375999999997</c:v>
                </c:pt>
                <c:pt idx="9418">
                  <c:v>85.966645999999997</c:v>
                </c:pt>
                <c:pt idx="9419">
                  <c:v>85.965187999999998</c:v>
                </c:pt>
                <c:pt idx="9420">
                  <c:v>85.962109999999996</c:v>
                </c:pt>
                <c:pt idx="9421">
                  <c:v>85.953451999999999</c:v>
                </c:pt>
                <c:pt idx="9422">
                  <c:v>85.946557999999996</c:v>
                </c:pt>
                <c:pt idx="9423">
                  <c:v>85.950121999999993</c:v>
                </c:pt>
                <c:pt idx="9424">
                  <c:v>85.954802000000001</c:v>
                </c:pt>
                <c:pt idx="9425">
                  <c:v>85.952516000000003</c:v>
                </c:pt>
                <c:pt idx="9426">
                  <c:v>85.961714000000001</c:v>
                </c:pt>
                <c:pt idx="9427">
                  <c:v>85.933543999999998</c:v>
                </c:pt>
                <c:pt idx="9428">
                  <c:v>85.924328000000003</c:v>
                </c:pt>
                <c:pt idx="9429">
                  <c:v>85.919576000000006</c:v>
                </c:pt>
                <c:pt idx="9430">
                  <c:v>85.919522000000001</c:v>
                </c:pt>
                <c:pt idx="9431">
                  <c:v>85.922348</c:v>
                </c:pt>
                <c:pt idx="9432">
                  <c:v>85.914518000000001</c:v>
                </c:pt>
                <c:pt idx="9433">
                  <c:v>85.900621999999998</c:v>
                </c:pt>
                <c:pt idx="9434">
                  <c:v>85.898120000000006</c:v>
                </c:pt>
                <c:pt idx="9435">
                  <c:v>85.917776000000003</c:v>
                </c:pt>
                <c:pt idx="9436">
                  <c:v>85.913257999999999</c:v>
                </c:pt>
                <c:pt idx="9437">
                  <c:v>85.885069999999999</c:v>
                </c:pt>
                <c:pt idx="9438">
                  <c:v>85.880983999999998</c:v>
                </c:pt>
                <c:pt idx="9439">
                  <c:v>85.889408000000003</c:v>
                </c:pt>
                <c:pt idx="9440">
                  <c:v>85.891424000000001</c:v>
                </c:pt>
                <c:pt idx="9441">
                  <c:v>85.868852000000004</c:v>
                </c:pt>
                <c:pt idx="9442">
                  <c:v>85.875169999999997</c:v>
                </c:pt>
                <c:pt idx="9443">
                  <c:v>85.875674000000004</c:v>
                </c:pt>
                <c:pt idx="9444">
                  <c:v>85.883251999999999</c:v>
                </c:pt>
                <c:pt idx="9445">
                  <c:v>85.866512</c:v>
                </c:pt>
                <c:pt idx="9446">
                  <c:v>85.850672000000003</c:v>
                </c:pt>
                <c:pt idx="9447">
                  <c:v>85.860104000000007</c:v>
                </c:pt>
                <c:pt idx="9448">
                  <c:v>85.864639999999994</c:v>
                </c:pt>
                <c:pt idx="9449">
                  <c:v>85.848134000000002</c:v>
                </c:pt>
                <c:pt idx="9450">
                  <c:v>85.842680000000001</c:v>
                </c:pt>
                <c:pt idx="9451">
                  <c:v>85.849142000000001</c:v>
                </c:pt>
                <c:pt idx="9452">
                  <c:v>85.841905999999994</c:v>
                </c:pt>
                <c:pt idx="9453">
                  <c:v>85.821134000000001</c:v>
                </c:pt>
                <c:pt idx="9454">
                  <c:v>85.815554000000006</c:v>
                </c:pt>
                <c:pt idx="9455">
                  <c:v>85.809488000000002</c:v>
                </c:pt>
                <c:pt idx="9456">
                  <c:v>85.811666000000002</c:v>
                </c:pt>
                <c:pt idx="9457">
                  <c:v>85.818002000000007</c:v>
                </c:pt>
                <c:pt idx="9458">
                  <c:v>85.812566000000004</c:v>
                </c:pt>
                <c:pt idx="9459">
                  <c:v>85.816112000000004</c:v>
                </c:pt>
                <c:pt idx="9460">
                  <c:v>85.80686</c:v>
                </c:pt>
                <c:pt idx="9461">
                  <c:v>85.799803999999995</c:v>
                </c:pt>
                <c:pt idx="9462">
                  <c:v>85.789652000000004</c:v>
                </c:pt>
                <c:pt idx="9463">
                  <c:v>85.795286000000004</c:v>
                </c:pt>
                <c:pt idx="9464">
                  <c:v>85.796834000000004</c:v>
                </c:pt>
                <c:pt idx="9465">
                  <c:v>85.790660000000003</c:v>
                </c:pt>
                <c:pt idx="9466">
                  <c:v>85.781858</c:v>
                </c:pt>
                <c:pt idx="9467">
                  <c:v>85.782308</c:v>
                </c:pt>
                <c:pt idx="9468">
                  <c:v>85.767709999999994</c:v>
                </c:pt>
                <c:pt idx="9469">
                  <c:v>85.758566000000002</c:v>
                </c:pt>
                <c:pt idx="9470">
                  <c:v>85.753795999999994</c:v>
                </c:pt>
                <c:pt idx="9471">
                  <c:v>85.749673999999999</c:v>
                </c:pt>
                <c:pt idx="9472">
                  <c:v>85.749061999999995</c:v>
                </c:pt>
                <c:pt idx="9473">
                  <c:v>85.745480000000001</c:v>
                </c:pt>
                <c:pt idx="9474">
                  <c:v>85.748360000000005</c:v>
                </c:pt>
                <c:pt idx="9475">
                  <c:v>85.752949999999998</c:v>
                </c:pt>
                <c:pt idx="9476">
                  <c:v>85.739161999999993</c:v>
                </c:pt>
                <c:pt idx="9477">
                  <c:v>85.733096000000003</c:v>
                </c:pt>
                <c:pt idx="9478">
                  <c:v>85.740061999999995</c:v>
                </c:pt>
                <c:pt idx="9479">
                  <c:v>85.731728000000004</c:v>
                </c:pt>
                <c:pt idx="9480">
                  <c:v>85.719883999999993</c:v>
                </c:pt>
                <c:pt idx="9481">
                  <c:v>85.719793999999993</c:v>
                </c:pt>
                <c:pt idx="9482">
                  <c:v>85.714988000000005</c:v>
                </c:pt>
                <c:pt idx="9483">
                  <c:v>85.720370000000003</c:v>
                </c:pt>
                <c:pt idx="9484">
                  <c:v>85.714016000000001</c:v>
                </c:pt>
                <c:pt idx="9485">
                  <c:v>85.708094000000003</c:v>
                </c:pt>
                <c:pt idx="9486">
                  <c:v>85.698301999999998</c:v>
                </c:pt>
                <c:pt idx="9487">
                  <c:v>85.690634000000003</c:v>
                </c:pt>
                <c:pt idx="9488">
                  <c:v>85.68347</c:v>
                </c:pt>
                <c:pt idx="9489">
                  <c:v>85.679348000000005</c:v>
                </c:pt>
                <c:pt idx="9490">
                  <c:v>85.687106</c:v>
                </c:pt>
                <c:pt idx="9491">
                  <c:v>85.688491999999997</c:v>
                </c:pt>
                <c:pt idx="9492">
                  <c:v>85.670348000000004</c:v>
                </c:pt>
                <c:pt idx="9493">
                  <c:v>85.685432000000006</c:v>
                </c:pt>
                <c:pt idx="9494">
                  <c:v>85.673677999999995</c:v>
                </c:pt>
                <c:pt idx="9495">
                  <c:v>85.667648</c:v>
                </c:pt>
                <c:pt idx="9496">
                  <c:v>85.658432000000005</c:v>
                </c:pt>
                <c:pt idx="9497">
                  <c:v>85.663129999999995</c:v>
                </c:pt>
                <c:pt idx="9498">
                  <c:v>85.653968000000006</c:v>
                </c:pt>
                <c:pt idx="9499">
                  <c:v>85.649612000000005</c:v>
                </c:pt>
                <c:pt idx="9500">
                  <c:v>85.642628000000002</c:v>
                </c:pt>
                <c:pt idx="9501">
                  <c:v>85.635751999999997</c:v>
                </c:pt>
                <c:pt idx="9502">
                  <c:v>85.625888000000003</c:v>
                </c:pt>
                <c:pt idx="9503">
                  <c:v>85.629632000000001</c:v>
                </c:pt>
                <c:pt idx="9504">
                  <c:v>85.624070000000003</c:v>
                </c:pt>
                <c:pt idx="9505">
                  <c:v>85.609148000000005</c:v>
                </c:pt>
                <c:pt idx="9506">
                  <c:v>85.612189999999998</c:v>
                </c:pt>
                <c:pt idx="9507">
                  <c:v>85.601444000000001</c:v>
                </c:pt>
                <c:pt idx="9508">
                  <c:v>85.586197999999996</c:v>
                </c:pt>
                <c:pt idx="9509">
                  <c:v>85.597213999999994</c:v>
                </c:pt>
                <c:pt idx="9510">
                  <c:v>85.592389999999995</c:v>
                </c:pt>
                <c:pt idx="9511">
                  <c:v>85.588142000000005</c:v>
                </c:pt>
                <c:pt idx="9512">
                  <c:v>85.573939999999993</c:v>
                </c:pt>
                <c:pt idx="9513">
                  <c:v>85.582976000000002</c:v>
                </c:pt>
                <c:pt idx="9514">
                  <c:v>85.580960000000005</c:v>
                </c:pt>
                <c:pt idx="9515">
                  <c:v>85.571492000000006</c:v>
                </c:pt>
                <c:pt idx="9516">
                  <c:v>85.571762000000007</c:v>
                </c:pt>
                <c:pt idx="9517">
                  <c:v>85.564363999999998</c:v>
                </c:pt>
                <c:pt idx="9518">
                  <c:v>85.550359999999998</c:v>
                </c:pt>
                <c:pt idx="9519">
                  <c:v>85.544888</c:v>
                </c:pt>
                <c:pt idx="9520">
                  <c:v>85.557758000000007</c:v>
                </c:pt>
                <c:pt idx="9521">
                  <c:v>85.564346</c:v>
                </c:pt>
                <c:pt idx="9522">
                  <c:v>85.546256</c:v>
                </c:pt>
                <c:pt idx="9523">
                  <c:v>85.524242000000001</c:v>
                </c:pt>
                <c:pt idx="9524">
                  <c:v>85.527338</c:v>
                </c:pt>
                <c:pt idx="9525">
                  <c:v>85.532252</c:v>
                </c:pt>
                <c:pt idx="9526">
                  <c:v>85.534412000000003</c:v>
                </c:pt>
                <c:pt idx="9527">
                  <c:v>85.517240000000001</c:v>
                </c:pt>
                <c:pt idx="9528">
                  <c:v>85.521794</c:v>
                </c:pt>
                <c:pt idx="9529">
                  <c:v>85.512811999999997</c:v>
                </c:pt>
                <c:pt idx="9530">
                  <c:v>85.518625999999998</c:v>
                </c:pt>
                <c:pt idx="9531">
                  <c:v>85.512469999999993</c:v>
                </c:pt>
                <c:pt idx="9532">
                  <c:v>85.510778000000002</c:v>
                </c:pt>
                <c:pt idx="9533">
                  <c:v>85.515745999999993</c:v>
                </c:pt>
                <c:pt idx="9534">
                  <c:v>85.504208000000006</c:v>
                </c:pt>
                <c:pt idx="9535">
                  <c:v>85.498069999999998</c:v>
                </c:pt>
                <c:pt idx="9536">
                  <c:v>85.489952000000002</c:v>
                </c:pt>
                <c:pt idx="9537">
                  <c:v>85.476613999999998</c:v>
                </c:pt>
                <c:pt idx="9538">
                  <c:v>85.481527999999997</c:v>
                </c:pt>
                <c:pt idx="9539">
                  <c:v>85.475030000000004</c:v>
                </c:pt>
                <c:pt idx="9540">
                  <c:v>85.484678000000002</c:v>
                </c:pt>
                <c:pt idx="9541">
                  <c:v>85.474975999999998</c:v>
                </c:pt>
                <c:pt idx="9542">
                  <c:v>85.465922000000006</c:v>
                </c:pt>
                <c:pt idx="9543">
                  <c:v>85.482625999999996</c:v>
                </c:pt>
                <c:pt idx="9544">
                  <c:v>85.478071999999997</c:v>
                </c:pt>
                <c:pt idx="9545">
                  <c:v>85.451918000000006</c:v>
                </c:pt>
                <c:pt idx="9546">
                  <c:v>85.468136000000001</c:v>
                </c:pt>
                <c:pt idx="9547">
                  <c:v>85.463797999999997</c:v>
                </c:pt>
                <c:pt idx="9548">
                  <c:v>85.441100000000006</c:v>
                </c:pt>
                <c:pt idx="9549">
                  <c:v>85.442413999999999</c:v>
                </c:pt>
                <c:pt idx="9550">
                  <c:v>85.443511999999998</c:v>
                </c:pt>
                <c:pt idx="9551">
                  <c:v>85.416296000000003</c:v>
                </c:pt>
                <c:pt idx="9552">
                  <c:v>85.413775999999999</c:v>
                </c:pt>
                <c:pt idx="9553">
                  <c:v>85.424143999999998</c:v>
                </c:pt>
                <c:pt idx="9554">
                  <c:v>85.425098000000006</c:v>
                </c:pt>
                <c:pt idx="9555">
                  <c:v>85.405658000000003</c:v>
                </c:pt>
                <c:pt idx="9556">
                  <c:v>85.417789999999997</c:v>
                </c:pt>
                <c:pt idx="9557">
                  <c:v>85.409312</c:v>
                </c:pt>
                <c:pt idx="9558">
                  <c:v>85.410787999999997</c:v>
                </c:pt>
                <c:pt idx="9559">
                  <c:v>85.410715999999994</c:v>
                </c:pt>
                <c:pt idx="9560">
                  <c:v>85.393112000000002</c:v>
                </c:pt>
                <c:pt idx="9561">
                  <c:v>85.385660000000001</c:v>
                </c:pt>
                <c:pt idx="9562">
                  <c:v>85.379756</c:v>
                </c:pt>
                <c:pt idx="9563">
                  <c:v>85.394947999999999</c:v>
                </c:pt>
                <c:pt idx="9564">
                  <c:v>85.393597999999997</c:v>
                </c:pt>
                <c:pt idx="9565">
                  <c:v>85.375454000000005</c:v>
                </c:pt>
                <c:pt idx="9566">
                  <c:v>85.378028</c:v>
                </c:pt>
                <c:pt idx="9567">
                  <c:v>85.385947999999999</c:v>
                </c:pt>
                <c:pt idx="9568">
                  <c:v>85.391239999999996</c:v>
                </c:pt>
                <c:pt idx="9569">
                  <c:v>85.375705999999994</c:v>
                </c:pt>
                <c:pt idx="9570">
                  <c:v>85.353926000000001</c:v>
                </c:pt>
                <c:pt idx="9571">
                  <c:v>85.354303999999999</c:v>
                </c:pt>
                <c:pt idx="9572">
                  <c:v>85.352125999999998</c:v>
                </c:pt>
                <c:pt idx="9573">
                  <c:v>85.351748000000001</c:v>
                </c:pt>
                <c:pt idx="9574">
                  <c:v>85.350127999999998</c:v>
                </c:pt>
                <c:pt idx="9575">
                  <c:v>85.357364000000004</c:v>
                </c:pt>
                <c:pt idx="9576">
                  <c:v>85.34111</c:v>
                </c:pt>
                <c:pt idx="9577">
                  <c:v>85.322336000000007</c:v>
                </c:pt>
                <c:pt idx="9578">
                  <c:v>85.313426000000007</c:v>
                </c:pt>
                <c:pt idx="9579">
                  <c:v>85.320068000000006</c:v>
                </c:pt>
                <c:pt idx="9580">
                  <c:v>85.312309999999997</c:v>
                </c:pt>
                <c:pt idx="9581">
                  <c:v>85.313839999999999</c:v>
                </c:pt>
                <c:pt idx="9582">
                  <c:v>85.308025999999998</c:v>
                </c:pt>
                <c:pt idx="9583">
                  <c:v>85.305002000000002</c:v>
                </c:pt>
                <c:pt idx="9584">
                  <c:v>85.317115999999999</c:v>
                </c:pt>
                <c:pt idx="9585">
                  <c:v>85.312669999999997</c:v>
                </c:pt>
                <c:pt idx="9586">
                  <c:v>85.307810000000003</c:v>
                </c:pt>
                <c:pt idx="9587">
                  <c:v>85.308205999999998</c:v>
                </c:pt>
                <c:pt idx="9588">
                  <c:v>85.293571999999998</c:v>
                </c:pt>
                <c:pt idx="9589">
                  <c:v>85.286857999999995</c:v>
                </c:pt>
                <c:pt idx="9590">
                  <c:v>85.299080000000004</c:v>
                </c:pt>
                <c:pt idx="9591">
                  <c:v>85.287757999999997</c:v>
                </c:pt>
                <c:pt idx="9592">
                  <c:v>85.283311999999995</c:v>
                </c:pt>
                <c:pt idx="9593">
                  <c:v>85.275121999999996</c:v>
                </c:pt>
                <c:pt idx="9594">
                  <c:v>85.262792000000005</c:v>
                </c:pt>
                <c:pt idx="9595">
                  <c:v>85.262827999999999</c:v>
                </c:pt>
                <c:pt idx="9596">
                  <c:v>85.261892000000003</c:v>
                </c:pt>
                <c:pt idx="9597">
                  <c:v>85.248481999999996</c:v>
                </c:pt>
                <c:pt idx="9598">
                  <c:v>85.243982000000003</c:v>
                </c:pt>
                <c:pt idx="9599">
                  <c:v>85.248410000000007</c:v>
                </c:pt>
                <c:pt idx="9600">
                  <c:v>85.257896000000002</c:v>
                </c:pt>
                <c:pt idx="9601">
                  <c:v>85.254782000000006</c:v>
                </c:pt>
                <c:pt idx="9602">
                  <c:v>85.254763999999994</c:v>
                </c:pt>
                <c:pt idx="9603">
                  <c:v>85.238275999999999</c:v>
                </c:pt>
                <c:pt idx="9604">
                  <c:v>85.235215999999994</c:v>
                </c:pt>
                <c:pt idx="9605">
                  <c:v>85.220978000000002</c:v>
                </c:pt>
                <c:pt idx="9606">
                  <c:v>85.203373999999997</c:v>
                </c:pt>
                <c:pt idx="9607">
                  <c:v>85.215091999999999</c:v>
                </c:pt>
                <c:pt idx="9608">
                  <c:v>85.218907999999999</c:v>
                </c:pt>
                <c:pt idx="9609">
                  <c:v>85.22645</c:v>
                </c:pt>
                <c:pt idx="9610">
                  <c:v>85.217504000000005</c:v>
                </c:pt>
                <c:pt idx="9611">
                  <c:v>85.214389999999995</c:v>
                </c:pt>
                <c:pt idx="9612">
                  <c:v>85.206649999999996</c:v>
                </c:pt>
                <c:pt idx="9613">
                  <c:v>85.192825999999997</c:v>
                </c:pt>
                <c:pt idx="9614">
                  <c:v>85.189046000000005</c:v>
                </c:pt>
                <c:pt idx="9615">
                  <c:v>85.188434000000001</c:v>
                </c:pt>
                <c:pt idx="9616">
                  <c:v>85.203950000000006</c:v>
                </c:pt>
                <c:pt idx="9617">
                  <c:v>85.190126000000006</c:v>
                </c:pt>
                <c:pt idx="9618">
                  <c:v>85.181504000000004</c:v>
                </c:pt>
                <c:pt idx="9619">
                  <c:v>85.178516000000002</c:v>
                </c:pt>
                <c:pt idx="9620">
                  <c:v>85.191692000000003</c:v>
                </c:pt>
                <c:pt idx="9621">
                  <c:v>85.193132000000006</c:v>
                </c:pt>
                <c:pt idx="9622">
                  <c:v>85.173925999999994</c:v>
                </c:pt>
                <c:pt idx="9623">
                  <c:v>85.152524</c:v>
                </c:pt>
                <c:pt idx="9624">
                  <c:v>85.158122000000006</c:v>
                </c:pt>
                <c:pt idx="9625">
                  <c:v>85.180837999999994</c:v>
                </c:pt>
                <c:pt idx="9626">
                  <c:v>85.176553999999996</c:v>
                </c:pt>
                <c:pt idx="9627">
                  <c:v>85.158860000000004</c:v>
                </c:pt>
                <c:pt idx="9628">
                  <c:v>85.139167999999998</c:v>
                </c:pt>
                <c:pt idx="9629">
                  <c:v>85.161091999999996</c:v>
                </c:pt>
                <c:pt idx="9630">
                  <c:v>85.145269999999996</c:v>
                </c:pt>
                <c:pt idx="9631">
                  <c:v>85.124966000000001</c:v>
                </c:pt>
                <c:pt idx="9632">
                  <c:v>85.138627999999997</c:v>
                </c:pt>
                <c:pt idx="9633">
                  <c:v>85.147627999999997</c:v>
                </c:pt>
                <c:pt idx="9634">
                  <c:v>85.122878</c:v>
                </c:pt>
                <c:pt idx="9635">
                  <c:v>85.120699999999999</c:v>
                </c:pt>
                <c:pt idx="9636">
                  <c:v>85.131895999999998</c:v>
                </c:pt>
                <c:pt idx="9637">
                  <c:v>85.116110000000006</c:v>
                </c:pt>
                <c:pt idx="9638">
                  <c:v>85.097983999999997</c:v>
                </c:pt>
                <c:pt idx="9639">
                  <c:v>85.108171999999996</c:v>
                </c:pt>
                <c:pt idx="9640">
                  <c:v>85.112780000000001</c:v>
                </c:pt>
                <c:pt idx="9641">
                  <c:v>85.124786</c:v>
                </c:pt>
                <c:pt idx="9642">
                  <c:v>85.117081999999996</c:v>
                </c:pt>
                <c:pt idx="9643">
                  <c:v>85.108406000000002</c:v>
                </c:pt>
                <c:pt idx="9644">
                  <c:v>85.092457999999993</c:v>
                </c:pt>
                <c:pt idx="9645">
                  <c:v>85.085095999999993</c:v>
                </c:pt>
                <c:pt idx="9646">
                  <c:v>85.083044000000001</c:v>
                </c:pt>
                <c:pt idx="9647">
                  <c:v>85.093106000000006</c:v>
                </c:pt>
                <c:pt idx="9648">
                  <c:v>85.085977999999997</c:v>
                </c:pt>
                <c:pt idx="9649">
                  <c:v>85.079642000000007</c:v>
                </c:pt>
                <c:pt idx="9650">
                  <c:v>85.072316000000001</c:v>
                </c:pt>
                <c:pt idx="9651">
                  <c:v>85.061300000000003</c:v>
                </c:pt>
                <c:pt idx="9652">
                  <c:v>85.078670000000002</c:v>
                </c:pt>
                <c:pt idx="9653">
                  <c:v>85.059662000000003</c:v>
                </c:pt>
                <c:pt idx="9654">
                  <c:v>85.046576000000002</c:v>
                </c:pt>
                <c:pt idx="9655">
                  <c:v>85.055881999999997</c:v>
                </c:pt>
                <c:pt idx="9656">
                  <c:v>85.056728000000007</c:v>
                </c:pt>
                <c:pt idx="9657">
                  <c:v>85.054441999999995</c:v>
                </c:pt>
                <c:pt idx="9658">
                  <c:v>85.033274000000006</c:v>
                </c:pt>
                <c:pt idx="9659">
                  <c:v>85.037018000000003</c:v>
                </c:pt>
                <c:pt idx="9660">
                  <c:v>85.033022000000003</c:v>
                </c:pt>
                <c:pt idx="9661">
                  <c:v>85.034282000000005</c:v>
                </c:pt>
                <c:pt idx="9662">
                  <c:v>85.025012000000004</c:v>
                </c:pt>
                <c:pt idx="9663">
                  <c:v>85.020583999999999</c:v>
                </c:pt>
                <c:pt idx="9664">
                  <c:v>85.009693999999996</c:v>
                </c:pt>
                <c:pt idx="9665">
                  <c:v>85.026668000000001</c:v>
                </c:pt>
                <c:pt idx="9666">
                  <c:v>85.014392000000001</c:v>
                </c:pt>
                <c:pt idx="9667">
                  <c:v>85.006795999999994</c:v>
                </c:pt>
                <c:pt idx="9668">
                  <c:v>85.009748000000002</c:v>
                </c:pt>
                <c:pt idx="9669">
                  <c:v>85.007444000000007</c:v>
                </c:pt>
                <c:pt idx="9670">
                  <c:v>84.995636000000005</c:v>
                </c:pt>
                <c:pt idx="9671">
                  <c:v>84.990343999999993</c:v>
                </c:pt>
                <c:pt idx="9672">
                  <c:v>84.992881999999994</c:v>
                </c:pt>
                <c:pt idx="9673">
                  <c:v>85.007965999999996</c:v>
                </c:pt>
                <c:pt idx="9674">
                  <c:v>85.001251999999994</c:v>
                </c:pt>
                <c:pt idx="9675">
                  <c:v>84.973135999999997</c:v>
                </c:pt>
                <c:pt idx="9676">
                  <c:v>84.965198000000001</c:v>
                </c:pt>
                <c:pt idx="9677">
                  <c:v>84.965953999999996</c:v>
                </c:pt>
                <c:pt idx="9678">
                  <c:v>84.965180000000004</c:v>
                </c:pt>
                <c:pt idx="9679">
                  <c:v>84.946100000000001</c:v>
                </c:pt>
                <c:pt idx="9680">
                  <c:v>84.949340000000007</c:v>
                </c:pt>
                <c:pt idx="9681">
                  <c:v>84.956432000000007</c:v>
                </c:pt>
                <c:pt idx="9682">
                  <c:v>84.953444000000005</c:v>
                </c:pt>
                <c:pt idx="9683">
                  <c:v>84.947450000000003</c:v>
                </c:pt>
                <c:pt idx="9684">
                  <c:v>84.937172000000004</c:v>
                </c:pt>
                <c:pt idx="9685">
                  <c:v>84.934346000000005</c:v>
                </c:pt>
                <c:pt idx="9686">
                  <c:v>84.933158000000006</c:v>
                </c:pt>
                <c:pt idx="9687">
                  <c:v>84.931538000000003</c:v>
                </c:pt>
                <c:pt idx="9688">
                  <c:v>84.925957999999994</c:v>
                </c:pt>
                <c:pt idx="9689">
                  <c:v>84.919045999999994</c:v>
                </c:pt>
                <c:pt idx="9690">
                  <c:v>84.911557999999999</c:v>
                </c:pt>
                <c:pt idx="9691">
                  <c:v>84.923618000000005</c:v>
                </c:pt>
                <c:pt idx="9692">
                  <c:v>84.921638000000002</c:v>
                </c:pt>
                <c:pt idx="9693">
                  <c:v>84.915914000000001</c:v>
                </c:pt>
                <c:pt idx="9694">
                  <c:v>84.912403999999995</c:v>
                </c:pt>
                <c:pt idx="9695">
                  <c:v>84.912133999999995</c:v>
                </c:pt>
                <c:pt idx="9696">
                  <c:v>84.911612000000005</c:v>
                </c:pt>
                <c:pt idx="9697">
                  <c:v>84.899534000000003</c:v>
                </c:pt>
                <c:pt idx="9698">
                  <c:v>84.889939999999996</c:v>
                </c:pt>
                <c:pt idx="9699">
                  <c:v>84.885223999999994</c:v>
                </c:pt>
                <c:pt idx="9700">
                  <c:v>84.883334000000005</c:v>
                </c:pt>
                <c:pt idx="9701">
                  <c:v>84.897644</c:v>
                </c:pt>
                <c:pt idx="9702">
                  <c:v>84.881048000000007</c:v>
                </c:pt>
                <c:pt idx="9703">
                  <c:v>84.879176000000001</c:v>
                </c:pt>
                <c:pt idx="9704">
                  <c:v>84.878366</c:v>
                </c:pt>
                <c:pt idx="9705">
                  <c:v>84.875540000000001</c:v>
                </c:pt>
                <c:pt idx="9706">
                  <c:v>84.876170000000002</c:v>
                </c:pt>
                <c:pt idx="9707">
                  <c:v>84.881894000000003</c:v>
                </c:pt>
                <c:pt idx="9708">
                  <c:v>84.879931999999997</c:v>
                </c:pt>
                <c:pt idx="9709">
                  <c:v>84.868880000000004</c:v>
                </c:pt>
                <c:pt idx="9710">
                  <c:v>84.860005999999998</c:v>
                </c:pt>
                <c:pt idx="9711">
                  <c:v>84.863209999999995</c:v>
                </c:pt>
                <c:pt idx="9712">
                  <c:v>84.845084</c:v>
                </c:pt>
                <c:pt idx="9713">
                  <c:v>84.844688000000005</c:v>
                </c:pt>
                <c:pt idx="9714">
                  <c:v>84.837236000000004</c:v>
                </c:pt>
                <c:pt idx="9715">
                  <c:v>84.842653999999996</c:v>
                </c:pt>
                <c:pt idx="9716">
                  <c:v>84.833690000000004</c:v>
                </c:pt>
                <c:pt idx="9717">
                  <c:v>84.837577999999993</c:v>
                </c:pt>
                <c:pt idx="9718">
                  <c:v>84.823412000000005</c:v>
                </c:pt>
                <c:pt idx="9719">
                  <c:v>84.816931999999994</c:v>
                </c:pt>
                <c:pt idx="9720">
                  <c:v>84.811802</c:v>
                </c:pt>
                <c:pt idx="9721">
                  <c:v>84.810739999999996</c:v>
                </c:pt>
                <c:pt idx="9722">
                  <c:v>84.817508000000004</c:v>
                </c:pt>
                <c:pt idx="9723">
                  <c:v>84.808616000000001</c:v>
                </c:pt>
                <c:pt idx="9724">
                  <c:v>84.804404000000005</c:v>
                </c:pt>
                <c:pt idx="9725">
                  <c:v>84.801649999999995</c:v>
                </c:pt>
                <c:pt idx="9726">
                  <c:v>84.79607</c:v>
                </c:pt>
                <c:pt idx="9727">
                  <c:v>84.791858000000005</c:v>
                </c:pt>
                <c:pt idx="9728">
                  <c:v>84.790093999999996</c:v>
                </c:pt>
                <c:pt idx="9729">
                  <c:v>84.787502000000003</c:v>
                </c:pt>
                <c:pt idx="9730">
                  <c:v>84.770132000000004</c:v>
                </c:pt>
                <c:pt idx="9731">
                  <c:v>84.770347999999998</c:v>
                </c:pt>
                <c:pt idx="9732">
                  <c:v>84.760915999999995</c:v>
                </c:pt>
                <c:pt idx="9733">
                  <c:v>84.759547999999995</c:v>
                </c:pt>
                <c:pt idx="9734">
                  <c:v>84.760592000000003</c:v>
                </c:pt>
                <c:pt idx="9735">
                  <c:v>84.754778000000002</c:v>
                </c:pt>
                <c:pt idx="9736">
                  <c:v>84.757784000000001</c:v>
                </c:pt>
                <c:pt idx="9737">
                  <c:v>84.739388000000005</c:v>
                </c:pt>
                <c:pt idx="9738">
                  <c:v>84.751664000000005</c:v>
                </c:pt>
                <c:pt idx="9739">
                  <c:v>84.755858000000003</c:v>
                </c:pt>
                <c:pt idx="9740">
                  <c:v>84.742232000000001</c:v>
                </c:pt>
                <c:pt idx="9741">
                  <c:v>84.731179999999995</c:v>
                </c:pt>
                <c:pt idx="9742">
                  <c:v>84.733357999999996</c:v>
                </c:pt>
                <c:pt idx="9743">
                  <c:v>84.729380000000006</c:v>
                </c:pt>
                <c:pt idx="9744">
                  <c:v>84.723331999999999</c:v>
                </c:pt>
                <c:pt idx="9745">
                  <c:v>84.724196000000006</c:v>
                </c:pt>
                <c:pt idx="9746">
                  <c:v>84.721909999999994</c:v>
                </c:pt>
                <c:pt idx="9747">
                  <c:v>84.709165999999996</c:v>
                </c:pt>
                <c:pt idx="9748">
                  <c:v>84.700435999999996</c:v>
                </c:pt>
                <c:pt idx="9749">
                  <c:v>84.707942000000003</c:v>
                </c:pt>
                <c:pt idx="9750">
                  <c:v>84.701048</c:v>
                </c:pt>
                <c:pt idx="9751">
                  <c:v>84.692552000000006</c:v>
                </c:pt>
                <c:pt idx="9752">
                  <c:v>84.704738000000006</c:v>
                </c:pt>
                <c:pt idx="9753">
                  <c:v>84.709723999999994</c:v>
                </c:pt>
                <c:pt idx="9754">
                  <c:v>84.700327999999999</c:v>
                </c:pt>
                <c:pt idx="9755">
                  <c:v>84.699464000000006</c:v>
                </c:pt>
                <c:pt idx="9756">
                  <c:v>84.689762000000002</c:v>
                </c:pt>
                <c:pt idx="9757">
                  <c:v>84.673237999999998</c:v>
                </c:pt>
                <c:pt idx="9758">
                  <c:v>84.684272000000007</c:v>
                </c:pt>
                <c:pt idx="9759">
                  <c:v>84.682165999999995</c:v>
                </c:pt>
                <c:pt idx="9760">
                  <c:v>84.674155999999996</c:v>
                </c:pt>
                <c:pt idx="9761">
                  <c:v>84.660601999999997</c:v>
                </c:pt>
                <c:pt idx="9762">
                  <c:v>84.663067999999996</c:v>
                </c:pt>
                <c:pt idx="9763">
                  <c:v>84.668288000000004</c:v>
                </c:pt>
                <c:pt idx="9764">
                  <c:v>84.664022000000003</c:v>
                </c:pt>
                <c:pt idx="9765">
                  <c:v>84.669026000000002</c:v>
                </c:pt>
                <c:pt idx="9766">
                  <c:v>84.661376000000004</c:v>
                </c:pt>
                <c:pt idx="9767">
                  <c:v>84.643376000000004</c:v>
                </c:pt>
                <c:pt idx="9768">
                  <c:v>84.655742000000004</c:v>
                </c:pt>
                <c:pt idx="9769">
                  <c:v>84.646382000000003</c:v>
                </c:pt>
                <c:pt idx="9770">
                  <c:v>84.654356000000007</c:v>
                </c:pt>
                <c:pt idx="9771">
                  <c:v>84.654752000000002</c:v>
                </c:pt>
                <c:pt idx="9772">
                  <c:v>84.638912000000005</c:v>
                </c:pt>
                <c:pt idx="9773">
                  <c:v>84.632396</c:v>
                </c:pt>
                <c:pt idx="9774">
                  <c:v>84.637309999999999</c:v>
                </c:pt>
                <c:pt idx="9775">
                  <c:v>84.619057999999995</c:v>
                </c:pt>
                <c:pt idx="9776">
                  <c:v>84.622243999999995</c:v>
                </c:pt>
                <c:pt idx="9777">
                  <c:v>84.622981999999993</c:v>
                </c:pt>
                <c:pt idx="9778">
                  <c:v>84.616736000000003</c:v>
                </c:pt>
                <c:pt idx="9779">
                  <c:v>84.616591999999997</c:v>
                </c:pt>
                <c:pt idx="9780">
                  <c:v>84.609877999999995</c:v>
                </c:pt>
                <c:pt idx="9781">
                  <c:v>84.610256000000007</c:v>
                </c:pt>
                <c:pt idx="9782">
                  <c:v>84.607969999999995</c:v>
                </c:pt>
                <c:pt idx="9783">
                  <c:v>84.599816000000004</c:v>
                </c:pt>
                <c:pt idx="9784">
                  <c:v>84.594757999999999</c:v>
                </c:pt>
                <c:pt idx="9785">
                  <c:v>84.592777999999996</c:v>
                </c:pt>
                <c:pt idx="9786">
                  <c:v>84.604423999999995</c:v>
                </c:pt>
                <c:pt idx="9787">
                  <c:v>84.581851999999998</c:v>
                </c:pt>
                <c:pt idx="9788">
                  <c:v>84.575497999999996</c:v>
                </c:pt>
                <c:pt idx="9789">
                  <c:v>84.590149999999994</c:v>
                </c:pt>
                <c:pt idx="9790">
                  <c:v>84.578755999999998</c:v>
                </c:pt>
                <c:pt idx="9791">
                  <c:v>84.572564</c:v>
                </c:pt>
                <c:pt idx="9792">
                  <c:v>84.581186000000002</c:v>
                </c:pt>
                <c:pt idx="9793">
                  <c:v>84.580718000000005</c:v>
                </c:pt>
                <c:pt idx="9794">
                  <c:v>84.567757999999998</c:v>
                </c:pt>
                <c:pt idx="9795">
                  <c:v>84.560918000000001</c:v>
                </c:pt>
                <c:pt idx="9796">
                  <c:v>84.566569999999999</c:v>
                </c:pt>
                <c:pt idx="9797">
                  <c:v>84.561133999999996</c:v>
                </c:pt>
                <c:pt idx="9798">
                  <c:v>84.539462</c:v>
                </c:pt>
                <c:pt idx="9799">
                  <c:v>84.533287999999999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92F5-4C7C-9AAA-B180967BD1A8}"/>
            </c:ext>
          </c:extLst>
        </c:ser>
        <c:ser>
          <c:idx val="1"/>
          <c:order val="1"/>
          <c:tx>
            <c:strRef>
              <c:f>'8-24-2022 1-11-03 PM'!$C$1</c:f>
              <c:strCache>
                <c:ptCount val="1"/>
                <c:pt idx="0">
                  <c:v>TC2</c:v>
                </c:pt>
              </c:strCache>
            </c:strRef>
          </c:tx>
          <c:spPr>
            <a:ln w="19050" cap="rnd">
              <a:solidFill>
                <a:schemeClr val="accent2"/>
              </a:solidFill>
              <a:round/>
            </a:ln>
            <a:effectLst/>
          </c:spPr>
          <c:marker>
            <c:symbol val="none"/>
          </c:marker>
          <c:xVal>
            <c:strRef>
              <c:f>'8-24-2022 1-11-03 PM'!$A$2:$A$9801</c:f>
              <c:strCache>
                <c:ptCount val="9800"/>
                <c:pt idx="0">
                  <c:v>1.01</c:v>
                </c:pt>
                <c:pt idx="1">
                  <c:v>1.99</c:v>
                </c:pt>
                <c:pt idx="2">
                  <c:v>2.99</c:v>
                </c:pt>
                <c:pt idx="3">
                  <c:v>4.00</c:v>
                </c:pt>
                <c:pt idx="4">
                  <c:v>5.00</c:v>
                </c:pt>
                <c:pt idx="5">
                  <c:v>5.99</c:v>
                </c:pt>
                <c:pt idx="6">
                  <c:v>7.00</c:v>
                </c:pt>
                <c:pt idx="7">
                  <c:v>8.00</c:v>
                </c:pt>
                <c:pt idx="8">
                  <c:v>8.99</c:v>
                </c:pt>
                <c:pt idx="9">
                  <c:v>10.00</c:v>
                </c:pt>
                <c:pt idx="10">
                  <c:v>11.00</c:v>
                </c:pt>
                <c:pt idx="11">
                  <c:v>11.99</c:v>
                </c:pt>
                <c:pt idx="12">
                  <c:v>12.99</c:v>
                </c:pt>
                <c:pt idx="13">
                  <c:v>14.00</c:v>
                </c:pt>
                <c:pt idx="14">
                  <c:v>15.00</c:v>
                </c:pt>
                <c:pt idx="15">
                  <c:v>15.99</c:v>
                </c:pt>
                <c:pt idx="16">
                  <c:v>17.00</c:v>
                </c:pt>
                <c:pt idx="17">
                  <c:v>18.00</c:v>
                </c:pt>
                <c:pt idx="18">
                  <c:v>18.99</c:v>
                </c:pt>
                <c:pt idx="19">
                  <c:v>20.00</c:v>
                </c:pt>
                <c:pt idx="20">
                  <c:v>21.00</c:v>
                </c:pt>
                <c:pt idx="21">
                  <c:v>21.99</c:v>
                </c:pt>
                <c:pt idx="22">
                  <c:v>22.99</c:v>
                </c:pt>
                <c:pt idx="23">
                  <c:v>24.00</c:v>
                </c:pt>
                <c:pt idx="24">
                  <c:v>25.00</c:v>
                </c:pt>
                <c:pt idx="25">
                  <c:v>25.99</c:v>
                </c:pt>
                <c:pt idx="26">
                  <c:v>27.00</c:v>
                </c:pt>
                <c:pt idx="27">
                  <c:v>28.00</c:v>
                </c:pt>
                <c:pt idx="28">
                  <c:v>28.99</c:v>
                </c:pt>
                <c:pt idx="29">
                  <c:v>30.00</c:v>
                </c:pt>
                <c:pt idx="30">
                  <c:v>31.00</c:v>
                </c:pt>
                <c:pt idx="31">
                  <c:v>31.99</c:v>
                </c:pt>
                <c:pt idx="32">
                  <c:v>32.99</c:v>
                </c:pt>
                <c:pt idx="33">
                  <c:v>34.00</c:v>
                </c:pt>
                <c:pt idx="34">
                  <c:v>35.00</c:v>
                </c:pt>
                <c:pt idx="35">
                  <c:v>35.99</c:v>
                </c:pt>
                <c:pt idx="36">
                  <c:v>37.00</c:v>
                </c:pt>
                <c:pt idx="37">
                  <c:v>38.00</c:v>
                </c:pt>
                <c:pt idx="38">
                  <c:v>38.99</c:v>
                </c:pt>
                <c:pt idx="39">
                  <c:v>39.99</c:v>
                </c:pt>
                <c:pt idx="40">
                  <c:v>41.00</c:v>
                </c:pt>
                <c:pt idx="41">
                  <c:v>42.00</c:v>
                </c:pt>
                <c:pt idx="42">
                  <c:v>42.99</c:v>
                </c:pt>
                <c:pt idx="43">
                  <c:v>44.00</c:v>
                </c:pt>
                <c:pt idx="44">
                  <c:v>45.00</c:v>
                </c:pt>
                <c:pt idx="45">
                  <c:v>45.99</c:v>
                </c:pt>
                <c:pt idx="46">
                  <c:v>47.00</c:v>
                </c:pt>
                <c:pt idx="47">
                  <c:v>48.00</c:v>
                </c:pt>
                <c:pt idx="48">
                  <c:v>48.99</c:v>
                </c:pt>
                <c:pt idx="49">
                  <c:v>49.99</c:v>
                </c:pt>
                <c:pt idx="50">
                  <c:v>51.00</c:v>
                </c:pt>
                <c:pt idx="51">
                  <c:v>52.00</c:v>
                </c:pt>
                <c:pt idx="52">
                  <c:v>52.99</c:v>
                </c:pt>
                <c:pt idx="53">
                  <c:v>54.00</c:v>
                </c:pt>
                <c:pt idx="54">
                  <c:v>55.00</c:v>
                </c:pt>
                <c:pt idx="55">
                  <c:v>55.99</c:v>
                </c:pt>
                <c:pt idx="56">
                  <c:v>57.00</c:v>
                </c:pt>
                <c:pt idx="57">
                  <c:v>58.00</c:v>
                </c:pt>
                <c:pt idx="58">
                  <c:v>58.99</c:v>
                </c:pt>
                <c:pt idx="59">
                  <c:v>59.99</c:v>
                </c:pt>
                <c:pt idx="60">
                  <c:v>61.00</c:v>
                </c:pt>
                <c:pt idx="61">
                  <c:v>62.00</c:v>
                </c:pt>
                <c:pt idx="62">
                  <c:v>62.99</c:v>
                </c:pt>
                <c:pt idx="63">
                  <c:v>64.00</c:v>
                </c:pt>
                <c:pt idx="64">
                  <c:v>65.00</c:v>
                </c:pt>
                <c:pt idx="65">
                  <c:v>65.99</c:v>
                </c:pt>
                <c:pt idx="66">
                  <c:v>67.00</c:v>
                </c:pt>
                <c:pt idx="67">
                  <c:v>68.00</c:v>
                </c:pt>
                <c:pt idx="68">
                  <c:v>68.99</c:v>
                </c:pt>
                <c:pt idx="69">
                  <c:v>69.99</c:v>
                </c:pt>
                <c:pt idx="70">
                  <c:v>71.00</c:v>
                </c:pt>
                <c:pt idx="71">
                  <c:v>72.00</c:v>
                </c:pt>
                <c:pt idx="72">
                  <c:v>72.99</c:v>
                </c:pt>
                <c:pt idx="73">
                  <c:v>74.00</c:v>
                </c:pt>
                <c:pt idx="74">
                  <c:v>75.00</c:v>
                </c:pt>
                <c:pt idx="75">
                  <c:v>75.99</c:v>
                </c:pt>
                <c:pt idx="76">
                  <c:v>77.00</c:v>
                </c:pt>
                <c:pt idx="77">
                  <c:v>78.00</c:v>
                </c:pt>
                <c:pt idx="78">
                  <c:v>78.99</c:v>
                </c:pt>
                <c:pt idx="79">
                  <c:v>79.99</c:v>
                </c:pt>
                <c:pt idx="80">
                  <c:v>81.00</c:v>
                </c:pt>
                <c:pt idx="81">
                  <c:v>82.00</c:v>
                </c:pt>
                <c:pt idx="82">
                  <c:v>82.99</c:v>
                </c:pt>
                <c:pt idx="83">
                  <c:v>84.00</c:v>
                </c:pt>
                <c:pt idx="84">
                  <c:v>85.00</c:v>
                </c:pt>
                <c:pt idx="85">
                  <c:v>85.99</c:v>
                </c:pt>
                <c:pt idx="86">
                  <c:v>86.99</c:v>
                </c:pt>
                <c:pt idx="87">
                  <c:v>88.00</c:v>
                </c:pt>
                <c:pt idx="88">
                  <c:v>88.99</c:v>
                </c:pt>
                <c:pt idx="89">
                  <c:v>89.99</c:v>
                </c:pt>
                <c:pt idx="90">
                  <c:v>91.00</c:v>
                </c:pt>
                <c:pt idx="91">
                  <c:v>92.00</c:v>
                </c:pt>
                <c:pt idx="92">
                  <c:v>92.99</c:v>
                </c:pt>
                <c:pt idx="93">
                  <c:v>94.00</c:v>
                </c:pt>
                <c:pt idx="94">
                  <c:v>95.00</c:v>
                </c:pt>
                <c:pt idx="95">
                  <c:v>95.99</c:v>
                </c:pt>
                <c:pt idx="96">
                  <c:v>96.99</c:v>
                </c:pt>
                <c:pt idx="97">
                  <c:v>98.00</c:v>
                </c:pt>
                <c:pt idx="98">
                  <c:v>99.00</c:v>
                </c:pt>
                <c:pt idx="99">
                  <c:v>99.99</c:v>
                </c:pt>
                <c:pt idx="100">
                  <c:v>101.00</c:v>
                </c:pt>
                <c:pt idx="101">
                  <c:v>102.00</c:v>
                </c:pt>
                <c:pt idx="102">
                  <c:v>102.99</c:v>
                </c:pt>
                <c:pt idx="103">
                  <c:v>104.00</c:v>
                </c:pt>
                <c:pt idx="104">
                  <c:v>105.00</c:v>
                </c:pt>
                <c:pt idx="105">
                  <c:v>105.99</c:v>
                </c:pt>
                <c:pt idx="106">
                  <c:v>106.99</c:v>
                </c:pt>
                <c:pt idx="107">
                  <c:v>108.00</c:v>
                </c:pt>
                <c:pt idx="108">
                  <c:v>109.00</c:v>
                </c:pt>
                <c:pt idx="109">
                  <c:v>109.99</c:v>
                </c:pt>
                <c:pt idx="110">
                  <c:v>111.00</c:v>
                </c:pt>
                <c:pt idx="111">
                  <c:v>112.00</c:v>
                </c:pt>
                <c:pt idx="112">
                  <c:v>112.99</c:v>
                </c:pt>
                <c:pt idx="113">
                  <c:v>114.00</c:v>
                </c:pt>
                <c:pt idx="114">
                  <c:v>115.00</c:v>
                </c:pt>
                <c:pt idx="115">
                  <c:v>115.99</c:v>
                </c:pt>
                <c:pt idx="116">
                  <c:v>116.99</c:v>
                </c:pt>
                <c:pt idx="117">
                  <c:v>118.00</c:v>
                </c:pt>
                <c:pt idx="118">
                  <c:v>119.00</c:v>
                </c:pt>
                <c:pt idx="119">
                  <c:v>119.99</c:v>
                </c:pt>
                <c:pt idx="120">
                  <c:v>121.00</c:v>
                </c:pt>
                <c:pt idx="121">
                  <c:v>122.00</c:v>
                </c:pt>
                <c:pt idx="122">
                  <c:v>122.99</c:v>
                </c:pt>
                <c:pt idx="123">
                  <c:v>124.00</c:v>
                </c:pt>
                <c:pt idx="124">
                  <c:v>125.00</c:v>
                </c:pt>
                <c:pt idx="125">
                  <c:v>125.99</c:v>
                </c:pt>
                <c:pt idx="126">
                  <c:v>126.99</c:v>
                </c:pt>
                <c:pt idx="127">
                  <c:v>128.00</c:v>
                </c:pt>
                <c:pt idx="128">
                  <c:v>129.00</c:v>
                </c:pt>
                <c:pt idx="129">
                  <c:v>129.99</c:v>
                </c:pt>
                <c:pt idx="130">
                  <c:v>131.00</c:v>
                </c:pt>
                <c:pt idx="131">
                  <c:v>132.00</c:v>
                </c:pt>
                <c:pt idx="132">
                  <c:v>132.99</c:v>
                </c:pt>
                <c:pt idx="133">
                  <c:v>134.00</c:v>
                </c:pt>
                <c:pt idx="134">
                  <c:v>135.00</c:v>
                </c:pt>
                <c:pt idx="135">
                  <c:v>135.99</c:v>
                </c:pt>
                <c:pt idx="136">
                  <c:v>136.99</c:v>
                </c:pt>
                <c:pt idx="137">
                  <c:v>138.00</c:v>
                </c:pt>
                <c:pt idx="138">
                  <c:v>139.00</c:v>
                </c:pt>
                <c:pt idx="139">
                  <c:v>139.99</c:v>
                </c:pt>
                <c:pt idx="140">
                  <c:v>141.00</c:v>
                </c:pt>
                <c:pt idx="141">
                  <c:v>142.00</c:v>
                </c:pt>
                <c:pt idx="142">
                  <c:v>142.99</c:v>
                </c:pt>
                <c:pt idx="143">
                  <c:v>143.99</c:v>
                </c:pt>
                <c:pt idx="144">
                  <c:v>145.00</c:v>
                </c:pt>
                <c:pt idx="145">
                  <c:v>146.00</c:v>
                </c:pt>
                <c:pt idx="146">
                  <c:v>146.99</c:v>
                </c:pt>
                <c:pt idx="147">
                  <c:v>148.00</c:v>
                </c:pt>
                <c:pt idx="148">
                  <c:v>149.00</c:v>
                </c:pt>
                <c:pt idx="149">
                  <c:v>149.99</c:v>
                </c:pt>
                <c:pt idx="150">
                  <c:v>151.00</c:v>
                </c:pt>
                <c:pt idx="151">
                  <c:v>152.00</c:v>
                </c:pt>
                <c:pt idx="152">
                  <c:v>152.99</c:v>
                </c:pt>
                <c:pt idx="153">
                  <c:v>153.99</c:v>
                </c:pt>
                <c:pt idx="154">
                  <c:v>155.00</c:v>
                </c:pt>
                <c:pt idx="155">
                  <c:v>156.00</c:v>
                </c:pt>
                <c:pt idx="156">
                  <c:v>156.99</c:v>
                </c:pt>
                <c:pt idx="157">
                  <c:v>158.00</c:v>
                </c:pt>
                <c:pt idx="158">
                  <c:v>159.00</c:v>
                </c:pt>
                <c:pt idx="159">
                  <c:v>159.99</c:v>
                </c:pt>
                <c:pt idx="160">
                  <c:v>161.00</c:v>
                </c:pt>
                <c:pt idx="161">
                  <c:v>162.00</c:v>
                </c:pt>
                <c:pt idx="162">
                  <c:v>162.99</c:v>
                </c:pt>
                <c:pt idx="163">
                  <c:v>163.99</c:v>
                </c:pt>
                <c:pt idx="164">
                  <c:v>165.00</c:v>
                </c:pt>
                <c:pt idx="165">
                  <c:v>166.00</c:v>
                </c:pt>
                <c:pt idx="166">
                  <c:v>166.99</c:v>
                </c:pt>
                <c:pt idx="167">
                  <c:v>168.00</c:v>
                </c:pt>
                <c:pt idx="168">
                  <c:v>169.00</c:v>
                </c:pt>
                <c:pt idx="169">
                  <c:v>169.99</c:v>
                </c:pt>
                <c:pt idx="170">
                  <c:v>171.00</c:v>
                </c:pt>
                <c:pt idx="171">
                  <c:v>172.00</c:v>
                </c:pt>
                <c:pt idx="172">
                  <c:v>172.99</c:v>
                </c:pt>
                <c:pt idx="173">
                  <c:v>173.99</c:v>
                </c:pt>
                <c:pt idx="174">
                  <c:v>175.00</c:v>
                </c:pt>
                <c:pt idx="175">
                  <c:v>176.00</c:v>
                </c:pt>
                <c:pt idx="176">
                  <c:v>176.99</c:v>
                </c:pt>
                <c:pt idx="177">
                  <c:v>178.00</c:v>
                </c:pt>
                <c:pt idx="178">
                  <c:v>179.00</c:v>
                </c:pt>
                <c:pt idx="179">
                  <c:v>179.99</c:v>
                </c:pt>
                <c:pt idx="180">
                  <c:v>181.00</c:v>
                </c:pt>
                <c:pt idx="181">
                  <c:v>182.00</c:v>
                </c:pt>
                <c:pt idx="182">
                  <c:v>182.99</c:v>
                </c:pt>
                <c:pt idx="183">
                  <c:v>183.99</c:v>
                </c:pt>
                <c:pt idx="184">
                  <c:v>185.00</c:v>
                </c:pt>
                <c:pt idx="185">
                  <c:v>186.00</c:v>
                </c:pt>
                <c:pt idx="186">
                  <c:v>186.99</c:v>
                </c:pt>
                <c:pt idx="187">
                  <c:v>188.00</c:v>
                </c:pt>
                <c:pt idx="188">
                  <c:v>189.00</c:v>
                </c:pt>
                <c:pt idx="189">
                  <c:v>189.99</c:v>
                </c:pt>
                <c:pt idx="190">
                  <c:v>190.99</c:v>
                </c:pt>
                <c:pt idx="191">
                  <c:v>192.00</c:v>
                </c:pt>
                <c:pt idx="192">
                  <c:v>193.00</c:v>
                </c:pt>
                <c:pt idx="193">
                  <c:v>193.99</c:v>
                </c:pt>
                <c:pt idx="194">
                  <c:v>195.00</c:v>
                </c:pt>
                <c:pt idx="195">
                  <c:v>196.00</c:v>
                </c:pt>
                <c:pt idx="196">
                  <c:v>196.99</c:v>
                </c:pt>
                <c:pt idx="197">
                  <c:v>198.00</c:v>
                </c:pt>
                <c:pt idx="198">
                  <c:v>199.00</c:v>
                </c:pt>
                <c:pt idx="199">
                  <c:v>199.99</c:v>
                </c:pt>
                <c:pt idx="200">
                  <c:v>200.99</c:v>
                </c:pt>
                <c:pt idx="201">
                  <c:v>202.00</c:v>
                </c:pt>
                <c:pt idx="202">
                  <c:v>203.00</c:v>
                </c:pt>
                <c:pt idx="203">
                  <c:v>203.99</c:v>
                </c:pt>
                <c:pt idx="204">
                  <c:v>205.00</c:v>
                </c:pt>
                <c:pt idx="205">
                  <c:v>206.00</c:v>
                </c:pt>
                <c:pt idx="206">
                  <c:v>206.99</c:v>
                </c:pt>
                <c:pt idx="207">
                  <c:v>208.00</c:v>
                </c:pt>
                <c:pt idx="208">
                  <c:v>209.00</c:v>
                </c:pt>
                <c:pt idx="209">
                  <c:v>209.99</c:v>
                </c:pt>
                <c:pt idx="210">
                  <c:v>210.99</c:v>
                </c:pt>
                <c:pt idx="211">
                  <c:v>212.00</c:v>
                </c:pt>
                <c:pt idx="212">
                  <c:v>213.00</c:v>
                </c:pt>
                <c:pt idx="213">
                  <c:v>213.99</c:v>
                </c:pt>
                <c:pt idx="214">
                  <c:v>215.00</c:v>
                </c:pt>
                <c:pt idx="215">
                  <c:v>216.00</c:v>
                </c:pt>
                <c:pt idx="216">
                  <c:v>216.99</c:v>
                </c:pt>
                <c:pt idx="217">
                  <c:v>218.00</c:v>
                </c:pt>
                <c:pt idx="218">
                  <c:v>219.00</c:v>
                </c:pt>
                <c:pt idx="219">
                  <c:v>219.99</c:v>
                </c:pt>
                <c:pt idx="220">
                  <c:v>220.99</c:v>
                </c:pt>
                <c:pt idx="221">
                  <c:v>222.00</c:v>
                </c:pt>
                <c:pt idx="222">
                  <c:v>223.00</c:v>
                </c:pt>
                <c:pt idx="223">
                  <c:v>223.99</c:v>
                </c:pt>
                <c:pt idx="224">
                  <c:v>225.00</c:v>
                </c:pt>
                <c:pt idx="225">
                  <c:v>226.00</c:v>
                </c:pt>
                <c:pt idx="226">
                  <c:v>226.99</c:v>
                </c:pt>
                <c:pt idx="227">
                  <c:v>227.99</c:v>
                </c:pt>
                <c:pt idx="228">
                  <c:v>229.00</c:v>
                </c:pt>
                <c:pt idx="229">
                  <c:v>230.00</c:v>
                </c:pt>
                <c:pt idx="230">
                  <c:v>230.99</c:v>
                </c:pt>
                <c:pt idx="231">
                  <c:v>232.00</c:v>
                </c:pt>
                <c:pt idx="232">
                  <c:v>233.00</c:v>
                </c:pt>
                <c:pt idx="233">
                  <c:v>233.99</c:v>
                </c:pt>
                <c:pt idx="234">
                  <c:v>235.00</c:v>
                </c:pt>
                <c:pt idx="235">
                  <c:v>236.00</c:v>
                </c:pt>
                <c:pt idx="236">
                  <c:v>236.99</c:v>
                </c:pt>
                <c:pt idx="237">
                  <c:v>237.99</c:v>
                </c:pt>
                <c:pt idx="238">
                  <c:v>239.00</c:v>
                </c:pt>
                <c:pt idx="239">
                  <c:v>240.00</c:v>
                </c:pt>
                <c:pt idx="240">
                  <c:v>240.99</c:v>
                </c:pt>
                <c:pt idx="241">
                  <c:v>242.00</c:v>
                </c:pt>
                <c:pt idx="242">
                  <c:v>243.00</c:v>
                </c:pt>
                <c:pt idx="243">
                  <c:v>243.99</c:v>
                </c:pt>
                <c:pt idx="244">
                  <c:v>245.00</c:v>
                </c:pt>
                <c:pt idx="245">
                  <c:v>246.00</c:v>
                </c:pt>
                <c:pt idx="246">
                  <c:v>246.99</c:v>
                </c:pt>
                <c:pt idx="247">
                  <c:v>247.99</c:v>
                </c:pt>
                <c:pt idx="248">
                  <c:v>249.00</c:v>
                </c:pt>
                <c:pt idx="249">
                  <c:v>250.00</c:v>
                </c:pt>
                <c:pt idx="250">
                  <c:v>250.99</c:v>
                </c:pt>
                <c:pt idx="251">
                  <c:v>252.00</c:v>
                </c:pt>
                <c:pt idx="252">
                  <c:v>253.00</c:v>
                </c:pt>
                <c:pt idx="253">
                  <c:v>253.99</c:v>
                </c:pt>
                <c:pt idx="254">
                  <c:v>255.00</c:v>
                </c:pt>
                <c:pt idx="255">
                  <c:v>256.00</c:v>
                </c:pt>
                <c:pt idx="256">
                  <c:v>256.99</c:v>
                </c:pt>
                <c:pt idx="257">
                  <c:v>257.99</c:v>
                </c:pt>
                <c:pt idx="258">
                  <c:v>259.00</c:v>
                </c:pt>
                <c:pt idx="259">
                  <c:v>260.00</c:v>
                </c:pt>
                <c:pt idx="260">
                  <c:v>260.99</c:v>
                </c:pt>
                <c:pt idx="261">
                  <c:v>262.00</c:v>
                </c:pt>
                <c:pt idx="262">
                  <c:v>263.00</c:v>
                </c:pt>
                <c:pt idx="263">
                  <c:v>263.99</c:v>
                </c:pt>
                <c:pt idx="264">
                  <c:v>264.99</c:v>
                </c:pt>
                <c:pt idx="265">
                  <c:v>266.00</c:v>
                </c:pt>
                <c:pt idx="266">
                  <c:v>267.00</c:v>
                </c:pt>
                <c:pt idx="267">
                  <c:v>267.99</c:v>
                </c:pt>
                <c:pt idx="268">
                  <c:v>269.00</c:v>
                </c:pt>
                <c:pt idx="269">
                  <c:v>270.00</c:v>
                </c:pt>
                <c:pt idx="270">
                  <c:v>270.99</c:v>
                </c:pt>
                <c:pt idx="271">
                  <c:v>272.00</c:v>
                </c:pt>
                <c:pt idx="272">
                  <c:v>273.00</c:v>
                </c:pt>
                <c:pt idx="273">
                  <c:v>273.99</c:v>
                </c:pt>
                <c:pt idx="274">
                  <c:v>274.99</c:v>
                </c:pt>
                <c:pt idx="275">
                  <c:v>276.00</c:v>
                </c:pt>
                <c:pt idx="276">
                  <c:v>277.00</c:v>
                </c:pt>
                <c:pt idx="277">
                  <c:v>277.99</c:v>
                </c:pt>
                <c:pt idx="278">
                  <c:v>279.00</c:v>
                </c:pt>
                <c:pt idx="279">
                  <c:v>280.00</c:v>
                </c:pt>
                <c:pt idx="280">
                  <c:v>280.99</c:v>
                </c:pt>
                <c:pt idx="281">
                  <c:v>282.00</c:v>
                </c:pt>
                <c:pt idx="282">
                  <c:v>283.00</c:v>
                </c:pt>
                <c:pt idx="283">
                  <c:v>283.99</c:v>
                </c:pt>
                <c:pt idx="284">
                  <c:v>284.99</c:v>
                </c:pt>
                <c:pt idx="285">
                  <c:v>286.00</c:v>
                </c:pt>
                <c:pt idx="286">
                  <c:v>287.00</c:v>
                </c:pt>
                <c:pt idx="287">
                  <c:v>287.99</c:v>
                </c:pt>
                <c:pt idx="288">
                  <c:v>289.00</c:v>
                </c:pt>
                <c:pt idx="289">
                  <c:v>290.00</c:v>
                </c:pt>
                <c:pt idx="290">
                  <c:v>290.99</c:v>
                </c:pt>
                <c:pt idx="291">
                  <c:v>292.00</c:v>
                </c:pt>
                <c:pt idx="292">
                  <c:v>293.00</c:v>
                </c:pt>
                <c:pt idx="293">
                  <c:v>293.99</c:v>
                </c:pt>
                <c:pt idx="294">
                  <c:v>294.99</c:v>
                </c:pt>
                <c:pt idx="295">
                  <c:v>296.00</c:v>
                </c:pt>
                <c:pt idx="296">
                  <c:v>297.00</c:v>
                </c:pt>
                <c:pt idx="297">
                  <c:v>297.99</c:v>
                </c:pt>
                <c:pt idx="298">
                  <c:v>299.00</c:v>
                </c:pt>
                <c:pt idx="299">
                  <c:v>300.00</c:v>
                </c:pt>
                <c:pt idx="300">
                  <c:v>300.99</c:v>
                </c:pt>
                <c:pt idx="301">
                  <c:v>302.00</c:v>
                </c:pt>
                <c:pt idx="302">
                  <c:v>303.00</c:v>
                </c:pt>
                <c:pt idx="303">
                  <c:v>303.99</c:v>
                </c:pt>
                <c:pt idx="304">
                  <c:v>304.99</c:v>
                </c:pt>
                <c:pt idx="305">
                  <c:v>306.00</c:v>
                </c:pt>
                <c:pt idx="306">
                  <c:v>307.00</c:v>
                </c:pt>
                <c:pt idx="307">
                  <c:v>307.99</c:v>
                </c:pt>
                <c:pt idx="308">
                  <c:v>309.00</c:v>
                </c:pt>
                <c:pt idx="309">
                  <c:v>310.00</c:v>
                </c:pt>
                <c:pt idx="310">
                  <c:v>310.99</c:v>
                </c:pt>
                <c:pt idx="311">
                  <c:v>312.00</c:v>
                </c:pt>
                <c:pt idx="312">
                  <c:v>313.00</c:v>
                </c:pt>
                <c:pt idx="313">
                  <c:v>313.99</c:v>
                </c:pt>
                <c:pt idx="314">
                  <c:v>314.99</c:v>
                </c:pt>
                <c:pt idx="315">
                  <c:v>316.00</c:v>
                </c:pt>
                <c:pt idx="316">
                  <c:v>317.00</c:v>
                </c:pt>
                <c:pt idx="317">
                  <c:v>317.99</c:v>
                </c:pt>
                <c:pt idx="318">
                  <c:v>319.00</c:v>
                </c:pt>
                <c:pt idx="319">
                  <c:v>320.00</c:v>
                </c:pt>
                <c:pt idx="320">
                  <c:v>320.99</c:v>
                </c:pt>
                <c:pt idx="321">
                  <c:v>321.99</c:v>
                </c:pt>
                <c:pt idx="322">
                  <c:v>323.00</c:v>
                </c:pt>
                <c:pt idx="323">
                  <c:v>323.99</c:v>
                </c:pt>
                <c:pt idx="324">
                  <c:v>324.99</c:v>
                </c:pt>
                <c:pt idx="325">
                  <c:v>326.00</c:v>
                </c:pt>
                <c:pt idx="326">
                  <c:v>327.00</c:v>
                </c:pt>
                <c:pt idx="327">
                  <c:v>327.99</c:v>
                </c:pt>
                <c:pt idx="328">
                  <c:v>329.00</c:v>
                </c:pt>
                <c:pt idx="329">
                  <c:v>330.00</c:v>
                </c:pt>
                <c:pt idx="330">
                  <c:v>330.99</c:v>
                </c:pt>
                <c:pt idx="331">
                  <c:v>331.99</c:v>
                </c:pt>
                <c:pt idx="332">
                  <c:v>333.00</c:v>
                </c:pt>
                <c:pt idx="333">
                  <c:v>334.00</c:v>
                </c:pt>
                <c:pt idx="334">
                  <c:v>334.99</c:v>
                </c:pt>
                <c:pt idx="335">
                  <c:v>336.00</c:v>
                </c:pt>
                <c:pt idx="336">
                  <c:v>337.00</c:v>
                </c:pt>
                <c:pt idx="337">
                  <c:v>337.99</c:v>
                </c:pt>
                <c:pt idx="338">
                  <c:v>339.00</c:v>
                </c:pt>
                <c:pt idx="339">
                  <c:v>340.00</c:v>
                </c:pt>
                <c:pt idx="340">
                  <c:v>340.99</c:v>
                </c:pt>
                <c:pt idx="341">
                  <c:v>341.99</c:v>
                </c:pt>
                <c:pt idx="342">
                  <c:v>343.00</c:v>
                </c:pt>
                <c:pt idx="343">
                  <c:v>344.00</c:v>
                </c:pt>
                <c:pt idx="344">
                  <c:v>344.99</c:v>
                </c:pt>
                <c:pt idx="345">
                  <c:v>346.00</c:v>
                </c:pt>
                <c:pt idx="346">
                  <c:v>347.00</c:v>
                </c:pt>
                <c:pt idx="347">
                  <c:v>347.99</c:v>
                </c:pt>
                <c:pt idx="348">
                  <c:v>349.00</c:v>
                </c:pt>
                <c:pt idx="349">
                  <c:v>350.00</c:v>
                </c:pt>
                <c:pt idx="350">
                  <c:v>350.99</c:v>
                </c:pt>
                <c:pt idx="351">
                  <c:v>351.99</c:v>
                </c:pt>
                <c:pt idx="352">
                  <c:v>353.00</c:v>
                </c:pt>
                <c:pt idx="353">
                  <c:v>354.00</c:v>
                </c:pt>
                <c:pt idx="354">
                  <c:v>354.99</c:v>
                </c:pt>
                <c:pt idx="355">
                  <c:v>356.00</c:v>
                </c:pt>
                <c:pt idx="356">
                  <c:v>357.00</c:v>
                </c:pt>
                <c:pt idx="357">
                  <c:v>357.99</c:v>
                </c:pt>
                <c:pt idx="358">
                  <c:v>359.00</c:v>
                </c:pt>
                <c:pt idx="359">
                  <c:v>360.00</c:v>
                </c:pt>
                <c:pt idx="360">
                  <c:v>360.99</c:v>
                </c:pt>
                <c:pt idx="361">
                  <c:v>361.99</c:v>
                </c:pt>
                <c:pt idx="362">
                  <c:v>363.00</c:v>
                </c:pt>
                <c:pt idx="363">
                  <c:v>364.00</c:v>
                </c:pt>
                <c:pt idx="364">
                  <c:v>364.99</c:v>
                </c:pt>
                <c:pt idx="365">
                  <c:v>366.00</c:v>
                </c:pt>
                <c:pt idx="366">
                  <c:v>367.00</c:v>
                </c:pt>
                <c:pt idx="367">
                  <c:v>367.99</c:v>
                </c:pt>
                <c:pt idx="368">
                  <c:v>368.99</c:v>
                </c:pt>
                <c:pt idx="369">
                  <c:v>370.00</c:v>
                </c:pt>
                <c:pt idx="370">
                  <c:v>371.00</c:v>
                </c:pt>
                <c:pt idx="371">
                  <c:v>371.99</c:v>
                </c:pt>
                <c:pt idx="372">
                  <c:v>373.00</c:v>
                </c:pt>
                <c:pt idx="373">
                  <c:v>374.00</c:v>
                </c:pt>
                <c:pt idx="374">
                  <c:v>374.99</c:v>
                </c:pt>
                <c:pt idx="375">
                  <c:v>376.00</c:v>
                </c:pt>
                <c:pt idx="376">
                  <c:v>377.00</c:v>
                </c:pt>
                <c:pt idx="377">
                  <c:v>377.99</c:v>
                </c:pt>
                <c:pt idx="378">
                  <c:v>378.99</c:v>
                </c:pt>
                <c:pt idx="379">
                  <c:v>380.00</c:v>
                </c:pt>
                <c:pt idx="380">
                  <c:v>381.00</c:v>
                </c:pt>
                <c:pt idx="381">
                  <c:v>381.99</c:v>
                </c:pt>
                <c:pt idx="382">
                  <c:v>383.00</c:v>
                </c:pt>
                <c:pt idx="383">
                  <c:v>384.00</c:v>
                </c:pt>
                <c:pt idx="384">
                  <c:v>384.99</c:v>
                </c:pt>
                <c:pt idx="385">
                  <c:v>386.00</c:v>
                </c:pt>
                <c:pt idx="386">
                  <c:v>387.00</c:v>
                </c:pt>
                <c:pt idx="387">
                  <c:v>387.99</c:v>
                </c:pt>
                <c:pt idx="388">
                  <c:v>388.99</c:v>
                </c:pt>
                <c:pt idx="389">
                  <c:v>390.00</c:v>
                </c:pt>
                <c:pt idx="390">
                  <c:v>391.00</c:v>
                </c:pt>
                <c:pt idx="391">
                  <c:v>391.99</c:v>
                </c:pt>
                <c:pt idx="392">
                  <c:v>393.00</c:v>
                </c:pt>
                <c:pt idx="393">
                  <c:v>394.00</c:v>
                </c:pt>
                <c:pt idx="394">
                  <c:v>394.99</c:v>
                </c:pt>
                <c:pt idx="395">
                  <c:v>396.00</c:v>
                </c:pt>
                <c:pt idx="396">
                  <c:v>397.00</c:v>
                </c:pt>
                <c:pt idx="397">
                  <c:v>397.99</c:v>
                </c:pt>
                <c:pt idx="398">
                  <c:v>398.99</c:v>
                </c:pt>
                <c:pt idx="399">
                  <c:v>400.00</c:v>
                </c:pt>
                <c:pt idx="400">
                  <c:v>401.00</c:v>
                </c:pt>
                <c:pt idx="401">
                  <c:v>401.99</c:v>
                </c:pt>
                <c:pt idx="402">
                  <c:v>403.00</c:v>
                </c:pt>
                <c:pt idx="403">
                  <c:v>404.00</c:v>
                </c:pt>
                <c:pt idx="404">
                  <c:v>404.99</c:v>
                </c:pt>
                <c:pt idx="405">
                  <c:v>406.00</c:v>
                </c:pt>
                <c:pt idx="406">
                  <c:v>407.00</c:v>
                </c:pt>
                <c:pt idx="407">
                  <c:v>407.99</c:v>
                </c:pt>
                <c:pt idx="408">
                  <c:v>408.99</c:v>
                </c:pt>
                <c:pt idx="409">
                  <c:v>410.00</c:v>
                </c:pt>
                <c:pt idx="410">
                  <c:v>411.00</c:v>
                </c:pt>
                <c:pt idx="411">
                  <c:v>411.99</c:v>
                </c:pt>
                <c:pt idx="412">
                  <c:v>413.00</c:v>
                </c:pt>
                <c:pt idx="413">
                  <c:v>414.00</c:v>
                </c:pt>
                <c:pt idx="414">
                  <c:v>414.99</c:v>
                </c:pt>
                <c:pt idx="415">
                  <c:v>415.99</c:v>
                </c:pt>
                <c:pt idx="416">
                  <c:v>417.00</c:v>
                </c:pt>
                <c:pt idx="417">
                  <c:v>418.00</c:v>
                </c:pt>
                <c:pt idx="418">
                  <c:v>418.99</c:v>
                </c:pt>
                <c:pt idx="419">
                  <c:v>420.00</c:v>
                </c:pt>
                <c:pt idx="420">
                  <c:v>421.00</c:v>
                </c:pt>
                <c:pt idx="421">
                  <c:v>421.99</c:v>
                </c:pt>
                <c:pt idx="422">
                  <c:v>423.00</c:v>
                </c:pt>
                <c:pt idx="423">
                  <c:v>424.00</c:v>
                </c:pt>
                <c:pt idx="424">
                  <c:v>424.99</c:v>
                </c:pt>
                <c:pt idx="425">
                  <c:v>425.99</c:v>
                </c:pt>
                <c:pt idx="426">
                  <c:v>427.00</c:v>
                </c:pt>
                <c:pt idx="427">
                  <c:v>428.00</c:v>
                </c:pt>
                <c:pt idx="428">
                  <c:v>428.99</c:v>
                </c:pt>
                <c:pt idx="429">
                  <c:v>430.00</c:v>
                </c:pt>
                <c:pt idx="430">
                  <c:v>431.00</c:v>
                </c:pt>
                <c:pt idx="431">
                  <c:v>431.99</c:v>
                </c:pt>
                <c:pt idx="432">
                  <c:v>433.00</c:v>
                </c:pt>
                <c:pt idx="433">
                  <c:v>434.00</c:v>
                </c:pt>
                <c:pt idx="434">
                  <c:v>434.99</c:v>
                </c:pt>
                <c:pt idx="435">
                  <c:v>435.99</c:v>
                </c:pt>
                <c:pt idx="436">
                  <c:v>437.00</c:v>
                </c:pt>
                <c:pt idx="437">
                  <c:v>438.00</c:v>
                </c:pt>
                <c:pt idx="438">
                  <c:v>438.99</c:v>
                </c:pt>
                <c:pt idx="439">
                  <c:v>440.00</c:v>
                </c:pt>
                <c:pt idx="440">
                  <c:v>441.00</c:v>
                </c:pt>
                <c:pt idx="441">
                  <c:v>441.99</c:v>
                </c:pt>
                <c:pt idx="442">
                  <c:v>443.00</c:v>
                </c:pt>
                <c:pt idx="443">
                  <c:v>444.00</c:v>
                </c:pt>
                <c:pt idx="444">
                  <c:v>444.99</c:v>
                </c:pt>
                <c:pt idx="445">
                  <c:v>445.99</c:v>
                </c:pt>
                <c:pt idx="446">
                  <c:v>447.00</c:v>
                </c:pt>
                <c:pt idx="447">
                  <c:v>448.00</c:v>
                </c:pt>
                <c:pt idx="448">
                  <c:v>448.99</c:v>
                </c:pt>
                <c:pt idx="449">
                  <c:v>450.00</c:v>
                </c:pt>
                <c:pt idx="450">
                  <c:v>451.00</c:v>
                </c:pt>
                <c:pt idx="451">
                  <c:v>451.99</c:v>
                </c:pt>
                <c:pt idx="452">
                  <c:v>453.00</c:v>
                </c:pt>
                <c:pt idx="453">
                  <c:v>454.00</c:v>
                </c:pt>
                <c:pt idx="454">
                  <c:v>454.99</c:v>
                </c:pt>
                <c:pt idx="455">
                  <c:v>455.99</c:v>
                </c:pt>
                <c:pt idx="456">
                  <c:v>457.00</c:v>
                </c:pt>
                <c:pt idx="457">
                  <c:v>458.00</c:v>
                </c:pt>
                <c:pt idx="458">
                  <c:v>458.99</c:v>
                </c:pt>
                <c:pt idx="459">
                  <c:v>460.00</c:v>
                </c:pt>
                <c:pt idx="460">
                  <c:v>461.00</c:v>
                </c:pt>
                <c:pt idx="461">
                  <c:v>461.99</c:v>
                </c:pt>
                <c:pt idx="462">
                  <c:v>462.99</c:v>
                </c:pt>
                <c:pt idx="463">
                  <c:v>464.00</c:v>
                </c:pt>
                <c:pt idx="464">
                  <c:v>464.99</c:v>
                </c:pt>
                <c:pt idx="465">
                  <c:v>465.99</c:v>
                </c:pt>
                <c:pt idx="466">
                  <c:v>467.00</c:v>
                </c:pt>
                <c:pt idx="467">
                  <c:v>468.00</c:v>
                </c:pt>
                <c:pt idx="468">
                  <c:v>468.99</c:v>
                </c:pt>
                <c:pt idx="469">
                  <c:v>470.00</c:v>
                </c:pt>
                <c:pt idx="470">
                  <c:v>471.00</c:v>
                </c:pt>
                <c:pt idx="471">
                  <c:v>471.99</c:v>
                </c:pt>
                <c:pt idx="472">
                  <c:v>472.99</c:v>
                </c:pt>
                <c:pt idx="473">
                  <c:v>474.00</c:v>
                </c:pt>
                <c:pt idx="474">
                  <c:v>475.00</c:v>
                </c:pt>
                <c:pt idx="475">
                  <c:v>475.99</c:v>
                </c:pt>
                <c:pt idx="476">
                  <c:v>477.00</c:v>
                </c:pt>
                <c:pt idx="477">
                  <c:v>478.00</c:v>
                </c:pt>
                <c:pt idx="478">
                  <c:v>478.99</c:v>
                </c:pt>
                <c:pt idx="479">
                  <c:v>480.00</c:v>
                </c:pt>
                <c:pt idx="480">
                  <c:v>481.00</c:v>
                </c:pt>
                <c:pt idx="481">
                  <c:v>481.99</c:v>
                </c:pt>
                <c:pt idx="482">
                  <c:v>482.99</c:v>
                </c:pt>
                <c:pt idx="483">
                  <c:v>484.00</c:v>
                </c:pt>
                <c:pt idx="484">
                  <c:v>485.00</c:v>
                </c:pt>
                <c:pt idx="485">
                  <c:v>485.99</c:v>
                </c:pt>
                <c:pt idx="486">
                  <c:v>487.00</c:v>
                </c:pt>
                <c:pt idx="487">
                  <c:v>488.00</c:v>
                </c:pt>
                <c:pt idx="488">
                  <c:v>488.99</c:v>
                </c:pt>
                <c:pt idx="489">
                  <c:v>490.00</c:v>
                </c:pt>
                <c:pt idx="490">
                  <c:v>491.00</c:v>
                </c:pt>
                <c:pt idx="491">
                  <c:v>491.99</c:v>
                </c:pt>
                <c:pt idx="492">
                  <c:v>492.99</c:v>
                </c:pt>
                <c:pt idx="493">
                  <c:v>494.00</c:v>
                </c:pt>
                <c:pt idx="494">
                  <c:v>495.00</c:v>
                </c:pt>
                <c:pt idx="495">
                  <c:v>495.99</c:v>
                </c:pt>
                <c:pt idx="496">
                  <c:v>497.00</c:v>
                </c:pt>
                <c:pt idx="497">
                  <c:v>498.00</c:v>
                </c:pt>
                <c:pt idx="498">
                  <c:v>498.99</c:v>
                </c:pt>
                <c:pt idx="499">
                  <c:v>500.00</c:v>
                </c:pt>
                <c:pt idx="500">
                  <c:v>501.00</c:v>
                </c:pt>
                <c:pt idx="501">
                  <c:v>501.99</c:v>
                </c:pt>
                <c:pt idx="502">
                  <c:v>502.99</c:v>
                </c:pt>
                <c:pt idx="503">
                  <c:v>504.00</c:v>
                </c:pt>
                <c:pt idx="504">
                  <c:v>505.00</c:v>
                </c:pt>
                <c:pt idx="505">
                  <c:v>505.99</c:v>
                </c:pt>
                <c:pt idx="506">
                  <c:v>507.00</c:v>
                </c:pt>
                <c:pt idx="507">
                  <c:v>508.00</c:v>
                </c:pt>
                <c:pt idx="508">
                  <c:v>508.99</c:v>
                </c:pt>
                <c:pt idx="509">
                  <c:v>510.00</c:v>
                </c:pt>
                <c:pt idx="510">
                  <c:v>511.00</c:v>
                </c:pt>
                <c:pt idx="511">
                  <c:v>511.99</c:v>
                </c:pt>
                <c:pt idx="512">
                  <c:v>512.99</c:v>
                </c:pt>
                <c:pt idx="513">
                  <c:v>514.00</c:v>
                </c:pt>
                <c:pt idx="514">
                  <c:v>515.00</c:v>
                </c:pt>
                <c:pt idx="515">
                  <c:v>515.99</c:v>
                </c:pt>
                <c:pt idx="516">
                  <c:v>517.00</c:v>
                </c:pt>
                <c:pt idx="517">
                  <c:v>518.00</c:v>
                </c:pt>
                <c:pt idx="518">
                  <c:v>518.99</c:v>
                </c:pt>
                <c:pt idx="519">
                  <c:v>519.99</c:v>
                </c:pt>
                <c:pt idx="520">
                  <c:v>521.00</c:v>
                </c:pt>
                <c:pt idx="521">
                  <c:v>522.00</c:v>
                </c:pt>
                <c:pt idx="522">
                  <c:v>522.99</c:v>
                </c:pt>
                <c:pt idx="523">
                  <c:v>524.00</c:v>
                </c:pt>
                <c:pt idx="524">
                  <c:v>525.00</c:v>
                </c:pt>
                <c:pt idx="525">
                  <c:v>525.99</c:v>
                </c:pt>
                <c:pt idx="526">
                  <c:v>527.00</c:v>
                </c:pt>
                <c:pt idx="527">
                  <c:v>528.00</c:v>
                </c:pt>
                <c:pt idx="528">
                  <c:v>528.99</c:v>
                </c:pt>
                <c:pt idx="529">
                  <c:v>529.99</c:v>
                </c:pt>
                <c:pt idx="530">
                  <c:v>531.00</c:v>
                </c:pt>
                <c:pt idx="531">
                  <c:v>532.00</c:v>
                </c:pt>
                <c:pt idx="532">
                  <c:v>532.99</c:v>
                </c:pt>
                <c:pt idx="533">
                  <c:v>534.00</c:v>
                </c:pt>
                <c:pt idx="534">
                  <c:v>535.00</c:v>
                </c:pt>
                <c:pt idx="535">
                  <c:v>535.99</c:v>
                </c:pt>
                <c:pt idx="536">
                  <c:v>537.00</c:v>
                </c:pt>
                <c:pt idx="537">
                  <c:v>538.00</c:v>
                </c:pt>
                <c:pt idx="538">
                  <c:v>538.99</c:v>
                </c:pt>
                <c:pt idx="539">
                  <c:v>539.99</c:v>
                </c:pt>
                <c:pt idx="540">
                  <c:v>541.00</c:v>
                </c:pt>
                <c:pt idx="541">
                  <c:v>542.00</c:v>
                </c:pt>
                <c:pt idx="542">
                  <c:v>542.99</c:v>
                </c:pt>
                <c:pt idx="543">
                  <c:v>544.00</c:v>
                </c:pt>
                <c:pt idx="544">
                  <c:v>545.00</c:v>
                </c:pt>
                <c:pt idx="545">
                  <c:v>545.99</c:v>
                </c:pt>
                <c:pt idx="546">
                  <c:v>547.00</c:v>
                </c:pt>
                <c:pt idx="547">
                  <c:v>548.00</c:v>
                </c:pt>
                <c:pt idx="548">
                  <c:v>548.99</c:v>
                </c:pt>
                <c:pt idx="549">
                  <c:v>549.99</c:v>
                </c:pt>
                <c:pt idx="550">
                  <c:v>551.00</c:v>
                </c:pt>
                <c:pt idx="551">
                  <c:v>552.00</c:v>
                </c:pt>
                <c:pt idx="552">
                  <c:v>552.99</c:v>
                </c:pt>
                <c:pt idx="553">
                  <c:v>554.00</c:v>
                </c:pt>
                <c:pt idx="554">
                  <c:v>555.00</c:v>
                </c:pt>
                <c:pt idx="555">
                  <c:v>555.99</c:v>
                </c:pt>
                <c:pt idx="556">
                  <c:v>557.00</c:v>
                </c:pt>
                <c:pt idx="557">
                  <c:v>558.00</c:v>
                </c:pt>
                <c:pt idx="558">
                  <c:v>558.99</c:v>
                </c:pt>
                <c:pt idx="559">
                  <c:v>559.99</c:v>
                </c:pt>
                <c:pt idx="560">
                  <c:v>561.00</c:v>
                </c:pt>
                <c:pt idx="561">
                  <c:v>562.00</c:v>
                </c:pt>
                <c:pt idx="562">
                  <c:v>562.99</c:v>
                </c:pt>
                <c:pt idx="563">
                  <c:v>564.00</c:v>
                </c:pt>
                <c:pt idx="564">
                  <c:v>565.00</c:v>
                </c:pt>
                <c:pt idx="565">
                  <c:v>565.99</c:v>
                </c:pt>
                <c:pt idx="566">
                  <c:v>566.99</c:v>
                </c:pt>
                <c:pt idx="567">
                  <c:v>568.00</c:v>
                </c:pt>
                <c:pt idx="568">
                  <c:v>569.00</c:v>
                </c:pt>
                <c:pt idx="569">
                  <c:v>569.99</c:v>
                </c:pt>
                <c:pt idx="570">
                  <c:v>571.00</c:v>
                </c:pt>
                <c:pt idx="571">
                  <c:v>572.00</c:v>
                </c:pt>
                <c:pt idx="572">
                  <c:v>572.99</c:v>
                </c:pt>
                <c:pt idx="573">
                  <c:v>574.00</c:v>
                </c:pt>
                <c:pt idx="574">
                  <c:v>575.00</c:v>
                </c:pt>
                <c:pt idx="575">
                  <c:v>575.99</c:v>
                </c:pt>
                <c:pt idx="576">
                  <c:v>576.99</c:v>
                </c:pt>
                <c:pt idx="577">
                  <c:v>578.00</c:v>
                </c:pt>
                <c:pt idx="578">
                  <c:v>579.00</c:v>
                </c:pt>
                <c:pt idx="579">
                  <c:v>579.99</c:v>
                </c:pt>
                <c:pt idx="580">
                  <c:v>581.00</c:v>
                </c:pt>
                <c:pt idx="581">
                  <c:v>582.00</c:v>
                </c:pt>
                <c:pt idx="582">
                  <c:v>582.99</c:v>
                </c:pt>
                <c:pt idx="583">
                  <c:v>584.00</c:v>
                </c:pt>
                <c:pt idx="584">
                  <c:v>585.00</c:v>
                </c:pt>
                <c:pt idx="585">
                  <c:v>585.99</c:v>
                </c:pt>
                <c:pt idx="586">
                  <c:v>586.99</c:v>
                </c:pt>
                <c:pt idx="587">
                  <c:v>588.00</c:v>
                </c:pt>
                <c:pt idx="588">
                  <c:v>589.00</c:v>
                </c:pt>
                <c:pt idx="589">
                  <c:v>589.99</c:v>
                </c:pt>
                <c:pt idx="590">
                  <c:v>591.00</c:v>
                </c:pt>
                <c:pt idx="591">
                  <c:v>592.00</c:v>
                </c:pt>
                <c:pt idx="592">
                  <c:v>592.99</c:v>
                </c:pt>
                <c:pt idx="593">
                  <c:v>594.00</c:v>
                </c:pt>
                <c:pt idx="594">
                  <c:v>595.00</c:v>
                </c:pt>
                <c:pt idx="595">
                  <c:v>595.99</c:v>
                </c:pt>
                <c:pt idx="596">
                  <c:v>596.99</c:v>
                </c:pt>
                <c:pt idx="597">
                  <c:v>598.00</c:v>
                </c:pt>
                <c:pt idx="598">
                  <c:v>599.00</c:v>
                </c:pt>
                <c:pt idx="599">
                  <c:v>599.99</c:v>
                </c:pt>
                <c:pt idx="600">
                  <c:v>601.00</c:v>
                </c:pt>
                <c:pt idx="601">
                  <c:v>602.00</c:v>
                </c:pt>
                <c:pt idx="602">
                  <c:v>602.99</c:v>
                </c:pt>
                <c:pt idx="603">
                  <c:v>604.00</c:v>
                </c:pt>
                <c:pt idx="604">
                  <c:v>605.00</c:v>
                </c:pt>
                <c:pt idx="605">
                  <c:v>605.99</c:v>
                </c:pt>
                <c:pt idx="606">
                  <c:v>606.99</c:v>
                </c:pt>
                <c:pt idx="607">
                  <c:v>608.00</c:v>
                </c:pt>
                <c:pt idx="608">
                  <c:v>609.00</c:v>
                </c:pt>
                <c:pt idx="609">
                  <c:v>609.99</c:v>
                </c:pt>
                <c:pt idx="610">
                  <c:v>611.00</c:v>
                </c:pt>
                <c:pt idx="611">
                  <c:v>612.00</c:v>
                </c:pt>
                <c:pt idx="612">
                  <c:v>612.99</c:v>
                </c:pt>
                <c:pt idx="613">
                  <c:v>613.99</c:v>
                </c:pt>
                <c:pt idx="614">
                  <c:v>615.00</c:v>
                </c:pt>
                <c:pt idx="615">
                  <c:v>615.99</c:v>
                </c:pt>
                <c:pt idx="616">
                  <c:v>616.99</c:v>
                </c:pt>
                <c:pt idx="617">
                  <c:v>618.00</c:v>
                </c:pt>
                <c:pt idx="618">
                  <c:v>619.00</c:v>
                </c:pt>
                <c:pt idx="619">
                  <c:v>619.99</c:v>
                </c:pt>
                <c:pt idx="620">
                  <c:v>621.00</c:v>
                </c:pt>
                <c:pt idx="621">
                  <c:v>622.00</c:v>
                </c:pt>
                <c:pt idx="622">
                  <c:v>622.99</c:v>
                </c:pt>
                <c:pt idx="623">
                  <c:v>623.99</c:v>
                </c:pt>
                <c:pt idx="624">
                  <c:v>625.00</c:v>
                </c:pt>
                <c:pt idx="625">
                  <c:v>626.00</c:v>
                </c:pt>
                <c:pt idx="626">
                  <c:v>626.99</c:v>
                </c:pt>
                <c:pt idx="627">
                  <c:v>628.00</c:v>
                </c:pt>
                <c:pt idx="628">
                  <c:v>629.00</c:v>
                </c:pt>
                <c:pt idx="629">
                  <c:v>629.99</c:v>
                </c:pt>
                <c:pt idx="630">
                  <c:v>631.00</c:v>
                </c:pt>
                <c:pt idx="631">
                  <c:v>632.00</c:v>
                </c:pt>
                <c:pt idx="632">
                  <c:v>632.99</c:v>
                </c:pt>
                <c:pt idx="633">
                  <c:v>633.99</c:v>
                </c:pt>
                <c:pt idx="634">
                  <c:v>635.00</c:v>
                </c:pt>
                <c:pt idx="635">
                  <c:v>636.00</c:v>
                </c:pt>
                <c:pt idx="636">
                  <c:v>636.99</c:v>
                </c:pt>
                <c:pt idx="637">
                  <c:v>638.00</c:v>
                </c:pt>
                <c:pt idx="638">
                  <c:v>639.00</c:v>
                </c:pt>
                <c:pt idx="639">
                  <c:v>639.99</c:v>
                </c:pt>
                <c:pt idx="640">
                  <c:v>641.00</c:v>
                </c:pt>
                <c:pt idx="641">
                  <c:v>642.00</c:v>
                </c:pt>
                <c:pt idx="642">
                  <c:v>642.99</c:v>
                </c:pt>
                <c:pt idx="643">
                  <c:v>643.99</c:v>
                </c:pt>
                <c:pt idx="644">
                  <c:v>645.00</c:v>
                </c:pt>
                <c:pt idx="645">
                  <c:v>646.00</c:v>
                </c:pt>
                <c:pt idx="646">
                  <c:v>646.99</c:v>
                </c:pt>
                <c:pt idx="647">
                  <c:v>648.00</c:v>
                </c:pt>
                <c:pt idx="648">
                  <c:v>649.00</c:v>
                </c:pt>
                <c:pt idx="649">
                  <c:v>649.99</c:v>
                </c:pt>
                <c:pt idx="650">
                  <c:v>651.00</c:v>
                </c:pt>
                <c:pt idx="651">
                  <c:v>652.00</c:v>
                </c:pt>
                <c:pt idx="652">
                  <c:v>652.99</c:v>
                </c:pt>
                <c:pt idx="653">
                  <c:v>653.99</c:v>
                </c:pt>
                <c:pt idx="654">
                  <c:v>655.00</c:v>
                </c:pt>
                <c:pt idx="655">
                  <c:v>656.00</c:v>
                </c:pt>
                <c:pt idx="656">
                  <c:v>656.99</c:v>
                </c:pt>
                <c:pt idx="657">
                  <c:v>658.00</c:v>
                </c:pt>
                <c:pt idx="658">
                  <c:v>659.00</c:v>
                </c:pt>
                <c:pt idx="659">
                  <c:v>659.99</c:v>
                </c:pt>
                <c:pt idx="660">
                  <c:v>660.99</c:v>
                </c:pt>
                <c:pt idx="661">
                  <c:v>662.00</c:v>
                </c:pt>
                <c:pt idx="662">
                  <c:v>662.99</c:v>
                </c:pt>
                <c:pt idx="663">
                  <c:v>663.99</c:v>
                </c:pt>
                <c:pt idx="664">
                  <c:v>665.00</c:v>
                </c:pt>
                <c:pt idx="665">
                  <c:v>666.00</c:v>
                </c:pt>
                <c:pt idx="666">
                  <c:v>666.99</c:v>
                </c:pt>
                <c:pt idx="667">
                  <c:v>668.00</c:v>
                </c:pt>
                <c:pt idx="668">
                  <c:v>669.00</c:v>
                </c:pt>
                <c:pt idx="669">
                  <c:v>669.99</c:v>
                </c:pt>
                <c:pt idx="670">
                  <c:v>670.99</c:v>
                </c:pt>
                <c:pt idx="671">
                  <c:v>672.00</c:v>
                </c:pt>
                <c:pt idx="672">
                  <c:v>673.00</c:v>
                </c:pt>
                <c:pt idx="673">
                  <c:v>673.99</c:v>
                </c:pt>
                <c:pt idx="674">
                  <c:v>675.00</c:v>
                </c:pt>
                <c:pt idx="675">
                  <c:v>676.00</c:v>
                </c:pt>
                <c:pt idx="676">
                  <c:v>676.99</c:v>
                </c:pt>
                <c:pt idx="677">
                  <c:v>678.00</c:v>
                </c:pt>
                <c:pt idx="678">
                  <c:v>679.00</c:v>
                </c:pt>
                <c:pt idx="679">
                  <c:v>679.99</c:v>
                </c:pt>
                <c:pt idx="680">
                  <c:v>680.99</c:v>
                </c:pt>
                <c:pt idx="681">
                  <c:v>682.00</c:v>
                </c:pt>
                <c:pt idx="682">
                  <c:v>683.00</c:v>
                </c:pt>
                <c:pt idx="683">
                  <c:v>683.99</c:v>
                </c:pt>
                <c:pt idx="684">
                  <c:v>685.00</c:v>
                </c:pt>
                <c:pt idx="685">
                  <c:v>686.00</c:v>
                </c:pt>
                <c:pt idx="686">
                  <c:v>686.99</c:v>
                </c:pt>
                <c:pt idx="687">
                  <c:v>688.00</c:v>
                </c:pt>
                <c:pt idx="688">
                  <c:v>689.00</c:v>
                </c:pt>
                <c:pt idx="689">
                  <c:v>689.99</c:v>
                </c:pt>
                <c:pt idx="690">
                  <c:v>690.99</c:v>
                </c:pt>
                <c:pt idx="691">
                  <c:v>692.00</c:v>
                </c:pt>
                <c:pt idx="692">
                  <c:v>693.00</c:v>
                </c:pt>
                <c:pt idx="693">
                  <c:v>693.99</c:v>
                </c:pt>
                <c:pt idx="694">
                  <c:v>695.00</c:v>
                </c:pt>
                <c:pt idx="695">
                  <c:v>696.00</c:v>
                </c:pt>
                <c:pt idx="696">
                  <c:v>696.99</c:v>
                </c:pt>
                <c:pt idx="697">
                  <c:v>697.99</c:v>
                </c:pt>
                <c:pt idx="698">
                  <c:v>699.00</c:v>
                </c:pt>
                <c:pt idx="699">
                  <c:v>700.00</c:v>
                </c:pt>
                <c:pt idx="700">
                  <c:v>700.99</c:v>
                </c:pt>
                <c:pt idx="701">
                  <c:v>702.00</c:v>
                </c:pt>
                <c:pt idx="702">
                  <c:v>703.00</c:v>
                </c:pt>
                <c:pt idx="703">
                  <c:v>703.99</c:v>
                </c:pt>
                <c:pt idx="704">
                  <c:v>705.00</c:v>
                </c:pt>
                <c:pt idx="705">
                  <c:v>706.00</c:v>
                </c:pt>
                <c:pt idx="706">
                  <c:v>706.99</c:v>
                </c:pt>
                <c:pt idx="707">
                  <c:v>707.99</c:v>
                </c:pt>
                <c:pt idx="708">
                  <c:v>709.00</c:v>
                </c:pt>
                <c:pt idx="709">
                  <c:v>710.00</c:v>
                </c:pt>
                <c:pt idx="710">
                  <c:v>710.99</c:v>
                </c:pt>
                <c:pt idx="711">
                  <c:v>712.00</c:v>
                </c:pt>
                <c:pt idx="712">
                  <c:v>713.00</c:v>
                </c:pt>
                <c:pt idx="713">
                  <c:v>713.99</c:v>
                </c:pt>
                <c:pt idx="714">
                  <c:v>715.00</c:v>
                </c:pt>
                <c:pt idx="715">
                  <c:v>716.00</c:v>
                </c:pt>
                <c:pt idx="716">
                  <c:v>716.99</c:v>
                </c:pt>
                <c:pt idx="717">
                  <c:v>717.99</c:v>
                </c:pt>
                <c:pt idx="718">
                  <c:v>719.00</c:v>
                </c:pt>
                <c:pt idx="719">
                  <c:v>720.00</c:v>
                </c:pt>
                <c:pt idx="720">
                  <c:v>720.99</c:v>
                </c:pt>
                <c:pt idx="721">
                  <c:v>722.00</c:v>
                </c:pt>
                <c:pt idx="722">
                  <c:v>723.00</c:v>
                </c:pt>
                <c:pt idx="723">
                  <c:v>723.99</c:v>
                </c:pt>
                <c:pt idx="724">
                  <c:v>725.00</c:v>
                </c:pt>
                <c:pt idx="725">
                  <c:v>726.00</c:v>
                </c:pt>
                <c:pt idx="726">
                  <c:v>726.99</c:v>
                </c:pt>
                <c:pt idx="727">
                  <c:v>727.99</c:v>
                </c:pt>
                <c:pt idx="728">
                  <c:v>729.00</c:v>
                </c:pt>
                <c:pt idx="729">
                  <c:v>730.00</c:v>
                </c:pt>
                <c:pt idx="730">
                  <c:v>730.99</c:v>
                </c:pt>
                <c:pt idx="731">
                  <c:v>732.00</c:v>
                </c:pt>
                <c:pt idx="732">
                  <c:v>733.00</c:v>
                </c:pt>
                <c:pt idx="733">
                  <c:v>733.99</c:v>
                </c:pt>
                <c:pt idx="734">
                  <c:v>735.00</c:v>
                </c:pt>
                <c:pt idx="735">
                  <c:v>736.00</c:v>
                </c:pt>
                <c:pt idx="736">
                  <c:v>736.99</c:v>
                </c:pt>
                <c:pt idx="737">
                  <c:v>737.99</c:v>
                </c:pt>
                <c:pt idx="738">
                  <c:v>739.00</c:v>
                </c:pt>
                <c:pt idx="739">
                  <c:v>740.00</c:v>
                </c:pt>
                <c:pt idx="740">
                  <c:v>740.99</c:v>
                </c:pt>
                <c:pt idx="741">
                  <c:v>742.00</c:v>
                </c:pt>
                <c:pt idx="742">
                  <c:v>743.00</c:v>
                </c:pt>
                <c:pt idx="743">
                  <c:v>743.99</c:v>
                </c:pt>
                <c:pt idx="744">
                  <c:v>744.99</c:v>
                </c:pt>
                <c:pt idx="745">
                  <c:v>746.00</c:v>
                </c:pt>
                <c:pt idx="746">
                  <c:v>747.00</c:v>
                </c:pt>
                <c:pt idx="747">
                  <c:v>747.99</c:v>
                </c:pt>
                <c:pt idx="748">
                  <c:v>749.00</c:v>
                </c:pt>
                <c:pt idx="749">
                  <c:v>750.00</c:v>
                </c:pt>
                <c:pt idx="750">
                  <c:v>750.99</c:v>
                </c:pt>
                <c:pt idx="751">
                  <c:v>752.00</c:v>
                </c:pt>
                <c:pt idx="752">
                  <c:v>753.00</c:v>
                </c:pt>
                <c:pt idx="753">
                  <c:v>753.99</c:v>
                </c:pt>
                <c:pt idx="754">
                  <c:v>754.99</c:v>
                </c:pt>
                <c:pt idx="755">
                  <c:v>756.00</c:v>
                </c:pt>
                <c:pt idx="756">
                  <c:v>757.00</c:v>
                </c:pt>
                <c:pt idx="757">
                  <c:v>757.99</c:v>
                </c:pt>
                <c:pt idx="758">
                  <c:v>759.00</c:v>
                </c:pt>
                <c:pt idx="759">
                  <c:v>760.00</c:v>
                </c:pt>
                <c:pt idx="760">
                  <c:v>760.99</c:v>
                </c:pt>
                <c:pt idx="761">
                  <c:v>762.00</c:v>
                </c:pt>
                <c:pt idx="762">
                  <c:v>763.00</c:v>
                </c:pt>
                <c:pt idx="763">
                  <c:v>763.99</c:v>
                </c:pt>
                <c:pt idx="764">
                  <c:v>764.99</c:v>
                </c:pt>
                <c:pt idx="765">
                  <c:v>766.00</c:v>
                </c:pt>
                <c:pt idx="766">
                  <c:v>767.00</c:v>
                </c:pt>
                <c:pt idx="767">
                  <c:v>767.99</c:v>
                </c:pt>
                <c:pt idx="768">
                  <c:v>769.00</c:v>
                </c:pt>
                <c:pt idx="769">
                  <c:v>770.00</c:v>
                </c:pt>
                <c:pt idx="770">
                  <c:v>770.99</c:v>
                </c:pt>
                <c:pt idx="771">
                  <c:v>772.00</c:v>
                </c:pt>
                <c:pt idx="772">
                  <c:v>773.00</c:v>
                </c:pt>
                <c:pt idx="773">
                  <c:v>773.99</c:v>
                </c:pt>
                <c:pt idx="774">
                  <c:v>774.99</c:v>
                </c:pt>
                <c:pt idx="775">
                  <c:v>776.00</c:v>
                </c:pt>
                <c:pt idx="776">
                  <c:v>777.00</c:v>
                </c:pt>
                <c:pt idx="777">
                  <c:v>777.99</c:v>
                </c:pt>
                <c:pt idx="778">
                  <c:v>779.00</c:v>
                </c:pt>
                <c:pt idx="779">
                  <c:v>780.00</c:v>
                </c:pt>
                <c:pt idx="780">
                  <c:v>780.99</c:v>
                </c:pt>
                <c:pt idx="781">
                  <c:v>782.00</c:v>
                </c:pt>
                <c:pt idx="782">
                  <c:v>783.00</c:v>
                </c:pt>
                <c:pt idx="783">
                  <c:v>783.99</c:v>
                </c:pt>
                <c:pt idx="784">
                  <c:v>784.99</c:v>
                </c:pt>
                <c:pt idx="785">
                  <c:v>786.00</c:v>
                </c:pt>
                <c:pt idx="786">
                  <c:v>787.00</c:v>
                </c:pt>
                <c:pt idx="787">
                  <c:v>787.99</c:v>
                </c:pt>
                <c:pt idx="788">
                  <c:v>789.00</c:v>
                </c:pt>
                <c:pt idx="789">
                  <c:v>790.00</c:v>
                </c:pt>
                <c:pt idx="790">
                  <c:v>790.99</c:v>
                </c:pt>
                <c:pt idx="791">
                  <c:v>791.99</c:v>
                </c:pt>
                <c:pt idx="792">
                  <c:v>793.00</c:v>
                </c:pt>
                <c:pt idx="793">
                  <c:v>793.99</c:v>
                </c:pt>
                <c:pt idx="794">
                  <c:v>794.99</c:v>
                </c:pt>
                <c:pt idx="795">
                  <c:v>796.00</c:v>
                </c:pt>
                <c:pt idx="796">
                  <c:v>797.00</c:v>
                </c:pt>
                <c:pt idx="797">
                  <c:v>797.99</c:v>
                </c:pt>
                <c:pt idx="798">
                  <c:v>799.00</c:v>
                </c:pt>
                <c:pt idx="799">
                  <c:v>800.00</c:v>
                </c:pt>
                <c:pt idx="800">
                  <c:v>800.99</c:v>
                </c:pt>
                <c:pt idx="801">
                  <c:v>801.99</c:v>
                </c:pt>
                <c:pt idx="802">
                  <c:v>803.00</c:v>
                </c:pt>
                <c:pt idx="803">
                  <c:v>804.00</c:v>
                </c:pt>
                <c:pt idx="804">
                  <c:v>804.99</c:v>
                </c:pt>
                <c:pt idx="805">
                  <c:v>806.00</c:v>
                </c:pt>
                <c:pt idx="806">
                  <c:v>807.00</c:v>
                </c:pt>
                <c:pt idx="807">
                  <c:v>807.99</c:v>
                </c:pt>
                <c:pt idx="808">
                  <c:v>809.00</c:v>
                </c:pt>
                <c:pt idx="809">
                  <c:v>810.00</c:v>
                </c:pt>
                <c:pt idx="810">
                  <c:v>810.99</c:v>
                </c:pt>
                <c:pt idx="811">
                  <c:v>811.99</c:v>
                </c:pt>
                <c:pt idx="812">
                  <c:v>813.00</c:v>
                </c:pt>
                <c:pt idx="813">
                  <c:v>814.00</c:v>
                </c:pt>
                <c:pt idx="814">
                  <c:v>814.99</c:v>
                </c:pt>
                <c:pt idx="815">
                  <c:v>816.00</c:v>
                </c:pt>
                <c:pt idx="816">
                  <c:v>817.00</c:v>
                </c:pt>
                <c:pt idx="817">
                  <c:v>817.99</c:v>
                </c:pt>
                <c:pt idx="818">
                  <c:v>819.00</c:v>
                </c:pt>
                <c:pt idx="819">
                  <c:v>820.00</c:v>
                </c:pt>
                <c:pt idx="820">
                  <c:v>820.99</c:v>
                </c:pt>
                <c:pt idx="821">
                  <c:v>821.99</c:v>
                </c:pt>
                <c:pt idx="822">
                  <c:v>823.00</c:v>
                </c:pt>
                <c:pt idx="823">
                  <c:v>824.00</c:v>
                </c:pt>
                <c:pt idx="824">
                  <c:v>824.99</c:v>
                </c:pt>
                <c:pt idx="825">
                  <c:v>826.00</c:v>
                </c:pt>
                <c:pt idx="826">
                  <c:v>827.00</c:v>
                </c:pt>
                <c:pt idx="827">
                  <c:v>827.99</c:v>
                </c:pt>
                <c:pt idx="828">
                  <c:v>829.00</c:v>
                </c:pt>
                <c:pt idx="829">
                  <c:v>830.00</c:v>
                </c:pt>
                <c:pt idx="830">
                  <c:v>830.99</c:v>
                </c:pt>
                <c:pt idx="831">
                  <c:v>831.99</c:v>
                </c:pt>
                <c:pt idx="832">
                  <c:v>833.00</c:v>
                </c:pt>
                <c:pt idx="833">
                  <c:v>834.00</c:v>
                </c:pt>
                <c:pt idx="834">
                  <c:v>834.99</c:v>
                </c:pt>
                <c:pt idx="835">
                  <c:v>836.00</c:v>
                </c:pt>
                <c:pt idx="836">
                  <c:v>837.00</c:v>
                </c:pt>
                <c:pt idx="837">
                  <c:v>837.99</c:v>
                </c:pt>
                <c:pt idx="838">
                  <c:v>838.99</c:v>
                </c:pt>
                <c:pt idx="839">
                  <c:v>840.00</c:v>
                </c:pt>
                <c:pt idx="840">
                  <c:v>840.99</c:v>
                </c:pt>
                <c:pt idx="841">
                  <c:v>841.99</c:v>
                </c:pt>
                <c:pt idx="842">
                  <c:v>843.00</c:v>
                </c:pt>
                <c:pt idx="843">
                  <c:v>844.00</c:v>
                </c:pt>
                <c:pt idx="844">
                  <c:v>844.99</c:v>
                </c:pt>
                <c:pt idx="845">
                  <c:v>846.00</c:v>
                </c:pt>
                <c:pt idx="846">
                  <c:v>847.00</c:v>
                </c:pt>
                <c:pt idx="847">
                  <c:v>847.99</c:v>
                </c:pt>
                <c:pt idx="848">
                  <c:v>848.99</c:v>
                </c:pt>
                <c:pt idx="849">
                  <c:v>850.00</c:v>
                </c:pt>
                <c:pt idx="850">
                  <c:v>851.00</c:v>
                </c:pt>
                <c:pt idx="851">
                  <c:v>851.99</c:v>
                </c:pt>
                <c:pt idx="852">
                  <c:v>853.00</c:v>
                </c:pt>
                <c:pt idx="853">
                  <c:v>854.00</c:v>
                </c:pt>
                <c:pt idx="854">
                  <c:v>854.99</c:v>
                </c:pt>
                <c:pt idx="855">
                  <c:v>856.00</c:v>
                </c:pt>
                <c:pt idx="856">
                  <c:v>857.00</c:v>
                </c:pt>
                <c:pt idx="857">
                  <c:v>857.99</c:v>
                </c:pt>
                <c:pt idx="858">
                  <c:v>858.99</c:v>
                </c:pt>
                <c:pt idx="859">
                  <c:v>860.00</c:v>
                </c:pt>
                <c:pt idx="860">
                  <c:v>861.00</c:v>
                </c:pt>
                <c:pt idx="861">
                  <c:v>861.99</c:v>
                </c:pt>
                <c:pt idx="862">
                  <c:v>863.00</c:v>
                </c:pt>
                <c:pt idx="863">
                  <c:v>864.00</c:v>
                </c:pt>
                <c:pt idx="864">
                  <c:v>864.99</c:v>
                </c:pt>
                <c:pt idx="865">
                  <c:v>866.00</c:v>
                </c:pt>
                <c:pt idx="866">
                  <c:v>867.00</c:v>
                </c:pt>
                <c:pt idx="867">
                  <c:v>867.99</c:v>
                </c:pt>
                <c:pt idx="868">
                  <c:v>868.99</c:v>
                </c:pt>
                <c:pt idx="869">
                  <c:v>870.00</c:v>
                </c:pt>
                <c:pt idx="870">
                  <c:v>871.00</c:v>
                </c:pt>
                <c:pt idx="871">
                  <c:v>871.99</c:v>
                </c:pt>
                <c:pt idx="872">
                  <c:v>873.00</c:v>
                </c:pt>
                <c:pt idx="873">
                  <c:v>874.00</c:v>
                </c:pt>
                <c:pt idx="874">
                  <c:v>874.99</c:v>
                </c:pt>
                <c:pt idx="875">
                  <c:v>876.00</c:v>
                </c:pt>
                <c:pt idx="876">
                  <c:v>877.00</c:v>
                </c:pt>
                <c:pt idx="877">
                  <c:v>877.99</c:v>
                </c:pt>
                <c:pt idx="878">
                  <c:v>878.99</c:v>
                </c:pt>
                <c:pt idx="879">
                  <c:v>880.00</c:v>
                </c:pt>
                <c:pt idx="880">
                  <c:v>881.00</c:v>
                </c:pt>
                <c:pt idx="881">
                  <c:v>881.99</c:v>
                </c:pt>
                <c:pt idx="882">
                  <c:v>883.00</c:v>
                </c:pt>
                <c:pt idx="883">
                  <c:v>884.00</c:v>
                </c:pt>
                <c:pt idx="884">
                  <c:v>884.99</c:v>
                </c:pt>
                <c:pt idx="885">
                  <c:v>886.00</c:v>
                </c:pt>
                <c:pt idx="886">
                  <c:v>887.00</c:v>
                </c:pt>
                <c:pt idx="887">
                  <c:v>887.99</c:v>
                </c:pt>
                <c:pt idx="888">
                  <c:v>888.99</c:v>
                </c:pt>
                <c:pt idx="889">
                  <c:v>890.00</c:v>
                </c:pt>
                <c:pt idx="890">
                  <c:v>891.00</c:v>
                </c:pt>
                <c:pt idx="891">
                  <c:v>891.99</c:v>
                </c:pt>
                <c:pt idx="892">
                  <c:v>893.00</c:v>
                </c:pt>
                <c:pt idx="893">
                  <c:v>894.00</c:v>
                </c:pt>
                <c:pt idx="894">
                  <c:v>894.99</c:v>
                </c:pt>
                <c:pt idx="895">
                  <c:v>895.99</c:v>
                </c:pt>
                <c:pt idx="896">
                  <c:v>897.00</c:v>
                </c:pt>
                <c:pt idx="897">
                  <c:v>898.00</c:v>
                </c:pt>
                <c:pt idx="898">
                  <c:v>898.99</c:v>
                </c:pt>
                <c:pt idx="899">
                  <c:v>900.00</c:v>
                </c:pt>
                <c:pt idx="900">
                  <c:v>901.00</c:v>
                </c:pt>
                <c:pt idx="901">
                  <c:v>901.99</c:v>
                </c:pt>
                <c:pt idx="902">
                  <c:v>903.00</c:v>
                </c:pt>
                <c:pt idx="903">
                  <c:v>904.00</c:v>
                </c:pt>
                <c:pt idx="904">
                  <c:v>904.99</c:v>
                </c:pt>
                <c:pt idx="905">
                  <c:v>905.99</c:v>
                </c:pt>
                <c:pt idx="906">
                  <c:v>907.00</c:v>
                </c:pt>
                <c:pt idx="907">
                  <c:v>908.00</c:v>
                </c:pt>
                <c:pt idx="908">
                  <c:v>908.99</c:v>
                </c:pt>
                <c:pt idx="909">
                  <c:v>910.00</c:v>
                </c:pt>
                <c:pt idx="910">
                  <c:v>911.00</c:v>
                </c:pt>
                <c:pt idx="911">
                  <c:v>911.99</c:v>
                </c:pt>
                <c:pt idx="912">
                  <c:v>913.00</c:v>
                </c:pt>
                <c:pt idx="913">
                  <c:v>914.00</c:v>
                </c:pt>
                <c:pt idx="914">
                  <c:v>914.99</c:v>
                </c:pt>
                <c:pt idx="915">
                  <c:v>915.99</c:v>
                </c:pt>
                <c:pt idx="916">
                  <c:v>917.00</c:v>
                </c:pt>
                <c:pt idx="917">
                  <c:v>918.00</c:v>
                </c:pt>
                <c:pt idx="918">
                  <c:v>918.99</c:v>
                </c:pt>
                <c:pt idx="919">
                  <c:v>920.00</c:v>
                </c:pt>
                <c:pt idx="920">
                  <c:v>921.00</c:v>
                </c:pt>
                <c:pt idx="921">
                  <c:v>921.99</c:v>
                </c:pt>
                <c:pt idx="922">
                  <c:v>923.00</c:v>
                </c:pt>
                <c:pt idx="923">
                  <c:v>924.00</c:v>
                </c:pt>
                <c:pt idx="924">
                  <c:v>924.99</c:v>
                </c:pt>
                <c:pt idx="925">
                  <c:v>925.99</c:v>
                </c:pt>
                <c:pt idx="926">
                  <c:v>927.00</c:v>
                </c:pt>
                <c:pt idx="927">
                  <c:v>928.00</c:v>
                </c:pt>
                <c:pt idx="928">
                  <c:v>928.99</c:v>
                </c:pt>
                <c:pt idx="929">
                  <c:v>930.00</c:v>
                </c:pt>
                <c:pt idx="930">
                  <c:v>931.00</c:v>
                </c:pt>
                <c:pt idx="931">
                  <c:v>931.99</c:v>
                </c:pt>
                <c:pt idx="932">
                  <c:v>933.00</c:v>
                </c:pt>
                <c:pt idx="933">
                  <c:v>934.00</c:v>
                </c:pt>
                <c:pt idx="934">
                  <c:v>934.99</c:v>
                </c:pt>
                <c:pt idx="935">
                  <c:v>935.99</c:v>
                </c:pt>
                <c:pt idx="936">
                  <c:v>937.00</c:v>
                </c:pt>
                <c:pt idx="937">
                  <c:v>938.00</c:v>
                </c:pt>
                <c:pt idx="938">
                  <c:v>938.99</c:v>
                </c:pt>
                <c:pt idx="939">
                  <c:v>940.00</c:v>
                </c:pt>
                <c:pt idx="940">
                  <c:v>941.00</c:v>
                </c:pt>
                <c:pt idx="941">
                  <c:v>941.99</c:v>
                </c:pt>
                <c:pt idx="942">
                  <c:v>942.99</c:v>
                </c:pt>
                <c:pt idx="943">
                  <c:v>944.00</c:v>
                </c:pt>
                <c:pt idx="944">
                  <c:v>945.00</c:v>
                </c:pt>
                <c:pt idx="945">
                  <c:v>945.99</c:v>
                </c:pt>
                <c:pt idx="946">
                  <c:v>947.00</c:v>
                </c:pt>
                <c:pt idx="947">
                  <c:v>948.00</c:v>
                </c:pt>
                <c:pt idx="948">
                  <c:v>948.99</c:v>
                </c:pt>
                <c:pt idx="949">
                  <c:v>950.00</c:v>
                </c:pt>
                <c:pt idx="950">
                  <c:v>951.00</c:v>
                </c:pt>
                <c:pt idx="951">
                  <c:v>951.99</c:v>
                </c:pt>
                <c:pt idx="952">
                  <c:v>952.99</c:v>
                </c:pt>
                <c:pt idx="953">
                  <c:v>954.00</c:v>
                </c:pt>
                <c:pt idx="954">
                  <c:v>955.00</c:v>
                </c:pt>
                <c:pt idx="955">
                  <c:v>955.99</c:v>
                </c:pt>
                <c:pt idx="956">
                  <c:v>957.00</c:v>
                </c:pt>
                <c:pt idx="957">
                  <c:v>958.00</c:v>
                </c:pt>
                <c:pt idx="958">
                  <c:v>958.99</c:v>
                </c:pt>
                <c:pt idx="959">
                  <c:v>960.00</c:v>
                </c:pt>
                <c:pt idx="960">
                  <c:v>961.00</c:v>
                </c:pt>
                <c:pt idx="961">
                  <c:v>961.99</c:v>
                </c:pt>
                <c:pt idx="962">
                  <c:v>962.99</c:v>
                </c:pt>
                <c:pt idx="963">
                  <c:v>964.00</c:v>
                </c:pt>
                <c:pt idx="964">
                  <c:v>965.00</c:v>
                </c:pt>
                <c:pt idx="965">
                  <c:v>965.99</c:v>
                </c:pt>
                <c:pt idx="966">
                  <c:v>967.00</c:v>
                </c:pt>
                <c:pt idx="967">
                  <c:v>968.00</c:v>
                </c:pt>
                <c:pt idx="968">
                  <c:v>968.99</c:v>
                </c:pt>
                <c:pt idx="969">
                  <c:v>970.00</c:v>
                </c:pt>
                <c:pt idx="970">
                  <c:v>971.00</c:v>
                </c:pt>
                <c:pt idx="971">
                  <c:v>971.99</c:v>
                </c:pt>
                <c:pt idx="972">
                  <c:v>972.99</c:v>
                </c:pt>
                <c:pt idx="973">
                  <c:v>974.00</c:v>
                </c:pt>
                <c:pt idx="974">
                  <c:v>975.00</c:v>
                </c:pt>
                <c:pt idx="975">
                  <c:v>975.99</c:v>
                </c:pt>
                <c:pt idx="976">
                  <c:v>977.00</c:v>
                </c:pt>
                <c:pt idx="977">
                  <c:v>978.00</c:v>
                </c:pt>
                <c:pt idx="978">
                  <c:v>978.99</c:v>
                </c:pt>
                <c:pt idx="979">
                  <c:v>980.00</c:v>
                </c:pt>
                <c:pt idx="980">
                  <c:v>981.00</c:v>
                </c:pt>
                <c:pt idx="981">
                  <c:v>981.99</c:v>
                </c:pt>
                <c:pt idx="982">
                  <c:v>982.99</c:v>
                </c:pt>
                <c:pt idx="983">
                  <c:v>984.00</c:v>
                </c:pt>
                <c:pt idx="984">
                  <c:v>985.00</c:v>
                </c:pt>
                <c:pt idx="985">
                  <c:v>985.99</c:v>
                </c:pt>
                <c:pt idx="986">
                  <c:v>987.00</c:v>
                </c:pt>
                <c:pt idx="987">
                  <c:v>988.00</c:v>
                </c:pt>
                <c:pt idx="988">
                  <c:v>988.99</c:v>
                </c:pt>
                <c:pt idx="989">
                  <c:v>989.99</c:v>
                </c:pt>
                <c:pt idx="990">
                  <c:v>991.00</c:v>
                </c:pt>
                <c:pt idx="991">
                  <c:v>991.99</c:v>
                </c:pt>
                <c:pt idx="992">
                  <c:v>992.99</c:v>
                </c:pt>
                <c:pt idx="993">
                  <c:v>994.00</c:v>
                </c:pt>
                <c:pt idx="994">
                  <c:v>995.00</c:v>
                </c:pt>
                <c:pt idx="995">
                  <c:v>995.99</c:v>
                </c:pt>
                <c:pt idx="996">
                  <c:v>997.00</c:v>
                </c:pt>
                <c:pt idx="997">
                  <c:v>998.00</c:v>
                </c:pt>
                <c:pt idx="998">
                  <c:v>998.99</c:v>
                </c:pt>
                <c:pt idx="999">
                  <c:v>999.99</c:v>
                </c:pt>
                <c:pt idx="1000">
                  <c:v>1,001.00</c:v>
                </c:pt>
                <c:pt idx="1001">
                  <c:v>1,002.00</c:v>
                </c:pt>
                <c:pt idx="1002">
                  <c:v>1,002.99</c:v>
                </c:pt>
                <c:pt idx="1003">
                  <c:v>1,004.00</c:v>
                </c:pt>
                <c:pt idx="1004">
                  <c:v>1,005.00</c:v>
                </c:pt>
                <c:pt idx="1005">
                  <c:v>1,005.99</c:v>
                </c:pt>
                <c:pt idx="1006">
                  <c:v>1,007.00</c:v>
                </c:pt>
                <c:pt idx="1007">
                  <c:v>1,008.00</c:v>
                </c:pt>
                <c:pt idx="1008">
                  <c:v>1,008.99</c:v>
                </c:pt>
                <c:pt idx="1009">
                  <c:v>1,009.99</c:v>
                </c:pt>
                <c:pt idx="1010">
                  <c:v>1,011.00</c:v>
                </c:pt>
                <c:pt idx="1011">
                  <c:v>1,012.00</c:v>
                </c:pt>
                <c:pt idx="1012">
                  <c:v>1,012.99</c:v>
                </c:pt>
                <c:pt idx="1013">
                  <c:v>1,014.00</c:v>
                </c:pt>
                <c:pt idx="1014">
                  <c:v>1,015.00</c:v>
                </c:pt>
                <c:pt idx="1015">
                  <c:v>1,015.99</c:v>
                </c:pt>
                <c:pt idx="1016">
                  <c:v>1,017.00</c:v>
                </c:pt>
                <c:pt idx="1017">
                  <c:v>1,018.00</c:v>
                </c:pt>
                <c:pt idx="1018">
                  <c:v>1,018.99</c:v>
                </c:pt>
                <c:pt idx="1019">
                  <c:v>1,019.99</c:v>
                </c:pt>
                <c:pt idx="1020">
                  <c:v>1,021.00</c:v>
                </c:pt>
                <c:pt idx="1021">
                  <c:v>1,022.00</c:v>
                </c:pt>
                <c:pt idx="1022">
                  <c:v>1,022.99</c:v>
                </c:pt>
                <c:pt idx="1023">
                  <c:v>1,024.00</c:v>
                </c:pt>
                <c:pt idx="1024">
                  <c:v>1,025.00</c:v>
                </c:pt>
                <c:pt idx="1025">
                  <c:v>1,025.99</c:v>
                </c:pt>
                <c:pt idx="1026">
                  <c:v>1,027.00</c:v>
                </c:pt>
                <c:pt idx="1027">
                  <c:v>1,028.00</c:v>
                </c:pt>
                <c:pt idx="1028">
                  <c:v>1,028.99</c:v>
                </c:pt>
                <c:pt idx="1029">
                  <c:v>1,029.99</c:v>
                </c:pt>
                <c:pt idx="1030">
                  <c:v>1,031.00</c:v>
                </c:pt>
                <c:pt idx="1031">
                  <c:v>1,032.00</c:v>
                </c:pt>
                <c:pt idx="1032">
                  <c:v>1,032.99</c:v>
                </c:pt>
                <c:pt idx="1033">
                  <c:v>1,034.00</c:v>
                </c:pt>
                <c:pt idx="1034">
                  <c:v>1,035.00</c:v>
                </c:pt>
                <c:pt idx="1035">
                  <c:v>1,035.99</c:v>
                </c:pt>
                <c:pt idx="1036">
                  <c:v>1,037.00</c:v>
                </c:pt>
                <c:pt idx="1037">
                  <c:v>1,038.00</c:v>
                </c:pt>
                <c:pt idx="1038">
                  <c:v>1,038.99</c:v>
                </c:pt>
                <c:pt idx="1039">
                  <c:v>1,039.99</c:v>
                </c:pt>
                <c:pt idx="1040">
                  <c:v>1,041.00</c:v>
                </c:pt>
                <c:pt idx="1041">
                  <c:v>1,042.00</c:v>
                </c:pt>
                <c:pt idx="1042">
                  <c:v>1,042.99</c:v>
                </c:pt>
                <c:pt idx="1043">
                  <c:v>1,044.00</c:v>
                </c:pt>
                <c:pt idx="1044">
                  <c:v>1,045.00</c:v>
                </c:pt>
                <c:pt idx="1045">
                  <c:v>1,045.99</c:v>
                </c:pt>
                <c:pt idx="1046">
                  <c:v>1,046.99</c:v>
                </c:pt>
                <c:pt idx="1047">
                  <c:v>1,048.00</c:v>
                </c:pt>
                <c:pt idx="1048">
                  <c:v>1,049.00</c:v>
                </c:pt>
                <c:pt idx="1049">
                  <c:v>1,049.99</c:v>
                </c:pt>
                <c:pt idx="1050">
                  <c:v>1,051.00</c:v>
                </c:pt>
                <c:pt idx="1051">
                  <c:v>1,052.00</c:v>
                </c:pt>
                <c:pt idx="1052">
                  <c:v>1,052.99</c:v>
                </c:pt>
                <c:pt idx="1053">
                  <c:v>1,054.00</c:v>
                </c:pt>
                <c:pt idx="1054">
                  <c:v>1,055.00</c:v>
                </c:pt>
                <c:pt idx="1055">
                  <c:v>1,055.99</c:v>
                </c:pt>
                <c:pt idx="1056">
                  <c:v>1,056.99</c:v>
                </c:pt>
                <c:pt idx="1057">
                  <c:v>1,058.00</c:v>
                </c:pt>
                <c:pt idx="1058">
                  <c:v>1,059.00</c:v>
                </c:pt>
                <c:pt idx="1059">
                  <c:v>1,059.99</c:v>
                </c:pt>
                <c:pt idx="1060">
                  <c:v>1,061.00</c:v>
                </c:pt>
                <c:pt idx="1061">
                  <c:v>1,062.00</c:v>
                </c:pt>
                <c:pt idx="1062">
                  <c:v>1,062.99</c:v>
                </c:pt>
                <c:pt idx="1063">
                  <c:v>1,064.00</c:v>
                </c:pt>
                <c:pt idx="1064">
                  <c:v>1,065.00</c:v>
                </c:pt>
                <c:pt idx="1065">
                  <c:v>1,065.99</c:v>
                </c:pt>
                <c:pt idx="1066">
                  <c:v>1,066.99</c:v>
                </c:pt>
                <c:pt idx="1067">
                  <c:v>1,068.00</c:v>
                </c:pt>
                <c:pt idx="1068">
                  <c:v>1,069.00</c:v>
                </c:pt>
                <c:pt idx="1069">
                  <c:v>1,069.99</c:v>
                </c:pt>
                <c:pt idx="1070">
                  <c:v>1,071.00</c:v>
                </c:pt>
                <c:pt idx="1071">
                  <c:v>1,072.00</c:v>
                </c:pt>
                <c:pt idx="1072">
                  <c:v>1,072.99</c:v>
                </c:pt>
                <c:pt idx="1073">
                  <c:v>1,074.00</c:v>
                </c:pt>
                <c:pt idx="1074">
                  <c:v>1,075.00</c:v>
                </c:pt>
                <c:pt idx="1075">
                  <c:v>1,075.99</c:v>
                </c:pt>
                <c:pt idx="1076">
                  <c:v>1,076.99</c:v>
                </c:pt>
                <c:pt idx="1077">
                  <c:v>1,078.00</c:v>
                </c:pt>
                <c:pt idx="1078">
                  <c:v>1,079.00</c:v>
                </c:pt>
                <c:pt idx="1079">
                  <c:v>1,079.99</c:v>
                </c:pt>
                <c:pt idx="1080">
                  <c:v>1,081.00</c:v>
                </c:pt>
                <c:pt idx="1081">
                  <c:v>1,082.00</c:v>
                </c:pt>
                <c:pt idx="1082">
                  <c:v>1,082.99</c:v>
                </c:pt>
                <c:pt idx="1083">
                  <c:v>1,084.00</c:v>
                </c:pt>
                <c:pt idx="1084">
                  <c:v>1,085.00</c:v>
                </c:pt>
                <c:pt idx="1085">
                  <c:v>1,085.99</c:v>
                </c:pt>
                <c:pt idx="1086">
                  <c:v>1,086.99</c:v>
                </c:pt>
                <c:pt idx="1087">
                  <c:v>1,088.00</c:v>
                </c:pt>
                <c:pt idx="1088">
                  <c:v>1,089.00</c:v>
                </c:pt>
                <c:pt idx="1089">
                  <c:v>1,089.99</c:v>
                </c:pt>
                <c:pt idx="1090">
                  <c:v>1,091.00</c:v>
                </c:pt>
                <c:pt idx="1091">
                  <c:v>1,092.00</c:v>
                </c:pt>
                <c:pt idx="1092">
                  <c:v>1,092.99</c:v>
                </c:pt>
                <c:pt idx="1093">
                  <c:v>1,093.99</c:v>
                </c:pt>
                <c:pt idx="1094">
                  <c:v>1,095.00</c:v>
                </c:pt>
                <c:pt idx="1095">
                  <c:v>1,096.00</c:v>
                </c:pt>
                <c:pt idx="1096">
                  <c:v>1,096.99</c:v>
                </c:pt>
                <c:pt idx="1097">
                  <c:v>1,098.00</c:v>
                </c:pt>
                <c:pt idx="1098">
                  <c:v>1,099.00</c:v>
                </c:pt>
                <c:pt idx="1099">
                  <c:v>1,099.99</c:v>
                </c:pt>
                <c:pt idx="1100">
                  <c:v>1,101.00</c:v>
                </c:pt>
                <c:pt idx="1101">
                  <c:v>1,102.00</c:v>
                </c:pt>
                <c:pt idx="1102">
                  <c:v>1,102.99</c:v>
                </c:pt>
                <c:pt idx="1103">
                  <c:v>1,103.99</c:v>
                </c:pt>
                <c:pt idx="1104">
                  <c:v>1,105.00</c:v>
                </c:pt>
                <c:pt idx="1105">
                  <c:v>1,106.00</c:v>
                </c:pt>
                <c:pt idx="1106">
                  <c:v>1,106.99</c:v>
                </c:pt>
                <c:pt idx="1107">
                  <c:v>1,108.00</c:v>
                </c:pt>
                <c:pt idx="1108">
                  <c:v>1,109.00</c:v>
                </c:pt>
                <c:pt idx="1109">
                  <c:v>1,109.99</c:v>
                </c:pt>
                <c:pt idx="1110">
                  <c:v>1,111.00</c:v>
                </c:pt>
                <c:pt idx="1111">
                  <c:v>1,112.00</c:v>
                </c:pt>
                <c:pt idx="1112">
                  <c:v>1,112.99</c:v>
                </c:pt>
                <c:pt idx="1113">
                  <c:v>1,113.99</c:v>
                </c:pt>
                <c:pt idx="1114">
                  <c:v>1,115.00</c:v>
                </c:pt>
                <c:pt idx="1115">
                  <c:v>1,116.00</c:v>
                </c:pt>
                <c:pt idx="1116">
                  <c:v>1,116.99</c:v>
                </c:pt>
                <c:pt idx="1117">
                  <c:v>1,118.00</c:v>
                </c:pt>
                <c:pt idx="1118">
                  <c:v>1,119.00</c:v>
                </c:pt>
                <c:pt idx="1119">
                  <c:v>1,119.99</c:v>
                </c:pt>
                <c:pt idx="1120">
                  <c:v>1,121.00</c:v>
                </c:pt>
                <c:pt idx="1121">
                  <c:v>1,122.00</c:v>
                </c:pt>
                <c:pt idx="1122">
                  <c:v>1,123.00</c:v>
                </c:pt>
                <c:pt idx="1123">
                  <c:v>1,123.99</c:v>
                </c:pt>
                <c:pt idx="1124">
                  <c:v>1,125.00</c:v>
                </c:pt>
                <c:pt idx="1125">
                  <c:v>1,126.00</c:v>
                </c:pt>
                <c:pt idx="1126">
                  <c:v>1,126.99</c:v>
                </c:pt>
                <c:pt idx="1127">
                  <c:v>1,128.00</c:v>
                </c:pt>
                <c:pt idx="1128">
                  <c:v>1,129.00</c:v>
                </c:pt>
                <c:pt idx="1129">
                  <c:v>1,129.99</c:v>
                </c:pt>
                <c:pt idx="1130">
                  <c:v>1,130.99</c:v>
                </c:pt>
                <c:pt idx="1131">
                  <c:v>1,132.00</c:v>
                </c:pt>
                <c:pt idx="1132">
                  <c:v>1,133.00</c:v>
                </c:pt>
                <c:pt idx="1133">
                  <c:v>1,133.99</c:v>
                </c:pt>
                <c:pt idx="1134">
                  <c:v>1,135.00</c:v>
                </c:pt>
                <c:pt idx="1135">
                  <c:v>1,136.00</c:v>
                </c:pt>
                <c:pt idx="1136">
                  <c:v>1,136.99</c:v>
                </c:pt>
                <c:pt idx="1137">
                  <c:v>1,138.00</c:v>
                </c:pt>
                <c:pt idx="1138">
                  <c:v>1,139.00</c:v>
                </c:pt>
                <c:pt idx="1139">
                  <c:v>1,139.99</c:v>
                </c:pt>
                <c:pt idx="1140">
                  <c:v>1,140.99</c:v>
                </c:pt>
                <c:pt idx="1141">
                  <c:v>1,142.00</c:v>
                </c:pt>
                <c:pt idx="1142">
                  <c:v>1,143.00</c:v>
                </c:pt>
                <c:pt idx="1143">
                  <c:v>1,143.99</c:v>
                </c:pt>
                <c:pt idx="1144">
                  <c:v>1,145.00</c:v>
                </c:pt>
                <c:pt idx="1145">
                  <c:v>1,146.00</c:v>
                </c:pt>
                <c:pt idx="1146">
                  <c:v>1,146.99</c:v>
                </c:pt>
                <c:pt idx="1147">
                  <c:v>1,148.00</c:v>
                </c:pt>
                <c:pt idx="1148">
                  <c:v>1,149.00</c:v>
                </c:pt>
                <c:pt idx="1149">
                  <c:v>1,149.99</c:v>
                </c:pt>
                <c:pt idx="1150">
                  <c:v>1,150.99</c:v>
                </c:pt>
                <c:pt idx="1151">
                  <c:v>1,152.00</c:v>
                </c:pt>
                <c:pt idx="1152">
                  <c:v>1,153.00</c:v>
                </c:pt>
                <c:pt idx="1153">
                  <c:v>1,153.99</c:v>
                </c:pt>
                <c:pt idx="1154">
                  <c:v>1,155.00</c:v>
                </c:pt>
                <c:pt idx="1155">
                  <c:v>1,156.00</c:v>
                </c:pt>
                <c:pt idx="1156">
                  <c:v>1,156.99</c:v>
                </c:pt>
                <c:pt idx="1157">
                  <c:v>1,158.00</c:v>
                </c:pt>
                <c:pt idx="1158">
                  <c:v>1,159.00</c:v>
                </c:pt>
                <c:pt idx="1159">
                  <c:v>1,159.99</c:v>
                </c:pt>
                <c:pt idx="1160">
                  <c:v>1,160.99</c:v>
                </c:pt>
                <c:pt idx="1161">
                  <c:v>1,162.00</c:v>
                </c:pt>
                <c:pt idx="1162">
                  <c:v>1,163.00</c:v>
                </c:pt>
                <c:pt idx="1163">
                  <c:v>1,163.99</c:v>
                </c:pt>
                <c:pt idx="1164">
                  <c:v>1,165.00</c:v>
                </c:pt>
                <c:pt idx="1165">
                  <c:v>1,166.00</c:v>
                </c:pt>
                <c:pt idx="1166">
                  <c:v>1,166.99</c:v>
                </c:pt>
                <c:pt idx="1167">
                  <c:v>1,168.00</c:v>
                </c:pt>
                <c:pt idx="1168">
                  <c:v>1,169.00</c:v>
                </c:pt>
                <c:pt idx="1169">
                  <c:v>1,169.99</c:v>
                </c:pt>
                <c:pt idx="1170">
                  <c:v>1,170.99</c:v>
                </c:pt>
                <c:pt idx="1171">
                  <c:v>1,172.00</c:v>
                </c:pt>
                <c:pt idx="1172">
                  <c:v>1,173.00</c:v>
                </c:pt>
                <c:pt idx="1173">
                  <c:v>1,173.99</c:v>
                </c:pt>
                <c:pt idx="1174">
                  <c:v>1,175.00</c:v>
                </c:pt>
                <c:pt idx="1175">
                  <c:v>1,176.00</c:v>
                </c:pt>
                <c:pt idx="1176">
                  <c:v>1,176.99</c:v>
                </c:pt>
                <c:pt idx="1177">
                  <c:v>1,178.00</c:v>
                </c:pt>
                <c:pt idx="1178">
                  <c:v>1,179.00</c:v>
                </c:pt>
                <c:pt idx="1179">
                  <c:v>1,179.99</c:v>
                </c:pt>
                <c:pt idx="1180">
                  <c:v>1,180.99</c:v>
                </c:pt>
                <c:pt idx="1181">
                  <c:v>1,182.00</c:v>
                </c:pt>
                <c:pt idx="1182">
                  <c:v>1,183.00</c:v>
                </c:pt>
                <c:pt idx="1183">
                  <c:v>1,183.99</c:v>
                </c:pt>
                <c:pt idx="1184">
                  <c:v>1,185.00</c:v>
                </c:pt>
                <c:pt idx="1185">
                  <c:v>1,186.00</c:v>
                </c:pt>
                <c:pt idx="1186">
                  <c:v>1,186.99</c:v>
                </c:pt>
                <c:pt idx="1187">
                  <c:v>1,187.99</c:v>
                </c:pt>
                <c:pt idx="1188">
                  <c:v>1,189.00</c:v>
                </c:pt>
                <c:pt idx="1189">
                  <c:v>1,190.00</c:v>
                </c:pt>
                <c:pt idx="1190">
                  <c:v>1,190.99</c:v>
                </c:pt>
                <c:pt idx="1191">
                  <c:v>1,192.00</c:v>
                </c:pt>
                <c:pt idx="1192">
                  <c:v>1,193.00</c:v>
                </c:pt>
                <c:pt idx="1193">
                  <c:v>1,193.99</c:v>
                </c:pt>
                <c:pt idx="1194">
                  <c:v>1,195.00</c:v>
                </c:pt>
                <c:pt idx="1195">
                  <c:v>1,196.00</c:v>
                </c:pt>
                <c:pt idx="1196">
                  <c:v>1,196.99</c:v>
                </c:pt>
                <c:pt idx="1197">
                  <c:v>1,197.99</c:v>
                </c:pt>
                <c:pt idx="1198">
                  <c:v>1,199.00</c:v>
                </c:pt>
                <c:pt idx="1199">
                  <c:v>1,200.00</c:v>
                </c:pt>
                <c:pt idx="1200">
                  <c:v>1,200.99</c:v>
                </c:pt>
                <c:pt idx="1201">
                  <c:v>1,202.00</c:v>
                </c:pt>
                <c:pt idx="1202">
                  <c:v>1,203.00</c:v>
                </c:pt>
                <c:pt idx="1203">
                  <c:v>1,203.99</c:v>
                </c:pt>
                <c:pt idx="1204">
                  <c:v>1,205.00</c:v>
                </c:pt>
                <c:pt idx="1205">
                  <c:v>1,206.00</c:v>
                </c:pt>
                <c:pt idx="1206">
                  <c:v>1,206.99</c:v>
                </c:pt>
                <c:pt idx="1207">
                  <c:v>1,207.99</c:v>
                </c:pt>
                <c:pt idx="1208">
                  <c:v>1,209.00</c:v>
                </c:pt>
                <c:pt idx="1209">
                  <c:v>1,210.00</c:v>
                </c:pt>
                <c:pt idx="1210">
                  <c:v>1,210.99</c:v>
                </c:pt>
                <c:pt idx="1211">
                  <c:v>1,212.00</c:v>
                </c:pt>
                <c:pt idx="1212">
                  <c:v>1,213.00</c:v>
                </c:pt>
                <c:pt idx="1213">
                  <c:v>1,213.99</c:v>
                </c:pt>
                <c:pt idx="1214">
                  <c:v>1,215.00</c:v>
                </c:pt>
                <c:pt idx="1215">
                  <c:v>1,216.00</c:v>
                </c:pt>
                <c:pt idx="1216">
                  <c:v>1,216.99</c:v>
                </c:pt>
                <c:pt idx="1217">
                  <c:v>1,217.99</c:v>
                </c:pt>
                <c:pt idx="1218">
                  <c:v>1,219.00</c:v>
                </c:pt>
                <c:pt idx="1219">
                  <c:v>1,220.00</c:v>
                </c:pt>
                <c:pt idx="1220">
                  <c:v>1,220.99</c:v>
                </c:pt>
                <c:pt idx="1221">
                  <c:v>1,222.00</c:v>
                </c:pt>
                <c:pt idx="1222">
                  <c:v>1,223.00</c:v>
                </c:pt>
                <c:pt idx="1223">
                  <c:v>1,223.99</c:v>
                </c:pt>
                <c:pt idx="1224">
                  <c:v>1,225.00</c:v>
                </c:pt>
                <c:pt idx="1225">
                  <c:v>1,226.00</c:v>
                </c:pt>
                <c:pt idx="1226">
                  <c:v>1,226.99</c:v>
                </c:pt>
                <c:pt idx="1227">
                  <c:v>1,227.99</c:v>
                </c:pt>
                <c:pt idx="1228">
                  <c:v>1,229.00</c:v>
                </c:pt>
                <c:pt idx="1229">
                  <c:v>1,230.00</c:v>
                </c:pt>
                <c:pt idx="1230">
                  <c:v>1,230.99</c:v>
                </c:pt>
                <c:pt idx="1231">
                  <c:v>1,232.00</c:v>
                </c:pt>
                <c:pt idx="1232">
                  <c:v>1,233.00</c:v>
                </c:pt>
                <c:pt idx="1233">
                  <c:v>1,233.99</c:v>
                </c:pt>
                <c:pt idx="1234">
                  <c:v>1,234.99</c:v>
                </c:pt>
                <c:pt idx="1235">
                  <c:v>1,236.00</c:v>
                </c:pt>
                <c:pt idx="1236">
                  <c:v>1,237.00</c:v>
                </c:pt>
                <c:pt idx="1237">
                  <c:v>1,237.99</c:v>
                </c:pt>
                <c:pt idx="1238">
                  <c:v>1,239.00</c:v>
                </c:pt>
                <c:pt idx="1239">
                  <c:v>1,240.00</c:v>
                </c:pt>
                <c:pt idx="1240">
                  <c:v>1,240.99</c:v>
                </c:pt>
                <c:pt idx="1241">
                  <c:v>1,242.00</c:v>
                </c:pt>
                <c:pt idx="1242">
                  <c:v>1,243.00</c:v>
                </c:pt>
                <c:pt idx="1243">
                  <c:v>1,243.99</c:v>
                </c:pt>
                <c:pt idx="1244">
                  <c:v>1,244.99</c:v>
                </c:pt>
                <c:pt idx="1245">
                  <c:v>1,246.00</c:v>
                </c:pt>
                <c:pt idx="1246">
                  <c:v>1,247.00</c:v>
                </c:pt>
                <c:pt idx="1247">
                  <c:v>1,247.99</c:v>
                </c:pt>
                <c:pt idx="1248">
                  <c:v>1,249.00</c:v>
                </c:pt>
                <c:pt idx="1249">
                  <c:v>1,250.00</c:v>
                </c:pt>
                <c:pt idx="1250">
                  <c:v>1,250.99</c:v>
                </c:pt>
                <c:pt idx="1251">
                  <c:v>1,252.00</c:v>
                </c:pt>
                <c:pt idx="1252">
                  <c:v>1,253.00</c:v>
                </c:pt>
                <c:pt idx="1253">
                  <c:v>1,253.99</c:v>
                </c:pt>
                <c:pt idx="1254">
                  <c:v>1,254.99</c:v>
                </c:pt>
                <c:pt idx="1255">
                  <c:v>1,256.00</c:v>
                </c:pt>
                <c:pt idx="1256">
                  <c:v>1,257.00</c:v>
                </c:pt>
                <c:pt idx="1257">
                  <c:v>1,257.99</c:v>
                </c:pt>
                <c:pt idx="1258">
                  <c:v>1,259.00</c:v>
                </c:pt>
                <c:pt idx="1259">
                  <c:v>1,260.00</c:v>
                </c:pt>
                <c:pt idx="1260">
                  <c:v>1,260.99</c:v>
                </c:pt>
                <c:pt idx="1261">
                  <c:v>1,261.99</c:v>
                </c:pt>
                <c:pt idx="1262">
                  <c:v>1,263.00</c:v>
                </c:pt>
                <c:pt idx="1263">
                  <c:v>1,264.00</c:v>
                </c:pt>
                <c:pt idx="1264">
                  <c:v>1,264.99</c:v>
                </c:pt>
                <c:pt idx="1265">
                  <c:v>1,266.00</c:v>
                </c:pt>
                <c:pt idx="1266">
                  <c:v>1,267.00</c:v>
                </c:pt>
                <c:pt idx="1267">
                  <c:v>1,267.99</c:v>
                </c:pt>
                <c:pt idx="1268">
                  <c:v>1,269.00</c:v>
                </c:pt>
                <c:pt idx="1269">
                  <c:v>1,270.00</c:v>
                </c:pt>
                <c:pt idx="1270">
                  <c:v>1,270.99</c:v>
                </c:pt>
                <c:pt idx="1271">
                  <c:v>1,271.99</c:v>
                </c:pt>
                <c:pt idx="1272">
                  <c:v>1,273.00</c:v>
                </c:pt>
                <c:pt idx="1273">
                  <c:v>1,274.00</c:v>
                </c:pt>
                <c:pt idx="1274">
                  <c:v>1,274.99</c:v>
                </c:pt>
                <c:pt idx="1275">
                  <c:v>1,276.00</c:v>
                </c:pt>
                <c:pt idx="1276">
                  <c:v>1,277.00</c:v>
                </c:pt>
                <c:pt idx="1277">
                  <c:v>1,277.99</c:v>
                </c:pt>
                <c:pt idx="1278">
                  <c:v>1,279.00</c:v>
                </c:pt>
                <c:pt idx="1279">
                  <c:v>1,280.00</c:v>
                </c:pt>
                <c:pt idx="1280">
                  <c:v>1,280.99</c:v>
                </c:pt>
                <c:pt idx="1281">
                  <c:v>1,281.99</c:v>
                </c:pt>
                <c:pt idx="1282">
                  <c:v>1,283.00</c:v>
                </c:pt>
                <c:pt idx="1283">
                  <c:v>1,284.00</c:v>
                </c:pt>
                <c:pt idx="1284">
                  <c:v>1,284.99</c:v>
                </c:pt>
                <c:pt idx="1285">
                  <c:v>1,286.00</c:v>
                </c:pt>
                <c:pt idx="1286">
                  <c:v>1,287.00</c:v>
                </c:pt>
                <c:pt idx="1287">
                  <c:v>1,287.99</c:v>
                </c:pt>
                <c:pt idx="1288">
                  <c:v>1,289.00</c:v>
                </c:pt>
                <c:pt idx="1289">
                  <c:v>1,290.00</c:v>
                </c:pt>
                <c:pt idx="1290">
                  <c:v>1,290.99</c:v>
                </c:pt>
                <c:pt idx="1291">
                  <c:v>1,291.99</c:v>
                </c:pt>
                <c:pt idx="1292">
                  <c:v>1,293.00</c:v>
                </c:pt>
                <c:pt idx="1293">
                  <c:v>1,294.00</c:v>
                </c:pt>
                <c:pt idx="1294">
                  <c:v>1,294.99</c:v>
                </c:pt>
                <c:pt idx="1295">
                  <c:v>1,296.00</c:v>
                </c:pt>
                <c:pt idx="1296">
                  <c:v>1,297.00</c:v>
                </c:pt>
                <c:pt idx="1297">
                  <c:v>1,297.99</c:v>
                </c:pt>
                <c:pt idx="1298">
                  <c:v>1,299.00</c:v>
                </c:pt>
                <c:pt idx="1299">
                  <c:v>1,300.00</c:v>
                </c:pt>
                <c:pt idx="1300">
                  <c:v>1,300.99</c:v>
                </c:pt>
                <c:pt idx="1301">
                  <c:v>1,301.99</c:v>
                </c:pt>
                <c:pt idx="1302">
                  <c:v>1,303.00</c:v>
                </c:pt>
                <c:pt idx="1303">
                  <c:v>1,304.00</c:v>
                </c:pt>
                <c:pt idx="1304">
                  <c:v>1,304.99</c:v>
                </c:pt>
                <c:pt idx="1305">
                  <c:v>1,306.00</c:v>
                </c:pt>
                <c:pt idx="1306">
                  <c:v>1,307.00</c:v>
                </c:pt>
                <c:pt idx="1307">
                  <c:v>1,307.99</c:v>
                </c:pt>
                <c:pt idx="1308">
                  <c:v>1,308.99</c:v>
                </c:pt>
                <c:pt idx="1309">
                  <c:v>1,310.00</c:v>
                </c:pt>
                <c:pt idx="1310">
                  <c:v>1,310.99</c:v>
                </c:pt>
                <c:pt idx="1311">
                  <c:v>1,311.99</c:v>
                </c:pt>
                <c:pt idx="1312">
                  <c:v>1,313.00</c:v>
                </c:pt>
                <c:pt idx="1313">
                  <c:v>1,314.00</c:v>
                </c:pt>
                <c:pt idx="1314">
                  <c:v>1,314.99</c:v>
                </c:pt>
                <c:pt idx="1315">
                  <c:v>1,316.00</c:v>
                </c:pt>
                <c:pt idx="1316">
                  <c:v>1,317.00</c:v>
                </c:pt>
                <c:pt idx="1317">
                  <c:v>1,317.99</c:v>
                </c:pt>
                <c:pt idx="1318">
                  <c:v>1,318.99</c:v>
                </c:pt>
                <c:pt idx="1319">
                  <c:v>1,320.00</c:v>
                </c:pt>
                <c:pt idx="1320">
                  <c:v>1,321.00</c:v>
                </c:pt>
                <c:pt idx="1321">
                  <c:v>1,321.99</c:v>
                </c:pt>
                <c:pt idx="1322">
                  <c:v>1,323.00</c:v>
                </c:pt>
                <c:pt idx="1323">
                  <c:v>1,324.00</c:v>
                </c:pt>
                <c:pt idx="1324">
                  <c:v>1,324.99</c:v>
                </c:pt>
                <c:pt idx="1325">
                  <c:v>1,326.00</c:v>
                </c:pt>
                <c:pt idx="1326">
                  <c:v>1,327.00</c:v>
                </c:pt>
                <c:pt idx="1327">
                  <c:v>1,327.99</c:v>
                </c:pt>
                <c:pt idx="1328">
                  <c:v>1,328.99</c:v>
                </c:pt>
                <c:pt idx="1329">
                  <c:v>1,330.00</c:v>
                </c:pt>
                <c:pt idx="1330">
                  <c:v>1,331.00</c:v>
                </c:pt>
                <c:pt idx="1331">
                  <c:v>1,331.99</c:v>
                </c:pt>
                <c:pt idx="1332">
                  <c:v>1,333.00</c:v>
                </c:pt>
                <c:pt idx="1333">
                  <c:v>1,334.00</c:v>
                </c:pt>
                <c:pt idx="1334">
                  <c:v>1,334.99</c:v>
                </c:pt>
                <c:pt idx="1335">
                  <c:v>1,336.00</c:v>
                </c:pt>
                <c:pt idx="1336">
                  <c:v>1,337.00</c:v>
                </c:pt>
                <c:pt idx="1337">
                  <c:v>1,337.99</c:v>
                </c:pt>
                <c:pt idx="1338">
                  <c:v>1,338.99</c:v>
                </c:pt>
                <c:pt idx="1339">
                  <c:v>1,340.00</c:v>
                </c:pt>
                <c:pt idx="1340">
                  <c:v>1,341.00</c:v>
                </c:pt>
                <c:pt idx="1341">
                  <c:v>1,341.99</c:v>
                </c:pt>
                <c:pt idx="1342">
                  <c:v>1,343.00</c:v>
                </c:pt>
                <c:pt idx="1343">
                  <c:v>1,344.00</c:v>
                </c:pt>
                <c:pt idx="1344">
                  <c:v>1,344.99</c:v>
                </c:pt>
                <c:pt idx="1345">
                  <c:v>1,346.00</c:v>
                </c:pt>
                <c:pt idx="1346">
                  <c:v>1,347.00</c:v>
                </c:pt>
                <c:pt idx="1347">
                  <c:v>1,347.99</c:v>
                </c:pt>
                <c:pt idx="1348">
                  <c:v>1,348.99</c:v>
                </c:pt>
                <c:pt idx="1349">
                  <c:v>1,350.00</c:v>
                </c:pt>
                <c:pt idx="1350">
                  <c:v>1,351.00</c:v>
                </c:pt>
                <c:pt idx="1351">
                  <c:v>1,351.99</c:v>
                </c:pt>
                <c:pt idx="1352">
                  <c:v>1,353.00</c:v>
                </c:pt>
                <c:pt idx="1353">
                  <c:v>1,354.00</c:v>
                </c:pt>
                <c:pt idx="1354">
                  <c:v>1,354.99</c:v>
                </c:pt>
                <c:pt idx="1355">
                  <c:v>1,355.99</c:v>
                </c:pt>
                <c:pt idx="1356">
                  <c:v>1,357.00</c:v>
                </c:pt>
                <c:pt idx="1357">
                  <c:v>1,357.99</c:v>
                </c:pt>
                <c:pt idx="1358">
                  <c:v>1,358.99</c:v>
                </c:pt>
                <c:pt idx="1359">
                  <c:v>1,360.00</c:v>
                </c:pt>
                <c:pt idx="1360">
                  <c:v>1,361.00</c:v>
                </c:pt>
                <c:pt idx="1361">
                  <c:v>1,361.99</c:v>
                </c:pt>
                <c:pt idx="1362">
                  <c:v>1,363.00</c:v>
                </c:pt>
                <c:pt idx="1363">
                  <c:v>1,364.00</c:v>
                </c:pt>
                <c:pt idx="1364">
                  <c:v>1,364.99</c:v>
                </c:pt>
                <c:pt idx="1365">
                  <c:v>1,365.99</c:v>
                </c:pt>
                <c:pt idx="1366">
                  <c:v>1,367.00</c:v>
                </c:pt>
                <c:pt idx="1367">
                  <c:v>1,368.00</c:v>
                </c:pt>
                <c:pt idx="1368">
                  <c:v>1,368.99</c:v>
                </c:pt>
                <c:pt idx="1369">
                  <c:v>1,370.00</c:v>
                </c:pt>
                <c:pt idx="1370">
                  <c:v>1,371.00</c:v>
                </c:pt>
                <c:pt idx="1371">
                  <c:v>1,371.99</c:v>
                </c:pt>
                <c:pt idx="1372">
                  <c:v>1,373.00</c:v>
                </c:pt>
                <c:pt idx="1373">
                  <c:v>1,374.00</c:v>
                </c:pt>
                <c:pt idx="1374">
                  <c:v>1,374.99</c:v>
                </c:pt>
                <c:pt idx="1375">
                  <c:v>1,375.99</c:v>
                </c:pt>
                <c:pt idx="1376">
                  <c:v>1,377.00</c:v>
                </c:pt>
                <c:pt idx="1377">
                  <c:v>1,378.00</c:v>
                </c:pt>
                <c:pt idx="1378">
                  <c:v>1,378.99</c:v>
                </c:pt>
                <c:pt idx="1379">
                  <c:v>1,380.00</c:v>
                </c:pt>
                <c:pt idx="1380">
                  <c:v>1,381.00</c:v>
                </c:pt>
                <c:pt idx="1381">
                  <c:v>1,381.99</c:v>
                </c:pt>
                <c:pt idx="1382">
                  <c:v>1,382.99</c:v>
                </c:pt>
                <c:pt idx="1383">
                  <c:v>1,384.00</c:v>
                </c:pt>
                <c:pt idx="1384">
                  <c:v>1,385.00</c:v>
                </c:pt>
                <c:pt idx="1385">
                  <c:v>1,385.99</c:v>
                </c:pt>
                <c:pt idx="1386">
                  <c:v>1,387.00</c:v>
                </c:pt>
                <c:pt idx="1387">
                  <c:v>1,388.00</c:v>
                </c:pt>
                <c:pt idx="1388">
                  <c:v>1,388.99</c:v>
                </c:pt>
                <c:pt idx="1389">
                  <c:v>1,390.00</c:v>
                </c:pt>
                <c:pt idx="1390">
                  <c:v>1,391.00</c:v>
                </c:pt>
                <c:pt idx="1391">
                  <c:v>1,391.99</c:v>
                </c:pt>
                <c:pt idx="1392">
                  <c:v>1,392.99</c:v>
                </c:pt>
                <c:pt idx="1393">
                  <c:v>1,394.00</c:v>
                </c:pt>
                <c:pt idx="1394">
                  <c:v>1,395.00</c:v>
                </c:pt>
                <c:pt idx="1395">
                  <c:v>1,395.99</c:v>
                </c:pt>
                <c:pt idx="1396">
                  <c:v>1,397.00</c:v>
                </c:pt>
                <c:pt idx="1397">
                  <c:v>1,398.00</c:v>
                </c:pt>
                <c:pt idx="1398">
                  <c:v>1,398.99</c:v>
                </c:pt>
                <c:pt idx="1399">
                  <c:v>1,400.00</c:v>
                </c:pt>
                <c:pt idx="1400">
                  <c:v>1,401.00</c:v>
                </c:pt>
                <c:pt idx="1401">
                  <c:v>1,401.99</c:v>
                </c:pt>
                <c:pt idx="1402">
                  <c:v>1,402.99</c:v>
                </c:pt>
                <c:pt idx="1403">
                  <c:v>1,404.00</c:v>
                </c:pt>
                <c:pt idx="1404">
                  <c:v>1,405.00</c:v>
                </c:pt>
                <c:pt idx="1405">
                  <c:v>1,405.99</c:v>
                </c:pt>
                <c:pt idx="1406">
                  <c:v>1,407.00</c:v>
                </c:pt>
                <c:pt idx="1407">
                  <c:v>1,408.00</c:v>
                </c:pt>
                <c:pt idx="1408">
                  <c:v>1,408.99</c:v>
                </c:pt>
                <c:pt idx="1409">
                  <c:v>1,410.00</c:v>
                </c:pt>
                <c:pt idx="1410">
                  <c:v>1,411.00</c:v>
                </c:pt>
                <c:pt idx="1411">
                  <c:v>1,411.99</c:v>
                </c:pt>
                <c:pt idx="1412">
                  <c:v>1,412.99</c:v>
                </c:pt>
                <c:pt idx="1413">
                  <c:v>1,414.00</c:v>
                </c:pt>
                <c:pt idx="1414">
                  <c:v>1,415.00</c:v>
                </c:pt>
                <c:pt idx="1415">
                  <c:v>1,415.99</c:v>
                </c:pt>
                <c:pt idx="1416">
                  <c:v>1,417.00</c:v>
                </c:pt>
                <c:pt idx="1417">
                  <c:v>1,418.00</c:v>
                </c:pt>
                <c:pt idx="1418">
                  <c:v>1,418.99</c:v>
                </c:pt>
                <c:pt idx="1419">
                  <c:v>1,420.00</c:v>
                </c:pt>
                <c:pt idx="1420">
                  <c:v>1,421.00</c:v>
                </c:pt>
                <c:pt idx="1421">
                  <c:v>1,422.00</c:v>
                </c:pt>
                <c:pt idx="1422">
                  <c:v>1,422.99</c:v>
                </c:pt>
                <c:pt idx="1423">
                  <c:v>1,424.00</c:v>
                </c:pt>
                <c:pt idx="1424">
                  <c:v>1,425.00</c:v>
                </c:pt>
                <c:pt idx="1425">
                  <c:v>1,425.99</c:v>
                </c:pt>
                <c:pt idx="1426">
                  <c:v>1,427.00</c:v>
                </c:pt>
                <c:pt idx="1427">
                  <c:v>1,428.00</c:v>
                </c:pt>
                <c:pt idx="1428">
                  <c:v>1,428.99</c:v>
                </c:pt>
                <c:pt idx="1429">
                  <c:v>1,429.99</c:v>
                </c:pt>
                <c:pt idx="1430">
                  <c:v>1,431.00</c:v>
                </c:pt>
                <c:pt idx="1431">
                  <c:v>1,432.00</c:v>
                </c:pt>
                <c:pt idx="1432">
                  <c:v>1,432.99</c:v>
                </c:pt>
                <c:pt idx="1433">
                  <c:v>1,434.00</c:v>
                </c:pt>
                <c:pt idx="1434">
                  <c:v>1,435.00</c:v>
                </c:pt>
                <c:pt idx="1435">
                  <c:v>1,435.99</c:v>
                </c:pt>
                <c:pt idx="1436">
                  <c:v>1,437.00</c:v>
                </c:pt>
                <c:pt idx="1437">
                  <c:v>1,438.00</c:v>
                </c:pt>
                <c:pt idx="1438">
                  <c:v>1,438.99</c:v>
                </c:pt>
                <c:pt idx="1439">
                  <c:v>1,439.99</c:v>
                </c:pt>
                <c:pt idx="1440">
                  <c:v>1,441.00</c:v>
                </c:pt>
                <c:pt idx="1441">
                  <c:v>1,442.00</c:v>
                </c:pt>
                <c:pt idx="1442">
                  <c:v>1,442.99</c:v>
                </c:pt>
                <c:pt idx="1443">
                  <c:v>1,444.00</c:v>
                </c:pt>
                <c:pt idx="1444">
                  <c:v>1,445.00</c:v>
                </c:pt>
                <c:pt idx="1445">
                  <c:v>1,445.99</c:v>
                </c:pt>
                <c:pt idx="1446">
                  <c:v>1,447.00</c:v>
                </c:pt>
                <c:pt idx="1447">
                  <c:v>1,448.00</c:v>
                </c:pt>
                <c:pt idx="1448">
                  <c:v>1,448.99</c:v>
                </c:pt>
                <c:pt idx="1449">
                  <c:v>1,449.99</c:v>
                </c:pt>
                <c:pt idx="1450">
                  <c:v>1,451.00</c:v>
                </c:pt>
                <c:pt idx="1451">
                  <c:v>1,452.00</c:v>
                </c:pt>
                <c:pt idx="1452">
                  <c:v>1,452.99</c:v>
                </c:pt>
                <c:pt idx="1453">
                  <c:v>1,454.00</c:v>
                </c:pt>
                <c:pt idx="1454">
                  <c:v>1,455.00</c:v>
                </c:pt>
                <c:pt idx="1455">
                  <c:v>1,455.99</c:v>
                </c:pt>
                <c:pt idx="1456">
                  <c:v>1,456.99</c:v>
                </c:pt>
                <c:pt idx="1457">
                  <c:v>1,458.00</c:v>
                </c:pt>
                <c:pt idx="1458">
                  <c:v>1,459.00</c:v>
                </c:pt>
                <c:pt idx="1459">
                  <c:v>1,459.99</c:v>
                </c:pt>
                <c:pt idx="1460">
                  <c:v>1,461.00</c:v>
                </c:pt>
                <c:pt idx="1461">
                  <c:v>1,462.00</c:v>
                </c:pt>
                <c:pt idx="1462">
                  <c:v>1,462.99</c:v>
                </c:pt>
                <c:pt idx="1463">
                  <c:v>1,464.00</c:v>
                </c:pt>
                <c:pt idx="1464">
                  <c:v>1,465.00</c:v>
                </c:pt>
                <c:pt idx="1465">
                  <c:v>1,465.99</c:v>
                </c:pt>
                <c:pt idx="1466">
                  <c:v>1,467.00</c:v>
                </c:pt>
                <c:pt idx="1467">
                  <c:v>1,468.00</c:v>
                </c:pt>
                <c:pt idx="1468">
                  <c:v>1,468.99</c:v>
                </c:pt>
                <c:pt idx="1469">
                  <c:v>1,469.99</c:v>
                </c:pt>
                <c:pt idx="1470">
                  <c:v>1,471.00</c:v>
                </c:pt>
                <c:pt idx="1471">
                  <c:v>1,472.00</c:v>
                </c:pt>
                <c:pt idx="1472">
                  <c:v>1,472.99</c:v>
                </c:pt>
                <c:pt idx="1473">
                  <c:v>1,474.00</c:v>
                </c:pt>
                <c:pt idx="1474">
                  <c:v>1,475.00</c:v>
                </c:pt>
                <c:pt idx="1475">
                  <c:v>1,475.99</c:v>
                </c:pt>
                <c:pt idx="1476">
                  <c:v>1,477.00</c:v>
                </c:pt>
                <c:pt idx="1477">
                  <c:v>1,478.00</c:v>
                </c:pt>
                <c:pt idx="1478">
                  <c:v>1,478.99</c:v>
                </c:pt>
                <c:pt idx="1479">
                  <c:v>1,479.99</c:v>
                </c:pt>
                <c:pt idx="1480">
                  <c:v>1,481.00</c:v>
                </c:pt>
                <c:pt idx="1481">
                  <c:v>1,482.00</c:v>
                </c:pt>
                <c:pt idx="1482">
                  <c:v>1,482.99</c:v>
                </c:pt>
                <c:pt idx="1483">
                  <c:v>1,484.00</c:v>
                </c:pt>
                <c:pt idx="1484">
                  <c:v>1,485.00</c:v>
                </c:pt>
                <c:pt idx="1485">
                  <c:v>1,485.99</c:v>
                </c:pt>
                <c:pt idx="1486">
                  <c:v>1,487.00</c:v>
                </c:pt>
                <c:pt idx="1487">
                  <c:v>1,488.00</c:v>
                </c:pt>
                <c:pt idx="1488">
                  <c:v>1,488.99</c:v>
                </c:pt>
                <c:pt idx="1489">
                  <c:v>1,489.99</c:v>
                </c:pt>
                <c:pt idx="1490">
                  <c:v>1,491.00</c:v>
                </c:pt>
                <c:pt idx="1491">
                  <c:v>1,492.00</c:v>
                </c:pt>
                <c:pt idx="1492">
                  <c:v>1,492.99</c:v>
                </c:pt>
                <c:pt idx="1493">
                  <c:v>1,494.00</c:v>
                </c:pt>
                <c:pt idx="1494">
                  <c:v>1,495.00</c:v>
                </c:pt>
                <c:pt idx="1495">
                  <c:v>1,495.99</c:v>
                </c:pt>
                <c:pt idx="1496">
                  <c:v>1,496.99</c:v>
                </c:pt>
                <c:pt idx="1497">
                  <c:v>1,498.00</c:v>
                </c:pt>
                <c:pt idx="1498">
                  <c:v>1,498.99</c:v>
                </c:pt>
                <c:pt idx="1499">
                  <c:v>1,499.99</c:v>
                </c:pt>
                <c:pt idx="1500">
                  <c:v>1,501.00</c:v>
                </c:pt>
                <c:pt idx="1501">
                  <c:v>1,502.00</c:v>
                </c:pt>
                <c:pt idx="1502">
                  <c:v>1,502.99</c:v>
                </c:pt>
                <c:pt idx="1503">
                  <c:v>1,504.00</c:v>
                </c:pt>
                <c:pt idx="1504">
                  <c:v>1,505.00</c:v>
                </c:pt>
                <c:pt idx="1505">
                  <c:v>1,505.99</c:v>
                </c:pt>
                <c:pt idx="1506">
                  <c:v>1,506.99</c:v>
                </c:pt>
                <c:pt idx="1507">
                  <c:v>1,508.00</c:v>
                </c:pt>
                <c:pt idx="1508">
                  <c:v>1,509.00</c:v>
                </c:pt>
                <c:pt idx="1509">
                  <c:v>1,509.99</c:v>
                </c:pt>
                <c:pt idx="1510">
                  <c:v>1,511.00</c:v>
                </c:pt>
                <c:pt idx="1511">
                  <c:v>1,512.00</c:v>
                </c:pt>
                <c:pt idx="1512">
                  <c:v>1,512.99</c:v>
                </c:pt>
                <c:pt idx="1513">
                  <c:v>1,514.00</c:v>
                </c:pt>
                <c:pt idx="1514">
                  <c:v>1,515.00</c:v>
                </c:pt>
                <c:pt idx="1515">
                  <c:v>1,515.99</c:v>
                </c:pt>
                <c:pt idx="1516">
                  <c:v>1,516.99</c:v>
                </c:pt>
                <c:pt idx="1517">
                  <c:v>1,518.00</c:v>
                </c:pt>
                <c:pt idx="1518">
                  <c:v>1,519.00</c:v>
                </c:pt>
                <c:pt idx="1519">
                  <c:v>1,519.99</c:v>
                </c:pt>
                <c:pt idx="1520">
                  <c:v>1,521.00</c:v>
                </c:pt>
                <c:pt idx="1521">
                  <c:v>1,522.00</c:v>
                </c:pt>
                <c:pt idx="1522">
                  <c:v>1,522.99</c:v>
                </c:pt>
                <c:pt idx="1523">
                  <c:v>1,524.00</c:v>
                </c:pt>
                <c:pt idx="1524">
                  <c:v>1,525.00</c:v>
                </c:pt>
                <c:pt idx="1525">
                  <c:v>1,525.99</c:v>
                </c:pt>
                <c:pt idx="1526">
                  <c:v>1,526.99</c:v>
                </c:pt>
                <c:pt idx="1527">
                  <c:v>1,528.00</c:v>
                </c:pt>
                <c:pt idx="1528">
                  <c:v>1,529.00</c:v>
                </c:pt>
                <c:pt idx="1529">
                  <c:v>1,529.99</c:v>
                </c:pt>
                <c:pt idx="1530">
                  <c:v>1,531.00</c:v>
                </c:pt>
                <c:pt idx="1531">
                  <c:v>1,532.00</c:v>
                </c:pt>
                <c:pt idx="1532">
                  <c:v>1,532.99</c:v>
                </c:pt>
                <c:pt idx="1533">
                  <c:v>1,534.00</c:v>
                </c:pt>
                <c:pt idx="1534">
                  <c:v>1,535.00</c:v>
                </c:pt>
                <c:pt idx="1535">
                  <c:v>1,535.99</c:v>
                </c:pt>
                <c:pt idx="1536">
                  <c:v>1,536.99</c:v>
                </c:pt>
                <c:pt idx="1537">
                  <c:v>1,538.00</c:v>
                </c:pt>
                <c:pt idx="1538">
                  <c:v>1,539.00</c:v>
                </c:pt>
                <c:pt idx="1539">
                  <c:v>1,539.99</c:v>
                </c:pt>
                <c:pt idx="1540">
                  <c:v>1,541.00</c:v>
                </c:pt>
                <c:pt idx="1541">
                  <c:v>1,542.00</c:v>
                </c:pt>
                <c:pt idx="1542">
                  <c:v>1,542.99</c:v>
                </c:pt>
                <c:pt idx="1543">
                  <c:v>1,543.99</c:v>
                </c:pt>
                <c:pt idx="1544">
                  <c:v>1,545.00</c:v>
                </c:pt>
                <c:pt idx="1545">
                  <c:v>1,546.00</c:v>
                </c:pt>
                <c:pt idx="1546">
                  <c:v>1,546.99</c:v>
                </c:pt>
                <c:pt idx="1547">
                  <c:v>1,548.00</c:v>
                </c:pt>
                <c:pt idx="1548">
                  <c:v>1,549.00</c:v>
                </c:pt>
                <c:pt idx="1549">
                  <c:v>1,549.99</c:v>
                </c:pt>
                <c:pt idx="1550">
                  <c:v>1,551.00</c:v>
                </c:pt>
                <c:pt idx="1551">
                  <c:v>1,552.00</c:v>
                </c:pt>
                <c:pt idx="1552">
                  <c:v>1,552.99</c:v>
                </c:pt>
                <c:pt idx="1553">
                  <c:v>1,553.99</c:v>
                </c:pt>
                <c:pt idx="1554">
                  <c:v>1,555.00</c:v>
                </c:pt>
                <c:pt idx="1555">
                  <c:v>1,556.00</c:v>
                </c:pt>
                <c:pt idx="1556">
                  <c:v>1,556.99</c:v>
                </c:pt>
                <c:pt idx="1557">
                  <c:v>1,558.00</c:v>
                </c:pt>
                <c:pt idx="1558">
                  <c:v>1,559.00</c:v>
                </c:pt>
                <c:pt idx="1559">
                  <c:v>1,559.99</c:v>
                </c:pt>
                <c:pt idx="1560">
                  <c:v>1,561.00</c:v>
                </c:pt>
                <c:pt idx="1561">
                  <c:v>1,562.00</c:v>
                </c:pt>
                <c:pt idx="1562">
                  <c:v>1,562.99</c:v>
                </c:pt>
                <c:pt idx="1563">
                  <c:v>1,563.99</c:v>
                </c:pt>
                <c:pt idx="1564">
                  <c:v>1,565.00</c:v>
                </c:pt>
                <c:pt idx="1565">
                  <c:v>1,566.00</c:v>
                </c:pt>
                <c:pt idx="1566">
                  <c:v>1,566.99</c:v>
                </c:pt>
                <c:pt idx="1567">
                  <c:v>1,568.00</c:v>
                </c:pt>
                <c:pt idx="1568">
                  <c:v>1,569.00</c:v>
                </c:pt>
                <c:pt idx="1569">
                  <c:v>1,569.99</c:v>
                </c:pt>
                <c:pt idx="1570">
                  <c:v>1,571.00</c:v>
                </c:pt>
                <c:pt idx="1571">
                  <c:v>1,572.00</c:v>
                </c:pt>
                <c:pt idx="1572">
                  <c:v>1,572.99</c:v>
                </c:pt>
                <c:pt idx="1573">
                  <c:v>1,573.99</c:v>
                </c:pt>
                <c:pt idx="1574">
                  <c:v>1,575.00</c:v>
                </c:pt>
                <c:pt idx="1575">
                  <c:v>1,576.00</c:v>
                </c:pt>
                <c:pt idx="1576">
                  <c:v>1,576.99</c:v>
                </c:pt>
                <c:pt idx="1577">
                  <c:v>1,578.00</c:v>
                </c:pt>
                <c:pt idx="1578">
                  <c:v>1,579.00</c:v>
                </c:pt>
                <c:pt idx="1579">
                  <c:v>1,579.99</c:v>
                </c:pt>
                <c:pt idx="1580">
                  <c:v>1,581.00</c:v>
                </c:pt>
                <c:pt idx="1581">
                  <c:v>1,582.00</c:v>
                </c:pt>
                <c:pt idx="1582">
                  <c:v>1,582.99</c:v>
                </c:pt>
                <c:pt idx="1583">
                  <c:v>1,583.99</c:v>
                </c:pt>
                <c:pt idx="1584">
                  <c:v>1,585.00</c:v>
                </c:pt>
                <c:pt idx="1585">
                  <c:v>1,586.00</c:v>
                </c:pt>
                <c:pt idx="1586">
                  <c:v>1,586.99</c:v>
                </c:pt>
                <c:pt idx="1587">
                  <c:v>1,588.00</c:v>
                </c:pt>
                <c:pt idx="1588">
                  <c:v>1,589.00</c:v>
                </c:pt>
                <c:pt idx="1589">
                  <c:v>1,589.99</c:v>
                </c:pt>
                <c:pt idx="1590">
                  <c:v>1,590.99</c:v>
                </c:pt>
                <c:pt idx="1591">
                  <c:v>1,592.00</c:v>
                </c:pt>
                <c:pt idx="1592">
                  <c:v>1,592.99</c:v>
                </c:pt>
                <c:pt idx="1593">
                  <c:v>1,593.99</c:v>
                </c:pt>
                <c:pt idx="1594">
                  <c:v>1,595.00</c:v>
                </c:pt>
                <c:pt idx="1595">
                  <c:v>1,596.00</c:v>
                </c:pt>
                <c:pt idx="1596">
                  <c:v>1,596.99</c:v>
                </c:pt>
                <c:pt idx="1597">
                  <c:v>1,598.00</c:v>
                </c:pt>
                <c:pt idx="1598">
                  <c:v>1,599.00</c:v>
                </c:pt>
                <c:pt idx="1599">
                  <c:v>1,599.99</c:v>
                </c:pt>
                <c:pt idx="1600">
                  <c:v>1,600.99</c:v>
                </c:pt>
                <c:pt idx="1601">
                  <c:v>1,602.00</c:v>
                </c:pt>
                <c:pt idx="1602">
                  <c:v>1,603.00</c:v>
                </c:pt>
                <c:pt idx="1603">
                  <c:v>1,603.99</c:v>
                </c:pt>
                <c:pt idx="1604">
                  <c:v>1,605.00</c:v>
                </c:pt>
                <c:pt idx="1605">
                  <c:v>1,606.00</c:v>
                </c:pt>
                <c:pt idx="1606">
                  <c:v>1,606.99</c:v>
                </c:pt>
                <c:pt idx="1607">
                  <c:v>1,608.00</c:v>
                </c:pt>
                <c:pt idx="1608">
                  <c:v>1,609.00</c:v>
                </c:pt>
                <c:pt idx="1609">
                  <c:v>1,609.99</c:v>
                </c:pt>
                <c:pt idx="1610">
                  <c:v>1,610.99</c:v>
                </c:pt>
                <c:pt idx="1611">
                  <c:v>1,612.00</c:v>
                </c:pt>
                <c:pt idx="1612">
                  <c:v>1,613.00</c:v>
                </c:pt>
                <c:pt idx="1613">
                  <c:v>1,613.99</c:v>
                </c:pt>
                <c:pt idx="1614">
                  <c:v>1,615.00</c:v>
                </c:pt>
                <c:pt idx="1615">
                  <c:v>1,616.00</c:v>
                </c:pt>
                <c:pt idx="1616">
                  <c:v>1,616.99</c:v>
                </c:pt>
                <c:pt idx="1617">
                  <c:v>1,618.00</c:v>
                </c:pt>
                <c:pt idx="1618">
                  <c:v>1,619.00</c:v>
                </c:pt>
                <c:pt idx="1619">
                  <c:v>1,619.99</c:v>
                </c:pt>
                <c:pt idx="1620">
                  <c:v>1,620.99</c:v>
                </c:pt>
                <c:pt idx="1621">
                  <c:v>1,622.00</c:v>
                </c:pt>
                <c:pt idx="1622">
                  <c:v>1,623.00</c:v>
                </c:pt>
                <c:pt idx="1623">
                  <c:v>1,623.99</c:v>
                </c:pt>
                <c:pt idx="1624">
                  <c:v>1,625.00</c:v>
                </c:pt>
                <c:pt idx="1625">
                  <c:v>1,626.00</c:v>
                </c:pt>
                <c:pt idx="1626">
                  <c:v>1,626.99</c:v>
                </c:pt>
                <c:pt idx="1627">
                  <c:v>1,628.00</c:v>
                </c:pt>
                <c:pt idx="1628">
                  <c:v>1,629.00</c:v>
                </c:pt>
                <c:pt idx="1629">
                  <c:v>1,629.99</c:v>
                </c:pt>
                <c:pt idx="1630">
                  <c:v>1,630.99</c:v>
                </c:pt>
                <c:pt idx="1631">
                  <c:v>1,632.00</c:v>
                </c:pt>
                <c:pt idx="1632">
                  <c:v>1,633.00</c:v>
                </c:pt>
                <c:pt idx="1633">
                  <c:v>1,633.99</c:v>
                </c:pt>
                <c:pt idx="1634">
                  <c:v>1,635.00</c:v>
                </c:pt>
                <c:pt idx="1635">
                  <c:v>1,636.00</c:v>
                </c:pt>
                <c:pt idx="1636">
                  <c:v>1,636.99</c:v>
                </c:pt>
                <c:pt idx="1637">
                  <c:v>1,638.00</c:v>
                </c:pt>
                <c:pt idx="1638">
                  <c:v>1,639.00</c:v>
                </c:pt>
                <c:pt idx="1639">
                  <c:v>1,639.99</c:v>
                </c:pt>
                <c:pt idx="1640">
                  <c:v>1,640.99</c:v>
                </c:pt>
                <c:pt idx="1641">
                  <c:v>1,642.00</c:v>
                </c:pt>
                <c:pt idx="1642">
                  <c:v>1,643.00</c:v>
                </c:pt>
                <c:pt idx="1643">
                  <c:v>1,643.99</c:v>
                </c:pt>
                <c:pt idx="1644">
                  <c:v>1,645.00</c:v>
                </c:pt>
                <c:pt idx="1645">
                  <c:v>1,646.00</c:v>
                </c:pt>
                <c:pt idx="1646">
                  <c:v>1,646.99</c:v>
                </c:pt>
                <c:pt idx="1647">
                  <c:v>1,647.99</c:v>
                </c:pt>
                <c:pt idx="1648">
                  <c:v>1,649.00</c:v>
                </c:pt>
                <c:pt idx="1649">
                  <c:v>1,650.00</c:v>
                </c:pt>
                <c:pt idx="1650">
                  <c:v>1,650.99</c:v>
                </c:pt>
                <c:pt idx="1651">
                  <c:v>1,652.00</c:v>
                </c:pt>
                <c:pt idx="1652">
                  <c:v>1,653.00</c:v>
                </c:pt>
                <c:pt idx="1653">
                  <c:v>1,653.99</c:v>
                </c:pt>
                <c:pt idx="1654">
                  <c:v>1,655.00</c:v>
                </c:pt>
                <c:pt idx="1655">
                  <c:v>1,656.00</c:v>
                </c:pt>
                <c:pt idx="1656">
                  <c:v>1,656.99</c:v>
                </c:pt>
                <c:pt idx="1657">
                  <c:v>1,657.99</c:v>
                </c:pt>
                <c:pt idx="1658">
                  <c:v>1,659.00</c:v>
                </c:pt>
                <c:pt idx="1659">
                  <c:v>1,660.00</c:v>
                </c:pt>
                <c:pt idx="1660">
                  <c:v>1,660.99</c:v>
                </c:pt>
                <c:pt idx="1661">
                  <c:v>1,662.00</c:v>
                </c:pt>
                <c:pt idx="1662">
                  <c:v>1,663.00</c:v>
                </c:pt>
                <c:pt idx="1663">
                  <c:v>1,663.99</c:v>
                </c:pt>
                <c:pt idx="1664">
                  <c:v>1,665.00</c:v>
                </c:pt>
                <c:pt idx="1665">
                  <c:v>1,666.00</c:v>
                </c:pt>
                <c:pt idx="1666">
                  <c:v>1,666.99</c:v>
                </c:pt>
                <c:pt idx="1667">
                  <c:v>1,667.99</c:v>
                </c:pt>
                <c:pt idx="1668">
                  <c:v>1,669.00</c:v>
                </c:pt>
                <c:pt idx="1669">
                  <c:v>1,670.00</c:v>
                </c:pt>
                <c:pt idx="1670">
                  <c:v>1,670.99</c:v>
                </c:pt>
                <c:pt idx="1671">
                  <c:v>1,672.00</c:v>
                </c:pt>
                <c:pt idx="1672">
                  <c:v>1,673.00</c:v>
                </c:pt>
                <c:pt idx="1673">
                  <c:v>1,673.99</c:v>
                </c:pt>
                <c:pt idx="1674">
                  <c:v>1,675.00</c:v>
                </c:pt>
                <c:pt idx="1675">
                  <c:v>1,676.00</c:v>
                </c:pt>
                <c:pt idx="1676">
                  <c:v>1,676.99</c:v>
                </c:pt>
                <c:pt idx="1677">
                  <c:v>1,677.99</c:v>
                </c:pt>
                <c:pt idx="1678">
                  <c:v>1,679.00</c:v>
                </c:pt>
                <c:pt idx="1679">
                  <c:v>1,680.00</c:v>
                </c:pt>
                <c:pt idx="1680">
                  <c:v>1,680.99</c:v>
                </c:pt>
                <c:pt idx="1681">
                  <c:v>1,682.00</c:v>
                </c:pt>
                <c:pt idx="1682">
                  <c:v>1,683.00</c:v>
                </c:pt>
                <c:pt idx="1683">
                  <c:v>1,683.99</c:v>
                </c:pt>
                <c:pt idx="1684">
                  <c:v>1,685.00</c:v>
                </c:pt>
                <c:pt idx="1685">
                  <c:v>1,686.00</c:v>
                </c:pt>
                <c:pt idx="1686">
                  <c:v>1,686.99</c:v>
                </c:pt>
                <c:pt idx="1687">
                  <c:v>1,687.99</c:v>
                </c:pt>
                <c:pt idx="1688">
                  <c:v>1,689.00</c:v>
                </c:pt>
                <c:pt idx="1689">
                  <c:v>1,690.00</c:v>
                </c:pt>
                <c:pt idx="1690">
                  <c:v>1,690.99</c:v>
                </c:pt>
                <c:pt idx="1691">
                  <c:v>1,692.00</c:v>
                </c:pt>
                <c:pt idx="1692">
                  <c:v>1,693.00</c:v>
                </c:pt>
                <c:pt idx="1693">
                  <c:v>1,693.99</c:v>
                </c:pt>
                <c:pt idx="1694">
                  <c:v>1,694.99</c:v>
                </c:pt>
                <c:pt idx="1695">
                  <c:v>1,696.00</c:v>
                </c:pt>
                <c:pt idx="1696">
                  <c:v>1,697.00</c:v>
                </c:pt>
                <c:pt idx="1697">
                  <c:v>1,697.99</c:v>
                </c:pt>
                <c:pt idx="1698">
                  <c:v>1,699.00</c:v>
                </c:pt>
                <c:pt idx="1699">
                  <c:v>1,700.00</c:v>
                </c:pt>
                <c:pt idx="1700">
                  <c:v>1,700.99</c:v>
                </c:pt>
                <c:pt idx="1701">
                  <c:v>1,702.00</c:v>
                </c:pt>
                <c:pt idx="1702">
                  <c:v>1,703.00</c:v>
                </c:pt>
                <c:pt idx="1703">
                  <c:v>1,703.99</c:v>
                </c:pt>
                <c:pt idx="1704">
                  <c:v>1,704.99</c:v>
                </c:pt>
                <c:pt idx="1705">
                  <c:v>1,706.00</c:v>
                </c:pt>
                <c:pt idx="1706">
                  <c:v>1,707.00</c:v>
                </c:pt>
                <c:pt idx="1707">
                  <c:v>1,707.99</c:v>
                </c:pt>
                <c:pt idx="1708">
                  <c:v>1,709.00</c:v>
                </c:pt>
                <c:pt idx="1709">
                  <c:v>1,710.00</c:v>
                </c:pt>
                <c:pt idx="1710">
                  <c:v>1,710.99</c:v>
                </c:pt>
                <c:pt idx="1711">
                  <c:v>1,712.00</c:v>
                </c:pt>
                <c:pt idx="1712">
                  <c:v>1,713.00</c:v>
                </c:pt>
                <c:pt idx="1713">
                  <c:v>1,713.99</c:v>
                </c:pt>
                <c:pt idx="1714">
                  <c:v>1,714.99</c:v>
                </c:pt>
                <c:pt idx="1715">
                  <c:v>1,716.00</c:v>
                </c:pt>
                <c:pt idx="1716">
                  <c:v>1,717.00</c:v>
                </c:pt>
                <c:pt idx="1717">
                  <c:v>1,717.99</c:v>
                </c:pt>
                <c:pt idx="1718">
                  <c:v>1,719.00</c:v>
                </c:pt>
                <c:pt idx="1719">
                  <c:v>1,720.00</c:v>
                </c:pt>
                <c:pt idx="1720">
                  <c:v>1,720.99</c:v>
                </c:pt>
                <c:pt idx="1721">
                  <c:v>1,722.00</c:v>
                </c:pt>
                <c:pt idx="1722">
                  <c:v>1,723.00</c:v>
                </c:pt>
                <c:pt idx="1723">
                  <c:v>1,723.99</c:v>
                </c:pt>
                <c:pt idx="1724">
                  <c:v>1,724.99</c:v>
                </c:pt>
                <c:pt idx="1725">
                  <c:v>1,726.00</c:v>
                </c:pt>
                <c:pt idx="1726">
                  <c:v>1,727.00</c:v>
                </c:pt>
                <c:pt idx="1727">
                  <c:v>1,727.99</c:v>
                </c:pt>
                <c:pt idx="1728">
                  <c:v>1,729.00</c:v>
                </c:pt>
                <c:pt idx="1729">
                  <c:v>1,730.00</c:v>
                </c:pt>
                <c:pt idx="1730">
                  <c:v>1,730.99</c:v>
                </c:pt>
                <c:pt idx="1731">
                  <c:v>1,732.00</c:v>
                </c:pt>
                <c:pt idx="1732">
                  <c:v>1,733.00</c:v>
                </c:pt>
                <c:pt idx="1733">
                  <c:v>1,733.99</c:v>
                </c:pt>
                <c:pt idx="1734">
                  <c:v>1,734.99</c:v>
                </c:pt>
                <c:pt idx="1735">
                  <c:v>1,736.00</c:v>
                </c:pt>
                <c:pt idx="1736">
                  <c:v>1,737.00</c:v>
                </c:pt>
                <c:pt idx="1737">
                  <c:v>1,737.99</c:v>
                </c:pt>
                <c:pt idx="1738">
                  <c:v>1,739.00</c:v>
                </c:pt>
                <c:pt idx="1739">
                  <c:v>1,740.00</c:v>
                </c:pt>
                <c:pt idx="1740">
                  <c:v>1,740.99</c:v>
                </c:pt>
                <c:pt idx="1741">
                  <c:v>1,742.00</c:v>
                </c:pt>
                <c:pt idx="1742">
                  <c:v>1,743.00</c:v>
                </c:pt>
                <c:pt idx="1743">
                  <c:v>1,743.99</c:v>
                </c:pt>
                <c:pt idx="1744">
                  <c:v>1,744.99</c:v>
                </c:pt>
                <c:pt idx="1745">
                  <c:v>1,746.00</c:v>
                </c:pt>
                <c:pt idx="1746">
                  <c:v>1,747.00</c:v>
                </c:pt>
                <c:pt idx="1747">
                  <c:v>1,747.99</c:v>
                </c:pt>
                <c:pt idx="1748">
                  <c:v>1,749.00</c:v>
                </c:pt>
                <c:pt idx="1749">
                  <c:v>1,750.00</c:v>
                </c:pt>
                <c:pt idx="1750">
                  <c:v>1,750.99</c:v>
                </c:pt>
                <c:pt idx="1751">
                  <c:v>1,751.99</c:v>
                </c:pt>
                <c:pt idx="1752">
                  <c:v>1,753.00</c:v>
                </c:pt>
                <c:pt idx="1753">
                  <c:v>1,754.00</c:v>
                </c:pt>
                <c:pt idx="1754">
                  <c:v>1,754.99</c:v>
                </c:pt>
                <c:pt idx="1755">
                  <c:v>1,756.00</c:v>
                </c:pt>
                <c:pt idx="1756">
                  <c:v>1,757.00</c:v>
                </c:pt>
                <c:pt idx="1757">
                  <c:v>1,757.99</c:v>
                </c:pt>
                <c:pt idx="1758">
                  <c:v>1,759.00</c:v>
                </c:pt>
                <c:pt idx="1759">
                  <c:v>1,760.00</c:v>
                </c:pt>
                <c:pt idx="1760">
                  <c:v>1,760.99</c:v>
                </c:pt>
                <c:pt idx="1761">
                  <c:v>1,761.99</c:v>
                </c:pt>
                <c:pt idx="1762">
                  <c:v>1,763.00</c:v>
                </c:pt>
                <c:pt idx="1763">
                  <c:v>1,764.00</c:v>
                </c:pt>
                <c:pt idx="1764">
                  <c:v>1,764.99</c:v>
                </c:pt>
                <c:pt idx="1765">
                  <c:v>1,766.00</c:v>
                </c:pt>
                <c:pt idx="1766">
                  <c:v>1,767.00</c:v>
                </c:pt>
                <c:pt idx="1767">
                  <c:v>1,767.99</c:v>
                </c:pt>
                <c:pt idx="1768">
                  <c:v>1,769.00</c:v>
                </c:pt>
                <c:pt idx="1769">
                  <c:v>1,770.00</c:v>
                </c:pt>
                <c:pt idx="1770">
                  <c:v>1,770.99</c:v>
                </c:pt>
                <c:pt idx="1771">
                  <c:v>1,771.99</c:v>
                </c:pt>
                <c:pt idx="1772">
                  <c:v>1,773.00</c:v>
                </c:pt>
                <c:pt idx="1773">
                  <c:v>1,774.00</c:v>
                </c:pt>
                <c:pt idx="1774">
                  <c:v>1,774.99</c:v>
                </c:pt>
                <c:pt idx="1775">
                  <c:v>1,776.00</c:v>
                </c:pt>
                <c:pt idx="1776">
                  <c:v>1,777.00</c:v>
                </c:pt>
                <c:pt idx="1777">
                  <c:v>1,777.99</c:v>
                </c:pt>
                <c:pt idx="1778">
                  <c:v>1,779.00</c:v>
                </c:pt>
                <c:pt idx="1779">
                  <c:v>1,780.00</c:v>
                </c:pt>
                <c:pt idx="1780">
                  <c:v>1,780.99</c:v>
                </c:pt>
                <c:pt idx="1781">
                  <c:v>1,781.99</c:v>
                </c:pt>
                <c:pt idx="1782">
                  <c:v>1,783.00</c:v>
                </c:pt>
                <c:pt idx="1783">
                  <c:v>1,784.00</c:v>
                </c:pt>
                <c:pt idx="1784">
                  <c:v>1,784.99</c:v>
                </c:pt>
                <c:pt idx="1785">
                  <c:v>1,786.00</c:v>
                </c:pt>
                <c:pt idx="1786">
                  <c:v>1,787.00</c:v>
                </c:pt>
                <c:pt idx="1787">
                  <c:v>1,787.99</c:v>
                </c:pt>
                <c:pt idx="1788">
                  <c:v>1,789.00</c:v>
                </c:pt>
                <c:pt idx="1789">
                  <c:v>1,790.00</c:v>
                </c:pt>
                <c:pt idx="1790">
                  <c:v>1,790.99</c:v>
                </c:pt>
                <c:pt idx="1791">
                  <c:v>1,791.99</c:v>
                </c:pt>
                <c:pt idx="1792">
                  <c:v>1,793.00</c:v>
                </c:pt>
                <c:pt idx="1793">
                  <c:v>1,794.00</c:v>
                </c:pt>
                <c:pt idx="1794">
                  <c:v>1,794.99</c:v>
                </c:pt>
                <c:pt idx="1795">
                  <c:v>1,796.00</c:v>
                </c:pt>
                <c:pt idx="1796">
                  <c:v>1,797.00</c:v>
                </c:pt>
                <c:pt idx="1797">
                  <c:v>1,797.99</c:v>
                </c:pt>
                <c:pt idx="1798">
                  <c:v>1,798.99</c:v>
                </c:pt>
                <c:pt idx="1799">
                  <c:v>1,800.00</c:v>
                </c:pt>
                <c:pt idx="1800">
                  <c:v>1,801.00</c:v>
                </c:pt>
                <c:pt idx="1801">
                  <c:v>1,801.99</c:v>
                </c:pt>
                <c:pt idx="1802">
                  <c:v>1,803.00</c:v>
                </c:pt>
                <c:pt idx="1803">
                  <c:v>1,804.00</c:v>
                </c:pt>
                <c:pt idx="1804">
                  <c:v>1,804.99</c:v>
                </c:pt>
                <c:pt idx="1805">
                  <c:v>1,806.00</c:v>
                </c:pt>
                <c:pt idx="1806">
                  <c:v>1,807.00</c:v>
                </c:pt>
                <c:pt idx="1807">
                  <c:v>1,807.99</c:v>
                </c:pt>
                <c:pt idx="1808">
                  <c:v>1,808.99</c:v>
                </c:pt>
                <c:pt idx="1809">
                  <c:v>1,810.00</c:v>
                </c:pt>
                <c:pt idx="1810">
                  <c:v>1,811.00</c:v>
                </c:pt>
                <c:pt idx="1811">
                  <c:v>1,811.99</c:v>
                </c:pt>
                <c:pt idx="1812">
                  <c:v>1,813.00</c:v>
                </c:pt>
                <c:pt idx="1813">
                  <c:v>1,814.00</c:v>
                </c:pt>
                <c:pt idx="1814">
                  <c:v>1,814.99</c:v>
                </c:pt>
                <c:pt idx="1815">
                  <c:v>1,816.00</c:v>
                </c:pt>
                <c:pt idx="1816">
                  <c:v>1,817.00</c:v>
                </c:pt>
                <c:pt idx="1817">
                  <c:v>1,817.99</c:v>
                </c:pt>
                <c:pt idx="1818">
                  <c:v>1,818.99</c:v>
                </c:pt>
                <c:pt idx="1819">
                  <c:v>1,820.00</c:v>
                </c:pt>
                <c:pt idx="1820">
                  <c:v>1,821.00</c:v>
                </c:pt>
                <c:pt idx="1821">
                  <c:v>1,821.99</c:v>
                </c:pt>
                <c:pt idx="1822">
                  <c:v>1,823.00</c:v>
                </c:pt>
                <c:pt idx="1823">
                  <c:v>1,824.00</c:v>
                </c:pt>
                <c:pt idx="1824">
                  <c:v>1,824.99</c:v>
                </c:pt>
                <c:pt idx="1825">
                  <c:v>1,826.00</c:v>
                </c:pt>
                <c:pt idx="1826">
                  <c:v>1,827.00</c:v>
                </c:pt>
                <c:pt idx="1827">
                  <c:v>1,827.99</c:v>
                </c:pt>
                <c:pt idx="1828">
                  <c:v>1,828.99</c:v>
                </c:pt>
                <c:pt idx="1829">
                  <c:v>1,830.00</c:v>
                </c:pt>
                <c:pt idx="1830">
                  <c:v>1,831.00</c:v>
                </c:pt>
                <c:pt idx="1831">
                  <c:v>1,831.99</c:v>
                </c:pt>
                <c:pt idx="1832">
                  <c:v>1,833.00</c:v>
                </c:pt>
                <c:pt idx="1833">
                  <c:v>1,834.00</c:v>
                </c:pt>
                <c:pt idx="1834">
                  <c:v>1,834.99</c:v>
                </c:pt>
                <c:pt idx="1835">
                  <c:v>1,836.00</c:v>
                </c:pt>
                <c:pt idx="1836">
                  <c:v>1,837.00</c:v>
                </c:pt>
                <c:pt idx="1837">
                  <c:v>1,837.99</c:v>
                </c:pt>
                <c:pt idx="1838">
                  <c:v>1,838.99</c:v>
                </c:pt>
                <c:pt idx="1839">
                  <c:v>1,840.00</c:v>
                </c:pt>
                <c:pt idx="1840">
                  <c:v>1,841.00</c:v>
                </c:pt>
                <c:pt idx="1841">
                  <c:v>1,841.99</c:v>
                </c:pt>
                <c:pt idx="1842">
                  <c:v>1,843.00</c:v>
                </c:pt>
                <c:pt idx="1843">
                  <c:v>1,844.00</c:v>
                </c:pt>
                <c:pt idx="1844">
                  <c:v>1,844.99</c:v>
                </c:pt>
                <c:pt idx="1845">
                  <c:v>1,845.99</c:v>
                </c:pt>
                <c:pt idx="1846">
                  <c:v>1,847.00</c:v>
                </c:pt>
                <c:pt idx="1847">
                  <c:v>1,848.00</c:v>
                </c:pt>
                <c:pt idx="1848">
                  <c:v>1,848.99</c:v>
                </c:pt>
                <c:pt idx="1849">
                  <c:v>1,850.00</c:v>
                </c:pt>
                <c:pt idx="1850">
                  <c:v>1,851.00</c:v>
                </c:pt>
                <c:pt idx="1851">
                  <c:v>1,851.99</c:v>
                </c:pt>
                <c:pt idx="1852">
                  <c:v>1,853.00</c:v>
                </c:pt>
                <c:pt idx="1853">
                  <c:v>1,854.00</c:v>
                </c:pt>
                <c:pt idx="1854">
                  <c:v>1,854.99</c:v>
                </c:pt>
                <c:pt idx="1855">
                  <c:v>1,855.99</c:v>
                </c:pt>
                <c:pt idx="1856">
                  <c:v>1,857.00</c:v>
                </c:pt>
                <c:pt idx="1857">
                  <c:v>1,858.00</c:v>
                </c:pt>
                <c:pt idx="1858">
                  <c:v>1,858.99</c:v>
                </c:pt>
                <c:pt idx="1859">
                  <c:v>1,860.00</c:v>
                </c:pt>
                <c:pt idx="1860">
                  <c:v>1,861.00</c:v>
                </c:pt>
                <c:pt idx="1861">
                  <c:v>1,861.99</c:v>
                </c:pt>
                <c:pt idx="1862">
                  <c:v>1,863.00</c:v>
                </c:pt>
                <c:pt idx="1863">
                  <c:v>1,864.00</c:v>
                </c:pt>
                <c:pt idx="1864">
                  <c:v>1,864.99</c:v>
                </c:pt>
                <c:pt idx="1865">
                  <c:v>1,865.99</c:v>
                </c:pt>
                <c:pt idx="1866">
                  <c:v>1,867.00</c:v>
                </c:pt>
                <c:pt idx="1867">
                  <c:v>1,868.00</c:v>
                </c:pt>
                <c:pt idx="1868">
                  <c:v>1,868.99</c:v>
                </c:pt>
                <c:pt idx="1869">
                  <c:v>1,870.00</c:v>
                </c:pt>
                <c:pt idx="1870">
                  <c:v>1,871.00</c:v>
                </c:pt>
                <c:pt idx="1871">
                  <c:v>1,871.99</c:v>
                </c:pt>
                <c:pt idx="1872">
                  <c:v>1,872.99</c:v>
                </c:pt>
                <c:pt idx="1873">
                  <c:v>1,874.00</c:v>
                </c:pt>
                <c:pt idx="1874">
                  <c:v>1,875.00</c:v>
                </c:pt>
                <c:pt idx="1875">
                  <c:v>1,875.99</c:v>
                </c:pt>
                <c:pt idx="1876">
                  <c:v>1,877.00</c:v>
                </c:pt>
                <c:pt idx="1877">
                  <c:v>1,878.00</c:v>
                </c:pt>
                <c:pt idx="1878">
                  <c:v>1,878.99</c:v>
                </c:pt>
                <c:pt idx="1879">
                  <c:v>1,880.00</c:v>
                </c:pt>
                <c:pt idx="1880">
                  <c:v>1,881.00</c:v>
                </c:pt>
                <c:pt idx="1881">
                  <c:v>1,881.99</c:v>
                </c:pt>
                <c:pt idx="1882">
                  <c:v>1,882.99</c:v>
                </c:pt>
                <c:pt idx="1883">
                  <c:v>1,884.00</c:v>
                </c:pt>
                <c:pt idx="1884">
                  <c:v>1,885.00</c:v>
                </c:pt>
                <c:pt idx="1885">
                  <c:v>1,885.99</c:v>
                </c:pt>
                <c:pt idx="1886">
                  <c:v>1,887.00</c:v>
                </c:pt>
                <c:pt idx="1887">
                  <c:v>1,888.00</c:v>
                </c:pt>
                <c:pt idx="1888">
                  <c:v>1,888.99</c:v>
                </c:pt>
                <c:pt idx="1889">
                  <c:v>1,890.00</c:v>
                </c:pt>
                <c:pt idx="1890">
                  <c:v>1,891.00</c:v>
                </c:pt>
                <c:pt idx="1891">
                  <c:v>1,891.99</c:v>
                </c:pt>
                <c:pt idx="1892">
                  <c:v>1,892.99</c:v>
                </c:pt>
                <c:pt idx="1893">
                  <c:v>1,894.00</c:v>
                </c:pt>
                <c:pt idx="1894">
                  <c:v>1,895.00</c:v>
                </c:pt>
                <c:pt idx="1895">
                  <c:v>1,895.99</c:v>
                </c:pt>
                <c:pt idx="1896">
                  <c:v>1,897.00</c:v>
                </c:pt>
                <c:pt idx="1897">
                  <c:v>1,898.00</c:v>
                </c:pt>
                <c:pt idx="1898">
                  <c:v>1,898.99</c:v>
                </c:pt>
                <c:pt idx="1899">
                  <c:v>1,900.00</c:v>
                </c:pt>
                <c:pt idx="1900">
                  <c:v>1,901.00</c:v>
                </c:pt>
                <c:pt idx="1901">
                  <c:v>1,901.99</c:v>
                </c:pt>
                <c:pt idx="1902">
                  <c:v>1,902.99</c:v>
                </c:pt>
                <c:pt idx="1903">
                  <c:v>1,904.00</c:v>
                </c:pt>
                <c:pt idx="1904">
                  <c:v>1,905.00</c:v>
                </c:pt>
                <c:pt idx="1905">
                  <c:v>1,905.99</c:v>
                </c:pt>
                <c:pt idx="1906">
                  <c:v>1,907.00</c:v>
                </c:pt>
                <c:pt idx="1907">
                  <c:v>1,908.00</c:v>
                </c:pt>
                <c:pt idx="1908">
                  <c:v>1,908.99</c:v>
                </c:pt>
                <c:pt idx="1909">
                  <c:v>1,910.00</c:v>
                </c:pt>
                <c:pt idx="1910">
                  <c:v>1,911.00</c:v>
                </c:pt>
                <c:pt idx="1911">
                  <c:v>1,911.99</c:v>
                </c:pt>
                <c:pt idx="1912">
                  <c:v>1,912.99</c:v>
                </c:pt>
                <c:pt idx="1913">
                  <c:v>1,914.00</c:v>
                </c:pt>
                <c:pt idx="1914">
                  <c:v>1,915.00</c:v>
                </c:pt>
                <c:pt idx="1915">
                  <c:v>1,915.99</c:v>
                </c:pt>
                <c:pt idx="1916">
                  <c:v>1,917.00</c:v>
                </c:pt>
                <c:pt idx="1917">
                  <c:v>1,918.00</c:v>
                </c:pt>
                <c:pt idx="1918">
                  <c:v>1,918.99</c:v>
                </c:pt>
                <c:pt idx="1919">
                  <c:v>1,919.99</c:v>
                </c:pt>
                <c:pt idx="1920">
                  <c:v>1,921.00</c:v>
                </c:pt>
                <c:pt idx="1921">
                  <c:v>1,921.99</c:v>
                </c:pt>
                <c:pt idx="1922">
                  <c:v>1,922.99</c:v>
                </c:pt>
                <c:pt idx="1923">
                  <c:v>1,924.00</c:v>
                </c:pt>
                <c:pt idx="1924">
                  <c:v>1,925.00</c:v>
                </c:pt>
                <c:pt idx="1925">
                  <c:v>1,925.99</c:v>
                </c:pt>
                <c:pt idx="1926">
                  <c:v>1,927.00</c:v>
                </c:pt>
                <c:pt idx="1927">
                  <c:v>1,928.00</c:v>
                </c:pt>
                <c:pt idx="1928">
                  <c:v>1,928.99</c:v>
                </c:pt>
                <c:pt idx="1929">
                  <c:v>1,929.99</c:v>
                </c:pt>
                <c:pt idx="1930">
                  <c:v>1,931.00</c:v>
                </c:pt>
                <c:pt idx="1931">
                  <c:v>1,932.00</c:v>
                </c:pt>
                <c:pt idx="1932">
                  <c:v>1,932.99</c:v>
                </c:pt>
                <c:pt idx="1933">
                  <c:v>1,934.00</c:v>
                </c:pt>
                <c:pt idx="1934">
                  <c:v>1,935.00</c:v>
                </c:pt>
                <c:pt idx="1935">
                  <c:v>1,935.99</c:v>
                </c:pt>
                <c:pt idx="1936">
                  <c:v>1,937.00</c:v>
                </c:pt>
                <c:pt idx="1937">
                  <c:v>1,938.00</c:v>
                </c:pt>
                <c:pt idx="1938">
                  <c:v>1,938.99</c:v>
                </c:pt>
                <c:pt idx="1939">
                  <c:v>1,939.99</c:v>
                </c:pt>
                <c:pt idx="1940">
                  <c:v>1,941.00</c:v>
                </c:pt>
                <c:pt idx="1941">
                  <c:v>1,942.00</c:v>
                </c:pt>
                <c:pt idx="1942">
                  <c:v>1,942.99</c:v>
                </c:pt>
                <c:pt idx="1943">
                  <c:v>1,944.00</c:v>
                </c:pt>
                <c:pt idx="1944">
                  <c:v>1,945.00</c:v>
                </c:pt>
                <c:pt idx="1945">
                  <c:v>1,945.99</c:v>
                </c:pt>
                <c:pt idx="1946">
                  <c:v>1,947.00</c:v>
                </c:pt>
                <c:pt idx="1947">
                  <c:v>1,948.00</c:v>
                </c:pt>
                <c:pt idx="1948">
                  <c:v>1,948.99</c:v>
                </c:pt>
                <c:pt idx="1949">
                  <c:v>1,949.99</c:v>
                </c:pt>
                <c:pt idx="1950">
                  <c:v>1,951.00</c:v>
                </c:pt>
                <c:pt idx="1951">
                  <c:v>1,952.00</c:v>
                </c:pt>
                <c:pt idx="1952">
                  <c:v>1,952.99</c:v>
                </c:pt>
                <c:pt idx="1953">
                  <c:v>1,954.00</c:v>
                </c:pt>
                <c:pt idx="1954">
                  <c:v>1,955.00</c:v>
                </c:pt>
                <c:pt idx="1955">
                  <c:v>1,955.99</c:v>
                </c:pt>
                <c:pt idx="1956">
                  <c:v>1,957.00</c:v>
                </c:pt>
                <c:pt idx="1957">
                  <c:v>1,958.00</c:v>
                </c:pt>
                <c:pt idx="1958">
                  <c:v>1,958.99</c:v>
                </c:pt>
                <c:pt idx="1959">
                  <c:v>1,959.99</c:v>
                </c:pt>
                <c:pt idx="1960">
                  <c:v>1,961.00</c:v>
                </c:pt>
                <c:pt idx="1961">
                  <c:v>1,962.00</c:v>
                </c:pt>
                <c:pt idx="1962">
                  <c:v>1,962.99</c:v>
                </c:pt>
                <c:pt idx="1963">
                  <c:v>1,964.00</c:v>
                </c:pt>
                <c:pt idx="1964">
                  <c:v>1,965.00</c:v>
                </c:pt>
                <c:pt idx="1965">
                  <c:v>1,965.99</c:v>
                </c:pt>
                <c:pt idx="1966">
                  <c:v>1,967.00</c:v>
                </c:pt>
                <c:pt idx="1967">
                  <c:v>1,968.00</c:v>
                </c:pt>
                <c:pt idx="1968">
                  <c:v>1,968.99</c:v>
                </c:pt>
                <c:pt idx="1969">
                  <c:v>1,969.99</c:v>
                </c:pt>
                <c:pt idx="1970">
                  <c:v>1,971.00</c:v>
                </c:pt>
                <c:pt idx="1971">
                  <c:v>1,972.00</c:v>
                </c:pt>
                <c:pt idx="1972">
                  <c:v>1,972.99</c:v>
                </c:pt>
                <c:pt idx="1973">
                  <c:v>1,974.00</c:v>
                </c:pt>
                <c:pt idx="1974">
                  <c:v>1,975.00</c:v>
                </c:pt>
                <c:pt idx="1975">
                  <c:v>1,975.99</c:v>
                </c:pt>
                <c:pt idx="1976">
                  <c:v>1,976.99</c:v>
                </c:pt>
                <c:pt idx="1977">
                  <c:v>1,978.00</c:v>
                </c:pt>
                <c:pt idx="1978">
                  <c:v>1,979.00</c:v>
                </c:pt>
                <c:pt idx="1979">
                  <c:v>1,979.99</c:v>
                </c:pt>
                <c:pt idx="1980">
                  <c:v>1,981.00</c:v>
                </c:pt>
                <c:pt idx="1981">
                  <c:v>1,982.00</c:v>
                </c:pt>
                <c:pt idx="1982">
                  <c:v>1,982.99</c:v>
                </c:pt>
                <c:pt idx="1983">
                  <c:v>1,984.00</c:v>
                </c:pt>
                <c:pt idx="1984">
                  <c:v>1,985.00</c:v>
                </c:pt>
                <c:pt idx="1985">
                  <c:v>1,985.99</c:v>
                </c:pt>
                <c:pt idx="1986">
                  <c:v>1,986.99</c:v>
                </c:pt>
                <c:pt idx="1987">
                  <c:v>1,988.00</c:v>
                </c:pt>
                <c:pt idx="1988">
                  <c:v>1,989.00</c:v>
                </c:pt>
                <c:pt idx="1989">
                  <c:v>1,989.99</c:v>
                </c:pt>
                <c:pt idx="1990">
                  <c:v>1,991.00</c:v>
                </c:pt>
                <c:pt idx="1991">
                  <c:v>1,992.00</c:v>
                </c:pt>
                <c:pt idx="1992">
                  <c:v>1,992.99</c:v>
                </c:pt>
                <c:pt idx="1993">
                  <c:v>1,994.00</c:v>
                </c:pt>
                <c:pt idx="1994">
                  <c:v>1,995.00</c:v>
                </c:pt>
                <c:pt idx="1995">
                  <c:v>1,995.99</c:v>
                </c:pt>
                <c:pt idx="1996">
                  <c:v>1,996.99</c:v>
                </c:pt>
                <c:pt idx="1997">
                  <c:v>1,998.00</c:v>
                </c:pt>
                <c:pt idx="1998">
                  <c:v>1,999.00</c:v>
                </c:pt>
                <c:pt idx="1999">
                  <c:v>1,999.99</c:v>
                </c:pt>
                <c:pt idx="2000">
                  <c:v>2,001.00</c:v>
                </c:pt>
                <c:pt idx="2001">
                  <c:v>2,002.00</c:v>
                </c:pt>
                <c:pt idx="2002">
                  <c:v>2,002.99</c:v>
                </c:pt>
                <c:pt idx="2003">
                  <c:v>2,004.00</c:v>
                </c:pt>
                <c:pt idx="2004">
                  <c:v>2,005.00</c:v>
                </c:pt>
                <c:pt idx="2005">
                  <c:v>2,005.99</c:v>
                </c:pt>
                <c:pt idx="2006">
                  <c:v>2,006.99</c:v>
                </c:pt>
                <c:pt idx="2007">
                  <c:v>2,008.00</c:v>
                </c:pt>
                <c:pt idx="2008">
                  <c:v>2,009.00</c:v>
                </c:pt>
                <c:pt idx="2009">
                  <c:v>2,009.99</c:v>
                </c:pt>
                <c:pt idx="2010">
                  <c:v>2,011.00</c:v>
                </c:pt>
                <c:pt idx="2011">
                  <c:v>2,012.00</c:v>
                </c:pt>
                <c:pt idx="2012">
                  <c:v>2,012.99</c:v>
                </c:pt>
                <c:pt idx="2013">
                  <c:v>2,014.00</c:v>
                </c:pt>
                <c:pt idx="2014">
                  <c:v>2,015.00</c:v>
                </c:pt>
                <c:pt idx="2015">
                  <c:v>2,015.99</c:v>
                </c:pt>
                <c:pt idx="2016">
                  <c:v>2,016.99</c:v>
                </c:pt>
                <c:pt idx="2017">
                  <c:v>2,018.00</c:v>
                </c:pt>
                <c:pt idx="2018">
                  <c:v>2,019.00</c:v>
                </c:pt>
                <c:pt idx="2019">
                  <c:v>2,019.99</c:v>
                </c:pt>
                <c:pt idx="2020">
                  <c:v>2,021.00</c:v>
                </c:pt>
                <c:pt idx="2021">
                  <c:v>2,022.00</c:v>
                </c:pt>
                <c:pt idx="2022">
                  <c:v>2,022.99</c:v>
                </c:pt>
                <c:pt idx="2023">
                  <c:v>2,023.99</c:v>
                </c:pt>
                <c:pt idx="2024">
                  <c:v>2,025.00</c:v>
                </c:pt>
                <c:pt idx="2025">
                  <c:v>2,026.00</c:v>
                </c:pt>
                <c:pt idx="2026">
                  <c:v>2,026.99</c:v>
                </c:pt>
                <c:pt idx="2027">
                  <c:v>2,028.00</c:v>
                </c:pt>
                <c:pt idx="2028">
                  <c:v>2,029.00</c:v>
                </c:pt>
                <c:pt idx="2029">
                  <c:v>2,029.99</c:v>
                </c:pt>
                <c:pt idx="2030">
                  <c:v>2,031.00</c:v>
                </c:pt>
                <c:pt idx="2031">
                  <c:v>2,032.00</c:v>
                </c:pt>
                <c:pt idx="2032">
                  <c:v>2,032.99</c:v>
                </c:pt>
                <c:pt idx="2033">
                  <c:v>2,033.99</c:v>
                </c:pt>
                <c:pt idx="2034">
                  <c:v>2,035.00</c:v>
                </c:pt>
                <c:pt idx="2035">
                  <c:v>2,036.00</c:v>
                </c:pt>
                <c:pt idx="2036">
                  <c:v>2,036.99</c:v>
                </c:pt>
                <c:pt idx="2037">
                  <c:v>2,038.00</c:v>
                </c:pt>
                <c:pt idx="2038">
                  <c:v>2,039.00</c:v>
                </c:pt>
                <c:pt idx="2039">
                  <c:v>2,039.99</c:v>
                </c:pt>
                <c:pt idx="2040">
                  <c:v>2,041.00</c:v>
                </c:pt>
                <c:pt idx="2041">
                  <c:v>2,042.00</c:v>
                </c:pt>
                <c:pt idx="2042">
                  <c:v>2,042.99</c:v>
                </c:pt>
                <c:pt idx="2043">
                  <c:v>2,043.99</c:v>
                </c:pt>
                <c:pt idx="2044">
                  <c:v>2,045.00</c:v>
                </c:pt>
                <c:pt idx="2045">
                  <c:v>2,046.00</c:v>
                </c:pt>
                <c:pt idx="2046">
                  <c:v>2,046.99</c:v>
                </c:pt>
                <c:pt idx="2047">
                  <c:v>2,048.00</c:v>
                </c:pt>
                <c:pt idx="2048">
                  <c:v>2,049.00</c:v>
                </c:pt>
                <c:pt idx="2049">
                  <c:v>2,049.99</c:v>
                </c:pt>
                <c:pt idx="2050">
                  <c:v>2,050.99</c:v>
                </c:pt>
                <c:pt idx="2051">
                  <c:v>2,052.00</c:v>
                </c:pt>
                <c:pt idx="2052">
                  <c:v>2,052.99</c:v>
                </c:pt>
                <c:pt idx="2053">
                  <c:v>2,053.99</c:v>
                </c:pt>
                <c:pt idx="2054">
                  <c:v>2,055.00</c:v>
                </c:pt>
                <c:pt idx="2055">
                  <c:v>2,056.00</c:v>
                </c:pt>
                <c:pt idx="2056">
                  <c:v>2,056.99</c:v>
                </c:pt>
                <c:pt idx="2057">
                  <c:v>2,058.00</c:v>
                </c:pt>
                <c:pt idx="2058">
                  <c:v>2,059.00</c:v>
                </c:pt>
                <c:pt idx="2059">
                  <c:v>2,059.99</c:v>
                </c:pt>
                <c:pt idx="2060">
                  <c:v>2,060.99</c:v>
                </c:pt>
                <c:pt idx="2061">
                  <c:v>2,062.00</c:v>
                </c:pt>
                <c:pt idx="2062">
                  <c:v>2,063.00</c:v>
                </c:pt>
                <c:pt idx="2063">
                  <c:v>2,063.99</c:v>
                </c:pt>
                <c:pt idx="2064">
                  <c:v>2,065.00</c:v>
                </c:pt>
                <c:pt idx="2065">
                  <c:v>2,066.00</c:v>
                </c:pt>
                <c:pt idx="2066">
                  <c:v>2,066.99</c:v>
                </c:pt>
                <c:pt idx="2067">
                  <c:v>2,068.00</c:v>
                </c:pt>
                <c:pt idx="2068">
                  <c:v>2,069.00</c:v>
                </c:pt>
                <c:pt idx="2069">
                  <c:v>2,069.99</c:v>
                </c:pt>
                <c:pt idx="2070">
                  <c:v>2,070.99</c:v>
                </c:pt>
                <c:pt idx="2071">
                  <c:v>2,072.00</c:v>
                </c:pt>
                <c:pt idx="2072">
                  <c:v>2,073.00</c:v>
                </c:pt>
                <c:pt idx="2073">
                  <c:v>2,073.99</c:v>
                </c:pt>
                <c:pt idx="2074">
                  <c:v>2,075.00</c:v>
                </c:pt>
                <c:pt idx="2075">
                  <c:v>2,076.00</c:v>
                </c:pt>
                <c:pt idx="2076">
                  <c:v>2,076.99</c:v>
                </c:pt>
                <c:pt idx="2077">
                  <c:v>2,078.00</c:v>
                </c:pt>
                <c:pt idx="2078">
                  <c:v>2,079.00</c:v>
                </c:pt>
                <c:pt idx="2079">
                  <c:v>2,079.99</c:v>
                </c:pt>
                <c:pt idx="2080">
                  <c:v>2,080.99</c:v>
                </c:pt>
                <c:pt idx="2081">
                  <c:v>2,082.00</c:v>
                </c:pt>
                <c:pt idx="2082">
                  <c:v>2,083.00</c:v>
                </c:pt>
                <c:pt idx="2083">
                  <c:v>2,083.99</c:v>
                </c:pt>
                <c:pt idx="2084">
                  <c:v>2,085.00</c:v>
                </c:pt>
                <c:pt idx="2085">
                  <c:v>2,086.00</c:v>
                </c:pt>
                <c:pt idx="2086">
                  <c:v>2,086.99</c:v>
                </c:pt>
                <c:pt idx="2087">
                  <c:v>2,087.99</c:v>
                </c:pt>
                <c:pt idx="2088">
                  <c:v>2,089.00</c:v>
                </c:pt>
                <c:pt idx="2089">
                  <c:v>2,090.00</c:v>
                </c:pt>
                <c:pt idx="2090">
                  <c:v>2,090.99</c:v>
                </c:pt>
                <c:pt idx="2091">
                  <c:v>2,092.00</c:v>
                </c:pt>
                <c:pt idx="2092">
                  <c:v>2,093.00</c:v>
                </c:pt>
                <c:pt idx="2093">
                  <c:v>2,093.99</c:v>
                </c:pt>
                <c:pt idx="2094">
                  <c:v>2,095.00</c:v>
                </c:pt>
                <c:pt idx="2095">
                  <c:v>2,096.00</c:v>
                </c:pt>
                <c:pt idx="2096">
                  <c:v>2,096.99</c:v>
                </c:pt>
                <c:pt idx="2097">
                  <c:v>2,097.99</c:v>
                </c:pt>
                <c:pt idx="2098">
                  <c:v>2,099.00</c:v>
                </c:pt>
                <c:pt idx="2099">
                  <c:v>2,100.00</c:v>
                </c:pt>
                <c:pt idx="2100">
                  <c:v>2,100.99</c:v>
                </c:pt>
                <c:pt idx="2101">
                  <c:v>2,102.00</c:v>
                </c:pt>
                <c:pt idx="2102">
                  <c:v>2,103.00</c:v>
                </c:pt>
                <c:pt idx="2103">
                  <c:v>2,103.99</c:v>
                </c:pt>
                <c:pt idx="2104">
                  <c:v>2,105.00</c:v>
                </c:pt>
                <c:pt idx="2105">
                  <c:v>2,106.00</c:v>
                </c:pt>
                <c:pt idx="2106">
                  <c:v>2,106.99</c:v>
                </c:pt>
                <c:pt idx="2107">
                  <c:v>2,107.99</c:v>
                </c:pt>
                <c:pt idx="2108">
                  <c:v>2,109.00</c:v>
                </c:pt>
                <c:pt idx="2109">
                  <c:v>2,110.00</c:v>
                </c:pt>
                <c:pt idx="2110">
                  <c:v>2,110.99</c:v>
                </c:pt>
                <c:pt idx="2111">
                  <c:v>2,112.00</c:v>
                </c:pt>
                <c:pt idx="2112">
                  <c:v>2,113.00</c:v>
                </c:pt>
                <c:pt idx="2113">
                  <c:v>2,113.99</c:v>
                </c:pt>
                <c:pt idx="2114">
                  <c:v>2,115.00</c:v>
                </c:pt>
                <c:pt idx="2115">
                  <c:v>2,116.00</c:v>
                </c:pt>
                <c:pt idx="2116">
                  <c:v>2,116.99</c:v>
                </c:pt>
                <c:pt idx="2117">
                  <c:v>2,117.99</c:v>
                </c:pt>
                <c:pt idx="2118">
                  <c:v>2,119.00</c:v>
                </c:pt>
                <c:pt idx="2119">
                  <c:v>2,120.00</c:v>
                </c:pt>
                <c:pt idx="2120">
                  <c:v>2,120.99</c:v>
                </c:pt>
                <c:pt idx="2121">
                  <c:v>2,122.00</c:v>
                </c:pt>
                <c:pt idx="2122">
                  <c:v>2,123.00</c:v>
                </c:pt>
                <c:pt idx="2123">
                  <c:v>2,123.99</c:v>
                </c:pt>
                <c:pt idx="2124">
                  <c:v>2,125.00</c:v>
                </c:pt>
                <c:pt idx="2125">
                  <c:v>2,126.00</c:v>
                </c:pt>
                <c:pt idx="2126">
                  <c:v>2,126.99</c:v>
                </c:pt>
                <c:pt idx="2127">
                  <c:v>2,127.99</c:v>
                </c:pt>
                <c:pt idx="2128">
                  <c:v>2,129.00</c:v>
                </c:pt>
                <c:pt idx="2129">
                  <c:v>2,130.00</c:v>
                </c:pt>
                <c:pt idx="2130">
                  <c:v>2,130.99</c:v>
                </c:pt>
                <c:pt idx="2131">
                  <c:v>2,132.00</c:v>
                </c:pt>
                <c:pt idx="2132">
                  <c:v>2,133.00</c:v>
                </c:pt>
                <c:pt idx="2133">
                  <c:v>2,133.99</c:v>
                </c:pt>
                <c:pt idx="2134">
                  <c:v>2,134.99</c:v>
                </c:pt>
                <c:pt idx="2135">
                  <c:v>2,136.00</c:v>
                </c:pt>
                <c:pt idx="2136">
                  <c:v>2,137.00</c:v>
                </c:pt>
                <c:pt idx="2137">
                  <c:v>2,137.99</c:v>
                </c:pt>
                <c:pt idx="2138">
                  <c:v>2,139.00</c:v>
                </c:pt>
                <c:pt idx="2139">
                  <c:v>2,140.00</c:v>
                </c:pt>
                <c:pt idx="2140">
                  <c:v>2,140.99</c:v>
                </c:pt>
                <c:pt idx="2141">
                  <c:v>2,142.00</c:v>
                </c:pt>
                <c:pt idx="2142">
                  <c:v>2,143.00</c:v>
                </c:pt>
                <c:pt idx="2143">
                  <c:v>2,143.99</c:v>
                </c:pt>
                <c:pt idx="2144">
                  <c:v>2,144.99</c:v>
                </c:pt>
                <c:pt idx="2145">
                  <c:v>2,146.00</c:v>
                </c:pt>
                <c:pt idx="2146">
                  <c:v>2,147.00</c:v>
                </c:pt>
                <c:pt idx="2147">
                  <c:v>2,147.99</c:v>
                </c:pt>
                <c:pt idx="2148">
                  <c:v>2,149.00</c:v>
                </c:pt>
                <c:pt idx="2149">
                  <c:v>2,150.00</c:v>
                </c:pt>
                <c:pt idx="2150">
                  <c:v>2,150.99</c:v>
                </c:pt>
                <c:pt idx="2151">
                  <c:v>2,152.00</c:v>
                </c:pt>
                <c:pt idx="2152">
                  <c:v>2,153.00</c:v>
                </c:pt>
                <c:pt idx="2153">
                  <c:v>2,153.99</c:v>
                </c:pt>
                <c:pt idx="2154">
                  <c:v>2,154.99</c:v>
                </c:pt>
                <c:pt idx="2155">
                  <c:v>2,156.00</c:v>
                </c:pt>
                <c:pt idx="2156">
                  <c:v>2,157.00</c:v>
                </c:pt>
                <c:pt idx="2157">
                  <c:v>2,157.99</c:v>
                </c:pt>
                <c:pt idx="2158">
                  <c:v>2,159.00</c:v>
                </c:pt>
                <c:pt idx="2159">
                  <c:v>2,160.00</c:v>
                </c:pt>
                <c:pt idx="2160">
                  <c:v>2,160.99</c:v>
                </c:pt>
                <c:pt idx="2161">
                  <c:v>2,162.00</c:v>
                </c:pt>
                <c:pt idx="2162">
                  <c:v>2,163.00</c:v>
                </c:pt>
                <c:pt idx="2163">
                  <c:v>2,163.99</c:v>
                </c:pt>
                <c:pt idx="2164">
                  <c:v>2,164.99</c:v>
                </c:pt>
                <c:pt idx="2165">
                  <c:v>2,166.00</c:v>
                </c:pt>
                <c:pt idx="2166">
                  <c:v>2,167.00</c:v>
                </c:pt>
                <c:pt idx="2167">
                  <c:v>2,167.99</c:v>
                </c:pt>
                <c:pt idx="2168">
                  <c:v>2,169.00</c:v>
                </c:pt>
                <c:pt idx="2169">
                  <c:v>2,170.00</c:v>
                </c:pt>
                <c:pt idx="2170">
                  <c:v>2,170.99</c:v>
                </c:pt>
                <c:pt idx="2171">
                  <c:v>2,172.00</c:v>
                </c:pt>
                <c:pt idx="2172">
                  <c:v>2,173.00</c:v>
                </c:pt>
                <c:pt idx="2173">
                  <c:v>2,173.99</c:v>
                </c:pt>
                <c:pt idx="2174">
                  <c:v>2,174.99</c:v>
                </c:pt>
                <c:pt idx="2175">
                  <c:v>2,176.00</c:v>
                </c:pt>
                <c:pt idx="2176">
                  <c:v>2,177.00</c:v>
                </c:pt>
                <c:pt idx="2177">
                  <c:v>2,177.99</c:v>
                </c:pt>
                <c:pt idx="2178">
                  <c:v>2,179.00</c:v>
                </c:pt>
                <c:pt idx="2179">
                  <c:v>2,180.00</c:v>
                </c:pt>
                <c:pt idx="2180">
                  <c:v>2,180.99</c:v>
                </c:pt>
                <c:pt idx="2181">
                  <c:v>2,182.00</c:v>
                </c:pt>
                <c:pt idx="2182">
                  <c:v>2,183.00</c:v>
                </c:pt>
                <c:pt idx="2183">
                  <c:v>2,183.99</c:v>
                </c:pt>
                <c:pt idx="2184">
                  <c:v>2,184.99</c:v>
                </c:pt>
                <c:pt idx="2185">
                  <c:v>2,186.00</c:v>
                </c:pt>
                <c:pt idx="2186">
                  <c:v>2,187.00</c:v>
                </c:pt>
                <c:pt idx="2187">
                  <c:v>2,187.99</c:v>
                </c:pt>
                <c:pt idx="2188">
                  <c:v>2,189.00</c:v>
                </c:pt>
                <c:pt idx="2189">
                  <c:v>2,190.00</c:v>
                </c:pt>
                <c:pt idx="2190">
                  <c:v>2,190.99</c:v>
                </c:pt>
                <c:pt idx="2191">
                  <c:v>2,192.00</c:v>
                </c:pt>
                <c:pt idx="2192">
                  <c:v>2,193.00</c:v>
                </c:pt>
                <c:pt idx="2193">
                  <c:v>2,193.99</c:v>
                </c:pt>
                <c:pt idx="2194">
                  <c:v>2,194.99</c:v>
                </c:pt>
                <c:pt idx="2195">
                  <c:v>2,196.00</c:v>
                </c:pt>
                <c:pt idx="2196">
                  <c:v>2,197.00</c:v>
                </c:pt>
                <c:pt idx="2197">
                  <c:v>2,197.99</c:v>
                </c:pt>
                <c:pt idx="2198">
                  <c:v>2,199.00</c:v>
                </c:pt>
                <c:pt idx="2199">
                  <c:v>2,200.00</c:v>
                </c:pt>
                <c:pt idx="2200">
                  <c:v>2,200.99</c:v>
                </c:pt>
                <c:pt idx="2201">
                  <c:v>2,202.00</c:v>
                </c:pt>
                <c:pt idx="2202">
                  <c:v>2,203.00</c:v>
                </c:pt>
                <c:pt idx="2203">
                  <c:v>2,203.99</c:v>
                </c:pt>
                <c:pt idx="2204">
                  <c:v>2,204.99</c:v>
                </c:pt>
                <c:pt idx="2205">
                  <c:v>2,206.00</c:v>
                </c:pt>
                <c:pt idx="2206">
                  <c:v>2,207.00</c:v>
                </c:pt>
                <c:pt idx="2207">
                  <c:v>2,207.99</c:v>
                </c:pt>
                <c:pt idx="2208">
                  <c:v>2,209.00</c:v>
                </c:pt>
                <c:pt idx="2209">
                  <c:v>2,210.00</c:v>
                </c:pt>
                <c:pt idx="2210">
                  <c:v>2,210.99</c:v>
                </c:pt>
                <c:pt idx="2211">
                  <c:v>2,212.00</c:v>
                </c:pt>
                <c:pt idx="2212">
                  <c:v>2,213.00</c:v>
                </c:pt>
                <c:pt idx="2213">
                  <c:v>2,213.99</c:v>
                </c:pt>
                <c:pt idx="2214">
                  <c:v>2,214.99</c:v>
                </c:pt>
                <c:pt idx="2215">
                  <c:v>2,216.00</c:v>
                </c:pt>
                <c:pt idx="2216">
                  <c:v>2,217.00</c:v>
                </c:pt>
                <c:pt idx="2217">
                  <c:v>2,217.99</c:v>
                </c:pt>
                <c:pt idx="2218">
                  <c:v>2,219.00</c:v>
                </c:pt>
                <c:pt idx="2219">
                  <c:v>2,220.00</c:v>
                </c:pt>
                <c:pt idx="2220">
                  <c:v>2,220.99</c:v>
                </c:pt>
                <c:pt idx="2221">
                  <c:v>2,221.99</c:v>
                </c:pt>
                <c:pt idx="2222">
                  <c:v>2,223.00</c:v>
                </c:pt>
                <c:pt idx="2223">
                  <c:v>2,224.00</c:v>
                </c:pt>
                <c:pt idx="2224">
                  <c:v>2,224.99</c:v>
                </c:pt>
                <c:pt idx="2225">
                  <c:v>2,226.00</c:v>
                </c:pt>
                <c:pt idx="2226">
                  <c:v>2,227.00</c:v>
                </c:pt>
                <c:pt idx="2227">
                  <c:v>2,227.99</c:v>
                </c:pt>
                <c:pt idx="2228">
                  <c:v>2,229.00</c:v>
                </c:pt>
                <c:pt idx="2229">
                  <c:v>2,230.00</c:v>
                </c:pt>
                <c:pt idx="2230">
                  <c:v>2,230.99</c:v>
                </c:pt>
                <c:pt idx="2231">
                  <c:v>2,231.99</c:v>
                </c:pt>
                <c:pt idx="2232">
                  <c:v>2,233.00</c:v>
                </c:pt>
                <c:pt idx="2233">
                  <c:v>2,234.00</c:v>
                </c:pt>
                <c:pt idx="2234">
                  <c:v>2,234.99</c:v>
                </c:pt>
                <c:pt idx="2235">
                  <c:v>2,236.00</c:v>
                </c:pt>
                <c:pt idx="2236">
                  <c:v>2,237.00</c:v>
                </c:pt>
                <c:pt idx="2237">
                  <c:v>2,237.99</c:v>
                </c:pt>
                <c:pt idx="2238">
                  <c:v>2,239.00</c:v>
                </c:pt>
                <c:pt idx="2239">
                  <c:v>2,240.00</c:v>
                </c:pt>
                <c:pt idx="2240">
                  <c:v>2,240.99</c:v>
                </c:pt>
                <c:pt idx="2241">
                  <c:v>2,241.99</c:v>
                </c:pt>
                <c:pt idx="2242">
                  <c:v>2,243.00</c:v>
                </c:pt>
                <c:pt idx="2243">
                  <c:v>2,244.00</c:v>
                </c:pt>
                <c:pt idx="2244">
                  <c:v>2,244.99</c:v>
                </c:pt>
                <c:pt idx="2245">
                  <c:v>2,246.00</c:v>
                </c:pt>
                <c:pt idx="2246">
                  <c:v>2,247.00</c:v>
                </c:pt>
                <c:pt idx="2247">
                  <c:v>2,247.99</c:v>
                </c:pt>
                <c:pt idx="2248">
                  <c:v>2,249.00</c:v>
                </c:pt>
                <c:pt idx="2249">
                  <c:v>2,250.00</c:v>
                </c:pt>
                <c:pt idx="2250">
                  <c:v>2,250.99</c:v>
                </c:pt>
                <c:pt idx="2251">
                  <c:v>2,251.99</c:v>
                </c:pt>
                <c:pt idx="2252">
                  <c:v>2,253.00</c:v>
                </c:pt>
                <c:pt idx="2253">
                  <c:v>2,254.00</c:v>
                </c:pt>
                <c:pt idx="2254">
                  <c:v>2,254.99</c:v>
                </c:pt>
                <c:pt idx="2255">
                  <c:v>2,256.00</c:v>
                </c:pt>
                <c:pt idx="2256">
                  <c:v>2,257.00</c:v>
                </c:pt>
                <c:pt idx="2257">
                  <c:v>2,257.99</c:v>
                </c:pt>
                <c:pt idx="2258">
                  <c:v>2,259.00</c:v>
                </c:pt>
                <c:pt idx="2259">
                  <c:v>2,260.00</c:v>
                </c:pt>
                <c:pt idx="2260">
                  <c:v>2,260.99</c:v>
                </c:pt>
                <c:pt idx="2261">
                  <c:v>2,261.99</c:v>
                </c:pt>
                <c:pt idx="2262">
                  <c:v>2,263.00</c:v>
                </c:pt>
                <c:pt idx="2263">
                  <c:v>2,264.00</c:v>
                </c:pt>
                <c:pt idx="2264">
                  <c:v>2,264.99</c:v>
                </c:pt>
                <c:pt idx="2265">
                  <c:v>2,266.00</c:v>
                </c:pt>
                <c:pt idx="2266">
                  <c:v>2,267.00</c:v>
                </c:pt>
                <c:pt idx="2267">
                  <c:v>2,267.99</c:v>
                </c:pt>
                <c:pt idx="2268">
                  <c:v>2,269.00</c:v>
                </c:pt>
                <c:pt idx="2269">
                  <c:v>2,270.00</c:v>
                </c:pt>
                <c:pt idx="2270">
                  <c:v>2,270.99</c:v>
                </c:pt>
                <c:pt idx="2271">
                  <c:v>2,271.99</c:v>
                </c:pt>
                <c:pt idx="2272">
                  <c:v>2,273.00</c:v>
                </c:pt>
                <c:pt idx="2273">
                  <c:v>2,274.00</c:v>
                </c:pt>
                <c:pt idx="2274">
                  <c:v>2,274.99</c:v>
                </c:pt>
                <c:pt idx="2275">
                  <c:v>2,276.00</c:v>
                </c:pt>
                <c:pt idx="2276">
                  <c:v>2,277.00</c:v>
                </c:pt>
                <c:pt idx="2277">
                  <c:v>2,277.99</c:v>
                </c:pt>
                <c:pt idx="2278">
                  <c:v>2,279.00</c:v>
                </c:pt>
                <c:pt idx="2279">
                  <c:v>2,280.00</c:v>
                </c:pt>
                <c:pt idx="2280">
                  <c:v>2,280.99</c:v>
                </c:pt>
                <c:pt idx="2281">
                  <c:v>2,281.99</c:v>
                </c:pt>
                <c:pt idx="2282">
                  <c:v>2,283.00</c:v>
                </c:pt>
                <c:pt idx="2283">
                  <c:v>2,284.00</c:v>
                </c:pt>
                <c:pt idx="2284">
                  <c:v>2,284.99</c:v>
                </c:pt>
                <c:pt idx="2285">
                  <c:v>2,286.00</c:v>
                </c:pt>
                <c:pt idx="2286">
                  <c:v>2,287.00</c:v>
                </c:pt>
                <c:pt idx="2287">
                  <c:v>2,287.99</c:v>
                </c:pt>
                <c:pt idx="2288">
                  <c:v>2,289.00</c:v>
                </c:pt>
                <c:pt idx="2289">
                  <c:v>2,290.00</c:v>
                </c:pt>
                <c:pt idx="2290">
                  <c:v>2,290.99</c:v>
                </c:pt>
                <c:pt idx="2291">
                  <c:v>2,291.99</c:v>
                </c:pt>
                <c:pt idx="2292">
                  <c:v>2,293.00</c:v>
                </c:pt>
                <c:pt idx="2293">
                  <c:v>2,294.00</c:v>
                </c:pt>
                <c:pt idx="2294">
                  <c:v>2,294.99</c:v>
                </c:pt>
                <c:pt idx="2295">
                  <c:v>2,296.00</c:v>
                </c:pt>
                <c:pt idx="2296">
                  <c:v>2,297.00</c:v>
                </c:pt>
                <c:pt idx="2297">
                  <c:v>2,297.99</c:v>
                </c:pt>
                <c:pt idx="2298">
                  <c:v>2,299.00</c:v>
                </c:pt>
                <c:pt idx="2299">
                  <c:v>2,300.00</c:v>
                </c:pt>
                <c:pt idx="2300">
                  <c:v>2,300.99</c:v>
                </c:pt>
                <c:pt idx="2301">
                  <c:v>2,301.99</c:v>
                </c:pt>
                <c:pt idx="2302">
                  <c:v>2,303.00</c:v>
                </c:pt>
                <c:pt idx="2303">
                  <c:v>2,304.00</c:v>
                </c:pt>
                <c:pt idx="2304">
                  <c:v>2,304.99</c:v>
                </c:pt>
                <c:pt idx="2305">
                  <c:v>2,306.00</c:v>
                </c:pt>
                <c:pt idx="2306">
                  <c:v>2,307.00</c:v>
                </c:pt>
                <c:pt idx="2307">
                  <c:v>2,307.99</c:v>
                </c:pt>
                <c:pt idx="2308">
                  <c:v>2,309.00</c:v>
                </c:pt>
                <c:pt idx="2309">
                  <c:v>2,310.00</c:v>
                </c:pt>
                <c:pt idx="2310">
                  <c:v>2,310.99</c:v>
                </c:pt>
                <c:pt idx="2311">
                  <c:v>2,311.99</c:v>
                </c:pt>
                <c:pt idx="2312">
                  <c:v>2,313.00</c:v>
                </c:pt>
                <c:pt idx="2313">
                  <c:v>2,314.00</c:v>
                </c:pt>
                <c:pt idx="2314">
                  <c:v>2,314.99</c:v>
                </c:pt>
                <c:pt idx="2315">
                  <c:v>2,316.00</c:v>
                </c:pt>
                <c:pt idx="2316">
                  <c:v>2,317.00</c:v>
                </c:pt>
                <c:pt idx="2317">
                  <c:v>2,317.99</c:v>
                </c:pt>
                <c:pt idx="2318">
                  <c:v>2,318.99</c:v>
                </c:pt>
                <c:pt idx="2319">
                  <c:v>2,320.00</c:v>
                </c:pt>
                <c:pt idx="2320">
                  <c:v>2,321.00</c:v>
                </c:pt>
                <c:pt idx="2321">
                  <c:v>2,321.99</c:v>
                </c:pt>
                <c:pt idx="2322">
                  <c:v>2,323.00</c:v>
                </c:pt>
                <c:pt idx="2323">
                  <c:v>2,324.00</c:v>
                </c:pt>
                <c:pt idx="2324">
                  <c:v>2,324.99</c:v>
                </c:pt>
                <c:pt idx="2325">
                  <c:v>2,326.00</c:v>
                </c:pt>
                <c:pt idx="2326">
                  <c:v>2,327.00</c:v>
                </c:pt>
                <c:pt idx="2327">
                  <c:v>2,327.99</c:v>
                </c:pt>
                <c:pt idx="2328">
                  <c:v>2,328.99</c:v>
                </c:pt>
                <c:pt idx="2329">
                  <c:v>2,330.00</c:v>
                </c:pt>
                <c:pt idx="2330">
                  <c:v>2,331.00</c:v>
                </c:pt>
                <c:pt idx="2331">
                  <c:v>2,331.99</c:v>
                </c:pt>
                <c:pt idx="2332">
                  <c:v>2,333.00</c:v>
                </c:pt>
                <c:pt idx="2333">
                  <c:v>2,334.00</c:v>
                </c:pt>
                <c:pt idx="2334">
                  <c:v>2,334.99</c:v>
                </c:pt>
                <c:pt idx="2335">
                  <c:v>2,336.00</c:v>
                </c:pt>
                <c:pt idx="2336">
                  <c:v>2,337.00</c:v>
                </c:pt>
                <c:pt idx="2337">
                  <c:v>2,337.99</c:v>
                </c:pt>
                <c:pt idx="2338">
                  <c:v>2,338.99</c:v>
                </c:pt>
                <c:pt idx="2339">
                  <c:v>2,340.00</c:v>
                </c:pt>
                <c:pt idx="2340">
                  <c:v>2,341.00</c:v>
                </c:pt>
                <c:pt idx="2341">
                  <c:v>2,341.99</c:v>
                </c:pt>
                <c:pt idx="2342">
                  <c:v>2,343.00</c:v>
                </c:pt>
                <c:pt idx="2343">
                  <c:v>2,344.00</c:v>
                </c:pt>
                <c:pt idx="2344">
                  <c:v>2,344.99</c:v>
                </c:pt>
                <c:pt idx="2345">
                  <c:v>2,345.99</c:v>
                </c:pt>
                <c:pt idx="2346">
                  <c:v>2,347.00</c:v>
                </c:pt>
                <c:pt idx="2347">
                  <c:v>2,347.99</c:v>
                </c:pt>
                <c:pt idx="2348">
                  <c:v>2,348.99</c:v>
                </c:pt>
                <c:pt idx="2349">
                  <c:v>2,350.00</c:v>
                </c:pt>
                <c:pt idx="2350">
                  <c:v>2,351.00</c:v>
                </c:pt>
                <c:pt idx="2351">
                  <c:v>2,351.99</c:v>
                </c:pt>
                <c:pt idx="2352">
                  <c:v>2,353.00</c:v>
                </c:pt>
                <c:pt idx="2353">
                  <c:v>2,354.00</c:v>
                </c:pt>
                <c:pt idx="2354">
                  <c:v>2,354.99</c:v>
                </c:pt>
                <c:pt idx="2355">
                  <c:v>2,355.99</c:v>
                </c:pt>
                <c:pt idx="2356">
                  <c:v>2,357.00</c:v>
                </c:pt>
                <c:pt idx="2357">
                  <c:v>2,358.00</c:v>
                </c:pt>
                <c:pt idx="2358">
                  <c:v>2,358.99</c:v>
                </c:pt>
                <c:pt idx="2359">
                  <c:v>2,360.00</c:v>
                </c:pt>
                <c:pt idx="2360">
                  <c:v>2,361.00</c:v>
                </c:pt>
                <c:pt idx="2361">
                  <c:v>2,361.99</c:v>
                </c:pt>
                <c:pt idx="2362">
                  <c:v>2,363.00</c:v>
                </c:pt>
                <c:pt idx="2363">
                  <c:v>2,364.00</c:v>
                </c:pt>
                <c:pt idx="2364">
                  <c:v>2,364.99</c:v>
                </c:pt>
                <c:pt idx="2365">
                  <c:v>2,365.99</c:v>
                </c:pt>
                <c:pt idx="2366">
                  <c:v>2,367.00</c:v>
                </c:pt>
                <c:pt idx="2367">
                  <c:v>2,368.00</c:v>
                </c:pt>
                <c:pt idx="2368">
                  <c:v>2,368.99</c:v>
                </c:pt>
                <c:pt idx="2369">
                  <c:v>2,370.00</c:v>
                </c:pt>
                <c:pt idx="2370">
                  <c:v>2,371.00</c:v>
                </c:pt>
                <c:pt idx="2371">
                  <c:v>2,371.99</c:v>
                </c:pt>
                <c:pt idx="2372">
                  <c:v>2,373.00</c:v>
                </c:pt>
                <c:pt idx="2373">
                  <c:v>2,374.00</c:v>
                </c:pt>
                <c:pt idx="2374">
                  <c:v>2,374.99</c:v>
                </c:pt>
                <c:pt idx="2375">
                  <c:v>2,375.99</c:v>
                </c:pt>
                <c:pt idx="2376">
                  <c:v>2,377.00</c:v>
                </c:pt>
                <c:pt idx="2377">
                  <c:v>2,378.00</c:v>
                </c:pt>
                <c:pt idx="2378">
                  <c:v>2,378.99</c:v>
                </c:pt>
                <c:pt idx="2379">
                  <c:v>2,380.00</c:v>
                </c:pt>
                <c:pt idx="2380">
                  <c:v>2,381.00</c:v>
                </c:pt>
                <c:pt idx="2381">
                  <c:v>2,381.99</c:v>
                </c:pt>
                <c:pt idx="2382">
                  <c:v>2,382.99</c:v>
                </c:pt>
                <c:pt idx="2383">
                  <c:v>2,384.00</c:v>
                </c:pt>
                <c:pt idx="2384">
                  <c:v>2,385.00</c:v>
                </c:pt>
                <c:pt idx="2385">
                  <c:v>2,385.99</c:v>
                </c:pt>
                <c:pt idx="2386">
                  <c:v>2,387.00</c:v>
                </c:pt>
                <c:pt idx="2387">
                  <c:v>2,388.00</c:v>
                </c:pt>
                <c:pt idx="2388">
                  <c:v>2,388.99</c:v>
                </c:pt>
                <c:pt idx="2389">
                  <c:v>2,390.00</c:v>
                </c:pt>
                <c:pt idx="2390">
                  <c:v>2,391.00</c:v>
                </c:pt>
                <c:pt idx="2391">
                  <c:v>2,391.99</c:v>
                </c:pt>
                <c:pt idx="2392">
                  <c:v>2,392.99</c:v>
                </c:pt>
                <c:pt idx="2393">
                  <c:v>2,394.00</c:v>
                </c:pt>
                <c:pt idx="2394">
                  <c:v>2,395.00</c:v>
                </c:pt>
                <c:pt idx="2395">
                  <c:v>2,395.99</c:v>
                </c:pt>
                <c:pt idx="2396">
                  <c:v>2,397.00</c:v>
                </c:pt>
                <c:pt idx="2397">
                  <c:v>2,398.00</c:v>
                </c:pt>
                <c:pt idx="2398">
                  <c:v>2,398.99</c:v>
                </c:pt>
                <c:pt idx="2399">
                  <c:v>2,400.00</c:v>
                </c:pt>
                <c:pt idx="2400">
                  <c:v>2,401.00</c:v>
                </c:pt>
                <c:pt idx="2401">
                  <c:v>2,401.99</c:v>
                </c:pt>
                <c:pt idx="2402">
                  <c:v>2,402.99</c:v>
                </c:pt>
                <c:pt idx="2403">
                  <c:v>2,404.00</c:v>
                </c:pt>
                <c:pt idx="2404">
                  <c:v>2,405.00</c:v>
                </c:pt>
                <c:pt idx="2405">
                  <c:v>2,405.99</c:v>
                </c:pt>
                <c:pt idx="2406">
                  <c:v>2,407.00</c:v>
                </c:pt>
                <c:pt idx="2407">
                  <c:v>2,408.00</c:v>
                </c:pt>
                <c:pt idx="2408">
                  <c:v>2,408.99</c:v>
                </c:pt>
                <c:pt idx="2409">
                  <c:v>2,409.99</c:v>
                </c:pt>
                <c:pt idx="2410">
                  <c:v>2,411.00</c:v>
                </c:pt>
                <c:pt idx="2411">
                  <c:v>2,411.99</c:v>
                </c:pt>
                <c:pt idx="2412">
                  <c:v>2,412.99</c:v>
                </c:pt>
                <c:pt idx="2413">
                  <c:v>2,414.00</c:v>
                </c:pt>
                <c:pt idx="2414">
                  <c:v>2,415.00</c:v>
                </c:pt>
                <c:pt idx="2415">
                  <c:v>2,415.99</c:v>
                </c:pt>
                <c:pt idx="2416">
                  <c:v>2,417.00</c:v>
                </c:pt>
                <c:pt idx="2417">
                  <c:v>2,418.00</c:v>
                </c:pt>
                <c:pt idx="2418">
                  <c:v>2,418.99</c:v>
                </c:pt>
                <c:pt idx="2419">
                  <c:v>2,419.99</c:v>
                </c:pt>
                <c:pt idx="2420">
                  <c:v>2,421.00</c:v>
                </c:pt>
                <c:pt idx="2421">
                  <c:v>2,422.00</c:v>
                </c:pt>
                <c:pt idx="2422">
                  <c:v>2,422.99</c:v>
                </c:pt>
                <c:pt idx="2423">
                  <c:v>2,424.00</c:v>
                </c:pt>
                <c:pt idx="2424">
                  <c:v>2,425.00</c:v>
                </c:pt>
                <c:pt idx="2425">
                  <c:v>2,425.99</c:v>
                </c:pt>
                <c:pt idx="2426">
                  <c:v>2,427.00</c:v>
                </c:pt>
                <c:pt idx="2427">
                  <c:v>2,428.00</c:v>
                </c:pt>
                <c:pt idx="2428">
                  <c:v>2,428.99</c:v>
                </c:pt>
                <c:pt idx="2429">
                  <c:v>2,429.99</c:v>
                </c:pt>
                <c:pt idx="2430">
                  <c:v>2,431.00</c:v>
                </c:pt>
                <c:pt idx="2431">
                  <c:v>2,432.00</c:v>
                </c:pt>
                <c:pt idx="2432">
                  <c:v>2,432.99</c:v>
                </c:pt>
                <c:pt idx="2433">
                  <c:v>2,434.00</c:v>
                </c:pt>
                <c:pt idx="2434">
                  <c:v>2,435.00</c:v>
                </c:pt>
                <c:pt idx="2435">
                  <c:v>2,435.99</c:v>
                </c:pt>
                <c:pt idx="2436">
                  <c:v>2,437.00</c:v>
                </c:pt>
                <c:pt idx="2437">
                  <c:v>2,438.00</c:v>
                </c:pt>
                <c:pt idx="2438">
                  <c:v>2,438.99</c:v>
                </c:pt>
                <c:pt idx="2439">
                  <c:v>2,439.99</c:v>
                </c:pt>
                <c:pt idx="2440">
                  <c:v>2,441.00</c:v>
                </c:pt>
                <c:pt idx="2441">
                  <c:v>2,442.00</c:v>
                </c:pt>
                <c:pt idx="2442">
                  <c:v>2,442.99</c:v>
                </c:pt>
                <c:pt idx="2443">
                  <c:v>2,444.00</c:v>
                </c:pt>
                <c:pt idx="2444">
                  <c:v>2,445.00</c:v>
                </c:pt>
                <c:pt idx="2445">
                  <c:v>2,445.99</c:v>
                </c:pt>
                <c:pt idx="2446">
                  <c:v>2,447.00</c:v>
                </c:pt>
                <c:pt idx="2447">
                  <c:v>2,448.00</c:v>
                </c:pt>
                <c:pt idx="2448">
                  <c:v>2,448.99</c:v>
                </c:pt>
                <c:pt idx="2449">
                  <c:v>2,449.99</c:v>
                </c:pt>
                <c:pt idx="2450">
                  <c:v>2,451.00</c:v>
                </c:pt>
                <c:pt idx="2451">
                  <c:v>2,452.00</c:v>
                </c:pt>
                <c:pt idx="2452">
                  <c:v>2,452.99</c:v>
                </c:pt>
                <c:pt idx="2453">
                  <c:v>2,454.00</c:v>
                </c:pt>
                <c:pt idx="2454">
                  <c:v>2,455.00</c:v>
                </c:pt>
                <c:pt idx="2455">
                  <c:v>2,455.99</c:v>
                </c:pt>
                <c:pt idx="2456">
                  <c:v>2,457.00</c:v>
                </c:pt>
                <c:pt idx="2457">
                  <c:v>2,458.00</c:v>
                </c:pt>
                <c:pt idx="2458">
                  <c:v>2,458.99</c:v>
                </c:pt>
                <c:pt idx="2459">
                  <c:v>2,459.99</c:v>
                </c:pt>
                <c:pt idx="2460">
                  <c:v>2,461.00</c:v>
                </c:pt>
                <c:pt idx="2461">
                  <c:v>2,462.00</c:v>
                </c:pt>
                <c:pt idx="2462">
                  <c:v>2,462.99</c:v>
                </c:pt>
                <c:pt idx="2463">
                  <c:v>2,464.00</c:v>
                </c:pt>
                <c:pt idx="2464">
                  <c:v>2,465.00</c:v>
                </c:pt>
                <c:pt idx="2465">
                  <c:v>2,465.99</c:v>
                </c:pt>
                <c:pt idx="2466">
                  <c:v>2,466.99</c:v>
                </c:pt>
                <c:pt idx="2467">
                  <c:v>2,468.00</c:v>
                </c:pt>
                <c:pt idx="2468">
                  <c:v>2,469.00</c:v>
                </c:pt>
                <c:pt idx="2469">
                  <c:v>2,469.99</c:v>
                </c:pt>
                <c:pt idx="2470">
                  <c:v>2,471.00</c:v>
                </c:pt>
                <c:pt idx="2471">
                  <c:v>2,472.00</c:v>
                </c:pt>
                <c:pt idx="2472">
                  <c:v>2,472.99</c:v>
                </c:pt>
                <c:pt idx="2473">
                  <c:v>2,474.00</c:v>
                </c:pt>
                <c:pt idx="2474">
                  <c:v>2,475.00</c:v>
                </c:pt>
                <c:pt idx="2475">
                  <c:v>2,475.99</c:v>
                </c:pt>
                <c:pt idx="2476">
                  <c:v>2,476.99</c:v>
                </c:pt>
                <c:pt idx="2477">
                  <c:v>2,478.00</c:v>
                </c:pt>
                <c:pt idx="2478">
                  <c:v>2,479.00</c:v>
                </c:pt>
                <c:pt idx="2479">
                  <c:v>2,479.99</c:v>
                </c:pt>
                <c:pt idx="2480">
                  <c:v>2,481.00</c:v>
                </c:pt>
                <c:pt idx="2481">
                  <c:v>2,482.00</c:v>
                </c:pt>
                <c:pt idx="2482">
                  <c:v>2,482.99</c:v>
                </c:pt>
                <c:pt idx="2483">
                  <c:v>2,484.00</c:v>
                </c:pt>
                <c:pt idx="2484">
                  <c:v>2,485.00</c:v>
                </c:pt>
                <c:pt idx="2485">
                  <c:v>2,485.99</c:v>
                </c:pt>
                <c:pt idx="2486">
                  <c:v>2,486.99</c:v>
                </c:pt>
                <c:pt idx="2487">
                  <c:v>2,488.00</c:v>
                </c:pt>
                <c:pt idx="2488">
                  <c:v>2,489.00</c:v>
                </c:pt>
                <c:pt idx="2489">
                  <c:v>2,489.99</c:v>
                </c:pt>
                <c:pt idx="2490">
                  <c:v>2,491.00</c:v>
                </c:pt>
                <c:pt idx="2491">
                  <c:v>2,492.00</c:v>
                </c:pt>
                <c:pt idx="2492">
                  <c:v>2,492.99</c:v>
                </c:pt>
                <c:pt idx="2493">
                  <c:v>2,494.00</c:v>
                </c:pt>
                <c:pt idx="2494">
                  <c:v>2,495.00</c:v>
                </c:pt>
                <c:pt idx="2495">
                  <c:v>2,495.99</c:v>
                </c:pt>
                <c:pt idx="2496">
                  <c:v>2,496.99</c:v>
                </c:pt>
                <c:pt idx="2497">
                  <c:v>2,498.00</c:v>
                </c:pt>
                <c:pt idx="2498">
                  <c:v>2,499.00</c:v>
                </c:pt>
                <c:pt idx="2499">
                  <c:v>2,499.99</c:v>
                </c:pt>
                <c:pt idx="2500">
                  <c:v>2,501.00</c:v>
                </c:pt>
                <c:pt idx="2501">
                  <c:v>2,502.00</c:v>
                </c:pt>
                <c:pt idx="2502">
                  <c:v>2,502.99</c:v>
                </c:pt>
                <c:pt idx="2503">
                  <c:v>2,503.99</c:v>
                </c:pt>
                <c:pt idx="2504">
                  <c:v>2,505.00</c:v>
                </c:pt>
                <c:pt idx="2505">
                  <c:v>2,506.00</c:v>
                </c:pt>
                <c:pt idx="2506">
                  <c:v>2,506.99</c:v>
                </c:pt>
                <c:pt idx="2507">
                  <c:v>2,508.00</c:v>
                </c:pt>
                <c:pt idx="2508">
                  <c:v>2,509.00</c:v>
                </c:pt>
                <c:pt idx="2509">
                  <c:v>2,509.99</c:v>
                </c:pt>
                <c:pt idx="2510">
                  <c:v>2,511.00</c:v>
                </c:pt>
                <c:pt idx="2511">
                  <c:v>2,512.00</c:v>
                </c:pt>
                <c:pt idx="2512">
                  <c:v>2,512.99</c:v>
                </c:pt>
                <c:pt idx="2513">
                  <c:v>2,513.99</c:v>
                </c:pt>
                <c:pt idx="2514">
                  <c:v>2,515.00</c:v>
                </c:pt>
                <c:pt idx="2515">
                  <c:v>2,516.00</c:v>
                </c:pt>
                <c:pt idx="2516">
                  <c:v>2,516.99</c:v>
                </c:pt>
                <c:pt idx="2517">
                  <c:v>2,518.00</c:v>
                </c:pt>
                <c:pt idx="2518">
                  <c:v>2,519.00</c:v>
                </c:pt>
                <c:pt idx="2519">
                  <c:v>2,519.99</c:v>
                </c:pt>
                <c:pt idx="2520">
                  <c:v>2,521.00</c:v>
                </c:pt>
                <c:pt idx="2521">
                  <c:v>2,522.00</c:v>
                </c:pt>
                <c:pt idx="2522">
                  <c:v>2,522.99</c:v>
                </c:pt>
                <c:pt idx="2523">
                  <c:v>2,523.99</c:v>
                </c:pt>
                <c:pt idx="2524">
                  <c:v>2,525.00</c:v>
                </c:pt>
                <c:pt idx="2525">
                  <c:v>2,526.00</c:v>
                </c:pt>
                <c:pt idx="2526">
                  <c:v>2,526.99</c:v>
                </c:pt>
                <c:pt idx="2527">
                  <c:v>2,528.00</c:v>
                </c:pt>
                <c:pt idx="2528">
                  <c:v>2,529.00</c:v>
                </c:pt>
                <c:pt idx="2529">
                  <c:v>2,529.99</c:v>
                </c:pt>
                <c:pt idx="2530">
                  <c:v>2,530.99</c:v>
                </c:pt>
                <c:pt idx="2531">
                  <c:v>2,532.00</c:v>
                </c:pt>
                <c:pt idx="2532">
                  <c:v>2,532.99</c:v>
                </c:pt>
                <c:pt idx="2533">
                  <c:v>2,533.99</c:v>
                </c:pt>
                <c:pt idx="2534">
                  <c:v>2,535.00</c:v>
                </c:pt>
                <c:pt idx="2535">
                  <c:v>2,536.00</c:v>
                </c:pt>
                <c:pt idx="2536">
                  <c:v>2,536.99</c:v>
                </c:pt>
                <c:pt idx="2537">
                  <c:v>2,538.00</c:v>
                </c:pt>
                <c:pt idx="2538">
                  <c:v>2,539.00</c:v>
                </c:pt>
                <c:pt idx="2539">
                  <c:v>2,539.99</c:v>
                </c:pt>
                <c:pt idx="2540">
                  <c:v>2,541.00</c:v>
                </c:pt>
                <c:pt idx="2541">
                  <c:v>2,542.00</c:v>
                </c:pt>
                <c:pt idx="2542">
                  <c:v>2,542.99</c:v>
                </c:pt>
                <c:pt idx="2543">
                  <c:v>2,543.99</c:v>
                </c:pt>
                <c:pt idx="2544">
                  <c:v>2,545.00</c:v>
                </c:pt>
                <c:pt idx="2545">
                  <c:v>2,546.00</c:v>
                </c:pt>
                <c:pt idx="2546">
                  <c:v>2,546.99</c:v>
                </c:pt>
                <c:pt idx="2547">
                  <c:v>2,548.00</c:v>
                </c:pt>
                <c:pt idx="2548">
                  <c:v>2,549.00</c:v>
                </c:pt>
                <c:pt idx="2549">
                  <c:v>2,549.99</c:v>
                </c:pt>
                <c:pt idx="2550">
                  <c:v>2,551.00</c:v>
                </c:pt>
                <c:pt idx="2551">
                  <c:v>2,552.00</c:v>
                </c:pt>
                <c:pt idx="2552">
                  <c:v>2,552.99</c:v>
                </c:pt>
                <c:pt idx="2553">
                  <c:v>2,553.99</c:v>
                </c:pt>
                <c:pt idx="2554">
                  <c:v>2,555.00</c:v>
                </c:pt>
                <c:pt idx="2555">
                  <c:v>2,556.00</c:v>
                </c:pt>
                <c:pt idx="2556">
                  <c:v>2,556.99</c:v>
                </c:pt>
                <c:pt idx="2557">
                  <c:v>2,558.00</c:v>
                </c:pt>
                <c:pt idx="2558">
                  <c:v>2,559.00</c:v>
                </c:pt>
                <c:pt idx="2559">
                  <c:v>2,559.99</c:v>
                </c:pt>
                <c:pt idx="2560">
                  <c:v>2,561.00</c:v>
                </c:pt>
                <c:pt idx="2561">
                  <c:v>2,562.00</c:v>
                </c:pt>
                <c:pt idx="2562">
                  <c:v>2,562.99</c:v>
                </c:pt>
                <c:pt idx="2563">
                  <c:v>2,563.99</c:v>
                </c:pt>
                <c:pt idx="2564">
                  <c:v>2,565.00</c:v>
                </c:pt>
                <c:pt idx="2565">
                  <c:v>2,566.00</c:v>
                </c:pt>
                <c:pt idx="2566">
                  <c:v>2,566.99</c:v>
                </c:pt>
                <c:pt idx="2567">
                  <c:v>2,568.00</c:v>
                </c:pt>
                <c:pt idx="2568">
                  <c:v>2,569.00</c:v>
                </c:pt>
                <c:pt idx="2569">
                  <c:v>2,569.99</c:v>
                </c:pt>
                <c:pt idx="2570">
                  <c:v>2,570.99</c:v>
                </c:pt>
                <c:pt idx="2571">
                  <c:v>2,572.00</c:v>
                </c:pt>
                <c:pt idx="2572">
                  <c:v>2,572.99</c:v>
                </c:pt>
                <c:pt idx="2573">
                  <c:v>2,573.99</c:v>
                </c:pt>
                <c:pt idx="2574">
                  <c:v>2,575.00</c:v>
                </c:pt>
                <c:pt idx="2575">
                  <c:v>2,576.00</c:v>
                </c:pt>
                <c:pt idx="2576">
                  <c:v>2,576.99</c:v>
                </c:pt>
                <c:pt idx="2577">
                  <c:v>2,578.00</c:v>
                </c:pt>
                <c:pt idx="2578">
                  <c:v>2,579.00</c:v>
                </c:pt>
                <c:pt idx="2579">
                  <c:v>2,579.99</c:v>
                </c:pt>
                <c:pt idx="2580">
                  <c:v>2,580.99</c:v>
                </c:pt>
                <c:pt idx="2581">
                  <c:v>2,582.00</c:v>
                </c:pt>
                <c:pt idx="2582">
                  <c:v>2,583.00</c:v>
                </c:pt>
                <c:pt idx="2583">
                  <c:v>2,583.99</c:v>
                </c:pt>
                <c:pt idx="2584">
                  <c:v>2,585.00</c:v>
                </c:pt>
                <c:pt idx="2585">
                  <c:v>2,586.00</c:v>
                </c:pt>
                <c:pt idx="2586">
                  <c:v>2,586.99</c:v>
                </c:pt>
                <c:pt idx="2587">
                  <c:v>2,588.00</c:v>
                </c:pt>
                <c:pt idx="2588">
                  <c:v>2,589.00</c:v>
                </c:pt>
                <c:pt idx="2589">
                  <c:v>2,589.99</c:v>
                </c:pt>
                <c:pt idx="2590">
                  <c:v>2,590.99</c:v>
                </c:pt>
                <c:pt idx="2591">
                  <c:v>2,592.00</c:v>
                </c:pt>
                <c:pt idx="2592">
                  <c:v>2,593.00</c:v>
                </c:pt>
                <c:pt idx="2593">
                  <c:v>2,593.99</c:v>
                </c:pt>
                <c:pt idx="2594">
                  <c:v>2,595.00</c:v>
                </c:pt>
                <c:pt idx="2595">
                  <c:v>2,596.00</c:v>
                </c:pt>
                <c:pt idx="2596">
                  <c:v>2,596.99</c:v>
                </c:pt>
                <c:pt idx="2597">
                  <c:v>2,598.00</c:v>
                </c:pt>
                <c:pt idx="2598">
                  <c:v>2,599.00</c:v>
                </c:pt>
                <c:pt idx="2599">
                  <c:v>2,599.99</c:v>
                </c:pt>
                <c:pt idx="2600">
                  <c:v>2,600.99</c:v>
                </c:pt>
                <c:pt idx="2601">
                  <c:v>2,602.00</c:v>
                </c:pt>
                <c:pt idx="2602">
                  <c:v>2,603.00</c:v>
                </c:pt>
                <c:pt idx="2603">
                  <c:v>2,603.99</c:v>
                </c:pt>
                <c:pt idx="2604">
                  <c:v>2,605.00</c:v>
                </c:pt>
                <c:pt idx="2605">
                  <c:v>2,606.00</c:v>
                </c:pt>
                <c:pt idx="2606">
                  <c:v>2,606.99</c:v>
                </c:pt>
                <c:pt idx="2607">
                  <c:v>2,608.00</c:v>
                </c:pt>
                <c:pt idx="2608">
                  <c:v>2,609.00</c:v>
                </c:pt>
                <c:pt idx="2609">
                  <c:v>2,609.99</c:v>
                </c:pt>
                <c:pt idx="2610">
                  <c:v>2,610.99</c:v>
                </c:pt>
                <c:pt idx="2611">
                  <c:v>2,612.00</c:v>
                </c:pt>
                <c:pt idx="2612">
                  <c:v>2,613.00</c:v>
                </c:pt>
                <c:pt idx="2613">
                  <c:v>2,613.99</c:v>
                </c:pt>
                <c:pt idx="2614">
                  <c:v>2,615.00</c:v>
                </c:pt>
                <c:pt idx="2615">
                  <c:v>2,616.00</c:v>
                </c:pt>
                <c:pt idx="2616">
                  <c:v>2,616.99</c:v>
                </c:pt>
                <c:pt idx="2617">
                  <c:v>2,618.00</c:v>
                </c:pt>
                <c:pt idx="2618">
                  <c:v>2,619.00</c:v>
                </c:pt>
                <c:pt idx="2619">
                  <c:v>2,619.99</c:v>
                </c:pt>
                <c:pt idx="2620">
                  <c:v>2,620.99</c:v>
                </c:pt>
                <c:pt idx="2621">
                  <c:v>2,622.00</c:v>
                </c:pt>
                <c:pt idx="2622">
                  <c:v>2,623.00</c:v>
                </c:pt>
                <c:pt idx="2623">
                  <c:v>2,623.99</c:v>
                </c:pt>
                <c:pt idx="2624">
                  <c:v>2,625.00</c:v>
                </c:pt>
                <c:pt idx="2625">
                  <c:v>2,626.00</c:v>
                </c:pt>
                <c:pt idx="2626">
                  <c:v>2,626.99</c:v>
                </c:pt>
                <c:pt idx="2627">
                  <c:v>2,627.99</c:v>
                </c:pt>
                <c:pt idx="2628">
                  <c:v>2,629.00</c:v>
                </c:pt>
                <c:pt idx="2629">
                  <c:v>2,630.00</c:v>
                </c:pt>
                <c:pt idx="2630">
                  <c:v>2,630.99</c:v>
                </c:pt>
                <c:pt idx="2631">
                  <c:v>2,632.00</c:v>
                </c:pt>
                <c:pt idx="2632">
                  <c:v>2,633.00</c:v>
                </c:pt>
                <c:pt idx="2633">
                  <c:v>2,633.99</c:v>
                </c:pt>
                <c:pt idx="2634">
                  <c:v>2,635.00</c:v>
                </c:pt>
                <c:pt idx="2635">
                  <c:v>2,636.00</c:v>
                </c:pt>
                <c:pt idx="2636">
                  <c:v>2,636.99</c:v>
                </c:pt>
                <c:pt idx="2637">
                  <c:v>2,637.99</c:v>
                </c:pt>
                <c:pt idx="2638">
                  <c:v>2,639.00</c:v>
                </c:pt>
                <c:pt idx="2639">
                  <c:v>2,640.00</c:v>
                </c:pt>
                <c:pt idx="2640">
                  <c:v>2,640.99</c:v>
                </c:pt>
                <c:pt idx="2641">
                  <c:v>2,642.00</c:v>
                </c:pt>
                <c:pt idx="2642">
                  <c:v>2,643.00</c:v>
                </c:pt>
                <c:pt idx="2643">
                  <c:v>2,643.99</c:v>
                </c:pt>
                <c:pt idx="2644">
                  <c:v>2,645.00</c:v>
                </c:pt>
                <c:pt idx="2645">
                  <c:v>2,646.00</c:v>
                </c:pt>
                <c:pt idx="2646">
                  <c:v>2,646.99</c:v>
                </c:pt>
                <c:pt idx="2647">
                  <c:v>2,647.99</c:v>
                </c:pt>
                <c:pt idx="2648">
                  <c:v>2,649.00</c:v>
                </c:pt>
                <c:pt idx="2649">
                  <c:v>2,650.00</c:v>
                </c:pt>
                <c:pt idx="2650">
                  <c:v>2,650.99</c:v>
                </c:pt>
                <c:pt idx="2651">
                  <c:v>2,652.00</c:v>
                </c:pt>
                <c:pt idx="2652">
                  <c:v>2,653.00</c:v>
                </c:pt>
                <c:pt idx="2653">
                  <c:v>2,653.99</c:v>
                </c:pt>
                <c:pt idx="2654">
                  <c:v>2,655.00</c:v>
                </c:pt>
                <c:pt idx="2655">
                  <c:v>2,656.00</c:v>
                </c:pt>
                <c:pt idx="2656">
                  <c:v>2,656.99</c:v>
                </c:pt>
                <c:pt idx="2657">
                  <c:v>2,657.99</c:v>
                </c:pt>
                <c:pt idx="2658">
                  <c:v>2,659.00</c:v>
                </c:pt>
                <c:pt idx="2659">
                  <c:v>2,660.00</c:v>
                </c:pt>
                <c:pt idx="2660">
                  <c:v>2,660.99</c:v>
                </c:pt>
                <c:pt idx="2661">
                  <c:v>2,662.00</c:v>
                </c:pt>
                <c:pt idx="2662">
                  <c:v>2,663.00</c:v>
                </c:pt>
                <c:pt idx="2663">
                  <c:v>2,663.99</c:v>
                </c:pt>
                <c:pt idx="2664">
                  <c:v>2,664.99</c:v>
                </c:pt>
                <c:pt idx="2665">
                  <c:v>2,666.00</c:v>
                </c:pt>
                <c:pt idx="2666">
                  <c:v>2,666.99</c:v>
                </c:pt>
                <c:pt idx="2667">
                  <c:v>2,667.99</c:v>
                </c:pt>
                <c:pt idx="2668">
                  <c:v>2,669.00</c:v>
                </c:pt>
                <c:pt idx="2669">
                  <c:v>2,670.00</c:v>
                </c:pt>
                <c:pt idx="2670">
                  <c:v>2,670.99</c:v>
                </c:pt>
                <c:pt idx="2671">
                  <c:v>2,672.00</c:v>
                </c:pt>
                <c:pt idx="2672">
                  <c:v>2,673.00</c:v>
                </c:pt>
                <c:pt idx="2673">
                  <c:v>2,673.99</c:v>
                </c:pt>
                <c:pt idx="2674">
                  <c:v>2,674.99</c:v>
                </c:pt>
                <c:pt idx="2675">
                  <c:v>2,676.00</c:v>
                </c:pt>
                <c:pt idx="2676">
                  <c:v>2,677.00</c:v>
                </c:pt>
                <c:pt idx="2677">
                  <c:v>2,677.99</c:v>
                </c:pt>
                <c:pt idx="2678">
                  <c:v>2,679.00</c:v>
                </c:pt>
                <c:pt idx="2679">
                  <c:v>2,680.00</c:v>
                </c:pt>
                <c:pt idx="2680">
                  <c:v>2,680.99</c:v>
                </c:pt>
                <c:pt idx="2681">
                  <c:v>2,682.00</c:v>
                </c:pt>
                <c:pt idx="2682">
                  <c:v>2,683.00</c:v>
                </c:pt>
                <c:pt idx="2683">
                  <c:v>2,683.99</c:v>
                </c:pt>
                <c:pt idx="2684">
                  <c:v>2,684.99</c:v>
                </c:pt>
                <c:pt idx="2685">
                  <c:v>2,686.00</c:v>
                </c:pt>
                <c:pt idx="2686">
                  <c:v>2,687.00</c:v>
                </c:pt>
                <c:pt idx="2687">
                  <c:v>2,687.99</c:v>
                </c:pt>
                <c:pt idx="2688">
                  <c:v>2,689.00</c:v>
                </c:pt>
                <c:pt idx="2689">
                  <c:v>2,690.00</c:v>
                </c:pt>
                <c:pt idx="2690">
                  <c:v>2,690.99</c:v>
                </c:pt>
                <c:pt idx="2691">
                  <c:v>2,692.00</c:v>
                </c:pt>
                <c:pt idx="2692">
                  <c:v>2,693.00</c:v>
                </c:pt>
                <c:pt idx="2693">
                  <c:v>2,693.99</c:v>
                </c:pt>
                <c:pt idx="2694">
                  <c:v>2,694.99</c:v>
                </c:pt>
                <c:pt idx="2695">
                  <c:v>2,696.00</c:v>
                </c:pt>
                <c:pt idx="2696">
                  <c:v>2,697.00</c:v>
                </c:pt>
                <c:pt idx="2697">
                  <c:v>2,697.99</c:v>
                </c:pt>
                <c:pt idx="2698">
                  <c:v>2,699.00</c:v>
                </c:pt>
                <c:pt idx="2699">
                  <c:v>2,700.00</c:v>
                </c:pt>
                <c:pt idx="2700">
                  <c:v>2,700.99</c:v>
                </c:pt>
                <c:pt idx="2701">
                  <c:v>2,702.00</c:v>
                </c:pt>
                <c:pt idx="2702">
                  <c:v>2,703.00</c:v>
                </c:pt>
                <c:pt idx="2703">
                  <c:v>2,703.99</c:v>
                </c:pt>
                <c:pt idx="2704">
                  <c:v>2,704.99</c:v>
                </c:pt>
                <c:pt idx="2705">
                  <c:v>2,706.00</c:v>
                </c:pt>
                <c:pt idx="2706">
                  <c:v>2,707.00</c:v>
                </c:pt>
                <c:pt idx="2707">
                  <c:v>2,707.99</c:v>
                </c:pt>
                <c:pt idx="2708">
                  <c:v>2,709.00</c:v>
                </c:pt>
                <c:pt idx="2709">
                  <c:v>2,710.00</c:v>
                </c:pt>
                <c:pt idx="2710">
                  <c:v>2,710.99</c:v>
                </c:pt>
                <c:pt idx="2711">
                  <c:v>2,712.00</c:v>
                </c:pt>
                <c:pt idx="2712">
                  <c:v>2,713.00</c:v>
                </c:pt>
                <c:pt idx="2713">
                  <c:v>2,713.99</c:v>
                </c:pt>
                <c:pt idx="2714">
                  <c:v>2,714.99</c:v>
                </c:pt>
                <c:pt idx="2715">
                  <c:v>2,716.00</c:v>
                </c:pt>
                <c:pt idx="2716">
                  <c:v>2,717.00</c:v>
                </c:pt>
                <c:pt idx="2717">
                  <c:v>2,717.99</c:v>
                </c:pt>
                <c:pt idx="2718">
                  <c:v>2,719.00</c:v>
                </c:pt>
                <c:pt idx="2719">
                  <c:v>2,720.00</c:v>
                </c:pt>
                <c:pt idx="2720">
                  <c:v>2,720.99</c:v>
                </c:pt>
                <c:pt idx="2721">
                  <c:v>2,721.99</c:v>
                </c:pt>
                <c:pt idx="2722">
                  <c:v>2,723.00</c:v>
                </c:pt>
                <c:pt idx="2723">
                  <c:v>2,723.99</c:v>
                </c:pt>
                <c:pt idx="2724">
                  <c:v>2,724.99</c:v>
                </c:pt>
                <c:pt idx="2725">
                  <c:v>2,726.00</c:v>
                </c:pt>
                <c:pt idx="2726">
                  <c:v>2,727.00</c:v>
                </c:pt>
                <c:pt idx="2727">
                  <c:v>2,727.99</c:v>
                </c:pt>
                <c:pt idx="2728">
                  <c:v>2,729.00</c:v>
                </c:pt>
                <c:pt idx="2729">
                  <c:v>2,730.00</c:v>
                </c:pt>
                <c:pt idx="2730">
                  <c:v>2,730.99</c:v>
                </c:pt>
                <c:pt idx="2731">
                  <c:v>2,731.99</c:v>
                </c:pt>
                <c:pt idx="2732">
                  <c:v>2,733.00</c:v>
                </c:pt>
                <c:pt idx="2733">
                  <c:v>2,734.00</c:v>
                </c:pt>
                <c:pt idx="2734">
                  <c:v>2,734.99</c:v>
                </c:pt>
                <c:pt idx="2735">
                  <c:v>2,736.00</c:v>
                </c:pt>
                <c:pt idx="2736">
                  <c:v>2,737.00</c:v>
                </c:pt>
                <c:pt idx="2737">
                  <c:v>2,737.99</c:v>
                </c:pt>
                <c:pt idx="2738">
                  <c:v>2,739.00</c:v>
                </c:pt>
                <c:pt idx="2739">
                  <c:v>2,740.00</c:v>
                </c:pt>
                <c:pt idx="2740">
                  <c:v>2,740.99</c:v>
                </c:pt>
                <c:pt idx="2741">
                  <c:v>2,741.99</c:v>
                </c:pt>
                <c:pt idx="2742">
                  <c:v>2,743.00</c:v>
                </c:pt>
                <c:pt idx="2743">
                  <c:v>2,744.00</c:v>
                </c:pt>
                <c:pt idx="2744">
                  <c:v>2,744.99</c:v>
                </c:pt>
                <c:pt idx="2745">
                  <c:v>2,746.00</c:v>
                </c:pt>
                <c:pt idx="2746">
                  <c:v>2,747.00</c:v>
                </c:pt>
                <c:pt idx="2747">
                  <c:v>2,747.99</c:v>
                </c:pt>
                <c:pt idx="2748">
                  <c:v>2,749.00</c:v>
                </c:pt>
                <c:pt idx="2749">
                  <c:v>2,750.00</c:v>
                </c:pt>
                <c:pt idx="2750">
                  <c:v>2,750.99</c:v>
                </c:pt>
                <c:pt idx="2751">
                  <c:v>2,751.99</c:v>
                </c:pt>
                <c:pt idx="2752">
                  <c:v>2,753.00</c:v>
                </c:pt>
                <c:pt idx="2753">
                  <c:v>2,754.00</c:v>
                </c:pt>
                <c:pt idx="2754">
                  <c:v>2,754.99</c:v>
                </c:pt>
                <c:pt idx="2755">
                  <c:v>2,756.00</c:v>
                </c:pt>
                <c:pt idx="2756">
                  <c:v>2,757.00</c:v>
                </c:pt>
                <c:pt idx="2757">
                  <c:v>2,757.99</c:v>
                </c:pt>
                <c:pt idx="2758">
                  <c:v>2,759.00</c:v>
                </c:pt>
                <c:pt idx="2759">
                  <c:v>2,760.00</c:v>
                </c:pt>
                <c:pt idx="2760">
                  <c:v>2,760.99</c:v>
                </c:pt>
                <c:pt idx="2761">
                  <c:v>2,761.99</c:v>
                </c:pt>
                <c:pt idx="2762">
                  <c:v>2,763.00</c:v>
                </c:pt>
                <c:pt idx="2763">
                  <c:v>2,764.00</c:v>
                </c:pt>
                <c:pt idx="2764">
                  <c:v>2,764.99</c:v>
                </c:pt>
                <c:pt idx="2765">
                  <c:v>2,766.00</c:v>
                </c:pt>
                <c:pt idx="2766">
                  <c:v>2,767.00</c:v>
                </c:pt>
                <c:pt idx="2767">
                  <c:v>2,767.99</c:v>
                </c:pt>
                <c:pt idx="2768">
                  <c:v>2,768.99</c:v>
                </c:pt>
                <c:pt idx="2769">
                  <c:v>2,770.00</c:v>
                </c:pt>
                <c:pt idx="2770">
                  <c:v>2,771.00</c:v>
                </c:pt>
                <c:pt idx="2771">
                  <c:v>2,771.99</c:v>
                </c:pt>
                <c:pt idx="2772">
                  <c:v>2,773.00</c:v>
                </c:pt>
                <c:pt idx="2773">
                  <c:v>2,774.00</c:v>
                </c:pt>
                <c:pt idx="2774">
                  <c:v>2,774.99</c:v>
                </c:pt>
                <c:pt idx="2775">
                  <c:v>2,776.00</c:v>
                </c:pt>
                <c:pt idx="2776">
                  <c:v>2,777.00</c:v>
                </c:pt>
                <c:pt idx="2777">
                  <c:v>2,777.99</c:v>
                </c:pt>
                <c:pt idx="2778">
                  <c:v>2,778.99</c:v>
                </c:pt>
                <c:pt idx="2779">
                  <c:v>2,780.00</c:v>
                </c:pt>
                <c:pt idx="2780">
                  <c:v>2,781.00</c:v>
                </c:pt>
                <c:pt idx="2781">
                  <c:v>2,781.99</c:v>
                </c:pt>
                <c:pt idx="2782">
                  <c:v>2,783.00</c:v>
                </c:pt>
                <c:pt idx="2783">
                  <c:v>2,784.00</c:v>
                </c:pt>
                <c:pt idx="2784">
                  <c:v>2,784.99</c:v>
                </c:pt>
                <c:pt idx="2785">
                  <c:v>2,786.00</c:v>
                </c:pt>
                <c:pt idx="2786">
                  <c:v>2,787.00</c:v>
                </c:pt>
                <c:pt idx="2787">
                  <c:v>2,787.99</c:v>
                </c:pt>
                <c:pt idx="2788">
                  <c:v>2,788.99</c:v>
                </c:pt>
                <c:pt idx="2789">
                  <c:v>2,790.00</c:v>
                </c:pt>
                <c:pt idx="2790">
                  <c:v>2,791.00</c:v>
                </c:pt>
                <c:pt idx="2791">
                  <c:v>2,791.99</c:v>
                </c:pt>
                <c:pt idx="2792">
                  <c:v>2,793.00</c:v>
                </c:pt>
                <c:pt idx="2793">
                  <c:v>2,794.00</c:v>
                </c:pt>
                <c:pt idx="2794">
                  <c:v>2,794.99</c:v>
                </c:pt>
                <c:pt idx="2795">
                  <c:v>2,796.00</c:v>
                </c:pt>
                <c:pt idx="2796">
                  <c:v>2,797.00</c:v>
                </c:pt>
                <c:pt idx="2797">
                  <c:v>2,797.99</c:v>
                </c:pt>
                <c:pt idx="2798">
                  <c:v>2,798.99</c:v>
                </c:pt>
                <c:pt idx="2799">
                  <c:v>2,800.00</c:v>
                </c:pt>
                <c:pt idx="2800">
                  <c:v>2,801.00</c:v>
                </c:pt>
                <c:pt idx="2801">
                  <c:v>2,801.99</c:v>
                </c:pt>
                <c:pt idx="2802">
                  <c:v>2,803.00</c:v>
                </c:pt>
                <c:pt idx="2803">
                  <c:v>2,804.00</c:v>
                </c:pt>
                <c:pt idx="2804">
                  <c:v>2,804.99</c:v>
                </c:pt>
                <c:pt idx="2805">
                  <c:v>2,806.00</c:v>
                </c:pt>
                <c:pt idx="2806">
                  <c:v>2,807.00</c:v>
                </c:pt>
                <c:pt idx="2807">
                  <c:v>2,807.99</c:v>
                </c:pt>
                <c:pt idx="2808">
                  <c:v>2,808.99</c:v>
                </c:pt>
                <c:pt idx="2809">
                  <c:v>2,810.00</c:v>
                </c:pt>
                <c:pt idx="2810">
                  <c:v>2,811.00</c:v>
                </c:pt>
                <c:pt idx="2811">
                  <c:v>2,811.99</c:v>
                </c:pt>
                <c:pt idx="2812">
                  <c:v>2,813.00</c:v>
                </c:pt>
                <c:pt idx="2813">
                  <c:v>2,814.00</c:v>
                </c:pt>
                <c:pt idx="2814">
                  <c:v>2,814.99</c:v>
                </c:pt>
                <c:pt idx="2815">
                  <c:v>2,815.99</c:v>
                </c:pt>
                <c:pt idx="2816">
                  <c:v>2,817.00</c:v>
                </c:pt>
                <c:pt idx="2817">
                  <c:v>2,818.00</c:v>
                </c:pt>
                <c:pt idx="2818">
                  <c:v>2,818.99</c:v>
                </c:pt>
                <c:pt idx="2819">
                  <c:v>2,820.00</c:v>
                </c:pt>
                <c:pt idx="2820">
                  <c:v>2,821.00</c:v>
                </c:pt>
                <c:pt idx="2821">
                  <c:v>2,821.99</c:v>
                </c:pt>
                <c:pt idx="2822">
                  <c:v>2,823.00</c:v>
                </c:pt>
                <c:pt idx="2823">
                  <c:v>2,824.00</c:v>
                </c:pt>
                <c:pt idx="2824">
                  <c:v>2,824.99</c:v>
                </c:pt>
                <c:pt idx="2825">
                  <c:v>2,825.99</c:v>
                </c:pt>
                <c:pt idx="2826">
                  <c:v>2,827.00</c:v>
                </c:pt>
                <c:pt idx="2827">
                  <c:v>2,828.00</c:v>
                </c:pt>
                <c:pt idx="2828">
                  <c:v>2,828.99</c:v>
                </c:pt>
                <c:pt idx="2829">
                  <c:v>2,830.00</c:v>
                </c:pt>
                <c:pt idx="2830">
                  <c:v>2,831.00</c:v>
                </c:pt>
                <c:pt idx="2831">
                  <c:v>2,831.99</c:v>
                </c:pt>
                <c:pt idx="2832">
                  <c:v>2,833.00</c:v>
                </c:pt>
                <c:pt idx="2833">
                  <c:v>2,834.00</c:v>
                </c:pt>
                <c:pt idx="2834">
                  <c:v>2,834.99</c:v>
                </c:pt>
                <c:pt idx="2835">
                  <c:v>2,835.99</c:v>
                </c:pt>
                <c:pt idx="2836">
                  <c:v>2,837.00</c:v>
                </c:pt>
                <c:pt idx="2837">
                  <c:v>2,838.00</c:v>
                </c:pt>
                <c:pt idx="2838">
                  <c:v>2,838.99</c:v>
                </c:pt>
                <c:pt idx="2839">
                  <c:v>2,840.00</c:v>
                </c:pt>
                <c:pt idx="2840">
                  <c:v>2,841.00</c:v>
                </c:pt>
                <c:pt idx="2841">
                  <c:v>2,841.99</c:v>
                </c:pt>
                <c:pt idx="2842">
                  <c:v>2,842.99</c:v>
                </c:pt>
                <c:pt idx="2843">
                  <c:v>2,844.00</c:v>
                </c:pt>
                <c:pt idx="2844">
                  <c:v>2,845.00</c:v>
                </c:pt>
                <c:pt idx="2845">
                  <c:v>2,845.99</c:v>
                </c:pt>
                <c:pt idx="2846">
                  <c:v>2,847.00</c:v>
                </c:pt>
                <c:pt idx="2847">
                  <c:v>2,848.00</c:v>
                </c:pt>
                <c:pt idx="2848">
                  <c:v>2,848.99</c:v>
                </c:pt>
                <c:pt idx="2849">
                  <c:v>2,850.00</c:v>
                </c:pt>
                <c:pt idx="2850">
                  <c:v>2,851.00</c:v>
                </c:pt>
                <c:pt idx="2851">
                  <c:v>2,851.99</c:v>
                </c:pt>
                <c:pt idx="2852">
                  <c:v>2,852.99</c:v>
                </c:pt>
                <c:pt idx="2853">
                  <c:v>2,854.00</c:v>
                </c:pt>
                <c:pt idx="2854">
                  <c:v>2,855.00</c:v>
                </c:pt>
                <c:pt idx="2855">
                  <c:v>2,855.99</c:v>
                </c:pt>
                <c:pt idx="2856">
                  <c:v>2,857.00</c:v>
                </c:pt>
                <c:pt idx="2857">
                  <c:v>2,858.00</c:v>
                </c:pt>
                <c:pt idx="2858">
                  <c:v>2,858.99</c:v>
                </c:pt>
                <c:pt idx="2859">
                  <c:v>2,860.00</c:v>
                </c:pt>
                <c:pt idx="2860">
                  <c:v>2,861.00</c:v>
                </c:pt>
                <c:pt idx="2861">
                  <c:v>2,861.99</c:v>
                </c:pt>
                <c:pt idx="2862">
                  <c:v>2,862.99</c:v>
                </c:pt>
                <c:pt idx="2863">
                  <c:v>2,864.00</c:v>
                </c:pt>
                <c:pt idx="2864">
                  <c:v>2,865.00</c:v>
                </c:pt>
                <c:pt idx="2865">
                  <c:v>2,865.99</c:v>
                </c:pt>
                <c:pt idx="2866">
                  <c:v>2,867.00</c:v>
                </c:pt>
                <c:pt idx="2867">
                  <c:v>2,868.00</c:v>
                </c:pt>
                <c:pt idx="2868">
                  <c:v>2,868.99</c:v>
                </c:pt>
                <c:pt idx="2869">
                  <c:v>2,870.00</c:v>
                </c:pt>
                <c:pt idx="2870">
                  <c:v>2,871.00</c:v>
                </c:pt>
                <c:pt idx="2871">
                  <c:v>2,871.99</c:v>
                </c:pt>
                <c:pt idx="2872">
                  <c:v>2,872.99</c:v>
                </c:pt>
                <c:pt idx="2873">
                  <c:v>2,874.00</c:v>
                </c:pt>
                <c:pt idx="2874">
                  <c:v>2,875.00</c:v>
                </c:pt>
                <c:pt idx="2875">
                  <c:v>2,875.99</c:v>
                </c:pt>
                <c:pt idx="2876">
                  <c:v>2,877.00</c:v>
                </c:pt>
                <c:pt idx="2877">
                  <c:v>2,878.00</c:v>
                </c:pt>
                <c:pt idx="2878">
                  <c:v>2,878.99</c:v>
                </c:pt>
                <c:pt idx="2879">
                  <c:v>2,880.00</c:v>
                </c:pt>
                <c:pt idx="2880">
                  <c:v>2,881.00</c:v>
                </c:pt>
                <c:pt idx="2881">
                  <c:v>2,881.99</c:v>
                </c:pt>
                <c:pt idx="2882">
                  <c:v>2,882.99</c:v>
                </c:pt>
                <c:pt idx="2883">
                  <c:v>2,884.00</c:v>
                </c:pt>
                <c:pt idx="2884">
                  <c:v>2,885.00</c:v>
                </c:pt>
                <c:pt idx="2885">
                  <c:v>2,885.99</c:v>
                </c:pt>
                <c:pt idx="2886">
                  <c:v>2,887.00</c:v>
                </c:pt>
                <c:pt idx="2887">
                  <c:v>2,888.00</c:v>
                </c:pt>
                <c:pt idx="2888">
                  <c:v>2,888.99</c:v>
                </c:pt>
                <c:pt idx="2889">
                  <c:v>2,889.99</c:v>
                </c:pt>
                <c:pt idx="2890">
                  <c:v>2,891.00</c:v>
                </c:pt>
                <c:pt idx="2891">
                  <c:v>2,891.99</c:v>
                </c:pt>
                <c:pt idx="2892">
                  <c:v>2,892.99</c:v>
                </c:pt>
                <c:pt idx="2893">
                  <c:v>2,894.00</c:v>
                </c:pt>
                <c:pt idx="2894">
                  <c:v>2,895.00</c:v>
                </c:pt>
                <c:pt idx="2895">
                  <c:v>2,895.99</c:v>
                </c:pt>
                <c:pt idx="2896">
                  <c:v>2,897.00</c:v>
                </c:pt>
                <c:pt idx="2897">
                  <c:v>2,898.00</c:v>
                </c:pt>
                <c:pt idx="2898">
                  <c:v>2,898.99</c:v>
                </c:pt>
                <c:pt idx="2899">
                  <c:v>2,899.99</c:v>
                </c:pt>
                <c:pt idx="2900">
                  <c:v>2,901.00</c:v>
                </c:pt>
                <c:pt idx="2901">
                  <c:v>2,902.00</c:v>
                </c:pt>
                <c:pt idx="2902">
                  <c:v>2,902.99</c:v>
                </c:pt>
                <c:pt idx="2903">
                  <c:v>2,904.00</c:v>
                </c:pt>
                <c:pt idx="2904">
                  <c:v>2,905.00</c:v>
                </c:pt>
                <c:pt idx="2905">
                  <c:v>2,905.99</c:v>
                </c:pt>
                <c:pt idx="2906">
                  <c:v>2,907.00</c:v>
                </c:pt>
                <c:pt idx="2907">
                  <c:v>2,908.00</c:v>
                </c:pt>
                <c:pt idx="2908">
                  <c:v>2,908.99</c:v>
                </c:pt>
                <c:pt idx="2909">
                  <c:v>2,909.99</c:v>
                </c:pt>
                <c:pt idx="2910">
                  <c:v>2,911.00</c:v>
                </c:pt>
                <c:pt idx="2911">
                  <c:v>2,912.00</c:v>
                </c:pt>
                <c:pt idx="2912">
                  <c:v>2,912.99</c:v>
                </c:pt>
                <c:pt idx="2913">
                  <c:v>2,914.00</c:v>
                </c:pt>
                <c:pt idx="2914">
                  <c:v>2,915.00</c:v>
                </c:pt>
                <c:pt idx="2915">
                  <c:v>2,915.99</c:v>
                </c:pt>
                <c:pt idx="2916">
                  <c:v>2,917.00</c:v>
                </c:pt>
                <c:pt idx="2917">
                  <c:v>2,918.00</c:v>
                </c:pt>
                <c:pt idx="2918">
                  <c:v>2,918.99</c:v>
                </c:pt>
                <c:pt idx="2919">
                  <c:v>2,919.99</c:v>
                </c:pt>
                <c:pt idx="2920">
                  <c:v>2,921.00</c:v>
                </c:pt>
                <c:pt idx="2921">
                  <c:v>2,922.00</c:v>
                </c:pt>
                <c:pt idx="2922">
                  <c:v>2,922.99</c:v>
                </c:pt>
                <c:pt idx="2923">
                  <c:v>2,924.00</c:v>
                </c:pt>
                <c:pt idx="2924">
                  <c:v>2,925.00</c:v>
                </c:pt>
                <c:pt idx="2925">
                  <c:v>2,925.99</c:v>
                </c:pt>
                <c:pt idx="2926">
                  <c:v>2,927.00</c:v>
                </c:pt>
                <c:pt idx="2927">
                  <c:v>2,928.00</c:v>
                </c:pt>
                <c:pt idx="2928">
                  <c:v>2,928.99</c:v>
                </c:pt>
                <c:pt idx="2929">
                  <c:v>2,929.99</c:v>
                </c:pt>
                <c:pt idx="2930">
                  <c:v>2,931.00</c:v>
                </c:pt>
                <c:pt idx="2931">
                  <c:v>2,932.00</c:v>
                </c:pt>
                <c:pt idx="2932">
                  <c:v>2,932.99</c:v>
                </c:pt>
                <c:pt idx="2933">
                  <c:v>2,934.00</c:v>
                </c:pt>
                <c:pt idx="2934">
                  <c:v>2,935.00</c:v>
                </c:pt>
                <c:pt idx="2935">
                  <c:v>2,935.99</c:v>
                </c:pt>
                <c:pt idx="2936">
                  <c:v>2,937.00</c:v>
                </c:pt>
                <c:pt idx="2937">
                  <c:v>2,938.00</c:v>
                </c:pt>
                <c:pt idx="2938">
                  <c:v>2,938.99</c:v>
                </c:pt>
                <c:pt idx="2939">
                  <c:v>2,939.99</c:v>
                </c:pt>
                <c:pt idx="2940">
                  <c:v>2,941.00</c:v>
                </c:pt>
                <c:pt idx="2941">
                  <c:v>2,942.00</c:v>
                </c:pt>
                <c:pt idx="2942">
                  <c:v>2,942.99</c:v>
                </c:pt>
                <c:pt idx="2943">
                  <c:v>2,944.00</c:v>
                </c:pt>
                <c:pt idx="2944">
                  <c:v>2,945.00</c:v>
                </c:pt>
                <c:pt idx="2945">
                  <c:v>2,945.99</c:v>
                </c:pt>
                <c:pt idx="2946">
                  <c:v>2,946.99</c:v>
                </c:pt>
                <c:pt idx="2947">
                  <c:v>2,948.00</c:v>
                </c:pt>
                <c:pt idx="2948">
                  <c:v>2,949.00</c:v>
                </c:pt>
                <c:pt idx="2949">
                  <c:v>2,949.99</c:v>
                </c:pt>
                <c:pt idx="2950">
                  <c:v>2,951.00</c:v>
                </c:pt>
                <c:pt idx="2951">
                  <c:v>2,952.00</c:v>
                </c:pt>
                <c:pt idx="2952">
                  <c:v>2,952.99</c:v>
                </c:pt>
                <c:pt idx="2953">
                  <c:v>2,954.00</c:v>
                </c:pt>
                <c:pt idx="2954">
                  <c:v>2,955.00</c:v>
                </c:pt>
                <c:pt idx="2955">
                  <c:v>2,955.99</c:v>
                </c:pt>
                <c:pt idx="2956">
                  <c:v>2,956.99</c:v>
                </c:pt>
                <c:pt idx="2957">
                  <c:v>2,958.00</c:v>
                </c:pt>
                <c:pt idx="2958">
                  <c:v>2,959.00</c:v>
                </c:pt>
                <c:pt idx="2959">
                  <c:v>2,959.99</c:v>
                </c:pt>
                <c:pt idx="2960">
                  <c:v>2,961.00</c:v>
                </c:pt>
                <c:pt idx="2961">
                  <c:v>2,962.00</c:v>
                </c:pt>
                <c:pt idx="2962">
                  <c:v>2,962.99</c:v>
                </c:pt>
                <c:pt idx="2963">
                  <c:v>2,964.00</c:v>
                </c:pt>
                <c:pt idx="2964">
                  <c:v>2,965.00</c:v>
                </c:pt>
                <c:pt idx="2965">
                  <c:v>2,965.99</c:v>
                </c:pt>
                <c:pt idx="2966">
                  <c:v>2,966.99</c:v>
                </c:pt>
                <c:pt idx="2967">
                  <c:v>2,968.00</c:v>
                </c:pt>
                <c:pt idx="2968">
                  <c:v>2,969.00</c:v>
                </c:pt>
                <c:pt idx="2969">
                  <c:v>2,969.99</c:v>
                </c:pt>
                <c:pt idx="2970">
                  <c:v>2,971.00</c:v>
                </c:pt>
                <c:pt idx="2971">
                  <c:v>2,972.00</c:v>
                </c:pt>
                <c:pt idx="2972">
                  <c:v>2,972.99</c:v>
                </c:pt>
                <c:pt idx="2973">
                  <c:v>2,974.00</c:v>
                </c:pt>
                <c:pt idx="2974">
                  <c:v>2,975.00</c:v>
                </c:pt>
                <c:pt idx="2975">
                  <c:v>2,975.99</c:v>
                </c:pt>
                <c:pt idx="2976">
                  <c:v>2,976.99</c:v>
                </c:pt>
                <c:pt idx="2977">
                  <c:v>2,978.00</c:v>
                </c:pt>
                <c:pt idx="2978">
                  <c:v>2,979.00</c:v>
                </c:pt>
                <c:pt idx="2979">
                  <c:v>2,979.99</c:v>
                </c:pt>
                <c:pt idx="2980">
                  <c:v>2,981.00</c:v>
                </c:pt>
                <c:pt idx="2981">
                  <c:v>2,982.00</c:v>
                </c:pt>
                <c:pt idx="2982">
                  <c:v>2,982.99</c:v>
                </c:pt>
                <c:pt idx="2983">
                  <c:v>2,983.99</c:v>
                </c:pt>
                <c:pt idx="2984">
                  <c:v>2,985.00</c:v>
                </c:pt>
                <c:pt idx="2985">
                  <c:v>2,986.00</c:v>
                </c:pt>
                <c:pt idx="2986">
                  <c:v>2,986.99</c:v>
                </c:pt>
                <c:pt idx="2987">
                  <c:v>2,988.00</c:v>
                </c:pt>
                <c:pt idx="2988">
                  <c:v>2,989.00</c:v>
                </c:pt>
                <c:pt idx="2989">
                  <c:v>2,989.99</c:v>
                </c:pt>
                <c:pt idx="2990">
                  <c:v>2,991.00</c:v>
                </c:pt>
                <c:pt idx="2991">
                  <c:v>2,992.00</c:v>
                </c:pt>
                <c:pt idx="2992">
                  <c:v>2,992.99</c:v>
                </c:pt>
                <c:pt idx="2993">
                  <c:v>2,993.99</c:v>
                </c:pt>
                <c:pt idx="2994">
                  <c:v>2,995.00</c:v>
                </c:pt>
                <c:pt idx="2995">
                  <c:v>2,996.00</c:v>
                </c:pt>
                <c:pt idx="2996">
                  <c:v>2,996.99</c:v>
                </c:pt>
                <c:pt idx="2997">
                  <c:v>2,998.00</c:v>
                </c:pt>
                <c:pt idx="2998">
                  <c:v>2,999.00</c:v>
                </c:pt>
                <c:pt idx="2999">
                  <c:v>2,999.99</c:v>
                </c:pt>
                <c:pt idx="3000">
                  <c:v>3,001.00</c:v>
                </c:pt>
                <c:pt idx="3001">
                  <c:v>3,002.00</c:v>
                </c:pt>
                <c:pt idx="3002">
                  <c:v>3,002.99</c:v>
                </c:pt>
                <c:pt idx="3003">
                  <c:v>3,003.99</c:v>
                </c:pt>
                <c:pt idx="3004">
                  <c:v>3,005.00</c:v>
                </c:pt>
                <c:pt idx="3005">
                  <c:v>3,006.00</c:v>
                </c:pt>
                <c:pt idx="3006">
                  <c:v>3,006.99</c:v>
                </c:pt>
                <c:pt idx="3007">
                  <c:v>3,008.00</c:v>
                </c:pt>
                <c:pt idx="3008">
                  <c:v>3,009.00</c:v>
                </c:pt>
                <c:pt idx="3009">
                  <c:v>3,009.99</c:v>
                </c:pt>
                <c:pt idx="3010">
                  <c:v>3,011.00</c:v>
                </c:pt>
                <c:pt idx="3011">
                  <c:v>3,012.00</c:v>
                </c:pt>
                <c:pt idx="3012">
                  <c:v>3,012.99</c:v>
                </c:pt>
                <c:pt idx="3013">
                  <c:v>3,013.99</c:v>
                </c:pt>
                <c:pt idx="3014">
                  <c:v>3,015.00</c:v>
                </c:pt>
                <c:pt idx="3015">
                  <c:v>3,016.00</c:v>
                </c:pt>
                <c:pt idx="3016">
                  <c:v>3,016.99</c:v>
                </c:pt>
                <c:pt idx="3017">
                  <c:v>3,018.00</c:v>
                </c:pt>
                <c:pt idx="3018">
                  <c:v>3,019.00</c:v>
                </c:pt>
                <c:pt idx="3019">
                  <c:v>3,019.99</c:v>
                </c:pt>
                <c:pt idx="3020">
                  <c:v>3,020.99</c:v>
                </c:pt>
                <c:pt idx="3021">
                  <c:v>3,022.00</c:v>
                </c:pt>
                <c:pt idx="3022">
                  <c:v>3,023.00</c:v>
                </c:pt>
                <c:pt idx="3023">
                  <c:v>3,023.99</c:v>
                </c:pt>
                <c:pt idx="3024">
                  <c:v>3,025.00</c:v>
                </c:pt>
                <c:pt idx="3025">
                  <c:v>3,026.00</c:v>
                </c:pt>
                <c:pt idx="3026">
                  <c:v>3,026.99</c:v>
                </c:pt>
                <c:pt idx="3027">
                  <c:v>3,028.00</c:v>
                </c:pt>
                <c:pt idx="3028">
                  <c:v>3,029.00</c:v>
                </c:pt>
                <c:pt idx="3029">
                  <c:v>3,029.99</c:v>
                </c:pt>
                <c:pt idx="3030">
                  <c:v>3,030.99</c:v>
                </c:pt>
                <c:pt idx="3031">
                  <c:v>3,032.00</c:v>
                </c:pt>
                <c:pt idx="3032">
                  <c:v>3,033.00</c:v>
                </c:pt>
                <c:pt idx="3033">
                  <c:v>3,033.99</c:v>
                </c:pt>
                <c:pt idx="3034">
                  <c:v>3,035.00</c:v>
                </c:pt>
                <c:pt idx="3035">
                  <c:v>3,036.00</c:v>
                </c:pt>
                <c:pt idx="3036">
                  <c:v>3,036.99</c:v>
                </c:pt>
                <c:pt idx="3037">
                  <c:v>3,038.00</c:v>
                </c:pt>
                <c:pt idx="3038">
                  <c:v>3,039.00</c:v>
                </c:pt>
                <c:pt idx="3039">
                  <c:v>3,039.99</c:v>
                </c:pt>
                <c:pt idx="3040">
                  <c:v>3,040.99</c:v>
                </c:pt>
                <c:pt idx="3041">
                  <c:v>3,042.00</c:v>
                </c:pt>
                <c:pt idx="3042">
                  <c:v>3,043.00</c:v>
                </c:pt>
                <c:pt idx="3043">
                  <c:v>3,043.99</c:v>
                </c:pt>
                <c:pt idx="3044">
                  <c:v>3,045.00</c:v>
                </c:pt>
                <c:pt idx="3045">
                  <c:v>3,046.00</c:v>
                </c:pt>
                <c:pt idx="3046">
                  <c:v>3,046.99</c:v>
                </c:pt>
                <c:pt idx="3047">
                  <c:v>3,048.00</c:v>
                </c:pt>
                <c:pt idx="3048">
                  <c:v>3,049.00</c:v>
                </c:pt>
                <c:pt idx="3049">
                  <c:v>3,049.99</c:v>
                </c:pt>
                <c:pt idx="3050">
                  <c:v>3,050.99</c:v>
                </c:pt>
                <c:pt idx="3051">
                  <c:v>3,052.00</c:v>
                </c:pt>
                <c:pt idx="3052">
                  <c:v>3,053.00</c:v>
                </c:pt>
                <c:pt idx="3053">
                  <c:v>3,053.99</c:v>
                </c:pt>
                <c:pt idx="3054">
                  <c:v>3,055.00</c:v>
                </c:pt>
                <c:pt idx="3055">
                  <c:v>3,056.00</c:v>
                </c:pt>
                <c:pt idx="3056">
                  <c:v>3,056.99</c:v>
                </c:pt>
                <c:pt idx="3057">
                  <c:v>3,057.99</c:v>
                </c:pt>
                <c:pt idx="3058">
                  <c:v>3,059.00</c:v>
                </c:pt>
                <c:pt idx="3059">
                  <c:v>3,060.00</c:v>
                </c:pt>
                <c:pt idx="3060">
                  <c:v>3,060.99</c:v>
                </c:pt>
                <c:pt idx="3061">
                  <c:v>3,062.00</c:v>
                </c:pt>
                <c:pt idx="3062">
                  <c:v>3,063.00</c:v>
                </c:pt>
                <c:pt idx="3063">
                  <c:v>3,063.99</c:v>
                </c:pt>
                <c:pt idx="3064">
                  <c:v>3,065.00</c:v>
                </c:pt>
                <c:pt idx="3065">
                  <c:v>3,066.00</c:v>
                </c:pt>
                <c:pt idx="3066">
                  <c:v>3,066.99</c:v>
                </c:pt>
                <c:pt idx="3067">
                  <c:v>3,067.99</c:v>
                </c:pt>
                <c:pt idx="3068">
                  <c:v>3,069.00</c:v>
                </c:pt>
                <c:pt idx="3069">
                  <c:v>3,070.00</c:v>
                </c:pt>
                <c:pt idx="3070">
                  <c:v>3,070.99</c:v>
                </c:pt>
                <c:pt idx="3071">
                  <c:v>3,072.00</c:v>
                </c:pt>
                <c:pt idx="3072">
                  <c:v>3,073.00</c:v>
                </c:pt>
                <c:pt idx="3073">
                  <c:v>3,073.99</c:v>
                </c:pt>
                <c:pt idx="3074">
                  <c:v>3,075.00</c:v>
                </c:pt>
                <c:pt idx="3075">
                  <c:v>3,076.00</c:v>
                </c:pt>
                <c:pt idx="3076">
                  <c:v>3,076.99</c:v>
                </c:pt>
                <c:pt idx="3077">
                  <c:v>3,077.99</c:v>
                </c:pt>
                <c:pt idx="3078">
                  <c:v>3,079.00</c:v>
                </c:pt>
                <c:pt idx="3079">
                  <c:v>3,080.00</c:v>
                </c:pt>
                <c:pt idx="3080">
                  <c:v>3,080.99</c:v>
                </c:pt>
                <c:pt idx="3081">
                  <c:v>3,082.00</c:v>
                </c:pt>
                <c:pt idx="3082">
                  <c:v>3,083.00</c:v>
                </c:pt>
                <c:pt idx="3083">
                  <c:v>3,083.99</c:v>
                </c:pt>
                <c:pt idx="3084">
                  <c:v>3,085.00</c:v>
                </c:pt>
                <c:pt idx="3085">
                  <c:v>3,086.00</c:v>
                </c:pt>
                <c:pt idx="3086">
                  <c:v>3,086.99</c:v>
                </c:pt>
                <c:pt idx="3087">
                  <c:v>3,087.99</c:v>
                </c:pt>
                <c:pt idx="3088">
                  <c:v>3,089.00</c:v>
                </c:pt>
                <c:pt idx="3089">
                  <c:v>3,090.00</c:v>
                </c:pt>
                <c:pt idx="3090">
                  <c:v>3,090.99</c:v>
                </c:pt>
                <c:pt idx="3091">
                  <c:v>3,092.00</c:v>
                </c:pt>
                <c:pt idx="3092">
                  <c:v>3,093.00</c:v>
                </c:pt>
                <c:pt idx="3093">
                  <c:v>3,093.99</c:v>
                </c:pt>
                <c:pt idx="3094">
                  <c:v>3,094.99</c:v>
                </c:pt>
                <c:pt idx="3095">
                  <c:v>3,096.00</c:v>
                </c:pt>
                <c:pt idx="3096">
                  <c:v>3,097.00</c:v>
                </c:pt>
                <c:pt idx="3097">
                  <c:v>3,097.99</c:v>
                </c:pt>
                <c:pt idx="3098">
                  <c:v>3,099.00</c:v>
                </c:pt>
                <c:pt idx="3099">
                  <c:v>3,100.00</c:v>
                </c:pt>
                <c:pt idx="3100">
                  <c:v>3,100.99</c:v>
                </c:pt>
                <c:pt idx="3101">
                  <c:v>3,102.00</c:v>
                </c:pt>
                <c:pt idx="3102">
                  <c:v>3,103.00</c:v>
                </c:pt>
                <c:pt idx="3103">
                  <c:v>3,103.99</c:v>
                </c:pt>
                <c:pt idx="3104">
                  <c:v>3,104.99</c:v>
                </c:pt>
                <c:pt idx="3105">
                  <c:v>3,106.00</c:v>
                </c:pt>
                <c:pt idx="3106">
                  <c:v>3,107.00</c:v>
                </c:pt>
                <c:pt idx="3107">
                  <c:v>3,107.99</c:v>
                </c:pt>
                <c:pt idx="3108">
                  <c:v>3,109.00</c:v>
                </c:pt>
                <c:pt idx="3109">
                  <c:v>3,110.00</c:v>
                </c:pt>
                <c:pt idx="3110">
                  <c:v>3,110.99</c:v>
                </c:pt>
                <c:pt idx="3111">
                  <c:v>3,112.00</c:v>
                </c:pt>
                <c:pt idx="3112">
                  <c:v>3,113.00</c:v>
                </c:pt>
                <c:pt idx="3113">
                  <c:v>3,113.99</c:v>
                </c:pt>
                <c:pt idx="3114">
                  <c:v>3,114.99</c:v>
                </c:pt>
                <c:pt idx="3115">
                  <c:v>3,116.00</c:v>
                </c:pt>
                <c:pt idx="3116">
                  <c:v>3,117.00</c:v>
                </c:pt>
                <c:pt idx="3117">
                  <c:v>3,117.99</c:v>
                </c:pt>
                <c:pt idx="3118">
                  <c:v>3,119.00</c:v>
                </c:pt>
                <c:pt idx="3119">
                  <c:v>3,120.00</c:v>
                </c:pt>
                <c:pt idx="3120">
                  <c:v>3,120.99</c:v>
                </c:pt>
                <c:pt idx="3121">
                  <c:v>3,122.00</c:v>
                </c:pt>
                <c:pt idx="3122">
                  <c:v>3,123.00</c:v>
                </c:pt>
                <c:pt idx="3123">
                  <c:v>3,123.99</c:v>
                </c:pt>
                <c:pt idx="3124">
                  <c:v>3,124.99</c:v>
                </c:pt>
                <c:pt idx="3125">
                  <c:v>3,126.00</c:v>
                </c:pt>
                <c:pt idx="3126">
                  <c:v>3,127.00</c:v>
                </c:pt>
                <c:pt idx="3127">
                  <c:v>3,127.99</c:v>
                </c:pt>
                <c:pt idx="3128">
                  <c:v>3,129.00</c:v>
                </c:pt>
                <c:pt idx="3129">
                  <c:v>3,130.00</c:v>
                </c:pt>
                <c:pt idx="3130">
                  <c:v>3,130.99</c:v>
                </c:pt>
                <c:pt idx="3131">
                  <c:v>3,132.00</c:v>
                </c:pt>
                <c:pt idx="3132">
                  <c:v>3,133.00</c:v>
                </c:pt>
                <c:pt idx="3133">
                  <c:v>3,133.99</c:v>
                </c:pt>
                <c:pt idx="3134">
                  <c:v>3,134.99</c:v>
                </c:pt>
                <c:pt idx="3135">
                  <c:v>3,136.00</c:v>
                </c:pt>
                <c:pt idx="3136">
                  <c:v>3,137.00</c:v>
                </c:pt>
                <c:pt idx="3137">
                  <c:v>3,137.99</c:v>
                </c:pt>
                <c:pt idx="3138">
                  <c:v>3,139.00</c:v>
                </c:pt>
                <c:pt idx="3139">
                  <c:v>3,140.00</c:v>
                </c:pt>
                <c:pt idx="3140">
                  <c:v>3,140.99</c:v>
                </c:pt>
                <c:pt idx="3141">
                  <c:v>3,142.00</c:v>
                </c:pt>
                <c:pt idx="3142">
                  <c:v>3,143.00</c:v>
                </c:pt>
                <c:pt idx="3143">
                  <c:v>3,143.99</c:v>
                </c:pt>
                <c:pt idx="3144">
                  <c:v>3,144.99</c:v>
                </c:pt>
                <c:pt idx="3145">
                  <c:v>3,146.00</c:v>
                </c:pt>
                <c:pt idx="3146">
                  <c:v>3,147.00</c:v>
                </c:pt>
                <c:pt idx="3147">
                  <c:v>3,147.99</c:v>
                </c:pt>
                <c:pt idx="3148">
                  <c:v>3,149.00</c:v>
                </c:pt>
                <c:pt idx="3149">
                  <c:v>3,150.00</c:v>
                </c:pt>
                <c:pt idx="3150">
                  <c:v>3,150.99</c:v>
                </c:pt>
                <c:pt idx="3151">
                  <c:v>3,152.00</c:v>
                </c:pt>
                <c:pt idx="3152">
                  <c:v>3,153.00</c:v>
                </c:pt>
                <c:pt idx="3153">
                  <c:v>3,153.99</c:v>
                </c:pt>
                <c:pt idx="3154">
                  <c:v>3,154.99</c:v>
                </c:pt>
                <c:pt idx="3155">
                  <c:v>3,156.00</c:v>
                </c:pt>
                <c:pt idx="3156">
                  <c:v>3,157.00</c:v>
                </c:pt>
                <c:pt idx="3157">
                  <c:v>3,157.99</c:v>
                </c:pt>
                <c:pt idx="3158">
                  <c:v>3,159.00</c:v>
                </c:pt>
                <c:pt idx="3159">
                  <c:v>3,160.00</c:v>
                </c:pt>
                <c:pt idx="3160">
                  <c:v>3,160.99</c:v>
                </c:pt>
                <c:pt idx="3161">
                  <c:v>3,162.00</c:v>
                </c:pt>
                <c:pt idx="3162">
                  <c:v>3,163.00</c:v>
                </c:pt>
                <c:pt idx="3163">
                  <c:v>3,163.99</c:v>
                </c:pt>
                <c:pt idx="3164">
                  <c:v>3,164.99</c:v>
                </c:pt>
                <c:pt idx="3165">
                  <c:v>3,166.00</c:v>
                </c:pt>
                <c:pt idx="3166">
                  <c:v>3,167.00</c:v>
                </c:pt>
                <c:pt idx="3167">
                  <c:v>3,167.99</c:v>
                </c:pt>
                <c:pt idx="3168">
                  <c:v>3,169.00</c:v>
                </c:pt>
                <c:pt idx="3169">
                  <c:v>3,170.00</c:v>
                </c:pt>
                <c:pt idx="3170">
                  <c:v>3,170.99</c:v>
                </c:pt>
                <c:pt idx="3171">
                  <c:v>3,172.00</c:v>
                </c:pt>
                <c:pt idx="3172">
                  <c:v>3,173.00</c:v>
                </c:pt>
                <c:pt idx="3173">
                  <c:v>3,173.99</c:v>
                </c:pt>
                <c:pt idx="3174">
                  <c:v>3,174.99</c:v>
                </c:pt>
                <c:pt idx="3175">
                  <c:v>3,176.00</c:v>
                </c:pt>
                <c:pt idx="3176">
                  <c:v>3,177.00</c:v>
                </c:pt>
                <c:pt idx="3177">
                  <c:v>3,177.99</c:v>
                </c:pt>
                <c:pt idx="3178">
                  <c:v>3,179.00</c:v>
                </c:pt>
                <c:pt idx="3179">
                  <c:v>3,180.00</c:v>
                </c:pt>
                <c:pt idx="3180">
                  <c:v>3,180.99</c:v>
                </c:pt>
                <c:pt idx="3181">
                  <c:v>3,181.99</c:v>
                </c:pt>
                <c:pt idx="3182">
                  <c:v>3,183.00</c:v>
                </c:pt>
                <c:pt idx="3183">
                  <c:v>3,183.99</c:v>
                </c:pt>
                <c:pt idx="3184">
                  <c:v>3,184.99</c:v>
                </c:pt>
                <c:pt idx="3185">
                  <c:v>3,186.00</c:v>
                </c:pt>
                <c:pt idx="3186">
                  <c:v>3,187.00</c:v>
                </c:pt>
                <c:pt idx="3187">
                  <c:v>3,187.99</c:v>
                </c:pt>
                <c:pt idx="3188">
                  <c:v>3,189.00</c:v>
                </c:pt>
                <c:pt idx="3189">
                  <c:v>3,190.00</c:v>
                </c:pt>
                <c:pt idx="3190">
                  <c:v>3,190.99</c:v>
                </c:pt>
                <c:pt idx="3191">
                  <c:v>3,191.99</c:v>
                </c:pt>
                <c:pt idx="3192">
                  <c:v>3,193.00</c:v>
                </c:pt>
                <c:pt idx="3193">
                  <c:v>3,193.99</c:v>
                </c:pt>
                <c:pt idx="3194">
                  <c:v>3,194.99</c:v>
                </c:pt>
                <c:pt idx="3195">
                  <c:v>3,196.00</c:v>
                </c:pt>
                <c:pt idx="3196">
                  <c:v>3,197.00</c:v>
                </c:pt>
                <c:pt idx="3197">
                  <c:v>3,197.99</c:v>
                </c:pt>
                <c:pt idx="3198">
                  <c:v>3,199.00</c:v>
                </c:pt>
                <c:pt idx="3199">
                  <c:v>3,200.00</c:v>
                </c:pt>
                <c:pt idx="3200">
                  <c:v>3,200.99</c:v>
                </c:pt>
                <c:pt idx="3201">
                  <c:v>3,201.99</c:v>
                </c:pt>
                <c:pt idx="3202">
                  <c:v>3,203.00</c:v>
                </c:pt>
                <c:pt idx="3203">
                  <c:v>3,204.00</c:v>
                </c:pt>
                <c:pt idx="3204">
                  <c:v>3,204.99</c:v>
                </c:pt>
                <c:pt idx="3205">
                  <c:v>3,206.00</c:v>
                </c:pt>
                <c:pt idx="3206">
                  <c:v>3,207.00</c:v>
                </c:pt>
                <c:pt idx="3207">
                  <c:v>3,207.99</c:v>
                </c:pt>
                <c:pt idx="3208">
                  <c:v>3,209.00</c:v>
                </c:pt>
                <c:pt idx="3209">
                  <c:v>3,210.00</c:v>
                </c:pt>
                <c:pt idx="3210">
                  <c:v>3,210.99</c:v>
                </c:pt>
                <c:pt idx="3211">
                  <c:v>3,211.99</c:v>
                </c:pt>
                <c:pt idx="3212">
                  <c:v>3,213.00</c:v>
                </c:pt>
                <c:pt idx="3213">
                  <c:v>3,214.00</c:v>
                </c:pt>
                <c:pt idx="3214">
                  <c:v>3,214.99</c:v>
                </c:pt>
                <c:pt idx="3215">
                  <c:v>3,216.00</c:v>
                </c:pt>
                <c:pt idx="3216">
                  <c:v>3,217.00</c:v>
                </c:pt>
                <c:pt idx="3217">
                  <c:v>3,217.99</c:v>
                </c:pt>
                <c:pt idx="3218">
                  <c:v>3,219.00</c:v>
                </c:pt>
                <c:pt idx="3219">
                  <c:v>3,220.00</c:v>
                </c:pt>
                <c:pt idx="3220">
                  <c:v>3,220.99</c:v>
                </c:pt>
                <c:pt idx="3221">
                  <c:v>3,221.99</c:v>
                </c:pt>
                <c:pt idx="3222">
                  <c:v>3,223.00</c:v>
                </c:pt>
                <c:pt idx="3223">
                  <c:v>3,224.00</c:v>
                </c:pt>
                <c:pt idx="3224">
                  <c:v>3,224.99</c:v>
                </c:pt>
                <c:pt idx="3225">
                  <c:v>3,226.00</c:v>
                </c:pt>
                <c:pt idx="3226">
                  <c:v>3,227.00</c:v>
                </c:pt>
                <c:pt idx="3227">
                  <c:v>3,227.99</c:v>
                </c:pt>
                <c:pt idx="3228">
                  <c:v>3,229.00</c:v>
                </c:pt>
                <c:pt idx="3229">
                  <c:v>3,230.00</c:v>
                </c:pt>
                <c:pt idx="3230">
                  <c:v>3,230.99</c:v>
                </c:pt>
                <c:pt idx="3231">
                  <c:v>3,231.99</c:v>
                </c:pt>
                <c:pt idx="3232">
                  <c:v>3,233.00</c:v>
                </c:pt>
                <c:pt idx="3233">
                  <c:v>3,234.00</c:v>
                </c:pt>
                <c:pt idx="3234">
                  <c:v>3,234.99</c:v>
                </c:pt>
                <c:pt idx="3235">
                  <c:v>3,236.00</c:v>
                </c:pt>
                <c:pt idx="3236">
                  <c:v>3,237.00</c:v>
                </c:pt>
                <c:pt idx="3237">
                  <c:v>3,237.99</c:v>
                </c:pt>
                <c:pt idx="3238">
                  <c:v>3,238.99</c:v>
                </c:pt>
                <c:pt idx="3239">
                  <c:v>3,240.00</c:v>
                </c:pt>
                <c:pt idx="3240">
                  <c:v>3,241.00</c:v>
                </c:pt>
                <c:pt idx="3241">
                  <c:v>3,241.99</c:v>
                </c:pt>
                <c:pt idx="3242">
                  <c:v>3,243.00</c:v>
                </c:pt>
                <c:pt idx="3243">
                  <c:v>3,244.00</c:v>
                </c:pt>
                <c:pt idx="3244">
                  <c:v>3,244.99</c:v>
                </c:pt>
                <c:pt idx="3245">
                  <c:v>3,246.00</c:v>
                </c:pt>
                <c:pt idx="3246">
                  <c:v>3,247.00</c:v>
                </c:pt>
                <c:pt idx="3247">
                  <c:v>3,247.99</c:v>
                </c:pt>
                <c:pt idx="3248">
                  <c:v>3,248.99</c:v>
                </c:pt>
                <c:pt idx="3249">
                  <c:v>3,250.00</c:v>
                </c:pt>
                <c:pt idx="3250">
                  <c:v>3,251.00</c:v>
                </c:pt>
                <c:pt idx="3251">
                  <c:v>3,251.99</c:v>
                </c:pt>
                <c:pt idx="3252">
                  <c:v>3,253.00</c:v>
                </c:pt>
                <c:pt idx="3253">
                  <c:v>3,254.00</c:v>
                </c:pt>
                <c:pt idx="3254">
                  <c:v>3,254.99</c:v>
                </c:pt>
                <c:pt idx="3255">
                  <c:v>3,256.00</c:v>
                </c:pt>
                <c:pt idx="3256">
                  <c:v>3,257.00</c:v>
                </c:pt>
                <c:pt idx="3257">
                  <c:v>3,257.99</c:v>
                </c:pt>
                <c:pt idx="3258">
                  <c:v>3,258.99</c:v>
                </c:pt>
                <c:pt idx="3259">
                  <c:v>3,260.00</c:v>
                </c:pt>
                <c:pt idx="3260">
                  <c:v>3,261.00</c:v>
                </c:pt>
                <c:pt idx="3261">
                  <c:v>3,261.99</c:v>
                </c:pt>
                <c:pt idx="3262">
                  <c:v>3,263.00</c:v>
                </c:pt>
                <c:pt idx="3263">
                  <c:v>3,264.00</c:v>
                </c:pt>
                <c:pt idx="3264">
                  <c:v>3,264.99</c:v>
                </c:pt>
                <c:pt idx="3265">
                  <c:v>3,266.00</c:v>
                </c:pt>
                <c:pt idx="3266">
                  <c:v>3,267.00</c:v>
                </c:pt>
                <c:pt idx="3267">
                  <c:v>3,267.99</c:v>
                </c:pt>
                <c:pt idx="3268">
                  <c:v>3,268.99</c:v>
                </c:pt>
                <c:pt idx="3269">
                  <c:v>3,270.00</c:v>
                </c:pt>
                <c:pt idx="3270">
                  <c:v>3,271.00</c:v>
                </c:pt>
                <c:pt idx="3271">
                  <c:v>3,271.99</c:v>
                </c:pt>
                <c:pt idx="3272">
                  <c:v>3,273.00</c:v>
                </c:pt>
                <c:pt idx="3273">
                  <c:v>3,274.00</c:v>
                </c:pt>
                <c:pt idx="3274">
                  <c:v>3,274.99</c:v>
                </c:pt>
                <c:pt idx="3275">
                  <c:v>3,276.00</c:v>
                </c:pt>
                <c:pt idx="3276">
                  <c:v>3,277.00</c:v>
                </c:pt>
                <c:pt idx="3277">
                  <c:v>3,277.99</c:v>
                </c:pt>
                <c:pt idx="3278">
                  <c:v>3,278.99</c:v>
                </c:pt>
                <c:pt idx="3279">
                  <c:v>3,280.00</c:v>
                </c:pt>
                <c:pt idx="3280">
                  <c:v>3,281.00</c:v>
                </c:pt>
                <c:pt idx="3281">
                  <c:v>3,281.99</c:v>
                </c:pt>
                <c:pt idx="3282">
                  <c:v>3,283.00</c:v>
                </c:pt>
                <c:pt idx="3283">
                  <c:v>3,284.00</c:v>
                </c:pt>
                <c:pt idx="3284">
                  <c:v>3,284.99</c:v>
                </c:pt>
                <c:pt idx="3285">
                  <c:v>3,285.99</c:v>
                </c:pt>
                <c:pt idx="3286">
                  <c:v>3,287.00</c:v>
                </c:pt>
                <c:pt idx="3287">
                  <c:v>3,287.99</c:v>
                </c:pt>
                <c:pt idx="3288">
                  <c:v>3,288.99</c:v>
                </c:pt>
                <c:pt idx="3289">
                  <c:v>3,290.00</c:v>
                </c:pt>
                <c:pt idx="3290">
                  <c:v>3,291.00</c:v>
                </c:pt>
                <c:pt idx="3291">
                  <c:v>3,291.99</c:v>
                </c:pt>
                <c:pt idx="3292">
                  <c:v>3,293.00</c:v>
                </c:pt>
                <c:pt idx="3293">
                  <c:v>3,294.00</c:v>
                </c:pt>
                <c:pt idx="3294">
                  <c:v>3,294.99</c:v>
                </c:pt>
                <c:pt idx="3295">
                  <c:v>3,295.99</c:v>
                </c:pt>
                <c:pt idx="3296">
                  <c:v>3,297.00</c:v>
                </c:pt>
                <c:pt idx="3297">
                  <c:v>3,298.00</c:v>
                </c:pt>
                <c:pt idx="3298">
                  <c:v>3,298.99</c:v>
                </c:pt>
                <c:pt idx="3299">
                  <c:v>3,300.00</c:v>
                </c:pt>
                <c:pt idx="3300">
                  <c:v>3,301.00</c:v>
                </c:pt>
                <c:pt idx="3301">
                  <c:v>3,301.99</c:v>
                </c:pt>
                <c:pt idx="3302">
                  <c:v>3,303.00</c:v>
                </c:pt>
                <c:pt idx="3303">
                  <c:v>3,304.00</c:v>
                </c:pt>
                <c:pt idx="3304">
                  <c:v>3,304.99</c:v>
                </c:pt>
                <c:pt idx="3305">
                  <c:v>3,305.99</c:v>
                </c:pt>
                <c:pt idx="3306">
                  <c:v>3,307.00</c:v>
                </c:pt>
                <c:pt idx="3307">
                  <c:v>3,308.00</c:v>
                </c:pt>
                <c:pt idx="3308">
                  <c:v>3,308.99</c:v>
                </c:pt>
                <c:pt idx="3309">
                  <c:v>3,310.00</c:v>
                </c:pt>
                <c:pt idx="3310">
                  <c:v>3,311.00</c:v>
                </c:pt>
                <c:pt idx="3311">
                  <c:v>3,311.99</c:v>
                </c:pt>
                <c:pt idx="3312">
                  <c:v>3,313.00</c:v>
                </c:pt>
                <c:pt idx="3313">
                  <c:v>3,314.00</c:v>
                </c:pt>
                <c:pt idx="3314">
                  <c:v>3,314.99</c:v>
                </c:pt>
                <c:pt idx="3315">
                  <c:v>3,315.99</c:v>
                </c:pt>
                <c:pt idx="3316">
                  <c:v>3,317.00</c:v>
                </c:pt>
                <c:pt idx="3317">
                  <c:v>3,318.00</c:v>
                </c:pt>
                <c:pt idx="3318">
                  <c:v>3,318.99</c:v>
                </c:pt>
                <c:pt idx="3319">
                  <c:v>3,320.00</c:v>
                </c:pt>
                <c:pt idx="3320">
                  <c:v>3,321.00</c:v>
                </c:pt>
                <c:pt idx="3321">
                  <c:v>3,321.99</c:v>
                </c:pt>
                <c:pt idx="3322">
                  <c:v>3,323.00</c:v>
                </c:pt>
                <c:pt idx="3323">
                  <c:v>3,324.00</c:v>
                </c:pt>
                <c:pt idx="3324">
                  <c:v>3,324.99</c:v>
                </c:pt>
                <c:pt idx="3325">
                  <c:v>3,325.99</c:v>
                </c:pt>
                <c:pt idx="3326">
                  <c:v>3,327.00</c:v>
                </c:pt>
                <c:pt idx="3327">
                  <c:v>3,328.00</c:v>
                </c:pt>
                <c:pt idx="3328">
                  <c:v>3,328.99</c:v>
                </c:pt>
                <c:pt idx="3329">
                  <c:v>3,330.00</c:v>
                </c:pt>
                <c:pt idx="3330">
                  <c:v>3,331.00</c:v>
                </c:pt>
                <c:pt idx="3331">
                  <c:v>3,331.99</c:v>
                </c:pt>
                <c:pt idx="3332">
                  <c:v>3,332.99</c:v>
                </c:pt>
                <c:pt idx="3333">
                  <c:v>3,334.00</c:v>
                </c:pt>
                <c:pt idx="3334">
                  <c:v>3,334.99</c:v>
                </c:pt>
                <c:pt idx="3335">
                  <c:v>3,335.99</c:v>
                </c:pt>
                <c:pt idx="3336">
                  <c:v>3,337.00</c:v>
                </c:pt>
                <c:pt idx="3337">
                  <c:v>3,338.00</c:v>
                </c:pt>
                <c:pt idx="3338">
                  <c:v>3,338.99</c:v>
                </c:pt>
                <c:pt idx="3339">
                  <c:v>3,340.00</c:v>
                </c:pt>
                <c:pt idx="3340">
                  <c:v>3,341.00</c:v>
                </c:pt>
                <c:pt idx="3341">
                  <c:v>3,341.99</c:v>
                </c:pt>
                <c:pt idx="3342">
                  <c:v>3,342.99</c:v>
                </c:pt>
                <c:pt idx="3343">
                  <c:v>3,344.00</c:v>
                </c:pt>
                <c:pt idx="3344">
                  <c:v>3,345.00</c:v>
                </c:pt>
                <c:pt idx="3345">
                  <c:v>3,345.99</c:v>
                </c:pt>
                <c:pt idx="3346">
                  <c:v>3,347.00</c:v>
                </c:pt>
                <c:pt idx="3347">
                  <c:v>3,348.00</c:v>
                </c:pt>
                <c:pt idx="3348">
                  <c:v>3,348.99</c:v>
                </c:pt>
                <c:pt idx="3349">
                  <c:v>3,350.00</c:v>
                </c:pt>
                <c:pt idx="3350">
                  <c:v>3,351.00</c:v>
                </c:pt>
                <c:pt idx="3351">
                  <c:v>3,351.99</c:v>
                </c:pt>
                <c:pt idx="3352">
                  <c:v>3,352.99</c:v>
                </c:pt>
                <c:pt idx="3353">
                  <c:v>3,354.00</c:v>
                </c:pt>
                <c:pt idx="3354">
                  <c:v>3,355.00</c:v>
                </c:pt>
                <c:pt idx="3355">
                  <c:v>3,355.99</c:v>
                </c:pt>
                <c:pt idx="3356">
                  <c:v>3,357.00</c:v>
                </c:pt>
                <c:pt idx="3357">
                  <c:v>3,358.00</c:v>
                </c:pt>
                <c:pt idx="3358">
                  <c:v>3,358.99</c:v>
                </c:pt>
                <c:pt idx="3359">
                  <c:v>3,360.00</c:v>
                </c:pt>
                <c:pt idx="3360">
                  <c:v>3,361.00</c:v>
                </c:pt>
                <c:pt idx="3361">
                  <c:v>3,361.99</c:v>
                </c:pt>
                <c:pt idx="3362">
                  <c:v>3,362.99</c:v>
                </c:pt>
                <c:pt idx="3363">
                  <c:v>3,364.00</c:v>
                </c:pt>
                <c:pt idx="3364">
                  <c:v>3,365.00</c:v>
                </c:pt>
                <c:pt idx="3365">
                  <c:v>3,365.99</c:v>
                </c:pt>
                <c:pt idx="3366">
                  <c:v>3,367.00</c:v>
                </c:pt>
                <c:pt idx="3367">
                  <c:v>3,368.00</c:v>
                </c:pt>
                <c:pt idx="3368">
                  <c:v>3,368.99</c:v>
                </c:pt>
                <c:pt idx="3369">
                  <c:v>3,370.00</c:v>
                </c:pt>
                <c:pt idx="3370">
                  <c:v>3,371.00</c:v>
                </c:pt>
                <c:pt idx="3371">
                  <c:v>3,371.99</c:v>
                </c:pt>
                <c:pt idx="3372">
                  <c:v>3,372.99</c:v>
                </c:pt>
                <c:pt idx="3373">
                  <c:v>3,374.00</c:v>
                </c:pt>
                <c:pt idx="3374">
                  <c:v>3,375.00</c:v>
                </c:pt>
                <c:pt idx="3375">
                  <c:v>3,375.99</c:v>
                </c:pt>
                <c:pt idx="3376">
                  <c:v>3,377.00</c:v>
                </c:pt>
                <c:pt idx="3377">
                  <c:v>3,378.00</c:v>
                </c:pt>
                <c:pt idx="3378">
                  <c:v>3,378.99</c:v>
                </c:pt>
                <c:pt idx="3379">
                  <c:v>3,380.00</c:v>
                </c:pt>
                <c:pt idx="3380">
                  <c:v>3,381.00</c:v>
                </c:pt>
                <c:pt idx="3381">
                  <c:v>3,381.99</c:v>
                </c:pt>
                <c:pt idx="3382">
                  <c:v>3,382.99</c:v>
                </c:pt>
                <c:pt idx="3383">
                  <c:v>3,384.00</c:v>
                </c:pt>
                <c:pt idx="3384">
                  <c:v>3,385.00</c:v>
                </c:pt>
                <c:pt idx="3385">
                  <c:v>3,385.99</c:v>
                </c:pt>
                <c:pt idx="3386">
                  <c:v>3,387.00</c:v>
                </c:pt>
                <c:pt idx="3387">
                  <c:v>3,388.00</c:v>
                </c:pt>
                <c:pt idx="3388">
                  <c:v>3,388.99</c:v>
                </c:pt>
                <c:pt idx="3389">
                  <c:v>3,389.99</c:v>
                </c:pt>
                <c:pt idx="3390">
                  <c:v>3,391.00</c:v>
                </c:pt>
                <c:pt idx="3391">
                  <c:v>3,391.99</c:v>
                </c:pt>
                <c:pt idx="3392">
                  <c:v>3,392.99</c:v>
                </c:pt>
                <c:pt idx="3393">
                  <c:v>3,394.00</c:v>
                </c:pt>
                <c:pt idx="3394">
                  <c:v>3,395.00</c:v>
                </c:pt>
                <c:pt idx="3395">
                  <c:v>3,395.99</c:v>
                </c:pt>
                <c:pt idx="3396">
                  <c:v>3,397.00</c:v>
                </c:pt>
                <c:pt idx="3397">
                  <c:v>3,398.00</c:v>
                </c:pt>
                <c:pt idx="3398">
                  <c:v>3,398.99</c:v>
                </c:pt>
                <c:pt idx="3399">
                  <c:v>3,399.99</c:v>
                </c:pt>
                <c:pt idx="3400">
                  <c:v>3,401.00</c:v>
                </c:pt>
                <c:pt idx="3401">
                  <c:v>3,402.00</c:v>
                </c:pt>
                <c:pt idx="3402">
                  <c:v>3,402.99</c:v>
                </c:pt>
                <c:pt idx="3403">
                  <c:v>3,404.00</c:v>
                </c:pt>
                <c:pt idx="3404">
                  <c:v>3,405.00</c:v>
                </c:pt>
                <c:pt idx="3405">
                  <c:v>3,405.99</c:v>
                </c:pt>
                <c:pt idx="3406">
                  <c:v>3,407.00</c:v>
                </c:pt>
                <c:pt idx="3407">
                  <c:v>3,408.00</c:v>
                </c:pt>
                <c:pt idx="3408">
                  <c:v>3,408.99</c:v>
                </c:pt>
                <c:pt idx="3409">
                  <c:v>3,409.99</c:v>
                </c:pt>
                <c:pt idx="3410">
                  <c:v>3,411.00</c:v>
                </c:pt>
                <c:pt idx="3411">
                  <c:v>3,412.00</c:v>
                </c:pt>
                <c:pt idx="3412">
                  <c:v>3,412.99</c:v>
                </c:pt>
                <c:pt idx="3413">
                  <c:v>3,414.00</c:v>
                </c:pt>
                <c:pt idx="3414">
                  <c:v>3,415.00</c:v>
                </c:pt>
                <c:pt idx="3415">
                  <c:v>3,415.99</c:v>
                </c:pt>
                <c:pt idx="3416">
                  <c:v>3,417.00</c:v>
                </c:pt>
                <c:pt idx="3417">
                  <c:v>3,418.00</c:v>
                </c:pt>
                <c:pt idx="3418">
                  <c:v>3,418.99</c:v>
                </c:pt>
                <c:pt idx="3419">
                  <c:v>3,419.99</c:v>
                </c:pt>
                <c:pt idx="3420">
                  <c:v>3,421.00</c:v>
                </c:pt>
                <c:pt idx="3421">
                  <c:v>3,422.00</c:v>
                </c:pt>
                <c:pt idx="3422">
                  <c:v>3,422.99</c:v>
                </c:pt>
                <c:pt idx="3423">
                  <c:v>3,424.00</c:v>
                </c:pt>
                <c:pt idx="3424">
                  <c:v>3,425.00</c:v>
                </c:pt>
                <c:pt idx="3425">
                  <c:v>3,425.99</c:v>
                </c:pt>
                <c:pt idx="3426">
                  <c:v>3,427.00</c:v>
                </c:pt>
                <c:pt idx="3427">
                  <c:v>3,428.00</c:v>
                </c:pt>
                <c:pt idx="3428">
                  <c:v>3,428.99</c:v>
                </c:pt>
                <c:pt idx="3429">
                  <c:v>3,429.99</c:v>
                </c:pt>
                <c:pt idx="3430">
                  <c:v>3,431.00</c:v>
                </c:pt>
                <c:pt idx="3431">
                  <c:v>3,432.00</c:v>
                </c:pt>
                <c:pt idx="3432">
                  <c:v>3,432.99</c:v>
                </c:pt>
                <c:pt idx="3433">
                  <c:v>3,434.00</c:v>
                </c:pt>
                <c:pt idx="3434">
                  <c:v>3,435.00</c:v>
                </c:pt>
                <c:pt idx="3435">
                  <c:v>3,435.99</c:v>
                </c:pt>
                <c:pt idx="3436">
                  <c:v>3,436.99</c:v>
                </c:pt>
                <c:pt idx="3437">
                  <c:v>3,438.00</c:v>
                </c:pt>
                <c:pt idx="3438">
                  <c:v>3,439.00</c:v>
                </c:pt>
                <c:pt idx="3439">
                  <c:v>3,439.99</c:v>
                </c:pt>
                <c:pt idx="3440">
                  <c:v>3,441.00</c:v>
                </c:pt>
                <c:pt idx="3441">
                  <c:v>3,442.00</c:v>
                </c:pt>
                <c:pt idx="3442">
                  <c:v>3,442.99</c:v>
                </c:pt>
                <c:pt idx="3443">
                  <c:v>3,444.00</c:v>
                </c:pt>
                <c:pt idx="3444">
                  <c:v>3,445.00</c:v>
                </c:pt>
                <c:pt idx="3445">
                  <c:v>3,445.99</c:v>
                </c:pt>
                <c:pt idx="3446">
                  <c:v>3,446.99</c:v>
                </c:pt>
                <c:pt idx="3447">
                  <c:v>3,448.00</c:v>
                </c:pt>
                <c:pt idx="3448">
                  <c:v>3,449.00</c:v>
                </c:pt>
                <c:pt idx="3449">
                  <c:v>3,449.99</c:v>
                </c:pt>
                <c:pt idx="3450">
                  <c:v>3,451.00</c:v>
                </c:pt>
                <c:pt idx="3451">
                  <c:v>3,452.00</c:v>
                </c:pt>
                <c:pt idx="3452">
                  <c:v>3,452.99</c:v>
                </c:pt>
                <c:pt idx="3453">
                  <c:v>3,454.00</c:v>
                </c:pt>
                <c:pt idx="3454">
                  <c:v>3,455.00</c:v>
                </c:pt>
                <c:pt idx="3455">
                  <c:v>3,455.99</c:v>
                </c:pt>
                <c:pt idx="3456">
                  <c:v>3,456.99</c:v>
                </c:pt>
                <c:pt idx="3457">
                  <c:v>3,458.00</c:v>
                </c:pt>
                <c:pt idx="3458">
                  <c:v>3,459.00</c:v>
                </c:pt>
                <c:pt idx="3459">
                  <c:v>3,459.99</c:v>
                </c:pt>
                <c:pt idx="3460">
                  <c:v>3,461.00</c:v>
                </c:pt>
                <c:pt idx="3461">
                  <c:v>3,462.00</c:v>
                </c:pt>
                <c:pt idx="3462">
                  <c:v>3,462.99</c:v>
                </c:pt>
                <c:pt idx="3463">
                  <c:v>3,464.00</c:v>
                </c:pt>
                <c:pt idx="3464">
                  <c:v>3,465.00</c:v>
                </c:pt>
                <c:pt idx="3465">
                  <c:v>3,465.99</c:v>
                </c:pt>
                <c:pt idx="3466">
                  <c:v>3,466.99</c:v>
                </c:pt>
                <c:pt idx="3467">
                  <c:v>3,468.00</c:v>
                </c:pt>
                <c:pt idx="3468">
                  <c:v>3,469.00</c:v>
                </c:pt>
                <c:pt idx="3469">
                  <c:v>3,469.99</c:v>
                </c:pt>
                <c:pt idx="3470">
                  <c:v>3,471.00</c:v>
                </c:pt>
                <c:pt idx="3471">
                  <c:v>3,472.00</c:v>
                </c:pt>
                <c:pt idx="3472">
                  <c:v>3,472.99</c:v>
                </c:pt>
                <c:pt idx="3473">
                  <c:v>3,474.00</c:v>
                </c:pt>
                <c:pt idx="3474">
                  <c:v>3,475.00</c:v>
                </c:pt>
                <c:pt idx="3475">
                  <c:v>3,475.99</c:v>
                </c:pt>
                <c:pt idx="3476">
                  <c:v>3,476.99</c:v>
                </c:pt>
                <c:pt idx="3477">
                  <c:v>3,478.00</c:v>
                </c:pt>
                <c:pt idx="3478">
                  <c:v>3,479.00</c:v>
                </c:pt>
                <c:pt idx="3479">
                  <c:v>3,479.99</c:v>
                </c:pt>
                <c:pt idx="3480">
                  <c:v>3,481.00</c:v>
                </c:pt>
                <c:pt idx="3481">
                  <c:v>3,482.00</c:v>
                </c:pt>
                <c:pt idx="3482">
                  <c:v>3,482.99</c:v>
                </c:pt>
                <c:pt idx="3483">
                  <c:v>3,483.99</c:v>
                </c:pt>
                <c:pt idx="3484">
                  <c:v>3,485.00</c:v>
                </c:pt>
                <c:pt idx="3485">
                  <c:v>3,485.99</c:v>
                </c:pt>
                <c:pt idx="3486">
                  <c:v>3,486.99</c:v>
                </c:pt>
                <c:pt idx="3487">
                  <c:v>3,488.00</c:v>
                </c:pt>
                <c:pt idx="3488">
                  <c:v>3,489.00</c:v>
                </c:pt>
                <c:pt idx="3489">
                  <c:v>3,489.99</c:v>
                </c:pt>
                <c:pt idx="3490">
                  <c:v>3,491.00</c:v>
                </c:pt>
                <c:pt idx="3491">
                  <c:v>3,492.00</c:v>
                </c:pt>
                <c:pt idx="3492">
                  <c:v>3,492.99</c:v>
                </c:pt>
                <c:pt idx="3493">
                  <c:v>3,493.99</c:v>
                </c:pt>
                <c:pt idx="3494">
                  <c:v>3,495.00</c:v>
                </c:pt>
                <c:pt idx="3495">
                  <c:v>3,495.99</c:v>
                </c:pt>
                <c:pt idx="3496">
                  <c:v>3,496.99</c:v>
                </c:pt>
                <c:pt idx="3497">
                  <c:v>3,498.00</c:v>
                </c:pt>
                <c:pt idx="3498">
                  <c:v>3,499.00</c:v>
                </c:pt>
                <c:pt idx="3499">
                  <c:v>3,499.99</c:v>
                </c:pt>
                <c:pt idx="3500">
                  <c:v>3,501.00</c:v>
                </c:pt>
                <c:pt idx="3501">
                  <c:v>3,502.00</c:v>
                </c:pt>
                <c:pt idx="3502">
                  <c:v>3,502.99</c:v>
                </c:pt>
                <c:pt idx="3503">
                  <c:v>3,503.99</c:v>
                </c:pt>
                <c:pt idx="3504">
                  <c:v>3,505.00</c:v>
                </c:pt>
                <c:pt idx="3505">
                  <c:v>3,506.00</c:v>
                </c:pt>
                <c:pt idx="3506">
                  <c:v>3,506.99</c:v>
                </c:pt>
                <c:pt idx="3507">
                  <c:v>3,508.00</c:v>
                </c:pt>
                <c:pt idx="3508">
                  <c:v>3,509.00</c:v>
                </c:pt>
                <c:pt idx="3509">
                  <c:v>3,509.99</c:v>
                </c:pt>
                <c:pt idx="3510">
                  <c:v>3,511.00</c:v>
                </c:pt>
                <c:pt idx="3511">
                  <c:v>3,512.00</c:v>
                </c:pt>
                <c:pt idx="3512">
                  <c:v>3,512.99</c:v>
                </c:pt>
                <c:pt idx="3513">
                  <c:v>3,513.99</c:v>
                </c:pt>
                <c:pt idx="3514">
                  <c:v>3,515.00</c:v>
                </c:pt>
                <c:pt idx="3515">
                  <c:v>3,516.00</c:v>
                </c:pt>
                <c:pt idx="3516">
                  <c:v>3,516.99</c:v>
                </c:pt>
                <c:pt idx="3517">
                  <c:v>3,518.00</c:v>
                </c:pt>
                <c:pt idx="3518">
                  <c:v>3,519.00</c:v>
                </c:pt>
                <c:pt idx="3519">
                  <c:v>3,519.99</c:v>
                </c:pt>
                <c:pt idx="3520">
                  <c:v>3,521.00</c:v>
                </c:pt>
                <c:pt idx="3521">
                  <c:v>3,522.00</c:v>
                </c:pt>
                <c:pt idx="3522">
                  <c:v>3,522.99</c:v>
                </c:pt>
                <c:pt idx="3523">
                  <c:v>3,523.99</c:v>
                </c:pt>
                <c:pt idx="3524">
                  <c:v>3,525.00</c:v>
                </c:pt>
                <c:pt idx="3525">
                  <c:v>3,526.00</c:v>
                </c:pt>
                <c:pt idx="3526">
                  <c:v>3,526.99</c:v>
                </c:pt>
                <c:pt idx="3527">
                  <c:v>3,528.00</c:v>
                </c:pt>
                <c:pt idx="3528">
                  <c:v>3,529.00</c:v>
                </c:pt>
                <c:pt idx="3529">
                  <c:v>3,529.99</c:v>
                </c:pt>
                <c:pt idx="3530">
                  <c:v>3,531.00</c:v>
                </c:pt>
                <c:pt idx="3531">
                  <c:v>3,532.00</c:v>
                </c:pt>
                <c:pt idx="3532">
                  <c:v>3,532.99</c:v>
                </c:pt>
                <c:pt idx="3533">
                  <c:v>3,533.99</c:v>
                </c:pt>
                <c:pt idx="3534">
                  <c:v>3,535.00</c:v>
                </c:pt>
                <c:pt idx="3535">
                  <c:v>3,536.00</c:v>
                </c:pt>
                <c:pt idx="3536">
                  <c:v>3,536.99</c:v>
                </c:pt>
                <c:pt idx="3537">
                  <c:v>3,538.00</c:v>
                </c:pt>
                <c:pt idx="3538">
                  <c:v>3,539.00</c:v>
                </c:pt>
                <c:pt idx="3539">
                  <c:v>3,539.99</c:v>
                </c:pt>
                <c:pt idx="3540">
                  <c:v>3,540.99</c:v>
                </c:pt>
                <c:pt idx="3541">
                  <c:v>3,542.00</c:v>
                </c:pt>
                <c:pt idx="3542">
                  <c:v>3,543.00</c:v>
                </c:pt>
                <c:pt idx="3543">
                  <c:v>3,543.99</c:v>
                </c:pt>
                <c:pt idx="3544">
                  <c:v>3,545.00</c:v>
                </c:pt>
                <c:pt idx="3545">
                  <c:v>3,546.00</c:v>
                </c:pt>
                <c:pt idx="3546">
                  <c:v>3,546.99</c:v>
                </c:pt>
                <c:pt idx="3547">
                  <c:v>3,548.00</c:v>
                </c:pt>
                <c:pt idx="3548">
                  <c:v>3,549.00</c:v>
                </c:pt>
                <c:pt idx="3549">
                  <c:v>3,549.99</c:v>
                </c:pt>
                <c:pt idx="3550">
                  <c:v>3,550.99</c:v>
                </c:pt>
                <c:pt idx="3551">
                  <c:v>3,552.00</c:v>
                </c:pt>
                <c:pt idx="3552">
                  <c:v>3,553.00</c:v>
                </c:pt>
                <c:pt idx="3553">
                  <c:v>3,553.99</c:v>
                </c:pt>
                <c:pt idx="3554">
                  <c:v>3,555.00</c:v>
                </c:pt>
                <c:pt idx="3555">
                  <c:v>3,556.00</c:v>
                </c:pt>
                <c:pt idx="3556">
                  <c:v>3,556.99</c:v>
                </c:pt>
                <c:pt idx="3557">
                  <c:v>3,558.00</c:v>
                </c:pt>
                <c:pt idx="3558">
                  <c:v>3,559.00</c:v>
                </c:pt>
                <c:pt idx="3559">
                  <c:v>3,559.99</c:v>
                </c:pt>
                <c:pt idx="3560">
                  <c:v>3,560.99</c:v>
                </c:pt>
                <c:pt idx="3561">
                  <c:v>3,562.00</c:v>
                </c:pt>
                <c:pt idx="3562">
                  <c:v>3,563.00</c:v>
                </c:pt>
                <c:pt idx="3563">
                  <c:v>3,563.99</c:v>
                </c:pt>
                <c:pt idx="3564">
                  <c:v>3,565.00</c:v>
                </c:pt>
                <c:pt idx="3565">
                  <c:v>3,566.00</c:v>
                </c:pt>
                <c:pt idx="3566">
                  <c:v>3,566.99</c:v>
                </c:pt>
                <c:pt idx="3567">
                  <c:v>3,568.00</c:v>
                </c:pt>
                <c:pt idx="3568">
                  <c:v>3,569.00</c:v>
                </c:pt>
                <c:pt idx="3569">
                  <c:v>3,569.99</c:v>
                </c:pt>
                <c:pt idx="3570">
                  <c:v>3,570.99</c:v>
                </c:pt>
                <c:pt idx="3571">
                  <c:v>3,572.00</c:v>
                </c:pt>
                <c:pt idx="3572">
                  <c:v>3,573.00</c:v>
                </c:pt>
                <c:pt idx="3573">
                  <c:v>3,573.99</c:v>
                </c:pt>
                <c:pt idx="3574">
                  <c:v>3,575.00</c:v>
                </c:pt>
                <c:pt idx="3575">
                  <c:v>3,576.00</c:v>
                </c:pt>
                <c:pt idx="3576">
                  <c:v>3,576.99</c:v>
                </c:pt>
                <c:pt idx="3577">
                  <c:v>3,578.00</c:v>
                </c:pt>
                <c:pt idx="3578">
                  <c:v>3,579.00</c:v>
                </c:pt>
                <c:pt idx="3579">
                  <c:v>3,579.99</c:v>
                </c:pt>
                <c:pt idx="3580">
                  <c:v>3,580.99</c:v>
                </c:pt>
                <c:pt idx="3581">
                  <c:v>3,582.00</c:v>
                </c:pt>
                <c:pt idx="3582">
                  <c:v>3,583.00</c:v>
                </c:pt>
                <c:pt idx="3583">
                  <c:v>3,583.99</c:v>
                </c:pt>
                <c:pt idx="3584">
                  <c:v>3,585.00</c:v>
                </c:pt>
                <c:pt idx="3585">
                  <c:v>3,586.00</c:v>
                </c:pt>
                <c:pt idx="3586">
                  <c:v>3,586.99</c:v>
                </c:pt>
                <c:pt idx="3587">
                  <c:v>3,587.99</c:v>
                </c:pt>
                <c:pt idx="3588">
                  <c:v>3,589.00</c:v>
                </c:pt>
                <c:pt idx="3589">
                  <c:v>3,589.99</c:v>
                </c:pt>
                <c:pt idx="3590">
                  <c:v>3,590.99</c:v>
                </c:pt>
                <c:pt idx="3591">
                  <c:v>3,592.00</c:v>
                </c:pt>
                <c:pt idx="3592">
                  <c:v>3,593.00</c:v>
                </c:pt>
                <c:pt idx="3593">
                  <c:v>3,593.99</c:v>
                </c:pt>
                <c:pt idx="3594">
                  <c:v>3,595.00</c:v>
                </c:pt>
                <c:pt idx="3595">
                  <c:v>3,596.00</c:v>
                </c:pt>
                <c:pt idx="3596">
                  <c:v>3,596.99</c:v>
                </c:pt>
                <c:pt idx="3597">
                  <c:v>3,597.99</c:v>
                </c:pt>
                <c:pt idx="3598">
                  <c:v>3,599.00</c:v>
                </c:pt>
                <c:pt idx="3599">
                  <c:v>3,600.00</c:v>
                </c:pt>
                <c:pt idx="3600">
                  <c:v>3,600.99</c:v>
                </c:pt>
                <c:pt idx="3601">
                  <c:v>3,602.00</c:v>
                </c:pt>
                <c:pt idx="3602">
                  <c:v>3,603.00</c:v>
                </c:pt>
                <c:pt idx="3603">
                  <c:v>3,603.99</c:v>
                </c:pt>
                <c:pt idx="3604">
                  <c:v>3,605.00</c:v>
                </c:pt>
                <c:pt idx="3605">
                  <c:v>3,606.00</c:v>
                </c:pt>
                <c:pt idx="3606">
                  <c:v>3,606.99</c:v>
                </c:pt>
                <c:pt idx="3607">
                  <c:v>3,607.99</c:v>
                </c:pt>
                <c:pt idx="3608">
                  <c:v>3,609.00</c:v>
                </c:pt>
                <c:pt idx="3609">
                  <c:v>3,610.00</c:v>
                </c:pt>
                <c:pt idx="3610">
                  <c:v>3,610.99</c:v>
                </c:pt>
                <c:pt idx="3611">
                  <c:v>3,612.00</c:v>
                </c:pt>
                <c:pt idx="3612">
                  <c:v>3,613.00</c:v>
                </c:pt>
                <c:pt idx="3613">
                  <c:v>3,613.99</c:v>
                </c:pt>
                <c:pt idx="3614">
                  <c:v>3,615.00</c:v>
                </c:pt>
                <c:pt idx="3615">
                  <c:v>3,616.00</c:v>
                </c:pt>
                <c:pt idx="3616">
                  <c:v>3,616.99</c:v>
                </c:pt>
                <c:pt idx="3617">
                  <c:v>3,617.99</c:v>
                </c:pt>
                <c:pt idx="3618">
                  <c:v>3,619.00</c:v>
                </c:pt>
                <c:pt idx="3619">
                  <c:v>3,620.00</c:v>
                </c:pt>
                <c:pt idx="3620">
                  <c:v>3,620.99</c:v>
                </c:pt>
                <c:pt idx="3621">
                  <c:v>3,622.00</c:v>
                </c:pt>
                <c:pt idx="3622">
                  <c:v>3,623.00</c:v>
                </c:pt>
                <c:pt idx="3623">
                  <c:v>3,623.99</c:v>
                </c:pt>
                <c:pt idx="3624">
                  <c:v>3,625.00</c:v>
                </c:pt>
                <c:pt idx="3625">
                  <c:v>3,626.00</c:v>
                </c:pt>
                <c:pt idx="3626">
                  <c:v>3,626.99</c:v>
                </c:pt>
                <c:pt idx="3627">
                  <c:v>3,627.99</c:v>
                </c:pt>
                <c:pt idx="3628">
                  <c:v>3,629.00</c:v>
                </c:pt>
                <c:pt idx="3629">
                  <c:v>3,630.00</c:v>
                </c:pt>
                <c:pt idx="3630">
                  <c:v>3,630.99</c:v>
                </c:pt>
                <c:pt idx="3631">
                  <c:v>3,632.00</c:v>
                </c:pt>
                <c:pt idx="3632">
                  <c:v>3,633.00</c:v>
                </c:pt>
                <c:pt idx="3633">
                  <c:v>3,633.99</c:v>
                </c:pt>
                <c:pt idx="3634">
                  <c:v>3,634.99</c:v>
                </c:pt>
                <c:pt idx="3635">
                  <c:v>3,636.00</c:v>
                </c:pt>
                <c:pt idx="3636">
                  <c:v>3,636.99</c:v>
                </c:pt>
                <c:pt idx="3637">
                  <c:v>3,637.99</c:v>
                </c:pt>
                <c:pt idx="3638">
                  <c:v>3,639.00</c:v>
                </c:pt>
                <c:pt idx="3639">
                  <c:v>3,640.00</c:v>
                </c:pt>
                <c:pt idx="3640">
                  <c:v>3,640.99</c:v>
                </c:pt>
                <c:pt idx="3641">
                  <c:v>3,642.00</c:v>
                </c:pt>
                <c:pt idx="3642">
                  <c:v>3,643.00</c:v>
                </c:pt>
                <c:pt idx="3643">
                  <c:v>3,643.99</c:v>
                </c:pt>
                <c:pt idx="3644">
                  <c:v>3,644.99</c:v>
                </c:pt>
                <c:pt idx="3645">
                  <c:v>3,646.00</c:v>
                </c:pt>
                <c:pt idx="3646">
                  <c:v>3,647.00</c:v>
                </c:pt>
                <c:pt idx="3647">
                  <c:v>3,647.99</c:v>
                </c:pt>
                <c:pt idx="3648">
                  <c:v>3,649.00</c:v>
                </c:pt>
                <c:pt idx="3649">
                  <c:v>3,650.00</c:v>
                </c:pt>
                <c:pt idx="3650">
                  <c:v>3,650.99</c:v>
                </c:pt>
                <c:pt idx="3651">
                  <c:v>3,652.00</c:v>
                </c:pt>
                <c:pt idx="3652">
                  <c:v>3,653.00</c:v>
                </c:pt>
                <c:pt idx="3653">
                  <c:v>3,653.99</c:v>
                </c:pt>
                <c:pt idx="3654">
                  <c:v>3,654.99</c:v>
                </c:pt>
                <c:pt idx="3655">
                  <c:v>3,656.00</c:v>
                </c:pt>
                <c:pt idx="3656">
                  <c:v>3,657.00</c:v>
                </c:pt>
                <c:pt idx="3657">
                  <c:v>3,657.99</c:v>
                </c:pt>
                <c:pt idx="3658">
                  <c:v>3,659.00</c:v>
                </c:pt>
                <c:pt idx="3659">
                  <c:v>3,660.00</c:v>
                </c:pt>
                <c:pt idx="3660">
                  <c:v>3,660.99</c:v>
                </c:pt>
                <c:pt idx="3661">
                  <c:v>3,662.00</c:v>
                </c:pt>
                <c:pt idx="3662">
                  <c:v>3,663.00</c:v>
                </c:pt>
                <c:pt idx="3663">
                  <c:v>3,663.99</c:v>
                </c:pt>
                <c:pt idx="3664">
                  <c:v>3,664.99</c:v>
                </c:pt>
                <c:pt idx="3665">
                  <c:v>3,666.00</c:v>
                </c:pt>
                <c:pt idx="3666">
                  <c:v>3,667.00</c:v>
                </c:pt>
                <c:pt idx="3667">
                  <c:v>3,667.99</c:v>
                </c:pt>
                <c:pt idx="3668">
                  <c:v>3,669.00</c:v>
                </c:pt>
                <c:pt idx="3669">
                  <c:v>3,670.00</c:v>
                </c:pt>
                <c:pt idx="3670">
                  <c:v>3,670.99</c:v>
                </c:pt>
                <c:pt idx="3671">
                  <c:v>3,671.99</c:v>
                </c:pt>
                <c:pt idx="3672">
                  <c:v>3,673.00</c:v>
                </c:pt>
                <c:pt idx="3673">
                  <c:v>3,673.99</c:v>
                </c:pt>
                <c:pt idx="3674">
                  <c:v>3,674.99</c:v>
                </c:pt>
                <c:pt idx="3675">
                  <c:v>3,676.00</c:v>
                </c:pt>
                <c:pt idx="3676">
                  <c:v>3,677.00</c:v>
                </c:pt>
                <c:pt idx="3677">
                  <c:v>3,677.99</c:v>
                </c:pt>
                <c:pt idx="3678">
                  <c:v>3,679.00</c:v>
                </c:pt>
                <c:pt idx="3679">
                  <c:v>3,680.00</c:v>
                </c:pt>
                <c:pt idx="3680">
                  <c:v>3,680.99</c:v>
                </c:pt>
                <c:pt idx="3681">
                  <c:v>3,681.99</c:v>
                </c:pt>
                <c:pt idx="3682">
                  <c:v>3,683.00</c:v>
                </c:pt>
                <c:pt idx="3683">
                  <c:v>3,683.99</c:v>
                </c:pt>
                <c:pt idx="3684">
                  <c:v>3,684.99</c:v>
                </c:pt>
                <c:pt idx="3685">
                  <c:v>3,686.00</c:v>
                </c:pt>
                <c:pt idx="3686">
                  <c:v>3,687.00</c:v>
                </c:pt>
                <c:pt idx="3687">
                  <c:v>3,687.99</c:v>
                </c:pt>
                <c:pt idx="3688">
                  <c:v>3,689.00</c:v>
                </c:pt>
                <c:pt idx="3689">
                  <c:v>3,690.00</c:v>
                </c:pt>
                <c:pt idx="3690">
                  <c:v>3,690.99</c:v>
                </c:pt>
                <c:pt idx="3691">
                  <c:v>3,691.99</c:v>
                </c:pt>
                <c:pt idx="3692">
                  <c:v>3,693.00</c:v>
                </c:pt>
                <c:pt idx="3693">
                  <c:v>3,694.00</c:v>
                </c:pt>
                <c:pt idx="3694">
                  <c:v>3,694.99</c:v>
                </c:pt>
                <c:pt idx="3695">
                  <c:v>3,696.00</c:v>
                </c:pt>
                <c:pt idx="3696">
                  <c:v>3,697.00</c:v>
                </c:pt>
                <c:pt idx="3697">
                  <c:v>3,697.99</c:v>
                </c:pt>
                <c:pt idx="3698">
                  <c:v>3,699.00</c:v>
                </c:pt>
                <c:pt idx="3699">
                  <c:v>3,700.00</c:v>
                </c:pt>
                <c:pt idx="3700">
                  <c:v>3,700.99</c:v>
                </c:pt>
                <c:pt idx="3701">
                  <c:v>3,701.99</c:v>
                </c:pt>
                <c:pt idx="3702">
                  <c:v>3,703.00</c:v>
                </c:pt>
                <c:pt idx="3703">
                  <c:v>3,704.00</c:v>
                </c:pt>
                <c:pt idx="3704">
                  <c:v>3,704.99</c:v>
                </c:pt>
                <c:pt idx="3705">
                  <c:v>3,706.00</c:v>
                </c:pt>
                <c:pt idx="3706">
                  <c:v>3,707.00</c:v>
                </c:pt>
                <c:pt idx="3707">
                  <c:v>3,707.99</c:v>
                </c:pt>
                <c:pt idx="3708">
                  <c:v>3,708.99</c:v>
                </c:pt>
                <c:pt idx="3709">
                  <c:v>3,710.00</c:v>
                </c:pt>
                <c:pt idx="3710">
                  <c:v>3,711.00</c:v>
                </c:pt>
                <c:pt idx="3711">
                  <c:v>3,711.99</c:v>
                </c:pt>
                <c:pt idx="3712">
                  <c:v>3,713.00</c:v>
                </c:pt>
                <c:pt idx="3713">
                  <c:v>3,714.00</c:v>
                </c:pt>
                <c:pt idx="3714">
                  <c:v>3,714.99</c:v>
                </c:pt>
                <c:pt idx="3715">
                  <c:v>3,716.00</c:v>
                </c:pt>
                <c:pt idx="3716">
                  <c:v>3,717.00</c:v>
                </c:pt>
                <c:pt idx="3717">
                  <c:v>3,717.99</c:v>
                </c:pt>
                <c:pt idx="3718">
                  <c:v>3,718.99</c:v>
                </c:pt>
                <c:pt idx="3719">
                  <c:v>3,720.00</c:v>
                </c:pt>
                <c:pt idx="3720">
                  <c:v>3,721.00</c:v>
                </c:pt>
                <c:pt idx="3721">
                  <c:v>3,721.99</c:v>
                </c:pt>
                <c:pt idx="3722">
                  <c:v>3,723.00</c:v>
                </c:pt>
                <c:pt idx="3723">
                  <c:v>3,724.00</c:v>
                </c:pt>
                <c:pt idx="3724">
                  <c:v>3,724.99</c:v>
                </c:pt>
                <c:pt idx="3725">
                  <c:v>3,726.00</c:v>
                </c:pt>
                <c:pt idx="3726">
                  <c:v>3,727.00</c:v>
                </c:pt>
                <c:pt idx="3727">
                  <c:v>3,727.99</c:v>
                </c:pt>
                <c:pt idx="3728">
                  <c:v>3,728.99</c:v>
                </c:pt>
                <c:pt idx="3729">
                  <c:v>3,730.00</c:v>
                </c:pt>
                <c:pt idx="3730">
                  <c:v>3,731.00</c:v>
                </c:pt>
                <c:pt idx="3731">
                  <c:v>3,731.99</c:v>
                </c:pt>
                <c:pt idx="3732">
                  <c:v>3,733.00</c:v>
                </c:pt>
                <c:pt idx="3733">
                  <c:v>3,734.00</c:v>
                </c:pt>
                <c:pt idx="3734">
                  <c:v>3,734.99</c:v>
                </c:pt>
                <c:pt idx="3735">
                  <c:v>3,736.00</c:v>
                </c:pt>
                <c:pt idx="3736">
                  <c:v>3,737.00</c:v>
                </c:pt>
                <c:pt idx="3737">
                  <c:v>3,737.99</c:v>
                </c:pt>
                <c:pt idx="3738">
                  <c:v>3,738.99</c:v>
                </c:pt>
                <c:pt idx="3739">
                  <c:v>3,740.00</c:v>
                </c:pt>
                <c:pt idx="3740">
                  <c:v>3,741.00</c:v>
                </c:pt>
                <c:pt idx="3741">
                  <c:v>3,741.99</c:v>
                </c:pt>
                <c:pt idx="3742">
                  <c:v>3,743.00</c:v>
                </c:pt>
                <c:pt idx="3743">
                  <c:v>3,744.00</c:v>
                </c:pt>
                <c:pt idx="3744">
                  <c:v>3,744.99</c:v>
                </c:pt>
                <c:pt idx="3745">
                  <c:v>3,746.00</c:v>
                </c:pt>
                <c:pt idx="3746">
                  <c:v>3,747.00</c:v>
                </c:pt>
                <c:pt idx="3747">
                  <c:v>3,747.99</c:v>
                </c:pt>
                <c:pt idx="3748">
                  <c:v>3,748.99</c:v>
                </c:pt>
                <c:pt idx="3749">
                  <c:v>3,750.00</c:v>
                </c:pt>
                <c:pt idx="3750">
                  <c:v>3,751.00</c:v>
                </c:pt>
                <c:pt idx="3751">
                  <c:v>3,751.99</c:v>
                </c:pt>
                <c:pt idx="3752">
                  <c:v>3,753.00</c:v>
                </c:pt>
                <c:pt idx="3753">
                  <c:v>3,754.00</c:v>
                </c:pt>
                <c:pt idx="3754">
                  <c:v>3,754.99</c:v>
                </c:pt>
                <c:pt idx="3755">
                  <c:v>3,755.99</c:v>
                </c:pt>
                <c:pt idx="3756">
                  <c:v>3,757.00</c:v>
                </c:pt>
                <c:pt idx="3757">
                  <c:v>3,757.99</c:v>
                </c:pt>
                <c:pt idx="3758">
                  <c:v>3,758.99</c:v>
                </c:pt>
                <c:pt idx="3759">
                  <c:v>3,760.00</c:v>
                </c:pt>
                <c:pt idx="3760">
                  <c:v>3,761.00</c:v>
                </c:pt>
                <c:pt idx="3761">
                  <c:v>3,761.99</c:v>
                </c:pt>
                <c:pt idx="3762">
                  <c:v>3,763.00</c:v>
                </c:pt>
                <c:pt idx="3763">
                  <c:v>3,764.00</c:v>
                </c:pt>
                <c:pt idx="3764">
                  <c:v>3,764.99</c:v>
                </c:pt>
                <c:pt idx="3765">
                  <c:v>3,765.99</c:v>
                </c:pt>
                <c:pt idx="3766">
                  <c:v>3,767.00</c:v>
                </c:pt>
                <c:pt idx="3767">
                  <c:v>3,768.00</c:v>
                </c:pt>
                <c:pt idx="3768">
                  <c:v>3,768.99</c:v>
                </c:pt>
                <c:pt idx="3769">
                  <c:v>3,770.00</c:v>
                </c:pt>
                <c:pt idx="3770">
                  <c:v>3,771.00</c:v>
                </c:pt>
                <c:pt idx="3771">
                  <c:v>3,771.99</c:v>
                </c:pt>
                <c:pt idx="3772">
                  <c:v>3,773.00</c:v>
                </c:pt>
                <c:pt idx="3773">
                  <c:v>3,774.00</c:v>
                </c:pt>
                <c:pt idx="3774">
                  <c:v>3,774.99</c:v>
                </c:pt>
                <c:pt idx="3775">
                  <c:v>3,775.99</c:v>
                </c:pt>
                <c:pt idx="3776">
                  <c:v>3,777.00</c:v>
                </c:pt>
                <c:pt idx="3777">
                  <c:v>3,778.00</c:v>
                </c:pt>
                <c:pt idx="3778">
                  <c:v>3,778.99</c:v>
                </c:pt>
                <c:pt idx="3779">
                  <c:v>3,780.00</c:v>
                </c:pt>
                <c:pt idx="3780">
                  <c:v>3,781.00</c:v>
                </c:pt>
                <c:pt idx="3781">
                  <c:v>3,781.99</c:v>
                </c:pt>
                <c:pt idx="3782">
                  <c:v>3,782.99</c:v>
                </c:pt>
                <c:pt idx="3783">
                  <c:v>3,784.00</c:v>
                </c:pt>
                <c:pt idx="3784">
                  <c:v>3,784.99</c:v>
                </c:pt>
                <c:pt idx="3785">
                  <c:v>3,785.99</c:v>
                </c:pt>
                <c:pt idx="3786">
                  <c:v>3,787.00</c:v>
                </c:pt>
                <c:pt idx="3787">
                  <c:v>3,787.99</c:v>
                </c:pt>
                <c:pt idx="3788">
                  <c:v>3,788.99</c:v>
                </c:pt>
                <c:pt idx="3789">
                  <c:v>3,790.00</c:v>
                </c:pt>
                <c:pt idx="3790">
                  <c:v>3,791.00</c:v>
                </c:pt>
                <c:pt idx="3791">
                  <c:v>3,791.99</c:v>
                </c:pt>
                <c:pt idx="3792">
                  <c:v>3,793.00</c:v>
                </c:pt>
                <c:pt idx="3793">
                  <c:v>3,794.00</c:v>
                </c:pt>
                <c:pt idx="3794">
                  <c:v>3,794.99</c:v>
                </c:pt>
                <c:pt idx="3795">
                  <c:v>3,795.99</c:v>
                </c:pt>
                <c:pt idx="3796">
                  <c:v>3,797.00</c:v>
                </c:pt>
                <c:pt idx="3797">
                  <c:v>3,798.00</c:v>
                </c:pt>
                <c:pt idx="3798">
                  <c:v>3,798.99</c:v>
                </c:pt>
                <c:pt idx="3799">
                  <c:v>3,800.00</c:v>
                </c:pt>
                <c:pt idx="3800">
                  <c:v>3,801.00</c:v>
                </c:pt>
                <c:pt idx="3801">
                  <c:v>3,801.99</c:v>
                </c:pt>
                <c:pt idx="3802">
                  <c:v>3,803.00</c:v>
                </c:pt>
                <c:pt idx="3803">
                  <c:v>3,804.00</c:v>
                </c:pt>
                <c:pt idx="3804">
                  <c:v>3,804.99</c:v>
                </c:pt>
                <c:pt idx="3805">
                  <c:v>3,805.99</c:v>
                </c:pt>
                <c:pt idx="3806">
                  <c:v>3,807.00</c:v>
                </c:pt>
                <c:pt idx="3807">
                  <c:v>3,808.00</c:v>
                </c:pt>
                <c:pt idx="3808">
                  <c:v>3,808.99</c:v>
                </c:pt>
                <c:pt idx="3809">
                  <c:v>3,810.00</c:v>
                </c:pt>
                <c:pt idx="3810">
                  <c:v>3,811.00</c:v>
                </c:pt>
                <c:pt idx="3811">
                  <c:v>3,811.99</c:v>
                </c:pt>
                <c:pt idx="3812">
                  <c:v>3,813.00</c:v>
                </c:pt>
                <c:pt idx="3813">
                  <c:v>3,814.00</c:v>
                </c:pt>
                <c:pt idx="3814">
                  <c:v>3,814.99</c:v>
                </c:pt>
                <c:pt idx="3815">
                  <c:v>3,815.99</c:v>
                </c:pt>
                <c:pt idx="3816">
                  <c:v>3,817.00</c:v>
                </c:pt>
                <c:pt idx="3817">
                  <c:v>3,818.00</c:v>
                </c:pt>
                <c:pt idx="3818">
                  <c:v>3,818.99</c:v>
                </c:pt>
                <c:pt idx="3819">
                  <c:v>3,820.00</c:v>
                </c:pt>
                <c:pt idx="3820">
                  <c:v>3,821.00</c:v>
                </c:pt>
                <c:pt idx="3821">
                  <c:v>3,821.99</c:v>
                </c:pt>
                <c:pt idx="3822">
                  <c:v>3,822.99</c:v>
                </c:pt>
                <c:pt idx="3823">
                  <c:v>3,824.00</c:v>
                </c:pt>
                <c:pt idx="3824">
                  <c:v>3,824.99</c:v>
                </c:pt>
                <c:pt idx="3825">
                  <c:v>3,825.99</c:v>
                </c:pt>
                <c:pt idx="3826">
                  <c:v>3,827.00</c:v>
                </c:pt>
                <c:pt idx="3827">
                  <c:v>3,828.00</c:v>
                </c:pt>
                <c:pt idx="3828">
                  <c:v>3,828.99</c:v>
                </c:pt>
                <c:pt idx="3829">
                  <c:v>3,830.00</c:v>
                </c:pt>
                <c:pt idx="3830">
                  <c:v>3,831.00</c:v>
                </c:pt>
                <c:pt idx="3831">
                  <c:v>3,831.99</c:v>
                </c:pt>
                <c:pt idx="3832">
                  <c:v>3,832.99</c:v>
                </c:pt>
                <c:pt idx="3833">
                  <c:v>3,834.00</c:v>
                </c:pt>
                <c:pt idx="3834">
                  <c:v>3,835.00</c:v>
                </c:pt>
                <c:pt idx="3835">
                  <c:v>3,835.99</c:v>
                </c:pt>
                <c:pt idx="3836">
                  <c:v>3,837.00</c:v>
                </c:pt>
                <c:pt idx="3837">
                  <c:v>3,838.00</c:v>
                </c:pt>
                <c:pt idx="3838">
                  <c:v>3,838.99</c:v>
                </c:pt>
                <c:pt idx="3839">
                  <c:v>3,840.00</c:v>
                </c:pt>
                <c:pt idx="3840">
                  <c:v>3,841.00</c:v>
                </c:pt>
                <c:pt idx="3841">
                  <c:v>3,841.99</c:v>
                </c:pt>
                <c:pt idx="3842">
                  <c:v>3,842.99</c:v>
                </c:pt>
                <c:pt idx="3843">
                  <c:v>3,844.00</c:v>
                </c:pt>
                <c:pt idx="3844">
                  <c:v>3,845.00</c:v>
                </c:pt>
                <c:pt idx="3845">
                  <c:v>3,845.99</c:v>
                </c:pt>
                <c:pt idx="3846">
                  <c:v>3,847.00</c:v>
                </c:pt>
                <c:pt idx="3847">
                  <c:v>3,848.00</c:v>
                </c:pt>
                <c:pt idx="3848">
                  <c:v>3,848.99</c:v>
                </c:pt>
                <c:pt idx="3849">
                  <c:v>3,850.00</c:v>
                </c:pt>
                <c:pt idx="3850">
                  <c:v>3,851.00</c:v>
                </c:pt>
                <c:pt idx="3851">
                  <c:v>3,851.99</c:v>
                </c:pt>
                <c:pt idx="3852">
                  <c:v>3,852.99</c:v>
                </c:pt>
                <c:pt idx="3853">
                  <c:v>3,854.00</c:v>
                </c:pt>
                <c:pt idx="3854">
                  <c:v>3,855.00</c:v>
                </c:pt>
                <c:pt idx="3855">
                  <c:v>3,855.99</c:v>
                </c:pt>
                <c:pt idx="3856">
                  <c:v>3,857.00</c:v>
                </c:pt>
                <c:pt idx="3857">
                  <c:v>3,858.00</c:v>
                </c:pt>
                <c:pt idx="3858">
                  <c:v>3,858.99</c:v>
                </c:pt>
                <c:pt idx="3859">
                  <c:v>3,860.00</c:v>
                </c:pt>
                <c:pt idx="3860">
                  <c:v>3,861.00</c:v>
                </c:pt>
                <c:pt idx="3861">
                  <c:v>3,861.99</c:v>
                </c:pt>
                <c:pt idx="3862">
                  <c:v>3,862.99</c:v>
                </c:pt>
                <c:pt idx="3863">
                  <c:v>3,864.00</c:v>
                </c:pt>
                <c:pt idx="3864">
                  <c:v>3,865.00</c:v>
                </c:pt>
                <c:pt idx="3865">
                  <c:v>3,865.99</c:v>
                </c:pt>
                <c:pt idx="3866">
                  <c:v>3,867.00</c:v>
                </c:pt>
                <c:pt idx="3867">
                  <c:v>3,868.00</c:v>
                </c:pt>
                <c:pt idx="3868">
                  <c:v>3,868.99</c:v>
                </c:pt>
                <c:pt idx="3869">
                  <c:v>3,870.00</c:v>
                </c:pt>
                <c:pt idx="3870">
                  <c:v>3,871.00</c:v>
                </c:pt>
                <c:pt idx="3871">
                  <c:v>3,871.99</c:v>
                </c:pt>
                <c:pt idx="3872">
                  <c:v>3,872.99</c:v>
                </c:pt>
                <c:pt idx="3873">
                  <c:v>3,874.00</c:v>
                </c:pt>
                <c:pt idx="3874">
                  <c:v>3,875.00</c:v>
                </c:pt>
                <c:pt idx="3875">
                  <c:v>3,875.99</c:v>
                </c:pt>
                <c:pt idx="3876">
                  <c:v>3,877.00</c:v>
                </c:pt>
                <c:pt idx="3877">
                  <c:v>3,878.00</c:v>
                </c:pt>
                <c:pt idx="3878">
                  <c:v>3,878.99</c:v>
                </c:pt>
                <c:pt idx="3879">
                  <c:v>3,879.99</c:v>
                </c:pt>
                <c:pt idx="3880">
                  <c:v>3,881.00</c:v>
                </c:pt>
                <c:pt idx="3881">
                  <c:v>3,881.99</c:v>
                </c:pt>
                <c:pt idx="3882">
                  <c:v>3,882.99</c:v>
                </c:pt>
                <c:pt idx="3883">
                  <c:v>3,884.00</c:v>
                </c:pt>
                <c:pt idx="3884">
                  <c:v>3,885.00</c:v>
                </c:pt>
                <c:pt idx="3885">
                  <c:v>3,885.99</c:v>
                </c:pt>
                <c:pt idx="3886">
                  <c:v>3,887.00</c:v>
                </c:pt>
                <c:pt idx="3887">
                  <c:v>3,888.00</c:v>
                </c:pt>
                <c:pt idx="3888">
                  <c:v>3,888.99</c:v>
                </c:pt>
                <c:pt idx="3889">
                  <c:v>3,889.99</c:v>
                </c:pt>
                <c:pt idx="3890">
                  <c:v>3,891.00</c:v>
                </c:pt>
                <c:pt idx="3891">
                  <c:v>3,892.00</c:v>
                </c:pt>
                <c:pt idx="3892">
                  <c:v>3,892.99</c:v>
                </c:pt>
                <c:pt idx="3893">
                  <c:v>3,894.00</c:v>
                </c:pt>
                <c:pt idx="3894">
                  <c:v>3,895.00</c:v>
                </c:pt>
                <c:pt idx="3895">
                  <c:v>3,895.99</c:v>
                </c:pt>
                <c:pt idx="3896">
                  <c:v>3,897.00</c:v>
                </c:pt>
                <c:pt idx="3897">
                  <c:v>3,898.00</c:v>
                </c:pt>
                <c:pt idx="3898">
                  <c:v>3,898.99</c:v>
                </c:pt>
                <c:pt idx="3899">
                  <c:v>3,899.99</c:v>
                </c:pt>
                <c:pt idx="3900">
                  <c:v>3,901.00</c:v>
                </c:pt>
                <c:pt idx="3901">
                  <c:v>3,902.00</c:v>
                </c:pt>
                <c:pt idx="3902">
                  <c:v>3,902.99</c:v>
                </c:pt>
                <c:pt idx="3903">
                  <c:v>3,904.00</c:v>
                </c:pt>
                <c:pt idx="3904">
                  <c:v>3,905.00</c:v>
                </c:pt>
                <c:pt idx="3905">
                  <c:v>3,905.99</c:v>
                </c:pt>
                <c:pt idx="3906">
                  <c:v>3,907.00</c:v>
                </c:pt>
                <c:pt idx="3907">
                  <c:v>3,908.00</c:v>
                </c:pt>
                <c:pt idx="3908">
                  <c:v>3,908.99</c:v>
                </c:pt>
                <c:pt idx="3909">
                  <c:v>3,909.99</c:v>
                </c:pt>
                <c:pt idx="3910">
                  <c:v>3,911.00</c:v>
                </c:pt>
                <c:pt idx="3911">
                  <c:v>3,912.00</c:v>
                </c:pt>
                <c:pt idx="3912">
                  <c:v>3,912.99</c:v>
                </c:pt>
                <c:pt idx="3913">
                  <c:v>3,914.00</c:v>
                </c:pt>
                <c:pt idx="3914">
                  <c:v>3,915.00</c:v>
                </c:pt>
                <c:pt idx="3915">
                  <c:v>3,915.99</c:v>
                </c:pt>
                <c:pt idx="3916">
                  <c:v>3,917.00</c:v>
                </c:pt>
                <c:pt idx="3917">
                  <c:v>3,918.00</c:v>
                </c:pt>
                <c:pt idx="3918">
                  <c:v>3,918.99</c:v>
                </c:pt>
                <c:pt idx="3919">
                  <c:v>3,919.99</c:v>
                </c:pt>
                <c:pt idx="3920">
                  <c:v>3,921.00</c:v>
                </c:pt>
                <c:pt idx="3921">
                  <c:v>3,922.00</c:v>
                </c:pt>
                <c:pt idx="3922">
                  <c:v>3,922.99</c:v>
                </c:pt>
                <c:pt idx="3923">
                  <c:v>3,924.00</c:v>
                </c:pt>
                <c:pt idx="3924">
                  <c:v>3,925.00</c:v>
                </c:pt>
                <c:pt idx="3925">
                  <c:v>3,925.99</c:v>
                </c:pt>
                <c:pt idx="3926">
                  <c:v>3,926.99</c:v>
                </c:pt>
                <c:pt idx="3927">
                  <c:v>3,928.00</c:v>
                </c:pt>
                <c:pt idx="3928">
                  <c:v>3,929.00</c:v>
                </c:pt>
                <c:pt idx="3929">
                  <c:v>3,929.99</c:v>
                </c:pt>
                <c:pt idx="3930">
                  <c:v>3,931.00</c:v>
                </c:pt>
                <c:pt idx="3931">
                  <c:v>3,932.00</c:v>
                </c:pt>
                <c:pt idx="3932">
                  <c:v>3,932.99</c:v>
                </c:pt>
                <c:pt idx="3933">
                  <c:v>3,934.00</c:v>
                </c:pt>
                <c:pt idx="3934">
                  <c:v>3,935.00</c:v>
                </c:pt>
                <c:pt idx="3935">
                  <c:v>3,935.99</c:v>
                </c:pt>
                <c:pt idx="3936">
                  <c:v>3,936.99</c:v>
                </c:pt>
                <c:pt idx="3937">
                  <c:v>3,938.00</c:v>
                </c:pt>
                <c:pt idx="3938">
                  <c:v>3,939.00</c:v>
                </c:pt>
                <c:pt idx="3939">
                  <c:v>3,939.99</c:v>
                </c:pt>
                <c:pt idx="3940">
                  <c:v>3,941.00</c:v>
                </c:pt>
                <c:pt idx="3941">
                  <c:v>3,942.00</c:v>
                </c:pt>
                <c:pt idx="3942">
                  <c:v>3,942.99</c:v>
                </c:pt>
                <c:pt idx="3943">
                  <c:v>3,944.00</c:v>
                </c:pt>
                <c:pt idx="3944">
                  <c:v>3,945.00</c:v>
                </c:pt>
                <c:pt idx="3945">
                  <c:v>3,945.99</c:v>
                </c:pt>
                <c:pt idx="3946">
                  <c:v>3,946.99</c:v>
                </c:pt>
                <c:pt idx="3947">
                  <c:v>3,948.00</c:v>
                </c:pt>
                <c:pt idx="3948">
                  <c:v>3,949.00</c:v>
                </c:pt>
                <c:pt idx="3949">
                  <c:v>3,949.99</c:v>
                </c:pt>
                <c:pt idx="3950">
                  <c:v>3,951.00</c:v>
                </c:pt>
                <c:pt idx="3951">
                  <c:v>3,952.00</c:v>
                </c:pt>
                <c:pt idx="3952">
                  <c:v>3,952.99</c:v>
                </c:pt>
                <c:pt idx="3953">
                  <c:v>3,954.00</c:v>
                </c:pt>
                <c:pt idx="3954">
                  <c:v>3,955.00</c:v>
                </c:pt>
                <c:pt idx="3955">
                  <c:v>3,955.99</c:v>
                </c:pt>
                <c:pt idx="3956">
                  <c:v>3,956.99</c:v>
                </c:pt>
                <c:pt idx="3957">
                  <c:v>3,958.00</c:v>
                </c:pt>
                <c:pt idx="3958">
                  <c:v>3,959.00</c:v>
                </c:pt>
                <c:pt idx="3959">
                  <c:v>3,959.99</c:v>
                </c:pt>
                <c:pt idx="3960">
                  <c:v>3,961.00</c:v>
                </c:pt>
                <c:pt idx="3961">
                  <c:v>3,962.00</c:v>
                </c:pt>
                <c:pt idx="3962">
                  <c:v>3,962.99</c:v>
                </c:pt>
                <c:pt idx="3963">
                  <c:v>3,964.00</c:v>
                </c:pt>
                <c:pt idx="3964">
                  <c:v>3,965.00</c:v>
                </c:pt>
                <c:pt idx="3965">
                  <c:v>3,965.99</c:v>
                </c:pt>
                <c:pt idx="3966">
                  <c:v>3,966.99</c:v>
                </c:pt>
                <c:pt idx="3967">
                  <c:v>3,968.00</c:v>
                </c:pt>
                <c:pt idx="3968">
                  <c:v>3,969.00</c:v>
                </c:pt>
                <c:pt idx="3969">
                  <c:v>3,969.99</c:v>
                </c:pt>
                <c:pt idx="3970">
                  <c:v>3,971.00</c:v>
                </c:pt>
                <c:pt idx="3971">
                  <c:v>3,972.00</c:v>
                </c:pt>
                <c:pt idx="3972">
                  <c:v>3,972.99</c:v>
                </c:pt>
                <c:pt idx="3973">
                  <c:v>3,973.99</c:v>
                </c:pt>
                <c:pt idx="3974">
                  <c:v>3,975.00</c:v>
                </c:pt>
                <c:pt idx="3975">
                  <c:v>3,975.99</c:v>
                </c:pt>
                <c:pt idx="3976">
                  <c:v>3,976.99</c:v>
                </c:pt>
                <c:pt idx="3977">
                  <c:v>3,978.00</c:v>
                </c:pt>
                <c:pt idx="3978">
                  <c:v>3,979.00</c:v>
                </c:pt>
                <c:pt idx="3979">
                  <c:v>3,979.99</c:v>
                </c:pt>
                <c:pt idx="3980">
                  <c:v>3,981.00</c:v>
                </c:pt>
                <c:pt idx="3981">
                  <c:v>3,982.00</c:v>
                </c:pt>
                <c:pt idx="3982">
                  <c:v>3,982.99</c:v>
                </c:pt>
                <c:pt idx="3983">
                  <c:v>3,983.99</c:v>
                </c:pt>
                <c:pt idx="3984">
                  <c:v>3,985.00</c:v>
                </c:pt>
                <c:pt idx="3985">
                  <c:v>3,985.99</c:v>
                </c:pt>
                <c:pt idx="3986">
                  <c:v>3,986.99</c:v>
                </c:pt>
                <c:pt idx="3987">
                  <c:v>3,988.00</c:v>
                </c:pt>
                <c:pt idx="3988">
                  <c:v>3,989.00</c:v>
                </c:pt>
                <c:pt idx="3989">
                  <c:v>3,989.99</c:v>
                </c:pt>
                <c:pt idx="3990">
                  <c:v>3,991.00</c:v>
                </c:pt>
                <c:pt idx="3991">
                  <c:v>3,992.00</c:v>
                </c:pt>
                <c:pt idx="3992">
                  <c:v>3,992.99</c:v>
                </c:pt>
                <c:pt idx="3993">
                  <c:v>3,993.99</c:v>
                </c:pt>
                <c:pt idx="3994">
                  <c:v>3,995.00</c:v>
                </c:pt>
                <c:pt idx="3995">
                  <c:v>3,996.00</c:v>
                </c:pt>
                <c:pt idx="3996">
                  <c:v>3,996.99</c:v>
                </c:pt>
                <c:pt idx="3997">
                  <c:v>3,998.00</c:v>
                </c:pt>
                <c:pt idx="3998">
                  <c:v>3,999.00</c:v>
                </c:pt>
                <c:pt idx="3999">
                  <c:v>3,999.99</c:v>
                </c:pt>
                <c:pt idx="4000">
                  <c:v>4,001.00</c:v>
                </c:pt>
                <c:pt idx="4001">
                  <c:v>4,002.00</c:v>
                </c:pt>
                <c:pt idx="4002">
                  <c:v>4,002.99</c:v>
                </c:pt>
                <c:pt idx="4003">
                  <c:v>4,003.99</c:v>
                </c:pt>
                <c:pt idx="4004">
                  <c:v>4,005.00</c:v>
                </c:pt>
                <c:pt idx="4005">
                  <c:v>4,006.00</c:v>
                </c:pt>
                <c:pt idx="4006">
                  <c:v>4,006.99</c:v>
                </c:pt>
                <c:pt idx="4007">
                  <c:v>4,008.00</c:v>
                </c:pt>
                <c:pt idx="4008">
                  <c:v>4,009.00</c:v>
                </c:pt>
                <c:pt idx="4009">
                  <c:v>4,009.99</c:v>
                </c:pt>
                <c:pt idx="4010">
                  <c:v>4,011.00</c:v>
                </c:pt>
                <c:pt idx="4011">
                  <c:v>4,012.00</c:v>
                </c:pt>
                <c:pt idx="4012">
                  <c:v>4,012.99</c:v>
                </c:pt>
                <c:pt idx="4013">
                  <c:v>4,014.00</c:v>
                </c:pt>
                <c:pt idx="4014">
                  <c:v>4,015.00</c:v>
                </c:pt>
                <c:pt idx="4015">
                  <c:v>4,015.99</c:v>
                </c:pt>
                <c:pt idx="4016">
                  <c:v>4,016.99</c:v>
                </c:pt>
                <c:pt idx="4017">
                  <c:v>4,018.00</c:v>
                </c:pt>
                <c:pt idx="4018">
                  <c:v>4,019.00</c:v>
                </c:pt>
                <c:pt idx="4019">
                  <c:v>4,019.99</c:v>
                </c:pt>
                <c:pt idx="4020">
                  <c:v>4,021.00</c:v>
                </c:pt>
                <c:pt idx="4021">
                  <c:v>4,022.00</c:v>
                </c:pt>
                <c:pt idx="4022">
                  <c:v>4,022.99</c:v>
                </c:pt>
                <c:pt idx="4023">
                  <c:v>4,023.99</c:v>
                </c:pt>
                <c:pt idx="4024">
                  <c:v>4,025.00</c:v>
                </c:pt>
                <c:pt idx="4025">
                  <c:v>4,025.99</c:v>
                </c:pt>
                <c:pt idx="4026">
                  <c:v>4,026.99</c:v>
                </c:pt>
                <c:pt idx="4027">
                  <c:v>4,028.00</c:v>
                </c:pt>
                <c:pt idx="4028">
                  <c:v>4,029.00</c:v>
                </c:pt>
                <c:pt idx="4029">
                  <c:v>4,029.99</c:v>
                </c:pt>
                <c:pt idx="4030">
                  <c:v>4,031.00</c:v>
                </c:pt>
                <c:pt idx="4031">
                  <c:v>4,032.00</c:v>
                </c:pt>
                <c:pt idx="4032">
                  <c:v>4,032.99</c:v>
                </c:pt>
                <c:pt idx="4033">
                  <c:v>4,033.99</c:v>
                </c:pt>
                <c:pt idx="4034">
                  <c:v>4,035.00</c:v>
                </c:pt>
                <c:pt idx="4035">
                  <c:v>4,036.00</c:v>
                </c:pt>
                <c:pt idx="4036">
                  <c:v>4,036.99</c:v>
                </c:pt>
                <c:pt idx="4037">
                  <c:v>4,038.00</c:v>
                </c:pt>
                <c:pt idx="4038">
                  <c:v>4,039.00</c:v>
                </c:pt>
                <c:pt idx="4039">
                  <c:v>4,039.99</c:v>
                </c:pt>
                <c:pt idx="4040">
                  <c:v>4,041.00</c:v>
                </c:pt>
                <c:pt idx="4041">
                  <c:v>4,042.00</c:v>
                </c:pt>
                <c:pt idx="4042">
                  <c:v>4,042.99</c:v>
                </c:pt>
                <c:pt idx="4043">
                  <c:v>4,043.99</c:v>
                </c:pt>
                <c:pt idx="4044">
                  <c:v>4,045.00</c:v>
                </c:pt>
                <c:pt idx="4045">
                  <c:v>4,046.00</c:v>
                </c:pt>
                <c:pt idx="4046">
                  <c:v>4,046.99</c:v>
                </c:pt>
                <c:pt idx="4047">
                  <c:v>4,048.00</c:v>
                </c:pt>
                <c:pt idx="4048">
                  <c:v>4,049.00</c:v>
                </c:pt>
                <c:pt idx="4049">
                  <c:v>4,049.99</c:v>
                </c:pt>
                <c:pt idx="4050">
                  <c:v>4,051.00</c:v>
                </c:pt>
                <c:pt idx="4051">
                  <c:v>4,052.00</c:v>
                </c:pt>
                <c:pt idx="4052">
                  <c:v>4,052.99</c:v>
                </c:pt>
                <c:pt idx="4053">
                  <c:v>4,053.99</c:v>
                </c:pt>
                <c:pt idx="4054">
                  <c:v>4,055.00</c:v>
                </c:pt>
                <c:pt idx="4055">
                  <c:v>4,056.00</c:v>
                </c:pt>
                <c:pt idx="4056">
                  <c:v>4,056.99</c:v>
                </c:pt>
                <c:pt idx="4057">
                  <c:v>4,058.00</c:v>
                </c:pt>
                <c:pt idx="4058">
                  <c:v>4,059.00</c:v>
                </c:pt>
                <c:pt idx="4059">
                  <c:v>4,059.99</c:v>
                </c:pt>
                <c:pt idx="4060">
                  <c:v>4,061.00</c:v>
                </c:pt>
                <c:pt idx="4061">
                  <c:v>4,062.00</c:v>
                </c:pt>
                <c:pt idx="4062">
                  <c:v>4,062.99</c:v>
                </c:pt>
                <c:pt idx="4063">
                  <c:v>4,063.99</c:v>
                </c:pt>
                <c:pt idx="4064">
                  <c:v>4,065.00</c:v>
                </c:pt>
                <c:pt idx="4065">
                  <c:v>4,066.00</c:v>
                </c:pt>
                <c:pt idx="4066">
                  <c:v>4,066.99</c:v>
                </c:pt>
                <c:pt idx="4067">
                  <c:v>4,068.00</c:v>
                </c:pt>
                <c:pt idx="4068">
                  <c:v>4,069.00</c:v>
                </c:pt>
                <c:pt idx="4069">
                  <c:v>4,069.99</c:v>
                </c:pt>
                <c:pt idx="4070">
                  <c:v>4,070.99</c:v>
                </c:pt>
                <c:pt idx="4071">
                  <c:v>4,072.00</c:v>
                </c:pt>
                <c:pt idx="4072">
                  <c:v>4,073.00</c:v>
                </c:pt>
                <c:pt idx="4073">
                  <c:v>4,073.99</c:v>
                </c:pt>
                <c:pt idx="4074">
                  <c:v>4,075.00</c:v>
                </c:pt>
                <c:pt idx="4075">
                  <c:v>4,076.00</c:v>
                </c:pt>
                <c:pt idx="4076">
                  <c:v>4,076.99</c:v>
                </c:pt>
                <c:pt idx="4077">
                  <c:v>4,078.00</c:v>
                </c:pt>
                <c:pt idx="4078">
                  <c:v>4,079.00</c:v>
                </c:pt>
                <c:pt idx="4079">
                  <c:v>4,079.99</c:v>
                </c:pt>
                <c:pt idx="4080">
                  <c:v>4,080.99</c:v>
                </c:pt>
                <c:pt idx="4081">
                  <c:v>4,082.00</c:v>
                </c:pt>
                <c:pt idx="4082">
                  <c:v>4,083.00</c:v>
                </c:pt>
                <c:pt idx="4083">
                  <c:v>4,083.99</c:v>
                </c:pt>
                <c:pt idx="4084">
                  <c:v>4,085.00</c:v>
                </c:pt>
                <c:pt idx="4085">
                  <c:v>4,086.00</c:v>
                </c:pt>
                <c:pt idx="4086">
                  <c:v>4,086.99</c:v>
                </c:pt>
                <c:pt idx="4087">
                  <c:v>4,088.00</c:v>
                </c:pt>
                <c:pt idx="4088">
                  <c:v>4,089.00</c:v>
                </c:pt>
                <c:pt idx="4089">
                  <c:v>4,089.99</c:v>
                </c:pt>
                <c:pt idx="4090">
                  <c:v>4,090.99</c:v>
                </c:pt>
                <c:pt idx="4091">
                  <c:v>4,092.00</c:v>
                </c:pt>
                <c:pt idx="4092">
                  <c:v>4,093.00</c:v>
                </c:pt>
                <c:pt idx="4093">
                  <c:v>4,093.99</c:v>
                </c:pt>
                <c:pt idx="4094">
                  <c:v>4,095.00</c:v>
                </c:pt>
                <c:pt idx="4095">
                  <c:v>4,096.00</c:v>
                </c:pt>
                <c:pt idx="4096">
                  <c:v>4,096.99</c:v>
                </c:pt>
                <c:pt idx="4097">
                  <c:v>4,098.00</c:v>
                </c:pt>
                <c:pt idx="4098">
                  <c:v>4,099.00</c:v>
                </c:pt>
                <c:pt idx="4099">
                  <c:v>4,099.99</c:v>
                </c:pt>
                <c:pt idx="4100">
                  <c:v>4,100.99</c:v>
                </c:pt>
                <c:pt idx="4101">
                  <c:v>4,102.00</c:v>
                </c:pt>
                <c:pt idx="4102">
                  <c:v>4,103.00</c:v>
                </c:pt>
                <c:pt idx="4103">
                  <c:v>4,103.99</c:v>
                </c:pt>
                <c:pt idx="4104">
                  <c:v>4,105.00</c:v>
                </c:pt>
                <c:pt idx="4105">
                  <c:v>4,106.00</c:v>
                </c:pt>
                <c:pt idx="4106">
                  <c:v>4,106.99</c:v>
                </c:pt>
                <c:pt idx="4107">
                  <c:v>4,108.00</c:v>
                </c:pt>
                <c:pt idx="4108">
                  <c:v>4,109.00</c:v>
                </c:pt>
                <c:pt idx="4109">
                  <c:v>4,109.99</c:v>
                </c:pt>
                <c:pt idx="4110">
                  <c:v>4,110.99</c:v>
                </c:pt>
                <c:pt idx="4111">
                  <c:v>4,112.00</c:v>
                </c:pt>
                <c:pt idx="4112">
                  <c:v>4,113.00</c:v>
                </c:pt>
                <c:pt idx="4113">
                  <c:v>4,113.99</c:v>
                </c:pt>
                <c:pt idx="4114">
                  <c:v>4,115.00</c:v>
                </c:pt>
                <c:pt idx="4115">
                  <c:v>4,116.00</c:v>
                </c:pt>
                <c:pt idx="4116">
                  <c:v>4,116.99</c:v>
                </c:pt>
                <c:pt idx="4117">
                  <c:v>4,117.99</c:v>
                </c:pt>
                <c:pt idx="4118">
                  <c:v>4,119.00</c:v>
                </c:pt>
                <c:pt idx="4119">
                  <c:v>4,119.99</c:v>
                </c:pt>
                <c:pt idx="4120">
                  <c:v>4,120.99</c:v>
                </c:pt>
                <c:pt idx="4121">
                  <c:v>4,122.00</c:v>
                </c:pt>
                <c:pt idx="4122">
                  <c:v>4,123.00</c:v>
                </c:pt>
                <c:pt idx="4123">
                  <c:v>4,123.99</c:v>
                </c:pt>
                <c:pt idx="4124">
                  <c:v>4,125.00</c:v>
                </c:pt>
                <c:pt idx="4125">
                  <c:v>4,126.00</c:v>
                </c:pt>
                <c:pt idx="4126">
                  <c:v>4,126.99</c:v>
                </c:pt>
                <c:pt idx="4127">
                  <c:v>4,127.99</c:v>
                </c:pt>
                <c:pt idx="4128">
                  <c:v>4,129.00</c:v>
                </c:pt>
                <c:pt idx="4129">
                  <c:v>4,130.00</c:v>
                </c:pt>
                <c:pt idx="4130">
                  <c:v>4,130.99</c:v>
                </c:pt>
                <c:pt idx="4131">
                  <c:v>4,132.00</c:v>
                </c:pt>
                <c:pt idx="4132">
                  <c:v>4,133.00</c:v>
                </c:pt>
                <c:pt idx="4133">
                  <c:v>4,133.99</c:v>
                </c:pt>
                <c:pt idx="4134">
                  <c:v>4,135.00</c:v>
                </c:pt>
                <c:pt idx="4135">
                  <c:v>4,136.00</c:v>
                </c:pt>
                <c:pt idx="4136">
                  <c:v>4,136.99</c:v>
                </c:pt>
                <c:pt idx="4137">
                  <c:v>4,137.99</c:v>
                </c:pt>
                <c:pt idx="4138">
                  <c:v>4,139.00</c:v>
                </c:pt>
                <c:pt idx="4139">
                  <c:v>4,140.00</c:v>
                </c:pt>
                <c:pt idx="4140">
                  <c:v>4,140.99</c:v>
                </c:pt>
                <c:pt idx="4141">
                  <c:v>4,142.00</c:v>
                </c:pt>
                <c:pt idx="4142">
                  <c:v>4,143.00</c:v>
                </c:pt>
                <c:pt idx="4143">
                  <c:v>4,143.99</c:v>
                </c:pt>
                <c:pt idx="4144">
                  <c:v>4,145.00</c:v>
                </c:pt>
                <c:pt idx="4145">
                  <c:v>4,146.00</c:v>
                </c:pt>
                <c:pt idx="4146">
                  <c:v>4,146.99</c:v>
                </c:pt>
                <c:pt idx="4147">
                  <c:v>4,147.99</c:v>
                </c:pt>
                <c:pt idx="4148">
                  <c:v>4,149.00</c:v>
                </c:pt>
                <c:pt idx="4149">
                  <c:v>4,150.00</c:v>
                </c:pt>
                <c:pt idx="4150">
                  <c:v>4,150.99</c:v>
                </c:pt>
                <c:pt idx="4151">
                  <c:v>4,152.00</c:v>
                </c:pt>
                <c:pt idx="4152">
                  <c:v>4,153.00</c:v>
                </c:pt>
                <c:pt idx="4153">
                  <c:v>4,153.99</c:v>
                </c:pt>
                <c:pt idx="4154">
                  <c:v>4,155.00</c:v>
                </c:pt>
                <c:pt idx="4155">
                  <c:v>4,156.00</c:v>
                </c:pt>
                <c:pt idx="4156">
                  <c:v>4,156.99</c:v>
                </c:pt>
                <c:pt idx="4157">
                  <c:v>4,157.99</c:v>
                </c:pt>
                <c:pt idx="4158">
                  <c:v>4,159.00</c:v>
                </c:pt>
                <c:pt idx="4159">
                  <c:v>4,159.99</c:v>
                </c:pt>
                <c:pt idx="4160">
                  <c:v>4,160.99</c:v>
                </c:pt>
                <c:pt idx="4161">
                  <c:v>4,162.00</c:v>
                </c:pt>
                <c:pt idx="4162">
                  <c:v>4,163.00</c:v>
                </c:pt>
                <c:pt idx="4163">
                  <c:v>4,163.99</c:v>
                </c:pt>
                <c:pt idx="4164">
                  <c:v>4,165.00</c:v>
                </c:pt>
                <c:pt idx="4165">
                  <c:v>4,166.00</c:v>
                </c:pt>
                <c:pt idx="4166">
                  <c:v>4,166.99</c:v>
                </c:pt>
                <c:pt idx="4167">
                  <c:v>4,167.99</c:v>
                </c:pt>
                <c:pt idx="4168">
                  <c:v>4,169.00</c:v>
                </c:pt>
                <c:pt idx="4169">
                  <c:v>4,169.99</c:v>
                </c:pt>
                <c:pt idx="4170">
                  <c:v>4,170.99</c:v>
                </c:pt>
                <c:pt idx="4171">
                  <c:v>4,172.00</c:v>
                </c:pt>
                <c:pt idx="4172">
                  <c:v>4,173.00</c:v>
                </c:pt>
                <c:pt idx="4173">
                  <c:v>4,173.99</c:v>
                </c:pt>
                <c:pt idx="4174">
                  <c:v>4,175.00</c:v>
                </c:pt>
                <c:pt idx="4175">
                  <c:v>4,176.00</c:v>
                </c:pt>
                <c:pt idx="4176">
                  <c:v>4,176.99</c:v>
                </c:pt>
                <c:pt idx="4177">
                  <c:v>4,177.99</c:v>
                </c:pt>
                <c:pt idx="4178">
                  <c:v>4,179.00</c:v>
                </c:pt>
                <c:pt idx="4179">
                  <c:v>4,180.00</c:v>
                </c:pt>
                <c:pt idx="4180">
                  <c:v>4,180.99</c:v>
                </c:pt>
                <c:pt idx="4181">
                  <c:v>4,182.00</c:v>
                </c:pt>
                <c:pt idx="4182">
                  <c:v>4,183.00</c:v>
                </c:pt>
                <c:pt idx="4183">
                  <c:v>4,183.99</c:v>
                </c:pt>
                <c:pt idx="4184">
                  <c:v>4,185.00</c:v>
                </c:pt>
                <c:pt idx="4185">
                  <c:v>4,186.00</c:v>
                </c:pt>
                <c:pt idx="4186">
                  <c:v>4,186.99</c:v>
                </c:pt>
                <c:pt idx="4187">
                  <c:v>4,187.99</c:v>
                </c:pt>
                <c:pt idx="4188">
                  <c:v>4,189.00</c:v>
                </c:pt>
                <c:pt idx="4189">
                  <c:v>4,190.00</c:v>
                </c:pt>
                <c:pt idx="4190">
                  <c:v>4,190.99</c:v>
                </c:pt>
                <c:pt idx="4191">
                  <c:v>4,192.00</c:v>
                </c:pt>
                <c:pt idx="4192">
                  <c:v>4,193.00</c:v>
                </c:pt>
                <c:pt idx="4193">
                  <c:v>4,193.99</c:v>
                </c:pt>
                <c:pt idx="4194">
                  <c:v>4,195.00</c:v>
                </c:pt>
                <c:pt idx="4195">
                  <c:v>4,196.00</c:v>
                </c:pt>
                <c:pt idx="4196">
                  <c:v>4,196.99</c:v>
                </c:pt>
                <c:pt idx="4197">
                  <c:v>4,197.99</c:v>
                </c:pt>
                <c:pt idx="4198">
                  <c:v>4,199.00</c:v>
                </c:pt>
                <c:pt idx="4199">
                  <c:v>4,200.00</c:v>
                </c:pt>
                <c:pt idx="4200">
                  <c:v>4,200.99</c:v>
                </c:pt>
                <c:pt idx="4201">
                  <c:v>4,202.00</c:v>
                </c:pt>
                <c:pt idx="4202">
                  <c:v>4,203.00</c:v>
                </c:pt>
                <c:pt idx="4203">
                  <c:v>4,203.99</c:v>
                </c:pt>
                <c:pt idx="4204">
                  <c:v>4,205.00</c:v>
                </c:pt>
                <c:pt idx="4205">
                  <c:v>4,206.00</c:v>
                </c:pt>
                <c:pt idx="4206">
                  <c:v>4,206.99</c:v>
                </c:pt>
                <c:pt idx="4207">
                  <c:v>4,207.99</c:v>
                </c:pt>
                <c:pt idx="4208">
                  <c:v>4,209.00</c:v>
                </c:pt>
                <c:pt idx="4209">
                  <c:v>4,210.00</c:v>
                </c:pt>
                <c:pt idx="4210">
                  <c:v>4,210.99</c:v>
                </c:pt>
                <c:pt idx="4211">
                  <c:v>4,212.00</c:v>
                </c:pt>
                <c:pt idx="4212">
                  <c:v>4,213.00</c:v>
                </c:pt>
                <c:pt idx="4213">
                  <c:v>4,213.99</c:v>
                </c:pt>
                <c:pt idx="4214">
                  <c:v>4,214.99</c:v>
                </c:pt>
                <c:pt idx="4215">
                  <c:v>4,216.00</c:v>
                </c:pt>
                <c:pt idx="4216">
                  <c:v>4,217.00</c:v>
                </c:pt>
                <c:pt idx="4217">
                  <c:v>4,217.99</c:v>
                </c:pt>
                <c:pt idx="4218">
                  <c:v>4,219.00</c:v>
                </c:pt>
                <c:pt idx="4219">
                  <c:v>4,220.00</c:v>
                </c:pt>
                <c:pt idx="4220">
                  <c:v>4,220.99</c:v>
                </c:pt>
                <c:pt idx="4221">
                  <c:v>4,222.00</c:v>
                </c:pt>
                <c:pt idx="4222">
                  <c:v>4,223.00</c:v>
                </c:pt>
                <c:pt idx="4223">
                  <c:v>4,223.99</c:v>
                </c:pt>
                <c:pt idx="4224">
                  <c:v>4,224.99</c:v>
                </c:pt>
                <c:pt idx="4225">
                  <c:v>4,226.00</c:v>
                </c:pt>
                <c:pt idx="4226">
                  <c:v>4,227.00</c:v>
                </c:pt>
                <c:pt idx="4227">
                  <c:v>4,227.99</c:v>
                </c:pt>
                <c:pt idx="4228">
                  <c:v>4,229.00</c:v>
                </c:pt>
                <c:pt idx="4229">
                  <c:v>4,230.00</c:v>
                </c:pt>
                <c:pt idx="4230">
                  <c:v>4,230.99</c:v>
                </c:pt>
                <c:pt idx="4231">
                  <c:v>4,232.00</c:v>
                </c:pt>
                <c:pt idx="4232">
                  <c:v>4,233.00</c:v>
                </c:pt>
                <c:pt idx="4233">
                  <c:v>4,233.99</c:v>
                </c:pt>
                <c:pt idx="4234">
                  <c:v>4,234.99</c:v>
                </c:pt>
                <c:pt idx="4235">
                  <c:v>4,236.00</c:v>
                </c:pt>
                <c:pt idx="4236">
                  <c:v>4,237.00</c:v>
                </c:pt>
                <c:pt idx="4237">
                  <c:v>4,237.99</c:v>
                </c:pt>
                <c:pt idx="4238">
                  <c:v>4,239.00</c:v>
                </c:pt>
                <c:pt idx="4239">
                  <c:v>4,240.00</c:v>
                </c:pt>
                <c:pt idx="4240">
                  <c:v>4,240.99</c:v>
                </c:pt>
                <c:pt idx="4241">
                  <c:v>4,241.99</c:v>
                </c:pt>
                <c:pt idx="4242">
                  <c:v>4,243.00</c:v>
                </c:pt>
                <c:pt idx="4243">
                  <c:v>4,244.00</c:v>
                </c:pt>
                <c:pt idx="4244">
                  <c:v>4,244.99</c:v>
                </c:pt>
                <c:pt idx="4245">
                  <c:v>4,246.00</c:v>
                </c:pt>
                <c:pt idx="4246">
                  <c:v>4,247.00</c:v>
                </c:pt>
                <c:pt idx="4247">
                  <c:v>4,247.99</c:v>
                </c:pt>
                <c:pt idx="4248">
                  <c:v>4,249.00</c:v>
                </c:pt>
                <c:pt idx="4249">
                  <c:v>4,250.00</c:v>
                </c:pt>
                <c:pt idx="4250">
                  <c:v>4,250.99</c:v>
                </c:pt>
                <c:pt idx="4251">
                  <c:v>4,251.99</c:v>
                </c:pt>
                <c:pt idx="4252">
                  <c:v>4,253.00</c:v>
                </c:pt>
                <c:pt idx="4253">
                  <c:v>4,254.00</c:v>
                </c:pt>
                <c:pt idx="4254">
                  <c:v>4,254.99</c:v>
                </c:pt>
                <c:pt idx="4255">
                  <c:v>4,256.00</c:v>
                </c:pt>
                <c:pt idx="4256">
                  <c:v>4,257.00</c:v>
                </c:pt>
                <c:pt idx="4257">
                  <c:v>4,257.99</c:v>
                </c:pt>
                <c:pt idx="4258">
                  <c:v>4,259.00</c:v>
                </c:pt>
                <c:pt idx="4259">
                  <c:v>4,260.00</c:v>
                </c:pt>
                <c:pt idx="4260">
                  <c:v>4,260.99</c:v>
                </c:pt>
                <c:pt idx="4261">
                  <c:v>4,261.99</c:v>
                </c:pt>
                <c:pt idx="4262">
                  <c:v>4,263.00</c:v>
                </c:pt>
                <c:pt idx="4263">
                  <c:v>4,264.00</c:v>
                </c:pt>
                <c:pt idx="4264">
                  <c:v>4,264.99</c:v>
                </c:pt>
                <c:pt idx="4265">
                  <c:v>4,266.00</c:v>
                </c:pt>
                <c:pt idx="4266">
                  <c:v>4,267.00</c:v>
                </c:pt>
                <c:pt idx="4267">
                  <c:v>4,267.99</c:v>
                </c:pt>
                <c:pt idx="4268">
                  <c:v>4,269.00</c:v>
                </c:pt>
                <c:pt idx="4269">
                  <c:v>4,270.00</c:v>
                </c:pt>
                <c:pt idx="4270">
                  <c:v>4,270.99</c:v>
                </c:pt>
                <c:pt idx="4271">
                  <c:v>4,271.99</c:v>
                </c:pt>
                <c:pt idx="4272">
                  <c:v>4,273.00</c:v>
                </c:pt>
                <c:pt idx="4273">
                  <c:v>4,274.00</c:v>
                </c:pt>
                <c:pt idx="4274">
                  <c:v>4,274.99</c:v>
                </c:pt>
                <c:pt idx="4275">
                  <c:v>4,276.00</c:v>
                </c:pt>
                <c:pt idx="4276">
                  <c:v>4,277.00</c:v>
                </c:pt>
                <c:pt idx="4277">
                  <c:v>4,277.99</c:v>
                </c:pt>
                <c:pt idx="4278">
                  <c:v>4,278.99</c:v>
                </c:pt>
                <c:pt idx="4279">
                  <c:v>4,280.00</c:v>
                </c:pt>
                <c:pt idx="4280">
                  <c:v>4,281.00</c:v>
                </c:pt>
                <c:pt idx="4281">
                  <c:v>4,281.99</c:v>
                </c:pt>
                <c:pt idx="4282">
                  <c:v>4,283.00</c:v>
                </c:pt>
                <c:pt idx="4283">
                  <c:v>4,284.00</c:v>
                </c:pt>
                <c:pt idx="4284">
                  <c:v>4,284.99</c:v>
                </c:pt>
                <c:pt idx="4285">
                  <c:v>4,286.00</c:v>
                </c:pt>
                <c:pt idx="4286">
                  <c:v>4,287.00</c:v>
                </c:pt>
                <c:pt idx="4287">
                  <c:v>4,287.99</c:v>
                </c:pt>
                <c:pt idx="4288">
                  <c:v>4,288.99</c:v>
                </c:pt>
                <c:pt idx="4289">
                  <c:v>4,290.00</c:v>
                </c:pt>
                <c:pt idx="4290">
                  <c:v>4,291.00</c:v>
                </c:pt>
                <c:pt idx="4291">
                  <c:v>4,291.99</c:v>
                </c:pt>
                <c:pt idx="4292">
                  <c:v>4,293.00</c:v>
                </c:pt>
                <c:pt idx="4293">
                  <c:v>4,294.00</c:v>
                </c:pt>
                <c:pt idx="4294">
                  <c:v>4,294.99</c:v>
                </c:pt>
                <c:pt idx="4295">
                  <c:v>4,295.99</c:v>
                </c:pt>
                <c:pt idx="4296">
                  <c:v>4,297.00</c:v>
                </c:pt>
                <c:pt idx="4297">
                  <c:v>4,297.99</c:v>
                </c:pt>
                <c:pt idx="4298">
                  <c:v>4,298.99</c:v>
                </c:pt>
                <c:pt idx="4299">
                  <c:v>4,300.00</c:v>
                </c:pt>
                <c:pt idx="4300">
                  <c:v>4,301.00</c:v>
                </c:pt>
                <c:pt idx="4301">
                  <c:v>4,301.99</c:v>
                </c:pt>
                <c:pt idx="4302">
                  <c:v>4,303.00</c:v>
                </c:pt>
                <c:pt idx="4303">
                  <c:v>4,304.00</c:v>
                </c:pt>
                <c:pt idx="4304">
                  <c:v>4,304.99</c:v>
                </c:pt>
                <c:pt idx="4305">
                  <c:v>4,305.99</c:v>
                </c:pt>
                <c:pt idx="4306">
                  <c:v>4,307.00</c:v>
                </c:pt>
                <c:pt idx="4307">
                  <c:v>4,308.00</c:v>
                </c:pt>
                <c:pt idx="4308">
                  <c:v>4,308.99</c:v>
                </c:pt>
                <c:pt idx="4309">
                  <c:v>4,310.00</c:v>
                </c:pt>
                <c:pt idx="4310">
                  <c:v>4,311.00</c:v>
                </c:pt>
                <c:pt idx="4311">
                  <c:v>4,311.99</c:v>
                </c:pt>
                <c:pt idx="4312">
                  <c:v>4,313.00</c:v>
                </c:pt>
                <c:pt idx="4313">
                  <c:v>4,314.00</c:v>
                </c:pt>
                <c:pt idx="4314">
                  <c:v>4,314.99</c:v>
                </c:pt>
                <c:pt idx="4315">
                  <c:v>4,315.99</c:v>
                </c:pt>
                <c:pt idx="4316">
                  <c:v>4,317.00</c:v>
                </c:pt>
                <c:pt idx="4317">
                  <c:v>4,318.00</c:v>
                </c:pt>
                <c:pt idx="4318">
                  <c:v>4,318.99</c:v>
                </c:pt>
                <c:pt idx="4319">
                  <c:v>4,320.00</c:v>
                </c:pt>
                <c:pt idx="4320">
                  <c:v>4,321.00</c:v>
                </c:pt>
                <c:pt idx="4321">
                  <c:v>4,321.99</c:v>
                </c:pt>
                <c:pt idx="4322">
                  <c:v>4,323.00</c:v>
                </c:pt>
                <c:pt idx="4323">
                  <c:v>4,324.00</c:v>
                </c:pt>
                <c:pt idx="4324">
                  <c:v>4,324.99</c:v>
                </c:pt>
                <c:pt idx="4325">
                  <c:v>4,325.99</c:v>
                </c:pt>
                <c:pt idx="4326">
                  <c:v>4,327.00</c:v>
                </c:pt>
                <c:pt idx="4327">
                  <c:v>4,328.00</c:v>
                </c:pt>
                <c:pt idx="4328">
                  <c:v>4,328.99</c:v>
                </c:pt>
                <c:pt idx="4329">
                  <c:v>4,330.00</c:v>
                </c:pt>
                <c:pt idx="4330">
                  <c:v>4,331.00</c:v>
                </c:pt>
                <c:pt idx="4331">
                  <c:v>4,331.99</c:v>
                </c:pt>
                <c:pt idx="4332">
                  <c:v>4,332.99</c:v>
                </c:pt>
                <c:pt idx="4333">
                  <c:v>4,334.00</c:v>
                </c:pt>
                <c:pt idx="4334">
                  <c:v>4,334.99</c:v>
                </c:pt>
                <c:pt idx="4335">
                  <c:v>4,335.99</c:v>
                </c:pt>
                <c:pt idx="4336">
                  <c:v>4,337.00</c:v>
                </c:pt>
                <c:pt idx="4337">
                  <c:v>4,338.00</c:v>
                </c:pt>
                <c:pt idx="4338">
                  <c:v>4,338.99</c:v>
                </c:pt>
                <c:pt idx="4339">
                  <c:v>4,340.00</c:v>
                </c:pt>
                <c:pt idx="4340">
                  <c:v>4,341.00</c:v>
                </c:pt>
                <c:pt idx="4341">
                  <c:v>4,341.99</c:v>
                </c:pt>
                <c:pt idx="4342">
                  <c:v>4,342.99</c:v>
                </c:pt>
                <c:pt idx="4343">
                  <c:v>4,344.00</c:v>
                </c:pt>
                <c:pt idx="4344">
                  <c:v>4,345.00</c:v>
                </c:pt>
                <c:pt idx="4345">
                  <c:v>4,345.99</c:v>
                </c:pt>
                <c:pt idx="4346">
                  <c:v>4,347.00</c:v>
                </c:pt>
                <c:pt idx="4347">
                  <c:v>4,348.00</c:v>
                </c:pt>
                <c:pt idx="4348">
                  <c:v>4,348.99</c:v>
                </c:pt>
                <c:pt idx="4349">
                  <c:v>4,350.00</c:v>
                </c:pt>
                <c:pt idx="4350">
                  <c:v>4,351.00</c:v>
                </c:pt>
                <c:pt idx="4351">
                  <c:v>4,351.99</c:v>
                </c:pt>
                <c:pt idx="4352">
                  <c:v>4,352.99</c:v>
                </c:pt>
                <c:pt idx="4353">
                  <c:v>4,354.00</c:v>
                </c:pt>
                <c:pt idx="4354">
                  <c:v>4,355.00</c:v>
                </c:pt>
                <c:pt idx="4355">
                  <c:v>4,355.99</c:v>
                </c:pt>
                <c:pt idx="4356">
                  <c:v>4,357.00</c:v>
                </c:pt>
                <c:pt idx="4357">
                  <c:v>4,358.00</c:v>
                </c:pt>
                <c:pt idx="4358">
                  <c:v>4,358.99</c:v>
                </c:pt>
                <c:pt idx="4359">
                  <c:v>4,360.00</c:v>
                </c:pt>
                <c:pt idx="4360">
                  <c:v>4,361.00</c:v>
                </c:pt>
                <c:pt idx="4361">
                  <c:v>4,361.99</c:v>
                </c:pt>
                <c:pt idx="4362">
                  <c:v>4,362.99</c:v>
                </c:pt>
                <c:pt idx="4363">
                  <c:v>4,364.00</c:v>
                </c:pt>
                <c:pt idx="4364">
                  <c:v>4,365.00</c:v>
                </c:pt>
                <c:pt idx="4365">
                  <c:v>4,365.99</c:v>
                </c:pt>
                <c:pt idx="4366">
                  <c:v>4,367.00</c:v>
                </c:pt>
                <c:pt idx="4367">
                  <c:v>4,368.00</c:v>
                </c:pt>
                <c:pt idx="4368">
                  <c:v>4,368.99</c:v>
                </c:pt>
                <c:pt idx="4369">
                  <c:v>4,370.00</c:v>
                </c:pt>
                <c:pt idx="4370">
                  <c:v>4,371.00</c:v>
                </c:pt>
                <c:pt idx="4371">
                  <c:v>4,371.99</c:v>
                </c:pt>
                <c:pt idx="4372">
                  <c:v>4,372.99</c:v>
                </c:pt>
                <c:pt idx="4373">
                  <c:v>4,374.00</c:v>
                </c:pt>
                <c:pt idx="4374">
                  <c:v>4,375.00</c:v>
                </c:pt>
                <c:pt idx="4375">
                  <c:v>4,375.99</c:v>
                </c:pt>
                <c:pt idx="4376">
                  <c:v>4,377.00</c:v>
                </c:pt>
                <c:pt idx="4377">
                  <c:v>4,378.00</c:v>
                </c:pt>
                <c:pt idx="4378">
                  <c:v>4,378.99</c:v>
                </c:pt>
                <c:pt idx="4379">
                  <c:v>4,380.00</c:v>
                </c:pt>
                <c:pt idx="4380">
                  <c:v>4,381.00</c:v>
                </c:pt>
                <c:pt idx="4381">
                  <c:v>4,381.99</c:v>
                </c:pt>
                <c:pt idx="4382">
                  <c:v>4,382.99</c:v>
                </c:pt>
                <c:pt idx="4383">
                  <c:v>4,384.00</c:v>
                </c:pt>
                <c:pt idx="4384">
                  <c:v>4,385.00</c:v>
                </c:pt>
                <c:pt idx="4385">
                  <c:v>4,385.99</c:v>
                </c:pt>
                <c:pt idx="4386">
                  <c:v>4,387.00</c:v>
                </c:pt>
                <c:pt idx="4387">
                  <c:v>4,388.00</c:v>
                </c:pt>
                <c:pt idx="4388">
                  <c:v>4,388.99</c:v>
                </c:pt>
                <c:pt idx="4389">
                  <c:v>4,389.99</c:v>
                </c:pt>
                <c:pt idx="4390">
                  <c:v>4,391.00</c:v>
                </c:pt>
                <c:pt idx="4391">
                  <c:v>4,391.99</c:v>
                </c:pt>
                <c:pt idx="4392">
                  <c:v>4,392.99</c:v>
                </c:pt>
                <c:pt idx="4393">
                  <c:v>4,394.00</c:v>
                </c:pt>
                <c:pt idx="4394">
                  <c:v>4,395.00</c:v>
                </c:pt>
                <c:pt idx="4395">
                  <c:v>4,395.99</c:v>
                </c:pt>
                <c:pt idx="4396">
                  <c:v>4,397.00</c:v>
                </c:pt>
                <c:pt idx="4397">
                  <c:v>4,398.00</c:v>
                </c:pt>
                <c:pt idx="4398">
                  <c:v>4,398.99</c:v>
                </c:pt>
                <c:pt idx="4399">
                  <c:v>4,399.99</c:v>
                </c:pt>
                <c:pt idx="4400">
                  <c:v>4,401.00</c:v>
                </c:pt>
                <c:pt idx="4401">
                  <c:v>4,402.00</c:v>
                </c:pt>
                <c:pt idx="4402">
                  <c:v>4,402.99</c:v>
                </c:pt>
                <c:pt idx="4403">
                  <c:v>4,404.00</c:v>
                </c:pt>
                <c:pt idx="4404">
                  <c:v>4,405.00</c:v>
                </c:pt>
                <c:pt idx="4405">
                  <c:v>4,405.99</c:v>
                </c:pt>
                <c:pt idx="4406">
                  <c:v>4,407.00</c:v>
                </c:pt>
                <c:pt idx="4407">
                  <c:v>4,408.00</c:v>
                </c:pt>
                <c:pt idx="4408">
                  <c:v>4,408.99</c:v>
                </c:pt>
                <c:pt idx="4409">
                  <c:v>4,409.99</c:v>
                </c:pt>
                <c:pt idx="4410">
                  <c:v>4,411.00</c:v>
                </c:pt>
                <c:pt idx="4411">
                  <c:v>4,412.00</c:v>
                </c:pt>
                <c:pt idx="4412">
                  <c:v>4,412.99</c:v>
                </c:pt>
                <c:pt idx="4413">
                  <c:v>4,414.00</c:v>
                </c:pt>
                <c:pt idx="4414">
                  <c:v>4,415.00</c:v>
                </c:pt>
                <c:pt idx="4415">
                  <c:v>4,415.99</c:v>
                </c:pt>
                <c:pt idx="4416">
                  <c:v>4,417.00</c:v>
                </c:pt>
                <c:pt idx="4417">
                  <c:v>4,418.00</c:v>
                </c:pt>
                <c:pt idx="4418">
                  <c:v>4,418.99</c:v>
                </c:pt>
                <c:pt idx="4419">
                  <c:v>4,419.99</c:v>
                </c:pt>
                <c:pt idx="4420">
                  <c:v>4,421.00</c:v>
                </c:pt>
                <c:pt idx="4421">
                  <c:v>4,422.00</c:v>
                </c:pt>
                <c:pt idx="4422">
                  <c:v>4,422.99</c:v>
                </c:pt>
                <c:pt idx="4423">
                  <c:v>4,424.00</c:v>
                </c:pt>
                <c:pt idx="4424">
                  <c:v>4,425.00</c:v>
                </c:pt>
                <c:pt idx="4425">
                  <c:v>4,425.99</c:v>
                </c:pt>
                <c:pt idx="4426">
                  <c:v>4,426.99</c:v>
                </c:pt>
                <c:pt idx="4427">
                  <c:v>4,428.00</c:v>
                </c:pt>
                <c:pt idx="4428">
                  <c:v>4,429.00</c:v>
                </c:pt>
                <c:pt idx="4429">
                  <c:v>4,429.99</c:v>
                </c:pt>
                <c:pt idx="4430">
                  <c:v>4,431.00</c:v>
                </c:pt>
                <c:pt idx="4431">
                  <c:v>4,432.00</c:v>
                </c:pt>
                <c:pt idx="4432">
                  <c:v>4,432.99</c:v>
                </c:pt>
                <c:pt idx="4433">
                  <c:v>4,434.00</c:v>
                </c:pt>
                <c:pt idx="4434">
                  <c:v>4,435.00</c:v>
                </c:pt>
                <c:pt idx="4435">
                  <c:v>4,435.99</c:v>
                </c:pt>
                <c:pt idx="4436">
                  <c:v>4,436.99</c:v>
                </c:pt>
                <c:pt idx="4437">
                  <c:v>4,438.00</c:v>
                </c:pt>
                <c:pt idx="4438">
                  <c:v>4,439.00</c:v>
                </c:pt>
                <c:pt idx="4439">
                  <c:v>4,439.99</c:v>
                </c:pt>
                <c:pt idx="4440">
                  <c:v>4,441.00</c:v>
                </c:pt>
                <c:pt idx="4441">
                  <c:v>4,442.00</c:v>
                </c:pt>
                <c:pt idx="4442">
                  <c:v>4,442.99</c:v>
                </c:pt>
                <c:pt idx="4443">
                  <c:v>4,444.00</c:v>
                </c:pt>
                <c:pt idx="4444">
                  <c:v>4,445.00</c:v>
                </c:pt>
                <c:pt idx="4445">
                  <c:v>4,445.99</c:v>
                </c:pt>
                <c:pt idx="4446">
                  <c:v>4,446.99</c:v>
                </c:pt>
                <c:pt idx="4447">
                  <c:v>4,448.00</c:v>
                </c:pt>
                <c:pt idx="4448">
                  <c:v>4,449.00</c:v>
                </c:pt>
                <c:pt idx="4449">
                  <c:v>4,449.99</c:v>
                </c:pt>
                <c:pt idx="4450">
                  <c:v>4,451.00</c:v>
                </c:pt>
                <c:pt idx="4451">
                  <c:v>4,452.00</c:v>
                </c:pt>
                <c:pt idx="4452">
                  <c:v>4,452.99</c:v>
                </c:pt>
                <c:pt idx="4453">
                  <c:v>4,453.99</c:v>
                </c:pt>
                <c:pt idx="4454">
                  <c:v>4,455.00</c:v>
                </c:pt>
                <c:pt idx="4455">
                  <c:v>4,455.99</c:v>
                </c:pt>
                <c:pt idx="4456">
                  <c:v>4,456.99</c:v>
                </c:pt>
                <c:pt idx="4457">
                  <c:v>4,458.00</c:v>
                </c:pt>
                <c:pt idx="4458">
                  <c:v>4,459.00</c:v>
                </c:pt>
                <c:pt idx="4459">
                  <c:v>4,459.99</c:v>
                </c:pt>
                <c:pt idx="4460">
                  <c:v>4,461.00</c:v>
                </c:pt>
                <c:pt idx="4461">
                  <c:v>4,462.00</c:v>
                </c:pt>
                <c:pt idx="4462">
                  <c:v>4,462.99</c:v>
                </c:pt>
                <c:pt idx="4463">
                  <c:v>4,463.99</c:v>
                </c:pt>
                <c:pt idx="4464">
                  <c:v>4,465.00</c:v>
                </c:pt>
                <c:pt idx="4465">
                  <c:v>4,466.00</c:v>
                </c:pt>
                <c:pt idx="4466">
                  <c:v>4,466.99</c:v>
                </c:pt>
                <c:pt idx="4467">
                  <c:v>4,468.00</c:v>
                </c:pt>
                <c:pt idx="4468">
                  <c:v>4,469.00</c:v>
                </c:pt>
                <c:pt idx="4469">
                  <c:v>4,469.99</c:v>
                </c:pt>
                <c:pt idx="4470">
                  <c:v>4,471.00</c:v>
                </c:pt>
                <c:pt idx="4471">
                  <c:v>4,472.00</c:v>
                </c:pt>
                <c:pt idx="4472">
                  <c:v>4,472.99</c:v>
                </c:pt>
                <c:pt idx="4473">
                  <c:v>4,473.99</c:v>
                </c:pt>
                <c:pt idx="4474">
                  <c:v>4,475.00</c:v>
                </c:pt>
                <c:pt idx="4475">
                  <c:v>4,476.00</c:v>
                </c:pt>
                <c:pt idx="4476">
                  <c:v>4,476.99</c:v>
                </c:pt>
                <c:pt idx="4477">
                  <c:v>4,478.00</c:v>
                </c:pt>
                <c:pt idx="4478">
                  <c:v>4,479.00</c:v>
                </c:pt>
                <c:pt idx="4479">
                  <c:v>4,479.99</c:v>
                </c:pt>
                <c:pt idx="4480">
                  <c:v>4,481.00</c:v>
                </c:pt>
                <c:pt idx="4481">
                  <c:v>4,482.00</c:v>
                </c:pt>
                <c:pt idx="4482">
                  <c:v>4,482.99</c:v>
                </c:pt>
                <c:pt idx="4483">
                  <c:v>4,483.99</c:v>
                </c:pt>
                <c:pt idx="4484">
                  <c:v>4,485.00</c:v>
                </c:pt>
                <c:pt idx="4485">
                  <c:v>4,486.00</c:v>
                </c:pt>
                <c:pt idx="4486">
                  <c:v>4,486.99</c:v>
                </c:pt>
                <c:pt idx="4487">
                  <c:v>4,488.00</c:v>
                </c:pt>
                <c:pt idx="4488">
                  <c:v>4,489.00</c:v>
                </c:pt>
                <c:pt idx="4489">
                  <c:v>4,489.99</c:v>
                </c:pt>
                <c:pt idx="4490">
                  <c:v>4,490.99</c:v>
                </c:pt>
                <c:pt idx="4491">
                  <c:v>4,492.00</c:v>
                </c:pt>
                <c:pt idx="4492">
                  <c:v>4,493.00</c:v>
                </c:pt>
                <c:pt idx="4493">
                  <c:v>4,493.99</c:v>
                </c:pt>
                <c:pt idx="4494">
                  <c:v>4,495.00</c:v>
                </c:pt>
                <c:pt idx="4495">
                  <c:v>4,496.00</c:v>
                </c:pt>
                <c:pt idx="4496">
                  <c:v>4,496.99</c:v>
                </c:pt>
                <c:pt idx="4497">
                  <c:v>4,498.00</c:v>
                </c:pt>
                <c:pt idx="4498">
                  <c:v>4,499.00</c:v>
                </c:pt>
                <c:pt idx="4499">
                  <c:v>4,499.99</c:v>
                </c:pt>
                <c:pt idx="4500">
                  <c:v>4,500.99</c:v>
                </c:pt>
                <c:pt idx="4501">
                  <c:v>4,502.00</c:v>
                </c:pt>
                <c:pt idx="4502">
                  <c:v>4,502.99</c:v>
                </c:pt>
                <c:pt idx="4503">
                  <c:v>4,503.99</c:v>
                </c:pt>
                <c:pt idx="4504">
                  <c:v>4,505.00</c:v>
                </c:pt>
                <c:pt idx="4505">
                  <c:v>4,506.00</c:v>
                </c:pt>
                <c:pt idx="4506">
                  <c:v>4,506.99</c:v>
                </c:pt>
                <c:pt idx="4507">
                  <c:v>4,508.00</c:v>
                </c:pt>
                <c:pt idx="4508">
                  <c:v>4,509.00</c:v>
                </c:pt>
                <c:pt idx="4509">
                  <c:v>4,509.99</c:v>
                </c:pt>
                <c:pt idx="4510">
                  <c:v>4,511.00</c:v>
                </c:pt>
                <c:pt idx="4511">
                  <c:v>4,512.00</c:v>
                </c:pt>
                <c:pt idx="4512">
                  <c:v>4,512.99</c:v>
                </c:pt>
                <c:pt idx="4513">
                  <c:v>4,513.99</c:v>
                </c:pt>
                <c:pt idx="4514">
                  <c:v>4,515.00</c:v>
                </c:pt>
                <c:pt idx="4515">
                  <c:v>4,516.00</c:v>
                </c:pt>
                <c:pt idx="4516">
                  <c:v>4,516.99</c:v>
                </c:pt>
                <c:pt idx="4517">
                  <c:v>4,518.00</c:v>
                </c:pt>
                <c:pt idx="4518">
                  <c:v>4,519.00</c:v>
                </c:pt>
                <c:pt idx="4519">
                  <c:v>4,519.99</c:v>
                </c:pt>
                <c:pt idx="4520">
                  <c:v>4,521.00</c:v>
                </c:pt>
                <c:pt idx="4521">
                  <c:v>4,522.00</c:v>
                </c:pt>
                <c:pt idx="4522">
                  <c:v>4,522.99</c:v>
                </c:pt>
                <c:pt idx="4523">
                  <c:v>4,523.99</c:v>
                </c:pt>
                <c:pt idx="4524">
                  <c:v>4,525.00</c:v>
                </c:pt>
                <c:pt idx="4525">
                  <c:v>4,526.00</c:v>
                </c:pt>
                <c:pt idx="4526">
                  <c:v>4,526.99</c:v>
                </c:pt>
                <c:pt idx="4527">
                  <c:v>4,528.00</c:v>
                </c:pt>
                <c:pt idx="4528">
                  <c:v>4,529.00</c:v>
                </c:pt>
                <c:pt idx="4529">
                  <c:v>4,529.99</c:v>
                </c:pt>
                <c:pt idx="4530">
                  <c:v>4,530.99</c:v>
                </c:pt>
                <c:pt idx="4531">
                  <c:v>4,532.00</c:v>
                </c:pt>
                <c:pt idx="4532">
                  <c:v>4,533.00</c:v>
                </c:pt>
                <c:pt idx="4533">
                  <c:v>4,533.99</c:v>
                </c:pt>
                <c:pt idx="4534">
                  <c:v>4,535.00</c:v>
                </c:pt>
                <c:pt idx="4535">
                  <c:v>4,536.00</c:v>
                </c:pt>
                <c:pt idx="4536">
                  <c:v>4,536.99</c:v>
                </c:pt>
                <c:pt idx="4537">
                  <c:v>4,538.00</c:v>
                </c:pt>
                <c:pt idx="4538">
                  <c:v>4,539.00</c:v>
                </c:pt>
                <c:pt idx="4539">
                  <c:v>4,539.99</c:v>
                </c:pt>
                <c:pt idx="4540">
                  <c:v>4,540.99</c:v>
                </c:pt>
                <c:pt idx="4541">
                  <c:v>4,542.00</c:v>
                </c:pt>
                <c:pt idx="4542">
                  <c:v>4,543.00</c:v>
                </c:pt>
                <c:pt idx="4543">
                  <c:v>4,543.99</c:v>
                </c:pt>
                <c:pt idx="4544">
                  <c:v>4,545.00</c:v>
                </c:pt>
                <c:pt idx="4545">
                  <c:v>4,546.00</c:v>
                </c:pt>
                <c:pt idx="4546">
                  <c:v>4,546.99</c:v>
                </c:pt>
                <c:pt idx="4547">
                  <c:v>4,548.00</c:v>
                </c:pt>
                <c:pt idx="4548">
                  <c:v>4,549.00</c:v>
                </c:pt>
                <c:pt idx="4549">
                  <c:v>4,549.99</c:v>
                </c:pt>
                <c:pt idx="4550">
                  <c:v>4,550.99</c:v>
                </c:pt>
                <c:pt idx="4551">
                  <c:v>4,552.00</c:v>
                </c:pt>
                <c:pt idx="4552">
                  <c:v>4,553.00</c:v>
                </c:pt>
                <c:pt idx="4553">
                  <c:v>4,553.99</c:v>
                </c:pt>
                <c:pt idx="4554">
                  <c:v>4,555.00</c:v>
                </c:pt>
                <c:pt idx="4555">
                  <c:v>4,556.00</c:v>
                </c:pt>
                <c:pt idx="4556">
                  <c:v>4,556.99</c:v>
                </c:pt>
                <c:pt idx="4557">
                  <c:v>4,558.00</c:v>
                </c:pt>
                <c:pt idx="4558">
                  <c:v>4,559.00</c:v>
                </c:pt>
                <c:pt idx="4559">
                  <c:v>4,559.99</c:v>
                </c:pt>
                <c:pt idx="4560">
                  <c:v>4,560.99</c:v>
                </c:pt>
                <c:pt idx="4561">
                  <c:v>4,562.00</c:v>
                </c:pt>
                <c:pt idx="4562">
                  <c:v>4,563.00</c:v>
                </c:pt>
                <c:pt idx="4563">
                  <c:v>4,563.99</c:v>
                </c:pt>
                <c:pt idx="4564">
                  <c:v>4,565.00</c:v>
                </c:pt>
                <c:pt idx="4565">
                  <c:v>4,566.00</c:v>
                </c:pt>
                <c:pt idx="4566">
                  <c:v>4,566.99</c:v>
                </c:pt>
                <c:pt idx="4567">
                  <c:v>4,568.00</c:v>
                </c:pt>
                <c:pt idx="4568">
                  <c:v>4,569.00</c:v>
                </c:pt>
                <c:pt idx="4569">
                  <c:v>4,569.99</c:v>
                </c:pt>
                <c:pt idx="4570">
                  <c:v>4,570.99</c:v>
                </c:pt>
                <c:pt idx="4571">
                  <c:v>4,572.00</c:v>
                </c:pt>
                <c:pt idx="4572">
                  <c:v>4,573.00</c:v>
                </c:pt>
                <c:pt idx="4573">
                  <c:v>4,573.99</c:v>
                </c:pt>
                <c:pt idx="4574">
                  <c:v>4,575.00</c:v>
                </c:pt>
                <c:pt idx="4575">
                  <c:v>4,576.00</c:v>
                </c:pt>
                <c:pt idx="4576">
                  <c:v>4,576.99</c:v>
                </c:pt>
                <c:pt idx="4577">
                  <c:v>4,577.99</c:v>
                </c:pt>
                <c:pt idx="4578">
                  <c:v>4,579.00</c:v>
                </c:pt>
                <c:pt idx="4579">
                  <c:v>4,579.99</c:v>
                </c:pt>
                <c:pt idx="4580">
                  <c:v>4,580.99</c:v>
                </c:pt>
                <c:pt idx="4581">
                  <c:v>4,582.00</c:v>
                </c:pt>
                <c:pt idx="4582">
                  <c:v>4,583.00</c:v>
                </c:pt>
                <c:pt idx="4583">
                  <c:v>4,583.99</c:v>
                </c:pt>
                <c:pt idx="4584">
                  <c:v>4,585.00</c:v>
                </c:pt>
                <c:pt idx="4585">
                  <c:v>4,586.00</c:v>
                </c:pt>
                <c:pt idx="4586">
                  <c:v>4,586.99</c:v>
                </c:pt>
                <c:pt idx="4587">
                  <c:v>4,587.99</c:v>
                </c:pt>
                <c:pt idx="4588">
                  <c:v>4,589.00</c:v>
                </c:pt>
                <c:pt idx="4589">
                  <c:v>4,590.00</c:v>
                </c:pt>
                <c:pt idx="4590">
                  <c:v>4,590.99</c:v>
                </c:pt>
                <c:pt idx="4591">
                  <c:v>4,592.00</c:v>
                </c:pt>
                <c:pt idx="4592">
                  <c:v>4,593.00</c:v>
                </c:pt>
                <c:pt idx="4593">
                  <c:v>4,593.99</c:v>
                </c:pt>
                <c:pt idx="4594">
                  <c:v>4,595.00</c:v>
                </c:pt>
                <c:pt idx="4595">
                  <c:v>4,596.00</c:v>
                </c:pt>
                <c:pt idx="4596">
                  <c:v>4,596.99</c:v>
                </c:pt>
                <c:pt idx="4597">
                  <c:v>4,597.99</c:v>
                </c:pt>
                <c:pt idx="4598">
                  <c:v>4,599.00</c:v>
                </c:pt>
                <c:pt idx="4599">
                  <c:v>4,600.00</c:v>
                </c:pt>
                <c:pt idx="4600">
                  <c:v>4,600.99</c:v>
                </c:pt>
                <c:pt idx="4601">
                  <c:v>4,602.00</c:v>
                </c:pt>
                <c:pt idx="4602">
                  <c:v>4,603.00</c:v>
                </c:pt>
                <c:pt idx="4603">
                  <c:v>4,603.99</c:v>
                </c:pt>
                <c:pt idx="4604">
                  <c:v>4,605.00</c:v>
                </c:pt>
                <c:pt idx="4605">
                  <c:v>4,606.00</c:v>
                </c:pt>
                <c:pt idx="4606">
                  <c:v>4,606.99</c:v>
                </c:pt>
                <c:pt idx="4607">
                  <c:v>4,607.99</c:v>
                </c:pt>
                <c:pt idx="4608">
                  <c:v>4,609.00</c:v>
                </c:pt>
                <c:pt idx="4609">
                  <c:v>4,610.00</c:v>
                </c:pt>
                <c:pt idx="4610">
                  <c:v>4,610.99</c:v>
                </c:pt>
                <c:pt idx="4611">
                  <c:v>4,612.00</c:v>
                </c:pt>
                <c:pt idx="4612">
                  <c:v>4,613.00</c:v>
                </c:pt>
                <c:pt idx="4613">
                  <c:v>4,613.99</c:v>
                </c:pt>
                <c:pt idx="4614">
                  <c:v>4,615.00</c:v>
                </c:pt>
                <c:pt idx="4615">
                  <c:v>4,616.00</c:v>
                </c:pt>
                <c:pt idx="4616">
                  <c:v>4,616.99</c:v>
                </c:pt>
                <c:pt idx="4617">
                  <c:v>4,617.99</c:v>
                </c:pt>
                <c:pt idx="4618">
                  <c:v>4,619.00</c:v>
                </c:pt>
                <c:pt idx="4619">
                  <c:v>4,620.00</c:v>
                </c:pt>
                <c:pt idx="4620">
                  <c:v>4,620.99</c:v>
                </c:pt>
                <c:pt idx="4621">
                  <c:v>4,622.00</c:v>
                </c:pt>
                <c:pt idx="4622">
                  <c:v>4,623.00</c:v>
                </c:pt>
                <c:pt idx="4623">
                  <c:v>4,623.99</c:v>
                </c:pt>
                <c:pt idx="4624">
                  <c:v>4,624.99</c:v>
                </c:pt>
                <c:pt idx="4625">
                  <c:v>4,626.00</c:v>
                </c:pt>
                <c:pt idx="4626">
                  <c:v>4,627.00</c:v>
                </c:pt>
                <c:pt idx="4627">
                  <c:v>4,627.99</c:v>
                </c:pt>
                <c:pt idx="4628">
                  <c:v>4,629.00</c:v>
                </c:pt>
                <c:pt idx="4629">
                  <c:v>4,630.00</c:v>
                </c:pt>
                <c:pt idx="4630">
                  <c:v>4,630.99</c:v>
                </c:pt>
                <c:pt idx="4631">
                  <c:v>4,632.00</c:v>
                </c:pt>
                <c:pt idx="4632">
                  <c:v>4,633.00</c:v>
                </c:pt>
                <c:pt idx="4633">
                  <c:v>4,633.99</c:v>
                </c:pt>
                <c:pt idx="4634">
                  <c:v>4,634.99</c:v>
                </c:pt>
                <c:pt idx="4635">
                  <c:v>4,636.00</c:v>
                </c:pt>
                <c:pt idx="4636">
                  <c:v>4,637.00</c:v>
                </c:pt>
                <c:pt idx="4637">
                  <c:v>4,637.99</c:v>
                </c:pt>
                <c:pt idx="4638">
                  <c:v>4,639.00</c:v>
                </c:pt>
                <c:pt idx="4639">
                  <c:v>4,640.00</c:v>
                </c:pt>
                <c:pt idx="4640">
                  <c:v>4,640.99</c:v>
                </c:pt>
                <c:pt idx="4641">
                  <c:v>4,642.00</c:v>
                </c:pt>
                <c:pt idx="4642">
                  <c:v>4,643.00</c:v>
                </c:pt>
                <c:pt idx="4643">
                  <c:v>4,643.99</c:v>
                </c:pt>
                <c:pt idx="4644">
                  <c:v>4,644.99</c:v>
                </c:pt>
                <c:pt idx="4645">
                  <c:v>4,646.00</c:v>
                </c:pt>
                <c:pt idx="4646">
                  <c:v>4,647.00</c:v>
                </c:pt>
                <c:pt idx="4647">
                  <c:v>4,647.99</c:v>
                </c:pt>
                <c:pt idx="4648">
                  <c:v>4,649.00</c:v>
                </c:pt>
                <c:pt idx="4649">
                  <c:v>4,650.00</c:v>
                </c:pt>
                <c:pt idx="4650">
                  <c:v>4,650.99</c:v>
                </c:pt>
                <c:pt idx="4651">
                  <c:v>4,652.00</c:v>
                </c:pt>
                <c:pt idx="4652">
                  <c:v>4,653.00</c:v>
                </c:pt>
                <c:pt idx="4653">
                  <c:v>4,653.99</c:v>
                </c:pt>
                <c:pt idx="4654">
                  <c:v>4,654.99</c:v>
                </c:pt>
                <c:pt idx="4655">
                  <c:v>4,656.00</c:v>
                </c:pt>
                <c:pt idx="4656">
                  <c:v>4,657.00</c:v>
                </c:pt>
                <c:pt idx="4657">
                  <c:v>4,657.99</c:v>
                </c:pt>
                <c:pt idx="4658">
                  <c:v>4,659.00</c:v>
                </c:pt>
                <c:pt idx="4659">
                  <c:v>4,660.00</c:v>
                </c:pt>
                <c:pt idx="4660">
                  <c:v>4,660.99</c:v>
                </c:pt>
                <c:pt idx="4661">
                  <c:v>4,662.00</c:v>
                </c:pt>
                <c:pt idx="4662">
                  <c:v>4,663.00</c:v>
                </c:pt>
                <c:pt idx="4663">
                  <c:v>4,663.99</c:v>
                </c:pt>
                <c:pt idx="4664">
                  <c:v>4,664.99</c:v>
                </c:pt>
                <c:pt idx="4665">
                  <c:v>4,666.00</c:v>
                </c:pt>
                <c:pt idx="4666">
                  <c:v>4,667.00</c:v>
                </c:pt>
                <c:pt idx="4667">
                  <c:v>4,667.99</c:v>
                </c:pt>
                <c:pt idx="4668">
                  <c:v>4,669.00</c:v>
                </c:pt>
                <c:pt idx="4669">
                  <c:v>4,670.00</c:v>
                </c:pt>
                <c:pt idx="4670">
                  <c:v>4,670.99</c:v>
                </c:pt>
                <c:pt idx="4671">
                  <c:v>4,671.99</c:v>
                </c:pt>
                <c:pt idx="4672">
                  <c:v>4,673.00</c:v>
                </c:pt>
                <c:pt idx="4673">
                  <c:v>4,673.99</c:v>
                </c:pt>
                <c:pt idx="4674">
                  <c:v>4,674.99</c:v>
                </c:pt>
                <c:pt idx="4675">
                  <c:v>4,676.00</c:v>
                </c:pt>
                <c:pt idx="4676">
                  <c:v>4,677.00</c:v>
                </c:pt>
                <c:pt idx="4677">
                  <c:v>4,677.99</c:v>
                </c:pt>
                <c:pt idx="4678">
                  <c:v>4,679.00</c:v>
                </c:pt>
                <c:pt idx="4679">
                  <c:v>4,680.00</c:v>
                </c:pt>
                <c:pt idx="4680">
                  <c:v>4,680.99</c:v>
                </c:pt>
                <c:pt idx="4681">
                  <c:v>4,681.99</c:v>
                </c:pt>
                <c:pt idx="4682">
                  <c:v>4,683.00</c:v>
                </c:pt>
                <c:pt idx="4683">
                  <c:v>4,683.99</c:v>
                </c:pt>
                <c:pt idx="4684">
                  <c:v>4,684.99</c:v>
                </c:pt>
                <c:pt idx="4685">
                  <c:v>4,686.00</c:v>
                </c:pt>
                <c:pt idx="4686">
                  <c:v>4,687.00</c:v>
                </c:pt>
                <c:pt idx="4687">
                  <c:v>4,687.99</c:v>
                </c:pt>
                <c:pt idx="4688">
                  <c:v>4,689.00</c:v>
                </c:pt>
                <c:pt idx="4689">
                  <c:v>4,690.00</c:v>
                </c:pt>
                <c:pt idx="4690">
                  <c:v>4,690.99</c:v>
                </c:pt>
                <c:pt idx="4691">
                  <c:v>4,691.99</c:v>
                </c:pt>
                <c:pt idx="4692">
                  <c:v>4,693.00</c:v>
                </c:pt>
                <c:pt idx="4693">
                  <c:v>4,694.00</c:v>
                </c:pt>
                <c:pt idx="4694">
                  <c:v>4,694.99</c:v>
                </c:pt>
                <c:pt idx="4695">
                  <c:v>4,696.00</c:v>
                </c:pt>
                <c:pt idx="4696">
                  <c:v>4,697.00</c:v>
                </c:pt>
                <c:pt idx="4697">
                  <c:v>4,697.99</c:v>
                </c:pt>
                <c:pt idx="4698">
                  <c:v>4,699.00</c:v>
                </c:pt>
                <c:pt idx="4699">
                  <c:v>4,700.00</c:v>
                </c:pt>
                <c:pt idx="4700">
                  <c:v>4,700.99</c:v>
                </c:pt>
                <c:pt idx="4701">
                  <c:v>4,701.99</c:v>
                </c:pt>
                <c:pt idx="4702">
                  <c:v>4,703.00</c:v>
                </c:pt>
                <c:pt idx="4703">
                  <c:v>4,704.00</c:v>
                </c:pt>
                <c:pt idx="4704">
                  <c:v>4,704.99</c:v>
                </c:pt>
                <c:pt idx="4705">
                  <c:v>4,706.00</c:v>
                </c:pt>
                <c:pt idx="4706">
                  <c:v>4,707.00</c:v>
                </c:pt>
                <c:pt idx="4707">
                  <c:v>4,707.99</c:v>
                </c:pt>
                <c:pt idx="4708">
                  <c:v>4,709.00</c:v>
                </c:pt>
                <c:pt idx="4709">
                  <c:v>4,710.00</c:v>
                </c:pt>
                <c:pt idx="4710">
                  <c:v>4,710.99</c:v>
                </c:pt>
                <c:pt idx="4711">
                  <c:v>4,711.99</c:v>
                </c:pt>
                <c:pt idx="4712">
                  <c:v>4,713.00</c:v>
                </c:pt>
                <c:pt idx="4713">
                  <c:v>4,714.00</c:v>
                </c:pt>
                <c:pt idx="4714">
                  <c:v>4,714.99</c:v>
                </c:pt>
                <c:pt idx="4715">
                  <c:v>4,716.00</c:v>
                </c:pt>
                <c:pt idx="4716">
                  <c:v>4,717.00</c:v>
                </c:pt>
                <c:pt idx="4717">
                  <c:v>4,717.99</c:v>
                </c:pt>
                <c:pt idx="4718">
                  <c:v>4,719.00</c:v>
                </c:pt>
                <c:pt idx="4719">
                  <c:v>4,720.00</c:v>
                </c:pt>
                <c:pt idx="4720">
                  <c:v>4,720.99</c:v>
                </c:pt>
                <c:pt idx="4721">
                  <c:v>4,721.99</c:v>
                </c:pt>
                <c:pt idx="4722">
                  <c:v>4,723.00</c:v>
                </c:pt>
                <c:pt idx="4723">
                  <c:v>4,724.00</c:v>
                </c:pt>
                <c:pt idx="4724">
                  <c:v>4,724.99</c:v>
                </c:pt>
                <c:pt idx="4725">
                  <c:v>4,726.00</c:v>
                </c:pt>
                <c:pt idx="4726">
                  <c:v>4,727.00</c:v>
                </c:pt>
                <c:pt idx="4727">
                  <c:v>4,727.99</c:v>
                </c:pt>
                <c:pt idx="4728">
                  <c:v>4,728.99</c:v>
                </c:pt>
                <c:pt idx="4729">
                  <c:v>4,730.00</c:v>
                </c:pt>
                <c:pt idx="4730">
                  <c:v>4,731.00</c:v>
                </c:pt>
                <c:pt idx="4731">
                  <c:v>4,731.99</c:v>
                </c:pt>
                <c:pt idx="4732">
                  <c:v>4,733.00</c:v>
                </c:pt>
                <c:pt idx="4733">
                  <c:v>4,734.00</c:v>
                </c:pt>
                <c:pt idx="4734">
                  <c:v>4,734.99</c:v>
                </c:pt>
                <c:pt idx="4735">
                  <c:v>4,736.00</c:v>
                </c:pt>
                <c:pt idx="4736">
                  <c:v>4,737.00</c:v>
                </c:pt>
                <c:pt idx="4737">
                  <c:v>4,737.99</c:v>
                </c:pt>
                <c:pt idx="4738">
                  <c:v>4,738.99</c:v>
                </c:pt>
                <c:pt idx="4739">
                  <c:v>4,740.00</c:v>
                </c:pt>
                <c:pt idx="4740">
                  <c:v>4,741.00</c:v>
                </c:pt>
                <c:pt idx="4741">
                  <c:v>4,741.99</c:v>
                </c:pt>
                <c:pt idx="4742">
                  <c:v>4,743.00</c:v>
                </c:pt>
                <c:pt idx="4743">
                  <c:v>4,744.00</c:v>
                </c:pt>
                <c:pt idx="4744">
                  <c:v>4,744.99</c:v>
                </c:pt>
                <c:pt idx="4745">
                  <c:v>4,746.00</c:v>
                </c:pt>
                <c:pt idx="4746">
                  <c:v>4,747.00</c:v>
                </c:pt>
                <c:pt idx="4747">
                  <c:v>4,747.99</c:v>
                </c:pt>
                <c:pt idx="4748">
                  <c:v>4,748.99</c:v>
                </c:pt>
                <c:pt idx="4749">
                  <c:v>4,750.00</c:v>
                </c:pt>
                <c:pt idx="4750">
                  <c:v>4,751.00</c:v>
                </c:pt>
                <c:pt idx="4751">
                  <c:v>4,751.99</c:v>
                </c:pt>
                <c:pt idx="4752">
                  <c:v>4,753.00</c:v>
                </c:pt>
                <c:pt idx="4753">
                  <c:v>4,754.00</c:v>
                </c:pt>
                <c:pt idx="4754">
                  <c:v>4,754.99</c:v>
                </c:pt>
                <c:pt idx="4755">
                  <c:v>4,756.00</c:v>
                </c:pt>
                <c:pt idx="4756">
                  <c:v>4,757.00</c:v>
                </c:pt>
                <c:pt idx="4757">
                  <c:v>4,757.99</c:v>
                </c:pt>
                <c:pt idx="4758">
                  <c:v>4,758.99</c:v>
                </c:pt>
                <c:pt idx="4759">
                  <c:v>4,760.00</c:v>
                </c:pt>
                <c:pt idx="4760">
                  <c:v>4,761.00</c:v>
                </c:pt>
                <c:pt idx="4761">
                  <c:v>4,761.99</c:v>
                </c:pt>
                <c:pt idx="4762">
                  <c:v>4,763.00</c:v>
                </c:pt>
                <c:pt idx="4763">
                  <c:v>4,764.00</c:v>
                </c:pt>
                <c:pt idx="4764">
                  <c:v>4,764.99</c:v>
                </c:pt>
                <c:pt idx="4765">
                  <c:v>4,766.00</c:v>
                </c:pt>
                <c:pt idx="4766">
                  <c:v>4,767.00</c:v>
                </c:pt>
                <c:pt idx="4767">
                  <c:v>4,767.99</c:v>
                </c:pt>
                <c:pt idx="4768">
                  <c:v>4,768.99</c:v>
                </c:pt>
                <c:pt idx="4769">
                  <c:v>4,770.00</c:v>
                </c:pt>
                <c:pt idx="4770">
                  <c:v>4,771.00</c:v>
                </c:pt>
                <c:pt idx="4771">
                  <c:v>4,771.99</c:v>
                </c:pt>
                <c:pt idx="4772">
                  <c:v>4,773.00</c:v>
                </c:pt>
                <c:pt idx="4773">
                  <c:v>4,774.00</c:v>
                </c:pt>
                <c:pt idx="4774">
                  <c:v>4,774.99</c:v>
                </c:pt>
                <c:pt idx="4775">
                  <c:v>4,775.99</c:v>
                </c:pt>
                <c:pt idx="4776">
                  <c:v>4,777.00</c:v>
                </c:pt>
                <c:pt idx="4777">
                  <c:v>4,777.99</c:v>
                </c:pt>
                <c:pt idx="4778">
                  <c:v>4,778.99</c:v>
                </c:pt>
                <c:pt idx="4779">
                  <c:v>4,780.00</c:v>
                </c:pt>
                <c:pt idx="4780">
                  <c:v>4,781.00</c:v>
                </c:pt>
                <c:pt idx="4781">
                  <c:v>4,781.99</c:v>
                </c:pt>
                <c:pt idx="4782">
                  <c:v>4,783.00</c:v>
                </c:pt>
                <c:pt idx="4783">
                  <c:v>4,784.00</c:v>
                </c:pt>
                <c:pt idx="4784">
                  <c:v>4,784.99</c:v>
                </c:pt>
                <c:pt idx="4785">
                  <c:v>4,785.99</c:v>
                </c:pt>
                <c:pt idx="4786">
                  <c:v>4,787.00</c:v>
                </c:pt>
                <c:pt idx="4787">
                  <c:v>4,788.00</c:v>
                </c:pt>
                <c:pt idx="4788">
                  <c:v>4,788.99</c:v>
                </c:pt>
                <c:pt idx="4789">
                  <c:v>4,790.00</c:v>
                </c:pt>
                <c:pt idx="4790">
                  <c:v>4,791.00</c:v>
                </c:pt>
                <c:pt idx="4791">
                  <c:v>4,791.99</c:v>
                </c:pt>
                <c:pt idx="4792">
                  <c:v>4,793.00</c:v>
                </c:pt>
                <c:pt idx="4793">
                  <c:v>4,794.00</c:v>
                </c:pt>
                <c:pt idx="4794">
                  <c:v>4,794.99</c:v>
                </c:pt>
                <c:pt idx="4795">
                  <c:v>4,795.99</c:v>
                </c:pt>
                <c:pt idx="4796">
                  <c:v>4,797.00</c:v>
                </c:pt>
                <c:pt idx="4797">
                  <c:v>4,798.00</c:v>
                </c:pt>
                <c:pt idx="4798">
                  <c:v>4,798.99</c:v>
                </c:pt>
                <c:pt idx="4799">
                  <c:v>4,800.00</c:v>
                </c:pt>
                <c:pt idx="4800">
                  <c:v>4,801.00</c:v>
                </c:pt>
                <c:pt idx="4801">
                  <c:v>4,801.99</c:v>
                </c:pt>
                <c:pt idx="4802">
                  <c:v>4,803.00</c:v>
                </c:pt>
                <c:pt idx="4803">
                  <c:v>4,804.00</c:v>
                </c:pt>
                <c:pt idx="4804">
                  <c:v>4,804.99</c:v>
                </c:pt>
                <c:pt idx="4805">
                  <c:v>4,805.99</c:v>
                </c:pt>
                <c:pt idx="4806">
                  <c:v>4,807.00</c:v>
                </c:pt>
                <c:pt idx="4807">
                  <c:v>4,808.00</c:v>
                </c:pt>
                <c:pt idx="4808">
                  <c:v>4,808.99</c:v>
                </c:pt>
                <c:pt idx="4809">
                  <c:v>4,810.00</c:v>
                </c:pt>
                <c:pt idx="4810">
                  <c:v>4,811.00</c:v>
                </c:pt>
                <c:pt idx="4811">
                  <c:v>4,811.99</c:v>
                </c:pt>
                <c:pt idx="4812">
                  <c:v>4,813.00</c:v>
                </c:pt>
                <c:pt idx="4813">
                  <c:v>4,814.00</c:v>
                </c:pt>
                <c:pt idx="4814">
                  <c:v>4,814.99</c:v>
                </c:pt>
                <c:pt idx="4815">
                  <c:v>4,815.99</c:v>
                </c:pt>
                <c:pt idx="4816">
                  <c:v>4,817.00</c:v>
                </c:pt>
                <c:pt idx="4817">
                  <c:v>4,817.99</c:v>
                </c:pt>
                <c:pt idx="4818">
                  <c:v>4,818.99</c:v>
                </c:pt>
                <c:pt idx="4819">
                  <c:v>4,820.00</c:v>
                </c:pt>
                <c:pt idx="4820">
                  <c:v>4,821.00</c:v>
                </c:pt>
                <c:pt idx="4821">
                  <c:v>4,821.99</c:v>
                </c:pt>
                <c:pt idx="4822">
                  <c:v>4,823.00</c:v>
                </c:pt>
                <c:pt idx="4823">
                  <c:v>4,824.00</c:v>
                </c:pt>
                <c:pt idx="4824">
                  <c:v>4,824.99</c:v>
                </c:pt>
                <c:pt idx="4825">
                  <c:v>4,825.99</c:v>
                </c:pt>
                <c:pt idx="4826">
                  <c:v>4,827.00</c:v>
                </c:pt>
                <c:pt idx="4827">
                  <c:v>4,827.99</c:v>
                </c:pt>
                <c:pt idx="4828">
                  <c:v>4,828.99</c:v>
                </c:pt>
                <c:pt idx="4829">
                  <c:v>4,830.00</c:v>
                </c:pt>
                <c:pt idx="4830">
                  <c:v>4,831.00</c:v>
                </c:pt>
                <c:pt idx="4831">
                  <c:v>4,831.99</c:v>
                </c:pt>
                <c:pt idx="4832">
                  <c:v>4,833.00</c:v>
                </c:pt>
                <c:pt idx="4833">
                  <c:v>4,834.00</c:v>
                </c:pt>
                <c:pt idx="4834">
                  <c:v>4,834.99</c:v>
                </c:pt>
                <c:pt idx="4835">
                  <c:v>4,836.00</c:v>
                </c:pt>
                <c:pt idx="4836">
                  <c:v>4,837.00</c:v>
                </c:pt>
                <c:pt idx="4837">
                  <c:v>4,837.99</c:v>
                </c:pt>
                <c:pt idx="4838">
                  <c:v>4,838.99</c:v>
                </c:pt>
                <c:pt idx="4839">
                  <c:v>4,840.00</c:v>
                </c:pt>
                <c:pt idx="4840">
                  <c:v>4,841.00</c:v>
                </c:pt>
                <c:pt idx="4841">
                  <c:v>4,841.99</c:v>
                </c:pt>
                <c:pt idx="4842">
                  <c:v>4,843.00</c:v>
                </c:pt>
                <c:pt idx="4843">
                  <c:v>4,844.00</c:v>
                </c:pt>
                <c:pt idx="4844">
                  <c:v>4,844.99</c:v>
                </c:pt>
                <c:pt idx="4845">
                  <c:v>4,845.99</c:v>
                </c:pt>
                <c:pt idx="4846">
                  <c:v>4,847.00</c:v>
                </c:pt>
                <c:pt idx="4847">
                  <c:v>4,847.99</c:v>
                </c:pt>
                <c:pt idx="4848">
                  <c:v>4,848.99</c:v>
                </c:pt>
                <c:pt idx="4849">
                  <c:v>4,850.00</c:v>
                </c:pt>
                <c:pt idx="4850">
                  <c:v>4,851.00</c:v>
                </c:pt>
                <c:pt idx="4851">
                  <c:v>4,851.99</c:v>
                </c:pt>
                <c:pt idx="4852">
                  <c:v>4,853.00</c:v>
                </c:pt>
                <c:pt idx="4853">
                  <c:v>4,854.00</c:v>
                </c:pt>
                <c:pt idx="4854">
                  <c:v>4,854.99</c:v>
                </c:pt>
                <c:pt idx="4855">
                  <c:v>4,855.99</c:v>
                </c:pt>
                <c:pt idx="4856">
                  <c:v>4,857.00</c:v>
                </c:pt>
                <c:pt idx="4857">
                  <c:v>4,858.00</c:v>
                </c:pt>
                <c:pt idx="4858">
                  <c:v>4,858.99</c:v>
                </c:pt>
                <c:pt idx="4859">
                  <c:v>4,860.00</c:v>
                </c:pt>
                <c:pt idx="4860">
                  <c:v>4,861.00</c:v>
                </c:pt>
                <c:pt idx="4861">
                  <c:v>4,861.99</c:v>
                </c:pt>
                <c:pt idx="4862">
                  <c:v>4,863.00</c:v>
                </c:pt>
                <c:pt idx="4863">
                  <c:v>4,864.00</c:v>
                </c:pt>
                <c:pt idx="4864">
                  <c:v>4,864.99</c:v>
                </c:pt>
                <c:pt idx="4865">
                  <c:v>4,865.99</c:v>
                </c:pt>
                <c:pt idx="4866">
                  <c:v>4,867.00</c:v>
                </c:pt>
                <c:pt idx="4867">
                  <c:v>4,868.00</c:v>
                </c:pt>
                <c:pt idx="4868">
                  <c:v>4,868.99</c:v>
                </c:pt>
                <c:pt idx="4869">
                  <c:v>4,870.00</c:v>
                </c:pt>
                <c:pt idx="4870">
                  <c:v>4,871.00</c:v>
                </c:pt>
                <c:pt idx="4871">
                  <c:v>4,871.99</c:v>
                </c:pt>
                <c:pt idx="4872">
                  <c:v>4,873.00</c:v>
                </c:pt>
                <c:pt idx="4873">
                  <c:v>4,874.00</c:v>
                </c:pt>
                <c:pt idx="4874">
                  <c:v>4,874.99</c:v>
                </c:pt>
                <c:pt idx="4875">
                  <c:v>4,876.00</c:v>
                </c:pt>
                <c:pt idx="4876">
                  <c:v>4,877.00</c:v>
                </c:pt>
                <c:pt idx="4877">
                  <c:v>4,877.99</c:v>
                </c:pt>
                <c:pt idx="4878">
                  <c:v>4,878.99</c:v>
                </c:pt>
                <c:pt idx="4879">
                  <c:v>4,880.00</c:v>
                </c:pt>
                <c:pt idx="4880">
                  <c:v>4,881.00</c:v>
                </c:pt>
                <c:pt idx="4881">
                  <c:v>4,881.99</c:v>
                </c:pt>
                <c:pt idx="4882">
                  <c:v>4,883.00</c:v>
                </c:pt>
                <c:pt idx="4883">
                  <c:v>4,884.00</c:v>
                </c:pt>
                <c:pt idx="4884">
                  <c:v>4,884.99</c:v>
                </c:pt>
                <c:pt idx="4885">
                  <c:v>4,885.99</c:v>
                </c:pt>
                <c:pt idx="4886">
                  <c:v>4,887.00</c:v>
                </c:pt>
                <c:pt idx="4887">
                  <c:v>4,887.99</c:v>
                </c:pt>
                <c:pt idx="4888">
                  <c:v>4,888.99</c:v>
                </c:pt>
                <c:pt idx="4889">
                  <c:v>4,890.00</c:v>
                </c:pt>
                <c:pt idx="4890">
                  <c:v>4,891.00</c:v>
                </c:pt>
                <c:pt idx="4891">
                  <c:v>4,891.99</c:v>
                </c:pt>
                <c:pt idx="4892">
                  <c:v>4,893.00</c:v>
                </c:pt>
                <c:pt idx="4893">
                  <c:v>4,894.00</c:v>
                </c:pt>
                <c:pt idx="4894">
                  <c:v>4,894.99</c:v>
                </c:pt>
                <c:pt idx="4895">
                  <c:v>4,895.99</c:v>
                </c:pt>
                <c:pt idx="4896">
                  <c:v>4,897.00</c:v>
                </c:pt>
                <c:pt idx="4897">
                  <c:v>4,898.00</c:v>
                </c:pt>
                <c:pt idx="4898">
                  <c:v>4,898.99</c:v>
                </c:pt>
                <c:pt idx="4899">
                  <c:v>4,900.00</c:v>
                </c:pt>
                <c:pt idx="4900">
                  <c:v>4,901.00</c:v>
                </c:pt>
                <c:pt idx="4901">
                  <c:v>4,901.99</c:v>
                </c:pt>
                <c:pt idx="4902">
                  <c:v>4,903.00</c:v>
                </c:pt>
                <c:pt idx="4903">
                  <c:v>4,904.00</c:v>
                </c:pt>
                <c:pt idx="4904">
                  <c:v>4,904.99</c:v>
                </c:pt>
                <c:pt idx="4905">
                  <c:v>4,905.99</c:v>
                </c:pt>
                <c:pt idx="4906">
                  <c:v>4,907.00</c:v>
                </c:pt>
                <c:pt idx="4907">
                  <c:v>4,907.99</c:v>
                </c:pt>
                <c:pt idx="4908">
                  <c:v>4,908.99</c:v>
                </c:pt>
                <c:pt idx="4909">
                  <c:v>4,910.00</c:v>
                </c:pt>
                <c:pt idx="4910">
                  <c:v>4,911.00</c:v>
                </c:pt>
                <c:pt idx="4911">
                  <c:v>4,911.99</c:v>
                </c:pt>
                <c:pt idx="4912">
                  <c:v>4,913.00</c:v>
                </c:pt>
                <c:pt idx="4913">
                  <c:v>4,914.00</c:v>
                </c:pt>
                <c:pt idx="4914">
                  <c:v>4,914.99</c:v>
                </c:pt>
                <c:pt idx="4915">
                  <c:v>4,915.99</c:v>
                </c:pt>
                <c:pt idx="4916">
                  <c:v>4,917.00</c:v>
                </c:pt>
                <c:pt idx="4917">
                  <c:v>4,918.00</c:v>
                </c:pt>
                <c:pt idx="4918">
                  <c:v>4,918.99</c:v>
                </c:pt>
                <c:pt idx="4919">
                  <c:v>4,920.00</c:v>
                </c:pt>
                <c:pt idx="4920">
                  <c:v>4,921.00</c:v>
                </c:pt>
                <c:pt idx="4921">
                  <c:v>4,921.99</c:v>
                </c:pt>
                <c:pt idx="4922">
                  <c:v>4,923.00</c:v>
                </c:pt>
                <c:pt idx="4923">
                  <c:v>4,924.00</c:v>
                </c:pt>
                <c:pt idx="4924">
                  <c:v>4,924.99</c:v>
                </c:pt>
                <c:pt idx="4925">
                  <c:v>4,925.99</c:v>
                </c:pt>
                <c:pt idx="4926">
                  <c:v>4,927.00</c:v>
                </c:pt>
                <c:pt idx="4927">
                  <c:v>4,928.00</c:v>
                </c:pt>
                <c:pt idx="4928">
                  <c:v>4,928.99</c:v>
                </c:pt>
                <c:pt idx="4929">
                  <c:v>4,930.00</c:v>
                </c:pt>
                <c:pt idx="4930">
                  <c:v>4,931.00</c:v>
                </c:pt>
                <c:pt idx="4931">
                  <c:v>4,931.99</c:v>
                </c:pt>
                <c:pt idx="4932">
                  <c:v>4,933.00</c:v>
                </c:pt>
                <c:pt idx="4933">
                  <c:v>4,934.00</c:v>
                </c:pt>
                <c:pt idx="4934">
                  <c:v>4,934.99</c:v>
                </c:pt>
                <c:pt idx="4935">
                  <c:v>4,936.00</c:v>
                </c:pt>
                <c:pt idx="4936">
                  <c:v>4,937.00</c:v>
                </c:pt>
                <c:pt idx="4937">
                  <c:v>4,937.99</c:v>
                </c:pt>
                <c:pt idx="4938">
                  <c:v>4,938.99</c:v>
                </c:pt>
                <c:pt idx="4939">
                  <c:v>4,940.00</c:v>
                </c:pt>
                <c:pt idx="4940">
                  <c:v>4,941.00</c:v>
                </c:pt>
                <c:pt idx="4941">
                  <c:v>4,941.99</c:v>
                </c:pt>
                <c:pt idx="4942">
                  <c:v>4,943.00</c:v>
                </c:pt>
                <c:pt idx="4943">
                  <c:v>4,944.00</c:v>
                </c:pt>
                <c:pt idx="4944">
                  <c:v>4,944.99</c:v>
                </c:pt>
                <c:pt idx="4945">
                  <c:v>4,945.99</c:v>
                </c:pt>
                <c:pt idx="4946">
                  <c:v>4,947.00</c:v>
                </c:pt>
                <c:pt idx="4947">
                  <c:v>4,947.99</c:v>
                </c:pt>
                <c:pt idx="4948">
                  <c:v>4,948.99</c:v>
                </c:pt>
                <c:pt idx="4949">
                  <c:v>4,950.00</c:v>
                </c:pt>
                <c:pt idx="4950">
                  <c:v>4,951.00</c:v>
                </c:pt>
                <c:pt idx="4951">
                  <c:v>4,951.99</c:v>
                </c:pt>
                <c:pt idx="4952">
                  <c:v>4,953.00</c:v>
                </c:pt>
                <c:pt idx="4953">
                  <c:v>4,954.00</c:v>
                </c:pt>
                <c:pt idx="4954">
                  <c:v>4,954.99</c:v>
                </c:pt>
                <c:pt idx="4955">
                  <c:v>4,955.99</c:v>
                </c:pt>
                <c:pt idx="4956">
                  <c:v>4,957.00</c:v>
                </c:pt>
                <c:pt idx="4957">
                  <c:v>4,958.00</c:v>
                </c:pt>
                <c:pt idx="4958">
                  <c:v>4,958.99</c:v>
                </c:pt>
                <c:pt idx="4959">
                  <c:v>4,960.00</c:v>
                </c:pt>
                <c:pt idx="4960">
                  <c:v>4,961.00</c:v>
                </c:pt>
                <c:pt idx="4961">
                  <c:v>4,961.99</c:v>
                </c:pt>
                <c:pt idx="4962">
                  <c:v>4,963.00</c:v>
                </c:pt>
                <c:pt idx="4963">
                  <c:v>4,964.00</c:v>
                </c:pt>
                <c:pt idx="4964">
                  <c:v>4,964.99</c:v>
                </c:pt>
                <c:pt idx="4965">
                  <c:v>4,965.99</c:v>
                </c:pt>
                <c:pt idx="4966">
                  <c:v>4,967.00</c:v>
                </c:pt>
                <c:pt idx="4967">
                  <c:v>4,968.00</c:v>
                </c:pt>
                <c:pt idx="4968">
                  <c:v>4,968.99</c:v>
                </c:pt>
                <c:pt idx="4969">
                  <c:v>4,970.00</c:v>
                </c:pt>
                <c:pt idx="4970">
                  <c:v>4,971.00</c:v>
                </c:pt>
                <c:pt idx="4971">
                  <c:v>4,971.99</c:v>
                </c:pt>
                <c:pt idx="4972">
                  <c:v>4,973.00</c:v>
                </c:pt>
                <c:pt idx="4973">
                  <c:v>4,974.00</c:v>
                </c:pt>
                <c:pt idx="4974">
                  <c:v>4,974.99</c:v>
                </c:pt>
                <c:pt idx="4975">
                  <c:v>4,975.99</c:v>
                </c:pt>
                <c:pt idx="4976">
                  <c:v>4,977.00</c:v>
                </c:pt>
                <c:pt idx="4977">
                  <c:v>4,978.00</c:v>
                </c:pt>
                <c:pt idx="4978">
                  <c:v>4,978.99</c:v>
                </c:pt>
                <c:pt idx="4979">
                  <c:v>4,980.00</c:v>
                </c:pt>
                <c:pt idx="4980">
                  <c:v>4,981.00</c:v>
                </c:pt>
                <c:pt idx="4981">
                  <c:v>4,981.99</c:v>
                </c:pt>
                <c:pt idx="4982">
                  <c:v>4,983.00</c:v>
                </c:pt>
                <c:pt idx="4983">
                  <c:v>4,984.00</c:v>
                </c:pt>
                <c:pt idx="4984">
                  <c:v>4,984.99</c:v>
                </c:pt>
                <c:pt idx="4985">
                  <c:v>4,985.99</c:v>
                </c:pt>
                <c:pt idx="4986">
                  <c:v>4,987.00</c:v>
                </c:pt>
                <c:pt idx="4987">
                  <c:v>4,988.00</c:v>
                </c:pt>
                <c:pt idx="4988">
                  <c:v>4,988.99</c:v>
                </c:pt>
                <c:pt idx="4989">
                  <c:v>4,990.00</c:v>
                </c:pt>
                <c:pt idx="4990">
                  <c:v>4,991.00</c:v>
                </c:pt>
                <c:pt idx="4991">
                  <c:v>4,991.99</c:v>
                </c:pt>
                <c:pt idx="4992">
                  <c:v>4,992.99</c:v>
                </c:pt>
                <c:pt idx="4993">
                  <c:v>4,994.00</c:v>
                </c:pt>
                <c:pt idx="4994">
                  <c:v>4,995.00</c:v>
                </c:pt>
                <c:pt idx="4995">
                  <c:v>4,995.99</c:v>
                </c:pt>
                <c:pt idx="4996">
                  <c:v>4,997.00</c:v>
                </c:pt>
                <c:pt idx="4997">
                  <c:v>4,998.00</c:v>
                </c:pt>
                <c:pt idx="4998">
                  <c:v>4,998.99</c:v>
                </c:pt>
                <c:pt idx="4999">
                  <c:v>5,000.00</c:v>
                </c:pt>
                <c:pt idx="5000">
                  <c:v>5,001.00</c:v>
                </c:pt>
                <c:pt idx="5001">
                  <c:v>5,001.99</c:v>
                </c:pt>
                <c:pt idx="5002">
                  <c:v>5,002.99</c:v>
                </c:pt>
                <c:pt idx="5003">
                  <c:v>5,004.00</c:v>
                </c:pt>
                <c:pt idx="5004">
                  <c:v>5,005.00</c:v>
                </c:pt>
                <c:pt idx="5005">
                  <c:v>5,005.99</c:v>
                </c:pt>
                <c:pt idx="5006">
                  <c:v>5,007.00</c:v>
                </c:pt>
                <c:pt idx="5007">
                  <c:v>5,008.00</c:v>
                </c:pt>
                <c:pt idx="5008">
                  <c:v>5,008.99</c:v>
                </c:pt>
                <c:pt idx="5009">
                  <c:v>5,010.00</c:v>
                </c:pt>
                <c:pt idx="5010">
                  <c:v>5,011.00</c:v>
                </c:pt>
                <c:pt idx="5011">
                  <c:v>5,011.99</c:v>
                </c:pt>
                <c:pt idx="5012">
                  <c:v>5,012.99</c:v>
                </c:pt>
                <c:pt idx="5013">
                  <c:v>5,014.00</c:v>
                </c:pt>
                <c:pt idx="5014">
                  <c:v>5,015.00</c:v>
                </c:pt>
                <c:pt idx="5015">
                  <c:v>5,015.99</c:v>
                </c:pt>
                <c:pt idx="5016">
                  <c:v>5,017.00</c:v>
                </c:pt>
                <c:pt idx="5017">
                  <c:v>5,018.00</c:v>
                </c:pt>
                <c:pt idx="5018">
                  <c:v>5,018.99</c:v>
                </c:pt>
                <c:pt idx="5019">
                  <c:v>5,020.00</c:v>
                </c:pt>
                <c:pt idx="5020">
                  <c:v>5,021.00</c:v>
                </c:pt>
                <c:pt idx="5021">
                  <c:v>5,021.99</c:v>
                </c:pt>
                <c:pt idx="5022">
                  <c:v>5,022.99</c:v>
                </c:pt>
                <c:pt idx="5023">
                  <c:v>5,024.00</c:v>
                </c:pt>
                <c:pt idx="5024">
                  <c:v>5,024.99</c:v>
                </c:pt>
                <c:pt idx="5025">
                  <c:v>5,025.99</c:v>
                </c:pt>
                <c:pt idx="5026">
                  <c:v>5,027.00</c:v>
                </c:pt>
                <c:pt idx="5027">
                  <c:v>5,028.00</c:v>
                </c:pt>
                <c:pt idx="5028">
                  <c:v>5,028.99</c:v>
                </c:pt>
                <c:pt idx="5029">
                  <c:v>5,030.00</c:v>
                </c:pt>
                <c:pt idx="5030">
                  <c:v>5,031.00</c:v>
                </c:pt>
                <c:pt idx="5031">
                  <c:v>5,031.99</c:v>
                </c:pt>
                <c:pt idx="5032">
                  <c:v>5,032.99</c:v>
                </c:pt>
                <c:pt idx="5033">
                  <c:v>5,034.00</c:v>
                </c:pt>
                <c:pt idx="5034">
                  <c:v>5,034.99</c:v>
                </c:pt>
                <c:pt idx="5035">
                  <c:v>5,035.99</c:v>
                </c:pt>
                <c:pt idx="5036">
                  <c:v>5,037.00</c:v>
                </c:pt>
                <c:pt idx="5037">
                  <c:v>5,038.00</c:v>
                </c:pt>
                <c:pt idx="5038">
                  <c:v>5,038.99</c:v>
                </c:pt>
                <c:pt idx="5039">
                  <c:v>5,040.00</c:v>
                </c:pt>
                <c:pt idx="5040">
                  <c:v>5,041.00</c:v>
                </c:pt>
                <c:pt idx="5041">
                  <c:v>5,041.99</c:v>
                </c:pt>
                <c:pt idx="5042">
                  <c:v>5,042.99</c:v>
                </c:pt>
                <c:pt idx="5043">
                  <c:v>5,044.00</c:v>
                </c:pt>
                <c:pt idx="5044">
                  <c:v>5,045.00</c:v>
                </c:pt>
                <c:pt idx="5045">
                  <c:v>5,045.99</c:v>
                </c:pt>
                <c:pt idx="5046">
                  <c:v>5,047.00</c:v>
                </c:pt>
                <c:pt idx="5047">
                  <c:v>5,048.00</c:v>
                </c:pt>
                <c:pt idx="5048">
                  <c:v>5,048.99</c:v>
                </c:pt>
                <c:pt idx="5049">
                  <c:v>5,050.00</c:v>
                </c:pt>
                <c:pt idx="5050">
                  <c:v>5,051.00</c:v>
                </c:pt>
                <c:pt idx="5051">
                  <c:v>5,051.99</c:v>
                </c:pt>
                <c:pt idx="5052">
                  <c:v>5,052.99</c:v>
                </c:pt>
                <c:pt idx="5053">
                  <c:v>5,054.00</c:v>
                </c:pt>
                <c:pt idx="5054">
                  <c:v>5,055.00</c:v>
                </c:pt>
                <c:pt idx="5055">
                  <c:v>5,055.99</c:v>
                </c:pt>
                <c:pt idx="5056">
                  <c:v>5,057.00</c:v>
                </c:pt>
                <c:pt idx="5057">
                  <c:v>5,058.00</c:v>
                </c:pt>
                <c:pt idx="5058">
                  <c:v>5,058.99</c:v>
                </c:pt>
                <c:pt idx="5059">
                  <c:v>5,060.00</c:v>
                </c:pt>
                <c:pt idx="5060">
                  <c:v>5,061.00</c:v>
                </c:pt>
                <c:pt idx="5061">
                  <c:v>5,061.99</c:v>
                </c:pt>
                <c:pt idx="5062">
                  <c:v>5,062.99</c:v>
                </c:pt>
                <c:pt idx="5063">
                  <c:v>5,064.00</c:v>
                </c:pt>
                <c:pt idx="5064">
                  <c:v>5,065.00</c:v>
                </c:pt>
                <c:pt idx="5065">
                  <c:v>5,065.99</c:v>
                </c:pt>
                <c:pt idx="5066">
                  <c:v>5,067.00</c:v>
                </c:pt>
                <c:pt idx="5067">
                  <c:v>5,068.00</c:v>
                </c:pt>
                <c:pt idx="5068">
                  <c:v>5,068.99</c:v>
                </c:pt>
                <c:pt idx="5069">
                  <c:v>5,070.00</c:v>
                </c:pt>
                <c:pt idx="5070">
                  <c:v>5,071.00</c:v>
                </c:pt>
                <c:pt idx="5071">
                  <c:v>5,071.99</c:v>
                </c:pt>
                <c:pt idx="5072">
                  <c:v>5,072.99</c:v>
                </c:pt>
                <c:pt idx="5073">
                  <c:v>5,074.00</c:v>
                </c:pt>
                <c:pt idx="5074">
                  <c:v>5,075.00</c:v>
                </c:pt>
                <c:pt idx="5075">
                  <c:v>5,075.99</c:v>
                </c:pt>
                <c:pt idx="5076">
                  <c:v>5,077.00</c:v>
                </c:pt>
                <c:pt idx="5077">
                  <c:v>5,078.00</c:v>
                </c:pt>
                <c:pt idx="5078">
                  <c:v>5,078.99</c:v>
                </c:pt>
                <c:pt idx="5079">
                  <c:v>5,080.00</c:v>
                </c:pt>
                <c:pt idx="5080">
                  <c:v>5,081.00</c:v>
                </c:pt>
                <c:pt idx="5081">
                  <c:v>5,081.99</c:v>
                </c:pt>
                <c:pt idx="5082">
                  <c:v>5,082.99</c:v>
                </c:pt>
                <c:pt idx="5083">
                  <c:v>5,084.00</c:v>
                </c:pt>
                <c:pt idx="5084">
                  <c:v>5,085.00</c:v>
                </c:pt>
                <c:pt idx="5085">
                  <c:v>5,085.99</c:v>
                </c:pt>
                <c:pt idx="5086">
                  <c:v>5,087.00</c:v>
                </c:pt>
                <c:pt idx="5087">
                  <c:v>5,088.00</c:v>
                </c:pt>
                <c:pt idx="5088">
                  <c:v>5,088.99</c:v>
                </c:pt>
                <c:pt idx="5089">
                  <c:v>5,090.00</c:v>
                </c:pt>
                <c:pt idx="5090">
                  <c:v>5,091.00</c:v>
                </c:pt>
                <c:pt idx="5091">
                  <c:v>5,091.99</c:v>
                </c:pt>
                <c:pt idx="5092">
                  <c:v>5,092.99</c:v>
                </c:pt>
                <c:pt idx="5093">
                  <c:v>5,094.00</c:v>
                </c:pt>
                <c:pt idx="5094">
                  <c:v>5,095.00</c:v>
                </c:pt>
                <c:pt idx="5095">
                  <c:v>5,095.99</c:v>
                </c:pt>
                <c:pt idx="5096">
                  <c:v>5,097.00</c:v>
                </c:pt>
                <c:pt idx="5097">
                  <c:v>5,098.00</c:v>
                </c:pt>
                <c:pt idx="5098">
                  <c:v>5,098.99</c:v>
                </c:pt>
                <c:pt idx="5099">
                  <c:v>5,100.00</c:v>
                </c:pt>
                <c:pt idx="5100">
                  <c:v>5,101.00</c:v>
                </c:pt>
                <c:pt idx="5101">
                  <c:v>5,101.99</c:v>
                </c:pt>
                <c:pt idx="5102">
                  <c:v>5,102.99</c:v>
                </c:pt>
                <c:pt idx="5103">
                  <c:v>5,104.00</c:v>
                </c:pt>
                <c:pt idx="5104">
                  <c:v>5,105.00</c:v>
                </c:pt>
                <c:pt idx="5105">
                  <c:v>5,105.99</c:v>
                </c:pt>
                <c:pt idx="5106">
                  <c:v>5,107.00</c:v>
                </c:pt>
                <c:pt idx="5107">
                  <c:v>5,108.00</c:v>
                </c:pt>
                <c:pt idx="5108">
                  <c:v>5,108.99</c:v>
                </c:pt>
                <c:pt idx="5109">
                  <c:v>5,110.00</c:v>
                </c:pt>
                <c:pt idx="5110">
                  <c:v>5,111.00</c:v>
                </c:pt>
                <c:pt idx="5111">
                  <c:v>5,111.99</c:v>
                </c:pt>
                <c:pt idx="5112">
                  <c:v>5,112.99</c:v>
                </c:pt>
                <c:pt idx="5113">
                  <c:v>5,114.00</c:v>
                </c:pt>
                <c:pt idx="5114">
                  <c:v>5,115.00</c:v>
                </c:pt>
                <c:pt idx="5115">
                  <c:v>5,115.99</c:v>
                </c:pt>
                <c:pt idx="5116">
                  <c:v>5,117.00</c:v>
                </c:pt>
                <c:pt idx="5117">
                  <c:v>5,118.00</c:v>
                </c:pt>
                <c:pt idx="5118">
                  <c:v>5,118.99</c:v>
                </c:pt>
                <c:pt idx="5119">
                  <c:v>5,120.00</c:v>
                </c:pt>
                <c:pt idx="5120">
                  <c:v>5,121.00</c:v>
                </c:pt>
                <c:pt idx="5121">
                  <c:v>5,121.99</c:v>
                </c:pt>
                <c:pt idx="5122">
                  <c:v>5,122.99</c:v>
                </c:pt>
                <c:pt idx="5123">
                  <c:v>5,124.00</c:v>
                </c:pt>
                <c:pt idx="5124">
                  <c:v>5,125.00</c:v>
                </c:pt>
                <c:pt idx="5125">
                  <c:v>5,125.99</c:v>
                </c:pt>
                <c:pt idx="5126">
                  <c:v>5,127.00</c:v>
                </c:pt>
                <c:pt idx="5127">
                  <c:v>5,128.00</c:v>
                </c:pt>
                <c:pt idx="5128">
                  <c:v>5,128.99</c:v>
                </c:pt>
                <c:pt idx="5129">
                  <c:v>5,130.00</c:v>
                </c:pt>
                <c:pt idx="5130">
                  <c:v>5,131.00</c:v>
                </c:pt>
                <c:pt idx="5131">
                  <c:v>5,131.99</c:v>
                </c:pt>
                <c:pt idx="5132">
                  <c:v>5,132.99</c:v>
                </c:pt>
                <c:pt idx="5133">
                  <c:v>5,134.00</c:v>
                </c:pt>
                <c:pt idx="5134">
                  <c:v>5,135.00</c:v>
                </c:pt>
                <c:pt idx="5135">
                  <c:v>5,135.99</c:v>
                </c:pt>
                <c:pt idx="5136">
                  <c:v>5,137.00</c:v>
                </c:pt>
                <c:pt idx="5137">
                  <c:v>5,138.00</c:v>
                </c:pt>
                <c:pt idx="5138">
                  <c:v>5,138.99</c:v>
                </c:pt>
                <c:pt idx="5139">
                  <c:v>5,140.00</c:v>
                </c:pt>
                <c:pt idx="5140">
                  <c:v>5,141.00</c:v>
                </c:pt>
                <c:pt idx="5141">
                  <c:v>5,141.99</c:v>
                </c:pt>
                <c:pt idx="5142">
                  <c:v>5,142.99</c:v>
                </c:pt>
                <c:pt idx="5143">
                  <c:v>5,144.00</c:v>
                </c:pt>
                <c:pt idx="5144">
                  <c:v>5,145.00</c:v>
                </c:pt>
                <c:pt idx="5145">
                  <c:v>5,145.99</c:v>
                </c:pt>
                <c:pt idx="5146">
                  <c:v>5,147.00</c:v>
                </c:pt>
                <c:pt idx="5147">
                  <c:v>5,148.00</c:v>
                </c:pt>
                <c:pt idx="5148">
                  <c:v>5,148.99</c:v>
                </c:pt>
                <c:pt idx="5149">
                  <c:v>5,150.00</c:v>
                </c:pt>
                <c:pt idx="5150">
                  <c:v>5,151.00</c:v>
                </c:pt>
                <c:pt idx="5151">
                  <c:v>5,151.99</c:v>
                </c:pt>
                <c:pt idx="5152">
                  <c:v>5,152.99</c:v>
                </c:pt>
                <c:pt idx="5153">
                  <c:v>5,154.00</c:v>
                </c:pt>
                <c:pt idx="5154">
                  <c:v>5,155.00</c:v>
                </c:pt>
                <c:pt idx="5155">
                  <c:v>5,155.99</c:v>
                </c:pt>
                <c:pt idx="5156">
                  <c:v>5,157.00</c:v>
                </c:pt>
                <c:pt idx="5157">
                  <c:v>5,158.00</c:v>
                </c:pt>
                <c:pt idx="5158">
                  <c:v>5,158.99</c:v>
                </c:pt>
                <c:pt idx="5159">
                  <c:v>5,160.00</c:v>
                </c:pt>
                <c:pt idx="5160">
                  <c:v>5,161.00</c:v>
                </c:pt>
                <c:pt idx="5161">
                  <c:v>5,161.99</c:v>
                </c:pt>
                <c:pt idx="5162">
                  <c:v>5,162.99</c:v>
                </c:pt>
                <c:pt idx="5163">
                  <c:v>5,164.00</c:v>
                </c:pt>
                <c:pt idx="5164">
                  <c:v>5,165.00</c:v>
                </c:pt>
                <c:pt idx="5165">
                  <c:v>5,165.99</c:v>
                </c:pt>
                <c:pt idx="5166">
                  <c:v>5,167.00</c:v>
                </c:pt>
                <c:pt idx="5167">
                  <c:v>5,168.00</c:v>
                </c:pt>
                <c:pt idx="5168">
                  <c:v>5,168.99</c:v>
                </c:pt>
                <c:pt idx="5169">
                  <c:v>5,169.99</c:v>
                </c:pt>
                <c:pt idx="5170">
                  <c:v>5,171.00</c:v>
                </c:pt>
                <c:pt idx="5171">
                  <c:v>5,171.99</c:v>
                </c:pt>
                <c:pt idx="5172">
                  <c:v>5,172.99</c:v>
                </c:pt>
                <c:pt idx="5173">
                  <c:v>5,174.00</c:v>
                </c:pt>
                <c:pt idx="5174">
                  <c:v>5,175.00</c:v>
                </c:pt>
                <c:pt idx="5175">
                  <c:v>5,175.99</c:v>
                </c:pt>
                <c:pt idx="5176">
                  <c:v>5,177.00</c:v>
                </c:pt>
                <c:pt idx="5177">
                  <c:v>5,178.00</c:v>
                </c:pt>
                <c:pt idx="5178">
                  <c:v>5,178.99</c:v>
                </c:pt>
                <c:pt idx="5179">
                  <c:v>5,179.99</c:v>
                </c:pt>
                <c:pt idx="5180">
                  <c:v>5,181.00</c:v>
                </c:pt>
                <c:pt idx="5181">
                  <c:v>5,182.00</c:v>
                </c:pt>
                <c:pt idx="5182">
                  <c:v>5,182.99</c:v>
                </c:pt>
                <c:pt idx="5183">
                  <c:v>5,184.00</c:v>
                </c:pt>
                <c:pt idx="5184">
                  <c:v>5,185.00</c:v>
                </c:pt>
                <c:pt idx="5185">
                  <c:v>5,185.99</c:v>
                </c:pt>
                <c:pt idx="5186">
                  <c:v>5,187.00</c:v>
                </c:pt>
                <c:pt idx="5187">
                  <c:v>5,188.00</c:v>
                </c:pt>
                <c:pt idx="5188">
                  <c:v>5,188.99</c:v>
                </c:pt>
                <c:pt idx="5189">
                  <c:v>5,189.99</c:v>
                </c:pt>
                <c:pt idx="5190">
                  <c:v>5,191.00</c:v>
                </c:pt>
                <c:pt idx="5191">
                  <c:v>5,192.00</c:v>
                </c:pt>
                <c:pt idx="5192">
                  <c:v>5,192.99</c:v>
                </c:pt>
                <c:pt idx="5193">
                  <c:v>5,194.00</c:v>
                </c:pt>
                <c:pt idx="5194">
                  <c:v>5,195.00</c:v>
                </c:pt>
                <c:pt idx="5195">
                  <c:v>5,195.99</c:v>
                </c:pt>
                <c:pt idx="5196">
                  <c:v>5,197.00</c:v>
                </c:pt>
                <c:pt idx="5197">
                  <c:v>5,198.00</c:v>
                </c:pt>
                <c:pt idx="5198">
                  <c:v>5,198.99</c:v>
                </c:pt>
                <c:pt idx="5199">
                  <c:v>5,199.99</c:v>
                </c:pt>
                <c:pt idx="5200">
                  <c:v>5,201.00</c:v>
                </c:pt>
                <c:pt idx="5201">
                  <c:v>5,202.00</c:v>
                </c:pt>
                <c:pt idx="5202">
                  <c:v>5,202.99</c:v>
                </c:pt>
                <c:pt idx="5203">
                  <c:v>5,204.00</c:v>
                </c:pt>
                <c:pt idx="5204">
                  <c:v>5,205.00</c:v>
                </c:pt>
                <c:pt idx="5205">
                  <c:v>5,205.99</c:v>
                </c:pt>
                <c:pt idx="5206">
                  <c:v>5,207.00</c:v>
                </c:pt>
                <c:pt idx="5207">
                  <c:v>5,208.00</c:v>
                </c:pt>
                <c:pt idx="5208">
                  <c:v>5,208.99</c:v>
                </c:pt>
                <c:pt idx="5209">
                  <c:v>5,209.99</c:v>
                </c:pt>
                <c:pt idx="5210">
                  <c:v>5,211.00</c:v>
                </c:pt>
                <c:pt idx="5211">
                  <c:v>5,212.00</c:v>
                </c:pt>
                <c:pt idx="5212">
                  <c:v>5,212.99</c:v>
                </c:pt>
                <c:pt idx="5213">
                  <c:v>5,214.00</c:v>
                </c:pt>
                <c:pt idx="5214">
                  <c:v>5,215.00</c:v>
                </c:pt>
                <c:pt idx="5215">
                  <c:v>5,215.99</c:v>
                </c:pt>
                <c:pt idx="5216">
                  <c:v>5,216.99</c:v>
                </c:pt>
                <c:pt idx="5217">
                  <c:v>5,218.00</c:v>
                </c:pt>
                <c:pt idx="5218">
                  <c:v>5,218.99</c:v>
                </c:pt>
                <c:pt idx="5219">
                  <c:v>5,219.99</c:v>
                </c:pt>
                <c:pt idx="5220">
                  <c:v>5,221.00</c:v>
                </c:pt>
                <c:pt idx="5221">
                  <c:v>5,222.00</c:v>
                </c:pt>
                <c:pt idx="5222">
                  <c:v>5,222.99</c:v>
                </c:pt>
                <c:pt idx="5223">
                  <c:v>5,224.00</c:v>
                </c:pt>
                <c:pt idx="5224">
                  <c:v>5,225.00</c:v>
                </c:pt>
                <c:pt idx="5225">
                  <c:v>5,225.99</c:v>
                </c:pt>
                <c:pt idx="5226">
                  <c:v>5,226.99</c:v>
                </c:pt>
                <c:pt idx="5227">
                  <c:v>5,228.00</c:v>
                </c:pt>
                <c:pt idx="5228">
                  <c:v>5,229.00</c:v>
                </c:pt>
                <c:pt idx="5229">
                  <c:v>5,229.99</c:v>
                </c:pt>
                <c:pt idx="5230">
                  <c:v>5,231.00</c:v>
                </c:pt>
                <c:pt idx="5231">
                  <c:v>5,232.00</c:v>
                </c:pt>
                <c:pt idx="5232">
                  <c:v>5,232.99</c:v>
                </c:pt>
                <c:pt idx="5233">
                  <c:v>5,234.00</c:v>
                </c:pt>
                <c:pt idx="5234">
                  <c:v>5,235.00</c:v>
                </c:pt>
                <c:pt idx="5235">
                  <c:v>5,235.99</c:v>
                </c:pt>
                <c:pt idx="5236">
                  <c:v>5,236.99</c:v>
                </c:pt>
                <c:pt idx="5237">
                  <c:v>5,238.00</c:v>
                </c:pt>
                <c:pt idx="5238">
                  <c:v>5,239.00</c:v>
                </c:pt>
                <c:pt idx="5239">
                  <c:v>5,239.99</c:v>
                </c:pt>
                <c:pt idx="5240">
                  <c:v>5,241.00</c:v>
                </c:pt>
                <c:pt idx="5241">
                  <c:v>5,242.00</c:v>
                </c:pt>
                <c:pt idx="5242">
                  <c:v>5,242.99</c:v>
                </c:pt>
                <c:pt idx="5243">
                  <c:v>5,244.00</c:v>
                </c:pt>
                <c:pt idx="5244">
                  <c:v>5,245.00</c:v>
                </c:pt>
                <c:pt idx="5245">
                  <c:v>5,245.99</c:v>
                </c:pt>
                <c:pt idx="5246">
                  <c:v>5,246.99</c:v>
                </c:pt>
                <c:pt idx="5247">
                  <c:v>5,248.00</c:v>
                </c:pt>
                <c:pt idx="5248">
                  <c:v>5,249.00</c:v>
                </c:pt>
                <c:pt idx="5249">
                  <c:v>5,249.99</c:v>
                </c:pt>
                <c:pt idx="5250">
                  <c:v>5,251.00</c:v>
                </c:pt>
                <c:pt idx="5251">
                  <c:v>5,252.00</c:v>
                </c:pt>
                <c:pt idx="5252">
                  <c:v>5,252.99</c:v>
                </c:pt>
                <c:pt idx="5253">
                  <c:v>5,254.00</c:v>
                </c:pt>
                <c:pt idx="5254">
                  <c:v>5,255.00</c:v>
                </c:pt>
                <c:pt idx="5255">
                  <c:v>5,255.99</c:v>
                </c:pt>
                <c:pt idx="5256">
                  <c:v>5,256.99</c:v>
                </c:pt>
                <c:pt idx="5257">
                  <c:v>5,258.00</c:v>
                </c:pt>
                <c:pt idx="5258">
                  <c:v>5,259.00</c:v>
                </c:pt>
                <c:pt idx="5259">
                  <c:v>5,259.99</c:v>
                </c:pt>
                <c:pt idx="5260">
                  <c:v>5,261.00</c:v>
                </c:pt>
                <c:pt idx="5261">
                  <c:v>5,262.00</c:v>
                </c:pt>
                <c:pt idx="5262">
                  <c:v>5,262.99</c:v>
                </c:pt>
                <c:pt idx="5263">
                  <c:v>5,263.99</c:v>
                </c:pt>
                <c:pt idx="5264">
                  <c:v>5,265.00</c:v>
                </c:pt>
                <c:pt idx="5265">
                  <c:v>5,266.00</c:v>
                </c:pt>
                <c:pt idx="5266">
                  <c:v>5,266.99</c:v>
                </c:pt>
                <c:pt idx="5267">
                  <c:v>5,268.00</c:v>
                </c:pt>
                <c:pt idx="5268">
                  <c:v>5,269.00</c:v>
                </c:pt>
                <c:pt idx="5269">
                  <c:v>5,269.99</c:v>
                </c:pt>
                <c:pt idx="5270">
                  <c:v>5,271.00</c:v>
                </c:pt>
                <c:pt idx="5271">
                  <c:v>5,272.00</c:v>
                </c:pt>
                <c:pt idx="5272">
                  <c:v>5,272.99</c:v>
                </c:pt>
                <c:pt idx="5273">
                  <c:v>5,273.99</c:v>
                </c:pt>
                <c:pt idx="5274">
                  <c:v>5,275.00</c:v>
                </c:pt>
                <c:pt idx="5275">
                  <c:v>5,275.99</c:v>
                </c:pt>
                <c:pt idx="5276">
                  <c:v>5,276.99</c:v>
                </c:pt>
                <c:pt idx="5277">
                  <c:v>5,278.00</c:v>
                </c:pt>
                <c:pt idx="5278">
                  <c:v>5,279.00</c:v>
                </c:pt>
                <c:pt idx="5279">
                  <c:v>5,279.99</c:v>
                </c:pt>
                <c:pt idx="5280">
                  <c:v>5,281.00</c:v>
                </c:pt>
                <c:pt idx="5281">
                  <c:v>5,282.00</c:v>
                </c:pt>
                <c:pt idx="5282">
                  <c:v>5,282.99</c:v>
                </c:pt>
                <c:pt idx="5283">
                  <c:v>5,283.99</c:v>
                </c:pt>
                <c:pt idx="5284">
                  <c:v>5,285.00</c:v>
                </c:pt>
                <c:pt idx="5285">
                  <c:v>5,285.99</c:v>
                </c:pt>
                <c:pt idx="5286">
                  <c:v>5,286.99</c:v>
                </c:pt>
                <c:pt idx="5287">
                  <c:v>5,288.00</c:v>
                </c:pt>
                <c:pt idx="5288">
                  <c:v>5,289.00</c:v>
                </c:pt>
                <c:pt idx="5289">
                  <c:v>5,289.99</c:v>
                </c:pt>
                <c:pt idx="5290">
                  <c:v>5,291.00</c:v>
                </c:pt>
                <c:pt idx="5291">
                  <c:v>5,292.00</c:v>
                </c:pt>
                <c:pt idx="5292">
                  <c:v>5,292.99</c:v>
                </c:pt>
                <c:pt idx="5293">
                  <c:v>5,293.99</c:v>
                </c:pt>
                <c:pt idx="5294">
                  <c:v>5,295.00</c:v>
                </c:pt>
                <c:pt idx="5295">
                  <c:v>5,296.00</c:v>
                </c:pt>
                <c:pt idx="5296">
                  <c:v>5,296.99</c:v>
                </c:pt>
                <c:pt idx="5297">
                  <c:v>5,298.00</c:v>
                </c:pt>
                <c:pt idx="5298">
                  <c:v>5,299.00</c:v>
                </c:pt>
                <c:pt idx="5299">
                  <c:v>5,299.99</c:v>
                </c:pt>
                <c:pt idx="5300">
                  <c:v>5,301.00</c:v>
                </c:pt>
                <c:pt idx="5301">
                  <c:v>5,302.00</c:v>
                </c:pt>
                <c:pt idx="5302">
                  <c:v>5,302.99</c:v>
                </c:pt>
                <c:pt idx="5303">
                  <c:v>5,303.99</c:v>
                </c:pt>
                <c:pt idx="5304">
                  <c:v>5,305.00</c:v>
                </c:pt>
                <c:pt idx="5305">
                  <c:v>5,306.00</c:v>
                </c:pt>
                <c:pt idx="5306">
                  <c:v>5,306.99</c:v>
                </c:pt>
                <c:pt idx="5307">
                  <c:v>5,308.00</c:v>
                </c:pt>
                <c:pt idx="5308">
                  <c:v>5,309.00</c:v>
                </c:pt>
                <c:pt idx="5309">
                  <c:v>5,309.99</c:v>
                </c:pt>
                <c:pt idx="5310">
                  <c:v>5,311.00</c:v>
                </c:pt>
                <c:pt idx="5311">
                  <c:v>5,312.00</c:v>
                </c:pt>
                <c:pt idx="5312">
                  <c:v>5,312.99</c:v>
                </c:pt>
                <c:pt idx="5313">
                  <c:v>5,313.99</c:v>
                </c:pt>
                <c:pt idx="5314">
                  <c:v>5,315.00</c:v>
                </c:pt>
                <c:pt idx="5315">
                  <c:v>5,316.00</c:v>
                </c:pt>
                <c:pt idx="5316">
                  <c:v>5,316.99</c:v>
                </c:pt>
                <c:pt idx="5317">
                  <c:v>5,318.00</c:v>
                </c:pt>
                <c:pt idx="5318">
                  <c:v>5,319.00</c:v>
                </c:pt>
                <c:pt idx="5319">
                  <c:v>5,319.99</c:v>
                </c:pt>
                <c:pt idx="5320">
                  <c:v>5,321.00</c:v>
                </c:pt>
                <c:pt idx="5321">
                  <c:v>5,322.00</c:v>
                </c:pt>
                <c:pt idx="5322">
                  <c:v>5,322.99</c:v>
                </c:pt>
                <c:pt idx="5323">
                  <c:v>5,323.99</c:v>
                </c:pt>
                <c:pt idx="5324">
                  <c:v>5,325.00</c:v>
                </c:pt>
                <c:pt idx="5325">
                  <c:v>5,326.00</c:v>
                </c:pt>
                <c:pt idx="5326">
                  <c:v>5,326.99</c:v>
                </c:pt>
                <c:pt idx="5327">
                  <c:v>5,328.00</c:v>
                </c:pt>
                <c:pt idx="5328">
                  <c:v>5,329.00</c:v>
                </c:pt>
                <c:pt idx="5329">
                  <c:v>5,329.99</c:v>
                </c:pt>
                <c:pt idx="5330">
                  <c:v>5,330.99</c:v>
                </c:pt>
                <c:pt idx="5331">
                  <c:v>5,332.00</c:v>
                </c:pt>
                <c:pt idx="5332">
                  <c:v>5,333.00</c:v>
                </c:pt>
                <c:pt idx="5333">
                  <c:v>5,333.99</c:v>
                </c:pt>
                <c:pt idx="5334">
                  <c:v>5,335.00</c:v>
                </c:pt>
                <c:pt idx="5335">
                  <c:v>5,336.00</c:v>
                </c:pt>
                <c:pt idx="5336">
                  <c:v>5,336.99</c:v>
                </c:pt>
                <c:pt idx="5337">
                  <c:v>5,338.00</c:v>
                </c:pt>
                <c:pt idx="5338">
                  <c:v>5,339.00</c:v>
                </c:pt>
                <c:pt idx="5339">
                  <c:v>5,339.99</c:v>
                </c:pt>
                <c:pt idx="5340">
                  <c:v>5,340.99</c:v>
                </c:pt>
                <c:pt idx="5341">
                  <c:v>5,342.00</c:v>
                </c:pt>
                <c:pt idx="5342">
                  <c:v>5,343.00</c:v>
                </c:pt>
                <c:pt idx="5343">
                  <c:v>5,343.99</c:v>
                </c:pt>
                <c:pt idx="5344">
                  <c:v>5,345.00</c:v>
                </c:pt>
                <c:pt idx="5345">
                  <c:v>5,346.00</c:v>
                </c:pt>
                <c:pt idx="5346">
                  <c:v>5,346.99</c:v>
                </c:pt>
                <c:pt idx="5347">
                  <c:v>5,348.00</c:v>
                </c:pt>
                <c:pt idx="5348">
                  <c:v>5,349.00</c:v>
                </c:pt>
                <c:pt idx="5349">
                  <c:v>5,349.99</c:v>
                </c:pt>
                <c:pt idx="5350">
                  <c:v>5,350.99</c:v>
                </c:pt>
                <c:pt idx="5351">
                  <c:v>5,352.00</c:v>
                </c:pt>
                <c:pt idx="5352">
                  <c:v>5,353.00</c:v>
                </c:pt>
                <c:pt idx="5353">
                  <c:v>5,353.99</c:v>
                </c:pt>
                <c:pt idx="5354">
                  <c:v>5,355.00</c:v>
                </c:pt>
                <c:pt idx="5355">
                  <c:v>5,356.00</c:v>
                </c:pt>
                <c:pt idx="5356">
                  <c:v>5,356.99</c:v>
                </c:pt>
                <c:pt idx="5357">
                  <c:v>5,358.00</c:v>
                </c:pt>
                <c:pt idx="5358">
                  <c:v>5,359.00</c:v>
                </c:pt>
                <c:pt idx="5359">
                  <c:v>5,359.99</c:v>
                </c:pt>
                <c:pt idx="5360">
                  <c:v>5,360.99</c:v>
                </c:pt>
                <c:pt idx="5361">
                  <c:v>5,362.00</c:v>
                </c:pt>
                <c:pt idx="5362">
                  <c:v>5,363.00</c:v>
                </c:pt>
                <c:pt idx="5363">
                  <c:v>5,363.99</c:v>
                </c:pt>
                <c:pt idx="5364">
                  <c:v>5,365.00</c:v>
                </c:pt>
                <c:pt idx="5365">
                  <c:v>5,366.00</c:v>
                </c:pt>
                <c:pt idx="5366">
                  <c:v>5,366.99</c:v>
                </c:pt>
                <c:pt idx="5367">
                  <c:v>5,368.00</c:v>
                </c:pt>
                <c:pt idx="5368">
                  <c:v>5,369.00</c:v>
                </c:pt>
                <c:pt idx="5369">
                  <c:v>5,369.99</c:v>
                </c:pt>
                <c:pt idx="5370">
                  <c:v>5,370.99</c:v>
                </c:pt>
                <c:pt idx="5371">
                  <c:v>5,372.00</c:v>
                </c:pt>
                <c:pt idx="5372">
                  <c:v>5,373.00</c:v>
                </c:pt>
                <c:pt idx="5373">
                  <c:v>5,373.99</c:v>
                </c:pt>
                <c:pt idx="5374">
                  <c:v>5,375.00</c:v>
                </c:pt>
                <c:pt idx="5375">
                  <c:v>5,376.00</c:v>
                </c:pt>
                <c:pt idx="5376">
                  <c:v>5,376.99</c:v>
                </c:pt>
                <c:pt idx="5377">
                  <c:v>5,377.99</c:v>
                </c:pt>
                <c:pt idx="5378">
                  <c:v>5,379.00</c:v>
                </c:pt>
                <c:pt idx="5379">
                  <c:v>5,379.99</c:v>
                </c:pt>
                <c:pt idx="5380">
                  <c:v>5,380.99</c:v>
                </c:pt>
                <c:pt idx="5381">
                  <c:v>5,382.00</c:v>
                </c:pt>
                <c:pt idx="5382">
                  <c:v>5,383.00</c:v>
                </c:pt>
                <c:pt idx="5383">
                  <c:v>5,383.99</c:v>
                </c:pt>
                <c:pt idx="5384">
                  <c:v>5,385.00</c:v>
                </c:pt>
                <c:pt idx="5385">
                  <c:v>5,386.00</c:v>
                </c:pt>
                <c:pt idx="5386">
                  <c:v>5,386.99</c:v>
                </c:pt>
                <c:pt idx="5387">
                  <c:v>5,387.99</c:v>
                </c:pt>
                <c:pt idx="5388">
                  <c:v>5,389.00</c:v>
                </c:pt>
                <c:pt idx="5389">
                  <c:v>5,390.00</c:v>
                </c:pt>
                <c:pt idx="5390">
                  <c:v>5,390.99</c:v>
                </c:pt>
                <c:pt idx="5391">
                  <c:v>5,392.00</c:v>
                </c:pt>
                <c:pt idx="5392">
                  <c:v>5,393.00</c:v>
                </c:pt>
                <c:pt idx="5393">
                  <c:v>5,393.99</c:v>
                </c:pt>
                <c:pt idx="5394">
                  <c:v>5,395.00</c:v>
                </c:pt>
                <c:pt idx="5395">
                  <c:v>5,396.00</c:v>
                </c:pt>
                <c:pt idx="5396">
                  <c:v>5,396.99</c:v>
                </c:pt>
                <c:pt idx="5397">
                  <c:v>5,397.99</c:v>
                </c:pt>
                <c:pt idx="5398">
                  <c:v>5,399.00</c:v>
                </c:pt>
                <c:pt idx="5399">
                  <c:v>5,400.00</c:v>
                </c:pt>
                <c:pt idx="5400">
                  <c:v>5,400.99</c:v>
                </c:pt>
                <c:pt idx="5401">
                  <c:v>5,402.00</c:v>
                </c:pt>
                <c:pt idx="5402">
                  <c:v>5,403.00</c:v>
                </c:pt>
                <c:pt idx="5403">
                  <c:v>5,403.99</c:v>
                </c:pt>
                <c:pt idx="5404">
                  <c:v>5,405.00</c:v>
                </c:pt>
                <c:pt idx="5405">
                  <c:v>5,406.00</c:v>
                </c:pt>
                <c:pt idx="5406">
                  <c:v>5,406.99</c:v>
                </c:pt>
                <c:pt idx="5407">
                  <c:v>5,407.99</c:v>
                </c:pt>
                <c:pt idx="5408">
                  <c:v>5,409.00</c:v>
                </c:pt>
                <c:pt idx="5409">
                  <c:v>5,410.00</c:v>
                </c:pt>
                <c:pt idx="5410">
                  <c:v>5,410.99</c:v>
                </c:pt>
                <c:pt idx="5411">
                  <c:v>5,412.00</c:v>
                </c:pt>
                <c:pt idx="5412">
                  <c:v>5,413.00</c:v>
                </c:pt>
                <c:pt idx="5413">
                  <c:v>5,413.99</c:v>
                </c:pt>
                <c:pt idx="5414">
                  <c:v>5,415.00</c:v>
                </c:pt>
                <c:pt idx="5415">
                  <c:v>5,416.00</c:v>
                </c:pt>
                <c:pt idx="5416">
                  <c:v>5,416.99</c:v>
                </c:pt>
                <c:pt idx="5417">
                  <c:v>5,417.99</c:v>
                </c:pt>
                <c:pt idx="5418">
                  <c:v>5,419.00</c:v>
                </c:pt>
                <c:pt idx="5419">
                  <c:v>5,420.00</c:v>
                </c:pt>
                <c:pt idx="5420">
                  <c:v>5,420.99</c:v>
                </c:pt>
                <c:pt idx="5421">
                  <c:v>5,422.00</c:v>
                </c:pt>
                <c:pt idx="5422">
                  <c:v>5,423.00</c:v>
                </c:pt>
                <c:pt idx="5423">
                  <c:v>5,423.99</c:v>
                </c:pt>
                <c:pt idx="5424">
                  <c:v>5,424.99</c:v>
                </c:pt>
                <c:pt idx="5425">
                  <c:v>5,426.00</c:v>
                </c:pt>
                <c:pt idx="5426">
                  <c:v>5,426.99</c:v>
                </c:pt>
                <c:pt idx="5427">
                  <c:v>5,427.99</c:v>
                </c:pt>
                <c:pt idx="5428">
                  <c:v>5,429.00</c:v>
                </c:pt>
                <c:pt idx="5429">
                  <c:v>5,430.00</c:v>
                </c:pt>
                <c:pt idx="5430">
                  <c:v>5,430.99</c:v>
                </c:pt>
                <c:pt idx="5431">
                  <c:v>5,432.00</c:v>
                </c:pt>
                <c:pt idx="5432">
                  <c:v>5,433.00</c:v>
                </c:pt>
                <c:pt idx="5433">
                  <c:v>5,433.99</c:v>
                </c:pt>
                <c:pt idx="5434">
                  <c:v>5,434.99</c:v>
                </c:pt>
                <c:pt idx="5435">
                  <c:v>5,436.00</c:v>
                </c:pt>
                <c:pt idx="5436">
                  <c:v>5,437.00</c:v>
                </c:pt>
                <c:pt idx="5437">
                  <c:v>5,437.99</c:v>
                </c:pt>
                <c:pt idx="5438">
                  <c:v>5,439.00</c:v>
                </c:pt>
                <c:pt idx="5439">
                  <c:v>5,440.00</c:v>
                </c:pt>
                <c:pt idx="5440">
                  <c:v>5,440.99</c:v>
                </c:pt>
                <c:pt idx="5441">
                  <c:v>5,442.00</c:v>
                </c:pt>
                <c:pt idx="5442">
                  <c:v>5,443.00</c:v>
                </c:pt>
                <c:pt idx="5443">
                  <c:v>5,443.99</c:v>
                </c:pt>
                <c:pt idx="5444">
                  <c:v>5,444.99</c:v>
                </c:pt>
                <c:pt idx="5445">
                  <c:v>5,446.00</c:v>
                </c:pt>
                <c:pt idx="5446">
                  <c:v>5,447.00</c:v>
                </c:pt>
                <c:pt idx="5447">
                  <c:v>5,447.99</c:v>
                </c:pt>
                <c:pt idx="5448">
                  <c:v>5,449.00</c:v>
                </c:pt>
                <c:pt idx="5449">
                  <c:v>5,450.00</c:v>
                </c:pt>
                <c:pt idx="5450">
                  <c:v>5,450.99</c:v>
                </c:pt>
                <c:pt idx="5451">
                  <c:v>5,452.00</c:v>
                </c:pt>
                <c:pt idx="5452">
                  <c:v>5,453.00</c:v>
                </c:pt>
                <c:pt idx="5453">
                  <c:v>5,453.99</c:v>
                </c:pt>
                <c:pt idx="5454">
                  <c:v>5,454.99</c:v>
                </c:pt>
                <c:pt idx="5455">
                  <c:v>5,456.00</c:v>
                </c:pt>
                <c:pt idx="5456">
                  <c:v>5,457.00</c:v>
                </c:pt>
                <c:pt idx="5457">
                  <c:v>5,457.99</c:v>
                </c:pt>
                <c:pt idx="5458">
                  <c:v>5,459.00</c:v>
                </c:pt>
                <c:pt idx="5459">
                  <c:v>5,460.00</c:v>
                </c:pt>
                <c:pt idx="5460">
                  <c:v>5,460.99</c:v>
                </c:pt>
                <c:pt idx="5461">
                  <c:v>5,462.00</c:v>
                </c:pt>
                <c:pt idx="5462">
                  <c:v>5,463.00</c:v>
                </c:pt>
                <c:pt idx="5463">
                  <c:v>5,463.99</c:v>
                </c:pt>
                <c:pt idx="5464">
                  <c:v>5,464.99</c:v>
                </c:pt>
                <c:pt idx="5465">
                  <c:v>5,466.00</c:v>
                </c:pt>
                <c:pt idx="5466">
                  <c:v>5,467.00</c:v>
                </c:pt>
                <c:pt idx="5467">
                  <c:v>5,467.99</c:v>
                </c:pt>
                <c:pt idx="5468">
                  <c:v>5,469.00</c:v>
                </c:pt>
                <c:pt idx="5469">
                  <c:v>5,470.00</c:v>
                </c:pt>
                <c:pt idx="5470">
                  <c:v>5,470.99</c:v>
                </c:pt>
                <c:pt idx="5471">
                  <c:v>5,472.00</c:v>
                </c:pt>
                <c:pt idx="5472">
                  <c:v>5,473.00</c:v>
                </c:pt>
                <c:pt idx="5473">
                  <c:v>5,473.99</c:v>
                </c:pt>
                <c:pt idx="5474">
                  <c:v>5,474.99</c:v>
                </c:pt>
                <c:pt idx="5475">
                  <c:v>5,476.00</c:v>
                </c:pt>
                <c:pt idx="5476">
                  <c:v>5,477.00</c:v>
                </c:pt>
                <c:pt idx="5477">
                  <c:v>5,477.99</c:v>
                </c:pt>
                <c:pt idx="5478">
                  <c:v>5,479.00</c:v>
                </c:pt>
                <c:pt idx="5479">
                  <c:v>5,480.00</c:v>
                </c:pt>
                <c:pt idx="5480">
                  <c:v>5,480.99</c:v>
                </c:pt>
                <c:pt idx="5481">
                  <c:v>5,481.99</c:v>
                </c:pt>
                <c:pt idx="5482">
                  <c:v>5,483.00</c:v>
                </c:pt>
                <c:pt idx="5483">
                  <c:v>5,483.99</c:v>
                </c:pt>
                <c:pt idx="5484">
                  <c:v>5,484.99</c:v>
                </c:pt>
                <c:pt idx="5485">
                  <c:v>5,486.00</c:v>
                </c:pt>
                <c:pt idx="5486">
                  <c:v>5,487.00</c:v>
                </c:pt>
                <c:pt idx="5487">
                  <c:v>5,487.99</c:v>
                </c:pt>
                <c:pt idx="5488">
                  <c:v>5,489.00</c:v>
                </c:pt>
                <c:pt idx="5489">
                  <c:v>5,490.00</c:v>
                </c:pt>
                <c:pt idx="5490">
                  <c:v>5,490.99</c:v>
                </c:pt>
                <c:pt idx="5491">
                  <c:v>5,491.99</c:v>
                </c:pt>
                <c:pt idx="5492">
                  <c:v>5,493.00</c:v>
                </c:pt>
                <c:pt idx="5493">
                  <c:v>5,494.00</c:v>
                </c:pt>
                <c:pt idx="5494">
                  <c:v>5,494.99</c:v>
                </c:pt>
                <c:pt idx="5495">
                  <c:v>5,496.00</c:v>
                </c:pt>
                <c:pt idx="5496">
                  <c:v>5,497.00</c:v>
                </c:pt>
                <c:pt idx="5497">
                  <c:v>5,497.99</c:v>
                </c:pt>
                <c:pt idx="5498">
                  <c:v>5,499.00</c:v>
                </c:pt>
                <c:pt idx="5499">
                  <c:v>5,500.00</c:v>
                </c:pt>
                <c:pt idx="5500">
                  <c:v>5,500.99</c:v>
                </c:pt>
                <c:pt idx="5501">
                  <c:v>5,501.99</c:v>
                </c:pt>
                <c:pt idx="5502">
                  <c:v>5,503.00</c:v>
                </c:pt>
                <c:pt idx="5503">
                  <c:v>5,504.00</c:v>
                </c:pt>
                <c:pt idx="5504">
                  <c:v>5,504.99</c:v>
                </c:pt>
                <c:pt idx="5505">
                  <c:v>5,506.00</c:v>
                </c:pt>
                <c:pt idx="5506">
                  <c:v>5,507.00</c:v>
                </c:pt>
                <c:pt idx="5507">
                  <c:v>5,507.99</c:v>
                </c:pt>
                <c:pt idx="5508">
                  <c:v>5,509.00</c:v>
                </c:pt>
                <c:pt idx="5509">
                  <c:v>5,510.00</c:v>
                </c:pt>
                <c:pt idx="5510">
                  <c:v>5,510.99</c:v>
                </c:pt>
                <c:pt idx="5511">
                  <c:v>5,511.99</c:v>
                </c:pt>
                <c:pt idx="5512">
                  <c:v>5,513.00</c:v>
                </c:pt>
                <c:pt idx="5513">
                  <c:v>5,514.00</c:v>
                </c:pt>
                <c:pt idx="5514">
                  <c:v>5,514.99</c:v>
                </c:pt>
                <c:pt idx="5515">
                  <c:v>5,516.00</c:v>
                </c:pt>
                <c:pt idx="5516">
                  <c:v>5,517.00</c:v>
                </c:pt>
                <c:pt idx="5517">
                  <c:v>5,517.99</c:v>
                </c:pt>
                <c:pt idx="5518">
                  <c:v>5,518.99</c:v>
                </c:pt>
                <c:pt idx="5519">
                  <c:v>5,520.00</c:v>
                </c:pt>
                <c:pt idx="5520">
                  <c:v>5,521.00</c:v>
                </c:pt>
                <c:pt idx="5521">
                  <c:v>5,521.99</c:v>
                </c:pt>
                <c:pt idx="5522">
                  <c:v>5,523.00</c:v>
                </c:pt>
                <c:pt idx="5523">
                  <c:v>5,524.00</c:v>
                </c:pt>
                <c:pt idx="5524">
                  <c:v>5,524.99</c:v>
                </c:pt>
                <c:pt idx="5525">
                  <c:v>5,526.00</c:v>
                </c:pt>
                <c:pt idx="5526">
                  <c:v>5,527.00</c:v>
                </c:pt>
                <c:pt idx="5527">
                  <c:v>5,527.99</c:v>
                </c:pt>
                <c:pt idx="5528">
                  <c:v>5,528.99</c:v>
                </c:pt>
                <c:pt idx="5529">
                  <c:v>5,530.00</c:v>
                </c:pt>
                <c:pt idx="5530">
                  <c:v>5,531.00</c:v>
                </c:pt>
                <c:pt idx="5531">
                  <c:v>5,531.99</c:v>
                </c:pt>
                <c:pt idx="5532">
                  <c:v>5,533.00</c:v>
                </c:pt>
                <c:pt idx="5533">
                  <c:v>5,534.00</c:v>
                </c:pt>
                <c:pt idx="5534">
                  <c:v>5,534.99</c:v>
                </c:pt>
                <c:pt idx="5535">
                  <c:v>5,536.00</c:v>
                </c:pt>
                <c:pt idx="5536">
                  <c:v>5,537.00</c:v>
                </c:pt>
                <c:pt idx="5537">
                  <c:v>5,537.99</c:v>
                </c:pt>
                <c:pt idx="5538">
                  <c:v>5,538.99</c:v>
                </c:pt>
                <c:pt idx="5539">
                  <c:v>5,540.00</c:v>
                </c:pt>
                <c:pt idx="5540">
                  <c:v>5,541.00</c:v>
                </c:pt>
                <c:pt idx="5541">
                  <c:v>5,541.99</c:v>
                </c:pt>
                <c:pt idx="5542">
                  <c:v>5,543.00</c:v>
                </c:pt>
                <c:pt idx="5543">
                  <c:v>5,544.00</c:v>
                </c:pt>
                <c:pt idx="5544">
                  <c:v>5,544.99</c:v>
                </c:pt>
                <c:pt idx="5545">
                  <c:v>5,546.00</c:v>
                </c:pt>
                <c:pt idx="5546">
                  <c:v>5,547.00</c:v>
                </c:pt>
                <c:pt idx="5547">
                  <c:v>5,547.99</c:v>
                </c:pt>
                <c:pt idx="5548">
                  <c:v>5,548.99</c:v>
                </c:pt>
                <c:pt idx="5549">
                  <c:v>5,550.00</c:v>
                </c:pt>
                <c:pt idx="5550">
                  <c:v>5,551.00</c:v>
                </c:pt>
                <c:pt idx="5551">
                  <c:v>5,551.99</c:v>
                </c:pt>
                <c:pt idx="5552">
                  <c:v>5,553.00</c:v>
                </c:pt>
                <c:pt idx="5553">
                  <c:v>5,554.00</c:v>
                </c:pt>
                <c:pt idx="5554">
                  <c:v>5,554.99</c:v>
                </c:pt>
                <c:pt idx="5555">
                  <c:v>5,555.99</c:v>
                </c:pt>
                <c:pt idx="5556">
                  <c:v>5,557.00</c:v>
                </c:pt>
                <c:pt idx="5557">
                  <c:v>5,557.99</c:v>
                </c:pt>
                <c:pt idx="5558">
                  <c:v>5,558.99</c:v>
                </c:pt>
                <c:pt idx="5559">
                  <c:v>5,560.00</c:v>
                </c:pt>
                <c:pt idx="5560">
                  <c:v>5,561.00</c:v>
                </c:pt>
                <c:pt idx="5561">
                  <c:v>5,561.99</c:v>
                </c:pt>
                <c:pt idx="5562">
                  <c:v>5,563.00</c:v>
                </c:pt>
                <c:pt idx="5563">
                  <c:v>5,564.00</c:v>
                </c:pt>
                <c:pt idx="5564">
                  <c:v>5,564.99</c:v>
                </c:pt>
                <c:pt idx="5565">
                  <c:v>5,565.99</c:v>
                </c:pt>
                <c:pt idx="5566">
                  <c:v>5,567.00</c:v>
                </c:pt>
                <c:pt idx="5567">
                  <c:v>5,568.00</c:v>
                </c:pt>
                <c:pt idx="5568">
                  <c:v>5,568.99</c:v>
                </c:pt>
                <c:pt idx="5569">
                  <c:v>5,570.00</c:v>
                </c:pt>
                <c:pt idx="5570">
                  <c:v>5,571.00</c:v>
                </c:pt>
                <c:pt idx="5571">
                  <c:v>5,571.99</c:v>
                </c:pt>
                <c:pt idx="5572">
                  <c:v>5,573.00</c:v>
                </c:pt>
                <c:pt idx="5573">
                  <c:v>5,574.00</c:v>
                </c:pt>
                <c:pt idx="5574">
                  <c:v>5,574.99</c:v>
                </c:pt>
                <c:pt idx="5575">
                  <c:v>5,575.99</c:v>
                </c:pt>
                <c:pt idx="5576">
                  <c:v>5,577.00</c:v>
                </c:pt>
                <c:pt idx="5577">
                  <c:v>5,578.00</c:v>
                </c:pt>
                <c:pt idx="5578">
                  <c:v>5,578.99</c:v>
                </c:pt>
                <c:pt idx="5579">
                  <c:v>5,580.00</c:v>
                </c:pt>
                <c:pt idx="5580">
                  <c:v>5,581.00</c:v>
                </c:pt>
                <c:pt idx="5581">
                  <c:v>5,581.99</c:v>
                </c:pt>
                <c:pt idx="5582">
                  <c:v>5,582.99</c:v>
                </c:pt>
                <c:pt idx="5583">
                  <c:v>5,584.00</c:v>
                </c:pt>
                <c:pt idx="5584">
                  <c:v>5,585.00</c:v>
                </c:pt>
                <c:pt idx="5585">
                  <c:v>5,585.99</c:v>
                </c:pt>
                <c:pt idx="5586">
                  <c:v>5,587.00</c:v>
                </c:pt>
                <c:pt idx="5587">
                  <c:v>5,588.00</c:v>
                </c:pt>
                <c:pt idx="5588">
                  <c:v>5,588.99</c:v>
                </c:pt>
                <c:pt idx="5589">
                  <c:v>5,590.00</c:v>
                </c:pt>
                <c:pt idx="5590">
                  <c:v>5,591.00</c:v>
                </c:pt>
                <c:pt idx="5591">
                  <c:v>5,591.99</c:v>
                </c:pt>
                <c:pt idx="5592">
                  <c:v>5,592.99</c:v>
                </c:pt>
                <c:pt idx="5593">
                  <c:v>5,594.00</c:v>
                </c:pt>
                <c:pt idx="5594">
                  <c:v>5,595.00</c:v>
                </c:pt>
                <c:pt idx="5595">
                  <c:v>5,595.99</c:v>
                </c:pt>
                <c:pt idx="5596">
                  <c:v>5,597.00</c:v>
                </c:pt>
                <c:pt idx="5597">
                  <c:v>5,598.00</c:v>
                </c:pt>
                <c:pt idx="5598">
                  <c:v>5,598.99</c:v>
                </c:pt>
                <c:pt idx="5599">
                  <c:v>5,600.00</c:v>
                </c:pt>
                <c:pt idx="5600">
                  <c:v>5,601.00</c:v>
                </c:pt>
                <c:pt idx="5601">
                  <c:v>5,601.99</c:v>
                </c:pt>
                <c:pt idx="5602">
                  <c:v>5,602.99</c:v>
                </c:pt>
                <c:pt idx="5603">
                  <c:v>5,604.00</c:v>
                </c:pt>
                <c:pt idx="5604">
                  <c:v>5,605.00</c:v>
                </c:pt>
                <c:pt idx="5605">
                  <c:v>5,605.99</c:v>
                </c:pt>
                <c:pt idx="5606">
                  <c:v>5,607.00</c:v>
                </c:pt>
                <c:pt idx="5607">
                  <c:v>5,608.00</c:v>
                </c:pt>
                <c:pt idx="5608">
                  <c:v>5,608.99</c:v>
                </c:pt>
                <c:pt idx="5609">
                  <c:v>5,610.00</c:v>
                </c:pt>
                <c:pt idx="5610">
                  <c:v>5,611.00</c:v>
                </c:pt>
                <c:pt idx="5611">
                  <c:v>5,611.99</c:v>
                </c:pt>
                <c:pt idx="5612">
                  <c:v>5,612.99</c:v>
                </c:pt>
                <c:pt idx="5613">
                  <c:v>5,614.00</c:v>
                </c:pt>
                <c:pt idx="5614">
                  <c:v>5,615.00</c:v>
                </c:pt>
                <c:pt idx="5615">
                  <c:v>5,615.99</c:v>
                </c:pt>
                <c:pt idx="5616">
                  <c:v>5,617.00</c:v>
                </c:pt>
                <c:pt idx="5617">
                  <c:v>5,618.00</c:v>
                </c:pt>
                <c:pt idx="5618">
                  <c:v>5,618.99</c:v>
                </c:pt>
                <c:pt idx="5619">
                  <c:v>5,620.00</c:v>
                </c:pt>
                <c:pt idx="5620">
                  <c:v>5,621.00</c:v>
                </c:pt>
                <c:pt idx="5621">
                  <c:v>5,621.99</c:v>
                </c:pt>
                <c:pt idx="5622">
                  <c:v>5,622.99</c:v>
                </c:pt>
                <c:pt idx="5623">
                  <c:v>5,624.00</c:v>
                </c:pt>
                <c:pt idx="5624">
                  <c:v>5,625.00</c:v>
                </c:pt>
                <c:pt idx="5625">
                  <c:v>5,625.99</c:v>
                </c:pt>
                <c:pt idx="5626">
                  <c:v>5,627.00</c:v>
                </c:pt>
                <c:pt idx="5627">
                  <c:v>5,628.00</c:v>
                </c:pt>
                <c:pt idx="5628">
                  <c:v>5,628.99</c:v>
                </c:pt>
                <c:pt idx="5629">
                  <c:v>5,629.99</c:v>
                </c:pt>
                <c:pt idx="5630">
                  <c:v>5,631.00</c:v>
                </c:pt>
                <c:pt idx="5631">
                  <c:v>5,631.99</c:v>
                </c:pt>
                <c:pt idx="5632">
                  <c:v>5,632.99</c:v>
                </c:pt>
                <c:pt idx="5633">
                  <c:v>5,634.00</c:v>
                </c:pt>
                <c:pt idx="5634">
                  <c:v>5,635.00</c:v>
                </c:pt>
                <c:pt idx="5635">
                  <c:v>5,635.99</c:v>
                </c:pt>
                <c:pt idx="5636">
                  <c:v>5,637.00</c:v>
                </c:pt>
                <c:pt idx="5637">
                  <c:v>5,638.00</c:v>
                </c:pt>
                <c:pt idx="5638">
                  <c:v>5,638.99</c:v>
                </c:pt>
                <c:pt idx="5639">
                  <c:v>5,639.99</c:v>
                </c:pt>
                <c:pt idx="5640">
                  <c:v>5,641.00</c:v>
                </c:pt>
                <c:pt idx="5641">
                  <c:v>5,641.99</c:v>
                </c:pt>
                <c:pt idx="5642">
                  <c:v>5,642.99</c:v>
                </c:pt>
                <c:pt idx="5643">
                  <c:v>5,644.00</c:v>
                </c:pt>
                <c:pt idx="5644">
                  <c:v>5,645.00</c:v>
                </c:pt>
                <c:pt idx="5645">
                  <c:v>5,645.99</c:v>
                </c:pt>
                <c:pt idx="5646">
                  <c:v>5,647.00</c:v>
                </c:pt>
                <c:pt idx="5647">
                  <c:v>5,648.00</c:v>
                </c:pt>
                <c:pt idx="5648">
                  <c:v>5,648.99</c:v>
                </c:pt>
                <c:pt idx="5649">
                  <c:v>5,649.99</c:v>
                </c:pt>
                <c:pt idx="5650">
                  <c:v>5,651.00</c:v>
                </c:pt>
                <c:pt idx="5651">
                  <c:v>5,652.00</c:v>
                </c:pt>
                <c:pt idx="5652">
                  <c:v>5,652.99</c:v>
                </c:pt>
                <c:pt idx="5653">
                  <c:v>5,654.00</c:v>
                </c:pt>
                <c:pt idx="5654">
                  <c:v>5,655.00</c:v>
                </c:pt>
                <c:pt idx="5655">
                  <c:v>5,655.99</c:v>
                </c:pt>
                <c:pt idx="5656">
                  <c:v>5,657.00</c:v>
                </c:pt>
                <c:pt idx="5657">
                  <c:v>5,658.00</c:v>
                </c:pt>
                <c:pt idx="5658">
                  <c:v>5,658.99</c:v>
                </c:pt>
                <c:pt idx="5659">
                  <c:v>5,659.99</c:v>
                </c:pt>
                <c:pt idx="5660">
                  <c:v>5,661.00</c:v>
                </c:pt>
                <c:pt idx="5661">
                  <c:v>5,662.00</c:v>
                </c:pt>
                <c:pt idx="5662">
                  <c:v>5,662.99</c:v>
                </c:pt>
                <c:pt idx="5663">
                  <c:v>5,664.00</c:v>
                </c:pt>
                <c:pt idx="5664">
                  <c:v>5,665.00</c:v>
                </c:pt>
                <c:pt idx="5665">
                  <c:v>5,665.99</c:v>
                </c:pt>
                <c:pt idx="5666">
                  <c:v>5,667.00</c:v>
                </c:pt>
                <c:pt idx="5667">
                  <c:v>5,668.00</c:v>
                </c:pt>
                <c:pt idx="5668">
                  <c:v>5,668.99</c:v>
                </c:pt>
                <c:pt idx="5669">
                  <c:v>5,669.99</c:v>
                </c:pt>
                <c:pt idx="5670">
                  <c:v>5,671.00</c:v>
                </c:pt>
                <c:pt idx="5671">
                  <c:v>5,672.00</c:v>
                </c:pt>
                <c:pt idx="5672">
                  <c:v>5,672.99</c:v>
                </c:pt>
                <c:pt idx="5673">
                  <c:v>5,674.00</c:v>
                </c:pt>
                <c:pt idx="5674">
                  <c:v>5,675.00</c:v>
                </c:pt>
                <c:pt idx="5675">
                  <c:v>5,675.99</c:v>
                </c:pt>
                <c:pt idx="5676">
                  <c:v>5,676.99</c:v>
                </c:pt>
                <c:pt idx="5677">
                  <c:v>5,678.00</c:v>
                </c:pt>
                <c:pt idx="5678">
                  <c:v>5,678.99</c:v>
                </c:pt>
                <c:pt idx="5679">
                  <c:v>5,679.99</c:v>
                </c:pt>
                <c:pt idx="5680">
                  <c:v>5,681.00</c:v>
                </c:pt>
                <c:pt idx="5681">
                  <c:v>5,682.00</c:v>
                </c:pt>
                <c:pt idx="5682">
                  <c:v>5,682.99</c:v>
                </c:pt>
                <c:pt idx="5683">
                  <c:v>5,684.00</c:v>
                </c:pt>
                <c:pt idx="5684">
                  <c:v>5,685.00</c:v>
                </c:pt>
                <c:pt idx="5685">
                  <c:v>5,685.99</c:v>
                </c:pt>
                <c:pt idx="5686">
                  <c:v>5,686.99</c:v>
                </c:pt>
                <c:pt idx="5687">
                  <c:v>5,688.00</c:v>
                </c:pt>
                <c:pt idx="5688">
                  <c:v>5,689.00</c:v>
                </c:pt>
                <c:pt idx="5689">
                  <c:v>5,689.99</c:v>
                </c:pt>
                <c:pt idx="5690">
                  <c:v>5,691.00</c:v>
                </c:pt>
                <c:pt idx="5691">
                  <c:v>5,692.00</c:v>
                </c:pt>
                <c:pt idx="5692">
                  <c:v>5,692.99</c:v>
                </c:pt>
                <c:pt idx="5693">
                  <c:v>5,694.00</c:v>
                </c:pt>
                <c:pt idx="5694">
                  <c:v>5,695.00</c:v>
                </c:pt>
                <c:pt idx="5695">
                  <c:v>5,695.99</c:v>
                </c:pt>
                <c:pt idx="5696">
                  <c:v>5,696.99</c:v>
                </c:pt>
                <c:pt idx="5697">
                  <c:v>5,698.00</c:v>
                </c:pt>
                <c:pt idx="5698">
                  <c:v>5,699.00</c:v>
                </c:pt>
                <c:pt idx="5699">
                  <c:v>5,699.99</c:v>
                </c:pt>
                <c:pt idx="5700">
                  <c:v>5,701.00</c:v>
                </c:pt>
                <c:pt idx="5701">
                  <c:v>5,702.00</c:v>
                </c:pt>
                <c:pt idx="5702">
                  <c:v>5,702.99</c:v>
                </c:pt>
                <c:pt idx="5703">
                  <c:v>5,704.00</c:v>
                </c:pt>
                <c:pt idx="5704">
                  <c:v>5,705.00</c:v>
                </c:pt>
                <c:pt idx="5705">
                  <c:v>5,705.99</c:v>
                </c:pt>
                <c:pt idx="5706">
                  <c:v>5,706.99</c:v>
                </c:pt>
                <c:pt idx="5707">
                  <c:v>5,708.00</c:v>
                </c:pt>
                <c:pt idx="5708">
                  <c:v>5,709.00</c:v>
                </c:pt>
                <c:pt idx="5709">
                  <c:v>5,709.99</c:v>
                </c:pt>
                <c:pt idx="5710">
                  <c:v>5,711.00</c:v>
                </c:pt>
                <c:pt idx="5711">
                  <c:v>5,712.00</c:v>
                </c:pt>
                <c:pt idx="5712">
                  <c:v>5,712.99</c:v>
                </c:pt>
                <c:pt idx="5713">
                  <c:v>5,713.99</c:v>
                </c:pt>
                <c:pt idx="5714">
                  <c:v>5,715.00</c:v>
                </c:pt>
                <c:pt idx="5715">
                  <c:v>5,715.99</c:v>
                </c:pt>
                <c:pt idx="5716">
                  <c:v>5,716.99</c:v>
                </c:pt>
                <c:pt idx="5717">
                  <c:v>5,718.00</c:v>
                </c:pt>
                <c:pt idx="5718">
                  <c:v>5,719.00</c:v>
                </c:pt>
                <c:pt idx="5719">
                  <c:v>5,719.99</c:v>
                </c:pt>
                <c:pt idx="5720">
                  <c:v>5,721.00</c:v>
                </c:pt>
                <c:pt idx="5721">
                  <c:v>5,722.00</c:v>
                </c:pt>
                <c:pt idx="5722">
                  <c:v>5,722.99</c:v>
                </c:pt>
                <c:pt idx="5723">
                  <c:v>5,723.99</c:v>
                </c:pt>
                <c:pt idx="5724">
                  <c:v>5,725.00</c:v>
                </c:pt>
                <c:pt idx="5725">
                  <c:v>5,726.00</c:v>
                </c:pt>
                <c:pt idx="5726">
                  <c:v>5,726.99</c:v>
                </c:pt>
                <c:pt idx="5727">
                  <c:v>5,728.00</c:v>
                </c:pt>
                <c:pt idx="5728">
                  <c:v>5,729.00</c:v>
                </c:pt>
                <c:pt idx="5729">
                  <c:v>5,729.99</c:v>
                </c:pt>
                <c:pt idx="5730">
                  <c:v>5,731.00</c:v>
                </c:pt>
                <c:pt idx="5731">
                  <c:v>5,732.00</c:v>
                </c:pt>
                <c:pt idx="5732">
                  <c:v>5,732.99</c:v>
                </c:pt>
                <c:pt idx="5733">
                  <c:v>5,733.99</c:v>
                </c:pt>
                <c:pt idx="5734">
                  <c:v>5,735.00</c:v>
                </c:pt>
                <c:pt idx="5735">
                  <c:v>5,736.00</c:v>
                </c:pt>
                <c:pt idx="5736">
                  <c:v>5,736.99</c:v>
                </c:pt>
                <c:pt idx="5737">
                  <c:v>5,738.00</c:v>
                </c:pt>
                <c:pt idx="5738">
                  <c:v>5,739.00</c:v>
                </c:pt>
                <c:pt idx="5739">
                  <c:v>5,739.99</c:v>
                </c:pt>
                <c:pt idx="5740">
                  <c:v>5,741.00</c:v>
                </c:pt>
                <c:pt idx="5741">
                  <c:v>5,742.00</c:v>
                </c:pt>
                <c:pt idx="5742">
                  <c:v>5,742.99</c:v>
                </c:pt>
                <c:pt idx="5743">
                  <c:v>5,743.99</c:v>
                </c:pt>
                <c:pt idx="5744">
                  <c:v>5,745.00</c:v>
                </c:pt>
                <c:pt idx="5745">
                  <c:v>5,746.00</c:v>
                </c:pt>
                <c:pt idx="5746">
                  <c:v>5,746.99</c:v>
                </c:pt>
                <c:pt idx="5747">
                  <c:v>5,748.00</c:v>
                </c:pt>
                <c:pt idx="5748">
                  <c:v>5,749.00</c:v>
                </c:pt>
                <c:pt idx="5749">
                  <c:v>5,749.99</c:v>
                </c:pt>
                <c:pt idx="5750">
                  <c:v>5,751.00</c:v>
                </c:pt>
                <c:pt idx="5751">
                  <c:v>5,752.00</c:v>
                </c:pt>
                <c:pt idx="5752">
                  <c:v>5,752.99</c:v>
                </c:pt>
                <c:pt idx="5753">
                  <c:v>5,753.99</c:v>
                </c:pt>
                <c:pt idx="5754">
                  <c:v>5,755.00</c:v>
                </c:pt>
                <c:pt idx="5755">
                  <c:v>5,756.00</c:v>
                </c:pt>
                <c:pt idx="5756">
                  <c:v>5,756.99</c:v>
                </c:pt>
                <c:pt idx="5757">
                  <c:v>5,758.00</c:v>
                </c:pt>
                <c:pt idx="5758">
                  <c:v>5,759.00</c:v>
                </c:pt>
                <c:pt idx="5759">
                  <c:v>5,759.99</c:v>
                </c:pt>
                <c:pt idx="5760">
                  <c:v>5,760.99</c:v>
                </c:pt>
                <c:pt idx="5761">
                  <c:v>5,762.00</c:v>
                </c:pt>
                <c:pt idx="5762">
                  <c:v>5,762.99</c:v>
                </c:pt>
                <c:pt idx="5763">
                  <c:v>5,763.99</c:v>
                </c:pt>
                <c:pt idx="5764">
                  <c:v>5,765.00</c:v>
                </c:pt>
                <c:pt idx="5765">
                  <c:v>5,766.00</c:v>
                </c:pt>
                <c:pt idx="5766">
                  <c:v>5,766.99</c:v>
                </c:pt>
                <c:pt idx="5767">
                  <c:v>5,768.00</c:v>
                </c:pt>
                <c:pt idx="5768">
                  <c:v>5,769.00</c:v>
                </c:pt>
                <c:pt idx="5769">
                  <c:v>5,769.99</c:v>
                </c:pt>
                <c:pt idx="5770">
                  <c:v>5,770.99</c:v>
                </c:pt>
                <c:pt idx="5771">
                  <c:v>5,772.00</c:v>
                </c:pt>
                <c:pt idx="5772">
                  <c:v>5,773.00</c:v>
                </c:pt>
                <c:pt idx="5773">
                  <c:v>5,773.99</c:v>
                </c:pt>
                <c:pt idx="5774">
                  <c:v>5,775.00</c:v>
                </c:pt>
                <c:pt idx="5775">
                  <c:v>5,776.00</c:v>
                </c:pt>
                <c:pt idx="5776">
                  <c:v>5,776.99</c:v>
                </c:pt>
                <c:pt idx="5777">
                  <c:v>5,778.00</c:v>
                </c:pt>
                <c:pt idx="5778">
                  <c:v>5,779.00</c:v>
                </c:pt>
                <c:pt idx="5779">
                  <c:v>5,779.99</c:v>
                </c:pt>
                <c:pt idx="5780">
                  <c:v>5,780.99</c:v>
                </c:pt>
                <c:pt idx="5781">
                  <c:v>5,782.00</c:v>
                </c:pt>
                <c:pt idx="5782">
                  <c:v>5,783.00</c:v>
                </c:pt>
                <c:pt idx="5783">
                  <c:v>5,783.99</c:v>
                </c:pt>
                <c:pt idx="5784">
                  <c:v>5,785.00</c:v>
                </c:pt>
                <c:pt idx="5785">
                  <c:v>5,786.00</c:v>
                </c:pt>
                <c:pt idx="5786">
                  <c:v>5,786.99</c:v>
                </c:pt>
                <c:pt idx="5787">
                  <c:v>5,788.00</c:v>
                </c:pt>
                <c:pt idx="5788">
                  <c:v>5,789.00</c:v>
                </c:pt>
                <c:pt idx="5789">
                  <c:v>5,789.99</c:v>
                </c:pt>
                <c:pt idx="5790">
                  <c:v>5,790.99</c:v>
                </c:pt>
                <c:pt idx="5791">
                  <c:v>5,792.00</c:v>
                </c:pt>
                <c:pt idx="5792">
                  <c:v>5,793.00</c:v>
                </c:pt>
                <c:pt idx="5793">
                  <c:v>5,793.99</c:v>
                </c:pt>
                <c:pt idx="5794">
                  <c:v>5,795.00</c:v>
                </c:pt>
                <c:pt idx="5795">
                  <c:v>5,796.00</c:v>
                </c:pt>
                <c:pt idx="5796">
                  <c:v>5,796.99</c:v>
                </c:pt>
                <c:pt idx="5797">
                  <c:v>5,798.00</c:v>
                </c:pt>
                <c:pt idx="5798">
                  <c:v>5,799.00</c:v>
                </c:pt>
                <c:pt idx="5799">
                  <c:v>5,799.99</c:v>
                </c:pt>
                <c:pt idx="5800">
                  <c:v>5,800.99</c:v>
                </c:pt>
                <c:pt idx="5801">
                  <c:v>5,802.00</c:v>
                </c:pt>
                <c:pt idx="5802">
                  <c:v>5,803.00</c:v>
                </c:pt>
                <c:pt idx="5803">
                  <c:v>5,803.99</c:v>
                </c:pt>
                <c:pt idx="5804">
                  <c:v>5,805.00</c:v>
                </c:pt>
                <c:pt idx="5805">
                  <c:v>5,806.00</c:v>
                </c:pt>
                <c:pt idx="5806">
                  <c:v>5,806.99</c:v>
                </c:pt>
                <c:pt idx="5807">
                  <c:v>5,808.00</c:v>
                </c:pt>
                <c:pt idx="5808">
                  <c:v>5,809.00</c:v>
                </c:pt>
                <c:pt idx="5809">
                  <c:v>5,809.99</c:v>
                </c:pt>
                <c:pt idx="5810">
                  <c:v>5,810.99</c:v>
                </c:pt>
                <c:pt idx="5811">
                  <c:v>5,812.00</c:v>
                </c:pt>
                <c:pt idx="5812">
                  <c:v>5,813.00</c:v>
                </c:pt>
                <c:pt idx="5813">
                  <c:v>5,813.99</c:v>
                </c:pt>
                <c:pt idx="5814">
                  <c:v>5,815.00</c:v>
                </c:pt>
                <c:pt idx="5815">
                  <c:v>5,816.00</c:v>
                </c:pt>
                <c:pt idx="5816">
                  <c:v>5,816.99</c:v>
                </c:pt>
                <c:pt idx="5817">
                  <c:v>5,818.00</c:v>
                </c:pt>
                <c:pt idx="5818">
                  <c:v>5,819.00</c:v>
                </c:pt>
                <c:pt idx="5819">
                  <c:v>5,819.99</c:v>
                </c:pt>
                <c:pt idx="5820">
                  <c:v>5,820.99</c:v>
                </c:pt>
                <c:pt idx="5821">
                  <c:v>5,822.00</c:v>
                </c:pt>
                <c:pt idx="5822">
                  <c:v>5,823.00</c:v>
                </c:pt>
                <c:pt idx="5823">
                  <c:v>5,823.99</c:v>
                </c:pt>
                <c:pt idx="5824">
                  <c:v>5,825.00</c:v>
                </c:pt>
                <c:pt idx="5825">
                  <c:v>5,826.00</c:v>
                </c:pt>
                <c:pt idx="5826">
                  <c:v>5,826.99</c:v>
                </c:pt>
                <c:pt idx="5827">
                  <c:v>5,827.99</c:v>
                </c:pt>
                <c:pt idx="5828">
                  <c:v>5,829.00</c:v>
                </c:pt>
                <c:pt idx="5829">
                  <c:v>5,829.99</c:v>
                </c:pt>
                <c:pt idx="5830">
                  <c:v>5,830.99</c:v>
                </c:pt>
                <c:pt idx="5831">
                  <c:v>5,832.00</c:v>
                </c:pt>
                <c:pt idx="5832">
                  <c:v>5,833.00</c:v>
                </c:pt>
                <c:pt idx="5833">
                  <c:v>5,833.99</c:v>
                </c:pt>
                <c:pt idx="5834">
                  <c:v>5,835.00</c:v>
                </c:pt>
                <c:pt idx="5835">
                  <c:v>5,836.00</c:v>
                </c:pt>
                <c:pt idx="5836">
                  <c:v>5,836.99</c:v>
                </c:pt>
                <c:pt idx="5837">
                  <c:v>5,837.99</c:v>
                </c:pt>
                <c:pt idx="5838">
                  <c:v>5,839.00</c:v>
                </c:pt>
                <c:pt idx="5839">
                  <c:v>5,839.99</c:v>
                </c:pt>
                <c:pt idx="5840">
                  <c:v>5,840.99</c:v>
                </c:pt>
                <c:pt idx="5841">
                  <c:v>5,842.00</c:v>
                </c:pt>
                <c:pt idx="5842">
                  <c:v>5,843.00</c:v>
                </c:pt>
                <c:pt idx="5843">
                  <c:v>5,843.99</c:v>
                </c:pt>
                <c:pt idx="5844">
                  <c:v>5,845.00</c:v>
                </c:pt>
                <c:pt idx="5845">
                  <c:v>5,846.00</c:v>
                </c:pt>
                <c:pt idx="5846">
                  <c:v>5,846.99</c:v>
                </c:pt>
                <c:pt idx="5847">
                  <c:v>5,847.99</c:v>
                </c:pt>
                <c:pt idx="5848">
                  <c:v>5,849.00</c:v>
                </c:pt>
                <c:pt idx="5849">
                  <c:v>5,850.00</c:v>
                </c:pt>
                <c:pt idx="5850">
                  <c:v>5,850.99</c:v>
                </c:pt>
                <c:pt idx="5851">
                  <c:v>5,852.00</c:v>
                </c:pt>
                <c:pt idx="5852">
                  <c:v>5,853.00</c:v>
                </c:pt>
                <c:pt idx="5853">
                  <c:v>5,853.99</c:v>
                </c:pt>
                <c:pt idx="5854">
                  <c:v>5,855.00</c:v>
                </c:pt>
                <c:pt idx="5855">
                  <c:v>5,856.00</c:v>
                </c:pt>
                <c:pt idx="5856">
                  <c:v>5,856.99</c:v>
                </c:pt>
                <c:pt idx="5857">
                  <c:v>5,857.99</c:v>
                </c:pt>
                <c:pt idx="5858">
                  <c:v>5,859.00</c:v>
                </c:pt>
                <c:pt idx="5859">
                  <c:v>5,860.00</c:v>
                </c:pt>
                <c:pt idx="5860">
                  <c:v>5,860.99</c:v>
                </c:pt>
                <c:pt idx="5861">
                  <c:v>5,862.00</c:v>
                </c:pt>
                <c:pt idx="5862">
                  <c:v>5,863.00</c:v>
                </c:pt>
                <c:pt idx="5863">
                  <c:v>5,863.99</c:v>
                </c:pt>
                <c:pt idx="5864">
                  <c:v>5,865.00</c:v>
                </c:pt>
                <c:pt idx="5865">
                  <c:v>5,866.00</c:v>
                </c:pt>
                <c:pt idx="5866">
                  <c:v>5,866.99</c:v>
                </c:pt>
                <c:pt idx="5867">
                  <c:v>5,867.99</c:v>
                </c:pt>
                <c:pt idx="5868">
                  <c:v>5,869.00</c:v>
                </c:pt>
                <c:pt idx="5869">
                  <c:v>5,870.00</c:v>
                </c:pt>
                <c:pt idx="5870">
                  <c:v>5,870.99</c:v>
                </c:pt>
                <c:pt idx="5871">
                  <c:v>5,872.00</c:v>
                </c:pt>
                <c:pt idx="5872">
                  <c:v>5,873.00</c:v>
                </c:pt>
                <c:pt idx="5873">
                  <c:v>5,873.99</c:v>
                </c:pt>
                <c:pt idx="5874">
                  <c:v>5,875.00</c:v>
                </c:pt>
                <c:pt idx="5875">
                  <c:v>5,876.00</c:v>
                </c:pt>
                <c:pt idx="5876">
                  <c:v>5,876.99</c:v>
                </c:pt>
                <c:pt idx="5877">
                  <c:v>5,877.99</c:v>
                </c:pt>
                <c:pt idx="5878">
                  <c:v>5,879.00</c:v>
                </c:pt>
                <c:pt idx="5879">
                  <c:v>5,880.00</c:v>
                </c:pt>
                <c:pt idx="5880">
                  <c:v>5,880.99</c:v>
                </c:pt>
                <c:pt idx="5881">
                  <c:v>5,882.00</c:v>
                </c:pt>
                <c:pt idx="5882">
                  <c:v>5,883.00</c:v>
                </c:pt>
                <c:pt idx="5883">
                  <c:v>5,883.99</c:v>
                </c:pt>
                <c:pt idx="5884">
                  <c:v>5,884.99</c:v>
                </c:pt>
                <c:pt idx="5885">
                  <c:v>5,886.00</c:v>
                </c:pt>
                <c:pt idx="5886">
                  <c:v>5,887.00</c:v>
                </c:pt>
                <c:pt idx="5887">
                  <c:v>5,887.99</c:v>
                </c:pt>
                <c:pt idx="5888">
                  <c:v>5,889.00</c:v>
                </c:pt>
                <c:pt idx="5889">
                  <c:v>5,890.00</c:v>
                </c:pt>
                <c:pt idx="5890">
                  <c:v>5,890.99</c:v>
                </c:pt>
                <c:pt idx="5891">
                  <c:v>5,892.00</c:v>
                </c:pt>
                <c:pt idx="5892">
                  <c:v>5,893.00</c:v>
                </c:pt>
                <c:pt idx="5893">
                  <c:v>5,893.99</c:v>
                </c:pt>
                <c:pt idx="5894">
                  <c:v>5,894.99</c:v>
                </c:pt>
                <c:pt idx="5895">
                  <c:v>5,896.00</c:v>
                </c:pt>
                <c:pt idx="5896">
                  <c:v>5,897.00</c:v>
                </c:pt>
                <c:pt idx="5897">
                  <c:v>5,897.99</c:v>
                </c:pt>
                <c:pt idx="5898">
                  <c:v>5,899.00</c:v>
                </c:pt>
                <c:pt idx="5899">
                  <c:v>5,900.00</c:v>
                </c:pt>
                <c:pt idx="5900">
                  <c:v>5,900.99</c:v>
                </c:pt>
                <c:pt idx="5901">
                  <c:v>5,902.00</c:v>
                </c:pt>
                <c:pt idx="5902">
                  <c:v>5,903.00</c:v>
                </c:pt>
                <c:pt idx="5903">
                  <c:v>5,903.99</c:v>
                </c:pt>
                <c:pt idx="5904">
                  <c:v>5,904.99</c:v>
                </c:pt>
                <c:pt idx="5905">
                  <c:v>5,906.00</c:v>
                </c:pt>
                <c:pt idx="5906">
                  <c:v>5,907.00</c:v>
                </c:pt>
                <c:pt idx="5907">
                  <c:v>5,907.99</c:v>
                </c:pt>
                <c:pt idx="5908">
                  <c:v>5,909.00</c:v>
                </c:pt>
                <c:pt idx="5909">
                  <c:v>5,910.00</c:v>
                </c:pt>
                <c:pt idx="5910">
                  <c:v>5,910.99</c:v>
                </c:pt>
                <c:pt idx="5911">
                  <c:v>5,912.00</c:v>
                </c:pt>
                <c:pt idx="5912">
                  <c:v>5,913.00</c:v>
                </c:pt>
                <c:pt idx="5913">
                  <c:v>5,913.99</c:v>
                </c:pt>
                <c:pt idx="5914">
                  <c:v>5,914.99</c:v>
                </c:pt>
                <c:pt idx="5915">
                  <c:v>5,916.00</c:v>
                </c:pt>
                <c:pt idx="5916">
                  <c:v>5,917.00</c:v>
                </c:pt>
                <c:pt idx="5917">
                  <c:v>5,917.99</c:v>
                </c:pt>
                <c:pt idx="5918">
                  <c:v>5,919.00</c:v>
                </c:pt>
                <c:pt idx="5919">
                  <c:v>5,920.00</c:v>
                </c:pt>
                <c:pt idx="5920">
                  <c:v>5,920.99</c:v>
                </c:pt>
                <c:pt idx="5921">
                  <c:v>5,922.00</c:v>
                </c:pt>
                <c:pt idx="5922">
                  <c:v>5,923.00</c:v>
                </c:pt>
                <c:pt idx="5923">
                  <c:v>5,923.99</c:v>
                </c:pt>
                <c:pt idx="5924">
                  <c:v>5,924.99</c:v>
                </c:pt>
                <c:pt idx="5925">
                  <c:v>5,926.00</c:v>
                </c:pt>
                <c:pt idx="5926">
                  <c:v>5,927.00</c:v>
                </c:pt>
                <c:pt idx="5927">
                  <c:v>5,927.99</c:v>
                </c:pt>
                <c:pt idx="5928">
                  <c:v>5,929.00</c:v>
                </c:pt>
                <c:pt idx="5929">
                  <c:v>5,930.00</c:v>
                </c:pt>
                <c:pt idx="5930">
                  <c:v>5,930.99</c:v>
                </c:pt>
                <c:pt idx="5931">
                  <c:v>5,931.99</c:v>
                </c:pt>
                <c:pt idx="5932">
                  <c:v>5,933.00</c:v>
                </c:pt>
                <c:pt idx="5933">
                  <c:v>5,933.99</c:v>
                </c:pt>
                <c:pt idx="5934">
                  <c:v>5,934.99</c:v>
                </c:pt>
                <c:pt idx="5935">
                  <c:v>5,936.00</c:v>
                </c:pt>
                <c:pt idx="5936">
                  <c:v>5,937.00</c:v>
                </c:pt>
                <c:pt idx="5937">
                  <c:v>5,937.99</c:v>
                </c:pt>
                <c:pt idx="5938">
                  <c:v>5,939.00</c:v>
                </c:pt>
                <c:pt idx="5939">
                  <c:v>5,940.00</c:v>
                </c:pt>
                <c:pt idx="5940">
                  <c:v>5,940.99</c:v>
                </c:pt>
                <c:pt idx="5941">
                  <c:v>5,941.99</c:v>
                </c:pt>
                <c:pt idx="5942">
                  <c:v>5,943.00</c:v>
                </c:pt>
                <c:pt idx="5943">
                  <c:v>5,944.00</c:v>
                </c:pt>
                <c:pt idx="5944">
                  <c:v>5,944.99</c:v>
                </c:pt>
                <c:pt idx="5945">
                  <c:v>5,946.00</c:v>
                </c:pt>
                <c:pt idx="5946">
                  <c:v>5,947.00</c:v>
                </c:pt>
                <c:pt idx="5947">
                  <c:v>5,947.99</c:v>
                </c:pt>
                <c:pt idx="5948">
                  <c:v>5,949.00</c:v>
                </c:pt>
                <c:pt idx="5949">
                  <c:v>5,950.00</c:v>
                </c:pt>
                <c:pt idx="5950">
                  <c:v>5,950.99</c:v>
                </c:pt>
                <c:pt idx="5951">
                  <c:v>5,951.99</c:v>
                </c:pt>
                <c:pt idx="5952">
                  <c:v>5,953.00</c:v>
                </c:pt>
                <c:pt idx="5953">
                  <c:v>5,954.00</c:v>
                </c:pt>
                <c:pt idx="5954">
                  <c:v>5,954.99</c:v>
                </c:pt>
                <c:pt idx="5955">
                  <c:v>5,956.00</c:v>
                </c:pt>
                <c:pt idx="5956">
                  <c:v>5,957.00</c:v>
                </c:pt>
                <c:pt idx="5957">
                  <c:v>5,957.99</c:v>
                </c:pt>
                <c:pt idx="5958">
                  <c:v>5,959.00</c:v>
                </c:pt>
                <c:pt idx="5959">
                  <c:v>5,960.00</c:v>
                </c:pt>
                <c:pt idx="5960">
                  <c:v>5,960.99</c:v>
                </c:pt>
                <c:pt idx="5961">
                  <c:v>5,961.99</c:v>
                </c:pt>
                <c:pt idx="5962">
                  <c:v>5,963.00</c:v>
                </c:pt>
                <c:pt idx="5963">
                  <c:v>5,964.00</c:v>
                </c:pt>
                <c:pt idx="5964">
                  <c:v>5,964.99</c:v>
                </c:pt>
                <c:pt idx="5965">
                  <c:v>5,966.00</c:v>
                </c:pt>
                <c:pt idx="5966">
                  <c:v>5,967.00</c:v>
                </c:pt>
                <c:pt idx="5967">
                  <c:v>5,967.99</c:v>
                </c:pt>
                <c:pt idx="5968">
                  <c:v>5,969.00</c:v>
                </c:pt>
                <c:pt idx="5969">
                  <c:v>5,970.00</c:v>
                </c:pt>
                <c:pt idx="5970">
                  <c:v>5,970.99</c:v>
                </c:pt>
                <c:pt idx="5971">
                  <c:v>5,971.99</c:v>
                </c:pt>
                <c:pt idx="5972">
                  <c:v>5,973.00</c:v>
                </c:pt>
                <c:pt idx="5973">
                  <c:v>5,974.00</c:v>
                </c:pt>
                <c:pt idx="5974">
                  <c:v>5,974.99</c:v>
                </c:pt>
                <c:pt idx="5975">
                  <c:v>5,976.00</c:v>
                </c:pt>
                <c:pt idx="5976">
                  <c:v>5,977.00</c:v>
                </c:pt>
                <c:pt idx="5977">
                  <c:v>5,977.99</c:v>
                </c:pt>
                <c:pt idx="5978">
                  <c:v>5,978.99</c:v>
                </c:pt>
                <c:pt idx="5979">
                  <c:v>5,980.00</c:v>
                </c:pt>
                <c:pt idx="5980">
                  <c:v>5,981.00</c:v>
                </c:pt>
                <c:pt idx="5981">
                  <c:v>5,981.99</c:v>
                </c:pt>
                <c:pt idx="5982">
                  <c:v>5,983.00</c:v>
                </c:pt>
                <c:pt idx="5983">
                  <c:v>5,984.00</c:v>
                </c:pt>
                <c:pt idx="5984">
                  <c:v>5,984.99</c:v>
                </c:pt>
                <c:pt idx="5985">
                  <c:v>5,986.00</c:v>
                </c:pt>
                <c:pt idx="5986">
                  <c:v>5,987.00</c:v>
                </c:pt>
                <c:pt idx="5987">
                  <c:v>5,987.99</c:v>
                </c:pt>
                <c:pt idx="5988">
                  <c:v>5,988.99</c:v>
                </c:pt>
                <c:pt idx="5989">
                  <c:v>5,990.00</c:v>
                </c:pt>
                <c:pt idx="5990">
                  <c:v>5,991.00</c:v>
                </c:pt>
                <c:pt idx="5991">
                  <c:v>5,991.99</c:v>
                </c:pt>
                <c:pt idx="5992">
                  <c:v>5,993.00</c:v>
                </c:pt>
                <c:pt idx="5993">
                  <c:v>5,994.00</c:v>
                </c:pt>
                <c:pt idx="5994">
                  <c:v>5,994.99</c:v>
                </c:pt>
                <c:pt idx="5995">
                  <c:v>5,996.00</c:v>
                </c:pt>
                <c:pt idx="5996">
                  <c:v>5,997.00</c:v>
                </c:pt>
                <c:pt idx="5997">
                  <c:v>5,997.99</c:v>
                </c:pt>
                <c:pt idx="5998">
                  <c:v>5,998.99</c:v>
                </c:pt>
                <c:pt idx="5999">
                  <c:v>6,000.00</c:v>
                </c:pt>
                <c:pt idx="6000">
                  <c:v>6,001.00</c:v>
                </c:pt>
                <c:pt idx="6001">
                  <c:v>6,001.99</c:v>
                </c:pt>
                <c:pt idx="6002">
                  <c:v>6,003.00</c:v>
                </c:pt>
                <c:pt idx="6003">
                  <c:v>6,004.00</c:v>
                </c:pt>
                <c:pt idx="6004">
                  <c:v>6,004.99</c:v>
                </c:pt>
                <c:pt idx="6005">
                  <c:v>6,006.00</c:v>
                </c:pt>
                <c:pt idx="6006">
                  <c:v>6,007.00</c:v>
                </c:pt>
                <c:pt idx="6007">
                  <c:v>6,007.99</c:v>
                </c:pt>
                <c:pt idx="6008">
                  <c:v>6,008.99</c:v>
                </c:pt>
                <c:pt idx="6009">
                  <c:v>6,010.00</c:v>
                </c:pt>
                <c:pt idx="6010">
                  <c:v>6,011.00</c:v>
                </c:pt>
                <c:pt idx="6011">
                  <c:v>6,011.99</c:v>
                </c:pt>
                <c:pt idx="6012">
                  <c:v>6,013.00</c:v>
                </c:pt>
                <c:pt idx="6013">
                  <c:v>6,014.00</c:v>
                </c:pt>
                <c:pt idx="6014">
                  <c:v>6,014.99</c:v>
                </c:pt>
                <c:pt idx="6015">
                  <c:v>6,016.00</c:v>
                </c:pt>
                <c:pt idx="6016">
                  <c:v>6,017.00</c:v>
                </c:pt>
                <c:pt idx="6017">
                  <c:v>6,017.99</c:v>
                </c:pt>
                <c:pt idx="6018">
                  <c:v>6,018.99</c:v>
                </c:pt>
                <c:pt idx="6019">
                  <c:v>6,020.00</c:v>
                </c:pt>
                <c:pt idx="6020">
                  <c:v>6,021.00</c:v>
                </c:pt>
                <c:pt idx="6021">
                  <c:v>6,021.99</c:v>
                </c:pt>
                <c:pt idx="6022">
                  <c:v>6,023.00</c:v>
                </c:pt>
                <c:pt idx="6023">
                  <c:v>6,024.00</c:v>
                </c:pt>
                <c:pt idx="6024">
                  <c:v>6,024.99</c:v>
                </c:pt>
                <c:pt idx="6025">
                  <c:v>6,025.99</c:v>
                </c:pt>
                <c:pt idx="6026">
                  <c:v>6,027.00</c:v>
                </c:pt>
                <c:pt idx="6027">
                  <c:v>6,027.99</c:v>
                </c:pt>
                <c:pt idx="6028">
                  <c:v>6,028.99</c:v>
                </c:pt>
                <c:pt idx="6029">
                  <c:v>6,030.00</c:v>
                </c:pt>
                <c:pt idx="6030">
                  <c:v>6,031.00</c:v>
                </c:pt>
                <c:pt idx="6031">
                  <c:v>6,031.99</c:v>
                </c:pt>
                <c:pt idx="6032">
                  <c:v>6,033.00</c:v>
                </c:pt>
                <c:pt idx="6033">
                  <c:v>6,034.00</c:v>
                </c:pt>
                <c:pt idx="6034">
                  <c:v>6,034.99</c:v>
                </c:pt>
                <c:pt idx="6035">
                  <c:v>6,035.99</c:v>
                </c:pt>
                <c:pt idx="6036">
                  <c:v>6,037.00</c:v>
                </c:pt>
                <c:pt idx="6037">
                  <c:v>6,037.99</c:v>
                </c:pt>
                <c:pt idx="6038">
                  <c:v>6,038.99</c:v>
                </c:pt>
                <c:pt idx="6039">
                  <c:v>6,040.00</c:v>
                </c:pt>
                <c:pt idx="6040">
                  <c:v>6,041.00</c:v>
                </c:pt>
                <c:pt idx="6041">
                  <c:v>6,041.99</c:v>
                </c:pt>
                <c:pt idx="6042">
                  <c:v>6,043.00</c:v>
                </c:pt>
                <c:pt idx="6043">
                  <c:v>6,044.00</c:v>
                </c:pt>
                <c:pt idx="6044">
                  <c:v>6,044.99</c:v>
                </c:pt>
                <c:pt idx="6045">
                  <c:v>6,045.99</c:v>
                </c:pt>
                <c:pt idx="6046">
                  <c:v>6,047.00</c:v>
                </c:pt>
                <c:pt idx="6047">
                  <c:v>6,048.00</c:v>
                </c:pt>
                <c:pt idx="6048">
                  <c:v>6,048.99</c:v>
                </c:pt>
                <c:pt idx="6049">
                  <c:v>6,050.00</c:v>
                </c:pt>
                <c:pt idx="6050">
                  <c:v>6,051.00</c:v>
                </c:pt>
                <c:pt idx="6051">
                  <c:v>6,051.99</c:v>
                </c:pt>
                <c:pt idx="6052">
                  <c:v>6,053.00</c:v>
                </c:pt>
                <c:pt idx="6053">
                  <c:v>6,054.00</c:v>
                </c:pt>
                <c:pt idx="6054">
                  <c:v>6,054.99</c:v>
                </c:pt>
                <c:pt idx="6055">
                  <c:v>6,055.99</c:v>
                </c:pt>
                <c:pt idx="6056">
                  <c:v>6,057.00</c:v>
                </c:pt>
                <c:pt idx="6057">
                  <c:v>6,058.00</c:v>
                </c:pt>
                <c:pt idx="6058">
                  <c:v>6,058.99</c:v>
                </c:pt>
                <c:pt idx="6059">
                  <c:v>6,060.00</c:v>
                </c:pt>
                <c:pt idx="6060">
                  <c:v>6,061.00</c:v>
                </c:pt>
                <c:pt idx="6061">
                  <c:v>6,061.99</c:v>
                </c:pt>
                <c:pt idx="6062">
                  <c:v>6,063.00</c:v>
                </c:pt>
                <c:pt idx="6063">
                  <c:v>6,064.00</c:v>
                </c:pt>
                <c:pt idx="6064">
                  <c:v>6,064.99</c:v>
                </c:pt>
                <c:pt idx="6065">
                  <c:v>6,065.99</c:v>
                </c:pt>
                <c:pt idx="6066">
                  <c:v>6,067.00</c:v>
                </c:pt>
                <c:pt idx="6067">
                  <c:v>6,068.00</c:v>
                </c:pt>
                <c:pt idx="6068">
                  <c:v>6,068.99</c:v>
                </c:pt>
                <c:pt idx="6069">
                  <c:v>6,070.00</c:v>
                </c:pt>
                <c:pt idx="6070">
                  <c:v>6,071.00</c:v>
                </c:pt>
                <c:pt idx="6071">
                  <c:v>6,071.99</c:v>
                </c:pt>
                <c:pt idx="6072">
                  <c:v>6,073.00</c:v>
                </c:pt>
                <c:pt idx="6073">
                  <c:v>6,074.00</c:v>
                </c:pt>
                <c:pt idx="6074">
                  <c:v>6,074.99</c:v>
                </c:pt>
                <c:pt idx="6075">
                  <c:v>6,075.99</c:v>
                </c:pt>
                <c:pt idx="6076">
                  <c:v>6,077.00</c:v>
                </c:pt>
                <c:pt idx="6077">
                  <c:v>6,078.00</c:v>
                </c:pt>
                <c:pt idx="6078">
                  <c:v>6,078.99</c:v>
                </c:pt>
                <c:pt idx="6079">
                  <c:v>6,080.00</c:v>
                </c:pt>
                <c:pt idx="6080">
                  <c:v>6,081.00</c:v>
                </c:pt>
                <c:pt idx="6081">
                  <c:v>6,081.99</c:v>
                </c:pt>
                <c:pt idx="6082">
                  <c:v>6,082.99</c:v>
                </c:pt>
                <c:pt idx="6083">
                  <c:v>6,084.00</c:v>
                </c:pt>
                <c:pt idx="6084">
                  <c:v>6,085.00</c:v>
                </c:pt>
                <c:pt idx="6085">
                  <c:v>6,085.99</c:v>
                </c:pt>
                <c:pt idx="6086">
                  <c:v>6,087.00</c:v>
                </c:pt>
                <c:pt idx="6087">
                  <c:v>6,088.00</c:v>
                </c:pt>
                <c:pt idx="6088">
                  <c:v>6,088.99</c:v>
                </c:pt>
                <c:pt idx="6089">
                  <c:v>6,090.00</c:v>
                </c:pt>
                <c:pt idx="6090">
                  <c:v>6,091.00</c:v>
                </c:pt>
                <c:pt idx="6091">
                  <c:v>6,091.99</c:v>
                </c:pt>
                <c:pt idx="6092">
                  <c:v>6,092.99</c:v>
                </c:pt>
                <c:pt idx="6093">
                  <c:v>6,094.00</c:v>
                </c:pt>
                <c:pt idx="6094">
                  <c:v>6,095.00</c:v>
                </c:pt>
                <c:pt idx="6095">
                  <c:v>6,095.99</c:v>
                </c:pt>
                <c:pt idx="6096">
                  <c:v>6,097.00</c:v>
                </c:pt>
                <c:pt idx="6097">
                  <c:v>6,098.00</c:v>
                </c:pt>
                <c:pt idx="6098">
                  <c:v>6,098.99</c:v>
                </c:pt>
                <c:pt idx="6099">
                  <c:v>6,100.00</c:v>
                </c:pt>
                <c:pt idx="6100">
                  <c:v>6,101.00</c:v>
                </c:pt>
                <c:pt idx="6101">
                  <c:v>6,101.99</c:v>
                </c:pt>
                <c:pt idx="6102">
                  <c:v>6,102.99</c:v>
                </c:pt>
                <c:pt idx="6103">
                  <c:v>6,104.00</c:v>
                </c:pt>
                <c:pt idx="6104">
                  <c:v>6,105.00</c:v>
                </c:pt>
                <c:pt idx="6105">
                  <c:v>6,105.99</c:v>
                </c:pt>
                <c:pt idx="6106">
                  <c:v>6,107.00</c:v>
                </c:pt>
                <c:pt idx="6107">
                  <c:v>6,108.00</c:v>
                </c:pt>
                <c:pt idx="6108">
                  <c:v>6,108.99</c:v>
                </c:pt>
                <c:pt idx="6109">
                  <c:v>6,110.00</c:v>
                </c:pt>
                <c:pt idx="6110">
                  <c:v>6,111.00</c:v>
                </c:pt>
                <c:pt idx="6111">
                  <c:v>6,111.99</c:v>
                </c:pt>
                <c:pt idx="6112">
                  <c:v>6,112.99</c:v>
                </c:pt>
                <c:pt idx="6113">
                  <c:v>6,114.00</c:v>
                </c:pt>
                <c:pt idx="6114">
                  <c:v>6,115.00</c:v>
                </c:pt>
                <c:pt idx="6115">
                  <c:v>6,115.99</c:v>
                </c:pt>
                <c:pt idx="6116">
                  <c:v>6,117.00</c:v>
                </c:pt>
                <c:pt idx="6117">
                  <c:v>6,118.00</c:v>
                </c:pt>
                <c:pt idx="6118">
                  <c:v>6,118.99</c:v>
                </c:pt>
                <c:pt idx="6119">
                  <c:v>6,120.00</c:v>
                </c:pt>
                <c:pt idx="6120">
                  <c:v>6,121.00</c:v>
                </c:pt>
                <c:pt idx="6121">
                  <c:v>6,121.99</c:v>
                </c:pt>
                <c:pt idx="6122">
                  <c:v>6,122.99</c:v>
                </c:pt>
                <c:pt idx="6123">
                  <c:v>6,124.00</c:v>
                </c:pt>
                <c:pt idx="6124">
                  <c:v>6,125.00</c:v>
                </c:pt>
                <c:pt idx="6125">
                  <c:v>6,125.99</c:v>
                </c:pt>
                <c:pt idx="6126">
                  <c:v>6,127.00</c:v>
                </c:pt>
                <c:pt idx="6127">
                  <c:v>6,128.00</c:v>
                </c:pt>
                <c:pt idx="6128">
                  <c:v>6,128.99</c:v>
                </c:pt>
                <c:pt idx="6129">
                  <c:v>6,129.99</c:v>
                </c:pt>
                <c:pt idx="6130">
                  <c:v>6,131.00</c:v>
                </c:pt>
                <c:pt idx="6131">
                  <c:v>6,131.99</c:v>
                </c:pt>
                <c:pt idx="6132">
                  <c:v>6,132.99</c:v>
                </c:pt>
                <c:pt idx="6133">
                  <c:v>6,134.00</c:v>
                </c:pt>
                <c:pt idx="6134">
                  <c:v>6,135.00</c:v>
                </c:pt>
                <c:pt idx="6135">
                  <c:v>6,135.99</c:v>
                </c:pt>
                <c:pt idx="6136">
                  <c:v>6,137.00</c:v>
                </c:pt>
                <c:pt idx="6137">
                  <c:v>6,138.00</c:v>
                </c:pt>
                <c:pt idx="6138">
                  <c:v>6,138.99</c:v>
                </c:pt>
                <c:pt idx="6139">
                  <c:v>6,139.99</c:v>
                </c:pt>
                <c:pt idx="6140">
                  <c:v>6,141.00</c:v>
                </c:pt>
                <c:pt idx="6141">
                  <c:v>6,142.00</c:v>
                </c:pt>
                <c:pt idx="6142">
                  <c:v>6,142.99</c:v>
                </c:pt>
                <c:pt idx="6143">
                  <c:v>6,144.00</c:v>
                </c:pt>
                <c:pt idx="6144">
                  <c:v>6,145.00</c:v>
                </c:pt>
                <c:pt idx="6145">
                  <c:v>6,145.99</c:v>
                </c:pt>
                <c:pt idx="6146">
                  <c:v>6,147.00</c:v>
                </c:pt>
                <c:pt idx="6147">
                  <c:v>6,148.00</c:v>
                </c:pt>
                <c:pt idx="6148">
                  <c:v>6,148.99</c:v>
                </c:pt>
                <c:pt idx="6149">
                  <c:v>6,149.99</c:v>
                </c:pt>
                <c:pt idx="6150">
                  <c:v>6,151.00</c:v>
                </c:pt>
                <c:pt idx="6151">
                  <c:v>6,152.00</c:v>
                </c:pt>
                <c:pt idx="6152">
                  <c:v>6,152.99</c:v>
                </c:pt>
                <c:pt idx="6153">
                  <c:v>6,154.00</c:v>
                </c:pt>
                <c:pt idx="6154">
                  <c:v>6,155.00</c:v>
                </c:pt>
                <c:pt idx="6155">
                  <c:v>6,155.99</c:v>
                </c:pt>
                <c:pt idx="6156">
                  <c:v>6,157.00</c:v>
                </c:pt>
                <c:pt idx="6157">
                  <c:v>6,158.00</c:v>
                </c:pt>
                <c:pt idx="6158">
                  <c:v>6,158.99</c:v>
                </c:pt>
                <c:pt idx="6159">
                  <c:v>6,159.99</c:v>
                </c:pt>
                <c:pt idx="6160">
                  <c:v>6,161.00</c:v>
                </c:pt>
                <c:pt idx="6161">
                  <c:v>6,162.00</c:v>
                </c:pt>
                <c:pt idx="6162">
                  <c:v>6,162.99</c:v>
                </c:pt>
                <c:pt idx="6163">
                  <c:v>6,164.00</c:v>
                </c:pt>
                <c:pt idx="6164">
                  <c:v>6,165.00</c:v>
                </c:pt>
                <c:pt idx="6165">
                  <c:v>6,165.99</c:v>
                </c:pt>
                <c:pt idx="6166">
                  <c:v>6,167.00</c:v>
                </c:pt>
                <c:pt idx="6167">
                  <c:v>6,168.00</c:v>
                </c:pt>
                <c:pt idx="6168">
                  <c:v>6,168.99</c:v>
                </c:pt>
                <c:pt idx="6169">
                  <c:v>6,169.99</c:v>
                </c:pt>
                <c:pt idx="6170">
                  <c:v>6,171.00</c:v>
                </c:pt>
                <c:pt idx="6171">
                  <c:v>6,172.00</c:v>
                </c:pt>
                <c:pt idx="6172">
                  <c:v>6,172.99</c:v>
                </c:pt>
                <c:pt idx="6173">
                  <c:v>6,174.00</c:v>
                </c:pt>
                <c:pt idx="6174">
                  <c:v>6,175.00</c:v>
                </c:pt>
                <c:pt idx="6175">
                  <c:v>6,175.99</c:v>
                </c:pt>
                <c:pt idx="6176">
                  <c:v>6,176.99</c:v>
                </c:pt>
                <c:pt idx="6177">
                  <c:v>6,178.00</c:v>
                </c:pt>
                <c:pt idx="6178">
                  <c:v>6,178.99</c:v>
                </c:pt>
                <c:pt idx="6179">
                  <c:v>6,179.99</c:v>
                </c:pt>
                <c:pt idx="6180">
                  <c:v>6,181.00</c:v>
                </c:pt>
                <c:pt idx="6181">
                  <c:v>6,182.00</c:v>
                </c:pt>
                <c:pt idx="6182">
                  <c:v>6,182.99</c:v>
                </c:pt>
                <c:pt idx="6183">
                  <c:v>6,184.00</c:v>
                </c:pt>
                <c:pt idx="6184">
                  <c:v>6,185.00</c:v>
                </c:pt>
                <c:pt idx="6185">
                  <c:v>6,185.99</c:v>
                </c:pt>
                <c:pt idx="6186">
                  <c:v>6,186.99</c:v>
                </c:pt>
                <c:pt idx="6187">
                  <c:v>6,188.00</c:v>
                </c:pt>
                <c:pt idx="6188">
                  <c:v>6,189.00</c:v>
                </c:pt>
                <c:pt idx="6189">
                  <c:v>6,189.99</c:v>
                </c:pt>
                <c:pt idx="6190">
                  <c:v>6,191.00</c:v>
                </c:pt>
                <c:pt idx="6191">
                  <c:v>6,192.00</c:v>
                </c:pt>
                <c:pt idx="6192">
                  <c:v>6,192.99</c:v>
                </c:pt>
                <c:pt idx="6193">
                  <c:v>6,194.00</c:v>
                </c:pt>
                <c:pt idx="6194">
                  <c:v>6,195.00</c:v>
                </c:pt>
                <c:pt idx="6195">
                  <c:v>6,195.99</c:v>
                </c:pt>
                <c:pt idx="6196">
                  <c:v>6,196.99</c:v>
                </c:pt>
                <c:pt idx="6197">
                  <c:v>6,198.00</c:v>
                </c:pt>
                <c:pt idx="6198">
                  <c:v>6,199.00</c:v>
                </c:pt>
                <c:pt idx="6199">
                  <c:v>6,199.99</c:v>
                </c:pt>
                <c:pt idx="6200">
                  <c:v>6,201.00</c:v>
                </c:pt>
                <c:pt idx="6201">
                  <c:v>6,202.00</c:v>
                </c:pt>
                <c:pt idx="6202">
                  <c:v>6,202.99</c:v>
                </c:pt>
                <c:pt idx="6203">
                  <c:v>6,204.00</c:v>
                </c:pt>
                <c:pt idx="6204">
                  <c:v>6,205.00</c:v>
                </c:pt>
                <c:pt idx="6205">
                  <c:v>6,205.99</c:v>
                </c:pt>
                <c:pt idx="6206">
                  <c:v>6,206.99</c:v>
                </c:pt>
                <c:pt idx="6207">
                  <c:v>6,208.00</c:v>
                </c:pt>
                <c:pt idx="6208">
                  <c:v>6,209.00</c:v>
                </c:pt>
                <c:pt idx="6209">
                  <c:v>6,209.99</c:v>
                </c:pt>
                <c:pt idx="6210">
                  <c:v>6,211.00</c:v>
                </c:pt>
                <c:pt idx="6211">
                  <c:v>6,212.00</c:v>
                </c:pt>
                <c:pt idx="6212">
                  <c:v>6,212.99</c:v>
                </c:pt>
                <c:pt idx="6213">
                  <c:v>6,214.00</c:v>
                </c:pt>
                <c:pt idx="6214">
                  <c:v>6,215.00</c:v>
                </c:pt>
                <c:pt idx="6215">
                  <c:v>6,215.99</c:v>
                </c:pt>
                <c:pt idx="6216">
                  <c:v>6,216.99</c:v>
                </c:pt>
                <c:pt idx="6217">
                  <c:v>6,218.00</c:v>
                </c:pt>
                <c:pt idx="6218">
                  <c:v>6,219.00</c:v>
                </c:pt>
                <c:pt idx="6219">
                  <c:v>6,219.99</c:v>
                </c:pt>
                <c:pt idx="6220">
                  <c:v>6,221.00</c:v>
                </c:pt>
                <c:pt idx="6221">
                  <c:v>6,222.00</c:v>
                </c:pt>
                <c:pt idx="6222">
                  <c:v>6,222.99</c:v>
                </c:pt>
                <c:pt idx="6223">
                  <c:v>6,224.00</c:v>
                </c:pt>
                <c:pt idx="6224">
                  <c:v>6,225.00</c:v>
                </c:pt>
                <c:pt idx="6225">
                  <c:v>6,225.99</c:v>
                </c:pt>
                <c:pt idx="6226">
                  <c:v>6,226.99</c:v>
                </c:pt>
                <c:pt idx="6227">
                  <c:v>6,228.00</c:v>
                </c:pt>
                <c:pt idx="6228">
                  <c:v>6,229.00</c:v>
                </c:pt>
                <c:pt idx="6229">
                  <c:v>6,229.99</c:v>
                </c:pt>
                <c:pt idx="6230">
                  <c:v>6,231.00</c:v>
                </c:pt>
                <c:pt idx="6231">
                  <c:v>6,232.00</c:v>
                </c:pt>
                <c:pt idx="6232">
                  <c:v>6,232.99</c:v>
                </c:pt>
                <c:pt idx="6233">
                  <c:v>6,233.99</c:v>
                </c:pt>
                <c:pt idx="6234">
                  <c:v>6,235.00</c:v>
                </c:pt>
                <c:pt idx="6235">
                  <c:v>6,235.99</c:v>
                </c:pt>
                <c:pt idx="6236">
                  <c:v>6,236.99</c:v>
                </c:pt>
                <c:pt idx="6237">
                  <c:v>6,238.00</c:v>
                </c:pt>
                <c:pt idx="6238">
                  <c:v>6,239.00</c:v>
                </c:pt>
                <c:pt idx="6239">
                  <c:v>6,239.99</c:v>
                </c:pt>
                <c:pt idx="6240">
                  <c:v>6,241.00</c:v>
                </c:pt>
                <c:pt idx="6241">
                  <c:v>6,242.00</c:v>
                </c:pt>
                <c:pt idx="6242">
                  <c:v>6,242.99</c:v>
                </c:pt>
                <c:pt idx="6243">
                  <c:v>6,243.99</c:v>
                </c:pt>
                <c:pt idx="6244">
                  <c:v>6,245.00</c:v>
                </c:pt>
                <c:pt idx="6245">
                  <c:v>6,246.00</c:v>
                </c:pt>
                <c:pt idx="6246">
                  <c:v>6,246.99</c:v>
                </c:pt>
                <c:pt idx="6247">
                  <c:v>6,248.00</c:v>
                </c:pt>
                <c:pt idx="6248">
                  <c:v>6,249.00</c:v>
                </c:pt>
                <c:pt idx="6249">
                  <c:v>6,249.99</c:v>
                </c:pt>
                <c:pt idx="6250">
                  <c:v>6,251.00</c:v>
                </c:pt>
                <c:pt idx="6251">
                  <c:v>6,252.00</c:v>
                </c:pt>
                <c:pt idx="6252">
                  <c:v>6,252.99</c:v>
                </c:pt>
                <c:pt idx="6253">
                  <c:v>6,253.99</c:v>
                </c:pt>
                <c:pt idx="6254">
                  <c:v>6,255.00</c:v>
                </c:pt>
                <c:pt idx="6255">
                  <c:v>6,256.00</c:v>
                </c:pt>
                <c:pt idx="6256">
                  <c:v>6,256.99</c:v>
                </c:pt>
                <c:pt idx="6257">
                  <c:v>6,258.00</c:v>
                </c:pt>
                <c:pt idx="6258">
                  <c:v>6,259.00</c:v>
                </c:pt>
                <c:pt idx="6259">
                  <c:v>6,259.99</c:v>
                </c:pt>
                <c:pt idx="6260">
                  <c:v>6,261.00</c:v>
                </c:pt>
                <c:pt idx="6261">
                  <c:v>6,262.00</c:v>
                </c:pt>
                <c:pt idx="6262">
                  <c:v>6,262.99</c:v>
                </c:pt>
                <c:pt idx="6263">
                  <c:v>6,263.99</c:v>
                </c:pt>
                <c:pt idx="6264">
                  <c:v>6,265.00</c:v>
                </c:pt>
                <c:pt idx="6265">
                  <c:v>6,266.00</c:v>
                </c:pt>
                <c:pt idx="6266">
                  <c:v>6,266.99</c:v>
                </c:pt>
                <c:pt idx="6267">
                  <c:v>6,268.00</c:v>
                </c:pt>
                <c:pt idx="6268">
                  <c:v>6,269.00</c:v>
                </c:pt>
                <c:pt idx="6269">
                  <c:v>6,269.99</c:v>
                </c:pt>
                <c:pt idx="6270">
                  <c:v>6,271.00</c:v>
                </c:pt>
                <c:pt idx="6271">
                  <c:v>6,272.00</c:v>
                </c:pt>
                <c:pt idx="6272">
                  <c:v>6,272.99</c:v>
                </c:pt>
                <c:pt idx="6273">
                  <c:v>6,273.99</c:v>
                </c:pt>
                <c:pt idx="6274">
                  <c:v>6,275.00</c:v>
                </c:pt>
                <c:pt idx="6275">
                  <c:v>6,276.00</c:v>
                </c:pt>
                <c:pt idx="6276">
                  <c:v>6,276.99</c:v>
                </c:pt>
                <c:pt idx="6277">
                  <c:v>6,278.00</c:v>
                </c:pt>
                <c:pt idx="6278">
                  <c:v>6,279.00</c:v>
                </c:pt>
                <c:pt idx="6279">
                  <c:v>6,279.99</c:v>
                </c:pt>
                <c:pt idx="6280">
                  <c:v>6,280.99</c:v>
                </c:pt>
                <c:pt idx="6281">
                  <c:v>6,282.00</c:v>
                </c:pt>
                <c:pt idx="6282">
                  <c:v>6,283.00</c:v>
                </c:pt>
                <c:pt idx="6283">
                  <c:v>6,283.99</c:v>
                </c:pt>
                <c:pt idx="6284">
                  <c:v>6,285.00</c:v>
                </c:pt>
                <c:pt idx="6285">
                  <c:v>6,286.00</c:v>
                </c:pt>
                <c:pt idx="6286">
                  <c:v>6,286.99</c:v>
                </c:pt>
                <c:pt idx="6287">
                  <c:v>6,288.00</c:v>
                </c:pt>
                <c:pt idx="6288">
                  <c:v>6,289.00</c:v>
                </c:pt>
                <c:pt idx="6289">
                  <c:v>6,289.99</c:v>
                </c:pt>
                <c:pt idx="6290">
                  <c:v>6,290.99</c:v>
                </c:pt>
                <c:pt idx="6291">
                  <c:v>6,292.00</c:v>
                </c:pt>
                <c:pt idx="6292">
                  <c:v>6,293.00</c:v>
                </c:pt>
                <c:pt idx="6293">
                  <c:v>6,293.99</c:v>
                </c:pt>
                <c:pt idx="6294">
                  <c:v>6,295.00</c:v>
                </c:pt>
                <c:pt idx="6295">
                  <c:v>6,296.00</c:v>
                </c:pt>
                <c:pt idx="6296">
                  <c:v>6,296.99</c:v>
                </c:pt>
                <c:pt idx="6297">
                  <c:v>6,298.00</c:v>
                </c:pt>
                <c:pt idx="6298">
                  <c:v>6,299.00</c:v>
                </c:pt>
                <c:pt idx="6299">
                  <c:v>6,299.99</c:v>
                </c:pt>
                <c:pt idx="6300">
                  <c:v>6,300.99</c:v>
                </c:pt>
                <c:pt idx="6301">
                  <c:v>6,302.00</c:v>
                </c:pt>
                <c:pt idx="6302">
                  <c:v>6,303.00</c:v>
                </c:pt>
                <c:pt idx="6303">
                  <c:v>6,303.99</c:v>
                </c:pt>
                <c:pt idx="6304">
                  <c:v>6,305.00</c:v>
                </c:pt>
                <c:pt idx="6305">
                  <c:v>6,306.00</c:v>
                </c:pt>
                <c:pt idx="6306">
                  <c:v>6,306.99</c:v>
                </c:pt>
                <c:pt idx="6307">
                  <c:v>6,308.00</c:v>
                </c:pt>
                <c:pt idx="6308">
                  <c:v>6,309.00</c:v>
                </c:pt>
                <c:pt idx="6309">
                  <c:v>6,309.99</c:v>
                </c:pt>
                <c:pt idx="6310">
                  <c:v>6,310.99</c:v>
                </c:pt>
                <c:pt idx="6311">
                  <c:v>6,312.00</c:v>
                </c:pt>
                <c:pt idx="6312">
                  <c:v>6,313.00</c:v>
                </c:pt>
                <c:pt idx="6313">
                  <c:v>6,313.99</c:v>
                </c:pt>
                <c:pt idx="6314">
                  <c:v>6,315.00</c:v>
                </c:pt>
                <c:pt idx="6315">
                  <c:v>6,316.00</c:v>
                </c:pt>
                <c:pt idx="6316">
                  <c:v>6,316.99</c:v>
                </c:pt>
                <c:pt idx="6317">
                  <c:v>6,318.00</c:v>
                </c:pt>
                <c:pt idx="6318">
                  <c:v>6,319.00</c:v>
                </c:pt>
                <c:pt idx="6319">
                  <c:v>6,319.99</c:v>
                </c:pt>
                <c:pt idx="6320">
                  <c:v>6,320.99</c:v>
                </c:pt>
                <c:pt idx="6321">
                  <c:v>6,322.00</c:v>
                </c:pt>
                <c:pt idx="6322">
                  <c:v>6,323.00</c:v>
                </c:pt>
                <c:pt idx="6323">
                  <c:v>6,323.99</c:v>
                </c:pt>
                <c:pt idx="6324">
                  <c:v>6,325.00</c:v>
                </c:pt>
                <c:pt idx="6325">
                  <c:v>6,326.00</c:v>
                </c:pt>
                <c:pt idx="6326">
                  <c:v>6,326.99</c:v>
                </c:pt>
                <c:pt idx="6327">
                  <c:v>6,327.99</c:v>
                </c:pt>
                <c:pt idx="6328">
                  <c:v>6,329.00</c:v>
                </c:pt>
                <c:pt idx="6329">
                  <c:v>6,329.99</c:v>
                </c:pt>
                <c:pt idx="6330">
                  <c:v>6,330.99</c:v>
                </c:pt>
                <c:pt idx="6331">
                  <c:v>6,332.00</c:v>
                </c:pt>
                <c:pt idx="6332">
                  <c:v>6,333.00</c:v>
                </c:pt>
                <c:pt idx="6333">
                  <c:v>6,333.99</c:v>
                </c:pt>
                <c:pt idx="6334">
                  <c:v>6,335.00</c:v>
                </c:pt>
                <c:pt idx="6335">
                  <c:v>6,336.00</c:v>
                </c:pt>
                <c:pt idx="6336">
                  <c:v>6,336.99</c:v>
                </c:pt>
                <c:pt idx="6337">
                  <c:v>6,337.99</c:v>
                </c:pt>
                <c:pt idx="6338">
                  <c:v>6,339.00</c:v>
                </c:pt>
                <c:pt idx="6339">
                  <c:v>6,339.99</c:v>
                </c:pt>
                <c:pt idx="6340">
                  <c:v>6,340.99</c:v>
                </c:pt>
                <c:pt idx="6341">
                  <c:v>6,342.00</c:v>
                </c:pt>
                <c:pt idx="6342">
                  <c:v>6,343.00</c:v>
                </c:pt>
                <c:pt idx="6343">
                  <c:v>6,343.99</c:v>
                </c:pt>
                <c:pt idx="6344">
                  <c:v>6,345.00</c:v>
                </c:pt>
                <c:pt idx="6345">
                  <c:v>6,346.00</c:v>
                </c:pt>
                <c:pt idx="6346">
                  <c:v>6,346.99</c:v>
                </c:pt>
                <c:pt idx="6347">
                  <c:v>6,347.99</c:v>
                </c:pt>
                <c:pt idx="6348">
                  <c:v>6,349.00</c:v>
                </c:pt>
                <c:pt idx="6349">
                  <c:v>6,350.00</c:v>
                </c:pt>
                <c:pt idx="6350">
                  <c:v>6,350.99</c:v>
                </c:pt>
                <c:pt idx="6351">
                  <c:v>6,352.00</c:v>
                </c:pt>
                <c:pt idx="6352">
                  <c:v>6,353.00</c:v>
                </c:pt>
                <c:pt idx="6353">
                  <c:v>6,353.99</c:v>
                </c:pt>
                <c:pt idx="6354">
                  <c:v>6,355.00</c:v>
                </c:pt>
                <c:pt idx="6355">
                  <c:v>6,356.00</c:v>
                </c:pt>
                <c:pt idx="6356">
                  <c:v>6,356.99</c:v>
                </c:pt>
                <c:pt idx="6357">
                  <c:v>6,357.99</c:v>
                </c:pt>
                <c:pt idx="6358">
                  <c:v>6,359.00</c:v>
                </c:pt>
                <c:pt idx="6359">
                  <c:v>6,360.00</c:v>
                </c:pt>
                <c:pt idx="6360">
                  <c:v>6,360.99</c:v>
                </c:pt>
                <c:pt idx="6361">
                  <c:v>6,362.00</c:v>
                </c:pt>
                <c:pt idx="6362">
                  <c:v>6,363.00</c:v>
                </c:pt>
                <c:pt idx="6363">
                  <c:v>6,363.99</c:v>
                </c:pt>
                <c:pt idx="6364">
                  <c:v>6,365.00</c:v>
                </c:pt>
                <c:pt idx="6365">
                  <c:v>6,366.00</c:v>
                </c:pt>
                <c:pt idx="6366">
                  <c:v>6,366.99</c:v>
                </c:pt>
                <c:pt idx="6367">
                  <c:v>6,367.99</c:v>
                </c:pt>
                <c:pt idx="6368">
                  <c:v>6,369.00</c:v>
                </c:pt>
                <c:pt idx="6369">
                  <c:v>6,370.00</c:v>
                </c:pt>
                <c:pt idx="6370">
                  <c:v>6,370.99</c:v>
                </c:pt>
                <c:pt idx="6371">
                  <c:v>6,372.00</c:v>
                </c:pt>
                <c:pt idx="6372">
                  <c:v>6,373.00</c:v>
                </c:pt>
                <c:pt idx="6373">
                  <c:v>6,373.99</c:v>
                </c:pt>
                <c:pt idx="6374">
                  <c:v>6,374.99</c:v>
                </c:pt>
                <c:pt idx="6375">
                  <c:v>6,376.00</c:v>
                </c:pt>
                <c:pt idx="6376">
                  <c:v>6,376.99</c:v>
                </c:pt>
                <c:pt idx="6377">
                  <c:v>6,377.99</c:v>
                </c:pt>
                <c:pt idx="6378">
                  <c:v>6,379.00</c:v>
                </c:pt>
                <c:pt idx="6379">
                  <c:v>6,380.00</c:v>
                </c:pt>
                <c:pt idx="6380">
                  <c:v>6,380.99</c:v>
                </c:pt>
                <c:pt idx="6381">
                  <c:v>6,382.00</c:v>
                </c:pt>
                <c:pt idx="6382">
                  <c:v>6,383.00</c:v>
                </c:pt>
                <c:pt idx="6383">
                  <c:v>6,383.99</c:v>
                </c:pt>
                <c:pt idx="6384">
                  <c:v>6,384.99</c:v>
                </c:pt>
                <c:pt idx="6385">
                  <c:v>6,386.00</c:v>
                </c:pt>
                <c:pt idx="6386">
                  <c:v>6,387.00</c:v>
                </c:pt>
                <c:pt idx="6387">
                  <c:v>6,387.99</c:v>
                </c:pt>
                <c:pt idx="6388">
                  <c:v>6,389.00</c:v>
                </c:pt>
                <c:pt idx="6389">
                  <c:v>6,390.00</c:v>
                </c:pt>
                <c:pt idx="6390">
                  <c:v>6,390.99</c:v>
                </c:pt>
                <c:pt idx="6391">
                  <c:v>6,392.00</c:v>
                </c:pt>
                <c:pt idx="6392">
                  <c:v>6,393.00</c:v>
                </c:pt>
                <c:pt idx="6393">
                  <c:v>6,393.99</c:v>
                </c:pt>
                <c:pt idx="6394">
                  <c:v>6,394.99</c:v>
                </c:pt>
                <c:pt idx="6395">
                  <c:v>6,396.00</c:v>
                </c:pt>
                <c:pt idx="6396">
                  <c:v>6,397.00</c:v>
                </c:pt>
                <c:pt idx="6397">
                  <c:v>6,397.99</c:v>
                </c:pt>
                <c:pt idx="6398">
                  <c:v>6,399.00</c:v>
                </c:pt>
                <c:pt idx="6399">
                  <c:v>6,400.00</c:v>
                </c:pt>
                <c:pt idx="6400">
                  <c:v>6,400.99</c:v>
                </c:pt>
                <c:pt idx="6401">
                  <c:v>6,402.00</c:v>
                </c:pt>
                <c:pt idx="6402">
                  <c:v>6,403.00</c:v>
                </c:pt>
                <c:pt idx="6403">
                  <c:v>6,403.99</c:v>
                </c:pt>
                <c:pt idx="6404">
                  <c:v>6,404.99</c:v>
                </c:pt>
                <c:pt idx="6405">
                  <c:v>6,406.00</c:v>
                </c:pt>
                <c:pt idx="6406">
                  <c:v>6,407.00</c:v>
                </c:pt>
                <c:pt idx="6407">
                  <c:v>6,407.99</c:v>
                </c:pt>
                <c:pt idx="6408">
                  <c:v>6,409.00</c:v>
                </c:pt>
                <c:pt idx="6409">
                  <c:v>6,410.00</c:v>
                </c:pt>
                <c:pt idx="6410">
                  <c:v>6,410.99</c:v>
                </c:pt>
                <c:pt idx="6411">
                  <c:v>6,412.00</c:v>
                </c:pt>
                <c:pt idx="6412">
                  <c:v>6,413.00</c:v>
                </c:pt>
                <c:pt idx="6413">
                  <c:v>6,413.99</c:v>
                </c:pt>
                <c:pt idx="6414">
                  <c:v>6,414.99</c:v>
                </c:pt>
                <c:pt idx="6415">
                  <c:v>6,416.00</c:v>
                </c:pt>
                <c:pt idx="6416">
                  <c:v>6,417.00</c:v>
                </c:pt>
                <c:pt idx="6417">
                  <c:v>6,417.99</c:v>
                </c:pt>
                <c:pt idx="6418">
                  <c:v>6,419.00</c:v>
                </c:pt>
                <c:pt idx="6419">
                  <c:v>6,420.00</c:v>
                </c:pt>
                <c:pt idx="6420">
                  <c:v>6,420.99</c:v>
                </c:pt>
                <c:pt idx="6421">
                  <c:v>6,422.00</c:v>
                </c:pt>
                <c:pt idx="6422">
                  <c:v>6,423.00</c:v>
                </c:pt>
                <c:pt idx="6423">
                  <c:v>6,423.99</c:v>
                </c:pt>
                <c:pt idx="6424">
                  <c:v>6,424.99</c:v>
                </c:pt>
                <c:pt idx="6425">
                  <c:v>6,426.00</c:v>
                </c:pt>
                <c:pt idx="6426">
                  <c:v>6,427.00</c:v>
                </c:pt>
                <c:pt idx="6427">
                  <c:v>6,427.99</c:v>
                </c:pt>
                <c:pt idx="6428">
                  <c:v>6,429.00</c:v>
                </c:pt>
                <c:pt idx="6429">
                  <c:v>6,430.00</c:v>
                </c:pt>
                <c:pt idx="6430">
                  <c:v>6,430.99</c:v>
                </c:pt>
                <c:pt idx="6431">
                  <c:v>6,431.99</c:v>
                </c:pt>
                <c:pt idx="6432">
                  <c:v>6,433.00</c:v>
                </c:pt>
                <c:pt idx="6433">
                  <c:v>6,433.99</c:v>
                </c:pt>
                <c:pt idx="6434">
                  <c:v>6,434.99</c:v>
                </c:pt>
                <c:pt idx="6435">
                  <c:v>6,436.00</c:v>
                </c:pt>
                <c:pt idx="6436">
                  <c:v>6,437.00</c:v>
                </c:pt>
                <c:pt idx="6437">
                  <c:v>6,437.99</c:v>
                </c:pt>
                <c:pt idx="6438">
                  <c:v>6,439.00</c:v>
                </c:pt>
                <c:pt idx="6439">
                  <c:v>6,440.00</c:v>
                </c:pt>
                <c:pt idx="6440">
                  <c:v>6,440.99</c:v>
                </c:pt>
                <c:pt idx="6441">
                  <c:v>6,441.99</c:v>
                </c:pt>
                <c:pt idx="6442">
                  <c:v>6,443.00</c:v>
                </c:pt>
                <c:pt idx="6443">
                  <c:v>6,444.00</c:v>
                </c:pt>
                <c:pt idx="6444">
                  <c:v>6,444.99</c:v>
                </c:pt>
                <c:pt idx="6445">
                  <c:v>6,446.00</c:v>
                </c:pt>
                <c:pt idx="6446">
                  <c:v>6,447.00</c:v>
                </c:pt>
                <c:pt idx="6447">
                  <c:v>6,447.99</c:v>
                </c:pt>
                <c:pt idx="6448">
                  <c:v>6,449.00</c:v>
                </c:pt>
                <c:pt idx="6449">
                  <c:v>6,450.00</c:v>
                </c:pt>
                <c:pt idx="6450">
                  <c:v>6,450.99</c:v>
                </c:pt>
                <c:pt idx="6451">
                  <c:v>6,451.99</c:v>
                </c:pt>
                <c:pt idx="6452">
                  <c:v>6,453.00</c:v>
                </c:pt>
                <c:pt idx="6453">
                  <c:v>6,454.00</c:v>
                </c:pt>
                <c:pt idx="6454">
                  <c:v>6,454.99</c:v>
                </c:pt>
                <c:pt idx="6455">
                  <c:v>6,456.00</c:v>
                </c:pt>
                <c:pt idx="6456">
                  <c:v>6,457.00</c:v>
                </c:pt>
                <c:pt idx="6457">
                  <c:v>6,457.99</c:v>
                </c:pt>
                <c:pt idx="6458">
                  <c:v>6,459.00</c:v>
                </c:pt>
                <c:pt idx="6459">
                  <c:v>6,460.00</c:v>
                </c:pt>
                <c:pt idx="6460">
                  <c:v>6,460.99</c:v>
                </c:pt>
                <c:pt idx="6461">
                  <c:v>6,461.99</c:v>
                </c:pt>
                <c:pt idx="6462">
                  <c:v>6,463.00</c:v>
                </c:pt>
                <c:pt idx="6463">
                  <c:v>6,464.00</c:v>
                </c:pt>
                <c:pt idx="6464">
                  <c:v>6,464.99</c:v>
                </c:pt>
                <c:pt idx="6465">
                  <c:v>6,466.00</c:v>
                </c:pt>
                <c:pt idx="6466">
                  <c:v>6,467.00</c:v>
                </c:pt>
                <c:pt idx="6467">
                  <c:v>6,467.99</c:v>
                </c:pt>
                <c:pt idx="6468">
                  <c:v>6,469.00</c:v>
                </c:pt>
                <c:pt idx="6469">
                  <c:v>6,470.00</c:v>
                </c:pt>
                <c:pt idx="6470">
                  <c:v>6,470.99</c:v>
                </c:pt>
                <c:pt idx="6471">
                  <c:v>6,471.99</c:v>
                </c:pt>
                <c:pt idx="6472">
                  <c:v>6,473.00</c:v>
                </c:pt>
                <c:pt idx="6473">
                  <c:v>6,474.00</c:v>
                </c:pt>
                <c:pt idx="6474">
                  <c:v>6,474.99</c:v>
                </c:pt>
                <c:pt idx="6475">
                  <c:v>6,476.00</c:v>
                </c:pt>
                <c:pt idx="6476">
                  <c:v>6,477.00</c:v>
                </c:pt>
                <c:pt idx="6477">
                  <c:v>6,477.99</c:v>
                </c:pt>
                <c:pt idx="6478">
                  <c:v>6,478.99</c:v>
                </c:pt>
                <c:pt idx="6479">
                  <c:v>6,480.00</c:v>
                </c:pt>
                <c:pt idx="6480">
                  <c:v>6,481.00</c:v>
                </c:pt>
                <c:pt idx="6481">
                  <c:v>6,481.99</c:v>
                </c:pt>
                <c:pt idx="6482">
                  <c:v>6,483.00</c:v>
                </c:pt>
                <c:pt idx="6483">
                  <c:v>6,484.00</c:v>
                </c:pt>
                <c:pt idx="6484">
                  <c:v>6,484.99</c:v>
                </c:pt>
                <c:pt idx="6485">
                  <c:v>6,486.00</c:v>
                </c:pt>
                <c:pt idx="6486">
                  <c:v>6,487.00</c:v>
                </c:pt>
                <c:pt idx="6487">
                  <c:v>6,487.99</c:v>
                </c:pt>
                <c:pt idx="6488">
                  <c:v>6,488.99</c:v>
                </c:pt>
                <c:pt idx="6489">
                  <c:v>6,490.00</c:v>
                </c:pt>
                <c:pt idx="6490">
                  <c:v>6,491.00</c:v>
                </c:pt>
                <c:pt idx="6491">
                  <c:v>6,491.99</c:v>
                </c:pt>
                <c:pt idx="6492">
                  <c:v>6,493.00</c:v>
                </c:pt>
                <c:pt idx="6493">
                  <c:v>6,494.00</c:v>
                </c:pt>
                <c:pt idx="6494">
                  <c:v>6,494.99</c:v>
                </c:pt>
                <c:pt idx="6495">
                  <c:v>6,496.00</c:v>
                </c:pt>
                <c:pt idx="6496">
                  <c:v>6,497.00</c:v>
                </c:pt>
                <c:pt idx="6497">
                  <c:v>6,497.99</c:v>
                </c:pt>
                <c:pt idx="6498">
                  <c:v>6,498.99</c:v>
                </c:pt>
                <c:pt idx="6499">
                  <c:v>6,500.00</c:v>
                </c:pt>
                <c:pt idx="6500">
                  <c:v>6,501.00</c:v>
                </c:pt>
                <c:pt idx="6501">
                  <c:v>6,501.99</c:v>
                </c:pt>
                <c:pt idx="6502">
                  <c:v>6,503.00</c:v>
                </c:pt>
                <c:pt idx="6503">
                  <c:v>6,504.00</c:v>
                </c:pt>
                <c:pt idx="6504">
                  <c:v>6,504.99</c:v>
                </c:pt>
                <c:pt idx="6505">
                  <c:v>6,506.00</c:v>
                </c:pt>
                <c:pt idx="6506">
                  <c:v>6,507.00</c:v>
                </c:pt>
                <c:pt idx="6507">
                  <c:v>6,507.99</c:v>
                </c:pt>
                <c:pt idx="6508">
                  <c:v>6,508.99</c:v>
                </c:pt>
                <c:pt idx="6509">
                  <c:v>6,510.00</c:v>
                </c:pt>
                <c:pt idx="6510">
                  <c:v>6,511.00</c:v>
                </c:pt>
                <c:pt idx="6511">
                  <c:v>6,511.99</c:v>
                </c:pt>
                <c:pt idx="6512">
                  <c:v>6,513.00</c:v>
                </c:pt>
                <c:pt idx="6513">
                  <c:v>6,514.00</c:v>
                </c:pt>
                <c:pt idx="6514">
                  <c:v>6,514.99</c:v>
                </c:pt>
                <c:pt idx="6515">
                  <c:v>6,516.00</c:v>
                </c:pt>
                <c:pt idx="6516">
                  <c:v>6,517.00</c:v>
                </c:pt>
                <c:pt idx="6517">
                  <c:v>6,517.99</c:v>
                </c:pt>
                <c:pt idx="6518">
                  <c:v>6,518.99</c:v>
                </c:pt>
                <c:pt idx="6519">
                  <c:v>6,520.00</c:v>
                </c:pt>
                <c:pt idx="6520">
                  <c:v>6,521.00</c:v>
                </c:pt>
                <c:pt idx="6521">
                  <c:v>6,521.99</c:v>
                </c:pt>
                <c:pt idx="6522">
                  <c:v>6,523.00</c:v>
                </c:pt>
                <c:pt idx="6523">
                  <c:v>6,524.00</c:v>
                </c:pt>
                <c:pt idx="6524">
                  <c:v>6,524.99</c:v>
                </c:pt>
                <c:pt idx="6525">
                  <c:v>6,526.00</c:v>
                </c:pt>
                <c:pt idx="6526">
                  <c:v>6,527.00</c:v>
                </c:pt>
                <c:pt idx="6527">
                  <c:v>6,527.99</c:v>
                </c:pt>
                <c:pt idx="6528">
                  <c:v>6,528.99</c:v>
                </c:pt>
                <c:pt idx="6529">
                  <c:v>6,530.00</c:v>
                </c:pt>
                <c:pt idx="6530">
                  <c:v>6,531.00</c:v>
                </c:pt>
                <c:pt idx="6531">
                  <c:v>6,531.99</c:v>
                </c:pt>
                <c:pt idx="6532">
                  <c:v>6,533.00</c:v>
                </c:pt>
                <c:pt idx="6533">
                  <c:v>6,534.00</c:v>
                </c:pt>
                <c:pt idx="6534">
                  <c:v>6,534.99</c:v>
                </c:pt>
                <c:pt idx="6535">
                  <c:v>6,535.99</c:v>
                </c:pt>
                <c:pt idx="6536">
                  <c:v>6,537.00</c:v>
                </c:pt>
                <c:pt idx="6537">
                  <c:v>6,537.99</c:v>
                </c:pt>
                <c:pt idx="6538">
                  <c:v>6,538.99</c:v>
                </c:pt>
                <c:pt idx="6539">
                  <c:v>6,540.00</c:v>
                </c:pt>
                <c:pt idx="6540">
                  <c:v>6,541.00</c:v>
                </c:pt>
                <c:pt idx="6541">
                  <c:v>6,541.99</c:v>
                </c:pt>
                <c:pt idx="6542">
                  <c:v>6,543.00</c:v>
                </c:pt>
                <c:pt idx="6543">
                  <c:v>6,544.00</c:v>
                </c:pt>
                <c:pt idx="6544">
                  <c:v>6,544.99</c:v>
                </c:pt>
                <c:pt idx="6545">
                  <c:v>6,545.99</c:v>
                </c:pt>
                <c:pt idx="6546">
                  <c:v>6,547.00</c:v>
                </c:pt>
                <c:pt idx="6547">
                  <c:v>6,548.00</c:v>
                </c:pt>
                <c:pt idx="6548">
                  <c:v>6,548.99</c:v>
                </c:pt>
                <c:pt idx="6549">
                  <c:v>6,550.00</c:v>
                </c:pt>
                <c:pt idx="6550">
                  <c:v>6,551.00</c:v>
                </c:pt>
                <c:pt idx="6551">
                  <c:v>6,551.99</c:v>
                </c:pt>
                <c:pt idx="6552">
                  <c:v>6,553.00</c:v>
                </c:pt>
                <c:pt idx="6553">
                  <c:v>6,554.00</c:v>
                </c:pt>
                <c:pt idx="6554">
                  <c:v>6,554.99</c:v>
                </c:pt>
                <c:pt idx="6555">
                  <c:v>6,555.99</c:v>
                </c:pt>
                <c:pt idx="6556">
                  <c:v>6,557.00</c:v>
                </c:pt>
                <c:pt idx="6557">
                  <c:v>6,558.00</c:v>
                </c:pt>
                <c:pt idx="6558">
                  <c:v>6,558.99</c:v>
                </c:pt>
                <c:pt idx="6559">
                  <c:v>6,560.00</c:v>
                </c:pt>
                <c:pt idx="6560">
                  <c:v>6,561.00</c:v>
                </c:pt>
                <c:pt idx="6561">
                  <c:v>6,561.99</c:v>
                </c:pt>
                <c:pt idx="6562">
                  <c:v>6,563.00</c:v>
                </c:pt>
                <c:pt idx="6563">
                  <c:v>6,564.00</c:v>
                </c:pt>
                <c:pt idx="6564">
                  <c:v>6,564.99</c:v>
                </c:pt>
                <c:pt idx="6565">
                  <c:v>6,565.99</c:v>
                </c:pt>
                <c:pt idx="6566">
                  <c:v>6,567.00</c:v>
                </c:pt>
                <c:pt idx="6567">
                  <c:v>6,568.00</c:v>
                </c:pt>
                <c:pt idx="6568">
                  <c:v>6,568.99</c:v>
                </c:pt>
                <c:pt idx="6569">
                  <c:v>6,570.00</c:v>
                </c:pt>
                <c:pt idx="6570">
                  <c:v>6,571.00</c:v>
                </c:pt>
                <c:pt idx="6571">
                  <c:v>6,571.99</c:v>
                </c:pt>
                <c:pt idx="6572">
                  <c:v>6,573.00</c:v>
                </c:pt>
                <c:pt idx="6573">
                  <c:v>6,574.00</c:v>
                </c:pt>
                <c:pt idx="6574">
                  <c:v>6,574.99</c:v>
                </c:pt>
                <c:pt idx="6575">
                  <c:v>6,575.99</c:v>
                </c:pt>
                <c:pt idx="6576">
                  <c:v>6,577.00</c:v>
                </c:pt>
                <c:pt idx="6577">
                  <c:v>6,578.00</c:v>
                </c:pt>
                <c:pt idx="6578">
                  <c:v>6,578.99</c:v>
                </c:pt>
                <c:pt idx="6579">
                  <c:v>6,580.00</c:v>
                </c:pt>
                <c:pt idx="6580">
                  <c:v>6,581.00</c:v>
                </c:pt>
                <c:pt idx="6581">
                  <c:v>6,581.99</c:v>
                </c:pt>
                <c:pt idx="6582">
                  <c:v>6,582.99</c:v>
                </c:pt>
                <c:pt idx="6583">
                  <c:v>6,584.00</c:v>
                </c:pt>
                <c:pt idx="6584">
                  <c:v>6,585.00</c:v>
                </c:pt>
                <c:pt idx="6585">
                  <c:v>6,585.99</c:v>
                </c:pt>
                <c:pt idx="6586">
                  <c:v>6,587.00</c:v>
                </c:pt>
                <c:pt idx="6587">
                  <c:v>6,588.00</c:v>
                </c:pt>
                <c:pt idx="6588">
                  <c:v>6,588.99</c:v>
                </c:pt>
                <c:pt idx="6589">
                  <c:v>6,590.00</c:v>
                </c:pt>
                <c:pt idx="6590">
                  <c:v>6,591.00</c:v>
                </c:pt>
                <c:pt idx="6591">
                  <c:v>6,591.99</c:v>
                </c:pt>
                <c:pt idx="6592">
                  <c:v>6,592.99</c:v>
                </c:pt>
                <c:pt idx="6593">
                  <c:v>6,594.00</c:v>
                </c:pt>
                <c:pt idx="6594">
                  <c:v>6,595.00</c:v>
                </c:pt>
                <c:pt idx="6595">
                  <c:v>6,595.99</c:v>
                </c:pt>
                <c:pt idx="6596">
                  <c:v>6,597.00</c:v>
                </c:pt>
                <c:pt idx="6597">
                  <c:v>6,598.00</c:v>
                </c:pt>
                <c:pt idx="6598">
                  <c:v>6,598.99</c:v>
                </c:pt>
                <c:pt idx="6599">
                  <c:v>6,600.00</c:v>
                </c:pt>
                <c:pt idx="6600">
                  <c:v>6,601.00</c:v>
                </c:pt>
                <c:pt idx="6601">
                  <c:v>6,601.99</c:v>
                </c:pt>
                <c:pt idx="6602">
                  <c:v>6,602.99</c:v>
                </c:pt>
                <c:pt idx="6603">
                  <c:v>6,604.00</c:v>
                </c:pt>
                <c:pt idx="6604">
                  <c:v>6,605.00</c:v>
                </c:pt>
                <c:pt idx="6605">
                  <c:v>6,605.99</c:v>
                </c:pt>
                <c:pt idx="6606">
                  <c:v>6,607.00</c:v>
                </c:pt>
                <c:pt idx="6607">
                  <c:v>6,608.00</c:v>
                </c:pt>
                <c:pt idx="6608">
                  <c:v>6,608.99</c:v>
                </c:pt>
                <c:pt idx="6609">
                  <c:v>6,610.00</c:v>
                </c:pt>
                <c:pt idx="6610">
                  <c:v>6,611.00</c:v>
                </c:pt>
                <c:pt idx="6611">
                  <c:v>6,611.99</c:v>
                </c:pt>
                <c:pt idx="6612">
                  <c:v>6,612.99</c:v>
                </c:pt>
                <c:pt idx="6613">
                  <c:v>6,614.00</c:v>
                </c:pt>
                <c:pt idx="6614">
                  <c:v>6,615.00</c:v>
                </c:pt>
                <c:pt idx="6615">
                  <c:v>6,615.99</c:v>
                </c:pt>
                <c:pt idx="6616">
                  <c:v>6,617.00</c:v>
                </c:pt>
                <c:pt idx="6617">
                  <c:v>6,618.00</c:v>
                </c:pt>
                <c:pt idx="6618">
                  <c:v>6,618.99</c:v>
                </c:pt>
                <c:pt idx="6619">
                  <c:v>6,620.00</c:v>
                </c:pt>
                <c:pt idx="6620">
                  <c:v>6,621.00</c:v>
                </c:pt>
                <c:pt idx="6621">
                  <c:v>6,621.99</c:v>
                </c:pt>
                <c:pt idx="6622">
                  <c:v>6,622.99</c:v>
                </c:pt>
                <c:pt idx="6623">
                  <c:v>6,624.00</c:v>
                </c:pt>
                <c:pt idx="6624">
                  <c:v>6,625.00</c:v>
                </c:pt>
                <c:pt idx="6625">
                  <c:v>6,625.99</c:v>
                </c:pt>
                <c:pt idx="6626">
                  <c:v>6,627.00</c:v>
                </c:pt>
                <c:pt idx="6627">
                  <c:v>6,628.00</c:v>
                </c:pt>
                <c:pt idx="6628">
                  <c:v>6,628.99</c:v>
                </c:pt>
                <c:pt idx="6629">
                  <c:v>6,629.99</c:v>
                </c:pt>
                <c:pt idx="6630">
                  <c:v>6,631.00</c:v>
                </c:pt>
                <c:pt idx="6631">
                  <c:v>6,631.99</c:v>
                </c:pt>
                <c:pt idx="6632">
                  <c:v>6,632.99</c:v>
                </c:pt>
                <c:pt idx="6633">
                  <c:v>6,634.00</c:v>
                </c:pt>
                <c:pt idx="6634">
                  <c:v>6,635.00</c:v>
                </c:pt>
                <c:pt idx="6635">
                  <c:v>6,635.99</c:v>
                </c:pt>
                <c:pt idx="6636">
                  <c:v>6,637.00</c:v>
                </c:pt>
                <c:pt idx="6637">
                  <c:v>6,638.00</c:v>
                </c:pt>
                <c:pt idx="6638">
                  <c:v>6,638.99</c:v>
                </c:pt>
                <c:pt idx="6639">
                  <c:v>6,639.99</c:v>
                </c:pt>
                <c:pt idx="6640">
                  <c:v>6,641.00</c:v>
                </c:pt>
                <c:pt idx="6641">
                  <c:v>6,642.00</c:v>
                </c:pt>
                <c:pt idx="6642">
                  <c:v>6,642.99</c:v>
                </c:pt>
                <c:pt idx="6643">
                  <c:v>6,644.00</c:v>
                </c:pt>
                <c:pt idx="6644">
                  <c:v>6,645.00</c:v>
                </c:pt>
                <c:pt idx="6645">
                  <c:v>6,645.99</c:v>
                </c:pt>
                <c:pt idx="6646">
                  <c:v>6,647.00</c:v>
                </c:pt>
                <c:pt idx="6647">
                  <c:v>6,648.00</c:v>
                </c:pt>
                <c:pt idx="6648">
                  <c:v>6,648.99</c:v>
                </c:pt>
                <c:pt idx="6649">
                  <c:v>6,649.99</c:v>
                </c:pt>
                <c:pt idx="6650">
                  <c:v>6,651.00</c:v>
                </c:pt>
                <c:pt idx="6651">
                  <c:v>6,652.00</c:v>
                </c:pt>
                <c:pt idx="6652">
                  <c:v>6,652.99</c:v>
                </c:pt>
                <c:pt idx="6653">
                  <c:v>6,654.00</c:v>
                </c:pt>
                <c:pt idx="6654">
                  <c:v>6,655.00</c:v>
                </c:pt>
                <c:pt idx="6655">
                  <c:v>6,655.99</c:v>
                </c:pt>
                <c:pt idx="6656">
                  <c:v>6,657.00</c:v>
                </c:pt>
                <c:pt idx="6657">
                  <c:v>6,658.00</c:v>
                </c:pt>
                <c:pt idx="6658">
                  <c:v>6,658.99</c:v>
                </c:pt>
                <c:pt idx="6659">
                  <c:v>6,659.99</c:v>
                </c:pt>
                <c:pt idx="6660">
                  <c:v>6,661.00</c:v>
                </c:pt>
                <c:pt idx="6661">
                  <c:v>6,662.00</c:v>
                </c:pt>
                <c:pt idx="6662">
                  <c:v>6,662.99</c:v>
                </c:pt>
                <c:pt idx="6663">
                  <c:v>6,664.00</c:v>
                </c:pt>
                <c:pt idx="6664">
                  <c:v>6,665.00</c:v>
                </c:pt>
                <c:pt idx="6665">
                  <c:v>6,665.99</c:v>
                </c:pt>
                <c:pt idx="6666">
                  <c:v>6,667.00</c:v>
                </c:pt>
                <c:pt idx="6667">
                  <c:v>6,668.00</c:v>
                </c:pt>
                <c:pt idx="6668">
                  <c:v>6,668.99</c:v>
                </c:pt>
                <c:pt idx="6669">
                  <c:v>6,669.99</c:v>
                </c:pt>
                <c:pt idx="6670">
                  <c:v>6,671.00</c:v>
                </c:pt>
                <c:pt idx="6671">
                  <c:v>6,672.00</c:v>
                </c:pt>
                <c:pt idx="6672">
                  <c:v>6,672.99</c:v>
                </c:pt>
                <c:pt idx="6673">
                  <c:v>6,674.00</c:v>
                </c:pt>
                <c:pt idx="6674">
                  <c:v>6,675.00</c:v>
                </c:pt>
                <c:pt idx="6675">
                  <c:v>6,675.99</c:v>
                </c:pt>
                <c:pt idx="6676">
                  <c:v>6,676.99</c:v>
                </c:pt>
                <c:pt idx="6677">
                  <c:v>6,678.00</c:v>
                </c:pt>
                <c:pt idx="6678">
                  <c:v>6,678.99</c:v>
                </c:pt>
                <c:pt idx="6679">
                  <c:v>6,679.99</c:v>
                </c:pt>
                <c:pt idx="6680">
                  <c:v>6,681.00</c:v>
                </c:pt>
                <c:pt idx="6681">
                  <c:v>6,682.00</c:v>
                </c:pt>
                <c:pt idx="6682">
                  <c:v>6,682.99</c:v>
                </c:pt>
                <c:pt idx="6683">
                  <c:v>6,684.00</c:v>
                </c:pt>
                <c:pt idx="6684">
                  <c:v>6,685.00</c:v>
                </c:pt>
                <c:pt idx="6685">
                  <c:v>6,685.99</c:v>
                </c:pt>
                <c:pt idx="6686">
                  <c:v>6,686.99</c:v>
                </c:pt>
                <c:pt idx="6687">
                  <c:v>6,688.00</c:v>
                </c:pt>
                <c:pt idx="6688">
                  <c:v>6,689.00</c:v>
                </c:pt>
                <c:pt idx="6689">
                  <c:v>6,689.99</c:v>
                </c:pt>
                <c:pt idx="6690">
                  <c:v>6,691.00</c:v>
                </c:pt>
                <c:pt idx="6691">
                  <c:v>6,692.00</c:v>
                </c:pt>
                <c:pt idx="6692">
                  <c:v>6,692.99</c:v>
                </c:pt>
                <c:pt idx="6693">
                  <c:v>6,694.00</c:v>
                </c:pt>
                <c:pt idx="6694">
                  <c:v>6,695.00</c:v>
                </c:pt>
                <c:pt idx="6695">
                  <c:v>6,695.99</c:v>
                </c:pt>
                <c:pt idx="6696">
                  <c:v>6,696.99</c:v>
                </c:pt>
                <c:pt idx="6697">
                  <c:v>6,698.00</c:v>
                </c:pt>
                <c:pt idx="6698">
                  <c:v>6,699.00</c:v>
                </c:pt>
                <c:pt idx="6699">
                  <c:v>6,699.99</c:v>
                </c:pt>
                <c:pt idx="6700">
                  <c:v>6,701.00</c:v>
                </c:pt>
                <c:pt idx="6701">
                  <c:v>6,702.00</c:v>
                </c:pt>
                <c:pt idx="6702">
                  <c:v>6,702.99</c:v>
                </c:pt>
                <c:pt idx="6703">
                  <c:v>6,704.00</c:v>
                </c:pt>
                <c:pt idx="6704">
                  <c:v>6,705.00</c:v>
                </c:pt>
                <c:pt idx="6705">
                  <c:v>6,705.99</c:v>
                </c:pt>
                <c:pt idx="6706">
                  <c:v>6,706.99</c:v>
                </c:pt>
                <c:pt idx="6707">
                  <c:v>6,708.00</c:v>
                </c:pt>
                <c:pt idx="6708">
                  <c:v>6,709.00</c:v>
                </c:pt>
                <c:pt idx="6709">
                  <c:v>6,709.99</c:v>
                </c:pt>
                <c:pt idx="6710">
                  <c:v>6,711.00</c:v>
                </c:pt>
                <c:pt idx="6711">
                  <c:v>6,712.00</c:v>
                </c:pt>
                <c:pt idx="6712">
                  <c:v>6,712.99</c:v>
                </c:pt>
                <c:pt idx="6713">
                  <c:v>6,714.00</c:v>
                </c:pt>
                <c:pt idx="6714">
                  <c:v>6,715.00</c:v>
                </c:pt>
                <c:pt idx="6715">
                  <c:v>6,715.99</c:v>
                </c:pt>
                <c:pt idx="6716">
                  <c:v>6,716.99</c:v>
                </c:pt>
                <c:pt idx="6717">
                  <c:v>6,718.00</c:v>
                </c:pt>
                <c:pt idx="6718">
                  <c:v>6,719.00</c:v>
                </c:pt>
                <c:pt idx="6719">
                  <c:v>6,719.99</c:v>
                </c:pt>
                <c:pt idx="6720">
                  <c:v>6,721.00</c:v>
                </c:pt>
                <c:pt idx="6721">
                  <c:v>6,722.00</c:v>
                </c:pt>
                <c:pt idx="6722">
                  <c:v>6,722.99</c:v>
                </c:pt>
                <c:pt idx="6723">
                  <c:v>6,724.00</c:v>
                </c:pt>
                <c:pt idx="6724">
                  <c:v>6,725.00</c:v>
                </c:pt>
                <c:pt idx="6725">
                  <c:v>6,725.99</c:v>
                </c:pt>
                <c:pt idx="6726">
                  <c:v>6,726.99</c:v>
                </c:pt>
                <c:pt idx="6727">
                  <c:v>6,728.00</c:v>
                </c:pt>
                <c:pt idx="6728">
                  <c:v>6,729.00</c:v>
                </c:pt>
                <c:pt idx="6729">
                  <c:v>6,729.99</c:v>
                </c:pt>
                <c:pt idx="6730">
                  <c:v>6,731.00</c:v>
                </c:pt>
                <c:pt idx="6731">
                  <c:v>6,732.00</c:v>
                </c:pt>
                <c:pt idx="6732">
                  <c:v>6,732.99</c:v>
                </c:pt>
                <c:pt idx="6733">
                  <c:v>6,733.99</c:v>
                </c:pt>
                <c:pt idx="6734">
                  <c:v>6,735.00</c:v>
                </c:pt>
                <c:pt idx="6735">
                  <c:v>6,735.99</c:v>
                </c:pt>
                <c:pt idx="6736">
                  <c:v>6,736.99</c:v>
                </c:pt>
                <c:pt idx="6737">
                  <c:v>6,738.00</c:v>
                </c:pt>
                <c:pt idx="6738">
                  <c:v>6,739.00</c:v>
                </c:pt>
                <c:pt idx="6739">
                  <c:v>6,739.99</c:v>
                </c:pt>
                <c:pt idx="6740">
                  <c:v>6,741.00</c:v>
                </c:pt>
                <c:pt idx="6741">
                  <c:v>6,742.00</c:v>
                </c:pt>
                <c:pt idx="6742">
                  <c:v>6,742.99</c:v>
                </c:pt>
                <c:pt idx="6743">
                  <c:v>6,743.99</c:v>
                </c:pt>
                <c:pt idx="6744">
                  <c:v>6,745.00</c:v>
                </c:pt>
                <c:pt idx="6745">
                  <c:v>6,746.00</c:v>
                </c:pt>
                <c:pt idx="6746">
                  <c:v>6,746.99</c:v>
                </c:pt>
                <c:pt idx="6747">
                  <c:v>6,748.00</c:v>
                </c:pt>
                <c:pt idx="6748">
                  <c:v>6,749.00</c:v>
                </c:pt>
                <c:pt idx="6749">
                  <c:v>6,749.99</c:v>
                </c:pt>
                <c:pt idx="6750">
                  <c:v>6,751.00</c:v>
                </c:pt>
                <c:pt idx="6751">
                  <c:v>6,752.00</c:v>
                </c:pt>
                <c:pt idx="6752">
                  <c:v>6,752.99</c:v>
                </c:pt>
                <c:pt idx="6753">
                  <c:v>6,753.99</c:v>
                </c:pt>
                <c:pt idx="6754">
                  <c:v>6,755.00</c:v>
                </c:pt>
                <c:pt idx="6755">
                  <c:v>6,756.00</c:v>
                </c:pt>
                <c:pt idx="6756">
                  <c:v>6,756.99</c:v>
                </c:pt>
                <c:pt idx="6757">
                  <c:v>6,758.00</c:v>
                </c:pt>
                <c:pt idx="6758">
                  <c:v>6,759.00</c:v>
                </c:pt>
                <c:pt idx="6759">
                  <c:v>6,759.99</c:v>
                </c:pt>
                <c:pt idx="6760">
                  <c:v>6,761.00</c:v>
                </c:pt>
                <c:pt idx="6761">
                  <c:v>6,762.00</c:v>
                </c:pt>
                <c:pt idx="6762">
                  <c:v>6,762.99</c:v>
                </c:pt>
                <c:pt idx="6763">
                  <c:v>6,763.99</c:v>
                </c:pt>
                <c:pt idx="6764">
                  <c:v>6,765.00</c:v>
                </c:pt>
                <c:pt idx="6765">
                  <c:v>6,766.00</c:v>
                </c:pt>
                <c:pt idx="6766">
                  <c:v>6,766.99</c:v>
                </c:pt>
                <c:pt idx="6767">
                  <c:v>6,768.00</c:v>
                </c:pt>
                <c:pt idx="6768">
                  <c:v>6,769.00</c:v>
                </c:pt>
                <c:pt idx="6769">
                  <c:v>6,769.99</c:v>
                </c:pt>
                <c:pt idx="6770">
                  <c:v>6,770.99</c:v>
                </c:pt>
                <c:pt idx="6771">
                  <c:v>6,772.00</c:v>
                </c:pt>
                <c:pt idx="6772">
                  <c:v>6,773.00</c:v>
                </c:pt>
                <c:pt idx="6773">
                  <c:v>6,773.99</c:v>
                </c:pt>
                <c:pt idx="6774">
                  <c:v>6,775.00</c:v>
                </c:pt>
                <c:pt idx="6775">
                  <c:v>6,776.00</c:v>
                </c:pt>
                <c:pt idx="6776">
                  <c:v>6,776.99</c:v>
                </c:pt>
                <c:pt idx="6777">
                  <c:v>6,778.00</c:v>
                </c:pt>
                <c:pt idx="6778">
                  <c:v>6,779.00</c:v>
                </c:pt>
                <c:pt idx="6779">
                  <c:v>6,779.99</c:v>
                </c:pt>
                <c:pt idx="6780">
                  <c:v>6,780.99</c:v>
                </c:pt>
                <c:pt idx="6781">
                  <c:v>6,782.00</c:v>
                </c:pt>
                <c:pt idx="6782">
                  <c:v>6,783.00</c:v>
                </c:pt>
                <c:pt idx="6783">
                  <c:v>6,783.99</c:v>
                </c:pt>
                <c:pt idx="6784">
                  <c:v>6,785.00</c:v>
                </c:pt>
                <c:pt idx="6785">
                  <c:v>6,786.00</c:v>
                </c:pt>
                <c:pt idx="6786">
                  <c:v>6,786.99</c:v>
                </c:pt>
                <c:pt idx="6787">
                  <c:v>6,788.00</c:v>
                </c:pt>
                <c:pt idx="6788">
                  <c:v>6,789.00</c:v>
                </c:pt>
                <c:pt idx="6789">
                  <c:v>6,789.99</c:v>
                </c:pt>
                <c:pt idx="6790">
                  <c:v>6,790.99</c:v>
                </c:pt>
                <c:pt idx="6791">
                  <c:v>6,792.00</c:v>
                </c:pt>
                <c:pt idx="6792">
                  <c:v>6,793.00</c:v>
                </c:pt>
                <c:pt idx="6793">
                  <c:v>6,793.99</c:v>
                </c:pt>
                <c:pt idx="6794">
                  <c:v>6,795.00</c:v>
                </c:pt>
                <c:pt idx="6795">
                  <c:v>6,796.00</c:v>
                </c:pt>
                <c:pt idx="6796">
                  <c:v>6,796.99</c:v>
                </c:pt>
                <c:pt idx="6797">
                  <c:v>6,798.00</c:v>
                </c:pt>
                <c:pt idx="6798">
                  <c:v>6,799.00</c:v>
                </c:pt>
                <c:pt idx="6799">
                  <c:v>6,799.99</c:v>
                </c:pt>
                <c:pt idx="6800">
                  <c:v>6,800.99</c:v>
                </c:pt>
                <c:pt idx="6801">
                  <c:v>6,802.00</c:v>
                </c:pt>
                <c:pt idx="6802">
                  <c:v>6,803.00</c:v>
                </c:pt>
                <c:pt idx="6803">
                  <c:v>6,803.99</c:v>
                </c:pt>
                <c:pt idx="6804">
                  <c:v>6,805.00</c:v>
                </c:pt>
                <c:pt idx="6805">
                  <c:v>6,806.00</c:v>
                </c:pt>
                <c:pt idx="6806">
                  <c:v>6,806.99</c:v>
                </c:pt>
                <c:pt idx="6807">
                  <c:v>6,807.99</c:v>
                </c:pt>
                <c:pt idx="6808">
                  <c:v>6,809.00</c:v>
                </c:pt>
                <c:pt idx="6809">
                  <c:v>6,809.99</c:v>
                </c:pt>
                <c:pt idx="6810">
                  <c:v>6,810.99</c:v>
                </c:pt>
                <c:pt idx="6811">
                  <c:v>6,812.00</c:v>
                </c:pt>
                <c:pt idx="6812">
                  <c:v>6,813.00</c:v>
                </c:pt>
                <c:pt idx="6813">
                  <c:v>6,813.99</c:v>
                </c:pt>
                <c:pt idx="6814">
                  <c:v>6,815.00</c:v>
                </c:pt>
                <c:pt idx="6815">
                  <c:v>6,816.00</c:v>
                </c:pt>
                <c:pt idx="6816">
                  <c:v>6,816.99</c:v>
                </c:pt>
                <c:pt idx="6817">
                  <c:v>6,817.99</c:v>
                </c:pt>
                <c:pt idx="6818">
                  <c:v>6,819.00</c:v>
                </c:pt>
                <c:pt idx="6819">
                  <c:v>6,819.99</c:v>
                </c:pt>
                <c:pt idx="6820">
                  <c:v>6,820.99</c:v>
                </c:pt>
                <c:pt idx="6821">
                  <c:v>6,822.00</c:v>
                </c:pt>
                <c:pt idx="6822">
                  <c:v>6,823.00</c:v>
                </c:pt>
                <c:pt idx="6823">
                  <c:v>6,823.99</c:v>
                </c:pt>
                <c:pt idx="6824">
                  <c:v>6,825.00</c:v>
                </c:pt>
                <c:pt idx="6825">
                  <c:v>6,826.00</c:v>
                </c:pt>
                <c:pt idx="6826">
                  <c:v>6,826.99</c:v>
                </c:pt>
                <c:pt idx="6827">
                  <c:v>6,827.99</c:v>
                </c:pt>
                <c:pt idx="6828">
                  <c:v>6,829.00</c:v>
                </c:pt>
                <c:pt idx="6829">
                  <c:v>6,830.00</c:v>
                </c:pt>
                <c:pt idx="6830">
                  <c:v>6,830.99</c:v>
                </c:pt>
                <c:pt idx="6831">
                  <c:v>6,832.00</c:v>
                </c:pt>
                <c:pt idx="6832">
                  <c:v>6,833.00</c:v>
                </c:pt>
                <c:pt idx="6833">
                  <c:v>6,833.99</c:v>
                </c:pt>
                <c:pt idx="6834">
                  <c:v>6,835.00</c:v>
                </c:pt>
                <c:pt idx="6835">
                  <c:v>6,836.00</c:v>
                </c:pt>
                <c:pt idx="6836">
                  <c:v>6,836.99</c:v>
                </c:pt>
                <c:pt idx="6837">
                  <c:v>6,837.99</c:v>
                </c:pt>
                <c:pt idx="6838">
                  <c:v>6,839.00</c:v>
                </c:pt>
                <c:pt idx="6839">
                  <c:v>6,840.00</c:v>
                </c:pt>
                <c:pt idx="6840">
                  <c:v>6,840.99</c:v>
                </c:pt>
                <c:pt idx="6841">
                  <c:v>6,842.00</c:v>
                </c:pt>
                <c:pt idx="6842">
                  <c:v>6,843.00</c:v>
                </c:pt>
                <c:pt idx="6843">
                  <c:v>6,843.99</c:v>
                </c:pt>
                <c:pt idx="6844">
                  <c:v>6,845.00</c:v>
                </c:pt>
                <c:pt idx="6845">
                  <c:v>6,846.00</c:v>
                </c:pt>
                <c:pt idx="6846">
                  <c:v>6,846.99</c:v>
                </c:pt>
                <c:pt idx="6847">
                  <c:v>6,847.99</c:v>
                </c:pt>
                <c:pt idx="6848">
                  <c:v>6,849.00</c:v>
                </c:pt>
                <c:pt idx="6849">
                  <c:v>6,850.00</c:v>
                </c:pt>
                <c:pt idx="6850">
                  <c:v>6,850.99</c:v>
                </c:pt>
                <c:pt idx="6851">
                  <c:v>6,852.00</c:v>
                </c:pt>
                <c:pt idx="6852">
                  <c:v>6,853.00</c:v>
                </c:pt>
                <c:pt idx="6853">
                  <c:v>6,853.99</c:v>
                </c:pt>
                <c:pt idx="6854">
                  <c:v>6,855.00</c:v>
                </c:pt>
                <c:pt idx="6855">
                  <c:v>6,856.00</c:v>
                </c:pt>
                <c:pt idx="6856">
                  <c:v>6,856.99</c:v>
                </c:pt>
                <c:pt idx="6857">
                  <c:v>6,857.99</c:v>
                </c:pt>
                <c:pt idx="6858">
                  <c:v>6,859.00</c:v>
                </c:pt>
                <c:pt idx="6859">
                  <c:v>6,860.00</c:v>
                </c:pt>
                <c:pt idx="6860">
                  <c:v>6,860.99</c:v>
                </c:pt>
                <c:pt idx="6861">
                  <c:v>6,862.00</c:v>
                </c:pt>
                <c:pt idx="6862">
                  <c:v>6,863.00</c:v>
                </c:pt>
                <c:pt idx="6863">
                  <c:v>6,863.99</c:v>
                </c:pt>
                <c:pt idx="6864">
                  <c:v>6,864.99</c:v>
                </c:pt>
                <c:pt idx="6865">
                  <c:v>6,866.00</c:v>
                </c:pt>
                <c:pt idx="6866">
                  <c:v>6,867.00</c:v>
                </c:pt>
                <c:pt idx="6867">
                  <c:v>6,867.99</c:v>
                </c:pt>
                <c:pt idx="6868">
                  <c:v>6,869.00</c:v>
                </c:pt>
                <c:pt idx="6869">
                  <c:v>6,870.00</c:v>
                </c:pt>
                <c:pt idx="6870">
                  <c:v>6,870.99</c:v>
                </c:pt>
                <c:pt idx="6871">
                  <c:v>6,872.00</c:v>
                </c:pt>
                <c:pt idx="6872">
                  <c:v>6,873.00</c:v>
                </c:pt>
                <c:pt idx="6873">
                  <c:v>6,873.99</c:v>
                </c:pt>
                <c:pt idx="6874">
                  <c:v>6,874.99</c:v>
                </c:pt>
                <c:pt idx="6875">
                  <c:v>6,876.00</c:v>
                </c:pt>
                <c:pt idx="6876">
                  <c:v>6,877.00</c:v>
                </c:pt>
                <c:pt idx="6877">
                  <c:v>6,877.99</c:v>
                </c:pt>
                <c:pt idx="6878">
                  <c:v>6,879.00</c:v>
                </c:pt>
                <c:pt idx="6879">
                  <c:v>6,880.00</c:v>
                </c:pt>
                <c:pt idx="6880">
                  <c:v>6,880.99</c:v>
                </c:pt>
                <c:pt idx="6881">
                  <c:v>6,881.99</c:v>
                </c:pt>
                <c:pt idx="6882">
                  <c:v>6,883.00</c:v>
                </c:pt>
                <c:pt idx="6883">
                  <c:v>6,883.99</c:v>
                </c:pt>
                <c:pt idx="6884">
                  <c:v>6,884.99</c:v>
                </c:pt>
                <c:pt idx="6885">
                  <c:v>6,886.00</c:v>
                </c:pt>
                <c:pt idx="6886">
                  <c:v>6,887.00</c:v>
                </c:pt>
                <c:pt idx="6887">
                  <c:v>6,887.99</c:v>
                </c:pt>
                <c:pt idx="6888">
                  <c:v>6,889.00</c:v>
                </c:pt>
                <c:pt idx="6889">
                  <c:v>6,890.00</c:v>
                </c:pt>
                <c:pt idx="6890">
                  <c:v>6,890.99</c:v>
                </c:pt>
                <c:pt idx="6891">
                  <c:v>6,891.99</c:v>
                </c:pt>
                <c:pt idx="6892">
                  <c:v>6,893.00</c:v>
                </c:pt>
                <c:pt idx="6893">
                  <c:v>6,894.00</c:v>
                </c:pt>
                <c:pt idx="6894">
                  <c:v>6,894.99</c:v>
                </c:pt>
                <c:pt idx="6895">
                  <c:v>6,896.00</c:v>
                </c:pt>
                <c:pt idx="6896">
                  <c:v>6,897.00</c:v>
                </c:pt>
                <c:pt idx="6897">
                  <c:v>6,897.99</c:v>
                </c:pt>
                <c:pt idx="6898">
                  <c:v>6,899.00</c:v>
                </c:pt>
                <c:pt idx="6899">
                  <c:v>6,900.00</c:v>
                </c:pt>
                <c:pt idx="6900">
                  <c:v>6,900.99</c:v>
                </c:pt>
                <c:pt idx="6901">
                  <c:v>6,901.99</c:v>
                </c:pt>
                <c:pt idx="6902">
                  <c:v>6,903.00</c:v>
                </c:pt>
                <c:pt idx="6903">
                  <c:v>6,904.00</c:v>
                </c:pt>
                <c:pt idx="6904">
                  <c:v>6,904.99</c:v>
                </c:pt>
                <c:pt idx="6905">
                  <c:v>6,906.00</c:v>
                </c:pt>
                <c:pt idx="6906">
                  <c:v>6,907.00</c:v>
                </c:pt>
                <c:pt idx="6907">
                  <c:v>6,907.99</c:v>
                </c:pt>
                <c:pt idx="6908">
                  <c:v>6,909.00</c:v>
                </c:pt>
                <c:pt idx="6909">
                  <c:v>6,910.00</c:v>
                </c:pt>
                <c:pt idx="6910">
                  <c:v>6,910.99</c:v>
                </c:pt>
                <c:pt idx="6911">
                  <c:v>6,911.99</c:v>
                </c:pt>
                <c:pt idx="6912">
                  <c:v>6,913.00</c:v>
                </c:pt>
                <c:pt idx="6913">
                  <c:v>6,914.00</c:v>
                </c:pt>
                <c:pt idx="6914">
                  <c:v>6,914.99</c:v>
                </c:pt>
                <c:pt idx="6915">
                  <c:v>6,916.00</c:v>
                </c:pt>
                <c:pt idx="6916">
                  <c:v>6,917.00</c:v>
                </c:pt>
                <c:pt idx="6917">
                  <c:v>6,917.99</c:v>
                </c:pt>
                <c:pt idx="6918">
                  <c:v>6,919.00</c:v>
                </c:pt>
                <c:pt idx="6919">
                  <c:v>6,920.00</c:v>
                </c:pt>
                <c:pt idx="6920">
                  <c:v>6,920.99</c:v>
                </c:pt>
                <c:pt idx="6921">
                  <c:v>6,921.99</c:v>
                </c:pt>
                <c:pt idx="6922">
                  <c:v>6,923.00</c:v>
                </c:pt>
                <c:pt idx="6923">
                  <c:v>6,924.00</c:v>
                </c:pt>
                <c:pt idx="6924">
                  <c:v>6,924.99</c:v>
                </c:pt>
                <c:pt idx="6925">
                  <c:v>6,926.00</c:v>
                </c:pt>
                <c:pt idx="6926">
                  <c:v>6,927.00</c:v>
                </c:pt>
                <c:pt idx="6927">
                  <c:v>6,927.99</c:v>
                </c:pt>
                <c:pt idx="6928">
                  <c:v>6,928.99</c:v>
                </c:pt>
                <c:pt idx="6929">
                  <c:v>6,930.00</c:v>
                </c:pt>
                <c:pt idx="6930">
                  <c:v>6,931.00</c:v>
                </c:pt>
                <c:pt idx="6931">
                  <c:v>6,931.99</c:v>
                </c:pt>
                <c:pt idx="6932">
                  <c:v>6,933.00</c:v>
                </c:pt>
                <c:pt idx="6933">
                  <c:v>6,934.00</c:v>
                </c:pt>
                <c:pt idx="6934">
                  <c:v>6,934.99</c:v>
                </c:pt>
                <c:pt idx="6935">
                  <c:v>6,936.00</c:v>
                </c:pt>
                <c:pt idx="6936">
                  <c:v>6,937.00</c:v>
                </c:pt>
                <c:pt idx="6937">
                  <c:v>6,937.99</c:v>
                </c:pt>
                <c:pt idx="6938">
                  <c:v>6,938.99</c:v>
                </c:pt>
                <c:pt idx="6939">
                  <c:v>6,940.00</c:v>
                </c:pt>
                <c:pt idx="6940">
                  <c:v>6,941.00</c:v>
                </c:pt>
                <c:pt idx="6941">
                  <c:v>6,941.99</c:v>
                </c:pt>
                <c:pt idx="6942">
                  <c:v>6,943.00</c:v>
                </c:pt>
                <c:pt idx="6943">
                  <c:v>6,944.00</c:v>
                </c:pt>
                <c:pt idx="6944">
                  <c:v>6,944.99</c:v>
                </c:pt>
                <c:pt idx="6945">
                  <c:v>6,946.00</c:v>
                </c:pt>
                <c:pt idx="6946">
                  <c:v>6,947.00</c:v>
                </c:pt>
                <c:pt idx="6947">
                  <c:v>6,947.99</c:v>
                </c:pt>
                <c:pt idx="6948">
                  <c:v>6,948.99</c:v>
                </c:pt>
                <c:pt idx="6949">
                  <c:v>6,950.00</c:v>
                </c:pt>
                <c:pt idx="6950">
                  <c:v>6,951.00</c:v>
                </c:pt>
                <c:pt idx="6951">
                  <c:v>6,951.99</c:v>
                </c:pt>
                <c:pt idx="6952">
                  <c:v>6,953.00</c:v>
                </c:pt>
                <c:pt idx="6953">
                  <c:v>6,954.00</c:v>
                </c:pt>
                <c:pt idx="6954">
                  <c:v>6,954.99</c:v>
                </c:pt>
                <c:pt idx="6955">
                  <c:v>6,956.00</c:v>
                </c:pt>
                <c:pt idx="6956">
                  <c:v>6,957.00</c:v>
                </c:pt>
                <c:pt idx="6957">
                  <c:v>6,957.99</c:v>
                </c:pt>
                <c:pt idx="6958">
                  <c:v>6,958.99</c:v>
                </c:pt>
                <c:pt idx="6959">
                  <c:v>6,960.00</c:v>
                </c:pt>
                <c:pt idx="6960">
                  <c:v>6,961.00</c:v>
                </c:pt>
                <c:pt idx="6961">
                  <c:v>6,961.99</c:v>
                </c:pt>
                <c:pt idx="6962">
                  <c:v>6,963.00</c:v>
                </c:pt>
                <c:pt idx="6963">
                  <c:v>6,964.00</c:v>
                </c:pt>
                <c:pt idx="6964">
                  <c:v>6,964.99</c:v>
                </c:pt>
                <c:pt idx="6965">
                  <c:v>6,966.00</c:v>
                </c:pt>
                <c:pt idx="6966">
                  <c:v>6,967.00</c:v>
                </c:pt>
                <c:pt idx="6967">
                  <c:v>6,967.99</c:v>
                </c:pt>
                <c:pt idx="6968">
                  <c:v>6,968.99</c:v>
                </c:pt>
                <c:pt idx="6969">
                  <c:v>6,970.00</c:v>
                </c:pt>
                <c:pt idx="6970">
                  <c:v>6,971.00</c:v>
                </c:pt>
                <c:pt idx="6971">
                  <c:v>6,971.99</c:v>
                </c:pt>
                <c:pt idx="6972">
                  <c:v>6,973.00</c:v>
                </c:pt>
                <c:pt idx="6973">
                  <c:v>6,974.00</c:v>
                </c:pt>
                <c:pt idx="6974">
                  <c:v>6,974.99</c:v>
                </c:pt>
                <c:pt idx="6975">
                  <c:v>6,975.99</c:v>
                </c:pt>
                <c:pt idx="6976">
                  <c:v>6,977.00</c:v>
                </c:pt>
                <c:pt idx="6977">
                  <c:v>6,977.99</c:v>
                </c:pt>
                <c:pt idx="6978">
                  <c:v>6,978.99</c:v>
                </c:pt>
                <c:pt idx="6979">
                  <c:v>6,980.00</c:v>
                </c:pt>
                <c:pt idx="6980">
                  <c:v>6,981.00</c:v>
                </c:pt>
                <c:pt idx="6981">
                  <c:v>6,981.99</c:v>
                </c:pt>
                <c:pt idx="6982">
                  <c:v>6,983.00</c:v>
                </c:pt>
                <c:pt idx="6983">
                  <c:v>6,984.00</c:v>
                </c:pt>
                <c:pt idx="6984">
                  <c:v>6,984.99</c:v>
                </c:pt>
                <c:pt idx="6985">
                  <c:v>6,985.99</c:v>
                </c:pt>
                <c:pt idx="6986">
                  <c:v>6,987.00</c:v>
                </c:pt>
                <c:pt idx="6987">
                  <c:v>6,987.99</c:v>
                </c:pt>
                <c:pt idx="6988">
                  <c:v>6,988.99</c:v>
                </c:pt>
                <c:pt idx="6989">
                  <c:v>6,990.00</c:v>
                </c:pt>
                <c:pt idx="6990">
                  <c:v>6,991.00</c:v>
                </c:pt>
                <c:pt idx="6991">
                  <c:v>6,991.99</c:v>
                </c:pt>
                <c:pt idx="6992">
                  <c:v>6,993.00</c:v>
                </c:pt>
                <c:pt idx="6993">
                  <c:v>6,994.00</c:v>
                </c:pt>
                <c:pt idx="6994">
                  <c:v>6,994.99</c:v>
                </c:pt>
                <c:pt idx="6995">
                  <c:v>6,995.99</c:v>
                </c:pt>
                <c:pt idx="6996">
                  <c:v>6,997.00</c:v>
                </c:pt>
                <c:pt idx="6997">
                  <c:v>6,998.00</c:v>
                </c:pt>
                <c:pt idx="6998">
                  <c:v>6,998.99</c:v>
                </c:pt>
                <c:pt idx="6999">
                  <c:v>7,000.00</c:v>
                </c:pt>
                <c:pt idx="7000">
                  <c:v>7,001.00</c:v>
                </c:pt>
                <c:pt idx="7001">
                  <c:v>7,001.99</c:v>
                </c:pt>
                <c:pt idx="7002">
                  <c:v>7,003.00</c:v>
                </c:pt>
                <c:pt idx="7003">
                  <c:v>7,004.00</c:v>
                </c:pt>
                <c:pt idx="7004">
                  <c:v>7,004.99</c:v>
                </c:pt>
                <c:pt idx="7005">
                  <c:v>7,005.99</c:v>
                </c:pt>
                <c:pt idx="7006">
                  <c:v>7,007.00</c:v>
                </c:pt>
                <c:pt idx="7007">
                  <c:v>7,008.00</c:v>
                </c:pt>
                <c:pt idx="7008">
                  <c:v>7,008.99</c:v>
                </c:pt>
                <c:pt idx="7009">
                  <c:v>7,010.00</c:v>
                </c:pt>
                <c:pt idx="7010">
                  <c:v>7,011.00</c:v>
                </c:pt>
                <c:pt idx="7011">
                  <c:v>7,011.99</c:v>
                </c:pt>
                <c:pt idx="7012">
                  <c:v>7,013.00</c:v>
                </c:pt>
                <c:pt idx="7013">
                  <c:v>7,014.00</c:v>
                </c:pt>
                <c:pt idx="7014">
                  <c:v>7,014.99</c:v>
                </c:pt>
                <c:pt idx="7015">
                  <c:v>7,015.99</c:v>
                </c:pt>
                <c:pt idx="7016">
                  <c:v>7,017.00</c:v>
                </c:pt>
                <c:pt idx="7017">
                  <c:v>7,018.00</c:v>
                </c:pt>
                <c:pt idx="7018">
                  <c:v>7,018.99</c:v>
                </c:pt>
                <c:pt idx="7019">
                  <c:v>7,020.00</c:v>
                </c:pt>
                <c:pt idx="7020">
                  <c:v>7,021.00</c:v>
                </c:pt>
                <c:pt idx="7021">
                  <c:v>7,021.99</c:v>
                </c:pt>
                <c:pt idx="7022">
                  <c:v>7,022.99</c:v>
                </c:pt>
                <c:pt idx="7023">
                  <c:v>7,024.00</c:v>
                </c:pt>
                <c:pt idx="7024">
                  <c:v>7,024.99</c:v>
                </c:pt>
                <c:pt idx="7025">
                  <c:v>7,025.99</c:v>
                </c:pt>
                <c:pt idx="7026">
                  <c:v>7,027.00</c:v>
                </c:pt>
                <c:pt idx="7027">
                  <c:v>7,028.00</c:v>
                </c:pt>
                <c:pt idx="7028">
                  <c:v>7,028.99</c:v>
                </c:pt>
                <c:pt idx="7029">
                  <c:v>7,030.00</c:v>
                </c:pt>
                <c:pt idx="7030">
                  <c:v>7,031.00</c:v>
                </c:pt>
                <c:pt idx="7031">
                  <c:v>7,031.99</c:v>
                </c:pt>
                <c:pt idx="7032">
                  <c:v>7,032.99</c:v>
                </c:pt>
                <c:pt idx="7033">
                  <c:v>7,034.00</c:v>
                </c:pt>
                <c:pt idx="7034">
                  <c:v>7,035.00</c:v>
                </c:pt>
                <c:pt idx="7035">
                  <c:v>7,035.99</c:v>
                </c:pt>
                <c:pt idx="7036">
                  <c:v>7,037.00</c:v>
                </c:pt>
                <c:pt idx="7037">
                  <c:v>7,038.00</c:v>
                </c:pt>
                <c:pt idx="7038">
                  <c:v>7,038.99</c:v>
                </c:pt>
                <c:pt idx="7039">
                  <c:v>7,040.00</c:v>
                </c:pt>
                <c:pt idx="7040">
                  <c:v>7,041.00</c:v>
                </c:pt>
                <c:pt idx="7041">
                  <c:v>7,041.99</c:v>
                </c:pt>
                <c:pt idx="7042">
                  <c:v>7,042.99</c:v>
                </c:pt>
                <c:pt idx="7043">
                  <c:v>7,044.00</c:v>
                </c:pt>
                <c:pt idx="7044">
                  <c:v>7,045.00</c:v>
                </c:pt>
                <c:pt idx="7045">
                  <c:v>7,045.99</c:v>
                </c:pt>
                <c:pt idx="7046">
                  <c:v>7,047.00</c:v>
                </c:pt>
                <c:pt idx="7047">
                  <c:v>7,048.00</c:v>
                </c:pt>
                <c:pt idx="7048">
                  <c:v>7,048.99</c:v>
                </c:pt>
                <c:pt idx="7049">
                  <c:v>7,050.00</c:v>
                </c:pt>
                <c:pt idx="7050">
                  <c:v>7,051.00</c:v>
                </c:pt>
                <c:pt idx="7051">
                  <c:v>7,051.99</c:v>
                </c:pt>
                <c:pt idx="7052">
                  <c:v>7,052.99</c:v>
                </c:pt>
                <c:pt idx="7053">
                  <c:v>7,054.00</c:v>
                </c:pt>
                <c:pt idx="7054">
                  <c:v>7,055.00</c:v>
                </c:pt>
                <c:pt idx="7055">
                  <c:v>7,055.99</c:v>
                </c:pt>
                <c:pt idx="7056">
                  <c:v>7,057.00</c:v>
                </c:pt>
                <c:pt idx="7057">
                  <c:v>7,058.00</c:v>
                </c:pt>
                <c:pt idx="7058">
                  <c:v>7,058.99</c:v>
                </c:pt>
                <c:pt idx="7059">
                  <c:v>7,060.00</c:v>
                </c:pt>
                <c:pt idx="7060">
                  <c:v>7,061.00</c:v>
                </c:pt>
                <c:pt idx="7061">
                  <c:v>7,061.99</c:v>
                </c:pt>
                <c:pt idx="7062">
                  <c:v>7,062.99</c:v>
                </c:pt>
                <c:pt idx="7063">
                  <c:v>7,064.00</c:v>
                </c:pt>
                <c:pt idx="7064">
                  <c:v>7,065.00</c:v>
                </c:pt>
                <c:pt idx="7065">
                  <c:v>7,065.99</c:v>
                </c:pt>
                <c:pt idx="7066">
                  <c:v>7,067.00</c:v>
                </c:pt>
                <c:pt idx="7067">
                  <c:v>7,068.00</c:v>
                </c:pt>
                <c:pt idx="7068">
                  <c:v>7,068.99</c:v>
                </c:pt>
                <c:pt idx="7069">
                  <c:v>7,070.00</c:v>
                </c:pt>
                <c:pt idx="7070">
                  <c:v>7,071.00</c:v>
                </c:pt>
                <c:pt idx="7071">
                  <c:v>7,071.99</c:v>
                </c:pt>
                <c:pt idx="7072">
                  <c:v>7,072.99</c:v>
                </c:pt>
                <c:pt idx="7073">
                  <c:v>7,074.00</c:v>
                </c:pt>
                <c:pt idx="7074">
                  <c:v>7,075.00</c:v>
                </c:pt>
                <c:pt idx="7075">
                  <c:v>7,075.99</c:v>
                </c:pt>
                <c:pt idx="7076">
                  <c:v>7,077.00</c:v>
                </c:pt>
                <c:pt idx="7077">
                  <c:v>7,078.00</c:v>
                </c:pt>
                <c:pt idx="7078">
                  <c:v>7,078.99</c:v>
                </c:pt>
                <c:pt idx="7079">
                  <c:v>7,079.99</c:v>
                </c:pt>
                <c:pt idx="7080">
                  <c:v>7,081.00</c:v>
                </c:pt>
                <c:pt idx="7081">
                  <c:v>7,081.99</c:v>
                </c:pt>
                <c:pt idx="7082">
                  <c:v>7,082.99</c:v>
                </c:pt>
                <c:pt idx="7083">
                  <c:v>7,084.00</c:v>
                </c:pt>
                <c:pt idx="7084">
                  <c:v>7,085.00</c:v>
                </c:pt>
                <c:pt idx="7085">
                  <c:v>7,085.99</c:v>
                </c:pt>
                <c:pt idx="7086">
                  <c:v>7,087.00</c:v>
                </c:pt>
                <c:pt idx="7087">
                  <c:v>7,088.00</c:v>
                </c:pt>
                <c:pt idx="7088">
                  <c:v>7,088.99</c:v>
                </c:pt>
                <c:pt idx="7089">
                  <c:v>7,089.99</c:v>
                </c:pt>
                <c:pt idx="7090">
                  <c:v>7,091.00</c:v>
                </c:pt>
                <c:pt idx="7091">
                  <c:v>7,092.00</c:v>
                </c:pt>
                <c:pt idx="7092">
                  <c:v>7,092.99</c:v>
                </c:pt>
                <c:pt idx="7093">
                  <c:v>7,094.00</c:v>
                </c:pt>
                <c:pt idx="7094">
                  <c:v>7,095.00</c:v>
                </c:pt>
                <c:pt idx="7095">
                  <c:v>7,095.99</c:v>
                </c:pt>
                <c:pt idx="7096">
                  <c:v>7,097.00</c:v>
                </c:pt>
                <c:pt idx="7097">
                  <c:v>7,098.00</c:v>
                </c:pt>
                <c:pt idx="7098">
                  <c:v>7,098.99</c:v>
                </c:pt>
                <c:pt idx="7099">
                  <c:v>7,099.99</c:v>
                </c:pt>
                <c:pt idx="7100">
                  <c:v>7,101.00</c:v>
                </c:pt>
                <c:pt idx="7101">
                  <c:v>7,102.00</c:v>
                </c:pt>
                <c:pt idx="7102">
                  <c:v>7,102.99</c:v>
                </c:pt>
                <c:pt idx="7103">
                  <c:v>7,104.00</c:v>
                </c:pt>
                <c:pt idx="7104">
                  <c:v>7,105.00</c:v>
                </c:pt>
                <c:pt idx="7105">
                  <c:v>7,105.99</c:v>
                </c:pt>
                <c:pt idx="7106">
                  <c:v>7,107.00</c:v>
                </c:pt>
                <c:pt idx="7107">
                  <c:v>7,108.00</c:v>
                </c:pt>
                <c:pt idx="7108">
                  <c:v>7,108.99</c:v>
                </c:pt>
                <c:pt idx="7109">
                  <c:v>7,109.99</c:v>
                </c:pt>
                <c:pt idx="7110">
                  <c:v>7,111.00</c:v>
                </c:pt>
                <c:pt idx="7111">
                  <c:v>7,112.00</c:v>
                </c:pt>
                <c:pt idx="7112">
                  <c:v>7,112.99</c:v>
                </c:pt>
                <c:pt idx="7113">
                  <c:v>7,114.00</c:v>
                </c:pt>
                <c:pt idx="7114">
                  <c:v>7,115.00</c:v>
                </c:pt>
                <c:pt idx="7115">
                  <c:v>7,115.99</c:v>
                </c:pt>
                <c:pt idx="7116">
                  <c:v>7,117.00</c:v>
                </c:pt>
                <c:pt idx="7117">
                  <c:v>7,118.00</c:v>
                </c:pt>
                <c:pt idx="7118">
                  <c:v>7,118.99</c:v>
                </c:pt>
                <c:pt idx="7119">
                  <c:v>7,119.99</c:v>
                </c:pt>
                <c:pt idx="7120">
                  <c:v>7,121.00</c:v>
                </c:pt>
                <c:pt idx="7121">
                  <c:v>7,122.00</c:v>
                </c:pt>
                <c:pt idx="7122">
                  <c:v>7,122.99</c:v>
                </c:pt>
                <c:pt idx="7123">
                  <c:v>7,124.00</c:v>
                </c:pt>
                <c:pt idx="7124">
                  <c:v>7,125.00</c:v>
                </c:pt>
                <c:pt idx="7125">
                  <c:v>7,125.99</c:v>
                </c:pt>
                <c:pt idx="7126">
                  <c:v>7,126.99</c:v>
                </c:pt>
                <c:pt idx="7127">
                  <c:v>7,128.00</c:v>
                </c:pt>
                <c:pt idx="7128">
                  <c:v>7,129.00</c:v>
                </c:pt>
                <c:pt idx="7129">
                  <c:v>7,129.99</c:v>
                </c:pt>
                <c:pt idx="7130">
                  <c:v>7,131.00</c:v>
                </c:pt>
                <c:pt idx="7131">
                  <c:v>7,132.00</c:v>
                </c:pt>
                <c:pt idx="7132">
                  <c:v>7,132.99</c:v>
                </c:pt>
                <c:pt idx="7133">
                  <c:v>7,134.00</c:v>
                </c:pt>
                <c:pt idx="7134">
                  <c:v>7,135.00</c:v>
                </c:pt>
                <c:pt idx="7135">
                  <c:v>7,135.99</c:v>
                </c:pt>
                <c:pt idx="7136">
                  <c:v>7,136.99</c:v>
                </c:pt>
                <c:pt idx="7137">
                  <c:v>7,138.00</c:v>
                </c:pt>
                <c:pt idx="7138">
                  <c:v>7,139.00</c:v>
                </c:pt>
                <c:pt idx="7139">
                  <c:v>7,139.99</c:v>
                </c:pt>
                <c:pt idx="7140">
                  <c:v>7,141.00</c:v>
                </c:pt>
                <c:pt idx="7141">
                  <c:v>7,142.00</c:v>
                </c:pt>
                <c:pt idx="7142">
                  <c:v>7,142.99</c:v>
                </c:pt>
                <c:pt idx="7143">
                  <c:v>7,144.00</c:v>
                </c:pt>
                <c:pt idx="7144">
                  <c:v>7,145.00</c:v>
                </c:pt>
                <c:pt idx="7145">
                  <c:v>7,145.99</c:v>
                </c:pt>
                <c:pt idx="7146">
                  <c:v>7,146.99</c:v>
                </c:pt>
                <c:pt idx="7147">
                  <c:v>7,148.00</c:v>
                </c:pt>
                <c:pt idx="7148">
                  <c:v>7,149.00</c:v>
                </c:pt>
                <c:pt idx="7149">
                  <c:v>7,149.99</c:v>
                </c:pt>
                <c:pt idx="7150">
                  <c:v>7,151.00</c:v>
                </c:pt>
                <c:pt idx="7151">
                  <c:v>7,152.00</c:v>
                </c:pt>
                <c:pt idx="7152">
                  <c:v>7,152.99</c:v>
                </c:pt>
                <c:pt idx="7153">
                  <c:v>7,154.00</c:v>
                </c:pt>
                <c:pt idx="7154">
                  <c:v>7,155.00</c:v>
                </c:pt>
                <c:pt idx="7155">
                  <c:v>7,155.99</c:v>
                </c:pt>
                <c:pt idx="7156">
                  <c:v>7,156.99</c:v>
                </c:pt>
                <c:pt idx="7157">
                  <c:v>7,158.00</c:v>
                </c:pt>
                <c:pt idx="7158">
                  <c:v>7,159.00</c:v>
                </c:pt>
                <c:pt idx="7159">
                  <c:v>7,159.99</c:v>
                </c:pt>
                <c:pt idx="7160">
                  <c:v>7,161.00</c:v>
                </c:pt>
                <c:pt idx="7161">
                  <c:v>7,162.00</c:v>
                </c:pt>
                <c:pt idx="7162">
                  <c:v>7,162.99</c:v>
                </c:pt>
                <c:pt idx="7163">
                  <c:v>7,164.00</c:v>
                </c:pt>
                <c:pt idx="7164">
                  <c:v>7,165.00</c:v>
                </c:pt>
                <c:pt idx="7165">
                  <c:v>7,165.99</c:v>
                </c:pt>
                <c:pt idx="7166">
                  <c:v>7,166.99</c:v>
                </c:pt>
                <c:pt idx="7167">
                  <c:v>7,168.00</c:v>
                </c:pt>
                <c:pt idx="7168">
                  <c:v>7,169.00</c:v>
                </c:pt>
                <c:pt idx="7169">
                  <c:v>7,169.99</c:v>
                </c:pt>
                <c:pt idx="7170">
                  <c:v>7,171.00</c:v>
                </c:pt>
                <c:pt idx="7171">
                  <c:v>7,172.00</c:v>
                </c:pt>
                <c:pt idx="7172">
                  <c:v>7,172.99</c:v>
                </c:pt>
                <c:pt idx="7173">
                  <c:v>7,174.00</c:v>
                </c:pt>
                <c:pt idx="7174">
                  <c:v>7,175.00</c:v>
                </c:pt>
                <c:pt idx="7175">
                  <c:v>7,175.99</c:v>
                </c:pt>
                <c:pt idx="7176">
                  <c:v>7,176.99</c:v>
                </c:pt>
                <c:pt idx="7177">
                  <c:v>7,178.00</c:v>
                </c:pt>
                <c:pt idx="7178">
                  <c:v>7,179.00</c:v>
                </c:pt>
                <c:pt idx="7179">
                  <c:v>7,179.99</c:v>
                </c:pt>
                <c:pt idx="7180">
                  <c:v>7,181.00</c:v>
                </c:pt>
                <c:pt idx="7181">
                  <c:v>7,182.00</c:v>
                </c:pt>
                <c:pt idx="7182">
                  <c:v>7,182.99</c:v>
                </c:pt>
                <c:pt idx="7183">
                  <c:v>7,183.99</c:v>
                </c:pt>
                <c:pt idx="7184">
                  <c:v>7,185.00</c:v>
                </c:pt>
                <c:pt idx="7185">
                  <c:v>7,185.99</c:v>
                </c:pt>
                <c:pt idx="7186">
                  <c:v>7,186.99</c:v>
                </c:pt>
                <c:pt idx="7187">
                  <c:v>7,188.00</c:v>
                </c:pt>
                <c:pt idx="7188">
                  <c:v>7,189.00</c:v>
                </c:pt>
                <c:pt idx="7189">
                  <c:v>7,189.99</c:v>
                </c:pt>
                <c:pt idx="7190">
                  <c:v>7,191.00</c:v>
                </c:pt>
                <c:pt idx="7191">
                  <c:v>7,192.00</c:v>
                </c:pt>
                <c:pt idx="7192">
                  <c:v>7,192.99</c:v>
                </c:pt>
                <c:pt idx="7193">
                  <c:v>7,193.99</c:v>
                </c:pt>
                <c:pt idx="7194">
                  <c:v>7,195.00</c:v>
                </c:pt>
                <c:pt idx="7195">
                  <c:v>7,196.00</c:v>
                </c:pt>
                <c:pt idx="7196">
                  <c:v>7,196.99</c:v>
                </c:pt>
                <c:pt idx="7197">
                  <c:v>7,198.00</c:v>
                </c:pt>
                <c:pt idx="7198">
                  <c:v>7,199.00</c:v>
                </c:pt>
                <c:pt idx="7199">
                  <c:v>7,199.99</c:v>
                </c:pt>
                <c:pt idx="7200">
                  <c:v>7,201.00</c:v>
                </c:pt>
                <c:pt idx="7201">
                  <c:v>7,202.00</c:v>
                </c:pt>
                <c:pt idx="7202">
                  <c:v>7,202.99</c:v>
                </c:pt>
                <c:pt idx="7203">
                  <c:v>7,203.99</c:v>
                </c:pt>
                <c:pt idx="7204">
                  <c:v>7,205.00</c:v>
                </c:pt>
                <c:pt idx="7205">
                  <c:v>7,206.00</c:v>
                </c:pt>
                <c:pt idx="7206">
                  <c:v>7,206.99</c:v>
                </c:pt>
                <c:pt idx="7207">
                  <c:v>7,208.00</c:v>
                </c:pt>
                <c:pt idx="7208">
                  <c:v>7,209.00</c:v>
                </c:pt>
                <c:pt idx="7209">
                  <c:v>7,209.99</c:v>
                </c:pt>
                <c:pt idx="7210">
                  <c:v>7,211.00</c:v>
                </c:pt>
                <c:pt idx="7211">
                  <c:v>7,212.00</c:v>
                </c:pt>
                <c:pt idx="7212">
                  <c:v>7,212.99</c:v>
                </c:pt>
                <c:pt idx="7213">
                  <c:v>7,213.99</c:v>
                </c:pt>
                <c:pt idx="7214">
                  <c:v>7,215.00</c:v>
                </c:pt>
                <c:pt idx="7215">
                  <c:v>7,216.00</c:v>
                </c:pt>
                <c:pt idx="7216">
                  <c:v>7,216.99</c:v>
                </c:pt>
                <c:pt idx="7217">
                  <c:v>7,218.00</c:v>
                </c:pt>
                <c:pt idx="7218">
                  <c:v>7,219.00</c:v>
                </c:pt>
                <c:pt idx="7219">
                  <c:v>7,219.99</c:v>
                </c:pt>
                <c:pt idx="7220">
                  <c:v>7,221.00</c:v>
                </c:pt>
                <c:pt idx="7221">
                  <c:v>7,222.00</c:v>
                </c:pt>
                <c:pt idx="7222">
                  <c:v>7,222.99</c:v>
                </c:pt>
                <c:pt idx="7223">
                  <c:v>7,223.99</c:v>
                </c:pt>
                <c:pt idx="7224">
                  <c:v>7,225.00</c:v>
                </c:pt>
                <c:pt idx="7225">
                  <c:v>7,226.00</c:v>
                </c:pt>
                <c:pt idx="7226">
                  <c:v>7,226.99</c:v>
                </c:pt>
                <c:pt idx="7227">
                  <c:v>7,228.00</c:v>
                </c:pt>
                <c:pt idx="7228">
                  <c:v>7,229.00</c:v>
                </c:pt>
                <c:pt idx="7229">
                  <c:v>7,229.99</c:v>
                </c:pt>
                <c:pt idx="7230">
                  <c:v>7,230.99</c:v>
                </c:pt>
                <c:pt idx="7231">
                  <c:v>7,232.00</c:v>
                </c:pt>
                <c:pt idx="7232">
                  <c:v>7,232.99</c:v>
                </c:pt>
                <c:pt idx="7233">
                  <c:v>7,233.99</c:v>
                </c:pt>
                <c:pt idx="7234">
                  <c:v>7,235.00</c:v>
                </c:pt>
                <c:pt idx="7235">
                  <c:v>7,236.00</c:v>
                </c:pt>
                <c:pt idx="7236">
                  <c:v>7,236.99</c:v>
                </c:pt>
                <c:pt idx="7237">
                  <c:v>7,238.00</c:v>
                </c:pt>
                <c:pt idx="7238">
                  <c:v>7,239.00</c:v>
                </c:pt>
                <c:pt idx="7239">
                  <c:v>7,239.99</c:v>
                </c:pt>
                <c:pt idx="7240">
                  <c:v>7,240.99</c:v>
                </c:pt>
                <c:pt idx="7241">
                  <c:v>7,242.00</c:v>
                </c:pt>
                <c:pt idx="7242">
                  <c:v>7,243.00</c:v>
                </c:pt>
                <c:pt idx="7243">
                  <c:v>7,243.99</c:v>
                </c:pt>
                <c:pt idx="7244">
                  <c:v>7,245.00</c:v>
                </c:pt>
                <c:pt idx="7245">
                  <c:v>7,246.00</c:v>
                </c:pt>
                <c:pt idx="7246">
                  <c:v>7,246.99</c:v>
                </c:pt>
                <c:pt idx="7247">
                  <c:v>7,248.00</c:v>
                </c:pt>
                <c:pt idx="7248">
                  <c:v>7,249.00</c:v>
                </c:pt>
                <c:pt idx="7249">
                  <c:v>7,249.99</c:v>
                </c:pt>
                <c:pt idx="7250">
                  <c:v>7,250.99</c:v>
                </c:pt>
                <c:pt idx="7251">
                  <c:v>7,252.00</c:v>
                </c:pt>
                <c:pt idx="7252">
                  <c:v>7,253.00</c:v>
                </c:pt>
                <c:pt idx="7253">
                  <c:v>7,253.99</c:v>
                </c:pt>
                <c:pt idx="7254">
                  <c:v>7,255.00</c:v>
                </c:pt>
                <c:pt idx="7255">
                  <c:v>7,256.00</c:v>
                </c:pt>
                <c:pt idx="7256">
                  <c:v>7,256.99</c:v>
                </c:pt>
                <c:pt idx="7257">
                  <c:v>7,257.99</c:v>
                </c:pt>
                <c:pt idx="7258">
                  <c:v>7,259.00</c:v>
                </c:pt>
                <c:pt idx="7259">
                  <c:v>7,259.99</c:v>
                </c:pt>
                <c:pt idx="7260">
                  <c:v>7,260.99</c:v>
                </c:pt>
                <c:pt idx="7261">
                  <c:v>7,262.00</c:v>
                </c:pt>
                <c:pt idx="7262">
                  <c:v>7,263.00</c:v>
                </c:pt>
                <c:pt idx="7263">
                  <c:v>7,263.99</c:v>
                </c:pt>
                <c:pt idx="7264">
                  <c:v>7,265.00</c:v>
                </c:pt>
                <c:pt idx="7265">
                  <c:v>7,266.00</c:v>
                </c:pt>
                <c:pt idx="7266">
                  <c:v>7,266.99</c:v>
                </c:pt>
                <c:pt idx="7267">
                  <c:v>7,267.99</c:v>
                </c:pt>
                <c:pt idx="7268">
                  <c:v>7,269.00</c:v>
                </c:pt>
                <c:pt idx="7269">
                  <c:v>7,270.00</c:v>
                </c:pt>
                <c:pt idx="7270">
                  <c:v>7,270.99</c:v>
                </c:pt>
                <c:pt idx="7271">
                  <c:v>7,272.00</c:v>
                </c:pt>
                <c:pt idx="7272">
                  <c:v>7,273.00</c:v>
                </c:pt>
                <c:pt idx="7273">
                  <c:v>7,273.99</c:v>
                </c:pt>
                <c:pt idx="7274">
                  <c:v>7,275.00</c:v>
                </c:pt>
                <c:pt idx="7275">
                  <c:v>7,276.00</c:v>
                </c:pt>
                <c:pt idx="7276">
                  <c:v>7,276.99</c:v>
                </c:pt>
                <c:pt idx="7277">
                  <c:v>7,277.99</c:v>
                </c:pt>
                <c:pt idx="7278">
                  <c:v>7,279.00</c:v>
                </c:pt>
                <c:pt idx="7279">
                  <c:v>7,280.00</c:v>
                </c:pt>
                <c:pt idx="7280">
                  <c:v>7,280.99</c:v>
                </c:pt>
                <c:pt idx="7281">
                  <c:v>7,282.00</c:v>
                </c:pt>
                <c:pt idx="7282">
                  <c:v>7,283.00</c:v>
                </c:pt>
                <c:pt idx="7283">
                  <c:v>7,283.99</c:v>
                </c:pt>
                <c:pt idx="7284">
                  <c:v>7,285.00</c:v>
                </c:pt>
                <c:pt idx="7285">
                  <c:v>7,286.00</c:v>
                </c:pt>
                <c:pt idx="7286">
                  <c:v>7,286.99</c:v>
                </c:pt>
                <c:pt idx="7287">
                  <c:v>7,287.99</c:v>
                </c:pt>
                <c:pt idx="7288">
                  <c:v>7,289.00</c:v>
                </c:pt>
                <c:pt idx="7289">
                  <c:v>7,290.00</c:v>
                </c:pt>
                <c:pt idx="7290">
                  <c:v>7,290.99</c:v>
                </c:pt>
                <c:pt idx="7291">
                  <c:v>7,292.00</c:v>
                </c:pt>
                <c:pt idx="7292">
                  <c:v>7,293.00</c:v>
                </c:pt>
                <c:pt idx="7293">
                  <c:v>7,293.99</c:v>
                </c:pt>
                <c:pt idx="7294">
                  <c:v>7,295.00</c:v>
                </c:pt>
                <c:pt idx="7295">
                  <c:v>7,296.00</c:v>
                </c:pt>
                <c:pt idx="7296">
                  <c:v>7,296.99</c:v>
                </c:pt>
                <c:pt idx="7297">
                  <c:v>7,297.99</c:v>
                </c:pt>
                <c:pt idx="7298">
                  <c:v>7,299.00</c:v>
                </c:pt>
                <c:pt idx="7299">
                  <c:v>7,300.00</c:v>
                </c:pt>
                <c:pt idx="7300">
                  <c:v>7,300.99</c:v>
                </c:pt>
                <c:pt idx="7301">
                  <c:v>7,302.00</c:v>
                </c:pt>
                <c:pt idx="7302">
                  <c:v>7,303.00</c:v>
                </c:pt>
                <c:pt idx="7303">
                  <c:v>7,303.99</c:v>
                </c:pt>
                <c:pt idx="7304">
                  <c:v>7,304.99</c:v>
                </c:pt>
                <c:pt idx="7305">
                  <c:v>7,306.00</c:v>
                </c:pt>
                <c:pt idx="7306">
                  <c:v>7,307.00</c:v>
                </c:pt>
                <c:pt idx="7307">
                  <c:v>7,307.99</c:v>
                </c:pt>
                <c:pt idx="7308">
                  <c:v>7,309.00</c:v>
                </c:pt>
                <c:pt idx="7309">
                  <c:v>7,310.00</c:v>
                </c:pt>
                <c:pt idx="7310">
                  <c:v>7,310.99</c:v>
                </c:pt>
                <c:pt idx="7311">
                  <c:v>7,312.00</c:v>
                </c:pt>
                <c:pt idx="7312">
                  <c:v>7,313.00</c:v>
                </c:pt>
                <c:pt idx="7313">
                  <c:v>7,313.99</c:v>
                </c:pt>
                <c:pt idx="7314">
                  <c:v>7,314.99</c:v>
                </c:pt>
                <c:pt idx="7315">
                  <c:v>7,316.00</c:v>
                </c:pt>
                <c:pt idx="7316">
                  <c:v>7,317.00</c:v>
                </c:pt>
                <c:pt idx="7317">
                  <c:v>7,317.99</c:v>
                </c:pt>
                <c:pt idx="7318">
                  <c:v>7,319.00</c:v>
                </c:pt>
                <c:pt idx="7319">
                  <c:v>7,320.00</c:v>
                </c:pt>
                <c:pt idx="7320">
                  <c:v>7,320.99</c:v>
                </c:pt>
                <c:pt idx="7321">
                  <c:v>7,321.99</c:v>
                </c:pt>
                <c:pt idx="7322">
                  <c:v>7,323.00</c:v>
                </c:pt>
                <c:pt idx="7323">
                  <c:v>7,323.99</c:v>
                </c:pt>
                <c:pt idx="7324">
                  <c:v>7,324.99</c:v>
                </c:pt>
                <c:pt idx="7325">
                  <c:v>7,326.00</c:v>
                </c:pt>
                <c:pt idx="7326">
                  <c:v>7,327.00</c:v>
                </c:pt>
                <c:pt idx="7327">
                  <c:v>7,327.99</c:v>
                </c:pt>
                <c:pt idx="7328">
                  <c:v>7,329.00</c:v>
                </c:pt>
                <c:pt idx="7329">
                  <c:v>7,330.00</c:v>
                </c:pt>
                <c:pt idx="7330">
                  <c:v>7,330.99</c:v>
                </c:pt>
                <c:pt idx="7331">
                  <c:v>7,331.99</c:v>
                </c:pt>
                <c:pt idx="7332">
                  <c:v>7,333.00</c:v>
                </c:pt>
                <c:pt idx="7333">
                  <c:v>7,333.99</c:v>
                </c:pt>
                <c:pt idx="7334">
                  <c:v>7,334.99</c:v>
                </c:pt>
                <c:pt idx="7335">
                  <c:v>7,336.00</c:v>
                </c:pt>
                <c:pt idx="7336">
                  <c:v>7,337.00</c:v>
                </c:pt>
                <c:pt idx="7337">
                  <c:v>7,337.99</c:v>
                </c:pt>
                <c:pt idx="7338">
                  <c:v>7,339.00</c:v>
                </c:pt>
                <c:pt idx="7339">
                  <c:v>7,340.00</c:v>
                </c:pt>
                <c:pt idx="7340">
                  <c:v>7,340.99</c:v>
                </c:pt>
                <c:pt idx="7341">
                  <c:v>7,341.99</c:v>
                </c:pt>
                <c:pt idx="7342">
                  <c:v>7,343.00</c:v>
                </c:pt>
                <c:pt idx="7343">
                  <c:v>7,344.00</c:v>
                </c:pt>
                <c:pt idx="7344">
                  <c:v>7,344.99</c:v>
                </c:pt>
                <c:pt idx="7345">
                  <c:v>7,346.00</c:v>
                </c:pt>
                <c:pt idx="7346">
                  <c:v>7,347.00</c:v>
                </c:pt>
                <c:pt idx="7347">
                  <c:v>7,347.99</c:v>
                </c:pt>
                <c:pt idx="7348">
                  <c:v>7,349.00</c:v>
                </c:pt>
                <c:pt idx="7349">
                  <c:v>7,350.00</c:v>
                </c:pt>
                <c:pt idx="7350">
                  <c:v>7,350.99</c:v>
                </c:pt>
                <c:pt idx="7351">
                  <c:v>7,351.99</c:v>
                </c:pt>
                <c:pt idx="7352">
                  <c:v>7,353.00</c:v>
                </c:pt>
                <c:pt idx="7353">
                  <c:v>7,354.00</c:v>
                </c:pt>
                <c:pt idx="7354">
                  <c:v>7,354.99</c:v>
                </c:pt>
                <c:pt idx="7355">
                  <c:v>7,356.00</c:v>
                </c:pt>
                <c:pt idx="7356">
                  <c:v>7,357.00</c:v>
                </c:pt>
                <c:pt idx="7357">
                  <c:v>7,357.99</c:v>
                </c:pt>
                <c:pt idx="7358">
                  <c:v>7,359.00</c:v>
                </c:pt>
                <c:pt idx="7359">
                  <c:v>7,360.00</c:v>
                </c:pt>
                <c:pt idx="7360">
                  <c:v>7,360.99</c:v>
                </c:pt>
                <c:pt idx="7361">
                  <c:v>7,361.99</c:v>
                </c:pt>
                <c:pt idx="7362">
                  <c:v>7,363.00</c:v>
                </c:pt>
                <c:pt idx="7363">
                  <c:v>7,364.00</c:v>
                </c:pt>
                <c:pt idx="7364">
                  <c:v>7,364.99</c:v>
                </c:pt>
                <c:pt idx="7365">
                  <c:v>7,366.00</c:v>
                </c:pt>
                <c:pt idx="7366">
                  <c:v>7,367.00</c:v>
                </c:pt>
                <c:pt idx="7367">
                  <c:v>7,367.99</c:v>
                </c:pt>
                <c:pt idx="7368">
                  <c:v>7,369.00</c:v>
                </c:pt>
                <c:pt idx="7369">
                  <c:v>7,370.00</c:v>
                </c:pt>
                <c:pt idx="7370">
                  <c:v>7,370.99</c:v>
                </c:pt>
                <c:pt idx="7371">
                  <c:v>7,371.99</c:v>
                </c:pt>
                <c:pt idx="7372">
                  <c:v>7,373.00</c:v>
                </c:pt>
                <c:pt idx="7373">
                  <c:v>7,374.00</c:v>
                </c:pt>
                <c:pt idx="7374">
                  <c:v>7,374.99</c:v>
                </c:pt>
                <c:pt idx="7375">
                  <c:v>7,376.00</c:v>
                </c:pt>
                <c:pt idx="7376">
                  <c:v>7,377.00</c:v>
                </c:pt>
                <c:pt idx="7377">
                  <c:v>7,377.99</c:v>
                </c:pt>
                <c:pt idx="7378">
                  <c:v>7,378.99</c:v>
                </c:pt>
                <c:pt idx="7379">
                  <c:v>7,380.00</c:v>
                </c:pt>
                <c:pt idx="7380">
                  <c:v>7,381.00</c:v>
                </c:pt>
                <c:pt idx="7381">
                  <c:v>7,381.99</c:v>
                </c:pt>
                <c:pt idx="7382">
                  <c:v>7,383.00</c:v>
                </c:pt>
                <c:pt idx="7383">
                  <c:v>7,384.00</c:v>
                </c:pt>
                <c:pt idx="7384">
                  <c:v>7,384.99</c:v>
                </c:pt>
                <c:pt idx="7385">
                  <c:v>7,386.00</c:v>
                </c:pt>
                <c:pt idx="7386">
                  <c:v>7,387.00</c:v>
                </c:pt>
                <c:pt idx="7387">
                  <c:v>7,387.99</c:v>
                </c:pt>
                <c:pt idx="7388">
                  <c:v>7,388.99</c:v>
                </c:pt>
                <c:pt idx="7389">
                  <c:v>7,390.00</c:v>
                </c:pt>
                <c:pt idx="7390">
                  <c:v>7,391.00</c:v>
                </c:pt>
                <c:pt idx="7391">
                  <c:v>7,391.99</c:v>
                </c:pt>
                <c:pt idx="7392">
                  <c:v>7,393.00</c:v>
                </c:pt>
                <c:pt idx="7393">
                  <c:v>7,394.00</c:v>
                </c:pt>
                <c:pt idx="7394">
                  <c:v>7,394.99</c:v>
                </c:pt>
                <c:pt idx="7395">
                  <c:v>7,396.00</c:v>
                </c:pt>
                <c:pt idx="7396">
                  <c:v>7,397.00</c:v>
                </c:pt>
                <c:pt idx="7397">
                  <c:v>7,397.99</c:v>
                </c:pt>
                <c:pt idx="7398">
                  <c:v>7,398.99</c:v>
                </c:pt>
                <c:pt idx="7399">
                  <c:v>7,400.00</c:v>
                </c:pt>
                <c:pt idx="7400">
                  <c:v>7,401.00</c:v>
                </c:pt>
                <c:pt idx="7401">
                  <c:v>7,401.99</c:v>
                </c:pt>
                <c:pt idx="7402">
                  <c:v>7,403.00</c:v>
                </c:pt>
                <c:pt idx="7403">
                  <c:v>7,404.00</c:v>
                </c:pt>
                <c:pt idx="7404">
                  <c:v>7,404.99</c:v>
                </c:pt>
                <c:pt idx="7405">
                  <c:v>7,406.00</c:v>
                </c:pt>
                <c:pt idx="7406">
                  <c:v>7,407.00</c:v>
                </c:pt>
                <c:pt idx="7407">
                  <c:v>7,407.99</c:v>
                </c:pt>
                <c:pt idx="7408">
                  <c:v>7,408.99</c:v>
                </c:pt>
                <c:pt idx="7409">
                  <c:v>7,410.00</c:v>
                </c:pt>
                <c:pt idx="7410">
                  <c:v>7,411.00</c:v>
                </c:pt>
                <c:pt idx="7411">
                  <c:v>7,411.99</c:v>
                </c:pt>
                <c:pt idx="7412">
                  <c:v>7,413.00</c:v>
                </c:pt>
                <c:pt idx="7413">
                  <c:v>7,414.00</c:v>
                </c:pt>
                <c:pt idx="7414">
                  <c:v>7,414.99</c:v>
                </c:pt>
                <c:pt idx="7415">
                  <c:v>7,416.00</c:v>
                </c:pt>
                <c:pt idx="7416">
                  <c:v>7,417.00</c:v>
                </c:pt>
                <c:pt idx="7417">
                  <c:v>7,417.99</c:v>
                </c:pt>
                <c:pt idx="7418">
                  <c:v>7,418.99</c:v>
                </c:pt>
                <c:pt idx="7419">
                  <c:v>7,420.00</c:v>
                </c:pt>
                <c:pt idx="7420">
                  <c:v>7,421.00</c:v>
                </c:pt>
                <c:pt idx="7421">
                  <c:v>7,421.99</c:v>
                </c:pt>
                <c:pt idx="7422">
                  <c:v>7,423.00</c:v>
                </c:pt>
                <c:pt idx="7423">
                  <c:v>7,424.00</c:v>
                </c:pt>
                <c:pt idx="7424">
                  <c:v>7,424.99</c:v>
                </c:pt>
                <c:pt idx="7425">
                  <c:v>7,425.99</c:v>
                </c:pt>
                <c:pt idx="7426">
                  <c:v>7,427.00</c:v>
                </c:pt>
                <c:pt idx="7427">
                  <c:v>7,427.99</c:v>
                </c:pt>
                <c:pt idx="7428">
                  <c:v>7,428.99</c:v>
                </c:pt>
                <c:pt idx="7429">
                  <c:v>7,430.00</c:v>
                </c:pt>
                <c:pt idx="7430">
                  <c:v>7,431.00</c:v>
                </c:pt>
                <c:pt idx="7431">
                  <c:v>7,431.99</c:v>
                </c:pt>
                <c:pt idx="7432">
                  <c:v>7,433.00</c:v>
                </c:pt>
                <c:pt idx="7433">
                  <c:v>7,434.00</c:v>
                </c:pt>
                <c:pt idx="7434">
                  <c:v>7,434.99</c:v>
                </c:pt>
                <c:pt idx="7435">
                  <c:v>7,435.99</c:v>
                </c:pt>
                <c:pt idx="7436">
                  <c:v>7,437.00</c:v>
                </c:pt>
                <c:pt idx="7437">
                  <c:v>7,438.00</c:v>
                </c:pt>
                <c:pt idx="7438">
                  <c:v>7,438.99</c:v>
                </c:pt>
                <c:pt idx="7439">
                  <c:v>7,440.00</c:v>
                </c:pt>
                <c:pt idx="7440">
                  <c:v>7,441.00</c:v>
                </c:pt>
                <c:pt idx="7441">
                  <c:v>7,441.99</c:v>
                </c:pt>
                <c:pt idx="7442">
                  <c:v>7,443.00</c:v>
                </c:pt>
                <c:pt idx="7443">
                  <c:v>7,444.00</c:v>
                </c:pt>
                <c:pt idx="7444">
                  <c:v>7,444.99</c:v>
                </c:pt>
                <c:pt idx="7445">
                  <c:v>7,445.99</c:v>
                </c:pt>
                <c:pt idx="7446">
                  <c:v>7,447.00</c:v>
                </c:pt>
                <c:pt idx="7447">
                  <c:v>7,448.00</c:v>
                </c:pt>
                <c:pt idx="7448">
                  <c:v>7,448.99</c:v>
                </c:pt>
                <c:pt idx="7449">
                  <c:v>7,450.00</c:v>
                </c:pt>
                <c:pt idx="7450">
                  <c:v>7,451.00</c:v>
                </c:pt>
                <c:pt idx="7451">
                  <c:v>7,451.99</c:v>
                </c:pt>
                <c:pt idx="7452">
                  <c:v>7,452.99</c:v>
                </c:pt>
                <c:pt idx="7453">
                  <c:v>7,454.00</c:v>
                </c:pt>
                <c:pt idx="7454">
                  <c:v>7,455.00</c:v>
                </c:pt>
                <c:pt idx="7455">
                  <c:v>7,455.99</c:v>
                </c:pt>
                <c:pt idx="7456">
                  <c:v>7,457.00</c:v>
                </c:pt>
                <c:pt idx="7457">
                  <c:v>7,458.00</c:v>
                </c:pt>
                <c:pt idx="7458">
                  <c:v>7,458.99</c:v>
                </c:pt>
                <c:pt idx="7459">
                  <c:v>7,460.00</c:v>
                </c:pt>
                <c:pt idx="7460">
                  <c:v>7,461.00</c:v>
                </c:pt>
                <c:pt idx="7461">
                  <c:v>7,461.99</c:v>
                </c:pt>
                <c:pt idx="7462">
                  <c:v>7,462.99</c:v>
                </c:pt>
                <c:pt idx="7463">
                  <c:v>7,464.00</c:v>
                </c:pt>
                <c:pt idx="7464">
                  <c:v>7,465.00</c:v>
                </c:pt>
                <c:pt idx="7465">
                  <c:v>7,465.99</c:v>
                </c:pt>
                <c:pt idx="7466">
                  <c:v>7,467.00</c:v>
                </c:pt>
                <c:pt idx="7467">
                  <c:v>7,468.00</c:v>
                </c:pt>
                <c:pt idx="7468">
                  <c:v>7,468.99</c:v>
                </c:pt>
                <c:pt idx="7469">
                  <c:v>7,470.00</c:v>
                </c:pt>
                <c:pt idx="7470">
                  <c:v>7,471.00</c:v>
                </c:pt>
                <c:pt idx="7471">
                  <c:v>7,471.99</c:v>
                </c:pt>
                <c:pt idx="7472">
                  <c:v>7,472.99</c:v>
                </c:pt>
                <c:pt idx="7473">
                  <c:v>7,474.00</c:v>
                </c:pt>
                <c:pt idx="7474">
                  <c:v>7,475.00</c:v>
                </c:pt>
                <c:pt idx="7475">
                  <c:v>7,475.99</c:v>
                </c:pt>
                <c:pt idx="7476">
                  <c:v>7,477.00</c:v>
                </c:pt>
                <c:pt idx="7477">
                  <c:v>7,478.00</c:v>
                </c:pt>
                <c:pt idx="7478">
                  <c:v>7,478.99</c:v>
                </c:pt>
                <c:pt idx="7479">
                  <c:v>7,479.99</c:v>
                </c:pt>
                <c:pt idx="7480">
                  <c:v>7,481.00</c:v>
                </c:pt>
                <c:pt idx="7481">
                  <c:v>7,481.99</c:v>
                </c:pt>
                <c:pt idx="7482">
                  <c:v>7,482.99</c:v>
                </c:pt>
                <c:pt idx="7483">
                  <c:v>7,484.00</c:v>
                </c:pt>
                <c:pt idx="7484">
                  <c:v>7,485.00</c:v>
                </c:pt>
                <c:pt idx="7485">
                  <c:v>7,485.99</c:v>
                </c:pt>
                <c:pt idx="7486">
                  <c:v>7,487.00</c:v>
                </c:pt>
                <c:pt idx="7487">
                  <c:v>7,488.00</c:v>
                </c:pt>
                <c:pt idx="7488">
                  <c:v>7,488.99</c:v>
                </c:pt>
                <c:pt idx="7489">
                  <c:v>7,489.99</c:v>
                </c:pt>
                <c:pt idx="7490">
                  <c:v>7,491.00</c:v>
                </c:pt>
                <c:pt idx="7491">
                  <c:v>7,491.99</c:v>
                </c:pt>
                <c:pt idx="7492">
                  <c:v>7,492.99</c:v>
                </c:pt>
                <c:pt idx="7493">
                  <c:v>7,494.00</c:v>
                </c:pt>
                <c:pt idx="7494">
                  <c:v>7,495.00</c:v>
                </c:pt>
                <c:pt idx="7495">
                  <c:v>7,495.99</c:v>
                </c:pt>
                <c:pt idx="7496">
                  <c:v>7,497.00</c:v>
                </c:pt>
                <c:pt idx="7497">
                  <c:v>7,498.00</c:v>
                </c:pt>
                <c:pt idx="7498">
                  <c:v>7,498.99</c:v>
                </c:pt>
                <c:pt idx="7499">
                  <c:v>7,499.99</c:v>
                </c:pt>
                <c:pt idx="7500">
                  <c:v>7,501.00</c:v>
                </c:pt>
                <c:pt idx="7501">
                  <c:v>7,502.00</c:v>
                </c:pt>
                <c:pt idx="7502">
                  <c:v>7,502.99</c:v>
                </c:pt>
                <c:pt idx="7503">
                  <c:v>7,504.00</c:v>
                </c:pt>
                <c:pt idx="7504">
                  <c:v>7,505.00</c:v>
                </c:pt>
                <c:pt idx="7505">
                  <c:v>7,505.99</c:v>
                </c:pt>
                <c:pt idx="7506">
                  <c:v>7,507.00</c:v>
                </c:pt>
                <c:pt idx="7507">
                  <c:v>7,508.00</c:v>
                </c:pt>
                <c:pt idx="7508">
                  <c:v>7,508.99</c:v>
                </c:pt>
                <c:pt idx="7509">
                  <c:v>7,509.99</c:v>
                </c:pt>
                <c:pt idx="7510">
                  <c:v>7,511.00</c:v>
                </c:pt>
                <c:pt idx="7511">
                  <c:v>7,512.00</c:v>
                </c:pt>
                <c:pt idx="7512">
                  <c:v>7,512.99</c:v>
                </c:pt>
                <c:pt idx="7513">
                  <c:v>7,514.00</c:v>
                </c:pt>
                <c:pt idx="7514">
                  <c:v>7,515.00</c:v>
                </c:pt>
                <c:pt idx="7515">
                  <c:v>7,515.99</c:v>
                </c:pt>
                <c:pt idx="7516">
                  <c:v>7,517.00</c:v>
                </c:pt>
                <c:pt idx="7517">
                  <c:v>7,518.00</c:v>
                </c:pt>
                <c:pt idx="7518">
                  <c:v>7,518.99</c:v>
                </c:pt>
                <c:pt idx="7519">
                  <c:v>7,519.99</c:v>
                </c:pt>
                <c:pt idx="7520">
                  <c:v>7,521.00</c:v>
                </c:pt>
                <c:pt idx="7521">
                  <c:v>7,522.00</c:v>
                </c:pt>
                <c:pt idx="7522">
                  <c:v>7,522.99</c:v>
                </c:pt>
                <c:pt idx="7523">
                  <c:v>7,524.00</c:v>
                </c:pt>
                <c:pt idx="7524">
                  <c:v>7,525.00</c:v>
                </c:pt>
                <c:pt idx="7525">
                  <c:v>7,525.99</c:v>
                </c:pt>
                <c:pt idx="7526">
                  <c:v>7,526.99</c:v>
                </c:pt>
                <c:pt idx="7527">
                  <c:v>7,528.00</c:v>
                </c:pt>
                <c:pt idx="7528">
                  <c:v>7,528.99</c:v>
                </c:pt>
                <c:pt idx="7529">
                  <c:v>7,529.99</c:v>
                </c:pt>
                <c:pt idx="7530">
                  <c:v>7,531.00</c:v>
                </c:pt>
                <c:pt idx="7531">
                  <c:v>7,532.00</c:v>
                </c:pt>
                <c:pt idx="7532">
                  <c:v>7,532.99</c:v>
                </c:pt>
                <c:pt idx="7533">
                  <c:v>7,534.00</c:v>
                </c:pt>
                <c:pt idx="7534">
                  <c:v>7,535.00</c:v>
                </c:pt>
                <c:pt idx="7535">
                  <c:v>7,535.99</c:v>
                </c:pt>
                <c:pt idx="7536">
                  <c:v>7,536.99</c:v>
                </c:pt>
                <c:pt idx="7537">
                  <c:v>7,538.00</c:v>
                </c:pt>
                <c:pt idx="7538">
                  <c:v>7,539.00</c:v>
                </c:pt>
                <c:pt idx="7539">
                  <c:v>7,539.99</c:v>
                </c:pt>
                <c:pt idx="7540">
                  <c:v>7,541.00</c:v>
                </c:pt>
                <c:pt idx="7541">
                  <c:v>7,542.00</c:v>
                </c:pt>
                <c:pt idx="7542">
                  <c:v>7,542.99</c:v>
                </c:pt>
                <c:pt idx="7543">
                  <c:v>7,544.00</c:v>
                </c:pt>
                <c:pt idx="7544">
                  <c:v>7,545.00</c:v>
                </c:pt>
                <c:pt idx="7545">
                  <c:v>7,545.99</c:v>
                </c:pt>
                <c:pt idx="7546">
                  <c:v>7,546.99</c:v>
                </c:pt>
                <c:pt idx="7547">
                  <c:v>7,548.00</c:v>
                </c:pt>
                <c:pt idx="7548">
                  <c:v>7,549.00</c:v>
                </c:pt>
                <c:pt idx="7549">
                  <c:v>7,549.99</c:v>
                </c:pt>
                <c:pt idx="7550">
                  <c:v>7,551.00</c:v>
                </c:pt>
                <c:pt idx="7551">
                  <c:v>7,552.00</c:v>
                </c:pt>
                <c:pt idx="7552">
                  <c:v>7,552.99</c:v>
                </c:pt>
                <c:pt idx="7553">
                  <c:v>7,554.00</c:v>
                </c:pt>
                <c:pt idx="7554">
                  <c:v>7,555.00</c:v>
                </c:pt>
                <c:pt idx="7555">
                  <c:v>7,555.99</c:v>
                </c:pt>
                <c:pt idx="7556">
                  <c:v>7,556.99</c:v>
                </c:pt>
                <c:pt idx="7557">
                  <c:v>7,558.00</c:v>
                </c:pt>
                <c:pt idx="7558">
                  <c:v>7,559.00</c:v>
                </c:pt>
                <c:pt idx="7559">
                  <c:v>7,559.99</c:v>
                </c:pt>
                <c:pt idx="7560">
                  <c:v>7,561.00</c:v>
                </c:pt>
                <c:pt idx="7561">
                  <c:v>7,562.00</c:v>
                </c:pt>
                <c:pt idx="7562">
                  <c:v>7,562.99</c:v>
                </c:pt>
                <c:pt idx="7563">
                  <c:v>7,564.00</c:v>
                </c:pt>
                <c:pt idx="7564">
                  <c:v>7,565.00</c:v>
                </c:pt>
                <c:pt idx="7565">
                  <c:v>7,565.99</c:v>
                </c:pt>
                <c:pt idx="7566">
                  <c:v>7,566.99</c:v>
                </c:pt>
                <c:pt idx="7567">
                  <c:v>7,568.00</c:v>
                </c:pt>
                <c:pt idx="7568">
                  <c:v>7,569.00</c:v>
                </c:pt>
                <c:pt idx="7569">
                  <c:v>7,569.99</c:v>
                </c:pt>
                <c:pt idx="7570">
                  <c:v>7,571.00</c:v>
                </c:pt>
                <c:pt idx="7571">
                  <c:v>7,572.00</c:v>
                </c:pt>
                <c:pt idx="7572">
                  <c:v>7,572.99</c:v>
                </c:pt>
                <c:pt idx="7573">
                  <c:v>7,574.00</c:v>
                </c:pt>
                <c:pt idx="7574">
                  <c:v>7,575.00</c:v>
                </c:pt>
                <c:pt idx="7575">
                  <c:v>7,575.99</c:v>
                </c:pt>
                <c:pt idx="7576">
                  <c:v>7,576.99</c:v>
                </c:pt>
                <c:pt idx="7577">
                  <c:v>7,578.00</c:v>
                </c:pt>
                <c:pt idx="7578">
                  <c:v>7,579.00</c:v>
                </c:pt>
                <c:pt idx="7579">
                  <c:v>7,579.99</c:v>
                </c:pt>
                <c:pt idx="7580">
                  <c:v>7,581.00</c:v>
                </c:pt>
                <c:pt idx="7581">
                  <c:v>7,582.00</c:v>
                </c:pt>
                <c:pt idx="7582">
                  <c:v>7,582.99</c:v>
                </c:pt>
                <c:pt idx="7583">
                  <c:v>7,583.99</c:v>
                </c:pt>
                <c:pt idx="7584">
                  <c:v>7,585.00</c:v>
                </c:pt>
                <c:pt idx="7585">
                  <c:v>7,586.00</c:v>
                </c:pt>
                <c:pt idx="7586">
                  <c:v>7,586.99</c:v>
                </c:pt>
                <c:pt idx="7587">
                  <c:v>7,588.00</c:v>
                </c:pt>
                <c:pt idx="7588">
                  <c:v>7,589.00</c:v>
                </c:pt>
                <c:pt idx="7589">
                  <c:v>7,589.99</c:v>
                </c:pt>
                <c:pt idx="7590">
                  <c:v>7,591.00</c:v>
                </c:pt>
                <c:pt idx="7591">
                  <c:v>7,592.00</c:v>
                </c:pt>
                <c:pt idx="7592">
                  <c:v>7,592.99</c:v>
                </c:pt>
                <c:pt idx="7593">
                  <c:v>7,593.99</c:v>
                </c:pt>
                <c:pt idx="7594">
                  <c:v>7,595.00</c:v>
                </c:pt>
                <c:pt idx="7595">
                  <c:v>7,596.00</c:v>
                </c:pt>
                <c:pt idx="7596">
                  <c:v>7,596.99</c:v>
                </c:pt>
                <c:pt idx="7597">
                  <c:v>7,598.00</c:v>
                </c:pt>
                <c:pt idx="7598">
                  <c:v>7,599.00</c:v>
                </c:pt>
                <c:pt idx="7599">
                  <c:v>7,599.99</c:v>
                </c:pt>
                <c:pt idx="7600">
                  <c:v>7,601.00</c:v>
                </c:pt>
                <c:pt idx="7601">
                  <c:v>7,602.00</c:v>
                </c:pt>
                <c:pt idx="7602">
                  <c:v>7,602.99</c:v>
                </c:pt>
                <c:pt idx="7603">
                  <c:v>7,603.99</c:v>
                </c:pt>
                <c:pt idx="7604">
                  <c:v>7,605.00</c:v>
                </c:pt>
                <c:pt idx="7605">
                  <c:v>7,606.00</c:v>
                </c:pt>
                <c:pt idx="7606">
                  <c:v>7,606.99</c:v>
                </c:pt>
                <c:pt idx="7607">
                  <c:v>7,608.00</c:v>
                </c:pt>
                <c:pt idx="7608">
                  <c:v>7,609.00</c:v>
                </c:pt>
                <c:pt idx="7609">
                  <c:v>7,609.99</c:v>
                </c:pt>
                <c:pt idx="7610">
                  <c:v>7,611.00</c:v>
                </c:pt>
                <c:pt idx="7611">
                  <c:v>7,612.00</c:v>
                </c:pt>
                <c:pt idx="7612">
                  <c:v>7,612.99</c:v>
                </c:pt>
                <c:pt idx="7613">
                  <c:v>7,613.99</c:v>
                </c:pt>
                <c:pt idx="7614">
                  <c:v>7,615.00</c:v>
                </c:pt>
                <c:pt idx="7615">
                  <c:v>7,616.00</c:v>
                </c:pt>
                <c:pt idx="7616">
                  <c:v>7,616.99</c:v>
                </c:pt>
                <c:pt idx="7617">
                  <c:v>7,618.00</c:v>
                </c:pt>
                <c:pt idx="7618">
                  <c:v>7,619.00</c:v>
                </c:pt>
                <c:pt idx="7619">
                  <c:v>7,619.99</c:v>
                </c:pt>
                <c:pt idx="7620">
                  <c:v>7,621.00</c:v>
                </c:pt>
                <c:pt idx="7621">
                  <c:v>7,622.00</c:v>
                </c:pt>
                <c:pt idx="7622">
                  <c:v>7,622.99</c:v>
                </c:pt>
                <c:pt idx="7623">
                  <c:v>7,623.99</c:v>
                </c:pt>
                <c:pt idx="7624">
                  <c:v>7,625.00</c:v>
                </c:pt>
                <c:pt idx="7625">
                  <c:v>7,626.00</c:v>
                </c:pt>
                <c:pt idx="7626">
                  <c:v>7,626.99</c:v>
                </c:pt>
                <c:pt idx="7627">
                  <c:v>7,628.00</c:v>
                </c:pt>
                <c:pt idx="7628">
                  <c:v>7,629.00</c:v>
                </c:pt>
                <c:pt idx="7629">
                  <c:v>7,629.99</c:v>
                </c:pt>
                <c:pt idx="7630">
                  <c:v>7,630.99</c:v>
                </c:pt>
                <c:pt idx="7631">
                  <c:v>7,632.00</c:v>
                </c:pt>
                <c:pt idx="7632">
                  <c:v>7,632.99</c:v>
                </c:pt>
                <c:pt idx="7633">
                  <c:v>7,633.99</c:v>
                </c:pt>
                <c:pt idx="7634">
                  <c:v>7,635.00</c:v>
                </c:pt>
                <c:pt idx="7635">
                  <c:v>7,636.00</c:v>
                </c:pt>
                <c:pt idx="7636">
                  <c:v>7,636.99</c:v>
                </c:pt>
                <c:pt idx="7637">
                  <c:v>7,638.00</c:v>
                </c:pt>
                <c:pt idx="7638">
                  <c:v>7,639.00</c:v>
                </c:pt>
                <c:pt idx="7639">
                  <c:v>7,639.99</c:v>
                </c:pt>
                <c:pt idx="7640">
                  <c:v>7,640.99</c:v>
                </c:pt>
                <c:pt idx="7641">
                  <c:v>7,642.00</c:v>
                </c:pt>
                <c:pt idx="7642">
                  <c:v>7,643.00</c:v>
                </c:pt>
                <c:pt idx="7643">
                  <c:v>7,643.99</c:v>
                </c:pt>
                <c:pt idx="7644">
                  <c:v>7,645.00</c:v>
                </c:pt>
                <c:pt idx="7645">
                  <c:v>7,646.00</c:v>
                </c:pt>
                <c:pt idx="7646">
                  <c:v>7,646.99</c:v>
                </c:pt>
                <c:pt idx="7647">
                  <c:v>7,648.00</c:v>
                </c:pt>
                <c:pt idx="7648">
                  <c:v>7,649.00</c:v>
                </c:pt>
                <c:pt idx="7649">
                  <c:v>7,649.99</c:v>
                </c:pt>
                <c:pt idx="7650">
                  <c:v>7,650.99</c:v>
                </c:pt>
                <c:pt idx="7651">
                  <c:v>7,652.00</c:v>
                </c:pt>
                <c:pt idx="7652">
                  <c:v>7,653.00</c:v>
                </c:pt>
                <c:pt idx="7653">
                  <c:v>7,653.99</c:v>
                </c:pt>
                <c:pt idx="7654">
                  <c:v>7,655.00</c:v>
                </c:pt>
                <c:pt idx="7655">
                  <c:v>7,656.00</c:v>
                </c:pt>
                <c:pt idx="7656">
                  <c:v>7,656.99</c:v>
                </c:pt>
                <c:pt idx="7657">
                  <c:v>7,658.00</c:v>
                </c:pt>
                <c:pt idx="7658">
                  <c:v>7,659.00</c:v>
                </c:pt>
                <c:pt idx="7659">
                  <c:v>7,659.99</c:v>
                </c:pt>
                <c:pt idx="7660">
                  <c:v>7,660.99</c:v>
                </c:pt>
                <c:pt idx="7661">
                  <c:v>7,662.00</c:v>
                </c:pt>
                <c:pt idx="7662">
                  <c:v>7,663.00</c:v>
                </c:pt>
                <c:pt idx="7663">
                  <c:v>7,663.99</c:v>
                </c:pt>
                <c:pt idx="7664">
                  <c:v>7,665.00</c:v>
                </c:pt>
                <c:pt idx="7665">
                  <c:v>7,666.00</c:v>
                </c:pt>
                <c:pt idx="7666">
                  <c:v>7,666.99</c:v>
                </c:pt>
                <c:pt idx="7667">
                  <c:v>7,667.99</c:v>
                </c:pt>
                <c:pt idx="7668">
                  <c:v>7,669.00</c:v>
                </c:pt>
                <c:pt idx="7669">
                  <c:v>7,670.00</c:v>
                </c:pt>
                <c:pt idx="7670">
                  <c:v>7,670.99</c:v>
                </c:pt>
                <c:pt idx="7671">
                  <c:v>7,672.00</c:v>
                </c:pt>
                <c:pt idx="7672">
                  <c:v>7,673.00</c:v>
                </c:pt>
                <c:pt idx="7673">
                  <c:v>7,673.99</c:v>
                </c:pt>
                <c:pt idx="7674">
                  <c:v>7,675.00</c:v>
                </c:pt>
                <c:pt idx="7675">
                  <c:v>7,676.00</c:v>
                </c:pt>
                <c:pt idx="7676">
                  <c:v>7,676.99</c:v>
                </c:pt>
                <c:pt idx="7677">
                  <c:v>7,677.99</c:v>
                </c:pt>
                <c:pt idx="7678">
                  <c:v>7,679.00</c:v>
                </c:pt>
                <c:pt idx="7679">
                  <c:v>7,680.00</c:v>
                </c:pt>
                <c:pt idx="7680">
                  <c:v>7,680.99</c:v>
                </c:pt>
                <c:pt idx="7681">
                  <c:v>7,682.00</c:v>
                </c:pt>
                <c:pt idx="7682">
                  <c:v>7,683.00</c:v>
                </c:pt>
                <c:pt idx="7683">
                  <c:v>7,683.99</c:v>
                </c:pt>
                <c:pt idx="7684">
                  <c:v>7,685.00</c:v>
                </c:pt>
                <c:pt idx="7685">
                  <c:v>7,686.00</c:v>
                </c:pt>
                <c:pt idx="7686">
                  <c:v>7,686.99</c:v>
                </c:pt>
                <c:pt idx="7687">
                  <c:v>7,687.99</c:v>
                </c:pt>
                <c:pt idx="7688">
                  <c:v>7,689.00</c:v>
                </c:pt>
                <c:pt idx="7689">
                  <c:v>7,690.00</c:v>
                </c:pt>
                <c:pt idx="7690">
                  <c:v>7,690.99</c:v>
                </c:pt>
                <c:pt idx="7691">
                  <c:v>7,692.00</c:v>
                </c:pt>
                <c:pt idx="7692">
                  <c:v>7,693.00</c:v>
                </c:pt>
                <c:pt idx="7693">
                  <c:v>7,693.99</c:v>
                </c:pt>
                <c:pt idx="7694">
                  <c:v>7,695.00</c:v>
                </c:pt>
                <c:pt idx="7695">
                  <c:v>7,696.00</c:v>
                </c:pt>
                <c:pt idx="7696">
                  <c:v>7,696.99</c:v>
                </c:pt>
                <c:pt idx="7697">
                  <c:v>7,697.99</c:v>
                </c:pt>
                <c:pt idx="7698">
                  <c:v>7,699.00</c:v>
                </c:pt>
                <c:pt idx="7699">
                  <c:v>7,700.00</c:v>
                </c:pt>
                <c:pt idx="7700">
                  <c:v>7,700.99</c:v>
                </c:pt>
                <c:pt idx="7701">
                  <c:v>7,702.00</c:v>
                </c:pt>
                <c:pt idx="7702">
                  <c:v>7,703.00</c:v>
                </c:pt>
                <c:pt idx="7703">
                  <c:v>7,703.99</c:v>
                </c:pt>
                <c:pt idx="7704">
                  <c:v>7,704.99</c:v>
                </c:pt>
                <c:pt idx="7705">
                  <c:v>7,706.00</c:v>
                </c:pt>
                <c:pt idx="7706">
                  <c:v>7,706.99</c:v>
                </c:pt>
                <c:pt idx="7707">
                  <c:v>7,707.99</c:v>
                </c:pt>
                <c:pt idx="7708">
                  <c:v>7,709.00</c:v>
                </c:pt>
                <c:pt idx="7709">
                  <c:v>7,710.00</c:v>
                </c:pt>
                <c:pt idx="7710">
                  <c:v>7,710.99</c:v>
                </c:pt>
                <c:pt idx="7711">
                  <c:v>7,712.00</c:v>
                </c:pt>
                <c:pt idx="7712">
                  <c:v>7,713.00</c:v>
                </c:pt>
                <c:pt idx="7713">
                  <c:v>7,713.99</c:v>
                </c:pt>
                <c:pt idx="7714">
                  <c:v>7,714.99</c:v>
                </c:pt>
                <c:pt idx="7715">
                  <c:v>7,716.00</c:v>
                </c:pt>
                <c:pt idx="7716">
                  <c:v>7,717.00</c:v>
                </c:pt>
                <c:pt idx="7717">
                  <c:v>7,717.99</c:v>
                </c:pt>
                <c:pt idx="7718">
                  <c:v>7,719.00</c:v>
                </c:pt>
                <c:pt idx="7719">
                  <c:v>7,720.00</c:v>
                </c:pt>
                <c:pt idx="7720">
                  <c:v>7,720.99</c:v>
                </c:pt>
                <c:pt idx="7721">
                  <c:v>7,722.00</c:v>
                </c:pt>
                <c:pt idx="7722">
                  <c:v>7,723.00</c:v>
                </c:pt>
                <c:pt idx="7723">
                  <c:v>7,723.99</c:v>
                </c:pt>
                <c:pt idx="7724">
                  <c:v>7,724.99</c:v>
                </c:pt>
                <c:pt idx="7725">
                  <c:v>7,726.00</c:v>
                </c:pt>
                <c:pt idx="7726">
                  <c:v>7,727.00</c:v>
                </c:pt>
                <c:pt idx="7727">
                  <c:v>7,727.99</c:v>
                </c:pt>
                <c:pt idx="7728">
                  <c:v>7,729.00</c:v>
                </c:pt>
                <c:pt idx="7729">
                  <c:v>7,730.00</c:v>
                </c:pt>
                <c:pt idx="7730">
                  <c:v>7,730.99</c:v>
                </c:pt>
                <c:pt idx="7731">
                  <c:v>7,732.00</c:v>
                </c:pt>
                <c:pt idx="7732">
                  <c:v>7,733.00</c:v>
                </c:pt>
                <c:pt idx="7733">
                  <c:v>7,733.99</c:v>
                </c:pt>
                <c:pt idx="7734">
                  <c:v>7,734.99</c:v>
                </c:pt>
                <c:pt idx="7735">
                  <c:v>7,736.00</c:v>
                </c:pt>
                <c:pt idx="7736">
                  <c:v>7,737.00</c:v>
                </c:pt>
                <c:pt idx="7737">
                  <c:v>7,737.99</c:v>
                </c:pt>
                <c:pt idx="7738">
                  <c:v>7,739.00</c:v>
                </c:pt>
                <c:pt idx="7739">
                  <c:v>7,740.00</c:v>
                </c:pt>
                <c:pt idx="7740">
                  <c:v>7,740.99</c:v>
                </c:pt>
                <c:pt idx="7741">
                  <c:v>7,742.00</c:v>
                </c:pt>
                <c:pt idx="7742">
                  <c:v>7,743.00</c:v>
                </c:pt>
                <c:pt idx="7743">
                  <c:v>7,743.99</c:v>
                </c:pt>
                <c:pt idx="7744">
                  <c:v>7,744.99</c:v>
                </c:pt>
                <c:pt idx="7745">
                  <c:v>7,746.00</c:v>
                </c:pt>
                <c:pt idx="7746">
                  <c:v>7,747.00</c:v>
                </c:pt>
                <c:pt idx="7747">
                  <c:v>7,747.99</c:v>
                </c:pt>
                <c:pt idx="7748">
                  <c:v>7,749.00</c:v>
                </c:pt>
                <c:pt idx="7749">
                  <c:v>7,750.00</c:v>
                </c:pt>
                <c:pt idx="7750">
                  <c:v>7,750.99</c:v>
                </c:pt>
                <c:pt idx="7751">
                  <c:v>7,751.99</c:v>
                </c:pt>
                <c:pt idx="7752">
                  <c:v>7,753.00</c:v>
                </c:pt>
                <c:pt idx="7753">
                  <c:v>7,754.00</c:v>
                </c:pt>
                <c:pt idx="7754">
                  <c:v>7,754.99</c:v>
                </c:pt>
                <c:pt idx="7755">
                  <c:v>7,756.00</c:v>
                </c:pt>
                <c:pt idx="7756">
                  <c:v>7,757.00</c:v>
                </c:pt>
                <c:pt idx="7757">
                  <c:v>7,757.99</c:v>
                </c:pt>
                <c:pt idx="7758">
                  <c:v>7,759.00</c:v>
                </c:pt>
                <c:pt idx="7759">
                  <c:v>7,760.00</c:v>
                </c:pt>
                <c:pt idx="7760">
                  <c:v>7,760.99</c:v>
                </c:pt>
                <c:pt idx="7761">
                  <c:v>7,761.99</c:v>
                </c:pt>
                <c:pt idx="7762">
                  <c:v>7,763.00</c:v>
                </c:pt>
                <c:pt idx="7763">
                  <c:v>7,764.00</c:v>
                </c:pt>
                <c:pt idx="7764">
                  <c:v>7,764.99</c:v>
                </c:pt>
                <c:pt idx="7765">
                  <c:v>7,766.00</c:v>
                </c:pt>
                <c:pt idx="7766">
                  <c:v>7,767.00</c:v>
                </c:pt>
                <c:pt idx="7767">
                  <c:v>7,767.99</c:v>
                </c:pt>
                <c:pt idx="7768">
                  <c:v>7,769.00</c:v>
                </c:pt>
                <c:pt idx="7769">
                  <c:v>7,770.00</c:v>
                </c:pt>
                <c:pt idx="7770">
                  <c:v>7,770.99</c:v>
                </c:pt>
                <c:pt idx="7771">
                  <c:v>7,771.99</c:v>
                </c:pt>
                <c:pt idx="7772">
                  <c:v>7,773.00</c:v>
                </c:pt>
                <c:pt idx="7773">
                  <c:v>7,774.00</c:v>
                </c:pt>
                <c:pt idx="7774">
                  <c:v>7,774.99</c:v>
                </c:pt>
                <c:pt idx="7775">
                  <c:v>7,776.00</c:v>
                </c:pt>
                <c:pt idx="7776">
                  <c:v>7,777.00</c:v>
                </c:pt>
                <c:pt idx="7777">
                  <c:v>7,777.99</c:v>
                </c:pt>
                <c:pt idx="7778">
                  <c:v>7,779.00</c:v>
                </c:pt>
                <c:pt idx="7779">
                  <c:v>7,780.00</c:v>
                </c:pt>
                <c:pt idx="7780">
                  <c:v>7,780.99</c:v>
                </c:pt>
                <c:pt idx="7781">
                  <c:v>7,781.99</c:v>
                </c:pt>
                <c:pt idx="7782">
                  <c:v>7,783.00</c:v>
                </c:pt>
                <c:pt idx="7783">
                  <c:v>7,783.99</c:v>
                </c:pt>
                <c:pt idx="7784">
                  <c:v>7,784.99</c:v>
                </c:pt>
                <c:pt idx="7785">
                  <c:v>7,786.00</c:v>
                </c:pt>
                <c:pt idx="7786">
                  <c:v>7,787.00</c:v>
                </c:pt>
                <c:pt idx="7787">
                  <c:v>7,787.99</c:v>
                </c:pt>
                <c:pt idx="7788">
                  <c:v>7,789.00</c:v>
                </c:pt>
                <c:pt idx="7789">
                  <c:v>7,790.00</c:v>
                </c:pt>
                <c:pt idx="7790">
                  <c:v>7,790.99</c:v>
                </c:pt>
                <c:pt idx="7791">
                  <c:v>7,791.99</c:v>
                </c:pt>
                <c:pt idx="7792">
                  <c:v>7,793.00</c:v>
                </c:pt>
                <c:pt idx="7793">
                  <c:v>7,794.00</c:v>
                </c:pt>
                <c:pt idx="7794">
                  <c:v>7,794.99</c:v>
                </c:pt>
                <c:pt idx="7795">
                  <c:v>7,796.00</c:v>
                </c:pt>
                <c:pt idx="7796">
                  <c:v>7,797.00</c:v>
                </c:pt>
                <c:pt idx="7797">
                  <c:v>7,797.99</c:v>
                </c:pt>
                <c:pt idx="7798">
                  <c:v>7,799.00</c:v>
                </c:pt>
                <c:pt idx="7799">
                  <c:v>7,800.00</c:v>
                </c:pt>
                <c:pt idx="7800">
                  <c:v>7,800.99</c:v>
                </c:pt>
                <c:pt idx="7801">
                  <c:v>7,801.99</c:v>
                </c:pt>
                <c:pt idx="7802">
                  <c:v>7,803.00</c:v>
                </c:pt>
                <c:pt idx="7803">
                  <c:v>7,804.00</c:v>
                </c:pt>
                <c:pt idx="7804">
                  <c:v>7,804.99</c:v>
                </c:pt>
                <c:pt idx="7805">
                  <c:v>7,806.00</c:v>
                </c:pt>
                <c:pt idx="7806">
                  <c:v>7,807.00</c:v>
                </c:pt>
                <c:pt idx="7807">
                  <c:v>7,807.99</c:v>
                </c:pt>
                <c:pt idx="7808">
                  <c:v>7,809.00</c:v>
                </c:pt>
                <c:pt idx="7809">
                  <c:v>7,810.00</c:v>
                </c:pt>
                <c:pt idx="7810">
                  <c:v>7,810.99</c:v>
                </c:pt>
                <c:pt idx="7811">
                  <c:v>7,811.99</c:v>
                </c:pt>
                <c:pt idx="7812">
                  <c:v>7,813.00</c:v>
                </c:pt>
                <c:pt idx="7813">
                  <c:v>7,814.00</c:v>
                </c:pt>
                <c:pt idx="7814">
                  <c:v>7,814.99</c:v>
                </c:pt>
                <c:pt idx="7815">
                  <c:v>7,816.00</c:v>
                </c:pt>
                <c:pt idx="7816">
                  <c:v>7,817.00</c:v>
                </c:pt>
                <c:pt idx="7817">
                  <c:v>7,817.99</c:v>
                </c:pt>
                <c:pt idx="7818">
                  <c:v>7,818.99</c:v>
                </c:pt>
                <c:pt idx="7819">
                  <c:v>7,820.00</c:v>
                </c:pt>
                <c:pt idx="7820">
                  <c:v>7,821.00</c:v>
                </c:pt>
                <c:pt idx="7821">
                  <c:v>7,821.99</c:v>
                </c:pt>
                <c:pt idx="7822">
                  <c:v>7,823.00</c:v>
                </c:pt>
                <c:pt idx="7823">
                  <c:v>7,824.00</c:v>
                </c:pt>
                <c:pt idx="7824">
                  <c:v>7,824.99</c:v>
                </c:pt>
                <c:pt idx="7825">
                  <c:v>7,826.00</c:v>
                </c:pt>
                <c:pt idx="7826">
                  <c:v>7,827.00</c:v>
                </c:pt>
                <c:pt idx="7827">
                  <c:v>7,827.99</c:v>
                </c:pt>
                <c:pt idx="7828">
                  <c:v>7,828.99</c:v>
                </c:pt>
                <c:pt idx="7829">
                  <c:v>7,830.00</c:v>
                </c:pt>
                <c:pt idx="7830">
                  <c:v>7,831.00</c:v>
                </c:pt>
                <c:pt idx="7831">
                  <c:v>7,831.99</c:v>
                </c:pt>
                <c:pt idx="7832">
                  <c:v>7,833.00</c:v>
                </c:pt>
                <c:pt idx="7833">
                  <c:v>7,834.00</c:v>
                </c:pt>
                <c:pt idx="7834">
                  <c:v>7,834.99</c:v>
                </c:pt>
                <c:pt idx="7835">
                  <c:v>7,836.00</c:v>
                </c:pt>
                <c:pt idx="7836">
                  <c:v>7,837.00</c:v>
                </c:pt>
                <c:pt idx="7837">
                  <c:v>7,837.99</c:v>
                </c:pt>
                <c:pt idx="7838">
                  <c:v>7,838.99</c:v>
                </c:pt>
                <c:pt idx="7839">
                  <c:v>7,840.00</c:v>
                </c:pt>
                <c:pt idx="7840">
                  <c:v>7,841.00</c:v>
                </c:pt>
                <c:pt idx="7841">
                  <c:v>7,841.99</c:v>
                </c:pt>
                <c:pt idx="7842">
                  <c:v>7,843.00</c:v>
                </c:pt>
                <c:pt idx="7843">
                  <c:v>7,844.00</c:v>
                </c:pt>
                <c:pt idx="7844">
                  <c:v>7,844.99</c:v>
                </c:pt>
                <c:pt idx="7845">
                  <c:v>7,846.00</c:v>
                </c:pt>
                <c:pt idx="7846">
                  <c:v>7,847.00</c:v>
                </c:pt>
                <c:pt idx="7847">
                  <c:v>7,847.99</c:v>
                </c:pt>
                <c:pt idx="7848">
                  <c:v>7,848.99</c:v>
                </c:pt>
                <c:pt idx="7849">
                  <c:v>7,850.00</c:v>
                </c:pt>
                <c:pt idx="7850">
                  <c:v>7,851.00</c:v>
                </c:pt>
                <c:pt idx="7851">
                  <c:v>7,851.99</c:v>
                </c:pt>
                <c:pt idx="7852">
                  <c:v>7,853.00</c:v>
                </c:pt>
                <c:pt idx="7853">
                  <c:v>7,854.00</c:v>
                </c:pt>
                <c:pt idx="7854">
                  <c:v>7,854.99</c:v>
                </c:pt>
                <c:pt idx="7855">
                  <c:v>7,855.99</c:v>
                </c:pt>
                <c:pt idx="7856">
                  <c:v>7,857.00</c:v>
                </c:pt>
                <c:pt idx="7857">
                  <c:v>7,857.99</c:v>
                </c:pt>
                <c:pt idx="7858">
                  <c:v>7,858.99</c:v>
                </c:pt>
                <c:pt idx="7859">
                  <c:v>7,860.00</c:v>
                </c:pt>
                <c:pt idx="7860">
                  <c:v>7,861.00</c:v>
                </c:pt>
                <c:pt idx="7861">
                  <c:v>7,861.99</c:v>
                </c:pt>
                <c:pt idx="7862">
                  <c:v>7,863.00</c:v>
                </c:pt>
                <c:pt idx="7863">
                  <c:v>7,864.00</c:v>
                </c:pt>
                <c:pt idx="7864">
                  <c:v>7,864.99</c:v>
                </c:pt>
                <c:pt idx="7865">
                  <c:v>7,865.99</c:v>
                </c:pt>
                <c:pt idx="7866">
                  <c:v>7,867.00</c:v>
                </c:pt>
                <c:pt idx="7867">
                  <c:v>7,868.00</c:v>
                </c:pt>
                <c:pt idx="7868">
                  <c:v>7,868.99</c:v>
                </c:pt>
                <c:pt idx="7869">
                  <c:v>7,870.00</c:v>
                </c:pt>
                <c:pt idx="7870">
                  <c:v>7,871.00</c:v>
                </c:pt>
                <c:pt idx="7871">
                  <c:v>7,871.99</c:v>
                </c:pt>
                <c:pt idx="7872">
                  <c:v>7,873.00</c:v>
                </c:pt>
                <c:pt idx="7873">
                  <c:v>7,874.00</c:v>
                </c:pt>
                <c:pt idx="7874">
                  <c:v>7,874.99</c:v>
                </c:pt>
                <c:pt idx="7875">
                  <c:v>7,875.99</c:v>
                </c:pt>
                <c:pt idx="7876">
                  <c:v>7,877.00</c:v>
                </c:pt>
                <c:pt idx="7877">
                  <c:v>7,878.00</c:v>
                </c:pt>
                <c:pt idx="7878">
                  <c:v>7,878.99</c:v>
                </c:pt>
                <c:pt idx="7879">
                  <c:v>7,880.00</c:v>
                </c:pt>
                <c:pt idx="7880">
                  <c:v>7,881.00</c:v>
                </c:pt>
                <c:pt idx="7881">
                  <c:v>7,881.99</c:v>
                </c:pt>
                <c:pt idx="7882">
                  <c:v>7,883.00</c:v>
                </c:pt>
                <c:pt idx="7883">
                  <c:v>7,884.00</c:v>
                </c:pt>
                <c:pt idx="7884">
                  <c:v>7,884.99</c:v>
                </c:pt>
                <c:pt idx="7885">
                  <c:v>7,885.99</c:v>
                </c:pt>
                <c:pt idx="7886">
                  <c:v>7,887.00</c:v>
                </c:pt>
                <c:pt idx="7887">
                  <c:v>7,888.00</c:v>
                </c:pt>
                <c:pt idx="7888">
                  <c:v>7,888.99</c:v>
                </c:pt>
                <c:pt idx="7889">
                  <c:v>7,890.00</c:v>
                </c:pt>
                <c:pt idx="7890">
                  <c:v>7,891.00</c:v>
                </c:pt>
                <c:pt idx="7891">
                  <c:v>7,891.99</c:v>
                </c:pt>
                <c:pt idx="7892">
                  <c:v>7,893.00</c:v>
                </c:pt>
                <c:pt idx="7893">
                  <c:v>7,894.00</c:v>
                </c:pt>
                <c:pt idx="7894">
                  <c:v>7,894.99</c:v>
                </c:pt>
                <c:pt idx="7895">
                  <c:v>7,895.99</c:v>
                </c:pt>
                <c:pt idx="7896">
                  <c:v>7,897.00</c:v>
                </c:pt>
                <c:pt idx="7897">
                  <c:v>7,898.00</c:v>
                </c:pt>
                <c:pt idx="7898">
                  <c:v>7,898.99</c:v>
                </c:pt>
                <c:pt idx="7899">
                  <c:v>7,900.00</c:v>
                </c:pt>
                <c:pt idx="7900">
                  <c:v>7,901.00</c:v>
                </c:pt>
                <c:pt idx="7901">
                  <c:v>7,901.99</c:v>
                </c:pt>
                <c:pt idx="7902">
                  <c:v>7,902.99</c:v>
                </c:pt>
                <c:pt idx="7903">
                  <c:v>7,904.00</c:v>
                </c:pt>
                <c:pt idx="7904">
                  <c:v>7,905.00</c:v>
                </c:pt>
                <c:pt idx="7905">
                  <c:v>7,905.99</c:v>
                </c:pt>
                <c:pt idx="7906">
                  <c:v>7,907.00</c:v>
                </c:pt>
                <c:pt idx="7907">
                  <c:v>7,908.00</c:v>
                </c:pt>
                <c:pt idx="7908">
                  <c:v>7,908.99</c:v>
                </c:pt>
                <c:pt idx="7909">
                  <c:v>7,910.00</c:v>
                </c:pt>
                <c:pt idx="7910">
                  <c:v>7,911.00</c:v>
                </c:pt>
                <c:pt idx="7911">
                  <c:v>7,911.99</c:v>
                </c:pt>
                <c:pt idx="7912">
                  <c:v>7,912.99</c:v>
                </c:pt>
                <c:pt idx="7913">
                  <c:v>7,914.00</c:v>
                </c:pt>
                <c:pt idx="7914">
                  <c:v>7,915.00</c:v>
                </c:pt>
                <c:pt idx="7915">
                  <c:v>7,915.99</c:v>
                </c:pt>
                <c:pt idx="7916">
                  <c:v>7,917.00</c:v>
                </c:pt>
                <c:pt idx="7917">
                  <c:v>7,918.00</c:v>
                </c:pt>
                <c:pt idx="7918">
                  <c:v>7,918.99</c:v>
                </c:pt>
                <c:pt idx="7919">
                  <c:v>7,920.00</c:v>
                </c:pt>
                <c:pt idx="7920">
                  <c:v>7,921.00</c:v>
                </c:pt>
                <c:pt idx="7921">
                  <c:v>7,921.99</c:v>
                </c:pt>
                <c:pt idx="7922">
                  <c:v>7,922.99</c:v>
                </c:pt>
                <c:pt idx="7923">
                  <c:v>7,924.00</c:v>
                </c:pt>
                <c:pt idx="7924">
                  <c:v>7,925.00</c:v>
                </c:pt>
                <c:pt idx="7925">
                  <c:v>7,925.99</c:v>
                </c:pt>
                <c:pt idx="7926">
                  <c:v>7,927.00</c:v>
                </c:pt>
                <c:pt idx="7927">
                  <c:v>7,928.00</c:v>
                </c:pt>
                <c:pt idx="7928">
                  <c:v>7,928.99</c:v>
                </c:pt>
                <c:pt idx="7929">
                  <c:v>7,930.00</c:v>
                </c:pt>
                <c:pt idx="7930">
                  <c:v>7,931.00</c:v>
                </c:pt>
                <c:pt idx="7931">
                  <c:v>7,931.99</c:v>
                </c:pt>
                <c:pt idx="7932">
                  <c:v>7,932.99</c:v>
                </c:pt>
                <c:pt idx="7933">
                  <c:v>7,934.00</c:v>
                </c:pt>
                <c:pt idx="7934">
                  <c:v>7,935.00</c:v>
                </c:pt>
                <c:pt idx="7935">
                  <c:v>7,935.99</c:v>
                </c:pt>
                <c:pt idx="7936">
                  <c:v>7,937.00</c:v>
                </c:pt>
                <c:pt idx="7937">
                  <c:v>7,938.00</c:v>
                </c:pt>
                <c:pt idx="7938">
                  <c:v>7,938.99</c:v>
                </c:pt>
                <c:pt idx="7939">
                  <c:v>7,940.00</c:v>
                </c:pt>
                <c:pt idx="7940">
                  <c:v>7,941.00</c:v>
                </c:pt>
                <c:pt idx="7941">
                  <c:v>7,941.99</c:v>
                </c:pt>
                <c:pt idx="7942">
                  <c:v>7,942.99</c:v>
                </c:pt>
                <c:pt idx="7943">
                  <c:v>7,944.00</c:v>
                </c:pt>
                <c:pt idx="7944">
                  <c:v>7,945.00</c:v>
                </c:pt>
                <c:pt idx="7945">
                  <c:v>7,945.99</c:v>
                </c:pt>
                <c:pt idx="7946">
                  <c:v>7,947.00</c:v>
                </c:pt>
                <c:pt idx="7947">
                  <c:v>7,948.00</c:v>
                </c:pt>
                <c:pt idx="7948">
                  <c:v>7,948.99</c:v>
                </c:pt>
                <c:pt idx="7949">
                  <c:v>7,949.99</c:v>
                </c:pt>
                <c:pt idx="7950">
                  <c:v>7,951.00</c:v>
                </c:pt>
                <c:pt idx="7951">
                  <c:v>7,951.99</c:v>
                </c:pt>
                <c:pt idx="7952">
                  <c:v>7,952.99</c:v>
                </c:pt>
                <c:pt idx="7953">
                  <c:v>7,954.00</c:v>
                </c:pt>
                <c:pt idx="7954">
                  <c:v>7,955.00</c:v>
                </c:pt>
                <c:pt idx="7955">
                  <c:v>7,955.99</c:v>
                </c:pt>
                <c:pt idx="7956">
                  <c:v>7,957.00</c:v>
                </c:pt>
                <c:pt idx="7957">
                  <c:v>7,958.00</c:v>
                </c:pt>
                <c:pt idx="7958">
                  <c:v>7,958.99</c:v>
                </c:pt>
                <c:pt idx="7959">
                  <c:v>7,959.99</c:v>
                </c:pt>
                <c:pt idx="7960">
                  <c:v>7,961.00</c:v>
                </c:pt>
                <c:pt idx="7961">
                  <c:v>7,962.00</c:v>
                </c:pt>
                <c:pt idx="7962">
                  <c:v>7,962.99</c:v>
                </c:pt>
                <c:pt idx="7963">
                  <c:v>7,964.00</c:v>
                </c:pt>
                <c:pt idx="7964">
                  <c:v>7,965.00</c:v>
                </c:pt>
                <c:pt idx="7965">
                  <c:v>7,965.99</c:v>
                </c:pt>
                <c:pt idx="7966">
                  <c:v>7,967.00</c:v>
                </c:pt>
                <c:pt idx="7967">
                  <c:v>7,968.00</c:v>
                </c:pt>
                <c:pt idx="7968">
                  <c:v>7,968.99</c:v>
                </c:pt>
                <c:pt idx="7969">
                  <c:v>7,969.99</c:v>
                </c:pt>
                <c:pt idx="7970">
                  <c:v>7,971.00</c:v>
                </c:pt>
                <c:pt idx="7971">
                  <c:v>7,972.00</c:v>
                </c:pt>
                <c:pt idx="7972">
                  <c:v>7,972.99</c:v>
                </c:pt>
                <c:pt idx="7973">
                  <c:v>7,974.00</c:v>
                </c:pt>
                <c:pt idx="7974">
                  <c:v>7,975.00</c:v>
                </c:pt>
                <c:pt idx="7975">
                  <c:v>7,975.99</c:v>
                </c:pt>
                <c:pt idx="7976">
                  <c:v>7,977.00</c:v>
                </c:pt>
                <c:pt idx="7977">
                  <c:v>7,978.00</c:v>
                </c:pt>
                <c:pt idx="7978">
                  <c:v>7,978.99</c:v>
                </c:pt>
                <c:pt idx="7979">
                  <c:v>7,979.99</c:v>
                </c:pt>
                <c:pt idx="7980">
                  <c:v>7,981.00</c:v>
                </c:pt>
                <c:pt idx="7981">
                  <c:v>7,982.00</c:v>
                </c:pt>
                <c:pt idx="7982">
                  <c:v>7,982.99</c:v>
                </c:pt>
                <c:pt idx="7983">
                  <c:v>7,984.00</c:v>
                </c:pt>
                <c:pt idx="7984">
                  <c:v>7,985.00</c:v>
                </c:pt>
                <c:pt idx="7985">
                  <c:v>7,985.99</c:v>
                </c:pt>
                <c:pt idx="7986">
                  <c:v>7,987.00</c:v>
                </c:pt>
                <c:pt idx="7987">
                  <c:v>7,988.00</c:v>
                </c:pt>
                <c:pt idx="7988">
                  <c:v>7,988.99</c:v>
                </c:pt>
                <c:pt idx="7989">
                  <c:v>7,989.99</c:v>
                </c:pt>
                <c:pt idx="7990">
                  <c:v>7,991.00</c:v>
                </c:pt>
                <c:pt idx="7991">
                  <c:v>7,992.00</c:v>
                </c:pt>
                <c:pt idx="7992">
                  <c:v>7,992.99</c:v>
                </c:pt>
                <c:pt idx="7993">
                  <c:v>7,994.00</c:v>
                </c:pt>
                <c:pt idx="7994">
                  <c:v>7,995.00</c:v>
                </c:pt>
                <c:pt idx="7995">
                  <c:v>7,995.99</c:v>
                </c:pt>
                <c:pt idx="7996">
                  <c:v>7,996.99</c:v>
                </c:pt>
                <c:pt idx="7997">
                  <c:v>7,998.00</c:v>
                </c:pt>
                <c:pt idx="7998">
                  <c:v>7,998.99</c:v>
                </c:pt>
                <c:pt idx="7999">
                  <c:v>7,999.99</c:v>
                </c:pt>
                <c:pt idx="8000">
                  <c:v>8,001.00</c:v>
                </c:pt>
                <c:pt idx="8001">
                  <c:v>8,002.00</c:v>
                </c:pt>
                <c:pt idx="8002">
                  <c:v>8,002.99</c:v>
                </c:pt>
                <c:pt idx="8003">
                  <c:v>8,004.00</c:v>
                </c:pt>
                <c:pt idx="8004">
                  <c:v>8,005.00</c:v>
                </c:pt>
                <c:pt idx="8005">
                  <c:v>8,005.99</c:v>
                </c:pt>
                <c:pt idx="8006">
                  <c:v>8,006.99</c:v>
                </c:pt>
                <c:pt idx="8007">
                  <c:v>8,008.00</c:v>
                </c:pt>
                <c:pt idx="8008">
                  <c:v>8,009.00</c:v>
                </c:pt>
                <c:pt idx="8009">
                  <c:v>8,009.99</c:v>
                </c:pt>
                <c:pt idx="8010">
                  <c:v>8,011.00</c:v>
                </c:pt>
                <c:pt idx="8011">
                  <c:v>8,012.00</c:v>
                </c:pt>
                <c:pt idx="8012">
                  <c:v>8,012.99</c:v>
                </c:pt>
                <c:pt idx="8013">
                  <c:v>8,014.00</c:v>
                </c:pt>
                <c:pt idx="8014">
                  <c:v>8,015.00</c:v>
                </c:pt>
                <c:pt idx="8015">
                  <c:v>8,015.99</c:v>
                </c:pt>
                <c:pt idx="8016">
                  <c:v>8,016.99</c:v>
                </c:pt>
                <c:pt idx="8017">
                  <c:v>8,018.00</c:v>
                </c:pt>
                <c:pt idx="8018">
                  <c:v>8,019.00</c:v>
                </c:pt>
                <c:pt idx="8019">
                  <c:v>8,019.99</c:v>
                </c:pt>
                <c:pt idx="8020">
                  <c:v>8,021.00</c:v>
                </c:pt>
                <c:pt idx="8021">
                  <c:v>8,022.00</c:v>
                </c:pt>
                <c:pt idx="8022">
                  <c:v>8,022.99</c:v>
                </c:pt>
                <c:pt idx="8023">
                  <c:v>8,024.00</c:v>
                </c:pt>
                <c:pt idx="8024">
                  <c:v>8,025.00</c:v>
                </c:pt>
                <c:pt idx="8025">
                  <c:v>8,025.99</c:v>
                </c:pt>
                <c:pt idx="8026">
                  <c:v>8,026.99</c:v>
                </c:pt>
                <c:pt idx="8027">
                  <c:v>8,028.00</c:v>
                </c:pt>
                <c:pt idx="8028">
                  <c:v>8,029.00</c:v>
                </c:pt>
                <c:pt idx="8029">
                  <c:v>8,029.99</c:v>
                </c:pt>
                <c:pt idx="8030">
                  <c:v>8,031.00</c:v>
                </c:pt>
                <c:pt idx="8031">
                  <c:v>8,032.00</c:v>
                </c:pt>
                <c:pt idx="8032">
                  <c:v>8,032.99</c:v>
                </c:pt>
                <c:pt idx="8033">
                  <c:v>8,034.00</c:v>
                </c:pt>
                <c:pt idx="8034">
                  <c:v>8,035.00</c:v>
                </c:pt>
                <c:pt idx="8035">
                  <c:v>8,035.99</c:v>
                </c:pt>
                <c:pt idx="8036">
                  <c:v>8,036.99</c:v>
                </c:pt>
                <c:pt idx="8037">
                  <c:v>8,038.00</c:v>
                </c:pt>
                <c:pt idx="8038">
                  <c:v>8,039.00</c:v>
                </c:pt>
                <c:pt idx="8039">
                  <c:v>8,039.99</c:v>
                </c:pt>
                <c:pt idx="8040">
                  <c:v>8,041.00</c:v>
                </c:pt>
                <c:pt idx="8041">
                  <c:v>8,042.00</c:v>
                </c:pt>
                <c:pt idx="8042">
                  <c:v>8,042.99</c:v>
                </c:pt>
                <c:pt idx="8043">
                  <c:v>8,044.00</c:v>
                </c:pt>
                <c:pt idx="8044">
                  <c:v>8,045.00</c:v>
                </c:pt>
                <c:pt idx="8045">
                  <c:v>8,045.99</c:v>
                </c:pt>
                <c:pt idx="8046">
                  <c:v>8,046.99</c:v>
                </c:pt>
                <c:pt idx="8047">
                  <c:v>8,048.00</c:v>
                </c:pt>
                <c:pt idx="8048">
                  <c:v>8,049.00</c:v>
                </c:pt>
                <c:pt idx="8049">
                  <c:v>8,049.99</c:v>
                </c:pt>
                <c:pt idx="8050">
                  <c:v>8,051.00</c:v>
                </c:pt>
                <c:pt idx="8051">
                  <c:v>8,052.00</c:v>
                </c:pt>
                <c:pt idx="8052">
                  <c:v>8,052.99</c:v>
                </c:pt>
                <c:pt idx="8053">
                  <c:v>8,053.99</c:v>
                </c:pt>
                <c:pt idx="8054">
                  <c:v>8,055.00</c:v>
                </c:pt>
                <c:pt idx="8055">
                  <c:v>8,055.99</c:v>
                </c:pt>
                <c:pt idx="8056">
                  <c:v>8,056.99</c:v>
                </c:pt>
                <c:pt idx="8057">
                  <c:v>8,058.00</c:v>
                </c:pt>
                <c:pt idx="8058">
                  <c:v>8,059.00</c:v>
                </c:pt>
                <c:pt idx="8059">
                  <c:v>8,059.99</c:v>
                </c:pt>
                <c:pt idx="8060">
                  <c:v>8,061.00</c:v>
                </c:pt>
                <c:pt idx="8061">
                  <c:v>8,062.00</c:v>
                </c:pt>
                <c:pt idx="8062">
                  <c:v>8,062.99</c:v>
                </c:pt>
                <c:pt idx="8063">
                  <c:v>8,063.99</c:v>
                </c:pt>
                <c:pt idx="8064">
                  <c:v>8,065.00</c:v>
                </c:pt>
                <c:pt idx="8065">
                  <c:v>8,066.00</c:v>
                </c:pt>
                <c:pt idx="8066">
                  <c:v>8,066.99</c:v>
                </c:pt>
                <c:pt idx="8067">
                  <c:v>8,068.00</c:v>
                </c:pt>
                <c:pt idx="8068">
                  <c:v>8,069.00</c:v>
                </c:pt>
                <c:pt idx="8069">
                  <c:v>8,069.99</c:v>
                </c:pt>
                <c:pt idx="8070">
                  <c:v>8,071.00</c:v>
                </c:pt>
                <c:pt idx="8071">
                  <c:v>8,072.00</c:v>
                </c:pt>
                <c:pt idx="8072">
                  <c:v>8,072.99</c:v>
                </c:pt>
                <c:pt idx="8073">
                  <c:v>8,073.99</c:v>
                </c:pt>
                <c:pt idx="8074">
                  <c:v>8,075.00</c:v>
                </c:pt>
                <c:pt idx="8075">
                  <c:v>8,076.00</c:v>
                </c:pt>
                <c:pt idx="8076">
                  <c:v>8,076.99</c:v>
                </c:pt>
                <c:pt idx="8077">
                  <c:v>8,078.00</c:v>
                </c:pt>
                <c:pt idx="8078">
                  <c:v>8,079.00</c:v>
                </c:pt>
                <c:pt idx="8079">
                  <c:v>8,079.99</c:v>
                </c:pt>
                <c:pt idx="8080">
                  <c:v>8,081.00</c:v>
                </c:pt>
                <c:pt idx="8081">
                  <c:v>8,082.00</c:v>
                </c:pt>
                <c:pt idx="8082">
                  <c:v>8,082.99</c:v>
                </c:pt>
                <c:pt idx="8083">
                  <c:v>8,083.99</c:v>
                </c:pt>
                <c:pt idx="8084">
                  <c:v>8,085.00</c:v>
                </c:pt>
                <c:pt idx="8085">
                  <c:v>8,086.00</c:v>
                </c:pt>
                <c:pt idx="8086">
                  <c:v>8,086.99</c:v>
                </c:pt>
                <c:pt idx="8087">
                  <c:v>8,088.00</c:v>
                </c:pt>
                <c:pt idx="8088">
                  <c:v>8,089.00</c:v>
                </c:pt>
                <c:pt idx="8089">
                  <c:v>8,089.99</c:v>
                </c:pt>
                <c:pt idx="8090">
                  <c:v>8,091.00</c:v>
                </c:pt>
                <c:pt idx="8091">
                  <c:v>8,092.00</c:v>
                </c:pt>
                <c:pt idx="8092">
                  <c:v>8,092.99</c:v>
                </c:pt>
                <c:pt idx="8093">
                  <c:v>8,093.99</c:v>
                </c:pt>
                <c:pt idx="8094">
                  <c:v>8,095.00</c:v>
                </c:pt>
                <c:pt idx="8095">
                  <c:v>8,096.00</c:v>
                </c:pt>
                <c:pt idx="8096">
                  <c:v>8,096.99</c:v>
                </c:pt>
                <c:pt idx="8097">
                  <c:v>8,098.00</c:v>
                </c:pt>
                <c:pt idx="8098">
                  <c:v>8,099.00</c:v>
                </c:pt>
                <c:pt idx="8099">
                  <c:v>8,099.99</c:v>
                </c:pt>
                <c:pt idx="8100">
                  <c:v>8,100.99</c:v>
                </c:pt>
                <c:pt idx="8101">
                  <c:v>8,102.00</c:v>
                </c:pt>
                <c:pt idx="8102">
                  <c:v>8,103.00</c:v>
                </c:pt>
                <c:pt idx="8103">
                  <c:v>8,103.99</c:v>
                </c:pt>
                <c:pt idx="8104">
                  <c:v>8,105.00</c:v>
                </c:pt>
                <c:pt idx="8105">
                  <c:v>8,106.00</c:v>
                </c:pt>
                <c:pt idx="8106">
                  <c:v>8,106.99</c:v>
                </c:pt>
                <c:pt idx="8107">
                  <c:v>8,108.00</c:v>
                </c:pt>
                <c:pt idx="8108">
                  <c:v>8,109.00</c:v>
                </c:pt>
                <c:pt idx="8109">
                  <c:v>8,109.99</c:v>
                </c:pt>
                <c:pt idx="8110">
                  <c:v>8,110.99</c:v>
                </c:pt>
                <c:pt idx="8111">
                  <c:v>8,112.00</c:v>
                </c:pt>
                <c:pt idx="8112">
                  <c:v>8,113.00</c:v>
                </c:pt>
                <c:pt idx="8113">
                  <c:v>8,113.99</c:v>
                </c:pt>
                <c:pt idx="8114">
                  <c:v>8,115.00</c:v>
                </c:pt>
                <c:pt idx="8115">
                  <c:v>8,116.00</c:v>
                </c:pt>
                <c:pt idx="8116">
                  <c:v>8,116.99</c:v>
                </c:pt>
                <c:pt idx="8117">
                  <c:v>8,118.00</c:v>
                </c:pt>
                <c:pt idx="8118">
                  <c:v>8,119.00</c:v>
                </c:pt>
                <c:pt idx="8119">
                  <c:v>8,119.99</c:v>
                </c:pt>
                <c:pt idx="8120">
                  <c:v>8,120.99</c:v>
                </c:pt>
                <c:pt idx="8121">
                  <c:v>8,122.00</c:v>
                </c:pt>
                <c:pt idx="8122">
                  <c:v>8,123.00</c:v>
                </c:pt>
                <c:pt idx="8123">
                  <c:v>8,123.99</c:v>
                </c:pt>
                <c:pt idx="8124">
                  <c:v>8,125.00</c:v>
                </c:pt>
                <c:pt idx="8125">
                  <c:v>8,126.00</c:v>
                </c:pt>
                <c:pt idx="8126">
                  <c:v>8,126.99</c:v>
                </c:pt>
                <c:pt idx="8127">
                  <c:v>8,128.00</c:v>
                </c:pt>
                <c:pt idx="8128">
                  <c:v>8,129.00</c:v>
                </c:pt>
                <c:pt idx="8129">
                  <c:v>8,129.99</c:v>
                </c:pt>
                <c:pt idx="8130">
                  <c:v>8,130.99</c:v>
                </c:pt>
                <c:pt idx="8131">
                  <c:v>8,132.00</c:v>
                </c:pt>
                <c:pt idx="8132">
                  <c:v>8,133.00</c:v>
                </c:pt>
                <c:pt idx="8133">
                  <c:v>8,133.99</c:v>
                </c:pt>
                <c:pt idx="8134">
                  <c:v>8,135.00</c:v>
                </c:pt>
                <c:pt idx="8135">
                  <c:v>8,136.00</c:v>
                </c:pt>
                <c:pt idx="8136">
                  <c:v>8,136.99</c:v>
                </c:pt>
                <c:pt idx="8137">
                  <c:v>8,138.00</c:v>
                </c:pt>
                <c:pt idx="8138">
                  <c:v>8,139.00</c:v>
                </c:pt>
                <c:pt idx="8139">
                  <c:v>8,139.99</c:v>
                </c:pt>
                <c:pt idx="8140">
                  <c:v>8,140.99</c:v>
                </c:pt>
                <c:pt idx="8141">
                  <c:v>8,142.00</c:v>
                </c:pt>
                <c:pt idx="8142">
                  <c:v>8,143.00</c:v>
                </c:pt>
                <c:pt idx="8143">
                  <c:v>8,143.99</c:v>
                </c:pt>
                <c:pt idx="8144">
                  <c:v>8,145.00</c:v>
                </c:pt>
                <c:pt idx="8145">
                  <c:v>8,146.00</c:v>
                </c:pt>
                <c:pt idx="8146">
                  <c:v>8,146.99</c:v>
                </c:pt>
                <c:pt idx="8147">
                  <c:v>8,148.00</c:v>
                </c:pt>
                <c:pt idx="8148">
                  <c:v>8,149.00</c:v>
                </c:pt>
                <c:pt idx="8149">
                  <c:v>8,149.99</c:v>
                </c:pt>
                <c:pt idx="8150">
                  <c:v>8,150.99</c:v>
                </c:pt>
                <c:pt idx="8151">
                  <c:v>8,152.00</c:v>
                </c:pt>
                <c:pt idx="8152">
                  <c:v>8,153.00</c:v>
                </c:pt>
                <c:pt idx="8153">
                  <c:v>8,153.99</c:v>
                </c:pt>
                <c:pt idx="8154">
                  <c:v>8,155.00</c:v>
                </c:pt>
                <c:pt idx="8155">
                  <c:v>8,156.00</c:v>
                </c:pt>
                <c:pt idx="8156">
                  <c:v>8,156.99</c:v>
                </c:pt>
                <c:pt idx="8157">
                  <c:v>8,157.99</c:v>
                </c:pt>
                <c:pt idx="8158">
                  <c:v>8,159.00</c:v>
                </c:pt>
                <c:pt idx="8159">
                  <c:v>8,160.00</c:v>
                </c:pt>
                <c:pt idx="8160">
                  <c:v>8,160.99</c:v>
                </c:pt>
                <c:pt idx="8161">
                  <c:v>8,162.00</c:v>
                </c:pt>
                <c:pt idx="8162">
                  <c:v>8,163.00</c:v>
                </c:pt>
                <c:pt idx="8163">
                  <c:v>8,163.99</c:v>
                </c:pt>
                <c:pt idx="8164">
                  <c:v>8,165.00</c:v>
                </c:pt>
                <c:pt idx="8165">
                  <c:v>8,166.00</c:v>
                </c:pt>
                <c:pt idx="8166">
                  <c:v>8,166.99</c:v>
                </c:pt>
                <c:pt idx="8167">
                  <c:v>8,167.99</c:v>
                </c:pt>
                <c:pt idx="8168">
                  <c:v>8,169.00</c:v>
                </c:pt>
                <c:pt idx="8169">
                  <c:v>8,170.00</c:v>
                </c:pt>
                <c:pt idx="8170">
                  <c:v>8,170.99</c:v>
                </c:pt>
                <c:pt idx="8171">
                  <c:v>8,172.00</c:v>
                </c:pt>
                <c:pt idx="8172">
                  <c:v>8,173.00</c:v>
                </c:pt>
                <c:pt idx="8173">
                  <c:v>8,173.99</c:v>
                </c:pt>
                <c:pt idx="8174">
                  <c:v>8,175.00</c:v>
                </c:pt>
                <c:pt idx="8175">
                  <c:v>8,176.00</c:v>
                </c:pt>
                <c:pt idx="8176">
                  <c:v>8,176.99</c:v>
                </c:pt>
                <c:pt idx="8177">
                  <c:v>8,177.99</c:v>
                </c:pt>
                <c:pt idx="8178">
                  <c:v>8,179.00</c:v>
                </c:pt>
                <c:pt idx="8179">
                  <c:v>8,180.00</c:v>
                </c:pt>
                <c:pt idx="8180">
                  <c:v>8,180.99</c:v>
                </c:pt>
                <c:pt idx="8181">
                  <c:v>8,182.00</c:v>
                </c:pt>
                <c:pt idx="8182">
                  <c:v>8,183.00</c:v>
                </c:pt>
                <c:pt idx="8183">
                  <c:v>8,183.99</c:v>
                </c:pt>
                <c:pt idx="8184">
                  <c:v>8,185.00</c:v>
                </c:pt>
                <c:pt idx="8185">
                  <c:v>8,186.00</c:v>
                </c:pt>
                <c:pt idx="8186">
                  <c:v>8,186.99</c:v>
                </c:pt>
                <c:pt idx="8187">
                  <c:v>8,187.99</c:v>
                </c:pt>
                <c:pt idx="8188">
                  <c:v>8,189.00</c:v>
                </c:pt>
                <c:pt idx="8189">
                  <c:v>8,190.00</c:v>
                </c:pt>
                <c:pt idx="8190">
                  <c:v>8,190.99</c:v>
                </c:pt>
                <c:pt idx="8191">
                  <c:v>8,192.00</c:v>
                </c:pt>
                <c:pt idx="8192">
                  <c:v>8,193.00</c:v>
                </c:pt>
                <c:pt idx="8193">
                  <c:v>8,193.99</c:v>
                </c:pt>
                <c:pt idx="8194">
                  <c:v>8,195.00</c:v>
                </c:pt>
                <c:pt idx="8195">
                  <c:v>8,196.00</c:v>
                </c:pt>
                <c:pt idx="8196">
                  <c:v>8,196.99</c:v>
                </c:pt>
                <c:pt idx="8197">
                  <c:v>8,197.99</c:v>
                </c:pt>
                <c:pt idx="8198">
                  <c:v>8,199.00</c:v>
                </c:pt>
                <c:pt idx="8199">
                  <c:v>8,200.00</c:v>
                </c:pt>
                <c:pt idx="8200">
                  <c:v>8,200.99</c:v>
                </c:pt>
                <c:pt idx="8201">
                  <c:v>8,202.00</c:v>
                </c:pt>
                <c:pt idx="8202">
                  <c:v>8,203.00</c:v>
                </c:pt>
                <c:pt idx="8203">
                  <c:v>8,203.99</c:v>
                </c:pt>
                <c:pt idx="8204">
                  <c:v>8,204.99</c:v>
                </c:pt>
                <c:pt idx="8205">
                  <c:v>8,206.00</c:v>
                </c:pt>
                <c:pt idx="8206">
                  <c:v>8,207.00</c:v>
                </c:pt>
                <c:pt idx="8207">
                  <c:v>8,207.99</c:v>
                </c:pt>
                <c:pt idx="8208">
                  <c:v>8,209.00</c:v>
                </c:pt>
                <c:pt idx="8209">
                  <c:v>8,210.00</c:v>
                </c:pt>
                <c:pt idx="8210">
                  <c:v>8,210.99</c:v>
                </c:pt>
                <c:pt idx="8211">
                  <c:v>8,212.00</c:v>
                </c:pt>
                <c:pt idx="8212">
                  <c:v>8,213.00</c:v>
                </c:pt>
                <c:pt idx="8213">
                  <c:v>8,213.99</c:v>
                </c:pt>
                <c:pt idx="8214">
                  <c:v>8,214.99</c:v>
                </c:pt>
                <c:pt idx="8215">
                  <c:v>8,216.00</c:v>
                </c:pt>
                <c:pt idx="8216">
                  <c:v>8,217.00</c:v>
                </c:pt>
                <c:pt idx="8217">
                  <c:v>8,217.99</c:v>
                </c:pt>
                <c:pt idx="8218">
                  <c:v>8,219.00</c:v>
                </c:pt>
                <c:pt idx="8219">
                  <c:v>8,220.00</c:v>
                </c:pt>
                <c:pt idx="8220">
                  <c:v>8,220.99</c:v>
                </c:pt>
                <c:pt idx="8221">
                  <c:v>8,222.00</c:v>
                </c:pt>
                <c:pt idx="8222">
                  <c:v>8,223.00</c:v>
                </c:pt>
                <c:pt idx="8223">
                  <c:v>8,223.99</c:v>
                </c:pt>
                <c:pt idx="8224">
                  <c:v>8,224.99</c:v>
                </c:pt>
                <c:pt idx="8225">
                  <c:v>8,226.00</c:v>
                </c:pt>
                <c:pt idx="8226">
                  <c:v>8,227.00</c:v>
                </c:pt>
                <c:pt idx="8227">
                  <c:v>8,227.99</c:v>
                </c:pt>
                <c:pt idx="8228">
                  <c:v>8,229.00</c:v>
                </c:pt>
                <c:pt idx="8229">
                  <c:v>8,230.00</c:v>
                </c:pt>
                <c:pt idx="8230">
                  <c:v>8,230.99</c:v>
                </c:pt>
                <c:pt idx="8231">
                  <c:v>8,232.00</c:v>
                </c:pt>
                <c:pt idx="8232">
                  <c:v>8,233.00</c:v>
                </c:pt>
                <c:pt idx="8233">
                  <c:v>8,233.99</c:v>
                </c:pt>
                <c:pt idx="8234">
                  <c:v>8,234.99</c:v>
                </c:pt>
                <c:pt idx="8235">
                  <c:v>8,236.00</c:v>
                </c:pt>
                <c:pt idx="8236">
                  <c:v>8,237.00</c:v>
                </c:pt>
                <c:pt idx="8237">
                  <c:v>8,237.99</c:v>
                </c:pt>
                <c:pt idx="8238">
                  <c:v>8,239.00</c:v>
                </c:pt>
                <c:pt idx="8239">
                  <c:v>8,240.00</c:v>
                </c:pt>
                <c:pt idx="8240">
                  <c:v>8,240.99</c:v>
                </c:pt>
                <c:pt idx="8241">
                  <c:v>8,242.00</c:v>
                </c:pt>
                <c:pt idx="8242">
                  <c:v>8,243.00</c:v>
                </c:pt>
                <c:pt idx="8243">
                  <c:v>8,243.99</c:v>
                </c:pt>
                <c:pt idx="8244">
                  <c:v>8,244.99</c:v>
                </c:pt>
                <c:pt idx="8245">
                  <c:v>8,246.00</c:v>
                </c:pt>
                <c:pt idx="8246">
                  <c:v>8,247.00</c:v>
                </c:pt>
                <c:pt idx="8247">
                  <c:v>8,247.99</c:v>
                </c:pt>
                <c:pt idx="8248">
                  <c:v>8,249.00</c:v>
                </c:pt>
                <c:pt idx="8249">
                  <c:v>8,250.00</c:v>
                </c:pt>
                <c:pt idx="8250">
                  <c:v>8,250.99</c:v>
                </c:pt>
                <c:pt idx="8251">
                  <c:v>8,251.99</c:v>
                </c:pt>
                <c:pt idx="8252">
                  <c:v>8,253.00</c:v>
                </c:pt>
                <c:pt idx="8253">
                  <c:v>8,253.99</c:v>
                </c:pt>
                <c:pt idx="8254">
                  <c:v>8,254.99</c:v>
                </c:pt>
                <c:pt idx="8255">
                  <c:v>8,256.00</c:v>
                </c:pt>
                <c:pt idx="8256">
                  <c:v>8,257.00</c:v>
                </c:pt>
                <c:pt idx="8257">
                  <c:v>8,257.99</c:v>
                </c:pt>
                <c:pt idx="8258">
                  <c:v>8,259.00</c:v>
                </c:pt>
                <c:pt idx="8259">
                  <c:v>8,260.00</c:v>
                </c:pt>
                <c:pt idx="8260">
                  <c:v>8,260.99</c:v>
                </c:pt>
                <c:pt idx="8261">
                  <c:v>8,261.99</c:v>
                </c:pt>
                <c:pt idx="8262">
                  <c:v>8,263.00</c:v>
                </c:pt>
                <c:pt idx="8263">
                  <c:v>8,264.00</c:v>
                </c:pt>
                <c:pt idx="8264">
                  <c:v>8,264.99</c:v>
                </c:pt>
                <c:pt idx="8265">
                  <c:v>8,266.00</c:v>
                </c:pt>
                <c:pt idx="8266">
                  <c:v>8,267.00</c:v>
                </c:pt>
                <c:pt idx="8267">
                  <c:v>8,267.99</c:v>
                </c:pt>
                <c:pt idx="8268">
                  <c:v>8,269.00</c:v>
                </c:pt>
                <c:pt idx="8269">
                  <c:v>8,270.00</c:v>
                </c:pt>
                <c:pt idx="8270">
                  <c:v>8,270.99</c:v>
                </c:pt>
                <c:pt idx="8271">
                  <c:v>8,271.99</c:v>
                </c:pt>
                <c:pt idx="8272">
                  <c:v>8,273.00</c:v>
                </c:pt>
                <c:pt idx="8273">
                  <c:v>8,274.00</c:v>
                </c:pt>
                <c:pt idx="8274">
                  <c:v>8,274.99</c:v>
                </c:pt>
                <c:pt idx="8275">
                  <c:v>8,276.00</c:v>
                </c:pt>
                <c:pt idx="8276">
                  <c:v>8,277.00</c:v>
                </c:pt>
                <c:pt idx="8277">
                  <c:v>8,277.99</c:v>
                </c:pt>
                <c:pt idx="8278">
                  <c:v>8,279.00</c:v>
                </c:pt>
                <c:pt idx="8279">
                  <c:v>8,280.00</c:v>
                </c:pt>
                <c:pt idx="8280">
                  <c:v>8,280.99</c:v>
                </c:pt>
                <c:pt idx="8281">
                  <c:v>8,281.99</c:v>
                </c:pt>
                <c:pt idx="8282">
                  <c:v>8,283.00</c:v>
                </c:pt>
                <c:pt idx="8283">
                  <c:v>8,284.00</c:v>
                </c:pt>
                <c:pt idx="8284">
                  <c:v>8,284.99</c:v>
                </c:pt>
                <c:pt idx="8285">
                  <c:v>8,286.00</c:v>
                </c:pt>
                <c:pt idx="8286">
                  <c:v>8,287.00</c:v>
                </c:pt>
                <c:pt idx="8287">
                  <c:v>8,287.99</c:v>
                </c:pt>
                <c:pt idx="8288">
                  <c:v>8,289.00</c:v>
                </c:pt>
                <c:pt idx="8289">
                  <c:v>8,290.00</c:v>
                </c:pt>
                <c:pt idx="8290">
                  <c:v>8,290.99</c:v>
                </c:pt>
                <c:pt idx="8291">
                  <c:v>8,291.99</c:v>
                </c:pt>
                <c:pt idx="8292">
                  <c:v>8,293.00</c:v>
                </c:pt>
                <c:pt idx="8293">
                  <c:v>8,294.00</c:v>
                </c:pt>
                <c:pt idx="8294">
                  <c:v>8,294.99</c:v>
                </c:pt>
                <c:pt idx="8295">
                  <c:v>8,296.00</c:v>
                </c:pt>
                <c:pt idx="8296">
                  <c:v>8,297.00</c:v>
                </c:pt>
                <c:pt idx="8297">
                  <c:v>8,297.99</c:v>
                </c:pt>
                <c:pt idx="8298">
                  <c:v>8,298.99</c:v>
                </c:pt>
                <c:pt idx="8299">
                  <c:v>8,300.00</c:v>
                </c:pt>
                <c:pt idx="8300">
                  <c:v>8,300.99</c:v>
                </c:pt>
                <c:pt idx="8301">
                  <c:v>8,301.99</c:v>
                </c:pt>
                <c:pt idx="8302">
                  <c:v>8,303.00</c:v>
                </c:pt>
                <c:pt idx="8303">
                  <c:v>8,304.00</c:v>
                </c:pt>
                <c:pt idx="8304">
                  <c:v>8,304.99</c:v>
                </c:pt>
                <c:pt idx="8305">
                  <c:v>8,306.00</c:v>
                </c:pt>
                <c:pt idx="8306">
                  <c:v>8,307.00</c:v>
                </c:pt>
                <c:pt idx="8307">
                  <c:v>8,307.99</c:v>
                </c:pt>
                <c:pt idx="8308">
                  <c:v>8,308.99</c:v>
                </c:pt>
                <c:pt idx="8309">
                  <c:v>8,310.00</c:v>
                </c:pt>
                <c:pt idx="8310">
                  <c:v>8,311.00</c:v>
                </c:pt>
                <c:pt idx="8311">
                  <c:v>8,311.99</c:v>
                </c:pt>
                <c:pt idx="8312">
                  <c:v>8,313.00</c:v>
                </c:pt>
                <c:pt idx="8313">
                  <c:v>8,314.00</c:v>
                </c:pt>
                <c:pt idx="8314">
                  <c:v>8,314.99</c:v>
                </c:pt>
                <c:pt idx="8315">
                  <c:v>8,316.00</c:v>
                </c:pt>
                <c:pt idx="8316">
                  <c:v>8,317.00</c:v>
                </c:pt>
                <c:pt idx="8317">
                  <c:v>8,317.99</c:v>
                </c:pt>
                <c:pt idx="8318">
                  <c:v>8,318.99</c:v>
                </c:pt>
                <c:pt idx="8319">
                  <c:v>8,320.00</c:v>
                </c:pt>
                <c:pt idx="8320">
                  <c:v>8,321.00</c:v>
                </c:pt>
                <c:pt idx="8321">
                  <c:v>8,321.99</c:v>
                </c:pt>
                <c:pt idx="8322">
                  <c:v>8,323.00</c:v>
                </c:pt>
                <c:pt idx="8323">
                  <c:v>8,324.00</c:v>
                </c:pt>
                <c:pt idx="8324">
                  <c:v>8,324.99</c:v>
                </c:pt>
                <c:pt idx="8325">
                  <c:v>8,326.00</c:v>
                </c:pt>
                <c:pt idx="8326">
                  <c:v>8,327.00</c:v>
                </c:pt>
                <c:pt idx="8327">
                  <c:v>8,327.99</c:v>
                </c:pt>
                <c:pt idx="8328">
                  <c:v>8,328.99</c:v>
                </c:pt>
                <c:pt idx="8329">
                  <c:v>8,330.00</c:v>
                </c:pt>
                <c:pt idx="8330">
                  <c:v>8,331.00</c:v>
                </c:pt>
                <c:pt idx="8331">
                  <c:v>8,331.99</c:v>
                </c:pt>
                <c:pt idx="8332">
                  <c:v>8,333.00</c:v>
                </c:pt>
                <c:pt idx="8333">
                  <c:v>8,334.00</c:v>
                </c:pt>
                <c:pt idx="8334">
                  <c:v>8,334.99</c:v>
                </c:pt>
                <c:pt idx="8335">
                  <c:v>8,336.00</c:v>
                </c:pt>
                <c:pt idx="8336">
                  <c:v>8,337.00</c:v>
                </c:pt>
                <c:pt idx="8337">
                  <c:v>8,337.99</c:v>
                </c:pt>
                <c:pt idx="8338">
                  <c:v>8,338.99</c:v>
                </c:pt>
                <c:pt idx="8339">
                  <c:v>8,340.00</c:v>
                </c:pt>
                <c:pt idx="8340">
                  <c:v>8,341.00</c:v>
                </c:pt>
                <c:pt idx="8341">
                  <c:v>8,341.99</c:v>
                </c:pt>
                <c:pt idx="8342">
                  <c:v>8,343.00</c:v>
                </c:pt>
                <c:pt idx="8343">
                  <c:v>8,344.00</c:v>
                </c:pt>
                <c:pt idx="8344">
                  <c:v>8,344.99</c:v>
                </c:pt>
                <c:pt idx="8345">
                  <c:v>8,346.00</c:v>
                </c:pt>
                <c:pt idx="8346">
                  <c:v>8,347.00</c:v>
                </c:pt>
                <c:pt idx="8347">
                  <c:v>8,347.99</c:v>
                </c:pt>
                <c:pt idx="8348">
                  <c:v>8,348.99</c:v>
                </c:pt>
                <c:pt idx="8349">
                  <c:v>8,350.00</c:v>
                </c:pt>
                <c:pt idx="8350">
                  <c:v>8,351.00</c:v>
                </c:pt>
                <c:pt idx="8351">
                  <c:v>8,351.99</c:v>
                </c:pt>
                <c:pt idx="8352">
                  <c:v>8,353.00</c:v>
                </c:pt>
                <c:pt idx="8353">
                  <c:v>8,354.00</c:v>
                </c:pt>
                <c:pt idx="8354">
                  <c:v>8,354.99</c:v>
                </c:pt>
                <c:pt idx="8355">
                  <c:v>8,355.99</c:v>
                </c:pt>
                <c:pt idx="8356">
                  <c:v>8,357.00</c:v>
                </c:pt>
                <c:pt idx="8357">
                  <c:v>8,358.00</c:v>
                </c:pt>
                <c:pt idx="8358">
                  <c:v>8,358.99</c:v>
                </c:pt>
                <c:pt idx="8359">
                  <c:v>8,360.00</c:v>
                </c:pt>
                <c:pt idx="8360">
                  <c:v>8,361.00</c:v>
                </c:pt>
                <c:pt idx="8361">
                  <c:v>8,361.99</c:v>
                </c:pt>
                <c:pt idx="8362">
                  <c:v>8,363.00</c:v>
                </c:pt>
                <c:pt idx="8363">
                  <c:v>8,364.00</c:v>
                </c:pt>
                <c:pt idx="8364">
                  <c:v>8,364.99</c:v>
                </c:pt>
                <c:pt idx="8365">
                  <c:v>8,365.99</c:v>
                </c:pt>
                <c:pt idx="8366">
                  <c:v>8,367.00</c:v>
                </c:pt>
                <c:pt idx="8367">
                  <c:v>8,368.00</c:v>
                </c:pt>
                <c:pt idx="8368">
                  <c:v>8,368.99</c:v>
                </c:pt>
                <c:pt idx="8369">
                  <c:v>8,370.00</c:v>
                </c:pt>
                <c:pt idx="8370">
                  <c:v>8,371.00</c:v>
                </c:pt>
                <c:pt idx="8371">
                  <c:v>8,371.99</c:v>
                </c:pt>
                <c:pt idx="8372">
                  <c:v>8,373.00</c:v>
                </c:pt>
                <c:pt idx="8373">
                  <c:v>8,374.00</c:v>
                </c:pt>
                <c:pt idx="8374">
                  <c:v>8,374.99</c:v>
                </c:pt>
                <c:pt idx="8375">
                  <c:v>8,376.00</c:v>
                </c:pt>
                <c:pt idx="8376">
                  <c:v>8,377.00</c:v>
                </c:pt>
                <c:pt idx="8377">
                  <c:v>8,377.99</c:v>
                </c:pt>
                <c:pt idx="8378">
                  <c:v>8,378.99</c:v>
                </c:pt>
                <c:pt idx="8379">
                  <c:v>8,380.00</c:v>
                </c:pt>
                <c:pt idx="8380">
                  <c:v>8,381.00</c:v>
                </c:pt>
                <c:pt idx="8381">
                  <c:v>8,381.99</c:v>
                </c:pt>
                <c:pt idx="8382">
                  <c:v>8,383.00</c:v>
                </c:pt>
                <c:pt idx="8383">
                  <c:v>8,384.00</c:v>
                </c:pt>
                <c:pt idx="8384">
                  <c:v>8,384.99</c:v>
                </c:pt>
                <c:pt idx="8385">
                  <c:v>8,386.00</c:v>
                </c:pt>
                <c:pt idx="8386">
                  <c:v>8,387.00</c:v>
                </c:pt>
                <c:pt idx="8387">
                  <c:v>8,387.99</c:v>
                </c:pt>
                <c:pt idx="8388">
                  <c:v>8,388.99</c:v>
                </c:pt>
                <c:pt idx="8389">
                  <c:v>8,390.00</c:v>
                </c:pt>
                <c:pt idx="8390">
                  <c:v>8,391.00</c:v>
                </c:pt>
                <c:pt idx="8391">
                  <c:v>8,391.99</c:v>
                </c:pt>
                <c:pt idx="8392">
                  <c:v>8,393.00</c:v>
                </c:pt>
                <c:pt idx="8393">
                  <c:v>8,394.00</c:v>
                </c:pt>
                <c:pt idx="8394">
                  <c:v>8,394.99</c:v>
                </c:pt>
                <c:pt idx="8395">
                  <c:v>8,395.99</c:v>
                </c:pt>
                <c:pt idx="8396">
                  <c:v>8,397.00</c:v>
                </c:pt>
                <c:pt idx="8397">
                  <c:v>8,397.99</c:v>
                </c:pt>
                <c:pt idx="8398">
                  <c:v>8,398.99</c:v>
                </c:pt>
                <c:pt idx="8399">
                  <c:v>8,400.00</c:v>
                </c:pt>
                <c:pt idx="8400">
                  <c:v>8,401.00</c:v>
                </c:pt>
                <c:pt idx="8401">
                  <c:v>8,401.99</c:v>
                </c:pt>
                <c:pt idx="8402">
                  <c:v>8,403.00</c:v>
                </c:pt>
                <c:pt idx="8403">
                  <c:v>8,404.00</c:v>
                </c:pt>
                <c:pt idx="8404">
                  <c:v>8,404.99</c:v>
                </c:pt>
                <c:pt idx="8405">
                  <c:v>8,405.99</c:v>
                </c:pt>
                <c:pt idx="8406">
                  <c:v>8,407.00</c:v>
                </c:pt>
                <c:pt idx="8407">
                  <c:v>8,408.00</c:v>
                </c:pt>
                <c:pt idx="8408">
                  <c:v>8,408.99</c:v>
                </c:pt>
                <c:pt idx="8409">
                  <c:v>8,410.00</c:v>
                </c:pt>
                <c:pt idx="8410">
                  <c:v>8,411.00</c:v>
                </c:pt>
                <c:pt idx="8411">
                  <c:v>8,411.99</c:v>
                </c:pt>
                <c:pt idx="8412">
                  <c:v>8,413.00</c:v>
                </c:pt>
                <c:pt idx="8413">
                  <c:v>8,414.00</c:v>
                </c:pt>
                <c:pt idx="8414">
                  <c:v>8,414.99</c:v>
                </c:pt>
                <c:pt idx="8415">
                  <c:v>8,415.99</c:v>
                </c:pt>
                <c:pt idx="8416">
                  <c:v>8,417.00</c:v>
                </c:pt>
                <c:pt idx="8417">
                  <c:v>8,418.00</c:v>
                </c:pt>
                <c:pt idx="8418">
                  <c:v>8,418.99</c:v>
                </c:pt>
                <c:pt idx="8419">
                  <c:v>8,420.00</c:v>
                </c:pt>
                <c:pt idx="8420">
                  <c:v>8,421.00</c:v>
                </c:pt>
                <c:pt idx="8421">
                  <c:v>8,421.99</c:v>
                </c:pt>
                <c:pt idx="8422">
                  <c:v>8,423.00</c:v>
                </c:pt>
                <c:pt idx="8423">
                  <c:v>8,424.00</c:v>
                </c:pt>
                <c:pt idx="8424">
                  <c:v>8,424.99</c:v>
                </c:pt>
                <c:pt idx="8425">
                  <c:v>8,425.99</c:v>
                </c:pt>
                <c:pt idx="8426">
                  <c:v>8,427.00</c:v>
                </c:pt>
                <c:pt idx="8427">
                  <c:v>8,428.00</c:v>
                </c:pt>
                <c:pt idx="8428">
                  <c:v>8,428.99</c:v>
                </c:pt>
                <c:pt idx="8429">
                  <c:v>8,430.00</c:v>
                </c:pt>
                <c:pt idx="8430">
                  <c:v>8,431.00</c:v>
                </c:pt>
                <c:pt idx="8431">
                  <c:v>8,431.99</c:v>
                </c:pt>
                <c:pt idx="8432">
                  <c:v>8,433.00</c:v>
                </c:pt>
                <c:pt idx="8433">
                  <c:v>8,434.00</c:v>
                </c:pt>
                <c:pt idx="8434">
                  <c:v>8,434.99</c:v>
                </c:pt>
                <c:pt idx="8435">
                  <c:v>8,435.99</c:v>
                </c:pt>
                <c:pt idx="8436">
                  <c:v>8,437.00</c:v>
                </c:pt>
                <c:pt idx="8437">
                  <c:v>8,438.00</c:v>
                </c:pt>
                <c:pt idx="8438">
                  <c:v>8,438.99</c:v>
                </c:pt>
                <c:pt idx="8439">
                  <c:v>8,440.00</c:v>
                </c:pt>
                <c:pt idx="8440">
                  <c:v>8,441.00</c:v>
                </c:pt>
                <c:pt idx="8441">
                  <c:v>8,441.99</c:v>
                </c:pt>
                <c:pt idx="8442">
                  <c:v>8,442.99</c:v>
                </c:pt>
                <c:pt idx="8443">
                  <c:v>8,444.00</c:v>
                </c:pt>
                <c:pt idx="8444">
                  <c:v>8,445.00</c:v>
                </c:pt>
                <c:pt idx="8445">
                  <c:v>8,445.99</c:v>
                </c:pt>
                <c:pt idx="8446">
                  <c:v>8,447.00</c:v>
                </c:pt>
                <c:pt idx="8447">
                  <c:v>8,448.00</c:v>
                </c:pt>
                <c:pt idx="8448">
                  <c:v>8,448.99</c:v>
                </c:pt>
                <c:pt idx="8449">
                  <c:v>8,450.00</c:v>
                </c:pt>
                <c:pt idx="8450">
                  <c:v>8,451.00</c:v>
                </c:pt>
                <c:pt idx="8451">
                  <c:v>8,451.99</c:v>
                </c:pt>
                <c:pt idx="8452">
                  <c:v>8,452.99</c:v>
                </c:pt>
                <c:pt idx="8453">
                  <c:v>8,454.00</c:v>
                </c:pt>
                <c:pt idx="8454">
                  <c:v>8,455.00</c:v>
                </c:pt>
                <c:pt idx="8455">
                  <c:v>8,455.99</c:v>
                </c:pt>
                <c:pt idx="8456">
                  <c:v>8,457.00</c:v>
                </c:pt>
                <c:pt idx="8457">
                  <c:v>8,458.00</c:v>
                </c:pt>
                <c:pt idx="8458">
                  <c:v>8,458.99</c:v>
                </c:pt>
                <c:pt idx="8459">
                  <c:v>8,460.00</c:v>
                </c:pt>
                <c:pt idx="8460">
                  <c:v>8,461.00</c:v>
                </c:pt>
                <c:pt idx="8461">
                  <c:v>8,461.99</c:v>
                </c:pt>
                <c:pt idx="8462">
                  <c:v>8,462.99</c:v>
                </c:pt>
                <c:pt idx="8463">
                  <c:v>8,464.00</c:v>
                </c:pt>
                <c:pt idx="8464">
                  <c:v>8,465.00</c:v>
                </c:pt>
                <c:pt idx="8465">
                  <c:v>8,465.99</c:v>
                </c:pt>
                <c:pt idx="8466">
                  <c:v>8,467.00</c:v>
                </c:pt>
                <c:pt idx="8467">
                  <c:v>8,468.00</c:v>
                </c:pt>
                <c:pt idx="8468">
                  <c:v>8,468.99</c:v>
                </c:pt>
                <c:pt idx="8469">
                  <c:v>8,469.99</c:v>
                </c:pt>
                <c:pt idx="8470">
                  <c:v>8,471.00</c:v>
                </c:pt>
                <c:pt idx="8471">
                  <c:v>8,471.99</c:v>
                </c:pt>
                <c:pt idx="8472">
                  <c:v>8,472.99</c:v>
                </c:pt>
                <c:pt idx="8473">
                  <c:v>8,474.00</c:v>
                </c:pt>
                <c:pt idx="8474">
                  <c:v>8,475.00</c:v>
                </c:pt>
                <c:pt idx="8475">
                  <c:v>8,475.99</c:v>
                </c:pt>
                <c:pt idx="8476">
                  <c:v>8,477.00</c:v>
                </c:pt>
                <c:pt idx="8477">
                  <c:v>8,478.00</c:v>
                </c:pt>
                <c:pt idx="8478">
                  <c:v>8,478.99</c:v>
                </c:pt>
                <c:pt idx="8479">
                  <c:v>8,479.99</c:v>
                </c:pt>
                <c:pt idx="8480">
                  <c:v>8,481.00</c:v>
                </c:pt>
                <c:pt idx="8481">
                  <c:v>8,482.00</c:v>
                </c:pt>
                <c:pt idx="8482">
                  <c:v>8,482.99</c:v>
                </c:pt>
                <c:pt idx="8483">
                  <c:v>8,484.00</c:v>
                </c:pt>
                <c:pt idx="8484">
                  <c:v>8,485.00</c:v>
                </c:pt>
                <c:pt idx="8485">
                  <c:v>8,485.99</c:v>
                </c:pt>
                <c:pt idx="8486">
                  <c:v>8,487.00</c:v>
                </c:pt>
                <c:pt idx="8487">
                  <c:v>8,488.00</c:v>
                </c:pt>
                <c:pt idx="8488">
                  <c:v>8,488.99</c:v>
                </c:pt>
                <c:pt idx="8489">
                  <c:v>8,489.99</c:v>
                </c:pt>
                <c:pt idx="8490">
                  <c:v>8,491.00</c:v>
                </c:pt>
                <c:pt idx="8491">
                  <c:v>8,492.00</c:v>
                </c:pt>
                <c:pt idx="8492">
                  <c:v>8,492.99</c:v>
                </c:pt>
                <c:pt idx="8493">
                  <c:v>8,494.00</c:v>
                </c:pt>
                <c:pt idx="8494">
                  <c:v>8,495.00</c:v>
                </c:pt>
                <c:pt idx="8495">
                  <c:v>8,495.99</c:v>
                </c:pt>
                <c:pt idx="8496">
                  <c:v>8,497.00</c:v>
                </c:pt>
                <c:pt idx="8497">
                  <c:v>8,498.00</c:v>
                </c:pt>
                <c:pt idx="8498">
                  <c:v>8,498.99</c:v>
                </c:pt>
                <c:pt idx="8499">
                  <c:v>8,499.99</c:v>
                </c:pt>
                <c:pt idx="8500">
                  <c:v>8,501.00</c:v>
                </c:pt>
                <c:pt idx="8501">
                  <c:v>8,502.00</c:v>
                </c:pt>
                <c:pt idx="8502">
                  <c:v>8,502.99</c:v>
                </c:pt>
                <c:pt idx="8503">
                  <c:v>8,504.00</c:v>
                </c:pt>
                <c:pt idx="8504">
                  <c:v>8,505.00</c:v>
                </c:pt>
                <c:pt idx="8505">
                  <c:v>8,505.99</c:v>
                </c:pt>
                <c:pt idx="8506">
                  <c:v>8,507.00</c:v>
                </c:pt>
                <c:pt idx="8507">
                  <c:v>8,508.00</c:v>
                </c:pt>
                <c:pt idx="8508">
                  <c:v>8,508.99</c:v>
                </c:pt>
                <c:pt idx="8509">
                  <c:v>8,509.99</c:v>
                </c:pt>
                <c:pt idx="8510">
                  <c:v>8,511.00</c:v>
                </c:pt>
                <c:pt idx="8511">
                  <c:v>8,512.00</c:v>
                </c:pt>
                <c:pt idx="8512">
                  <c:v>8,512.99</c:v>
                </c:pt>
                <c:pt idx="8513">
                  <c:v>8,514.00</c:v>
                </c:pt>
                <c:pt idx="8514">
                  <c:v>8,515.00</c:v>
                </c:pt>
                <c:pt idx="8515">
                  <c:v>8,515.99</c:v>
                </c:pt>
                <c:pt idx="8516">
                  <c:v>8,517.00</c:v>
                </c:pt>
                <c:pt idx="8517">
                  <c:v>8,518.00</c:v>
                </c:pt>
                <c:pt idx="8518">
                  <c:v>8,518.99</c:v>
                </c:pt>
                <c:pt idx="8519">
                  <c:v>8,519.99</c:v>
                </c:pt>
                <c:pt idx="8520">
                  <c:v>8,521.00</c:v>
                </c:pt>
                <c:pt idx="8521">
                  <c:v>8,522.00</c:v>
                </c:pt>
                <c:pt idx="8522">
                  <c:v>8,522.99</c:v>
                </c:pt>
                <c:pt idx="8523">
                  <c:v>8,524.00</c:v>
                </c:pt>
                <c:pt idx="8524">
                  <c:v>8,525.00</c:v>
                </c:pt>
                <c:pt idx="8525">
                  <c:v>8,525.99</c:v>
                </c:pt>
                <c:pt idx="8526">
                  <c:v>8,526.99</c:v>
                </c:pt>
                <c:pt idx="8527">
                  <c:v>8,528.00</c:v>
                </c:pt>
                <c:pt idx="8528">
                  <c:v>8,528.99</c:v>
                </c:pt>
                <c:pt idx="8529">
                  <c:v>8,529.99</c:v>
                </c:pt>
                <c:pt idx="8530">
                  <c:v>8,531.00</c:v>
                </c:pt>
                <c:pt idx="8531">
                  <c:v>8,532.00</c:v>
                </c:pt>
                <c:pt idx="8532">
                  <c:v>8,532.99</c:v>
                </c:pt>
                <c:pt idx="8533">
                  <c:v>8,534.00</c:v>
                </c:pt>
                <c:pt idx="8534">
                  <c:v>8,535.00</c:v>
                </c:pt>
                <c:pt idx="8535">
                  <c:v>8,535.99</c:v>
                </c:pt>
                <c:pt idx="8536">
                  <c:v>8,536.99</c:v>
                </c:pt>
                <c:pt idx="8537">
                  <c:v>8,538.00</c:v>
                </c:pt>
                <c:pt idx="8538">
                  <c:v>8,539.00</c:v>
                </c:pt>
                <c:pt idx="8539">
                  <c:v>8,539.99</c:v>
                </c:pt>
                <c:pt idx="8540">
                  <c:v>8,541.00</c:v>
                </c:pt>
                <c:pt idx="8541">
                  <c:v>8,542.00</c:v>
                </c:pt>
                <c:pt idx="8542">
                  <c:v>8,542.99</c:v>
                </c:pt>
                <c:pt idx="8543">
                  <c:v>8,544.00</c:v>
                </c:pt>
                <c:pt idx="8544">
                  <c:v>8,545.00</c:v>
                </c:pt>
                <c:pt idx="8545">
                  <c:v>8,545.99</c:v>
                </c:pt>
                <c:pt idx="8546">
                  <c:v>8,546.99</c:v>
                </c:pt>
                <c:pt idx="8547">
                  <c:v>8,548.00</c:v>
                </c:pt>
                <c:pt idx="8548">
                  <c:v>8,549.00</c:v>
                </c:pt>
                <c:pt idx="8549">
                  <c:v>8,549.99</c:v>
                </c:pt>
                <c:pt idx="8550">
                  <c:v>8,551.00</c:v>
                </c:pt>
                <c:pt idx="8551">
                  <c:v>8,552.00</c:v>
                </c:pt>
                <c:pt idx="8552">
                  <c:v>8,552.99</c:v>
                </c:pt>
                <c:pt idx="8553">
                  <c:v>8,554.00</c:v>
                </c:pt>
                <c:pt idx="8554">
                  <c:v>8,555.00</c:v>
                </c:pt>
                <c:pt idx="8555">
                  <c:v>8,555.99</c:v>
                </c:pt>
                <c:pt idx="8556">
                  <c:v>8,556.99</c:v>
                </c:pt>
                <c:pt idx="8557">
                  <c:v>8,558.00</c:v>
                </c:pt>
                <c:pt idx="8558">
                  <c:v>8,559.00</c:v>
                </c:pt>
                <c:pt idx="8559">
                  <c:v>8,559.99</c:v>
                </c:pt>
                <c:pt idx="8560">
                  <c:v>8,561.00</c:v>
                </c:pt>
                <c:pt idx="8561">
                  <c:v>8,562.00</c:v>
                </c:pt>
                <c:pt idx="8562">
                  <c:v>8,562.99</c:v>
                </c:pt>
                <c:pt idx="8563">
                  <c:v>8,564.00</c:v>
                </c:pt>
                <c:pt idx="8564">
                  <c:v>8,565.00</c:v>
                </c:pt>
                <c:pt idx="8565">
                  <c:v>8,566.00</c:v>
                </c:pt>
                <c:pt idx="8566">
                  <c:v>8,566.99</c:v>
                </c:pt>
                <c:pt idx="8567">
                  <c:v>8,568.00</c:v>
                </c:pt>
                <c:pt idx="8568">
                  <c:v>8,569.00</c:v>
                </c:pt>
                <c:pt idx="8569">
                  <c:v>8,569.99</c:v>
                </c:pt>
                <c:pt idx="8570">
                  <c:v>8,571.00</c:v>
                </c:pt>
                <c:pt idx="8571">
                  <c:v>8,572.00</c:v>
                </c:pt>
                <c:pt idx="8572">
                  <c:v>8,572.99</c:v>
                </c:pt>
                <c:pt idx="8573">
                  <c:v>8,573.99</c:v>
                </c:pt>
                <c:pt idx="8574">
                  <c:v>8,575.00</c:v>
                </c:pt>
                <c:pt idx="8575">
                  <c:v>8,576.00</c:v>
                </c:pt>
                <c:pt idx="8576">
                  <c:v>8,576.99</c:v>
                </c:pt>
                <c:pt idx="8577">
                  <c:v>8,578.00</c:v>
                </c:pt>
                <c:pt idx="8578">
                  <c:v>8,579.00</c:v>
                </c:pt>
                <c:pt idx="8579">
                  <c:v>8,579.99</c:v>
                </c:pt>
                <c:pt idx="8580">
                  <c:v>8,581.00</c:v>
                </c:pt>
                <c:pt idx="8581">
                  <c:v>8,582.00</c:v>
                </c:pt>
                <c:pt idx="8582">
                  <c:v>8,582.99</c:v>
                </c:pt>
                <c:pt idx="8583">
                  <c:v>8,583.99</c:v>
                </c:pt>
                <c:pt idx="8584">
                  <c:v>8,585.00</c:v>
                </c:pt>
                <c:pt idx="8585">
                  <c:v>8,586.00</c:v>
                </c:pt>
                <c:pt idx="8586">
                  <c:v>8,586.99</c:v>
                </c:pt>
                <c:pt idx="8587">
                  <c:v>8,588.00</c:v>
                </c:pt>
                <c:pt idx="8588">
                  <c:v>8,589.00</c:v>
                </c:pt>
                <c:pt idx="8589">
                  <c:v>8,589.99</c:v>
                </c:pt>
                <c:pt idx="8590">
                  <c:v>8,590.99</c:v>
                </c:pt>
                <c:pt idx="8591">
                  <c:v>8,592.00</c:v>
                </c:pt>
                <c:pt idx="8592">
                  <c:v>8,593.00</c:v>
                </c:pt>
                <c:pt idx="8593">
                  <c:v>8,593.99</c:v>
                </c:pt>
                <c:pt idx="8594">
                  <c:v>8,595.00</c:v>
                </c:pt>
                <c:pt idx="8595">
                  <c:v>8,596.00</c:v>
                </c:pt>
                <c:pt idx="8596">
                  <c:v>8,596.99</c:v>
                </c:pt>
                <c:pt idx="8597">
                  <c:v>8,598.00</c:v>
                </c:pt>
                <c:pt idx="8598">
                  <c:v>8,599.00</c:v>
                </c:pt>
                <c:pt idx="8599">
                  <c:v>8,599.99</c:v>
                </c:pt>
                <c:pt idx="8600">
                  <c:v>8,600.99</c:v>
                </c:pt>
                <c:pt idx="8601">
                  <c:v>8,602.00</c:v>
                </c:pt>
                <c:pt idx="8602">
                  <c:v>8,603.00</c:v>
                </c:pt>
                <c:pt idx="8603">
                  <c:v>8,603.99</c:v>
                </c:pt>
                <c:pt idx="8604">
                  <c:v>8,605.00</c:v>
                </c:pt>
                <c:pt idx="8605">
                  <c:v>8,606.00</c:v>
                </c:pt>
                <c:pt idx="8606">
                  <c:v>8,606.99</c:v>
                </c:pt>
                <c:pt idx="8607">
                  <c:v>8,608.00</c:v>
                </c:pt>
                <c:pt idx="8608">
                  <c:v>8,609.00</c:v>
                </c:pt>
                <c:pt idx="8609">
                  <c:v>8,609.99</c:v>
                </c:pt>
                <c:pt idx="8610">
                  <c:v>8,610.99</c:v>
                </c:pt>
                <c:pt idx="8611">
                  <c:v>8,612.00</c:v>
                </c:pt>
                <c:pt idx="8612">
                  <c:v>8,613.00</c:v>
                </c:pt>
                <c:pt idx="8613">
                  <c:v>8,613.99</c:v>
                </c:pt>
                <c:pt idx="8614">
                  <c:v>8,615.00</c:v>
                </c:pt>
                <c:pt idx="8615">
                  <c:v>8,616.00</c:v>
                </c:pt>
                <c:pt idx="8616">
                  <c:v>8,616.99</c:v>
                </c:pt>
                <c:pt idx="8617">
                  <c:v>8,618.00</c:v>
                </c:pt>
                <c:pt idx="8618">
                  <c:v>8,619.00</c:v>
                </c:pt>
                <c:pt idx="8619">
                  <c:v>8,619.99</c:v>
                </c:pt>
                <c:pt idx="8620">
                  <c:v>8,620.99</c:v>
                </c:pt>
                <c:pt idx="8621">
                  <c:v>8,622.00</c:v>
                </c:pt>
                <c:pt idx="8622">
                  <c:v>8,623.00</c:v>
                </c:pt>
                <c:pt idx="8623">
                  <c:v>8,623.99</c:v>
                </c:pt>
                <c:pt idx="8624">
                  <c:v>8,625.00</c:v>
                </c:pt>
                <c:pt idx="8625">
                  <c:v>8,626.00</c:v>
                </c:pt>
                <c:pt idx="8626">
                  <c:v>8,626.99</c:v>
                </c:pt>
                <c:pt idx="8627">
                  <c:v>8,628.00</c:v>
                </c:pt>
                <c:pt idx="8628">
                  <c:v>8,629.00</c:v>
                </c:pt>
                <c:pt idx="8629">
                  <c:v>8,629.99</c:v>
                </c:pt>
                <c:pt idx="8630">
                  <c:v>8,630.99</c:v>
                </c:pt>
                <c:pt idx="8631">
                  <c:v>8,632.00</c:v>
                </c:pt>
                <c:pt idx="8632">
                  <c:v>8,633.00</c:v>
                </c:pt>
                <c:pt idx="8633">
                  <c:v>8,633.99</c:v>
                </c:pt>
                <c:pt idx="8634">
                  <c:v>8,635.00</c:v>
                </c:pt>
                <c:pt idx="8635">
                  <c:v>8,636.00</c:v>
                </c:pt>
                <c:pt idx="8636">
                  <c:v>8,636.99</c:v>
                </c:pt>
                <c:pt idx="8637">
                  <c:v>8,637.99</c:v>
                </c:pt>
                <c:pt idx="8638">
                  <c:v>8,639.00</c:v>
                </c:pt>
                <c:pt idx="8639">
                  <c:v>8,639.99</c:v>
                </c:pt>
                <c:pt idx="8640">
                  <c:v>8,640.99</c:v>
                </c:pt>
                <c:pt idx="8641">
                  <c:v>8,642.00</c:v>
                </c:pt>
                <c:pt idx="8642">
                  <c:v>8,643.00</c:v>
                </c:pt>
                <c:pt idx="8643">
                  <c:v>8,643.99</c:v>
                </c:pt>
                <c:pt idx="8644">
                  <c:v>8,645.00</c:v>
                </c:pt>
                <c:pt idx="8645">
                  <c:v>8,646.00</c:v>
                </c:pt>
                <c:pt idx="8646">
                  <c:v>8,646.99</c:v>
                </c:pt>
                <c:pt idx="8647">
                  <c:v>8,647.99</c:v>
                </c:pt>
                <c:pt idx="8648">
                  <c:v>8,649.00</c:v>
                </c:pt>
                <c:pt idx="8649">
                  <c:v>8,650.00</c:v>
                </c:pt>
                <c:pt idx="8650">
                  <c:v>8,650.99</c:v>
                </c:pt>
                <c:pt idx="8651">
                  <c:v>8,652.00</c:v>
                </c:pt>
                <c:pt idx="8652">
                  <c:v>8,653.00</c:v>
                </c:pt>
                <c:pt idx="8653">
                  <c:v>8,653.99</c:v>
                </c:pt>
                <c:pt idx="8654">
                  <c:v>8,655.00</c:v>
                </c:pt>
                <c:pt idx="8655">
                  <c:v>8,656.00</c:v>
                </c:pt>
                <c:pt idx="8656">
                  <c:v>8,656.99</c:v>
                </c:pt>
                <c:pt idx="8657">
                  <c:v>8,657.99</c:v>
                </c:pt>
                <c:pt idx="8658">
                  <c:v>8,659.00</c:v>
                </c:pt>
                <c:pt idx="8659">
                  <c:v>8,660.00</c:v>
                </c:pt>
                <c:pt idx="8660">
                  <c:v>8,660.99</c:v>
                </c:pt>
                <c:pt idx="8661">
                  <c:v>8,662.00</c:v>
                </c:pt>
                <c:pt idx="8662">
                  <c:v>8,663.00</c:v>
                </c:pt>
                <c:pt idx="8663">
                  <c:v>8,663.99</c:v>
                </c:pt>
                <c:pt idx="8664">
                  <c:v>8,665.00</c:v>
                </c:pt>
                <c:pt idx="8665">
                  <c:v>8,666.00</c:v>
                </c:pt>
                <c:pt idx="8666">
                  <c:v>8,666.99</c:v>
                </c:pt>
                <c:pt idx="8667">
                  <c:v>8,667.99</c:v>
                </c:pt>
                <c:pt idx="8668">
                  <c:v>8,669.00</c:v>
                </c:pt>
                <c:pt idx="8669">
                  <c:v>8,670.00</c:v>
                </c:pt>
                <c:pt idx="8670">
                  <c:v>8,670.99</c:v>
                </c:pt>
                <c:pt idx="8671">
                  <c:v>8,672.00</c:v>
                </c:pt>
                <c:pt idx="8672">
                  <c:v>8,673.00</c:v>
                </c:pt>
                <c:pt idx="8673">
                  <c:v>8,673.99</c:v>
                </c:pt>
                <c:pt idx="8674">
                  <c:v>8,675.00</c:v>
                </c:pt>
                <c:pt idx="8675">
                  <c:v>8,676.00</c:v>
                </c:pt>
                <c:pt idx="8676">
                  <c:v>8,676.99</c:v>
                </c:pt>
                <c:pt idx="8677">
                  <c:v>8,677.99</c:v>
                </c:pt>
                <c:pt idx="8678">
                  <c:v>8,679.00</c:v>
                </c:pt>
                <c:pt idx="8679">
                  <c:v>8,680.00</c:v>
                </c:pt>
                <c:pt idx="8680">
                  <c:v>8,680.99</c:v>
                </c:pt>
                <c:pt idx="8681">
                  <c:v>8,682.00</c:v>
                </c:pt>
                <c:pt idx="8682">
                  <c:v>8,683.00</c:v>
                </c:pt>
                <c:pt idx="8683">
                  <c:v>8,683.99</c:v>
                </c:pt>
                <c:pt idx="8684">
                  <c:v>8,685.00</c:v>
                </c:pt>
                <c:pt idx="8685">
                  <c:v>8,686.00</c:v>
                </c:pt>
                <c:pt idx="8686">
                  <c:v>8,686.99</c:v>
                </c:pt>
                <c:pt idx="8687">
                  <c:v>8,687.99</c:v>
                </c:pt>
                <c:pt idx="8688">
                  <c:v>8,689.00</c:v>
                </c:pt>
                <c:pt idx="8689">
                  <c:v>8,690.00</c:v>
                </c:pt>
                <c:pt idx="8690">
                  <c:v>8,690.99</c:v>
                </c:pt>
                <c:pt idx="8691">
                  <c:v>8,692.00</c:v>
                </c:pt>
                <c:pt idx="8692">
                  <c:v>8,693.00</c:v>
                </c:pt>
                <c:pt idx="8693">
                  <c:v>8,693.99</c:v>
                </c:pt>
                <c:pt idx="8694">
                  <c:v>8,694.99</c:v>
                </c:pt>
                <c:pt idx="8695">
                  <c:v>8,696.00</c:v>
                </c:pt>
                <c:pt idx="8696">
                  <c:v>8,697.00</c:v>
                </c:pt>
                <c:pt idx="8697">
                  <c:v>8,697.99</c:v>
                </c:pt>
                <c:pt idx="8698">
                  <c:v>8,699.00</c:v>
                </c:pt>
                <c:pt idx="8699">
                  <c:v>8,700.00</c:v>
                </c:pt>
                <c:pt idx="8700">
                  <c:v>8,700.99</c:v>
                </c:pt>
                <c:pt idx="8701">
                  <c:v>8,702.00</c:v>
                </c:pt>
                <c:pt idx="8702">
                  <c:v>8,703.00</c:v>
                </c:pt>
                <c:pt idx="8703">
                  <c:v>8,703.99</c:v>
                </c:pt>
                <c:pt idx="8704">
                  <c:v>8,704.99</c:v>
                </c:pt>
                <c:pt idx="8705">
                  <c:v>8,706.00</c:v>
                </c:pt>
                <c:pt idx="8706">
                  <c:v>8,707.00</c:v>
                </c:pt>
                <c:pt idx="8707">
                  <c:v>8,707.99</c:v>
                </c:pt>
                <c:pt idx="8708">
                  <c:v>8,709.00</c:v>
                </c:pt>
                <c:pt idx="8709">
                  <c:v>8,710.00</c:v>
                </c:pt>
                <c:pt idx="8710">
                  <c:v>8,710.99</c:v>
                </c:pt>
                <c:pt idx="8711">
                  <c:v>8,712.00</c:v>
                </c:pt>
                <c:pt idx="8712">
                  <c:v>8,713.00</c:v>
                </c:pt>
                <c:pt idx="8713">
                  <c:v>8,713.99</c:v>
                </c:pt>
                <c:pt idx="8714">
                  <c:v>8,714.99</c:v>
                </c:pt>
                <c:pt idx="8715">
                  <c:v>8,716.00</c:v>
                </c:pt>
                <c:pt idx="8716">
                  <c:v>8,717.00</c:v>
                </c:pt>
                <c:pt idx="8717">
                  <c:v>8,717.99</c:v>
                </c:pt>
                <c:pt idx="8718">
                  <c:v>8,719.00</c:v>
                </c:pt>
                <c:pt idx="8719">
                  <c:v>8,720.00</c:v>
                </c:pt>
                <c:pt idx="8720">
                  <c:v>8,720.99</c:v>
                </c:pt>
                <c:pt idx="8721">
                  <c:v>8,722.00</c:v>
                </c:pt>
                <c:pt idx="8722">
                  <c:v>8,723.00</c:v>
                </c:pt>
                <c:pt idx="8723">
                  <c:v>8,723.99</c:v>
                </c:pt>
                <c:pt idx="8724">
                  <c:v>8,724.99</c:v>
                </c:pt>
                <c:pt idx="8725">
                  <c:v>8,726.00</c:v>
                </c:pt>
                <c:pt idx="8726">
                  <c:v>8,727.00</c:v>
                </c:pt>
                <c:pt idx="8727">
                  <c:v>8,727.99</c:v>
                </c:pt>
                <c:pt idx="8728">
                  <c:v>8,729.00</c:v>
                </c:pt>
                <c:pt idx="8729">
                  <c:v>8,730.00</c:v>
                </c:pt>
                <c:pt idx="8730">
                  <c:v>8,730.99</c:v>
                </c:pt>
                <c:pt idx="8731">
                  <c:v>8,732.00</c:v>
                </c:pt>
                <c:pt idx="8732">
                  <c:v>8,733.00</c:v>
                </c:pt>
                <c:pt idx="8733">
                  <c:v>8,733.99</c:v>
                </c:pt>
                <c:pt idx="8734">
                  <c:v>8,734.99</c:v>
                </c:pt>
                <c:pt idx="8735">
                  <c:v>8,736.00</c:v>
                </c:pt>
                <c:pt idx="8736">
                  <c:v>8,737.00</c:v>
                </c:pt>
                <c:pt idx="8737">
                  <c:v>8,737.99</c:v>
                </c:pt>
                <c:pt idx="8738">
                  <c:v>8,739.00</c:v>
                </c:pt>
                <c:pt idx="8739">
                  <c:v>8,740.00</c:v>
                </c:pt>
                <c:pt idx="8740">
                  <c:v>8,740.99</c:v>
                </c:pt>
                <c:pt idx="8741">
                  <c:v>8,741.99</c:v>
                </c:pt>
                <c:pt idx="8742">
                  <c:v>8,743.00</c:v>
                </c:pt>
                <c:pt idx="8743">
                  <c:v>8,744.00</c:v>
                </c:pt>
                <c:pt idx="8744">
                  <c:v>8,744.99</c:v>
                </c:pt>
                <c:pt idx="8745">
                  <c:v>8,746.00</c:v>
                </c:pt>
                <c:pt idx="8746">
                  <c:v>8,747.00</c:v>
                </c:pt>
                <c:pt idx="8747">
                  <c:v>8,747.99</c:v>
                </c:pt>
                <c:pt idx="8748">
                  <c:v>8,749.00</c:v>
                </c:pt>
                <c:pt idx="8749">
                  <c:v>8,750.00</c:v>
                </c:pt>
                <c:pt idx="8750">
                  <c:v>8,750.99</c:v>
                </c:pt>
                <c:pt idx="8751">
                  <c:v>8,751.99</c:v>
                </c:pt>
                <c:pt idx="8752">
                  <c:v>8,753.00</c:v>
                </c:pt>
                <c:pt idx="8753">
                  <c:v>8,754.00</c:v>
                </c:pt>
                <c:pt idx="8754">
                  <c:v>8,754.99</c:v>
                </c:pt>
                <c:pt idx="8755">
                  <c:v>8,756.00</c:v>
                </c:pt>
                <c:pt idx="8756">
                  <c:v>8,757.00</c:v>
                </c:pt>
                <c:pt idx="8757">
                  <c:v>8,757.99</c:v>
                </c:pt>
                <c:pt idx="8758">
                  <c:v>8,759.00</c:v>
                </c:pt>
                <c:pt idx="8759">
                  <c:v>8,760.00</c:v>
                </c:pt>
                <c:pt idx="8760">
                  <c:v>8,760.99</c:v>
                </c:pt>
                <c:pt idx="8761">
                  <c:v>8,761.99</c:v>
                </c:pt>
                <c:pt idx="8762">
                  <c:v>8,763.00</c:v>
                </c:pt>
                <c:pt idx="8763">
                  <c:v>8,764.00</c:v>
                </c:pt>
                <c:pt idx="8764">
                  <c:v>8,764.99</c:v>
                </c:pt>
                <c:pt idx="8765">
                  <c:v>8,766.00</c:v>
                </c:pt>
                <c:pt idx="8766">
                  <c:v>8,767.00</c:v>
                </c:pt>
                <c:pt idx="8767">
                  <c:v>8,767.99</c:v>
                </c:pt>
                <c:pt idx="8768">
                  <c:v>8,768.99</c:v>
                </c:pt>
                <c:pt idx="8769">
                  <c:v>8,770.00</c:v>
                </c:pt>
                <c:pt idx="8770">
                  <c:v>8,771.00</c:v>
                </c:pt>
                <c:pt idx="8771">
                  <c:v>8,771.99</c:v>
                </c:pt>
                <c:pt idx="8772">
                  <c:v>8,773.00</c:v>
                </c:pt>
                <c:pt idx="8773">
                  <c:v>8,774.00</c:v>
                </c:pt>
                <c:pt idx="8774">
                  <c:v>8,774.99</c:v>
                </c:pt>
                <c:pt idx="8775">
                  <c:v>8,776.00</c:v>
                </c:pt>
                <c:pt idx="8776">
                  <c:v>8,777.00</c:v>
                </c:pt>
                <c:pt idx="8777">
                  <c:v>8,777.99</c:v>
                </c:pt>
                <c:pt idx="8778">
                  <c:v>8,778.99</c:v>
                </c:pt>
                <c:pt idx="8779">
                  <c:v>8,780.00</c:v>
                </c:pt>
                <c:pt idx="8780">
                  <c:v>8,781.00</c:v>
                </c:pt>
                <c:pt idx="8781">
                  <c:v>8,781.99</c:v>
                </c:pt>
                <c:pt idx="8782">
                  <c:v>8,783.00</c:v>
                </c:pt>
                <c:pt idx="8783">
                  <c:v>8,784.00</c:v>
                </c:pt>
                <c:pt idx="8784">
                  <c:v>8,784.99</c:v>
                </c:pt>
                <c:pt idx="8785">
                  <c:v>8,786.00</c:v>
                </c:pt>
                <c:pt idx="8786">
                  <c:v>8,787.00</c:v>
                </c:pt>
                <c:pt idx="8787">
                  <c:v>8,787.99</c:v>
                </c:pt>
                <c:pt idx="8788">
                  <c:v>8,788.99</c:v>
                </c:pt>
                <c:pt idx="8789">
                  <c:v>8,790.00</c:v>
                </c:pt>
                <c:pt idx="8790">
                  <c:v>8,791.00</c:v>
                </c:pt>
                <c:pt idx="8791">
                  <c:v>8,791.99</c:v>
                </c:pt>
                <c:pt idx="8792">
                  <c:v>8,793.00</c:v>
                </c:pt>
                <c:pt idx="8793">
                  <c:v>8,794.00</c:v>
                </c:pt>
                <c:pt idx="8794">
                  <c:v>8,794.99</c:v>
                </c:pt>
                <c:pt idx="8795">
                  <c:v>8,796.00</c:v>
                </c:pt>
                <c:pt idx="8796">
                  <c:v>8,797.00</c:v>
                </c:pt>
                <c:pt idx="8797">
                  <c:v>8,797.99</c:v>
                </c:pt>
                <c:pt idx="8798">
                  <c:v>8,798.99</c:v>
                </c:pt>
                <c:pt idx="8799">
                  <c:v>8,800.00</c:v>
                </c:pt>
                <c:pt idx="8800">
                  <c:v>8,801.00</c:v>
                </c:pt>
                <c:pt idx="8801">
                  <c:v>8,801.99</c:v>
                </c:pt>
                <c:pt idx="8802">
                  <c:v>8,803.00</c:v>
                </c:pt>
                <c:pt idx="8803">
                  <c:v>8,804.00</c:v>
                </c:pt>
                <c:pt idx="8804">
                  <c:v>8,804.99</c:v>
                </c:pt>
                <c:pt idx="8805">
                  <c:v>8,805.99</c:v>
                </c:pt>
                <c:pt idx="8806">
                  <c:v>8,807.00</c:v>
                </c:pt>
                <c:pt idx="8807">
                  <c:v>8,808.00</c:v>
                </c:pt>
                <c:pt idx="8808">
                  <c:v>8,808.99</c:v>
                </c:pt>
                <c:pt idx="8809">
                  <c:v>8,810.00</c:v>
                </c:pt>
                <c:pt idx="8810">
                  <c:v>8,811.00</c:v>
                </c:pt>
                <c:pt idx="8811">
                  <c:v>8,811.99</c:v>
                </c:pt>
                <c:pt idx="8812">
                  <c:v>8,813.00</c:v>
                </c:pt>
                <c:pt idx="8813">
                  <c:v>8,814.00</c:v>
                </c:pt>
                <c:pt idx="8814">
                  <c:v>8,814.99</c:v>
                </c:pt>
                <c:pt idx="8815">
                  <c:v>8,815.99</c:v>
                </c:pt>
                <c:pt idx="8816">
                  <c:v>8,817.00</c:v>
                </c:pt>
                <c:pt idx="8817">
                  <c:v>8,818.00</c:v>
                </c:pt>
                <c:pt idx="8818">
                  <c:v>8,818.99</c:v>
                </c:pt>
                <c:pt idx="8819">
                  <c:v>8,820.00</c:v>
                </c:pt>
                <c:pt idx="8820">
                  <c:v>8,821.00</c:v>
                </c:pt>
                <c:pt idx="8821">
                  <c:v>8,821.99</c:v>
                </c:pt>
                <c:pt idx="8822">
                  <c:v>8,823.00</c:v>
                </c:pt>
                <c:pt idx="8823">
                  <c:v>8,824.00</c:v>
                </c:pt>
                <c:pt idx="8824">
                  <c:v>8,824.99</c:v>
                </c:pt>
                <c:pt idx="8825">
                  <c:v>8,825.99</c:v>
                </c:pt>
                <c:pt idx="8826">
                  <c:v>8,827.00</c:v>
                </c:pt>
                <c:pt idx="8827">
                  <c:v>8,828.00</c:v>
                </c:pt>
                <c:pt idx="8828">
                  <c:v>8,828.99</c:v>
                </c:pt>
                <c:pt idx="8829">
                  <c:v>8,830.00</c:v>
                </c:pt>
                <c:pt idx="8830">
                  <c:v>8,831.00</c:v>
                </c:pt>
                <c:pt idx="8831">
                  <c:v>8,831.99</c:v>
                </c:pt>
                <c:pt idx="8832">
                  <c:v>8,833.00</c:v>
                </c:pt>
                <c:pt idx="8833">
                  <c:v>8,834.00</c:v>
                </c:pt>
                <c:pt idx="8834">
                  <c:v>8,834.99</c:v>
                </c:pt>
                <c:pt idx="8835">
                  <c:v>8,835.99</c:v>
                </c:pt>
                <c:pt idx="8836">
                  <c:v>8,837.00</c:v>
                </c:pt>
                <c:pt idx="8837">
                  <c:v>8,838.00</c:v>
                </c:pt>
                <c:pt idx="8838">
                  <c:v>8,838.99</c:v>
                </c:pt>
                <c:pt idx="8839">
                  <c:v>8,840.00</c:v>
                </c:pt>
                <c:pt idx="8840">
                  <c:v>8,841.00</c:v>
                </c:pt>
                <c:pt idx="8841">
                  <c:v>8,841.99</c:v>
                </c:pt>
                <c:pt idx="8842">
                  <c:v>8,842.99</c:v>
                </c:pt>
                <c:pt idx="8843">
                  <c:v>8,844.00</c:v>
                </c:pt>
                <c:pt idx="8844">
                  <c:v>8,844.99</c:v>
                </c:pt>
                <c:pt idx="8845">
                  <c:v>8,845.99</c:v>
                </c:pt>
                <c:pt idx="8846">
                  <c:v>8,847.00</c:v>
                </c:pt>
                <c:pt idx="8847">
                  <c:v>8,848.00</c:v>
                </c:pt>
                <c:pt idx="8848">
                  <c:v>8,848.99</c:v>
                </c:pt>
                <c:pt idx="8849">
                  <c:v>8,850.00</c:v>
                </c:pt>
                <c:pt idx="8850">
                  <c:v>8,851.00</c:v>
                </c:pt>
                <c:pt idx="8851">
                  <c:v>8,851.99</c:v>
                </c:pt>
                <c:pt idx="8852">
                  <c:v>8,852.99</c:v>
                </c:pt>
                <c:pt idx="8853">
                  <c:v>8,854.00</c:v>
                </c:pt>
                <c:pt idx="8854">
                  <c:v>8,855.00</c:v>
                </c:pt>
                <c:pt idx="8855">
                  <c:v>8,855.99</c:v>
                </c:pt>
                <c:pt idx="8856">
                  <c:v>8,857.00</c:v>
                </c:pt>
                <c:pt idx="8857">
                  <c:v>8,858.00</c:v>
                </c:pt>
                <c:pt idx="8858">
                  <c:v>8,858.99</c:v>
                </c:pt>
                <c:pt idx="8859">
                  <c:v>8,860.00</c:v>
                </c:pt>
                <c:pt idx="8860">
                  <c:v>8,861.00</c:v>
                </c:pt>
                <c:pt idx="8861">
                  <c:v>8,861.99</c:v>
                </c:pt>
                <c:pt idx="8862">
                  <c:v>8,862.99</c:v>
                </c:pt>
                <c:pt idx="8863">
                  <c:v>8,864.00</c:v>
                </c:pt>
                <c:pt idx="8864">
                  <c:v>8,865.00</c:v>
                </c:pt>
                <c:pt idx="8865">
                  <c:v>8,865.99</c:v>
                </c:pt>
                <c:pt idx="8866">
                  <c:v>8,867.00</c:v>
                </c:pt>
                <c:pt idx="8867">
                  <c:v>8,868.00</c:v>
                </c:pt>
                <c:pt idx="8868">
                  <c:v>8,868.99</c:v>
                </c:pt>
                <c:pt idx="8869">
                  <c:v>8,870.00</c:v>
                </c:pt>
                <c:pt idx="8870">
                  <c:v>8,871.00</c:v>
                </c:pt>
                <c:pt idx="8871">
                  <c:v>8,871.99</c:v>
                </c:pt>
                <c:pt idx="8872">
                  <c:v>8,872.99</c:v>
                </c:pt>
                <c:pt idx="8873">
                  <c:v>8,874.00</c:v>
                </c:pt>
                <c:pt idx="8874">
                  <c:v>8,875.00</c:v>
                </c:pt>
                <c:pt idx="8875">
                  <c:v>8,875.99</c:v>
                </c:pt>
                <c:pt idx="8876">
                  <c:v>8,877.00</c:v>
                </c:pt>
                <c:pt idx="8877">
                  <c:v>8,878.00</c:v>
                </c:pt>
                <c:pt idx="8878">
                  <c:v>8,878.99</c:v>
                </c:pt>
                <c:pt idx="8879">
                  <c:v>8,880.00</c:v>
                </c:pt>
                <c:pt idx="8880">
                  <c:v>8,881.00</c:v>
                </c:pt>
                <c:pt idx="8881">
                  <c:v>8,881.99</c:v>
                </c:pt>
                <c:pt idx="8882">
                  <c:v>8,882.99</c:v>
                </c:pt>
                <c:pt idx="8883">
                  <c:v>8,884.00</c:v>
                </c:pt>
                <c:pt idx="8884">
                  <c:v>8,885.00</c:v>
                </c:pt>
                <c:pt idx="8885">
                  <c:v>8,885.99</c:v>
                </c:pt>
                <c:pt idx="8886">
                  <c:v>8,887.00</c:v>
                </c:pt>
                <c:pt idx="8887">
                  <c:v>8,888.00</c:v>
                </c:pt>
                <c:pt idx="8888">
                  <c:v>8,888.99</c:v>
                </c:pt>
                <c:pt idx="8889">
                  <c:v>8,890.00</c:v>
                </c:pt>
                <c:pt idx="8890">
                  <c:v>8,891.00</c:v>
                </c:pt>
                <c:pt idx="8891">
                  <c:v>8,891.99</c:v>
                </c:pt>
                <c:pt idx="8892">
                  <c:v>8,892.99</c:v>
                </c:pt>
                <c:pt idx="8893">
                  <c:v>8,894.00</c:v>
                </c:pt>
                <c:pt idx="8894">
                  <c:v>8,895.00</c:v>
                </c:pt>
                <c:pt idx="8895">
                  <c:v>8,895.99</c:v>
                </c:pt>
                <c:pt idx="8896">
                  <c:v>8,897.00</c:v>
                </c:pt>
                <c:pt idx="8897">
                  <c:v>8,898.00</c:v>
                </c:pt>
                <c:pt idx="8898">
                  <c:v>8,898.99</c:v>
                </c:pt>
                <c:pt idx="8899">
                  <c:v>8,899.99</c:v>
                </c:pt>
                <c:pt idx="8900">
                  <c:v>8,901.00</c:v>
                </c:pt>
                <c:pt idx="8901">
                  <c:v>8,902.00</c:v>
                </c:pt>
                <c:pt idx="8902">
                  <c:v>8,902.99</c:v>
                </c:pt>
                <c:pt idx="8903">
                  <c:v>8,904.00</c:v>
                </c:pt>
                <c:pt idx="8904">
                  <c:v>8,905.00</c:v>
                </c:pt>
                <c:pt idx="8905">
                  <c:v>8,905.99</c:v>
                </c:pt>
                <c:pt idx="8906">
                  <c:v>8,907.00</c:v>
                </c:pt>
                <c:pt idx="8907">
                  <c:v>8,908.00</c:v>
                </c:pt>
                <c:pt idx="8908">
                  <c:v>8,908.99</c:v>
                </c:pt>
                <c:pt idx="8909">
                  <c:v>8,909.99</c:v>
                </c:pt>
                <c:pt idx="8910">
                  <c:v>8,911.00</c:v>
                </c:pt>
                <c:pt idx="8911">
                  <c:v>8,912.00</c:v>
                </c:pt>
                <c:pt idx="8912">
                  <c:v>8,912.99</c:v>
                </c:pt>
                <c:pt idx="8913">
                  <c:v>8,914.00</c:v>
                </c:pt>
                <c:pt idx="8914">
                  <c:v>8,915.00</c:v>
                </c:pt>
                <c:pt idx="8915">
                  <c:v>8,915.99</c:v>
                </c:pt>
                <c:pt idx="8916">
                  <c:v>8,917.00</c:v>
                </c:pt>
                <c:pt idx="8917">
                  <c:v>8,918.00</c:v>
                </c:pt>
                <c:pt idx="8918">
                  <c:v>8,918.99</c:v>
                </c:pt>
                <c:pt idx="8919">
                  <c:v>8,919.99</c:v>
                </c:pt>
                <c:pt idx="8920">
                  <c:v>8,921.00</c:v>
                </c:pt>
                <c:pt idx="8921">
                  <c:v>8,922.00</c:v>
                </c:pt>
                <c:pt idx="8922">
                  <c:v>8,922.99</c:v>
                </c:pt>
                <c:pt idx="8923">
                  <c:v>8,924.00</c:v>
                </c:pt>
                <c:pt idx="8924">
                  <c:v>8,925.00</c:v>
                </c:pt>
                <c:pt idx="8925">
                  <c:v>8,925.99</c:v>
                </c:pt>
                <c:pt idx="8926">
                  <c:v>8,926.99</c:v>
                </c:pt>
                <c:pt idx="8927">
                  <c:v>8,928.00</c:v>
                </c:pt>
                <c:pt idx="8928">
                  <c:v>8,929.00</c:v>
                </c:pt>
                <c:pt idx="8929">
                  <c:v>8,929.99</c:v>
                </c:pt>
                <c:pt idx="8930">
                  <c:v>8,931.00</c:v>
                </c:pt>
                <c:pt idx="8931">
                  <c:v>8,932.00</c:v>
                </c:pt>
                <c:pt idx="8932">
                  <c:v>8,932.99</c:v>
                </c:pt>
                <c:pt idx="8933">
                  <c:v>8,934.00</c:v>
                </c:pt>
                <c:pt idx="8934">
                  <c:v>8,935.00</c:v>
                </c:pt>
                <c:pt idx="8935">
                  <c:v>8,935.99</c:v>
                </c:pt>
                <c:pt idx="8936">
                  <c:v>8,936.99</c:v>
                </c:pt>
                <c:pt idx="8937">
                  <c:v>8,938.00</c:v>
                </c:pt>
                <c:pt idx="8938">
                  <c:v>8,939.00</c:v>
                </c:pt>
                <c:pt idx="8939">
                  <c:v>8,939.99</c:v>
                </c:pt>
                <c:pt idx="8940">
                  <c:v>8,941.00</c:v>
                </c:pt>
                <c:pt idx="8941">
                  <c:v>8,942.00</c:v>
                </c:pt>
                <c:pt idx="8942">
                  <c:v>8,942.99</c:v>
                </c:pt>
                <c:pt idx="8943">
                  <c:v>8,944.00</c:v>
                </c:pt>
                <c:pt idx="8944">
                  <c:v>8,945.00</c:v>
                </c:pt>
                <c:pt idx="8945">
                  <c:v>8,945.99</c:v>
                </c:pt>
                <c:pt idx="8946">
                  <c:v>8,946.99</c:v>
                </c:pt>
                <c:pt idx="8947">
                  <c:v>8,948.00</c:v>
                </c:pt>
                <c:pt idx="8948">
                  <c:v>8,949.00</c:v>
                </c:pt>
                <c:pt idx="8949">
                  <c:v>8,949.99</c:v>
                </c:pt>
                <c:pt idx="8950">
                  <c:v>8,951.00</c:v>
                </c:pt>
                <c:pt idx="8951">
                  <c:v>8,952.00</c:v>
                </c:pt>
                <c:pt idx="8952">
                  <c:v>8,952.99</c:v>
                </c:pt>
                <c:pt idx="8953">
                  <c:v>8,954.00</c:v>
                </c:pt>
                <c:pt idx="8954">
                  <c:v>8,955.00</c:v>
                </c:pt>
                <c:pt idx="8955">
                  <c:v>8,955.99</c:v>
                </c:pt>
                <c:pt idx="8956">
                  <c:v>8,956.99</c:v>
                </c:pt>
                <c:pt idx="8957">
                  <c:v>8,958.00</c:v>
                </c:pt>
                <c:pt idx="8958">
                  <c:v>8,959.00</c:v>
                </c:pt>
                <c:pt idx="8959">
                  <c:v>8,959.99</c:v>
                </c:pt>
                <c:pt idx="8960">
                  <c:v>8,961.00</c:v>
                </c:pt>
                <c:pt idx="8961">
                  <c:v>8,962.00</c:v>
                </c:pt>
                <c:pt idx="8962">
                  <c:v>8,962.99</c:v>
                </c:pt>
                <c:pt idx="8963">
                  <c:v>8,964.00</c:v>
                </c:pt>
                <c:pt idx="8964">
                  <c:v>8,965.00</c:v>
                </c:pt>
                <c:pt idx="8965">
                  <c:v>8,965.99</c:v>
                </c:pt>
                <c:pt idx="8966">
                  <c:v>8,966.99</c:v>
                </c:pt>
                <c:pt idx="8967">
                  <c:v>8,968.00</c:v>
                </c:pt>
                <c:pt idx="8968">
                  <c:v>8,969.00</c:v>
                </c:pt>
                <c:pt idx="8969">
                  <c:v>8,969.99</c:v>
                </c:pt>
                <c:pt idx="8970">
                  <c:v>8,971.00</c:v>
                </c:pt>
                <c:pt idx="8971">
                  <c:v>8,972.00</c:v>
                </c:pt>
                <c:pt idx="8972">
                  <c:v>8,972.99</c:v>
                </c:pt>
                <c:pt idx="8973">
                  <c:v>8,973.99</c:v>
                </c:pt>
                <c:pt idx="8974">
                  <c:v>8,975.00</c:v>
                </c:pt>
                <c:pt idx="8975">
                  <c:v>8,975.99</c:v>
                </c:pt>
                <c:pt idx="8976">
                  <c:v>8,976.99</c:v>
                </c:pt>
                <c:pt idx="8977">
                  <c:v>8,978.00</c:v>
                </c:pt>
                <c:pt idx="8978">
                  <c:v>8,979.00</c:v>
                </c:pt>
                <c:pt idx="8979">
                  <c:v>8,979.99</c:v>
                </c:pt>
                <c:pt idx="8980">
                  <c:v>8,981.00</c:v>
                </c:pt>
                <c:pt idx="8981">
                  <c:v>8,982.00</c:v>
                </c:pt>
                <c:pt idx="8982">
                  <c:v>8,982.99</c:v>
                </c:pt>
                <c:pt idx="8983">
                  <c:v>8,983.99</c:v>
                </c:pt>
                <c:pt idx="8984">
                  <c:v>8,985.00</c:v>
                </c:pt>
                <c:pt idx="8985">
                  <c:v>8,986.00</c:v>
                </c:pt>
                <c:pt idx="8986">
                  <c:v>8,986.99</c:v>
                </c:pt>
                <c:pt idx="8987">
                  <c:v>8,988.00</c:v>
                </c:pt>
                <c:pt idx="8988">
                  <c:v>8,989.00</c:v>
                </c:pt>
                <c:pt idx="8989">
                  <c:v>8,989.99</c:v>
                </c:pt>
                <c:pt idx="8990">
                  <c:v>8,991.00</c:v>
                </c:pt>
                <c:pt idx="8991">
                  <c:v>8,992.00</c:v>
                </c:pt>
                <c:pt idx="8992">
                  <c:v>8,992.99</c:v>
                </c:pt>
                <c:pt idx="8993">
                  <c:v>8,993.99</c:v>
                </c:pt>
                <c:pt idx="8994">
                  <c:v>8,995.00</c:v>
                </c:pt>
                <c:pt idx="8995">
                  <c:v>8,996.00</c:v>
                </c:pt>
                <c:pt idx="8996">
                  <c:v>8,996.99</c:v>
                </c:pt>
                <c:pt idx="8997">
                  <c:v>8,998.00</c:v>
                </c:pt>
                <c:pt idx="8998">
                  <c:v>8,999.00</c:v>
                </c:pt>
                <c:pt idx="8999">
                  <c:v>8,999.99</c:v>
                </c:pt>
                <c:pt idx="9000">
                  <c:v>9,001.00</c:v>
                </c:pt>
                <c:pt idx="9001">
                  <c:v>9,002.00</c:v>
                </c:pt>
                <c:pt idx="9002">
                  <c:v>9,002.99</c:v>
                </c:pt>
                <c:pt idx="9003">
                  <c:v>9,003.99</c:v>
                </c:pt>
                <c:pt idx="9004">
                  <c:v>9,005.00</c:v>
                </c:pt>
                <c:pt idx="9005">
                  <c:v>9,006.00</c:v>
                </c:pt>
                <c:pt idx="9006">
                  <c:v>9,006.99</c:v>
                </c:pt>
                <c:pt idx="9007">
                  <c:v>9,008.00</c:v>
                </c:pt>
                <c:pt idx="9008">
                  <c:v>9,009.00</c:v>
                </c:pt>
                <c:pt idx="9009">
                  <c:v>9,009.99</c:v>
                </c:pt>
                <c:pt idx="9010">
                  <c:v>9,011.00</c:v>
                </c:pt>
                <c:pt idx="9011">
                  <c:v>9,012.00</c:v>
                </c:pt>
                <c:pt idx="9012">
                  <c:v>9,012.99</c:v>
                </c:pt>
                <c:pt idx="9013">
                  <c:v>9,013.99</c:v>
                </c:pt>
                <c:pt idx="9014">
                  <c:v>9,015.00</c:v>
                </c:pt>
                <c:pt idx="9015">
                  <c:v>9,016.00</c:v>
                </c:pt>
                <c:pt idx="9016">
                  <c:v>9,016.99</c:v>
                </c:pt>
                <c:pt idx="9017">
                  <c:v>9,018.00</c:v>
                </c:pt>
                <c:pt idx="9018">
                  <c:v>9,019.00</c:v>
                </c:pt>
                <c:pt idx="9019">
                  <c:v>9,019.99</c:v>
                </c:pt>
                <c:pt idx="9020">
                  <c:v>9,021.00</c:v>
                </c:pt>
                <c:pt idx="9021">
                  <c:v>9,022.00</c:v>
                </c:pt>
                <c:pt idx="9022">
                  <c:v>9,022.99</c:v>
                </c:pt>
                <c:pt idx="9023">
                  <c:v>9,023.99</c:v>
                </c:pt>
                <c:pt idx="9024">
                  <c:v>9,025.00</c:v>
                </c:pt>
                <c:pt idx="9025">
                  <c:v>9,026.00</c:v>
                </c:pt>
                <c:pt idx="9026">
                  <c:v>9,026.99</c:v>
                </c:pt>
                <c:pt idx="9027">
                  <c:v>9,028.00</c:v>
                </c:pt>
                <c:pt idx="9028">
                  <c:v>9,029.00</c:v>
                </c:pt>
                <c:pt idx="9029">
                  <c:v>9,029.99</c:v>
                </c:pt>
                <c:pt idx="9030">
                  <c:v>9,030.99</c:v>
                </c:pt>
                <c:pt idx="9031">
                  <c:v>9,032.00</c:v>
                </c:pt>
                <c:pt idx="9032">
                  <c:v>9,033.00</c:v>
                </c:pt>
                <c:pt idx="9033">
                  <c:v>9,033.99</c:v>
                </c:pt>
                <c:pt idx="9034">
                  <c:v>9,035.00</c:v>
                </c:pt>
                <c:pt idx="9035">
                  <c:v>9,036.00</c:v>
                </c:pt>
                <c:pt idx="9036">
                  <c:v>9,036.99</c:v>
                </c:pt>
                <c:pt idx="9037">
                  <c:v>9,038.00</c:v>
                </c:pt>
                <c:pt idx="9038">
                  <c:v>9,039.00</c:v>
                </c:pt>
                <c:pt idx="9039">
                  <c:v>9,039.99</c:v>
                </c:pt>
                <c:pt idx="9040">
                  <c:v>9,040.99</c:v>
                </c:pt>
                <c:pt idx="9041">
                  <c:v>9,042.00</c:v>
                </c:pt>
                <c:pt idx="9042">
                  <c:v>9,043.00</c:v>
                </c:pt>
                <c:pt idx="9043">
                  <c:v>9,043.99</c:v>
                </c:pt>
                <c:pt idx="9044">
                  <c:v>9,045.00</c:v>
                </c:pt>
                <c:pt idx="9045">
                  <c:v>9,046.00</c:v>
                </c:pt>
                <c:pt idx="9046">
                  <c:v>9,046.99</c:v>
                </c:pt>
                <c:pt idx="9047">
                  <c:v>9,048.00</c:v>
                </c:pt>
                <c:pt idx="9048">
                  <c:v>9,049.00</c:v>
                </c:pt>
                <c:pt idx="9049">
                  <c:v>9,049.99</c:v>
                </c:pt>
                <c:pt idx="9050">
                  <c:v>9,050.99</c:v>
                </c:pt>
                <c:pt idx="9051">
                  <c:v>9,052.00</c:v>
                </c:pt>
                <c:pt idx="9052">
                  <c:v>9,053.00</c:v>
                </c:pt>
                <c:pt idx="9053">
                  <c:v>9,053.99</c:v>
                </c:pt>
                <c:pt idx="9054">
                  <c:v>9,055.00</c:v>
                </c:pt>
                <c:pt idx="9055">
                  <c:v>9,056.00</c:v>
                </c:pt>
                <c:pt idx="9056">
                  <c:v>9,056.99</c:v>
                </c:pt>
                <c:pt idx="9057">
                  <c:v>9,058.00</c:v>
                </c:pt>
                <c:pt idx="9058">
                  <c:v>9,059.00</c:v>
                </c:pt>
                <c:pt idx="9059">
                  <c:v>9,059.99</c:v>
                </c:pt>
                <c:pt idx="9060">
                  <c:v>9,060.99</c:v>
                </c:pt>
                <c:pt idx="9061">
                  <c:v>9,062.00</c:v>
                </c:pt>
                <c:pt idx="9062">
                  <c:v>9,063.00</c:v>
                </c:pt>
                <c:pt idx="9063">
                  <c:v>9,063.99</c:v>
                </c:pt>
                <c:pt idx="9064">
                  <c:v>9,065.00</c:v>
                </c:pt>
                <c:pt idx="9065">
                  <c:v>9,066.00</c:v>
                </c:pt>
                <c:pt idx="9066">
                  <c:v>9,066.99</c:v>
                </c:pt>
                <c:pt idx="9067">
                  <c:v>9,068.00</c:v>
                </c:pt>
                <c:pt idx="9068">
                  <c:v>9,069.00</c:v>
                </c:pt>
                <c:pt idx="9069">
                  <c:v>9,069.99</c:v>
                </c:pt>
                <c:pt idx="9070">
                  <c:v>9,070.99</c:v>
                </c:pt>
                <c:pt idx="9071">
                  <c:v>9,072.00</c:v>
                </c:pt>
                <c:pt idx="9072">
                  <c:v>9,073.00</c:v>
                </c:pt>
                <c:pt idx="9073">
                  <c:v>9,073.99</c:v>
                </c:pt>
                <c:pt idx="9074">
                  <c:v>9,075.00</c:v>
                </c:pt>
                <c:pt idx="9075">
                  <c:v>9,076.00</c:v>
                </c:pt>
                <c:pt idx="9076">
                  <c:v>9,076.99</c:v>
                </c:pt>
                <c:pt idx="9077">
                  <c:v>9,077.99</c:v>
                </c:pt>
                <c:pt idx="9078">
                  <c:v>9,079.00</c:v>
                </c:pt>
                <c:pt idx="9079">
                  <c:v>9,079.99</c:v>
                </c:pt>
                <c:pt idx="9080">
                  <c:v>9,080.99</c:v>
                </c:pt>
                <c:pt idx="9081">
                  <c:v>9,082.00</c:v>
                </c:pt>
                <c:pt idx="9082">
                  <c:v>9,083.00</c:v>
                </c:pt>
                <c:pt idx="9083">
                  <c:v>9,083.99</c:v>
                </c:pt>
                <c:pt idx="9084">
                  <c:v>9,085.00</c:v>
                </c:pt>
                <c:pt idx="9085">
                  <c:v>9,086.00</c:v>
                </c:pt>
                <c:pt idx="9086">
                  <c:v>9,086.99</c:v>
                </c:pt>
                <c:pt idx="9087">
                  <c:v>9,087.99</c:v>
                </c:pt>
                <c:pt idx="9088">
                  <c:v>9,089.00</c:v>
                </c:pt>
                <c:pt idx="9089">
                  <c:v>9,090.00</c:v>
                </c:pt>
                <c:pt idx="9090">
                  <c:v>9,090.99</c:v>
                </c:pt>
                <c:pt idx="9091">
                  <c:v>9,092.00</c:v>
                </c:pt>
                <c:pt idx="9092">
                  <c:v>9,093.00</c:v>
                </c:pt>
                <c:pt idx="9093">
                  <c:v>9,093.99</c:v>
                </c:pt>
                <c:pt idx="9094">
                  <c:v>9,095.00</c:v>
                </c:pt>
                <c:pt idx="9095">
                  <c:v>9,096.00</c:v>
                </c:pt>
                <c:pt idx="9096">
                  <c:v>9,096.99</c:v>
                </c:pt>
                <c:pt idx="9097">
                  <c:v>9,097.99</c:v>
                </c:pt>
                <c:pt idx="9098">
                  <c:v>9,099.00</c:v>
                </c:pt>
                <c:pt idx="9099">
                  <c:v>9,100.00</c:v>
                </c:pt>
                <c:pt idx="9100">
                  <c:v>9,100.99</c:v>
                </c:pt>
                <c:pt idx="9101">
                  <c:v>9,102.00</c:v>
                </c:pt>
                <c:pt idx="9102">
                  <c:v>9,103.00</c:v>
                </c:pt>
                <c:pt idx="9103">
                  <c:v>9,103.99</c:v>
                </c:pt>
                <c:pt idx="9104">
                  <c:v>9,105.00</c:v>
                </c:pt>
                <c:pt idx="9105">
                  <c:v>9,106.00</c:v>
                </c:pt>
                <c:pt idx="9106">
                  <c:v>9,106.99</c:v>
                </c:pt>
                <c:pt idx="9107">
                  <c:v>9,107.99</c:v>
                </c:pt>
                <c:pt idx="9108">
                  <c:v>9,109.00</c:v>
                </c:pt>
                <c:pt idx="9109">
                  <c:v>9,110.00</c:v>
                </c:pt>
                <c:pt idx="9110">
                  <c:v>9,110.99</c:v>
                </c:pt>
                <c:pt idx="9111">
                  <c:v>9,112.00</c:v>
                </c:pt>
                <c:pt idx="9112">
                  <c:v>9,113.00</c:v>
                </c:pt>
                <c:pt idx="9113">
                  <c:v>9,113.99</c:v>
                </c:pt>
                <c:pt idx="9114">
                  <c:v>9,115.00</c:v>
                </c:pt>
                <c:pt idx="9115">
                  <c:v>9,116.00</c:v>
                </c:pt>
                <c:pt idx="9116">
                  <c:v>9,116.99</c:v>
                </c:pt>
                <c:pt idx="9117">
                  <c:v>9,117.99</c:v>
                </c:pt>
                <c:pt idx="9118">
                  <c:v>9,119.00</c:v>
                </c:pt>
                <c:pt idx="9119">
                  <c:v>9,120.00</c:v>
                </c:pt>
                <c:pt idx="9120">
                  <c:v>9,120.99</c:v>
                </c:pt>
                <c:pt idx="9121">
                  <c:v>9,122.00</c:v>
                </c:pt>
                <c:pt idx="9122">
                  <c:v>9,123.00</c:v>
                </c:pt>
                <c:pt idx="9123">
                  <c:v>9,123.99</c:v>
                </c:pt>
                <c:pt idx="9124">
                  <c:v>9,124.99</c:v>
                </c:pt>
                <c:pt idx="9125">
                  <c:v>9,126.00</c:v>
                </c:pt>
                <c:pt idx="9126">
                  <c:v>9,126.99</c:v>
                </c:pt>
                <c:pt idx="9127">
                  <c:v>9,127.99</c:v>
                </c:pt>
                <c:pt idx="9128">
                  <c:v>9,129.00</c:v>
                </c:pt>
                <c:pt idx="9129">
                  <c:v>9,130.00</c:v>
                </c:pt>
                <c:pt idx="9130">
                  <c:v>9,130.99</c:v>
                </c:pt>
                <c:pt idx="9131">
                  <c:v>9,132.00</c:v>
                </c:pt>
                <c:pt idx="9132">
                  <c:v>9,133.00</c:v>
                </c:pt>
                <c:pt idx="9133">
                  <c:v>9,133.99</c:v>
                </c:pt>
                <c:pt idx="9134">
                  <c:v>9,134.99</c:v>
                </c:pt>
                <c:pt idx="9135">
                  <c:v>9,136.00</c:v>
                </c:pt>
                <c:pt idx="9136">
                  <c:v>9,137.00</c:v>
                </c:pt>
                <c:pt idx="9137">
                  <c:v>9,137.99</c:v>
                </c:pt>
                <c:pt idx="9138">
                  <c:v>9,139.00</c:v>
                </c:pt>
                <c:pt idx="9139">
                  <c:v>9,140.00</c:v>
                </c:pt>
                <c:pt idx="9140">
                  <c:v>9,140.99</c:v>
                </c:pt>
                <c:pt idx="9141">
                  <c:v>9,142.00</c:v>
                </c:pt>
                <c:pt idx="9142">
                  <c:v>9,143.00</c:v>
                </c:pt>
                <c:pt idx="9143">
                  <c:v>9,143.99</c:v>
                </c:pt>
                <c:pt idx="9144">
                  <c:v>9,144.99</c:v>
                </c:pt>
                <c:pt idx="9145">
                  <c:v>9,146.00</c:v>
                </c:pt>
                <c:pt idx="9146">
                  <c:v>9,147.00</c:v>
                </c:pt>
                <c:pt idx="9147">
                  <c:v>9,147.99</c:v>
                </c:pt>
                <c:pt idx="9148">
                  <c:v>9,149.00</c:v>
                </c:pt>
                <c:pt idx="9149">
                  <c:v>9,150.00</c:v>
                </c:pt>
                <c:pt idx="9150">
                  <c:v>9,150.99</c:v>
                </c:pt>
                <c:pt idx="9151">
                  <c:v>9,152.00</c:v>
                </c:pt>
                <c:pt idx="9152">
                  <c:v>9,153.00</c:v>
                </c:pt>
                <c:pt idx="9153">
                  <c:v>9,153.99</c:v>
                </c:pt>
                <c:pt idx="9154">
                  <c:v>9,154.99</c:v>
                </c:pt>
                <c:pt idx="9155">
                  <c:v>9,156.00</c:v>
                </c:pt>
                <c:pt idx="9156">
                  <c:v>9,157.00</c:v>
                </c:pt>
                <c:pt idx="9157">
                  <c:v>9,157.99</c:v>
                </c:pt>
                <c:pt idx="9158">
                  <c:v>9,159.00</c:v>
                </c:pt>
                <c:pt idx="9159">
                  <c:v>9,160.00</c:v>
                </c:pt>
                <c:pt idx="9160">
                  <c:v>9,160.99</c:v>
                </c:pt>
                <c:pt idx="9161">
                  <c:v>9,162.00</c:v>
                </c:pt>
                <c:pt idx="9162">
                  <c:v>9,163.00</c:v>
                </c:pt>
                <c:pt idx="9163">
                  <c:v>9,163.99</c:v>
                </c:pt>
                <c:pt idx="9164">
                  <c:v>9,164.99</c:v>
                </c:pt>
                <c:pt idx="9165">
                  <c:v>9,166.00</c:v>
                </c:pt>
                <c:pt idx="9166">
                  <c:v>9,167.00</c:v>
                </c:pt>
                <c:pt idx="9167">
                  <c:v>9,167.99</c:v>
                </c:pt>
                <c:pt idx="9168">
                  <c:v>9,169.00</c:v>
                </c:pt>
                <c:pt idx="9169">
                  <c:v>9,170.00</c:v>
                </c:pt>
                <c:pt idx="9170">
                  <c:v>9,170.99</c:v>
                </c:pt>
                <c:pt idx="9171">
                  <c:v>9,172.00</c:v>
                </c:pt>
                <c:pt idx="9172">
                  <c:v>9,173.00</c:v>
                </c:pt>
                <c:pt idx="9173">
                  <c:v>9,173.99</c:v>
                </c:pt>
                <c:pt idx="9174">
                  <c:v>9,174.99</c:v>
                </c:pt>
                <c:pt idx="9175">
                  <c:v>9,176.00</c:v>
                </c:pt>
                <c:pt idx="9176">
                  <c:v>9,177.00</c:v>
                </c:pt>
                <c:pt idx="9177">
                  <c:v>9,177.99</c:v>
                </c:pt>
                <c:pt idx="9178">
                  <c:v>9,179.00</c:v>
                </c:pt>
                <c:pt idx="9179">
                  <c:v>9,180.00</c:v>
                </c:pt>
                <c:pt idx="9180">
                  <c:v>9,180.99</c:v>
                </c:pt>
                <c:pt idx="9181">
                  <c:v>9,181.99</c:v>
                </c:pt>
                <c:pt idx="9182">
                  <c:v>9,183.00</c:v>
                </c:pt>
                <c:pt idx="9183">
                  <c:v>9,184.00</c:v>
                </c:pt>
                <c:pt idx="9184">
                  <c:v>9,184.99</c:v>
                </c:pt>
                <c:pt idx="9185">
                  <c:v>9,186.00</c:v>
                </c:pt>
                <c:pt idx="9186">
                  <c:v>9,187.00</c:v>
                </c:pt>
                <c:pt idx="9187">
                  <c:v>9,187.99</c:v>
                </c:pt>
                <c:pt idx="9188">
                  <c:v>9,189.00</c:v>
                </c:pt>
                <c:pt idx="9189">
                  <c:v>9,190.00</c:v>
                </c:pt>
                <c:pt idx="9190">
                  <c:v>9,190.99</c:v>
                </c:pt>
                <c:pt idx="9191">
                  <c:v>9,191.99</c:v>
                </c:pt>
                <c:pt idx="9192">
                  <c:v>9,193.00</c:v>
                </c:pt>
                <c:pt idx="9193">
                  <c:v>9,194.00</c:v>
                </c:pt>
                <c:pt idx="9194">
                  <c:v>9,194.99</c:v>
                </c:pt>
                <c:pt idx="9195">
                  <c:v>9,196.00</c:v>
                </c:pt>
                <c:pt idx="9196">
                  <c:v>9,197.00</c:v>
                </c:pt>
                <c:pt idx="9197">
                  <c:v>9,197.99</c:v>
                </c:pt>
                <c:pt idx="9198">
                  <c:v>9,199.00</c:v>
                </c:pt>
                <c:pt idx="9199">
                  <c:v>9,200.00</c:v>
                </c:pt>
                <c:pt idx="9200">
                  <c:v>9,200.99</c:v>
                </c:pt>
                <c:pt idx="9201">
                  <c:v>9,201.99</c:v>
                </c:pt>
                <c:pt idx="9202">
                  <c:v>9,203.00</c:v>
                </c:pt>
                <c:pt idx="9203">
                  <c:v>9,204.00</c:v>
                </c:pt>
                <c:pt idx="9204">
                  <c:v>9,204.99</c:v>
                </c:pt>
                <c:pt idx="9205">
                  <c:v>9,206.00</c:v>
                </c:pt>
                <c:pt idx="9206">
                  <c:v>9,207.00</c:v>
                </c:pt>
                <c:pt idx="9207">
                  <c:v>9,207.99</c:v>
                </c:pt>
                <c:pt idx="9208">
                  <c:v>9,209.00</c:v>
                </c:pt>
                <c:pt idx="9209">
                  <c:v>9,210.00</c:v>
                </c:pt>
                <c:pt idx="9210">
                  <c:v>9,210.99</c:v>
                </c:pt>
                <c:pt idx="9211">
                  <c:v>9,211.99</c:v>
                </c:pt>
                <c:pt idx="9212">
                  <c:v>9,213.00</c:v>
                </c:pt>
                <c:pt idx="9213">
                  <c:v>9,214.00</c:v>
                </c:pt>
                <c:pt idx="9214">
                  <c:v>9,214.99</c:v>
                </c:pt>
                <c:pt idx="9215">
                  <c:v>9,216.00</c:v>
                </c:pt>
                <c:pt idx="9216">
                  <c:v>9,217.00</c:v>
                </c:pt>
                <c:pt idx="9217">
                  <c:v>9,217.99</c:v>
                </c:pt>
                <c:pt idx="9218">
                  <c:v>9,219.00</c:v>
                </c:pt>
                <c:pt idx="9219">
                  <c:v>9,220.00</c:v>
                </c:pt>
                <c:pt idx="9220">
                  <c:v>9,220.99</c:v>
                </c:pt>
                <c:pt idx="9221">
                  <c:v>9,221.99</c:v>
                </c:pt>
                <c:pt idx="9222">
                  <c:v>9,223.00</c:v>
                </c:pt>
                <c:pt idx="9223">
                  <c:v>9,224.00</c:v>
                </c:pt>
                <c:pt idx="9224">
                  <c:v>9,224.99</c:v>
                </c:pt>
                <c:pt idx="9225">
                  <c:v>9,226.00</c:v>
                </c:pt>
                <c:pt idx="9226">
                  <c:v>9,227.00</c:v>
                </c:pt>
                <c:pt idx="9227">
                  <c:v>9,227.99</c:v>
                </c:pt>
                <c:pt idx="9228">
                  <c:v>9,228.99</c:v>
                </c:pt>
                <c:pt idx="9229">
                  <c:v>9,230.00</c:v>
                </c:pt>
                <c:pt idx="9230">
                  <c:v>9,231.00</c:v>
                </c:pt>
                <c:pt idx="9231">
                  <c:v>9,231.99</c:v>
                </c:pt>
                <c:pt idx="9232">
                  <c:v>9,233.00</c:v>
                </c:pt>
                <c:pt idx="9233">
                  <c:v>9,234.00</c:v>
                </c:pt>
                <c:pt idx="9234">
                  <c:v>9,234.99</c:v>
                </c:pt>
                <c:pt idx="9235">
                  <c:v>9,236.00</c:v>
                </c:pt>
                <c:pt idx="9236">
                  <c:v>9,237.00</c:v>
                </c:pt>
                <c:pt idx="9237">
                  <c:v>9,237.99</c:v>
                </c:pt>
                <c:pt idx="9238">
                  <c:v>9,238.99</c:v>
                </c:pt>
                <c:pt idx="9239">
                  <c:v>9,240.00</c:v>
                </c:pt>
                <c:pt idx="9240">
                  <c:v>9,241.00</c:v>
                </c:pt>
                <c:pt idx="9241">
                  <c:v>9,241.99</c:v>
                </c:pt>
                <c:pt idx="9242">
                  <c:v>9,243.00</c:v>
                </c:pt>
                <c:pt idx="9243">
                  <c:v>9,244.00</c:v>
                </c:pt>
                <c:pt idx="9244">
                  <c:v>9,244.99</c:v>
                </c:pt>
                <c:pt idx="9245">
                  <c:v>9,246.00</c:v>
                </c:pt>
                <c:pt idx="9246">
                  <c:v>9,247.00</c:v>
                </c:pt>
                <c:pt idx="9247">
                  <c:v>9,247.99</c:v>
                </c:pt>
                <c:pt idx="9248">
                  <c:v>9,248.99</c:v>
                </c:pt>
                <c:pt idx="9249">
                  <c:v>9,250.00</c:v>
                </c:pt>
                <c:pt idx="9250">
                  <c:v>9,251.00</c:v>
                </c:pt>
                <c:pt idx="9251">
                  <c:v>9,251.99</c:v>
                </c:pt>
                <c:pt idx="9252">
                  <c:v>9,253.00</c:v>
                </c:pt>
                <c:pt idx="9253">
                  <c:v>9,254.00</c:v>
                </c:pt>
                <c:pt idx="9254">
                  <c:v>9,254.99</c:v>
                </c:pt>
                <c:pt idx="9255">
                  <c:v>9,256.00</c:v>
                </c:pt>
                <c:pt idx="9256">
                  <c:v>9,257.00</c:v>
                </c:pt>
                <c:pt idx="9257">
                  <c:v>9,257.99</c:v>
                </c:pt>
                <c:pt idx="9258">
                  <c:v>9,258.99</c:v>
                </c:pt>
                <c:pt idx="9259">
                  <c:v>9,260.00</c:v>
                </c:pt>
                <c:pt idx="9260">
                  <c:v>9,261.00</c:v>
                </c:pt>
                <c:pt idx="9261">
                  <c:v>9,261.99</c:v>
                </c:pt>
                <c:pt idx="9262">
                  <c:v>9,263.00</c:v>
                </c:pt>
                <c:pt idx="9263">
                  <c:v>9,264.00</c:v>
                </c:pt>
                <c:pt idx="9264">
                  <c:v>9,264.99</c:v>
                </c:pt>
                <c:pt idx="9265">
                  <c:v>9,266.00</c:v>
                </c:pt>
                <c:pt idx="9266">
                  <c:v>9,267.00</c:v>
                </c:pt>
                <c:pt idx="9267">
                  <c:v>9,267.99</c:v>
                </c:pt>
                <c:pt idx="9268">
                  <c:v>9,268.99</c:v>
                </c:pt>
                <c:pt idx="9269">
                  <c:v>9,270.00</c:v>
                </c:pt>
                <c:pt idx="9270">
                  <c:v>9,271.00</c:v>
                </c:pt>
                <c:pt idx="9271">
                  <c:v>9,271.99</c:v>
                </c:pt>
                <c:pt idx="9272">
                  <c:v>9,273.00</c:v>
                </c:pt>
                <c:pt idx="9273">
                  <c:v>9,274.00</c:v>
                </c:pt>
                <c:pt idx="9274">
                  <c:v>9,274.99</c:v>
                </c:pt>
                <c:pt idx="9275">
                  <c:v>9,275.99</c:v>
                </c:pt>
                <c:pt idx="9276">
                  <c:v>9,277.00</c:v>
                </c:pt>
                <c:pt idx="9277">
                  <c:v>9,277.99</c:v>
                </c:pt>
                <c:pt idx="9278">
                  <c:v>9,278.99</c:v>
                </c:pt>
                <c:pt idx="9279">
                  <c:v>9,280.00</c:v>
                </c:pt>
                <c:pt idx="9280">
                  <c:v>9,281.00</c:v>
                </c:pt>
                <c:pt idx="9281">
                  <c:v>9,281.99</c:v>
                </c:pt>
                <c:pt idx="9282">
                  <c:v>9,283.00</c:v>
                </c:pt>
                <c:pt idx="9283">
                  <c:v>9,284.00</c:v>
                </c:pt>
                <c:pt idx="9284">
                  <c:v>9,284.99</c:v>
                </c:pt>
                <c:pt idx="9285">
                  <c:v>9,285.99</c:v>
                </c:pt>
                <c:pt idx="9286">
                  <c:v>9,287.00</c:v>
                </c:pt>
                <c:pt idx="9287">
                  <c:v>9,288.00</c:v>
                </c:pt>
                <c:pt idx="9288">
                  <c:v>9,288.99</c:v>
                </c:pt>
                <c:pt idx="9289">
                  <c:v>9,290.00</c:v>
                </c:pt>
                <c:pt idx="9290">
                  <c:v>9,291.00</c:v>
                </c:pt>
                <c:pt idx="9291">
                  <c:v>9,291.99</c:v>
                </c:pt>
                <c:pt idx="9292">
                  <c:v>9,293.00</c:v>
                </c:pt>
                <c:pt idx="9293">
                  <c:v>9,294.00</c:v>
                </c:pt>
                <c:pt idx="9294">
                  <c:v>9,294.99</c:v>
                </c:pt>
                <c:pt idx="9295">
                  <c:v>9,295.99</c:v>
                </c:pt>
                <c:pt idx="9296">
                  <c:v>9,297.00</c:v>
                </c:pt>
                <c:pt idx="9297">
                  <c:v>9,298.00</c:v>
                </c:pt>
                <c:pt idx="9298">
                  <c:v>9,298.99</c:v>
                </c:pt>
                <c:pt idx="9299">
                  <c:v>9,300.00</c:v>
                </c:pt>
                <c:pt idx="9300">
                  <c:v>9,301.00</c:v>
                </c:pt>
                <c:pt idx="9301">
                  <c:v>9,301.99</c:v>
                </c:pt>
                <c:pt idx="9302">
                  <c:v>9,302.99</c:v>
                </c:pt>
                <c:pt idx="9303">
                  <c:v>9,304.00</c:v>
                </c:pt>
                <c:pt idx="9304">
                  <c:v>9,305.00</c:v>
                </c:pt>
                <c:pt idx="9305">
                  <c:v>9,305.99</c:v>
                </c:pt>
                <c:pt idx="9306">
                  <c:v>9,307.00</c:v>
                </c:pt>
                <c:pt idx="9307">
                  <c:v>9,308.00</c:v>
                </c:pt>
                <c:pt idx="9308">
                  <c:v>9,308.99</c:v>
                </c:pt>
                <c:pt idx="9309">
                  <c:v>9,310.00</c:v>
                </c:pt>
                <c:pt idx="9310">
                  <c:v>9,311.00</c:v>
                </c:pt>
                <c:pt idx="9311">
                  <c:v>9,311.99</c:v>
                </c:pt>
                <c:pt idx="9312">
                  <c:v>9,312.99</c:v>
                </c:pt>
                <c:pt idx="9313">
                  <c:v>9,314.00</c:v>
                </c:pt>
                <c:pt idx="9314">
                  <c:v>9,315.00</c:v>
                </c:pt>
                <c:pt idx="9315">
                  <c:v>9,315.99</c:v>
                </c:pt>
                <c:pt idx="9316">
                  <c:v>9,317.00</c:v>
                </c:pt>
                <c:pt idx="9317">
                  <c:v>9,318.00</c:v>
                </c:pt>
                <c:pt idx="9318">
                  <c:v>9,318.99</c:v>
                </c:pt>
                <c:pt idx="9319">
                  <c:v>9,320.00</c:v>
                </c:pt>
                <c:pt idx="9320">
                  <c:v>9,321.00</c:v>
                </c:pt>
                <c:pt idx="9321">
                  <c:v>9,321.99</c:v>
                </c:pt>
                <c:pt idx="9322">
                  <c:v>9,322.99</c:v>
                </c:pt>
                <c:pt idx="9323">
                  <c:v>9,324.00</c:v>
                </c:pt>
                <c:pt idx="9324">
                  <c:v>9,325.00</c:v>
                </c:pt>
                <c:pt idx="9325">
                  <c:v>9,325.99</c:v>
                </c:pt>
                <c:pt idx="9326">
                  <c:v>9,327.00</c:v>
                </c:pt>
                <c:pt idx="9327">
                  <c:v>9,328.00</c:v>
                </c:pt>
                <c:pt idx="9328">
                  <c:v>9,328.99</c:v>
                </c:pt>
                <c:pt idx="9329">
                  <c:v>9,330.00</c:v>
                </c:pt>
                <c:pt idx="9330">
                  <c:v>9,331.00</c:v>
                </c:pt>
                <c:pt idx="9331">
                  <c:v>9,331.99</c:v>
                </c:pt>
                <c:pt idx="9332">
                  <c:v>9,332.99</c:v>
                </c:pt>
                <c:pt idx="9333">
                  <c:v>9,334.00</c:v>
                </c:pt>
                <c:pt idx="9334">
                  <c:v>9,335.00</c:v>
                </c:pt>
                <c:pt idx="9335">
                  <c:v>9,335.99</c:v>
                </c:pt>
                <c:pt idx="9336">
                  <c:v>9,337.00</c:v>
                </c:pt>
                <c:pt idx="9337">
                  <c:v>9,338.00</c:v>
                </c:pt>
                <c:pt idx="9338">
                  <c:v>9,338.99</c:v>
                </c:pt>
                <c:pt idx="9339">
                  <c:v>9,339.99</c:v>
                </c:pt>
                <c:pt idx="9340">
                  <c:v>9,341.00</c:v>
                </c:pt>
                <c:pt idx="9341">
                  <c:v>9,342.00</c:v>
                </c:pt>
                <c:pt idx="9342">
                  <c:v>9,342.99</c:v>
                </c:pt>
                <c:pt idx="9343">
                  <c:v>9,344.00</c:v>
                </c:pt>
                <c:pt idx="9344">
                  <c:v>9,345.00</c:v>
                </c:pt>
                <c:pt idx="9345">
                  <c:v>9,345.99</c:v>
                </c:pt>
                <c:pt idx="9346">
                  <c:v>9,347.00</c:v>
                </c:pt>
                <c:pt idx="9347">
                  <c:v>9,348.00</c:v>
                </c:pt>
                <c:pt idx="9348">
                  <c:v>9,348.99</c:v>
                </c:pt>
                <c:pt idx="9349">
                  <c:v>9,349.99</c:v>
                </c:pt>
                <c:pt idx="9350">
                  <c:v>9,351.00</c:v>
                </c:pt>
                <c:pt idx="9351">
                  <c:v>9,352.00</c:v>
                </c:pt>
                <c:pt idx="9352">
                  <c:v>9,352.99</c:v>
                </c:pt>
                <c:pt idx="9353">
                  <c:v>9,354.00</c:v>
                </c:pt>
                <c:pt idx="9354">
                  <c:v>9,355.00</c:v>
                </c:pt>
                <c:pt idx="9355">
                  <c:v>9,355.99</c:v>
                </c:pt>
                <c:pt idx="9356">
                  <c:v>9,357.00</c:v>
                </c:pt>
                <c:pt idx="9357">
                  <c:v>9,358.00</c:v>
                </c:pt>
                <c:pt idx="9358">
                  <c:v>9,358.99</c:v>
                </c:pt>
                <c:pt idx="9359">
                  <c:v>9,359.99</c:v>
                </c:pt>
                <c:pt idx="9360">
                  <c:v>9,361.00</c:v>
                </c:pt>
                <c:pt idx="9361">
                  <c:v>9,362.00</c:v>
                </c:pt>
                <c:pt idx="9362">
                  <c:v>9,362.99</c:v>
                </c:pt>
                <c:pt idx="9363">
                  <c:v>9,364.00</c:v>
                </c:pt>
                <c:pt idx="9364">
                  <c:v>9,365.00</c:v>
                </c:pt>
                <c:pt idx="9365">
                  <c:v>9,365.99</c:v>
                </c:pt>
                <c:pt idx="9366">
                  <c:v>9,367.00</c:v>
                </c:pt>
                <c:pt idx="9367">
                  <c:v>9,368.00</c:v>
                </c:pt>
                <c:pt idx="9368">
                  <c:v>9,368.99</c:v>
                </c:pt>
                <c:pt idx="9369">
                  <c:v>9,369.99</c:v>
                </c:pt>
                <c:pt idx="9370">
                  <c:v>9,371.00</c:v>
                </c:pt>
                <c:pt idx="9371">
                  <c:v>9,372.00</c:v>
                </c:pt>
                <c:pt idx="9372">
                  <c:v>9,372.99</c:v>
                </c:pt>
                <c:pt idx="9373">
                  <c:v>9,374.00</c:v>
                </c:pt>
                <c:pt idx="9374">
                  <c:v>9,375.00</c:v>
                </c:pt>
                <c:pt idx="9375">
                  <c:v>9,375.99</c:v>
                </c:pt>
                <c:pt idx="9376">
                  <c:v>9,377.00</c:v>
                </c:pt>
                <c:pt idx="9377">
                  <c:v>9,378.00</c:v>
                </c:pt>
                <c:pt idx="9378">
                  <c:v>9,378.99</c:v>
                </c:pt>
                <c:pt idx="9379">
                  <c:v>9,379.99</c:v>
                </c:pt>
                <c:pt idx="9380">
                  <c:v>9,381.00</c:v>
                </c:pt>
                <c:pt idx="9381">
                  <c:v>9,382.00</c:v>
                </c:pt>
                <c:pt idx="9382">
                  <c:v>9,382.99</c:v>
                </c:pt>
                <c:pt idx="9383">
                  <c:v>9,384.00</c:v>
                </c:pt>
                <c:pt idx="9384">
                  <c:v>9,385.00</c:v>
                </c:pt>
                <c:pt idx="9385">
                  <c:v>9,385.99</c:v>
                </c:pt>
                <c:pt idx="9386">
                  <c:v>9,386.99</c:v>
                </c:pt>
                <c:pt idx="9387">
                  <c:v>9,388.00</c:v>
                </c:pt>
                <c:pt idx="9388">
                  <c:v>9,389.00</c:v>
                </c:pt>
                <c:pt idx="9389">
                  <c:v>9,389.99</c:v>
                </c:pt>
                <c:pt idx="9390">
                  <c:v>9,391.00</c:v>
                </c:pt>
                <c:pt idx="9391">
                  <c:v>9,392.00</c:v>
                </c:pt>
                <c:pt idx="9392">
                  <c:v>9,392.99</c:v>
                </c:pt>
                <c:pt idx="9393">
                  <c:v>9,394.00</c:v>
                </c:pt>
                <c:pt idx="9394">
                  <c:v>9,395.00</c:v>
                </c:pt>
                <c:pt idx="9395">
                  <c:v>9,395.99</c:v>
                </c:pt>
                <c:pt idx="9396">
                  <c:v>9,396.99</c:v>
                </c:pt>
                <c:pt idx="9397">
                  <c:v>9,398.00</c:v>
                </c:pt>
                <c:pt idx="9398">
                  <c:v>9,399.00</c:v>
                </c:pt>
                <c:pt idx="9399">
                  <c:v>9,399.99</c:v>
                </c:pt>
                <c:pt idx="9400">
                  <c:v>9,401.00</c:v>
                </c:pt>
                <c:pt idx="9401">
                  <c:v>9,402.00</c:v>
                </c:pt>
                <c:pt idx="9402">
                  <c:v>9,402.99</c:v>
                </c:pt>
                <c:pt idx="9403">
                  <c:v>9,404.00</c:v>
                </c:pt>
                <c:pt idx="9404">
                  <c:v>9,405.00</c:v>
                </c:pt>
                <c:pt idx="9405">
                  <c:v>9,405.99</c:v>
                </c:pt>
                <c:pt idx="9406">
                  <c:v>9,406.99</c:v>
                </c:pt>
                <c:pt idx="9407">
                  <c:v>9,408.00</c:v>
                </c:pt>
                <c:pt idx="9408">
                  <c:v>9,409.00</c:v>
                </c:pt>
                <c:pt idx="9409">
                  <c:v>9,409.99</c:v>
                </c:pt>
                <c:pt idx="9410">
                  <c:v>9,411.00</c:v>
                </c:pt>
                <c:pt idx="9411">
                  <c:v>9,412.00</c:v>
                </c:pt>
                <c:pt idx="9412">
                  <c:v>9,412.99</c:v>
                </c:pt>
                <c:pt idx="9413">
                  <c:v>9,414.00</c:v>
                </c:pt>
                <c:pt idx="9414">
                  <c:v>9,415.00</c:v>
                </c:pt>
                <c:pt idx="9415">
                  <c:v>9,415.99</c:v>
                </c:pt>
                <c:pt idx="9416">
                  <c:v>9,416.99</c:v>
                </c:pt>
                <c:pt idx="9417">
                  <c:v>9,418.00</c:v>
                </c:pt>
                <c:pt idx="9418">
                  <c:v>9,419.00</c:v>
                </c:pt>
                <c:pt idx="9419">
                  <c:v>9,419.99</c:v>
                </c:pt>
                <c:pt idx="9420">
                  <c:v>9,421.00</c:v>
                </c:pt>
                <c:pt idx="9421">
                  <c:v>9,422.00</c:v>
                </c:pt>
                <c:pt idx="9422">
                  <c:v>9,422.99</c:v>
                </c:pt>
                <c:pt idx="9423">
                  <c:v>9,423.99</c:v>
                </c:pt>
                <c:pt idx="9424">
                  <c:v>9,425.00</c:v>
                </c:pt>
                <c:pt idx="9425">
                  <c:v>9,425.99</c:v>
                </c:pt>
                <c:pt idx="9426">
                  <c:v>9,426.99</c:v>
                </c:pt>
                <c:pt idx="9427">
                  <c:v>9,428.00</c:v>
                </c:pt>
                <c:pt idx="9428">
                  <c:v>9,429.00</c:v>
                </c:pt>
                <c:pt idx="9429">
                  <c:v>9,429.99</c:v>
                </c:pt>
                <c:pt idx="9430">
                  <c:v>9,431.00</c:v>
                </c:pt>
                <c:pt idx="9431">
                  <c:v>9,432.00</c:v>
                </c:pt>
                <c:pt idx="9432">
                  <c:v>9,432.99</c:v>
                </c:pt>
                <c:pt idx="9433">
                  <c:v>9,433.99</c:v>
                </c:pt>
                <c:pt idx="9434">
                  <c:v>9,435.00</c:v>
                </c:pt>
                <c:pt idx="9435">
                  <c:v>9,436.00</c:v>
                </c:pt>
                <c:pt idx="9436">
                  <c:v>9,436.99</c:v>
                </c:pt>
                <c:pt idx="9437">
                  <c:v>9,438.00</c:v>
                </c:pt>
                <c:pt idx="9438">
                  <c:v>9,439.00</c:v>
                </c:pt>
                <c:pt idx="9439">
                  <c:v>9,439.99</c:v>
                </c:pt>
                <c:pt idx="9440">
                  <c:v>9,441.00</c:v>
                </c:pt>
                <c:pt idx="9441">
                  <c:v>9,442.00</c:v>
                </c:pt>
                <c:pt idx="9442">
                  <c:v>9,442.99</c:v>
                </c:pt>
                <c:pt idx="9443">
                  <c:v>9,443.99</c:v>
                </c:pt>
                <c:pt idx="9444">
                  <c:v>9,445.00</c:v>
                </c:pt>
                <c:pt idx="9445">
                  <c:v>9,446.00</c:v>
                </c:pt>
                <c:pt idx="9446">
                  <c:v>9,446.99</c:v>
                </c:pt>
                <c:pt idx="9447">
                  <c:v>9,448.00</c:v>
                </c:pt>
                <c:pt idx="9448">
                  <c:v>9,449.00</c:v>
                </c:pt>
                <c:pt idx="9449">
                  <c:v>9,449.99</c:v>
                </c:pt>
                <c:pt idx="9450">
                  <c:v>9,451.00</c:v>
                </c:pt>
                <c:pt idx="9451">
                  <c:v>9,452.00</c:v>
                </c:pt>
                <c:pt idx="9452">
                  <c:v>9,452.99</c:v>
                </c:pt>
                <c:pt idx="9453">
                  <c:v>9,453.99</c:v>
                </c:pt>
                <c:pt idx="9454">
                  <c:v>9,455.00</c:v>
                </c:pt>
                <c:pt idx="9455">
                  <c:v>9,456.00</c:v>
                </c:pt>
                <c:pt idx="9456">
                  <c:v>9,456.99</c:v>
                </c:pt>
                <c:pt idx="9457">
                  <c:v>9,458.00</c:v>
                </c:pt>
                <c:pt idx="9458">
                  <c:v>9,459.00</c:v>
                </c:pt>
                <c:pt idx="9459">
                  <c:v>9,459.99</c:v>
                </c:pt>
                <c:pt idx="9460">
                  <c:v>9,461.00</c:v>
                </c:pt>
                <c:pt idx="9461">
                  <c:v>9,462.00</c:v>
                </c:pt>
                <c:pt idx="9462">
                  <c:v>9,462.99</c:v>
                </c:pt>
                <c:pt idx="9463">
                  <c:v>9,463.99</c:v>
                </c:pt>
                <c:pt idx="9464">
                  <c:v>9,465.00</c:v>
                </c:pt>
                <c:pt idx="9465">
                  <c:v>9,466.00</c:v>
                </c:pt>
                <c:pt idx="9466">
                  <c:v>9,466.99</c:v>
                </c:pt>
                <c:pt idx="9467">
                  <c:v>9,468.00</c:v>
                </c:pt>
                <c:pt idx="9468">
                  <c:v>9,469.00</c:v>
                </c:pt>
                <c:pt idx="9469">
                  <c:v>9,469.99</c:v>
                </c:pt>
                <c:pt idx="9470">
                  <c:v>9,471.00</c:v>
                </c:pt>
                <c:pt idx="9471">
                  <c:v>9,472.00</c:v>
                </c:pt>
                <c:pt idx="9472">
                  <c:v>9,472.99</c:v>
                </c:pt>
                <c:pt idx="9473">
                  <c:v>9,473.99</c:v>
                </c:pt>
                <c:pt idx="9474">
                  <c:v>9,475.00</c:v>
                </c:pt>
                <c:pt idx="9475">
                  <c:v>9,476.00</c:v>
                </c:pt>
                <c:pt idx="9476">
                  <c:v>9,476.99</c:v>
                </c:pt>
                <c:pt idx="9477">
                  <c:v>9,478.00</c:v>
                </c:pt>
                <c:pt idx="9478">
                  <c:v>9,479.00</c:v>
                </c:pt>
                <c:pt idx="9479">
                  <c:v>9,479.99</c:v>
                </c:pt>
                <c:pt idx="9480">
                  <c:v>9,480.99</c:v>
                </c:pt>
                <c:pt idx="9481">
                  <c:v>9,482.00</c:v>
                </c:pt>
                <c:pt idx="9482">
                  <c:v>9,483.00</c:v>
                </c:pt>
                <c:pt idx="9483">
                  <c:v>9,483.99</c:v>
                </c:pt>
                <c:pt idx="9484">
                  <c:v>9,485.00</c:v>
                </c:pt>
                <c:pt idx="9485">
                  <c:v>9,486.00</c:v>
                </c:pt>
                <c:pt idx="9486">
                  <c:v>9,486.99</c:v>
                </c:pt>
                <c:pt idx="9487">
                  <c:v>9,488.00</c:v>
                </c:pt>
                <c:pt idx="9488">
                  <c:v>9,489.00</c:v>
                </c:pt>
                <c:pt idx="9489">
                  <c:v>9,489.99</c:v>
                </c:pt>
                <c:pt idx="9490">
                  <c:v>9,490.99</c:v>
                </c:pt>
                <c:pt idx="9491">
                  <c:v>9,492.00</c:v>
                </c:pt>
                <c:pt idx="9492">
                  <c:v>9,493.00</c:v>
                </c:pt>
                <c:pt idx="9493">
                  <c:v>9,493.99</c:v>
                </c:pt>
                <c:pt idx="9494">
                  <c:v>9,495.00</c:v>
                </c:pt>
                <c:pt idx="9495">
                  <c:v>9,496.00</c:v>
                </c:pt>
                <c:pt idx="9496">
                  <c:v>9,496.99</c:v>
                </c:pt>
                <c:pt idx="9497">
                  <c:v>9,498.00</c:v>
                </c:pt>
                <c:pt idx="9498">
                  <c:v>9,499.00</c:v>
                </c:pt>
                <c:pt idx="9499">
                  <c:v>9,499.99</c:v>
                </c:pt>
                <c:pt idx="9500">
                  <c:v>9,500.99</c:v>
                </c:pt>
                <c:pt idx="9501">
                  <c:v>9,502.00</c:v>
                </c:pt>
                <c:pt idx="9502">
                  <c:v>9,503.00</c:v>
                </c:pt>
                <c:pt idx="9503">
                  <c:v>9,503.99</c:v>
                </c:pt>
                <c:pt idx="9504">
                  <c:v>9,505.00</c:v>
                </c:pt>
                <c:pt idx="9505">
                  <c:v>9,506.00</c:v>
                </c:pt>
                <c:pt idx="9506">
                  <c:v>9,506.99</c:v>
                </c:pt>
                <c:pt idx="9507">
                  <c:v>9,508.00</c:v>
                </c:pt>
                <c:pt idx="9508">
                  <c:v>9,509.00</c:v>
                </c:pt>
                <c:pt idx="9509">
                  <c:v>9,509.99</c:v>
                </c:pt>
                <c:pt idx="9510">
                  <c:v>9,510.99</c:v>
                </c:pt>
                <c:pt idx="9511">
                  <c:v>9,512.00</c:v>
                </c:pt>
                <c:pt idx="9512">
                  <c:v>9,513.00</c:v>
                </c:pt>
                <c:pt idx="9513">
                  <c:v>9,513.99</c:v>
                </c:pt>
                <c:pt idx="9514">
                  <c:v>9,515.00</c:v>
                </c:pt>
                <c:pt idx="9515">
                  <c:v>9,516.00</c:v>
                </c:pt>
                <c:pt idx="9516">
                  <c:v>9,516.99</c:v>
                </c:pt>
                <c:pt idx="9517">
                  <c:v>9,518.00</c:v>
                </c:pt>
                <c:pt idx="9518">
                  <c:v>9,519.00</c:v>
                </c:pt>
                <c:pt idx="9519">
                  <c:v>9,519.99</c:v>
                </c:pt>
                <c:pt idx="9520">
                  <c:v>9,520.99</c:v>
                </c:pt>
                <c:pt idx="9521">
                  <c:v>9,522.00</c:v>
                </c:pt>
                <c:pt idx="9522">
                  <c:v>9,523.00</c:v>
                </c:pt>
                <c:pt idx="9523">
                  <c:v>9,523.99</c:v>
                </c:pt>
                <c:pt idx="9524">
                  <c:v>9,525.00</c:v>
                </c:pt>
                <c:pt idx="9525">
                  <c:v>9,526.00</c:v>
                </c:pt>
                <c:pt idx="9526">
                  <c:v>9,526.99</c:v>
                </c:pt>
                <c:pt idx="9527">
                  <c:v>9,527.99</c:v>
                </c:pt>
                <c:pt idx="9528">
                  <c:v>9,529.00</c:v>
                </c:pt>
                <c:pt idx="9529">
                  <c:v>9,530.00</c:v>
                </c:pt>
                <c:pt idx="9530">
                  <c:v>9,530.99</c:v>
                </c:pt>
                <c:pt idx="9531">
                  <c:v>9,532.00</c:v>
                </c:pt>
                <c:pt idx="9532">
                  <c:v>9,533.00</c:v>
                </c:pt>
                <c:pt idx="9533">
                  <c:v>9,533.99</c:v>
                </c:pt>
                <c:pt idx="9534">
                  <c:v>9,535.00</c:v>
                </c:pt>
                <c:pt idx="9535">
                  <c:v>9,536.00</c:v>
                </c:pt>
                <c:pt idx="9536">
                  <c:v>9,536.99</c:v>
                </c:pt>
                <c:pt idx="9537">
                  <c:v>9,537.99</c:v>
                </c:pt>
                <c:pt idx="9538">
                  <c:v>9,539.00</c:v>
                </c:pt>
                <c:pt idx="9539">
                  <c:v>9,540.00</c:v>
                </c:pt>
                <c:pt idx="9540">
                  <c:v>9,540.99</c:v>
                </c:pt>
                <c:pt idx="9541">
                  <c:v>9,542.00</c:v>
                </c:pt>
                <c:pt idx="9542">
                  <c:v>9,543.00</c:v>
                </c:pt>
                <c:pt idx="9543">
                  <c:v>9,543.99</c:v>
                </c:pt>
                <c:pt idx="9544">
                  <c:v>9,545.00</c:v>
                </c:pt>
                <c:pt idx="9545">
                  <c:v>9,546.00</c:v>
                </c:pt>
                <c:pt idx="9546">
                  <c:v>9,546.99</c:v>
                </c:pt>
                <c:pt idx="9547">
                  <c:v>9,547.99</c:v>
                </c:pt>
                <c:pt idx="9548">
                  <c:v>9,549.00</c:v>
                </c:pt>
                <c:pt idx="9549">
                  <c:v>9,550.00</c:v>
                </c:pt>
                <c:pt idx="9550">
                  <c:v>9,550.99</c:v>
                </c:pt>
                <c:pt idx="9551">
                  <c:v>9,552.00</c:v>
                </c:pt>
                <c:pt idx="9552">
                  <c:v>9,553.00</c:v>
                </c:pt>
                <c:pt idx="9553">
                  <c:v>9,553.99</c:v>
                </c:pt>
                <c:pt idx="9554">
                  <c:v>9,555.00</c:v>
                </c:pt>
                <c:pt idx="9555">
                  <c:v>9,556.00</c:v>
                </c:pt>
                <c:pt idx="9556">
                  <c:v>9,556.99</c:v>
                </c:pt>
                <c:pt idx="9557">
                  <c:v>9,557.99</c:v>
                </c:pt>
                <c:pt idx="9558">
                  <c:v>9,559.00</c:v>
                </c:pt>
                <c:pt idx="9559">
                  <c:v>9,560.00</c:v>
                </c:pt>
                <c:pt idx="9560">
                  <c:v>9,560.99</c:v>
                </c:pt>
                <c:pt idx="9561">
                  <c:v>9,562.00</c:v>
                </c:pt>
                <c:pt idx="9562">
                  <c:v>9,563.00</c:v>
                </c:pt>
                <c:pt idx="9563">
                  <c:v>9,563.99</c:v>
                </c:pt>
                <c:pt idx="9564">
                  <c:v>9,565.00</c:v>
                </c:pt>
                <c:pt idx="9565">
                  <c:v>9,566.00</c:v>
                </c:pt>
                <c:pt idx="9566">
                  <c:v>9,566.99</c:v>
                </c:pt>
                <c:pt idx="9567">
                  <c:v>9,567.99</c:v>
                </c:pt>
                <c:pt idx="9568">
                  <c:v>9,569.00</c:v>
                </c:pt>
                <c:pt idx="9569">
                  <c:v>9,570.00</c:v>
                </c:pt>
                <c:pt idx="9570">
                  <c:v>9,570.99</c:v>
                </c:pt>
                <c:pt idx="9571">
                  <c:v>9,572.00</c:v>
                </c:pt>
                <c:pt idx="9572">
                  <c:v>9,573.00</c:v>
                </c:pt>
                <c:pt idx="9573">
                  <c:v>9,573.99</c:v>
                </c:pt>
                <c:pt idx="9574">
                  <c:v>9,574.99</c:v>
                </c:pt>
                <c:pt idx="9575">
                  <c:v>9,576.00</c:v>
                </c:pt>
                <c:pt idx="9576">
                  <c:v>9,576.99</c:v>
                </c:pt>
                <c:pt idx="9577">
                  <c:v>9,577.99</c:v>
                </c:pt>
                <c:pt idx="9578">
                  <c:v>9,579.00</c:v>
                </c:pt>
                <c:pt idx="9579">
                  <c:v>9,580.00</c:v>
                </c:pt>
                <c:pt idx="9580">
                  <c:v>9,580.99</c:v>
                </c:pt>
                <c:pt idx="9581">
                  <c:v>9,582.00</c:v>
                </c:pt>
                <c:pt idx="9582">
                  <c:v>9,583.00</c:v>
                </c:pt>
                <c:pt idx="9583">
                  <c:v>9,583.99</c:v>
                </c:pt>
                <c:pt idx="9584">
                  <c:v>9,584.99</c:v>
                </c:pt>
                <c:pt idx="9585">
                  <c:v>9,586.00</c:v>
                </c:pt>
                <c:pt idx="9586">
                  <c:v>9,587.00</c:v>
                </c:pt>
                <c:pt idx="9587">
                  <c:v>9,587.99</c:v>
                </c:pt>
                <c:pt idx="9588">
                  <c:v>9,589.00</c:v>
                </c:pt>
                <c:pt idx="9589">
                  <c:v>9,590.00</c:v>
                </c:pt>
                <c:pt idx="9590">
                  <c:v>9,590.99</c:v>
                </c:pt>
                <c:pt idx="9591">
                  <c:v>9,592.00</c:v>
                </c:pt>
                <c:pt idx="9592">
                  <c:v>9,593.00</c:v>
                </c:pt>
                <c:pt idx="9593">
                  <c:v>9,593.99</c:v>
                </c:pt>
                <c:pt idx="9594">
                  <c:v>9,594.99</c:v>
                </c:pt>
                <c:pt idx="9595">
                  <c:v>9,596.00</c:v>
                </c:pt>
                <c:pt idx="9596">
                  <c:v>9,597.00</c:v>
                </c:pt>
                <c:pt idx="9597">
                  <c:v>9,597.99</c:v>
                </c:pt>
                <c:pt idx="9598">
                  <c:v>9,599.00</c:v>
                </c:pt>
                <c:pt idx="9599">
                  <c:v>9,600.00</c:v>
                </c:pt>
                <c:pt idx="9600">
                  <c:v>9,600.99</c:v>
                </c:pt>
                <c:pt idx="9601">
                  <c:v>9,602.00</c:v>
                </c:pt>
                <c:pt idx="9602">
                  <c:v>9,603.00</c:v>
                </c:pt>
                <c:pt idx="9603">
                  <c:v>9,603.99</c:v>
                </c:pt>
                <c:pt idx="9604">
                  <c:v>9,604.99</c:v>
                </c:pt>
                <c:pt idx="9605">
                  <c:v>9,606.00</c:v>
                </c:pt>
                <c:pt idx="9606">
                  <c:v>9,607.00</c:v>
                </c:pt>
                <c:pt idx="9607">
                  <c:v>9,607.99</c:v>
                </c:pt>
                <c:pt idx="9608">
                  <c:v>9,609.00</c:v>
                </c:pt>
                <c:pt idx="9609">
                  <c:v>9,610.00</c:v>
                </c:pt>
                <c:pt idx="9610">
                  <c:v>9,610.99</c:v>
                </c:pt>
                <c:pt idx="9611">
                  <c:v>9,612.00</c:v>
                </c:pt>
                <c:pt idx="9612">
                  <c:v>9,613.00</c:v>
                </c:pt>
                <c:pt idx="9613">
                  <c:v>9,613.99</c:v>
                </c:pt>
                <c:pt idx="9614">
                  <c:v>9,614.99</c:v>
                </c:pt>
                <c:pt idx="9615">
                  <c:v>9,616.00</c:v>
                </c:pt>
                <c:pt idx="9616">
                  <c:v>9,617.00</c:v>
                </c:pt>
                <c:pt idx="9617">
                  <c:v>9,617.99</c:v>
                </c:pt>
                <c:pt idx="9618">
                  <c:v>9,619.00</c:v>
                </c:pt>
                <c:pt idx="9619">
                  <c:v>9,620.00</c:v>
                </c:pt>
                <c:pt idx="9620">
                  <c:v>9,620.99</c:v>
                </c:pt>
                <c:pt idx="9621">
                  <c:v>9,622.00</c:v>
                </c:pt>
                <c:pt idx="9622">
                  <c:v>9,623.00</c:v>
                </c:pt>
                <c:pt idx="9623">
                  <c:v>9,623.99</c:v>
                </c:pt>
                <c:pt idx="9624">
                  <c:v>9,624.99</c:v>
                </c:pt>
                <c:pt idx="9625">
                  <c:v>9,626.00</c:v>
                </c:pt>
                <c:pt idx="9626">
                  <c:v>9,627.00</c:v>
                </c:pt>
                <c:pt idx="9627">
                  <c:v>9,627.99</c:v>
                </c:pt>
                <c:pt idx="9628">
                  <c:v>9,629.00</c:v>
                </c:pt>
                <c:pt idx="9629">
                  <c:v>9,630.00</c:v>
                </c:pt>
                <c:pt idx="9630">
                  <c:v>9,630.99</c:v>
                </c:pt>
                <c:pt idx="9631">
                  <c:v>9,631.99</c:v>
                </c:pt>
                <c:pt idx="9632">
                  <c:v>9,633.00</c:v>
                </c:pt>
                <c:pt idx="9633">
                  <c:v>9,634.00</c:v>
                </c:pt>
                <c:pt idx="9634">
                  <c:v>9,634.99</c:v>
                </c:pt>
                <c:pt idx="9635">
                  <c:v>9,636.00</c:v>
                </c:pt>
                <c:pt idx="9636">
                  <c:v>9,637.00</c:v>
                </c:pt>
                <c:pt idx="9637">
                  <c:v>9,637.99</c:v>
                </c:pt>
                <c:pt idx="9638">
                  <c:v>9,639.00</c:v>
                </c:pt>
                <c:pt idx="9639">
                  <c:v>9,640.00</c:v>
                </c:pt>
                <c:pt idx="9640">
                  <c:v>9,640.99</c:v>
                </c:pt>
                <c:pt idx="9641">
                  <c:v>9,641.99</c:v>
                </c:pt>
                <c:pt idx="9642">
                  <c:v>9,643.00</c:v>
                </c:pt>
                <c:pt idx="9643">
                  <c:v>9,644.00</c:v>
                </c:pt>
                <c:pt idx="9644">
                  <c:v>9,644.99</c:v>
                </c:pt>
                <c:pt idx="9645">
                  <c:v>9,646.00</c:v>
                </c:pt>
                <c:pt idx="9646">
                  <c:v>9,647.00</c:v>
                </c:pt>
                <c:pt idx="9647">
                  <c:v>9,647.99</c:v>
                </c:pt>
                <c:pt idx="9648">
                  <c:v>9,649.00</c:v>
                </c:pt>
                <c:pt idx="9649">
                  <c:v>9,650.00</c:v>
                </c:pt>
                <c:pt idx="9650">
                  <c:v>9,650.99</c:v>
                </c:pt>
                <c:pt idx="9651">
                  <c:v>9,651.99</c:v>
                </c:pt>
                <c:pt idx="9652">
                  <c:v>9,653.00</c:v>
                </c:pt>
                <c:pt idx="9653">
                  <c:v>9,654.00</c:v>
                </c:pt>
                <c:pt idx="9654">
                  <c:v>9,654.99</c:v>
                </c:pt>
                <c:pt idx="9655">
                  <c:v>9,656.00</c:v>
                </c:pt>
                <c:pt idx="9656">
                  <c:v>9,657.00</c:v>
                </c:pt>
                <c:pt idx="9657">
                  <c:v>9,657.99</c:v>
                </c:pt>
                <c:pt idx="9658">
                  <c:v>9,658.99</c:v>
                </c:pt>
                <c:pt idx="9659">
                  <c:v>9,660.00</c:v>
                </c:pt>
                <c:pt idx="9660">
                  <c:v>9,661.00</c:v>
                </c:pt>
                <c:pt idx="9661">
                  <c:v>9,661.99</c:v>
                </c:pt>
                <c:pt idx="9662">
                  <c:v>9,663.00</c:v>
                </c:pt>
                <c:pt idx="9663">
                  <c:v>9,664.00</c:v>
                </c:pt>
                <c:pt idx="9664">
                  <c:v>9,664.99</c:v>
                </c:pt>
                <c:pt idx="9665">
                  <c:v>9,666.00</c:v>
                </c:pt>
                <c:pt idx="9666">
                  <c:v>9,667.00</c:v>
                </c:pt>
                <c:pt idx="9667">
                  <c:v>9,667.99</c:v>
                </c:pt>
                <c:pt idx="9668">
                  <c:v>9,668.99</c:v>
                </c:pt>
                <c:pt idx="9669">
                  <c:v>9,670.00</c:v>
                </c:pt>
                <c:pt idx="9670">
                  <c:v>9,671.00</c:v>
                </c:pt>
                <c:pt idx="9671">
                  <c:v>9,671.99</c:v>
                </c:pt>
                <c:pt idx="9672">
                  <c:v>9,673.00</c:v>
                </c:pt>
                <c:pt idx="9673">
                  <c:v>9,674.00</c:v>
                </c:pt>
                <c:pt idx="9674">
                  <c:v>9,674.99</c:v>
                </c:pt>
                <c:pt idx="9675">
                  <c:v>9,676.00</c:v>
                </c:pt>
                <c:pt idx="9676">
                  <c:v>9,677.00</c:v>
                </c:pt>
                <c:pt idx="9677">
                  <c:v>9,677.99</c:v>
                </c:pt>
                <c:pt idx="9678">
                  <c:v>9,678.99</c:v>
                </c:pt>
                <c:pt idx="9679">
                  <c:v>9,680.00</c:v>
                </c:pt>
                <c:pt idx="9680">
                  <c:v>9,681.00</c:v>
                </c:pt>
                <c:pt idx="9681">
                  <c:v>9,681.99</c:v>
                </c:pt>
                <c:pt idx="9682">
                  <c:v>9,683.00</c:v>
                </c:pt>
                <c:pt idx="9683">
                  <c:v>9,684.00</c:v>
                </c:pt>
                <c:pt idx="9684">
                  <c:v>9,684.99</c:v>
                </c:pt>
                <c:pt idx="9685">
                  <c:v>9,686.00</c:v>
                </c:pt>
                <c:pt idx="9686">
                  <c:v>9,687.00</c:v>
                </c:pt>
                <c:pt idx="9687">
                  <c:v>9,687.99</c:v>
                </c:pt>
                <c:pt idx="9688">
                  <c:v>9,688.99</c:v>
                </c:pt>
                <c:pt idx="9689">
                  <c:v>9,690.00</c:v>
                </c:pt>
                <c:pt idx="9690">
                  <c:v>9,691.00</c:v>
                </c:pt>
                <c:pt idx="9691">
                  <c:v>9,691.99</c:v>
                </c:pt>
                <c:pt idx="9692">
                  <c:v>9,693.00</c:v>
                </c:pt>
                <c:pt idx="9693">
                  <c:v>9,694.00</c:v>
                </c:pt>
                <c:pt idx="9694">
                  <c:v>9,694.99</c:v>
                </c:pt>
                <c:pt idx="9695">
                  <c:v>9,696.00</c:v>
                </c:pt>
                <c:pt idx="9696">
                  <c:v>9,697.00</c:v>
                </c:pt>
                <c:pt idx="9697">
                  <c:v>9,697.99</c:v>
                </c:pt>
                <c:pt idx="9698">
                  <c:v>9,698.99</c:v>
                </c:pt>
                <c:pt idx="9699">
                  <c:v>9,700.00</c:v>
                </c:pt>
                <c:pt idx="9700">
                  <c:v>9,701.00</c:v>
                </c:pt>
                <c:pt idx="9701">
                  <c:v>9,701.99</c:v>
                </c:pt>
                <c:pt idx="9702">
                  <c:v>9,703.00</c:v>
                </c:pt>
                <c:pt idx="9703">
                  <c:v>9,704.00</c:v>
                </c:pt>
                <c:pt idx="9704">
                  <c:v>9,704.99</c:v>
                </c:pt>
                <c:pt idx="9705">
                  <c:v>9,705.99</c:v>
                </c:pt>
                <c:pt idx="9706">
                  <c:v>9,707.00</c:v>
                </c:pt>
                <c:pt idx="9707">
                  <c:v>9,707.99</c:v>
                </c:pt>
                <c:pt idx="9708">
                  <c:v>9,708.99</c:v>
                </c:pt>
                <c:pt idx="9709">
                  <c:v>9,710.00</c:v>
                </c:pt>
                <c:pt idx="9710">
                  <c:v>9,711.00</c:v>
                </c:pt>
                <c:pt idx="9711">
                  <c:v>9,711.99</c:v>
                </c:pt>
                <c:pt idx="9712">
                  <c:v>9,713.00</c:v>
                </c:pt>
                <c:pt idx="9713">
                  <c:v>9,714.00</c:v>
                </c:pt>
                <c:pt idx="9714">
                  <c:v>9,714.99</c:v>
                </c:pt>
                <c:pt idx="9715">
                  <c:v>9,715.99</c:v>
                </c:pt>
                <c:pt idx="9716">
                  <c:v>9,717.00</c:v>
                </c:pt>
                <c:pt idx="9717">
                  <c:v>9,718.00</c:v>
                </c:pt>
                <c:pt idx="9718">
                  <c:v>9,718.99</c:v>
                </c:pt>
                <c:pt idx="9719">
                  <c:v>9,720.00</c:v>
                </c:pt>
                <c:pt idx="9720">
                  <c:v>9,721.00</c:v>
                </c:pt>
                <c:pt idx="9721">
                  <c:v>9,721.99</c:v>
                </c:pt>
                <c:pt idx="9722">
                  <c:v>9,723.00</c:v>
                </c:pt>
                <c:pt idx="9723">
                  <c:v>9,724.00</c:v>
                </c:pt>
                <c:pt idx="9724">
                  <c:v>9,724.99</c:v>
                </c:pt>
                <c:pt idx="9725">
                  <c:v>9,725.99</c:v>
                </c:pt>
                <c:pt idx="9726">
                  <c:v>9,727.00</c:v>
                </c:pt>
                <c:pt idx="9727">
                  <c:v>9,728.00</c:v>
                </c:pt>
                <c:pt idx="9728">
                  <c:v>9,728.99</c:v>
                </c:pt>
                <c:pt idx="9729">
                  <c:v>9,730.00</c:v>
                </c:pt>
                <c:pt idx="9730">
                  <c:v>9,731.00</c:v>
                </c:pt>
                <c:pt idx="9731">
                  <c:v>9,731.99</c:v>
                </c:pt>
                <c:pt idx="9732">
                  <c:v>9,733.00</c:v>
                </c:pt>
                <c:pt idx="9733">
                  <c:v>9,734.00</c:v>
                </c:pt>
                <c:pt idx="9734">
                  <c:v>9,734.99</c:v>
                </c:pt>
                <c:pt idx="9735">
                  <c:v>9,735.99</c:v>
                </c:pt>
                <c:pt idx="9736">
                  <c:v>9,737.00</c:v>
                </c:pt>
                <c:pt idx="9737">
                  <c:v>9,738.00</c:v>
                </c:pt>
                <c:pt idx="9738">
                  <c:v>9,738.99</c:v>
                </c:pt>
                <c:pt idx="9739">
                  <c:v>9,740.00</c:v>
                </c:pt>
                <c:pt idx="9740">
                  <c:v>9,741.00</c:v>
                </c:pt>
                <c:pt idx="9741">
                  <c:v>9,741.99</c:v>
                </c:pt>
                <c:pt idx="9742">
                  <c:v>9,743.00</c:v>
                </c:pt>
                <c:pt idx="9743">
                  <c:v>9,744.00</c:v>
                </c:pt>
                <c:pt idx="9744">
                  <c:v>9,744.99</c:v>
                </c:pt>
                <c:pt idx="9745">
                  <c:v>9,745.99</c:v>
                </c:pt>
                <c:pt idx="9746">
                  <c:v>9,747.00</c:v>
                </c:pt>
                <c:pt idx="9747">
                  <c:v>9,748.00</c:v>
                </c:pt>
                <c:pt idx="9748">
                  <c:v>9,748.99</c:v>
                </c:pt>
                <c:pt idx="9749">
                  <c:v>9,750.00</c:v>
                </c:pt>
                <c:pt idx="9750">
                  <c:v>9,751.00</c:v>
                </c:pt>
                <c:pt idx="9751">
                  <c:v>9,751.99</c:v>
                </c:pt>
                <c:pt idx="9752">
                  <c:v>9,752.99</c:v>
                </c:pt>
                <c:pt idx="9753">
                  <c:v>9,754.00</c:v>
                </c:pt>
                <c:pt idx="9754">
                  <c:v>9,754.99</c:v>
                </c:pt>
                <c:pt idx="9755">
                  <c:v>9,755.99</c:v>
                </c:pt>
                <c:pt idx="9756">
                  <c:v>9,757.00</c:v>
                </c:pt>
                <c:pt idx="9757">
                  <c:v>9,758.00</c:v>
                </c:pt>
                <c:pt idx="9758">
                  <c:v>9,758.99</c:v>
                </c:pt>
                <c:pt idx="9759">
                  <c:v>9,760.00</c:v>
                </c:pt>
                <c:pt idx="9760">
                  <c:v>9,761.00</c:v>
                </c:pt>
                <c:pt idx="9761">
                  <c:v>9,761.99</c:v>
                </c:pt>
                <c:pt idx="9762">
                  <c:v>9,762.99</c:v>
                </c:pt>
                <c:pt idx="9763">
                  <c:v>9,764.00</c:v>
                </c:pt>
                <c:pt idx="9764">
                  <c:v>9,765.00</c:v>
                </c:pt>
                <c:pt idx="9765">
                  <c:v>9,765.99</c:v>
                </c:pt>
                <c:pt idx="9766">
                  <c:v>9,767.00</c:v>
                </c:pt>
                <c:pt idx="9767">
                  <c:v>9,768.00</c:v>
                </c:pt>
                <c:pt idx="9768">
                  <c:v>9,768.99</c:v>
                </c:pt>
                <c:pt idx="9769">
                  <c:v>9,770.00</c:v>
                </c:pt>
                <c:pt idx="9770">
                  <c:v>9,771.00</c:v>
                </c:pt>
                <c:pt idx="9771">
                  <c:v>9,771.99</c:v>
                </c:pt>
                <c:pt idx="9772">
                  <c:v>9,772.99</c:v>
                </c:pt>
                <c:pt idx="9773">
                  <c:v>9,774.00</c:v>
                </c:pt>
                <c:pt idx="9774">
                  <c:v>9,775.00</c:v>
                </c:pt>
                <c:pt idx="9775">
                  <c:v>9,775.99</c:v>
                </c:pt>
                <c:pt idx="9776">
                  <c:v>9,777.00</c:v>
                </c:pt>
                <c:pt idx="9777">
                  <c:v>9,778.00</c:v>
                </c:pt>
                <c:pt idx="9778">
                  <c:v>9,778.99</c:v>
                </c:pt>
                <c:pt idx="9779">
                  <c:v>9,780.00</c:v>
                </c:pt>
                <c:pt idx="9780">
                  <c:v>9,781.00</c:v>
                </c:pt>
                <c:pt idx="9781">
                  <c:v>9,781.99</c:v>
                </c:pt>
                <c:pt idx="9782">
                  <c:v>9,782.99</c:v>
                </c:pt>
                <c:pt idx="9783">
                  <c:v>9,784.00</c:v>
                </c:pt>
                <c:pt idx="9784">
                  <c:v>9,785.00</c:v>
                </c:pt>
                <c:pt idx="9785">
                  <c:v>9,785.99</c:v>
                </c:pt>
                <c:pt idx="9786">
                  <c:v>9,787.00</c:v>
                </c:pt>
                <c:pt idx="9787">
                  <c:v>9,788.00</c:v>
                </c:pt>
                <c:pt idx="9788">
                  <c:v>9,788.99</c:v>
                </c:pt>
                <c:pt idx="9789">
                  <c:v>9,790.00</c:v>
                </c:pt>
                <c:pt idx="9790">
                  <c:v>9,791.00</c:v>
                </c:pt>
                <c:pt idx="9791">
                  <c:v>9,791.99</c:v>
                </c:pt>
                <c:pt idx="9792">
                  <c:v>9,792.99</c:v>
                </c:pt>
                <c:pt idx="9793">
                  <c:v>9,794.00</c:v>
                </c:pt>
                <c:pt idx="9794">
                  <c:v>9,795.00</c:v>
                </c:pt>
                <c:pt idx="9795">
                  <c:v>9,795.99</c:v>
                </c:pt>
                <c:pt idx="9796">
                  <c:v>9,797.00</c:v>
                </c:pt>
                <c:pt idx="9797">
                  <c:v>9,798.00</c:v>
                </c:pt>
                <c:pt idx="9798">
                  <c:v>9,798.99</c:v>
                </c:pt>
                <c:pt idx="9799">
                  <c:v>9,800.00</c:v>
                </c:pt>
              </c:strCache>
            </c:strRef>
          </c:xVal>
          <c:yVal>
            <c:numRef>
              <c:f>'8-24-2022 1-11-03 PM'!$C$2:$C$9801</c:f>
              <c:numCache>
                <c:formatCode>General</c:formatCode>
                <c:ptCount val="9800"/>
                <c:pt idx="0">
                  <c:v>76.973197999999996</c:v>
                </c:pt>
                <c:pt idx="1">
                  <c:v>76.969598000000005</c:v>
                </c:pt>
                <c:pt idx="2">
                  <c:v>76.965980000000002</c:v>
                </c:pt>
                <c:pt idx="3">
                  <c:v>76.970714000000001</c:v>
                </c:pt>
                <c:pt idx="4">
                  <c:v>76.962344000000002</c:v>
                </c:pt>
                <c:pt idx="5">
                  <c:v>76.975178</c:v>
                </c:pt>
                <c:pt idx="6">
                  <c:v>76.977626000000001</c:v>
                </c:pt>
                <c:pt idx="7">
                  <c:v>76.960813999999999</c:v>
                </c:pt>
                <c:pt idx="8">
                  <c:v>76.965800000000002</c:v>
                </c:pt>
                <c:pt idx="9">
                  <c:v>76.974242000000004</c:v>
                </c:pt>
                <c:pt idx="10">
                  <c:v>76.976275999999999</c:v>
                </c:pt>
                <c:pt idx="11">
                  <c:v>76.971902</c:v>
                </c:pt>
                <c:pt idx="12">
                  <c:v>76.963856000000007</c:v>
                </c:pt>
                <c:pt idx="13">
                  <c:v>76.967815999999999</c:v>
                </c:pt>
                <c:pt idx="14">
                  <c:v>76.972262000000001</c:v>
                </c:pt>
                <c:pt idx="15">
                  <c:v>76.970678000000007</c:v>
                </c:pt>
                <c:pt idx="16">
                  <c:v>76.975808000000001</c:v>
                </c:pt>
                <c:pt idx="17">
                  <c:v>76.958168000000001</c:v>
                </c:pt>
                <c:pt idx="18">
                  <c:v>76.967078000000001</c:v>
                </c:pt>
                <c:pt idx="19">
                  <c:v>76.977770000000007</c:v>
                </c:pt>
                <c:pt idx="20">
                  <c:v>76.971632</c:v>
                </c:pt>
                <c:pt idx="21">
                  <c:v>76.954856000000007</c:v>
                </c:pt>
                <c:pt idx="22">
                  <c:v>76.959626</c:v>
                </c:pt>
                <c:pt idx="23">
                  <c:v>76.966952000000006</c:v>
                </c:pt>
                <c:pt idx="24">
                  <c:v>76.957393999999994</c:v>
                </c:pt>
                <c:pt idx="25">
                  <c:v>76.961048000000005</c:v>
                </c:pt>
                <c:pt idx="26">
                  <c:v>76.971289999999996</c:v>
                </c:pt>
                <c:pt idx="27">
                  <c:v>76.970911999999998</c:v>
                </c:pt>
                <c:pt idx="28">
                  <c:v>76.952228000000005</c:v>
                </c:pt>
                <c:pt idx="29">
                  <c:v>76.947764000000006</c:v>
                </c:pt>
                <c:pt idx="30">
                  <c:v>76.943408000000005</c:v>
                </c:pt>
                <c:pt idx="31">
                  <c:v>76.943066000000002</c:v>
                </c:pt>
                <c:pt idx="32">
                  <c:v>76.94708</c:v>
                </c:pt>
                <c:pt idx="33">
                  <c:v>76.961551999999998</c:v>
                </c:pt>
                <c:pt idx="34">
                  <c:v>76.960526000000002</c:v>
                </c:pt>
                <c:pt idx="35">
                  <c:v>76.964827999999997</c:v>
                </c:pt>
                <c:pt idx="36">
                  <c:v>76.962812</c:v>
                </c:pt>
                <c:pt idx="37">
                  <c:v>76.953416000000004</c:v>
                </c:pt>
                <c:pt idx="38">
                  <c:v>76.956674000000007</c:v>
                </c:pt>
                <c:pt idx="39">
                  <c:v>76.953757999999993</c:v>
                </c:pt>
                <c:pt idx="40">
                  <c:v>76.960868000000005</c:v>
                </c:pt>
                <c:pt idx="41">
                  <c:v>76.962829999999997</c:v>
                </c:pt>
                <c:pt idx="42">
                  <c:v>76.954532</c:v>
                </c:pt>
                <c:pt idx="43">
                  <c:v>76.942670000000007</c:v>
                </c:pt>
                <c:pt idx="44">
                  <c:v>76.958941999999993</c:v>
                </c:pt>
                <c:pt idx="45">
                  <c:v>76.956242000000003</c:v>
                </c:pt>
                <c:pt idx="46">
                  <c:v>76.956097999999997</c:v>
                </c:pt>
                <c:pt idx="47">
                  <c:v>76.957555999999997</c:v>
                </c:pt>
                <c:pt idx="48">
                  <c:v>76.950391999999994</c:v>
                </c:pt>
                <c:pt idx="49">
                  <c:v>76.956242000000003</c:v>
                </c:pt>
                <c:pt idx="50">
                  <c:v>76.968571999999995</c:v>
                </c:pt>
                <c:pt idx="51">
                  <c:v>76.964089999999999</c:v>
                </c:pt>
                <c:pt idx="52">
                  <c:v>76.958780000000004</c:v>
                </c:pt>
                <c:pt idx="53">
                  <c:v>76.957970000000003</c:v>
                </c:pt>
                <c:pt idx="54">
                  <c:v>76.969291999999996</c:v>
                </c:pt>
                <c:pt idx="55">
                  <c:v>76.953794000000002</c:v>
                </c:pt>
                <c:pt idx="56">
                  <c:v>76.949690000000004</c:v>
                </c:pt>
                <c:pt idx="57">
                  <c:v>76.953469999999996</c:v>
                </c:pt>
                <c:pt idx="58">
                  <c:v>76.952624</c:v>
                </c:pt>
                <c:pt idx="59">
                  <c:v>76.963207999999995</c:v>
                </c:pt>
                <c:pt idx="60">
                  <c:v>76.958438000000001</c:v>
                </c:pt>
                <c:pt idx="61">
                  <c:v>76.961281999999997</c:v>
                </c:pt>
                <c:pt idx="62">
                  <c:v>76.977896000000001</c:v>
                </c:pt>
                <c:pt idx="63">
                  <c:v>76.982017999999997</c:v>
                </c:pt>
                <c:pt idx="64">
                  <c:v>76.992115999999996</c:v>
                </c:pt>
                <c:pt idx="65">
                  <c:v>77.001602000000005</c:v>
                </c:pt>
                <c:pt idx="66">
                  <c:v>76.998469999999998</c:v>
                </c:pt>
                <c:pt idx="67">
                  <c:v>77.002753999999996</c:v>
                </c:pt>
                <c:pt idx="68">
                  <c:v>77.019835999999998</c:v>
                </c:pt>
                <c:pt idx="69">
                  <c:v>77.023094</c:v>
                </c:pt>
                <c:pt idx="70">
                  <c:v>77.027144000000007</c:v>
                </c:pt>
                <c:pt idx="71">
                  <c:v>77.038015999999999</c:v>
                </c:pt>
                <c:pt idx="72">
                  <c:v>77.042497999999995</c:v>
                </c:pt>
                <c:pt idx="73">
                  <c:v>77.05274</c:v>
                </c:pt>
                <c:pt idx="74">
                  <c:v>77.055908000000002</c:v>
                </c:pt>
                <c:pt idx="75">
                  <c:v>77.062747999999999</c:v>
                </c:pt>
                <c:pt idx="76">
                  <c:v>77.058518000000007</c:v>
                </c:pt>
                <c:pt idx="77">
                  <c:v>77.073403999999996</c:v>
                </c:pt>
                <c:pt idx="78">
                  <c:v>77.090503999999996</c:v>
                </c:pt>
                <c:pt idx="79">
                  <c:v>77.102959999999996</c:v>
                </c:pt>
                <c:pt idx="80">
                  <c:v>77.11439</c:v>
                </c:pt>
                <c:pt idx="81">
                  <c:v>77.132624000000007</c:v>
                </c:pt>
                <c:pt idx="82">
                  <c:v>77.163259999999994</c:v>
                </c:pt>
                <c:pt idx="83">
                  <c:v>77.172116000000003</c:v>
                </c:pt>
                <c:pt idx="84">
                  <c:v>77.172998000000007</c:v>
                </c:pt>
                <c:pt idx="85">
                  <c:v>77.199584000000002</c:v>
                </c:pt>
                <c:pt idx="86">
                  <c:v>77.238968</c:v>
                </c:pt>
                <c:pt idx="87">
                  <c:v>77.256230000000002</c:v>
                </c:pt>
                <c:pt idx="88">
                  <c:v>77.273978</c:v>
                </c:pt>
                <c:pt idx="89">
                  <c:v>77.281394000000006</c:v>
                </c:pt>
                <c:pt idx="90">
                  <c:v>77.300348</c:v>
                </c:pt>
                <c:pt idx="91">
                  <c:v>77.326753999999994</c:v>
                </c:pt>
                <c:pt idx="92">
                  <c:v>77.355176</c:v>
                </c:pt>
                <c:pt idx="93">
                  <c:v>77.385865999999993</c:v>
                </c:pt>
                <c:pt idx="94">
                  <c:v>77.402479999999997</c:v>
                </c:pt>
                <c:pt idx="95">
                  <c:v>77.437057999999993</c:v>
                </c:pt>
                <c:pt idx="96">
                  <c:v>77.472086000000004</c:v>
                </c:pt>
                <c:pt idx="97">
                  <c:v>77.484055999999995</c:v>
                </c:pt>
                <c:pt idx="98">
                  <c:v>77.525366000000005</c:v>
                </c:pt>
                <c:pt idx="99">
                  <c:v>77.553644000000006</c:v>
                </c:pt>
                <c:pt idx="100">
                  <c:v>77.590328</c:v>
                </c:pt>
                <c:pt idx="101">
                  <c:v>77.616860000000003</c:v>
                </c:pt>
                <c:pt idx="102">
                  <c:v>77.641394000000005</c:v>
                </c:pt>
                <c:pt idx="103">
                  <c:v>77.680201999999994</c:v>
                </c:pt>
                <c:pt idx="104">
                  <c:v>77.719046000000006</c:v>
                </c:pt>
                <c:pt idx="105">
                  <c:v>77.760031999999995</c:v>
                </c:pt>
                <c:pt idx="106">
                  <c:v>77.799019999999999</c:v>
                </c:pt>
                <c:pt idx="107">
                  <c:v>77.840834000000001</c:v>
                </c:pt>
                <c:pt idx="108">
                  <c:v>77.871992000000006</c:v>
                </c:pt>
                <c:pt idx="109">
                  <c:v>77.906263999999993</c:v>
                </c:pt>
                <c:pt idx="110">
                  <c:v>77.953819999999993</c:v>
                </c:pt>
                <c:pt idx="111">
                  <c:v>77.996426</c:v>
                </c:pt>
                <c:pt idx="112">
                  <c:v>78.026899999999998</c:v>
                </c:pt>
                <c:pt idx="113">
                  <c:v>78.096596000000005</c:v>
                </c:pt>
                <c:pt idx="114">
                  <c:v>78.150056000000006</c:v>
                </c:pt>
                <c:pt idx="115">
                  <c:v>78.194066000000007</c:v>
                </c:pt>
                <c:pt idx="116">
                  <c:v>78.231235999999996</c:v>
                </c:pt>
                <c:pt idx="117">
                  <c:v>78.276830000000004</c:v>
                </c:pt>
                <c:pt idx="118">
                  <c:v>78.325987999999995</c:v>
                </c:pt>
                <c:pt idx="119">
                  <c:v>78.384308000000004</c:v>
                </c:pt>
                <c:pt idx="120">
                  <c:v>78.431449999999998</c:v>
                </c:pt>
                <c:pt idx="121">
                  <c:v>78.476072000000002</c:v>
                </c:pt>
                <c:pt idx="122">
                  <c:v>78.523465999999999</c:v>
                </c:pt>
                <c:pt idx="123">
                  <c:v>78.579158000000007</c:v>
                </c:pt>
                <c:pt idx="124">
                  <c:v>78.634634000000005</c:v>
                </c:pt>
                <c:pt idx="125">
                  <c:v>78.703754000000004</c:v>
                </c:pt>
                <c:pt idx="126">
                  <c:v>78.767167999999998</c:v>
                </c:pt>
                <c:pt idx="127">
                  <c:v>78.828890000000001</c:v>
                </c:pt>
                <c:pt idx="128">
                  <c:v>78.891692000000006</c:v>
                </c:pt>
                <c:pt idx="129">
                  <c:v>78.944863999999995</c:v>
                </c:pt>
                <c:pt idx="130">
                  <c:v>79.003364000000005</c:v>
                </c:pt>
                <c:pt idx="131">
                  <c:v>79.074860000000001</c:v>
                </c:pt>
                <c:pt idx="132">
                  <c:v>79.122056000000001</c:v>
                </c:pt>
                <c:pt idx="133">
                  <c:v>79.205107999999996</c:v>
                </c:pt>
                <c:pt idx="134">
                  <c:v>79.281968000000006</c:v>
                </c:pt>
                <c:pt idx="135">
                  <c:v>79.342070000000007</c:v>
                </c:pt>
                <c:pt idx="136">
                  <c:v>79.401740000000004</c:v>
                </c:pt>
                <c:pt idx="137">
                  <c:v>79.473128000000003</c:v>
                </c:pt>
                <c:pt idx="138">
                  <c:v>79.547629999999998</c:v>
                </c:pt>
                <c:pt idx="139">
                  <c:v>79.624976000000004</c:v>
                </c:pt>
                <c:pt idx="140">
                  <c:v>79.675700000000006</c:v>
                </c:pt>
                <c:pt idx="141">
                  <c:v>79.748006000000004</c:v>
                </c:pt>
                <c:pt idx="142">
                  <c:v>79.825801999999996</c:v>
                </c:pt>
                <c:pt idx="143">
                  <c:v>79.927735999999996</c:v>
                </c:pt>
                <c:pt idx="144">
                  <c:v>80.003804000000002</c:v>
                </c:pt>
                <c:pt idx="145">
                  <c:v>80.060252000000006</c:v>
                </c:pt>
                <c:pt idx="146">
                  <c:v>80.135221999999999</c:v>
                </c:pt>
                <c:pt idx="147">
                  <c:v>80.236525999999998</c:v>
                </c:pt>
                <c:pt idx="148">
                  <c:v>80.328524000000002</c:v>
                </c:pt>
                <c:pt idx="149">
                  <c:v>80.406428000000005</c:v>
                </c:pt>
                <c:pt idx="150">
                  <c:v>80.481217999999998</c:v>
                </c:pt>
                <c:pt idx="151">
                  <c:v>80.562650000000005</c:v>
                </c:pt>
                <c:pt idx="152">
                  <c:v>80.646835999999993</c:v>
                </c:pt>
                <c:pt idx="153">
                  <c:v>80.741516000000004</c:v>
                </c:pt>
                <c:pt idx="154">
                  <c:v>80.833603999999994</c:v>
                </c:pt>
                <c:pt idx="155">
                  <c:v>80.911525999999995</c:v>
                </c:pt>
                <c:pt idx="156">
                  <c:v>80.985361999999995</c:v>
                </c:pt>
                <c:pt idx="157">
                  <c:v>81.076946000000007</c:v>
                </c:pt>
                <c:pt idx="158">
                  <c:v>81.176882000000006</c:v>
                </c:pt>
                <c:pt idx="159">
                  <c:v>81.268466000000004</c:v>
                </c:pt>
                <c:pt idx="160">
                  <c:v>81.354901999999996</c:v>
                </c:pt>
                <c:pt idx="161">
                  <c:v>81.459068000000002</c:v>
                </c:pt>
                <c:pt idx="162">
                  <c:v>81.559777999999994</c:v>
                </c:pt>
                <c:pt idx="163">
                  <c:v>81.635936000000001</c:v>
                </c:pt>
                <c:pt idx="164">
                  <c:v>81.727934000000005</c:v>
                </c:pt>
                <c:pt idx="165">
                  <c:v>81.839569999999995</c:v>
                </c:pt>
                <c:pt idx="166">
                  <c:v>81.947947999999997</c:v>
                </c:pt>
                <c:pt idx="167">
                  <c:v>82.038595999999998</c:v>
                </c:pt>
                <c:pt idx="168">
                  <c:v>82.139107999999993</c:v>
                </c:pt>
                <c:pt idx="169">
                  <c:v>82.229990000000001</c:v>
                </c:pt>
                <c:pt idx="170">
                  <c:v>82.335560000000001</c:v>
                </c:pt>
                <c:pt idx="171">
                  <c:v>82.440860000000001</c:v>
                </c:pt>
                <c:pt idx="172">
                  <c:v>82.531525999999999</c:v>
                </c:pt>
                <c:pt idx="173">
                  <c:v>82.638841999999997</c:v>
                </c:pt>
                <c:pt idx="174">
                  <c:v>82.725296</c:v>
                </c:pt>
                <c:pt idx="175">
                  <c:v>82.824494000000001</c:v>
                </c:pt>
                <c:pt idx="176">
                  <c:v>82.925438</c:v>
                </c:pt>
                <c:pt idx="177">
                  <c:v>83.047280000000001</c:v>
                </c:pt>
                <c:pt idx="178">
                  <c:v>83.172973999999996</c:v>
                </c:pt>
                <c:pt idx="179">
                  <c:v>83.263298000000006</c:v>
                </c:pt>
                <c:pt idx="180">
                  <c:v>83.365250000000003</c:v>
                </c:pt>
                <c:pt idx="181">
                  <c:v>83.475446000000005</c:v>
                </c:pt>
                <c:pt idx="182">
                  <c:v>83.579216000000002</c:v>
                </c:pt>
                <c:pt idx="183">
                  <c:v>83.699635999999998</c:v>
                </c:pt>
                <c:pt idx="184">
                  <c:v>83.811055999999994</c:v>
                </c:pt>
                <c:pt idx="185">
                  <c:v>83.930738000000005</c:v>
                </c:pt>
                <c:pt idx="186">
                  <c:v>84.053191999999996</c:v>
                </c:pt>
                <c:pt idx="187">
                  <c:v>84.169706000000005</c:v>
                </c:pt>
                <c:pt idx="188">
                  <c:v>84.272738000000004</c:v>
                </c:pt>
                <c:pt idx="189">
                  <c:v>84.404660000000007</c:v>
                </c:pt>
                <c:pt idx="190">
                  <c:v>84.516043999999994</c:v>
                </c:pt>
                <c:pt idx="191">
                  <c:v>84.627229999999997</c:v>
                </c:pt>
                <c:pt idx="192">
                  <c:v>84.746713999999997</c:v>
                </c:pt>
                <c:pt idx="193">
                  <c:v>84.861770000000007</c:v>
                </c:pt>
                <c:pt idx="194">
                  <c:v>84.997687999999997</c:v>
                </c:pt>
                <c:pt idx="195">
                  <c:v>85.121582000000004</c:v>
                </c:pt>
                <c:pt idx="196">
                  <c:v>85.247150000000005</c:v>
                </c:pt>
                <c:pt idx="197">
                  <c:v>85.357885999999993</c:v>
                </c:pt>
                <c:pt idx="198">
                  <c:v>85.476721999999995</c:v>
                </c:pt>
                <c:pt idx="199">
                  <c:v>85.605260000000001</c:v>
                </c:pt>
                <c:pt idx="200">
                  <c:v>85.736642000000003</c:v>
                </c:pt>
                <c:pt idx="201">
                  <c:v>85.875404000000003</c:v>
                </c:pt>
                <c:pt idx="202">
                  <c:v>86.009827999999999</c:v>
                </c:pt>
                <c:pt idx="203">
                  <c:v>86.140940000000001</c:v>
                </c:pt>
                <c:pt idx="204">
                  <c:v>86.247860000000003</c:v>
                </c:pt>
                <c:pt idx="205">
                  <c:v>86.392669999999995</c:v>
                </c:pt>
                <c:pt idx="206">
                  <c:v>86.532241999999997</c:v>
                </c:pt>
                <c:pt idx="207">
                  <c:v>86.685367999999997</c:v>
                </c:pt>
                <c:pt idx="208">
                  <c:v>86.802475999999999</c:v>
                </c:pt>
                <c:pt idx="209">
                  <c:v>86.936558000000005</c:v>
                </c:pt>
                <c:pt idx="210">
                  <c:v>87.077984000000001</c:v>
                </c:pt>
                <c:pt idx="211">
                  <c:v>87.226070000000007</c:v>
                </c:pt>
                <c:pt idx="212">
                  <c:v>87.377504000000002</c:v>
                </c:pt>
                <c:pt idx="213">
                  <c:v>87.521450000000002</c:v>
                </c:pt>
                <c:pt idx="214">
                  <c:v>87.661597999999998</c:v>
                </c:pt>
                <c:pt idx="215">
                  <c:v>87.811520000000002</c:v>
                </c:pt>
                <c:pt idx="216">
                  <c:v>87.941174000000004</c:v>
                </c:pt>
                <c:pt idx="217">
                  <c:v>88.088468000000006</c:v>
                </c:pt>
                <c:pt idx="218">
                  <c:v>88.247138000000007</c:v>
                </c:pt>
                <c:pt idx="219">
                  <c:v>88.380572000000001</c:v>
                </c:pt>
                <c:pt idx="220">
                  <c:v>88.520324000000002</c:v>
                </c:pt>
                <c:pt idx="221">
                  <c:v>88.671937999999997</c:v>
                </c:pt>
                <c:pt idx="222">
                  <c:v>88.821284000000006</c:v>
                </c:pt>
                <c:pt idx="223">
                  <c:v>88.953475999999995</c:v>
                </c:pt>
                <c:pt idx="224">
                  <c:v>89.110237999999995</c:v>
                </c:pt>
                <c:pt idx="225">
                  <c:v>89.259817999999996</c:v>
                </c:pt>
                <c:pt idx="226">
                  <c:v>89.400416000000007</c:v>
                </c:pt>
                <c:pt idx="227">
                  <c:v>89.538368000000006</c:v>
                </c:pt>
                <c:pt idx="228">
                  <c:v>89.692700000000002</c:v>
                </c:pt>
                <c:pt idx="229">
                  <c:v>89.856374000000002</c:v>
                </c:pt>
                <c:pt idx="230">
                  <c:v>90.018193999999994</c:v>
                </c:pt>
                <c:pt idx="231">
                  <c:v>90.170491999999996</c:v>
                </c:pt>
                <c:pt idx="232">
                  <c:v>90.316094000000007</c:v>
                </c:pt>
                <c:pt idx="233">
                  <c:v>90.475232000000005</c:v>
                </c:pt>
                <c:pt idx="234">
                  <c:v>90.640202000000002</c:v>
                </c:pt>
                <c:pt idx="235">
                  <c:v>90.790610000000001</c:v>
                </c:pt>
                <c:pt idx="236">
                  <c:v>90.950792000000007</c:v>
                </c:pt>
                <c:pt idx="237">
                  <c:v>91.11551</c:v>
                </c:pt>
                <c:pt idx="238">
                  <c:v>91.274323999999993</c:v>
                </c:pt>
                <c:pt idx="239">
                  <c:v>91.434002000000007</c:v>
                </c:pt>
                <c:pt idx="240">
                  <c:v>91.605397999999994</c:v>
                </c:pt>
                <c:pt idx="241">
                  <c:v>91.767073999999994</c:v>
                </c:pt>
                <c:pt idx="242">
                  <c:v>91.936166</c:v>
                </c:pt>
                <c:pt idx="243">
                  <c:v>92.097374000000002</c:v>
                </c:pt>
                <c:pt idx="244">
                  <c:v>92.264972</c:v>
                </c:pt>
                <c:pt idx="245">
                  <c:v>92.432047999999995</c:v>
                </c:pt>
                <c:pt idx="246">
                  <c:v>92.598836000000006</c:v>
                </c:pt>
                <c:pt idx="247">
                  <c:v>92.771311999999995</c:v>
                </c:pt>
                <c:pt idx="248">
                  <c:v>92.938423999999998</c:v>
                </c:pt>
                <c:pt idx="249">
                  <c:v>93.094195999999997</c:v>
                </c:pt>
                <c:pt idx="250">
                  <c:v>93.250022000000001</c:v>
                </c:pt>
                <c:pt idx="251">
                  <c:v>93.428492000000006</c:v>
                </c:pt>
                <c:pt idx="252">
                  <c:v>93.598501999999996</c:v>
                </c:pt>
                <c:pt idx="253">
                  <c:v>93.762950000000004</c:v>
                </c:pt>
                <c:pt idx="254">
                  <c:v>93.940951999999996</c:v>
                </c:pt>
                <c:pt idx="255">
                  <c:v>94.100611999999998</c:v>
                </c:pt>
                <c:pt idx="256">
                  <c:v>94.277894000000003</c:v>
                </c:pt>
                <c:pt idx="257">
                  <c:v>94.456327999999999</c:v>
                </c:pt>
                <c:pt idx="258">
                  <c:v>94.616168000000002</c:v>
                </c:pt>
                <c:pt idx="259">
                  <c:v>94.793521999999996</c:v>
                </c:pt>
                <c:pt idx="260">
                  <c:v>94.976240000000004</c:v>
                </c:pt>
                <c:pt idx="261">
                  <c:v>95.149507999999997</c:v>
                </c:pt>
                <c:pt idx="262">
                  <c:v>95.331596000000005</c:v>
                </c:pt>
                <c:pt idx="263">
                  <c:v>95.503783999999996</c:v>
                </c:pt>
                <c:pt idx="264">
                  <c:v>95.667314000000005</c:v>
                </c:pt>
                <c:pt idx="265">
                  <c:v>95.835757999999998</c:v>
                </c:pt>
                <c:pt idx="266">
                  <c:v>96.022310000000004</c:v>
                </c:pt>
                <c:pt idx="267">
                  <c:v>96.197792000000007</c:v>
                </c:pt>
                <c:pt idx="268">
                  <c:v>96.362294000000006</c:v>
                </c:pt>
                <c:pt idx="269">
                  <c:v>96.553021999999999</c:v>
                </c:pt>
                <c:pt idx="270">
                  <c:v>96.740905999999995</c:v>
                </c:pt>
                <c:pt idx="271">
                  <c:v>96.927511999999993</c:v>
                </c:pt>
                <c:pt idx="272">
                  <c:v>97.097684000000001</c:v>
                </c:pt>
                <c:pt idx="273">
                  <c:v>97.279123999999996</c:v>
                </c:pt>
                <c:pt idx="274">
                  <c:v>97.461950000000002</c:v>
                </c:pt>
                <c:pt idx="275">
                  <c:v>97.638512000000006</c:v>
                </c:pt>
                <c:pt idx="276">
                  <c:v>97.818259999999995</c:v>
                </c:pt>
                <c:pt idx="277">
                  <c:v>98.007872000000006</c:v>
                </c:pt>
                <c:pt idx="278">
                  <c:v>98.189924000000005</c:v>
                </c:pt>
                <c:pt idx="279">
                  <c:v>98.379230000000007</c:v>
                </c:pt>
                <c:pt idx="280">
                  <c:v>98.565026000000003</c:v>
                </c:pt>
                <c:pt idx="281">
                  <c:v>98.742469999999997</c:v>
                </c:pt>
                <c:pt idx="282">
                  <c:v>98.932406</c:v>
                </c:pt>
                <c:pt idx="283">
                  <c:v>99.126986000000002</c:v>
                </c:pt>
                <c:pt idx="284">
                  <c:v>99.319063999999997</c:v>
                </c:pt>
                <c:pt idx="285">
                  <c:v>99.502951999999993</c:v>
                </c:pt>
                <c:pt idx="286">
                  <c:v>99.698809999999995</c:v>
                </c:pt>
                <c:pt idx="287">
                  <c:v>99.908851999999996</c:v>
                </c:pt>
                <c:pt idx="288">
                  <c:v>100.10317999999999</c:v>
                </c:pt>
                <c:pt idx="289">
                  <c:v>100.30181</c:v>
                </c:pt>
                <c:pt idx="290">
                  <c:v>100.492862</c:v>
                </c:pt>
                <c:pt idx="291">
                  <c:v>100.69689200000001</c:v>
                </c:pt>
                <c:pt idx="292">
                  <c:v>100.88536999999999</c:v>
                </c:pt>
                <c:pt idx="293">
                  <c:v>101.076674</c:v>
                </c:pt>
                <c:pt idx="294">
                  <c:v>101.27429600000001</c:v>
                </c:pt>
                <c:pt idx="295">
                  <c:v>101.481962</c:v>
                </c:pt>
                <c:pt idx="296">
                  <c:v>101.681528</c:v>
                </c:pt>
                <c:pt idx="297">
                  <c:v>101.89373000000001</c:v>
                </c:pt>
                <c:pt idx="298">
                  <c:v>102.06995000000001</c:v>
                </c:pt>
                <c:pt idx="299">
                  <c:v>102.26669</c:v>
                </c:pt>
                <c:pt idx="300">
                  <c:v>102.46231400000001</c:v>
                </c:pt>
                <c:pt idx="301">
                  <c:v>102.65288</c:v>
                </c:pt>
                <c:pt idx="302">
                  <c:v>102.854264</c:v>
                </c:pt>
                <c:pt idx="303">
                  <c:v>103.057772</c:v>
                </c:pt>
                <c:pt idx="304">
                  <c:v>103.25850800000001</c:v>
                </c:pt>
                <c:pt idx="305">
                  <c:v>103.470206</c:v>
                </c:pt>
                <c:pt idx="306">
                  <c:v>103.6679</c:v>
                </c:pt>
                <c:pt idx="307">
                  <c:v>103.879526</c:v>
                </c:pt>
                <c:pt idx="308">
                  <c:v>104.06895799999999</c:v>
                </c:pt>
                <c:pt idx="309">
                  <c:v>104.27174599999999</c:v>
                </c:pt>
                <c:pt idx="310">
                  <c:v>104.469296</c:v>
                </c:pt>
                <c:pt idx="311">
                  <c:v>104.675252</c:v>
                </c:pt>
                <c:pt idx="312">
                  <c:v>104.891756</c:v>
                </c:pt>
                <c:pt idx="313">
                  <c:v>105.09022400000001</c:v>
                </c:pt>
                <c:pt idx="314">
                  <c:v>105.308798</c:v>
                </c:pt>
                <c:pt idx="315">
                  <c:v>105.52924400000001</c:v>
                </c:pt>
                <c:pt idx="316">
                  <c:v>105.720296</c:v>
                </c:pt>
                <c:pt idx="317">
                  <c:v>105.913346</c:v>
                </c:pt>
                <c:pt idx="318">
                  <c:v>106.108808</c:v>
                </c:pt>
                <c:pt idx="319">
                  <c:v>106.312226</c:v>
                </c:pt>
                <c:pt idx="320">
                  <c:v>106.503674</c:v>
                </c:pt>
                <c:pt idx="321">
                  <c:v>106.714868</c:v>
                </c:pt>
                <c:pt idx="322">
                  <c:v>106.922534</c:v>
                </c:pt>
                <c:pt idx="323">
                  <c:v>107.124224</c:v>
                </c:pt>
                <c:pt idx="324">
                  <c:v>107.349458</c:v>
                </c:pt>
                <c:pt idx="325">
                  <c:v>107.57555600000001</c:v>
                </c:pt>
                <c:pt idx="326">
                  <c:v>107.800574</c:v>
                </c:pt>
                <c:pt idx="327">
                  <c:v>108.040082</c:v>
                </c:pt>
                <c:pt idx="328">
                  <c:v>108.282506</c:v>
                </c:pt>
                <c:pt idx="329">
                  <c:v>108.51058399999999</c:v>
                </c:pt>
                <c:pt idx="330">
                  <c:v>108.758948</c:v>
                </c:pt>
                <c:pt idx="331">
                  <c:v>108.993452</c:v>
                </c:pt>
                <c:pt idx="332">
                  <c:v>109.214114</c:v>
                </c:pt>
                <c:pt idx="333">
                  <c:v>109.45808599999999</c:v>
                </c:pt>
                <c:pt idx="334">
                  <c:v>109.689098</c:v>
                </c:pt>
                <c:pt idx="335">
                  <c:v>109.94378</c:v>
                </c:pt>
                <c:pt idx="336">
                  <c:v>110.18854399999999</c:v>
                </c:pt>
                <c:pt idx="337">
                  <c:v>110.39855</c:v>
                </c:pt>
                <c:pt idx="338">
                  <c:v>110.644772</c:v>
                </c:pt>
                <c:pt idx="339">
                  <c:v>110.891498</c:v>
                </c:pt>
                <c:pt idx="340">
                  <c:v>111.126902</c:v>
                </c:pt>
                <c:pt idx="341">
                  <c:v>111.363134</c:v>
                </c:pt>
                <c:pt idx="342">
                  <c:v>111.59231</c:v>
                </c:pt>
                <c:pt idx="343">
                  <c:v>111.819452</c:v>
                </c:pt>
                <c:pt idx="344">
                  <c:v>112.05761</c:v>
                </c:pt>
                <c:pt idx="345">
                  <c:v>112.294454</c:v>
                </c:pt>
                <c:pt idx="346">
                  <c:v>112.53955999999999</c:v>
                </c:pt>
                <c:pt idx="347">
                  <c:v>112.784252</c:v>
                </c:pt>
                <c:pt idx="348">
                  <c:v>113.040464</c:v>
                </c:pt>
                <c:pt idx="349">
                  <c:v>113.28494000000001</c:v>
                </c:pt>
                <c:pt idx="350">
                  <c:v>113.67838399999999</c:v>
                </c:pt>
                <c:pt idx="351">
                  <c:v>114.24561799999999</c:v>
                </c:pt>
                <c:pt idx="352">
                  <c:v>114.87948799999999</c:v>
                </c:pt>
                <c:pt idx="353">
                  <c:v>115.572956</c:v>
                </c:pt>
                <c:pt idx="354">
                  <c:v>116.415374</c:v>
                </c:pt>
                <c:pt idx="355">
                  <c:v>117.41565199999999</c:v>
                </c:pt>
                <c:pt idx="356">
                  <c:v>118.317902</c:v>
                </c:pt>
                <c:pt idx="357">
                  <c:v>119.144462</c:v>
                </c:pt>
                <c:pt idx="358">
                  <c:v>119.893694</c:v>
                </c:pt>
                <c:pt idx="359">
                  <c:v>120.456896</c:v>
                </c:pt>
                <c:pt idx="360">
                  <c:v>120.76773799999999</c:v>
                </c:pt>
                <c:pt idx="361">
                  <c:v>120.88414400000001</c:v>
                </c:pt>
                <c:pt idx="362">
                  <c:v>120.889994</c:v>
                </c:pt>
                <c:pt idx="363">
                  <c:v>120.88023800000001</c:v>
                </c:pt>
                <c:pt idx="364">
                  <c:v>120.884018</c:v>
                </c:pt>
                <c:pt idx="365">
                  <c:v>120.90223400000001</c:v>
                </c:pt>
                <c:pt idx="366">
                  <c:v>120.96789800000001</c:v>
                </c:pt>
                <c:pt idx="367">
                  <c:v>121.066844</c:v>
                </c:pt>
                <c:pt idx="368">
                  <c:v>121.17055999999999</c:v>
                </c:pt>
                <c:pt idx="369">
                  <c:v>121.28095399999999</c:v>
                </c:pt>
                <c:pt idx="370">
                  <c:v>121.39491200000001</c:v>
                </c:pt>
                <c:pt idx="371">
                  <c:v>121.546436</c:v>
                </c:pt>
                <c:pt idx="372">
                  <c:v>121.732124</c:v>
                </c:pt>
                <c:pt idx="373">
                  <c:v>121.94576600000001</c:v>
                </c:pt>
                <c:pt idx="374">
                  <c:v>122.165852</c:v>
                </c:pt>
                <c:pt idx="375">
                  <c:v>122.360738</c:v>
                </c:pt>
                <c:pt idx="376">
                  <c:v>122.582444</c:v>
                </c:pt>
                <c:pt idx="377">
                  <c:v>122.80991</c:v>
                </c:pt>
                <c:pt idx="378">
                  <c:v>123.017072</c:v>
                </c:pt>
                <c:pt idx="379">
                  <c:v>123.18324800000001</c:v>
                </c:pt>
                <c:pt idx="380">
                  <c:v>123.345698</c:v>
                </c:pt>
                <c:pt idx="381">
                  <c:v>123.51137</c:v>
                </c:pt>
                <c:pt idx="382">
                  <c:v>123.683018</c:v>
                </c:pt>
                <c:pt idx="383">
                  <c:v>123.82709</c:v>
                </c:pt>
                <c:pt idx="384">
                  <c:v>123.96371000000001</c:v>
                </c:pt>
                <c:pt idx="385">
                  <c:v>124.114136</c:v>
                </c:pt>
                <c:pt idx="386">
                  <c:v>124.303478</c:v>
                </c:pt>
                <c:pt idx="387">
                  <c:v>124.478042</c:v>
                </c:pt>
                <c:pt idx="388">
                  <c:v>124.68470000000001</c:v>
                </c:pt>
                <c:pt idx="389">
                  <c:v>124.93385600000001</c:v>
                </c:pt>
                <c:pt idx="390">
                  <c:v>125.24219600000001</c:v>
                </c:pt>
                <c:pt idx="391">
                  <c:v>125.633858</c:v>
                </c:pt>
                <c:pt idx="392">
                  <c:v>126.05149400000001</c:v>
                </c:pt>
                <c:pt idx="393">
                  <c:v>126.545846</c:v>
                </c:pt>
                <c:pt idx="394">
                  <c:v>127.062428</c:v>
                </c:pt>
                <c:pt idx="395">
                  <c:v>127.521446</c:v>
                </c:pt>
                <c:pt idx="396">
                  <c:v>127.921622</c:v>
                </c:pt>
                <c:pt idx="397">
                  <c:v>128.30251999999999</c:v>
                </c:pt>
                <c:pt idx="398">
                  <c:v>128.688998</c:v>
                </c:pt>
                <c:pt idx="399">
                  <c:v>129.07785200000001</c:v>
                </c:pt>
                <c:pt idx="400">
                  <c:v>129.48542599999999</c:v>
                </c:pt>
                <c:pt idx="401">
                  <c:v>129.87705199999999</c:v>
                </c:pt>
                <c:pt idx="402">
                  <c:v>130.27369999999999</c:v>
                </c:pt>
                <c:pt idx="403">
                  <c:v>130.640522</c:v>
                </c:pt>
                <c:pt idx="404">
                  <c:v>130.97177600000001</c:v>
                </c:pt>
                <c:pt idx="405">
                  <c:v>131.31870799999999</c:v>
                </c:pt>
                <c:pt idx="406">
                  <c:v>131.689436</c:v>
                </c:pt>
                <c:pt idx="407">
                  <c:v>132.027872</c:v>
                </c:pt>
                <c:pt idx="408">
                  <c:v>132.33389</c:v>
                </c:pt>
                <c:pt idx="409">
                  <c:v>132.64977200000001</c:v>
                </c:pt>
                <c:pt idx="410">
                  <c:v>132.95084</c:v>
                </c:pt>
                <c:pt idx="411">
                  <c:v>133.22461999999999</c:v>
                </c:pt>
                <c:pt idx="412">
                  <c:v>133.47750199999999</c:v>
                </c:pt>
                <c:pt idx="413">
                  <c:v>133.71844999999999</c:v>
                </c:pt>
                <c:pt idx="414">
                  <c:v>133.97030599999999</c:v>
                </c:pt>
                <c:pt idx="415">
                  <c:v>134.24556200000001</c:v>
                </c:pt>
                <c:pt idx="416">
                  <c:v>134.52157399999999</c:v>
                </c:pt>
                <c:pt idx="417">
                  <c:v>134.775104</c:v>
                </c:pt>
                <c:pt idx="418">
                  <c:v>135.01754600000001</c:v>
                </c:pt>
                <c:pt idx="419">
                  <c:v>135.23862199999999</c:v>
                </c:pt>
                <c:pt idx="420">
                  <c:v>135.44947400000001</c:v>
                </c:pt>
                <c:pt idx="421">
                  <c:v>135.689234</c:v>
                </c:pt>
                <c:pt idx="422">
                  <c:v>135.93468200000001</c:v>
                </c:pt>
                <c:pt idx="423">
                  <c:v>136.19560999999999</c:v>
                </c:pt>
                <c:pt idx="424">
                  <c:v>136.452236</c:v>
                </c:pt>
                <c:pt idx="425">
                  <c:v>136.708934</c:v>
                </c:pt>
                <c:pt idx="426">
                  <c:v>136.99122800000001</c:v>
                </c:pt>
                <c:pt idx="427">
                  <c:v>137.30709200000001</c:v>
                </c:pt>
                <c:pt idx="428">
                  <c:v>137.63139799999999</c:v>
                </c:pt>
                <c:pt idx="429">
                  <c:v>137.94510199999999</c:v>
                </c:pt>
                <c:pt idx="430">
                  <c:v>138.27621199999999</c:v>
                </c:pt>
                <c:pt idx="431">
                  <c:v>138.615116</c:v>
                </c:pt>
                <c:pt idx="432">
                  <c:v>138.93988999999999</c:v>
                </c:pt>
                <c:pt idx="433">
                  <c:v>139.25993</c:v>
                </c:pt>
                <c:pt idx="434">
                  <c:v>139.562186</c:v>
                </c:pt>
                <c:pt idx="435">
                  <c:v>139.84118599999999</c:v>
                </c:pt>
                <c:pt idx="436">
                  <c:v>140.12673799999999</c:v>
                </c:pt>
                <c:pt idx="437">
                  <c:v>140.44314199999999</c:v>
                </c:pt>
                <c:pt idx="438">
                  <c:v>140.75992400000001</c:v>
                </c:pt>
                <c:pt idx="439">
                  <c:v>141.087524</c:v>
                </c:pt>
                <c:pt idx="440">
                  <c:v>141.40886</c:v>
                </c:pt>
                <c:pt idx="441">
                  <c:v>141.744812</c:v>
                </c:pt>
                <c:pt idx="442">
                  <c:v>142.062602</c:v>
                </c:pt>
                <c:pt idx="443">
                  <c:v>142.39052599999999</c:v>
                </c:pt>
                <c:pt idx="444">
                  <c:v>142.69913600000001</c:v>
                </c:pt>
                <c:pt idx="445">
                  <c:v>143.00736800000001</c:v>
                </c:pt>
                <c:pt idx="446">
                  <c:v>143.351168</c:v>
                </c:pt>
                <c:pt idx="447">
                  <c:v>143.71340000000001</c:v>
                </c:pt>
                <c:pt idx="448">
                  <c:v>144.070052</c:v>
                </c:pt>
                <c:pt idx="449">
                  <c:v>144.45397399999999</c:v>
                </c:pt>
                <c:pt idx="450">
                  <c:v>144.85458199999999</c:v>
                </c:pt>
                <c:pt idx="451">
                  <c:v>145.25578400000001</c:v>
                </c:pt>
                <c:pt idx="452">
                  <c:v>145.65487999999999</c:v>
                </c:pt>
                <c:pt idx="453">
                  <c:v>146.04636199999999</c:v>
                </c:pt>
                <c:pt idx="454">
                  <c:v>146.44288399999999</c:v>
                </c:pt>
                <c:pt idx="455">
                  <c:v>146.841656</c:v>
                </c:pt>
                <c:pt idx="456">
                  <c:v>147.252758</c:v>
                </c:pt>
                <c:pt idx="457">
                  <c:v>147.63151400000001</c:v>
                </c:pt>
                <c:pt idx="458">
                  <c:v>148.01232200000001</c:v>
                </c:pt>
                <c:pt idx="459">
                  <c:v>148.39151000000001</c:v>
                </c:pt>
                <c:pt idx="460">
                  <c:v>148.777412</c:v>
                </c:pt>
                <c:pt idx="461">
                  <c:v>149.112842</c:v>
                </c:pt>
                <c:pt idx="462">
                  <c:v>149.43540200000001</c:v>
                </c:pt>
                <c:pt idx="463">
                  <c:v>149.72333</c:v>
                </c:pt>
                <c:pt idx="464">
                  <c:v>150.01595599999999</c:v>
                </c:pt>
                <c:pt idx="465">
                  <c:v>150.337526</c:v>
                </c:pt>
                <c:pt idx="466">
                  <c:v>150.71273600000001</c:v>
                </c:pt>
                <c:pt idx="467">
                  <c:v>151.09062800000001</c:v>
                </c:pt>
                <c:pt idx="468">
                  <c:v>151.44227599999999</c:v>
                </c:pt>
                <c:pt idx="469">
                  <c:v>151.763396</c:v>
                </c:pt>
                <c:pt idx="470">
                  <c:v>152.09767400000001</c:v>
                </c:pt>
                <c:pt idx="471">
                  <c:v>152.434652</c:v>
                </c:pt>
                <c:pt idx="472">
                  <c:v>152.79888199999999</c:v>
                </c:pt>
                <c:pt idx="473">
                  <c:v>153.16908799999999</c:v>
                </c:pt>
                <c:pt idx="474">
                  <c:v>153.56161399999999</c:v>
                </c:pt>
                <c:pt idx="475">
                  <c:v>153.96871999999999</c:v>
                </c:pt>
                <c:pt idx="476">
                  <c:v>154.35274999999999</c:v>
                </c:pt>
                <c:pt idx="477">
                  <c:v>154.761044</c:v>
                </c:pt>
                <c:pt idx="478">
                  <c:v>155.16643999999999</c:v>
                </c:pt>
                <c:pt idx="479">
                  <c:v>155.561486</c:v>
                </c:pt>
                <c:pt idx="480">
                  <c:v>155.97842</c:v>
                </c:pt>
                <c:pt idx="481">
                  <c:v>156.38617400000001</c:v>
                </c:pt>
                <c:pt idx="482">
                  <c:v>156.79655600000001</c:v>
                </c:pt>
                <c:pt idx="483">
                  <c:v>157.222544</c:v>
                </c:pt>
                <c:pt idx="484">
                  <c:v>157.642754</c:v>
                </c:pt>
                <c:pt idx="485">
                  <c:v>157.990262</c:v>
                </c:pt>
                <c:pt idx="486">
                  <c:v>158.33388199999999</c:v>
                </c:pt>
                <c:pt idx="487">
                  <c:v>158.67105799999999</c:v>
                </c:pt>
                <c:pt idx="488">
                  <c:v>159.01818800000001</c:v>
                </c:pt>
                <c:pt idx="489">
                  <c:v>159.38859199999999</c:v>
                </c:pt>
                <c:pt idx="490">
                  <c:v>159.768608</c:v>
                </c:pt>
                <c:pt idx="491">
                  <c:v>160.176344</c:v>
                </c:pt>
                <c:pt idx="492">
                  <c:v>160.546784</c:v>
                </c:pt>
                <c:pt idx="493">
                  <c:v>160.86390800000001</c:v>
                </c:pt>
                <c:pt idx="494">
                  <c:v>161.18015</c:v>
                </c:pt>
                <c:pt idx="495">
                  <c:v>161.51343800000001</c:v>
                </c:pt>
                <c:pt idx="496">
                  <c:v>161.85991999999999</c:v>
                </c:pt>
                <c:pt idx="497">
                  <c:v>162.27285800000001</c:v>
                </c:pt>
                <c:pt idx="498">
                  <c:v>162.6755</c:v>
                </c:pt>
                <c:pt idx="499">
                  <c:v>163.000058</c:v>
                </c:pt>
                <c:pt idx="500">
                  <c:v>163.24242799999999</c:v>
                </c:pt>
                <c:pt idx="501">
                  <c:v>163.44359600000001</c:v>
                </c:pt>
                <c:pt idx="502">
                  <c:v>163.63588999999999</c:v>
                </c:pt>
                <c:pt idx="503">
                  <c:v>163.80366799999999</c:v>
                </c:pt>
                <c:pt idx="504">
                  <c:v>163.93310600000001</c:v>
                </c:pt>
                <c:pt idx="505">
                  <c:v>164.02978400000001</c:v>
                </c:pt>
                <c:pt idx="506">
                  <c:v>164.13299599999999</c:v>
                </c:pt>
                <c:pt idx="507">
                  <c:v>164.24470400000001</c:v>
                </c:pt>
                <c:pt idx="508">
                  <c:v>164.370938</c:v>
                </c:pt>
                <c:pt idx="509">
                  <c:v>164.50944799999999</c:v>
                </c:pt>
                <c:pt idx="510">
                  <c:v>164.66788399999999</c:v>
                </c:pt>
                <c:pt idx="511">
                  <c:v>164.808716</c:v>
                </c:pt>
                <c:pt idx="512">
                  <c:v>165.032366</c:v>
                </c:pt>
                <c:pt idx="513">
                  <c:v>165.33613399999999</c:v>
                </c:pt>
                <c:pt idx="514">
                  <c:v>165.635492</c:v>
                </c:pt>
                <c:pt idx="515">
                  <c:v>165.96084200000001</c:v>
                </c:pt>
                <c:pt idx="516">
                  <c:v>166.29825199999999</c:v>
                </c:pt>
                <c:pt idx="517">
                  <c:v>166.621568</c:v>
                </c:pt>
                <c:pt idx="518">
                  <c:v>166.889768</c:v>
                </c:pt>
                <c:pt idx="519">
                  <c:v>169.54628</c:v>
                </c:pt>
                <c:pt idx="520">
                  <c:v>184.97668999999999</c:v>
                </c:pt>
                <c:pt idx="521">
                  <c:v>202.96169599999999</c:v>
                </c:pt>
                <c:pt idx="522">
                  <c:v>211.988966</c:v>
                </c:pt>
                <c:pt idx="523">
                  <c:v>216.10328000000001</c:v>
                </c:pt>
                <c:pt idx="524">
                  <c:v>218.84378000000001</c:v>
                </c:pt>
                <c:pt idx="525">
                  <c:v>221.69156000000001</c:v>
                </c:pt>
                <c:pt idx="526">
                  <c:v>225.18626</c:v>
                </c:pt>
                <c:pt idx="527">
                  <c:v>229.11277999999999</c:v>
                </c:pt>
                <c:pt idx="528">
                  <c:v>233.78144</c:v>
                </c:pt>
                <c:pt idx="529">
                  <c:v>239.18467999999999</c:v>
                </c:pt>
                <c:pt idx="530">
                  <c:v>245.17256</c:v>
                </c:pt>
                <c:pt idx="531">
                  <c:v>251.36150000000001</c:v>
                </c:pt>
                <c:pt idx="532">
                  <c:v>257.59129999999999</c:v>
                </c:pt>
                <c:pt idx="533">
                  <c:v>263.87006000000002</c:v>
                </c:pt>
                <c:pt idx="534">
                  <c:v>270.14576</c:v>
                </c:pt>
                <c:pt idx="535">
                  <c:v>276.36007999999998</c:v>
                </c:pt>
                <c:pt idx="536">
                  <c:v>282.50869999999998</c:v>
                </c:pt>
                <c:pt idx="537">
                  <c:v>288.58784000000003</c:v>
                </c:pt>
                <c:pt idx="538">
                  <c:v>294.62918000000002</c:v>
                </c:pt>
                <c:pt idx="539">
                  <c:v>300.63146</c:v>
                </c:pt>
                <c:pt idx="540">
                  <c:v>306.60926000000001</c:v>
                </c:pt>
                <c:pt idx="541">
                  <c:v>312.55250000000001</c:v>
                </c:pt>
                <c:pt idx="542">
                  <c:v>318.36020000000002</c:v>
                </c:pt>
                <c:pt idx="543">
                  <c:v>324.00139999999999</c:v>
                </c:pt>
                <c:pt idx="544">
                  <c:v>329.45053999999999</c:v>
                </c:pt>
                <c:pt idx="545">
                  <c:v>334.62914000000001</c:v>
                </c:pt>
                <c:pt idx="546">
                  <c:v>339.61261999999999</c:v>
                </c:pt>
                <c:pt idx="547">
                  <c:v>344.39756</c:v>
                </c:pt>
                <c:pt idx="548">
                  <c:v>348.90602000000001</c:v>
                </c:pt>
                <c:pt idx="549">
                  <c:v>352.49486000000002</c:v>
                </c:pt>
                <c:pt idx="550">
                  <c:v>355.12520000000001</c:v>
                </c:pt>
                <c:pt idx="551">
                  <c:v>357.64213999999998</c:v>
                </c:pt>
                <c:pt idx="552">
                  <c:v>360.44564000000003</c:v>
                </c:pt>
                <c:pt idx="553">
                  <c:v>363.70850000000002</c:v>
                </c:pt>
                <c:pt idx="554">
                  <c:v>367.33676000000003</c:v>
                </c:pt>
                <c:pt idx="555">
                  <c:v>371.18353999999999</c:v>
                </c:pt>
                <c:pt idx="556">
                  <c:v>375.16820000000001</c:v>
                </c:pt>
                <c:pt idx="557">
                  <c:v>379.18849999999998</c:v>
                </c:pt>
                <c:pt idx="558">
                  <c:v>383.21690000000001</c:v>
                </c:pt>
                <c:pt idx="559">
                  <c:v>387.17851999999999</c:v>
                </c:pt>
                <c:pt idx="560">
                  <c:v>391.04924</c:v>
                </c:pt>
                <c:pt idx="561">
                  <c:v>394.79557999999997</c:v>
                </c:pt>
                <c:pt idx="562">
                  <c:v>398.39323999999999</c:v>
                </c:pt>
                <c:pt idx="563">
                  <c:v>401.87083999999999</c:v>
                </c:pt>
                <c:pt idx="564">
                  <c:v>405.22244000000001</c:v>
                </c:pt>
                <c:pt idx="565">
                  <c:v>408.45704000000001</c:v>
                </c:pt>
                <c:pt idx="566">
                  <c:v>411.56455999999997</c:v>
                </c:pt>
                <c:pt idx="567">
                  <c:v>414.54356000000001</c:v>
                </c:pt>
                <c:pt idx="568">
                  <c:v>417.41239999999999</c:v>
                </c:pt>
                <c:pt idx="569">
                  <c:v>420.16406000000001</c:v>
                </c:pt>
                <c:pt idx="570">
                  <c:v>422.79151999999999</c:v>
                </c:pt>
                <c:pt idx="571">
                  <c:v>425.31385999999998</c:v>
                </c:pt>
                <c:pt idx="572">
                  <c:v>427.75898000000001</c:v>
                </c:pt>
                <c:pt idx="573">
                  <c:v>430.10509999999999</c:v>
                </c:pt>
                <c:pt idx="574">
                  <c:v>432.35654</c:v>
                </c:pt>
                <c:pt idx="575">
                  <c:v>434.54156</c:v>
                </c:pt>
                <c:pt idx="576">
                  <c:v>436.67347999999998</c:v>
                </c:pt>
                <c:pt idx="577">
                  <c:v>438.70513999999997</c:v>
                </c:pt>
                <c:pt idx="578">
                  <c:v>440.66768000000002</c:v>
                </c:pt>
                <c:pt idx="579">
                  <c:v>442.57927999999998</c:v>
                </c:pt>
                <c:pt idx="580">
                  <c:v>444.42410000000001</c:v>
                </c:pt>
                <c:pt idx="581">
                  <c:v>446.25542000000002</c:v>
                </c:pt>
                <c:pt idx="582">
                  <c:v>448.05470000000003</c:v>
                </c:pt>
                <c:pt idx="583">
                  <c:v>449.86279999999999</c:v>
                </c:pt>
                <c:pt idx="584">
                  <c:v>451.65325999999999</c:v>
                </c:pt>
                <c:pt idx="585">
                  <c:v>453.43346000000003</c:v>
                </c:pt>
                <c:pt idx="586">
                  <c:v>455.21726000000001</c:v>
                </c:pt>
                <c:pt idx="587">
                  <c:v>457.01078000000001</c:v>
                </c:pt>
                <c:pt idx="588">
                  <c:v>458.82085999999998</c:v>
                </c:pt>
                <c:pt idx="589">
                  <c:v>460.65235999999999</c:v>
                </c:pt>
                <c:pt idx="590">
                  <c:v>462.53714000000002</c:v>
                </c:pt>
                <c:pt idx="591">
                  <c:v>464.44513999999998</c:v>
                </c:pt>
                <c:pt idx="592">
                  <c:v>466.40012000000002</c:v>
                </c:pt>
                <c:pt idx="593">
                  <c:v>468.43934000000002</c:v>
                </c:pt>
                <c:pt idx="594">
                  <c:v>470.59681999999998</c:v>
                </c:pt>
                <c:pt idx="595">
                  <c:v>472.86914000000002</c:v>
                </c:pt>
                <c:pt idx="596">
                  <c:v>475.60118</c:v>
                </c:pt>
                <c:pt idx="597">
                  <c:v>483.62900000000002</c:v>
                </c:pt>
                <c:pt idx="598">
                  <c:v>503.85055999999997</c:v>
                </c:pt>
                <c:pt idx="599">
                  <c:v>539.07943999999998</c:v>
                </c:pt>
                <c:pt idx="600">
                  <c:v>591.22994000000006</c:v>
                </c:pt>
                <c:pt idx="601">
                  <c:v>660.25292000000002</c:v>
                </c:pt>
                <c:pt idx="602">
                  <c:v>738.35437999999999</c:v>
                </c:pt>
                <c:pt idx="603">
                  <c:v>814.84645999999998</c:v>
                </c:pt>
                <c:pt idx="604">
                  <c:v>884.33852000000002</c:v>
                </c:pt>
                <c:pt idx="605">
                  <c:v>945.68179999999995</c:v>
                </c:pt>
                <c:pt idx="606">
                  <c:v>1001.77322</c:v>
                </c:pt>
                <c:pt idx="607">
                  <c:v>1050.2979800000001</c:v>
                </c:pt>
                <c:pt idx="608">
                  <c:v>1088.49506</c:v>
                </c:pt>
                <c:pt idx="609">
                  <c:v>1117.4102600000001</c:v>
                </c:pt>
                <c:pt idx="610">
                  <c:v>1139.02628</c:v>
                </c:pt>
                <c:pt idx="611">
                  <c:v>1155.1225999999999</c:v>
                </c:pt>
                <c:pt idx="612">
                  <c:v>1167.0830599999999</c:v>
                </c:pt>
                <c:pt idx="613">
                  <c:v>1175.8911800000001</c:v>
                </c:pt>
                <c:pt idx="614">
                  <c:v>1182.2545399999999</c:v>
                </c:pt>
                <c:pt idx="615">
                  <c:v>1186.5907400000001</c:v>
                </c:pt>
                <c:pt idx="616">
                  <c:v>1189.17914</c:v>
                </c:pt>
                <c:pt idx="617">
                  <c:v>1190.354</c:v>
                </c:pt>
                <c:pt idx="618">
                  <c:v>1190.72336</c:v>
                </c:pt>
                <c:pt idx="619">
                  <c:v>1190.61158</c:v>
                </c:pt>
                <c:pt idx="620">
                  <c:v>1190.1450199999999</c:v>
                </c:pt>
                <c:pt idx="621">
                  <c:v>1189.31558</c:v>
                </c:pt>
                <c:pt idx="622">
                  <c:v>1188.1180400000001</c:v>
                </c:pt>
                <c:pt idx="623">
                  <c:v>1186.5831800000001</c:v>
                </c:pt>
                <c:pt idx="624">
                  <c:v>1184.7529400000001</c:v>
                </c:pt>
                <c:pt idx="625">
                  <c:v>1182.6721399999999</c:v>
                </c:pt>
                <c:pt idx="626">
                  <c:v>1180.4082800000001</c:v>
                </c:pt>
                <c:pt idx="627">
                  <c:v>1177.95272</c:v>
                </c:pt>
                <c:pt idx="628">
                  <c:v>1175.3572999999999</c:v>
                </c:pt>
                <c:pt idx="629">
                  <c:v>1172.63732</c:v>
                </c:pt>
                <c:pt idx="630">
                  <c:v>1169.79098</c:v>
                </c:pt>
                <c:pt idx="631">
                  <c:v>1166.8908200000001</c:v>
                </c:pt>
                <c:pt idx="632">
                  <c:v>1163.9699599999999</c:v>
                </c:pt>
                <c:pt idx="633">
                  <c:v>1160.9983400000001</c:v>
                </c:pt>
                <c:pt idx="634">
                  <c:v>1157.97974</c:v>
                </c:pt>
                <c:pt idx="635">
                  <c:v>1154.9337800000001</c:v>
                </c:pt>
                <c:pt idx="636">
                  <c:v>1151.8629800000001</c:v>
                </c:pt>
                <c:pt idx="637">
                  <c:v>1148.81</c:v>
                </c:pt>
                <c:pt idx="638">
                  <c:v>1145.76602</c:v>
                </c:pt>
                <c:pt idx="639">
                  <c:v>1142.7085400000001</c:v>
                </c:pt>
                <c:pt idx="640">
                  <c:v>1139.6659999999999</c:v>
                </c:pt>
                <c:pt idx="641">
                  <c:v>1136.6553200000001</c:v>
                </c:pt>
                <c:pt idx="642">
                  <c:v>1133.6378</c:v>
                </c:pt>
                <c:pt idx="643">
                  <c:v>1130.6523199999999</c:v>
                </c:pt>
                <c:pt idx="644">
                  <c:v>1127.7239</c:v>
                </c:pt>
                <c:pt idx="645">
                  <c:v>1124.79404</c:v>
                </c:pt>
                <c:pt idx="646">
                  <c:v>1121.8956800000001</c:v>
                </c:pt>
                <c:pt idx="647">
                  <c:v>1119.01532</c:v>
                </c:pt>
                <c:pt idx="648">
                  <c:v>1116.1767199999999</c:v>
                </c:pt>
                <c:pt idx="649">
                  <c:v>1113.3579199999999</c:v>
                </c:pt>
                <c:pt idx="650">
                  <c:v>1110.57872</c:v>
                </c:pt>
                <c:pt idx="651">
                  <c:v>1107.8457800000001</c:v>
                </c:pt>
                <c:pt idx="652">
                  <c:v>1105.13426</c:v>
                </c:pt>
                <c:pt idx="653">
                  <c:v>1102.5267799999999</c:v>
                </c:pt>
                <c:pt idx="654">
                  <c:v>1099.9443200000001</c:v>
                </c:pt>
                <c:pt idx="655">
                  <c:v>1097.36294</c:v>
                </c:pt>
                <c:pt idx="656">
                  <c:v>1094.83592</c:v>
                </c:pt>
                <c:pt idx="657">
                  <c:v>1092.33104</c:v>
                </c:pt>
                <c:pt idx="658">
                  <c:v>1089.8592799999999</c:v>
                </c:pt>
                <c:pt idx="659">
                  <c:v>1087.4517800000001</c:v>
                </c:pt>
                <c:pt idx="660">
                  <c:v>1085.0365400000001</c:v>
                </c:pt>
                <c:pt idx="661">
                  <c:v>1082.59718</c:v>
                </c:pt>
                <c:pt idx="662">
                  <c:v>1080.1837399999999</c:v>
                </c:pt>
                <c:pt idx="663">
                  <c:v>1077.83384</c:v>
                </c:pt>
                <c:pt idx="664">
                  <c:v>1075.56314</c:v>
                </c:pt>
                <c:pt idx="665">
                  <c:v>1073.32682</c:v>
                </c:pt>
                <c:pt idx="666">
                  <c:v>1071.1583599999999</c:v>
                </c:pt>
                <c:pt idx="667">
                  <c:v>1069.0422799999999</c:v>
                </c:pt>
                <c:pt idx="668">
                  <c:v>1066.9611199999999</c:v>
                </c:pt>
                <c:pt idx="669">
                  <c:v>1064.92136</c:v>
                </c:pt>
                <c:pt idx="670">
                  <c:v>1062.9555800000001</c:v>
                </c:pt>
                <c:pt idx="671">
                  <c:v>1060.9854800000001</c:v>
                </c:pt>
                <c:pt idx="672">
                  <c:v>1059.0470600000001</c:v>
                </c:pt>
                <c:pt idx="673">
                  <c:v>1057.15652</c:v>
                </c:pt>
                <c:pt idx="674">
                  <c:v>1055.29982</c:v>
                </c:pt>
                <c:pt idx="675">
                  <c:v>1053.4573399999999</c:v>
                </c:pt>
                <c:pt idx="676">
                  <c:v>1051.6296199999999</c:v>
                </c:pt>
                <c:pt idx="677">
                  <c:v>1049.84348</c:v>
                </c:pt>
                <c:pt idx="678">
                  <c:v>1048.1055799999999</c:v>
                </c:pt>
                <c:pt idx="679">
                  <c:v>1046.3939600000001</c:v>
                </c:pt>
                <c:pt idx="680">
                  <c:v>1044.7287799999999</c:v>
                </c:pt>
                <c:pt idx="681">
                  <c:v>1043.11724</c:v>
                </c:pt>
                <c:pt idx="682">
                  <c:v>1041.52064</c:v>
                </c:pt>
                <c:pt idx="683">
                  <c:v>1039.9688599999999</c:v>
                </c:pt>
                <c:pt idx="684">
                  <c:v>1038.44894</c:v>
                </c:pt>
                <c:pt idx="685">
                  <c:v>1036.9880599999999</c:v>
                </c:pt>
                <c:pt idx="686">
                  <c:v>1035.5595800000001</c:v>
                </c:pt>
                <c:pt idx="687">
                  <c:v>1034.1645799999999</c:v>
                </c:pt>
                <c:pt idx="688">
                  <c:v>1032.84878</c:v>
                </c:pt>
                <c:pt idx="689">
                  <c:v>1032.0321200000001</c:v>
                </c:pt>
                <c:pt idx="690">
                  <c:v>1033.0428199999999</c:v>
                </c:pt>
                <c:pt idx="691">
                  <c:v>1036.742</c:v>
                </c:pt>
                <c:pt idx="692">
                  <c:v>1043.5659800000001</c:v>
                </c:pt>
                <c:pt idx="693">
                  <c:v>1052.78648</c:v>
                </c:pt>
                <c:pt idx="694">
                  <c:v>1063.0056199999999</c:v>
                </c:pt>
                <c:pt idx="695">
                  <c:v>1073.33924</c:v>
                </c:pt>
                <c:pt idx="696">
                  <c:v>1083.30314</c:v>
                </c:pt>
                <c:pt idx="697">
                  <c:v>1092.60536</c:v>
                </c:pt>
                <c:pt idx="698">
                  <c:v>1101.0977600000001</c:v>
                </c:pt>
                <c:pt idx="699">
                  <c:v>1108.74578</c:v>
                </c:pt>
                <c:pt idx="700">
                  <c:v>1115.5652600000001</c:v>
                </c:pt>
                <c:pt idx="701">
                  <c:v>1121.6364799999999</c:v>
                </c:pt>
                <c:pt idx="702">
                  <c:v>1126.9799599999999</c:v>
                </c:pt>
                <c:pt idx="703">
                  <c:v>1131.6704</c:v>
                </c:pt>
                <c:pt idx="704">
                  <c:v>1135.73732</c:v>
                </c:pt>
                <c:pt idx="705">
                  <c:v>1139.29916</c:v>
                </c:pt>
                <c:pt idx="706">
                  <c:v>1142.402</c:v>
                </c:pt>
                <c:pt idx="707">
                  <c:v>1145.1192799999999</c:v>
                </c:pt>
                <c:pt idx="708">
                  <c:v>1147.45514</c:v>
                </c:pt>
                <c:pt idx="709">
                  <c:v>1149.4508000000001</c:v>
                </c:pt>
                <c:pt idx="710">
                  <c:v>1151.1784399999999</c:v>
                </c:pt>
                <c:pt idx="711">
                  <c:v>1152.63266</c:v>
                </c:pt>
                <c:pt idx="712">
                  <c:v>1153.8397399999999</c:v>
                </c:pt>
                <c:pt idx="713">
                  <c:v>1154.8365799999999</c:v>
                </c:pt>
                <c:pt idx="714">
                  <c:v>1155.6498200000001</c:v>
                </c:pt>
                <c:pt idx="715">
                  <c:v>1156.29944</c:v>
                </c:pt>
                <c:pt idx="716">
                  <c:v>1156.8032599999999</c:v>
                </c:pt>
                <c:pt idx="717">
                  <c:v>1157.12006</c:v>
                </c:pt>
                <c:pt idx="718">
                  <c:v>1157.30348</c:v>
                </c:pt>
                <c:pt idx="719">
                  <c:v>1157.3779999999999</c:v>
                </c:pt>
                <c:pt idx="720">
                  <c:v>1157.3339000000001</c:v>
                </c:pt>
                <c:pt idx="721">
                  <c:v>1157.1976400000001</c:v>
                </c:pt>
                <c:pt idx="722">
                  <c:v>1156.97372</c:v>
                </c:pt>
                <c:pt idx="723">
                  <c:v>1156.6624999999999</c:v>
                </c:pt>
                <c:pt idx="724">
                  <c:v>1156.28864</c:v>
                </c:pt>
                <c:pt idx="725">
                  <c:v>1155.84602</c:v>
                </c:pt>
                <c:pt idx="726">
                  <c:v>1155.18578</c:v>
                </c:pt>
                <c:pt idx="727">
                  <c:v>1154.0089399999999</c:v>
                </c:pt>
                <c:pt idx="728">
                  <c:v>1152.5827999999999</c:v>
                </c:pt>
                <c:pt idx="729">
                  <c:v>1151.3420599999999</c:v>
                </c:pt>
                <c:pt idx="730">
                  <c:v>1150.3203799999999</c:v>
                </c:pt>
                <c:pt idx="731">
                  <c:v>1149.4407200000001</c:v>
                </c:pt>
                <c:pt idx="732">
                  <c:v>1148.6416999999999</c:v>
                </c:pt>
                <c:pt idx="733">
                  <c:v>1147.86536</c:v>
                </c:pt>
                <c:pt idx="734">
                  <c:v>1147.1001799999999</c:v>
                </c:pt>
                <c:pt idx="735">
                  <c:v>1146.3564200000001</c:v>
                </c:pt>
                <c:pt idx="736">
                  <c:v>1145.58764</c:v>
                </c:pt>
                <c:pt idx="737">
                  <c:v>1144.7970800000001</c:v>
                </c:pt>
                <c:pt idx="738">
                  <c:v>1143.9919400000001</c:v>
                </c:pt>
                <c:pt idx="739">
                  <c:v>1143.1722199999999</c:v>
                </c:pt>
                <c:pt idx="740">
                  <c:v>1142.3317999999999</c:v>
                </c:pt>
                <c:pt idx="741">
                  <c:v>1141.50182</c:v>
                </c:pt>
                <c:pt idx="742">
                  <c:v>1140.6527599999999</c:v>
                </c:pt>
                <c:pt idx="743">
                  <c:v>1139.7860599999999</c:v>
                </c:pt>
                <c:pt idx="744">
                  <c:v>1138.9136000000001</c:v>
                </c:pt>
                <c:pt idx="745">
                  <c:v>1138.04384</c:v>
                </c:pt>
                <c:pt idx="746">
                  <c:v>1137.15284</c:v>
                </c:pt>
                <c:pt idx="747">
                  <c:v>1136.2427600000001</c:v>
                </c:pt>
                <c:pt idx="748">
                  <c:v>1135.3631</c:v>
                </c:pt>
                <c:pt idx="749">
                  <c:v>1134.4432999999999</c:v>
                </c:pt>
                <c:pt idx="750">
                  <c:v>1133.51108</c:v>
                </c:pt>
                <c:pt idx="751">
                  <c:v>1132.5983000000001</c:v>
                </c:pt>
                <c:pt idx="752">
                  <c:v>1131.66248</c:v>
                </c:pt>
                <c:pt idx="753">
                  <c:v>1130.72792</c:v>
                </c:pt>
                <c:pt idx="754">
                  <c:v>1129.7991199999999</c:v>
                </c:pt>
                <c:pt idx="755">
                  <c:v>1128.85142</c:v>
                </c:pt>
                <c:pt idx="756">
                  <c:v>1127.89274</c:v>
                </c:pt>
                <c:pt idx="757">
                  <c:v>1126.9355</c:v>
                </c:pt>
                <c:pt idx="758">
                  <c:v>1125.9766400000001</c:v>
                </c:pt>
                <c:pt idx="759">
                  <c:v>1125.0451399999999</c:v>
                </c:pt>
                <c:pt idx="760">
                  <c:v>1124.08268</c:v>
                </c:pt>
                <c:pt idx="761">
                  <c:v>1123.1429000000001</c:v>
                </c:pt>
                <c:pt idx="762">
                  <c:v>1122.2104999999999</c:v>
                </c:pt>
                <c:pt idx="763">
                  <c:v>1121.2637</c:v>
                </c:pt>
                <c:pt idx="764">
                  <c:v>1120.3295000000001</c:v>
                </c:pt>
                <c:pt idx="765">
                  <c:v>1119.3979999999999</c:v>
                </c:pt>
                <c:pt idx="766">
                  <c:v>1118.47028</c:v>
                </c:pt>
                <c:pt idx="767">
                  <c:v>1117.5391400000001</c:v>
                </c:pt>
                <c:pt idx="768">
                  <c:v>1116.6314</c:v>
                </c:pt>
                <c:pt idx="769">
                  <c:v>1115.7134000000001</c:v>
                </c:pt>
                <c:pt idx="770">
                  <c:v>1114.81178</c:v>
                </c:pt>
                <c:pt idx="771">
                  <c:v>1113.8959400000001</c:v>
                </c:pt>
                <c:pt idx="772">
                  <c:v>1112.99594</c:v>
                </c:pt>
                <c:pt idx="773">
                  <c:v>1112.1476</c:v>
                </c:pt>
                <c:pt idx="774">
                  <c:v>1111.99478</c:v>
                </c:pt>
                <c:pt idx="775">
                  <c:v>1112.5135399999999</c:v>
                </c:pt>
                <c:pt idx="776">
                  <c:v>1112.6289200000001</c:v>
                </c:pt>
                <c:pt idx="777">
                  <c:v>1112.25398</c:v>
                </c:pt>
                <c:pt idx="778">
                  <c:v>1111.6113800000001</c:v>
                </c:pt>
                <c:pt idx="779">
                  <c:v>1110.8400799999999</c:v>
                </c:pt>
                <c:pt idx="780">
                  <c:v>1110.01208</c:v>
                </c:pt>
                <c:pt idx="781">
                  <c:v>1109.1767</c:v>
                </c:pt>
                <c:pt idx="782">
                  <c:v>1108.36724</c:v>
                </c:pt>
                <c:pt idx="783">
                  <c:v>1107.61916</c:v>
                </c:pt>
                <c:pt idx="784">
                  <c:v>1106.8843999999999</c:v>
                </c:pt>
                <c:pt idx="785">
                  <c:v>1106.2002199999999</c:v>
                </c:pt>
                <c:pt idx="786">
                  <c:v>1105.56194</c:v>
                </c:pt>
                <c:pt idx="787">
                  <c:v>1104.97622</c:v>
                </c:pt>
                <c:pt idx="788">
                  <c:v>1104.42182</c:v>
                </c:pt>
                <c:pt idx="789">
                  <c:v>1103.8861400000001</c:v>
                </c:pt>
                <c:pt idx="790">
                  <c:v>1103.3806999999999</c:v>
                </c:pt>
                <c:pt idx="791">
                  <c:v>1102.9098200000001</c:v>
                </c:pt>
                <c:pt idx="792">
                  <c:v>1102.44398</c:v>
                </c:pt>
                <c:pt idx="793">
                  <c:v>1101.99632</c:v>
                </c:pt>
                <c:pt idx="794">
                  <c:v>1101.5569399999999</c:v>
                </c:pt>
                <c:pt idx="795">
                  <c:v>1101.1281799999999</c:v>
                </c:pt>
                <c:pt idx="796">
                  <c:v>1100.72444</c:v>
                </c:pt>
                <c:pt idx="797">
                  <c:v>1100.34122</c:v>
                </c:pt>
                <c:pt idx="798">
                  <c:v>1099.9410800000001</c:v>
                </c:pt>
                <c:pt idx="799">
                  <c:v>1099.5522800000001</c:v>
                </c:pt>
                <c:pt idx="800">
                  <c:v>1099.19966</c:v>
                </c:pt>
                <c:pt idx="801">
                  <c:v>1098.8542399999999</c:v>
                </c:pt>
                <c:pt idx="802">
                  <c:v>1098.51854</c:v>
                </c:pt>
                <c:pt idx="803">
                  <c:v>1098.19238</c:v>
                </c:pt>
                <c:pt idx="804">
                  <c:v>1097.8660400000001</c:v>
                </c:pt>
                <c:pt idx="805">
                  <c:v>1097.5618400000001</c:v>
                </c:pt>
                <c:pt idx="806">
                  <c:v>1097.26142</c:v>
                </c:pt>
                <c:pt idx="807">
                  <c:v>1096.96352</c:v>
                </c:pt>
                <c:pt idx="808">
                  <c:v>1096.66814</c:v>
                </c:pt>
                <c:pt idx="809">
                  <c:v>1096.3886</c:v>
                </c:pt>
                <c:pt idx="810">
                  <c:v>1096.11842</c:v>
                </c:pt>
                <c:pt idx="811">
                  <c:v>1095.82916</c:v>
                </c:pt>
                <c:pt idx="812">
                  <c:v>1095.5381</c:v>
                </c:pt>
                <c:pt idx="813">
                  <c:v>1095.26324</c:v>
                </c:pt>
                <c:pt idx="814">
                  <c:v>1094.98676</c:v>
                </c:pt>
                <c:pt idx="815">
                  <c:v>1094.70056</c:v>
                </c:pt>
                <c:pt idx="816">
                  <c:v>1094.42354</c:v>
                </c:pt>
                <c:pt idx="817">
                  <c:v>1094.13086</c:v>
                </c:pt>
                <c:pt idx="818">
                  <c:v>1093.83692</c:v>
                </c:pt>
                <c:pt idx="819">
                  <c:v>1093.5426199999999</c:v>
                </c:pt>
                <c:pt idx="820">
                  <c:v>1093.2394999999999</c:v>
                </c:pt>
                <c:pt idx="821">
                  <c:v>1092.9369200000001</c:v>
                </c:pt>
                <c:pt idx="822">
                  <c:v>1092.6487400000001</c:v>
                </c:pt>
                <c:pt idx="823">
                  <c:v>1092.3296</c:v>
                </c:pt>
                <c:pt idx="824">
                  <c:v>1092.03584</c:v>
                </c:pt>
                <c:pt idx="825">
                  <c:v>1091.76674</c:v>
                </c:pt>
                <c:pt idx="826">
                  <c:v>1091.4755</c:v>
                </c:pt>
                <c:pt idx="827">
                  <c:v>1091.21144</c:v>
                </c:pt>
                <c:pt idx="828">
                  <c:v>1090.93064</c:v>
                </c:pt>
                <c:pt idx="829">
                  <c:v>1090.65272</c:v>
                </c:pt>
                <c:pt idx="830">
                  <c:v>1090.3863200000001</c:v>
                </c:pt>
                <c:pt idx="831">
                  <c:v>1090.1154200000001</c:v>
                </c:pt>
                <c:pt idx="832">
                  <c:v>1089.8425400000001</c:v>
                </c:pt>
                <c:pt idx="833">
                  <c:v>1089.5667800000001</c:v>
                </c:pt>
                <c:pt idx="834">
                  <c:v>1089.2836400000001</c:v>
                </c:pt>
                <c:pt idx="835">
                  <c:v>1088.9992400000001</c:v>
                </c:pt>
                <c:pt idx="836">
                  <c:v>1088.7283399999999</c:v>
                </c:pt>
                <c:pt idx="837">
                  <c:v>1088.4486199999999</c:v>
                </c:pt>
                <c:pt idx="838">
                  <c:v>1088.1555800000001</c:v>
                </c:pt>
                <c:pt idx="839">
                  <c:v>1087.8549800000001</c:v>
                </c:pt>
                <c:pt idx="840">
                  <c:v>1087.5696800000001</c:v>
                </c:pt>
                <c:pt idx="841">
                  <c:v>1087.2809600000001</c:v>
                </c:pt>
                <c:pt idx="842">
                  <c:v>1087.0064600000001</c:v>
                </c:pt>
                <c:pt idx="843">
                  <c:v>1086.7217000000001</c:v>
                </c:pt>
                <c:pt idx="844">
                  <c:v>1086.41588</c:v>
                </c:pt>
                <c:pt idx="845">
                  <c:v>1086.1331</c:v>
                </c:pt>
                <c:pt idx="846">
                  <c:v>1085.84006</c:v>
                </c:pt>
                <c:pt idx="847">
                  <c:v>1085.6636599999999</c:v>
                </c:pt>
                <c:pt idx="848">
                  <c:v>1086.9998000000001</c:v>
                </c:pt>
                <c:pt idx="849">
                  <c:v>1089.1290200000001</c:v>
                </c:pt>
                <c:pt idx="850">
                  <c:v>1090.1415199999999</c:v>
                </c:pt>
                <c:pt idx="851">
                  <c:v>1090.3794800000001</c:v>
                </c:pt>
                <c:pt idx="852">
                  <c:v>1090.2466400000001</c:v>
                </c:pt>
                <c:pt idx="853">
                  <c:v>1089.95216</c:v>
                </c:pt>
                <c:pt idx="854">
                  <c:v>1089.5815399999999</c:v>
                </c:pt>
                <c:pt idx="855">
                  <c:v>1089.1803199999999</c:v>
                </c:pt>
                <c:pt idx="856">
                  <c:v>1088.79188</c:v>
                </c:pt>
                <c:pt idx="857">
                  <c:v>1088.4088400000001</c:v>
                </c:pt>
                <c:pt idx="858">
                  <c:v>1088.0538799999999</c:v>
                </c:pt>
                <c:pt idx="859">
                  <c:v>1087.70162</c:v>
                </c:pt>
                <c:pt idx="860">
                  <c:v>1087.36016</c:v>
                </c:pt>
                <c:pt idx="861">
                  <c:v>1087.0402999999999</c:v>
                </c:pt>
                <c:pt idx="862">
                  <c:v>1086.7154</c:v>
                </c:pt>
                <c:pt idx="863">
                  <c:v>1086.40238</c:v>
                </c:pt>
                <c:pt idx="864">
                  <c:v>1086.10268</c:v>
                </c:pt>
                <c:pt idx="865">
                  <c:v>1085.7991999999999</c:v>
                </c:pt>
                <c:pt idx="866">
                  <c:v>1085.4912200000001</c:v>
                </c:pt>
                <c:pt idx="867">
                  <c:v>1085.1780200000001</c:v>
                </c:pt>
                <c:pt idx="868">
                  <c:v>1084.8983000000001</c:v>
                </c:pt>
                <c:pt idx="869">
                  <c:v>1084.60634</c:v>
                </c:pt>
                <c:pt idx="870">
                  <c:v>1084.30196</c:v>
                </c:pt>
                <c:pt idx="871">
                  <c:v>1083.99344</c:v>
                </c:pt>
                <c:pt idx="872">
                  <c:v>1083.7011199999999</c:v>
                </c:pt>
                <c:pt idx="873">
                  <c:v>1083.3960199999999</c:v>
                </c:pt>
                <c:pt idx="874">
                  <c:v>1083.1040599999999</c:v>
                </c:pt>
                <c:pt idx="875">
                  <c:v>1082.8023800000001</c:v>
                </c:pt>
                <c:pt idx="876">
                  <c:v>1082.48306</c:v>
                </c:pt>
                <c:pt idx="877">
                  <c:v>1082.18156</c:v>
                </c:pt>
                <c:pt idx="878">
                  <c:v>1081.88456</c:v>
                </c:pt>
                <c:pt idx="879">
                  <c:v>1081.5762199999999</c:v>
                </c:pt>
                <c:pt idx="880">
                  <c:v>1081.2556400000001</c:v>
                </c:pt>
                <c:pt idx="881">
                  <c:v>1080.94226</c:v>
                </c:pt>
                <c:pt idx="882">
                  <c:v>1080.64796</c:v>
                </c:pt>
                <c:pt idx="883">
                  <c:v>1080.3578</c:v>
                </c:pt>
                <c:pt idx="884">
                  <c:v>1080.0298399999999</c:v>
                </c:pt>
                <c:pt idx="885">
                  <c:v>1079.7031400000001</c:v>
                </c:pt>
                <c:pt idx="886">
                  <c:v>1079.38886</c:v>
                </c:pt>
                <c:pt idx="887">
                  <c:v>1079.0590999999999</c:v>
                </c:pt>
                <c:pt idx="888">
                  <c:v>1078.7516599999999</c:v>
                </c:pt>
                <c:pt idx="889">
                  <c:v>1078.4393600000001</c:v>
                </c:pt>
                <c:pt idx="890">
                  <c:v>1078.12076</c:v>
                </c:pt>
                <c:pt idx="891">
                  <c:v>1077.79964</c:v>
                </c:pt>
                <c:pt idx="892">
                  <c:v>1077.4738400000001</c:v>
                </c:pt>
                <c:pt idx="893">
                  <c:v>1077.13958</c:v>
                </c:pt>
                <c:pt idx="894">
                  <c:v>1076.7936199999999</c:v>
                </c:pt>
                <c:pt idx="895">
                  <c:v>1076.42228</c:v>
                </c:pt>
                <c:pt idx="896">
                  <c:v>1076.0770399999999</c:v>
                </c:pt>
                <c:pt idx="897">
                  <c:v>1075.72244</c:v>
                </c:pt>
                <c:pt idx="898">
                  <c:v>1075.3590200000001</c:v>
                </c:pt>
                <c:pt idx="899">
                  <c:v>1075.00244</c:v>
                </c:pt>
                <c:pt idx="900">
                  <c:v>1074.6471200000001</c:v>
                </c:pt>
                <c:pt idx="901">
                  <c:v>1074.29486</c:v>
                </c:pt>
                <c:pt idx="902">
                  <c:v>1073.9503400000001</c:v>
                </c:pt>
                <c:pt idx="903">
                  <c:v>1073.59988</c:v>
                </c:pt>
                <c:pt idx="904">
                  <c:v>1073.2663399999999</c:v>
                </c:pt>
                <c:pt idx="905">
                  <c:v>1072.9364</c:v>
                </c:pt>
                <c:pt idx="906">
                  <c:v>1072.5891799999999</c:v>
                </c:pt>
                <c:pt idx="907">
                  <c:v>1072.2583400000001</c:v>
                </c:pt>
                <c:pt idx="908">
                  <c:v>1071.9068</c:v>
                </c:pt>
                <c:pt idx="909">
                  <c:v>1071.5509400000001</c:v>
                </c:pt>
                <c:pt idx="910">
                  <c:v>1071.19904</c:v>
                </c:pt>
                <c:pt idx="911">
                  <c:v>1070.8547000000001</c:v>
                </c:pt>
                <c:pt idx="912">
                  <c:v>1070.52476</c:v>
                </c:pt>
                <c:pt idx="913">
                  <c:v>1070.1771799999999</c:v>
                </c:pt>
                <c:pt idx="914">
                  <c:v>1069.82384</c:v>
                </c:pt>
                <c:pt idx="915">
                  <c:v>1069.4699599999999</c:v>
                </c:pt>
                <c:pt idx="916">
                  <c:v>1069.10798</c:v>
                </c:pt>
                <c:pt idx="917">
                  <c:v>1068.7236800000001</c:v>
                </c:pt>
                <c:pt idx="918">
                  <c:v>1068.3487399999999</c:v>
                </c:pt>
                <c:pt idx="919">
                  <c:v>1067.96408</c:v>
                </c:pt>
                <c:pt idx="920">
                  <c:v>1067.5706</c:v>
                </c:pt>
                <c:pt idx="921">
                  <c:v>1067.1733400000001</c:v>
                </c:pt>
                <c:pt idx="922">
                  <c:v>1066.7638400000001</c:v>
                </c:pt>
                <c:pt idx="923">
                  <c:v>1066.3649600000001</c:v>
                </c:pt>
                <c:pt idx="924">
                  <c:v>1065.9763399999999</c:v>
                </c:pt>
                <c:pt idx="925">
                  <c:v>1065.58538</c:v>
                </c:pt>
                <c:pt idx="926">
                  <c:v>1065.18398</c:v>
                </c:pt>
                <c:pt idx="927">
                  <c:v>1064.76674</c:v>
                </c:pt>
                <c:pt idx="928">
                  <c:v>1064.3315</c:v>
                </c:pt>
                <c:pt idx="929">
                  <c:v>1063.91426</c:v>
                </c:pt>
                <c:pt idx="930">
                  <c:v>1063.49522</c:v>
                </c:pt>
                <c:pt idx="931">
                  <c:v>1063.0742</c:v>
                </c:pt>
                <c:pt idx="932">
                  <c:v>1062.65444</c:v>
                </c:pt>
                <c:pt idx="933">
                  <c:v>1062.23378</c:v>
                </c:pt>
                <c:pt idx="934">
                  <c:v>1061.79404</c:v>
                </c:pt>
                <c:pt idx="935">
                  <c:v>1061.35988</c:v>
                </c:pt>
                <c:pt idx="936">
                  <c:v>1060.9403</c:v>
                </c:pt>
                <c:pt idx="937">
                  <c:v>1060.50362</c:v>
                </c:pt>
                <c:pt idx="938">
                  <c:v>1060.0629799999999</c:v>
                </c:pt>
                <c:pt idx="939">
                  <c:v>1059.6241399999999</c:v>
                </c:pt>
                <c:pt idx="940">
                  <c:v>1059.1916000000001</c:v>
                </c:pt>
                <c:pt idx="941">
                  <c:v>1058.7516800000001</c:v>
                </c:pt>
                <c:pt idx="942">
                  <c:v>1058.3213000000001</c:v>
                </c:pt>
                <c:pt idx="943">
                  <c:v>1057.8963200000001</c:v>
                </c:pt>
                <c:pt idx="944">
                  <c:v>1057.4684600000001</c:v>
                </c:pt>
                <c:pt idx="945">
                  <c:v>1057.04582</c:v>
                </c:pt>
                <c:pt idx="946">
                  <c:v>1056.605</c:v>
                </c:pt>
                <c:pt idx="947">
                  <c:v>1056.164</c:v>
                </c:pt>
                <c:pt idx="948">
                  <c:v>1055.7275</c:v>
                </c:pt>
                <c:pt idx="949">
                  <c:v>1055.2953199999999</c:v>
                </c:pt>
                <c:pt idx="950">
                  <c:v>1054.8496399999999</c:v>
                </c:pt>
                <c:pt idx="951">
                  <c:v>1054.3760600000001</c:v>
                </c:pt>
                <c:pt idx="952">
                  <c:v>1053.92786</c:v>
                </c:pt>
                <c:pt idx="953">
                  <c:v>1053.48218</c:v>
                </c:pt>
                <c:pt idx="954">
                  <c:v>1053.0220999999999</c:v>
                </c:pt>
                <c:pt idx="955">
                  <c:v>1052.5557200000001</c:v>
                </c:pt>
                <c:pt idx="956">
                  <c:v>1052.08628</c:v>
                </c:pt>
                <c:pt idx="957">
                  <c:v>1051.6321399999999</c:v>
                </c:pt>
                <c:pt idx="958">
                  <c:v>1051.1949199999999</c:v>
                </c:pt>
                <c:pt idx="959">
                  <c:v>1050.7670599999999</c:v>
                </c:pt>
                <c:pt idx="960">
                  <c:v>1050.41714</c:v>
                </c:pt>
                <c:pt idx="961">
                  <c:v>1050.0904399999999</c:v>
                </c:pt>
                <c:pt idx="962">
                  <c:v>1049.7498800000001</c:v>
                </c:pt>
                <c:pt idx="963">
                  <c:v>1049.43326</c:v>
                </c:pt>
                <c:pt idx="964">
                  <c:v>1049.11106</c:v>
                </c:pt>
                <c:pt idx="965">
                  <c:v>1048.7946199999999</c:v>
                </c:pt>
                <c:pt idx="966">
                  <c:v>1048.4871800000001</c:v>
                </c:pt>
                <c:pt idx="967">
                  <c:v>1048.17884</c:v>
                </c:pt>
                <c:pt idx="968">
                  <c:v>1047.87914</c:v>
                </c:pt>
                <c:pt idx="969">
                  <c:v>1047.58502</c:v>
                </c:pt>
                <c:pt idx="970">
                  <c:v>1047.2777599999999</c:v>
                </c:pt>
                <c:pt idx="971">
                  <c:v>1046.9514200000001</c:v>
                </c:pt>
                <c:pt idx="972">
                  <c:v>1046.62364</c:v>
                </c:pt>
                <c:pt idx="973">
                  <c:v>1046.2659799999999</c:v>
                </c:pt>
                <c:pt idx="974">
                  <c:v>1045.9283</c:v>
                </c:pt>
                <c:pt idx="975">
                  <c:v>1045.60286</c:v>
                </c:pt>
                <c:pt idx="976">
                  <c:v>1045.2720200000001</c:v>
                </c:pt>
                <c:pt idx="977">
                  <c:v>1044.93272</c:v>
                </c:pt>
                <c:pt idx="978">
                  <c:v>1044.6036799999999</c:v>
                </c:pt>
                <c:pt idx="979">
                  <c:v>1044.2550200000001</c:v>
                </c:pt>
                <c:pt idx="980">
                  <c:v>1043.9040199999999</c:v>
                </c:pt>
                <c:pt idx="981">
                  <c:v>1043.5415</c:v>
                </c:pt>
                <c:pt idx="982">
                  <c:v>1043.1798799999999</c:v>
                </c:pt>
                <c:pt idx="983">
                  <c:v>1042.82024</c:v>
                </c:pt>
                <c:pt idx="984">
                  <c:v>1042.4303600000001</c:v>
                </c:pt>
                <c:pt idx="985">
                  <c:v>1042.0446199999999</c:v>
                </c:pt>
                <c:pt idx="986">
                  <c:v>1041.6794</c:v>
                </c:pt>
                <c:pt idx="987">
                  <c:v>1041.2994200000001</c:v>
                </c:pt>
                <c:pt idx="988">
                  <c:v>1040.9165599999999</c:v>
                </c:pt>
                <c:pt idx="989">
                  <c:v>1040.5250599999999</c:v>
                </c:pt>
                <c:pt idx="990">
                  <c:v>1040.1179</c:v>
                </c:pt>
                <c:pt idx="991">
                  <c:v>1039.73288</c:v>
                </c:pt>
                <c:pt idx="992">
                  <c:v>1039.3428200000001</c:v>
                </c:pt>
                <c:pt idx="993">
                  <c:v>1038.9416000000001</c:v>
                </c:pt>
                <c:pt idx="994">
                  <c:v>1038.5319199999999</c:v>
                </c:pt>
                <c:pt idx="995">
                  <c:v>1038.1303399999999</c:v>
                </c:pt>
                <c:pt idx="996">
                  <c:v>1037.7190399999999</c:v>
                </c:pt>
                <c:pt idx="997">
                  <c:v>1037.32268</c:v>
                </c:pt>
                <c:pt idx="998">
                  <c:v>1036.9407200000001</c:v>
                </c:pt>
                <c:pt idx="999">
                  <c:v>1036.5488600000001</c:v>
                </c:pt>
                <c:pt idx="1000">
                  <c:v>1036.1600599999999</c:v>
                </c:pt>
                <c:pt idx="1001">
                  <c:v>1035.79052</c:v>
                </c:pt>
                <c:pt idx="1002">
                  <c:v>1035.4339399999999</c:v>
                </c:pt>
                <c:pt idx="1003">
                  <c:v>1035.08312</c:v>
                </c:pt>
                <c:pt idx="1004">
                  <c:v>1034.7645199999999</c:v>
                </c:pt>
                <c:pt idx="1005">
                  <c:v>1034.4655399999999</c:v>
                </c:pt>
                <c:pt idx="1006">
                  <c:v>1034.1721399999999</c:v>
                </c:pt>
                <c:pt idx="1007">
                  <c:v>1033.8710000000001</c:v>
                </c:pt>
                <c:pt idx="1008">
                  <c:v>1033.52846</c:v>
                </c:pt>
                <c:pt idx="1009">
                  <c:v>1033.1833999999999</c:v>
                </c:pt>
                <c:pt idx="1010">
                  <c:v>1032.8387</c:v>
                </c:pt>
                <c:pt idx="1011">
                  <c:v>1032.4858999999999</c:v>
                </c:pt>
                <c:pt idx="1012">
                  <c:v>1032.13562</c:v>
                </c:pt>
                <c:pt idx="1013">
                  <c:v>1031.7966799999999</c:v>
                </c:pt>
                <c:pt idx="1014">
                  <c:v>1031.4591800000001</c:v>
                </c:pt>
                <c:pt idx="1015">
                  <c:v>1031.0935999999999</c:v>
                </c:pt>
                <c:pt idx="1016">
                  <c:v>1030.73252</c:v>
                </c:pt>
                <c:pt idx="1017">
                  <c:v>1030.3622600000001</c:v>
                </c:pt>
                <c:pt idx="1018">
                  <c:v>1029.9826399999999</c:v>
                </c:pt>
                <c:pt idx="1019">
                  <c:v>1029.59294</c:v>
                </c:pt>
                <c:pt idx="1020">
                  <c:v>1029.2225000000001</c:v>
                </c:pt>
                <c:pt idx="1021">
                  <c:v>1028.87096</c:v>
                </c:pt>
                <c:pt idx="1022">
                  <c:v>1028.5098800000001</c:v>
                </c:pt>
                <c:pt idx="1023">
                  <c:v>1028.16842</c:v>
                </c:pt>
                <c:pt idx="1024">
                  <c:v>1027.8194000000001</c:v>
                </c:pt>
                <c:pt idx="1025">
                  <c:v>1027.4505799999999</c:v>
                </c:pt>
                <c:pt idx="1026">
                  <c:v>1027.05746</c:v>
                </c:pt>
                <c:pt idx="1027">
                  <c:v>1026.66002</c:v>
                </c:pt>
                <c:pt idx="1028">
                  <c:v>1026.24206</c:v>
                </c:pt>
                <c:pt idx="1029">
                  <c:v>1025.8437200000001</c:v>
                </c:pt>
                <c:pt idx="1030">
                  <c:v>1025.4473599999999</c:v>
                </c:pt>
                <c:pt idx="1031">
                  <c:v>1025.08772</c:v>
                </c:pt>
                <c:pt idx="1032">
                  <c:v>1024.78784</c:v>
                </c:pt>
                <c:pt idx="1033">
                  <c:v>1024.4955199999999</c:v>
                </c:pt>
                <c:pt idx="1034">
                  <c:v>1024.1943799999999</c:v>
                </c:pt>
                <c:pt idx="1035">
                  <c:v>1023.85742</c:v>
                </c:pt>
                <c:pt idx="1036">
                  <c:v>1023.51758</c:v>
                </c:pt>
                <c:pt idx="1037">
                  <c:v>1023.17594</c:v>
                </c:pt>
                <c:pt idx="1038">
                  <c:v>1022.8110799999999</c:v>
                </c:pt>
                <c:pt idx="1039">
                  <c:v>1022.47088</c:v>
                </c:pt>
                <c:pt idx="1040">
                  <c:v>1022.08622</c:v>
                </c:pt>
                <c:pt idx="1041">
                  <c:v>1021.69508</c:v>
                </c:pt>
                <c:pt idx="1042">
                  <c:v>1021.3043</c:v>
                </c:pt>
                <c:pt idx="1043">
                  <c:v>1020.89372</c:v>
                </c:pt>
                <c:pt idx="1044">
                  <c:v>1020.44948</c:v>
                </c:pt>
                <c:pt idx="1045">
                  <c:v>1020.00992</c:v>
                </c:pt>
                <c:pt idx="1046">
                  <c:v>1019.56946</c:v>
                </c:pt>
                <c:pt idx="1047">
                  <c:v>1019.1495200000001</c:v>
                </c:pt>
                <c:pt idx="1048">
                  <c:v>1018.76342</c:v>
                </c:pt>
                <c:pt idx="1049">
                  <c:v>1018.39838</c:v>
                </c:pt>
                <c:pt idx="1050">
                  <c:v>1018.03838</c:v>
                </c:pt>
                <c:pt idx="1051">
                  <c:v>1017.68072</c:v>
                </c:pt>
                <c:pt idx="1052">
                  <c:v>1017.3228800000001</c:v>
                </c:pt>
                <c:pt idx="1053">
                  <c:v>1016.95478</c:v>
                </c:pt>
                <c:pt idx="1054">
                  <c:v>1016.60036</c:v>
                </c:pt>
                <c:pt idx="1055">
                  <c:v>1016.25242</c:v>
                </c:pt>
                <c:pt idx="1056">
                  <c:v>1015.8989</c:v>
                </c:pt>
                <c:pt idx="1057">
                  <c:v>1015.5344</c:v>
                </c:pt>
                <c:pt idx="1058">
                  <c:v>1015.1852</c:v>
                </c:pt>
                <c:pt idx="1059">
                  <c:v>1014.84752</c:v>
                </c:pt>
                <c:pt idx="1060">
                  <c:v>1014.5137999999999</c:v>
                </c:pt>
                <c:pt idx="1061">
                  <c:v>1014.20492</c:v>
                </c:pt>
                <c:pt idx="1062">
                  <c:v>1013.91404</c:v>
                </c:pt>
                <c:pt idx="1063">
                  <c:v>1013.63738</c:v>
                </c:pt>
                <c:pt idx="1064">
                  <c:v>1013.3826800000001</c:v>
                </c:pt>
                <c:pt idx="1065">
                  <c:v>1013.13014</c:v>
                </c:pt>
                <c:pt idx="1066">
                  <c:v>1012.87382</c:v>
                </c:pt>
                <c:pt idx="1067">
                  <c:v>1012.5905</c:v>
                </c:pt>
                <c:pt idx="1068">
                  <c:v>1012.2603800000001</c:v>
                </c:pt>
                <c:pt idx="1069">
                  <c:v>1011.91496</c:v>
                </c:pt>
                <c:pt idx="1070">
                  <c:v>1011.55262</c:v>
                </c:pt>
                <c:pt idx="1071">
                  <c:v>1011.173</c:v>
                </c:pt>
                <c:pt idx="1072">
                  <c:v>1010.7824000000001</c:v>
                </c:pt>
                <c:pt idx="1073">
                  <c:v>1010.36912</c:v>
                </c:pt>
                <c:pt idx="1074">
                  <c:v>1009.9931</c:v>
                </c:pt>
                <c:pt idx="1075">
                  <c:v>1009.6331</c:v>
                </c:pt>
                <c:pt idx="1076">
                  <c:v>1009.29938</c:v>
                </c:pt>
                <c:pt idx="1077">
                  <c:v>1008.97124</c:v>
                </c:pt>
                <c:pt idx="1078">
                  <c:v>1008.65804</c:v>
                </c:pt>
                <c:pt idx="1079">
                  <c:v>1008.3920000000001</c:v>
                </c:pt>
                <c:pt idx="1080">
                  <c:v>1008.15044</c:v>
                </c:pt>
                <c:pt idx="1081">
                  <c:v>1007.90924</c:v>
                </c:pt>
                <c:pt idx="1082">
                  <c:v>1007.66588</c:v>
                </c:pt>
                <c:pt idx="1083">
                  <c:v>1007.4086600000001</c:v>
                </c:pt>
                <c:pt idx="1084">
                  <c:v>1007.16818</c:v>
                </c:pt>
                <c:pt idx="1085">
                  <c:v>1006.92518</c:v>
                </c:pt>
                <c:pt idx="1086">
                  <c:v>1006.68848</c:v>
                </c:pt>
                <c:pt idx="1087">
                  <c:v>1006.41326</c:v>
                </c:pt>
                <c:pt idx="1088">
                  <c:v>1006.1285</c:v>
                </c:pt>
                <c:pt idx="1089">
                  <c:v>1005.8504</c:v>
                </c:pt>
                <c:pt idx="1090">
                  <c:v>1005.56024</c:v>
                </c:pt>
                <c:pt idx="1091">
                  <c:v>1005.2591</c:v>
                </c:pt>
                <c:pt idx="1092">
                  <c:v>1004.98046</c:v>
                </c:pt>
                <c:pt idx="1093">
                  <c:v>1004.7056</c:v>
                </c:pt>
                <c:pt idx="1094">
                  <c:v>1004.4582799999999</c:v>
                </c:pt>
                <c:pt idx="1095">
                  <c:v>1004.21042</c:v>
                </c:pt>
                <c:pt idx="1096">
                  <c:v>1003.93988</c:v>
                </c:pt>
                <c:pt idx="1097">
                  <c:v>1003.64936</c:v>
                </c:pt>
                <c:pt idx="1098">
                  <c:v>1003.36046</c:v>
                </c:pt>
                <c:pt idx="1099">
                  <c:v>1003.0485200000001</c:v>
                </c:pt>
                <c:pt idx="1100">
                  <c:v>1002.70652</c:v>
                </c:pt>
                <c:pt idx="1101">
                  <c:v>1002.36776</c:v>
                </c:pt>
                <c:pt idx="1102">
                  <c:v>1002.0461</c:v>
                </c:pt>
                <c:pt idx="1103">
                  <c:v>1001.69924</c:v>
                </c:pt>
                <c:pt idx="1104">
                  <c:v>1001.37524</c:v>
                </c:pt>
                <c:pt idx="1105">
                  <c:v>1001.04224</c:v>
                </c:pt>
                <c:pt idx="1106">
                  <c:v>1000.70582</c:v>
                </c:pt>
                <c:pt idx="1107">
                  <c:v>1000.34708</c:v>
                </c:pt>
                <c:pt idx="1108">
                  <c:v>999.995</c:v>
                </c:pt>
                <c:pt idx="1109">
                  <c:v>999.63625999999999</c:v>
                </c:pt>
                <c:pt idx="1110">
                  <c:v>999.30056000000002</c:v>
                </c:pt>
                <c:pt idx="1111">
                  <c:v>998.98951999999997</c:v>
                </c:pt>
                <c:pt idx="1112">
                  <c:v>998.69090000000006</c:v>
                </c:pt>
                <c:pt idx="1113">
                  <c:v>998.38562000000002</c:v>
                </c:pt>
                <c:pt idx="1114">
                  <c:v>998.07421999999997</c:v>
                </c:pt>
                <c:pt idx="1115">
                  <c:v>997.78297999999995</c:v>
                </c:pt>
                <c:pt idx="1116">
                  <c:v>997.47122000000002</c:v>
                </c:pt>
                <c:pt idx="1117">
                  <c:v>997.13462000000004</c:v>
                </c:pt>
                <c:pt idx="1118">
                  <c:v>996.80863999999997</c:v>
                </c:pt>
                <c:pt idx="1119">
                  <c:v>996.49724000000003</c:v>
                </c:pt>
                <c:pt idx="1120">
                  <c:v>996.19538</c:v>
                </c:pt>
                <c:pt idx="1121">
                  <c:v>995.94212000000005</c:v>
                </c:pt>
                <c:pt idx="1122">
                  <c:v>995.71514000000002</c:v>
                </c:pt>
                <c:pt idx="1123">
                  <c:v>995.49662000000001</c:v>
                </c:pt>
                <c:pt idx="1124">
                  <c:v>995.29214000000002</c:v>
                </c:pt>
                <c:pt idx="1125">
                  <c:v>995.07344000000001</c:v>
                </c:pt>
                <c:pt idx="1126">
                  <c:v>994.80308000000002</c:v>
                </c:pt>
                <c:pt idx="1127">
                  <c:v>994.50337999999999</c:v>
                </c:pt>
                <c:pt idx="1128">
                  <c:v>994.15165999999999</c:v>
                </c:pt>
                <c:pt idx="1129">
                  <c:v>993.76538000000005</c:v>
                </c:pt>
                <c:pt idx="1130">
                  <c:v>993.38918000000001</c:v>
                </c:pt>
                <c:pt idx="1131">
                  <c:v>993.03710000000001</c:v>
                </c:pt>
                <c:pt idx="1132">
                  <c:v>992.6825</c:v>
                </c:pt>
                <c:pt idx="1133">
                  <c:v>992.31133999999997</c:v>
                </c:pt>
                <c:pt idx="1134">
                  <c:v>991.93046000000004</c:v>
                </c:pt>
                <c:pt idx="1135">
                  <c:v>991.53679999999997</c:v>
                </c:pt>
                <c:pt idx="1136">
                  <c:v>991.14602000000002</c:v>
                </c:pt>
                <c:pt idx="1137">
                  <c:v>990.76099999999997</c:v>
                </c:pt>
                <c:pt idx="1138">
                  <c:v>990.44222000000002</c:v>
                </c:pt>
                <c:pt idx="1139">
                  <c:v>990.16790000000003</c:v>
                </c:pt>
                <c:pt idx="1140">
                  <c:v>989.90959999999995</c:v>
                </c:pt>
                <c:pt idx="1141">
                  <c:v>989.59784000000002</c:v>
                </c:pt>
                <c:pt idx="1142">
                  <c:v>989.23874000000001</c:v>
                </c:pt>
                <c:pt idx="1143">
                  <c:v>988.89134000000001</c:v>
                </c:pt>
                <c:pt idx="1144">
                  <c:v>988.54628000000002</c:v>
                </c:pt>
                <c:pt idx="1145">
                  <c:v>988.17547999999999</c:v>
                </c:pt>
                <c:pt idx="1146">
                  <c:v>987.84752000000003</c:v>
                </c:pt>
                <c:pt idx="1147">
                  <c:v>987.52207999999996</c:v>
                </c:pt>
                <c:pt idx="1148">
                  <c:v>987.20528000000002</c:v>
                </c:pt>
                <c:pt idx="1149">
                  <c:v>986.90719999999999</c:v>
                </c:pt>
                <c:pt idx="1150">
                  <c:v>986.59148000000005</c:v>
                </c:pt>
                <c:pt idx="1151">
                  <c:v>986.27395999999999</c:v>
                </c:pt>
                <c:pt idx="1152">
                  <c:v>985.91431999999998</c:v>
                </c:pt>
                <c:pt idx="1153">
                  <c:v>985.56925999999999</c:v>
                </c:pt>
                <c:pt idx="1154">
                  <c:v>985.24490000000003</c:v>
                </c:pt>
                <c:pt idx="1155">
                  <c:v>984.92017999999996</c:v>
                </c:pt>
                <c:pt idx="1156">
                  <c:v>984.59312</c:v>
                </c:pt>
                <c:pt idx="1157">
                  <c:v>984.25778000000003</c:v>
                </c:pt>
                <c:pt idx="1158">
                  <c:v>983.87491999999997</c:v>
                </c:pt>
                <c:pt idx="1159">
                  <c:v>983.50753999999995</c:v>
                </c:pt>
                <c:pt idx="1160">
                  <c:v>983.15581999999995</c:v>
                </c:pt>
                <c:pt idx="1161">
                  <c:v>982.78844000000004</c:v>
                </c:pt>
                <c:pt idx="1162">
                  <c:v>982.44428000000005</c:v>
                </c:pt>
                <c:pt idx="1163">
                  <c:v>982.11001999999996</c:v>
                </c:pt>
                <c:pt idx="1164">
                  <c:v>981.75703999999996</c:v>
                </c:pt>
                <c:pt idx="1165">
                  <c:v>981.37886000000003</c:v>
                </c:pt>
                <c:pt idx="1166">
                  <c:v>981.0095</c:v>
                </c:pt>
                <c:pt idx="1167">
                  <c:v>980.68334000000004</c:v>
                </c:pt>
                <c:pt idx="1168">
                  <c:v>980.37284</c:v>
                </c:pt>
                <c:pt idx="1169">
                  <c:v>980.03876000000002</c:v>
                </c:pt>
                <c:pt idx="1170">
                  <c:v>979.67966000000001</c:v>
                </c:pt>
                <c:pt idx="1171">
                  <c:v>979.28204000000005</c:v>
                </c:pt>
                <c:pt idx="1172">
                  <c:v>978.87469999999996</c:v>
                </c:pt>
                <c:pt idx="1173">
                  <c:v>978.51649999999995</c:v>
                </c:pt>
                <c:pt idx="1174">
                  <c:v>978.1979</c:v>
                </c:pt>
                <c:pt idx="1175">
                  <c:v>977.91404</c:v>
                </c:pt>
                <c:pt idx="1176">
                  <c:v>977.65430000000003</c:v>
                </c:pt>
                <c:pt idx="1177">
                  <c:v>977.38861999999995</c:v>
                </c:pt>
                <c:pt idx="1178">
                  <c:v>977.10422000000005</c:v>
                </c:pt>
                <c:pt idx="1179">
                  <c:v>976.83205999999996</c:v>
                </c:pt>
                <c:pt idx="1180">
                  <c:v>976.56061999999997</c:v>
                </c:pt>
                <c:pt idx="1181">
                  <c:v>976.28503999999998</c:v>
                </c:pt>
                <c:pt idx="1182">
                  <c:v>976.00477999999998</c:v>
                </c:pt>
                <c:pt idx="1183">
                  <c:v>975.71461999999997</c:v>
                </c:pt>
                <c:pt idx="1184">
                  <c:v>975.43831999999998</c:v>
                </c:pt>
                <c:pt idx="1185">
                  <c:v>975.15445999999997</c:v>
                </c:pt>
                <c:pt idx="1186">
                  <c:v>974.79967999999997</c:v>
                </c:pt>
                <c:pt idx="1187">
                  <c:v>974.39035999999999</c:v>
                </c:pt>
                <c:pt idx="1188">
                  <c:v>973.95043999999996</c:v>
                </c:pt>
                <c:pt idx="1189">
                  <c:v>973.47199999999998</c:v>
                </c:pt>
                <c:pt idx="1190">
                  <c:v>973.02200000000005</c:v>
                </c:pt>
                <c:pt idx="1191">
                  <c:v>972.60152000000005</c:v>
                </c:pt>
                <c:pt idx="1192">
                  <c:v>972.19003999999995</c:v>
                </c:pt>
                <c:pt idx="1193">
                  <c:v>971.81762000000003</c:v>
                </c:pt>
                <c:pt idx="1194">
                  <c:v>971.46878000000004</c:v>
                </c:pt>
                <c:pt idx="1195">
                  <c:v>971.11508000000003</c:v>
                </c:pt>
                <c:pt idx="1196">
                  <c:v>970.78783999999996</c:v>
                </c:pt>
                <c:pt idx="1197">
                  <c:v>970.49408000000005</c:v>
                </c:pt>
                <c:pt idx="1198">
                  <c:v>970.22569999999996</c:v>
                </c:pt>
                <c:pt idx="1199">
                  <c:v>969.91970000000003</c:v>
                </c:pt>
                <c:pt idx="1200">
                  <c:v>969.59857999999997</c:v>
                </c:pt>
                <c:pt idx="1201">
                  <c:v>969.2645</c:v>
                </c:pt>
                <c:pt idx="1202">
                  <c:v>968.92322000000001</c:v>
                </c:pt>
                <c:pt idx="1203">
                  <c:v>968.57978000000003</c:v>
                </c:pt>
                <c:pt idx="1204">
                  <c:v>968.24282000000005</c:v>
                </c:pt>
                <c:pt idx="1205">
                  <c:v>967.86716000000001</c:v>
                </c:pt>
                <c:pt idx="1206">
                  <c:v>967.47529999999995</c:v>
                </c:pt>
                <c:pt idx="1207">
                  <c:v>967.07605999999998</c:v>
                </c:pt>
                <c:pt idx="1208">
                  <c:v>966.70363999999995</c:v>
                </c:pt>
                <c:pt idx="1209">
                  <c:v>966.34040000000005</c:v>
                </c:pt>
                <c:pt idx="1210">
                  <c:v>965.98274000000004</c:v>
                </c:pt>
                <c:pt idx="1211">
                  <c:v>965.59807999999998</c:v>
                </c:pt>
                <c:pt idx="1212">
                  <c:v>965.16427999999996</c:v>
                </c:pt>
                <c:pt idx="1213">
                  <c:v>964.69736</c:v>
                </c:pt>
                <c:pt idx="1214">
                  <c:v>964.21460000000002</c:v>
                </c:pt>
                <c:pt idx="1215">
                  <c:v>963.77161999999998</c:v>
                </c:pt>
                <c:pt idx="1216">
                  <c:v>963.37634000000003</c:v>
                </c:pt>
                <c:pt idx="1217">
                  <c:v>963.03902000000005</c:v>
                </c:pt>
                <c:pt idx="1218">
                  <c:v>962.74796000000003</c:v>
                </c:pt>
                <c:pt idx="1219">
                  <c:v>962.45618000000002</c:v>
                </c:pt>
                <c:pt idx="1220">
                  <c:v>962.11004000000003</c:v>
                </c:pt>
                <c:pt idx="1221">
                  <c:v>961.77434000000005</c:v>
                </c:pt>
                <c:pt idx="1222">
                  <c:v>961.43737999999996</c:v>
                </c:pt>
                <c:pt idx="1223">
                  <c:v>961.07360000000006</c:v>
                </c:pt>
                <c:pt idx="1224">
                  <c:v>960.74995999999999</c:v>
                </c:pt>
                <c:pt idx="1225">
                  <c:v>960.43352000000004</c:v>
                </c:pt>
                <c:pt idx="1226">
                  <c:v>960.09403999999995</c:v>
                </c:pt>
                <c:pt idx="1227">
                  <c:v>959.69767999999999</c:v>
                </c:pt>
                <c:pt idx="1228">
                  <c:v>959.29286000000002</c:v>
                </c:pt>
                <c:pt idx="1229">
                  <c:v>958.90423999999996</c:v>
                </c:pt>
                <c:pt idx="1230">
                  <c:v>958.54136000000005</c:v>
                </c:pt>
                <c:pt idx="1231">
                  <c:v>958.16804000000002</c:v>
                </c:pt>
                <c:pt idx="1232">
                  <c:v>957.79957999999999</c:v>
                </c:pt>
                <c:pt idx="1233">
                  <c:v>957.43669999999997</c:v>
                </c:pt>
                <c:pt idx="1234">
                  <c:v>957.05096000000003</c:v>
                </c:pt>
                <c:pt idx="1235">
                  <c:v>956.64326000000005</c:v>
                </c:pt>
                <c:pt idx="1236">
                  <c:v>956.27390000000003</c:v>
                </c:pt>
                <c:pt idx="1237">
                  <c:v>955.92128000000002</c:v>
                </c:pt>
                <c:pt idx="1238">
                  <c:v>955.52473999999995</c:v>
                </c:pt>
                <c:pt idx="1239">
                  <c:v>955.11073999999996</c:v>
                </c:pt>
                <c:pt idx="1240">
                  <c:v>954.71672000000001</c:v>
                </c:pt>
                <c:pt idx="1241">
                  <c:v>954.36788000000001</c:v>
                </c:pt>
                <c:pt idx="1242">
                  <c:v>954.02336000000003</c:v>
                </c:pt>
                <c:pt idx="1243">
                  <c:v>953.64103999999998</c:v>
                </c:pt>
                <c:pt idx="1244">
                  <c:v>953.30714</c:v>
                </c:pt>
                <c:pt idx="1245">
                  <c:v>952.98080000000004</c:v>
                </c:pt>
                <c:pt idx="1246">
                  <c:v>952.63340000000005</c:v>
                </c:pt>
                <c:pt idx="1247">
                  <c:v>952.26080000000002</c:v>
                </c:pt>
                <c:pt idx="1248">
                  <c:v>951.91952000000003</c:v>
                </c:pt>
                <c:pt idx="1249">
                  <c:v>951.61153999999999</c:v>
                </c:pt>
                <c:pt idx="1250">
                  <c:v>951.32479999999998</c:v>
                </c:pt>
                <c:pt idx="1251">
                  <c:v>951.04255999999998</c:v>
                </c:pt>
                <c:pt idx="1252">
                  <c:v>950.71766000000002</c:v>
                </c:pt>
                <c:pt idx="1253">
                  <c:v>950.37422000000004</c:v>
                </c:pt>
                <c:pt idx="1254">
                  <c:v>949.99639999999999</c:v>
                </c:pt>
                <c:pt idx="1255">
                  <c:v>949.61911999999995</c:v>
                </c:pt>
                <c:pt idx="1256">
                  <c:v>949.28413999999998</c:v>
                </c:pt>
                <c:pt idx="1257">
                  <c:v>948.96122000000003</c:v>
                </c:pt>
                <c:pt idx="1258">
                  <c:v>948.62066000000004</c:v>
                </c:pt>
                <c:pt idx="1259">
                  <c:v>948.21691999999996</c:v>
                </c:pt>
                <c:pt idx="1260">
                  <c:v>947.80543999999998</c:v>
                </c:pt>
                <c:pt idx="1261">
                  <c:v>947.42024000000004</c:v>
                </c:pt>
                <c:pt idx="1262">
                  <c:v>947.08148000000006</c:v>
                </c:pt>
                <c:pt idx="1263">
                  <c:v>946.78862000000004</c:v>
                </c:pt>
                <c:pt idx="1264">
                  <c:v>946.51088000000004</c:v>
                </c:pt>
                <c:pt idx="1265">
                  <c:v>946.21946000000003</c:v>
                </c:pt>
                <c:pt idx="1266">
                  <c:v>945.93218000000002</c:v>
                </c:pt>
                <c:pt idx="1267">
                  <c:v>945.59990000000005</c:v>
                </c:pt>
                <c:pt idx="1268">
                  <c:v>945.25807999999995</c:v>
                </c:pt>
                <c:pt idx="1269">
                  <c:v>944.89970000000005</c:v>
                </c:pt>
                <c:pt idx="1270">
                  <c:v>944.52764000000002</c:v>
                </c:pt>
                <c:pt idx="1271">
                  <c:v>944.22235999999998</c:v>
                </c:pt>
                <c:pt idx="1272">
                  <c:v>943.96262000000002</c:v>
                </c:pt>
                <c:pt idx="1273">
                  <c:v>943.71151999999995</c:v>
                </c:pt>
                <c:pt idx="1274">
                  <c:v>943.45465999999999</c:v>
                </c:pt>
                <c:pt idx="1275">
                  <c:v>943.13462000000004</c:v>
                </c:pt>
                <c:pt idx="1276">
                  <c:v>942.74887999999999</c:v>
                </c:pt>
                <c:pt idx="1277">
                  <c:v>942.35432000000003</c:v>
                </c:pt>
                <c:pt idx="1278">
                  <c:v>941.98820000000001</c:v>
                </c:pt>
                <c:pt idx="1279">
                  <c:v>941.58896000000004</c:v>
                </c:pt>
                <c:pt idx="1280">
                  <c:v>941.18179999999995</c:v>
                </c:pt>
                <c:pt idx="1281">
                  <c:v>940.77985999999999</c:v>
                </c:pt>
                <c:pt idx="1282">
                  <c:v>940.40383999999995</c:v>
                </c:pt>
                <c:pt idx="1283">
                  <c:v>940.06273999999996</c:v>
                </c:pt>
                <c:pt idx="1284">
                  <c:v>939.75188000000003</c:v>
                </c:pt>
                <c:pt idx="1285">
                  <c:v>939.41582000000005</c:v>
                </c:pt>
                <c:pt idx="1286">
                  <c:v>939.10964000000001</c:v>
                </c:pt>
                <c:pt idx="1287">
                  <c:v>938.83424000000002</c:v>
                </c:pt>
                <c:pt idx="1288">
                  <c:v>938.57683999999995</c:v>
                </c:pt>
                <c:pt idx="1289">
                  <c:v>938.34338000000002</c:v>
                </c:pt>
                <c:pt idx="1290">
                  <c:v>938.09713999999997</c:v>
                </c:pt>
                <c:pt idx="1291">
                  <c:v>937.84676000000002</c:v>
                </c:pt>
                <c:pt idx="1292">
                  <c:v>937.53085999999996</c:v>
                </c:pt>
                <c:pt idx="1293">
                  <c:v>937.11937999999998</c:v>
                </c:pt>
                <c:pt idx="1294">
                  <c:v>936.68971999999997</c:v>
                </c:pt>
                <c:pt idx="1295">
                  <c:v>936.24638000000004</c:v>
                </c:pt>
                <c:pt idx="1296">
                  <c:v>935.84155999999996</c:v>
                </c:pt>
                <c:pt idx="1297">
                  <c:v>935.47742000000005</c:v>
                </c:pt>
                <c:pt idx="1298">
                  <c:v>935.10122000000001</c:v>
                </c:pt>
                <c:pt idx="1299">
                  <c:v>934.68254000000002</c:v>
                </c:pt>
                <c:pt idx="1300">
                  <c:v>934.23667999999998</c:v>
                </c:pt>
                <c:pt idx="1301">
                  <c:v>933.76328000000001</c:v>
                </c:pt>
                <c:pt idx="1302">
                  <c:v>933.32821999999999</c:v>
                </c:pt>
                <c:pt idx="1303">
                  <c:v>932.94716000000005</c:v>
                </c:pt>
                <c:pt idx="1304">
                  <c:v>932.62027999999998</c:v>
                </c:pt>
                <c:pt idx="1305">
                  <c:v>932.28926000000001</c:v>
                </c:pt>
                <c:pt idx="1306">
                  <c:v>931.96310000000005</c:v>
                </c:pt>
                <c:pt idx="1307">
                  <c:v>931.62001999999995</c:v>
                </c:pt>
                <c:pt idx="1308">
                  <c:v>931.26613999999995</c:v>
                </c:pt>
                <c:pt idx="1309">
                  <c:v>930.87536</c:v>
                </c:pt>
                <c:pt idx="1310">
                  <c:v>930.48332000000005</c:v>
                </c:pt>
                <c:pt idx="1311">
                  <c:v>930.11324000000002</c:v>
                </c:pt>
                <c:pt idx="1312">
                  <c:v>929.77106000000003</c:v>
                </c:pt>
                <c:pt idx="1313">
                  <c:v>929.42258000000004</c:v>
                </c:pt>
                <c:pt idx="1314">
                  <c:v>929.09605999999997</c:v>
                </c:pt>
                <c:pt idx="1315">
                  <c:v>928.77494000000002</c:v>
                </c:pt>
                <c:pt idx="1316">
                  <c:v>928.46551999999997</c:v>
                </c:pt>
                <c:pt idx="1317">
                  <c:v>928.16887999999994</c:v>
                </c:pt>
                <c:pt idx="1318">
                  <c:v>927.83407999999997</c:v>
                </c:pt>
                <c:pt idx="1319">
                  <c:v>927.48577999999998</c:v>
                </c:pt>
                <c:pt idx="1320">
                  <c:v>927.14666</c:v>
                </c:pt>
                <c:pt idx="1321">
                  <c:v>926.83975999999996</c:v>
                </c:pt>
                <c:pt idx="1322">
                  <c:v>926.52818000000002</c:v>
                </c:pt>
                <c:pt idx="1323">
                  <c:v>926.20291999999995</c:v>
                </c:pt>
                <c:pt idx="1324">
                  <c:v>925.88666000000001</c:v>
                </c:pt>
                <c:pt idx="1325">
                  <c:v>925.57741999999996</c:v>
                </c:pt>
                <c:pt idx="1326">
                  <c:v>925.28276000000005</c:v>
                </c:pt>
                <c:pt idx="1327">
                  <c:v>924.99332000000004</c:v>
                </c:pt>
                <c:pt idx="1328">
                  <c:v>924.71486000000004</c:v>
                </c:pt>
                <c:pt idx="1329">
                  <c:v>924.44647999999995</c:v>
                </c:pt>
                <c:pt idx="1330">
                  <c:v>924.15614000000005</c:v>
                </c:pt>
                <c:pt idx="1331">
                  <c:v>923.85194000000001</c:v>
                </c:pt>
                <c:pt idx="1332">
                  <c:v>923.53477999999996</c:v>
                </c:pt>
                <c:pt idx="1333">
                  <c:v>923.19871999999998</c:v>
                </c:pt>
                <c:pt idx="1334">
                  <c:v>922.83781999999997</c:v>
                </c:pt>
                <c:pt idx="1335">
                  <c:v>922.44686000000002</c:v>
                </c:pt>
                <c:pt idx="1336">
                  <c:v>922.05913999999996</c:v>
                </c:pt>
                <c:pt idx="1337">
                  <c:v>921.70363999999995</c:v>
                </c:pt>
                <c:pt idx="1338">
                  <c:v>921.37351999999998</c:v>
                </c:pt>
                <c:pt idx="1339">
                  <c:v>921.01927999999998</c:v>
                </c:pt>
                <c:pt idx="1340">
                  <c:v>920.68682000000001</c:v>
                </c:pt>
                <c:pt idx="1341">
                  <c:v>920.36389999999994</c:v>
                </c:pt>
                <c:pt idx="1342">
                  <c:v>920.03305999999998</c:v>
                </c:pt>
                <c:pt idx="1343">
                  <c:v>919.71572000000003</c:v>
                </c:pt>
                <c:pt idx="1344">
                  <c:v>919.40017999999998</c:v>
                </c:pt>
                <c:pt idx="1345">
                  <c:v>919.08104000000003</c:v>
                </c:pt>
                <c:pt idx="1346">
                  <c:v>918.75181999999995</c:v>
                </c:pt>
                <c:pt idx="1347">
                  <c:v>918.41647999999998</c:v>
                </c:pt>
                <c:pt idx="1348">
                  <c:v>918.09554000000003</c:v>
                </c:pt>
                <c:pt idx="1349">
                  <c:v>917.77837999999997</c:v>
                </c:pt>
                <c:pt idx="1350">
                  <c:v>917.46392000000003</c:v>
                </c:pt>
                <c:pt idx="1351">
                  <c:v>917.14747999999997</c:v>
                </c:pt>
                <c:pt idx="1352">
                  <c:v>916.83500000000004</c:v>
                </c:pt>
                <c:pt idx="1353">
                  <c:v>916.53296</c:v>
                </c:pt>
                <c:pt idx="1354">
                  <c:v>916.22371999999996</c:v>
                </c:pt>
                <c:pt idx="1355">
                  <c:v>915.94075999999995</c:v>
                </c:pt>
                <c:pt idx="1356">
                  <c:v>915.65491999999995</c:v>
                </c:pt>
                <c:pt idx="1357">
                  <c:v>915.37016000000006</c:v>
                </c:pt>
                <c:pt idx="1358">
                  <c:v>915.05516</c:v>
                </c:pt>
                <c:pt idx="1359">
                  <c:v>914.69911999999999</c:v>
                </c:pt>
                <c:pt idx="1360">
                  <c:v>914.34217999999998</c:v>
                </c:pt>
                <c:pt idx="1361">
                  <c:v>913.99694</c:v>
                </c:pt>
                <c:pt idx="1362">
                  <c:v>913.66286000000002</c:v>
                </c:pt>
                <c:pt idx="1363">
                  <c:v>913.33022000000005</c:v>
                </c:pt>
                <c:pt idx="1364">
                  <c:v>912.99937999999997</c:v>
                </c:pt>
                <c:pt idx="1365">
                  <c:v>912.70363999999995</c:v>
                </c:pt>
                <c:pt idx="1366">
                  <c:v>912.39926000000003</c:v>
                </c:pt>
                <c:pt idx="1367">
                  <c:v>912.04250000000002</c:v>
                </c:pt>
                <c:pt idx="1368">
                  <c:v>911.62274000000002</c:v>
                </c:pt>
                <c:pt idx="1369">
                  <c:v>911.19848000000002</c:v>
                </c:pt>
                <c:pt idx="1370">
                  <c:v>910.78988000000004</c:v>
                </c:pt>
                <c:pt idx="1371">
                  <c:v>910.36076000000003</c:v>
                </c:pt>
                <c:pt idx="1372">
                  <c:v>909.94118000000003</c:v>
                </c:pt>
                <c:pt idx="1373">
                  <c:v>909.55705999999998</c:v>
                </c:pt>
                <c:pt idx="1374">
                  <c:v>909.18679999999995</c:v>
                </c:pt>
                <c:pt idx="1375">
                  <c:v>908.7962</c:v>
                </c:pt>
                <c:pt idx="1376">
                  <c:v>908.41315999999995</c:v>
                </c:pt>
                <c:pt idx="1377">
                  <c:v>908.00041999999996</c:v>
                </c:pt>
                <c:pt idx="1378">
                  <c:v>907.58785999999998</c:v>
                </c:pt>
                <c:pt idx="1379">
                  <c:v>907.18142</c:v>
                </c:pt>
                <c:pt idx="1380">
                  <c:v>906.78920000000005</c:v>
                </c:pt>
                <c:pt idx="1381">
                  <c:v>906.41732000000002</c:v>
                </c:pt>
                <c:pt idx="1382">
                  <c:v>906.05155999999999</c:v>
                </c:pt>
                <c:pt idx="1383">
                  <c:v>905.67139999999995</c:v>
                </c:pt>
                <c:pt idx="1384">
                  <c:v>905.31697999999994</c:v>
                </c:pt>
                <c:pt idx="1385">
                  <c:v>904.94690000000003</c:v>
                </c:pt>
                <c:pt idx="1386">
                  <c:v>904.56745999999998</c:v>
                </c:pt>
                <c:pt idx="1387">
                  <c:v>904.18568000000005</c:v>
                </c:pt>
                <c:pt idx="1388">
                  <c:v>903.78985999999998</c:v>
                </c:pt>
                <c:pt idx="1389">
                  <c:v>903.39008000000001</c:v>
                </c:pt>
                <c:pt idx="1390">
                  <c:v>902.99192000000005</c:v>
                </c:pt>
                <c:pt idx="1391">
                  <c:v>902.58043999999995</c:v>
                </c:pt>
                <c:pt idx="1392">
                  <c:v>902.15222000000006</c:v>
                </c:pt>
                <c:pt idx="1393">
                  <c:v>901.7645</c:v>
                </c:pt>
                <c:pt idx="1394">
                  <c:v>901.40161999999998</c:v>
                </c:pt>
                <c:pt idx="1395">
                  <c:v>901.07222000000002</c:v>
                </c:pt>
                <c:pt idx="1396">
                  <c:v>900.75073999999995</c:v>
                </c:pt>
                <c:pt idx="1397">
                  <c:v>900.40351999999996</c:v>
                </c:pt>
                <c:pt idx="1398">
                  <c:v>900.03938000000005</c:v>
                </c:pt>
                <c:pt idx="1399">
                  <c:v>899.69593999999995</c:v>
                </c:pt>
                <c:pt idx="1400">
                  <c:v>899.34691999999995</c:v>
                </c:pt>
                <c:pt idx="1401">
                  <c:v>898.99771999999996</c:v>
                </c:pt>
                <c:pt idx="1402">
                  <c:v>898.6703</c:v>
                </c:pt>
                <c:pt idx="1403">
                  <c:v>898.34360000000004</c:v>
                </c:pt>
                <c:pt idx="1404">
                  <c:v>898.01689999999996</c:v>
                </c:pt>
                <c:pt idx="1405">
                  <c:v>897.65653999999995</c:v>
                </c:pt>
                <c:pt idx="1406">
                  <c:v>897.29762000000005</c:v>
                </c:pt>
                <c:pt idx="1407">
                  <c:v>896.93240000000003</c:v>
                </c:pt>
                <c:pt idx="1408">
                  <c:v>896.55115999999998</c:v>
                </c:pt>
                <c:pt idx="1409">
                  <c:v>896.13751999999999</c:v>
                </c:pt>
                <c:pt idx="1410">
                  <c:v>895.72478000000001</c:v>
                </c:pt>
                <c:pt idx="1411">
                  <c:v>895.31492000000003</c:v>
                </c:pt>
                <c:pt idx="1412">
                  <c:v>894.90200000000004</c:v>
                </c:pt>
                <c:pt idx="1413">
                  <c:v>894.49501999999995</c:v>
                </c:pt>
                <c:pt idx="1414">
                  <c:v>894.11594000000002</c:v>
                </c:pt>
                <c:pt idx="1415">
                  <c:v>893.78258000000005</c:v>
                </c:pt>
                <c:pt idx="1416">
                  <c:v>893.42762000000005</c:v>
                </c:pt>
                <c:pt idx="1417">
                  <c:v>893.11171999999999</c:v>
                </c:pt>
                <c:pt idx="1418">
                  <c:v>892.78070000000002</c:v>
                </c:pt>
                <c:pt idx="1419">
                  <c:v>892.43690000000004</c:v>
                </c:pt>
                <c:pt idx="1420">
                  <c:v>892.08860000000004</c:v>
                </c:pt>
                <c:pt idx="1421">
                  <c:v>891.73472000000004</c:v>
                </c:pt>
                <c:pt idx="1422">
                  <c:v>891.3596</c:v>
                </c:pt>
                <c:pt idx="1423">
                  <c:v>890.98465999999996</c:v>
                </c:pt>
                <c:pt idx="1424">
                  <c:v>890.63743999999997</c:v>
                </c:pt>
                <c:pt idx="1425">
                  <c:v>890.27833999999996</c:v>
                </c:pt>
                <c:pt idx="1426">
                  <c:v>889.91168000000005</c:v>
                </c:pt>
                <c:pt idx="1427">
                  <c:v>889.53908000000001</c:v>
                </c:pt>
                <c:pt idx="1428">
                  <c:v>889.16251999999997</c:v>
                </c:pt>
                <c:pt idx="1429">
                  <c:v>888.78614000000005</c:v>
                </c:pt>
                <c:pt idx="1430">
                  <c:v>888.40147999999999</c:v>
                </c:pt>
                <c:pt idx="1431">
                  <c:v>888.04831999999999</c:v>
                </c:pt>
                <c:pt idx="1432">
                  <c:v>887.72162000000003</c:v>
                </c:pt>
                <c:pt idx="1433">
                  <c:v>887.39887999999996</c:v>
                </c:pt>
                <c:pt idx="1434">
                  <c:v>887.07272</c:v>
                </c:pt>
                <c:pt idx="1435">
                  <c:v>886.72136</c:v>
                </c:pt>
                <c:pt idx="1436">
                  <c:v>886.38422000000003</c:v>
                </c:pt>
                <c:pt idx="1437">
                  <c:v>886.03754000000004</c:v>
                </c:pt>
                <c:pt idx="1438">
                  <c:v>885.67502000000002</c:v>
                </c:pt>
                <c:pt idx="1439">
                  <c:v>885.30907999999999</c:v>
                </c:pt>
                <c:pt idx="1440">
                  <c:v>884.94799999999998</c:v>
                </c:pt>
                <c:pt idx="1441">
                  <c:v>884.57270000000005</c:v>
                </c:pt>
                <c:pt idx="1442">
                  <c:v>884.19776000000002</c:v>
                </c:pt>
                <c:pt idx="1443">
                  <c:v>883.84370000000001</c:v>
                </c:pt>
                <c:pt idx="1444">
                  <c:v>883.47937999999999</c:v>
                </c:pt>
                <c:pt idx="1445">
                  <c:v>883.10425999999995</c:v>
                </c:pt>
                <c:pt idx="1446">
                  <c:v>882.73886000000005</c:v>
                </c:pt>
                <c:pt idx="1447">
                  <c:v>882.37292000000002</c:v>
                </c:pt>
                <c:pt idx="1448">
                  <c:v>882.01130000000001</c:v>
                </c:pt>
                <c:pt idx="1449">
                  <c:v>881.63815999999997</c:v>
                </c:pt>
                <c:pt idx="1450">
                  <c:v>881.25044000000003</c:v>
                </c:pt>
                <c:pt idx="1451">
                  <c:v>880.87243999999998</c:v>
                </c:pt>
                <c:pt idx="1452">
                  <c:v>880.49965999999995</c:v>
                </c:pt>
                <c:pt idx="1453">
                  <c:v>880.11788000000001</c:v>
                </c:pt>
                <c:pt idx="1454">
                  <c:v>879.72691999999995</c:v>
                </c:pt>
                <c:pt idx="1455">
                  <c:v>879.37375999999995</c:v>
                </c:pt>
                <c:pt idx="1456">
                  <c:v>878.9864</c:v>
                </c:pt>
                <c:pt idx="1457">
                  <c:v>878.56088</c:v>
                </c:pt>
                <c:pt idx="1458">
                  <c:v>878.15120000000002</c:v>
                </c:pt>
                <c:pt idx="1459">
                  <c:v>877.74008000000003</c:v>
                </c:pt>
                <c:pt idx="1460">
                  <c:v>877.33921999999995</c:v>
                </c:pt>
                <c:pt idx="1461">
                  <c:v>876.94141999999999</c:v>
                </c:pt>
                <c:pt idx="1462">
                  <c:v>876.55766000000006</c:v>
                </c:pt>
                <c:pt idx="1463">
                  <c:v>876.16093999999998</c:v>
                </c:pt>
                <c:pt idx="1464">
                  <c:v>875.75234</c:v>
                </c:pt>
                <c:pt idx="1465">
                  <c:v>875.36983999999995</c:v>
                </c:pt>
                <c:pt idx="1466">
                  <c:v>874.99454000000003</c:v>
                </c:pt>
                <c:pt idx="1467">
                  <c:v>874.59655999999995</c:v>
                </c:pt>
                <c:pt idx="1468">
                  <c:v>874.23026000000004</c:v>
                </c:pt>
                <c:pt idx="1469">
                  <c:v>873.86396000000002</c:v>
                </c:pt>
                <c:pt idx="1470">
                  <c:v>873.49135999999999</c:v>
                </c:pt>
                <c:pt idx="1471">
                  <c:v>873.10886000000005</c:v>
                </c:pt>
                <c:pt idx="1472">
                  <c:v>872.73068000000001</c:v>
                </c:pt>
                <c:pt idx="1473">
                  <c:v>872.34925999999996</c:v>
                </c:pt>
                <c:pt idx="1474">
                  <c:v>871.96028000000001</c:v>
                </c:pt>
                <c:pt idx="1475">
                  <c:v>871.57399999999996</c:v>
                </c:pt>
                <c:pt idx="1476">
                  <c:v>871.20536000000004</c:v>
                </c:pt>
                <c:pt idx="1477">
                  <c:v>870.85364000000004</c:v>
                </c:pt>
                <c:pt idx="1478">
                  <c:v>870.47131999999999</c:v>
                </c:pt>
                <c:pt idx="1479">
                  <c:v>870.07658000000004</c:v>
                </c:pt>
                <c:pt idx="1480">
                  <c:v>869.69281999999998</c:v>
                </c:pt>
                <c:pt idx="1481">
                  <c:v>869.29970000000003</c:v>
                </c:pt>
                <c:pt idx="1482">
                  <c:v>868.89523999999994</c:v>
                </c:pt>
                <c:pt idx="1483">
                  <c:v>868.51004</c:v>
                </c:pt>
                <c:pt idx="1484">
                  <c:v>868.10126000000002</c:v>
                </c:pt>
                <c:pt idx="1485">
                  <c:v>867.72019999999998</c:v>
                </c:pt>
                <c:pt idx="1486">
                  <c:v>867.33752000000004</c:v>
                </c:pt>
                <c:pt idx="1487">
                  <c:v>866.95591999999999</c:v>
                </c:pt>
                <c:pt idx="1488">
                  <c:v>866.59285999999997</c:v>
                </c:pt>
                <c:pt idx="1489">
                  <c:v>866.25193999999999</c:v>
                </c:pt>
                <c:pt idx="1490">
                  <c:v>865.89175999999998</c:v>
                </c:pt>
                <c:pt idx="1491">
                  <c:v>865.52761999999996</c:v>
                </c:pt>
                <c:pt idx="1492">
                  <c:v>865.17085999999995</c:v>
                </c:pt>
                <c:pt idx="1493">
                  <c:v>864.82597999999996</c:v>
                </c:pt>
                <c:pt idx="1494">
                  <c:v>864.46328000000005</c:v>
                </c:pt>
                <c:pt idx="1495">
                  <c:v>864.12613999999996</c:v>
                </c:pt>
                <c:pt idx="1496">
                  <c:v>863.76128000000006</c:v>
                </c:pt>
                <c:pt idx="1497">
                  <c:v>863.41081999999994</c:v>
                </c:pt>
                <c:pt idx="1498">
                  <c:v>863.09023999999999</c:v>
                </c:pt>
                <c:pt idx="1499">
                  <c:v>862.72411999999997</c:v>
                </c:pt>
                <c:pt idx="1500">
                  <c:v>862.39904000000001</c:v>
                </c:pt>
                <c:pt idx="1501">
                  <c:v>862.05110000000002</c:v>
                </c:pt>
                <c:pt idx="1502">
                  <c:v>861.64070000000004</c:v>
                </c:pt>
                <c:pt idx="1503">
                  <c:v>861.26179999999999</c:v>
                </c:pt>
                <c:pt idx="1504">
                  <c:v>860.87911999999994</c:v>
                </c:pt>
                <c:pt idx="1505">
                  <c:v>860.49518</c:v>
                </c:pt>
                <c:pt idx="1506">
                  <c:v>860.10799999999995</c:v>
                </c:pt>
                <c:pt idx="1507">
                  <c:v>859.73144000000002</c:v>
                </c:pt>
                <c:pt idx="1508">
                  <c:v>859.35343999999998</c:v>
                </c:pt>
                <c:pt idx="1509">
                  <c:v>858.98155999999994</c:v>
                </c:pt>
                <c:pt idx="1510">
                  <c:v>858.61868000000004</c:v>
                </c:pt>
                <c:pt idx="1511">
                  <c:v>858.26462000000004</c:v>
                </c:pt>
                <c:pt idx="1512">
                  <c:v>857.89796000000001</c:v>
                </c:pt>
                <c:pt idx="1513">
                  <c:v>857.51509999999996</c:v>
                </c:pt>
                <c:pt idx="1514">
                  <c:v>857.13422000000003</c:v>
                </c:pt>
                <c:pt idx="1515">
                  <c:v>856.73947999999996</c:v>
                </c:pt>
                <c:pt idx="1516">
                  <c:v>856.33825999999999</c:v>
                </c:pt>
                <c:pt idx="1517">
                  <c:v>855.95486000000005</c:v>
                </c:pt>
                <c:pt idx="1518">
                  <c:v>855.56876</c:v>
                </c:pt>
                <c:pt idx="1519">
                  <c:v>855.17366000000004</c:v>
                </c:pt>
                <c:pt idx="1520">
                  <c:v>854.79061999999999</c:v>
                </c:pt>
                <c:pt idx="1521">
                  <c:v>854.41873999999996</c:v>
                </c:pt>
                <c:pt idx="1522">
                  <c:v>854.05334000000005</c:v>
                </c:pt>
                <c:pt idx="1523">
                  <c:v>853.67534000000001</c:v>
                </c:pt>
                <c:pt idx="1524">
                  <c:v>853.31065999999998</c:v>
                </c:pt>
                <c:pt idx="1525">
                  <c:v>852.94219999999996</c:v>
                </c:pt>
                <c:pt idx="1526">
                  <c:v>852.57626000000005</c:v>
                </c:pt>
                <c:pt idx="1527">
                  <c:v>852.18655999999999</c:v>
                </c:pt>
                <c:pt idx="1528">
                  <c:v>851.83519999999999</c:v>
                </c:pt>
                <c:pt idx="1529">
                  <c:v>851.44766000000004</c:v>
                </c:pt>
                <c:pt idx="1530">
                  <c:v>851.10350000000005</c:v>
                </c:pt>
                <c:pt idx="1531">
                  <c:v>850.70623999999998</c:v>
                </c:pt>
                <c:pt idx="1532">
                  <c:v>850.32500000000005</c:v>
                </c:pt>
                <c:pt idx="1533">
                  <c:v>849.94213999999999</c:v>
                </c:pt>
                <c:pt idx="1534">
                  <c:v>849.52922000000001</c:v>
                </c:pt>
                <c:pt idx="1535">
                  <c:v>849.14725999999996</c:v>
                </c:pt>
                <c:pt idx="1536">
                  <c:v>848.77430000000004</c:v>
                </c:pt>
                <c:pt idx="1537">
                  <c:v>848.39467999999999</c:v>
                </c:pt>
                <c:pt idx="1538">
                  <c:v>848.01289999999995</c:v>
                </c:pt>
                <c:pt idx="1539">
                  <c:v>847.64048000000003</c:v>
                </c:pt>
                <c:pt idx="1540">
                  <c:v>847.25779999999997</c:v>
                </c:pt>
                <c:pt idx="1541">
                  <c:v>846.89887999999996</c:v>
                </c:pt>
                <c:pt idx="1542">
                  <c:v>846.52106000000003</c:v>
                </c:pt>
                <c:pt idx="1543">
                  <c:v>846.13693999999998</c:v>
                </c:pt>
                <c:pt idx="1544">
                  <c:v>845.75606000000005</c:v>
                </c:pt>
                <c:pt idx="1545">
                  <c:v>845.38130000000001</c:v>
                </c:pt>
                <c:pt idx="1546">
                  <c:v>845.02003999999999</c:v>
                </c:pt>
                <c:pt idx="1547">
                  <c:v>844.64095999999995</c:v>
                </c:pt>
                <c:pt idx="1548">
                  <c:v>844.26818000000003</c:v>
                </c:pt>
                <c:pt idx="1549">
                  <c:v>843.88405999999998</c:v>
                </c:pt>
                <c:pt idx="1550">
                  <c:v>843.49868000000004</c:v>
                </c:pt>
                <c:pt idx="1551">
                  <c:v>843.09691999999995</c:v>
                </c:pt>
                <c:pt idx="1552">
                  <c:v>842.72054000000003</c:v>
                </c:pt>
                <c:pt idx="1553">
                  <c:v>842.32039999999995</c:v>
                </c:pt>
                <c:pt idx="1554">
                  <c:v>841.95266000000004</c:v>
                </c:pt>
                <c:pt idx="1555">
                  <c:v>841.71415999999999</c:v>
                </c:pt>
                <c:pt idx="1556">
                  <c:v>841.35631999999998</c:v>
                </c:pt>
                <c:pt idx="1557">
                  <c:v>840.88616000000002</c:v>
                </c:pt>
                <c:pt idx="1558">
                  <c:v>840.50707999999997</c:v>
                </c:pt>
                <c:pt idx="1559">
                  <c:v>840.12800000000004</c:v>
                </c:pt>
                <c:pt idx="1560">
                  <c:v>839.78581999999994</c:v>
                </c:pt>
                <c:pt idx="1561">
                  <c:v>839.40170000000001</c:v>
                </c:pt>
                <c:pt idx="1562">
                  <c:v>839.03575999999998</c:v>
                </c:pt>
                <c:pt idx="1563">
                  <c:v>838.68025999999998</c:v>
                </c:pt>
                <c:pt idx="1564">
                  <c:v>838.32169999999996</c:v>
                </c:pt>
                <c:pt idx="1565">
                  <c:v>837.94262000000003</c:v>
                </c:pt>
                <c:pt idx="1566">
                  <c:v>837.56822</c:v>
                </c:pt>
                <c:pt idx="1567">
                  <c:v>837.18122000000005</c:v>
                </c:pt>
                <c:pt idx="1568">
                  <c:v>836.80394000000001</c:v>
                </c:pt>
                <c:pt idx="1569">
                  <c:v>836.44934000000001</c:v>
                </c:pt>
                <c:pt idx="1570">
                  <c:v>836.07871999999998</c:v>
                </c:pt>
                <c:pt idx="1571">
                  <c:v>835.70270000000005</c:v>
                </c:pt>
                <c:pt idx="1572">
                  <c:v>835.32938000000001</c:v>
                </c:pt>
                <c:pt idx="1573">
                  <c:v>834.98702000000003</c:v>
                </c:pt>
                <c:pt idx="1574">
                  <c:v>834.60577999999998</c:v>
                </c:pt>
                <c:pt idx="1575">
                  <c:v>834.25063999999998</c:v>
                </c:pt>
                <c:pt idx="1576">
                  <c:v>833.88541999999995</c:v>
                </c:pt>
                <c:pt idx="1577">
                  <c:v>833.52524000000005</c:v>
                </c:pt>
                <c:pt idx="1578">
                  <c:v>833.15624000000003</c:v>
                </c:pt>
                <c:pt idx="1579">
                  <c:v>832.80074000000002</c:v>
                </c:pt>
                <c:pt idx="1580">
                  <c:v>832.40923999999995</c:v>
                </c:pt>
                <c:pt idx="1581">
                  <c:v>832.09010000000001</c:v>
                </c:pt>
                <c:pt idx="1582">
                  <c:v>831.70021999999994</c:v>
                </c:pt>
                <c:pt idx="1583">
                  <c:v>831.26804000000004</c:v>
                </c:pt>
                <c:pt idx="1584">
                  <c:v>830.90390000000002</c:v>
                </c:pt>
                <c:pt idx="1585">
                  <c:v>830.59501999999998</c:v>
                </c:pt>
                <c:pt idx="1586">
                  <c:v>830.22979999999995</c:v>
                </c:pt>
                <c:pt idx="1587">
                  <c:v>829.85414000000003</c:v>
                </c:pt>
                <c:pt idx="1588">
                  <c:v>829.47361999999998</c:v>
                </c:pt>
                <c:pt idx="1589">
                  <c:v>829.10551999999996</c:v>
                </c:pt>
                <c:pt idx="1590">
                  <c:v>828.71924000000001</c:v>
                </c:pt>
                <c:pt idx="1591">
                  <c:v>828.34285999999997</c:v>
                </c:pt>
                <c:pt idx="1592">
                  <c:v>827.95424000000003</c:v>
                </c:pt>
                <c:pt idx="1593">
                  <c:v>827.57119999999998</c:v>
                </c:pt>
                <c:pt idx="1594">
                  <c:v>827.19662000000005</c:v>
                </c:pt>
                <c:pt idx="1595">
                  <c:v>826.83608000000004</c:v>
                </c:pt>
                <c:pt idx="1596">
                  <c:v>826.4633</c:v>
                </c:pt>
                <c:pt idx="1597">
                  <c:v>826.06640000000004</c:v>
                </c:pt>
                <c:pt idx="1598">
                  <c:v>825.68768</c:v>
                </c:pt>
                <c:pt idx="1599">
                  <c:v>825.31453999999997</c:v>
                </c:pt>
                <c:pt idx="1600">
                  <c:v>824.94788000000005</c:v>
                </c:pt>
                <c:pt idx="1601">
                  <c:v>824.56988000000001</c:v>
                </c:pt>
                <c:pt idx="1602">
                  <c:v>824.18197999999995</c:v>
                </c:pt>
                <c:pt idx="1603">
                  <c:v>823.80506000000003</c:v>
                </c:pt>
                <c:pt idx="1604">
                  <c:v>823.44812000000002</c:v>
                </c:pt>
                <c:pt idx="1605">
                  <c:v>823.08434</c:v>
                </c:pt>
                <c:pt idx="1606">
                  <c:v>822.71173999999996</c:v>
                </c:pt>
                <c:pt idx="1607">
                  <c:v>822.33518000000004</c:v>
                </c:pt>
                <c:pt idx="1608">
                  <c:v>821.9624</c:v>
                </c:pt>
                <c:pt idx="1609">
                  <c:v>821.59123999999997</c:v>
                </c:pt>
                <c:pt idx="1610">
                  <c:v>821.22997999999995</c:v>
                </c:pt>
                <c:pt idx="1611">
                  <c:v>820.88311999999996</c:v>
                </c:pt>
                <c:pt idx="1612">
                  <c:v>820.50440000000003</c:v>
                </c:pt>
                <c:pt idx="1613">
                  <c:v>820.14260000000002</c:v>
                </c:pt>
                <c:pt idx="1614">
                  <c:v>819.78422</c:v>
                </c:pt>
                <c:pt idx="1615">
                  <c:v>819.40747999999996</c:v>
                </c:pt>
                <c:pt idx="1616">
                  <c:v>819.04837999999995</c:v>
                </c:pt>
                <c:pt idx="1617">
                  <c:v>818.69611999999995</c:v>
                </c:pt>
                <c:pt idx="1618">
                  <c:v>818.33234000000004</c:v>
                </c:pt>
                <c:pt idx="1619">
                  <c:v>817.96946000000003</c:v>
                </c:pt>
                <c:pt idx="1620">
                  <c:v>817.59757999999999</c:v>
                </c:pt>
                <c:pt idx="1621">
                  <c:v>817.24513999999999</c:v>
                </c:pt>
                <c:pt idx="1622">
                  <c:v>816.88063999999997</c:v>
                </c:pt>
                <c:pt idx="1623">
                  <c:v>816.51811999999995</c:v>
                </c:pt>
                <c:pt idx="1624">
                  <c:v>816.15362000000005</c:v>
                </c:pt>
                <c:pt idx="1625">
                  <c:v>815.80514000000005</c:v>
                </c:pt>
                <c:pt idx="1626">
                  <c:v>815.43686000000002</c:v>
                </c:pt>
                <c:pt idx="1627">
                  <c:v>815.06984</c:v>
                </c:pt>
                <c:pt idx="1628">
                  <c:v>814.70191999999997</c:v>
                </c:pt>
                <c:pt idx="1629">
                  <c:v>814.32932000000005</c:v>
                </c:pt>
                <c:pt idx="1630">
                  <c:v>813.96662000000003</c:v>
                </c:pt>
                <c:pt idx="1631">
                  <c:v>813.61400000000003</c:v>
                </c:pt>
                <c:pt idx="1632">
                  <c:v>813.24644000000001</c:v>
                </c:pt>
                <c:pt idx="1633">
                  <c:v>812.85781999999995</c:v>
                </c:pt>
                <c:pt idx="1634">
                  <c:v>812.49368000000004</c:v>
                </c:pt>
                <c:pt idx="1635">
                  <c:v>812.13674000000003</c:v>
                </c:pt>
                <c:pt idx="1636">
                  <c:v>811.76306</c:v>
                </c:pt>
                <c:pt idx="1637">
                  <c:v>811.37929999999994</c:v>
                </c:pt>
                <c:pt idx="1638">
                  <c:v>811.02632000000006</c:v>
                </c:pt>
                <c:pt idx="1639">
                  <c:v>810.66884000000005</c:v>
                </c:pt>
                <c:pt idx="1640">
                  <c:v>810.30488000000003</c:v>
                </c:pt>
                <c:pt idx="1641">
                  <c:v>809.93516</c:v>
                </c:pt>
                <c:pt idx="1642">
                  <c:v>809.55877999999996</c:v>
                </c:pt>
                <c:pt idx="1643">
                  <c:v>809.19428000000005</c:v>
                </c:pt>
                <c:pt idx="1644">
                  <c:v>808.83986000000004</c:v>
                </c:pt>
                <c:pt idx="1645">
                  <c:v>808.48364000000004</c:v>
                </c:pt>
                <c:pt idx="1646">
                  <c:v>808.09645999999998</c:v>
                </c:pt>
                <c:pt idx="1647">
                  <c:v>807.71450000000004</c:v>
                </c:pt>
                <c:pt idx="1648">
                  <c:v>807.34244000000001</c:v>
                </c:pt>
                <c:pt idx="1649">
                  <c:v>806.97973999999999</c:v>
                </c:pt>
                <c:pt idx="1650">
                  <c:v>806.62099999999998</c:v>
                </c:pt>
                <c:pt idx="1651">
                  <c:v>806.22986000000003</c:v>
                </c:pt>
                <c:pt idx="1652">
                  <c:v>805.86176</c:v>
                </c:pt>
                <c:pt idx="1653">
                  <c:v>805.50049999999999</c:v>
                </c:pt>
                <c:pt idx="1654">
                  <c:v>805.15364</c:v>
                </c:pt>
                <c:pt idx="1655">
                  <c:v>804.78409999999997</c:v>
                </c:pt>
                <c:pt idx="1656">
                  <c:v>804.40646000000004</c:v>
                </c:pt>
                <c:pt idx="1657">
                  <c:v>804.02683999999999</c:v>
                </c:pt>
                <c:pt idx="1658">
                  <c:v>803.65927999999997</c:v>
                </c:pt>
                <c:pt idx="1659">
                  <c:v>803.28992000000005</c:v>
                </c:pt>
                <c:pt idx="1660">
                  <c:v>802.92704000000003</c:v>
                </c:pt>
                <c:pt idx="1661">
                  <c:v>802.56740000000002</c:v>
                </c:pt>
                <c:pt idx="1662">
                  <c:v>802.19803999999999</c:v>
                </c:pt>
                <c:pt idx="1663">
                  <c:v>801.83425999999997</c:v>
                </c:pt>
                <c:pt idx="1664">
                  <c:v>801.46238000000005</c:v>
                </c:pt>
                <c:pt idx="1665">
                  <c:v>801.07754</c:v>
                </c:pt>
                <c:pt idx="1666">
                  <c:v>800.71609999999998</c:v>
                </c:pt>
                <c:pt idx="1667">
                  <c:v>800.35897999999997</c:v>
                </c:pt>
                <c:pt idx="1668">
                  <c:v>799.98512000000005</c:v>
                </c:pt>
                <c:pt idx="1669">
                  <c:v>799.62062000000003</c:v>
                </c:pt>
                <c:pt idx="1670">
                  <c:v>799.26638000000003</c:v>
                </c:pt>
                <c:pt idx="1671">
                  <c:v>798.89503999999999</c:v>
                </c:pt>
                <c:pt idx="1672">
                  <c:v>798.53953999999999</c:v>
                </c:pt>
                <c:pt idx="1673">
                  <c:v>798.17341999999996</c:v>
                </c:pt>
                <c:pt idx="1674">
                  <c:v>797.82133999999996</c:v>
                </c:pt>
                <c:pt idx="1675">
                  <c:v>797.45432000000005</c:v>
                </c:pt>
                <c:pt idx="1676">
                  <c:v>797.08784000000003</c:v>
                </c:pt>
                <c:pt idx="1677">
                  <c:v>796.74692000000005</c:v>
                </c:pt>
                <c:pt idx="1678">
                  <c:v>796.39772000000005</c:v>
                </c:pt>
                <c:pt idx="1679">
                  <c:v>796.03466000000003</c:v>
                </c:pt>
                <c:pt idx="1680">
                  <c:v>795.69068000000004</c:v>
                </c:pt>
                <c:pt idx="1681">
                  <c:v>795.32924000000003</c:v>
                </c:pt>
                <c:pt idx="1682">
                  <c:v>794.95663999999999</c:v>
                </c:pt>
                <c:pt idx="1683">
                  <c:v>794.58745999999996</c:v>
                </c:pt>
                <c:pt idx="1684">
                  <c:v>794.21810000000005</c:v>
                </c:pt>
                <c:pt idx="1685">
                  <c:v>793.85018000000002</c:v>
                </c:pt>
                <c:pt idx="1686">
                  <c:v>793.50206000000003</c:v>
                </c:pt>
                <c:pt idx="1687">
                  <c:v>793.13072</c:v>
                </c:pt>
                <c:pt idx="1688">
                  <c:v>792.78638000000001</c:v>
                </c:pt>
                <c:pt idx="1689">
                  <c:v>792.41053999999997</c:v>
                </c:pt>
                <c:pt idx="1690">
                  <c:v>792.04010000000005</c:v>
                </c:pt>
                <c:pt idx="1691">
                  <c:v>791.69179999999994</c:v>
                </c:pt>
                <c:pt idx="1692">
                  <c:v>791.33774000000005</c:v>
                </c:pt>
                <c:pt idx="1693">
                  <c:v>790.98818000000006</c:v>
                </c:pt>
                <c:pt idx="1694">
                  <c:v>790.63610000000006</c:v>
                </c:pt>
                <c:pt idx="1695">
                  <c:v>790.27988000000005</c:v>
                </c:pt>
                <c:pt idx="1696">
                  <c:v>789.93769999999995</c:v>
                </c:pt>
                <c:pt idx="1697">
                  <c:v>789.56672000000003</c:v>
                </c:pt>
                <c:pt idx="1698">
                  <c:v>789.18781999999999</c:v>
                </c:pt>
                <c:pt idx="1699">
                  <c:v>788.82997999999998</c:v>
                </c:pt>
                <c:pt idx="1700">
                  <c:v>788.46745999999996</c:v>
                </c:pt>
                <c:pt idx="1701">
                  <c:v>788.10314000000005</c:v>
                </c:pt>
                <c:pt idx="1702">
                  <c:v>787.75106000000005</c:v>
                </c:pt>
                <c:pt idx="1703">
                  <c:v>787.39178000000004</c:v>
                </c:pt>
                <c:pt idx="1704">
                  <c:v>787.03070000000002</c:v>
                </c:pt>
                <c:pt idx="1705">
                  <c:v>786.65863999999999</c:v>
                </c:pt>
                <c:pt idx="1706">
                  <c:v>786.29719999999998</c:v>
                </c:pt>
                <c:pt idx="1707">
                  <c:v>785.92837999999995</c:v>
                </c:pt>
                <c:pt idx="1708">
                  <c:v>785.55182000000002</c:v>
                </c:pt>
                <c:pt idx="1709">
                  <c:v>785.20154000000002</c:v>
                </c:pt>
                <c:pt idx="1710">
                  <c:v>784.86116000000004</c:v>
                </c:pt>
                <c:pt idx="1711">
                  <c:v>784.50116000000003</c:v>
                </c:pt>
                <c:pt idx="1712">
                  <c:v>784.12225999999998</c:v>
                </c:pt>
                <c:pt idx="1713">
                  <c:v>783.77269999999999</c:v>
                </c:pt>
                <c:pt idx="1714">
                  <c:v>783.42565999999999</c:v>
                </c:pt>
                <c:pt idx="1715">
                  <c:v>783.05287999999996</c:v>
                </c:pt>
                <c:pt idx="1716">
                  <c:v>782.68856000000005</c:v>
                </c:pt>
                <c:pt idx="1717">
                  <c:v>782.31920000000002</c:v>
                </c:pt>
                <c:pt idx="1718">
                  <c:v>781.97072000000003</c:v>
                </c:pt>
                <c:pt idx="1719">
                  <c:v>781.61900000000003</c:v>
                </c:pt>
                <c:pt idx="1720">
                  <c:v>781.25648000000001</c:v>
                </c:pt>
                <c:pt idx="1721">
                  <c:v>780.89756</c:v>
                </c:pt>
                <c:pt idx="1722">
                  <c:v>780.53575999999998</c:v>
                </c:pt>
                <c:pt idx="1723">
                  <c:v>780.18133999999998</c:v>
                </c:pt>
                <c:pt idx="1724">
                  <c:v>779.83051999999998</c:v>
                </c:pt>
                <c:pt idx="1725">
                  <c:v>779.45719999999994</c:v>
                </c:pt>
                <c:pt idx="1726">
                  <c:v>779.08424000000002</c:v>
                </c:pt>
                <c:pt idx="1727">
                  <c:v>778.721</c:v>
                </c:pt>
                <c:pt idx="1728">
                  <c:v>778.36892</c:v>
                </c:pt>
                <c:pt idx="1729">
                  <c:v>778.02008000000001</c:v>
                </c:pt>
                <c:pt idx="1730">
                  <c:v>777.66908000000001</c:v>
                </c:pt>
                <c:pt idx="1731">
                  <c:v>777.30565999999999</c:v>
                </c:pt>
                <c:pt idx="1732">
                  <c:v>776.94961999999998</c:v>
                </c:pt>
                <c:pt idx="1733">
                  <c:v>776.58637999999996</c:v>
                </c:pt>
                <c:pt idx="1734">
                  <c:v>776.21756000000005</c:v>
                </c:pt>
                <c:pt idx="1735">
                  <c:v>775.84442000000001</c:v>
                </c:pt>
                <c:pt idx="1736">
                  <c:v>775.49234000000001</c:v>
                </c:pt>
                <c:pt idx="1737">
                  <c:v>775.15628000000004</c:v>
                </c:pt>
                <c:pt idx="1738">
                  <c:v>774.78746000000001</c:v>
                </c:pt>
                <c:pt idx="1739">
                  <c:v>774.42367999999999</c:v>
                </c:pt>
                <c:pt idx="1740">
                  <c:v>774.05953999999997</c:v>
                </c:pt>
                <c:pt idx="1741">
                  <c:v>773.70925999999997</c:v>
                </c:pt>
                <c:pt idx="1742">
                  <c:v>773.35519999999997</c:v>
                </c:pt>
                <c:pt idx="1743">
                  <c:v>772.99213999999995</c:v>
                </c:pt>
                <c:pt idx="1744">
                  <c:v>772.61900000000003</c:v>
                </c:pt>
                <c:pt idx="1745">
                  <c:v>772.25594000000001</c:v>
                </c:pt>
                <c:pt idx="1746">
                  <c:v>771.89017999999999</c:v>
                </c:pt>
                <c:pt idx="1747">
                  <c:v>771.52801999999997</c:v>
                </c:pt>
                <c:pt idx="1748">
                  <c:v>771.17809999999997</c:v>
                </c:pt>
                <c:pt idx="1749">
                  <c:v>770.81161999999995</c:v>
                </c:pt>
                <c:pt idx="1750">
                  <c:v>770.45126000000005</c:v>
                </c:pt>
                <c:pt idx="1751">
                  <c:v>770.10314000000005</c:v>
                </c:pt>
                <c:pt idx="1752">
                  <c:v>769.74764000000005</c:v>
                </c:pt>
                <c:pt idx="1753">
                  <c:v>769.39808000000005</c:v>
                </c:pt>
                <c:pt idx="1754">
                  <c:v>769.04294000000004</c:v>
                </c:pt>
                <c:pt idx="1755">
                  <c:v>768.70129999999995</c:v>
                </c:pt>
                <c:pt idx="1756">
                  <c:v>768.33374000000003</c:v>
                </c:pt>
                <c:pt idx="1757">
                  <c:v>767.99246000000005</c:v>
                </c:pt>
                <c:pt idx="1758">
                  <c:v>767.64793999999995</c:v>
                </c:pt>
                <c:pt idx="1759">
                  <c:v>767.28938000000005</c:v>
                </c:pt>
                <c:pt idx="1760">
                  <c:v>766.93892000000005</c:v>
                </c:pt>
                <c:pt idx="1761">
                  <c:v>766.57316000000003</c:v>
                </c:pt>
                <c:pt idx="1762">
                  <c:v>766.22594000000004</c:v>
                </c:pt>
                <c:pt idx="1763">
                  <c:v>765.87728000000004</c:v>
                </c:pt>
                <c:pt idx="1764">
                  <c:v>765.52034000000003</c:v>
                </c:pt>
                <c:pt idx="1765">
                  <c:v>765.17006000000003</c:v>
                </c:pt>
                <c:pt idx="1766">
                  <c:v>764.80592000000001</c:v>
                </c:pt>
                <c:pt idx="1767">
                  <c:v>764.45528000000002</c:v>
                </c:pt>
                <c:pt idx="1768">
                  <c:v>764.10626000000002</c:v>
                </c:pt>
                <c:pt idx="1769">
                  <c:v>763.76606000000004</c:v>
                </c:pt>
                <c:pt idx="1770">
                  <c:v>763.42298000000005</c:v>
                </c:pt>
                <c:pt idx="1771">
                  <c:v>763.06172000000004</c:v>
                </c:pt>
                <c:pt idx="1772">
                  <c:v>762.71162000000004</c:v>
                </c:pt>
                <c:pt idx="1773">
                  <c:v>762.35558000000003</c:v>
                </c:pt>
                <c:pt idx="1774">
                  <c:v>761.99900000000002</c:v>
                </c:pt>
                <c:pt idx="1775">
                  <c:v>761.63306</c:v>
                </c:pt>
                <c:pt idx="1776">
                  <c:v>761.28206</c:v>
                </c:pt>
                <c:pt idx="1777">
                  <c:v>760.93592000000001</c:v>
                </c:pt>
                <c:pt idx="1778">
                  <c:v>760.58330000000001</c:v>
                </c:pt>
                <c:pt idx="1779">
                  <c:v>760.24292000000003</c:v>
                </c:pt>
                <c:pt idx="1780">
                  <c:v>759.89282000000003</c:v>
                </c:pt>
                <c:pt idx="1781">
                  <c:v>759.53858000000002</c:v>
                </c:pt>
                <c:pt idx="1782">
                  <c:v>759.19370000000004</c:v>
                </c:pt>
                <c:pt idx="1783">
                  <c:v>758.85476000000006</c:v>
                </c:pt>
                <c:pt idx="1784">
                  <c:v>758.51185999999996</c:v>
                </c:pt>
                <c:pt idx="1785">
                  <c:v>758.17489999999998</c:v>
                </c:pt>
                <c:pt idx="1786">
                  <c:v>757.81237999999996</c:v>
                </c:pt>
                <c:pt idx="1787">
                  <c:v>757.48136</c:v>
                </c:pt>
                <c:pt idx="1788">
                  <c:v>757.12261999999998</c:v>
                </c:pt>
                <c:pt idx="1789">
                  <c:v>756.76945999999998</c:v>
                </c:pt>
                <c:pt idx="1790">
                  <c:v>756.41647999999998</c:v>
                </c:pt>
                <c:pt idx="1791">
                  <c:v>756.07285999999999</c:v>
                </c:pt>
                <c:pt idx="1792">
                  <c:v>755.74274000000003</c:v>
                </c:pt>
                <c:pt idx="1793">
                  <c:v>755.40578000000005</c:v>
                </c:pt>
                <c:pt idx="1794">
                  <c:v>755.08483999999999</c:v>
                </c:pt>
                <c:pt idx="1795">
                  <c:v>754.72609999999997</c:v>
                </c:pt>
                <c:pt idx="1796">
                  <c:v>754.37743999999998</c:v>
                </c:pt>
                <c:pt idx="1797">
                  <c:v>754.04570000000001</c:v>
                </c:pt>
                <c:pt idx="1798">
                  <c:v>753.72349999999994</c:v>
                </c:pt>
                <c:pt idx="1799">
                  <c:v>753.38689999999997</c:v>
                </c:pt>
                <c:pt idx="1800">
                  <c:v>753.03499999999997</c:v>
                </c:pt>
                <c:pt idx="1801">
                  <c:v>752.68417999999997</c:v>
                </c:pt>
                <c:pt idx="1802">
                  <c:v>752.35064</c:v>
                </c:pt>
                <c:pt idx="1803">
                  <c:v>752.01134000000002</c:v>
                </c:pt>
                <c:pt idx="1804">
                  <c:v>751.66466000000003</c:v>
                </c:pt>
                <c:pt idx="1805">
                  <c:v>751.31024000000002</c:v>
                </c:pt>
                <c:pt idx="1806">
                  <c:v>750.96104000000003</c:v>
                </c:pt>
                <c:pt idx="1807">
                  <c:v>750.59672</c:v>
                </c:pt>
                <c:pt idx="1808">
                  <c:v>750.25652000000002</c:v>
                </c:pt>
                <c:pt idx="1809">
                  <c:v>749.8913</c:v>
                </c:pt>
                <c:pt idx="1810">
                  <c:v>749.52409999999998</c:v>
                </c:pt>
                <c:pt idx="1811">
                  <c:v>749.18065999999999</c:v>
                </c:pt>
                <c:pt idx="1812">
                  <c:v>748.8338</c:v>
                </c:pt>
                <c:pt idx="1813">
                  <c:v>748.46137999999996</c:v>
                </c:pt>
                <c:pt idx="1814">
                  <c:v>748.10479999999995</c:v>
                </c:pt>
                <c:pt idx="1815">
                  <c:v>747.76045999999997</c:v>
                </c:pt>
                <c:pt idx="1816">
                  <c:v>747.41053999999997</c:v>
                </c:pt>
                <c:pt idx="1817">
                  <c:v>747.06007999999997</c:v>
                </c:pt>
                <c:pt idx="1818">
                  <c:v>746.68298000000004</c:v>
                </c:pt>
                <c:pt idx="1819">
                  <c:v>746.33378000000005</c:v>
                </c:pt>
                <c:pt idx="1820">
                  <c:v>746.00185999999997</c:v>
                </c:pt>
                <c:pt idx="1821">
                  <c:v>745.64545999999996</c:v>
                </c:pt>
                <c:pt idx="1822">
                  <c:v>745.28096000000005</c:v>
                </c:pt>
                <c:pt idx="1823">
                  <c:v>744.93266000000006</c:v>
                </c:pt>
                <c:pt idx="1824">
                  <c:v>744.58489999999995</c:v>
                </c:pt>
                <c:pt idx="1825">
                  <c:v>744.22112000000004</c:v>
                </c:pt>
                <c:pt idx="1826">
                  <c:v>743.84852000000001</c:v>
                </c:pt>
                <c:pt idx="1827">
                  <c:v>743.49068</c:v>
                </c:pt>
                <c:pt idx="1828">
                  <c:v>743.13049999999998</c:v>
                </c:pt>
                <c:pt idx="1829">
                  <c:v>742.76059999999995</c:v>
                </c:pt>
                <c:pt idx="1830">
                  <c:v>742.40401999999995</c:v>
                </c:pt>
                <c:pt idx="1831">
                  <c:v>742.03430000000003</c:v>
                </c:pt>
                <c:pt idx="1832">
                  <c:v>741.68546000000003</c:v>
                </c:pt>
                <c:pt idx="1833">
                  <c:v>741.34292000000005</c:v>
                </c:pt>
                <c:pt idx="1834">
                  <c:v>740.99749999999995</c:v>
                </c:pt>
                <c:pt idx="1835">
                  <c:v>740.62832000000003</c:v>
                </c:pt>
                <c:pt idx="1836">
                  <c:v>740.27822000000003</c:v>
                </c:pt>
                <c:pt idx="1837">
                  <c:v>739.93766000000005</c:v>
                </c:pt>
                <c:pt idx="1838">
                  <c:v>739.58702000000005</c:v>
                </c:pt>
                <c:pt idx="1839">
                  <c:v>739.23979999999995</c:v>
                </c:pt>
                <c:pt idx="1840">
                  <c:v>738.89311999999995</c:v>
                </c:pt>
                <c:pt idx="1841">
                  <c:v>738.53474000000006</c:v>
                </c:pt>
                <c:pt idx="1842">
                  <c:v>738.18050000000005</c:v>
                </c:pt>
                <c:pt idx="1843">
                  <c:v>737.83615999999995</c:v>
                </c:pt>
                <c:pt idx="1844">
                  <c:v>737.49415999999997</c:v>
                </c:pt>
                <c:pt idx="1845">
                  <c:v>737.16007999999999</c:v>
                </c:pt>
                <c:pt idx="1846">
                  <c:v>736.81502</c:v>
                </c:pt>
                <c:pt idx="1847">
                  <c:v>736.46654000000001</c:v>
                </c:pt>
                <c:pt idx="1848">
                  <c:v>736.11824000000001</c:v>
                </c:pt>
                <c:pt idx="1849">
                  <c:v>735.79603999999995</c:v>
                </c:pt>
                <c:pt idx="1850">
                  <c:v>735.47059999999999</c:v>
                </c:pt>
                <c:pt idx="1851">
                  <c:v>735.12842000000001</c:v>
                </c:pt>
                <c:pt idx="1852">
                  <c:v>734.79326000000003</c:v>
                </c:pt>
                <c:pt idx="1853">
                  <c:v>734.46025999999995</c:v>
                </c:pt>
                <c:pt idx="1854">
                  <c:v>734.12437999999997</c:v>
                </c:pt>
                <c:pt idx="1855">
                  <c:v>733.79642000000001</c:v>
                </c:pt>
                <c:pt idx="1856">
                  <c:v>733.46450000000004</c:v>
                </c:pt>
                <c:pt idx="1857">
                  <c:v>733.12321999999995</c:v>
                </c:pt>
                <c:pt idx="1858">
                  <c:v>732.79867999999999</c:v>
                </c:pt>
                <c:pt idx="1859">
                  <c:v>732.47414000000003</c:v>
                </c:pt>
                <c:pt idx="1860">
                  <c:v>732.14473999999996</c:v>
                </c:pt>
                <c:pt idx="1861">
                  <c:v>731.81623999999999</c:v>
                </c:pt>
                <c:pt idx="1862">
                  <c:v>731.46235999999999</c:v>
                </c:pt>
                <c:pt idx="1863">
                  <c:v>731.13242000000002</c:v>
                </c:pt>
                <c:pt idx="1864">
                  <c:v>730.79222000000004</c:v>
                </c:pt>
                <c:pt idx="1865">
                  <c:v>730.45975999999996</c:v>
                </c:pt>
                <c:pt idx="1866">
                  <c:v>730.11847999999998</c:v>
                </c:pt>
                <c:pt idx="1867">
                  <c:v>729.79124000000002</c:v>
                </c:pt>
                <c:pt idx="1868">
                  <c:v>729.45752000000005</c:v>
                </c:pt>
                <c:pt idx="1869">
                  <c:v>729.12055999999995</c:v>
                </c:pt>
                <c:pt idx="1870">
                  <c:v>728.77441999999996</c:v>
                </c:pt>
                <c:pt idx="1871">
                  <c:v>728.44159999999999</c:v>
                </c:pt>
                <c:pt idx="1872">
                  <c:v>728.10968000000003</c:v>
                </c:pt>
                <c:pt idx="1873">
                  <c:v>727.77434000000005</c:v>
                </c:pt>
                <c:pt idx="1874">
                  <c:v>727.42388000000005</c:v>
                </c:pt>
                <c:pt idx="1875">
                  <c:v>727.09303999999997</c:v>
                </c:pt>
                <c:pt idx="1876">
                  <c:v>726.74977999999999</c:v>
                </c:pt>
                <c:pt idx="1877">
                  <c:v>726.40508</c:v>
                </c:pt>
                <c:pt idx="1878">
                  <c:v>726.08</c:v>
                </c:pt>
                <c:pt idx="1879">
                  <c:v>725.74267999999995</c:v>
                </c:pt>
                <c:pt idx="1880">
                  <c:v>725.39527999999996</c:v>
                </c:pt>
                <c:pt idx="1881">
                  <c:v>725.02646000000004</c:v>
                </c:pt>
                <c:pt idx="1882">
                  <c:v>724.68769999999995</c:v>
                </c:pt>
                <c:pt idx="1883">
                  <c:v>724.33813999999995</c:v>
                </c:pt>
                <c:pt idx="1884">
                  <c:v>724.00099999999998</c:v>
                </c:pt>
                <c:pt idx="1885">
                  <c:v>723.65809999999999</c:v>
                </c:pt>
                <c:pt idx="1886">
                  <c:v>723.30421999999999</c:v>
                </c:pt>
                <c:pt idx="1887">
                  <c:v>722.96762000000001</c:v>
                </c:pt>
                <c:pt idx="1888">
                  <c:v>722.62904000000003</c:v>
                </c:pt>
                <c:pt idx="1889">
                  <c:v>722.28866000000005</c:v>
                </c:pt>
                <c:pt idx="1890">
                  <c:v>721.95097999999996</c:v>
                </c:pt>
                <c:pt idx="1891">
                  <c:v>721.61455999999998</c:v>
                </c:pt>
                <c:pt idx="1892">
                  <c:v>721.27922000000001</c:v>
                </c:pt>
                <c:pt idx="1893">
                  <c:v>720.94190000000003</c:v>
                </c:pt>
                <c:pt idx="1894">
                  <c:v>720.60835999999995</c:v>
                </c:pt>
                <c:pt idx="1895">
                  <c:v>720.28165999999999</c:v>
                </c:pt>
                <c:pt idx="1896">
                  <c:v>719.95604000000003</c:v>
                </c:pt>
                <c:pt idx="1897">
                  <c:v>719.62285999999995</c:v>
                </c:pt>
                <c:pt idx="1898">
                  <c:v>719.28679999999997</c:v>
                </c:pt>
                <c:pt idx="1899">
                  <c:v>718.94947999999999</c:v>
                </c:pt>
                <c:pt idx="1900">
                  <c:v>718.61558000000002</c:v>
                </c:pt>
                <c:pt idx="1901">
                  <c:v>718.30399999999997</c:v>
                </c:pt>
                <c:pt idx="1902">
                  <c:v>717.96361999999999</c:v>
                </c:pt>
                <c:pt idx="1903">
                  <c:v>717.63458000000003</c:v>
                </c:pt>
                <c:pt idx="1904">
                  <c:v>717.30823999999996</c:v>
                </c:pt>
                <c:pt idx="1905">
                  <c:v>716.96605999999997</c:v>
                </c:pt>
                <c:pt idx="1906">
                  <c:v>716.63936000000001</c:v>
                </c:pt>
                <c:pt idx="1907">
                  <c:v>716.32489999999996</c:v>
                </c:pt>
                <c:pt idx="1908">
                  <c:v>715.98847999999998</c:v>
                </c:pt>
                <c:pt idx="1909">
                  <c:v>715.66232000000002</c:v>
                </c:pt>
                <c:pt idx="1910">
                  <c:v>715.33004000000005</c:v>
                </c:pt>
                <c:pt idx="1911">
                  <c:v>715.00855999999999</c:v>
                </c:pt>
                <c:pt idx="1912">
                  <c:v>714.68384000000003</c:v>
                </c:pt>
                <c:pt idx="1913">
                  <c:v>714.33086000000003</c:v>
                </c:pt>
                <c:pt idx="1914">
                  <c:v>713.99066000000005</c:v>
                </c:pt>
                <c:pt idx="1915">
                  <c:v>713.69150000000002</c:v>
                </c:pt>
                <c:pt idx="1916">
                  <c:v>713.36767999999995</c:v>
                </c:pt>
                <c:pt idx="1917">
                  <c:v>713.02027999999996</c:v>
                </c:pt>
                <c:pt idx="1918">
                  <c:v>712.69448</c:v>
                </c:pt>
                <c:pt idx="1919">
                  <c:v>712.37084000000004</c:v>
                </c:pt>
                <c:pt idx="1920">
                  <c:v>712.04701999999997</c:v>
                </c:pt>
                <c:pt idx="1921">
                  <c:v>711.70862</c:v>
                </c:pt>
                <c:pt idx="1922">
                  <c:v>711.37760000000003</c:v>
                </c:pt>
                <c:pt idx="1923">
                  <c:v>711.06439999999998</c:v>
                </c:pt>
                <c:pt idx="1924">
                  <c:v>710.71249999999998</c:v>
                </c:pt>
                <c:pt idx="1925">
                  <c:v>710.39768000000004</c:v>
                </c:pt>
                <c:pt idx="1926">
                  <c:v>710.05748000000006</c:v>
                </c:pt>
                <c:pt idx="1927">
                  <c:v>709.73023999999998</c:v>
                </c:pt>
                <c:pt idx="1928">
                  <c:v>709.42010000000005</c:v>
                </c:pt>
                <c:pt idx="1929">
                  <c:v>709.10852</c:v>
                </c:pt>
                <c:pt idx="1930">
                  <c:v>708.78866000000005</c:v>
                </c:pt>
                <c:pt idx="1931">
                  <c:v>708.47167999999999</c:v>
                </c:pt>
                <c:pt idx="1932">
                  <c:v>708.14840000000004</c:v>
                </c:pt>
                <c:pt idx="1933">
                  <c:v>707.83807999999999</c:v>
                </c:pt>
                <c:pt idx="1934">
                  <c:v>707.52092000000005</c:v>
                </c:pt>
                <c:pt idx="1935">
                  <c:v>707.18575999999996</c:v>
                </c:pt>
                <c:pt idx="1936">
                  <c:v>706.86392000000001</c:v>
                </c:pt>
                <c:pt idx="1937">
                  <c:v>706.54513999999995</c:v>
                </c:pt>
                <c:pt idx="1938">
                  <c:v>706.19827999999995</c:v>
                </c:pt>
                <c:pt idx="1939">
                  <c:v>705.88292000000001</c:v>
                </c:pt>
                <c:pt idx="1940">
                  <c:v>705.55244000000005</c:v>
                </c:pt>
                <c:pt idx="1941">
                  <c:v>705.21961999999996</c:v>
                </c:pt>
                <c:pt idx="1942">
                  <c:v>704.89526000000001</c:v>
                </c:pt>
                <c:pt idx="1943">
                  <c:v>704.55758000000003</c:v>
                </c:pt>
                <c:pt idx="1944">
                  <c:v>704.22907999999995</c:v>
                </c:pt>
                <c:pt idx="1945">
                  <c:v>703.89535999999998</c:v>
                </c:pt>
                <c:pt idx="1946">
                  <c:v>703.56686000000002</c:v>
                </c:pt>
                <c:pt idx="1947">
                  <c:v>703.24159999999995</c:v>
                </c:pt>
                <c:pt idx="1948">
                  <c:v>702.89077999999995</c:v>
                </c:pt>
                <c:pt idx="1949">
                  <c:v>702.56083999999998</c:v>
                </c:pt>
                <c:pt idx="1950">
                  <c:v>702.22532000000001</c:v>
                </c:pt>
                <c:pt idx="1951">
                  <c:v>701.89664000000005</c:v>
                </c:pt>
                <c:pt idx="1952">
                  <c:v>701.56795999999997</c:v>
                </c:pt>
                <c:pt idx="1953">
                  <c:v>701.24144000000001</c:v>
                </c:pt>
                <c:pt idx="1954">
                  <c:v>700.90322000000003</c:v>
                </c:pt>
                <c:pt idx="1955">
                  <c:v>700.56823999999995</c:v>
                </c:pt>
                <c:pt idx="1956">
                  <c:v>700.24027999999998</c:v>
                </c:pt>
                <c:pt idx="1957">
                  <c:v>699.92222000000004</c:v>
                </c:pt>
                <c:pt idx="1958">
                  <c:v>699.59533999999996</c:v>
                </c:pt>
                <c:pt idx="1959">
                  <c:v>699.25711999999999</c:v>
                </c:pt>
                <c:pt idx="1960">
                  <c:v>698.92484000000002</c:v>
                </c:pt>
                <c:pt idx="1961">
                  <c:v>698.59993999999995</c:v>
                </c:pt>
                <c:pt idx="1962">
                  <c:v>698.27611999999999</c:v>
                </c:pt>
                <c:pt idx="1963">
                  <c:v>697.94564000000003</c:v>
                </c:pt>
                <c:pt idx="1964">
                  <c:v>697.60256000000004</c:v>
                </c:pt>
                <c:pt idx="1965">
                  <c:v>697.27621999999997</c:v>
                </c:pt>
                <c:pt idx="1966">
                  <c:v>696.94862000000001</c:v>
                </c:pt>
                <c:pt idx="1967">
                  <c:v>696.62498000000005</c:v>
                </c:pt>
                <c:pt idx="1968">
                  <c:v>696.29611999999997</c:v>
                </c:pt>
                <c:pt idx="1969">
                  <c:v>695.98634000000004</c:v>
                </c:pt>
                <c:pt idx="1970">
                  <c:v>695.65927999999997</c:v>
                </c:pt>
                <c:pt idx="1971">
                  <c:v>695.33132000000001</c:v>
                </c:pt>
                <c:pt idx="1972">
                  <c:v>695.00984000000005</c:v>
                </c:pt>
                <c:pt idx="1973">
                  <c:v>694.68277999999998</c:v>
                </c:pt>
                <c:pt idx="1974">
                  <c:v>694.35320000000002</c:v>
                </c:pt>
                <c:pt idx="1975">
                  <c:v>694.03297999999995</c:v>
                </c:pt>
                <c:pt idx="1976">
                  <c:v>693.68665999999996</c:v>
                </c:pt>
                <c:pt idx="1977">
                  <c:v>693.36662000000001</c:v>
                </c:pt>
                <c:pt idx="1978">
                  <c:v>693.04118000000005</c:v>
                </c:pt>
                <c:pt idx="1979">
                  <c:v>692.70187999999996</c:v>
                </c:pt>
                <c:pt idx="1980">
                  <c:v>692.36383999999998</c:v>
                </c:pt>
                <c:pt idx="1981">
                  <c:v>692.03516000000002</c:v>
                </c:pt>
                <c:pt idx="1982">
                  <c:v>691.70630000000006</c:v>
                </c:pt>
                <c:pt idx="1983">
                  <c:v>691.38643999999999</c:v>
                </c:pt>
                <c:pt idx="1984">
                  <c:v>691.06604000000004</c:v>
                </c:pt>
                <c:pt idx="1985">
                  <c:v>690.73699999999997</c:v>
                </c:pt>
                <c:pt idx="1986">
                  <c:v>690.42182000000003</c:v>
                </c:pt>
                <c:pt idx="1987">
                  <c:v>690.09493999999995</c:v>
                </c:pt>
                <c:pt idx="1988">
                  <c:v>689.77562</c:v>
                </c:pt>
                <c:pt idx="1989">
                  <c:v>689.45198000000005</c:v>
                </c:pt>
                <c:pt idx="1990">
                  <c:v>689.11879999999996</c:v>
                </c:pt>
                <c:pt idx="1991">
                  <c:v>688.79570000000001</c:v>
                </c:pt>
                <c:pt idx="1992">
                  <c:v>688.45928000000004</c:v>
                </c:pt>
                <c:pt idx="1993">
                  <c:v>688.13509999999997</c:v>
                </c:pt>
                <c:pt idx="1994">
                  <c:v>687.80372</c:v>
                </c:pt>
                <c:pt idx="1995">
                  <c:v>687.49231999999995</c:v>
                </c:pt>
                <c:pt idx="1996">
                  <c:v>687.17462</c:v>
                </c:pt>
                <c:pt idx="1997">
                  <c:v>686.84936000000005</c:v>
                </c:pt>
                <c:pt idx="1998">
                  <c:v>686.52535999999998</c:v>
                </c:pt>
                <c:pt idx="1999">
                  <c:v>686.20154000000002</c:v>
                </c:pt>
                <c:pt idx="2000">
                  <c:v>685.87159999999994</c:v>
                </c:pt>
                <c:pt idx="2001">
                  <c:v>685.54525999999998</c:v>
                </c:pt>
                <c:pt idx="2002">
                  <c:v>685.22720000000004</c:v>
                </c:pt>
                <c:pt idx="2003">
                  <c:v>684.90157999999997</c:v>
                </c:pt>
                <c:pt idx="2004">
                  <c:v>684.56533999999999</c:v>
                </c:pt>
                <c:pt idx="2005">
                  <c:v>684.25250000000005</c:v>
                </c:pt>
                <c:pt idx="2006">
                  <c:v>683.94110000000001</c:v>
                </c:pt>
                <c:pt idx="2007">
                  <c:v>683.61638000000005</c:v>
                </c:pt>
                <c:pt idx="2008">
                  <c:v>683.29993999999999</c:v>
                </c:pt>
                <c:pt idx="2009">
                  <c:v>682.97882000000004</c:v>
                </c:pt>
                <c:pt idx="2010">
                  <c:v>682.66201999999998</c:v>
                </c:pt>
                <c:pt idx="2011">
                  <c:v>682.34558000000004</c:v>
                </c:pt>
                <c:pt idx="2012">
                  <c:v>682.03345999999999</c:v>
                </c:pt>
                <c:pt idx="2013">
                  <c:v>681.70856000000003</c:v>
                </c:pt>
                <c:pt idx="2014">
                  <c:v>681.38473999999997</c:v>
                </c:pt>
                <c:pt idx="2015">
                  <c:v>681.05606</c:v>
                </c:pt>
                <c:pt idx="2016">
                  <c:v>680.74951999999996</c:v>
                </c:pt>
                <c:pt idx="2017">
                  <c:v>680.4212</c:v>
                </c:pt>
                <c:pt idx="2018">
                  <c:v>680.10188000000005</c:v>
                </c:pt>
                <c:pt idx="2019">
                  <c:v>679.77319999999997</c:v>
                </c:pt>
                <c:pt idx="2020">
                  <c:v>679.44326000000001</c:v>
                </c:pt>
                <c:pt idx="2021">
                  <c:v>679.13275999999996</c:v>
                </c:pt>
                <c:pt idx="2022">
                  <c:v>678.81920000000002</c:v>
                </c:pt>
                <c:pt idx="2023">
                  <c:v>678.49393999999995</c:v>
                </c:pt>
                <c:pt idx="2024">
                  <c:v>678.17750000000001</c:v>
                </c:pt>
                <c:pt idx="2025">
                  <c:v>677.86339999999996</c:v>
                </c:pt>
                <c:pt idx="2026">
                  <c:v>677.54732000000001</c:v>
                </c:pt>
                <c:pt idx="2027">
                  <c:v>677.21612000000005</c:v>
                </c:pt>
                <c:pt idx="2028">
                  <c:v>676.91210000000001</c:v>
                </c:pt>
                <c:pt idx="2029">
                  <c:v>676.58666000000005</c:v>
                </c:pt>
                <c:pt idx="2030">
                  <c:v>676.27382</c:v>
                </c:pt>
                <c:pt idx="2031">
                  <c:v>675.96727999999996</c:v>
                </c:pt>
                <c:pt idx="2032">
                  <c:v>675.65588000000002</c:v>
                </c:pt>
                <c:pt idx="2033">
                  <c:v>675.34123999999997</c:v>
                </c:pt>
                <c:pt idx="2034">
                  <c:v>675.01616000000001</c:v>
                </c:pt>
                <c:pt idx="2035">
                  <c:v>674.69</c:v>
                </c:pt>
                <c:pt idx="2036">
                  <c:v>674.37356</c:v>
                </c:pt>
                <c:pt idx="2037">
                  <c:v>674.05244000000005</c:v>
                </c:pt>
                <c:pt idx="2038">
                  <c:v>673.72987999999998</c:v>
                </c:pt>
                <c:pt idx="2039">
                  <c:v>673.41560000000004</c:v>
                </c:pt>
                <c:pt idx="2040">
                  <c:v>673.09843999999998</c:v>
                </c:pt>
                <c:pt idx="2041">
                  <c:v>672.79351999999994</c:v>
                </c:pt>
                <c:pt idx="2042">
                  <c:v>672.46897999999999</c:v>
                </c:pt>
                <c:pt idx="2043">
                  <c:v>672.15074000000004</c:v>
                </c:pt>
                <c:pt idx="2044">
                  <c:v>671.83789999999999</c:v>
                </c:pt>
                <c:pt idx="2045">
                  <c:v>671.51894000000004</c:v>
                </c:pt>
                <c:pt idx="2046">
                  <c:v>671.2106</c:v>
                </c:pt>
                <c:pt idx="2047">
                  <c:v>670.89092000000005</c:v>
                </c:pt>
                <c:pt idx="2048">
                  <c:v>670.57898</c:v>
                </c:pt>
                <c:pt idx="2049">
                  <c:v>670.28449999999998</c:v>
                </c:pt>
                <c:pt idx="2050">
                  <c:v>669.97004000000004</c:v>
                </c:pt>
                <c:pt idx="2051">
                  <c:v>669.64783999999997</c:v>
                </c:pt>
                <c:pt idx="2052">
                  <c:v>669.31286</c:v>
                </c:pt>
                <c:pt idx="2053">
                  <c:v>669.00127999999995</c:v>
                </c:pt>
                <c:pt idx="2054">
                  <c:v>668.69474000000002</c:v>
                </c:pt>
                <c:pt idx="2055">
                  <c:v>668.37469999999996</c:v>
                </c:pt>
                <c:pt idx="2056">
                  <c:v>668.05502000000001</c:v>
                </c:pt>
                <c:pt idx="2057">
                  <c:v>667.73947999999996</c:v>
                </c:pt>
                <c:pt idx="2058">
                  <c:v>667.42610000000002</c:v>
                </c:pt>
                <c:pt idx="2059">
                  <c:v>667.09993999999995</c:v>
                </c:pt>
                <c:pt idx="2060">
                  <c:v>666.77413999999999</c:v>
                </c:pt>
                <c:pt idx="2061">
                  <c:v>666.45662000000004</c:v>
                </c:pt>
                <c:pt idx="2062">
                  <c:v>666.14377999999999</c:v>
                </c:pt>
                <c:pt idx="2063">
                  <c:v>665.84047999999996</c:v>
                </c:pt>
                <c:pt idx="2064">
                  <c:v>665.52908000000002</c:v>
                </c:pt>
                <c:pt idx="2065">
                  <c:v>665.21065999999996</c:v>
                </c:pt>
                <c:pt idx="2066">
                  <c:v>664.91024000000004</c:v>
                </c:pt>
                <c:pt idx="2067">
                  <c:v>664.58911999999998</c:v>
                </c:pt>
                <c:pt idx="2068">
                  <c:v>664.26530000000002</c:v>
                </c:pt>
                <c:pt idx="2069">
                  <c:v>663.93068000000005</c:v>
                </c:pt>
                <c:pt idx="2070">
                  <c:v>663.63188000000002</c:v>
                </c:pt>
                <c:pt idx="2071">
                  <c:v>663.32101999999998</c:v>
                </c:pt>
                <c:pt idx="2072">
                  <c:v>662.99828000000002</c:v>
                </c:pt>
                <c:pt idx="2073">
                  <c:v>662.67751999999996</c:v>
                </c:pt>
                <c:pt idx="2074">
                  <c:v>662.351</c:v>
                </c:pt>
                <c:pt idx="2075">
                  <c:v>662.03545999999994</c:v>
                </c:pt>
                <c:pt idx="2076">
                  <c:v>661.71379999999999</c:v>
                </c:pt>
                <c:pt idx="2077">
                  <c:v>661.39484000000004</c:v>
                </c:pt>
                <c:pt idx="2078">
                  <c:v>661.09100000000001</c:v>
                </c:pt>
                <c:pt idx="2079">
                  <c:v>660.77365999999995</c:v>
                </c:pt>
                <c:pt idx="2080">
                  <c:v>660.44155999999998</c:v>
                </c:pt>
                <c:pt idx="2081">
                  <c:v>660.12116000000003</c:v>
                </c:pt>
                <c:pt idx="2082">
                  <c:v>659.80291999999997</c:v>
                </c:pt>
                <c:pt idx="2083">
                  <c:v>659.48864000000003</c:v>
                </c:pt>
                <c:pt idx="2084">
                  <c:v>659.17255999999998</c:v>
                </c:pt>
                <c:pt idx="2085">
                  <c:v>658.85036000000002</c:v>
                </c:pt>
                <c:pt idx="2086">
                  <c:v>658.53733999999997</c:v>
                </c:pt>
                <c:pt idx="2087">
                  <c:v>658.22828000000004</c:v>
                </c:pt>
                <c:pt idx="2088">
                  <c:v>657.91039999999998</c:v>
                </c:pt>
                <c:pt idx="2089">
                  <c:v>657.59828000000005</c:v>
                </c:pt>
                <c:pt idx="2090">
                  <c:v>657.26581999999996</c:v>
                </c:pt>
                <c:pt idx="2091">
                  <c:v>656.94290000000001</c:v>
                </c:pt>
                <c:pt idx="2092">
                  <c:v>656.62321999999995</c:v>
                </c:pt>
                <c:pt idx="2093">
                  <c:v>656.32658000000004</c:v>
                </c:pt>
                <c:pt idx="2094">
                  <c:v>655.99771999999996</c:v>
                </c:pt>
                <c:pt idx="2095">
                  <c:v>655.6748</c:v>
                </c:pt>
                <c:pt idx="2096">
                  <c:v>655.36915999999997</c:v>
                </c:pt>
                <c:pt idx="2097">
                  <c:v>655.04174</c:v>
                </c:pt>
                <c:pt idx="2098">
                  <c:v>654.72403999999995</c:v>
                </c:pt>
                <c:pt idx="2099">
                  <c:v>654.40994000000001</c:v>
                </c:pt>
                <c:pt idx="2100">
                  <c:v>654.10105999999996</c:v>
                </c:pt>
                <c:pt idx="2101">
                  <c:v>653.77976000000001</c:v>
                </c:pt>
                <c:pt idx="2102">
                  <c:v>653.44874000000004</c:v>
                </c:pt>
                <c:pt idx="2103">
                  <c:v>653.12887999999998</c:v>
                </c:pt>
                <c:pt idx="2104">
                  <c:v>652.79426000000001</c:v>
                </c:pt>
                <c:pt idx="2105">
                  <c:v>652.47925999999995</c:v>
                </c:pt>
                <c:pt idx="2106">
                  <c:v>652.1558</c:v>
                </c:pt>
                <c:pt idx="2107">
                  <c:v>651.82982000000004</c:v>
                </c:pt>
                <c:pt idx="2108">
                  <c:v>651.51049999999998</c:v>
                </c:pt>
                <c:pt idx="2109">
                  <c:v>651.18902000000003</c:v>
                </c:pt>
                <c:pt idx="2110">
                  <c:v>650.87149999999997</c:v>
                </c:pt>
                <c:pt idx="2111">
                  <c:v>650.55074000000002</c:v>
                </c:pt>
                <c:pt idx="2112">
                  <c:v>650.24959999999999</c:v>
                </c:pt>
                <c:pt idx="2113">
                  <c:v>649.93568000000005</c:v>
                </c:pt>
                <c:pt idx="2114">
                  <c:v>649.63526000000002</c:v>
                </c:pt>
                <c:pt idx="2115">
                  <c:v>649.33627999999999</c:v>
                </c:pt>
                <c:pt idx="2116">
                  <c:v>649.02236000000005</c:v>
                </c:pt>
                <c:pt idx="2117">
                  <c:v>648.71744000000001</c:v>
                </c:pt>
                <c:pt idx="2118">
                  <c:v>648.41989999999998</c:v>
                </c:pt>
                <c:pt idx="2119">
                  <c:v>648.11192000000005</c:v>
                </c:pt>
                <c:pt idx="2120">
                  <c:v>647.80142000000001</c:v>
                </c:pt>
                <c:pt idx="2121">
                  <c:v>647.50009999999997</c:v>
                </c:pt>
                <c:pt idx="2122">
                  <c:v>647.18546000000003</c:v>
                </c:pt>
                <c:pt idx="2123">
                  <c:v>646.87333999999998</c:v>
                </c:pt>
                <c:pt idx="2124">
                  <c:v>646.56949999999995</c:v>
                </c:pt>
                <c:pt idx="2125">
                  <c:v>646.25810000000001</c:v>
                </c:pt>
                <c:pt idx="2126">
                  <c:v>645.95047999999997</c:v>
                </c:pt>
                <c:pt idx="2127">
                  <c:v>645.65275999999994</c:v>
                </c:pt>
                <c:pt idx="2128">
                  <c:v>645.32983999999999</c:v>
                </c:pt>
                <c:pt idx="2129">
                  <c:v>645.01610000000005</c:v>
                </c:pt>
                <c:pt idx="2130">
                  <c:v>644.71352000000002</c:v>
                </c:pt>
                <c:pt idx="2131">
                  <c:v>644.39995999999996</c:v>
                </c:pt>
                <c:pt idx="2132">
                  <c:v>644.10062000000005</c:v>
                </c:pt>
                <c:pt idx="2133">
                  <c:v>643.80344000000002</c:v>
                </c:pt>
                <c:pt idx="2134">
                  <c:v>643.48339999999996</c:v>
                </c:pt>
                <c:pt idx="2135">
                  <c:v>643.16120000000001</c:v>
                </c:pt>
                <c:pt idx="2136">
                  <c:v>642.86437999999998</c:v>
                </c:pt>
                <c:pt idx="2137">
                  <c:v>642.55334000000005</c:v>
                </c:pt>
                <c:pt idx="2138">
                  <c:v>642.24302</c:v>
                </c:pt>
                <c:pt idx="2139">
                  <c:v>641.94709999999998</c:v>
                </c:pt>
                <c:pt idx="2140">
                  <c:v>641.63642000000004</c:v>
                </c:pt>
                <c:pt idx="2141">
                  <c:v>641.32682</c:v>
                </c:pt>
                <c:pt idx="2142">
                  <c:v>641.02495999999996</c:v>
                </c:pt>
                <c:pt idx="2143">
                  <c:v>640.72958000000006</c:v>
                </c:pt>
                <c:pt idx="2144">
                  <c:v>640.41944000000001</c:v>
                </c:pt>
                <c:pt idx="2145">
                  <c:v>640.12423999999999</c:v>
                </c:pt>
                <c:pt idx="2146">
                  <c:v>639.82705999999996</c:v>
                </c:pt>
                <c:pt idx="2147">
                  <c:v>639.51620000000003</c:v>
                </c:pt>
                <c:pt idx="2148">
                  <c:v>639.20515999999998</c:v>
                </c:pt>
                <c:pt idx="2149">
                  <c:v>638.91247999999996</c:v>
                </c:pt>
                <c:pt idx="2150">
                  <c:v>638.60882000000004</c:v>
                </c:pt>
                <c:pt idx="2151">
                  <c:v>638.29165999999998</c:v>
                </c:pt>
                <c:pt idx="2152">
                  <c:v>637.98710000000005</c:v>
                </c:pt>
                <c:pt idx="2153">
                  <c:v>637.68686000000002</c:v>
                </c:pt>
                <c:pt idx="2154">
                  <c:v>637.38499999999999</c:v>
                </c:pt>
                <c:pt idx="2155">
                  <c:v>637.06892000000005</c:v>
                </c:pt>
                <c:pt idx="2156">
                  <c:v>636.77012000000002</c:v>
                </c:pt>
                <c:pt idx="2157">
                  <c:v>636.48680000000002</c:v>
                </c:pt>
                <c:pt idx="2158">
                  <c:v>636.19069999999999</c:v>
                </c:pt>
                <c:pt idx="2159">
                  <c:v>635.88199999999995</c:v>
                </c:pt>
                <c:pt idx="2160">
                  <c:v>635.59418000000005</c:v>
                </c:pt>
                <c:pt idx="2161">
                  <c:v>635.30384000000004</c:v>
                </c:pt>
                <c:pt idx="2162">
                  <c:v>634.99639999999999</c:v>
                </c:pt>
                <c:pt idx="2163">
                  <c:v>634.69885999999997</c:v>
                </c:pt>
                <c:pt idx="2164">
                  <c:v>634.41607999999997</c:v>
                </c:pt>
                <c:pt idx="2165">
                  <c:v>634.10846000000004</c:v>
                </c:pt>
                <c:pt idx="2166">
                  <c:v>633.80552</c:v>
                </c:pt>
                <c:pt idx="2167">
                  <c:v>633.51697999999999</c:v>
                </c:pt>
                <c:pt idx="2168">
                  <c:v>633.19622000000004</c:v>
                </c:pt>
                <c:pt idx="2169">
                  <c:v>632.90318000000002</c:v>
                </c:pt>
                <c:pt idx="2170">
                  <c:v>632.61590000000001</c:v>
                </c:pt>
                <c:pt idx="2171">
                  <c:v>632.31511999999998</c:v>
                </c:pt>
                <c:pt idx="2172">
                  <c:v>631.99724000000003</c:v>
                </c:pt>
                <c:pt idx="2173">
                  <c:v>631.68907999999999</c:v>
                </c:pt>
                <c:pt idx="2174">
                  <c:v>631.39297999999997</c:v>
                </c:pt>
                <c:pt idx="2175">
                  <c:v>631.09616000000005</c:v>
                </c:pt>
                <c:pt idx="2176">
                  <c:v>630.7808</c:v>
                </c:pt>
                <c:pt idx="2177">
                  <c:v>630.47263999999996</c:v>
                </c:pt>
                <c:pt idx="2178">
                  <c:v>630.16538000000003</c:v>
                </c:pt>
                <c:pt idx="2179">
                  <c:v>629.86568</c:v>
                </c:pt>
                <c:pt idx="2180">
                  <c:v>629.55032000000006</c:v>
                </c:pt>
                <c:pt idx="2181">
                  <c:v>629.23892000000001</c:v>
                </c:pt>
                <c:pt idx="2182">
                  <c:v>628.93093999999996</c:v>
                </c:pt>
                <c:pt idx="2183">
                  <c:v>628.62530000000004</c:v>
                </c:pt>
                <c:pt idx="2184">
                  <c:v>628.32758000000001</c:v>
                </c:pt>
                <c:pt idx="2185">
                  <c:v>628.00807999999995</c:v>
                </c:pt>
                <c:pt idx="2186">
                  <c:v>627.70424000000003</c:v>
                </c:pt>
                <c:pt idx="2187">
                  <c:v>627.39445999999998</c:v>
                </c:pt>
                <c:pt idx="2188">
                  <c:v>627.08702000000005</c:v>
                </c:pt>
                <c:pt idx="2189">
                  <c:v>626.78498000000002</c:v>
                </c:pt>
                <c:pt idx="2190">
                  <c:v>626.47123999999997</c:v>
                </c:pt>
                <c:pt idx="2191">
                  <c:v>626.18521999999996</c:v>
                </c:pt>
                <c:pt idx="2192">
                  <c:v>625.87202000000002</c:v>
                </c:pt>
                <c:pt idx="2193">
                  <c:v>625.58564000000001</c:v>
                </c:pt>
                <c:pt idx="2194">
                  <c:v>625.29584</c:v>
                </c:pt>
                <c:pt idx="2195">
                  <c:v>624.98983999999996</c:v>
                </c:pt>
                <c:pt idx="2196">
                  <c:v>624.69842000000006</c:v>
                </c:pt>
                <c:pt idx="2197">
                  <c:v>624.38558</c:v>
                </c:pt>
                <c:pt idx="2198">
                  <c:v>624.06428000000005</c:v>
                </c:pt>
                <c:pt idx="2199">
                  <c:v>623.78186000000005</c:v>
                </c:pt>
                <c:pt idx="2200">
                  <c:v>623.48324000000002</c:v>
                </c:pt>
                <c:pt idx="2201">
                  <c:v>623.17615999999998</c:v>
                </c:pt>
                <c:pt idx="2202">
                  <c:v>622.86206000000004</c:v>
                </c:pt>
                <c:pt idx="2203">
                  <c:v>622.57118000000003</c:v>
                </c:pt>
                <c:pt idx="2204">
                  <c:v>622.26463999999999</c:v>
                </c:pt>
                <c:pt idx="2205">
                  <c:v>621.95486000000005</c:v>
                </c:pt>
                <c:pt idx="2206">
                  <c:v>621.66236000000004</c:v>
                </c:pt>
                <c:pt idx="2207">
                  <c:v>621.37400000000002</c:v>
                </c:pt>
                <c:pt idx="2208">
                  <c:v>621.07988</c:v>
                </c:pt>
                <c:pt idx="2209">
                  <c:v>620.76631999999995</c:v>
                </c:pt>
                <c:pt idx="2210">
                  <c:v>620.45312000000001</c:v>
                </c:pt>
                <c:pt idx="2211">
                  <c:v>620.14963999999998</c:v>
                </c:pt>
                <c:pt idx="2212">
                  <c:v>619.86613999999997</c:v>
                </c:pt>
                <c:pt idx="2213">
                  <c:v>619.56410000000005</c:v>
                </c:pt>
                <c:pt idx="2214">
                  <c:v>619.26656000000003</c:v>
                </c:pt>
                <c:pt idx="2215">
                  <c:v>618.97892000000002</c:v>
                </c:pt>
                <c:pt idx="2216">
                  <c:v>618.68894</c:v>
                </c:pt>
                <c:pt idx="2217">
                  <c:v>618.39211999999998</c:v>
                </c:pt>
                <c:pt idx="2218">
                  <c:v>618.09709999999995</c:v>
                </c:pt>
                <c:pt idx="2219">
                  <c:v>617.80927999999994</c:v>
                </c:pt>
                <c:pt idx="2220">
                  <c:v>617.50868000000003</c:v>
                </c:pt>
                <c:pt idx="2221">
                  <c:v>617.21870000000001</c:v>
                </c:pt>
                <c:pt idx="2222">
                  <c:v>616.91719999999998</c:v>
                </c:pt>
                <c:pt idx="2223">
                  <c:v>616.61461999999995</c:v>
                </c:pt>
                <c:pt idx="2224">
                  <c:v>616.31942000000004</c:v>
                </c:pt>
                <c:pt idx="2225">
                  <c:v>616.02620000000002</c:v>
                </c:pt>
                <c:pt idx="2226">
                  <c:v>615.72397999999998</c:v>
                </c:pt>
                <c:pt idx="2227">
                  <c:v>615.42031999999995</c:v>
                </c:pt>
                <c:pt idx="2228">
                  <c:v>615.13394000000005</c:v>
                </c:pt>
                <c:pt idx="2229">
                  <c:v>614.85745999999995</c:v>
                </c:pt>
                <c:pt idx="2230">
                  <c:v>614.55812000000003</c:v>
                </c:pt>
                <c:pt idx="2231">
                  <c:v>614.26580000000001</c:v>
                </c:pt>
                <c:pt idx="2232">
                  <c:v>613.96483999999998</c:v>
                </c:pt>
                <c:pt idx="2233">
                  <c:v>613.66675999999995</c:v>
                </c:pt>
                <c:pt idx="2234">
                  <c:v>613.36778000000004</c:v>
                </c:pt>
                <c:pt idx="2235">
                  <c:v>613.07240000000002</c:v>
                </c:pt>
                <c:pt idx="2236">
                  <c:v>612.77125999999998</c:v>
                </c:pt>
                <c:pt idx="2237">
                  <c:v>612.47119999999995</c:v>
                </c:pt>
                <c:pt idx="2238">
                  <c:v>612.18409999999994</c:v>
                </c:pt>
                <c:pt idx="2239">
                  <c:v>611.89466000000004</c:v>
                </c:pt>
                <c:pt idx="2240">
                  <c:v>611.60432000000003</c:v>
                </c:pt>
                <c:pt idx="2241">
                  <c:v>611.30426</c:v>
                </c:pt>
                <c:pt idx="2242">
                  <c:v>611.00977999999998</c:v>
                </c:pt>
                <c:pt idx="2243">
                  <c:v>610.73077999999998</c:v>
                </c:pt>
                <c:pt idx="2244">
                  <c:v>610.42999999999995</c:v>
                </c:pt>
                <c:pt idx="2245">
                  <c:v>610.14595999999995</c:v>
                </c:pt>
                <c:pt idx="2246">
                  <c:v>609.85814000000005</c:v>
                </c:pt>
                <c:pt idx="2247">
                  <c:v>609.55340000000001</c:v>
                </c:pt>
                <c:pt idx="2248">
                  <c:v>609.27548000000002</c:v>
                </c:pt>
                <c:pt idx="2249">
                  <c:v>608.99270000000001</c:v>
                </c:pt>
                <c:pt idx="2250">
                  <c:v>608.70128</c:v>
                </c:pt>
                <c:pt idx="2251">
                  <c:v>608.42606000000001</c:v>
                </c:pt>
                <c:pt idx="2252">
                  <c:v>608.14382000000001</c:v>
                </c:pt>
                <c:pt idx="2253">
                  <c:v>607.84591999999998</c:v>
                </c:pt>
                <c:pt idx="2254">
                  <c:v>607.53740000000005</c:v>
                </c:pt>
                <c:pt idx="2255">
                  <c:v>607.25048000000004</c:v>
                </c:pt>
                <c:pt idx="2256">
                  <c:v>606.96734000000004</c:v>
                </c:pt>
                <c:pt idx="2257">
                  <c:v>606.66854000000001</c:v>
                </c:pt>
                <c:pt idx="2258">
                  <c:v>606.38198</c:v>
                </c:pt>
                <c:pt idx="2259">
                  <c:v>606.07921999999996</c:v>
                </c:pt>
                <c:pt idx="2260">
                  <c:v>605.78905999999995</c:v>
                </c:pt>
                <c:pt idx="2261">
                  <c:v>605.51743999999997</c:v>
                </c:pt>
                <c:pt idx="2262">
                  <c:v>605.22116000000005</c:v>
                </c:pt>
                <c:pt idx="2263">
                  <c:v>604.93028000000004</c:v>
                </c:pt>
                <c:pt idx="2264">
                  <c:v>604.63796000000002</c:v>
                </c:pt>
                <c:pt idx="2265">
                  <c:v>604.34294</c:v>
                </c:pt>
                <c:pt idx="2266">
                  <c:v>604.04485999999997</c:v>
                </c:pt>
                <c:pt idx="2267">
                  <c:v>603.74965999999995</c:v>
                </c:pt>
                <c:pt idx="2268">
                  <c:v>603.46166000000005</c:v>
                </c:pt>
                <c:pt idx="2269">
                  <c:v>603.16484000000003</c:v>
                </c:pt>
                <c:pt idx="2270">
                  <c:v>602.87648000000002</c:v>
                </c:pt>
                <c:pt idx="2271">
                  <c:v>602.58506</c:v>
                </c:pt>
                <c:pt idx="2272">
                  <c:v>602.30444</c:v>
                </c:pt>
                <c:pt idx="2273">
                  <c:v>602.01985999999999</c:v>
                </c:pt>
                <c:pt idx="2274">
                  <c:v>601.73095999999998</c:v>
                </c:pt>
                <c:pt idx="2275">
                  <c:v>601.43215999999995</c:v>
                </c:pt>
                <c:pt idx="2276">
                  <c:v>601.14793999999995</c:v>
                </c:pt>
                <c:pt idx="2277">
                  <c:v>600.84554000000003</c:v>
                </c:pt>
                <c:pt idx="2278">
                  <c:v>600.56186000000002</c:v>
                </c:pt>
                <c:pt idx="2279">
                  <c:v>600.27170000000001</c:v>
                </c:pt>
                <c:pt idx="2280">
                  <c:v>599.97829999999999</c:v>
                </c:pt>
                <c:pt idx="2281">
                  <c:v>599.67967999999996</c:v>
                </c:pt>
                <c:pt idx="2282">
                  <c:v>599.38969999999995</c:v>
                </c:pt>
                <c:pt idx="2283">
                  <c:v>599.09162000000003</c:v>
                </c:pt>
                <c:pt idx="2284">
                  <c:v>598.79804000000001</c:v>
                </c:pt>
                <c:pt idx="2285">
                  <c:v>598.50121999999999</c:v>
                </c:pt>
                <c:pt idx="2286">
                  <c:v>598.21807999999999</c:v>
                </c:pt>
                <c:pt idx="2287">
                  <c:v>597.93043999999998</c:v>
                </c:pt>
                <c:pt idx="2288">
                  <c:v>597.65197999999998</c:v>
                </c:pt>
                <c:pt idx="2289">
                  <c:v>597.35407999999995</c:v>
                </c:pt>
                <c:pt idx="2290">
                  <c:v>597.06338000000005</c:v>
                </c:pt>
                <c:pt idx="2291">
                  <c:v>596.78222000000005</c:v>
                </c:pt>
                <c:pt idx="2292">
                  <c:v>596.49836000000005</c:v>
                </c:pt>
                <c:pt idx="2293">
                  <c:v>596.21018000000004</c:v>
                </c:pt>
                <c:pt idx="2294">
                  <c:v>595.93262000000004</c:v>
                </c:pt>
                <c:pt idx="2295">
                  <c:v>595.64696000000004</c:v>
                </c:pt>
                <c:pt idx="2296">
                  <c:v>595.35860000000002</c:v>
                </c:pt>
                <c:pt idx="2297">
                  <c:v>595.10047999999995</c:v>
                </c:pt>
                <c:pt idx="2298">
                  <c:v>594.80474000000004</c:v>
                </c:pt>
                <c:pt idx="2299">
                  <c:v>594.51440000000002</c:v>
                </c:pt>
                <c:pt idx="2300">
                  <c:v>594.22460000000001</c:v>
                </c:pt>
                <c:pt idx="2301">
                  <c:v>593.92273999999998</c:v>
                </c:pt>
                <c:pt idx="2302">
                  <c:v>593.64103999999998</c:v>
                </c:pt>
                <c:pt idx="2303">
                  <c:v>593.35393999999997</c:v>
                </c:pt>
                <c:pt idx="2304">
                  <c:v>593.06521999999995</c:v>
                </c:pt>
                <c:pt idx="2305">
                  <c:v>592.79413999999997</c:v>
                </c:pt>
                <c:pt idx="2306">
                  <c:v>592.49534000000006</c:v>
                </c:pt>
                <c:pt idx="2307">
                  <c:v>592.20032000000003</c:v>
                </c:pt>
                <c:pt idx="2308">
                  <c:v>591.91286000000002</c:v>
                </c:pt>
                <c:pt idx="2309">
                  <c:v>591.62</c:v>
                </c:pt>
                <c:pt idx="2310">
                  <c:v>591.33542</c:v>
                </c:pt>
                <c:pt idx="2311">
                  <c:v>591.04435999999998</c:v>
                </c:pt>
                <c:pt idx="2312">
                  <c:v>590.76571999999999</c:v>
                </c:pt>
                <c:pt idx="2313">
                  <c:v>590.48311999999999</c:v>
                </c:pt>
                <c:pt idx="2314">
                  <c:v>590.19997999999998</c:v>
                </c:pt>
                <c:pt idx="2315">
                  <c:v>589.92133999999999</c:v>
                </c:pt>
                <c:pt idx="2316">
                  <c:v>589.65278000000001</c:v>
                </c:pt>
                <c:pt idx="2317">
                  <c:v>589.36892</c:v>
                </c:pt>
                <c:pt idx="2318">
                  <c:v>589.0847</c:v>
                </c:pt>
                <c:pt idx="2319">
                  <c:v>588.8021</c:v>
                </c:pt>
                <c:pt idx="2320">
                  <c:v>588.51985999999999</c:v>
                </c:pt>
                <c:pt idx="2321">
                  <c:v>588.23365999999999</c:v>
                </c:pt>
                <c:pt idx="2322">
                  <c:v>587.96492000000001</c:v>
                </c:pt>
                <c:pt idx="2323">
                  <c:v>587.69006000000002</c:v>
                </c:pt>
                <c:pt idx="2324">
                  <c:v>587.40962000000002</c:v>
                </c:pt>
                <c:pt idx="2325">
                  <c:v>587.12054000000001</c:v>
                </c:pt>
                <c:pt idx="2326">
                  <c:v>586.84370000000001</c:v>
                </c:pt>
                <c:pt idx="2327">
                  <c:v>586.57622000000003</c:v>
                </c:pt>
                <c:pt idx="2328">
                  <c:v>586.30532000000005</c:v>
                </c:pt>
                <c:pt idx="2329">
                  <c:v>586.03243999999995</c:v>
                </c:pt>
                <c:pt idx="2330">
                  <c:v>585.74785999999995</c:v>
                </c:pt>
                <c:pt idx="2331">
                  <c:v>585.46903999999995</c:v>
                </c:pt>
                <c:pt idx="2332">
                  <c:v>585.18212000000005</c:v>
                </c:pt>
                <c:pt idx="2333">
                  <c:v>584.89844000000005</c:v>
                </c:pt>
                <c:pt idx="2334">
                  <c:v>584.60864000000004</c:v>
                </c:pt>
                <c:pt idx="2335">
                  <c:v>584.31434000000002</c:v>
                </c:pt>
                <c:pt idx="2336">
                  <c:v>584.04524000000004</c:v>
                </c:pt>
                <c:pt idx="2337">
                  <c:v>583.76606000000004</c:v>
                </c:pt>
                <c:pt idx="2338">
                  <c:v>583.47662000000003</c:v>
                </c:pt>
                <c:pt idx="2339">
                  <c:v>583.18376000000001</c:v>
                </c:pt>
                <c:pt idx="2340">
                  <c:v>582.89738</c:v>
                </c:pt>
                <c:pt idx="2341">
                  <c:v>582.62018</c:v>
                </c:pt>
                <c:pt idx="2342">
                  <c:v>582.33271999999999</c:v>
                </c:pt>
                <c:pt idx="2343">
                  <c:v>582.03913999999997</c:v>
                </c:pt>
                <c:pt idx="2344">
                  <c:v>581.74249999999995</c:v>
                </c:pt>
                <c:pt idx="2345">
                  <c:v>581.47375999999997</c:v>
                </c:pt>
                <c:pt idx="2346">
                  <c:v>581.18881999999996</c:v>
                </c:pt>
                <c:pt idx="2347">
                  <c:v>580.90765999999996</c:v>
                </c:pt>
                <c:pt idx="2348">
                  <c:v>580.63765999999998</c:v>
                </c:pt>
                <c:pt idx="2349">
                  <c:v>580.36369999999999</c:v>
                </c:pt>
                <c:pt idx="2350">
                  <c:v>580.07947999999999</c:v>
                </c:pt>
                <c:pt idx="2351">
                  <c:v>579.79597999999999</c:v>
                </c:pt>
                <c:pt idx="2352">
                  <c:v>579.49735999999996</c:v>
                </c:pt>
                <c:pt idx="2353">
                  <c:v>579.22105999999997</c:v>
                </c:pt>
                <c:pt idx="2354">
                  <c:v>578.93305999999995</c:v>
                </c:pt>
                <c:pt idx="2355">
                  <c:v>578.64056000000005</c:v>
                </c:pt>
                <c:pt idx="2356">
                  <c:v>578.37595999999996</c:v>
                </c:pt>
                <c:pt idx="2357">
                  <c:v>578.08705999999995</c:v>
                </c:pt>
                <c:pt idx="2358">
                  <c:v>577.81651999999997</c:v>
                </c:pt>
                <c:pt idx="2359">
                  <c:v>577.52851999999996</c:v>
                </c:pt>
                <c:pt idx="2360">
                  <c:v>577.24033999999995</c:v>
                </c:pt>
                <c:pt idx="2361">
                  <c:v>576.93794000000003</c:v>
                </c:pt>
                <c:pt idx="2362">
                  <c:v>576.66164000000003</c:v>
                </c:pt>
                <c:pt idx="2363">
                  <c:v>576.39110000000005</c:v>
                </c:pt>
                <c:pt idx="2364">
                  <c:v>576.11084000000005</c:v>
                </c:pt>
                <c:pt idx="2365">
                  <c:v>575.83345999999995</c:v>
                </c:pt>
                <c:pt idx="2366">
                  <c:v>575.53754000000004</c:v>
                </c:pt>
                <c:pt idx="2367">
                  <c:v>575.26736000000005</c:v>
                </c:pt>
                <c:pt idx="2368">
                  <c:v>574.97576000000004</c:v>
                </c:pt>
                <c:pt idx="2369">
                  <c:v>574.70270000000005</c:v>
                </c:pt>
                <c:pt idx="2370">
                  <c:v>574.42100000000005</c:v>
                </c:pt>
                <c:pt idx="2371">
                  <c:v>574.15009999999995</c:v>
                </c:pt>
                <c:pt idx="2372">
                  <c:v>573.87073999999996</c:v>
                </c:pt>
                <c:pt idx="2373">
                  <c:v>573.58939999999996</c:v>
                </c:pt>
                <c:pt idx="2374">
                  <c:v>573.30805999999995</c:v>
                </c:pt>
                <c:pt idx="2375">
                  <c:v>573.01574000000005</c:v>
                </c:pt>
                <c:pt idx="2376">
                  <c:v>572.73871999999994</c:v>
                </c:pt>
                <c:pt idx="2377">
                  <c:v>572.46313999999995</c:v>
                </c:pt>
                <c:pt idx="2378">
                  <c:v>572.18683999999996</c:v>
                </c:pt>
                <c:pt idx="2379">
                  <c:v>571.90477999999996</c:v>
                </c:pt>
                <c:pt idx="2380">
                  <c:v>571.63801999999998</c:v>
                </c:pt>
                <c:pt idx="2381">
                  <c:v>571.36261999999999</c:v>
                </c:pt>
                <c:pt idx="2382">
                  <c:v>571.08091999999999</c:v>
                </c:pt>
                <c:pt idx="2383">
                  <c:v>570.80822000000001</c:v>
                </c:pt>
                <c:pt idx="2384">
                  <c:v>570.53426000000002</c:v>
                </c:pt>
                <c:pt idx="2385">
                  <c:v>570.25958000000003</c:v>
                </c:pt>
                <c:pt idx="2386">
                  <c:v>569.99498000000006</c:v>
                </c:pt>
                <c:pt idx="2387">
                  <c:v>569.71939999999995</c:v>
                </c:pt>
                <c:pt idx="2388">
                  <c:v>569.45191999999997</c:v>
                </c:pt>
                <c:pt idx="2389">
                  <c:v>569.18876</c:v>
                </c:pt>
                <c:pt idx="2390">
                  <c:v>568.93262000000004</c:v>
                </c:pt>
                <c:pt idx="2391">
                  <c:v>568.66333999999995</c:v>
                </c:pt>
                <c:pt idx="2392">
                  <c:v>568.38343999999995</c:v>
                </c:pt>
                <c:pt idx="2393">
                  <c:v>568.12009999999998</c:v>
                </c:pt>
                <c:pt idx="2394">
                  <c:v>567.86630000000002</c:v>
                </c:pt>
                <c:pt idx="2395">
                  <c:v>567.61159999999995</c:v>
                </c:pt>
                <c:pt idx="2396">
                  <c:v>567.32827999999995</c:v>
                </c:pt>
                <c:pt idx="2397">
                  <c:v>567.05215999999996</c:v>
                </c:pt>
                <c:pt idx="2398">
                  <c:v>566.80808000000002</c:v>
                </c:pt>
                <c:pt idx="2399">
                  <c:v>566.54348000000005</c:v>
                </c:pt>
                <c:pt idx="2400">
                  <c:v>566.26592000000005</c:v>
                </c:pt>
                <c:pt idx="2401">
                  <c:v>565.98512000000005</c:v>
                </c:pt>
                <c:pt idx="2402">
                  <c:v>565.71601999999996</c:v>
                </c:pt>
                <c:pt idx="2403">
                  <c:v>565.45519999999999</c:v>
                </c:pt>
                <c:pt idx="2404">
                  <c:v>565.18376000000001</c:v>
                </c:pt>
                <c:pt idx="2405">
                  <c:v>564.91700000000003</c:v>
                </c:pt>
                <c:pt idx="2406">
                  <c:v>564.62504000000001</c:v>
                </c:pt>
                <c:pt idx="2407">
                  <c:v>564.36728000000005</c:v>
                </c:pt>
                <c:pt idx="2408">
                  <c:v>564.09997999999996</c:v>
                </c:pt>
                <c:pt idx="2409">
                  <c:v>563.83717999999999</c:v>
                </c:pt>
                <c:pt idx="2410">
                  <c:v>563.57456000000002</c:v>
                </c:pt>
                <c:pt idx="2411">
                  <c:v>563.30942000000005</c:v>
                </c:pt>
                <c:pt idx="2412">
                  <c:v>563.02754000000004</c:v>
                </c:pt>
                <c:pt idx="2413">
                  <c:v>562.74620000000004</c:v>
                </c:pt>
                <c:pt idx="2414">
                  <c:v>562.48123999999996</c:v>
                </c:pt>
                <c:pt idx="2415">
                  <c:v>562.21015999999997</c:v>
                </c:pt>
                <c:pt idx="2416">
                  <c:v>561.94736</c:v>
                </c:pt>
                <c:pt idx="2417">
                  <c:v>561.66602</c:v>
                </c:pt>
                <c:pt idx="2418">
                  <c:v>561.38216</c:v>
                </c:pt>
                <c:pt idx="2419">
                  <c:v>561.10838000000001</c:v>
                </c:pt>
                <c:pt idx="2420">
                  <c:v>560.85152000000005</c:v>
                </c:pt>
                <c:pt idx="2421">
                  <c:v>560.57539999999995</c:v>
                </c:pt>
                <c:pt idx="2422">
                  <c:v>560.29981999999995</c:v>
                </c:pt>
                <c:pt idx="2423">
                  <c:v>560.02981999999997</c:v>
                </c:pt>
                <c:pt idx="2424">
                  <c:v>559.76504</c:v>
                </c:pt>
                <c:pt idx="2425">
                  <c:v>559.49864000000002</c:v>
                </c:pt>
                <c:pt idx="2426">
                  <c:v>559.22900000000004</c:v>
                </c:pt>
                <c:pt idx="2427">
                  <c:v>558.96529999999996</c:v>
                </c:pt>
                <c:pt idx="2428">
                  <c:v>558.69079999999997</c:v>
                </c:pt>
                <c:pt idx="2429">
                  <c:v>558.41359999999997</c:v>
                </c:pt>
                <c:pt idx="2430">
                  <c:v>558.15710000000001</c:v>
                </c:pt>
                <c:pt idx="2431">
                  <c:v>557.88962000000004</c:v>
                </c:pt>
                <c:pt idx="2432">
                  <c:v>557.62807999999995</c:v>
                </c:pt>
                <c:pt idx="2433">
                  <c:v>557.36545999999998</c:v>
                </c:pt>
                <c:pt idx="2434">
                  <c:v>557.09005999999999</c:v>
                </c:pt>
                <c:pt idx="2435">
                  <c:v>556.83104000000003</c:v>
                </c:pt>
                <c:pt idx="2436">
                  <c:v>556.56697999999994</c:v>
                </c:pt>
                <c:pt idx="2437">
                  <c:v>556.29589999999996</c:v>
                </c:pt>
                <c:pt idx="2438">
                  <c:v>556.02301999999997</c:v>
                </c:pt>
                <c:pt idx="2439">
                  <c:v>555.78002000000004</c:v>
                </c:pt>
                <c:pt idx="2440">
                  <c:v>555.53161999999998</c:v>
                </c:pt>
                <c:pt idx="2441">
                  <c:v>555.25693999999999</c:v>
                </c:pt>
                <c:pt idx="2442">
                  <c:v>554.99504000000002</c:v>
                </c:pt>
                <c:pt idx="2443">
                  <c:v>554.73620000000005</c:v>
                </c:pt>
                <c:pt idx="2444">
                  <c:v>554.47987999999998</c:v>
                </c:pt>
                <c:pt idx="2445">
                  <c:v>554.21672000000001</c:v>
                </c:pt>
                <c:pt idx="2446">
                  <c:v>553.93646000000001</c:v>
                </c:pt>
                <c:pt idx="2447">
                  <c:v>553.66286000000002</c:v>
                </c:pt>
                <c:pt idx="2448">
                  <c:v>553.40581999999995</c:v>
                </c:pt>
                <c:pt idx="2449">
                  <c:v>553.14679999999998</c:v>
                </c:pt>
                <c:pt idx="2450">
                  <c:v>552.87518</c:v>
                </c:pt>
                <c:pt idx="2451">
                  <c:v>552.62840000000006</c:v>
                </c:pt>
                <c:pt idx="2452">
                  <c:v>552.37135999999998</c:v>
                </c:pt>
                <c:pt idx="2453">
                  <c:v>552.11324000000002</c:v>
                </c:pt>
                <c:pt idx="2454">
                  <c:v>551.86087999999995</c:v>
                </c:pt>
                <c:pt idx="2455">
                  <c:v>551.59231999999997</c:v>
                </c:pt>
                <c:pt idx="2456">
                  <c:v>551.30503999999996</c:v>
                </c:pt>
                <c:pt idx="2457">
                  <c:v>551.06780000000003</c:v>
                </c:pt>
                <c:pt idx="2458">
                  <c:v>550.82497999999998</c:v>
                </c:pt>
                <c:pt idx="2459">
                  <c:v>550.56830000000002</c:v>
                </c:pt>
                <c:pt idx="2460">
                  <c:v>550.30172000000005</c:v>
                </c:pt>
                <c:pt idx="2461">
                  <c:v>550.04557999999997</c:v>
                </c:pt>
                <c:pt idx="2462">
                  <c:v>549.79052000000001</c:v>
                </c:pt>
                <c:pt idx="2463">
                  <c:v>549.54157999999995</c:v>
                </c:pt>
                <c:pt idx="2464">
                  <c:v>549.28201999999999</c:v>
                </c:pt>
                <c:pt idx="2465">
                  <c:v>549.01076</c:v>
                </c:pt>
                <c:pt idx="2466">
                  <c:v>548.75804000000005</c:v>
                </c:pt>
                <c:pt idx="2467">
                  <c:v>548.49451999999997</c:v>
                </c:pt>
                <c:pt idx="2468">
                  <c:v>548.23496</c:v>
                </c:pt>
                <c:pt idx="2469">
                  <c:v>547.98044000000004</c:v>
                </c:pt>
                <c:pt idx="2470">
                  <c:v>547.71997999999996</c:v>
                </c:pt>
                <c:pt idx="2471">
                  <c:v>547.44727999999998</c:v>
                </c:pt>
                <c:pt idx="2472">
                  <c:v>547.1771</c:v>
                </c:pt>
                <c:pt idx="2473">
                  <c:v>546.91142000000002</c:v>
                </c:pt>
                <c:pt idx="2474">
                  <c:v>546.64232000000004</c:v>
                </c:pt>
                <c:pt idx="2475">
                  <c:v>546.39859999999999</c:v>
                </c:pt>
                <c:pt idx="2476">
                  <c:v>546.12860000000001</c:v>
                </c:pt>
                <c:pt idx="2477">
                  <c:v>545.86256000000003</c:v>
                </c:pt>
                <c:pt idx="2478">
                  <c:v>545.59867999999994</c:v>
                </c:pt>
                <c:pt idx="2479">
                  <c:v>545.33731999999998</c:v>
                </c:pt>
                <c:pt idx="2480">
                  <c:v>545.09810000000004</c:v>
                </c:pt>
                <c:pt idx="2481">
                  <c:v>544.84537999999998</c:v>
                </c:pt>
                <c:pt idx="2482">
                  <c:v>544.58132000000001</c:v>
                </c:pt>
                <c:pt idx="2483">
                  <c:v>544.33148000000006</c:v>
                </c:pt>
                <c:pt idx="2484">
                  <c:v>544.07011999999997</c:v>
                </c:pt>
                <c:pt idx="2485">
                  <c:v>543.80624</c:v>
                </c:pt>
                <c:pt idx="2486">
                  <c:v>543.55226000000005</c:v>
                </c:pt>
                <c:pt idx="2487">
                  <c:v>543.30871999999999</c:v>
                </c:pt>
                <c:pt idx="2488">
                  <c:v>543.05690000000004</c:v>
                </c:pt>
                <c:pt idx="2489">
                  <c:v>542.79697999999996</c:v>
                </c:pt>
                <c:pt idx="2490">
                  <c:v>542.53778</c:v>
                </c:pt>
                <c:pt idx="2491">
                  <c:v>542.28992000000005</c:v>
                </c:pt>
                <c:pt idx="2492">
                  <c:v>542.04692</c:v>
                </c:pt>
                <c:pt idx="2493">
                  <c:v>541.79402000000005</c:v>
                </c:pt>
                <c:pt idx="2494">
                  <c:v>541.53337999999997</c:v>
                </c:pt>
                <c:pt idx="2495">
                  <c:v>541.28102000000001</c:v>
                </c:pt>
                <c:pt idx="2496">
                  <c:v>541.03351999999995</c:v>
                </c:pt>
                <c:pt idx="2497">
                  <c:v>540.77305999999999</c:v>
                </c:pt>
                <c:pt idx="2498">
                  <c:v>540.51242000000002</c:v>
                </c:pt>
                <c:pt idx="2499">
                  <c:v>540.24998000000005</c:v>
                </c:pt>
                <c:pt idx="2500">
                  <c:v>540.00157999999999</c:v>
                </c:pt>
                <c:pt idx="2501">
                  <c:v>539.73896000000002</c:v>
                </c:pt>
                <c:pt idx="2502">
                  <c:v>539.46122000000003</c:v>
                </c:pt>
                <c:pt idx="2503">
                  <c:v>539.20093999999995</c:v>
                </c:pt>
                <c:pt idx="2504">
                  <c:v>538.92463999999995</c:v>
                </c:pt>
                <c:pt idx="2505">
                  <c:v>538.66057999999998</c:v>
                </c:pt>
                <c:pt idx="2506">
                  <c:v>538.39616000000001</c:v>
                </c:pt>
                <c:pt idx="2507">
                  <c:v>538.12148000000002</c:v>
                </c:pt>
                <c:pt idx="2508">
                  <c:v>537.86192000000005</c:v>
                </c:pt>
                <c:pt idx="2509">
                  <c:v>537.60235999999998</c:v>
                </c:pt>
                <c:pt idx="2510">
                  <c:v>537.33920000000001</c:v>
                </c:pt>
                <c:pt idx="2511">
                  <c:v>537.07136000000003</c:v>
                </c:pt>
                <c:pt idx="2512">
                  <c:v>536.80118000000004</c:v>
                </c:pt>
                <c:pt idx="2513">
                  <c:v>536.54485999999997</c:v>
                </c:pt>
                <c:pt idx="2514">
                  <c:v>536.27791999999999</c:v>
                </c:pt>
                <c:pt idx="2515">
                  <c:v>536.01134000000002</c:v>
                </c:pt>
                <c:pt idx="2516">
                  <c:v>535.75232000000005</c:v>
                </c:pt>
                <c:pt idx="2517">
                  <c:v>535.47313999999994</c:v>
                </c:pt>
                <c:pt idx="2518">
                  <c:v>535.20655999999997</c:v>
                </c:pt>
                <c:pt idx="2519">
                  <c:v>534.95636000000002</c:v>
                </c:pt>
                <c:pt idx="2520">
                  <c:v>534.69896000000006</c:v>
                </c:pt>
                <c:pt idx="2521">
                  <c:v>534.44155999999998</c:v>
                </c:pt>
                <c:pt idx="2522">
                  <c:v>534.15931999999998</c:v>
                </c:pt>
                <c:pt idx="2523">
                  <c:v>533.89634000000001</c:v>
                </c:pt>
                <c:pt idx="2524">
                  <c:v>533.66791999999998</c:v>
                </c:pt>
                <c:pt idx="2525">
                  <c:v>533.41178000000002</c:v>
                </c:pt>
                <c:pt idx="2526">
                  <c:v>533.15365999999995</c:v>
                </c:pt>
                <c:pt idx="2527">
                  <c:v>532.89877999999999</c:v>
                </c:pt>
                <c:pt idx="2528">
                  <c:v>532.63796000000002</c:v>
                </c:pt>
                <c:pt idx="2529">
                  <c:v>532.38127999999995</c:v>
                </c:pt>
                <c:pt idx="2530">
                  <c:v>532.11271999999997</c:v>
                </c:pt>
                <c:pt idx="2531">
                  <c:v>531.86936000000003</c:v>
                </c:pt>
                <c:pt idx="2532">
                  <c:v>531.60889999999995</c:v>
                </c:pt>
                <c:pt idx="2533">
                  <c:v>531.36086</c:v>
                </c:pt>
                <c:pt idx="2534">
                  <c:v>531.10742000000005</c:v>
                </c:pt>
                <c:pt idx="2535">
                  <c:v>530.84893999999997</c:v>
                </c:pt>
                <c:pt idx="2536">
                  <c:v>530.59550000000002</c:v>
                </c:pt>
                <c:pt idx="2537">
                  <c:v>530.34925999999996</c:v>
                </c:pt>
                <c:pt idx="2538">
                  <c:v>530.09906000000001</c:v>
                </c:pt>
                <c:pt idx="2539">
                  <c:v>529.84094000000005</c:v>
                </c:pt>
                <c:pt idx="2540">
                  <c:v>529.59469999999999</c:v>
                </c:pt>
                <c:pt idx="2541">
                  <c:v>529.32542000000001</c:v>
                </c:pt>
                <c:pt idx="2542">
                  <c:v>529.08025999999995</c:v>
                </c:pt>
                <c:pt idx="2543">
                  <c:v>528.83024</c:v>
                </c:pt>
                <c:pt idx="2544">
                  <c:v>528.58094000000006</c:v>
                </c:pt>
                <c:pt idx="2545">
                  <c:v>528.33704</c:v>
                </c:pt>
                <c:pt idx="2546">
                  <c:v>528.09223999999995</c:v>
                </c:pt>
                <c:pt idx="2547">
                  <c:v>527.8424</c:v>
                </c:pt>
                <c:pt idx="2548">
                  <c:v>527.58032000000003</c:v>
                </c:pt>
                <c:pt idx="2549">
                  <c:v>527.31320000000005</c:v>
                </c:pt>
                <c:pt idx="2550">
                  <c:v>527.07776000000001</c:v>
                </c:pt>
                <c:pt idx="2551">
                  <c:v>526.81946000000005</c:v>
                </c:pt>
                <c:pt idx="2552">
                  <c:v>526.57249999999999</c:v>
                </c:pt>
                <c:pt idx="2553">
                  <c:v>526.32680000000005</c:v>
                </c:pt>
                <c:pt idx="2554">
                  <c:v>526.07641999999998</c:v>
                </c:pt>
                <c:pt idx="2555">
                  <c:v>525.81542000000002</c:v>
                </c:pt>
                <c:pt idx="2556">
                  <c:v>525.55118000000004</c:v>
                </c:pt>
                <c:pt idx="2557">
                  <c:v>525.30691999999999</c:v>
                </c:pt>
                <c:pt idx="2558">
                  <c:v>525.05654000000004</c:v>
                </c:pt>
                <c:pt idx="2559">
                  <c:v>524.80579999999998</c:v>
                </c:pt>
                <c:pt idx="2560">
                  <c:v>524.55128000000002</c:v>
                </c:pt>
                <c:pt idx="2561">
                  <c:v>524.29262000000006</c:v>
                </c:pt>
                <c:pt idx="2562">
                  <c:v>524.03143999999998</c:v>
                </c:pt>
                <c:pt idx="2563">
                  <c:v>523.76882000000001</c:v>
                </c:pt>
                <c:pt idx="2564">
                  <c:v>523.51610000000005</c:v>
                </c:pt>
                <c:pt idx="2565">
                  <c:v>523.27292</c:v>
                </c:pt>
                <c:pt idx="2566">
                  <c:v>523.01912000000004</c:v>
                </c:pt>
                <c:pt idx="2567">
                  <c:v>522.75595999999996</c:v>
                </c:pt>
                <c:pt idx="2568">
                  <c:v>522.52808000000005</c:v>
                </c:pt>
                <c:pt idx="2569">
                  <c:v>522.28435999999999</c:v>
                </c:pt>
                <c:pt idx="2570">
                  <c:v>522.02336000000003</c:v>
                </c:pt>
                <c:pt idx="2571">
                  <c:v>521.77657999999997</c:v>
                </c:pt>
                <c:pt idx="2572">
                  <c:v>521.52404000000001</c:v>
                </c:pt>
                <c:pt idx="2573">
                  <c:v>521.27527999999995</c:v>
                </c:pt>
                <c:pt idx="2574">
                  <c:v>521.00311999999997</c:v>
                </c:pt>
                <c:pt idx="2575">
                  <c:v>520.75832000000003</c:v>
                </c:pt>
                <c:pt idx="2576">
                  <c:v>520.52882</c:v>
                </c:pt>
                <c:pt idx="2577">
                  <c:v>520.28599999999994</c:v>
                </c:pt>
                <c:pt idx="2578">
                  <c:v>520.01221999999996</c:v>
                </c:pt>
                <c:pt idx="2579">
                  <c:v>519.76886000000002</c:v>
                </c:pt>
                <c:pt idx="2580">
                  <c:v>519.53413999999998</c:v>
                </c:pt>
                <c:pt idx="2581">
                  <c:v>519.28214000000003</c:v>
                </c:pt>
                <c:pt idx="2582">
                  <c:v>519.02257999999995</c:v>
                </c:pt>
                <c:pt idx="2583">
                  <c:v>518.78228000000001</c:v>
                </c:pt>
                <c:pt idx="2584">
                  <c:v>518.55115999999998</c:v>
                </c:pt>
                <c:pt idx="2585">
                  <c:v>518.29700000000003</c:v>
                </c:pt>
                <c:pt idx="2586">
                  <c:v>518.04265999999996</c:v>
                </c:pt>
                <c:pt idx="2587">
                  <c:v>517.80038000000002</c:v>
                </c:pt>
                <c:pt idx="2588">
                  <c:v>517.54801999999995</c:v>
                </c:pt>
                <c:pt idx="2589">
                  <c:v>517.29079999999999</c:v>
                </c:pt>
                <c:pt idx="2590">
                  <c:v>517.05607999999995</c:v>
                </c:pt>
                <c:pt idx="2591">
                  <c:v>516.79633999999999</c:v>
                </c:pt>
                <c:pt idx="2592">
                  <c:v>516.53930000000003</c:v>
                </c:pt>
                <c:pt idx="2593">
                  <c:v>516.28531999999996</c:v>
                </c:pt>
                <c:pt idx="2594">
                  <c:v>516.04106000000002</c:v>
                </c:pt>
                <c:pt idx="2595">
                  <c:v>515.79157999999995</c:v>
                </c:pt>
                <c:pt idx="2596">
                  <c:v>515.53399999999999</c:v>
                </c:pt>
                <c:pt idx="2597">
                  <c:v>515.28344000000004</c:v>
                </c:pt>
                <c:pt idx="2598">
                  <c:v>515.02171999999996</c:v>
                </c:pt>
                <c:pt idx="2599">
                  <c:v>514.77332000000001</c:v>
                </c:pt>
                <c:pt idx="2600">
                  <c:v>514.52671999999995</c:v>
                </c:pt>
                <c:pt idx="2601">
                  <c:v>514.28336000000002</c:v>
                </c:pt>
                <c:pt idx="2602">
                  <c:v>514.03333999999995</c:v>
                </c:pt>
                <c:pt idx="2603">
                  <c:v>513.79268000000002</c:v>
                </c:pt>
                <c:pt idx="2604">
                  <c:v>513.56083999999998</c:v>
                </c:pt>
                <c:pt idx="2605">
                  <c:v>513.31190000000004</c:v>
                </c:pt>
                <c:pt idx="2606">
                  <c:v>513.07339999999999</c:v>
                </c:pt>
                <c:pt idx="2607">
                  <c:v>512.82320000000004</c:v>
                </c:pt>
                <c:pt idx="2608">
                  <c:v>512.57587999999998</c:v>
                </c:pt>
                <c:pt idx="2609">
                  <c:v>512.34277999999995</c:v>
                </c:pt>
                <c:pt idx="2610">
                  <c:v>512.09402</c:v>
                </c:pt>
                <c:pt idx="2611">
                  <c:v>511.84453999999999</c:v>
                </c:pt>
                <c:pt idx="2612">
                  <c:v>511.61252000000002</c:v>
                </c:pt>
                <c:pt idx="2613">
                  <c:v>511.35512</c:v>
                </c:pt>
                <c:pt idx="2614">
                  <c:v>511.11212</c:v>
                </c:pt>
                <c:pt idx="2615">
                  <c:v>510.87524000000002</c:v>
                </c:pt>
                <c:pt idx="2616">
                  <c:v>510.64195999999998</c:v>
                </c:pt>
                <c:pt idx="2617">
                  <c:v>510.39661999999998</c:v>
                </c:pt>
                <c:pt idx="2618">
                  <c:v>510.14677999999998</c:v>
                </c:pt>
                <c:pt idx="2619">
                  <c:v>509.89981999999998</c:v>
                </c:pt>
                <c:pt idx="2620">
                  <c:v>509.66203999999999</c:v>
                </c:pt>
                <c:pt idx="2621">
                  <c:v>509.41291999999999</c:v>
                </c:pt>
                <c:pt idx="2622">
                  <c:v>509.1728</c:v>
                </c:pt>
                <c:pt idx="2623">
                  <c:v>508.93340000000001</c:v>
                </c:pt>
                <c:pt idx="2624">
                  <c:v>508.6859</c:v>
                </c:pt>
                <c:pt idx="2625">
                  <c:v>508.43876</c:v>
                </c:pt>
                <c:pt idx="2626">
                  <c:v>508.1936</c:v>
                </c:pt>
                <c:pt idx="2627">
                  <c:v>507.95528000000002</c:v>
                </c:pt>
                <c:pt idx="2628">
                  <c:v>507.71084000000002</c:v>
                </c:pt>
                <c:pt idx="2629">
                  <c:v>507.46298000000002</c:v>
                </c:pt>
                <c:pt idx="2630">
                  <c:v>507.23617999999999</c:v>
                </c:pt>
                <c:pt idx="2631">
                  <c:v>506.99624</c:v>
                </c:pt>
                <c:pt idx="2632">
                  <c:v>506.75360000000001</c:v>
                </c:pt>
                <c:pt idx="2633">
                  <c:v>506.49187999999998</c:v>
                </c:pt>
                <c:pt idx="2634">
                  <c:v>506.25103999999999</c:v>
                </c:pt>
                <c:pt idx="2635">
                  <c:v>506.02963999999997</c:v>
                </c:pt>
                <c:pt idx="2636">
                  <c:v>505.78717999999998</c:v>
                </c:pt>
                <c:pt idx="2637">
                  <c:v>505.54813999999999</c:v>
                </c:pt>
                <c:pt idx="2638">
                  <c:v>505.30568</c:v>
                </c:pt>
                <c:pt idx="2639">
                  <c:v>505.07924000000003</c:v>
                </c:pt>
                <c:pt idx="2640">
                  <c:v>504.84433999999999</c:v>
                </c:pt>
                <c:pt idx="2641">
                  <c:v>504.61844000000002</c:v>
                </c:pt>
                <c:pt idx="2642">
                  <c:v>504.38551999999999</c:v>
                </c:pt>
                <c:pt idx="2643">
                  <c:v>504.14197999999999</c:v>
                </c:pt>
                <c:pt idx="2644">
                  <c:v>503.88943999999998</c:v>
                </c:pt>
                <c:pt idx="2645">
                  <c:v>503.66120000000001</c:v>
                </c:pt>
                <c:pt idx="2646">
                  <c:v>503.42360000000002</c:v>
                </c:pt>
                <c:pt idx="2647">
                  <c:v>503.17754000000002</c:v>
                </c:pt>
                <c:pt idx="2648">
                  <c:v>502.9547</c:v>
                </c:pt>
                <c:pt idx="2649">
                  <c:v>502.72052000000002</c:v>
                </c:pt>
                <c:pt idx="2650">
                  <c:v>502.47734000000003</c:v>
                </c:pt>
                <c:pt idx="2651">
                  <c:v>502.23901999999998</c:v>
                </c:pt>
                <c:pt idx="2652">
                  <c:v>501.99511999999999</c:v>
                </c:pt>
                <c:pt idx="2653">
                  <c:v>501.76850000000002</c:v>
                </c:pt>
                <c:pt idx="2654">
                  <c:v>501.52262000000002</c:v>
                </c:pt>
                <c:pt idx="2655">
                  <c:v>501.28429999999997</c:v>
                </c:pt>
                <c:pt idx="2656">
                  <c:v>501.04255999999998</c:v>
                </c:pt>
                <c:pt idx="2657">
                  <c:v>500.80982</c:v>
                </c:pt>
                <c:pt idx="2658">
                  <c:v>500.56880000000001</c:v>
                </c:pt>
                <c:pt idx="2659">
                  <c:v>500.32382000000001</c:v>
                </c:pt>
                <c:pt idx="2660">
                  <c:v>500.06407999999999</c:v>
                </c:pt>
                <c:pt idx="2661">
                  <c:v>499.82035999999999</c:v>
                </c:pt>
                <c:pt idx="2662">
                  <c:v>499.58294000000001</c:v>
                </c:pt>
                <c:pt idx="2663">
                  <c:v>499.33544000000001</c:v>
                </c:pt>
                <c:pt idx="2664">
                  <c:v>499.10306000000003</c:v>
                </c:pt>
                <c:pt idx="2665">
                  <c:v>498.83107999999999</c:v>
                </c:pt>
                <c:pt idx="2666">
                  <c:v>498.59312</c:v>
                </c:pt>
                <c:pt idx="2667">
                  <c:v>498.36919999999998</c:v>
                </c:pt>
                <c:pt idx="2668">
                  <c:v>498.12169999999998</c:v>
                </c:pt>
                <c:pt idx="2669">
                  <c:v>497.87455999999997</c:v>
                </c:pt>
                <c:pt idx="2670">
                  <c:v>497.62777999999997</c:v>
                </c:pt>
                <c:pt idx="2671">
                  <c:v>497.38315999999998</c:v>
                </c:pt>
                <c:pt idx="2672">
                  <c:v>497.13601999999997</c:v>
                </c:pt>
                <c:pt idx="2673">
                  <c:v>496.90418</c:v>
                </c:pt>
                <c:pt idx="2674">
                  <c:v>496.66892000000001</c:v>
                </c:pt>
                <c:pt idx="2675">
                  <c:v>496.44535999999999</c:v>
                </c:pt>
                <c:pt idx="2676">
                  <c:v>496.20650000000001</c:v>
                </c:pt>
                <c:pt idx="2677">
                  <c:v>495.97106000000002</c:v>
                </c:pt>
                <c:pt idx="2678">
                  <c:v>495.74209999999999</c:v>
                </c:pt>
                <c:pt idx="2679">
                  <c:v>495.50558000000001</c:v>
                </c:pt>
                <c:pt idx="2680">
                  <c:v>495.26762000000002</c:v>
                </c:pt>
                <c:pt idx="2681">
                  <c:v>495.03829999999999</c:v>
                </c:pt>
                <c:pt idx="2682">
                  <c:v>494.7971</c:v>
                </c:pt>
                <c:pt idx="2683">
                  <c:v>494.57461999999998</c:v>
                </c:pt>
                <c:pt idx="2684">
                  <c:v>494.35646000000003</c:v>
                </c:pt>
                <c:pt idx="2685">
                  <c:v>494.12011999999999</c:v>
                </c:pt>
                <c:pt idx="2686">
                  <c:v>493.88990000000001</c:v>
                </c:pt>
                <c:pt idx="2687">
                  <c:v>493.66669999999999</c:v>
                </c:pt>
                <c:pt idx="2688">
                  <c:v>493.42081999999999</c:v>
                </c:pt>
                <c:pt idx="2689">
                  <c:v>493.17079999999999</c:v>
                </c:pt>
                <c:pt idx="2690">
                  <c:v>492.95659999999998</c:v>
                </c:pt>
                <c:pt idx="2691">
                  <c:v>492.72422</c:v>
                </c:pt>
                <c:pt idx="2692">
                  <c:v>492.49238000000003</c:v>
                </c:pt>
                <c:pt idx="2693">
                  <c:v>492.26</c:v>
                </c:pt>
                <c:pt idx="2694">
                  <c:v>492.0206</c:v>
                </c:pt>
                <c:pt idx="2695">
                  <c:v>491.77616</c:v>
                </c:pt>
                <c:pt idx="2696">
                  <c:v>491.53244000000001</c:v>
                </c:pt>
                <c:pt idx="2697">
                  <c:v>491.29178000000002</c:v>
                </c:pt>
                <c:pt idx="2698">
                  <c:v>491.0729</c:v>
                </c:pt>
                <c:pt idx="2699">
                  <c:v>490.84807999999998</c:v>
                </c:pt>
                <c:pt idx="2700">
                  <c:v>490.61336</c:v>
                </c:pt>
                <c:pt idx="2701">
                  <c:v>490.38206000000002</c:v>
                </c:pt>
                <c:pt idx="2702">
                  <c:v>490.14391999999998</c:v>
                </c:pt>
                <c:pt idx="2703">
                  <c:v>489.91172</c:v>
                </c:pt>
                <c:pt idx="2704">
                  <c:v>489.66548</c:v>
                </c:pt>
                <c:pt idx="2705">
                  <c:v>489.43004000000002</c:v>
                </c:pt>
                <c:pt idx="2706">
                  <c:v>489.21206000000001</c:v>
                </c:pt>
                <c:pt idx="2707">
                  <c:v>488.98705999999999</c:v>
                </c:pt>
                <c:pt idx="2708">
                  <c:v>488.75522000000001</c:v>
                </c:pt>
                <c:pt idx="2709">
                  <c:v>488.51132000000001</c:v>
                </c:pt>
                <c:pt idx="2710">
                  <c:v>488.26958000000002</c:v>
                </c:pt>
                <c:pt idx="2711">
                  <c:v>488.05466000000001</c:v>
                </c:pt>
                <c:pt idx="2712">
                  <c:v>487.82695999999999</c:v>
                </c:pt>
                <c:pt idx="2713">
                  <c:v>487.59548000000001</c:v>
                </c:pt>
                <c:pt idx="2714">
                  <c:v>487.37948</c:v>
                </c:pt>
                <c:pt idx="2715">
                  <c:v>487.15123999999997</c:v>
                </c:pt>
                <c:pt idx="2716">
                  <c:v>486.91615999999999</c:v>
                </c:pt>
                <c:pt idx="2717">
                  <c:v>486.68306000000001</c:v>
                </c:pt>
                <c:pt idx="2718">
                  <c:v>486.44743999999997</c:v>
                </c:pt>
                <c:pt idx="2719">
                  <c:v>486.20983999999999</c:v>
                </c:pt>
                <c:pt idx="2720">
                  <c:v>485.99203999999997</c:v>
                </c:pt>
                <c:pt idx="2721">
                  <c:v>485.76992000000001</c:v>
                </c:pt>
                <c:pt idx="2722">
                  <c:v>485.52818000000002</c:v>
                </c:pt>
                <c:pt idx="2723">
                  <c:v>485.29489999999998</c:v>
                </c:pt>
                <c:pt idx="2724">
                  <c:v>485.04901999999998</c:v>
                </c:pt>
                <c:pt idx="2725">
                  <c:v>484.8098</c:v>
                </c:pt>
                <c:pt idx="2726">
                  <c:v>484.57814000000002</c:v>
                </c:pt>
                <c:pt idx="2727">
                  <c:v>484.34089999999998</c:v>
                </c:pt>
                <c:pt idx="2728">
                  <c:v>484.11122</c:v>
                </c:pt>
                <c:pt idx="2729">
                  <c:v>483.88459999999998</c:v>
                </c:pt>
                <c:pt idx="2730">
                  <c:v>483.65384</c:v>
                </c:pt>
                <c:pt idx="2731">
                  <c:v>483.40039999999999</c:v>
                </c:pt>
                <c:pt idx="2732">
                  <c:v>483.17971999999997</c:v>
                </c:pt>
                <c:pt idx="2733">
                  <c:v>482.94427999999999</c:v>
                </c:pt>
                <c:pt idx="2734">
                  <c:v>482.70596</c:v>
                </c:pt>
                <c:pt idx="2735">
                  <c:v>482.47250000000003</c:v>
                </c:pt>
                <c:pt idx="2736">
                  <c:v>482.24894</c:v>
                </c:pt>
                <c:pt idx="2737">
                  <c:v>482.02609999999999</c:v>
                </c:pt>
                <c:pt idx="2738">
                  <c:v>481.78814</c:v>
                </c:pt>
                <c:pt idx="2739">
                  <c:v>481.55774000000002</c:v>
                </c:pt>
                <c:pt idx="2740">
                  <c:v>481.33634000000001</c:v>
                </c:pt>
                <c:pt idx="2741">
                  <c:v>481.09640000000002</c:v>
                </c:pt>
                <c:pt idx="2742">
                  <c:v>480.85628000000003</c:v>
                </c:pt>
                <c:pt idx="2743">
                  <c:v>480.62642</c:v>
                </c:pt>
                <c:pt idx="2744">
                  <c:v>480.40357999999998</c:v>
                </c:pt>
                <c:pt idx="2745">
                  <c:v>480.17822000000001</c:v>
                </c:pt>
                <c:pt idx="2746">
                  <c:v>479.94367999999997</c:v>
                </c:pt>
                <c:pt idx="2747">
                  <c:v>479.72372000000001</c:v>
                </c:pt>
                <c:pt idx="2748">
                  <c:v>479.51402000000002</c:v>
                </c:pt>
                <c:pt idx="2749">
                  <c:v>479.28451999999999</c:v>
                </c:pt>
                <c:pt idx="2750">
                  <c:v>479.05664000000002</c:v>
                </c:pt>
                <c:pt idx="2751">
                  <c:v>478.82443999999998</c:v>
                </c:pt>
                <c:pt idx="2752">
                  <c:v>478.58738</c:v>
                </c:pt>
                <c:pt idx="2753">
                  <c:v>478.38236000000001</c:v>
                </c:pt>
                <c:pt idx="2754">
                  <c:v>478.15483999999998</c:v>
                </c:pt>
                <c:pt idx="2755">
                  <c:v>477.92102</c:v>
                </c:pt>
                <c:pt idx="2756">
                  <c:v>477.70519999999999</c:v>
                </c:pt>
                <c:pt idx="2757">
                  <c:v>477.48343999999997</c:v>
                </c:pt>
                <c:pt idx="2758">
                  <c:v>477.25718000000001</c:v>
                </c:pt>
                <c:pt idx="2759">
                  <c:v>477.02929999999998</c:v>
                </c:pt>
                <c:pt idx="2760">
                  <c:v>476.7962</c:v>
                </c:pt>
                <c:pt idx="2761">
                  <c:v>476.58992000000001</c:v>
                </c:pt>
                <c:pt idx="2762">
                  <c:v>476.36095999999998</c:v>
                </c:pt>
                <c:pt idx="2763">
                  <c:v>476.13956000000002</c:v>
                </c:pt>
                <c:pt idx="2764">
                  <c:v>475.90663999999998</c:v>
                </c:pt>
                <c:pt idx="2765">
                  <c:v>475.69657999999998</c:v>
                </c:pt>
                <c:pt idx="2766">
                  <c:v>475.48039999999997</c:v>
                </c:pt>
                <c:pt idx="2767">
                  <c:v>475.24874</c:v>
                </c:pt>
                <c:pt idx="2768">
                  <c:v>475.03255999999999</c:v>
                </c:pt>
                <c:pt idx="2769">
                  <c:v>474.82051999999999</c:v>
                </c:pt>
                <c:pt idx="2770">
                  <c:v>474.58418</c:v>
                </c:pt>
                <c:pt idx="2771">
                  <c:v>474.37124</c:v>
                </c:pt>
                <c:pt idx="2772">
                  <c:v>474.15631999999999</c:v>
                </c:pt>
                <c:pt idx="2773">
                  <c:v>473.93185999999997</c:v>
                </c:pt>
                <c:pt idx="2774">
                  <c:v>473.70524</c:v>
                </c:pt>
                <c:pt idx="2775">
                  <c:v>473.48149999999998</c:v>
                </c:pt>
                <c:pt idx="2776">
                  <c:v>473.24606</c:v>
                </c:pt>
                <c:pt idx="2777">
                  <c:v>473.02987999999999</c:v>
                </c:pt>
                <c:pt idx="2778">
                  <c:v>472.79642000000001</c:v>
                </c:pt>
                <c:pt idx="2779">
                  <c:v>472.57357999999999</c:v>
                </c:pt>
                <c:pt idx="2780">
                  <c:v>472.34534000000002</c:v>
                </c:pt>
                <c:pt idx="2781">
                  <c:v>472.13150000000002</c:v>
                </c:pt>
                <c:pt idx="2782">
                  <c:v>471.89174000000003</c:v>
                </c:pt>
                <c:pt idx="2783">
                  <c:v>471.6671</c:v>
                </c:pt>
                <c:pt idx="2784">
                  <c:v>471.44857999999999</c:v>
                </c:pt>
                <c:pt idx="2785">
                  <c:v>471.21350000000001</c:v>
                </c:pt>
                <c:pt idx="2786">
                  <c:v>470.98543999999998</c:v>
                </c:pt>
                <c:pt idx="2787">
                  <c:v>470.77051999999998</c:v>
                </c:pt>
                <c:pt idx="2788">
                  <c:v>470.53489999999999</c:v>
                </c:pt>
                <c:pt idx="2789">
                  <c:v>470.30954000000003</c:v>
                </c:pt>
                <c:pt idx="2790">
                  <c:v>470.09498000000002</c:v>
                </c:pt>
                <c:pt idx="2791">
                  <c:v>469.87952000000001</c:v>
                </c:pt>
                <c:pt idx="2792">
                  <c:v>469.64641999999998</c:v>
                </c:pt>
                <c:pt idx="2793">
                  <c:v>469.40359999999998</c:v>
                </c:pt>
                <c:pt idx="2794">
                  <c:v>469.19245999999998</c:v>
                </c:pt>
                <c:pt idx="2795">
                  <c:v>468.97897999999998</c:v>
                </c:pt>
                <c:pt idx="2796">
                  <c:v>468.74822</c:v>
                </c:pt>
                <c:pt idx="2797">
                  <c:v>468.51224000000002</c:v>
                </c:pt>
                <c:pt idx="2798">
                  <c:v>468.29984000000002</c:v>
                </c:pt>
                <c:pt idx="2799">
                  <c:v>468.08150000000001</c:v>
                </c:pt>
                <c:pt idx="2800">
                  <c:v>467.85721999999998</c:v>
                </c:pt>
                <c:pt idx="2801">
                  <c:v>467.66624000000002</c:v>
                </c:pt>
                <c:pt idx="2802">
                  <c:v>467.45366000000001</c:v>
                </c:pt>
                <c:pt idx="2803">
                  <c:v>467.21210000000002</c:v>
                </c:pt>
                <c:pt idx="2804">
                  <c:v>466.99358000000001</c:v>
                </c:pt>
                <c:pt idx="2805">
                  <c:v>466.77253999999999</c:v>
                </c:pt>
                <c:pt idx="2806">
                  <c:v>466.54196000000002</c:v>
                </c:pt>
                <c:pt idx="2807">
                  <c:v>466.31858</c:v>
                </c:pt>
                <c:pt idx="2808">
                  <c:v>466.09969999999998</c:v>
                </c:pt>
                <c:pt idx="2809">
                  <c:v>465.87956000000003</c:v>
                </c:pt>
                <c:pt idx="2810">
                  <c:v>465.65870000000001</c:v>
                </c:pt>
                <c:pt idx="2811">
                  <c:v>465.44072</c:v>
                </c:pt>
                <c:pt idx="2812">
                  <c:v>465.21014000000002</c:v>
                </c:pt>
                <c:pt idx="2813">
                  <c:v>464.99900000000002</c:v>
                </c:pt>
                <c:pt idx="2814">
                  <c:v>464.77814000000001</c:v>
                </c:pt>
                <c:pt idx="2815">
                  <c:v>464.56862000000001</c:v>
                </c:pt>
                <c:pt idx="2816">
                  <c:v>464.34793999999999</c:v>
                </c:pt>
                <c:pt idx="2817">
                  <c:v>464.13896</c:v>
                </c:pt>
                <c:pt idx="2818">
                  <c:v>463.91611999999998</c:v>
                </c:pt>
                <c:pt idx="2819">
                  <c:v>463.68158</c:v>
                </c:pt>
                <c:pt idx="2820">
                  <c:v>463.46899999999999</c:v>
                </c:pt>
                <c:pt idx="2821">
                  <c:v>463.25461999999999</c:v>
                </c:pt>
                <c:pt idx="2822">
                  <c:v>463.02548000000002</c:v>
                </c:pt>
                <c:pt idx="2823">
                  <c:v>462.80786000000001</c:v>
                </c:pt>
                <c:pt idx="2824">
                  <c:v>462.5924</c:v>
                </c:pt>
                <c:pt idx="2825">
                  <c:v>462.37982</c:v>
                </c:pt>
                <c:pt idx="2826">
                  <c:v>462.15571999999997</c:v>
                </c:pt>
                <c:pt idx="2827">
                  <c:v>461.94314000000003</c:v>
                </c:pt>
                <c:pt idx="2828">
                  <c:v>461.72534000000002</c:v>
                </c:pt>
                <c:pt idx="2829">
                  <c:v>461.50088</c:v>
                </c:pt>
                <c:pt idx="2830">
                  <c:v>461.28379999999999</c:v>
                </c:pt>
                <c:pt idx="2831">
                  <c:v>461.06276000000003</c:v>
                </c:pt>
                <c:pt idx="2832">
                  <c:v>460.84082000000001</c:v>
                </c:pt>
                <c:pt idx="2833">
                  <c:v>460.62356</c:v>
                </c:pt>
                <c:pt idx="2834">
                  <c:v>460.40179999999998</c:v>
                </c:pt>
                <c:pt idx="2835">
                  <c:v>460.17518000000001</c:v>
                </c:pt>
                <c:pt idx="2836">
                  <c:v>459.94855999999999</c:v>
                </c:pt>
                <c:pt idx="2837">
                  <c:v>459.73831999999999</c:v>
                </c:pt>
                <c:pt idx="2838">
                  <c:v>459.52069999999998</c:v>
                </c:pt>
                <c:pt idx="2839">
                  <c:v>459.30847999999997</c:v>
                </c:pt>
                <c:pt idx="2840">
                  <c:v>459.06151999999997</c:v>
                </c:pt>
                <c:pt idx="2841">
                  <c:v>458.84048000000001</c:v>
                </c:pt>
                <c:pt idx="2842">
                  <c:v>458.63420000000002</c:v>
                </c:pt>
                <c:pt idx="2843">
                  <c:v>458.42018000000002</c:v>
                </c:pt>
                <c:pt idx="2844">
                  <c:v>458.20472000000001</c:v>
                </c:pt>
                <c:pt idx="2845">
                  <c:v>457.98169999999999</c:v>
                </c:pt>
                <c:pt idx="2846">
                  <c:v>457.77632</c:v>
                </c:pt>
                <c:pt idx="2847">
                  <c:v>457.55905999999999</c:v>
                </c:pt>
                <c:pt idx="2848">
                  <c:v>457.35314</c:v>
                </c:pt>
                <c:pt idx="2849">
                  <c:v>457.14398</c:v>
                </c:pt>
                <c:pt idx="2850">
                  <c:v>456.92815999999999</c:v>
                </c:pt>
                <c:pt idx="2851">
                  <c:v>456.71053999999998</c:v>
                </c:pt>
                <c:pt idx="2852">
                  <c:v>456.50497999999999</c:v>
                </c:pt>
                <c:pt idx="2853">
                  <c:v>456.30446000000001</c:v>
                </c:pt>
                <c:pt idx="2854">
                  <c:v>456.07190000000003</c:v>
                </c:pt>
                <c:pt idx="2855">
                  <c:v>455.85950000000003</c:v>
                </c:pt>
                <c:pt idx="2856">
                  <c:v>455.65303999999998</c:v>
                </c:pt>
                <c:pt idx="2857">
                  <c:v>455.43020000000001</c:v>
                </c:pt>
                <c:pt idx="2858">
                  <c:v>455.22086000000002</c:v>
                </c:pt>
                <c:pt idx="2859">
                  <c:v>455.00198</c:v>
                </c:pt>
                <c:pt idx="2860">
                  <c:v>454.79066</c:v>
                </c:pt>
                <c:pt idx="2861">
                  <c:v>454.59428000000003</c:v>
                </c:pt>
                <c:pt idx="2862">
                  <c:v>454.37468000000001</c:v>
                </c:pt>
                <c:pt idx="2863">
                  <c:v>454.14967999999999</c:v>
                </c:pt>
                <c:pt idx="2864">
                  <c:v>453.93943999999999</c:v>
                </c:pt>
                <c:pt idx="2865">
                  <c:v>453.73406</c:v>
                </c:pt>
                <c:pt idx="2866">
                  <c:v>453.50474000000003</c:v>
                </c:pt>
                <c:pt idx="2867">
                  <c:v>453.28460000000001</c:v>
                </c:pt>
                <c:pt idx="2868">
                  <c:v>453.08875999999998</c:v>
                </c:pt>
                <c:pt idx="2869">
                  <c:v>452.87042000000002</c:v>
                </c:pt>
                <c:pt idx="2870">
                  <c:v>452.65640000000002</c:v>
                </c:pt>
                <c:pt idx="2871">
                  <c:v>452.44526000000002</c:v>
                </c:pt>
                <c:pt idx="2872">
                  <c:v>452.24779999999998</c:v>
                </c:pt>
                <c:pt idx="2873">
                  <c:v>452.04115999999999</c:v>
                </c:pt>
                <c:pt idx="2874">
                  <c:v>451.80878000000001</c:v>
                </c:pt>
                <c:pt idx="2875">
                  <c:v>451.59908000000001</c:v>
                </c:pt>
                <c:pt idx="2876">
                  <c:v>451.3802</c:v>
                </c:pt>
                <c:pt idx="2877">
                  <c:v>451.15735999999998</c:v>
                </c:pt>
                <c:pt idx="2878">
                  <c:v>450.95143999999999</c:v>
                </c:pt>
                <c:pt idx="2879">
                  <c:v>450.74191999999999</c:v>
                </c:pt>
                <c:pt idx="2880">
                  <c:v>450.51692000000003</c:v>
                </c:pt>
                <c:pt idx="2881">
                  <c:v>450.31423999999998</c:v>
                </c:pt>
                <c:pt idx="2882">
                  <c:v>450.11534</c:v>
                </c:pt>
                <c:pt idx="2883">
                  <c:v>449.89483999999999</c:v>
                </c:pt>
                <c:pt idx="2884">
                  <c:v>449.67146000000002</c:v>
                </c:pt>
                <c:pt idx="2885">
                  <c:v>449.46248000000003</c:v>
                </c:pt>
                <c:pt idx="2886">
                  <c:v>449.24738000000002</c:v>
                </c:pt>
                <c:pt idx="2887">
                  <c:v>449.02886000000001</c:v>
                </c:pt>
                <c:pt idx="2888">
                  <c:v>448.83355999999998</c:v>
                </c:pt>
                <c:pt idx="2889">
                  <c:v>448.61774000000003</c:v>
                </c:pt>
                <c:pt idx="2890">
                  <c:v>448.39796000000001</c:v>
                </c:pt>
                <c:pt idx="2891">
                  <c:v>448.18106</c:v>
                </c:pt>
                <c:pt idx="2892">
                  <c:v>447.96776</c:v>
                </c:pt>
                <c:pt idx="2893">
                  <c:v>447.76904000000002</c:v>
                </c:pt>
                <c:pt idx="2894">
                  <c:v>447.55646000000002</c:v>
                </c:pt>
                <c:pt idx="2895">
                  <c:v>447.35090000000002</c:v>
                </c:pt>
                <c:pt idx="2896">
                  <c:v>447.12428</c:v>
                </c:pt>
                <c:pt idx="2897">
                  <c:v>446.91007999999999</c:v>
                </c:pt>
                <c:pt idx="2898">
                  <c:v>446.70488</c:v>
                </c:pt>
                <c:pt idx="2899">
                  <c:v>446.48653999999999</c:v>
                </c:pt>
                <c:pt idx="2900">
                  <c:v>446.28494000000001</c:v>
                </c:pt>
                <c:pt idx="2901">
                  <c:v>446.04986000000002</c:v>
                </c:pt>
                <c:pt idx="2902">
                  <c:v>445.84681999999998</c:v>
                </c:pt>
                <c:pt idx="2903">
                  <c:v>445.63153999999997</c:v>
                </c:pt>
                <c:pt idx="2904">
                  <c:v>445.40816000000001</c:v>
                </c:pt>
                <c:pt idx="2905">
                  <c:v>445.20710000000003</c:v>
                </c:pt>
                <c:pt idx="2906">
                  <c:v>444.99326000000002</c:v>
                </c:pt>
                <c:pt idx="2907">
                  <c:v>444.77276000000001</c:v>
                </c:pt>
                <c:pt idx="2908">
                  <c:v>444.55441999999999</c:v>
                </c:pt>
                <c:pt idx="2909">
                  <c:v>444.35696000000002</c:v>
                </c:pt>
                <c:pt idx="2910">
                  <c:v>444.15607999999997</c:v>
                </c:pt>
                <c:pt idx="2911">
                  <c:v>443.93234000000001</c:v>
                </c:pt>
                <c:pt idx="2912">
                  <c:v>443.71940000000001</c:v>
                </c:pt>
                <c:pt idx="2913">
                  <c:v>443.51798000000002</c:v>
                </c:pt>
                <c:pt idx="2914">
                  <c:v>443.29730000000001</c:v>
                </c:pt>
                <c:pt idx="2915">
                  <c:v>443.10109999999997</c:v>
                </c:pt>
                <c:pt idx="2916">
                  <c:v>442.88941999999997</c:v>
                </c:pt>
                <c:pt idx="2917">
                  <c:v>442.67540000000002</c:v>
                </c:pt>
                <c:pt idx="2918">
                  <c:v>442.47145999999998</c:v>
                </c:pt>
                <c:pt idx="2919">
                  <c:v>442.27724000000001</c:v>
                </c:pt>
                <c:pt idx="2920">
                  <c:v>442.07744000000002</c:v>
                </c:pt>
                <c:pt idx="2921">
                  <c:v>441.85856000000001</c:v>
                </c:pt>
                <c:pt idx="2922">
                  <c:v>441.63715999999999</c:v>
                </c:pt>
                <c:pt idx="2923">
                  <c:v>441.44348000000002</c:v>
                </c:pt>
                <c:pt idx="2924">
                  <c:v>441.26762000000002</c:v>
                </c:pt>
                <c:pt idx="2925">
                  <c:v>441.05378000000002</c:v>
                </c:pt>
                <c:pt idx="2926">
                  <c:v>440.84768000000003</c:v>
                </c:pt>
                <c:pt idx="2927">
                  <c:v>440.64409999999998</c:v>
                </c:pt>
                <c:pt idx="2928">
                  <c:v>440.43979999999999</c:v>
                </c:pt>
                <c:pt idx="2929">
                  <c:v>440.22721999999999</c:v>
                </c:pt>
                <c:pt idx="2930">
                  <c:v>440.03372000000002</c:v>
                </c:pt>
                <c:pt idx="2931">
                  <c:v>439.85444000000001</c:v>
                </c:pt>
                <c:pt idx="2932">
                  <c:v>439.63321999999999</c:v>
                </c:pt>
                <c:pt idx="2933">
                  <c:v>439.4264</c:v>
                </c:pt>
                <c:pt idx="2934">
                  <c:v>439.22264000000001</c:v>
                </c:pt>
                <c:pt idx="2935">
                  <c:v>439.01996000000003</c:v>
                </c:pt>
                <c:pt idx="2936">
                  <c:v>438.82123999999999</c:v>
                </c:pt>
                <c:pt idx="2937">
                  <c:v>438.61297999999999</c:v>
                </c:pt>
                <c:pt idx="2938">
                  <c:v>438.42757999999998</c:v>
                </c:pt>
                <c:pt idx="2939">
                  <c:v>438.23066</c:v>
                </c:pt>
                <c:pt idx="2940">
                  <c:v>438.03266000000002</c:v>
                </c:pt>
                <c:pt idx="2941">
                  <c:v>437.83915999999999</c:v>
                </c:pt>
                <c:pt idx="2942">
                  <c:v>437.63126</c:v>
                </c:pt>
                <c:pt idx="2943">
                  <c:v>437.42084</c:v>
                </c:pt>
                <c:pt idx="2944">
                  <c:v>437.22122000000002</c:v>
                </c:pt>
                <c:pt idx="2945">
                  <c:v>437.02087999999998</c:v>
                </c:pt>
                <c:pt idx="2946">
                  <c:v>436.82792000000001</c:v>
                </c:pt>
                <c:pt idx="2947">
                  <c:v>436.62416000000002</c:v>
                </c:pt>
                <c:pt idx="2948">
                  <c:v>436.40366</c:v>
                </c:pt>
                <c:pt idx="2949">
                  <c:v>436.21627999999998</c:v>
                </c:pt>
                <c:pt idx="2950">
                  <c:v>436.01306</c:v>
                </c:pt>
                <c:pt idx="2951">
                  <c:v>435.80624</c:v>
                </c:pt>
                <c:pt idx="2952">
                  <c:v>435.62533999999999</c:v>
                </c:pt>
                <c:pt idx="2953">
                  <c:v>435.40717999999998</c:v>
                </c:pt>
                <c:pt idx="2954">
                  <c:v>435.19891999999999</c:v>
                </c:pt>
                <c:pt idx="2955">
                  <c:v>434.98741999999999</c:v>
                </c:pt>
                <c:pt idx="2956">
                  <c:v>434.79122000000001</c:v>
                </c:pt>
                <c:pt idx="2957">
                  <c:v>434.58242000000001</c:v>
                </c:pt>
                <c:pt idx="2958">
                  <c:v>434.38549999999998</c:v>
                </c:pt>
                <c:pt idx="2959">
                  <c:v>434.16986000000003</c:v>
                </c:pt>
                <c:pt idx="2960">
                  <c:v>433.96033999999997</c:v>
                </c:pt>
                <c:pt idx="2961">
                  <c:v>433.76179999999999</c:v>
                </c:pt>
                <c:pt idx="2962">
                  <c:v>433.56146000000001</c:v>
                </c:pt>
                <c:pt idx="2963">
                  <c:v>433.36147999999997</c:v>
                </c:pt>
                <c:pt idx="2964">
                  <c:v>433.16762</c:v>
                </c:pt>
                <c:pt idx="2965">
                  <c:v>432.95035999999999</c:v>
                </c:pt>
                <c:pt idx="2966">
                  <c:v>432.72338000000002</c:v>
                </c:pt>
                <c:pt idx="2967">
                  <c:v>432.52123999999998</c:v>
                </c:pt>
                <c:pt idx="2968">
                  <c:v>432.32342</c:v>
                </c:pt>
                <c:pt idx="2969">
                  <c:v>432.10543999999999</c:v>
                </c:pt>
                <c:pt idx="2970">
                  <c:v>431.91608000000002</c:v>
                </c:pt>
                <c:pt idx="2971">
                  <c:v>431.71627999999998</c:v>
                </c:pt>
                <c:pt idx="2972">
                  <c:v>431.51306</c:v>
                </c:pt>
                <c:pt idx="2973">
                  <c:v>431.30083999999999</c:v>
                </c:pt>
                <c:pt idx="2974">
                  <c:v>431.08987999999999</c:v>
                </c:pt>
                <c:pt idx="2975">
                  <c:v>430.88738000000001</c:v>
                </c:pt>
                <c:pt idx="2976">
                  <c:v>430.69747999999998</c:v>
                </c:pt>
                <c:pt idx="2977">
                  <c:v>430.49462</c:v>
                </c:pt>
                <c:pt idx="2978">
                  <c:v>430.28996000000001</c:v>
                </c:pt>
                <c:pt idx="2979">
                  <c:v>430.08170000000001</c:v>
                </c:pt>
                <c:pt idx="2980">
                  <c:v>429.87938000000003</c:v>
                </c:pt>
                <c:pt idx="2981">
                  <c:v>429.68317999999999</c:v>
                </c:pt>
                <c:pt idx="2982">
                  <c:v>429.48068000000001</c:v>
                </c:pt>
                <c:pt idx="2983">
                  <c:v>429.26306</c:v>
                </c:pt>
                <c:pt idx="2984">
                  <c:v>429.05642</c:v>
                </c:pt>
                <c:pt idx="2985">
                  <c:v>428.86381999999998</c:v>
                </c:pt>
                <c:pt idx="2986">
                  <c:v>428.65717999999998</c:v>
                </c:pt>
                <c:pt idx="2987">
                  <c:v>428.44747999999998</c:v>
                </c:pt>
                <c:pt idx="2988">
                  <c:v>428.25218000000001</c:v>
                </c:pt>
                <c:pt idx="2989">
                  <c:v>428.04698000000002</c:v>
                </c:pt>
                <c:pt idx="2990">
                  <c:v>427.83098000000001</c:v>
                </c:pt>
                <c:pt idx="2991">
                  <c:v>427.62398000000002</c:v>
                </c:pt>
                <c:pt idx="2992">
                  <c:v>427.44038</c:v>
                </c:pt>
                <c:pt idx="2993">
                  <c:v>427.24633999999998</c:v>
                </c:pt>
                <c:pt idx="2994">
                  <c:v>427.03771999999998</c:v>
                </c:pt>
                <c:pt idx="2995">
                  <c:v>426.84314000000001</c:v>
                </c:pt>
                <c:pt idx="2996">
                  <c:v>426.65503999999999</c:v>
                </c:pt>
                <c:pt idx="2997">
                  <c:v>426.44587999999999</c:v>
                </c:pt>
                <c:pt idx="2998">
                  <c:v>426.24626000000001</c:v>
                </c:pt>
                <c:pt idx="2999">
                  <c:v>426.05581999999998</c:v>
                </c:pt>
                <c:pt idx="3000">
                  <c:v>425.85007999999999</c:v>
                </c:pt>
                <c:pt idx="3001">
                  <c:v>425.65010000000001</c:v>
                </c:pt>
                <c:pt idx="3002">
                  <c:v>425.45947999999999</c:v>
                </c:pt>
                <c:pt idx="3003">
                  <c:v>425.2568</c:v>
                </c:pt>
                <c:pt idx="3004">
                  <c:v>425.06258000000003</c:v>
                </c:pt>
                <c:pt idx="3005">
                  <c:v>424.87016</c:v>
                </c:pt>
                <c:pt idx="3006">
                  <c:v>424.66658000000001</c:v>
                </c:pt>
                <c:pt idx="3007">
                  <c:v>424.46929999999998</c:v>
                </c:pt>
                <c:pt idx="3008">
                  <c:v>424.28498000000002</c:v>
                </c:pt>
                <c:pt idx="3009">
                  <c:v>424.10768000000002</c:v>
                </c:pt>
                <c:pt idx="3010">
                  <c:v>423.90320000000003</c:v>
                </c:pt>
                <c:pt idx="3011">
                  <c:v>423.70267999999999</c:v>
                </c:pt>
                <c:pt idx="3012">
                  <c:v>423.49874</c:v>
                </c:pt>
                <c:pt idx="3013">
                  <c:v>423.28706</c:v>
                </c:pt>
                <c:pt idx="3014">
                  <c:v>423.09284000000002</c:v>
                </c:pt>
                <c:pt idx="3015">
                  <c:v>422.89915999999999</c:v>
                </c:pt>
                <c:pt idx="3016">
                  <c:v>422.69972000000001</c:v>
                </c:pt>
                <c:pt idx="3017">
                  <c:v>422.49272000000002</c:v>
                </c:pt>
                <c:pt idx="3018">
                  <c:v>422.30192</c:v>
                </c:pt>
                <c:pt idx="3019">
                  <c:v>422.11183999999997</c:v>
                </c:pt>
                <c:pt idx="3020">
                  <c:v>421.9205</c:v>
                </c:pt>
                <c:pt idx="3021">
                  <c:v>421.71962000000002</c:v>
                </c:pt>
                <c:pt idx="3022">
                  <c:v>421.5317</c:v>
                </c:pt>
                <c:pt idx="3023">
                  <c:v>421.34557999999998</c:v>
                </c:pt>
                <c:pt idx="3024">
                  <c:v>421.14614</c:v>
                </c:pt>
                <c:pt idx="3025">
                  <c:v>420.93932000000001</c:v>
                </c:pt>
                <c:pt idx="3026">
                  <c:v>420.73628000000002</c:v>
                </c:pt>
                <c:pt idx="3027">
                  <c:v>420.57013999999998</c:v>
                </c:pt>
                <c:pt idx="3028">
                  <c:v>420.36872</c:v>
                </c:pt>
                <c:pt idx="3029">
                  <c:v>420.16622000000001</c:v>
                </c:pt>
                <c:pt idx="3030">
                  <c:v>419.97433999999998</c:v>
                </c:pt>
                <c:pt idx="3031">
                  <c:v>419.774</c:v>
                </c:pt>
                <c:pt idx="3032">
                  <c:v>419.58823999999998</c:v>
                </c:pt>
                <c:pt idx="3033">
                  <c:v>419.38682</c:v>
                </c:pt>
                <c:pt idx="3034">
                  <c:v>419.17243999999999</c:v>
                </c:pt>
                <c:pt idx="3035">
                  <c:v>418.97390000000001</c:v>
                </c:pt>
                <c:pt idx="3036">
                  <c:v>418.78706</c:v>
                </c:pt>
                <c:pt idx="3037">
                  <c:v>418.59931999999998</c:v>
                </c:pt>
                <c:pt idx="3038">
                  <c:v>418.4015</c:v>
                </c:pt>
                <c:pt idx="3039">
                  <c:v>418.19396</c:v>
                </c:pt>
                <c:pt idx="3040">
                  <c:v>418.00495999999998</c:v>
                </c:pt>
                <c:pt idx="3041">
                  <c:v>417.80174</c:v>
                </c:pt>
                <c:pt idx="3042">
                  <c:v>417.58573999999999</c:v>
                </c:pt>
                <c:pt idx="3043">
                  <c:v>417.40375999999998</c:v>
                </c:pt>
                <c:pt idx="3044">
                  <c:v>417.19801999999999</c:v>
                </c:pt>
                <c:pt idx="3045">
                  <c:v>416.98939999999999</c:v>
                </c:pt>
                <c:pt idx="3046">
                  <c:v>416.80723999999998</c:v>
                </c:pt>
                <c:pt idx="3047">
                  <c:v>416.61824000000001</c:v>
                </c:pt>
                <c:pt idx="3048">
                  <c:v>416.44202000000001</c:v>
                </c:pt>
                <c:pt idx="3049">
                  <c:v>416.23952000000003</c:v>
                </c:pt>
                <c:pt idx="3050">
                  <c:v>416.04656</c:v>
                </c:pt>
                <c:pt idx="3051">
                  <c:v>415.85413999999997</c:v>
                </c:pt>
                <c:pt idx="3052">
                  <c:v>415.65685999999999</c:v>
                </c:pt>
                <c:pt idx="3053">
                  <c:v>415.47271999999998</c:v>
                </c:pt>
                <c:pt idx="3054">
                  <c:v>415.2731</c:v>
                </c:pt>
                <c:pt idx="3055">
                  <c:v>415.06844000000001</c:v>
                </c:pt>
                <c:pt idx="3056">
                  <c:v>414.87871999999999</c:v>
                </c:pt>
                <c:pt idx="3057">
                  <c:v>414.69134000000003</c:v>
                </c:pt>
                <c:pt idx="3058">
                  <c:v>414.48991999999998</c:v>
                </c:pt>
                <c:pt idx="3059">
                  <c:v>414.28904</c:v>
                </c:pt>
                <c:pt idx="3060">
                  <c:v>414.10741999999999</c:v>
                </c:pt>
                <c:pt idx="3061">
                  <c:v>413.90402</c:v>
                </c:pt>
                <c:pt idx="3062">
                  <c:v>413.69630000000001</c:v>
                </c:pt>
                <c:pt idx="3063">
                  <c:v>413.48714000000001</c:v>
                </c:pt>
                <c:pt idx="3064">
                  <c:v>413.29219999999998</c:v>
                </c:pt>
                <c:pt idx="3065">
                  <c:v>413.09852000000001</c:v>
                </c:pt>
                <c:pt idx="3066">
                  <c:v>412.90411999999998</c:v>
                </c:pt>
                <c:pt idx="3067">
                  <c:v>412.70972</c:v>
                </c:pt>
                <c:pt idx="3068">
                  <c:v>412.51783999999998</c:v>
                </c:pt>
                <c:pt idx="3069">
                  <c:v>412.32704000000001</c:v>
                </c:pt>
                <c:pt idx="3070">
                  <c:v>412.13983999999999</c:v>
                </c:pt>
                <c:pt idx="3071">
                  <c:v>411.93068</c:v>
                </c:pt>
                <c:pt idx="3072">
                  <c:v>411.74023999999997</c:v>
                </c:pt>
                <c:pt idx="3073">
                  <c:v>411.54205999999999</c:v>
                </c:pt>
                <c:pt idx="3074">
                  <c:v>411.35252000000003</c:v>
                </c:pt>
                <c:pt idx="3075">
                  <c:v>411.15487999999999</c:v>
                </c:pt>
                <c:pt idx="3076">
                  <c:v>410.96066000000002</c:v>
                </c:pt>
                <c:pt idx="3077">
                  <c:v>410.76535999999999</c:v>
                </c:pt>
                <c:pt idx="3078">
                  <c:v>410.56628000000001</c:v>
                </c:pt>
                <c:pt idx="3079">
                  <c:v>410.37349999999998</c:v>
                </c:pt>
                <c:pt idx="3080">
                  <c:v>410.18828000000002</c:v>
                </c:pt>
                <c:pt idx="3081">
                  <c:v>410.00972000000002</c:v>
                </c:pt>
                <c:pt idx="3082">
                  <c:v>409.82071999999999</c:v>
                </c:pt>
                <c:pt idx="3083">
                  <c:v>409.62164000000001</c:v>
                </c:pt>
                <c:pt idx="3084">
                  <c:v>409.44326000000001</c:v>
                </c:pt>
                <c:pt idx="3085">
                  <c:v>409.24903999999998</c:v>
                </c:pt>
                <c:pt idx="3086">
                  <c:v>409.05158</c:v>
                </c:pt>
                <c:pt idx="3087">
                  <c:v>408.86023999999998</c:v>
                </c:pt>
                <c:pt idx="3088">
                  <c:v>408.68096000000003</c:v>
                </c:pt>
                <c:pt idx="3089">
                  <c:v>408.50006000000002</c:v>
                </c:pt>
                <c:pt idx="3090">
                  <c:v>408.31898000000001</c:v>
                </c:pt>
                <c:pt idx="3091">
                  <c:v>408.12385999999998</c:v>
                </c:pt>
                <c:pt idx="3092">
                  <c:v>407.93288000000001</c:v>
                </c:pt>
                <c:pt idx="3093">
                  <c:v>407.73829999999998</c:v>
                </c:pt>
                <c:pt idx="3094">
                  <c:v>407.55236000000002</c:v>
                </c:pt>
                <c:pt idx="3095">
                  <c:v>407.36066</c:v>
                </c:pt>
                <c:pt idx="3096">
                  <c:v>407.17975999999999</c:v>
                </c:pt>
                <c:pt idx="3097">
                  <c:v>406.98050000000001</c:v>
                </c:pt>
                <c:pt idx="3098">
                  <c:v>406.81166000000002</c:v>
                </c:pt>
                <c:pt idx="3099">
                  <c:v>406.61293999999998</c:v>
                </c:pt>
                <c:pt idx="3100">
                  <c:v>406.42700000000002</c:v>
                </c:pt>
                <c:pt idx="3101">
                  <c:v>406.23259999999999</c:v>
                </c:pt>
                <c:pt idx="3102">
                  <c:v>406.06106</c:v>
                </c:pt>
                <c:pt idx="3103">
                  <c:v>405.87421999999998</c:v>
                </c:pt>
                <c:pt idx="3104">
                  <c:v>405.67225999999999</c:v>
                </c:pt>
                <c:pt idx="3105">
                  <c:v>405.48020000000002</c:v>
                </c:pt>
                <c:pt idx="3106">
                  <c:v>405.29966000000002</c:v>
                </c:pt>
                <c:pt idx="3107">
                  <c:v>405.11966000000001</c:v>
                </c:pt>
                <c:pt idx="3108">
                  <c:v>404.93389999999999</c:v>
                </c:pt>
                <c:pt idx="3109">
                  <c:v>404.74525999999997</c:v>
                </c:pt>
                <c:pt idx="3110">
                  <c:v>404.54653999999999</c:v>
                </c:pt>
                <c:pt idx="3111">
                  <c:v>404.36131999999998</c:v>
                </c:pt>
                <c:pt idx="3112">
                  <c:v>404.17196000000001</c:v>
                </c:pt>
                <c:pt idx="3113">
                  <c:v>403.98241999999999</c:v>
                </c:pt>
                <c:pt idx="3114">
                  <c:v>403.80349999999999</c:v>
                </c:pt>
                <c:pt idx="3115">
                  <c:v>403.61216000000002</c:v>
                </c:pt>
                <c:pt idx="3116">
                  <c:v>403.40336000000002</c:v>
                </c:pt>
                <c:pt idx="3117">
                  <c:v>403.23182000000003</c:v>
                </c:pt>
                <c:pt idx="3118">
                  <c:v>403.04570000000001</c:v>
                </c:pt>
                <c:pt idx="3119">
                  <c:v>402.85129999999998</c:v>
                </c:pt>
                <c:pt idx="3120">
                  <c:v>402.67597999999998</c:v>
                </c:pt>
                <c:pt idx="3121">
                  <c:v>402.4787</c:v>
                </c:pt>
                <c:pt idx="3122">
                  <c:v>402.29113999999998</c:v>
                </c:pt>
                <c:pt idx="3123">
                  <c:v>402.10322000000002</c:v>
                </c:pt>
                <c:pt idx="3124">
                  <c:v>401.90413999999998</c:v>
                </c:pt>
                <c:pt idx="3125">
                  <c:v>401.72197999999997</c:v>
                </c:pt>
                <c:pt idx="3126">
                  <c:v>401.53874000000002</c:v>
                </c:pt>
                <c:pt idx="3127">
                  <c:v>401.36882000000003</c:v>
                </c:pt>
                <c:pt idx="3128">
                  <c:v>401.17712</c:v>
                </c:pt>
                <c:pt idx="3129">
                  <c:v>400.98074000000003</c:v>
                </c:pt>
                <c:pt idx="3130">
                  <c:v>400.79426000000001</c:v>
                </c:pt>
                <c:pt idx="3131">
                  <c:v>400.60813999999999</c:v>
                </c:pt>
                <c:pt idx="3132">
                  <c:v>400.41482000000002</c:v>
                </c:pt>
                <c:pt idx="3133">
                  <c:v>400.22131999999999</c:v>
                </c:pt>
                <c:pt idx="3134">
                  <c:v>400.02908000000002</c:v>
                </c:pt>
                <c:pt idx="3135">
                  <c:v>399.85520000000002</c:v>
                </c:pt>
                <c:pt idx="3136">
                  <c:v>399.67556000000002</c:v>
                </c:pt>
                <c:pt idx="3137">
                  <c:v>399.50761999999997</c:v>
                </c:pt>
                <c:pt idx="3138">
                  <c:v>399.32204000000002</c:v>
                </c:pt>
                <c:pt idx="3139">
                  <c:v>399.14060000000001</c:v>
                </c:pt>
                <c:pt idx="3140">
                  <c:v>398.94529999999997</c:v>
                </c:pt>
                <c:pt idx="3141">
                  <c:v>398.76763999999997</c:v>
                </c:pt>
                <c:pt idx="3142">
                  <c:v>398.59465999999998</c:v>
                </c:pt>
                <c:pt idx="3143">
                  <c:v>398.40170000000001</c:v>
                </c:pt>
                <c:pt idx="3144">
                  <c:v>398.23700000000002</c:v>
                </c:pt>
                <c:pt idx="3145">
                  <c:v>398.05898000000002</c:v>
                </c:pt>
                <c:pt idx="3146">
                  <c:v>397.87376</c:v>
                </c:pt>
                <c:pt idx="3147">
                  <c:v>397.68637999999999</c:v>
                </c:pt>
                <c:pt idx="3148">
                  <c:v>397.49612000000002</c:v>
                </c:pt>
                <c:pt idx="3149">
                  <c:v>397.32152000000002</c:v>
                </c:pt>
                <c:pt idx="3150">
                  <c:v>397.13414</c:v>
                </c:pt>
                <c:pt idx="3151">
                  <c:v>396.96062000000001</c:v>
                </c:pt>
                <c:pt idx="3152">
                  <c:v>396.78908000000001</c:v>
                </c:pt>
                <c:pt idx="3153">
                  <c:v>396.59269999999998</c:v>
                </c:pt>
                <c:pt idx="3154">
                  <c:v>396.39938000000001</c:v>
                </c:pt>
                <c:pt idx="3155">
                  <c:v>396.22442000000001</c:v>
                </c:pt>
                <c:pt idx="3156">
                  <c:v>396.05558000000002</c:v>
                </c:pt>
                <c:pt idx="3157">
                  <c:v>395.88116000000002</c:v>
                </c:pt>
                <c:pt idx="3158">
                  <c:v>395.69324</c:v>
                </c:pt>
                <c:pt idx="3159">
                  <c:v>395.50135999999998</c:v>
                </c:pt>
                <c:pt idx="3160">
                  <c:v>395.31488000000002</c:v>
                </c:pt>
                <c:pt idx="3161">
                  <c:v>395.15431999999998</c:v>
                </c:pt>
                <c:pt idx="3162">
                  <c:v>394.96316000000002</c:v>
                </c:pt>
                <c:pt idx="3163">
                  <c:v>394.79450000000003</c:v>
                </c:pt>
                <c:pt idx="3164">
                  <c:v>394.59631999999999</c:v>
                </c:pt>
                <c:pt idx="3165">
                  <c:v>394.41973999999999</c:v>
                </c:pt>
                <c:pt idx="3166">
                  <c:v>394.24784</c:v>
                </c:pt>
                <c:pt idx="3167">
                  <c:v>394.05092000000002</c:v>
                </c:pt>
                <c:pt idx="3168">
                  <c:v>393.87182000000001</c:v>
                </c:pt>
                <c:pt idx="3169">
                  <c:v>393.69920000000002</c:v>
                </c:pt>
                <c:pt idx="3170">
                  <c:v>393.50209999999998</c:v>
                </c:pt>
                <c:pt idx="3171">
                  <c:v>393.31814000000003</c:v>
                </c:pt>
                <c:pt idx="3172">
                  <c:v>393.15884</c:v>
                </c:pt>
                <c:pt idx="3173">
                  <c:v>392.98478</c:v>
                </c:pt>
                <c:pt idx="3174">
                  <c:v>392.79199999999997</c:v>
                </c:pt>
                <c:pt idx="3175">
                  <c:v>392.62099999999998</c:v>
                </c:pt>
                <c:pt idx="3176">
                  <c:v>392.43758000000003</c:v>
                </c:pt>
                <c:pt idx="3177">
                  <c:v>392.25506000000001</c:v>
                </c:pt>
                <c:pt idx="3178">
                  <c:v>392.07002</c:v>
                </c:pt>
                <c:pt idx="3179">
                  <c:v>391.88731999999999</c:v>
                </c:pt>
                <c:pt idx="3180">
                  <c:v>391.68662</c:v>
                </c:pt>
                <c:pt idx="3181">
                  <c:v>391.50049999999999</c:v>
                </c:pt>
                <c:pt idx="3182">
                  <c:v>391.31905999999998</c:v>
                </c:pt>
                <c:pt idx="3183">
                  <c:v>391.13168000000002</c:v>
                </c:pt>
                <c:pt idx="3184">
                  <c:v>390.95906000000002</c:v>
                </c:pt>
                <c:pt idx="3185">
                  <c:v>390.77438000000001</c:v>
                </c:pt>
                <c:pt idx="3186">
                  <c:v>390.60320000000002</c:v>
                </c:pt>
                <c:pt idx="3187">
                  <c:v>390.42644000000001</c:v>
                </c:pt>
                <c:pt idx="3188">
                  <c:v>390.24176</c:v>
                </c:pt>
                <c:pt idx="3189">
                  <c:v>390.06013999999999</c:v>
                </c:pt>
                <c:pt idx="3190">
                  <c:v>389.87671999999998</c:v>
                </c:pt>
                <c:pt idx="3191">
                  <c:v>389.69240000000002</c:v>
                </c:pt>
                <c:pt idx="3192">
                  <c:v>389.52769999999998</c:v>
                </c:pt>
                <c:pt idx="3193">
                  <c:v>389.34931999999998</c:v>
                </c:pt>
                <c:pt idx="3194">
                  <c:v>389.15654000000001</c:v>
                </c:pt>
                <c:pt idx="3195">
                  <c:v>388.99076000000002</c:v>
                </c:pt>
                <c:pt idx="3196">
                  <c:v>388.81292000000002</c:v>
                </c:pt>
                <c:pt idx="3197">
                  <c:v>388.63688000000002</c:v>
                </c:pt>
                <c:pt idx="3198">
                  <c:v>388.4522</c:v>
                </c:pt>
                <c:pt idx="3199">
                  <c:v>388.28174000000001</c:v>
                </c:pt>
                <c:pt idx="3200">
                  <c:v>388.10876000000002</c:v>
                </c:pt>
                <c:pt idx="3201">
                  <c:v>387.92156</c:v>
                </c:pt>
                <c:pt idx="3202">
                  <c:v>387.73741999999999</c:v>
                </c:pt>
                <c:pt idx="3203">
                  <c:v>387.55435999999997</c:v>
                </c:pt>
                <c:pt idx="3204">
                  <c:v>387.35816</c:v>
                </c:pt>
                <c:pt idx="3205">
                  <c:v>387.19040000000001</c:v>
                </c:pt>
                <c:pt idx="3206">
                  <c:v>387.01184000000001</c:v>
                </c:pt>
                <c:pt idx="3207">
                  <c:v>386.8295</c:v>
                </c:pt>
                <c:pt idx="3208">
                  <c:v>386.66336000000001</c:v>
                </c:pt>
                <c:pt idx="3209">
                  <c:v>386.48102</c:v>
                </c:pt>
                <c:pt idx="3210">
                  <c:v>386.29885999999999</c:v>
                </c:pt>
                <c:pt idx="3211">
                  <c:v>386.10572000000002</c:v>
                </c:pt>
                <c:pt idx="3212">
                  <c:v>385.93364000000003</c:v>
                </c:pt>
                <c:pt idx="3213">
                  <c:v>385.76767999999998</c:v>
                </c:pt>
                <c:pt idx="3214">
                  <c:v>385.58821999999998</c:v>
                </c:pt>
                <c:pt idx="3215">
                  <c:v>385.40821999999997</c:v>
                </c:pt>
                <c:pt idx="3216">
                  <c:v>385.23200000000003</c:v>
                </c:pt>
                <c:pt idx="3217">
                  <c:v>385.04534000000001</c:v>
                </c:pt>
                <c:pt idx="3218">
                  <c:v>384.87434000000002</c:v>
                </c:pt>
                <c:pt idx="3219">
                  <c:v>384.69938000000002</c:v>
                </c:pt>
                <c:pt idx="3220">
                  <c:v>384.52658000000002</c:v>
                </c:pt>
                <c:pt idx="3221">
                  <c:v>384.35683999999998</c:v>
                </c:pt>
                <c:pt idx="3222">
                  <c:v>384.17971999999997</c:v>
                </c:pt>
                <c:pt idx="3223">
                  <c:v>384.00961999999998</c:v>
                </c:pt>
                <c:pt idx="3224">
                  <c:v>383.83483999999999</c:v>
                </c:pt>
                <c:pt idx="3225">
                  <c:v>383.65627999999998</c:v>
                </c:pt>
                <c:pt idx="3226">
                  <c:v>383.47412000000003</c:v>
                </c:pt>
                <c:pt idx="3227">
                  <c:v>383.30491999999998</c:v>
                </c:pt>
                <c:pt idx="3228">
                  <c:v>383.13986</c:v>
                </c:pt>
                <c:pt idx="3229">
                  <c:v>382.96165999999999</c:v>
                </c:pt>
                <c:pt idx="3230">
                  <c:v>382.77445999999998</c:v>
                </c:pt>
                <c:pt idx="3231">
                  <c:v>382.59140000000002</c:v>
                </c:pt>
                <c:pt idx="3232">
                  <c:v>382.43047999999999</c:v>
                </c:pt>
                <c:pt idx="3233">
                  <c:v>382.23914000000002</c:v>
                </c:pt>
                <c:pt idx="3234">
                  <c:v>382.06382000000002</c:v>
                </c:pt>
                <c:pt idx="3235">
                  <c:v>381.87842000000001</c:v>
                </c:pt>
                <c:pt idx="3236">
                  <c:v>381.71462000000002</c:v>
                </c:pt>
                <c:pt idx="3237">
                  <c:v>381.54343999999998</c:v>
                </c:pt>
                <c:pt idx="3238">
                  <c:v>381.36577999999997</c:v>
                </c:pt>
                <c:pt idx="3239">
                  <c:v>381.16561999999999</c:v>
                </c:pt>
                <c:pt idx="3240">
                  <c:v>380.98435999999998</c:v>
                </c:pt>
                <c:pt idx="3241">
                  <c:v>380.82254</c:v>
                </c:pt>
                <c:pt idx="3242">
                  <c:v>380.64272</c:v>
                </c:pt>
                <c:pt idx="3243">
                  <c:v>380.47838000000002</c:v>
                </c:pt>
                <c:pt idx="3244">
                  <c:v>380.29874000000001</c:v>
                </c:pt>
                <c:pt idx="3245">
                  <c:v>380.11712</c:v>
                </c:pt>
                <c:pt idx="3246">
                  <c:v>379.93351999999999</c:v>
                </c:pt>
                <c:pt idx="3247">
                  <c:v>379.77548000000002</c:v>
                </c:pt>
                <c:pt idx="3248">
                  <c:v>379.61473999999998</c:v>
                </c:pt>
                <c:pt idx="3249">
                  <c:v>379.43563999999998</c:v>
                </c:pt>
                <c:pt idx="3250">
                  <c:v>379.27364</c:v>
                </c:pt>
                <c:pt idx="3251">
                  <c:v>379.10696000000002</c:v>
                </c:pt>
                <c:pt idx="3252">
                  <c:v>378.92948000000001</c:v>
                </c:pt>
                <c:pt idx="3253">
                  <c:v>378.75398000000001</c:v>
                </c:pt>
                <c:pt idx="3254">
                  <c:v>378.59089999999998</c:v>
                </c:pt>
                <c:pt idx="3255">
                  <c:v>378.41701999999998</c:v>
                </c:pt>
                <c:pt idx="3256">
                  <c:v>378.24709999999999</c:v>
                </c:pt>
                <c:pt idx="3257">
                  <c:v>378.07736</c:v>
                </c:pt>
                <c:pt idx="3258">
                  <c:v>377.91050000000001</c:v>
                </c:pt>
                <c:pt idx="3259">
                  <c:v>377.72582</c:v>
                </c:pt>
                <c:pt idx="3260">
                  <c:v>377.55410000000001</c:v>
                </c:pt>
                <c:pt idx="3261">
                  <c:v>377.40271999999999</c:v>
                </c:pt>
                <c:pt idx="3262">
                  <c:v>377.21803999999997</c:v>
                </c:pt>
                <c:pt idx="3263">
                  <c:v>377.04056000000003</c:v>
                </c:pt>
                <c:pt idx="3264">
                  <c:v>376.87585999999999</c:v>
                </c:pt>
                <c:pt idx="3265">
                  <c:v>376.69045999999997</c:v>
                </c:pt>
                <c:pt idx="3266">
                  <c:v>376.51963999999998</c:v>
                </c:pt>
                <c:pt idx="3267">
                  <c:v>376.35151999999999</c:v>
                </c:pt>
                <c:pt idx="3268">
                  <c:v>376.18682000000001</c:v>
                </c:pt>
                <c:pt idx="3269">
                  <c:v>376.01168000000001</c:v>
                </c:pt>
                <c:pt idx="3270">
                  <c:v>375.83078</c:v>
                </c:pt>
                <c:pt idx="3271">
                  <c:v>375.66500000000002</c:v>
                </c:pt>
                <c:pt idx="3272">
                  <c:v>375.51074</c:v>
                </c:pt>
                <c:pt idx="3273">
                  <c:v>375.32911999999999</c:v>
                </c:pt>
                <c:pt idx="3274">
                  <c:v>375.14317999999997</c:v>
                </c:pt>
                <c:pt idx="3275">
                  <c:v>374.97379999999998</c:v>
                </c:pt>
                <c:pt idx="3276">
                  <c:v>374.78606000000002</c:v>
                </c:pt>
                <c:pt idx="3277">
                  <c:v>374.61452000000003</c:v>
                </c:pt>
                <c:pt idx="3278">
                  <c:v>374.45287999999999</c:v>
                </c:pt>
                <c:pt idx="3279">
                  <c:v>374.28224</c:v>
                </c:pt>
                <c:pt idx="3280">
                  <c:v>374.09071999999998</c:v>
                </c:pt>
                <c:pt idx="3281">
                  <c:v>373.91719999999998</c:v>
                </c:pt>
                <c:pt idx="3282">
                  <c:v>373.74115999999998</c:v>
                </c:pt>
                <c:pt idx="3283">
                  <c:v>373.57664</c:v>
                </c:pt>
                <c:pt idx="3284">
                  <c:v>373.40312</c:v>
                </c:pt>
                <c:pt idx="3285">
                  <c:v>373.24507999999997</c:v>
                </c:pt>
                <c:pt idx="3286">
                  <c:v>373.07155999999998</c:v>
                </c:pt>
                <c:pt idx="3287">
                  <c:v>372.90722</c:v>
                </c:pt>
                <c:pt idx="3288">
                  <c:v>372.7328</c:v>
                </c:pt>
                <c:pt idx="3289">
                  <c:v>372.55549999999999</c:v>
                </c:pt>
                <c:pt idx="3290">
                  <c:v>372.39080000000001</c:v>
                </c:pt>
                <c:pt idx="3291">
                  <c:v>372.23725999999999</c:v>
                </c:pt>
                <c:pt idx="3292">
                  <c:v>372.07922000000002</c:v>
                </c:pt>
                <c:pt idx="3293">
                  <c:v>371.90138000000002</c:v>
                </c:pt>
                <c:pt idx="3294">
                  <c:v>371.73146000000003</c:v>
                </c:pt>
                <c:pt idx="3295">
                  <c:v>371.55757999999997</c:v>
                </c:pt>
                <c:pt idx="3296">
                  <c:v>371.37830000000002</c:v>
                </c:pt>
                <c:pt idx="3297">
                  <c:v>371.21629999999999</c:v>
                </c:pt>
                <c:pt idx="3298">
                  <c:v>371.06384000000003</c:v>
                </c:pt>
                <c:pt idx="3299">
                  <c:v>370.89391999999998</c:v>
                </c:pt>
                <c:pt idx="3300">
                  <c:v>370.72381999999999</c:v>
                </c:pt>
                <c:pt idx="3301">
                  <c:v>370.57046000000003</c:v>
                </c:pt>
                <c:pt idx="3302">
                  <c:v>370.39604000000003</c:v>
                </c:pt>
                <c:pt idx="3303">
                  <c:v>370.21478000000002</c:v>
                </c:pt>
                <c:pt idx="3304">
                  <c:v>370.05061999999998</c:v>
                </c:pt>
                <c:pt idx="3305">
                  <c:v>369.88051999999999</c:v>
                </c:pt>
                <c:pt idx="3306">
                  <c:v>369.72248000000002</c:v>
                </c:pt>
                <c:pt idx="3307">
                  <c:v>369.55345999999997</c:v>
                </c:pt>
                <c:pt idx="3308">
                  <c:v>369.37310000000002</c:v>
                </c:pt>
                <c:pt idx="3309">
                  <c:v>369.20695999999998</c:v>
                </c:pt>
                <c:pt idx="3310">
                  <c:v>369.04388</c:v>
                </c:pt>
                <c:pt idx="3311">
                  <c:v>368.85703999999998</c:v>
                </c:pt>
                <c:pt idx="3312">
                  <c:v>368.70458000000002</c:v>
                </c:pt>
                <c:pt idx="3313">
                  <c:v>368.55068</c:v>
                </c:pt>
                <c:pt idx="3314">
                  <c:v>368.38274000000001</c:v>
                </c:pt>
                <c:pt idx="3315">
                  <c:v>368.19662</c:v>
                </c:pt>
                <c:pt idx="3316">
                  <c:v>368.03156000000001</c:v>
                </c:pt>
                <c:pt idx="3317">
                  <c:v>367.85966000000002</c:v>
                </c:pt>
                <c:pt idx="3318">
                  <c:v>367.67786000000001</c:v>
                </c:pt>
                <c:pt idx="3319">
                  <c:v>367.50218000000001</c:v>
                </c:pt>
                <c:pt idx="3320">
                  <c:v>367.34359999999998</c:v>
                </c:pt>
                <c:pt idx="3321">
                  <c:v>367.16431999999998</c:v>
                </c:pt>
                <c:pt idx="3322">
                  <c:v>366.98737999999997</c:v>
                </c:pt>
                <c:pt idx="3323">
                  <c:v>366.80216000000001</c:v>
                </c:pt>
                <c:pt idx="3324">
                  <c:v>366.62540000000001</c:v>
                </c:pt>
                <c:pt idx="3325">
                  <c:v>366.46375999999998</c:v>
                </c:pt>
                <c:pt idx="3326">
                  <c:v>366.28501999999997</c:v>
                </c:pt>
                <c:pt idx="3327">
                  <c:v>366.11617999999999</c:v>
                </c:pt>
                <c:pt idx="3328">
                  <c:v>365.94968</c:v>
                </c:pt>
                <c:pt idx="3329">
                  <c:v>365.79343999999998</c:v>
                </c:pt>
                <c:pt idx="3330">
                  <c:v>365.61991999999998</c:v>
                </c:pt>
                <c:pt idx="3331">
                  <c:v>365.45648</c:v>
                </c:pt>
                <c:pt idx="3332">
                  <c:v>365.27882</c:v>
                </c:pt>
                <c:pt idx="3333">
                  <c:v>365.10818</c:v>
                </c:pt>
                <c:pt idx="3334">
                  <c:v>364.94618000000003</c:v>
                </c:pt>
                <c:pt idx="3335">
                  <c:v>364.76276000000001</c:v>
                </c:pt>
                <c:pt idx="3336">
                  <c:v>364.58924000000002</c:v>
                </c:pt>
                <c:pt idx="3337">
                  <c:v>364.41860000000003</c:v>
                </c:pt>
                <c:pt idx="3338">
                  <c:v>364.25011999999998</c:v>
                </c:pt>
                <c:pt idx="3339">
                  <c:v>364.08109999999999</c:v>
                </c:pt>
                <c:pt idx="3340">
                  <c:v>363.90163999999999</c:v>
                </c:pt>
                <c:pt idx="3341">
                  <c:v>363.73045999999999</c:v>
                </c:pt>
                <c:pt idx="3342">
                  <c:v>363.54955999999999</c:v>
                </c:pt>
                <c:pt idx="3343">
                  <c:v>363.38036</c:v>
                </c:pt>
                <c:pt idx="3344">
                  <c:v>363.22555999999997</c:v>
                </c:pt>
                <c:pt idx="3345">
                  <c:v>363.04106000000002</c:v>
                </c:pt>
                <c:pt idx="3346">
                  <c:v>362.86628000000002</c:v>
                </c:pt>
                <c:pt idx="3347">
                  <c:v>362.69869999999997</c:v>
                </c:pt>
                <c:pt idx="3348">
                  <c:v>362.53093999999999</c:v>
                </c:pt>
                <c:pt idx="3349">
                  <c:v>362.37254000000001</c:v>
                </c:pt>
                <c:pt idx="3350">
                  <c:v>362.20082000000002</c:v>
                </c:pt>
                <c:pt idx="3351">
                  <c:v>362.02766000000003</c:v>
                </c:pt>
                <c:pt idx="3352">
                  <c:v>361.86043999999998</c:v>
                </c:pt>
                <c:pt idx="3353">
                  <c:v>361.70132000000001</c:v>
                </c:pt>
                <c:pt idx="3354">
                  <c:v>361.52708000000001</c:v>
                </c:pt>
                <c:pt idx="3355">
                  <c:v>361.35068000000001</c:v>
                </c:pt>
                <c:pt idx="3356">
                  <c:v>361.18903999999998</c:v>
                </c:pt>
                <c:pt idx="3357">
                  <c:v>361.01569999999998</c:v>
                </c:pt>
                <c:pt idx="3358">
                  <c:v>360.84884</c:v>
                </c:pt>
                <c:pt idx="3359">
                  <c:v>360.69565999999998</c:v>
                </c:pt>
                <c:pt idx="3360">
                  <c:v>360.52843999999999</c:v>
                </c:pt>
                <c:pt idx="3361">
                  <c:v>360.36464000000001</c:v>
                </c:pt>
                <c:pt idx="3362">
                  <c:v>360.20263999999997</c:v>
                </c:pt>
                <c:pt idx="3363">
                  <c:v>360.03145999999998</c:v>
                </c:pt>
                <c:pt idx="3364">
                  <c:v>359.86622</c:v>
                </c:pt>
                <c:pt idx="3365">
                  <c:v>359.70062000000001</c:v>
                </c:pt>
                <c:pt idx="3366">
                  <c:v>359.53681999999998</c:v>
                </c:pt>
                <c:pt idx="3367">
                  <c:v>359.37986000000001</c:v>
                </c:pt>
                <c:pt idx="3368">
                  <c:v>359.22037999999998</c:v>
                </c:pt>
                <c:pt idx="3369">
                  <c:v>359.06576000000001</c:v>
                </c:pt>
                <c:pt idx="3370">
                  <c:v>358.90915999999999</c:v>
                </c:pt>
                <c:pt idx="3371">
                  <c:v>358.74878000000001</c:v>
                </c:pt>
                <c:pt idx="3372">
                  <c:v>358.59307999999999</c:v>
                </c:pt>
                <c:pt idx="3373">
                  <c:v>358.42135999999999</c:v>
                </c:pt>
                <c:pt idx="3374">
                  <c:v>358.25648000000001</c:v>
                </c:pt>
                <c:pt idx="3375">
                  <c:v>358.10545999999999</c:v>
                </c:pt>
                <c:pt idx="3376">
                  <c:v>357.95353999999998</c:v>
                </c:pt>
                <c:pt idx="3377">
                  <c:v>357.80216000000001</c:v>
                </c:pt>
                <c:pt idx="3378">
                  <c:v>357.63242000000002</c:v>
                </c:pt>
                <c:pt idx="3379">
                  <c:v>357.46735999999999</c:v>
                </c:pt>
                <c:pt idx="3380">
                  <c:v>357.31112000000002</c:v>
                </c:pt>
                <c:pt idx="3381">
                  <c:v>357.15451999999999</c:v>
                </c:pt>
                <c:pt idx="3382">
                  <c:v>356.99018000000001</c:v>
                </c:pt>
                <c:pt idx="3383">
                  <c:v>356.82961999999998</c:v>
                </c:pt>
                <c:pt idx="3384">
                  <c:v>356.68040000000002</c:v>
                </c:pt>
                <c:pt idx="3385">
                  <c:v>356.50130000000001</c:v>
                </c:pt>
                <c:pt idx="3386">
                  <c:v>356.33623999999998</c:v>
                </c:pt>
                <c:pt idx="3387">
                  <c:v>356.18972000000002</c:v>
                </c:pt>
                <c:pt idx="3388">
                  <c:v>356.02249999999998</c:v>
                </c:pt>
                <c:pt idx="3389">
                  <c:v>355.86104</c:v>
                </c:pt>
                <c:pt idx="3390">
                  <c:v>355.70102000000003</c:v>
                </c:pt>
                <c:pt idx="3391">
                  <c:v>355.51760000000002</c:v>
                </c:pt>
                <c:pt idx="3392">
                  <c:v>355.37180000000001</c:v>
                </c:pt>
                <c:pt idx="3393">
                  <c:v>355.20278000000002</c:v>
                </c:pt>
                <c:pt idx="3394">
                  <c:v>355.04167999999999</c:v>
                </c:pt>
                <c:pt idx="3395">
                  <c:v>354.88040000000001</c:v>
                </c:pt>
                <c:pt idx="3396">
                  <c:v>354.71947999999998</c:v>
                </c:pt>
                <c:pt idx="3397">
                  <c:v>354.54901999999998</c:v>
                </c:pt>
                <c:pt idx="3398">
                  <c:v>354.38918000000001</c:v>
                </c:pt>
                <c:pt idx="3399">
                  <c:v>354.23473999999999</c:v>
                </c:pt>
                <c:pt idx="3400">
                  <c:v>354.07202000000001</c:v>
                </c:pt>
                <c:pt idx="3401">
                  <c:v>353.89400000000001</c:v>
                </c:pt>
                <c:pt idx="3402">
                  <c:v>353.73919999999998</c:v>
                </c:pt>
                <c:pt idx="3403">
                  <c:v>353.58548000000002</c:v>
                </c:pt>
                <c:pt idx="3404">
                  <c:v>353.42293999999998</c:v>
                </c:pt>
                <c:pt idx="3405">
                  <c:v>353.24671999999998</c:v>
                </c:pt>
                <c:pt idx="3406">
                  <c:v>353.07103999999998</c:v>
                </c:pt>
                <c:pt idx="3407">
                  <c:v>352.92380000000003</c:v>
                </c:pt>
                <c:pt idx="3408">
                  <c:v>352.77476000000001</c:v>
                </c:pt>
                <c:pt idx="3409">
                  <c:v>352.60556000000003</c:v>
                </c:pt>
                <c:pt idx="3410">
                  <c:v>352.45544000000001</c:v>
                </c:pt>
                <c:pt idx="3411">
                  <c:v>352.30009999999999</c:v>
                </c:pt>
                <c:pt idx="3412">
                  <c:v>352.13900000000001</c:v>
                </c:pt>
                <c:pt idx="3413">
                  <c:v>351.98635999999999</c:v>
                </c:pt>
                <c:pt idx="3414">
                  <c:v>351.83066000000002</c:v>
                </c:pt>
                <c:pt idx="3415">
                  <c:v>351.65642000000003</c:v>
                </c:pt>
                <c:pt idx="3416">
                  <c:v>351.49369999999999</c:v>
                </c:pt>
                <c:pt idx="3417">
                  <c:v>351.34681999999998</c:v>
                </c:pt>
                <c:pt idx="3418">
                  <c:v>351.19760000000002</c:v>
                </c:pt>
                <c:pt idx="3419">
                  <c:v>351.03397999999999</c:v>
                </c:pt>
                <c:pt idx="3420">
                  <c:v>350.87306000000001</c:v>
                </c:pt>
                <c:pt idx="3421">
                  <c:v>350.72474</c:v>
                </c:pt>
                <c:pt idx="3422">
                  <c:v>350.56328000000002</c:v>
                </c:pt>
                <c:pt idx="3423">
                  <c:v>350.40559999999999</c:v>
                </c:pt>
                <c:pt idx="3424">
                  <c:v>350.25727999999998</c:v>
                </c:pt>
                <c:pt idx="3425">
                  <c:v>350.08447999999999</c:v>
                </c:pt>
                <c:pt idx="3426">
                  <c:v>349.92842000000002</c:v>
                </c:pt>
                <c:pt idx="3427">
                  <c:v>349.77866</c:v>
                </c:pt>
                <c:pt idx="3428">
                  <c:v>349.62511999999998</c:v>
                </c:pt>
                <c:pt idx="3429">
                  <c:v>349.46726000000001</c:v>
                </c:pt>
                <c:pt idx="3430">
                  <c:v>349.30058000000002</c:v>
                </c:pt>
                <c:pt idx="3431">
                  <c:v>349.16341999999997</c:v>
                </c:pt>
                <c:pt idx="3432">
                  <c:v>349.00700000000001</c:v>
                </c:pt>
                <c:pt idx="3433">
                  <c:v>348.84302000000002</c:v>
                </c:pt>
                <c:pt idx="3434">
                  <c:v>348.68894</c:v>
                </c:pt>
                <c:pt idx="3435">
                  <c:v>348.53935999999999</c:v>
                </c:pt>
                <c:pt idx="3436">
                  <c:v>348.38096000000002</c:v>
                </c:pt>
                <c:pt idx="3437">
                  <c:v>348.20528000000002</c:v>
                </c:pt>
                <c:pt idx="3438">
                  <c:v>348.04417999999998</c:v>
                </c:pt>
                <c:pt idx="3439">
                  <c:v>347.89172000000002</c:v>
                </c:pt>
                <c:pt idx="3440">
                  <c:v>347.73115999999999</c:v>
                </c:pt>
                <c:pt idx="3441">
                  <c:v>347.58805999999998</c:v>
                </c:pt>
                <c:pt idx="3442">
                  <c:v>347.43668000000002</c:v>
                </c:pt>
                <c:pt idx="3443">
                  <c:v>347.279</c:v>
                </c:pt>
                <c:pt idx="3444">
                  <c:v>347.11322000000001</c:v>
                </c:pt>
                <c:pt idx="3445">
                  <c:v>346.95319999999998</c:v>
                </c:pt>
                <c:pt idx="3446">
                  <c:v>346.79552000000001</c:v>
                </c:pt>
                <c:pt idx="3447">
                  <c:v>346.62902000000003</c:v>
                </c:pt>
                <c:pt idx="3448">
                  <c:v>346.47278</c:v>
                </c:pt>
                <c:pt idx="3449">
                  <c:v>346.31078000000002</c:v>
                </c:pt>
                <c:pt idx="3450">
                  <c:v>346.14103999999998</c:v>
                </c:pt>
                <c:pt idx="3451">
                  <c:v>345.97669999999999</c:v>
                </c:pt>
                <c:pt idx="3452">
                  <c:v>345.80336</c:v>
                </c:pt>
                <c:pt idx="3453">
                  <c:v>345.64837999999997</c:v>
                </c:pt>
                <c:pt idx="3454">
                  <c:v>345.48584</c:v>
                </c:pt>
                <c:pt idx="3455">
                  <c:v>345.31952000000001</c:v>
                </c:pt>
                <c:pt idx="3456">
                  <c:v>345.15212000000002</c:v>
                </c:pt>
                <c:pt idx="3457">
                  <c:v>344.9939</c:v>
                </c:pt>
                <c:pt idx="3458">
                  <c:v>344.84719999999999</c:v>
                </c:pt>
                <c:pt idx="3459">
                  <c:v>344.69114000000002</c:v>
                </c:pt>
                <c:pt idx="3460">
                  <c:v>344.52229999999997</c:v>
                </c:pt>
                <c:pt idx="3461">
                  <c:v>344.35525999999999</c:v>
                </c:pt>
                <c:pt idx="3462">
                  <c:v>344.19722000000002</c:v>
                </c:pt>
                <c:pt idx="3463">
                  <c:v>344.03395999999998</c:v>
                </c:pt>
                <c:pt idx="3464">
                  <c:v>343.87808000000001</c:v>
                </c:pt>
                <c:pt idx="3465">
                  <c:v>343.72489999999999</c:v>
                </c:pt>
                <c:pt idx="3466">
                  <c:v>343.55678</c:v>
                </c:pt>
                <c:pt idx="3467">
                  <c:v>343.40143999999998</c:v>
                </c:pt>
                <c:pt idx="3468">
                  <c:v>343.22036000000003</c:v>
                </c:pt>
                <c:pt idx="3469">
                  <c:v>343.06106</c:v>
                </c:pt>
                <c:pt idx="3470">
                  <c:v>342.89798000000002</c:v>
                </c:pt>
                <c:pt idx="3471">
                  <c:v>342.73615999999998</c:v>
                </c:pt>
                <c:pt idx="3472">
                  <c:v>342.57146</c:v>
                </c:pt>
                <c:pt idx="3473">
                  <c:v>342.42133999999999</c:v>
                </c:pt>
                <c:pt idx="3474">
                  <c:v>342.26078000000001</c:v>
                </c:pt>
                <c:pt idx="3475">
                  <c:v>342.08708000000001</c:v>
                </c:pt>
                <c:pt idx="3476">
                  <c:v>341.93552</c:v>
                </c:pt>
                <c:pt idx="3477">
                  <c:v>341.77334000000002</c:v>
                </c:pt>
                <c:pt idx="3478">
                  <c:v>341.62646000000001</c:v>
                </c:pt>
                <c:pt idx="3479">
                  <c:v>341.46319999999997</c:v>
                </c:pt>
                <c:pt idx="3480">
                  <c:v>341.30119999999999</c:v>
                </c:pt>
                <c:pt idx="3481">
                  <c:v>341.15521999999999</c:v>
                </c:pt>
                <c:pt idx="3482">
                  <c:v>341.01373999999998</c:v>
                </c:pt>
                <c:pt idx="3483">
                  <c:v>340.85984000000002</c:v>
                </c:pt>
                <c:pt idx="3484">
                  <c:v>340.70359999999999</c:v>
                </c:pt>
                <c:pt idx="3485">
                  <c:v>340.54951999999997</c:v>
                </c:pt>
                <c:pt idx="3486">
                  <c:v>340.40048000000002</c:v>
                </c:pt>
                <c:pt idx="3487">
                  <c:v>340.25684000000001</c:v>
                </c:pt>
                <c:pt idx="3488">
                  <c:v>340.09393999999998</c:v>
                </c:pt>
                <c:pt idx="3489">
                  <c:v>339.93788000000001</c:v>
                </c:pt>
                <c:pt idx="3490">
                  <c:v>339.78631999999999</c:v>
                </c:pt>
                <c:pt idx="3491">
                  <c:v>339.62288000000001</c:v>
                </c:pt>
                <c:pt idx="3492">
                  <c:v>339.4742</c:v>
                </c:pt>
                <c:pt idx="3493">
                  <c:v>339.31634000000003</c:v>
                </c:pt>
                <c:pt idx="3494">
                  <c:v>339.17396000000002</c:v>
                </c:pt>
                <c:pt idx="3495">
                  <c:v>339.01609999999999</c:v>
                </c:pt>
                <c:pt idx="3496">
                  <c:v>338.846</c:v>
                </c:pt>
                <c:pt idx="3497">
                  <c:v>338.70001999999999</c:v>
                </c:pt>
                <c:pt idx="3498">
                  <c:v>338.5616</c:v>
                </c:pt>
                <c:pt idx="3499">
                  <c:v>338.40697999999998</c:v>
                </c:pt>
                <c:pt idx="3500">
                  <c:v>338.22140000000002</c:v>
                </c:pt>
                <c:pt idx="3501">
                  <c:v>338.07704000000001</c:v>
                </c:pt>
                <c:pt idx="3502">
                  <c:v>337.93790000000001</c:v>
                </c:pt>
                <c:pt idx="3503">
                  <c:v>337.78201999999999</c:v>
                </c:pt>
                <c:pt idx="3504">
                  <c:v>337.62326000000002</c:v>
                </c:pt>
                <c:pt idx="3505">
                  <c:v>337.45531999999997</c:v>
                </c:pt>
                <c:pt idx="3506">
                  <c:v>337.30160000000001</c:v>
                </c:pt>
                <c:pt idx="3507">
                  <c:v>337.17397999999997</c:v>
                </c:pt>
                <c:pt idx="3508">
                  <c:v>337.0154</c:v>
                </c:pt>
                <c:pt idx="3509">
                  <c:v>336.86005999999998</c:v>
                </c:pt>
                <c:pt idx="3510">
                  <c:v>336.71264000000002</c:v>
                </c:pt>
                <c:pt idx="3511">
                  <c:v>336.55874</c:v>
                </c:pt>
                <c:pt idx="3512">
                  <c:v>336.39962000000003</c:v>
                </c:pt>
                <c:pt idx="3513">
                  <c:v>336.25598000000002</c:v>
                </c:pt>
                <c:pt idx="3514">
                  <c:v>336.11180000000002</c:v>
                </c:pt>
                <c:pt idx="3515">
                  <c:v>335.94817999999998</c:v>
                </c:pt>
                <c:pt idx="3516">
                  <c:v>335.80022000000002</c:v>
                </c:pt>
                <c:pt idx="3517">
                  <c:v>335.65010000000001</c:v>
                </c:pt>
                <c:pt idx="3518">
                  <c:v>335.50502</c:v>
                </c:pt>
                <c:pt idx="3519">
                  <c:v>335.35525999999999</c:v>
                </c:pt>
                <c:pt idx="3520">
                  <c:v>335.19524000000001</c:v>
                </c:pt>
                <c:pt idx="3521">
                  <c:v>335.03719999999998</c:v>
                </c:pt>
                <c:pt idx="3522">
                  <c:v>334.92559999999997</c:v>
                </c:pt>
                <c:pt idx="3523">
                  <c:v>334.74937999999997</c:v>
                </c:pt>
                <c:pt idx="3524">
                  <c:v>334.59962000000002</c:v>
                </c:pt>
                <c:pt idx="3525">
                  <c:v>334.46408000000002</c:v>
                </c:pt>
                <c:pt idx="3526">
                  <c:v>334.31198000000001</c:v>
                </c:pt>
                <c:pt idx="3527">
                  <c:v>334.15915999999999</c:v>
                </c:pt>
                <c:pt idx="3528">
                  <c:v>334.02055999999999</c:v>
                </c:pt>
                <c:pt idx="3529">
                  <c:v>333.86522000000002</c:v>
                </c:pt>
                <c:pt idx="3530">
                  <c:v>333.72302000000002</c:v>
                </c:pt>
                <c:pt idx="3531">
                  <c:v>333.58406000000002</c:v>
                </c:pt>
                <c:pt idx="3532">
                  <c:v>333.42259999999999</c:v>
                </c:pt>
                <c:pt idx="3533">
                  <c:v>333.27679999999998</c:v>
                </c:pt>
                <c:pt idx="3534">
                  <c:v>333.12452000000002</c:v>
                </c:pt>
                <c:pt idx="3535">
                  <c:v>332.9699</c:v>
                </c:pt>
                <c:pt idx="3536">
                  <c:v>332.81725999999998</c:v>
                </c:pt>
                <c:pt idx="3537">
                  <c:v>332.67110000000002</c:v>
                </c:pt>
                <c:pt idx="3538">
                  <c:v>332.5127</c:v>
                </c:pt>
                <c:pt idx="3539">
                  <c:v>332.37392</c:v>
                </c:pt>
                <c:pt idx="3540">
                  <c:v>332.22703999999999</c:v>
                </c:pt>
                <c:pt idx="3541">
                  <c:v>332.06756000000001</c:v>
                </c:pt>
                <c:pt idx="3542">
                  <c:v>331.9196</c:v>
                </c:pt>
                <c:pt idx="3543">
                  <c:v>331.77289999999999</c:v>
                </c:pt>
                <c:pt idx="3544">
                  <c:v>331.62907999999999</c:v>
                </c:pt>
                <c:pt idx="3545">
                  <c:v>331.46870000000001</c:v>
                </c:pt>
                <c:pt idx="3546">
                  <c:v>331.31858</c:v>
                </c:pt>
                <c:pt idx="3547">
                  <c:v>331.15694000000002</c:v>
                </c:pt>
                <c:pt idx="3548">
                  <c:v>331.02104000000003</c:v>
                </c:pt>
                <c:pt idx="3549">
                  <c:v>330.87092000000001</c:v>
                </c:pt>
                <c:pt idx="3550">
                  <c:v>330.71881999999999</c:v>
                </c:pt>
                <c:pt idx="3551">
                  <c:v>330.57337999999999</c:v>
                </c:pt>
                <c:pt idx="3552">
                  <c:v>330.44054</c:v>
                </c:pt>
                <c:pt idx="3553">
                  <c:v>330.28789999999998</c:v>
                </c:pt>
                <c:pt idx="3554">
                  <c:v>330.12392</c:v>
                </c:pt>
                <c:pt idx="3555">
                  <c:v>329.97451999999998</c:v>
                </c:pt>
                <c:pt idx="3556">
                  <c:v>329.82817999999997</c:v>
                </c:pt>
                <c:pt idx="3557">
                  <c:v>329.68867999999998</c:v>
                </c:pt>
                <c:pt idx="3558">
                  <c:v>329.53388000000001</c:v>
                </c:pt>
                <c:pt idx="3559">
                  <c:v>329.38898</c:v>
                </c:pt>
                <c:pt idx="3560">
                  <c:v>329.23453999999998</c:v>
                </c:pt>
                <c:pt idx="3561">
                  <c:v>329.09089999999998</c:v>
                </c:pt>
                <c:pt idx="3562">
                  <c:v>328.94114000000002</c:v>
                </c:pt>
                <c:pt idx="3563">
                  <c:v>328.80452000000002</c:v>
                </c:pt>
                <c:pt idx="3564">
                  <c:v>328.64485999999999</c:v>
                </c:pt>
                <c:pt idx="3565">
                  <c:v>328.50554</c:v>
                </c:pt>
                <c:pt idx="3566">
                  <c:v>328.35091999999997</c:v>
                </c:pt>
                <c:pt idx="3567">
                  <c:v>328.20098000000002</c:v>
                </c:pt>
                <c:pt idx="3568">
                  <c:v>328.05878000000001</c:v>
                </c:pt>
                <c:pt idx="3569">
                  <c:v>327.90956</c:v>
                </c:pt>
                <c:pt idx="3570">
                  <c:v>327.77906000000002</c:v>
                </c:pt>
                <c:pt idx="3571">
                  <c:v>327.61561999999998</c:v>
                </c:pt>
                <c:pt idx="3572">
                  <c:v>327.46226000000001</c:v>
                </c:pt>
                <c:pt idx="3573">
                  <c:v>327.33121999999997</c:v>
                </c:pt>
                <c:pt idx="3574">
                  <c:v>327.18794000000003</c:v>
                </c:pt>
                <c:pt idx="3575">
                  <c:v>327.04106000000002</c:v>
                </c:pt>
                <c:pt idx="3576">
                  <c:v>326.88481999999999</c:v>
                </c:pt>
                <c:pt idx="3577">
                  <c:v>326.74657999999999</c:v>
                </c:pt>
                <c:pt idx="3578">
                  <c:v>326.58458000000002</c:v>
                </c:pt>
                <c:pt idx="3579">
                  <c:v>326.43266</c:v>
                </c:pt>
                <c:pt idx="3580">
                  <c:v>326.29298</c:v>
                </c:pt>
                <c:pt idx="3581">
                  <c:v>326.13242000000002</c:v>
                </c:pt>
                <c:pt idx="3582">
                  <c:v>325.98860000000002</c:v>
                </c:pt>
                <c:pt idx="3583">
                  <c:v>325.82659999999998</c:v>
                </c:pt>
                <c:pt idx="3584">
                  <c:v>325.68385999999998</c:v>
                </c:pt>
                <c:pt idx="3585">
                  <c:v>325.53086000000002</c:v>
                </c:pt>
                <c:pt idx="3586">
                  <c:v>325.38488000000001</c:v>
                </c:pt>
                <c:pt idx="3587">
                  <c:v>325.24124</c:v>
                </c:pt>
                <c:pt idx="3588">
                  <c:v>325.09039999999999</c:v>
                </c:pt>
                <c:pt idx="3589">
                  <c:v>324.94405999999998</c:v>
                </c:pt>
                <c:pt idx="3590">
                  <c:v>324.79412000000002</c:v>
                </c:pt>
                <c:pt idx="3591">
                  <c:v>324.65228000000002</c:v>
                </c:pt>
                <c:pt idx="3592">
                  <c:v>324.50396000000001</c:v>
                </c:pt>
                <c:pt idx="3593">
                  <c:v>324.35455999999999</c:v>
                </c:pt>
                <c:pt idx="3594">
                  <c:v>324.19940000000003</c:v>
                </c:pt>
                <c:pt idx="3595">
                  <c:v>324.05990000000003</c:v>
                </c:pt>
                <c:pt idx="3596">
                  <c:v>323.90798000000001</c:v>
                </c:pt>
                <c:pt idx="3597">
                  <c:v>323.75371999999999</c:v>
                </c:pt>
                <c:pt idx="3598">
                  <c:v>323.61583999999999</c:v>
                </c:pt>
                <c:pt idx="3599">
                  <c:v>323.47075999999998</c:v>
                </c:pt>
                <c:pt idx="3600">
                  <c:v>323.31776000000002</c:v>
                </c:pt>
                <c:pt idx="3601">
                  <c:v>323.15863999999999</c:v>
                </c:pt>
                <c:pt idx="3602">
                  <c:v>323.00312000000002</c:v>
                </c:pt>
                <c:pt idx="3603">
                  <c:v>322.84832</c:v>
                </c:pt>
                <c:pt idx="3604">
                  <c:v>322.69837999999999</c:v>
                </c:pt>
                <c:pt idx="3605">
                  <c:v>322.55707999999998</c:v>
                </c:pt>
                <c:pt idx="3606">
                  <c:v>322.39994000000002</c:v>
                </c:pt>
                <c:pt idx="3607">
                  <c:v>322.24964</c:v>
                </c:pt>
                <c:pt idx="3608">
                  <c:v>322.09843999999998</c:v>
                </c:pt>
                <c:pt idx="3609">
                  <c:v>321.9359</c:v>
                </c:pt>
                <c:pt idx="3610">
                  <c:v>321.78649999999999</c:v>
                </c:pt>
                <c:pt idx="3611">
                  <c:v>321.65042</c:v>
                </c:pt>
                <c:pt idx="3612">
                  <c:v>321.50659999999999</c:v>
                </c:pt>
                <c:pt idx="3613">
                  <c:v>321.33776</c:v>
                </c:pt>
                <c:pt idx="3614">
                  <c:v>321.18763999999999</c:v>
                </c:pt>
                <c:pt idx="3615">
                  <c:v>321.05119999999999</c:v>
                </c:pt>
                <c:pt idx="3616">
                  <c:v>320.90161999999998</c:v>
                </c:pt>
                <c:pt idx="3617">
                  <c:v>320.74178000000001</c:v>
                </c:pt>
                <c:pt idx="3618">
                  <c:v>320.5967</c:v>
                </c:pt>
                <c:pt idx="3619">
                  <c:v>320.45882</c:v>
                </c:pt>
                <c:pt idx="3620">
                  <c:v>320.31806</c:v>
                </c:pt>
                <c:pt idx="3621">
                  <c:v>320.17352</c:v>
                </c:pt>
                <c:pt idx="3622">
                  <c:v>320.01098000000002</c:v>
                </c:pt>
                <c:pt idx="3623">
                  <c:v>319.87058000000002</c:v>
                </c:pt>
                <c:pt idx="3624">
                  <c:v>319.70389999999998</c:v>
                </c:pt>
                <c:pt idx="3625">
                  <c:v>319.54964000000001</c:v>
                </c:pt>
                <c:pt idx="3626">
                  <c:v>319.40276</c:v>
                </c:pt>
                <c:pt idx="3627">
                  <c:v>319.26308</c:v>
                </c:pt>
                <c:pt idx="3628">
                  <c:v>319.1234</c:v>
                </c:pt>
                <c:pt idx="3629">
                  <c:v>318.9803</c:v>
                </c:pt>
                <c:pt idx="3630">
                  <c:v>318.83359999999999</c:v>
                </c:pt>
                <c:pt idx="3631">
                  <c:v>318.69716</c:v>
                </c:pt>
                <c:pt idx="3632">
                  <c:v>318.55964</c:v>
                </c:pt>
                <c:pt idx="3633">
                  <c:v>318.41419999999999</c:v>
                </c:pt>
                <c:pt idx="3634">
                  <c:v>318.2747</c:v>
                </c:pt>
                <c:pt idx="3635">
                  <c:v>318.12871999999999</c:v>
                </c:pt>
                <c:pt idx="3636">
                  <c:v>317.97716000000003</c:v>
                </c:pt>
                <c:pt idx="3637">
                  <c:v>317.84359999999998</c:v>
                </c:pt>
                <c:pt idx="3638">
                  <c:v>317.69923999999997</c:v>
                </c:pt>
                <c:pt idx="3639">
                  <c:v>317.5772</c:v>
                </c:pt>
                <c:pt idx="3640">
                  <c:v>317.42851999999999</c:v>
                </c:pt>
                <c:pt idx="3641">
                  <c:v>317.28397999999999</c:v>
                </c:pt>
                <c:pt idx="3642">
                  <c:v>317.15078</c:v>
                </c:pt>
                <c:pt idx="3643">
                  <c:v>317.00713999999999</c:v>
                </c:pt>
                <c:pt idx="3644">
                  <c:v>316.86421999999999</c:v>
                </c:pt>
                <c:pt idx="3645">
                  <c:v>316.72868</c:v>
                </c:pt>
                <c:pt idx="3646">
                  <c:v>316.58395999999999</c:v>
                </c:pt>
                <c:pt idx="3647">
                  <c:v>316.43851999999998</c:v>
                </c:pt>
                <c:pt idx="3648">
                  <c:v>316.27814000000001</c:v>
                </c:pt>
                <c:pt idx="3649">
                  <c:v>316.12639999999999</c:v>
                </c:pt>
                <c:pt idx="3650">
                  <c:v>315.99122</c:v>
                </c:pt>
                <c:pt idx="3651">
                  <c:v>315.84685999999999</c:v>
                </c:pt>
                <c:pt idx="3652">
                  <c:v>315.70321999999999</c:v>
                </c:pt>
                <c:pt idx="3653">
                  <c:v>315.55867999999998</c:v>
                </c:pt>
                <c:pt idx="3654">
                  <c:v>315.42133999999999</c:v>
                </c:pt>
                <c:pt idx="3655">
                  <c:v>315.28039999999999</c:v>
                </c:pt>
                <c:pt idx="3656">
                  <c:v>315.13243999999997</c:v>
                </c:pt>
                <c:pt idx="3657">
                  <c:v>314.98790000000002</c:v>
                </c:pt>
                <c:pt idx="3658">
                  <c:v>314.85397999999998</c:v>
                </c:pt>
                <c:pt idx="3659">
                  <c:v>314.71303999999998</c:v>
                </c:pt>
                <c:pt idx="3660">
                  <c:v>314.56220000000002</c:v>
                </c:pt>
                <c:pt idx="3661">
                  <c:v>314.40271999999999</c:v>
                </c:pt>
                <c:pt idx="3662">
                  <c:v>314.26393999999999</c:v>
                </c:pt>
                <c:pt idx="3663">
                  <c:v>314.12425999999999</c:v>
                </c:pt>
                <c:pt idx="3664">
                  <c:v>313.96694000000002</c:v>
                </c:pt>
                <c:pt idx="3665">
                  <c:v>313.82438000000002</c:v>
                </c:pt>
                <c:pt idx="3666">
                  <c:v>313.68812000000003</c:v>
                </c:pt>
                <c:pt idx="3667">
                  <c:v>313.54592000000002</c:v>
                </c:pt>
                <c:pt idx="3668">
                  <c:v>313.39436000000001</c:v>
                </c:pt>
                <c:pt idx="3669">
                  <c:v>313.26458000000002</c:v>
                </c:pt>
                <c:pt idx="3670">
                  <c:v>313.10996</c:v>
                </c:pt>
                <c:pt idx="3671">
                  <c:v>312.96614</c:v>
                </c:pt>
                <c:pt idx="3672">
                  <c:v>312.84122000000002</c:v>
                </c:pt>
                <c:pt idx="3673">
                  <c:v>312.70316000000003</c:v>
                </c:pt>
                <c:pt idx="3674">
                  <c:v>312.54908</c:v>
                </c:pt>
                <c:pt idx="3675">
                  <c:v>312.41084000000001</c:v>
                </c:pt>
                <c:pt idx="3676">
                  <c:v>312.28178000000003</c:v>
                </c:pt>
                <c:pt idx="3677">
                  <c:v>312.12878000000001</c:v>
                </c:pt>
                <c:pt idx="3678">
                  <c:v>311.97415999999998</c:v>
                </c:pt>
                <c:pt idx="3679">
                  <c:v>311.83951999999999</c:v>
                </c:pt>
                <c:pt idx="3680">
                  <c:v>311.69299999999998</c:v>
                </c:pt>
                <c:pt idx="3681">
                  <c:v>311.54989999999998</c:v>
                </c:pt>
                <c:pt idx="3682">
                  <c:v>311.41003999999998</c:v>
                </c:pt>
                <c:pt idx="3683">
                  <c:v>311.26909999999998</c:v>
                </c:pt>
                <c:pt idx="3684">
                  <c:v>311.12995999999998</c:v>
                </c:pt>
                <c:pt idx="3685">
                  <c:v>310.98667999999998</c:v>
                </c:pt>
                <c:pt idx="3686">
                  <c:v>310.83998000000003</c:v>
                </c:pt>
                <c:pt idx="3687">
                  <c:v>310.70281999999997</c:v>
                </c:pt>
                <c:pt idx="3688">
                  <c:v>310.55810000000002</c:v>
                </c:pt>
                <c:pt idx="3689">
                  <c:v>310.40870000000001</c:v>
                </c:pt>
                <c:pt idx="3690">
                  <c:v>310.26524000000001</c:v>
                </c:pt>
                <c:pt idx="3691">
                  <c:v>310.13546000000002</c:v>
                </c:pt>
                <c:pt idx="3692">
                  <c:v>309.98894000000001</c:v>
                </c:pt>
                <c:pt idx="3693">
                  <c:v>309.83936</c:v>
                </c:pt>
                <c:pt idx="3694">
                  <c:v>309.69752</c:v>
                </c:pt>
                <c:pt idx="3695">
                  <c:v>309.55153999999999</c:v>
                </c:pt>
                <c:pt idx="3696">
                  <c:v>309.40249999999997</c:v>
                </c:pt>
                <c:pt idx="3697">
                  <c:v>309.26533999999998</c:v>
                </c:pt>
                <c:pt idx="3698">
                  <c:v>309.13177999999999</c:v>
                </c:pt>
                <c:pt idx="3699">
                  <c:v>308.98417999999998</c:v>
                </c:pt>
                <c:pt idx="3700">
                  <c:v>308.83514000000002</c:v>
                </c:pt>
                <c:pt idx="3701">
                  <c:v>308.69330000000002</c:v>
                </c:pt>
                <c:pt idx="3702">
                  <c:v>308.53922</c:v>
                </c:pt>
                <c:pt idx="3703">
                  <c:v>308.40440000000001</c:v>
                </c:pt>
                <c:pt idx="3704">
                  <c:v>308.26346000000001</c:v>
                </c:pt>
                <c:pt idx="3705">
                  <c:v>308.1182</c:v>
                </c:pt>
                <c:pt idx="3706">
                  <c:v>307.9787</c:v>
                </c:pt>
                <c:pt idx="3707">
                  <c:v>307.83235999999999</c:v>
                </c:pt>
                <c:pt idx="3708">
                  <c:v>307.68331999999998</c:v>
                </c:pt>
                <c:pt idx="3709">
                  <c:v>307.54291999999998</c:v>
                </c:pt>
                <c:pt idx="3710">
                  <c:v>307.39370000000002</c:v>
                </c:pt>
                <c:pt idx="3711">
                  <c:v>307.25635999999997</c:v>
                </c:pt>
                <c:pt idx="3712">
                  <c:v>307.12369999999999</c:v>
                </c:pt>
                <c:pt idx="3713">
                  <c:v>306.98978</c:v>
                </c:pt>
                <c:pt idx="3714">
                  <c:v>306.8501</c:v>
                </c:pt>
                <c:pt idx="3715">
                  <c:v>306.69349999999997</c:v>
                </c:pt>
                <c:pt idx="3716">
                  <c:v>306.55579999999998</c:v>
                </c:pt>
                <c:pt idx="3717">
                  <c:v>306.41072000000003</c:v>
                </c:pt>
                <c:pt idx="3718">
                  <c:v>306.26654000000002</c:v>
                </c:pt>
                <c:pt idx="3719">
                  <c:v>306.12542000000002</c:v>
                </c:pt>
                <c:pt idx="3720">
                  <c:v>305.99635999999998</c:v>
                </c:pt>
                <c:pt idx="3721">
                  <c:v>305.86784</c:v>
                </c:pt>
                <c:pt idx="3722">
                  <c:v>305.71321999999998</c:v>
                </c:pt>
                <c:pt idx="3723">
                  <c:v>305.56526000000002</c:v>
                </c:pt>
                <c:pt idx="3724">
                  <c:v>305.42666000000003</c:v>
                </c:pt>
                <c:pt idx="3725">
                  <c:v>305.29939999999999</c:v>
                </c:pt>
                <c:pt idx="3726">
                  <c:v>305.14945999999998</c:v>
                </c:pt>
                <c:pt idx="3727">
                  <c:v>305.00528000000003</c:v>
                </c:pt>
                <c:pt idx="3728">
                  <c:v>304.87603999999999</c:v>
                </c:pt>
                <c:pt idx="3729">
                  <c:v>304.74104</c:v>
                </c:pt>
                <c:pt idx="3730">
                  <c:v>304.60388</c:v>
                </c:pt>
                <c:pt idx="3731">
                  <c:v>304.46492000000001</c:v>
                </c:pt>
                <c:pt idx="3732">
                  <c:v>304.322</c:v>
                </c:pt>
                <c:pt idx="3733">
                  <c:v>304.17187999999999</c:v>
                </c:pt>
                <c:pt idx="3734">
                  <c:v>304.03039999999999</c:v>
                </c:pt>
                <c:pt idx="3735">
                  <c:v>303.90494000000001</c:v>
                </c:pt>
                <c:pt idx="3736">
                  <c:v>303.7595</c:v>
                </c:pt>
                <c:pt idx="3737">
                  <c:v>303.62756000000002</c:v>
                </c:pt>
                <c:pt idx="3738">
                  <c:v>303.48194000000001</c:v>
                </c:pt>
                <c:pt idx="3739">
                  <c:v>303.33488</c:v>
                </c:pt>
                <c:pt idx="3740">
                  <c:v>303.21032000000002</c:v>
                </c:pt>
                <c:pt idx="3741">
                  <c:v>303.07765999999998</c:v>
                </c:pt>
                <c:pt idx="3742">
                  <c:v>302.94481999999999</c:v>
                </c:pt>
                <c:pt idx="3743">
                  <c:v>302.81306000000001</c:v>
                </c:pt>
                <c:pt idx="3744">
                  <c:v>302.67194000000001</c:v>
                </c:pt>
                <c:pt idx="3745">
                  <c:v>302.54018000000002</c:v>
                </c:pt>
                <c:pt idx="3746">
                  <c:v>302.40356000000003</c:v>
                </c:pt>
                <c:pt idx="3747">
                  <c:v>302.26154000000002</c:v>
                </c:pt>
                <c:pt idx="3748">
                  <c:v>302.13103999999998</c:v>
                </c:pt>
                <c:pt idx="3749">
                  <c:v>301.99964</c:v>
                </c:pt>
                <c:pt idx="3750">
                  <c:v>301.87688000000003</c:v>
                </c:pt>
                <c:pt idx="3751">
                  <c:v>301.73018000000002</c:v>
                </c:pt>
                <c:pt idx="3752">
                  <c:v>301.59877999999998</c:v>
                </c:pt>
                <c:pt idx="3753">
                  <c:v>301.46953999999999</c:v>
                </c:pt>
                <c:pt idx="3754">
                  <c:v>301.33058</c:v>
                </c:pt>
                <c:pt idx="3755">
                  <c:v>301.21141999999998</c:v>
                </c:pt>
                <c:pt idx="3756">
                  <c:v>301.05608000000001</c:v>
                </c:pt>
                <c:pt idx="3757">
                  <c:v>300.91226</c:v>
                </c:pt>
                <c:pt idx="3758">
                  <c:v>300.79291999999998</c:v>
                </c:pt>
                <c:pt idx="3759">
                  <c:v>300.6653</c:v>
                </c:pt>
                <c:pt idx="3760">
                  <c:v>300.51625999999999</c:v>
                </c:pt>
                <c:pt idx="3761">
                  <c:v>300.38162</c:v>
                </c:pt>
                <c:pt idx="3762">
                  <c:v>300.24572000000001</c:v>
                </c:pt>
                <c:pt idx="3763">
                  <c:v>300.09757999999999</c:v>
                </c:pt>
                <c:pt idx="3764">
                  <c:v>299.96762000000001</c:v>
                </c:pt>
                <c:pt idx="3765">
                  <c:v>299.83945999999997</c:v>
                </c:pt>
                <c:pt idx="3766">
                  <c:v>299.70733999999999</c:v>
                </c:pt>
                <c:pt idx="3767">
                  <c:v>299.55685999999997</c:v>
                </c:pt>
                <c:pt idx="3768">
                  <c:v>299.42185999999998</c:v>
                </c:pt>
                <c:pt idx="3769">
                  <c:v>299.28829999999999</c:v>
                </c:pt>
                <c:pt idx="3770">
                  <c:v>299.15276</c:v>
                </c:pt>
                <c:pt idx="3771">
                  <c:v>299.03143999999998</c:v>
                </c:pt>
                <c:pt idx="3772">
                  <c:v>298.90003999999999</c:v>
                </c:pt>
                <c:pt idx="3773">
                  <c:v>298.75099999999998</c:v>
                </c:pt>
                <c:pt idx="3774">
                  <c:v>298.61437999999998</c:v>
                </c:pt>
                <c:pt idx="3775">
                  <c:v>298.49594000000002</c:v>
                </c:pt>
                <c:pt idx="3776">
                  <c:v>298.36022000000003</c:v>
                </c:pt>
                <c:pt idx="3777">
                  <c:v>298.22125999999997</c:v>
                </c:pt>
                <c:pt idx="3778">
                  <c:v>298.09057999999999</c:v>
                </c:pt>
                <c:pt idx="3779">
                  <c:v>297.94063999999997</c:v>
                </c:pt>
                <c:pt idx="3780">
                  <c:v>297.81229999999999</c:v>
                </c:pt>
                <c:pt idx="3781">
                  <c:v>297.66001999999997</c:v>
                </c:pt>
                <c:pt idx="3782">
                  <c:v>297.52951999999999</c:v>
                </c:pt>
                <c:pt idx="3783">
                  <c:v>297.41054000000003</c:v>
                </c:pt>
                <c:pt idx="3784">
                  <c:v>297.28814</c:v>
                </c:pt>
                <c:pt idx="3785">
                  <c:v>297.14431999999999</c:v>
                </c:pt>
                <c:pt idx="3786">
                  <c:v>297.01454000000001</c:v>
                </c:pt>
                <c:pt idx="3787">
                  <c:v>296.88278000000003</c:v>
                </c:pt>
                <c:pt idx="3788">
                  <c:v>296.74813999999998</c:v>
                </c:pt>
                <c:pt idx="3789">
                  <c:v>296.6234</c:v>
                </c:pt>
                <c:pt idx="3790">
                  <c:v>296.48336</c:v>
                </c:pt>
                <c:pt idx="3791">
                  <c:v>296.34602000000001</c:v>
                </c:pt>
                <c:pt idx="3792">
                  <c:v>296.23009999999999</c:v>
                </c:pt>
                <c:pt idx="3793">
                  <c:v>296.10554000000002</c:v>
                </c:pt>
                <c:pt idx="3794">
                  <c:v>295.96766000000002</c:v>
                </c:pt>
                <c:pt idx="3795">
                  <c:v>295.82906000000003</c:v>
                </c:pt>
                <c:pt idx="3796">
                  <c:v>295.70341999999999</c:v>
                </c:pt>
                <c:pt idx="3797">
                  <c:v>295.56446</c:v>
                </c:pt>
                <c:pt idx="3798">
                  <c:v>295.45033999999998</c:v>
                </c:pt>
                <c:pt idx="3799">
                  <c:v>295.32938000000001</c:v>
                </c:pt>
                <c:pt idx="3800">
                  <c:v>295.20787999999999</c:v>
                </c:pt>
                <c:pt idx="3801">
                  <c:v>295.06693999999999</c:v>
                </c:pt>
                <c:pt idx="3802">
                  <c:v>294.94076000000001</c:v>
                </c:pt>
                <c:pt idx="3803">
                  <c:v>294.81097999999997</c:v>
                </c:pt>
                <c:pt idx="3804">
                  <c:v>294.68317999999999</c:v>
                </c:pt>
                <c:pt idx="3805">
                  <c:v>294.54277999999999</c:v>
                </c:pt>
                <c:pt idx="3806">
                  <c:v>294.41984000000002</c:v>
                </c:pt>
                <c:pt idx="3807">
                  <c:v>294.29329999999999</c:v>
                </c:pt>
                <c:pt idx="3808">
                  <c:v>294.16136</c:v>
                </c:pt>
                <c:pt idx="3809">
                  <c:v>294.02348000000001</c:v>
                </c:pt>
                <c:pt idx="3810">
                  <c:v>293.88434000000001</c:v>
                </c:pt>
                <c:pt idx="3811">
                  <c:v>293.75851999999998</c:v>
                </c:pt>
                <c:pt idx="3812">
                  <c:v>293.62585999999999</c:v>
                </c:pt>
                <c:pt idx="3813">
                  <c:v>293.50220000000002</c:v>
                </c:pt>
                <c:pt idx="3814">
                  <c:v>293.38574</c:v>
                </c:pt>
                <c:pt idx="3815">
                  <c:v>293.24642</c:v>
                </c:pt>
                <c:pt idx="3816">
                  <c:v>293.11052000000001</c:v>
                </c:pt>
                <c:pt idx="3817">
                  <c:v>292.98775999999998</c:v>
                </c:pt>
                <c:pt idx="3818">
                  <c:v>292.85401999999999</c:v>
                </c:pt>
                <c:pt idx="3819">
                  <c:v>292.73252000000002</c:v>
                </c:pt>
                <c:pt idx="3820">
                  <c:v>292.59967999999998</c:v>
                </c:pt>
                <c:pt idx="3821">
                  <c:v>292.46719999999999</c:v>
                </c:pt>
                <c:pt idx="3822">
                  <c:v>292.34066000000001</c:v>
                </c:pt>
                <c:pt idx="3823">
                  <c:v>292.19810000000001</c:v>
                </c:pt>
                <c:pt idx="3824">
                  <c:v>292.06364000000002</c:v>
                </c:pt>
                <c:pt idx="3825">
                  <c:v>291.92450000000002</c:v>
                </c:pt>
                <c:pt idx="3826">
                  <c:v>291.80264</c:v>
                </c:pt>
                <c:pt idx="3827">
                  <c:v>291.67376000000002</c:v>
                </c:pt>
                <c:pt idx="3828">
                  <c:v>291.53066000000001</c:v>
                </c:pt>
                <c:pt idx="3829">
                  <c:v>291.39152000000001</c:v>
                </c:pt>
                <c:pt idx="3830">
                  <c:v>291.26929999999999</c:v>
                </c:pt>
                <c:pt idx="3831">
                  <c:v>291.15661999999998</c:v>
                </c:pt>
                <c:pt idx="3832">
                  <c:v>291.01477999999997</c:v>
                </c:pt>
                <c:pt idx="3833">
                  <c:v>290.87186000000003</c:v>
                </c:pt>
                <c:pt idx="3834">
                  <c:v>290.75846000000001</c:v>
                </c:pt>
                <c:pt idx="3835">
                  <c:v>290.61716000000001</c:v>
                </c:pt>
                <c:pt idx="3836">
                  <c:v>290.49871999999999</c:v>
                </c:pt>
                <c:pt idx="3837">
                  <c:v>290.37236000000001</c:v>
                </c:pt>
                <c:pt idx="3838">
                  <c:v>290.23628000000002</c:v>
                </c:pt>
                <c:pt idx="3839">
                  <c:v>290.09930000000003</c:v>
                </c:pt>
                <c:pt idx="3840">
                  <c:v>289.97474</c:v>
                </c:pt>
                <c:pt idx="3841">
                  <c:v>289.85054000000002</c:v>
                </c:pt>
                <c:pt idx="3842">
                  <c:v>289.72165999999999</c:v>
                </c:pt>
                <c:pt idx="3843">
                  <c:v>289.58053999999998</c:v>
                </c:pt>
                <c:pt idx="3844">
                  <c:v>289.45112</c:v>
                </c:pt>
                <c:pt idx="3845">
                  <c:v>289.32260000000002</c:v>
                </c:pt>
                <c:pt idx="3846">
                  <c:v>289.19353999999998</c:v>
                </c:pt>
                <c:pt idx="3847">
                  <c:v>289.04611999999997</c:v>
                </c:pt>
                <c:pt idx="3848">
                  <c:v>288.91759999999999</c:v>
                </c:pt>
                <c:pt idx="3849">
                  <c:v>288.79880000000003</c:v>
                </c:pt>
                <c:pt idx="3850">
                  <c:v>288.69242000000003</c:v>
                </c:pt>
                <c:pt idx="3851">
                  <c:v>288.55166000000003</c:v>
                </c:pt>
                <c:pt idx="3852">
                  <c:v>288.42872</c:v>
                </c:pt>
                <c:pt idx="3853">
                  <c:v>288.30434000000002</c:v>
                </c:pt>
                <c:pt idx="3854">
                  <c:v>288.17167999999998</c:v>
                </c:pt>
                <c:pt idx="3855">
                  <c:v>288.02713999999997</c:v>
                </c:pt>
                <c:pt idx="3856">
                  <c:v>287.90528</c:v>
                </c:pt>
                <c:pt idx="3857">
                  <c:v>287.77730000000003</c:v>
                </c:pt>
                <c:pt idx="3858">
                  <c:v>287.654</c:v>
                </c:pt>
                <c:pt idx="3859">
                  <c:v>287.52422000000001</c:v>
                </c:pt>
                <c:pt idx="3860">
                  <c:v>287.40397999999999</c:v>
                </c:pt>
                <c:pt idx="3861">
                  <c:v>287.26483999999999</c:v>
                </c:pt>
                <c:pt idx="3862">
                  <c:v>287.13884000000002</c:v>
                </c:pt>
                <c:pt idx="3863">
                  <c:v>287.01229999999998</c:v>
                </c:pt>
                <c:pt idx="3864">
                  <c:v>286.88072</c:v>
                </c:pt>
                <c:pt idx="3865">
                  <c:v>286.75760000000002</c:v>
                </c:pt>
                <c:pt idx="3866">
                  <c:v>286.62673999999998</c:v>
                </c:pt>
                <c:pt idx="3867">
                  <c:v>286.49588</c:v>
                </c:pt>
                <c:pt idx="3868">
                  <c:v>286.37365999999997</c:v>
                </c:pt>
                <c:pt idx="3869">
                  <c:v>286.23667999999998</c:v>
                </c:pt>
                <c:pt idx="3870">
                  <c:v>286.10636</c:v>
                </c:pt>
                <c:pt idx="3871">
                  <c:v>286.00286</c:v>
                </c:pt>
                <c:pt idx="3872">
                  <c:v>285.86354</c:v>
                </c:pt>
                <c:pt idx="3873">
                  <c:v>285.74365999999998</c:v>
                </c:pt>
                <c:pt idx="3874">
                  <c:v>285.6191</c:v>
                </c:pt>
                <c:pt idx="3875">
                  <c:v>285.49435999999997</c:v>
                </c:pt>
                <c:pt idx="3876">
                  <c:v>285.36818</c:v>
                </c:pt>
                <c:pt idx="3877">
                  <c:v>285.24883999999997</c:v>
                </c:pt>
                <c:pt idx="3878">
                  <c:v>285.12157999999999</c:v>
                </c:pt>
                <c:pt idx="3879">
                  <c:v>284.98856000000001</c:v>
                </c:pt>
                <c:pt idx="3880">
                  <c:v>284.86687999999998</c:v>
                </c:pt>
                <c:pt idx="3881">
                  <c:v>284.75132000000002</c:v>
                </c:pt>
                <c:pt idx="3882">
                  <c:v>284.61559999999997</c:v>
                </c:pt>
                <c:pt idx="3883">
                  <c:v>284.48437999999999</c:v>
                </c:pt>
                <c:pt idx="3884">
                  <c:v>284.36018000000001</c:v>
                </c:pt>
                <c:pt idx="3885">
                  <c:v>284.23237999999998</c:v>
                </c:pt>
                <c:pt idx="3886">
                  <c:v>284.11412000000001</c:v>
                </c:pt>
                <c:pt idx="3887">
                  <c:v>284.00108</c:v>
                </c:pt>
                <c:pt idx="3888">
                  <c:v>283.86374000000001</c:v>
                </c:pt>
                <c:pt idx="3889">
                  <c:v>283.73827999999997</c:v>
                </c:pt>
                <c:pt idx="3890">
                  <c:v>283.60255999999998</c:v>
                </c:pt>
                <c:pt idx="3891">
                  <c:v>283.47980000000001</c:v>
                </c:pt>
                <c:pt idx="3892">
                  <c:v>283.35757999999998</c:v>
                </c:pt>
                <c:pt idx="3893">
                  <c:v>283.23590000000002</c:v>
                </c:pt>
                <c:pt idx="3894">
                  <c:v>283.10935999999998</c:v>
                </c:pt>
                <c:pt idx="3895">
                  <c:v>282.95726000000002</c:v>
                </c:pt>
                <c:pt idx="3896">
                  <c:v>282.83089999999999</c:v>
                </c:pt>
                <c:pt idx="3897">
                  <c:v>282.70616000000001</c:v>
                </c:pt>
                <c:pt idx="3898">
                  <c:v>282.58699999999999</c:v>
                </c:pt>
                <c:pt idx="3899">
                  <c:v>282.46622000000002</c:v>
                </c:pt>
                <c:pt idx="3900">
                  <c:v>282.34093999999999</c:v>
                </c:pt>
                <c:pt idx="3901">
                  <c:v>282.20756</c:v>
                </c:pt>
                <c:pt idx="3902">
                  <c:v>282.09343999999999</c:v>
                </c:pt>
                <c:pt idx="3903">
                  <c:v>281.97302000000002</c:v>
                </c:pt>
                <c:pt idx="3904">
                  <c:v>281.83963999999997</c:v>
                </c:pt>
                <c:pt idx="3905">
                  <c:v>281.70625999999999</c:v>
                </c:pt>
                <c:pt idx="3906">
                  <c:v>281.58692000000002</c:v>
                </c:pt>
                <c:pt idx="3907">
                  <c:v>281.45587999999998</c:v>
                </c:pt>
                <c:pt idx="3908">
                  <c:v>281.32808</c:v>
                </c:pt>
                <c:pt idx="3909">
                  <c:v>281.19308000000001</c:v>
                </c:pt>
                <c:pt idx="3910">
                  <c:v>281.08076</c:v>
                </c:pt>
                <c:pt idx="3911">
                  <c:v>280.96357999999998</c:v>
                </c:pt>
                <c:pt idx="3912">
                  <c:v>280.82245999999998</c:v>
                </c:pt>
                <c:pt idx="3913">
                  <c:v>280.69664</c:v>
                </c:pt>
                <c:pt idx="3914">
                  <c:v>280.57208000000003</c:v>
                </c:pt>
                <c:pt idx="3915">
                  <c:v>280.44806</c:v>
                </c:pt>
                <c:pt idx="3916">
                  <c:v>280.32979999999998</c:v>
                </c:pt>
                <c:pt idx="3917">
                  <c:v>280.21424000000002</c:v>
                </c:pt>
                <c:pt idx="3918">
                  <c:v>280.08427999999998</c:v>
                </c:pt>
                <c:pt idx="3919">
                  <c:v>279.95396</c:v>
                </c:pt>
                <c:pt idx="3920">
                  <c:v>279.82778000000002</c:v>
                </c:pt>
                <c:pt idx="3921">
                  <c:v>279.69170000000003</c:v>
                </c:pt>
                <c:pt idx="3922">
                  <c:v>279.57092</c:v>
                </c:pt>
                <c:pt idx="3923">
                  <c:v>279.4631</c:v>
                </c:pt>
                <c:pt idx="3924">
                  <c:v>279.33350000000002</c:v>
                </c:pt>
                <c:pt idx="3925">
                  <c:v>279.20066000000003</c:v>
                </c:pt>
                <c:pt idx="3926">
                  <c:v>279.07303999999999</c:v>
                </c:pt>
                <c:pt idx="3927">
                  <c:v>278.94668000000001</c:v>
                </c:pt>
                <c:pt idx="3928">
                  <c:v>278.82517999999999</c:v>
                </c:pt>
                <c:pt idx="3929">
                  <c:v>278.69792000000001</c:v>
                </c:pt>
                <c:pt idx="3930">
                  <c:v>278.57119999999998</c:v>
                </c:pt>
                <c:pt idx="3931">
                  <c:v>278.44754</c:v>
                </c:pt>
                <c:pt idx="3932">
                  <c:v>278.31002000000001</c:v>
                </c:pt>
                <c:pt idx="3933">
                  <c:v>278.19229999999999</c:v>
                </c:pt>
                <c:pt idx="3934">
                  <c:v>278.06234000000001</c:v>
                </c:pt>
                <c:pt idx="3935">
                  <c:v>277.94875999999999</c:v>
                </c:pt>
                <c:pt idx="3936">
                  <c:v>277.81574000000001</c:v>
                </c:pt>
                <c:pt idx="3937">
                  <c:v>277.69027999999997</c:v>
                </c:pt>
                <c:pt idx="3938">
                  <c:v>277.56338</c:v>
                </c:pt>
                <c:pt idx="3939">
                  <c:v>277.43324000000001</c:v>
                </c:pt>
                <c:pt idx="3940">
                  <c:v>277.31497999999999</c:v>
                </c:pt>
                <c:pt idx="3941">
                  <c:v>277.19366000000002</c:v>
                </c:pt>
                <c:pt idx="3942">
                  <c:v>277.06729999999999</c:v>
                </c:pt>
                <c:pt idx="3943">
                  <c:v>276.93536</c:v>
                </c:pt>
                <c:pt idx="3944">
                  <c:v>276.80252000000002</c:v>
                </c:pt>
                <c:pt idx="3945">
                  <c:v>276.68317999999999</c:v>
                </c:pt>
                <c:pt idx="3946">
                  <c:v>276.56581999999997</c:v>
                </c:pt>
                <c:pt idx="3947">
                  <c:v>276.45800000000003</c:v>
                </c:pt>
                <c:pt idx="3948">
                  <c:v>276.33758</c:v>
                </c:pt>
                <c:pt idx="3949">
                  <c:v>276.22363999999999</c:v>
                </c:pt>
                <c:pt idx="3950">
                  <c:v>276.09386000000001</c:v>
                </c:pt>
                <c:pt idx="3951">
                  <c:v>275.97235999999998</c:v>
                </c:pt>
                <c:pt idx="3952">
                  <c:v>275.86381999999998</c:v>
                </c:pt>
                <c:pt idx="3953">
                  <c:v>275.73566</c:v>
                </c:pt>
                <c:pt idx="3954">
                  <c:v>275.62495999999999</c:v>
                </c:pt>
                <c:pt idx="3955">
                  <c:v>275.48185999999998</c:v>
                </c:pt>
                <c:pt idx="3956">
                  <c:v>275.36216000000002</c:v>
                </c:pt>
                <c:pt idx="3957">
                  <c:v>275.24227999999999</c:v>
                </c:pt>
                <c:pt idx="3958">
                  <c:v>275.12365999999997</c:v>
                </c:pt>
                <c:pt idx="3959">
                  <c:v>274.99063999999998</c:v>
                </c:pt>
                <c:pt idx="3960">
                  <c:v>274.87382000000002</c:v>
                </c:pt>
                <c:pt idx="3961">
                  <c:v>274.75358</c:v>
                </c:pt>
                <c:pt idx="3962">
                  <c:v>274.63531999999998</c:v>
                </c:pt>
                <c:pt idx="3963">
                  <c:v>274.52659999999997</c:v>
                </c:pt>
                <c:pt idx="3964">
                  <c:v>274.40978000000001</c:v>
                </c:pt>
                <c:pt idx="3965">
                  <c:v>274.28863999999999</c:v>
                </c:pt>
                <c:pt idx="3966">
                  <c:v>274.15778</c:v>
                </c:pt>
                <c:pt idx="3967">
                  <c:v>274.02962000000002</c:v>
                </c:pt>
                <c:pt idx="3968">
                  <c:v>273.90109999999999</c:v>
                </c:pt>
                <c:pt idx="3969">
                  <c:v>273.79363999999998</c:v>
                </c:pt>
                <c:pt idx="3970">
                  <c:v>273.68060000000003</c:v>
                </c:pt>
                <c:pt idx="3971">
                  <c:v>273.55892</c:v>
                </c:pt>
                <c:pt idx="3972">
                  <c:v>273.43831999999998</c:v>
                </c:pt>
                <c:pt idx="3973">
                  <c:v>273.31862000000001</c:v>
                </c:pt>
                <c:pt idx="3974">
                  <c:v>273.209</c:v>
                </c:pt>
                <c:pt idx="3975">
                  <c:v>273.09397999999999</c:v>
                </c:pt>
                <c:pt idx="3976">
                  <c:v>272.98057999999997</c:v>
                </c:pt>
                <c:pt idx="3977">
                  <c:v>272.84863999999999</c:v>
                </c:pt>
                <c:pt idx="3978">
                  <c:v>272.73020000000002</c:v>
                </c:pt>
                <c:pt idx="3979">
                  <c:v>272.60762</c:v>
                </c:pt>
                <c:pt idx="3980">
                  <c:v>272.48755999999997</c:v>
                </c:pt>
                <c:pt idx="3981">
                  <c:v>272.38333999999998</c:v>
                </c:pt>
                <c:pt idx="3982">
                  <c:v>272.26472000000001</c:v>
                </c:pt>
                <c:pt idx="3983">
                  <c:v>272.13583999999997</c:v>
                </c:pt>
                <c:pt idx="3984">
                  <c:v>272.02766000000003</c:v>
                </c:pt>
                <c:pt idx="3985">
                  <c:v>271.89733999999999</c:v>
                </c:pt>
                <c:pt idx="3986">
                  <c:v>271.78070000000002</c:v>
                </c:pt>
                <c:pt idx="3987">
                  <c:v>271.65001999999998</c:v>
                </c:pt>
                <c:pt idx="3988">
                  <c:v>271.53284000000002</c:v>
                </c:pt>
                <c:pt idx="3989">
                  <c:v>271.42484000000002</c:v>
                </c:pt>
                <c:pt idx="3990">
                  <c:v>271.30495999999999</c:v>
                </c:pt>
                <c:pt idx="3991">
                  <c:v>271.17140000000001</c:v>
                </c:pt>
                <c:pt idx="3992">
                  <c:v>271.03856000000002</c:v>
                </c:pt>
                <c:pt idx="3993">
                  <c:v>270.93560000000002</c:v>
                </c:pt>
                <c:pt idx="3994">
                  <c:v>270.81464</c:v>
                </c:pt>
                <c:pt idx="3995">
                  <c:v>270.68450000000001</c:v>
                </c:pt>
                <c:pt idx="3996">
                  <c:v>270.57128</c:v>
                </c:pt>
                <c:pt idx="3997">
                  <c:v>270.45229999999998</c:v>
                </c:pt>
                <c:pt idx="3998">
                  <c:v>270.33836000000002</c:v>
                </c:pt>
                <c:pt idx="3999">
                  <c:v>270.20875999999998</c:v>
                </c:pt>
                <c:pt idx="4000">
                  <c:v>270.08636000000001</c:v>
                </c:pt>
                <c:pt idx="4001">
                  <c:v>269.97404</c:v>
                </c:pt>
                <c:pt idx="4002">
                  <c:v>269.86874</c:v>
                </c:pt>
                <c:pt idx="4003">
                  <c:v>269.73086000000001</c:v>
                </c:pt>
                <c:pt idx="4004">
                  <c:v>269.61944</c:v>
                </c:pt>
                <c:pt idx="4005">
                  <c:v>269.50603999999998</c:v>
                </c:pt>
                <c:pt idx="4006">
                  <c:v>269.38994000000002</c:v>
                </c:pt>
                <c:pt idx="4007">
                  <c:v>269.25709999999998</c:v>
                </c:pt>
                <c:pt idx="4008">
                  <c:v>269.14388000000002</c:v>
                </c:pt>
                <c:pt idx="4009">
                  <c:v>269.02994000000001</c:v>
                </c:pt>
                <c:pt idx="4010">
                  <c:v>268.90681999999998</c:v>
                </c:pt>
                <c:pt idx="4011">
                  <c:v>268.79683999999997</c:v>
                </c:pt>
                <c:pt idx="4012">
                  <c:v>268.66489999999999</c:v>
                </c:pt>
                <c:pt idx="4013">
                  <c:v>268.54646000000002</c:v>
                </c:pt>
                <c:pt idx="4014">
                  <c:v>268.42712</c:v>
                </c:pt>
                <c:pt idx="4015">
                  <c:v>268.31443999999999</c:v>
                </c:pt>
                <c:pt idx="4016">
                  <c:v>268.20679999999999</c:v>
                </c:pt>
                <c:pt idx="4017">
                  <c:v>268.08926000000002</c:v>
                </c:pt>
                <c:pt idx="4018">
                  <c:v>267.9683</c:v>
                </c:pt>
                <c:pt idx="4019">
                  <c:v>267.85849999999999</c:v>
                </c:pt>
                <c:pt idx="4020">
                  <c:v>267.75067999999999</c:v>
                </c:pt>
                <c:pt idx="4021">
                  <c:v>267.62990000000002</c:v>
                </c:pt>
                <c:pt idx="4022">
                  <c:v>267.52208000000002</c:v>
                </c:pt>
                <c:pt idx="4023">
                  <c:v>267.4058</c:v>
                </c:pt>
                <c:pt idx="4024">
                  <c:v>267.28268000000003</c:v>
                </c:pt>
                <c:pt idx="4025">
                  <c:v>267.17216000000002</c:v>
                </c:pt>
                <c:pt idx="4026">
                  <c:v>267.04705999999999</c:v>
                </c:pt>
                <c:pt idx="4027">
                  <c:v>266.93437999999998</c:v>
                </c:pt>
                <c:pt idx="4028">
                  <c:v>266.81162</c:v>
                </c:pt>
                <c:pt idx="4029">
                  <c:v>266.69263999999998</c:v>
                </c:pt>
                <c:pt idx="4030">
                  <c:v>266.57438000000002</c:v>
                </c:pt>
                <c:pt idx="4031">
                  <c:v>266.46692000000002</c:v>
                </c:pt>
                <c:pt idx="4032">
                  <c:v>266.35172</c:v>
                </c:pt>
                <c:pt idx="4033">
                  <c:v>266.23759999999999</c:v>
                </c:pt>
                <c:pt idx="4034">
                  <c:v>266.11358000000001</c:v>
                </c:pt>
                <c:pt idx="4035">
                  <c:v>265.99351999999999</c:v>
                </c:pt>
                <c:pt idx="4036">
                  <c:v>265.87094000000002</c:v>
                </c:pt>
                <c:pt idx="4037">
                  <c:v>265.76132000000001</c:v>
                </c:pt>
                <c:pt idx="4038">
                  <c:v>265.66070000000002</c:v>
                </c:pt>
                <c:pt idx="4039">
                  <c:v>265.55846000000003</c:v>
                </c:pt>
                <c:pt idx="4040">
                  <c:v>265.43047999999999</c:v>
                </c:pt>
                <c:pt idx="4041">
                  <c:v>265.31132000000002</c:v>
                </c:pt>
                <c:pt idx="4042">
                  <c:v>265.21087999999997</c:v>
                </c:pt>
                <c:pt idx="4043">
                  <c:v>265.09388000000001</c:v>
                </c:pt>
                <c:pt idx="4044">
                  <c:v>264.98732000000001</c:v>
                </c:pt>
                <c:pt idx="4045">
                  <c:v>264.88292000000001</c:v>
                </c:pt>
                <c:pt idx="4046">
                  <c:v>264.76069999999999</c:v>
                </c:pt>
                <c:pt idx="4047">
                  <c:v>264.6311</c:v>
                </c:pt>
                <c:pt idx="4048">
                  <c:v>264.52814000000001</c:v>
                </c:pt>
                <c:pt idx="4049">
                  <c:v>264.40933999999999</c:v>
                </c:pt>
                <c:pt idx="4050">
                  <c:v>264.28586000000001</c:v>
                </c:pt>
                <c:pt idx="4051">
                  <c:v>264.18596000000002</c:v>
                </c:pt>
                <c:pt idx="4052">
                  <c:v>264.07724000000002</c:v>
                </c:pt>
                <c:pt idx="4053">
                  <c:v>263.94493999999997</c:v>
                </c:pt>
                <c:pt idx="4054">
                  <c:v>263.83981999999997</c:v>
                </c:pt>
                <c:pt idx="4055">
                  <c:v>263.72426000000002</c:v>
                </c:pt>
                <c:pt idx="4056">
                  <c:v>263.59969999999998</c:v>
                </c:pt>
                <c:pt idx="4057">
                  <c:v>263.50142</c:v>
                </c:pt>
                <c:pt idx="4058">
                  <c:v>263.39395999999999</c:v>
                </c:pt>
                <c:pt idx="4059">
                  <c:v>263.28253999999998</c:v>
                </c:pt>
                <c:pt idx="4060">
                  <c:v>263.17471999999998</c:v>
                </c:pt>
                <c:pt idx="4061">
                  <c:v>263.06617999999997</c:v>
                </c:pt>
                <c:pt idx="4062">
                  <c:v>262.94432</c:v>
                </c:pt>
                <c:pt idx="4063">
                  <c:v>262.82407999999998</c:v>
                </c:pt>
                <c:pt idx="4064">
                  <c:v>262.71553999999998</c:v>
                </c:pt>
                <c:pt idx="4065">
                  <c:v>262.60124000000002</c:v>
                </c:pt>
                <c:pt idx="4066">
                  <c:v>262.48964000000001</c:v>
                </c:pt>
                <c:pt idx="4067">
                  <c:v>262.36975999999999</c:v>
                </c:pt>
                <c:pt idx="4068">
                  <c:v>262.25671999999997</c:v>
                </c:pt>
                <c:pt idx="4069">
                  <c:v>262.13936000000001</c:v>
                </c:pt>
                <c:pt idx="4070">
                  <c:v>262.04018000000002</c:v>
                </c:pt>
                <c:pt idx="4071">
                  <c:v>261.90967999999998</c:v>
                </c:pt>
                <c:pt idx="4072">
                  <c:v>261.79772000000003</c:v>
                </c:pt>
                <c:pt idx="4073">
                  <c:v>261.68828000000002</c:v>
                </c:pt>
                <c:pt idx="4074">
                  <c:v>261.57956000000001</c:v>
                </c:pt>
                <c:pt idx="4075">
                  <c:v>261.47840000000002</c:v>
                </c:pt>
                <c:pt idx="4076">
                  <c:v>261.36428000000001</c:v>
                </c:pt>
                <c:pt idx="4077">
                  <c:v>261.25394</c:v>
                </c:pt>
                <c:pt idx="4078">
                  <c:v>261.14395999999999</c:v>
                </c:pt>
                <c:pt idx="4079">
                  <c:v>261.04478</c:v>
                </c:pt>
                <c:pt idx="4080">
                  <c:v>260.91968000000003</c:v>
                </c:pt>
                <c:pt idx="4081">
                  <c:v>260.79692</c:v>
                </c:pt>
                <c:pt idx="4082">
                  <c:v>260.67577999999997</c:v>
                </c:pt>
                <c:pt idx="4083">
                  <c:v>260.56939999999997</c:v>
                </c:pt>
                <c:pt idx="4084">
                  <c:v>260.46014000000002</c:v>
                </c:pt>
                <c:pt idx="4085">
                  <c:v>260.34620000000001</c:v>
                </c:pt>
                <c:pt idx="4086">
                  <c:v>260.22217999999998</c:v>
                </c:pt>
                <c:pt idx="4087">
                  <c:v>260.10878000000002</c:v>
                </c:pt>
                <c:pt idx="4088">
                  <c:v>259.99952000000002</c:v>
                </c:pt>
                <c:pt idx="4089">
                  <c:v>259.87423999999999</c:v>
                </c:pt>
                <c:pt idx="4090">
                  <c:v>259.76551999999998</c:v>
                </c:pt>
                <c:pt idx="4091">
                  <c:v>259.64870000000002</c:v>
                </c:pt>
                <c:pt idx="4092">
                  <c:v>259.53044</c:v>
                </c:pt>
                <c:pt idx="4093">
                  <c:v>259.40857999999997</c:v>
                </c:pt>
                <c:pt idx="4094">
                  <c:v>259.30759999999998</c:v>
                </c:pt>
                <c:pt idx="4095">
                  <c:v>259.19510000000002</c:v>
                </c:pt>
                <c:pt idx="4096">
                  <c:v>259.08314000000001</c:v>
                </c:pt>
                <c:pt idx="4097">
                  <c:v>258.97586000000001</c:v>
                </c:pt>
                <c:pt idx="4098">
                  <c:v>258.84823999999998</c:v>
                </c:pt>
                <c:pt idx="4099">
                  <c:v>258.75067999999999</c:v>
                </c:pt>
                <c:pt idx="4100">
                  <c:v>258.63691999999998</c:v>
                </c:pt>
                <c:pt idx="4101">
                  <c:v>258.52676000000002</c:v>
                </c:pt>
                <c:pt idx="4102">
                  <c:v>258.41066000000001</c:v>
                </c:pt>
                <c:pt idx="4103">
                  <c:v>258.31184000000002</c:v>
                </c:pt>
                <c:pt idx="4104">
                  <c:v>258.19628</c:v>
                </c:pt>
                <c:pt idx="4105">
                  <c:v>258.08647999999999</c:v>
                </c:pt>
                <c:pt idx="4106">
                  <c:v>257.97631999999999</c:v>
                </c:pt>
                <c:pt idx="4107">
                  <c:v>257.86165999999997</c:v>
                </c:pt>
                <c:pt idx="4108">
                  <c:v>257.74754000000001</c:v>
                </c:pt>
                <c:pt idx="4109">
                  <c:v>257.62351999999998</c:v>
                </c:pt>
                <c:pt idx="4110">
                  <c:v>257.51263999999998</c:v>
                </c:pt>
                <c:pt idx="4111">
                  <c:v>257.41633999999999</c:v>
                </c:pt>
                <c:pt idx="4112">
                  <c:v>257.28872000000001</c:v>
                </c:pt>
                <c:pt idx="4113">
                  <c:v>257.18018000000001</c:v>
                </c:pt>
                <c:pt idx="4114">
                  <c:v>257.05885999999998</c:v>
                </c:pt>
                <c:pt idx="4115">
                  <c:v>256.95589999999999</c:v>
                </c:pt>
                <c:pt idx="4116">
                  <c:v>256.85473999999999</c:v>
                </c:pt>
                <c:pt idx="4117">
                  <c:v>256.74313999999998</c:v>
                </c:pt>
                <c:pt idx="4118">
                  <c:v>256.62758000000002</c:v>
                </c:pt>
                <c:pt idx="4119">
                  <c:v>256.52336000000003</c:v>
                </c:pt>
                <c:pt idx="4120">
                  <c:v>256.40762000000001</c:v>
                </c:pt>
                <c:pt idx="4121">
                  <c:v>256.29187999999999</c:v>
                </c:pt>
                <c:pt idx="4122">
                  <c:v>256.19828000000001</c:v>
                </c:pt>
                <c:pt idx="4123">
                  <c:v>256.08344</c:v>
                </c:pt>
                <c:pt idx="4124">
                  <c:v>255.98156</c:v>
                </c:pt>
                <c:pt idx="4125">
                  <c:v>255.87734</c:v>
                </c:pt>
                <c:pt idx="4126">
                  <c:v>255.75098</c:v>
                </c:pt>
                <c:pt idx="4127">
                  <c:v>255.65</c:v>
                </c:pt>
                <c:pt idx="4128">
                  <c:v>255.53443999999999</c:v>
                </c:pt>
                <c:pt idx="4129">
                  <c:v>255.41636</c:v>
                </c:pt>
                <c:pt idx="4130">
                  <c:v>255.30889999999999</c:v>
                </c:pt>
                <c:pt idx="4131">
                  <c:v>255.20125999999999</c:v>
                </c:pt>
                <c:pt idx="4132">
                  <c:v>255.08047999999999</c:v>
                </c:pt>
                <c:pt idx="4133">
                  <c:v>254.97373999999999</c:v>
                </c:pt>
                <c:pt idx="4134">
                  <c:v>254.86897999999999</c:v>
                </c:pt>
                <c:pt idx="4135">
                  <c:v>254.76151999999999</c:v>
                </c:pt>
                <c:pt idx="4136">
                  <c:v>254.6609</c:v>
                </c:pt>
                <c:pt idx="4137">
                  <c:v>254.54875999999999</c:v>
                </c:pt>
                <c:pt idx="4138">
                  <c:v>254.42635999999999</c:v>
                </c:pt>
                <c:pt idx="4139">
                  <c:v>254.3252</c:v>
                </c:pt>
                <c:pt idx="4140">
                  <c:v>254.21126000000001</c:v>
                </c:pt>
                <c:pt idx="4141">
                  <c:v>254.09101999999999</c:v>
                </c:pt>
                <c:pt idx="4142">
                  <c:v>253.99148</c:v>
                </c:pt>
                <c:pt idx="4143">
                  <c:v>253.89913999999999</c:v>
                </c:pt>
                <c:pt idx="4144">
                  <c:v>253.77314000000001</c:v>
                </c:pt>
                <c:pt idx="4145">
                  <c:v>253.67972</c:v>
                </c:pt>
                <c:pt idx="4146">
                  <c:v>253.57442</c:v>
                </c:pt>
                <c:pt idx="4147">
                  <c:v>253.46822</c:v>
                </c:pt>
                <c:pt idx="4148">
                  <c:v>253.36166</c:v>
                </c:pt>
                <c:pt idx="4149">
                  <c:v>253.25654</c:v>
                </c:pt>
                <c:pt idx="4150">
                  <c:v>253.1336</c:v>
                </c:pt>
                <c:pt idx="4151">
                  <c:v>253.02794</c:v>
                </c:pt>
                <c:pt idx="4152">
                  <c:v>252.93145999999999</c:v>
                </c:pt>
                <c:pt idx="4153">
                  <c:v>252.81392</c:v>
                </c:pt>
                <c:pt idx="4154">
                  <c:v>252.72409999999999</c:v>
                </c:pt>
                <c:pt idx="4155">
                  <c:v>252.61879999999999</c:v>
                </c:pt>
                <c:pt idx="4156">
                  <c:v>252.50917999999999</c:v>
                </c:pt>
                <c:pt idx="4157">
                  <c:v>252.4091</c:v>
                </c:pt>
                <c:pt idx="4158">
                  <c:v>252.31945999999999</c:v>
                </c:pt>
                <c:pt idx="4159">
                  <c:v>252.20408</c:v>
                </c:pt>
                <c:pt idx="4160">
                  <c:v>252.08779999999999</c:v>
                </c:pt>
                <c:pt idx="4161">
                  <c:v>251.98213999999999</c:v>
                </c:pt>
                <c:pt idx="4162">
                  <c:v>251.88782</c:v>
                </c:pt>
                <c:pt idx="4163">
                  <c:v>251.78648000000001</c:v>
                </c:pt>
                <c:pt idx="4164">
                  <c:v>251.67668</c:v>
                </c:pt>
                <c:pt idx="4165">
                  <c:v>251.55536000000001</c:v>
                </c:pt>
                <c:pt idx="4166">
                  <c:v>251.45671999999999</c:v>
                </c:pt>
                <c:pt idx="4167">
                  <c:v>251.34979999999999</c:v>
                </c:pt>
                <c:pt idx="4168">
                  <c:v>251.24863999999999</c:v>
                </c:pt>
                <c:pt idx="4169">
                  <c:v>251.15126000000001</c:v>
                </c:pt>
                <c:pt idx="4170">
                  <c:v>251.03497999999999</c:v>
                </c:pt>
                <c:pt idx="4171">
                  <c:v>250.92859999999999</c:v>
                </c:pt>
                <c:pt idx="4172">
                  <c:v>250.81574000000001</c:v>
                </c:pt>
                <c:pt idx="4173">
                  <c:v>250.70197999999999</c:v>
                </c:pt>
                <c:pt idx="4174">
                  <c:v>250.60226</c:v>
                </c:pt>
                <c:pt idx="4175">
                  <c:v>250.4948</c:v>
                </c:pt>
                <c:pt idx="4176">
                  <c:v>250.39022</c:v>
                </c:pt>
                <c:pt idx="4177">
                  <c:v>250.2824</c:v>
                </c:pt>
                <c:pt idx="4178">
                  <c:v>250.17223999999999</c:v>
                </c:pt>
                <c:pt idx="4179">
                  <c:v>250.06136000000001</c:v>
                </c:pt>
                <c:pt idx="4180">
                  <c:v>249.94597999999999</c:v>
                </c:pt>
                <c:pt idx="4181">
                  <c:v>249.85274000000001</c:v>
                </c:pt>
                <c:pt idx="4182">
                  <c:v>249.74564000000001</c:v>
                </c:pt>
                <c:pt idx="4183">
                  <c:v>249.62881999999999</c:v>
                </c:pt>
                <c:pt idx="4184">
                  <c:v>249.53288000000001</c:v>
                </c:pt>
                <c:pt idx="4185">
                  <c:v>249.42632</c:v>
                </c:pt>
                <c:pt idx="4186">
                  <c:v>249.31706</c:v>
                </c:pt>
                <c:pt idx="4187">
                  <c:v>249.20869999999999</c:v>
                </c:pt>
                <c:pt idx="4188">
                  <c:v>249.10303999999999</c:v>
                </c:pt>
                <c:pt idx="4189">
                  <c:v>249.00098</c:v>
                </c:pt>
                <c:pt idx="4190">
                  <c:v>248.90054000000001</c:v>
                </c:pt>
                <c:pt idx="4191">
                  <c:v>248.79848000000001</c:v>
                </c:pt>
                <c:pt idx="4192">
                  <c:v>248.68904000000001</c:v>
                </c:pt>
                <c:pt idx="4193">
                  <c:v>248.58446000000001</c:v>
                </c:pt>
                <c:pt idx="4194">
                  <c:v>248.48347999999999</c:v>
                </c:pt>
                <c:pt idx="4195">
                  <c:v>248.37278000000001</c:v>
                </c:pt>
                <c:pt idx="4196">
                  <c:v>248.27072000000001</c:v>
                </c:pt>
                <c:pt idx="4197">
                  <c:v>248.16793999999999</c:v>
                </c:pt>
                <c:pt idx="4198">
                  <c:v>248.05274</c:v>
                </c:pt>
                <c:pt idx="4199">
                  <c:v>247.95032</c:v>
                </c:pt>
                <c:pt idx="4200">
                  <c:v>247.84700000000001</c:v>
                </c:pt>
                <c:pt idx="4201">
                  <c:v>247.76437999999999</c:v>
                </c:pt>
                <c:pt idx="4202">
                  <c:v>247.66574</c:v>
                </c:pt>
                <c:pt idx="4203">
                  <c:v>247.54640000000001</c:v>
                </c:pt>
                <c:pt idx="4204">
                  <c:v>247.45171999999999</c:v>
                </c:pt>
                <c:pt idx="4205">
                  <c:v>247.36369999999999</c:v>
                </c:pt>
                <c:pt idx="4206">
                  <c:v>247.23805999999999</c:v>
                </c:pt>
                <c:pt idx="4207">
                  <c:v>247.14176</c:v>
                </c:pt>
                <c:pt idx="4208">
                  <c:v>247.03952000000001</c:v>
                </c:pt>
                <c:pt idx="4209">
                  <c:v>246.93224000000001</c:v>
                </c:pt>
                <c:pt idx="4210">
                  <c:v>246.83882</c:v>
                </c:pt>
                <c:pt idx="4211">
                  <c:v>246.75296</c:v>
                </c:pt>
                <c:pt idx="4212">
                  <c:v>246.63955999999999</c:v>
                </c:pt>
                <c:pt idx="4213">
                  <c:v>246.53210000000001</c:v>
                </c:pt>
                <c:pt idx="4214">
                  <c:v>246.42895999999999</c:v>
                </c:pt>
                <c:pt idx="4215">
                  <c:v>246.3305</c:v>
                </c:pt>
                <c:pt idx="4216">
                  <c:v>246.23635999999999</c:v>
                </c:pt>
                <c:pt idx="4217">
                  <c:v>246.12152</c:v>
                </c:pt>
                <c:pt idx="4218">
                  <c:v>246.01982000000001</c:v>
                </c:pt>
                <c:pt idx="4219">
                  <c:v>245.93324000000001</c:v>
                </c:pt>
                <c:pt idx="4220">
                  <c:v>245.82074</c:v>
                </c:pt>
                <c:pt idx="4221">
                  <c:v>245.71598</c:v>
                </c:pt>
                <c:pt idx="4222">
                  <c:v>245.61823999999999</c:v>
                </c:pt>
                <c:pt idx="4223">
                  <c:v>245.5187</c:v>
                </c:pt>
                <c:pt idx="4224">
                  <c:v>245.42240000000001</c:v>
                </c:pt>
                <c:pt idx="4225">
                  <c:v>245.32628</c:v>
                </c:pt>
                <c:pt idx="4226">
                  <c:v>245.21611999999999</c:v>
                </c:pt>
                <c:pt idx="4227">
                  <c:v>245.1011</c:v>
                </c:pt>
                <c:pt idx="4228">
                  <c:v>245.00138000000001</c:v>
                </c:pt>
                <c:pt idx="4229">
                  <c:v>244.90958000000001</c:v>
                </c:pt>
                <c:pt idx="4230">
                  <c:v>244.80914000000001</c:v>
                </c:pt>
                <c:pt idx="4231">
                  <c:v>244.69880000000001</c:v>
                </c:pt>
                <c:pt idx="4232">
                  <c:v>244.60213999999999</c:v>
                </c:pt>
                <c:pt idx="4233">
                  <c:v>244.50098</c:v>
                </c:pt>
                <c:pt idx="4234">
                  <c:v>244.40018000000001</c:v>
                </c:pt>
                <c:pt idx="4235">
                  <c:v>244.29991999999999</c:v>
                </c:pt>
                <c:pt idx="4236">
                  <c:v>244.19156000000001</c:v>
                </c:pt>
                <c:pt idx="4237">
                  <c:v>244.09345999999999</c:v>
                </c:pt>
                <c:pt idx="4238">
                  <c:v>243.98905999999999</c:v>
                </c:pt>
                <c:pt idx="4239">
                  <c:v>243.88285999999999</c:v>
                </c:pt>
                <c:pt idx="4240">
                  <c:v>243.77954</c:v>
                </c:pt>
                <c:pt idx="4241">
                  <c:v>243.69872000000001</c:v>
                </c:pt>
                <c:pt idx="4242">
                  <c:v>243.59899999999999</c:v>
                </c:pt>
                <c:pt idx="4243">
                  <c:v>243.48722000000001</c:v>
                </c:pt>
                <c:pt idx="4244">
                  <c:v>243.39992000000001</c:v>
                </c:pt>
                <c:pt idx="4245">
                  <c:v>243.28471999999999</c:v>
                </c:pt>
                <c:pt idx="4246">
                  <c:v>243.18049999999999</c:v>
                </c:pt>
                <c:pt idx="4247">
                  <c:v>243.08420000000001</c:v>
                </c:pt>
                <c:pt idx="4248">
                  <c:v>242.97764000000001</c:v>
                </c:pt>
                <c:pt idx="4249">
                  <c:v>242.87935999999999</c:v>
                </c:pt>
                <c:pt idx="4250">
                  <c:v>242.7629</c:v>
                </c:pt>
                <c:pt idx="4251">
                  <c:v>242.65598</c:v>
                </c:pt>
                <c:pt idx="4252">
                  <c:v>242.54599999999999</c:v>
                </c:pt>
                <c:pt idx="4253">
                  <c:v>242.44177999999999</c:v>
                </c:pt>
                <c:pt idx="4254">
                  <c:v>242.33413999999999</c:v>
                </c:pt>
                <c:pt idx="4255">
                  <c:v>242.24288000000001</c:v>
                </c:pt>
                <c:pt idx="4256">
                  <c:v>242.13758000000001</c:v>
                </c:pt>
                <c:pt idx="4257">
                  <c:v>242.03605999999999</c:v>
                </c:pt>
                <c:pt idx="4258">
                  <c:v>241.93382</c:v>
                </c:pt>
                <c:pt idx="4259">
                  <c:v>241.84706</c:v>
                </c:pt>
                <c:pt idx="4260">
                  <c:v>241.75435999999999</c:v>
                </c:pt>
                <c:pt idx="4261">
                  <c:v>241.63952</c:v>
                </c:pt>
                <c:pt idx="4262">
                  <c:v>241.53008</c:v>
                </c:pt>
                <c:pt idx="4263">
                  <c:v>241.44044</c:v>
                </c:pt>
                <c:pt idx="4264">
                  <c:v>241.32848000000001</c:v>
                </c:pt>
                <c:pt idx="4265">
                  <c:v>241.2329</c:v>
                </c:pt>
                <c:pt idx="4266">
                  <c:v>241.14722</c:v>
                </c:pt>
                <c:pt idx="4267">
                  <c:v>241.03814</c:v>
                </c:pt>
                <c:pt idx="4268">
                  <c:v>240.94471999999999</c:v>
                </c:pt>
                <c:pt idx="4269">
                  <c:v>240.84482</c:v>
                </c:pt>
                <c:pt idx="4270">
                  <c:v>240.74492000000001</c:v>
                </c:pt>
                <c:pt idx="4271">
                  <c:v>240.64537999999999</c:v>
                </c:pt>
                <c:pt idx="4272">
                  <c:v>240.53738000000001</c:v>
                </c:pt>
                <c:pt idx="4273">
                  <c:v>240.44810000000001</c:v>
                </c:pt>
                <c:pt idx="4274">
                  <c:v>240.35900000000001</c:v>
                </c:pt>
                <c:pt idx="4275">
                  <c:v>240.25532000000001</c:v>
                </c:pt>
                <c:pt idx="4276">
                  <c:v>240.14624000000001</c:v>
                </c:pt>
                <c:pt idx="4277">
                  <c:v>240.04777999999999</c:v>
                </c:pt>
                <c:pt idx="4278">
                  <c:v>239.95472000000001</c:v>
                </c:pt>
                <c:pt idx="4279">
                  <c:v>239.86184</c:v>
                </c:pt>
                <c:pt idx="4280">
                  <c:v>239.76374000000001</c:v>
                </c:pt>
                <c:pt idx="4281">
                  <c:v>239.66221999999999</c:v>
                </c:pt>
                <c:pt idx="4282">
                  <c:v>239.56412</c:v>
                </c:pt>
                <c:pt idx="4283">
                  <c:v>239.4581</c:v>
                </c:pt>
                <c:pt idx="4284">
                  <c:v>239.36269999999999</c:v>
                </c:pt>
                <c:pt idx="4285">
                  <c:v>239.26712000000001</c:v>
                </c:pt>
                <c:pt idx="4286">
                  <c:v>239.17478</c:v>
                </c:pt>
                <c:pt idx="4287">
                  <c:v>239.08063999999999</c:v>
                </c:pt>
                <c:pt idx="4288">
                  <c:v>238.9811</c:v>
                </c:pt>
                <c:pt idx="4289">
                  <c:v>238.8767</c:v>
                </c:pt>
                <c:pt idx="4290">
                  <c:v>238.78471999999999</c:v>
                </c:pt>
                <c:pt idx="4291">
                  <c:v>238.67977999999999</c:v>
                </c:pt>
                <c:pt idx="4292">
                  <c:v>238.5959</c:v>
                </c:pt>
                <c:pt idx="4293">
                  <c:v>238.49474000000001</c:v>
                </c:pt>
                <c:pt idx="4294">
                  <c:v>238.40078</c:v>
                </c:pt>
                <c:pt idx="4295">
                  <c:v>238.31204</c:v>
                </c:pt>
                <c:pt idx="4296">
                  <c:v>238.22618</c:v>
                </c:pt>
                <c:pt idx="4297">
                  <c:v>238.11836</c:v>
                </c:pt>
                <c:pt idx="4298">
                  <c:v>238.01288</c:v>
                </c:pt>
                <c:pt idx="4299">
                  <c:v>237.92305999999999</c:v>
                </c:pt>
                <c:pt idx="4300">
                  <c:v>237.82982000000001</c:v>
                </c:pt>
                <c:pt idx="4301">
                  <c:v>237.74162000000001</c:v>
                </c:pt>
                <c:pt idx="4302">
                  <c:v>237.64153999999999</c:v>
                </c:pt>
                <c:pt idx="4303">
                  <c:v>237.54146</c:v>
                </c:pt>
                <c:pt idx="4304">
                  <c:v>237.44426000000001</c:v>
                </c:pt>
                <c:pt idx="4305">
                  <c:v>237.35426000000001</c:v>
                </c:pt>
                <c:pt idx="4306">
                  <c:v>237.2612</c:v>
                </c:pt>
                <c:pt idx="4307">
                  <c:v>237.15284</c:v>
                </c:pt>
                <c:pt idx="4308">
                  <c:v>237.05474000000001</c:v>
                </c:pt>
                <c:pt idx="4309">
                  <c:v>236.97247999999999</c:v>
                </c:pt>
                <c:pt idx="4310">
                  <c:v>236.87222</c:v>
                </c:pt>
                <c:pt idx="4311">
                  <c:v>236.78059999999999</c:v>
                </c:pt>
                <c:pt idx="4312">
                  <c:v>236.67619999999999</c:v>
                </c:pt>
                <c:pt idx="4313">
                  <c:v>236.58763999999999</c:v>
                </c:pt>
                <c:pt idx="4314">
                  <c:v>236.49583999999999</c:v>
                </c:pt>
                <c:pt idx="4315">
                  <c:v>236.39125999999999</c:v>
                </c:pt>
                <c:pt idx="4316">
                  <c:v>236.30846</c:v>
                </c:pt>
                <c:pt idx="4317">
                  <c:v>236.20442</c:v>
                </c:pt>
                <c:pt idx="4318">
                  <c:v>236.10991999999999</c:v>
                </c:pt>
                <c:pt idx="4319">
                  <c:v>236.02225999999999</c:v>
                </c:pt>
                <c:pt idx="4320">
                  <c:v>235.92704000000001</c:v>
                </c:pt>
                <c:pt idx="4321">
                  <c:v>235.8158</c:v>
                </c:pt>
                <c:pt idx="4322">
                  <c:v>235.72597999999999</c:v>
                </c:pt>
                <c:pt idx="4323">
                  <c:v>235.63651999999999</c:v>
                </c:pt>
                <c:pt idx="4324">
                  <c:v>235.54795999999999</c:v>
                </c:pt>
                <c:pt idx="4325">
                  <c:v>235.46029999999999</c:v>
                </c:pt>
                <c:pt idx="4326">
                  <c:v>235.37624</c:v>
                </c:pt>
                <c:pt idx="4327">
                  <c:v>235.27850000000001</c:v>
                </c:pt>
                <c:pt idx="4328">
                  <c:v>235.18436</c:v>
                </c:pt>
                <c:pt idx="4329">
                  <c:v>235.09508</c:v>
                </c:pt>
                <c:pt idx="4330">
                  <c:v>235.00814</c:v>
                </c:pt>
                <c:pt idx="4331">
                  <c:v>234.90860000000001</c:v>
                </c:pt>
                <c:pt idx="4332">
                  <c:v>234.80761999999999</c:v>
                </c:pt>
                <c:pt idx="4333">
                  <c:v>234.71942000000001</c:v>
                </c:pt>
                <c:pt idx="4334">
                  <c:v>234.62276</c:v>
                </c:pt>
                <c:pt idx="4335">
                  <c:v>234.53095999999999</c:v>
                </c:pt>
                <c:pt idx="4336">
                  <c:v>234.44672</c:v>
                </c:pt>
                <c:pt idx="4337">
                  <c:v>234.34952000000001</c:v>
                </c:pt>
                <c:pt idx="4338">
                  <c:v>234.23738</c:v>
                </c:pt>
                <c:pt idx="4339">
                  <c:v>234.13550000000001</c:v>
                </c:pt>
                <c:pt idx="4340">
                  <c:v>234.0599</c:v>
                </c:pt>
                <c:pt idx="4341">
                  <c:v>233.97494</c:v>
                </c:pt>
                <c:pt idx="4342">
                  <c:v>233.87827999999999</c:v>
                </c:pt>
                <c:pt idx="4343">
                  <c:v>233.77333999999999</c:v>
                </c:pt>
                <c:pt idx="4344">
                  <c:v>233.70061999999999</c:v>
                </c:pt>
                <c:pt idx="4345">
                  <c:v>233.62556000000001</c:v>
                </c:pt>
                <c:pt idx="4346">
                  <c:v>233.5154</c:v>
                </c:pt>
                <c:pt idx="4347">
                  <c:v>233.41370000000001</c:v>
                </c:pt>
                <c:pt idx="4348">
                  <c:v>233.32262</c:v>
                </c:pt>
                <c:pt idx="4349">
                  <c:v>233.22146000000001</c:v>
                </c:pt>
                <c:pt idx="4350">
                  <c:v>233.14243999999999</c:v>
                </c:pt>
                <c:pt idx="4351">
                  <c:v>233.04506000000001</c:v>
                </c:pt>
                <c:pt idx="4352">
                  <c:v>232.94372000000001</c:v>
                </c:pt>
                <c:pt idx="4353">
                  <c:v>232.86326</c:v>
                </c:pt>
                <c:pt idx="4354">
                  <c:v>232.77361999999999</c:v>
                </c:pt>
                <c:pt idx="4355">
                  <c:v>232.68235999999999</c:v>
                </c:pt>
                <c:pt idx="4356">
                  <c:v>232.58282</c:v>
                </c:pt>
                <c:pt idx="4357">
                  <c:v>232.49101999999999</c:v>
                </c:pt>
                <c:pt idx="4358">
                  <c:v>232.39148</c:v>
                </c:pt>
                <c:pt idx="4359">
                  <c:v>232.31048000000001</c:v>
                </c:pt>
                <c:pt idx="4360">
                  <c:v>232.21886000000001</c:v>
                </c:pt>
                <c:pt idx="4361">
                  <c:v>232.12994</c:v>
                </c:pt>
                <c:pt idx="4362">
                  <c:v>232.03706</c:v>
                </c:pt>
                <c:pt idx="4363">
                  <c:v>231.94669999999999</c:v>
                </c:pt>
                <c:pt idx="4364">
                  <c:v>231.84482</c:v>
                </c:pt>
                <c:pt idx="4365">
                  <c:v>231.75463999999999</c:v>
                </c:pt>
                <c:pt idx="4366">
                  <c:v>231.67975999999999</c:v>
                </c:pt>
                <c:pt idx="4367">
                  <c:v>231.57553999999999</c:v>
                </c:pt>
                <c:pt idx="4368">
                  <c:v>231.48571999999999</c:v>
                </c:pt>
                <c:pt idx="4369">
                  <c:v>231.3878</c:v>
                </c:pt>
                <c:pt idx="4370">
                  <c:v>231.28952000000001</c:v>
                </c:pt>
                <c:pt idx="4371">
                  <c:v>231.19159999999999</c:v>
                </c:pt>
                <c:pt idx="4372">
                  <c:v>231.10231999999999</c:v>
                </c:pt>
                <c:pt idx="4373">
                  <c:v>231.01267999999999</c:v>
                </c:pt>
                <c:pt idx="4374">
                  <c:v>230.91494</c:v>
                </c:pt>
                <c:pt idx="4375">
                  <c:v>230.81755999999999</c:v>
                </c:pt>
                <c:pt idx="4376">
                  <c:v>230.73025999999999</c:v>
                </c:pt>
                <c:pt idx="4377">
                  <c:v>230.6354</c:v>
                </c:pt>
                <c:pt idx="4378">
                  <c:v>230.53783999999999</c:v>
                </c:pt>
                <c:pt idx="4379">
                  <c:v>230.44460000000001</c:v>
                </c:pt>
                <c:pt idx="4380">
                  <c:v>230.34451999999999</c:v>
                </c:pt>
                <c:pt idx="4381">
                  <c:v>230.25200000000001</c:v>
                </c:pt>
                <c:pt idx="4382">
                  <c:v>230.15678</c:v>
                </c:pt>
                <c:pt idx="4383">
                  <c:v>230.06281999999999</c:v>
                </c:pt>
                <c:pt idx="4384">
                  <c:v>229.97659999999999</c:v>
                </c:pt>
                <c:pt idx="4385">
                  <c:v>229.87994</c:v>
                </c:pt>
                <c:pt idx="4386">
                  <c:v>229.78688</c:v>
                </c:pt>
                <c:pt idx="4387">
                  <c:v>229.70876000000001</c:v>
                </c:pt>
                <c:pt idx="4388">
                  <c:v>229.61588</c:v>
                </c:pt>
                <c:pt idx="4389">
                  <c:v>229.523</c:v>
                </c:pt>
                <c:pt idx="4390">
                  <c:v>229.42490000000001</c:v>
                </c:pt>
                <c:pt idx="4391">
                  <c:v>229.32679999999999</c:v>
                </c:pt>
                <c:pt idx="4392">
                  <c:v>229.24850000000001</c:v>
                </c:pt>
                <c:pt idx="4393">
                  <c:v>229.13906</c:v>
                </c:pt>
                <c:pt idx="4394">
                  <c:v>229.03790000000001</c:v>
                </c:pt>
                <c:pt idx="4395">
                  <c:v>228.95905999999999</c:v>
                </c:pt>
                <c:pt idx="4396">
                  <c:v>228.86474000000001</c:v>
                </c:pt>
                <c:pt idx="4397">
                  <c:v>228.7715</c:v>
                </c:pt>
                <c:pt idx="4398">
                  <c:v>228.67357999999999</c:v>
                </c:pt>
                <c:pt idx="4399">
                  <c:v>228.57818</c:v>
                </c:pt>
                <c:pt idx="4400">
                  <c:v>228.47072</c:v>
                </c:pt>
                <c:pt idx="4401">
                  <c:v>228.39583999999999</c:v>
                </c:pt>
                <c:pt idx="4402">
                  <c:v>228.30368000000001</c:v>
                </c:pt>
                <c:pt idx="4403">
                  <c:v>228.21583999999999</c:v>
                </c:pt>
                <c:pt idx="4404">
                  <c:v>228.12512000000001</c:v>
                </c:pt>
                <c:pt idx="4405">
                  <c:v>228.03224</c:v>
                </c:pt>
                <c:pt idx="4406">
                  <c:v>227.95357999999999</c:v>
                </c:pt>
                <c:pt idx="4407">
                  <c:v>227.86124000000001</c:v>
                </c:pt>
                <c:pt idx="4408">
                  <c:v>227.75288</c:v>
                </c:pt>
                <c:pt idx="4409">
                  <c:v>227.6591</c:v>
                </c:pt>
                <c:pt idx="4410">
                  <c:v>227.56819999999999</c:v>
                </c:pt>
                <c:pt idx="4411">
                  <c:v>227.47945999999999</c:v>
                </c:pt>
                <c:pt idx="4412">
                  <c:v>227.39666</c:v>
                </c:pt>
                <c:pt idx="4413">
                  <c:v>227.30359999999999</c:v>
                </c:pt>
                <c:pt idx="4414">
                  <c:v>227.21701999999999</c:v>
                </c:pt>
                <c:pt idx="4415">
                  <c:v>227.13548</c:v>
                </c:pt>
                <c:pt idx="4416">
                  <c:v>227.03989999999999</c:v>
                </c:pt>
                <c:pt idx="4417">
                  <c:v>226.93513999999999</c:v>
                </c:pt>
                <c:pt idx="4418">
                  <c:v>226.85414</c:v>
                </c:pt>
                <c:pt idx="4419">
                  <c:v>226.77907999999999</c:v>
                </c:pt>
                <c:pt idx="4420">
                  <c:v>226.68709999999999</c:v>
                </c:pt>
                <c:pt idx="4421">
                  <c:v>226.59242</c:v>
                </c:pt>
                <c:pt idx="4422">
                  <c:v>226.50386</c:v>
                </c:pt>
                <c:pt idx="4423">
                  <c:v>226.41224</c:v>
                </c:pt>
                <c:pt idx="4424">
                  <c:v>226.31630000000001</c:v>
                </c:pt>
                <c:pt idx="4425">
                  <c:v>226.22630000000001</c:v>
                </c:pt>
                <c:pt idx="4426">
                  <c:v>226.14637999999999</c:v>
                </c:pt>
                <c:pt idx="4427">
                  <c:v>226.05188000000001</c:v>
                </c:pt>
                <c:pt idx="4428">
                  <c:v>225.9716</c:v>
                </c:pt>
                <c:pt idx="4429">
                  <c:v>225.88339999999999</c:v>
                </c:pt>
                <c:pt idx="4430">
                  <c:v>225.77305999999999</c:v>
                </c:pt>
                <c:pt idx="4431">
                  <c:v>225.67838</c:v>
                </c:pt>
                <c:pt idx="4432">
                  <c:v>225.60422</c:v>
                </c:pt>
                <c:pt idx="4433">
                  <c:v>225.52286000000001</c:v>
                </c:pt>
                <c:pt idx="4434">
                  <c:v>225.42421999999999</c:v>
                </c:pt>
                <c:pt idx="4435">
                  <c:v>225.3263</c:v>
                </c:pt>
                <c:pt idx="4436">
                  <c:v>225.23612</c:v>
                </c:pt>
                <c:pt idx="4437">
                  <c:v>225.16141999999999</c:v>
                </c:pt>
                <c:pt idx="4438">
                  <c:v>225.06961999999999</c:v>
                </c:pt>
                <c:pt idx="4439">
                  <c:v>224.98501999999999</c:v>
                </c:pt>
                <c:pt idx="4440">
                  <c:v>224.88476</c:v>
                </c:pt>
                <c:pt idx="4441">
                  <c:v>224.80088000000001</c:v>
                </c:pt>
                <c:pt idx="4442">
                  <c:v>224.70674</c:v>
                </c:pt>
                <c:pt idx="4443">
                  <c:v>224.6216</c:v>
                </c:pt>
                <c:pt idx="4444">
                  <c:v>224.53088</c:v>
                </c:pt>
                <c:pt idx="4445">
                  <c:v>224.43386000000001</c:v>
                </c:pt>
                <c:pt idx="4446">
                  <c:v>224.34548000000001</c:v>
                </c:pt>
                <c:pt idx="4447">
                  <c:v>224.24377999999999</c:v>
                </c:pt>
                <c:pt idx="4448">
                  <c:v>224.14928</c:v>
                </c:pt>
                <c:pt idx="4449">
                  <c:v>224.07187999999999</c:v>
                </c:pt>
                <c:pt idx="4450">
                  <c:v>223.98746</c:v>
                </c:pt>
                <c:pt idx="4451">
                  <c:v>223.88306</c:v>
                </c:pt>
                <c:pt idx="4452">
                  <c:v>223.79900000000001</c:v>
                </c:pt>
                <c:pt idx="4453">
                  <c:v>223.71781999999999</c:v>
                </c:pt>
                <c:pt idx="4454">
                  <c:v>223.6163</c:v>
                </c:pt>
                <c:pt idx="4455">
                  <c:v>223.53872000000001</c:v>
                </c:pt>
                <c:pt idx="4456">
                  <c:v>223.44206</c:v>
                </c:pt>
                <c:pt idx="4457">
                  <c:v>223.36034000000001</c:v>
                </c:pt>
                <c:pt idx="4458">
                  <c:v>223.28095999999999</c:v>
                </c:pt>
                <c:pt idx="4459">
                  <c:v>223.18304000000001</c:v>
                </c:pt>
                <c:pt idx="4460">
                  <c:v>223.09358</c:v>
                </c:pt>
                <c:pt idx="4461">
                  <c:v>222.99619999999999</c:v>
                </c:pt>
                <c:pt idx="4462">
                  <c:v>222.91394</c:v>
                </c:pt>
                <c:pt idx="4463">
                  <c:v>222.83851999999999</c:v>
                </c:pt>
                <c:pt idx="4464">
                  <c:v>222.73591999999999</c:v>
                </c:pt>
                <c:pt idx="4465">
                  <c:v>222.64052000000001</c:v>
                </c:pt>
                <c:pt idx="4466">
                  <c:v>222.56077999999999</c:v>
                </c:pt>
                <c:pt idx="4467">
                  <c:v>222.47492</c:v>
                </c:pt>
                <c:pt idx="4468">
                  <c:v>222.38239999999999</c:v>
                </c:pt>
                <c:pt idx="4469">
                  <c:v>222.3005</c:v>
                </c:pt>
                <c:pt idx="4470">
                  <c:v>222.20905999999999</c:v>
                </c:pt>
                <c:pt idx="4471">
                  <c:v>222.12085999999999</c:v>
                </c:pt>
                <c:pt idx="4472">
                  <c:v>222.03067999999999</c:v>
                </c:pt>
                <c:pt idx="4473">
                  <c:v>221.94427999999999</c:v>
                </c:pt>
                <c:pt idx="4474">
                  <c:v>221.84762000000001</c:v>
                </c:pt>
                <c:pt idx="4475">
                  <c:v>221.77616</c:v>
                </c:pt>
                <c:pt idx="4476">
                  <c:v>221.66906</c:v>
                </c:pt>
                <c:pt idx="4477">
                  <c:v>221.58032</c:v>
                </c:pt>
                <c:pt idx="4478">
                  <c:v>221.49518</c:v>
                </c:pt>
                <c:pt idx="4479">
                  <c:v>221.40662</c:v>
                </c:pt>
                <c:pt idx="4480">
                  <c:v>221.31932</c:v>
                </c:pt>
                <c:pt idx="4481">
                  <c:v>221.24318</c:v>
                </c:pt>
                <c:pt idx="4482">
                  <c:v>221.15984</c:v>
                </c:pt>
                <c:pt idx="4483">
                  <c:v>221.06641999999999</c:v>
                </c:pt>
                <c:pt idx="4484">
                  <c:v>220.9802</c:v>
                </c:pt>
                <c:pt idx="4485">
                  <c:v>220.8947</c:v>
                </c:pt>
                <c:pt idx="4486">
                  <c:v>220.81136000000001</c:v>
                </c:pt>
                <c:pt idx="4487">
                  <c:v>220.73071999999999</c:v>
                </c:pt>
                <c:pt idx="4488">
                  <c:v>220.63478000000001</c:v>
                </c:pt>
                <c:pt idx="4489">
                  <c:v>220.54676000000001</c:v>
                </c:pt>
                <c:pt idx="4490">
                  <c:v>220.45694</c:v>
                </c:pt>
                <c:pt idx="4491">
                  <c:v>220.37072000000001</c:v>
                </c:pt>
                <c:pt idx="4492">
                  <c:v>220.27982</c:v>
                </c:pt>
                <c:pt idx="4493">
                  <c:v>220.19378</c:v>
                </c:pt>
                <c:pt idx="4494">
                  <c:v>220.10594</c:v>
                </c:pt>
                <c:pt idx="4495">
                  <c:v>220.01594</c:v>
                </c:pt>
                <c:pt idx="4496">
                  <c:v>219.93871999999999</c:v>
                </c:pt>
                <c:pt idx="4497">
                  <c:v>219.84494000000001</c:v>
                </c:pt>
                <c:pt idx="4498">
                  <c:v>219.75602000000001</c:v>
                </c:pt>
                <c:pt idx="4499">
                  <c:v>219.6806</c:v>
                </c:pt>
                <c:pt idx="4500">
                  <c:v>219.58663999999999</c:v>
                </c:pt>
                <c:pt idx="4501">
                  <c:v>219.50402</c:v>
                </c:pt>
                <c:pt idx="4502">
                  <c:v>219.41798</c:v>
                </c:pt>
                <c:pt idx="4503">
                  <c:v>219.33698000000001</c:v>
                </c:pt>
                <c:pt idx="4504">
                  <c:v>219.25022000000001</c:v>
                </c:pt>
                <c:pt idx="4505">
                  <c:v>219.14420000000001</c:v>
                </c:pt>
                <c:pt idx="4506">
                  <c:v>219.07364000000001</c:v>
                </c:pt>
                <c:pt idx="4507">
                  <c:v>218.98562000000001</c:v>
                </c:pt>
                <c:pt idx="4508">
                  <c:v>218.88355999999999</c:v>
                </c:pt>
                <c:pt idx="4509">
                  <c:v>218.81227999999999</c:v>
                </c:pt>
                <c:pt idx="4510">
                  <c:v>218.74495999999999</c:v>
                </c:pt>
                <c:pt idx="4511">
                  <c:v>218.65513999999999</c:v>
                </c:pt>
                <c:pt idx="4512">
                  <c:v>218.55974000000001</c:v>
                </c:pt>
                <c:pt idx="4513">
                  <c:v>218.47730000000001</c:v>
                </c:pt>
                <c:pt idx="4514">
                  <c:v>218.38712000000001</c:v>
                </c:pt>
                <c:pt idx="4515">
                  <c:v>218.30557999999999</c:v>
                </c:pt>
                <c:pt idx="4516">
                  <c:v>218.21683999999999</c:v>
                </c:pt>
                <c:pt idx="4517">
                  <c:v>218.13115999999999</c:v>
                </c:pt>
                <c:pt idx="4518">
                  <c:v>218.05340000000001</c:v>
                </c:pt>
                <c:pt idx="4519">
                  <c:v>217.95836</c:v>
                </c:pt>
                <c:pt idx="4520">
                  <c:v>217.87502000000001</c:v>
                </c:pt>
                <c:pt idx="4521">
                  <c:v>217.80032</c:v>
                </c:pt>
                <c:pt idx="4522">
                  <c:v>217.70707999999999</c:v>
                </c:pt>
                <c:pt idx="4523">
                  <c:v>217.61582000000001</c:v>
                </c:pt>
                <c:pt idx="4524">
                  <c:v>217.51736</c:v>
                </c:pt>
                <c:pt idx="4525">
                  <c:v>217.43042</c:v>
                </c:pt>
                <c:pt idx="4526">
                  <c:v>217.34960000000001</c:v>
                </c:pt>
                <c:pt idx="4527">
                  <c:v>217.26823999999999</c:v>
                </c:pt>
                <c:pt idx="4528">
                  <c:v>217.19354000000001</c:v>
                </c:pt>
                <c:pt idx="4529">
                  <c:v>217.10336000000001</c:v>
                </c:pt>
                <c:pt idx="4530">
                  <c:v>217.0067</c:v>
                </c:pt>
                <c:pt idx="4531">
                  <c:v>216.93235999999999</c:v>
                </c:pt>
                <c:pt idx="4532">
                  <c:v>216.84272000000001</c:v>
                </c:pt>
                <c:pt idx="4533">
                  <c:v>216.75452000000001</c:v>
                </c:pt>
                <c:pt idx="4534">
                  <c:v>216.66578000000001</c:v>
                </c:pt>
                <c:pt idx="4535">
                  <c:v>216.5711</c:v>
                </c:pt>
                <c:pt idx="4536">
                  <c:v>216.49297999999999</c:v>
                </c:pt>
                <c:pt idx="4537">
                  <c:v>216.41198</c:v>
                </c:pt>
                <c:pt idx="4538">
                  <c:v>216.33691999999999</c:v>
                </c:pt>
                <c:pt idx="4539">
                  <c:v>216.26779999999999</c:v>
                </c:pt>
                <c:pt idx="4540">
                  <c:v>216.1652</c:v>
                </c:pt>
                <c:pt idx="4541">
                  <c:v>216.06656000000001</c:v>
                </c:pt>
                <c:pt idx="4542">
                  <c:v>215.99510000000001</c:v>
                </c:pt>
                <c:pt idx="4543">
                  <c:v>215.9222</c:v>
                </c:pt>
                <c:pt idx="4544">
                  <c:v>215.82715999999999</c:v>
                </c:pt>
                <c:pt idx="4545">
                  <c:v>215.7422</c:v>
                </c:pt>
                <c:pt idx="4546">
                  <c:v>215.65868</c:v>
                </c:pt>
                <c:pt idx="4547">
                  <c:v>215.56778</c:v>
                </c:pt>
                <c:pt idx="4548">
                  <c:v>215.48714000000001</c:v>
                </c:pt>
                <c:pt idx="4549">
                  <c:v>215.40056000000001</c:v>
                </c:pt>
                <c:pt idx="4550">
                  <c:v>215.32208</c:v>
                </c:pt>
                <c:pt idx="4551">
                  <c:v>215.25278</c:v>
                </c:pt>
                <c:pt idx="4552">
                  <c:v>215.17250000000001</c:v>
                </c:pt>
                <c:pt idx="4553">
                  <c:v>215.07854</c:v>
                </c:pt>
                <c:pt idx="4554">
                  <c:v>214.99466000000001</c:v>
                </c:pt>
                <c:pt idx="4555">
                  <c:v>214.91437999999999</c:v>
                </c:pt>
                <c:pt idx="4556">
                  <c:v>214.81322</c:v>
                </c:pt>
                <c:pt idx="4557">
                  <c:v>214.71943999999999</c:v>
                </c:pt>
                <c:pt idx="4558">
                  <c:v>214.63159999999999</c:v>
                </c:pt>
                <c:pt idx="4559">
                  <c:v>214.5668</c:v>
                </c:pt>
                <c:pt idx="4560">
                  <c:v>214.48867999999999</c:v>
                </c:pt>
                <c:pt idx="4561">
                  <c:v>214.4093</c:v>
                </c:pt>
                <c:pt idx="4562">
                  <c:v>214.32254</c:v>
                </c:pt>
                <c:pt idx="4563">
                  <c:v>214.23920000000001</c:v>
                </c:pt>
                <c:pt idx="4564">
                  <c:v>214.15010000000001</c:v>
                </c:pt>
                <c:pt idx="4565">
                  <c:v>214.07234</c:v>
                </c:pt>
                <c:pt idx="4566">
                  <c:v>214.00232</c:v>
                </c:pt>
                <c:pt idx="4567">
                  <c:v>213.90350000000001</c:v>
                </c:pt>
                <c:pt idx="4568">
                  <c:v>213.81979999999999</c:v>
                </c:pt>
                <c:pt idx="4569">
                  <c:v>213.755</c:v>
                </c:pt>
                <c:pt idx="4570">
                  <c:v>213.66932</c:v>
                </c:pt>
                <c:pt idx="4571">
                  <c:v>213.58238</c:v>
                </c:pt>
                <c:pt idx="4572">
                  <c:v>213.49778000000001</c:v>
                </c:pt>
                <c:pt idx="4573">
                  <c:v>213.42794000000001</c:v>
                </c:pt>
                <c:pt idx="4574">
                  <c:v>213.33992000000001</c:v>
                </c:pt>
                <c:pt idx="4575">
                  <c:v>213.24019999999999</c:v>
                </c:pt>
                <c:pt idx="4576">
                  <c:v>213.16496000000001</c:v>
                </c:pt>
                <c:pt idx="4577">
                  <c:v>213.08323999999999</c:v>
                </c:pt>
                <c:pt idx="4578">
                  <c:v>213.00620000000001</c:v>
                </c:pt>
                <c:pt idx="4579">
                  <c:v>212.91602</c:v>
                </c:pt>
                <c:pt idx="4580">
                  <c:v>212.82692</c:v>
                </c:pt>
                <c:pt idx="4581">
                  <c:v>212.74807999999999</c:v>
                </c:pt>
                <c:pt idx="4582">
                  <c:v>212.65394000000001</c:v>
                </c:pt>
                <c:pt idx="4583">
                  <c:v>212.57726</c:v>
                </c:pt>
                <c:pt idx="4584">
                  <c:v>212.49284</c:v>
                </c:pt>
                <c:pt idx="4585">
                  <c:v>212.40716</c:v>
                </c:pt>
                <c:pt idx="4586">
                  <c:v>212.34272000000001</c:v>
                </c:pt>
                <c:pt idx="4587">
                  <c:v>212.26298</c:v>
                </c:pt>
                <c:pt idx="4588">
                  <c:v>212.18396000000001</c:v>
                </c:pt>
                <c:pt idx="4589">
                  <c:v>212.10079999999999</c:v>
                </c:pt>
                <c:pt idx="4590">
                  <c:v>212.00953999999999</c:v>
                </c:pt>
                <c:pt idx="4591">
                  <c:v>211.93278799999999</c:v>
                </c:pt>
                <c:pt idx="4592">
                  <c:v>211.855118</c:v>
                </c:pt>
                <c:pt idx="4593">
                  <c:v>211.77559400000001</c:v>
                </c:pt>
                <c:pt idx="4594">
                  <c:v>211.690922</c:v>
                </c:pt>
                <c:pt idx="4595">
                  <c:v>211.61078599999999</c:v>
                </c:pt>
                <c:pt idx="4596">
                  <c:v>211.547012</c:v>
                </c:pt>
                <c:pt idx="4597">
                  <c:v>211.46732600000001</c:v>
                </c:pt>
                <c:pt idx="4598">
                  <c:v>211.36458200000001</c:v>
                </c:pt>
                <c:pt idx="4599">
                  <c:v>211.28613799999999</c:v>
                </c:pt>
                <c:pt idx="4600">
                  <c:v>211.199612</c:v>
                </c:pt>
                <c:pt idx="4601">
                  <c:v>211.11954800000001</c:v>
                </c:pt>
                <c:pt idx="4602">
                  <c:v>211.04702599999999</c:v>
                </c:pt>
                <c:pt idx="4603">
                  <c:v>210.96372199999999</c:v>
                </c:pt>
                <c:pt idx="4604">
                  <c:v>210.887168</c:v>
                </c:pt>
                <c:pt idx="4605">
                  <c:v>210.81559999999999</c:v>
                </c:pt>
                <c:pt idx="4606">
                  <c:v>210.73323199999999</c:v>
                </c:pt>
                <c:pt idx="4607">
                  <c:v>210.65480600000001</c:v>
                </c:pt>
                <c:pt idx="4608">
                  <c:v>210.57573199999999</c:v>
                </c:pt>
                <c:pt idx="4609">
                  <c:v>210.472646</c:v>
                </c:pt>
                <c:pt idx="4610">
                  <c:v>210.39071000000001</c:v>
                </c:pt>
                <c:pt idx="4611">
                  <c:v>210.32173399999999</c:v>
                </c:pt>
                <c:pt idx="4612">
                  <c:v>210.24017599999999</c:v>
                </c:pt>
                <c:pt idx="4613">
                  <c:v>210.164288</c:v>
                </c:pt>
                <c:pt idx="4614">
                  <c:v>210.075908</c:v>
                </c:pt>
                <c:pt idx="4615">
                  <c:v>209.98858999999999</c:v>
                </c:pt>
                <c:pt idx="4616">
                  <c:v>209.91851600000001</c:v>
                </c:pt>
                <c:pt idx="4617">
                  <c:v>209.82950600000001</c:v>
                </c:pt>
                <c:pt idx="4618">
                  <c:v>209.73696799999999</c:v>
                </c:pt>
                <c:pt idx="4619">
                  <c:v>209.663636</c:v>
                </c:pt>
                <c:pt idx="4620">
                  <c:v>209.583158</c:v>
                </c:pt>
                <c:pt idx="4621">
                  <c:v>209.49247399999999</c:v>
                </c:pt>
                <c:pt idx="4622">
                  <c:v>209.423732</c:v>
                </c:pt>
                <c:pt idx="4623">
                  <c:v>209.34635</c:v>
                </c:pt>
                <c:pt idx="4624">
                  <c:v>209.25858199999999</c:v>
                </c:pt>
                <c:pt idx="4625">
                  <c:v>209.18317999999999</c:v>
                </c:pt>
                <c:pt idx="4626">
                  <c:v>209.09973199999999</c:v>
                </c:pt>
                <c:pt idx="4627">
                  <c:v>209.02157600000001</c:v>
                </c:pt>
                <c:pt idx="4628">
                  <c:v>208.95922400000001</c:v>
                </c:pt>
                <c:pt idx="4629">
                  <c:v>208.87464199999999</c:v>
                </c:pt>
                <c:pt idx="4630">
                  <c:v>208.773842</c:v>
                </c:pt>
                <c:pt idx="4631">
                  <c:v>208.69037599999999</c:v>
                </c:pt>
                <c:pt idx="4632">
                  <c:v>208.62219200000001</c:v>
                </c:pt>
                <c:pt idx="4633">
                  <c:v>208.55624</c:v>
                </c:pt>
                <c:pt idx="4634">
                  <c:v>208.47003799999999</c:v>
                </c:pt>
                <c:pt idx="4635">
                  <c:v>208.38608600000001</c:v>
                </c:pt>
                <c:pt idx="4636">
                  <c:v>208.29956000000001</c:v>
                </c:pt>
                <c:pt idx="4637">
                  <c:v>208.21875800000001</c:v>
                </c:pt>
                <c:pt idx="4638">
                  <c:v>208.12956800000001</c:v>
                </c:pt>
                <c:pt idx="4639">
                  <c:v>208.057568</c:v>
                </c:pt>
                <c:pt idx="4640">
                  <c:v>207.98168000000001</c:v>
                </c:pt>
                <c:pt idx="4641">
                  <c:v>207.91124600000001</c:v>
                </c:pt>
                <c:pt idx="4642">
                  <c:v>207.83411599999999</c:v>
                </c:pt>
                <c:pt idx="4643">
                  <c:v>207.75016400000001</c:v>
                </c:pt>
                <c:pt idx="4644">
                  <c:v>207.681656</c:v>
                </c:pt>
                <c:pt idx="4645">
                  <c:v>207.60582199999999</c:v>
                </c:pt>
                <c:pt idx="4646">
                  <c:v>207.53310200000001</c:v>
                </c:pt>
                <c:pt idx="4647">
                  <c:v>207.45392000000001</c:v>
                </c:pt>
                <c:pt idx="4648">
                  <c:v>207.368438</c:v>
                </c:pt>
                <c:pt idx="4649">
                  <c:v>207.28814</c:v>
                </c:pt>
                <c:pt idx="4650">
                  <c:v>207.20888600000001</c:v>
                </c:pt>
                <c:pt idx="4651">
                  <c:v>207.13022599999999</c:v>
                </c:pt>
                <c:pt idx="4652">
                  <c:v>207.055364</c:v>
                </c:pt>
                <c:pt idx="4653">
                  <c:v>206.98133000000001</c:v>
                </c:pt>
                <c:pt idx="4654">
                  <c:v>206.913614</c:v>
                </c:pt>
                <c:pt idx="4655">
                  <c:v>206.83308199999999</c:v>
                </c:pt>
                <c:pt idx="4656">
                  <c:v>206.74594400000001</c:v>
                </c:pt>
                <c:pt idx="4657">
                  <c:v>206.667464</c:v>
                </c:pt>
                <c:pt idx="4658">
                  <c:v>206.59747999999999</c:v>
                </c:pt>
                <c:pt idx="4659">
                  <c:v>206.507228</c:v>
                </c:pt>
                <c:pt idx="4660">
                  <c:v>206.44280599999999</c:v>
                </c:pt>
                <c:pt idx="4661">
                  <c:v>206.35944799999999</c:v>
                </c:pt>
                <c:pt idx="4662">
                  <c:v>206.280644</c:v>
                </c:pt>
                <c:pt idx="4663">
                  <c:v>206.204936</c:v>
                </c:pt>
                <c:pt idx="4664">
                  <c:v>206.12559200000001</c:v>
                </c:pt>
                <c:pt idx="4665">
                  <c:v>206.055284</c:v>
                </c:pt>
                <c:pt idx="4666">
                  <c:v>205.9727</c:v>
                </c:pt>
                <c:pt idx="4667">
                  <c:v>205.89193399999999</c:v>
                </c:pt>
                <c:pt idx="4668">
                  <c:v>205.81206800000001</c:v>
                </c:pt>
                <c:pt idx="4669">
                  <c:v>205.73724200000001</c:v>
                </c:pt>
                <c:pt idx="4670">
                  <c:v>205.65721400000001</c:v>
                </c:pt>
                <c:pt idx="4671">
                  <c:v>205.58336</c:v>
                </c:pt>
                <c:pt idx="4672">
                  <c:v>205.523978</c:v>
                </c:pt>
                <c:pt idx="4673">
                  <c:v>205.431332</c:v>
                </c:pt>
                <c:pt idx="4674">
                  <c:v>205.34360000000001</c:v>
                </c:pt>
                <c:pt idx="4675">
                  <c:v>205.28014999999999</c:v>
                </c:pt>
                <c:pt idx="4676">
                  <c:v>205.19727800000001</c:v>
                </c:pt>
                <c:pt idx="4677">
                  <c:v>205.111796</c:v>
                </c:pt>
                <c:pt idx="4678">
                  <c:v>205.04283799999999</c:v>
                </c:pt>
                <c:pt idx="4679">
                  <c:v>204.975356</c:v>
                </c:pt>
                <c:pt idx="4680">
                  <c:v>204.88915399999999</c:v>
                </c:pt>
                <c:pt idx="4681">
                  <c:v>204.81089</c:v>
                </c:pt>
                <c:pt idx="4682">
                  <c:v>204.73811599999999</c:v>
                </c:pt>
                <c:pt idx="4683">
                  <c:v>204.663974</c:v>
                </c:pt>
                <c:pt idx="4684">
                  <c:v>204.59003000000001</c:v>
                </c:pt>
                <c:pt idx="4685">
                  <c:v>204.504728</c:v>
                </c:pt>
                <c:pt idx="4686">
                  <c:v>204.42475400000001</c:v>
                </c:pt>
                <c:pt idx="4687">
                  <c:v>204.35397800000001</c:v>
                </c:pt>
                <c:pt idx="4688">
                  <c:v>204.26601199999999</c:v>
                </c:pt>
                <c:pt idx="4689">
                  <c:v>204.18781999999999</c:v>
                </c:pt>
                <c:pt idx="4690">
                  <c:v>204.11986999999999</c:v>
                </c:pt>
                <c:pt idx="4691">
                  <c:v>204.03732199999999</c:v>
                </c:pt>
                <c:pt idx="4692">
                  <c:v>203.955296</c:v>
                </c:pt>
                <c:pt idx="4693">
                  <c:v>203.87577200000001</c:v>
                </c:pt>
                <c:pt idx="4694">
                  <c:v>203.804528</c:v>
                </c:pt>
                <c:pt idx="4695">
                  <c:v>203.71856</c:v>
                </c:pt>
                <c:pt idx="4696">
                  <c:v>203.64875599999999</c:v>
                </c:pt>
                <c:pt idx="4697">
                  <c:v>203.568962</c:v>
                </c:pt>
                <c:pt idx="4698">
                  <c:v>203.50286600000001</c:v>
                </c:pt>
                <c:pt idx="4699">
                  <c:v>203.42841799999999</c:v>
                </c:pt>
                <c:pt idx="4700">
                  <c:v>203.354546</c:v>
                </c:pt>
                <c:pt idx="4701">
                  <c:v>203.27050399999999</c:v>
                </c:pt>
                <c:pt idx="4702">
                  <c:v>203.19801799999999</c:v>
                </c:pt>
                <c:pt idx="4703">
                  <c:v>203.115362</c:v>
                </c:pt>
                <c:pt idx="4704">
                  <c:v>203.05038200000001</c:v>
                </c:pt>
                <c:pt idx="4705">
                  <c:v>202.98457400000001</c:v>
                </c:pt>
                <c:pt idx="4706">
                  <c:v>202.906994</c:v>
                </c:pt>
                <c:pt idx="4707">
                  <c:v>202.82100800000001</c:v>
                </c:pt>
                <c:pt idx="4708">
                  <c:v>202.74713600000001</c:v>
                </c:pt>
                <c:pt idx="4709">
                  <c:v>202.67137399999999</c:v>
                </c:pt>
                <c:pt idx="4710">
                  <c:v>202.60130000000001</c:v>
                </c:pt>
                <c:pt idx="4711">
                  <c:v>202.520138</c:v>
                </c:pt>
                <c:pt idx="4712">
                  <c:v>202.44106400000001</c:v>
                </c:pt>
                <c:pt idx="4713">
                  <c:v>202.36350200000001</c:v>
                </c:pt>
                <c:pt idx="4714">
                  <c:v>202.298486</c:v>
                </c:pt>
                <c:pt idx="4715">
                  <c:v>202.21966399999999</c:v>
                </c:pt>
                <c:pt idx="4716">
                  <c:v>202.130438</c:v>
                </c:pt>
                <c:pt idx="4717">
                  <c:v>202.04969</c:v>
                </c:pt>
                <c:pt idx="4718">
                  <c:v>201.99095600000001</c:v>
                </c:pt>
                <c:pt idx="4719">
                  <c:v>201.91704799999999</c:v>
                </c:pt>
                <c:pt idx="4720">
                  <c:v>201.833294</c:v>
                </c:pt>
                <c:pt idx="4721">
                  <c:v>201.757262</c:v>
                </c:pt>
                <c:pt idx="4722">
                  <c:v>201.68142800000001</c:v>
                </c:pt>
                <c:pt idx="4723">
                  <c:v>201.60834800000001</c:v>
                </c:pt>
                <c:pt idx="4724">
                  <c:v>201.53161399999999</c:v>
                </c:pt>
                <c:pt idx="4725">
                  <c:v>201.46042399999999</c:v>
                </c:pt>
                <c:pt idx="4726">
                  <c:v>201.38153</c:v>
                </c:pt>
                <c:pt idx="4727">
                  <c:v>201.292034</c:v>
                </c:pt>
                <c:pt idx="4728">
                  <c:v>201.22024999999999</c:v>
                </c:pt>
                <c:pt idx="4729">
                  <c:v>201.149564</c:v>
                </c:pt>
                <c:pt idx="4730">
                  <c:v>201.074198</c:v>
                </c:pt>
                <c:pt idx="4731">
                  <c:v>200.99262200000001</c:v>
                </c:pt>
                <c:pt idx="4732">
                  <c:v>200.90649199999999</c:v>
                </c:pt>
                <c:pt idx="4733">
                  <c:v>200.83350200000001</c:v>
                </c:pt>
                <c:pt idx="4734">
                  <c:v>200.76214999999999</c:v>
                </c:pt>
                <c:pt idx="4735">
                  <c:v>200.68489400000001</c:v>
                </c:pt>
                <c:pt idx="4736">
                  <c:v>200.60337200000001</c:v>
                </c:pt>
                <c:pt idx="4737">
                  <c:v>200.52590000000001</c:v>
                </c:pt>
                <c:pt idx="4738">
                  <c:v>200.457266</c:v>
                </c:pt>
                <c:pt idx="4739">
                  <c:v>200.38096400000001</c:v>
                </c:pt>
                <c:pt idx="4740">
                  <c:v>200.29566199999999</c:v>
                </c:pt>
                <c:pt idx="4741">
                  <c:v>200.223716</c:v>
                </c:pt>
                <c:pt idx="4742">
                  <c:v>200.16923</c:v>
                </c:pt>
                <c:pt idx="4743">
                  <c:v>200.08443199999999</c:v>
                </c:pt>
                <c:pt idx="4744">
                  <c:v>200.00886800000001</c:v>
                </c:pt>
                <c:pt idx="4745">
                  <c:v>199.92979399999999</c:v>
                </c:pt>
                <c:pt idx="4746">
                  <c:v>199.85727199999999</c:v>
                </c:pt>
                <c:pt idx="4747">
                  <c:v>199.78682000000001</c:v>
                </c:pt>
                <c:pt idx="4748">
                  <c:v>199.71176</c:v>
                </c:pt>
                <c:pt idx="4749">
                  <c:v>199.63063399999999</c:v>
                </c:pt>
                <c:pt idx="4750">
                  <c:v>199.57249400000001</c:v>
                </c:pt>
                <c:pt idx="4751">
                  <c:v>199.493942</c:v>
                </c:pt>
                <c:pt idx="4752">
                  <c:v>199.419782</c:v>
                </c:pt>
                <c:pt idx="4753">
                  <c:v>199.351562</c:v>
                </c:pt>
                <c:pt idx="4754">
                  <c:v>199.29578000000001</c:v>
                </c:pt>
                <c:pt idx="4755">
                  <c:v>199.21928</c:v>
                </c:pt>
                <c:pt idx="4756">
                  <c:v>199.139882</c:v>
                </c:pt>
                <c:pt idx="4757">
                  <c:v>199.066316</c:v>
                </c:pt>
                <c:pt idx="4758">
                  <c:v>198.98969</c:v>
                </c:pt>
                <c:pt idx="4759">
                  <c:v>198.91202000000001</c:v>
                </c:pt>
                <c:pt idx="4760">
                  <c:v>198.85136</c:v>
                </c:pt>
                <c:pt idx="4761">
                  <c:v>198.78168199999999</c:v>
                </c:pt>
                <c:pt idx="4762">
                  <c:v>198.69886399999999</c:v>
                </c:pt>
                <c:pt idx="4763">
                  <c:v>198.63597200000001</c:v>
                </c:pt>
                <c:pt idx="4764">
                  <c:v>198.578372</c:v>
                </c:pt>
                <c:pt idx="4765">
                  <c:v>198.50487799999999</c:v>
                </c:pt>
                <c:pt idx="4766">
                  <c:v>198.424598</c:v>
                </c:pt>
                <c:pt idx="4767">
                  <c:v>198.35189600000001</c:v>
                </c:pt>
                <c:pt idx="4768">
                  <c:v>198.280598</c:v>
                </c:pt>
                <c:pt idx="4769">
                  <c:v>198.20246</c:v>
                </c:pt>
                <c:pt idx="4770">
                  <c:v>198.12550999999999</c:v>
                </c:pt>
                <c:pt idx="4771">
                  <c:v>198.052988</c:v>
                </c:pt>
                <c:pt idx="4772">
                  <c:v>197.998268</c:v>
                </c:pt>
                <c:pt idx="4773">
                  <c:v>197.93010200000001</c:v>
                </c:pt>
                <c:pt idx="4774">
                  <c:v>197.85288199999999</c:v>
                </c:pt>
                <c:pt idx="4775">
                  <c:v>197.766806</c:v>
                </c:pt>
                <c:pt idx="4776">
                  <c:v>197.692196</c:v>
                </c:pt>
                <c:pt idx="4777">
                  <c:v>197.626406</c:v>
                </c:pt>
                <c:pt idx="4778">
                  <c:v>197.558672</c:v>
                </c:pt>
                <c:pt idx="4779">
                  <c:v>197.47713200000001</c:v>
                </c:pt>
                <c:pt idx="4780">
                  <c:v>197.400578</c:v>
                </c:pt>
                <c:pt idx="4781">
                  <c:v>197.33566999999999</c:v>
                </c:pt>
                <c:pt idx="4782">
                  <c:v>197.26826</c:v>
                </c:pt>
                <c:pt idx="4783">
                  <c:v>197.19928400000001</c:v>
                </c:pt>
                <c:pt idx="4784">
                  <c:v>197.124314</c:v>
                </c:pt>
                <c:pt idx="4785">
                  <c:v>197.02918399999999</c:v>
                </c:pt>
                <c:pt idx="4786">
                  <c:v>196.97016199999999</c:v>
                </c:pt>
                <c:pt idx="4787">
                  <c:v>196.89335600000001</c:v>
                </c:pt>
                <c:pt idx="4788">
                  <c:v>196.84237999999999</c:v>
                </c:pt>
                <c:pt idx="4789">
                  <c:v>196.76319799999999</c:v>
                </c:pt>
                <c:pt idx="4790">
                  <c:v>196.692386</c:v>
                </c:pt>
                <c:pt idx="4791">
                  <c:v>196.62134</c:v>
                </c:pt>
                <c:pt idx="4792">
                  <c:v>196.54285999999999</c:v>
                </c:pt>
                <c:pt idx="4793">
                  <c:v>196.47273200000001</c:v>
                </c:pt>
                <c:pt idx="4794">
                  <c:v>196.42524800000001</c:v>
                </c:pt>
                <c:pt idx="4795">
                  <c:v>196.35780199999999</c:v>
                </c:pt>
                <c:pt idx="4796">
                  <c:v>196.262258</c:v>
                </c:pt>
                <c:pt idx="4797">
                  <c:v>196.18840399999999</c:v>
                </c:pt>
                <c:pt idx="4798">
                  <c:v>196.134872</c:v>
                </c:pt>
                <c:pt idx="4799">
                  <c:v>196.06353799999999</c:v>
                </c:pt>
                <c:pt idx="4800">
                  <c:v>195.9872</c:v>
                </c:pt>
                <c:pt idx="4801">
                  <c:v>195.904706</c:v>
                </c:pt>
                <c:pt idx="4802">
                  <c:v>195.83191400000001</c:v>
                </c:pt>
                <c:pt idx="4803">
                  <c:v>195.75779</c:v>
                </c:pt>
                <c:pt idx="4804">
                  <c:v>195.69102799999999</c:v>
                </c:pt>
                <c:pt idx="4805">
                  <c:v>195.64825999999999</c:v>
                </c:pt>
                <c:pt idx="4806">
                  <c:v>195.55739600000001</c:v>
                </c:pt>
                <c:pt idx="4807">
                  <c:v>195.46757600000001</c:v>
                </c:pt>
                <c:pt idx="4808">
                  <c:v>195.39955399999999</c:v>
                </c:pt>
                <c:pt idx="4809">
                  <c:v>195.33444800000001</c:v>
                </c:pt>
                <c:pt idx="4810">
                  <c:v>195.26316800000001</c:v>
                </c:pt>
                <c:pt idx="4811">
                  <c:v>195.190574</c:v>
                </c:pt>
                <c:pt idx="4812">
                  <c:v>195.12080599999999</c:v>
                </c:pt>
                <c:pt idx="4813">
                  <c:v>195.05471</c:v>
                </c:pt>
                <c:pt idx="4814">
                  <c:v>194.98350199999999</c:v>
                </c:pt>
                <c:pt idx="4815">
                  <c:v>194.91463400000001</c:v>
                </c:pt>
                <c:pt idx="4816">
                  <c:v>194.848376</c:v>
                </c:pt>
                <c:pt idx="4817">
                  <c:v>194.785124</c:v>
                </c:pt>
                <c:pt idx="4818">
                  <c:v>194.70898399999999</c:v>
                </c:pt>
                <c:pt idx="4819">
                  <c:v>194.637902</c:v>
                </c:pt>
                <c:pt idx="4820">
                  <c:v>194.56916000000001</c:v>
                </c:pt>
                <c:pt idx="4821">
                  <c:v>194.488088</c:v>
                </c:pt>
                <c:pt idx="4822">
                  <c:v>194.418914</c:v>
                </c:pt>
                <c:pt idx="4823">
                  <c:v>194.359892</c:v>
                </c:pt>
                <c:pt idx="4824">
                  <c:v>194.28904399999999</c:v>
                </c:pt>
                <c:pt idx="4825">
                  <c:v>194.20129399999999</c:v>
                </c:pt>
                <c:pt idx="4826">
                  <c:v>194.14261400000001</c:v>
                </c:pt>
                <c:pt idx="4827">
                  <c:v>194.088866</c:v>
                </c:pt>
                <c:pt idx="4828">
                  <c:v>194.00720000000001</c:v>
                </c:pt>
                <c:pt idx="4829">
                  <c:v>193.95212000000001</c:v>
                </c:pt>
                <c:pt idx="4830">
                  <c:v>193.88021000000001</c:v>
                </c:pt>
                <c:pt idx="4831">
                  <c:v>193.79809399999999</c:v>
                </c:pt>
                <c:pt idx="4832">
                  <c:v>193.73372599999999</c:v>
                </c:pt>
                <c:pt idx="4833">
                  <c:v>193.65772999999999</c:v>
                </c:pt>
                <c:pt idx="4834">
                  <c:v>193.59220999999999</c:v>
                </c:pt>
                <c:pt idx="4835">
                  <c:v>193.52615</c:v>
                </c:pt>
                <c:pt idx="4836">
                  <c:v>193.45791199999999</c:v>
                </c:pt>
                <c:pt idx="4837">
                  <c:v>193.38909799999999</c:v>
                </c:pt>
                <c:pt idx="4838">
                  <c:v>193.33328</c:v>
                </c:pt>
                <c:pt idx="4839">
                  <c:v>193.25730200000001</c:v>
                </c:pt>
                <c:pt idx="4840">
                  <c:v>193.18190000000001</c:v>
                </c:pt>
                <c:pt idx="4841">
                  <c:v>193.11038600000001</c:v>
                </c:pt>
                <c:pt idx="4842">
                  <c:v>193.05172400000001</c:v>
                </c:pt>
                <c:pt idx="4843">
                  <c:v>192.984926</c:v>
                </c:pt>
                <c:pt idx="4844">
                  <c:v>192.92098999999999</c:v>
                </c:pt>
                <c:pt idx="4845">
                  <c:v>192.84436400000001</c:v>
                </c:pt>
                <c:pt idx="4846">
                  <c:v>192.765164</c:v>
                </c:pt>
                <c:pt idx="4847">
                  <c:v>192.69642200000001</c:v>
                </c:pt>
                <c:pt idx="4848">
                  <c:v>192.63844399999999</c:v>
                </c:pt>
                <c:pt idx="4849">
                  <c:v>192.58309399999999</c:v>
                </c:pt>
                <c:pt idx="4850">
                  <c:v>192.51406399999999</c:v>
                </c:pt>
                <c:pt idx="4851">
                  <c:v>192.43860799999999</c:v>
                </c:pt>
                <c:pt idx="4852">
                  <c:v>192.366896</c:v>
                </c:pt>
                <c:pt idx="4853">
                  <c:v>192.30143000000001</c:v>
                </c:pt>
                <c:pt idx="4854">
                  <c:v>192.24203</c:v>
                </c:pt>
                <c:pt idx="4855">
                  <c:v>192.146378</c:v>
                </c:pt>
                <c:pt idx="4856">
                  <c:v>192.07212799999999</c:v>
                </c:pt>
                <c:pt idx="4857">
                  <c:v>192.02266399999999</c:v>
                </c:pt>
                <c:pt idx="4858">
                  <c:v>191.95055600000001</c:v>
                </c:pt>
                <c:pt idx="4859">
                  <c:v>191.882642</c:v>
                </c:pt>
                <c:pt idx="4860">
                  <c:v>191.817734</c:v>
                </c:pt>
                <c:pt idx="4861">
                  <c:v>191.737292</c:v>
                </c:pt>
                <c:pt idx="4862">
                  <c:v>191.66225</c:v>
                </c:pt>
                <c:pt idx="4863">
                  <c:v>191.604128</c:v>
                </c:pt>
                <c:pt idx="4864">
                  <c:v>191.53277600000001</c:v>
                </c:pt>
                <c:pt idx="4865">
                  <c:v>191.46635599999999</c:v>
                </c:pt>
                <c:pt idx="4866">
                  <c:v>191.39804599999999</c:v>
                </c:pt>
                <c:pt idx="4867">
                  <c:v>191.33076199999999</c:v>
                </c:pt>
                <c:pt idx="4868">
                  <c:v>191.26956200000001</c:v>
                </c:pt>
                <c:pt idx="4869">
                  <c:v>191.20443800000001</c:v>
                </c:pt>
                <c:pt idx="4870">
                  <c:v>191.13294200000001</c:v>
                </c:pt>
                <c:pt idx="4871">
                  <c:v>191.06402</c:v>
                </c:pt>
                <c:pt idx="4872">
                  <c:v>191.01128</c:v>
                </c:pt>
                <c:pt idx="4873">
                  <c:v>190.928822</c:v>
                </c:pt>
                <c:pt idx="4874">
                  <c:v>190.86421999999999</c:v>
                </c:pt>
                <c:pt idx="4875">
                  <c:v>190.79423600000001</c:v>
                </c:pt>
                <c:pt idx="4876">
                  <c:v>190.71941000000001</c:v>
                </c:pt>
                <c:pt idx="4877">
                  <c:v>190.65651800000001</c:v>
                </c:pt>
                <c:pt idx="4878">
                  <c:v>190.59206</c:v>
                </c:pt>
                <c:pt idx="4879">
                  <c:v>190.51608200000001</c:v>
                </c:pt>
                <c:pt idx="4880">
                  <c:v>190.45068800000001</c:v>
                </c:pt>
                <c:pt idx="4881">
                  <c:v>190.38270199999999</c:v>
                </c:pt>
                <c:pt idx="4882">
                  <c:v>190.313762</c:v>
                </c:pt>
                <c:pt idx="4883">
                  <c:v>190.247522</c:v>
                </c:pt>
                <c:pt idx="4884">
                  <c:v>190.181174</c:v>
                </c:pt>
                <c:pt idx="4885">
                  <c:v>190.11522199999999</c:v>
                </c:pt>
                <c:pt idx="4886">
                  <c:v>190.03735399999999</c:v>
                </c:pt>
                <c:pt idx="4887">
                  <c:v>189.98380399999999</c:v>
                </c:pt>
                <c:pt idx="4888">
                  <c:v>189.91376600000001</c:v>
                </c:pt>
                <c:pt idx="4889">
                  <c:v>189.83926400000001</c:v>
                </c:pt>
                <c:pt idx="4890">
                  <c:v>189.76728199999999</c:v>
                </c:pt>
                <c:pt idx="4891">
                  <c:v>189.71425400000001</c:v>
                </c:pt>
                <c:pt idx="4892">
                  <c:v>189.64621399999999</c:v>
                </c:pt>
                <c:pt idx="4893">
                  <c:v>189.583574</c:v>
                </c:pt>
                <c:pt idx="4894">
                  <c:v>189.50568799999999</c:v>
                </c:pt>
                <c:pt idx="4895">
                  <c:v>189.43748600000001</c:v>
                </c:pt>
                <c:pt idx="4896">
                  <c:v>189.37394599999999</c:v>
                </c:pt>
                <c:pt idx="4897">
                  <c:v>189.309956</c:v>
                </c:pt>
                <c:pt idx="4898">
                  <c:v>189.24229399999999</c:v>
                </c:pt>
                <c:pt idx="4899">
                  <c:v>189.18869000000001</c:v>
                </c:pt>
                <c:pt idx="4900">
                  <c:v>189.114566</c:v>
                </c:pt>
                <c:pt idx="4901">
                  <c:v>189.058604</c:v>
                </c:pt>
                <c:pt idx="4902">
                  <c:v>188.99020400000001</c:v>
                </c:pt>
                <c:pt idx="4903">
                  <c:v>188.90785399999999</c:v>
                </c:pt>
                <c:pt idx="4904">
                  <c:v>188.84438599999999</c:v>
                </c:pt>
                <c:pt idx="4905">
                  <c:v>188.776454</c:v>
                </c:pt>
                <c:pt idx="4906">
                  <c:v>188.70593</c:v>
                </c:pt>
                <c:pt idx="4907">
                  <c:v>188.644676</c:v>
                </c:pt>
                <c:pt idx="4908">
                  <c:v>188.58471800000001</c:v>
                </c:pt>
                <c:pt idx="4909">
                  <c:v>188.51306</c:v>
                </c:pt>
                <c:pt idx="4910">
                  <c:v>188.446406</c:v>
                </c:pt>
                <c:pt idx="4911">
                  <c:v>188.39818399999999</c:v>
                </c:pt>
                <c:pt idx="4912">
                  <c:v>188.34157400000001</c:v>
                </c:pt>
                <c:pt idx="4913">
                  <c:v>188.27067199999999</c:v>
                </c:pt>
                <c:pt idx="4914">
                  <c:v>188.19237200000001</c:v>
                </c:pt>
                <c:pt idx="4915">
                  <c:v>188.1266</c:v>
                </c:pt>
                <c:pt idx="4916">
                  <c:v>188.041766</c:v>
                </c:pt>
                <c:pt idx="4917">
                  <c:v>187.97046800000001</c:v>
                </c:pt>
                <c:pt idx="4918">
                  <c:v>187.91364200000001</c:v>
                </c:pt>
                <c:pt idx="4919">
                  <c:v>187.85906600000001</c:v>
                </c:pt>
                <c:pt idx="4920">
                  <c:v>187.80036799999999</c:v>
                </c:pt>
                <c:pt idx="4921">
                  <c:v>187.730042</c:v>
                </c:pt>
                <c:pt idx="4922">
                  <c:v>187.653704</c:v>
                </c:pt>
                <c:pt idx="4923">
                  <c:v>187.605896</c:v>
                </c:pt>
                <c:pt idx="4924">
                  <c:v>187.53774799999999</c:v>
                </c:pt>
                <c:pt idx="4925">
                  <c:v>187.46438000000001</c:v>
                </c:pt>
                <c:pt idx="4926">
                  <c:v>187.40339599999999</c:v>
                </c:pt>
                <c:pt idx="4927">
                  <c:v>187.336904</c:v>
                </c:pt>
                <c:pt idx="4928">
                  <c:v>187.27332799999999</c:v>
                </c:pt>
                <c:pt idx="4929">
                  <c:v>187.19922199999999</c:v>
                </c:pt>
                <c:pt idx="4930">
                  <c:v>187.140974</c:v>
                </c:pt>
                <c:pt idx="4931">
                  <c:v>187.05853400000001</c:v>
                </c:pt>
                <c:pt idx="4932">
                  <c:v>186.987506</c:v>
                </c:pt>
                <c:pt idx="4933">
                  <c:v>186.92632399999999</c:v>
                </c:pt>
                <c:pt idx="4934">
                  <c:v>186.855638</c:v>
                </c:pt>
                <c:pt idx="4935">
                  <c:v>186.78248600000001</c:v>
                </c:pt>
                <c:pt idx="4936">
                  <c:v>186.732428</c:v>
                </c:pt>
                <c:pt idx="4937">
                  <c:v>186.65803399999999</c:v>
                </c:pt>
                <c:pt idx="4938">
                  <c:v>186.58671799999999</c:v>
                </c:pt>
                <c:pt idx="4939">
                  <c:v>186.52242200000001</c:v>
                </c:pt>
                <c:pt idx="4940">
                  <c:v>186.44662400000001</c:v>
                </c:pt>
                <c:pt idx="4941">
                  <c:v>186.38319200000001</c:v>
                </c:pt>
                <c:pt idx="4942">
                  <c:v>186.32875999999999</c:v>
                </c:pt>
                <c:pt idx="4943">
                  <c:v>186.26405</c:v>
                </c:pt>
                <c:pt idx="4944">
                  <c:v>186.20033000000001</c:v>
                </c:pt>
                <c:pt idx="4945">
                  <c:v>186.13148000000001</c:v>
                </c:pt>
                <c:pt idx="4946">
                  <c:v>186.05168599999999</c:v>
                </c:pt>
                <c:pt idx="4947">
                  <c:v>185.98883000000001</c:v>
                </c:pt>
                <c:pt idx="4948">
                  <c:v>185.92327399999999</c:v>
                </c:pt>
                <c:pt idx="4949">
                  <c:v>185.866286</c:v>
                </c:pt>
                <c:pt idx="4950">
                  <c:v>185.80713800000001</c:v>
                </c:pt>
                <c:pt idx="4951">
                  <c:v>185.73699199999999</c:v>
                </c:pt>
                <c:pt idx="4952">
                  <c:v>185.66929400000001</c:v>
                </c:pt>
                <c:pt idx="4953">
                  <c:v>185.592884</c:v>
                </c:pt>
                <c:pt idx="4954">
                  <c:v>185.521964</c:v>
                </c:pt>
                <c:pt idx="4955">
                  <c:v>185.45188999999999</c:v>
                </c:pt>
                <c:pt idx="4956">
                  <c:v>185.395982</c:v>
                </c:pt>
                <c:pt idx="4957">
                  <c:v>185.32628600000001</c:v>
                </c:pt>
                <c:pt idx="4958">
                  <c:v>185.25491600000001</c:v>
                </c:pt>
                <c:pt idx="4959">
                  <c:v>185.184122</c:v>
                </c:pt>
                <c:pt idx="4960">
                  <c:v>185.11061000000001</c:v>
                </c:pt>
                <c:pt idx="4961">
                  <c:v>185.06179399999999</c:v>
                </c:pt>
                <c:pt idx="4962">
                  <c:v>185.001566</c:v>
                </c:pt>
                <c:pt idx="4963">
                  <c:v>184.93194199999999</c:v>
                </c:pt>
                <c:pt idx="4964">
                  <c:v>184.860356</c:v>
                </c:pt>
                <c:pt idx="4965">
                  <c:v>184.795466</c:v>
                </c:pt>
                <c:pt idx="4966">
                  <c:v>184.72873999999999</c:v>
                </c:pt>
                <c:pt idx="4967">
                  <c:v>184.66734199999999</c:v>
                </c:pt>
                <c:pt idx="4968">
                  <c:v>184.590158</c:v>
                </c:pt>
                <c:pt idx="4969">
                  <c:v>184.52611400000001</c:v>
                </c:pt>
                <c:pt idx="4970">
                  <c:v>184.471934</c:v>
                </c:pt>
                <c:pt idx="4971">
                  <c:v>184.39887200000001</c:v>
                </c:pt>
                <c:pt idx="4972">
                  <c:v>184.33169599999999</c:v>
                </c:pt>
                <c:pt idx="4973">
                  <c:v>184.28122400000001</c:v>
                </c:pt>
                <c:pt idx="4974">
                  <c:v>184.201808</c:v>
                </c:pt>
                <c:pt idx="4975">
                  <c:v>184.12120400000001</c:v>
                </c:pt>
                <c:pt idx="4976">
                  <c:v>184.06905800000001</c:v>
                </c:pt>
                <c:pt idx="4977">
                  <c:v>184.02605600000001</c:v>
                </c:pt>
                <c:pt idx="4978">
                  <c:v>183.95855599999999</c:v>
                </c:pt>
                <c:pt idx="4979">
                  <c:v>183.89183</c:v>
                </c:pt>
                <c:pt idx="4980">
                  <c:v>183.82260199999999</c:v>
                </c:pt>
                <c:pt idx="4981">
                  <c:v>183.759458</c:v>
                </c:pt>
                <c:pt idx="4982">
                  <c:v>183.69755599999999</c:v>
                </c:pt>
                <c:pt idx="4983">
                  <c:v>183.63551000000001</c:v>
                </c:pt>
                <c:pt idx="4984">
                  <c:v>183.56644399999999</c:v>
                </c:pt>
                <c:pt idx="4985">
                  <c:v>183.51302000000001</c:v>
                </c:pt>
                <c:pt idx="4986">
                  <c:v>183.458462</c:v>
                </c:pt>
                <c:pt idx="4987">
                  <c:v>183.38810000000001</c:v>
                </c:pt>
                <c:pt idx="4988">
                  <c:v>183.31187</c:v>
                </c:pt>
                <c:pt idx="4989">
                  <c:v>183.252272</c:v>
                </c:pt>
                <c:pt idx="4990">
                  <c:v>183.19352000000001</c:v>
                </c:pt>
                <c:pt idx="4991">
                  <c:v>183.124616</c:v>
                </c:pt>
                <c:pt idx="4992">
                  <c:v>183.0659</c:v>
                </c:pt>
                <c:pt idx="4993">
                  <c:v>182.99544800000001</c:v>
                </c:pt>
                <c:pt idx="4994">
                  <c:v>182.92589599999999</c:v>
                </c:pt>
                <c:pt idx="4995">
                  <c:v>182.86363399999999</c:v>
                </c:pt>
                <c:pt idx="4996">
                  <c:v>182.80657400000001</c:v>
                </c:pt>
                <c:pt idx="4997">
                  <c:v>182.74476200000001</c:v>
                </c:pt>
                <c:pt idx="4998">
                  <c:v>182.66721799999999</c:v>
                </c:pt>
                <c:pt idx="4999">
                  <c:v>182.620364</c:v>
                </c:pt>
                <c:pt idx="5000">
                  <c:v>182.55781400000001</c:v>
                </c:pt>
                <c:pt idx="5001">
                  <c:v>182.48829799999999</c:v>
                </c:pt>
                <c:pt idx="5002">
                  <c:v>182.42515399999999</c:v>
                </c:pt>
                <c:pt idx="5003">
                  <c:v>182.35601600000001</c:v>
                </c:pt>
                <c:pt idx="5004">
                  <c:v>182.287634</c:v>
                </c:pt>
                <c:pt idx="5005">
                  <c:v>182.231258</c:v>
                </c:pt>
                <c:pt idx="5006">
                  <c:v>182.17002199999999</c:v>
                </c:pt>
                <c:pt idx="5007">
                  <c:v>182.090678</c:v>
                </c:pt>
                <c:pt idx="5008">
                  <c:v>182.03702000000001</c:v>
                </c:pt>
                <c:pt idx="5009">
                  <c:v>181.97306599999999</c:v>
                </c:pt>
                <c:pt idx="5010">
                  <c:v>181.91911999999999</c:v>
                </c:pt>
                <c:pt idx="5011">
                  <c:v>181.84150399999999</c:v>
                </c:pt>
                <c:pt idx="5012">
                  <c:v>181.780214</c:v>
                </c:pt>
                <c:pt idx="5013">
                  <c:v>181.735142</c:v>
                </c:pt>
                <c:pt idx="5014">
                  <c:v>181.66395199999999</c:v>
                </c:pt>
                <c:pt idx="5015">
                  <c:v>181.59035</c:v>
                </c:pt>
                <c:pt idx="5016">
                  <c:v>181.524992</c:v>
                </c:pt>
                <c:pt idx="5017">
                  <c:v>181.465844</c:v>
                </c:pt>
                <c:pt idx="5018">
                  <c:v>181.420322</c:v>
                </c:pt>
                <c:pt idx="5019">
                  <c:v>181.35948200000001</c:v>
                </c:pt>
                <c:pt idx="5020">
                  <c:v>181.29779600000001</c:v>
                </c:pt>
                <c:pt idx="5021">
                  <c:v>181.227272</c:v>
                </c:pt>
                <c:pt idx="5022">
                  <c:v>181.15802600000001</c:v>
                </c:pt>
                <c:pt idx="5023">
                  <c:v>181.10789600000001</c:v>
                </c:pt>
                <c:pt idx="5024">
                  <c:v>181.04869400000001</c:v>
                </c:pt>
                <c:pt idx="5025">
                  <c:v>180.97876400000001</c:v>
                </c:pt>
                <c:pt idx="5026">
                  <c:v>180.925862</c:v>
                </c:pt>
                <c:pt idx="5027">
                  <c:v>180.86943199999999</c:v>
                </c:pt>
                <c:pt idx="5028">
                  <c:v>180.807638</c:v>
                </c:pt>
                <c:pt idx="5029">
                  <c:v>180.74658199999999</c:v>
                </c:pt>
                <c:pt idx="5030">
                  <c:v>180.69306800000001</c:v>
                </c:pt>
                <c:pt idx="5031">
                  <c:v>180.62745799999999</c:v>
                </c:pt>
                <c:pt idx="5032">
                  <c:v>180.54422600000001</c:v>
                </c:pt>
                <c:pt idx="5033">
                  <c:v>180.48306199999999</c:v>
                </c:pt>
                <c:pt idx="5034">
                  <c:v>180.44628800000001</c:v>
                </c:pt>
                <c:pt idx="5035">
                  <c:v>180.383702</c:v>
                </c:pt>
                <c:pt idx="5036">
                  <c:v>180.32190800000001</c:v>
                </c:pt>
                <c:pt idx="5037">
                  <c:v>180.25122200000001</c:v>
                </c:pt>
                <c:pt idx="5038">
                  <c:v>180.18505400000001</c:v>
                </c:pt>
                <c:pt idx="5039">
                  <c:v>180.12729200000001</c:v>
                </c:pt>
                <c:pt idx="5040">
                  <c:v>180.06092599999999</c:v>
                </c:pt>
                <c:pt idx="5041">
                  <c:v>180.008996</c:v>
                </c:pt>
                <c:pt idx="5042">
                  <c:v>179.94572600000001</c:v>
                </c:pt>
                <c:pt idx="5043">
                  <c:v>179.878514</c:v>
                </c:pt>
                <c:pt idx="5044">
                  <c:v>179.82343399999999</c:v>
                </c:pt>
                <c:pt idx="5045">
                  <c:v>179.76090199999999</c:v>
                </c:pt>
                <c:pt idx="5046">
                  <c:v>179.70331999999999</c:v>
                </c:pt>
                <c:pt idx="5047">
                  <c:v>179.637854</c:v>
                </c:pt>
                <c:pt idx="5048">
                  <c:v>179.58099200000001</c:v>
                </c:pt>
                <c:pt idx="5049">
                  <c:v>179.52058400000001</c:v>
                </c:pt>
                <c:pt idx="5050">
                  <c:v>179.45769200000001</c:v>
                </c:pt>
                <c:pt idx="5051">
                  <c:v>179.39796799999999</c:v>
                </c:pt>
                <c:pt idx="5052">
                  <c:v>179.33995400000001</c:v>
                </c:pt>
                <c:pt idx="5053">
                  <c:v>179.27214799999999</c:v>
                </c:pt>
                <c:pt idx="5054">
                  <c:v>179.211218</c:v>
                </c:pt>
                <c:pt idx="5055">
                  <c:v>179.15090000000001</c:v>
                </c:pt>
                <c:pt idx="5056">
                  <c:v>179.09436199999999</c:v>
                </c:pt>
                <c:pt idx="5057">
                  <c:v>179.032388</c:v>
                </c:pt>
                <c:pt idx="5058">
                  <c:v>178.96838</c:v>
                </c:pt>
                <c:pt idx="5059">
                  <c:v>178.91799800000001</c:v>
                </c:pt>
                <c:pt idx="5060">
                  <c:v>178.88235800000001</c:v>
                </c:pt>
                <c:pt idx="5061">
                  <c:v>178.81185199999999</c:v>
                </c:pt>
                <c:pt idx="5062">
                  <c:v>178.742966</c:v>
                </c:pt>
                <c:pt idx="5063">
                  <c:v>178.67433199999999</c:v>
                </c:pt>
                <c:pt idx="5064">
                  <c:v>178.61739800000001</c:v>
                </c:pt>
                <c:pt idx="5065">
                  <c:v>178.54374200000001</c:v>
                </c:pt>
                <c:pt idx="5066">
                  <c:v>178.50245000000001</c:v>
                </c:pt>
                <c:pt idx="5067">
                  <c:v>178.450988</c:v>
                </c:pt>
                <c:pt idx="5068">
                  <c:v>178.37753000000001</c:v>
                </c:pt>
                <c:pt idx="5069">
                  <c:v>178.29168799999999</c:v>
                </c:pt>
                <c:pt idx="5070">
                  <c:v>178.24776800000001</c:v>
                </c:pt>
                <c:pt idx="5071">
                  <c:v>178.189898</c:v>
                </c:pt>
                <c:pt idx="5072">
                  <c:v>178.117358</c:v>
                </c:pt>
                <c:pt idx="5073">
                  <c:v>178.069784</c:v>
                </c:pt>
                <c:pt idx="5074">
                  <c:v>178.02519799999999</c:v>
                </c:pt>
                <c:pt idx="5075">
                  <c:v>177.966554</c:v>
                </c:pt>
                <c:pt idx="5076">
                  <c:v>177.895094</c:v>
                </c:pt>
                <c:pt idx="5077">
                  <c:v>177.84111200000001</c:v>
                </c:pt>
                <c:pt idx="5078">
                  <c:v>177.78304399999999</c:v>
                </c:pt>
                <c:pt idx="5079">
                  <c:v>177.71919800000001</c:v>
                </c:pt>
                <c:pt idx="5080">
                  <c:v>177.648044</c:v>
                </c:pt>
                <c:pt idx="5081">
                  <c:v>177.59780599999999</c:v>
                </c:pt>
                <c:pt idx="5082">
                  <c:v>177.55352600000001</c:v>
                </c:pt>
                <c:pt idx="5083">
                  <c:v>177.47888</c:v>
                </c:pt>
                <c:pt idx="5084">
                  <c:v>177.40797800000001</c:v>
                </c:pt>
                <c:pt idx="5085">
                  <c:v>177.35043200000001</c:v>
                </c:pt>
                <c:pt idx="5086">
                  <c:v>177.31039999999999</c:v>
                </c:pt>
                <c:pt idx="5087">
                  <c:v>177.25191799999999</c:v>
                </c:pt>
                <c:pt idx="5088">
                  <c:v>177.17802800000001</c:v>
                </c:pt>
                <c:pt idx="5089">
                  <c:v>177.11414600000001</c:v>
                </c:pt>
                <c:pt idx="5090">
                  <c:v>177.06703999999999</c:v>
                </c:pt>
                <c:pt idx="5091">
                  <c:v>177.01219399999999</c:v>
                </c:pt>
                <c:pt idx="5092">
                  <c:v>176.944118</c:v>
                </c:pt>
                <c:pt idx="5093">
                  <c:v>176.88578000000001</c:v>
                </c:pt>
                <c:pt idx="5094">
                  <c:v>176.817092</c:v>
                </c:pt>
                <c:pt idx="5095">
                  <c:v>176.76458600000001</c:v>
                </c:pt>
                <c:pt idx="5096">
                  <c:v>176.69138000000001</c:v>
                </c:pt>
                <c:pt idx="5097">
                  <c:v>176.65435400000001</c:v>
                </c:pt>
                <c:pt idx="5098">
                  <c:v>176.60111000000001</c:v>
                </c:pt>
                <c:pt idx="5099">
                  <c:v>176.54178200000001</c:v>
                </c:pt>
                <c:pt idx="5100">
                  <c:v>176.47307599999999</c:v>
                </c:pt>
                <c:pt idx="5101">
                  <c:v>176.41205600000001</c:v>
                </c:pt>
                <c:pt idx="5102">
                  <c:v>176.350514</c:v>
                </c:pt>
                <c:pt idx="5103">
                  <c:v>176.289908</c:v>
                </c:pt>
                <c:pt idx="5104">
                  <c:v>176.22642200000001</c:v>
                </c:pt>
                <c:pt idx="5105">
                  <c:v>176.17179200000001</c:v>
                </c:pt>
                <c:pt idx="5106">
                  <c:v>176.106506</c:v>
                </c:pt>
                <c:pt idx="5107">
                  <c:v>176.04849200000001</c:v>
                </c:pt>
                <c:pt idx="5108">
                  <c:v>176.00176400000001</c:v>
                </c:pt>
                <c:pt idx="5109">
                  <c:v>175.93332799999999</c:v>
                </c:pt>
                <c:pt idx="5110">
                  <c:v>175.872128</c:v>
                </c:pt>
                <c:pt idx="5111">
                  <c:v>175.802288</c:v>
                </c:pt>
                <c:pt idx="5112">
                  <c:v>175.76470399999999</c:v>
                </c:pt>
                <c:pt idx="5113">
                  <c:v>175.69704200000001</c:v>
                </c:pt>
                <c:pt idx="5114">
                  <c:v>175.636526</c:v>
                </c:pt>
                <c:pt idx="5115">
                  <c:v>175.58112199999999</c:v>
                </c:pt>
                <c:pt idx="5116">
                  <c:v>175.52561</c:v>
                </c:pt>
                <c:pt idx="5117">
                  <c:v>175.467758</c:v>
                </c:pt>
                <c:pt idx="5118">
                  <c:v>175.412858</c:v>
                </c:pt>
                <c:pt idx="5119">
                  <c:v>175.35173</c:v>
                </c:pt>
                <c:pt idx="5120">
                  <c:v>175.286822</c:v>
                </c:pt>
                <c:pt idx="5121">
                  <c:v>175.230896</c:v>
                </c:pt>
                <c:pt idx="5122">
                  <c:v>175.182728</c:v>
                </c:pt>
                <c:pt idx="5123">
                  <c:v>175.11763999999999</c:v>
                </c:pt>
                <c:pt idx="5124">
                  <c:v>175.06776199999999</c:v>
                </c:pt>
                <c:pt idx="5125">
                  <c:v>175.00091</c:v>
                </c:pt>
                <c:pt idx="5126">
                  <c:v>174.94824199999999</c:v>
                </c:pt>
                <c:pt idx="5127">
                  <c:v>174.89093</c:v>
                </c:pt>
                <c:pt idx="5128">
                  <c:v>174.82694000000001</c:v>
                </c:pt>
                <c:pt idx="5129">
                  <c:v>174.75992600000001</c:v>
                </c:pt>
                <c:pt idx="5130">
                  <c:v>174.701966</c:v>
                </c:pt>
                <c:pt idx="5131">
                  <c:v>174.655148</c:v>
                </c:pt>
                <c:pt idx="5132">
                  <c:v>174.60206600000001</c:v>
                </c:pt>
                <c:pt idx="5133">
                  <c:v>174.5384</c:v>
                </c:pt>
                <c:pt idx="5134">
                  <c:v>174.49552399999999</c:v>
                </c:pt>
                <c:pt idx="5135">
                  <c:v>174.443792</c:v>
                </c:pt>
                <c:pt idx="5136">
                  <c:v>174.37634600000001</c:v>
                </c:pt>
                <c:pt idx="5137">
                  <c:v>174.32628800000001</c:v>
                </c:pt>
                <c:pt idx="5138">
                  <c:v>174.272108</c:v>
                </c:pt>
                <c:pt idx="5139">
                  <c:v>174.20334800000001</c:v>
                </c:pt>
                <c:pt idx="5140">
                  <c:v>174.15411800000001</c:v>
                </c:pt>
                <c:pt idx="5141">
                  <c:v>174.094268</c:v>
                </c:pt>
                <c:pt idx="5142">
                  <c:v>174.039368</c:v>
                </c:pt>
                <c:pt idx="5143">
                  <c:v>173.98076</c:v>
                </c:pt>
                <c:pt idx="5144">
                  <c:v>173.92685</c:v>
                </c:pt>
                <c:pt idx="5145">
                  <c:v>173.87400199999999</c:v>
                </c:pt>
                <c:pt idx="5146">
                  <c:v>173.80855399999999</c:v>
                </c:pt>
                <c:pt idx="5147">
                  <c:v>173.74712</c:v>
                </c:pt>
                <c:pt idx="5148">
                  <c:v>173.69817800000001</c:v>
                </c:pt>
                <c:pt idx="5149">
                  <c:v>173.62877</c:v>
                </c:pt>
                <c:pt idx="5150">
                  <c:v>173.578316</c:v>
                </c:pt>
                <c:pt idx="5151">
                  <c:v>173.53126399999999</c:v>
                </c:pt>
                <c:pt idx="5152">
                  <c:v>173.46974</c:v>
                </c:pt>
                <c:pt idx="5153">
                  <c:v>173.421482</c:v>
                </c:pt>
                <c:pt idx="5154">
                  <c:v>173.36460199999999</c:v>
                </c:pt>
                <c:pt idx="5155">
                  <c:v>173.30376200000001</c:v>
                </c:pt>
                <c:pt idx="5156">
                  <c:v>173.23631599999999</c:v>
                </c:pt>
                <c:pt idx="5157">
                  <c:v>173.17907600000001</c:v>
                </c:pt>
                <c:pt idx="5158">
                  <c:v>173.122682</c:v>
                </c:pt>
                <c:pt idx="5159">
                  <c:v>173.06094200000001</c:v>
                </c:pt>
                <c:pt idx="5160">
                  <c:v>172.99066999999999</c:v>
                </c:pt>
                <c:pt idx="5161">
                  <c:v>172.93955</c:v>
                </c:pt>
                <c:pt idx="5162">
                  <c:v>172.90084999999999</c:v>
                </c:pt>
                <c:pt idx="5163">
                  <c:v>172.84114400000001</c:v>
                </c:pt>
                <c:pt idx="5164">
                  <c:v>172.78350800000001</c:v>
                </c:pt>
                <c:pt idx="5165">
                  <c:v>172.73093</c:v>
                </c:pt>
                <c:pt idx="5166">
                  <c:v>172.650128</c:v>
                </c:pt>
                <c:pt idx="5167">
                  <c:v>172.60449800000001</c:v>
                </c:pt>
                <c:pt idx="5168">
                  <c:v>172.56120799999999</c:v>
                </c:pt>
                <c:pt idx="5169">
                  <c:v>172.50427400000001</c:v>
                </c:pt>
                <c:pt idx="5170">
                  <c:v>172.424498</c:v>
                </c:pt>
                <c:pt idx="5171">
                  <c:v>172.36270400000001</c:v>
                </c:pt>
                <c:pt idx="5172">
                  <c:v>172.30982</c:v>
                </c:pt>
                <c:pt idx="5173">
                  <c:v>172.254434</c:v>
                </c:pt>
                <c:pt idx="5174">
                  <c:v>172.20126200000001</c:v>
                </c:pt>
                <c:pt idx="5175">
                  <c:v>172.15106</c:v>
                </c:pt>
                <c:pt idx="5176">
                  <c:v>172.08348799999999</c:v>
                </c:pt>
                <c:pt idx="5177">
                  <c:v>172.035122</c:v>
                </c:pt>
                <c:pt idx="5178">
                  <c:v>171.971204</c:v>
                </c:pt>
                <c:pt idx="5179">
                  <c:v>171.930452</c:v>
                </c:pt>
                <c:pt idx="5180">
                  <c:v>171.88458800000001</c:v>
                </c:pt>
                <c:pt idx="5181">
                  <c:v>171.81690800000001</c:v>
                </c:pt>
                <c:pt idx="5182">
                  <c:v>171.748616</c:v>
                </c:pt>
                <c:pt idx="5183">
                  <c:v>171.690044</c:v>
                </c:pt>
                <c:pt idx="5184">
                  <c:v>171.64211</c:v>
                </c:pt>
                <c:pt idx="5185">
                  <c:v>171.574646</c:v>
                </c:pt>
                <c:pt idx="5186">
                  <c:v>171.52860200000001</c:v>
                </c:pt>
                <c:pt idx="5187">
                  <c:v>171.476834</c:v>
                </c:pt>
                <c:pt idx="5188">
                  <c:v>171.41066599999999</c:v>
                </c:pt>
                <c:pt idx="5189">
                  <c:v>171.35877199999999</c:v>
                </c:pt>
                <c:pt idx="5190">
                  <c:v>171.30891199999999</c:v>
                </c:pt>
                <c:pt idx="5191">
                  <c:v>171.25898000000001</c:v>
                </c:pt>
                <c:pt idx="5192">
                  <c:v>171.20719399999999</c:v>
                </c:pt>
                <c:pt idx="5193">
                  <c:v>171.14682199999999</c:v>
                </c:pt>
                <c:pt idx="5194">
                  <c:v>171.087278</c:v>
                </c:pt>
                <c:pt idx="5195">
                  <c:v>171.02193800000001</c:v>
                </c:pt>
                <c:pt idx="5196">
                  <c:v>170.96602999999999</c:v>
                </c:pt>
                <c:pt idx="5197">
                  <c:v>170.925566</c:v>
                </c:pt>
                <c:pt idx="5198">
                  <c:v>170.875832</c:v>
                </c:pt>
                <c:pt idx="5199">
                  <c:v>170.81484800000001</c:v>
                </c:pt>
                <c:pt idx="5200">
                  <c:v>170.74304599999999</c:v>
                </c:pt>
                <c:pt idx="5201">
                  <c:v>170.69439199999999</c:v>
                </c:pt>
                <c:pt idx="5202">
                  <c:v>170.644712</c:v>
                </c:pt>
                <c:pt idx="5203">
                  <c:v>170.57888600000001</c:v>
                </c:pt>
                <c:pt idx="5204">
                  <c:v>170.51219599999999</c:v>
                </c:pt>
                <c:pt idx="5205">
                  <c:v>170.45742200000001</c:v>
                </c:pt>
                <c:pt idx="5206">
                  <c:v>170.417462</c:v>
                </c:pt>
                <c:pt idx="5207">
                  <c:v>170.36986999999999</c:v>
                </c:pt>
                <c:pt idx="5208">
                  <c:v>170.31025399999999</c:v>
                </c:pt>
                <c:pt idx="5209">
                  <c:v>170.24898200000001</c:v>
                </c:pt>
                <c:pt idx="5210">
                  <c:v>170.20193</c:v>
                </c:pt>
                <c:pt idx="5211">
                  <c:v>170.150486</c:v>
                </c:pt>
                <c:pt idx="5212">
                  <c:v>170.08394000000001</c:v>
                </c:pt>
                <c:pt idx="5213">
                  <c:v>170.017718</c:v>
                </c:pt>
                <c:pt idx="5214">
                  <c:v>169.97630000000001</c:v>
                </c:pt>
                <c:pt idx="5215">
                  <c:v>169.91772800000001</c:v>
                </c:pt>
                <c:pt idx="5216">
                  <c:v>169.86579800000001</c:v>
                </c:pt>
                <c:pt idx="5217">
                  <c:v>169.81637000000001</c:v>
                </c:pt>
                <c:pt idx="5218">
                  <c:v>169.76399000000001</c:v>
                </c:pt>
                <c:pt idx="5219">
                  <c:v>169.70610199999999</c:v>
                </c:pt>
                <c:pt idx="5220">
                  <c:v>169.65600800000001</c:v>
                </c:pt>
                <c:pt idx="5221">
                  <c:v>169.60026199999999</c:v>
                </c:pt>
                <c:pt idx="5222">
                  <c:v>169.54240999999999</c:v>
                </c:pt>
                <c:pt idx="5223">
                  <c:v>169.47170600000001</c:v>
                </c:pt>
                <c:pt idx="5224">
                  <c:v>169.42407800000001</c:v>
                </c:pt>
                <c:pt idx="5225">
                  <c:v>169.363508</c:v>
                </c:pt>
                <c:pt idx="5226">
                  <c:v>169.316564</c:v>
                </c:pt>
                <c:pt idx="5227">
                  <c:v>169.25680399999999</c:v>
                </c:pt>
                <c:pt idx="5228">
                  <c:v>169.203632</c:v>
                </c:pt>
                <c:pt idx="5229">
                  <c:v>169.15962200000001</c:v>
                </c:pt>
                <c:pt idx="5230">
                  <c:v>169.09260800000001</c:v>
                </c:pt>
                <c:pt idx="5231">
                  <c:v>169.02523400000001</c:v>
                </c:pt>
                <c:pt idx="5232">
                  <c:v>168.99319399999999</c:v>
                </c:pt>
                <c:pt idx="5233">
                  <c:v>168.92900599999999</c:v>
                </c:pt>
                <c:pt idx="5234">
                  <c:v>168.87801200000001</c:v>
                </c:pt>
                <c:pt idx="5235">
                  <c:v>168.833606</c:v>
                </c:pt>
                <c:pt idx="5236">
                  <c:v>168.78734600000001</c:v>
                </c:pt>
                <c:pt idx="5237">
                  <c:v>168.71809999999999</c:v>
                </c:pt>
                <c:pt idx="5238">
                  <c:v>168.66445999999999</c:v>
                </c:pt>
                <c:pt idx="5239">
                  <c:v>168.62473399999999</c:v>
                </c:pt>
                <c:pt idx="5240">
                  <c:v>168.55237399999999</c:v>
                </c:pt>
                <c:pt idx="5241">
                  <c:v>168.507248</c:v>
                </c:pt>
                <c:pt idx="5242">
                  <c:v>168.464372</c:v>
                </c:pt>
                <c:pt idx="5243">
                  <c:v>168.40371200000001</c:v>
                </c:pt>
                <c:pt idx="5244">
                  <c:v>168.35025200000001</c:v>
                </c:pt>
                <c:pt idx="5245">
                  <c:v>168.29495600000001</c:v>
                </c:pt>
                <c:pt idx="5246">
                  <c:v>168.243404</c:v>
                </c:pt>
                <c:pt idx="5247">
                  <c:v>168.189098</c:v>
                </c:pt>
                <c:pt idx="5248">
                  <c:v>168.13247000000001</c:v>
                </c:pt>
                <c:pt idx="5249">
                  <c:v>168.07247599999999</c:v>
                </c:pt>
                <c:pt idx="5250">
                  <c:v>168.006236</c:v>
                </c:pt>
                <c:pt idx="5251">
                  <c:v>167.963054</c:v>
                </c:pt>
                <c:pt idx="5252">
                  <c:v>167.90557999999999</c:v>
                </c:pt>
                <c:pt idx="5253">
                  <c:v>167.83861999999999</c:v>
                </c:pt>
                <c:pt idx="5254">
                  <c:v>167.80166600000001</c:v>
                </c:pt>
                <c:pt idx="5255">
                  <c:v>167.76566600000001</c:v>
                </c:pt>
                <c:pt idx="5256">
                  <c:v>167.69744600000001</c:v>
                </c:pt>
                <c:pt idx="5257">
                  <c:v>167.63237599999999</c:v>
                </c:pt>
                <c:pt idx="5258">
                  <c:v>167.58204799999999</c:v>
                </c:pt>
                <c:pt idx="5259">
                  <c:v>167.54734400000001</c:v>
                </c:pt>
                <c:pt idx="5260">
                  <c:v>167.477396</c:v>
                </c:pt>
                <c:pt idx="5261">
                  <c:v>167.42424199999999</c:v>
                </c:pt>
                <c:pt idx="5262">
                  <c:v>167.37458000000001</c:v>
                </c:pt>
                <c:pt idx="5263">
                  <c:v>167.310068</c:v>
                </c:pt>
                <c:pt idx="5264">
                  <c:v>167.27068399999999</c:v>
                </c:pt>
                <c:pt idx="5265">
                  <c:v>167.23104799999999</c:v>
                </c:pt>
                <c:pt idx="5266">
                  <c:v>167.17935199999999</c:v>
                </c:pt>
                <c:pt idx="5267">
                  <c:v>167.11197799999999</c:v>
                </c:pt>
                <c:pt idx="5268">
                  <c:v>167.05470199999999</c:v>
                </c:pt>
                <c:pt idx="5269">
                  <c:v>167.002646</c:v>
                </c:pt>
                <c:pt idx="5270">
                  <c:v>166.942274</c:v>
                </c:pt>
                <c:pt idx="5271">
                  <c:v>166.88650999999999</c:v>
                </c:pt>
                <c:pt idx="5272">
                  <c:v>166.83861200000001</c:v>
                </c:pt>
                <c:pt idx="5273">
                  <c:v>166.78914800000001</c:v>
                </c:pt>
                <c:pt idx="5274">
                  <c:v>166.75149200000001</c:v>
                </c:pt>
                <c:pt idx="5275">
                  <c:v>166.693298</c:v>
                </c:pt>
                <c:pt idx="5276">
                  <c:v>166.62752599999999</c:v>
                </c:pt>
                <c:pt idx="5277">
                  <c:v>166.564886</c:v>
                </c:pt>
                <c:pt idx="5278">
                  <c:v>166.518698</c:v>
                </c:pt>
                <c:pt idx="5279">
                  <c:v>166.46939599999999</c:v>
                </c:pt>
                <c:pt idx="5280">
                  <c:v>166.41400999999999</c:v>
                </c:pt>
                <c:pt idx="5281">
                  <c:v>166.37406799999999</c:v>
                </c:pt>
                <c:pt idx="5282">
                  <c:v>166.32692599999999</c:v>
                </c:pt>
                <c:pt idx="5283">
                  <c:v>166.269308</c:v>
                </c:pt>
                <c:pt idx="5284">
                  <c:v>166.19822600000001</c:v>
                </c:pt>
                <c:pt idx="5285">
                  <c:v>166.14975200000001</c:v>
                </c:pt>
                <c:pt idx="5286">
                  <c:v>166.11085399999999</c:v>
                </c:pt>
                <c:pt idx="5287">
                  <c:v>166.06462999999999</c:v>
                </c:pt>
                <c:pt idx="5288">
                  <c:v>166.00963999999999</c:v>
                </c:pt>
                <c:pt idx="5289">
                  <c:v>165.96078800000001</c:v>
                </c:pt>
                <c:pt idx="5290">
                  <c:v>165.89903000000001</c:v>
                </c:pt>
                <c:pt idx="5291">
                  <c:v>165.84432799999999</c:v>
                </c:pt>
                <c:pt idx="5292">
                  <c:v>165.793352</c:v>
                </c:pt>
                <c:pt idx="5293">
                  <c:v>165.73341199999999</c:v>
                </c:pt>
                <c:pt idx="5294">
                  <c:v>165.684686</c:v>
                </c:pt>
                <c:pt idx="5295">
                  <c:v>165.63982999999999</c:v>
                </c:pt>
                <c:pt idx="5296">
                  <c:v>165.584228</c:v>
                </c:pt>
                <c:pt idx="5297">
                  <c:v>165.533432</c:v>
                </c:pt>
                <c:pt idx="5298">
                  <c:v>165.475292</c:v>
                </c:pt>
                <c:pt idx="5299">
                  <c:v>165.42356000000001</c:v>
                </c:pt>
                <c:pt idx="5300">
                  <c:v>165.374942</c:v>
                </c:pt>
                <c:pt idx="5301">
                  <c:v>165.32916800000001</c:v>
                </c:pt>
                <c:pt idx="5302">
                  <c:v>165.282296</c:v>
                </c:pt>
                <c:pt idx="5303">
                  <c:v>165.22320199999999</c:v>
                </c:pt>
                <c:pt idx="5304">
                  <c:v>165.169274</c:v>
                </c:pt>
                <c:pt idx="5305">
                  <c:v>165.116804</c:v>
                </c:pt>
                <c:pt idx="5306">
                  <c:v>165.055082</c:v>
                </c:pt>
                <c:pt idx="5307">
                  <c:v>165.009488</c:v>
                </c:pt>
                <c:pt idx="5308">
                  <c:v>164.97600800000001</c:v>
                </c:pt>
                <c:pt idx="5309">
                  <c:v>164.91000199999999</c:v>
                </c:pt>
                <c:pt idx="5310">
                  <c:v>164.82964999999999</c:v>
                </c:pt>
                <c:pt idx="5311">
                  <c:v>164.801984</c:v>
                </c:pt>
                <c:pt idx="5312">
                  <c:v>164.76467</c:v>
                </c:pt>
                <c:pt idx="5313">
                  <c:v>164.714414</c:v>
                </c:pt>
                <c:pt idx="5314">
                  <c:v>164.65145000000001</c:v>
                </c:pt>
                <c:pt idx="5315">
                  <c:v>164.593616</c:v>
                </c:pt>
                <c:pt idx="5316">
                  <c:v>164.547662</c:v>
                </c:pt>
                <c:pt idx="5317">
                  <c:v>164.50687400000001</c:v>
                </c:pt>
                <c:pt idx="5318">
                  <c:v>164.456996</c:v>
                </c:pt>
                <c:pt idx="5319">
                  <c:v>164.39649800000001</c:v>
                </c:pt>
                <c:pt idx="5320">
                  <c:v>164.34184999999999</c:v>
                </c:pt>
                <c:pt idx="5321">
                  <c:v>164.28954200000001</c:v>
                </c:pt>
                <c:pt idx="5322">
                  <c:v>164.24783600000001</c:v>
                </c:pt>
                <c:pt idx="5323">
                  <c:v>164.199758</c:v>
                </c:pt>
                <c:pt idx="5324">
                  <c:v>164.14489399999999</c:v>
                </c:pt>
                <c:pt idx="5325">
                  <c:v>164.08389199999999</c:v>
                </c:pt>
                <c:pt idx="5326">
                  <c:v>164.03558000000001</c:v>
                </c:pt>
                <c:pt idx="5327">
                  <c:v>163.99043599999999</c:v>
                </c:pt>
                <c:pt idx="5328">
                  <c:v>163.94153</c:v>
                </c:pt>
                <c:pt idx="5329">
                  <c:v>163.884074</c:v>
                </c:pt>
                <c:pt idx="5330">
                  <c:v>163.83835400000001</c:v>
                </c:pt>
                <c:pt idx="5331">
                  <c:v>163.78534400000001</c:v>
                </c:pt>
                <c:pt idx="5332">
                  <c:v>163.721948</c:v>
                </c:pt>
                <c:pt idx="5333">
                  <c:v>163.67970199999999</c:v>
                </c:pt>
                <c:pt idx="5334">
                  <c:v>163.62030200000001</c:v>
                </c:pt>
                <c:pt idx="5335">
                  <c:v>163.578416</c:v>
                </c:pt>
                <c:pt idx="5336">
                  <c:v>163.52851999999999</c:v>
                </c:pt>
                <c:pt idx="5337">
                  <c:v>163.469606</c:v>
                </c:pt>
                <c:pt idx="5338">
                  <c:v>163.42115000000001</c:v>
                </c:pt>
                <c:pt idx="5339">
                  <c:v>163.363766</c:v>
                </c:pt>
                <c:pt idx="5340">
                  <c:v>163.31352799999999</c:v>
                </c:pt>
                <c:pt idx="5341">
                  <c:v>163.261292</c:v>
                </c:pt>
                <c:pt idx="5342">
                  <c:v>163.221746</c:v>
                </c:pt>
                <c:pt idx="5343">
                  <c:v>163.175252</c:v>
                </c:pt>
                <c:pt idx="5344">
                  <c:v>163.11531199999999</c:v>
                </c:pt>
                <c:pt idx="5345">
                  <c:v>163.068386</c:v>
                </c:pt>
                <c:pt idx="5346">
                  <c:v>163.01391799999999</c:v>
                </c:pt>
                <c:pt idx="5347">
                  <c:v>162.96161000000001</c:v>
                </c:pt>
                <c:pt idx="5348">
                  <c:v>162.914288</c:v>
                </c:pt>
                <c:pt idx="5349">
                  <c:v>162.86682200000001</c:v>
                </c:pt>
                <c:pt idx="5350">
                  <c:v>162.81723199999999</c:v>
                </c:pt>
                <c:pt idx="5351">
                  <c:v>162.76253</c:v>
                </c:pt>
                <c:pt idx="5352">
                  <c:v>162.697316</c:v>
                </c:pt>
                <c:pt idx="5353">
                  <c:v>162.65730199999999</c:v>
                </c:pt>
                <c:pt idx="5354">
                  <c:v>162.60510199999999</c:v>
                </c:pt>
                <c:pt idx="5355">
                  <c:v>162.56514200000001</c:v>
                </c:pt>
                <c:pt idx="5356">
                  <c:v>162.50741600000001</c:v>
                </c:pt>
                <c:pt idx="5357">
                  <c:v>162.453092</c:v>
                </c:pt>
                <c:pt idx="5358">
                  <c:v>162.41117</c:v>
                </c:pt>
                <c:pt idx="5359">
                  <c:v>162.360086</c:v>
                </c:pt>
                <c:pt idx="5360">
                  <c:v>162.31047799999999</c:v>
                </c:pt>
                <c:pt idx="5361">
                  <c:v>162.259592</c:v>
                </c:pt>
                <c:pt idx="5362">
                  <c:v>162.20094800000001</c:v>
                </c:pt>
                <c:pt idx="5363">
                  <c:v>162.14747</c:v>
                </c:pt>
                <c:pt idx="5364">
                  <c:v>162.09467599999999</c:v>
                </c:pt>
                <c:pt idx="5365">
                  <c:v>162.049226</c:v>
                </c:pt>
                <c:pt idx="5366">
                  <c:v>162.00179600000001</c:v>
                </c:pt>
                <c:pt idx="5367">
                  <c:v>161.94900200000001</c:v>
                </c:pt>
                <c:pt idx="5368">
                  <c:v>161.90844799999999</c:v>
                </c:pt>
                <c:pt idx="5369">
                  <c:v>161.86125200000001</c:v>
                </c:pt>
                <c:pt idx="5370">
                  <c:v>161.80690999999999</c:v>
                </c:pt>
                <c:pt idx="5371">
                  <c:v>161.75442200000001</c:v>
                </c:pt>
                <c:pt idx="5372">
                  <c:v>161.71242799999999</c:v>
                </c:pt>
                <c:pt idx="5373">
                  <c:v>161.65706</c:v>
                </c:pt>
                <c:pt idx="5374">
                  <c:v>161.61218600000001</c:v>
                </c:pt>
                <c:pt idx="5375">
                  <c:v>161.56797800000001</c:v>
                </c:pt>
                <c:pt idx="5376">
                  <c:v>161.50873999999999</c:v>
                </c:pt>
                <c:pt idx="5377">
                  <c:v>161.45105000000001</c:v>
                </c:pt>
                <c:pt idx="5378">
                  <c:v>161.40840800000001</c:v>
                </c:pt>
                <c:pt idx="5379">
                  <c:v>161.35755800000001</c:v>
                </c:pt>
                <c:pt idx="5380">
                  <c:v>161.31311600000001</c:v>
                </c:pt>
                <c:pt idx="5381">
                  <c:v>161.25323</c:v>
                </c:pt>
                <c:pt idx="5382">
                  <c:v>161.200886</c:v>
                </c:pt>
                <c:pt idx="5383">
                  <c:v>161.151116</c:v>
                </c:pt>
                <c:pt idx="5384">
                  <c:v>161.09043800000001</c:v>
                </c:pt>
                <c:pt idx="5385">
                  <c:v>161.045636</c:v>
                </c:pt>
                <c:pt idx="5386">
                  <c:v>161.00601800000001</c:v>
                </c:pt>
                <c:pt idx="5387">
                  <c:v>160.95342199999999</c:v>
                </c:pt>
                <c:pt idx="5388">
                  <c:v>160.90052</c:v>
                </c:pt>
                <c:pt idx="5389">
                  <c:v>160.85539399999999</c:v>
                </c:pt>
                <c:pt idx="5390">
                  <c:v>160.80461600000001</c:v>
                </c:pt>
                <c:pt idx="5391">
                  <c:v>160.75516999999999</c:v>
                </c:pt>
                <c:pt idx="5392">
                  <c:v>160.71398600000001</c:v>
                </c:pt>
                <c:pt idx="5393">
                  <c:v>160.67404400000001</c:v>
                </c:pt>
                <c:pt idx="5394">
                  <c:v>160.60942399999999</c:v>
                </c:pt>
                <c:pt idx="5395">
                  <c:v>160.565324</c:v>
                </c:pt>
                <c:pt idx="5396">
                  <c:v>160.52273600000001</c:v>
                </c:pt>
                <c:pt idx="5397">
                  <c:v>160.46283199999999</c:v>
                </c:pt>
                <c:pt idx="5398">
                  <c:v>160.418102</c:v>
                </c:pt>
                <c:pt idx="5399">
                  <c:v>160.38681800000001</c:v>
                </c:pt>
                <c:pt idx="5400">
                  <c:v>160.32759799999999</c:v>
                </c:pt>
                <c:pt idx="5401">
                  <c:v>160.269926</c:v>
                </c:pt>
                <c:pt idx="5402">
                  <c:v>160.20971599999999</c:v>
                </c:pt>
                <c:pt idx="5403">
                  <c:v>160.16666000000001</c:v>
                </c:pt>
                <c:pt idx="5404">
                  <c:v>160.12331599999999</c:v>
                </c:pt>
                <c:pt idx="5405">
                  <c:v>160.07189</c:v>
                </c:pt>
                <c:pt idx="5406">
                  <c:v>160.02392</c:v>
                </c:pt>
                <c:pt idx="5407">
                  <c:v>159.97904600000001</c:v>
                </c:pt>
                <c:pt idx="5408">
                  <c:v>159.922202</c:v>
                </c:pt>
                <c:pt idx="5409">
                  <c:v>159.86724799999999</c:v>
                </c:pt>
                <c:pt idx="5410">
                  <c:v>159.81074599999999</c:v>
                </c:pt>
                <c:pt idx="5411">
                  <c:v>159.76356799999999</c:v>
                </c:pt>
                <c:pt idx="5412">
                  <c:v>159.71548999999999</c:v>
                </c:pt>
                <c:pt idx="5413">
                  <c:v>159.68382800000001</c:v>
                </c:pt>
                <c:pt idx="5414">
                  <c:v>159.622682</c:v>
                </c:pt>
                <c:pt idx="5415">
                  <c:v>159.569762</c:v>
                </c:pt>
                <c:pt idx="5416">
                  <c:v>159.53545399999999</c:v>
                </c:pt>
                <c:pt idx="5417">
                  <c:v>159.48356000000001</c:v>
                </c:pt>
                <c:pt idx="5418">
                  <c:v>159.41701399999999</c:v>
                </c:pt>
                <c:pt idx="5419">
                  <c:v>159.36555200000001</c:v>
                </c:pt>
                <c:pt idx="5420">
                  <c:v>159.33646400000001</c:v>
                </c:pt>
                <c:pt idx="5421">
                  <c:v>159.27310399999999</c:v>
                </c:pt>
                <c:pt idx="5422">
                  <c:v>159.21915799999999</c:v>
                </c:pt>
                <c:pt idx="5423">
                  <c:v>159.17350999999999</c:v>
                </c:pt>
                <c:pt idx="5424">
                  <c:v>159.12356</c:v>
                </c:pt>
                <c:pt idx="5425">
                  <c:v>159.06617600000001</c:v>
                </c:pt>
                <c:pt idx="5426">
                  <c:v>159.027908</c:v>
                </c:pt>
                <c:pt idx="5427">
                  <c:v>158.98767799999999</c:v>
                </c:pt>
                <c:pt idx="5428">
                  <c:v>158.92354399999999</c:v>
                </c:pt>
                <c:pt idx="5429">
                  <c:v>158.87917400000001</c:v>
                </c:pt>
                <c:pt idx="5430">
                  <c:v>158.848322</c:v>
                </c:pt>
                <c:pt idx="5431">
                  <c:v>158.78416999999999</c:v>
                </c:pt>
                <c:pt idx="5432">
                  <c:v>158.731628</c:v>
                </c:pt>
                <c:pt idx="5433">
                  <c:v>158.68230800000001</c:v>
                </c:pt>
                <c:pt idx="5434">
                  <c:v>158.63189</c:v>
                </c:pt>
                <c:pt idx="5435">
                  <c:v>158.57675599999999</c:v>
                </c:pt>
                <c:pt idx="5436">
                  <c:v>158.53011799999999</c:v>
                </c:pt>
                <c:pt idx="5437">
                  <c:v>158.49586400000001</c:v>
                </c:pt>
                <c:pt idx="5438">
                  <c:v>158.44244</c:v>
                </c:pt>
                <c:pt idx="5439">
                  <c:v>158.39450600000001</c:v>
                </c:pt>
                <c:pt idx="5440">
                  <c:v>158.34635599999999</c:v>
                </c:pt>
                <c:pt idx="5441">
                  <c:v>158.312804</c:v>
                </c:pt>
                <c:pt idx="5442">
                  <c:v>158.26820000000001</c:v>
                </c:pt>
                <c:pt idx="5443">
                  <c:v>158.21951000000001</c:v>
                </c:pt>
                <c:pt idx="5444">
                  <c:v>158.17497800000001</c:v>
                </c:pt>
                <c:pt idx="5445">
                  <c:v>158.12643199999999</c:v>
                </c:pt>
                <c:pt idx="5446">
                  <c:v>158.06967800000001</c:v>
                </c:pt>
                <c:pt idx="5447">
                  <c:v>158.019386</c:v>
                </c:pt>
                <c:pt idx="5448">
                  <c:v>157.97512399999999</c:v>
                </c:pt>
                <c:pt idx="5449">
                  <c:v>157.92488599999999</c:v>
                </c:pt>
                <c:pt idx="5450">
                  <c:v>157.88183000000001</c:v>
                </c:pt>
                <c:pt idx="5451">
                  <c:v>157.82955799999999</c:v>
                </c:pt>
                <c:pt idx="5452">
                  <c:v>157.77345199999999</c:v>
                </c:pt>
                <c:pt idx="5453">
                  <c:v>157.73102600000001</c:v>
                </c:pt>
                <c:pt idx="5454">
                  <c:v>157.69063399999999</c:v>
                </c:pt>
                <c:pt idx="5455">
                  <c:v>157.642574</c:v>
                </c:pt>
                <c:pt idx="5456">
                  <c:v>157.59550400000001</c:v>
                </c:pt>
                <c:pt idx="5457">
                  <c:v>157.529552</c:v>
                </c:pt>
                <c:pt idx="5458">
                  <c:v>157.47882799999999</c:v>
                </c:pt>
                <c:pt idx="5459">
                  <c:v>157.42760000000001</c:v>
                </c:pt>
                <c:pt idx="5460">
                  <c:v>157.393382</c:v>
                </c:pt>
                <c:pt idx="5461">
                  <c:v>157.339202</c:v>
                </c:pt>
                <c:pt idx="5462">
                  <c:v>157.28696600000001</c:v>
                </c:pt>
                <c:pt idx="5463">
                  <c:v>157.25105600000001</c:v>
                </c:pt>
                <c:pt idx="5464">
                  <c:v>157.20008000000001</c:v>
                </c:pt>
                <c:pt idx="5465">
                  <c:v>157.13853800000001</c:v>
                </c:pt>
                <c:pt idx="5466">
                  <c:v>157.09272799999999</c:v>
                </c:pt>
                <c:pt idx="5467">
                  <c:v>157.05510799999999</c:v>
                </c:pt>
                <c:pt idx="5468">
                  <c:v>157.00267400000001</c:v>
                </c:pt>
                <c:pt idx="5469">
                  <c:v>156.951212</c:v>
                </c:pt>
                <c:pt idx="5470">
                  <c:v>156.916166</c:v>
                </c:pt>
                <c:pt idx="5471">
                  <c:v>156.85916</c:v>
                </c:pt>
                <c:pt idx="5472">
                  <c:v>156.826166</c:v>
                </c:pt>
                <c:pt idx="5473">
                  <c:v>156.77267000000001</c:v>
                </c:pt>
                <c:pt idx="5474">
                  <c:v>156.72205400000001</c:v>
                </c:pt>
                <c:pt idx="5475">
                  <c:v>156.67169000000001</c:v>
                </c:pt>
                <c:pt idx="5476">
                  <c:v>156.61999399999999</c:v>
                </c:pt>
                <c:pt idx="5477">
                  <c:v>156.57663199999999</c:v>
                </c:pt>
                <c:pt idx="5478">
                  <c:v>156.53975</c:v>
                </c:pt>
                <c:pt idx="5479">
                  <c:v>156.496298</c:v>
                </c:pt>
                <c:pt idx="5480">
                  <c:v>156.46395200000001</c:v>
                </c:pt>
                <c:pt idx="5481">
                  <c:v>156.40093400000001</c:v>
                </c:pt>
                <c:pt idx="5482">
                  <c:v>156.34832</c:v>
                </c:pt>
                <c:pt idx="5483">
                  <c:v>156.31259</c:v>
                </c:pt>
                <c:pt idx="5484">
                  <c:v>156.26440400000001</c:v>
                </c:pt>
                <c:pt idx="5485">
                  <c:v>156.21283399999999</c:v>
                </c:pt>
                <c:pt idx="5486">
                  <c:v>156.17361199999999</c:v>
                </c:pt>
                <c:pt idx="5487">
                  <c:v>156.13550599999999</c:v>
                </c:pt>
                <c:pt idx="5488">
                  <c:v>156.08102</c:v>
                </c:pt>
                <c:pt idx="5489">
                  <c:v>156.03931399999999</c:v>
                </c:pt>
                <c:pt idx="5490">
                  <c:v>155.99402599999999</c:v>
                </c:pt>
                <c:pt idx="5491">
                  <c:v>155.94427400000001</c:v>
                </c:pt>
                <c:pt idx="5492">
                  <c:v>155.88843800000001</c:v>
                </c:pt>
                <c:pt idx="5493">
                  <c:v>155.83767800000001</c:v>
                </c:pt>
                <c:pt idx="5494">
                  <c:v>155.80133599999999</c:v>
                </c:pt>
                <c:pt idx="5495">
                  <c:v>155.76369800000001</c:v>
                </c:pt>
                <c:pt idx="5496">
                  <c:v>155.701616</c:v>
                </c:pt>
                <c:pt idx="5497">
                  <c:v>155.66541799999999</c:v>
                </c:pt>
                <c:pt idx="5498">
                  <c:v>155.628716</c:v>
                </c:pt>
                <c:pt idx="5499">
                  <c:v>155.57028800000001</c:v>
                </c:pt>
                <c:pt idx="5500">
                  <c:v>155.52797000000001</c:v>
                </c:pt>
                <c:pt idx="5501">
                  <c:v>155.487056</c:v>
                </c:pt>
                <c:pt idx="5502">
                  <c:v>155.45049800000001</c:v>
                </c:pt>
                <c:pt idx="5503">
                  <c:v>155.40386000000001</c:v>
                </c:pt>
                <c:pt idx="5504">
                  <c:v>155.34959000000001</c:v>
                </c:pt>
                <c:pt idx="5505">
                  <c:v>155.29179199999999</c:v>
                </c:pt>
                <c:pt idx="5506">
                  <c:v>155.24339000000001</c:v>
                </c:pt>
                <c:pt idx="5507">
                  <c:v>155.18748199999999</c:v>
                </c:pt>
                <c:pt idx="5508">
                  <c:v>155.15447</c:v>
                </c:pt>
                <c:pt idx="5509">
                  <c:v>155.125472</c:v>
                </c:pt>
                <c:pt idx="5510">
                  <c:v>155.07607999999999</c:v>
                </c:pt>
                <c:pt idx="5511">
                  <c:v>155.01950600000001</c:v>
                </c:pt>
                <c:pt idx="5512">
                  <c:v>154.960556</c:v>
                </c:pt>
                <c:pt idx="5513">
                  <c:v>154.919588</c:v>
                </c:pt>
                <c:pt idx="5514">
                  <c:v>154.89384799999999</c:v>
                </c:pt>
                <c:pt idx="5515">
                  <c:v>154.82854399999999</c:v>
                </c:pt>
                <c:pt idx="5516">
                  <c:v>154.78412</c:v>
                </c:pt>
                <c:pt idx="5517">
                  <c:v>154.74693199999999</c:v>
                </c:pt>
                <c:pt idx="5518">
                  <c:v>154.702778</c:v>
                </c:pt>
                <c:pt idx="5519">
                  <c:v>154.65196399999999</c:v>
                </c:pt>
                <c:pt idx="5520">
                  <c:v>154.59778399999999</c:v>
                </c:pt>
                <c:pt idx="5521">
                  <c:v>154.556816</c:v>
                </c:pt>
                <c:pt idx="5522">
                  <c:v>154.513418</c:v>
                </c:pt>
                <c:pt idx="5523">
                  <c:v>154.474952</c:v>
                </c:pt>
                <c:pt idx="5524">
                  <c:v>154.44082399999999</c:v>
                </c:pt>
                <c:pt idx="5525">
                  <c:v>154.37569999999999</c:v>
                </c:pt>
                <c:pt idx="5526">
                  <c:v>154.33453399999999</c:v>
                </c:pt>
                <c:pt idx="5527">
                  <c:v>154.28314399999999</c:v>
                </c:pt>
                <c:pt idx="5528">
                  <c:v>154.25412800000001</c:v>
                </c:pt>
                <c:pt idx="5529">
                  <c:v>154.19780600000001</c:v>
                </c:pt>
                <c:pt idx="5530">
                  <c:v>154.13370800000001</c:v>
                </c:pt>
                <c:pt idx="5531">
                  <c:v>154.10220799999999</c:v>
                </c:pt>
                <c:pt idx="5532">
                  <c:v>154.06826000000001</c:v>
                </c:pt>
                <c:pt idx="5533">
                  <c:v>154.00653800000001</c:v>
                </c:pt>
                <c:pt idx="5534">
                  <c:v>153.95855</c:v>
                </c:pt>
                <c:pt idx="5535">
                  <c:v>153.91886</c:v>
                </c:pt>
                <c:pt idx="5536">
                  <c:v>153.877622</c:v>
                </c:pt>
                <c:pt idx="5537">
                  <c:v>153.83445800000001</c:v>
                </c:pt>
                <c:pt idx="5538">
                  <c:v>153.790628</c:v>
                </c:pt>
                <c:pt idx="5539">
                  <c:v>153.75338600000001</c:v>
                </c:pt>
                <c:pt idx="5540">
                  <c:v>153.708044</c:v>
                </c:pt>
                <c:pt idx="5541">
                  <c:v>153.67364599999999</c:v>
                </c:pt>
                <c:pt idx="5542">
                  <c:v>153.64020199999999</c:v>
                </c:pt>
                <c:pt idx="5543">
                  <c:v>153.582494</c:v>
                </c:pt>
                <c:pt idx="5544">
                  <c:v>153.525488</c:v>
                </c:pt>
                <c:pt idx="5545">
                  <c:v>153.48288199999999</c:v>
                </c:pt>
                <c:pt idx="5546">
                  <c:v>153.44715199999999</c:v>
                </c:pt>
                <c:pt idx="5547">
                  <c:v>153.38942599999999</c:v>
                </c:pt>
                <c:pt idx="5548">
                  <c:v>153.35760200000001</c:v>
                </c:pt>
                <c:pt idx="5549">
                  <c:v>153.31384399999999</c:v>
                </c:pt>
                <c:pt idx="5550">
                  <c:v>153.25871000000001</c:v>
                </c:pt>
                <c:pt idx="5551">
                  <c:v>153.22213400000001</c:v>
                </c:pt>
                <c:pt idx="5552">
                  <c:v>153.1634</c:v>
                </c:pt>
                <c:pt idx="5553">
                  <c:v>153.13640000000001</c:v>
                </c:pt>
                <c:pt idx="5554">
                  <c:v>153.08639600000001</c:v>
                </c:pt>
                <c:pt idx="5555">
                  <c:v>153.05359999999999</c:v>
                </c:pt>
                <c:pt idx="5556">
                  <c:v>152.99717000000001</c:v>
                </c:pt>
                <c:pt idx="5557">
                  <c:v>152.949704</c:v>
                </c:pt>
                <c:pt idx="5558">
                  <c:v>152.91399200000001</c:v>
                </c:pt>
                <c:pt idx="5559">
                  <c:v>152.87491399999999</c:v>
                </c:pt>
                <c:pt idx="5560">
                  <c:v>152.81697199999999</c:v>
                </c:pt>
                <c:pt idx="5561">
                  <c:v>152.76237800000001</c:v>
                </c:pt>
                <c:pt idx="5562">
                  <c:v>152.72313800000001</c:v>
                </c:pt>
                <c:pt idx="5563">
                  <c:v>152.69289800000001</c:v>
                </c:pt>
                <c:pt idx="5564">
                  <c:v>152.64967999999999</c:v>
                </c:pt>
                <c:pt idx="5565">
                  <c:v>152.60477</c:v>
                </c:pt>
                <c:pt idx="5566">
                  <c:v>152.556422</c:v>
                </c:pt>
                <c:pt idx="5567">
                  <c:v>152.49786800000001</c:v>
                </c:pt>
                <c:pt idx="5568">
                  <c:v>152.46107599999999</c:v>
                </c:pt>
                <c:pt idx="5569">
                  <c:v>152.42413999999999</c:v>
                </c:pt>
                <c:pt idx="5570">
                  <c:v>152.380616</c:v>
                </c:pt>
                <c:pt idx="5571">
                  <c:v>152.349638</c:v>
                </c:pt>
                <c:pt idx="5572">
                  <c:v>152.29997599999999</c:v>
                </c:pt>
                <c:pt idx="5573">
                  <c:v>152.248424</c:v>
                </c:pt>
                <c:pt idx="5574">
                  <c:v>152.20974200000001</c:v>
                </c:pt>
                <c:pt idx="5575">
                  <c:v>152.16936799999999</c:v>
                </c:pt>
                <c:pt idx="5576">
                  <c:v>152.11850000000001</c:v>
                </c:pt>
                <c:pt idx="5577">
                  <c:v>152.074994</c:v>
                </c:pt>
                <c:pt idx="5578">
                  <c:v>152.02232599999999</c:v>
                </c:pt>
                <c:pt idx="5579">
                  <c:v>151.986164</c:v>
                </c:pt>
                <c:pt idx="5580">
                  <c:v>151.94309000000001</c:v>
                </c:pt>
                <c:pt idx="5581">
                  <c:v>151.895714</c:v>
                </c:pt>
                <c:pt idx="5582">
                  <c:v>151.85341399999999</c:v>
                </c:pt>
                <c:pt idx="5583">
                  <c:v>151.80269000000001</c:v>
                </c:pt>
                <c:pt idx="5584">
                  <c:v>151.75994</c:v>
                </c:pt>
                <c:pt idx="5585">
                  <c:v>151.72068200000001</c:v>
                </c:pt>
                <c:pt idx="5586">
                  <c:v>151.68329600000001</c:v>
                </c:pt>
                <c:pt idx="5587">
                  <c:v>151.63262599999999</c:v>
                </c:pt>
                <c:pt idx="5588">
                  <c:v>151.60089199999999</c:v>
                </c:pt>
                <c:pt idx="5589">
                  <c:v>151.558988</c:v>
                </c:pt>
                <c:pt idx="5590">
                  <c:v>151.502162</c:v>
                </c:pt>
                <c:pt idx="5591">
                  <c:v>151.459394</c:v>
                </c:pt>
                <c:pt idx="5592">
                  <c:v>151.40721199999999</c:v>
                </c:pt>
                <c:pt idx="5593">
                  <c:v>151.36201399999999</c:v>
                </c:pt>
                <c:pt idx="5594">
                  <c:v>151.31415200000001</c:v>
                </c:pt>
                <c:pt idx="5595">
                  <c:v>151.27368799999999</c:v>
                </c:pt>
                <c:pt idx="5596">
                  <c:v>151.22186600000001</c:v>
                </c:pt>
                <c:pt idx="5597">
                  <c:v>151.181906</c:v>
                </c:pt>
                <c:pt idx="5598">
                  <c:v>151.149686</c:v>
                </c:pt>
                <c:pt idx="5599">
                  <c:v>151.10227399999999</c:v>
                </c:pt>
                <c:pt idx="5600">
                  <c:v>151.04825600000001</c:v>
                </c:pt>
                <c:pt idx="5601">
                  <c:v>151.008332</c:v>
                </c:pt>
                <c:pt idx="5602">
                  <c:v>150.982358</c:v>
                </c:pt>
                <c:pt idx="5603">
                  <c:v>150.93147200000001</c:v>
                </c:pt>
                <c:pt idx="5604">
                  <c:v>150.870452</c:v>
                </c:pt>
                <c:pt idx="5605">
                  <c:v>150.82458800000001</c:v>
                </c:pt>
                <c:pt idx="5606">
                  <c:v>150.789344</c:v>
                </c:pt>
                <c:pt idx="5607">
                  <c:v>150.75381200000001</c:v>
                </c:pt>
                <c:pt idx="5608">
                  <c:v>150.71153000000001</c:v>
                </c:pt>
                <c:pt idx="5609">
                  <c:v>150.66377600000001</c:v>
                </c:pt>
                <c:pt idx="5610">
                  <c:v>150.61530200000001</c:v>
                </c:pt>
                <c:pt idx="5611">
                  <c:v>150.57454999999999</c:v>
                </c:pt>
                <c:pt idx="5612">
                  <c:v>150.54717199999999</c:v>
                </c:pt>
                <c:pt idx="5613">
                  <c:v>150.48832999999999</c:v>
                </c:pt>
                <c:pt idx="5614">
                  <c:v>150.44693000000001</c:v>
                </c:pt>
                <c:pt idx="5615">
                  <c:v>150.41404399999999</c:v>
                </c:pt>
                <c:pt idx="5616">
                  <c:v>150.361538</c:v>
                </c:pt>
                <c:pt idx="5617">
                  <c:v>150.31619599999999</c:v>
                </c:pt>
                <c:pt idx="5618">
                  <c:v>150.267416</c:v>
                </c:pt>
                <c:pt idx="5619">
                  <c:v>150.20832200000001</c:v>
                </c:pt>
                <c:pt idx="5620">
                  <c:v>150.16976600000001</c:v>
                </c:pt>
                <c:pt idx="5621">
                  <c:v>150.128906</c:v>
                </c:pt>
                <c:pt idx="5622">
                  <c:v>150.07564400000001</c:v>
                </c:pt>
                <c:pt idx="5623">
                  <c:v>150.04400000000001</c:v>
                </c:pt>
                <c:pt idx="5624">
                  <c:v>150.0035</c:v>
                </c:pt>
                <c:pt idx="5625">
                  <c:v>149.96281999999999</c:v>
                </c:pt>
                <c:pt idx="5626">
                  <c:v>149.902286</c:v>
                </c:pt>
                <c:pt idx="5627">
                  <c:v>149.857574</c:v>
                </c:pt>
                <c:pt idx="5628">
                  <c:v>149.81151199999999</c:v>
                </c:pt>
                <c:pt idx="5629">
                  <c:v>149.771264</c:v>
                </c:pt>
                <c:pt idx="5630">
                  <c:v>149.72577799999999</c:v>
                </c:pt>
                <c:pt idx="5631">
                  <c:v>149.668556</c:v>
                </c:pt>
                <c:pt idx="5632">
                  <c:v>149.63725400000001</c:v>
                </c:pt>
                <c:pt idx="5633">
                  <c:v>149.584532</c:v>
                </c:pt>
                <c:pt idx="5634">
                  <c:v>149.53747999999999</c:v>
                </c:pt>
                <c:pt idx="5635">
                  <c:v>149.49532400000001</c:v>
                </c:pt>
                <c:pt idx="5636">
                  <c:v>149.45914400000001</c:v>
                </c:pt>
                <c:pt idx="5637">
                  <c:v>149.409122</c:v>
                </c:pt>
                <c:pt idx="5638">
                  <c:v>149.35276400000001</c:v>
                </c:pt>
                <c:pt idx="5639">
                  <c:v>149.322686</c:v>
                </c:pt>
                <c:pt idx="5640">
                  <c:v>149.262224</c:v>
                </c:pt>
                <c:pt idx="5641">
                  <c:v>149.224514</c:v>
                </c:pt>
                <c:pt idx="5642">
                  <c:v>149.18934200000001</c:v>
                </c:pt>
                <c:pt idx="5643">
                  <c:v>149.14535000000001</c:v>
                </c:pt>
                <c:pt idx="5644">
                  <c:v>149.09491399999999</c:v>
                </c:pt>
                <c:pt idx="5645">
                  <c:v>149.046908</c:v>
                </c:pt>
                <c:pt idx="5646">
                  <c:v>148.99634599999999</c:v>
                </c:pt>
                <c:pt idx="5647">
                  <c:v>148.96338800000001</c:v>
                </c:pt>
                <c:pt idx="5648">
                  <c:v>148.91118800000001</c:v>
                </c:pt>
                <c:pt idx="5649">
                  <c:v>148.87165999999999</c:v>
                </c:pt>
                <c:pt idx="5650">
                  <c:v>148.826966</c:v>
                </c:pt>
                <c:pt idx="5651">
                  <c:v>148.77444199999999</c:v>
                </c:pt>
                <c:pt idx="5652">
                  <c:v>148.74063799999999</c:v>
                </c:pt>
                <c:pt idx="5653">
                  <c:v>148.70557400000001</c:v>
                </c:pt>
                <c:pt idx="5654">
                  <c:v>148.66230200000001</c:v>
                </c:pt>
                <c:pt idx="5655">
                  <c:v>148.61433199999999</c:v>
                </c:pt>
                <c:pt idx="5656">
                  <c:v>148.563626</c:v>
                </c:pt>
                <c:pt idx="5657">
                  <c:v>148.52175800000001</c:v>
                </c:pt>
                <c:pt idx="5658">
                  <c:v>148.478522</c:v>
                </c:pt>
                <c:pt idx="5659">
                  <c:v>148.44565399999999</c:v>
                </c:pt>
                <c:pt idx="5660">
                  <c:v>148.40690000000001</c:v>
                </c:pt>
                <c:pt idx="5661">
                  <c:v>148.35950600000001</c:v>
                </c:pt>
                <c:pt idx="5662">
                  <c:v>148.31798000000001</c:v>
                </c:pt>
                <c:pt idx="5663">
                  <c:v>148.27019000000001</c:v>
                </c:pt>
                <c:pt idx="5664">
                  <c:v>148.22463200000001</c:v>
                </c:pt>
                <c:pt idx="5665">
                  <c:v>148.19295199999999</c:v>
                </c:pt>
                <c:pt idx="5666">
                  <c:v>148.15470199999999</c:v>
                </c:pt>
                <c:pt idx="5667">
                  <c:v>148.099154</c:v>
                </c:pt>
                <c:pt idx="5668">
                  <c:v>148.04371399999999</c:v>
                </c:pt>
                <c:pt idx="5669">
                  <c:v>148.01666</c:v>
                </c:pt>
                <c:pt idx="5670">
                  <c:v>147.967772</c:v>
                </c:pt>
                <c:pt idx="5671">
                  <c:v>147.92395999999999</c:v>
                </c:pt>
                <c:pt idx="5672">
                  <c:v>147.88968800000001</c:v>
                </c:pt>
                <c:pt idx="5673">
                  <c:v>147.845426</c:v>
                </c:pt>
                <c:pt idx="5674">
                  <c:v>147.80240599999999</c:v>
                </c:pt>
                <c:pt idx="5675">
                  <c:v>147.77249</c:v>
                </c:pt>
                <c:pt idx="5676">
                  <c:v>147.729848</c:v>
                </c:pt>
                <c:pt idx="5677">
                  <c:v>147.68058199999999</c:v>
                </c:pt>
                <c:pt idx="5678">
                  <c:v>147.63588799999999</c:v>
                </c:pt>
                <c:pt idx="5679">
                  <c:v>147.59133800000001</c:v>
                </c:pt>
                <c:pt idx="5680">
                  <c:v>147.55157600000001</c:v>
                </c:pt>
                <c:pt idx="5681">
                  <c:v>147.51953599999999</c:v>
                </c:pt>
                <c:pt idx="5682">
                  <c:v>147.484004</c:v>
                </c:pt>
                <c:pt idx="5683">
                  <c:v>147.43531400000001</c:v>
                </c:pt>
                <c:pt idx="5684">
                  <c:v>147.40124</c:v>
                </c:pt>
                <c:pt idx="5685">
                  <c:v>147.35892200000001</c:v>
                </c:pt>
                <c:pt idx="5686">
                  <c:v>147.316766</c:v>
                </c:pt>
                <c:pt idx="5687">
                  <c:v>147.27190999999999</c:v>
                </c:pt>
                <c:pt idx="5688">
                  <c:v>147.23171600000001</c:v>
                </c:pt>
                <c:pt idx="5689">
                  <c:v>147.18680599999999</c:v>
                </c:pt>
                <c:pt idx="5690">
                  <c:v>147.14403799999999</c:v>
                </c:pt>
                <c:pt idx="5691">
                  <c:v>147.10832600000001</c:v>
                </c:pt>
                <c:pt idx="5692">
                  <c:v>147.07403600000001</c:v>
                </c:pt>
                <c:pt idx="5693">
                  <c:v>147.03769399999999</c:v>
                </c:pt>
                <c:pt idx="5694">
                  <c:v>146.97624200000001</c:v>
                </c:pt>
                <c:pt idx="5695">
                  <c:v>146.94575</c:v>
                </c:pt>
                <c:pt idx="5696">
                  <c:v>146.90676199999999</c:v>
                </c:pt>
                <c:pt idx="5697">
                  <c:v>146.85789199999999</c:v>
                </c:pt>
                <c:pt idx="5698">
                  <c:v>146.81296399999999</c:v>
                </c:pt>
                <c:pt idx="5699">
                  <c:v>146.76557</c:v>
                </c:pt>
                <c:pt idx="5700">
                  <c:v>146.72605999999999</c:v>
                </c:pt>
                <c:pt idx="5701">
                  <c:v>146.68368799999999</c:v>
                </c:pt>
                <c:pt idx="5702">
                  <c:v>146.65028000000001</c:v>
                </c:pt>
                <c:pt idx="5703">
                  <c:v>146.602688</c:v>
                </c:pt>
                <c:pt idx="5704">
                  <c:v>146.568128</c:v>
                </c:pt>
                <c:pt idx="5705">
                  <c:v>146.528978</c:v>
                </c:pt>
                <c:pt idx="5706">
                  <c:v>146.49517399999999</c:v>
                </c:pt>
                <c:pt idx="5707">
                  <c:v>146.44979599999999</c:v>
                </c:pt>
                <c:pt idx="5708">
                  <c:v>146.40328400000001</c:v>
                </c:pt>
                <c:pt idx="5709">
                  <c:v>146.371712</c:v>
                </c:pt>
                <c:pt idx="5710">
                  <c:v>146.33267000000001</c:v>
                </c:pt>
                <c:pt idx="5711">
                  <c:v>146.30099000000001</c:v>
                </c:pt>
                <c:pt idx="5712">
                  <c:v>146.25838400000001</c:v>
                </c:pt>
                <c:pt idx="5713">
                  <c:v>146.21041399999999</c:v>
                </c:pt>
                <c:pt idx="5714">
                  <c:v>146.16032000000001</c:v>
                </c:pt>
                <c:pt idx="5715">
                  <c:v>146.11762400000001</c:v>
                </c:pt>
                <c:pt idx="5716">
                  <c:v>146.09008399999999</c:v>
                </c:pt>
                <c:pt idx="5717">
                  <c:v>146.05609999999999</c:v>
                </c:pt>
                <c:pt idx="5718">
                  <c:v>146.006708</c:v>
                </c:pt>
                <c:pt idx="5719">
                  <c:v>145.96521799999999</c:v>
                </c:pt>
                <c:pt idx="5720">
                  <c:v>145.92612199999999</c:v>
                </c:pt>
                <c:pt idx="5721">
                  <c:v>145.88356999999999</c:v>
                </c:pt>
                <c:pt idx="5722">
                  <c:v>145.848578</c:v>
                </c:pt>
                <c:pt idx="5723">
                  <c:v>145.81007600000001</c:v>
                </c:pt>
                <c:pt idx="5724">
                  <c:v>145.770746</c:v>
                </c:pt>
                <c:pt idx="5725">
                  <c:v>145.72799599999999</c:v>
                </c:pt>
                <c:pt idx="5726">
                  <c:v>145.69493</c:v>
                </c:pt>
                <c:pt idx="5727">
                  <c:v>145.63976</c:v>
                </c:pt>
                <c:pt idx="5728">
                  <c:v>145.58954</c:v>
                </c:pt>
                <c:pt idx="5729">
                  <c:v>145.55606</c:v>
                </c:pt>
                <c:pt idx="5730">
                  <c:v>145.511582</c:v>
                </c:pt>
                <c:pt idx="5731">
                  <c:v>145.46775199999999</c:v>
                </c:pt>
                <c:pt idx="5732">
                  <c:v>145.42663999999999</c:v>
                </c:pt>
                <c:pt idx="5733">
                  <c:v>145.40471600000001</c:v>
                </c:pt>
                <c:pt idx="5734">
                  <c:v>145.34794400000001</c:v>
                </c:pt>
                <c:pt idx="5735">
                  <c:v>145.302764</c:v>
                </c:pt>
                <c:pt idx="5736">
                  <c:v>145.267268</c:v>
                </c:pt>
                <c:pt idx="5737">
                  <c:v>145.23393200000001</c:v>
                </c:pt>
                <c:pt idx="5738">
                  <c:v>145.195718</c:v>
                </c:pt>
                <c:pt idx="5739">
                  <c:v>145.15709000000001</c:v>
                </c:pt>
                <c:pt idx="5740">
                  <c:v>145.12238600000001</c:v>
                </c:pt>
                <c:pt idx="5741">
                  <c:v>145.08017599999999</c:v>
                </c:pt>
                <c:pt idx="5742">
                  <c:v>145.02876800000001</c:v>
                </c:pt>
                <c:pt idx="5743">
                  <c:v>145.00000399999999</c:v>
                </c:pt>
                <c:pt idx="5744">
                  <c:v>144.952664</c:v>
                </c:pt>
                <c:pt idx="5745">
                  <c:v>144.91570999999999</c:v>
                </c:pt>
                <c:pt idx="5746">
                  <c:v>144.87035</c:v>
                </c:pt>
                <c:pt idx="5747">
                  <c:v>144.828428</c:v>
                </c:pt>
                <c:pt idx="5748">
                  <c:v>144.78809000000001</c:v>
                </c:pt>
                <c:pt idx="5749">
                  <c:v>144.74209999999999</c:v>
                </c:pt>
                <c:pt idx="5750">
                  <c:v>144.71783600000001</c:v>
                </c:pt>
                <c:pt idx="5751">
                  <c:v>144.67442</c:v>
                </c:pt>
                <c:pt idx="5752">
                  <c:v>144.62969000000001</c:v>
                </c:pt>
                <c:pt idx="5753">
                  <c:v>144.60088999999999</c:v>
                </c:pt>
                <c:pt idx="5754">
                  <c:v>144.56524999999999</c:v>
                </c:pt>
                <c:pt idx="5755">
                  <c:v>144.51146600000001</c:v>
                </c:pt>
                <c:pt idx="5756">
                  <c:v>144.474098</c:v>
                </c:pt>
                <c:pt idx="5757">
                  <c:v>144.442094</c:v>
                </c:pt>
                <c:pt idx="5758">
                  <c:v>144.39486199999999</c:v>
                </c:pt>
                <c:pt idx="5759">
                  <c:v>144.35853800000001</c:v>
                </c:pt>
                <c:pt idx="5760">
                  <c:v>144.31904599999999</c:v>
                </c:pt>
                <c:pt idx="5761">
                  <c:v>144.28493599999999</c:v>
                </c:pt>
                <c:pt idx="5762">
                  <c:v>144.24490399999999</c:v>
                </c:pt>
                <c:pt idx="5763">
                  <c:v>144.20960600000001</c:v>
                </c:pt>
                <c:pt idx="5764">
                  <c:v>144.16374200000001</c:v>
                </c:pt>
                <c:pt idx="5765">
                  <c:v>144.12128000000001</c:v>
                </c:pt>
                <c:pt idx="5766">
                  <c:v>144.08623399999999</c:v>
                </c:pt>
                <c:pt idx="5767">
                  <c:v>144.04476199999999</c:v>
                </c:pt>
                <c:pt idx="5768">
                  <c:v>143.99609000000001</c:v>
                </c:pt>
                <c:pt idx="5769">
                  <c:v>143.95757</c:v>
                </c:pt>
                <c:pt idx="5770">
                  <c:v>143.92290199999999</c:v>
                </c:pt>
                <c:pt idx="5771">
                  <c:v>143.87446399999999</c:v>
                </c:pt>
                <c:pt idx="5772">
                  <c:v>143.84735599999999</c:v>
                </c:pt>
                <c:pt idx="5773">
                  <c:v>143.80941200000001</c:v>
                </c:pt>
                <c:pt idx="5774">
                  <c:v>143.77580599999999</c:v>
                </c:pt>
                <c:pt idx="5775">
                  <c:v>143.71228400000001</c:v>
                </c:pt>
                <c:pt idx="5776">
                  <c:v>143.67578</c:v>
                </c:pt>
                <c:pt idx="5777">
                  <c:v>143.63011399999999</c:v>
                </c:pt>
                <c:pt idx="5778">
                  <c:v>143.612852</c:v>
                </c:pt>
                <c:pt idx="5779">
                  <c:v>143.58363800000001</c:v>
                </c:pt>
                <c:pt idx="5780">
                  <c:v>143.53518199999999</c:v>
                </c:pt>
                <c:pt idx="5781">
                  <c:v>143.47770800000001</c:v>
                </c:pt>
                <c:pt idx="5782">
                  <c:v>143.441078</c:v>
                </c:pt>
                <c:pt idx="5783">
                  <c:v>143.41348400000001</c:v>
                </c:pt>
                <c:pt idx="5784">
                  <c:v>143.362436</c:v>
                </c:pt>
                <c:pt idx="5785">
                  <c:v>143.34035</c:v>
                </c:pt>
                <c:pt idx="5786">
                  <c:v>143.29853600000001</c:v>
                </c:pt>
                <c:pt idx="5787">
                  <c:v>143.24874800000001</c:v>
                </c:pt>
                <c:pt idx="5788">
                  <c:v>143.21399</c:v>
                </c:pt>
                <c:pt idx="5789">
                  <c:v>143.18708000000001</c:v>
                </c:pt>
                <c:pt idx="5790">
                  <c:v>143.14515800000001</c:v>
                </c:pt>
                <c:pt idx="5791">
                  <c:v>143.09059999999999</c:v>
                </c:pt>
                <c:pt idx="5792">
                  <c:v>143.056544</c:v>
                </c:pt>
                <c:pt idx="5793">
                  <c:v>143.02047200000001</c:v>
                </c:pt>
                <c:pt idx="5794">
                  <c:v>142.99359799999999</c:v>
                </c:pt>
                <c:pt idx="5795">
                  <c:v>142.94593399999999</c:v>
                </c:pt>
                <c:pt idx="5796">
                  <c:v>142.90489400000001</c:v>
                </c:pt>
                <c:pt idx="5797">
                  <c:v>142.875212</c:v>
                </c:pt>
                <c:pt idx="5798">
                  <c:v>142.82700800000001</c:v>
                </c:pt>
                <c:pt idx="5799">
                  <c:v>142.785878</c:v>
                </c:pt>
                <c:pt idx="5800">
                  <c:v>142.75556599999999</c:v>
                </c:pt>
                <c:pt idx="5801">
                  <c:v>142.718288</c:v>
                </c:pt>
                <c:pt idx="5802">
                  <c:v>142.68333200000001</c:v>
                </c:pt>
                <c:pt idx="5803">
                  <c:v>142.625642</c:v>
                </c:pt>
                <c:pt idx="5804">
                  <c:v>142.590326</c:v>
                </c:pt>
                <c:pt idx="5805">
                  <c:v>142.56175999999999</c:v>
                </c:pt>
                <c:pt idx="5806">
                  <c:v>142.53000800000001</c:v>
                </c:pt>
                <c:pt idx="5807">
                  <c:v>142.47995</c:v>
                </c:pt>
                <c:pt idx="5808">
                  <c:v>142.44436400000001</c:v>
                </c:pt>
                <c:pt idx="5809">
                  <c:v>142.41412399999999</c:v>
                </c:pt>
                <c:pt idx="5810">
                  <c:v>142.385324</c:v>
                </c:pt>
                <c:pt idx="5811">
                  <c:v>142.32529400000001</c:v>
                </c:pt>
                <c:pt idx="5812">
                  <c:v>142.28886199999999</c:v>
                </c:pt>
                <c:pt idx="5813">
                  <c:v>142.25016199999999</c:v>
                </c:pt>
                <c:pt idx="5814">
                  <c:v>142.210994</c:v>
                </c:pt>
                <c:pt idx="5815">
                  <c:v>142.17610999999999</c:v>
                </c:pt>
                <c:pt idx="5816">
                  <c:v>142.134782</c:v>
                </c:pt>
                <c:pt idx="5817">
                  <c:v>142.09921399999999</c:v>
                </c:pt>
                <c:pt idx="5818">
                  <c:v>142.05972199999999</c:v>
                </c:pt>
                <c:pt idx="5819">
                  <c:v>142.01635999999999</c:v>
                </c:pt>
                <c:pt idx="5820">
                  <c:v>141.97402399999999</c:v>
                </c:pt>
                <c:pt idx="5821">
                  <c:v>141.943838</c:v>
                </c:pt>
                <c:pt idx="5822">
                  <c:v>141.90584000000001</c:v>
                </c:pt>
                <c:pt idx="5823">
                  <c:v>141.87295399999999</c:v>
                </c:pt>
                <c:pt idx="5824">
                  <c:v>141.842984</c:v>
                </c:pt>
                <c:pt idx="5825">
                  <c:v>141.80257399999999</c:v>
                </c:pt>
                <c:pt idx="5826">
                  <c:v>141.75735800000001</c:v>
                </c:pt>
                <c:pt idx="5827">
                  <c:v>141.72269</c:v>
                </c:pt>
                <c:pt idx="5828">
                  <c:v>141.67889600000001</c:v>
                </c:pt>
                <c:pt idx="5829">
                  <c:v>141.64595600000001</c:v>
                </c:pt>
                <c:pt idx="5830">
                  <c:v>141.596744</c:v>
                </c:pt>
                <c:pt idx="5831">
                  <c:v>141.57199399999999</c:v>
                </c:pt>
                <c:pt idx="5832">
                  <c:v>141.53669600000001</c:v>
                </c:pt>
                <c:pt idx="5833">
                  <c:v>141.49056200000001</c:v>
                </c:pt>
                <c:pt idx="5834">
                  <c:v>141.447146</c:v>
                </c:pt>
                <c:pt idx="5835">
                  <c:v>141.41170399999999</c:v>
                </c:pt>
                <c:pt idx="5836">
                  <c:v>141.36754999999999</c:v>
                </c:pt>
                <c:pt idx="5837">
                  <c:v>141.33596</c:v>
                </c:pt>
                <c:pt idx="5838">
                  <c:v>141.29346200000001</c:v>
                </c:pt>
                <c:pt idx="5839">
                  <c:v>141.271736</c:v>
                </c:pt>
                <c:pt idx="5840">
                  <c:v>141.23480000000001</c:v>
                </c:pt>
                <c:pt idx="5841">
                  <c:v>141.19338200000001</c:v>
                </c:pt>
                <c:pt idx="5842">
                  <c:v>141.153188</c:v>
                </c:pt>
                <c:pt idx="5843">
                  <c:v>141.119114</c:v>
                </c:pt>
                <c:pt idx="5844">
                  <c:v>141.08363600000001</c:v>
                </c:pt>
                <c:pt idx="5845">
                  <c:v>141.05427800000001</c:v>
                </c:pt>
                <c:pt idx="5846">
                  <c:v>141.00332</c:v>
                </c:pt>
                <c:pt idx="5847">
                  <c:v>140.97036199999999</c:v>
                </c:pt>
                <c:pt idx="5848">
                  <c:v>140.92007000000001</c:v>
                </c:pt>
                <c:pt idx="5849">
                  <c:v>140.89596800000001</c:v>
                </c:pt>
                <c:pt idx="5850">
                  <c:v>140.86070599999999</c:v>
                </c:pt>
                <c:pt idx="5851">
                  <c:v>140.82895400000001</c:v>
                </c:pt>
                <c:pt idx="5852">
                  <c:v>140.780642</c:v>
                </c:pt>
                <c:pt idx="5853">
                  <c:v>140.75239999999999</c:v>
                </c:pt>
                <c:pt idx="5854">
                  <c:v>140.71414999999999</c:v>
                </c:pt>
                <c:pt idx="5855">
                  <c:v>140.67455000000001</c:v>
                </c:pt>
                <c:pt idx="5856">
                  <c:v>140.641502</c:v>
                </c:pt>
                <c:pt idx="5857">
                  <c:v>140.59778</c:v>
                </c:pt>
                <c:pt idx="5858">
                  <c:v>140.565146</c:v>
                </c:pt>
                <c:pt idx="5859">
                  <c:v>140.523278</c:v>
                </c:pt>
                <c:pt idx="5860">
                  <c:v>140.487674</c:v>
                </c:pt>
                <c:pt idx="5861">
                  <c:v>140.44802000000001</c:v>
                </c:pt>
                <c:pt idx="5862">
                  <c:v>140.409032</c:v>
                </c:pt>
                <c:pt idx="5863">
                  <c:v>140.38779199999999</c:v>
                </c:pt>
                <c:pt idx="5864">
                  <c:v>140.35125199999999</c:v>
                </c:pt>
                <c:pt idx="5865">
                  <c:v>140.31366800000001</c:v>
                </c:pt>
                <c:pt idx="5866">
                  <c:v>140.28179</c:v>
                </c:pt>
                <c:pt idx="5867">
                  <c:v>140.240588</c:v>
                </c:pt>
                <c:pt idx="5868">
                  <c:v>140.20356200000001</c:v>
                </c:pt>
                <c:pt idx="5869">
                  <c:v>140.15937199999999</c:v>
                </c:pt>
                <c:pt idx="5870">
                  <c:v>140.12672000000001</c:v>
                </c:pt>
                <c:pt idx="5871">
                  <c:v>140.10015200000001</c:v>
                </c:pt>
                <c:pt idx="5872">
                  <c:v>140.054306</c:v>
                </c:pt>
                <c:pt idx="5873">
                  <c:v>140.006426</c:v>
                </c:pt>
                <c:pt idx="5874">
                  <c:v>139.97994800000001</c:v>
                </c:pt>
                <c:pt idx="5875">
                  <c:v>139.945424</c:v>
                </c:pt>
                <c:pt idx="5876">
                  <c:v>139.903178</c:v>
                </c:pt>
                <c:pt idx="5877">
                  <c:v>139.86267799999999</c:v>
                </c:pt>
                <c:pt idx="5878">
                  <c:v>139.834148</c:v>
                </c:pt>
                <c:pt idx="5879">
                  <c:v>139.80199999999999</c:v>
                </c:pt>
                <c:pt idx="5880">
                  <c:v>139.762652</c:v>
                </c:pt>
                <c:pt idx="5881">
                  <c:v>139.72080199999999</c:v>
                </c:pt>
                <c:pt idx="5882">
                  <c:v>139.68802400000001</c:v>
                </c:pt>
                <c:pt idx="5883">
                  <c:v>139.65576799999999</c:v>
                </c:pt>
                <c:pt idx="5884">
                  <c:v>139.61703199999999</c:v>
                </c:pt>
                <c:pt idx="5885">
                  <c:v>139.58547799999999</c:v>
                </c:pt>
                <c:pt idx="5886">
                  <c:v>139.55057600000001</c:v>
                </c:pt>
                <c:pt idx="5887">
                  <c:v>139.502498</c:v>
                </c:pt>
                <c:pt idx="5888">
                  <c:v>139.4744</c:v>
                </c:pt>
                <c:pt idx="5889">
                  <c:v>139.43766199999999</c:v>
                </c:pt>
                <c:pt idx="5890">
                  <c:v>139.40294</c:v>
                </c:pt>
                <c:pt idx="5891">
                  <c:v>139.36526599999999</c:v>
                </c:pt>
                <c:pt idx="5892">
                  <c:v>139.34089399999999</c:v>
                </c:pt>
                <c:pt idx="5893">
                  <c:v>139.29760400000001</c:v>
                </c:pt>
                <c:pt idx="5894">
                  <c:v>139.27668800000001</c:v>
                </c:pt>
                <c:pt idx="5895">
                  <c:v>139.24110200000001</c:v>
                </c:pt>
                <c:pt idx="5896">
                  <c:v>139.183448</c:v>
                </c:pt>
                <c:pt idx="5897">
                  <c:v>139.13675599999999</c:v>
                </c:pt>
                <c:pt idx="5898">
                  <c:v>139.12138400000001</c:v>
                </c:pt>
                <c:pt idx="5899">
                  <c:v>139.1009</c:v>
                </c:pt>
                <c:pt idx="5900">
                  <c:v>139.06529599999999</c:v>
                </c:pt>
                <c:pt idx="5901">
                  <c:v>139.03077200000001</c:v>
                </c:pt>
                <c:pt idx="5902">
                  <c:v>138.97461200000001</c:v>
                </c:pt>
                <c:pt idx="5903">
                  <c:v>138.92712800000001</c:v>
                </c:pt>
                <c:pt idx="5904">
                  <c:v>138.89692400000001</c:v>
                </c:pt>
                <c:pt idx="5905">
                  <c:v>138.86164400000001</c:v>
                </c:pt>
                <c:pt idx="5906">
                  <c:v>138.83937800000001</c:v>
                </c:pt>
                <c:pt idx="5907">
                  <c:v>138.80303599999999</c:v>
                </c:pt>
                <c:pt idx="5908">
                  <c:v>138.75947600000001</c:v>
                </c:pt>
                <c:pt idx="5909">
                  <c:v>138.725258</c:v>
                </c:pt>
                <c:pt idx="5910">
                  <c:v>138.69579200000001</c:v>
                </c:pt>
                <c:pt idx="5911">
                  <c:v>138.658568</c:v>
                </c:pt>
                <c:pt idx="5912">
                  <c:v>138.617582</c:v>
                </c:pt>
                <c:pt idx="5913">
                  <c:v>138.57666800000001</c:v>
                </c:pt>
                <c:pt idx="5914">
                  <c:v>138.53985800000001</c:v>
                </c:pt>
                <c:pt idx="5915">
                  <c:v>138.50889799999999</c:v>
                </c:pt>
                <c:pt idx="5916">
                  <c:v>138.49664000000001</c:v>
                </c:pt>
                <c:pt idx="5917">
                  <c:v>138.44947999999999</c:v>
                </c:pt>
                <c:pt idx="5918">
                  <c:v>138.40745000000001</c:v>
                </c:pt>
                <c:pt idx="5919">
                  <c:v>138.36777799999999</c:v>
                </c:pt>
                <c:pt idx="5920">
                  <c:v>138.33631399999999</c:v>
                </c:pt>
                <c:pt idx="5921">
                  <c:v>138.30835999999999</c:v>
                </c:pt>
                <c:pt idx="5922">
                  <c:v>138.25824800000001</c:v>
                </c:pt>
                <c:pt idx="5923">
                  <c:v>138.221294</c:v>
                </c:pt>
                <c:pt idx="5924">
                  <c:v>138.17494400000001</c:v>
                </c:pt>
                <c:pt idx="5925">
                  <c:v>138.158456</c:v>
                </c:pt>
                <c:pt idx="5926">
                  <c:v>138.131564</c:v>
                </c:pt>
                <c:pt idx="5927">
                  <c:v>138.08692400000001</c:v>
                </c:pt>
                <c:pt idx="5928">
                  <c:v>138.046244</c:v>
                </c:pt>
                <c:pt idx="5929">
                  <c:v>138.01146800000001</c:v>
                </c:pt>
                <c:pt idx="5930">
                  <c:v>137.98956200000001</c:v>
                </c:pt>
                <c:pt idx="5931">
                  <c:v>137.940224</c:v>
                </c:pt>
                <c:pt idx="5932">
                  <c:v>137.897402</c:v>
                </c:pt>
                <c:pt idx="5933">
                  <c:v>137.86735999999999</c:v>
                </c:pt>
                <c:pt idx="5934">
                  <c:v>137.82752600000001</c:v>
                </c:pt>
                <c:pt idx="5935">
                  <c:v>137.797934</c:v>
                </c:pt>
                <c:pt idx="5936">
                  <c:v>137.76459800000001</c:v>
                </c:pt>
                <c:pt idx="5937">
                  <c:v>137.728184</c:v>
                </c:pt>
                <c:pt idx="5938">
                  <c:v>137.68912399999999</c:v>
                </c:pt>
                <c:pt idx="5939">
                  <c:v>137.65611200000001</c:v>
                </c:pt>
                <c:pt idx="5940">
                  <c:v>137.61913999999999</c:v>
                </c:pt>
                <c:pt idx="5941">
                  <c:v>137.59052</c:v>
                </c:pt>
                <c:pt idx="5942">
                  <c:v>137.54634799999999</c:v>
                </c:pt>
                <c:pt idx="5943">
                  <c:v>137.51371399999999</c:v>
                </c:pt>
                <c:pt idx="5944">
                  <c:v>137.48907199999999</c:v>
                </c:pt>
                <c:pt idx="5945">
                  <c:v>137.45111</c:v>
                </c:pt>
                <c:pt idx="5946">
                  <c:v>137.407928</c:v>
                </c:pt>
                <c:pt idx="5947">
                  <c:v>137.375924</c:v>
                </c:pt>
                <c:pt idx="5948">
                  <c:v>137.35538600000001</c:v>
                </c:pt>
                <c:pt idx="5949">
                  <c:v>137.3108</c:v>
                </c:pt>
                <c:pt idx="5950">
                  <c:v>137.27532199999999</c:v>
                </c:pt>
                <c:pt idx="5951">
                  <c:v>137.23482200000001</c:v>
                </c:pt>
                <c:pt idx="5952">
                  <c:v>137.20746199999999</c:v>
                </c:pt>
                <c:pt idx="5953">
                  <c:v>137.172146</c:v>
                </c:pt>
                <c:pt idx="5954">
                  <c:v>137.143112</c:v>
                </c:pt>
                <c:pt idx="5955">
                  <c:v>137.104232</c:v>
                </c:pt>
                <c:pt idx="5956">
                  <c:v>137.072102</c:v>
                </c:pt>
                <c:pt idx="5957">
                  <c:v>137.03230400000001</c:v>
                </c:pt>
                <c:pt idx="5958">
                  <c:v>137.005358</c:v>
                </c:pt>
                <c:pt idx="5959">
                  <c:v>136.96955600000001</c:v>
                </c:pt>
                <c:pt idx="5960">
                  <c:v>136.935824</c:v>
                </c:pt>
                <c:pt idx="5961">
                  <c:v>136.894136</c:v>
                </c:pt>
                <c:pt idx="5962">
                  <c:v>136.86448999999999</c:v>
                </c:pt>
                <c:pt idx="5963">
                  <c:v>136.834304</c:v>
                </c:pt>
                <c:pt idx="5964">
                  <c:v>136.80120199999999</c:v>
                </c:pt>
                <c:pt idx="5965">
                  <c:v>136.773698</c:v>
                </c:pt>
                <c:pt idx="5966">
                  <c:v>136.72579999999999</c:v>
                </c:pt>
                <c:pt idx="5967">
                  <c:v>136.694264</c:v>
                </c:pt>
                <c:pt idx="5968">
                  <c:v>136.66092800000001</c:v>
                </c:pt>
                <c:pt idx="5969">
                  <c:v>136.62802400000001</c:v>
                </c:pt>
                <c:pt idx="5970">
                  <c:v>136.590656</c:v>
                </c:pt>
                <c:pt idx="5971">
                  <c:v>136.556906</c:v>
                </c:pt>
                <c:pt idx="5972">
                  <c:v>136.52096</c:v>
                </c:pt>
                <c:pt idx="5973">
                  <c:v>136.49836999999999</c:v>
                </c:pt>
                <c:pt idx="5974">
                  <c:v>136.45939999999999</c:v>
                </c:pt>
                <c:pt idx="5975">
                  <c:v>136.41670400000001</c:v>
                </c:pt>
                <c:pt idx="5976">
                  <c:v>136.38718399999999</c:v>
                </c:pt>
                <c:pt idx="5977">
                  <c:v>136.369652</c:v>
                </c:pt>
                <c:pt idx="5978">
                  <c:v>136.32724400000001</c:v>
                </c:pt>
                <c:pt idx="5979">
                  <c:v>136.28057000000001</c:v>
                </c:pt>
                <c:pt idx="5980">
                  <c:v>136.24498399999999</c:v>
                </c:pt>
                <c:pt idx="5981">
                  <c:v>136.21508600000001</c:v>
                </c:pt>
                <c:pt idx="5982">
                  <c:v>136.17899600000001</c:v>
                </c:pt>
                <c:pt idx="5983">
                  <c:v>136.14574999999999</c:v>
                </c:pt>
                <c:pt idx="5984">
                  <c:v>136.107212</c:v>
                </c:pt>
                <c:pt idx="5985">
                  <c:v>136.079474</c:v>
                </c:pt>
                <c:pt idx="5986">
                  <c:v>136.04286200000001</c:v>
                </c:pt>
                <c:pt idx="5987">
                  <c:v>136.00063399999999</c:v>
                </c:pt>
                <c:pt idx="5988">
                  <c:v>135.96260000000001</c:v>
                </c:pt>
                <c:pt idx="5989">
                  <c:v>135.93383600000001</c:v>
                </c:pt>
                <c:pt idx="5990">
                  <c:v>135.89240000000001</c:v>
                </c:pt>
                <c:pt idx="5991">
                  <c:v>135.85604000000001</c:v>
                </c:pt>
                <c:pt idx="5992">
                  <c:v>135.83517800000001</c:v>
                </c:pt>
                <c:pt idx="5993">
                  <c:v>135.79482200000001</c:v>
                </c:pt>
                <c:pt idx="5994">
                  <c:v>135.75738200000001</c:v>
                </c:pt>
                <c:pt idx="5995">
                  <c:v>135.734072</c:v>
                </c:pt>
                <c:pt idx="5996">
                  <c:v>135.69701000000001</c:v>
                </c:pt>
                <c:pt idx="5997">
                  <c:v>135.654188</c:v>
                </c:pt>
                <c:pt idx="5998">
                  <c:v>135.62884399999999</c:v>
                </c:pt>
                <c:pt idx="5999">
                  <c:v>135.58929800000001</c:v>
                </c:pt>
                <c:pt idx="6000">
                  <c:v>135.555836</c:v>
                </c:pt>
                <c:pt idx="6001">
                  <c:v>135.522032</c:v>
                </c:pt>
                <c:pt idx="6002">
                  <c:v>135.49216999999999</c:v>
                </c:pt>
                <c:pt idx="6003">
                  <c:v>135.44952799999999</c:v>
                </c:pt>
                <c:pt idx="6004">
                  <c:v>135.425804</c:v>
                </c:pt>
                <c:pt idx="6005">
                  <c:v>135.39255800000001</c:v>
                </c:pt>
                <c:pt idx="6006">
                  <c:v>135.35726</c:v>
                </c:pt>
                <c:pt idx="6007">
                  <c:v>135.312242</c:v>
                </c:pt>
                <c:pt idx="6008">
                  <c:v>135.27249800000001</c:v>
                </c:pt>
                <c:pt idx="6009">
                  <c:v>135.24143000000001</c:v>
                </c:pt>
                <c:pt idx="6010">
                  <c:v>135.20939000000001</c:v>
                </c:pt>
                <c:pt idx="6011">
                  <c:v>135.192218</c:v>
                </c:pt>
                <c:pt idx="6012">
                  <c:v>135.15328400000001</c:v>
                </c:pt>
                <c:pt idx="6013">
                  <c:v>135.124304</c:v>
                </c:pt>
                <c:pt idx="6014">
                  <c:v>135.07240999999999</c:v>
                </c:pt>
                <c:pt idx="6015">
                  <c:v>135.042494</c:v>
                </c:pt>
                <c:pt idx="6016">
                  <c:v>135.00782599999999</c:v>
                </c:pt>
                <c:pt idx="6017">
                  <c:v>134.98343600000001</c:v>
                </c:pt>
                <c:pt idx="6018">
                  <c:v>134.945978</c:v>
                </c:pt>
                <c:pt idx="6019">
                  <c:v>134.903426</c:v>
                </c:pt>
                <c:pt idx="6020">
                  <c:v>134.873546</c:v>
                </c:pt>
                <c:pt idx="6021">
                  <c:v>134.84415200000001</c:v>
                </c:pt>
                <c:pt idx="6022">
                  <c:v>134.80982599999999</c:v>
                </c:pt>
                <c:pt idx="6023">
                  <c:v>134.775644</c:v>
                </c:pt>
                <c:pt idx="6024">
                  <c:v>134.74626799999999</c:v>
                </c:pt>
                <c:pt idx="6025">
                  <c:v>134.714876</c:v>
                </c:pt>
                <c:pt idx="6026">
                  <c:v>134.67475400000001</c:v>
                </c:pt>
                <c:pt idx="6027">
                  <c:v>134.63468599999999</c:v>
                </c:pt>
                <c:pt idx="6028">
                  <c:v>134.61101600000001</c:v>
                </c:pt>
                <c:pt idx="6029">
                  <c:v>134.560382</c:v>
                </c:pt>
                <c:pt idx="6030">
                  <c:v>134.527748</c:v>
                </c:pt>
                <c:pt idx="6031">
                  <c:v>134.505122</c:v>
                </c:pt>
                <c:pt idx="6032">
                  <c:v>134.471498</c:v>
                </c:pt>
                <c:pt idx="6033">
                  <c:v>134.43911600000001</c:v>
                </c:pt>
                <c:pt idx="6034">
                  <c:v>134.41350199999999</c:v>
                </c:pt>
                <c:pt idx="6035">
                  <c:v>134.382182</c:v>
                </c:pt>
                <c:pt idx="6036">
                  <c:v>134.35962799999999</c:v>
                </c:pt>
                <c:pt idx="6037">
                  <c:v>134.30669</c:v>
                </c:pt>
                <c:pt idx="6038">
                  <c:v>134.265164</c:v>
                </c:pt>
                <c:pt idx="6039">
                  <c:v>134.23791199999999</c:v>
                </c:pt>
                <c:pt idx="6040">
                  <c:v>134.20693399999999</c:v>
                </c:pt>
                <c:pt idx="6041">
                  <c:v>134.18313800000001</c:v>
                </c:pt>
                <c:pt idx="6042">
                  <c:v>134.14560800000001</c:v>
                </c:pt>
                <c:pt idx="6043">
                  <c:v>134.09569400000001</c:v>
                </c:pt>
                <c:pt idx="6044">
                  <c:v>134.082086</c:v>
                </c:pt>
                <c:pt idx="6045">
                  <c:v>134.04866000000001</c:v>
                </c:pt>
                <c:pt idx="6046">
                  <c:v>134.01350600000001</c:v>
                </c:pt>
                <c:pt idx="6047">
                  <c:v>133.98870199999999</c:v>
                </c:pt>
                <c:pt idx="6048">
                  <c:v>133.95700400000001</c:v>
                </c:pt>
                <c:pt idx="6049">
                  <c:v>133.92913999999999</c:v>
                </c:pt>
                <c:pt idx="6050">
                  <c:v>133.90043</c:v>
                </c:pt>
                <c:pt idx="6051">
                  <c:v>133.853486</c:v>
                </c:pt>
                <c:pt idx="6052">
                  <c:v>133.81374199999999</c:v>
                </c:pt>
                <c:pt idx="6053">
                  <c:v>133.78818200000001</c:v>
                </c:pt>
                <c:pt idx="6054">
                  <c:v>133.75959800000001</c:v>
                </c:pt>
                <c:pt idx="6055">
                  <c:v>133.714112</c:v>
                </c:pt>
                <c:pt idx="6056">
                  <c:v>133.68478999999999</c:v>
                </c:pt>
                <c:pt idx="6057">
                  <c:v>133.65345199999999</c:v>
                </c:pt>
                <c:pt idx="6058">
                  <c:v>133.62504799999999</c:v>
                </c:pt>
                <c:pt idx="6059">
                  <c:v>133.58823799999999</c:v>
                </c:pt>
                <c:pt idx="6060">
                  <c:v>133.56219200000001</c:v>
                </c:pt>
                <c:pt idx="6061">
                  <c:v>133.51737199999999</c:v>
                </c:pt>
                <c:pt idx="6062">
                  <c:v>133.49678</c:v>
                </c:pt>
                <c:pt idx="6063">
                  <c:v>133.466576</c:v>
                </c:pt>
                <c:pt idx="6064">
                  <c:v>133.420838</c:v>
                </c:pt>
                <c:pt idx="6065">
                  <c:v>133.38535999999999</c:v>
                </c:pt>
                <c:pt idx="6066">
                  <c:v>133.34971999999999</c:v>
                </c:pt>
                <c:pt idx="6067">
                  <c:v>133.341566</c:v>
                </c:pt>
                <c:pt idx="6068">
                  <c:v>133.30245199999999</c:v>
                </c:pt>
                <c:pt idx="6069">
                  <c:v>133.28220200000001</c:v>
                </c:pt>
                <c:pt idx="6070">
                  <c:v>133.24548200000001</c:v>
                </c:pt>
                <c:pt idx="6071">
                  <c:v>133.207358</c:v>
                </c:pt>
                <c:pt idx="6072">
                  <c:v>133.17407600000001</c:v>
                </c:pt>
                <c:pt idx="6073">
                  <c:v>133.13731999999999</c:v>
                </c:pt>
                <c:pt idx="6074">
                  <c:v>133.09849399999999</c:v>
                </c:pt>
                <c:pt idx="6075">
                  <c:v>133.06985599999999</c:v>
                </c:pt>
                <c:pt idx="6076">
                  <c:v>133.04600600000001</c:v>
                </c:pt>
                <c:pt idx="6077">
                  <c:v>133.00620799999999</c:v>
                </c:pt>
                <c:pt idx="6078">
                  <c:v>132.96680599999999</c:v>
                </c:pt>
                <c:pt idx="6079">
                  <c:v>132.94610599999999</c:v>
                </c:pt>
                <c:pt idx="6080">
                  <c:v>132.90871999999999</c:v>
                </c:pt>
                <c:pt idx="6081">
                  <c:v>132.87241399999999</c:v>
                </c:pt>
                <c:pt idx="6082">
                  <c:v>132.84483800000001</c:v>
                </c:pt>
                <c:pt idx="6083">
                  <c:v>132.80557999999999</c:v>
                </c:pt>
                <c:pt idx="6084">
                  <c:v>132.788588</c:v>
                </c:pt>
                <c:pt idx="6085">
                  <c:v>132.75782599999999</c:v>
                </c:pt>
                <c:pt idx="6086">
                  <c:v>132.72537199999999</c:v>
                </c:pt>
                <c:pt idx="6087">
                  <c:v>132.682298</c:v>
                </c:pt>
                <c:pt idx="6088">
                  <c:v>132.65159</c:v>
                </c:pt>
                <c:pt idx="6089">
                  <c:v>132.61512200000001</c:v>
                </c:pt>
                <c:pt idx="6090">
                  <c:v>132.574388</c:v>
                </c:pt>
                <c:pt idx="6091">
                  <c:v>132.54906199999999</c:v>
                </c:pt>
                <c:pt idx="6092">
                  <c:v>132.515942</c:v>
                </c:pt>
                <c:pt idx="6093">
                  <c:v>132.487574</c:v>
                </c:pt>
                <c:pt idx="6094">
                  <c:v>132.46489399999999</c:v>
                </c:pt>
                <c:pt idx="6095">
                  <c:v>132.42732799999999</c:v>
                </c:pt>
                <c:pt idx="6096">
                  <c:v>132.38274200000001</c:v>
                </c:pt>
                <c:pt idx="6097">
                  <c:v>132.35081</c:v>
                </c:pt>
                <c:pt idx="6098">
                  <c:v>132.32109199999999</c:v>
                </c:pt>
                <c:pt idx="6099">
                  <c:v>132.301436</c:v>
                </c:pt>
                <c:pt idx="6100">
                  <c:v>132.27022400000001</c:v>
                </c:pt>
                <c:pt idx="6101">
                  <c:v>132.23724799999999</c:v>
                </c:pt>
                <c:pt idx="6102">
                  <c:v>132.20042000000001</c:v>
                </c:pt>
                <c:pt idx="6103">
                  <c:v>132.16769600000001</c:v>
                </c:pt>
                <c:pt idx="6104">
                  <c:v>132.146366</c:v>
                </c:pt>
                <c:pt idx="6105">
                  <c:v>132.112346</c:v>
                </c:pt>
                <c:pt idx="6106">
                  <c:v>132.07794799999999</c:v>
                </c:pt>
                <c:pt idx="6107">
                  <c:v>132.05562800000001</c:v>
                </c:pt>
                <c:pt idx="6108">
                  <c:v>132.021356</c:v>
                </c:pt>
                <c:pt idx="6109">
                  <c:v>131.99872999999999</c:v>
                </c:pt>
                <c:pt idx="6110">
                  <c:v>131.958788</c:v>
                </c:pt>
                <c:pt idx="6111">
                  <c:v>131.910134</c:v>
                </c:pt>
                <c:pt idx="6112">
                  <c:v>131.87438599999999</c:v>
                </c:pt>
                <c:pt idx="6113">
                  <c:v>131.848466</c:v>
                </c:pt>
                <c:pt idx="6114">
                  <c:v>131.819828</c:v>
                </c:pt>
                <c:pt idx="6115">
                  <c:v>131.78813</c:v>
                </c:pt>
                <c:pt idx="6116">
                  <c:v>131.75646800000001</c:v>
                </c:pt>
                <c:pt idx="6117">
                  <c:v>131.714834</c:v>
                </c:pt>
                <c:pt idx="6118">
                  <c:v>131.69139799999999</c:v>
                </c:pt>
                <c:pt idx="6119">
                  <c:v>131.66360599999999</c:v>
                </c:pt>
                <c:pt idx="6120">
                  <c:v>131.62247600000001</c:v>
                </c:pt>
                <c:pt idx="6121">
                  <c:v>131.58690799999999</c:v>
                </c:pt>
                <c:pt idx="6122">
                  <c:v>131.550062</c:v>
                </c:pt>
                <c:pt idx="6123">
                  <c:v>131.51638399999999</c:v>
                </c:pt>
                <c:pt idx="6124">
                  <c:v>131.48819599999999</c:v>
                </c:pt>
                <c:pt idx="6125">
                  <c:v>131.47268</c:v>
                </c:pt>
                <c:pt idx="6126">
                  <c:v>131.44524799999999</c:v>
                </c:pt>
                <c:pt idx="6127">
                  <c:v>131.41211000000001</c:v>
                </c:pt>
                <c:pt idx="6128">
                  <c:v>131.37193400000001</c:v>
                </c:pt>
                <c:pt idx="6129">
                  <c:v>131.33490800000001</c:v>
                </c:pt>
                <c:pt idx="6130">
                  <c:v>131.30929399999999</c:v>
                </c:pt>
                <c:pt idx="6131">
                  <c:v>131.28123199999999</c:v>
                </c:pt>
                <c:pt idx="6132">
                  <c:v>131.23929200000001</c:v>
                </c:pt>
                <c:pt idx="6133">
                  <c:v>131.21834000000001</c:v>
                </c:pt>
                <c:pt idx="6134">
                  <c:v>131.18980999999999</c:v>
                </c:pt>
                <c:pt idx="6135">
                  <c:v>131.14697000000001</c:v>
                </c:pt>
                <c:pt idx="6136">
                  <c:v>131.12551400000001</c:v>
                </c:pt>
                <c:pt idx="6137">
                  <c:v>131.10459800000001</c:v>
                </c:pt>
                <c:pt idx="6138">
                  <c:v>131.07273799999999</c:v>
                </c:pt>
                <c:pt idx="6139">
                  <c:v>131.03544199999999</c:v>
                </c:pt>
                <c:pt idx="6140">
                  <c:v>131.00531000000001</c:v>
                </c:pt>
                <c:pt idx="6141">
                  <c:v>130.989452</c:v>
                </c:pt>
                <c:pt idx="6142">
                  <c:v>130.95859999999999</c:v>
                </c:pt>
                <c:pt idx="6143">
                  <c:v>130.91648000000001</c:v>
                </c:pt>
                <c:pt idx="6144">
                  <c:v>130.88856200000001</c:v>
                </c:pt>
                <c:pt idx="6145">
                  <c:v>130.85293999999999</c:v>
                </c:pt>
                <c:pt idx="6146">
                  <c:v>130.82662400000001</c:v>
                </c:pt>
                <c:pt idx="6147">
                  <c:v>130.80162200000001</c:v>
                </c:pt>
                <c:pt idx="6148">
                  <c:v>130.75539800000001</c:v>
                </c:pt>
                <c:pt idx="6149">
                  <c:v>130.722836</c:v>
                </c:pt>
                <c:pt idx="6150">
                  <c:v>130.691372</c:v>
                </c:pt>
                <c:pt idx="6151">
                  <c:v>130.661024</c:v>
                </c:pt>
                <c:pt idx="6152">
                  <c:v>130.64556200000001</c:v>
                </c:pt>
                <c:pt idx="6153">
                  <c:v>130.61192</c:v>
                </c:pt>
                <c:pt idx="6154">
                  <c:v>130.5932</c:v>
                </c:pt>
                <c:pt idx="6155">
                  <c:v>130.55246600000001</c:v>
                </c:pt>
                <c:pt idx="6156">
                  <c:v>130.51592600000001</c:v>
                </c:pt>
                <c:pt idx="6157">
                  <c:v>130.477406</c:v>
                </c:pt>
                <c:pt idx="6158">
                  <c:v>130.44819200000001</c:v>
                </c:pt>
                <c:pt idx="6159">
                  <c:v>130.413038</c:v>
                </c:pt>
                <c:pt idx="6160">
                  <c:v>130.380134</c:v>
                </c:pt>
                <c:pt idx="6161">
                  <c:v>130.34897599999999</c:v>
                </c:pt>
                <c:pt idx="6162">
                  <c:v>130.332596</c:v>
                </c:pt>
                <c:pt idx="6163">
                  <c:v>130.30435399999999</c:v>
                </c:pt>
                <c:pt idx="6164">
                  <c:v>130.25847200000001</c:v>
                </c:pt>
                <c:pt idx="6165">
                  <c:v>130.23114799999999</c:v>
                </c:pt>
                <c:pt idx="6166">
                  <c:v>130.197506</c:v>
                </c:pt>
                <c:pt idx="6167">
                  <c:v>130.17531199999999</c:v>
                </c:pt>
                <c:pt idx="6168">
                  <c:v>130.14545000000001</c:v>
                </c:pt>
                <c:pt idx="6169">
                  <c:v>130.10682199999999</c:v>
                </c:pt>
                <c:pt idx="6170">
                  <c:v>130.079534</c:v>
                </c:pt>
                <c:pt idx="6171">
                  <c:v>130.05258799999999</c:v>
                </c:pt>
                <c:pt idx="6172">
                  <c:v>130.024832</c:v>
                </c:pt>
                <c:pt idx="6173">
                  <c:v>129.98696000000001</c:v>
                </c:pt>
                <c:pt idx="6174">
                  <c:v>129.95608999999999</c:v>
                </c:pt>
                <c:pt idx="6175">
                  <c:v>129.92700199999999</c:v>
                </c:pt>
                <c:pt idx="6176">
                  <c:v>129.89577199999999</c:v>
                </c:pt>
                <c:pt idx="6177">
                  <c:v>129.86083400000001</c:v>
                </c:pt>
                <c:pt idx="6178">
                  <c:v>129.82488799999999</c:v>
                </c:pt>
                <c:pt idx="6179">
                  <c:v>129.81196399999999</c:v>
                </c:pt>
                <c:pt idx="6180">
                  <c:v>129.782498</c:v>
                </c:pt>
                <c:pt idx="6181">
                  <c:v>129.75711799999999</c:v>
                </c:pt>
                <c:pt idx="6182">
                  <c:v>129.72788600000001</c:v>
                </c:pt>
                <c:pt idx="6183">
                  <c:v>129.68168</c:v>
                </c:pt>
                <c:pt idx="6184">
                  <c:v>129.65790200000001</c:v>
                </c:pt>
                <c:pt idx="6185">
                  <c:v>129.63272000000001</c:v>
                </c:pt>
                <c:pt idx="6186">
                  <c:v>129.58989800000001</c:v>
                </c:pt>
                <c:pt idx="6187">
                  <c:v>129.56702000000001</c:v>
                </c:pt>
                <c:pt idx="6188">
                  <c:v>129.534098</c:v>
                </c:pt>
                <c:pt idx="6189">
                  <c:v>129.50544199999999</c:v>
                </c:pt>
                <c:pt idx="6190">
                  <c:v>129.47430199999999</c:v>
                </c:pt>
                <c:pt idx="6191">
                  <c:v>129.43533199999999</c:v>
                </c:pt>
                <c:pt idx="6192">
                  <c:v>129.41492</c:v>
                </c:pt>
                <c:pt idx="6193">
                  <c:v>129.395084</c:v>
                </c:pt>
                <c:pt idx="6194">
                  <c:v>129.369812</c:v>
                </c:pt>
                <c:pt idx="6195">
                  <c:v>129.356042</c:v>
                </c:pt>
                <c:pt idx="6196">
                  <c:v>129.314246</c:v>
                </c:pt>
                <c:pt idx="6197">
                  <c:v>129.270848</c:v>
                </c:pt>
                <c:pt idx="6198">
                  <c:v>129.23918599999999</c:v>
                </c:pt>
                <c:pt idx="6199">
                  <c:v>129.19724600000001</c:v>
                </c:pt>
                <c:pt idx="6200">
                  <c:v>129.18803</c:v>
                </c:pt>
                <c:pt idx="6201">
                  <c:v>129.158672</c:v>
                </c:pt>
                <c:pt idx="6202">
                  <c:v>129.12022400000001</c:v>
                </c:pt>
                <c:pt idx="6203">
                  <c:v>129.082784</c:v>
                </c:pt>
                <c:pt idx="6204">
                  <c:v>129.056738</c:v>
                </c:pt>
                <c:pt idx="6205">
                  <c:v>129.043184</c:v>
                </c:pt>
                <c:pt idx="6206">
                  <c:v>129.01083800000001</c:v>
                </c:pt>
                <c:pt idx="6207">
                  <c:v>128.973038</c:v>
                </c:pt>
                <c:pt idx="6208">
                  <c:v>128.94391400000001</c:v>
                </c:pt>
                <c:pt idx="6209">
                  <c:v>128.91228799999999</c:v>
                </c:pt>
                <c:pt idx="6210">
                  <c:v>128.883128</c:v>
                </c:pt>
                <c:pt idx="6211">
                  <c:v>128.84178199999999</c:v>
                </c:pt>
                <c:pt idx="6212">
                  <c:v>128.81627599999999</c:v>
                </c:pt>
                <c:pt idx="6213">
                  <c:v>128.78760199999999</c:v>
                </c:pt>
                <c:pt idx="6214">
                  <c:v>128.78167999999999</c:v>
                </c:pt>
                <c:pt idx="6215">
                  <c:v>128.743358</c:v>
                </c:pt>
                <c:pt idx="6216">
                  <c:v>128.70759200000001</c:v>
                </c:pt>
                <c:pt idx="6217">
                  <c:v>128.68919600000001</c:v>
                </c:pt>
                <c:pt idx="6218">
                  <c:v>128.66001800000001</c:v>
                </c:pt>
                <c:pt idx="6219">
                  <c:v>128.61770000000001</c:v>
                </c:pt>
                <c:pt idx="6220">
                  <c:v>128.584112</c:v>
                </c:pt>
                <c:pt idx="6221">
                  <c:v>128.55561800000001</c:v>
                </c:pt>
                <c:pt idx="6222">
                  <c:v>128.52345199999999</c:v>
                </c:pt>
                <c:pt idx="6223">
                  <c:v>128.50005200000001</c:v>
                </c:pt>
                <c:pt idx="6224">
                  <c:v>128.47029800000001</c:v>
                </c:pt>
                <c:pt idx="6225">
                  <c:v>128.44398200000001</c:v>
                </c:pt>
                <c:pt idx="6226">
                  <c:v>128.41413800000001</c:v>
                </c:pt>
                <c:pt idx="6227">
                  <c:v>128.38055</c:v>
                </c:pt>
                <c:pt idx="6228">
                  <c:v>128.34584599999999</c:v>
                </c:pt>
                <c:pt idx="6229">
                  <c:v>128.32894400000001</c:v>
                </c:pt>
                <c:pt idx="6230">
                  <c:v>128.29283599999999</c:v>
                </c:pt>
                <c:pt idx="6231">
                  <c:v>128.24965399999999</c:v>
                </c:pt>
                <c:pt idx="6232">
                  <c:v>128.23863800000001</c:v>
                </c:pt>
                <c:pt idx="6233">
                  <c:v>128.20847000000001</c:v>
                </c:pt>
                <c:pt idx="6234">
                  <c:v>128.18836400000001</c:v>
                </c:pt>
                <c:pt idx="6235">
                  <c:v>128.14536200000001</c:v>
                </c:pt>
                <c:pt idx="6236">
                  <c:v>128.11036999999999</c:v>
                </c:pt>
                <c:pt idx="6237">
                  <c:v>128.07476600000001</c:v>
                </c:pt>
                <c:pt idx="6238">
                  <c:v>128.041934</c:v>
                </c:pt>
                <c:pt idx="6239">
                  <c:v>128.02503200000001</c:v>
                </c:pt>
                <c:pt idx="6240">
                  <c:v>128.003342</c:v>
                </c:pt>
                <c:pt idx="6241">
                  <c:v>127.977566</c:v>
                </c:pt>
                <c:pt idx="6242">
                  <c:v>127.943816</c:v>
                </c:pt>
                <c:pt idx="6243">
                  <c:v>127.90929199999999</c:v>
                </c:pt>
                <c:pt idx="6244">
                  <c:v>127.878872</c:v>
                </c:pt>
                <c:pt idx="6245">
                  <c:v>127.854878</c:v>
                </c:pt>
                <c:pt idx="6246">
                  <c:v>127.82408</c:v>
                </c:pt>
                <c:pt idx="6247">
                  <c:v>127.777244</c:v>
                </c:pt>
                <c:pt idx="6248">
                  <c:v>127.75919</c:v>
                </c:pt>
                <c:pt idx="6249">
                  <c:v>127.72985</c:v>
                </c:pt>
                <c:pt idx="6250">
                  <c:v>127.708628</c:v>
                </c:pt>
                <c:pt idx="6251">
                  <c:v>127.695128</c:v>
                </c:pt>
                <c:pt idx="6252">
                  <c:v>127.648076</c:v>
                </c:pt>
                <c:pt idx="6253">
                  <c:v>127.606748</c:v>
                </c:pt>
                <c:pt idx="6254">
                  <c:v>127.586732</c:v>
                </c:pt>
                <c:pt idx="6255">
                  <c:v>127.54625</c:v>
                </c:pt>
                <c:pt idx="6256">
                  <c:v>127.521338</c:v>
                </c:pt>
                <c:pt idx="6257">
                  <c:v>127.49171</c:v>
                </c:pt>
                <c:pt idx="6258">
                  <c:v>127.4693</c:v>
                </c:pt>
                <c:pt idx="6259">
                  <c:v>127.44217399999999</c:v>
                </c:pt>
                <c:pt idx="6260">
                  <c:v>127.415246</c:v>
                </c:pt>
                <c:pt idx="6261">
                  <c:v>127.38644600000001</c:v>
                </c:pt>
                <c:pt idx="6262">
                  <c:v>127.346324</c:v>
                </c:pt>
                <c:pt idx="6263">
                  <c:v>127.307714</c:v>
                </c:pt>
                <c:pt idx="6264">
                  <c:v>127.274</c:v>
                </c:pt>
                <c:pt idx="6265">
                  <c:v>127.27202</c:v>
                </c:pt>
                <c:pt idx="6266">
                  <c:v>127.24095199999999</c:v>
                </c:pt>
                <c:pt idx="6267">
                  <c:v>127.207562</c:v>
                </c:pt>
                <c:pt idx="6268">
                  <c:v>127.184864</c:v>
                </c:pt>
                <c:pt idx="6269">
                  <c:v>127.146812</c:v>
                </c:pt>
                <c:pt idx="6270">
                  <c:v>127.126796</c:v>
                </c:pt>
                <c:pt idx="6271">
                  <c:v>127.09000399999999</c:v>
                </c:pt>
                <c:pt idx="6272">
                  <c:v>127.065866</c:v>
                </c:pt>
                <c:pt idx="6273">
                  <c:v>127.036382</c:v>
                </c:pt>
                <c:pt idx="6274">
                  <c:v>126.99870799999999</c:v>
                </c:pt>
                <c:pt idx="6275">
                  <c:v>126.974048</c:v>
                </c:pt>
                <c:pt idx="6276">
                  <c:v>126.951044</c:v>
                </c:pt>
                <c:pt idx="6277">
                  <c:v>126.925466</c:v>
                </c:pt>
                <c:pt idx="6278">
                  <c:v>126.888656</c:v>
                </c:pt>
                <c:pt idx="6279">
                  <c:v>126.846338</c:v>
                </c:pt>
                <c:pt idx="6280">
                  <c:v>126.83420599999999</c:v>
                </c:pt>
                <c:pt idx="6281">
                  <c:v>126.820274</c:v>
                </c:pt>
                <c:pt idx="6282">
                  <c:v>126.77302400000001</c:v>
                </c:pt>
                <c:pt idx="6283">
                  <c:v>126.74793200000001</c:v>
                </c:pt>
                <c:pt idx="6284">
                  <c:v>126.70872799999999</c:v>
                </c:pt>
                <c:pt idx="6285">
                  <c:v>126.69128600000001</c:v>
                </c:pt>
                <c:pt idx="6286">
                  <c:v>126.67035199999999</c:v>
                </c:pt>
                <c:pt idx="6287">
                  <c:v>126.64373000000001</c:v>
                </c:pt>
                <c:pt idx="6288">
                  <c:v>126.610214</c:v>
                </c:pt>
                <c:pt idx="6289">
                  <c:v>126.575546</c:v>
                </c:pt>
                <c:pt idx="6290">
                  <c:v>126.544568</c:v>
                </c:pt>
                <c:pt idx="6291">
                  <c:v>126.526172</c:v>
                </c:pt>
                <c:pt idx="6292">
                  <c:v>126.49285399999999</c:v>
                </c:pt>
                <c:pt idx="6293">
                  <c:v>126.462434</c:v>
                </c:pt>
                <c:pt idx="6294">
                  <c:v>126.4289</c:v>
                </c:pt>
                <c:pt idx="6295">
                  <c:v>126.40064</c:v>
                </c:pt>
                <c:pt idx="6296">
                  <c:v>126.369446</c:v>
                </c:pt>
                <c:pt idx="6297">
                  <c:v>126.355208</c:v>
                </c:pt>
                <c:pt idx="6298">
                  <c:v>126.318218</c:v>
                </c:pt>
                <c:pt idx="6299">
                  <c:v>126.28299199999999</c:v>
                </c:pt>
                <c:pt idx="6300">
                  <c:v>126.26290400000001</c:v>
                </c:pt>
                <c:pt idx="6301">
                  <c:v>126.239594</c:v>
                </c:pt>
                <c:pt idx="6302">
                  <c:v>126.21641</c:v>
                </c:pt>
                <c:pt idx="6303">
                  <c:v>126.18433400000001</c:v>
                </c:pt>
                <c:pt idx="6304">
                  <c:v>126.15960200000001</c:v>
                </c:pt>
                <c:pt idx="6305">
                  <c:v>126.122108</c:v>
                </c:pt>
                <c:pt idx="6306">
                  <c:v>126.095378</c:v>
                </c:pt>
                <c:pt idx="6307">
                  <c:v>126.080996</c:v>
                </c:pt>
                <c:pt idx="6308">
                  <c:v>126.03479</c:v>
                </c:pt>
                <c:pt idx="6309">
                  <c:v>126.002426</c:v>
                </c:pt>
                <c:pt idx="6310">
                  <c:v>125.969396</c:v>
                </c:pt>
                <c:pt idx="6311">
                  <c:v>125.948876</c:v>
                </c:pt>
                <c:pt idx="6312">
                  <c:v>125.92418000000001</c:v>
                </c:pt>
                <c:pt idx="6313">
                  <c:v>125.88629</c:v>
                </c:pt>
                <c:pt idx="6314">
                  <c:v>125.86524799999999</c:v>
                </c:pt>
                <c:pt idx="6315">
                  <c:v>125.83407200000001</c:v>
                </c:pt>
                <c:pt idx="6316">
                  <c:v>125.810546</c:v>
                </c:pt>
                <c:pt idx="6317">
                  <c:v>125.792528</c:v>
                </c:pt>
                <c:pt idx="6318">
                  <c:v>125.757032</c:v>
                </c:pt>
                <c:pt idx="6319">
                  <c:v>125.72357</c:v>
                </c:pt>
                <c:pt idx="6320">
                  <c:v>125.704652</c:v>
                </c:pt>
                <c:pt idx="6321">
                  <c:v>125.66867000000001</c:v>
                </c:pt>
                <c:pt idx="6322">
                  <c:v>125.639456</c:v>
                </c:pt>
                <c:pt idx="6323">
                  <c:v>125.61564199999999</c:v>
                </c:pt>
                <c:pt idx="6324">
                  <c:v>125.57400800000001</c:v>
                </c:pt>
                <c:pt idx="6325">
                  <c:v>125.552498</c:v>
                </c:pt>
                <c:pt idx="6326">
                  <c:v>125.535614</c:v>
                </c:pt>
                <c:pt idx="6327">
                  <c:v>125.50690400000001</c:v>
                </c:pt>
                <c:pt idx="6328">
                  <c:v>125.479652</c:v>
                </c:pt>
                <c:pt idx="6329">
                  <c:v>125.46428</c:v>
                </c:pt>
                <c:pt idx="6330">
                  <c:v>125.42588600000001</c:v>
                </c:pt>
                <c:pt idx="6331">
                  <c:v>125.39904799999999</c:v>
                </c:pt>
                <c:pt idx="6332">
                  <c:v>125.37437</c:v>
                </c:pt>
                <c:pt idx="6333">
                  <c:v>125.351996</c:v>
                </c:pt>
                <c:pt idx="6334">
                  <c:v>125.31903800000001</c:v>
                </c:pt>
                <c:pt idx="6335">
                  <c:v>125.294162</c:v>
                </c:pt>
                <c:pt idx="6336">
                  <c:v>125.25422</c:v>
                </c:pt>
                <c:pt idx="6337">
                  <c:v>125.217032</c:v>
                </c:pt>
                <c:pt idx="6338">
                  <c:v>125.193596</c:v>
                </c:pt>
                <c:pt idx="6339">
                  <c:v>125.173112</c:v>
                </c:pt>
                <c:pt idx="6340">
                  <c:v>125.140946</c:v>
                </c:pt>
                <c:pt idx="6341">
                  <c:v>125.122334</c:v>
                </c:pt>
                <c:pt idx="6342">
                  <c:v>125.09815999999999</c:v>
                </c:pt>
                <c:pt idx="6343">
                  <c:v>125.06765</c:v>
                </c:pt>
                <c:pt idx="6344">
                  <c:v>125.0429</c:v>
                </c:pt>
                <c:pt idx="6345">
                  <c:v>125.019338</c:v>
                </c:pt>
                <c:pt idx="6346">
                  <c:v>124.99745</c:v>
                </c:pt>
                <c:pt idx="6347">
                  <c:v>124.955564</c:v>
                </c:pt>
                <c:pt idx="6348">
                  <c:v>124.929356</c:v>
                </c:pt>
                <c:pt idx="6349">
                  <c:v>124.89191599999999</c:v>
                </c:pt>
                <c:pt idx="6350">
                  <c:v>124.86673399999999</c:v>
                </c:pt>
                <c:pt idx="6351">
                  <c:v>124.84792400000001</c:v>
                </c:pt>
                <c:pt idx="6352">
                  <c:v>124.82195</c:v>
                </c:pt>
                <c:pt idx="6353">
                  <c:v>124.78809200000001</c:v>
                </c:pt>
                <c:pt idx="6354">
                  <c:v>124.763486</c:v>
                </c:pt>
                <c:pt idx="6355">
                  <c:v>124.742498</c:v>
                </c:pt>
                <c:pt idx="6356">
                  <c:v>124.720646</c:v>
                </c:pt>
                <c:pt idx="6357">
                  <c:v>124.693826</c:v>
                </c:pt>
                <c:pt idx="6358">
                  <c:v>124.656728</c:v>
                </c:pt>
                <c:pt idx="6359">
                  <c:v>124.63439</c:v>
                </c:pt>
                <c:pt idx="6360">
                  <c:v>124.60505000000001</c:v>
                </c:pt>
                <c:pt idx="6361">
                  <c:v>124.57556599999999</c:v>
                </c:pt>
                <c:pt idx="6362">
                  <c:v>124.547648</c:v>
                </c:pt>
                <c:pt idx="6363">
                  <c:v>124.52964799999999</c:v>
                </c:pt>
                <c:pt idx="6364">
                  <c:v>124.507688</c:v>
                </c:pt>
                <c:pt idx="6365">
                  <c:v>124.468772</c:v>
                </c:pt>
                <c:pt idx="6366">
                  <c:v>124.441394</c:v>
                </c:pt>
                <c:pt idx="6367">
                  <c:v>124.430324</c:v>
                </c:pt>
                <c:pt idx="6368">
                  <c:v>124.383506</c:v>
                </c:pt>
                <c:pt idx="6369">
                  <c:v>124.351106</c:v>
                </c:pt>
                <c:pt idx="6370">
                  <c:v>124.33650799999999</c:v>
                </c:pt>
                <c:pt idx="6371">
                  <c:v>124.313846</c:v>
                </c:pt>
                <c:pt idx="6372">
                  <c:v>124.286198</c:v>
                </c:pt>
                <c:pt idx="6373">
                  <c:v>124.25702</c:v>
                </c:pt>
                <c:pt idx="6374">
                  <c:v>124.23784999999999</c:v>
                </c:pt>
                <c:pt idx="6375">
                  <c:v>124.20401</c:v>
                </c:pt>
                <c:pt idx="6376">
                  <c:v>124.175048</c:v>
                </c:pt>
                <c:pt idx="6377">
                  <c:v>124.15055</c:v>
                </c:pt>
                <c:pt idx="6378">
                  <c:v>124.12347800000001</c:v>
                </c:pt>
                <c:pt idx="6379">
                  <c:v>124.086758</c:v>
                </c:pt>
                <c:pt idx="6380">
                  <c:v>124.04768</c:v>
                </c:pt>
                <c:pt idx="6381">
                  <c:v>124.04055200000001</c:v>
                </c:pt>
                <c:pt idx="6382">
                  <c:v>124.002464</c:v>
                </c:pt>
                <c:pt idx="6383">
                  <c:v>123.98833399999999</c:v>
                </c:pt>
                <c:pt idx="6384">
                  <c:v>123.966824</c:v>
                </c:pt>
                <c:pt idx="6385">
                  <c:v>123.925748</c:v>
                </c:pt>
                <c:pt idx="6386">
                  <c:v>123.903986</c:v>
                </c:pt>
                <c:pt idx="6387">
                  <c:v>123.8648</c:v>
                </c:pt>
                <c:pt idx="6388">
                  <c:v>123.845918</c:v>
                </c:pt>
                <c:pt idx="6389">
                  <c:v>123.835712</c:v>
                </c:pt>
                <c:pt idx="6390">
                  <c:v>123.81647</c:v>
                </c:pt>
                <c:pt idx="6391">
                  <c:v>123.77274800000001</c:v>
                </c:pt>
                <c:pt idx="6392">
                  <c:v>123.745946</c:v>
                </c:pt>
                <c:pt idx="6393">
                  <c:v>123.713672</c:v>
                </c:pt>
                <c:pt idx="6394">
                  <c:v>123.682928</c:v>
                </c:pt>
                <c:pt idx="6395">
                  <c:v>123.67635799999999</c:v>
                </c:pt>
                <c:pt idx="6396">
                  <c:v>123.649214</c:v>
                </c:pt>
                <c:pt idx="6397">
                  <c:v>123.614924</c:v>
                </c:pt>
                <c:pt idx="6398">
                  <c:v>123.57442399999999</c:v>
                </c:pt>
                <c:pt idx="6399">
                  <c:v>123.5444</c:v>
                </c:pt>
                <c:pt idx="6400">
                  <c:v>123.53485999999999</c:v>
                </c:pt>
                <c:pt idx="6401">
                  <c:v>123.50850800000001</c:v>
                </c:pt>
                <c:pt idx="6402">
                  <c:v>123.478898</c:v>
                </c:pt>
                <c:pt idx="6403">
                  <c:v>123.468512</c:v>
                </c:pt>
                <c:pt idx="6404">
                  <c:v>123.445472</c:v>
                </c:pt>
                <c:pt idx="6405">
                  <c:v>123.409904</c:v>
                </c:pt>
                <c:pt idx="6406">
                  <c:v>123.3734</c:v>
                </c:pt>
                <c:pt idx="6407">
                  <c:v>123.352142</c:v>
                </c:pt>
                <c:pt idx="6408">
                  <c:v>123.33363799999999</c:v>
                </c:pt>
                <c:pt idx="6409">
                  <c:v>123.30408199999999</c:v>
                </c:pt>
                <c:pt idx="6410">
                  <c:v>123.26783</c:v>
                </c:pt>
                <c:pt idx="6411">
                  <c:v>123.24596</c:v>
                </c:pt>
                <c:pt idx="6412">
                  <c:v>123.22153400000001</c:v>
                </c:pt>
                <c:pt idx="6413">
                  <c:v>123.19204999999999</c:v>
                </c:pt>
                <c:pt idx="6414">
                  <c:v>123.162998</c:v>
                </c:pt>
                <c:pt idx="6415">
                  <c:v>123.14258599999999</c:v>
                </c:pt>
                <c:pt idx="6416">
                  <c:v>123.134666</c:v>
                </c:pt>
                <c:pt idx="6417">
                  <c:v>123.09841400000001</c:v>
                </c:pt>
                <c:pt idx="6418">
                  <c:v>123.066788</c:v>
                </c:pt>
                <c:pt idx="6419">
                  <c:v>123.04558400000001</c:v>
                </c:pt>
                <c:pt idx="6420">
                  <c:v>123.026324</c:v>
                </c:pt>
                <c:pt idx="6421">
                  <c:v>122.98847000000001</c:v>
                </c:pt>
                <c:pt idx="6422">
                  <c:v>122.966672</c:v>
                </c:pt>
                <c:pt idx="6423">
                  <c:v>122.95527800000001</c:v>
                </c:pt>
                <c:pt idx="6424">
                  <c:v>122.92464200000001</c:v>
                </c:pt>
                <c:pt idx="6425">
                  <c:v>122.89845200000001</c:v>
                </c:pt>
                <c:pt idx="6426">
                  <c:v>122.864756</c:v>
                </c:pt>
                <c:pt idx="6427">
                  <c:v>122.834192</c:v>
                </c:pt>
                <c:pt idx="6428">
                  <c:v>122.821412</c:v>
                </c:pt>
                <c:pt idx="6429">
                  <c:v>122.791658</c:v>
                </c:pt>
                <c:pt idx="6430">
                  <c:v>122.779886</c:v>
                </c:pt>
                <c:pt idx="6431">
                  <c:v>122.73796400000001</c:v>
                </c:pt>
                <c:pt idx="6432">
                  <c:v>122.698382</c:v>
                </c:pt>
                <c:pt idx="6433">
                  <c:v>122.66830400000001</c:v>
                </c:pt>
                <c:pt idx="6434">
                  <c:v>122.645156</c:v>
                </c:pt>
                <c:pt idx="6435">
                  <c:v>122.631602</c:v>
                </c:pt>
                <c:pt idx="6436">
                  <c:v>122.616536</c:v>
                </c:pt>
                <c:pt idx="6437">
                  <c:v>122.56925</c:v>
                </c:pt>
                <c:pt idx="6438">
                  <c:v>122.55162799999999</c:v>
                </c:pt>
                <c:pt idx="6439">
                  <c:v>122.53234999999999</c:v>
                </c:pt>
                <c:pt idx="6440">
                  <c:v>122.512244</c:v>
                </c:pt>
                <c:pt idx="6441">
                  <c:v>122.47244600000001</c:v>
                </c:pt>
                <c:pt idx="6442">
                  <c:v>122.457362</c:v>
                </c:pt>
                <c:pt idx="6443">
                  <c:v>122.42922799999999</c:v>
                </c:pt>
                <c:pt idx="6444">
                  <c:v>122.407106</c:v>
                </c:pt>
                <c:pt idx="6445">
                  <c:v>122.382896</c:v>
                </c:pt>
                <c:pt idx="6446">
                  <c:v>122.361386</c:v>
                </c:pt>
                <c:pt idx="6447">
                  <c:v>122.32940000000001</c:v>
                </c:pt>
                <c:pt idx="6448">
                  <c:v>122.307062</c:v>
                </c:pt>
                <c:pt idx="6449">
                  <c:v>122.28917</c:v>
                </c:pt>
                <c:pt idx="6450">
                  <c:v>122.264132</c:v>
                </c:pt>
                <c:pt idx="6451">
                  <c:v>122.25479</c:v>
                </c:pt>
                <c:pt idx="6452">
                  <c:v>122.218664</c:v>
                </c:pt>
                <c:pt idx="6453">
                  <c:v>122.18471599999999</c:v>
                </c:pt>
                <c:pt idx="6454">
                  <c:v>122.156042</c:v>
                </c:pt>
                <c:pt idx="6455">
                  <c:v>122.12645000000001</c:v>
                </c:pt>
                <c:pt idx="6456">
                  <c:v>122.11062800000001</c:v>
                </c:pt>
                <c:pt idx="6457">
                  <c:v>122.070992</c:v>
                </c:pt>
                <c:pt idx="6458">
                  <c:v>122.05425200000001</c:v>
                </c:pt>
                <c:pt idx="6459">
                  <c:v>122.035928</c:v>
                </c:pt>
                <c:pt idx="6460">
                  <c:v>122.02777399999999</c:v>
                </c:pt>
                <c:pt idx="6461">
                  <c:v>121.97812999999999</c:v>
                </c:pt>
                <c:pt idx="6462">
                  <c:v>121.93034</c:v>
                </c:pt>
                <c:pt idx="6463">
                  <c:v>121.923158</c:v>
                </c:pt>
                <c:pt idx="6464">
                  <c:v>121.905356</c:v>
                </c:pt>
                <c:pt idx="6465">
                  <c:v>121.87544</c:v>
                </c:pt>
                <c:pt idx="6466">
                  <c:v>121.853066</c:v>
                </c:pt>
                <c:pt idx="6467">
                  <c:v>121.83512</c:v>
                </c:pt>
                <c:pt idx="6468">
                  <c:v>121.807976</c:v>
                </c:pt>
                <c:pt idx="6469">
                  <c:v>121.786412</c:v>
                </c:pt>
                <c:pt idx="6470">
                  <c:v>121.74575</c:v>
                </c:pt>
                <c:pt idx="6471">
                  <c:v>121.723484</c:v>
                </c:pt>
                <c:pt idx="6472">
                  <c:v>121.70233399999999</c:v>
                </c:pt>
                <c:pt idx="6473">
                  <c:v>121.69094</c:v>
                </c:pt>
                <c:pt idx="6474">
                  <c:v>121.65567799999999</c:v>
                </c:pt>
                <c:pt idx="6475">
                  <c:v>121.617284</c:v>
                </c:pt>
                <c:pt idx="6476">
                  <c:v>121.60075999999999</c:v>
                </c:pt>
                <c:pt idx="6477">
                  <c:v>121.56242</c:v>
                </c:pt>
                <c:pt idx="6478">
                  <c:v>121.534592</c:v>
                </c:pt>
                <c:pt idx="6479">
                  <c:v>121.521128</c:v>
                </c:pt>
                <c:pt idx="6480">
                  <c:v>121.503272</c:v>
                </c:pt>
                <c:pt idx="6481">
                  <c:v>121.468982</c:v>
                </c:pt>
                <c:pt idx="6482">
                  <c:v>121.44363800000001</c:v>
                </c:pt>
                <c:pt idx="6483">
                  <c:v>121.413434</c:v>
                </c:pt>
                <c:pt idx="6484">
                  <c:v>121.39581200000001</c:v>
                </c:pt>
                <c:pt idx="6485">
                  <c:v>121.36424</c:v>
                </c:pt>
                <c:pt idx="6486">
                  <c:v>121.338842</c:v>
                </c:pt>
                <c:pt idx="6487">
                  <c:v>121.309106</c:v>
                </c:pt>
                <c:pt idx="6488">
                  <c:v>121.284356</c:v>
                </c:pt>
                <c:pt idx="6489">
                  <c:v>121.26857</c:v>
                </c:pt>
                <c:pt idx="6490">
                  <c:v>121.242938</c:v>
                </c:pt>
                <c:pt idx="6491">
                  <c:v>121.21730599999999</c:v>
                </c:pt>
                <c:pt idx="6492">
                  <c:v>121.178084</c:v>
                </c:pt>
                <c:pt idx="6493">
                  <c:v>121.163828</c:v>
                </c:pt>
                <c:pt idx="6494">
                  <c:v>121.139762</c:v>
                </c:pt>
                <c:pt idx="6495">
                  <c:v>121.11557000000001</c:v>
                </c:pt>
                <c:pt idx="6496">
                  <c:v>121.097876</c:v>
                </c:pt>
                <c:pt idx="6497">
                  <c:v>121.066952</c:v>
                </c:pt>
                <c:pt idx="6498">
                  <c:v>121.042832</c:v>
                </c:pt>
                <c:pt idx="6499">
                  <c:v>121.005608</c:v>
                </c:pt>
                <c:pt idx="6500">
                  <c:v>120.98515999999999</c:v>
                </c:pt>
                <c:pt idx="6501">
                  <c:v>120.978176</c:v>
                </c:pt>
                <c:pt idx="6502">
                  <c:v>120.94415600000001</c:v>
                </c:pt>
                <c:pt idx="6503">
                  <c:v>120.92041399999999</c:v>
                </c:pt>
                <c:pt idx="6504">
                  <c:v>120.900614</c:v>
                </c:pt>
                <c:pt idx="6505">
                  <c:v>120.87473</c:v>
                </c:pt>
                <c:pt idx="6506">
                  <c:v>120.846434</c:v>
                </c:pt>
                <c:pt idx="6507">
                  <c:v>120.82316</c:v>
                </c:pt>
                <c:pt idx="6508">
                  <c:v>120.79711399999999</c:v>
                </c:pt>
                <c:pt idx="6509">
                  <c:v>120.76921400000001</c:v>
                </c:pt>
                <c:pt idx="6510">
                  <c:v>120.731522</c:v>
                </c:pt>
                <c:pt idx="6511">
                  <c:v>120.71084</c:v>
                </c:pt>
                <c:pt idx="6512">
                  <c:v>120.688862</c:v>
                </c:pt>
                <c:pt idx="6513">
                  <c:v>120.67133</c:v>
                </c:pt>
                <c:pt idx="6514">
                  <c:v>120.638966</c:v>
                </c:pt>
                <c:pt idx="6515">
                  <c:v>120.60978799999999</c:v>
                </c:pt>
                <c:pt idx="6516">
                  <c:v>120.58734200000001</c:v>
                </c:pt>
                <c:pt idx="6517">
                  <c:v>120.56332999999999</c:v>
                </c:pt>
                <c:pt idx="6518">
                  <c:v>120.536492</c:v>
                </c:pt>
                <c:pt idx="6519">
                  <c:v>120.52643</c:v>
                </c:pt>
                <c:pt idx="6520">
                  <c:v>120.490916</c:v>
                </c:pt>
                <c:pt idx="6521">
                  <c:v>120.470558</c:v>
                </c:pt>
                <c:pt idx="6522">
                  <c:v>120.449534</c:v>
                </c:pt>
                <c:pt idx="6523">
                  <c:v>120.41810599999999</c:v>
                </c:pt>
                <c:pt idx="6524">
                  <c:v>120.404894</c:v>
                </c:pt>
                <c:pt idx="6525">
                  <c:v>120.37145</c:v>
                </c:pt>
                <c:pt idx="6526">
                  <c:v>120.344432</c:v>
                </c:pt>
                <c:pt idx="6527">
                  <c:v>120.331058</c:v>
                </c:pt>
                <c:pt idx="6528">
                  <c:v>120.31268</c:v>
                </c:pt>
                <c:pt idx="6529">
                  <c:v>120.27659</c:v>
                </c:pt>
                <c:pt idx="6530">
                  <c:v>120.265484</c:v>
                </c:pt>
                <c:pt idx="6531">
                  <c:v>120.22962800000001</c:v>
                </c:pt>
                <c:pt idx="6532">
                  <c:v>120.207488</c:v>
                </c:pt>
                <c:pt idx="6533">
                  <c:v>120.18306200000001</c:v>
                </c:pt>
                <c:pt idx="6534">
                  <c:v>120.161858</c:v>
                </c:pt>
                <c:pt idx="6535">
                  <c:v>120.13140199999999</c:v>
                </c:pt>
                <c:pt idx="6536">
                  <c:v>120.10541000000001</c:v>
                </c:pt>
                <c:pt idx="6537">
                  <c:v>120.089912</c:v>
                </c:pt>
                <c:pt idx="6538">
                  <c:v>120.056864</c:v>
                </c:pt>
                <c:pt idx="6539">
                  <c:v>120.02909</c:v>
                </c:pt>
                <c:pt idx="6540">
                  <c:v>120.004718</c:v>
                </c:pt>
                <c:pt idx="6541">
                  <c:v>119.979968</c:v>
                </c:pt>
                <c:pt idx="6542">
                  <c:v>119.952896</c:v>
                </c:pt>
                <c:pt idx="6543">
                  <c:v>119.917526</c:v>
                </c:pt>
                <c:pt idx="6544">
                  <c:v>119.89671800000001</c:v>
                </c:pt>
                <c:pt idx="6545">
                  <c:v>119.890472</c:v>
                </c:pt>
                <c:pt idx="6546">
                  <c:v>119.85962000000001</c:v>
                </c:pt>
                <c:pt idx="6547">
                  <c:v>119.845382</c:v>
                </c:pt>
                <c:pt idx="6548">
                  <c:v>119.814656</c:v>
                </c:pt>
                <c:pt idx="6549">
                  <c:v>119.78133800000001</c:v>
                </c:pt>
                <c:pt idx="6550">
                  <c:v>119.761178</c:v>
                </c:pt>
                <c:pt idx="6551">
                  <c:v>119.74931599999999</c:v>
                </c:pt>
                <c:pt idx="6552">
                  <c:v>119.71257799999999</c:v>
                </c:pt>
                <c:pt idx="6553">
                  <c:v>119.68230200000001</c:v>
                </c:pt>
                <c:pt idx="6554">
                  <c:v>119.66284400000001</c:v>
                </c:pt>
                <c:pt idx="6555">
                  <c:v>119.63564599999999</c:v>
                </c:pt>
                <c:pt idx="6556">
                  <c:v>119.61546800000001</c:v>
                </c:pt>
                <c:pt idx="6557">
                  <c:v>119.597162</c:v>
                </c:pt>
                <c:pt idx="6558">
                  <c:v>119.57666</c:v>
                </c:pt>
                <c:pt idx="6559">
                  <c:v>119.558876</c:v>
                </c:pt>
                <c:pt idx="6560">
                  <c:v>119.516468</c:v>
                </c:pt>
                <c:pt idx="6561">
                  <c:v>119.482304</c:v>
                </c:pt>
                <c:pt idx="6562">
                  <c:v>119.476598</c:v>
                </c:pt>
                <c:pt idx="6563">
                  <c:v>119.450534</c:v>
                </c:pt>
                <c:pt idx="6564">
                  <c:v>119.421662</c:v>
                </c:pt>
                <c:pt idx="6565">
                  <c:v>119.397848</c:v>
                </c:pt>
                <c:pt idx="6566">
                  <c:v>119.386364</c:v>
                </c:pt>
                <c:pt idx="6567">
                  <c:v>119.365196</c:v>
                </c:pt>
                <c:pt idx="6568">
                  <c:v>119.32556</c:v>
                </c:pt>
                <c:pt idx="6569">
                  <c:v>119.298092</c:v>
                </c:pt>
                <c:pt idx="6570">
                  <c:v>119.284646</c:v>
                </c:pt>
                <c:pt idx="6571">
                  <c:v>119.25593600000001</c:v>
                </c:pt>
                <c:pt idx="6572">
                  <c:v>119.227118</c:v>
                </c:pt>
                <c:pt idx="6573">
                  <c:v>119.21244799999999</c:v>
                </c:pt>
                <c:pt idx="6574">
                  <c:v>119.18678</c:v>
                </c:pt>
                <c:pt idx="6575">
                  <c:v>119.161868</c:v>
                </c:pt>
                <c:pt idx="6576">
                  <c:v>119.129054</c:v>
                </c:pt>
                <c:pt idx="6577">
                  <c:v>119.11279999999999</c:v>
                </c:pt>
                <c:pt idx="6578">
                  <c:v>119.084666</c:v>
                </c:pt>
                <c:pt idx="6579">
                  <c:v>119.060744</c:v>
                </c:pt>
                <c:pt idx="6580">
                  <c:v>119.034986</c:v>
                </c:pt>
                <c:pt idx="6581">
                  <c:v>119.00156</c:v>
                </c:pt>
                <c:pt idx="6582">
                  <c:v>118.98750200000001</c:v>
                </c:pt>
                <c:pt idx="6583">
                  <c:v>118.967972</c:v>
                </c:pt>
                <c:pt idx="6584">
                  <c:v>118.94156599999999</c:v>
                </c:pt>
                <c:pt idx="6585">
                  <c:v>118.921802</c:v>
                </c:pt>
                <c:pt idx="6586">
                  <c:v>118.90585400000001</c:v>
                </c:pt>
                <c:pt idx="6587">
                  <c:v>118.875848</c:v>
                </c:pt>
                <c:pt idx="6588">
                  <c:v>118.83992000000001</c:v>
                </c:pt>
                <c:pt idx="6589">
                  <c:v>118.834628</c:v>
                </c:pt>
                <c:pt idx="6590">
                  <c:v>118.799222</c:v>
                </c:pt>
                <c:pt idx="6591">
                  <c:v>118.77362599999999</c:v>
                </c:pt>
                <c:pt idx="6592">
                  <c:v>118.75562600000001</c:v>
                </c:pt>
                <c:pt idx="6593">
                  <c:v>118.739858</c:v>
                </c:pt>
                <c:pt idx="6594">
                  <c:v>118.708412</c:v>
                </c:pt>
                <c:pt idx="6595">
                  <c:v>118.682132</c:v>
                </c:pt>
                <c:pt idx="6596">
                  <c:v>118.669298</c:v>
                </c:pt>
                <c:pt idx="6597">
                  <c:v>118.64931799999999</c:v>
                </c:pt>
                <c:pt idx="6598">
                  <c:v>118.62532400000001</c:v>
                </c:pt>
                <c:pt idx="6599">
                  <c:v>118.597928</c:v>
                </c:pt>
                <c:pt idx="6600">
                  <c:v>118.566896</c:v>
                </c:pt>
                <c:pt idx="6601">
                  <c:v>118.54520599999999</c:v>
                </c:pt>
                <c:pt idx="6602">
                  <c:v>118.532588</c:v>
                </c:pt>
                <c:pt idx="6603">
                  <c:v>118.50873799999999</c:v>
                </c:pt>
                <c:pt idx="6604">
                  <c:v>118.47446600000001</c:v>
                </c:pt>
                <c:pt idx="6605">
                  <c:v>118.45799599999999</c:v>
                </c:pt>
                <c:pt idx="6606">
                  <c:v>118.443668</c:v>
                </c:pt>
                <c:pt idx="6607">
                  <c:v>118.42098799999999</c:v>
                </c:pt>
                <c:pt idx="6608">
                  <c:v>118.40181800000001</c:v>
                </c:pt>
                <c:pt idx="6609">
                  <c:v>118.368572</c:v>
                </c:pt>
                <c:pt idx="6610">
                  <c:v>118.34497399999999</c:v>
                </c:pt>
                <c:pt idx="6611">
                  <c:v>118.340024</c:v>
                </c:pt>
                <c:pt idx="6612">
                  <c:v>118.308488</c:v>
                </c:pt>
                <c:pt idx="6613">
                  <c:v>118.28296400000001</c:v>
                </c:pt>
                <c:pt idx="6614">
                  <c:v>118.25033000000001</c:v>
                </c:pt>
                <c:pt idx="6615">
                  <c:v>118.224734</c:v>
                </c:pt>
                <c:pt idx="6616">
                  <c:v>118.194818</c:v>
                </c:pt>
                <c:pt idx="6617">
                  <c:v>118.186682</c:v>
                </c:pt>
                <c:pt idx="6618">
                  <c:v>118.15374199999999</c:v>
                </c:pt>
                <c:pt idx="6619">
                  <c:v>118.13239400000001</c:v>
                </c:pt>
                <c:pt idx="6620">
                  <c:v>118.11542</c:v>
                </c:pt>
                <c:pt idx="6621">
                  <c:v>118.09175</c:v>
                </c:pt>
                <c:pt idx="6622">
                  <c:v>118.070348</c:v>
                </c:pt>
                <c:pt idx="6623">
                  <c:v>118.053572</c:v>
                </c:pt>
                <c:pt idx="6624">
                  <c:v>118.03811</c:v>
                </c:pt>
                <c:pt idx="6625">
                  <c:v>118.01542999999999</c:v>
                </c:pt>
                <c:pt idx="6626">
                  <c:v>117.972122</c:v>
                </c:pt>
                <c:pt idx="6627">
                  <c:v>117.950558</c:v>
                </c:pt>
                <c:pt idx="6628">
                  <c:v>117.925538</c:v>
                </c:pt>
                <c:pt idx="6629">
                  <c:v>117.90570200000001</c:v>
                </c:pt>
                <c:pt idx="6630">
                  <c:v>117.876362</c:v>
                </c:pt>
                <c:pt idx="6631">
                  <c:v>117.85586000000001</c:v>
                </c:pt>
                <c:pt idx="6632">
                  <c:v>117.850712</c:v>
                </c:pt>
                <c:pt idx="6633">
                  <c:v>117.81775399999999</c:v>
                </c:pt>
                <c:pt idx="6634">
                  <c:v>117.79629799999999</c:v>
                </c:pt>
                <c:pt idx="6635">
                  <c:v>117.78215</c:v>
                </c:pt>
                <c:pt idx="6636">
                  <c:v>117.752576</c:v>
                </c:pt>
                <c:pt idx="6637">
                  <c:v>117.72618799999999</c:v>
                </c:pt>
                <c:pt idx="6638">
                  <c:v>117.698576</c:v>
                </c:pt>
                <c:pt idx="6639">
                  <c:v>117.67766</c:v>
                </c:pt>
                <c:pt idx="6640">
                  <c:v>117.66327800000001</c:v>
                </c:pt>
                <c:pt idx="6641">
                  <c:v>117.635126</c:v>
                </c:pt>
                <c:pt idx="6642">
                  <c:v>117.615578</c:v>
                </c:pt>
                <c:pt idx="6643">
                  <c:v>117.58928</c:v>
                </c:pt>
                <c:pt idx="6644">
                  <c:v>117.55589000000001</c:v>
                </c:pt>
                <c:pt idx="6645">
                  <c:v>117.531842</c:v>
                </c:pt>
                <c:pt idx="6646">
                  <c:v>117.505256</c:v>
                </c:pt>
                <c:pt idx="6647">
                  <c:v>117.487346</c:v>
                </c:pt>
                <c:pt idx="6648">
                  <c:v>117.469706</c:v>
                </c:pt>
                <c:pt idx="6649">
                  <c:v>117.44942</c:v>
                </c:pt>
                <c:pt idx="6650">
                  <c:v>117.431168</c:v>
                </c:pt>
                <c:pt idx="6651">
                  <c:v>117.41228599999999</c:v>
                </c:pt>
                <c:pt idx="6652">
                  <c:v>117.387968</c:v>
                </c:pt>
                <c:pt idx="6653">
                  <c:v>117.357602</c:v>
                </c:pt>
                <c:pt idx="6654">
                  <c:v>117.33891800000001</c:v>
                </c:pt>
                <c:pt idx="6655">
                  <c:v>117.313142</c:v>
                </c:pt>
                <c:pt idx="6656">
                  <c:v>117.299426</c:v>
                </c:pt>
                <c:pt idx="6657">
                  <c:v>117.275558</c:v>
                </c:pt>
                <c:pt idx="6658">
                  <c:v>117.258728</c:v>
                </c:pt>
                <c:pt idx="6659">
                  <c:v>117.232178</c:v>
                </c:pt>
                <c:pt idx="6660">
                  <c:v>117.20107400000001</c:v>
                </c:pt>
                <c:pt idx="6661">
                  <c:v>117.18523399999999</c:v>
                </c:pt>
                <c:pt idx="6662">
                  <c:v>117.161114</c:v>
                </c:pt>
                <c:pt idx="6663">
                  <c:v>117.135302</c:v>
                </c:pt>
                <c:pt idx="6664">
                  <c:v>117.132476</c:v>
                </c:pt>
                <c:pt idx="6665">
                  <c:v>117.089798</c:v>
                </c:pt>
                <c:pt idx="6666">
                  <c:v>117.063158</c:v>
                </c:pt>
                <c:pt idx="6667">
                  <c:v>117.04271</c:v>
                </c:pt>
                <c:pt idx="6668">
                  <c:v>117.025178</c:v>
                </c:pt>
                <c:pt idx="6669">
                  <c:v>116.99792600000001</c:v>
                </c:pt>
                <c:pt idx="6670">
                  <c:v>116.983796</c:v>
                </c:pt>
                <c:pt idx="6671">
                  <c:v>116.949794</c:v>
                </c:pt>
                <c:pt idx="6672">
                  <c:v>116.93046200000001</c:v>
                </c:pt>
                <c:pt idx="6673">
                  <c:v>116.922776</c:v>
                </c:pt>
                <c:pt idx="6674">
                  <c:v>116.89188799999999</c:v>
                </c:pt>
                <c:pt idx="6675">
                  <c:v>116.86037</c:v>
                </c:pt>
                <c:pt idx="6676">
                  <c:v>116.84379199999999</c:v>
                </c:pt>
                <c:pt idx="6677">
                  <c:v>116.836088</c:v>
                </c:pt>
                <c:pt idx="6678">
                  <c:v>116.810816</c:v>
                </c:pt>
                <c:pt idx="6679">
                  <c:v>116.78088200000001</c:v>
                </c:pt>
                <c:pt idx="6680">
                  <c:v>116.75794999999999</c:v>
                </c:pt>
                <c:pt idx="6681">
                  <c:v>116.748878</c:v>
                </c:pt>
                <c:pt idx="6682">
                  <c:v>116.724902</c:v>
                </c:pt>
                <c:pt idx="6683">
                  <c:v>116.68303400000001</c:v>
                </c:pt>
                <c:pt idx="6684">
                  <c:v>116.672144</c:v>
                </c:pt>
                <c:pt idx="6685">
                  <c:v>116.652956</c:v>
                </c:pt>
                <c:pt idx="6686">
                  <c:v>116.627216</c:v>
                </c:pt>
                <c:pt idx="6687">
                  <c:v>116.59153999999999</c:v>
                </c:pt>
                <c:pt idx="6688">
                  <c:v>116.574476</c:v>
                </c:pt>
                <c:pt idx="6689">
                  <c:v>116.56626799999999</c:v>
                </c:pt>
                <c:pt idx="6690">
                  <c:v>116.544506</c:v>
                </c:pt>
                <c:pt idx="6691">
                  <c:v>116.502854</c:v>
                </c:pt>
                <c:pt idx="6692">
                  <c:v>116.489876</c:v>
                </c:pt>
                <c:pt idx="6693">
                  <c:v>116.492738</c:v>
                </c:pt>
                <c:pt idx="6694">
                  <c:v>116.465306</c:v>
                </c:pt>
                <c:pt idx="6695">
                  <c:v>116.431862</c:v>
                </c:pt>
                <c:pt idx="6696">
                  <c:v>116.406572</c:v>
                </c:pt>
                <c:pt idx="6697">
                  <c:v>116.38939999999999</c:v>
                </c:pt>
                <c:pt idx="6698">
                  <c:v>116.357648</c:v>
                </c:pt>
                <c:pt idx="6699">
                  <c:v>116.33894600000001</c:v>
                </c:pt>
                <c:pt idx="6700">
                  <c:v>116.32038799999999</c:v>
                </c:pt>
                <c:pt idx="6701">
                  <c:v>116.294774</c:v>
                </c:pt>
                <c:pt idx="6702">
                  <c:v>116.280644</c:v>
                </c:pt>
                <c:pt idx="6703">
                  <c:v>116.252762</c:v>
                </c:pt>
                <c:pt idx="6704">
                  <c:v>116.23739</c:v>
                </c:pt>
                <c:pt idx="6705">
                  <c:v>116.20763599999999</c:v>
                </c:pt>
                <c:pt idx="6706">
                  <c:v>116.188574</c:v>
                </c:pt>
                <c:pt idx="6707">
                  <c:v>116.157038</c:v>
                </c:pt>
                <c:pt idx="6708">
                  <c:v>116.134862</c:v>
                </c:pt>
                <c:pt idx="6709">
                  <c:v>116.114576</c:v>
                </c:pt>
                <c:pt idx="6710">
                  <c:v>116.096684</c:v>
                </c:pt>
                <c:pt idx="6711">
                  <c:v>116.07548</c:v>
                </c:pt>
                <c:pt idx="6712">
                  <c:v>116.063546</c:v>
                </c:pt>
                <c:pt idx="6713">
                  <c:v>116.03042600000001</c:v>
                </c:pt>
                <c:pt idx="6714">
                  <c:v>116.00549599999999</c:v>
                </c:pt>
                <c:pt idx="6715">
                  <c:v>115.982078</c:v>
                </c:pt>
                <c:pt idx="6716">
                  <c:v>115.958912</c:v>
                </c:pt>
                <c:pt idx="6717">
                  <c:v>115.925972</c:v>
                </c:pt>
                <c:pt idx="6718">
                  <c:v>115.915766</c:v>
                </c:pt>
                <c:pt idx="6719">
                  <c:v>115.899062</c:v>
                </c:pt>
                <c:pt idx="6720">
                  <c:v>115.874402</c:v>
                </c:pt>
                <c:pt idx="6721">
                  <c:v>115.843406</c:v>
                </c:pt>
                <c:pt idx="6722">
                  <c:v>115.8134</c:v>
                </c:pt>
                <c:pt idx="6723">
                  <c:v>115.80009800000001</c:v>
                </c:pt>
                <c:pt idx="6724">
                  <c:v>115.78973000000001</c:v>
                </c:pt>
                <c:pt idx="6725">
                  <c:v>115.77569</c:v>
                </c:pt>
                <c:pt idx="6726">
                  <c:v>115.746476</c:v>
                </c:pt>
                <c:pt idx="6727">
                  <c:v>115.708316</c:v>
                </c:pt>
                <c:pt idx="6728">
                  <c:v>115.702898</c:v>
                </c:pt>
                <c:pt idx="6729">
                  <c:v>115.68083</c:v>
                </c:pt>
                <c:pt idx="6730">
                  <c:v>115.653902</c:v>
                </c:pt>
                <c:pt idx="6731">
                  <c:v>115.63628</c:v>
                </c:pt>
                <c:pt idx="6732">
                  <c:v>115.612646</c:v>
                </c:pt>
                <c:pt idx="6733">
                  <c:v>115.600964</c:v>
                </c:pt>
                <c:pt idx="6734">
                  <c:v>115.56867200000001</c:v>
                </c:pt>
                <c:pt idx="6735">
                  <c:v>115.540466</c:v>
                </c:pt>
                <c:pt idx="6736">
                  <c:v>115.521512</c:v>
                </c:pt>
                <c:pt idx="6737">
                  <c:v>115.50120800000001</c:v>
                </c:pt>
                <c:pt idx="6738">
                  <c:v>115.463138</c:v>
                </c:pt>
                <c:pt idx="6739">
                  <c:v>115.4462</c:v>
                </c:pt>
                <c:pt idx="6740">
                  <c:v>115.43455400000001</c:v>
                </c:pt>
                <c:pt idx="6741">
                  <c:v>115.414664</c:v>
                </c:pt>
                <c:pt idx="6742">
                  <c:v>115.390742</c:v>
                </c:pt>
                <c:pt idx="6743">
                  <c:v>115.35656</c:v>
                </c:pt>
                <c:pt idx="6744">
                  <c:v>115.332908</c:v>
                </c:pt>
                <c:pt idx="6745">
                  <c:v>115.323764</c:v>
                </c:pt>
                <c:pt idx="6746">
                  <c:v>115.295648</c:v>
                </c:pt>
                <c:pt idx="6747">
                  <c:v>115.280852</c:v>
                </c:pt>
                <c:pt idx="6748">
                  <c:v>115.260728</c:v>
                </c:pt>
                <c:pt idx="6749">
                  <c:v>115.23430399999999</c:v>
                </c:pt>
                <c:pt idx="6750">
                  <c:v>115.214522</c:v>
                </c:pt>
                <c:pt idx="6751">
                  <c:v>115.189358</c:v>
                </c:pt>
                <c:pt idx="6752">
                  <c:v>115.183904</c:v>
                </c:pt>
                <c:pt idx="6753">
                  <c:v>115.162232</c:v>
                </c:pt>
                <c:pt idx="6754">
                  <c:v>115.12509799999999</c:v>
                </c:pt>
                <c:pt idx="6755">
                  <c:v>115.115036</c:v>
                </c:pt>
                <c:pt idx="6756">
                  <c:v>115.08645199999999</c:v>
                </c:pt>
                <c:pt idx="6757">
                  <c:v>115.063322</c:v>
                </c:pt>
                <c:pt idx="6758">
                  <c:v>115.040498</c:v>
                </c:pt>
                <c:pt idx="6759">
                  <c:v>115.011428</c:v>
                </c:pt>
                <c:pt idx="6760">
                  <c:v>114.983996</c:v>
                </c:pt>
                <c:pt idx="6761">
                  <c:v>114.96489800000001</c:v>
                </c:pt>
                <c:pt idx="6762">
                  <c:v>114.963584</c:v>
                </c:pt>
                <c:pt idx="6763">
                  <c:v>114.944</c:v>
                </c:pt>
                <c:pt idx="6764">
                  <c:v>114.913346</c:v>
                </c:pt>
                <c:pt idx="6765">
                  <c:v>114.88623800000001</c:v>
                </c:pt>
                <c:pt idx="6766">
                  <c:v>114.867608</c:v>
                </c:pt>
                <c:pt idx="6767">
                  <c:v>114.842552</c:v>
                </c:pt>
                <c:pt idx="6768">
                  <c:v>114.82293199999999</c:v>
                </c:pt>
                <c:pt idx="6769">
                  <c:v>114.80930600000001</c:v>
                </c:pt>
                <c:pt idx="6770">
                  <c:v>114.776726</c:v>
                </c:pt>
                <c:pt idx="6771">
                  <c:v>114.764162</c:v>
                </c:pt>
                <c:pt idx="6772">
                  <c:v>114.74956400000001</c:v>
                </c:pt>
                <c:pt idx="6773">
                  <c:v>114.720206</c:v>
                </c:pt>
                <c:pt idx="6774">
                  <c:v>114.691586</c:v>
                </c:pt>
                <c:pt idx="6775">
                  <c:v>114.68255000000001</c:v>
                </c:pt>
                <c:pt idx="6776">
                  <c:v>114.661238</c:v>
                </c:pt>
                <c:pt idx="6777">
                  <c:v>114.63499400000001</c:v>
                </c:pt>
                <c:pt idx="6778">
                  <c:v>114.603296</c:v>
                </c:pt>
                <c:pt idx="6779">
                  <c:v>114.577502</c:v>
                </c:pt>
                <c:pt idx="6780">
                  <c:v>114.556208</c:v>
                </c:pt>
                <c:pt idx="6781">
                  <c:v>114.54369800000001</c:v>
                </c:pt>
                <c:pt idx="6782">
                  <c:v>114.515942</c:v>
                </c:pt>
                <c:pt idx="6783">
                  <c:v>114.50049799999999</c:v>
                </c:pt>
                <c:pt idx="6784">
                  <c:v>114.51056</c:v>
                </c:pt>
                <c:pt idx="6785">
                  <c:v>114.482714</c:v>
                </c:pt>
                <c:pt idx="6786">
                  <c:v>114.43640000000001</c:v>
                </c:pt>
                <c:pt idx="6787">
                  <c:v>114.421964</c:v>
                </c:pt>
                <c:pt idx="6788">
                  <c:v>114.39158</c:v>
                </c:pt>
                <c:pt idx="6789">
                  <c:v>114.37763</c:v>
                </c:pt>
                <c:pt idx="6790">
                  <c:v>114.360134</c:v>
                </c:pt>
                <c:pt idx="6791">
                  <c:v>114.33335</c:v>
                </c:pt>
                <c:pt idx="6792">
                  <c:v>114.322694</c:v>
                </c:pt>
                <c:pt idx="6793">
                  <c:v>114.300842</c:v>
                </c:pt>
                <c:pt idx="6794">
                  <c:v>114.27467</c:v>
                </c:pt>
                <c:pt idx="6795">
                  <c:v>114.256598</c:v>
                </c:pt>
                <c:pt idx="6796">
                  <c:v>114.252494</c:v>
                </c:pt>
                <c:pt idx="6797">
                  <c:v>114.2132</c:v>
                </c:pt>
                <c:pt idx="6798">
                  <c:v>114.19433600000001</c:v>
                </c:pt>
                <c:pt idx="6799">
                  <c:v>114.173546</c:v>
                </c:pt>
                <c:pt idx="6800">
                  <c:v>114.14444</c:v>
                </c:pt>
                <c:pt idx="6801">
                  <c:v>114.131372</c:v>
                </c:pt>
                <c:pt idx="6802">
                  <c:v>114.10934</c:v>
                </c:pt>
                <c:pt idx="6803">
                  <c:v>114.08757799999999</c:v>
                </c:pt>
                <c:pt idx="6804">
                  <c:v>114.06623</c:v>
                </c:pt>
                <c:pt idx="6805">
                  <c:v>114.049364</c:v>
                </c:pt>
                <c:pt idx="6806">
                  <c:v>114.034424</c:v>
                </c:pt>
                <c:pt idx="6807">
                  <c:v>114.005786</c:v>
                </c:pt>
                <c:pt idx="6808">
                  <c:v>113.99538200000001</c:v>
                </c:pt>
                <c:pt idx="6809">
                  <c:v>113.974394</c:v>
                </c:pt>
                <c:pt idx="6810">
                  <c:v>113.95972399999999</c:v>
                </c:pt>
                <c:pt idx="6811">
                  <c:v>113.924102</c:v>
                </c:pt>
                <c:pt idx="6812">
                  <c:v>113.91191600000001</c:v>
                </c:pt>
                <c:pt idx="6813">
                  <c:v>113.881874</c:v>
                </c:pt>
                <c:pt idx="6814">
                  <c:v>113.864036</c:v>
                </c:pt>
                <c:pt idx="6815">
                  <c:v>113.834732</c:v>
                </c:pt>
                <c:pt idx="6816">
                  <c:v>113.81842399999999</c:v>
                </c:pt>
                <c:pt idx="6817">
                  <c:v>113.811368</c:v>
                </c:pt>
                <c:pt idx="6818">
                  <c:v>113.79344</c:v>
                </c:pt>
                <c:pt idx="6819">
                  <c:v>113.752274</c:v>
                </c:pt>
                <c:pt idx="6820">
                  <c:v>113.72376199999999</c:v>
                </c:pt>
                <c:pt idx="6821">
                  <c:v>113.700704</c:v>
                </c:pt>
                <c:pt idx="6822">
                  <c:v>113.68886000000001</c:v>
                </c:pt>
                <c:pt idx="6823">
                  <c:v>113.65528999999999</c:v>
                </c:pt>
                <c:pt idx="6824">
                  <c:v>113.625698</c:v>
                </c:pt>
                <c:pt idx="6825">
                  <c:v>113.62555399999999</c:v>
                </c:pt>
                <c:pt idx="6826">
                  <c:v>113.614304</c:v>
                </c:pt>
                <c:pt idx="6827">
                  <c:v>113.589122</c:v>
                </c:pt>
                <c:pt idx="6828">
                  <c:v>113.567072</c:v>
                </c:pt>
                <c:pt idx="6829">
                  <c:v>113.542952</c:v>
                </c:pt>
                <c:pt idx="6830">
                  <c:v>113.51966</c:v>
                </c:pt>
                <c:pt idx="6831">
                  <c:v>113.501642</c:v>
                </c:pt>
                <c:pt idx="6832">
                  <c:v>113.49006799999999</c:v>
                </c:pt>
                <c:pt idx="6833">
                  <c:v>113.467316</c:v>
                </c:pt>
                <c:pt idx="6834">
                  <c:v>113.43759799999999</c:v>
                </c:pt>
                <c:pt idx="6835">
                  <c:v>113.422856</c:v>
                </c:pt>
                <c:pt idx="6836">
                  <c:v>113.40942800000001</c:v>
                </c:pt>
                <c:pt idx="6837">
                  <c:v>113.379836</c:v>
                </c:pt>
                <c:pt idx="6838">
                  <c:v>113.35136</c:v>
                </c:pt>
                <c:pt idx="6839">
                  <c:v>113.331992</c:v>
                </c:pt>
                <c:pt idx="6840">
                  <c:v>113.315702</c:v>
                </c:pt>
                <c:pt idx="6841">
                  <c:v>113.3051</c:v>
                </c:pt>
                <c:pt idx="6842">
                  <c:v>113.284814</c:v>
                </c:pt>
                <c:pt idx="6843">
                  <c:v>113.25641</c:v>
                </c:pt>
                <c:pt idx="6844">
                  <c:v>113.221868</c:v>
                </c:pt>
                <c:pt idx="6845">
                  <c:v>113.204768</c:v>
                </c:pt>
                <c:pt idx="6846">
                  <c:v>113.20419200000001</c:v>
                </c:pt>
                <c:pt idx="6847">
                  <c:v>113.170316</c:v>
                </c:pt>
                <c:pt idx="6848">
                  <c:v>113.15687</c:v>
                </c:pt>
                <c:pt idx="6849">
                  <c:v>113.128286</c:v>
                </c:pt>
                <c:pt idx="6850">
                  <c:v>113.10656</c:v>
                </c:pt>
                <c:pt idx="6851">
                  <c:v>113.09072</c:v>
                </c:pt>
                <c:pt idx="6852">
                  <c:v>113.06870600000001</c:v>
                </c:pt>
                <c:pt idx="6853">
                  <c:v>113.053442</c:v>
                </c:pt>
                <c:pt idx="6854">
                  <c:v>113.04186799999999</c:v>
                </c:pt>
                <c:pt idx="6855">
                  <c:v>112.99449199999999</c:v>
                </c:pt>
                <c:pt idx="6856">
                  <c:v>112.98659000000001</c:v>
                </c:pt>
                <c:pt idx="6857">
                  <c:v>112.96639399999999</c:v>
                </c:pt>
                <c:pt idx="6858">
                  <c:v>112.948538</c:v>
                </c:pt>
                <c:pt idx="6859">
                  <c:v>112.93467800000001</c:v>
                </c:pt>
                <c:pt idx="6860">
                  <c:v>112.91365399999999</c:v>
                </c:pt>
                <c:pt idx="6861">
                  <c:v>112.89100999999999</c:v>
                </c:pt>
                <c:pt idx="6862">
                  <c:v>112.87565600000001</c:v>
                </c:pt>
                <c:pt idx="6863">
                  <c:v>112.86239</c:v>
                </c:pt>
                <c:pt idx="6864">
                  <c:v>112.84917799999999</c:v>
                </c:pt>
                <c:pt idx="6865">
                  <c:v>112.83035</c:v>
                </c:pt>
                <c:pt idx="6866">
                  <c:v>112.793288</c:v>
                </c:pt>
                <c:pt idx="6867">
                  <c:v>112.767926</c:v>
                </c:pt>
                <c:pt idx="6868">
                  <c:v>112.75421</c:v>
                </c:pt>
                <c:pt idx="6869">
                  <c:v>112.72577</c:v>
                </c:pt>
                <c:pt idx="6870">
                  <c:v>112.70147</c:v>
                </c:pt>
                <c:pt idx="6871">
                  <c:v>112.68305599999999</c:v>
                </c:pt>
                <c:pt idx="6872">
                  <c:v>112.66412</c:v>
                </c:pt>
                <c:pt idx="6873">
                  <c:v>112.64963</c:v>
                </c:pt>
                <c:pt idx="6874">
                  <c:v>112.639568</c:v>
                </c:pt>
                <c:pt idx="6875">
                  <c:v>112.625618</c:v>
                </c:pt>
                <c:pt idx="6876">
                  <c:v>112.600976</c:v>
                </c:pt>
                <c:pt idx="6877">
                  <c:v>112.58105</c:v>
                </c:pt>
                <c:pt idx="6878">
                  <c:v>112.56044</c:v>
                </c:pt>
                <c:pt idx="6879">
                  <c:v>112.53209</c:v>
                </c:pt>
                <c:pt idx="6880">
                  <c:v>112.50905</c:v>
                </c:pt>
                <c:pt idx="6881">
                  <c:v>112.492886</c:v>
                </c:pt>
                <c:pt idx="6882">
                  <c:v>112.47409399999999</c:v>
                </c:pt>
                <c:pt idx="6883">
                  <c:v>112.447328</c:v>
                </c:pt>
                <c:pt idx="6884">
                  <c:v>112.43353999999999</c:v>
                </c:pt>
                <c:pt idx="6885">
                  <c:v>112.405568</c:v>
                </c:pt>
                <c:pt idx="6886">
                  <c:v>112.391744</c:v>
                </c:pt>
                <c:pt idx="6887">
                  <c:v>112.367912</c:v>
                </c:pt>
                <c:pt idx="6888">
                  <c:v>112.33642999999999</c:v>
                </c:pt>
                <c:pt idx="6889">
                  <c:v>112.33211</c:v>
                </c:pt>
                <c:pt idx="6890">
                  <c:v>112.308638</c:v>
                </c:pt>
                <c:pt idx="6891">
                  <c:v>112.290746</c:v>
                </c:pt>
                <c:pt idx="6892">
                  <c:v>112.280432</c:v>
                </c:pt>
                <c:pt idx="6893">
                  <c:v>112.248878</c:v>
                </c:pt>
                <c:pt idx="6894">
                  <c:v>112.233056</c:v>
                </c:pt>
                <c:pt idx="6895">
                  <c:v>112.214714</c:v>
                </c:pt>
                <c:pt idx="6896">
                  <c:v>112.179542</c:v>
                </c:pt>
                <c:pt idx="6897">
                  <c:v>112.153676</c:v>
                </c:pt>
                <c:pt idx="6898">
                  <c:v>112.14555799999999</c:v>
                </c:pt>
                <c:pt idx="6899">
                  <c:v>112.1396</c:v>
                </c:pt>
                <c:pt idx="6900">
                  <c:v>112.11810800000001</c:v>
                </c:pt>
                <c:pt idx="6901">
                  <c:v>112.106318</c:v>
                </c:pt>
                <c:pt idx="6902">
                  <c:v>112.082144</c:v>
                </c:pt>
                <c:pt idx="6903">
                  <c:v>112.064612</c:v>
                </c:pt>
                <c:pt idx="6904">
                  <c:v>112.048862</c:v>
                </c:pt>
                <c:pt idx="6905">
                  <c:v>112.030502</c:v>
                </c:pt>
                <c:pt idx="6906">
                  <c:v>111.988472</c:v>
                </c:pt>
                <c:pt idx="6907">
                  <c:v>111.959942</c:v>
                </c:pt>
                <c:pt idx="6908">
                  <c:v>111.962264</c:v>
                </c:pt>
                <c:pt idx="6909">
                  <c:v>111.947486</c:v>
                </c:pt>
                <c:pt idx="6910">
                  <c:v>111.907994</c:v>
                </c:pt>
                <c:pt idx="6911">
                  <c:v>111.890534</c:v>
                </c:pt>
                <c:pt idx="6912">
                  <c:v>111.882092</c:v>
                </c:pt>
                <c:pt idx="6913">
                  <c:v>111.872624</c:v>
                </c:pt>
                <c:pt idx="6914">
                  <c:v>111.842528</c:v>
                </c:pt>
                <c:pt idx="6915">
                  <c:v>111.81513200000001</c:v>
                </c:pt>
                <c:pt idx="6916">
                  <c:v>111.79911199999999</c:v>
                </c:pt>
                <c:pt idx="6917">
                  <c:v>111.79174999999999</c:v>
                </c:pt>
                <c:pt idx="6918">
                  <c:v>111.75819799999999</c:v>
                </c:pt>
                <c:pt idx="6919">
                  <c:v>111.735446</c:v>
                </c:pt>
                <c:pt idx="6920">
                  <c:v>111.72317</c:v>
                </c:pt>
                <c:pt idx="6921">
                  <c:v>111.71525</c:v>
                </c:pt>
                <c:pt idx="6922">
                  <c:v>111.69526999999999</c:v>
                </c:pt>
                <c:pt idx="6923">
                  <c:v>111.672248</c:v>
                </c:pt>
                <c:pt idx="6924">
                  <c:v>111.64809200000001</c:v>
                </c:pt>
                <c:pt idx="6925">
                  <c:v>111.614486</c:v>
                </c:pt>
                <c:pt idx="6926">
                  <c:v>111.60824</c:v>
                </c:pt>
                <c:pt idx="6927">
                  <c:v>111.576668</c:v>
                </c:pt>
                <c:pt idx="6928">
                  <c:v>111.56433800000001</c:v>
                </c:pt>
                <c:pt idx="6929">
                  <c:v>111.54749</c:v>
                </c:pt>
                <c:pt idx="6930">
                  <c:v>111.535754</c:v>
                </c:pt>
                <c:pt idx="6931">
                  <c:v>111.533828</c:v>
                </c:pt>
                <c:pt idx="6932">
                  <c:v>111.49968200000001</c:v>
                </c:pt>
                <c:pt idx="6933">
                  <c:v>111.473654</c:v>
                </c:pt>
                <c:pt idx="6934">
                  <c:v>111.458084</c:v>
                </c:pt>
                <c:pt idx="6935">
                  <c:v>111.436466</c:v>
                </c:pt>
                <c:pt idx="6936">
                  <c:v>111.41121200000001</c:v>
                </c:pt>
                <c:pt idx="6937">
                  <c:v>111.37893800000001</c:v>
                </c:pt>
                <c:pt idx="6938">
                  <c:v>111.357212</c:v>
                </c:pt>
                <c:pt idx="6939">
                  <c:v>111.362504</c:v>
                </c:pt>
                <c:pt idx="6940">
                  <c:v>111.344054</c:v>
                </c:pt>
                <c:pt idx="6941">
                  <c:v>111.316532</c:v>
                </c:pt>
                <c:pt idx="6942">
                  <c:v>111.297254</c:v>
                </c:pt>
                <c:pt idx="6943">
                  <c:v>111.297938</c:v>
                </c:pt>
                <c:pt idx="6944">
                  <c:v>111.266294</c:v>
                </c:pt>
                <c:pt idx="6945">
                  <c:v>111.24617000000001</c:v>
                </c:pt>
                <c:pt idx="6946">
                  <c:v>111.23159</c:v>
                </c:pt>
                <c:pt idx="6947">
                  <c:v>111.214652</c:v>
                </c:pt>
                <c:pt idx="6948">
                  <c:v>111.199748</c:v>
                </c:pt>
                <c:pt idx="6949">
                  <c:v>111.17704999999999</c:v>
                </c:pt>
                <c:pt idx="6950">
                  <c:v>111.15287600000001</c:v>
                </c:pt>
                <c:pt idx="6951">
                  <c:v>111.132158</c:v>
                </c:pt>
                <c:pt idx="6952">
                  <c:v>111.12585799999999</c:v>
                </c:pt>
                <c:pt idx="6953">
                  <c:v>111.091082</c:v>
                </c:pt>
                <c:pt idx="6954">
                  <c:v>111.072056</c:v>
                </c:pt>
                <c:pt idx="6955">
                  <c:v>111.068096</c:v>
                </c:pt>
                <c:pt idx="6956">
                  <c:v>111.05132</c:v>
                </c:pt>
                <c:pt idx="6957">
                  <c:v>111.02719999999999</c:v>
                </c:pt>
                <c:pt idx="6958">
                  <c:v>111.009236</c:v>
                </c:pt>
                <c:pt idx="6959">
                  <c:v>110.980796</c:v>
                </c:pt>
                <c:pt idx="6960">
                  <c:v>110.9588</c:v>
                </c:pt>
                <c:pt idx="6961">
                  <c:v>110.947676</c:v>
                </c:pt>
                <c:pt idx="6962">
                  <c:v>110.92234999999999</c:v>
                </c:pt>
                <c:pt idx="6963">
                  <c:v>110.901596</c:v>
                </c:pt>
                <c:pt idx="6964">
                  <c:v>110.888312</c:v>
                </c:pt>
                <c:pt idx="6965">
                  <c:v>110.86015999999999</c:v>
                </c:pt>
                <c:pt idx="6966">
                  <c:v>110.852384</c:v>
                </c:pt>
                <c:pt idx="6967">
                  <c:v>110.84639</c:v>
                </c:pt>
                <c:pt idx="6968">
                  <c:v>110.813486</c:v>
                </c:pt>
                <c:pt idx="6969">
                  <c:v>110.790734</c:v>
                </c:pt>
                <c:pt idx="6970">
                  <c:v>110.77359800000001</c:v>
                </c:pt>
                <c:pt idx="6971">
                  <c:v>110.757164</c:v>
                </c:pt>
                <c:pt idx="6972">
                  <c:v>110.733926</c:v>
                </c:pt>
                <c:pt idx="6973">
                  <c:v>110.72471</c:v>
                </c:pt>
                <c:pt idx="6974">
                  <c:v>110.705234</c:v>
                </c:pt>
                <c:pt idx="6975">
                  <c:v>110.69456</c:v>
                </c:pt>
                <c:pt idx="6976">
                  <c:v>110.684606</c:v>
                </c:pt>
                <c:pt idx="6977">
                  <c:v>110.64538400000001</c:v>
                </c:pt>
                <c:pt idx="6978">
                  <c:v>110.622758</c:v>
                </c:pt>
                <c:pt idx="6979">
                  <c:v>110.61264199999999</c:v>
                </c:pt>
                <c:pt idx="6980">
                  <c:v>110.60364199999999</c:v>
                </c:pt>
                <c:pt idx="6981">
                  <c:v>110.582222</c:v>
                </c:pt>
                <c:pt idx="6982">
                  <c:v>110.552792</c:v>
                </c:pt>
                <c:pt idx="6983">
                  <c:v>110.529392</c:v>
                </c:pt>
                <c:pt idx="6984">
                  <c:v>110.512094</c:v>
                </c:pt>
                <c:pt idx="6985">
                  <c:v>110.490548</c:v>
                </c:pt>
                <c:pt idx="6986">
                  <c:v>110.48025199999999</c:v>
                </c:pt>
                <c:pt idx="6987">
                  <c:v>110.456006</c:v>
                </c:pt>
                <c:pt idx="6988">
                  <c:v>110.43302</c:v>
                </c:pt>
                <c:pt idx="6989">
                  <c:v>110.438996</c:v>
                </c:pt>
                <c:pt idx="6990">
                  <c:v>110.423552</c:v>
                </c:pt>
                <c:pt idx="6991">
                  <c:v>110.40116</c:v>
                </c:pt>
                <c:pt idx="6992">
                  <c:v>110.385932</c:v>
                </c:pt>
                <c:pt idx="6993">
                  <c:v>110.34357799999999</c:v>
                </c:pt>
                <c:pt idx="6994">
                  <c:v>110.32212199999999</c:v>
                </c:pt>
                <c:pt idx="6995">
                  <c:v>110.316452</c:v>
                </c:pt>
                <c:pt idx="6996">
                  <c:v>110.30257400000001</c:v>
                </c:pt>
                <c:pt idx="6997">
                  <c:v>110.27265800000001</c:v>
                </c:pt>
                <c:pt idx="6998">
                  <c:v>110.255684</c:v>
                </c:pt>
                <c:pt idx="6999">
                  <c:v>110.227406</c:v>
                </c:pt>
                <c:pt idx="7000">
                  <c:v>110.207066</c:v>
                </c:pt>
                <c:pt idx="7001">
                  <c:v>110.17918400000001</c:v>
                </c:pt>
                <c:pt idx="7002">
                  <c:v>110.16365</c:v>
                </c:pt>
                <c:pt idx="7003">
                  <c:v>110.150402</c:v>
                </c:pt>
                <c:pt idx="7004">
                  <c:v>110.14307599999999</c:v>
                </c:pt>
                <c:pt idx="7005">
                  <c:v>110.127686</c:v>
                </c:pt>
                <c:pt idx="7006">
                  <c:v>110.10875</c:v>
                </c:pt>
                <c:pt idx="7007">
                  <c:v>110.09165</c:v>
                </c:pt>
                <c:pt idx="7008">
                  <c:v>110.07633199999999</c:v>
                </c:pt>
                <c:pt idx="7009">
                  <c:v>110.05368799999999</c:v>
                </c:pt>
                <c:pt idx="7010">
                  <c:v>110.02199</c:v>
                </c:pt>
                <c:pt idx="7011">
                  <c:v>110.017454</c:v>
                </c:pt>
                <c:pt idx="7012">
                  <c:v>110.00832800000001</c:v>
                </c:pt>
                <c:pt idx="7013">
                  <c:v>109.987736</c:v>
                </c:pt>
                <c:pt idx="7014">
                  <c:v>109.953464</c:v>
                </c:pt>
                <c:pt idx="7015">
                  <c:v>109.947794</c:v>
                </c:pt>
                <c:pt idx="7016">
                  <c:v>109.928462</c:v>
                </c:pt>
                <c:pt idx="7017">
                  <c:v>109.90652</c:v>
                </c:pt>
                <c:pt idx="7018">
                  <c:v>109.88756600000001</c:v>
                </c:pt>
                <c:pt idx="7019">
                  <c:v>109.866866</c:v>
                </c:pt>
                <c:pt idx="7020">
                  <c:v>109.846994</c:v>
                </c:pt>
                <c:pt idx="7021">
                  <c:v>109.828598</c:v>
                </c:pt>
                <c:pt idx="7022">
                  <c:v>109.813208</c:v>
                </c:pt>
                <c:pt idx="7023">
                  <c:v>109.79207599999999</c:v>
                </c:pt>
                <c:pt idx="7024">
                  <c:v>109.780142</c:v>
                </c:pt>
                <c:pt idx="7025">
                  <c:v>109.75517600000001</c:v>
                </c:pt>
                <c:pt idx="7026">
                  <c:v>109.74635600000001</c:v>
                </c:pt>
                <c:pt idx="7027">
                  <c:v>109.71796999999999</c:v>
                </c:pt>
                <c:pt idx="7028">
                  <c:v>109.699322</c:v>
                </c:pt>
                <c:pt idx="7029">
                  <c:v>109.682186</c:v>
                </c:pt>
                <c:pt idx="7030">
                  <c:v>109.65929</c:v>
                </c:pt>
                <c:pt idx="7031">
                  <c:v>109.64186599999999</c:v>
                </c:pt>
                <c:pt idx="7032">
                  <c:v>109.629518</c:v>
                </c:pt>
                <c:pt idx="7033">
                  <c:v>109.594544</c:v>
                </c:pt>
                <c:pt idx="7034">
                  <c:v>109.57839800000001</c:v>
                </c:pt>
                <c:pt idx="7035">
                  <c:v>109.56533</c:v>
                </c:pt>
                <c:pt idx="7036">
                  <c:v>109.55273</c:v>
                </c:pt>
                <c:pt idx="7037">
                  <c:v>109.540166</c:v>
                </c:pt>
                <c:pt idx="7038">
                  <c:v>109.51602800000001</c:v>
                </c:pt>
                <c:pt idx="7039">
                  <c:v>109.481702</c:v>
                </c:pt>
                <c:pt idx="7040">
                  <c:v>109.480082</c:v>
                </c:pt>
                <c:pt idx="7041">
                  <c:v>109.45974200000001</c:v>
                </c:pt>
                <c:pt idx="7042">
                  <c:v>109.45283000000001</c:v>
                </c:pt>
                <c:pt idx="7043">
                  <c:v>109.429106</c:v>
                </c:pt>
                <c:pt idx="7044">
                  <c:v>109.413518</c:v>
                </c:pt>
                <c:pt idx="7045">
                  <c:v>109.39098199999999</c:v>
                </c:pt>
                <c:pt idx="7046">
                  <c:v>109.364864</c:v>
                </c:pt>
                <c:pt idx="7047">
                  <c:v>109.354496</c:v>
                </c:pt>
                <c:pt idx="7048">
                  <c:v>109.33998800000001</c:v>
                </c:pt>
                <c:pt idx="7049">
                  <c:v>109.319396</c:v>
                </c:pt>
                <c:pt idx="7050">
                  <c:v>109.30325000000001</c:v>
                </c:pt>
                <c:pt idx="7051">
                  <c:v>109.290272</c:v>
                </c:pt>
                <c:pt idx="7052">
                  <c:v>109.26451400000001</c:v>
                </c:pt>
                <c:pt idx="7053">
                  <c:v>109.234238</c:v>
                </c:pt>
                <c:pt idx="7054">
                  <c:v>109.223258</c:v>
                </c:pt>
                <c:pt idx="7055">
                  <c:v>109.227704</c:v>
                </c:pt>
                <c:pt idx="7056">
                  <c:v>109.20407</c:v>
                </c:pt>
                <c:pt idx="7057">
                  <c:v>109.18067000000001</c:v>
                </c:pt>
                <c:pt idx="7058">
                  <c:v>109.15894400000001</c:v>
                </c:pt>
                <c:pt idx="7059">
                  <c:v>109.13547199999999</c:v>
                </c:pt>
                <c:pt idx="7060">
                  <c:v>109.117454</c:v>
                </c:pt>
                <c:pt idx="7061">
                  <c:v>109.102226</c:v>
                </c:pt>
                <c:pt idx="7062">
                  <c:v>109.090148</c:v>
                </c:pt>
                <c:pt idx="7063">
                  <c:v>109.07283200000001</c:v>
                </c:pt>
                <c:pt idx="7064">
                  <c:v>109.055228</c:v>
                </c:pt>
                <c:pt idx="7065">
                  <c:v>109.038686</c:v>
                </c:pt>
                <c:pt idx="7066">
                  <c:v>109.02298999999999</c:v>
                </c:pt>
                <c:pt idx="7067">
                  <c:v>108.99816800000001</c:v>
                </c:pt>
                <c:pt idx="7068">
                  <c:v>108.98025800000001</c:v>
                </c:pt>
                <c:pt idx="7069">
                  <c:v>108.9545</c:v>
                </c:pt>
                <c:pt idx="7070">
                  <c:v>108.94706600000001</c:v>
                </c:pt>
                <c:pt idx="7071">
                  <c:v>108.92876</c:v>
                </c:pt>
                <c:pt idx="7072">
                  <c:v>108.900248</c:v>
                </c:pt>
                <c:pt idx="7073">
                  <c:v>108.88476799999999</c:v>
                </c:pt>
                <c:pt idx="7074">
                  <c:v>108.890924</c:v>
                </c:pt>
                <c:pt idx="7075">
                  <c:v>108.85521199999999</c:v>
                </c:pt>
                <c:pt idx="7076">
                  <c:v>108.83255</c:v>
                </c:pt>
                <c:pt idx="7077">
                  <c:v>108.820526</c:v>
                </c:pt>
                <c:pt idx="7078">
                  <c:v>108.808232</c:v>
                </c:pt>
                <c:pt idx="7079">
                  <c:v>108.78691999999999</c:v>
                </c:pt>
                <c:pt idx="7080">
                  <c:v>108.765176</c:v>
                </c:pt>
                <c:pt idx="7081">
                  <c:v>108.750434</c:v>
                </c:pt>
                <c:pt idx="7082">
                  <c:v>108.734252</c:v>
                </c:pt>
                <c:pt idx="7083">
                  <c:v>108.72392000000001</c:v>
                </c:pt>
                <c:pt idx="7084">
                  <c:v>108.698234</c:v>
                </c:pt>
                <c:pt idx="7085">
                  <c:v>108.67937000000001</c:v>
                </c:pt>
                <c:pt idx="7086">
                  <c:v>108.66525799999999</c:v>
                </c:pt>
                <c:pt idx="7087">
                  <c:v>108.643658</c:v>
                </c:pt>
                <c:pt idx="7088">
                  <c:v>108.619862</c:v>
                </c:pt>
                <c:pt idx="7089">
                  <c:v>108.60425600000001</c:v>
                </c:pt>
                <c:pt idx="7090">
                  <c:v>108.58883</c:v>
                </c:pt>
                <c:pt idx="7091">
                  <c:v>108.578318</c:v>
                </c:pt>
                <c:pt idx="7092">
                  <c:v>108.560192</c:v>
                </c:pt>
                <c:pt idx="7093">
                  <c:v>108.518918</c:v>
                </c:pt>
                <c:pt idx="7094">
                  <c:v>108.50705600000001</c:v>
                </c:pt>
                <c:pt idx="7095">
                  <c:v>108.505184</c:v>
                </c:pt>
                <c:pt idx="7096">
                  <c:v>108.49226</c:v>
                </c:pt>
                <c:pt idx="7097">
                  <c:v>108.474242</c:v>
                </c:pt>
                <c:pt idx="7098">
                  <c:v>108.453434</c:v>
                </c:pt>
                <c:pt idx="7099">
                  <c:v>108.41912600000001</c:v>
                </c:pt>
                <c:pt idx="7100">
                  <c:v>108.393242</c:v>
                </c:pt>
                <c:pt idx="7101">
                  <c:v>108.403052</c:v>
                </c:pt>
                <c:pt idx="7102">
                  <c:v>108.38427799999999</c:v>
                </c:pt>
                <c:pt idx="7103">
                  <c:v>108.36028399999999</c:v>
                </c:pt>
                <c:pt idx="7104">
                  <c:v>108.344894</c:v>
                </c:pt>
                <c:pt idx="7105">
                  <c:v>108.31271</c:v>
                </c:pt>
                <c:pt idx="7106">
                  <c:v>108.32261</c:v>
                </c:pt>
                <c:pt idx="7107">
                  <c:v>108.30480799999999</c:v>
                </c:pt>
                <c:pt idx="7108">
                  <c:v>108.288068</c:v>
                </c:pt>
                <c:pt idx="7109">
                  <c:v>108.25635200000001</c:v>
                </c:pt>
                <c:pt idx="7110">
                  <c:v>108.24279799999999</c:v>
                </c:pt>
                <c:pt idx="7111">
                  <c:v>108.23142199999999</c:v>
                </c:pt>
                <c:pt idx="7112">
                  <c:v>108.21205399999999</c:v>
                </c:pt>
                <c:pt idx="7113">
                  <c:v>108.19407200000001</c:v>
                </c:pt>
                <c:pt idx="7114">
                  <c:v>108.176486</c:v>
                </c:pt>
                <c:pt idx="7115">
                  <c:v>108.161402</c:v>
                </c:pt>
                <c:pt idx="7116">
                  <c:v>108.13982</c:v>
                </c:pt>
                <c:pt idx="7117">
                  <c:v>108.122558</c:v>
                </c:pt>
                <c:pt idx="7118">
                  <c:v>108.10077800000001</c:v>
                </c:pt>
                <c:pt idx="7119">
                  <c:v>108.07916</c:v>
                </c:pt>
                <c:pt idx="7120">
                  <c:v>108.064706</c:v>
                </c:pt>
                <c:pt idx="7121">
                  <c:v>108.05234</c:v>
                </c:pt>
                <c:pt idx="7122">
                  <c:v>108.03666200000001</c:v>
                </c:pt>
                <c:pt idx="7123">
                  <c:v>108.00608</c:v>
                </c:pt>
                <c:pt idx="7124">
                  <c:v>108.004082</c:v>
                </c:pt>
                <c:pt idx="7125">
                  <c:v>107.995154</c:v>
                </c:pt>
                <c:pt idx="7126">
                  <c:v>107.957786</c:v>
                </c:pt>
                <c:pt idx="7127">
                  <c:v>107.95343</c:v>
                </c:pt>
                <c:pt idx="7128">
                  <c:v>107.928158</c:v>
                </c:pt>
                <c:pt idx="7129">
                  <c:v>107.917196</c:v>
                </c:pt>
                <c:pt idx="7130">
                  <c:v>107.91284</c:v>
                </c:pt>
                <c:pt idx="7131">
                  <c:v>107.891384</c:v>
                </c:pt>
                <c:pt idx="7132">
                  <c:v>107.863682</c:v>
                </c:pt>
                <c:pt idx="7133">
                  <c:v>107.844404</c:v>
                </c:pt>
                <c:pt idx="7134">
                  <c:v>107.83896799999999</c:v>
                </c:pt>
                <c:pt idx="7135">
                  <c:v>107.81654</c:v>
                </c:pt>
                <c:pt idx="7136">
                  <c:v>107.804912</c:v>
                </c:pt>
                <c:pt idx="7137">
                  <c:v>107.789486</c:v>
                </c:pt>
                <c:pt idx="7138">
                  <c:v>107.762612</c:v>
                </c:pt>
                <c:pt idx="7139">
                  <c:v>107.742074</c:v>
                </c:pt>
                <c:pt idx="7140">
                  <c:v>107.726072</c:v>
                </c:pt>
                <c:pt idx="7141">
                  <c:v>107.711726</c:v>
                </c:pt>
                <c:pt idx="7142">
                  <c:v>107.704706</c:v>
                </c:pt>
                <c:pt idx="7143">
                  <c:v>107.68154</c:v>
                </c:pt>
                <c:pt idx="7144">
                  <c:v>107.660786</c:v>
                </c:pt>
                <c:pt idx="7145">
                  <c:v>107.65309999999999</c:v>
                </c:pt>
                <c:pt idx="7146">
                  <c:v>107.633894</c:v>
                </c:pt>
                <c:pt idx="7147">
                  <c:v>107.62259</c:v>
                </c:pt>
                <c:pt idx="7148">
                  <c:v>107.591702</c:v>
                </c:pt>
                <c:pt idx="7149">
                  <c:v>107.58083000000001</c:v>
                </c:pt>
                <c:pt idx="7150">
                  <c:v>107.562524</c:v>
                </c:pt>
                <c:pt idx="7151">
                  <c:v>107.543876</c:v>
                </c:pt>
                <c:pt idx="7152">
                  <c:v>107.530646</c:v>
                </c:pt>
                <c:pt idx="7153">
                  <c:v>107.520764</c:v>
                </c:pt>
                <c:pt idx="7154">
                  <c:v>107.502674</c:v>
                </c:pt>
                <c:pt idx="7155">
                  <c:v>107.468996</c:v>
                </c:pt>
                <c:pt idx="7156">
                  <c:v>107.450006</c:v>
                </c:pt>
                <c:pt idx="7157">
                  <c:v>107.44487599999999</c:v>
                </c:pt>
                <c:pt idx="7158">
                  <c:v>107.426534</c:v>
                </c:pt>
                <c:pt idx="7159">
                  <c:v>107.41551800000001</c:v>
                </c:pt>
                <c:pt idx="7160">
                  <c:v>107.407364</c:v>
                </c:pt>
                <c:pt idx="7161">
                  <c:v>107.36348</c:v>
                </c:pt>
                <c:pt idx="7162">
                  <c:v>107.362616</c:v>
                </c:pt>
                <c:pt idx="7163">
                  <c:v>107.35550600000001</c:v>
                </c:pt>
                <c:pt idx="7164">
                  <c:v>107.334356</c:v>
                </c:pt>
                <c:pt idx="7165">
                  <c:v>107.30786000000001</c:v>
                </c:pt>
                <c:pt idx="7166">
                  <c:v>107.30775199999999</c:v>
                </c:pt>
                <c:pt idx="7167">
                  <c:v>107.288312</c:v>
                </c:pt>
                <c:pt idx="7168">
                  <c:v>107.26349</c:v>
                </c:pt>
                <c:pt idx="7169">
                  <c:v>107.23559</c:v>
                </c:pt>
                <c:pt idx="7170">
                  <c:v>107.21665400000001</c:v>
                </c:pt>
                <c:pt idx="7171">
                  <c:v>107.201336</c:v>
                </c:pt>
                <c:pt idx="7172">
                  <c:v>107.20101200000001</c:v>
                </c:pt>
                <c:pt idx="7173">
                  <c:v>107.175578</c:v>
                </c:pt>
                <c:pt idx="7174">
                  <c:v>107.15016199999999</c:v>
                </c:pt>
                <c:pt idx="7175">
                  <c:v>107.136644</c:v>
                </c:pt>
                <c:pt idx="7176">
                  <c:v>107.12372000000001</c:v>
                </c:pt>
                <c:pt idx="7177">
                  <c:v>107.107268</c:v>
                </c:pt>
                <c:pt idx="7178">
                  <c:v>107.089556</c:v>
                </c:pt>
                <c:pt idx="7179">
                  <c:v>107.081222</c:v>
                </c:pt>
                <c:pt idx="7180">
                  <c:v>107.062736</c:v>
                </c:pt>
                <c:pt idx="7181">
                  <c:v>107.04106400000001</c:v>
                </c:pt>
                <c:pt idx="7182">
                  <c:v>107.019644</c:v>
                </c:pt>
                <c:pt idx="7183">
                  <c:v>106.997828</c:v>
                </c:pt>
                <c:pt idx="7184">
                  <c:v>106.990898</c:v>
                </c:pt>
                <c:pt idx="7185">
                  <c:v>106.97322200000001</c:v>
                </c:pt>
                <c:pt idx="7186">
                  <c:v>106.95495200000001</c:v>
                </c:pt>
                <c:pt idx="7187">
                  <c:v>106.946168</c:v>
                </c:pt>
                <c:pt idx="7188">
                  <c:v>106.929896</c:v>
                </c:pt>
                <c:pt idx="7189">
                  <c:v>106.914344</c:v>
                </c:pt>
                <c:pt idx="7190">
                  <c:v>106.89247400000001</c:v>
                </c:pt>
                <c:pt idx="7191">
                  <c:v>106.877318</c:v>
                </c:pt>
                <c:pt idx="7192">
                  <c:v>106.862792</c:v>
                </c:pt>
                <c:pt idx="7193">
                  <c:v>106.84166</c:v>
                </c:pt>
                <c:pt idx="7194">
                  <c:v>106.825748</c:v>
                </c:pt>
                <c:pt idx="7195">
                  <c:v>106.81367</c:v>
                </c:pt>
                <c:pt idx="7196">
                  <c:v>106.804778</c:v>
                </c:pt>
                <c:pt idx="7197">
                  <c:v>106.78791200000001</c:v>
                </c:pt>
                <c:pt idx="7198">
                  <c:v>106.777688</c:v>
                </c:pt>
                <c:pt idx="7199">
                  <c:v>106.746386</c:v>
                </c:pt>
                <c:pt idx="7200">
                  <c:v>106.727486</c:v>
                </c:pt>
                <c:pt idx="7201">
                  <c:v>106.72071800000001</c:v>
                </c:pt>
                <c:pt idx="7202">
                  <c:v>106.69332199999999</c:v>
                </c:pt>
                <c:pt idx="7203">
                  <c:v>106.686014</c:v>
                </c:pt>
                <c:pt idx="7204">
                  <c:v>106.669742</c:v>
                </c:pt>
                <c:pt idx="7205">
                  <c:v>106.645082</c:v>
                </c:pt>
                <c:pt idx="7206">
                  <c:v>106.64060000000001</c:v>
                </c:pt>
                <c:pt idx="7207">
                  <c:v>106.61530999999999</c:v>
                </c:pt>
                <c:pt idx="7208">
                  <c:v>106.59452</c:v>
                </c:pt>
                <c:pt idx="7209">
                  <c:v>106.568744</c:v>
                </c:pt>
                <c:pt idx="7210">
                  <c:v>106.566782</c:v>
                </c:pt>
                <c:pt idx="7211">
                  <c:v>106.54793600000001</c:v>
                </c:pt>
                <c:pt idx="7212">
                  <c:v>106.543778</c:v>
                </c:pt>
                <c:pt idx="7213">
                  <c:v>106.523816</c:v>
                </c:pt>
                <c:pt idx="7214">
                  <c:v>106.507238</c:v>
                </c:pt>
                <c:pt idx="7215">
                  <c:v>106.48634</c:v>
                </c:pt>
                <c:pt idx="7216">
                  <c:v>106.464326</c:v>
                </c:pt>
                <c:pt idx="7217">
                  <c:v>106.45928600000001</c:v>
                </c:pt>
                <c:pt idx="7218">
                  <c:v>106.44171799999999</c:v>
                </c:pt>
                <c:pt idx="7219">
                  <c:v>106.41992</c:v>
                </c:pt>
                <c:pt idx="7220">
                  <c:v>106.406744</c:v>
                </c:pt>
                <c:pt idx="7221">
                  <c:v>106.38681800000001</c:v>
                </c:pt>
                <c:pt idx="7222">
                  <c:v>106.359584</c:v>
                </c:pt>
                <c:pt idx="7223">
                  <c:v>106.34972</c:v>
                </c:pt>
                <c:pt idx="7224">
                  <c:v>106.335554</c:v>
                </c:pt>
                <c:pt idx="7225">
                  <c:v>106.31915600000001</c:v>
                </c:pt>
                <c:pt idx="7226">
                  <c:v>106.306448</c:v>
                </c:pt>
                <c:pt idx="7227">
                  <c:v>106.286432</c:v>
                </c:pt>
                <c:pt idx="7228">
                  <c:v>106.264022</c:v>
                </c:pt>
                <c:pt idx="7229">
                  <c:v>106.25687600000001</c:v>
                </c:pt>
                <c:pt idx="7230">
                  <c:v>106.25041400000001</c:v>
                </c:pt>
                <c:pt idx="7231">
                  <c:v>106.22366599999999</c:v>
                </c:pt>
                <c:pt idx="7232">
                  <c:v>106.209428</c:v>
                </c:pt>
                <c:pt idx="7233">
                  <c:v>106.19202199999999</c:v>
                </c:pt>
                <c:pt idx="7234">
                  <c:v>106.180646</c:v>
                </c:pt>
                <c:pt idx="7235">
                  <c:v>106.154816</c:v>
                </c:pt>
                <c:pt idx="7236">
                  <c:v>106.139624</c:v>
                </c:pt>
                <c:pt idx="7237">
                  <c:v>106.128518</c:v>
                </c:pt>
                <c:pt idx="7238">
                  <c:v>106.122812</c:v>
                </c:pt>
                <c:pt idx="7239">
                  <c:v>106.10864599999999</c:v>
                </c:pt>
                <c:pt idx="7240">
                  <c:v>106.089692</c:v>
                </c:pt>
                <c:pt idx="7241">
                  <c:v>106.07351</c:v>
                </c:pt>
                <c:pt idx="7242">
                  <c:v>106.055114</c:v>
                </c:pt>
                <c:pt idx="7243">
                  <c:v>106.042064</c:v>
                </c:pt>
                <c:pt idx="7244">
                  <c:v>106.02044600000001</c:v>
                </c:pt>
                <c:pt idx="7245">
                  <c:v>105.99827000000001</c:v>
                </c:pt>
                <c:pt idx="7246">
                  <c:v>105.99333799999999</c:v>
                </c:pt>
                <c:pt idx="7247">
                  <c:v>105.98278999999999</c:v>
                </c:pt>
                <c:pt idx="7248">
                  <c:v>105.95596999999999</c:v>
                </c:pt>
                <c:pt idx="7249">
                  <c:v>105.94283</c:v>
                </c:pt>
                <c:pt idx="7250">
                  <c:v>105.90836</c:v>
                </c:pt>
                <c:pt idx="7251">
                  <c:v>105.89846</c:v>
                </c:pt>
                <c:pt idx="7252">
                  <c:v>105.88758799999999</c:v>
                </c:pt>
                <c:pt idx="7253">
                  <c:v>105.898478</c:v>
                </c:pt>
                <c:pt idx="7254">
                  <c:v>105.858842</c:v>
                </c:pt>
                <c:pt idx="7255">
                  <c:v>105.840716</c:v>
                </c:pt>
                <c:pt idx="7256">
                  <c:v>105.836054</c:v>
                </c:pt>
                <c:pt idx="7257">
                  <c:v>105.811286</c:v>
                </c:pt>
                <c:pt idx="7258">
                  <c:v>105.79956799999999</c:v>
                </c:pt>
                <c:pt idx="7259">
                  <c:v>105.79494200000001</c:v>
                </c:pt>
                <c:pt idx="7260">
                  <c:v>105.767042</c:v>
                </c:pt>
                <c:pt idx="7261">
                  <c:v>105.751724</c:v>
                </c:pt>
                <c:pt idx="7262">
                  <c:v>105.73313</c:v>
                </c:pt>
                <c:pt idx="7263">
                  <c:v>105.721232</c:v>
                </c:pt>
                <c:pt idx="7264">
                  <c:v>105.69605</c:v>
                </c:pt>
                <c:pt idx="7265">
                  <c:v>105.681038</c:v>
                </c:pt>
                <c:pt idx="7266">
                  <c:v>105.675656</c:v>
                </c:pt>
                <c:pt idx="7267">
                  <c:v>105.65745800000001</c:v>
                </c:pt>
                <c:pt idx="7268">
                  <c:v>105.646676</c:v>
                </c:pt>
                <c:pt idx="7269">
                  <c:v>105.624032</c:v>
                </c:pt>
                <c:pt idx="7270">
                  <c:v>105.60124399999999</c:v>
                </c:pt>
                <c:pt idx="7271">
                  <c:v>105.58211</c:v>
                </c:pt>
                <c:pt idx="7272">
                  <c:v>105.577088</c:v>
                </c:pt>
                <c:pt idx="7273">
                  <c:v>105.569384</c:v>
                </c:pt>
                <c:pt idx="7274">
                  <c:v>105.54737</c:v>
                </c:pt>
                <c:pt idx="7275">
                  <c:v>105.533456</c:v>
                </c:pt>
                <c:pt idx="7276">
                  <c:v>105.506294</c:v>
                </c:pt>
                <c:pt idx="7277">
                  <c:v>105.49560200000001</c:v>
                </c:pt>
                <c:pt idx="7278">
                  <c:v>105.49650200000001</c:v>
                </c:pt>
                <c:pt idx="7279">
                  <c:v>105.45611</c:v>
                </c:pt>
                <c:pt idx="7280">
                  <c:v>105.45549800000001</c:v>
                </c:pt>
                <c:pt idx="7281">
                  <c:v>105.451538</c:v>
                </c:pt>
                <c:pt idx="7282">
                  <c:v>105.431162</c:v>
                </c:pt>
                <c:pt idx="7283">
                  <c:v>105.41211800000001</c:v>
                </c:pt>
                <c:pt idx="7284">
                  <c:v>105.392948</c:v>
                </c:pt>
                <c:pt idx="7285">
                  <c:v>105.38420000000001</c:v>
                </c:pt>
                <c:pt idx="7286">
                  <c:v>105.35183600000001</c:v>
                </c:pt>
                <c:pt idx="7287">
                  <c:v>105.33036199999999</c:v>
                </c:pt>
                <c:pt idx="7288">
                  <c:v>105.322892</c:v>
                </c:pt>
                <c:pt idx="7289">
                  <c:v>105.32543</c:v>
                </c:pt>
                <c:pt idx="7290">
                  <c:v>105.297836</c:v>
                </c:pt>
                <c:pt idx="7291">
                  <c:v>105.286424</c:v>
                </c:pt>
                <c:pt idx="7292">
                  <c:v>105.27726199999999</c:v>
                </c:pt>
                <c:pt idx="7293">
                  <c:v>105.25670599999999</c:v>
                </c:pt>
                <c:pt idx="7294">
                  <c:v>105.23291</c:v>
                </c:pt>
                <c:pt idx="7295">
                  <c:v>105.22551199999999</c:v>
                </c:pt>
                <c:pt idx="7296">
                  <c:v>105.210914</c:v>
                </c:pt>
                <c:pt idx="7297">
                  <c:v>105.192572</c:v>
                </c:pt>
                <c:pt idx="7298">
                  <c:v>105.188378</c:v>
                </c:pt>
                <c:pt idx="7299">
                  <c:v>105.154196</c:v>
                </c:pt>
                <c:pt idx="7300">
                  <c:v>105.13985</c:v>
                </c:pt>
                <c:pt idx="7301">
                  <c:v>105.135656</c:v>
                </c:pt>
                <c:pt idx="7302">
                  <c:v>105.12660200000001</c:v>
                </c:pt>
                <c:pt idx="7303">
                  <c:v>105.110186</c:v>
                </c:pt>
                <c:pt idx="7304">
                  <c:v>105.091268</c:v>
                </c:pt>
                <c:pt idx="7305">
                  <c:v>105.071702</c:v>
                </c:pt>
                <c:pt idx="7306">
                  <c:v>105.05092999999999</c:v>
                </c:pt>
                <c:pt idx="7307">
                  <c:v>105.02744</c:v>
                </c:pt>
                <c:pt idx="7308">
                  <c:v>105.02294000000001</c:v>
                </c:pt>
                <c:pt idx="7309">
                  <c:v>105.01064599999999</c:v>
                </c:pt>
                <c:pt idx="7310">
                  <c:v>104.987048</c:v>
                </c:pt>
                <c:pt idx="7311">
                  <c:v>104.979596</c:v>
                </c:pt>
                <c:pt idx="7312">
                  <c:v>104.972954</c:v>
                </c:pt>
                <c:pt idx="7313">
                  <c:v>104.93249</c:v>
                </c:pt>
                <c:pt idx="7314">
                  <c:v>104.921024</c:v>
                </c:pt>
                <c:pt idx="7315">
                  <c:v>104.914382</c:v>
                </c:pt>
                <c:pt idx="7316">
                  <c:v>104.901836</c:v>
                </c:pt>
                <c:pt idx="7317">
                  <c:v>104.889884</c:v>
                </c:pt>
                <c:pt idx="7318">
                  <c:v>104.874548</c:v>
                </c:pt>
                <c:pt idx="7319">
                  <c:v>104.85507200000001</c:v>
                </c:pt>
                <c:pt idx="7320">
                  <c:v>104.841662</c:v>
                </c:pt>
                <c:pt idx="7321">
                  <c:v>104.82377</c:v>
                </c:pt>
                <c:pt idx="7322">
                  <c:v>104.807642</c:v>
                </c:pt>
                <c:pt idx="7323">
                  <c:v>104.78948</c:v>
                </c:pt>
                <c:pt idx="7324">
                  <c:v>104.76347</c:v>
                </c:pt>
                <c:pt idx="7325">
                  <c:v>104.7542</c:v>
                </c:pt>
                <c:pt idx="7326">
                  <c:v>104.760914</c:v>
                </c:pt>
                <c:pt idx="7327">
                  <c:v>104.73603799999999</c:v>
                </c:pt>
                <c:pt idx="7328">
                  <c:v>104.720018</c:v>
                </c:pt>
                <c:pt idx="7329">
                  <c:v>104.70317</c:v>
                </c:pt>
                <c:pt idx="7330">
                  <c:v>104.68311799999999</c:v>
                </c:pt>
                <c:pt idx="7331">
                  <c:v>104.660888</c:v>
                </c:pt>
                <c:pt idx="7332">
                  <c:v>104.65064599999999</c:v>
                </c:pt>
                <c:pt idx="7333">
                  <c:v>104.629874</c:v>
                </c:pt>
                <c:pt idx="7334">
                  <c:v>104.61657200000001</c:v>
                </c:pt>
                <c:pt idx="7335">
                  <c:v>104.61632</c:v>
                </c:pt>
                <c:pt idx="7336">
                  <c:v>104.57808799999999</c:v>
                </c:pt>
                <c:pt idx="7337">
                  <c:v>104.568422</c:v>
                </c:pt>
                <c:pt idx="7338">
                  <c:v>104.56403</c:v>
                </c:pt>
                <c:pt idx="7339">
                  <c:v>104.553338</c:v>
                </c:pt>
                <c:pt idx="7340">
                  <c:v>104.52570799999999</c:v>
                </c:pt>
                <c:pt idx="7341">
                  <c:v>104.510858</c:v>
                </c:pt>
                <c:pt idx="7342">
                  <c:v>104.51026400000001</c:v>
                </c:pt>
                <c:pt idx="7343">
                  <c:v>104.496044</c:v>
                </c:pt>
                <c:pt idx="7344">
                  <c:v>104.468936</c:v>
                </c:pt>
                <c:pt idx="7345">
                  <c:v>104.451368</c:v>
                </c:pt>
                <c:pt idx="7346">
                  <c:v>104.438678</c:v>
                </c:pt>
                <c:pt idx="7347">
                  <c:v>104.43252200000001</c:v>
                </c:pt>
                <c:pt idx="7348">
                  <c:v>104.417726</c:v>
                </c:pt>
                <c:pt idx="7349">
                  <c:v>104.389844</c:v>
                </c:pt>
                <c:pt idx="7350">
                  <c:v>104.383364</c:v>
                </c:pt>
                <c:pt idx="7351">
                  <c:v>104.36169200000001</c:v>
                </c:pt>
                <c:pt idx="7352">
                  <c:v>104.350334</c:v>
                </c:pt>
                <c:pt idx="7353">
                  <c:v>104.33633</c:v>
                </c:pt>
                <c:pt idx="7354">
                  <c:v>104.314154</c:v>
                </c:pt>
                <c:pt idx="7355">
                  <c:v>104.284544</c:v>
                </c:pt>
                <c:pt idx="7356">
                  <c:v>104.27601199999999</c:v>
                </c:pt>
                <c:pt idx="7357">
                  <c:v>104.257958</c:v>
                </c:pt>
                <c:pt idx="7358">
                  <c:v>104.250326</c:v>
                </c:pt>
                <c:pt idx="7359">
                  <c:v>104.242946</c:v>
                </c:pt>
                <c:pt idx="7360">
                  <c:v>104.239958</c:v>
                </c:pt>
                <c:pt idx="7361">
                  <c:v>104.23036399999999</c:v>
                </c:pt>
                <c:pt idx="7362">
                  <c:v>104.21843</c:v>
                </c:pt>
                <c:pt idx="7363">
                  <c:v>104.18792000000001</c:v>
                </c:pt>
                <c:pt idx="7364">
                  <c:v>104.157122</c:v>
                </c:pt>
                <c:pt idx="7365">
                  <c:v>104.15580799999999</c:v>
                </c:pt>
                <c:pt idx="7366">
                  <c:v>104.129582</c:v>
                </c:pt>
                <c:pt idx="7367">
                  <c:v>104.13298399999999</c:v>
                </c:pt>
                <c:pt idx="7368">
                  <c:v>104.10782</c:v>
                </c:pt>
                <c:pt idx="7369">
                  <c:v>104.105462</c:v>
                </c:pt>
                <c:pt idx="7370">
                  <c:v>104.08596799999999</c:v>
                </c:pt>
                <c:pt idx="7371">
                  <c:v>104.06354</c:v>
                </c:pt>
                <c:pt idx="7372">
                  <c:v>104.02606400000001</c:v>
                </c:pt>
                <c:pt idx="7373">
                  <c:v>104.02442600000001</c:v>
                </c:pt>
                <c:pt idx="7374">
                  <c:v>104.018288</c:v>
                </c:pt>
                <c:pt idx="7375">
                  <c:v>103.998452</c:v>
                </c:pt>
                <c:pt idx="7376">
                  <c:v>103.991612</c:v>
                </c:pt>
                <c:pt idx="7377">
                  <c:v>103.973378</c:v>
                </c:pt>
                <c:pt idx="7378">
                  <c:v>103.95966199999999</c:v>
                </c:pt>
                <c:pt idx="7379">
                  <c:v>103.94765599999999</c:v>
                </c:pt>
                <c:pt idx="7380">
                  <c:v>103.935686</c:v>
                </c:pt>
                <c:pt idx="7381">
                  <c:v>103.91538199999999</c:v>
                </c:pt>
                <c:pt idx="7382">
                  <c:v>103.90164799999999</c:v>
                </c:pt>
                <c:pt idx="7383">
                  <c:v>103.880678</c:v>
                </c:pt>
                <c:pt idx="7384">
                  <c:v>103.87418</c:v>
                </c:pt>
                <c:pt idx="7385">
                  <c:v>103.865396</c:v>
                </c:pt>
                <c:pt idx="7386">
                  <c:v>103.85645</c:v>
                </c:pt>
                <c:pt idx="7387">
                  <c:v>103.84208599999999</c:v>
                </c:pt>
                <c:pt idx="7388">
                  <c:v>103.815482</c:v>
                </c:pt>
                <c:pt idx="7389">
                  <c:v>103.80092</c:v>
                </c:pt>
                <c:pt idx="7390">
                  <c:v>103.780832</c:v>
                </c:pt>
                <c:pt idx="7391">
                  <c:v>103.775576</c:v>
                </c:pt>
                <c:pt idx="7392">
                  <c:v>103.767314</c:v>
                </c:pt>
                <c:pt idx="7393">
                  <c:v>103.753778</c:v>
                </c:pt>
                <c:pt idx="7394">
                  <c:v>103.73432</c:v>
                </c:pt>
                <c:pt idx="7395">
                  <c:v>103.714502</c:v>
                </c:pt>
                <c:pt idx="7396">
                  <c:v>103.68770000000001</c:v>
                </c:pt>
                <c:pt idx="7397">
                  <c:v>103.685288</c:v>
                </c:pt>
                <c:pt idx="7398">
                  <c:v>103.66043000000001</c:v>
                </c:pt>
                <c:pt idx="7399">
                  <c:v>103.65476</c:v>
                </c:pt>
                <c:pt idx="7400">
                  <c:v>103.630208</c:v>
                </c:pt>
                <c:pt idx="7401">
                  <c:v>103.61237</c:v>
                </c:pt>
                <c:pt idx="7402">
                  <c:v>103.602542</c:v>
                </c:pt>
                <c:pt idx="7403">
                  <c:v>103.596908</c:v>
                </c:pt>
                <c:pt idx="7404">
                  <c:v>103.576838</c:v>
                </c:pt>
                <c:pt idx="7405">
                  <c:v>103.57465999999999</c:v>
                </c:pt>
                <c:pt idx="7406">
                  <c:v>103.545194</c:v>
                </c:pt>
                <c:pt idx="7407">
                  <c:v>103.52739200000001</c:v>
                </c:pt>
                <c:pt idx="7408">
                  <c:v>103.52723</c:v>
                </c:pt>
                <c:pt idx="7409">
                  <c:v>103.51500799999999</c:v>
                </c:pt>
                <c:pt idx="7410">
                  <c:v>103.49438000000001</c:v>
                </c:pt>
                <c:pt idx="7411">
                  <c:v>103.47089</c:v>
                </c:pt>
                <c:pt idx="7412">
                  <c:v>103.4645</c:v>
                </c:pt>
                <c:pt idx="7413">
                  <c:v>103.46309599999999</c:v>
                </c:pt>
                <c:pt idx="7414">
                  <c:v>103.43335999999999</c:v>
                </c:pt>
                <c:pt idx="7415">
                  <c:v>103.4213</c:v>
                </c:pt>
                <c:pt idx="7416">
                  <c:v>103.40589199999999</c:v>
                </c:pt>
                <c:pt idx="7417">
                  <c:v>103.393688</c:v>
                </c:pt>
                <c:pt idx="7418">
                  <c:v>103.372052</c:v>
                </c:pt>
                <c:pt idx="7419">
                  <c:v>103.371908</c:v>
                </c:pt>
                <c:pt idx="7420">
                  <c:v>103.364636</c:v>
                </c:pt>
                <c:pt idx="7421">
                  <c:v>103.326764</c:v>
                </c:pt>
                <c:pt idx="7422">
                  <c:v>103.313948</c:v>
                </c:pt>
                <c:pt idx="7423">
                  <c:v>103.304822</c:v>
                </c:pt>
                <c:pt idx="7424">
                  <c:v>103.285346</c:v>
                </c:pt>
                <c:pt idx="7425">
                  <c:v>103.282196</c:v>
                </c:pt>
                <c:pt idx="7426">
                  <c:v>103.26522199999999</c:v>
                </c:pt>
                <c:pt idx="7427">
                  <c:v>103.248266</c:v>
                </c:pt>
                <c:pt idx="7428">
                  <c:v>103.228178</c:v>
                </c:pt>
                <c:pt idx="7429">
                  <c:v>103.20701</c:v>
                </c:pt>
                <c:pt idx="7430">
                  <c:v>103.19712800000001</c:v>
                </c:pt>
                <c:pt idx="7431">
                  <c:v>103.187624</c:v>
                </c:pt>
                <c:pt idx="7432">
                  <c:v>103.17362</c:v>
                </c:pt>
                <c:pt idx="7433">
                  <c:v>103.17191</c:v>
                </c:pt>
                <c:pt idx="7434">
                  <c:v>103.15484600000001</c:v>
                </c:pt>
                <c:pt idx="7435">
                  <c:v>103.127144</c:v>
                </c:pt>
                <c:pt idx="7436">
                  <c:v>103.12219399999999</c:v>
                </c:pt>
                <c:pt idx="7437">
                  <c:v>103.094978</c:v>
                </c:pt>
                <c:pt idx="7438">
                  <c:v>103.089524</c:v>
                </c:pt>
                <c:pt idx="7439">
                  <c:v>103.092962</c:v>
                </c:pt>
                <c:pt idx="7440">
                  <c:v>103.077158</c:v>
                </c:pt>
                <c:pt idx="7441">
                  <c:v>103.05971599999999</c:v>
                </c:pt>
                <c:pt idx="7442">
                  <c:v>103.033868</c:v>
                </c:pt>
                <c:pt idx="7443">
                  <c:v>103.028936</c:v>
                </c:pt>
                <c:pt idx="7444">
                  <c:v>103.002872</c:v>
                </c:pt>
                <c:pt idx="7445">
                  <c:v>102.986762</c:v>
                </c:pt>
                <c:pt idx="7446">
                  <c:v>102.977762</c:v>
                </c:pt>
                <c:pt idx="7447">
                  <c:v>102.960266</c:v>
                </c:pt>
                <c:pt idx="7448">
                  <c:v>102.944372</c:v>
                </c:pt>
                <c:pt idx="7449">
                  <c:v>102.941168</c:v>
                </c:pt>
                <c:pt idx="7450">
                  <c:v>102.926642</c:v>
                </c:pt>
                <c:pt idx="7451">
                  <c:v>102.903296</c:v>
                </c:pt>
                <c:pt idx="7452">
                  <c:v>102.88499</c:v>
                </c:pt>
                <c:pt idx="7453">
                  <c:v>102.87536</c:v>
                </c:pt>
                <c:pt idx="7454">
                  <c:v>102.86312</c:v>
                </c:pt>
                <c:pt idx="7455">
                  <c:v>102.845642</c:v>
                </c:pt>
                <c:pt idx="7456">
                  <c:v>102.83108</c:v>
                </c:pt>
                <c:pt idx="7457">
                  <c:v>102.82357399999999</c:v>
                </c:pt>
                <c:pt idx="7458">
                  <c:v>102.815528</c:v>
                </c:pt>
                <c:pt idx="7459">
                  <c:v>102.80165</c:v>
                </c:pt>
                <c:pt idx="7460">
                  <c:v>102.76901599999999</c:v>
                </c:pt>
                <c:pt idx="7461">
                  <c:v>102.758882</c:v>
                </c:pt>
                <c:pt idx="7462">
                  <c:v>102.748442</c:v>
                </c:pt>
                <c:pt idx="7463">
                  <c:v>102.74297</c:v>
                </c:pt>
                <c:pt idx="7464">
                  <c:v>102.731882</c:v>
                </c:pt>
                <c:pt idx="7465">
                  <c:v>102.71308999999999</c:v>
                </c:pt>
                <c:pt idx="7466">
                  <c:v>102.683048</c:v>
                </c:pt>
                <c:pt idx="7467">
                  <c:v>102.681878</c:v>
                </c:pt>
                <c:pt idx="7468">
                  <c:v>102.668432</c:v>
                </c:pt>
                <c:pt idx="7469">
                  <c:v>102.647066</c:v>
                </c:pt>
                <c:pt idx="7470">
                  <c:v>102.64771399999999</c:v>
                </c:pt>
                <c:pt idx="7471">
                  <c:v>102.62156</c:v>
                </c:pt>
                <c:pt idx="7472">
                  <c:v>102.60392</c:v>
                </c:pt>
                <c:pt idx="7473">
                  <c:v>102.588206</c:v>
                </c:pt>
                <c:pt idx="7474">
                  <c:v>102.57413</c:v>
                </c:pt>
                <c:pt idx="7475">
                  <c:v>102.56077399999999</c:v>
                </c:pt>
                <c:pt idx="7476">
                  <c:v>102.55269199999999</c:v>
                </c:pt>
                <c:pt idx="7477">
                  <c:v>102.548282</c:v>
                </c:pt>
                <c:pt idx="7478">
                  <c:v>102.537482</c:v>
                </c:pt>
                <c:pt idx="7479">
                  <c:v>102.507116</c:v>
                </c:pt>
                <c:pt idx="7480">
                  <c:v>102.4871</c:v>
                </c:pt>
                <c:pt idx="7481">
                  <c:v>102.49214000000001</c:v>
                </c:pt>
                <c:pt idx="7482">
                  <c:v>102.478352</c:v>
                </c:pt>
                <c:pt idx="7483">
                  <c:v>102.46431200000001</c:v>
                </c:pt>
                <c:pt idx="7484">
                  <c:v>102.434864</c:v>
                </c:pt>
                <c:pt idx="7485">
                  <c:v>102.407324</c:v>
                </c:pt>
                <c:pt idx="7486">
                  <c:v>102.41029399999999</c:v>
                </c:pt>
                <c:pt idx="7487">
                  <c:v>102.40591999999999</c:v>
                </c:pt>
                <c:pt idx="7488">
                  <c:v>102.381692</c:v>
                </c:pt>
                <c:pt idx="7489">
                  <c:v>102.38809999999999</c:v>
                </c:pt>
                <c:pt idx="7490">
                  <c:v>102.362324</c:v>
                </c:pt>
                <c:pt idx="7491">
                  <c:v>102.34949</c:v>
                </c:pt>
                <c:pt idx="7492">
                  <c:v>102.32954599999999</c:v>
                </c:pt>
                <c:pt idx="7493">
                  <c:v>102.30853999999999</c:v>
                </c:pt>
                <c:pt idx="7494">
                  <c:v>102.28962199999999</c:v>
                </c:pt>
                <c:pt idx="7495">
                  <c:v>102.273386</c:v>
                </c:pt>
                <c:pt idx="7496">
                  <c:v>102.269552</c:v>
                </c:pt>
                <c:pt idx="7497">
                  <c:v>102.257114</c:v>
                </c:pt>
                <c:pt idx="7498">
                  <c:v>102.24104</c:v>
                </c:pt>
                <c:pt idx="7499">
                  <c:v>102.23916800000001</c:v>
                </c:pt>
                <c:pt idx="7500">
                  <c:v>102.23553200000001</c:v>
                </c:pt>
                <c:pt idx="7501">
                  <c:v>102.211286</c:v>
                </c:pt>
                <c:pt idx="7502">
                  <c:v>102.191036</c:v>
                </c:pt>
                <c:pt idx="7503">
                  <c:v>102.172946</c:v>
                </c:pt>
                <c:pt idx="7504">
                  <c:v>102.16369400000001</c:v>
                </c:pt>
                <c:pt idx="7505">
                  <c:v>102.160724</c:v>
                </c:pt>
                <c:pt idx="7506">
                  <c:v>102.14438</c:v>
                </c:pt>
                <c:pt idx="7507">
                  <c:v>102.136802</c:v>
                </c:pt>
                <c:pt idx="7508">
                  <c:v>102.12614600000001</c:v>
                </c:pt>
                <c:pt idx="7509">
                  <c:v>102.10767800000001</c:v>
                </c:pt>
                <c:pt idx="7510">
                  <c:v>102.10067600000001</c:v>
                </c:pt>
                <c:pt idx="7511">
                  <c:v>102.06831200000001</c:v>
                </c:pt>
                <c:pt idx="7512">
                  <c:v>102.059834</c:v>
                </c:pt>
                <c:pt idx="7513">
                  <c:v>102.04376000000001</c:v>
                </c:pt>
                <c:pt idx="7514">
                  <c:v>102.034184</c:v>
                </c:pt>
                <c:pt idx="7515">
                  <c:v>102.01658</c:v>
                </c:pt>
                <c:pt idx="7516">
                  <c:v>102.00448400000001</c:v>
                </c:pt>
                <c:pt idx="7517">
                  <c:v>101.983262</c:v>
                </c:pt>
                <c:pt idx="7518">
                  <c:v>101.97311000000001</c:v>
                </c:pt>
                <c:pt idx="7519">
                  <c:v>101.961392</c:v>
                </c:pt>
                <c:pt idx="7520">
                  <c:v>101.946848</c:v>
                </c:pt>
                <c:pt idx="7521">
                  <c:v>101.941394</c:v>
                </c:pt>
                <c:pt idx="7522">
                  <c:v>101.923124</c:v>
                </c:pt>
                <c:pt idx="7523">
                  <c:v>101.914592</c:v>
                </c:pt>
                <c:pt idx="7524">
                  <c:v>101.89859</c:v>
                </c:pt>
                <c:pt idx="7525">
                  <c:v>101.875676</c:v>
                </c:pt>
                <c:pt idx="7526">
                  <c:v>101.859872</c:v>
                </c:pt>
                <c:pt idx="7527">
                  <c:v>101.854022</c:v>
                </c:pt>
                <c:pt idx="7528">
                  <c:v>101.85261800000001</c:v>
                </c:pt>
                <c:pt idx="7529">
                  <c:v>101.849828</c:v>
                </c:pt>
                <c:pt idx="7530">
                  <c:v>101.818922</c:v>
                </c:pt>
                <c:pt idx="7531">
                  <c:v>101.79559399999999</c:v>
                </c:pt>
                <c:pt idx="7532">
                  <c:v>101.797178</c:v>
                </c:pt>
                <c:pt idx="7533">
                  <c:v>101.764814</c:v>
                </c:pt>
                <c:pt idx="7534">
                  <c:v>101.75648</c:v>
                </c:pt>
                <c:pt idx="7535">
                  <c:v>101.743106</c:v>
                </c:pt>
                <c:pt idx="7536">
                  <c:v>101.730002</c:v>
                </c:pt>
                <c:pt idx="7537">
                  <c:v>101.719832</c:v>
                </c:pt>
                <c:pt idx="7538">
                  <c:v>101.720336</c:v>
                </c:pt>
                <c:pt idx="7539">
                  <c:v>101.683814</c:v>
                </c:pt>
                <c:pt idx="7540">
                  <c:v>101.68140200000001</c:v>
                </c:pt>
                <c:pt idx="7541">
                  <c:v>101.67503000000001</c:v>
                </c:pt>
                <c:pt idx="7542">
                  <c:v>101.66207</c:v>
                </c:pt>
                <c:pt idx="7543">
                  <c:v>101.648444</c:v>
                </c:pt>
                <c:pt idx="7544">
                  <c:v>101.62949</c:v>
                </c:pt>
                <c:pt idx="7545">
                  <c:v>101.610716</c:v>
                </c:pt>
                <c:pt idx="7546">
                  <c:v>101.588342</c:v>
                </c:pt>
                <c:pt idx="7547">
                  <c:v>101.582348</c:v>
                </c:pt>
                <c:pt idx="7548">
                  <c:v>101.580962</c:v>
                </c:pt>
                <c:pt idx="7549">
                  <c:v>101.559704</c:v>
                </c:pt>
                <c:pt idx="7550">
                  <c:v>101.53536800000001</c:v>
                </c:pt>
                <c:pt idx="7551">
                  <c:v>101.53579999999999</c:v>
                </c:pt>
                <c:pt idx="7552">
                  <c:v>101.5322</c:v>
                </c:pt>
                <c:pt idx="7553">
                  <c:v>101.521382</c:v>
                </c:pt>
                <c:pt idx="7554">
                  <c:v>101.48642599999999</c:v>
                </c:pt>
                <c:pt idx="7555">
                  <c:v>101.479748</c:v>
                </c:pt>
                <c:pt idx="7556">
                  <c:v>101.47152199999999</c:v>
                </c:pt>
                <c:pt idx="7557">
                  <c:v>101.467004</c:v>
                </c:pt>
                <c:pt idx="7558">
                  <c:v>101.458454</c:v>
                </c:pt>
                <c:pt idx="7559">
                  <c:v>101.45024600000001</c:v>
                </c:pt>
                <c:pt idx="7560">
                  <c:v>101.427368</c:v>
                </c:pt>
                <c:pt idx="7561">
                  <c:v>101.399306</c:v>
                </c:pt>
                <c:pt idx="7562">
                  <c:v>101.383934</c:v>
                </c:pt>
                <c:pt idx="7563">
                  <c:v>101.38069400000001</c:v>
                </c:pt>
                <c:pt idx="7564">
                  <c:v>101.355062</c:v>
                </c:pt>
                <c:pt idx="7565">
                  <c:v>101.33556799999999</c:v>
                </c:pt>
                <c:pt idx="7566">
                  <c:v>101.342642</c:v>
                </c:pt>
                <c:pt idx="7567">
                  <c:v>101.336</c:v>
                </c:pt>
                <c:pt idx="7568">
                  <c:v>101.333192</c:v>
                </c:pt>
                <c:pt idx="7569">
                  <c:v>101.301692</c:v>
                </c:pt>
                <c:pt idx="7570">
                  <c:v>101.274152</c:v>
                </c:pt>
                <c:pt idx="7571">
                  <c:v>101.260328</c:v>
                </c:pt>
                <c:pt idx="7572">
                  <c:v>101.25611600000001</c:v>
                </c:pt>
                <c:pt idx="7573">
                  <c:v>101.24137399999999</c:v>
                </c:pt>
                <c:pt idx="7574">
                  <c:v>101.238152</c:v>
                </c:pt>
                <c:pt idx="7575">
                  <c:v>101.21765000000001</c:v>
                </c:pt>
                <c:pt idx="7576">
                  <c:v>101.202386</c:v>
                </c:pt>
                <c:pt idx="7577">
                  <c:v>101.185844</c:v>
                </c:pt>
                <c:pt idx="7578">
                  <c:v>101.17617799999999</c:v>
                </c:pt>
                <c:pt idx="7579">
                  <c:v>101.167322</c:v>
                </c:pt>
                <c:pt idx="7580">
                  <c:v>101.15573000000001</c:v>
                </c:pt>
                <c:pt idx="7581">
                  <c:v>101.13744199999999</c:v>
                </c:pt>
                <c:pt idx="7582">
                  <c:v>101.12018</c:v>
                </c:pt>
                <c:pt idx="7583">
                  <c:v>101.10970399999999</c:v>
                </c:pt>
                <c:pt idx="7584">
                  <c:v>101.09634800000001</c:v>
                </c:pt>
                <c:pt idx="7585">
                  <c:v>101.10489800000001</c:v>
                </c:pt>
                <c:pt idx="7586">
                  <c:v>101.095736</c:v>
                </c:pt>
                <c:pt idx="7587">
                  <c:v>101.074046</c:v>
                </c:pt>
                <c:pt idx="7588">
                  <c:v>101.060096</c:v>
                </c:pt>
                <c:pt idx="7589">
                  <c:v>101.040098</c:v>
                </c:pt>
                <c:pt idx="7590">
                  <c:v>101.026166</c:v>
                </c:pt>
                <c:pt idx="7591">
                  <c:v>101.013746</c:v>
                </c:pt>
                <c:pt idx="7592">
                  <c:v>100.99531399999999</c:v>
                </c:pt>
                <c:pt idx="7593">
                  <c:v>100.970834</c:v>
                </c:pt>
                <c:pt idx="7594">
                  <c:v>100.960538</c:v>
                </c:pt>
                <c:pt idx="7595">
                  <c:v>100.95791</c:v>
                </c:pt>
                <c:pt idx="7596">
                  <c:v>100.93992799999999</c:v>
                </c:pt>
                <c:pt idx="7597">
                  <c:v>100.925186</c:v>
                </c:pt>
                <c:pt idx="7598">
                  <c:v>100.929614</c:v>
                </c:pt>
                <c:pt idx="7599">
                  <c:v>100.914098</c:v>
                </c:pt>
                <c:pt idx="7600">
                  <c:v>100.896638</c:v>
                </c:pt>
                <c:pt idx="7601">
                  <c:v>100.870268</c:v>
                </c:pt>
                <c:pt idx="7602">
                  <c:v>100.861844</c:v>
                </c:pt>
                <c:pt idx="7603">
                  <c:v>100.860674</c:v>
                </c:pt>
                <c:pt idx="7604">
                  <c:v>100.831694</c:v>
                </c:pt>
                <c:pt idx="7605">
                  <c:v>100.822316</c:v>
                </c:pt>
                <c:pt idx="7606">
                  <c:v>100.81967</c:v>
                </c:pt>
                <c:pt idx="7607">
                  <c:v>100.811804</c:v>
                </c:pt>
                <c:pt idx="7608">
                  <c:v>100.786136</c:v>
                </c:pt>
                <c:pt idx="7609">
                  <c:v>100.77652399999999</c:v>
                </c:pt>
                <c:pt idx="7610">
                  <c:v>100.760684</c:v>
                </c:pt>
                <c:pt idx="7611">
                  <c:v>100.73361199999999</c:v>
                </c:pt>
                <c:pt idx="7612">
                  <c:v>100.73251399999999</c:v>
                </c:pt>
                <c:pt idx="7613">
                  <c:v>100.742396</c:v>
                </c:pt>
                <c:pt idx="7614">
                  <c:v>100.71579199999999</c:v>
                </c:pt>
                <c:pt idx="7615">
                  <c:v>100.69316600000001</c:v>
                </c:pt>
                <c:pt idx="7616">
                  <c:v>100.69213999999999</c:v>
                </c:pt>
                <c:pt idx="7617">
                  <c:v>100.684382</c:v>
                </c:pt>
                <c:pt idx="7618">
                  <c:v>100.656464</c:v>
                </c:pt>
                <c:pt idx="7619">
                  <c:v>100.65349399999999</c:v>
                </c:pt>
                <c:pt idx="7620">
                  <c:v>100.650812</c:v>
                </c:pt>
                <c:pt idx="7621">
                  <c:v>100.63697000000001</c:v>
                </c:pt>
                <c:pt idx="7622">
                  <c:v>100.611788</c:v>
                </c:pt>
                <c:pt idx="7623">
                  <c:v>100.599152</c:v>
                </c:pt>
                <c:pt idx="7624">
                  <c:v>100.581692</c:v>
                </c:pt>
                <c:pt idx="7625">
                  <c:v>100.569812</c:v>
                </c:pt>
                <c:pt idx="7626">
                  <c:v>100.556096</c:v>
                </c:pt>
                <c:pt idx="7627">
                  <c:v>100.544918</c:v>
                </c:pt>
                <c:pt idx="7628">
                  <c:v>100.534892</c:v>
                </c:pt>
                <c:pt idx="7629">
                  <c:v>100.524254</c:v>
                </c:pt>
                <c:pt idx="7630">
                  <c:v>100.508522</c:v>
                </c:pt>
                <c:pt idx="7631">
                  <c:v>100.50036799999999</c:v>
                </c:pt>
                <c:pt idx="7632">
                  <c:v>100.48600399999999</c:v>
                </c:pt>
                <c:pt idx="7633">
                  <c:v>100.46804</c:v>
                </c:pt>
                <c:pt idx="7634">
                  <c:v>100.454594</c:v>
                </c:pt>
                <c:pt idx="7635">
                  <c:v>100.442426</c:v>
                </c:pt>
                <c:pt idx="7636">
                  <c:v>100.428674</c:v>
                </c:pt>
                <c:pt idx="7637">
                  <c:v>100.418972</c:v>
                </c:pt>
                <c:pt idx="7638">
                  <c:v>100.408964</c:v>
                </c:pt>
                <c:pt idx="7639">
                  <c:v>100.40561599999999</c:v>
                </c:pt>
                <c:pt idx="7640">
                  <c:v>100.37408000000001</c:v>
                </c:pt>
                <c:pt idx="7641">
                  <c:v>100.373288</c:v>
                </c:pt>
                <c:pt idx="7642">
                  <c:v>100.351832</c:v>
                </c:pt>
                <c:pt idx="7643">
                  <c:v>100.326668</c:v>
                </c:pt>
                <c:pt idx="7644">
                  <c:v>100.318136</c:v>
                </c:pt>
                <c:pt idx="7645">
                  <c:v>100.313564</c:v>
                </c:pt>
                <c:pt idx="7646">
                  <c:v>100.303988</c:v>
                </c:pt>
                <c:pt idx="7647">
                  <c:v>100.287752</c:v>
                </c:pt>
                <c:pt idx="7648">
                  <c:v>100.279526</c:v>
                </c:pt>
                <c:pt idx="7649">
                  <c:v>100.248026</c:v>
                </c:pt>
                <c:pt idx="7650">
                  <c:v>100.248836</c:v>
                </c:pt>
                <c:pt idx="7651">
                  <c:v>100.250078</c:v>
                </c:pt>
                <c:pt idx="7652">
                  <c:v>100.228172</c:v>
                </c:pt>
                <c:pt idx="7653">
                  <c:v>100.21150400000001</c:v>
                </c:pt>
                <c:pt idx="7654">
                  <c:v>100.199012</c:v>
                </c:pt>
                <c:pt idx="7655">
                  <c:v>100.201964</c:v>
                </c:pt>
                <c:pt idx="7656">
                  <c:v>100.192604</c:v>
                </c:pt>
                <c:pt idx="7657">
                  <c:v>100.178528</c:v>
                </c:pt>
                <c:pt idx="7658">
                  <c:v>100.154858</c:v>
                </c:pt>
                <c:pt idx="7659">
                  <c:v>100.144976</c:v>
                </c:pt>
                <c:pt idx="7660">
                  <c:v>100.139216</c:v>
                </c:pt>
                <c:pt idx="7661">
                  <c:v>100.110632</c:v>
                </c:pt>
                <c:pt idx="7662">
                  <c:v>100.095782</c:v>
                </c:pt>
                <c:pt idx="7663">
                  <c:v>100.09372999999999</c:v>
                </c:pt>
                <c:pt idx="7664">
                  <c:v>100.08035599999999</c:v>
                </c:pt>
                <c:pt idx="7665">
                  <c:v>100.076954</c:v>
                </c:pt>
                <c:pt idx="7666">
                  <c:v>100.05564200000001</c:v>
                </c:pt>
                <c:pt idx="7667">
                  <c:v>100.037408</c:v>
                </c:pt>
                <c:pt idx="7668">
                  <c:v>100.021766</c:v>
                </c:pt>
                <c:pt idx="7669">
                  <c:v>99.999896000000007</c:v>
                </c:pt>
                <c:pt idx="7670">
                  <c:v>99.994495999999998</c:v>
                </c:pt>
                <c:pt idx="7671">
                  <c:v>99.982724000000005</c:v>
                </c:pt>
                <c:pt idx="7672">
                  <c:v>99.986018000000001</c:v>
                </c:pt>
                <c:pt idx="7673">
                  <c:v>99.975577999999999</c:v>
                </c:pt>
                <c:pt idx="7674">
                  <c:v>99.944293999999999</c:v>
                </c:pt>
                <c:pt idx="7675">
                  <c:v>99.939002000000002</c:v>
                </c:pt>
                <c:pt idx="7676">
                  <c:v>99.911282</c:v>
                </c:pt>
                <c:pt idx="7677">
                  <c:v>99.911426000000006</c:v>
                </c:pt>
                <c:pt idx="7678">
                  <c:v>99.905180000000001</c:v>
                </c:pt>
                <c:pt idx="7679">
                  <c:v>99.888133999999994</c:v>
                </c:pt>
                <c:pt idx="7680">
                  <c:v>99.868046000000007</c:v>
                </c:pt>
                <c:pt idx="7681">
                  <c:v>99.862375999999998</c:v>
                </c:pt>
                <c:pt idx="7682">
                  <c:v>99.850387999999995</c:v>
                </c:pt>
                <c:pt idx="7683">
                  <c:v>99.835213999999993</c:v>
                </c:pt>
                <c:pt idx="7684">
                  <c:v>99.824575999999993</c:v>
                </c:pt>
                <c:pt idx="7685">
                  <c:v>99.816007999999997</c:v>
                </c:pt>
                <c:pt idx="7686">
                  <c:v>99.792715999999999</c:v>
                </c:pt>
                <c:pt idx="7687">
                  <c:v>99.785678000000004</c:v>
                </c:pt>
                <c:pt idx="7688">
                  <c:v>99.777578000000005</c:v>
                </c:pt>
                <c:pt idx="7689">
                  <c:v>99.774032000000005</c:v>
                </c:pt>
                <c:pt idx="7690">
                  <c:v>99.757723999999996</c:v>
                </c:pt>
                <c:pt idx="7691">
                  <c:v>99.725971999999999</c:v>
                </c:pt>
                <c:pt idx="7692">
                  <c:v>99.723811999999995</c:v>
                </c:pt>
                <c:pt idx="7693">
                  <c:v>99.714020000000005</c:v>
                </c:pt>
                <c:pt idx="7694">
                  <c:v>99.698179999999994</c:v>
                </c:pt>
                <c:pt idx="7695">
                  <c:v>99.693895999999995</c:v>
                </c:pt>
                <c:pt idx="7696">
                  <c:v>99.671288000000004</c:v>
                </c:pt>
                <c:pt idx="7697">
                  <c:v>99.655016000000003</c:v>
                </c:pt>
                <c:pt idx="7698">
                  <c:v>99.644666000000001</c:v>
                </c:pt>
                <c:pt idx="7699">
                  <c:v>99.640544000000006</c:v>
                </c:pt>
                <c:pt idx="7700">
                  <c:v>99.635360000000006</c:v>
                </c:pt>
                <c:pt idx="7701">
                  <c:v>99.616658000000001</c:v>
                </c:pt>
                <c:pt idx="7702">
                  <c:v>99.598855999999998</c:v>
                </c:pt>
                <c:pt idx="7703">
                  <c:v>99.587192000000002</c:v>
                </c:pt>
                <c:pt idx="7704">
                  <c:v>99.578227999999996</c:v>
                </c:pt>
                <c:pt idx="7705">
                  <c:v>99.559346000000005</c:v>
                </c:pt>
                <c:pt idx="7706">
                  <c:v>99.554648</c:v>
                </c:pt>
                <c:pt idx="7707">
                  <c:v>99.543056000000007</c:v>
                </c:pt>
                <c:pt idx="7708">
                  <c:v>99.531103999999999</c:v>
                </c:pt>
                <c:pt idx="7709">
                  <c:v>99.521168000000003</c:v>
                </c:pt>
                <c:pt idx="7710">
                  <c:v>99.510080000000002</c:v>
                </c:pt>
                <c:pt idx="7711">
                  <c:v>99.488984000000002</c:v>
                </c:pt>
                <c:pt idx="7712">
                  <c:v>99.462704000000002</c:v>
                </c:pt>
                <c:pt idx="7713">
                  <c:v>99.470408000000006</c:v>
                </c:pt>
                <c:pt idx="7714">
                  <c:v>99.455774000000005</c:v>
                </c:pt>
                <c:pt idx="7715">
                  <c:v>99.446126000000007</c:v>
                </c:pt>
                <c:pt idx="7716">
                  <c:v>99.427622</c:v>
                </c:pt>
                <c:pt idx="7717">
                  <c:v>99.410089999999997</c:v>
                </c:pt>
                <c:pt idx="7718">
                  <c:v>99.403447999999997</c:v>
                </c:pt>
                <c:pt idx="7719">
                  <c:v>99.390110000000007</c:v>
                </c:pt>
                <c:pt idx="7720">
                  <c:v>99.375242</c:v>
                </c:pt>
                <c:pt idx="7721">
                  <c:v>99.365288000000007</c:v>
                </c:pt>
                <c:pt idx="7722">
                  <c:v>99.362678000000002</c:v>
                </c:pt>
                <c:pt idx="7723">
                  <c:v>99.334922000000006</c:v>
                </c:pt>
                <c:pt idx="7724">
                  <c:v>99.320918000000006</c:v>
                </c:pt>
                <c:pt idx="7725">
                  <c:v>99.319766000000001</c:v>
                </c:pt>
                <c:pt idx="7726">
                  <c:v>99.329611999999997</c:v>
                </c:pt>
                <c:pt idx="7727">
                  <c:v>99.309433999999996</c:v>
                </c:pt>
                <c:pt idx="7728">
                  <c:v>99.271345999999994</c:v>
                </c:pt>
                <c:pt idx="7729">
                  <c:v>99.265153999999995</c:v>
                </c:pt>
                <c:pt idx="7730">
                  <c:v>99.258656000000002</c:v>
                </c:pt>
                <c:pt idx="7731">
                  <c:v>99.252212</c:v>
                </c:pt>
                <c:pt idx="7732">
                  <c:v>99.246955999999997</c:v>
                </c:pt>
                <c:pt idx="7733">
                  <c:v>99.234139999999996</c:v>
                </c:pt>
                <c:pt idx="7734">
                  <c:v>99.230701999999994</c:v>
                </c:pt>
                <c:pt idx="7735">
                  <c:v>99.209335999999993</c:v>
                </c:pt>
                <c:pt idx="7736">
                  <c:v>99.199399999999997</c:v>
                </c:pt>
                <c:pt idx="7737">
                  <c:v>99.188078000000004</c:v>
                </c:pt>
                <c:pt idx="7738">
                  <c:v>99.167828</c:v>
                </c:pt>
                <c:pt idx="7739">
                  <c:v>99.156217999999996</c:v>
                </c:pt>
                <c:pt idx="7740">
                  <c:v>99.149252000000004</c:v>
                </c:pt>
                <c:pt idx="7741">
                  <c:v>99.132385999999997</c:v>
                </c:pt>
                <c:pt idx="7742">
                  <c:v>99.121334000000004</c:v>
                </c:pt>
                <c:pt idx="7743">
                  <c:v>99.106232000000006</c:v>
                </c:pt>
                <c:pt idx="7744">
                  <c:v>99.088322000000005</c:v>
                </c:pt>
                <c:pt idx="7745">
                  <c:v>99.078187999999997</c:v>
                </c:pt>
                <c:pt idx="7746">
                  <c:v>99.061195999999995</c:v>
                </c:pt>
                <c:pt idx="7747">
                  <c:v>99.059917999999996</c:v>
                </c:pt>
                <c:pt idx="7748">
                  <c:v>99.053438</c:v>
                </c:pt>
                <c:pt idx="7749">
                  <c:v>99.036643999999995</c:v>
                </c:pt>
                <c:pt idx="7750">
                  <c:v>99.015134000000003</c:v>
                </c:pt>
                <c:pt idx="7751">
                  <c:v>99.010058000000001</c:v>
                </c:pt>
                <c:pt idx="7752">
                  <c:v>99.004009999999994</c:v>
                </c:pt>
                <c:pt idx="7753">
                  <c:v>98.978108000000006</c:v>
                </c:pt>
                <c:pt idx="7754">
                  <c:v>98.962466000000006</c:v>
                </c:pt>
                <c:pt idx="7755">
                  <c:v>98.955985999999996</c:v>
                </c:pt>
                <c:pt idx="7756">
                  <c:v>98.953196000000005</c:v>
                </c:pt>
                <c:pt idx="7757">
                  <c:v>98.941676000000001</c:v>
                </c:pt>
                <c:pt idx="7758">
                  <c:v>98.929867999999999</c:v>
                </c:pt>
                <c:pt idx="7759">
                  <c:v>98.909924000000004</c:v>
                </c:pt>
                <c:pt idx="7760">
                  <c:v>98.899249999999995</c:v>
                </c:pt>
                <c:pt idx="7761">
                  <c:v>98.890249999999995</c:v>
                </c:pt>
                <c:pt idx="7762">
                  <c:v>98.874554000000003</c:v>
                </c:pt>
                <c:pt idx="7763">
                  <c:v>98.865446000000006</c:v>
                </c:pt>
                <c:pt idx="7764">
                  <c:v>98.857742000000002</c:v>
                </c:pt>
                <c:pt idx="7765">
                  <c:v>98.825792000000007</c:v>
                </c:pt>
                <c:pt idx="7766">
                  <c:v>98.823092000000003</c:v>
                </c:pt>
                <c:pt idx="7767">
                  <c:v>98.806693999999993</c:v>
                </c:pt>
                <c:pt idx="7768">
                  <c:v>98.802356000000003</c:v>
                </c:pt>
                <c:pt idx="7769">
                  <c:v>98.792420000000007</c:v>
                </c:pt>
                <c:pt idx="7770">
                  <c:v>98.779082000000002</c:v>
                </c:pt>
                <c:pt idx="7771">
                  <c:v>98.770135999999994</c:v>
                </c:pt>
                <c:pt idx="7772">
                  <c:v>98.763655999999997</c:v>
                </c:pt>
                <c:pt idx="7773">
                  <c:v>98.759894000000003</c:v>
                </c:pt>
                <c:pt idx="7774">
                  <c:v>98.738600000000005</c:v>
                </c:pt>
                <c:pt idx="7775">
                  <c:v>98.712913999999998</c:v>
                </c:pt>
                <c:pt idx="7776">
                  <c:v>98.705281999999997</c:v>
                </c:pt>
                <c:pt idx="7777">
                  <c:v>98.704723999999999</c:v>
                </c:pt>
                <c:pt idx="7778">
                  <c:v>98.691565999999995</c:v>
                </c:pt>
                <c:pt idx="7779">
                  <c:v>98.675293999999994</c:v>
                </c:pt>
                <c:pt idx="7780">
                  <c:v>98.667895999999999</c:v>
                </c:pt>
                <c:pt idx="7781">
                  <c:v>98.669696000000002</c:v>
                </c:pt>
                <c:pt idx="7782">
                  <c:v>98.641976</c:v>
                </c:pt>
                <c:pt idx="7783">
                  <c:v>98.632058000000001</c:v>
                </c:pt>
                <c:pt idx="7784">
                  <c:v>98.622770000000003</c:v>
                </c:pt>
                <c:pt idx="7785">
                  <c:v>98.597966</c:v>
                </c:pt>
                <c:pt idx="7786">
                  <c:v>98.601997999999995</c:v>
                </c:pt>
                <c:pt idx="7787">
                  <c:v>98.593627999999995</c:v>
                </c:pt>
                <c:pt idx="7788">
                  <c:v>98.583439999999996</c:v>
                </c:pt>
                <c:pt idx="7789">
                  <c:v>98.558995999999993</c:v>
                </c:pt>
                <c:pt idx="7790">
                  <c:v>98.550625999999994</c:v>
                </c:pt>
                <c:pt idx="7791">
                  <c:v>98.534570000000002</c:v>
                </c:pt>
                <c:pt idx="7792">
                  <c:v>98.517865999999998</c:v>
                </c:pt>
                <c:pt idx="7793">
                  <c:v>98.517865999999998</c:v>
                </c:pt>
                <c:pt idx="7794">
                  <c:v>98.505806000000007</c:v>
                </c:pt>
                <c:pt idx="7795">
                  <c:v>98.492323999999996</c:v>
                </c:pt>
                <c:pt idx="7796">
                  <c:v>98.481542000000005</c:v>
                </c:pt>
                <c:pt idx="7797">
                  <c:v>98.467808000000005</c:v>
                </c:pt>
                <c:pt idx="7798">
                  <c:v>98.446262000000004</c:v>
                </c:pt>
                <c:pt idx="7799">
                  <c:v>98.429990000000004</c:v>
                </c:pt>
                <c:pt idx="7800">
                  <c:v>98.423653999999999</c:v>
                </c:pt>
                <c:pt idx="7801">
                  <c:v>98.425489999999996</c:v>
                </c:pt>
                <c:pt idx="7802">
                  <c:v>98.417047999999994</c:v>
                </c:pt>
                <c:pt idx="7803">
                  <c:v>98.404358000000002</c:v>
                </c:pt>
                <c:pt idx="7804">
                  <c:v>98.388698000000005</c:v>
                </c:pt>
                <c:pt idx="7805">
                  <c:v>98.380669999999995</c:v>
                </c:pt>
                <c:pt idx="7806">
                  <c:v>98.360690000000005</c:v>
                </c:pt>
                <c:pt idx="7807">
                  <c:v>98.356207999999995</c:v>
                </c:pt>
                <c:pt idx="7808">
                  <c:v>98.345768000000007</c:v>
                </c:pt>
                <c:pt idx="7809">
                  <c:v>98.332322000000005</c:v>
                </c:pt>
                <c:pt idx="7810">
                  <c:v>98.325806</c:v>
                </c:pt>
                <c:pt idx="7811">
                  <c:v>98.307283999999996</c:v>
                </c:pt>
                <c:pt idx="7812">
                  <c:v>98.284514000000001</c:v>
                </c:pt>
                <c:pt idx="7813">
                  <c:v>98.290921999999995</c:v>
                </c:pt>
                <c:pt idx="7814">
                  <c:v>98.286152000000001</c:v>
                </c:pt>
                <c:pt idx="7815">
                  <c:v>98.270887999999999</c:v>
                </c:pt>
                <c:pt idx="7816">
                  <c:v>98.253283999999994</c:v>
                </c:pt>
                <c:pt idx="7817">
                  <c:v>98.239784</c:v>
                </c:pt>
                <c:pt idx="7818">
                  <c:v>98.225132000000002</c:v>
                </c:pt>
                <c:pt idx="7819">
                  <c:v>98.221279999999993</c:v>
                </c:pt>
                <c:pt idx="7820">
                  <c:v>98.211596</c:v>
                </c:pt>
                <c:pt idx="7821">
                  <c:v>98.195306000000002</c:v>
                </c:pt>
                <c:pt idx="7822">
                  <c:v>98.185766000000001</c:v>
                </c:pt>
                <c:pt idx="7823">
                  <c:v>98.167316</c:v>
                </c:pt>
                <c:pt idx="7824">
                  <c:v>98.158351999999994</c:v>
                </c:pt>
                <c:pt idx="7825">
                  <c:v>98.152304000000001</c:v>
                </c:pt>
                <c:pt idx="7826">
                  <c:v>98.140333999999996</c:v>
                </c:pt>
                <c:pt idx="7827">
                  <c:v>98.133908000000005</c:v>
                </c:pt>
                <c:pt idx="7828">
                  <c:v>98.120840000000001</c:v>
                </c:pt>
                <c:pt idx="7829">
                  <c:v>98.105918000000003</c:v>
                </c:pt>
                <c:pt idx="7830">
                  <c:v>98.083184000000003</c:v>
                </c:pt>
                <c:pt idx="7831">
                  <c:v>98.082337999999993</c:v>
                </c:pt>
                <c:pt idx="7832">
                  <c:v>98.076577999999998</c:v>
                </c:pt>
                <c:pt idx="7833">
                  <c:v>98.071933999999999</c:v>
                </c:pt>
                <c:pt idx="7834">
                  <c:v>98.061620000000005</c:v>
                </c:pt>
                <c:pt idx="7835">
                  <c:v>98.045366000000001</c:v>
                </c:pt>
                <c:pt idx="7836">
                  <c:v>98.018798000000004</c:v>
                </c:pt>
                <c:pt idx="7837">
                  <c:v>97.997594000000007</c:v>
                </c:pt>
                <c:pt idx="7838">
                  <c:v>97.992428000000004</c:v>
                </c:pt>
                <c:pt idx="7839">
                  <c:v>97.989007999999998</c:v>
                </c:pt>
                <c:pt idx="7840">
                  <c:v>97.984346000000002</c:v>
                </c:pt>
                <c:pt idx="7841">
                  <c:v>97.979125999999994</c:v>
                </c:pt>
                <c:pt idx="7842">
                  <c:v>97.960837999999995</c:v>
                </c:pt>
                <c:pt idx="7843">
                  <c:v>97.938896</c:v>
                </c:pt>
                <c:pt idx="7844">
                  <c:v>97.926187999999996</c:v>
                </c:pt>
                <c:pt idx="7845">
                  <c:v>97.897981999999999</c:v>
                </c:pt>
                <c:pt idx="7846">
                  <c:v>97.899026000000006</c:v>
                </c:pt>
                <c:pt idx="7847">
                  <c:v>97.900592000000003</c:v>
                </c:pt>
                <c:pt idx="7848">
                  <c:v>97.891195999999994</c:v>
                </c:pt>
                <c:pt idx="7849">
                  <c:v>97.876130000000003</c:v>
                </c:pt>
                <c:pt idx="7850">
                  <c:v>97.858130000000003</c:v>
                </c:pt>
                <c:pt idx="7851">
                  <c:v>97.852406000000002</c:v>
                </c:pt>
                <c:pt idx="7852">
                  <c:v>97.82987</c:v>
                </c:pt>
                <c:pt idx="7853">
                  <c:v>97.819789999999998</c:v>
                </c:pt>
                <c:pt idx="7854">
                  <c:v>97.820545999999993</c:v>
                </c:pt>
                <c:pt idx="7855">
                  <c:v>97.798928000000004</c:v>
                </c:pt>
                <c:pt idx="7856">
                  <c:v>97.799126000000001</c:v>
                </c:pt>
                <c:pt idx="7857">
                  <c:v>97.771028000000001</c:v>
                </c:pt>
                <c:pt idx="7858">
                  <c:v>97.765196000000003</c:v>
                </c:pt>
                <c:pt idx="7859">
                  <c:v>97.762478000000002</c:v>
                </c:pt>
                <c:pt idx="7860">
                  <c:v>97.754881999999995</c:v>
                </c:pt>
                <c:pt idx="7861">
                  <c:v>97.730779999999996</c:v>
                </c:pt>
                <c:pt idx="7862">
                  <c:v>97.725452000000004</c:v>
                </c:pt>
                <c:pt idx="7863">
                  <c:v>97.713949999999997</c:v>
                </c:pt>
                <c:pt idx="7864">
                  <c:v>97.699765999999997</c:v>
                </c:pt>
                <c:pt idx="7865">
                  <c:v>97.685906000000003</c:v>
                </c:pt>
                <c:pt idx="7866">
                  <c:v>97.678957999999994</c:v>
                </c:pt>
                <c:pt idx="7867">
                  <c:v>97.675303999999997</c:v>
                </c:pt>
                <c:pt idx="7868">
                  <c:v>97.663802000000004</c:v>
                </c:pt>
                <c:pt idx="7869">
                  <c:v>97.648483999999996</c:v>
                </c:pt>
                <c:pt idx="7870">
                  <c:v>97.643191999999999</c:v>
                </c:pt>
                <c:pt idx="7871">
                  <c:v>97.641553999999999</c:v>
                </c:pt>
                <c:pt idx="7872">
                  <c:v>97.621088</c:v>
                </c:pt>
                <c:pt idx="7873">
                  <c:v>97.622185999999999</c:v>
                </c:pt>
                <c:pt idx="7874">
                  <c:v>97.615076000000002</c:v>
                </c:pt>
                <c:pt idx="7875">
                  <c:v>97.594285999999997</c:v>
                </c:pt>
                <c:pt idx="7876">
                  <c:v>97.580318000000005</c:v>
                </c:pt>
                <c:pt idx="7877">
                  <c:v>97.565287999999995</c:v>
                </c:pt>
                <c:pt idx="7878">
                  <c:v>97.548259999999999</c:v>
                </c:pt>
                <c:pt idx="7879">
                  <c:v>97.550600000000003</c:v>
                </c:pt>
                <c:pt idx="7880">
                  <c:v>97.549645999999996</c:v>
                </c:pt>
                <c:pt idx="7881">
                  <c:v>97.525111999999993</c:v>
                </c:pt>
                <c:pt idx="7882">
                  <c:v>97.503512000000001</c:v>
                </c:pt>
                <c:pt idx="7883">
                  <c:v>97.484324000000001</c:v>
                </c:pt>
                <c:pt idx="7884">
                  <c:v>97.479733999999993</c:v>
                </c:pt>
                <c:pt idx="7885">
                  <c:v>97.475629999999995</c:v>
                </c:pt>
                <c:pt idx="7886">
                  <c:v>97.464668000000003</c:v>
                </c:pt>
                <c:pt idx="7887">
                  <c:v>97.455433999999997</c:v>
                </c:pt>
                <c:pt idx="7888">
                  <c:v>97.432141999999999</c:v>
                </c:pt>
                <c:pt idx="7889">
                  <c:v>97.431691999999998</c:v>
                </c:pt>
                <c:pt idx="7890">
                  <c:v>97.421738000000005</c:v>
                </c:pt>
                <c:pt idx="7891">
                  <c:v>97.404008000000005</c:v>
                </c:pt>
                <c:pt idx="7892">
                  <c:v>97.391102000000004</c:v>
                </c:pt>
                <c:pt idx="7893">
                  <c:v>97.383272000000005</c:v>
                </c:pt>
                <c:pt idx="7894">
                  <c:v>97.368098000000003</c:v>
                </c:pt>
                <c:pt idx="7895">
                  <c:v>97.366135999999997</c:v>
                </c:pt>
                <c:pt idx="7896">
                  <c:v>97.357963999999996</c:v>
                </c:pt>
                <c:pt idx="7897">
                  <c:v>97.340035999999998</c:v>
                </c:pt>
                <c:pt idx="7898">
                  <c:v>97.333303999999998</c:v>
                </c:pt>
                <c:pt idx="7899">
                  <c:v>97.328282000000002</c:v>
                </c:pt>
                <c:pt idx="7900">
                  <c:v>97.319192000000001</c:v>
                </c:pt>
                <c:pt idx="7901">
                  <c:v>97.300184000000002</c:v>
                </c:pt>
                <c:pt idx="7902">
                  <c:v>97.290769999999995</c:v>
                </c:pt>
                <c:pt idx="7903">
                  <c:v>97.284992000000003</c:v>
                </c:pt>
                <c:pt idx="7904">
                  <c:v>97.275757999999996</c:v>
                </c:pt>
                <c:pt idx="7905">
                  <c:v>97.255706000000004</c:v>
                </c:pt>
                <c:pt idx="7906">
                  <c:v>97.254823999999999</c:v>
                </c:pt>
                <c:pt idx="7907">
                  <c:v>97.241557999999998</c:v>
                </c:pt>
                <c:pt idx="7908">
                  <c:v>97.222099999999998</c:v>
                </c:pt>
                <c:pt idx="7909">
                  <c:v>97.215494000000007</c:v>
                </c:pt>
                <c:pt idx="7910">
                  <c:v>97.206440000000001</c:v>
                </c:pt>
                <c:pt idx="7911">
                  <c:v>97.184318000000005</c:v>
                </c:pt>
                <c:pt idx="7912">
                  <c:v>97.178432000000001</c:v>
                </c:pt>
                <c:pt idx="7913">
                  <c:v>97.164985999999999</c:v>
                </c:pt>
                <c:pt idx="7914">
                  <c:v>97.153844000000007</c:v>
                </c:pt>
                <c:pt idx="7915">
                  <c:v>97.151179999999997</c:v>
                </c:pt>
                <c:pt idx="7916">
                  <c:v>97.139750000000006</c:v>
                </c:pt>
                <c:pt idx="7917">
                  <c:v>97.124989999999997</c:v>
                </c:pt>
                <c:pt idx="7918">
                  <c:v>97.111562000000006</c:v>
                </c:pt>
                <c:pt idx="7919">
                  <c:v>97.092194000000006</c:v>
                </c:pt>
                <c:pt idx="7920">
                  <c:v>97.080206000000004</c:v>
                </c:pt>
                <c:pt idx="7921">
                  <c:v>97.080619999999996</c:v>
                </c:pt>
                <c:pt idx="7922">
                  <c:v>97.063952</c:v>
                </c:pt>
                <c:pt idx="7923">
                  <c:v>97.054987999999994</c:v>
                </c:pt>
                <c:pt idx="7924">
                  <c:v>97.043288000000004</c:v>
                </c:pt>
                <c:pt idx="7925">
                  <c:v>97.036591999999999</c:v>
                </c:pt>
                <c:pt idx="7926">
                  <c:v>97.017818000000005</c:v>
                </c:pt>
                <c:pt idx="7927">
                  <c:v>96.995965999999996</c:v>
                </c:pt>
                <c:pt idx="7928">
                  <c:v>96.994994000000005</c:v>
                </c:pt>
                <c:pt idx="7929">
                  <c:v>96.989071999999993</c:v>
                </c:pt>
                <c:pt idx="7930">
                  <c:v>96.988190000000003</c:v>
                </c:pt>
                <c:pt idx="7931">
                  <c:v>96.999529999999993</c:v>
                </c:pt>
                <c:pt idx="7932">
                  <c:v>96.961603999999994</c:v>
                </c:pt>
                <c:pt idx="7933">
                  <c:v>96.948679999999996</c:v>
                </c:pt>
                <c:pt idx="7934">
                  <c:v>96.936260000000004</c:v>
                </c:pt>
                <c:pt idx="7935">
                  <c:v>96.930841999999998</c:v>
                </c:pt>
                <c:pt idx="7936">
                  <c:v>96.922129999999996</c:v>
                </c:pt>
                <c:pt idx="7937">
                  <c:v>96.901123999999996</c:v>
                </c:pt>
                <c:pt idx="7938">
                  <c:v>96.894248000000005</c:v>
                </c:pt>
                <c:pt idx="7939">
                  <c:v>96.889405999999994</c:v>
                </c:pt>
                <c:pt idx="7940">
                  <c:v>96.871046000000007</c:v>
                </c:pt>
                <c:pt idx="7941">
                  <c:v>96.861181999999999</c:v>
                </c:pt>
                <c:pt idx="7942">
                  <c:v>96.846134000000006</c:v>
                </c:pt>
                <c:pt idx="7943">
                  <c:v>96.835046000000006</c:v>
                </c:pt>
                <c:pt idx="7944">
                  <c:v>96.824066000000002</c:v>
                </c:pt>
                <c:pt idx="7945">
                  <c:v>96.813175999999999</c:v>
                </c:pt>
                <c:pt idx="7946">
                  <c:v>96.824768000000006</c:v>
                </c:pt>
                <c:pt idx="7947">
                  <c:v>96.817927999999995</c:v>
                </c:pt>
                <c:pt idx="7948">
                  <c:v>96.789361999999997</c:v>
                </c:pt>
                <c:pt idx="7949">
                  <c:v>96.769075999999998</c:v>
                </c:pt>
                <c:pt idx="7950">
                  <c:v>96.756512000000001</c:v>
                </c:pt>
                <c:pt idx="7951">
                  <c:v>96.763136000000003</c:v>
                </c:pt>
                <c:pt idx="7952">
                  <c:v>96.759535999999997</c:v>
                </c:pt>
                <c:pt idx="7953">
                  <c:v>96.750968</c:v>
                </c:pt>
                <c:pt idx="7954">
                  <c:v>96.739177999999995</c:v>
                </c:pt>
                <c:pt idx="7955">
                  <c:v>96.715382000000005</c:v>
                </c:pt>
                <c:pt idx="7956">
                  <c:v>96.706453999999994</c:v>
                </c:pt>
                <c:pt idx="7957">
                  <c:v>96.689263999999994</c:v>
                </c:pt>
                <c:pt idx="7958">
                  <c:v>96.687482000000003</c:v>
                </c:pt>
                <c:pt idx="7959">
                  <c:v>96.671912000000006</c:v>
                </c:pt>
                <c:pt idx="7960">
                  <c:v>96.686366000000007</c:v>
                </c:pt>
                <c:pt idx="7961">
                  <c:v>96.666331999999997</c:v>
                </c:pt>
                <c:pt idx="7962">
                  <c:v>96.644803999999993</c:v>
                </c:pt>
                <c:pt idx="7963">
                  <c:v>96.633356000000006</c:v>
                </c:pt>
                <c:pt idx="7964">
                  <c:v>96.612943999999999</c:v>
                </c:pt>
                <c:pt idx="7965">
                  <c:v>96.602828000000002</c:v>
                </c:pt>
                <c:pt idx="7966">
                  <c:v>96.608534000000006</c:v>
                </c:pt>
                <c:pt idx="7967">
                  <c:v>96.583748</c:v>
                </c:pt>
                <c:pt idx="7968">
                  <c:v>96.578689999999995</c:v>
                </c:pt>
                <c:pt idx="7969">
                  <c:v>96.567025999999998</c:v>
                </c:pt>
                <c:pt idx="7970">
                  <c:v>96.550663999999998</c:v>
                </c:pt>
                <c:pt idx="7971">
                  <c:v>96.546127999999996</c:v>
                </c:pt>
                <c:pt idx="7972">
                  <c:v>96.529207999999997</c:v>
                </c:pt>
                <c:pt idx="7973">
                  <c:v>96.530125999999996</c:v>
                </c:pt>
                <c:pt idx="7974">
                  <c:v>96.517759999999996</c:v>
                </c:pt>
                <c:pt idx="7975">
                  <c:v>96.509947999999994</c:v>
                </c:pt>
                <c:pt idx="7976">
                  <c:v>96.503665999999996</c:v>
                </c:pt>
                <c:pt idx="7977">
                  <c:v>96.489608000000004</c:v>
                </c:pt>
                <c:pt idx="7978">
                  <c:v>96.474829999999997</c:v>
                </c:pt>
                <c:pt idx="7979">
                  <c:v>96.476252000000002</c:v>
                </c:pt>
                <c:pt idx="7980">
                  <c:v>96.453463999999997</c:v>
                </c:pt>
                <c:pt idx="7981">
                  <c:v>96.444140000000004</c:v>
                </c:pt>
                <c:pt idx="7982">
                  <c:v>96.430369999999996</c:v>
                </c:pt>
                <c:pt idx="7983">
                  <c:v>96.424142000000003</c:v>
                </c:pt>
                <c:pt idx="7984">
                  <c:v>96.414277999999996</c:v>
                </c:pt>
                <c:pt idx="7985">
                  <c:v>96.396997999999996</c:v>
                </c:pt>
                <c:pt idx="7986">
                  <c:v>96.398743999999994</c:v>
                </c:pt>
                <c:pt idx="7987">
                  <c:v>96.388375999999994</c:v>
                </c:pt>
                <c:pt idx="7988">
                  <c:v>96.371527999999998</c:v>
                </c:pt>
                <c:pt idx="7989">
                  <c:v>96.354302000000004</c:v>
                </c:pt>
                <c:pt idx="7990">
                  <c:v>96.358928000000006</c:v>
                </c:pt>
                <c:pt idx="7991">
                  <c:v>96.355435999999997</c:v>
                </c:pt>
                <c:pt idx="7992">
                  <c:v>96.317834000000005</c:v>
                </c:pt>
                <c:pt idx="7993">
                  <c:v>96.309014000000005</c:v>
                </c:pt>
                <c:pt idx="7994">
                  <c:v>96.298304000000002</c:v>
                </c:pt>
                <c:pt idx="7995">
                  <c:v>96.297601999999998</c:v>
                </c:pt>
                <c:pt idx="7996">
                  <c:v>96.291032000000001</c:v>
                </c:pt>
                <c:pt idx="7997">
                  <c:v>96.289789999999996</c:v>
                </c:pt>
                <c:pt idx="7998">
                  <c:v>96.283670000000001</c:v>
                </c:pt>
                <c:pt idx="7999">
                  <c:v>96.257462000000004</c:v>
                </c:pt>
                <c:pt idx="8000">
                  <c:v>96.234673999999998</c:v>
                </c:pt>
                <c:pt idx="8001">
                  <c:v>96.240487999999999</c:v>
                </c:pt>
                <c:pt idx="8002">
                  <c:v>96.247327999999996</c:v>
                </c:pt>
                <c:pt idx="8003">
                  <c:v>96.232172000000006</c:v>
                </c:pt>
                <c:pt idx="8004">
                  <c:v>96.219284000000002</c:v>
                </c:pt>
                <c:pt idx="8005">
                  <c:v>96.195955999999995</c:v>
                </c:pt>
                <c:pt idx="8006">
                  <c:v>96.194804000000005</c:v>
                </c:pt>
                <c:pt idx="8007">
                  <c:v>96.175004000000001</c:v>
                </c:pt>
                <c:pt idx="8008">
                  <c:v>96.172646</c:v>
                </c:pt>
                <c:pt idx="8009">
                  <c:v>96.156661999999997</c:v>
                </c:pt>
                <c:pt idx="8010">
                  <c:v>96.148238000000006</c:v>
                </c:pt>
                <c:pt idx="8011">
                  <c:v>96.137851999999995</c:v>
                </c:pt>
                <c:pt idx="8012">
                  <c:v>96.13364</c:v>
                </c:pt>
                <c:pt idx="8013">
                  <c:v>96.109448</c:v>
                </c:pt>
                <c:pt idx="8014">
                  <c:v>96.105254000000002</c:v>
                </c:pt>
                <c:pt idx="8015">
                  <c:v>96.09872</c:v>
                </c:pt>
                <c:pt idx="8016">
                  <c:v>96.079334000000003</c:v>
                </c:pt>
                <c:pt idx="8017">
                  <c:v>96.073213999999993</c:v>
                </c:pt>
                <c:pt idx="8018">
                  <c:v>96.056708</c:v>
                </c:pt>
                <c:pt idx="8019">
                  <c:v>96.054565999999994</c:v>
                </c:pt>
                <c:pt idx="8020">
                  <c:v>96.038960000000003</c:v>
                </c:pt>
                <c:pt idx="8021">
                  <c:v>96.019915999999995</c:v>
                </c:pt>
                <c:pt idx="8022">
                  <c:v>96.023713999999998</c:v>
                </c:pt>
                <c:pt idx="8023">
                  <c:v>96.011762000000004</c:v>
                </c:pt>
                <c:pt idx="8024">
                  <c:v>95.989838000000006</c:v>
                </c:pt>
                <c:pt idx="8025">
                  <c:v>95.983376000000007</c:v>
                </c:pt>
                <c:pt idx="8026">
                  <c:v>95.980928000000006</c:v>
                </c:pt>
                <c:pt idx="8027">
                  <c:v>95.983484000000004</c:v>
                </c:pt>
                <c:pt idx="8028">
                  <c:v>95.976985999999997</c:v>
                </c:pt>
                <c:pt idx="8029">
                  <c:v>95.952506</c:v>
                </c:pt>
                <c:pt idx="8030">
                  <c:v>95.939852000000002</c:v>
                </c:pt>
                <c:pt idx="8031">
                  <c:v>95.940860000000001</c:v>
                </c:pt>
                <c:pt idx="8032">
                  <c:v>95.944586000000001</c:v>
                </c:pt>
                <c:pt idx="8033">
                  <c:v>95.916920000000005</c:v>
                </c:pt>
                <c:pt idx="8034">
                  <c:v>95.896039999999999</c:v>
                </c:pt>
                <c:pt idx="8035">
                  <c:v>95.897102000000004</c:v>
                </c:pt>
                <c:pt idx="8036">
                  <c:v>95.880613999999994</c:v>
                </c:pt>
                <c:pt idx="8037">
                  <c:v>95.87003</c:v>
                </c:pt>
                <c:pt idx="8038">
                  <c:v>95.862577999999999</c:v>
                </c:pt>
                <c:pt idx="8039">
                  <c:v>95.848646000000002</c:v>
                </c:pt>
                <c:pt idx="8040">
                  <c:v>95.842472000000001</c:v>
                </c:pt>
                <c:pt idx="8041">
                  <c:v>95.835434000000006</c:v>
                </c:pt>
                <c:pt idx="8042">
                  <c:v>95.818892000000005</c:v>
                </c:pt>
                <c:pt idx="8043">
                  <c:v>95.815922</c:v>
                </c:pt>
                <c:pt idx="8044">
                  <c:v>95.807479999999998</c:v>
                </c:pt>
                <c:pt idx="8045">
                  <c:v>95.800820000000002</c:v>
                </c:pt>
                <c:pt idx="8046">
                  <c:v>95.785933999999997</c:v>
                </c:pt>
                <c:pt idx="8047">
                  <c:v>95.775493999999995</c:v>
                </c:pt>
                <c:pt idx="8048">
                  <c:v>95.75573</c:v>
                </c:pt>
                <c:pt idx="8049">
                  <c:v>95.748187999999999</c:v>
                </c:pt>
                <c:pt idx="8050">
                  <c:v>95.739134000000007</c:v>
                </c:pt>
                <c:pt idx="8051">
                  <c:v>95.735084000000001</c:v>
                </c:pt>
                <c:pt idx="8052">
                  <c:v>95.723240000000004</c:v>
                </c:pt>
                <c:pt idx="8053">
                  <c:v>95.729107999999997</c:v>
                </c:pt>
                <c:pt idx="8054">
                  <c:v>95.707831999999996</c:v>
                </c:pt>
                <c:pt idx="8055">
                  <c:v>95.683532</c:v>
                </c:pt>
                <c:pt idx="8056">
                  <c:v>95.673524</c:v>
                </c:pt>
                <c:pt idx="8057">
                  <c:v>95.666306000000006</c:v>
                </c:pt>
                <c:pt idx="8058">
                  <c:v>95.664974000000001</c:v>
                </c:pt>
                <c:pt idx="8059">
                  <c:v>95.667727999999997</c:v>
                </c:pt>
                <c:pt idx="8060">
                  <c:v>95.658314000000004</c:v>
                </c:pt>
                <c:pt idx="8061">
                  <c:v>95.638604000000001</c:v>
                </c:pt>
                <c:pt idx="8062">
                  <c:v>95.626003999999995</c:v>
                </c:pt>
                <c:pt idx="8063">
                  <c:v>95.620316000000003</c:v>
                </c:pt>
                <c:pt idx="8064">
                  <c:v>95.606780000000001</c:v>
                </c:pt>
                <c:pt idx="8065">
                  <c:v>95.600408000000002</c:v>
                </c:pt>
                <c:pt idx="8066">
                  <c:v>95.602891999999997</c:v>
                </c:pt>
                <c:pt idx="8067">
                  <c:v>95.584406000000001</c:v>
                </c:pt>
                <c:pt idx="8068">
                  <c:v>95.574956</c:v>
                </c:pt>
                <c:pt idx="8069">
                  <c:v>95.561492000000001</c:v>
                </c:pt>
                <c:pt idx="8070">
                  <c:v>95.553644000000006</c:v>
                </c:pt>
                <c:pt idx="8071">
                  <c:v>95.541079999999994</c:v>
                </c:pt>
                <c:pt idx="8072">
                  <c:v>95.527760000000001</c:v>
                </c:pt>
                <c:pt idx="8073">
                  <c:v>95.512495999999999</c:v>
                </c:pt>
                <c:pt idx="8074">
                  <c:v>95.498707999999993</c:v>
                </c:pt>
                <c:pt idx="8075">
                  <c:v>95.496763999999999</c:v>
                </c:pt>
                <c:pt idx="8076">
                  <c:v>95.492912000000004</c:v>
                </c:pt>
                <c:pt idx="8077">
                  <c:v>95.489924000000002</c:v>
                </c:pt>
                <c:pt idx="8078">
                  <c:v>95.473814000000004</c:v>
                </c:pt>
                <c:pt idx="8079">
                  <c:v>95.454104000000001</c:v>
                </c:pt>
                <c:pt idx="8080">
                  <c:v>95.443376000000001</c:v>
                </c:pt>
                <c:pt idx="8081">
                  <c:v>95.430127999999996</c:v>
                </c:pt>
                <c:pt idx="8082">
                  <c:v>95.432935999999998</c:v>
                </c:pt>
                <c:pt idx="8083">
                  <c:v>95.426456000000002</c:v>
                </c:pt>
                <c:pt idx="8084">
                  <c:v>95.403019999999998</c:v>
                </c:pt>
                <c:pt idx="8085">
                  <c:v>95.405737999999999</c:v>
                </c:pt>
                <c:pt idx="8086">
                  <c:v>95.384174000000002</c:v>
                </c:pt>
                <c:pt idx="8087">
                  <c:v>95.371088</c:v>
                </c:pt>
                <c:pt idx="8088">
                  <c:v>95.356399999999994</c:v>
                </c:pt>
                <c:pt idx="8089">
                  <c:v>95.366911999999999</c:v>
                </c:pt>
                <c:pt idx="8090">
                  <c:v>95.355158000000003</c:v>
                </c:pt>
                <c:pt idx="8091">
                  <c:v>95.339804000000001</c:v>
                </c:pt>
                <c:pt idx="8092">
                  <c:v>95.325602000000003</c:v>
                </c:pt>
                <c:pt idx="8093">
                  <c:v>95.321083999999999</c:v>
                </c:pt>
                <c:pt idx="8094">
                  <c:v>95.308645999999996</c:v>
                </c:pt>
                <c:pt idx="8095">
                  <c:v>95.304614000000001</c:v>
                </c:pt>
                <c:pt idx="8096">
                  <c:v>95.293688000000003</c:v>
                </c:pt>
                <c:pt idx="8097">
                  <c:v>95.272897999999998</c:v>
                </c:pt>
                <c:pt idx="8098">
                  <c:v>95.265355999999997</c:v>
                </c:pt>
                <c:pt idx="8099">
                  <c:v>95.264185999999995</c:v>
                </c:pt>
                <c:pt idx="8100">
                  <c:v>95.251946000000004</c:v>
                </c:pt>
                <c:pt idx="8101">
                  <c:v>95.233406000000002</c:v>
                </c:pt>
                <c:pt idx="8102">
                  <c:v>95.234539999999996</c:v>
                </c:pt>
                <c:pt idx="8103">
                  <c:v>95.217296000000005</c:v>
                </c:pt>
                <c:pt idx="8104">
                  <c:v>95.206946000000002</c:v>
                </c:pt>
                <c:pt idx="8105">
                  <c:v>95.204498000000001</c:v>
                </c:pt>
                <c:pt idx="8106">
                  <c:v>95.194940000000003</c:v>
                </c:pt>
                <c:pt idx="8107">
                  <c:v>95.181638000000007</c:v>
                </c:pt>
                <c:pt idx="8108">
                  <c:v>95.179766000000001</c:v>
                </c:pt>
                <c:pt idx="8109">
                  <c:v>95.166122000000001</c:v>
                </c:pt>
                <c:pt idx="8110">
                  <c:v>95.147689999999997</c:v>
                </c:pt>
                <c:pt idx="8111">
                  <c:v>95.146879999999996</c:v>
                </c:pt>
                <c:pt idx="8112">
                  <c:v>95.139229999999998</c:v>
                </c:pt>
                <c:pt idx="8113">
                  <c:v>95.135846000000001</c:v>
                </c:pt>
                <c:pt idx="8114">
                  <c:v>95.124542000000005</c:v>
                </c:pt>
                <c:pt idx="8115">
                  <c:v>95.116478000000001</c:v>
                </c:pt>
                <c:pt idx="8116">
                  <c:v>95.095544000000004</c:v>
                </c:pt>
                <c:pt idx="8117">
                  <c:v>95.076517999999993</c:v>
                </c:pt>
                <c:pt idx="8118">
                  <c:v>95.070452000000003</c:v>
                </c:pt>
                <c:pt idx="8119">
                  <c:v>95.077219999999997</c:v>
                </c:pt>
                <c:pt idx="8120">
                  <c:v>95.066869999999994</c:v>
                </c:pt>
                <c:pt idx="8121">
                  <c:v>95.059742</c:v>
                </c:pt>
                <c:pt idx="8122">
                  <c:v>95.033606000000006</c:v>
                </c:pt>
                <c:pt idx="8123">
                  <c:v>95.025199999999998</c:v>
                </c:pt>
                <c:pt idx="8124">
                  <c:v>95.019692000000006</c:v>
                </c:pt>
                <c:pt idx="8125">
                  <c:v>95.009414000000007</c:v>
                </c:pt>
                <c:pt idx="8126">
                  <c:v>94.994708000000003</c:v>
                </c:pt>
                <c:pt idx="8127">
                  <c:v>94.992367999999999</c:v>
                </c:pt>
                <c:pt idx="8128">
                  <c:v>94.992062000000004</c:v>
                </c:pt>
                <c:pt idx="8129">
                  <c:v>94.977248000000003</c:v>
                </c:pt>
                <c:pt idx="8130">
                  <c:v>94.978418000000005</c:v>
                </c:pt>
                <c:pt idx="8131">
                  <c:v>94.961371999999997</c:v>
                </c:pt>
                <c:pt idx="8132">
                  <c:v>94.944164000000001</c:v>
                </c:pt>
                <c:pt idx="8133">
                  <c:v>94.942670000000007</c:v>
                </c:pt>
                <c:pt idx="8134">
                  <c:v>94.935326000000003</c:v>
                </c:pt>
                <c:pt idx="8135">
                  <c:v>94.919954000000004</c:v>
                </c:pt>
                <c:pt idx="8136">
                  <c:v>94.900171999999998</c:v>
                </c:pt>
                <c:pt idx="8137">
                  <c:v>94.891819999999996</c:v>
                </c:pt>
                <c:pt idx="8138">
                  <c:v>94.880390000000006</c:v>
                </c:pt>
                <c:pt idx="8139">
                  <c:v>94.872488000000004</c:v>
                </c:pt>
                <c:pt idx="8140">
                  <c:v>94.867807999999997</c:v>
                </c:pt>
                <c:pt idx="8141">
                  <c:v>94.880228000000002</c:v>
                </c:pt>
                <c:pt idx="8142">
                  <c:v>94.856774000000001</c:v>
                </c:pt>
                <c:pt idx="8143">
                  <c:v>94.846693999999999</c:v>
                </c:pt>
                <c:pt idx="8144">
                  <c:v>94.832167999999996</c:v>
                </c:pt>
                <c:pt idx="8145">
                  <c:v>94.831394000000003</c:v>
                </c:pt>
                <c:pt idx="8146">
                  <c:v>94.827325999999999</c:v>
                </c:pt>
                <c:pt idx="8147">
                  <c:v>94.818235999999999</c:v>
                </c:pt>
                <c:pt idx="8148">
                  <c:v>94.794944000000001</c:v>
                </c:pt>
                <c:pt idx="8149">
                  <c:v>94.796294000000003</c:v>
                </c:pt>
                <c:pt idx="8150">
                  <c:v>94.785908000000006</c:v>
                </c:pt>
                <c:pt idx="8151">
                  <c:v>94.770679999999999</c:v>
                </c:pt>
                <c:pt idx="8152">
                  <c:v>94.749818000000005</c:v>
                </c:pt>
                <c:pt idx="8153">
                  <c:v>94.752986000000007</c:v>
                </c:pt>
                <c:pt idx="8154">
                  <c:v>94.735472000000001</c:v>
                </c:pt>
                <c:pt idx="8155">
                  <c:v>94.734427999999994</c:v>
                </c:pt>
                <c:pt idx="8156">
                  <c:v>94.730791999999994</c:v>
                </c:pt>
                <c:pt idx="8157">
                  <c:v>94.722656000000001</c:v>
                </c:pt>
                <c:pt idx="8158">
                  <c:v>94.704871999999995</c:v>
                </c:pt>
                <c:pt idx="8159">
                  <c:v>94.692722000000003</c:v>
                </c:pt>
                <c:pt idx="8160">
                  <c:v>94.681687999999994</c:v>
                </c:pt>
                <c:pt idx="8161">
                  <c:v>94.665272000000002</c:v>
                </c:pt>
                <c:pt idx="8162">
                  <c:v>94.663436000000004</c:v>
                </c:pt>
                <c:pt idx="8163">
                  <c:v>94.666514000000006</c:v>
                </c:pt>
                <c:pt idx="8164">
                  <c:v>94.64837</c:v>
                </c:pt>
                <c:pt idx="8165">
                  <c:v>94.639712000000003</c:v>
                </c:pt>
                <c:pt idx="8166">
                  <c:v>94.627544</c:v>
                </c:pt>
                <c:pt idx="8167">
                  <c:v>94.619209999999995</c:v>
                </c:pt>
                <c:pt idx="8168">
                  <c:v>94.610461999999998</c:v>
                </c:pt>
                <c:pt idx="8169">
                  <c:v>94.592696000000004</c:v>
                </c:pt>
                <c:pt idx="8170">
                  <c:v>94.588052000000005</c:v>
                </c:pt>
                <c:pt idx="8171">
                  <c:v>94.580042000000006</c:v>
                </c:pt>
                <c:pt idx="8172">
                  <c:v>94.566488000000007</c:v>
                </c:pt>
                <c:pt idx="8173">
                  <c:v>94.56908</c:v>
                </c:pt>
                <c:pt idx="8174">
                  <c:v>94.548848000000007</c:v>
                </c:pt>
                <c:pt idx="8175">
                  <c:v>94.535293999999993</c:v>
                </c:pt>
                <c:pt idx="8176">
                  <c:v>94.538443999999998</c:v>
                </c:pt>
                <c:pt idx="8177">
                  <c:v>94.533026000000007</c:v>
                </c:pt>
                <c:pt idx="8178">
                  <c:v>94.525124000000005</c:v>
                </c:pt>
                <c:pt idx="8179">
                  <c:v>94.508942000000005</c:v>
                </c:pt>
                <c:pt idx="8180">
                  <c:v>94.493803999999997</c:v>
                </c:pt>
                <c:pt idx="8181">
                  <c:v>94.487396000000004</c:v>
                </c:pt>
                <c:pt idx="8182">
                  <c:v>94.480825999999993</c:v>
                </c:pt>
                <c:pt idx="8183">
                  <c:v>94.469359999999995</c:v>
                </c:pt>
                <c:pt idx="8184">
                  <c:v>94.458793999999997</c:v>
                </c:pt>
                <c:pt idx="8185">
                  <c:v>94.461439999999996</c:v>
                </c:pt>
                <c:pt idx="8186">
                  <c:v>94.450333999999998</c:v>
                </c:pt>
                <c:pt idx="8187">
                  <c:v>94.426862</c:v>
                </c:pt>
                <c:pt idx="8188">
                  <c:v>94.421120000000002</c:v>
                </c:pt>
                <c:pt idx="8189">
                  <c:v>94.428427999999997</c:v>
                </c:pt>
                <c:pt idx="8190">
                  <c:v>94.420903999999993</c:v>
                </c:pt>
                <c:pt idx="8191">
                  <c:v>94.413290000000003</c:v>
                </c:pt>
                <c:pt idx="8192">
                  <c:v>94.396585999999999</c:v>
                </c:pt>
                <c:pt idx="8193">
                  <c:v>94.381699999999995</c:v>
                </c:pt>
                <c:pt idx="8194">
                  <c:v>94.371781999999996</c:v>
                </c:pt>
                <c:pt idx="8195">
                  <c:v>94.350002000000003</c:v>
                </c:pt>
                <c:pt idx="8196">
                  <c:v>94.345718000000005</c:v>
                </c:pt>
                <c:pt idx="8197">
                  <c:v>94.355941999999999</c:v>
                </c:pt>
                <c:pt idx="8198">
                  <c:v>94.350757999999999</c:v>
                </c:pt>
                <c:pt idx="8199">
                  <c:v>94.327933999999999</c:v>
                </c:pt>
                <c:pt idx="8200">
                  <c:v>94.313102000000001</c:v>
                </c:pt>
                <c:pt idx="8201">
                  <c:v>94.31447</c:v>
                </c:pt>
                <c:pt idx="8202">
                  <c:v>94.300286</c:v>
                </c:pt>
                <c:pt idx="8203">
                  <c:v>94.290332000000006</c:v>
                </c:pt>
                <c:pt idx="8204">
                  <c:v>94.279442000000003</c:v>
                </c:pt>
                <c:pt idx="8205">
                  <c:v>94.272278</c:v>
                </c:pt>
                <c:pt idx="8206">
                  <c:v>94.262594000000007</c:v>
                </c:pt>
                <c:pt idx="8207">
                  <c:v>94.241156000000004</c:v>
                </c:pt>
                <c:pt idx="8208">
                  <c:v>94.237412000000006</c:v>
                </c:pt>
                <c:pt idx="8209">
                  <c:v>94.243154000000004</c:v>
                </c:pt>
                <c:pt idx="8210">
                  <c:v>94.231076000000002</c:v>
                </c:pt>
                <c:pt idx="8211">
                  <c:v>94.209962000000004</c:v>
                </c:pt>
                <c:pt idx="8212">
                  <c:v>94.199449999999999</c:v>
                </c:pt>
                <c:pt idx="8213">
                  <c:v>94.193942000000007</c:v>
                </c:pt>
                <c:pt idx="8214">
                  <c:v>94.182134000000005</c:v>
                </c:pt>
                <c:pt idx="8215">
                  <c:v>94.181036000000006</c:v>
                </c:pt>
                <c:pt idx="8216">
                  <c:v>94.159508000000002</c:v>
                </c:pt>
                <c:pt idx="8217">
                  <c:v>94.166653999999994</c:v>
                </c:pt>
                <c:pt idx="8218">
                  <c:v>94.152199999999993</c:v>
                </c:pt>
                <c:pt idx="8219">
                  <c:v>94.144694000000001</c:v>
                </c:pt>
                <c:pt idx="8220">
                  <c:v>94.137637999999995</c:v>
                </c:pt>
                <c:pt idx="8221">
                  <c:v>94.127629999999996</c:v>
                </c:pt>
                <c:pt idx="8222">
                  <c:v>94.124516</c:v>
                </c:pt>
                <c:pt idx="8223">
                  <c:v>94.110926000000006</c:v>
                </c:pt>
                <c:pt idx="8224">
                  <c:v>94.093376000000006</c:v>
                </c:pt>
                <c:pt idx="8225">
                  <c:v>94.074961999999999</c:v>
                </c:pt>
                <c:pt idx="8226">
                  <c:v>94.071938000000003</c:v>
                </c:pt>
                <c:pt idx="8227">
                  <c:v>94.075267999999994</c:v>
                </c:pt>
                <c:pt idx="8228">
                  <c:v>94.069040000000001</c:v>
                </c:pt>
                <c:pt idx="8229">
                  <c:v>94.047079999999994</c:v>
                </c:pt>
                <c:pt idx="8230">
                  <c:v>94.031744000000003</c:v>
                </c:pt>
                <c:pt idx="8231">
                  <c:v>94.024094000000005</c:v>
                </c:pt>
                <c:pt idx="8232">
                  <c:v>94.015057999999996</c:v>
                </c:pt>
                <c:pt idx="8233">
                  <c:v>94.008092000000005</c:v>
                </c:pt>
                <c:pt idx="8234">
                  <c:v>93.99821</c:v>
                </c:pt>
                <c:pt idx="8235">
                  <c:v>93.998660000000001</c:v>
                </c:pt>
                <c:pt idx="8236">
                  <c:v>93.985106000000002</c:v>
                </c:pt>
                <c:pt idx="8237">
                  <c:v>93.973982000000007</c:v>
                </c:pt>
                <c:pt idx="8238">
                  <c:v>93.984673999999998</c:v>
                </c:pt>
                <c:pt idx="8239">
                  <c:v>93.965900000000005</c:v>
                </c:pt>
                <c:pt idx="8240">
                  <c:v>93.945505999999995</c:v>
                </c:pt>
                <c:pt idx="8241">
                  <c:v>93.934579999999997</c:v>
                </c:pt>
                <c:pt idx="8242">
                  <c:v>93.929143999999994</c:v>
                </c:pt>
                <c:pt idx="8243">
                  <c:v>93.92774</c:v>
                </c:pt>
                <c:pt idx="8244">
                  <c:v>93.913411999999994</c:v>
                </c:pt>
                <c:pt idx="8245">
                  <c:v>93.906319999999994</c:v>
                </c:pt>
                <c:pt idx="8246">
                  <c:v>93.910514000000006</c:v>
                </c:pt>
                <c:pt idx="8247">
                  <c:v>93.891704000000004</c:v>
                </c:pt>
                <c:pt idx="8248">
                  <c:v>93.889346000000003</c:v>
                </c:pt>
                <c:pt idx="8249">
                  <c:v>93.881894000000003</c:v>
                </c:pt>
                <c:pt idx="8250">
                  <c:v>93.862166000000002</c:v>
                </c:pt>
                <c:pt idx="8251">
                  <c:v>93.855506000000005</c:v>
                </c:pt>
                <c:pt idx="8252">
                  <c:v>93.853219999999993</c:v>
                </c:pt>
                <c:pt idx="8253">
                  <c:v>93.834860000000006</c:v>
                </c:pt>
                <c:pt idx="8254">
                  <c:v>93.829082</c:v>
                </c:pt>
                <c:pt idx="8255">
                  <c:v>93.816301999999993</c:v>
                </c:pt>
                <c:pt idx="8256">
                  <c:v>93.817526000000001</c:v>
                </c:pt>
                <c:pt idx="8257">
                  <c:v>93.806348</c:v>
                </c:pt>
                <c:pt idx="8258">
                  <c:v>93.784874000000002</c:v>
                </c:pt>
                <c:pt idx="8259">
                  <c:v>93.780085999999997</c:v>
                </c:pt>
                <c:pt idx="8260">
                  <c:v>93.763688000000002</c:v>
                </c:pt>
                <c:pt idx="8261">
                  <c:v>93.758576000000005</c:v>
                </c:pt>
                <c:pt idx="8262">
                  <c:v>93.755983999999998</c:v>
                </c:pt>
                <c:pt idx="8263">
                  <c:v>93.750026000000005</c:v>
                </c:pt>
                <c:pt idx="8264">
                  <c:v>93.741044000000002</c:v>
                </c:pt>
                <c:pt idx="8265">
                  <c:v>93.737065999999999</c:v>
                </c:pt>
                <c:pt idx="8266">
                  <c:v>93.727922000000007</c:v>
                </c:pt>
                <c:pt idx="8267">
                  <c:v>93.728588000000002</c:v>
                </c:pt>
                <c:pt idx="8268">
                  <c:v>93.703729999999993</c:v>
                </c:pt>
                <c:pt idx="8269">
                  <c:v>93.690535999999994</c:v>
                </c:pt>
                <c:pt idx="8270">
                  <c:v>93.680312000000001</c:v>
                </c:pt>
                <c:pt idx="8271">
                  <c:v>93.677036000000001</c:v>
                </c:pt>
                <c:pt idx="8272">
                  <c:v>93.672482000000002</c:v>
                </c:pt>
                <c:pt idx="8273">
                  <c:v>93.657235999999997</c:v>
                </c:pt>
                <c:pt idx="8274">
                  <c:v>93.653186000000005</c:v>
                </c:pt>
                <c:pt idx="8275">
                  <c:v>93.642331999999996</c:v>
                </c:pt>
                <c:pt idx="8276">
                  <c:v>93.632540000000006</c:v>
                </c:pt>
                <c:pt idx="8277">
                  <c:v>93.622243999999995</c:v>
                </c:pt>
                <c:pt idx="8278">
                  <c:v>93.617617999999993</c:v>
                </c:pt>
                <c:pt idx="8279">
                  <c:v>93.608959999999996</c:v>
                </c:pt>
                <c:pt idx="8280">
                  <c:v>93.600014000000002</c:v>
                </c:pt>
                <c:pt idx="8281">
                  <c:v>93.605990000000006</c:v>
                </c:pt>
                <c:pt idx="8282">
                  <c:v>93.584732000000002</c:v>
                </c:pt>
                <c:pt idx="8283">
                  <c:v>93.567127999999997</c:v>
                </c:pt>
                <c:pt idx="8284">
                  <c:v>93.567325999999994</c:v>
                </c:pt>
                <c:pt idx="8285">
                  <c:v>93.556381999999999</c:v>
                </c:pt>
                <c:pt idx="8286">
                  <c:v>93.544951999999995</c:v>
                </c:pt>
                <c:pt idx="8287">
                  <c:v>93.544520000000006</c:v>
                </c:pt>
                <c:pt idx="8288">
                  <c:v>93.529436000000004</c:v>
                </c:pt>
                <c:pt idx="8289">
                  <c:v>93.516332000000006</c:v>
                </c:pt>
                <c:pt idx="8290">
                  <c:v>93.49718</c:v>
                </c:pt>
                <c:pt idx="8291">
                  <c:v>93.490322000000006</c:v>
                </c:pt>
                <c:pt idx="8292">
                  <c:v>93.495524000000003</c:v>
                </c:pt>
                <c:pt idx="8293">
                  <c:v>93.484796000000003</c:v>
                </c:pt>
                <c:pt idx="8294">
                  <c:v>93.479557999999997</c:v>
                </c:pt>
                <c:pt idx="8295">
                  <c:v>93.473383999999996</c:v>
                </c:pt>
                <c:pt idx="8296">
                  <c:v>93.468019999999996</c:v>
                </c:pt>
                <c:pt idx="8297">
                  <c:v>93.451064000000002</c:v>
                </c:pt>
                <c:pt idx="8298">
                  <c:v>93.436502000000004</c:v>
                </c:pt>
                <c:pt idx="8299">
                  <c:v>93.425414000000004</c:v>
                </c:pt>
                <c:pt idx="8300">
                  <c:v>93.418285999999995</c:v>
                </c:pt>
                <c:pt idx="8301">
                  <c:v>93.415657999999993</c:v>
                </c:pt>
                <c:pt idx="8302">
                  <c:v>93.398054000000002</c:v>
                </c:pt>
                <c:pt idx="8303">
                  <c:v>93.389234000000002</c:v>
                </c:pt>
                <c:pt idx="8304">
                  <c:v>93.396416000000002</c:v>
                </c:pt>
                <c:pt idx="8305">
                  <c:v>93.390512000000001</c:v>
                </c:pt>
                <c:pt idx="8306">
                  <c:v>93.381169999999997</c:v>
                </c:pt>
                <c:pt idx="8307">
                  <c:v>93.357625999999996</c:v>
                </c:pt>
                <c:pt idx="8308">
                  <c:v>93.353251999999998</c:v>
                </c:pt>
                <c:pt idx="8309">
                  <c:v>93.342416</c:v>
                </c:pt>
                <c:pt idx="8310">
                  <c:v>93.322832000000005</c:v>
                </c:pt>
                <c:pt idx="8311">
                  <c:v>93.324380000000005</c:v>
                </c:pt>
                <c:pt idx="8312">
                  <c:v>93.330337999999998</c:v>
                </c:pt>
                <c:pt idx="8313">
                  <c:v>93.321950000000001</c:v>
                </c:pt>
                <c:pt idx="8314">
                  <c:v>93.296498</c:v>
                </c:pt>
                <c:pt idx="8315">
                  <c:v>93.292411999999999</c:v>
                </c:pt>
                <c:pt idx="8316">
                  <c:v>93.279218</c:v>
                </c:pt>
                <c:pt idx="8317">
                  <c:v>93.262621999999993</c:v>
                </c:pt>
                <c:pt idx="8318">
                  <c:v>93.260965999999996</c:v>
                </c:pt>
                <c:pt idx="8319">
                  <c:v>93.267229999999998</c:v>
                </c:pt>
                <c:pt idx="8320">
                  <c:v>93.257942</c:v>
                </c:pt>
                <c:pt idx="8321">
                  <c:v>93.25121</c:v>
                </c:pt>
                <c:pt idx="8322">
                  <c:v>93.245846</c:v>
                </c:pt>
                <c:pt idx="8323">
                  <c:v>93.213409999999996</c:v>
                </c:pt>
                <c:pt idx="8324">
                  <c:v>93.211286000000001</c:v>
                </c:pt>
                <c:pt idx="8325">
                  <c:v>93.214004000000003</c:v>
                </c:pt>
                <c:pt idx="8326">
                  <c:v>93.207595999999995</c:v>
                </c:pt>
                <c:pt idx="8327">
                  <c:v>93.189632000000003</c:v>
                </c:pt>
                <c:pt idx="8328">
                  <c:v>93.167978000000005</c:v>
                </c:pt>
                <c:pt idx="8329">
                  <c:v>93.168284</c:v>
                </c:pt>
                <c:pt idx="8330">
                  <c:v>93.172045999999995</c:v>
                </c:pt>
                <c:pt idx="8331">
                  <c:v>93.169004000000001</c:v>
                </c:pt>
                <c:pt idx="8332">
                  <c:v>93.154442000000003</c:v>
                </c:pt>
                <c:pt idx="8333">
                  <c:v>93.151111999999998</c:v>
                </c:pt>
                <c:pt idx="8334">
                  <c:v>93.138205999999997</c:v>
                </c:pt>
                <c:pt idx="8335">
                  <c:v>93.117019999999997</c:v>
                </c:pt>
                <c:pt idx="8336">
                  <c:v>93.125371999999999</c:v>
                </c:pt>
                <c:pt idx="8337">
                  <c:v>93.127874000000006</c:v>
                </c:pt>
                <c:pt idx="8338">
                  <c:v>93.106814</c:v>
                </c:pt>
                <c:pt idx="8339">
                  <c:v>93.095402000000007</c:v>
                </c:pt>
                <c:pt idx="8340">
                  <c:v>93.085933999999995</c:v>
                </c:pt>
                <c:pt idx="8341">
                  <c:v>93.077563999999995</c:v>
                </c:pt>
                <c:pt idx="8342">
                  <c:v>93.073532</c:v>
                </c:pt>
                <c:pt idx="8343">
                  <c:v>93.067807999999999</c:v>
                </c:pt>
                <c:pt idx="8344">
                  <c:v>93.050330000000002</c:v>
                </c:pt>
                <c:pt idx="8345">
                  <c:v>93.053066000000001</c:v>
                </c:pt>
                <c:pt idx="8346">
                  <c:v>93.040322000000003</c:v>
                </c:pt>
                <c:pt idx="8347">
                  <c:v>93.023383999999993</c:v>
                </c:pt>
                <c:pt idx="8348">
                  <c:v>93.026461999999995</c:v>
                </c:pt>
                <c:pt idx="8349">
                  <c:v>93.004465999999994</c:v>
                </c:pt>
                <c:pt idx="8350">
                  <c:v>92.995825999999994</c:v>
                </c:pt>
                <c:pt idx="8351">
                  <c:v>92.999893999999998</c:v>
                </c:pt>
                <c:pt idx="8352">
                  <c:v>92.99588</c:v>
                </c:pt>
                <c:pt idx="8353">
                  <c:v>92.976476000000005</c:v>
                </c:pt>
                <c:pt idx="8354">
                  <c:v>92.961985999999996</c:v>
                </c:pt>
                <c:pt idx="8355">
                  <c:v>92.964830000000006</c:v>
                </c:pt>
                <c:pt idx="8356">
                  <c:v>92.952805999999995</c:v>
                </c:pt>
                <c:pt idx="8357">
                  <c:v>92.947280000000006</c:v>
                </c:pt>
                <c:pt idx="8358">
                  <c:v>92.931079999999994</c:v>
                </c:pt>
                <c:pt idx="8359">
                  <c:v>92.919235999999998</c:v>
                </c:pt>
                <c:pt idx="8360">
                  <c:v>92.922008000000005</c:v>
                </c:pt>
                <c:pt idx="8361">
                  <c:v>92.907266000000007</c:v>
                </c:pt>
                <c:pt idx="8362">
                  <c:v>92.893963999999997</c:v>
                </c:pt>
                <c:pt idx="8363">
                  <c:v>92.889967999999996</c:v>
                </c:pt>
                <c:pt idx="8364">
                  <c:v>92.879401999999999</c:v>
                </c:pt>
                <c:pt idx="8365">
                  <c:v>92.878106000000002</c:v>
                </c:pt>
                <c:pt idx="8366">
                  <c:v>92.860538000000005</c:v>
                </c:pt>
                <c:pt idx="8367">
                  <c:v>92.857568000000001</c:v>
                </c:pt>
                <c:pt idx="8368">
                  <c:v>92.857280000000003</c:v>
                </c:pt>
                <c:pt idx="8369">
                  <c:v>92.840503999999996</c:v>
                </c:pt>
                <c:pt idx="8370">
                  <c:v>92.826068000000006</c:v>
                </c:pt>
                <c:pt idx="8371">
                  <c:v>92.832746</c:v>
                </c:pt>
                <c:pt idx="8372">
                  <c:v>92.816671999999997</c:v>
                </c:pt>
                <c:pt idx="8373">
                  <c:v>92.804702000000006</c:v>
                </c:pt>
                <c:pt idx="8374">
                  <c:v>92.791759999999996</c:v>
                </c:pt>
                <c:pt idx="8375">
                  <c:v>92.780240000000006</c:v>
                </c:pt>
                <c:pt idx="8376">
                  <c:v>92.789996000000002</c:v>
                </c:pt>
                <c:pt idx="8377">
                  <c:v>92.776315999999994</c:v>
                </c:pt>
                <c:pt idx="8378">
                  <c:v>92.753888000000003</c:v>
                </c:pt>
                <c:pt idx="8379">
                  <c:v>92.758945999999995</c:v>
                </c:pt>
                <c:pt idx="8380">
                  <c:v>92.767855999999995</c:v>
                </c:pt>
                <c:pt idx="8381">
                  <c:v>92.737148000000005</c:v>
                </c:pt>
                <c:pt idx="8382">
                  <c:v>92.726708000000002</c:v>
                </c:pt>
                <c:pt idx="8383">
                  <c:v>92.717725999999999</c:v>
                </c:pt>
                <c:pt idx="8384">
                  <c:v>92.717635999999999</c:v>
                </c:pt>
                <c:pt idx="8385">
                  <c:v>92.722477999999995</c:v>
                </c:pt>
                <c:pt idx="8386">
                  <c:v>92.705504000000005</c:v>
                </c:pt>
                <c:pt idx="8387">
                  <c:v>92.679422000000002</c:v>
                </c:pt>
                <c:pt idx="8388">
                  <c:v>92.676199999999994</c:v>
                </c:pt>
                <c:pt idx="8389">
                  <c:v>92.672798</c:v>
                </c:pt>
                <c:pt idx="8390">
                  <c:v>92.656220000000005</c:v>
                </c:pt>
                <c:pt idx="8391">
                  <c:v>92.648498000000004</c:v>
                </c:pt>
                <c:pt idx="8392">
                  <c:v>92.646410000000003</c:v>
                </c:pt>
                <c:pt idx="8393">
                  <c:v>92.644447999999997</c:v>
                </c:pt>
                <c:pt idx="8394">
                  <c:v>92.643062</c:v>
                </c:pt>
                <c:pt idx="8395">
                  <c:v>92.630713999999998</c:v>
                </c:pt>
                <c:pt idx="8396">
                  <c:v>92.613848000000004</c:v>
                </c:pt>
                <c:pt idx="8397">
                  <c:v>92.609582000000003</c:v>
                </c:pt>
                <c:pt idx="8398">
                  <c:v>92.605261999999996</c:v>
                </c:pt>
                <c:pt idx="8399">
                  <c:v>92.593705999999997</c:v>
                </c:pt>
                <c:pt idx="8400">
                  <c:v>92.593040000000002</c:v>
                </c:pt>
                <c:pt idx="8401">
                  <c:v>92.591005999999993</c:v>
                </c:pt>
                <c:pt idx="8402">
                  <c:v>92.575292000000005</c:v>
                </c:pt>
                <c:pt idx="8403">
                  <c:v>92.578621999999996</c:v>
                </c:pt>
                <c:pt idx="8404">
                  <c:v>92.564672000000002</c:v>
                </c:pt>
                <c:pt idx="8405">
                  <c:v>92.555617999999996</c:v>
                </c:pt>
                <c:pt idx="8406">
                  <c:v>92.544008000000005</c:v>
                </c:pt>
                <c:pt idx="8407">
                  <c:v>92.527321999999998</c:v>
                </c:pt>
                <c:pt idx="8408">
                  <c:v>92.528294000000002</c:v>
                </c:pt>
                <c:pt idx="8409">
                  <c:v>92.513695999999996</c:v>
                </c:pt>
                <c:pt idx="8410">
                  <c:v>92.505613999999994</c:v>
                </c:pt>
                <c:pt idx="8411">
                  <c:v>92.517206000000002</c:v>
                </c:pt>
                <c:pt idx="8412">
                  <c:v>92.502787999999995</c:v>
                </c:pt>
                <c:pt idx="8413">
                  <c:v>92.499026000000001</c:v>
                </c:pt>
                <c:pt idx="8414">
                  <c:v>92.493247999999994</c:v>
                </c:pt>
                <c:pt idx="8415">
                  <c:v>92.486084000000005</c:v>
                </c:pt>
                <c:pt idx="8416">
                  <c:v>92.474276000000003</c:v>
                </c:pt>
                <c:pt idx="8417">
                  <c:v>92.458832000000001</c:v>
                </c:pt>
                <c:pt idx="8418">
                  <c:v>92.458526000000006</c:v>
                </c:pt>
                <c:pt idx="8419">
                  <c:v>92.455448000000004</c:v>
                </c:pt>
                <c:pt idx="8420">
                  <c:v>92.445115999999999</c:v>
                </c:pt>
                <c:pt idx="8421">
                  <c:v>92.438708000000005</c:v>
                </c:pt>
                <c:pt idx="8422">
                  <c:v>92.420743999999999</c:v>
                </c:pt>
                <c:pt idx="8423">
                  <c:v>92.395706000000004</c:v>
                </c:pt>
                <c:pt idx="8424">
                  <c:v>92.407712000000004</c:v>
                </c:pt>
                <c:pt idx="8425">
                  <c:v>92.392483999999996</c:v>
                </c:pt>
                <c:pt idx="8426">
                  <c:v>92.391638</c:v>
                </c:pt>
                <c:pt idx="8427">
                  <c:v>92.376716000000002</c:v>
                </c:pt>
                <c:pt idx="8428">
                  <c:v>92.374340000000004</c:v>
                </c:pt>
                <c:pt idx="8429">
                  <c:v>92.368598000000006</c:v>
                </c:pt>
                <c:pt idx="8430">
                  <c:v>92.352217999999993</c:v>
                </c:pt>
                <c:pt idx="8431">
                  <c:v>92.346943999999993</c:v>
                </c:pt>
                <c:pt idx="8432">
                  <c:v>92.335406000000006</c:v>
                </c:pt>
                <c:pt idx="8433">
                  <c:v>92.334866000000005</c:v>
                </c:pt>
                <c:pt idx="8434">
                  <c:v>92.326567999999995</c:v>
                </c:pt>
                <c:pt idx="8435">
                  <c:v>92.308999999999997</c:v>
                </c:pt>
                <c:pt idx="8436">
                  <c:v>92.312365999999997</c:v>
                </c:pt>
                <c:pt idx="8437">
                  <c:v>92.299261999999999</c:v>
                </c:pt>
                <c:pt idx="8438">
                  <c:v>92.280668000000006</c:v>
                </c:pt>
                <c:pt idx="8439">
                  <c:v>92.271271999999996</c:v>
                </c:pt>
                <c:pt idx="8440">
                  <c:v>92.265979999999999</c:v>
                </c:pt>
                <c:pt idx="8441">
                  <c:v>92.263856000000004</c:v>
                </c:pt>
                <c:pt idx="8442">
                  <c:v>92.249420000000001</c:v>
                </c:pt>
                <c:pt idx="8443">
                  <c:v>92.248807999999997</c:v>
                </c:pt>
                <c:pt idx="8444">
                  <c:v>92.251705999999999</c:v>
                </c:pt>
                <c:pt idx="8445">
                  <c:v>92.240744000000007</c:v>
                </c:pt>
                <c:pt idx="8446">
                  <c:v>92.221412000000001</c:v>
                </c:pt>
                <c:pt idx="8447">
                  <c:v>92.197687999999999</c:v>
                </c:pt>
                <c:pt idx="8448">
                  <c:v>92.196355999999994</c:v>
                </c:pt>
                <c:pt idx="8449">
                  <c:v>92.207102000000006</c:v>
                </c:pt>
                <c:pt idx="8450">
                  <c:v>92.200280000000006</c:v>
                </c:pt>
                <c:pt idx="8451">
                  <c:v>92.190235999999999</c:v>
                </c:pt>
                <c:pt idx="8452">
                  <c:v>92.172865999999999</c:v>
                </c:pt>
                <c:pt idx="8453">
                  <c:v>92.163092000000006</c:v>
                </c:pt>
                <c:pt idx="8454">
                  <c:v>92.174378000000004</c:v>
                </c:pt>
                <c:pt idx="8455">
                  <c:v>92.174216000000001</c:v>
                </c:pt>
                <c:pt idx="8456">
                  <c:v>92.155010000000004</c:v>
                </c:pt>
                <c:pt idx="8457">
                  <c:v>92.128981999999993</c:v>
                </c:pt>
                <c:pt idx="8458">
                  <c:v>92.128190000000004</c:v>
                </c:pt>
                <c:pt idx="8459">
                  <c:v>92.121943999999999</c:v>
                </c:pt>
                <c:pt idx="8460">
                  <c:v>92.108084000000005</c:v>
                </c:pt>
                <c:pt idx="8461">
                  <c:v>92.096744000000001</c:v>
                </c:pt>
                <c:pt idx="8462">
                  <c:v>92.095106000000001</c:v>
                </c:pt>
                <c:pt idx="8463">
                  <c:v>92.089292</c:v>
                </c:pt>
                <c:pt idx="8464">
                  <c:v>92.097301999999999</c:v>
                </c:pt>
                <c:pt idx="8465">
                  <c:v>92.087329999999994</c:v>
                </c:pt>
                <c:pt idx="8466">
                  <c:v>92.074675999999997</c:v>
                </c:pt>
                <c:pt idx="8467">
                  <c:v>92.057252000000005</c:v>
                </c:pt>
                <c:pt idx="8468">
                  <c:v>92.054677999999996</c:v>
                </c:pt>
                <c:pt idx="8469">
                  <c:v>92.039522000000005</c:v>
                </c:pt>
                <c:pt idx="8470">
                  <c:v>92.045029999999997</c:v>
                </c:pt>
                <c:pt idx="8471">
                  <c:v>92.036984000000004</c:v>
                </c:pt>
                <c:pt idx="8472">
                  <c:v>92.018174000000002</c:v>
                </c:pt>
                <c:pt idx="8473">
                  <c:v>92.015258000000003</c:v>
                </c:pt>
                <c:pt idx="8474">
                  <c:v>92.010307999999995</c:v>
                </c:pt>
                <c:pt idx="8475">
                  <c:v>91.999976000000004</c:v>
                </c:pt>
                <c:pt idx="8476">
                  <c:v>91.992236000000005</c:v>
                </c:pt>
                <c:pt idx="8477">
                  <c:v>91.977547999999999</c:v>
                </c:pt>
                <c:pt idx="8478">
                  <c:v>91.969358</c:v>
                </c:pt>
                <c:pt idx="8479">
                  <c:v>91.962230000000005</c:v>
                </c:pt>
                <c:pt idx="8480">
                  <c:v>91.962013999999996</c:v>
                </c:pt>
                <c:pt idx="8481">
                  <c:v>91.941007999999997</c:v>
                </c:pt>
                <c:pt idx="8482">
                  <c:v>91.942160000000001</c:v>
                </c:pt>
                <c:pt idx="8483">
                  <c:v>91.942573999999993</c:v>
                </c:pt>
                <c:pt idx="8484">
                  <c:v>91.931107999999995</c:v>
                </c:pt>
                <c:pt idx="8485">
                  <c:v>91.926193999999995</c:v>
                </c:pt>
                <c:pt idx="8486">
                  <c:v>91.908680000000004</c:v>
                </c:pt>
                <c:pt idx="8487">
                  <c:v>91.904054000000002</c:v>
                </c:pt>
                <c:pt idx="8488">
                  <c:v>91.893398000000005</c:v>
                </c:pt>
                <c:pt idx="8489">
                  <c:v>91.890320000000003</c:v>
                </c:pt>
                <c:pt idx="8490">
                  <c:v>91.881302000000005</c:v>
                </c:pt>
                <c:pt idx="8491">
                  <c:v>91.874713999999997</c:v>
                </c:pt>
                <c:pt idx="8492">
                  <c:v>91.861537999999996</c:v>
                </c:pt>
                <c:pt idx="8493">
                  <c:v>91.856083999999996</c:v>
                </c:pt>
                <c:pt idx="8494">
                  <c:v>91.838533999999996</c:v>
                </c:pt>
                <c:pt idx="8495">
                  <c:v>91.839146</c:v>
                </c:pt>
                <c:pt idx="8496">
                  <c:v>91.829390000000004</c:v>
                </c:pt>
                <c:pt idx="8497">
                  <c:v>91.834106000000006</c:v>
                </c:pt>
                <c:pt idx="8498">
                  <c:v>91.822046</c:v>
                </c:pt>
                <c:pt idx="8499">
                  <c:v>91.809482000000003</c:v>
                </c:pt>
                <c:pt idx="8500">
                  <c:v>91.795045999999999</c:v>
                </c:pt>
                <c:pt idx="8501">
                  <c:v>91.792795999999996</c:v>
                </c:pt>
                <c:pt idx="8502">
                  <c:v>91.792795999999996</c:v>
                </c:pt>
                <c:pt idx="8503">
                  <c:v>91.785632000000007</c:v>
                </c:pt>
                <c:pt idx="8504">
                  <c:v>91.778198000000003</c:v>
                </c:pt>
                <c:pt idx="8505">
                  <c:v>91.779746000000003</c:v>
                </c:pt>
                <c:pt idx="8506">
                  <c:v>91.763167999999993</c:v>
                </c:pt>
                <c:pt idx="8507">
                  <c:v>91.743620000000007</c:v>
                </c:pt>
                <c:pt idx="8508">
                  <c:v>91.726213999999999</c:v>
                </c:pt>
                <c:pt idx="8509">
                  <c:v>91.733108000000001</c:v>
                </c:pt>
                <c:pt idx="8510">
                  <c:v>91.720634000000004</c:v>
                </c:pt>
                <c:pt idx="8511">
                  <c:v>91.719284000000002</c:v>
                </c:pt>
                <c:pt idx="8512">
                  <c:v>91.711489999999998</c:v>
                </c:pt>
                <c:pt idx="8513">
                  <c:v>91.706035999999997</c:v>
                </c:pt>
                <c:pt idx="8514">
                  <c:v>91.704722000000004</c:v>
                </c:pt>
                <c:pt idx="8515">
                  <c:v>91.697630000000004</c:v>
                </c:pt>
                <c:pt idx="8516">
                  <c:v>91.680728000000002</c:v>
                </c:pt>
                <c:pt idx="8517">
                  <c:v>91.666021999999998</c:v>
                </c:pt>
                <c:pt idx="8518">
                  <c:v>91.665499999999994</c:v>
                </c:pt>
                <c:pt idx="8519">
                  <c:v>91.655401999999995</c:v>
                </c:pt>
                <c:pt idx="8520">
                  <c:v>91.651352000000003</c:v>
                </c:pt>
                <c:pt idx="8521">
                  <c:v>91.632704000000004</c:v>
                </c:pt>
                <c:pt idx="8522">
                  <c:v>91.634755999999996</c:v>
                </c:pt>
                <c:pt idx="8523">
                  <c:v>91.622804000000002</c:v>
                </c:pt>
                <c:pt idx="8524">
                  <c:v>91.623326000000006</c:v>
                </c:pt>
                <c:pt idx="8525">
                  <c:v>91.624874000000005</c:v>
                </c:pt>
                <c:pt idx="8526">
                  <c:v>91.614127999999994</c:v>
                </c:pt>
                <c:pt idx="8527">
                  <c:v>91.606172000000001</c:v>
                </c:pt>
                <c:pt idx="8528">
                  <c:v>91.605506000000005</c:v>
                </c:pt>
                <c:pt idx="8529">
                  <c:v>91.597892000000002</c:v>
                </c:pt>
                <c:pt idx="8530">
                  <c:v>91.589702000000003</c:v>
                </c:pt>
                <c:pt idx="8531">
                  <c:v>91.579442</c:v>
                </c:pt>
                <c:pt idx="8532">
                  <c:v>91.565852000000007</c:v>
                </c:pt>
                <c:pt idx="8533">
                  <c:v>91.565582000000006</c:v>
                </c:pt>
                <c:pt idx="8534">
                  <c:v>91.562522000000001</c:v>
                </c:pt>
                <c:pt idx="8535">
                  <c:v>91.541803999999999</c:v>
                </c:pt>
                <c:pt idx="8536">
                  <c:v>91.546430000000001</c:v>
                </c:pt>
                <c:pt idx="8537">
                  <c:v>91.527835999999994</c:v>
                </c:pt>
                <c:pt idx="8538">
                  <c:v>91.526377999999994</c:v>
                </c:pt>
                <c:pt idx="8539">
                  <c:v>91.523246</c:v>
                </c:pt>
                <c:pt idx="8540">
                  <c:v>91.510034000000005</c:v>
                </c:pt>
                <c:pt idx="8541">
                  <c:v>91.509314000000003</c:v>
                </c:pt>
                <c:pt idx="8542">
                  <c:v>91.504580000000004</c:v>
                </c:pt>
                <c:pt idx="8543">
                  <c:v>91.490774000000002</c:v>
                </c:pt>
                <c:pt idx="8544">
                  <c:v>91.480081999999996</c:v>
                </c:pt>
                <c:pt idx="8545">
                  <c:v>91.457887999999997</c:v>
                </c:pt>
                <c:pt idx="8546">
                  <c:v>91.437529999999995</c:v>
                </c:pt>
                <c:pt idx="8547">
                  <c:v>91.430924000000005</c:v>
                </c:pt>
                <c:pt idx="8548">
                  <c:v>91.430887999999996</c:v>
                </c:pt>
                <c:pt idx="8549">
                  <c:v>91.446566000000004</c:v>
                </c:pt>
                <c:pt idx="8550">
                  <c:v>91.434613999999996</c:v>
                </c:pt>
                <c:pt idx="8551">
                  <c:v>91.416038</c:v>
                </c:pt>
                <c:pt idx="8552">
                  <c:v>91.405057999999997</c:v>
                </c:pt>
                <c:pt idx="8553">
                  <c:v>91.395247999999995</c:v>
                </c:pt>
                <c:pt idx="8554">
                  <c:v>91.385294000000002</c:v>
                </c:pt>
                <c:pt idx="8555">
                  <c:v>91.390801999999994</c:v>
                </c:pt>
                <c:pt idx="8556">
                  <c:v>91.395086000000006</c:v>
                </c:pt>
                <c:pt idx="8557">
                  <c:v>91.375664</c:v>
                </c:pt>
                <c:pt idx="8558">
                  <c:v>91.351022</c:v>
                </c:pt>
                <c:pt idx="8559">
                  <c:v>91.352119999999999</c:v>
                </c:pt>
                <c:pt idx="8560">
                  <c:v>91.343029999999999</c:v>
                </c:pt>
                <c:pt idx="8561">
                  <c:v>91.348538000000005</c:v>
                </c:pt>
                <c:pt idx="8562">
                  <c:v>91.343335999999994</c:v>
                </c:pt>
                <c:pt idx="8563">
                  <c:v>91.324147999999994</c:v>
                </c:pt>
                <c:pt idx="8564">
                  <c:v>91.323464000000001</c:v>
                </c:pt>
                <c:pt idx="8565">
                  <c:v>91.312736000000001</c:v>
                </c:pt>
                <c:pt idx="8566">
                  <c:v>91.295276000000001</c:v>
                </c:pt>
                <c:pt idx="8567">
                  <c:v>91.306291999999999</c:v>
                </c:pt>
                <c:pt idx="8568">
                  <c:v>91.291262000000003</c:v>
                </c:pt>
                <c:pt idx="8569">
                  <c:v>91.269536000000002</c:v>
                </c:pt>
                <c:pt idx="8570">
                  <c:v>91.266350000000003</c:v>
                </c:pt>
                <c:pt idx="8571">
                  <c:v>91.255675999999994</c:v>
                </c:pt>
                <c:pt idx="8572">
                  <c:v>91.260589999999993</c:v>
                </c:pt>
                <c:pt idx="8573">
                  <c:v>91.259780000000006</c:v>
                </c:pt>
                <c:pt idx="8574">
                  <c:v>91.248440000000002</c:v>
                </c:pt>
                <c:pt idx="8575">
                  <c:v>91.244606000000005</c:v>
                </c:pt>
                <c:pt idx="8576">
                  <c:v>91.237585999999993</c:v>
                </c:pt>
                <c:pt idx="8577">
                  <c:v>91.216076000000001</c:v>
                </c:pt>
                <c:pt idx="8578">
                  <c:v>91.218956000000006</c:v>
                </c:pt>
                <c:pt idx="8579">
                  <c:v>91.210784000000004</c:v>
                </c:pt>
                <c:pt idx="8580">
                  <c:v>91.203404000000006</c:v>
                </c:pt>
                <c:pt idx="8581">
                  <c:v>91.178185999999997</c:v>
                </c:pt>
                <c:pt idx="8582">
                  <c:v>91.181731999999997</c:v>
                </c:pt>
                <c:pt idx="8583">
                  <c:v>91.170698000000002</c:v>
                </c:pt>
                <c:pt idx="8584">
                  <c:v>91.172156000000001</c:v>
                </c:pt>
                <c:pt idx="8585">
                  <c:v>91.155901999999998</c:v>
                </c:pt>
                <c:pt idx="8586">
                  <c:v>91.158944000000005</c:v>
                </c:pt>
                <c:pt idx="8587">
                  <c:v>91.139756000000006</c:v>
                </c:pt>
                <c:pt idx="8588">
                  <c:v>91.127101999999994</c:v>
                </c:pt>
                <c:pt idx="8589">
                  <c:v>91.132844000000006</c:v>
                </c:pt>
                <c:pt idx="8590">
                  <c:v>91.132825999999994</c:v>
                </c:pt>
                <c:pt idx="8591">
                  <c:v>91.125175999999996</c:v>
                </c:pt>
                <c:pt idx="8592">
                  <c:v>91.120964000000001</c:v>
                </c:pt>
                <c:pt idx="8593">
                  <c:v>91.124005999999994</c:v>
                </c:pt>
                <c:pt idx="8594">
                  <c:v>91.113007999999994</c:v>
                </c:pt>
                <c:pt idx="8595">
                  <c:v>91.101038000000003</c:v>
                </c:pt>
                <c:pt idx="8596">
                  <c:v>91.085521999999997</c:v>
                </c:pt>
                <c:pt idx="8597">
                  <c:v>91.070977999999997</c:v>
                </c:pt>
                <c:pt idx="8598">
                  <c:v>91.080032000000003</c:v>
                </c:pt>
                <c:pt idx="8599">
                  <c:v>91.071085999999994</c:v>
                </c:pt>
                <c:pt idx="8600">
                  <c:v>91.052474000000004</c:v>
                </c:pt>
                <c:pt idx="8601">
                  <c:v>91.049576000000002</c:v>
                </c:pt>
                <c:pt idx="8602">
                  <c:v>91.037065999999996</c:v>
                </c:pt>
                <c:pt idx="8603">
                  <c:v>91.027922000000004</c:v>
                </c:pt>
                <c:pt idx="8604">
                  <c:v>91.028353999999993</c:v>
                </c:pt>
                <c:pt idx="8605">
                  <c:v>91.012945999999999</c:v>
                </c:pt>
                <c:pt idx="8606">
                  <c:v>91.013918000000004</c:v>
                </c:pt>
                <c:pt idx="8607">
                  <c:v>90.999464000000003</c:v>
                </c:pt>
                <c:pt idx="8608">
                  <c:v>91.007384000000002</c:v>
                </c:pt>
                <c:pt idx="8609">
                  <c:v>91.004323999999997</c:v>
                </c:pt>
                <c:pt idx="8610">
                  <c:v>90.994910000000004</c:v>
                </c:pt>
                <c:pt idx="8611">
                  <c:v>90.978170000000006</c:v>
                </c:pt>
                <c:pt idx="8612">
                  <c:v>90.962456000000003</c:v>
                </c:pt>
                <c:pt idx="8613">
                  <c:v>90.964507999999995</c:v>
                </c:pt>
                <c:pt idx="8614">
                  <c:v>90.947912000000002</c:v>
                </c:pt>
                <c:pt idx="8615">
                  <c:v>90.934321999999995</c:v>
                </c:pt>
                <c:pt idx="8616">
                  <c:v>90.946976000000006</c:v>
                </c:pt>
                <c:pt idx="8617">
                  <c:v>90.938984000000005</c:v>
                </c:pt>
                <c:pt idx="8618">
                  <c:v>90.927086000000003</c:v>
                </c:pt>
                <c:pt idx="8619">
                  <c:v>90.925430000000006</c:v>
                </c:pt>
                <c:pt idx="8620">
                  <c:v>90.902534000000003</c:v>
                </c:pt>
                <c:pt idx="8621">
                  <c:v>90.891319999999993</c:v>
                </c:pt>
                <c:pt idx="8622">
                  <c:v>90.895262000000002</c:v>
                </c:pt>
                <c:pt idx="8623">
                  <c:v>90.883706000000004</c:v>
                </c:pt>
                <c:pt idx="8624">
                  <c:v>90.890941999999995</c:v>
                </c:pt>
                <c:pt idx="8625">
                  <c:v>90.894704000000004</c:v>
                </c:pt>
                <c:pt idx="8626">
                  <c:v>90.894524000000004</c:v>
                </c:pt>
                <c:pt idx="8627">
                  <c:v>90.888565999999997</c:v>
                </c:pt>
                <c:pt idx="8628">
                  <c:v>90.873986000000002</c:v>
                </c:pt>
                <c:pt idx="8629">
                  <c:v>90.854725999999999</c:v>
                </c:pt>
                <c:pt idx="8630">
                  <c:v>90.834817999999999</c:v>
                </c:pt>
                <c:pt idx="8631">
                  <c:v>90.833107999999996</c:v>
                </c:pt>
                <c:pt idx="8632">
                  <c:v>90.849469999999997</c:v>
                </c:pt>
                <c:pt idx="8633">
                  <c:v>90.838273999999998</c:v>
                </c:pt>
                <c:pt idx="8634">
                  <c:v>90.819193999999996</c:v>
                </c:pt>
                <c:pt idx="8635">
                  <c:v>90.804326000000003</c:v>
                </c:pt>
                <c:pt idx="8636">
                  <c:v>90.800563999999994</c:v>
                </c:pt>
                <c:pt idx="8637">
                  <c:v>90.800185999999997</c:v>
                </c:pt>
                <c:pt idx="8638">
                  <c:v>90.794336000000001</c:v>
                </c:pt>
                <c:pt idx="8639">
                  <c:v>90.774662000000006</c:v>
                </c:pt>
                <c:pt idx="8640">
                  <c:v>90.777524</c:v>
                </c:pt>
                <c:pt idx="8641">
                  <c:v>90.771764000000005</c:v>
                </c:pt>
                <c:pt idx="8642">
                  <c:v>90.751154</c:v>
                </c:pt>
                <c:pt idx="8643">
                  <c:v>90.747122000000005</c:v>
                </c:pt>
                <c:pt idx="8644">
                  <c:v>90.762746000000007</c:v>
                </c:pt>
                <c:pt idx="8645">
                  <c:v>90.730292000000006</c:v>
                </c:pt>
                <c:pt idx="8646">
                  <c:v>90.717709999999997</c:v>
                </c:pt>
                <c:pt idx="8647">
                  <c:v>90.729697999999999</c:v>
                </c:pt>
                <c:pt idx="8648">
                  <c:v>90.713965999999999</c:v>
                </c:pt>
                <c:pt idx="8649">
                  <c:v>90.706549999999993</c:v>
                </c:pt>
                <c:pt idx="8650">
                  <c:v>90.687956</c:v>
                </c:pt>
                <c:pt idx="8651">
                  <c:v>90.701312000000001</c:v>
                </c:pt>
                <c:pt idx="8652">
                  <c:v>90.685075999999995</c:v>
                </c:pt>
                <c:pt idx="8653">
                  <c:v>90.679640000000006</c:v>
                </c:pt>
                <c:pt idx="8654">
                  <c:v>90.68441</c:v>
                </c:pt>
                <c:pt idx="8655">
                  <c:v>90.668425999999997</c:v>
                </c:pt>
                <c:pt idx="8656">
                  <c:v>90.659983999999994</c:v>
                </c:pt>
                <c:pt idx="8657">
                  <c:v>90.658615999999995</c:v>
                </c:pt>
                <c:pt idx="8658">
                  <c:v>90.657895999999994</c:v>
                </c:pt>
                <c:pt idx="8659">
                  <c:v>90.633523999999994</c:v>
                </c:pt>
                <c:pt idx="8660">
                  <c:v>90.617143999999996</c:v>
                </c:pt>
                <c:pt idx="8661">
                  <c:v>90.614785999999995</c:v>
                </c:pt>
                <c:pt idx="8662">
                  <c:v>90.612536000000006</c:v>
                </c:pt>
                <c:pt idx="8663">
                  <c:v>90.617558000000002</c:v>
                </c:pt>
                <c:pt idx="8664">
                  <c:v>90.607603999999995</c:v>
                </c:pt>
                <c:pt idx="8665">
                  <c:v>90.600421999999995</c:v>
                </c:pt>
                <c:pt idx="8666">
                  <c:v>90.597830000000002</c:v>
                </c:pt>
                <c:pt idx="8667">
                  <c:v>90.584744000000001</c:v>
                </c:pt>
                <c:pt idx="8668">
                  <c:v>90.570920000000001</c:v>
                </c:pt>
                <c:pt idx="8669">
                  <c:v>90.580135999999996</c:v>
                </c:pt>
                <c:pt idx="8670">
                  <c:v>90.570182000000003</c:v>
                </c:pt>
                <c:pt idx="8671">
                  <c:v>90.545377999999999</c:v>
                </c:pt>
                <c:pt idx="8672">
                  <c:v>90.551389999999998</c:v>
                </c:pt>
                <c:pt idx="8673">
                  <c:v>90.549319999999994</c:v>
                </c:pt>
                <c:pt idx="8674">
                  <c:v>90.545432000000005</c:v>
                </c:pt>
                <c:pt idx="8675">
                  <c:v>90.533677999999995</c:v>
                </c:pt>
                <c:pt idx="8676">
                  <c:v>90.544873999999993</c:v>
                </c:pt>
                <c:pt idx="8677">
                  <c:v>90.532597999999993</c:v>
                </c:pt>
                <c:pt idx="8678">
                  <c:v>90.519890000000004</c:v>
                </c:pt>
                <c:pt idx="8679">
                  <c:v>90.496346000000003</c:v>
                </c:pt>
                <c:pt idx="8680">
                  <c:v>90.490982000000002</c:v>
                </c:pt>
                <c:pt idx="8681">
                  <c:v>90.479174</c:v>
                </c:pt>
                <c:pt idx="8682">
                  <c:v>90.476941999999994</c:v>
                </c:pt>
                <c:pt idx="8683">
                  <c:v>90.464594000000005</c:v>
                </c:pt>
                <c:pt idx="8684">
                  <c:v>90.465782000000004</c:v>
                </c:pt>
                <c:pt idx="8685">
                  <c:v>90.475105999999997</c:v>
                </c:pt>
                <c:pt idx="8686">
                  <c:v>90.466483999999994</c:v>
                </c:pt>
                <c:pt idx="8687">
                  <c:v>90.440473999999995</c:v>
                </c:pt>
                <c:pt idx="8688">
                  <c:v>90.434929999999994</c:v>
                </c:pt>
                <c:pt idx="8689">
                  <c:v>90.431203999999994</c:v>
                </c:pt>
                <c:pt idx="8690">
                  <c:v>90.417416000000003</c:v>
                </c:pt>
                <c:pt idx="8691">
                  <c:v>90.403807999999998</c:v>
                </c:pt>
                <c:pt idx="8692">
                  <c:v>90.401161999999999</c:v>
                </c:pt>
                <c:pt idx="8693">
                  <c:v>90.404347999999999</c:v>
                </c:pt>
                <c:pt idx="8694">
                  <c:v>90.406238000000002</c:v>
                </c:pt>
                <c:pt idx="8695">
                  <c:v>90.396373999999994</c:v>
                </c:pt>
                <c:pt idx="8696">
                  <c:v>90.378662000000006</c:v>
                </c:pt>
                <c:pt idx="8697">
                  <c:v>90.373351999999997</c:v>
                </c:pt>
                <c:pt idx="8698">
                  <c:v>90.366854000000004</c:v>
                </c:pt>
                <c:pt idx="8699">
                  <c:v>90.357926000000006</c:v>
                </c:pt>
                <c:pt idx="8700">
                  <c:v>90.361022000000006</c:v>
                </c:pt>
                <c:pt idx="8701">
                  <c:v>90.349807999999996</c:v>
                </c:pt>
                <c:pt idx="8702">
                  <c:v>90.350204000000005</c:v>
                </c:pt>
                <c:pt idx="8703">
                  <c:v>90.326462000000006</c:v>
                </c:pt>
                <c:pt idx="8704">
                  <c:v>90.312799999999996</c:v>
                </c:pt>
                <c:pt idx="8705">
                  <c:v>90.314149999999998</c:v>
                </c:pt>
                <c:pt idx="8706">
                  <c:v>90.312349999999995</c:v>
                </c:pt>
                <c:pt idx="8707">
                  <c:v>90.317462000000006</c:v>
                </c:pt>
                <c:pt idx="8708">
                  <c:v>90.307184000000007</c:v>
                </c:pt>
                <c:pt idx="8709">
                  <c:v>90.293666000000002</c:v>
                </c:pt>
                <c:pt idx="8710">
                  <c:v>90.294656000000003</c:v>
                </c:pt>
                <c:pt idx="8711">
                  <c:v>90.272227999999998</c:v>
                </c:pt>
                <c:pt idx="8712">
                  <c:v>90.272965999999997</c:v>
                </c:pt>
                <c:pt idx="8713">
                  <c:v>90.265063999999995</c:v>
                </c:pt>
                <c:pt idx="8714">
                  <c:v>90.255110000000002</c:v>
                </c:pt>
                <c:pt idx="8715">
                  <c:v>90.258961999999997</c:v>
                </c:pt>
                <c:pt idx="8716">
                  <c:v>90.264938000000001</c:v>
                </c:pt>
                <c:pt idx="8717">
                  <c:v>90.236065999999994</c:v>
                </c:pt>
                <c:pt idx="8718">
                  <c:v>90.230503999999996</c:v>
                </c:pt>
                <c:pt idx="8719">
                  <c:v>90.235795999999993</c:v>
                </c:pt>
                <c:pt idx="8720">
                  <c:v>90.230521999999993</c:v>
                </c:pt>
                <c:pt idx="8721">
                  <c:v>90.212738000000002</c:v>
                </c:pt>
                <c:pt idx="8722">
                  <c:v>90.204368000000002</c:v>
                </c:pt>
                <c:pt idx="8723">
                  <c:v>90.205681999999996</c:v>
                </c:pt>
                <c:pt idx="8724">
                  <c:v>90.198914000000002</c:v>
                </c:pt>
                <c:pt idx="8725">
                  <c:v>90.199472</c:v>
                </c:pt>
                <c:pt idx="8726">
                  <c:v>90.189986000000005</c:v>
                </c:pt>
                <c:pt idx="8727">
                  <c:v>90.189014</c:v>
                </c:pt>
                <c:pt idx="8728">
                  <c:v>90.166837999999998</c:v>
                </c:pt>
                <c:pt idx="8729">
                  <c:v>90.164516000000006</c:v>
                </c:pt>
                <c:pt idx="8730">
                  <c:v>90.165469999999999</c:v>
                </c:pt>
                <c:pt idx="8731">
                  <c:v>90.153121999999996</c:v>
                </c:pt>
                <c:pt idx="8732">
                  <c:v>90.146659999999997</c:v>
                </c:pt>
                <c:pt idx="8733">
                  <c:v>90.138182</c:v>
                </c:pt>
                <c:pt idx="8734">
                  <c:v>90.128209999999996</c:v>
                </c:pt>
                <c:pt idx="8735">
                  <c:v>90.129686000000007</c:v>
                </c:pt>
                <c:pt idx="8736">
                  <c:v>90.114745999999997</c:v>
                </c:pt>
                <c:pt idx="8737">
                  <c:v>90.104684000000006</c:v>
                </c:pt>
                <c:pt idx="8738">
                  <c:v>90.097538</c:v>
                </c:pt>
                <c:pt idx="8739">
                  <c:v>90.085892000000001</c:v>
                </c:pt>
                <c:pt idx="8740">
                  <c:v>90.076226000000005</c:v>
                </c:pt>
                <c:pt idx="8741">
                  <c:v>90.071815999999998</c:v>
                </c:pt>
                <c:pt idx="8742">
                  <c:v>90.057937999999993</c:v>
                </c:pt>
                <c:pt idx="8743">
                  <c:v>90.054410000000004</c:v>
                </c:pt>
                <c:pt idx="8744">
                  <c:v>90.050684000000004</c:v>
                </c:pt>
                <c:pt idx="8745">
                  <c:v>90.046148000000002</c:v>
                </c:pt>
                <c:pt idx="8746">
                  <c:v>90.053132000000005</c:v>
                </c:pt>
                <c:pt idx="8747">
                  <c:v>90.030398000000005</c:v>
                </c:pt>
                <c:pt idx="8748">
                  <c:v>90.030991999999998</c:v>
                </c:pt>
                <c:pt idx="8749">
                  <c:v>90.016735999999995</c:v>
                </c:pt>
                <c:pt idx="8750">
                  <c:v>90.013171999999997</c:v>
                </c:pt>
                <c:pt idx="8751">
                  <c:v>90.015637999999996</c:v>
                </c:pt>
                <c:pt idx="8752">
                  <c:v>90.001741999999993</c:v>
                </c:pt>
                <c:pt idx="8753">
                  <c:v>89.991733999999994</c:v>
                </c:pt>
                <c:pt idx="8754">
                  <c:v>89.980789999999999</c:v>
                </c:pt>
                <c:pt idx="8755">
                  <c:v>89.974112000000005</c:v>
                </c:pt>
                <c:pt idx="8756">
                  <c:v>89.970026000000004</c:v>
                </c:pt>
                <c:pt idx="8757">
                  <c:v>89.965832000000006</c:v>
                </c:pt>
                <c:pt idx="8758">
                  <c:v>89.973805999999996</c:v>
                </c:pt>
                <c:pt idx="8759">
                  <c:v>89.973823999999993</c:v>
                </c:pt>
                <c:pt idx="8760">
                  <c:v>89.959423999999999</c:v>
                </c:pt>
                <c:pt idx="8761">
                  <c:v>89.957173999999995</c:v>
                </c:pt>
                <c:pt idx="8762">
                  <c:v>89.942089999999993</c:v>
                </c:pt>
                <c:pt idx="8763">
                  <c:v>89.944987999999995</c:v>
                </c:pt>
                <c:pt idx="8764">
                  <c:v>89.938004000000006</c:v>
                </c:pt>
                <c:pt idx="8765">
                  <c:v>89.922505999999998</c:v>
                </c:pt>
                <c:pt idx="8766">
                  <c:v>89.915936000000002</c:v>
                </c:pt>
                <c:pt idx="8767">
                  <c:v>89.909924000000004</c:v>
                </c:pt>
                <c:pt idx="8768">
                  <c:v>89.905405999999999</c:v>
                </c:pt>
                <c:pt idx="8769">
                  <c:v>89.884219999999999</c:v>
                </c:pt>
                <c:pt idx="8770">
                  <c:v>89.889583999999999</c:v>
                </c:pt>
                <c:pt idx="8771">
                  <c:v>89.884724000000006</c:v>
                </c:pt>
                <c:pt idx="8772">
                  <c:v>89.868902000000006</c:v>
                </c:pt>
                <c:pt idx="8773">
                  <c:v>89.859433999999993</c:v>
                </c:pt>
                <c:pt idx="8774">
                  <c:v>89.859290000000001</c:v>
                </c:pt>
                <c:pt idx="8775">
                  <c:v>89.850164000000007</c:v>
                </c:pt>
                <c:pt idx="8776">
                  <c:v>89.841524000000007</c:v>
                </c:pt>
                <c:pt idx="8777">
                  <c:v>89.829517999999993</c:v>
                </c:pt>
                <c:pt idx="8778">
                  <c:v>89.831767999999997</c:v>
                </c:pt>
                <c:pt idx="8779">
                  <c:v>89.825755999999998</c:v>
                </c:pt>
                <c:pt idx="8780">
                  <c:v>89.816143999999994</c:v>
                </c:pt>
                <c:pt idx="8781">
                  <c:v>89.827286000000001</c:v>
                </c:pt>
                <c:pt idx="8782">
                  <c:v>89.814074000000005</c:v>
                </c:pt>
                <c:pt idx="8783">
                  <c:v>89.796937999999997</c:v>
                </c:pt>
                <c:pt idx="8784">
                  <c:v>89.776687999999993</c:v>
                </c:pt>
                <c:pt idx="8785">
                  <c:v>89.787812000000002</c:v>
                </c:pt>
                <c:pt idx="8786">
                  <c:v>89.777156000000005</c:v>
                </c:pt>
                <c:pt idx="8787">
                  <c:v>89.769217999999995</c:v>
                </c:pt>
                <c:pt idx="8788">
                  <c:v>89.765780000000007</c:v>
                </c:pt>
                <c:pt idx="8789">
                  <c:v>89.761387999999997</c:v>
                </c:pt>
                <c:pt idx="8790">
                  <c:v>89.736925999999997</c:v>
                </c:pt>
                <c:pt idx="8791">
                  <c:v>89.734837999999996</c:v>
                </c:pt>
                <c:pt idx="8792">
                  <c:v>89.731418000000005</c:v>
                </c:pt>
                <c:pt idx="8793">
                  <c:v>89.737213999999994</c:v>
                </c:pt>
                <c:pt idx="8794">
                  <c:v>89.733596000000006</c:v>
                </c:pt>
                <c:pt idx="8795">
                  <c:v>89.721968000000004</c:v>
                </c:pt>
                <c:pt idx="8796">
                  <c:v>89.720293999999996</c:v>
                </c:pt>
                <c:pt idx="8797">
                  <c:v>89.707802000000001</c:v>
                </c:pt>
                <c:pt idx="8798">
                  <c:v>89.694283999999996</c:v>
                </c:pt>
                <c:pt idx="8799">
                  <c:v>89.696011999999996</c:v>
                </c:pt>
                <c:pt idx="8800">
                  <c:v>89.690504000000004</c:v>
                </c:pt>
                <c:pt idx="8801">
                  <c:v>89.695849999999993</c:v>
                </c:pt>
                <c:pt idx="8802">
                  <c:v>89.684635999999998</c:v>
                </c:pt>
                <c:pt idx="8803">
                  <c:v>89.669678000000005</c:v>
                </c:pt>
                <c:pt idx="8804">
                  <c:v>89.659831999999994</c:v>
                </c:pt>
                <c:pt idx="8805">
                  <c:v>89.655512000000002</c:v>
                </c:pt>
                <c:pt idx="8806">
                  <c:v>89.656285999999994</c:v>
                </c:pt>
                <c:pt idx="8807">
                  <c:v>89.649158</c:v>
                </c:pt>
                <c:pt idx="8808">
                  <c:v>89.638322000000002</c:v>
                </c:pt>
                <c:pt idx="8809">
                  <c:v>89.638357999999997</c:v>
                </c:pt>
                <c:pt idx="8810">
                  <c:v>89.631140000000002</c:v>
                </c:pt>
                <c:pt idx="8811">
                  <c:v>89.625433999999998</c:v>
                </c:pt>
                <c:pt idx="8812">
                  <c:v>89.614418000000001</c:v>
                </c:pt>
                <c:pt idx="8813">
                  <c:v>89.599496000000002</c:v>
                </c:pt>
                <c:pt idx="8814">
                  <c:v>89.603960000000001</c:v>
                </c:pt>
                <c:pt idx="8815">
                  <c:v>89.593519999999998</c:v>
                </c:pt>
                <c:pt idx="8816">
                  <c:v>89.591071999999997</c:v>
                </c:pt>
                <c:pt idx="8817">
                  <c:v>89.583134000000001</c:v>
                </c:pt>
                <c:pt idx="8818">
                  <c:v>89.561210000000003</c:v>
                </c:pt>
                <c:pt idx="8819">
                  <c:v>89.558725999999993</c:v>
                </c:pt>
                <c:pt idx="8820">
                  <c:v>89.552570000000003</c:v>
                </c:pt>
                <c:pt idx="8821">
                  <c:v>89.564306000000002</c:v>
                </c:pt>
                <c:pt idx="8822">
                  <c:v>89.555576000000002</c:v>
                </c:pt>
                <c:pt idx="8823">
                  <c:v>89.551615999999996</c:v>
                </c:pt>
                <c:pt idx="8824">
                  <c:v>89.545838000000003</c:v>
                </c:pt>
                <c:pt idx="8825">
                  <c:v>89.530411999999998</c:v>
                </c:pt>
                <c:pt idx="8826">
                  <c:v>89.524832000000004</c:v>
                </c:pt>
                <c:pt idx="8827">
                  <c:v>89.516245999999995</c:v>
                </c:pt>
                <c:pt idx="8828">
                  <c:v>89.515129999999999</c:v>
                </c:pt>
                <c:pt idx="8829">
                  <c:v>89.498875999999996</c:v>
                </c:pt>
                <c:pt idx="8830">
                  <c:v>89.489084000000005</c:v>
                </c:pt>
                <c:pt idx="8831">
                  <c:v>89.494879999999995</c:v>
                </c:pt>
                <c:pt idx="8832">
                  <c:v>89.495311999999998</c:v>
                </c:pt>
                <c:pt idx="8833">
                  <c:v>89.498947999999999</c:v>
                </c:pt>
                <c:pt idx="8834">
                  <c:v>89.486114000000001</c:v>
                </c:pt>
                <c:pt idx="8835">
                  <c:v>89.480012000000002</c:v>
                </c:pt>
                <c:pt idx="8836">
                  <c:v>89.455117999999999</c:v>
                </c:pt>
                <c:pt idx="8837">
                  <c:v>89.460229999999996</c:v>
                </c:pt>
                <c:pt idx="8838">
                  <c:v>89.443994000000004</c:v>
                </c:pt>
                <c:pt idx="8839">
                  <c:v>89.437837999999999</c:v>
                </c:pt>
                <c:pt idx="8840">
                  <c:v>89.439260000000004</c:v>
                </c:pt>
                <c:pt idx="8841">
                  <c:v>89.433589999999995</c:v>
                </c:pt>
                <c:pt idx="8842">
                  <c:v>89.421691999999993</c:v>
                </c:pt>
                <c:pt idx="8843">
                  <c:v>89.423096000000001</c:v>
                </c:pt>
                <c:pt idx="8844">
                  <c:v>89.416796000000005</c:v>
                </c:pt>
                <c:pt idx="8845">
                  <c:v>89.413231999999994</c:v>
                </c:pt>
                <c:pt idx="8846">
                  <c:v>89.411413999999994</c:v>
                </c:pt>
                <c:pt idx="8847">
                  <c:v>89.385475999999997</c:v>
                </c:pt>
                <c:pt idx="8848">
                  <c:v>89.386015999999998</c:v>
                </c:pt>
                <c:pt idx="8849">
                  <c:v>89.380129999999994</c:v>
                </c:pt>
                <c:pt idx="8850">
                  <c:v>89.372389999999996</c:v>
                </c:pt>
                <c:pt idx="8851">
                  <c:v>89.373667999999995</c:v>
                </c:pt>
                <c:pt idx="8852">
                  <c:v>89.370536000000001</c:v>
                </c:pt>
                <c:pt idx="8853">
                  <c:v>89.362831999999997</c:v>
                </c:pt>
                <c:pt idx="8854">
                  <c:v>89.354731999999998</c:v>
                </c:pt>
                <c:pt idx="8855">
                  <c:v>89.356262000000001</c:v>
                </c:pt>
                <c:pt idx="8856">
                  <c:v>89.357197999999997</c:v>
                </c:pt>
                <c:pt idx="8857">
                  <c:v>89.338387999999995</c:v>
                </c:pt>
                <c:pt idx="8858">
                  <c:v>89.329676000000006</c:v>
                </c:pt>
                <c:pt idx="8859">
                  <c:v>89.313907999999998</c:v>
                </c:pt>
                <c:pt idx="8860">
                  <c:v>89.323700000000002</c:v>
                </c:pt>
                <c:pt idx="8861">
                  <c:v>89.316248000000002</c:v>
                </c:pt>
                <c:pt idx="8862">
                  <c:v>89.313925999999995</c:v>
                </c:pt>
                <c:pt idx="8863">
                  <c:v>89.300659999999993</c:v>
                </c:pt>
                <c:pt idx="8864">
                  <c:v>89.284441999999999</c:v>
                </c:pt>
                <c:pt idx="8865">
                  <c:v>89.264623999999998</c:v>
                </c:pt>
                <c:pt idx="8866">
                  <c:v>89.272310000000004</c:v>
                </c:pt>
                <c:pt idx="8867">
                  <c:v>89.265631999999997</c:v>
                </c:pt>
                <c:pt idx="8868">
                  <c:v>89.279923999999994</c:v>
                </c:pt>
                <c:pt idx="8869">
                  <c:v>89.273929999999993</c:v>
                </c:pt>
                <c:pt idx="8870">
                  <c:v>89.266064</c:v>
                </c:pt>
                <c:pt idx="8871">
                  <c:v>89.243384000000006</c:v>
                </c:pt>
                <c:pt idx="8872">
                  <c:v>89.238740000000007</c:v>
                </c:pt>
                <c:pt idx="8873">
                  <c:v>89.240341999999998</c:v>
                </c:pt>
                <c:pt idx="8874">
                  <c:v>89.235482000000005</c:v>
                </c:pt>
                <c:pt idx="8875">
                  <c:v>89.230261999999996</c:v>
                </c:pt>
                <c:pt idx="8876">
                  <c:v>89.221388000000005</c:v>
                </c:pt>
                <c:pt idx="8877">
                  <c:v>89.218075999999996</c:v>
                </c:pt>
                <c:pt idx="8878">
                  <c:v>89.196674000000002</c:v>
                </c:pt>
                <c:pt idx="8879">
                  <c:v>89.187494000000001</c:v>
                </c:pt>
                <c:pt idx="8880">
                  <c:v>89.206429999999997</c:v>
                </c:pt>
                <c:pt idx="8881">
                  <c:v>89.195594</c:v>
                </c:pt>
                <c:pt idx="8882">
                  <c:v>89.178116000000003</c:v>
                </c:pt>
                <c:pt idx="8883">
                  <c:v>89.17295</c:v>
                </c:pt>
                <c:pt idx="8884">
                  <c:v>89.146562000000003</c:v>
                </c:pt>
                <c:pt idx="8885">
                  <c:v>89.166380000000004</c:v>
                </c:pt>
                <c:pt idx="8886">
                  <c:v>89.148650000000004</c:v>
                </c:pt>
                <c:pt idx="8887">
                  <c:v>89.140153999999995</c:v>
                </c:pt>
                <c:pt idx="8888">
                  <c:v>89.138822000000005</c:v>
                </c:pt>
                <c:pt idx="8889">
                  <c:v>89.13794</c:v>
                </c:pt>
                <c:pt idx="8890">
                  <c:v>89.138137999999998</c:v>
                </c:pt>
                <c:pt idx="8891">
                  <c:v>89.119615999999994</c:v>
                </c:pt>
                <c:pt idx="8892">
                  <c:v>89.109986000000006</c:v>
                </c:pt>
                <c:pt idx="8893">
                  <c:v>89.101526000000007</c:v>
                </c:pt>
                <c:pt idx="8894">
                  <c:v>89.101219999999998</c:v>
                </c:pt>
                <c:pt idx="8895">
                  <c:v>89.099024</c:v>
                </c:pt>
                <c:pt idx="8896">
                  <c:v>89.106763999999998</c:v>
                </c:pt>
                <c:pt idx="8897">
                  <c:v>89.090941999999998</c:v>
                </c:pt>
                <c:pt idx="8898">
                  <c:v>89.080663999999999</c:v>
                </c:pt>
                <c:pt idx="8899">
                  <c:v>89.084515999999994</c:v>
                </c:pt>
                <c:pt idx="8900">
                  <c:v>89.070493999999997</c:v>
                </c:pt>
                <c:pt idx="8901">
                  <c:v>89.064661999999998</c:v>
                </c:pt>
                <c:pt idx="8902">
                  <c:v>89.060017999999999</c:v>
                </c:pt>
                <c:pt idx="8903">
                  <c:v>89.057822000000002</c:v>
                </c:pt>
                <c:pt idx="8904">
                  <c:v>89.052403999999996</c:v>
                </c:pt>
                <c:pt idx="8905">
                  <c:v>89.050802000000004</c:v>
                </c:pt>
                <c:pt idx="8906">
                  <c:v>89.046356000000003</c:v>
                </c:pt>
                <c:pt idx="8907">
                  <c:v>89.025872000000007</c:v>
                </c:pt>
                <c:pt idx="8908">
                  <c:v>89.016908000000001</c:v>
                </c:pt>
                <c:pt idx="8909">
                  <c:v>89.007205999999996</c:v>
                </c:pt>
                <c:pt idx="8910">
                  <c:v>89.020309999999995</c:v>
                </c:pt>
                <c:pt idx="8911">
                  <c:v>89.022362000000001</c:v>
                </c:pt>
                <c:pt idx="8912">
                  <c:v>88.998313999999993</c:v>
                </c:pt>
                <c:pt idx="8913">
                  <c:v>88.997485999999995</c:v>
                </c:pt>
                <c:pt idx="8914">
                  <c:v>88.991798000000003</c:v>
                </c:pt>
                <c:pt idx="8915">
                  <c:v>88.972052000000005</c:v>
                </c:pt>
                <c:pt idx="8916">
                  <c:v>88.974230000000006</c:v>
                </c:pt>
                <c:pt idx="8917">
                  <c:v>88.968956000000006</c:v>
                </c:pt>
                <c:pt idx="8918">
                  <c:v>88.979864000000006</c:v>
                </c:pt>
                <c:pt idx="8919">
                  <c:v>88.972880000000004</c:v>
                </c:pt>
                <c:pt idx="8920">
                  <c:v>88.965733999999998</c:v>
                </c:pt>
                <c:pt idx="8921">
                  <c:v>88.961107999999996</c:v>
                </c:pt>
                <c:pt idx="8922">
                  <c:v>88.950416000000004</c:v>
                </c:pt>
                <c:pt idx="8923">
                  <c:v>88.931678000000005</c:v>
                </c:pt>
                <c:pt idx="8924">
                  <c:v>88.923559999999995</c:v>
                </c:pt>
                <c:pt idx="8925">
                  <c:v>88.923596000000003</c:v>
                </c:pt>
                <c:pt idx="8926">
                  <c:v>88.925089999999997</c:v>
                </c:pt>
                <c:pt idx="8927">
                  <c:v>88.908997999999997</c:v>
                </c:pt>
                <c:pt idx="8928">
                  <c:v>88.900304000000006</c:v>
                </c:pt>
                <c:pt idx="8929">
                  <c:v>88.90916</c:v>
                </c:pt>
                <c:pt idx="8930">
                  <c:v>88.911103999999995</c:v>
                </c:pt>
                <c:pt idx="8931">
                  <c:v>88.889431999999999</c:v>
                </c:pt>
                <c:pt idx="8932">
                  <c:v>88.874005999999994</c:v>
                </c:pt>
                <c:pt idx="8933">
                  <c:v>88.852316000000002</c:v>
                </c:pt>
                <c:pt idx="8934">
                  <c:v>88.868966</c:v>
                </c:pt>
                <c:pt idx="8935">
                  <c:v>88.851938000000004</c:v>
                </c:pt>
                <c:pt idx="8936">
                  <c:v>88.852964</c:v>
                </c:pt>
                <c:pt idx="8937">
                  <c:v>88.846069999999997</c:v>
                </c:pt>
                <c:pt idx="8938">
                  <c:v>88.848337999999998</c:v>
                </c:pt>
                <c:pt idx="8939">
                  <c:v>88.840130000000002</c:v>
                </c:pt>
                <c:pt idx="8940">
                  <c:v>88.834531999999996</c:v>
                </c:pt>
                <c:pt idx="8941">
                  <c:v>88.820437999999996</c:v>
                </c:pt>
                <c:pt idx="8942">
                  <c:v>88.819502</c:v>
                </c:pt>
                <c:pt idx="8943">
                  <c:v>88.822615999999996</c:v>
                </c:pt>
                <c:pt idx="8944">
                  <c:v>88.819087999999994</c:v>
                </c:pt>
                <c:pt idx="8945">
                  <c:v>88.806830000000005</c:v>
                </c:pt>
                <c:pt idx="8946">
                  <c:v>88.802474000000004</c:v>
                </c:pt>
                <c:pt idx="8947">
                  <c:v>88.787785999999997</c:v>
                </c:pt>
                <c:pt idx="8948">
                  <c:v>88.779505999999998</c:v>
                </c:pt>
                <c:pt idx="8949">
                  <c:v>88.776049999999998</c:v>
                </c:pt>
                <c:pt idx="8950">
                  <c:v>88.779145999999997</c:v>
                </c:pt>
                <c:pt idx="8951">
                  <c:v>88.773493999999999</c:v>
                </c:pt>
                <c:pt idx="8952">
                  <c:v>88.760552000000004</c:v>
                </c:pt>
                <c:pt idx="8953">
                  <c:v>88.755458000000004</c:v>
                </c:pt>
                <c:pt idx="8954">
                  <c:v>88.757149999999996</c:v>
                </c:pt>
                <c:pt idx="8955">
                  <c:v>88.752560000000003</c:v>
                </c:pt>
                <c:pt idx="8956">
                  <c:v>88.753910000000005</c:v>
                </c:pt>
                <c:pt idx="8957">
                  <c:v>88.756574000000001</c:v>
                </c:pt>
                <c:pt idx="8958">
                  <c:v>88.749914000000004</c:v>
                </c:pt>
                <c:pt idx="8959">
                  <c:v>88.738268000000005</c:v>
                </c:pt>
                <c:pt idx="8960">
                  <c:v>88.740284000000003</c:v>
                </c:pt>
                <c:pt idx="8961">
                  <c:v>88.732507999999996</c:v>
                </c:pt>
                <c:pt idx="8962">
                  <c:v>88.716560000000001</c:v>
                </c:pt>
                <c:pt idx="8963">
                  <c:v>88.706605999999994</c:v>
                </c:pt>
                <c:pt idx="8964">
                  <c:v>88.698560000000001</c:v>
                </c:pt>
                <c:pt idx="8965">
                  <c:v>88.682432000000006</c:v>
                </c:pt>
                <c:pt idx="8966">
                  <c:v>88.684573999999998</c:v>
                </c:pt>
                <c:pt idx="8967">
                  <c:v>88.679444000000004</c:v>
                </c:pt>
                <c:pt idx="8968">
                  <c:v>88.681532000000004</c:v>
                </c:pt>
                <c:pt idx="8969">
                  <c:v>88.677446000000003</c:v>
                </c:pt>
                <c:pt idx="8970">
                  <c:v>88.686284000000001</c:v>
                </c:pt>
                <c:pt idx="8971">
                  <c:v>88.674943999999996</c:v>
                </c:pt>
                <c:pt idx="8972">
                  <c:v>88.664683999999994</c:v>
                </c:pt>
                <c:pt idx="8973">
                  <c:v>88.658833999999999</c:v>
                </c:pt>
                <c:pt idx="8974">
                  <c:v>88.653199999999998</c:v>
                </c:pt>
                <c:pt idx="8975">
                  <c:v>88.636694000000006</c:v>
                </c:pt>
                <c:pt idx="8976">
                  <c:v>88.632230000000007</c:v>
                </c:pt>
                <c:pt idx="8977">
                  <c:v>88.625119999999995</c:v>
                </c:pt>
                <c:pt idx="8978">
                  <c:v>88.630591999999993</c:v>
                </c:pt>
                <c:pt idx="8979">
                  <c:v>88.624328000000006</c:v>
                </c:pt>
                <c:pt idx="8980">
                  <c:v>88.613455999999999</c:v>
                </c:pt>
                <c:pt idx="8981">
                  <c:v>88.592737999999997</c:v>
                </c:pt>
                <c:pt idx="8982">
                  <c:v>88.592305999999994</c:v>
                </c:pt>
                <c:pt idx="8983">
                  <c:v>88.594808</c:v>
                </c:pt>
                <c:pt idx="8984">
                  <c:v>88.587680000000006</c:v>
                </c:pt>
                <c:pt idx="8985">
                  <c:v>88.580408000000006</c:v>
                </c:pt>
                <c:pt idx="8986">
                  <c:v>88.572847999999993</c:v>
                </c:pt>
                <c:pt idx="8987">
                  <c:v>88.557655999999994</c:v>
                </c:pt>
                <c:pt idx="8988">
                  <c:v>88.563236000000003</c:v>
                </c:pt>
                <c:pt idx="8989">
                  <c:v>88.549627999999998</c:v>
                </c:pt>
                <c:pt idx="8990">
                  <c:v>88.561633999999998</c:v>
                </c:pt>
                <c:pt idx="8991">
                  <c:v>88.553731999999997</c:v>
                </c:pt>
                <c:pt idx="8992">
                  <c:v>88.539907999999997</c:v>
                </c:pt>
                <c:pt idx="8993">
                  <c:v>88.540430000000001</c:v>
                </c:pt>
                <c:pt idx="8994">
                  <c:v>88.524230000000003</c:v>
                </c:pt>
                <c:pt idx="8995">
                  <c:v>88.519154</c:v>
                </c:pt>
                <c:pt idx="8996">
                  <c:v>88.522970000000001</c:v>
                </c:pt>
                <c:pt idx="8997">
                  <c:v>88.511954000000003</c:v>
                </c:pt>
                <c:pt idx="8998">
                  <c:v>88.512404000000004</c:v>
                </c:pt>
                <c:pt idx="8999">
                  <c:v>88.503817999999995</c:v>
                </c:pt>
                <c:pt idx="9000">
                  <c:v>88.485404000000003</c:v>
                </c:pt>
                <c:pt idx="9001">
                  <c:v>88.494692000000001</c:v>
                </c:pt>
                <c:pt idx="9002">
                  <c:v>88.484846000000005</c:v>
                </c:pt>
                <c:pt idx="9003">
                  <c:v>88.477069999999998</c:v>
                </c:pt>
                <c:pt idx="9004">
                  <c:v>88.467637999999994</c:v>
                </c:pt>
                <c:pt idx="9005">
                  <c:v>88.472425999999999</c:v>
                </c:pt>
                <c:pt idx="9006">
                  <c:v>88.465513999999999</c:v>
                </c:pt>
                <c:pt idx="9007">
                  <c:v>88.460185999999993</c:v>
                </c:pt>
                <c:pt idx="9008">
                  <c:v>88.443715999999995</c:v>
                </c:pt>
                <c:pt idx="9009">
                  <c:v>88.444453999999993</c:v>
                </c:pt>
                <c:pt idx="9010">
                  <c:v>88.436335999999997</c:v>
                </c:pt>
                <c:pt idx="9011">
                  <c:v>88.429153999999997</c:v>
                </c:pt>
                <c:pt idx="9012">
                  <c:v>88.435615999999996</c:v>
                </c:pt>
                <c:pt idx="9013">
                  <c:v>88.423862</c:v>
                </c:pt>
                <c:pt idx="9014">
                  <c:v>88.41713</c:v>
                </c:pt>
                <c:pt idx="9015">
                  <c:v>88.415329999999997</c:v>
                </c:pt>
                <c:pt idx="9016">
                  <c:v>88.419470000000004</c:v>
                </c:pt>
                <c:pt idx="9017">
                  <c:v>88.415977999999996</c:v>
                </c:pt>
                <c:pt idx="9018">
                  <c:v>88.391300000000001</c:v>
                </c:pt>
                <c:pt idx="9019">
                  <c:v>88.400695999999996</c:v>
                </c:pt>
                <c:pt idx="9020">
                  <c:v>88.394900000000007</c:v>
                </c:pt>
                <c:pt idx="9021">
                  <c:v>88.378304</c:v>
                </c:pt>
                <c:pt idx="9022">
                  <c:v>88.383362000000005</c:v>
                </c:pt>
                <c:pt idx="9023">
                  <c:v>88.381525999999994</c:v>
                </c:pt>
                <c:pt idx="9024">
                  <c:v>88.370384000000001</c:v>
                </c:pt>
                <c:pt idx="9025">
                  <c:v>88.351376000000002</c:v>
                </c:pt>
                <c:pt idx="9026">
                  <c:v>88.339315999999997</c:v>
                </c:pt>
                <c:pt idx="9027">
                  <c:v>88.342934</c:v>
                </c:pt>
                <c:pt idx="9028">
                  <c:v>88.338074000000006</c:v>
                </c:pt>
                <c:pt idx="9029">
                  <c:v>88.331233999999995</c:v>
                </c:pt>
                <c:pt idx="9030">
                  <c:v>88.334636000000003</c:v>
                </c:pt>
                <c:pt idx="9031">
                  <c:v>88.32002</c:v>
                </c:pt>
                <c:pt idx="9032">
                  <c:v>88.305800000000005</c:v>
                </c:pt>
                <c:pt idx="9033">
                  <c:v>88.306376</c:v>
                </c:pt>
                <c:pt idx="9034">
                  <c:v>88.298113999999998</c:v>
                </c:pt>
                <c:pt idx="9035">
                  <c:v>88.297681999999995</c:v>
                </c:pt>
                <c:pt idx="9036">
                  <c:v>88.302127999999996</c:v>
                </c:pt>
                <c:pt idx="9037">
                  <c:v>88.292624000000004</c:v>
                </c:pt>
                <c:pt idx="9038">
                  <c:v>88.279951999999994</c:v>
                </c:pt>
                <c:pt idx="9039">
                  <c:v>88.284019999999998</c:v>
                </c:pt>
                <c:pt idx="9040">
                  <c:v>88.270340000000004</c:v>
                </c:pt>
                <c:pt idx="9041">
                  <c:v>88.263518000000005</c:v>
                </c:pt>
                <c:pt idx="9042">
                  <c:v>88.258837999999997</c:v>
                </c:pt>
                <c:pt idx="9043">
                  <c:v>88.259</c:v>
                </c:pt>
                <c:pt idx="9044">
                  <c:v>88.247966000000005</c:v>
                </c:pt>
                <c:pt idx="9045">
                  <c:v>88.225753999999995</c:v>
                </c:pt>
                <c:pt idx="9046">
                  <c:v>88.226833999999997</c:v>
                </c:pt>
                <c:pt idx="9047">
                  <c:v>88.233512000000005</c:v>
                </c:pt>
                <c:pt idx="9048">
                  <c:v>88.239847999999995</c:v>
                </c:pt>
                <c:pt idx="9049">
                  <c:v>88.222387999999995</c:v>
                </c:pt>
                <c:pt idx="9050">
                  <c:v>88.220156000000003</c:v>
                </c:pt>
                <c:pt idx="9051">
                  <c:v>88.217275999999998</c:v>
                </c:pt>
                <c:pt idx="9052">
                  <c:v>88.208023999999995</c:v>
                </c:pt>
                <c:pt idx="9053">
                  <c:v>88.194451999999998</c:v>
                </c:pt>
                <c:pt idx="9054">
                  <c:v>88.187702000000002</c:v>
                </c:pt>
                <c:pt idx="9055">
                  <c:v>88.191121999999993</c:v>
                </c:pt>
                <c:pt idx="9056">
                  <c:v>88.176254</c:v>
                </c:pt>
                <c:pt idx="9057">
                  <c:v>88.175066000000001</c:v>
                </c:pt>
                <c:pt idx="9058">
                  <c:v>88.170025999999993</c:v>
                </c:pt>
                <c:pt idx="9059">
                  <c:v>88.16198</c:v>
                </c:pt>
                <c:pt idx="9060">
                  <c:v>88.150009999999995</c:v>
                </c:pt>
                <c:pt idx="9061">
                  <c:v>88.149811999999997</c:v>
                </c:pt>
                <c:pt idx="9062">
                  <c:v>88.150676000000004</c:v>
                </c:pt>
                <c:pt idx="9063">
                  <c:v>88.134026000000006</c:v>
                </c:pt>
                <c:pt idx="9064">
                  <c:v>88.132639999999995</c:v>
                </c:pt>
                <c:pt idx="9065">
                  <c:v>88.136960000000002</c:v>
                </c:pt>
                <c:pt idx="9066">
                  <c:v>88.137823999999995</c:v>
                </c:pt>
                <c:pt idx="9067">
                  <c:v>88.131901999999997</c:v>
                </c:pt>
                <c:pt idx="9068">
                  <c:v>88.123009999999994</c:v>
                </c:pt>
                <c:pt idx="9069">
                  <c:v>88.108789999999999</c:v>
                </c:pt>
                <c:pt idx="9070">
                  <c:v>88.109672000000003</c:v>
                </c:pt>
                <c:pt idx="9071">
                  <c:v>88.083590000000001</c:v>
                </c:pt>
                <c:pt idx="9072">
                  <c:v>88.085840000000005</c:v>
                </c:pt>
                <c:pt idx="9073">
                  <c:v>88.090592000000001</c:v>
                </c:pt>
                <c:pt idx="9074">
                  <c:v>88.099214000000003</c:v>
                </c:pt>
                <c:pt idx="9075">
                  <c:v>88.085570000000004</c:v>
                </c:pt>
                <c:pt idx="9076">
                  <c:v>88.068866</c:v>
                </c:pt>
                <c:pt idx="9077">
                  <c:v>88.066993999999994</c:v>
                </c:pt>
                <c:pt idx="9078">
                  <c:v>88.065302000000003</c:v>
                </c:pt>
                <c:pt idx="9079">
                  <c:v>88.048903999999993</c:v>
                </c:pt>
                <c:pt idx="9080">
                  <c:v>88.048057999999997</c:v>
                </c:pt>
                <c:pt idx="9081">
                  <c:v>88.053979999999996</c:v>
                </c:pt>
                <c:pt idx="9082">
                  <c:v>88.049353999999994</c:v>
                </c:pt>
                <c:pt idx="9083">
                  <c:v>88.025090000000006</c:v>
                </c:pt>
                <c:pt idx="9084">
                  <c:v>88.020554000000004</c:v>
                </c:pt>
                <c:pt idx="9085">
                  <c:v>88.019131999999999</c:v>
                </c:pt>
                <c:pt idx="9086">
                  <c:v>88.011914000000004</c:v>
                </c:pt>
                <c:pt idx="9087">
                  <c:v>88.012237999999996</c:v>
                </c:pt>
                <c:pt idx="9088">
                  <c:v>88.000376000000003</c:v>
                </c:pt>
                <c:pt idx="9089">
                  <c:v>87.989558000000002</c:v>
                </c:pt>
                <c:pt idx="9090">
                  <c:v>87.986227999999997</c:v>
                </c:pt>
                <c:pt idx="9091">
                  <c:v>87.989666</c:v>
                </c:pt>
                <c:pt idx="9092">
                  <c:v>87.989666</c:v>
                </c:pt>
                <c:pt idx="9093">
                  <c:v>87.979315999999997</c:v>
                </c:pt>
                <c:pt idx="9094">
                  <c:v>87.969722000000004</c:v>
                </c:pt>
                <c:pt idx="9095">
                  <c:v>87.983329999999995</c:v>
                </c:pt>
                <c:pt idx="9096">
                  <c:v>87.965564000000001</c:v>
                </c:pt>
                <c:pt idx="9097">
                  <c:v>87.955808000000005</c:v>
                </c:pt>
                <c:pt idx="9098">
                  <c:v>87.953432000000006</c:v>
                </c:pt>
                <c:pt idx="9099">
                  <c:v>87.932714000000004</c:v>
                </c:pt>
                <c:pt idx="9100">
                  <c:v>87.934244000000007</c:v>
                </c:pt>
                <c:pt idx="9101">
                  <c:v>87.928466</c:v>
                </c:pt>
                <c:pt idx="9102">
                  <c:v>87.926648</c:v>
                </c:pt>
                <c:pt idx="9103">
                  <c:v>87.925514000000007</c:v>
                </c:pt>
                <c:pt idx="9104">
                  <c:v>87.917882000000006</c:v>
                </c:pt>
                <c:pt idx="9105">
                  <c:v>87.904454000000001</c:v>
                </c:pt>
                <c:pt idx="9106">
                  <c:v>87.903391999999997</c:v>
                </c:pt>
                <c:pt idx="9107">
                  <c:v>87.905497999999994</c:v>
                </c:pt>
                <c:pt idx="9108">
                  <c:v>87.890125999999995</c:v>
                </c:pt>
                <c:pt idx="9109">
                  <c:v>87.882602000000006</c:v>
                </c:pt>
                <c:pt idx="9110">
                  <c:v>87.879379999999998</c:v>
                </c:pt>
                <c:pt idx="9111">
                  <c:v>87.876823999999999</c:v>
                </c:pt>
                <c:pt idx="9112">
                  <c:v>87.865412000000006</c:v>
                </c:pt>
                <c:pt idx="9113">
                  <c:v>87.857455999999999</c:v>
                </c:pt>
                <c:pt idx="9114">
                  <c:v>87.865430000000003</c:v>
                </c:pt>
                <c:pt idx="9115">
                  <c:v>87.859291999999996</c:v>
                </c:pt>
                <c:pt idx="9116">
                  <c:v>87.850021999999996</c:v>
                </c:pt>
                <c:pt idx="9117">
                  <c:v>87.853982000000002</c:v>
                </c:pt>
                <c:pt idx="9118">
                  <c:v>87.840283999999997</c:v>
                </c:pt>
                <c:pt idx="9119">
                  <c:v>87.836864000000006</c:v>
                </c:pt>
                <c:pt idx="9120">
                  <c:v>87.828152000000003</c:v>
                </c:pt>
                <c:pt idx="9121">
                  <c:v>87.816091999999998</c:v>
                </c:pt>
                <c:pt idx="9122">
                  <c:v>87.821275999999997</c:v>
                </c:pt>
                <c:pt idx="9123">
                  <c:v>87.810422000000003</c:v>
                </c:pt>
                <c:pt idx="9124">
                  <c:v>87.801062000000002</c:v>
                </c:pt>
                <c:pt idx="9125">
                  <c:v>87.807956000000004</c:v>
                </c:pt>
                <c:pt idx="9126">
                  <c:v>87.809306000000007</c:v>
                </c:pt>
                <c:pt idx="9127">
                  <c:v>87.794618</c:v>
                </c:pt>
                <c:pt idx="9128">
                  <c:v>87.79298</c:v>
                </c:pt>
                <c:pt idx="9129">
                  <c:v>87.790099999999995</c:v>
                </c:pt>
                <c:pt idx="9130">
                  <c:v>87.783782000000002</c:v>
                </c:pt>
                <c:pt idx="9131">
                  <c:v>87.768535999999997</c:v>
                </c:pt>
                <c:pt idx="9132">
                  <c:v>87.763369999999995</c:v>
                </c:pt>
                <c:pt idx="9133">
                  <c:v>87.760670000000005</c:v>
                </c:pt>
                <c:pt idx="9134">
                  <c:v>87.752353999999997</c:v>
                </c:pt>
                <c:pt idx="9135">
                  <c:v>87.737198000000006</c:v>
                </c:pt>
                <c:pt idx="9136">
                  <c:v>87.738404000000003</c:v>
                </c:pt>
                <c:pt idx="9137">
                  <c:v>87.750140000000002</c:v>
                </c:pt>
                <c:pt idx="9138">
                  <c:v>87.742633999999995</c:v>
                </c:pt>
                <c:pt idx="9139">
                  <c:v>87.720889999999997</c:v>
                </c:pt>
                <c:pt idx="9140">
                  <c:v>87.712142</c:v>
                </c:pt>
                <c:pt idx="9141">
                  <c:v>87.719521999999998</c:v>
                </c:pt>
                <c:pt idx="9142">
                  <c:v>87.718766000000002</c:v>
                </c:pt>
                <c:pt idx="9143">
                  <c:v>87.720584000000002</c:v>
                </c:pt>
                <c:pt idx="9144">
                  <c:v>87.698822000000007</c:v>
                </c:pt>
                <c:pt idx="9145">
                  <c:v>87.696625999999995</c:v>
                </c:pt>
                <c:pt idx="9146">
                  <c:v>87.693476000000004</c:v>
                </c:pt>
                <c:pt idx="9147">
                  <c:v>87.693098000000006</c:v>
                </c:pt>
                <c:pt idx="9148">
                  <c:v>87.696715999999995</c:v>
                </c:pt>
                <c:pt idx="9149">
                  <c:v>87.687824000000006</c:v>
                </c:pt>
                <c:pt idx="9150">
                  <c:v>87.665881999999996</c:v>
                </c:pt>
                <c:pt idx="9151">
                  <c:v>87.671137999999999</c:v>
                </c:pt>
                <c:pt idx="9152">
                  <c:v>87.672092000000006</c:v>
                </c:pt>
                <c:pt idx="9153">
                  <c:v>87.670237999999998</c:v>
                </c:pt>
                <c:pt idx="9154">
                  <c:v>87.653587999999999</c:v>
                </c:pt>
                <c:pt idx="9155">
                  <c:v>87.640916000000004</c:v>
                </c:pt>
                <c:pt idx="9156">
                  <c:v>87.652507999999997</c:v>
                </c:pt>
                <c:pt idx="9157">
                  <c:v>87.641347999999994</c:v>
                </c:pt>
                <c:pt idx="9158">
                  <c:v>87.624104000000003</c:v>
                </c:pt>
                <c:pt idx="9159">
                  <c:v>87.628028</c:v>
                </c:pt>
                <c:pt idx="9160">
                  <c:v>87.623636000000005</c:v>
                </c:pt>
                <c:pt idx="9161">
                  <c:v>87.606644000000003</c:v>
                </c:pt>
                <c:pt idx="9162">
                  <c:v>87.617497999999998</c:v>
                </c:pt>
                <c:pt idx="9163">
                  <c:v>87.604088000000004</c:v>
                </c:pt>
                <c:pt idx="9164">
                  <c:v>87.597896000000006</c:v>
                </c:pt>
                <c:pt idx="9165">
                  <c:v>87.603350000000006</c:v>
                </c:pt>
                <c:pt idx="9166">
                  <c:v>87.595573999999999</c:v>
                </c:pt>
                <c:pt idx="9167">
                  <c:v>87.595988000000006</c:v>
                </c:pt>
                <c:pt idx="9168">
                  <c:v>87.580886000000007</c:v>
                </c:pt>
                <c:pt idx="9169">
                  <c:v>87.575072000000006</c:v>
                </c:pt>
                <c:pt idx="9170">
                  <c:v>87.567908000000003</c:v>
                </c:pt>
                <c:pt idx="9171">
                  <c:v>87.573992000000004</c:v>
                </c:pt>
                <c:pt idx="9172">
                  <c:v>87.564632000000003</c:v>
                </c:pt>
                <c:pt idx="9173">
                  <c:v>87.549565999999999</c:v>
                </c:pt>
                <c:pt idx="9174">
                  <c:v>87.555055999999993</c:v>
                </c:pt>
                <c:pt idx="9175">
                  <c:v>87.544256000000004</c:v>
                </c:pt>
                <c:pt idx="9176">
                  <c:v>87.555055999999993</c:v>
                </c:pt>
                <c:pt idx="9177">
                  <c:v>87.551060000000007</c:v>
                </c:pt>
                <c:pt idx="9178">
                  <c:v>87.536084000000002</c:v>
                </c:pt>
                <c:pt idx="9179">
                  <c:v>87.531458000000001</c:v>
                </c:pt>
                <c:pt idx="9180">
                  <c:v>87.517309999999995</c:v>
                </c:pt>
                <c:pt idx="9181">
                  <c:v>87.521413999999993</c:v>
                </c:pt>
                <c:pt idx="9182">
                  <c:v>87.519092000000001</c:v>
                </c:pt>
                <c:pt idx="9183">
                  <c:v>87.513673999999995</c:v>
                </c:pt>
                <c:pt idx="9184">
                  <c:v>87.506780000000006</c:v>
                </c:pt>
                <c:pt idx="9185">
                  <c:v>87.509696000000005</c:v>
                </c:pt>
                <c:pt idx="9186">
                  <c:v>87.493064000000004</c:v>
                </c:pt>
                <c:pt idx="9187">
                  <c:v>87.487610000000004</c:v>
                </c:pt>
                <c:pt idx="9188">
                  <c:v>87.480391999999995</c:v>
                </c:pt>
                <c:pt idx="9189">
                  <c:v>87.469970000000004</c:v>
                </c:pt>
                <c:pt idx="9190">
                  <c:v>87.467162000000002</c:v>
                </c:pt>
                <c:pt idx="9191">
                  <c:v>87.464084</c:v>
                </c:pt>
                <c:pt idx="9192">
                  <c:v>87.456181999999998</c:v>
                </c:pt>
                <c:pt idx="9193">
                  <c:v>87.450584000000006</c:v>
                </c:pt>
                <c:pt idx="9194">
                  <c:v>87.444301999999993</c:v>
                </c:pt>
                <c:pt idx="9195">
                  <c:v>87.457387999999995</c:v>
                </c:pt>
                <c:pt idx="9196">
                  <c:v>87.444158000000002</c:v>
                </c:pt>
                <c:pt idx="9197">
                  <c:v>87.444050000000004</c:v>
                </c:pt>
                <c:pt idx="9198">
                  <c:v>87.434690000000003</c:v>
                </c:pt>
                <c:pt idx="9199">
                  <c:v>87.424520000000001</c:v>
                </c:pt>
                <c:pt idx="9200">
                  <c:v>87.416005999999996</c:v>
                </c:pt>
                <c:pt idx="9201">
                  <c:v>87.406610000000001</c:v>
                </c:pt>
                <c:pt idx="9202">
                  <c:v>87.410696000000002</c:v>
                </c:pt>
                <c:pt idx="9203">
                  <c:v>87.413036000000005</c:v>
                </c:pt>
                <c:pt idx="9204">
                  <c:v>87.405727999999996</c:v>
                </c:pt>
                <c:pt idx="9205">
                  <c:v>87.390103999999994</c:v>
                </c:pt>
                <c:pt idx="9206">
                  <c:v>87.393469999999994</c:v>
                </c:pt>
                <c:pt idx="9207">
                  <c:v>87.381410000000002</c:v>
                </c:pt>
                <c:pt idx="9208">
                  <c:v>87.376819999999995</c:v>
                </c:pt>
                <c:pt idx="9209">
                  <c:v>87.381302000000005</c:v>
                </c:pt>
                <c:pt idx="9210">
                  <c:v>87.364435999999998</c:v>
                </c:pt>
                <c:pt idx="9211">
                  <c:v>87.363788</c:v>
                </c:pt>
                <c:pt idx="9212">
                  <c:v>87.346598</c:v>
                </c:pt>
                <c:pt idx="9213">
                  <c:v>87.352754000000004</c:v>
                </c:pt>
                <c:pt idx="9214">
                  <c:v>87.350917999999993</c:v>
                </c:pt>
                <c:pt idx="9215">
                  <c:v>87.334267999999994</c:v>
                </c:pt>
                <c:pt idx="9216">
                  <c:v>87.329588000000001</c:v>
                </c:pt>
                <c:pt idx="9217">
                  <c:v>87.341216000000003</c:v>
                </c:pt>
                <c:pt idx="9218">
                  <c:v>87.321901999999994</c:v>
                </c:pt>
                <c:pt idx="9219">
                  <c:v>87.320192000000006</c:v>
                </c:pt>
                <c:pt idx="9220">
                  <c:v>87.321128000000002</c:v>
                </c:pt>
                <c:pt idx="9221">
                  <c:v>87.302408</c:v>
                </c:pt>
                <c:pt idx="9222">
                  <c:v>87.295963999999998</c:v>
                </c:pt>
                <c:pt idx="9223">
                  <c:v>87.306421999999998</c:v>
                </c:pt>
                <c:pt idx="9224">
                  <c:v>87.288799999999995</c:v>
                </c:pt>
                <c:pt idx="9225">
                  <c:v>87.287360000000007</c:v>
                </c:pt>
                <c:pt idx="9226">
                  <c:v>87.288601999999997</c:v>
                </c:pt>
                <c:pt idx="9227">
                  <c:v>87.281744000000003</c:v>
                </c:pt>
                <c:pt idx="9228">
                  <c:v>87.266947999999999</c:v>
                </c:pt>
                <c:pt idx="9229">
                  <c:v>87.270746000000003</c:v>
                </c:pt>
                <c:pt idx="9230">
                  <c:v>87.261656000000002</c:v>
                </c:pt>
                <c:pt idx="9231">
                  <c:v>87.252728000000005</c:v>
                </c:pt>
                <c:pt idx="9232">
                  <c:v>87.265112000000002</c:v>
                </c:pt>
                <c:pt idx="9233">
                  <c:v>87.249092000000005</c:v>
                </c:pt>
                <c:pt idx="9234">
                  <c:v>87.248084000000006</c:v>
                </c:pt>
                <c:pt idx="9235">
                  <c:v>87.242810000000006</c:v>
                </c:pt>
                <c:pt idx="9236">
                  <c:v>87.240577999999999</c:v>
                </c:pt>
                <c:pt idx="9237">
                  <c:v>87.234458000000004</c:v>
                </c:pt>
                <c:pt idx="9238">
                  <c:v>87.219067999999993</c:v>
                </c:pt>
                <c:pt idx="9239">
                  <c:v>87.230497999999997</c:v>
                </c:pt>
                <c:pt idx="9240">
                  <c:v>87.230947999999998</c:v>
                </c:pt>
                <c:pt idx="9241">
                  <c:v>87.220579999999998</c:v>
                </c:pt>
                <c:pt idx="9242">
                  <c:v>87.215900000000005</c:v>
                </c:pt>
                <c:pt idx="9243">
                  <c:v>87.210499999999996</c:v>
                </c:pt>
                <c:pt idx="9244">
                  <c:v>87.191726000000003</c:v>
                </c:pt>
                <c:pt idx="9245">
                  <c:v>87.186019999999999</c:v>
                </c:pt>
                <c:pt idx="9246">
                  <c:v>87.181483999999998</c:v>
                </c:pt>
                <c:pt idx="9247">
                  <c:v>87.180368000000001</c:v>
                </c:pt>
                <c:pt idx="9248">
                  <c:v>87.181070000000005</c:v>
                </c:pt>
                <c:pt idx="9249">
                  <c:v>87.18656</c:v>
                </c:pt>
                <c:pt idx="9250">
                  <c:v>87.172880000000006</c:v>
                </c:pt>
                <c:pt idx="9251">
                  <c:v>87.156319999999994</c:v>
                </c:pt>
                <c:pt idx="9252">
                  <c:v>87.172303999999997</c:v>
                </c:pt>
                <c:pt idx="9253">
                  <c:v>87.157166000000004</c:v>
                </c:pt>
                <c:pt idx="9254">
                  <c:v>87.141506000000007</c:v>
                </c:pt>
                <c:pt idx="9255">
                  <c:v>87.121849999999995</c:v>
                </c:pt>
                <c:pt idx="9256">
                  <c:v>87.131281999999999</c:v>
                </c:pt>
                <c:pt idx="9257">
                  <c:v>87.136520000000004</c:v>
                </c:pt>
                <c:pt idx="9258">
                  <c:v>87.147644</c:v>
                </c:pt>
                <c:pt idx="9259">
                  <c:v>87.135368</c:v>
                </c:pt>
                <c:pt idx="9260">
                  <c:v>87.122011999999998</c:v>
                </c:pt>
                <c:pt idx="9261">
                  <c:v>87.114397999999994</c:v>
                </c:pt>
                <c:pt idx="9262">
                  <c:v>87.110816</c:v>
                </c:pt>
                <c:pt idx="9263">
                  <c:v>87.097892000000002</c:v>
                </c:pt>
                <c:pt idx="9264">
                  <c:v>87.099673999999993</c:v>
                </c:pt>
                <c:pt idx="9265">
                  <c:v>87.095659999999995</c:v>
                </c:pt>
                <c:pt idx="9266">
                  <c:v>87.095858000000007</c:v>
                </c:pt>
                <c:pt idx="9267">
                  <c:v>87.0899</c:v>
                </c:pt>
                <c:pt idx="9268">
                  <c:v>87.088837999999996</c:v>
                </c:pt>
                <c:pt idx="9269">
                  <c:v>87.089414000000005</c:v>
                </c:pt>
                <c:pt idx="9270">
                  <c:v>87.074132000000006</c:v>
                </c:pt>
                <c:pt idx="9271">
                  <c:v>87.056275999999997</c:v>
                </c:pt>
                <c:pt idx="9272">
                  <c:v>87.05462</c:v>
                </c:pt>
                <c:pt idx="9273">
                  <c:v>87.043226000000004</c:v>
                </c:pt>
                <c:pt idx="9274">
                  <c:v>87.03734</c:v>
                </c:pt>
                <c:pt idx="9275">
                  <c:v>87.050408000000004</c:v>
                </c:pt>
                <c:pt idx="9276">
                  <c:v>87.044377999999995</c:v>
                </c:pt>
                <c:pt idx="9277">
                  <c:v>87.033271999999997</c:v>
                </c:pt>
                <c:pt idx="9278">
                  <c:v>87.035792000000001</c:v>
                </c:pt>
                <c:pt idx="9279">
                  <c:v>87.026396000000005</c:v>
                </c:pt>
                <c:pt idx="9280">
                  <c:v>87.026864000000003</c:v>
                </c:pt>
                <c:pt idx="9281">
                  <c:v>87.029275999999996</c:v>
                </c:pt>
                <c:pt idx="9282">
                  <c:v>87.007226000000003</c:v>
                </c:pt>
                <c:pt idx="9283">
                  <c:v>87.002527999999998</c:v>
                </c:pt>
                <c:pt idx="9284">
                  <c:v>87.009907999999996</c:v>
                </c:pt>
                <c:pt idx="9285">
                  <c:v>87.004238000000001</c:v>
                </c:pt>
                <c:pt idx="9286">
                  <c:v>87.003067999999999</c:v>
                </c:pt>
                <c:pt idx="9287">
                  <c:v>86.994085999999996</c:v>
                </c:pt>
                <c:pt idx="9288">
                  <c:v>86.979398000000003</c:v>
                </c:pt>
                <c:pt idx="9289">
                  <c:v>86.981306000000004</c:v>
                </c:pt>
                <c:pt idx="9290">
                  <c:v>86.969390000000004</c:v>
                </c:pt>
                <c:pt idx="9291">
                  <c:v>86.962568000000005</c:v>
                </c:pt>
                <c:pt idx="9292">
                  <c:v>86.964224000000002</c:v>
                </c:pt>
                <c:pt idx="9293">
                  <c:v>86.951228</c:v>
                </c:pt>
                <c:pt idx="9294">
                  <c:v>86.945288000000005</c:v>
                </c:pt>
                <c:pt idx="9295">
                  <c:v>86.954143999999999</c:v>
                </c:pt>
                <c:pt idx="9296">
                  <c:v>86.965196000000006</c:v>
                </c:pt>
                <c:pt idx="9297">
                  <c:v>86.945809999999994</c:v>
                </c:pt>
                <c:pt idx="9298">
                  <c:v>86.925703999999996</c:v>
                </c:pt>
                <c:pt idx="9299">
                  <c:v>86.943038000000001</c:v>
                </c:pt>
                <c:pt idx="9300">
                  <c:v>86.938627999999994</c:v>
                </c:pt>
                <c:pt idx="9301">
                  <c:v>86.923364000000007</c:v>
                </c:pt>
                <c:pt idx="9302">
                  <c:v>86.920106000000004</c:v>
                </c:pt>
                <c:pt idx="9303">
                  <c:v>86.919206000000003</c:v>
                </c:pt>
                <c:pt idx="9304">
                  <c:v>86.924678</c:v>
                </c:pt>
                <c:pt idx="9305">
                  <c:v>86.914057999999997</c:v>
                </c:pt>
                <c:pt idx="9306">
                  <c:v>86.906930000000003</c:v>
                </c:pt>
                <c:pt idx="9307">
                  <c:v>86.910511999999997</c:v>
                </c:pt>
                <c:pt idx="9308">
                  <c:v>86.890208000000001</c:v>
                </c:pt>
                <c:pt idx="9309">
                  <c:v>86.877337999999995</c:v>
                </c:pt>
                <c:pt idx="9310">
                  <c:v>86.882431999999994</c:v>
                </c:pt>
                <c:pt idx="9311">
                  <c:v>86.873341999999994</c:v>
                </c:pt>
                <c:pt idx="9312">
                  <c:v>86.876474000000002</c:v>
                </c:pt>
                <c:pt idx="9313">
                  <c:v>86.869742000000002</c:v>
                </c:pt>
                <c:pt idx="9314">
                  <c:v>86.862020000000001</c:v>
                </c:pt>
                <c:pt idx="9315">
                  <c:v>86.853775999999996</c:v>
                </c:pt>
                <c:pt idx="9316">
                  <c:v>86.853020000000001</c:v>
                </c:pt>
                <c:pt idx="9317">
                  <c:v>86.842579999999998</c:v>
                </c:pt>
                <c:pt idx="9318">
                  <c:v>86.853037999999998</c:v>
                </c:pt>
                <c:pt idx="9319">
                  <c:v>86.841787999999994</c:v>
                </c:pt>
                <c:pt idx="9320">
                  <c:v>86.836748</c:v>
                </c:pt>
                <c:pt idx="9321">
                  <c:v>86.854675999999998</c:v>
                </c:pt>
                <c:pt idx="9322">
                  <c:v>86.829853999999997</c:v>
                </c:pt>
                <c:pt idx="9323">
                  <c:v>86.823536000000004</c:v>
                </c:pt>
                <c:pt idx="9324">
                  <c:v>86.819395999999998</c:v>
                </c:pt>
                <c:pt idx="9325">
                  <c:v>86.8172</c:v>
                </c:pt>
                <c:pt idx="9326">
                  <c:v>86.80838</c:v>
                </c:pt>
                <c:pt idx="9327">
                  <c:v>86.792792000000006</c:v>
                </c:pt>
                <c:pt idx="9328">
                  <c:v>86.804779999999994</c:v>
                </c:pt>
                <c:pt idx="9329">
                  <c:v>86.796284</c:v>
                </c:pt>
                <c:pt idx="9330">
                  <c:v>86.792072000000005</c:v>
                </c:pt>
                <c:pt idx="9331">
                  <c:v>86.78192</c:v>
                </c:pt>
                <c:pt idx="9332">
                  <c:v>86.778158000000005</c:v>
                </c:pt>
                <c:pt idx="9333">
                  <c:v>86.783720000000002</c:v>
                </c:pt>
                <c:pt idx="9334">
                  <c:v>86.772865999999993</c:v>
                </c:pt>
                <c:pt idx="9335">
                  <c:v>86.770328000000006</c:v>
                </c:pt>
                <c:pt idx="9336">
                  <c:v>86.772614000000004</c:v>
                </c:pt>
                <c:pt idx="9337">
                  <c:v>86.782532000000003</c:v>
                </c:pt>
                <c:pt idx="9338">
                  <c:v>86.767753999999996</c:v>
                </c:pt>
                <c:pt idx="9339">
                  <c:v>86.748350000000002</c:v>
                </c:pt>
                <c:pt idx="9340">
                  <c:v>86.744551999999999</c:v>
                </c:pt>
                <c:pt idx="9341">
                  <c:v>86.748998</c:v>
                </c:pt>
                <c:pt idx="9342">
                  <c:v>86.742931999999996</c:v>
                </c:pt>
                <c:pt idx="9343">
                  <c:v>86.733121999999995</c:v>
                </c:pt>
                <c:pt idx="9344">
                  <c:v>86.731070000000003</c:v>
                </c:pt>
                <c:pt idx="9345">
                  <c:v>86.742248000000004</c:v>
                </c:pt>
                <c:pt idx="9346">
                  <c:v>86.726894000000001</c:v>
                </c:pt>
                <c:pt idx="9347">
                  <c:v>86.722268</c:v>
                </c:pt>
                <c:pt idx="9348">
                  <c:v>86.70326</c:v>
                </c:pt>
                <c:pt idx="9349">
                  <c:v>86.705725999999999</c:v>
                </c:pt>
                <c:pt idx="9350">
                  <c:v>86.701856000000006</c:v>
                </c:pt>
                <c:pt idx="9351">
                  <c:v>86.697698000000003</c:v>
                </c:pt>
                <c:pt idx="9352">
                  <c:v>86.698723999999999</c:v>
                </c:pt>
                <c:pt idx="9353">
                  <c:v>86.686592000000005</c:v>
                </c:pt>
                <c:pt idx="9354">
                  <c:v>86.685115999999994</c:v>
                </c:pt>
                <c:pt idx="9355">
                  <c:v>86.673758000000007</c:v>
                </c:pt>
                <c:pt idx="9356">
                  <c:v>86.671903999999998</c:v>
                </c:pt>
                <c:pt idx="9357">
                  <c:v>86.670698000000002</c:v>
                </c:pt>
                <c:pt idx="9358">
                  <c:v>86.65925</c:v>
                </c:pt>
                <c:pt idx="9359">
                  <c:v>86.666684000000004</c:v>
                </c:pt>
                <c:pt idx="9360">
                  <c:v>86.652805999999998</c:v>
                </c:pt>
                <c:pt idx="9361">
                  <c:v>86.643392000000006</c:v>
                </c:pt>
                <c:pt idx="9362">
                  <c:v>86.639647999999994</c:v>
                </c:pt>
                <c:pt idx="9363">
                  <c:v>86.647604000000001</c:v>
                </c:pt>
                <c:pt idx="9364">
                  <c:v>86.650304000000006</c:v>
                </c:pt>
                <c:pt idx="9365">
                  <c:v>86.646361999999996</c:v>
                </c:pt>
                <c:pt idx="9366">
                  <c:v>86.624887999999999</c:v>
                </c:pt>
                <c:pt idx="9367">
                  <c:v>86.620711999999997</c:v>
                </c:pt>
                <c:pt idx="9368">
                  <c:v>86.628541999999996</c:v>
                </c:pt>
                <c:pt idx="9369">
                  <c:v>86.629981999999998</c:v>
                </c:pt>
                <c:pt idx="9370">
                  <c:v>86.625337999999999</c:v>
                </c:pt>
                <c:pt idx="9371">
                  <c:v>86.612089999999995</c:v>
                </c:pt>
                <c:pt idx="9372">
                  <c:v>86.598085999999995</c:v>
                </c:pt>
                <c:pt idx="9373">
                  <c:v>86.590130000000002</c:v>
                </c:pt>
                <c:pt idx="9374">
                  <c:v>86.597744000000006</c:v>
                </c:pt>
                <c:pt idx="9375">
                  <c:v>86.594864000000001</c:v>
                </c:pt>
                <c:pt idx="9376">
                  <c:v>86.588312000000002</c:v>
                </c:pt>
                <c:pt idx="9377">
                  <c:v>86.578124000000003</c:v>
                </c:pt>
                <c:pt idx="9378">
                  <c:v>86.585504</c:v>
                </c:pt>
                <c:pt idx="9379">
                  <c:v>86.575441999999995</c:v>
                </c:pt>
                <c:pt idx="9380">
                  <c:v>86.563687999999999</c:v>
                </c:pt>
                <c:pt idx="9381">
                  <c:v>86.557891999999995</c:v>
                </c:pt>
                <c:pt idx="9382">
                  <c:v>86.552689999999998</c:v>
                </c:pt>
                <c:pt idx="9383">
                  <c:v>86.561096000000006</c:v>
                </c:pt>
                <c:pt idx="9384">
                  <c:v>86.556218000000001</c:v>
                </c:pt>
                <c:pt idx="9385">
                  <c:v>86.547542000000007</c:v>
                </c:pt>
                <c:pt idx="9386">
                  <c:v>86.542069999999995</c:v>
                </c:pt>
                <c:pt idx="9387">
                  <c:v>86.546623999999994</c:v>
                </c:pt>
                <c:pt idx="9388">
                  <c:v>86.535355999999993</c:v>
                </c:pt>
                <c:pt idx="9389">
                  <c:v>86.529362000000006</c:v>
                </c:pt>
                <c:pt idx="9390">
                  <c:v>86.516726000000006</c:v>
                </c:pt>
                <c:pt idx="9391">
                  <c:v>86.511325999999997</c:v>
                </c:pt>
                <c:pt idx="9392">
                  <c:v>86.512928000000002</c:v>
                </c:pt>
                <c:pt idx="9393">
                  <c:v>86.500724000000005</c:v>
                </c:pt>
                <c:pt idx="9394">
                  <c:v>86.502073999999993</c:v>
                </c:pt>
                <c:pt idx="9395">
                  <c:v>86.510875999999996</c:v>
                </c:pt>
                <c:pt idx="9396">
                  <c:v>86.506628000000006</c:v>
                </c:pt>
                <c:pt idx="9397">
                  <c:v>86.512621999999993</c:v>
                </c:pt>
                <c:pt idx="9398">
                  <c:v>86.500292000000002</c:v>
                </c:pt>
                <c:pt idx="9399">
                  <c:v>86.487530000000007</c:v>
                </c:pt>
                <c:pt idx="9400">
                  <c:v>86.462779999999995</c:v>
                </c:pt>
                <c:pt idx="9401">
                  <c:v>86.480186000000003</c:v>
                </c:pt>
                <c:pt idx="9402">
                  <c:v>86.467027999999999</c:v>
                </c:pt>
                <c:pt idx="9403">
                  <c:v>86.469403999999997</c:v>
                </c:pt>
                <c:pt idx="9404">
                  <c:v>86.478800000000007</c:v>
                </c:pt>
                <c:pt idx="9405">
                  <c:v>86.460061999999994</c:v>
                </c:pt>
                <c:pt idx="9406">
                  <c:v>86.451223999999996</c:v>
                </c:pt>
                <c:pt idx="9407">
                  <c:v>86.443591999999995</c:v>
                </c:pt>
                <c:pt idx="9408">
                  <c:v>86.441143999999994</c:v>
                </c:pt>
                <c:pt idx="9409">
                  <c:v>86.445266000000004</c:v>
                </c:pt>
                <c:pt idx="9410">
                  <c:v>86.437849999999997</c:v>
                </c:pt>
                <c:pt idx="9411">
                  <c:v>86.427301999999997</c:v>
                </c:pt>
                <c:pt idx="9412">
                  <c:v>86.426888000000005</c:v>
                </c:pt>
                <c:pt idx="9413">
                  <c:v>86.420857999999996</c:v>
                </c:pt>
                <c:pt idx="9414">
                  <c:v>86.418446000000003</c:v>
                </c:pt>
                <c:pt idx="9415">
                  <c:v>86.40455</c:v>
                </c:pt>
                <c:pt idx="9416">
                  <c:v>86.406602000000007</c:v>
                </c:pt>
                <c:pt idx="9417">
                  <c:v>86.393479999999997</c:v>
                </c:pt>
                <c:pt idx="9418">
                  <c:v>86.399293999999998</c:v>
                </c:pt>
                <c:pt idx="9419">
                  <c:v>86.400499999999994</c:v>
                </c:pt>
                <c:pt idx="9420">
                  <c:v>86.390690000000006</c:v>
                </c:pt>
                <c:pt idx="9421">
                  <c:v>86.373841999999996</c:v>
                </c:pt>
                <c:pt idx="9422">
                  <c:v>86.370242000000005</c:v>
                </c:pt>
                <c:pt idx="9423">
                  <c:v>86.375624000000002</c:v>
                </c:pt>
                <c:pt idx="9424">
                  <c:v>86.373878000000005</c:v>
                </c:pt>
                <c:pt idx="9425">
                  <c:v>86.376596000000006</c:v>
                </c:pt>
                <c:pt idx="9426">
                  <c:v>86.367397999999994</c:v>
                </c:pt>
                <c:pt idx="9427">
                  <c:v>86.369647999999998</c:v>
                </c:pt>
                <c:pt idx="9428">
                  <c:v>86.354275999999999</c:v>
                </c:pt>
                <c:pt idx="9429">
                  <c:v>86.356328000000005</c:v>
                </c:pt>
                <c:pt idx="9430">
                  <c:v>86.345168000000001</c:v>
                </c:pt>
                <c:pt idx="9431">
                  <c:v>86.337950000000006</c:v>
                </c:pt>
                <c:pt idx="9432">
                  <c:v>86.332532</c:v>
                </c:pt>
                <c:pt idx="9433">
                  <c:v>86.328896</c:v>
                </c:pt>
                <c:pt idx="9434">
                  <c:v>86.314892</c:v>
                </c:pt>
                <c:pt idx="9435">
                  <c:v>86.322451999999998</c:v>
                </c:pt>
                <c:pt idx="9436">
                  <c:v>86.316584000000006</c:v>
                </c:pt>
                <c:pt idx="9437">
                  <c:v>86.324269999999999</c:v>
                </c:pt>
                <c:pt idx="9438">
                  <c:v>86.304344</c:v>
                </c:pt>
                <c:pt idx="9439">
                  <c:v>86.289026000000007</c:v>
                </c:pt>
                <c:pt idx="9440">
                  <c:v>86.288197999999994</c:v>
                </c:pt>
                <c:pt idx="9441">
                  <c:v>86.290465999999995</c:v>
                </c:pt>
                <c:pt idx="9442">
                  <c:v>86.299970000000002</c:v>
                </c:pt>
                <c:pt idx="9443">
                  <c:v>86.288126000000005</c:v>
                </c:pt>
                <c:pt idx="9444">
                  <c:v>86.280349999999999</c:v>
                </c:pt>
                <c:pt idx="9445">
                  <c:v>86.287064000000001</c:v>
                </c:pt>
                <c:pt idx="9446">
                  <c:v>86.294768000000005</c:v>
                </c:pt>
                <c:pt idx="9447">
                  <c:v>86.278459999999995</c:v>
                </c:pt>
                <c:pt idx="9448">
                  <c:v>86.265193999999994</c:v>
                </c:pt>
                <c:pt idx="9449">
                  <c:v>86.264474000000007</c:v>
                </c:pt>
                <c:pt idx="9450">
                  <c:v>86.255077999999997</c:v>
                </c:pt>
                <c:pt idx="9451">
                  <c:v>86.252216000000004</c:v>
                </c:pt>
                <c:pt idx="9452">
                  <c:v>86.242531999999997</c:v>
                </c:pt>
                <c:pt idx="9453">
                  <c:v>86.227879999999999</c:v>
                </c:pt>
                <c:pt idx="9454">
                  <c:v>86.233946000000003</c:v>
                </c:pt>
                <c:pt idx="9455">
                  <c:v>86.233046000000002</c:v>
                </c:pt>
                <c:pt idx="9456">
                  <c:v>86.224298000000005</c:v>
                </c:pt>
                <c:pt idx="9457">
                  <c:v>86.224981999999997</c:v>
                </c:pt>
                <c:pt idx="9458">
                  <c:v>86.221328</c:v>
                </c:pt>
                <c:pt idx="9459">
                  <c:v>86.212795999999997</c:v>
                </c:pt>
                <c:pt idx="9460">
                  <c:v>86.213768000000002</c:v>
                </c:pt>
                <c:pt idx="9461">
                  <c:v>86.218969999999999</c:v>
                </c:pt>
                <c:pt idx="9462">
                  <c:v>86.196290000000005</c:v>
                </c:pt>
                <c:pt idx="9463">
                  <c:v>86.199961999999999</c:v>
                </c:pt>
                <c:pt idx="9464">
                  <c:v>86.214991999999995</c:v>
                </c:pt>
                <c:pt idx="9465">
                  <c:v>86.202464000000006</c:v>
                </c:pt>
                <c:pt idx="9466">
                  <c:v>86.187956</c:v>
                </c:pt>
                <c:pt idx="9467">
                  <c:v>86.174779999999998</c:v>
                </c:pt>
                <c:pt idx="9468">
                  <c:v>86.169901999999993</c:v>
                </c:pt>
                <c:pt idx="9469">
                  <c:v>86.167850000000001</c:v>
                </c:pt>
                <c:pt idx="9470">
                  <c:v>86.156672</c:v>
                </c:pt>
                <c:pt idx="9471">
                  <c:v>86.165582000000001</c:v>
                </c:pt>
                <c:pt idx="9472">
                  <c:v>86.162611999999996</c:v>
                </c:pt>
                <c:pt idx="9473">
                  <c:v>86.160703999999996</c:v>
                </c:pt>
                <c:pt idx="9474">
                  <c:v>86.160182000000006</c:v>
                </c:pt>
                <c:pt idx="9475">
                  <c:v>86.152873999999997</c:v>
                </c:pt>
                <c:pt idx="9476">
                  <c:v>86.155016000000003</c:v>
                </c:pt>
                <c:pt idx="9477">
                  <c:v>86.147294000000002</c:v>
                </c:pt>
                <c:pt idx="9478">
                  <c:v>86.142218</c:v>
                </c:pt>
                <c:pt idx="9479">
                  <c:v>86.134928000000002</c:v>
                </c:pt>
                <c:pt idx="9480">
                  <c:v>86.129384000000002</c:v>
                </c:pt>
                <c:pt idx="9481">
                  <c:v>86.136889999999994</c:v>
                </c:pt>
                <c:pt idx="9482">
                  <c:v>86.126971999999995</c:v>
                </c:pt>
                <c:pt idx="9483">
                  <c:v>86.128628000000006</c:v>
                </c:pt>
                <c:pt idx="9484">
                  <c:v>86.128664000000001</c:v>
                </c:pt>
                <c:pt idx="9485">
                  <c:v>86.123012000000003</c:v>
                </c:pt>
                <c:pt idx="9486">
                  <c:v>86.113669999999999</c:v>
                </c:pt>
                <c:pt idx="9487">
                  <c:v>86.111419999999995</c:v>
                </c:pt>
                <c:pt idx="9488">
                  <c:v>86.111546000000004</c:v>
                </c:pt>
                <c:pt idx="9489">
                  <c:v>86.108773999999997</c:v>
                </c:pt>
                <c:pt idx="9490">
                  <c:v>86.107063999999994</c:v>
                </c:pt>
                <c:pt idx="9491">
                  <c:v>86.093888000000007</c:v>
                </c:pt>
                <c:pt idx="9492">
                  <c:v>86.091223999999997</c:v>
                </c:pt>
                <c:pt idx="9493">
                  <c:v>86.073188000000002</c:v>
                </c:pt>
                <c:pt idx="9494">
                  <c:v>86.071333999999993</c:v>
                </c:pt>
                <c:pt idx="9495">
                  <c:v>86.076787999999993</c:v>
                </c:pt>
                <c:pt idx="9496">
                  <c:v>86.061487999999997</c:v>
                </c:pt>
                <c:pt idx="9497">
                  <c:v>86.051822000000001</c:v>
                </c:pt>
                <c:pt idx="9498">
                  <c:v>86.054665999999997</c:v>
                </c:pt>
                <c:pt idx="9499">
                  <c:v>86.052127999999996</c:v>
                </c:pt>
                <c:pt idx="9500">
                  <c:v>86.037422000000007</c:v>
                </c:pt>
                <c:pt idx="9501">
                  <c:v>86.037512000000007</c:v>
                </c:pt>
                <c:pt idx="9502">
                  <c:v>86.031644</c:v>
                </c:pt>
                <c:pt idx="9503">
                  <c:v>86.036125999999996</c:v>
                </c:pt>
                <c:pt idx="9504">
                  <c:v>86.027215999999996</c:v>
                </c:pt>
                <c:pt idx="9505">
                  <c:v>86.021780000000007</c:v>
                </c:pt>
                <c:pt idx="9506">
                  <c:v>86.015156000000005</c:v>
                </c:pt>
                <c:pt idx="9507">
                  <c:v>86.015696000000005</c:v>
                </c:pt>
                <c:pt idx="9508">
                  <c:v>86.003941999999995</c:v>
                </c:pt>
                <c:pt idx="9509">
                  <c:v>85.995230000000006</c:v>
                </c:pt>
                <c:pt idx="9510">
                  <c:v>86.004193999999998</c:v>
                </c:pt>
                <c:pt idx="9511">
                  <c:v>86.002393999999995</c:v>
                </c:pt>
                <c:pt idx="9512">
                  <c:v>86.002448000000001</c:v>
                </c:pt>
                <c:pt idx="9513">
                  <c:v>85.993645999999998</c:v>
                </c:pt>
                <c:pt idx="9514">
                  <c:v>85.993340000000003</c:v>
                </c:pt>
                <c:pt idx="9515">
                  <c:v>85.974025999999995</c:v>
                </c:pt>
                <c:pt idx="9516">
                  <c:v>85.982792000000003</c:v>
                </c:pt>
                <c:pt idx="9517">
                  <c:v>85.968806000000001</c:v>
                </c:pt>
                <c:pt idx="9518">
                  <c:v>85.951651999999996</c:v>
                </c:pt>
                <c:pt idx="9519">
                  <c:v>85.952786000000003</c:v>
                </c:pt>
                <c:pt idx="9520">
                  <c:v>85.952551999999997</c:v>
                </c:pt>
                <c:pt idx="9521">
                  <c:v>85.947224000000006</c:v>
                </c:pt>
                <c:pt idx="9522">
                  <c:v>85.954082</c:v>
                </c:pt>
                <c:pt idx="9523">
                  <c:v>85.939610000000002</c:v>
                </c:pt>
                <c:pt idx="9524">
                  <c:v>85.925623999999999</c:v>
                </c:pt>
                <c:pt idx="9525">
                  <c:v>85.939610000000002</c:v>
                </c:pt>
                <c:pt idx="9526">
                  <c:v>85.926091999999997</c:v>
                </c:pt>
                <c:pt idx="9527">
                  <c:v>85.926236000000003</c:v>
                </c:pt>
                <c:pt idx="9528">
                  <c:v>85.922402000000005</c:v>
                </c:pt>
                <c:pt idx="9529">
                  <c:v>85.925659999999993</c:v>
                </c:pt>
                <c:pt idx="9530">
                  <c:v>85.914068</c:v>
                </c:pt>
                <c:pt idx="9531">
                  <c:v>85.909837999999993</c:v>
                </c:pt>
                <c:pt idx="9532">
                  <c:v>85.905752000000007</c:v>
                </c:pt>
                <c:pt idx="9533">
                  <c:v>85.898228000000003</c:v>
                </c:pt>
                <c:pt idx="9534">
                  <c:v>85.897508000000002</c:v>
                </c:pt>
                <c:pt idx="9535">
                  <c:v>85.886600000000001</c:v>
                </c:pt>
                <c:pt idx="9536">
                  <c:v>85.894645999999995</c:v>
                </c:pt>
                <c:pt idx="9537">
                  <c:v>85.888903999999997</c:v>
                </c:pt>
                <c:pt idx="9538">
                  <c:v>85.879183999999995</c:v>
                </c:pt>
                <c:pt idx="9539">
                  <c:v>85.889678000000004</c:v>
                </c:pt>
                <c:pt idx="9540">
                  <c:v>85.884007999999994</c:v>
                </c:pt>
                <c:pt idx="9541">
                  <c:v>85.887788</c:v>
                </c:pt>
                <c:pt idx="9542">
                  <c:v>85.865071999999998</c:v>
                </c:pt>
                <c:pt idx="9543">
                  <c:v>85.846190000000007</c:v>
                </c:pt>
                <c:pt idx="9544">
                  <c:v>85.863200000000006</c:v>
                </c:pt>
                <c:pt idx="9545">
                  <c:v>85.865396000000004</c:v>
                </c:pt>
                <c:pt idx="9546">
                  <c:v>85.858807999999996</c:v>
                </c:pt>
                <c:pt idx="9547">
                  <c:v>85.860607999999999</c:v>
                </c:pt>
                <c:pt idx="9548">
                  <c:v>85.850617999999997</c:v>
                </c:pt>
                <c:pt idx="9549">
                  <c:v>85.832887999999997</c:v>
                </c:pt>
                <c:pt idx="9550">
                  <c:v>85.835678000000001</c:v>
                </c:pt>
                <c:pt idx="9551">
                  <c:v>85.829809999999995</c:v>
                </c:pt>
                <c:pt idx="9552">
                  <c:v>85.817065999999997</c:v>
                </c:pt>
                <c:pt idx="9553">
                  <c:v>85.836776</c:v>
                </c:pt>
                <c:pt idx="9554">
                  <c:v>85.829774</c:v>
                </c:pt>
                <c:pt idx="9555">
                  <c:v>85.818523999999996</c:v>
                </c:pt>
                <c:pt idx="9556">
                  <c:v>85.820539999999994</c:v>
                </c:pt>
                <c:pt idx="9557">
                  <c:v>85.814186000000007</c:v>
                </c:pt>
                <c:pt idx="9558">
                  <c:v>85.813069999999996</c:v>
                </c:pt>
                <c:pt idx="9559">
                  <c:v>85.792928000000003</c:v>
                </c:pt>
                <c:pt idx="9560">
                  <c:v>85.779805999999994</c:v>
                </c:pt>
                <c:pt idx="9561">
                  <c:v>85.783873999999997</c:v>
                </c:pt>
                <c:pt idx="9562">
                  <c:v>85.788644000000005</c:v>
                </c:pt>
                <c:pt idx="9563">
                  <c:v>85.771382000000003</c:v>
                </c:pt>
                <c:pt idx="9564">
                  <c:v>85.776584</c:v>
                </c:pt>
                <c:pt idx="9565">
                  <c:v>85.768789999999996</c:v>
                </c:pt>
                <c:pt idx="9566">
                  <c:v>85.757503999999997</c:v>
                </c:pt>
                <c:pt idx="9567">
                  <c:v>85.751959999999997</c:v>
                </c:pt>
                <c:pt idx="9568">
                  <c:v>85.741376000000002</c:v>
                </c:pt>
                <c:pt idx="9569">
                  <c:v>85.757251999999994</c:v>
                </c:pt>
                <c:pt idx="9570">
                  <c:v>85.759681999999998</c:v>
                </c:pt>
                <c:pt idx="9571">
                  <c:v>85.747730000000004</c:v>
                </c:pt>
                <c:pt idx="9572">
                  <c:v>85.746470000000002</c:v>
                </c:pt>
                <c:pt idx="9573">
                  <c:v>85.752626000000006</c:v>
                </c:pt>
                <c:pt idx="9574">
                  <c:v>85.760221999999999</c:v>
                </c:pt>
                <c:pt idx="9575">
                  <c:v>85.756135999999998</c:v>
                </c:pt>
                <c:pt idx="9576">
                  <c:v>85.750916000000004</c:v>
                </c:pt>
                <c:pt idx="9577">
                  <c:v>85.746055999999996</c:v>
                </c:pt>
                <c:pt idx="9578">
                  <c:v>85.727605999999994</c:v>
                </c:pt>
                <c:pt idx="9579">
                  <c:v>85.727804000000006</c:v>
                </c:pt>
                <c:pt idx="9580">
                  <c:v>85.722061999999994</c:v>
                </c:pt>
                <c:pt idx="9581">
                  <c:v>85.707121999999998</c:v>
                </c:pt>
                <c:pt idx="9582">
                  <c:v>85.684244000000007</c:v>
                </c:pt>
                <c:pt idx="9583">
                  <c:v>85.690616000000006</c:v>
                </c:pt>
                <c:pt idx="9584">
                  <c:v>85.706096000000002</c:v>
                </c:pt>
                <c:pt idx="9585">
                  <c:v>85.708327999999995</c:v>
                </c:pt>
                <c:pt idx="9586">
                  <c:v>85.701037999999997</c:v>
                </c:pt>
                <c:pt idx="9587">
                  <c:v>85.682282000000001</c:v>
                </c:pt>
                <c:pt idx="9588">
                  <c:v>85.674505999999994</c:v>
                </c:pt>
                <c:pt idx="9589">
                  <c:v>85.661653999999999</c:v>
                </c:pt>
                <c:pt idx="9590">
                  <c:v>85.673462000000001</c:v>
                </c:pt>
                <c:pt idx="9591">
                  <c:v>85.680446000000003</c:v>
                </c:pt>
                <c:pt idx="9592">
                  <c:v>85.657514000000006</c:v>
                </c:pt>
                <c:pt idx="9593">
                  <c:v>85.650080000000003</c:v>
                </c:pt>
                <c:pt idx="9594">
                  <c:v>85.649827999999999</c:v>
                </c:pt>
                <c:pt idx="9595">
                  <c:v>85.650998000000001</c:v>
                </c:pt>
                <c:pt idx="9596">
                  <c:v>85.660178000000002</c:v>
                </c:pt>
                <c:pt idx="9597">
                  <c:v>85.653679999999994</c:v>
                </c:pt>
                <c:pt idx="9598">
                  <c:v>85.640180000000001</c:v>
                </c:pt>
                <c:pt idx="9599">
                  <c:v>85.630244000000005</c:v>
                </c:pt>
                <c:pt idx="9600">
                  <c:v>85.640467999999998</c:v>
                </c:pt>
                <c:pt idx="9601">
                  <c:v>85.633771999999993</c:v>
                </c:pt>
                <c:pt idx="9602">
                  <c:v>85.620956000000007</c:v>
                </c:pt>
                <c:pt idx="9603">
                  <c:v>85.618381999999997</c:v>
                </c:pt>
                <c:pt idx="9604">
                  <c:v>85.625078000000002</c:v>
                </c:pt>
                <c:pt idx="9605">
                  <c:v>85.614710000000002</c:v>
                </c:pt>
                <c:pt idx="9606">
                  <c:v>85.606195999999997</c:v>
                </c:pt>
                <c:pt idx="9607">
                  <c:v>85.610209999999995</c:v>
                </c:pt>
                <c:pt idx="9608">
                  <c:v>85.591598000000005</c:v>
                </c:pt>
                <c:pt idx="9609">
                  <c:v>85.588862000000006</c:v>
                </c:pt>
                <c:pt idx="9610">
                  <c:v>85.612316000000007</c:v>
                </c:pt>
                <c:pt idx="9611">
                  <c:v>85.589581999999993</c:v>
                </c:pt>
                <c:pt idx="9612">
                  <c:v>85.567226000000005</c:v>
                </c:pt>
                <c:pt idx="9613">
                  <c:v>85.586864000000006</c:v>
                </c:pt>
                <c:pt idx="9614">
                  <c:v>85.575379999999996</c:v>
                </c:pt>
                <c:pt idx="9615">
                  <c:v>85.564760000000007</c:v>
                </c:pt>
                <c:pt idx="9616">
                  <c:v>85.580582000000007</c:v>
                </c:pt>
                <c:pt idx="9617">
                  <c:v>85.566937999999993</c:v>
                </c:pt>
                <c:pt idx="9618">
                  <c:v>85.570825999999997</c:v>
                </c:pt>
                <c:pt idx="9619">
                  <c:v>85.563445999999999</c:v>
                </c:pt>
                <c:pt idx="9620">
                  <c:v>85.552700000000002</c:v>
                </c:pt>
                <c:pt idx="9621">
                  <c:v>85.553995999999998</c:v>
                </c:pt>
                <c:pt idx="9622">
                  <c:v>85.538246000000001</c:v>
                </c:pt>
                <c:pt idx="9623">
                  <c:v>85.547929999999994</c:v>
                </c:pt>
                <c:pt idx="9624">
                  <c:v>85.539631999999997</c:v>
                </c:pt>
                <c:pt idx="9625">
                  <c:v>85.544725999999997</c:v>
                </c:pt>
                <c:pt idx="9626">
                  <c:v>85.536013999999994</c:v>
                </c:pt>
                <c:pt idx="9627">
                  <c:v>85.540927999999994</c:v>
                </c:pt>
                <c:pt idx="9628">
                  <c:v>85.537075999999999</c:v>
                </c:pt>
                <c:pt idx="9629">
                  <c:v>85.530109999999993</c:v>
                </c:pt>
                <c:pt idx="9630">
                  <c:v>85.516735999999995</c:v>
                </c:pt>
                <c:pt idx="9631">
                  <c:v>85.497494000000003</c:v>
                </c:pt>
                <c:pt idx="9632">
                  <c:v>85.511966000000001</c:v>
                </c:pt>
                <c:pt idx="9633">
                  <c:v>85.514324000000002</c:v>
                </c:pt>
                <c:pt idx="9634">
                  <c:v>85.513586000000004</c:v>
                </c:pt>
                <c:pt idx="9635">
                  <c:v>85.508437999999998</c:v>
                </c:pt>
                <c:pt idx="9636">
                  <c:v>85.497512</c:v>
                </c:pt>
                <c:pt idx="9637">
                  <c:v>85.494038000000003</c:v>
                </c:pt>
                <c:pt idx="9638">
                  <c:v>85.477621999999997</c:v>
                </c:pt>
                <c:pt idx="9639">
                  <c:v>85.480484000000004</c:v>
                </c:pt>
                <c:pt idx="9640">
                  <c:v>85.483310000000003</c:v>
                </c:pt>
                <c:pt idx="9641">
                  <c:v>85.473535999999996</c:v>
                </c:pt>
                <c:pt idx="9642">
                  <c:v>85.466048000000001</c:v>
                </c:pt>
                <c:pt idx="9643">
                  <c:v>85.466750000000005</c:v>
                </c:pt>
                <c:pt idx="9644">
                  <c:v>85.460774000000001</c:v>
                </c:pt>
                <c:pt idx="9645">
                  <c:v>85.453699999999998</c:v>
                </c:pt>
                <c:pt idx="9646">
                  <c:v>85.454312000000002</c:v>
                </c:pt>
                <c:pt idx="9647">
                  <c:v>85.443134000000001</c:v>
                </c:pt>
                <c:pt idx="9648">
                  <c:v>85.439102000000005</c:v>
                </c:pt>
                <c:pt idx="9649">
                  <c:v>85.443656000000004</c:v>
                </c:pt>
                <c:pt idx="9650">
                  <c:v>85.435807999999994</c:v>
                </c:pt>
                <c:pt idx="9651">
                  <c:v>85.444556000000006</c:v>
                </c:pt>
                <c:pt idx="9652">
                  <c:v>85.440020000000004</c:v>
                </c:pt>
                <c:pt idx="9653">
                  <c:v>85.439030000000002</c:v>
                </c:pt>
                <c:pt idx="9654">
                  <c:v>85.428697999999997</c:v>
                </c:pt>
                <c:pt idx="9655">
                  <c:v>85.432118000000003</c:v>
                </c:pt>
                <c:pt idx="9656">
                  <c:v>85.421443999999994</c:v>
                </c:pt>
                <c:pt idx="9657">
                  <c:v>85.413380000000004</c:v>
                </c:pt>
                <c:pt idx="9658">
                  <c:v>85.41086</c:v>
                </c:pt>
                <c:pt idx="9659">
                  <c:v>85.393255999999994</c:v>
                </c:pt>
                <c:pt idx="9660">
                  <c:v>85.391672</c:v>
                </c:pt>
                <c:pt idx="9661">
                  <c:v>85.399771999999999</c:v>
                </c:pt>
                <c:pt idx="9662">
                  <c:v>85.395398</c:v>
                </c:pt>
                <c:pt idx="9663">
                  <c:v>85.386632000000006</c:v>
                </c:pt>
                <c:pt idx="9664">
                  <c:v>85.381466000000003</c:v>
                </c:pt>
                <c:pt idx="9665">
                  <c:v>85.381214</c:v>
                </c:pt>
                <c:pt idx="9666">
                  <c:v>85.376822000000004</c:v>
                </c:pt>
                <c:pt idx="9667">
                  <c:v>85.385137999999998</c:v>
                </c:pt>
                <c:pt idx="9668">
                  <c:v>85.361936</c:v>
                </c:pt>
                <c:pt idx="9669">
                  <c:v>85.359722000000005</c:v>
                </c:pt>
                <c:pt idx="9670">
                  <c:v>85.363969999999995</c:v>
                </c:pt>
                <c:pt idx="9671">
                  <c:v>85.366867999999997</c:v>
                </c:pt>
                <c:pt idx="9672">
                  <c:v>85.361431999999994</c:v>
                </c:pt>
                <c:pt idx="9673">
                  <c:v>85.348922000000002</c:v>
                </c:pt>
                <c:pt idx="9674">
                  <c:v>85.340084000000004</c:v>
                </c:pt>
                <c:pt idx="9675">
                  <c:v>85.344421999999994</c:v>
                </c:pt>
                <c:pt idx="9676">
                  <c:v>85.358534000000006</c:v>
                </c:pt>
                <c:pt idx="9677">
                  <c:v>85.339814000000004</c:v>
                </c:pt>
                <c:pt idx="9678">
                  <c:v>85.328276000000002</c:v>
                </c:pt>
                <c:pt idx="9679">
                  <c:v>85.322354000000004</c:v>
                </c:pt>
                <c:pt idx="9680">
                  <c:v>85.316485999999998</c:v>
                </c:pt>
                <c:pt idx="9681">
                  <c:v>85.315837999999999</c:v>
                </c:pt>
                <c:pt idx="9682">
                  <c:v>85.315207999999998</c:v>
                </c:pt>
                <c:pt idx="9683">
                  <c:v>85.309016</c:v>
                </c:pt>
                <c:pt idx="9684">
                  <c:v>85.313264000000004</c:v>
                </c:pt>
                <c:pt idx="9685">
                  <c:v>85.319689999999994</c:v>
                </c:pt>
                <c:pt idx="9686">
                  <c:v>85.311536000000004</c:v>
                </c:pt>
                <c:pt idx="9687">
                  <c:v>85.300483999999997</c:v>
                </c:pt>
                <c:pt idx="9688">
                  <c:v>85.305992000000003</c:v>
                </c:pt>
                <c:pt idx="9689">
                  <c:v>85.289377999999999</c:v>
                </c:pt>
                <c:pt idx="9690">
                  <c:v>85.280233999999993</c:v>
                </c:pt>
                <c:pt idx="9691">
                  <c:v>85.281853999999996</c:v>
                </c:pt>
                <c:pt idx="9692">
                  <c:v>85.266446000000002</c:v>
                </c:pt>
                <c:pt idx="9693">
                  <c:v>85.265941999999995</c:v>
                </c:pt>
                <c:pt idx="9694">
                  <c:v>85.263260000000002</c:v>
                </c:pt>
                <c:pt idx="9695">
                  <c:v>85.268137999999993</c:v>
                </c:pt>
                <c:pt idx="9696">
                  <c:v>85.264123999999995</c:v>
                </c:pt>
                <c:pt idx="9697">
                  <c:v>85.260254000000003</c:v>
                </c:pt>
                <c:pt idx="9698">
                  <c:v>85.257896000000002</c:v>
                </c:pt>
                <c:pt idx="9699">
                  <c:v>85.256491999999994</c:v>
                </c:pt>
                <c:pt idx="9700">
                  <c:v>85.254655999999997</c:v>
                </c:pt>
                <c:pt idx="9701">
                  <c:v>85.251469999999998</c:v>
                </c:pt>
                <c:pt idx="9702">
                  <c:v>85.243477999999996</c:v>
                </c:pt>
                <c:pt idx="9703">
                  <c:v>85.246285999999998</c:v>
                </c:pt>
                <c:pt idx="9704">
                  <c:v>85.241408000000007</c:v>
                </c:pt>
                <c:pt idx="9705">
                  <c:v>85.236170000000001</c:v>
                </c:pt>
                <c:pt idx="9706">
                  <c:v>85.221590000000006</c:v>
                </c:pt>
                <c:pt idx="9707">
                  <c:v>85.234982000000002</c:v>
                </c:pt>
                <c:pt idx="9708">
                  <c:v>85.224254000000002</c:v>
                </c:pt>
                <c:pt idx="9709">
                  <c:v>85.225586000000007</c:v>
                </c:pt>
                <c:pt idx="9710">
                  <c:v>85.211780000000005</c:v>
                </c:pt>
                <c:pt idx="9711">
                  <c:v>85.197379999999995</c:v>
                </c:pt>
                <c:pt idx="9712">
                  <c:v>85.209242000000003</c:v>
                </c:pt>
                <c:pt idx="9713">
                  <c:v>85.207387999999995</c:v>
                </c:pt>
                <c:pt idx="9714">
                  <c:v>85.196929999999995</c:v>
                </c:pt>
                <c:pt idx="9715">
                  <c:v>85.188866000000004</c:v>
                </c:pt>
                <c:pt idx="9716">
                  <c:v>85.187786000000003</c:v>
                </c:pt>
                <c:pt idx="9717">
                  <c:v>85.195040000000006</c:v>
                </c:pt>
                <c:pt idx="9718">
                  <c:v>85.176518000000002</c:v>
                </c:pt>
                <c:pt idx="9719">
                  <c:v>85.163179999999997</c:v>
                </c:pt>
                <c:pt idx="9720">
                  <c:v>85.160408000000004</c:v>
                </c:pt>
                <c:pt idx="9721">
                  <c:v>85.157960000000003</c:v>
                </c:pt>
                <c:pt idx="9722">
                  <c:v>85.165735999999995</c:v>
                </c:pt>
                <c:pt idx="9723">
                  <c:v>85.158931999999993</c:v>
                </c:pt>
                <c:pt idx="9724">
                  <c:v>85.152001999999996</c:v>
                </c:pt>
                <c:pt idx="9725">
                  <c:v>85.142678000000004</c:v>
                </c:pt>
                <c:pt idx="9726">
                  <c:v>85.136197999999993</c:v>
                </c:pt>
                <c:pt idx="9727">
                  <c:v>85.143308000000005</c:v>
                </c:pt>
                <c:pt idx="9728">
                  <c:v>85.141886</c:v>
                </c:pt>
                <c:pt idx="9729">
                  <c:v>85.135694000000001</c:v>
                </c:pt>
                <c:pt idx="9730">
                  <c:v>85.118611999999999</c:v>
                </c:pt>
                <c:pt idx="9731">
                  <c:v>85.117028000000005</c:v>
                </c:pt>
                <c:pt idx="9732">
                  <c:v>85.109089999999995</c:v>
                </c:pt>
                <c:pt idx="9733">
                  <c:v>85.120592000000002</c:v>
                </c:pt>
                <c:pt idx="9734">
                  <c:v>85.123850000000004</c:v>
                </c:pt>
                <c:pt idx="9735">
                  <c:v>85.107866000000001</c:v>
                </c:pt>
                <c:pt idx="9736">
                  <c:v>85.096832000000006</c:v>
                </c:pt>
                <c:pt idx="9737">
                  <c:v>85.074404000000001</c:v>
                </c:pt>
                <c:pt idx="9738">
                  <c:v>85.100089999999994</c:v>
                </c:pt>
                <c:pt idx="9739">
                  <c:v>85.092997999999994</c:v>
                </c:pt>
                <c:pt idx="9740">
                  <c:v>85.087093999999993</c:v>
                </c:pt>
                <c:pt idx="9741">
                  <c:v>85.089578000000003</c:v>
                </c:pt>
                <c:pt idx="9742">
                  <c:v>85.068860000000001</c:v>
                </c:pt>
                <c:pt idx="9743">
                  <c:v>85.075609999999998</c:v>
                </c:pt>
                <c:pt idx="9744">
                  <c:v>85.076455999999993</c:v>
                </c:pt>
                <c:pt idx="9745">
                  <c:v>85.061210000000003</c:v>
                </c:pt>
                <c:pt idx="9746">
                  <c:v>85.071380000000005</c:v>
                </c:pt>
                <c:pt idx="9747">
                  <c:v>85.081513999999999</c:v>
                </c:pt>
                <c:pt idx="9748">
                  <c:v>85.066609999999997</c:v>
                </c:pt>
                <c:pt idx="9749">
                  <c:v>85.063298000000003</c:v>
                </c:pt>
                <c:pt idx="9750">
                  <c:v>85.057862</c:v>
                </c:pt>
                <c:pt idx="9751">
                  <c:v>85.05068</c:v>
                </c:pt>
                <c:pt idx="9752">
                  <c:v>85.052750000000003</c:v>
                </c:pt>
                <c:pt idx="9753">
                  <c:v>85.047799999999995</c:v>
                </c:pt>
                <c:pt idx="9754">
                  <c:v>85.042004000000006</c:v>
                </c:pt>
                <c:pt idx="9755">
                  <c:v>85.043083999999993</c:v>
                </c:pt>
                <c:pt idx="9756">
                  <c:v>85.038728000000006</c:v>
                </c:pt>
                <c:pt idx="9757">
                  <c:v>85.038511999999997</c:v>
                </c:pt>
                <c:pt idx="9758">
                  <c:v>85.030591999999999</c:v>
                </c:pt>
                <c:pt idx="9759">
                  <c:v>85.034840000000003</c:v>
                </c:pt>
                <c:pt idx="9760">
                  <c:v>85.036081999999993</c:v>
                </c:pt>
                <c:pt idx="9761">
                  <c:v>85.014752000000001</c:v>
                </c:pt>
                <c:pt idx="9762">
                  <c:v>85.023067999999995</c:v>
                </c:pt>
                <c:pt idx="9763">
                  <c:v>85.019738000000004</c:v>
                </c:pt>
                <c:pt idx="9764">
                  <c:v>85.005212</c:v>
                </c:pt>
                <c:pt idx="9765">
                  <c:v>84.998624000000007</c:v>
                </c:pt>
                <c:pt idx="9766">
                  <c:v>84.991945999999999</c:v>
                </c:pt>
                <c:pt idx="9767">
                  <c:v>85.004114000000001</c:v>
                </c:pt>
                <c:pt idx="9768">
                  <c:v>84.999253999999993</c:v>
                </c:pt>
                <c:pt idx="9769">
                  <c:v>84.987572</c:v>
                </c:pt>
                <c:pt idx="9770">
                  <c:v>84.976483999999999</c:v>
                </c:pt>
                <c:pt idx="9771">
                  <c:v>84.979705999999993</c:v>
                </c:pt>
                <c:pt idx="9772">
                  <c:v>84.977096000000003</c:v>
                </c:pt>
                <c:pt idx="9773">
                  <c:v>84.978932</c:v>
                </c:pt>
                <c:pt idx="9774">
                  <c:v>84.969517999999994</c:v>
                </c:pt>
                <c:pt idx="9775">
                  <c:v>84.962137999999996</c:v>
                </c:pt>
                <c:pt idx="9776">
                  <c:v>84.965720000000005</c:v>
                </c:pt>
                <c:pt idx="9777">
                  <c:v>84.968384</c:v>
                </c:pt>
                <c:pt idx="9778">
                  <c:v>84.955190000000002</c:v>
                </c:pt>
                <c:pt idx="9779">
                  <c:v>84.955892000000006</c:v>
                </c:pt>
                <c:pt idx="9780">
                  <c:v>84.945487999999997</c:v>
                </c:pt>
                <c:pt idx="9781">
                  <c:v>84.933661999999998</c:v>
                </c:pt>
                <c:pt idx="9782">
                  <c:v>84.938162000000005</c:v>
                </c:pt>
                <c:pt idx="9783">
                  <c:v>84.934004000000002</c:v>
                </c:pt>
                <c:pt idx="9784">
                  <c:v>84.923348000000004</c:v>
                </c:pt>
                <c:pt idx="9785">
                  <c:v>84.936757999999998</c:v>
                </c:pt>
                <c:pt idx="9786">
                  <c:v>84.939673999999997</c:v>
                </c:pt>
                <c:pt idx="9787">
                  <c:v>84.924356000000003</c:v>
                </c:pt>
                <c:pt idx="9788">
                  <c:v>84.907201999999998</c:v>
                </c:pt>
                <c:pt idx="9789">
                  <c:v>84.926066000000006</c:v>
                </c:pt>
                <c:pt idx="9790">
                  <c:v>84.916886000000005</c:v>
                </c:pt>
                <c:pt idx="9791">
                  <c:v>84.908497999999994</c:v>
                </c:pt>
                <c:pt idx="9792">
                  <c:v>84.914546000000001</c:v>
                </c:pt>
                <c:pt idx="9793">
                  <c:v>84.912980000000005</c:v>
                </c:pt>
                <c:pt idx="9794">
                  <c:v>84.906679999999994</c:v>
                </c:pt>
                <c:pt idx="9795">
                  <c:v>84.903638000000001</c:v>
                </c:pt>
                <c:pt idx="9796">
                  <c:v>84.906391999999997</c:v>
                </c:pt>
                <c:pt idx="9797">
                  <c:v>84.889831999999998</c:v>
                </c:pt>
                <c:pt idx="9798">
                  <c:v>84.888733999999999</c:v>
                </c:pt>
                <c:pt idx="9799">
                  <c:v>84.889886000000004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1-92F5-4C7C-9AAA-B180967BD1A8}"/>
            </c:ext>
          </c:extLst>
        </c:ser>
        <c:ser>
          <c:idx val="2"/>
          <c:order val="2"/>
          <c:tx>
            <c:strRef>
              <c:f>'8-24-2022 1-11-03 PM'!$D$1</c:f>
              <c:strCache>
                <c:ptCount val="1"/>
                <c:pt idx="0">
                  <c:v>TC3</c:v>
                </c:pt>
              </c:strCache>
            </c:strRef>
          </c:tx>
          <c:spPr>
            <a:ln w="19050" cap="rnd">
              <a:solidFill>
                <a:schemeClr val="accent3"/>
              </a:solidFill>
              <a:round/>
            </a:ln>
            <a:effectLst/>
          </c:spPr>
          <c:marker>
            <c:symbol val="none"/>
          </c:marker>
          <c:xVal>
            <c:strRef>
              <c:f>'8-24-2022 1-11-03 PM'!$A$2:$A$9801</c:f>
              <c:strCache>
                <c:ptCount val="9800"/>
                <c:pt idx="0">
                  <c:v>1.01</c:v>
                </c:pt>
                <c:pt idx="1">
                  <c:v>1.99</c:v>
                </c:pt>
                <c:pt idx="2">
                  <c:v>2.99</c:v>
                </c:pt>
                <c:pt idx="3">
                  <c:v>4.00</c:v>
                </c:pt>
                <c:pt idx="4">
                  <c:v>5.00</c:v>
                </c:pt>
                <c:pt idx="5">
                  <c:v>5.99</c:v>
                </c:pt>
                <c:pt idx="6">
                  <c:v>7.00</c:v>
                </c:pt>
                <c:pt idx="7">
                  <c:v>8.00</c:v>
                </c:pt>
                <c:pt idx="8">
                  <c:v>8.99</c:v>
                </c:pt>
                <c:pt idx="9">
                  <c:v>10.00</c:v>
                </c:pt>
                <c:pt idx="10">
                  <c:v>11.00</c:v>
                </c:pt>
                <c:pt idx="11">
                  <c:v>11.99</c:v>
                </c:pt>
                <c:pt idx="12">
                  <c:v>12.99</c:v>
                </c:pt>
                <c:pt idx="13">
                  <c:v>14.00</c:v>
                </c:pt>
                <c:pt idx="14">
                  <c:v>15.00</c:v>
                </c:pt>
                <c:pt idx="15">
                  <c:v>15.99</c:v>
                </c:pt>
                <c:pt idx="16">
                  <c:v>17.00</c:v>
                </c:pt>
                <c:pt idx="17">
                  <c:v>18.00</c:v>
                </c:pt>
                <c:pt idx="18">
                  <c:v>18.99</c:v>
                </c:pt>
                <c:pt idx="19">
                  <c:v>20.00</c:v>
                </c:pt>
                <c:pt idx="20">
                  <c:v>21.00</c:v>
                </c:pt>
                <c:pt idx="21">
                  <c:v>21.99</c:v>
                </c:pt>
                <c:pt idx="22">
                  <c:v>22.99</c:v>
                </c:pt>
                <c:pt idx="23">
                  <c:v>24.00</c:v>
                </c:pt>
                <c:pt idx="24">
                  <c:v>25.00</c:v>
                </c:pt>
                <c:pt idx="25">
                  <c:v>25.99</c:v>
                </c:pt>
                <c:pt idx="26">
                  <c:v>27.00</c:v>
                </c:pt>
                <c:pt idx="27">
                  <c:v>28.00</c:v>
                </c:pt>
                <c:pt idx="28">
                  <c:v>28.99</c:v>
                </c:pt>
                <c:pt idx="29">
                  <c:v>30.00</c:v>
                </c:pt>
                <c:pt idx="30">
                  <c:v>31.00</c:v>
                </c:pt>
                <c:pt idx="31">
                  <c:v>31.99</c:v>
                </c:pt>
                <c:pt idx="32">
                  <c:v>32.99</c:v>
                </c:pt>
                <c:pt idx="33">
                  <c:v>34.00</c:v>
                </c:pt>
                <c:pt idx="34">
                  <c:v>35.00</c:v>
                </c:pt>
                <c:pt idx="35">
                  <c:v>35.99</c:v>
                </c:pt>
                <c:pt idx="36">
                  <c:v>37.00</c:v>
                </c:pt>
                <c:pt idx="37">
                  <c:v>38.00</c:v>
                </c:pt>
                <c:pt idx="38">
                  <c:v>38.99</c:v>
                </c:pt>
                <c:pt idx="39">
                  <c:v>39.99</c:v>
                </c:pt>
                <c:pt idx="40">
                  <c:v>41.00</c:v>
                </c:pt>
                <c:pt idx="41">
                  <c:v>42.00</c:v>
                </c:pt>
                <c:pt idx="42">
                  <c:v>42.99</c:v>
                </c:pt>
                <c:pt idx="43">
                  <c:v>44.00</c:v>
                </c:pt>
                <c:pt idx="44">
                  <c:v>45.00</c:v>
                </c:pt>
                <c:pt idx="45">
                  <c:v>45.99</c:v>
                </c:pt>
                <c:pt idx="46">
                  <c:v>47.00</c:v>
                </c:pt>
                <c:pt idx="47">
                  <c:v>48.00</c:v>
                </c:pt>
                <c:pt idx="48">
                  <c:v>48.99</c:v>
                </c:pt>
                <c:pt idx="49">
                  <c:v>49.99</c:v>
                </c:pt>
                <c:pt idx="50">
                  <c:v>51.00</c:v>
                </c:pt>
                <c:pt idx="51">
                  <c:v>52.00</c:v>
                </c:pt>
                <c:pt idx="52">
                  <c:v>52.99</c:v>
                </c:pt>
                <c:pt idx="53">
                  <c:v>54.00</c:v>
                </c:pt>
                <c:pt idx="54">
                  <c:v>55.00</c:v>
                </c:pt>
                <c:pt idx="55">
                  <c:v>55.99</c:v>
                </c:pt>
                <c:pt idx="56">
                  <c:v>57.00</c:v>
                </c:pt>
                <c:pt idx="57">
                  <c:v>58.00</c:v>
                </c:pt>
                <c:pt idx="58">
                  <c:v>58.99</c:v>
                </c:pt>
                <c:pt idx="59">
                  <c:v>59.99</c:v>
                </c:pt>
                <c:pt idx="60">
                  <c:v>61.00</c:v>
                </c:pt>
                <c:pt idx="61">
                  <c:v>62.00</c:v>
                </c:pt>
                <c:pt idx="62">
                  <c:v>62.99</c:v>
                </c:pt>
                <c:pt idx="63">
                  <c:v>64.00</c:v>
                </c:pt>
                <c:pt idx="64">
                  <c:v>65.00</c:v>
                </c:pt>
                <c:pt idx="65">
                  <c:v>65.99</c:v>
                </c:pt>
                <c:pt idx="66">
                  <c:v>67.00</c:v>
                </c:pt>
                <c:pt idx="67">
                  <c:v>68.00</c:v>
                </c:pt>
                <c:pt idx="68">
                  <c:v>68.99</c:v>
                </c:pt>
                <c:pt idx="69">
                  <c:v>69.99</c:v>
                </c:pt>
                <c:pt idx="70">
                  <c:v>71.00</c:v>
                </c:pt>
                <c:pt idx="71">
                  <c:v>72.00</c:v>
                </c:pt>
                <c:pt idx="72">
                  <c:v>72.99</c:v>
                </c:pt>
                <c:pt idx="73">
                  <c:v>74.00</c:v>
                </c:pt>
                <c:pt idx="74">
                  <c:v>75.00</c:v>
                </c:pt>
                <c:pt idx="75">
                  <c:v>75.99</c:v>
                </c:pt>
                <c:pt idx="76">
                  <c:v>77.00</c:v>
                </c:pt>
                <c:pt idx="77">
                  <c:v>78.00</c:v>
                </c:pt>
                <c:pt idx="78">
                  <c:v>78.99</c:v>
                </c:pt>
                <c:pt idx="79">
                  <c:v>79.99</c:v>
                </c:pt>
                <c:pt idx="80">
                  <c:v>81.00</c:v>
                </c:pt>
                <c:pt idx="81">
                  <c:v>82.00</c:v>
                </c:pt>
                <c:pt idx="82">
                  <c:v>82.99</c:v>
                </c:pt>
                <c:pt idx="83">
                  <c:v>84.00</c:v>
                </c:pt>
                <c:pt idx="84">
                  <c:v>85.00</c:v>
                </c:pt>
                <c:pt idx="85">
                  <c:v>85.99</c:v>
                </c:pt>
                <c:pt idx="86">
                  <c:v>86.99</c:v>
                </c:pt>
                <c:pt idx="87">
                  <c:v>88.00</c:v>
                </c:pt>
                <c:pt idx="88">
                  <c:v>88.99</c:v>
                </c:pt>
                <c:pt idx="89">
                  <c:v>89.99</c:v>
                </c:pt>
                <c:pt idx="90">
                  <c:v>91.00</c:v>
                </c:pt>
                <c:pt idx="91">
                  <c:v>92.00</c:v>
                </c:pt>
                <c:pt idx="92">
                  <c:v>92.99</c:v>
                </c:pt>
                <c:pt idx="93">
                  <c:v>94.00</c:v>
                </c:pt>
                <c:pt idx="94">
                  <c:v>95.00</c:v>
                </c:pt>
                <c:pt idx="95">
                  <c:v>95.99</c:v>
                </c:pt>
                <c:pt idx="96">
                  <c:v>96.99</c:v>
                </c:pt>
                <c:pt idx="97">
                  <c:v>98.00</c:v>
                </c:pt>
                <c:pt idx="98">
                  <c:v>99.00</c:v>
                </c:pt>
                <c:pt idx="99">
                  <c:v>99.99</c:v>
                </c:pt>
                <c:pt idx="100">
                  <c:v>101.00</c:v>
                </c:pt>
                <c:pt idx="101">
                  <c:v>102.00</c:v>
                </c:pt>
                <c:pt idx="102">
                  <c:v>102.99</c:v>
                </c:pt>
                <c:pt idx="103">
                  <c:v>104.00</c:v>
                </c:pt>
                <c:pt idx="104">
                  <c:v>105.00</c:v>
                </c:pt>
                <c:pt idx="105">
                  <c:v>105.99</c:v>
                </c:pt>
                <c:pt idx="106">
                  <c:v>106.99</c:v>
                </c:pt>
                <c:pt idx="107">
                  <c:v>108.00</c:v>
                </c:pt>
                <c:pt idx="108">
                  <c:v>109.00</c:v>
                </c:pt>
                <c:pt idx="109">
                  <c:v>109.99</c:v>
                </c:pt>
                <c:pt idx="110">
                  <c:v>111.00</c:v>
                </c:pt>
                <c:pt idx="111">
                  <c:v>112.00</c:v>
                </c:pt>
                <c:pt idx="112">
                  <c:v>112.99</c:v>
                </c:pt>
                <c:pt idx="113">
                  <c:v>114.00</c:v>
                </c:pt>
                <c:pt idx="114">
                  <c:v>115.00</c:v>
                </c:pt>
                <c:pt idx="115">
                  <c:v>115.99</c:v>
                </c:pt>
                <c:pt idx="116">
                  <c:v>116.99</c:v>
                </c:pt>
                <c:pt idx="117">
                  <c:v>118.00</c:v>
                </c:pt>
                <c:pt idx="118">
                  <c:v>119.00</c:v>
                </c:pt>
                <c:pt idx="119">
                  <c:v>119.99</c:v>
                </c:pt>
                <c:pt idx="120">
                  <c:v>121.00</c:v>
                </c:pt>
                <c:pt idx="121">
                  <c:v>122.00</c:v>
                </c:pt>
                <c:pt idx="122">
                  <c:v>122.99</c:v>
                </c:pt>
                <c:pt idx="123">
                  <c:v>124.00</c:v>
                </c:pt>
                <c:pt idx="124">
                  <c:v>125.00</c:v>
                </c:pt>
                <c:pt idx="125">
                  <c:v>125.99</c:v>
                </c:pt>
                <c:pt idx="126">
                  <c:v>126.99</c:v>
                </c:pt>
                <c:pt idx="127">
                  <c:v>128.00</c:v>
                </c:pt>
                <c:pt idx="128">
                  <c:v>129.00</c:v>
                </c:pt>
                <c:pt idx="129">
                  <c:v>129.99</c:v>
                </c:pt>
                <c:pt idx="130">
                  <c:v>131.00</c:v>
                </c:pt>
                <c:pt idx="131">
                  <c:v>132.00</c:v>
                </c:pt>
                <c:pt idx="132">
                  <c:v>132.99</c:v>
                </c:pt>
                <c:pt idx="133">
                  <c:v>134.00</c:v>
                </c:pt>
                <c:pt idx="134">
                  <c:v>135.00</c:v>
                </c:pt>
                <c:pt idx="135">
                  <c:v>135.99</c:v>
                </c:pt>
                <c:pt idx="136">
                  <c:v>136.99</c:v>
                </c:pt>
                <c:pt idx="137">
                  <c:v>138.00</c:v>
                </c:pt>
                <c:pt idx="138">
                  <c:v>139.00</c:v>
                </c:pt>
                <c:pt idx="139">
                  <c:v>139.99</c:v>
                </c:pt>
                <c:pt idx="140">
                  <c:v>141.00</c:v>
                </c:pt>
                <c:pt idx="141">
                  <c:v>142.00</c:v>
                </c:pt>
                <c:pt idx="142">
                  <c:v>142.99</c:v>
                </c:pt>
                <c:pt idx="143">
                  <c:v>143.99</c:v>
                </c:pt>
                <c:pt idx="144">
                  <c:v>145.00</c:v>
                </c:pt>
                <c:pt idx="145">
                  <c:v>146.00</c:v>
                </c:pt>
                <c:pt idx="146">
                  <c:v>146.99</c:v>
                </c:pt>
                <c:pt idx="147">
                  <c:v>148.00</c:v>
                </c:pt>
                <c:pt idx="148">
                  <c:v>149.00</c:v>
                </c:pt>
                <c:pt idx="149">
                  <c:v>149.99</c:v>
                </c:pt>
                <c:pt idx="150">
                  <c:v>151.00</c:v>
                </c:pt>
                <c:pt idx="151">
                  <c:v>152.00</c:v>
                </c:pt>
                <c:pt idx="152">
                  <c:v>152.99</c:v>
                </c:pt>
                <c:pt idx="153">
                  <c:v>153.99</c:v>
                </c:pt>
                <c:pt idx="154">
                  <c:v>155.00</c:v>
                </c:pt>
                <c:pt idx="155">
                  <c:v>156.00</c:v>
                </c:pt>
                <c:pt idx="156">
                  <c:v>156.99</c:v>
                </c:pt>
                <c:pt idx="157">
                  <c:v>158.00</c:v>
                </c:pt>
                <c:pt idx="158">
                  <c:v>159.00</c:v>
                </c:pt>
                <c:pt idx="159">
                  <c:v>159.99</c:v>
                </c:pt>
                <c:pt idx="160">
                  <c:v>161.00</c:v>
                </c:pt>
                <c:pt idx="161">
                  <c:v>162.00</c:v>
                </c:pt>
                <c:pt idx="162">
                  <c:v>162.99</c:v>
                </c:pt>
                <c:pt idx="163">
                  <c:v>163.99</c:v>
                </c:pt>
                <c:pt idx="164">
                  <c:v>165.00</c:v>
                </c:pt>
                <c:pt idx="165">
                  <c:v>166.00</c:v>
                </c:pt>
                <c:pt idx="166">
                  <c:v>166.99</c:v>
                </c:pt>
                <c:pt idx="167">
                  <c:v>168.00</c:v>
                </c:pt>
                <c:pt idx="168">
                  <c:v>169.00</c:v>
                </c:pt>
                <c:pt idx="169">
                  <c:v>169.99</c:v>
                </c:pt>
                <c:pt idx="170">
                  <c:v>171.00</c:v>
                </c:pt>
                <c:pt idx="171">
                  <c:v>172.00</c:v>
                </c:pt>
                <c:pt idx="172">
                  <c:v>172.99</c:v>
                </c:pt>
                <c:pt idx="173">
                  <c:v>173.99</c:v>
                </c:pt>
                <c:pt idx="174">
                  <c:v>175.00</c:v>
                </c:pt>
                <c:pt idx="175">
                  <c:v>176.00</c:v>
                </c:pt>
                <c:pt idx="176">
                  <c:v>176.99</c:v>
                </c:pt>
                <c:pt idx="177">
                  <c:v>178.00</c:v>
                </c:pt>
                <c:pt idx="178">
                  <c:v>179.00</c:v>
                </c:pt>
                <c:pt idx="179">
                  <c:v>179.99</c:v>
                </c:pt>
                <c:pt idx="180">
                  <c:v>181.00</c:v>
                </c:pt>
                <c:pt idx="181">
                  <c:v>182.00</c:v>
                </c:pt>
                <c:pt idx="182">
                  <c:v>182.99</c:v>
                </c:pt>
                <c:pt idx="183">
                  <c:v>183.99</c:v>
                </c:pt>
                <c:pt idx="184">
                  <c:v>185.00</c:v>
                </c:pt>
                <c:pt idx="185">
                  <c:v>186.00</c:v>
                </c:pt>
                <c:pt idx="186">
                  <c:v>186.99</c:v>
                </c:pt>
                <c:pt idx="187">
                  <c:v>188.00</c:v>
                </c:pt>
                <c:pt idx="188">
                  <c:v>189.00</c:v>
                </c:pt>
                <c:pt idx="189">
                  <c:v>189.99</c:v>
                </c:pt>
                <c:pt idx="190">
                  <c:v>190.99</c:v>
                </c:pt>
                <c:pt idx="191">
                  <c:v>192.00</c:v>
                </c:pt>
                <c:pt idx="192">
                  <c:v>193.00</c:v>
                </c:pt>
                <c:pt idx="193">
                  <c:v>193.99</c:v>
                </c:pt>
                <c:pt idx="194">
                  <c:v>195.00</c:v>
                </c:pt>
                <c:pt idx="195">
                  <c:v>196.00</c:v>
                </c:pt>
                <c:pt idx="196">
                  <c:v>196.99</c:v>
                </c:pt>
                <c:pt idx="197">
                  <c:v>198.00</c:v>
                </c:pt>
                <c:pt idx="198">
                  <c:v>199.00</c:v>
                </c:pt>
                <c:pt idx="199">
                  <c:v>199.99</c:v>
                </c:pt>
                <c:pt idx="200">
                  <c:v>200.99</c:v>
                </c:pt>
                <c:pt idx="201">
                  <c:v>202.00</c:v>
                </c:pt>
                <c:pt idx="202">
                  <c:v>203.00</c:v>
                </c:pt>
                <c:pt idx="203">
                  <c:v>203.99</c:v>
                </c:pt>
                <c:pt idx="204">
                  <c:v>205.00</c:v>
                </c:pt>
                <c:pt idx="205">
                  <c:v>206.00</c:v>
                </c:pt>
                <c:pt idx="206">
                  <c:v>206.99</c:v>
                </c:pt>
                <c:pt idx="207">
                  <c:v>208.00</c:v>
                </c:pt>
                <c:pt idx="208">
                  <c:v>209.00</c:v>
                </c:pt>
                <c:pt idx="209">
                  <c:v>209.99</c:v>
                </c:pt>
                <c:pt idx="210">
                  <c:v>210.99</c:v>
                </c:pt>
                <c:pt idx="211">
                  <c:v>212.00</c:v>
                </c:pt>
                <c:pt idx="212">
                  <c:v>213.00</c:v>
                </c:pt>
                <c:pt idx="213">
                  <c:v>213.99</c:v>
                </c:pt>
                <c:pt idx="214">
                  <c:v>215.00</c:v>
                </c:pt>
                <c:pt idx="215">
                  <c:v>216.00</c:v>
                </c:pt>
                <c:pt idx="216">
                  <c:v>216.99</c:v>
                </c:pt>
                <c:pt idx="217">
                  <c:v>218.00</c:v>
                </c:pt>
                <c:pt idx="218">
                  <c:v>219.00</c:v>
                </c:pt>
                <c:pt idx="219">
                  <c:v>219.99</c:v>
                </c:pt>
                <c:pt idx="220">
                  <c:v>220.99</c:v>
                </c:pt>
                <c:pt idx="221">
                  <c:v>222.00</c:v>
                </c:pt>
                <c:pt idx="222">
                  <c:v>223.00</c:v>
                </c:pt>
                <c:pt idx="223">
                  <c:v>223.99</c:v>
                </c:pt>
                <c:pt idx="224">
                  <c:v>225.00</c:v>
                </c:pt>
                <c:pt idx="225">
                  <c:v>226.00</c:v>
                </c:pt>
                <c:pt idx="226">
                  <c:v>226.99</c:v>
                </c:pt>
                <c:pt idx="227">
                  <c:v>227.99</c:v>
                </c:pt>
                <c:pt idx="228">
                  <c:v>229.00</c:v>
                </c:pt>
                <c:pt idx="229">
                  <c:v>230.00</c:v>
                </c:pt>
                <c:pt idx="230">
                  <c:v>230.99</c:v>
                </c:pt>
                <c:pt idx="231">
                  <c:v>232.00</c:v>
                </c:pt>
                <c:pt idx="232">
                  <c:v>233.00</c:v>
                </c:pt>
                <c:pt idx="233">
                  <c:v>233.99</c:v>
                </c:pt>
                <c:pt idx="234">
                  <c:v>235.00</c:v>
                </c:pt>
                <c:pt idx="235">
                  <c:v>236.00</c:v>
                </c:pt>
                <c:pt idx="236">
                  <c:v>236.99</c:v>
                </c:pt>
                <c:pt idx="237">
                  <c:v>237.99</c:v>
                </c:pt>
                <c:pt idx="238">
                  <c:v>239.00</c:v>
                </c:pt>
                <c:pt idx="239">
                  <c:v>240.00</c:v>
                </c:pt>
                <c:pt idx="240">
                  <c:v>240.99</c:v>
                </c:pt>
                <c:pt idx="241">
                  <c:v>242.00</c:v>
                </c:pt>
                <c:pt idx="242">
                  <c:v>243.00</c:v>
                </c:pt>
                <c:pt idx="243">
                  <c:v>243.99</c:v>
                </c:pt>
                <c:pt idx="244">
                  <c:v>245.00</c:v>
                </c:pt>
                <c:pt idx="245">
                  <c:v>246.00</c:v>
                </c:pt>
                <c:pt idx="246">
                  <c:v>246.99</c:v>
                </c:pt>
                <c:pt idx="247">
                  <c:v>247.99</c:v>
                </c:pt>
                <c:pt idx="248">
                  <c:v>249.00</c:v>
                </c:pt>
                <c:pt idx="249">
                  <c:v>250.00</c:v>
                </c:pt>
                <c:pt idx="250">
                  <c:v>250.99</c:v>
                </c:pt>
                <c:pt idx="251">
                  <c:v>252.00</c:v>
                </c:pt>
                <c:pt idx="252">
                  <c:v>253.00</c:v>
                </c:pt>
                <c:pt idx="253">
                  <c:v>253.99</c:v>
                </c:pt>
                <c:pt idx="254">
                  <c:v>255.00</c:v>
                </c:pt>
                <c:pt idx="255">
                  <c:v>256.00</c:v>
                </c:pt>
                <c:pt idx="256">
                  <c:v>256.99</c:v>
                </c:pt>
                <c:pt idx="257">
                  <c:v>257.99</c:v>
                </c:pt>
                <c:pt idx="258">
                  <c:v>259.00</c:v>
                </c:pt>
                <c:pt idx="259">
                  <c:v>260.00</c:v>
                </c:pt>
                <c:pt idx="260">
                  <c:v>260.99</c:v>
                </c:pt>
                <c:pt idx="261">
                  <c:v>262.00</c:v>
                </c:pt>
                <c:pt idx="262">
                  <c:v>263.00</c:v>
                </c:pt>
                <c:pt idx="263">
                  <c:v>263.99</c:v>
                </c:pt>
                <c:pt idx="264">
                  <c:v>264.99</c:v>
                </c:pt>
                <c:pt idx="265">
                  <c:v>266.00</c:v>
                </c:pt>
                <c:pt idx="266">
                  <c:v>267.00</c:v>
                </c:pt>
                <c:pt idx="267">
                  <c:v>267.99</c:v>
                </c:pt>
                <c:pt idx="268">
                  <c:v>269.00</c:v>
                </c:pt>
                <c:pt idx="269">
                  <c:v>270.00</c:v>
                </c:pt>
                <c:pt idx="270">
                  <c:v>270.99</c:v>
                </c:pt>
                <c:pt idx="271">
                  <c:v>272.00</c:v>
                </c:pt>
                <c:pt idx="272">
                  <c:v>273.00</c:v>
                </c:pt>
                <c:pt idx="273">
                  <c:v>273.99</c:v>
                </c:pt>
                <c:pt idx="274">
                  <c:v>274.99</c:v>
                </c:pt>
                <c:pt idx="275">
                  <c:v>276.00</c:v>
                </c:pt>
                <c:pt idx="276">
                  <c:v>277.00</c:v>
                </c:pt>
                <c:pt idx="277">
                  <c:v>277.99</c:v>
                </c:pt>
                <c:pt idx="278">
                  <c:v>279.00</c:v>
                </c:pt>
                <c:pt idx="279">
                  <c:v>280.00</c:v>
                </c:pt>
                <c:pt idx="280">
                  <c:v>280.99</c:v>
                </c:pt>
                <c:pt idx="281">
                  <c:v>282.00</c:v>
                </c:pt>
                <c:pt idx="282">
                  <c:v>283.00</c:v>
                </c:pt>
                <c:pt idx="283">
                  <c:v>283.99</c:v>
                </c:pt>
                <c:pt idx="284">
                  <c:v>284.99</c:v>
                </c:pt>
                <c:pt idx="285">
                  <c:v>286.00</c:v>
                </c:pt>
                <c:pt idx="286">
                  <c:v>287.00</c:v>
                </c:pt>
                <c:pt idx="287">
                  <c:v>287.99</c:v>
                </c:pt>
                <c:pt idx="288">
                  <c:v>289.00</c:v>
                </c:pt>
                <c:pt idx="289">
                  <c:v>290.00</c:v>
                </c:pt>
                <c:pt idx="290">
                  <c:v>290.99</c:v>
                </c:pt>
                <c:pt idx="291">
                  <c:v>292.00</c:v>
                </c:pt>
                <c:pt idx="292">
                  <c:v>293.00</c:v>
                </c:pt>
                <c:pt idx="293">
                  <c:v>293.99</c:v>
                </c:pt>
                <c:pt idx="294">
                  <c:v>294.99</c:v>
                </c:pt>
                <c:pt idx="295">
                  <c:v>296.00</c:v>
                </c:pt>
                <c:pt idx="296">
                  <c:v>297.00</c:v>
                </c:pt>
                <c:pt idx="297">
                  <c:v>297.99</c:v>
                </c:pt>
                <c:pt idx="298">
                  <c:v>299.00</c:v>
                </c:pt>
                <c:pt idx="299">
                  <c:v>300.00</c:v>
                </c:pt>
                <c:pt idx="300">
                  <c:v>300.99</c:v>
                </c:pt>
                <c:pt idx="301">
                  <c:v>302.00</c:v>
                </c:pt>
                <c:pt idx="302">
                  <c:v>303.00</c:v>
                </c:pt>
                <c:pt idx="303">
                  <c:v>303.99</c:v>
                </c:pt>
                <c:pt idx="304">
                  <c:v>304.99</c:v>
                </c:pt>
                <c:pt idx="305">
                  <c:v>306.00</c:v>
                </c:pt>
                <c:pt idx="306">
                  <c:v>307.00</c:v>
                </c:pt>
                <c:pt idx="307">
                  <c:v>307.99</c:v>
                </c:pt>
                <c:pt idx="308">
                  <c:v>309.00</c:v>
                </c:pt>
                <c:pt idx="309">
                  <c:v>310.00</c:v>
                </c:pt>
                <c:pt idx="310">
                  <c:v>310.99</c:v>
                </c:pt>
                <c:pt idx="311">
                  <c:v>312.00</c:v>
                </c:pt>
                <c:pt idx="312">
                  <c:v>313.00</c:v>
                </c:pt>
                <c:pt idx="313">
                  <c:v>313.99</c:v>
                </c:pt>
                <c:pt idx="314">
                  <c:v>314.99</c:v>
                </c:pt>
                <c:pt idx="315">
                  <c:v>316.00</c:v>
                </c:pt>
                <c:pt idx="316">
                  <c:v>317.00</c:v>
                </c:pt>
                <c:pt idx="317">
                  <c:v>317.99</c:v>
                </c:pt>
                <c:pt idx="318">
                  <c:v>319.00</c:v>
                </c:pt>
                <c:pt idx="319">
                  <c:v>320.00</c:v>
                </c:pt>
                <c:pt idx="320">
                  <c:v>320.99</c:v>
                </c:pt>
                <c:pt idx="321">
                  <c:v>321.99</c:v>
                </c:pt>
                <c:pt idx="322">
                  <c:v>323.00</c:v>
                </c:pt>
                <c:pt idx="323">
                  <c:v>323.99</c:v>
                </c:pt>
                <c:pt idx="324">
                  <c:v>324.99</c:v>
                </c:pt>
                <c:pt idx="325">
                  <c:v>326.00</c:v>
                </c:pt>
                <c:pt idx="326">
                  <c:v>327.00</c:v>
                </c:pt>
                <c:pt idx="327">
                  <c:v>327.99</c:v>
                </c:pt>
                <c:pt idx="328">
                  <c:v>329.00</c:v>
                </c:pt>
                <c:pt idx="329">
                  <c:v>330.00</c:v>
                </c:pt>
                <c:pt idx="330">
                  <c:v>330.99</c:v>
                </c:pt>
                <c:pt idx="331">
                  <c:v>331.99</c:v>
                </c:pt>
                <c:pt idx="332">
                  <c:v>333.00</c:v>
                </c:pt>
                <c:pt idx="333">
                  <c:v>334.00</c:v>
                </c:pt>
                <c:pt idx="334">
                  <c:v>334.99</c:v>
                </c:pt>
                <c:pt idx="335">
                  <c:v>336.00</c:v>
                </c:pt>
                <c:pt idx="336">
                  <c:v>337.00</c:v>
                </c:pt>
                <c:pt idx="337">
                  <c:v>337.99</c:v>
                </c:pt>
                <c:pt idx="338">
                  <c:v>339.00</c:v>
                </c:pt>
                <c:pt idx="339">
                  <c:v>340.00</c:v>
                </c:pt>
                <c:pt idx="340">
                  <c:v>340.99</c:v>
                </c:pt>
                <c:pt idx="341">
                  <c:v>341.99</c:v>
                </c:pt>
                <c:pt idx="342">
                  <c:v>343.00</c:v>
                </c:pt>
                <c:pt idx="343">
                  <c:v>344.00</c:v>
                </c:pt>
                <c:pt idx="344">
                  <c:v>344.99</c:v>
                </c:pt>
                <c:pt idx="345">
                  <c:v>346.00</c:v>
                </c:pt>
                <c:pt idx="346">
                  <c:v>347.00</c:v>
                </c:pt>
                <c:pt idx="347">
                  <c:v>347.99</c:v>
                </c:pt>
                <c:pt idx="348">
                  <c:v>349.00</c:v>
                </c:pt>
                <c:pt idx="349">
                  <c:v>350.00</c:v>
                </c:pt>
                <c:pt idx="350">
                  <c:v>350.99</c:v>
                </c:pt>
                <c:pt idx="351">
                  <c:v>351.99</c:v>
                </c:pt>
                <c:pt idx="352">
                  <c:v>353.00</c:v>
                </c:pt>
                <c:pt idx="353">
                  <c:v>354.00</c:v>
                </c:pt>
                <c:pt idx="354">
                  <c:v>354.99</c:v>
                </c:pt>
                <c:pt idx="355">
                  <c:v>356.00</c:v>
                </c:pt>
                <c:pt idx="356">
                  <c:v>357.00</c:v>
                </c:pt>
                <c:pt idx="357">
                  <c:v>357.99</c:v>
                </c:pt>
                <c:pt idx="358">
                  <c:v>359.00</c:v>
                </c:pt>
                <c:pt idx="359">
                  <c:v>360.00</c:v>
                </c:pt>
                <c:pt idx="360">
                  <c:v>360.99</c:v>
                </c:pt>
                <c:pt idx="361">
                  <c:v>361.99</c:v>
                </c:pt>
                <c:pt idx="362">
                  <c:v>363.00</c:v>
                </c:pt>
                <c:pt idx="363">
                  <c:v>364.00</c:v>
                </c:pt>
                <c:pt idx="364">
                  <c:v>364.99</c:v>
                </c:pt>
                <c:pt idx="365">
                  <c:v>366.00</c:v>
                </c:pt>
                <c:pt idx="366">
                  <c:v>367.00</c:v>
                </c:pt>
                <c:pt idx="367">
                  <c:v>367.99</c:v>
                </c:pt>
                <c:pt idx="368">
                  <c:v>368.99</c:v>
                </c:pt>
                <c:pt idx="369">
                  <c:v>370.00</c:v>
                </c:pt>
                <c:pt idx="370">
                  <c:v>371.00</c:v>
                </c:pt>
                <c:pt idx="371">
                  <c:v>371.99</c:v>
                </c:pt>
                <c:pt idx="372">
                  <c:v>373.00</c:v>
                </c:pt>
                <c:pt idx="373">
                  <c:v>374.00</c:v>
                </c:pt>
                <c:pt idx="374">
                  <c:v>374.99</c:v>
                </c:pt>
                <c:pt idx="375">
                  <c:v>376.00</c:v>
                </c:pt>
                <c:pt idx="376">
                  <c:v>377.00</c:v>
                </c:pt>
                <c:pt idx="377">
                  <c:v>377.99</c:v>
                </c:pt>
                <c:pt idx="378">
                  <c:v>378.99</c:v>
                </c:pt>
                <c:pt idx="379">
                  <c:v>380.00</c:v>
                </c:pt>
                <c:pt idx="380">
                  <c:v>381.00</c:v>
                </c:pt>
                <c:pt idx="381">
                  <c:v>381.99</c:v>
                </c:pt>
                <c:pt idx="382">
                  <c:v>383.00</c:v>
                </c:pt>
                <c:pt idx="383">
                  <c:v>384.00</c:v>
                </c:pt>
                <c:pt idx="384">
                  <c:v>384.99</c:v>
                </c:pt>
                <c:pt idx="385">
                  <c:v>386.00</c:v>
                </c:pt>
                <c:pt idx="386">
                  <c:v>387.00</c:v>
                </c:pt>
                <c:pt idx="387">
                  <c:v>387.99</c:v>
                </c:pt>
                <c:pt idx="388">
                  <c:v>388.99</c:v>
                </c:pt>
                <c:pt idx="389">
                  <c:v>390.00</c:v>
                </c:pt>
                <c:pt idx="390">
                  <c:v>391.00</c:v>
                </c:pt>
                <c:pt idx="391">
                  <c:v>391.99</c:v>
                </c:pt>
                <c:pt idx="392">
                  <c:v>393.00</c:v>
                </c:pt>
                <c:pt idx="393">
                  <c:v>394.00</c:v>
                </c:pt>
                <c:pt idx="394">
                  <c:v>394.99</c:v>
                </c:pt>
                <c:pt idx="395">
                  <c:v>396.00</c:v>
                </c:pt>
                <c:pt idx="396">
                  <c:v>397.00</c:v>
                </c:pt>
                <c:pt idx="397">
                  <c:v>397.99</c:v>
                </c:pt>
                <c:pt idx="398">
                  <c:v>398.99</c:v>
                </c:pt>
                <c:pt idx="399">
                  <c:v>400.00</c:v>
                </c:pt>
                <c:pt idx="400">
                  <c:v>401.00</c:v>
                </c:pt>
                <c:pt idx="401">
                  <c:v>401.99</c:v>
                </c:pt>
                <c:pt idx="402">
                  <c:v>403.00</c:v>
                </c:pt>
                <c:pt idx="403">
                  <c:v>404.00</c:v>
                </c:pt>
                <c:pt idx="404">
                  <c:v>404.99</c:v>
                </c:pt>
                <c:pt idx="405">
                  <c:v>406.00</c:v>
                </c:pt>
                <c:pt idx="406">
                  <c:v>407.00</c:v>
                </c:pt>
                <c:pt idx="407">
                  <c:v>407.99</c:v>
                </c:pt>
                <c:pt idx="408">
                  <c:v>408.99</c:v>
                </c:pt>
                <c:pt idx="409">
                  <c:v>410.00</c:v>
                </c:pt>
                <c:pt idx="410">
                  <c:v>411.00</c:v>
                </c:pt>
                <c:pt idx="411">
                  <c:v>411.99</c:v>
                </c:pt>
                <c:pt idx="412">
                  <c:v>413.00</c:v>
                </c:pt>
                <c:pt idx="413">
                  <c:v>414.00</c:v>
                </c:pt>
                <c:pt idx="414">
                  <c:v>414.99</c:v>
                </c:pt>
                <c:pt idx="415">
                  <c:v>415.99</c:v>
                </c:pt>
                <c:pt idx="416">
                  <c:v>417.00</c:v>
                </c:pt>
                <c:pt idx="417">
                  <c:v>418.00</c:v>
                </c:pt>
                <c:pt idx="418">
                  <c:v>418.99</c:v>
                </c:pt>
                <c:pt idx="419">
                  <c:v>420.00</c:v>
                </c:pt>
                <c:pt idx="420">
                  <c:v>421.00</c:v>
                </c:pt>
                <c:pt idx="421">
                  <c:v>421.99</c:v>
                </c:pt>
                <c:pt idx="422">
                  <c:v>423.00</c:v>
                </c:pt>
                <c:pt idx="423">
                  <c:v>424.00</c:v>
                </c:pt>
                <c:pt idx="424">
                  <c:v>424.99</c:v>
                </c:pt>
                <c:pt idx="425">
                  <c:v>425.99</c:v>
                </c:pt>
                <c:pt idx="426">
                  <c:v>427.00</c:v>
                </c:pt>
                <c:pt idx="427">
                  <c:v>428.00</c:v>
                </c:pt>
                <c:pt idx="428">
                  <c:v>428.99</c:v>
                </c:pt>
                <c:pt idx="429">
                  <c:v>430.00</c:v>
                </c:pt>
                <c:pt idx="430">
                  <c:v>431.00</c:v>
                </c:pt>
                <c:pt idx="431">
                  <c:v>431.99</c:v>
                </c:pt>
                <c:pt idx="432">
                  <c:v>433.00</c:v>
                </c:pt>
                <c:pt idx="433">
                  <c:v>434.00</c:v>
                </c:pt>
                <c:pt idx="434">
                  <c:v>434.99</c:v>
                </c:pt>
                <c:pt idx="435">
                  <c:v>435.99</c:v>
                </c:pt>
                <c:pt idx="436">
                  <c:v>437.00</c:v>
                </c:pt>
                <c:pt idx="437">
                  <c:v>438.00</c:v>
                </c:pt>
                <c:pt idx="438">
                  <c:v>438.99</c:v>
                </c:pt>
                <c:pt idx="439">
                  <c:v>440.00</c:v>
                </c:pt>
                <c:pt idx="440">
                  <c:v>441.00</c:v>
                </c:pt>
                <c:pt idx="441">
                  <c:v>441.99</c:v>
                </c:pt>
                <c:pt idx="442">
                  <c:v>443.00</c:v>
                </c:pt>
                <c:pt idx="443">
                  <c:v>444.00</c:v>
                </c:pt>
                <c:pt idx="444">
                  <c:v>444.99</c:v>
                </c:pt>
                <c:pt idx="445">
                  <c:v>445.99</c:v>
                </c:pt>
                <c:pt idx="446">
                  <c:v>447.00</c:v>
                </c:pt>
                <c:pt idx="447">
                  <c:v>448.00</c:v>
                </c:pt>
                <c:pt idx="448">
                  <c:v>448.99</c:v>
                </c:pt>
                <c:pt idx="449">
                  <c:v>450.00</c:v>
                </c:pt>
                <c:pt idx="450">
                  <c:v>451.00</c:v>
                </c:pt>
                <c:pt idx="451">
                  <c:v>451.99</c:v>
                </c:pt>
                <c:pt idx="452">
                  <c:v>453.00</c:v>
                </c:pt>
                <c:pt idx="453">
                  <c:v>454.00</c:v>
                </c:pt>
                <c:pt idx="454">
                  <c:v>454.99</c:v>
                </c:pt>
                <c:pt idx="455">
                  <c:v>455.99</c:v>
                </c:pt>
                <c:pt idx="456">
                  <c:v>457.00</c:v>
                </c:pt>
                <c:pt idx="457">
                  <c:v>458.00</c:v>
                </c:pt>
                <c:pt idx="458">
                  <c:v>458.99</c:v>
                </c:pt>
                <c:pt idx="459">
                  <c:v>460.00</c:v>
                </c:pt>
                <c:pt idx="460">
                  <c:v>461.00</c:v>
                </c:pt>
                <c:pt idx="461">
                  <c:v>461.99</c:v>
                </c:pt>
                <c:pt idx="462">
                  <c:v>462.99</c:v>
                </c:pt>
                <c:pt idx="463">
                  <c:v>464.00</c:v>
                </c:pt>
                <c:pt idx="464">
                  <c:v>464.99</c:v>
                </c:pt>
                <c:pt idx="465">
                  <c:v>465.99</c:v>
                </c:pt>
                <c:pt idx="466">
                  <c:v>467.00</c:v>
                </c:pt>
                <c:pt idx="467">
                  <c:v>468.00</c:v>
                </c:pt>
                <c:pt idx="468">
                  <c:v>468.99</c:v>
                </c:pt>
                <c:pt idx="469">
                  <c:v>470.00</c:v>
                </c:pt>
                <c:pt idx="470">
                  <c:v>471.00</c:v>
                </c:pt>
                <c:pt idx="471">
                  <c:v>471.99</c:v>
                </c:pt>
                <c:pt idx="472">
                  <c:v>472.99</c:v>
                </c:pt>
                <c:pt idx="473">
                  <c:v>474.00</c:v>
                </c:pt>
                <c:pt idx="474">
                  <c:v>475.00</c:v>
                </c:pt>
                <c:pt idx="475">
                  <c:v>475.99</c:v>
                </c:pt>
                <c:pt idx="476">
                  <c:v>477.00</c:v>
                </c:pt>
                <c:pt idx="477">
                  <c:v>478.00</c:v>
                </c:pt>
                <c:pt idx="478">
                  <c:v>478.99</c:v>
                </c:pt>
                <c:pt idx="479">
                  <c:v>480.00</c:v>
                </c:pt>
                <c:pt idx="480">
                  <c:v>481.00</c:v>
                </c:pt>
                <c:pt idx="481">
                  <c:v>481.99</c:v>
                </c:pt>
                <c:pt idx="482">
                  <c:v>482.99</c:v>
                </c:pt>
                <c:pt idx="483">
                  <c:v>484.00</c:v>
                </c:pt>
                <c:pt idx="484">
                  <c:v>485.00</c:v>
                </c:pt>
                <c:pt idx="485">
                  <c:v>485.99</c:v>
                </c:pt>
                <c:pt idx="486">
                  <c:v>487.00</c:v>
                </c:pt>
                <c:pt idx="487">
                  <c:v>488.00</c:v>
                </c:pt>
                <c:pt idx="488">
                  <c:v>488.99</c:v>
                </c:pt>
                <c:pt idx="489">
                  <c:v>490.00</c:v>
                </c:pt>
                <c:pt idx="490">
                  <c:v>491.00</c:v>
                </c:pt>
                <c:pt idx="491">
                  <c:v>491.99</c:v>
                </c:pt>
                <c:pt idx="492">
                  <c:v>492.99</c:v>
                </c:pt>
                <c:pt idx="493">
                  <c:v>494.00</c:v>
                </c:pt>
                <c:pt idx="494">
                  <c:v>495.00</c:v>
                </c:pt>
                <c:pt idx="495">
                  <c:v>495.99</c:v>
                </c:pt>
                <c:pt idx="496">
                  <c:v>497.00</c:v>
                </c:pt>
                <c:pt idx="497">
                  <c:v>498.00</c:v>
                </c:pt>
                <c:pt idx="498">
                  <c:v>498.99</c:v>
                </c:pt>
                <c:pt idx="499">
                  <c:v>500.00</c:v>
                </c:pt>
                <c:pt idx="500">
                  <c:v>501.00</c:v>
                </c:pt>
                <c:pt idx="501">
                  <c:v>501.99</c:v>
                </c:pt>
                <c:pt idx="502">
                  <c:v>502.99</c:v>
                </c:pt>
                <c:pt idx="503">
                  <c:v>504.00</c:v>
                </c:pt>
                <c:pt idx="504">
                  <c:v>505.00</c:v>
                </c:pt>
                <c:pt idx="505">
                  <c:v>505.99</c:v>
                </c:pt>
                <c:pt idx="506">
                  <c:v>507.00</c:v>
                </c:pt>
                <c:pt idx="507">
                  <c:v>508.00</c:v>
                </c:pt>
                <c:pt idx="508">
                  <c:v>508.99</c:v>
                </c:pt>
                <c:pt idx="509">
                  <c:v>510.00</c:v>
                </c:pt>
                <c:pt idx="510">
                  <c:v>511.00</c:v>
                </c:pt>
                <c:pt idx="511">
                  <c:v>511.99</c:v>
                </c:pt>
                <c:pt idx="512">
                  <c:v>512.99</c:v>
                </c:pt>
                <c:pt idx="513">
                  <c:v>514.00</c:v>
                </c:pt>
                <c:pt idx="514">
                  <c:v>515.00</c:v>
                </c:pt>
                <c:pt idx="515">
                  <c:v>515.99</c:v>
                </c:pt>
                <c:pt idx="516">
                  <c:v>517.00</c:v>
                </c:pt>
                <c:pt idx="517">
                  <c:v>518.00</c:v>
                </c:pt>
                <c:pt idx="518">
                  <c:v>518.99</c:v>
                </c:pt>
                <c:pt idx="519">
                  <c:v>519.99</c:v>
                </c:pt>
                <c:pt idx="520">
                  <c:v>521.00</c:v>
                </c:pt>
                <c:pt idx="521">
                  <c:v>522.00</c:v>
                </c:pt>
                <c:pt idx="522">
                  <c:v>522.99</c:v>
                </c:pt>
                <c:pt idx="523">
                  <c:v>524.00</c:v>
                </c:pt>
                <c:pt idx="524">
                  <c:v>525.00</c:v>
                </c:pt>
                <c:pt idx="525">
                  <c:v>525.99</c:v>
                </c:pt>
                <c:pt idx="526">
                  <c:v>527.00</c:v>
                </c:pt>
                <c:pt idx="527">
                  <c:v>528.00</c:v>
                </c:pt>
                <c:pt idx="528">
                  <c:v>528.99</c:v>
                </c:pt>
                <c:pt idx="529">
                  <c:v>529.99</c:v>
                </c:pt>
                <c:pt idx="530">
                  <c:v>531.00</c:v>
                </c:pt>
                <c:pt idx="531">
                  <c:v>532.00</c:v>
                </c:pt>
                <c:pt idx="532">
                  <c:v>532.99</c:v>
                </c:pt>
                <c:pt idx="533">
                  <c:v>534.00</c:v>
                </c:pt>
                <c:pt idx="534">
                  <c:v>535.00</c:v>
                </c:pt>
                <c:pt idx="535">
                  <c:v>535.99</c:v>
                </c:pt>
                <c:pt idx="536">
                  <c:v>537.00</c:v>
                </c:pt>
                <c:pt idx="537">
                  <c:v>538.00</c:v>
                </c:pt>
                <c:pt idx="538">
                  <c:v>538.99</c:v>
                </c:pt>
                <c:pt idx="539">
                  <c:v>539.99</c:v>
                </c:pt>
                <c:pt idx="540">
                  <c:v>541.00</c:v>
                </c:pt>
                <c:pt idx="541">
                  <c:v>542.00</c:v>
                </c:pt>
                <c:pt idx="542">
                  <c:v>542.99</c:v>
                </c:pt>
                <c:pt idx="543">
                  <c:v>544.00</c:v>
                </c:pt>
                <c:pt idx="544">
                  <c:v>545.00</c:v>
                </c:pt>
                <c:pt idx="545">
                  <c:v>545.99</c:v>
                </c:pt>
                <c:pt idx="546">
                  <c:v>547.00</c:v>
                </c:pt>
                <c:pt idx="547">
                  <c:v>548.00</c:v>
                </c:pt>
                <c:pt idx="548">
                  <c:v>548.99</c:v>
                </c:pt>
                <c:pt idx="549">
                  <c:v>549.99</c:v>
                </c:pt>
                <c:pt idx="550">
                  <c:v>551.00</c:v>
                </c:pt>
                <c:pt idx="551">
                  <c:v>552.00</c:v>
                </c:pt>
                <c:pt idx="552">
                  <c:v>552.99</c:v>
                </c:pt>
                <c:pt idx="553">
                  <c:v>554.00</c:v>
                </c:pt>
                <c:pt idx="554">
                  <c:v>555.00</c:v>
                </c:pt>
                <c:pt idx="555">
                  <c:v>555.99</c:v>
                </c:pt>
                <c:pt idx="556">
                  <c:v>557.00</c:v>
                </c:pt>
                <c:pt idx="557">
                  <c:v>558.00</c:v>
                </c:pt>
                <c:pt idx="558">
                  <c:v>558.99</c:v>
                </c:pt>
                <c:pt idx="559">
                  <c:v>559.99</c:v>
                </c:pt>
                <c:pt idx="560">
                  <c:v>561.00</c:v>
                </c:pt>
                <c:pt idx="561">
                  <c:v>562.00</c:v>
                </c:pt>
                <c:pt idx="562">
                  <c:v>562.99</c:v>
                </c:pt>
                <c:pt idx="563">
                  <c:v>564.00</c:v>
                </c:pt>
                <c:pt idx="564">
                  <c:v>565.00</c:v>
                </c:pt>
                <c:pt idx="565">
                  <c:v>565.99</c:v>
                </c:pt>
                <c:pt idx="566">
                  <c:v>566.99</c:v>
                </c:pt>
                <c:pt idx="567">
                  <c:v>568.00</c:v>
                </c:pt>
                <c:pt idx="568">
                  <c:v>569.00</c:v>
                </c:pt>
                <c:pt idx="569">
                  <c:v>569.99</c:v>
                </c:pt>
                <c:pt idx="570">
                  <c:v>571.00</c:v>
                </c:pt>
                <c:pt idx="571">
                  <c:v>572.00</c:v>
                </c:pt>
                <c:pt idx="572">
                  <c:v>572.99</c:v>
                </c:pt>
                <c:pt idx="573">
                  <c:v>574.00</c:v>
                </c:pt>
                <c:pt idx="574">
                  <c:v>575.00</c:v>
                </c:pt>
                <c:pt idx="575">
                  <c:v>575.99</c:v>
                </c:pt>
                <c:pt idx="576">
                  <c:v>576.99</c:v>
                </c:pt>
                <c:pt idx="577">
                  <c:v>578.00</c:v>
                </c:pt>
                <c:pt idx="578">
                  <c:v>579.00</c:v>
                </c:pt>
                <c:pt idx="579">
                  <c:v>579.99</c:v>
                </c:pt>
                <c:pt idx="580">
                  <c:v>581.00</c:v>
                </c:pt>
                <c:pt idx="581">
                  <c:v>582.00</c:v>
                </c:pt>
                <c:pt idx="582">
                  <c:v>582.99</c:v>
                </c:pt>
                <c:pt idx="583">
                  <c:v>584.00</c:v>
                </c:pt>
                <c:pt idx="584">
                  <c:v>585.00</c:v>
                </c:pt>
                <c:pt idx="585">
                  <c:v>585.99</c:v>
                </c:pt>
                <c:pt idx="586">
                  <c:v>586.99</c:v>
                </c:pt>
                <c:pt idx="587">
                  <c:v>588.00</c:v>
                </c:pt>
                <c:pt idx="588">
                  <c:v>589.00</c:v>
                </c:pt>
                <c:pt idx="589">
                  <c:v>589.99</c:v>
                </c:pt>
                <c:pt idx="590">
                  <c:v>591.00</c:v>
                </c:pt>
                <c:pt idx="591">
                  <c:v>592.00</c:v>
                </c:pt>
                <c:pt idx="592">
                  <c:v>592.99</c:v>
                </c:pt>
                <c:pt idx="593">
                  <c:v>594.00</c:v>
                </c:pt>
                <c:pt idx="594">
                  <c:v>595.00</c:v>
                </c:pt>
                <c:pt idx="595">
                  <c:v>595.99</c:v>
                </c:pt>
                <c:pt idx="596">
                  <c:v>596.99</c:v>
                </c:pt>
                <c:pt idx="597">
                  <c:v>598.00</c:v>
                </c:pt>
                <c:pt idx="598">
                  <c:v>599.00</c:v>
                </c:pt>
                <c:pt idx="599">
                  <c:v>599.99</c:v>
                </c:pt>
                <c:pt idx="600">
                  <c:v>601.00</c:v>
                </c:pt>
                <c:pt idx="601">
                  <c:v>602.00</c:v>
                </c:pt>
                <c:pt idx="602">
                  <c:v>602.99</c:v>
                </c:pt>
                <c:pt idx="603">
                  <c:v>604.00</c:v>
                </c:pt>
                <c:pt idx="604">
                  <c:v>605.00</c:v>
                </c:pt>
                <c:pt idx="605">
                  <c:v>605.99</c:v>
                </c:pt>
                <c:pt idx="606">
                  <c:v>606.99</c:v>
                </c:pt>
                <c:pt idx="607">
                  <c:v>608.00</c:v>
                </c:pt>
                <c:pt idx="608">
                  <c:v>609.00</c:v>
                </c:pt>
                <c:pt idx="609">
                  <c:v>609.99</c:v>
                </c:pt>
                <c:pt idx="610">
                  <c:v>611.00</c:v>
                </c:pt>
                <c:pt idx="611">
                  <c:v>612.00</c:v>
                </c:pt>
                <c:pt idx="612">
                  <c:v>612.99</c:v>
                </c:pt>
                <c:pt idx="613">
                  <c:v>613.99</c:v>
                </c:pt>
                <c:pt idx="614">
                  <c:v>615.00</c:v>
                </c:pt>
                <c:pt idx="615">
                  <c:v>615.99</c:v>
                </c:pt>
                <c:pt idx="616">
                  <c:v>616.99</c:v>
                </c:pt>
                <c:pt idx="617">
                  <c:v>618.00</c:v>
                </c:pt>
                <c:pt idx="618">
                  <c:v>619.00</c:v>
                </c:pt>
                <c:pt idx="619">
                  <c:v>619.99</c:v>
                </c:pt>
                <c:pt idx="620">
                  <c:v>621.00</c:v>
                </c:pt>
                <c:pt idx="621">
                  <c:v>622.00</c:v>
                </c:pt>
                <c:pt idx="622">
                  <c:v>622.99</c:v>
                </c:pt>
                <c:pt idx="623">
                  <c:v>623.99</c:v>
                </c:pt>
                <c:pt idx="624">
                  <c:v>625.00</c:v>
                </c:pt>
                <c:pt idx="625">
                  <c:v>626.00</c:v>
                </c:pt>
                <c:pt idx="626">
                  <c:v>626.99</c:v>
                </c:pt>
                <c:pt idx="627">
                  <c:v>628.00</c:v>
                </c:pt>
                <c:pt idx="628">
                  <c:v>629.00</c:v>
                </c:pt>
                <c:pt idx="629">
                  <c:v>629.99</c:v>
                </c:pt>
                <c:pt idx="630">
                  <c:v>631.00</c:v>
                </c:pt>
                <c:pt idx="631">
                  <c:v>632.00</c:v>
                </c:pt>
                <c:pt idx="632">
                  <c:v>632.99</c:v>
                </c:pt>
                <c:pt idx="633">
                  <c:v>633.99</c:v>
                </c:pt>
                <c:pt idx="634">
                  <c:v>635.00</c:v>
                </c:pt>
                <c:pt idx="635">
                  <c:v>636.00</c:v>
                </c:pt>
                <c:pt idx="636">
                  <c:v>636.99</c:v>
                </c:pt>
                <c:pt idx="637">
                  <c:v>638.00</c:v>
                </c:pt>
                <c:pt idx="638">
                  <c:v>639.00</c:v>
                </c:pt>
                <c:pt idx="639">
                  <c:v>639.99</c:v>
                </c:pt>
                <c:pt idx="640">
                  <c:v>641.00</c:v>
                </c:pt>
                <c:pt idx="641">
                  <c:v>642.00</c:v>
                </c:pt>
                <c:pt idx="642">
                  <c:v>642.99</c:v>
                </c:pt>
                <c:pt idx="643">
                  <c:v>643.99</c:v>
                </c:pt>
                <c:pt idx="644">
                  <c:v>645.00</c:v>
                </c:pt>
                <c:pt idx="645">
                  <c:v>646.00</c:v>
                </c:pt>
                <c:pt idx="646">
                  <c:v>646.99</c:v>
                </c:pt>
                <c:pt idx="647">
                  <c:v>648.00</c:v>
                </c:pt>
                <c:pt idx="648">
                  <c:v>649.00</c:v>
                </c:pt>
                <c:pt idx="649">
                  <c:v>649.99</c:v>
                </c:pt>
                <c:pt idx="650">
                  <c:v>651.00</c:v>
                </c:pt>
                <c:pt idx="651">
                  <c:v>652.00</c:v>
                </c:pt>
                <c:pt idx="652">
                  <c:v>652.99</c:v>
                </c:pt>
                <c:pt idx="653">
                  <c:v>653.99</c:v>
                </c:pt>
                <c:pt idx="654">
                  <c:v>655.00</c:v>
                </c:pt>
                <c:pt idx="655">
                  <c:v>656.00</c:v>
                </c:pt>
                <c:pt idx="656">
                  <c:v>656.99</c:v>
                </c:pt>
                <c:pt idx="657">
                  <c:v>658.00</c:v>
                </c:pt>
                <c:pt idx="658">
                  <c:v>659.00</c:v>
                </c:pt>
                <c:pt idx="659">
                  <c:v>659.99</c:v>
                </c:pt>
                <c:pt idx="660">
                  <c:v>660.99</c:v>
                </c:pt>
                <c:pt idx="661">
                  <c:v>662.00</c:v>
                </c:pt>
                <c:pt idx="662">
                  <c:v>662.99</c:v>
                </c:pt>
                <c:pt idx="663">
                  <c:v>663.99</c:v>
                </c:pt>
                <c:pt idx="664">
                  <c:v>665.00</c:v>
                </c:pt>
                <c:pt idx="665">
                  <c:v>666.00</c:v>
                </c:pt>
                <c:pt idx="666">
                  <c:v>666.99</c:v>
                </c:pt>
                <c:pt idx="667">
                  <c:v>668.00</c:v>
                </c:pt>
                <c:pt idx="668">
                  <c:v>669.00</c:v>
                </c:pt>
                <c:pt idx="669">
                  <c:v>669.99</c:v>
                </c:pt>
                <c:pt idx="670">
                  <c:v>670.99</c:v>
                </c:pt>
                <c:pt idx="671">
                  <c:v>672.00</c:v>
                </c:pt>
                <c:pt idx="672">
                  <c:v>673.00</c:v>
                </c:pt>
                <c:pt idx="673">
                  <c:v>673.99</c:v>
                </c:pt>
                <c:pt idx="674">
                  <c:v>675.00</c:v>
                </c:pt>
                <c:pt idx="675">
                  <c:v>676.00</c:v>
                </c:pt>
                <c:pt idx="676">
                  <c:v>676.99</c:v>
                </c:pt>
                <c:pt idx="677">
                  <c:v>678.00</c:v>
                </c:pt>
                <c:pt idx="678">
                  <c:v>679.00</c:v>
                </c:pt>
                <c:pt idx="679">
                  <c:v>679.99</c:v>
                </c:pt>
                <c:pt idx="680">
                  <c:v>680.99</c:v>
                </c:pt>
                <c:pt idx="681">
                  <c:v>682.00</c:v>
                </c:pt>
                <c:pt idx="682">
                  <c:v>683.00</c:v>
                </c:pt>
                <c:pt idx="683">
                  <c:v>683.99</c:v>
                </c:pt>
                <c:pt idx="684">
                  <c:v>685.00</c:v>
                </c:pt>
                <c:pt idx="685">
                  <c:v>686.00</c:v>
                </c:pt>
                <c:pt idx="686">
                  <c:v>686.99</c:v>
                </c:pt>
                <c:pt idx="687">
                  <c:v>688.00</c:v>
                </c:pt>
                <c:pt idx="688">
                  <c:v>689.00</c:v>
                </c:pt>
                <c:pt idx="689">
                  <c:v>689.99</c:v>
                </c:pt>
                <c:pt idx="690">
                  <c:v>690.99</c:v>
                </c:pt>
                <c:pt idx="691">
                  <c:v>692.00</c:v>
                </c:pt>
                <c:pt idx="692">
                  <c:v>693.00</c:v>
                </c:pt>
                <c:pt idx="693">
                  <c:v>693.99</c:v>
                </c:pt>
                <c:pt idx="694">
                  <c:v>695.00</c:v>
                </c:pt>
                <c:pt idx="695">
                  <c:v>696.00</c:v>
                </c:pt>
                <c:pt idx="696">
                  <c:v>696.99</c:v>
                </c:pt>
                <c:pt idx="697">
                  <c:v>697.99</c:v>
                </c:pt>
                <c:pt idx="698">
                  <c:v>699.00</c:v>
                </c:pt>
                <c:pt idx="699">
                  <c:v>700.00</c:v>
                </c:pt>
                <c:pt idx="700">
                  <c:v>700.99</c:v>
                </c:pt>
                <c:pt idx="701">
                  <c:v>702.00</c:v>
                </c:pt>
                <c:pt idx="702">
                  <c:v>703.00</c:v>
                </c:pt>
                <c:pt idx="703">
                  <c:v>703.99</c:v>
                </c:pt>
                <c:pt idx="704">
                  <c:v>705.00</c:v>
                </c:pt>
                <c:pt idx="705">
                  <c:v>706.00</c:v>
                </c:pt>
                <c:pt idx="706">
                  <c:v>706.99</c:v>
                </c:pt>
                <c:pt idx="707">
                  <c:v>707.99</c:v>
                </c:pt>
                <c:pt idx="708">
                  <c:v>709.00</c:v>
                </c:pt>
                <c:pt idx="709">
                  <c:v>710.00</c:v>
                </c:pt>
                <c:pt idx="710">
                  <c:v>710.99</c:v>
                </c:pt>
                <c:pt idx="711">
                  <c:v>712.00</c:v>
                </c:pt>
                <c:pt idx="712">
                  <c:v>713.00</c:v>
                </c:pt>
                <c:pt idx="713">
                  <c:v>713.99</c:v>
                </c:pt>
                <c:pt idx="714">
                  <c:v>715.00</c:v>
                </c:pt>
                <c:pt idx="715">
                  <c:v>716.00</c:v>
                </c:pt>
                <c:pt idx="716">
                  <c:v>716.99</c:v>
                </c:pt>
                <c:pt idx="717">
                  <c:v>717.99</c:v>
                </c:pt>
                <c:pt idx="718">
                  <c:v>719.00</c:v>
                </c:pt>
                <c:pt idx="719">
                  <c:v>720.00</c:v>
                </c:pt>
                <c:pt idx="720">
                  <c:v>720.99</c:v>
                </c:pt>
                <c:pt idx="721">
                  <c:v>722.00</c:v>
                </c:pt>
                <c:pt idx="722">
                  <c:v>723.00</c:v>
                </c:pt>
                <c:pt idx="723">
                  <c:v>723.99</c:v>
                </c:pt>
                <c:pt idx="724">
                  <c:v>725.00</c:v>
                </c:pt>
                <c:pt idx="725">
                  <c:v>726.00</c:v>
                </c:pt>
                <c:pt idx="726">
                  <c:v>726.99</c:v>
                </c:pt>
                <c:pt idx="727">
                  <c:v>727.99</c:v>
                </c:pt>
                <c:pt idx="728">
                  <c:v>729.00</c:v>
                </c:pt>
                <c:pt idx="729">
                  <c:v>730.00</c:v>
                </c:pt>
                <c:pt idx="730">
                  <c:v>730.99</c:v>
                </c:pt>
                <c:pt idx="731">
                  <c:v>732.00</c:v>
                </c:pt>
                <c:pt idx="732">
                  <c:v>733.00</c:v>
                </c:pt>
                <c:pt idx="733">
                  <c:v>733.99</c:v>
                </c:pt>
                <c:pt idx="734">
                  <c:v>735.00</c:v>
                </c:pt>
                <c:pt idx="735">
                  <c:v>736.00</c:v>
                </c:pt>
                <c:pt idx="736">
                  <c:v>736.99</c:v>
                </c:pt>
                <c:pt idx="737">
                  <c:v>737.99</c:v>
                </c:pt>
                <c:pt idx="738">
                  <c:v>739.00</c:v>
                </c:pt>
                <c:pt idx="739">
                  <c:v>740.00</c:v>
                </c:pt>
                <c:pt idx="740">
                  <c:v>740.99</c:v>
                </c:pt>
                <c:pt idx="741">
                  <c:v>742.00</c:v>
                </c:pt>
                <c:pt idx="742">
                  <c:v>743.00</c:v>
                </c:pt>
                <c:pt idx="743">
                  <c:v>743.99</c:v>
                </c:pt>
                <c:pt idx="744">
                  <c:v>744.99</c:v>
                </c:pt>
                <c:pt idx="745">
                  <c:v>746.00</c:v>
                </c:pt>
                <c:pt idx="746">
                  <c:v>747.00</c:v>
                </c:pt>
                <c:pt idx="747">
                  <c:v>747.99</c:v>
                </c:pt>
                <c:pt idx="748">
                  <c:v>749.00</c:v>
                </c:pt>
                <c:pt idx="749">
                  <c:v>750.00</c:v>
                </c:pt>
                <c:pt idx="750">
                  <c:v>750.99</c:v>
                </c:pt>
                <c:pt idx="751">
                  <c:v>752.00</c:v>
                </c:pt>
                <c:pt idx="752">
                  <c:v>753.00</c:v>
                </c:pt>
                <c:pt idx="753">
                  <c:v>753.99</c:v>
                </c:pt>
                <c:pt idx="754">
                  <c:v>754.99</c:v>
                </c:pt>
                <c:pt idx="755">
                  <c:v>756.00</c:v>
                </c:pt>
                <c:pt idx="756">
                  <c:v>757.00</c:v>
                </c:pt>
                <c:pt idx="757">
                  <c:v>757.99</c:v>
                </c:pt>
                <c:pt idx="758">
                  <c:v>759.00</c:v>
                </c:pt>
                <c:pt idx="759">
                  <c:v>760.00</c:v>
                </c:pt>
                <c:pt idx="760">
                  <c:v>760.99</c:v>
                </c:pt>
                <c:pt idx="761">
                  <c:v>762.00</c:v>
                </c:pt>
                <c:pt idx="762">
                  <c:v>763.00</c:v>
                </c:pt>
                <c:pt idx="763">
                  <c:v>763.99</c:v>
                </c:pt>
                <c:pt idx="764">
                  <c:v>764.99</c:v>
                </c:pt>
                <c:pt idx="765">
                  <c:v>766.00</c:v>
                </c:pt>
                <c:pt idx="766">
                  <c:v>767.00</c:v>
                </c:pt>
                <c:pt idx="767">
                  <c:v>767.99</c:v>
                </c:pt>
                <c:pt idx="768">
                  <c:v>769.00</c:v>
                </c:pt>
                <c:pt idx="769">
                  <c:v>770.00</c:v>
                </c:pt>
                <c:pt idx="770">
                  <c:v>770.99</c:v>
                </c:pt>
                <c:pt idx="771">
                  <c:v>772.00</c:v>
                </c:pt>
                <c:pt idx="772">
                  <c:v>773.00</c:v>
                </c:pt>
                <c:pt idx="773">
                  <c:v>773.99</c:v>
                </c:pt>
                <c:pt idx="774">
                  <c:v>774.99</c:v>
                </c:pt>
                <c:pt idx="775">
                  <c:v>776.00</c:v>
                </c:pt>
                <c:pt idx="776">
                  <c:v>777.00</c:v>
                </c:pt>
                <c:pt idx="777">
                  <c:v>777.99</c:v>
                </c:pt>
                <c:pt idx="778">
                  <c:v>779.00</c:v>
                </c:pt>
                <c:pt idx="779">
                  <c:v>780.00</c:v>
                </c:pt>
                <c:pt idx="780">
                  <c:v>780.99</c:v>
                </c:pt>
                <c:pt idx="781">
                  <c:v>782.00</c:v>
                </c:pt>
                <c:pt idx="782">
                  <c:v>783.00</c:v>
                </c:pt>
                <c:pt idx="783">
                  <c:v>783.99</c:v>
                </c:pt>
                <c:pt idx="784">
                  <c:v>784.99</c:v>
                </c:pt>
                <c:pt idx="785">
                  <c:v>786.00</c:v>
                </c:pt>
                <c:pt idx="786">
                  <c:v>787.00</c:v>
                </c:pt>
                <c:pt idx="787">
                  <c:v>787.99</c:v>
                </c:pt>
                <c:pt idx="788">
                  <c:v>789.00</c:v>
                </c:pt>
                <c:pt idx="789">
                  <c:v>790.00</c:v>
                </c:pt>
                <c:pt idx="790">
                  <c:v>790.99</c:v>
                </c:pt>
                <c:pt idx="791">
                  <c:v>791.99</c:v>
                </c:pt>
                <c:pt idx="792">
                  <c:v>793.00</c:v>
                </c:pt>
                <c:pt idx="793">
                  <c:v>793.99</c:v>
                </c:pt>
                <c:pt idx="794">
                  <c:v>794.99</c:v>
                </c:pt>
                <c:pt idx="795">
                  <c:v>796.00</c:v>
                </c:pt>
                <c:pt idx="796">
                  <c:v>797.00</c:v>
                </c:pt>
                <c:pt idx="797">
                  <c:v>797.99</c:v>
                </c:pt>
                <c:pt idx="798">
                  <c:v>799.00</c:v>
                </c:pt>
                <c:pt idx="799">
                  <c:v>800.00</c:v>
                </c:pt>
                <c:pt idx="800">
                  <c:v>800.99</c:v>
                </c:pt>
                <c:pt idx="801">
                  <c:v>801.99</c:v>
                </c:pt>
                <c:pt idx="802">
                  <c:v>803.00</c:v>
                </c:pt>
                <c:pt idx="803">
                  <c:v>804.00</c:v>
                </c:pt>
                <c:pt idx="804">
                  <c:v>804.99</c:v>
                </c:pt>
                <c:pt idx="805">
                  <c:v>806.00</c:v>
                </c:pt>
                <c:pt idx="806">
                  <c:v>807.00</c:v>
                </c:pt>
                <c:pt idx="807">
                  <c:v>807.99</c:v>
                </c:pt>
                <c:pt idx="808">
                  <c:v>809.00</c:v>
                </c:pt>
                <c:pt idx="809">
                  <c:v>810.00</c:v>
                </c:pt>
                <c:pt idx="810">
                  <c:v>810.99</c:v>
                </c:pt>
                <c:pt idx="811">
                  <c:v>811.99</c:v>
                </c:pt>
                <c:pt idx="812">
                  <c:v>813.00</c:v>
                </c:pt>
                <c:pt idx="813">
                  <c:v>814.00</c:v>
                </c:pt>
                <c:pt idx="814">
                  <c:v>814.99</c:v>
                </c:pt>
                <c:pt idx="815">
                  <c:v>816.00</c:v>
                </c:pt>
                <c:pt idx="816">
                  <c:v>817.00</c:v>
                </c:pt>
                <c:pt idx="817">
                  <c:v>817.99</c:v>
                </c:pt>
                <c:pt idx="818">
                  <c:v>819.00</c:v>
                </c:pt>
                <c:pt idx="819">
                  <c:v>820.00</c:v>
                </c:pt>
                <c:pt idx="820">
                  <c:v>820.99</c:v>
                </c:pt>
                <c:pt idx="821">
                  <c:v>821.99</c:v>
                </c:pt>
                <c:pt idx="822">
                  <c:v>823.00</c:v>
                </c:pt>
                <c:pt idx="823">
                  <c:v>824.00</c:v>
                </c:pt>
                <c:pt idx="824">
                  <c:v>824.99</c:v>
                </c:pt>
                <c:pt idx="825">
                  <c:v>826.00</c:v>
                </c:pt>
                <c:pt idx="826">
                  <c:v>827.00</c:v>
                </c:pt>
                <c:pt idx="827">
                  <c:v>827.99</c:v>
                </c:pt>
                <c:pt idx="828">
                  <c:v>829.00</c:v>
                </c:pt>
                <c:pt idx="829">
                  <c:v>830.00</c:v>
                </c:pt>
                <c:pt idx="830">
                  <c:v>830.99</c:v>
                </c:pt>
                <c:pt idx="831">
                  <c:v>831.99</c:v>
                </c:pt>
                <c:pt idx="832">
                  <c:v>833.00</c:v>
                </c:pt>
                <c:pt idx="833">
                  <c:v>834.00</c:v>
                </c:pt>
                <c:pt idx="834">
                  <c:v>834.99</c:v>
                </c:pt>
                <c:pt idx="835">
                  <c:v>836.00</c:v>
                </c:pt>
                <c:pt idx="836">
                  <c:v>837.00</c:v>
                </c:pt>
                <c:pt idx="837">
                  <c:v>837.99</c:v>
                </c:pt>
                <c:pt idx="838">
                  <c:v>838.99</c:v>
                </c:pt>
                <c:pt idx="839">
                  <c:v>840.00</c:v>
                </c:pt>
                <c:pt idx="840">
                  <c:v>840.99</c:v>
                </c:pt>
                <c:pt idx="841">
                  <c:v>841.99</c:v>
                </c:pt>
                <c:pt idx="842">
                  <c:v>843.00</c:v>
                </c:pt>
                <c:pt idx="843">
                  <c:v>844.00</c:v>
                </c:pt>
                <c:pt idx="844">
                  <c:v>844.99</c:v>
                </c:pt>
                <c:pt idx="845">
                  <c:v>846.00</c:v>
                </c:pt>
                <c:pt idx="846">
                  <c:v>847.00</c:v>
                </c:pt>
                <c:pt idx="847">
                  <c:v>847.99</c:v>
                </c:pt>
                <c:pt idx="848">
                  <c:v>848.99</c:v>
                </c:pt>
                <c:pt idx="849">
                  <c:v>850.00</c:v>
                </c:pt>
                <c:pt idx="850">
                  <c:v>851.00</c:v>
                </c:pt>
                <c:pt idx="851">
                  <c:v>851.99</c:v>
                </c:pt>
                <c:pt idx="852">
                  <c:v>853.00</c:v>
                </c:pt>
                <c:pt idx="853">
                  <c:v>854.00</c:v>
                </c:pt>
                <c:pt idx="854">
                  <c:v>854.99</c:v>
                </c:pt>
                <c:pt idx="855">
                  <c:v>856.00</c:v>
                </c:pt>
                <c:pt idx="856">
                  <c:v>857.00</c:v>
                </c:pt>
                <c:pt idx="857">
                  <c:v>857.99</c:v>
                </c:pt>
                <c:pt idx="858">
                  <c:v>858.99</c:v>
                </c:pt>
                <c:pt idx="859">
                  <c:v>860.00</c:v>
                </c:pt>
                <c:pt idx="860">
                  <c:v>861.00</c:v>
                </c:pt>
                <c:pt idx="861">
                  <c:v>861.99</c:v>
                </c:pt>
                <c:pt idx="862">
                  <c:v>863.00</c:v>
                </c:pt>
                <c:pt idx="863">
                  <c:v>864.00</c:v>
                </c:pt>
                <c:pt idx="864">
                  <c:v>864.99</c:v>
                </c:pt>
                <c:pt idx="865">
                  <c:v>866.00</c:v>
                </c:pt>
                <c:pt idx="866">
                  <c:v>867.00</c:v>
                </c:pt>
                <c:pt idx="867">
                  <c:v>867.99</c:v>
                </c:pt>
                <c:pt idx="868">
                  <c:v>868.99</c:v>
                </c:pt>
                <c:pt idx="869">
                  <c:v>870.00</c:v>
                </c:pt>
                <c:pt idx="870">
                  <c:v>871.00</c:v>
                </c:pt>
                <c:pt idx="871">
                  <c:v>871.99</c:v>
                </c:pt>
                <c:pt idx="872">
                  <c:v>873.00</c:v>
                </c:pt>
                <c:pt idx="873">
                  <c:v>874.00</c:v>
                </c:pt>
                <c:pt idx="874">
                  <c:v>874.99</c:v>
                </c:pt>
                <c:pt idx="875">
                  <c:v>876.00</c:v>
                </c:pt>
                <c:pt idx="876">
                  <c:v>877.00</c:v>
                </c:pt>
                <c:pt idx="877">
                  <c:v>877.99</c:v>
                </c:pt>
                <c:pt idx="878">
                  <c:v>878.99</c:v>
                </c:pt>
                <c:pt idx="879">
                  <c:v>880.00</c:v>
                </c:pt>
                <c:pt idx="880">
                  <c:v>881.00</c:v>
                </c:pt>
                <c:pt idx="881">
                  <c:v>881.99</c:v>
                </c:pt>
                <c:pt idx="882">
                  <c:v>883.00</c:v>
                </c:pt>
                <c:pt idx="883">
                  <c:v>884.00</c:v>
                </c:pt>
                <c:pt idx="884">
                  <c:v>884.99</c:v>
                </c:pt>
                <c:pt idx="885">
                  <c:v>886.00</c:v>
                </c:pt>
                <c:pt idx="886">
                  <c:v>887.00</c:v>
                </c:pt>
                <c:pt idx="887">
                  <c:v>887.99</c:v>
                </c:pt>
                <c:pt idx="888">
                  <c:v>888.99</c:v>
                </c:pt>
                <c:pt idx="889">
                  <c:v>890.00</c:v>
                </c:pt>
                <c:pt idx="890">
                  <c:v>891.00</c:v>
                </c:pt>
                <c:pt idx="891">
                  <c:v>891.99</c:v>
                </c:pt>
                <c:pt idx="892">
                  <c:v>893.00</c:v>
                </c:pt>
                <c:pt idx="893">
                  <c:v>894.00</c:v>
                </c:pt>
                <c:pt idx="894">
                  <c:v>894.99</c:v>
                </c:pt>
                <c:pt idx="895">
                  <c:v>895.99</c:v>
                </c:pt>
                <c:pt idx="896">
                  <c:v>897.00</c:v>
                </c:pt>
                <c:pt idx="897">
                  <c:v>898.00</c:v>
                </c:pt>
                <c:pt idx="898">
                  <c:v>898.99</c:v>
                </c:pt>
                <c:pt idx="899">
                  <c:v>900.00</c:v>
                </c:pt>
                <c:pt idx="900">
                  <c:v>901.00</c:v>
                </c:pt>
                <c:pt idx="901">
                  <c:v>901.99</c:v>
                </c:pt>
                <c:pt idx="902">
                  <c:v>903.00</c:v>
                </c:pt>
                <c:pt idx="903">
                  <c:v>904.00</c:v>
                </c:pt>
                <c:pt idx="904">
                  <c:v>904.99</c:v>
                </c:pt>
                <c:pt idx="905">
                  <c:v>905.99</c:v>
                </c:pt>
                <c:pt idx="906">
                  <c:v>907.00</c:v>
                </c:pt>
                <c:pt idx="907">
                  <c:v>908.00</c:v>
                </c:pt>
                <c:pt idx="908">
                  <c:v>908.99</c:v>
                </c:pt>
                <c:pt idx="909">
                  <c:v>910.00</c:v>
                </c:pt>
                <c:pt idx="910">
                  <c:v>911.00</c:v>
                </c:pt>
                <c:pt idx="911">
                  <c:v>911.99</c:v>
                </c:pt>
                <c:pt idx="912">
                  <c:v>913.00</c:v>
                </c:pt>
                <c:pt idx="913">
                  <c:v>914.00</c:v>
                </c:pt>
                <c:pt idx="914">
                  <c:v>914.99</c:v>
                </c:pt>
                <c:pt idx="915">
                  <c:v>915.99</c:v>
                </c:pt>
                <c:pt idx="916">
                  <c:v>917.00</c:v>
                </c:pt>
                <c:pt idx="917">
                  <c:v>918.00</c:v>
                </c:pt>
                <c:pt idx="918">
                  <c:v>918.99</c:v>
                </c:pt>
                <c:pt idx="919">
                  <c:v>920.00</c:v>
                </c:pt>
                <c:pt idx="920">
                  <c:v>921.00</c:v>
                </c:pt>
                <c:pt idx="921">
                  <c:v>921.99</c:v>
                </c:pt>
                <c:pt idx="922">
                  <c:v>923.00</c:v>
                </c:pt>
                <c:pt idx="923">
                  <c:v>924.00</c:v>
                </c:pt>
                <c:pt idx="924">
                  <c:v>924.99</c:v>
                </c:pt>
                <c:pt idx="925">
                  <c:v>925.99</c:v>
                </c:pt>
                <c:pt idx="926">
                  <c:v>927.00</c:v>
                </c:pt>
                <c:pt idx="927">
                  <c:v>928.00</c:v>
                </c:pt>
                <c:pt idx="928">
                  <c:v>928.99</c:v>
                </c:pt>
                <c:pt idx="929">
                  <c:v>930.00</c:v>
                </c:pt>
                <c:pt idx="930">
                  <c:v>931.00</c:v>
                </c:pt>
                <c:pt idx="931">
                  <c:v>931.99</c:v>
                </c:pt>
                <c:pt idx="932">
                  <c:v>933.00</c:v>
                </c:pt>
                <c:pt idx="933">
                  <c:v>934.00</c:v>
                </c:pt>
                <c:pt idx="934">
                  <c:v>934.99</c:v>
                </c:pt>
                <c:pt idx="935">
                  <c:v>935.99</c:v>
                </c:pt>
                <c:pt idx="936">
                  <c:v>937.00</c:v>
                </c:pt>
                <c:pt idx="937">
                  <c:v>938.00</c:v>
                </c:pt>
                <c:pt idx="938">
                  <c:v>938.99</c:v>
                </c:pt>
                <c:pt idx="939">
                  <c:v>940.00</c:v>
                </c:pt>
                <c:pt idx="940">
                  <c:v>941.00</c:v>
                </c:pt>
                <c:pt idx="941">
                  <c:v>941.99</c:v>
                </c:pt>
                <c:pt idx="942">
                  <c:v>942.99</c:v>
                </c:pt>
                <c:pt idx="943">
                  <c:v>944.00</c:v>
                </c:pt>
                <c:pt idx="944">
                  <c:v>945.00</c:v>
                </c:pt>
                <c:pt idx="945">
                  <c:v>945.99</c:v>
                </c:pt>
                <c:pt idx="946">
                  <c:v>947.00</c:v>
                </c:pt>
                <c:pt idx="947">
                  <c:v>948.00</c:v>
                </c:pt>
                <c:pt idx="948">
                  <c:v>948.99</c:v>
                </c:pt>
                <c:pt idx="949">
                  <c:v>950.00</c:v>
                </c:pt>
                <c:pt idx="950">
                  <c:v>951.00</c:v>
                </c:pt>
                <c:pt idx="951">
                  <c:v>951.99</c:v>
                </c:pt>
                <c:pt idx="952">
                  <c:v>952.99</c:v>
                </c:pt>
                <c:pt idx="953">
                  <c:v>954.00</c:v>
                </c:pt>
                <c:pt idx="954">
                  <c:v>955.00</c:v>
                </c:pt>
                <c:pt idx="955">
                  <c:v>955.99</c:v>
                </c:pt>
                <c:pt idx="956">
                  <c:v>957.00</c:v>
                </c:pt>
                <c:pt idx="957">
                  <c:v>958.00</c:v>
                </c:pt>
                <c:pt idx="958">
                  <c:v>958.99</c:v>
                </c:pt>
                <c:pt idx="959">
                  <c:v>960.00</c:v>
                </c:pt>
                <c:pt idx="960">
                  <c:v>961.00</c:v>
                </c:pt>
                <c:pt idx="961">
                  <c:v>961.99</c:v>
                </c:pt>
                <c:pt idx="962">
                  <c:v>962.99</c:v>
                </c:pt>
                <c:pt idx="963">
                  <c:v>964.00</c:v>
                </c:pt>
                <c:pt idx="964">
                  <c:v>965.00</c:v>
                </c:pt>
                <c:pt idx="965">
                  <c:v>965.99</c:v>
                </c:pt>
                <c:pt idx="966">
                  <c:v>967.00</c:v>
                </c:pt>
                <c:pt idx="967">
                  <c:v>968.00</c:v>
                </c:pt>
                <c:pt idx="968">
                  <c:v>968.99</c:v>
                </c:pt>
                <c:pt idx="969">
                  <c:v>970.00</c:v>
                </c:pt>
                <c:pt idx="970">
                  <c:v>971.00</c:v>
                </c:pt>
                <c:pt idx="971">
                  <c:v>971.99</c:v>
                </c:pt>
                <c:pt idx="972">
                  <c:v>972.99</c:v>
                </c:pt>
                <c:pt idx="973">
                  <c:v>974.00</c:v>
                </c:pt>
                <c:pt idx="974">
                  <c:v>975.00</c:v>
                </c:pt>
                <c:pt idx="975">
                  <c:v>975.99</c:v>
                </c:pt>
                <c:pt idx="976">
                  <c:v>977.00</c:v>
                </c:pt>
                <c:pt idx="977">
                  <c:v>978.00</c:v>
                </c:pt>
                <c:pt idx="978">
                  <c:v>978.99</c:v>
                </c:pt>
                <c:pt idx="979">
                  <c:v>980.00</c:v>
                </c:pt>
                <c:pt idx="980">
                  <c:v>981.00</c:v>
                </c:pt>
                <c:pt idx="981">
                  <c:v>981.99</c:v>
                </c:pt>
                <c:pt idx="982">
                  <c:v>982.99</c:v>
                </c:pt>
                <c:pt idx="983">
                  <c:v>984.00</c:v>
                </c:pt>
                <c:pt idx="984">
                  <c:v>985.00</c:v>
                </c:pt>
                <c:pt idx="985">
                  <c:v>985.99</c:v>
                </c:pt>
                <c:pt idx="986">
                  <c:v>987.00</c:v>
                </c:pt>
                <c:pt idx="987">
                  <c:v>988.00</c:v>
                </c:pt>
                <c:pt idx="988">
                  <c:v>988.99</c:v>
                </c:pt>
                <c:pt idx="989">
                  <c:v>989.99</c:v>
                </c:pt>
                <c:pt idx="990">
                  <c:v>991.00</c:v>
                </c:pt>
                <c:pt idx="991">
                  <c:v>991.99</c:v>
                </c:pt>
                <c:pt idx="992">
                  <c:v>992.99</c:v>
                </c:pt>
                <c:pt idx="993">
                  <c:v>994.00</c:v>
                </c:pt>
                <c:pt idx="994">
                  <c:v>995.00</c:v>
                </c:pt>
                <c:pt idx="995">
                  <c:v>995.99</c:v>
                </c:pt>
                <c:pt idx="996">
                  <c:v>997.00</c:v>
                </c:pt>
                <c:pt idx="997">
                  <c:v>998.00</c:v>
                </c:pt>
                <c:pt idx="998">
                  <c:v>998.99</c:v>
                </c:pt>
                <c:pt idx="999">
                  <c:v>999.99</c:v>
                </c:pt>
                <c:pt idx="1000">
                  <c:v>1,001.00</c:v>
                </c:pt>
                <c:pt idx="1001">
                  <c:v>1,002.00</c:v>
                </c:pt>
                <c:pt idx="1002">
                  <c:v>1,002.99</c:v>
                </c:pt>
                <c:pt idx="1003">
                  <c:v>1,004.00</c:v>
                </c:pt>
                <c:pt idx="1004">
                  <c:v>1,005.00</c:v>
                </c:pt>
                <c:pt idx="1005">
                  <c:v>1,005.99</c:v>
                </c:pt>
                <c:pt idx="1006">
                  <c:v>1,007.00</c:v>
                </c:pt>
                <c:pt idx="1007">
                  <c:v>1,008.00</c:v>
                </c:pt>
                <c:pt idx="1008">
                  <c:v>1,008.99</c:v>
                </c:pt>
                <c:pt idx="1009">
                  <c:v>1,009.99</c:v>
                </c:pt>
                <c:pt idx="1010">
                  <c:v>1,011.00</c:v>
                </c:pt>
                <c:pt idx="1011">
                  <c:v>1,012.00</c:v>
                </c:pt>
                <c:pt idx="1012">
                  <c:v>1,012.99</c:v>
                </c:pt>
                <c:pt idx="1013">
                  <c:v>1,014.00</c:v>
                </c:pt>
                <c:pt idx="1014">
                  <c:v>1,015.00</c:v>
                </c:pt>
                <c:pt idx="1015">
                  <c:v>1,015.99</c:v>
                </c:pt>
                <c:pt idx="1016">
                  <c:v>1,017.00</c:v>
                </c:pt>
                <c:pt idx="1017">
                  <c:v>1,018.00</c:v>
                </c:pt>
                <c:pt idx="1018">
                  <c:v>1,018.99</c:v>
                </c:pt>
                <c:pt idx="1019">
                  <c:v>1,019.99</c:v>
                </c:pt>
                <c:pt idx="1020">
                  <c:v>1,021.00</c:v>
                </c:pt>
                <c:pt idx="1021">
                  <c:v>1,022.00</c:v>
                </c:pt>
                <c:pt idx="1022">
                  <c:v>1,022.99</c:v>
                </c:pt>
                <c:pt idx="1023">
                  <c:v>1,024.00</c:v>
                </c:pt>
                <c:pt idx="1024">
                  <c:v>1,025.00</c:v>
                </c:pt>
                <c:pt idx="1025">
                  <c:v>1,025.99</c:v>
                </c:pt>
                <c:pt idx="1026">
                  <c:v>1,027.00</c:v>
                </c:pt>
                <c:pt idx="1027">
                  <c:v>1,028.00</c:v>
                </c:pt>
                <c:pt idx="1028">
                  <c:v>1,028.99</c:v>
                </c:pt>
                <c:pt idx="1029">
                  <c:v>1,029.99</c:v>
                </c:pt>
                <c:pt idx="1030">
                  <c:v>1,031.00</c:v>
                </c:pt>
                <c:pt idx="1031">
                  <c:v>1,032.00</c:v>
                </c:pt>
                <c:pt idx="1032">
                  <c:v>1,032.99</c:v>
                </c:pt>
                <c:pt idx="1033">
                  <c:v>1,034.00</c:v>
                </c:pt>
                <c:pt idx="1034">
                  <c:v>1,035.00</c:v>
                </c:pt>
                <c:pt idx="1035">
                  <c:v>1,035.99</c:v>
                </c:pt>
                <c:pt idx="1036">
                  <c:v>1,037.00</c:v>
                </c:pt>
                <c:pt idx="1037">
                  <c:v>1,038.00</c:v>
                </c:pt>
                <c:pt idx="1038">
                  <c:v>1,038.99</c:v>
                </c:pt>
                <c:pt idx="1039">
                  <c:v>1,039.99</c:v>
                </c:pt>
                <c:pt idx="1040">
                  <c:v>1,041.00</c:v>
                </c:pt>
                <c:pt idx="1041">
                  <c:v>1,042.00</c:v>
                </c:pt>
                <c:pt idx="1042">
                  <c:v>1,042.99</c:v>
                </c:pt>
                <c:pt idx="1043">
                  <c:v>1,044.00</c:v>
                </c:pt>
                <c:pt idx="1044">
                  <c:v>1,045.00</c:v>
                </c:pt>
                <c:pt idx="1045">
                  <c:v>1,045.99</c:v>
                </c:pt>
                <c:pt idx="1046">
                  <c:v>1,046.99</c:v>
                </c:pt>
                <c:pt idx="1047">
                  <c:v>1,048.00</c:v>
                </c:pt>
                <c:pt idx="1048">
                  <c:v>1,049.00</c:v>
                </c:pt>
                <c:pt idx="1049">
                  <c:v>1,049.99</c:v>
                </c:pt>
                <c:pt idx="1050">
                  <c:v>1,051.00</c:v>
                </c:pt>
                <c:pt idx="1051">
                  <c:v>1,052.00</c:v>
                </c:pt>
                <c:pt idx="1052">
                  <c:v>1,052.99</c:v>
                </c:pt>
                <c:pt idx="1053">
                  <c:v>1,054.00</c:v>
                </c:pt>
                <c:pt idx="1054">
                  <c:v>1,055.00</c:v>
                </c:pt>
                <c:pt idx="1055">
                  <c:v>1,055.99</c:v>
                </c:pt>
                <c:pt idx="1056">
                  <c:v>1,056.99</c:v>
                </c:pt>
                <c:pt idx="1057">
                  <c:v>1,058.00</c:v>
                </c:pt>
                <c:pt idx="1058">
                  <c:v>1,059.00</c:v>
                </c:pt>
                <c:pt idx="1059">
                  <c:v>1,059.99</c:v>
                </c:pt>
                <c:pt idx="1060">
                  <c:v>1,061.00</c:v>
                </c:pt>
                <c:pt idx="1061">
                  <c:v>1,062.00</c:v>
                </c:pt>
                <c:pt idx="1062">
                  <c:v>1,062.99</c:v>
                </c:pt>
                <c:pt idx="1063">
                  <c:v>1,064.00</c:v>
                </c:pt>
                <c:pt idx="1064">
                  <c:v>1,065.00</c:v>
                </c:pt>
                <c:pt idx="1065">
                  <c:v>1,065.99</c:v>
                </c:pt>
                <c:pt idx="1066">
                  <c:v>1,066.99</c:v>
                </c:pt>
                <c:pt idx="1067">
                  <c:v>1,068.00</c:v>
                </c:pt>
                <c:pt idx="1068">
                  <c:v>1,069.00</c:v>
                </c:pt>
                <c:pt idx="1069">
                  <c:v>1,069.99</c:v>
                </c:pt>
                <c:pt idx="1070">
                  <c:v>1,071.00</c:v>
                </c:pt>
                <c:pt idx="1071">
                  <c:v>1,072.00</c:v>
                </c:pt>
                <c:pt idx="1072">
                  <c:v>1,072.99</c:v>
                </c:pt>
                <c:pt idx="1073">
                  <c:v>1,074.00</c:v>
                </c:pt>
                <c:pt idx="1074">
                  <c:v>1,075.00</c:v>
                </c:pt>
                <c:pt idx="1075">
                  <c:v>1,075.99</c:v>
                </c:pt>
                <c:pt idx="1076">
                  <c:v>1,076.99</c:v>
                </c:pt>
                <c:pt idx="1077">
                  <c:v>1,078.00</c:v>
                </c:pt>
                <c:pt idx="1078">
                  <c:v>1,079.00</c:v>
                </c:pt>
                <c:pt idx="1079">
                  <c:v>1,079.99</c:v>
                </c:pt>
                <c:pt idx="1080">
                  <c:v>1,081.00</c:v>
                </c:pt>
                <c:pt idx="1081">
                  <c:v>1,082.00</c:v>
                </c:pt>
                <c:pt idx="1082">
                  <c:v>1,082.99</c:v>
                </c:pt>
                <c:pt idx="1083">
                  <c:v>1,084.00</c:v>
                </c:pt>
                <c:pt idx="1084">
                  <c:v>1,085.00</c:v>
                </c:pt>
                <c:pt idx="1085">
                  <c:v>1,085.99</c:v>
                </c:pt>
                <c:pt idx="1086">
                  <c:v>1,086.99</c:v>
                </c:pt>
                <c:pt idx="1087">
                  <c:v>1,088.00</c:v>
                </c:pt>
                <c:pt idx="1088">
                  <c:v>1,089.00</c:v>
                </c:pt>
                <c:pt idx="1089">
                  <c:v>1,089.99</c:v>
                </c:pt>
                <c:pt idx="1090">
                  <c:v>1,091.00</c:v>
                </c:pt>
                <c:pt idx="1091">
                  <c:v>1,092.00</c:v>
                </c:pt>
                <c:pt idx="1092">
                  <c:v>1,092.99</c:v>
                </c:pt>
                <c:pt idx="1093">
                  <c:v>1,093.99</c:v>
                </c:pt>
                <c:pt idx="1094">
                  <c:v>1,095.00</c:v>
                </c:pt>
                <c:pt idx="1095">
                  <c:v>1,096.00</c:v>
                </c:pt>
                <c:pt idx="1096">
                  <c:v>1,096.99</c:v>
                </c:pt>
                <c:pt idx="1097">
                  <c:v>1,098.00</c:v>
                </c:pt>
                <c:pt idx="1098">
                  <c:v>1,099.00</c:v>
                </c:pt>
                <c:pt idx="1099">
                  <c:v>1,099.99</c:v>
                </c:pt>
                <c:pt idx="1100">
                  <c:v>1,101.00</c:v>
                </c:pt>
                <c:pt idx="1101">
                  <c:v>1,102.00</c:v>
                </c:pt>
                <c:pt idx="1102">
                  <c:v>1,102.99</c:v>
                </c:pt>
                <c:pt idx="1103">
                  <c:v>1,103.99</c:v>
                </c:pt>
                <c:pt idx="1104">
                  <c:v>1,105.00</c:v>
                </c:pt>
                <c:pt idx="1105">
                  <c:v>1,106.00</c:v>
                </c:pt>
                <c:pt idx="1106">
                  <c:v>1,106.99</c:v>
                </c:pt>
                <c:pt idx="1107">
                  <c:v>1,108.00</c:v>
                </c:pt>
                <c:pt idx="1108">
                  <c:v>1,109.00</c:v>
                </c:pt>
                <c:pt idx="1109">
                  <c:v>1,109.99</c:v>
                </c:pt>
                <c:pt idx="1110">
                  <c:v>1,111.00</c:v>
                </c:pt>
                <c:pt idx="1111">
                  <c:v>1,112.00</c:v>
                </c:pt>
                <c:pt idx="1112">
                  <c:v>1,112.99</c:v>
                </c:pt>
                <c:pt idx="1113">
                  <c:v>1,113.99</c:v>
                </c:pt>
                <c:pt idx="1114">
                  <c:v>1,115.00</c:v>
                </c:pt>
                <c:pt idx="1115">
                  <c:v>1,116.00</c:v>
                </c:pt>
                <c:pt idx="1116">
                  <c:v>1,116.99</c:v>
                </c:pt>
                <c:pt idx="1117">
                  <c:v>1,118.00</c:v>
                </c:pt>
                <c:pt idx="1118">
                  <c:v>1,119.00</c:v>
                </c:pt>
                <c:pt idx="1119">
                  <c:v>1,119.99</c:v>
                </c:pt>
                <c:pt idx="1120">
                  <c:v>1,121.00</c:v>
                </c:pt>
                <c:pt idx="1121">
                  <c:v>1,122.00</c:v>
                </c:pt>
                <c:pt idx="1122">
                  <c:v>1,123.00</c:v>
                </c:pt>
                <c:pt idx="1123">
                  <c:v>1,123.99</c:v>
                </c:pt>
                <c:pt idx="1124">
                  <c:v>1,125.00</c:v>
                </c:pt>
                <c:pt idx="1125">
                  <c:v>1,126.00</c:v>
                </c:pt>
                <c:pt idx="1126">
                  <c:v>1,126.99</c:v>
                </c:pt>
                <c:pt idx="1127">
                  <c:v>1,128.00</c:v>
                </c:pt>
                <c:pt idx="1128">
                  <c:v>1,129.00</c:v>
                </c:pt>
                <c:pt idx="1129">
                  <c:v>1,129.99</c:v>
                </c:pt>
                <c:pt idx="1130">
                  <c:v>1,130.99</c:v>
                </c:pt>
                <c:pt idx="1131">
                  <c:v>1,132.00</c:v>
                </c:pt>
                <c:pt idx="1132">
                  <c:v>1,133.00</c:v>
                </c:pt>
                <c:pt idx="1133">
                  <c:v>1,133.99</c:v>
                </c:pt>
                <c:pt idx="1134">
                  <c:v>1,135.00</c:v>
                </c:pt>
                <c:pt idx="1135">
                  <c:v>1,136.00</c:v>
                </c:pt>
                <c:pt idx="1136">
                  <c:v>1,136.99</c:v>
                </c:pt>
                <c:pt idx="1137">
                  <c:v>1,138.00</c:v>
                </c:pt>
                <c:pt idx="1138">
                  <c:v>1,139.00</c:v>
                </c:pt>
                <c:pt idx="1139">
                  <c:v>1,139.99</c:v>
                </c:pt>
                <c:pt idx="1140">
                  <c:v>1,140.99</c:v>
                </c:pt>
                <c:pt idx="1141">
                  <c:v>1,142.00</c:v>
                </c:pt>
                <c:pt idx="1142">
                  <c:v>1,143.00</c:v>
                </c:pt>
                <c:pt idx="1143">
                  <c:v>1,143.99</c:v>
                </c:pt>
                <c:pt idx="1144">
                  <c:v>1,145.00</c:v>
                </c:pt>
                <c:pt idx="1145">
                  <c:v>1,146.00</c:v>
                </c:pt>
                <c:pt idx="1146">
                  <c:v>1,146.99</c:v>
                </c:pt>
                <c:pt idx="1147">
                  <c:v>1,148.00</c:v>
                </c:pt>
                <c:pt idx="1148">
                  <c:v>1,149.00</c:v>
                </c:pt>
                <c:pt idx="1149">
                  <c:v>1,149.99</c:v>
                </c:pt>
                <c:pt idx="1150">
                  <c:v>1,150.99</c:v>
                </c:pt>
                <c:pt idx="1151">
                  <c:v>1,152.00</c:v>
                </c:pt>
                <c:pt idx="1152">
                  <c:v>1,153.00</c:v>
                </c:pt>
                <c:pt idx="1153">
                  <c:v>1,153.99</c:v>
                </c:pt>
                <c:pt idx="1154">
                  <c:v>1,155.00</c:v>
                </c:pt>
                <c:pt idx="1155">
                  <c:v>1,156.00</c:v>
                </c:pt>
                <c:pt idx="1156">
                  <c:v>1,156.99</c:v>
                </c:pt>
                <c:pt idx="1157">
                  <c:v>1,158.00</c:v>
                </c:pt>
                <c:pt idx="1158">
                  <c:v>1,159.00</c:v>
                </c:pt>
                <c:pt idx="1159">
                  <c:v>1,159.99</c:v>
                </c:pt>
                <c:pt idx="1160">
                  <c:v>1,160.99</c:v>
                </c:pt>
                <c:pt idx="1161">
                  <c:v>1,162.00</c:v>
                </c:pt>
                <c:pt idx="1162">
                  <c:v>1,163.00</c:v>
                </c:pt>
                <c:pt idx="1163">
                  <c:v>1,163.99</c:v>
                </c:pt>
                <c:pt idx="1164">
                  <c:v>1,165.00</c:v>
                </c:pt>
                <c:pt idx="1165">
                  <c:v>1,166.00</c:v>
                </c:pt>
                <c:pt idx="1166">
                  <c:v>1,166.99</c:v>
                </c:pt>
                <c:pt idx="1167">
                  <c:v>1,168.00</c:v>
                </c:pt>
                <c:pt idx="1168">
                  <c:v>1,169.00</c:v>
                </c:pt>
                <c:pt idx="1169">
                  <c:v>1,169.99</c:v>
                </c:pt>
                <c:pt idx="1170">
                  <c:v>1,170.99</c:v>
                </c:pt>
                <c:pt idx="1171">
                  <c:v>1,172.00</c:v>
                </c:pt>
                <c:pt idx="1172">
                  <c:v>1,173.00</c:v>
                </c:pt>
                <c:pt idx="1173">
                  <c:v>1,173.99</c:v>
                </c:pt>
                <c:pt idx="1174">
                  <c:v>1,175.00</c:v>
                </c:pt>
                <c:pt idx="1175">
                  <c:v>1,176.00</c:v>
                </c:pt>
                <c:pt idx="1176">
                  <c:v>1,176.99</c:v>
                </c:pt>
                <c:pt idx="1177">
                  <c:v>1,178.00</c:v>
                </c:pt>
                <c:pt idx="1178">
                  <c:v>1,179.00</c:v>
                </c:pt>
                <c:pt idx="1179">
                  <c:v>1,179.99</c:v>
                </c:pt>
                <c:pt idx="1180">
                  <c:v>1,180.99</c:v>
                </c:pt>
                <c:pt idx="1181">
                  <c:v>1,182.00</c:v>
                </c:pt>
                <c:pt idx="1182">
                  <c:v>1,183.00</c:v>
                </c:pt>
                <c:pt idx="1183">
                  <c:v>1,183.99</c:v>
                </c:pt>
                <c:pt idx="1184">
                  <c:v>1,185.00</c:v>
                </c:pt>
                <c:pt idx="1185">
                  <c:v>1,186.00</c:v>
                </c:pt>
                <c:pt idx="1186">
                  <c:v>1,186.99</c:v>
                </c:pt>
                <c:pt idx="1187">
                  <c:v>1,187.99</c:v>
                </c:pt>
                <c:pt idx="1188">
                  <c:v>1,189.00</c:v>
                </c:pt>
                <c:pt idx="1189">
                  <c:v>1,190.00</c:v>
                </c:pt>
                <c:pt idx="1190">
                  <c:v>1,190.99</c:v>
                </c:pt>
                <c:pt idx="1191">
                  <c:v>1,192.00</c:v>
                </c:pt>
                <c:pt idx="1192">
                  <c:v>1,193.00</c:v>
                </c:pt>
                <c:pt idx="1193">
                  <c:v>1,193.99</c:v>
                </c:pt>
                <c:pt idx="1194">
                  <c:v>1,195.00</c:v>
                </c:pt>
                <c:pt idx="1195">
                  <c:v>1,196.00</c:v>
                </c:pt>
                <c:pt idx="1196">
                  <c:v>1,196.99</c:v>
                </c:pt>
                <c:pt idx="1197">
                  <c:v>1,197.99</c:v>
                </c:pt>
                <c:pt idx="1198">
                  <c:v>1,199.00</c:v>
                </c:pt>
                <c:pt idx="1199">
                  <c:v>1,200.00</c:v>
                </c:pt>
                <c:pt idx="1200">
                  <c:v>1,200.99</c:v>
                </c:pt>
                <c:pt idx="1201">
                  <c:v>1,202.00</c:v>
                </c:pt>
                <c:pt idx="1202">
                  <c:v>1,203.00</c:v>
                </c:pt>
                <c:pt idx="1203">
                  <c:v>1,203.99</c:v>
                </c:pt>
                <c:pt idx="1204">
                  <c:v>1,205.00</c:v>
                </c:pt>
                <c:pt idx="1205">
                  <c:v>1,206.00</c:v>
                </c:pt>
                <c:pt idx="1206">
                  <c:v>1,206.99</c:v>
                </c:pt>
                <c:pt idx="1207">
                  <c:v>1,207.99</c:v>
                </c:pt>
                <c:pt idx="1208">
                  <c:v>1,209.00</c:v>
                </c:pt>
                <c:pt idx="1209">
                  <c:v>1,210.00</c:v>
                </c:pt>
                <c:pt idx="1210">
                  <c:v>1,210.99</c:v>
                </c:pt>
                <c:pt idx="1211">
                  <c:v>1,212.00</c:v>
                </c:pt>
                <c:pt idx="1212">
                  <c:v>1,213.00</c:v>
                </c:pt>
                <c:pt idx="1213">
                  <c:v>1,213.99</c:v>
                </c:pt>
                <c:pt idx="1214">
                  <c:v>1,215.00</c:v>
                </c:pt>
                <c:pt idx="1215">
                  <c:v>1,216.00</c:v>
                </c:pt>
                <c:pt idx="1216">
                  <c:v>1,216.99</c:v>
                </c:pt>
                <c:pt idx="1217">
                  <c:v>1,217.99</c:v>
                </c:pt>
                <c:pt idx="1218">
                  <c:v>1,219.00</c:v>
                </c:pt>
                <c:pt idx="1219">
                  <c:v>1,220.00</c:v>
                </c:pt>
                <c:pt idx="1220">
                  <c:v>1,220.99</c:v>
                </c:pt>
                <c:pt idx="1221">
                  <c:v>1,222.00</c:v>
                </c:pt>
                <c:pt idx="1222">
                  <c:v>1,223.00</c:v>
                </c:pt>
                <c:pt idx="1223">
                  <c:v>1,223.99</c:v>
                </c:pt>
                <c:pt idx="1224">
                  <c:v>1,225.00</c:v>
                </c:pt>
                <c:pt idx="1225">
                  <c:v>1,226.00</c:v>
                </c:pt>
                <c:pt idx="1226">
                  <c:v>1,226.99</c:v>
                </c:pt>
                <c:pt idx="1227">
                  <c:v>1,227.99</c:v>
                </c:pt>
                <c:pt idx="1228">
                  <c:v>1,229.00</c:v>
                </c:pt>
                <c:pt idx="1229">
                  <c:v>1,230.00</c:v>
                </c:pt>
                <c:pt idx="1230">
                  <c:v>1,230.99</c:v>
                </c:pt>
                <c:pt idx="1231">
                  <c:v>1,232.00</c:v>
                </c:pt>
                <c:pt idx="1232">
                  <c:v>1,233.00</c:v>
                </c:pt>
                <c:pt idx="1233">
                  <c:v>1,233.99</c:v>
                </c:pt>
                <c:pt idx="1234">
                  <c:v>1,234.99</c:v>
                </c:pt>
                <c:pt idx="1235">
                  <c:v>1,236.00</c:v>
                </c:pt>
                <c:pt idx="1236">
                  <c:v>1,237.00</c:v>
                </c:pt>
                <c:pt idx="1237">
                  <c:v>1,237.99</c:v>
                </c:pt>
                <c:pt idx="1238">
                  <c:v>1,239.00</c:v>
                </c:pt>
                <c:pt idx="1239">
                  <c:v>1,240.00</c:v>
                </c:pt>
                <c:pt idx="1240">
                  <c:v>1,240.99</c:v>
                </c:pt>
                <c:pt idx="1241">
                  <c:v>1,242.00</c:v>
                </c:pt>
                <c:pt idx="1242">
                  <c:v>1,243.00</c:v>
                </c:pt>
                <c:pt idx="1243">
                  <c:v>1,243.99</c:v>
                </c:pt>
                <c:pt idx="1244">
                  <c:v>1,244.99</c:v>
                </c:pt>
                <c:pt idx="1245">
                  <c:v>1,246.00</c:v>
                </c:pt>
                <c:pt idx="1246">
                  <c:v>1,247.00</c:v>
                </c:pt>
                <c:pt idx="1247">
                  <c:v>1,247.99</c:v>
                </c:pt>
                <c:pt idx="1248">
                  <c:v>1,249.00</c:v>
                </c:pt>
                <c:pt idx="1249">
                  <c:v>1,250.00</c:v>
                </c:pt>
                <c:pt idx="1250">
                  <c:v>1,250.99</c:v>
                </c:pt>
                <c:pt idx="1251">
                  <c:v>1,252.00</c:v>
                </c:pt>
                <c:pt idx="1252">
                  <c:v>1,253.00</c:v>
                </c:pt>
                <c:pt idx="1253">
                  <c:v>1,253.99</c:v>
                </c:pt>
                <c:pt idx="1254">
                  <c:v>1,254.99</c:v>
                </c:pt>
                <c:pt idx="1255">
                  <c:v>1,256.00</c:v>
                </c:pt>
                <c:pt idx="1256">
                  <c:v>1,257.00</c:v>
                </c:pt>
                <c:pt idx="1257">
                  <c:v>1,257.99</c:v>
                </c:pt>
                <c:pt idx="1258">
                  <c:v>1,259.00</c:v>
                </c:pt>
                <c:pt idx="1259">
                  <c:v>1,260.00</c:v>
                </c:pt>
                <c:pt idx="1260">
                  <c:v>1,260.99</c:v>
                </c:pt>
                <c:pt idx="1261">
                  <c:v>1,261.99</c:v>
                </c:pt>
                <c:pt idx="1262">
                  <c:v>1,263.00</c:v>
                </c:pt>
                <c:pt idx="1263">
                  <c:v>1,264.00</c:v>
                </c:pt>
                <c:pt idx="1264">
                  <c:v>1,264.99</c:v>
                </c:pt>
                <c:pt idx="1265">
                  <c:v>1,266.00</c:v>
                </c:pt>
                <c:pt idx="1266">
                  <c:v>1,267.00</c:v>
                </c:pt>
                <c:pt idx="1267">
                  <c:v>1,267.99</c:v>
                </c:pt>
                <c:pt idx="1268">
                  <c:v>1,269.00</c:v>
                </c:pt>
                <c:pt idx="1269">
                  <c:v>1,270.00</c:v>
                </c:pt>
                <c:pt idx="1270">
                  <c:v>1,270.99</c:v>
                </c:pt>
                <c:pt idx="1271">
                  <c:v>1,271.99</c:v>
                </c:pt>
                <c:pt idx="1272">
                  <c:v>1,273.00</c:v>
                </c:pt>
                <c:pt idx="1273">
                  <c:v>1,274.00</c:v>
                </c:pt>
                <c:pt idx="1274">
                  <c:v>1,274.99</c:v>
                </c:pt>
                <c:pt idx="1275">
                  <c:v>1,276.00</c:v>
                </c:pt>
                <c:pt idx="1276">
                  <c:v>1,277.00</c:v>
                </c:pt>
                <c:pt idx="1277">
                  <c:v>1,277.99</c:v>
                </c:pt>
                <c:pt idx="1278">
                  <c:v>1,279.00</c:v>
                </c:pt>
                <c:pt idx="1279">
                  <c:v>1,280.00</c:v>
                </c:pt>
                <c:pt idx="1280">
                  <c:v>1,280.99</c:v>
                </c:pt>
                <c:pt idx="1281">
                  <c:v>1,281.99</c:v>
                </c:pt>
                <c:pt idx="1282">
                  <c:v>1,283.00</c:v>
                </c:pt>
                <c:pt idx="1283">
                  <c:v>1,284.00</c:v>
                </c:pt>
                <c:pt idx="1284">
                  <c:v>1,284.99</c:v>
                </c:pt>
                <c:pt idx="1285">
                  <c:v>1,286.00</c:v>
                </c:pt>
                <c:pt idx="1286">
                  <c:v>1,287.00</c:v>
                </c:pt>
                <c:pt idx="1287">
                  <c:v>1,287.99</c:v>
                </c:pt>
                <c:pt idx="1288">
                  <c:v>1,289.00</c:v>
                </c:pt>
                <c:pt idx="1289">
                  <c:v>1,290.00</c:v>
                </c:pt>
                <c:pt idx="1290">
                  <c:v>1,290.99</c:v>
                </c:pt>
                <c:pt idx="1291">
                  <c:v>1,291.99</c:v>
                </c:pt>
                <c:pt idx="1292">
                  <c:v>1,293.00</c:v>
                </c:pt>
                <c:pt idx="1293">
                  <c:v>1,294.00</c:v>
                </c:pt>
                <c:pt idx="1294">
                  <c:v>1,294.99</c:v>
                </c:pt>
                <c:pt idx="1295">
                  <c:v>1,296.00</c:v>
                </c:pt>
                <c:pt idx="1296">
                  <c:v>1,297.00</c:v>
                </c:pt>
                <c:pt idx="1297">
                  <c:v>1,297.99</c:v>
                </c:pt>
                <c:pt idx="1298">
                  <c:v>1,299.00</c:v>
                </c:pt>
                <c:pt idx="1299">
                  <c:v>1,300.00</c:v>
                </c:pt>
                <c:pt idx="1300">
                  <c:v>1,300.99</c:v>
                </c:pt>
                <c:pt idx="1301">
                  <c:v>1,301.99</c:v>
                </c:pt>
                <c:pt idx="1302">
                  <c:v>1,303.00</c:v>
                </c:pt>
                <c:pt idx="1303">
                  <c:v>1,304.00</c:v>
                </c:pt>
                <c:pt idx="1304">
                  <c:v>1,304.99</c:v>
                </c:pt>
                <c:pt idx="1305">
                  <c:v>1,306.00</c:v>
                </c:pt>
                <c:pt idx="1306">
                  <c:v>1,307.00</c:v>
                </c:pt>
                <c:pt idx="1307">
                  <c:v>1,307.99</c:v>
                </c:pt>
                <c:pt idx="1308">
                  <c:v>1,308.99</c:v>
                </c:pt>
                <c:pt idx="1309">
                  <c:v>1,310.00</c:v>
                </c:pt>
                <c:pt idx="1310">
                  <c:v>1,310.99</c:v>
                </c:pt>
                <c:pt idx="1311">
                  <c:v>1,311.99</c:v>
                </c:pt>
                <c:pt idx="1312">
                  <c:v>1,313.00</c:v>
                </c:pt>
                <c:pt idx="1313">
                  <c:v>1,314.00</c:v>
                </c:pt>
                <c:pt idx="1314">
                  <c:v>1,314.99</c:v>
                </c:pt>
                <c:pt idx="1315">
                  <c:v>1,316.00</c:v>
                </c:pt>
                <c:pt idx="1316">
                  <c:v>1,317.00</c:v>
                </c:pt>
                <c:pt idx="1317">
                  <c:v>1,317.99</c:v>
                </c:pt>
                <c:pt idx="1318">
                  <c:v>1,318.99</c:v>
                </c:pt>
                <c:pt idx="1319">
                  <c:v>1,320.00</c:v>
                </c:pt>
                <c:pt idx="1320">
                  <c:v>1,321.00</c:v>
                </c:pt>
                <c:pt idx="1321">
                  <c:v>1,321.99</c:v>
                </c:pt>
                <c:pt idx="1322">
                  <c:v>1,323.00</c:v>
                </c:pt>
                <c:pt idx="1323">
                  <c:v>1,324.00</c:v>
                </c:pt>
                <c:pt idx="1324">
                  <c:v>1,324.99</c:v>
                </c:pt>
                <c:pt idx="1325">
                  <c:v>1,326.00</c:v>
                </c:pt>
                <c:pt idx="1326">
                  <c:v>1,327.00</c:v>
                </c:pt>
                <c:pt idx="1327">
                  <c:v>1,327.99</c:v>
                </c:pt>
                <c:pt idx="1328">
                  <c:v>1,328.99</c:v>
                </c:pt>
                <c:pt idx="1329">
                  <c:v>1,330.00</c:v>
                </c:pt>
                <c:pt idx="1330">
                  <c:v>1,331.00</c:v>
                </c:pt>
                <c:pt idx="1331">
                  <c:v>1,331.99</c:v>
                </c:pt>
                <c:pt idx="1332">
                  <c:v>1,333.00</c:v>
                </c:pt>
                <c:pt idx="1333">
                  <c:v>1,334.00</c:v>
                </c:pt>
                <c:pt idx="1334">
                  <c:v>1,334.99</c:v>
                </c:pt>
                <c:pt idx="1335">
                  <c:v>1,336.00</c:v>
                </c:pt>
                <c:pt idx="1336">
                  <c:v>1,337.00</c:v>
                </c:pt>
                <c:pt idx="1337">
                  <c:v>1,337.99</c:v>
                </c:pt>
                <c:pt idx="1338">
                  <c:v>1,338.99</c:v>
                </c:pt>
                <c:pt idx="1339">
                  <c:v>1,340.00</c:v>
                </c:pt>
                <c:pt idx="1340">
                  <c:v>1,341.00</c:v>
                </c:pt>
                <c:pt idx="1341">
                  <c:v>1,341.99</c:v>
                </c:pt>
                <c:pt idx="1342">
                  <c:v>1,343.00</c:v>
                </c:pt>
                <c:pt idx="1343">
                  <c:v>1,344.00</c:v>
                </c:pt>
                <c:pt idx="1344">
                  <c:v>1,344.99</c:v>
                </c:pt>
                <c:pt idx="1345">
                  <c:v>1,346.00</c:v>
                </c:pt>
                <c:pt idx="1346">
                  <c:v>1,347.00</c:v>
                </c:pt>
                <c:pt idx="1347">
                  <c:v>1,347.99</c:v>
                </c:pt>
                <c:pt idx="1348">
                  <c:v>1,348.99</c:v>
                </c:pt>
                <c:pt idx="1349">
                  <c:v>1,350.00</c:v>
                </c:pt>
                <c:pt idx="1350">
                  <c:v>1,351.00</c:v>
                </c:pt>
                <c:pt idx="1351">
                  <c:v>1,351.99</c:v>
                </c:pt>
                <c:pt idx="1352">
                  <c:v>1,353.00</c:v>
                </c:pt>
                <c:pt idx="1353">
                  <c:v>1,354.00</c:v>
                </c:pt>
                <c:pt idx="1354">
                  <c:v>1,354.99</c:v>
                </c:pt>
                <c:pt idx="1355">
                  <c:v>1,355.99</c:v>
                </c:pt>
                <c:pt idx="1356">
                  <c:v>1,357.00</c:v>
                </c:pt>
                <c:pt idx="1357">
                  <c:v>1,357.99</c:v>
                </c:pt>
                <c:pt idx="1358">
                  <c:v>1,358.99</c:v>
                </c:pt>
                <c:pt idx="1359">
                  <c:v>1,360.00</c:v>
                </c:pt>
                <c:pt idx="1360">
                  <c:v>1,361.00</c:v>
                </c:pt>
                <c:pt idx="1361">
                  <c:v>1,361.99</c:v>
                </c:pt>
                <c:pt idx="1362">
                  <c:v>1,363.00</c:v>
                </c:pt>
                <c:pt idx="1363">
                  <c:v>1,364.00</c:v>
                </c:pt>
                <c:pt idx="1364">
                  <c:v>1,364.99</c:v>
                </c:pt>
                <c:pt idx="1365">
                  <c:v>1,365.99</c:v>
                </c:pt>
                <c:pt idx="1366">
                  <c:v>1,367.00</c:v>
                </c:pt>
                <c:pt idx="1367">
                  <c:v>1,368.00</c:v>
                </c:pt>
                <c:pt idx="1368">
                  <c:v>1,368.99</c:v>
                </c:pt>
                <c:pt idx="1369">
                  <c:v>1,370.00</c:v>
                </c:pt>
                <c:pt idx="1370">
                  <c:v>1,371.00</c:v>
                </c:pt>
                <c:pt idx="1371">
                  <c:v>1,371.99</c:v>
                </c:pt>
                <c:pt idx="1372">
                  <c:v>1,373.00</c:v>
                </c:pt>
                <c:pt idx="1373">
                  <c:v>1,374.00</c:v>
                </c:pt>
                <c:pt idx="1374">
                  <c:v>1,374.99</c:v>
                </c:pt>
                <c:pt idx="1375">
                  <c:v>1,375.99</c:v>
                </c:pt>
                <c:pt idx="1376">
                  <c:v>1,377.00</c:v>
                </c:pt>
                <c:pt idx="1377">
                  <c:v>1,378.00</c:v>
                </c:pt>
                <c:pt idx="1378">
                  <c:v>1,378.99</c:v>
                </c:pt>
                <c:pt idx="1379">
                  <c:v>1,380.00</c:v>
                </c:pt>
                <c:pt idx="1380">
                  <c:v>1,381.00</c:v>
                </c:pt>
                <c:pt idx="1381">
                  <c:v>1,381.99</c:v>
                </c:pt>
                <c:pt idx="1382">
                  <c:v>1,382.99</c:v>
                </c:pt>
                <c:pt idx="1383">
                  <c:v>1,384.00</c:v>
                </c:pt>
                <c:pt idx="1384">
                  <c:v>1,385.00</c:v>
                </c:pt>
                <c:pt idx="1385">
                  <c:v>1,385.99</c:v>
                </c:pt>
                <c:pt idx="1386">
                  <c:v>1,387.00</c:v>
                </c:pt>
                <c:pt idx="1387">
                  <c:v>1,388.00</c:v>
                </c:pt>
                <c:pt idx="1388">
                  <c:v>1,388.99</c:v>
                </c:pt>
                <c:pt idx="1389">
                  <c:v>1,390.00</c:v>
                </c:pt>
                <c:pt idx="1390">
                  <c:v>1,391.00</c:v>
                </c:pt>
                <c:pt idx="1391">
                  <c:v>1,391.99</c:v>
                </c:pt>
                <c:pt idx="1392">
                  <c:v>1,392.99</c:v>
                </c:pt>
                <c:pt idx="1393">
                  <c:v>1,394.00</c:v>
                </c:pt>
                <c:pt idx="1394">
                  <c:v>1,395.00</c:v>
                </c:pt>
                <c:pt idx="1395">
                  <c:v>1,395.99</c:v>
                </c:pt>
                <c:pt idx="1396">
                  <c:v>1,397.00</c:v>
                </c:pt>
                <c:pt idx="1397">
                  <c:v>1,398.00</c:v>
                </c:pt>
                <c:pt idx="1398">
                  <c:v>1,398.99</c:v>
                </c:pt>
                <c:pt idx="1399">
                  <c:v>1,400.00</c:v>
                </c:pt>
                <c:pt idx="1400">
                  <c:v>1,401.00</c:v>
                </c:pt>
                <c:pt idx="1401">
                  <c:v>1,401.99</c:v>
                </c:pt>
                <c:pt idx="1402">
                  <c:v>1,402.99</c:v>
                </c:pt>
                <c:pt idx="1403">
                  <c:v>1,404.00</c:v>
                </c:pt>
                <c:pt idx="1404">
                  <c:v>1,405.00</c:v>
                </c:pt>
                <c:pt idx="1405">
                  <c:v>1,405.99</c:v>
                </c:pt>
                <c:pt idx="1406">
                  <c:v>1,407.00</c:v>
                </c:pt>
                <c:pt idx="1407">
                  <c:v>1,408.00</c:v>
                </c:pt>
                <c:pt idx="1408">
                  <c:v>1,408.99</c:v>
                </c:pt>
                <c:pt idx="1409">
                  <c:v>1,410.00</c:v>
                </c:pt>
                <c:pt idx="1410">
                  <c:v>1,411.00</c:v>
                </c:pt>
                <c:pt idx="1411">
                  <c:v>1,411.99</c:v>
                </c:pt>
                <c:pt idx="1412">
                  <c:v>1,412.99</c:v>
                </c:pt>
                <c:pt idx="1413">
                  <c:v>1,414.00</c:v>
                </c:pt>
                <c:pt idx="1414">
                  <c:v>1,415.00</c:v>
                </c:pt>
                <c:pt idx="1415">
                  <c:v>1,415.99</c:v>
                </c:pt>
                <c:pt idx="1416">
                  <c:v>1,417.00</c:v>
                </c:pt>
                <c:pt idx="1417">
                  <c:v>1,418.00</c:v>
                </c:pt>
                <c:pt idx="1418">
                  <c:v>1,418.99</c:v>
                </c:pt>
                <c:pt idx="1419">
                  <c:v>1,420.00</c:v>
                </c:pt>
                <c:pt idx="1420">
                  <c:v>1,421.00</c:v>
                </c:pt>
                <c:pt idx="1421">
                  <c:v>1,422.00</c:v>
                </c:pt>
                <c:pt idx="1422">
                  <c:v>1,422.99</c:v>
                </c:pt>
                <c:pt idx="1423">
                  <c:v>1,424.00</c:v>
                </c:pt>
                <c:pt idx="1424">
                  <c:v>1,425.00</c:v>
                </c:pt>
                <c:pt idx="1425">
                  <c:v>1,425.99</c:v>
                </c:pt>
                <c:pt idx="1426">
                  <c:v>1,427.00</c:v>
                </c:pt>
                <c:pt idx="1427">
                  <c:v>1,428.00</c:v>
                </c:pt>
                <c:pt idx="1428">
                  <c:v>1,428.99</c:v>
                </c:pt>
                <c:pt idx="1429">
                  <c:v>1,429.99</c:v>
                </c:pt>
                <c:pt idx="1430">
                  <c:v>1,431.00</c:v>
                </c:pt>
                <c:pt idx="1431">
                  <c:v>1,432.00</c:v>
                </c:pt>
                <c:pt idx="1432">
                  <c:v>1,432.99</c:v>
                </c:pt>
                <c:pt idx="1433">
                  <c:v>1,434.00</c:v>
                </c:pt>
                <c:pt idx="1434">
                  <c:v>1,435.00</c:v>
                </c:pt>
                <c:pt idx="1435">
                  <c:v>1,435.99</c:v>
                </c:pt>
                <c:pt idx="1436">
                  <c:v>1,437.00</c:v>
                </c:pt>
                <c:pt idx="1437">
                  <c:v>1,438.00</c:v>
                </c:pt>
                <c:pt idx="1438">
                  <c:v>1,438.99</c:v>
                </c:pt>
                <c:pt idx="1439">
                  <c:v>1,439.99</c:v>
                </c:pt>
                <c:pt idx="1440">
                  <c:v>1,441.00</c:v>
                </c:pt>
                <c:pt idx="1441">
                  <c:v>1,442.00</c:v>
                </c:pt>
                <c:pt idx="1442">
                  <c:v>1,442.99</c:v>
                </c:pt>
                <c:pt idx="1443">
                  <c:v>1,444.00</c:v>
                </c:pt>
                <c:pt idx="1444">
                  <c:v>1,445.00</c:v>
                </c:pt>
                <c:pt idx="1445">
                  <c:v>1,445.99</c:v>
                </c:pt>
                <c:pt idx="1446">
                  <c:v>1,447.00</c:v>
                </c:pt>
                <c:pt idx="1447">
                  <c:v>1,448.00</c:v>
                </c:pt>
                <c:pt idx="1448">
                  <c:v>1,448.99</c:v>
                </c:pt>
                <c:pt idx="1449">
                  <c:v>1,449.99</c:v>
                </c:pt>
                <c:pt idx="1450">
                  <c:v>1,451.00</c:v>
                </c:pt>
                <c:pt idx="1451">
                  <c:v>1,452.00</c:v>
                </c:pt>
                <c:pt idx="1452">
                  <c:v>1,452.99</c:v>
                </c:pt>
                <c:pt idx="1453">
                  <c:v>1,454.00</c:v>
                </c:pt>
                <c:pt idx="1454">
                  <c:v>1,455.00</c:v>
                </c:pt>
                <c:pt idx="1455">
                  <c:v>1,455.99</c:v>
                </c:pt>
                <c:pt idx="1456">
                  <c:v>1,456.99</c:v>
                </c:pt>
                <c:pt idx="1457">
                  <c:v>1,458.00</c:v>
                </c:pt>
                <c:pt idx="1458">
                  <c:v>1,459.00</c:v>
                </c:pt>
                <c:pt idx="1459">
                  <c:v>1,459.99</c:v>
                </c:pt>
                <c:pt idx="1460">
                  <c:v>1,461.00</c:v>
                </c:pt>
                <c:pt idx="1461">
                  <c:v>1,462.00</c:v>
                </c:pt>
                <c:pt idx="1462">
                  <c:v>1,462.99</c:v>
                </c:pt>
                <c:pt idx="1463">
                  <c:v>1,464.00</c:v>
                </c:pt>
                <c:pt idx="1464">
                  <c:v>1,465.00</c:v>
                </c:pt>
                <c:pt idx="1465">
                  <c:v>1,465.99</c:v>
                </c:pt>
                <c:pt idx="1466">
                  <c:v>1,467.00</c:v>
                </c:pt>
                <c:pt idx="1467">
                  <c:v>1,468.00</c:v>
                </c:pt>
                <c:pt idx="1468">
                  <c:v>1,468.99</c:v>
                </c:pt>
                <c:pt idx="1469">
                  <c:v>1,469.99</c:v>
                </c:pt>
                <c:pt idx="1470">
                  <c:v>1,471.00</c:v>
                </c:pt>
                <c:pt idx="1471">
                  <c:v>1,472.00</c:v>
                </c:pt>
                <c:pt idx="1472">
                  <c:v>1,472.99</c:v>
                </c:pt>
                <c:pt idx="1473">
                  <c:v>1,474.00</c:v>
                </c:pt>
                <c:pt idx="1474">
                  <c:v>1,475.00</c:v>
                </c:pt>
                <c:pt idx="1475">
                  <c:v>1,475.99</c:v>
                </c:pt>
                <c:pt idx="1476">
                  <c:v>1,477.00</c:v>
                </c:pt>
                <c:pt idx="1477">
                  <c:v>1,478.00</c:v>
                </c:pt>
                <c:pt idx="1478">
                  <c:v>1,478.99</c:v>
                </c:pt>
                <c:pt idx="1479">
                  <c:v>1,479.99</c:v>
                </c:pt>
                <c:pt idx="1480">
                  <c:v>1,481.00</c:v>
                </c:pt>
                <c:pt idx="1481">
                  <c:v>1,482.00</c:v>
                </c:pt>
                <c:pt idx="1482">
                  <c:v>1,482.99</c:v>
                </c:pt>
                <c:pt idx="1483">
                  <c:v>1,484.00</c:v>
                </c:pt>
                <c:pt idx="1484">
                  <c:v>1,485.00</c:v>
                </c:pt>
                <c:pt idx="1485">
                  <c:v>1,485.99</c:v>
                </c:pt>
                <c:pt idx="1486">
                  <c:v>1,487.00</c:v>
                </c:pt>
                <c:pt idx="1487">
                  <c:v>1,488.00</c:v>
                </c:pt>
                <c:pt idx="1488">
                  <c:v>1,488.99</c:v>
                </c:pt>
                <c:pt idx="1489">
                  <c:v>1,489.99</c:v>
                </c:pt>
                <c:pt idx="1490">
                  <c:v>1,491.00</c:v>
                </c:pt>
                <c:pt idx="1491">
                  <c:v>1,492.00</c:v>
                </c:pt>
                <c:pt idx="1492">
                  <c:v>1,492.99</c:v>
                </c:pt>
                <c:pt idx="1493">
                  <c:v>1,494.00</c:v>
                </c:pt>
                <c:pt idx="1494">
                  <c:v>1,495.00</c:v>
                </c:pt>
                <c:pt idx="1495">
                  <c:v>1,495.99</c:v>
                </c:pt>
                <c:pt idx="1496">
                  <c:v>1,496.99</c:v>
                </c:pt>
                <c:pt idx="1497">
                  <c:v>1,498.00</c:v>
                </c:pt>
                <c:pt idx="1498">
                  <c:v>1,498.99</c:v>
                </c:pt>
                <c:pt idx="1499">
                  <c:v>1,499.99</c:v>
                </c:pt>
                <c:pt idx="1500">
                  <c:v>1,501.00</c:v>
                </c:pt>
                <c:pt idx="1501">
                  <c:v>1,502.00</c:v>
                </c:pt>
                <c:pt idx="1502">
                  <c:v>1,502.99</c:v>
                </c:pt>
                <c:pt idx="1503">
                  <c:v>1,504.00</c:v>
                </c:pt>
                <c:pt idx="1504">
                  <c:v>1,505.00</c:v>
                </c:pt>
                <c:pt idx="1505">
                  <c:v>1,505.99</c:v>
                </c:pt>
                <c:pt idx="1506">
                  <c:v>1,506.99</c:v>
                </c:pt>
                <c:pt idx="1507">
                  <c:v>1,508.00</c:v>
                </c:pt>
                <c:pt idx="1508">
                  <c:v>1,509.00</c:v>
                </c:pt>
                <c:pt idx="1509">
                  <c:v>1,509.99</c:v>
                </c:pt>
                <c:pt idx="1510">
                  <c:v>1,511.00</c:v>
                </c:pt>
                <c:pt idx="1511">
                  <c:v>1,512.00</c:v>
                </c:pt>
                <c:pt idx="1512">
                  <c:v>1,512.99</c:v>
                </c:pt>
                <c:pt idx="1513">
                  <c:v>1,514.00</c:v>
                </c:pt>
                <c:pt idx="1514">
                  <c:v>1,515.00</c:v>
                </c:pt>
                <c:pt idx="1515">
                  <c:v>1,515.99</c:v>
                </c:pt>
                <c:pt idx="1516">
                  <c:v>1,516.99</c:v>
                </c:pt>
                <c:pt idx="1517">
                  <c:v>1,518.00</c:v>
                </c:pt>
                <c:pt idx="1518">
                  <c:v>1,519.00</c:v>
                </c:pt>
                <c:pt idx="1519">
                  <c:v>1,519.99</c:v>
                </c:pt>
                <c:pt idx="1520">
                  <c:v>1,521.00</c:v>
                </c:pt>
                <c:pt idx="1521">
                  <c:v>1,522.00</c:v>
                </c:pt>
                <c:pt idx="1522">
                  <c:v>1,522.99</c:v>
                </c:pt>
                <c:pt idx="1523">
                  <c:v>1,524.00</c:v>
                </c:pt>
                <c:pt idx="1524">
                  <c:v>1,525.00</c:v>
                </c:pt>
                <c:pt idx="1525">
                  <c:v>1,525.99</c:v>
                </c:pt>
                <c:pt idx="1526">
                  <c:v>1,526.99</c:v>
                </c:pt>
                <c:pt idx="1527">
                  <c:v>1,528.00</c:v>
                </c:pt>
                <c:pt idx="1528">
                  <c:v>1,529.00</c:v>
                </c:pt>
                <c:pt idx="1529">
                  <c:v>1,529.99</c:v>
                </c:pt>
                <c:pt idx="1530">
                  <c:v>1,531.00</c:v>
                </c:pt>
                <c:pt idx="1531">
                  <c:v>1,532.00</c:v>
                </c:pt>
                <c:pt idx="1532">
                  <c:v>1,532.99</c:v>
                </c:pt>
                <c:pt idx="1533">
                  <c:v>1,534.00</c:v>
                </c:pt>
                <c:pt idx="1534">
                  <c:v>1,535.00</c:v>
                </c:pt>
                <c:pt idx="1535">
                  <c:v>1,535.99</c:v>
                </c:pt>
                <c:pt idx="1536">
                  <c:v>1,536.99</c:v>
                </c:pt>
                <c:pt idx="1537">
                  <c:v>1,538.00</c:v>
                </c:pt>
                <c:pt idx="1538">
                  <c:v>1,539.00</c:v>
                </c:pt>
                <c:pt idx="1539">
                  <c:v>1,539.99</c:v>
                </c:pt>
                <c:pt idx="1540">
                  <c:v>1,541.00</c:v>
                </c:pt>
                <c:pt idx="1541">
                  <c:v>1,542.00</c:v>
                </c:pt>
                <c:pt idx="1542">
                  <c:v>1,542.99</c:v>
                </c:pt>
                <c:pt idx="1543">
                  <c:v>1,543.99</c:v>
                </c:pt>
                <c:pt idx="1544">
                  <c:v>1,545.00</c:v>
                </c:pt>
                <c:pt idx="1545">
                  <c:v>1,546.00</c:v>
                </c:pt>
                <c:pt idx="1546">
                  <c:v>1,546.99</c:v>
                </c:pt>
                <c:pt idx="1547">
                  <c:v>1,548.00</c:v>
                </c:pt>
                <c:pt idx="1548">
                  <c:v>1,549.00</c:v>
                </c:pt>
                <c:pt idx="1549">
                  <c:v>1,549.99</c:v>
                </c:pt>
                <c:pt idx="1550">
                  <c:v>1,551.00</c:v>
                </c:pt>
                <c:pt idx="1551">
                  <c:v>1,552.00</c:v>
                </c:pt>
                <c:pt idx="1552">
                  <c:v>1,552.99</c:v>
                </c:pt>
                <c:pt idx="1553">
                  <c:v>1,553.99</c:v>
                </c:pt>
                <c:pt idx="1554">
                  <c:v>1,555.00</c:v>
                </c:pt>
                <c:pt idx="1555">
                  <c:v>1,556.00</c:v>
                </c:pt>
                <c:pt idx="1556">
                  <c:v>1,556.99</c:v>
                </c:pt>
                <c:pt idx="1557">
                  <c:v>1,558.00</c:v>
                </c:pt>
                <c:pt idx="1558">
                  <c:v>1,559.00</c:v>
                </c:pt>
                <c:pt idx="1559">
                  <c:v>1,559.99</c:v>
                </c:pt>
                <c:pt idx="1560">
                  <c:v>1,561.00</c:v>
                </c:pt>
                <c:pt idx="1561">
                  <c:v>1,562.00</c:v>
                </c:pt>
                <c:pt idx="1562">
                  <c:v>1,562.99</c:v>
                </c:pt>
                <c:pt idx="1563">
                  <c:v>1,563.99</c:v>
                </c:pt>
                <c:pt idx="1564">
                  <c:v>1,565.00</c:v>
                </c:pt>
                <c:pt idx="1565">
                  <c:v>1,566.00</c:v>
                </c:pt>
                <c:pt idx="1566">
                  <c:v>1,566.99</c:v>
                </c:pt>
                <c:pt idx="1567">
                  <c:v>1,568.00</c:v>
                </c:pt>
                <c:pt idx="1568">
                  <c:v>1,569.00</c:v>
                </c:pt>
                <c:pt idx="1569">
                  <c:v>1,569.99</c:v>
                </c:pt>
                <c:pt idx="1570">
                  <c:v>1,571.00</c:v>
                </c:pt>
                <c:pt idx="1571">
                  <c:v>1,572.00</c:v>
                </c:pt>
                <c:pt idx="1572">
                  <c:v>1,572.99</c:v>
                </c:pt>
                <c:pt idx="1573">
                  <c:v>1,573.99</c:v>
                </c:pt>
                <c:pt idx="1574">
                  <c:v>1,575.00</c:v>
                </c:pt>
                <c:pt idx="1575">
                  <c:v>1,576.00</c:v>
                </c:pt>
                <c:pt idx="1576">
                  <c:v>1,576.99</c:v>
                </c:pt>
                <c:pt idx="1577">
                  <c:v>1,578.00</c:v>
                </c:pt>
                <c:pt idx="1578">
                  <c:v>1,579.00</c:v>
                </c:pt>
                <c:pt idx="1579">
                  <c:v>1,579.99</c:v>
                </c:pt>
                <c:pt idx="1580">
                  <c:v>1,581.00</c:v>
                </c:pt>
                <c:pt idx="1581">
                  <c:v>1,582.00</c:v>
                </c:pt>
                <c:pt idx="1582">
                  <c:v>1,582.99</c:v>
                </c:pt>
                <c:pt idx="1583">
                  <c:v>1,583.99</c:v>
                </c:pt>
                <c:pt idx="1584">
                  <c:v>1,585.00</c:v>
                </c:pt>
                <c:pt idx="1585">
                  <c:v>1,586.00</c:v>
                </c:pt>
                <c:pt idx="1586">
                  <c:v>1,586.99</c:v>
                </c:pt>
                <c:pt idx="1587">
                  <c:v>1,588.00</c:v>
                </c:pt>
                <c:pt idx="1588">
                  <c:v>1,589.00</c:v>
                </c:pt>
                <c:pt idx="1589">
                  <c:v>1,589.99</c:v>
                </c:pt>
                <c:pt idx="1590">
                  <c:v>1,590.99</c:v>
                </c:pt>
                <c:pt idx="1591">
                  <c:v>1,592.00</c:v>
                </c:pt>
                <c:pt idx="1592">
                  <c:v>1,592.99</c:v>
                </c:pt>
                <c:pt idx="1593">
                  <c:v>1,593.99</c:v>
                </c:pt>
                <c:pt idx="1594">
                  <c:v>1,595.00</c:v>
                </c:pt>
                <c:pt idx="1595">
                  <c:v>1,596.00</c:v>
                </c:pt>
                <c:pt idx="1596">
                  <c:v>1,596.99</c:v>
                </c:pt>
                <c:pt idx="1597">
                  <c:v>1,598.00</c:v>
                </c:pt>
                <c:pt idx="1598">
                  <c:v>1,599.00</c:v>
                </c:pt>
                <c:pt idx="1599">
                  <c:v>1,599.99</c:v>
                </c:pt>
                <c:pt idx="1600">
                  <c:v>1,600.99</c:v>
                </c:pt>
                <c:pt idx="1601">
                  <c:v>1,602.00</c:v>
                </c:pt>
                <c:pt idx="1602">
                  <c:v>1,603.00</c:v>
                </c:pt>
                <c:pt idx="1603">
                  <c:v>1,603.99</c:v>
                </c:pt>
                <c:pt idx="1604">
                  <c:v>1,605.00</c:v>
                </c:pt>
                <c:pt idx="1605">
                  <c:v>1,606.00</c:v>
                </c:pt>
                <c:pt idx="1606">
                  <c:v>1,606.99</c:v>
                </c:pt>
                <c:pt idx="1607">
                  <c:v>1,608.00</c:v>
                </c:pt>
                <c:pt idx="1608">
                  <c:v>1,609.00</c:v>
                </c:pt>
                <c:pt idx="1609">
                  <c:v>1,609.99</c:v>
                </c:pt>
                <c:pt idx="1610">
                  <c:v>1,610.99</c:v>
                </c:pt>
                <c:pt idx="1611">
                  <c:v>1,612.00</c:v>
                </c:pt>
                <c:pt idx="1612">
                  <c:v>1,613.00</c:v>
                </c:pt>
                <c:pt idx="1613">
                  <c:v>1,613.99</c:v>
                </c:pt>
                <c:pt idx="1614">
                  <c:v>1,615.00</c:v>
                </c:pt>
                <c:pt idx="1615">
                  <c:v>1,616.00</c:v>
                </c:pt>
                <c:pt idx="1616">
                  <c:v>1,616.99</c:v>
                </c:pt>
                <c:pt idx="1617">
                  <c:v>1,618.00</c:v>
                </c:pt>
                <c:pt idx="1618">
                  <c:v>1,619.00</c:v>
                </c:pt>
                <c:pt idx="1619">
                  <c:v>1,619.99</c:v>
                </c:pt>
                <c:pt idx="1620">
                  <c:v>1,620.99</c:v>
                </c:pt>
                <c:pt idx="1621">
                  <c:v>1,622.00</c:v>
                </c:pt>
                <c:pt idx="1622">
                  <c:v>1,623.00</c:v>
                </c:pt>
                <c:pt idx="1623">
                  <c:v>1,623.99</c:v>
                </c:pt>
                <c:pt idx="1624">
                  <c:v>1,625.00</c:v>
                </c:pt>
                <c:pt idx="1625">
                  <c:v>1,626.00</c:v>
                </c:pt>
                <c:pt idx="1626">
                  <c:v>1,626.99</c:v>
                </c:pt>
                <c:pt idx="1627">
                  <c:v>1,628.00</c:v>
                </c:pt>
                <c:pt idx="1628">
                  <c:v>1,629.00</c:v>
                </c:pt>
                <c:pt idx="1629">
                  <c:v>1,629.99</c:v>
                </c:pt>
                <c:pt idx="1630">
                  <c:v>1,630.99</c:v>
                </c:pt>
                <c:pt idx="1631">
                  <c:v>1,632.00</c:v>
                </c:pt>
                <c:pt idx="1632">
                  <c:v>1,633.00</c:v>
                </c:pt>
                <c:pt idx="1633">
                  <c:v>1,633.99</c:v>
                </c:pt>
                <c:pt idx="1634">
                  <c:v>1,635.00</c:v>
                </c:pt>
                <c:pt idx="1635">
                  <c:v>1,636.00</c:v>
                </c:pt>
                <c:pt idx="1636">
                  <c:v>1,636.99</c:v>
                </c:pt>
                <c:pt idx="1637">
                  <c:v>1,638.00</c:v>
                </c:pt>
                <c:pt idx="1638">
                  <c:v>1,639.00</c:v>
                </c:pt>
                <c:pt idx="1639">
                  <c:v>1,639.99</c:v>
                </c:pt>
                <c:pt idx="1640">
                  <c:v>1,640.99</c:v>
                </c:pt>
                <c:pt idx="1641">
                  <c:v>1,642.00</c:v>
                </c:pt>
                <c:pt idx="1642">
                  <c:v>1,643.00</c:v>
                </c:pt>
                <c:pt idx="1643">
                  <c:v>1,643.99</c:v>
                </c:pt>
                <c:pt idx="1644">
                  <c:v>1,645.00</c:v>
                </c:pt>
                <c:pt idx="1645">
                  <c:v>1,646.00</c:v>
                </c:pt>
                <c:pt idx="1646">
                  <c:v>1,646.99</c:v>
                </c:pt>
                <c:pt idx="1647">
                  <c:v>1,647.99</c:v>
                </c:pt>
                <c:pt idx="1648">
                  <c:v>1,649.00</c:v>
                </c:pt>
                <c:pt idx="1649">
                  <c:v>1,650.00</c:v>
                </c:pt>
                <c:pt idx="1650">
                  <c:v>1,650.99</c:v>
                </c:pt>
                <c:pt idx="1651">
                  <c:v>1,652.00</c:v>
                </c:pt>
                <c:pt idx="1652">
                  <c:v>1,653.00</c:v>
                </c:pt>
                <c:pt idx="1653">
                  <c:v>1,653.99</c:v>
                </c:pt>
                <c:pt idx="1654">
                  <c:v>1,655.00</c:v>
                </c:pt>
                <c:pt idx="1655">
                  <c:v>1,656.00</c:v>
                </c:pt>
                <c:pt idx="1656">
                  <c:v>1,656.99</c:v>
                </c:pt>
                <c:pt idx="1657">
                  <c:v>1,657.99</c:v>
                </c:pt>
                <c:pt idx="1658">
                  <c:v>1,659.00</c:v>
                </c:pt>
                <c:pt idx="1659">
                  <c:v>1,660.00</c:v>
                </c:pt>
                <c:pt idx="1660">
                  <c:v>1,660.99</c:v>
                </c:pt>
                <c:pt idx="1661">
                  <c:v>1,662.00</c:v>
                </c:pt>
                <c:pt idx="1662">
                  <c:v>1,663.00</c:v>
                </c:pt>
                <c:pt idx="1663">
                  <c:v>1,663.99</c:v>
                </c:pt>
                <c:pt idx="1664">
                  <c:v>1,665.00</c:v>
                </c:pt>
                <c:pt idx="1665">
                  <c:v>1,666.00</c:v>
                </c:pt>
                <c:pt idx="1666">
                  <c:v>1,666.99</c:v>
                </c:pt>
                <c:pt idx="1667">
                  <c:v>1,667.99</c:v>
                </c:pt>
                <c:pt idx="1668">
                  <c:v>1,669.00</c:v>
                </c:pt>
                <c:pt idx="1669">
                  <c:v>1,670.00</c:v>
                </c:pt>
                <c:pt idx="1670">
                  <c:v>1,670.99</c:v>
                </c:pt>
                <c:pt idx="1671">
                  <c:v>1,672.00</c:v>
                </c:pt>
                <c:pt idx="1672">
                  <c:v>1,673.00</c:v>
                </c:pt>
                <c:pt idx="1673">
                  <c:v>1,673.99</c:v>
                </c:pt>
                <c:pt idx="1674">
                  <c:v>1,675.00</c:v>
                </c:pt>
                <c:pt idx="1675">
                  <c:v>1,676.00</c:v>
                </c:pt>
                <c:pt idx="1676">
                  <c:v>1,676.99</c:v>
                </c:pt>
                <c:pt idx="1677">
                  <c:v>1,677.99</c:v>
                </c:pt>
                <c:pt idx="1678">
                  <c:v>1,679.00</c:v>
                </c:pt>
                <c:pt idx="1679">
                  <c:v>1,680.00</c:v>
                </c:pt>
                <c:pt idx="1680">
                  <c:v>1,680.99</c:v>
                </c:pt>
                <c:pt idx="1681">
                  <c:v>1,682.00</c:v>
                </c:pt>
                <c:pt idx="1682">
                  <c:v>1,683.00</c:v>
                </c:pt>
                <c:pt idx="1683">
                  <c:v>1,683.99</c:v>
                </c:pt>
                <c:pt idx="1684">
                  <c:v>1,685.00</c:v>
                </c:pt>
                <c:pt idx="1685">
                  <c:v>1,686.00</c:v>
                </c:pt>
                <c:pt idx="1686">
                  <c:v>1,686.99</c:v>
                </c:pt>
                <c:pt idx="1687">
                  <c:v>1,687.99</c:v>
                </c:pt>
                <c:pt idx="1688">
                  <c:v>1,689.00</c:v>
                </c:pt>
                <c:pt idx="1689">
                  <c:v>1,690.00</c:v>
                </c:pt>
                <c:pt idx="1690">
                  <c:v>1,690.99</c:v>
                </c:pt>
                <c:pt idx="1691">
                  <c:v>1,692.00</c:v>
                </c:pt>
                <c:pt idx="1692">
                  <c:v>1,693.00</c:v>
                </c:pt>
                <c:pt idx="1693">
                  <c:v>1,693.99</c:v>
                </c:pt>
                <c:pt idx="1694">
                  <c:v>1,694.99</c:v>
                </c:pt>
                <c:pt idx="1695">
                  <c:v>1,696.00</c:v>
                </c:pt>
                <c:pt idx="1696">
                  <c:v>1,697.00</c:v>
                </c:pt>
                <c:pt idx="1697">
                  <c:v>1,697.99</c:v>
                </c:pt>
                <c:pt idx="1698">
                  <c:v>1,699.00</c:v>
                </c:pt>
                <c:pt idx="1699">
                  <c:v>1,700.00</c:v>
                </c:pt>
                <c:pt idx="1700">
                  <c:v>1,700.99</c:v>
                </c:pt>
                <c:pt idx="1701">
                  <c:v>1,702.00</c:v>
                </c:pt>
                <c:pt idx="1702">
                  <c:v>1,703.00</c:v>
                </c:pt>
                <c:pt idx="1703">
                  <c:v>1,703.99</c:v>
                </c:pt>
                <c:pt idx="1704">
                  <c:v>1,704.99</c:v>
                </c:pt>
                <c:pt idx="1705">
                  <c:v>1,706.00</c:v>
                </c:pt>
                <c:pt idx="1706">
                  <c:v>1,707.00</c:v>
                </c:pt>
                <c:pt idx="1707">
                  <c:v>1,707.99</c:v>
                </c:pt>
                <c:pt idx="1708">
                  <c:v>1,709.00</c:v>
                </c:pt>
                <c:pt idx="1709">
                  <c:v>1,710.00</c:v>
                </c:pt>
                <c:pt idx="1710">
                  <c:v>1,710.99</c:v>
                </c:pt>
                <c:pt idx="1711">
                  <c:v>1,712.00</c:v>
                </c:pt>
                <c:pt idx="1712">
                  <c:v>1,713.00</c:v>
                </c:pt>
                <c:pt idx="1713">
                  <c:v>1,713.99</c:v>
                </c:pt>
                <c:pt idx="1714">
                  <c:v>1,714.99</c:v>
                </c:pt>
                <c:pt idx="1715">
                  <c:v>1,716.00</c:v>
                </c:pt>
                <c:pt idx="1716">
                  <c:v>1,717.00</c:v>
                </c:pt>
                <c:pt idx="1717">
                  <c:v>1,717.99</c:v>
                </c:pt>
                <c:pt idx="1718">
                  <c:v>1,719.00</c:v>
                </c:pt>
                <c:pt idx="1719">
                  <c:v>1,720.00</c:v>
                </c:pt>
                <c:pt idx="1720">
                  <c:v>1,720.99</c:v>
                </c:pt>
                <c:pt idx="1721">
                  <c:v>1,722.00</c:v>
                </c:pt>
                <c:pt idx="1722">
                  <c:v>1,723.00</c:v>
                </c:pt>
                <c:pt idx="1723">
                  <c:v>1,723.99</c:v>
                </c:pt>
                <c:pt idx="1724">
                  <c:v>1,724.99</c:v>
                </c:pt>
                <c:pt idx="1725">
                  <c:v>1,726.00</c:v>
                </c:pt>
                <c:pt idx="1726">
                  <c:v>1,727.00</c:v>
                </c:pt>
                <c:pt idx="1727">
                  <c:v>1,727.99</c:v>
                </c:pt>
                <c:pt idx="1728">
                  <c:v>1,729.00</c:v>
                </c:pt>
                <c:pt idx="1729">
                  <c:v>1,730.00</c:v>
                </c:pt>
                <c:pt idx="1730">
                  <c:v>1,730.99</c:v>
                </c:pt>
                <c:pt idx="1731">
                  <c:v>1,732.00</c:v>
                </c:pt>
                <c:pt idx="1732">
                  <c:v>1,733.00</c:v>
                </c:pt>
                <c:pt idx="1733">
                  <c:v>1,733.99</c:v>
                </c:pt>
                <c:pt idx="1734">
                  <c:v>1,734.99</c:v>
                </c:pt>
                <c:pt idx="1735">
                  <c:v>1,736.00</c:v>
                </c:pt>
                <c:pt idx="1736">
                  <c:v>1,737.00</c:v>
                </c:pt>
                <c:pt idx="1737">
                  <c:v>1,737.99</c:v>
                </c:pt>
                <c:pt idx="1738">
                  <c:v>1,739.00</c:v>
                </c:pt>
                <c:pt idx="1739">
                  <c:v>1,740.00</c:v>
                </c:pt>
                <c:pt idx="1740">
                  <c:v>1,740.99</c:v>
                </c:pt>
                <c:pt idx="1741">
                  <c:v>1,742.00</c:v>
                </c:pt>
                <c:pt idx="1742">
                  <c:v>1,743.00</c:v>
                </c:pt>
                <c:pt idx="1743">
                  <c:v>1,743.99</c:v>
                </c:pt>
                <c:pt idx="1744">
                  <c:v>1,744.99</c:v>
                </c:pt>
                <c:pt idx="1745">
                  <c:v>1,746.00</c:v>
                </c:pt>
                <c:pt idx="1746">
                  <c:v>1,747.00</c:v>
                </c:pt>
                <c:pt idx="1747">
                  <c:v>1,747.99</c:v>
                </c:pt>
                <c:pt idx="1748">
                  <c:v>1,749.00</c:v>
                </c:pt>
                <c:pt idx="1749">
                  <c:v>1,750.00</c:v>
                </c:pt>
                <c:pt idx="1750">
                  <c:v>1,750.99</c:v>
                </c:pt>
                <c:pt idx="1751">
                  <c:v>1,751.99</c:v>
                </c:pt>
                <c:pt idx="1752">
                  <c:v>1,753.00</c:v>
                </c:pt>
                <c:pt idx="1753">
                  <c:v>1,754.00</c:v>
                </c:pt>
                <c:pt idx="1754">
                  <c:v>1,754.99</c:v>
                </c:pt>
                <c:pt idx="1755">
                  <c:v>1,756.00</c:v>
                </c:pt>
                <c:pt idx="1756">
                  <c:v>1,757.00</c:v>
                </c:pt>
                <c:pt idx="1757">
                  <c:v>1,757.99</c:v>
                </c:pt>
                <c:pt idx="1758">
                  <c:v>1,759.00</c:v>
                </c:pt>
                <c:pt idx="1759">
                  <c:v>1,760.00</c:v>
                </c:pt>
                <c:pt idx="1760">
                  <c:v>1,760.99</c:v>
                </c:pt>
                <c:pt idx="1761">
                  <c:v>1,761.99</c:v>
                </c:pt>
                <c:pt idx="1762">
                  <c:v>1,763.00</c:v>
                </c:pt>
                <c:pt idx="1763">
                  <c:v>1,764.00</c:v>
                </c:pt>
                <c:pt idx="1764">
                  <c:v>1,764.99</c:v>
                </c:pt>
                <c:pt idx="1765">
                  <c:v>1,766.00</c:v>
                </c:pt>
                <c:pt idx="1766">
                  <c:v>1,767.00</c:v>
                </c:pt>
                <c:pt idx="1767">
                  <c:v>1,767.99</c:v>
                </c:pt>
                <c:pt idx="1768">
                  <c:v>1,769.00</c:v>
                </c:pt>
                <c:pt idx="1769">
                  <c:v>1,770.00</c:v>
                </c:pt>
                <c:pt idx="1770">
                  <c:v>1,770.99</c:v>
                </c:pt>
                <c:pt idx="1771">
                  <c:v>1,771.99</c:v>
                </c:pt>
                <c:pt idx="1772">
                  <c:v>1,773.00</c:v>
                </c:pt>
                <c:pt idx="1773">
                  <c:v>1,774.00</c:v>
                </c:pt>
                <c:pt idx="1774">
                  <c:v>1,774.99</c:v>
                </c:pt>
                <c:pt idx="1775">
                  <c:v>1,776.00</c:v>
                </c:pt>
                <c:pt idx="1776">
                  <c:v>1,777.00</c:v>
                </c:pt>
                <c:pt idx="1777">
                  <c:v>1,777.99</c:v>
                </c:pt>
                <c:pt idx="1778">
                  <c:v>1,779.00</c:v>
                </c:pt>
                <c:pt idx="1779">
                  <c:v>1,780.00</c:v>
                </c:pt>
                <c:pt idx="1780">
                  <c:v>1,780.99</c:v>
                </c:pt>
                <c:pt idx="1781">
                  <c:v>1,781.99</c:v>
                </c:pt>
                <c:pt idx="1782">
                  <c:v>1,783.00</c:v>
                </c:pt>
                <c:pt idx="1783">
                  <c:v>1,784.00</c:v>
                </c:pt>
                <c:pt idx="1784">
                  <c:v>1,784.99</c:v>
                </c:pt>
                <c:pt idx="1785">
                  <c:v>1,786.00</c:v>
                </c:pt>
                <c:pt idx="1786">
                  <c:v>1,787.00</c:v>
                </c:pt>
                <c:pt idx="1787">
                  <c:v>1,787.99</c:v>
                </c:pt>
                <c:pt idx="1788">
                  <c:v>1,789.00</c:v>
                </c:pt>
                <c:pt idx="1789">
                  <c:v>1,790.00</c:v>
                </c:pt>
                <c:pt idx="1790">
                  <c:v>1,790.99</c:v>
                </c:pt>
                <c:pt idx="1791">
                  <c:v>1,791.99</c:v>
                </c:pt>
                <c:pt idx="1792">
                  <c:v>1,793.00</c:v>
                </c:pt>
                <c:pt idx="1793">
                  <c:v>1,794.00</c:v>
                </c:pt>
                <c:pt idx="1794">
                  <c:v>1,794.99</c:v>
                </c:pt>
                <c:pt idx="1795">
                  <c:v>1,796.00</c:v>
                </c:pt>
                <c:pt idx="1796">
                  <c:v>1,797.00</c:v>
                </c:pt>
                <c:pt idx="1797">
                  <c:v>1,797.99</c:v>
                </c:pt>
                <c:pt idx="1798">
                  <c:v>1,798.99</c:v>
                </c:pt>
                <c:pt idx="1799">
                  <c:v>1,800.00</c:v>
                </c:pt>
                <c:pt idx="1800">
                  <c:v>1,801.00</c:v>
                </c:pt>
                <c:pt idx="1801">
                  <c:v>1,801.99</c:v>
                </c:pt>
                <c:pt idx="1802">
                  <c:v>1,803.00</c:v>
                </c:pt>
                <c:pt idx="1803">
                  <c:v>1,804.00</c:v>
                </c:pt>
                <c:pt idx="1804">
                  <c:v>1,804.99</c:v>
                </c:pt>
                <c:pt idx="1805">
                  <c:v>1,806.00</c:v>
                </c:pt>
                <c:pt idx="1806">
                  <c:v>1,807.00</c:v>
                </c:pt>
                <c:pt idx="1807">
                  <c:v>1,807.99</c:v>
                </c:pt>
                <c:pt idx="1808">
                  <c:v>1,808.99</c:v>
                </c:pt>
                <c:pt idx="1809">
                  <c:v>1,810.00</c:v>
                </c:pt>
                <c:pt idx="1810">
                  <c:v>1,811.00</c:v>
                </c:pt>
                <c:pt idx="1811">
                  <c:v>1,811.99</c:v>
                </c:pt>
                <c:pt idx="1812">
                  <c:v>1,813.00</c:v>
                </c:pt>
                <c:pt idx="1813">
                  <c:v>1,814.00</c:v>
                </c:pt>
                <c:pt idx="1814">
                  <c:v>1,814.99</c:v>
                </c:pt>
                <c:pt idx="1815">
                  <c:v>1,816.00</c:v>
                </c:pt>
                <c:pt idx="1816">
                  <c:v>1,817.00</c:v>
                </c:pt>
                <c:pt idx="1817">
                  <c:v>1,817.99</c:v>
                </c:pt>
                <c:pt idx="1818">
                  <c:v>1,818.99</c:v>
                </c:pt>
                <c:pt idx="1819">
                  <c:v>1,820.00</c:v>
                </c:pt>
                <c:pt idx="1820">
                  <c:v>1,821.00</c:v>
                </c:pt>
                <c:pt idx="1821">
                  <c:v>1,821.99</c:v>
                </c:pt>
                <c:pt idx="1822">
                  <c:v>1,823.00</c:v>
                </c:pt>
                <c:pt idx="1823">
                  <c:v>1,824.00</c:v>
                </c:pt>
                <c:pt idx="1824">
                  <c:v>1,824.99</c:v>
                </c:pt>
                <c:pt idx="1825">
                  <c:v>1,826.00</c:v>
                </c:pt>
                <c:pt idx="1826">
                  <c:v>1,827.00</c:v>
                </c:pt>
                <c:pt idx="1827">
                  <c:v>1,827.99</c:v>
                </c:pt>
                <c:pt idx="1828">
                  <c:v>1,828.99</c:v>
                </c:pt>
                <c:pt idx="1829">
                  <c:v>1,830.00</c:v>
                </c:pt>
                <c:pt idx="1830">
                  <c:v>1,831.00</c:v>
                </c:pt>
                <c:pt idx="1831">
                  <c:v>1,831.99</c:v>
                </c:pt>
                <c:pt idx="1832">
                  <c:v>1,833.00</c:v>
                </c:pt>
                <c:pt idx="1833">
                  <c:v>1,834.00</c:v>
                </c:pt>
                <c:pt idx="1834">
                  <c:v>1,834.99</c:v>
                </c:pt>
                <c:pt idx="1835">
                  <c:v>1,836.00</c:v>
                </c:pt>
                <c:pt idx="1836">
                  <c:v>1,837.00</c:v>
                </c:pt>
                <c:pt idx="1837">
                  <c:v>1,837.99</c:v>
                </c:pt>
                <c:pt idx="1838">
                  <c:v>1,838.99</c:v>
                </c:pt>
                <c:pt idx="1839">
                  <c:v>1,840.00</c:v>
                </c:pt>
                <c:pt idx="1840">
                  <c:v>1,841.00</c:v>
                </c:pt>
                <c:pt idx="1841">
                  <c:v>1,841.99</c:v>
                </c:pt>
                <c:pt idx="1842">
                  <c:v>1,843.00</c:v>
                </c:pt>
                <c:pt idx="1843">
                  <c:v>1,844.00</c:v>
                </c:pt>
                <c:pt idx="1844">
                  <c:v>1,844.99</c:v>
                </c:pt>
                <c:pt idx="1845">
                  <c:v>1,845.99</c:v>
                </c:pt>
                <c:pt idx="1846">
                  <c:v>1,847.00</c:v>
                </c:pt>
                <c:pt idx="1847">
                  <c:v>1,848.00</c:v>
                </c:pt>
                <c:pt idx="1848">
                  <c:v>1,848.99</c:v>
                </c:pt>
                <c:pt idx="1849">
                  <c:v>1,850.00</c:v>
                </c:pt>
                <c:pt idx="1850">
                  <c:v>1,851.00</c:v>
                </c:pt>
                <c:pt idx="1851">
                  <c:v>1,851.99</c:v>
                </c:pt>
                <c:pt idx="1852">
                  <c:v>1,853.00</c:v>
                </c:pt>
                <c:pt idx="1853">
                  <c:v>1,854.00</c:v>
                </c:pt>
                <c:pt idx="1854">
                  <c:v>1,854.99</c:v>
                </c:pt>
                <c:pt idx="1855">
                  <c:v>1,855.99</c:v>
                </c:pt>
                <c:pt idx="1856">
                  <c:v>1,857.00</c:v>
                </c:pt>
                <c:pt idx="1857">
                  <c:v>1,858.00</c:v>
                </c:pt>
                <c:pt idx="1858">
                  <c:v>1,858.99</c:v>
                </c:pt>
                <c:pt idx="1859">
                  <c:v>1,860.00</c:v>
                </c:pt>
                <c:pt idx="1860">
                  <c:v>1,861.00</c:v>
                </c:pt>
                <c:pt idx="1861">
                  <c:v>1,861.99</c:v>
                </c:pt>
                <c:pt idx="1862">
                  <c:v>1,863.00</c:v>
                </c:pt>
                <c:pt idx="1863">
                  <c:v>1,864.00</c:v>
                </c:pt>
                <c:pt idx="1864">
                  <c:v>1,864.99</c:v>
                </c:pt>
                <c:pt idx="1865">
                  <c:v>1,865.99</c:v>
                </c:pt>
                <c:pt idx="1866">
                  <c:v>1,867.00</c:v>
                </c:pt>
                <c:pt idx="1867">
                  <c:v>1,868.00</c:v>
                </c:pt>
                <c:pt idx="1868">
                  <c:v>1,868.99</c:v>
                </c:pt>
                <c:pt idx="1869">
                  <c:v>1,870.00</c:v>
                </c:pt>
                <c:pt idx="1870">
                  <c:v>1,871.00</c:v>
                </c:pt>
                <c:pt idx="1871">
                  <c:v>1,871.99</c:v>
                </c:pt>
                <c:pt idx="1872">
                  <c:v>1,872.99</c:v>
                </c:pt>
                <c:pt idx="1873">
                  <c:v>1,874.00</c:v>
                </c:pt>
                <c:pt idx="1874">
                  <c:v>1,875.00</c:v>
                </c:pt>
                <c:pt idx="1875">
                  <c:v>1,875.99</c:v>
                </c:pt>
                <c:pt idx="1876">
                  <c:v>1,877.00</c:v>
                </c:pt>
                <c:pt idx="1877">
                  <c:v>1,878.00</c:v>
                </c:pt>
                <c:pt idx="1878">
                  <c:v>1,878.99</c:v>
                </c:pt>
                <c:pt idx="1879">
                  <c:v>1,880.00</c:v>
                </c:pt>
                <c:pt idx="1880">
                  <c:v>1,881.00</c:v>
                </c:pt>
                <c:pt idx="1881">
                  <c:v>1,881.99</c:v>
                </c:pt>
                <c:pt idx="1882">
                  <c:v>1,882.99</c:v>
                </c:pt>
                <c:pt idx="1883">
                  <c:v>1,884.00</c:v>
                </c:pt>
                <c:pt idx="1884">
                  <c:v>1,885.00</c:v>
                </c:pt>
                <c:pt idx="1885">
                  <c:v>1,885.99</c:v>
                </c:pt>
                <c:pt idx="1886">
                  <c:v>1,887.00</c:v>
                </c:pt>
                <c:pt idx="1887">
                  <c:v>1,888.00</c:v>
                </c:pt>
                <c:pt idx="1888">
                  <c:v>1,888.99</c:v>
                </c:pt>
                <c:pt idx="1889">
                  <c:v>1,890.00</c:v>
                </c:pt>
                <c:pt idx="1890">
                  <c:v>1,891.00</c:v>
                </c:pt>
                <c:pt idx="1891">
                  <c:v>1,891.99</c:v>
                </c:pt>
                <c:pt idx="1892">
                  <c:v>1,892.99</c:v>
                </c:pt>
                <c:pt idx="1893">
                  <c:v>1,894.00</c:v>
                </c:pt>
                <c:pt idx="1894">
                  <c:v>1,895.00</c:v>
                </c:pt>
                <c:pt idx="1895">
                  <c:v>1,895.99</c:v>
                </c:pt>
                <c:pt idx="1896">
                  <c:v>1,897.00</c:v>
                </c:pt>
                <c:pt idx="1897">
                  <c:v>1,898.00</c:v>
                </c:pt>
                <c:pt idx="1898">
                  <c:v>1,898.99</c:v>
                </c:pt>
                <c:pt idx="1899">
                  <c:v>1,900.00</c:v>
                </c:pt>
                <c:pt idx="1900">
                  <c:v>1,901.00</c:v>
                </c:pt>
                <c:pt idx="1901">
                  <c:v>1,901.99</c:v>
                </c:pt>
                <c:pt idx="1902">
                  <c:v>1,902.99</c:v>
                </c:pt>
                <c:pt idx="1903">
                  <c:v>1,904.00</c:v>
                </c:pt>
                <c:pt idx="1904">
                  <c:v>1,905.00</c:v>
                </c:pt>
                <c:pt idx="1905">
                  <c:v>1,905.99</c:v>
                </c:pt>
                <c:pt idx="1906">
                  <c:v>1,907.00</c:v>
                </c:pt>
                <c:pt idx="1907">
                  <c:v>1,908.00</c:v>
                </c:pt>
                <c:pt idx="1908">
                  <c:v>1,908.99</c:v>
                </c:pt>
                <c:pt idx="1909">
                  <c:v>1,910.00</c:v>
                </c:pt>
                <c:pt idx="1910">
                  <c:v>1,911.00</c:v>
                </c:pt>
                <c:pt idx="1911">
                  <c:v>1,911.99</c:v>
                </c:pt>
                <c:pt idx="1912">
                  <c:v>1,912.99</c:v>
                </c:pt>
                <c:pt idx="1913">
                  <c:v>1,914.00</c:v>
                </c:pt>
                <c:pt idx="1914">
                  <c:v>1,915.00</c:v>
                </c:pt>
                <c:pt idx="1915">
                  <c:v>1,915.99</c:v>
                </c:pt>
                <c:pt idx="1916">
                  <c:v>1,917.00</c:v>
                </c:pt>
                <c:pt idx="1917">
                  <c:v>1,918.00</c:v>
                </c:pt>
                <c:pt idx="1918">
                  <c:v>1,918.99</c:v>
                </c:pt>
                <c:pt idx="1919">
                  <c:v>1,919.99</c:v>
                </c:pt>
                <c:pt idx="1920">
                  <c:v>1,921.00</c:v>
                </c:pt>
                <c:pt idx="1921">
                  <c:v>1,921.99</c:v>
                </c:pt>
                <c:pt idx="1922">
                  <c:v>1,922.99</c:v>
                </c:pt>
                <c:pt idx="1923">
                  <c:v>1,924.00</c:v>
                </c:pt>
                <c:pt idx="1924">
                  <c:v>1,925.00</c:v>
                </c:pt>
                <c:pt idx="1925">
                  <c:v>1,925.99</c:v>
                </c:pt>
                <c:pt idx="1926">
                  <c:v>1,927.00</c:v>
                </c:pt>
                <c:pt idx="1927">
                  <c:v>1,928.00</c:v>
                </c:pt>
                <c:pt idx="1928">
                  <c:v>1,928.99</c:v>
                </c:pt>
                <c:pt idx="1929">
                  <c:v>1,929.99</c:v>
                </c:pt>
                <c:pt idx="1930">
                  <c:v>1,931.00</c:v>
                </c:pt>
                <c:pt idx="1931">
                  <c:v>1,932.00</c:v>
                </c:pt>
                <c:pt idx="1932">
                  <c:v>1,932.99</c:v>
                </c:pt>
                <c:pt idx="1933">
                  <c:v>1,934.00</c:v>
                </c:pt>
                <c:pt idx="1934">
                  <c:v>1,935.00</c:v>
                </c:pt>
                <c:pt idx="1935">
                  <c:v>1,935.99</c:v>
                </c:pt>
                <c:pt idx="1936">
                  <c:v>1,937.00</c:v>
                </c:pt>
                <c:pt idx="1937">
                  <c:v>1,938.00</c:v>
                </c:pt>
                <c:pt idx="1938">
                  <c:v>1,938.99</c:v>
                </c:pt>
                <c:pt idx="1939">
                  <c:v>1,939.99</c:v>
                </c:pt>
                <c:pt idx="1940">
                  <c:v>1,941.00</c:v>
                </c:pt>
                <c:pt idx="1941">
                  <c:v>1,942.00</c:v>
                </c:pt>
                <c:pt idx="1942">
                  <c:v>1,942.99</c:v>
                </c:pt>
                <c:pt idx="1943">
                  <c:v>1,944.00</c:v>
                </c:pt>
                <c:pt idx="1944">
                  <c:v>1,945.00</c:v>
                </c:pt>
                <c:pt idx="1945">
                  <c:v>1,945.99</c:v>
                </c:pt>
                <c:pt idx="1946">
                  <c:v>1,947.00</c:v>
                </c:pt>
                <c:pt idx="1947">
                  <c:v>1,948.00</c:v>
                </c:pt>
                <c:pt idx="1948">
                  <c:v>1,948.99</c:v>
                </c:pt>
                <c:pt idx="1949">
                  <c:v>1,949.99</c:v>
                </c:pt>
                <c:pt idx="1950">
                  <c:v>1,951.00</c:v>
                </c:pt>
                <c:pt idx="1951">
                  <c:v>1,952.00</c:v>
                </c:pt>
                <c:pt idx="1952">
                  <c:v>1,952.99</c:v>
                </c:pt>
                <c:pt idx="1953">
                  <c:v>1,954.00</c:v>
                </c:pt>
                <c:pt idx="1954">
                  <c:v>1,955.00</c:v>
                </c:pt>
                <c:pt idx="1955">
                  <c:v>1,955.99</c:v>
                </c:pt>
                <c:pt idx="1956">
                  <c:v>1,957.00</c:v>
                </c:pt>
                <c:pt idx="1957">
                  <c:v>1,958.00</c:v>
                </c:pt>
                <c:pt idx="1958">
                  <c:v>1,958.99</c:v>
                </c:pt>
                <c:pt idx="1959">
                  <c:v>1,959.99</c:v>
                </c:pt>
                <c:pt idx="1960">
                  <c:v>1,961.00</c:v>
                </c:pt>
                <c:pt idx="1961">
                  <c:v>1,962.00</c:v>
                </c:pt>
                <c:pt idx="1962">
                  <c:v>1,962.99</c:v>
                </c:pt>
                <c:pt idx="1963">
                  <c:v>1,964.00</c:v>
                </c:pt>
                <c:pt idx="1964">
                  <c:v>1,965.00</c:v>
                </c:pt>
                <c:pt idx="1965">
                  <c:v>1,965.99</c:v>
                </c:pt>
                <c:pt idx="1966">
                  <c:v>1,967.00</c:v>
                </c:pt>
                <c:pt idx="1967">
                  <c:v>1,968.00</c:v>
                </c:pt>
                <c:pt idx="1968">
                  <c:v>1,968.99</c:v>
                </c:pt>
                <c:pt idx="1969">
                  <c:v>1,969.99</c:v>
                </c:pt>
                <c:pt idx="1970">
                  <c:v>1,971.00</c:v>
                </c:pt>
                <c:pt idx="1971">
                  <c:v>1,972.00</c:v>
                </c:pt>
                <c:pt idx="1972">
                  <c:v>1,972.99</c:v>
                </c:pt>
                <c:pt idx="1973">
                  <c:v>1,974.00</c:v>
                </c:pt>
                <c:pt idx="1974">
                  <c:v>1,975.00</c:v>
                </c:pt>
                <c:pt idx="1975">
                  <c:v>1,975.99</c:v>
                </c:pt>
                <c:pt idx="1976">
                  <c:v>1,976.99</c:v>
                </c:pt>
                <c:pt idx="1977">
                  <c:v>1,978.00</c:v>
                </c:pt>
                <c:pt idx="1978">
                  <c:v>1,979.00</c:v>
                </c:pt>
                <c:pt idx="1979">
                  <c:v>1,979.99</c:v>
                </c:pt>
                <c:pt idx="1980">
                  <c:v>1,981.00</c:v>
                </c:pt>
                <c:pt idx="1981">
                  <c:v>1,982.00</c:v>
                </c:pt>
                <c:pt idx="1982">
                  <c:v>1,982.99</c:v>
                </c:pt>
                <c:pt idx="1983">
                  <c:v>1,984.00</c:v>
                </c:pt>
                <c:pt idx="1984">
                  <c:v>1,985.00</c:v>
                </c:pt>
                <c:pt idx="1985">
                  <c:v>1,985.99</c:v>
                </c:pt>
                <c:pt idx="1986">
                  <c:v>1,986.99</c:v>
                </c:pt>
                <c:pt idx="1987">
                  <c:v>1,988.00</c:v>
                </c:pt>
                <c:pt idx="1988">
                  <c:v>1,989.00</c:v>
                </c:pt>
                <c:pt idx="1989">
                  <c:v>1,989.99</c:v>
                </c:pt>
                <c:pt idx="1990">
                  <c:v>1,991.00</c:v>
                </c:pt>
                <c:pt idx="1991">
                  <c:v>1,992.00</c:v>
                </c:pt>
                <c:pt idx="1992">
                  <c:v>1,992.99</c:v>
                </c:pt>
                <c:pt idx="1993">
                  <c:v>1,994.00</c:v>
                </c:pt>
                <c:pt idx="1994">
                  <c:v>1,995.00</c:v>
                </c:pt>
                <c:pt idx="1995">
                  <c:v>1,995.99</c:v>
                </c:pt>
                <c:pt idx="1996">
                  <c:v>1,996.99</c:v>
                </c:pt>
                <c:pt idx="1997">
                  <c:v>1,998.00</c:v>
                </c:pt>
                <c:pt idx="1998">
                  <c:v>1,999.00</c:v>
                </c:pt>
                <c:pt idx="1999">
                  <c:v>1,999.99</c:v>
                </c:pt>
                <c:pt idx="2000">
                  <c:v>2,001.00</c:v>
                </c:pt>
                <c:pt idx="2001">
                  <c:v>2,002.00</c:v>
                </c:pt>
                <c:pt idx="2002">
                  <c:v>2,002.99</c:v>
                </c:pt>
                <c:pt idx="2003">
                  <c:v>2,004.00</c:v>
                </c:pt>
                <c:pt idx="2004">
                  <c:v>2,005.00</c:v>
                </c:pt>
                <c:pt idx="2005">
                  <c:v>2,005.99</c:v>
                </c:pt>
                <c:pt idx="2006">
                  <c:v>2,006.99</c:v>
                </c:pt>
                <c:pt idx="2007">
                  <c:v>2,008.00</c:v>
                </c:pt>
                <c:pt idx="2008">
                  <c:v>2,009.00</c:v>
                </c:pt>
                <c:pt idx="2009">
                  <c:v>2,009.99</c:v>
                </c:pt>
                <c:pt idx="2010">
                  <c:v>2,011.00</c:v>
                </c:pt>
                <c:pt idx="2011">
                  <c:v>2,012.00</c:v>
                </c:pt>
                <c:pt idx="2012">
                  <c:v>2,012.99</c:v>
                </c:pt>
                <c:pt idx="2013">
                  <c:v>2,014.00</c:v>
                </c:pt>
                <c:pt idx="2014">
                  <c:v>2,015.00</c:v>
                </c:pt>
                <c:pt idx="2015">
                  <c:v>2,015.99</c:v>
                </c:pt>
                <c:pt idx="2016">
                  <c:v>2,016.99</c:v>
                </c:pt>
                <c:pt idx="2017">
                  <c:v>2,018.00</c:v>
                </c:pt>
                <c:pt idx="2018">
                  <c:v>2,019.00</c:v>
                </c:pt>
                <c:pt idx="2019">
                  <c:v>2,019.99</c:v>
                </c:pt>
                <c:pt idx="2020">
                  <c:v>2,021.00</c:v>
                </c:pt>
                <c:pt idx="2021">
                  <c:v>2,022.00</c:v>
                </c:pt>
                <c:pt idx="2022">
                  <c:v>2,022.99</c:v>
                </c:pt>
                <c:pt idx="2023">
                  <c:v>2,023.99</c:v>
                </c:pt>
                <c:pt idx="2024">
                  <c:v>2,025.00</c:v>
                </c:pt>
                <c:pt idx="2025">
                  <c:v>2,026.00</c:v>
                </c:pt>
                <c:pt idx="2026">
                  <c:v>2,026.99</c:v>
                </c:pt>
                <c:pt idx="2027">
                  <c:v>2,028.00</c:v>
                </c:pt>
                <c:pt idx="2028">
                  <c:v>2,029.00</c:v>
                </c:pt>
                <c:pt idx="2029">
                  <c:v>2,029.99</c:v>
                </c:pt>
                <c:pt idx="2030">
                  <c:v>2,031.00</c:v>
                </c:pt>
                <c:pt idx="2031">
                  <c:v>2,032.00</c:v>
                </c:pt>
                <c:pt idx="2032">
                  <c:v>2,032.99</c:v>
                </c:pt>
                <c:pt idx="2033">
                  <c:v>2,033.99</c:v>
                </c:pt>
                <c:pt idx="2034">
                  <c:v>2,035.00</c:v>
                </c:pt>
                <c:pt idx="2035">
                  <c:v>2,036.00</c:v>
                </c:pt>
                <c:pt idx="2036">
                  <c:v>2,036.99</c:v>
                </c:pt>
                <c:pt idx="2037">
                  <c:v>2,038.00</c:v>
                </c:pt>
                <c:pt idx="2038">
                  <c:v>2,039.00</c:v>
                </c:pt>
                <c:pt idx="2039">
                  <c:v>2,039.99</c:v>
                </c:pt>
                <c:pt idx="2040">
                  <c:v>2,041.00</c:v>
                </c:pt>
                <c:pt idx="2041">
                  <c:v>2,042.00</c:v>
                </c:pt>
                <c:pt idx="2042">
                  <c:v>2,042.99</c:v>
                </c:pt>
                <c:pt idx="2043">
                  <c:v>2,043.99</c:v>
                </c:pt>
                <c:pt idx="2044">
                  <c:v>2,045.00</c:v>
                </c:pt>
                <c:pt idx="2045">
                  <c:v>2,046.00</c:v>
                </c:pt>
                <c:pt idx="2046">
                  <c:v>2,046.99</c:v>
                </c:pt>
                <c:pt idx="2047">
                  <c:v>2,048.00</c:v>
                </c:pt>
                <c:pt idx="2048">
                  <c:v>2,049.00</c:v>
                </c:pt>
                <c:pt idx="2049">
                  <c:v>2,049.99</c:v>
                </c:pt>
                <c:pt idx="2050">
                  <c:v>2,050.99</c:v>
                </c:pt>
                <c:pt idx="2051">
                  <c:v>2,052.00</c:v>
                </c:pt>
                <c:pt idx="2052">
                  <c:v>2,052.99</c:v>
                </c:pt>
                <c:pt idx="2053">
                  <c:v>2,053.99</c:v>
                </c:pt>
                <c:pt idx="2054">
                  <c:v>2,055.00</c:v>
                </c:pt>
                <c:pt idx="2055">
                  <c:v>2,056.00</c:v>
                </c:pt>
                <c:pt idx="2056">
                  <c:v>2,056.99</c:v>
                </c:pt>
                <c:pt idx="2057">
                  <c:v>2,058.00</c:v>
                </c:pt>
                <c:pt idx="2058">
                  <c:v>2,059.00</c:v>
                </c:pt>
                <c:pt idx="2059">
                  <c:v>2,059.99</c:v>
                </c:pt>
                <c:pt idx="2060">
                  <c:v>2,060.99</c:v>
                </c:pt>
                <c:pt idx="2061">
                  <c:v>2,062.00</c:v>
                </c:pt>
                <c:pt idx="2062">
                  <c:v>2,063.00</c:v>
                </c:pt>
                <c:pt idx="2063">
                  <c:v>2,063.99</c:v>
                </c:pt>
                <c:pt idx="2064">
                  <c:v>2,065.00</c:v>
                </c:pt>
                <c:pt idx="2065">
                  <c:v>2,066.00</c:v>
                </c:pt>
                <c:pt idx="2066">
                  <c:v>2,066.99</c:v>
                </c:pt>
                <c:pt idx="2067">
                  <c:v>2,068.00</c:v>
                </c:pt>
                <c:pt idx="2068">
                  <c:v>2,069.00</c:v>
                </c:pt>
                <c:pt idx="2069">
                  <c:v>2,069.99</c:v>
                </c:pt>
                <c:pt idx="2070">
                  <c:v>2,070.99</c:v>
                </c:pt>
                <c:pt idx="2071">
                  <c:v>2,072.00</c:v>
                </c:pt>
                <c:pt idx="2072">
                  <c:v>2,073.00</c:v>
                </c:pt>
                <c:pt idx="2073">
                  <c:v>2,073.99</c:v>
                </c:pt>
                <c:pt idx="2074">
                  <c:v>2,075.00</c:v>
                </c:pt>
                <c:pt idx="2075">
                  <c:v>2,076.00</c:v>
                </c:pt>
                <c:pt idx="2076">
                  <c:v>2,076.99</c:v>
                </c:pt>
                <c:pt idx="2077">
                  <c:v>2,078.00</c:v>
                </c:pt>
                <c:pt idx="2078">
                  <c:v>2,079.00</c:v>
                </c:pt>
                <c:pt idx="2079">
                  <c:v>2,079.99</c:v>
                </c:pt>
                <c:pt idx="2080">
                  <c:v>2,080.99</c:v>
                </c:pt>
                <c:pt idx="2081">
                  <c:v>2,082.00</c:v>
                </c:pt>
                <c:pt idx="2082">
                  <c:v>2,083.00</c:v>
                </c:pt>
                <c:pt idx="2083">
                  <c:v>2,083.99</c:v>
                </c:pt>
                <c:pt idx="2084">
                  <c:v>2,085.00</c:v>
                </c:pt>
                <c:pt idx="2085">
                  <c:v>2,086.00</c:v>
                </c:pt>
                <c:pt idx="2086">
                  <c:v>2,086.99</c:v>
                </c:pt>
                <c:pt idx="2087">
                  <c:v>2,087.99</c:v>
                </c:pt>
                <c:pt idx="2088">
                  <c:v>2,089.00</c:v>
                </c:pt>
                <c:pt idx="2089">
                  <c:v>2,090.00</c:v>
                </c:pt>
                <c:pt idx="2090">
                  <c:v>2,090.99</c:v>
                </c:pt>
                <c:pt idx="2091">
                  <c:v>2,092.00</c:v>
                </c:pt>
                <c:pt idx="2092">
                  <c:v>2,093.00</c:v>
                </c:pt>
                <c:pt idx="2093">
                  <c:v>2,093.99</c:v>
                </c:pt>
                <c:pt idx="2094">
                  <c:v>2,095.00</c:v>
                </c:pt>
                <c:pt idx="2095">
                  <c:v>2,096.00</c:v>
                </c:pt>
                <c:pt idx="2096">
                  <c:v>2,096.99</c:v>
                </c:pt>
                <c:pt idx="2097">
                  <c:v>2,097.99</c:v>
                </c:pt>
                <c:pt idx="2098">
                  <c:v>2,099.00</c:v>
                </c:pt>
                <c:pt idx="2099">
                  <c:v>2,100.00</c:v>
                </c:pt>
                <c:pt idx="2100">
                  <c:v>2,100.99</c:v>
                </c:pt>
                <c:pt idx="2101">
                  <c:v>2,102.00</c:v>
                </c:pt>
                <c:pt idx="2102">
                  <c:v>2,103.00</c:v>
                </c:pt>
                <c:pt idx="2103">
                  <c:v>2,103.99</c:v>
                </c:pt>
                <c:pt idx="2104">
                  <c:v>2,105.00</c:v>
                </c:pt>
                <c:pt idx="2105">
                  <c:v>2,106.00</c:v>
                </c:pt>
                <c:pt idx="2106">
                  <c:v>2,106.99</c:v>
                </c:pt>
                <c:pt idx="2107">
                  <c:v>2,107.99</c:v>
                </c:pt>
                <c:pt idx="2108">
                  <c:v>2,109.00</c:v>
                </c:pt>
                <c:pt idx="2109">
                  <c:v>2,110.00</c:v>
                </c:pt>
                <c:pt idx="2110">
                  <c:v>2,110.99</c:v>
                </c:pt>
                <c:pt idx="2111">
                  <c:v>2,112.00</c:v>
                </c:pt>
                <c:pt idx="2112">
                  <c:v>2,113.00</c:v>
                </c:pt>
                <c:pt idx="2113">
                  <c:v>2,113.99</c:v>
                </c:pt>
                <c:pt idx="2114">
                  <c:v>2,115.00</c:v>
                </c:pt>
                <c:pt idx="2115">
                  <c:v>2,116.00</c:v>
                </c:pt>
                <c:pt idx="2116">
                  <c:v>2,116.99</c:v>
                </c:pt>
                <c:pt idx="2117">
                  <c:v>2,117.99</c:v>
                </c:pt>
                <c:pt idx="2118">
                  <c:v>2,119.00</c:v>
                </c:pt>
                <c:pt idx="2119">
                  <c:v>2,120.00</c:v>
                </c:pt>
                <c:pt idx="2120">
                  <c:v>2,120.99</c:v>
                </c:pt>
                <c:pt idx="2121">
                  <c:v>2,122.00</c:v>
                </c:pt>
                <c:pt idx="2122">
                  <c:v>2,123.00</c:v>
                </c:pt>
                <c:pt idx="2123">
                  <c:v>2,123.99</c:v>
                </c:pt>
                <c:pt idx="2124">
                  <c:v>2,125.00</c:v>
                </c:pt>
                <c:pt idx="2125">
                  <c:v>2,126.00</c:v>
                </c:pt>
                <c:pt idx="2126">
                  <c:v>2,126.99</c:v>
                </c:pt>
                <c:pt idx="2127">
                  <c:v>2,127.99</c:v>
                </c:pt>
                <c:pt idx="2128">
                  <c:v>2,129.00</c:v>
                </c:pt>
                <c:pt idx="2129">
                  <c:v>2,130.00</c:v>
                </c:pt>
                <c:pt idx="2130">
                  <c:v>2,130.99</c:v>
                </c:pt>
                <c:pt idx="2131">
                  <c:v>2,132.00</c:v>
                </c:pt>
                <c:pt idx="2132">
                  <c:v>2,133.00</c:v>
                </c:pt>
                <c:pt idx="2133">
                  <c:v>2,133.99</c:v>
                </c:pt>
                <c:pt idx="2134">
                  <c:v>2,134.99</c:v>
                </c:pt>
                <c:pt idx="2135">
                  <c:v>2,136.00</c:v>
                </c:pt>
                <c:pt idx="2136">
                  <c:v>2,137.00</c:v>
                </c:pt>
                <c:pt idx="2137">
                  <c:v>2,137.99</c:v>
                </c:pt>
                <c:pt idx="2138">
                  <c:v>2,139.00</c:v>
                </c:pt>
                <c:pt idx="2139">
                  <c:v>2,140.00</c:v>
                </c:pt>
                <c:pt idx="2140">
                  <c:v>2,140.99</c:v>
                </c:pt>
                <c:pt idx="2141">
                  <c:v>2,142.00</c:v>
                </c:pt>
                <c:pt idx="2142">
                  <c:v>2,143.00</c:v>
                </c:pt>
                <c:pt idx="2143">
                  <c:v>2,143.99</c:v>
                </c:pt>
                <c:pt idx="2144">
                  <c:v>2,144.99</c:v>
                </c:pt>
                <c:pt idx="2145">
                  <c:v>2,146.00</c:v>
                </c:pt>
                <c:pt idx="2146">
                  <c:v>2,147.00</c:v>
                </c:pt>
                <c:pt idx="2147">
                  <c:v>2,147.99</c:v>
                </c:pt>
                <c:pt idx="2148">
                  <c:v>2,149.00</c:v>
                </c:pt>
                <c:pt idx="2149">
                  <c:v>2,150.00</c:v>
                </c:pt>
                <c:pt idx="2150">
                  <c:v>2,150.99</c:v>
                </c:pt>
                <c:pt idx="2151">
                  <c:v>2,152.00</c:v>
                </c:pt>
                <c:pt idx="2152">
                  <c:v>2,153.00</c:v>
                </c:pt>
                <c:pt idx="2153">
                  <c:v>2,153.99</c:v>
                </c:pt>
                <c:pt idx="2154">
                  <c:v>2,154.99</c:v>
                </c:pt>
                <c:pt idx="2155">
                  <c:v>2,156.00</c:v>
                </c:pt>
                <c:pt idx="2156">
                  <c:v>2,157.00</c:v>
                </c:pt>
                <c:pt idx="2157">
                  <c:v>2,157.99</c:v>
                </c:pt>
                <c:pt idx="2158">
                  <c:v>2,159.00</c:v>
                </c:pt>
                <c:pt idx="2159">
                  <c:v>2,160.00</c:v>
                </c:pt>
                <c:pt idx="2160">
                  <c:v>2,160.99</c:v>
                </c:pt>
                <c:pt idx="2161">
                  <c:v>2,162.00</c:v>
                </c:pt>
                <c:pt idx="2162">
                  <c:v>2,163.00</c:v>
                </c:pt>
                <c:pt idx="2163">
                  <c:v>2,163.99</c:v>
                </c:pt>
                <c:pt idx="2164">
                  <c:v>2,164.99</c:v>
                </c:pt>
                <c:pt idx="2165">
                  <c:v>2,166.00</c:v>
                </c:pt>
                <c:pt idx="2166">
                  <c:v>2,167.00</c:v>
                </c:pt>
                <c:pt idx="2167">
                  <c:v>2,167.99</c:v>
                </c:pt>
                <c:pt idx="2168">
                  <c:v>2,169.00</c:v>
                </c:pt>
                <c:pt idx="2169">
                  <c:v>2,170.00</c:v>
                </c:pt>
                <c:pt idx="2170">
                  <c:v>2,170.99</c:v>
                </c:pt>
                <c:pt idx="2171">
                  <c:v>2,172.00</c:v>
                </c:pt>
                <c:pt idx="2172">
                  <c:v>2,173.00</c:v>
                </c:pt>
                <c:pt idx="2173">
                  <c:v>2,173.99</c:v>
                </c:pt>
                <c:pt idx="2174">
                  <c:v>2,174.99</c:v>
                </c:pt>
                <c:pt idx="2175">
                  <c:v>2,176.00</c:v>
                </c:pt>
                <c:pt idx="2176">
                  <c:v>2,177.00</c:v>
                </c:pt>
                <c:pt idx="2177">
                  <c:v>2,177.99</c:v>
                </c:pt>
                <c:pt idx="2178">
                  <c:v>2,179.00</c:v>
                </c:pt>
                <c:pt idx="2179">
                  <c:v>2,180.00</c:v>
                </c:pt>
                <c:pt idx="2180">
                  <c:v>2,180.99</c:v>
                </c:pt>
                <c:pt idx="2181">
                  <c:v>2,182.00</c:v>
                </c:pt>
                <c:pt idx="2182">
                  <c:v>2,183.00</c:v>
                </c:pt>
                <c:pt idx="2183">
                  <c:v>2,183.99</c:v>
                </c:pt>
                <c:pt idx="2184">
                  <c:v>2,184.99</c:v>
                </c:pt>
                <c:pt idx="2185">
                  <c:v>2,186.00</c:v>
                </c:pt>
                <c:pt idx="2186">
                  <c:v>2,187.00</c:v>
                </c:pt>
                <c:pt idx="2187">
                  <c:v>2,187.99</c:v>
                </c:pt>
                <c:pt idx="2188">
                  <c:v>2,189.00</c:v>
                </c:pt>
                <c:pt idx="2189">
                  <c:v>2,190.00</c:v>
                </c:pt>
                <c:pt idx="2190">
                  <c:v>2,190.99</c:v>
                </c:pt>
                <c:pt idx="2191">
                  <c:v>2,192.00</c:v>
                </c:pt>
                <c:pt idx="2192">
                  <c:v>2,193.00</c:v>
                </c:pt>
                <c:pt idx="2193">
                  <c:v>2,193.99</c:v>
                </c:pt>
                <c:pt idx="2194">
                  <c:v>2,194.99</c:v>
                </c:pt>
                <c:pt idx="2195">
                  <c:v>2,196.00</c:v>
                </c:pt>
                <c:pt idx="2196">
                  <c:v>2,197.00</c:v>
                </c:pt>
                <c:pt idx="2197">
                  <c:v>2,197.99</c:v>
                </c:pt>
                <c:pt idx="2198">
                  <c:v>2,199.00</c:v>
                </c:pt>
                <c:pt idx="2199">
                  <c:v>2,200.00</c:v>
                </c:pt>
                <c:pt idx="2200">
                  <c:v>2,200.99</c:v>
                </c:pt>
                <c:pt idx="2201">
                  <c:v>2,202.00</c:v>
                </c:pt>
                <c:pt idx="2202">
                  <c:v>2,203.00</c:v>
                </c:pt>
                <c:pt idx="2203">
                  <c:v>2,203.99</c:v>
                </c:pt>
                <c:pt idx="2204">
                  <c:v>2,204.99</c:v>
                </c:pt>
                <c:pt idx="2205">
                  <c:v>2,206.00</c:v>
                </c:pt>
                <c:pt idx="2206">
                  <c:v>2,207.00</c:v>
                </c:pt>
                <c:pt idx="2207">
                  <c:v>2,207.99</c:v>
                </c:pt>
                <c:pt idx="2208">
                  <c:v>2,209.00</c:v>
                </c:pt>
                <c:pt idx="2209">
                  <c:v>2,210.00</c:v>
                </c:pt>
                <c:pt idx="2210">
                  <c:v>2,210.99</c:v>
                </c:pt>
                <c:pt idx="2211">
                  <c:v>2,212.00</c:v>
                </c:pt>
                <c:pt idx="2212">
                  <c:v>2,213.00</c:v>
                </c:pt>
                <c:pt idx="2213">
                  <c:v>2,213.99</c:v>
                </c:pt>
                <c:pt idx="2214">
                  <c:v>2,214.99</c:v>
                </c:pt>
                <c:pt idx="2215">
                  <c:v>2,216.00</c:v>
                </c:pt>
                <c:pt idx="2216">
                  <c:v>2,217.00</c:v>
                </c:pt>
                <c:pt idx="2217">
                  <c:v>2,217.99</c:v>
                </c:pt>
                <c:pt idx="2218">
                  <c:v>2,219.00</c:v>
                </c:pt>
                <c:pt idx="2219">
                  <c:v>2,220.00</c:v>
                </c:pt>
                <c:pt idx="2220">
                  <c:v>2,220.99</c:v>
                </c:pt>
                <c:pt idx="2221">
                  <c:v>2,221.99</c:v>
                </c:pt>
                <c:pt idx="2222">
                  <c:v>2,223.00</c:v>
                </c:pt>
                <c:pt idx="2223">
                  <c:v>2,224.00</c:v>
                </c:pt>
                <c:pt idx="2224">
                  <c:v>2,224.99</c:v>
                </c:pt>
                <c:pt idx="2225">
                  <c:v>2,226.00</c:v>
                </c:pt>
                <c:pt idx="2226">
                  <c:v>2,227.00</c:v>
                </c:pt>
                <c:pt idx="2227">
                  <c:v>2,227.99</c:v>
                </c:pt>
                <c:pt idx="2228">
                  <c:v>2,229.00</c:v>
                </c:pt>
                <c:pt idx="2229">
                  <c:v>2,230.00</c:v>
                </c:pt>
                <c:pt idx="2230">
                  <c:v>2,230.99</c:v>
                </c:pt>
                <c:pt idx="2231">
                  <c:v>2,231.99</c:v>
                </c:pt>
                <c:pt idx="2232">
                  <c:v>2,233.00</c:v>
                </c:pt>
                <c:pt idx="2233">
                  <c:v>2,234.00</c:v>
                </c:pt>
                <c:pt idx="2234">
                  <c:v>2,234.99</c:v>
                </c:pt>
                <c:pt idx="2235">
                  <c:v>2,236.00</c:v>
                </c:pt>
                <c:pt idx="2236">
                  <c:v>2,237.00</c:v>
                </c:pt>
                <c:pt idx="2237">
                  <c:v>2,237.99</c:v>
                </c:pt>
                <c:pt idx="2238">
                  <c:v>2,239.00</c:v>
                </c:pt>
                <c:pt idx="2239">
                  <c:v>2,240.00</c:v>
                </c:pt>
                <c:pt idx="2240">
                  <c:v>2,240.99</c:v>
                </c:pt>
                <c:pt idx="2241">
                  <c:v>2,241.99</c:v>
                </c:pt>
                <c:pt idx="2242">
                  <c:v>2,243.00</c:v>
                </c:pt>
                <c:pt idx="2243">
                  <c:v>2,244.00</c:v>
                </c:pt>
                <c:pt idx="2244">
                  <c:v>2,244.99</c:v>
                </c:pt>
                <c:pt idx="2245">
                  <c:v>2,246.00</c:v>
                </c:pt>
                <c:pt idx="2246">
                  <c:v>2,247.00</c:v>
                </c:pt>
                <c:pt idx="2247">
                  <c:v>2,247.99</c:v>
                </c:pt>
                <c:pt idx="2248">
                  <c:v>2,249.00</c:v>
                </c:pt>
                <c:pt idx="2249">
                  <c:v>2,250.00</c:v>
                </c:pt>
                <c:pt idx="2250">
                  <c:v>2,250.99</c:v>
                </c:pt>
                <c:pt idx="2251">
                  <c:v>2,251.99</c:v>
                </c:pt>
                <c:pt idx="2252">
                  <c:v>2,253.00</c:v>
                </c:pt>
                <c:pt idx="2253">
                  <c:v>2,254.00</c:v>
                </c:pt>
                <c:pt idx="2254">
                  <c:v>2,254.99</c:v>
                </c:pt>
                <c:pt idx="2255">
                  <c:v>2,256.00</c:v>
                </c:pt>
                <c:pt idx="2256">
                  <c:v>2,257.00</c:v>
                </c:pt>
                <c:pt idx="2257">
                  <c:v>2,257.99</c:v>
                </c:pt>
                <c:pt idx="2258">
                  <c:v>2,259.00</c:v>
                </c:pt>
                <c:pt idx="2259">
                  <c:v>2,260.00</c:v>
                </c:pt>
                <c:pt idx="2260">
                  <c:v>2,260.99</c:v>
                </c:pt>
                <c:pt idx="2261">
                  <c:v>2,261.99</c:v>
                </c:pt>
                <c:pt idx="2262">
                  <c:v>2,263.00</c:v>
                </c:pt>
                <c:pt idx="2263">
                  <c:v>2,264.00</c:v>
                </c:pt>
                <c:pt idx="2264">
                  <c:v>2,264.99</c:v>
                </c:pt>
                <c:pt idx="2265">
                  <c:v>2,266.00</c:v>
                </c:pt>
                <c:pt idx="2266">
                  <c:v>2,267.00</c:v>
                </c:pt>
                <c:pt idx="2267">
                  <c:v>2,267.99</c:v>
                </c:pt>
                <c:pt idx="2268">
                  <c:v>2,269.00</c:v>
                </c:pt>
                <c:pt idx="2269">
                  <c:v>2,270.00</c:v>
                </c:pt>
                <c:pt idx="2270">
                  <c:v>2,270.99</c:v>
                </c:pt>
                <c:pt idx="2271">
                  <c:v>2,271.99</c:v>
                </c:pt>
                <c:pt idx="2272">
                  <c:v>2,273.00</c:v>
                </c:pt>
                <c:pt idx="2273">
                  <c:v>2,274.00</c:v>
                </c:pt>
                <c:pt idx="2274">
                  <c:v>2,274.99</c:v>
                </c:pt>
                <c:pt idx="2275">
                  <c:v>2,276.00</c:v>
                </c:pt>
                <c:pt idx="2276">
                  <c:v>2,277.00</c:v>
                </c:pt>
                <c:pt idx="2277">
                  <c:v>2,277.99</c:v>
                </c:pt>
                <c:pt idx="2278">
                  <c:v>2,279.00</c:v>
                </c:pt>
                <c:pt idx="2279">
                  <c:v>2,280.00</c:v>
                </c:pt>
                <c:pt idx="2280">
                  <c:v>2,280.99</c:v>
                </c:pt>
                <c:pt idx="2281">
                  <c:v>2,281.99</c:v>
                </c:pt>
                <c:pt idx="2282">
                  <c:v>2,283.00</c:v>
                </c:pt>
                <c:pt idx="2283">
                  <c:v>2,284.00</c:v>
                </c:pt>
                <c:pt idx="2284">
                  <c:v>2,284.99</c:v>
                </c:pt>
                <c:pt idx="2285">
                  <c:v>2,286.00</c:v>
                </c:pt>
                <c:pt idx="2286">
                  <c:v>2,287.00</c:v>
                </c:pt>
                <c:pt idx="2287">
                  <c:v>2,287.99</c:v>
                </c:pt>
                <c:pt idx="2288">
                  <c:v>2,289.00</c:v>
                </c:pt>
                <c:pt idx="2289">
                  <c:v>2,290.00</c:v>
                </c:pt>
                <c:pt idx="2290">
                  <c:v>2,290.99</c:v>
                </c:pt>
                <c:pt idx="2291">
                  <c:v>2,291.99</c:v>
                </c:pt>
                <c:pt idx="2292">
                  <c:v>2,293.00</c:v>
                </c:pt>
                <c:pt idx="2293">
                  <c:v>2,294.00</c:v>
                </c:pt>
                <c:pt idx="2294">
                  <c:v>2,294.99</c:v>
                </c:pt>
                <c:pt idx="2295">
                  <c:v>2,296.00</c:v>
                </c:pt>
                <c:pt idx="2296">
                  <c:v>2,297.00</c:v>
                </c:pt>
                <c:pt idx="2297">
                  <c:v>2,297.99</c:v>
                </c:pt>
                <c:pt idx="2298">
                  <c:v>2,299.00</c:v>
                </c:pt>
                <c:pt idx="2299">
                  <c:v>2,300.00</c:v>
                </c:pt>
                <c:pt idx="2300">
                  <c:v>2,300.99</c:v>
                </c:pt>
                <c:pt idx="2301">
                  <c:v>2,301.99</c:v>
                </c:pt>
                <c:pt idx="2302">
                  <c:v>2,303.00</c:v>
                </c:pt>
                <c:pt idx="2303">
                  <c:v>2,304.00</c:v>
                </c:pt>
                <c:pt idx="2304">
                  <c:v>2,304.99</c:v>
                </c:pt>
                <c:pt idx="2305">
                  <c:v>2,306.00</c:v>
                </c:pt>
                <c:pt idx="2306">
                  <c:v>2,307.00</c:v>
                </c:pt>
                <c:pt idx="2307">
                  <c:v>2,307.99</c:v>
                </c:pt>
                <c:pt idx="2308">
                  <c:v>2,309.00</c:v>
                </c:pt>
                <c:pt idx="2309">
                  <c:v>2,310.00</c:v>
                </c:pt>
                <c:pt idx="2310">
                  <c:v>2,310.99</c:v>
                </c:pt>
                <c:pt idx="2311">
                  <c:v>2,311.99</c:v>
                </c:pt>
                <c:pt idx="2312">
                  <c:v>2,313.00</c:v>
                </c:pt>
                <c:pt idx="2313">
                  <c:v>2,314.00</c:v>
                </c:pt>
                <c:pt idx="2314">
                  <c:v>2,314.99</c:v>
                </c:pt>
                <c:pt idx="2315">
                  <c:v>2,316.00</c:v>
                </c:pt>
                <c:pt idx="2316">
                  <c:v>2,317.00</c:v>
                </c:pt>
                <c:pt idx="2317">
                  <c:v>2,317.99</c:v>
                </c:pt>
                <c:pt idx="2318">
                  <c:v>2,318.99</c:v>
                </c:pt>
                <c:pt idx="2319">
                  <c:v>2,320.00</c:v>
                </c:pt>
                <c:pt idx="2320">
                  <c:v>2,321.00</c:v>
                </c:pt>
                <c:pt idx="2321">
                  <c:v>2,321.99</c:v>
                </c:pt>
                <c:pt idx="2322">
                  <c:v>2,323.00</c:v>
                </c:pt>
                <c:pt idx="2323">
                  <c:v>2,324.00</c:v>
                </c:pt>
                <c:pt idx="2324">
                  <c:v>2,324.99</c:v>
                </c:pt>
                <c:pt idx="2325">
                  <c:v>2,326.00</c:v>
                </c:pt>
                <c:pt idx="2326">
                  <c:v>2,327.00</c:v>
                </c:pt>
                <c:pt idx="2327">
                  <c:v>2,327.99</c:v>
                </c:pt>
                <c:pt idx="2328">
                  <c:v>2,328.99</c:v>
                </c:pt>
                <c:pt idx="2329">
                  <c:v>2,330.00</c:v>
                </c:pt>
                <c:pt idx="2330">
                  <c:v>2,331.00</c:v>
                </c:pt>
                <c:pt idx="2331">
                  <c:v>2,331.99</c:v>
                </c:pt>
                <c:pt idx="2332">
                  <c:v>2,333.00</c:v>
                </c:pt>
                <c:pt idx="2333">
                  <c:v>2,334.00</c:v>
                </c:pt>
                <c:pt idx="2334">
                  <c:v>2,334.99</c:v>
                </c:pt>
                <c:pt idx="2335">
                  <c:v>2,336.00</c:v>
                </c:pt>
                <c:pt idx="2336">
                  <c:v>2,337.00</c:v>
                </c:pt>
                <c:pt idx="2337">
                  <c:v>2,337.99</c:v>
                </c:pt>
                <c:pt idx="2338">
                  <c:v>2,338.99</c:v>
                </c:pt>
                <c:pt idx="2339">
                  <c:v>2,340.00</c:v>
                </c:pt>
                <c:pt idx="2340">
                  <c:v>2,341.00</c:v>
                </c:pt>
                <c:pt idx="2341">
                  <c:v>2,341.99</c:v>
                </c:pt>
                <c:pt idx="2342">
                  <c:v>2,343.00</c:v>
                </c:pt>
                <c:pt idx="2343">
                  <c:v>2,344.00</c:v>
                </c:pt>
                <c:pt idx="2344">
                  <c:v>2,344.99</c:v>
                </c:pt>
                <c:pt idx="2345">
                  <c:v>2,345.99</c:v>
                </c:pt>
                <c:pt idx="2346">
                  <c:v>2,347.00</c:v>
                </c:pt>
                <c:pt idx="2347">
                  <c:v>2,347.99</c:v>
                </c:pt>
                <c:pt idx="2348">
                  <c:v>2,348.99</c:v>
                </c:pt>
                <c:pt idx="2349">
                  <c:v>2,350.00</c:v>
                </c:pt>
                <c:pt idx="2350">
                  <c:v>2,351.00</c:v>
                </c:pt>
                <c:pt idx="2351">
                  <c:v>2,351.99</c:v>
                </c:pt>
                <c:pt idx="2352">
                  <c:v>2,353.00</c:v>
                </c:pt>
                <c:pt idx="2353">
                  <c:v>2,354.00</c:v>
                </c:pt>
                <c:pt idx="2354">
                  <c:v>2,354.99</c:v>
                </c:pt>
                <c:pt idx="2355">
                  <c:v>2,355.99</c:v>
                </c:pt>
                <c:pt idx="2356">
                  <c:v>2,357.00</c:v>
                </c:pt>
                <c:pt idx="2357">
                  <c:v>2,358.00</c:v>
                </c:pt>
                <c:pt idx="2358">
                  <c:v>2,358.99</c:v>
                </c:pt>
                <c:pt idx="2359">
                  <c:v>2,360.00</c:v>
                </c:pt>
                <c:pt idx="2360">
                  <c:v>2,361.00</c:v>
                </c:pt>
                <c:pt idx="2361">
                  <c:v>2,361.99</c:v>
                </c:pt>
                <c:pt idx="2362">
                  <c:v>2,363.00</c:v>
                </c:pt>
                <c:pt idx="2363">
                  <c:v>2,364.00</c:v>
                </c:pt>
                <c:pt idx="2364">
                  <c:v>2,364.99</c:v>
                </c:pt>
                <c:pt idx="2365">
                  <c:v>2,365.99</c:v>
                </c:pt>
                <c:pt idx="2366">
                  <c:v>2,367.00</c:v>
                </c:pt>
                <c:pt idx="2367">
                  <c:v>2,368.00</c:v>
                </c:pt>
                <c:pt idx="2368">
                  <c:v>2,368.99</c:v>
                </c:pt>
                <c:pt idx="2369">
                  <c:v>2,370.00</c:v>
                </c:pt>
                <c:pt idx="2370">
                  <c:v>2,371.00</c:v>
                </c:pt>
                <c:pt idx="2371">
                  <c:v>2,371.99</c:v>
                </c:pt>
                <c:pt idx="2372">
                  <c:v>2,373.00</c:v>
                </c:pt>
                <c:pt idx="2373">
                  <c:v>2,374.00</c:v>
                </c:pt>
                <c:pt idx="2374">
                  <c:v>2,374.99</c:v>
                </c:pt>
                <c:pt idx="2375">
                  <c:v>2,375.99</c:v>
                </c:pt>
                <c:pt idx="2376">
                  <c:v>2,377.00</c:v>
                </c:pt>
                <c:pt idx="2377">
                  <c:v>2,378.00</c:v>
                </c:pt>
                <c:pt idx="2378">
                  <c:v>2,378.99</c:v>
                </c:pt>
                <c:pt idx="2379">
                  <c:v>2,380.00</c:v>
                </c:pt>
                <c:pt idx="2380">
                  <c:v>2,381.00</c:v>
                </c:pt>
                <c:pt idx="2381">
                  <c:v>2,381.99</c:v>
                </c:pt>
                <c:pt idx="2382">
                  <c:v>2,382.99</c:v>
                </c:pt>
                <c:pt idx="2383">
                  <c:v>2,384.00</c:v>
                </c:pt>
                <c:pt idx="2384">
                  <c:v>2,385.00</c:v>
                </c:pt>
                <c:pt idx="2385">
                  <c:v>2,385.99</c:v>
                </c:pt>
                <c:pt idx="2386">
                  <c:v>2,387.00</c:v>
                </c:pt>
                <c:pt idx="2387">
                  <c:v>2,388.00</c:v>
                </c:pt>
                <c:pt idx="2388">
                  <c:v>2,388.99</c:v>
                </c:pt>
                <c:pt idx="2389">
                  <c:v>2,390.00</c:v>
                </c:pt>
                <c:pt idx="2390">
                  <c:v>2,391.00</c:v>
                </c:pt>
                <c:pt idx="2391">
                  <c:v>2,391.99</c:v>
                </c:pt>
                <c:pt idx="2392">
                  <c:v>2,392.99</c:v>
                </c:pt>
                <c:pt idx="2393">
                  <c:v>2,394.00</c:v>
                </c:pt>
                <c:pt idx="2394">
                  <c:v>2,395.00</c:v>
                </c:pt>
                <c:pt idx="2395">
                  <c:v>2,395.99</c:v>
                </c:pt>
                <c:pt idx="2396">
                  <c:v>2,397.00</c:v>
                </c:pt>
                <c:pt idx="2397">
                  <c:v>2,398.00</c:v>
                </c:pt>
                <c:pt idx="2398">
                  <c:v>2,398.99</c:v>
                </c:pt>
                <c:pt idx="2399">
                  <c:v>2,400.00</c:v>
                </c:pt>
                <c:pt idx="2400">
                  <c:v>2,401.00</c:v>
                </c:pt>
                <c:pt idx="2401">
                  <c:v>2,401.99</c:v>
                </c:pt>
                <c:pt idx="2402">
                  <c:v>2,402.99</c:v>
                </c:pt>
                <c:pt idx="2403">
                  <c:v>2,404.00</c:v>
                </c:pt>
                <c:pt idx="2404">
                  <c:v>2,405.00</c:v>
                </c:pt>
                <c:pt idx="2405">
                  <c:v>2,405.99</c:v>
                </c:pt>
                <c:pt idx="2406">
                  <c:v>2,407.00</c:v>
                </c:pt>
                <c:pt idx="2407">
                  <c:v>2,408.00</c:v>
                </c:pt>
                <c:pt idx="2408">
                  <c:v>2,408.99</c:v>
                </c:pt>
                <c:pt idx="2409">
                  <c:v>2,409.99</c:v>
                </c:pt>
                <c:pt idx="2410">
                  <c:v>2,411.00</c:v>
                </c:pt>
                <c:pt idx="2411">
                  <c:v>2,411.99</c:v>
                </c:pt>
                <c:pt idx="2412">
                  <c:v>2,412.99</c:v>
                </c:pt>
                <c:pt idx="2413">
                  <c:v>2,414.00</c:v>
                </c:pt>
                <c:pt idx="2414">
                  <c:v>2,415.00</c:v>
                </c:pt>
                <c:pt idx="2415">
                  <c:v>2,415.99</c:v>
                </c:pt>
                <c:pt idx="2416">
                  <c:v>2,417.00</c:v>
                </c:pt>
                <c:pt idx="2417">
                  <c:v>2,418.00</c:v>
                </c:pt>
                <c:pt idx="2418">
                  <c:v>2,418.99</c:v>
                </c:pt>
                <c:pt idx="2419">
                  <c:v>2,419.99</c:v>
                </c:pt>
                <c:pt idx="2420">
                  <c:v>2,421.00</c:v>
                </c:pt>
                <c:pt idx="2421">
                  <c:v>2,422.00</c:v>
                </c:pt>
                <c:pt idx="2422">
                  <c:v>2,422.99</c:v>
                </c:pt>
                <c:pt idx="2423">
                  <c:v>2,424.00</c:v>
                </c:pt>
                <c:pt idx="2424">
                  <c:v>2,425.00</c:v>
                </c:pt>
                <c:pt idx="2425">
                  <c:v>2,425.99</c:v>
                </c:pt>
                <c:pt idx="2426">
                  <c:v>2,427.00</c:v>
                </c:pt>
                <c:pt idx="2427">
                  <c:v>2,428.00</c:v>
                </c:pt>
                <c:pt idx="2428">
                  <c:v>2,428.99</c:v>
                </c:pt>
                <c:pt idx="2429">
                  <c:v>2,429.99</c:v>
                </c:pt>
                <c:pt idx="2430">
                  <c:v>2,431.00</c:v>
                </c:pt>
                <c:pt idx="2431">
                  <c:v>2,432.00</c:v>
                </c:pt>
                <c:pt idx="2432">
                  <c:v>2,432.99</c:v>
                </c:pt>
                <c:pt idx="2433">
                  <c:v>2,434.00</c:v>
                </c:pt>
                <c:pt idx="2434">
                  <c:v>2,435.00</c:v>
                </c:pt>
                <c:pt idx="2435">
                  <c:v>2,435.99</c:v>
                </c:pt>
                <c:pt idx="2436">
                  <c:v>2,437.00</c:v>
                </c:pt>
                <c:pt idx="2437">
                  <c:v>2,438.00</c:v>
                </c:pt>
                <c:pt idx="2438">
                  <c:v>2,438.99</c:v>
                </c:pt>
                <c:pt idx="2439">
                  <c:v>2,439.99</c:v>
                </c:pt>
                <c:pt idx="2440">
                  <c:v>2,441.00</c:v>
                </c:pt>
                <c:pt idx="2441">
                  <c:v>2,442.00</c:v>
                </c:pt>
                <c:pt idx="2442">
                  <c:v>2,442.99</c:v>
                </c:pt>
                <c:pt idx="2443">
                  <c:v>2,444.00</c:v>
                </c:pt>
                <c:pt idx="2444">
                  <c:v>2,445.00</c:v>
                </c:pt>
                <c:pt idx="2445">
                  <c:v>2,445.99</c:v>
                </c:pt>
                <c:pt idx="2446">
                  <c:v>2,447.00</c:v>
                </c:pt>
                <c:pt idx="2447">
                  <c:v>2,448.00</c:v>
                </c:pt>
                <c:pt idx="2448">
                  <c:v>2,448.99</c:v>
                </c:pt>
                <c:pt idx="2449">
                  <c:v>2,449.99</c:v>
                </c:pt>
                <c:pt idx="2450">
                  <c:v>2,451.00</c:v>
                </c:pt>
                <c:pt idx="2451">
                  <c:v>2,452.00</c:v>
                </c:pt>
                <c:pt idx="2452">
                  <c:v>2,452.99</c:v>
                </c:pt>
                <c:pt idx="2453">
                  <c:v>2,454.00</c:v>
                </c:pt>
                <c:pt idx="2454">
                  <c:v>2,455.00</c:v>
                </c:pt>
                <c:pt idx="2455">
                  <c:v>2,455.99</c:v>
                </c:pt>
                <c:pt idx="2456">
                  <c:v>2,457.00</c:v>
                </c:pt>
                <c:pt idx="2457">
                  <c:v>2,458.00</c:v>
                </c:pt>
                <c:pt idx="2458">
                  <c:v>2,458.99</c:v>
                </c:pt>
                <c:pt idx="2459">
                  <c:v>2,459.99</c:v>
                </c:pt>
                <c:pt idx="2460">
                  <c:v>2,461.00</c:v>
                </c:pt>
                <c:pt idx="2461">
                  <c:v>2,462.00</c:v>
                </c:pt>
                <c:pt idx="2462">
                  <c:v>2,462.99</c:v>
                </c:pt>
                <c:pt idx="2463">
                  <c:v>2,464.00</c:v>
                </c:pt>
                <c:pt idx="2464">
                  <c:v>2,465.00</c:v>
                </c:pt>
                <c:pt idx="2465">
                  <c:v>2,465.99</c:v>
                </c:pt>
                <c:pt idx="2466">
                  <c:v>2,466.99</c:v>
                </c:pt>
                <c:pt idx="2467">
                  <c:v>2,468.00</c:v>
                </c:pt>
                <c:pt idx="2468">
                  <c:v>2,469.00</c:v>
                </c:pt>
                <c:pt idx="2469">
                  <c:v>2,469.99</c:v>
                </c:pt>
                <c:pt idx="2470">
                  <c:v>2,471.00</c:v>
                </c:pt>
                <c:pt idx="2471">
                  <c:v>2,472.00</c:v>
                </c:pt>
                <c:pt idx="2472">
                  <c:v>2,472.99</c:v>
                </c:pt>
                <c:pt idx="2473">
                  <c:v>2,474.00</c:v>
                </c:pt>
                <c:pt idx="2474">
                  <c:v>2,475.00</c:v>
                </c:pt>
                <c:pt idx="2475">
                  <c:v>2,475.99</c:v>
                </c:pt>
                <c:pt idx="2476">
                  <c:v>2,476.99</c:v>
                </c:pt>
                <c:pt idx="2477">
                  <c:v>2,478.00</c:v>
                </c:pt>
                <c:pt idx="2478">
                  <c:v>2,479.00</c:v>
                </c:pt>
                <c:pt idx="2479">
                  <c:v>2,479.99</c:v>
                </c:pt>
                <c:pt idx="2480">
                  <c:v>2,481.00</c:v>
                </c:pt>
                <c:pt idx="2481">
                  <c:v>2,482.00</c:v>
                </c:pt>
                <c:pt idx="2482">
                  <c:v>2,482.99</c:v>
                </c:pt>
                <c:pt idx="2483">
                  <c:v>2,484.00</c:v>
                </c:pt>
                <c:pt idx="2484">
                  <c:v>2,485.00</c:v>
                </c:pt>
                <c:pt idx="2485">
                  <c:v>2,485.99</c:v>
                </c:pt>
                <c:pt idx="2486">
                  <c:v>2,486.99</c:v>
                </c:pt>
                <c:pt idx="2487">
                  <c:v>2,488.00</c:v>
                </c:pt>
                <c:pt idx="2488">
                  <c:v>2,489.00</c:v>
                </c:pt>
                <c:pt idx="2489">
                  <c:v>2,489.99</c:v>
                </c:pt>
                <c:pt idx="2490">
                  <c:v>2,491.00</c:v>
                </c:pt>
                <c:pt idx="2491">
                  <c:v>2,492.00</c:v>
                </c:pt>
                <c:pt idx="2492">
                  <c:v>2,492.99</c:v>
                </c:pt>
                <c:pt idx="2493">
                  <c:v>2,494.00</c:v>
                </c:pt>
                <c:pt idx="2494">
                  <c:v>2,495.00</c:v>
                </c:pt>
                <c:pt idx="2495">
                  <c:v>2,495.99</c:v>
                </c:pt>
                <c:pt idx="2496">
                  <c:v>2,496.99</c:v>
                </c:pt>
                <c:pt idx="2497">
                  <c:v>2,498.00</c:v>
                </c:pt>
                <c:pt idx="2498">
                  <c:v>2,499.00</c:v>
                </c:pt>
                <c:pt idx="2499">
                  <c:v>2,499.99</c:v>
                </c:pt>
                <c:pt idx="2500">
                  <c:v>2,501.00</c:v>
                </c:pt>
                <c:pt idx="2501">
                  <c:v>2,502.00</c:v>
                </c:pt>
                <c:pt idx="2502">
                  <c:v>2,502.99</c:v>
                </c:pt>
                <c:pt idx="2503">
                  <c:v>2,503.99</c:v>
                </c:pt>
                <c:pt idx="2504">
                  <c:v>2,505.00</c:v>
                </c:pt>
                <c:pt idx="2505">
                  <c:v>2,506.00</c:v>
                </c:pt>
                <c:pt idx="2506">
                  <c:v>2,506.99</c:v>
                </c:pt>
                <c:pt idx="2507">
                  <c:v>2,508.00</c:v>
                </c:pt>
                <c:pt idx="2508">
                  <c:v>2,509.00</c:v>
                </c:pt>
                <c:pt idx="2509">
                  <c:v>2,509.99</c:v>
                </c:pt>
                <c:pt idx="2510">
                  <c:v>2,511.00</c:v>
                </c:pt>
                <c:pt idx="2511">
                  <c:v>2,512.00</c:v>
                </c:pt>
                <c:pt idx="2512">
                  <c:v>2,512.99</c:v>
                </c:pt>
                <c:pt idx="2513">
                  <c:v>2,513.99</c:v>
                </c:pt>
                <c:pt idx="2514">
                  <c:v>2,515.00</c:v>
                </c:pt>
                <c:pt idx="2515">
                  <c:v>2,516.00</c:v>
                </c:pt>
                <c:pt idx="2516">
                  <c:v>2,516.99</c:v>
                </c:pt>
                <c:pt idx="2517">
                  <c:v>2,518.00</c:v>
                </c:pt>
                <c:pt idx="2518">
                  <c:v>2,519.00</c:v>
                </c:pt>
                <c:pt idx="2519">
                  <c:v>2,519.99</c:v>
                </c:pt>
                <c:pt idx="2520">
                  <c:v>2,521.00</c:v>
                </c:pt>
                <c:pt idx="2521">
                  <c:v>2,522.00</c:v>
                </c:pt>
                <c:pt idx="2522">
                  <c:v>2,522.99</c:v>
                </c:pt>
                <c:pt idx="2523">
                  <c:v>2,523.99</c:v>
                </c:pt>
                <c:pt idx="2524">
                  <c:v>2,525.00</c:v>
                </c:pt>
                <c:pt idx="2525">
                  <c:v>2,526.00</c:v>
                </c:pt>
                <c:pt idx="2526">
                  <c:v>2,526.99</c:v>
                </c:pt>
                <c:pt idx="2527">
                  <c:v>2,528.00</c:v>
                </c:pt>
                <c:pt idx="2528">
                  <c:v>2,529.00</c:v>
                </c:pt>
                <c:pt idx="2529">
                  <c:v>2,529.99</c:v>
                </c:pt>
                <c:pt idx="2530">
                  <c:v>2,530.99</c:v>
                </c:pt>
                <c:pt idx="2531">
                  <c:v>2,532.00</c:v>
                </c:pt>
                <c:pt idx="2532">
                  <c:v>2,532.99</c:v>
                </c:pt>
                <c:pt idx="2533">
                  <c:v>2,533.99</c:v>
                </c:pt>
                <c:pt idx="2534">
                  <c:v>2,535.00</c:v>
                </c:pt>
                <c:pt idx="2535">
                  <c:v>2,536.00</c:v>
                </c:pt>
                <c:pt idx="2536">
                  <c:v>2,536.99</c:v>
                </c:pt>
                <c:pt idx="2537">
                  <c:v>2,538.00</c:v>
                </c:pt>
                <c:pt idx="2538">
                  <c:v>2,539.00</c:v>
                </c:pt>
                <c:pt idx="2539">
                  <c:v>2,539.99</c:v>
                </c:pt>
                <c:pt idx="2540">
                  <c:v>2,541.00</c:v>
                </c:pt>
                <c:pt idx="2541">
                  <c:v>2,542.00</c:v>
                </c:pt>
                <c:pt idx="2542">
                  <c:v>2,542.99</c:v>
                </c:pt>
                <c:pt idx="2543">
                  <c:v>2,543.99</c:v>
                </c:pt>
                <c:pt idx="2544">
                  <c:v>2,545.00</c:v>
                </c:pt>
                <c:pt idx="2545">
                  <c:v>2,546.00</c:v>
                </c:pt>
                <c:pt idx="2546">
                  <c:v>2,546.99</c:v>
                </c:pt>
                <c:pt idx="2547">
                  <c:v>2,548.00</c:v>
                </c:pt>
                <c:pt idx="2548">
                  <c:v>2,549.00</c:v>
                </c:pt>
                <c:pt idx="2549">
                  <c:v>2,549.99</c:v>
                </c:pt>
                <c:pt idx="2550">
                  <c:v>2,551.00</c:v>
                </c:pt>
                <c:pt idx="2551">
                  <c:v>2,552.00</c:v>
                </c:pt>
                <c:pt idx="2552">
                  <c:v>2,552.99</c:v>
                </c:pt>
                <c:pt idx="2553">
                  <c:v>2,553.99</c:v>
                </c:pt>
                <c:pt idx="2554">
                  <c:v>2,555.00</c:v>
                </c:pt>
                <c:pt idx="2555">
                  <c:v>2,556.00</c:v>
                </c:pt>
                <c:pt idx="2556">
                  <c:v>2,556.99</c:v>
                </c:pt>
                <c:pt idx="2557">
                  <c:v>2,558.00</c:v>
                </c:pt>
                <c:pt idx="2558">
                  <c:v>2,559.00</c:v>
                </c:pt>
                <c:pt idx="2559">
                  <c:v>2,559.99</c:v>
                </c:pt>
                <c:pt idx="2560">
                  <c:v>2,561.00</c:v>
                </c:pt>
                <c:pt idx="2561">
                  <c:v>2,562.00</c:v>
                </c:pt>
                <c:pt idx="2562">
                  <c:v>2,562.99</c:v>
                </c:pt>
                <c:pt idx="2563">
                  <c:v>2,563.99</c:v>
                </c:pt>
                <c:pt idx="2564">
                  <c:v>2,565.00</c:v>
                </c:pt>
                <c:pt idx="2565">
                  <c:v>2,566.00</c:v>
                </c:pt>
                <c:pt idx="2566">
                  <c:v>2,566.99</c:v>
                </c:pt>
                <c:pt idx="2567">
                  <c:v>2,568.00</c:v>
                </c:pt>
                <c:pt idx="2568">
                  <c:v>2,569.00</c:v>
                </c:pt>
                <c:pt idx="2569">
                  <c:v>2,569.99</c:v>
                </c:pt>
                <c:pt idx="2570">
                  <c:v>2,570.99</c:v>
                </c:pt>
                <c:pt idx="2571">
                  <c:v>2,572.00</c:v>
                </c:pt>
                <c:pt idx="2572">
                  <c:v>2,572.99</c:v>
                </c:pt>
                <c:pt idx="2573">
                  <c:v>2,573.99</c:v>
                </c:pt>
                <c:pt idx="2574">
                  <c:v>2,575.00</c:v>
                </c:pt>
                <c:pt idx="2575">
                  <c:v>2,576.00</c:v>
                </c:pt>
                <c:pt idx="2576">
                  <c:v>2,576.99</c:v>
                </c:pt>
                <c:pt idx="2577">
                  <c:v>2,578.00</c:v>
                </c:pt>
                <c:pt idx="2578">
                  <c:v>2,579.00</c:v>
                </c:pt>
                <c:pt idx="2579">
                  <c:v>2,579.99</c:v>
                </c:pt>
                <c:pt idx="2580">
                  <c:v>2,580.99</c:v>
                </c:pt>
                <c:pt idx="2581">
                  <c:v>2,582.00</c:v>
                </c:pt>
                <c:pt idx="2582">
                  <c:v>2,583.00</c:v>
                </c:pt>
                <c:pt idx="2583">
                  <c:v>2,583.99</c:v>
                </c:pt>
                <c:pt idx="2584">
                  <c:v>2,585.00</c:v>
                </c:pt>
                <c:pt idx="2585">
                  <c:v>2,586.00</c:v>
                </c:pt>
                <c:pt idx="2586">
                  <c:v>2,586.99</c:v>
                </c:pt>
                <c:pt idx="2587">
                  <c:v>2,588.00</c:v>
                </c:pt>
                <c:pt idx="2588">
                  <c:v>2,589.00</c:v>
                </c:pt>
                <c:pt idx="2589">
                  <c:v>2,589.99</c:v>
                </c:pt>
                <c:pt idx="2590">
                  <c:v>2,590.99</c:v>
                </c:pt>
                <c:pt idx="2591">
                  <c:v>2,592.00</c:v>
                </c:pt>
                <c:pt idx="2592">
                  <c:v>2,593.00</c:v>
                </c:pt>
                <c:pt idx="2593">
                  <c:v>2,593.99</c:v>
                </c:pt>
                <c:pt idx="2594">
                  <c:v>2,595.00</c:v>
                </c:pt>
                <c:pt idx="2595">
                  <c:v>2,596.00</c:v>
                </c:pt>
                <c:pt idx="2596">
                  <c:v>2,596.99</c:v>
                </c:pt>
                <c:pt idx="2597">
                  <c:v>2,598.00</c:v>
                </c:pt>
                <c:pt idx="2598">
                  <c:v>2,599.00</c:v>
                </c:pt>
                <c:pt idx="2599">
                  <c:v>2,599.99</c:v>
                </c:pt>
                <c:pt idx="2600">
                  <c:v>2,600.99</c:v>
                </c:pt>
                <c:pt idx="2601">
                  <c:v>2,602.00</c:v>
                </c:pt>
                <c:pt idx="2602">
                  <c:v>2,603.00</c:v>
                </c:pt>
                <c:pt idx="2603">
                  <c:v>2,603.99</c:v>
                </c:pt>
                <c:pt idx="2604">
                  <c:v>2,605.00</c:v>
                </c:pt>
                <c:pt idx="2605">
                  <c:v>2,606.00</c:v>
                </c:pt>
                <c:pt idx="2606">
                  <c:v>2,606.99</c:v>
                </c:pt>
                <c:pt idx="2607">
                  <c:v>2,608.00</c:v>
                </c:pt>
                <c:pt idx="2608">
                  <c:v>2,609.00</c:v>
                </c:pt>
                <c:pt idx="2609">
                  <c:v>2,609.99</c:v>
                </c:pt>
                <c:pt idx="2610">
                  <c:v>2,610.99</c:v>
                </c:pt>
                <c:pt idx="2611">
                  <c:v>2,612.00</c:v>
                </c:pt>
                <c:pt idx="2612">
                  <c:v>2,613.00</c:v>
                </c:pt>
                <c:pt idx="2613">
                  <c:v>2,613.99</c:v>
                </c:pt>
                <c:pt idx="2614">
                  <c:v>2,615.00</c:v>
                </c:pt>
                <c:pt idx="2615">
                  <c:v>2,616.00</c:v>
                </c:pt>
                <c:pt idx="2616">
                  <c:v>2,616.99</c:v>
                </c:pt>
                <c:pt idx="2617">
                  <c:v>2,618.00</c:v>
                </c:pt>
                <c:pt idx="2618">
                  <c:v>2,619.00</c:v>
                </c:pt>
                <c:pt idx="2619">
                  <c:v>2,619.99</c:v>
                </c:pt>
                <c:pt idx="2620">
                  <c:v>2,620.99</c:v>
                </c:pt>
                <c:pt idx="2621">
                  <c:v>2,622.00</c:v>
                </c:pt>
                <c:pt idx="2622">
                  <c:v>2,623.00</c:v>
                </c:pt>
                <c:pt idx="2623">
                  <c:v>2,623.99</c:v>
                </c:pt>
                <c:pt idx="2624">
                  <c:v>2,625.00</c:v>
                </c:pt>
                <c:pt idx="2625">
                  <c:v>2,626.00</c:v>
                </c:pt>
                <c:pt idx="2626">
                  <c:v>2,626.99</c:v>
                </c:pt>
                <c:pt idx="2627">
                  <c:v>2,627.99</c:v>
                </c:pt>
                <c:pt idx="2628">
                  <c:v>2,629.00</c:v>
                </c:pt>
                <c:pt idx="2629">
                  <c:v>2,630.00</c:v>
                </c:pt>
                <c:pt idx="2630">
                  <c:v>2,630.99</c:v>
                </c:pt>
                <c:pt idx="2631">
                  <c:v>2,632.00</c:v>
                </c:pt>
                <c:pt idx="2632">
                  <c:v>2,633.00</c:v>
                </c:pt>
                <c:pt idx="2633">
                  <c:v>2,633.99</c:v>
                </c:pt>
                <c:pt idx="2634">
                  <c:v>2,635.00</c:v>
                </c:pt>
                <c:pt idx="2635">
                  <c:v>2,636.00</c:v>
                </c:pt>
                <c:pt idx="2636">
                  <c:v>2,636.99</c:v>
                </c:pt>
                <c:pt idx="2637">
                  <c:v>2,637.99</c:v>
                </c:pt>
                <c:pt idx="2638">
                  <c:v>2,639.00</c:v>
                </c:pt>
                <c:pt idx="2639">
                  <c:v>2,640.00</c:v>
                </c:pt>
                <c:pt idx="2640">
                  <c:v>2,640.99</c:v>
                </c:pt>
                <c:pt idx="2641">
                  <c:v>2,642.00</c:v>
                </c:pt>
                <c:pt idx="2642">
                  <c:v>2,643.00</c:v>
                </c:pt>
                <c:pt idx="2643">
                  <c:v>2,643.99</c:v>
                </c:pt>
                <c:pt idx="2644">
                  <c:v>2,645.00</c:v>
                </c:pt>
                <c:pt idx="2645">
                  <c:v>2,646.00</c:v>
                </c:pt>
                <c:pt idx="2646">
                  <c:v>2,646.99</c:v>
                </c:pt>
                <c:pt idx="2647">
                  <c:v>2,647.99</c:v>
                </c:pt>
                <c:pt idx="2648">
                  <c:v>2,649.00</c:v>
                </c:pt>
                <c:pt idx="2649">
                  <c:v>2,650.00</c:v>
                </c:pt>
                <c:pt idx="2650">
                  <c:v>2,650.99</c:v>
                </c:pt>
                <c:pt idx="2651">
                  <c:v>2,652.00</c:v>
                </c:pt>
                <c:pt idx="2652">
                  <c:v>2,653.00</c:v>
                </c:pt>
                <c:pt idx="2653">
                  <c:v>2,653.99</c:v>
                </c:pt>
                <c:pt idx="2654">
                  <c:v>2,655.00</c:v>
                </c:pt>
                <c:pt idx="2655">
                  <c:v>2,656.00</c:v>
                </c:pt>
                <c:pt idx="2656">
                  <c:v>2,656.99</c:v>
                </c:pt>
                <c:pt idx="2657">
                  <c:v>2,657.99</c:v>
                </c:pt>
                <c:pt idx="2658">
                  <c:v>2,659.00</c:v>
                </c:pt>
                <c:pt idx="2659">
                  <c:v>2,660.00</c:v>
                </c:pt>
                <c:pt idx="2660">
                  <c:v>2,660.99</c:v>
                </c:pt>
                <c:pt idx="2661">
                  <c:v>2,662.00</c:v>
                </c:pt>
                <c:pt idx="2662">
                  <c:v>2,663.00</c:v>
                </c:pt>
                <c:pt idx="2663">
                  <c:v>2,663.99</c:v>
                </c:pt>
                <c:pt idx="2664">
                  <c:v>2,664.99</c:v>
                </c:pt>
                <c:pt idx="2665">
                  <c:v>2,666.00</c:v>
                </c:pt>
                <c:pt idx="2666">
                  <c:v>2,666.99</c:v>
                </c:pt>
                <c:pt idx="2667">
                  <c:v>2,667.99</c:v>
                </c:pt>
                <c:pt idx="2668">
                  <c:v>2,669.00</c:v>
                </c:pt>
                <c:pt idx="2669">
                  <c:v>2,670.00</c:v>
                </c:pt>
                <c:pt idx="2670">
                  <c:v>2,670.99</c:v>
                </c:pt>
                <c:pt idx="2671">
                  <c:v>2,672.00</c:v>
                </c:pt>
                <c:pt idx="2672">
                  <c:v>2,673.00</c:v>
                </c:pt>
                <c:pt idx="2673">
                  <c:v>2,673.99</c:v>
                </c:pt>
                <c:pt idx="2674">
                  <c:v>2,674.99</c:v>
                </c:pt>
                <c:pt idx="2675">
                  <c:v>2,676.00</c:v>
                </c:pt>
                <c:pt idx="2676">
                  <c:v>2,677.00</c:v>
                </c:pt>
                <c:pt idx="2677">
                  <c:v>2,677.99</c:v>
                </c:pt>
                <c:pt idx="2678">
                  <c:v>2,679.00</c:v>
                </c:pt>
                <c:pt idx="2679">
                  <c:v>2,680.00</c:v>
                </c:pt>
                <c:pt idx="2680">
                  <c:v>2,680.99</c:v>
                </c:pt>
                <c:pt idx="2681">
                  <c:v>2,682.00</c:v>
                </c:pt>
                <c:pt idx="2682">
                  <c:v>2,683.00</c:v>
                </c:pt>
                <c:pt idx="2683">
                  <c:v>2,683.99</c:v>
                </c:pt>
                <c:pt idx="2684">
                  <c:v>2,684.99</c:v>
                </c:pt>
                <c:pt idx="2685">
                  <c:v>2,686.00</c:v>
                </c:pt>
                <c:pt idx="2686">
                  <c:v>2,687.00</c:v>
                </c:pt>
                <c:pt idx="2687">
                  <c:v>2,687.99</c:v>
                </c:pt>
                <c:pt idx="2688">
                  <c:v>2,689.00</c:v>
                </c:pt>
                <c:pt idx="2689">
                  <c:v>2,690.00</c:v>
                </c:pt>
                <c:pt idx="2690">
                  <c:v>2,690.99</c:v>
                </c:pt>
                <c:pt idx="2691">
                  <c:v>2,692.00</c:v>
                </c:pt>
                <c:pt idx="2692">
                  <c:v>2,693.00</c:v>
                </c:pt>
                <c:pt idx="2693">
                  <c:v>2,693.99</c:v>
                </c:pt>
                <c:pt idx="2694">
                  <c:v>2,694.99</c:v>
                </c:pt>
                <c:pt idx="2695">
                  <c:v>2,696.00</c:v>
                </c:pt>
                <c:pt idx="2696">
                  <c:v>2,697.00</c:v>
                </c:pt>
                <c:pt idx="2697">
                  <c:v>2,697.99</c:v>
                </c:pt>
                <c:pt idx="2698">
                  <c:v>2,699.00</c:v>
                </c:pt>
                <c:pt idx="2699">
                  <c:v>2,700.00</c:v>
                </c:pt>
                <c:pt idx="2700">
                  <c:v>2,700.99</c:v>
                </c:pt>
                <c:pt idx="2701">
                  <c:v>2,702.00</c:v>
                </c:pt>
                <c:pt idx="2702">
                  <c:v>2,703.00</c:v>
                </c:pt>
                <c:pt idx="2703">
                  <c:v>2,703.99</c:v>
                </c:pt>
                <c:pt idx="2704">
                  <c:v>2,704.99</c:v>
                </c:pt>
                <c:pt idx="2705">
                  <c:v>2,706.00</c:v>
                </c:pt>
                <c:pt idx="2706">
                  <c:v>2,707.00</c:v>
                </c:pt>
                <c:pt idx="2707">
                  <c:v>2,707.99</c:v>
                </c:pt>
                <c:pt idx="2708">
                  <c:v>2,709.00</c:v>
                </c:pt>
                <c:pt idx="2709">
                  <c:v>2,710.00</c:v>
                </c:pt>
                <c:pt idx="2710">
                  <c:v>2,710.99</c:v>
                </c:pt>
                <c:pt idx="2711">
                  <c:v>2,712.00</c:v>
                </c:pt>
                <c:pt idx="2712">
                  <c:v>2,713.00</c:v>
                </c:pt>
                <c:pt idx="2713">
                  <c:v>2,713.99</c:v>
                </c:pt>
                <c:pt idx="2714">
                  <c:v>2,714.99</c:v>
                </c:pt>
                <c:pt idx="2715">
                  <c:v>2,716.00</c:v>
                </c:pt>
                <c:pt idx="2716">
                  <c:v>2,717.00</c:v>
                </c:pt>
                <c:pt idx="2717">
                  <c:v>2,717.99</c:v>
                </c:pt>
                <c:pt idx="2718">
                  <c:v>2,719.00</c:v>
                </c:pt>
                <c:pt idx="2719">
                  <c:v>2,720.00</c:v>
                </c:pt>
                <c:pt idx="2720">
                  <c:v>2,720.99</c:v>
                </c:pt>
                <c:pt idx="2721">
                  <c:v>2,721.99</c:v>
                </c:pt>
                <c:pt idx="2722">
                  <c:v>2,723.00</c:v>
                </c:pt>
                <c:pt idx="2723">
                  <c:v>2,723.99</c:v>
                </c:pt>
                <c:pt idx="2724">
                  <c:v>2,724.99</c:v>
                </c:pt>
                <c:pt idx="2725">
                  <c:v>2,726.00</c:v>
                </c:pt>
                <c:pt idx="2726">
                  <c:v>2,727.00</c:v>
                </c:pt>
                <c:pt idx="2727">
                  <c:v>2,727.99</c:v>
                </c:pt>
                <c:pt idx="2728">
                  <c:v>2,729.00</c:v>
                </c:pt>
                <c:pt idx="2729">
                  <c:v>2,730.00</c:v>
                </c:pt>
                <c:pt idx="2730">
                  <c:v>2,730.99</c:v>
                </c:pt>
                <c:pt idx="2731">
                  <c:v>2,731.99</c:v>
                </c:pt>
                <c:pt idx="2732">
                  <c:v>2,733.00</c:v>
                </c:pt>
                <c:pt idx="2733">
                  <c:v>2,734.00</c:v>
                </c:pt>
                <c:pt idx="2734">
                  <c:v>2,734.99</c:v>
                </c:pt>
                <c:pt idx="2735">
                  <c:v>2,736.00</c:v>
                </c:pt>
                <c:pt idx="2736">
                  <c:v>2,737.00</c:v>
                </c:pt>
                <c:pt idx="2737">
                  <c:v>2,737.99</c:v>
                </c:pt>
                <c:pt idx="2738">
                  <c:v>2,739.00</c:v>
                </c:pt>
                <c:pt idx="2739">
                  <c:v>2,740.00</c:v>
                </c:pt>
                <c:pt idx="2740">
                  <c:v>2,740.99</c:v>
                </c:pt>
                <c:pt idx="2741">
                  <c:v>2,741.99</c:v>
                </c:pt>
                <c:pt idx="2742">
                  <c:v>2,743.00</c:v>
                </c:pt>
                <c:pt idx="2743">
                  <c:v>2,744.00</c:v>
                </c:pt>
                <c:pt idx="2744">
                  <c:v>2,744.99</c:v>
                </c:pt>
                <c:pt idx="2745">
                  <c:v>2,746.00</c:v>
                </c:pt>
                <c:pt idx="2746">
                  <c:v>2,747.00</c:v>
                </c:pt>
                <c:pt idx="2747">
                  <c:v>2,747.99</c:v>
                </c:pt>
                <c:pt idx="2748">
                  <c:v>2,749.00</c:v>
                </c:pt>
                <c:pt idx="2749">
                  <c:v>2,750.00</c:v>
                </c:pt>
                <c:pt idx="2750">
                  <c:v>2,750.99</c:v>
                </c:pt>
                <c:pt idx="2751">
                  <c:v>2,751.99</c:v>
                </c:pt>
                <c:pt idx="2752">
                  <c:v>2,753.00</c:v>
                </c:pt>
                <c:pt idx="2753">
                  <c:v>2,754.00</c:v>
                </c:pt>
                <c:pt idx="2754">
                  <c:v>2,754.99</c:v>
                </c:pt>
                <c:pt idx="2755">
                  <c:v>2,756.00</c:v>
                </c:pt>
                <c:pt idx="2756">
                  <c:v>2,757.00</c:v>
                </c:pt>
                <c:pt idx="2757">
                  <c:v>2,757.99</c:v>
                </c:pt>
                <c:pt idx="2758">
                  <c:v>2,759.00</c:v>
                </c:pt>
                <c:pt idx="2759">
                  <c:v>2,760.00</c:v>
                </c:pt>
                <c:pt idx="2760">
                  <c:v>2,760.99</c:v>
                </c:pt>
                <c:pt idx="2761">
                  <c:v>2,761.99</c:v>
                </c:pt>
                <c:pt idx="2762">
                  <c:v>2,763.00</c:v>
                </c:pt>
                <c:pt idx="2763">
                  <c:v>2,764.00</c:v>
                </c:pt>
                <c:pt idx="2764">
                  <c:v>2,764.99</c:v>
                </c:pt>
                <c:pt idx="2765">
                  <c:v>2,766.00</c:v>
                </c:pt>
                <c:pt idx="2766">
                  <c:v>2,767.00</c:v>
                </c:pt>
                <c:pt idx="2767">
                  <c:v>2,767.99</c:v>
                </c:pt>
                <c:pt idx="2768">
                  <c:v>2,768.99</c:v>
                </c:pt>
                <c:pt idx="2769">
                  <c:v>2,770.00</c:v>
                </c:pt>
                <c:pt idx="2770">
                  <c:v>2,771.00</c:v>
                </c:pt>
                <c:pt idx="2771">
                  <c:v>2,771.99</c:v>
                </c:pt>
                <c:pt idx="2772">
                  <c:v>2,773.00</c:v>
                </c:pt>
                <c:pt idx="2773">
                  <c:v>2,774.00</c:v>
                </c:pt>
                <c:pt idx="2774">
                  <c:v>2,774.99</c:v>
                </c:pt>
                <c:pt idx="2775">
                  <c:v>2,776.00</c:v>
                </c:pt>
                <c:pt idx="2776">
                  <c:v>2,777.00</c:v>
                </c:pt>
                <c:pt idx="2777">
                  <c:v>2,777.99</c:v>
                </c:pt>
                <c:pt idx="2778">
                  <c:v>2,778.99</c:v>
                </c:pt>
                <c:pt idx="2779">
                  <c:v>2,780.00</c:v>
                </c:pt>
                <c:pt idx="2780">
                  <c:v>2,781.00</c:v>
                </c:pt>
                <c:pt idx="2781">
                  <c:v>2,781.99</c:v>
                </c:pt>
                <c:pt idx="2782">
                  <c:v>2,783.00</c:v>
                </c:pt>
                <c:pt idx="2783">
                  <c:v>2,784.00</c:v>
                </c:pt>
                <c:pt idx="2784">
                  <c:v>2,784.99</c:v>
                </c:pt>
                <c:pt idx="2785">
                  <c:v>2,786.00</c:v>
                </c:pt>
                <c:pt idx="2786">
                  <c:v>2,787.00</c:v>
                </c:pt>
                <c:pt idx="2787">
                  <c:v>2,787.99</c:v>
                </c:pt>
                <c:pt idx="2788">
                  <c:v>2,788.99</c:v>
                </c:pt>
                <c:pt idx="2789">
                  <c:v>2,790.00</c:v>
                </c:pt>
                <c:pt idx="2790">
                  <c:v>2,791.00</c:v>
                </c:pt>
                <c:pt idx="2791">
                  <c:v>2,791.99</c:v>
                </c:pt>
                <c:pt idx="2792">
                  <c:v>2,793.00</c:v>
                </c:pt>
                <c:pt idx="2793">
                  <c:v>2,794.00</c:v>
                </c:pt>
                <c:pt idx="2794">
                  <c:v>2,794.99</c:v>
                </c:pt>
                <c:pt idx="2795">
                  <c:v>2,796.00</c:v>
                </c:pt>
                <c:pt idx="2796">
                  <c:v>2,797.00</c:v>
                </c:pt>
                <c:pt idx="2797">
                  <c:v>2,797.99</c:v>
                </c:pt>
                <c:pt idx="2798">
                  <c:v>2,798.99</c:v>
                </c:pt>
                <c:pt idx="2799">
                  <c:v>2,800.00</c:v>
                </c:pt>
                <c:pt idx="2800">
                  <c:v>2,801.00</c:v>
                </c:pt>
                <c:pt idx="2801">
                  <c:v>2,801.99</c:v>
                </c:pt>
                <c:pt idx="2802">
                  <c:v>2,803.00</c:v>
                </c:pt>
                <c:pt idx="2803">
                  <c:v>2,804.00</c:v>
                </c:pt>
                <c:pt idx="2804">
                  <c:v>2,804.99</c:v>
                </c:pt>
                <c:pt idx="2805">
                  <c:v>2,806.00</c:v>
                </c:pt>
                <c:pt idx="2806">
                  <c:v>2,807.00</c:v>
                </c:pt>
                <c:pt idx="2807">
                  <c:v>2,807.99</c:v>
                </c:pt>
                <c:pt idx="2808">
                  <c:v>2,808.99</c:v>
                </c:pt>
                <c:pt idx="2809">
                  <c:v>2,810.00</c:v>
                </c:pt>
                <c:pt idx="2810">
                  <c:v>2,811.00</c:v>
                </c:pt>
                <c:pt idx="2811">
                  <c:v>2,811.99</c:v>
                </c:pt>
                <c:pt idx="2812">
                  <c:v>2,813.00</c:v>
                </c:pt>
                <c:pt idx="2813">
                  <c:v>2,814.00</c:v>
                </c:pt>
                <c:pt idx="2814">
                  <c:v>2,814.99</c:v>
                </c:pt>
                <c:pt idx="2815">
                  <c:v>2,815.99</c:v>
                </c:pt>
                <c:pt idx="2816">
                  <c:v>2,817.00</c:v>
                </c:pt>
                <c:pt idx="2817">
                  <c:v>2,818.00</c:v>
                </c:pt>
                <c:pt idx="2818">
                  <c:v>2,818.99</c:v>
                </c:pt>
                <c:pt idx="2819">
                  <c:v>2,820.00</c:v>
                </c:pt>
                <c:pt idx="2820">
                  <c:v>2,821.00</c:v>
                </c:pt>
                <c:pt idx="2821">
                  <c:v>2,821.99</c:v>
                </c:pt>
                <c:pt idx="2822">
                  <c:v>2,823.00</c:v>
                </c:pt>
                <c:pt idx="2823">
                  <c:v>2,824.00</c:v>
                </c:pt>
                <c:pt idx="2824">
                  <c:v>2,824.99</c:v>
                </c:pt>
                <c:pt idx="2825">
                  <c:v>2,825.99</c:v>
                </c:pt>
                <c:pt idx="2826">
                  <c:v>2,827.00</c:v>
                </c:pt>
                <c:pt idx="2827">
                  <c:v>2,828.00</c:v>
                </c:pt>
                <c:pt idx="2828">
                  <c:v>2,828.99</c:v>
                </c:pt>
                <c:pt idx="2829">
                  <c:v>2,830.00</c:v>
                </c:pt>
                <c:pt idx="2830">
                  <c:v>2,831.00</c:v>
                </c:pt>
                <c:pt idx="2831">
                  <c:v>2,831.99</c:v>
                </c:pt>
                <c:pt idx="2832">
                  <c:v>2,833.00</c:v>
                </c:pt>
                <c:pt idx="2833">
                  <c:v>2,834.00</c:v>
                </c:pt>
                <c:pt idx="2834">
                  <c:v>2,834.99</c:v>
                </c:pt>
                <c:pt idx="2835">
                  <c:v>2,835.99</c:v>
                </c:pt>
                <c:pt idx="2836">
                  <c:v>2,837.00</c:v>
                </c:pt>
                <c:pt idx="2837">
                  <c:v>2,838.00</c:v>
                </c:pt>
                <c:pt idx="2838">
                  <c:v>2,838.99</c:v>
                </c:pt>
                <c:pt idx="2839">
                  <c:v>2,840.00</c:v>
                </c:pt>
                <c:pt idx="2840">
                  <c:v>2,841.00</c:v>
                </c:pt>
                <c:pt idx="2841">
                  <c:v>2,841.99</c:v>
                </c:pt>
                <c:pt idx="2842">
                  <c:v>2,842.99</c:v>
                </c:pt>
                <c:pt idx="2843">
                  <c:v>2,844.00</c:v>
                </c:pt>
                <c:pt idx="2844">
                  <c:v>2,845.00</c:v>
                </c:pt>
                <c:pt idx="2845">
                  <c:v>2,845.99</c:v>
                </c:pt>
                <c:pt idx="2846">
                  <c:v>2,847.00</c:v>
                </c:pt>
                <c:pt idx="2847">
                  <c:v>2,848.00</c:v>
                </c:pt>
                <c:pt idx="2848">
                  <c:v>2,848.99</c:v>
                </c:pt>
                <c:pt idx="2849">
                  <c:v>2,850.00</c:v>
                </c:pt>
                <c:pt idx="2850">
                  <c:v>2,851.00</c:v>
                </c:pt>
                <c:pt idx="2851">
                  <c:v>2,851.99</c:v>
                </c:pt>
                <c:pt idx="2852">
                  <c:v>2,852.99</c:v>
                </c:pt>
                <c:pt idx="2853">
                  <c:v>2,854.00</c:v>
                </c:pt>
                <c:pt idx="2854">
                  <c:v>2,855.00</c:v>
                </c:pt>
                <c:pt idx="2855">
                  <c:v>2,855.99</c:v>
                </c:pt>
                <c:pt idx="2856">
                  <c:v>2,857.00</c:v>
                </c:pt>
                <c:pt idx="2857">
                  <c:v>2,858.00</c:v>
                </c:pt>
                <c:pt idx="2858">
                  <c:v>2,858.99</c:v>
                </c:pt>
                <c:pt idx="2859">
                  <c:v>2,860.00</c:v>
                </c:pt>
                <c:pt idx="2860">
                  <c:v>2,861.00</c:v>
                </c:pt>
                <c:pt idx="2861">
                  <c:v>2,861.99</c:v>
                </c:pt>
                <c:pt idx="2862">
                  <c:v>2,862.99</c:v>
                </c:pt>
                <c:pt idx="2863">
                  <c:v>2,864.00</c:v>
                </c:pt>
                <c:pt idx="2864">
                  <c:v>2,865.00</c:v>
                </c:pt>
                <c:pt idx="2865">
                  <c:v>2,865.99</c:v>
                </c:pt>
                <c:pt idx="2866">
                  <c:v>2,867.00</c:v>
                </c:pt>
                <c:pt idx="2867">
                  <c:v>2,868.00</c:v>
                </c:pt>
                <c:pt idx="2868">
                  <c:v>2,868.99</c:v>
                </c:pt>
                <c:pt idx="2869">
                  <c:v>2,870.00</c:v>
                </c:pt>
                <c:pt idx="2870">
                  <c:v>2,871.00</c:v>
                </c:pt>
                <c:pt idx="2871">
                  <c:v>2,871.99</c:v>
                </c:pt>
                <c:pt idx="2872">
                  <c:v>2,872.99</c:v>
                </c:pt>
                <c:pt idx="2873">
                  <c:v>2,874.00</c:v>
                </c:pt>
                <c:pt idx="2874">
                  <c:v>2,875.00</c:v>
                </c:pt>
                <c:pt idx="2875">
                  <c:v>2,875.99</c:v>
                </c:pt>
                <c:pt idx="2876">
                  <c:v>2,877.00</c:v>
                </c:pt>
                <c:pt idx="2877">
                  <c:v>2,878.00</c:v>
                </c:pt>
                <c:pt idx="2878">
                  <c:v>2,878.99</c:v>
                </c:pt>
                <c:pt idx="2879">
                  <c:v>2,880.00</c:v>
                </c:pt>
                <c:pt idx="2880">
                  <c:v>2,881.00</c:v>
                </c:pt>
                <c:pt idx="2881">
                  <c:v>2,881.99</c:v>
                </c:pt>
                <c:pt idx="2882">
                  <c:v>2,882.99</c:v>
                </c:pt>
                <c:pt idx="2883">
                  <c:v>2,884.00</c:v>
                </c:pt>
                <c:pt idx="2884">
                  <c:v>2,885.00</c:v>
                </c:pt>
                <c:pt idx="2885">
                  <c:v>2,885.99</c:v>
                </c:pt>
                <c:pt idx="2886">
                  <c:v>2,887.00</c:v>
                </c:pt>
                <c:pt idx="2887">
                  <c:v>2,888.00</c:v>
                </c:pt>
                <c:pt idx="2888">
                  <c:v>2,888.99</c:v>
                </c:pt>
                <c:pt idx="2889">
                  <c:v>2,889.99</c:v>
                </c:pt>
                <c:pt idx="2890">
                  <c:v>2,891.00</c:v>
                </c:pt>
                <c:pt idx="2891">
                  <c:v>2,891.99</c:v>
                </c:pt>
                <c:pt idx="2892">
                  <c:v>2,892.99</c:v>
                </c:pt>
                <c:pt idx="2893">
                  <c:v>2,894.00</c:v>
                </c:pt>
                <c:pt idx="2894">
                  <c:v>2,895.00</c:v>
                </c:pt>
                <c:pt idx="2895">
                  <c:v>2,895.99</c:v>
                </c:pt>
                <c:pt idx="2896">
                  <c:v>2,897.00</c:v>
                </c:pt>
                <c:pt idx="2897">
                  <c:v>2,898.00</c:v>
                </c:pt>
                <c:pt idx="2898">
                  <c:v>2,898.99</c:v>
                </c:pt>
                <c:pt idx="2899">
                  <c:v>2,899.99</c:v>
                </c:pt>
                <c:pt idx="2900">
                  <c:v>2,901.00</c:v>
                </c:pt>
                <c:pt idx="2901">
                  <c:v>2,902.00</c:v>
                </c:pt>
                <c:pt idx="2902">
                  <c:v>2,902.99</c:v>
                </c:pt>
                <c:pt idx="2903">
                  <c:v>2,904.00</c:v>
                </c:pt>
                <c:pt idx="2904">
                  <c:v>2,905.00</c:v>
                </c:pt>
                <c:pt idx="2905">
                  <c:v>2,905.99</c:v>
                </c:pt>
                <c:pt idx="2906">
                  <c:v>2,907.00</c:v>
                </c:pt>
                <c:pt idx="2907">
                  <c:v>2,908.00</c:v>
                </c:pt>
                <c:pt idx="2908">
                  <c:v>2,908.99</c:v>
                </c:pt>
                <c:pt idx="2909">
                  <c:v>2,909.99</c:v>
                </c:pt>
                <c:pt idx="2910">
                  <c:v>2,911.00</c:v>
                </c:pt>
                <c:pt idx="2911">
                  <c:v>2,912.00</c:v>
                </c:pt>
                <c:pt idx="2912">
                  <c:v>2,912.99</c:v>
                </c:pt>
                <c:pt idx="2913">
                  <c:v>2,914.00</c:v>
                </c:pt>
                <c:pt idx="2914">
                  <c:v>2,915.00</c:v>
                </c:pt>
                <c:pt idx="2915">
                  <c:v>2,915.99</c:v>
                </c:pt>
                <c:pt idx="2916">
                  <c:v>2,917.00</c:v>
                </c:pt>
                <c:pt idx="2917">
                  <c:v>2,918.00</c:v>
                </c:pt>
                <c:pt idx="2918">
                  <c:v>2,918.99</c:v>
                </c:pt>
                <c:pt idx="2919">
                  <c:v>2,919.99</c:v>
                </c:pt>
                <c:pt idx="2920">
                  <c:v>2,921.00</c:v>
                </c:pt>
                <c:pt idx="2921">
                  <c:v>2,922.00</c:v>
                </c:pt>
                <c:pt idx="2922">
                  <c:v>2,922.99</c:v>
                </c:pt>
                <c:pt idx="2923">
                  <c:v>2,924.00</c:v>
                </c:pt>
                <c:pt idx="2924">
                  <c:v>2,925.00</c:v>
                </c:pt>
                <c:pt idx="2925">
                  <c:v>2,925.99</c:v>
                </c:pt>
                <c:pt idx="2926">
                  <c:v>2,927.00</c:v>
                </c:pt>
                <c:pt idx="2927">
                  <c:v>2,928.00</c:v>
                </c:pt>
                <c:pt idx="2928">
                  <c:v>2,928.99</c:v>
                </c:pt>
                <c:pt idx="2929">
                  <c:v>2,929.99</c:v>
                </c:pt>
                <c:pt idx="2930">
                  <c:v>2,931.00</c:v>
                </c:pt>
                <c:pt idx="2931">
                  <c:v>2,932.00</c:v>
                </c:pt>
                <c:pt idx="2932">
                  <c:v>2,932.99</c:v>
                </c:pt>
                <c:pt idx="2933">
                  <c:v>2,934.00</c:v>
                </c:pt>
                <c:pt idx="2934">
                  <c:v>2,935.00</c:v>
                </c:pt>
                <c:pt idx="2935">
                  <c:v>2,935.99</c:v>
                </c:pt>
                <c:pt idx="2936">
                  <c:v>2,937.00</c:v>
                </c:pt>
                <c:pt idx="2937">
                  <c:v>2,938.00</c:v>
                </c:pt>
                <c:pt idx="2938">
                  <c:v>2,938.99</c:v>
                </c:pt>
                <c:pt idx="2939">
                  <c:v>2,939.99</c:v>
                </c:pt>
                <c:pt idx="2940">
                  <c:v>2,941.00</c:v>
                </c:pt>
                <c:pt idx="2941">
                  <c:v>2,942.00</c:v>
                </c:pt>
                <c:pt idx="2942">
                  <c:v>2,942.99</c:v>
                </c:pt>
                <c:pt idx="2943">
                  <c:v>2,944.00</c:v>
                </c:pt>
                <c:pt idx="2944">
                  <c:v>2,945.00</c:v>
                </c:pt>
                <c:pt idx="2945">
                  <c:v>2,945.99</c:v>
                </c:pt>
                <c:pt idx="2946">
                  <c:v>2,946.99</c:v>
                </c:pt>
                <c:pt idx="2947">
                  <c:v>2,948.00</c:v>
                </c:pt>
                <c:pt idx="2948">
                  <c:v>2,949.00</c:v>
                </c:pt>
                <c:pt idx="2949">
                  <c:v>2,949.99</c:v>
                </c:pt>
                <c:pt idx="2950">
                  <c:v>2,951.00</c:v>
                </c:pt>
                <c:pt idx="2951">
                  <c:v>2,952.00</c:v>
                </c:pt>
                <c:pt idx="2952">
                  <c:v>2,952.99</c:v>
                </c:pt>
                <c:pt idx="2953">
                  <c:v>2,954.00</c:v>
                </c:pt>
                <c:pt idx="2954">
                  <c:v>2,955.00</c:v>
                </c:pt>
                <c:pt idx="2955">
                  <c:v>2,955.99</c:v>
                </c:pt>
                <c:pt idx="2956">
                  <c:v>2,956.99</c:v>
                </c:pt>
                <c:pt idx="2957">
                  <c:v>2,958.00</c:v>
                </c:pt>
                <c:pt idx="2958">
                  <c:v>2,959.00</c:v>
                </c:pt>
                <c:pt idx="2959">
                  <c:v>2,959.99</c:v>
                </c:pt>
                <c:pt idx="2960">
                  <c:v>2,961.00</c:v>
                </c:pt>
                <c:pt idx="2961">
                  <c:v>2,962.00</c:v>
                </c:pt>
                <c:pt idx="2962">
                  <c:v>2,962.99</c:v>
                </c:pt>
                <c:pt idx="2963">
                  <c:v>2,964.00</c:v>
                </c:pt>
                <c:pt idx="2964">
                  <c:v>2,965.00</c:v>
                </c:pt>
                <c:pt idx="2965">
                  <c:v>2,965.99</c:v>
                </c:pt>
                <c:pt idx="2966">
                  <c:v>2,966.99</c:v>
                </c:pt>
                <c:pt idx="2967">
                  <c:v>2,968.00</c:v>
                </c:pt>
                <c:pt idx="2968">
                  <c:v>2,969.00</c:v>
                </c:pt>
                <c:pt idx="2969">
                  <c:v>2,969.99</c:v>
                </c:pt>
                <c:pt idx="2970">
                  <c:v>2,971.00</c:v>
                </c:pt>
                <c:pt idx="2971">
                  <c:v>2,972.00</c:v>
                </c:pt>
                <c:pt idx="2972">
                  <c:v>2,972.99</c:v>
                </c:pt>
                <c:pt idx="2973">
                  <c:v>2,974.00</c:v>
                </c:pt>
                <c:pt idx="2974">
                  <c:v>2,975.00</c:v>
                </c:pt>
                <c:pt idx="2975">
                  <c:v>2,975.99</c:v>
                </c:pt>
                <c:pt idx="2976">
                  <c:v>2,976.99</c:v>
                </c:pt>
                <c:pt idx="2977">
                  <c:v>2,978.00</c:v>
                </c:pt>
                <c:pt idx="2978">
                  <c:v>2,979.00</c:v>
                </c:pt>
                <c:pt idx="2979">
                  <c:v>2,979.99</c:v>
                </c:pt>
                <c:pt idx="2980">
                  <c:v>2,981.00</c:v>
                </c:pt>
                <c:pt idx="2981">
                  <c:v>2,982.00</c:v>
                </c:pt>
                <c:pt idx="2982">
                  <c:v>2,982.99</c:v>
                </c:pt>
                <c:pt idx="2983">
                  <c:v>2,983.99</c:v>
                </c:pt>
                <c:pt idx="2984">
                  <c:v>2,985.00</c:v>
                </c:pt>
                <c:pt idx="2985">
                  <c:v>2,986.00</c:v>
                </c:pt>
                <c:pt idx="2986">
                  <c:v>2,986.99</c:v>
                </c:pt>
                <c:pt idx="2987">
                  <c:v>2,988.00</c:v>
                </c:pt>
                <c:pt idx="2988">
                  <c:v>2,989.00</c:v>
                </c:pt>
                <c:pt idx="2989">
                  <c:v>2,989.99</c:v>
                </c:pt>
                <c:pt idx="2990">
                  <c:v>2,991.00</c:v>
                </c:pt>
                <c:pt idx="2991">
                  <c:v>2,992.00</c:v>
                </c:pt>
                <c:pt idx="2992">
                  <c:v>2,992.99</c:v>
                </c:pt>
                <c:pt idx="2993">
                  <c:v>2,993.99</c:v>
                </c:pt>
                <c:pt idx="2994">
                  <c:v>2,995.00</c:v>
                </c:pt>
                <c:pt idx="2995">
                  <c:v>2,996.00</c:v>
                </c:pt>
                <c:pt idx="2996">
                  <c:v>2,996.99</c:v>
                </c:pt>
                <c:pt idx="2997">
                  <c:v>2,998.00</c:v>
                </c:pt>
                <c:pt idx="2998">
                  <c:v>2,999.00</c:v>
                </c:pt>
                <c:pt idx="2999">
                  <c:v>2,999.99</c:v>
                </c:pt>
                <c:pt idx="3000">
                  <c:v>3,001.00</c:v>
                </c:pt>
                <c:pt idx="3001">
                  <c:v>3,002.00</c:v>
                </c:pt>
                <c:pt idx="3002">
                  <c:v>3,002.99</c:v>
                </c:pt>
                <c:pt idx="3003">
                  <c:v>3,003.99</c:v>
                </c:pt>
                <c:pt idx="3004">
                  <c:v>3,005.00</c:v>
                </c:pt>
                <c:pt idx="3005">
                  <c:v>3,006.00</c:v>
                </c:pt>
                <c:pt idx="3006">
                  <c:v>3,006.99</c:v>
                </c:pt>
                <c:pt idx="3007">
                  <c:v>3,008.00</c:v>
                </c:pt>
                <c:pt idx="3008">
                  <c:v>3,009.00</c:v>
                </c:pt>
                <c:pt idx="3009">
                  <c:v>3,009.99</c:v>
                </c:pt>
                <c:pt idx="3010">
                  <c:v>3,011.00</c:v>
                </c:pt>
                <c:pt idx="3011">
                  <c:v>3,012.00</c:v>
                </c:pt>
                <c:pt idx="3012">
                  <c:v>3,012.99</c:v>
                </c:pt>
                <c:pt idx="3013">
                  <c:v>3,013.99</c:v>
                </c:pt>
                <c:pt idx="3014">
                  <c:v>3,015.00</c:v>
                </c:pt>
                <c:pt idx="3015">
                  <c:v>3,016.00</c:v>
                </c:pt>
                <c:pt idx="3016">
                  <c:v>3,016.99</c:v>
                </c:pt>
                <c:pt idx="3017">
                  <c:v>3,018.00</c:v>
                </c:pt>
                <c:pt idx="3018">
                  <c:v>3,019.00</c:v>
                </c:pt>
                <c:pt idx="3019">
                  <c:v>3,019.99</c:v>
                </c:pt>
                <c:pt idx="3020">
                  <c:v>3,020.99</c:v>
                </c:pt>
                <c:pt idx="3021">
                  <c:v>3,022.00</c:v>
                </c:pt>
                <c:pt idx="3022">
                  <c:v>3,023.00</c:v>
                </c:pt>
                <c:pt idx="3023">
                  <c:v>3,023.99</c:v>
                </c:pt>
                <c:pt idx="3024">
                  <c:v>3,025.00</c:v>
                </c:pt>
                <c:pt idx="3025">
                  <c:v>3,026.00</c:v>
                </c:pt>
                <c:pt idx="3026">
                  <c:v>3,026.99</c:v>
                </c:pt>
                <c:pt idx="3027">
                  <c:v>3,028.00</c:v>
                </c:pt>
                <c:pt idx="3028">
                  <c:v>3,029.00</c:v>
                </c:pt>
                <c:pt idx="3029">
                  <c:v>3,029.99</c:v>
                </c:pt>
                <c:pt idx="3030">
                  <c:v>3,030.99</c:v>
                </c:pt>
                <c:pt idx="3031">
                  <c:v>3,032.00</c:v>
                </c:pt>
                <c:pt idx="3032">
                  <c:v>3,033.00</c:v>
                </c:pt>
                <c:pt idx="3033">
                  <c:v>3,033.99</c:v>
                </c:pt>
                <c:pt idx="3034">
                  <c:v>3,035.00</c:v>
                </c:pt>
                <c:pt idx="3035">
                  <c:v>3,036.00</c:v>
                </c:pt>
                <c:pt idx="3036">
                  <c:v>3,036.99</c:v>
                </c:pt>
                <c:pt idx="3037">
                  <c:v>3,038.00</c:v>
                </c:pt>
                <c:pt idx="3038">
                  <c:v>3,039.00</c:v>
                </c:pt>
                <c:pt idx="3039">
                  <c:v>3,039.99</c:v>
                </c:pt>
                <c:pt idx="3040">
                  <c:v>3,040.99</c:v>
                </c:pt>
                <c:pt idx="3041">
                  <c:v>3,042.00</c:v>
                </c:pt>
                <c:pt idx="3042">
                  <c:v>3,043.00</c:v>
                </c:pt>
                <c:pt idx="3043">
                  <c:v>3,043.99</c:v>
                </c:pt>
                <c:pt idx="3044">
                  <c:v>3,045.00</c:v>
                </c:pt>
                <c:pt idx="3045">
                  <c:v>3,046.00</c:v>
                </c:pt>
                <c:pt idx="3046">
                  <c:v>3,046.99</c:v>
                </c:pt>
                <c:pt idx="3047">
                  <c:v>3,048.00</c:v>
                </c:pt>
                <c:pt idx="3048">
                  <c:v>3,049.00</c:v>
                </c:pt>
                <c:pt idx="3049">
                  <c:v>3,049.99</c:v>
                </c:pt>
                <c:pt idx="3050">
                  <c:v>3,050.99</c:v>
                </c:pt>
                <c:pt idx="3051">
                  <c:v>3,052.00</c:v>
                </c:pt>
                <c:pt idx="3052">
                  <c:v>3,053.00</c:v>
                </c:pt>
                <c:pt idx="3053">
                  <c:v>3,053.99</c:v>
                </c:pt>
                <c:pt idx="3054">
                  <c:v>3,055.00</c:v>
                </c:pt>
                <c:pt idx="3055">
                  <c:v>3,056.00</c:v>
                </c:pt>
                <c:pt idx="3056">
                  <c:v>3,056.99</c:v>
                </c:pt>
                <c:pt idx="3057">
                  <c:v>3,057.99</c:v>
                </c:pt>
                <c:pt idx="3058">
                  <c:v>3,059.00</c:v>
                </c:pt>
                <c:pt idx="3059">
                  <c:v>3,060.00</c:v>
                </c:pt>
                <c:pt idx="3060">
                  <c:v>3,060.99</c:v>
                </c:pt>
                <c:pt idx="3061">
                  <c:v>3,062.00</c:v>
                </c:pt>
                <c:pt idx="3062">
                  <c:v>3,063.00</c:v>
                </c:pt>
                <c:pt idx="3063">
                  <c:v>3,063.99</c:v>
                </c:pt>
                <c:pt idx="3064">
                  <c:v>3,065.00</c:v>
                </c:pt>
                <c:pt idx="3065">
                  <c:v>3,066.00</c:v>
                </c:pt>
                <c:pt idx="3066">
                  <c:v>3,066.99</c:v>
                </c:pt>
                <c:pt idx="3067">
                  <c:v>3,067.99</c:v>
                </c:pt>
                <c:pt idx="3068">
                  <c:v>3,069.00</c:v>
                </c:pt>
                <c:pt idx="3069">
                  <c:v>3,070.00</c:v>
                </c:pt>
                <c:pt idx="3070">
                  <c:v>3,070.99</c:v>
                </c:pt>
                <c:pt idx="3071">
                  <c:v>3,072.00</c:v>
                </c:pt>
                <c:pt idx="3072">
                  <c:v>3,073.00</c:v>
                </c:pt>
                <c:pt idx="3073">
                  <c:v>3,073.99</c:v>
                </c:pt>
                <c:pt idx="3074">
                  <c:v>3,075.00</c:v>
                </c:pt>
                <c:pt idx="3075">
                  <c:v>3,076.00</c:v>
                </c:pt>
                <c:pt idx="3076">
                  <c:v>3,076.99</c:v>
                </c:pt>
                <c:pt idx="3077">
                  <c:v>3,077.99</c:v>
                </c:pt>
                <c:pt idx="3078">
                  <c:v>3,079.00</c:v>
                </c:pt>
                <c:pt idx="3079">
                  <c:v>3,080.00</c:v>
                </c:pt>
                <c:pt idx="3080">
                  <c:v>3,080.99</c:v>
                </c:pt>
                <c:pt idx="3081">
                  <c:v>3,082.00</c:v>
                </c:pt>
                <c:pt idx="3082">
                  <c:v>3,083.00</c:v>
                </c:pt>
                <c:pt idx="3083">
                  <c:v>3,083.99</c:v>
                </c:pt>
                <c:pt idx="3084">
                  <c:v>3,085.00</c:v>
                </c:pt>
                <c:pt idx="3085">
                  <c:v>3,086.00</c:v>
                </c:pt>
                <c:pt idx="3086">
                  <c:v>3,086.99</c:v>
                </c:pt>
                <c:pt idx="3087">
                  <c:v>3,087.99</c:v>
                </c:pt>
                <c:pt idx="3088">
                  <c:v>3,089.00</c:v>
                </c:pt>
                <c:pt idx="3089">
                  <c:v>3,090.00</c:v>
                </c:pt>
                <c:pt idx="3090">
                  <c:v>3,090.99</c:v>
                </c:pt>
                <c:pt idx="3091">
                  <c:v>3,092.00</c:v>
                </c:pt>
                <c:pt idx="3092">
                  <c:v>3,093.00</c:v>
                </c:pt>
                <c:pt idx="3093">
                  <c:v>3,093.99</c:v>
                </c:pt>
                <c:pt idx="3094">
                  <c:v>3,094.99</c:v>
                </c:pt>
                <c:pt idx="3095">
                  <c:v>3,096.00</c:v>
                </c:pt>
                <c:pt idx="3096">
                  <c:v>3,097.00</c:v>
                </c:pt>
                <c:pt idx="3097">
                  <c:v>3,097.99</c:v>
                </c:pt>
                <c:pt idx="3098">
                  <c:v>3,099.00</c:v>
                </c:pt>
                <c:pt idx="3099">
                  <c:v>3,100.00</c:v>
                </c:pt>
                <c:pt idx="3100">
                  <c:v>3,100.99</c:v>
                </c:pt>
                <c:pt idx="3101">
                  <c:v>3,102.00</c:v>
                </c:pt>
                <c:pt idx="3102">
                  <c:v>3,103.00</c:v>
                </c:pt>
                <c:pt idx="3103">
                  <c:v>3,103.99</c:v>
                </c:pt>
                <c:pt idx="3104">
                  <c:v>3,104.99</c:v>
                </c:pt>
                <c:pt idx="3105">
                  <c:v>3,106.00</c:v>
                </c:pt>
                <c:pt idx="3106">
                  <c:v>3,107.00</c:v>
                </c:pt>
                <c:pt idx="3107">
                  <c:v>3,107.99</c:v>
                </c:pt>
                <c:pt idx="3108">
                  <c:v>3,109.00</c:v>
                </c:pt>
                <c:pt idx="3109">
                  <c:v>3,110.00</c:v>
                </c:pt>
                <c:pt idx="3110">
                  <c:v>3,110.99</c:v>
                </c:pt>
                <c:pt idx="3111">
                  <c:v>3,112.00</c:v>
                </c:pt>
                <c:pt idx="3112">
                  <c:v>3,113.00</c:v>
                </c:pt>
                <c:pt idx="3113">
                  <c:v>3,113.99</c:v>
                </c:pt>
                <c:pt idx="3114">
                  <c:v>3,114.99</c:v>
                </c:pt>
                <c:pt idx="3115">
                  <c:v>3,116.00</c:v>
                </c:pt>
                <c:pt idx="3116">
                  <c:v>3,117.00</c:v>
                </c:pt>
                <c:pt idx="3117">
                  <c:v>3,117.99</c:v>
                </c:pt>
                <c:pt idx="3118">
                  <c:v>3,119.00</c:v>
                </c:pt>
                <c:pt idx="3119">
                  <c:v>3,120.00</c:v>
                </c:pt>
                <c:pt idx="3120">
                  <c:v>3,120.99</c:v>
                </c:pt>
                <c:pt idx="3121">
                  <c:v>3,122.00</c:v>
                </c:pt>
                <c:pt idx="3122">
                  <c:v>3,123.00</c:v>
                </c:pt>
                <c:pt idx="3123">
                  <c:v>3,123.99</c:v>
                </c:pt>
                <c:pt idx="3124">
                  <c:v>3,124.99</c:v>
                </c:pt>
                <c:pt idx="3125">
                  <c:v>3,126.00</c:v>
                </c:pt>
                <c:pt idx="3126">
                  <c:v>3,127.00</c:v>
                </c:pt>
                <c:pt idx="3127">
                  <c:v>3,127.99</c:v>
                </c:pt>
                <c:pt idx="3128">
                  <c:v>3,129.00</c:v>
                </c:pt>
                <c:pt idx="3129">
                  <c:v>3,130.00</c:v>
                </c:pt>
                <c:pt idx="3130">
                  <c:v>3,130.99</c:v>
                </c:pt>
                <c:pt idx="3131">
                  <c:v>3,132.00</c:v>
                </c:pt>
                <c:pt idx="3132">
                  <c:v>3,133.00</c:v>
                </c:pt>
                <c:pt idx="3133">
                  <c:v>3,133.99</c:v>
                </c:pt>
                <c:pt idx="3134">
                  <c:v>3,134.99</c:v>
                </c:pt>
                <c:pt idx="3135">
                  <c:v>3,136.00</c:v>
                </c:pt>
                <c:pt idx="3136">
                  <c:v>3,137.00</c:v>
                </c:pt>
                <c:pt idx="3137">
                  <c:v>3,137.99</c:v>
                </c:pt>
                <c:pt idx="3138">
                  <c:v>3,139.00</c:v>
                </c:pt>
                <c:pt idx="3139">
                  <c:v>3,140.00</c:v>
                </c:pt>
                <c:pt idx="3140">
                  <c:v>3,140.99</c:v>
                </c:pt>
                <c:pt idx="3141">
                  <c:v>3,142.00</c:v>
                </c:pt>
                <c:pt idx="3142">
                  <c:v>3,143.00</c:v>
                </c:pt>
                <c:pt idx="3143">
                  <c:v>3,143.99</c:v>
                </c:pt>
                <c:pt idx="3144">
                  <c:v>3,144.99</c:v>
                </c:pt>
                <c:pt idx="3145">
                  <c:v>3,146.00</c:v>
                </c:pt>
                <c:pt idx="3146">
                  <c:v>3,147.00</c:v>
                </c:pt>
                <c:pt idx="3147">
                  <c:v>3,147.99</c:v>
                </c:pt>
                <c:pt idx="3148">
                  <c:v>3,149.00</c:v>
                </c:pt>
                <c:pt idx="3149">
                  <c:v>3,150.00</c:v>
                </c:pt>
                <c:pt idx="3150">
                  <c:v>3,150.99</c:v>
                </c:pt>
                <c:pt idx="3151">
                  <c:v>3,152.00</c:v>
                </c:pt>
                <c:pt idx="3152">
                  <c:v>3,153.00</c:v>
                </c:pt>
                <c:pt idx="3153">
                  <c:v>3,153.99</c:v>
                </c:pt>
                <c:pt idx="3154">
                  <c:v>3,154.99</c:v>
                </c:pt>
                <c:pt idx="3155">
                  <c:v>3,156.00</c:v>
                </c:pt>
                <c:pt idx="3156">
                  <c:v>3,157.00</c:v>
                </c:pt>
                <c:pt idx="3157">
                  <c:v>3,157.99</c:v>
                </c:pt>
                <c:pt idx="3158">
                  <c:v>3,159.00</c:v>
                </c:pt>
                <c:pt idx="3159">
                  <c:v>3,160.00</c:v>
                </c:pt>
                <c:pt idx="3160">
                  <c:v>3,160.99</c:v>
                </c:pt>
                <c:pt idx="3161">
                  <c:v>3,162.00</c:v>
                </c:pt>
                <c:pt idx="3162">
                  <c:v>3,163.00</c:v>
                </c:pt>
                <c:pt idx="3163">
                  <c:v>3,163.99</c:v>
                </c:pt>
                <c:pt idx="3164">
                  <c:v>3,164.99</c:v>
                </c:pt>
                <c:pt idx="3165">
                  <c:v>3,166.00</c:v>
                </c:pt>
                <c:pt idx="3166">
                  <c:v>3,167.00</c:v>
                </c:pt>
                <c:pt idx="3167">
                  <c:v>3,167.99</c:v>
                </c:pt>
                <c:pt idx="3168">
                  <c:v>3,169.00</c:v>
                </c:pt>
                <c:pt idx="3169">
                  <c:v>3,170.00</c:v>
                </c:pt>
                <c:pt idx="3170">
                  <c:v>3,170.99</c:v>
                </c:pt>
                <c:pt idx="3171">
                  <c:v>3,172.00</c:v>
                </c:pt>
                <c:pt idx="3172">
                  <c:v>3,173.00</c:v>
                </c:pt>
                <c:pt idx="3173">
                  <c:v>3,173.99</c:v>
                </c:pt>
                <c:pt idx="3174">
                  <c:v>3,174.99</c:v>
                </c:pt>
                <c:pt idx="3175">
                  <c:v>3,176.00</c:v>
                </c:pt>
                <c:pt idx="3176">
                  <c:v>3,177.00</c:v>
                </c:pt>
                <c:pt idx="3177">
                  <c:v>3,177.99</c:v>
                </c:pt>
                <c:pt idx="3178">
                  <c:v>3,179.00</c:v>
                </c:pt>
                <c:pt idx="3179">
                  <c:v>3,180.00</c:v>
                </c:pt>
                <c:pt idx="3180">
                  <c:v>3,180.99</c:v>
                </c:pt>
                <c:pt idx="3181">
                  <c:v>3,181.99</c:v>
                </c:pt>
                <c:pt idx="3182">
                  <c:v>3,183.00</c:v>
                </c:pt>
                <c:pt idx="3183">
                  <c:v>3,183.99</c:v>
                </c:pt>
                <c:pt idx="3184">
                  <c:v>3,184.99</c:v>
                </c:pt>
                <c:pt idx="3185">
                  <c:v>3,186.00</c:v>
                </c:pt>
                <c:pt idx="3186">
                  <c:v>3,187.00</c:v>
                </c:pt>
                <c:pt idx="3187">
                  <c:v>3,187.99</c:v>
                </c:pt>
                <c:pt idx="3188">
                  <c:v>3,189.00</c:v>
                </c:pt>
                <c:pt idx="3189">
                  <c:v>3,190.00</c:v>
                </c:pt>
                <c:pt idx="3190">
                  <c:v>3,190.99</c:v>
                </c:pt>
                <c:pt idx="3191">
                  <c:v>3,191.99</c:v>
                </c:pt>
                <c:pt idx="3192">
                  <c:v>3,193.00</c:v>
                </c:pt>
                <c:pt idx="3193">
                  <c:v>3,193.99</c:v>
                </c:pt>
                <c:pt idx="3194">
                  <c:v>3,194.99</c:v>
                </c:pt>
                <c:pt idx="3195">
                  <c:v>3,196.00</c:v>
                </c:pt>
                <c:pt idx="3196">
                  <c:v>3,197.00</c:v>
                </c:pt>
                <c:pt idx="3197">
                  <c:v>3,197.99</c:v>
                </c:pt>
                <c:pt idx="3198">
                  <c:v>3,199.00</c:v>
                </c:pt>
                <c:pt idx="3199">
                  <c:v>3,200.00</c:v>
                </c:pt>
                <c:pt idx="3200">
                  <c:v>3,200.99</c:v>
                </c:pt>
                <c:pt idx="3201">
                  <c:v>3,201.99</c:v>
                </c:pt>
                <c:pt idx="3202">
                  <c:v>3,203.00</c:v>
                </c:pt>
                <c:pt idx="3203">
                  <c:v>3,204.00</c:v>
                </c:pt>
                <c:pt idx="3204">
                  <c:v>3,204.99</c:v>
                </c:pt>
                <c:pt idx="3205">
                  <c:v>3,206.00</c:v>
                </c:pt>
                <c:pt idx="3206">
                  <c:v>3,207.00</c:v>
                </c:pt>
                <c:pt idx="3207">
                  <c:v>3,207.99</c:v>
                </c:pt>
                <c:pt idx="3208">
                  <c:v>3,209.00</c:v>
                </c:pt>
                <c:pt idx="3209">
                  <c:v>3,210.00</c:v>
                </c:pt>
                <c:pt idx="3210">
                  <c:v>3,210.99</c:v>
                </c:pt>
                <c:pt idx="3211">
                  <c:v>3,211.99</c:v>
                </c:pt>
                <c:pt idx="3212">
                  <c:v>3,213.00</c:v>
                </c:pt>
                <c:pt idx="3213">
                  <c:v>3,214.00</c:v>
                </c:pt>
                <c:pt idx="3214">
                  <c:v>3,214.99</c:v>
                </c:pt>
                <c:pt idx="3215">
                  <c:v>3,216.00</c:v>
                </c:pt>
                <c:pt idx="3216">
                  <c:v>3,217.00</c:v>
                </c:pt>
                <c:pt idx="3217">
                  <c:v>3,217.99</c:v>
                </c:pt>
                <c:pt idx="3218">
                  <c:v>3,219.00</c:v>
                </c:pt>
                <c:pt idx="3219">
                  <c:v>3,220.00</c:v>
                </c:pt>
                <c:pt idx="3220">
                  <c:v>3,220.99</c:v>
                </c:pt>
                <c:pt idx="3221">
                  <c:v>3,221.99</c:v>
                </c:pt>
                <c:pt idx="3222">
                  <c:v>3,223.00</c:v>
                </c:pt>
                <c:pt idx="3223">
                  <c:v>3,224.00</c:v>
                </c:pt>
                <c:pt idx="3224">
                  <c:v>3,224.99</c:v>
                </c:pt>
                <c:pt idx="3225">
                  <c:v>3,226.00</c:v>
                </c:pt>
                <c:pt idx="3226">
                  <c:v>3,227.00</c:v>
                </c:pt>
                <c:pt idx="3227">
                  <c:v>3,227.99</c:v>
                </c:pt>
                <c:pt idx="3228">
                  <c:v>3,229.00</c:v>
                </c:pt>
                <c:pt idx="3229">
                  <c:v>3,230.00</c:v>
                </c:pt>
                <c:pt idx="3230">
                  <c:v>3,230.99</c:v>
                </c:pt>
                <c:pt idx="3231">
                  <c:v>3,231.99</c:v>
                </c:pt>
                <c:pt idx="3232">
                  <c:v>3,233.00</c:v>
                </c:pt>
                <c:pt idx="3233">
                  <c:v>3,234.00</c:v>
                </c:pt>
                <c:pt idx="3234">
                  <c:v>3,234.99</c:v>
                </c:pt>
                <c:pt idx="3235">
                  <c:v>3,236.00</c:v>
                </c:pt>
                <c:pt idx="3236">
                  <c:v>3,237.00</c:v>
                </c:pt>
                <c:pt idx="3237">
                  <c:v>3,237.99</c:v>
                </c:pt>
                <c:pt idx="3238">
                  <c:v>3,238.99</c:v>
                </c:pt>
                <c:pt idx="3239">
                  <c:v>3,240.00</c:v>
                </c:pt>
                <c:pt idx="3240">
                  <c:v>3,241.00</c:v>
                </c:pt>
                <c:pt idx="3241">
                  <c:v>3,241.99</c:v>
                </c:pt>
                <c:pt idx="3242">
                  <c:v>3,243.00</c:v>
                </c:pt>
                <c:pt idx="3243">
                  <c:v>3,244.00</c:v>
                </c:pt>
                <c:pt idx="3244">
                  <c:v>3,244.99</c:v>
                </c:pt>
                <c:pt idx="3245">
                  <c:v>3,246.00</c:v>
                </c:pt>
                <c:pt idx="3246">
                  <c:v>3,247.00</c:v>
                </c:pt>
                <c:pt idx="3247">
                  <c:v>3,247.99</c:v>
                </c:pt>
                <c:pt idx="3248">
                  <c:v>3,248.99</c:v>
                </c:pt>
                <c:pt idx="3249">
                  <c:v>3,250.00</c:v>
                </c:pt>
                <c:pt idx="3250">
                  <c:v>3,251.00</c:v>
                </c:pt>
                <c:pt idx="3251">
                  <c:v>3,251.99</c:v>
                </c:pt>
                <c:pt idx="3252">
                  <c:v>3,253.00</c:v>
                </c:pt>
                <c:pt idx="3253">
                  <c:v>3,254.00</c:v>
                </c:pt>
                <c:pt idx="3254">
                  <c:v>3,254.99</c:v>
                </c:pt>
                <c:pt idx="3255">
                  <c:v>3,256.00</c:v>
                </c:pt>
                <c:pt idx="3256">
                  <c:v>3,257.00</c:v>
                </c:pt>
                <c:pt idx="3257">
                  <c:v>3,257.99</c:v>
                </c:pt>
                <c:pt idx="3258">
                  <c:v>3,258.99</c:v>
                </c:pt>
                <c:pt idx="3259">
                  <c:v>3,260.00</c:v>
                </c:pt>
                <c:pt idx="3260">
                  <c:v>3,261.00</c:v>
                </c:pt>
                <c:pt idx="3261">
                  <c:v>3,261.99</c:v>
                </c:pt>
                <c:pt idx="3262">
                  <c:v>3,263.00</c:v>
                </c:pt>
                <c:pt idx="3263">
                  <c:v>3,264.00</c:v>
                </c:pt>
                <c:pt idx="3264">
                  <c:v>3,264.99</c:v>
                </c:pt>
                <c:pt idx="3265">
                  <c:v>3,266.00</c:v>
                </c:pt>
                <c:pt idx="3266">
                  <c:v>3,267.00</c:v>
                </c:pt>
                <c:pt idx="3267">
                  <c:v>3,267.99</c:v>
                </c:pt>
                <c:pt idx="3268">
                  <c:v>3,268.99</c:v>
                </c:pt>
                <c:pt idx="3269">
                  <c:v>3,270.00</c:v>
                </c:pt>
                <c:pt idx="3270">
                  <c:v>3,271.00</c:v>
                </c:pt>
                <c:pt idx="3271">
                  <c:v>3,271.99</c:v>
                </c:pt>
                <c:pt idx="3272">
                  <c:v>3,273.00</c:v>
                </c:pt>
                <c:pt idx="3273">
                  <c:v>3,274.00</c:v>
                </c:pt>
                <c:pt idx="3274">
                  <c:v>3,274.99</c:v>
                </c:pt>
                <c:pt idx="3275">
                  <c:v>3,276.00</c:v>
                </c:pt>
                <c:pt idx="3276">
                  <c:v>3,277.00</c:v>
                </c:pt>
                <c:pt idx="3277">
                  <c:v>3,277.99</c:v>
                </c:pt>
                <c:pt idx="3278">
                  <c:v>3,278.99</c:v>
                </c:pt>
                <c:pt idx="3279">
                  <c:v>3,280.00</c:v>
                </c:pt>
                <c:pt idx="3280">
                  <c:v>3,281.00</c:v>
                </c:pt>
                <c:pt idx="3281">
                  <c:v>3,281.99</c:v>
                </c:pt>
                <c:pt idx="3282">
                  <c:v>3,283.00</c:v>
                </c:pt>
                <c:pt idx="3283">
                  <c:v>3,284.00</c:v>
                </c:pt>
                <c:pt idx="3284">
                  <c:v>3,284.99</c:v>
                </c:pt>
                <c:pt idx="3285">
                  <c:v>3,285.99</c:v>
                </c:pt>
                <c:pt idx="3286">
                  <c:v>3,287.00</c:v>
                </c:pt>
                <c:pt idx="3287">
                  <c:v>3,287.99</c:v>
                </c:pt>
                <c:pt idx="3288">
                  <c:v>3,288.99</c:v>
                </c:pt>
                <c:pt idx="3289">
                  <c:v>3,290.00</c:v>
                </c:pt>
                <c:pt idx="3290">
                  <c:v>3,291.00</c:v>
                </c:pt>
                <c:pt idx="3291">
                  <c:v>3,291.99</c:v>
                </c:pt>
                <c:pt idx="3292">
                  <c:v>3,293.00</c:v>
                </c:pt>
                <c:pt idx="3293">
                  <c:v>3,294.00</c:v>
                </c:pt>
                <c:pt idx="3294">
                  <c:v>3,294.99</c:v>
                </c:pt>
                <c:pt idx="3295">
                  <c:v>3,295.99</c:v>
                </c:pt>
                <c:pt idx="3296">
                  <c:v>3,297.00</c:v>
                </c:pt>
                <c:pt idx="3297">
                  <c:v>3,298.00</c:v>
                </c:pt>
                <c:pt idx="3298">
                  <c:v>3,298.99</c:v>
                </c:pt>
                <c:pt idx="3299">
                  <c:v>3,300.00</c:v>
                </c:pt>
                <c:pt idx="3300">
                  <c:v>3,301.00</c:v>
                </c:pt>
                <c:pt idx="3301">
                  <c:v>3,301.99</c:v>
                </c:pt>
                <c:pt idx="3302">
                  <c:v>3,303.00</c:v>
                </c:pt>
                <c:pt idx="3303">
                  <c:v>3,304.00</c:v>
                </c:pt>
                <c:pt idx="3304">
                  <c:v>3,304.99</c:v>
                </c:pt>
                <c:pt idx="3305">
                  <c:v>3,305.99</c:v>
                </c:pt>
                <c:pt idx="3306">
                  <c:v>3,307.00</c:v>
                </c:pt>
                <c:pt idx="3307">
                  <c:v>3,308.00</c:v>
                </c:pt>
                <c:pt idx="3308">
                  <c:v>3,308.99</c:v>
                </c:pt>
                <c:pt idx="3309">
                  <c:v>3,310.00</c:v>
                </c:pt>
                <c:pt idx="3310">
                  <c:v>3,311.00</c:v>
                </c:pt>
                <c:pt idx="3311">
                  <c:v>3,311.99</c:v>
                </c:pt>
                <c:pt idx="3312">
                  <c:v>3,313.00</c:v>
                </c:pt>
                <c:pt idx="3313">
                  <c:v>3,314.00</c:v>
                </c:pt>
                <c:pt idx="3314">
                  <c:v>3,314.99</c:v>
                </c:pt>
                <c:pt idx="3315">
                  <c:v>3,315.99</c:v>
                </c:pt>
                <c:pt idx="3316">
                  <c:v>3,317.00</c:v>
                </c:pt>
                <c:pt idx="3317">
                  <c:v>3,318.00</c:v>
                </c:pt>
                <c:pt idx="3318">
                  <c:v>3,318.99</c:v>
                </c:pt>
                <c:pt idx="3319">
                  <c:v>3,320.00</c:v>
                </c:pt>
                <c:pt idx="3320">
                  <c:v>3,321.00</c:v>
                </c:pt>
                <c:pt idx="3321">
                  <c:v>3,321.99</c:v>
                </c:pt>
                <c:pt idx="3322">
                  <c:v>3,323.00</c:v>
                </c:pt>
                <c:pt idx="3323">
                  <c:v>3,324.00</c:v>
                </c:pt>
                <c:pt idx="3324">
                  <c:v>3,324.99</c:v>
                </c:pt>
                <c:pt idx="3325">
                  <c:v>3,325.99</c:v>
                </c:pt>
                <c:pt idx="3326">
                  <c:v>3,327.00</c:v>
                </c:pt>
                <c:pt idx="3327">
                  <c:v>3,328.00</c:v>
                </c:pt>
                <c:pt idx="3328">
                  <c:v>3,328.99</c:v>
                </c:pt>
                <c:pt idx="3329">
                  <c:v>3,330.00</c:v>
                </c:pt>
                <c:pt idx="3330">
                  <c:v>3,331.00</c:v>
                </c:pt>
                <c:pt idx="3331">
                  <c:v>3,331.99</c:v>
                </c:pt>
                <c:pt idx="3332">
                  <c:v>3,332.99</c:v>
                </c:pt>
                <c:pt idx="3333">
                  <c:v>3,334.00</c:v>
                </c:pt>
                <c:pt idx="3334">
                  <c:v>3,334.99</c:v>
                </c:pt>
                <c:pt idx="3335">
                  <c:v>3,335.99</c:v>
                </c:pt>
                <c:pt idx="3336">
                  <c:v>3,337.00</c:v>
                </c:pt>
                <c:pt idx="3337">
                  <c:v>3,338.00</c:v>
                </c:pt>
                <c:pt idx="3338">
                  <c:v>3,338.99</c:v>
                </c:pt>
                <c:pt idx="3339">
                  <c:v>3,340.00</c:v>
                </c:pt>
                <c:pt idx="3340">
                  <c:v>3,341.00</c:v>
                </c:pt>
                <c:pt idx="3341">
                  <c:v>3,341.99</c:v>
                </c:pt>
                <c:pt idx="3342">
                  <c:v>3,342.99</c:v>
                </c:pt>
                <c:pt idx="3343">
                  <c:v>3,344.00</c:v>
                </c:pt>
                <c:pt idx="3344">
                  <c:v>3,345.00</c:v>
                </c:pt>
                <c:pt idx="3345">
                  <c:v>3,345.99</c:v>
                </c:pt>
                <c:pt idx="3346">
                  <c:v>3,347.00</c:v>
                </c:pt>
                <c:pt idx="3347">
                  <c:v>3,348.00</c:v>
                </c:pt>
                <c:pt idx="3348">
                  <c:v>3,348.99</c:v>
                </c:pt>
                <c:pt idx="3349">
                  <c:v>3,350.00</c:v>
                </c:pt>
                <c:pt idx="3350">
                  <c:v>3,351.00</c:v>
                </c:pt>
                <c:pt idx="3351">
                  <c:v>3,351.99</c:v>
                </c:pt>
                <c:pt idx="3352">
                  <c:v>3,352.99</c:v>
                </c:pt>
                <c:pt idx="3353">
                  <c:v>3,354.00</c:v>
                </c:pt>
                <c:pt idx="3354">
                  <c:v>3,355.00</c:v>
                </c:pt>
                <c:pt idx="3355">
                  <c:v>3,355.99</c:v>
                </c:pt>
                <c:pt idx="3356">
                  <c:v>3,357.00</c:v>
                </c:pt>
                <c:pt idx="3357">
                  <c:v>3,358.00</c:v>
                </c:pt>
                <c:pt idx="3358">
                  <c:v>3,358.99</c:v>
                </c:pt>
                <c:pt idx="3359">
                  <c:v>3,360.00</c:v>
                </c:pt>
                <c:pt idx="3360">
                  <c:v>3,361.00</c:v>
                </c:pt>
                <c:pt idx="3361">
                  <c:v>3,361.99</c:v>
                </c:pt>
                <c:pt idx="3362">
                  <c:v>3,362.99</c:v>
                </c:pt>
                <c:pt idx="3363">
                  <c:v>3,364.00</c:v>
                </c:pt>
                <c:pt idx="3364">
                  <c:v>3,365.00</c:v>
                </c:pt>
                <c:pt idx="3365">
                  <c:v>3,365.99</c:v>
                </c:pt>
                <c:pt idx="3366">
                  <c:v>3,367.00</c:v>
                </c:pt>
                <c:pt idx="3367">
                  <c:v>3,368.00</c:v>
                </c:pt>
                <c:pt idx="3368">
                  <c:v>3,368.99</c:v>
                </c:pt>
                <c:pt idx="3369">
                  <c:v>3,370.00</c:v>
                </c:pt>
                <c:pt idx="3370">
                  <c:v>3,371.00</c:v>
                </c:pt>
                <c:pt idx="3371">
                  <c:v>3,371.99</c:v>
                </c:pt>
                <c:pt idx="3372">
                  <c:v>3,372.99</c:v>
                </c:pt>
                <c:pt idx="3373">
                  <c:v>3,374.00</c:v>
                </c:pt>
                <c:pt idx="3374">
                  <c:v>3,375.00</c:v>
                </c:pt>
                <c:pt idx="3375">
                  <c:v>3,375.99</c:v>
                </c:pt>
                <c:pt idx="3376">
                  <c:v>3,377.00</c:v>
                </c:pt>
                <c:pt idx="3377">
                  <c:v>3,378.00</c:v>
                </c:pt>
                <c:pt idx="3378">
                  <c:v>3,378.99</c:v>
                </c:pt>
                <c:pt idx="3379">
                  <c:v>3,380.00</c:v>
                </c:pt>
                <c:pt idx="3380">
                  <c:v>3,381.00</c:v>
                </c:pt>
                <c:pt idx="3381">
                  <c:v>3,381.99</c:v>
                </c:pt>
                <c:pt idx="3382">
                  <c:v>3,382.99</c:v>
                </c:pt>
                <c:pt idx="3383">
                  <c:v>3,384.00</c:v>
                </c:pt>
                <c:pt idx="3384">
                  <c:v>3,385.00</c:v>
                </c:pt>
                <c:pt idx="3385">
                  <c:v>3,385.99</c:v>
                </c:pt>
                <c:pt idx="3386">
                  <c:v>3,387.00</c:v>
                </c:pt>
                <c:pt idx="3387">
                  <c:v>3,388.00</c:v>
                </c:pt>
                <c:pt idx="3388">
                  <c:v>3,388.99</c:v>
                </c:pt>
                <c:pt idx="3389">
                  <c:v>3,389.99</c:v>
                </c:pt>
                <c:pt idx="3390">
                  <c:v>3,391.00</c:v>
                </c:pt>
                <c:pt idx="3391">
                  <c:v>3,391.99</c:v>
                </c:pt>
                <c:pt idx="3392">
                  <c:v>3,392.99</c:v>
                </c:pt>
                <c:pt idx="3393">
                  <c:v>3,394.00</c:v>
                </c:pt>
                <c:pt idx="3394">
                  <c:v>3,395.00</c:v>
                </c:pt>
                <c:pt idx="3395">
                  <c:v>3,395.99</c:v>
                </c:pt>
                <c:pt idx="3396">
                  <c:v>3,397.00</c:v>
                </c:pt>
                <c:pt idx="3397">
                  <c:v>3,398.00</c:v>
                </c:pt>
                <c:pt idx="3398">
                  <c:v>3,398.99</c:v>
                </c:pt>
                <c:pt idx="3399">
                  <c:v>3,399.99</c:v>
                </c:pt>
                <c:pt idx="3400">
                  <c:v>3,401.00</c:v>
                </c:pt>
                <c:pt idx="3401">
                  <c:v>3,402.00</c:v>
                </c:pt>
                <c:pt idx="3402">
                  <c:v>3,402.99</c:v>
                </c:pt>
                <c:pt idx="3403">
                  <c:v>3,404.00</c:v>
                </c:pt>
                <c:pt idx="3404">
                  <c:v>3,405.00</c:v>
                </c:pt>
                <c:pt idx="3405">
                  <c:v>3,405.99</c:v>
                </c:pt>
                <c:pt idx="3406">
                  <c:v>3,407.00</c:v>
                </c:pt>
                <c:pt idx="3407">
                  <c:v>3,408.00</c:v>
                </c:pt>
                <c:pt idx="3408">
                  <c:v>3,408.99</c:v>
                </c:pt>
                <c:pt idx="3409">
                  <c:v>3,409.99</c:v>
                </c:pt>
                <c:pt idx="3410">
                  <c:v>3,411.00</c:v>
                </c:pt>
                <c:pt idx="3411">
                  <c:v>3,412.00</c:v>
                </c:pt>
                <c:pt idx="3412">
                  <c:v>3,412.99</c:v>
                </c:pt>
                <c:pt idx="3413">
                  <c:v>3,414.00</c:v>
                </c:pt>
                <c:pt idx="3414">
                  <c:v>3,415.00</c:v>
                </c:pt>
                <c:pt idx="3415">
                  <c:v>3,415.99</c:v>
                </c:pt>
                <c:pt idx="3416">
                  <c:v>3,417.00</c:v>
                </c:pt>
                <c:pt idx="3417">
                  <c:v>3,418.00</c:v>
                </c:pt>
                <c:pt idx="3418">
                  <c:v>3,418.99</c:v>
                </c:pt>
                <c:pt idx="3419">
                  <c:v>3,419.99</c:v>
                </c:pt>
                <c:pt idx="3420">
                  <c:v>3,421.00</c:v>
                </c:pt>
                <c:pt idx="3421">
                  <c:v>3,422.00</c:v>
                </c:pt>
                <c:pt idx="3422">
                  <c:v>3,422.99</c:v>
                </c:pt>
                <c:pt idx="3423">
                  <c:v>3,424.00</c:v>
                </c:pt>
                <c:pt idx="3424">
                  <c:v>3,425.00</c:v>
                </c:pt>
                <c:pt idx="3425">
                  <c:v>3,425.99</c:v>
                </c:pt>
                <c:pt idx="3426">
                  <c:v>3,427.00</c:v>
                </c:pt>
                <c:pt idx="3427">
                  <c:v>3,428.00</c:v>
                </c:pt>
                <c:pt idx="3428">
                  <c:v>3,428.99</c:v>
                </c:pt>
                <c:pt idx="3429">
                  <c:v>3,429.99</c:v>
                </c:pt>
                <c:pt idx="3430">
                  <c:v>3,431.00</c:v>
                </c:pt>
                <c:pt idx="3431">
                  <c:v>3,432.00</c:v>
                </c:pt>
                <c:pt idx="3432">
                  <c:v>3,432.99</c:v>
                </c:pt>
                <c:pt idx="3433">
                  <c:v>3,434.00</c:v>
                </c:pt>
                <c:pt idx="3434">
                  <c:v>3,435.00</c:v>
                </c:pt>
                <c:pt idx="3435">
                  <c:v>3,435.99</c:v>
                </c:pt>
                <c:pt idx="3436">
                  <c:v>3,436.99</c:v>
                </c:pt>
                <c:pt idx="3437">
                  <c:v>3,438.00</c:v>
                </c:pt>
                <c:pt idx="3438">
                  <c:v>3,439.00</c:v>
                </c:pt>
                <c:pt idx="3439">
                  <c:v>3,439.99</c:v>
                </c:pt>
                <c:pt idx="3440">
                  <c:v>3,441.00</c:v>
                </c:pt>
                <c:pt idx="3441">
                  <c:v>3,442.00</c:v>
                </c:pt>
                <c:pt idx="3442">
                  <c:v>3,442.99</c:v>
                </c:pt>
                <c:pt idx="3443">
                  <c:v>3,444.00</c:v>
                </c:pt>
                <c:pt idx="3444">
                  <c:v>3,445.00</c:v>
                </c:pt>
                <c:pt idx="3445">
                  <c:v>3,445.99</c:v>
                </c:pt>
                <c:pt idx="3446">
                  <c:v>3,446.99</c:v>
                </c:pt>
                <c:pt idx="3447">
                  <c:v>3,448.00</c:v>
                </c:pt>
                <c:pt idx="3448">
                  <c:v>3,449.00</c:v>
                </c:pt>
                <c:pt idx="3449">
                  <c:v>3,449.99</c:v>
                </c:pt>
                <c:pt idx="3450">
                  <c:v>3,451.00</c:v>
                </c:pt>
                <c:pt idx="3451">
                  <c:v>3,452.00</c:v>
                </c:pt>
                <c:pt idx="3452">
                  <c:v>3,452.99</c:v>
                </c:pt>
                <c:pt idx="3453">
                  <c:v>3,454.00</c:v>
                </c:pt>
                <c:pt idx="3454">
                  <c:v>3,455.00</c:v>
                </c:pt>
                <c:pt idx="3455">
                  <c:v>3,455.99</c:v>
                </c:pt>
                <c:pt idx="3456">
                  <c:v>3,456.99</c:v>
                </c:pt>
                <c:pt idx="3457">
                  <c:v>3,458.00</c:v>
                </c:pt>
                <c:pt idx="3458">
                  <c:v>3,459.00</c:v>
                </c:pt>
                <c:pt idx="3459">
                  <c:v>3,459.99</c:v>
                </c:pt>
                <c:pt idx="3460">
                  <c:v>3,461.00</c:v>
                </c:pt>
                <c:pt idx="3461">
                  <c:v>3,462.00</c:v>
                </c:pt>
                <c:pt idx="3462">
                  <c:v>3,462.99</c:v>
                </c:pt>
                <c:pt idx="3463">
                  <c:v>3,464.00</c:v>
                </c:pt>
                <c:pt idx="3464">
                  <c:v>3,465.00</c:v>
                </c:pt>
                <c:pt idx="3465">
                  <c:v>3,465.99</c:v>
                </c:pt>
                <c:pt idx="3466">
                  <c:v>3,466.99</c:v>
                </c:pt>
                <c:pt idx="3467">
                  <c:v>3,468.00</c:v>
                </c:pt>
                <c:pt idx="3468">
                  <c:v>3,469.00</c:v>
                </c:pt>
                <c:pt idx="3469">
                  <c:v>3,469.99</c:v>
                </c:pt>
                <c:pt idx="3470">
                  <c:v>3,471.00</c:v>
                </c:pt>
                <c:pt idx="3471">
                  <c:v>3,472.00</c:v>
                </c:pt>
                <c:pt idx="3472">
                  <c:v>3,472.99</c:v>
                </c:pt>
                <c:pt idx="3473">
                  <c:v>3,474.00</c:v>
                </c:pt>
                <c:pt idx="3474">
                  <c:v>3,475.00</c:v>
                </c:pt>
                <c:pt idx="3475">
                  <c:v>3,475.99</c:v>
                </c:pt>
                <c:pt idx="3476">
                  <c:v>3,476.99</c:v>
                </c:pt>
                <c:pt idx="3477">
                  <c:v>3,478.00</c:v>
                </c:pt>
                <c:pt idx="3478">
                  <c:v>3,479.00</c:v>
                </c:pt>
                <c:pt idx="3479">
                  <c:v>3,479.99</c:v>
                </c:pt>
                <c:pt idx="3480">
                  <c:v>3,481.00</c:v>
                </c:pt>
                <c:pt idx="3481">
                  <c:v>3,482.00</c:v>
                </c:pt>
                <c:pt idx="3482">
                  <c:v>3,482.99</c:v>
                </c:pt>
                <c:pt idx="3483">
                  <c:v>3,483.99</c:v>
                </c:pt>
                <c:pt idx="3484">
                  <c:v>3,485.00</c:v>
                </c:pt>
                <c:pt idx="3485">
                  <c:v>3,485.99</c:v>
                </c:pt>
                <c:pt idx="3486">
                  <c:v>3,486.99</c:v>
                </c:pt>
                <c:pt idx="3487">
                  <c:v>3,488.00</c:v>
                </c:pt>
                <c:pt idx="3488">
                  <c:v>3,489.00</c:v>
                </c:pt>
                <c:pt idx="3489">
                  <c:v>3,489.99</c:v>
                </c:pt>
                <c:pt idx="3490">
                  <c:v>3,491.00</c:v>
                </c:pt>
                <c:pt idx="3491">
                  <c:v>3,492.00</c:v>
                </c:pt>
                <c:pt idx="3492">
                  <c:v>3,492.99</c:v>
                </c:pt>
                <c:pt idx="3493">
                  <c:v>3,493.99</c:v>
                </c:pt>
                <c:pt idx="3494">
                  <c:v>3,495.00</c:v>
                </c:pt>
                <c:pt idx="3495">
                  <c:v>3,495.99</c:v>
                </c:pt>
                <c:pt idx="3496">
                  <c:v>3,496.99</c:v>
                </c:pt>
                <c:pt idx="3497">
                  <c:v>3,498.00</c:v>
                </c:pt>
                <c:pt idx="3498">
                  <c:v>3,499.00</c:v>
                </c:pt>
                <c:pt idx="3499">
                  <c:v>3,499.99</c:v>
                </c:pt>
                <c:pt idx="3500">
                  <c:v>3,501.00</c:v>
                </c:pt>
                <c:pt idx="3501">
                  <c:v>3,502.00</c:v>
                </c:pt>
                <c:pt idx="3502">
                  <c:v>3,502.99</c:v>
                </c:pt>
                <c:pt idx="3503">
                  <c:v>3,503.99</c:v>
                </c:pt>
                <c:pt idx="3504">
                  <c:v>3,505.00</c:v>
                </c:pt>
                <c:pt idx="3505">
                  <c:v>3,506.00</c:v>
                </c:pt>
                <c:pt idx="3506">
                  <c:v>3,506.99</c:v>
                </c:pt>
                <c:pt idx="3507">
                  <c:v>3,508.00</c:v>
                </c:pt>
                <c:pt idx="3508">
                  <c:v>3,509.00</c:v>
                </c:pt>
                <c:pt idx="3509">
                  <c:v>3,509.99</c:v>
                </c:pt>
                <c:pt idx="3510">
                  <c:v>3,511.00</c:v>
                </c:pt>
                <c:pt idx="3511">
                  <c:v>3,512.00</c:v>
                </c:pt>
                <c:pt idx="3512">
                  <c:v>3,512.99</c:v>
                </c:pt>
                <c:pt idx="3513">
                  <c:v>3,513.99</c:v>
                </c:pt>
                <c:pt idx="3514">
                  <c:v>3,515.00</c:v>
                </c:pt>
                <c:pt idx="3515">
                  <c:v>3,516.00</c:v>
                </c:pt>
                <c:pt idx="3516">
                  <c:v>3,516.99</c:v>
                </c:pt>
                <c:pt idx="3517">
                  <c:v>3,518.00</c:v>
                </c:pt>
                <c:pt idx="3518">
                  <c:v>3,519.00</c:v>
                </c:pt>
                <c:pt idx="3519">
                  <c:v>3,519.99</c:v>
                </c:pt>
                <c:pt idx="3520">
                  <c:v>3,521.00</c:v>
                </c:pt>
                <c:pt idx="3521">
                  <c:v>3,522.00</c:v>
                </c:pt>
                <c:pt idx="3522">
                  <c:v>3,522.99</c:v>
                </c:pt>
                <c:pt idx="3523">
                  <c:v>3,523.99</c:v>
                </c:pt>
                <c:pt idx="3524">
                  <c:v>3,525.00</c:v>
                </c:pt>
                <c:pt idx="3525">
                  <c:v>3,526.00</c:v>
                </c:pt>
                <c:pt idx="3526">
                  <c:v>3,526.99</c:v>
                </c:pt>
                <c:pt idx="3527">
                  <c:v>3,528.00</c:v>
                </c:pt>
                <c:pt idx="3528">
                  <c:v>3,529.00</c:v>
                </c:pt>
                <c:pt idx="3529">
                  <c:v>3,529.99</c:v>
                </c:pt>
                <c:pt idx="3530">
                  <c:v>3,531.00</c:v>
                </c:pt>
                <c:pt idx="3531">
                  <c:v>3,532.00</c:v>
                </c:pt>
                <c:pt idx="3532">
                  <c:v>3,532.99</c:v>
                </c:pt>
                <c:pt idx="3533">
                  <c:v>3,533.99</c:v>
                </c:pt>
                <c:pt idx="3534">
                  <c:v>3,535.00</c:v>
                </c:pt>
                <c:pt idx="3535">
                  <c:v>3,536.00</c:v>
                </c:pt>
                <c:pt idx="3536">
                  <c:v>3,536.99</c:v>
                </c:pt>
                <c:pt idx="3537">
                  <c:v>3,538.00</c:v>
                </c:pt>
                <c:pt idx="3538">
                  <c:v>3,539.00</c:v>
                </c:pt>
                <c:pt idx="3539">
                  <c:v>3,539.99</c:v>
                </c:pt>
                <c:pt idx="3540">
                  <c:v>3,540.99</c:v>
                </c:pt>
                <c:pt idx="3541">
                  <c:v>3,542.00</c:v>
                </c:pt>
                <c:pt idx="3542">
                  <c:v>3,543.00</c:v>
                </c:pt>
                <c:pt idx="3543">
                  <c:v>3,543.99</c:v>
                </c:pt>
                <c:pt idx="3544">
                  <c:v>3,545.00</c:v>
                </c:pt>
                <c:pt idx="3545">
                  <c:v>3,546.00</c:v>
                </c:pt>
                <c:pt idx="3546">
                  <c:v>3,546.99</c:v>
                </c:pt>
                <c:pt idx="3547">
                  <c:v>3,548.00</c:v>
                </c:pt>
                <c:pt idx="3548">
                  <c:v>3,549.00</c:v>
                </c:pt>
                <c:pt idx="3549">
                  <c:v>3,549.99</c:v>
                </c:pt>
                <c:pt idx="3550">
                  <c:v>3,550.99</c:v>
                </c:pt>
                <c:pt idx="3551">
                  <c:v>3,552.00</c:v>
                </c:pt>
                <c:pt idx="3552">
                  <c:v>3,553.00</c:v>
                </c:pt>
                <c:pt idx="3553">
                  <c:v>3,553.99</c:v>
                </c:pt>
                <c:pt idx="3554">
                  <c:v>3,555.00</c:v>
                </c:pt>
                <c:pt idx="3555">
                  <c:v>3,556.00</c:v>
                </c:pt>
                <c:pt idx="3556">
                  <c:v>3,556.99</c:v>
                </c:pt>
                <c:pt idx="3557">
                  <c:v>3,558.00</c:v>
                </c:pt>
                <c:pt idx="3558">
                  <c:v>3,559.00</c:v>
                </c:pt>
                <c:pt idx="3559">
                  <c:v>3,559.99</c:v>
                </c:pt>
                <c:pt idx="3560">
                  <c:v>3,560.99</c:v>
                </c:pt>
                <c:pt idx="3561">
                  <c:v>3,562.00</c:v>
                </c:pt>
                <c:pt idx="3562">
                  <c:v>3,563.00</c:v>
                </c:pt>
                <c:pt idx="3563">
                  <c:v>3,563.99</c:v>
                </c:pt>
                <c:pt idx="3564">
                  <c:v>3,565.00</c:v>
                </c:pt>
                <c:pt idx="3565">
                  <c:v>3,566.00</c:v>
                </c:pt>
                <c:pt idx="3566">
                  <c:v>3,566.99</c:v>
                </c:pt>
                <c:pt idx="3567">
                  <c:v>3,568.00</c:v>
                </c:pt>
                <c:pt idx="3568">
                  <c:v>3,569.00</c:v>
                </c:pt>
                <c:pt idx="3569">
                  <c:v>3,569.99</c:v>
                </c:pt>
                <c:pt idx="3570">
                  <c:v>3,570.99</c:v>
                </c:pt>
                <c:pt idx="3571">
                  <c:v>3,572.00</c:v>
                </c:pt>
                <c:pt idx="3572">
                  <c:v>3,573.00</c:v>
                </c:pt>
                <c:pt idx="3573">
                  <c:v>3,573.99</c:v>
                </c:pt>
                <c:pt idx="3574">
                  <c:v>3,575.00</c:v>
                </c:pt>
                <c:pt idx="3575">
                  <c:v>3,576.00</c:v>
                </c:pt>
                <c:pt idx="3576">
                  <c:v>3,576.99</c:v>
                </c:pt>
                <c:pt idx="3577">
                  <c:v>3,578.00</c:v>
                </c:pt>
                <c:pt idx="3578">
                  <c:v>3,579.00</c:v>
                </c:pt>
                <c:pt idx="3579">
                  <c:v>3,579.99</c:v>
                </c:pt>
                <c:pt idx="3580">
                  <c:v>3,580.99</c:v>
                </c:pt>
                <c:pt idx="3581">
                  <c:v>3,582.00</c:v>
                </c:pt>
                <c:pt idx="3582">
                  <c:v>3,583.00</c:v>
                </c:pt>
                <c:pt idx="3583">
                  <c:v>3,583.99</c:v>
                </c:pt>
                <c:pt idx="3584">
                  <c:v>3,585.00</c:v>
                </c:pt>
                <c:pt idx="3585">
                  <c:v>3,586.00</c:v>
                </c:pt>
                <c:pt idx="3586">
                  <c:v>3,586.99</c:v>
                </c:pt>
                <c:pt idx="3587">
                  <c:v>3,587.99</c:v>
                </c:pt>
                <c:pt idx="3588">
                  <c:v>3,589.00</c:v>
                </c:pt>
                <c:pt idx="3589">
                  <c:v>3,589.99</c:v>
                </c:pt>
                <c:pt idx="3590">
                  <c:v>3,590.99</c:v>
                </c:pt>
                <c:pt idx="3591">
                  <c:v>3,592.00</c:v>
                </c:pt>
                <c:pt idx="3592">
                  <c:v>3,593.00</c:v>
                </c:pt>
                <c:pt idx="3593">
                  <c:v>3,593.99</c:v>
                </c:pt>
                <c:pt idx="3594">
                  <c:v>3,595.00</c:v>
                </c:pt>
                <c:pt idx="3595">
                  <c:v>3,596.00</c:v>
                </c:pt>
                <c:pt idx="3596">
                  <c:v>3,596.99</c:v>
                </c:pt>
                <c:pt idx="3597">
                  <c:v>3,597.99</c:v>
                </c:pt>
                <c:pt idx="3598">
                  <c:v>3,599.00</c:v>
                </c:pt>
                <c:pt idx="3599">
                  <c:v>3,600.00</c:v>
                </c:pt>
                <c:pt idx="3600">
                  <c:v>3,600.99</c:v>
                </c:pt>
                <c:pt idx="3601">
                  <c:v>3,602.00</c:v>
                </c:pt>
                <c:pt idx="3602">
                  <c:v>3,603.00</c:v>
                </c:pt>
                <c:pt idx="3603">
                  <c:v>3,603.99</c:v>
                </c:pt>
                <c:pt idx="3604">
                  <c:v>3,605.00</c:v>
                </c:pt>
                <c:pt idx="3605">
                  <c:v>3,606.00</c:v>
                </c:pt>
                <c:pt idx="3606">
                  <c:v>3,606.99</c:v>
                </c:pt>
                <c:pt idx="3607">
                  <c:v>3,607.99</c:v>
                </c:pt>
                <c:pt idx="3608">
                  <c:v>3,609.00</c:v>
                </c:pt>
                <c:pt idx="3609">
                  <c:v>3,610.00</c:v>
                </c:pt>
                <c:pt idx="3610">
                  <c:v>3,610.99</c:v>
                </c:pt>
                <c:pt idx="3611">
                  <c:v>3,612.00</c:v>
                </c:pt>
                <c:pt idx="3612">
                  <c:v>3,613.00</c:v>
                </c:pt>
                <c:pt idx="3613">
                  <c:v>3,613.99</c:v>
                </c:pt>
                <c:pt idx="3614">
                  <c:v>3,615.00</c:v>
                </c:pt>
                <c:pt idx="3615">
                  <c:v>3,616.00</c:v>
                </c:pt>
                <c:pt idx="3616">
                  <c:v>3,616.99</c:v>
                </c:pt>
                <c:pt idx="3617">
                  <c:v>3,617.99</c:v>
                </c:pt>
                <c:pt idx="3618">
                  <c:v>3,619.00</c:v>
                </c:pt>
                <c:pt idx="3619">
                  <c:v>3,620.00</c:v>
                </c:pt>
                <c:pt idx="3620">
                  <c:v>3,620.99</c:v>
                </c:pt>
                <c:pt idx="3621">
                  <c:v>3,622.00</c:v>
                </c:pt>
                <c:pt idx="3622">
                  <c:v>3,623.00</c:v>
                </c:pt>
                <c:pt idx="3623">
                  <c:v>3,623.99</c:v>
                </c:pt>
                <c:pt idx="3624">
                  <c:v>3,625.00</c:v>
                </c:pt>
                <c:pt idx="3625">
                  <c:v>3,626.00</c:v>
                </c:pt>
                <c:pt idx="3626">
                  <c:v>3,626.99</c:v>
                </c:pt>
                <c:pt idx="3627">
                  <c:v>3,627.99</c:v>
                </c:pt>
                <c:pt idx="3628">
                  <c:v>3,629.00</c:v>
                </c:pt>
                <c:pt idx="3629">
                  <c:v>3,630.00</c:v>
                </c:pt>
                <c:pt idx="3630">
                  <c:v>3,630.99</c:v>
                </c:pt>
                <c:pt idx="3631">
                  <c:v>3,632.00</c:v>
                </c:pt>
                <c:pt idx="3632">
                  <c:v>3,633.00</c:v>
                </c:pt>
                <c:pt idx="3633">
                  <c:v>3,633.99</c:v>
                </c:pt>
                <c:pt idx="3634">
                  <c:v>3,634.99</c:v>
                </c:pt>
                <c:pt idx="3635">
                  <c:v>3,636.00</c:v>
                </c:pt>
                <c:pt idx="3636">
                  <c:v>3,636.99</c:v>
                </c:pt>
                <c:pt idx="3637">
                  <c:v>3,637.99</c:v>
                </c:pt>
                <c:pt idx="3638">
                  <c:v>3,639.00</c:v>
                </c:pt>
                <c:pt idx="3639">
                  <c:v>3,640.00</c:v>
                </c:pt>
                <c:pt idx="3640">
                  <c:v>3,640.99</c:v>
                </c:pt>
                <c:pt idx="3641">
                  <c:v>3,642.00</c:v>
                </c:pt>
                <c:pt idx="3642">
                  <c:v>3,643.00</c:v>
                </c:pt>
                <c:pt idx="3643">
                  <c:v>3,643.99</c:v>
                </c:pt>
                <c:pt idx="3644">
                  <c:v>3,644.99</c:v>
                </c:pt>
                <c:pt idx="3645">
                  <c:v>3,646.00</c:v>
                </c:pt>
                <c:pt idx="3646">
                  <c:v>3,647.00</c:v>
                </c:pt>
                <c:pt idx="3647">
                  <c:v>3,647.99</c:v>
                </c:pt>
                <c:pt idx="3648">
                  <c:v>3,649.00</c:v>
                </c:pt>
                <c:pt idx="3649">
                  <c:v>3,650.00</c:v>
                </c:pt>
                <c:pt idx="3650">
                  <c:v>3,650.99</c:v>
                </c:pt>
                <c:pt idx="3651">
                  <c:v>3,652.00</c:v>
                </c:pt>
                <c:pt idx="3652">
                  <c:v>3,653.00</c:v>
                </c:pt>
                <c:pt idx="3653">
                  <c:v>3,653.99</c:v>
                </c:pt>
                <c:pt idx="3654">
                  <c:v>3,654.99</c:v>
                </c:pt>
                <c:pt idx="3655">
                  <c:v>3,656.00</c:v>
                </c:pt>
                <c:pt idx="3656">
                  <c:v>3,657.00</c:v>
                </c:pt>
                <c:pt idx="3657">
                  <c:v>3,657.99</c:v>
                </c:pt>
                <c:pt idx="3658">
                  <c:v>3,659.00</c:v>
                </c:pt>
                <c:pt idx="3659">
                  <c:v>3,660.00</c:v>
                </c:pt>
                <c:pt idx="3660">
                  <c:v>3,660.99</c:v>
                </c:pt>
                <c:pt idx="3661">
                  <c:v>3,662.00</c:v>
                </c:pt>
                <c:pt idx="3662">
                  <c:v>3,663.00</c:v>
                </c:pt>
                <c:pt idx="3663">
                  <c:v>3,663.99</c:v>
                </c:pt>
                <c:pt idx="3664">
                  <c:v>3,664.99</c:v>
                </c:pt>
                <c:pt idx="3665">
                  <c:v>3,666.00</c:v>
                </c:pt>
                <c:pt idx="3666">
                  <c:v>3,667.00</c:v>
                </c:pt>
                <c:pt idx="3667">
                  <c:v>3,667.99</c:v>
                </c:pt>
                <c:pt idx="3668">
                  <c:v>3,669.00</c:v>
                </c:pt>
                <c:pt idx="3669">
                  <c:v>3,670.00</c:v>
                </c:pt>
                <c:pt idx="3670">
                  <c:v>3,670.99</c:v>
                </c:pt>
                <c:pt idx="3671">
                  <c:v>3,671.99</c:v>
                </c:pt>
                <c:pt idx="3672">
                  <c:v>3,673.00</c:v>
                </c:pt>
                <c:pt idx="3673">
                  <c:v>3,673.99</c:v>
                </c:pt>
                <c:pt idx="3674">
                  <c:v>3,674.99</c:v>
                </c:pt>
                <c:pt idx="3675">
                  <c:v>3,676.00</c:v>
                </c:pt>
                <c:pt idx="3676">
                  <c:v>3,677.00</c:v>
                </c:pt>
                <c:pt idx="3677">
                  <c:v>3,677.99</c:v>
                </c:pt>
                <c:pt idx="3678">
                  <c:v>3,679.00</c:v>
                </c:pt>
                <c:pt idx="3679">
                  <c:v>3,680.00</c:v>
                </c:pt>
                <c:pt idx="3680">
                  <c:v>3,680.99</c:v>
                </c:pt>
                <c:pt idx="3681">
                  <c:v>3,681.99</c:v>
                </c:pt>
                <c:pt idx="3682">
                  <c:v>3,683.00</c:v>
                </c:pt>
                <c:pt idx="3683">
                  <c:v>3,683.99</c:v>
                </c:pt>
                <c:pt idx="3684">
                  <c:v>3,684.99</c:v>
                </c:pt>
                <c:pt idx="3685">
                  <c:v>3,686.00</c:v>
                </c:pt>
                <c:pt idx="3686">
                  <c:v>3,687.00</c:v>
                </c:pt>
                <c:pt idx="3687">
                  <c:v>3,687.99</c:v>
                </c:pt>
                <c:pt idx="3688">
                  <c:v>3,689.00</c:v>
                </c:pt>
                <c:pt idx="3689">
                  <c:v>3,690.00</c:v>
                </c:pt>
                <c:pt idx="3690">
                  <c:v>3,690.99</c:v>
                </c:pt>
                <c:pt idx="3691">
                  <c:v>3,691.99</c:v>
                </c:pt>
                <c:pt idx="3692">
                  <c:v>3,693.00</c:v>
                </c:pt>
                <c:pt idx="3693">
                  <c:v>3,694.00</c:v>
                </c:pt>
                <c:pt idx="3694">
                  <c:v>3,694.99</c:v>
                </c:pt>
                <c:pt idx="3695">
                  <c:v>3,696.00</c:v>
                </c:pt>
                <c:pt idx="3696">
                  <c:v>3,697.00</c:v>
                </c:pt>
                <c:pt idx="3697">
                  <c:v>3,697.99</c:v>
                </c:pt>
                <c:pt idx="3698">
                  <c:v>3,699.00</c:v>
                </c:pt>
                <c:pt idx="3699">
                  <c:v>3,700.00</c:v>
                </c:pt>
                <c:pt idx="3700">
                  <c:v>3,700.99</c:v>
                </c:pt>
                <c:pt idx="3701">
                  <c:v>3,701.99</c:v>
                </c:pt>
                <c:pt idx="3702">
                  <c:v>3,703.00</c:v>
                </c:pt>
                <c:pt idx="3703">
                  <c:v>3,704.00</c:v>
                </c:pt>
                <c:pt idx="3704">
                  <c:v>3,704.99</c:v>
                </c:pt>
                <c:pt idx="3705">
                  <c:v>3,706.00</c:v>
                </c:pt>
                <c:pt idx="3706">
                  <c:v>3,707.00</c:v>
                </c:pt>
                <c:pt idx="3707">
                  <c:v>3,707.99</c:v>
                </c:pt>
                <c:pt idx="3708">
                  <c:v>3,708.99</c:v>
                </c:pt>
                <c:pt idx="3709">
                  <c:v>3,710.00</c:v>
                </c:pt>
                <c:pt idx="3710">
                  <c:v>3,711.00</c:v>
                </c:pt>
                <c:pt idx="3711">
                  <c:v>3,711.99</c:v>
                </c:pt>
                <c:pt idx="3712">
                  <c:v>3,713.00</c:v>
                </c:pt>
                <c:pt idx="3713">
                  <c:v>3,714.00</c:v>
                </c:pt>
                <c:pt idx="3714">
                  <c:v>3,714.99</c:v>
                </c:pt>
                <c:pt idx="3715">
                  <c:v>3,716.00</c:v>
                </c:pt>
                <c:pt idx="3716">
                  <c:v>3,717.00</c:v>
                </c:pt>
                <c:pt idx="3717">
                  <c:v>3,717.99</c:v>
                </c:pt>
                <c:pt idx="3718">
                  <c:v>3,718.99</c:v>
                </c:pt>
                <c:pt idx="3719">
                  <c:v>3,720.00</c:v>
                </c:pt>
                <c:pt idx="3720">
                  <c:v>3,721.00</c:v>
                </c:pt>
                <c:pt idx="3721">
                  <c:v>3,721.99</c:v>
                </c:pt>
                <c:pt idx="3722">
                  <c:v>3,723.00</c:v>
                </c:pt>
                <c:pt idx="3723">
                  <c:v>3,724.00</c:v>
                </c:pt>
                <c:pt idx="3724">
                  <c:v>3,724.99</c:v>
                </c:pt>
                <c:pt idx="3725">
                  <c:v>3,726.00</c:v>
                </c:pt>
                <c:pt idx="3726">
                  <c:v>3,727.00</c:v>
                </c:pt>
                <c:pt idx="3727">
                  <c:v>3,727.99</c:v>
                </c:pt>
                <c:pt idx="3728">
                  <c:v>3,728.99</c:v>
                </c:pt>
                <c:pt idx="3729">
                  <c:v>3,730.00</c:v>
                </c:pt>
                <c:pt idx="3730">
                  <c:v>3,731.00</c:v>
                </c:pt>
                <c:pt idx="3731">
                  <c:v>3,731.99</c:v>
                </c:pt>
                <c:pt idx="3732">
                  <c:v>3,733.00</c:v>
                </c:pt>
                <c:pt idx="3733">
                  <c:v>3,734.00</c:v>
                </c:pt>
                <c:pt idx="3734">
                  <c:v>3,734.99</c:v>
                </c:pt>
                <c:pt idx="3735">
                  <c:v>3,736.00</c:v>
                </c:pt>
                <c:pt idx="3736">
                  <c:v>3,737.00</c:v>
                </c:pt>
                <c:pt idx="3737">
                  <c:v>3,737.99</c:v>
                </c:pt>
                <c:pt idx="3738">
                  <c:v>3,738.99</c:v>
                </c:pt>
                <c:pt idx="3739">
                  <c:v>3,740.00</c:v>
                </c:pt>
                <c:pt idx="3740">
                  <c:v>3,741.00</c:v>
                </c:pt>
                <c:pt idx="3741">
                  <c:v>3,741.99</c:v>
                </c:pt>
                <c:pt idx="3742">
                  <c:v>3,743.00</c:v>
                </c:pt>
                <c:pt idx="3743">
                  <c:v>3,744.00</c:v>
                </c:pt>
                <c:pt idx="3744">
                  <c:v>3,744.99</c:v>
                </c:pt>
                <c:pt idx="3745">
                  <c:v>3,746.00</c:v>
                </c:pt>
                <c:pt idx="3746">
                  <c:v>3,747.00</c:v>
                </c:pt>
                <c:pt idx="3747">
                  <c:v>3,747.99</c:v>
                </c:pt>
                <c:pt idx="3748">
                  <c:v>3,748.99</c:v>
                </c:pt>
                <c:pt idx="3749">
                  <c:v>3,750.00</c:v>
                </c:pt>
                <c:pt idx="3750">
                  <c:v>3,751.00</c:v>
                </c:pt>
                <c:pt idx="3751">
                  <c:v>3,751.99</c:v>
                </c:pt>
                <c:pt idx="3752">
                  <c:v>3,753.00</c:v>
                </c:pt>
                <c:pt idx="3753">
                  <c:v>3,754.00</c:v>
                </c:pt>
                <c:pt idx="3754">
                  <c:v>3,754.99</c:v>
                </c:pt>
                <c:pt idx="3755">
                  <c:v>3,755.99</c:v>
                </c:pt>
                <c:pt idx="3756">
                  <c:v>3,757.00</c:v>
                </c:pt>
                <c:pt idx="3757">
                  <c:v>3,757.99</c:v>
                </c:pt>
                <c:pt idx="3758">
                  <c:v>3,758.99</c:v>
                </c:pt>
                <c:pt idx="3759">
                  <c:v>3,760.00</c:v>
                </c:pt>
                <c:pt idx="3760">
                  <c:v>3,761.00</c:v>
                </c:pt>
                <c:pt idx="3761">
                  <c:v>3,761.99</c:v>
                </c:pt>
                <c:pt idx="3762">
                  <c:v>3,763.00</c:v>
                </c:pt>
                <c:pt idx="3763">
                  <c:v>3,764.00</c:v>
                </c:pt>
                <c:pt idx="3764">
                  <c:v>3,764.99</c:v>
                </c:pt>
                <c:pt idx="3765">
                  <c:v>3,765.99</c:v>
                </c:pt>
                <c:pt idx="3766">
                  <c:v>3,767.00</c:v>
                </c:pt>
                <c:pt idx="3767">
                  <c:v>3,768.00</c:v>
                </c:pt>
                <c:pt idx="3768">
                  <c:v>3,768.99</c:v>
                </c:pt>
                <c:pt idx="3769">
                  <c:v>3,770.00</c:v>
                </c:pt>
                <c:pt idx="3770">
                  <c:v>3,771.00</c:v>
                </c:pt>
                <c:pt idx="3771">
                  <c:v>3,771.99</c:v>
                </c:pt>
                <c:pt idx="3772">
                  <c:v>3,773.00</c:v>
                </c:pt>
                <c:pt idx="3773">
                  <c:v>3,774.00</c:v>
                </c:pt>
                <c:pt idx="3774">
                  <c:v>3,774.99</c:v>
                </c:pt>
                <c:pt idx="3775">
                  <c:v>3,775.99</c:v>
                </c:pt>
                <c:pt idx="3776">
                  <c:v>3,777.00</c:v>
                </c:pt>
                <c:pt idx="3777">
                  <c:v>3,778.00</c:v>
                </c:pt>
                <c:pt idx="3778">
                  <c:v>3,778.99</c:v>
                </c:pt>
                <c:pt idx="3779">
                  <c:v>3,780.00</c:v>
                </c:pt>
                <c:pt idx="3780">
                  <c:v>3,781.00</c:v>
                </c:pt>
                <c:pt idx="3781">
                  <c:v>3,781.99</c:v>
                </c:pt>
                <c:pt idx="3782">
                  <c:v>3,782.99</c:v>
                </c:pt>
                <c:pt idx="3783">
                  <c:v>3,784.00</c:v>
                </c:pt>
                <c:pt idx="3784">
                  <c:v>3,784.99</c:v>
                </c:pt>
                <c:pt idx="3785">
                  <c:v>3,785.99</c:v>
                </c:pt>
                <c:pt idx="3786">
                  <c:v>3,787.00</c:v>
                </c:pt>
                <c:pt idx="3787">
                  <c:v>3,787.99</c:v>
                </c:pt>
                <c:pt idx="3788">
                  <c:v>3,788.99</c:v>
                </c:pt>
                <c:pt idx="3789">
                  <c:v>3,790.00</c:v>
                </c:pt>
                <c:pt idx="3790">
                  <c:v>3,791.00</c:v>
                </c:pt>
                <c:pt idx="3791">
                  <c:v>3,791.99</c:v>
                </c:pt>
                <c:pt idx="3792">
                  <c:v>3,793.00</c:v>
                </c:pt>
                <c:pt idx="3793">
                  <c:v>3,794.00</c:v>
                </c:pt>
                <c:pt idx="3794">
                  <c:v>3,794.99</c:v>
                </c:pt>
                <c:pt idx="3795">
                  <c:v>3,795.99</c:v>
                </c:pt>
                <c:pt idx="3796">
                  <c:v>3,797.00</c:v>
                </c:pt>
                <c:pt idx="3797">
                  <c:v>3,798.00</c:v>
                </c:pt>
                <c:pt idx="3798">
                  <c:v>3,798.99</c:v>
                </c:pt>
                <c:pt idx="3799">
                  <c:v>3,800.00</c:v>
                </c:pt>
                <c:pt idx="3800">
                  <c:v>3,801.00</c:v>
                </c:pt>
                <c:pt idx="3801">
                  <c:v>3,801.99</c:v>
                </c:pt>
                <c:pt idx="3802">
                  <c:v>3,803.00</c:v>
                </c:pt>
                <c:pt idx="3803">
                  <c:v>3,804.00</c:v>
                </c:pt>
                <c:pt idx="3804">
                  <c:v>3,804.99</c:v>
                </c:pt>
                <c:pt idx="3805">
                  <c:v>3,805.99</c:v>
                </c:pt>
                <c:pt idx="3806">
                  <c:v>3,807.00</c:v>
                </c:pt>
                <c:pt idx="3807">
                  <c:v>3,808.00</c:v>
                </c:pt>
                <c:pt idx="3808">
                  <c:v>3,808.99</c:v>
                </c:pt>
                <c:pt idx="3809">
                  <c:v>3,810.00</c:v>
                </c:pt>
                <c:pt idx="3810">
                  <c:v>3,811.00</c:v>
                </c:pt>
                <c:pt idx="3811">
                  <c:v>3,811.99</c:v>
                </c:pt>
                <c:pt idx="3812">
                  <c:v>3,813.00</c:v>
                </c:pt>
                <c:pt idx="3813">
                  <c:v>3,814.00</c:v>
                </c:pt>
                <c:pt idx="3814">
                  <c:v>3,814.99</c:v>
                </c:pt>
                <c:pt idx="3815">
                  <c:v>3,815.99</c:v>
                </c:pt>
                <c:pt idx="3816">
                  <c:v>3,817.00</c:v>
                </c:pt>
                <c:pt idx="3817">
                  <c:v>3,818.00</c:v>
                </c:pt>
                <c:pt idx="3818">
                  <c:v>3,818.99</c:v>
                </c:pt>
                <c:pt idx="3819">
                  <c:v>3,820.00</c:v>
                </c:pt>
                <c:pt idx="3820">
                  <c:v>3,821.00</c:v>
                </c:pt>
                <c:pt idx="3821">
                  <c:v>3,821.99</c:v>
                </c:pt>
                <c:pt idx="3822">
                  <c:v>3,822.99</c:v>
                </c:pt>
                <c:pt idx="3823">
                  <c:v>3,824.00</c:v>
                </c:pt>
                <c:pt idx="3824">
                  <c:v>3,824.99</c:v>
                </c:pt>
                <c:pt idx="3825">
                  <c:v>3,825.99</c:v>
                </c:pt>
                <c:pt idx="3826">
                  <c:v>3,827.00</c:v>
                </c:pt>
                <c:pt idx="3827">
                  <c:v>3,828.00</c:v>
                </c:pt>
                <c:pt idx="3828">
                  <c:v>3,828.99</c:v>
                </c:pt>
                <c:pt idx="3829">
                  <c:v>3,830.00</c:v>
                </c:pt>
                <c:pt idx="3830">
                  <c:v>3,831.00</c:v>
                </c:pt>
                <c:pt idx="3831">
                  <c:v>3,831.99</c:v>
                </c:pt>
                <c:pt idx="3832">
                  <c:v>3,832.99</c:v>
                </c:pt>
                <c:pt idx="3833">
                  <c:v>3,834.00</c:v>
                </c:pt>
                <c:pt idx="3834">
                  <c:v>3,835.00</c:v>
                </c:pt>
                <c:pt idx="3835">
                  <c:v>3,835.99</c:v>
                </c:pt>
                <c:pt idx="3836">
                  <c:v>3,837.00</c:v>
                </c:pt>
                <c:pt idx="3837">
                  <c:v>3,838.00</c:v>
                </c:pt>
                <c:pt idx="3838">
                  <c:v>3,838.99</c:v>
                </c:pt>
                <c:pt idx="3839">
                  <c:v>3,840.00</c:v>
                </c:pt>
                <c:pt idx="3840">
                  <c:v>3,841.00</c:v>
                </c:pt>
                <c:pt idx="3841">
                  <c:v>3,841.99</c:v>
                </c:pt>
                <c:pt idx="3842">
                  <c:v>3,842.99</c:v>
                </c:pt>
                <c:pt idx="3843">
                  <c:v>3,844.00</c:v>
                </c:pt>
                <c:pt idx="3844">
                  <c:v>3,845.00</c:v>
                </c:pt>
                <c:pt idx="3845">
                  <c:v>3,845.99</c:v>
                </c:pt>
                <c:pt idx="3846">
                  <c:v>3,847.00</c:v>
                </c:pt>
                <c:pt idx="3847">
                  <c:v>3,848.00</c:v>
                </c:pt>
                <c:pt idx="3848">
                  <c:v>3,848.99</c:v>
                </c:pt>
                <c:pt idx="3849">
                  <c:v>3,850.00</c:v>
                </c:pt>
                <c:pt idx="3850">
                  <c:v>3,851.00</c:v>
                </c:pt>
                <c:pt idx="3851">
                  <c:v>3,851.99</c:v>
                </c:pt>
                <c:pt idx="3852">
                  <c:v>3,852.99</c:v>
                </c:pt>
                <c:pt idx="3853">
                  <c:v>3,854.00</c:v>
                </c:pt>
                <c:pt idx="3854">
                  <c:v>3,855.00</c:v>
                </c:pt>
                <c:pt idx="3855">
                  <c:v>3,855.99</c:v>
                </c:pt>
                <c:pt idx="3856">
                  <c:v>3,857.00</c:v>
                </c:pt>
                <c:pt idx="3857">
                  <c:v>3,858.00</c:v>
                </c:pt>
                <c:pt idx="3858">
                  <c:v>3,858.99</c:v>
                </c:pt>
                <c:pt idx="3859">
                  <c:v>3,860.00</c:v>
                </c:pt>
                <c:pt idx="3860">
                  <c:v>3,861.00</c:v>
                </c:pt>
                <c:pt idx="3861">
                  <c:v>3,861.99</c:v>
                </c:pt>
                <c:pt idx="3862">
                  <c:v>3,862.99</c:v>
                </c:pt>
                <c:pt idx="3863">
                  <c:v>3,864.00</c:v>
                </c:pt>
                <c:pt idx="3864">
                  <c:v>3,865.00</c:v>
                </c:pt>
                <c:pt idx="3865">
                  <c:v>3,865.99</c:v>
                </c:pt>
                <c:pt idx="3866">
                  <c:v>3,867.00</c:v>
                </c:pt>
                <c:pt idx="3867">
                  <c:v>3,868.00</c:v>
                </c:pt>
                <c:pt idx="3868">
                  <c:v>3,868.99</c:v>
                </c:pt>
                <c:pt idx="3869">
                  <c:v>3,870.00</c:v>
                </c:pt>
                <c:pt idx="3870">
                  <c:v>3,871.00</c:v>
                </c:pt>
                <c:pt idx="3871">
                  <c:v>3,871.99</c:v>
                </c:pt>
                <c:pt idx="3872">
                  <c:v>3,872.99</c:v>
                </c:pt>
                <c:pt idx="3873">
                  <c:v>3,874.00</c:v>
                </c:pt>
                <c:pt idx="3874">
                  <c:v>3,875.00</c:v>
                </c:pt>
                <c:pt idx="3875">
                  <c:v>3,875.99</c:v>
                </c:pt>
                <c:pt idx="3876">
                  <c:v>3,877.00</c:v>
                </c:pt>
                <c:pt idx="3877">
                  <c:v>3,878.00</c:v>
                </c:pt>
                <c:pt idx="3878">
                  <c:v>3,878.99</c:v>
                </c:pt>
                <c:pt idx="3879">
                  <c:v>3,879.99</c:v>
                </c:pt>
                <c:pt idx="3880">
                  <c:v>3,881.00</c:v>
                </c:pt>
                <c:pt idx="3881">
                  <c:v>3,881.99</c:v>
                </c:pt>
                <c:pt idx="3882">
                  <c:v>3,882.99</c:v>
                </c:pt>
                <c:pt idx="3883">
                  <c:v>3,884.00</c:v>
                </c:pt>
                <c:pt idx="3884">
                  <c:v>3,885.00</c:v>
                </c:pt>
                <c:pt idx="3885">
                  <c:v>3,885.99</c:v>
                </c:pt>
                <c:pt idx="3886">
                  <c:v>3,887.00</c:v>
                </c:pt>
                <c:pt idx="3887">
                  <c:v>3,888.00</c:v>
                </c:pt>
                <c:pt idx="3888">
                  <c:v>3,888.99</c:v>
                </c:pt>
                <c:pt idx="3889">
                  <c:v>3,889.99</c:v>
                </c:pt>
                <c:pt idx="3890">
                  <c:v>3,891.00</c:v>
                </c:pt>
                <c:pt idx="3891">
                  <c:v>3,892.00</c:v>
                </c:pt>
                <c:pt idx="3892">
                  <c:v>3,892.99</c:v>
                </c:pt>
                <c:pt idx="3893">
                  <c:v>3,894.00</c:v>
                </c:pt>
                <c:pt idx="3894">
                  <c:v>3,895.00</c:v>
                </c:pt>
                <c:pt idx="3895">
                  <c:v>3,895.99</c:v>
                </c:pt>
                <c:pt idx="3896">
                  <c:v>3,897.00</c:v>
                </c:pt>
                <c:pt idx="3897">
                  <c:v>3,898.00</c:v>
                </c:pt>
                <c:pt idx="3898">
                  <c:v>3,898.99</c:v>
                </c:pt>
                <c:pt idx="3899">
                  <c:v>3,899.99</c:v>
                </c:pt>
                <c:pt idx="3900">
                  <c:v>3,901.00</c:v>
                </c:pt>
                <c:pt idx="3901">
                  <c:v>3,902.00</c:v>
                </c:pt>
                <c:pt idx="3902">
                  <c:v>3,902.99</c:v>
                </c:pt>
                <c:pt idx="3903">
                  <c:v>3,904.00</c:v>
                </c:pt>
                <c:pt idx="3904">
                  <c:v>3,905.00</c:v>
                </c:pt>
                <c:pt idx="3905">
                  <c:v>3,905.99</c:v>
                </c:pt>
                <c:pt idx="3906">
                  <c:v>3,907.00</c:v>
                </c:pt>
                <c:pt idx="3907">
                  <c:v>3,908.00</c:v>
                </c:pt>
                <c:pt idx="3908">
                  <c:v>3,908.99</c:v>
                </c:pt>
                <c:pt idx="3909">
                  <c:v>3,909.99</c:v>
                </c:pt>
                <c:pt idx="3910">
                  <c:v>3,911.00</c:v>
                </c:pt>
                <c:pt idx="3911">
                  <c:v>3,912.00</c:v>
                </c:pt>
                <c:pt idx="3912">
                  <c:v>3,912.99</c:v>
                </c:pt>
                <c:pt idx="3913">
                  <c:v>3,914.00</c:v>
                </c:pt>
                <c:pt idx="3914">
                  <c:v>3,915.00</c:v>
                </c:pt>
                <c:pt idx="3915">
                  <c:v>3,915.99</c:v>
                </c:pt>
                <c:pt idx="3916">
                  <c:v>3,917.00</c:v>
                </c:pt>
                <c:pt idx="3917">
                  <c:v>3,918.00</c:v>
                </c:pt>
                <c:pt idx="3918">
                  <c:v>3,918.99</c:v>
                </c:pt>
                <c:pt idx="3919">
                  <c:v>3,919.99</c:v>
                </c:pt>
                <c:pt idx="3920">
                  <c:v>3,921.00</c:v>
                </c:pt>
                <c:pt idx="3921">
                  <c:v>3,922.00</c:v>
                </c:pt>
                <c:pt idx="3922">
                  <c:v>3,922.99</c:v>
                </c:pt>
                <c:pt idx="3923">
                  <c:v>3,924.00</c:v>
                </c:pt>
                <c:pt idx="3924">
                  <c:v>3,925.00</c:v>
                </c:pt>
                <c:pt idx="3925">
                  <c:v>3,925.99</c:v>
                </c:pt>
                <c:pt idx="3926">
                  <c:v>3,926.99</c:v>
                </c:pt>
                <c:pt idx="3927">
                  <c:v>3,928.00</c:v>
                </c:pt>
                <c:pt idx="3928">
                  <c:v>3,929.00</c:v>
                </c:pt>
                <c:pt idx="3929">
                  <c:v>3,929.99</c:v>
                </c:pt>
                <c:pt idx="3930">
                  <c:v>3,931.00</c:v>
                </c:pt>
                <c:pt idx="3931">
                  <c:v>3,932.00</c:v>
                </c:pt>
                <c:pt idx="3932">
                  <c:v>3,932.99</c:v>
                </c:pt>
                <c:pt idx="3933">
                  <c:v>3,934.00</c:v>
                </c:pt>
                <c:pt idx="3934">
                  <c:v>3,935.00</c:v>
                </c:pt>
                <c:pt idx="3935">
                  <c:v>3,935.99</c:v>
                </c:pt>
                <c:pt idx="3936">
                  <c:v>3,936.99</c:v>
                </c:pt>
                <c:pt idx="3937">
                  <c:v>3,938.00</c:v>
                </c:pt>
                <c:pt idx="3938">
                  <c:v>3,939.00</c:v>
                </c:pt>
                <c:pt idx="3939">
                  <c:v>3,939.99</c:v>
                </c:pt>
                <c:pt idx="3940">
                  <c:v>3,941.00</c:v>
                </c:pt>
                <c:pt idx="3941">
                  <c:v>3,942.00</c:v>
                </c:pt>
                <c:pt idx="3942">
                  <c:v>3,942.99</c:v>
                </c:pt>
                <c:pt idx="3943">
                  <c:v>3,944.00</c:v>
                </c:pt>
                <c:pt idx="3944">
                  <c:v>3,945.00</c:v>
                </c:pt>
                <c:pt idx="3945">
                  <c:v>3,945.99</c:v>
                </c:pt>
                <c:pt idx="3946">
                  <c:v>3,946.99</c:v>
                </c:pt>
                <c:pt idx="3947">
                  <c:v>3,948.00</c:v>
                </c:pt>
                <c:pt idx="3948">
                  <c:v>3,949.00</c:v>
                </c:pt>
                <c:pt idx="3949">
                  <c:v>3,949.99</c:v>
                </c:pt>
                <c:pt idx="3950">
                  <c:v>3,951.00</c:v>
                </c:pt>
                <c:pt idx="3951">
                  <c:v>3,952.00</c:v>
                </c:pt>
                <c:pt idx="3952">
                  <c:v>3,952.99</c:v>
                </c:pt>
                <c:pt idx="3953">
                  <c:v>3,954.00</c:v>
                </c:pt>
                <c:pt idx="3954">
                  <c:v>3,955.00</c:v>
                </c:pt>
                <c:pt idx="3955">
                  <c:v>3,955.99</c:v>
                </c:pt>
                <c:pt idx="3956">
                  <c:v>3,956.99</c:v>
                </c:pt>
                <c:pt idx="3957">
                  <c:v>3,958.00</c:v>
                </c:pt>
                <c:pt idx="3958">
                  <c:v>3,959.00</c:v>
                </c:pt>
                <c:pt idx="3959">
                  <c:v>3,959.99</c:v>
                </c:pt>
                <c:pt idx="3960">
                  <c:v>3,961.00</c:v>
                </c:pt>
                <c:pt idx="3961">
                  <c:v>3,962.00</c:v>
                </c:pt>
                <c:pt idx="3962">
                  <c:v>3,962.99</c:v>
                </c:pt>
                <c:pt idx="3963">
                  <c:v>3,964.00</c:v>
                </c:pt>
                <c:pt idx="3964">
                  <c:v>3,965.00</c:v>
                </c:pt>
                <c:pt idx="3965">
                  <c:v>3,965.99</c:v>
                </c:pt>
                <c:pt idx="3966">
                  <c:v>3,966.99</c:v>
                </c:pt>
                <c:pt idx="3967">
                  <c:v>3,968.00</c:v>
                </c:pt>
                <c:pt idx="3968">
                  <c:v>3,969.00</c:v>
                </c:pt>
                <c:pt idx="3969">
                  <c:v>3,969.99</c:v>
                </c:pt>
                <c:pt idx="3970">
                  <c:v>3,971.00</c:v>
                </c:pt>
                <c:pt idx="3971">
                  <c:v>3,972.00</c:v>
                </c:pt>
                <c:pt idx="3972">
                  <c:v>3,972.99</c:v>
                </c:pt>
                <c:pt idx="3973">
                  <c:v>3,973.99</c:v>
                </c:pt>
                <c:pt idx="3974">
                  <c:v>3,975.00</c:v>
                </c:pt>
                <c:pt idx="3975">
                  <c:v>3,975.99</c:v>
                </c:pt>
                <c:pt idx="3976">
                  <c:v>3,976.99</c:v>
                </c:pt>
                <c:pt idx="3977">
                  <c:v>3,978.00</c:v>
                </c:pt>
                <c:pt idx="3978">
                  <c:v>3,979.00</c:v>
                </c:pt>
                <c:pt idx="3979">
                  <c:v>3,979.99</c:v>
                </c:pt>
                <c:pt idx="3980">
                  <c:v>3,981.00</c:v>
                </c:pt>
                <c:pt idx="3981">
                  <c:v>3,982.00</c:v>
                </c:pt>
                <c:pt idx="3982">
                  <c:v>3,982.99</c:v>
                </c:pt>
                <c:pt idx="3983">
                  <c:v>3,983.99</c:v>
                </c:pt>
                <c:pt idx="3984">
                  <c:v>3,985.00</c:v>
                </c:pt>
                <c:pt idx="3985">
                  <c:v>3,985.99</c:v>
                </c:pt>
                <c:pt idx="3986">
                  <c:v>3,986.99</c:v>
                </c:pt>
                <c:pt idx="3987">
                  <c:v>3,988.00</c:v>
                </c:pt>
                <c:pt idx="3988">
                  <c:v>3,989.00</c:v>
                </c:pt>
                <c:pt idx="3989">
                  <c:v>3,989.99</c:v>
                </c:pt>
                <c:pt idx="3990">
                  <c:v>3,991.00</c:v>
                </c:pt>
                <c:pt idx="3991">
                  <c:v>3,992.00</c:v>
                </c:pt>
                <c:pt idx="3992">
                  <c:v>3,992.99</c:v>
                </c:pt>
                <c:pt idx="3993">
                  <c:v>3,993.99</c:v>
                </c:pt>
                <c:pt idx="3994">
                  <c:v>3,995.00</c:v>
                </c:pt>
                <c:pt idx="3995">
                  <c:v>3,996.00</c:v>
                </c:pt>
                <c:pt idx="3996">
                  <c:v>3,996.99</c:v>
                </c:pt>
                <c:pt idx="3997">
                  <c:v>3,998.00</c:v>
                </c:pt>
                <c:pt idx="3998">
                  <c:v>3,999.00</c:v>
                </c:pt>
                <c:pt idx="3999">
                  <c:v>3,999.99</c:v>
                </c:pt>
                <c:pt idx="4000">
                  <c:v>4,001.00</c:v>
                </c:pt>
                <c:pt idx="4001">
                  <c:v>4,002.00</c:v>
                </c:pt>
                <c:pt idx="4002">
                  <c:v>4,002.99</c:v>
                </c:pt>
                <c:pt idx="4003">
                  <c:v>4,003.99</c:v>
                </c:pt>
                <c:pt idx="4004">
                  <c:v>4,005.00</c:v>
                </c:pt>
                <c:pt idx="4005">
                  <c:v>4,006.00</c:v>
                </c:pt>
                <c:pt idx="4006">
                  <c:v>4,006.99</c:v>
                </c:pt>
                <c:pt idx="4007">
                  <c:v>4,008.00</c:v>
                </c:pt>
                <c:pt idx="4008">
                  <c:v>4,009.00</c:v>
                </c:pt>
                <c:pt idx="4009">
                  <c:v>4,009.99</c:v>
                </c:pt>
                <c:pt idx="4010">
                  <c:v>4,011.00</c:v>
                </c:pt>
                <c:pt idx="4011">
                  <c:v>4,012.00</c:v>
                </c:pt>
                <c:pt idx="4012">
                  <c:v>4,012.99</c:v>
                </c:pt>
                <c:pt idx="4013">
                  <c:v>4,014.00</c:v>
                </c:pt>
                <c:pt idx="4014">
                  <c:v>4,015.00</c:v>
                </c:pt>
                <c:pt idx="4015">
                  <c:v>4,015.99</c:v>
                </c:pt>
                <c:pt idx="4016">
                  <c:v>4,016.99</c:v>
                </c:pt>
                <c:pt idx="4017">
                  <c:v>4,018.00</c:v>
                </c:pt>
                <c:pt idx="4018">
                  <c:v>4,019.00</c:v>
                </c:pt>
                <c:pt idx="4019">
                  <c:v>4,019.99</c:v>
                </c:pt>
                <c:pt idx="4020">
                  <c:v>4,021.00</c:v>
                </c:pt>
                <c:pt idx="4021">
                  <c:v>4,022.00</c:v>
                </c:pt>
                <c:pt idx="4022">
                  <c:v>4,022.99</c:v>
                </c:pt>
                <c:pt idx="4023">
                  <c:v>4,023.99</c:v>
                </c:pt>
                <c:pt idx="4024">
                  <c:v>4,025.00</c:v>
                </c:pt>
                <c:pt idx="4025">
                  <c:v>4,025.99</c:v>
                </c:pt>
                <c:pt idx="4026">
                  <c:v>4,026.99</c:v>
                </c:pt>
                <c:pt idx="4027">
                  <c:v>4,028.00</c:v>
                </c:pt>
                <c:pt idx="4028">
                  <c:v>4,029.00</c:v>
                </c:pt>
                <c:pt idx="4029">
                  <c:v>4,029.99</c:v>
                </c:pt>
                <c:pt idx="4030">
                  <c:v>4,031.00</c:v>
                </c:pt>
                <c:pt idx="4031">
                  <c:v>4,032.00</c:v>
                </c:pt>
                <c:pt idx="4032">
                  <c:v>4,032.99</c:v>
                </c:pt>
                <c:pt idx="4033">
                  <c:v>4,033.99</c:v>
                </c:pt>
                <c:pt idx="4034">
                  <c:v>4,035.00</c:v>
                </c:pt>
                <c:pt idx="4035">
                  <c:v>4,036.00</c:v>
                </c:pt>
                <c:pt idx="4036">
                  <c:v>4,036.99</c:v>
                </c:pt>
                <c:pt idx="4037">
                  <c:v>4,038.00</c:v>
                </c:pt>
                <c:pt idx="4038">
                  <c:v>4,039.00</c:v>
                </c:pt>
                <c:pt idx="4039">
                  <c:v>4,039.99</c:v>
                </c:pt>
                <c:pt idx="4040">
                  <c:v>4,041.00</c:v>
                </c:pt>
                <c:pt idx="4041">
                  <c:v>4,042.00</c:v>
                </c:pt>
                <c:pt idx="4042">
                  <c:v>4,042.99</c:v>
                </c:pt>
                <c:pt idx="4043">
                  <c:v>4,043.99</c:v>
                </c:pt>
                <c:pt idx="4044">
                  <c:v>4,045.00</c:v>
                </c:pt>
                <c:pt idx="4045">
                  <c:v>4,046.00</c:v>
                </c:pt>
                <c:pt idx="4046">
                  <c:v>4,046.99</c:v>
                </c:pt>
                <c:pt idx="4047">
                  <c:v>4,048.00</c:v>
                </c:pt>
                <c:pt idx="4048">
                  <c:v>4,049.00</c:v>
                </c:pt>
                <c:pt idx="4049">
                  <c:v>4,049.99</c:v>
                </c:pt>
                <c:pt idx="4050">
                  <c:v>4,051.00</c:v>
                </c:pt>
                <c:pt idx="4051">
                  <c:v>4,052.00</c:v>
                </c:pt>
                <c:pt idx="4052">
                  <c:v>4,052.99</c:v>
                </c:pt>
                <c:pt idx="4053">
                  <c:v>4,053.99</c:v>
                </c:pt>
                <c:pt idx="4054">
                  <c:v>4,055.00</c:v>
                </c:pt>
                <c:pt idx="4055">
                  <c:v>4,056.00</c:v>
                </c:pt>
                <c:pt idx="4056">
                  <c:v>4,056.99</c:v>
                </c:pt>
                <c:pt idx="4057">
                  <c:v>4,058.00</c:v>
                </c:pt>
                <c:pt idx="4058">
                  <c:v>4,059.00</c:v>
                </c:pt>
                <c:pt idx="4059">
                  <c:v>4,059.99</c:v>
                </c:pt>
                <c:pt idx="4060">
                  <c:v>4,061.00</c:v>
                </c:pt>
                <c:pt idx="4061">
                  <c:v>4,062.00</c:v>
                </c:pt>
                <c:pt idx="4062">
                  <c:v>4,062.99</c:v>
                </c:pt>
                <c:pt idx="4063">
                  <c:v>4,063.99</c:v>
                </c:pt>
                <c:pt idx="4064">
                  <c:v>4,065.00</c:v>
                </c:pt>
                <c:pt idx="4065">
                  <c:v>4,066.00</c:v>
                </c:pt>
                <c:pt idx="4066">
                  <c:v>4,066.99</c:v>
                </c:pt>
                <c:pt idx="4067">
                  <c:v>4,068.00</c:v>
                </c:pt>
                <c:pt idx="4068">
                  <c:v>4,069.00</c:v>
                </c:pt>
                <c:pt idx="4069">
                  <c:v>4,069.99</c:v>
                </c:pt>
                <c:pt idx="4070">
                  <c:v>4,070.99</c:v>
                </c:pt>
                <c:pt idx="4071">
                  <c:v>4,072.00</c:v>
                </c:pt>
                <c:pt idx="4072">
                  <c:v>4,073.00</c:v>
                </c:pt>
                <c:pt idx="4073">
                  <c:v>4,073.99</c:v>
                </c:pt>
                <c:pt idx="4074">
                  <c:v>4,075.00</c:v>
                </c:pt>
                <c:pt idx="4075">
                  <c:v>4,076.00</c:v>
                </c:pt>
                <c:pt idx="4076">
                  <c:v>4,076.99</c:v>
                </c:pt>
                <c:pt idx="4077">
                  <c:v>4,078.00</c:v>
                </c:pt>
                <c:pt idx="4078">
                  <c:v>4,079.00</c:v>
                </c:pt>
                <c:pt idx="4079">
                  <c:v>4,079.99</c:v>
                </c:pt>
                <c:pt idx="4080">
                  <c:v>4,080.99</c:v>
                </c:pt>
                <c:pt idx="4081">
                  <c:v>4,082.00</c:v>
                </c:pt>
                <c:pt idx="4082">
                  <c:v>4,083.00</c:v>
                </c:pt>
                <c:pt idx="4083">
                  <c:v>4,083.99</c:v>
                </c:pt>
                <c:pt idx="4084">
                  <c:v>4,085.00</c:v>
                </c:pt>
                <c:pt idx="4085">
                  <c:v>4,086.00</c:v>
                </c:pt>
                <c:pt idx="4086">
                  <c:v>4,086.99</c:v>
                </c:pt>
                <c:pt idx="4087">
                  <c:v>4,088.00</c:v>
                </c:pt>
                <c:pt idx="4088">
                  <c:v>4,089.00</c:v>
                </c:pt>
                <c:pt idx="4089">
                  <c:v>4,089.99</c:v>
                </c:pt>
                <c:pt idx="4090">
                  <c:v>4,090.99</c:v>
                </c:pt>
                <c:pt idx="4091">
                  <c:v>4,092.00</c:v>
                </c:pt>
                <c:pt idx="4092">
                  <c:v>4,093.00</c:v>
                </c:pt>
                <c:pt idx="4093">
                  <c:v>4,093.99</c:v>
                </c:pt>
                <c:pt idx="4094">
                  <c:v>4,095.00</c:v>
                </c:pt>
                <c:pt idx="4095">
                  <c:v>4,096.00</c:v>
                </c:pt>
                <c:pt idx="4096">
                  <c:v>4,096.99</c:v>
                </c:pt>
                <c:pt idx="4097">
                  <c:v>4,098.00</c:v>
                </c:pt>
                <c:pt idx="4098">
                  <c:v>4,099.00</c:v>
                </c:pt>
                <c:pt idx="4099">
                  <c:v>4,099.99</c:v>
                </c:pt>
                <c:pt idx="4100">
                  <c:v>4,100.99</c:v>
                </c:pt>
                <c:pt idx="4101">
                  <c:v>4,102.00</c:v>
                </c:pt>
                <c:pt idx="4102">
                  <c:v>4,103.00</c:v>
                </c:pt>
                <c:pt idx="4103">
                  <c:v>4,103.99</c:v>
                </c:pt>
                <c:pt idx="4104">
                  <c:v>4,105.00</c:v>
                </c:pt>
                <c:pt idx="4105">
                  <c:v>4,106.00</c:v>
                </c:pt>
                <c:pt idx="4106">
                  <c:v>4,106.99</c:v>
                </c:pt>
                <c:pt idx="4107">
                  <c:v>4,108.00</c:v>
                </c:pt>
                <c:pt idx="4108">
                  <c:v>4,109.00</c:v>
                </c:pt>
                <c:pt idx="4109">
                  <c:v>4,109.99</c:v>
                </c:pt>
                <c:pt idx="4110">
                  <c:v>4,110.99</c:v>
                </c:pt>
                <c:pt idx="4111">
                  <c:v>4,112.00</c:v>
                </c:pt>
                <c:pt idx="4112">
                  <c:v>4,113.00</c:v>
                </c:pt>
                <c:pt idx="4113">
                  <c:v>4,113.99</c:v>
                </c:pt>
                <c:pt idx="4114">
                  <c:v>4,115.00</c:v>
                </c:pt>
                <c:pt idx="4115">
                  <c:v>4,116.00</c:v>
                </c:pt>
                <c:pt idx="4116">
                  <c:v>4,116.99</c:v>
                </c:pt>
                <c:pt idx="4117">
                  <c:v>4,117.99</c:v>
                </c:pt>
                <c:pt idx="4118">
                  <c:v>4,119.00</c:v>
                </c:pt>
                <c:pt idx="4119">
                  <c:v>4,119.99</c:v>
                </c:pt>
                <c:pt idx="4120">
                  <c:v>4,120.99</c:v>
                </c:pt>
                <c:pt idx="4121">
                  <c:v>4,122.00</c:v>
                </c:pt>
                <c:pt idx="4122">
                  <c:v>4,123.00</c:v>
                </c:pt>
                <c:pt idx="4123">
                  <c:v>4,123.99</c:v>
                </c:pt>
                <c:pt idx="4124">
                  <c:v>4,125.00</c:v>
                </c:pt>
                <c:pt idx="4125">
                  <c:v>4,126.00</c:v>
                </c:pt>
                <c:pt idx="4126">
                  <c:v>4,126.99</c:v>
                </c:pt>
                <c:pt idx="4127">
                  <c:v>4,127.99</c:v>
                </c:pt>
                <c:pt idx="4128">
                  <c:v>4,129.00</c:v>
                </c:pt>
                <c:pt idx="4129">
                  <c:v>4,130.00</c:v>
                </c:pt>
                <c:pt idx="4130">
                  <c:v>4,130.99</c:v>
                </c:pt>
                <c:pt idx="4131">
                  <c:v>4,132.00</c:v>
                </c:pt>
                <c:pt idx="4132">
                  <c:v>4,133.00</c:v>
                </c:pt>
                <c:pt idx="4133">
                  <c:v>4,133.99</c:v>
                </c:pt>
                <c:pt idx="4134">
                  <c:v>4,135.00</c:v>
                </c:pt>
                <c:pt idx="4135">
                  <c:v>4,136.00</c:v>
                </c:pt>
                <c:pt idx="4136">
                  <c:v>4,136.99</c:v>
                </c:pt>
                <c:pt idx="4137">
                  <c:v>4,137.99</c:v>
                </c:pt>
                <c:pt idx="4138">
                  <c:v>4,139.00</c:v>
                </c:pt>
                <c:pt idx="4139">
                  <c:v>4,140.00</c:v>
                </c:pt>
                <c:pt idx="4140">
                  <c:v>4,140.99</c:v>
                </c:pt>
                <c:pt idx="4141">
                  <c:v>4,142.00</c:v>
                </c:pt>
                <c:pt idx="4142">
                  <c:v>4,143.00</c:v>
                </c:pt>
                <c:pt idx="4143">
                  <c:v>4,143.99</c:v>
                </c:pt>
                <c:pt idx="4144">
                  <c:v>4,145.00</c:v>
                </c:pt>
                <c:pt idx="4145">
                  <c:v>4,146.00</c:v>
                </c:pt>
                <c:pt idx="4146">
                  <c:v>4,146.99</c:v>
                </c:pt>
                <c:pt idx="4147">
                  <c:v>4,147.99</c:v>
                </c:pt>
                <c:pt idx="4148">
                  <c:v>4,149.00</c:v>
                </c:pt>
                <c:pt idx="4149">
                  <c:v>4,150.00</c:v>
                </c:pt>
                <c:pt idx="4150">
                  <c:v>4,150.99</c:v>
                </c:pt>
                <c:pt idx="4151">
                  <c:v>4,152.00</c:v>
                </c:pt>
                <c:pt idx="4152">
                  <c:v>4,153.00</c:v>
                </c:pt>
                <c:pt idx="4153">
                  <c:v>4,153.99</c:v>
                </c:pt>
                <c:pt idx="4154">
                  <c:v>4,155.00</c:v>
                </c:pt>
                <c:pt idx="4155">
                  <c:v>4,156.00</c:v>
                </c:pt>
                <c:pt idx="4156">
                  <c:v>4,156.99</c:v>
                </c:pt>
                <c:pt idx="4157">
                  <c:v>4,157.99</c:v>
                </c:pt>
                <c:pt idx="4158">
                  <c:v>4,159.00</c:v>
                </c:pt>
                <c:pt idx="4159">
                  <c:v>4,159.99</c:v>
                </c:pt>
                <c:pt idx="4160">
                  <c:v>4,160.99</c:v>
                </c:pt>
                <c:pt idx="4161">
                  <c:v>4,162.00</c:v>
                </c:pt>
                <c:pt idx="4162">
                  <c:v>4,163.00</c:v>
                </c:pt>
                <c:pt idx="4163">
                  <c:v>4,163.99</c:v>
                </c:pt>
                <c:pt idx="4164">
                  <c:v>4,165.00</c:v>
                </c:pt>
                <c:pt idx="4165">
                  <c:v>4,166.00</c:v>
                </c:pt>
                <c:pt idx="4166">
                  <c:v>4,166.99</c:v>
                </c:pt>
                <c:pt idx="4167">
                  <c:v>4,167.99</c:v>
                </c:pt>
                <c:pt idx="4168">
                  <c:v>4,169.00</c:v>
                </c:pt>
                <c:pt idx="4169">
                  <c:v>4,169.99</c:v>
                </c:pt>
                <c:pt idx="4170">
                  <c:v>4,170.99</c:v>
                </c:pt>
                <c:pt idx="4171">
                  <c:v>4,172.00</c:v>
                </c:pt>
                <c:pt idx="4172">
                  <c:v>4,173.00</c:v>
                </c:pt>
                <c:pt idx="4173">
                  <c:v>4,173.99</c:v>
                </c:pt>
                <c:pt idx="4174">
                  <c:v>4,175.00</c:v>
                </c:pt>
                <c:pt idx="4175">
                  <c:v>4,176.00</c:v>
                </c:pt>
                <c:pt idx="4176">
                  <c:v>4,176.99</c:v>
                </c:pt>
                <c:pt idx="4177">
                  <c:v>4,177.99</c:v>
                </c:pt>
                <c:pt idx="4178">
                  <c:v>4,179.00</c:v>
                </c:pt>
                <c:pt idx="4179">
                  <c:v>4,180.00</c:v>
                </c:pt>
                <c:pt idx="4180">
                  <c:v>4,180.99</c:v>
                </c:pt>
                <c:pt idx="4181">
                  <c:v>4,182.00</c:v>
                </c:pt>
                <c:pt idx="4182">
                  <c:v>4,183.00</c:v>
                </c:pt>
                <c:pt idx="4183">
                  <c:v>4,183.99</c:v>
                </c:pt>
                <c:pt idx="4184">
                  <c:v>4,185.00</c:v>
                </c:pt>
                <c:pt idx="4185">
                  <c:v>4,186.00</c:v>
                </c:pt>
                <c:pt idx="4186">
                  <c:v>4,186.99</c:v>
                </c:pt>
                <c:pt idx="4187">
                  <c:v>4,187.99</c:v>
                </c:pt>
                <c:pt idx="4188">
                  <c:v>4,189.00</c:v>
                </c:pt>
                <c:pt idx="4189">
                  <c:v>4,190.00</c:v>
                </c:pt>
                <c:pt idx="4190">
                  <c:v>4,190.99</c:v>
                </c:pt>
                <c:pt idx="4191">
                  <c:v>4,192.00</c:v>
                </c:pt>
                <c:pt idx="4192">
                  <c:v>4,193.00</c:v>
                </c:pt>
                <c:pt idx="4193">
                  <c:v>4,193.99</c:v>
                </c:pt>
                <c:pt idx="4194">
                  <c:v>4,195.00</c:v>
                </c:pt>
                <c:pt idx="4195">
                  <c:v>4,196.00</c:v>
                </c:pt>
                <c:pt idx="4196">
                  <c:v>4,196.99</c:v>
                </c:pt>
                <c:pt idx="4197">
                  <c:v>4,197.99</c:v>
                </c:pt>
                <c:pt idx="4198">
                  <c:v>4,199.00</c:v>
                </c:pt>
                <c:pt idx="4199">
                  <c:v>4,200.00</c:v>
                </c:pt>
                <c:pt idx="4200">
                  <c:v>4,200.99</c:v>
                </c:pt>
                <c:pt idx="4201">
                  <c:v>4,202.00</c:v>
                </c:pt>
                <c:pt idx="4202">
                  <c:v>4,203.00</c:v>
                </c:pt>
                <c:pt idx="4203">
                  <c:v>4,203.99</c:v>
                </c:pt>
                <c:pt idx="4204">
                  <c:v>4,205.00</c:v>
                </c:pt>
                <c:pt idx="4205">
                  <c:v>4,206.00</c:v>
                </c:pt>
                <c:pt idx="4206">
                  <c:v>4,206.99</c:v>
                </c:pt>
                <c:pt idx="4207">
                  <c:v>4,207.99</c:v>
                </c:pt>
                <c:pt idx="4208">
                  <c:v>4,209.00</c:v>
                </c:pt>
                <c:pt idx="4209">
                  <c:v>4,210.00</c:v>
                </c:pt>
                <c:pt idx="4210">
                  <c:v>4,210.99</c:v>
                </c:pt>
                <c:pt idx="4211">
                  <c:v>4,212.00</c:v>
                </c:pt>
                <c:pt idx="4212">
                  <c:v>4,213.00</c:v>
                </c:pt>
                <c:pt idx="4213">
                  <c:v>4,213.99</c:v>
                </c:pt>
                <c:pt idx="4214">
                  <c:v>4,214.99</c:v>
                </c:pt>
                <c:pt idx="4215">
                  <c:v>4,216.00</c:v>
                </c:pt>
                <c:pt idx="4216">
                  <c:v>4,217.00</c:v>
                </c:pt>
                <c:pt idx="4217">
                  <c:v>4,217.99</c:v>
                </c:pt>
                <c:pt idx="4218">
                  <c:v>4,219.00</c:v>
                </c:pt>
                <c:pt idx="4219">
                  <c:v>4,220.00</c:v>
                </c:pt>
                <c:pt idx="4220">
                  <c:v>4,220.99</c:v>
                </c:pt>
                <c:pt idx="4221">
                  <c:v>4,222.00</c:v>
                </c:pt>
                <c:pt idx="4222">
                  <c:v>4,223.00</c:v>
                </c:pt>
                <c:pt idx="4223">
                  <c:v>4,223.99</c:v>
                </c:pt>
                <c:pt idx="4224">
                  <c:v>4,224.99</c:v>
                </c:pt>
                <c:pt idx="4225">
                  <c:v>4,226.00</c:v>
                </c:pt>
                <c:pt idx="4226">
                  <c:v>4,227.00</c:v>
                </c:pt>
                <c:pt idx="4227">
                  <c:v>4,227.99</c:v>
                </c:pt>
                <c:pt idx="4228">
                  <c:v>4,229.00</c:v>
                </c:pt>
                <c:pt idx="4229">
                  <c:v>4,230.00</c:v>
                </c:pt>
                <c:pt idx="4230">
                  <c:v>4,230.99</c:v>
                </c:pt>
                <c:pt idx="4231">
                  <c:v>4,232.00</c:v>
                </c:pt>
                <c:pt idx="4232">
                  <c:v>4,233.00</c:v>
                </c:pt>
                <c:pt idx="4233">
                  <c:v>4,233.99</c:v>
                </c:pt>
                <c:pt idx="4234">
                  <c:v>4,234.99</c:v>
                </c:pt>
                <c:pt idx="4235">
                  <c:v>4,236.00</c:v>
                </c:pt>
                <c:pt idx="4236">
                  <c:v>4,237.00</c:v>
                </c:pt>
                <c:pt idx="4237">
                  <c:v>4,237.99</c:v>
                </c:pt>
                <c:pt idx="4238">
                  <c:v>4,239.00</c:v>
                </c:pt>
                <c:pt idx="4239">
                  <c:v>4,240.00</c:v>
                </c:pt>
                <c:pt idx="4240">
                  <c:v>4,240.99</c:v>
                </c:pt>
                <c:pt idx="4241">
                  <c:v>4,241.99</c:v>
                </c:pt>
                <c:pt idx="4242">
                  <c:v>4,243.00</c:v>
                </c:pt>
                <c:pt idx="4243">
                  <c:v>4,244.00</c:v>
                </c:pt>
                <c:pt idx="4244">
                  <c:v>4,244.99</c:v>
                </c:pt>
                <c:pt idx="4245">
                  <c:v>4,246.00</c:v>
                </c:pt>
                <c:pt idx="4246">
                  <c:v>4,247.00</c:v>
                </c:pt>
                <c:pt idx="4247">
                  <c:v>4,247.99</c:v>
                </c:pt>
                <c:pt idx="4248">
                  <c:v>4,249.00</c:v>
                </c:pt>
                <c:pt idx="4249">
                  <c:v>4,250.00</c:v>
                </c:pt>
                <c:pt idx="4250">
                  <c:v>4,250.99</c:v>
                </c:pt>
                <c:pt idx="4251">
                  <c:v>4,251.99</c:v>
                </c:pt>
                <c:pt idx="4252">
                  <c:v>4,253.00</c:v>
                </c:pt>
                <c:pt idx="4253">
                  <c:v>4,254.00</c:v>
                </c:pt>
                <c:pt idx="4254">
                  <c:v>4,254.99</c:v>
                </c:pt>
                <c:pt idx="4255">
                  <c:v>4,256.00</c:v>
                </c:pt>
                <c:pt idx="4256">
                  <c:v>4,257.00</c:v>
                </c:pt>
                <c:pt idx="4257">
                  <c:v>4,257.99</c:v>
                </c:pt>
                <c:pt idx="4258">
                  <c:v>4,259.00</c:v>
                </c:pt>
                <c:pt idx="4259">
                  <c:v>4,260.00</c:v>
                </c:pt>
                <c:pt idx="4260">
                  <c:v>4,260.99</c:v>
                </c:pt>
                <c:pt idx="4261">
                  <c:v>4,261.99</c:v>
                </c:pt>
                <c:pt idx="4262">
                  <c:v>4,263.00</c:v>
                </c:pt>
                <c:pt idx="4263">
                  <c:v>4,264.00</c:v>
                </c:pt>
                <c:pt idx="4264">
                  <c:v>4,264.99</c:v>
                </c:pt>
                <c:pt idx="4265">
                  <c:v>4,266.00</c:v>
                </c:pt>
                <c:pt idx="4266">
                  <c:v>4,267.00</c:v>
                </c:pt>
                <c:pt idx="4267">
                  <c:v>4,267.99</c:v>
                </c:pt>
                <c:pt idx="4268">
                  <c:v>4,269.00</c:v>
                </c:pt>
                <c:pt idx="4269">
                  <c:v>4,270.00</c:v>
                </c:pt>
                <c:pt idx="4270">
                  <c:v>4,270.99</c:v>
                </c:pt>
                <c:pt idx="4271">
                  <c:v>4,271.99</c:v>
                </c:pt>
                <c:pt idx="4272">
                  <c:v>4,273.00</c:v>
                </c:pt>
                <c:pt idx="4273">
                  <c:v>4,274.00</c:v>
                </c:pt>
                <c:pt idx="4274">
                  <c:v>4,274.99</c:v>
                </c:pt>
                <c:pt idx="4275">
                  <c:v>4,276.00</c:v>
                </c:pt>
                <c:pt idx="4276">
                  <c:v>4,277.00</c:v>
                </c:pt>
                <c:pt idx="4277">
                  <c:v>4,277.99</c:v>
                </c:pt>
                <c:pt idx="4278">
                  <c:v>4,278.99</c:v>
                </c:pt>
                <c:pt idx="4279">
                  <c:v>4,280.00</c:v>
                </c:pt>
                <c:pt idx="4280">
                  <c:v>4,281.00</c:v>
                </c:pt>
                <c:pt idx="4281">
                  <c:v>4,281.99</c:v>
                </c:pt>
                <c:pt idx="4282">
                  <c:v>4,283.00</c:v>
                </c:pt>
                <c:pt idx="4283">
                  <c:v>4,284.00</c:v>
                </c:pt>
                <c:pt idx="4284">
                  <c:v>4,284.99</c:v>
                </c:pt>
                <c:pt idx="4285">
                  <c:v>4,286.00</c:v>
                </c:pt>
                <c:pt idx="4286">
                  <c:v>4,287.00</c:v>
                </c:pt>
                <c:pt idx="4287">
                  <c:v>4,287.99</c:v>
                </c:pt>
                <c:pt idx="4288">
                  <c:v>4,288.99</c:v>
                </c:pt>
                <c:pt idx="4289">
                  <c:v>4,290.00</c:v>
                </c:pt>
                <c:pt idx="4290">
                  <c:v>4,291.00</c:v>
                </c:pt>
                <c:pt idx="4291">
                  <c:v>4,291.99</c:v>
                </c:pt>
                <c:pt idx="4292">
                  <c:v>4,293.00</c:v>
                </c:pt>
                <c:pt idx="4293">
                  <c:v>4,294.00</c:v>
                </c:pt>
                <c:pt idx="4294">
                  <c:v>4,294.99</c:v>
                </c:pt>
                <c:pt idx="4295">
                  <c:v>4,295.99</c:v>
                </c:pt>
                <c:pt idx="4296">
                  <c:v>4,297.00</c:v>
                </c:pt>
                <c:pt idx="4297">
                  <c:v>4,297.99</c:v>
                </c:pt>
                <c:pt idx="4298">
                  <c:v>4,298.99</c:v>
                </c:pt>
                <c:pt idx="4299">
                  <c:v>4,300.00</c:v>
                </c:pt>
                <c:pt idx="4300">
                  <c:v>4,301.00</c:v>
                </c:pt>
                <c:pt idx="4301">
                  <c:v>4,301.99</c:v>
                </c:pt>
                <c:pt idx="4302">
                  <c:v>4,303.00</c:v>
                </c:pt>
                <c:pt idx="4303">
                  <c:v>4,304.00</c:v>
                </c:pt>
                <c:pt idx="4304">
                  <c:v>4,304.99</c:v>
                </c:pt>
                <c:pt idx="4305">
                  <c:v>4,305.99</c:v>
                </c:pt>
                <c:pt idx="4306">
                  <c:v>4,307.00</c:v>
                </c:pt>
                <c:pt idx="4307">
                  <c:v>4,308.00</c:v>
                </c:pt>
                <c:pt idx="4308">
                  <c:v>4,308.99</c:v>
                </c:pt>
                <c:pt idx="4309">
                  <c:v>4,310.00</c:v>
                </c:pt>
                <c:pt idx="4310">
                  <c:v>4,311.00</c:v>
                </c:pt>
                <c:pt idx="4311">
                  <c:v>4,311.99</c:v>
                </c:pt>
                <c:pt idx="4312">
                  <c:v>4,313.00</c:v>
                </c:pt>
                <c:pt idx="4313">
                  <c:v>4,314.00</c:v>
                </c:pt>
                <c:pt idx="4314">
                  <c:v>4,314.99</c:v>
                </c:pt>
                <c:pt idx="4315">
                  <c:v>4,315.99</c:v>
                </c:pt>
                <c:pt idx="4316">
                  <c:v>4,317.00</c:v>
                </c:pt>
                <c:pt idx="4317">
                  <c:v>4,318.00</c:v>
                </c:pt>
                <c:pt idx="4318">
                  <c:v>4,318.99</c:v>
                </c:pt>
                <c:pt idx="4319">
                  <c:v>4,320.00</c:v>
                </c:pt>
                <c:pt idx="4320">
                  <c:v>4,321.00</c:v>
                </c:pt>
                <c:pt idx="4321">
                  <c:v>4,321.99</c:v>
                </c:pt>
                <c:pt idx="4322">
                  <c:v>4,323.00</c:v>
                </c:pt>
                <c:pt idx="4323">
                  <c:v>4,324.00</c:v>
                </c:pt>
                <c:pt idx="4324">
                  <c:v>4,324.99</c:v>
                </c:pt>
                <c:pt idx="4325">
                  <c:v>4,325.99</c:v>
                </c:pt>
                <c:pt idx="4326">
                  <c:v>4,327.00</c:v>
                </c:pt>
                <c:pt idx="4327">
                  <c:v>4,328.00</c:v>
                </c:pt>
                <c:pt idx="4328">
                  <c:v>4,328.99</c:v>
                </c:pt>
                <c:pt idx="4329">
                  <c:v>4,330.00</c:v>
                </c:pt>
                <c:pt idx="4330">
                  <c:v>4,331.00</c:v>
                </c:pt>
                <c:pt idx="4331">
                  <c:v>4,331.99</c:v>
                </c:pt>
                <c:pt idx="4332">
                  <c:v>4,332.99</c:v>
                </c:pt>
                <c:pt idx="4333">
                  <c:v>4,334.00</c:v>
                </c:pt>
                <c:pt idx="4334">
                  <c:v>4,334.99</c:v>
                </c:pt>
                <c:pt idx="4335">
                  <c:v>4,335.99</c:v>
                </c:pt>
                <c:pt idx="4336">
                  <c:v>4,337.00</c:v>
                </c:pt>
                <c:pt idx="4337">
                  <c:v>4,338.00</c:v>
                </c:pt>
                <c:pt idx="4338">
                  <c:v>4,338.99</c:v>
                </c:pt>
                <c:pt idx="4339">
                  <c:v>4,340.00</c:v>
                </c:pt>
                <c:pt idx="4340">
                  <c:v>4,341.00</c:v>
                </c:pt>
                <c:pt idx="4341">
                  <c:v>4,341.99</c:v>
                </c:pt>
                <c:pt idx="4342">
                  <c:v>4,342.99</c:v>
                </c:pt>
                <c:pt idx="4343">
                  <c:v>4,344.00</c:v>
                </c:pt>
                <c:pt idx="4344">
                  <c:v>4,345.00</c:v>
                </c:pt>
                <c:pt idx="4345">
                  <c:v>4,345.99</c:v>
                </c:pt>
                <c:pt idx="4346">
                  <c:v>4,347.00</c:v>
                </c:pt>
                <c:pt idx="4347">
                  <c:v>4,348.00</c:v>
                </c:pt>
                <c:pt idx="4348">
                  <c:v>4,348.99</c:v>
                </c:pt>
                <c:pt idx="4349">
                  <c:v>4,350.00</c:v>
                </c:pt>
                <c:pt idx="4350">
                  <c:v>4,351.00</c:v>
                </c:pt>
                <c:pt idx="4351">
                  <c:v>4,351.99</c:v>
                </c:pt>
                <c:pt idx="4352">
                  <c:v>4,352.99</c:v>
                </c:pt>
                <c:pt idx="4353">
                  <c:v>4,354.00</c:v>
                </c:pt>
                <c:pt idx="4354">
                  <c:v>4,355.00</c:v>
                </c:pt>
                <c:pt idx="4355">
                  <c:v>4,355.99</c:v>
                </c:pt>
                <c:pt idx="4356">
                  <c:v>4,357.00</c:v>
                </c:pt>
                <c:pt idx="4357">
                  <c:v>4,358.00</c:v>
                </c:pt>
                <c:pt idx="4358">
                  <c:v>4,358.99</c:v>
                </c:pt>
                <c:pt idx="4359">
                  <c:v>4,360.00</c:v>
                </c:pt>
                <c:pt idx="4360">
                  <c:v>4,361.00</c:v>
                </c:pt>
                <c:pt idx="4361">
                  <c:v>4,361.99</c:v>
                </c:pt>
                <c:pt idx="4362">
                  <c:v>4,362.99</c:v>
                </c:pt>
                <c:pt idx="4363">
                  <c:v>4,364.00</c:v>
                </c:pt>
                <c:pt idx="4364">
                  <c:v>4,365.00</c:v>
                </c:pt>
                <c:pt idx="4365">
                  <c:v>4,365.99</c:v>
                </c:pt>
                <c:pt idx="4366">
                  <c:v>4,367.00</c:v>
                </c:pt>
                <c:pt idx="4367">
                  <c:v>4,368.00</c:v>
                </c:pt>
                <c:pt idx="4368">
                  <c:v>4,368.99</c:v>
                </c:pt>
                <c:pt idx="4369">
                  <c:v>4,370.00</c:v>
                </c:pt>
                <c:pt idx="4370">
                  <c:v>4,371.00</c:v>
                </c:pt>
                <c:pt idx="4371">
                  <c:v>4,371.99</c:v>
                </c:pt>
                <c:pt idx="4372">
                  <c:v>4,372.99</c:v>
                </c:pt>
                <c:pt idx="4373">
                  <c:v>4,374.00</c:v>
                </c:pt>
                <c:pt idx="4374">
                  <c:v>4,375.00</c:v>
                </c:pt>
                <c:pt idx="4375">
                  <c:v>4,375.99</c:v>
                </c:pt>
                <c:pt idx="4376">
                  <c:v>4,377.00</c:v>
                </c:pt>
                <c:pt idx="4377">
                  <c:v>4,378.00</c:v>
                </c:pt>
                <c:pt idx="4378">
                  <c:v>4,378.99</c:v>
                </c:pt>
                <c:pt idx="4379">
                  <c:v>4,380.00</c:v>
                </c:pt>
                <c:pt idx="4380">
                  <c:v>4,381.00</c:v>
                </c:pt>
                <c:pt idx="4381">
                  <c:v>4,381.99</c:v>
                </c:pt>
                <c:pt idx="4382">
                  <c:v>4,382.99</c:v>
                </c:pt>
                <c:pt idx="4383">
                  <c:v>4,384.00</c:v>
                </c:pt>
                <c:pt idx="4384">
                  <c:v>4,385.00</c:v>
                </c:pt>
                <c:pt idx="4385">
                  <c:v>4,385.99</c:v>
                </c:pt>
                <c:pt idx="4386">
                  <c:v>4,387.00</c:v>
                </c:pt>
                <c:pt idx="4387">
                  <c:v>4,388.00</c:v>
                </c:pt>
                <c:pt idx="4388">
                  <c:v>4,388.99</c:v>
                </c:pt>
                <c:pt idx="4389">
                  <c:v>4,389.99</c:v>
                </c:pt>
                <c:pt idx="4390">
                  <c:v>4,391.00</c:v>
                </c:pt>
                <c:pt idx="4391">
                  <c:v>4,391.99</c:v>
                </c:pt>
                <c:pt idx="4392">
                  <c:v>4,392.99</c:v>
                </c:pt>
                <c:pt idx="4393">
                  <c:v>4,394.00</c:v>
                </c:pt>
                <c:pt idx="4394">
                  <c:v>4,395.00</c:v>
                </c:pt>
                <c:pt idx="4395">
                  <c:v>4,395.99</c:v>
                </c:pt>
                <c:pt idx="4396">
                  <c:v>4,397.00</c:v>
                </c:pt>
                <c:pt idx="4397">
                  <c:v>4,398.00</c:v>
                </c:pt>
                <c:pt idx="4398">
                  <c:v>4,398.99</c:v>
                </c:pt>
                <c:pt idx="4399">
                  <c:v>4,399.99</c:v>
                </c:pt>
                <c:pt idx="4400">
                  <c:v>4,401.00</c:v>
                </c:pt>
                <c:pt idx="4401">
                  <c:v>4,402.00</c:v>
                </c:pt>
                <c:pt idx="4402">
                  <c:v>4,402.99</c:v>
                </c:pt>
                <c:pt idx="4403">
                  <c:v>4,404.00</c:v>
                </c:pt>
                <c:pt idx="4404">
                  <c:v>4,405.00</c:v>
                </c:pt>
                <c:pt idx="4405">
                  <c:v>4,405.99</c:v>
                </c:pt>
                <c:pt idx="4406">
                  <c:v>4,407.00</c:v>
                </c:pt>
                <c:pt idx="4407">
                  <c:v>4,408.00</c:v>
                </c:pt>
                <c:pt idx="4408">
                  <c:v>4,408.99</c:v>
                </c:pt>
                <c:pt idx="4409">
                  <c:v>4,409.99</c:v>
                </c:pt>
                <c:pt idx="4410">
                  <c:v>4,411.00</c:v>
                </c:pt>
                <c:pt idx="4411">
                  <c:v>4,412.00</c:v>
                </c:pt>
                <c:pt idx="4412">
                  <c:v>4,412.99</c:v>
                </c:pt>
                <c:pt idx="4413">
                  <c:v>4,414.00</c:v>
                </c:pt>
                <c:pt idx="4414">
                  <c:v>4,415.00</c:v>
                </c:pt>
                <c:pt idx="4415">
                  <c:v>4,415.99</c:v>
                </c:pt>
                <c:pt idx="4416">
                  <c:v>4,417.00</c:v>
                </c:pt>
                <c:pt idx="4417">
                  <c:v>4,418.00</c:v>
                </c:pt>
                <c:pt idx="4418">
                  <c:v>4,418.99</c:v>
                </c:pt>
                <c:pt idx="4419">
                  <c:v>4,419.99</c:v>
                </c:pt>
                <c:pt idx="4420">
                  <c:v>4,421.00</c:v>
                </c:pt>
                <c:pt idx="4421">
                  <c:v>4,422.00</c:v>
                </c:pt>
                <c:pt idx="4422">
                  <c:v>4,422.99</c:v>
                </c:pt>
                <c:pt idx="4423">
                  <c:v>4,424.00</c:v>
                </c:pt>
                <c:pt idx="4424">
                  <c:v>4,425.00</c:v>
                </c:pt>
                <c:pt idx="4425">
                  <c:v>4,425.99</c:v>
                </c:pt>
                <c:pt idx="4426">
                  <c:v>4,426.99</c:v>
                </c:pt>
                <c:pt idx="4427">
                  <c:v>4,428.00</c:v>
                </c:pt>
                <c:pt idx="4428">
                  <c:v>4,429.00</c:v>
                </c:pt>
                <c:pt idx="4429">
                  <c:v>4,429.99</c:v>
                </c:pt>
                <c:pt idx="4430">
                  <c:v>4,431.00</c:v>
                </c:pt>
                <c:pt idx="4431">
                  <c:v>4,432.00</c:v>
                </c:pt>
                <c:pt idx="4432">
                  <c:v>4,432.99</c:v>
                </c:pt>
                <c:pt idx="4433">
                  <c:v>4,434.00</c:v>
                </c:pt>
                <c:pt idx="4434">
                  <c:v>4,435.00</c:v>
                </c:pt>
                <c:pt idx="4435">
                  <c:v>4,435.99</c:v>
                </c:pt>
                <c:pt idx="4436">
                  <c:v>4,436.99</c:v>
                </c:pt>
                <c:pt idx="4437">
                  <c:v>4,438.00</c:v>
                </c:pt>
                <c:pt idx="4438">
                  <c:v>4,439.00</c:v>
                </c:pt>
                <c:pt idx="4439">
                  <c:v>4,439.99</c:v>
                </c:pt>
                <c:pt idx="4440">
                  <c:v>4,441.00</c:v>
                </c:pt>
                <c:pt idx="4441">
                  <c:v>4,442.00</c:v>
                </c:pt>
                <c:pt idx="4442">
                  <c:v>4,442.99</c:v>
                </c:pt>
                <c:pt idx="4443">
                  <c:v>4,444.00</c:v>
                </c:pt>
                <c:pt idx="4444">
                  <c:v>4,445.00</c:v>
                </c:pt>
                <c:pt idx="4445">
                  <c:v>4,445.99</c:v>
                </c:pt>
                <c:pt idx="4446">
                  <c:v>4,446.99</c:v>
                </c:pt>
                <c:pt idx="4447">
                  <c:v>4,448.00</c:v>
                </c:pt>
                <c:pt idx="4448">
                  <c:v>4,449.00</c:v>
                </c:pt>
                <c:pt idx="4449">
                  <c:v>4,449.99</c:v>
                </c:pt>
                <c:pt idx="4450">
                  <c:v>4,451.00</c:v>
                </c:pt>
                <c:pt idx="4451">
                  <c:v>4,452.00</c:v>
                </c:pt>
                <c:pt idx="4452">
                  <c:v>4,452.99</c:v>
                </c:pt>
                <c:pt idx="4453">
                  <c:v>4,453.99</c:v>
                </c:pt>
                <c:pt idx="4454">
                  <c:v>4,455.00</c:v>
                </c:pt>
                <c:pt idx="4455">
                  <c:v>4,455.99</c:v>
                </c:pt>
                <c:pt idx="4456">
                  <c:v>4,456.99</c:v>
                </c:pt>
                <c:pt idx="4457">
                  <c:v>4,458.00</c:v>
                </c:pt>
                <c:pt idx="4458">
                  <c:v>4,459.00</c:v>
                </c:pt>
                <c:pt idx="4459">
                  <c:v>4,459.99</c:v>
                </c:pt>
                <c:pt idx="4460">
                  <c:v>4,461.00</c:v>
                </c:pt>
                <c:pt idx="4461">
                  <c:v>4,462.00</c:v>
                </c:pt>
                <c:pt idx="4462">
                  <c:v>4,462.99</c:v>
                </c:pt>
                <c:pt idx="4463">
                  <c:v>4,463.99</c:v>
                </c:pt>
                <c:pt idx="4464">
                  <c:v>4,465.00</c:v>
                </c:pt>
                <c:pt idx="4465">
                  <c:v>4,466.00</c:v>
                </c:pt>
                <c:pt idx="4466">
                  <c:v>4,466.99</c:v>
                </c:pt>
                <c:pt idx="4467">
                  <c:v>4,468.00</c:v>
                </c:pt>
                <c:pt idx="4468">
                  <c:v>4,469.00</c:v>
                </c:pt>
                <c:pt idx="4469">
                  <c:v>4,469.99</c:v>
                </c:pt>
                <c:pt idx="4470">
                  <c:v>4,471.00</c:v>
                </c:pt>
                <c:pt idx="4471">
                  <c:v>4,472.00</c:v>
                </c:pt>
                <c:pt idx="4472">
                  <c:v>4,472.99</c:v>
                </c:pt>
                <c:pt idx="4473">
                  <c:v>4,473.99</c:v>
                </c:pt>
                <c:pt idx="4474">
                  <c:v>4,475.00</c:v>
                </c:pt>
                <c:pt idx="4475">
                  <c:v>4,476.00</c:v>
                </c:pt>
                <c:pt idx="4476">
                  <c:v>4,476.99</c:v>
                </c:pt>
                <c:pt idx="4477">
                  <c:v>4,478.00</c:v>
                </c:pt>
                <c:pt idx="4478">
                  <c:v>4,479.00</c:v>
                </c:pt>
                <c:pt idx="4479">
                  <c:v>4,479.99</c:v>
                </c:pt>
                <c:pt idx="4480">
                  <c:v>4,481.00</c:v>
                </c:pt>
                <c:pt idx="4481">
                  <c:v>4,482.00</c:v>
                </c:pt>
                <c:pt idx="4482">
                  <c:v>4,482.99</c:v>
                </c:pt>
                <c:pt idx="4483">
                  <c:v>4,483.99</c:v>
                </c:pt>
                <c:pt idx="4484">
                  <c:v>4,485.00</c:v>
                </c:pt>
                <c:pt idx="4485">
                  <c:v>4,486.00</c:v>
                </c:pt>
                <c:pt idx="4486">
                  <c:v>4,486.99</c:v>
                </c:pt>
                <c:pt idx="4487">
                  <c:v>4,488.00</c:v>
                </c:pt>
                <c:pt idx="4488">
                  <c:v>4,489.00</c:v>
                </c:pt>
                <c:pt idx="4489">
                  <c:v>4,489.99</c:v>
                </c:pt>
                <c:pt idx="4490">
                  <c:v>4,490.99</c:v>
                </c:pt>
                <c:pt idx="4491">
                  <c:v>4,492.00</c:v>
                </c:pt>
                <c:pt idx="4492">
                  <c:v>4,493.00</c:v>
                </c:pt>
                <c:pt idx="4493">
                  <c:v>4,493.99</c:v>
                </c:pt>
                <c:pt idx="4494">
                  <c:v>4,495.00</c:v>
                </c:pt>
                <c:pt idx="4495">
                  <c:v>4,496.00</c:v>
                </c:pt>
                <c:pt idx="4496">
                  <c:v>4,496.99</c:v>
                </c:pt>
                <c:pt idx="4497">
                  <c:v>4,498.00</c:v>
                </c:pt>
                <c:pt idx="4498">
                  <c:v>4,499.00</c:v>
                </c:pt>
                <c:pt idx="4499">
                  <c:v>4,499.99</c:v>
                </c:pt>
                <c:pt idx="4500">
                  <c:v>4,500.99</c:v>
                </c:pt>
                <c:pt idx="4501">
                  <c:v>4,502.00</c:v>
                </c:pt>
                <c:pt idx="4502">
                  <c:v>4,502.99</c:v>
                </c:pt>
                <c:pt idx="4503">
                  <c:v>4,503.99</c:v>
                </c:pt>
                <c:pt idx="4504">
                  <c:v>4,505.00</c:v>
                </c:pt>
                <c:pt idx="4505">
                  <c:v>4,506.00</c:v>
                </c:pt>
                <c:pt idx="4506">
                  <c:v>4,506.99</c:v>
                </c:pt>
                <c:pt idx="4507">
                  <c:v>4,508.00</c:v>
                </c:pt>
                <c:pt idx="4508">
                  <c:v>4,509.00</c:v>
                </c:pt>
                <c:pt idx="4509">
                  <c:v>4,509.99</c:v>
                </c:pt>
                <c:pt idx="4510">
                  <c:v>4,511.00</c:v>
                </c:pt>
                <c:pt idx="4511">
                  <c:v>4,512.00</c:v>
                </c:pt>
                <c:pt idx="4512">
                  <c:v>4,512.99</c:v>
                </c:pt>
                <c:pt idx="4513">
                  <c:v>4,513.99</c:v>
                </c:pt>
                <c:pt idx="4514">
                  <c:v>4,515.00</c:v>
                </c:pt>
                <c:pt idx="4515">
                  <c:v>4,516.00</c:v>
                </c:pt>
                <c:pt idx="4516">
                  <c:v>4,516.99</c:v>
                </c:pt>
                <c:pt idx="4517">
                  <c:v>4,518.00</c:v>
                </c:pt>
                <c:pt idx="4518">
                  <c:v>4,519.00</c:v>
                </c:pt>
                <c:pt idx="4519">
                  <c:v>4,519.99</c:v>
                </c:pt>
                <c:pt idx="4520">
                  <c:v>4,521.00</c:v>
                </c:pt>
                <c:pt idx="4521">
                  <c:v>4,522.00</c:v>
                </c:pt>
                <c:pt idx="4522">
                  <c:v>4,522.99</c:v>
                </c:pt>
                <c:pt idx="4523">
                  <c:v>4,523.99</c:v>
                </c:pt>
                <c:pt idx="4524">
                  <c:v>4,525.00</c:v>
                </c:pt>
                <c:pt idx="4525">
                  <c:v>4,526.00</c:v>
                </c:pt>
                <c:pt idx="4526">
                  <c:v>4,526.99</c:v>
                </c:pt>
                <c:pt idx="4527">
                  <c:v>4,528.00</c:v>
                </c:pt>
                <c:pt idx="4528">
                  <c:v>4,529.00</c:v>
                </c:pt>
                <c:pt idx="4529">
                  <c:v>4,529.99</c:v>
                </c:pt>
                <c:pt idx="4530">
                  <c:v>4,530.99</c:v>
                </c:pt>
                <c:pt idx="4531">
                  <c:v>4,532.00</c:v>
                </c:pt>
                <c:pt idx="4532">
                  <c:v>4,533.00</c:v>
                </c:pt>
                <c:pt idx="4533">
                  <c:v>4,533.99</c:v>
                </c:pt>
                <c:pt idx="4534">
                  <c:v>4,535.00</c:v>
                </c:pt>
                <c:pt idx="4535">
                  <c:v>4,536.00</c:v>
                </c:pt>
                <c:pt idx="4536">
                  <c:v>4,536.99</c:v>
                </c:pt>
                <c:pt idx="4537">
                  <c:v>4,538.00</c:v>
                </c:pt>
                <c:pt idx="4538">
                  <c:v>4,539.00</c:v>
                </c:pt>
                <c:pt idx="4539">
                  <c:v>4,539.99</c:v>
                </c:pt>
                <c:pt idx="4540">
                  <c:v>4,540.99</c:v>
                </c:pt>
                <c:pt idx="4541">
                  <c:v>4,542.00</c:v>
                </c:pt>
                <c:pt idx="4542">
                  <c:v>4,543.00</c:v>
                </c:pt>
                <c:pt idx="4543">
                  <c:v>4,543.99</c:v>
                </c:pt>
                <c:pt idx="4544">
                  <c:v>4,545.00</c:v>
                </c:pt>
                <c:pt idx="4545">
                  <c:v>4,546.00</c:v>
                </c:pt>
                <c:pt idx="4546">
                  <c:v>4,546.99</c:v>
                </c:pt>
                <c:pt idx="4547">
                  <c:v>4,548.00</c:v>
                </c:pt>
                <c:pt idx="4548">
                  <c:v>4,549.00</c:v>
                </c:pt>
                <c:pt idx="4549">
                  <c:v>4,549.99</c:v>
                </c:pt>
                <c:pt idx="4550">
                  <c:v>4,550.99</c:v>
                </c:pt>
                <c:pt idx="4551">
                  <c:v>4,552.00</c:v>
                </c:pt>
                <c:pt idx="4552">
                  <c:v>4,553.00</c:v>
                </c:pt>
                <c:pt idx="4553">
                  <c:v>4,553.99</c:v>
                </c:pt>
                <c:pt idx="4554">
                  <c:v>4,555.00</c:v>
                </c:pt>
                <c:pt idx="4555">
                  <c:v>4,556.00</c:v>
                </c:pt>
                <c:pt idx="4556">
                  <c:v>4,556.99</c:v>
                </c:pt>
                <c:pt idx="4557">
                  <c:v>4,558.00</c:v>
                </c:pt>
                <c:pt idx="4558">
                  <c:v>4,559.00</c:v>
                </c:pt>
                <c:pt idx="4559">
                  <c:v>4,559.99</c:v>
                </c:pt>
                <c:pt idx="4560">
                  <c:v>4,560.99</c:v>
                </c:pt>
                <c:pt idx="4561">
                  <c:v>4,562.00</c:v>
                </c:pt>
                <c:pt idx="4562">
                  <c:v>4,563.00</c:v>
                </c:pt>
                <c:pt idx="4563">
                  <c:v>4,563.99</c:v>
                </c:pt>
                <c:pt idx="4564">
                  <c:v>4,565.00</c:v>
                </c:pt>
                <c:pt idx="4565">
                  <c:v>4,566.00</c:v>
                </c:pt>
                <c:pt idx="4566">
                  <c:v>4,566.99</c:v>
                </c:pt>
                <c:pt idx="4567">
                  <c:v>4,568.00</c:v>
                </c:pt>
                <c:pt idx="4568">
                  <c:v>4,569.00</c:v>
                </c:pt>
                <c:pt idx="4569">
                  <c:v>4,569.99</c:v>
                </c:pt>
                <c:pt idx="4570">
                  <c:v>4,570.99</c:v>
                </c:pt>
                <c:pt idx="4571">
                  <c:v>4,572.00</c:v>
                </c:pt>
                <c:pt idx="4572">
                  <c:v>4,573.00</c:v>
                </c:pt>
                <c:pt idx="4573">
                  <c:v>4,573.99</c:v>
                </c:pt>
                <c:pt idx="4574">
                  <c:v>4,575.00</c:v>
                </c:pt>
                <c:pt idx="4575">
                  <c:v>4,576.00</c:v>
                </c:pt>
                <c:pt idx="4576">
                  <c:v>4,576.99</c:v>
                </c:pt>
                <c:pt idx="4577">
                  <c:v>4,577.99</c:v>
                </c:pt>
                <c:pt idx="4578">
                  <c:v>4,579.00</c:v>
                </c:pt>
                <c:pt idx="4579">
                  <c:v>4,579.99</c:v>
                </c:pt>
                <c:pt idx="4580">
                  <c:v>4,580.99</c:v>
                </c:pt>
                <c:pt idx="4581">
                  <c:v>4,582.00</c:v>
                </c:pt>
                <c:pt idx="4582">
                  <c:v>4,583.00</c:v>
                </c:pt>
                <c:pt idx="4583">
                  <c:v>4,583.99</c:v>
                </c:pt>
                <c:pt idx="4584">
                  <c:v>4,585.00</c:v>
                </c:pt>
                <c:pt idx="4585">
                  <c:v>4,586.00</c:v>
                </c:pt>
                <c:pt idx="4586">
                  <c:v>4,586.99</c:v>
                </c:pt>
                <c:pt idx="4587">
                  <c:v>4,587.99</c:v>
                </c:pt>
                <c:pt idx="4588">
                  <c:v>4,589.00</c:v>
                </c:pt>
                <c:pt idx="4589">
                  <c:v>4,590.00</c:v>
                </c:pt>
                <c:pt idx="4590">
                  <c:v>4,590.99</c:v>
                </c:pt>
                <c:pt idx="4591">
                  <c:v>4,592.00</c:v>
                </c:pt>
                <c:pt idx="4592">
                  <c:v>4,593.00</c:v>
                </c:pt>
                <c:pt idx="4593">
                  <c:v>4,593.99</c:v>
                </c:pt>
                <c:pt idx="4594">
                  <c:v>4,595.00</c:v>
                </c:pt>
                <c:pt idx="4595">
                  <c:v>4,596.00</c:v>
                </c:pt>
                <c:pt idx="4596">
                  <c:v>4,596.99</c:v>
                </c:pt>
                <c:pt idx="4597">
                  <c:v>4,597.99</c:v>
                </c:pt>
                <c:pt idx="4598">
                  <c:v>4,599.00</c:v>
                </c:pt>
                <c:pt idx="4599">
                  <c:v>4,600.00</c:v>
                </c:pt>
                <c:pt idx="4600">
                  <c:v>4,600.99</c:v>
                </c:pt>
                <c:pt idx="4601">
                  <c:v>4,602.00</c:v>
                </c:pt>
                <c:pt idx="4602">
                  <c:v>4,603.00</c:v>
                </c:pt>
                <c:pt idx="4603">
                  <c:v>4,603.99</c:v>
                </c:pt>
                <c:pt idx="4604">
                  <c:v>4,605.00</c:v>
                </c:pt>
                <c:pt idx="4605">
                  <c:v>4,606.00</c:v>
                </c:pt>
                <c:pt idx="4606">
                  <c:v>4,606.99</c:v>
                </c:pt>
                <c:pt idx="4607">
                  <c:v>4,607.99</c:v>
                </c:pt>
                <c:pt idx="4608">
                  <c:v>4,609.00</c:v>
                </c:pt>
                <c:pt idx="4609">
                  <c:v>4,610.00</c:v>
                </c:pt>
                <c:pt idx="4610">
                  <c:v>4,610.99</c:v>
                </c:pt>
                <c:pt idx="4611">
                  <c:v>4,612.00</c:v>
                </c:pt>
                <c:pt idx="4612">
                  <c:v>4,613.00</c:v>
                </c:pt>
                <c:pt idx="4613">
                  <c:v>4,613.99</c:v>
                </c:pt>
                <c:pt idx="4614">
                  <c:v>4,615.00</c:v>
                </c:pt>
                <c:pt idx="4615">
                  <c:v>4,616.00</c:v>
                </c:pt>
                <c:pt idx="4616">
                  <c:v>4,616.99</c:v>
                </c:pt>
                <c:pt idx="4617">
                  <c:v>4,617.99</c:v>
                </c:pt>
                <c:pt idx="4618">
                  <c:v>4,619.00</c:v>
                </c:pt>
                <c:pt idx="4619">
                  <c:v>4,620.00</c:v>
                </c:pt>
                <c:pt idx="4620">
                  <c:v>4,620.99</c:v>
                </c:pt>
                <c:pt idx="4621">
                  <c:v>4,622.00</c:v>
                </c:pt>
                <c:pt idx="4622">
                  <c:v>4,623.00</c:v>
                </c:pt>
                <c:pt idx="4623">
                  <c:v>4,623.99</c:v>
                </c:pt>
                <c:pt idx="4624">
                  <c:v>4,624.99</c:v>
                </c:pt>
                <c:pt idx="4625">
                  <c:v>4,626.00</c:v>
                </c:pt>
                <c:pt idx="4626">
                  <c:v>4,627.00</c:v>
                </c:pt>
                <c:pt idx="4627">
                  <c:v>4,627.99</c:v>
                </c:pt>
                <c:pt idx="4628">
                  <c:v>4,629.00</c:v>
                </c:pt>
                <c:pt idx="4629">
                  <c:v>4,630.00</c:v>
                </c:pt>
                <c:pt idx="4630">
                  <c:v>4,630.99</c:v>
                </c:pt>
                <c:pt idx="4631">
                  <c:v>4,632.00</c:v>
                </c:pt>
                <c:pt idx="4632">
                  <c:v>4,633.00</c:v>
                </c:pt>
                <c:pt idx="4633">
                  <c:v>4,633.99</c:v>
                </c:pt>
                <c:pt idx="4634">
                  <c:v>4,634.99</c:v>
                </c:pt>
                <c:pt idx="4635">
                  <c:v>4,636.00</c:v>
                </c:pt>
                <c:pt idx="4636">
                  <c:v>4,637.00</c:v>
                </c:pt>
                <c:pt idx="4637">
                  <c:v>4,637.99</c:v>
                </c:pt>
                <c:pt idx="4638">
                  <c:v>4,639.00</c:v>
                </c:pt>
                <c:pt idx="4639">
                  <c:v>4,640.00</c:v>
                </c:pt>
                <c:pt idx="4640">
                  <c:v>4,640.99</c:v>
                </c:pt>
                <c:pt idx="4641">
                  <c:v>4,642.00</c:v>
                </c:pt>
                <c:pt idx="4642">
                  <c:v>4,643.00</c:v>
                </c:pt>
                <c:pt idx="4643">
                  <c:v>4,643.99</c:v>
                </c:pt>
                <c:pt idx="4644">
                  <c:v>4,644.99</c:v>
                </c:pt>
                <c:pt idx="4645">
                  <c:v>4,646.00</c:v>
                </c:pt>
                <c:pt idx="4646">
                  <c:v>4,647.00</c:v>
                </c:pt>
                <c:pt idx="4647">
                  <c:v>4,647.99</c:v>
                </c:pt>
                <c:pt idx="4648">
                  <c:v>4,649.00</c:v>
                </c:pt>
                <c:pt idx="4649">
                  <c:v>4,650.00</c:v>
                </c:pt>
                <c:pt idx="4650">
                  <c:v>4,650.99</c:v>
                </c:pt>
                <c:pt idx="4651">
                  <c:v>4,652.00</c:v>
                </c:pt>
                <c:pt idx="4652">
                  <c:v>4,653.00</c:v>
                </c:pt>
                <c:pt idx="4653">
                  <c:v>4,653.99</c:v>
                </c:pt>
                <c:pt idx="4654">
                  <c:v>4,654.99</c:v>
                </c:pt>
                <c:pt idx="4655">
                  <c:v>4,656.00</c:v>
                </c:pt>
                <c:pt idx="4656">
                  <c:v>4,657.00</c:v>
                </c:pt>
                <c:pt idx="4657">
                  <c:v>4,657.99</c:v>
                </c:pt>
                <c:pt idx="4658">
                  <c:v>4,659.00</c:v>
                </c:pt>
                <c:pt idx="4659">
                  <c:v>4,660.00</c:v>
                </c:pt>
                <c:pt idx="4660">
                  <c:v>4,660.99</c:v>
                </c:pt>
                <c:pt idx="4661">
                  <c:v>4,662.00</c:v>
                </c:pt>
                <c:pt idx="4662">
                  <c:v>4,663.00</c:v>
                </c:pt>
                <c:pt idx="4663">
                  <c:v>4,663.99</c:v>
                </c:pt>
                <c:pt idx="4664">
                  <c:v>4,664.99</c:v>
                </c:pt>
                <c:pt idx="4665">
                  <c:v>4,666.00</c:v>
                </c:pt>
                <c:pt idx="4666">
                  <c:v>4,667.00</c:v>
                </c:pt>
                <c:pt idx="4667">
                  <c:v>4,667.99</c:v>
                </c:pt>
                <c:pt idx="4668">
                  <c:v>4,669.00</c:v>
                </c:pt>
                <c:pt idx="4669">
                  <c:v>4,670.00</c:v>
                </c:pt>
                <c:pt idx="4670">
                  <c:v>4,670.99</c:v>
                </c:pt>
                <c:pt idx="4671">
                  <c:v>4,671.99</c:v>
                </c:pt>
                <c:pt idx="4672">
                  <c:v>4,673.00</c:v>
                </c:pt>
                <c:pt idx="4673">
                  <c:v>4,673.99</c:v>
                </c:pt>
                <c:pt idx="4674">
                  <c:v>4,674.99</c:v>
                </c:pt>
                <c:pt idx="4675">
                  <c:v>4,676.00</c:v>
                </c:pt>
                <c:pt idx="4676">
                  <c:v>4,677.00</c:v>
                </c:pt>
                <c:pt idx="4677">
                  <c:v>4,677.99</c:v>
                </c:pt>
                <c:pt idx="4678">
                  <c:v>4,679.00</c:v>
                </c:pt>
                <c:pt idx="4679">
                  <c:v>4,680.00</c:v>
                </c:pt>
                <c:pt idx="4680">
                  <c:v>4,680.99</c:v>
                </c:pt>
                <c:pt idx="4681">
                  <c:v>4,681.99</c:v>
                </c:pt>
                <c:pt idx="4682">
                  <c:v>4,683.00</c:v>
                </c:pt>
                <c:pt idx="4683">
                  <c:v>4,683.99</c:v>
                </c:pt>
                <c:pt idx="4684">
                  <c:v>4,684.99</c:v>
                </c:pt>
                <c:pt idx="4685">
                  <c:v>4,686.00</c:v>
                </c:pt>
                <c:pt idx="4686">
                  <c:v>4,687.00</c:v>
                </c:pt>
                <c:pt idx="4687">
                  <c:v>4,687.99</c:v>
                </c:pt>
                <c:pt idx="4688">
                  <c:v>4,689.00</c:v>
                </c:pt>
                <c:pt idx="4689">
                  <c:v>4,690.00</c:v>
                </c:pt>
                <c:pt idx="4690">
                  <c:v>4,690.99</c:v>
                </c:pt>
                <c:pt idx="4691">
                  <c:v>4,691.99</c:v>
                </c:pt>
                <c:pt idx="4692">
                  <c:v>4,693.00</c:v>
                </c:pt>
                <c:pt idx="4693">
                  <c:v>4,694.00</c:v>
                </c:pt>
                <c:pt idx="4694">
                  <c:v>4,694.99</c:v>
                </c:pt>
                <c:pt idx="4695">
                  <c:v>4,696.00</c:v>
                </c:pt>
                <c:pt idx="4696">
                  <c:v>4,697.00</c:v>
                </c:pt>
                <c:pt idx="4697">
                  <c:v>4,697.99</c:v>
                </c:pt>
                <c:pt idx="4698">
                  <c:v>4,699.00</c:v>
                </c:pt>
                <c:pt idx="4699">
                  <c:v>4,700.00</c:v>
                </c:pt>
                <c:pt idx="4700">
                  <c:v>4,700.99</c:v>
                </c:pt>
                <c:pt idx="4701">
                  <c:v>4,701.99</c:v>
                </c:pt>
                <c:pt idx="4702">
                  <c:v>4,703.00</c:v>
                </c:pt>
                <c:pt idx="4703">
                  <c:v>4,704.00</c:v>
                </c:pt>
                <c:pt idx="4704">
                  <c:v>4,704.99</c:v>
                </c:pt>
                <c:pt idx="4705">
                  <c:v>4,706.00</c:v>
                </c:pt>
                <c:pt idx="4706">
                  <c:v>4,707.00</c:v>
                </c:pt>
                <c:pt idx="4707">
                  <c:v>4,707.99</c:v>
                </c:pt>
                <c:pt idx="4708">
                  <c:v>4,709.00</c:v>
                </c:pt>
                <c:pt idx="4709">
                  <c:v>4,710.00</c:v>
                </c:pt>
                <c:pt idx="4710">
                  <c:v>4,710.99</c:v>
                </c:pt>
                <c:pt idx="4711">
                  <c:v>4,711.99</c:v>
                </c:pt>
                <c:pt idx="4712">
                  <c:v>4,713.00</c:v>
                </c:pt>
                <c:pt idx="4713">
                  <c:v>4,714.00</c:v>
                </c:pt>
                <c:pt idx="4714">
                  <c:v>4,714.99</c:v>
                </c:pt>
                <c:pt idx="4715">
                  <c:v>4,716.00</c:v>
                </c:pt>
                <c:pt idx="4716">
                  <c:v>4,717.00</c:v>
                </c:pt>
                <c:pt idx="4717">
                  <c:v>4,717.99</c:v>
                </c:pt>
                <c:pt idx="4718">
                  <c:v>4,719.00</c:v>
                </c:pt>
                <c:pt idx="4719">
                  <c:v>4,720.00</c:v>
                </c:pt>
                <c:pt idx="4720">
                  <c:v>4,720.99</c:v>
                </c:pt>
                <c:pt idx="4721">
                  <c:v>4,721.99</c:v>
                </c:pt>
                <c:pt idx="4722">
                  <c:v>4,723.00</c:v>
                </c:pt>
                <c:pt idx="4723">
                  <c:v>4,724.00</c:v>
                </c:pt>
                <c:pt idx="4724">
                  <c:v>4,724.99</c:v>
                </c:pt>
                <c:pt idx="4725">
                  <c:v>4,726.00</c:v>
                </c:pt>
                <c:pt idx="4726">
                  <c:v>4,727.00</c:v>
                </c:pt>
                <c:pt idx="4727">
                  <c:v>4,727.99</c:v>
                </c:pt>
                <c:pt idx="4728">
                  <c:v>4,728.99</c:v>
                </c:pt>
                <c:pt idx="4729">
                  <c:v>4,730.00</c:v>
                </c:pt>
                <c:pt idx="4730">
                  <c:v>4,731.00</c:v>
                </c:pt>
                <c:pt idx="4731">
                  <c:v>4,731.99</c:v>
                </c:pt>
                <c:pt idx="4732">
                  <c:v>4,733.00</c:v>
                </c:pt>
                <c:pt idx="4733">
                  <c:v>4,734.00</c:v>
                </c:pt>
                <c:pt idx="4734">
                  <c:v>4,734.99</c:v>
                </c:pt>
                <c:pt idx="4735">
                  <c:v>4,736.00</c:v>
                </c:pt>
                <c:pt idx="4736">
                  <c:v>4,737.00</c:v>
                </c:pt>
                <c:pt idx="4737">
                  <c:v>4,737.99</c:v>
                </c:pt>
                <c:pt idx="4738">
                  <c:v>4,738.99</c:v>
                </c:pt>
                <c:pt idx="4739">
                  <c:v>4,740.00</c:v>
                </c:pt>
                <c:pt idx="4740">
                  <c:v>4,741.00</c:v>
                </c:pt>
                <c:pt idx="4741">
                  <c:v>4,741.99</c:v>
                </c:pt>
                <c:pt idx="4742">
                  <c:v>4,743.00</c:v>
                </c:pt>
                <c:pt idx="4743">
                  <c:v>4,744.00</c:v>
                </c:pt>
                <c:pt idx="4744">
                  <c:v>4,744.99</c:v>
                </c:pt>
                <c:pt idx="4745">
                  <c:v>4,746.00</c:v>
                </c:pt>
                <c:pt idx="4746">
                  <c:v>4,747.00</c:v>
                </c:pt>
                <c:pt idx="4747">
                  <c:v>4,747.99</c:v>
                </c:pt>
                <c:pt idx="4748">
                  <c:v>4,748.99</c:v>
                </c:pt>
                <c:pt idx="4749">
                  <c:v>4,750.00</c:v>
                </c:pt>
                <c:pt idx="4750">
                  <c:v>4,751.00</c:v>
                </c:pt>
                <c:pt idx="4751">
                  <c:v>4,751.99</c:v>
                </c:pt>
                <c:pt idx="4752">
                  <c:v>4,753.00</c:v>
                </c:pt>
                <c:pt idx="4753">
                  <c:v>4,754.00</c:v>
                </c:pt>
                <c:pt idx="4754">
                  <c:v>4,754.99</c:v>
                </c:pt>
                <c:pt idx="4755">
                  <c:v>4,756.00</c:v>
                </c:pt>
                <c:pt idx="4756">
                  <c:v>4,757.00</c:v>
                </c:pt>
                <c:pt idx="4757">
                  <c:v>4,757.99</c:v>
                </c:pt>
                <c:pt idx="4758">
                  <c:v>4,758.99</c:v>
                </c:pt>
                <c:pt idx="4759">
                  <c:v>4,760.00</c:v>
                </c:pt>
                <c:pt idx="4760">
                  <c:v>4,761.00</c:v>
                </c:pt>
                <c:pt idx="4761">
                  <c:v>4,761.99</c:v>
                </c:pt>
                <c:pt idx="4762">
                  <c:v>4,763.00</c:v>
                </c:pt>
                <c:pt idx="4763">
                  <c:v>4,764.00</c:v>
                </c:pt>
                <c:pt idx="4764">
                  <c:v>4,764.99</c:v>
                </c:pt>
                <c:pt idx="4765">
                  <c:v>4,766.00</c:v>
                </c:pt>
                <c:pt idx="4766">
                  <c:v>4,767.00</c:v>
                </c:pt>
                <c:pt idx="4767">
                  <c:v>4,767.99</c:v>
                </c:pt>
                <c:pt idx="4768">
                  <c:v>4,768.99</c:v>
                </c:pt>
                <c:pt idx="4769">
                  <c:v>4,770.00</c:v>
                </c:pt>
                <c:pt idx="4770">
                  <c:v>4,771.00</c:v>
                </c:pt>
                <c:pt idx="4771">
                  <c:v>4,771.99</c:v>
                </c:pt>
                <c:pt idx="4772">
                  <c:v>4,773.00</c:v>
                </c:pt>
                <c:pt idx="4773">
                  <c:v>4,774.00</c:v>
                </c:pt>
                <c:pt idx="4774">
                  <c:v>4,774.99</c:v>
                </c:pt>
                <c:pt idx="4775">
                  <c:v>4,775.99</c:v>
                </c:pt>
                <c:pt idx="4776">
                  <c:v>4,777.00</c:v>
                </c:pt>
                <c:pt idx="4777">
                  <c:v>4,777.99</c:v>
                </c:pt>
                <c:pt idx="4778">
                  <c:v>4,778.99</c:v>
                </c:pt>
                <c:pt idx="4779">
                  <c:v>4,780.00</c:v>
                </c:pt>
                <c:pt idx="4780">
                  <c:v>4,781.00</c:v>
                </c:pt>
                <c:pt idx="4781">
                  <c:v>4,781.99</c:v>
                </c:pt>
                <c:pt idx="4782">
                  <c:v>4,783.00</c:v>
                </c:pt>
                <c:pt idx="4783">
                  <c:v>4,784.00</c:v>
                </c:pt>
                <c:pt idx="4784">
                  <c:v>4,784.99</c:v>
                </c:pt>
                <c:pt idx="4785">
                  <c:v>4,785.99</c:v>
                </c:pt>
                <c:pt idx="4786">
                  <c:v>4,787.00</c:v>
                </c:pt>
                <c:pt idx="4787">
                  <c:v>4,788.00</c:v>
                </c:pt>
                <c:pt idx="4788">
                  <c:v>4,788.99</c:v>
                </c:pt>
                <c:pt idx="4789">
                  <c:v>4,790.00</c:v>
                </c:pt>
                <c:pt idx="4790">
                  <c:v>4,791.00</c:v>
                </c:pt>
                <c:pt idx="4791">
                  <c:v>4,791.99</c:v>
                </c:pt>
                <c:pt idx="4792">
                  <c:v>4,793.00</c:v>
                </c:pt>
                <c:pt idx="4793">
                  <c:v>4,794.00</c:v>
                </c:pt>
                <c:pt idx="4794">
                  <c:v>4,794.99</c:v>
                </c:pt>
                <c:pt idx="4795">
                  <c:v>4,795.99</c:v>
                </c:pt>
                <c:pt idx="4796">
                  <c:v>4,797.00</c:v>
                </c:pt>
                <c:pt idx="4797">
                  <c:v>4,798.00</c:v>
                </c:pt>
                <c:pt idx="4798">
                  <c:v>4,798.99</c:v>
                </c:pt>
                <c:pt idx="4799">
                  <c:v>4,800.00</c:v>
                </c:pt>
                <c:pt idx="4800">
                  <c:v>4,801.00</c:v>
                </c:pt>
                <c:pt idx="4801">
                  <c:v>4,801.99</c:v>
                </c:pt>
                <c:pt idx="4802">
                  <c:v>4,803.00</c:v>
                </c:pt>
                <c:pt idx="4803">
                  <c:v>4,804.00</c:v>
                </c:pt>
                <c:pt idx="4804">
                  <c:v>4,804.99</c:v>
                </c:pt>
                <c:pt idx="4805">
                  <c:v>4,805.99</c:v>
                </c:pt>
                <c:pt idx="4806">
                  <c:v>4,807.00</c:v>
                </c:pt>
                <c:pt idx="4807">
                  <c:v>4,808.00</c:v>
                </c:pt>
                <c:pt idx="4808">
                  <c:v>4,808.99</c:v>
                </c:pt>
                <c:pt idx="4809">
                  <c:v>4,810.00</c:v>
                </c:pt>
                <c:pt idx="4810">
                  <c:v>4,811.00</c:v>
                </c:pt>
                <c:pt idx="4811">
                  <c:v>4,811.99</c:v>
                </c:pt>
                <c:pt idx="4812">
                  <c:v>4,813.00</c:v>
                </c:pt>
                <c:pt idx="4813">
                  <c:v>4,814.00</c:v>
                </c:pt>
                <c:pt idx="4814">
                  <c:v>4,814.99</c:v>
                </c:pt>
                <c:pt idx="4815">
                  <c:v>4,815.99</c:v>
                </c:pt>
                <c:pt idx="4816">
                  <c:v>4,817.00</c:v>
                </c:pt>
                <c:pt idx="4817">
                  <c:v>4,817.99</c:v>
                </c:pt>
                <c:pt idx="4818">
                  <c:v>4,818.99</c:v>
                </c:pt>
                <c:pt idx="4819">
                  <c:v>4,820.00</c:v>
                </c:pt>
                <c:pt idx="4820">
                  <c:v>4,821.00</c:v>
                </c:pt>
                <c:pt idx="4821">
                  <c:v>4,821.99</c:v>
                </c:pt>
                <c:pt idx="4822">
                  <c:v>4,823.00</c:v>
                </c:pt>
                <c:pt idx="4823">
                  <c:v>4,824.00</c:v>
                </c:pt>
                <c:pt idx="4824">
                  <c:v>4,824.99</c:v>
                </c:pt>
                <c:pt idx="4825">
                  <c:v>4,825.99</c:v>
                </c:pt>
                <c:pt idx="4826">
                  <c:v>4,827.00</c:v>
                </c:pt>
                <c:pt idx="4827">
                  <c:v>4,827.99</c:v>
                </c:pt>
                <c:pt idx="4828">
                  <c:v>4,828.99</c:v>
                </c:pt>
                <c:pt idx="4829">
                  <c:v>4,830.00</c:v>
                </c:pt>
                <c:pt idx="4830">
                  <c:v>4,831.00</c:v>
                </c:pt>
                <c:pt idx="4831">
                  <c:v>4,831.99</c:v>
                </c:pt>
                <c:pt idx="4832">
                  <c:v>4,833.00</c:v>
                </c:pt>
                <c:pt idx="4833">
                  <c:v>4,834.00</c:v>
                </c:pt>
                <c:pt idx="4834">
                  <c:v>4,834.99</c:v>
                </c:pt>
                <c:pt idx="4835">
                  <c:v>4,836.00</c:v>
                </c:pt>
                <c:pt idx="4836">
                  <c:v>4,837.00</c:v>
                </c:pt>
                <c:pt idx="4837">
                  <c:v>4,837.99</c:v>
                </c:pt>
                <c:pt idx="4838">
                  <c:v>4,838.99</c:v>
                </c:pt>
                <c:pt idx="4839">
                  <c:v>4,840.00</c:v>
                </c:pt>
                <c:pt idx="4840">
                  <c:v>4,841.00</c:v>
                </c:pt>
                <c:pt idx="4841">
                  <c:v>4,841.99</c:v>
                </c:pt>
                <c:pt idx="4842">
                  <c:v>4,843.00</c:v>
                </c:pt>
                <c:pt idx="4843">
                  <c:v>4,844.00</c:v>
                </c:pt>
                <c:pt idx="4844">
                  <c:v>4,844.99</c:v>
                </c:pt>
                <c:pt idx="4845">
                  <c:v>4,845.99</c:v>
                </c:pt>
                <c:pt idx="4846">
                  <c:v>4,847.00</c:v>
                </c:pt>
                <c:pt idx="4847">
                  <c:v>4,847.99</c:v>
                </c:pt>
                <c:pt idx="4848">
                  <c:v>4,848.99</c:v>
                </c:pt>
                <c:pt idx="4849">
                  <c:v>4,850.00</c:v>
                </c:pt>
                <c:pt idx="4850">
                  <c:v>4,851.00</c:v>
                </c:pt>
                <c:pt idx="4851">
                  <c:v>4,851.99</c:v>
                </c:pt>
                <c:pt idx="4852">
                  <c:v>4,853.00</c:v>
                </c:pt>
                <c:pt idx="4853">
                  <c:v>4,854.00</c:v>
                </c:pt>
                <c:pt idx="4854">
                  <c:v>4,854.99</c:v>
                </c:pt>
                <c:pt idx="4855">
                  <c:v>4,855.99</c:v>
                </c:pt>
                <c:pt idx="4856">
                  <c:v>4,857.00</c:v>
                </c:pt>
                <c:pt idx="4857">
                  <c:v>4,858.00</c:v>
                </c:pt>
                <c:pt idx="4858">
                  <c:v>4,858.99</c:v>
                </c:pt>
                <c:pt idx="4859">
                  <c:v>4,860.00</c:v>
                </c:pt>
                <c:pt idx="4860">
                  <c:v>4,861.00</c:v>
                </c:pt>
                <c:pt idx="4861">
                  <c:v>4,861.99</c:v>
                </c:pt>
                <c:pt idx="4862">
                  <c:v>4,863.00</c:v>
                </c:pt>
                <c:pt idx="4863">
                  <c:v>4,864.00</c:v>
                </c:pt>
                <c:pt idx="4864">
                  <c:v>4,864.99</c:v>
                </c:pt>
                <c:pt idx="4865">
                  <c:v>4,865.99</c:v>
                </c:pt>
                <c:pt idx="4866">
                  <c:v>4,867.00</c:v>
                </c:pt>
                <c:pt idx="4867">
                  <c:v>4,868.00</c:v>
                </c:pt>
                <c:pt idx="4868">
                  <c:v>4,868.99</c:v>
                </c:pt>
                <c:pt idx="4869">
                  <c:v>4,870.00</c:v>
                </c:pt>
                <c:pt idx="4870">
                  <c:v>4,871.00</c:v>
                </c:pt>
                <c:pt idx="4871">
                  <c:v>4,871.99</c:v>
                </c:pt>
                <c:pt idx="4872">
                  <c:v>4,873.00</c:v>
                </c:pt>
                <c:pt idx="4873">
                  <c:v>4,874.00</c:v>
                </c:pt>
                <c:pt idx="4874">
                  <c:v>4,874.99</c:v>
                </c:pt>
                <c:pt idx="4875">
                  <c:v>4,876.00</c:v>
                </c:pt>
                <c:pt idx="4876">
                  <c:v>4,877.00</c:v>
                </c:pt>
                <c:pt idx="4877">
                  <c:v>4,877.99</c:v>
                </c:pt>
                <c:pt idx="4878">
                  <c:v>4,878.99</c:v>
                </c:pt>
                <c:pt idx="4879">
                  <c:v>4,880.00</c:v>
                </c:pt>
                <c:pt idx="4880">
                  <c:v>4,881.00</c:v>
                </c:pt>
                <c:pt idx="4881">
                  <c:v>4,881.99</c:v>
                </c:pt>
                <c:pt idx="4882">
                  <c:v>4,883.00</c:v>
                </c:pt>
                <c:pt idx="4883">
                  <c:v>4,884.00</c:v>
                </c:pt>
                <c:pt idx="4884">
                  <c:v>4,884.99</c:v>
                </c:pt>
                <c:pt idx="4885">
                  <c:v>4,885.99</c:v>
                </c:pt>
                <c:pt idx="4886">
                  <c:v>4,887.00</c:v>
                </c:pt>
                <c:pt idx="4887">
                  <c:v>4,887.99</c:v>
                </c:pt>
                <c:pt idx="4888">
                  <c:v>4,888.99</c:v>
                </c:pt>
                <c:pt idx="4889">
                  <c:v>4,890.00</c:v>
                </c:pt>
                <c:pt idx="4890">
                  <c:v>4,891.00</c:v>
                </c:pt>
                <c:pt idx="4891">
                  <c:v>4,891.99</c:v>
                </c:pt>
                <c:pt idx="4892">
                  <c:v>4,893.00</c:v>
                </c:pt>
                <c:pt idx="4893">
                  <c:v>4,894.00</c:v>
                </c:pt>
                <c:pt idx="4894">
                  <c:v>4,894.99</c:v>
                </c:pt>
                <c:pt idx="4895">
                  <c:v>4,895.99</c:v>
                </c:pt>
                <c:pt idx="4896">
                  <c:v>4,897.00</c:v>
                </c:pt>
                <c:pt idx="4897">
                  <c:v>4,898.00</c:v>
                </c:pt>
                <c:pt idx="4898">
                  <c:v>4,898.99</c:v>
                </c:pt>
                <c:pt idx="4899">
                  <c:v>4,900.00</c:v>
                </c:pt>
                <c:pt idx="4900">
                  <c:v>4,901.00</c:v>
                </c:pt>
                <c:pt idx="4901">
                  <c:v>4,901.99</c:v>
                </c:pt>
                <c:pt idx="4902">
                  <c:v>4,903.00</c:v>
                </c:pt>
                <c:pt idx="4903">
                  <c:v>4,904.00</c:v>
                </c:pt>
                <c:pt idx="4904">
                  <c:v>4,904.99</c:v>
                </c:pt>
                <c:pt idx="4905">
                  <c:v>4,905.99</c:v>
                </c:pt>
                <c:pt idx="4906">
                  <c:v>4,907.00</c:v>
                </c:pt>
                <c:pt idx="4907">
                  <c:v>4,907.99</c:v>
                </c:pt>
                <c:pt idx="4908">
                  <c:v>4,908.99</c:v>
                </c:pt>
                <c:pt idx="4909">
                  <c:v>4,910.00</c:v>
                </c:pt>
                <c:pt idx="4910">
                  <c:v>4,911.00</c:v>
                </c:pt>
                <c:pt idx="4911">
                  <c:v>4,911.99</c:v>
                </c:pt>
                <c:pt idx="4912">
                  <c:v>4,913.00</c:v>
                </c:pt>
                <c:pt idx="4913">
                  <c:v>4,914.00</c:v>
                </c:pt>
                <c:pt idx="4914">
                  <c:v>4,914.99</c:v>
                </c:pt>
                <c:pt idx="4915">
                  <c:v>4,915.99</c:v>
                </c:pt>
                <c:pt idx="4916">
                  <c:v>4,917.00</c:v>
                </c:pt>
                <c:pt idx="4917">
                  <c:v>4,918.00</c:v>
                </c:pt>
                <c:pt idx="4918">
                  <c:v>4,918.99</c:v>
                </c:pt>
                <c:pt idx="4919">
                  <c:v>4,920.00</c:v>
                </c:pt>
                <c:pt idx="4920">
                  <c:v>4,921.00</c:v>
                </c:pt>
                <c:pt idx="4921">
                  <c:v>4,921.99</c:v>
                </c:pt>
                <c:pt idx="4922">
                  <c:v>4,923.00</c:v>
                </c:pt>
                <c:pt idx="4923">
                  <c:v>4,924.00</c:v>
                </c:pt>
                <c:pt idx="4924">
                  <c:v>4,924.99</c:v>
                </c:pt>
                <c:pt idx="4925">
                  <c:v>4,925.99</c:v>
                </c:pt>
                <c:pt idx="4926">
                  <c:v>4,927.00</c:v>
                </c:pt>
                <c:pt idx="4927">
                  <c:v>4,928.00</c:v>
                </c:pt>
                <c:pt idx="4928">
                  <c:v>4,928.99</c:v>
                </c:pt>
                <c:pt idx="4929">
                  <c:v>4,930.00</c:v>
                </c:pt>
                <c:pt idx="4930">
                  <c:v>4,931.00</c:v>
                </c:pt>
                <c:pt idx="4931">
                  <c:v>4,931.99</c:v>
                </c:pt>
                <c:pt idx="4932">
                  <c:v>4,933.00</c:v>
                </c:pt>
                <c:pt idx="4933">
                  <c:v>4,934.00</c:v>
                </c:pt>
                <c:pt idx="4934">
                  <c:v>4,934.99</c:v>
                </c:pt>
                <c:pt idx="4935">
                  <c:v>4,936.00</c:v>
                </c:pt>
                <c:pt idx="4936">
                  <c:v>4,937.00</c:v>
                </c:pt>
                <c:pt idx="4937">
                  <c:v>4,937.99</c:v>
                </c:pt>
                <c:pt idx="4938">
                  <c:v>4,938.99</c:v>
                </c:pt>
                <c:pt idx="4939">
                  <c:v>4,940.00</c:v>
                </c:pt>
                <c:pt idx="4940">
                  <c:v>4,941.00</c:v>
                </c:pt>
                <c:pt idx="4941">
                  <c:v>4,941.99</c:v>
                </c:pt>
                <c:pt idx="4942">
                  <c:v>4,943.00</c:v>
                </c:pt>
                <c:pt idx="4943">
                  <c:v>4,944.00</c:v>
                </c:pt>
                <c:pt idx="4944">
                  <c:v>4,944.99</c:v>
                </c:pt>
                <c:pt idx="4945">
                  <c:v>4,945.99</c:v>
                </c:pt>
                <c:pt idx="4946">
                  <c:v>4,947.00</c:v>
                </c:pt>
                <c:pt idx="4947">
                  <c:v>4,947.99</c:v>
                </c:pt>
                <c:pt idx="4948">
                  <c:v>4,948.99</c:v>
                </c:pt>
                <c:pt idx="4949">
                  <c:v>4,950.00</c:v>
                </c:pt>
                <c:pt idx="4950">
                  <c:v>4,951.00</c:v>
                </c:pt>
                <c:pt idx="4951">
                  <c:v>4,951.99</c:v>
                </c:pt>
                <c:pt idx="4952">
                  <c:v>4,953.00</c:v>
                </c:pt>
                <c:pt idx="4953">
                  <c:v>4,954.00</c:v>
                </c:pt>
                <c:pt idx="4954">
                  <c:v>4,954.99</c:v>
                </c:pt>
                <c:pt idx="4955">
                  <c:v>4,955.99</c:v>
                </c:pt>
                <c:pt idx="4956">
                  <c:v>4,957.00</c:v>
                </c:pt>
                <c:pt idx="4957">
                  <c:v>4,958.00</c:v>
                </c:pt>
                <c:pt idx="4958">
                  <c:v>4,958.99</c:v>
                </c:pt>
                <c:pt idx="4959">
                  <c:v>4,960.00</c:v>
                </c:pt>
                <c:pt idx="4960">
                  <c:v>4,961.00</c:v>
                </c:pt>
                <c:pt idx="4961">
                  <c:v>4,961.99</c:v>
                </c:pt>
                <c:pt idx="4962">
                  <c:v>4,963.00</c:v>
                </c:pt>
                <c:pt idx="4963">
                  <c:v>4,964.00</c:v>
                </c:pt>
                <c:pt idx="4964">
                  <c:v>4,964.99</c:v>
                </c:pt>
                <c:pt idx="4965">
                  <c:v>4,965.99</c:v>
                </c:pt>
                <c:pt idx="4966">
                  <c:v>4,967.00</c:v>
                </c:pt>
                <c:pt idx="4967">
                  <c:v>4,968.00</c:v>
                </c:pt>
                <c:pt idx="4968">
                  <c:v>4,968.99</c:v>
                </c:pt>
                <c:pt idx="4969">
                  <c:v>4,970.00</c:v>
                </c:pt>
                <c:pt idx="4970">
                  <c:v>4,971.00</c:v>
                </c:pt>
                <c:pt idx="4971">
                  <c:v>4,971.99</c:v>
                </c:pt>
                <c:pt idx="4972">
                  <c:v>4,973.00</c:v>
                </c:pt>
                <c:pt idx="4973">
                  <c:v>4,974.00</c:v>
                </c:pt>
                <c:pt idx="4974">
                  <c:v>4,974.99</c:v>
                </c:pt>
                <c:pt idx="4975">
                  <c:v>4,975.99</c:v>
                </c:pt>
                <c:pt idx="4976">
                  <c:v>4,977.00</c:v>
                </c:pt>
                <c:pt idx="4977">
                  <c:v>4,978.00</c:v>
                </c:pt>
                <c:pt idx="4978">
                  <c:v>4,978.99</c:v>
                </c:pt>
                <c:pt idx="4979">
                  <c:v>4,980.00</c:v>
                </c:pt>
                <c:pt idx="4980">
                  <c:v>4,981.00</c:v>
                </c:pt>
                <c:pt idx="4981">
                  <c:v>4,981.99</c:v>
                </c:pt>
                <c:pt idx="4982">
                  <c:v>4,983.00</c:v>
                </c:pt>
                <c:pt idx="4983">
                  <c:v>4,984.00</c:v>
                </c:pt>
                <c:pt idx="4984">
                  <c:v>4,984.99</c:v>
                </c:pt>
                <c:pt idx="4985">
                  <c:v>4,985.99</c:v>
                </c:pt>
                <c:pt idx="4986">
                  <c:v>4,987.00</c:v>
                </c:pt>
                <c:pt idx="4987">
                  <c:v>4,988.00</c:v>
                </c:pt>
                <c:pt idx="4988">
                  <c:v>4,988.99</c:v>
                </c:pt>
                <c:pt idx="4989">
                  <c:v>4,990.00</c:v>
                </c:pt>
                <c:pt idx="4990">
                  <c:v>4,991.00</c:v>
                </c:pt>
                <c:pt idx="4991">
                  <c:v>4,991.99</c:v>
                </c:pt>
                <c:pt idx="4992">
                  <c:v>4,992.99</c:v>
                </c:pt>
                <c:pt idx="4993">
                  <c:v>4,994.00</c:v>
                </c:pt>
                <c:pt idx="4994">
                  <c:v>4,995.00</c:v>
                </c:pt>
                <c:pt idx="4995">
                  <c:v>4,995.99</c:v>
                </c:pt>
                <c:pt idx="4996">
                  <c:v>4,997.00</c:v>
                </c:pt>
                <c:pt idx="4997">
                  <c:v>4,998.00</c:v>
                </c:pt>
                <c:pt idx="4998">
                  <c:v>4,998.99</c:v>
                </c:pt>
                <c:pt idx="4999">
                  <c:v>5,000.00</c:v>
                </c:pt>
                <c:pt idx="5000">
                  <c:v>5,001.00</c:v>
                </c:pt>
                <c:pt idx="5001">
                  <c:v>5,001.99</c:v>
                </c:pt>
                <c:pt idx="5002">
                  <c:v>5,002.99</c:v>
                </c:pt>
                <c:pt idx="5003">
                  <c:v>5,004.00</c:v>
                </c:pt>
                <c:pt idx="5004">
                  <c:v>5,005.00</c:v>
                </c:pt>
                <c:pt idx="5005">
                  <c:v>5,005.99</c:v>
                </c:pt>
                <c:pt idx="5006">
                  <c:v>5,007.00</c:v>
                </c:pt>
                <c:pt idx="5007">
                  <c:v>5,008.00</c:v>
                </c:pt>
                <c:pt idx="5008">
                  <c:v>5,008.99</c:v>
                </c:pt>
                <c:pt idx="5009">
                  <c:v>5,010.00</c:v>
                </c:pt>
                <c:pt idx="5010">
                  <c:v>5,011.00</c:v>
                </c:pt>
                <c:pt idx="5011">
                  <c:v>5,011.99</c:v>
                </c:pt>
                <c:pt idx="5012">
                  <c:v>5,012.99</c:v>
                </c:pt>
                <c:pt idx="5013">
                  <c:v>5,014.00</c:v>
                </c:pt>
                <c:pt idx="5014">
                  <c:v>5,015.00</c:v>
                </c:pt>
                <c:pt idx="5015">
                  <c:v>5,015.99</c:v>
                </c:pt>
                <c:pt idx="5016">
                  <c:v>5,017.00</c:v>
                </c:pt>
                <c:pt idx="5017">
                  <c:v>5,018.00</c:v>
                </c:pt>
                <c:pt idx="5018">
                  <c:v>5,018.99</c:v>
                </c:pt>
                <c:pt idx="5019">
                  <c:v>5,020.00</c:v>
                </c:pt>
                <c:pt idx="5020">
                  <c:v>5,021.00</c:v>
                </c:pt>
                <c:pt idx="5021">
                  <c:v>5,021.99</c:v>
                </c:pt>
                <c:pt idx="5022">
                  <c:v>5,022.99</c:v>
                </c:pt>
                <c:pt idx="5023">
                  <c:v>5,024.00</c:v>
                </c:pt>
                <c:pt idx="5024">
                  <c:v>5,024.99</c:v>
                </c:pt>
                <c:pt idx="5025">
                  <c:v>5,025.99</c:v>
                </c:pt>
                <c:pt idx="5026">
                  <c:v>5,027.00</c:v>
                </c:pt>
                <c:pt idx="5027">
                  <c:v>5,028.00</c:v>
                </c:pt>
                <c:pt idx="5028">
                  <c:v>5,028.99</c:v>
                </c:pt>
                <c:pt idx="5029">
                  <c:v>5,030.00</c:v>
                </c:pt>
                <c:pt idx="5030">
                  <c:v>5,031.00</c:v>
                </c:pt>
                <c:pt idx="5031">
                  <c:v>5,031.99</c:v>
                </c:pt>
                <c:pt idx="5032">
                  <c:v>5,032.99</c:v>
                </c:pt>
                <c:pt idx="5033">
                  <c:v>5,034.00</c:v>
                </c:pt>
                <c:pt idx="5034">
                  <c:v>5,034.99</c:v>
                </c:pt>
                <c:pt idx="5035">
                  <c:v>5,035.99</c:v>
                </c:pt>
                <c:pt idx="5036">
                  <c:v>5,037.00</c:v>
                </c:pt>
                <c:pt idx="5037">
                  <c:v>5,038.00</c:v>
                </c:pt>
                <c:pt idx="5038">
                  <c:v>5,038.99</c:v>
                </c:pt>
                <c:pt idx="5039">
                  <c:v>5,040.00</c:v>
                </c:pt>
                <c:pt idx="5040">
                  <c:v>5,041.00</c:v>
                </c:pt>
                <c:pt idx="5041">
                  <c:v>5,041.99</c:v>
                </c:pt>
                <c:pt idx="5042">
                  <c:v>5,042.99</c:v>
                </c:pt>
                <c:pt idx="5043">
                  <c:v>5,044.00</c:v>
                </c:pt>
                <c:pt idx="5044">
                  <c:v>5,045.00</c:v>
                </c:pt>
                <c:pt idx="5045">
                  <c:v>5,045.99</c:v>
                </c:pt>
                <c:pt idx="5046">
                  <c:v>5,047.00</c:v>
                </c:pt>
                <c:pt idx="5047">
                  <c:v>5,048.00</c:v>
                </c:pt>
                <c:pt idx="5048">
                  <c:v>5,048.99</c:v>
                </c:pt>
                <c:pt idx="5049">
                  <c:v>5,050.00</c:v>
                </c:pt>
                <c:pt idx="5050">
                  <c:v>5,051.00</c:v>
                </c:pt>
                <c:pt idx="5051">
                  <c:v>5,051.99</c:v>
                </c:pt>
                <c:pt idx="5052">
                  <c:v>5,052.99</c:v>
                </c:pt>
                <c:pt idx="5053">
                  <c:v>5,054.00</c:v>
                </c:pt>
                <c:pt idx="5054">
                  <c:v>5,055.00</c:v>
                </c:pt>
                <c:pt idx="5055">
                  <c:v>5,055.99</c:v>
                </c:pt>
                <c:pt idx="5056">
                  <c:v>5,057.00</c:v>
                </c:pt>
                <c:pt idx="5057">
                  <c:v>5,058.00</c:v>
                </c:pt>
                <c:pt idx="5058">
                  <c:v>5,058.99</c:v>
                </c:pt>
                <c:pt idx="5059">
                  <c:v>5,060.00</c:v>
                </c:pt>
                <c:pt idx="5060">
                  <c:v>5,061.00</c:v>
                </c:pt>
                <c:pt idx="5061">
                  <c:v>5,061.99</c:v>
                </c:pt>
                <c:pt idx="5062">
                  <c:v>5,062.99</c:v>
                </c:pt>
                <c:pt idx="5063">
                  <c:v>5,064.00</c:v>
                </c:pt>
                <c:pt idx="5064">
                  <c:v>5,065.00</c:v>
                </c:pt>
                <c:pt idx="5065">
                  <c:v>5,065.99</c:v>
                </c:pt>
                <c:pt idx="5066">
                  <c:v>5,067.00</c:v>
                </c:pt>
                <c:pt idx="5067">
                  <c:v>5,068.00</c:v>
                </c:pt>
                <c:pt idx="5068">
                  <c:v>5,068.99</c:v>
                </c:pt>
                <c:pt idx="5069">
                  <c:v>5,070.00</c:v>
                </c:pt>
                <c:pt idx="5070">
                  <c:v>5,071.00</c:v>
                </c:pt>
                <c:pt idx="5071">
                  <c:v>5,071.99</c:v>
                </c:pt>
                <c:pt idx="5072">
                  <c:v>5,072.99</c:v>
                </c:pt>
                <c:pt idx="5073">
                  <c:v>5,074.00</c:v>
                </c:pt>
                <c:pt idx="5074">
                  <c:v>5,075.00</c:v>
                </c:pt>
                <c:pt idx="5075">
                  <c:v>5,075.99</c:v>
                </c:pt>
                <c:pt idx="5076">
                  <c:v>5,077.00</c:v>
                </c:pt>
                <c:pt idx="5077">
                  <c:v>5,078.00</c:v>
                </c:pt>
                <c:pt idx="5078">
                  <c:v>5,078.99</c:v>
                </c:pt>
                <c:pt idx="5079">
                  <c:v>5,080.00</c:v>
                </c:pt>
                <c:pt idx="5080">
                  <c:v>5,081.00</c:v>
                </c:pt>
                <c:pt idx="5081">
                  <c:v>5,081.99</c:v>
                </c:pt>
                <c:pt idx="5082">
                  <c:v>5,082.99</c:v>
                </c:pt>
                <c:pt idx="5083">
                  <c:v>5,084.00</c:v>
                </c:pt>
                <c:pt idx="5084">
                  <c:v>5,085.00</c:v>
                </c:pt>
                <c:pt idx="5085">
                  <c:v>5,085.99</c:v>
                </c:pt>
                <c:pt idx="5086">
                  <c:v>5,087.00</c:v>
                </c:pt>
                <c:pt idx="5087">
                  <c:v>5,088.00</c:v>
                </c:pt>
                <c:pt idx="5088">
                  <c:v>5,088.99</c:v>
                </c:pt>
                <c:pt idx="5089">
                  <c:v>5,090.00</c:v>
                </c:pt>
                <c:pt idx="5090">
                  <c:v>5,091.00</c:v>
                </c:pt>
                <c:pt idx="5091">
                  <c:v>5,091.99</c:v>
                </c:pt>
                <c:pt idx="5092">
                  <c:v>5,092.99</c:v>
                </c:pt>
                <c:pt idx="5093">
                  <c:v>5,094.00</c:v>
                </c:pt>
                <c:pt idx="5094">
                  <c:v>5,095.00</c:v>
                </c:pt>
                <c:pt idx="5095">
                  <c:v>5,095.99</c:v>
                </c:pt>
                <c:pt idx="5096">
                  <c:v>5,097.00</c:v>
                </c:pt>
                <c:pt idx="5097">
                  <c:v>5,098.00</c:v>
                </c:pt>
                <c:pt idx="5098">
                  <c:v>5,098.99</c:v>
                </c:pt>
                <c:pt idx="5099">
                  <c:v>5,100.00</c:v>
                </c:pt>
                <c:pt idx="5100">
                  <c:v>5,101.00</c:v>
                </c:pt>
                <c:pt idx="5101">
                  <c:v>5,101.99</c:v>
                </c:pt>
                <c:pt idx="5102">
                  <c:v>5,102.99</c:v>
                </c:pt>
                <c:pt idx="5103">
                  <c:v>5,104.00</c:v>
                </c:pt>
                <c:pt idx="5104">
                  <c:v>5,105.00</c:v>
                </c:pt>
                <c:pt idx="5105">
                  <c:v>5,105.99</c:v>
                </c:pt>
                <c:pt idx="5106">
                  <c:v>5,107.00</c:v>
                </c:pt>
                <c:pt idx="5107">
                  <c:v>5,108.00</c:v>
                </c:pt>
                <c:pt idx="5108">
                  <c:v>5,108.99</c:v>
                </c:pt>
                <c:pt idx="5109">
                  <c:v>5,110.00</c:v>
                </c:pt>
                <c:pt idx="5110">
                  <c:v>5,111.00</c:v>
                </c:pt>
                <c:pt idx="5111">
                  <c:v>5,111.99</c:v>
                </c:pt>
                <c:pt idx="5112">
                  <c:v>5,112.99</c:v>
                </c:pt>
                <c:pt idx="5113">
                  <c:v>5,114.00</c:v>
                </c:pt>
                <c:pt idx="5114">
                  <c:v>5,115.00</c:v>
                </c:pt>
                <c:pt idx="5115">
                  <c:v>5,115.99</c:v>
                </c:pt>
                <c:pt idx="5116">
                  <c:v>5,117.00</c:v>
                </c:pt>
                <c:pt idx="5117">
                  <c:v>5,118.00</c:v>
                </c:pt>
                <c:pt idx="5118">
                  <c:v>5,118.99</c:v>
                </c:pt>
                <c:pt idx="5119">
                  <c:v>5,120.00</c:v>
                </c:pt>
                <c:pt idx="5120">
                  <c:v>5,121.00</c:v>
                </c:pt>
                <c:pt idx="5121">
                  <c:v>5,121.99</c:v>
                </c:pt>
                <c:pt idx="5122">
                  <c:v>5,122.99</c:v>
                </c:pt>
                <c:pt idx="5123">
                  <c:v>5,124.00</c:v>
                </c:pt>
                <c:pt idx="5124">
                  <c:v>5,125.00</c:v>
                </c:pt>
                <c:pt idx="5125">
                  <c:v>5,125.99</c:v>
                </c:pt>
                <c:pt idx="5126">
                  <c:v>5,127.00</c:v>
                </c:pt>
                <c:pt idx="5127">
                  <c:v>5,128.00</c:v>
                </c:pt>
                <c:pt idx="5128">
                  <c:v>5,128.99</c:v>
                </c:pt>
                <c:pt idx="5129">
                  <c:v>5,130.00</c:v>
                </c:pt>
                <c:pt idx="5130">
                  <c:v>5,131.00</c:v>
                </c:pt>
                <c:pt idx="5131">
                  <c:v>5,131.99</c:v>
                </c:pt>
                <c:pt idx="5132">
                  <c:v>5,132.99</c:v>
                </c:pt>
                <c:pt idx="5133">
                  <c:v>5,134.00</c:v>
                </c:pt>
                <c:pt idx="5134">
                  <c:v>5,135.00</c:v>
                </c:pt>
                <c:pt idx="5135">
                  <c:v>5,135.99</c:v>
                </c:pt>
                <c:pt idx="5136">
                  <c:v>5,137.00</c:v>
                </c:pt>
                <c:pt idx="5137">
                  <c:v>5,138.00</c:v>
                </c:pt>
                <c:pt idx="5138">
                  <c:v>5,138.99</c:v>
                </c:pt>
                <c:pt idx="5139">
                  <c:v>5,140.00</c:v>
                </c:pt>
                <c:pt idx="5140">
                  <c:v>5,141.00</c:v>
                </c:pt>
                <c:pt idx="5141">
                  <c:v>5,141.99</c:v>
                </c:pt>
                <c:pt idx="5142">
                  <c:v>5,142.99</c:v>
                </c:pt>
                <c:pt idx="5143">
                  <c:v>5,144.00</c:v>
                </c:pt>
                <c:pt idx="5144">
                  <c:v>5,145.00</c:v>
                </c:pt>
                <c:pt idx="5145">
                  <c:v>5,145.99</c:v>
                </c:pt>
                <c:pt idx="5146">
                  <c:v>5,147.00</c:v>
                </c:pt>
                <c:pt idx="5147">
                  <c:v>5,148.00</c:v>
                </c:pt>
                <c:pt idx="5148">
                  <c:v>5,148.99</c:v>
                </c:pt>
                <c:pt idx="5149">
                  <c:v>5,150.00</c:v>
                </c:pt>
                <c:pt idx="5150">
                  <c:v>5,151.00</c:v>
                </c:pt>
                <c:pt idx="5151">
                  <c:v>5,151.99</c:v>
                </c:pt>
                <c:pt idx="5152">
                  <c:v>5,152.99</c:v>
                </c:pt>
                <c:pt idx="5153">
                  <c:v>5,154.00</c:v>
                </c:pt>
                <c:pt idx="5154">
                  <c:v>5,155.00</c:v>
                </c:pt>
                <c:pt idx="5155">
                  <c:v>5,155.99</c:v>
                </c:pt>
                <c:pt idx="5156">
                  <c:v>5,157.00</c:v>
                </c:pt>
                <c:pt idx="5157">
                  <c:v>5,158.00</c:v>
                </c:pt>
                <c:pt idx="5158">
                  <c:v>5,158.99</c:v>
                </c:pt>
                <c:pt idx="5159">
                  <c:v>5,160.00</c:v>
                </c:pt>
                <c:pt idx="5160">
                  <c:v>5,161.00</c:v>
                </c:pt>
                <c:pt idx="5161">
                  <c:v>5,161.99</c:v>
                </c:pt>
                <c:pt idx="5162">
                  <c:v>5,162.99</c:v>
                </c:pt>
                <c:pt idx="5163">
                  <c:v>5,164.00</c:v>
                </c:pt>
                <c:pt idx="5164">
                  <c:v>5,165.00</c:v>
                </c:pt>
                <c:pt idx="5165">
                  <c:v>5,165.99</c:v>
                </c:pt>
                <c:pt idx="5166">
                  <c:v>5,167.00</c:v>
                </c:pt>
                <c:pt idx="5167">
                  <c:v>5,168.00</c:v>
                </c:pt>
                <c:pt idx="5168">
                  <c:v>5,168.99</c:v>
                </c:pt>
                <c:pt idx="5169">
                  <c:v>5,169.99</c:v>
                </c:pt>
                <c:pt idx="5170">
                  <c:v>5,171.00</c:v>
                </c:pt>
                <c:pt idx="5171">
                  <c:v>5,171.99</c:v>
                </c:pt>
                <c:pt idx="5172">
                  <c:v>5,172.99</c:v>
                </c:pt>
                <c:pt idx="5173">
                  <c:v>5,174.00</c:v>
                </c:pt>
                <c:pt idx="5174">
                  <c:v>5,175.00</c:v>
                </c:pt>
                <c:pt idx="5175">
                  <c:v>5,175.99</c:v>
                </c:pt>
                <c:pt idx="5176">
                  <c:v>5,177.00</c:v>
                </c:pt>
                <c:pt idx="5177">
                  <c:v>5,178.00</c:v>
                </c:pt>
                <c:pt idx="5178">
                  <c:v>5,178.99</c:v>
                </c:pt>
                <c:pt idx="5179">
                  <c:v>5,179.99</c:v>
                </c:pt>
                <c:pt idx="5180">
                  <c:v>5,181.00</c:v>
                </c:pt>
                <c:pt idx="5181">
                  <c:v>5,182.00</c:v>
                </c:pt>
                <c:pt idx="5182">
                  <c:v>5,182.99</c:v>
                </c:pt>
                <c:pt idx="5183">
                  <c:v>5,184.00</c:v>
                </c:pt>
                <c:pt idx="5184">
                  <c:v>5,185.00</c:v>
                </c:pt>
                <c:pt idx="5185">
                  <c:v>5,185.99</c:v>
                </c:pt>
                <c:pt idx="5186">
                  <c:v>5,187.00</c:v>
                </c:pt>
                <c:pt idx="5187">
                  <c:v>5,188.00</c:v>
                </c:pt>
                <c:pt idx="5188">
                  <c:v>5,188.99</c:v>
                </c:pt>
                <c:pt idx="5189">
                  <c:v>5,189.99</c:v>
                </c:pt>
                <c:pt idx="5190">
                  <c:v>5,191.00</c:v>
                </c:pt>
                <c:pt idx="5191">
                  <c:v>5,192.00</c:v>
                </c:pt>
                <c:pt idx="5192">
                  <c:v>5,192.99</c:v>
                </c:pt>
                <c:pt idx="5193">
                  <c:v>5,194.00</c:v>
                </c:pt>
                <c:pt idx="5194">
                  <c:v>5,195.00</c:v>
                </c:pt>
                <c:pt idx="5195">
                  <c:v>5,195.99</c:v>
                </c:pt>
                <c:pt idx="5196">
                  <c:v>5,197.00</c:v>
                </c:pt>
                <c:pt idx="5197">
                  <c:v>5,198.00</c:v>
                </c:pt>
                <c:pt idx="5198">
                  <c:v>5,198.99</c:v>
                </c:pt>
                <c:pt idx="5199">
                  <c:v>5,199.99</c:v>
                </c:pt>
                <c:pt idx="5200">
                  <c:v>5,201.00</c:v>
                </c:pt>
                <c:pt idx="5201">
                  <c:v>5,202.00</c:v>
                </c:pt>
                <c:pt idx="5202">
                  <c:v>5,202.99</c:v>
                </c:pt>
                <c:pt idx="5203">
                  <c:v>5,204.00</c:v>
                </c:pt>
                <c:pt idx="5204">
                  <c:v>5,205.00</c:v>
                </c:pt>
                <c:pt idx="5205">
                  <c:v>5,205.99</c:v>
                </c:pt>
                <c:pt idx="5206">
                  <c:v>5,207.00</c:v>
                </c:pt>
                <c:pt idx="5207">
                  <c:v>5,208.00</c:v>
                </c:pt>
                <c:pt idx="5208">
                  <c:v>5,208.99</c:v>
                </c:pt>
                <c:pt idx="5209">
                  <c:v>5,209.99</c:v>
                </c:pt>
                <c:pt idx="5210">
                  <c:v>5,211.00</c:v>
                </c:pt>
                <c:pt idx="5211">
                  <c:v>5,212.00</c:v>
                </c:pt>
                <c:pt idx="5212">
                  <c:v>5,212.99</c:v>
                </c:pt>
                <c:pt idx="5213">
                  <c:v>5,214.00</c:v>
                </c:pt>
                <c:pt idx="5214">
                  <c:v>5,215.00</c:v>
                </c:pt>
                <c:pt idx="5215">
                  <c:v>5,215.99</c:v>
                </c:pt>
                <c:pt idx="5216">
                  <c:v>5,216.99</c:v>
                </c:pt>
                <c:pt idx="5217">
                  <c:v>5,218.00</c:v>
                </c:pt>
                <c:pt idx="5218">
                  <c:v>5,218.99</c:v>
                </c:pt>
                <c:pt idx="5219">
                  <c:v>5,219.99</c:v>
                </c:pt>
                <c:pt idx="5220">
                  <c:v>5,221.00</c:v>
                </c:pt>
                <c:pt idx="5221">
                  <c:v>5,222.00</c:v>
                </c:pt>
                <c:pt idx="5222">
                  <c:v>5,222.99</c:v>
                </c:pt>
                <c:pt idx="5223">
                  <c:v>5,224.00</c:v>
                </c:pt>
                <c:pt idx="5224">
                  <c:v>5,225.00</c:v>
                </c:pt>
                <c:pt idx="5225">
                  <c:v>5,225.99</c:v>
                </c:pt>
                <c:pt idx="5226">
                  <c:v>5,226.99</c:v>
                </c:pt>
                <c:pt idx="5227">
                  <c:v>5,228.00</c:v>
                </c:pt>
                <c:pt idx="5228">
                  <c:v>5,229.00</c:v>
                </c:pt>
                <c:pt idx="5229">
                  <c:v>5,229.99</c:v>
                </c:pt>
                <c:pt idx="5230">
                  <c:v>5,231.00</c:v>
                </c:pt>
                <c:pt idx="5231">
                  <c:v>5,232.00</c:v>
                </c:pt>
                <c:pt idx="5232">
                  <c:v>5,232.99</c:v>
                </c:pt>
                <c:pt idx="5233">
                  <c:v>5,234.00</c:v>
                </c:pt>
                <c:pt idx="5234">
                  <c:v>5,235.00</c:v>
                </c:pt>
                <c:pt idx="5235">
                  <c:v>5,235.99</c:v>
                </c:pt>
                <c:pt idx="5236">
                  <c:v>5,236.99</c:v>
                </c:pt>
                <c:pt idx="5237">
                  <c:v>5,238.00</c:v>
                </c:pt>
                <c:pt idx="5238">
                  <c:v>5,239.00</c:v>
                </c:pt>
                <c:pt idx="5239">
                  <c:v>5,239.99</c:v>
                </c:pt>
                <c:pt idx="5240">
                  <c:v>5,241.00</c:v>
                </c:pt>
                <c:pt idx="5241">
                  <c:v>5,242.00</c:v>
                </c:pt>
                <c:pt idx="5242">
                  <c:v>5,242.99</c:v>
                </c:pt>
                <c:pt idx="5243">
                  <c:v>5,244.00</c:v>
                </c:pt>
                <c:pt idx="5244">
                  <c:v>5,245.00</c:v>
                </c:pt>
                <c:pt idx="5245">
                  <c:v>5,245.99</c:v>
                </c:pt>
                <c:pt idx="5246">
                  <c:v>5,246.99</c:v>
                </c:pt>
                <c:pt idx="5247">
                  <c:v>5,248.00</c:v>
                </c:pt>
                <c:pt idx="5248">
                  <c:v>5,249.00</c:v>
                </c:pt>
                <c:pt idx="5249">
                  <c:v>5,249.99</c:v>
                </c:pt>
                <c:pt idx="5250">
                  <c:v>5,251.00</c:v>
                </c:pt>
                <c:pt idx="5251">
                  <c:v>5,252.00</c:v>
                </c:pt>
                <c:pt idx="5252">
                  <c:v>5,252.99</c:v>
                </c:pt>
                <c:pt idx="5253">
                  <c:v>5,254.00</c:v>
                </c:pt>
                <c:pt idx="5254">
                  <c:v>5,255.00</c:v>
                </c:pt>
                <c:pt idx="5255">
                  <c:v>5,255.99</c:v>
                </c:pt>
                <c:pt idx="5256">
                  <c:v>5,256.99</c:v>
                </c:pt>
                <c:pt idx="5257">
                  <c:v>5,258.00</c:v>
                </c:pt>
                <c:pt idx="5258">
                  <c:v>5,259.00</c:v>
                </c:pt>
                <c:pt idx="5259">
                  <c:v>5,259.99</c:v>
                </c:pt>
                <c:pt idx="5260">
                  <c:v>5,261.00</c:v>
                </c:pt>
                <c:pt idx="5261">
                  <c:v>5,262.00</c:v>
                </c:pt>
                <c:pt idx="5262">
                  <c:v>5,262.99</c:v>
                </c:pt>
                <c:pt idx="5263">
                  <c:v>5,263.99</c:v>
                </c:pt>
                <c:pt idx="5264">
                  <c:v>5,265.00</c:v>
                </c:pt>
                <c:pt idx="5265">
                  <c:v>5,266.00</c:v>
                </c:pt>
                <c:pt idx="5266">
                  <c:v>5,266.99</c:v>
                </c:pt>
                <c:pt idx="5267">
                  <c:v>5,268.00</c:v>
                </c:pt>
                <c:pt idx="5268">
                  <c:v>5,269.00</c:v>
                </c:pt>
                <c:pt idx="5269">
                  <c:v>5,269.99</c:v>
                </c:pt>
                <c:pt idx="5270">
                  <c:v>5,271.00</c:v>
                </c:pt>
                <c:pt idx="5271">
                  <c:v>5,272.00</c:v>
                </c:pt>
                <c:pt idx="5272">
                  <c:v>5,272.99</c:v>
                </c:pt>
                <c:pt idx="5273">
                  <c:v>5,273.99</c:v>
                </c:pt>
                <c:pt idx="5274">
                  <c:v>5,275.00</c:v>
                </c:pt>
                <c:pt idx="5275">
                  <c:v>5,275.99</c:v>
                </c:pt>
                <c:pt idx="5276">
                  <c:v>5,276.99</c:v>
                </c:pt>
                <c:pt idx="5277">
                  <c:v>5,278.00</c:v>
                </c:pt>
                <c:pt idx="5278">
                  <c:v>5,279.00</c:v>
                </c:pt>
                <c:pt idx="5279">
                  <c:v>5,279.99</c:v>
                </c:pt>
                <c:pt idx="5280">
                  <c:v>5,281.00</c:v>
                </c:pt>
                <c:pt idx="5281">
                  <c:v>5,282.00</c:v>
                </c:pt>
                <c:pt idx="5282">
                  <c:v>5,282.99</c:v>
                </c:pt>
                <c:pt idx="5283">
                  <c:v>5,283.99</c:v>
                </c:pt>
                <c:pt idx="5284">
                  <c:v>5,285.00</c:v>
                </c:pt>
                <c:pt idx="5285">
                  <c:v>5,285.99</c:v>
                </c:pt>
                <c:pt idx="5286">
                  <c:v>5,286.99</c:v>
                </c:pt>
                <c:pt idx="5287">
                  <c:v>5,288.00</c:v>
                </c:pt>
                <c:pt idx="5288">
                  <c:v>5,289.00</c:v>
                </c:pt>
                <c:pt idx="5289">
                  <c:v>5,289.99</c:v>
                </c:pt>
                <c:pt idx="5290">
                  <c:v>5,291.00</c:v>
                </c:pt>
                <c:pt idx="5291">
                  <c:v>5,292.00</c:v>
                </c:pt>
                <c:pt idx="5292">
                  <c:v>5,292.99</c:v>
                </c:pt>
                <c:pt idx="5293">
                  <c:v>5,293.99</c:v>
                </c:pt>
                <c:pt idx="5294">
                  <c:v>5,295.00</c:v>
                </c:pt>
                <c:pt idx="5295">
                  <c:v>5,296.00</c:v>
                </c:pt>
                <c:pt idx="5296">
                  <c:v>5,296.99</c:v>
                </c:pt>
                <c:pt idx="5297">
                  <c:v>5,298.00</c:v>
                </c:pt>
                <c:pt idx="5298">
                  <c:v>5,299.00</c:v>
                </c:pt>
                <c:pt idx="5299">
                  <c:v>5,299.99</c:v>
                </c:pt>
                <c:pt idx="5300">
                  <c:v>5,301.00</c:v>
                </c:pt>
                <c:pt idx="5301">
                  <c:v>5,302.00</c:v>
                </c:pt>
                <c:pt idx="5302">
                  <c:v>5,302.99</c:v>
                </c:pt>
                <c:pt idx="5303">
                  <c:v>5,303.99</c:v>
                </c:pt>
                <c:pt idx="5304">
                  <c:v>5,305.00</c:v>
                </c:pt>
                <c:pt idx="5305">
                  <c:v>5,306.00</c:v>
                </c:pt>
                <c:pt idx="5306">
                  <c:v>5,306.99</c:v>
                </c:pt>
                <c:pt idx="5307">
                  <c:v>5,308.00</c:v>
                </c:pt>
                <c:pt idx="5308">
                  <c:v>5,309.00</c:v>
                </c:pt>
                <c:pt idx="5309">
                  <c:v>5,309.99</c:v>
                </c:pt>
                <c:pt idx="5310">
                  <c:v>5,311.00</c:v>
                </c:pt>
                <c:pt idx="5311">
                  <c:v>5,312.00</c:v>
                </c:pt>
                <c:pt idx="5312">
                  <c:v>5,312.99</c:v>
                </c:pt>
                <c:pt idx="5313">
                  <c:v>5,313.99</c:v>
                </c:pt>
                <c:pt idx="5314">
                  <c:v>5,315.00</c:v>
                </c:pt>
                <c:pt idx="5315">
                  <c:v>5,316.00</c:v>
                </c:pt>
                <c:pt idx="5316">
                  <c:v>5,316.99</c:v>
                </c:pt>
                <c:pt idx="5317">
                  <c:v>5,318.00</c:v>
                </c:pt>
                <c:pt idx="5318">
                  <c:v>5,319.00</c:v>
                </c:pt>
                <c:pt idx="5319">
                  <c:v>5,319.99</c:v>
                </c:pt>
                <c:pt idx="5320">
                  <c:v>5,321.00</c:v>
                </c:pt>
                <c:pt idx="5321">
                  <c:v>5,322.00</c:v>
                </c:pt>
                <c:pt idx="5322">
                  <c:v>5,322.99</c:v>
                </c:pt>
                <c:pt idx="5323">
                  <c:v>5,323.99</c:v>
                </c:pt>
                <c:pt idx="5324">
                  <c:v>5,325.00</c:v>
                </c:pt>
                <c:pt idx="5325">
                  <c:v>5,326.00</c:v>
                </c:pt>
                <c:pt idx="5326">
                  <c:v>5,326.99</c:v>
                </c:pt>
                <c:pt idx="5327">
                  <c:v>5,328.00</c:v>
                </c:pt>
                <c:pt idx="5328">
                  <c:v>5,329.00</c:v>
                </c:pt>
                <c:pt idx="5329">
                  <c:v>5,329.99</c:v>
                </c:pt>
                <c:pt idx="5330">
                  <c:v>5,330.99</c:v>
                </c:pt>
                <c:pt idx="5331">
                  <c:v>5,332.00</c:v>
                </c:pt>
                <c:pt idx="5332">
                  <c:v>5,333.00</c:v>
                </c:pt>
                <c:pt idx="5333">
                  <c:v>5,333.99</c:v>
                </c:pt>
                <c:pt idx="5334">
                  <c:v>5,335.00</c:v>
                </c:pt>
                <c:pt idx="5335">
                  <c:v>5,336.00</c:v>
                </c:pt>
                <c:pt idx="5336">
                  <c:v>5,336.99</c:v>
                </c:pt>
                <c:pt idx="5337">
                  <c:v>5,338.00</c:v>
                </c:pt>
                <c:pt idx="5338">
                  <c:v>5,339.00</c:v>
                </c:pt>
                <c:pt idx="5339">
                  <c:v>5,339.99</c:v>
                </c:pt>
                <c:pt idx="5340">
                  <c:v>5,340.99</c:v>
                </c:pt>
                <c:pt idx="5341">
                  <c:v>5,342.00</c:v>
                </c:pt>
                <c:pt idx="5342">
                  <c:v>5,343.00</c:v>
                </c:pt>
                <c:pt idx="5343">
                  <c:v>5,343.99</c:v>
                </c:pt>
                <c:pt idx="5344">
                  <c:v>5,345.00</c:v>
                </c:pt>
                <c:pt idx="5345">
                  <c:v>5,346.00</c:v>
                </c:pt>
                <c:pt idx="5346">
                  <c:v>5,346.99</c:v>
                </c:pt>
                <c:pt idx="5347">
                  <c:v>5,348.00</c:v>
                </c:pt>
                <c:pt idx="5348">
                  <c:v>5,349.00</c:v>
                </c:pt>
                <c:pt idx="5349">
                  <c:v>5,349.99</c:v>
                </c:pt>
                <c:pt idx="5350">
                  <c:v>5,350.99</c:v>
                </c:pt>
                <c:pt idx="5351">
                  <c:v>5,352.00</c:v>
                </c:pt>
                <c:pt idx="5352">
                  <c:v>5,353.00</c:v>
                </c:pt>
                <c:pt idx="5353">
                  <c:v>5,353.99</c:v>
                </c:pt>
                <c:pt idx="5354">
                  <c:v>5,355.00</c:v>
                </c:pt>
                <c:pt idx="5355">
                  <c:v>5,356.00</c:v>
                </c:pt>
                <c:pt idx="5356">
                  <c:v>5,356.99</c:v>
                </c:pt>
                <c:pt idx="5357">
                  <c:v>5,358.00</c:v>
                </c:pt>
                <c:pt idx="5358">
                  <c:v>5,359.00</c:v>
                </c:pt>
                <c:pt idx="5359">
                  <c:v>5,359.99</c:v>
                </c:pt>
                <c:pt idx="5360">
                  <c:v>5,360.99</c:v>
                </c:pt>
                <c:pt idx="5361">
                  <c:v>5,362.00</c:v>
                </c:pt>
                <c:pt idx="5362">
                  <c:v>5,363.00</c:v>
                </c:pt>
                <c:pt idx="5363">
                  <c:v>5,363.99</c:v>
                </c:pt>
                <c:pt idx="5364">
                  <c:v>5,365.00</c:v>
                </c:pt>
                <c:pt idx="5365">
                  <c:v>5,366.00</c:v>
                </c:pt>
                <c:pt idx="5366">
                  <c:v>5,366.99</c:v>
                </c:pt>
                <c:pt idx="5367">
                  <c:v>5,368.00</c:v>
                </c:pt>
                <c:pt idx="5368">
                  <c:v>5,369.00</c:v>
                </c:pt>
                <c:pt idx="5369">
                  <c:v>5,369.99</c:v>
                </c:pt>
                <c:pt idx="5370">
                  <c:v>5,370.99</c:v>
                </c:pt>
                <c:pt idx="5371">
                  <c:v>5,372.00</c:v>
                </c:pt>
                <c:pt idx="5372">
                  <c:v>5,373.00</c:v>
                </c:pt>
                <c:pt idx="5373">
                  <c:v>5,373.99</c:v>
                </c:pt>
                <c:pt idx="5374">
                  <c:v>5,375.00</c:v>
                </c:pt>
                <c:pt idx="5375">
                  <c:v>5,376.00</c:v>
                </c:pt>
                <c:pt idx="5376">
                  <c:v>5,376.99</c:v>
                </c:pt>
                <c:pt idx="5377">
                  <c:v>5,377.99</c:v>
                </c:pt>
                <c:pt idx="5378">
                  <c:v>5,379.00</c:v>
                </c:pt>
                <c:pt idx="5379">
                  <c:v>5,379.99</c:v>
                </c:pt>
                <c:pt idx="5380">
                  <c:v>5,380.99</c:v>
                </c:pt>
                <c:pt idx="5381">
                  <c:v>5,382.00</c:v>
                </c:pt>
                <c:pt idx="5382">
                  <c:v>5,383.00</c:v>
                </c:pt>
                <c:pt idx="5383">
                  <c:v>5,383.99</c:v>
                </c:pt>
                <c:pt idx="5384">
                  <c:v>5,385.00</c:v>
                </c:pt>
                <c:pt idx="5385">
                  <c:v>5,386.00</c:v>
                </c:pt>
                <c:pt idx="5386">
                  <c:v>5,386.99</c:v>
                </c:pt>
                <c:pt idx="5387">
                  <c:v>5,387.99</c:v>
                </c:pt>
                <c:pt idx="5388">
                  <c:v>5,389.00</c:v>
                </c:pt>
                <c:pt idx="5389">
                  <c:v>5,390.00</c:v>
                </c:pt>
                <c:pt idx="5390">
                  <c:v>5,390.99</c:v>
                </c:pt>
                <c:pt idx="5391">
                  <c:v>5,392.00</c:v>
                </c:pt>
                <c:pt idx="5392">
                  <c:v>5,393.00</c:v>
                </c:pt>
                <c:pt idx="5393">
                  <c:v>5,393.99</c:v>
                </c:pt>
                <c:pt idx="5394">
                  <c:v>5,395.00</c:v>
                </c:pt>
                <c:pt idx="5395">
                  <c:v>5,396.00</c:v>
                </c:pt>
                <c:pt idx="5396">
                  <c:v>5,396.99</c:v>
                </c:pt>
                <c:pt idx="5397">
                  <c:v>5,397.99</c:v>
                </c:pt>
                <c:pt idx="5398">
                  <c:v>5,399.00</c:v>
                </c:pt>
                <c:pt idx="5399">
                  <c:v>5,400.00</c:v>
                </c:pt>
                <c:pt idx="5400">
                  <c:v>5,400.99</c:v>
                </c:pt>
                <c:pt idx="5401">
                  <c:v>5,402.00</c:v>
                </c:pt>
                <c:pt idx="5402">
                  <c:v>5,403.00</c:v>
                </c:pt>
                <c:pt idx="5403">
                  <c:v>5,403.99</c:v>
                </c:pt>
                <c:pt idx="5404">
                  <c:v>5,405.00</c:v>
                </c:pt>
                <c:pt idx="5405">
                  <c:v>5,406.00</c:v>
                </c:pt>
                <c:pt idx="5406">
                  <c:v>5,406.99</c:v>
                </c:pt>
                <c:pt idx="5407">
                  <c:v>5,407.99</c:v>
                </c:pt>
                <c:pt idx="5408">
                  <c:v>5,409.00</c:v>
                </c:pt>
                <c:pt idx="5409">
                  <c:v>5,410.00</c:v>
                </c:pt>
                <c:pt idx="5410">
                  <c:v>5,410.99</c:v>
                </c:pt>
                <c:pt idx="5411">
                  <c:v>5,412.00</c:v>
                </c:pt>
                <c:pt idx="5412">
                  <c:v>5,413.00</c:v>
                </c:pt>
                <c:pt idx="5413">
                  <c:v>5,413.99</c:v>
                </c:pt>
                <c:pt idx="5414">
                  <c:v>5,415.00</c:v>
                </c:pt>
                <c:pt idx="5415">
                  <c:v>5,416.00</c:v>
                </c:pt>
                <c:pt idx="5416">
                  <c:v>5,416.99</c:v>
                </c:pt>
                <c:pt idx="5417">
                  <c:v>5,417.99</c:v>
                </c:pt>
                <c:pt idx="5418">
                  <c:v>5,419.00</c:v>
                </c:pt>
                <c:pt idx="5419">
                  <c:v>5,420.00</c:v>
                </c:pt>
                <c:pt idx="5420">
                  <c:v>5,420.99</c:v>
                </c:pt>
                <c:pt idx="5421">
                  <c:v>5,422.00</c:v>
                </c:pt>
                <c:pt idx="5422">
                  <c:v>5,423.00</c:v>
                </c:pt>
                <c:pt idx="5423">
                  <c:v>5,423.99</c:v>
                </c:pt>
                <c:pt idx="5424">
                  <c:v>5,424.99</c:v>
                </c:pt>
                <c:pt idx="5425">
                  <c:v>5,426.00</c:v>
                </c:pt>
                <c:pt idx="5426">
                  <c:v>5,426.99</c:v>
                </c:pt>
                <c:pt idx="5427">
                  <c:v>5,427.99</c:v>
                </c:pt>
                <c:pt idx="5428">
                  <c:v>5,429.00</c:v>
                </c:pt>
                <c:pt idx="5429">
                  <c:v>5,430.00</c:v>
                </c:pt>
                <c:pt idx="5430">
                  <c:v>5,430.99</c:v>
                </c:pt>
                <c:pt idx="5431">
                  <c:v>5,432.00</c:v>
                </c:pt>
                <c:pt idx="5432">
                  <c:v>5,433.00</c:v>
                </c:pt>
                <c:pt idx="5433">
                  <c:v>5,433.99</c:v>
                </c:pt>
                <c:pt idx="5434">
                  <c:v>5,434.99</c:v>
                </c:pt>
                <c:pt idx="5435">
                  <c:v>5,436.00</c:v>
                </c:pt>
                <c:pt idx="5436">
                  <c:v>5,437.00</c:v>
                </c:pt>
                <c:pt idx="5437">
                  <c:v>5,437.99</c:v>
                </c:pt>
                <c:pt idx="5438">
                  <c:v>5,439.00</c:v>
                </c:pt>
                <c:pt idx="5439">
                  <c:v>5,440.00</c:v>
                </c:pt>
                <c:pt idx="5440">
                  <c:v>5,440.99</c:v>
                </c:pt>
                <c:pt idx="5441">
                  <c:v>5,442.00</c:v>
                </c:pt>
                <c:pt idx="5442">
                  <c:v>5,443.00</c:v>
                </c:pt>
                <c:pt idx="5443">
                  <c:v>5,443.99</c:v>
                </c:pt>
                <c:pt idx="5444">
                  <c:v>5,444.99</c:v>
                </c:pt>
                <c:pt idx="5445">
                  <c:v>5,446.00</c:v>
                </c:pt>
                <c:pt idx="5446">
                  <c:v>5,447.00</c:v>
                </c:pt>
                <c:pt idx="5447">
                  <c:v>5,447.99</c:v>
                </c:pt>
                <c:pt idx="5448">
                  <c:v>5,449.00</c:v>
                </c:pt>
                <c:pt idx="5449">
                  <c:v>5,450.00</c:v>
                </c:pt>
                <c:pt idx="5450">
                  <c:v>5,450.99</c:v>
                </c:pt>
                <c:pt idx="5451">
                  <c:v>5,452.00</c:v>
                </c:pt>
                <c:pt idx="5452">
                  <c:v>5,453.00</c:v>
                </c:pt>
                <c:pt idx="5453">
                  <c:v>5,453.99</c:v>
                </c:pt>
                <c:pt idx="5454">
                  <c:v>5,454.99</c:v>
                </c:pt>
                <c:pt idx="5455">
                  <c:v>5,456.00</c:v>
                </c:pt>
                <c:pt idx="5456">
                  <c:v>5,457.00</c:v>
                </c:pt>
                <c:pt idx="5457">
                  <c:v>5,457.99</c:v>
                </c:pt>
                <c:pt idx="5458">
                  <c:v>5,459.00</c:v>
                </c:pt>
                <c:pt idx="5459">
                  <c:v>5,460.00</c:v>
                </c:pt>
                <c:pt idx="5460">
                  <c:v>5,460.99</c:v>
                </c:pt>
                <c:pt idx="5461">
                  <c:v>5,462.00</c:v>
                </c:pt>
                <c:pt idx="5462">
                  <c:v>5,463.00</c:v>
                </c:pt>
                <c:pt idx="5463">
                  <c:v>5,463.99</c:v>
                </c:pt>
                <c:pt idx="5464">
                  <c:v>5,464.99</c:v>
                </c:pt>
                <c:pt idx="5465">
                  <c:v>5,466.00</c:v>
                </c:pt>
                <c:pt idx="5466">
                  <c:v>5,467.00</c:v>
                </c:pt>
                <c:pt idx="5467">
                  <c:v>5,467.99</c:v>
                </c:pt>
                <c:pt idx="5468">
                  <c:v>5,469.00</c:v>
                </c:pt>
                <c:pt idx="5469">
                  <c:v>5,470.00</c:v>
                </c:pt>
                <c:pt idx="5470">
                  <c:v>5,470.99</c:v>
                </c:pt>
                <c:pt idx="5471">
                  <c:v>5,472.00</c:v>
                </c:pt>
                <c:pt idx="5472">
                  <c:v>5,473.00</c:v>
                </c:pt>
                <c:pt idx="5473">
                  <c:v>5,473.99</c:v>
                </c:pt>
                <c:pt idx="5474">
                  <c:v>5,474.99</c:v>
                </c:pt>
                <c:pt idx="5475">
                  <c:v>5,476.00</c:v>
                </c:pt>
                <c:pt idx="5476">
                  <c:v>5,477.00</c:v>
                </c:pt>
                <c:pt idx="5477">
                  <c:v>5,477.99</c:v>
                </c:pt>
                <c:pt idx="5478">
                  <c:v>5,479.00</c:v>
                </c:pt>
                <c:pt idx="5479">
                  <c:v>5,480.00</c:v>
                </c:pt>
                <c:pt idx="5480">
                  <c:v>5,480.99</c:v>
                </c:pt>
                <c:pt idx="5481">
                  <c:v>5,481.99</c:v>
                </c:pt>
                <c:pt idx="5482">
                  <c:v>5,483.00</c:v>
                </c:pt>
                <c:pt idx="5483">
                  <c:v>5,483.99</c:v>
                </c:pt>
                <c:pt idx="5484">
                  <c:v>5,484.99</c:v>
                </c:pt>
                <c:pt idx="5485">
                  <c:v>5,486.00</c:v>
                </c:pt>
                <c:pt idx="5486">
                  <c:v>5,487.00</c:v>
                </c:pt>
                <c:pt idx="5487">
                  <c:v>5,487.99</c:v>
                </c:pt>
                <c:pt idx="5488">
                  <c:v>5,489.00</c:v>
                </c:pt>
                <c:pt idx="5489">
                  <c:v>5,490.00</c:v>
                </c:pt>
                <c:pt idx="5490">
                  <c:v>5,490.99</c:v>
                </c:pt>
                <c:pt idx="5491">
                  <c:v>5,491.99</c:v>
                </c:pt>
                <c:pt idx="5492">
                  <c:v>5,493.00</c:v>
                </c:pt>
                <c:pt idx="5493">
                  <c:v>5,494.00</c:v>
                </c:pt>
                <c:pt idx="5494">
                  <c:v>5,494.99</c:v>
                </c:pt>
                <c:pt idx="5495">
                  <c:v>5,496.00</c:v>
                </c:pt>
                <c:pt idx="5496">
                  <c:v>5,497.00</c:v>
                </c:pt>
                <c:pt idx="5497">
                  <c:v>5,497.99</c:v>
                </c:pt>
                <c:pt idx="5498">
                  <c:v>5,499.00</c:v>
                </c:pt>
                <c:pt idx="5499">
                  <c:v>5,500.00</c:v>
                </c:pt>
                <c:pt idx="5500">
                  <c:v>5,500.99</c:v>
                </c:pt>
                <c:pt idx="5501">
                  <c:v>5,501.99</c:v>
                </c:pt>
                <c:pt idx="5502">
                  <c:v>5,503.00</c:v>
                </c:pt>
                <c:pt idx="5503">
                  <c:v>5,504.00</c:v>
                </c:pt>
                <c:pt idx="5504">
                  <c:v>5,504.99</c:v>
                </c:pt>
                <c:pt idx="5505">
                  <c:v>5,506.00</c:v>
                </c:pt>
                <c:pt idx="5506">
                  <c:v>5,507.00</c:v>
                </c:pt>
                <c:pt idx="5507">
                  <c:v>5,507.99</c:v>
                </c:pt>
                <c:pt idx="5508">
                  <c:v>5,509.00</c:v>
                </c:pt>
                <c:pt idx="5509">
                  <c:v>5,510.00</c:v>
                </c:pt>
                <c:pt idx="5510">
                  <c:v>5,510.99</c:v>
                </c:pt>
                <c:pt idx="5511">
                  <c:v>5,511.99</c:v>
                </c:pt>
                <c:pt idx="5512">
                  <c:v>5,513.00</c:v>
                </c:pt>
                <c:pt idx="5513">
                  <c:v>5,514.00</c:v>
                </c:pt>
                <c:pt idx="5514">
                  <c:v>5,514.99</c:v>
                </c:pt>
                <c:pt idx="5515">
                  <c:v>5,516.00</c:v>
                </c:pt>
                <c:pt idx="5516">
                  <c:v>5,517.00</c:v>
                </c:pt>
                <c:pt idx="5517">
                  <c:v>5,517.99</c:v>
                </c:pt>
                <c:pt idx="5518">
                  <c:v>5,518.99</c:v>
                </c:pt>
                <c:pt idx="5519">
                  <c:v>5,520.00</c:v>
                </c:pt>
                <c:pt idx="5520">
                  <c:v>5,521.00</c:v>
                </c:pt>
                <c:pt idx="5521">
                  <c:v>5,521.99</c:v>
                </c:pt>
                <c:pt idx="5522">
                  <c:v>5,523.00</c:v>
                </c:pt>
                <c:pt idx="5523">
                  <c:v>5,524.00</c:v>
                </c:pt>
                <c:pt idx="5524">
                  <c:v>5,524.99</c:v>
                </c:pt>
                <c:pt idx="5525">
                  <c:v>5,526.00</c:v>
                </c:pt>
                <c:pt idx="5526">
                  <c:v>5,527.00</c:v>
                </c:pt>
                <c:pt idx="5527">
                  <c:v>5,527.99</c:v>
                </c:pt>
                <c:pt idx="5528">
                  <c:v>5,528.99</c:v>
                </c:pt>
                <c:pt idx="5529">
                  <c:v>5,530.00</c:v>
                </c:pt>
                <c:pt idx="5530">
                  <c:v>5,531.00</c:v>
                </c:pt>
                <c:pt idx="5531">
                  <c:v>5,531.99</c:v>
                </c:pt>
                <c:pt idx="5532">
                  <c:v>5,533.00</c:v>
                </c:pt>
                <c:pt idx="5533">
                  <c:v>5,534.00</c:v>
                </c:pt>
                <c:pt idx="5534">
                  <c:v>5,534.99</c:v>
                </c:pt>
                <c:pt idx="5535">
                  <c:v>5,536.00</c:v>
                </c:pt>
                <c:pt idx="5536">
                  <c:v>5,537.00</c:v>
                </c:pt>
                <c:pt idx="5537">
                  <c:v>5,537.99</c:v>
                </c:pt>
                <c:pt idx="5538">
                  <c:v>5,538.99</c:v>
                </c:pt>
                <c:pt idx="5539">
                  <c:v>5,540.00</c:v>
                </c:pt>
                <c:pt idx="5540">
                  <c:v>5,541.00</c:v>
                </c:pt>
                <c:pt idx="5541">
                  <c:v>5,541.99</c:v>
                </c:pt>
                <c:pt idx="5542">
                  <c:v>5,543.00</c:v>
                </c:pt>
                <c:pt idx="5543">
                  <c:v>5,544.00</c:v>
                </c:pt>
                <c:pt idx="5544">
                  <c:v>5,544.99</c:v>
                </c:pt>
                <c:pt idx="5545">
                  <c:v>5,546.00</c:v>
                </c:pt>
                <c:pt idx="5546">
                  <c:v>5,547.00</c:v>
                </c:pt>
                <c:pt idx="5547">
                  <c:v>5,547.99</c:v>
                </c:pt>
                <c:pt idx="5548">
                  <c:v>5,548.99</c:v>
                </c:pt>
                <c:pt idx="5549">
                  <c:v>5,550.00</c:v>
                </c:pt>
                <c:pt idx="5550">
                  <c:v>5,551.00</c:v>
                </c:pt>
                <c:pt idx="5551">
                  <c:v>5,551.99</c:v>
                </c:pt>
                <c:pt idx="5552">
                  <c:v>5,553.00</c:v>
                </c:pt>
                <c:pt idx="5553">
                  <c:v>5,554.00</c:v>
                </c:pt>
                <c:pt idx="5554">
                  <c:v>5,554.99</c:v>
                </c:pt>
                <c:pt idx="5555">
                  <c:v>5,555.99</c:v>
                </c:pt>
                <c:pt idx="5556">
                  <c:v>5,557.00</c:v>
                </c:pt>
                <c:pt idx="5557">
                  <c:v>5,557.99</c:v>
                </c:pt>
                <c:pt idx="5558">
                  <c:v>5,558.99</c:v>
                </c:pt>
                <c:pt idx="5559">
                  <c:v>5,560.00</c:v>
                </c:pt>
                <c:pt idx="5560">
                  <c:v>5,561.00</c:v>
                </c:pt>
                <c:pt idx="5561">
                  <c:v>5,561.99</c:v>
                </c:pt>
                <c:pt idx="5562">
                  <c:v>5,563.00</c:v>
                </c:pt>
                <c:pt idx="5563">
                  <c:v>5,564.00</c:v>
                </c:pt>
                <c:pt idx="5564">
                  <c:v>5,564.99</c:v>
                </c:pt>
                <c:pt idx="5565">
                  <c:v>5,565.99</c:v>
                </c:pt>
                <c:pt idx="5566">
                  <c:v>5,567.00</c:v>
                </c:pt>
                <c:pt idx="5567">
                  <c:v>5,568.00</c:v>
                </c:pt>
                <c:pt idx="5568">
                  <c:v>5,568.99</c:v>
                </c:pt>
                <c:pt idx="5569">
                  <c:v>5,570.00</c:v>
                </c:pt>
                <c:pt idx="5570">
                  <c:v>5,571.00</c:v>
                </c:pt>
                <c:pt idx="5571">
                  <c:v>5,571.99</c:v>
                </c:pt>
                <c:pt idx="5572">
                  <c:v>5,573.00</c:v>
                </c:pt>
                <c:pt idx="5573">
                  <c:v>5,574.00</c:v>
                </c:pt>
                <c:pt idx="5574">
                  <c:v>5,574.99</c:v>
                </c:pt>
                <c:pt idx="5575">
                  <c:v>5,575.99</c:v>
                </c:pt>
                <c:pt idx="5576">
                  <c:v>5,577.00</c:v>
                </c:pt>
                <c:pt idx="5577">
                  <c:v>5,578.00</c:v>
                </c:pt>
                <c:pt idx="5578">
                  <c:v>5,578.99</c:v>
                </c:pt>
                <c:pt idx="5579">
                  <c:v>5,580.00</c:v>
                </c:pt>
                <c:pt idx="5580">
                  <c:v>5,581.00</c:v>
                </c:pt>
                <c:pt idx="5581">
                  <c:v>5,581.99</c:v>
                </c:pt>
                <c:pt idx="5582">
                  <c:v>5,582.99</c:v>
                </c:pt>
                <c:pt idx="5583">
                  <c:v>5,584.00</c:v>
                </c:pt>
                <c:pt idx="5584">
                  <c:v>5,585.00</c:v>
                </c:pt>
                <c:pt idx="5585">
                  <c:v>5,585.99</c:v>
                </c:pt>
                <c:pt idx="5586">
                  <c:v>5,587.00</c:v>
                </c:pt>
                <c:pt idx="5587">
                  <c:v>5,588.00</c:v>
                </c:pt>
                <c:pt idx="5588">
                  <c:v>5,588.99</c:v>
                </c:pt>
                <c:pt idx="5589">
                  <c:v>5,590.00</c:v>
                </c:pt>
                <c:pt idx="5590">
                  <c:v>5,591.00</c:v>
                </c:pt>
                <c:pt idx="5591">
                  <c:v>5,591.99</c:v>
                </c:pt>
                <c:pt idx="5592">
                  <c:v>5,592.99</c:v>
                </c:pt>
                <c:pt idx="5593">
                  <c:v>5,594.00</c:v>
                </c:pt>
                <c:pt idx="5594">
                  <c:v>5,595.00</c:v>
                </c:pt>
                <c:pt idx="5595">
                  <c:v>5,595.99</c:v>
                </c:pt>
                <c:pt idx="5596">
                  <c:v>5,597.00</c:v>
                </c:pt>
                <c:pt idx="5597">
                  <c:v>5,598.00</c:v>
                </c:pt>
                <c:pt idx="5598">
                  <c:v>5,598.99</c:v>
                </c:pt>
                <c:pt idx="5599">
                  <c:v>5,600.00</c:v>
                </c:pt>
                <c:pt idx="5600">
                  <c:v>5,601.00</c:v>
                </c:pt>
                <c:pt idx="5601">
                  <c:v>5,601.99</c:v>
                </c:pt>
                <c:pt idx="5602">
                  <c:v>5,602.99</c:v>
                </c:pt>
                <c:pt idx="5603">
                  <c:v>5,604.00</c:v>
                </c:pt>
                <c:pt idx="5604">
                  <c:v>5,605.00</c:v>
                </c:pt>
                <c:pt idx="5605">
                  <c:v>5,605.99</c:v>
                </c:pt>
                <c:pt idx="5606">
                  <c:v>5,607.00</c:v>
                </c:pt>
                <c:pt idx="5607">
                  <c:v>5,608.00</c:v>
                </c:pt>
                <c:pt idx="5608">
                  <c:v>5,608.99</c:v>
                </c:pt>
                <c:pt idx="5609">
                  <c:v>5,610.00</c:v>
                </c:pt>
                <c:pt idx="5610">
                  <c:v>5,611.00</c:v>
                </c:pt>
                <c:pt idx="5611">
                  <c:v>5,611.99</c:v>
                </c:pt>
                <c:pt idx="5612">
                  <c:v>5,612.99</c:v>
                </c:pt>
                <c:pt idx="5613">
                  <c:v>5,614.00</c:v>
                </c:pt>
                <c:pt idx="5614">
                  <c:v>5,615.00</c:v>
                </c:pt>
                <c:pt idx="5615">
                  <c:v>5,615.99</c:v>
                </c:pt>
                <c:pt idx="5616">
                  <c:v>5,617.00</c:v>
                </c:pt>
                <c:pt idx="5617">
                  <c:v>5,618.00</c:v>
                </c:pt>
                <c:pt idx="5618">
                  <c:v>5,618.99</c:v>
                </c:pt>
                <c:pt idx="5619">
                  <c:v>5,620.00</c:v>
                </c:pt>
                <c:pt idx="5620">
                  <c:v>5,621.00</c:v>
                </c:pt>
                <c:pt idx="5621">
                  <c:v>5,621.99</c:v>
                </c:pt>
                <c:pt idx="5622">
                  <c:v>5,622.99</c:v>
                </c:pt>
                <c:pt idx="5623">
                  <c:v>5,624.00</c:v>
                </c:pt>
                <c:pt idx="5624">
                  <c:v>5,625.00</c:v>
                </c:pt>
                <c:pt idx="5625">
                  <c:v>5,625.99</c:v>
                </c:pt>
                <c:pt idx="5626">
                  <c:v>5,627.00</c:v>
                </c:pt>
                <c:pt idx="5627">
                  <c:v>5,628.00</c:v>
                </c:pt>
                <c:pt idx="5628">
                  <c:v>5,628.99</c:v>
                </c:pt>
                <c:pt idx="5629">
                  <c:v>5,629.99</c:v>
                </c:pt>
                <c:pt idx="5630">
                  <c:v>5,631.00</c:v>
                </c:pt>
                <c:pt idx="5631">
                  <c:v>5,631.99</c:v>
                </c:pt>
                <c:pt idx="5632">
                  <c:v>5,632.99</c:v>
                </c:pt>
                <c:pt idx="5633">
                  <c:v>5,634.00</c:v>
                </c:pt>
                <c:pt idx="5634">
                  <c:v>5,635.00</c:v>
                </c:pt>
                <c:pt idx="5635">
                  <c:v>5,635.99</c:v>
                </c:pt>
                <c:pt idx="5636">
                  <c:v>5,637.00</c:v>
                </c:pt>
                <c:pt idx="5637">
                  <c:v>5,638.00</c:v>
                </c:pt>
                <c:pt idx="5638">
                  <c:v>5,638.99</c:v>
                </c:pt>
                <c:pt idx="5639">
                  <c:v>5,639.99</c:v>
                </c:pt>
                <c:pt idx="5640">
                  <c:v>5,641.00</c:v>
                </c:pt>
                <c:pt idx="5641">
                  <c:v>5,641.99</c:v>
                </c:pt>
                <c:pt idx="5642">
                  <c:v>5,642.99</c:v>
                </c:pt>
                <c:pt idx="5643">
                  <c:v>5,644.00</c:v>
                </c:pt>
                <c:pt idx="5644">
                  <c:v>5,645.00</c:v>
                </c:pt>
                <c:pt idx="5645">
                  <c:v>5,645.99</c:v>
                </c:pt>
                <c:pt idx="5646">
                  <c:v>5,647.00</c:v>
                </c:pt>
                <c:pt idx="5647">
                  <c:v>5,648.00</c:v>
                </c:pt>
                <c:pt idx="5648">
                  <c:v>5,648.99</c:v>
                </c:pt>
                <c:pt idx="5649">
                  <c:v>5,649.99</c:v>
                </c:pt>
                <c:pt idx="5650">
                  <c:v>5,651.00</c:v>
                </c:pt>
                <c:pt idx="5651">
                  <c:v>5,652.00</c:v>
                </c:pt>
                <c:pt idx="5652">
                  <c:v>5,652.99</c:v>
                </c:pt>
                <c:pt idx="5653">
                  <c:v>5,654.00</c:v>
                </c:pt>
                <c:pt idx="5654">
                  <c:v>5,655.00</c:v>
                </c:pt>
                <c:pt idx="5655">
                  <c:v>5,655.99</c:v>
                </c:pt>
                <c:pt idx="5656">
                  <c:v>5,657.00</c:v>
                </c:pt>
                <c:pt idx="5657">
                  <c:v>5,658.00</c:v>
                </c:pt>
                <c:pt idx="5658">
                  <c:v>5,658.99</c:v>
                </c:pt>
                <c:pt idx="5659">
                  <c:v>5,659.99</c:v>
                </c:pt>
                <c:pt idx="5660">
                  <c:v>5,661.00</c:v>
                </c:pt>
                <c:pt idx="5661">
                  <c:v>5,662.00</c:v>
                </c:pt>
                <c:pt idx="5662">
                  <c:v>5,662.99</c:v>
                </c:pt>
                <c:pt idx="5663">
                  <c:v>5,664.00</c:v>
                </c:pt>
                <c:pt idx="5664">
                  <c:v>5,665.00</c:v>
                </c:pt>
                <c:pt idx="5665">
                  <c:v>5,665.99</c:v>
                </c:pt>
                <c:pt idx="5666">
                  <c:v>5,667.00</c:v>
                </c:pt>
                <c:pt idx="5667">
                  <c:v>5,668.00</c:v>
                </c:pt>
                <c:pt idx="5668">
                  <c:v>5,668.99</c:v>
                </c:pt>
                <c:pt idx="5669">
                  <c:v>5,669.99</c:v>
                </c:pt>
                <c:pt idx="5670">
                  <c:v>5,671.00</c:v>
                </c:pt>
                <c:pt idx="5671">
                  <c:v>5,672.00</c:v>
                </c:pt>
                <c:pt idx="5672">
                  <c:v>5,672.99</c:v>
                </c:pt>
                <c:pt idx="5673">
                  <c:v>5,674.00</c:v>
                </c:pt>
                <c:pt idx="5674">
                  <c:v>5,675.00</c:v>
                </c:pt>
                <c:pt idx="5675">
                  <c:v>5,675.99</c:v>
                </c:pt>
                <c:pt idx="5676">
                  <c:v>5,676.99</c:v>
                </c:pt>
                <c:pt idx="5677">
                  <c:v>5,678.00</c:v>
                </c:pt>
                <c:pt idx="5678">
                  <c:v>5,678.99</c:v>
                </c:pt>
                <c:pt idx="5679">
                  <c:v>5,679.99</c:v>
                </c:pt>
                <c:pt idx="5680">
                  <c:v>5,681.00</c:v>
                </c:pt>
                <c:pt idx="5681">
                  <c:v>5,682.00</c:v>
                </c:pt>
                <c:pt idx="5682">
                  <c:v>5,682.99</c:v>
                </c:pt>
                <c:pt idx="5683">
                  <c:v>5,684.00</c:v>
                </c:pt>
                <c:pt idx="5684">
                  <c:v>5,685.00</c:v>
                </c:pt>
                <c:pt idx="5685">
                  <c:v>5,685.99</c:v>
                </c:pt>
                <c:pt idx="5686">
                  <c:v>5,686.99</c:v>
                </c:pt>
                <c:pt idx="5687">
                  <c:v>5,688.00</c:v>
                </c:pt>
                <c:pt idx="5688">
                  <c:v>5,689.00</c:v>
                </c:pt>
                <c:pt idx="5689">
                  <c:v>5,689.99</c:v>
                </c:pt>
                <c:pt idx="5690">
                  <c:v>5,691.00</c:v>
                </c:pt>
                <c:pt idx="5691">
                  <c:v>5,692.00</c:v>
                </c:pt>
                <c:pt idx="5692">
                  <c:v>5,692.99</c:v>
                </c:pt>
                <c:pt idx="5693">
                  <c:v>5,694.00</c:v>
                </c:pt>
                <c:pt idx="5694">
                  <c:v>5,695.00</c:v>
                </c:pt>
                <c:pt idx="5695">
                  <c:v>5,695.99</c:v>
                </c:pt>
                <c:pt idx="5696">
                  <c:v>5,696.99</c:v>
                </c:pt>
                <c:pt idx="5697">
                  <c:v>5,698.00</c:v>
                </c:pt>
                <c:pt idx="5698">
                  <c:v>5,699.00</c:v>
                </c:pt>
                <c:pt idx="5699">
                  <c:v>5,699.99</c:v>
                </c:pt>
                <c:pt idx="5700">
                  <c:v>5,701.00</c:v>
                </c:pt>
                <c:pt idx="5701">
                  <c:v>5,702.00</c:v>
                </c:pt>
                <c:pt idx="5702">
                  <c:v>5,702.99</c:v>
                </c:pt>
                <c:pt idx="5703">
                  <c:v>5,704.00</c:v>
                </c:pt>
                <c:pt idx="5704">
                  <c:v>5,705.00</c:v>
                </c:pt>
                <c:pt idx="5705">
                  <c:v>5,705.99</c:v>
                </c:pt>
                <c:pt idx="5706">
                  <c:v>5,706.99</c:v>
                </c:pt>
                <c:pt idx="5707">
                  <c:v>5,708.00</c:v>
                </c:pt>
                <c:pt idx="5708">
                  <c:v>5,709.00</c:v>
                </c:pt>
                <c:pt idx="5709">
                  <c:v>5,709.99</c:v>
                </c:pt>
                <c:pt idx="5710">
                  <c:v>5,711.00</c:v>
                </c:pt>
                <c:pt idx="5711">
                  <c:v>5,712.00</c:v>
                </c:pt>
                <c:pt idx="5712">
                  <c:v>5,712.99</c:v>
                </c:pt>
                <c:pt idx="5713">
                  <c:v>5,713.99</c:v>
                </c:pt>
                <c:pt idx="5714">
                  <c:v>5,715.00</c:v>
                </c:pt>
                <c:pt idx="5715">
                  <c:v>5,715.99</c:v>
                </c:pt>
                <c:pt idx="5716">
                  <c:v>5,716.99</c:v>
                </c:pt>
                <c:pt idx="5717">
                  <c:v>5,718.00</c:v>
                </c:pt>
                <c:pt idx="5718">
                  <c:v>5,719.00</c:v>
                </c:pt>
                <c:pt idx="5719">
                  <c:v>5,719.99</c:v>
                </c:pt>
                <c:pt idx="5720">
                  <c:v>5,721.00</c:v>
                </c:pt>
                <c:pt idx="5721">
                  <c:v>5,722.00</c:v>
                </c:pt>
                <c:pt idx="5722">
                  <c:v>5,722.99</c:v>
                </c:pt>
                <c:pt idx="5723">
                  <c:v>5,723.99</c:v>
                </c:pt>
                <c:pt idx="5724">
                  <c:v>5,725.00</c:v>
                </c:pt>
                <c:pt idx="5725">
                  <c:v>5,726.00</c:v>
                </c:pt>
                <c:pt idx="5726">
                  <c:v>5,726.99</c:v>
                </c:pt>
                <c:pt idx="5727">
                  <c:v>5,728.00</c:v>
                </c:pt>
                <c:pt idx="5728">
                  <c:v>5,729.00</c:v>
                </c:pt>
                <c:pt idx="5729">
                  <c:v>5,729.99</c:v>
                </c:pt>
                <c:pt idx="5730">
                  <c:v>5,731.00</c:v>
                </c:pt>
                <c:pt idx="5731">
                  <c:v>5,732.00</c:v>
                </c:pt>
                <c:pt idx="5732">
                  <c:v>5,732.99</c:v>
                </c:pt>
                <c:pt idx="5733">
                  <c:v>5,733.99</c:v>
                </c:pt>
                <c:pt idx="5734">
                  <c:v>5,735.00</c:v>
                </c:pt>
                <c:pt idx="5735">
                  <c:v>5,736.00</c:v>
                </c:pt>
                <c:pt idx="5736">
                  <c:v>5,736.99</c:v>
                </c:pt>
                <c:pt idx="5737">
                  <c:v>5,738.00</c:v>
                </c:pt>
                <c:pt idx="5738">
                  <c:v>5,739.00</c:v>
                </c:pt>
                <c:pt idx="5739">
                  <c:v>5,739.99</c:v>
                </c:pt>
                <c:pt idx="5740">
                  <c:v>5,741.00</c:v>
                </c:pt>
                <c:pt idx="5741">
                  <c:v>5,742.00</c:v>
                </c:pt>
                <c:pt idx="5742">
                  <c:v>5,742.99</c:v>
                </c:pt>
                <c:pt idx="5743">
                  <c:v>5,743.99</c:v>
                </c:pt>
                <c:pt idx="5744">
                  <c:v>5,745.00</c:v>
                </c:pt>
                <c:pt idx="5745">
                  <c:v>5,746.00</c:v>
                </c:pt>
                <c:pt idx="5746">
                  <c:v>5,746.99</c:v>
                </c:pt>
                <c:pt idx="5747">
                  <c:v>5,748.00</c:v>
                </c:pt>
                <c:pt idx="5748">
                  <c:v>5,749.00</c:v>
                </c:pt>
                <c:pt idx="5749">
                  <c:v>5,749.99</c:v>
                </c:pt>
                <c:pt idx="5750">
                  <c:v>5,751.00</c:v>
                </c:pt>
                <c:pt idx="5751">
                  <c:v>5,752.00</c:v>
                </c:pt>
                <c:pt idx="5752">
                  <c:v>5,752.99</c:v>
                </c:pt>
                <c:pt idx="5753">
                  <c:v>5,753.99</c:v>
                </c:pt>
                <c:pt idx="5754">
                  <c:v>5,755.00</c:v>
                </c:pt>
                <c:pt idx="5755">
                  <c:v>5,756.00</c:v>
                </c:pt>
                <c:pt idx="5756">
                  <c:v>5,756.99</c:v>
                </c:pt>
                <c:pt idx="5757">
                  <c:v>5,758.00</c:v>
                </c:pt>
                <c:pt idx="5758">
                  <c:v>5,759.00</c:v>
                </c:pt>
                <c:pt idx="5759">
                  <c:v>5,759.99</c:v>
                </c:pt>
                <c:pt idx="5760">
                  <c:v>5,760.99</c:v>
                </c:pt>
                <c:pt idx="5761">
                  <c:v>5,762.00</c:v>
                </c:pt>
                <c:pt idx="5762">
                  <c:v>5,762.99</c:v>
                </c:pt>
                <c:pt idx="5763">
                  <c:v>5,763.99</c:v>
                </c:pt>
                <c:pt idx="5764">
                  <c:v>5,765.00</c:v>
                </c:pt>
                <c:pt idx="5765">
                  <c:v>5,766.00</c:v>
                </c:pt>
                <c:pt idx="5766">
                  <c:v>5,766.99</c:v>
                </c:pt>
                <c:pt idx="5767">
                  <c:v>5,768.00</c:v>
                </c:pt>
                <c:pt idx="5768">
                  <c:v>5,769.00</c:v>
                </c:pt>
                <c:pt idx="5769">
                  <c:v>5,769.99</c:v>
                </c:pt>
                <c:pt idx="5770">
                  <c:v>5,770.99</c:v>
                </c:pt>
                <c:pt idx="5771">
                  <c:v>5,772.00</c:v>
                </c:pt>
                <c:pt idx="5772">
                  <c:v>5,773.00</c:v>
                </c:pt>
                <c:pt idx="5773">
                  <c:v>5,773.99</c:v>
                </c:pt>
                <c:pt idx="5774">
                  <c:v>5,775.00</c:v>
                </c:pt>
                <c:pt idx="5775">
                  <c:v>5,776.00</c:v>
                </c:pt>
                <c:pt idx="5776">
                  <c:v>5,776.99</c:v>
                </c:pt>
                <c:pt idx="5777">
                  <c:v>5,778.00</c:v>
                </c:pt>
                <c:pt idx="5778">
                  <c:v>5,779.00</c:v>
                </c:pt>
                <c:pt idx="5779">
                  <c:v>5,779.99</c:v>
                </c:pt>
                <c:pt idx="5780">
                  <c:v>5,780.99</c:v>
                </c:pt>
                <c:pt idx="5781">
                  <c:v>5,782.00</c:v>
                </c:pt>
                <c:pt idx="5782">
                  <c:v>5,783.00</c:v>
                </c:pt>
                <c:pt idx="5783">
                  <c:v>5,783.99</c:v>
                </c:pt>
                <c:pt idx="5784">
                  <c:v>5,785.00</c:v>
                </c:pt>
                <c:pt idx="5785">
                  <c:v>5,786.00</c:v>
                </c:pt>
                <c:pt idx="5786">
                  <c:v>5,786.99</c:v>
                </c:pt>
                <c:pt idx="5787">
                  <c:v>5,788.00</c:v>
                </c:pt>
                <c:pt idx="5788">
                  <c:v>5,789.00</c:v>
                </c:pt>
                <c:pt idx="5789">
                  <c:v>5,789.99</c:v>
                </c:pt>
                <c:pt idx="5790">
                  <c:v>5,790.99</c:v>
                </c:pt>
                <c:pt idx="5791">
                  <c:v>5,792.00</c:v>
                </c:pt>
                <c:pt idx="5792">
                  <c:v>5,793.00</c:v>
                </c:pt>
                <c:pt idx="5793">
                  <c:v>5,793.99</c:v>
                </c:pt>
                <c:pt idx="5794">
                  <c:v>5,795.00</c:v>
                </c:pt>
                <c:pt idx="5795">
                  <c:v>5,796.00</c:v>
                </c:pt>
                <c:pt idx="5796">
                  <c:v>5,796.99</c:v>
                </c:pt>
                <c:pt idx="5797">
                  <c:v>5,798.00</c:v>
                </c:pt>
                <c:pt idx="5798">
                  <c:v>5,799.00</c:v>
                </c:pt>
                <c:pt idx="5799">
                  <c:v>5,799.99</c:v>
                </c:pt>
                <c:pt idx="5800">
                  <c:v>5,800.99</c:v>
                </c:pt>
                <c:pt idx="5801">
                  <c:v>5,802.00</c:v>
                </c:pt>
                <c:pt idx="5802">
                  <c:v>5,803.00</c:v>
                </c:pt>
                <c:pt idx="5803">
                  <c:v>5,803.99</c:v>
                </c:pt>
                <c:pt idx="5804">
                  <c:v>5,805.00</c:v>
                </c:pt>
                <c:pt idx="5805">
                  <c:v>5,806.00</c:v>
                </c:pt>
                <c:pt idx="5806">
                  <c:v>5,806.99</c:v>
                </c:pt>
                <c:pt idx="5807">
                  <c:v>5,808.00</c:v>
                </c:pt>
                <c:pt idx="5808">
                  <c:v>5,809.00</c:v>
                </c:pt>
                <c:pt idx="5809">
                  <c:v>5,809.99</c:v>
                </c:pt>
                <c:pt idx="5810">
                  <c:v>5,810.99</c:v>
                </c:pt>
                <c:pt idx="5811">
                  <c:v>5,812.00</c:v>
                </c:pt>
                <c:pt idx="5812">
                  <c:v>5,813.00</c:v>
                </c:pt>
                <c:pt idx="5813">
                  <c:v>5,813.99</c:v>
                </c:pt>
                <c:pt idx="5814">
                  <c:v>5,815.00</c:v>
                </c:pt>
                <c:pt idx="5815">
                  <c:v>5,816.00</c:v>
                </c:pt>
                <c:pt idx="5816">
                  <c:v>5,816.99</c:v>
                </c:pt>
                <c:pt idx="5817">
                  <c:v>5,818.00</c:v>
                </c:pt>
                <c:pt idx="5818">
                  <c:v>5,819.00</c:v>
                </c:pt>
                <c:pt idx="5819">
                  <c:v>5,819.99</c:v>
                </c:pt>
                <c:pt idx="5820">
                  <c:v>5,820.99</c:v>
                </c:pt>
                <c:pt idx="5821">
                  <c:v>5,822.00</c:v>
                </c:pt>
                <c:pt idx="5822">
                  <c:v>5,823.00</c:v>
                </c:pt>
                <c:pt idx="5823">
                  <c:v>5,823.99</c:v>
                </c:pt>
                <c:pt idx="5824">
                  <c:v>5,825.00</c:v>
                </c:pt>
                <c:pt idx="5825">
                  <c:v>5,826.00</c:v>
                </c:pt>
                <c:pt idx="5826">
                  <c:v>5,826.99</c:v>
                </c:pt>
                <c:pt idx="5827">
                  <c:v>5,827.99</c:v>
                </c:pt>
                <c:pt idx="5828">
                  <c:v>5,829.00</c:v>
                </c:pt>
                <c:pt idx="5829">
                  <c:v>5,829.99</c:v>
                </c:pt>
                <c:pt idx="5830">
                  <c:v>5,830.99</c:v>
                </c:pt>
                <c:pt idx="5831">
                  <c:v>5,832.00</c:v>
                </c:pt>
                <c:pt idx="5832">
                  <c:v>5,833.00</c:v>
                </c:pt>
                <c:pt idx="5833">
                  <c:v>5,833.99</c:v>
                </c:pt>
                <c:pt idx="5834">
                  <c:v>5,835.00</c:v>
                </c:pt>
                <c:pt idx="5835">
                  <c:v>5,836.00</c:v>
                </c:pt>
                <c:pt idx="5836">
                  <c:v>5,836.99</c:v>
                </c:pt>
                <c:pt idx="5837">
                  <c:v>5,837.99</c:v>
                </c:pt>
                <c:pt idx="5838">
                  <c:v>5,839.00</c:v>
                </c:pt>
                <c:pt idx="5839">
                  <c:v>5,839.99</c:v>
                </c:pt>
                <c:pt idx="5840">
                  <c:v>5,840.99</c:v>
                </c:pt>
                <c:pt idx="5841">
                  <c:v>5,842.00</c:v>
                </c:pt>
                <c:pt idx="5842">
                  <c:v>5,843.00</c:v>
                </c:pt>
                <c:pt idx="5843">
                  <c:v>5,843.99</c:v>
                </c:pt>
                <c:pt idx="5844">
                  <c:v>5,845.00</c:v>
                </c:pt>
                <c:pt idx="5845">
                  <c:v>5,846.00</c:v>
                </c:pt>
                <c:pt idx="5846">
                  <c:v>5,846.99</c:v>
                </c:pt>
                <c:pt idx="5847">
                  <c:v>5,847.99</c:v>
                </c:pt>
                <c:pt idx="5848">
                  <c:v>5,849.00</c:v>
                </c:pt>
                <c:pt idx="5849">
                  <c:v>5,850.00</c:v>
                </c:pt>
                <c:pt idx="5850">
                  <c:v>5,850.99</c:v>
                </c:pt>
                <c:pt idx="5851">
                  <c:v>5,852.00</c:v>
                </c:pt>
                <c:pt idx="5852">
                  <c:v>5,853.00</c:v>
                </c:pt>
                <c:pt idx="5853">
                  <c:v>5,853.99</c:v>
                </c:pt>
                <c:pt idx="5854">
                  <c:v>5,855.00</c:v>
                </c:pt>
                <c:pt idx="5855">
                  <c:v>5,856.00</c:v>
                </c:pt>
                <c:pt idx="5856">
                  <c:v>5,856.99</c:v>
                </c:pt>
                <c:pt idx="5857">
                  <c:v>5,857.99</c:v>
                </c:pt>
                <c:pt idx="5858">
                  <c:v>5,859.00</c:v>
                </c:pt>
                <c:pt idx="5859">
                  <c:v>5,860.00</c:v>
                </c:pt>
                <c:pt idx="5860">
                  <c:v>5,860.99</c:v>
                </c:pt>
                <c:pt idx="5861">
                  <c:v>5,862.00</c:v>
                </c:pt>
                <c:pt idx="5862">
                  <c:v>5,863.00</c:v>
                </c:pt>
                <c:pt idx="5863">
                  <c:v>5,863.99</c:v>
                </c:pt>
                <c:pt idx="5864">
                  <c:v>5,865.00</c:v>
                </c:pt>
                <c:pt idx="5865">
                  <c:v>5,866.00</c:v>
                </c:pt>
                <c:pt idx="5866">
                  <c:v>5,866.99</c:v>
                </c:pt>
                <c:pt idx="5867">
                  <c:v>5,867.99</c:v>
                </c:pt>
                <c:pt idx="5868">
                  <c:v>5,869.00</c:v>
                </c:pt>
                <c:pt idx="5869">
                  <c:v>5,870.00</c:v>
                </c:pt>
                <c:pt idx="5870">
                  <c:v>5,870.99</c:v>
                </c:pt>
                <c:pt idx="5871">
                  <c:v>5,872.00</c:v>
                </c:pt>
                <c:pt idx="5872">
                  <c:v>5,873.00</c:v>
                </c:pt>
                <c:pt idx="5873">
                  <c:v>5,873.99</c:v>
                </c:pt>
                <c:pt idx="5874">
                  <c:v>5,875.00</c:v>
                </c:pt>
                <c:pt idx="5875">
                  <c:v>5,876.00</c:v>
                </c:pt>
                <c:pt idx="5876">
                  <c:v>5,876.99</c:v>
                </c:pt>
                <c:pt idx="5877">
                  <c:v>5,877.99</c:v>
                </c:pt>
                <c:pt idx="5878">
                  <c:v>5,879.00</c:v>
                </c:pt>
                <c:pt idx="5879">
                  <c:v>5,880.00</c:v>
                </c:pt>
                <c:pt idx="5880">
                  <c:v>5,880.99</c:v>
                </c:pt>
                <c:pt idx="5881">
                  <c:v>5,882.00</c:v>
                </c:pt>
                <c:pt idx="5882">
                  <c:v>5,883.00</c:v>
                </c:pt>
                <c:pt idx="5883">
                  <c:v>5,883.99</c:v>
                </c:pt>
                <c:pt idx="5884">
                  <c:v>5,884.99</c:v>
                </c:pt>
                <c:pt idx="5885">
                  <c:v>5,886.00</c:v>
                </c:pt>
                <c:pt idx="5886">
                  <c:v>5,887.00</c:v>
                </c:pt>
                <c:pt idx="5887">
                  <c:v>5,887.99</c:v>
                </c:pt>
                <c:pt idx="5888">
                  <c:v>5,889.00</c:v>
                </c:pt>
                <c:pt idx="5889">
                  <c:v>5,890.00</c:v>
                </c:pt>
                <c:pt idx="5890">
                  <c:v>5,890.99</c:v>
                </c:pt>
                <c:pt idx="5891">
                  <c:v>5,892.00</c:v>
                </c:pt>
                <c:pt idx="5892">
                  <c:v>5,893.00</c:v>
                </c:pt>
                <c:pt idx="5893">
                  <c:v>5,893.99</c:v>
                </c:pt>
                <c:pt idx="5894">
                  <c:v>5,894.99</c:v>
                </c:pt>
                <c:pt idx="5895">
                  <c:v>5,896.00</c:v>
                </c:pt>
                <c:pt idx="5896">
                  <c:v>5,897.00</c:v>
                </c:pt>
                <c:pt idx="5897">
                  <c:v>5,897.99</c:v>
                </c:pt>
                <c:pt idx="5898">
                  <c:v>5,899.00</c:v>
                </c:pt>
                <c:pt idx="5899">
                  <c:v>5,900.00</c:v>
                </c:pt>
                <c:pt idx="5900">
                  <c:v>5,900.99</c:v>
                </c:pt>
                <c:pt idx="5901">
                  <c:v>5,902.00</c:v>
                </c:pt>
                <c:pt idx="5902">
                  <c:v>5,903.00</c:v>
                </c:pt>
                <c:pt idx="5903">
                  <c:v>5,903.99</c:v>
                </c:pt>
                <c:pt idx="5904">
                  <c:v>5,904.99</c:v>
                </c:pt>
                <c:pt idx="5905">
                  <c:v>5,906.00</c:v>
                </c:pt>
                <c:pt idx="5906">
                  <c:v>5,907.00</c:v>
                </c:pt>
                <c:pt idx="5907">
                  <c:v>5,907.99</c:v>
                </c:pt>
                <c:pt idx="5908">
                  <c:v>5,909.00</c:v>
                </c:pt>
                <c:pt idx="5909">
                  <c:v>5,910.00</c:v>
                </c:pt>
                <c:pt idx="5910">
                  <c:v>5,910.99</c:v>
                </c:pt>
                <c:pt idx="5911">
                  <c:v>5,912.00</c:v>
                </c:pt>
                <c:pt idx="5912">
                  <c:v>5,913.00</c:v>
                </c:pt>
                <c:pt idx="5913">
                  <c:v>5,913.99</c:v>
                </c:pt>
                <c:pt idx="5914">
                  <c:v>5,914.99</c:v>
                </c:pt>
                <c:pt idx="5915">
                  <c:v>5,916.00</c:v>
                </c:pt>
                <c:pt idx="5916">
                  <c:v>5,917.00</c:v>
                </c:pt>
                <c:pt idx="5917">
                  <c:v>5,917.99</c:v>
                </c:pt>
                <c:pt idx="5918">
                  <c:v>5,919.00</c:v>
                </c:pt>
                <c:pt idx="5919">
                  <c:v>5,920.00</c:v>
                </c:pt>
                <c:pt idx="5920">
                  <c:v>5,920.99</c:v>
                </c:pt>
                <c:pt idx="5921">
                  <c:v>5,922.00</c:v>
                </c:pt>
                <c:pt idx="5922">
                  <c:v>5,923.00</c:v>
                </c:pt>
                <c:pt idx="5923">
                  <c:v>5,923.99</c:v>
                </c:pt>
                <c:pt idx="5924">
                  <c:v>5,924.99</c:v>
                </c:pt>
                <c:pt idx="5925">
                  <c:v>5,926.00</c:v>
                </c:pt>
                <c:pt idx="5926">
                  <c:v>5,927.00</c:v>
                </c:pt>
                <c:pt idx="5927">
                  <c:v>5,927.99</c:v>
                </c:pt>
                <c:pt idx="5928">
                  <c:v>5,929.00</c:v>
                </c:pt>
                <c:pt idx="5929">
                  <c:v>5,930.00</c:v>
                </c:pt>
                <c:pt idx="5930">
                  <c:v>5,930.99</c:v>
                </c:pt>
                <c:pt idx="5931">
                  <c:v>5,931.99</c:v>
                </c:pt>
                <c:pt idx="5932">
                  <c:v>5,933.00</c:v>
                </c:pt>
                <c:pt idx="5933">
                  <c:v>5,933.99</c:v>
                </c:pt>
                <c:pt idx="5934">
                  <c:v>5,934.99</c:v>
                </c:pt>
                <c:pt idx="5935">
                  <c:v>5,936.00</c:v>
                </c:pt>
                <c:pt idx="5936">
                  <c:v>5,937.00</c:v>
                </c:pt>
                <c:pt idx="5937">
                  <c:v>5,937.99</c:v>
                </c:pt>
                <c:pt idx="5938">
                  <c:v>5,939.00</c:v>
                </c:pt>
                <c:pt idx="5939">
                  <c:v>5,940.00</c:v>
                </c:pt>
                <c:pt idx="5940">
                  <c:v>5,940.99</c:v>
                </c:pt>
                <c:pt idx="5941">
                  <c:v>5,941.99</c:v>
                </c:pt>
                <c:pt idx="5942">
                  <c:v>5,943.00</c:v>
                </c:pt>
                <c:pt idx="5943">
                  <c:v>5,944.00</c:v>
                </c:pt>
                <c:pt idx="5944">
                  <c:v>5,944.99</c:v>
                </c:pt>
                <c:pt idx="5945">
                  <c:v>5,946.00</c:v>
                </c:pt>
                <c:pt idx="5946">
                  <c:v>5,947.00</c:v>
                </c:pt>
                <c:pt idx="5947">
                  <c:v>5,947.99</c:v>
                </c:pt>
                <c:pt idx="5948">
                  <c:v>5,949.00</c:v>
                </c:pt>
                <c:pt idx="5949">
                  <c:v>5,950.00</c:v>
                </c:pt>
                <c:pt idx="5950">
                  <c:v>5,950.99</c:v>
                </c:pt>
                <c:pt idx="5951">
                  <c:v>5,951.99</c:v>
                </c:pt>
                <c:pt idx="5952">
                  <c:v>5,953.00</c:v>
                </c:pt>
                <c:pt idx="5953">
                  <c:v>5,954.00</c:v>
                </c:pt>
                <c:pt idx="5954">
                  <c:v>5,954.99</c:v>
                </c:pt>
                <c:pt idx="5955">
                  <c:v>5,956.00</c:v>
                </c:pt>
                <c:pt idx="5956">
                  <c:v>5,957.00</c:v>
                </c:pt>
                <c:pt idx="5957">
                  <c:v>5,957.99</c:v>
                </c:pt>
                <c:pt idx="5958">
                  <c:v>5,959.00</c:v>
                </c:pt>
                <c:pt idx="5959">
                  <c:v>5,960.00</c:v>
                </c:pt>
                <c:pt idx="5960">
                  <c:v>5,960.99</c:v>
                </c:pt>
                <c:pt idx="5961">
                  <c:v>5,961.99</c:v>
                </c:pt>
                <c:pt idx="5962">
                  <c:v>5,963.00</c:v>
                </c:pt>
                <c:pt idx="5963">
                  <c:v>5,964.00</c:v>
                </c:pt>
                <c:pt idx="5964">
                  <c:v>5,964.99</c:v>
                </c:pt>
                <c:pt idx="5965">
                  <c:v>5,966.00</c:v>
                </c:pt>
                <c:pt idx="5966">
                  <c:v>5,967.00</c:v>
                </c:pt>
                <c:pt idx="5967">
                  <c:v>5,967.99</c:v>
                </c:pt>
                <c:pt idx="5968">
                  <c:v>5,969.00</c:v>
                </c:pt>
                <c:pt idx="5969">
                  <c:v>5,970.00</c:v>
                </c:pt>
                <c:pt idx="5970">
                  <c:v>5,970.99</c:v>
                </c:pt>
                <c:pt idx="5971">
                  <c:v>5,971.99</c:v>
                </c:pt>
                <c:pt idx="5972">
                  <c:v>5,973.00</c:v>
                </c:pt>
                <c:pt idx="5973">
                  <c:v>5,974.00</c:v>
                </c:pt>
                <c:pt idx="5974">
                  <c:v>5,974.99</c:v>
                </c:pt>
                <c:pt idx="5975">
                  <c:v>5,976.00</c:v>
                </c:pt>
                <c:pt idx="5976">
                  <c:v>5,977.00</c:v>
                </c:pt>
                <c:pt idx="5977">
                  <c:v>5,977.99</c:v>
                </c:pt>
                <c:pt idx="5978">
                  <c:v>5,978.99</c:v>
                </c:pt>
                <c:pt idx="5979">
                  <c:v>5,980.00</c:v>
                </c:pt>
                <c:pt idx="5980">
                  <c:v>5,981.00</c:v>
                </c:pt>
                <c:pt idx="5981">
                  <c:v>5,981.99</c:v>
                </c:pt>
                <c:pt idx="5982">
                  <c:v>5,983.00</c:v>
                </c:pt>
                <c:pt idx="5983">
                  <c:v>5,984.00</c:v>
                </c:pt>
                <c:pt idx="5984">
                  <c:v>5,984.99</c:v>
                </c:pt>
                <c:pt idx="5985">
                  <c:v>5,986.00</c:v>
                </c:pt>
                <c:pt idx="5986">
                  <c:v>5,987.00</c:v>
                </c:pt>
                <c:pt idx="5987">
                  <c:v>5,987.99</c:v>
                </c:pt>
                <c:pt idx="5988">
                  <c:v>5,988.99</c:v>
                </c:pt>
                <c:pt idx="5989">
                  <c:v>5,990.00</c:v>
                </c:pt>
                <c:pt idx="5990">
                  <c:v>5,991.00</c:v>
                </c:pt>
                <c:pt idx="5991">
                  <c:v>5,991.99</c:v>
                </c:pt>
                <c:pt idx="5992">
                  <c:v>5,993.00</c:v>
                </c:pt>
                <c:pt idx="5993">
                  <c:v>5,994.00</c:v>
                </c:pt>
                <c:pt idx="5994">
                  <c:v>5,994.99</c:v>
                </c:pt>
                <c:pt idx="5995">
                  <c:v>5,996.00</c:v>
                </c:pt>
                <c:pt idx="5996">
                  <c:v>5,997.00</c:v>
                </c:pt>
                <c:pt idx="5997">
                  <c:v>5,997.99</c:v>
                </c:pt>
                <c:pt idx="5998">
                  <c:v>5,998.99</c:v>
                </c:pt>
                <c:pt idx="5999">
                  <c:v>6,000.00</c:v>
                </c:pt>
                <c:pt idx="6000">
                  <c:v>6,001.00</c:v>
                </c:pt>
                <c:pt idx="6001">
                  <c:v>6,001.99</c:v>
                </c:pt>
                <c:pt idx="6002">
                  <c:v>6,003.00</c:v>
                </c:pt>
                <c:pt idx="6003">
                  <c:v>6,004.00</c:v>
                </c:pt>
                <c:pt idx="6004">
                  <c:v>6,004.99</c:v>
                </c:pt>
                <c:pt idx="6005">
                  <c:v>6,006.00</c:v>
                </c:pt>
                <c:pt idx="6006">
                  <c:v>6,007.00</c:v>
                </c:pt>
                <c:pt idx="6007">
                  <c:v>6,007.99</c:v>
                </c:pt>
                <c:pt idx="6008">
                  <c:v>6,008.99</c:v>
                </c:pt>
                <c:pt idx="6009">
                  <c:v>6,010.00</c:v>
                </c:pt>
                <c:pt idx="6010">
                  <c:v>6,011.00</c:v>
                </c:pt>
                <c:pt idx="6011">
                  <c:v>6,011.99</c:v>
                </c:pt>
                <c:pt idx="6012">
                  <c:v>6,013.00</c:v>
                </c:pt>
                <c:pt idx="6013">
                  <c:v>6,014.00</c:v>
                </c:pt>
                <c:pt idx="6014">
                  <c:v>6,014.99</c:v>
                </c:pt>
                <c:pt idx="6015">
                  <c:v>6,016.00</c:v>
                </c:pt>
                <c:pt idx="6016">
                  <c:v>6,017.00</c:v>
                </c:pt>
                <c:pt idx="6017">
                  <c:v>6,017.99</c:v>
                </c:pt>
                <c:pt idx="6018">
                  <c:v>6,018.99</c:v>
                </c:pt>
                <c:pt idx="6019">
                  <c:v>6,020.00</c:v>
                </c:pt>
                <c:pt idx="6020">
                  <c:v>6,021.00</c:v>
                </c:pt>
                <c:pt idx="6021">
                  <c:v>6,021.99</c:v>
                </c:pt>
                <c:pt idx="6022">
                  <c:v>6,023.00</c:v>
                </c:pt>
                <c:pt idx="6023">
                  <c:v>6,024.00</c:v>
                </c:pt>
                <c:pt idx="6024">
                  <c:v>6,024.99</c:v>
                </c:pt>
                <c:pt idx="6025">
                  <c:v>6,025.99</c:v>
                </c:pt>
                <c:pt idx="6026">
                  <c:v>6,027.00</c:v>
                </c:pt>
                <c:pt idx="6027">
                  <c:v>6,027.99</c:v>
                </c:pt>
                <c:pt idx="6028">
                  <c:v>6,028.99</c:v>
                </c:pt>
                <c:pt idx="6029">
                  <c:v>6,030.00</c:v>
                </c:pt>
                <c:pt idx="6030">
                  <c:v>6,031.00</c:v>
                </c:pt>
                <c:pt idx="6031">
                  <c:v>6,031.99</c:v>
                </c:pt>
                <c:pt idx="6032">
                  <c:v>6,033.00</c:v>
                </c:pt>
                <c:pt idx="6033">
                  <c:v>6,034.00</c:v>
                </c:pt>
                <c:pt idx="6034">
                  <c:v>6,034.99</c:v>
                </c:pt>
                <c:pt idx="6035">
                  <c:v>6,035.99</c:v>
                </c:pt>
                <c:pt idx="6036">
                  <c:v>6,037.00</c:v>
                </c:pt>
                <c:pt idx="6037">
                  <c:v>6,037.99</c:v>
                </c:pt>
                <c:pt idx="6038">
                  <c:v>6,038.99</c:v>
                </c:pt>
                <c:pt idx="6039">
                  <c:v>6,040.00</c:v>
                </c:pt>
                <c:pt idx="6040">
                  <c:v>6,041.00</c:v>
                </c:pt>
                <c:pt idx="6041">
                  <c:v>6,041.99</c:v>
                </c:pt>
                <c:pt idx="6042">
                  <c:v>6,043.00</c:v>
                </c:pt>
                <c:pt idx="6043">
                  <c:v>6,044.00</c:v>
                </c:pt>
                <c:pt idx="6044">
                  <c:v>6,044.99</c:v>
                </c:pt>
                <c:pt idx="6045">
                  <c:v>6,045.99</c:v>
                </c:pt>
                <c:pt idx="6046">
                  <c:v>6,047.00</c:v>
                </c:pt>
                <c:pt idx="6047">
                  <c:v>6,048.00</c:v>
                </c:pt>
                <c:pt idx="6048">
                  <c:v>6,048.99</c:v>
                </c:pt>
                <c:pt idx="6049">
                  <c:v>6,050.00</c:v>
                </c:pt>
                <c:pt idx="6050">
                  <c:v>6,051.00</c:v>
                </c:pt>
                <c:pt idx="6051">
                  <c:v>6,051.99</c:v>
                </c:pt>
                <c:pt idx="6052">
                  <c:v>6,053.00</c:v>
                </c:pt>
                <c:pt idx="6053">
                  <c:v>6,054.00</c:v>
                </c:pt>
                <c:pt idx="6054">
                  <c:v>6,054.99</c:v>
                </c:pt>
                <c:pt idx="6055">
                  <c:v>6,055.99</c:v>
                </c:pt>
                <c:pt idx="6056">
                  <c:v>6,057.00</c:v>
                </c:pt>
                <c:pt idx="6057">
                  <c:v>6,058.00</c:v>
                </c:pt>
                <c:pt idx="6058">
                  <c:v>6,058.99</c:v>
                </c:pt>
                <c:pt idx="6059">
                  <c:v>6,060.00</c:v>
                </c:pt>
                <c:pt idx="6060">
                  <c:v>6,061.00</c:v>
                </c:pt>
                <c:pt idx="6061">
                  <c:v>6,061.99</c:v>
                </c:pt>
                <c:pt idx="6062">
                  <c:v>6,063.00</c:v>
                </c:pt>
                <c:pt idx="6063">
                  <c:v>6,064.00</c:v>
                </c:pt>
                <c:pt idx="6064">
                  <c:v>6,064.99</c:v>
                </c:pt>
                <c:pt idx="6065">
                  <c:v>6,065.99</c:v>
                </c:pt>
                <c:pt idx="6066">
                  <c:v>6,067.00</c:v>
                </c:pt>
                <c:pt idx="6067">
                  <c:v>6,068.00</c:v>
                </c:pt>
                <c:pt idx="6068">
                  <c:v>6,068.99</c:v>
                </c:pt>
                <c:pt idx="6069">
                  <c:v>6,070.00</c:v>
                </c:pt>
                <c:pt idx="6070">
                  <c:v>6,071.00</c:v>
                </c:pt>
                <c:pt idx="6071">
                  <c:v>6,071.99</c:v>
                </c:pt>
                <c:pt idx="6072">
                  <c:v>6,073.00</c:v>
                </c:pt>
                <c:pt idx="6073">
                  <c:v>6,074.00</c:v>
                </c:pt>
                <c:pt idx="6074">
                  <c:v>6,074.99</c:v>
                </c:pt>
                <c:pt idx="6075">
                  <c:v>6,075.99</c:v>
                </c:pt>
                <c:pt idx="6076">
                  <c:v>6,077.00</c:v>
                </c:pt>
                <c:pt idx="6077">
                  <c:v>6,078.00</c:v>
                </c:pt>
                <c:pt idx="6078">
                  <c:v>6,078.99</c:v>
                </c:pt>
                <c:pt idx="6079">
                  <c:v>6,080.00</c:v>
                </c:pt>
                <c:pt idx="6080">
                  <c:v>6,081.00</c:v>
                </c:pt>
                <c:pt idx="6081">
                  <c:v>6,081.99</c:v>
                </c:pt>
                <c:pt idx="6082">
                  <c:v>6,082.99</c:v>
                </c:pt>
                <c:pt idx="6083">
                  <c:v>6,084.00</c:v>
                </c:pt>
                <c:pt idx="6084">
                  <c:v>6,085.00</c:v>
                </c:pt>
                <c:pt idx="6085">
                  <c:v>6,085.99</c:v>
                </c:pt>
                <c:pt idx="6086">
                  <c:v>6,087.00</c:v>
                </c:pt>
                <c:pt idx="6087">
                  <c:v>6,088.00</c:v>
                </c:pt>
                <c:pt idx="6088">
                  <c:v>6,088.99</c:v>
                </c:pt>
                <c:pt idx="6089">
                  <c:v>6,090.00</c:v>
                </c:pt>
                <c:pt idx="6090">
                  <c:v>6,091.00</c:v>
                </c:pt>
                <c:pt idx="6091">
                  <c:v>6,091.99</c:v>
                </c:pt>
                <c:pt idx="6092">
                  <c:v>6,092.99</c:v>
                </c:pt>
                <c:pt idx="6093">
                  <c:v>6,094.00</c:v>
                </c:pt>
                <c:pt idx="6094">
                  <c:v>6,095.00</c:v>
                </c:pt>
                <c:pt idx="6095">
                  <c:v>6,095.99</c:v>
                </c:pt>
                <c:pt idx="6096">
                  <c:v>6,097.00</c:v>
                </c:pt>
                <c:pt idx="6097">
                  <c:v>6,098.00</c:v>
                </c:pt>
                <c:pt idx="6098">
                  <c:v>6,098.99</c:v>
                </c:pt>
                <c:pt idx="6099">
                  <c:v>6,100.00</c:v>
                </c:pt>
                <c:pt idx="6100">
                  <c:v>6,101.00</c:v>
                </c:pt>
                <c:pt idx="6101">
                  <c:v>6,101.99</c:v>
                </c:pt>
                <c:pt idx="6102">
                  <c:v>6,102.99</c:v>
                </c:pt>
                <c:pt idx="6103">
                  <c:v>6,104.00</c:v>
                </c:pt>
                <c:pt idx="6104">
                  <c:v>6,105.00</c:v>
                </c:pt>
                <c:pt idx="6105">
                  <c:v>6,105.99</c:v>
                </c:pt>
                <c:pt idx="6106">
                  <c:v>6,107.00</c:v>
                </c:pt>
                <c:pt idx="6107">
                  <c:v>6,108.00</c:v>
                </c:pt>
                <c:pt idx="6108">
                  <c:v>6,108.99</c:v>
                </c:pt>
                <c:pt idx="6109">
                  <c:v>6,110.00</c:v>
                </c:pt>
                <c:pt idx="6110">
                  <c:v>6,111.00</c:v>
                </c:pt>
                <c:pt idx="6111">
                  <c:v>6,111.99</c:v>
                </c:pt>
                <c:pt idx="6112">
                  <c:v>6,112.99</c:v>
                </c:pt>
                <c:pt idx="6113">
                  <c:v>6,114.00</c:v>
                </c:pt>
                <c:pt idx="6114">
                  <c:v>6,115.00</c:v>
                </c:pt>
                <c:pt idx="6115">
                  <c:v>6,115.99</c:v>
                </c:pt>
                <c:pt idx="6116">
                  <c:v>6,117.00</c:v>
                </c:pt>
                <c:pt idx="6117">
                  <c:v>6,118.00</c:v>
                </c:pt>
                <c:pt idx="6118">
                  <c:v>6,118.99</c:v>
                </c:pt>
                <c:pt idx="6119">
                  <c:v>6,120.00</c:v>
                </c:pt>
                <c:pt idx="6120">
                  <c:v>6,121.00</c:v>
                </c:pt>
                <c:pt idx="6121">
                  <c:v>6,121.99</c:v>
                </c:pt>
                <c:pt idx="6122">
                  <c:v>6,122.99</c:v>
                </c:pt>
                <c:pt idx="6123">
                  <c:v>6,124.00</c:v>
                </c:pt>
                <c:pt idx="6124">
                  <c:v>6,125.00</c:v>
                </c:pt>
                <c:pt idx="6125">
                  <c:v>6,125.99</c:v>
                </c:pt>
                <c:pt idx="6126">
                  <c:v>6,127.00</c:v>
                </c:pt>
                <c:pt idx="6127">
                  <c:v>6,128.00</c:v>
                </c:pt>
                <c:pt idx="6128">
                  <c:v>6,128.99</c:v>
                </c:pt>
                <c:pt idx="6129">
                  <c:v>6,129.99</c:v>
                </c:pt>
                <c:pt idx="6130">
                  <c:v>6,131.00</c:v>
                </c:pt>
                <c:pt idx="6131">
                  <c:v>6,131.99</c:v>
                </c:pt>
                <c:pt idx="6132">
                  <c:v>6,132.99</c:v>
                </c:pt>
                <c:pt idx="6133">
                  <c:v>6,134.00</c:v>
                </c:pt>
                <c:pt idx="6134">
                  <c:v>6,135.00</c:v>
                </c:pt>
                <c:pt idx="6135">
                  <c:v>6,135.99</c:v>
                </c:pt>
                <c:pt idx="6136">
                  <c:v>6,137.00</c:v>
                </c:pt>
                <c:pt idx="6137">
                  <c:v>6,138.00</c:v>
                </c:pt>
                <c:pt idx="6138">
                  <c:v>6,138.99</c:v>
                </c:pt>
                <c:pt idx="6139">
                  <c:v>6,139.99</c:v>
                </c:pt>
                <c:pt idx="6140">
                  <c:v>6,141.00</c:v>
                </c:pt>
                <c:pt idx="6141">
                  <c:v>6,142.00</c:v>
                </c:pt>
                <c:pt idx="6142">
                  <c:v>6,142.99</c:v>
                </c:pt>
                <c:pt idx="6143">
                  <c:v>6,144.00</c:v>
                </c:pt>
                <c:pt idx="6144">
                  <c:v>6,145.00</c:v>
                </c:pt>
                <c:pt idx="6145">
                  <c:v>6,145.99</c:v>
                </c:pt>
                <c:pt idx="6146">
                  <c:v>6,147.00</c:v>
                </c:pt>
                <c:pt idx="6147">
                  <c:v>6,148.00</c:v>
                </c:pt>
                <c:pt idx="6148">
                  <c:v>6,148.99</c:v>
                </c:pt>
                <c:pt idx="6149">
                  <c:v>6,149.99</c:v>
                </c:pt>
                <c:pt idx="6150">
                  <c:v>6,151.00</c:v>
                </c:pt>
                <c:pt idx="6151">
                  <c:v>6,152.00</c:v>
                </c:pt>
                <c:pt idx="6152">
                  <c:v>6,152.99</c:v>
                </c:pt>
                <c:pt idx="6153">
                  <c:v>6,154.00</c:v>
                </c:pt>
                <c:pt idx="6154">
                  <c:v>6,155.00</c:v>
                </c:pt>
                <c:pt idx="6155">
                  <c:v>6,155.99</c:v>
                </c:pt>
                <c:pt idx="6156">
                  <c:v>6,157.00</c:v>
                </c:pt>
                <c:pt idx="6157">
                  <c:v>6,158.00</c:v>
                </c:pt>
                <c:pt idx="6158">
                  <c:v>6,158.99</c:v>
                </c:pt>
                <c:pt idx="6159">
                  <c:v>6,159.99</c:v>
                </c:pt>
                <c:pt idx="6160">
                  <c:v>6,161.00</c:v>
                </c:pt>
                <c:pt idx="6161">
                  <c:v>6,162.00</c:v>
                </c:pt>
                <c:pt idx="6162">
                  <c:v>6,162.99</c:v>
                </c:pt>
                <c:pt idx="6163">
                  <c:v>6,164.00</c:v>
                </c:pt>
                <c:pt idx="6164">
                  <c:v>6,165.00</c:v>
                </c:pt>
                <c:pt idx="6165">
                  <c:v>6,165.99</c:v>
                </c:pt>
                <c:pt idx="6166">
                  <c:v>6,167.00</c:v>
                </c:pt>
                <c:pt idx="6167">
                  <c:v>6,168.00</c:v>
                </c:pt>
                <c:pt idx="6168">
                  <c:v>6,168.99</c:v>
                </c:pt>
                <c:pt idx="6169">
                  <c:v>6,169.99</c:v>
                </c:pt>
                <c:pt idx="6170">
                  <c:v>6,171.00</c:v>
                </c:pt>
                <c:pt idx="6171">
                  <c:v>6,172.00</c:v>
                </c:pt>
                <c:pt idx="6172">
                  <c:v>6,172.99</c:v>
                </c:pt>
                <c:pt idx="6173">
                  <c:v>6,174.00</c:v>
                </c:pt>
                <c:pt idx="6174">
                  <c:v>6,175.00</c:v>
                </c:pt>
                <c:pt idx="6175">
                  <c:v>6,175.99</c:v>
                </c:pt>
                <c:pt idx="6176">
                  <c:v>6,176.99</c:v>
                </c:pt>
                <c:pt idx="6177">
                  <c:v>6,178.00</c:v>
                </c:pt>
                <c:pt idx="6178">
                  <c:v>6,178.99</c:v>
                </c:pt>
                <c:pt idx="6179">
                  <c:v>6,179.99</c:v>
                </c:pt>
                <c:pt idx="6180">
                  <c:v>6,181.00</c:v>
                </c:pt>
                <c:pt idx="6181">
                  <c:v>6,182.00</c:v>
                </c:pt>
                <c:pt idx="6182">
                  <c:v>6,182.99</c:v>
                </c:pt>
                <c:pt idx="6183">
                  <c:v>6,184.00</c:v>
                </c:pt>
                <c:pt idx="6184">
                  <c:v>6,185.00</c:v>
                </c:pt>
                <c:pt idx="6185">
                  <c:v>6,185.99</c:v>
                </c:pt>
                <c:pt idx="6186">
                  <c:v>6,186.99</c:v>
                </c:pt>
                <c:pt idx="6187">
                  <c:v>6,188.00</c:v>
                </c:pt>
                <c:pt idx="6188">
                  <c:v>6,189.00</c:v>
                </c:pt>
                <c:pt idx="6189">
                  <c:v>6,189.99</c:v>
                </c:pt>
                <c:pt idx="6190">
                  <c:v>6,191.00</c:v>
                </c:pt>
                <c:pt idx="6191">
                  <c:v>6,192.00</c:v>
                </c:pt>
                <c:pt idx="6192">
                  <c:v>6,192.99</c:v>
                </c:pt>
                <c:pt idx="6193">
                  <c:v>6,194.00</c:v>
                </c:pt>
                <c:pt idx="6194">
                  <c:v>6,195.00</c:v>
                </c:pt>
                <c:pt idx="6195">
                  <c:v>6,195.99</c:v>
                </c:pt>
                <c:pt idx="6196">
                  <c:v>6,196.99</c:v>
                </c:pt>
                <c:pt idx="6197">
                  <c:v>6,198.00</c:v>
                </c:pt>
                <c:pt idx="6198">
                  <c:v>6,199.00</c:v>
                </c:pt>
                <c:pt idx="6199">
                  <c:v>6,199.99</c:v>
                </c:pt>
                <c:pt idx="6200">
                  <c:v>6,201.00</c:v>
                </c:pt>
                <c:pt idx="6201">
                  <c:v>6,202.00</c:v>
                </c:pt>
                <c:pt idx="6202">
                  <c:v>6,202.99</c:v>
                </c:pt>
                <c:pt idx="6203">
                  <c:v>6,204.00</c:v>
                </c:pt>
                <c:pt idx="6204">
                  <c:v>6,205.00</c:v>
                </c:pt>
                <c:pt idx="6205">
                  <c:v>6,205.99</c:v>
                </c:pt>
                <c:pt idx="6206">
                  <c:v>6,206.99</c:v>
                </c:pt>
                <c:pt idx="6207">
                  <c:v>6,208.00</c:v>
                </c:pt>
                <c:pt idx="6208">
                  <c:v>6,209.00</c:v>
                </c:pt>
                <c:pt idx="6209">
                  <c:v>6,209.99</c:v>
                </c:pt>
                <c:pt idx="6210">
                  <c:v>6,211.00</c:v>
                </c:pt>
                <c:pt idx="6211">
                  <c:v>6,212.00</c:v>
                </c:pt>
                <c:pt idx="6212">
                  <c:v>6,212.99</c:v>
                </c:pt>
                <c:pt idx="6213">
                  <c:v>6,214.00</c:v>
                </c:pt>
                <c:pt idx="6214">
                  <c:v>6,215.00</c:v>
                </c:pt>
                <c:pt idx="6215">
                  <c:v>6,215.99</c:v>
                </c:pt>
                <c:pt idx="6216">
                  <c:v>6,216.99</c:v>
                </c:pt>
                <c:pt idx="6217">
                  <c:v>6,218.00</c:v>
                </c:pt>
                <c:pt idx="6218">
                  <c:v>6,219.00</c:v>
                </c:pt>
                <c:pt idx="6219">
                  <c:v>6,219.99</c:v>
                </c:pt>
                <c:pt idx="6220">
                  <c:v>6,221.00</c:v>
                </c:pt>
                <c:pt idx="6221">
                  <c:v>6,222.00</c:v>
                </c:pt>
                <c:pt idx="6222">
                  <c:v>6,222.99</c:v>
                </c:pt>
                <c:pt idx="6223">
                  <c:v>6,224.00</c:v>
                </c:pt>
                <c:pt idx="6224">
                  <c:v>6,225.00</c:v>
                </c:pt>
                <c:pt idx="6225">
                  <c:v>6,225.99</c:v>
                </c:pt>
                <c:pt idx="6226">
                  <c:v>6,226.99</c:v>
                </c:pt>
                <c:pt idx="6227">
                  <c:v>6,228.00</c:v>
                </c:pt>
                <c:pt idx="6228">
                  <c:v>6,229.00</c:v>
                </c:pt>
                <c:pt idx="6229">
                  <c:v>6,229.99</c:v>
                </c:pt>
                <c:pt idx="6230">
                  <c:v>6,231.00</c:v>
                </c:pt>
                <c:pt idx="6231">
                  <c:v>6,232.00</c:v>
                </c:pt>
                <c:pt idx="6232">
                  <c:v>6,232.99</c:v>
                </c:pt>
                <c:pt idx="6233">
                  <c:v>6,233.99</c:v>
                </c:pt>
                <c:pt idx="6234">
                  <c:v>6,235.00</c:v>
                </c:pt>
                <c:pt idx="6235">
                  <c:v>6,235.99</c:v>
                </c:pt>
                <c:pt idx="6236">
                  <c:v>6,236.99</c:v>
                </c:pt>
                <c:pt idx="6237">
                  <c:v>6,238.00</c:v>
                </c:pt>
                <c:pt idx="6238">
                  <c:v>6,239.00</c:v>
                </c:pt>
                <c:pt idx="6239">
                  <c:v>6,239.99</c:v>
                </c:pt>
                <c:pt idx="6240">
                  <c:v>6,241.00</c:v>
                </c:pt>
                <c:pt idx="6241">
                  <c:v>6,242.00</c:v>
                </c:pt>
                <c:pt idx="6242">
                  <c:v>6,242.99</c:v>
                </c:pt>
                <c:pt idx="6243">
                  <c:v>6,243.99</c:v>
                </c:pt>
                <c:pt idx="6244">
                  <c:v>6,245.00</c:v>
                </c:pt>
                <c:pt idx="6245">
                  <c:v>6,246.00</c:v>
                </c:pt>
                <c:pt idx="6246">
                  <c:v>6,246.99</c:v>
                </c:pt>
                <c:pt idx="6247">
                  <c:v>6,248.00</c:v>
                </c:pt>
                <c:pt idx="6248">
                  <c:v>6,249.00</c:v>
                </c:pt>
                <c:pt idx="6249">
                  <c:v>6,249.99</c:v>
                </c:pt>
                <c:pt idx="6250">
                  <c:v>6,251.00</c:v>
                </c:pt>
                <c:pt idx="6251">
                  <c:v>6,252.00</c:v>
                </c:pt>
                <c:pt idx="6252">
                  <c:v>6,252.99</c:v>
                </c:pt>
                <c:pt idx="6253">
                  <c:v>6,253.99</c:v>
                </c:pt>
                <c:pt idx="6254">
                  <c:v>6,255.00</c:v>
                </c:pt>
                <c:pt idx="6255">
                  <c:v>6,256.00</c:v>
                </c:pt>
                <c:pt idx="6256">
                  <c:v>6,256.99</c:v>
                </c:pt>
                <c:pt idx="6257">
                  <c:v>6,258.00</c:v>
                </c:pt>
                <c:pt idx="6258">
                  <c:v>6,259.00</c:v>
                </c:pt>
                <c:pt idx="6259">
                  <c:v>6,259.99</c:v>
                </c:pt>
                <c:pt idx="6260">
                  <c:v>6,261.00</c:v>
                </c:pt>
                <c:pt idx="6261">
                  <c:v>6,262.00</c:v>
                </c:pt>
                <c:pt idx="6262">
                  <c:v>6,262.99</c:v>
                </c:pt>
                <c:pt idx="6263">
                  <c:v>6,263.99</c:v>
                </c:pt>
                <c:pt idx="6264">
                  <c:v>6,265.00</c:v>
                </c:pt>
                <c:pt idx="6265">
                  <c:v>6,266.00</c:v>
                </c:pt>
                <c:pt idx="6266">
                  <c:v>6,266.99</c:v>
                </c:pt>
                <c:pt idx="6267">
                  <c:v>6,268.00</c:v>
                </c:pt>
                <c:pt idx="6268">
                  <c:v>6,269.00</c:v>
                </c:pt>
                <c:pt idx="6269">
                  <c:v>6,269.99</c:v>
                </c:pt>
                <c:pt idx="6270">
                  <c:v>6,271.00</c:v>
                </c:pt>
                <c:pt idx="6271">
                  <c:v>6,272.00</c:v>
                </c:pt>
                <c:pt idx="6272">
                  <c:v>6,272.99</c:v>
                </c:pt>
                <c:pt idx="6273">
                  <c:v>6,273.99</c:v>
                </c:pt>
                <c:pt idx="6274">
                  <c:v>6,275.00</c:v>
                </c:pt>
                <c:pt idx="6275">
                  <c:v>6,276.00</c:v>
                </c:pt>
                <c:pt idx="6276">
                  <c:v>6,276.99</c:v>
                </c:pt>
                <c:pt idx="6277">
                  <c:v>6,278.00</c:v>
                </c:pt>
                <c:pt idx="6278">
                  <c:v>6,279.00</c:v>
                </c:pt>
                <c:pt idx="6279">
                  <c:v>6,279.99</c:v>
                </c:pt>
                <c:pt idx="6280">
                  <c:v>6,280.99</c:v>
                </c:pt>
                <c:pt idx="6281">
                  <c:v>6,282.00</c:v>
                </c:pt>
                <c:pt idx="6282">
                  <c:v>6,283.00</c:v>
                </c:pt>
                <c:pt idx="6283">
                  <c:v>6,283.99</c:v>
                </c:pt>
                <c:pt idx="6284">
                  <c:v>6,285.00</c:v>
                </c:pt>
                <c:pt idx="6285">
                  <c:v>6,286.00</c:v>
                </c:pt>
                <c:pt idx="6286">
                  <c:v>6,286.99</c:v>
                </c:pt>
                <c:pt idx="6287">
                  <c:v>6,288.00</c:v>
                </c:pt>
                <c:pt idx="6288">
                  <c:v>6,289.00</c:v>
                </c:pt>
                <c:pt idx="6289">
                  <c:v>6,289.99</c:v>
                </c:pt>
                <c:pt idx="6290">
                  <c:v>6,290.99</c:v>
                </c:pt>
                <c:pt idx="6291">
                  <c:v>6,292.00</c:v>
                </c:pt>
                <c:pt idx="6292">
                  <c:v>6,293.00</c:v>
                </c:pt>
                <c:pt idx="6293">
                  <c:v>6,293.99</c:v>
                </c:pt>
                <c:pt idx="6294">
                  <c:v>6,295.00</c:v>
                </c:pt>
                <c:pt idx="6295">
                  <c:v>6,296.00</c:v>
                </c:pt>
                <c:pt idx="6296">
                  <c:v>6,296.99</c:v>
                </c:pt>
                <c:pt idx="6297">
                  <c:v>6,298.00</c:v>
                </c:pt>
                <c:pt idx="6298">
                  <c:v>6,299.00</c:v>
                </c:pt>
                <c:pt idx="6299">
                  <c:v>6,299.99</c:v>
                </c:pt>
                <c:pt idx="6300">
                  <c:v>6,300.99</c:v>
                </c:pt>
                <c:pt idx="6301">
                  <c:v>6,302.00</c:v>
                </c:pt>
                <c:pt idx="6302">
                  <c:v>6,303.00</c:v>
                </c:pt>
                <c:pt idx="6303">
                  <c:v>6,303.99</c:v>
                </c:pt>
                <c:pt idx="6304">
                  <c:v>6,305.00</c:v>
                </c:pt>
                <c:pt idx="6305">
                  <c:v>6,306.00</c:v>
                </c:pt>
                <c:pt idx="6306">
                  <c:v>6,306.99</c:v>
                </c:pt>
                <c:pt idx="6307">
                  <c:v>6,308.00</c:v>
                </c:pt>
                <c:pt idx="6308">
                  <c:v>6,309.00</c:v>
                </c:pt>
                <c:pt idx="6309">
                  <c:v>6,309.99</c:v>
                </c:pt>
                <c:pt idx="6310">
                  <c:v>6,310.99</c:v>
                </c:pt>
                <c:pt idx="6311">
                  <c:v>6,312.00</c:v>
                </c:pt>
                <c:pt idx="6312">
                  <c:v>6,313.00</c:v>
                </c:pt>
                <c:pt idx="6313">
                  <c:v>6,313.99</c:v>
                </c:pt>
                <c:pt idx="6314">
                  <c:v>6,315.00</c:v>
                </c:pt>
                <c:pt idx="6315">
                  <c:v>6,316.00</c:v>
                </c:pt>
                <c:pt idx="6316">
                  <c:v>6,316.99</c:v>
                </c:pt>
                <c:pt idx="6317">
                  <c:v>6,318.00</c:v>
                </c:pt>
                <c:pt idx="6318">
                  <c:v>6,319.00</c:v>
                </c:pt>
                <c:pt idx="6319">
                  <c:v>6,319.99</c:v>
                </c:pt>
                <c:pt idx="6320">
                  <c:v>6,320.99</c:v>
                </c:pt>
                <c:pt idx="6321">
                  <c:v>6,322.00</c:v>
                </c:pt>
                <c:pt idx="6322">
                  <c:v>6,323.00</c:v>
                </c:pt>
                <c:pt idx="6323">
                  <c:v>6,323.99</c:v>
                </c:pt>
                <c:pt idx="6324">
                  <c:v>6,325.00</c:v>
                </c:pt>
                <c:pt idx="6325">
                  <c:v>6,326.00</c:v>
                </c:pt>
                <c:pt idx="6326">
                  <c:v>6,326.99</c:v>
                </c:pt>
                <c:pt idx="6327">
                  <c:v>6,327.99</c:v>
                </c:pt>
                <c:pt idx="6328">
                  <c:v>6,329.00</c:v>
                </c:pt>
                <c:pt idx="6329">
                  <c:v>6,329.99</c:v>
                </c:pt>
                <c:pt idx="6330">
                  <c:v>6,330.99</c:v>
                </c:pt>
                <c:pt idx="6331">
                  <c:v>6,332.00</c:v>
                </c:pt>
                <c:pt idx="6332">
                  <c:v>6,333.00</c:v>
                </c:pt>
                <c:pt idx="6333">
                  <c:v>6,333.99</c:v>
                </c:pt>
                <c:pt idx="6334">
                  <c:v>6,335.00</c:v>
                </c:pt>
                <c:pt idx="6335">
                  <c:v>6,336.00</c:v>
                </c:pt>
                <c:pt idx="6336">
                  <c:v>6,336.99</c:v>
                </c:pt>
                <c:pt idx="6337">
                  <c:v>6,337.99</c:v>
                </c:pt>
                <c:pt idx="6338">
                  <c:v>6,339.00</c:v>
                </c:pt>
                <c:pt idx="6339">
                  <c:v>6,339.99</c:v>
                </c:pt>
                <c:pt idx="6340">
                  <c:v>6,340.99</c:v>
                </c:pt>
                <c:pt idx="6341">
                  <c:v>6,342.00</c:v>
                </c:pt>
                <c:pt idx="6342">
                  <c:v>6,343.00</c:v>
                </c:pt>
                <c:pt idx="6343">
                  <c:v>6,343.99</c:v>
                </c:pt>
                <c:pt idx="6344">
                  <c:v>6,345.00</c:v>
                </c:pt>
                <c:pt idx="6345">
                  <c:v>6,346.00</c:v>
                </c:pt>
                <c:pt idx="6346">
                  <c:v>6,346.99</c:v>
                </c:pt>
                <c:pt idx="6347">
                  <c:v>6,347.99</c:v>
                </c:pt>
                <c:pt idx="6348">
                  <c:v>6,349.00</c:v>
                </c:pt>
                <c:pt idx="6349">
                  <c:v>6,350.00</c:v>
                </c:pt>
                <c:pt idx="6350">
                  <c:v>6,350.99</c:v>
                </c:pt>
                <c:pt idx="6351">
                  <c:v>6,352.00</c:v>
                </c:pt>
                <c:pt idx="6352">
                  <c:v>6,353.00</c:v>
                </c:pt>
                <c:pt idx="6353">
                  <c:v>6,353.99</c:v>
                </c:pt>
                <c:pt idx="6354">
                  <c:v>6,355.00</c:v>
                </c:pt>
                <c:pt idx="6355">
                  <c:v>6,356.00</c:v>
                </c:pt>
                <c:pt idx="6356">
                  <c:v>6,356.99</c:v>
                </c:pt>
                <c:pt idx="6357">
                  <c:v>6,357.99</c:v>
                </c:pt>
                <c:pt idx="6358">
                  <c:v>6,359.00</c:v>
                </c:pt>
                <c:pt idx="6359">
                  <c:v>6,360.00</c:v>
                </c:pt>
                <c:pt idx="6360">
                  <c:v>6,360.99</c:v>
                </c:pt>
                <c:pt idx="6361">
                  <c:v>6,362.00</c:v>
                </c:pt>
                <c:pt idx="6362">
                  <c:v>6,363.00</c:v>
                </c:pt>
                <c:pt idx="6363">
                  <c:v>6,363.99</c:v>
                </c:pt>
                <c:pt idx="6364">
                  <c:v>6,365.00</c:v>
                </c:pt>
                <c:pt idx="6365">
                  <c:v>6,366.00</c:v>
                </c:pt>
                <c:pt idx="6366">
                  <c:v>6,366.99</c:v>
                </c:pt>
                <c:pt idx="6367">
                  <c:v>6,367.99</c:v>
                </c:pt>
                <c:pt idx="6368">
                  <c:v>6,369.00</c:v>
                </c:pt>
                <c:pt idx="6369">
                  <c:v>6,370.00</c:v>
                </c:pt>
                <c:pt idx="6370">
                  <c:v>6,370.99</c:v>
                </c:pt>
                <c:pt idx="6371">
                  <c:v>6,372.00</c:v>
                </c:pt>
                <c:pt idx="6372">
                  <c:v>6,373.00</c:v>
                </c:pt>
                <c:pt idx="6373">
                  <c:v>6,373.99</c:v>
                </c:pt>
                <c:pt idx="6374">
                  <c:v>6,374.99</c:v>
                </c:pt>
                <c:pt idx="6375">
                  <c:v>6,376.00</c:v>
                </c:pt>
                <c:pt idx="6376">
                  <c:v>6,376.99</c:v>
                </c:pt>
                <c:pt idx="6377">
                  <c:v>6,377.99</c:v>
                </c:pt>
                <c:pt idx="6378">
                  <c:v>6,379.00</c:v>
                </c:pt>
                <c:pt idx="6379">
                  <c:v>6,380.00</c:v>
                </c:pt>
                <c:pt idx="6380">
                  <c:v>6,380.99</c:v>
                </c:pt>
                <c:pt idx="6381">
                  <c:v>6,382.00</c:v>
                </c:pt>
                <c:pt idx="6382">
                  <c:v>6,383.00</c:v>
                </c:pt>
                <c:pt idx="6383">
                  <c:v>6,383.99</c:v>
                </c:pt>
                <c:pt idx="6384">
                  <c:v>6,384.99</c:v>
                </c:pt>
                <c:pt idx="6385">
                  <c:v>6,386.00</c:v>
                </c:pt>
                <c:pt idx="6386">
                  <c:v>6,387.00</c:v>
                </c:pt>
                <c:pt idx="6387">
                  <c:v>6,387.99</c:v>
                </c:pt>
                <c:pt idx="6388">
                  <c:v>6,389.00</c:v>
                </c:pt>
                <c:pt idx="6389">
                  <c:v>6,390.00</c:v>
                </c:pt>
                <c:pt idx="6390">
                  <c:v>6,390.99</c:v>
                </c:pt>
                <c:pt idx="6391">
                  <c:v>6,392.00</c:v>
                </c:pt>
                <c:pt idx="6392">
                  <c:v>6,393.00</c:v>
                </c:pt>
                <c:pt idx="6393">
                  <c:v>6,393.99</c:v>
                </c:pt>
                <c:pt idx="6394">
                  <c:v>6,394.99</c:v>
                </c:pt>
                <c:pt idx="6395">
                  <c:v>6,396.00</c:v>
                </c:pt>
                <c:pt idx="6396">
                  <c:v>6,397.00</c:v>
                </c:pt>
                <c:pt idx="6397">
                  <c:v>6,397.99</c:v>
                </c:pt>
                <c:pt idx="6398">
                  <c:v>6,399.00</c:v>
                </c:pt>
                <c:pt idx="6399">
                  <c:v>6,400.00</c:v>
                </c:pt>
                <c:pt idx="6400">
                  <c:v>6,400.99</c:v>
                </c:pt>
                <c:pt idx="6401">
                  <c:v>6,402.00</c:v>
                </c:pt>
                <c:pt idx="6402">
                  <c:v>6,403.00</c:v>
                </c:pt>
                <c:pt idx="6403">
                  <c:v>6,403.99</c:v>
                </c:pt>
                <c:pt idx="6404">
                  <c:v>6,404.99</c:v>
                </c:pt>
                <c:pt idx="6405">
                  <c:v>6,406.00</c:v>
                </c:pt>
                <c:pt idx="6406">
                  <c:v>6,407.00</c:v>
                </c:pt>
                <c:pt idx="6407">
                  <c:v>6,407.99</c:v>
                </c:pt>
                <c:pt idx="6408">
                  <c:v>6,409.00</c:v>
                </c:pt>
                <c:pt idx="6409">
                  <c:v>6,410.00</c:v>
                </c:pt>
                <c:pt idx="6410">
                  <c:v>6,410.99</c:v>
                </c:pt>
                <c:pt idx="6411">
                  <c:v>6,412.00</c:v>
                </c:pt>
                <c:pt idx="6412">
                  <c:v>6,413.00</c:v>
                </c:pt>
                <c:pt idx="6413">
                  <c:v>6,413.99</c:v>
                </c:pt>
                <c:pt idx="6414">
                  <c:v>6,414.99</c:v>
                </c:pt>
                <c:pt idx="6415">
                  <c:v>6,416.00</c:v>
                </c:pt>
                <c:pt idx="6416">
                  <c:v>6,417.00</c:v>
                </c:pt>
                <c:pt idx="6417">
                  <c:v>6,417.99</c:v>
                </c:pt>
                <c:pt idx="6418">
                  <c:v>6,419.00</c:v>
                </c:pt>
                <c:pt idx="6419">
                  <c:v>6,420.00</c:v>
                </c:pt>
                <c:pt idx="6420">
                  <c:v>6,420.99</c:v>
                </c:pt>
                <c:pt idx="6421">
                  <c:v>6,422.00</c:v>
                </c:pt>
                <c:pt idx="6422">
                  <c:v>6,423.00</c:v>
                </c:pt>
                <c:pt idx="6423">
                  <c:v>6,423.99</c:v>
                </c:pt>
                <c:pt idx="6424">
                  <c:v>6,424.99</c:v>
                </c:pt>
                <c:pt idx="6425">
                  <c:v>6,426.00</c:v>
                </c:pt>
                <c:pt idx="6426">
                  <c:v>6,427.00</c:v>
                </c:pt>
                <c:pt idx="6427">
                  <c:v>6,427.99</c:v>
                </c:pt>
                <c:pt idx="6428">
                  <c:v>6,429.00</c:v>
                </c:pt>
                <c:pt idx="6429">
                  <c:v>6,430.00</c:v>
                </c:pt>
                <c:pt idx="6430">
                  <c:v>6,430.99</c:v>
                </c:pt>
                <c:pt idx="6431">
                  <c:v>6,431.99</c:v>
                </c:pt>
                <c:pt idx="6432">
                  <c:v>6,433.00</c:v>
                </c:pt>
                <c:pt idx="6433">
                  <c:v>6,433.99</c:v>
                </c:pt>
                <c:pt idx="6434">
                  <c:v>6,434.99</c:v>
                </c:pt>
                <c:pt idx="6435">
                  <c:v>6,436.00</c:v>
                </c:pt>
                <c:pt idx="6436">
                  <c:v>6,437.00</c:v>
                </c:pt>
                <c:pt idx="6437">
                  <c:v>6,437.99</c:v>
                </c:pt>
                <c:pt idx="6438">
                  <c:v>6,439.00</c:v>
                </c:pt>
                <c:pt idx="6439">
                  <c:v>6,440.00</c:v>
                </c:pt>
                <c:pt idx="6440">
                  <c:v>6,440.99</c:v>
                </c:pt>
                <c:pt idx="6441">
                  <c:v>6,441.99</c:v>
                </c:pt>
                <c:pt idx="6442">
                  <c:v>6,443.00</c:v>
                </c:pt>
                <c:pt idx="6443">
                  <c:v>6,444.00</c:v>
                </c:pt>
                <c:pt idx="6444">
                  <c:v>6,444.99</c:v>
                </c:pt>
                <c:pt idx="6445">
                  <c:v>6,446.00</c:v>
                </c:pt>
                <c:pt idx="6446">
                  <c:v>6,447.00</c:v>
                </c:pt>
                <c:pt idx="6447">
                  <c:v>6,447.99</c:v>
                </c:pt>
                <c:pt idx="6448">
                  <c:v>6,449.00</c:v>
                </c:pt>
                <c:pt idx="6449">
                  <c:v>6,450.00</c:v>
                </c:pt>
                <c:pt idx="6450">
                  <c:v>6,450.99</c:v>
                </c:pt>
                <c:pt idx="6451">
                  <c:v>6,451.99</c:v>
                </c:pt>
                <c:pt idx="6452">
                  <c:v>6,453.00</c:v>
                </c:pt>
                <c:pt idx="6453">
                  <c:v>6,454.00</c:v>
                </c:pt>
                <c:pt idx="6454">
                  <c:v>6,454.99</c:v>
                </c:pt>
                <c:pt idx="6455">
                  <c:v>6,456.00</c:v>
                </c:pt>
                <c:pt idx="6456">
                  <c:v>6,457.00</c:v>
                </c:pt>
                <c:pt idx="6457">
                  <c:v>6,457.99</c:v>
                </c:pt>
                <c:pt idx="6458">
                  <c:v>6,459.00</c:v>
                </c:pt>
                <c:pt idx="6459">
                  <c:v>6,460.00</c:v>
                </c:pt>
                <c:pt idx="6460">
                  <c:v>6,460.99</c:v>
                </c:pt>
                <c:pt idx="6461">
                  <c:v>6,461.99</c:v>
                </c:pt>
                <c:pt idx="6462">
                  <c:v>6,463.00</c:v>
                </c:pt>
                <c:pt idx="6463">
                  <c:v>6,464.00</c:v>
                </c:pt>
                <c:pt idx="6464">
                  <c:v>6,464.99</c:v>
                </c:pt>
                <c:pt idx="6465">
                  <c:v>6,466.00</c:v>
                </c:pt>
                <c:pt idx="6466">
                  <c:v>6,467.00</c:v>
                </c:pt>
                <c:pt idx="6467">
                  <c:v>6,467.99</c:v>
                </c:pt>
                <c:pt idx="6468">
                  <c:v>6,469.00</c:v>
                </c:pt>
                <c:pt idx="6469">
                  <c:v>6,470.00</c:v>
                </c:pt>
                <c:pt idx="6470">
                  <c:v>6,470.99</c:v>
                </c:pt>
                <c:pt idx="6471">
                  <c:v>6,471.99</c:v>
                </c:pt>
                <c:pt idx="6472">
                  <c:v>6,473.00</c:v>
                </c:pt>
                <c:pt idx="6473">
                  <c:v>6,474.00</c:v>
                </c:pt>
                <c:pt idx="6474">
                  <c:v>6,474.99</c:v>
                </c:pt>
                <c:pt idx="6475">
                  <c:v>6,476.00</c:v>
                </c:pt>
                <c:pt idx="6476">
                  <c:v>6,477.00</c:v>
                </c:pt>
                <c:pt idx="6477">
                  <c:v>6,477.99</c:v>
                </c:pt>
                <c:pt idx="6478">
                  <c:v>6,478.99</c:v>
                </c:pt>
                <c:pt idx="6479">
                  <c:v>6,480.00</c:v>
                </c:pt>
                <c:pt idx="6480">
                  <c:v>6,481.00</c:v>
                </c:pt>
                <c:pt idx="6481">
                  <c:v>6,481.99</c:v>
                </c:pt>
                <c:pt idx="6482">
                  <c:v>6,483.00</c:v>
                </c:pt>
                <c:pt idx="6483">
                  <c:v>6,484.00</c:v>
                </c:pt>
                <c:pt idx="6484">
                  <c:v>6,484.99</c:v>
                </c:pt>
                <c:pt idx="6485">
                  <c:v>6,486.00</c:v>
                </c:pt>
                <c:pt idx="6486">
                  <c:v>6,487.00</c:v>
                </c:pt>
                <c:pt idx="6487">
                  <c:v>6,487.99</c:v>
                </c:pt>
                <c:pt idx="6488">
                  <c:v>6,488.99</c:v>
                </c:pt>
                <c:pt idx="6489">
                  <c:v>6,490.00</c:v>
                </c:pt>
                <c:pt idx="6490">
                  <c:v>6,491.00</c:v>
                </c:pt>
                <c:pt idx="6491">
                  <c:v>6,491.99</c:v>
                </c:pt>
                <c:pt idx="6492">
                  <c:v>6,493.00</c:v>
                </c:pt>
                <c:pt idx="6493">
                  <c:v>6,494.00</c:v>
                </c:pt>
                <c:pt idx="6494">
                  <c:v>6,494.99</c:v>
                </c:pt>
                <c:pt idx="6495">
                  <c:v>6,496.00</c:v>
                </c:pt>
                <c:pt idx="6496">
                  <c:v>6,497.00</c:v>
                </c:pt>
                <c:pt idx="6497">
                  <c:v>6,497.99</c:v>
                </c:pt>
                <c:pt idx="6498">
                  <c:v>6,498.99</c:v>
                </c:pt>
                <c:pt idx="6499">
                  <c:v>6,500.00</c:v>
                </c:pt>
                <c:pt idx="6500">
                  <c:v>6,501.00</c:v>
                </c:pt>
                <c:pt idx="6501">
                  <c:v>6,501.99</c:v>
                </c:pt>
                <c:pt idx="6502">
                  <c:v>6,503.00</c:v>
                </c:pt>
                <c:pt idx="6503">
                  <c:v>6,504.00</c:v>
                </c:pt>
                <c:pt idx="6504">
                  <c:v>6,504.99</c:v>
                </c:pt>
                <c:pt idx="6505">
                  <c:v>6,506.00</c:v>
                </c:pt>
                <c:pt idx="6506">
                  <c:v>6,507.00</c:v>
                </c:pt>
                <c:pt idx="6507">
                  <c:v>6,507.99</c:v>
                </c:pt>
                <c:pt idx="6508">
                  <c:v>6,508.99</c:v>
                </c:pt>
                <c:pt idx="6509">
                  <c:v>6,510.00</c:v>
                </c:pt>
                <c:pt idx="6510">
                  <c:v>6,511.00</c:v>
                </c:pt>
                <c:pt idx="6511">
                  <c:v>6,511.99</c:v>
                </c:pt>
                <c:pt idx="6512">
                  <c:v>6,513.00</c:v>
                </c:pt>
                <c:pt idx="6513">
                  <c:v>6,514.00</c:v>
                </c:pt>
                <c:pt idx="6514">
                  <c:v>6,514.99</c:v>
                </c:pt>
                <c:pt idx="6515">
                  <c:v>6,516.00</c:v>
                </c:pt>
                <c:pt idx="6516">
                  <c:v>6,517.00</c:v>
                </c:pt>
                <c:pt idx="6517">
                  <c:v>6,517.99</c:v>
                </c:pt>
                <c:pt idx="6518">
                  <c:v>6,518.99</c:v>
                </c:pt>
                <c:pt idx="6519">
                  <c:v>6,520.00</c:v>
                </c:pt>
                <c:pt idx="6520">
                  <c:v>6,521.00</c:v>
                </c:pt>
                <c:pt idx="6521">
                  <c:v>6,521.99</c:v>
                </c:pt>
                <c:pt idx="6522">
                  <c:v>6,523.00</c:v>
                </c:pt>
                <c:pt idx="6523">
                  <c:v>6,524.00</c:v>
                </c:pt>
                <c:pt idx="6524">
                  <c:v>6,524.99</c:v>
                </c:pt>
                <c:pt idx="6525">
                  <c:v>6,526.00</c:v>
                </c:pt>
                <c:pt idx="6526">
                  <c:v>6,527.00</c:v>
                </c:pt>
                <c:pt idx="6527">
                  <c:v>6,527.99</c:v>
                </c:pt>
                <c:pt idx="6528">
                  <c:v>6,528.99</c:v>
                </c:pt>
                <c:pt idx="6529">
                  <c:v>6,530.00</c:v>
                </c:pt>
                <c:pt idx="6530">
                  <c:v>6,531.00</c:v>
                </c:pt>
                <c:pt idx="6531">
                  <c:v>6,531.99</c:v>
                </c:pt>
                <c:pt idx="6532">
                  <c:v>6,533.00</c:v>
                </c:pt>
                <c:pt idx="6533">
                  <c:v>6,534.00</c:v>
                </c:pt>
                <c:pt idx="6534">
                  <c:v>6,534.99</c:v>
                </c:pt>
                <c:pt idx="6535">
                  <c:v>6,535.99</c:v>
                </c:pt>
                <c:pt idx="6536">
                  <c:v>6,537.00</c:v>
                </c:pt>
                <c:pt idx="6537">
                  <c:v>6,537.99</c:v>
                </c:pt>
                <c:pt idx="6538">
                  <c:v>6,538.99</c:v>
                </c:pt>
                <c:pt idx="6539">
                  <c:v>6,540.00</c:v>
                </c:pt>
                <c:pt idx="6540">
                  <c:v>6,541.00</c:v>
                </c:pt>
                <c:pt idx="6541">
                  <c:v>6,541.99</c:v>
                </c:pt>
                <c:pt idx="6542">
                  <c:v>6,543.00</c:v>
                </c:pt>
                <c:pt idx="6543">
                  <c:v>6,544.00</c:v>
                </c:pt>
                <c:pt idx="6544">
                  <c:v>6,544.99</c:v>
                </c:pt>
                <c:pt idx="6545">
                  <c:v>6,545.99</c:v>
                </c:pt>
                <c:pt idx="6546">
                  <c:v>6,547.00</c:v>
                </c:pt>
                <c:pt idx="6547">
                  <c:v>6,548.00</c:v>
                </c:pt>
                <c:pt idx="6548">
                  <c:v>6,548.99</c:v>
                </c:pt>
                <c:pt idx="6549">
                  <c:v>6,550.00</c:v>
                </c:pt>
                <c:pt idx="6550">
                  <c:v>6,551.00</c:v>
                </c:pt>
                <c:pt idx="6551">
                  <c:v>6,551.99</c:v>
                </c:pt>
                <c:pt idx="6552">
                  <c:v>6,553.00</c:v>
                </c:pt>
                <c:pt idx="6553">
                  <c:v>6,554.00</c:v>
                </c:pt>
                <c:pt idx="6554">
                  <c:v>6,554.99</c:v>
                </c:pt>
                <c:pt idx="6555">
                  <c:v>6,555.99</c:v>
                </c:pt>
                <c:pt idx="6556">
                  <c:v>6,557.00</c:v>
                </c:pt>
                <c:pt idx="6557">
                  <c:v>6,558.00</c:v>
                </c:pt>
                <c:pt idx="6558">
                  <c:v>6,558.99</c:v>
                </c:pt>
                <c:pt idx="6559">
                  <c:v>6,560.00</c:v>
                </c:pt>
                <c:pt idx="6560">
                  <c:v>6,561.00</c:v>
                </c:pt>
                <c:pt idx="6561">
                  <c:v>6,561.99</c:v>
                </c:pt>
                <c:pt idx="6562">
                  <c:v>6,563.00</c:v>
                </c:pt>
                <c:pt idx="6563">
                  <c:v>6,564.00</c:v>
                </c:pt>
                <c:pt idx="6564">
                  <c:v>6,564.99</c:v>
                </c:pt>
                <c:pt idx="6565">
                  <c:v>6,565.99</c:v>
                </c:pt>
                <c:pt idx="6566">
                  <c:v>6,567.00</c:v>
                </c:pt>
                <c:pt idx="6567">
                  <c:v>6,568.00</c:v>
                </c:pt>
                <c:pt idx="6568">
                  <c:v>6,568.99</c:v>
                </c:pt>
                <c:pt idx="6569">
                  <c:v>6,570.00</c:v>
                </c:pt>
                <c:pt idx="6570">
                  <c:v>6,571.00</c:v>
                </c:pt>
                <c:pt idx="6571">
                  <c:v>6,571.99</c:v>
                </c:pt>
                <c:pt idx="6572">
                  <c:v>6,573.00</c:v>
                </c:pt>
                <c:pt idx="6573">
                  <c:v>6,574.00</c:v>
                </c:pt>
                <c:pt idx="6574">
                  <c:v>6,574.99</c:v>
                </c:pt>
                <c:pt idx="6575">
                  <c:v>6,575.99</c:v>
                </c:pt>
                <c:pt idx="6576">
                  <c:v>6,577.00</c:v>
                </c:pt>
                <c:pt idx="6577">
                  <c:v>6,578.00</c:v>
                </c:pt>
                <c:pt idx="6578">
                  <c:v>6,578.99</c:v>
                </c:pt>
                <c:pt idx="6579">
                  <c:v>6,580.00</c:v>
                </c:pt>
                <c:pt idx="6580">
                  <c:v>6,581.00</c:v>
                </c:pt>
                <c:pt idx="6581">
                  <c:v>6,581.99</c:v>
                </c:pt>
                <c:pt idx="6582">
                  <c:v>6,582.99</c:v>
                </c:pt>
                <c:pt idx="6583">
                  <c:v>6,584.00</c:v>
                </c:pt>
                <c:pt idx="6584">
                  <c:v>6,585.00</c:v>
                </c:pt>
                <c:pt idx="6585">
                  <c:v>6,585.99</c:v>
                </c:pt>
                <c:pt idx="6586">
                  <c:v>6,587.00</c:v>
                </c:pt>
                <c:pt idx="6587">
                  <c:v>6,588.00</c:v>
                </c:pt>
                <c:pt idx="6588">
                  <c:v>6,588.99</c:v>
                </c:pt>
                <c:pt idx="6589">
                  <c:v>6,590.00</c:v>
                </c:pt>
                <c:pt idx="6590">
                  <c:v>6,591.00</c:v>
                </c:pt>
                <c:pt idx="6591">
                  <c:v>6,591.99</c:v>
                </c:pt>
                <c:pt idx="6592">
                  <c:v>6,592.99</c:v>
                </c:pt>
                <c:pt idx="6593">
                  <c:v>6,594.00</c:v>
                </c:pt>
                <c:pt idx="6594">
                  <c:v>6,595.00</c:v>
                </c:pt>
                <c:pt idx="6595">
                  <c:v>6,595.99</c:v>
                </c:pt>
                <c:pt idx="6596">
                  <c:v>6,597.00</c:v>
                </c:pt>
                <c:pt idx="6597">
                  <c:v>6,598.00</c:v>
                </c:pt>
                <c:pt idx="6598">
                  <c:v>6,598.99</c:v>
                </c:pt>
                <c:pt idx="6599">
                  <c:v>6,600.00</c:v>
                </c:pt>
                <c:pt idx="6600">
                  <c:v>6,601.00</c:v>
                </c:pt>
                <c:pt idx="6601">
                  <c:v>6,601.99</c:v>
                </c:pt>
                <c:pt idx="6602">
                  <c:v>6,602.99</c:v>
                </c:pt>
                <c:pt idx="6603">
                  <c:v>6,604.00</c:v>
                </c:pt>
                <c:pt idx="6604">
                  <c:v>6,605.00</c:v>
                </c:pt>
                <c:pt idx="6605">
                  <c:v>6,605.99</c:v>
                </c:pt>
                <c:pt idx="6606">
                  <c:v>6,607.00</c:v>
                </c:pt>
                <c:pt idx="6607">
                  <c:v>6,608.00</c:v>
                </c:pt>
                <c:pt idx="6608">
                  <c:v>6,608.99</c:v>
                </c:pt>
                <c:pt idx="6609">
                  <c:v>6,610.00</c:v>
                </c:pt>
                <c:pt idx="6610">
                  <c:v>6,611.00</c:v>
                </c:pt>
                <c:pt idx="6611">
                  <c:v>6,611.99</c:v>
                </c:pt>
                <c:pt idx="6612">
                  <c:v>6,612.99</c:v>
                </c:pt>
                <c:pt idx="6613">
                  <c:v>6,614.00</c:v>
                </c:pt>
                <c:pt idx="6614">
                  <c:v>6,615.00</c:v>
                </c:pt>
                <c:pt idx="6615">
                  <c:v>6,615.99</c:v>
                </c:pt>
                <c:pt idx="6616">
                  <c:v>6,617.00</c:v>
                </c:pt>
                <c:pt idx="6617">
                  <c:v>6,618.00</c:v>
                </c:pt>
                <c:pt idx="6618">
                  <c:v>6,618.99</c:v>
                </c:pt>
                <c:pt idx="6619">
                  <c:v>6,620.00</c:v>
                </c:pt>
                <c:pt idx="6620">
                  <c:v>6,621.00</c:v>
                </c:pt>
                <c:pt idx="6621">
                  <c:v>6,621.99</c:v>
                </c:pt>
                <c:pt idx="6622">
                  <c:v>6,622.99</c:v>
                </c:pt>
                <c:pt idx="6623">
                  <c:v>6,624.00</c:v>
                </c:pt>
                <c:pt idx="6624">
                  <c:v>6,625.00</c:v>
                </c:pt>
                <c:pt idx="6625">
                  <c:v>6,625.99</c:v>
                </c:pt>
                <c:pt idx="6626">
                  <c:v>6,627.00</c:v>
                </c:pt>
                <c:pt idx="6627">
                  <c:v>6,628.00</c:v>
                </c:pt>
                <c:pt idx="6628">
                  <c:v>6,628.99</c:v>
                </c:pt>
                <c:pt idx="6629">
                  <c:v>6,629.99</c:v>
                </c:pt>
                <c:pt idx="6630">
                  <c:v>6,631.00</c:v>
                </c:pt>
                <c:pt idx="6631">
                  <c:v>6,631.99</c:v>
                </c:pt>
                <c:pt idx="6632">
                  <c:v>6,632.99</c:v>
                </c:pt>
                <c:pt idx="6633">
                  <c:v>6,634.00</c:v>
                </c:pt>
                <c:pt idx="6634">
                  <c:v>6,635.00</c:v>
                </c:pt>
                <c:pt idx="6635">
                  <c:v>6,635.99</c:v>
                </c:pt>
                <c:pt idx="6636">
                  <c:v>6,637.00</c:v>
                </c:pt>
                <c:pt idx="6637">
                  <c:v>6,638.00</c:v>
                </c:pt>
                <c:pt idx="6638">
                  <c:v>6,638.99</c:v>
                </c:pt>
                <c:pt idx="6639">
                  <c:v>6,639.99</c:v>
                </c:pt>
                <c:pt idx="6640">
                  <c:v>6,641.00</c:v>
                </c:pt>
                <c:pt idx="6641">
                  <c:v>6,642.00</c:v>
                </c:pt>
                <c:pt idx="6642">
                  <c:v>6,642.99</c:v>
                </c:pt>
                <c:pt idx="6643">
                  <c:v>6,644.00</c:v>
                </c:pt>
                <c:pt idx="6644">
                  <c:v>6,645.00</c:v>
                </c:pt>
                <c:pt idx="6645">
                  <c:v>6,645.99</c:v>
                </c:pt>
                <c:pt idx="6646">
                  <c:v>6,647.00</c:v>
                </c:pt>
                <c:pt idx="6647">
                  <c:v>6,648.00</c:v>
                </c:pt>
                <c:pt idx="6648">
                  <c:v>6,648.99</c:v>
                </c:pt>
                <c:pt idx="6649">
                  <c:v>6,649.99</c:v>
                </c:pt>
                <c:pt idx="6650">
                  <c:v>6,651.00</c:v>
                </c:pt>
                <c:pt idx="6651">
                  <c:v>6,652.00</c:v>
                </c:pt>
                <c:pt idx="6652">
                  <c:v>6,652.99</c:v>
                </c:pt>
                <c:pt idx="6653">
                  <c:v>6,654.00</c:v>
                </c:pt>
                <c:pt idx="6654">
                  <c:v>6,655.00</c:v>
                </c:pt>
                <c:pt idx="6655">
                  <c:v>6,655.99</c:v>
                </c:pt>
                <c:pt idx="6656">
                  <c:v>6,657.00</c:v>
                </c:pt>
                <c:pt idx="6657">
                  <c:v>6,658.00</c:v>
                </c:pt>
                <c:pt idx="6658">
                  <c:v>6,658.99</c:v>
                </c:pt>
                <c:pt idx="6659">
                  <c:v>6,659.99</c:v>
                </c:pt>
                <c:pt idx="6660">
                  <c:v>6,661.00</c:v>
                </c:pt>
                <c:pt idx="6661">
                  <c:v>6,662.00</c:v>
                </c:pt>
                <c:pt idx="6662">
                  <c:v>6,662.99</c:v>
                </c:pt>
                <c:pt idx="6663">
                  <c:v>6,664.00</c:v>
                </c:pt>
                <c:pt idx="6664">
                  <c:v>6,665.00</c:v>
                </c:pt>
                <c:pt idx="6665">
                  <c:v>6,665.99</c:v>
                </c:pt>
                <c:pt idx="6666">
                  <c:v>6,667.00</c:v>
                </c:pt>
                <c:pt idx="6667">
                  <c:v>6,668.00</c:v>
                </c:pt>
                <c:pt idx="6668">
                  <c:v>6,668.99</c:v>
                </c:pt>
                <c:pt idx="6669">
                  <c:v>6,669.99</c:v>
                </c:pt>
                <c:pt idx="6670">
                  <c:v>6,671.00</c:v>
                </c:pt>
                <c:pt idx="6671">
                  <c:v>6,672.00</c:v>
                </c:pt>
                <c:pt idx="6672">
                  <c:v>6,672.99</c:v>
                </c:pt>
                <c:pt idx="6673">
                  <c:v>6,674.00</c:v>
                </c:pt>
                <c:pt idx="6674">
                  <c:v>6,675.00</c:v>
                </c:pt>
                <c:pt idx="6675">
                  <c:v>6,675.99</c:v>
                </c:pt>
                <c:pt idx="6676">
                  <c:v>6,676.99</c:v>
                </c:pt>
                <c:pt idx="6677">
                  <c:v>6,678.00</c:v>
                </c:pt>
                <c:pt idx="6678">
                  <c:v>6,678.99</c:v>
                </c:pt>
                <c:pt idx="6679">
                  <c:v>6,679.99</c:v>
                </c:pt>
                <c:pt idx="6680">
                  <c:v>6,681.00</c:v>
                </c:pt>
                <c:pt idx="6681">
                  <c:v>6,682.00</c:v>
                </c:pt>
                <c:pt idx="6682">
                  <c:v>6,682.99</c:v>
                </c:pt>
                <c:pt idx="6683">
                  <c:v>6,684.00</c:v>
                </c:pt>
                <c:pt idx="6684">
                  <c:v>6,685.00</c:v>
                </c:pt>
                <c:pt idx="6685">
                  <c:v>6,685.99</c:v>
                </c:pt>
                <c:pt idx="6686">
                  <c:v>6,686.99</c:v>
                </c:pt>
                <c:pt idx="6687">
                  <c:v>6,688.00</c:v>
                </c:pt>
                <c:pt idx="6688">
                  <c:v>6,689.00</c:v>
                </c:pt>
                <c:pt idx="6689">
                  <c:v>6,689.99</c:v>
                </c:pt>
                <c:pt idx="6690">
                  <c:v>6,691.00</c:v>
                </c:pt>
                <c:pt idx="6691">
                  <c:v>6,692.00</c:v>
                </c:pt>
                <c:pt idx="6692">
                  <c:v>6,692.99</c:v>
                </c:pt>
                <c:pt idx="6693">
                  <c:v>6,694.00</c:v>
                </c:pt>
                <c:pt idx="6694">
                  <c:v>6,695.00</c:v>
                </c:pt>
                <c:pt idx="6695">
                  <c:v>6,695.99</c:v>
                </c:pt>
                <c:pt idx="6696">
                  <c:v>6,696.99</c:v>
                </c:pt>
                <c:pt idx="6697">
                  <c:v>6,698.00</c:v>
                </c:pt>
                <c:pt idx="6698">
                  <c:v>6,699.00</c:v>
                </c:pt>
                <c:pt idx="6699">
                  <c:v>6,699.99</c:v>
                </c:pt>
                <c:pt idx="6700">
                  <c:v>6,701.00</c:v>
                </c:pt>
                <c:pt idx="6701">
                  <c:v>6,702.00</c:v>
                </c:pt>
                <c:pt idx="6702">
                  <c:v>6,702.99</c:v>
                </c:pt>
                <c:pt idx="6703">
                  <c:v>6,704.00</c:v>
                </c:pt>
                <c:pt idx="6704">
                  <c:v>6,705.00</c:v>
                </c:pt>
                <c:pt idx="6705">
                  <c:v>6,705.99</c:v>
                </c:pt>
                <c:pt idx="6706">
                  <c:v>6,706.99</c:v>
                </c:pt>
                <c:pt idx="6707">
                  <c:v>6,708.00</c:v>
                </c:pt>
                <c:pt idx="6708">
                  <c:v>6,709.00</c:v>
                </c:pt>
                <c:pt idx="6709">
                  <c:v>6,709.99</c:v>
                </c:pt>
                <c:pt idx="6710">
                  <c:v>6,711.00</c:v>
                </c:pt>
                <c:pt idx="6711">
                  <c:v>6,712.00</c:v>
                </c:pt>
                <c:pt idx="6712">
                  <c:v>6,712.99</c:v>
                </c:pt>
                <c:pt idx="6713">
                  <c:v>6,714.00</c:v>
                </c:pt>
                <c:pt idx="6714">
                  <c:v>6,715.00</c:v>
                </c:pt>
                <c:pt idx="6715">
                  <c:v>6,715.99</c:v>
                </c:pt>
                <c:pt idx="6716">
                  <c:v>6,716.99</c:v>
                </c:pt>
                <c:pt idx="6717">
                  <c:v>6,718.00</c:v>
                </c:pt>
                <c:pt idx="6718">
                  <c:v>6,719.00</c:v>
                </c:pt>
                <c:pt idx="6719">
                  <c:v>6,719.99</c:v>
                </c:pt>
                <c:pt idx="6720">
                  <c:v>6,721.00</c:v>
                </c:pt>
                <c:pt idx="6721">
                  <c:v>6,722.00</c:v>
                </c:pt>
                <c:pt idx="6722">
                  <c:v>6,722.99</c:v>
                </c:pt>
                <c:pt idx="6723">
                  <c:v>6,724.00</c:v>
                </c:pt>
                <c:pt idx="6724">
                  <c:v>6,725.00</c:v>
                </c:pt>
                <c:pt idx="6725">
                  <c:v>6,725.99</c:v>
                </c:pt>
                <c:pt idx="6726">
                  <c:v>6,726.99</c:v>
                </c:pt>
                <c:pt idx="6727">
                  <c:v>6,728.00</c:v>
                </c:pt>
                <c:pt idx="6728">
                  <c:v>6,729.00</c:v>
                </c:pt>
                <c:pt idx="6729">
                  <c:v>6,729.99</c:v>
                </c:pt>
                <c:pt idx="6730">
                  <c:v>6,731.00</c:v>
                </c:pt>
                <c:pt idx="6731">
                  <c:v>6,732.00</c:v>
                </c:pt>
                <c:pt idx="6732">
                  <c:v>6,732.99</c:v>
                </c:pt>
                <c:pt idx="6733">
                  <c:v>6,733.99</c:v>
                </c:pt>
                <c:pt idx="6734">
                  <c:v>6,735.00</c:v>
                </c:pt>
                <c:pt idx="6735">
                  <c:v>6,735.99</c:v>
                </c:pt>
                <c:pt idx="6736">
                  <c:v>6,736.99</c:v>
                </c:pt>
                <c:pt idx="6737">
                  <c:v>6,738.00</c:v>
                </c:pt>
                <c:pt idx="6738">
                  <c:v>6,739.00</c:v>
                </c:pt>
                <c:pt idx="6739">
                  <c:v>6,739.99</c:v>
                </c:pt>
                <c:pt idx="6740">
                  <c:v>6,741.00</c:v>
                </c:pt>
                <c:pt idx="6741">
                  <c:v>6,742.00</c:v>
                </c:pt>
                <c:pt idx="6742">
                  <c:v>6,742.99</c:v>
                </c:pt>
                <c:pt idx="6743">
                  <c:v>6,743.99</c:v>
                </c:pt>
                <c:pt idx="6744">
                  <c:v>6,745.00</c:v>
                </c:pt>
                <c:pt idx="6745">
                  <c:v>6,746.00</c:v>
                </c:pt>
                <c:pt idx="6746">
                  <c:v>6,746.99</c:v>
                </c:pt>
                <c:pt idx="6747">
                  <c:v>6,748.00</c:v>
                </c:pt>
                <c:pt idx="6748">
                  <c:v>6,749.00</c:v>
                </c:pt>
                <c:pt idx="6749">
                  <c:v>6,749.99</c:v>
                </c:pt>
                <c:pt idx="6750">
                  <c:v>6,751.00</c:v>
                </c:pt>
                <c:pt idx="6751">
                  <c:v>6,752.00</c:v>
                </c:pt>
                <c:pt idx="6752">
                  <c:v>6,752.99</c:v>
                </c:pt>
                <c:pt idx="6753">
                  <c:v>6,753.99</c:v>
                </c:pt>
                <c:pt idx="6754">
                  <c:v>6,755.00</c:v>
                </c:pt>
                <c:pt idx="6755">
                  <c:v>6,756.00</c:v>
                </c:pt>
                <c:pt idx="6756">
                  <c:v>6,756.99</c:v>
                </c:pt>
                <c:pt idx="6757">
                  <c:v>6,758.00</c:v>
                </c:pt>
                <c:pt idx="6758">
                  <c:v>6,759.00</c:v>
                </c:pt>
                <c:pt idx="6759">
                  <c:v>6,759.99</c:v>
                </c:pt>
                <c:pt idx="6760">
                  <c:v>6,761.00</c:v>
                </c:pt>
                <c:pt idx="6761">
                  <c:v>6,762.00</c:v>
                </c:pt>
                <c:pt idx="6762">
                  <c:v>6,762.99</c:v>
                </c:pt>
                <c:pt idx="6763">
                  <c:v>6,763.99</c:v>
                </c:pt>
                <c:pt idx="6764">
                  <c:v>6,765.00</c:v>
                </c:pt>
                <c:pt idx="6765">
                  <c:v>6,766.00</c:v>
                </c:pt>
                <c:pt idx="6766">
                  <c:v>6,766.99</c:v>
                </c:pt>
                <c:pt idx="6767">
                  <c:v>6,768.00</c:v>
                </c:pt>
                <c:pt idx="6768">
                  <c:v>6,769.00</c:v>
                </c:pt>
                <c:pt idx="6769">
                  <c:v>6,769.99</c:v>
                </c:pt>
                <c:pt idx="6770">
                  <c:v>6,770.99</c:v>
                </c:pt>
                <c:pt idx="6771">
                  <c:v>6,772.00</c:v>
                </c:pt>
                <c:pt idx="6772">
                  <c:v>6,773.00</c:v>
                </c:pt>
                <c:pt idx="6773">
                  <c:v>6,773.99</c:v>
                </c:pt>
                <c:pt idx="6774">
                  <c:v>6,775.00</c:v>
                </c:pt>
                <c:pt idx="6775">
                  <c:v>6,776.00</c:v>
                </c:pt>
                <c:pt idx="6776">
                  <c:v>6,776.99</c:v>
                </c:pt>
                <c:pt idx="6777">
                  <c:v>6,778.00</c:v>
                </c:pt>
                <c:pt idx="6778">
                  <c:v>6,779.00</c:v>
                </c:pt>
                <c:pt idx="6779">
                  <c:v>6,779.99</c:v>
                </c:pt>
                <c:pt idx="6780">
                  <c:v>6,780.99</c:v>
                </c:pt>
                <c:pt idx="6781">
                  <c:v>6,782.00</c:v>
                </c:pt>
                <c:pt idx="6782">
                  <c:v>6,783.00</c:v>
                </c:pt>
                <c:pt idx="6783">
                  <c:v>6,783.99</c:v>
                </c:pt>
                <c:pt idx="6784">
                  <c:v>6,785.00</c:v>
                </c:pt>
                <c:pt idx="6785">
                  <c:v>6,786.00</c:v>
                </c:pt>
                <c:pt idx="6786">
                  <c:v>6,786.99</c:v>
                </c:pt>
                <c:pt idx="6787">
                  <c:v>6,788.00</c:v>
                </c:pt>
                <c:pt idx="6788">
                  <c:v>6,789.00</c:v>
                </c:pt>
                <c:pt idx="6789">
                  <c:v>6,789.99</c:v>
                </c:pt>
                <c:pt idx="6790">
                  <c:v>6,790.99</c:v>
                </c:pt>
                <c:pt idx="6791">
                  <c:v>6,792.00</c:v>
                </c:pt>
                <c:pt idx="6792">
                  <c:v>6,793.00</c:v>
                </c:pt>
                <c:pt idx="6793">
                  <c:v>6,793.99</c:v>
                </c:pt>
                <c:pt idx="6794">
                  <c:v>6,795.00</c:v>
                </c:pt>
                <c:pt idx="6795">
                  <c:v>6,796.00</c:v>
                </c:pt>
                <c:pt idx="6796">
                  <c:v>6,796.99</c:v>
                </c:pt>
                <c:pt idx="6797">
                  <c:v>6,798.00</c:v>
                </c:pt>
                <c:pt idx="6798">
                  <c:v>6,799.00</c:v>
                </c:pt>
                <c:pt idx="6799">
                  <c:v>6,799.99</c:v>
                </c:pt>
                <c:pt idx="6800">
                  <c:v>6,800.99</c:v>
                </c:pt>
                <c:pt idx="6801">
                  <c:v>6,802.00</c:v>
                </c:pt>
                <c:pt idx="6802">
                  <c:v>6,803.00</c:v>
                </c:pt>
                <c:pt idx="6803">
                  <c:v>6,803.99</c:v>
                </c:pt>
                <c:pt idx="6804">
                  <c:v>6,805.00</c:v>
                </c:pt>
                <c:pt idx="6805">
                  <c:v>6,806.00</c:v>
                </c:pt>
                <c:pt idx="6806">
                  <c:v>6,806.99</c:v>
                </c:pt>
                <c:pt idx="6807">
                  <c:v>6,807.99</c:v>
                </c:pt>
                <c:pt idx="6808">
                  <c:v>6,809.00</c:v>
                </c:pt>
                <c:pt idx="6809">
                  <c:v>6,809.99</c:v>
                </c:pt>
                <c:pt idx="6810">
                  <c:v>6,810.99</c:v>
                </c:pt>
                <c:pt idx="6811">
                  <c:v>6,812.00</c:v>
                </c:pt>
                <c:pt idx="6812">
                  <c:v>6,813.00</c:v>
                </c:pt>
                <c:pt idx="6813">
                  <c:v>6,813.99</c:v>
                </c:pt>
                <c:pt idx="6814">
                  <c:v>6,815.00</c:v>
                </c:pt>
                <c:pt idx="6815">
                  <c:v>6,816.00</c:v>
                </c:pt>
                <c:pt idx="6816">
                  <c:v>6,816.99</c:v>
                </c:pt>
                <c:pt idx="6817">
                  <c:v>6,817.99</c:v>
                </c:pt>
                <c:pt idx="6818">
                  <c:v>6,819.00</c:v>
                </c:pt>
                <c:pt idx="6819">
                  <c:v>6,819.99</c:v>
                </c:pt>
                <c:pt idx="6820">
                  <c:v>6,820.99</c:v>
                </c:pt>
                <c:pt idx="6821">
                  <c:v>6,822.00</c:v>
                </c:pt>
                <c:pt idx="6822">
                  <c:v>6,823.00</c:v>
                </c:pt>
                <c:pt idx="6823">
                  <c:v>6,823.99</c:v>
                </c:pt>
                <c:pt idx="6824">
                  <c:v>6,825.00</c:v>
                </c:pt>
                <c:pt idx="6825">
                  <c:v>6,826.00</c:v>
                </c:pt>
                <c:pt idx="6826">
                  <c:v>6,826.99</c:v>
                </c:pt>
                <c:pt idx="6827">
                  <c:v>6,827.99</c:v>
                </c:pt>
                <c:pt idx="6828">
                  <c:v>6,829.00</c:v>
                </c:pt>
                <c:pt idx="6829">
                  <c:v>6,830.00</c:v>
                </c:pt>
                <c:pt idx="6830">
                  <c:v>6,830.99</c:v>
                </c:pt>
                <c:pt idx="6831">
                  <c:v>6,832.00</c:v>
                </c:pt>
                <c:pt idx="6832">
                  <c:v>6,833.00</c:v>
                </c:pt>
                <c:pt idx="6833">
                  <c:v>6,833.99</c:v>
                </c:pt>
                <c:pt idx="6834">
                  <c:v>6,835.00</c:v>
                </c:pt>
                <c:pt idx="6835">
                  <c:v>6,836.00</c:v>
                </c:pt>
                <c:pt idx="6836">
                  <c:v>6,836.99</c:v>
                </c:pt>
                <c:pt idx="6837">
                  <c:v>6,837.99</c:v>
                </c:pt>
                <c:pt idx="6838">
                  <c:v>6,839.00</c:v>
                </c:pt>
                <c:pt idx="6839">
                  <c:v>6,840.00</c:v>
                </c:pt>
                <c:pt idx="6840">
                  <c:v>6,840.99</c:v>
                </c:pt>
                <c:pt idx="6841">
                  <c:v>6,842.00</c:v>
                </c:pt>
                <c:pt idx="6842">
                  <c:v>6,843.00</c:v>
                </c:pt>
                <c:pt idx="6843">
                  <c:v>6,843.99</c:v>
                </c:pt>
                <c:pt idx="6844">
                  <c:v>6,845.00</c:v>
                </c:pt>
                <c:pt idx="6845">
                  <c:v>6,846.00</c:v>
                </c:pt>
                <c:pt idx="6846">
                  <c:v>6,846.99</c:v>
                </c:pt>
                <c:pt idx="6847">
                  <c:v>6,847.99</c:v>
                </c:pt>
                <c:pt idx="6848">
                  <c:v>6,849.00</c:v>
                </c:pt>
                <c:pt idx="6849">
                  <c:v>6,850.00</c:v>
                </c:pt>
                <c:pt idx="6850">
                  <c:v>6,850.99</c:v>
                </c:pt>
                <c:pt idx="6851">
                  <c:v>6,852.00</c:v>
                </c:pt>
                <c:pt idx="6852">
                  <c:v>6,853.00</c:v>
                </c:pt>
                <c:pt idx="6853">
                  <c:v>6,853.99</c:v>
                </c:pt>
                <c:pt idx="6854">
                  <c:v>6,855.00</c:v>
                </c:pt>
                <c:pt idx="6855">
                  <c:v>6,856.00</c:v>
                </c:pt>
                <c:pt idx="6856">
                  <c:v>6,856.99</c:v>
                </c:pt>
                <c:pt idx="6857">
                  <c:v>6,857.99</c:v>
                </c:pt>
                <c:pt idx="6858">
                  <c:v>6,859.00</c:v>
                </c:pt>
                <c:pt idx="6859">
                  <c:v>6,860.00</c:v>
                </c:pt>
                <c:pt idx="6860">
                  <c:v>6,860.99</c:v>
                </c:pt>
                <c:pt idx="6861">
                  <c:v>6,862.00</c:v>
                </c:pt>
                <c:pt idx="6862">
                  <c:v>6,863.00</c:v>
                </c:pt>
                <c:pt idx="6863">
                  <c:v>6,863.99</c:v>
                </c:pt>
                <c:pt idx="6864">
                  <c:v>6,864.99</c:v>
                </c:pt>
                <c:pt idx="6865">
                  <c:v>6,866.00</c:v>
                </c:pt>
                <c:pt idx="6866">
                  <c:v>6,867.00</c:v>
                </c:pt>
                <c:pt idx="6867">
                  <c:v>6,867.99</c:v>
                </c:pt>
                <c:pt idx="6868">
                  <c:v>6,869.00</c:v>
                </c:pt>
                <c:pt idx="6869">
                  <c:v>6,870.00</c:v>
                </c:pt>
                <c:pt idx="6870">
                  <c:v>6,870.99</c:v>
                </c:pt>
                <c:pt idx="6871">
                  <c:v>6,872.00</c:v>
                </c:pt>
                <c:pt idx="6872">
                  <c:v>6,873.00</c:v>
                </c:pt>
                <c:pt idx="6873">
                  <c:v>6,873.99</c:v>
                </c:pt>
                <c:pt idx="6874">
                  <c:v>6,874.99</c:v>
                </c:pt>
                <c:pt idx="6875">
                  <c:v>6,876.00</c:v>
                </c:pt>
                <c:pt idx="6876">
                  <c:v>6,877.00</c:v>
                </c:pt>
                <c:pt idx="6877">
                  <c:v>6,877.99</c:v>
                </c:pt>
                <c:pt idx="6878">
                  <c:v>6,879.00</c:v>
                </c:pt>
                <c:pt idx="6879">
                  <c:v>6,880.00</c:v>
                </c:pt>
                <c:pt idx="6880">
                  <c:v>6,880.99</c:v>
                </c:pt>
                <c:pt idx="6881">
                  <c:v>6,881.99</c:v>
                </c:pt>
                <c:pt idx="6882">
                  <c:v>6,883.00</c:v>
                </c:pt>
                <c:pt idx="6883">
                  <c:v>6,883.99</c:v>
                </c:pt>
                <c:pt idx="6884">
                  <c:v>6,884.99</c:v>
                </c:pt>
                <c:pt idx="6885">
                  <c:v>6,886.00</c:v>
                </c:pt>
                <c:pt idx="6886">
                  <c:v>6,887.00</c:v>
                </c:pt>
                <c:pt idx="6887">
                  <c:v>6,887.99</c:v>
                </c:pt>
                <c:pt idx="6888">
                  <c:v>6,889.00</c:v>
                </c:pt>
                <c:pt idx="6889">
                  <c:v>6,890.00</c:v>
                </c:pt>
                <c:pt idx="6890">
                  <c:v>6,890.99</c:v>
                </c:pt>
                <c:pt idx="6891">
                  <c:v>6,891.99</c:v>
                </c:pt>
                <c:pt idx="6892">
                  <c:v>6,893.00</c:v>
                </c:pt>
                <c:pt idx="6893">
                  <c:v>6,894.00</c:v>
                </c:pt>
                <c:pt idx="6894">
                  <c:v>6,894.99</c:v>
                </c:pt>
                <c:pt idx="6895">
                  <c:v>6,896.00</c:v>
                </c:pt>
                <c:pt idx="6896">
                  <c:v>6,897.00</c:v>
                </c:pt>
                <c:pt idx="6897">
                  <c:v>6,897.99</c:v>
                </c:pt>
                <c:pt idx="6898">
                  <c:v>6,899.00</c:v>
                </c:pt>
                <c:pt idx="6899">
                  <c:v>6,900.00</c:v>
                </c:pt>
                <c:pt idx="6900">
                  <c:v>6,900.99</c:v>
                </c:pt>
                <c:pt idx="6901">
                  <c:v>6,901.99</c:v>
                </c:pt>
                <c:pt idx="6902">
                  <c:v>6,903.00</c:v>
                </c:pt>
                <c:pt idx="6903">
                  <c:v>6,904.00</c:v>
                </c:pt>
                <c:pt idx="6904">
                  <c:v>6,904.99</c:v>
                </c:pt>
                <c:pt idx="6905">
                  <c:v>6,906.00</c:v>
                </c:pt>
                <c:pt idx="6906">
                  <c:v>6,907.00</c:v>
                </c:pt>
                <c:pt idx="6907">
                  <c:v>6,907.99</c:v>
                </c:pt>
                <c:pt idx="6908">
                  <c:v>6,909.00</c:v>
                </c:pt>
                <c:pt idx="6909">
                  <c:v>6,910.00</c:v>
                </c:pt>
                <c:pt idx="6910">
                  <c:v>6,910.99</c:v>
                </c:pt>
                <c:pt idx="6911">
                  <c:v>6,911.99</c:v>
                </c:pt>
                <c:pt idx="6912">
                  <c:v>6,913.00</c:v>
                </c:pt>
                <c:pt idx="6913">
                  <c:v>6,914.00</c:v>
                </c:pt>
                <c:pt idx="6914">
                  <c:v>6,914.99</c:v>
                </c:pt>
                <c:pt idx="6915">
                  <c:v>6,916.00</c:v>
                </c:pt>
                <c:pt idx="6916">
                  <c:v>6,917.00</c:v>
                </c:pt>
                <c:pt idx="6917">
                  <c:v>6,917.99</c:v>
                </c:pt>
                <c:pt idx="6918">
                  <c:v>6,919.00</c:v>
                </c:pt>
                <c:pt idx="6919">
                  <c:v>6,920.00</c:v>
                </c:pt>
                <c:pt idx="6920">
                  <c:v>6,920.99</c:v>
                </c:pt>
                <c:pt idx="6921">
                  <c:v>6,921.99</c:v>
                </c:pt>
                <c:pt idx="6922">
                  <c:v>6,923.00</c:v>
                </c:pt>
                <c:pt idx="6923">
                  <c:v>6,924.00</c:v>
                </c:pt>
                <c:pt idx="6924">
                  <c:v>6,924.99</c:v>
                </c:pt>
                <c:pt idx="6925">
                  <c:v>6,926.00</c:v>
                </c:pt>
                <c:pt idx="6926">
                  <c:v>6,927.00</c:v>
                </c:pt>
                <c:pt idx="6927">
                  <c:v>6,927.99</c:v>
                </c:pt>
                <c:pt idx="6928">
                  <c:v>6,928.99</c:v>
                </c:pt>
                <c:pt idx="6929">
                  <c:v>6,930.00</c:v>
                </c:pt>
                <c:pt idx="6930">
                  <c:v>6,931.00</c:v>
                </c:pt>
                <c:pt idx="6931">
                  <c:v>6,931.99</c:v>
                </c:pt>
                <c:pt idx="6932">
                  <c:v>6,933.00</c:v>
                </c:pt>
                <c:pt idx="6933">
                  <c:v>6,934.00</c:v>
                </c:pt>
                <c:pt idx="6934">
                  <c:v>6,934.99</c:v>
                </c:pt>
                <c:pt idx="6935">
                  <c:v>6,936.00</c:v>
                </c:pt>
                <c:pt idx="6936">
                  <c:v>6,937.00</c:v>
                </c:pt>
                <c:pt idx="6937">
                  <c:v>6,937.99</c:v>
                </c:pt>
                <c:pt idx="6938">
                  <c:v>6,938.99</c:v>
                </c:pt>
                <c:pt idx="6939">
                  <c:v>6,940.00</c:v>
                </c:pt>
                <c:pt idx="6940">
                  <c:v>6,941.00</c:v>
                </c:pt>
                <c:pt idx="6941">
                  <c:v>6,941.99</c:v>
                </c:pt>
                <c:pt idx="6942">
                  <c:v>6,943.00</c:v>
                </c:pt>
                <c:pt idx="6943">
                  <c:v>6,944.00</c:v>
                </c:pt>
                <c:pt idx="6944">
                  <c:v>6,944.99</c:v>
                </c:pt>
                <c:pt idx="6945">
                  <c:v>6,946.00</c:v>
                </c:pt>
                <c:pt idx="6946">
                  <c:v>6,947.00</c:v>
                </c:pt>
                <c:pt idx="6947">
                  <c:v>6,947.99</c:v>
                </c:pt>
                <c:pt idx="6948">
                  <c:v>6,948.99</c:v>
                </c:pt>
                <c:pt idx="6949">
                  <c:v>6,950.00</c:v>
                </c:pt>
                <c:pt idx="6950">
                  <c:v>6,951.00</c:v>
                </c:pt>
                <c:pt idx="6951">
                  <c:v>6,951.99</c:v>
                </c:pt>
                <c:pt idx="6952">
                  <c:v>6,953.00</c:v>
                </c:pt>
                <c:pt idx="6953">
                  <c:v>6,954.00</c:v>
                </c:pt>
                <c:pt idx="6954">
                  <c:v>6,954.99</c:v>
                </c:pt>
                <c:pt idx="6955">
                  <c:v>6,956.00</c:v>
                </c:pt>
                <c:pt idx="6956">
                  <c:v>6,957.00</c:v>
                </c:pt>
                <c:pt idx="6957">
                  <c:v>6,957.99</c:v>
                </c:pt>
                <c:pt idx="6958">
                  <c:v>6,958.99</c:v>
                </c:pt>
                <c:pt idx="6959">
                  <c:v>6,960.00</c:v>
                </c:pt>
                <c:pt idx="6960">
                  <c:v>6,961.00</c:v>
                </c:pt>
                <c:pt idx="6961">
                  <c:v>6,961.99</c:v>
                </c:pt>
                <c:pt idx="6962">
                  <c:v>6,963.00</c:v>
                </c:pt>
                <c:pt idx="6963">
                  <c:v>6,964.00</c:v>
                </c:pt>
                <c:pt idx="6964">
                  <c:v>6,964.99</c:v>
                </c:pt>
                <c:pt idx="6965">
                  <c:v>6,966.00</c:v>
                </c:pt>
                <c:pt idx="6966">
                  <c:v>6,967.00</c:v>
                </c:pt>
                <c:pt idx="6967">
                  <c:v>6,967.99</c:v>
                </c:pt>
                <c:pt idx="6968">
                  <c:v>6,968.99</c:v>
                </c:pt>
                <c:pt idx="6969">
                  <c:v>6,970.00</c:v>
                </c:pt>
                <c:pt idx="6970">
                  <c:v>6,971.00</c:v>
                </c:pt>
                <c:pt idx="6971">
                  <c:v>6,971.99</c:v>
                </c:pt>
                <c:pt idx="6972">
                  <c:v>6,973.00</c:v>
                </c:pt>
                <c:pt idx="6973">
                  <c:v>6,974.00</c:v>
                </c:pt>
                <c:pt idx="6974">
                  <c:v>6,974.99</c:v>
                </c:pt>
                <c:pt idx="6975">
                  <c:v>6,975.99</c:v>
                </c:pt>
                <c:pt idx="6976">
                  <c:v>6,977.00</c:v>
                </c:pt>
                <c:pt idx="6977">
                  <c:v>6,977.99</c:v>
                </c:pt>
                <c:pt idx="6978">
                  <c:v>6,978.99</c:v>
                </c:pt>
                <c:pt idx="6979">
                  <c:v>6,980.00</c:v>
                </c:pt>
                <c:pt idx="6980">
                  <c:v>6,981.00</c:v>
                </c:pt>
                <c:pt idx="6981">
                  <c:v>6,981.99</c:v>
                </c:pt>
                <c:pt idx="6982">
                  <c:v>6,983.00</c:v>
                </c:pt>
                <c:pt idx="6983">
                  <c:v>6,984.00</c:v>
                </c:pt>
                <c:pt idx="6984">
                  <c:v>6,984.99</c:v>
                </c:pt>
                <c:pt idx="6985">
                  <c:v>6,985.99</c:v>
                </c:pt>
                <c:pt idx="6986">
                  <c:v>6,987.00</c:v>
                </c:pt>
                <c:pt idx="6987">
                  <c:v>6,987.99</c:v>
                </c:pt>
                <c:pt idx="6988">
                  <c:v>6,988.99</c:v>
                </c:pt>
                <c:pt idx="6989">
                  <c:v>6,990.00</c:v>
                </c:pt>
                <c:pt idx="6990">
                  <c:v>6,991.00</c:v>
                </c:pt>
                <c:pt idx="6991">
                  <c:v>6,991.99</c:v>
                </c:pt>
                <c:pt idx="6992">
                  <c:v>6,993.00</c:v>
                </c:pt>
                <c:pt idx="6993">
                  <c:v>6,994.00</c:v>
                </c:pt>
                <c:pt idx="6994">
                  <c:v>6,994.99</c:v>
                </c:pt>
                <c:pt idx="6995">
                  <c:v>6,995.99</c:v>
                </c:pt>
                <c:pt idx="6996">
                  <c:v>6,997.00</c:v>
                </c:pt>
                <c:pt idx="6997">
                  <c:v>6,998.00</c:v>
                </c:pt>
                <c:pt idx="6998">
                  <c:v>6,998.99</c:v>
                </c:pt>
                <c:pt idx="6999">
                  <c:v>7,000.00</c:v>
                </c:pt>
                <c:pt idx="7000">
                  <c:v>7,001.00</c:v>
                </c:pt>
                <c:pt idx="7001">
                  <c:v>7,001.99</c:v>
                </c:pt>
                <c:pt idx="7002">
                  <c:v>7,003.00</c:v>
                </c:pt>
                <c:pt idx="7003">
                  <c:v>7,004.00</c:v>
                </c:pt>
                <c:pt idx="7004">
                  <c:v>7,004.99</c:v>
                </c:pt>
                <c:pt idx="7005">
                  <c:v>7,005.99</c:v>
                </c:pt>
                <c:pt idx="7006">
                  <c:v>7,007.00</c:v>
                </c:pt>
                <c:pt idx="7007">
                  <c:v>7,008.00</c:v>
                </c:pt>
                <c:pt idx="7008">
                  <c:v>7,008.99</c:v>
                </c:pt>
                <c:pt idx="7009">
                  <c:v>7,010.00</c:v>
                </c:pt>
                <c:pt idx="7010">
                  <c:v>7,011.00</c:v>
                </c:pt>
                <c:pt idx="7011">
                  <c:v>7,011.99</c:v>
                </c:pt>
                <c:pt idx="7012">
                  <c:v>7,013.00</c:v>
                </c:pt>
                <c:pt idx="7013">
                  <c:v>7,014.00</c:v>
                </c:pt>
                <c:pt idx="7014">
                  <c:v>7,014.99</c:v>
                </c:pt>
                <c:pt idx="7015">
                  <c:v>7,015.99</c:v>
                </c:pt>
                <c:pt idx="7016">
                  <c:v>7,017.00</c:v>
                </c:pt>
                <c:pt idx="7017">
                  <c:v>7,018.00</c:v>
                </c:pt>
                <c:pt idx="7018">
                  <c:v>7,018.99</c:v>
                </c:pt>
                <c:pt idx="7019">
                  <c:v>7,020.00</c:v>
                </c:pt>
                <c:pt idx="7020">
                  <c:v>7,021.00</c:v>
                </c:pt>
                <c:pt idx="7021">
                  <c:v>7,021.99</c:v>
                </c:pt>
                <c:pt idx="7022">
                  <c:v>7,022.99</c:v>
                </c:pt>
                <c:pt idx="7023">
                  <c:v>7,024.00</c:v>
                </c:pt>
                <c:pt idx="7024">
                  <c:v>7,024.99</c:v>
                </c:pt>
                <c:pt idx="7025">
                  <c:v>7,025.99</c:v>
                </c:pt>
                <c:pt idx="7026">
                  <c:v>7,027.00</c:v>
                </c:pt>
                <c:pt idx="7027">
                  <c:v>7,028.00</c:v>
                </c:pt>
                <c:pt idx="7028">
                  <c:v>7,028.99</c:v>
                </c:pt>
                <c:pt idx="7029">
                  <c:v>7,030.00</c:v>
                </c:pt>
                <c:pt idx="7030">
                  <c:v>7,031.00</c:v>
                </c:pt>
                <c:pt idx="7031">
                  <c:v>7,031.99</c:v>
                </c:pt>
                <c:pt idx="7032">
                  <c:v>7,032.99</c:v>
                </c:pt>
                <c:pt idx="7033">
                  <c:v>7,034.00</c:v>
                </c:pt>
                <c:pt idx="7034">
                  <c:v>7,035.00</c:v>
                </c:pt>
                <c:pt idx="7035">
                  <c:v>7,035.99</c:v>
                </c:pt>
                <c:pt idx="7036">
                  <c:v>7,037.00</c:v>
                </c:pt>
                <c:pt idx="7037">
                  <c:v>7,038.00</c:v>
                </c:pt>
                <c:pt idx="7038">
                  <c:v>7,038.99</c:v>
                </c:pt>
                <c:pt idx="7039">
                  <c:v>7,040.00</c:v>
                </c:pt>
                <c:pt idx="7040">
                  <c:v>7,041.00</c:v>
                </c:pt>
                <c:pt idx="7041">
                  <c:v>7,041.99</c:v>
                </c:pt>
                <c:pt idx="7042">
                  <c:v>7,042.99</c:v>
                </c:pt>
                <c:pt idx="7043">
                  <c:v>7,044.00</c:v>
                </c:pt>
                <c:pt idx="7044">
                  <c:v>7,045.00</c:v>
                </c:pt>
                <c:pt idx="7045">
                  <c:v>7,045.99</c:v>
                </c:pt>
                <c:pt idx="7046">
                  <c:v>7,047.00</c:v>
                </c:pt>
                <c:pt idx="7047">
                  <c:v>7,048.00</c:v>
                </c:pt>
                <c:pt idx="7048">
                  <c:v>7,048.99</c:v>
                </c:pt>
                <c:pt idx="7049">
                  <c:v>7,050.00</c:v>
                </c:pt>
                <c:pt idx="7050">
                  <c:v>7,051.00</c:v>
                </c:pt>
                <c:pt idx="7051">
                  <c:v>7,051.99</c:v>
                </c:pt>
                <c:pt idx="7052">
                  <c:v>7,052.99</c:v>
                </c:pt>
                <c:pt idx="7053">
                  <c:v>7,054.00</c:v>
                </c:pt>
                <c:pt idx="7054">
                  <c:v>7,055.00</c:v>
                </c:pt>
                <c:pt idx="7055">
                  <c:v>7,055.99</c:v>
                </c:pt>
                <c:pt idx="7056">
                  <c:v>7,057.00</c:v>
                </c:pt>
                <c:pt idx="7057">
                  <c:v>7,058.00</c:v>
                </c:pt>
                <c:pt idx="7058">
                  <c:v>7,058.99</c:v>
                </c:pt>
                <c:pt idx="7059">
                  <c:v>7,060.00</c:v>
                </c:pt>
                <c:pt idx="7060">
                  <c:v>7,061.00</c:v>
                </c:pt>
                <c:pt idx="7061">
                  <c:v>7,061.99</c:v>
                </c:pt>
                <c:pt idx="7062">
                  <c:v>7,062.99</c:v>
                </c:pt>
                <c:pt idx="7063">
                  <c:v>7,064.00</c:v>
                </c:pt>
                <c:pt idx="7064">
                  <c:v>7,065.00</c:v>
                </c:pt>
                <c:pt idx="7065">
                  <c:v>7,065.99</c:v>
                </c:pt>
                <c:pt idx="7066">
                  <c:v>7,067.00</c:v>
                </c:pt>
                <c:pt idx="7067">
                  <c:v>7,068.00</c:v>
                </c:pt>
                <c:pt idx="7068">
                  <c:v>7,068.99</c:v>
                </c:pt>
                <c:pt idx="7069">
                  <c:v>7,070.00</c:v>
                </c:pt>
                <c:pt idx="7070">
                  <c:v>7,071.00</c:v>
                </c:pt>
                <c:pt idx="7071">
                  <c:v>7,071.99</c:v>
                </c:pt>
                <c:pt idx="7072">
                  <c:v>7,072.99</c:v>
                </c:pt>
                <c:pt idx="7073">
                  <c:v>7,074.00</c:v>
                </c:pt>
                <c:pt idx="7074">
                  <c:v>7,075.00</c:v>
                </c:pt>
                <c:pt idx="7075">
                  <c:v>7,075.99</c:v>
                </c:pt>
                <c:pt idx="7076">
                  <c:v>7,077.00</c:v>
                </c:pt>
                <c:pt idx="7077">
                  <c:v>7,078.00</c:v>
                </c:pt>
                <c:pt idx="7078">
                  <c:v>7,078.99</c:v>
                </c:pt>
                <c:pt idx="7079">
                  <c:v>7,079.99</c:v>
                </c:pt>
                <c:pt idx="7080">
                  <c:v>7,081.00</c:v>
                </c:pt>
                <c:pt idx="7081">
                  <c:v>7,081.99</c:v>
                </c:pt>
                <c:pt idx="7082">
                  <c:v>7,082.99</c:v>
                </c:pt>
                <c:pt idx="7083">
                  <c:v>7,084.00</c:v>
                </c:pt>
                <c:pt idx="7084">
                  <c:v>7,085.00</c:v>
                </c:pt>
                <c:pt idx="7085">
                  <c:v>7,085.99</c:v>
                </c:pt>
                <c:pt idx="7086">
                  <c:v>7,087.00</c:v>
                </c:pt>
                <c:pt idx="7087">
                  <c:v>7,088.00</c:v>
                </c:pt>
                <c:pt idx="7088">
                  <c:v>7,088.99</c:v>
                </c:pt>
                <c:pt idx="7089">
                  <c:v>7,089.99</c:v>
                </c:pt>
                <c:pt idx="7090">
                  <c:v>7,091.00</c:v>
                </c:pt>
                <c:pt idx="7091">
                  <c:v>7,092.00</c:v>
                </c:pt>
                <c:pt idx="7092">
                  <c:v>7,092.99</c:v>
                </c:pt>
                <c:pt idx="7093">
                  <c:v>7,094.00</c:v>
                </c:pt>
                <c:pt idx="7094">
                  <c:v>7,095.00</c:v>
                </c:pt>
                <c:pt idx="7095">
                  <c:v>7,095.99</c:v>
                </c:pt>
                <c:pt idx="7096">
                  <c:v>7,097.00</c:v>
                </c:pt>
                <c:pt idx="7097">
                  <c:v>7,098.00</c:v>
                </c:pt>
                <c:pt idx="7098">
                  <c:v>7,098.99</c:v>
                </c:pt>
                <c:pt idx="7099">
                  <c:v>7,099.99</c:v>
                </c:pt>
                <c:pt idx="7100">
                  <c:v>7,101.00</c:v>
                </c:pt>
                <c:pt idx="7101">
                  <c:v>7,102.00</c:v>
                </c:pt>
                <c:pt idx="7102">
                  <c:v>7,102.99</c:v>
                </c:pt>
                <c:pt idx="7103">
                  <c:v>7,104.00</c:v>
                </c:pt>
                <c:pt idx="7104">
                  <c:v>7,105.00</c:v>
                </c:pt>
                <c:pt idx="7105">
                  <c:v>7,105.99</c:v>
                </c:pt>
                <c:pt idx="7106">
                  <c:v>7,107.00</c:v>
                </c:pt>
                <c:pt idx="7107">
                  <c:v>7,108.00</c:v>
                </c:pt>
                <c:pt idx="7108">
                  <c:v>7,108.99</c:v>
                </c:pt>
                <c:pt idx="7109">
                  <c:v>7,109.99</c:v>
                </c:pt>
                <c:pt idx="7110">
                  <c:v>7,111.00</c:v>
                </c:pt>
                <c:pt idx="7111">
                  <c:v>7,112.00</c:v>
                </c:pt>
                <c:pt idx="7112">
                  <c:v>7,112.99</c:v>
                </c:pt>
                <c:pt idx="7113">
                  <c:v>7,114.00</c:v>
                </c:pt>
                <c:pt idx="7114">
                  <c:v>7,115.00</c:v>
                </c:pt>
                <c:pt idx="7115">
                  <c:v>7,115.99</c:v>
                </c:pt>
                <c:pt idx="7116">
                  <c:v>7,117.00</c:v>
                </c:pt>
                <c:pt idx="7117">
                  <c:v>7,118.00</c:v>
                </c:pt>
                <c:pt idx="7118">
                  <c:v>7,118.99</c:v>
                </c:pt>
                <c:pt idx="7119">
                  <c:v>7,119.99</c:v>
                </c:pt>
                <c:pt idx="7120">
                  <c:v>7,121.00</c:v>
                </c:pt>
                <c:pt idx="7121">
                  <c:v>7,122.00</c:v>
                </c:pt>
                <c:pt idx="7122">
                  <c:v>7,122.99</c:v>
                </c:pt>
                <c:pt idx="7123">
                  <c:v>7,124.00</c:v>
                </c:pt>
                <c:pt idx="7124">
                  <c:v>7,125.00</c:v>
                </c:pt>
                <c:pt idx="7125">
                  <c:v>7,125.99</c:v>
                </c:pt>
                <c:pt idx="7126">
                  <c:v>7,126.99</c:v>
                </c:pt>
                <c:pt idx="7127">
                  <c:v>7,128.00</c:v>
                </c:pt>
                <c:pt idx="7128">
                  <c:v>7,129.00</c:v>
                </c:pt>
                <c:pt idx="7129">
                  <c:v>7,129.99</c:v>
                </c:pt>
                <c:pt idx="7130">
                  <c:v>7,131.00</c:v>
                </c:pt>
                <c:pt idx="7131">
                  <c:v>7,132.00</c:v>
                </c:pt>
                <c:pt idx="7132">
                  <c:v>7,132.99</c:v>
                </c:pt>
                <c:pt idx="7133">
                  <c:v>7,134.00</c:v>
                </c:pt>
                <c:pt idx="7134">
                  <c:v>7,135.00</c:v>
                </c:pt>
                <c:pt idx="7135">
                  <c:v>7,135.99</c:v>
                </c:pt>
                <c:pt idx="7136">
                  <c:v>7,136.99</c:v>
                </c:pt>
                <c:pt idx="7137">
                  <c:v>7,138.00</c:v>
                </c:pt>
                <c:pt idx="7138">
                  <c:v>7,139.00</c:v>
                </c:pt>
                <c:pt idx="7139">
                  <c:v>7,139.99</c:v>
                </c:pt>
                <c:pt idx="7140">
                  <c:v>7,141.00</c:v>
                </c:pt>
                <c:pt idx="7141">
                  <c:v>7,142.00</c:v>
                </c:pt>
                <c:pt idx="7142">
                  <c:v>7,142.99</c:v>
                </c:pt>
                <c:pt idx="7143">
                  <c:v>7,144.00</c:v>
                </c:pt>
                <c:pt idx="7144">
                  <c:v>7,145.00</c:v>
                </c:pt>
                <c:pt idx="7145">
                  <c:v>7,145.99</c:v>
                </c:pt>
                <c:pt idx="7146">
                  <c:v>7,146.99</c:v>
                </c:pt>
                <c:pt idx="7147">
                  <c:v>7,148.00</c:v>
                </c:pt>
                <c:pt idx="7148">
                  <c:v>7,149.00</c:v>
                </c:pt>
                <c:pt idx="7149">
                  <c:v>7,149.99</c:v>
                </c:pt>
                <c:pt idx="7150">
                  <c:v>7,151.00</c:v>
                </c:pt>
                <c:pt idx="7151">
                  <c:v>7,152.00</c:v>
                </c:pt>
                <c:pt idx="7152">
                  <c:v>7,152.99</c:v>
                </c:pt>
                <c:pt idx="7153">
                  <c:v>7,154.00</c:v>
                </c:pt>
                <c:pt idx="7154">
                  <c:v>7,155.00</c:v>
                </c:pt>
                <c:pt idx="7155">
                  <c:v>7,155.99</c:v>
                </c:pt>
                <c:pt idx="7156">
                  <c:v>7,156.99</c:v>
                </c:pt>
                <c:pt idx="7157">
                  <c:v>7,158.00</c:v>
                </c:pt>
                <c:pt idx="7158">
                  <c:v>7,159.00</c:v>
                </c:pt>
                <c:pt idx="7159">
                  <c:v>7,159.99</c:v>
                </c:pt>
                <c:pt idx="7160">
                  <c:v>7,161.00</c:v>
                </c:pt>
                <c:pt idx="7161">
                  <c:v>7,162.00</c:v>
                </c:pt>
                <c:pt idx="7162">
                  <c:v>7,162.99</c:v>
                </c:pt>
                <c:pt idx="7163">
                  <c:v>7,164.00</c:v>
                </c:pt>
                <c:pt idx="7164">
                  <c:v>7,165.00</c:v>
                </c:pt>
                <c:pt idx="7165">
                  <c:v>7,165.99</c:v>
                </c:pt>
                <c:pt idx="7166">
                  <c:v>7,166.99</c:v>
                </c:pt>
                <c:pt idx="7167">
                  <c:v>7,168.00</c:v>
                </c:pt>
                <c:pt idx="7168">
                  <c:v>7,169.00</c:v>
                </c:pt>
                <c:pt idx="7169">
                  <c:v>7,169.99</c:v>
                </c:pt>
                <c:pt idx="7170">
                  <c:v>7,171.00</c:v>
                </c:pt>
                <c:pt idx="7171">
                  <c:v>7,172.00</c:v>
                </c:pt>
                <c:pt idx="7172">
                  <c:v>7,172.99</c:v>
                </c:pt>
                <c:pt idx="7173">
                  <c:v>7,174.00</c:v>
                </c:pt>
                <c:pt idx="7174">
                  <c:v>7,175.00</c:v>
                </c:pt>
                <c:pt idx="7175">
                  <c:v>7,175.99</c:v>
                </c:pt>
                <c:pt idx="7176">
                  <c:v>7,176.99</c:v>
                </c:pt>
                <c:pt idx="7177">
                  <c:v>7,178.00</c:v>
                </c:pt>
                <c:pt idx="7178">
                  <c:v>7,179.00</c:v>
                </c:pt>
                <c:pt idx="7179">
                  <c:v>7,179.99</c:v>
                </c:pt>
                <c:pt idx="7180">
                  <c:v>7,181.00</c:v>
                </c:pt>
                <c:pt idx="7181">
                  <c:v>7,182.00</c:v>
                </c:pt>
                <c:pt idx="7182">
                  <c:v>7,182.99</c:v>
                </c:pt>
                <c:pt idx="7183">
                  <c:v>7,183.99</c:v>
                </c:pt>
                <c:pt idx="7184">
                  <c:v>7,185.00</c:v>
                </c:pt>
                <c:pt idx="7185">
                  <c:v>7,185.99</c:v>
                </c:pt>
                <c:pt idx="7186">
                  <c:v>7,186.99</c:v>
                </c:pt>
                <c:pt idx="7187">
                  <c:v>7,188.00</c:v>
                </c:pt>
                <c:pt idx="7188">
                  <c:v>7,189.00</c:v>
                </c:pt>
                <c:pt idx="7189">
                  <c:v>7,189.99</c:v>
                </c:pt>
                <c:pt idx="7190">
                  <c:v>7,191.00</c:v>
                </c:pt>
                <c:pt idx="7191">
                  <c:v>7,192.00</c:v>
                </c:pt>
                <c:pt idx="7192">
                  <c:v>7,192.99</c:v>
                </c:pt>
                <c:pt idx="7193">
                  <c:v>7,193.99</c:v>
                </c:pt>
                <c:pt idx="7194">
                  <c:v>7,195.00</c:v>
                </c:pt>
                <c:pt idx="7195">
                  <c:v>7,196.00</c:v>
                </c:pt>
                <c:pt idx="7196">
                  <c:v>7,196.99</c:v>
                </c:pt>
                <c:pt idx="7197">
                  <c:v>7,198.00</c:v>
                </c:pt>
                <c:pt idx="7198">
                  <c:v>7,199.00</c:v>
                </c:pt>
                <c:pt idx="7199">
                  <c:v>7,199.99</c:v>
                </c:pt>
                <c:pt idx="7200">
                  <c:v>7,201.00</c:v>
                </c:pt>
                <c:pt idx="7201">
                  <c:v>7,202.00</c:v>
                </c:pt>
                <c:pt idx="7202">
                  <c:v>7,202.99</c:v>
                </c:pt>
                <c:pt idx="7203">
                  <c:v>7,203.99</c:v>
                </c:pt>
                <c:pt idx="7204">
                  <c:v>7,205.00</c:v>
                </c:pt>
                <c:pt idx="7205">
                  <c:v>7,206.00</c:v>
                </c:pt>
                <c:pt idx="7206">
                  <c:v>7,206.99</c:v>
                </c:pt>
                <c:pt idx="7207">
                  <c:v>7,208.00</c:v>
                </c:pt>
                <c:pt idx="7208">
                  <c:v>7,209.00</c:v>
                </c:pt>
                <c:pt idx="7209">
                  <c:v>7,209.99</c:v>
                </c:pt>
                <c:pt idx="7210">
                  <c:v>7,211.00</c:v>
                </c:pt>
                <c:pt idx="7211">
                  <c:v>7,212.00</c:v>
                </c:pt>
                <c:pt idx="7212">
                  <c:v>7,212.99</c:v>
                </c:pt>
                <c:pt idx="7213">
                  <c:v>7,213.99</c:v>
                </c:pt>
                <c:pt idx="7214">
                  <c:v>7,215.00</c:v>
                </c:pt>
                <c:pt idx="7215">
                  <c:v>7,216.00</c:v>
                </c:pt>
                <c:pt idx="7216">
                  <c:v>7,216.99</c:v>
                </c:pt>
                <c:pt idx="7217">
                  <c:v>7,218.00</c:v>
                </c:pt>
                <c:pt idx="7218">
                  <c:v>7,219.00</c:v>
                </c:pt>
                <c:pt idx="7219">
                  <c:v>7,219.99</c:v>
                </c:pt>
                <c:pt idx="7220">
                  <c:v>7,221.00</c:v>
                </c:pt>
                <c:pt idx="7221">
                  <c:v>7,222.00</c:v>
                </c:pt>
                <c:pt idx="7222">
                  <c:v>7,222.99</c:v>
                </c:pt>
                <c:pt idx="7223">
                  <c:v>7,223.99</c:v>
                </c:pt>
                <c:pt idx="7224">
                  <c:v>7,225.00</c:v>
                </c:pt>
                <c:pt idx="7225">
                  <c:v>7,226.00</c:v>
                </c:pt>
                <c:pt idx="7226">
                  <c:v>7,226.99</c:v>
                </c:pt>
                <c:pt idx="7227">
                  <c:v>7,228.00</c:v>
                </c:pt>
                <c:pt idx="7228">
                  <c:v>7,229.00</c:v>
                </c:pt>
                <c:pt idx="7229">
                  <c:v>7,229.99</c:v>
                </c:pt>
                <c:pt idx="7230">
                  <c:v>7,230.99</c:v>
                </c:pt>
                <c:pt idx="7231">
                  <c:v>7,232.00</c:v>
                </c:pt>
                <c:pt idx="7232">
                  <c:v>7,232.99</c:v>
                </c:pt>
                <c:pt idx="7233">
                  <c:v>7,233.99</c:v>
                </c:pt>
                <c:pt idx="7234">
                  <c:v>7,235.00</c:v>
                </c:pt>
                <c:pt idx="7235">
                  <c:v>7,236.00</c:v>
                </c:pt>
                <c:pt idx="7236">
                  <c:v>7,236.99</c:v>
                </c:pt>
                <c:pt idx="7237">
                  <c:v>7,238.00</c:v>
                </c:pt>
                <c:pt idx="7238">
                  <c:v>7,239.00</c:v>
                </c:pt>
                <c:pt idx="7239">
                  <c:v>7,239.99</c:v>
                </c:pt>
                <c:pt idx="7240">
                  <c:v>7,240.99</c:v>
                </c:pt>
                <c:pt idx="7241">
                  <c:v>7,242.00</c:v>
                </c:pt>
                <c:pt idx="7242">
                  <c:v>7,243.00</c:v>
                </c:pt>
                <c:pt idx="7243">
                  <c:v>7,243.99</c:v>
                </c:pt>
                <c:pt idx="7244">
                  <c:v>7,245.00</c:v>
                </c:pt>
                <c:pt idx="7245">
                  <c:v>7,246.00</c:v>
                </c:pt>
                <c:pt idx="7246">
                  <c:v>7,246.99</c:v>
                </c:pt>
                <c:pt idx="7247">
                  <c:v>7,248.00</c:v>
                </c:pt>
                <c:pt idx="7248">
                  <c:v>7,249.00</c:v>
                </c:pt>
                <c:pt idx="7249">
                  <c:v>7,249.99</c:v>
                </c:pt>
                <c:pt idx="7250">
                  <c:v>7,250.99</c:v>
                </c:pt>
                <c:pt idx="7251">
                  <c:v>7,252.00</c:v>
                </c:pt>
                <c:pt idx="7252">
                  <c:v>7,253.00</c:v>
                </c:pt>
                <c:pt idx="7253">
                  <c:v>7,253.99</c:v>
                </c:pt>
                <c:pt idx="7254">
                  <c:v>7,255.00</c:v>
                </c:pt>
                <c:pt idx="7255">
                  <c:v>7,256.00</c:v>
                </c:pt>
                <c:pt idx="7256">
                  <c:v>7,256.99</c:v>
                </c:pt>
                <c:pt idx="7257">
                  <c:v>7,257.99</c:v>
                </c:pt>
                <c:pt idx="7258">
                  <c:v>7,259.00</c:v>
                </c:pt>
                <c:pt idx="7259">
                  <c:v>7,259.99</c:v>
                </c:pt>
                <c:pt idx="7260">
                  <c:v>7,260.99</c:v>
                </c:pt>
                <c:pt idx="7261">
                  <c:v>7,262.00</c:v>
                </c:pt>
                <c:pt idx="7262">
                  <c:v>7,263.00</c:v>
                </c:pt>
                <c:pt idx="7263">
                  <c:v>7,263.99</c:v>
                </c:pt>
                <c:pt idx="7264">
                  <c:v>7,265.00</c:v>
                </c:pt>
                <c:pt idx="7265">
                  <c:v>7,266.00</c:v>
                </c:pt>
                <c:pt idx="7266">
                  <c:v>7,266.99</c:v>
                </c:pt>
                <c:pt idx="7267">
                  <c:v>7,267.99</c:v>
                </c:pt>
                <c:pt idx="7268">
                  <c:v>7,269.00</c:v>
                </c:pt>
                <c:pt idx="7269">
                  <c:v>7,270.00</c:v>
                </c:pt>
                <c:pt idx="7270">
                  <c:v>7,270.99</c:v>
                </c:pt>
                <c:pt idx="7271">
                  <c:v>7,272.00</c:v>
                </c:pt>
                <c:pt idx="7272">
                  <c:v>7,273.00</c:v>
                </c:pt>
                <c:pt idx="7273">
                  <c:v>7,273.99</c:v>
                </c:pt>
                <c:pt idx="7274">
                  <c:v>7,275.00</c:v>
                </c:pt>
                <c:pt idx="7275">
                  <c:v>7,276.00</c:v>
                </c:pt>
                <c:pt idx="7276">
                  <c:v>7,276.99</c:v>
                </c:pt>
                <c:pt idx="7277">
                  <c:v>7,277.99</c:v>
                </c:pt>
                <c:pt idx="7278">
                  <c:v>7,279.00</c:v>
                </c:pt>
                <c:pt idx="7279">
                  <c:v>7,280.00</c:v>
                </c:pt>
                <c:pt idx="7280">
                  <c:v>7,280.99</c:v>
                </c:pt>
                <c:pt idx="7281">
                  <c:v>7,282.00</c:v>
                </c:pt>
                <c:pt idx="7282">
                  <c:v>7,283.00</c:v>
                </c:pt>
                <c:pt idx="7283">
                  <c:v>7,283.99</c:v>
                </c:pt>
                <c:pt idx="7284">
                  <c:v>7,285.00</c:v>
                </c:pt>
                <c:pt idx="7285">
                  <c:v>7,286.00</c:v>
                </c:pt>
                <c:pt idx="7286">
                  <c:v>7,286.99</c:v>
                </c:pt>
                <c:pt idx="7287">
                  <c:v>7,287.99</c:v>
                </c:pt>
                <c:pt idx="7288">
                  <c:v>7,289.00</c:v>
                </c:pt>
                <c:pt idx="7289">
                  <c:v>7,290.00</c:v>
                </c:pt>
                <c:pt idx="7290">
                  <c:v>7,290.99</c:v>
                </c:pt>
                <c:pt idx="7291">
                  <c:v>7,292.00</c:v>
                </c:pt>
                <c:pt idx="7292">
                  <c:v>7,293.00</c:v>
                </c:pt>
                <c:pt idx="7293">
                  <c:v>7,293.99</c:v>
                </c:pt>
                <c:pt idx="7294">
                  <c:v>7,295.00</c:v>
                </c:pt>
                <c:pt idx="7295">
                  <c:v>7,296.00</c:v>
                </c:pt>
                <c:pt idx="7296">
                  <c:v>7,296.99</c:v>
                </c:pt>
                <c:pt idx="7297">
                  <c:v>7,297.99</c:v>
                </c:pt>
                <c:pt idx="7298">
                  <c:v>7,299.00</c:v>
                </c:pt>
                <c:pt idx="7299">
                  <c:v>7,300.00</c:v>
                </c:pt>
                <c:pt idx="7300">
                  <c:v>7,300.99</c:v>
                </c:pt>
                <c:pt idx="7301">
                  <c:v>7,302.00</c:v>
                </c:pt>
                <c:pt idx="7302">
                  <c:v>7,303.00</c:v>
                </c:pt>
                <c:pt idx="7303">
                  <c:v>7,303.99</c:v>
                </c:pt>
                <c:pt idx="7304">
                  <c:v>7,304.99</c:v>
                </c:pt>
                <c:pt idx="7305">
                  <c:v>7,306.00</c:v>
                </c:pt>
                <c:pt idx="7306">
                  <c:v>7,307.00</c:v>
                </c:pt>
                <c:pt idx="7307">
                  <c:v>7,307.99</c:v>
                </c:pt>
                <c:pt idx="7308">
                  <c:v>7,309.00</c:v>
                </c:pt>
                <c:pt idx="7309">
                  <c:v>7,310.00</c:v>
                </c:pt>
                <c:pt idx="7310">
                  <c:v>7,310.99</c:v>
                </c:pt>
                <c:pt idx="7311">
                  <c:v>7,312.00</c:v>
                </c:pt>
                <c:pt idx="7312">
                  <c:v>7,313.00</c:v>
                </c:pt>
                <c:pt idx="7313">
                  <c:v>7,313.99</c:v>
                </c:pt>
                <c:pt idx="7314">
                  <c:v>7,314.99</c:v>
                </c:pt>
                <c:pt idx="7315">
                  <c:v>7,316.00</c:v>
                </c:pt>
                <c:pt idx="7316">
                  <c:v>7,317.00</c:v>
                </c:pt>
                <c:pt idx="7317">
                  <c:v>7,317.99</c:v>
                </c:pt>
                <c:pt idx="7318">
                  <c:v>7,319.00</c:v>
                </c:pt>
                <c:pt idx="7319">
                  <c:v>7,320.00</c:v>
                </c:pt>
                <c:pt idx="7320">
                  <c:v>7,320.99</c:v>
                </c:pt>
                <c:pt idx="7321">
                  <c:v>7,321.99</c:v>
                </c:pt>
                <c:pt idx="7322">
                  <c:v>7,323.00</c:v>
                </c:pt>
                <c:pt idx="7323">
                  <c:v>7,323.99</c:v>
                </c:pt>
                <c:pt idx="7324">
                  <c:v>7,324.99</c:v>
                </c:pt>
                <c:pt idx="7325">
                  <c:v>7,326.00</c:v>
                </c:pt>
                <c:pt idx="7326">
                  <c:v>7,327.00</c:v>
                </c:pt>
                <c:pt idx="7327">
                  <c:v>7,327.99</c:v>
                </c:pt>
                <c:pt idx="7328">
                  <c:v>7,329.00</c:v>
                </c:pt>
                <c:pt idx="7329">
                  <c:v>7,330.00</c:v>
                </c:pt>
                <c:pt idx="7330">
                  <c:v>7,330.99</c:v>
                </c:pt>
                <c:pt idx="7331">
                  <c:v>7,331.99</c:v>
                </c:pt>
                <c:pt idx="7332">
                  <c:v>7,333.00</c:v>
                </c:pt>
                <c:pt idx="7333">
                  <c:v>7,333.99</c:v>
                </c:pt>
                <c:pt idx="7334">
                  <c:v>7,334.99</c:v>
                </c:pt>
                <c:pt idx="7335">
                  <c:v>7,336.00</c:v>
                </c:pt>
                <c:pt idx="7336">
                  <c:v>7,337.00</c:v>
                </c:pt>
                <c:pt idx="7337">
                  <c:v>7,337.99</c:v>
                </c:pt>
                <c:pt idx="7338">
                  <c:v>7,339.00</c:v>
                </c:pt>
                <c:pt idx="7339">
                  <c:v>7,340.00</c:v>
                </c:pt>
                <c:pt idx="7340">
                  <c:v>7,340.99</c:v>
                </c:pt>
                <c:pt idx="7341">
                  <c:v>7,341.99</c:v>
                </c:pt>
                <c:pt idx="7342">
                  <c:v>7,343.00</c:v>
                </c:pt>
                <c:pt idx="7343">
                  <c:v>7,344.00</c:v>
                </c:pt>
                <c:pt idx="7344">
                  <c:v>7,344.99</c:v>
                </c:pt>
                <c:pt idx="7345">
                  <c:v>7,346.00</c:v>
                </c:pt>
                <c:pt idx="7346">
                  <c:v>7,347.00</c:v>
                </c:pt>
                <c:pt idx="7347">
                  <c:v>7,347.99</c:v>
                </c:pt>
                <c:pt idx="7348">
                  <c:v>7,349.00</c:v>
                </c:pt>
                <c:pt idx="7349">
                  <c:v>7,350.00</c:v>
                </c:pt>
                <c:pt idx="7350">
                  <c:v>7,350.99</c:v>
                </c:pt>
                <c:pt idx="7351">
                  <c:v>7,351.99</c:v>
                </c:pt>
                <c:pt idx="7352">
                  <c:v>7,353.00</c:v>
                </c:pt>
                <c:pt idx="7353">
                  <c:v>7,354.00</c:v>
                </c:pt>
                <c:pt idx="7354">
                  <c:v>7,354.99</c:v>
                </c:pt>
                <c:pt idx="7355">
                  <c:v>7,356.00</c:v>
                </c:pt>
                <c:pt idx="7356">
                  <c:v>7,357.00</c:v>
                </c:pt>
                <c:pt idx="7357">
                  <c:v>7,357.99</c:v>
                </c:pt>
                <c:pt idx="7358">
                  <c:v>7,359.00</c:v>
                </c:pt>
                <c:pt idx="7359">
                  <c:v>7,360.00</c:v>
                </c:pt>
                <c:pt idx="7360">
                  <c:v>7,360.99</c:v>
                </c:pt>
                <c:pt idx="7361">
                  <c:v>7,361.99</c:v>
                </c:pt>
                <c:pt idx="7362">
                  <c:v>7,363.00</c:v>
                </c:pt>
                <c:pt idx="7363">
                  <c:v>7,364.00</c:v>
                </c:pt>
                <c:pt idx="7364">
                  <c:v>7,364.99</c:v>
                </c:pt>
                <c:pt idx="7365">
                  <c:v>7,366.00</c:v>
                </c:pt>
                <c:pt idx="7366">
                  <c:v>7,367.00</c:v>
                </c:pt>
                <c:pt idx="7367">
                  <c:v>7,367.99</c:v>
                </c:pt>
                <c:pt idx="7368">
                  <c:v>7,369.00</c:v>
                </c:pt>
                <c:pt idx="7369">
                  <c:v>7,370.00</c:v>
                </c:pt>
                <c:pt idx="7370">
                  <c:v>7,370.99</c:v>
                </c:pt>
                <c:pt idx="7371">
                  <c:v>7,371.99</c:v>
                </c:pt>
                <c:pt idx="7372">
                  <c:v>7,373.00</c:v>
                </c:pt>
                <c:pt idx="7373">
                  <c:v>7,374.00</c:v>
                </c:pt>
                <c:pt idx="7374">
                  <c:v>7,374.99</c:v>
                </c:pt>
                <c:pt idx="7375">
                  <c:v>7,376.00</c:v>
                </c:pt>
                <c:pt idx="7376">
                  <c:v>7,377.00</c:v>
                </c:pt>
                <c:pt idx="7377">
                  <c:v>7,377.99</c:v>
                </c:pt>
                <c:pt idx="7378">
                  <c:v>7,378.99</c:v>
                </c:pt>
                <c:pt idx="7379">
                  <c:v>7,380.00</c:v>
                </c:pt>
                <c:pt idx="7380">
                  <c:v>7,381.00</c:v>
                </c:pt>
                <c:pt idx="7381">
                  <c:v>7,381.99</c:v>
                </c:pt>
                <c:pt idx="7382">
                  <c:v>7,383.00</c:v>
                </c:pt>
                <c:pt idx="7383">
                  <c:v>7,384.00</c:v>
                </c:pt>
                <c:pt idx="7384">
                  <c:v>7,384.99</c:v>
                </c:pt>
                <c:pt idx="7385">
                  <c:v>7,386.00</c:v>
                </c:pt>
                <c:pt idx="7386">
                  <c:v>7,387.00</c:v>
                </c:pt>
                <c:pt idx="7387">
                  <c:v>7,387.99</c:v>
                </c:pt>
                <c:pt idx="7388">
                  <c:v>7,388.99</c:v>
                </c:pt>
                <c:pt idx="7389">
                  <c:v>7,390.00</c:v>
                </c:pt>
                <c:pt idx="7390">
                  <c:v>7,391.00</c:v>
                </c:pt>
                <c:pt idx="7391">
                  <c:v>7,391.99</c:v>
                </c:pt>
                <c:pt idx="7392">
                  <c:v>7,393.00</c:v>
                </c:pt>
                <c:pt idx="7393">
                  <c:v>7,394.00</c:v>
                </c:pt>
                <c:pt idx="7394">
                  <c:v>7,394.99</c:v>
                </c:pt>
                <c:pt idx="7395">
                  <c:v>7,396.00</c:v>
                </c:pt>
                <c:pt idx="7396">
                  <c:v>7,397.00</c:v>
                </c:pt>
                <c:pt idx="7397">
                  <c:v>7,397.99</c:v>
                </c:pt>
                <c:pt idx="7398">
                  <c:v>7,398.99</c:v>
                </c:pt>
                <c:pt idx="7399">
                  <c:v>7,400.00</c:v>
                </c:pt>
                <c:pt idx="7400">
                  <c:v>7,401.00</c:v>
                </c:pt>
                <c:pt idx="7401">
                  <c:v>7,401.99</c:v>
                </c:pt>
                <c:pt idx="7402">
                  <c:v>7,403.00</c:v>
                </c:pt>
                <c:pt idx="7403">
                  <c:v>7,404.00</c:v>
                </c:pt>
                <c:pt idx="7404">
                  <c:v>7,404.99</c:v>
                </c:pt>
                <c:pt idx="7405">
                  <c:v>7,406.00</c:v>
                </c:pt>
                <c:pt idx="7406">
                  <c:v>7,407.00</c:v>
                </c:pt>
                <c:pt idx="7407">
                  <c:v>7,407.99</c:v>
                </c:pt>
                <c:pt idx="7408">
                  <c:v>7,408.99</c:v>
                </c:pt>
                <c:pt idx="7409">
                  <c:v>7,410.00</c:v>
                </c:pt>
                <c:pt idx="7410">
                  <c:v>7,411.00</c:v>
                </c:pt>
                <c:pt idx="7411">
                  <c:v>7,411.99</c:v>
                </c:pt>
                <c:pt idx="7412">
                  <c:v>7,413.00</c:v>
                </c:pt>
                <c:pt idx="7413">
                  <c:v>7,414.00</c:v>
                </c:pt>
                <c:pt idx="7414">
                  <c:v>7,414.99</c:v>
                </c:pt>
                <c:pt idx="7415">
                  <c:v>7,416.00</c:v>
                </c:pt>
                <c:pt idx="7416">
                  <c:v>7,417.00</c:v>
                </c:pt>
                <c:pt idx="7417">
                  <c:v>7,417.99</c:v>
                </c:pt>
                <c:pt idx="7418">
                  <c:v>7,418.99</c:v>
                </c:pt>
                <c:pt idx="7419">
                  <c:v>7,420.00</c:v>
                </c:pt>
                <c:pt idx="7420">
                  <c:v>7,421.00</c:v>
                </c:pt>
                <c:pt idx="7421">
                  <c:v>7,421.99</c:v>
                </c:pt>
                <c:pt idx="7422">
                  <c:v>7,423.00</c:v>
                </c:pt>
                <c:pt idx="7423">
                  <c:v>7,424.00</c:v>
                </c:pt>
                <c:pt idx="7424">
                  <c:v>7,424.99</c:v>
                </c:pt>
                <c:pt idx="7425">
                  <c:v>7,425.99</c:v>
                </c:pt>
                <c:pt idx="7426">
                  <c:v>7,427.00</c:v>
                </c:pt>
                <c:pt idx="7427">
                  <c:v>7,427.99</c:v>
                </c:pt>
                <c:pt idx="7428">
                  <c:v>7,428.99</c:v>
                </c:pt>
                <c:pt idx="7429">
                  <c:v>7,430.00</c:v>
                </c:pt>
                <c:pt idx="7430">
                  <c:v>7,431.00</c:v>
                </c:pt>
                <c:pt idx="7431">
                  <c:v>7,431.99</c:v>
                </c:pt>
                <c:pt idx="7432">
                  <c:v>7,433.00</c:v>
                </c:pt>
                <c:pt idx="7433">
                  <c:v>7,434.00</c:v>
                </c:pt>
                <c:pt idx="7434">
                  <c:v>7,434.99</c:v>
                </c:pt>
                <c:pt idx="7435">
                  <c:v>7,435.99</c:v>
                </c:pt>
                <c:pt idx="7436">
                  <c:v>7,437.00</c:v>
                </c:pt>
                <c:pt idx="7437">
                  <c:v>7,438.00</c:v>
                </c:pt>
                <c:pt idx="7438">
                  <c:v>7,438.99</c:v>
                </c:pt>
                <c:pt idx="7439">
                  <c:v>7,440.00</c:v>
                </c:pt>
                <c:pt idx="7440">
                  <c:v>7,441.00</c:v>
                </c:pt>
                <c:pt idx="7441">
                  <c:v>7,441.99</c:v>
                </c:pt>
                <c:pt idx="7442">
                  <c:v>7,443.00</c:v>
                </c:pt>
                <c:pt idx="7443">
                  <c:v>7,444.00</c:v>
                </c:pt>
                <c:pt idx="7444">
                  <c:v>7,444.99</c:v>
                </c:pt>
                <c:pt idx="7445">
                  <c:v>7,445.99</c:v>
                </c:pt>
                <c:pt idx="7446">
                  <c:v>7,447.00</c:v>
                </c:pt>
                <c:pt idx="7447">
                  <c:v>7,448.00</c:v>
                </c:pt>
                <c:pt idx="7448">
                  <c:v>7,448.99</c:v>
                </c:pt>
                <c:pt idx="7449">
                  <c:v>7,450.00</c:v>
                </c:pt>
                <c:pt idx="7450">
                  <c:v>7,451.00</c:v>
                </c:pt>
                <c:pt idx="7451">
                  <c:v>7,451.99</c:v>
                </c:pt>
                <c:pt idx="7452">
                  <c:v>7,452.99</c:v>
                </c:pt>
                <c:pt idx="7453">
                  <c:v>7,454.00</c:v>
                </c:pt>
                <c:pt idx="7454">
                  <c:v>7,455.00</c:v>
                </c:pt>
                <c:pt idx="7455">
                  <c:v>7,455.99</c:v>
                </c:pt>
                <c:pt idx="7456">
                  <c:v>7,457.00</c:v>
                </c:pt>
                <c:pt idx="7457">
                  <c:v>7,458.00</c:v>
                </c:pt>
                <c:pt idx="7458">
                  <c:v>7,458.99</c:v>
                </c:pt>
                <c:pt idx="7459">
                  <c:v>7,460.00</c:v>
                </c:pt>
                <c:pt idx="7460">
                  <c:v>7,461.00</c:v>
                </c:pt>
                <c:pt idx="7461">
                  <c:v>7,461.99</c:v>
                </c:pt>
                <c:pt idx="7462">
                  <c:v>7,462.99</c:v>
                </c:pt>
                <c:pt idx="7463">
                  <c:v>7,464.00</c:v>
                </c:pt>
                <c:pt idx="7464">
                  <c:v>7,465.00</c:v>
                </c:pt>
                <c:pt idx="7465">
                  <c:v>7,465.99</c:v>
                </c:pt>
                <c:pt idx="7466">
                  <c:v>7,467.00</c:v>
                </c:pt>
                <c:pt idx="7467">
                  <c:v>7,468.00</c:v>
                </c:pt>
                <c:pt idx="7468">
                  <c:v>7,468.99</c:v>
                </c:pt>
                <c:pt idx="7469">
                  <c:v>7,470.00</c:v>
                </c:pt>
                <c:pt idx="7470">
                  <c:v>7,471.00</c:v>
                </c:pt>
                <c:pt idx="7471">
                  <c:v>7,471.99</c:v>
                </c:pt>
                <c:pt idx="7472">
                  <c:v>7,472.99</c:v>
                </c:pt>
                <c:pt idx="7473">
                  <c:v>7,474.00</c:v>
                </c:pt>
                <c:pt idx="7474">
                  <c:v>7,475.00</c:v>
                </c:pt>
                <c:pt idx="7475">
                  <c:v>7,475.99</c:v>
                </c:pt>
                <c:pt idx="7476">
                  <c:v>7,477.00</c:v>
                </c:pt>
                <c:pt idx="7477">
                  <c:v>7,478.00</c:v>
                </c:pt>
                <c:pt idx="7478">
                  <c:v>7,478.99</c:v>
                </c:pt>
                <c:pt idx="7479">
                  <c:v>7,479.99</c:v>
                </c:pt>
                <c:pt idx="7480">
                  <c:v>7,481.00</c:v>
                </c:pt>
                <c:pt idx="7481">
                  <c:v>7,481.99</c:v>
                </c:pt>
                <c:pt idx="7482">
                  <c:v>7,482.99</c:v>
                </c:pt>
                <c:pt idx="7483">
                  <c:v>7,484.00</c:v>
                </c:pt>
                <c:pt idx="7484">
                  <c:v>7,485.00</c:v>
                </c:pt>
                <c:pt idx="7485">
                  <c:v>7,485.99</c:v>
                </c:pt>
                <c:pt idx="7486">
                  <c:v>7,487.00</c:v>
                </c:pt>
                <c:pt idx="7487">
                  <c:v>7,488.00</c:v>
                </c:pt>
                <c:pt idx="7488">
                  <c:v>7,488.99</c:v>
                </c:pt>
                <c:pt idx="7489">
                  <c:v>7,489.99</c:v>
                </c:pt>
                <c:pt idx="7490">
                  <c:v>7,491.00</c:v>
                </c:pt>
                <c:pt idx="7491">
                  <c:v>7,491.99</c:v>
                </c:pt>
                <c:pt idx="7492">
                  <c:v>7,492.99</c:v>
                </c:pt>
                <c:pt idx="7493">
                  <c:v>7,494.00</c:v>
                </c:pt>
                <c:pt idx="7494">
                  <c:v>7,495.00</c:v>
                </c:pt>
                <c:pt idx="7495">
                  <c:v>7,495.99</c:v>
                </c:pt>
                <c:pt idx="7496">
                  <c:v>7,497.00</c:v>
                </c:pt>
                <c:pt idx="7497">
                  <c:v>7,498.00</c:v>
                </c:pt>
                <c:pt idx="7498">
                  <c:v>7,498.99</c:v>
                </c:pt>
                <c:pt idx="7499">
                  <c:v>7,499.99</c:v>
                </c:pt>
                <c:pt idx="7500">
                  <c:v>7,501.00</c:v>
                </c:pt>
                <c:pt idx="7501">
                  <c:v>7,502.00</c:v>
                </c:pt>
                <c:pt idx="7502">
                  <c:v>7,502.99</c:v>
                </c:pt>
                <c:pt idx="7503">
                  <c:v>7,504.00</c:v>
                </c:pt>
                <c:pt idx="7504">
                  <c:v>7,505.00</c:v>
                </c:pt>
                <c:pt idx="7505">
                  <c:v>7,505.99</c:v>
                </c:pt>
                <c:pt idx="7506">
                  <c:v>7,507.00</c:v>
                </c:pt>
                <c:pt idx="7507">
                  <c:v>7,508.00</c:v>
                </c:pt>
                <c:pt idx="7508">
                  <c:v>7,508.99</c:v>
                </c:pt>
                <c:pt idx="7509">
                  <c:v>7,509.99</c:v>
                </c:pt>
                <c:pt idx="7510">
                  <c:v>7,511.00</c:v>
                </c:pt>
                <c:pt idx="7511">
                  <c:v>7,512.00</c:v>
                </c:pt>
                <c:pt idx="7512">
                  <c:v>7,512.99</c:v>
                </c:pt>
                <c:pt idx="7513">
                  <c:v>7,514.00</c:v>
                </c:pt>
                <c:pt idx="7514">
                  <c:v>7,515.00</c:v>
                </c:pt>
                <c:pt idx="7515">
                  <c:v>7,515.99</c:v>
                </c:pt>
                <c:pt idx="7516">
                  <c:v>7,517.00</c:v>
                </c:pt>
                <c:pt idx="7517">
                  <c:v>7,518.00</c:v>
                </c:pt>
                <c:pt idx="7518">
                  <c:v>7,518.99</c:v>
                </c:pt>
                <c:pt idx="7519">
                  <c:v>7,519.99</c:v>
                </c:pt>
                <c:pt idx="7520">
                  <c:v>7,521.00</c:v>
                </c:pt>
                <c:pt idx="7521">
                  <c:v>7,522.00</c:v>
                </c:pt>
                <c:pt idx="7522">
                  <c:v>7,522.99</c:v>
                </c:pt>
                <c:pt idx="7523">
                  <c:v>7,524.00</c:v>
                </c:pt>
                <c:pt idx="7524">
                  <c:v>7,525.00</c:v>
                </c:pt>
                <c:pt idx="7525">
                  <c:v>7,525.99</c:v>
                </c:pt>
                <c:pt idx="7526">
                  <c:v>7,526.99</c:v>
                </c:pt>
                <c:pt idx="7527">
                  <c:v>7,528.00</c:v>
                </c:pt>
                <c:pt idx="7528">
                  <c:v>7,528.99</c:v>
                </c:pt>
                <c:pt idx="7529">
                  <c:v>7,529.99</c:v>
                </c:pt>
                <c:pt idx="7530">
                  <c:v>7,531.00</c:v>
                </c:pt>
                <c:pt idx="7531">
                  <c:v>7,532.00</c:v>
                </c:pt>
                <c:pt idx="7532">
                  <c:v>7,532.99</c:v>
                </c:pt>
                <c:pt idx="7533">
                  <c:v>7,534.00</c:v>
                </c:pt>
                <c:pt idx="7534">
                  <c:v>7,535.00</c:v>
                </c:pt>
                <c:pt idx="7535">
                  <c:v>7,535.99</c:v>
                </c:pt>
                <c:pt idx="7536">
                  <c:v>7,536.99</c:v>
                </c:pt>
                <c:pt idx="7537">
                  <c:v>7,538.00</c:v>
                </c:pt>
                <c:pt idx="7538">
                  <c:v>7,539.00</c:v>
                </c:pt>
                <c:pt idx="7539">
                  <c:v>7,539.99</c:v>
                </c:pt>
                <c:pt idx="7540">
                  <c:v>7,541.00</c:v>
                </c:pt>
                <c:pt idx="7541">
                  <c:v>7,542.00</c:v>
                </c:pt>
                <c:pt idx="7542">
                  <c:v>7,542.99</c:v>
                </c:pt>
                <c:pt idx="7543">
                  <c:v>7,544.00</c:v>
                </c:pt>
                <c:pt idx="7544">
                  <c:v>7,545.00</c:v>
                </c:pt>
                <c:pt idx="7545">
                  <c:v>7,545.99</c:v>
                </c:pt>
                <c:pt idx="7546">
                  <c:v>7,546.99</c:v>
                </c:pt>
                <c:pt idx="7547">
                  <c:v>7,548.00</c:v>
                </c:pt>
                <c:pt idx="7548">
                  <c:v>7,549.00</c:v>
                </c:pt>
                <c:pt idx="7549">
                  <c:v>7,549.99</c:v>
                </c:pt>
                <c:pt idx="7550">
                  <c:v>7,551.00</c:v>
                </c:pt>
                <c:pt idx="7551">
                  <c:v>7,552.00</c:v>
                </c:pt>
                <c:pt idx="7552">
                  <c:v>7,552.99</c:v>
                </c:pt>
                <c:pt idx="7553">
                  <c:v>7,554.00</c:v>
                </c:pt>
                <c:pt idx="7554">
                  <c:v>7,555.00</c:v>
                </c:pt>
                <c:pt idx="7555">
                  <c:v>7,555.99</c:v>
                </c:pt>
                <c:pt idx="7556">
                  <c:v>7,556.99</c:v>
                </c:pt>
                <c:pt idx="7557">
                  <c:v>7,558.00</c:v>
                </c:pt>
                <c:pt idx="7558">
                  <c:v>7,559.00</c:v>
                </c:pt>
                <c:pt idx="7559">
                  <c:v>7,559.99</c:v>
                </c:pt>
                <c:pt idx="7560">
                  <c:v>7,561.00</c:v>
                </c:pt>
                <c:pt idx="7561">
                  <c:v>7,562.00</c:v>
                </c:pt>
                <c:pt idx="7562">
                  <c:v>7,562.99</c:v>
                </c:pt>
                <c:pt idx="7563">
                  <c:v>7,564.00</c:v>
                </c:pt>
                <c:pt idx="7564">
                  <c:v>7,565.00</c:v>
                </c:pt>
                <c:pt idx="7565">
                  <c:v>7,565.99</c:v>
                </c:pt>
                <c:pt idx="7566">
                  <c:v>7,566.99</c:v>
                </c:pt>
                <c:pt idx="7567">
                  <c:v>7,568.00</c:v>
                </c:pt>
                <c:pt idx="7568">
                  <c:v>7,569.00</c:v>
                </c:pt>
                <c:pt idx="7569">
                  <c:v>7,569.99</c:v>
                </c:pt>
                <c:pt idx="7570">
                  <c:v>7,571.00</c:v>
                </c:pt>
                <c:pt idx="7571">
                  <c:v>7,572.00</c:v>
                </c:pt>
                <c:pt idx="7572">
                  <c:v>7,572.99</c:v>
                </c:pt>
                <c:pt idx="7573">
                  <c:v>7,574.00</c:v>
                </c:pt>
                <c:pt idx="7574">
                  <c:v>7,575.00</c:v>
                </c:pt>
                <c:pt idx="7575">
                  <c:v>7,575.99</c:v>
                </c:pt>
                <c:pt idx="7576">
                  <c:v>7,576.99</c:v>
                </c:pt>
                <c:pt idx="7577">
                  <c:v>7,578.00</c:v>
                </c:pt>
                <c:pt idx="7578">
                  <c:v>7,579.00</c:v>
                </c:pt>
                <c:pt idx="7579">
                  <c:v>7,579.99</c:v>
                </c:pt>
                <c:pt idx="7580">
                  <c:v>7,581.00</c:v>
                </c:pt>
                <c:pt idx="7581">
                  <c:v>7,582.00</c:v>
                </c:pt>
                <c:pt idx="7582">
                  <c:v>7,582.99</c:v>
                </c:pt>
                <c:pt idx="7583">
                  <c:v>7,583.99</c:v>
                </c:pt>
                <c:pt idx="7584">
                  <c:v>7,585.00</c:v>
                </c:pt>
                <c:pt idx="7585">
                  <c:v>7,586.00</c:v>
                </c:pt>
                <c:pt idx="7586">
                  <c:v>7,586.99</c:v>
                </c:pt>
                <c:pt idx="7587">
                  <c:v>7,588.00</c:v>
                </c:pt>
                <c:pt idx="7588">
                  <c:v>7,589.00</c:v>
                </c:pt>
                <c:pt idx="7589">
                  <c:v>7,589.99</c:v>
                </c:pt>
                <c:pt idx="7590">
                  <c:v>7,591.00</c:v>
                </c:pt>
                <c:pt idx="7591">
                  <c:v>7,592.00</c:v>
                </c:pt>
                <c:pt idx="7592">
                  <c:v>7,592.99</c:v>
                </c:pt>
                <c:pt idx="7593">
                  <c:v>7,593.99</c:v>
                </c:pt>
                <c:pt idx="7594">
                  <c:v>7,595.00</c:v>
                </c:pt>
                <c:pt idx="7595">
                  <c:v>7,596.00</c:v>
                </c:pt>
                <c:pt idx="7596">
                  <c:v>7,596.99</c:v>
                </c:pt>
                <c:pt idx="7597">
                  <c:v>7,598.00</c:v>
                </c:pt>
                <c:pt idx="7598">
                  <c:v>7,599.00</c:v>
                </c:pt>
                <c:pt idx="7599">
                  <c:v>7,599.99</c:v>
                </c:pt>
                <c:pt idx="7600">
                  <c:v>7,601.00</c:v>
                </c:pt>
                <c:pt idx="7601">
                  <c:v>7,602.00</c:v>
                </c:pt>
                <c:pt idx="7602">
                  <c:v>7,602.99</c:v>
                </c:pt>
                <c:pt idx="7603">
                  <c:v>7,603.99</c:v>
                </c:pt>
                <c:pt idx="7604">
                  <c:v>7,605.00</c:v>
                </c:pt>
                <c:pt idx="7605">
                  <c:v>7,606.00</c:v>
                </c:pt>
                <c:pt idx="7606">
                  <c:v>7,606.99</c:v>
                </c:pt>
                <c:pt idx="7607">
                  <c:v>7,608.00</c:v>
                </c:pt>
                <c:pt idx="7608">
                  <c:v>7,609.00</c:v>
                </c:pt>
                <c:pt idx="7609">
                  <c:v>7,609.99</c:v>
                </c:pt>
                <c:pt idx="7610">
                  <c:v>7,611.00</c:v>
                </c:pt>
                <c:pt idx="7611">
                  <c:v>7,612.00</c:v>
                </c:pt>
                <c:pt idx="7612">
                  <c:v>7,612.99</c:v>
                </c:pt>
                <c:pt idx="7613">
                  <c:v>7,613.99</c:v>
                </c:pt>
                <c:pt idx="7614">
                  <c:v>7,615.00</c:v>
                </c:pt>
                <c:pt idx="7615">
                  <c:v>7,616.00</c:v>
                </c:pt>
                <c:pt idx="7616">
                  <c:v>7,616.99</c:v>
                </c:pt>
                <c:pt idx="7617">
                  <c:v>7,618.00</c:v>
                </c:pt>
                <c:pt idx="7618">
                  <c:v>7,619.00</c:v>
                </c:pt>
                <c:pt idx="7619">
                  <c:v>7,619.99</c:v>
                </c:pt>
                <c:pt idx="7620">
                  <c:v>7,621.00</c:v>
                </c:pt>
                <c:pt idx="7621">
                  <c:v>7,622.00</c:v>
                </c:pt>
                <c:pt idx="7622">
                  <c:v>7,622.99</c:v>
                </c:pt>
                <c:pt idx="7623">
                  <c:v>7,623.99</c:v>
                </c:pt>
                <c:pt idx="7624">
                  <c:v>7,625.00</c:v>
                </c:pt>
                <c:pt idx="7625">
                  <c:v>7,626.00</c:v>
                </c:pt>
                <c:pt idx="7626">
                  <c:v>7,626.99</c:v>
                </c:pt>
                <c:pt idx="7627">
                  <c:v>7,628.00</c:v>
                </c:pt>
                <c:pt idx="7628">
                  <c:v>7,629.00</c:v>
                </c:pt>
                <c:pt idx="7629">
                  <c:v>7,629.99</c:v>
                </c:pt>
                <c:pt idx="7630">
                  <c:v>7,630.99</c:v>
                </c:pt>
                <c:pt idx="7631">
                  <c:v>7,632.00</c:v>
                </c:pt>
                <c:pt idx="7632">
                  <c:v>7,632.99</c:v>
                </c:pt>
                <c:pt idx="7633">
                  <c:v>7,633.99</c:v>
                </c:pt>
                <c:pt idx="7634">
                  <c:v>7,635.00</c:v>
                </c:pt>
                <c:pt idx="7635">
                  <c:v>7,636.00</c:v>
                </c:pt>
                <c:pt idx="7636">
                  <c:v>7,636.99</c:v>
                </c:pt>
                <c:pt idx="7637">
                  <c:v>7,638.00</c:v>
                </c:pt>
                <c:pt idx="7638">
                  <c:v>7,639.00</c:v>
                </c:pt>
                <c:pt idx="7639">
                  <c:v>7,639.99</c:v>
                </c:pt>
                <c:pt idx="7640">
                  <c:v>7,640.99</c:v>
                </c:pt>
                <c:pt idx="7641">
                  <c:v>7,642.00</c:v>
                </c:pt>
                <c:pt idx="7642">
                  <c:v>7,643.00</c:v>
                </c:pt>
                <c:pt idx="7643">
                  <c:v>7,643.99</c:v>
                </c:pt>
                <c:pt idx="7644">
                  <c:v>7,645.00</c:v>
                </c:pt>
                <c:pt idx="7645">
                  <c:v>7,646.00</c:v>
                </c:pt>
                <c:pt idx="7646">
                  <c:v>7,646.99</c:v>
                </c:pt>
                <c:pt idx="7647">
                  <c:v>7,648.00</c:v>
                </c:pt>
                <c:pt idx="7648">
                  <c:v>7,649.00</c:v>
                </c:pt>
                <c:pt idx="7649">
                  <c:v>7,649.99</c:v>
                </c:pt>
                <c:pt idx="7650">
                  <c:v>7,650.99</c:v>
                </c:pt>
                <c:pt idx="7651">
                  <c:v>7,652.00</c:v>
                </c:pt>
                <c:pt idx="7652">
                  <c:v>7,653.00</c:v>
                </c:pt>
                <c:pt idx="7653">
                  <c:v>7,653.99</c:v>
                </c:pt>
                <c:pt idx="7654">
                  <c:v>7,655.00</c:v>
                </c:pt>
                <c:pt idx="7655">
                  <c:v>7,656.00</c:v>
                </c:pt>
                <c:pt idx="7656">
                  <c:v>7,656.99</c:v>
                </c:pt>
                <c:pt idx="7657">
                  <c:v>7,658.00</c:v>
                </c:pt>
                <c:pt idx="7658">
                  <c:v>7,659.00</c:v>
                </c:pt>
                <c:pt idx="7659">
                  <c:v>7,659.99</c:v>
                </c:pt>
                <c:pt idx="7660">
                  <c:v>7,660.99</c:v>
                </c:pt>
                <c:pt idx="7661">
                  <c:v>7,662.00</c:v>
                </c:pt>
                <c:pt idx="7662">
                  <c:v>7,663.00</c:v>
                </c:pt>
                <c:pt idx="7663">
                  <c:v>7,663.99</c:v>
                </c:pt>
                <c:pt idx="7664">
                  <c:v>7,665.00</c:v>
                </c:pt>
                <c:pt idx="7665">
                  <c:v>7,666.00</c:v>
                </c:pt>
                <c:pt idx="7666">
                  <c:v>7,666.99</c:v>
                </c:pt>
                <c:pt idx="7667">
                  <c:v>7,667.99</c:v>
                </c:pt>
                <c:pt idx="7668">
                  <c:v>7,669.00</c:v>
                </c:pt>
                <c:pt idx="7669">
                  <c:v>7,670.00</c:v>
                </c:pt>
                <c:pt idx="7670">
                  <c:v>7,670.99</c:v>
                </c:pt>
                <c:pt idx="7671">
                  <c:v>7,672.00</c:v>
                </c:pt>
                <c:pt idx="7672">
                  <c:v>7,673.00</c:v>
                </c:pt>
                <c:pt idx="7673">
                  <c:v>7,673.99</c:v>
                </c:pt>
                <c:pt idx="7674">
                  <c:v>7,675.00</c:v>
                </c:pt>
                <c:pt idx="7675">
                  <c:v>7,676.00</c:v>
                </c:pt>
                <c:pt idx="7676">
                  <c:v>7,676.99</c:v>
                </c:pt>
                <c:pt idx="7677">
                  <c:v>7,677.99</c:v>
                </c:pt>
                <c:pt idx="7678">
                  <c:v>7,679.00</c:v>
                </c:pt>
                <c:pt idx="7679">
                  <c:v>7,680.00</c:v>
                </c:pt>
                <c:pt idx="7680">
                  <c:v>7,680.99</c:v>
                </c:pt>
                <c:pt idx="7681">
                  <c:v>7,682.00</c:v>
                </c:pt>
                <c:pt idx="7682">
                  <c:v>7,683.00</c:v>
                </c:pt>
                <c:pt idx="7683">
                  <c:v>7,683.99</c:v>
                </c:pt>
                <c:pt idx="7684">
                  <c:v>7,685.00</c:v>
                </c:pt>
                <c:pt idx="7685">
                  <c:v>7,686.00</c:v>
                </c:pt>
                <c:pt idx="7686">
                  <c:v>7,686.99</c:v>
                </c:pt>
                <c:pt idx="7687">
                  <c:v>7,687.99</c:v>
                </c:pt>
                <c:pt idx="7688">
                  <c:v>7,689.00</c:v>
                </c:pt>
                <c:pt idx="7689">
                  <c:v>7,690.00</c:v>
                </c:pt>
                <c:pt idx="7690">
                  <c:v>7,690.99</c:v>
                </c:pt>
                <c:pt idx="7691">
                  <c:v>7,692.00</c:v>
                </c:pt>
                <c:pt idx="7692">
                  <c:v>7,693.00</c:v>
                </c:pt>
                <c:pt idx="7693">
                  <c:v>7,693.99</c:v>
                </c:pt>
                <c:pt idx="7694">
                  <c:v>7,695.00</c:v>
                </c:pt>
                <c:pt idx="7695">
                  <c:v>7,696.00</c:v>
                </c:pt>
                <c:pt idx="7696">
                  <c:v>7,696.99</c:v>
                </c:pt>
                <c:pt idx="7697">
                  <c:v>7,697.99</c:v>
                </c:pt>
                <c:pt idx="7698">
                  <c:v>7,699.00</c:v>
                </c:pt>
                <c:pt idx="7699">
                  <c:v>7,700.00</c:v>
                </c:pt>
                <c:pt idx="7700">
                  <c:v>7,700.99</c:v>
                </c:pt>
                <c:pt idx="7701">
                  <c:v>7,702.00</c:v>
                </c:pt>
                <c:pt idx="7702">
                  <c:v>7,703.00</c:v>
                </c:pt>
                <c:pt idx="7703">
                  <c:v>7,703.99</c:v>
                </c:pt>
                <c:pt idx="7704">
                  <c:v>7,704.99</c:v>
                </c:pt>
                <c:pt idx="7705">
                  <c:v>7,706.00</c:v>
                </c:pt>
                <c:pt idx="7706">
                  <c:v>7,706.99</c:v>
                </c:pt>
                <c:pt idx="7707">
                  <c:v>7,707.99</c:v>
                </c:pt>
                <c:pt idx="7708">
                  <c:v>7,709.00</c:v>
                </c:pt>
                <c:pt idx="7709">
                  <c:v>7,710.00</c:v>
                </c:pt>
                <c:pt idx="7710">
                  <c:v>7,710.99</c:v>
                </c:pt>
                <c:pt idx="7711">
                  <c:v>7,712.00</c:v>
                </c:pt>
                <c:pt idx="7712">
                  <c:v>7,713.00</c:v>
                </c:pt>
                <c:pt idx="7713">
                  <c:v>7,713.99</c:v>
                </c:pt>
                <c:pt idx="7714">
                  <c:v>7,714.99</c:v>
                </c:pt>
                <c:pt idx="7715">
                  <c:v>7,716.00</c:v>
                </c:pt>
                <c:pt idx="7716">
                  <c:v>7,717.00</c:v>
                </c:pt>
                <c:pt idx="7717">
                  <c:v>7,717.99</c:v>
                </c:pt>
                <c:pt idx="7718">
                  <c:v>7,719.00</c:v>
                </c:pt>
                <c:pt idx="7719">
                  <c:v>7,720.00</c:v>
                </c:pt>
                <c:pt idx="7720">
                  <c:v>7,720.99</c:v>
                </c:pt>
                <c:pt idx="7721">
                  <c:v>7,722.00</c:v>
                </c:pt>
                <c:pt idx="7722">
                  <c:v>7,723.00</c:v>
                </c:pt>
                <c:pt idx="7723">
                  <c:v>7,723.99</c:v>
                </c:pt>
                <c:pt idx="7724">
                  <c:v>7,724.99</c:v>
                </c:pt>
                <c:pt idx="7725">
                  <c:v>7,726.00</c:v>
                </c:pt>
                <c:pt idx="7726">
                  <c:v>7,727.00</c:v>
                </c:pt>
                <c:pt idx="7727">
                  <c:v>7,727.99</c:v>
                </c:pt>
                <c:pt idx="7728">
                  <c:v>7,729.00</c:v>
                </c:pt>
                <c:pt idx="7729">
                  <c:v>7,730.00</c:v>
                </c:pt>
                <c:pt idx="7730">
                  <c:v>7,730.99</c:v>
                </c:pt>
                <c:pt idx="7731">
                  <c:v>7,732.00</c:v>
                </c:pt>
                <c:pt idx="7732">
                  <c:v>7,733.00</c:v>
                </c:pt>
                <c:pt idx="7733">
                  <c:v>7,733.99</c:v>
                </c:pt>
                <c:pt idx="7734">
                  <c:v>7,734.99</c:v>
                </c:pt>
                <c:pt idx="7735">
                  <c:v>7,736.00</c:v>
                </c:pt>
                <c:pt idx="7736">
                  <c:v>7,737.00</c:v>
                </c:pt>
                <c:pt idx="7737">
                  <c:v>7,737.99</c:v>
                </c:pt>
                <c:pt idx="7738">
                  <c:v>7,739.00</c:v>
                </c:pt>
                <c:pt idx="7739">
                  <c:v>7,740.00</c:v>
                </c:pt>
                <c:pt idx="7740">
                  <c:v>7,740.99</c:v>
                </c:pt>
                <c:pt idx="7741">
                  <c:v>7,742.00</c:v>
                </c:pt>
                <c:pt idx="7742">
                  <c:v>7,743.00</c:v>
                </c:pt>
                <c:pt idx="7743">
                  <c:v>7,743.99</c:v>
                </c:pt>
                <c:pt idx="7744">
                  <c:v>7,744.99</c:v>
                </c:pt>
                <c:pt idx="7745">
                  <c:v>7,746.00</c:v>
                </c:pt>
                <c:pt idx="7746">
                  <c:v>7,747.00</c:v>
                </c:pt>
                <c:pt idx="7747">
                  <c:v>7,747.99</c:v>
                </c:pt>
                <c:pt idx="7748">
                  <c:v>7,749.00</c:v>
                </c:pt>
                <c:pt idx="7749">
                  <c:v>7,750.00</c:v>
                </c:pt>
                <c:pt idx="7750">
                  <c:v>7,750.99</c:v>
                </c:pt>
                <c:pt idx="7751">
                  <c:v>7,751.99</c:v>
                </c:pt>
                <c:pt idx="7752">
                  <c:v>7,753.00</c:v>
                </c:pt>
                <c:pt idx="7753">
                  <c:v>7,754.00</c:v>
                </c:pt>
                <c:pt idx="7754">
                  <c:v>7,754.99</c:v>
                </c:pt>
                <c:pt idx="7755">
                  <c:v>7,756.00</c:v>
                </c:pt>
                <c:pt idx="7756">
                  <c:v>7,757.00</c:v>
                </c:pt>
                <c:pt idx="7757">
                  <c:v>7,757.99</c:v>
                </c:pt>
                <c:pt idx="7758">
                  <c:v>7,759.00</c:v>
                </c:pt>
                <c:pt idx="7759">
                  <c:v>7,760.00</c:v>
                </c:pt>
                <c:pt idx="7760">
                  <c:v>7,760.99</c:v>
                </c:pt>
                <c:pt idx="7761">
                  <c:v>7,761.99</c:v>
                </c:pt>
                <c:pt idx="7762">
                  <c:v>7,763.00</c:v>
                </c:pt>
                <c:pt idx="7763">
                  <c:v>7,764.00</c:v>
                </c:pt>
                <c:pt idx="7764">
                  <c:v>7,764.99</c:v>
                </c:pt>
                <c:pt idx="7765">
                  <c:v>7,766.00</c:v>
                </c:pt>
                <c:pt idx="7766">
                  <c:v>7,767.00</c:v>
                </c:pt>
                <c:pt idx="7767">
                  <c:v>7,767.99</c:v>
                </c:pt>
                <c:pt idx="7768">
                  <c:v>7,769.00</c:v>
                </c:pt>
                <c:pt idx="7769">
                  <c:v>7,770.00</c:v>
                </c:pt>
                <c:pt idx="7770">
                  <c:v>7,770.99</c:v>
                </c:pt>
                <c:pt idx="7771">
                  <c:v>7,771.99</c:v>
                </c:pt>
                <c:pt idx="7772">
                  <c:v>7,773.00</c:v>
                </c:pt>
                <c:pt idx="7773">
                  <c:v>7,774.00</c:v>
                </c:pt>
                <c:pt idx="7774">
                  <c:v>7,774.99</c:v>
                </c:pt>
                <c:pt idx="7775">
                  <c:v>7,776.00</c:v>
                </c:pt>
                <c:pt idx="7776">
                  <c:v>7,777.00</c:v>
                </c:pt>
                <c:pt idx="7777">
                  <c:v>7,777.99</c:v>
                </c:pt>
                <c:pt idx="7778">
                  <c:v>7,779.00</c:v>
                </c:pt>
                <c:pt idx="7779">
                  <c:v>7,780.00</c:v>
                </c:pt>
                <c:pt idx="7780">
                  <c:v>7,780.99</c:v>
                </c:pt>
                <c:pt idx="7781">
                  <c:v>7,781.99</c:v>
                </c:pt>
                <c:pt idx="7782">
                  <c:v>7,783.00</c:v>
                </c:pt>
                <c:pt idx="7783">
                  <c:v>7,783.99</c:v>
                </c:pt>
                <c:pt idx="7784">
                  <c:v>7,784.99</c:v>
                </c:pt>
                <c:pt idx="7785">
                  <c:v>7,786.00</c:v>
                </c:pt>
                <c:pt idx="7786">
                  <c:v>7,787.00</c:v>
                </c:pt>
                <c:pt idx="7787">
                  <c:v>7,787.99</c:v>
                </c:pt>
                <c:pt idx="7788">
                  <c:v>7,789.00</c:v>
                </c:pt>
                <c:pt idx="7789">
                  <c:v>7,790.00</c:v>
                </c:pt>
                <c:pt idx="7790">
                  <c:v>7,790.99</c:v>
                </c:pt>
                <c:pt idx="7791">
                  <c:v>7,791.99</c:v>
                </c:pt>
                <c:pt idx="7792">
                  <c:v>7,793.00</c:v>
                </c:pt>
                <c:pt idx="7793">
                  <c:v>7,794.00</c:v>
                </c:pt>
                <c:pt idx="7794">
                  <c:v>7,794.99</c:v>
                </c:pt>
                <c:pt idx="7795">
                  <c:v>7,796.00</c:v>
                </c:pt>
                <c:pt idx="7796">
                  <c:v>7,797.00</c:v>
                </c:pt>
                <c:pt idx="7797">
                  <c:v>7,797.99</c:v>
                </c:pt>
                <c:pt idx="7798">
                  <c:v>7,799.00</c:v>
                </c:pt>
                <c:pt idx="7799">
                  <c:v>7,800.00</c:v>
                </c:pt>
                <c:pt idx="7800">
                  <c:v>7,800.99</c:v>
                </c:pt>
                <c:pt idx="7801">
                  <c:v>7,801.99</c:v>
                </c:pt>
                <c:pt idx="7802">
                  <c:v>7,803.00</c:v>
                </c:pt>
                <c:pt idx="7803">
                  <c:v>7,804.00</c:v>
                </c:pt>
                <c:pt idx="7804">
                  <c:v>7,804.99</c:v>
                </c:pt>
                <c:pt idx="7805">
                  <c:v>7,806.00</c:v>
                </c:pt>
                <c:pt idx="7806">
                  <c:v>7,807.00</c:v>
                </c:pt>
                <c:pt idx="7807">
                  <c:v>7,807.99</c:v>
                </c:pt>
                <c:pt idx="7808">
                  <c:v>7,809.00</c:v>
                </c:pt>
                <c:pt idx="7809">
                  <c:v>7,810.00</c:v>
                </c:pt>
                <c:pt idx="7810">
                  <c:v>7,810.99</c:v>
                </c:pt>
                <c:pt idx="7811">
                  <c:v>7,811.99</c:v>
                </c:pt>
                <c:pt idx="7812">
                  <c:v>7,813.00</c:v>
                </c:pt>
                <c:pt idx="7813">
                  <c:v>7,814.00</c:v>
                </c:pt>
                <c:pt idx="7814">
                  <c:v>7,814.99</c:v>
                </c:pt>
                <c:pt idx="7815">
                  <c:v>7,816.00</c:v>
                </c:pt>
                <c:pt idx="7816">
                  <c:v>7,817.00</c:v>
                </c:pt>
                <c:pt idx="7817">
                  <c:v>7,817.99</c:v>
                </c:pt>
                <c:pt idx="7818">
                  <c:v>7,818.99</c:v>
                </c:pt>
                <c:pt idx="7819">
                  <c:v>7,820.00</c:v>
                </c:pt>
                <c:pt idx="7820">
                  <c:v>7,821.00</c:v>
                </c:pt>
                <c:pt idx="7821">
                  <c:v>7,821.99</c:v>
                </c:pt>
                <c:pt idx="7822">
                  <c:v>7,823.00</c:v>
                </c:pt>
                <c:pt idx="7823">
                  <c:v>7,824.00</c:v>
                </c:pt>
                <c:pt idx="7824">
                  <c:v>7,824.99</c:v>
                </c:pt>
                <c:pt idx="7825">
                  <c:v>7,826.00</c:v>
                </c:pt>
                <c:pt idx="7826">
                  <c:v>7,827.00</c:v>
                </c:pt>
                <c:pt idx="7827">
                  <c:v>7,827.99</c:v>
                </c:pt>
                <c:pt idx="7828">
                  <c:v>7,828.99</c:v>
                </c:pt>
                <c:pt idx="7829">
                  <c:v>7,830.00</c:v>
                </c:pt>
                <c:pt idx="7830">
                  <c:v>7,831.00</c:v>
                </c:pt>
                <c:pt idx="7831">
                  <c:v>7,831.99</c:v>
                </c:pt>
                <c:pt idx="7832">
                  <c:v>7,833.00</c:v>
                </c:pt>
                <c:pt idx="7833">
                  <c:v>7,834.00</c:v>
                </c:pt>
                <c:pt idx="7834">
                  <c:v>7,834.99</c:v>
                </c:pt>
                <c:pt idx="7835">
                  <c:v>7,836.00</c:v>
                </c:pt>
                <c:pt idx="7836">
                  <c:v>7,837.00</c:v>
                </c:pt>
                <c:pt idx="7837">
                  <c:v>7,837.99</c:v>
                </c:pt>
                <c:pt idx="7838">
                  <c:v>7,838.99</c:v>
                </c:pt>
                <c:pt idx="7839">
                  <c:v>7,840.00</c:v>
                </c:pt>
                <c:pt idx="7840">
                  <c:v>7,841.00</c:v>
                </c:pt>
                <c:pt idx="7841">
                  <c:v>7,841.99</c:v>
                </c:pt>
                <c:pt idx="7842">
                  <c:v>7,843.00</c:v>
                </c:pt>
                <c:pt idx="7843">
                  <c:v>7,844.00</c:v>
                </c:pt>
                <c:pt idx="7844">
                  <c:v>7,844.99</c:v>
                </c:pt>
                <c:pt idx="7845">
                  <c:v>7,846.00</c:v>
                </c:pt>
                <c:pt idx="7846">
                  <c:v>7,847.00</c:v>
                </c:pt>
                <c:pt idx="7847">
                  <c:v>7,847.99</c:v>
                </c:pt>
                <c:pt idx="7848">
                  <c:v>7,848.99</c:v>
                </c:pt>
                <c:pt idx="7849">
                  <c:v>7,850.00</c:v>
                </c:pt>
                <c:pt idx="7850">
                  <c:v>7,851.00</c:v>
                </c:pt>
                <c:pt idx="7851">
                  <c:v>7,851.99</c:v>
                </c:pt>
                <c:pt idx="7852">
                  <c:v>7,853.00</c:v>
                </c:pt>
                <c:pt idx="7853">
                  <c:v>7,854.00</c:v>
                </c:pt>
                <c:pt idx="7854">
                  <c:v>7,854.99</c:v>
                </c:pt>
                <c:pt idx="7855">
                  <c:v>7,855.99</c:v>
                </c:pt>
                <c:pt idx="7856">
                  <c:v>7,857.00</c:v>
                </c:pt>
                <c:pt idx="7857">
                  <c:v>7,857.99</c:v>
                </c:pt>
                <c:pt idx="7858">
                  <c:v>7,858.99</c:v>
                </c:pt>
                <c:pt idx="7859">
                  <c:v>7,860.00</c:v>
                </c:pt>
                <c:pt idx="7860">
                  <c:v>7,861.00</c:v>
                </c:pt>
                <c:pt idx="7861">
                  <c:v>7,861.99</c:v>
                </c:pt>
                <c:pt idx="7862">
                  <c:v>7,863.00</c:v>
                </c:pt>
                <c:pt idx="7863">
                  <c:v>7,864.00</c:v>
                </c:pt>
                <c:pt idx="7864">
                  <c:v>7,864.99</c:v>
                </c:pt>
                <c:pt idx="7865">
                  <c:v>7,865.99</c:v>
                </c:pt>
                <c:pt idx="7866">
                  <c:v>7,867.00</c:v>
                </c:pt>
                <c:pt idx="7867">
                  <c:v>7,868.00</c:v>
                </c:pt>
                <c:pt idx="7868">
                  <c:v>7,868.99</c:v>
                </c:pt>
                <c:pt idx="7869">
                  <c:v>7,870.00</c:v>
                </c:pt>
                <c:pt idx="7870">
                  <c:v>7,871.00</c:v>
                </c:pt>
                <c:pt idx="7871">
                  <c:v>7,871.99</c:v>
                </c:pt>
                <c:pt idx="7872">
                  <c:v>7,873.00</c:v>
                </c:pt>
                <c:pt idx="7873">
                  <c:v>7,874.00</c:v>
                </c:pt>
                <c:pt idx="7874">
                  <c:v>7,874.99</c:v>
                </c:pt>
                <c:pt idx="7875">
                  <c:v>7,875.99</c:v>
                </c:pt>
                <c:pt idx="7876">
                  <c:v>7,877.00</c:v>
                </c:pt>
                <c:pt idx="7877">
                  <c:v>7,878.00</c:v>
                </c:pt>
                <c:pt idx="7878">
                  <c:v>7,878.99</c:v>
                </c:pt>
                <c:pt idx="7879">
                  <c:v>7,880.00</c:v>
                </c:pt>
                <c:pt idx="7880">
                  <c:v>7,881.00</c:v>
                </c:pt>
                <c:pt idx="7881">
                  <c:v>7,881.99</c:v>
                </c:pt>
                <c:pt idx="7882">
                  <c:v>7,883.00</c:v>
                </c:pt>
                <c:pt idx="7883">
                  <c:v>7,884.00</c:v>
                </c:pt>
                <c:pt idx="7884">
                  <c:v>7,884.99</c:v>
                </c:pt>
                <c:pt idx="7885">
                  <c:v>7,885.99</c:v>
                </c:pt>
                <c:pt idx="7886">
                  <c:v>7,887.00</c:v>
                </c:pt>
                <c:pt idx="7887">
                  <c:v>7,888.00</c:v>
                </c:pt>
                <c:pt idx="7888">
                  <c:v>7,888.99</c:v>
                </c:pt>
                <c:pt idx="7889">
                  <c:v>7,890.00</c:v>
                </c:pt>
                <c:pt idx="7890">
                  <c:v>7,891.00</c:v>
                </c:pt>
                <c:pt idx="7891">
                  <c:v>7,891.99</c:v>
                </c:pt>
                <c:pt idx="7892">
                  <c:v>7,893.00</c:v>
                </c:pt>
                <c:pt idx="7893">
                  <c:v>7,894.00</c:v>
                </c:pt>
                <c:pt idx="7894">
                  <c:v>7,894.99</c:v>
                </c:pt>
                <c:pt idx="7895">
                  <c:v>7,895.99</c:v>
                </c:pt>
                <c:pt idx="7896">
                  <c:v>7,897.00</c:v>
                </c:pt>
                <c:pt idx="7897">
                  <c:v>7,898.00</c:v>
                </c:pt>
                <c:pt idx="7898">
                  <c:v>7,898.99</c:v>
                </c:pt>
                <c:pt idx="7899">
                  <c:v>7,900.00</c:v>
                </c:pt>
                <c:pt idx="7900">
                  <c:v>7,901.00</c:v>
                </c:pt>
                <c:pt idx="7901">
                  <c:v>7,901.99</c:v>
                </c:pt>
                <c:pt idx="7902">
                  <c:v>7,902.99</c:v>
                </c:pt>
                <c:pt idx="7903">
                  <c:v>7,904.00</c:v>
                </c:pt>
                <c:pt idx="7904">
                  <c:v>7,905.00</c:v>
                </c:pt>
                <c:pt idx="7905">
                  <c:v>7,905.99</c:v>
                </c:pt>
                <c:pt idx="7906">
                  <c:v>7,907.00</c:v>
                </c:pt>
                <c:pt idx="7907">
                  <c:v>7,908.00</c:v>
                </c:pt>
                <c:pt idx="7908">
                  <c:v>7,908.99</c:v>
                </c:pt>
                <c:pt idx="7909">
                  <c:v>7,910.00</c:v>
                </c:pt>
                <c:pt idx="7910">
                  <c:v>7,911.00</c:v>
                </c:pt>
                <c:pt idx="7911">
                  <c:v>7,911.99</c:v>
                </c:pt>
                <c:pt idx="7912">
                  <c:v>7,912.99</c:v>
                </c:pt>
                <c:pt idx="7913">
                  <c:v>7,914.00</c:v>
                </c:pt>
                <c:pt idx="7914">
                  <c:v>7,915.00</c:v>
                </c:pt>
                <c:pt idx="7915">
                  <c:v>7,915.99</c:v>
                </c:pt>
                <c:pt idx="7916">
                  <c:v>7,917.00</c:v>
                </c:pt>
                <c:pt idx="7917">
                  <c:v>7,918.00</c:v>
                </c:pt>
                <c:pt idx="7918">
                  <c:v>7,918.99</c:v>
                </c:pt>
                <c:pt idx="7919">
                  <c:v>7,920.00</c:v>
                </c:pt>
                <c:pt idx="7920">
                  <c:v>7,921.00</c:v>
                </c:pt>
                <c:pt idx="7921">
                  <c:v>7,921.99</c:v>
                </c:pt>
                <c:pt idx="7922">
                  <c:v>7,922.99</c:v>
                </c:pt>
                <c:pt idx="7923">
                  <c:v>7,924.00</c:v>
                </c:pt>
                <c:pt idx="7924">
                  <c:v>7,925.00</c:v>
                </c:pt>
                <c:pt idx="7925">
                  <c:v>7,925.99</c:v>
                </c:pt>
                <c:pt idx="7926">
                  <c:v>7,927.00</c:v>
                </c:pt>
                <c:pt idx="7927">
                  <c:v>7,928.00</c:v>
                </c:pt>
                <c:pt idx="7928">
                  <c:v>7,928.99</c:v>
                </c:pt>
                <c:pt idx="7929">
                  <c:v>7,930.00</c:v>
                </c:pt>
                <c:pt idx="7930">
                  <c:v>7,931.00</c:v>
                </c:pt>
                <c:pt idx="7931">
                  <c:v>7,931.99</c:v>
                </c:pt>
                <c:pt idx="7932">
                  <c:v>7,932.99</c:v>
                </c:pt>
                <c:pt idx="7933">
                  <c:v>7,934.00</c:v>
                </c:pt>
                <c:pt idx="7934">
                  <c:v>7,935.00</c:v>
                </c:pt>
                <c:pt idx="7935">
                  <c:v>7,935.99</c:v>
                </c:pt>
                <c:pt idx="7936">
                  <c:v>7,937.00</c:v>
                </c:pt>
                <c:pt idx="7937">
                  <c:v>7,938.00</c:v>
                </c:pt>
                <c:pt idx="7938">
                  <c:v>7,938.99</c:v>
                </c:pt>
                <c:pt idx="7939">
                  <c:v>7,940.00</c:v>
                </c:pt>
                <c:pt idx="7940">
                  <c:v>7,941.00</c:v>
                </c:pt>
                <c:pt idx="7941">
                  <c:v>7,941.99</c:v>
                </c:pt>
                <c:pt idx="7942">
                  <c:v>7,942.99</c:v>
                </c:pt>
                <c:pt idx="7943">
                  <c:v>7,944.00</c:v>
                </c:pt>
                <c:pt idx="7944">
                  <c:v>7,945.00</c:v>
                </c:pt>
                <c:pt idx="7945">
                  <c:v>7,945.99</c:v>
                </c:pt>
                <c:pt idx="7946">
                  <c:v>7,947.00</c:v>
                </c:pt>
                <c:pt idx="7947">
                  <c:v>7,948.00</c:v>
                </c:pt>
                <c:pt idx="7948">
                  <c:v>7,948.99</c:v>
                </c:pt>
                <c:pt idx="7949">
                  <c:v>7,949.99</c:v>
                </c:pt>
                <c:pt idx="7950">
                  <c:v>7,951.00</c:v>
                </c:pt>
                <c:pt idx="7951">
                  <c:v>7,951.99</c:v>
                </c:pt>
                <c:pt idx="7952">
                  <c:v>7,952.99</c:v>
                </c:pt>
                <c:pt idx="7953">
                  <c:v>7,954.00</c:v>
                </c:pt>
                <c:pt idx="7954">
                  <c:v>7,955.00</c:v>
                </c:pt>
                <c:pt idx="7955">
                  <c:v>7,955.99</c:v>
                </c:pt>
                <c:pt idx="7956">
                  <c:v>7,957.00</c:v>
                </c:pt>
                <c:pt idx="7957">
                  <c:v>7,958.00</c:v>
                </c:pt>
                <c:pt idx="7958">
                  <c:v>7,958.99</c:v>
                </c:pt>
                <c:pt idx="7959">
                  <c:v>7,959.99</c:v>
                </c:pt>
                <c:pt idx="7960">
                  <c:v>7,961.00</c:v>
                </c:pt>
                <c:pt idx="7961">
                  <c:v>7,962.00</c:v>
                </c:pt>
                <c:pt idx="7962">
                  <c:v>7,962.99</c:v>
                </c:pt>
                <c:pt idx="7963">
                  <c:v>7,964.00</c:v>
                </c:pt>
                <c:pt idx="7964">
                  <c:v>7,965.00</c:v>
                </c:pt>
                <c:pt idx="7965">
                  <c:v>7,965.99</c:v>
                </c:pt>
                <c:pt idx="7966">
                  <c:v>7,967.00</c:v>
                </c:pt>
                <c:pt idx="7967">
                  <c:v>7,968.00</c:v>
                </c:pt>
                <c:pt idx="7968">
                  <c:v>7,968.99</c:v>
                </c:pt>
                <c:pt idx="7969">
                  <c:v>7,969.99</c:v>
                </c:pt>
                <c:pt idx="7970">
                  <c:v>7,971.00</c:v>
                </c:pt>
                <c:pt idx="7971">
                  <c:v>7,972.00</c:v>
                </c:pt>
                <c:pt idx="7972">
                  <c:v>7,972.99</c:v>
                </c:pt>
                <c:pt idx="7973">
                  <c:v>7,974.00</c:v>
                </c:pt>
                <c:pt idx="7974">
                  <c:v>7,975.00</c:v>
                </c:pt>
                <c:pt idx="7975">
                  <c:v>7,975.99</c:v>
                </c:pt>
                <c:pt idx="7976">
                  <c:v>7,977.00</c:v>
                </c:pt>
                <c:pt idx="7977">
                  <c:v>7,978.00</c:v>
                </c:pt>
                <c:pt idx="7978">
                  <c:v>7,978.99</c:v>
                </c:pt>
                <c:pt idx="7979">
                  <c:v>7,979.99</c:v>
                </c:pt>
                <c:pt idx="7980">
                  <c:v>7,981.00</c:v>
                </c:pt>
                <c:pt idx="7981">
                  <c:v>7,982.00</c:v>
                </c:pt>
                <c:pt idx="7982">
                  <c:v>7,982.99</c:v>
                </c:pt>
                <c:pt idx="7983">
                  <c:v>7,984.00</c:v>
                </c:pt>
                <c:pt idx="7984">
                  <c:v>7,985.00</c:v>
                </c:pt>
                <c:pt idx="7985">
                  <c:v>7,985.99</c:v>
                </c:pt>
                <c:pt idx="7986">
                  <c:v>7,987.00</c:v>
                </c:pt>
                <c:pt idx="7987">
                  <c:v>7,988.00</c:v>
                </c:pt>
                <c:pt idx="7988">
                  <c:v>7,988.99</c:v>
                </c:pt>
                <c:pt idx="7989">
                  <c:v>7,989.99</c:v>
                </c:pt>
                <c:pt idx="7990">
                  <c:v>7,991.00</c:v>
                </c:pt>
                <c:pt idx="7991">
                  <c:v>7,992.00</c:v>
                </c:pt>
                <c:pt idx="7992">
                  <c:v>7,992.99</c:v>
                </c:pt>
                <c:pt idx="7993">
                  <c:v>7,994.00</c:v>
                </c:pt>
                <c:pt idx="7994">
                  <c:v>7,995.00</c:v>
                </c:pt>
                <c:pt idx="7995">
                  <c:v>7,995.99</c:v>
                </c:pt>
                <c:pt idx="7996">
                  <c:v>7,996.99</c:v>
                </c:pt>
                <c:pt idx="7997">
                  <c:v>7,998.00</c:v>
                </c:pt>
                <c:pt idx="7998">
                  <c:v>7,998.99</c:v>
                </c:pt>
                <c:pt idx="7999">
                  <c:v>7,999.99</c:v>
                </c:pt>
                <c:pt idx="8000">
                  <c:v>8,001.00</c:v>
                </c:pt>
                <c:pt idx="8001">
                  <c:v>8,002.00</c:v>
                </c:pt>
                <c:pt idx="8002">
                  <c:v>8,002.99</c:v>
                </c:pt>
                <c:pt idx="8003">
                  <c:v>8,004.00</c:v>
                </c:pt>
                <c:pt idx="8004">
                  <c:v>8,005.00</c:v>
                </c:pt>
                <c:pt idx="8005">
                  <c:v>8,005.99</c:v>
                </c:pt>
                <c:pt idx="8006">
                  <c:v>8,006.99</c:v>
                </c:pt>
                <c:pt idx="8007">
                  <c:v>8,008.00</c:v>
                </c:pt>
                <c:pt idx="8008">
                  <c:v>8,009.00</c:v>
                </c:pt>
                <c:pt idx="8009">
                  <c:v>8,009.99</c:v>
                </c:pt>
                <c:pt idx="8010">
                  <c:v>8,011.00</c:v>
                </c:pt>
                <c:pt idx="8011">
                  <c:v>8,012.00</c:v>
                </c:pt>
                <c:pt idx="8012">
                  <c:v>8,012.99</c:v>
                </c:pt>
                <c:pt idx="8013">
                  <c:v>8,014.00</c:v>
                </c:pt>
                <c:pt idx="8014">
                  <c:v>8,015.00</c:v>
                </c:pt>
                <c:pt idx="8015">
                  <c:v>8,015.99</c:v>
                </c:pt>
                <c:pt idx="8016">
                  <c:v>8,016.99</c:v>
                </c:pt>
                <c:pt idx="8017">
                  <c:v>8,018.00</c:v>
                </c:pt>
                <c:pt idx="8018">
                  <c:v>8,019.00</c:v>
                </c:pt>
                <c:pt idx="8019">
                  <c:v>8,019.99</c:v>
                </c:pt>
                <c:pt idx="8020">
                  <c:v>8,021.00</c:v>
                </c:pt>
                <c:pt idx="8021">
                  <c:v>8,022.00</c:v>
                </c:pt>
                <c:pt idx="8022">
                  <c:v>8,022.99</c:v>
                </c:pt>
                <c:pt idx="8023">
                  <c:v>8,024.00</c:v>
                </c:pt>
                <c:pt idx="8024">
                  <c:v>8,025.00</c:v>
                </c:pt>
                <c:pt idx="8025">
                  <c:v>8,025.99</c:v>
                </c:pt>
                <c:pt idx="8026">
                  <c:v>8,026.99</c:v>
                </c:pt>
                <c:pt idx="8027">
                  <c:v>8,028.00</c:v>
                </c:pt>
                <c:pt idx="8028">
                  <c:v>8,029.00</c:v>
                </c:pt>
                <c:pt idx="8029">
                  <c:v>8,029.99</c:v>
                </c:pt>
                <c:pt idx="8030">
                  <c:v>8,031.00</c:v>
                </c:pt>
                <c:pt idx="8031">
                  <c:v>8,032.00</c:v>
                </c:pt>
                <c:pt idx="8032">
                  <c:v>8,032.99</c:v>
                </c:pt>
                <c:pt idx="8033">
                  <c:v>8,034.00</c:v>
                </c:pt>
                <c:pt idx="8034">
                  <c:v>8,035.00</c:v>
                </c:pt>
                <c:pt idx="8035">
                  <c:v>8,035.99</c:v>
                </c:pt>
                <c:pt idx="8036">
                  <c:v>8,036.99</c:v>
                </c:pt>
                <c:pt idx="8037">
                  <c:v>8,038.00</c:v>
                </c:pt>
                <c:pt idx="8038">
                  <c:v>8,039.00</c:v>
                </c:pt>
                <c:pt idx="8039">
                  <c:v>8,039.99</c:v>
                </c:pt>
                <c:pt idx="8040">
                  <c:v>8,041.00</c:v>
                </c:pt>
                <c:pt idx="8041">
                  <c:v>8,042.00</c:v>
                </c:pt>
                <c:pt idx="8042">
                  <c:v>8,042.99</c:v>
                </c:pt>
                <c:pt idx="8043">
                  <c:v>8,044.00</c:v>
                </c:pt>
                <c:pt idx="8044">
                  <c:v>8,045.00</c:v>
                </c:pt>
                <c:pt idx="8045">
                  <c:v>8,045.99</c:v>
                </c:pt>
                <c:pt idx="8046">
                  <c:v>8,046.99</c:v>
                </c:pt>
                <c:pt idx="8047">
                  <c:v>8,048.00</c:v>
                </c:pt>
                <c:pt idx="8048">
                  <c:v>8,049.00</c:v>
                </c:pt>
                <c:pt idx="8049">
                  <c:v>8,049.99</c:v>
                </c:pt>
                <c:pt idx="8050">
                  <c:v>8,051.00</c:v>
                </c:pt>
                <c:pt idx="8051">
                  <c:v>8,052.00</c:v>
                </c:pt>
                <c:pt idx="8052">
                  <c:v>8,052.99</c:v>
                </c:pt>
                <c:pt idx="8053">
                  <c:v>8,053.99</c:v>
                </c:pt>
                <c:pt idx="8054">
                  <c:v>8,055.00</c:v>
                </c:pt>
                <c:pt idx="8055">
                  <c:v>8,055.99</c:v>
                </c:pt>
                <c:pt idx="8056">
                  <c:v>8,056.99</c:v>
                </c:pt>
                <c:pt idx="8057">
                  <c:v>8,058.00</c:v>
                </c:pt>
                <c:pt idx="8058">
                  <c:v>8,059.00</c:v>
                </c:pt>
                <c:pt idx="8059">
                  <c:v>8,059.99</c:v>
                </c:pt>
                <c:pt idx="8060">
                  <c:v>8,061.00</c:v>
                </c:pt>
                <c:pt idx="8061">
                  <c:v>8,062.00</c:v>
                </c:pt>
                <c:pt idx="8062">
                  <c:v>8,062.99</c:v>
                </c:pt>
                <c:pt idx="8063">
                  <c:v>8,063.99</c:v>
                </c:pt>
                <c:pt idx="8064">
                  <c:v>8,065.00</c:v>
                </c:pt>
                <c:pt idx="8065">
                  <c:v>8,066.00</c:v>
                </c:pt>
                <c:pt idx="8066">
                  <c:v>8,066.99</c:v>
                </c:pt>
                <c:pt idx="8067">
                  <c:v>8,068.00</c:v>
                </c:pt>
                <c:pt idx="8068">
                  <c:v>8,069.00</c:v>
                </c:pt>
                <c:pt idx="8069">
                  <c:v>8,069.99</c:v>
                </c:pt>
                <c:pt idx="8070">
                  <c:v>8,071.00</c:v>
                </c:pt>
                <c:pt idx="8071">
                  <c:v>8,072.00</c:v>
                </c:pt>
                <c:pt idx="8072">
                  <c:v>8,072.99</c:v>
                </c:pt>
                <c:pt idx="8073">
                  <c:v>8,073.99</c:v>
                </c:pt>
                <c:pt idx="8074">
                  <c:v>8,075.00</c:v>
                </c:pt>
                <c:pt idx="8075">
                  <c:v>8,076.00</c:v>
                </c:pt>
                <c:pt idx="8076">
                  <c:v>8,076.99</c:v>
                </c:pt>
                <c:pt idx="8077">
                  <c:v>8,078.00</c:v>
                </c:pt>
                <c:pt idx="8078">
                  <c:v>8,079.00</c:v>
                </c:pt>
                <c:pt idx="8079">
                  <c:v>8,079.99</c:v>
                </c:pt>
                <c:pt idx="8080">
                  <c:v>8,081.00</c:v>
                </c:pt>
                <c:pt idx="8081">
                  <c:v>8,082.00</c:v>
                </c:pt>
                <c:pt idx="8082">
                  <c:v>8,082.99</c:v>
                </c:pt>
                <c:pt idx="8083">
                  <c:v>8,083.99</c:v>
                </c:pt>
                <c:pt idx="8084">
                  <c:v>8,085.00</c:v>
                </c:pt>
                <c:pt idx="8085">
                  <c:v>8,086.00</c:v>
                </c:pt>
                <c:pt idx="8086">
                  <c:v>8,086.99</c:v>
                </c:pt>
                <c:pt idx="8087">
                  <c:v>8,088.00</c:v>
                </c:pt>
                <c:pt idx="8088">
                  <c:v>8,089.00</c:v>
                </c:pt>
                <c:pt idx="8089">
                  <c:v>8,089.99</c:v>
                </c:pt>
                <c:pt idx="8090">
                  <c:v>8,091.00</c:v>
                </c:pt>
                <c:pt idx="8091">
                  <c:v>8,092.00</c:v>
                </c:pt>
                <c:pt idx="8092">
                  <c:v>8,092.99</c:v>
                </c:pt>
                <c:pt idx="8093">
                  <c:v>8,093.99</c:v>
                </c:pt>
                <c:pt idx="8094">
                  <c:v>8,095.00</c:v>
                </c:pt>
                <c:pt idx="8095">
                  <c:v>8,096.00</c:v>
                </c:pt>
                <c:pt idx="8096">
                  <c:v>8,096.99</c:v>
                </c:pt>
                <c:pt idx="8097">
                  <c:v>8,098.00</c:v>
                </c:pt>
                <c:pt idx="8098">
                  <c:v>8,099.00</c:v>
                </c:pt>
                <c:pt idx="8099">
                  <c:v>8,099.99</c:v>
                </c:pt>
                <c:pt idx="8100">
                  <c:v>8,100.99</c:v>
                </c:pt>
                <c:pt idx="8101">
                  <c:v>8,102.00</c:v>
                </c:pt>
                <c:pt idx="8102">
                  <c:v>8,103.00</c:v>
                </c:pt>
                <c:pt idx="8103">
                  <c:v>8,103.99</c:v>
                </c:pt>
                <c:pt idx="8104">
                  <c:v>8,105.00</c:v>
                </c:pt>
                <c:pt idx="8105">
                  <c:v>8,106.00</c:v>
                </c:pt>
                <c:pt idx="8106">
                  <c:v>8,106.99</c:v>
                </c:pt>
                <c:pt idx="8107">
                  <c:v>8,108.00</c:v>
                </c:pt>
                <c:pt idx="8108">
                  <c:v>8,109.00</c:v>
                </c:pt>
                <c:pt idx="8109">
                  <c:v>8,109.99</c:v>
                </c:pt>
                <c:pt idx="8110">
                  <c:v>8,110.99</c:v>
                </c:pt>
                <c:pt idx="8111">
                  <c:v>8,112.00</c:v>
                </c:pt>
                <c:pt idx="8112">
                  <c:v>8,113.00</c:v>
                </c:pt>
                <c:pt idx="8113">
                  <c:v>8,113.99</c:v>
                </c:pt>
                <c:pt idx="8114">
                  <c:v>8,115.00</c:v>
                </c:pt>
                <c:pt idx="8115">
                  <c:v>8,116.00</c:v>
                </c:pt>
                <c:pt idx="8116">
                  <c:v>8,116.99</c:v>
                </c:pt>
                <c:pt idx="8117">
                  <c:v>8,118.00</c:v>
                </c:pt>
                <c:pt idx="8118">
                  <c:v>8,119.00</c:v>
                </c:pt>
                <c:pt idx="8119">
                  <c:v>8,119.99</c:v>
                </c:pt>
                <c:pt idx="8120">
                  <c:v>8,120.99</c:v>
                </c:pt>
                <c:pt idx="8121">
                  <c:v>8,122.00</c:v>
                </c:pt>
                <c:pt idx="8122">
                  <c:v>8,123.00</c:v>
                </c:pt>
                <c:pt idx="8123">
                  <c:v>8,123.99</c:v>
                </c:pt>
                <c:pt idx="8124">
                  <c:v>8,125.00</c:v>
                </c:pt>
                <c:pt idx="8125">
                  <c:v>8,126.00</c:v>
                </c:pt>
                <c:pt idx="8126">
                  <c:v>8,126.99</c:v>
                </c:pt>
                <c:pt idx="8127">
                  <c:v>8,128.00</c:v>
                </c:pt>
                <c:pt idx="8128">
                  <c:v>8,129.00</c:v>
                </c:pt>
                <c:pt idx="8129">
                  <c:v>8,129.99</c:v>
                </c:pt>
                <c:pt idx="8130">
                  <c:v>8,130.99</c:v>
                </c:pt>
                <c:pt idx="8131">
                  <c:v>8,132.00</c:v>
                </c:pt>
                <c:pt idx="8132">
                  <c:v>8,133.00</c:v>
                </c:pt>
                <c:pt idx="8133">
                  <c:v>8,133.99</c:v>
                </c:pt>
                <c:pt idx="8134">
                  <c:v>8,135.00</c:v>
                </c:pt>
                <c:pt idx="8135">
                  <c:v>8,136.00</c:v>
                </c:pt>
                <c:pt idx="8136">
                  <c:v>8,136.99</c:v>
                </c:pt>
                <c:pt idx="8137">
                  <c:v>8,138.00</c:v>
                </c:pt>
                <c:pt idx="8138">
                  <c:v>8,139.00</c:v>
                </c:pt>
                <c:pt idx="8139">
                  <c:v>8,139.99</c:v>
                </c:pt>
                <c:pt idx="8140">
                  <c:v>8,140.99</c:v>
                </c:pt>
                <c:pt idx="8141">
                  <c:v>8,142.00</c:v>
                </c:pt>
                <c:pt idx="8142">
                  <c:v>8,143.00</c:v>
                </c:pt>
                <c:pt idx="8143">
                  <c:v>8,143.99</c:v>
                </c:pt>
                <c:pt idx="8144">
                  <c:v>8,145.00</c:v>
                </c:pt>
                <c:pt idx="8145">
                  <c:v>8,146.00</c:v>
                </c:pt>
                <c:pt idx="8146">
                  <c:v>8,146.99</c:v>
                </c:pt>
                <c:pt idx="8147">
                  <c:v>8,148.00</c:v>
                </c:pt>
                <c:pt idx="8148">
                  <c:v>8,149.00</c:v>
                </c:pt>
                <c:pt idx="8149">
                  <c:v>8,149.99</c:v>
                </c:pt>
                <c:pt idx="8150">
                  <c:v>8,150.99</c:v>
                </c:pt>
                <c:pt idx="8151">
                  <c:v>8,152.00</c:v>
                </c:pt>
                <c:pt idx="8152">
                  <c:v>8,153.00</c:v>
                </c:pt>
                <c:pt idx="8153">
                  <c:v>8,153.99</c:v>
                </c:pt>
                <c:pt idx="8154">
                  <c:v>8,155.00</c:v>
                </c:pt>
                <c:pt idx="8155">
                  <c:v>8,156.00</c:v>
                </c:pt>
                <c:pt idx="8156">
                  <c:v>8,156.99</c:v>
                </c:pt>
                <c:pt idx="8157">
                  <c:v>8,157.99</c:v>
                </c:pt>
                <c:pt idx="8158">
                  <c:v>8,159.00</c:v>
                </c:pt>
                <c:pt idx="8159">
                  <c:v>8,160.00</c:v>
                </c:pt>
                <c:pt idx="8160">
                  <c:v>8,160.99</c:v>
                </c:pt>
                <c:pt idx="8161">
                  <c:v>8,162.00</c:v>
                </c:pt>
                <c:pt idx="8162">
                  <c:v>8,163.00</c:v>
                </c:pt>
                <c:pt idx="8163">
                  <c:v>8,163.99</c:v>
                </c:pt>
                <c:pt idx="8164">
                  <c:v>8,165.00</c:v>
                </c:pt>
                <c:pt idx="8165">
                  <c:v>8,166.00</c:v>
                </c:pt>
                <c:pt idx="8166">
                  <c:v>8,166.99</c:v>
                </c:pt>
                <c:pt idx="8167">
                  <c:v>8,167.99</c:v>
                </c:pt>
                <c:pt idx="8168">
                  <c:v>8,169.00</c:v>
                </c:pt>
                <c:pt idx="8169">
                  <c:v>8,170.00</c:v>
                </c:pt>
                <c:pt idx="8170">
                  <c:v>8,170.99</c:v>
                </c:pt>
                <c:pt idx="8171">
                  <c:v>8,172.00</c:v>
                </c:pt>
                <c:pt idx="8172">
                  <c:v>8,173.00</c:v>
                </c:pt>
                <c:pt idx="8173">
                  <c:v>8,173.99</c:v>
                </c:pt>
                <c:pt idx="8174">
                  <c:v>8,175.00</c:v>
                </c:pt>
                <c:pt idx="8175">
                  <c:v>8,176.00</c:v>
                </c:pt>
                <c:pt idx="8176">
                  <c:v>8,176.99</c:v>
                </c:pt>
                <c:pt idx="8177">
                  <c:v>8,177.99</c:v>
                </c:pt>
                <c:pt idx="8178">
                  <c:v>8,179.00</c:v>
                </c:pt>
                <c:pt idx="8179">
                  <c:v>8,180.00</c:v>
                </c:pt>
                <c:pt idx="8180">
                  <c:v>8,180.99</c:v>
                </c:pt>
                <c:pt idx="8181">
                  <c:v>8,182.00</c:v>
                </c:pt>
                <c:pt idx="8182">
                  <c:v>8,183.00</c:v>
                </c:pt>
                <c:pt idx="8183">
                  <c:v>8,183.99</c:v>
                </c:pt>
                <c:pt idx="8184">
                  <c:v>8,185.00</c:v>
                </c:pt>
                <c:pt idx="8185">
                  <c:v>8,186.00</c:v>
                </c:pt>
                <c:pt idx="8186">
                  <c:v>8,186.99</c:v>
                </c:pt>
                <c:pt idx="8187">
                  <c:v>8,187.99</c:v>
                </c:pt>
                <c:pt idx="8188">
                  <c:v>8,189.00</c:v>
                </c:pt>
                <c:pt idx="8189">
                  <c:v>8,190.00</c:v>
                </c:pt>
                <c:pt idx="8190">
                  <c:v>8,190.99</c:v>
                </c:pt>
                <c:pt idx="8191">
                  <c:v>8,192.00</c:v>
                </c:pt>
                <c:pt idx="8192">
                  <c:v>8,193.00</c:v>
                </c:pt>
                <c:pt idx="8193">
                  <c:v>8,193.99</c:v>
                </c:pt>
                <c:pt idx="8194">
                  <c:v>8,195.00</c:v>
                </c:pt>
                <c:pt idx="8195">
                  <c:v>8,196.00</c:v>
                </c:pt>
                <c:pt idx="8196">
                  <c:v>8,196.99</c:v>
                </c:pt>
                <c:pt idx="8197">
                  <c:v>8,197.99</c:v>
                </c:pt>
                <c:pt idx="8198">
                  <c:v>8,199.00</c:v>
                </c:pt>
                <c:pt idx="8199">
                  <c:v>8,200.00</c:v>
                </c:pt>
                <c:pt idx="8200">
                  <c:v>8,200.99</c:v>
                </c:pt>
                <c:pt idx="8201">
                  <c:v>8,202.00</c:v>
                </c:pt>
                <c:pt idx="8202">
                  <c:v>8,203.00</c:v>
                </c:pt>
                <c:pt idx="8203">
                  <c:v>8,203.99</c:v>
                </c:pt>
                <c:pt idx="8204">
                  <c:v>8,204.99</c:v>
                </c:pt>
                <c:pt idx="8205">
                  <c:v>8,206.00</c:v>
                </c:pt>
                <c:pt idx="8206">
                  <c:v>8,207.00</c:v>
                </c:pt>
                <c:pt idx="8207">
                  <c:v>8,207.99</c:v>
                </c:pt>
                <c:pt idx="8208">
                  <c:v>8,209.00</c:v>
                </c:pt>
                <c:pt idx="8209">
                  <c:v>8,210.00</c:v>
                </c:pt>
                <c:pt idx="8210">
                  <c:v>8,210.99</c:v>
                </c:pt>
                <c:pt idx="8211">
                  <c:v>8,212.00</c:v>
                </c:pt>
                <c:pt idx="8212">
                  <c:v>8,213.00</c:v>
                </c:pt>
                <c:pt idx="8213">
                  <c:v>8,213.99</c:v>
                </c:pt>
                <c:pt idx="8214">
                  <c:v>8,214.99</c:v>
                </c:pt>
                <c:pt idx="8215">
                  <c:v>8,216.00</c:v>
                </c:pt>
                <c:pt idx="8216">
                  <c:v>8,217.00</c:v>
                </c:pt>
                <c:pt idx="8217">
                  <c:v>8,217.99</c:v>
                </c:pt>
                <c:pt idx="8218">
                  <c:v>8,219.00</c:v>
                </c:pt>
                <c:pt idx="8219">
                  <c:v>8,220.00</c:v>
                </c:pt>
                <c:pt idx="8220">
                  <c:v>8,220.99</c:v>
                </c:pt>
                <c:pt idx="8221">
                  <c:v>8,222.00</c:v>
                </c:pt>
                <c:pt idx="8222">
                  <c:v>8,223.00</c:v>
                </c:pt>
                <c:pt idx="8223">
                  <c:v>8,223.99</c:v>
                </c:pt>
                <c:pt idx="8224">
                  <c:v>8,224.99</c:v>
                </c:pt>
                <c:pt idx="8225">
                  <c:v>8,226.00</c:v>
                </c:pt>
                <c:pt idx="8226">
                  <c:v>8,227.00</c:v>
                </c:pt>
                <c:pt idx="8227">
                  <c:v>8,227.99</c:v>
                </c:pt>
                <c:pt idx="8228">
                  <c:v>8,229.00</c:v>
                </c:pt>
                <c:pt idx="8229">
                  <c:v>8,230.00</c:v>
                </c:pt>
                <c:pt idx="8230">
                  <c:v>8,230.99</c:v>
                </c:pt>
                <c:pt idx="8231">
                  <c:v>8,232.00</c:v>
                </c:pt>
                <c:pt idx="8232">
                  <c:v>8,233.00</c:v>
                </c:pt>
                <c:pt idx="8233">
                  <c:v>8,233.99</c:v>
                </c:pt>
                <c:pt idx="8234">
                  <c:v>8,234.99</c:v>
                </c:pt>
                <c:pt idx="8235">
                  <c:v>8,236.00</c:v>
                </c:pt>
                <c:pt idx="8236">
                  <c:v>8,237.00</c:v>
                </c:pt>
                <c:pt idx="8237">
                  <c:v>8,237.99</c:v>
                </c:pt>
                <c:pt idx="8238">
                  <c:v>8,239.00</c:v>
                </c:pt>
                <c:pt idx="8239">
                  <c:v>8,240.00</c:v>
                </c:pt>
                <c:pt idx="8240">
                  <c:v>8,240.99</c:v>
                </c:pt>
                <c:pt idx="8241">
                  <c:v>8,242.00</c:v>
                </c:pt>
                <c:pt idx="8242">
                  <c:v>8,243.00</c:v>
                </c:pt>
                <c:pt idx="8243">
                  <c:v>8,243.99</c:v>
                </c:pt>
                <c:pt idx="8244">
                  <c:v>8,244.99</c:v>
                </c:pt>
                <c:pt idx="8245">
                  <c:v>8,246.00</c:v>
                </c:pt>
                <c:pt idx="8246">
                  <c:v>8,247.00</c:v>
                </c:pt>
                <c:pt idx="8247">
                  <c:v>8,247.99</c:v>
                </c:pt>
                <c:pt idx="8248">
                  <c:v>8,249.00</c:v>
                </c:pt>
                <c:pt idx="8249">
                  <c:v>8,250.00</c:v>
                </c:pt>
                <c:pt idx="8250">
                  <c:v>8,250.99</c:v>
                </c:pt>
                <c:pt idx="8251">
                  <c:v>8,251.99</c:v>
                </c:pt>
                <c:pt idx="8252">
                  <c:v>8,253.00</c:v>
                </c:pt>
                <c:pt idx="8253">
                  <c:v>8,253.99</c:v>
                </c:pt>
                <c:pt idx="8254">
                  <c:v>8,254.99</c:v>
                </c:pt>
                <c:pt idx="8255">
                  <c:v>8,256.00</c:v>
                </c:pt>
                <c:pt idx="8256">
                  <c:v>8,257.00</c:v>
                </c:pt>
                <c:pt idx="8257">
                  <c:v>8,257.99</c:v>
                </c:pt>
                <c:pt idx="8258">
                  <c:v>8,259.00</c:v>
                </c:pt>
                <c:pt idx="8259">
                  <c:v>8,260.00</c:v>
                </c:pt>
                <c:pt idx="8260">
                  <c:v>8,260.99</c:v>
                </c:pt>
                <c:pt idx="8261">
                  <c:v>8,261.99</c:v>
                </c:pt>
                <c:pt idx="8262">
                  <c:v>8,263.00</c:v>
                </c:pt>
                <c:pt idx="8263">
                  <c:v>8,264.00</c:v>
                </c:pt>
                <c:pt idx="8264">
                  <c:v>8,264.99</c:v>
                </c:pt>
                <c:pt idx="8265">
                  <c:v>8,266.00</c:v>
                </c:pt>
                <c:pt idx="8266">
                  <c:v>8,267.00</c:v>
                </c:pt>
                <c:pt idx="8267">
                  <c:v>8,267.99</c:v>
                </c:pt>
                <c:pt idx="8268">
                  <c:v>8,269.00</c:v>
                </c:pt>
                <c:pt idx="8269">
                  <c:v>8,270.00</c:v>
                </c:pt>
                <c:pt idx="8270">
                  <c:v>8,270.99</c:v>
                </c:pt>
                <c:pt idx="8271">
                  <c:v>8,271.99</c:v>
                </c:pt>
                <c:pt idx="8272">
                  <c:v>8,273.00</c:v>
                </c:pt>
                <c:pt idx="8273">
                  <c:v>8,274.00</c:v>
                </c:pt>
                <c:pt idx="8274">
                  <c:v>8,274.99</c:v>
                </c:pt>
                <c:pt idx="8275">
                  <c:v>8,276.00</c:v>
                </c:pt>
                <c:pt idx="8276">
                  <c:v>8,277.00</c:v>
                </c:pt>
                <c:pt idx="8277">
                  <c:v>8,277.99</c:v>
                </c:pt>
                <c:pt idx="8278">
                  <c:v>8,279.00</c:v>
                </c:pt>
                <c:pt idx="8279">
                  <c:v>8,280.00</c:v>
                </c:pt>
                <c:pt idx="8280">
                  <c:v>8,280.99</c:v>
                </c:pt>
                <c:pt idx="8281">
                  <c:v>8,281.99</c:v>
                </c:pt>
                <c:pt idx="8282">
                  <c:v>8,283.00</c:v>
                </c:pt>
                <c:pt idx="8283">
                  <c:v>8,284.00</c:v>
                </c:pt>
                <c:pt idx="8284">
                  <c:v>8,284.99</c:v>
                </c:pt>
                <c:pt idx="8285">
                  <c:v>8,286.00</c:v>
                </c:pt>
                <c:pt idx="8286">
                  <c:v>8,287.00</c:v>
                </c:pt>
                <c:pt idx="8287">
                  <c:v>8,287.99</c:v>
                </c:pt>
                <c:pt idx="8288">
                  <c:v>8,289.00</c:v>
                </c:pt>
                <c:pt idx="8289">
                  <c:v>8,290.00</c:v>
                </c:pt>
                <c:pt idx="8290">
                  <c:v>8,290.99</c:v>
                </c:pt>
                <c:pt idx="8291">
                  <c:v>8,291.99</c:v>
                </c:pt>
                <c:pt idx="8292">
                  <c:v>8,293.00</c:v>
                </c:pt>
                <c:pt idx="8293">
                  <c:v>8,294.00</c:v>
                </c:pt>
                <c:pt idx="8294">
                  <c:v>8,294.99</c:v>
                </c:pt>
                <c:pt idx="8295">
                  <c:v>8,296.00</c:v>
                </c:pt>
                <c:pt idx="8296">
                  <c:v>8,297.00</c:v>
                </c:pt>
                <c:pt idx="8297">
                  <c:v>8,297.99</c:v>
                </c:pt>
                <c:pt idx="8298">
                  <c:v>8,298.99</c:v>
                </c:pt>
                <c:pt idx="8299">
                  <c:v>8,300.00</c:v>
                </c:pt>
                <c:pt idx="8300">
                  <c:v>8,300.99</c:v>
                </c:pt>
                <c:pt idx="8301">
                  <c:v>8,301.99</c:v>
                </c:pt>
                <c:pt idx="8302">
                  <c:v>8,303.00</c:v>
                </c:pt>
                <c:pt idx="8303">
                  <c:v>8,304.00</c:v>
                </c:pt>
                <c:pt idx="8304">
                  <c:v>8,304.99</c:v>
                </c:pt>
                <c:pt idx="8305">
                  <c:v>8,306.00</c:v>
                </c:pt>
                <c:pt idx="8306">
                  <c:v>8,307.00</c:v>
                </c:pt>
                <c:pt idx="8307">
                  <c:v>8,307.99</c:v>
                </c:pt>
                <c:pt idx="8308">
                  <c:v>8,308.99</c:v>
                </c:pt>
                <c:pt idx="8309">
                  <c:v>8,310.00</c:v>
                </c:pt>
                <c:pt idx="8310">
                  <c:v>8,311.00</c:v>
                </c:pt>
                <c:pt idx="8311">
                  <c:v>8,311.99</c:v>
                </c:pt>
                <c:pt idx="8312">
                  <c:v>8,313.00</c:v>
                </c:pt>
                <c:pt idx="8313">
                  <c:v>8,314.00</c:v>
                </c:pt>
                <c:pt idx="8314">
                  <c:v>8,314.99</c:v>
                </c:pt>
                <c:pt idx="8315">
                  <c:v>8,316.00</c:v>
                </c:pt>
                <c:pt idx="8316">
                  <c:v>8,317.00</c:v>
                </c:pt>
                <c:pt idx="8317">
                  <c:v>8,317.99</c:v>
                </c:pt>
                <c:pt idx="8318">
                  <c:v>8,318.99</c:v>
                </c:pt>
                <c:pt idx="8319">
                  <c:v>8,320.00</c:v>
                </c:pt>
                <c:pt idx="8320">
                  <c:v>8,321.00</c:v>
                </c:pt>
                <c:pt idx="8321">
                  <c:v>8,321.99</c:v>
                </c:pt>
                <c:pt idx="8322">
                  <c:v>8,323.00</c:v>
                </c:pt>
                <c:pt idx="8323">
                  <c:v>8,324.00</c:v>
                </c:pt>
                <c:pt idx="8324">
                  <c:v>8,324.99</c:v>
                </c:pt>
                <c:pt idx="8325">
                  <c:v>8,326.00</c:v>
                </c:pt>
                <c:pt idx="8326">
                  <c:v>8,327.00</c:v>
                </c:pt>
                <c:pt idx="8327">
                  <c:v>8,327.99</c:v>
                </c:pt>
                <c:pt idx="8328">
                  <c:v>8,328.99</c:v>
                </c:pt>
                <c:pt idx="8329">
                  <c:v>8,330.00</c:v>
                </c:pt>
                <c:pt idx="8330">
                  <c:v>8,331.00</c:v>
                </c:pt>
                <c:pt idx="8331">
                  <c:v>8,331.99</c:v>
                </c:pt>
                <c:pt idx="8332">
                  <c:v>8,333.00</c:v>
                </c:pt>
                <c:pt idx="8333">
                  <c:v>8,334.00</c:v>
                </c:pt>
                <c:pt idx="8334">
                  <c:v>8,334.99</c:v>
                </c:pt>
                <c:pt idx="8335">
                  <c:v>8,336.00</c:v>
                </c:pt>
                <c:pt idx="8336">
                  <c:v>8,337.00</c:v>
                </c:pt>
                <c:pt idx="8337">
                  <c:v>8,337.99</c:v>
                </c:pt>
                <c:pt idx="8338">
                  <c:v>8,338.99</c:v>
                </c:pt>
                <c:pt idx="8339">
                  <c:v>8,340.00</c:v>
                </c:pt>
                <c:pt idx="8340">
                  <c:v>8,341.00</c:v>
                </c:pt>
                <c:pt idx="8341">
                  <c:v>8,341.99</c:v>
                </c:pt>
                <c:pt idx="8342">
                  <c:v>8,343.00</c:v>
                </c:pt>
                <c:pt idx="8343">
                  <c:v>8,344.00</c:v>
                </c:pt>
                <c:pt idx="8344">
                  <c:v>8,344.99</c:v>
                </c:pt>
                <c:pt idx="8345">
                  <c:v>8,346.00</c:v>
                </c:pt>
                <c:pt idx="8346">
                  <c:v>8,347.00</c:v>
                </c:pt>
                <c:pt idx="8347">
                  <c:v>8,347.99</c:v>
                </c:pt>
                <c:pt idx="8348">
                  <c:v>8,348.99</c:v>
                </c:pt>
                <c:pt idx="8349">
                  <c:v>8,350.00</c:v>
                </c:pt>
                <c:pt idx="8350">
                  <c:v>8,351.00</c:v>
                </c:pt>
                <c:pt idx="8351">
                  <c:v>8,351.99</c:v>
                </c:pt>
                <c:pt idx="8352">
                  <c:v>8,353.00</c:v>
                </c:pt>
                <c:pt idx="8353">
                  <c:v>8,354.00</c:v>
                </c:pt>
                <c:pt idx="8354">
                  <c:v>8,354.99</c:v>
                </c:pt>
                <c:pt idx="8355">
                  <c:v>8,355.99</c:v>
                </c:pt>
                <c:pt idx="8356">
                  <c:v>8,357.00</c:v>
                </c:pt>
                <c:pt idx="8357">
                  <c:v>8,358.00</c:v>
                </c:pt>
                <c:pt idx="8358">
                  <c:v>8,358.99</c:v>
                </c:pt>
                <c:pt idx="8359">
                  <c:v>8,360.00</c:v>
                </c:pt>
                <c:pt idx="8360">
                  <c:v>8,361.00</c:v>
                </c:pt>
                <c:pt idx="8361">
                  <c:v>8,361.99</c:v>
                </c:pt>
                <c:pt idx="8362">
                  <c:v>8,363.00</c:v>
                </c:pt>
                <c:pt idx="8363">
                  <c:v>8,364.00</c:v>
                </c:pt>
                <c:pt idx="8364">
                  <c:v>8,364.99</c:v>
                </c:pt>
                <c:pt idx="8365">
                  <c:v>8,365.99</c:v>
                </c:pt>
                <c:pt idx="8366">
                  <c:v>8,367.00</c:v>
                </c:pt>
                <c:pt idx="8367">
                  <c:v>8,368.00</c:v>
                </c:pt>
                <c:pt idx="8368">
                  <c:v>8,368.99</c:v>
                </c:pt>
                <c:pt idx="8369">
                  <c:v>8,370.00</c:v>
                </c:pt>
                <c:pt idx="8370">
                  <c:v>8,371.00</c:v>
                </c:pt>
                <c:pt idx="8371">
                  <c:v>8,371.99</c:v>
                </c:pt>
                <c:pt idx="8372">
                  <c:v>8,373.00</c:v>
                </c:pt>
                <c:pt idx="8373">
                  <c:v>8,374.00</c:v>
                </c:pt>
                <c:pt idx="8374">
                  <c:v>8,374.99</c:v>
                </c:pt>
                <c:pt idx="8375">
                  <c:v>8,376.00</c:v>
                </c:pt>
                <c:pt idx="8376">
                  <c:v>8,377.00</c:v>
                </c:pt>
                <c:pt idx="8377">
                  <c:v>8,377.99</c:v>
                </c:pt>
                <c:pt idx="8378">
                  <c:v>8,378.99</c:v>
                </c:pt>
                <c:pt idx="8379">
                  <c:v>8,380.00</c:v>
                </c:pt>
                <c:pt idx="8380">
                  <c:v>8,381.00</c:v>
                </c:pt>
                <c:pt idx="8381">
                  <c:v>8,381.99</c:v>
                </c:pt>
                <c:pt idx="8382">
                  <c:v>8,383.00</c:v>
                </c:pt>
                <c:pt idx="8383">
                  <c:v>8,384.00</c:v>
                </c:pt>
                <c:pt idx="8384">
                  <c:v>8,384.99</c:v>
                </c:pt>
                <c:pt idx="8385">
                  <c:v>8,386.00</c:v>
                </c:pt>
                <c:pt idx="8386">
                  <c:v>8,387.00</c:v>
                </c:pt>
                <c:pt idx="8387">
                  <c:v>8,387.99</c:v>
                </c:pt>
                <c:pt idx="8388">
                  <c:v>8,388.99</c:v>
                </c:pt>
                <c:pt idx="8389">
                  <c:v>8,390.00</c:v>
                </c:pt>
                <c:pt idx="8390">
                  <c:v>8,391.00</c:v>
                </c:pt>
                <c:pt idx="8391">
                  <c:v>8,391.99</c:v>
                </c:pt>
                <c:pt idx="8392">
                  <c:v>8,393.00</c:v>
                </c:pt>
                <c:pt idx="8393">
                  <c:v>8,394.00</c:v>
                </c:pt>
                <c:pt idx="8394">
                  <c:v>8,394.99</c:v>
                </c:pt>
                <c:pt idx="8395">
                  <c:v>8,395.99</c:v>
                </c:pt>
                <c:pt idx="8396">
                  <c:v>8,397.00</c:v>
                </c:pt>
                <c:pt idx="8397">
                  <c:v>8,397.99</c:v>
                </c:pt>
                <c:pt idx="8398">
                  <c:v>8,398.99</c:v>
                </c:pt>
                <c:pt idx="8399">
                  <c:v>8,400.00</c:v>
                </c:pt>
                <c:pt idx="8400">
                  <c:v>8,401.00</c:v>
                </c:pt>
                <c:pt idx="8401">
                  <c:v>8,401.99</c:v>
                </c:pt>
                <c:pt idx="8402">
                  <c:v>8,403.00</c:v>
                </c:pt>
                <c:pt idx="8403">
                  <c:v>8,404.00</c:v>
                </c:pt>
                <c:pt idx="8404">
                  <c:v>8,404.99</c:v>
                </c:pt>
                <c:pt idx="8405">
                  <c:v>8,405.99</c:v>
                </c:pt>
                <c:pt idx="8406">
                  <c:v>8,407.00</c:v>
                </c:pt>
                <c:pt idx="8407">
                  <c:v>8,408.00</c:v>
                </c:pt>
                <c:pt idx="8408">
                  <c:v>8,408.99</c:v>
                </c:pt>
                <c:pt idx="8409">
                  <c:v>8,410.00</c:v>
                </c:pt>
                <c:pt idx="8410">
                  <c:v>8,411.00</c:v>
                </c:pt>
                <c:pt idx="8411">
                  <c:v>8,411.99</c:v>
                </c:pt>
                <c:pt idx="8412">
                  <c:v>8,413.00</c:v>
                </c:pt>
                <c:pt idx="8413">
                  <c:v>8,414.00</c:v>
                </c:pt>
                <c:pt idx="8414">
                  <c:v>8,414.99</c:v>
                </c:pt>
                <c:pt idx="8415">
                  <c:v>8,415.99</c:v>
                </c:pt>
                <c:pt idx="8416">
                  <c:v>8,417.00</c:v>
                </c:pt>
                <c:pt idx="8417">
                  <c:v>8,418.00</c:v>
                </c:pt>
                <c:pt idx="8418">
                  <c:v>8,418.99</c:v>
                </c:pt>
                <c:pt idx="8419">
                  <c:v>8,420.00</c:v>
                </c:pt>
                <c:pt idx="8420">
                  <c:v>8,421.00</c:v>
                </c:pt>
                <c:pt idx="8421">
                  <c:v>8,421.99</c:v>
                </c:pt>
                <c:pt idx="8422">
                  <c:v>8,423.00</c:v>
                </c:pt>
                <c:pt idx="8423">
                  <c:v>8,424.00</c:v>
                </c:pt>
                <c:pt idx="8424">
                  <c:v>8,424.99</c:v>
                </c:pt>
                <c:pt idx="8425">
                  <c:v>8,425.99</c:v>
                </c:pt>
                <c:pt idx="8426">
                  <c:v>8,427.00</c:v>
                </c:pt>
                <c:pt idx="8427">
                  <c:v>8,428.00</c:v>
                </c:pt>
                <c:pt idx="8428">
                  <c:v>8,428.99</c:v>
                </c:pt>
                <c:pt idx="8429">
                  <c:v>8,430.00</c:v>
                </c:pt>
                <c:pt idx="8430">
                  <c:v>8,431.00</c:v>
                </c:pt>
                <c:pt idx="8431">
                  <c:v>8,431.99</c:v>
                </c:pt>
                <c:pt idx="8432">
                  <c:v>8,433.00</c:v>
                </c:pt>
                <c:pt idx="8433">
                  <c:v>8,434.00</c:v>
                </c:pt>
                <c:pt idx="8434">
                  <c:v>8,434.99</c:v>
                </c:pt>
                <c:pt idx="8435">
                  <c:v>8,435.99</c:v>
                </c:pt>
                <c:pt idx="8436">
                  <c:v>8,437.00</c:v>
                </c:pt>
                <c:pt idx="8437">
                  <c:v>8,438.00</c:v>
                </c:pt>
                <c:pt idx="8438">
                  <c:v>8,438.99</c:v>
                </c:pt>
                <c:pt idx="8439">
                  <c:v>8,440.00</c:v>
                </c:pt>
                <c:pt idx="8440">
                  <c:v>8,441.00</c:v>
                </c:pt>
                <c:pt idx="8441">
                  <c:v>8,441.99</c:v>
                </c:pt>
                <c:pt idx="8442">
                  <c:v>8,442.99</c:v>
                </c:pt>
                <c:pt idx="8443">
                  <c:v>8,444.00</c:v>
                </c:pt>
                <c:pt idx="8444">
                  <c:v>8,445.00</c:v>
                </c:pt>
                <c:pt idx="8445">
                  <c:v>8,445.99</c:v>
                </c:pt>
                <c:pt idx="8446">
                  <c:v>8,447.00</c:v>
                </c:pt>
                <c:pt idx="8447">
                  <c:v>8,448.00</c:v>
                </c:pt>
                <c:pt idx="8448">
                  <c:v>8,448.99</c:v>
                </c:pt>
                <c:pt idx="8449">
                  <c:v>8,450.00</c:v>
                </c:pt>
                <c:pt idx="8450">
                  <c:v>8,451.00</c:v>
                </c:pt>
                <c:pt idx="8451">
                  <c:v>8,451.99</c:v>
                </c:pt>
                <c:pt idx="8452">
                  <c:v>8,452.99</c:v>
                </c:pt>
                <c:pt idx="8453">
                  <c:v>8,454.00</c:v>
                </c:pt>
                <c:pt idx="8454">
                  <c:v>8,455.00</c:v>
                </c:pt>
                <c:pt idx="8455">
                  <c:v>8,455.99</c:v>
                </c:pt>
                <c:pt idx="8456">
                  <c:v>8,457.00</c:v>
                </c:pt>
                <c:pt idx="8457">
                  <c:v>8,458.00</c:v>
                </c:pt>
                <c:pt idx="8458">
                  <c:v>8,458.99</c:v>
                </c:pt>
                <c:pt idx="8459">
                  <c:v>8,460.00</c:v>
                </c:pt>
                <c:pt idx="8460">
                  <c:v>8,461.00</c:v>
                </c:pt>
                <c:pt idx="8461">
                  <c:v>8,461.99</c:v>
                </c:pt>
                <c:pt idx="8462">
                  <c:v>8,462.99</c:v>
                </c:pt>
                <c:pt idx="8463">
                  <c:v>8,464.00</c:v>
                </c:pt>
                <c:pt idx="8464">
                  <c:v>8,465.00</c:v>
                </c:pt>
                <c:pt idx="8465">
                  <c:v>8,465.99</c:v>
                </c:pt>
                <c:pt idx="8466">
                  <c:v>8,467.00</c:v>
                </c:pt>
                <c:pt idx="8467">
                  <c:v>8,468.00</c:v>
                </c:pt>
                <c:pt idx="8468">
                  <c:v>8,468.99</c:v>
                </c:pt>
                <c:pt idx="8469">
                  <c:v>8,469.99</c:v>
                </c:pt>
                <c:pt idx="8470">
                  <c:v>8,471.00</c:v>
                </c:pt>
                <c:pt idx="8471">
                  <c:v>8,471.99</c:v>
                </c:pt>
                <c:pt idx="8472">
                  <c:v>8,472.99</c:v>
                </c:pt>
                <c:pt idx="8473">
                  <c:v>8,474.00</c:v>
                </c:pt>
                <c:pt idx="8474">
                  <c:v>8,475.00</c:v>
                </c:pt>
                <c:pt idx="8475">
                  <c:v>8,475.99</c:v>
                </c:pt>
                <c:pt idx="8476">
                  <c:v>8,477.00</c:v>
                </c:pt>
                <c:pt idx="8477">
                  <c:v>8,478.00</c:v>
                </c:pt>
                <c:pt idx="8478">
                  <c:v>8,478.99</c:v>
                </c:pt>
                <c:pt idx="8479">
                  <c:v>8,479.99</c:v>
                </c:pt>
                <c:pt idx="8480">
                  <c:v>8,481.00</c:v>
                </c:pt>
                <c:pt idx="8481">
                  <c:v>8,482.00</c:v>
                </c:pt>
                <c:pt idx="8482">
                  <c:v>8,482.99</c:v>
                </c:pt>
                <c:pt idx="8483">
                  <c:v>8,484.00</c:v>
                </c:pt>
                <c:pt idx="8484">
                  <c:v>8,485.00</c:v>
                </c:pt>
                <c:pt idx="8485">
                  <c:v>8,485.99</c:v>
                </c:pt>
                <c:pt idx="8486">
                  <c:v>8,487.00</c:v>
                </c:pt>
                <c:pt idx="8487">
                  <c:v>8,488.00</c:v>
                </c:pt>
                <c:pt idx="8488">
                  <c:v>8,488.99</c:v>
                </c:pt>
                <c:pt idx="8489">
                  <c:v>8,489.99</c:v>
                </c:pt>
                <c:pt idx="8490">
                  <c:v>8,491.00</c:v>
                </c:pt>
                <c:pt idx="8491">
                  <c:v>8,492.00</c:v>
                </c:pt>
                <c:pt idx="8492">
                  <c:v>8,492.99</c:v>
                </c:pt>
                <c:pt idx="8493">
                  <c:v>8,494.00</c:v>
                </c:pt>
                <c:pt idx="8494">
                  <c:v>8,495.00</c:v>
                </c:pt>
                <c:pt idx="8495">
                  <c:v>8,495.99</c:v>
                </c:pt>
                <c:pt idx="8496">
                  <c:v>8,497.00</c:v>
                </c:pt>
                <c:pt idx="8497">
                  <c:v>8,498.00</c:v>
                </c:pt>
                <c:pt idx="8498">
                  <c:v>8,498.99</c:v>
                </c:pt>
                <c:pt idx="8499">
                  <c:v>8,499.99</c:v>
                </c:pt>
                <c:pt idx="8500">
                  <c:v>8,501.00</c:v>
                </c:pt>
                <c:pt idx="8501">
                  <c:v>8,502.00</c:v>
                </c:pt>
                <c:pt idx="8502">
                  <c:v>8,502.99</c:v>
                </c:pt>
                <c:pt idx="8503">
                  <c:v>8,504.00</c:v>
                </c:pt>
                <c:pt idx="8504">
                  <c:v>8,505.00</c:v>
                </c:pt>
                <c:pt idx="8505">
                  <c:v>8,505.99</c:v>
                </c:pt>
                <c:pt idx="8506">
                  <c:v>8,507.00</c:v>
                </c:pt>
                <c:pt idx="8507">
                  <c:v>8,508.00</c:v>
                </c:pt>
                <c:pt idx="8508">
                  <c:v>8,508.99</c:v>
                </c:pt>
                <c:pt idx="8509">
                  <c:v>8,509.99</c:v>
                </c:pt>
                <c:pt idx="8510">
                  <c:v>8,511.00</c:v>
                </c:pt>
                <c:pt idx="8511">
                  <c:v>8,512.00</c:v>
                </c:pt>
                <c:pt idx="8512">
                  <c:v>8,512.99</c:v>
                </c:pt>
                <c:pt idx="8513">
                  <c:v>8,514.00</c:v>
                </c:pt>
                <c:pt idx="8514">
                  <c:v>8,515.00</c:v>
                </c:pt>
                <c:pt idx="8515">
                  <c:v>8,515.99</c:v>
                </c:pt>
                <c:pt idx="8516">
                  <c:v>8,517.00</c:v>
                </c:pt>
                <c:pt idx="8517">
                  <c:v>8,518.00</c:v>
                </c:pt>
                <c:pt idx="8518">
                  <c:v>8,518.99</c:v>
                </c:pt>
                <c:pt idx="8519">
                  <c:v>8,519.99</c:v>
                </c:pt>
                <c:pt idx="8520">
                  <c:v>8,521.00</c:v>
                </c:pt>
                <c:pt idx="8521">
                  <c:v>8,522.00</c:v>
                </c:pt>
                <c:pt idx="8522">
                  <c:v>8,522.99</c:v>
                </c:pt>
                <c:pt idx="8523">
                  <c:v>8,524.00</c:v>
                </c:pt>
                <c:pt idx="8524">
                  <c:v>8,525.00</c:v>
                </c:pt>
                <c:pt idx="8525">
                  <c:v>8,525.99</c:v>
                </c:pt>
                <c:pt idx="8526">
                  <c:v>8,526.99</c:v>
                </c:pt>
                <c:pt idx="8527">
                  <c:v>8,528.00</c:v>
                </c:pt>
                <c:pt idx="8528">
                  <c:v>8,528.99</c:v>
                </c:pt>
                <c:pt idx="8529">
                  <c:v>8,529.99</c:v>
                </c:pt>
                <c:pt idx="8530">
                  <c:v>8,531.00</c:v>
                </c:pt>
                <c:pt idx="8531">
                  <c:v>8,532.00</c:v>
                </c:pt>
                <c:pt idx="8532">
                  <c:v>8,532.99</c:v>
                </c:pt>
                <c:pt idx="8533">
                  <c:v>8,534.00</c:v>
                </c:pt>
                <c:pt idx="8534">
                  <c:v>8,535.00</c:v>
                </c:pt>
                <c:pt idx="8535">
                  <c:v>8,535.99</c:v>
                </c:pt>
                <c:pt idx="8536">
                  <c:v>8,536.99</c:v>
                </c:pt>
                <c:pt idx="8537">
                  <c:v>8,538.00</c:v>
                </c:pt>
                <c:pt idx="8538">
                  <c:v>8,539.00</c:v>
                </c:pt>
                <c:pt idx="8539">
                  <c:v>8,539.99</c:v>
                </c:pt>
                <c:pt idx="8540">
                  <c:v>8,541.00</c:v>
                </c:pt>
                <c:pt idx="8541">
                  <c:v>8,542.00</c:v>
                </c:pt>
                <c:pt idx="8542">
                  <c:v>8,542.99</c:v>
                </c:pt>
                <c:pt idx="8543">
                  <c:v>8,544.00</c:v>
                </c:pt>
                <c:pt idx="8544">
                  <c:v>8,545.00</c:v>
                </c:pt>
                <c:pt idx="8545">
                  <c:v>8,545.99</c:v>
                </c:pt>
                <c:pt idx="8546">
                  <c:v>8,546.99</c:v>
                </c:pt>
                <c:pt idx="8547">
                  <c:v>8,548.00</c:v>
                </c:pt>
                <c:pt idx="8548">
                  <c:v>8,549.00</c:v>
                </c:pt>
                <c:pt idx="8549">
                  <c:v>8,549.99</c:v>
                </c:pt>
                <c:pt idx="8550">
                  <c:v>8,551.00</c:v>
                </c:pt>
                <c:pt idx="8551">
                  <c:v>8,552.00</c:v>
                </c:pt>
                <c:pt idx="8552">
                  <c:v>8,552.99</c:v>
                </c:pt>
                <c:pt idx="8553">
                  <c:v>8,554.00</c:v>
                </c:pt>
                <c:pt idx="8554">
                  <c:v>8,555.00</c:v>
                </c:pt>
                <c:pt idx="8555">
                  <c:v>8,555.99</c:v>
                </c:pt>
                <c:pt idx="8556">
                  <c:v>8,556.99</c:v>
                </c:pt>
                <c:pt idx="8557">
                  <c:v>8,558.00</c:v>
                </c:pt>
                <c:pt idx="8558">
                  <c:v>8,559.00</c:v>
                </c:pt>
                <c:pt idx="8559">
                  <c:v>8,559.99</c:v>
                </c:pt>
                <c:pt idx="8560">
                  <c:v>8,561.00</c:v>
                </c:pt>
                <c:pt idx="8561">
                  <c:v>8,562.00</c:v>
                </c:pt>
                <c:pt idx="8562">
                  <c:v>8,562.99</c:v>
                </c:pt>
                <c:pt idx="8563">
                  <c:v>8,564.00</c:v>
                </c:pt>
                <c:pt idx="8564">
                  <c:v>8,565.00</c:v>
                </c:pt>
                <c:pt idx="8565">
                  <c:v>8,566.00</c:v>
                </c:pt>
                <c:pt idx="8566">
                  <c:v>8,566.99</c:v>
                </c:pt>
                <c:pt idx="8567">
                  <c:v>8,568.00</c:v>
                </c:pt>
                <c:pt idx="8568">
                  <c:v>8,569.00</c:v>
                </c:pt>
                <c:pt idx="8569">
                  <c:v>8,569.99</c:v>
                </c:pt>
                <c:pt idx="8570">
                  <c:v>8,571.00</c:v>
                </c:pt>
                <c:pt idx="8571">
                  <c:v>8,572.00</c:v>
                </c:pt>
                <c:pt idx="8572">
                  <c:v>8,572.99</c:v>
                </c:pt>
                <c:pt idx="8573">
                  <c:v>8,573.99</c:v>
                </c:pt>
                <c:pt idx="8574">
                  <c:v>8,575.00</c:v>
                </c:pt>
                <c:pt idx="8575">
                  <c:v>8,576.00</c:v>
                </c:pt>
                <c:pt idx="8576">
                  <c:v>8,576.99</c:v>
                </c:pt>
                <c:pt idx="8577">
                  <c:v>8,578.00</c:v>
                </c:pt>
                <c:pt idx="8578">
                  <c:v>8,579.00</c:v>
                </c:pt>
                <c:pt idx="8579">
                  <c:v>8,579.99</c:v>
                </c:pt>
                <c:pt idx="8580">
                  <c:v>8,581.00</c:v>
                </c:pt>
                <c:pt idx="8581">
                  <c:v>8,582.00</c:v>
                </c:pt>
                <c:pt idx="8582">
                  <c:v>8,582.99</c:v>
                </c:pt>
                <c:pt idx="8583">
                  <c:v>8,583.99</c:v>
                </c:pt>
                <c:pt idx="8584">
                  <c:v>8,585.00</c:v>
                </c:pt>
                <c:pt idx="8585">
                  <c:v>8,586.00</c:v>
                </c:pt>
                <c:pt idx="8586">
                  <c:v>8,586.99</c:v>
                </c:pt>
                <c:pt idx="8587">
                  <c:v>8,588.00</c:v>
                </c:pt>
                <c:pt idx="8588">
                  <c:v>8,589.00</c:v>
                </c:pt>
                <c:pt idx="8589">
                  <c:v>8,589.99</c:v>
                </c:pt>
                <c:pt idx="8590">
                  <c:v>8,590.99</c:v>
                </c:pt>
                <c:pt idx="8591">
                  <c:v>8,592.00</c:v>
                </c:pt>
                <c:pt idx="8592">
                  <c:v>8,593.00</c:v>
                </c:pt>
                <c:pt idx="8593">
                  <c:v>8,593.99</c:v>
                </c:pt>
                <c:pt idx="8594">
                  <c:v>8,595.00</c:v>
                </c:pt>
                <c:pt idx="8595">
                  <c:v>8,596.00</c:v>
                </c:pt>
                <c:pt idx="8596">
                  <c:v>8,596.99</c:v>
                </c:pt>
                <c:pt idx="8597">
                  <c:v>8,598.00</c:v>
                </c:pt>
                <c:pt idx="8598">
                  <c:v>8,599.00</c:v>
                </c:pt>
                <c:pt idx="8599">
                  <c:v>8,599.99</c:v>
                </c:pt>
                <c:pt idx="8600">
                  <c:v>8,600.99</c:v>
                </c:pt>
                <c:pt idx="8601">
                  <c:v>8,602.00</c:v>
                </c:pt>
                <c:pt idx="8602">
                  <c:v>8,603.00</c:v>
                </c:pt>
                <c:pt idx="8603">
                  <c:v>8,603.99</c:v>
                </c:pt>
                <c:pt idx="8604">
                  <c:v>8,605.00</c:v>
                </c:pt>
                <c:pt idx="8605">
                  <c:v>8,606.00</c:v>
                </c:pt>
                <c:pt idx="8606">
                  <c:v>8,606.99</c:v>
                </c:pt>
                <c:pt idx="8607">
                  <c:v>8,608.00</c:v>
                </c:pt>
                <c:pt idx="8608">
                  <c:v>8,609.00</c:v>
                </c:pt>
                <c:pt idx="8609">
                  <c:v>8,609.99</c:v>
                </c:pt>
                <c:pt idx="8610">
                  <c:v>8,610.99</c:v>
                </c:pt>
                <c:pt idx="8611">
                  <c:v>8,612.00</c:v>
                </c:pt>
                <c:pt idx="8612">
                  <c:v>8,613.00</c:v>
                </c:pt>
                <c:pt idx="8613">
                  <c:v>8,613.99</c:v>
                </c:pt>
                <c:pt idx="8614">
                  <c:v>8,615.00</c:v>
                </c:pt>
                <c:pt idx="8615">
                  <c:v>8,616.00</c:v>
                </c:pt>
                <c:pt idx="8616">
                  <c:v>8,616.99</c:v>
                </c:pt>
                <c:pt idx="8617">
                  <c:v>8,618.00</c:v>
                </c:pt>
                <c:pt idx="8618">
                  <c:v>8,619.00</c:v>
                </c:pt>
                <c:pt idx="8619">
                  <c:v>8,619.99</c:v>
                </c:pt>
                <c:pt idx="8620">
                  <c:v>8,620.99</c:v>
                </c:pt>
                <c:pt idx="8621">
                  <c:v>8,622.00</c:v>
                </c:pt>
                <c:pt idx="8622">
                  <c:v>8,623.00</c:v>
                </c:pt>
                <c:pt idx="8623">
                  <c:v>8,623.99</c:v>
                </c:pt>
                <c:pt idx="8624">
                  <c:v>8,625.00</c:v>
                </c:pt>
                <c:pt idx="8625">
                  <c:v>8,626.00</c:v>
                </c:pt>
                <c:pt idx="8626">
                  <c:v>8,626.99</c:v>
                </c:pt>
                <c:pt idx="8627">
                  <c:v>8,628.00</c:v>
                </c:pt>
                <c:pt idx="8628">
                  <c:v>8,629.00</c:v>
                </c:pt>
                <c:pt idx="8629">
                  <c:v>8,629.99</c:v>
                </c:pt>
                <c:pt idx="8630">
                  <c:v>8,630.99</c:v>
                </c:pt>
                <c:pt idx="8631">
                  <c:v>8,632.00</c:v>
                </c:pt>
                <c:pt idx="8632">
                  <c:v>8,633.00</c:v>
                </c:pt>
                <c:pt idx="8633">
                  <c:v>8,633.99</c:v>
                </c:pt>
                <c:pt idx="8634">
                  <c:v>8,635.00</c:v>
                </c:pt>
                <c:pt idx="8635">
                  <c:v>8,636.00</c:v>
                </c:pt>
                <c:pt idx="8636">
                  <c:v>8,636.99</c:v>
                </c:pt>
                <c:pt idx="8637">
                  <c:v>8,637.99</c:v>
                </c:pt>
                <c:pt idx="8638">
                  <c:v>8,639.00</c:v>
                </c:pt>
                <c:pt idx="8639">
                  <c:v>8,639.99</c:v>
                </c:pt>
                <c:pt idx="8640">
                  <c:v>8,640.99</c:v>
                </c:pt>
                <c:pt idx="8641">
                  <c:v>8,642.00</c:v>
                </c:pt>
                <c:pt idx="8642">
                  <c:v>8,643.00</c:v>
                </c:pt>
                <c:pt idx="8643">
                  <c:v>8,643.99</c:v>
                </c:pt>
                <c:pt idx="8644">
                  <c:v>8,645.00</c:v>
                </c:pt>
                <c:pt idx="8645">
                  <c:v>8,646.00</c:v>
                </c:pt>
                <c:pt idx="8646">
                  <c:v>8,646.99</c:v>
                </c:pt>
                <c:pt idx="8647">
                  <c:v>8,647.99</c:v>
                </c:pt>
                <c:pt idx="8648">
                  <c:v>8,649.00</c:v>
                </c:pt>
                <c:pt idx="8649">
                  <c:v>8,650.00</c:v>
                </c:pt>
                <c:pt idx="8650">
                  <c:v>8,650.99</c:v>
                </c:pt>
                <c:pt idx="8651">
                  <c:v>8,652.00</c:v>
                </c:pt>
                <c:pt idx="8652">
                  <c:v>8,653.00</c:v>
                </c:pt>
                <c:pt idx="8653">
                  <c:v>8,653.99</c:v>
                </c:pt>
                <c:pt idx="8654">
                  <c:v>8,655.00</c:v>
                </c:pt>
                <c:pt idx="8655">
                  <c:v>8,656.00</c:v>
                </c:pt>
                <c:pt idx="8656">
                  <c:v>8,656.99</c:v>
                </c:pt>
                <c:pt idx="8657">
                  <c:v>8,657.99</c:v>
                </c:pt>
                <c:pt idx="8658">
                  <c:v>8,659.00</c:v>
                </c:pt>
                <c:pt idx="8659">
                  <c:v>8,660.00</c:v>
                </c:pt>
                <c:pt idx="8660">
                  <c:v>8,660.99</c:v>
                </c:pt>
                <c:pt idx="8661">
                  <c:v>8,662.00</c:v>
                </c:pt>
                <c:pt idx="8662">
                  <c:v>8,663.00</c:v>
                </c:pt>
                <c:pt idx="8663">
                  <c:v>8,663.99</c:v>
                </c:pt>
                <c:pt idx="8664">
                  <c:v>8,665.00</c:v>
                </c:pt>
                <c:pt idx="8665">
                  <c:v>8,666.00</c:v>
                </c:pt>
                <c:pt idx="8666">
                  <c:v>8,666.99</c:v>
                </c:pt>
                <c:pt idx="8667">
                  <c:v>8,667.99</c:v>
                </c:pt>
                <c:pt idx="8668">
                  <c:v>8,669.00</c:v>
                </c:pt>
                <c:pt idx="8669">
                  <c:v>8,670.00</c:v>
                </c:pt>
                <c:pt idx="8670">
                  <c:v>8,670.99</c:v>
                </c:pt>
                <c:pt idx="8671">
                  <c:v>8,672.00</c:v>
                </c:pt>
                <c:pt idx="8672">
                  <c:v>8,673.00</c:v>
                </c:pt>
                <c:pt idx="8673">
                  <c:v>8,673.99</c:v>
                </c:pt>
                <c:pt idx="8674">
                  <c:v>8,675.00</c:v>
                </c:pt>
                <c:pt idx="8675">
                  <c:v>8,676.00</c:v>
                </c:pt>
                <c:pt idx="8676">
                  <c:v>8,676.99</c:v>
                </c:pt>
                <c:pt idx="8677">
                  <c:v>8,677.99</c:v>
                </c:pt>
                <c:pt idx="8678">
                  <c:v>8,679.00</c:v>
                </c:pt>
                <c:pt idx="8679">
                  <c:v>8,680.00</c:v>
                </c:pt>
                <c:pt idx="8680">
                  <c:v>8,680.99</c:v>
                </c:pt>
                <c:pt idx="8681">
                  <c:v>8,682.00</c:v>
                </c:pt>
                <c:pt idx="8682">
                  <c:v>8,683.00</c:v>
                </c:pt>
                <c:pt idx="8683">
                  <c:v>8,683.99</c:v>
                </c:pt>
                <c:pt idx="8684">
                  <c:v>8,685.00</c:v>
                </c:pt>
                <c:pt idx="8685">
                  <c:v>8,686.00</c:v>
                </c:pt>
                <c:pt idx="8686">
                  <c:v>8,686.99</c:v>
                </c:pt>
                <c:pt idx="8687">
                  <c:v>8,687.99</c:v>
                </c:pt>
                <c:pt idx="8688">
                  <c:v>8,689.00</c:v>
                </c:pt>
                <c:pt idx="8689">
                  <c:v>8,690.00</c:v>
                </c:pt>
                <c:pt idx="8690">
                  <c:v>8,690.99</c:v>
                </c:pt>
                <c:pt idx="8691">
                  <c:v>8,692.00</c:v>
                </c:pt>
                <c:pt idx="8692">
                  <c:v>8,693.00</c:v>
                </c:pt>
                <c:pt idx="8693">
                  <c:v>8,693.99</c:v>
                </c:pt>
                <c:pt idx="8694">
                  <c:v>8,694.99</c:v>
                </c:pt>
                <c:pt idx="8695">
                  <c:v>8,696.00</c:v>
                </c:pt>
                <c:pt idx="8696">
                  <c:v>8,697.00</c:v>
                </c:pt>
                <c:pt idx="8697">
                  <c:v>8,697.99</c:v>
                </c:pt>
                <c:pt idx="8698">
                  <c:v>8,699.00</c:v>
                </c:pt>
                <c:pt idx="8699">
                  <c:v>8,700.00</c:v>
                </c:pt>
                <c:pt idx="8700">
                  <c:v>8,700.99</c:v>
                </c:pt>
                <c:pt idx="8701">
                  <c:v>8,702.00</c:v>
                </c:pt>
                <c:pt idx="8702">
                  <c:v>8,703.00</c:v>
                </c:pt>
                <c:pt idx="8703">
                  <c:v>8,703.99</c:v>
                </c:pt>
                <c:pt idx="8704">
                  <c:v>8,704.99</c:v>
                </c:pt>
                <c:pt idx="8705">
                  <c:v>8,706.00</c:v>
                </c:pt>
                <c:pt idx="8706">
                  <c:v>8,707.00</c:v>
                </c:pt>
                <c:pt idx="8707">
                  <c:v>8,707.99</c:v>
                </c:pt>
                <c:pt idx="8708">
                  <c:v>8,709.00</c:v>
                </c:pt>
                <c:pt idx="8709">
                  <c:v>8,710.00</c:v>
                </c:pt>
                <c:pt idx="8710">
                  <c:v>8,710.99</c:v>
                </c:pt>
                <c:pt idx="8711">
                  <c:v>8,712.00</c:v>
                </c:pt>
                <c:pt idx="8712">
                  <c:v>8,713.00</c:v>
                </c:pt>
                <c:pt idx="8713">
                  <c:v>8,713.99</c:v>
                </c:pt>
                <c:pt idx="8714">
                  <c:v>8,714.99</c:v>
                </c:pt>
                <c:pt idx="8715">
                  <c:v>8,716.00</c:v>
                </c:pt>
                <c:pt idx="8716">
                  <c:v>8,717.00</c:v>
                </c:pt>
                <c:pt idx="8717">
                  <c:v>8,717.99</c:v>
                </c:pt>
                <c:pt idx="8718">
                  <c:v>8,719.00</c:v>
                </c:pt>
                <c:pt idx="8719">
                  <c:v>8,720.00</c:v>
                </c:pt>
                <c:pt idx="8720">
                  <c:v>8,720.99</c:v>
                </c:pt>
                <c:pt idx="8721">
                  <c:v>8,722.00</c:v>
                </c:pt>
                <c:pt idx="8722">
                  <c:v>8,723.00</c:v>
                </c:pt>
                <c:pt idx="8723">
                  <c:v>8,723.99</c:v>
                </c:pt>
                <c:pt idx="8724">
                  <c:v>8,724.99</c:v>
                </c:pt>
                <c:pt idx="8725">
                  <c:v>8,726.00</c:v>
                </c:pt>
                <c:pt idx="8726">
                  <c:v>8,727.00</c:v>
                </c:pt>
                <c:pt idx="8727">
                  <c:v>8,727.99</c:v>
                </c:pt>
                <c:pt idx="8728">
                  <c:v>8,729.00</c:v>
                </c:pt>
                <c:pt idx="8729">
                  <c:v>8,730.00</c:v>
                </c:pt>
                <c:pt idx="8730">
                  <c:v>8,730.99</c:v>
                </c:pt>
                <c:pt idx="8731">
                  <c:v>8,732.00</c:v>
                </c:pt>
                <c:pt idx="8732">
                  <c:v>8,733.00</c:v>
                </c:pt>
                <c:pt idx="8733">
                  <c:v>8,733.99</c:v>
                </c:pt>
                <c:pt idx="8734">
                  <c:v>8,734.99</c:v>
                </c:pt>
                <c:pt idx="8735">
                  <c:v>8,736.00</c:v>
                </c:pt>
                <c:pt idx="8736">
                  <c:v>8,737.00</c:v>
                </c:pt>
                <c:pt idx="8737">
                  <c:v>8,737.99</c:v>
                </c:pt>
                <c:pt idx="8738">
                  <c:v>8,739.00</c:v>
                </c:pt>
                <c:pt idx="8739">
                  <c:v>8,740.00</c:v>
                </c:pt>
                <c:pt idx="8740">
                  <c:v>8,740.99</c:v>
                </c:pt>
                <c:pt idx="8741">
                  <c:v>8,741.99</c:v>
                </c:pt>
                <c:pt idx="8742">
                  <c:v>8,743.00</c:v>
                </c:pt>
                <c:pt idx="8743">
                  <c:v>8,744.00</c:v>
                </c:pt>
                <c:pt idx="8744">
                  <c:v>8,744.99</c:v>
                </c:pt>
                <c:pt idx="8745">
                  <c:v>8,746.00</c:v>
                </c:pt>
                <c:pt idx="8746">
                  <c:v>8,747.00</c:v>
                </c:pt>
                <c:pt idx="8747">
                  <c:v>8,747.99</c:v>
                </c:pt>
                <c:pt idx="8748">
                  <c:v>8,749.00</c:v>
                </c:pt>
                <c:pt idx="8749">
                  <c:v>8,750.00</c:v>
                </c:pt>
                <c:pt idx="8750">
                  <c:v>8,750.99</c:v>
                </c:pt>
                <c:pt idx="8751">
                  <c:v>8,751.99</c:v>
                </c:pt>
                <c:pt idx="8752">
                  <c:v>8,753.00</c:v>
                </c:pt>
                <c:pt idx="8753">
                  <c:v>8,754.00</c:v>
                </c:pt>
                <c:pt idx="8754">
                  <c:v>8,754.99</c:v>
                </c:pt>
                <c:pt idx="8755">
                  <c:v>8,756.00</c:v>
                </c:pt>
                <c:pt idx="8756">
                  <c:v>8,757.00</c:v>
                </c:pt>
                <c:pt idx="8757">
                  <c:v>8,757.99</c:v>
                </c:pt>
                <c:pt idx="8758">
                  <c:v>8,759.00</c:v>
                </c:pt>
                <c:pt idx="8759">
                  <c:v>8,760.00</c:v>
                </c:pt>
                <c:pt idx="8760">
                  <c:v>8,760.99</c:v>
                </c:pt>
                <c:pt idx="8761">
                  <c:v>8,761.99</c:v>
                </c:pt>
                <c:pt idx="8762">
                  <c:v>8,763.00</c:v>
                </c:pt>
                <c:pt idx="8763">
                  <c:v>8,764.00</c:v>
                </c:pt>
                <c:pt idx="8764">
                  <c:v>8,764.99</c:v>
                </c:pt>
                <c:pt idx="8765">
                  <c:v>8,766.00</c:v>
                </c:pt>
                <c:pt idx="8766">
                  <c:v>8,767.00</c:v>
                </c:pt>
                <c:pt idx="8767">
                  <c:v>8,767.99</c:v>
                </c:pt>
                <c:pt idx="8768">
                  <c:v>8,768.99</c:v>
                </c:pt>
                <c:pt idx="8769">
                  <c:v>8,770.00</c:v>
                </c:pt>
                <c:pt idx="8770">
                  <c:v>8,771.00</c:v>
                </c:pt>
                <c:pt idx="8771">
                  <c:v>8,771.99</c:v>
                </c:pt>
                <c:pt idx="8772">
                  <c:v>8,773.00</c:v>
                </c:pt>
                <c:pt idx="8773">
                  <c:v>8,774.00</c:v>
                </c:pt>
                <c:pt idx="8774">
                  <c:v>8,774.99</c:v>
                </c:pt>
                <c:pt idx="8775">
                  <c:v>8,776.00</c:v>
                </c:pt>
                <c:pt idx="8776">
                  <c:v>8,777.00</c:v>
                </c:pt>
                <c:pt idx="8777">
                  <c:v>8,777.99</c:v>
                </c:pt>
                <c:pt idx="8778">
                  <c:v>8,778.99</c:v>
                </c:pt>
                <c:pt idx="8779">
                  <c:v>8,780.00</c:v>
                </c:pt>
                <c:pt idx="8780">
                  <c:v>8,781.00</c:v>
                </c:pt>
                <c:pt idx="8781">
                  <c:v>8,781.99</c:v>
                </c:pt>
                <c:pt idx="8782">
                  <c:v>8,783.00</c:v>
                </c:pt>
                <c:pt idx="8783">
                  <c:v>8,784.00</c:v>
                </c:pt>
                <c:pt idx="8784">
                  <c:v>8,784.99</c:v>
                </c:pt>
                <c:pt idx="8785">
                  <c:v>8,786.00</c:v>
                </c:pt>
                <c:pt idx="8786">
                  <c:v>8,787.00</c:v>
                </c:pt>
                <c:pt idx="8787">
                  <c:v>8,787.99</c:v>
                </c:pt>
                <c:pt idx="8788">
                  <c:v>8,788.99</c:v>
                </c:pt>
                <c:pt idx="8789">
                  <c:v>8,790.00</c:v>
                </c:pt>
                <c:pt idx="8790">
                  <c:v>8,791.00</c:v>
                </c:pt>
                <c:pt idx="8791">
                  <c:v>8,791.99</c:v>
                </c:pt>
                <c:pt idx="8792">
                  <c:v>8,793.00</c:v>
                </c:pt>
                <c:pt idx="8793">
                  <c:v>8,794.00</c:v>
                </c:pt>
                <c:pt idx="8794">
                  <c:v>8,794.99</c:v>
                </c:pt>
                <c:pt idx="8795">
                  <c:v>8,796.00</c:v>
                </c:pt>
                <c:pt idx="8796">
                  <c:v>8,797.00</c:v>
                </c:pt>
                <c:pt idx="8797">
                  <c:v>8,797.99</c:v>
                </c:pt>
                <c:pt idx="8798">
                  <c:v>8,798.99</c:v>
                </c:pt>
                <c:pt idx="8799">
                  <c:v>8,800.00</c:v>
                </c:pt>
                <c:pt idx="8800">
                  <c:v>8,801.00</c:v>
                </c:pt>
                <c:pt idx="8801">
                  <c:v>8,801.99</c:v>
                </c:pt>
                <c:pt idx="8802">
                  <c:v>8,803.00</c:v>
                </c:pt>
                <c:pt idx="8803">
                  <c:v>8,804.00</c:v>
                </c:pt>
                <c:pt idx="8804">
                  <c:v>8,804.99</c:v>
                </c:pt>
                <c:pt idx="8805">
                  <c:v>8,805.99</c:v>
                </c:pt>
                <c:pt idx="8806">
                  <c:v>8,807.00</c:v>
                </c:pt>
                <c:pt idx="8807">
                  <c:v>8,808.00</c:v>
                </c:pt>
                <c:pt idx="8808">
                  <c:v>8,808.99</c:v>
                </c:pt>
                <c:pt idx="8809">
                  <c:v>8,810.00</c:v>
                </c:pt>
                <c:pt idx="8810">
                  <c:v>8,811.00</c:v>
                </c:pt>
                <c:pt idx="8811">
                  <c:v>8,811.99</c:v>
                </c:pt>
                <c:pt idx="8812">
                  <c:v>8,813.00</c:v>
                </c:pt>
                <c:pt idx="8813">
                  <c:v>8,814.00</c:v>
                </c:pt>
                <c:pt idx="8814">
                  <c:v>8,814.99</c:v>
                </c:pt>
                <c:pt idx="8815">
                  <c:v>8,815.99</c:v>
                </c:pt>
                <c:pt idx="8816">
                  <c:v>8,817.00</c:v>
                </c:pt>
                <c:pt idx="8817">
                  <c:v>8,818.00</c:v>
                </c:pt>
                <c:pt idx="8818">
                  <c:v>8,818.99</c:v>
                </c:pt>
                <c:pt idx="8819">
                  <c:v>8,820.00</c:v>
                </c:pt>
                <c:pt idx="8820">
                  <c:v>8,821.00</c:v>
                </c:pt>
                <c:pt idx="8821">
                  <c:v>8,821.99</c:v>
                </c:pt>
                <c:pt idx="8822">
                  <c:v>8,823.00</c:v>
                </c:pt>
                <c:pt idx="8823">
                  <c:v>8,824.00</c:v>
                </c:pt>
                <c:pt idx="8824">
                  <c:v>8,824.99</c:v>
                </c:pt>
                <c:pt idx="8825">
                  <c:v>8,825.99</c:v>
                </c:pt>
                <c:pt idx="8826">
                  <c:v>8,827.00</c:v>
                </c:pt>
                <c:pt idx="8827">
                  <c:v>8,828.00</c:v>
                </c:pt>
                <c:pt idx="8828">
                  <c:v>8,828.99</c:v>
                </c:pt>
                <c:pt idx="8829">
                  <c:v>8,830.00</c:v>
                </c:pt>
                <c:pt idx="8830">
                  <c:v>8,831.00</c:v>
                </c:pt>
                <c:pt idx="8831">
                  <c:v>8,831.99</c:v>
                </c:pt>
                <c:pt idx="8832">
                  <c:v>8,833.00</c:v>
                </c:pt>
                <c:pt idx="8833">
                  <c:v>8,834.00</c:v>
                </c:pt>
                <c:pt idx="8834">
                  <c:v>8,834.99</c:v>
                </c:pt>
                <c:pt idx="8835">
                  <c:v>8,835.99</c:v>
                </c:pt>
                <c:pt idx="8836">
                  <c:v>8,837.00</c:v>
                </c:pt>
                <c:pt idx="8837">
                  <c:v>8,838.00</c:v>
                </c:pt>
                <c:pt idx="8838">
                  <c:v>8,838.99</c:v>
                </c:pt>
                <c:pt idx="8839">
                  <c:v>8,840.00</c:v>
                </c:pt>
                <c:pt idx="8840">
                  <c:v>8,841.00</c:v>
                </c:pt>
                <c:pt idx="8841">
                  <c:v>8,841.99</c:v>
                </c:pt>
                <c:pt idx="8842">
                  <c:v>8,842.99</c:v>
                </c:pt>
                <c:pt idx="8843">
                  <c:v>8,844.00</c:v>
                </c:pt>
                <c:pt idx="8844">
                  <c:v>8,844.99</c:v>
                </c:pt>
                <c:pt idx="8845">
                  <c:v>8,845.99</c:v>
                </c:pt>
                <c:pt idx="8846">
                  <c:v>8,847.00</c:v>
                </c:pt>
                <c:pt idx="8847">
                  <c:v>8,848.00</c:v>
                </c:pt>
                <c:pt idx="8848">
                  <c:v>8,848.99</c:v>
                </c:pt>
                <c:pt idx="8849">
                  <c:v>8,850.00</c:v>
                </c:pt>
                <c:pt idx="8850">
                  <c:v>8,851.00</c:v>
                </c:pt>
                <c:pt idx="8851">
                  <c:v>8,851.99</c:v>
                </c:pt>
                <c:pt idx="8852">
                  <c:v>8,852.99</c:v>
                </c:pt>
                <c:pt idx="8853">
                  <c:v>8,854.00</c:v>
                </c:pt>
                <c:pt idx="8854">
                  <c:v>8,855.00</c:v>
                </c:pt>
                <c:pt idx="8855">
                  <c:v>8,855.99</c:v>
                </c:pt>
                <c:pt idx="8856">
                  <c:v>8,857.00</c:v>
                </c:pt>
                <c:pt idx="8857">
                  <c:v>8,858.00</c:v>
                </c:pt>
                <c:pt idx="8858">
                  <c:v>8,858.99</c:v>
                </c:pt>
                <c:pt idx="8859">
                  <c:v>8,860.00</c:v>
                </c:pt>
                <c:pt idx="8860">
                  <c:v>8,861.00</c:v>
                </c:pt>
                <c:pt idx="8861">
                  <c:v>8,861.99</c:v>
                </c:pt>
                <c:pt idx="8862">
                  <c:v>8,862.99</c:v>
                </c:pt>
                <c:pt idx="8863">
                  <c:v>8,864.00</c:v>
                </c:pt>
                <c:pt idx="8864">
                  <c:v>8,865.00</c:v>
                </c:pt>
                <c:pt idx="8865">
                  <c:v>8,865.99</c:v>
                </c:pt>
                <c:pt idx="8866">
                  <c:v>8,867.00</c:v>
                </c:pt>
                <c:pt idx="8867">
                  <c:v>8,868.00</c:v>
                </c:pt>
                <c:pt idx="8868">
                  <c:v>8,868.99</c:v>
                </c:pt>
                <c:pt idx="8869">
                  <c:v>8,870.00</c:v>
                </c:pt>
                <c:pt idx="8870">
                  <c:v>8,871.00</c:v>
                </c:pt>
                <c:pt idx="8871">
                  <c:v>8,871.99</c:v>
                </c:pt>
                <c:pt idx="8872">
                  <c:v>8,872.99</c:v>
                </c:pt>
                <c:pt idx="8873">
                  <c:v>8,874.00</c:v>
                </c:pt>
                <c:pt idx="8874">
                  <c:v>8,875.00</c:v>
                </c:pt>
                <c:pt idx="8875">
                  <c:v>8,875.99</c:v>
                </c:pt>
                <c:pt idx="8876">
                  <c:v>8,877.00</c:v>
                </c:pt>
                <c:pt idx="8877">
                  <c:v>8,878.00</c:v>
                </c:pt>
                <c:pt idx="8878">
                  <c:v>8,878.99</c:v>
                </c:pt>
                <c:pt idx="8879">
                  <c:v>8,880.00</c:v>
                </c:pt>
                <c:pt idx="8880">
                  <c:v>8,881.00</c:v>
                </c:pt>
                <c:pt idx="8881">
                  <c:v>8,881.99</c:v>
                </c:pt>
                <c:pt idx="8882">
                  <c:v>8,882.99</c:v>
                </c:pt>
                <c:pt idx="8883">
                  <c:v>8,884.00</c:v>
                </c:pt>
                <c:pt idx="8884">
                  <c:v>8,885.00</c:v>
                </c:pt>
                <c:pt idx="8885">
                  <c:v>8,885.99</c:v>
                </c:pt>
                <c:pt idx="8886">
                  <c:v>8,887.00</c:v>
                </c:pt>
                <c:pt idx="8887">
                  <c:v>8,888.00</c:v>
                </c:pt>
                <c:pt idx="8888">
                  <c:v>8,888.99</c:v>
                </c:pt>
                <c:pt idx="8889">
                  <c:v>8,890.00</c:v>
                </c:pt>
                <c:pt idx="8890">
                  <c:v>8,891.00</c:v>
                </c:pt>
                <c:pt idx="8891">
                  <c:v>8,891.99</c:v>
                </c:pt>
                <c:pt idx="8892">
                  <c:v>8,892.99</c:v>
                </c:pt>
                <c:pt idx="8893">
                  <c:v>8,894.00</c:v>
                </c:pt>
                <c:pt idx="8894">
                  <c:v>8,895.00</c:v>
                </c:pt>
                <c:pt idx="8895">
                  <c:v>8,895.99</c:v>
                </c:pt>
                <c:pt idx="8896">
                  <c:v>8,897.00</c:v>
                </c:pt>
                <c:pt idx="8897">
                  <c:v>8,898.00</c:v>
                </c:pt>
                <c:pt idx="8898">
                  <c:v>8,898.99</c:v>
                </c:pt>
                <c:pt idx="8899">
                  <c:v>8,899.99</c:v>
                </c:pt>
                <c:pt idx="8900">
                  <c:v>8,901.00</c:v>
                </c:pt>
                <c:pt idx="8901">
                  <c:v>8,902.00</c:v>
                </c:pt>
                <c:pt idx="8902">
                  <c:v>8,902.99</c:v>
                </c:pt>
                <c:pt idx="8903">
                  <c:v>8,904.00</c:v>
                </c:pt>
                <c:pt idx="8904">
                  <c:v>8,905.00</c:v>
                </c:pt>
                <c:pt idx="8905">
                  <c:v>8,905.99</c:v>
                </c:pt>
                <c:pt idx="8906">
                  <c:v>8,907.00</c:v>
                </c:pt>
                <c:pt idx="8907">
                  <c:v>8,908.00</c:v>
                </c:pt>
                <c:pt idx="8908">
                  <c:v>8,908.99</c:v>
                </c:pt>
                <c:pt idx="8909">
                  <c:v>8,909.99</c:v>
                </c:pt>
                <c:pt idx="8910">
                  <c:v>8,911.00</c:v>
                </c:pt>
                <c:pt idx="8911">
                  <c:v>8,912.00</c:v>
                </c:pt>
                <c:pt idx="8912">
                  <c:v>8,912.99</c:v>
                </c:pt>
                <c:pt idx="8913">
                  <c:v>8,914.00</c:v>
                </c:pt>
                <c:pt idx="8914">
                  <c:v>8,915.00</c:v>
                </c:pt>
                <c:pt idx="8915">
                  <c:v>8,915.99</c:v>
                </c:pt>
                <c:pt idx="8916">
                  <c:v>8,917.00</c:v>
                </c:pt>
                <c:pt idx="8917">
                  <c:v>8,918.00</c:v>
                </c:pt>
                <c:pt idx="8918">
                  <c:v>8,918.99</c:v>
                </c:pt>
                <c:pt idx="8919">
                  <c:v>8,919.99</c:v>
                </c:pt>
                <c:pt idx="8920">
                  <c:v>8,921.00</c:v>
                </c:pt>
                <c:pt idx="8921">
                  <c:v>8,922.00</c:v>
                </c:pt>
                <c:pt idx="8922">
                  <c:v>8,922.99</c:v>
                </c:pt>
                <c:pt idx="8923">
                  <c:v>8,924.00</c:v>
                </c:pt>
                <c:pt idx="8924">
                  <c:v>8,925.00</c:v>
                </c:pt>
                <c:pt idx="8925">
                  <c:v>8,925.99</c:v>
                </c:pt>
                <c:pt idx="8926">
                  <c:v>8,926.99</c:v>
                </c:pt>
                <c:pt idx="8927">
                  <c:v>8,928.00</c:v>
                </c:pt>
                <c:pt idx="8928">
                  <c:v>8,929.00</c:v>
                </c:pt>
                <c:pt idx="8929">
                  <c:v>8,929.99</c:v>
                </c:pt>
                <c:pt idx="8930">
                  <c:v>8,931.00</c:v>
                </c:pt>
                <c:pt idx="8931">
                  <c:v>8,932.00</c:v>
                </c:pt>
                <c:pt idx="8932">
                  <c:v>8,932.99</c:v>
                </c:pt>
                <c:pt idx="8933">
                  <c:v>8,934.00</c:v>
                </c:pt>
                <c:pt idx="8934">
                  <c:v>8,935.00</c:v>
                </c:pt>
                <c:pt idx="8935">
                  <c:v>8,935.99</c:v>
                </c:pt>
                <c:pt idx="8936">
                  <c:v>8,936.99</c:v>
                </c:pt>
                <c:pt idx="8937">
                  <c:v>8,938.00</c:v>
                </c:pt>
                <c:pt idx="8938">
                  <c:v>8,939.00</c:v>
                </c:pt>
                <c:pt idx="8939">
                  <c:v>8,939.99</c:v>
                </c:pt>
                <c:pt idx="8940">
                  <c:v>8,941.00</c:v>
                </c:pt>
                <c:pt idx="8941">
                  <c:v>8,942.00</c:v>
                </c:pt>
                <c:pt idx="8942">
                  <c:v>8,942.99</c:v>
                </c:pt>
                <c:pt idx="8943">
                  <c:v>8,944.00</c:v>
                </c:pt>
                <c:pt idx="8944">
                  <c:v>8,945.00</c:v>
                </c:pt>
                <c:pt idx="8945">
                  <c:v>8,945.99</c:v>
                </c:pt>
                <c:pt idx="8946">
                  <c:v>8,946.99</c:v>
                </c:pt>
                <c:pt idx="8947">
                  <c:v>8,948.00</c:v>
                </c:pt>
                <c:pt idx="8948">
                  <c:v>8,949.00</c:v>
                </c:pt>
                <c:pt idx="8949">
                  <c:v>8,949.99</c:v>
                </c:pt>
                <c:pt idx="8950">
                  <c:v>8,951.00</c:v>
                </c:pt>
                <c:pt idx="8951">
                  <c:v>8,952.00</c:v>
                </c:pt>
                <c:pt idx="8952">
                  <c:v>8,952.99</c:v>
                </c:pt>
                <c:pt idx="8953">
                  <c:v>8,954.00</c:v>
                </c:pt>
                <c:pt idx="8954">
                  <c:v>8,955.00</c:v>
                </c:pt>
                <c:pt idx="8955">
                  <c:v>8,955.99</c:v>
                </c:pt>
                <c:pt idx="8956">
                  <c:v>8,956.99</c:v>
                </c:pt>
                <c:pt idx="8957">
                  <c:v>8,958.00</c:v>
                </c:pt>
                <c:pt idx="8958">
                  <c:v>8,959.00</c:v>
                </c:pt>
                <c:pt idx="8959">
                  <c:v>8,959.99</c:v>
                </c:pt>
                <c:pt idx="8960">
                  <c:v>8,961.00</c:v>
                </c:pt>
                <c:pt idx="8961">
                  <c:v>8,962.00</c:v>
                </c:pt>
                <c:pt idx="8962">
                  <c:v>8,962.99</c:v>
                </c:pt>
                <c:pt idx="8963">
                  <c:v>8,964.00</c:v>
                </c:pt>
                <c:pt idx="8964">
                  <c:v>8,965.00</c:v>
                </c:pt>
                <c:pt idx="8965">
                  <c:v>8,965.99</c:v>
                </c:pt>
                <c:pt idx="8966">
                  <c:v>8,966.99</c:v>
                </c:pt>
                <c:pt idx="8967">
                  <c:v>8,968.00</c:v>
                </c:pt>
                <c:pt idx="8968">
                  <c:v>8,969.00</c:v>
                </c:pt>
                <c:pt idx="8969">
                  <c:v>8,969.99</c:v>
                </c:pt>
                <c:pt idx="8970">
                  <c:v>8,971.00</c:v>
                </c:pt>
                <c:pt idx="8971">
                  <c:v>8,972.00</c:v>
                </c:pt>
                <c:pt idx="8972">
                  <c:v>8,972.99</c:v>
                </c:pt>
                <c:pt idx="8973">
                  <c:v>8,973.99</c:v>
                </c:pt>
                <c:pt idx="8974">
                  <c:v>8,975.00</c:v>
                </c:pt>
                <c:pt idx="8975">
                  <c:v>8,975.99</c:v>
                </c:pt>
                <c:pt idx="8976">
                  <c:v>8,976.99</c:v>
                </c:pt>
                <c:pt idx="8977">
                  <c:v>8,978.00</c:v>
                </c:pt>
                <c:pt idx="8978">
                  <c:v>8,979.00</c:v>
                </c:pt>
                <c:pt idx="8979">
                  <c:v>8,979.99</c:v>
                </c:pt>
                <c:pt idx="8980">
                  <c:v>8,981.00</c:v>
                </c:pt>
                <c:pt idx="8981">
                  <c:v>8,982.00</c:v>
                </c:pt>
                <c:pt idx="8982">
                  <c:v>8,982.99</c:v>
                </c:pt>
                <c:pt idx="8983">
                  <c:v>8,983.99</c:v>
                </c:pt>
                <c:pt idx="8984">
                  <c:v>8,985.00</c:v>
                </c:pt>
                <c:pt idx="8985">
                  <c:v>8,986.00</c:v>
                </c:pt>
                <c:pt idx="8986">
                  <c:v>8,986.99</c:v>
                </c:pt>
                <c:pt idx="8987">
                  <c:v>8,988.00</c:v>
                </c:pt>
                <c:pt idx="8988">
                  <c:v>8,989.00</c:v>
                </c:pt>
                <c:pt idx="8989">
                  <c:v>8,989.99</c:v>
                </c:pt>
                <c:pt idx="8990">
                  <c:v>8,991.00</c:v>
                </c:pt>
                <c:pt idx="8991">
                  <c:v>8,992.00</c:v>
                </c:pt>
                <c:pt idx="8992">
                  <c:v>8,992.99</c:v>
                </c:pt>
                <c:pt idx="8993">
                  <c:v>8,993.99</c:v>
                </c:pt>
                <c:pt idx="8994">
                  <c:v>8,995.00</c:v>
                </c:pt>
                <c:pt idx="8995">
                  <c:v>8,996.00</c:v>
                </c:pt>
                <c:pt idx="8996">
                  <c:v>8,996.99</c:v>
                </c:pt>
                <c:pt idx="8997">
                  <c:v>8,998.00</c:v>
                </c:pt>
                <c:pt idx="8998">
                  <c:v>8,999.00</c:v>
                </c:pt>
                <c:pt idx="8999">
                  <c:v>8,999.99</c:v>
                </c:pt>
                <c:pt idx="9000">
                  <c:v>9,001.00</c:v>
                </c:pt>
                <c:pt idx="9001">
                  <c:v>9,002.00</c:v>
                </c:pt>
                <c:pt idx="9002">
                  <c:v>9,002.99</c:v>
                </c:pt>
                <c:pt idx="9003">
                  <c:v>9,003.99</c:v>
                </c:pt>
                <c:pt idx="9004">
                  <c:v>9,005.00</c:v>
                </c:pt>
                <c:pt idx="9005">
                  <c:v>9,006.00</c:v>
                </c:pt>
                <c:pt idx="9006">
                  <c:v>9,006.99</c:v>
                </c:pt>
                <c:pt idx="9007">
                  <c:v>9,008.00</c:v>
                </c:pt>
                <c:pt idx="9008">
                  <c:v>9,009.00</c:v>
                </c:pt>
                <c:pt idx="9009">
                  <c:v>9,009.99</c:v>
                </c:pt>
                <c:pt idx="9010">
                  <c:v>9,011.00</c:v>
                </c:pt>
                <c:pt idx="9011">
                  <c:v>9,012.00</c:v>
                </c:pt>
                <c:pt idx="9012">
                  <c:v>9,012.99</c:v>
                </c:pt>
                <c:pt idx="9013">
                  <c:v>9,013.99</c:v>
                </c:pt>
                <c:pt idx="9014">
                  <c:v>9,015.00</c:v>
                </c:pt>
                <c:pt idx="9015">
                  <c:v>9,016.00</c:v>
                </c:pt>
                <c:pt idx="9016">
                  <c:v>9,016.99</c:v>
                </c:pt>
                <c:pt idx="9017">
                  <c:v>9,018.00</c:v>
                </c:pt>
                <c:pt idx="9018">
                  <c:v>9,019.00</c:v>
                </c:pt>
                <c:pt idx="9019">
                  <c:v>9,019.99</c:v>
                </c:pt>
                <c:pt idx="9020">
                  <c:v>9,021.00</c:v>
                </c:pt>
                <c:pt idx="9021">
                  <c:v>9,022.00</c:v>
                </c:pt>
                <c:pt idx="9022">
                  <c:v>9,022.99</c:v>
                </c:pt>
                <c:pt idx="9023">
                  <c:v>9,023.99</c:v>
                </c:pt>
                <c:pt idx="9024">
                  <c:v>9,025.00</c:v>
                </c:pt>
                <c:pt idx="9025">
                  <c:v>9,026.00</c:v>
                </c:pt>
                <c:pt idx="9026">
                  <c:v>9,026.99</c:v>
                </c:pt>
                <c:pt idx="9027">
                  <c:v>9,028.00</c:v>
                </c:pt>
                <c:pt idx="9028">
                  <c:v>9,029.00</c:v>
                </c:pt>
                <c:pt idx="9029">
                  <c:v>9,029.99</c:v>
                </c:pt>
                <c:pt idx="9030">
                  <c:v>9,030.99</c:v>
                </c:pt>
                <c:pt idx="9031">
                  <c:v>9,032.00</c:v>
                </c:pt>
                <c:pt idx="9032">
                  <c:v>9,033.00</c:v>
                </c:pt>
                <c:pt idx="9033">
                  <c:v>9,033.99</c:v>
                </c:pt>
                <c:pt idx="9034">
                  <c:v>9,035.00</c:v>
                </c:pt>
                <c:pt idx="9035">
                  <c:v>9,036.00</c:v>
                </c:pt>
                <c:pt idx="9036">
                  <c:v>9,036.99</c:v>
                </c:pt>
                <c:pt idx="9037">
                  <c:v>9,038.00</c:v>
                </c:pt>
                <c:pt idx="9038">
                  <c:v>9,039.00</c:v>
                </c:pt>
                <c:pt idx="9039">
                  <c:v>9,039.99</c:v>
                </c:pt>
                <c:pt idx="9040">
                  <c:v>9,040.99</c:v>
                </c:pt>
                <c:pt idx="9041">
                  <c:v>9,042.00</c:v>
                </c:pt>
                <c:pt idx="9042">
                  <c:v>9,043.00</c:v>
                </c:pt>
                <c:pt idx="9043">
                  <c:v>9,043.99</c:v>
                </c:pt>
                <c:pt idx="9044">
                  <c:v>9,045.00</c:v>
                </c:pt>
                <c:pt idx="9045">
                  <c:v>9,046.00</c:v>
                </c:pt>
                <c:pt idx="9046">
                  <c:v>9,046.99</c:v>
                </c:pt>
                <c:pt idx="9047">
                  <c:v>9,048.00</c:v>
                </c:pt>
                <c:pt idx="9048">
                  <c:v>9,049.00</c:v>
                </c:pt>
                <c:pt idx="9049">
                  <c:v>9,049.99</c:v>
                </c:pt>
                <c:pt idx="9050">
                  <c:v>9,050.99</c:v>
                </c:pt>
                <c:pt idx="9051">
                  <c:v>9,052.00</c:v>
                </c:pt>
                <c:pt idx="9052">
                  <c:v>9,053.00</c:v>
                </c:pt>
                <c:pt idx="9053">
                  <c:v>9,053.99</c:v>
                </c:pt>
                <c:pt idx="9054">
                  <c:v>9,055.00</c:v>
                </c:pt>
                <c:pt idx="9055">
                  <c:v>9,056.00</c:v>
                </c:pt>
                <c:pt idx="9056">
                  <c:v>9,056.99</c:v>
                </c:pt>
                <c:pt idx="9057">
                  <c:v>9,058.00</c:v>
                </c:pt>
                <c:pt idx="9058">
                  <c:v>9,059.00</c:v>
                </c:pt>
                <c:pt idx="9059">
                  <c:v>9,059.99</c:v>
                </c:pt>
                <c:pt idx="9060">
                  <c:v>9,060.99</c:v>
                </c:pt>
                <c:pt idx="9061">
                  <c:v>9,062.00</c:v>
                </c:pt>
                <c:pt idx="9062">
                  <c:v>9,063.00</c:v>
                </c:pt>
                <c:pt idx="9063">
                  <c:v>9,063.99</c:v>
                </c:pt>
                <c:pt idx="9064">
                  <c:v>9,065.00</c:v>
                </c:pt>
                <c:pt idx="9065">
                  <c:v>9,066.00</c:v>
                </c:pt>
                <c:pt idx="9066">
                  <c:v>9,066.99</c:v>
                </c:pt>
                <c:pt idx="9067">
                  <c:v>9,068.00</c:v>
                </c:pt>
                <c:pt idx="9068">
                  <c:v>9,069.00</c:v>
                </c:pt>
                <c:pt idx="9069">
                  <c:v>9,069.99</c:v>
                </c:pt>
                <c:pt idx="9070">
                  <c:v>9,070.99</c:v>
                </c:pt>
                <c:pt idx="9071">
                  <c:v>9,072.00</c:v>
                </c:pt>
                <c:pt idx="9072">
                  <c:v>9,073.00</c:v>
                </c:pt>
                <c:pt idx="9073">
                  <c:v>9,073.99</c:v>
                </c:pt>
                <c:pt idx="9074">
                  <c:v>9,075.00</c:v>
                </c:pt>
                <c:pt idx="9075">
                  <c:v>9,076.00</c:v>
                </c:pt>
                <c:pt idx="9076">
                  <c:v>9,076.99</c:v>
                </c:pt>
                <c:pt idx="9077">
                  <c:v>9,077.99</c:v>
                </c:pt>
                <c:pt idx="9078">
                  <c:v>9,079.00</c:v>
                </c:pt>
                <c:pt idx="9079">
                  <c:v>9,079.99</c:v>
                </c:pt>
                <c:pt idx="9080">
                  <c:v>9,080.99</c:v>
                </c:pt>
                <c:pt idx="9081">
                  <c:v>9,082.00</c:v>
                </c:pt>
                <c:pt idx="9082">
                  <c:v>9,083.00</c:v>
                </c:pt>
                <c:pt idx="9083">
                  <c:v>9,083.99</c:v>
                </c:pt>
                <c:pt idx="9084">
                  <c:v>9,085.00</c:v>
                </c:pt>
                <c:pt idx="9085">
                  <c:v>9,086.00</c:v>
                </c:pt>
                <c:pt idx="9086">
                  <c:v>9,086.99</c:v>
                </c:pt>
                <c:pt idx="9087">
                  <c:v>9,087.99</c:v>
                </c:pt>
                <c:pt idx="9088">
                  <c:v>9,089.00</c:v>
                </c:pt>
                <c:pt idx="9089">
                  <c:v>9,090.00</c:v>
                </c:pt>
                <c:pt idx="9090">
                  <c:v>9,090.99</c:v>
                </c:pt>
                <c:pt idx="9091">
                  <c:v>9,092.00</c:v>
                </c:pt>
                <c:pt idx="9092">
                  <c:v>9,093.00</c:v>
                </c:pt>
                <c:pt idx="9093">
                  <c:v>9,093.99</c:v>
                </c:pt>
                <c:pt idx="9094">
                  <c:v>9,095.00</c:v>
                </c:pt>
                <c:pt idx="9095">
                  <c:v>9,096.00</c:v>
                </c:pt>
                <c:pt idx="9096">
                  <c:v>9,096.99</c:v>
                </c:pt>
                <c:pt idx="9097">
                  <c:v>9,097.99</c:v>
                </c:pt>
                <c:pt idx="9098">
                  <c:v>9,099.00</c:v>
                </c:pt>
                <c:pt idx="9099">
                  <c:v>9,100.00</c:v>
                </c:pt>
                <c:pt idx="9100">
                  <c:v>9,100.99</c:v>
                </c:pt>
                <c:pt idx="9101">
                  <c:v>9,102.00</c:v>
                </c:pt>
                <c:pt idx="9102">
                  <c:v>9,103.00</c:v>
                </c:pt>
                <c:pt idx="9103">
                  <c:v>9,103.99</c:v>
                </c:pt>
                <c:pt idx="9104">
                  <c:v>9,105.00</c:v>
                </c:pt>
                <c:pt idx="9105">
                  <c:v>9,106.00</c:v>
                </c:pt>
                <c:pt idx="9106">
                  <c:v>9,106.99</c:v>
                </c:pt>
                <c:pt idx="9107">
                  <c:v>9,107.99</c:v>
                </c:pt>
                <c:pt idx="9108">
                  <c:v>9,109.00</c:v>
                </c:pt>
                <c:pt idx="9109">
                  <c:v>9,110.00</c:v>
                </c:pt>
                <c:pt idx="9110">
                  <c:v>9,110.99</c:v>
                </c:pt>
                <c:pt idx="9111">
                  <c:v>9,112.00</c:v>
                </c:pt>
                <c:pt idx="9112">
                  <c:v>9,113.00</c:v>
                </c:pt>
                <c:pt idx="9113">
                  <c:v>9,113.99</c:v>
                </c:pt>
                <c:pt idx="9114">
                  <c:v>9,115.00</c:v>
                </c:pt>
                <c:pt idx="9115">
                  <c:v>9,116.00</c:v>
                </c:pt>
                <c:pt idx="9116">
                  <c:v>9,116.99</c:v>
                </c:pt>
                <c:pt idx="9117">
                  <c:v>9,117.99</c:v>
                </c:pt>
                <c:pt idx="9118">
                  <c:v>9,119.00</c:v>
                </c:pt>
                <c:pt idx="9119">
                  <c:v>9,120.00</c:v>
                </c:pt>
                <c:pt idx="9120">
                  <c:v>9,120.99</c:v>
                </c:pt>
                <c:pt idx="9121">
                  <c:v>9,122.00</c:v>
                </c:pt>
                <c:pt idx="9122">
                  <c:v>9,123.00</c:v>
                </c:pt>
                <c:pt idx="9123">
                  <c:v>9,123.99</c:v>
                </c:pt>
                <c:pt idx="9124">
                  <c:v>9,124.99</c:v>
                </c:pt>
                <c:pt idx="9125">
                  <c:v>9,126.00</c:v>
                </c:pt>
                <c:pt idx="9126">
                  <c:v>9,126.99</c:v>
                </c:pt>
                <c:pt idx="9127">
                  <c:v>9,127.99</c:v>
                </c:pt>
                <c:pt idx="9128">
                  <c:v>9,129.00</c:v>
                </c:pt>
                <c:pt idx="9129">
                  <c:v>9,130.00</c:v>
                </c:pt>
                <c:pt idx="9130">
                  <c:v>9,130.99</c:v>
                </c:pt>
                <c:pt idx="9131">
                  <c:v>9,132.00</c:v>
                </c:pt>
                <c:pt idx="9132">
                  <c:v>9,133.00</c:v>
                </c:pt>
                <c:pt idx="9133">
                  <c:v>9,133.99</c:v>
                </c:pt>
                <c:pt idx="9134">
                  <c:v>9,134.99</c:v>
                </c:pt>
                <c:pt idx="9135">
                  <c:v>9,136.00</c:v>
                </c:pt>
                <c:pt idx="9136">
                  <c:v>9,137.00</c:v>
                </c:pt>
                <c:pt idx="9137">
                  <c:v>9,137.99</c:v>
                </c:pt>
                <c:pt idx="9138">
                  <c:v>9,139.00</c:v>
                </c:pt>
                <c:pt idx="9139">
                  <c:v>9,140.00</c:v>
                </c:pt>
                <c:pt idx="9140">
                  <c:v>9,140.99</c:v>
                </c:pt>
                <c:pt idx="9141">
                  <c:v>9,142.00</c:v>
                </c:pt>
                <c:pt idx="9142">
                  <c:v>9,143.00</c:v>
                </c:pt>
                <c:pt idx="9143">
                  <c:v>9,143.99</c:v>
                </c:pt>
                <c:pt idx="9144">
                  <c:v>9,144.99</c:v>
                </c:pt>
                <c:pt idx="9145">
                  <c:v>9,146.00</c:v>
                </c:pt>
                <c:pt idx="9146">
                  <c:v>9,147.00</c:v>
                </c:pt>
                <c:pt idx="9147">
                  <c:v>9,147.99</c:v>
                </c:pt>
                <c:pt idx="9148">
                  <c:v>9,149.00</c:v>
                </c:pt>
                <c:pt idx="9149">
                  <c:v>9,150.00</c:v>
                </c:pt>
                <c:pt idx="9150">
                  <c:v>9,150.99</c:v>
                </c:pt>
                <c:pt idx="9151">
                  <c:v>9,152.00</c:v>
                </c:pt>
                <c:pt idx="9152">
                  <c:v>9,153.00</c:v>
                </c:pt>
                <c:pt idx="9153">
                  <c:v>9,153.99</c:v>
                </c:pt>
                <c:pt idx="9154">
                  <c:v>9,154.99</c:v>
                </c:pt>
                <c:pt idx="9155">
                  <c:v>9,156.00</c:v>
                </c:pt>
                <c:pt idx="9156">
                  <c:v>9,157.00</c:v>
                </c:pt>
                <c:pt idx="9157">
                  <c:v>9,157.99</c:v>
                </c:pt>
                <c:pt idx="9158">
                  <c:v>9,159.00</c:v>
                </c:pt>
                <c:pt idx="9159">
                  <c:v>9,160.00</c:v>
                </c:pt>
                <c:pt idx="9160">
                  <c:v>9,160.99</c:v>
                </c:pt>
                <c:pt idx="9161">
                  <c:v>9,162.00</c:v>
                </c:pt>
                <c:pt idx="9162">
                  <c:v>9,163.00</c:v>
                </c:pt>
                <c:pt idx="9163">
                  <c:v>9,163.99</c:v>
                </c:pt>
                <c:pt idx="9164">
                  <c:v>9,164.99</c:v>
                </c:pt>
                <c:pt idx="9165">
                  <c:v>9,166.00</c:v>
                </c:pt>
                <c:pt idx="9166">
                  <c:v>9,167.00</c:v>
                </c:pt>
                <c:pt idx="9167">
                  <c:v>9,167.99</c:v>
                </c:pt>
                <c:pt idx="9168">
                  <c:v>9,169.00</c:v>
                </c:pt>
                <c:pt idx="9169">
                  <c:v>9,170.00</c:v>
                </c:pt>
                <c:pt idx="9170">
                  <c:v>9,170.99</c:v>
                </c:pt>
                <c:pt idx="9171">
                  <c:v>9,172.00</c:v>
                </c:pt>
                <c:pt idx="9172">
                  <c:v>9,173.00</c:v>
                </c:pt>
                <c:pt idx="9173">
                  <c:v>9,173.99</c:v>
                </c:pt>
                <c:pt idx="9174">
                  <c:v>9,174.99</c:v>
                </c:pt>
                <c:pt idx="9175">
                  <c:v>9,176.00</c:v>
                </c:pt>
                <c:pt idx="9176">
                  <c:v>9,177.00</c:v>
                </c:pt>
                <c:pt idx="9177">
                  <c:v>9,177.99</c:v>
                </c:pt>
                <c:pt idx="9178">
                  <c:v>9,179.00</c:v>
                </c:pt>
                <c:pt idx="9179">
                  <c:v>9,180.00</c:v>
                </c:pt>
                <c:pt idx="9180">
                  <c:v>9,180.99</c:v>
                </c:pt>
                <c:pt idx="9181">
                  <c:v>9,181.99</c:v>
                </c:pt>
                <c:pt idx="9182">
                  <c:v>9,183.00</c:v>
                </c:pt>
                <c:pt idx="9183">
                  <c:v>9,184.00</c:v>
                </c:pt>
                <c:pt idx="9184">
                  <c:v>9,184.99</c:v>
                </c:pt>
                <c:pt idx="9185">
                  <c:v>9,186.00</c:v>
                </c:pt>
                <c:pt idx="9186">
                  <c:v>9,187.00</c:v>
                </c:pt>
                <c:pt idx="9187">
                  <c:v>9,187.99</c:v>
                </c:pt>
                <c:pt idx="9188">
                  <c:v>9,189.00</c:v>
                </c:pt>
                <c:pt idx="9189">
                  <c:v>9,190.00</c:v>
                </c:pt>
                <c:pt idx="9190">
                  <c:v>9,190.99</c:v>
                </c:pt>
                <c:pt idx="9191">
                  <c:v>9,191.99</c:v>
                </c:pt>
                <c:pt idx="9192">
                  <c:v>9,193.00</c:v>
                </c:pt>
                <c:pt idx="9193">
                  <c:v>9,194.00</c:v>
                </c:pt>
                <c:pt idx="9194">
                  <c:v>9,194.99</c:v>
                </c:pt>
                <c:pt idx="9195">
                  <c:v>9,196.00</c:v>
                </c:pt>
                <c:pt idx="9196">
                  <c:v>9,197.00</c:v>
                </c:pt>
                <c:pt idx="9197">
                  <c:v>9,197.99</c:v>
                </c:pt>
                <c:pt idx="9198">
                  <c:v>9,199.00</c:v>
                </c:pt>
                <c:pt idx="9199">
                  <c:v>9,200.00</c:v>
                </c:pt>
                <c:pt idx="9200">
                  <c:v>9,200.99</c:v>
                </c:pt>
                <c:pt idx="9201">
                  <c:v>9,201.99</c:v>
                </c:pt>
                <c:pt idx="9202">
                  <c:v>9,203.00</c:v>
                </c:pt>
                <c:pt idx="9203">
                  <c:v>9,204.00</c:v>
                </c:pt>
                <c:pt idx="9204">
                  <c:v>9,204.99</c:v>
                </c:pt>
                <c:pt idx="9205">
                  <c:v>9,206.00</c:v>
                </c:pt>
                <c:pt idx="9206">
                  <c:v>9,207.00</c:v>
                </c:pt>
                <c:pt idx="9207">
                  <c:v>9,207.99</c:v>
                </c:pt>
                <c:pt idx="9208">
                  <c:v>9,209.00</c:v>
                </c:pt>
                <c:pt idx="9209">
                  <c:v>9,210.00</c:v>
                </c:pt>
                <c:pt idx="9210">
                  <c:v>9,210.99</c:v>
                </c:pt>
                <c:pt idx="9211">
                  <c:v>9,211.99</c:v>
                </c:pt>
                <c:pt idx="9212">
                  <c:v>9,213.00</c:v>
                </c:pt>
                <c:pt idx="9213">
                  <c:v>9,214.00</c:v>
                </c:pt>
                <c:pt idx="9214">
                  <c:v>9,214.99</c:v>
                </c:pt>
                <c:pt idx="9215">
                  <c:v>9,216.00</c:v>
                </c:pt>
                <c:pt idx="9216">
                  <c:v>9,217.00</c:v>
                </c:pt>
                <c:pt idx="9217">
                  <c:v>9,217.99</c:v>
                </c:pt>
                <c:pt idx="9218">
                  <c:v>9,219.00</c:v>
                </c:pt>
                <c:pt idx="9219">
                  <c:v>9,220.00</c:v>
                </c:pt>
                <c:pt idx="9220">
                  <c:v>9,220.99</c:v>
                </c:pt>
                <c:pt idx="9221">
                  <c:v>9,221.99</c:v>
                </c:pt>
                <c:pt idx="9222">
                  <c:v>9,223.00</c:v>
                </c:pt>
                <c:pt idx="9223">
                  <c:v>9,224.00</c:v>
                </c:pt>
                <c:pt idx="9224">
                  <c:v>9,224.99</c:v>
                </c:pt>
                <c:pt idx="9225">
                  <c:v>9,226.00</c:v>
                </c:pt>
                <c:pt idx="9226">
                  <c:v>9,227.00</c:v>
                </c:pt>
                <c:pt idx="9227">
                  <c:v>9,227.99</c:v>
                </c:pt>
                <c:pt idx="9228">
                  <c:v>9,228.99</c:v>
                </c:pt>
                <c:pt idx="9229">
                  <c:v>9,230.00</c:v>
                </c:pt>
                <c:pt idx="9230">
                  <c:v>9,231.00</c:v>
                </c:pt>
                <c:pt idx="9231">
                  <c:v>9,231.99</c:v>
                </c:pt>
                <c:pt idx="9232">
                  <c:v>9,233.00</c:v>
                </c:pt>
                <c:pt idx="9233">
                  <c:v>9,234.00</c:v>
                </c:pt>
                <c:pt idx="9234">
                  <c:v>9,234.99</c:v>
                </c:pt>
                <c:pt idx="9235">
                  <c:v>9,236.00</c:v>
                </c:pt>
                <c:pt idx="9236">
                  <c:v>9,237.00</c:v>
                </c:pt>
                <c:pt idx="9237">
                  <c:v>9,237.99</c:v>
                </c:pt>
                <c:pt idx="9238">
                  <c:v>9,238.99</c:v>
                </c:pt>
                <c:pt idx="9239">
                  <c:v>9,240.00</c:v>
                </c:pt>
                <c:pt idx="9240">
                  <c:v>9,241.00</c:v>
                </c:pt>
                <c:pt idx="9241">
                  <c:v>9,241.99</c:v>
                </c:pt>
                <c:pt idx="9242">
                  <c:v>9,243.00</c:v>
                </c:pt>
                <c:pt idx="9243">
                  <c:v>9,244.00</c:v>
                </c:pt>
                <c:pt idx="9244">
                  <c:v>9,244.99</c:v>
                </c:pt>
                <c:pt idx="9245">
                  <c:v>9,246.00</c:v>
                </c:pt>
                <c:pt idx="9246">
                  <c:v>9,247.00</c:v>
                </c:pt>
                <c:pt idx="9247">
                  <c:v>9,247.99</c:v>
                </c:pt>
                <c:pt idx="9248">
                  <c:v>9,248.99</c:v>
                </c:pt>
                <c:pt idx="9249">
                  <c:v>9,250.00</c:v>
                </c:pt>
                <c:pt idx="9250">
                  <c:v>9,251.00</c:v>
                </c:pt>
                <c:pt idx="9251">
                  <c:v>9,251.99</c:v>
                </c:pt>
                <c:pt idx="9252">
                  <c:v>9,253.00</c:v>
                </c:pt>
                <c:pt idx="9253">
                  <c:v>9,254.00</c:v>
                </c:pt>
                <c:pt idx="9254">
                  <c:v>9,254.99</c:v>
                </c:pt>
                <c:pt idx="9255">
                  <c:v>9,256.00</c:v>
                </c:pt>
                <c:pt idx="9256">
                  <c:v>9,257.00</c:v>
                </c:pt>
                <c:pt idx="9257">
                  <c:v>9,257.99</c:v>
                </c:pt>
                <c:pt idx="9258">
                  <c:v>9,258.99</c:v>
                </c:pt>
                <c:pt idx="9259">
                  <c:v>9,260.00</c:v>
                </c:pt>
                <c:pt idx="9260">
                  <c:v>9,261.00</c:v>
                </c:pt>
                <c:pt idx="9261">
                  <c:v>9,261.99</c:v>
                </c:pt>
                <c:pt idx="9262">
                  <c:v>9,263.00</c:v>
                </c:pt>
                <c:pt idx="9263">
                  <c:v>9,264.00</c:v>
                </c:pt>
                <c:pt idx="9264">
                  <c:v>9,264.99</c:v>
                </c:pt>
                <c:pt idx="9265">
                  <c:v>9,266.00</c:v>
                </c:pt>
                <c:pt idx="9266">
                  <c:v>9,267.00</c:v>
                </c:pt>
                <c:pt idx="9267">
                  <c:v>9,267.99</c:v>
                </c:pt>
                <c:pt idx="9268">
                  <c:v>9,268.99</c:v>
                </c:pt>
                <c:pt idx="9269">
                  <c:v>9,270.00</c:v>
                </c:pt>
                <c:pt idx="9270">
                  <c:v>9,271.00</c:v>
                </c:pt>
                <c:pt idx="9271">
                  <c:v>9,271.99</c:v>
                </c:pt>
                <c:pt idx="9272">
                  <c:v>9,273.00</c:v>
                </c:pt>
                <c:pt idx="9273">
                  <c:v>9,274.00</c:v>
                </c:pt>
                <c:pt idx="9274">
                  <c:v>9,274.99</c:v>
                </c:pt>
                <c:pt idx="9275">
                  <c:v>9,275.99</c:v>
                </c:pt>
                <c:pt idx="9276">
                  <c:v>9,277.00</c:v>
                </c:pt>
                <c:pt idx="9277">
                  <c:v>9,277.99</c:v>
                </c:pt>
                <c:pt idx="9278">
                  <c:v>9,278.99</c:v>
                </c:pt>
                <c:pt idx="9279">
                  <c:v>9,280.00</c:v>
                </c:pt>
                <c:pt idx="9280">
                  <c:v>9,281.00</c:v>
                </c:pt>
                <c:pt idx="9281">
                  <c:v>9,281.99</c:v>
                </c:pt>
                <c:pt idx="9282">
                  <c:v>9,283.00</c:v>
                </c:pt>
                <c:pt idx="9283">
                  <c:v>9,284.00</c:v>
                </c:pt>
                <c:pt idx="9284">
                  <c:v>9,284.99</c:v>
                </c:pt>
                <c:pt idx="9285">
                  <c:v>9,285.99</c:v>
                </c:pt>
                <c:pt idx="9286">
                  <c:v>9,287.00</c:v>
                </c:pt>
                <c:pt idx="9287">
                  <c:v>9,288.00</c:v>
                </c:pt>
                <c:pt idx="9288">
                  <c:v>9,288.99</c:v>
                </c:pt>
                <c:pt idx="9289">
                  <c:v>9,290.00</c:v>
                </c:pt>
                <c:pt idx="9290">
                  <c:v>9,291.00</c:v>
                </c:pt>
                <c:pt idx="9291">
                  <c:v>9,291.99</c:v>
                </c:pt>
                <c:pt idx="9292">
                  <c:v>9,293.00</c:v>
                </c:pt>
                <c:pt idx="9293">
                  <c:v>9,294.00</c:v>
                </c:pt>
                <c:pt idx="9294">
                  <c:v>9,294.99</c:v>
                </c:pt>
                <c:pt idx="9295">
                  <c:v>9,295.99</c:v>
                </c:pt>
                <c:pt idx="9296">
                  <c:v>9,297.00</c:v>
                </c:pt>
                <c:pt idx="9297">
                  <c:v>9,298.00</c:v>
                </c:pt>
                <c:pt idx="9298">
                  <c:v>9,298.99</c:v>
                </c:pt>
                <c:pt idx="9299">
                  <c:v>9,300.00</c:v>
                </c:pt>
                <c:pt idx="9300">
                  <c:v>9,301.00</c:v>
                </c:pt>
                <c:pt idx="9301">
                  <c:v>9,301.99</c:v>
                </c:pt>
                <c:pt idx="9302">
                  <c:v>9,302.99</c:v>
                </c:pt>
                <c:pt idx="9303">
                  <c:v>9,304.00</c:v>
                </c:pt>
                <c:pt idx="9304">
                  <c:v>9,305.00</c:v>
                </c:pt>
                <c:pt idx="9305">
                  <c:v>9,305.99</c:v>
                </c:pt>
                <c:pt idx="9306">
                  <c:v>9,307.00</c:v>
                </c:pt>
                <c:pt idx="9307">
                  <c:v>9,308.00</c:v>
                </c:pt>
                <c:pt idx="9308">
                  <c:v>9,308.99</c:v>
                </c:pt>
                <c:pt idx="9309">
                  <c:v>9,310.00</c:v>
                </c:pt>
                <c:pt idx="9310">
                  <c:v>9,311.00</c:v>
                </c:pt>
                <c:pt idx="9311">
                  <c:v>9,311.99</c:v>
                </c:pt>
                <c:pt idx="9312">
                  <c:v>9,312.99</c:v>
                </c:pt>
                <c:pt idx="9313">
                  <c:v>9,314.00</c:v>
                </c:pt>
                <c:pt idx="9314">
                  <c:v>9,315.00</c:v>
                </c:pt>
                <c:pt idx="9315">
                  <c:v>9,315.99</c:v>
                </c:pt>
                <c:pt idx="9316">
                  <c:v>9,317.00</c:v>
                </c:pt>
                <c:pt idx="9317">
                  <c:v>9,318.00</c:v>
                </c:pt>
                <c:pt idx="9318">
                  <c:v>9,318.99</c:v>
                </c:pt>
                <c:pt idx="9319">
                  <c:v>9,320.00</c:v>
                </c:pt>
                <c:pt idx="9320">
                  <c:v>9,321.00</c:v>
                </c:pt>
                <c:pt idx="9321">
                  <c:v>9,321.99</c:v>
                </c:pt>
                <c:pt idx="9322">
                  <c:v>9,322.99</c:v>
                </c:pt>
                <c:pt idx="9323">
                  <c:v>9,324.00</c:v>
                </c:pt>
                <c:pt idx="9324">
                  <c:v>9,325.00</c:v>
                </c:pt>
                <c:pt idx="9325">
                  <c:v>9,325.99</c:v>
                </c:pt>
                <c:pt idx="9326">
                  <c:v>9,327.00</c:v>
                </c:pt>
                <c:pt idx="9327">
                  <c:v>9,328.00</c:v>
                </c:pt>
                <c:pt idx="9328">
                  <c:v>9,328.99</c:v>
                </c:pt>
                <c:pt idx="9329">
                  <c:v>9,330.00</c:v>
                </c:pt>
                <c:pt idx="9330">
                  <c:v>9,331.00</c:v>
                </c:pt>
                <c:pt idx="9331">
                  <c:v>9,331.99</c:v>
                </c:pt>
                <c:pt idx="9332">
                  <c:v>9,332.99</c:v>
                </c:pt>
                <c:pt idx="9333">
                  <c:v>9,334.00</c:v>
                </c:pt>
                <c:pt idx="9334">
                  <c:v>9,335.00</c:v>
                </c:pt>
                <c:pt idx="9335">
                  <c:v>9,335.99</c:v>
                </c:pt>
                <c:pt idx="9336">
                  <c:v>9,337.00</c:v>
                </c:pt>
                <c:pt idx="9337">
                  <c:v>9,338.00</c:v>
                </c:pt>
                <c:pt idx="9338">
                  <c:v>9,338.99</c:v>
                </c:pt>
                <c:pt idx="9339">
                  <c:v>9,339.99</c:v>
                </c:pt>
                <c:pt idx="9340">
                  <c:v>9,341.00</c:v>
                </c:pt>
                <c:pt idx="9341">
                  <c:v>9,342.00</c:v>
                </c:pt>
                <c:pt idx="9342">
                  <c:v>9,342.99</c:v>
                </c:pt>
                <c:pt idx="9343">
                  <c:v>9,344.00</c:v>
                </c:pt>
                <c:pt idx="9344">
                  <c:v>9,345.00</c:v>
                </c:pt>
                <c:pt idx="9345">
                  <c:v>9,345.99</c:v>
                </c:pt>
                <c:pt idx="9346">
                  <c:v>9,347.00</c:v>
                </c:pt>
                <c:pt idx="9347">
                  <c:v>9,348.00</c:v>
                </c:pt>
                <c:pt idx="9348">
                  <c:v>9,348.99</c:v>
                </c:pt>
                <c:pt idx="9349">
                  <c:v>9,349.99</c:v>
                </c:pt>
                <c:pt idx="9350">
                  <c:v>9,351.00</c:v>
                </c:pt>
                <c:pt idx="9351">
                  <c:v>9,352.00</c:v>
                </c:pt>
                <c:pt idx="9352">
                  <c:v>9,352.99</c:v>
                </c:pt>
                <c:pt idx="9353">
                  <c:v>9,354.00</c:v>
                </c:pt>
                <c:pt idx="9354">
                  <c:v>9,355.00</c:v>
                </c:pt>
                <c:pt idx="9355">
                  <c:v>9,355.99</c:v>
                </c:pt>
                <c:pt idx="9356">
                  <c:v>9,357.00</c:v>
                </c:pt>
                <c:pt idx="9357">
                  <c:v>9,358.00</c:v>
                </c:pt>
                <c:pt idx="9358">
                  <c:v>9,358.99</c:v>
                </c:pt>
                <c:pt idx="9359">
                  <c:v>9,359.99</c:v>
                </c:pt>
                <c:pt idx="9360">
                  <c:v>9,361.00</c:v>
                </c:pt>
                <c:pt idx="9361">
                  <c:v>9,362.00</c:v>
                </c:pt>
                <c:pt idx="9362">
                  <c:v>9,362.99</c:v>
                </c:pt>
                <c:pt idx="9363">
                  <c:v>9,364.00</c:v>
                </c:pt>
                <c:pt idx="9364">
                  <c:v>9,365.00</c:v>
                </c:pt>
                <c:pt idx="9365">
                  <c:v>9,365.99</c:v>
                </c:pt>
                <c:pt idx="9366">
                  <c:v>9,367.00</c:v>
                </c:pt>
                <c:pt idx="9367">
                  <c:v>9,368.00</c:v>
                </c:pt>
                <c:pt idx="9368">
                  <c:v>9,368.99</c:v>
                </c:pt>
                <c:pt idx="9369">
                  <c:v>9,369.99</c:v>
                </c:pt>
                <c:pt idx="9370">
                  <c:v>9,371.00</c:v>
                </c:pt>
                <c:pt idx="9371">
                  <c:v>9,372.00</c:v>
                </c:pt>
                <c:pt idx="9372">
                  <c:v>9,372.99</c:v>
                </c:pt>
                <c:pt idx="9373">
                  <c:v>9,374.00</c:v>
                </c:pt>
                <c:pt idx="9374">
                  <c:v>9,375.00</c:v>
                </c:pt>
                <c:pt idx="9375">
                  <c:v>9,375.99</c:v>
                </c:pt>
                <c:pt idx="9376">
                  <c:v>9,377.00</c:v>
                </c:pt>
                <c:pt idx="9377">
                  <c:v>9,378.00</c:v>
                </c:pt>
                <c:pt idx="9378">
                  <c:v>9,378.99</c:v>
                </c:pt>
                <c:pt idx="9379">
                  <c:v>9,379.99</c:v>
                </c:pt>
                <c:pt idx="9380">
                  <c:v>9,381.00</c:v>
                </c:pt>
                <c:pt idx="9381">
                  <c:v>9,382.00</c:v>
                </c:pt>
                <c:pt idx="9382">
                  <c:v>9,382.99</c:v>
                </c:pt>
                <c:pt idx="9383">
                  <c:v>9,384.00</c:v>
                </c:pt>
                <c:pt idx="9384">
                  <c:v>9,385.00</c:v>
                </c:pt>
                <c:pt idx="9385">
                  <c:v>9,385.99</c:v>
                </c:pt>
                <c:pt idx="9386">
                  <c:v>9,386.99</c:v>
                </c:pt>
                <c:pt idx="9387">
                  <c:v>9,388.00</c:v>
                </c:pt>
                <c:pt idx="9388">
                  <c:v>9,389.00</c:v>
                </c:pt>
                <c:pt idx="9389">
                  <c:v>9,389.99</c:v>
                </c:pt>
                <c:pt idx="9390">
                  <c:v>9,391.00</c:v>
                </c:pt>
                <c:pt idx="9391">
                  <c:v>9,392.00</c:v>
                </c:pt>
                <c:pt idx="9392">
                  <c:v>9,392.99</c:v>
                </c:pt>
                <c:pt idx="9393">
                  <c:v>9,394.00</c:v>
                </c:pt>
                <c:pt idx="9394">
                  <c:v>9,395.00</c:v>
                </c:pt>
                <c:pt idx="9395">
                  <c:v>9,395.99</c:v>
                </c:pt>
                <c:pt idx="9396">
                  <c:v>9,396.99</c:v>
                </c:pt>
                <c:pt idx="9397">
                  <c:v>9,398.00</c:v>
                </c:pt>
                <c:pt idx="9398">
                  <c:v>9,399.00</c:v>
                </c:pt>
                <c:pt idx="9399">
                  <c:v>9,399.99</c:v>
                </c:pt>
                <c:pt idx="9400">
                  <c:v>9,401.00</c:v>
                </c:pt>
                <c:pt idx="9401">
                  <c:v>9,402.00</c:v>
                </c:pt>
                <c:pt idx="9402">
                  <c:v>9,402.99</c:v>
                </c:pt>
                <c:pt idx="9403">
                  <c:v>9,404.00</c:v>
                </c:pt>
                <c:pt idx="9404">
                  <c:v>9,405.00</c:v>
                </c:pt>
                <c:pt idx="9405">
                  <c:v>9,405.99</c:v>
                </c:pt>
                <c:pt idx="9406">
                  <c:v>9,406.99</c:v>
                </c:pt>
                <c:pt idx="9407">
                  <c:v>9,408.00</c:v>
                </c:pt>
                <c:pt idx="9408">
                  <c:v>9,409.00</c:v>
                </c:pt>
                <c:pt idx="9409">
                  <c:v>9,409.99</c:v>
                </c:pt>
                <c:pt idx="9410">
                  <c:v>9,411.00</c:v>
                </c:pt>
                <c:pt idx="9411">
                  <c:v>9,412.00</c:v>
                </c:pt>
                <c:pt idx="9412">
                  <c:v>9,412.99</c:v>
                </c:pt>
                <c:pt idx="9413">
                  <c:v>9,414.00</c:v>
                </c:pt>
                <c:pt idx="9414">
                  <c:v>9,415.00</c:v>
                </c:pt>
                <c:pt idx="9415">
                  <c:v>9,415.99</c:v>
                </c:pt>
                <c:pt idx="9416">
                  <c:v>9,416.99</c:v>
                </c:pt>
                <c:pt idx="9417">
                  <c:v>9,418.00</c:v>
                </c:pt>
                <c:pt idx="9418">
                  <c:v>9,419.00</c:v>
                </c:pt>
                <c:pt idx="9419">
                  <c:v>9,419.99</c:v>
                </c:pt>
                <c:pt idx="9420">
                  <c:v>9,421.00</c:v>
                </c:pt>
                <c:pt idx="9421">
                  <c:v>9,422.00</c:v>
                </c:pt>
                <c:pt idx="9422">
                  <c:v>9,422.99</c:v>
                </c:pt>
                <c:pt idx="9423">
                  <c:v>9,423.99</c:v>
                </c:pt>
                <c:pt idx="9424">
                  <c:v>9,425.00</c:v>
                </c:pt>
                <c:pt idx="9425">
                  <c:v>9,425.99</c:v>
                </c:pt>
                <c:pt idx="9426">
                  <c:v>9,426.99</c:v>
                </c:pt>
                <c:pt idx="9427">
                  <c:v>9,428.00</c:v>
                </c:pt>
                <c:pt idx="9428">
                  <c:v>9,429.00</c:v>
                </c:pt>
                <c:pt idx="9429">
                  <c:v>9,429.99</c:v>
                </c:pt>
                <c:pt idx="9430">
                  <c:v>9,431.00</c:v>
                </c:pt>
                <c:pt idx="9431">
                  <c:v>9,432.00</c:v>
                </c:pt>
                <c:pt idx="9432">
                  <c:v>9,432.99</c:v>
                </c:pt>
                <c:pt idx="9433">
                  <c:v>9,433.99</c:v>
                </c:pt>
                <c:pt idx="9434">
                  <c:v>9,435.00</c:v>
                </c:pt>
                <c:pt idx="9435">
                  <c:v>9,436.00</c:v>
                </c:pt>
                <c:pt idx="9436">
                  <c:v>9,436.99</c:v>
                </c:pt>
                <c:pt idx="9437">
                  <c:v>9,438.00</c:v>
                </c:pt>
                <c:pt idx="9438">
                  <c:v>9,439.00</c:v>
                </c:pt>
                <c:pt idx="9439">
                  <c:v>9,439.99</c:v>
                </c:pt>
                <c:pt idx="9440">
                  <c:v>9,441.00</c:v>
                </c:pt>
                <c:pt idx="9441">
                  <c:v>9,442.00</c:v>
                </c:pt>
                <c:pt idx="9442">
                  <c:v>9,442.99</c:v>
                </c:pt>
                <c:pt idx="9443">
                  <c:v>9,443.99</c:v>
                </c:pt>
                <c:pt idx="9444">
                  <c:v>9,445.00</c:v>
                </c:pt>
                <c:pt idx="9445">
                  <c:v>9,446.00</c:v>
                </c:pt>
                <c:pt idx="9446">
                  <c:v>9,446.99</c:v>
                </c:pt>
                <c:pt idx="9447">
                  <c:v>9,448.00</c:v>
                </c:pt>
                <c:pt idx="9448">
                  <c:v>9,449.00</c:v>
                </c:pt>
                <c:pt idx="9449">
                  <c:v>9,449.99</c:v>
                </c:pt>
                <c:pt idx="9450">
                  <c:v>9,451.00</c:v>
                </c:pt>
                <c:pt idx="9451">
                  <c:v>9,452.00</c:v>
                </c:pt>
                <c:pt idx="9452">
                  <c:v>9,452.99</c:v>
                </c:pt>
                <c:pt idx="9453">
                  <c:v>9,453.99</c:v>
                </c:pt>
                <c:pt idx="9454">
                  <c:v>9,455.00</c:v>
                </c:pt>
                <c:pt idx="9455">
                  <c:v>9,456.00</c:v>
                </c:pt>
                <c:pt idx="9456">
                  <c:v>9,456.99</c:v>
                </c:pt>
                <c:pt idx="9457">
                  <c:v>9,458.00</c:v>
                </c:pt>
                <c:pt idx="9458">
                  <c:v>9,459.00</c:v>
                </c:pt>
                <c:pt idx="9459">
                  <c:v>9,459.99</c:v>
                </c:pt>
                <c:pt idx="9460">
                  <c:v>9,461.00</c:v>
                </c:pt>
                <c:pt idx="9461">
                  <c:v>9,462.00</c:v>
                </c:pt>
                <c:pt idx="9462">
                  <c:v>9,462.99</c:v>
                </c:pt>
                <c:pt idx="9463">
                  <c:v>9,463.99</c:v>
                </c:pt>
                <c:pt idx="9464">
                  <c:v>9,465.00</c:v>
                </c:pt>
                <c:pt idx="9465">
                  <c:v>9,466.00</c:v>
                </c:pt>
                <c:pt idx="9466">
                  <c:v>9,466.99</c:v>
                </c:pt>
                <c:pt idx="9467">
                  <c:v>9,468.00</c:v>
                </c:pt>
                <c:pt idx="9468">
                  <c:v>9,469.00</c:v>
                </c:pt>
                <c:pt idx="9469">
                  <c:v>9,469.99</c:v>
                </c:pt>
                <c:pt idx="9470">
                  <c:v>9,471.00</c:v>
                </c:pt>
                <c:pt idx="9471">
                  <c:v>9,472.00</c:v>
                </c:pt>
                <c:pt idx="9472">
                  <c:v>9,472.99</c:v>
                </c:pt>
                <c:pt idx="9473">
                  <c:v>9,473.99</c:v>
                </c:pt>
                <c:pt idx="9474">
                  <c:v>9,475.00</c:v>
                </c:pt>
                <c:pt idx="9475">
                  <c:v>9,476.00</c:v>
                </c:pt>
                <c:pt idx="9476">
                  <c:v>9,476.99</c:v>
                </c:pt>
                <c:pt idx="9477">
                  <c:v>9,478.00</c:v>
                </c:pt>
                <c:pt idx="9478">
                  <c:v>9,479.00</c:v>
                </c:pt>
                <c:pt idx="9479">
                  <c:v>9,479.99</c:v>
                </c:pt>
                <c:pt idx="9480">
                  <c:v>9,480.99</c:v>
                </c:pt>
                <c:pt idx="9481">
                  <c:v>9,482.00</c:v>
                </c:pt>
                <c:pt idx="9482">
                  <c:v>9,483.00</c:v>
                </c:pt>
                <c:pt idx="9483">
                  <c:v>9,483.99</c:v>
                </c:pt>
                <c:pt idx="9484">
                  <c:v>9,485.00</c:v>
                </c:pt>
                <c:pt idx="9485">
                  <c:v>9,486.00</c:v>
                </c:pt>
                <c:pt idx="9486">
                  <c:v>9,486.99</c:v>
                </c:pt>
                <c:pt idx="9487">
                  <c:v>9,488.00</c:v>
                </c:pt>
                <c:pt idx="9488">
                  <c:v>9,489.00</c:v>
                </c:pt>
                <c:pt idx="9489">
                  <c:v>9,489.99</c:v>
                </c:pt>
                <c:pt idx="9490">
                  <c:v>9,490.99</c:v>
                </c:pt>
                <c:pt idx="9491">
                  <c:v>9,492.00</c:v>
                </c:pt>
                <c:pt idx="9492">
                  <c:v>9,493.00</c:v>
                </c:pt>
                <c:pt idx="9493">
                  <c:v>9,493.99</c:v>
                </c:pt>
                <c:pt idx="9494">
                  <c:v>9,495.00</c:v>
                </c:pt>
                <c:pt idx="9495">
                  <c:v>9,496.00</c:v>
                </c:pt>
                <c:pt idx="9496">
                  <c:v>9,496.99</c:v>
                </c:pt>
                <c:pt idx="9497">
                  <c:v>9,498.00</c:v>
                </c:pt>
                <c:pt idx="9498">
                  <c:v>9,499.00</c:v>
                </c:pt>
                <c:pt idx="9499">
                  <c:v>9,499.99</c:v>
                </c:pt>
                <c:pt idx="9500">
                  <c:v>9,500.99</c:v>
                </c:pt>
                <c:pt idx="9501">
                  <c:v>9,502.00</c:v>
                </c:pt>
                <c:pt idx="9502">
                  <c:v>9,503.00</c:v>
                </c:pt>
                <c:pt idx="9503">
                  <c:v>9,503.99</c:v>
                </c:pt>
                <c:pt idx="9504">
                  <c:v>9,505.00</c:v>
                </c:pt>
                <c:pt idx="9505">
                  <c:v>9,506.00</c:v>
                </c:pt>
                <c:pt idx="9506">
                  <c:v>9,506.99</c:v>
                </c:pt>
                <c:pt idx="9507">
                  <c:v>9,508.00</c:v>
                </c:pt>
                <c:pt idx="9508">
                  <c:v>9,509.00</c:v>
                </c:pt>
                <c:pt idx="9509">
                  <c:v>9,509.99</c:v>
                </c:pt>
                <c:pt idx="9510">
                  <c:v>9,510.99</c:v>
                </c:pt>
                <c:pt idx="9511">
                  <c:v>9,512.00</c:v>
                </c:pt>
                <c:pt idx="9512">
                  <c:v>9,513.00</c:v>
                </c:pt>
                <c:pt idx="9513">
                  <c:v>9,513.99</c:v>
                </c:pt>
                <c:pt idx="9514">
                  <c:v>9,515.00</c:v>
                </c:pt>
                <c:pt idx="9515">
                  <c:v>9,516.00</c:v>
                </c:pt>
                <c:pt idx="9516">
                  <c:v>9,516.99</c:v>
                </c:pt>
                <c:pt idx="9517">
                  <c:v>9,518.00</c:v>
                </c:pt>
                <c:pt idx="9518">
                  <c:v>9,519.00</c:v>
                </c:pt>
                <c:pt idx="9519">
                  <c:v>9,519.99</c:v>
                </c:pt>
                <c:pt idx="9520">
                  <c:v>9,520.99</c:v>
                </c:pt>
                <c:pt idx="9521">
                  <c:v>9,522.00</c:v>
                </c:pt>
                <c:pt idx="9522">
                  <c:v>9,523.00</c:v>
                </c:pt>
                <c:pt idx="9523">
                  <c:v>9,523.99</c:v>
                </c:pt>
                <c:pt idx="9524">
                  <c:v>9,525.00</c:v>
                </c:pt>
                <c:pt idx="9525">
                  <c:v>9,526.00</c:v>
                </c:pt>
                <c:pt idx="9526">
                  <c:v>9,526.99</c:v>
                </c:pt>
                <c:pt idx="9527">
                  <c:v>9,527.99</c:v>
                </c:pt>
                <c:pt idx="9528">
                  <c:v>9,529.00</c:v>
                </c:pt>
                <c:pt idx="9529">
                  <c:v>9,530.00</c:v>
                </c:pt>
                <c:pt idx="9530">
                  <c:v>9,530.99</c:v>
                </c:pt>
                <c:pt idx="9531">
                  <c:v>9,532.00</c:v>
                </c:pt>
                <c:pt idx="9532">
                  <c:v>9,533.00</c:v>
                </c:pt>
                <c:pt idx="9533">
                  <c:v>9,533.99</c:v>
                </c:pt>
                <c:pt idx="9534">
                  <c:v>9,535.00</c:v>
                </c:pt>
                <c:pt idx="9535">
                  <c:v>9,536.00</c:v>
                </c:pt>
                <c:pt idx="9536">
                  <c:v>9,536.99</c:v>
                </c:pt>
                <c:pt idx="9537">
                  <c:v>9,537.99</c:v>
                </c:pt>
                <c:pt idx="9538">
                  <c:v>9,539.00</c:v>
                </c:pt>
                <c:pt idx="9539">
                  <c:v>9,540.00</c:v>
                </c:pt>
                <c:pt idx="9540">
                  <c:v>9,540.99</c:v>
                </c:pt>
                <c:pt idx="9541">
                  <c:v>9,542.00</c:v>
                </c:pt>
                <c:pt idx="9542">
                  <c:v>9,543.00</c:v>
                </c:pt>
                <c:pt idx="9543">
                  <c:v>9,543.99</c:v>
                </c:pt>
                <c:pt idx="9544">
                  <c:v>9,545.00</c:v>
                </c:pt>
                <c:pt idx="9545">
                  <c:v>9,546.00</c:v>
                </c:pt>
                <c:pt idx="9546">
                  <c:v>9,546.99</c:v>
                </c:pt>
                <c:pt idx="9547">
                  <c:v>9,547.99</c:v>
                </c:pt>
                <c:pt idx="9548">
                  <c:v>9,549.00</c:v>
                </c:pt>
                <c:pt idx="9549">
                  <c:v>9,550.00</c:v>
                </c:pt>
                <c:pt idx="9550">
                  <c:v>9,550.99</c:v>
                </c:pt>
                <c:pt idx="9551">
                  <c:v>9,552.00</c:v>
                </c:pt>
                <c:pt idx="9552">
                  <c:v>9,553.00</c:v>
                </c:pt>
                <c:pt idx="9553">
                  <c:v>9,553.99</c:v>
                </c:pt>
                <c:pt idx="9554">
                  <c:v>9,555.00</c:v>
                </c:pt>
                <c:pt idx="9555">
                  <c:v>9,556.00</c:v>
                </c:pt>
                <c:pt idx="9556">
                  <c:v>9,556.99</c:v>
                </c:pt>
                <c:pt idx="9557">
                  <c:v>9,557.99</c:v>
                </c:pt>
                <c:pt idx="9558">
                  <c:v>9,559.00</c:v>
                </c:pt>
                <c:pt idx="9559">
                  <c:v>9,560.00</c:v>
                </c:pt>
                <c:pt idx="9560">
                  <c:v>9,560.99</c:v>
                </c:pt>
                <c:pt idx="9561">
                  <c:v>9,562.00</c:v>
                </c:pt>
                <c:pt idx="9562">
                  <c:v>9,563.00</c:v>
                </c:pt>
                <c:pt idx="9563">
                  <c:v>9,563.99</c:v>
                </c:pt>
                <c:pt idx="9564">
                  <c:v>9,565.00</c:v>
                </c:pt>
                <c:pt idx="9565">
                  <c:v>9,566.00</c:v>
                </c:pt>
                <c:pt idx="9566">
                  <c:v>9,566.99</c:v>
                </c:pt>
                <c:pt idx="9567">
                  <c:v>9,567.99</c:v>
                </c:pt>
                <c:pt idx="9568">
                  <c:v>9,569.00</c:v>
                </c:pt>
                <c:pt idx="9569">
                  <c:v>9,570.00</c:v>
                </c:pt>
                <c:pt idx="9570">
                  <c:v>9,570.99</c:v>
                </c:pt>
                <c:pt idx="9571">
                  <c:v>9,572.00</c:v>
                </c:pt>
                <c:pt idx="9572">
                  <c:v>9,573.00</c:v>
                </c:pt>
                <c:pt idx="9573">
                  <c:v>9,573.99</c:v>
                </c:pt>
                <c:pt idx="9574">
                  <c:v>9,574.99</c:v>
                </c:pt>
                <c:pt idx="9575">
                  <c:v>9,576.00</c:v>
                </c:pt>
                <c:pt idx="9576">
                  <c:v>9,576.99</c:v>
                </c:pt>
                <c:pt idx="9577">
                  <c:v>9,577.99</c:v>
                </c:pt>
                <c:pt idx="9578">
                  <c:v>9,579.00</c:v>
                </c:pt>
                <c:pt idx="9579">
                  <c:v>9,580.00</c:v>
                </c:pt>
                <c:pt idx="9580">
                  <c:v>9,580.99</c:v>
                </c:pt>
                <c:pt idx="9581">
                  <c:v>9,582.00</c:v>
                </c:pt>
                <c:pt idx="9582">
                  <c:v>9,583.00</c:v>
                </c:pt>
                <c:pt idx="9583">
                  <c:v>9,583.99</c:v>
                </c:pt>
                <c:pt idx="9584">
                  <c:v>9,584.99</c:v>
                </c:pt>
                <c:pt idx="9585">
                  <c:v>9,586.00</c:v>
                </c:pt>
                <c:pt idx="9586">
                  <c:v>9,587.00</c:v>
                </c:pt>
                <c:pt idx="9587">
                  <c:v>9,587.99</c:v>
                </c:pt>
                <c:pt idx="9588">
                  <c:v>9,589.00</c:v>
                </c:pt>
                <c:pt idx="9589">
                  <c:v>9,590.00</c:v>
                </c:pt>
                <c:pt idx="9590">
                  <c:v>9,590.99</c:v>
                </c:pt>
                <c:pt idx="9591">
                  <c:v>9,592.00</c:v>
                </c:pt>
                <c:pt idx="9592">
                  <c:v>9,593.00</c:v>
                </c:pt>
                <c:pt idx="9593">
                  <c:v>9,593.99</c:v>
                </c:pt>
                <c:pt idx="9594">
                  <c:v>9,594.99</c:v>
                </c:pt>
                <c:pt idx="9595">
                  <c:v>9,596.00</c:v>
                </c:pt>
                <c:pt idx="9596">
                  <c:v>9,597.00</c:v>
                </c:pt>
                <c:pt idx="9597">
                  <c:v>9,597.99</c:v>
                </c:pt>
                <c:pt idx="9598">
                  <c:v>9,599.00</c:v>
                </c:pt>
                <c:pt idx="9599">
                  <c:v>9,600.00</c:v>
                </c:pt>
                <c:pt idx="9600">
                  <c:v>9,600.99</c:v>
                </c:pt>
                <c:pt idx="9601">
                  <c:v>9,602.00</c:v>
                </c:pt>
                <c:pt idx="9602">
                  <c:v>9,603.00</c:v>
                </c:pt>
                <c:pt idx="9603">
                  <c:v>9,603.99</c:v>
                </c:pt>
                <c:pt idx="9604">
                  <c:v>9,604.99</c:v>
                </c:pt>
                <c:pt idx="9605">
                  <c:v>9,606.00</c:v>
                </c:pt>
                <c:pt idx="9606">
                  <c:v>9,607.00</c:v>
                </c:pt>
                <c:pt idx="9607">
                  <c:v>9,607.99</c:v>
                </c:pt>
                <c:pt idx="9608">
                  <c:v>9,609.00</c:v>
                </c:pt>
                <c:pt idx="9609">
                  <c:v>9,610.00</c:v>
                </c:pt>
                <c:pt idx="9610">
                  <c:v>9,610.99</c:v>
                </c:pt>
                <c:pt idx="9611">
                  <c:v>9,612.00</c:v>
                </c:pt>
                <c:pt idx="9612">
                  <c:v>9,613.00</c:v>
                </c:pt>
                <c:pt idx="9613">
                  <c:v>9,613.99</c:v>
                </c:pt>
                <c:pt idx="9614">
                  <c:v>9,614.99</c:v>
                </c:pt>
                <c:pt idx="9615">
                  <c:v>9,616.00</c:v>
                </c:pt>
                <c:pt idx="9616">
                  <c:v>9,617.00</c:v>
                </c:pt>
                <c:pt idx="9617">
                  <c:v>9,617.99</c:v>
                </c:pt>
                <c:pt idx="9618">
                  <c:v>9,619.00</c:v>
                </c:pt>
                <c:pt idx="9619">
                  <c:v>9,620.00</c:v>
                </c:pt>
                <c:pt idx="9620">
                  <c:v>9,620.99</c:v>
                </c:pt>
                <c:pt idx="9621">
                  <c:v>9,622.00</c:v>
                </c:pt>
                <c:pt idx="9622">
                  <c:v>9,623.00</c:v>
                </c:pt>
                <c:pt idx="9623">
                  <c:v>9,623.99</c:v>
                </c:pt>
                <c:pt idx="9624">
                  <c:v>9,624.99</c:v>
                </c:pt>
                <c:pt idx="9625">
                  <c:v>9,626.00</c:v>
                </c:pt>
                <c:pt idx="9626">
                  <c:v>9,627.00</c:v>
                </c:pt>
                <c:pt idx="9627">
                  <c:v>9,627.99</c:v>
                </c:pt>
                <c:pt idx="9628">
                  <c:v>9,629.00</c:v>
                </c:pt>
                <c:pt idx="9629">
                  <c:v>9,630.00</c:v>
                </c:pt>
                <c:pt idx="9630">
                  <c:v>9,630.99</c:v>
                </c:pt>
                <c:pt idx="9631">
                  <c:v>9,631.99</c:v>
                </c:pt>
                <c:pt idx="9632">
                  <c:v>9,633.00</c:v>
                </c:pt>
                <c:pt idx="9633">
                  <c:v>9,634.00</c:v>
                </c:pt>
                <c:pt idx="9634">
                  <c:v>9,634.99</c:v>
                </c:pt>
                <c:pt idx="9635">
                  <c:v>9,636.00</c:v>
                </c:pt>
                <c:pt idx="9636">
                  <c:v>9,637.00</c:v>
                </c:pt>
                <c:pt idx="9637">
                  <c:v>9,637.99</c:v>
                </c:pt>
                <c:pt idx="9638">
                  <c:v>9,639.00</c:v>
                </c:pt>
                <c:pt idx="9639">
                  <c:v>9,640.00</c:v>
                </c:pt>
                <c:pt idx="9640">
                  <c:v>9,640.99</c:v>
                </c:pt>
                <c:pt idx="9641">
                  <c:v>9,641.99</c:v>
                </c:pt>
                <c:pt idx="9642">
                  <c:v>9,643.00</c:v>
                </c:pt>
                <c:pt idx="9643">
                  <c:v>9,644.00</c:v>
                </c:pt>
                <c:pt idx="9644">
                  <c:v>9,644.99</c:v>
                </c:pt>
                <c:pt idx="9645">
                  <c:v>9,646.00</c:v>
                </c:pt>
                <c:pt idx="9646">
                  <c:v>9,647.00</c:v>
                </c:pt>
                <c:pt idx="9647">
                  <c:v>9,647.99</c:v>
                </c:pt>
                <c:pt idx="9648">
                  <c:v>9,649.00</c:v>
                </c:pt>
                <c:pt idx="9649">
                  <c:v>9,650.00</c:v>
                </c:pt>
                <c:pt idx="9650">
                  <c:v>9,650.99</c:v>
                </c:pt>
                <c:pt idx="9651">
                  <c:v>9,651.99</c:v>
                </c:pt>
                <c:pt idx="9652">
                  <c:v>9,653.00</c:v>
                </c:pt>
                <c:pt idx="9653">
                  <c:v>9,654.00</c:v>
                </c:pt>
                <c:pt idx="9654">
                  <c:v>9,654.99</c:v>
                </c:pt>
                <c:pt idx="9655">
                  <c:v>9,656.00</c:v>
                </c:pt>
                <c:pt idx="9656">
                  <c:v>9,657.00</c:v>
                </c:pt>
                <c:pt idx="9657">
                  <c:v>9,657.99</c:v>
                </c:pt>
                <c:pt idx="9658">
                  <c:v>9,658.99</c:v>
                </c:pt>
                <c:pt idx="9659">
                  <c:v>9,660.00</c:v>
                </c:pt>
                <c:pt idx="9660">
                  <c:v>9,661.00</c:v>
                </c:pt>
                <c:pt idx="9661">
                  <c:v>9,661.99</c:v>
                </c:pt>
                <c:pt idx="9662">
                  <c:v>9,663.00</c:v>
                </c:pt>
                <c:pt idx="9663">
                  <c:v>9,664.00</c:v>
                </c:pt>
                <c:pt idx="9664">
                  <c:v>9,664.99</c:v>
                </c:pt>
                <c:pt idx="9665">
                  <c:v>9,666.00</c:v>
                </c:pt>
                <c:pt idx="9666">
                  <c:v>9,667.00</c:v>
                </c:pt>
                <c:pt idx="9667">
                  <c:v>9,667.99</c:v>
                </c:pt>
                <c:pt idx="9668">
                  <c:v>9,668.99</c:v>
                </c:pt>
                <c:pt idx="9669">
                  <c:v>9,670.00</c:v>
                </c:pt>
                <c:pt idx="9670">
                  <c:v>9,671.00</c:v>
                </c:pt>
                <c:pt idx="9671">
                  <c:v>9,671.99</c:v>
                </c:pt>
                <c:pt idx="9672">
                  <c:v>9,673.00</c:v>
                </c:pt>
                <c:pt idx="9673">
                  <c:v>9,674.00</c:v>
                </c:pt>
                <c:pt idx="9674">
                  <c:v>9,674.99</c:v>
                </c:pt>
                <c:pt idx="9675">
                  <c:v>9,676.00</c:v>
                </c:pt>
                <c:pt idx="9676">
                  <c:v>9,677.00</c:v>
                </c:pt>
                <c:pt idx="9677">
                  <c:v>9,677.99</c:v>
                </c:pt>
                <c:pt idx="9678">
                  <c:v>9,678.99</c:v>
                </c:pt>
                <c:pt idx="9679">
                  <c:v>9,680.00</c:v>
                </c:pt>
                <c:pt idx="9680">
                  <c:v>9,681.00</c:v>
                </c:pt>
                <c:pt idx="9681">
                  <c:v>9,681.99</c:v>
                </c:pt>
                <c:pt idx="9682">
                  <c:v>9,683.00</c:v>
                </c:pt>
                <c:pt idx="9683">
                  <c:v>9,684.00</c:v>
                </c:pt>
                <c:pt idx="9684">
                  <c:v>9,684.99</c:v>
                </c:pt>
                <c:pt idx="9685">
                  <c:v>9,686.00</c:v>
                </c:pt>
                <c:pt idx="9686">
                  <c:v>9,687.00</c:v>
                </c:pt>
                <c:pt idx="9687">
                  <c:v>9,687.99</c:v>
                </c:pt>
                <c:pt idx="9688">
                  <c:v>9,688.99</c:v>
                </c:pt>
                <c:pt idx="9689">
                  <c:v>9,690.00</c:v>
                </c:pt>
                <c:pt idx="9690">
                  <c:v>9,691.00</c:v>
                </c:pt>
                <c:pt idx="9691">
                  <c:v>9,691.99</c:v>
                </c:pt>
                <c:pt idx="9692">
                  <c:v>9,693.00</c:v>
                </c:pt>
                <c:pt idx="9693">
                  <c:v>9,694.00</c:v>
                </c:pt>
                <c:pt idx="9694">
                  <c:v>9,694.99</c:v>
                </c:pt>
                <c:pt idx="9695">
                  <c:v>9,696.00</c:v>
                </c:pt>
                <c:pt idx="9696">
                  <c:v>9,697.00</c:v>
                </c:pt>
                <c:pt idx="9697">
                  <c:v>9,697.99</c:v>
                </c:pt>
                <c:pt idx="9698">
                  <c:v>9,698.99</c:v>
                </c:pt>
                <c:pt idx="9699">
                  <c:v>9,700.00</c:v>
                </c:pt>
                <c:pt idx="9700">
                  <c:v>9,701.00</c:v>
                </c:pt>
                <c:pt idx="9701">
                  <c:v>9,701.99</c:v>
                </c:pt>
                <c:pt idx="9702">
                  <c:v>9,703.00</c:v>
                </c:pt>
                <c:pt idx="9703">
                  <c:v>9,704.00</c:v>
                </c:pt>
                <c:pt idx="9704">
                  <c:v>9,704.99</c:v>
                </c:pt>
                <c:pt idx="9705">
                  <c:v>9,705.99</c:v>
                </c:pt>
                <c:pt idx="9706">
                  <c:v>9,707.00</c:v>
                </c:pt>
                <c:pt idx="9707">
                  <c:v>9,707.99</c:v>
                </c:pt>
                <c:pt idx="9708">
                  <c:v>9,708.99</c:v>
                </c:pt>
                <c:pt idx="9709">
                  <c:v>9,710.00</c:v>
                </c:pt>
                <c:pt idx="9710">
                  <c:v>9,711.00</c:v>
                </c:pt>
                <c:pt idx="9711">
                  <c:v>9,711.99</c:v>
                </c:pt>
                <c:pt idx="9712">
                  <c:v>9,713.00</c:v>
                </c:pt>
                <c:pt idx="9713">
                  <c:v>9,714.00</c:v>
                </c:pt>
                <c:pt idx="9714">
                  <c:v>9,714.99</c:v>
                </c:pt>
                <c:pt idx="9715">
                  <c:v>9,715.99</c:v>
                </c:pt>
                <c:pt idx="9716">
                  <c:v>9,717.00</c:v>
                </c:pt>
                <c:pt idx="9717">
                  <c:v>9,718.00</c:v>
                </c:pt>
                <c:pt idx="9718">
                  <c:v>9,718.99</c:v>
                </c:pt>
                <c:pt idx="9719">
                  <c:v>9,720.00</c:v>
                </c:pt>
                <c:pt idx="9720">
                  <c:v>9,721.00</c:v>
                </c:pt>
                <c:pt idx="9721">
                  <c:v>9,721.99</c:v>
                </c:pt>
                <c:pt idx="9722">
                  <c:v>9,723.00</c:v>
                </c:pt>
                <c:pt idx="9723">
                  <c:v>9,724.00</c:v>
                </c:pt>
                <c:pt idx="9724">
                  <c:v>9,724.99</c:v>
                </c:pt>
                <c:pt idx="9725">
                  <c:v>9,725.99</c:v>
                </c:pt>
                <c:pt idx="9726">
                  <c:v>9,727.00</c:v>
                </c:pt>
                <c:pt idx="9727">
                  <c:v>9,728.00</c:v>
                </c:pt>
                <c:pt idx="9728">
                  <c:v>9,728.99</c:v>
                </c:pt>
                <c:pt idx="9729">
                  <c:v>9,730.00</c:v>
                </c:pt>
                <c:pt idx="9730">
                  <c:v>9,731.00</c:v>
                </c:pt>
                <c:pt idx="9731">
                  <c:v>9,731.99</c:v>
                </c:pt>
                <c:pt idx="9732">
                  <c:v>9,733.00</c:v>
                </c:pt>
                <c:pt idx="9733">
                  <c:v>9,734.00</c:v>
                </c:pt>
                <c:pt idx="9734">
                  <c:v>9,734.99</c:v>
                </c:pt>
                <c:pt idx="9735">
                  <c:v>9,735.99</c:v>
                </c:pt>
                <c:pt idx="9736">
                  <c:v>9,737.00</c:v>
                </c:pt>
                <c:pt idx="9737">
                  <c:v>9,738.00</c:v>
                </c:pt>
                <c:pt idx="9738">
                  <c:v>9,738.99</c:v>
                </c:pt>
                <c:pt idx="9739">
                  <c:v>9,740.00</c:v>
                </c:pt>
                <c:pt idx="9740">
                  <c:v>9,741.00</c:v>
                </c:pt>
                <c:pt idx="9741">
                  <c:v>9,741.99</c:v>
                </c:pt>
                <c:pt idx="9742">
                  <c:v>9,743.00</c:v>
                </c:pt>
                <c:pt idx="9743">
                  <c:v>9,744.00</c:v>
                </c:pt>
                <c:pt idx="9744">
                  <c:v>9,744.99</c:v>
                </c:pt>
                <c:pt idx="9745">
                  <c:v>9,745.99</c:v>
                </c:pt>
                <c:pt idx="9746">
                  <c:v>9,747.00</c:v>
                </c:pt>
                <c:pt idx="9747">
                  <c:v>9,748.00</c:v>
                </c:pt>
                <c:pt idx="9748">
                  <c:v>9,748.99</c:v>
                </c:pt>
                <c:pt idx="9749">
                  <c:v>9,750.00</c:v>
                </c:pt>
                <c:pt idx="9750">
                  <c:v>9,751.00</c:v>
                </c:pt>
                <c:pt idx="9751">
                  <c:v>9,751.99</c:v>
                </c:pt>
                <c:pt idx="9752">
                  <c:v>9,752.99</c:v>
                </c:pt>
                <c:pt idx="9753">
                  <c:v>9,754.00</c:v>
                </c:pt>
                <c:pt idx="9754">
                  <c:v>9,754.99</c:v>
                </c:pt>
                <c:pt idx="9755">
                  <c:v>9,755.99</c:v>
                </c:pt>
                <c:pt idx="9756">
                  <c:v>9,757.00</c:v>
                </c:pt>
                <c:pt idx="9757">
                  <c:v>9,758.00</c:v>
                </c:pt>
                <c:pt idx="9758">
                  <c:v>9,758.99</c:v>
                </c:pt>
                <c:pt idx="9759">
                  <c:v>9,760.00</c:v>
                </c:pt>
                <c:pt idx="9760">
                  <c:v>9,761.00</c:v>
                </c:pt>
                <c:pt idx="9761">
                  <c:v>9,761.99</c:v>
                </c:pt>
                <c:pt idx="9762">
                  <c:v>9,762.99</c:v>
                </c:pt>
                <c:pt idx="9763">
                  <c:v>9,764.00</c:v>
                </c:pt>
                <c:pt idx="9764">
                  <c:v>9,765.00</c:v>
                </c:pt>
                <c:pt idx="9765">
                  <c:v>9,765.99</c:v>
                </c:pt>
                <c:pt idx="9766">
                  <c:v>9,767.00</c:v>
                </c:pt>
                <c:pt idx="9767">
                  <c:v>9,768.00</c:v>
                </c:pt>
                <c:pt idx="9768">
                  <c:v>9,768.99</c:v>
                </c:pt>
                <c:pt idx="9769">
                  <c:v>9,770.00</c:v>
                </c:pt>
                <c:pt idx="9770">
                  <c:v>9,771.00</c:v>
                </c:pt>
                <c:pt idx="9771">
                  <c:v>9,771.99</c:v>
                </c:pt>
                <c:pt idx="9772">
                  <c:v>9,772.99</c:v>
                </c:pt>
                <c:pt idx="9773">
                  <c:v>9,774.00</c:v>
                </c:pt>
                <c:pt idx="9774">
                  <c:v>9,775.00</c:v>
                </c:pt>
                <c:pt idx="9775">
                  <c:v>9,775.99</c:v>
                </c:pt>
                <c:pt idx="9776">
                  <c:v>9,777.00</c:v>
                </c:pt>
                <c:pt idx="9777">
                  <c:v>9,778.00</c:v>
                </c:pt>
                <c:pt idx="9778">
                  <c:v>9,778.99</c:v>
                </c:pt>
                <c:pt idx="9779">
                  <c:v>9,780.00</c:v>
                </c:pt>
                <c:pt idx="9780">
                  <c:v>9,781.00</c:v>
                </c:pt>
                <c:pt idx="9781">
                  <c:v>9,781.99</c:v>
                </c:pt>
                <c:pt idx="9782">
                  <c:v>9,782.99</c:v>
                </c:pt>
                <c:pt idx="9783">
                  <c:v>9,784.00</c:v>
                </c:pt>
                <c:pt idx="9784">
                  <c:v>9,785.00</c:v>
                </c:pt>
                <c:pt idx="9785">
                  <c:v>9,785.99</c:v>
                </c:pt>
                <c:pt idx="9786">
                  <c:v>9,787.00</c:v>
                </c:pt>
                <c:pt idx="9787">
                  <c:v>9,788.00</c:v>
                </c:pt>
                <c:pt idx="9788">
                  <c:v>9,788.99</c:v>
                </c:pt>
                <c:pt idx="9789">
                  <c:v>9,790.00</c:v>
                </c:pt>
                <c:pt idx="9790">
                  <c:v>9,791.00</c:v>
                </c:pt>
                <c:pt idx="9791">
                  <c:v>9,791.99</c:v>
                </c:pt>
                <c:pt idx="9792">
                  <c:v>9,792.99</c:v>
                </c:pt>
                <c:pt idx="9793">
                  <c:v>9,794.00</c:v>
                </c:pt>
                <c:pt idx="9794">
                  <c:v>9,795.00</c:v>
                </c:pt>
                <c:pt idx="9795">
                  <c:v>9,795.99</c:v>
                </c:pt>
                <c:pt idx="9796">
                  <c:v>9,797.00</c:v>
                </c:pt>
                <c:pt idx="9797">
                  <c:v>9,798.00</c:v>
                </c:pt>
                <c:pt idx="9798">
                  <c:v>9,798.99</c:v>
                </c:pt>
                <c:pt idx="9799">
                  <c:v>9,800.00</c:v>
                </c:pt>
              </c:strCache>
            </c:strRef>
          </c:xVal>
          <c:yVal>
            <c:numRef>
              <c:f>'8-24-2022 1-11-03 PM'!$D$2:$D$9801</c:f>
              <c:numCache>
                <c:formatCode>General</c:formatCode>
                <c:ptCount val="9800"/>
                <c:pt idx="0">
                  <c:v>77.255672000000004</c:v>
                </c:pt>
                <c:pt idx="1">
                  <c:v>77.263195999999994</c:v>
                </c:pt>
                <c:pt idx="2">
                  <c:v>77.260028000000005</c:v>
                </c:pt>
                <c:pt idx="3">
                  <c:v>77.254375999999993</c:v>
                </c:pt>
                <c:pt idx="4">
                  <c:v>77.262404000000004</c:v>
                </c:pt>
                <c:pt idx="5">
                  <c:v>77.259200000000007</c:v>
                </c:pt>
                <c:pt idx="6">
                  <c:v>77.268938000000006</c:v>
                </c:pt>
                <c:pt idx="7">
                  <c:v>77.276390000000006</c:v>
                </c:pt>
                <c:pt idx="8">
                  <c:v>77.272142000000002</c:v>
                </c:pt>
                <c:pt idx="9">
                  <c:v>77.262134000000003</c:v>
                </c:pt>
                <c:pt idx="10">
                  <c:v>77.268506000000002</c:v>
                </c:pt>
                <c:pt idx="11">
                  <c:v>77.270827999999995</c:v>
                </c:pt>
                <c:pt idx="12">
                  <c:v>77.256355999999997</c:v>
                </c:pt>
                <c:pt idx="13">
                  <c:v>77.260406000000003</c:v>
                </c:pt>
                <c:pt idx="14">
                  <c:v>77.269604000000001</c:v>
                </c:pt>
                <c:pt idx="15">
                  <c:v>77.263015999999993</c:v>
                </c:pt>
                <c:pt idx="16">
                  <c:v>77.267876000000001</c:v>
                </c:pt>
                <c:pt idx="17">
                  <c:v>77.257310000000004</c:v>
                </c:pt>
                <c:pt idx="18">
                  <c:v>77.265193999999994</c:v>
                </c:pt>
                <c:pt idx="19">
                  <c:v>77.275940000000006</c:v>
                </c:pt>
                <c:pt idx="20">
                  <c:v>77.255347999999998</c:v>
                </c:pt>
                <c:pt idx="21">
                  <c:v>77.268938000000006</c:v>
                </c:pt>
                <c:pt idx="22">
                  <c:v>77.264870000000002</c:v>
                </c:pt>
                <c:pt idx="23">
                  <c:v>77.256680000000003</c:v>
                </c:pt>
                <c:pt idx="24">
                  <c:v>77.252467999999993</c:v>
                </c:pt>
                <c:pt idx="25">
                  <c:v>77.256805999999997</c:v>
                </c:pt>
                <c:pt idx="26">
                  <c:v>77.252108000000007</c:v>
                </c:pt>
                <c:pt idx="27">
                  <c:v>77.268506000000002</c:v>
                </c:pt>
                <c:pt idx="28">
                  <c:v>77.267353999999997</c:v>
                </c:pt>
                <c:pt idx="29">
                  <c:v>77.278657999999993</c:v>
                </c:pt>
                <c:pt idx="30">
                  <c:v>77.268686000000002</c:v>
                </c:pt>
                <c:pt idx="31">
                  <c:v>77.270917999999995</c:v>
                </c:pt>
                <c:pt idx="32">
                  <c:v>77.27243</c:v>
                </c:pt>
                <c:pt idx="33">
                  <c:v>77.259181999999996</c:v>
                </c:pt>
                <c:pt idx="34">
                  <c:v>77.269748000000007</c:v>
                </c:pt>
                <c:pt idx="35">
                  <c:v>77.275543999999996</c:v>
                </c:pt>
                <c:pt idx="36">
                  <c:v>77.267911999999995</c:v>
                </c:pt>
                <c:pt idx="37">
                  <c:v>77.262224000000003</c:v>
                </c:pt>
                <c:pt idx="38">
                  <c:v>77.267408000000003</c:v>
                </c:pt>
                <c:pt idx="39">
                  <c:v>77.272142000000002</c:v>
                </c:pt>
                <c:pt idx="40">
                  <c:v>77.251604</c:v>
                </c:pt>
                <c:pt idx="41">
                  <c:v>77.262979999999999</c:v>
                </c:pt>
                <c:pt idx="42">
                  <c:v>77.270107999999993</c:v>
                </c:pt>
                <c:pt idx="43">
                  <c:v>77.267948000000004</c:v>
                </c:pt>
                <c:pt idx="44">
                  <c:v>77.271296000000007</c:v>
                </c:pt>
                <c:pt idx="45">
                  <c:v>77.270827999999995</c:v>
                </c:pt>
                <c:pt idx="46">
                  <c:v>77.270341999999999</c:v>
                </c:pt>
                <c:pt idx="47">
                  <c:v>77.259739999999994</c:v>
                </c:pt>
                <c:pt idx="48">
                  <c:v>77.269549999999995</c:v>
                </c:pt>
                <c:pt idx="49">
                  <c:v>77.263664000000006</c:v>
                </c:pt>
                <c:pt idx="50">
                  <c:v>77.266741999999994</c:v>
                </c:pt>
                <c:pt idx="51">
                  <c:v>77.269226000000003</c:v>
                </c:pt>
                <c:pt idx="52">
                  <c:v>77.267390000000006</c:v>
                </c:pt>
                <c:pt idx="53">
                  <c:v>77.264437999999998</c:v>
                </c:pt>
                <c:pt idx="54">
                  <c:v>77.255330000000001</c:v>
                </c:pt>
                <c:pt idx="55">
                  <c:v>77.258533999999997</c:v>
                </c:pt>
                <c:pt idx="56">
                  <c:v>77.271529999999998</c:v>
                </c:pt>
                <c:pt idx="57">
                  <c:v>77.263502000000003</c:v>
                </c:pt>
                <c:pt idx="58">
                  <c:v>77.264437999999998</c:v>
                </c:pt>
                <c:pt idx="59">
                  <c:v>77.268506000000002</c:v>
                </c:pt>
                <c:pt idx="60">
                  <c:v>77.278747999999993</c:v>
                </c:pt>
                <c:pt idx="61">
                  <c:v>77.284993999999998</c:v>
                </c:pt>
                <c:pt idx="62">
                  <c:v>77.261899999999997</c:v>
                </c:pt>
                <c:pt idx="63">
                  <c:v>77.257580000000004</c:v>
                </c:pt>
                <c:pt idx="64">
                  <c:v>77.260514000000001</c:v>
                </c:pt>
                <c:pt idx="65">
                  <c:v>77.277019999999993</c:v>
                </c:pt>
                <c:pt idx="66">
                  <c:v>77.262764000000004</c:v>
                </c:pt>
                <c:pt idx="67">
                  <c:v>77.252666000000005</c:v>
                </c:pt>
                <c:pt idx="68">
                  <c:v>77.265608</c:v>
                </c:pt>
                <c:pt idx="69">
                  <c:v>77.261917999999994</c:v>
                </c:pt>
                <c:pt idx="70">
                  <c:v>77.255744000000007</c:v>
                </c:pt>
                <c:pt idx="71">
                  <c:v>77.253314000000003</c:v>
                </c:pt>
                <c:pt idx="72">
                  <c:v>77.244349999999997</c:v>
                </c:pt>
                <c:pt idx="73">
                  <c:v>77.254447999999996</c:v>
                </c:pt>
                <c:pt idx="74">
                  <c:v>77.273780000000002</c:v>
                </c:pt>
                <c:pt idx="75">
                  <c:v>77.264545999999996</c:v>
                </c:pt>
                <c:pt idx="76">
                  <c:v>77.247482000000005</c:v>
                </c:pt>
                <c:pt idx="77">
                  <c:v>77.257255999999998</c:v>
                </c:pt>
                <c:pt idx="78">
                  <c:v>77.256392000000005</c:v>
                </c:pt>
                <c:pt idx="79">
                  <c:v>77.246077999999997</c:v>
                </c:pt>
                <c:pt idx="80">
                  <c:v>77.267011999999994</c:v>
                </c:pt>
                <c:pt idx="81">
                  <c:v>77.256805999999997</c:v>
                </c:pt>
                <c:pt idx="82">
                  <c:v>77.265265999999997</c:v>
                </c:pt>
                <c:pt idx="83">
                  <c:v>77.264060000000001</c:v>
                </c:pt>
                <c:pt idx="84">
                  <c:v>77.259578000000005</c:v>
                </c:pt>
                <c:pt idx="85">
                  <c:v>77.270809999999997</c:v>
                </c:pt>
                <c:pt idx="86">
                  <c:v>77.267786000000001</c:v>
                </c:pt>
                <c:pt idx="87">
                  <c:v>77.269424000000001</c:v>
                </c:pt>
                <c:pt idx="88">
                  <c:v>77.267173999999997</c:v>
                </c:pt>
                <c:pt idx="89">
                  <c:v>77.267030000000005</c:v>
                </c:pt>
                <c:pt idx="90">
                  <c:v>77.264312000000004</c:v>
                </c:pt>
                <c:pt idx="91">
                  <c:v>77.263339999999999</c:v>
                </c:pt>
                <c:pt idx="92">
                  <c:v>77.270594000000003</c:v>
                </c:pt>
                <c:pt idx="93">
                  <c:v>77.261719999999997</c:v>
                </c:pt>
                <c:pt idx="94">
                  <c:v>77.265985999999998</c:v>
                </c:pt>
                <c:pt idx="95">
                  <c:v>77.265985999999998</c:v>
                </c:pt>
                <c:pt idx="96">
                  <c:v>77.282203999999993</c:v>
                </c:pt>
                <c:pt idx="97">
                  <c:v>77.266778000000002</c:v>
                </c:pt>
                <c:pt idx="98">
                  <c:v>77.280116000000007</c:v>
                </c:pt>
                <c:pt idx="99">
                  <c:v>77.286019999999994</c:v>
                </c:pt>
                <c:pt idx="100">
                  <c:v>77.276623999999998</c:v>
                </c:pt>
                <c:pt idx="101">
                  <c:v>77.270432</c:v>
                </c:pt>
                <c:pt idx="102">
                  <c:v>77.267426</c:v>
                </c:pt>
                <c:pt idx="103">
                  <c:v>77.264977999999999</c:v>
                </c:pt>
                <c:pt idx="104">
                  <c:v>77.269856000000004</c:v>
                </c:pt>
                <c:pt idx="105">
                  <c:v>77.286721999999997</c:v>
                </c:pt>
                <c:pt idx="106">
                  <c:v>77.294390000000007</c:v>
                </c:pt>
                <c:pt idx="107">
                  <c:v>77.297486000000006</c:v>
                </c:pt>
                <c:pt idx="108">
                  <c:v>77.277524</c:v>
                </c:pt>
                <c:pt idx="109">
                  <c:v>77.272574000000006</c:v>
                </c:pt>
                <c:pt idx="110">
                  <c:v>77.278298000000007</c:v>
                </c:pt>
                <c:pt idx="111">
                  <c:v>77.282492000000005</c:v>
                </c:pt>
                <c:pt idx="112">
                  <c:v>77.293526</c:v>
                </c:pt>
                <c:pt idx="113">
                  <c:v>77.304416000000003</c:v>
                </c:pt>
                <c:pt idx="114">
                  <c:v>77.305369999999996</c:v>
                </c:pt>
                <c:pt idx="115">
                  <c:v>77.303966000000003</c:v>
                </c:pt>
                <c:pt idx="116">
                  <c:v>77.291995999999997</c:v>
                </c:pt>
                <c:pt idx="117">
                  <c:v>77.282005999999996</c:v>
                </c:pt>
                <c:pt idx="118">
                  <c:v>77.291330000000002</c:v>
                </c:pt>
                <c:pt idx="119">
                  <c:v>77.305424000000002</c:v>
                </c:pt>
                <c:pt idx="120">
                  <c:v>77.305297999999993</c:v>
                </c:pt>
                <c:pt idx="121">
                  <c:v>77.299790000000002</c:v>
                </c:pt>
                <c:pt idx="122">
                  <c:v>77.306054000000003</c:v>
                </c:pt>
                <c:pt idx="123">
                  <c:v>77.309042000000005</c:v>
                </c:pt>
                <c:pt idx="124">
                  <c:v>77.314477999999994</c:v>
                </c:pt>
                <c:pt idx="125">
                  <c:v>77.322199999999995</c:v>
                </c:pt>
                <c:pt idx="126">
                  <c:v>77.30762</c:v>
                </c:pt>
                <c:pt idx="127">
                  <c:v>77.312461999999996</c:v>
                </c:pt>
                <c:pt idx="128">
                  <c:v>77.322218000000007</c:v>
                </c:pt>
                <c:pt idx="129">
                  <c:v>77.327185999999998</c:v>
                </c:pt>
                <c:pt idx="130">
                  <c:v>77.310571999999993</c:v>
                </c:pt>
                <c:pt idx="131">
                  <c:v>77.325835999999995</c:v>
                </c:pt>
                <c:pt idx="132">
                  <c:v>77.330101999999997</c:v>
                </c:pt>
                <c:pt idx="133">
                  <c:v>77.326700000000002</c:v>
                </c:pt>
                <c:pt idx="134">
                  <c:v>77.345905999999999</c:v>
                </c:pt>
                <c:pt idx="135">
                  <c:v>77.336690000000004</c:v>
                </c:pt>
                <c:pt idx="136">
                  <c:v>77.326898</c:v>
                </c:pt>
                <c:pt idx="137">
                  <c:v>77.328211999999994</c:v>
                </c:pt>
                <c:pt idx="138">
                  <c:v>77.339911999999998</c:v>
                </c:pt>
                <c:pt idx="139">
                  <c:v>77.343763999999993</c:v>
                </c:pt>
                <c:pt idx="140">
                  <c:v>77.335340000000002</c:v>
                </c:pt>
                <c:pt idx="141">
                  <c:v>77.353843999999995</c:v>
                </c:pt>
                <c:pt idx="142">
                  <c:v>77.366659999999996</c:v>
                </c:pt>
                <c:pt idx="143">
                  <c:v>77.360827999999998</c:v>
                </c:pt>
                <c:pt idx="144">
                  <c:v>77.354563999999996</c:v>
                </c:pt>
                <c:pt idx="145">
                  <c:v>77.375174000000001</c:v>
                </c:pt>
                <c:pt idx="146">
                  <c:v>77.381095999999999</c:v>
                </c:pt>
                <c:pt idx="147">
                  <c:v>77.383418000000006</c:v>
                </c:pt>
                <c:pt idx="148">
                  <c:v>77.37773</c:v>
                </c:pt>
                <c:pt idx="149">
                  <c:v>77.383111999999997</c:v>
                </c:pt>
                <c:pt idx="150">
                  <c:v>77.393156000000005</c:v>
                </c:pt>
                <c:pt idx="151">
                  <c:v>77.391409999999993</c:v>
                </c:pt>
                <c:pt idx="152">
                  <c:v>77.404640000000001</c:v>
                </c:pt>
                <c:pt idx="153">
                  <c:v>77.402011999999999</c:v>
                </c:pt>
                <c:pt idx="154">
                  <c:v>77.40446</c:v>
                </c:pt>
                <c:pt idx="155">
                  <c:v>77.413712000000004</c:v>
                </c:pt>
                <c:pt idx="156">
                  <c:v>77.417833999999999</c:v>
                </c:pt>
                <c:pt idx="157">
                  <c:v>77.417708000000005</c:v>
                </c:pt>
                <c:pt idx="158">
                  <c:v>77.432378</c:v>
                </c:pt>
                <c:pt idx="159">
                  <c:v>77.435293999999999</c:v>
                </c:pt>
                <c:pt idx="160">
                  <c:v>77.425160000000005</c:v>
                </c:pt>
                <c:pt idx="161">
                  <c:v>77.440370000000001</c:v>
                </c:pt>
                <c:pt idx="162">
                  <c:v>77.443718000000004</c:v>
                </c:pt>
                <c:pt idx="163">
                  <c:v>77.437976000000006</c:v>
                </c:pt>
                <c:pt idx="164">
                  <c:v>77.455417999999995</c:v>
                </c:pt>
                <c:pt idx="165">
                  <c:v>77.474102000000002</c:v>
                </c:pt>
                <c:pt idx="166">
                  <c:v>77.476460000000003</c:v>
                </c:pt>
                <c:pt idx="167">
                  <c:v>77.490482</c:v>
                </c:pt>
                <c:pt idx="168">
                  <c:v>77.504720000000006</c:v>
                </c:pt>
                <c:pt idx="169">
                  <c:v>77.492407999999998</c:v>
                </c:pt>
                <c:pt idx="170">
                  <c:v>77.501857999999999</c:v>
                </c:pt>
                <c:pt idx="171">
                  <c:v>77.496133999999998</c:v>
                </c:pt>
                <c:pt idx="172">
                  <c:v>77.496170000000006</c:v>
                </c:pt>
                <c:pt idx="173">
                  <c:v>77.514403999999999</c:v>
                </c:pt>
                <c:pt idx="174">
                  <c:v>77.530171999999993</c:v>
                </c:pt>
                <c:pt idx="175">
                  <c:v>77.536634000000006</c:v>
                </c:pt>
                <c:pt idx="176">
                  <c:v>77.532061999999996</c:v>
                </c:pt>
                <c:pt idx="177">
                  <c:v>77.548045999999999</c:v>
                </c:pt>
                <c:pt idx="178">
                  <c:v>77.557513999999998</c:v>
                </c:pt>
                <c:pt idx="179">
                  <c:v>77.569717999999995</c:v>
                </c:pt>
                <c:pt idx="180">
                  <c:v>77.572237999999999</c:v>
                </c:pt>
                <c:pt idx="181">
                  <c:v>77.579042000000001</c:v>
                </c:pt>
                <c:pt idx="182">
                  <c:v>77.594881999999998</c:v>
                </c:pt>
                <c:pt idx="183">
                  <c:v>77.606654000000006</c:v>
                </c:pt>
                <c:pt idx="184">
                  <c:v>77.609930000000006</c:v>
                </c:pt>
                <c:pt idx="185">
                  <c:v>77.618858000000003</c:v>
                </c:pt>
                <c:pt idx="186">
                  <c:v>77.637974</c:v>
                </c:pt>
                <c:pt idx="187">
                  <c:v>77.637974</c:v>
                </c:pt>
                <c:pt idx="188">
                  <c:v>77.650304000000006</c:v>
                </c:pt>
                <c:pt idx="189">
                  <c:v>77.655109999999993</c:v>
                </c:pt>
                <c:pt idx="190">
                  <c:v>77.666539999999998</c:v>
                </c:pt>
                <c:pt idx="191">
                  <c:v>77.682181999999997</c:v>
                </c:pt>
                <c:pt idx="192">
                  <c:v>77.689418000000003</c:v>
                </c:pt>
                <c:pt idx="193">
                  <c:v>77.695195999999996</c:v>
                </c:pt>
                <c:pt idx="194">
                  <c:v>77.711504000000005</c:v>
                </c:pt>
                <c:pt idx="195">
                  <c:v>77.718434000000002</c:v>
                </c:pt>
                <c:pt idx="196">
                  <c:v>77.718074000000001</c:v>
                </c:pt>
                <c:pt idx="197">
                  <c:v>77.726929999999996</c:v>
                </c:pt>
                <c:pt idx="198">
                  <c:v>77.729665999999995</c:v>
                </c:pt>
                <c:pt idx="199">
                  <c:v>77.737297999999996</c:v>
                </c:pt>
                <c:pt idx="200">
                  <c:v>77.768311999999995</c:v>
                </c:pt>
                <c:pt idx="201">
                  <c:v>77.785501999999994</c:v>
                </c:pt>
                <c:pt idx="202">
                  <c:v>77.782910000000001</c:v>
                </c:pt>
                <c:pt idx="203">
                  <c:v>77.794123999999996</c:v>
                </c:pt>
                <c:pt idx="204">
                  <c:v>77.818333999999993</c:v>
                </c:pt>
                <c:pt idx="205">
                  <c:v>77.838061999999994</c:v>
                </c:pt>
                <c:pt idx="206">
                  <c:v>77.836730000000003</c:v>
                </c:pt>
                <c:pt idx="207">
                  <c:v>77.838890000000006</c:v>
                </c:pt>
                <c:pt idx="208">
                  <c:v>77.842346000000006</c:v>
                </c:pt>
                <c:pt idx="209">
                  <c:v>77.863783999999995</c:v>
                </c:pt>
                <c:pt idx="210">
                  <c:v>77.894167999999993</c:v>
                </c:pt>
                <c:pt idx="211">
                  <c:v>77.891936000000001</c:v>
                </c:pt>
                <c:pt idx="212">
                  <c:v>77.906462000000005</c:v>
                </c:pt>
                <c:pt idx="213">
                  <c:v>77.914993999999993</c:v>
                </c:pt>
                <c:pt idx="214">
                  <c:v>77.927918000000005</c:v>
                </c:pt>
                <c:pt idx="215">
                  <c:v>77.941004000000007</c:v>
                </c:pt>
                <c:pt idx="216">
                  <c:v>77.959850000000003</c:v>
                </c:pt>
                <c:pt idx="217">
                  <c:v>77.975474000000006</c:v>
                </c:pt>
                <c:pt idx="218">
                  <c:v>77.989369999999994</c:v>
                </c:pt>
                <c:pt idx="219">
                  <c:v>78.007964000000001</c:v>
                </c:pt>
                <c:pt idx="220">
                  <c:v>78.021860000000004</c:v>
                </c:pt>
                <c:pt idx="221">
                  <c:v>78.047473999999994</c:v>
                </c:pt>
                <c:pt idx="222">
                  <c:v>78.044269999999997</c:v>
                </c:pt>
                <c:pt idx="223">
                  <c:v>78.068138000000005</c:v>
                </c:pt>
                <c:pt idx="224">
                  <c:v>78.083473999999995</c:v>
                </c:pt>
                <c:pt idx="225">
                  <c:v>78.097027999999995</c:v>
                </c:pt>
                <c:pt idx="226">
                  <c:v>78.093986000000001</c:v>
                </c:pt>
                <c:pt idx="227">
                  <c:v>78.116017999999997</c:v>
                </c:pt>
                <c:pt idx="228">
                  <c:v>78.139039999999994</c:v>
                </c:pt>
                <c:pt idx="229">
                  <c:v>78.157796000000005</c:v>
                </c:pt>
                <c:pt idx="230">
                  <c:v>78.182941999999997</c:v>
                </c:pt>
                <c:pt idx="231">
                  <c:v>78.196783999999994</c:v>
                </c:pt>
                <c:pt idx="232">
                  <c:v>78.203732000000002</c:v>
                </c:pt>
                <c:pt idx="233">
                  <c:v>78.206395999999998</c:v>
                </c:pt>
                <c:pt idx="234">
                  <c:v>78.226934</c:v>
                </c:pt>
                <c:pt idx="235">
                  <c:v>78.260738000000003</c:v>
                </c:pt>
                <c:pt idx="236">
                  <c:v>78.287180000000006</c:v>
                </c:pt>
                <c:pt idx="237">
                  <c:v>78.297278000000006</c:v>
                </c:pt>
                <c:pt idx="238">
                  <c:v>78.313171999999994</c:v>
                </c:pt>
                <c:pt idx="239">
                  <c:v>78.326689999999999</c:v>
                </c:pt>
                <c:pt idx="240">
                  <c:v>78.341648000000006</c:v>
                </c:pt>
                <c:pt idx="241">
                  <c:v>78.364255999999997</c:v>
                </c:pt>
                <c:pt idx="242">
                  <c:v>78.385028000000005</c:v>
                </c:pt>
                <c:pt idx="243">
                  <c:v>78.395954000000003</c:v>
                </c:pt>
                <c:pt idx="244">
                  <c:v>78.406195999999994</c:v>
                </c:pt>
                <c:pt idx="245">
                  <c:v>78.432674000000006</c:v>
                </c:pt>
                <c:pt idx="246">
                  <c:v>78.459565999999995</c:v>
                </c:pt>
                <c:pt idx="247">
                  <c:v>78.463994</c:v>
                </c:pt>
                <c:pt idx="248">
                  <c:v>78.487735999999998</c:v>
                </c:pt>
                <c:pt idx="249">
                  <c:v>78.509947999999994</c:v>
                </c:pt>
                <c:pt idx="250">
                  <c:v>78.536336000000006</c:v>
                </c:pt>
                <c:pt idx="251">
                  <c:v>78.550591999999995</c:v>
                </c:pt>
                <c:pt idx="252">
                  <c:v>78.577106000000001</c:v>
                </c:pt>
                <c:pt idx="253">
                  <c:v>78.598885999999993</c:v>
                </c:pt>
                <c:pt idx="254">
                  <c:v>78.614276000000004</c:v>
                </c:pt>
                <c:pt idx="255">
                  <c:v>78.623906000000005</c:v>
                </c:pt>
                <c:pt idx="256">
                  <c:v>78.633049999999997</c:v>
                </c:pt>
                <c:pt idx="257">
                  <c:v>78.657386000000002</c:v>
                </c:pt>
                <c:pt idx="258">
                  <c:v>78.705392000000003</c:v>
                </c:pt>
                <c:pt idx="259">
                  <c:v>78.725876</c:v>
                </c:pt>
                <c:pt idx="260">
                  <c:v>78.738151999999999</c:v>
                </c:pt>
                <c:pt idx="261">
                  <c:v>78.752678000000003</c:v>
                </c:pt>
                <c:pt idx="262">
                  <c:v>78.782972000000001</c:v>
                </c:pt>
                <c:pt idx="263">
                  <c:v>78.810547999999997</c:v>
                </c:pt>
                <c:pt idx="264">
                  <c:v>78.824138000000005</c:v>
                </c:pt>
                <c:pt idx="265">
                  <c:v>78.852019999999996</c:v>
                </c:pt>
                <c:pt idx="266">
                  <c:v>78.865105999999997</c:v>
                </c:pt>
                <c:pt idx="267">
                  <c:v>78.885643999999999</c:v>
                </c:pt>
                <c:pt idx="268">
                  <c:v>78.910898000000003</c:v>
                </c:pt>
                <c:pt idx="269">
                  <c:v>78.936350000000004</c:v>
                </c:pt>
                <c:pt idx="270">
                  <c:v>78.963025999999999</c:v>
                </c:pt>
                <c:pt idx="271">
                  <c:v>79.000124</c:v>
                </c:pt>
                <c:pt idx="272">
                  <c:v>79.013912000000005</c:v>
                </c:pt>
                <c:pt idx="273">
                  <c:v>79.038355999999993</c:v>
                </c:pt>
                <c:pt idx="274">
                  <c:v>79.049623999999994</c:v>
                </c:pt>
                <c:pt idx="275">
                  <c:v>79.078999999999994</c:v>
                </c:pt>
                <c:pt idx="276">
                  <c:v>79.111435999999998</c:v>
                </c:pt>
                <c:pt idx="277">
                  <c:v>79.142594000000003</c:v>
                </c:pt>
                <c:pt idx="278">
                  <c:v>79.161259999999999</c:v>
                </c:pt>
                <c:pt idx="279">
                  <c:v>79.175948000000005</c:v>
                </c:pt>
                <c:pt idx="280">
                  <c:v>79.208780000000004</c:v>
                </c:pt>
                <c:pt idx="281">
                  <c:v>79.235870000000006</c:v>
                </c:pt>
                <c:pt idx="282">
                  <c:v>79.264921999999999</c:v>
                </c:pt>
                <c:pt idx="283">
                  <c:v>79.282004000000001</c:v>
                </c:pt>
                <c:pt idx="284">
                  <c:v>79.303100000000001</c:v>
                </c:pt>
                <c:pt idx="285">
                  <c:v>79.325851999999998</c:v>
                </c:pt>
                <c:pt idx="286">
                  <c:v>79.371374000000003</c:v>
                </c:pt>
                <c:pt idx="287">
                  <c:v>79.402495999999999</c:v>
                </c:pt>
                <c:pt idx="288">
                  <c:v>79.431494000000001</c:v>
                </c:pt>
                <c:pt idx="289">
                  <c:v>79.444760000000002</c:v>
                </c:pt>
                <c:pt idx="290">
                  <c:v>79.460312000000002</c:v>
                </c:pt>
                <c:pt idx="291">
                  <c:v>79.502972</c:v>
                </c:pt>
                <c:pt idx="292">
                  <c:v>79.530349999999999</c:v>
                </c:pt>
                <c:pt idx="293">
                  <c:v>79.545164</c:v>
                </c:pt>
                <c:pt idx="294">
                  <c:v>79.561778000000004</c:v>
                </c:pt>
                <c:pt idx="295">
                  <c:v>79.606453999999999</c:v>
                </c:pt>
                <c:pt idx="296">
                  <c:v>79.644577999999996</c:v>
                </c:pt>
                <c:pt idx="297">
                  <c:v>79.679462000000001</c:v>
                </c:pt>
                <c:pt idx="298">
                  <c:v>79.698074000000005</c:v>
                </c:pt>
                <c:pt idx="299">
                  <c:v>79.729088000000004</c:v>
                </c:pt>
                <c:pt idx="300">
                  <c:v>79.763648000000003</c:v>
                </c:pt>
                <c:pt idx="301">
                  <c:v>79.789531999999994</c:v>
                </c:pt>
                <c:pt idx="302">
                  <c:v>79.810916000000006</c:v>
                </c:pt>
                <c:pt idx="303">
                  <c:v>79.857733999999994</c:v>
                </c:pt>
                <c:pt idx="304">
                  <c:v>79.874707999999998</c:v>
                </c:pt>
                <c:pt idx="305">
                  <c:v>79.902553999999995</c:v>
                </c:pt>
                <c:pt idx="306">
                  <c:v>79.926205999999993</c:v>
                </c:pt>
                <c:pt idx="307">
                  <c:v>79.978909999999999</c:v>
                </c:pt>
                <c:pt idx="308">
                  <c:v>80.012659999999997</c:v>
                </c:pt>
                <c:pt idx="309">
                  <c:v>80.024990000000003</c:v>
                </c:pt>
                <c:pt idx="310">
                  <c:v>80.060305999999997</c:v>
                </c:pt>
                <c:pt idx="311">
                  <c:v>80.094397999999998</c:v>
                </c:pt>
                <c:pt idx="312">
                  <c:v>80.130145999999996</c:v>
                </c:pt>
                <c:pt idx="313">
                  <c:v>80.159989999999993</c:v>
                </c:pt>
                <c:pt idx="314">
                  <c:v>80.1995</c:v>
                </c:pt>
                <c:pt idx="315">
                  <c:v>80.231791999999999</c:v>
                </c:pt>
                <c:pt idx="316">
                  <c:v>80.248531999999997</c:v>
                </c:pt>
                <c:pt idx="317">
                  <c:v>80.285144000000003</c:v>
                </c:pt>
                <c:pt idx="318">
                  <c:v>80.317418000000004</c:v>
                </c:pt>
                <c:pt idx="319">
                  <c:v>80.363569999999996</c:v>
                </c:pt>
                <c:pt idx="320">
                  <c:v>80.388140000000007</c:v>
                </c:pt>
                <c:pt idx="321">
                  <c:v>80.427379999999999</c:v>
                </c:pt>
                <c:pt idx="322">
                  <c:v>80.469481999999999</c:v>
                </c:pt>
                <c:pt idx="323">
                  <c:v>80.504779999999997</c:v>
                </c:pt>
                <c:pt idx="324">
                  <c:v>80.552642000000006</c:v>
                </c:pt>
                <c:pt idx="325">
                  <c:v>80.573089999999993</c:v>
                </c:pt>
                <c:pt idx="326">
                  <c:v>80.608441999999997</c:v>
                </c:pt>
                <c:pt idx="327">
                  <c:v>80.643829999999994</c:v>
                </c:pt>
                <c:pt idx="328">
                  <c:v>80.673044000000004</c:v>
                </c:pt>
                <c:pt idx="329">
                  <c:v>80.731616000000002</c:v>
                </c:pt>
                <c:pt idx="330">
                  <c:v>80.757769999999994</c:v>
                </c:pt>
                <c:pt idx="331">
                  <c:v>80.785201999999998</c:v>
                </c:pt>
                <c:pt idx="332">
                  <c:v>80.829661999999999</c:v>
                </c:pt>
                <c:pt idx="333">
                  <c:v>80.863448000000005</c:v>
                </c:pt>
                <c:pt idx="334">
                  <c:v>80.903822000000005</c:v>
                </c:pt>
                <c:pt idx="335">
                  <c:v>80.950928000000005</c:v>
                </c:pt>
                <c:pt idx="336">
                  <c:v>80.985919999999993</c:v>
                </c:pt>
                <c:pt idx="337">
                  <c:v>81.026888</c:v>
                </c:pt>
                <c:pt idx="338">
                  <c:v>81.056353999999999</c:v>
                </c:pt>
                <c:pt idx="339">
                  <c:v>81.082796000000002</c:v>
                </c:pt>
                <c:pt idx="340">
                  <c:v>81.131017999999997</c:v>
                </c:pt>
                <c:pt idx="341">
                  <c:v>81.179851999999997</c:v>
                </c:pt>
                <c:pt idx="342">
                  <c:v>81.221611999999993</c:v>
                </c:pt>
                <c:pt idx="343">
                  <c:v>81.264758</c:v>
                </c:pt>
                <c:pt idx="344">
                  <c:v>81.302180000000007</c:v>
                </c:pt>
                <c:pt idx="345">
                  <c:v>81.343363999999994</c:v>
                </c:pt>
                <c:pt idx="346">
                  <c:v>81.389390000000006</c:v>
                </c:pt>
                <c:pt idx="347">
                  <c:v>81.423265999999998</c:v>
                </c:pt>
                <c:pt idx="348">
                  <c:v>81.479768000000007</c:v>
                </c:pt>
                <c:pt idx="349">
                  <c:v>81.493735999999998</c:v>
                </c:pt>
                <c:pt idx="350">
                  <c:v>81.534505999999993</c:v>
                </c:pt>
                <c:pt idx="351">
                  <c:v>81.583303999999998</c:v>
                </c:pt>
                <c:pt idx="352">
                  <c:v>81.637591999999998</c:v>
                </c:pt>
                <c:pt idx="353">
                  <c:v>81.687866</c:v>
                </c:pt>
                <c:pt idx="354">
                  <c:v>81.752341999999999</c:v>
                </c:pt>
                <c:pt idx="355">
                  <c:v>81.818132000000006</c:v>
                </c:pt>
                <c:pt idx="356">
                  <c:v>81.900463999999999</c:v>
                </c:pt>
                <c:pt idx="357">
                  <c:v>81.987511999999995</c:v>
                </c:pt>
                <c:pt idx="358">
                  <c:v>82.071842000000004</c:v>
                </c:pt>
                <c:pt idx="359">
                  <c:v>82.148684000000003</c:v>
                </c:pt>
                <c:pt idx="360">
                  <c:v>82.235786000000004</c:v>
                </c:pt>
                <c:pt idx="361">
                  <c:v>82.330340000000007</c:v>
                </c:pt>
                <c:pt idx="362">
                  <c:v>82.419584</c:v>
                </c:pt>
                <c:pt idx="363">
                  <c:v>82.498424</c:v>
                </c:pt>
                <c:pt idx="364">
                  <c:v>82.578614000000002</c:v>
                </c:pt>
                <c:pt idx="365">
                  <c:v>82.663123999999996</c:v>
                </c:pt>
                <c:pt idx="366">
                  <c:v>82.749703999999994</c:v>
                </c:pt>
                <c:pt idx="367">
                  <c:v>82.819417999999999</c:v>
                </c:pt>
                <c:pt idx="368">
                  <c:v>82.898743999999994</c:v>
                </c:pt>
                <c:pt idx="369">
                  <c:v>82.970725999999999</c:v>
                </c:pt>
                <c:pt idx="370">
                  <c:v>83.045389999999998</c:v>
                </c:pt>
                <c:pt idx="371">
                  <c:v>83.120936</c:v>
                </c:pt>
                <c:pt idx="372">
                  <c:v>83.192269999999994</c:v>
                </c:pt>
                <c:pt idx="373">
                  <c:v>83.263244</c:v>
                </c:pt>
                <c:pt idx="374">
                  <c:v>83.33717</c:v>
                </c:pt>
                <c:pt idx="375">
                  <c:v>83.401538000000002</c:v>
                </c:pt>
                <c:pt idx="376">
                  <c:v>83.457877999999994</c:v>
                </c:pt>
                <c:pt idx="377">
                  <c:v>83.528312</c:v>
                </c:pt>
                <c:pt idx="378">
                  <c:v>83.593273999999994</c:v>
                </c:pt>
                <c:pt idx="379">
                  <c:v>83.664428000000001</c:v>
                </c:pt>
                <c:pt idx="380">
                  <c:v>83.738534000000001</c:v>
                </c:pt>
                <c:pt idx="381">
                  <c:v>83.818292</c:v>
                </c:pt>
                <c:pt idx="382">
                  <c:v>83.885180000000005</c:v>
                </c:pt>
                <c:pt idx="383">
                  <c:v>83.952517999999998</c:v>
                </c:pt>
                <c:pt idx="384">
                  <c:v>84.030637999999996</c:v>
                </c:pt>
                <c:pt idx="385">
                  <c:v>84.080516000000003</c:v>
                </c:pt>
                <c:pt idx="386">
                  <c:v>84.142526000000004</c:v>
                </c:pt>
                <c:pt idx="387">
                  <c:v>84.210530000000006</c:v>
                </c:pt>
                <c:pt idx="388">
                  <c:v>84.268525999999994</c:v>
                </c:pt>
                <c:pt idx="389">
                  <c:v>84.354782</c:v>
                </c:pt>
                <c:pt idx="390">
                  <c:v>84.435007999999996</c:v>
                </c:pt>
                <c:pt idx="391">
                  <c:v>84.491726</c:v>
                </c:pt>
                <c:pt idx="392">
                  <c:v>84.561745999999999</c:v>
                </c:pt>
                <c:pt idx="393">
                  <c:v>84.651008000000004</c:v>
                </c:pt>
                <c:pt idx="394">
                  <c:v>84.739514</c:v>
                </c:pt>
                <c:pt idx="395">
                  <c:v>84.811171999999999</c:v>
                </c:pt>
                <c:pt idx="396">
                  <c:v>84.900362000000001</c:v>
                </c:pt>
                <c:pt idx="397">
                  <c:v>84.980425999999994</c:v>
                </c:pt>
                <c:pt idx="398">
                  <c:v>85.058546000000007</c:v>
                </c:pt>
                <c:pt idx="399">
                  <c:v>85.159130000000005</c:v>
                </c:pt>
                <c:pt idx="400">
                  <c:v>85.254962000000006</c:v>
                </c:pt>
                <c:pt idx="401">
                  <c:v>85.346618000000007</c:v>
                </c:pt>
                <c:pt idx="402">
                  <c:v>85.428139999999999</c:v>
                </c:pt>
                <c:pt idx="403">
                  <c:v>85.505431999999999</c:v>
                </c:pt>
                <c:pt idx="404">
                  <c:v>85.601696000000004</c:v>
                </c:pt>
                <c:pt idx="405">
                  <c:v>85.691857999999996</c:v>
                </c:pt>
                <c:pt idx="406">
                  <c:v>85.765621999999993</c:v>
                </c:pt>
                <c:pt idx="407">
                  <c:v>85.875206000000006</c:v>
                </c:pt>
                <c:pt idx="408">
                  <c:v>85.975592000000006</c:v>
                </c:pt>
                <c:pt idx="409">
                  <c:v>86.069894000000005</c:v>
                </c:pt>
                <c:pt idx="410">
                  <c:v>86.162018000000003</c:v>
                </c:pt>
                <c:pt idx="411">
                  <c:v>86.241650000000007</c:v>
                </c:pt>
                <c:pt idx="412">
                  <c:v>86.333414000000005</c:v>
                </c:pt>
                <c:pt idx="413">
                  <c:v>86.420227999999994</c:v>
                </c:pt>
                <c:pt idx="414">
                  <c:v>86.503928000000002</c:v>
                </c:pt>
                <c:pt idx="415">
                  <c:v>86.591263999999995</c:v>
                </c:pt>
                <c:pt idx="416">
                  <c:v>86.677465999999995</c:v>
                </c:pt>
                <c:pt idx="417">
                  <c:v>86.778824</c:v>
                </c:pt>
                <c:pt idx="418">
                  <c:v>86.857429999999994</c:v>
                </c:pt>
                <c:pt idx="419">
                  <c:v>86.932832000000005</c:v>
                </c:pt>
                <c:pt idx="420">
                  <c:v>87.017882</c:v>
                </c:pt>
                <c:pt idx="421">
                  <c:v>87.112508000000005</c:v>
                </c:pt>
                <c:pt idx="422">
                  <c:v>87.197090000000003</c:v>
                </c:pt>
                <c:pt idx="423">
                  <c:v>87.285272000000006</c:v>
                </c:pt>
                <c:pt idx="424">
                  <c:v>87.384379999999993</c:v>
                </c:pt>
                <c:pt idx="425">
                  <c:v>87.480626000000001</c:v>
                </c:pt>
                <c:pt idx="426">
                  <c:v>87.566305999999997</c:v>
                </c:pt>
                <c:pt idx="427">
                  <c:v>87.660032000000001</c:v>
                </c:pt>
                <c:pt idx="428">
                  <c:v>87.766105999999994</c:v>
                </c:pt>
                <c:pt idx="429">
                  <c:v>87.855835999999996</c:v>
                </c:pt>
                <c:pt idx="430">
                  <c:v>87.937051999999994</c:v>
                </c:pt>
                <c:pt idx="431">
                  <c:v>88.039850000000001</c:v>
                </c:pt>
                <c:pt idx="432">
                  <c:v>88.127402000000004</c:v>
                </c:pt>
                <c:pt idx="433">
                  <c:v>88.223234000000005</c:v>
                </c:pt>
                <c:pt idx="434">
                  <c:v>88.288321999999994</c:v>
                </c:pt>
                <c:pt idx="435">
                  <c:v>88.369808000000006</c:v>
                </c:pt>
                <c:pt idx="436">
                  <c:v>88.452644000000006</c:v>
                </c:pt>
                <c:pt idx="437">
                  <c:v>88.560823999999997</c:v>
                </c:pt>
                <c:pt idx="438">
                  <c:v>88.649240000000006</c:v>
                </c:pt>
                <c:pt idx="439">
                  <c:v>88.745720000000006</c:v>
                </c:pt>
                <c:pt idx="440">
                  <c:v>88.851811999999995</c:v>
                </c:pt>
                <c:pt idx="441">
                  <c:v>88.956968000000003</c:v>
                </c:pt>
                <c:pt idx="442">
                  <c:v>89.062430000000006</c:v>
                </c:pt>
                <c:pt idx="443">
                  <c:v>89.168036000000001</c:v>
                </c:pt>
                <c:pt idx="444">
                  <c:v>89.275334000000001</c:v>
                </c:pt>
                <c:pt idx="445">
                  <c:v>89.380291999999997</c:v>
                </c:pt>
                <c:pt idx="446">
                  <c:v>89.481812000000005</c:v>
                </c:pt>
                <c:pt idx="447">
                  <c:v>89.591881999999998</c:v>
                </c:pt>
                <c:pt idx="448">
                  <c:v>89.717594000000005</c:v>
                </c:pt>
                <c:pt idx="449">
                  <c:v>89.818501999999995</c:v>
                </c:pt>
                <c:pt idx="450">
                  <c:v>89.938004000000006</c:v>
                </c:pt>
                <c:pt idx="451">
                  <c:v>90.059576000000007</c:v>
                </c:pt>
                <c:pt idx="452">
                  <c:v>90.174217999999996</c:v>
                </c:pt>
                <c:pt idx="453">
                  <c:v>90.276421999999997</c:v>
                </c:pt>
                <c:pt idx="454">
                  <c:v>90.395815999999996</c:v>
                </c:pt>
                <c:pt idx="455">
                  <c:v>90.524336000000005</c:v>
                </c:pt>
                <c:pt idx="456">
                  <c:v>90.653593999999998</c:v>
                </c:pt>
                <c:pt idx="457">
                  <c:v>90.781052000000003</c:v>
                </c:pt>
                <c:pt idx="458">
                  <c:v>90.890870000000007</c:v>
                </c:pt>
                <c:pt idx="459">
                  <c:v>91.009165999999993</c:v>
                </c:pt>
                <c:pt idx="460">
                  <c:v>91.143823999999995</c:v>
                </c:pt>
                <c:pt idx="461">
                  <c:v>91.267483999999996</c:v>
                </c:pt>
                <c:pt idx="462">
                  <c:v>91.408171999999993</c:v>
                </c:pt>
                <c:pt idx="463">
                  <c:v>91.547042000000005</c:v>
                </c:pt>
                <c:pt idx="464">
                  <c:v>91.681916000000001</c:v>
                </c:pt>
                <c:pt idx="465">
                  <c:v>91.807429999999997</c:v>
                </c:pt>
                <c:pt idx="466">
                  <c:v>91.916510000000002</c:v>
                </c:pt>
                <c:pt idx="467">
                  <c:v>92.047027999999997</c:v>
                </c:pt>
                <c:pt idx="468">
                  <c:v>92.165971999999996</c:v>
                </c:pt>
                <c:pt idx="469">
                  <c:v>92.296688000000003</c:v>
                </c:pt>
                <c:pt idx="470">
                  <c:v>92.428376</c:v>
                </c:pt>
                <c:pt idx="471">
                  <c:v>92.559272000000007</c:v>
                </c:pt>
                <c:pt idx="472">
                  <c:v>92.680843999999993</c:v>
                </c:pt>
                <c:pt idx="473">
                  <c:v>92.794495999999995</c:v>
                </c:pt>
                <c:pt idx="474">
                  <c:v>92.925607999999997</c:v>
                </c:pt>
                <c:pt idx="475">
                  <c:v>93.056216000000006</c:v>
                </c:pt>
                <c:pt idx="476">
                  <c:v>93.192548000000002</c:v>
                </c:pt>
                <c:pt idx="477">
                  <c:v>93.324866</c:v>
                </c:pt>
                <c:pt idx="478">
                  <c:v>93.468847999999994</c:v>
                </c:pt>
                <c:pt idx="479">
                  <c:v>93.601076000000006</c:v>
                </c:pt>
                <c:pt idx="480">
                  <c:v>93.740684000000002</c:v>
                </c:pt>
                <c:pt idx="481">
                  <c:v>93.895178000000001</c:v>
                </c:pt>
                <c:pt idx="482">
                  <c:v>94.035740000000004</c:v>
                </c:pt>
                <c:pt idx="483">
                  <c:v>94.187066000000002</c:v>
                </c:pt>
                <c:pt idx="484">
                  <c:v>94.330544000000003</c:v>
                </c:pt>
                <c:pt idx="485">
                  <c:v>94.471106000000006</c:v>
                </c:pt>
                <c:pt idx="486">
                  <c:v>94.620434000000003</c:v>
                </c:pt>
                <c:pt idx="487">
                  <c:v>94.761302000000001</c:v>
                </c:pt>
                <c:pt idx="488">
                  <c:v>94.901234000000002</c:v>
                </c:pt>
                <c:pt idx="489">
                  <c:v>95.053045999999995</c:v>
                </c:pt>
                <c:pt idx="490">
                  <c:v>95.205901999999995</c:v>
                </c:pt>
                <c:pt idx="491">
                  <c:v>95.353592000000006</c:v>
                </c:pt>
                <c:pt idx="492">
                  <c:v>95.495540000000005</c:v>
                </c:pt>
                <c:pt idx="493">
                  <c:v>95.636390000000006</c:v>
                </c:pt>
                <c:pt idx="494">
                  <c:v>95.774144000000007</c:v>
                </c:pt>
                <c:pt idx="495">
                  <c:v>95.927738000000005</c:v>
                </c:pt>
                <c:pt idx="496">
                  <c:v>96.081764000000007</c:v>
                </c:pt>
                <c:pt idx="497">
                  <c:v>96.241153999999995</c:v>
                </c:pt>
                <c:pt idx="498">
                  <c:v>96.389330000000001</c:v>
                </c:pt>
                <c:pt idx="499">
                  <c:v>96.546379999999999</c:v>
                </c:pt>
                <c:pt idx="500">
                  <c:v>96.701251999999997</c:v>
                </c:pt>
                <c:pt idx="501">
                  <c:v>96.867698000000004</c:v>
                </c:pt>
                <c:pt idx="502">
                  <c:v>97.007611999999995</c:v>
                </c:pt>
                <c:pt idx="503">
                  <c:v>97.141334000000001</c:v>
                </c:pt>
                <c:pt idx="504">
                  <c:v>97.277557999999999</c:v>
                </c:pt>
                <c:pt idx="505">
                  <c:v>97.433815999999993</c:v>
                </c:pt>
                <c:pt idx="506">
                  <c:v>97.579166000000001</c:v>
                </c:pt>
                <c:pt idx="507">
                  <c:v>97.724642000000003</c:v>
                </c:pt>
                <c:pt idx="508">
                  <c:v>97.873915999999994</c:v>
                </c:pt>
                <c:pt idx="509">
                  <c:v>98.015827999999999</c:v>
                </c:pt>
                <c:pt idx="510">
                  <c:v>98.144474000000002</c:v>
                </c:pt>
                <c:pt idx="511">
                  <c:v>98.274091999999996</c:v>
                </c:pt>
                <c:pt idx="512">
                  <c:v>98.408119999999997</c:v>
                </c:pt>
                <c:pt idx="513">
                  <c:v>98.538061999999996</c:v>
                </c:pt>
                <c:pt idx="514">
                  <c:v>98.672846000000007</c:v>
                </c:pt>
                <c:pt idx="515">
                  <c:v>98.809070000000006</c:v>
                </c:pt>
                <c:pt idx="516">
                  <c:v>98.934746000000004</c:v>
                </c:pt>
                <c:pt idx="517">
                  <c:v>99.055220000000006</c:v>
                </c:pt>
                <c:pt idx="518">
                  <c:v>99.177080000000004</c:v>
                </c:pt>
                <c:pt idx="519">
                  <c:v>100.244246</c:v>
                </c:pt>
                <c:pt idx="520">
                  <c:v>109.065758</c:v>
                </c:pt>
                <c:pt idx="521">
                  <c:v>120.277382</c:v>
                </c:pt>
                <c:pt idx="522">
                  <c:v>124.088252</c:v>
                </c:pt>
                <c:pt idx="523">
                  <c:v>123.88251200000001</c:v>
                </c:pt>
                <c:pt idx="524">
                  <c:v>122.51129</c:v>
                </c:pt>
                <c:pt idx="525">
                  <c:v>121.06589</c:v>
                </c:pt>
                <c:pt idx="526">
                  <c:v>119.877638</c:v>
                </c:pt>
                <c:pt idx="527">
                  <c:v>119.019884</c:v>
                </c:pt>
                <c:pt idx="528">
                  <c:v>118.414058</c:v>
                </c:pt>
                <c:pt idx="529">
                  <c:v>118.01327000000001</c:v>
                </c:pt>
                <c:pt idx="530">
                  <c:v>117.781142</c:v>
                </c:pt>
                <c:pt idx="531">
                  <c:v>117.654656</c:v>
                </c:pt>
                <c:pt idx="532">
                  <c:v>117.636494</c:v>
                </c:pt>
                <c:pt idx="533">
                  <c:v>117.670208</c:v>
                </c:pt>
                <c:pt idx="534">
                  <c:v>117.74525</c:v>
                </c:pt>
                <c:pt idx="535">
                  <c:v>117.851612</c:v>
                </c:pt>
                <c:pt idx="536">
                  <c:v>117.974858</c:v>
                </c:pt>
                <c:pt idx="537">
                  <c:v>118.131512</c:v>
                </c:pt>
                <c:pt idx="538">
                  <c:v>118.309802</c:v>
                </c:pt>
                <c:pt idx="539">
                  <c:v>118.521608</c:v>
                </c:pt>
                <c:pt idx="540">
                  <c:v>118.737734</c:v>
                </c:pt>
                <c:pt idx="541">
                  <c:v>119.00258599999999</c:v>
                </c:pt>
                <c:pt idx="542">
                  <c:v>119.26264999999999</c:v>
                </c:pt>
                <c:pt idx="543">
                  <c:v>119.55289999999999</c:v>
                </c:pt>
                <c:pt idx="544">
                  <c:v>119.83982</c:v>
                </c:pt>
                <c:pt idx="545">
                  <c:v>120.14358799999999</c:v>
                </c:pt>
                <c:pt idx="546">
                  <c:v>120.46222400000001</c:v>
                </c:pt>
                <c:pt idx="547">
                  <c:v>120.773948</c:v>
                </c:pt>
                <c:pt idx="548">
                  <c:v>121.130078</c:v>
                </c:pt>
                <c:pt idx="549">
                  <c:v>121.53684199999999</c:v>
                </c:pt>
                <c:pt idx="550">
                  <c:v>121.95557599999999</c:v>
                </c:pt>
                <c:pt idx="551">
                  <c:v>122.340902</c:v>
                </c:pt>
                <c:pt idx="552">
                  <c:v>122.70520399999999</c:v>
                </c:pt>
                <c:pt idx="553">
                  <c:v>123.05201</c:v>
                </c:pt>
                <c:pt idx="554">
                  <c:v>123.40592599999999</c:v>
                </c:pt>
                <c:pt idx="555">
                  <c:v>123.77399</c:v>
                </c:pt>
                <c:pt idx="556">
                  <c:v>124.16207</c:v>
                </c:pt>
                <c:pt idx="557">
                  <c:v>124.541438</c:v>
                </c:pt>
                <c:pt idx="558">
                  <c:v>124.93112000000001</c:v>
                </c:pt>
                <c:pt idx="559">
                  <c:v>125.32911799999999</c:v>
                </c:pt>
                <c:pt idx="560">
                  <c:v>125.736116</c:v>
                </c:pt>
                <c:pt idx="561">
                  <c:v>126.130208</c:v>
                </c:pt>
                <c:pt idx="562">
                  <c:v>126.523832</c:v>
                </c:pt>
                <c:pt idx="563">
                  <c:v>126.939812</c:v>
                </c:pt>
                <c:pt idx="564">
                  <c:v>127.348952</c:v>
                </c:pt>
                <c:pt idx="565">
                  <c:v>127.751846</c:v>
                </c:pt>
                <c:pt idx="566">
                  <c:v>128.15927600000001</c:v>
                </c:pt>
                <c:pt idx="567">
                  <c:v>128.57064800000001</c:v>
                </c:pt>
                <c:pt idx="568">
                  <c:v>128.99345</c:v>
                </c:pt>
                <c:pt idx="569">
                  <c:v>129.41149999999999</c:v>
                </c:pt>
                <c:pt idx="570">
                  <c:v>129.831548</c:v>
                </c:pt>
                <c:pt idx="571">
                  <c:v>130.261154</c:v>
                </c:pt>
                <c:pt idx="572">
                  <c:v>130.69470200000001</c:v>
                </c:pt>
                <c:pt idx="573">
                  <c:v>131.13323600000001</c:v>
                </c:pt>
                <c:pt idx="574">
                  <c:v>131.56417400000001</c:v>
                </c:pt>
                <c:pt idx="575">
                  <c:v>131.995454</c:v>
                </c:pt>
                <c:pt idx="576">
                  <c:v>132.43962200000001</c:v>
                </c:pt>
                <c:pt idx="577">
                  <c:v>132.897704</c:v>
                </c:pt>
                <c:pt idx="578">
                  <c:v>133.37610799999999</c:v>
                </c:pt>
                <c:pt idx="579">
                  <c:v>133.82419999999999</c:v>
                </c:pt>
                <c:pt idx="580">
                  <c:v>134.2886</c:v>
                </c:pt>
                <c:pt idx="581">
                  <c:v>134.766302</c:v>
                </c:pt>
                <c:pt idx="582">
                  <c:v>135.23865799999999</c:v>
                </c:pt>
                <c:pt idx="583">
                  <c:v>135.70964599999999</c:v>
                </c:pt>
                <c:pt idx="584">
                  <c:v>136.20245</c:v>
                </c:pt>
                <c:pt idx="585">
                  <c:v>136.690988</c:v>
                </c:pt>
                <c:pt idx="586">
                  <c:v>137.19331399999999</c:v>
                </c:pt>
                <c:pt idx="587">
                  <c:v>137.687792</c:v>
                </c:pt>
                <c:pt idx="588">
                  <c:v>138.21983599999999</c:v>
                </c:pt>
                <c:pt idx="589">
                  <c:v>138.724412</c:v>
                </c:pt>
                <c:pt idx="590">
                  <c:v>139.24092200000001</c:v>
                </c:pt>
                <c:pt idx="591">
                  <c:v>139.77318199999999</c:v>
                </c:pt>
                <c:pt idx="592">
                  <c:v>140.300906</c:v>
                </c:pt>
                <c:pt idx="593">
                  <c:v>140.836928</c:v>
                </c:pt>
                <c:pt idx="594">
                  <c:v>141.382364</c:v>
                </c:pt>
                <c:pt idx="595">
                  <c:v>141.93161599999999</c:v>
                </c:pt>
                <c:pt idx="596">
                  <c:v>142.56766400000001</c:v>
                </c:pt>
                <c:pt idx="597">
                  <c:v>147.30954800000001</c:v>
                </c:pt>
                <c:pt idx="598">
                  <c:v>156.14841200000001</c:v>
                </c:pt>
                <c:pt idx="599">
                  <c:v>161.473568</c:v>
                </c:pt>
                <c:pt idx="600">
                  <c:v>164.59741399999999</c:v>
                </c:pt>
                <c:pt idx="601">
                  <c:v>167.538398</c:v>
                </c:pt>
                <c:pt idx="602">
                  <c:v>170.48584399999999</c:v>
                </c:pt>
                <c:pt idx="603">
                  <c:v>173.569694</c:v>
                </c:pt>
                <c:pt idx="604">
                  <c:v>176.87600599999999</c:v>
                </c:pt>
                <c:pt idx="605">
                  <c:v>180.35077999999999</c:v>
                </c:pt>
                <c:pt idx="606">
                  <c:v>184.009064</c:v>
                </c:pt>
                <c:pt idx="607">
                  <c:v>187.86633800000001</c:v>
                </c:pt>
                <c:pt idx="608">
                  <c:v>191.83830800000001</c:v>
                </c:pt>
                <c:pt idx="609">
                  <c:v>195.89981</c:v>
                </c:pt>
                <c:pt idx="610">
                  <c:v>199.980752</c:v>
                </c:pt>
                <c:pt idx="611">
                  <c:v>204.02177</c:v>
                </c:pt>
                <c:pt idx="612">
                  <c:v>207.92935399999999</c:v>
                </c:pt>
                <c:pt idx="613">
                  <c:v>211.78882400000001</c:v>
                </c:pt>
                <c:pt idx="614">
                  <c:v>215.68765999999999</c:v>
                </c:pt>
                <c:pt idx="615">
                  <c:v>219.6455</c:v>
                </c:pt>
                <c:pt idx="616">
                  <c:v>223.82024000000001</c:v>
                </c:pt>
                <c:pt idx="617">
                  <c:v>228.23563999999999</c:v>
                </c:pt>
                <c:pt idx="618">
                  <c:v>232.88828000000001</c:v>
                </c:pt>
                <c:pt idx="619">
                  <c:v>237.87914000000001</c:v>
                </c:pt>
                <c:pt idx="620">
                  <c:v>243.08887999999999</c:v>
                </c:pt>
                <c:pt idx="621">
                  <c:v>248.44298000000001</c:v>
                </c:pt>
                <c:pt idx="622">
                  <c:v>253.79743999999999</c:v>
                </c:pt>
                <c:pt idx="623">
                  <c:v>259.03381999999999</c:v>
                </c:pt>
                <c:pt idx="624">
                  <c:v>264.15805999999998</c:v>
                </c:pt>
                <c:pt idx="625">
                  <c:v>269.24036000000001</c:v>
                </c:pt>
                <c:pt idx="626">
                  <c:v>274.22726</c:v>
                </c:pt>
                <c:pt idx="627">
                  <c:v>279.10039999999998</c:v>
                </c:pt>
                <c:pt idx="628">
                  <c:v>283.89812000000001</c:v>
                </c:pt>
                <c:pt idx="629">
                  <c:v>288.63896</c:v>
                </c:pt>
                <c:pt idx="630">
                  <c:v>293.27341999999999</c:v>
                </c:pt>
                <c:pt idx="631">
                  <c:v>297.79358000000002</c:v>
                </c:pt>
                <c:pt idx="632">
                  <c:v>302.20898</c:v>
                </c:pt>
                <c:pt idx="633">
                  <c:v>306.54050000000001</c:v>
                </c:pt>
                <c:pt idx="634">
                  <c:v>310.62812000000002</c:v>
                </c:pt>
                <c:pt idx="635">
                  <c:v>314.42809999999997</c:v>
                </c:pt>
                <c:pt idx="636">
                  <c:v>317.96420000000001</c:v>
                </c:pt>
                <c:pt idx="637">
                  <c:v>321.25153999999998</c:v>
                </c:pt>
                <c:pt idx="638">
                  <c:v>324.34969999999998</c:v>
                </c:pt>
                <c:pt idx="639">
                  <c:v>327.24194</c:v>
                </c:pt>
                <c:pt idx="640">
                  <c:v>330.06776000000002</c:v>
                </c:pt>
                <c:pt idx="641">
                  <c:v>332.79584</c:v>
                </c:pt>
                <c:pt idx="642">
                  <c:v>335.45893999999998</c:v>
                </c:pt>
                <c:pt idx="643">
                  <c:v>338.07488000000001</c:v>
                </c:pt>
                <c:pt idx="644">
                  <c:v>340.58174000000002</c:v>
                </c:pt>
                <c:pt idx="645">
                  <c:v>343.05007999999998</c:v>
                </c:pt>
                <c:pt idx="646">
                  <c:v>345.53480000000002</c:v>
                </c:pt>
                <c:pt idx="647">
                  <c:v>347.97739999999999</c:v>
                </c:pt>
                <c:pt idx="648">
                  <c:v>350.35610000000003</c:v>
                </c:pt>
                <c:pt idx="649">
                  <c:v>352.70024000000001</c:v>
                </c:pt>
                <c:pt idx="650">
                  <c:v>355.05302</c:v>
                </c:pt>
                <c:pt idx="651">
                  <c:v>357.35683999999998</c:v>
                </c:pt>
                <c:pt idx="652">
                  <c:v>359.59964000000002</c:v>
                </c:pt>
                <c:pt idx="653">
                  <c:v>361.81921999999997</c:v>
                </c:pt>
                <c:pt idx="654">
                  <c:v>363.9812</c:v>
                </c:pt>
                <c:pt idx="655">
                  <c:v>366.13940000000002</c:v>
                </c:pt>
                <c:pt idx="656">
                  <c:v>368.20976000000002</c:v>
                </c:pt>
                <c:pt idx="657">
                  <c:v>370.19929999999999</c:v>
                </c:pt>
                <c:pt idx="658">
                  <c:v>372.24626000000001</c:v>
                </c:pt>
                <c:pt idx="659">
                  <c:v>374.31247999999999</c:v>
                </c:pt>
                <c:pt idx="660">
                  <c:v>376.30525999999998</c:v>
                </c:pt>
                <c:pt idx="661">
                  <c:v>378.22460000000001</c:v>
                </c:pt>
                <c:pt idx="662">
                  <c:v>380.08634000000001</c:v>
                </c:pt>
                <c:pt idx="663">
                  <c:v>381.83287999999999</c:v>
                </c:pt>
                <c:pt idx="664">
                  <c:v>383.55583999999999</c:v>
                </c:pt>
                <c:pt idx="665">
                  <c:v>385.25954000000002</c:v>
                </c:pt>
                <c:pt idx="666">
                  <c:v>386.94560000000001</c:v>
                </c:pt>
                <c:pt idx="667">
                  <c:v>388.59638000000001</c:v>
                </c:pt>
                <c:pt idx="668">
                  <c:v>390.20882</c:v>
                </c:pt>
                <c:pt idx="669">
                  <c:v>391.84267999999997</c:v>
                </c:pt>
                <c:pt idx="670">
                  <c:v>393.48734000000002</c:v>
                </c:pt>
                <c:pt idx="671">
                  <c:v>395.12696</c:v>
                </c:pt>
                <c:pt idx="672">
                  <c:v>396.77828</c:v>
                </c:pt>
                <c:pt idx="673">
                  <c:v>398.42149999999998</c:v>
                </c:pt>
                <c:pt idx="674">
                  <c:v>400.0874</c:v>
                </c:pt>
                <c:pt idx="675">
                  <c:v>401.79577999999998</c:v>
                </c:pt>
                <c:pt idx="676">
                  <c:v>403.49155999999999</c:v>
                </c:pt>
                <c:pt idx="677">
                  <c:v>405.23504000000003</c:v>
                </c:pt>
                <c:pt idx="678">
                  <c:v>407.04764</c:v>
                </c:pt>
                <c:pt idx="679">
                  <c:v>408.90181999999999</c:v>
                </c:pt>
                <c:pt idx="680">
                  <c:v>410.82242000000002</c:v>
                </c:pt>
                <c:pt idx="681">
                  <c:v>412.78154000000001</c:v>
                </c:pt>
                <c:pt idx="682">
                  <c:v>414.79844000000003</c:v>
                </c:pt>
                <c:pt idx="683">
                  <c:v>416.91451999999998</c:v>
                </c:pt>
                <c:pt idx="684">
                  <c:v>419.10746</c:v>
                </c:pt>
                <c:pt idx="685">
                  <c:v>421.35602</c:v>
                </c:pt>
                <c:pt idx="686">
                  <c:v>423.73003999999997</c:v>
                </c:pt>
                <c:pt idx="687">
                  <c:v>426.27614</c:v>
                </c:pt>
                <c:pt idx="688">
                  <c:v>428.93743999999998</c:v>
                </c:pt>
                <c:pt idx="689">
                  <c:v>432.38983999999999</c:v>
                </c:pt>
                <c:pt idx="690">
                  <c:v>448.31011999999998</c:v>
                </c:pt>
                <c:pt idx="691">
                  <c:v>493.23110000000003</c:v>
                </c:pt>
                <c:pt idx="692">
                  <c:v>566.56471999999997</c:v>
                </c:pt>
                <c:pt idx="693">
                  <c:v>668.52913999999998</c:v>
                </c:pt>
                <c:pt idx="694">
                  <c:v>790.11626000000001</c:v>
                </c:pt>
                <c:pt idx="695">
                  <c:v>905.96155999999996</c:v>
                </c:pt>
                <c:pt idx="696">
                  <c:v>1007.77208</c:v>
                </c:pt>
                <c:pt idx="697">
                  <c:v>1089.4181000000001</c:v>
                </c:pt>
                <c:pt idx="698">
                  <c:v>1143.0316399999999</c:v>
                </c:pt>
                <c:pt idx="699">
                  <c:v>1174.6293800000001</c:v>
                </c:pt>
                <c:pt idx="700">
                  <c:v>1192.9269200000001</c:v>
                </c:pt>
                <c:pt idx="701">
                  <c:v>1203.6036200000001</c:v>
                </c:pt>
                <c:pt idx="702">
                  <c:v>1209.46118</c:v>
                </c:pt>
                <c:pt idx="703">
                  <c:v>1212.2157199999999</c:v>
                </c:pt>
                <c:pt idx="704">
                  <c:v>1212.7643599999999</c:v>
                </c:pt>
                <c:pt idx="705">
                  <c:v>1210.9414999999999</c:v>
                </c:pt>
                <c:pt idx="706">
                  <c:v>1207.0979600000001</c:v>
                </c:pt>
                <c:pt idx="707">
                  <c:v>1202.3655799999999</c:v>
                </c:pt>
                <c:pt idx="708">
                  <c:v>1197.5653400000001</c:v>
                </c:pt>
                <c:pt idx="709">
                  <c:v>1192.8014599999999</c:v>
                </c:pt>
                <c:pt idx="710">
                  <c:v>1187.96504</c:v>
                </c:pt>
                <c:pt idx="711">
                  <c:v>1182.98858</c:v>
                </c:pt>
                <c:pt idx="712">
                  <c:v>1177.9736</c:v>
                </c:pt>
                <c:pt idx="713">
                  <c:v>1173.1305199999999</c:v>
                </c:pt>
                <c:pt idx="714">
                  <c:v>1168.6332199999999</c:v>
                </c:pt>
                <c:pt idx="715">
                  <c:v>1164.45326</c:v>
                </c:pt>
                <c:pt idx="716">
                  <c:v>1160.50946</c:v>
                </c:pt>
                <c:pt idx="717">
                  <c:v>1156.6184000000001</c:v>
                </c:pt>
                <c:pt idx="718">
                  <c:v>1152.6846800000001</c:v>
                </c:pt>
                <c:pt idx="719">
                  <c:v>1148.7786799999999</c:v>
                </c:pt>
                <c:pt idx="720">
                  <c:v>1144.9830199999999</c:v>
                </c:pt>
                <c:pt idx="721">
                  <c:v>1141.36286</c:v>
                </c:pt>
                <c:pt idx="722">
                  <c:v>1137.84728</c:v>
                </c:pt>
                <c:pt idx="723">
                  <c:v>1134.4512199999999</c:v>
                </c:pt>
                <c:pt idx="724">
                  <c:v>1131.14858</c:v>
                </c:pt>
                <c:pt idx="725">
                  <c:v>1127.9588000000001</c:v>
                </c:pt>
                <c:pt idx="726">
                  <c:v>1124.52314</c:v>
                </c:pt>
                <c:pt idx="727">
                  <c:v>1120.9306999999999</c:v>
                </c:pt>
                <c:pt idx="728">
                  <c:v>1117.8750199999999</c:v>
                </c:pt>
                <c:pt idx="729">
                  <c:v>1115.4029</c:v>
                </c:pt>
                <c:pt idx="730">
                  <c:v>1113.0726199999999</c:v>
                </c:pt>
                <c:pt idx="731">
                  <c:v>1110.57224</c:v>
                </c:pt>
                <c:pt idx="732">
                  <c:v>1107.9874400000001</c:v>
                </c:pt>
                <c:pt idx="733">
                  <c:v>1105.4499800000001</c:v>
                </c:pt>
                <c:pt idx="734">
                  <c:v>1103.0216</c:v>
                </c:pt>
                <c:pt idx="735">
                  <c:v>1100.6945599999999</c:v>
                </c:pt>
                <c:pt idx="736">
                  <c:v>1098.4258400000001</c:v>
                </c:pt>
                <c:pt idx="737">
                  <c:v>1096.13822</c:v>
                </c:pt>
                <c:pt idx="738">
                  <c:v>1093.85996</c:v>
                </c:pt>
                <c:pt idx="739">
                  <c:v>1091.5383200000001</c:v>
                </c:pt>
                <c:pt idx="740">
                  <c:v>1089.21668</c:v>
                </c:pt>
                <c:pt idx="741">
                  <c:v>1086.8840600000001</c:v>
                </c:pt>
                <c:pt idx="742">
                  <c:v>1084.5366799999999</c:v>
                </c:pt>
                <c:pt idx="743">
                  <c:v>1082.2294400000001</c:v>
                </c:pt>
                <c:pt idx="744">
                  <c:v>1079.92238</c:v>
                </c:pt>
                <c:pt idx="745">
                  <c:v>1077.67364</c:v>
                </c:pt>
                <c:pt idx="746">
                  <c:v>1075.45766</c:v>
                </c:pt>
                <c:pt idx="747">
                  <c:v>1073.2461800000001</c:v>
                </c:pt>
                <c:pt idx="748">
                  <c:v>1071.09176</c:v>
                </c:pt>
                <c:pt idx="749">
                  <c:v>1068.94688</c:v>
                </c:pt>
                <c:pt idx="750">
                  <c:v>1066.8154999999999</c:v>
                </c:pt>
                <c:pt idx="751">
                  <c:v>1064.7087799999999</c:v>
                </c:pt>
                <c:pt idx="752">
                  <c:v>1062.62996</c:v>
                </c:pt>
                <c:pt idx="753">
                  <c:v>1060.5741800000001</c:v>
                </c:pt>
                <c:pt idx="754">
                  <c:v>1058.53334</c:v>
                </c:pt>
                <c:pt idx="755">
                  <c:v>1056.5150000000001</c:v>
                </c:pt>
                <c:pt idx="756">
                  <c:v>1054.5476000000001</c:v>
                </c:pt>
                <c:pt idx="757">
                  <c:v>1052.6086399999999</c:v>
                </c:pt>
                <c:pt idx="758">
                  <c:v>1050.69182</c:v>
                </c:pt>
                <c:pt idx="759">
                  <c:v>1048.8144199999999</c:v>
                </c:pt>
                <c:pt idx="760">
                  <c:v>1046.9553800000001</c:v>
                </c:pt>
                <c:pt idx="761">
                  <c:v>1045.1562799999999</c:v>
                </c:pt>
                <c:pt idx="762">
                  <c:v>1043.39282</c:v>
                </c:pt>
                <c:pt idx="763">
                  <c:v>1041.65816</c:v>
                </c:pt>
                <c:pt idx="764">
                  <c:v>1039.9449199999999</c:v>
                </c:pt>
                <c:pt idx="765">
                  <c:v>1038.2271800000001</c:v>
                </c:pt>
                <c:pt idx="766">
                  <c:v>1036.5610999999999</c:v>
                </c:pt>
                <c:pt idx="767">
                  <c:v>1034.94758</c:v>
                </c:pt>
                <c:pt idx="768">
                  <c:v>1033.39148</c:v>
                </c:pt>
                <c:pt idx="769">
                  <c:v>1031.8958600000001</c:v>
                </c:pt>
                <c:pt idx="770">
                  <c:v>1030.46252</c:v>
                </c:pt>
                <c:pt idx="771">
                  <c:v>1029.1080199999999</c:v>
                </c:pt>
                <c:pt idx="772">
                  <c:v>1027.8424399999999</c:v>
                </c:pt>
                <c:pt idx="773">
                  <c:v>1026.7473199999999</c:v>
                </c:pt>
                <c:pt idx="774">
                  <c:v>1026.9856400000001</c:v>
                </c:pt>
                <c:pt idx="775">
                  <c:v>1032.4392800000001</c:v>
                </c:pt>
                <c:pt idx="776">
                  <c:v>1046.9570000000001</c:v>
                </c:pt>
                <c:pt idx="777">
                  <c:v>1067.44424</c:v>
                </c:pt>
                <c:pt idx="778">
                  <c:v>1088.0196800000001</c:v>
                </c:pt>
                <c:pt idx="779">
                  <c:v>1105.7072000000001</c:v>
                </c:pt>
                <c:pt idx="780">
                  <c:v>1119.8260399999999</c:v>
                </c:pt>
                <c:pt idx="781">
                  <c:v>1130.9027000000001</c:v>
                </c:pt>
                <c:pt idx="782">
                  <c:v>1139.6616799999999</c:v>
                </c:pt>
                <c:pt idx="783">
                  <c:v>1146.73586</c:v>
                </c:pt>
                <c:pt idx="784">
                  <c:v>1152.5750599999999</c:v>
                </c:pt>
                <c:pt idx="785">
                  <c:v>1157.44784</c:v>
                </c:pt>
                <c:pt idx="786">
                  <c:v>1161.6060199999999</c:v>
                </c:pt>
                <c:pt idx="787">
                  <c:v>1165.1972000000001</c:v>
                </c:pt>
                <c:pt idx="788">
                  <c:v>1168.3493599999999</c:v>
                </c:pt>
                <c:pt idx="789">
                  <c:v>1171.1148800000001</c:v>
                </c:pt>
                <c:pt idx="790">
                  <c:v>1173.5139200000001</c:v>
                </c:pt>
                <c:pt idx="791">
                  <c:v>1175.5936400000001</c:v>
                </c:pt>
                <c:pt idx="792">
                  <c:v>1177.39706</c:v>
                </c:pt>
                <c:pt idx="793">
                  <c:v>1178.9942000000001</c:v>
                </c:pt>
                <c:pt idx="794">
                  <c:v>1180.3922600000001</c:v>
                </c:pt>
                <c:pt idx="795">
                  <c:v>1181.59628</c:v>
                </c:pt>
                <c:pt idx="796">
                  <c:v>1182.60518</c:v>
                </c:pt>
                <c:pt idx="797">
                  <c:v>1183.46648</c:v>
                </c:pt>
                <c:pt idx="798">
                  <c:v>1184.1949400000001</c:v>
                </c:pt>
                <c:pt idx="799">
                  <c:v>1184.82224</c:v>
                </c:pt>
                <c:pt idx="800">
                  <c:v>1185.3508999999999</c:v>
                </c:pt>
                <c:pt idx="801">
                  <c:v>1185.7744399999999</c:v>
                </c:pt>
                <c:pt idx="802">
                  <c:v>1186.13768</c:v>
                </c:pt>
                <c:pt idx="803">
                  <c:v>1186.39904</c:v>
                </c:pt>
                <c:pt idx="804">
                  <c:v>1186.6126999999999</c:v>
                </c:pt>
                <c:pt idx="805">
                  <c:v>1186.7401400000001</c:v>
                </c:pt>
                <c:pt idx="806">
                  <c:v>1186.79342</c:v>
                </c:pt>
                <c:pt idx="807">
                  <c:v>1186.79252</c:v>
                </c:pt>
                <c:pt idx="808">
                  <c:v>1186.7055800000001</c:v>
                </c:pt>
                <c:pt idx="809">
                  <c:v>1186.55888</c:v>
                </c:pt>
                <c:pt idx="810">
                  <c:v>1186.3234399999999</c:v>
                </c:pt>
                <c:pt idx="811">
                  <c:v>1185.98792</c:v>
                </c:pt>
                <c:pt idx="812">
                  <c:v>1185.57338</c:v>
                </c:pt>
                <c:pt idx="813">
                  <c:v>1185.0702799999999</c:v>
                </c:pt>
                <c:pt idx="814">
                  <c:v>1184.4949999999999</c:v>
                </c:pt>
                <c:pt idx="815">
                  <c:v>1183.86086</c:v>
                </c:pt>
                <c:pt idx="816">
                  <c:v>1183.16336</c:v>
                </c:pt>
                <c:pt idx="817">
                  <c:v>1182.45272</c:v>
                </c:pt>
                <c:pt idx="818">
                  <c:v>1181.6958199999999</c:v>
                </c:pt>
                <c:pt idx="819">
                  <c:v>1180.91426</c:v>
                </c:pt>
                <c:pt idx="820">
                  <c:v>1180.08248</c:v>
                </c:pt>
                <c:pt idx="821">
                  <c:v>1179.1804999999999</c:v>
                </c:pt>
                <c:pt idx="822">
                  <c:v>1178.23928</c:v>
                </c:pt>
                <c:pt idx="823">
                  <c:v>1177.2872600000001</c:v>
                </c:pt>
                <c:pt idx="824">
                  <c:v>1176.3372199999999</c:v>
                </c:pt>
                <c:pt idx="825">
                  <c:v>1175.3821399999999</c:v>
                </c:pt>
                <c:pt idx="826">
                  <c:v>1174.45532</c:v>
                </c:pt>
                <c:pt idx="827">
                  <c:v>1173.5013200000001</c:v>
                </c:pt>
                <c:pt idx="828">
                  <c:v>1172.5473199999999</c:v>
                </c:pt>
                <c:pt idx="829">
                  <c:v>1171.60772</c:v>
                </c:pt>
                <c:pt idx="830">
                  <c:v>1170.65516</c:v>
                </c:pt>
                <c:pt idx="831">
                  <c:v>1169.7027800000001</c:v>
                </c:pt>
                <c:pt idx="832">
                  <c:v>1168.7487799999999</c:v>
                </c:pt>
                <c:pt idx="833">
                  <c:v>1167.80702</c:v>
                </c:pt>
                <c:pt idx="834">
                  <c:v>1166.86868</c:v>
                </c:pt>
                <c:pt idx="835">
                  <c:v>1165.9335799999999</c:v>
                </c:pt>
                <c:pt idx="836">
                  <c:v>1165.01522</c:v>
                </c:pt>
                <c:pt idx="837">
                  <c:v>1164.0932600000001</c:v>
                </c:pt>
                <c:pt idx="838">
                  <c:v>1163.16194</c:v>
                </c:pt>
                <c:pt idx="839">
                  <c:v>1162.2520400000001</c:v>
                </c:pt>
                <c:pt idx="840">
                  <c:v>1161.35312</c:v>
                </c:pt>
                <c:pt idx="841">
                  <c:v>1160.4498799999999</c:v>
                </c:pt>
                <c:pt idx="842">
                  <c:v>1159.55096</c:v>
                </c:pt>
                <c:pt idx="843">
                  <c:v>1158.6495199999999</c:v>
                </c:pt>
                <c:pt idx="844">
                  <c:v>1157.7525800000001</c:v>
                </c:pt>
                <c:pt idx="845">
                  <c:v>1156.85528</c:v>
                </c:pt>
                <c:pt idx="846">
                  <c:v>1155.9727399999999</c:v>
                </c:pt>
                <c:pt idx="847">
                  <c:v>1155.0966800000001</c:v>
                </c:pt>
                <c:pt idx="848">
                  <c:v>1154.74802</c:v>
                </c:pt>
                <c:pt idx="849">
                  <c:v>1155.9144200000001</c:v>
                </c:pt>
                <c:pt idx="850">
                  <c:v>1157.26226</c:v>
                </c:pt>
                <c:pt idx="851">
                  <c:v>1157.4958999999999</c:v>
                </c:pt>
                <c:pt idx="852">
                  <c:v>1156.8389</c:v>
                </c:pt>
                <c:pt idx="853">
                  <c:v>1155.8317999999999</c:v>
                </c:pt>
                <c:pt idx="854">
                  <c:v>1154.74586</c:v>
                </c:pt>
                <c:pt idx="855">
                  <c:v>1153.6772000000001</c:v>
                </c:pt>
                <c:pt idx="856">
                  <c:v>1152.6823400000001</c:v>
                </c:pt>
                <c:pt idx="857">
                  <c:v>1151.76866</c:v>
                </c:pt>
                <c:pt idx="858">
                  <c:v>1150.9143799999999</c:v>
                </c:pt>
                <c:pt idx="859">
                  <c:v>1150.1249</c:v>
                </c:pt>
                <c:pt idx="860">
                  <c:v>1149.40724</c:v>
                </c:pt>
                <c:pt idx="861">
                  <c:v>1148.7347600000001</c:v>
                </c:pt>
                <c:pt idx="862">
                  <c:v>1148.12528</c:v>
                </c:pt>
                <c:pt idx="863">
                  <c:v>1147.5399199999999</c:v>
                </c:pt>
                <c:pt idx="864">
                  <c:v>1146.9911</c:v>
                </c:pt>
                <c:pt idx="865">
                  <c:v>1146.47108</c:v>
                </c:pt>
                <c:pt idx="866">
                  <c:v>1145.9987599999999</c:v>
                </c:pt>
                <c:pt idx="867">
                  <c:v>1145.5393999999999</c:v>
                </c:pt>
                <c:pt idx="868">
                  <c:v>1145.0847200000001</c:v>
                </c:pt>
                <c:pt idx="869">
                  <c:v>1144.6683800000001</c:v>
                </c:pt>
                <c:pt idx="870">
                  <c:v>1144.2648200000001</c:v>
                </c:pt>
                <c:pt idx="871">
                  <c:v>1143.8695399999999</c:v>
                </c:pt>
                <c:pt idx="872">
                  <c:v>1143.47408</c:v>
                </c:pt>
                <c:pt idx="873">
                  <c:v>1143.1403600000001</c:v>
                </c:pt>
                <c:pt idx="874">
                  <c:v>1142.77406</c:v>
                </c:pt>
                <c:pt idx="875">
                  <c:v>1142.4144200000001</c:v>
                </c:pt>
                <c:pt idx="876">
                  <c:v>1142.07026</c:v>
                </c:pt>
                <c:pt idx="877">
                  <c:v>1141.7250200000001</c:v>
                </c:pt>
                <c:pt idx="878">
                  <c:v>1141.37564</c:v>
                </c:pt>
                <c:pt idx="879">
                  <c:v>1141.0350800000001</c:v>
                </c:pt>
                <c:pt idx="880">
                  <c:v>1140.70064</c:v>
                </c:pt>
                <c:pt idx="881">
                  <c:v>1140.3678199999999</c:v>
                </c:pt>
                <c:pt idx="882">
                  <c:v>1140.0375200000001</c:v>
                </c:pt>
                <c:pt idx="883">
                  <c:v>1139.72594</c:v>
                </c:pt>
                <c:pt idx="884">
                  <c:v>1139.40104</c:v>
                </c:pt>
                <c:pt idx="885">
                  <c:v>1139.0664200000001</c:v>
                </c:pt>
                <c:pt idx="886">
                  <c:v>1138.74908</c:v>
                </c:pt>
                <c:pt idx="887">
                  <c:v>1138.4054599999999</c:v>
                </c:pt>
                <c:pt idx="888">
                  <c:v>1138.0611200000001</c:v>
                </c:pt>
                <c:pt idx="889">
                  <c:v>1137.72704</c:v>
                </c:pt>
                <c:pt idx="890">
                  <c:v>1137.4109599999999</c:v>
                </c:pt>
                <c:pt idx="891">
                  <c:v>1137.1033399999999</c:v>
                </c:pt>
                <c:pt idx="892">
                  <c:v>1136.77466</c:v>
                </c:pt>
                <c:pt idx="893">
                  <c:v>1136.4279799999999</c:v>
                </c:pt>
                <c:pt idx="894">
                  <c:v>1136.1003800000001</c:v>
                </c:pt>
                <c:pt idx="895">
                  <c:v>1135.7879</c:v>
                </c:pt>
                <c:pt idx="896">
                  <c:v>1135.47938</c:v>
                </c:pt>
                <c:pt idx="897">
                  <c:v>1135.1481799999999</c:v>
                </c:pt>
                <c:pt idx="898">
                  <c:v>1134.8182400000001</c:v>
                </c:pt>
                <c:pt idx="899">
                  <c:v>1134.48866</c:v>
                </c:pt>
                <c:pt idx="900">
                  <c:v>1134.1603399999999</c:v>
                </c:pt>
                <c:pt idx="901">
                  <c:v>1133.8403000000001</c:v>
                </c:pt>
                <c:pt idx="902">
                  <c:v>1133.50694</c:v>
                </c:pt>
                <c:pt idx="903">
                  <c:v>1133.1802399999999</c:v>
                </c:pt>
                <c:pt idx="904">
                  <c:v>1132.84202</c:v>
                </c:pt>
                <c:pt idx="905">
                  <c:v>1132.51172</c:v>
                </c:pt>
                <c:pt idx="906">
                  <c:v>1132.1684600000001</c:v>
                </c:pt>
                <c:pt idx="907">
                  <c:v>1131.82952</c:v>
                </c:pt>
                <c:pt idx="908">
                  <c:v>1131.4966999999999</c:v>
                </c:pt>
                <c:pt idx="909">
                  <c:v>1131.13778</c:v>
                </c:pt>
                <c:pt idx="910">
                  <c:v>1130.7887599999999</c:v>
                </c:pt>
                <c:pt idx="911">
                  <c:v>1130.44964</c:v>
                </c:pt>
                <c:pt idx="912">
                  <c:v>1130.0946799999999</c:v>
                </c:pt>
                <c:pt idx="913">
                  <c:v>1129.72928</c:v>
                </c:pt>
                <c:pt idx="914">
                  <c:v>1129.3795399999999</c:v>
                </c:pt>
                <c:pt idx="915">
                  <c:v>1129.0172</c:v>
                </c:pt>
                <c:pt idx="916">
                  <c:v>1128.6597200000001</c:v>
                </c:pt>
                <c:pt idx="917">
                  <c:v>1128.30548</c:v>
                </c:pt>
                <c:pt idx="918">
                  <c:v>1127.9467400000001</c:v>
                </c:pt>
                <c:pt idx="919">
                  <c:v>1127.5934</c:v>
                </c:pt>
                <c:pt idx="920">
                  <c:v>1127.2317800000001</c:v>
                </c:pt>
                <c:pt idx="921">
                  <c:v>1126.8525199999999</c:v>
                </c:pt>
                <c:pt idx="922">
                  <c:v>1126.46714</c:v>
                </c:pt>
                <c:pt idx="923">
                  <c:v>1126.1010200000001</c:v>
                </c:pt>
                <c:pt idx="924">
                  <c:v>1125.7186999999999</c:v>
                </c:pt>
                <c:pt idx="925">
                  <c:v>1125.33782</c:v>
                </c:pt>
                <c:pt idx="926">
                  <c:v>1124.9693600000001</c:v>
                </c:pt>
                <c:pt idx="927">
                  <c:v>1124.5886599999999</c:v>
                </c:pt>
                <c:pt idx="928">
                  <c:v>1124.2003999999999</c:v>
                </c:pt>
                <c:pt idx="929">
                  <c:v>1123.81844</c:v>
                </c:pt>
                <c:pt idx="930">
                  <c:v>1123.4267600000001</c:v>
                </c:pt>
                <c:pt idx="931">
                  <c:v>1123.0356200000001</c:v>
                </c:pt>
                <c:pt idx="932">
                  <c:v>1122.6484399999999</c:v>
                </c:pt>
                <c:pt idx="933">
                  <c:v>1122.26252</c:v>
                </c:pt>
                <c:pt idx="934">
                  <c:v>1121.8800200000001</c:v>
                </c:pt>
                <c:pt idx="935">
                  <c:v>1121.4777200000001</c:v>
                </c:pt>
                <c:pt idx="936">
                  <c:v>1121.0637200000001</c:v>
                </c:pt>
                <c:pt idx="937">
                  <c:v>1120.6693399999999</c:v>
                </c:pt>
                <c:pt idx="938">
                  <c:v>1120.28396</c:v>
                </c:pt>
                <c:pt idx="939">
                  <c:v>1119.8723</c:v>
                </c:pt>
                <c:pt idx="940">
                  <c:v>1119.46244</c:v>
                </c:pt>
                <c:pt idx="941">
                  <c:v>1119.0713000000001</c:v>
                </c:pt>
                <c:pt idx="942">
                  <c:v>1118.6560400000001</c:v>
                </c:pt>
                <c:pt idx="943">
                  <c:v>1118.2551800000001</c:v>
                </c:pt>
                <c:pt idx="944">
                  <c:v>1117.8521599999999</c:v>
                </c:pt>
                <c:pt idx="945">
                  <c:v>1117.4430199999999</c:v>
                </c:pt>
                <c:pt idx="946">
                  <c:v>1117.03334</c:v>
                </c:pt>
                <c:pt idx="947">
                  <c:v>1116.63608</c:v>
                </c:pt>
                <c:pt idx="948">
                  <c:v>1116.22514</c:v>
                </c:pt>
                <c:pt idx="949">
                  <c:v>1115.82428</c:v>
                </c:pt>
                <c:pt idx="950">
                  <c:v>1115.4351200000001</c:v>
                </c:pt>
                <c:pt idx="951">
                  <c:v>1115.0373199999999</c:v>
                </c:pt>
                <c:pt idx="952">
                  <c:v>1114.6442</c:v>
                </c:pt>
                <c:pt idx="953">
                  <c:v>1114.23686</c:v>
                </c:pt>
                <c:pt idx="954">
                  <c:v>1113.8297</c:v>
                </c:pt>
                <c:pt idx="955">
                  <c:v>1113.4437800000001</c:v>
                </c:pt>
                <c:pt idx="956">
                  <c:v>1113.0503000000001</c:v>
                </c:pt>
                <c:pt idx="957">
                  <c:v>1112.8026199999999</c:v>
                </c:pt>
                <c:pt idx="958">
                  <c:v>1112.56358</c:v>
                </c:pt>
                <c:pt idx="959">
                  <c:v>1112.1870200000001</c:v>
                </c:pt>
                <c:pt idx="960">
                  <c:v>1111.8113599999999</c:v>
                </c:pt>
                <c:pt idx="961">
                  <c:v>1111.45262</c:v>
                </c:pt>
                <c:pt idx="962">
                  <c:v>1111.13078</c:v>
                </c:pt>
                <c:pt idx="963">
                  <c:v>1110.8375599999999</c:v>
                </c:pt>
                <c:pt idx="964">
                  <c:v>1110.57278</c:v>
                </c:pt>
                <c:pt idx="965">
                  <c:v>1110.30674</c:v>
                </c:pt>
                <c:pt idx="966">
                  <c:v>1110.03656</c:v>
                </c:pt>
                <c:pt idx="967">
                  <c:v>1109.73488</c:v>
                </c:pt>
                <c:pt idx="968">
                  <c:v>1109.4340999999999</c:v>
                </c:pt>
                <c:pt idx="969">
                  <c:v>1109.1471799999999</c:v>
                </c:pt>
                <c:pt idx="970">
                  <c:v>1108.8359599999999</c:v>
                </c:pt>
                <c:pt idx="971">
                  <c:v>1108.5170000000001</c:v>
                </c:pt>
                <c:pt idx="972">
                  <c:v>1108.19966</c:v>
                </c:pt>
                <c:pt idx="973">
                  <c:v>1107.8848399999999</c:v>
                </c:pt>
                <c:pt idx="974">
                  <c:v>1107.5624600000001</c:v>
                </c:pt>
                <c:pt idx="975">
                  <c:v>1107.2201</c:v>
                </c:pt>
                <c:pt idx="976">
                  <c:v>1106.8937599999999</c:v>
                </c:pt>
                <c:pt idx="977">
                  <c:v>1106.5694000000001</c:v>
                </c:pt>
                <c:pt idx="978">
                  <c:v>1106.22416</c:v>
                </c:pt>
                <c:pt idx="979">
                  <c:v>1105.8891799999999</c:v>
                </c:pt>
                <c:pt idx="980">
                  <c:v>1105.5673400000001</c:v>
                </c:pt>
                <c:pt idx="981">
                  <c:v>1105.23236</c:v>
                </c:pt>
                <c:pt idx="982">
                  <c:v>1104.9058399999999</c:v>
                </c:pt>
                <c:pt idx="983">
                  <c:v>1104.5859800000001</c:v>
                </c:pt>
                <c:pt idx="984">
                  <c:v>1104.27368</c:v>
                </c:pt>
                <c:pt idx="985">
                  <c:v>1103.9460799999999</c:v>
                </c:pt>
                <c:pt idx="986">
                  <c:v>1103.6156000000001</c:v>
                </c:pt>
                <c:pt idx="987">
                  <c:v>1103.306</c:v>
                </c:pt>
                <c:pt idx="988">
                  <c:v>1103.01404</c:v>
                </c:pt>
                <c:pt idx="989">
                  <c:v>1102.6931</c:v>
                </c:pt>
                <c:pt idx="990">
                  <c:v>1102.3842199999999</c:v>
                </c:pt>
                <c:pt idx="991">
                  <c:v>1102.0762400000001</c:v>
                </c:pt>
                <c:pt idx="992">
                  <c:v>1101.7704200000001</c:v>
                </c:pt>
                <c:pt idx="993">
                  <c:v>1101.46352</c:v>
                </c:pt>
                <c:pt idx="994">
                  <c:v>1101.15194</c:v>
                </c:pt>
                <c:pt idx="995">
                  <c:v>1100.86538</c:v>
                </c:pt>
                <c:pt idx="996">
                  <c:v>1100.5753999999999</c:v>
                </c:pt>
                <c:pt idx="997">
                  <c:v>1100.2585999999999</c:v>
                </c:pt>
                <c:pt idx="998">
                  <c:v>1099.9605200000001</c:v>
                </c:pt>
                <c:pt idx="999">
                  <c:v>1099.6640600000001</c:v>
                </c:pt>
                <c:pt idx="1000">
                  <c:v>1099.3694</c:v>
                </c:pt>
                <c:pt idx="1001">
                  <c:v>1099.08536</c:v>
                </c:pt>
                <c:pt idx="1002">
                  <c:v>1098.80258</c:v>
                </c:pt>
                <c:pt idx="1003">
                  <c:v>1098.51494</c:v>
                </c:pt>
                <c:pt idx="1004">
                  <c:v>1098.23612</c:v>
                </c:pt>
                <c:pt idx="1005">
                  <c:v>1097.94524</c:v>
                </c:pt>
                <c:pt idx="1006">
                  <c:v>1097.67614</c:v>
                </c:pt>
                <c:pt idx="1007">
                  <c:v>1097.4002</c:v>
                </c:pt>
                <c:pt idx="1008">
                  <c:v>1097.1338000000001</c:v>
                </c:pt>
                <c:pt idx="1009">
                  <c:v>1096.8645200000001</c:v>
                </c:pt>
                <c:pt idx="1010">
                  <c:v>1096.6155799999999</c:v>
                </c:pt>
                <c:pt idx="1011">
                  <c:v>1096.3522399999999</c:v>
                </c:pt>
                <c:pt idx="1012">
                  <c:v>1096.07846</c:v>
                </c:pt>
                <c:pt idx="1013">
                  <c:v>1095.81638</c:v>
                </c:pt>
                <c:pt idx="1014">
                  <c:v>1095.54692</c:v>
                </c:pt>
                <c:pt idx="1015">
                  <c:v>1095.27008</c:v>
                </c:pt>
                <c:pt idx="1016">
                  <c:v>1095.00332</c:v>
                </c:pt>
                <c:pt idx="1017">
                  <c:v>1094.7376400000001</c:v>
                </c:pt>
                <c:pt idx="1018">
                  <c:v>1094.4948199999999</c:v>
                </c:pt>
                <c:pt idx="1019">
                  <c:v>1094.2311199999999</c:v>
                </c:pt>
                <c:pt idx="1020">
                  <c:v>1093.9690399999999</c:v>
                </c:pt>
                <c:pt idx="1021">
                  <c:v>1093.72046</c:v>
                </c:pt>
                <c:pt idx="1022">
                  <c:v>1093.46504</c:v>
                </c:pt>
                <c:pt idx="1023">
                  <c:v>1093.2153800000001</c:v>
                </c:pt>
                <c:pt idx="1024">
                  <c:v>1092.9676999999999</c:v>
                </c:pt>
                <c:pt idx="1025">
                  <c:v>1092.7014799999999</c:v>
                </c:pt>
                <c:pt idx="1026">
                  <c:v>1092.44606</c:v>
                </c:pt>
                <c:pt idx="1027">
                  <c:v>1092.18686</c:v>
                </c:pt>
                <c:pt idx="1028">
                  <c:v>1091.9373800000001</c:v>
                </c:pt>
                <c:pt idx="1029">
                  <c:v>1091.6650400000001</c:v>
                </c:pt>
                <c:pt idx="1030">
                  <c:v>1091.4054799999999</c:v>
                </c:pt>
                <c:pt idx="1031">
                  <c:v>1091.1480799999999</c:v>
                </c:pt>
                <c:pt idx="1032">
                  <c:v>1090.89752</c:v>
                </c:pt>
                <c:pt idx="1033">
                  <c:v>1090.63796</c:v>
                </c:pt>
                <c:pt idx="1034">
                  <c:v>1090.37246</c:v>
                </c:pt>
                <c:pt idx="1035">
                  <c:v>1090.1066000000001</c:v>
                </c:pt>
                <c:pt idx="1036">
                  <c:v>1089.8535199999999</c:v>
                </c:pt>
                <c:pt idx="1037">
                  <c:v>1089.61232</c:v>
                </c:pt>
                <c:pt idx="1038">
                  <c:v>1089.36068</c:v>
                </c:pt>
                <c:pt idx="1039">
                  <c:v>1089.09302</c:v>
                </c:pt>
                <c:pt idx="1040">
                  <c:v>1088.8295000000001</c:v>
                </c:pt>
                <c:pt idx="1041">
                  <c:v>1088.5605800000001</c:v>
                </c:pt>
                <c:pt idx="1042">
                  <c:v>1088.2995800000001</c:v>
                </c:pt>
                <c:pt idx="1043">
                  <c:v>1088.0392999999999</c:v>
                </c:pt>
                <c:pt idx="1044">
                  <c:v>1087.78622</c:v>
                </c:pt>
                <c:pt idx="1045">
                  <c:v>1087.52864</c:v>
                </c:pt>
                <c:pt idx="1046">
                  <c:v>1087.2446</c:v>
                </c:pt>
                <c:pt idx="1047">
                  <c:v>1086.98162</c:v>
                </c:pt>
                <c:pt idx="1048">
                  <c:v>1086.7226000000001</c:v>
                </c:pt>
                <c:pt idx="1049">
                  <c:v>1086.4409000000001</c:v>
                </c:pt>
                <c:pt idx="1050">
                  <c:v>1086.1646000000001</c:v>
                </c:pt>
                <c:pt idx="1051">
                  <c:v>1085.8854200000001</c:v>
                </c:pt>
                <c:pt idx="1052">
                  <c:v>1085.58914</c:v>
                </c:pt>
                <c:pt idx="1053">
                  <c:v>1085.30348</c:v>
                </c:pt>
                <c:pt idx="1054">
                  <c:v>1085.02412</c:v>
                </c:pt>
                <c:pt idx="1055">
                  <c:v>1084.7517800000001</c:v>
                </c:pt>
                <c:pt idx="1056">
                  <c:v>1084.4763800000001</c:v>
                </c:pt>
                <c:pt idx="1057">
                  <c:v>1084.1912600000001</c:v>
                </c:pt>
                <c:pt idx="1058">
                  <c:v>1083.9192800000001</c:v>
                </c:pt>
                <c:pt idx="1059">
                  <c:v>1083.6368600000001</c:v>
                </c:pt>
                <c:pt idx="1060">
                  <c:v>1083.3490400000001</c:v>
                </c:pt>
                <c:pt idx="1061">
                  <c:v>1083.0637400000001</c:v>
                </c:pt>
                <c:pt idx="1062">
                  <c:v>1082.7752</c:v>
                </c:pt>
                <c:pt idx="1063">
                  <c:v>1082.49458</c:v>
                </c:pt>
                <c:pt idx="1064">
                  <c:v>1082.21144</c:v>
                </c:pt>
                <c:pt idx="1065">
                  <c:v>1081.92038</c:v>
                </c:pt>
                <c:pt idx="1066">
                  <c:v>1081.62716</c:v>
                </c:pt>
                <c:pt idx="1067">
                  <c:v>1081.3379</c:v>
                </c:pt>
                <c:pt idx="1068">
                  <c:v>1081.0436</c:v>
                </c:pt>
                <c:pt idx="1069">
                  <c:v>1080.7646</c:v>
                </c:pt>
                <c:pt idx="1070">
                  <c:v>1080.4703</c:v>
                </c:pt>
                <c:pt idx="1071">
                  <c:v>1080.1531399999999</c:v>
                </c:pt>
                <c:pt idx="1072">
                  <c:v>1079.8410200000001</c:v>
                </c:pt>
                <c:pt idx="1073">
                  <c:v>1079.53862</c:v>
                </c:pt>
                <c:pt idx="1074">
                  <c:v>1079.23532</c:v>
                </c:pt>
                <c:pt idx="1075">
                  <c:v>1078.93328</c:v>
                </c:pt>
                <c:pt idx="1076">
                  <c:v>1078.6272799999999</c:v>
                </c:pt>
                <c:pt idx="1077">
                  <c:v>1078.3126400000001</c:v>
                </c:pt>
                <c:pt idx="1078">
                  <c:v>1078.0089800000001</c:v>
                </c:pt>
                <c:pt idx="1079">
                  <c:v>1077.69128</c:v>
                </c:pt>
                <c:pt idx="1080">
                  <c:v>1077.38438</c:v>
                </c:pt>
                <c:pt idx="1081">
                  <c:v>1077.0810799999999</c:v>
                </c:pt>
                <c:pt idx="1082">
                  <c:v>1076.7734599999999</c:v>
                </c:pt>
                <c:pt idx="1083">
                  <c:v>1076.4482</c:v>
                </c:pt>
                <c:pt idx="1084">
                  <c:v>1076.12114</c:v>
                </c:pt>
                <c:pt idx="1085">
                  <c:v>1075.8138799999999</c:v>
                </c:pt>
                <c:pt idx="1086">
                  <c:v>1075.4952800000001</c:v>
                </c:pt>
                <c:pt idx="1087">
                  <c:v>1075.1819</c:v>
                </c:pt>
                <c:pt idx="1088">
                  <c:v>1074.85826</c:v>
                </c:pt>
                <c:pt idx="1089">
                  <c:v>1074.5342599999999</c:v>
                </c:pt>
                <c:pt idx="1090">
                  <c:v>1074.2271800000001</c:v>
                </c:pt>
                <c:pt idx="1091">
                  <c:v>1073.89778</c:v>
                </c:pt>
                <c:pt idx="1092">
                  <c:v>1073.5710799999999</c:v>
                </c:pt>
                <c:pt idx="1093">
                  <c:v>1073.2562600000001</c:v>
                </c:pt>
                <c:pt idx="1094">
                  <c:v>1072.9373000000001</c:v>
                </c:pt>
                <c:pt idx="1095">
                  <c:v>1072.62536</c:v>
                </c:pt>
                <c:pt idx="1096">
                  <c:v>1072.3015399999999</c:v>
                </c:pt>
                <c:pt idx="1097">
                  <c:v>1071.9645800000001</c:v>
                </c:pt>
                <c:pt idx="1098">
                  <c:v>1071.62762</c:v>
                </c:pt>
                <c:pt idx="1099">
                  <c:v>1071.2996599999999</c:v>
                </c:pt>
                <c:pt idx="1100">
                  <c:v>1070.96756</c:v>
                </c:pt>
                <c:pt idx="1101">
                  <c:v>1070.63942</c:v>
                </c:pt>
                <c:pt idx="1102">
                  <c:v>1070.3100199999999</c:v>
                </c:pt>
                <c:pt idx="1103">
                  <c:v>1069.9896200000001</c:v>
                </c:pt>
                <c:pt idx="1104">
                  <c:v>1069.65608</c:v>
                </c:pt>
                <c:pt idx="1105">
                  <c:v>1069.3049000000001</c:v>
                </c:pt>
                <c:pt idx="1106">
                  <c:v>1068.97298</c:v>
                </c:pt>
                <c:pt idx="1107">
                  <c:v>1068.6455599999999</c:v>
                </c:pt>
                <c:pt idx="1108">
                  <c:v>1068.29582</c:v>
                </c:pt>
                <c:pt idx="1109">
                  <c:v>1067.95688</c:v>
                </c:pt>
                <c:pt idx="1110">
                  <c:v>1067.6215400000001</c:v>
                </c:pt>
                <c:pt idx="1111">
                  <c:v>1067.28818</c:v>
                </c:pt>
                <c:pt idx="1112">
                  <c:v>1066.9454599999999</c:v>
                </c:pt>
                <c:pt idx="1113">
                  <c:v>1066.60868</c:v>
                </c:pt>
                <c:pt idx="1114">
                  <c:v>1066.27136</c:v>
                </c:pt>
                <c:pt idx="1115">
                  <c:v>1065.9507799999999</c:v>
                </c:pt>
                <c:pt idx="1116">
                  <c:v>1065.6122</c:v>
                </c:pt>
                <c:pt idx="1117">
                  <c:v>1065.2579599999999</c:v>
                </c:pt>
                <c:pt idx="1118">
                  <c:v>1064.9249600000001</c:v>
                </c:pt>
                <c:pt idx="1119">
                  <c:v>1064.5719799999999</c:v>
                </c:pt>
                <c:pt idx="1120">
                  <c:v>1064.2344800000001</c:v>
                </c:pt>
                <c:pt idx="1121">
                  <c:v>1063.90814</c:v>
                </c:pt>
                <c:pt idx="1122">
                  <c:v>1063.5778399999999</c:v>
                </c:pt>
                <c:pt idx="1123">
                  <c:v>1063.2434000000001</c:v>
                </c:pt>
                <c:pt idx="1124">
                  <c:v>1062.91328</c:v>
                </c:pt>
                <c:pt idx="1125">
                  <c:v>1062.5570600000001</c:v>
                </c:pt>
                <c:pt idx="1126">
                  <c:v>1062.24908</c:v>
                </c:pt>
                <c:pt idx="1127">
                  <c:v>1061.9177</c:v>
                </c:pt>
                <c:pt idx="1128">
                  <c:v>1061.5721000000001</c:v>
                </c:pt>
                <c:pt idx="1129">
                  <c:v>1061.24918</c:v>
                </c:pt>
                <c:pt idx="1130">
                  <c:v>1060.9136599999999</c:v>
                </c:pt>
                <c:pt idx="1131">
                  <c:v>1060.5704000000001</c:v>
                </c:pt>
                <c:pt idx="1132">
                  <c:v>1060.2275</c:v>
                </c:pt>
                <c:pt idx="1133">
                  <c:v>1059.8867600000001</c:v>
                </c:pt>
                <c:pt idx="1134">
                  <c:v>1059.54638</c:v>
                </c:pt>
                <c:pt idx="1135">
                  <c:v>1059.2065399999999</c:v>
                </c:pt>
                <c:pt idx="1136">
                  <c:v>1058.87408</c:v>
                </c:pt>
                <c:pt idx="1137">
                  <c:v>1058.53892</c:v>
                </c:pt>
                <c:pt idx="1138">
                  <c:v>1058.2064600000001</c:v>
                </c:pt>
                <c:pt idx="1139">
                  <c:v>1057.87436</c:v>
                </c:pt>
                <c:pt idx="1140">
                  <c:v>1057.5312799999999</c:v>
                </c:pt>
                <c:pt idx="1141">
                  <c:v>1057.1837</c:v>
                </c:pt>
                <c:pt idx="1142">
                  <c:v>1056.8462</c:v>
                </c:pt>
                <c:pt idx="1143">
                  <c:v>1056.5006000000001</c:v>
                </c:pt>
                <c:pt idx="1144">
                  <c:v>1056.15698</c:v>
                </c:pt>
                <c:pt idx="1145">
                  <c:v>1055.8227199999999</c:v>
                </c:pt>
                <c:pt idx="1146">
                  <c:v>1055.48396</c:v>
                </c:pt>
                <c:pt idx="1147">
                  <c:v>1055.1394399999999</c:v>
                </c:pt>
                <c:pt idx="1148">
                  <c:v>1054.7951</c:v>
                </c:pt>
                <c:pt idx="1149">
                  <c:v>1054.47596</c:v>
                </c:pt>
                <c:pt idx="1150">
                  <c:v>1054.1379199999999</c:v>
                </c:pt>
                <c:pt idx="1151">
                  <c:v>1053.8157200000001</c:v>
                </c:pt>
                <c:pt idx="1152">
                  <c:v>1053.49424</c:v>
                </c:pt>
                <c:pt idx="1153">
                  <c:v>1053.1493599999999</c:v>
                </c:pt>
                <c:pt idx="1154">
                  <c:v>1052.81834</c:v>
                </c:pt>
                <c:pt idx="1155">
                  <c:v>1052.50028</c:v>
                </c:pt>
                <c:pt idx="1156">
                  <c:v>1052.1557600000001</c:v>
                </c:pt>
                <c:pt idx="1157">
                  <c:v>1051.8242</c:v>
                </c:pt>
                <c:pt idx="1158">
                  <c:v>1051.4951599999999</c:v>
                </c:pt>
                <c:pt idx="1159">
                  <c:v>1051.1587400000001</c:v>
                </c:pt>
                <c:pt idx="1160">
                  <c:v>1050.82322</c:v>
                </c:pt>
                <c:pt idx="1161">
                  <c:v>1050.4797799999999</c:v>
                </c:pt>
                <c:pt idx="1162">
                  <c:v>1050.1358</c:v>
                </c:pt>
                <c:pt idx="1163">
                  <c:v>1049.8089199999999</c:v>
                </c:pt>
                <c:pt idx="1164">
                  <c:v>1049.4669200000001</c:v>
                </c:pt>
                <c:pt idx="1165">
                  <c:v>1049.13518</c:v>
                </c:pt>
                <c:pt idx="1166">
                  <c:v>1048.7996599999999</c:v>
                </c:pt>
                <c:pt idx="1167">
                  <c:v>1048.4708000000001</c:v>
                </c:pt>
                <c:pt idx="1168">
                  <c:v>1048.13546</c:v>
                </c:pt>
                <c:pt idx="1169">
                  <c:v>1047.7902200000001</c:v>
                </c:pt>
                <c:pt idx="1170">
                  <c:v>1047.4412</c:v>
                </c:pt>
                <c:pt idx="1171">
                  <c:v>1047.1128799999999</c:v>
                </c:pt>
                <c:pt idx="1172">
                  <c:v>1046.77394</c:v>
                </c:pt>
                <c:pt idx="1173">
                  <c:v>1046.4229399999999</c:v>
                </c:pt>
                <c:pt idx="1174">
                  <c:v>1046.0883200000001</c:v>
                </c:pt>
                <c:pt idx="1175">
                  <c:v>1045.75154</c:v>
                </c:pt>
                <c:pt idx="1176">
                  <c:v>1045.4359999999999</c:v>
                </c:pt>
                <c:pt idx="1177">
                  <c:v>1045.1069600000001</c:v>
                </c:pt>
                <c:pt idx="1178">
                  <c:v>1044.76892</c:v>
                </c:pt>
                <c:pt idx="1179">
                  <c:v>1044.4321399999999</c:v>
                </c:pt>
                <c:pt idx="1180">
                  <c:v>1044.10058</c:v>
                </c:pt>
                <c:pt idx="1181">
                  <c:v>1043.78378</c:v>
                </c:pt>
                <c:pt idx="1182">
                  <c:v>1043.4754399999999</c:v>
                </c:pt>
                <c:pt idx="1183">
                  <c:v>1043.1433400000001</c:v>
                </c:pt>
                <c:pt idx="1184">
                  <c:v>1042.82402</c:v>
                </c:pt>
                <c:pt idx="1185">
                  <c:v>1042.4962399999999</c:v>
                </c:pt>
                <c:pt idx="1186">
                  <c:v>1042.1785400000001</c:v>
                </c:pt>
                <c:pt idx="1187">
                  <c:v>1041.83816</c:v>
                </c:pt>
                <c:pt idx="1188">
                  <c:v>1041.4950799999999</c:v>
                </c:pt>
                <c:pt idx="1189">
                  <c:v>1041.14822</c:v>
                </c:pt>
                <c:pt idx="1190">
                  <c:v>1040.7896599999999</c:v>
                </c:pt>
                <c:pt idx="1191">
                  <c:v>1040.45126</c:v>
                </c:pt>
                <c:pt idx="1192">
                  <c:v>1040.11286</c:v>
                </c:pt>
                <c:pt idx="1193">
                  <c:v>1039.7748200000001</c:v>
                </c:pt>
                <c:pt idx="1194">
                  <c:v>1039.42418</c:v>
                </c:pt>
                <c:pt idx="1195">
                  <c:v>1039.0854200000001</c:v>
                </c:pt>
                <c:pt idx="1196">
                  <c:v>1038.7535</c:v>
                </c:pt>
                <c:pt idx="1197">
                  <c:v>1038.4203199999999</c:v>
                </c:pt>
                <c:pt idx="1198">
                  <c:v>1038.0858800000001</c:v>
                </c:pt>
                <c:pt idx="1199">
                  <c:v>1037.75342</c:v>
                </c:pt>
                <c:pt idx="1200">
                  <c:v>1037.4146599999999</c:v>
                </c:pt>
                <c:pt idx="1201">
                  <c:v>1037.07572</c:v>
                </c:pt>
                <c:pt idx="1202">
                  <c:v>1036.74884</c:v>
                </c:pt>
                <c:pt idx="1203">
                  <c:v>1036.4001800000001</c:v>
                </c:pt>
                <c:pt idx="1204">
                  <c:v>1036.06628</c:v>
                </c:pt>
                <c:pt idx="1205">
                  <c:v>1035.7251799999999</c:v>
                </c:pt>
                <c:pt idx="1206">
                  <c:v>1035.37616</c:v>
                </c:pt>
                <c:pt idx="1207">
                  <c:v>1035.0298399999999</c:v>
                </c:pt>
                <c:pt idx="1208">
                  <c:v>1034.6928800000001</c:v>
                </c:pt>
                <c:pt idx="1209">
                  <c:v>1034.34602</c:v>
                </c:pt>
                <c:pt idx="1210">
                  <c:v>1033.9889000000001</c:v>
                </c:pt>
                <c:pt idx="1211">
                  <c:v>1033.65698</c:v>
                </c:pt>
                <c:pt idx="1212">
                  <c:v>1033.2944600000001</c:v>
                </c:pt>
                <c:pt idx="1213">
                  <c:v>1032.94724</c:v>
                </c:pt>
                <c:pt idx="1214">
                  <c:v>1032.5922800000001</c:v>
                </c:pt>
                <c:pt idx="1215">
                  <c:v>1032.2311999999999</c:v>
                </c:pt>
                <c:pt idx="1216">
                  <c:v>1031.8820000000001</c:v>
                </c:pt>
                <c:pt idx="1217">
                  <c:v>1031.54234</c:v>
                </c:pt>
                <c:pt idx="1218">
                  <c:v>1031.2253599999999</c:v>
                </c:pt>
                <c:pt idx="1219">
                  <c:v>1030.9046000000001</c:v>
                </c:pt>
                <c:pt idx="1220">
                  <c:v>1030.56782</c:v>
                </c:pt>
                <c:pt idx="1221">
                  <c:v>1030.2312199999999</c:v>
                </c:pt>
                <c:pt idx="1222">
                  <c:v>1029.8966</c:v>
                </c:pt>
                <c:pt idx="1223">
                  <c:v>1029.5491999999999</c:v>
                </c:pt>
                <c:pt idx="1224">
                  <c:v>1029.2037800000001</c:v>
                </c:pt>
                <c:pt idx="1225">
                  <c:v>1028.87906</c:v>
                </c:pt>
                <c:pt idx="1226">
                  <c:v>1028.5453399999999</c:v>
                </c:pt>
                <c:pt idx="1227">
                  <c:v>1028.18984</c:v>
                </c:pt>
                <c:pt idx="1228">
                  <c:v>1027.8399199999999</c:v>
                </c:pt>
                <c:pt idx="1229">
                  <c:v>1027.5026</c:v>
                </c:pt>
                <c:pt idx="1230">
                  <c:v>1027.1677999999999</c:v>
                </c:pt>
                <c:pt idx="1231">
                  <c:v>1026.8234600000001</c:v>
                </c:pt>
                <c:pt idx="1232">
                  <c:v>1026.4648999999999</c:v>
                </c:pt>
                <c:pt idx="1233">
                  <c:v>1026.10796</c:v>
                </c:pt>
                <c:pt idx="1234">
                  <c:v>1025.76596</c:v>
                </c:pt>
                <c:pt idx="1235">
                  <c:v>1025.4259400000001</c:v>
                </c:pt>
                <c:pt idx="1236">
                  <c:v>1025.07206</c:v>
                </c:pt>
                <c:pt idx="1237">
                  <c:v>1024.6991</c:v>
                </c:pt>
                <c:pt idx="1238">
                  <c:v>1024.3381999999999</c:v>
                </c:pt>
                <c:pt idx="1239">
                  <c:v>1023.98396</c:v>
                </c:pt>
                <c:pt idx="1240">
                  <c:v>1023.62414</c:v>
                </c:pt>
                <c:pt idx="1241">
                  <c:v>1023.26252</c:v>
                </c:pt>
                <c:pt idx="1242">
                  <c:v>1022.90756</c:v>
                </c:pt>
                <c:pt idx="1243">
                  <c:v>1022.55818</c:v>
                </c:pt>
                <c:pt idx="1244">
                  <c:v>1022.2241</c:v>
                </c:pt>
                <c:pt idx="1245">
                  <c:v>1021.87634</c:v>
                </c:pt>
                <c:pt idx="1246">
                  <c:v>1021.51202</c:v>
                </c:pt>
                <c:pt idx="1247">
                  <c:v>1021.14842</c:v>
                </c:pt>
                <c:pt idx="1248">
                  <c:v>1020.80516</c:v>
                </c:pt>
                <c:pt idx="1249">
                  <c:v>1020.45686</c:v>
                </c:pt>
                <c:pt idx="1250">
                  <c:v>1020.13016</c:v>
                </c:pt>
                <c:pt idx="1251">
                  <c:v>1019.79968</c:v>
                </c:pt>
                <c:pt idx="1252">
                  <c:v>1019.43968</c:v>
                </c:pt>
                <c:pt idx="1253">
                  <c:v>1019.0861599999999</c:v>
                </c:pt>
                <c:pt idx="1254">
                  <c:v>1018.7474</c:v>
                </c:pt>
                <c:pt idx="1255">
                  <c:v>1018.39784</c:v>
                </c:pt>
                <c:pt idx="1256">
                  <c:v>1018.04828</c:v>
                </c:pt>
                <c:pt idx="1257">
                  <c:v>1017.69638</c:v>
                </c:pt>
                <c:pt idx="1258">
                  <c:v>1017.35456</c:v>
                </c:pt>
                <c:pt idx="1259">
                  <c:v>1016.98628</c:v>
                </c:pt>
                <c:pt idx="1260">
                  <c:v>1016.62682</c:v>
                </c:pt>
                <c:pt idx="1261">
                  <c:v>1016.2734799999999</c:v>
                </c:pt>
                <c:pt idx="1262">
                  <c:v>1015.9088</c:v>
                </c:pt>
                <c:pt idx="1263">
                  <c:v>1015.5637400000001</c:v>
                </c:pt>
                <c:pt idx="1264">
                  <c:v>1015.2383</c:v>
                </c:pt>
                <c:pt idx="1265">
                  <c:v>1014.91502</c:v>
                </c:pt>
                <c:pt idx="1266">
                  <c:v>1014.5885</c:v>
                </c:pt>
                <c:pt idx="1267">
                  <c:v>1014.25856</c:v>
                </c:pt>
                <c:pt idx="1268">
                  <c:v>1013.91026</c:v>
                </c:pt>
                <c:pt idx="1269">
                  <c:v>1013.5553</c:v>
                </c:pt>
                <c:pt idx="1270">
                  <c:v>1013.20232</c:v>
                </c:pt>
                <c:pt idx="1271">
                  <c:v>1012.86176</c:v>
                </c:pt>
                <c:pt idx="1272">
                  <c:v>1012.53146</c:v>
                </c:pt>
                <c:pt idx="1273">
                  <c:v>1012.21142</c:v>
                </c:pt>
                <c:pt idx="1274">
                  <c:v>1011.89354</c:v>
                </c:pt>
                <c:pt idx="1275">
                  <c:v>1011.5580200000001</c:v>
                </c:pt>
                <c:pt idx="1276">
                  <c:v>1011.2098999999999</c:v>
                </c:pt>
                <c:pt idx="1277">
                  <c:v>1010.83676</c:v>
                </c:pt>
                <c:pt idx="1278">
                  <c:v>1010.46686</c:v>
                </c:pt>
                <c:pt idx="1279">
                  <c:v>1010.10272</c:v>
                </c:pt>
                <c:pt idx="1280">
                  <c:v>1009.74614</c:v>
                </c:pt>
                <c:pt idx="1281">
                  <c:v>1009.3753400000001</c:v>
                </c:pt>
                <c:pt idx="1282">
                  <c:v>1009.0175</c:v>
                </c:pt>
                <c:pt idx="1283">
                  <c:v>1008.66686</c:v>
                </c:pt>
                <c:pt idx="1284">
                  <c:v>1008.3219800000001</c:v>
                </c:pt>
                <c:pt idx="1285">
                  <c:v>1007.9740399999999</c:v>
                </c:pt>
                <c:pt idx="1286">
                  <c:v>1007.6192600000001</c:v>
                </c:pt>
                <c:pt idx="1287">
                  <c:v>1007.294</c:v>
                </c:pt>
                <c:pt idx="1288">
                  <c:v>1006.96406</c:v>
                </c:pt>
                <c:pt idx="1289">
                  <c:v>1006.6405999999999</c:v>
                </c:pt>
                <c:pt idx="1290">
                  <c:v>1006.3454</c:v>
                </c:pt>
                <c:pt idx="1291">
                  <c:v>1006.00916</c:v>
                </c:pt>
                <c:pt idx="1292">
                  <c:v>1005.68786</c:v>
                </c:pt>
                <c:pt idx="1293">
                  <c:v>1005.33722</c:v>
                </c:pt>
                <c:pt idx="1294">
                  <c:v>1004.96822</c:v>
                </c:pt>
                <c:pt idx="1295">
                  <c:v>1004.5952600000001</c:v>
                </c:pt>
                <c:pt idx="1296">
                  <c:v>1004.2223</c:v>
                </c:pt>
                <c:pt idx="1297">
                  <c:v>1003.85348</c:v>
                </c:pt>
                <c:pt idx="1298">
                  <c:v>1003.51832</c:v>
                </c:pt>
                <c:pt idx="1299">
                  <c:v>1003.16606</c:v>
                </c:pt>
                <c:pt idx="1300">
                  <c:v>1002.77474</c:v>
                </c:pt>
                <c:pt idx="1301">
                  <c:v>1002.37964</c:v>
                </c:pt>
                <c:pt idx="1302">
                  <c:v>1002.00704</c:v>
                </c:pt>
                <c:pt idx="1303">
                  <c:v>1001.6276</c:v>
                </c:pt>
                <c:pt idx="1304">
                  <c:v>1001.25518</c:v>
                </c:pt>
                <c:pt idx="1305">
                  <c:v>1000.9121</c:v>
                </c:pt>
                <c:pt idx="1306">
                  <c:v>1000.56362</c:v>
                </c:pt>
                <c:pt idx="1307">
                  <c:v>1000.22072</c:v>
                </c:pt>
                <c:pt idx="1308">
                  <c:v>999.85712000000001</c:v>
                </c:pt>
                <c:pt idx="1309">
                  <c:v>999.47947999999997</c:v>
                </c:pt>
                <c:pt idx="1310">
                  <c:v>999.11551999999995</c:v>
                </c:pt>
                <c:pt idx="1311">
                  <c:v>998.76056000000005</c:v>
                </c:pt>
                <c:pt idx="1312">
                  <c:v>998.39606000000003</c:v>
                </c:pt>
                <c:pt idx="1313">
                  <c:v>998.04182000000003</c:v>
                </c:pt>
                <c:pt idx="1314">
                  <c:v>997.68146000000002</c:v>
                </c:pt>
                <c:pt idx="1315">
                  <c:v>997.33190000000002</c:v>
                </c:pt>
                <c:pt idx="1316">
                  <c:v>996.98450000000003</c:v>
                </c:pt>
                <c:pt idx="1317">
                  <c:v>996.63044000000002</c:v>
                </c:pt>
                <c:pt idx="1318">
                  <c:v>996.29042000000004</c:v>
                </c:pt>
                <c:pt idx="1319">
                  <c:v>995.95615999999995</c:v>
                </c:pt>
                <c:pt idx="1320">
                  <c:v>995.61055999999996</c:v>
                </c:pt>
                <c:pt idx="1321">
                  <c:v>995.25829999999996</c:v>
                </c:pt>
                <c:pt idx="1322">
                  <c:v>994.92061999999999</c:v>
                </c:pt>
                <c:pt idx="1323">
                  <c:v>994.58726000000001</c:v>
                </c:pt>
                <c:pt idx="1324">
                  <c:v>994.25264000000004</c:v>
                </c:pt>
                <c:pt idx="1325">
                  <c:v>993.92611999999997</c:v>
                </c:pt>
                <c:pt idx="1326">
                  <c:v>993.59816000000001</c:v>
                </c:pt>
                <c:pt idx="1327">
                  <c:v>993.26516000000004</c:v>
                </c:pt>
                <c:pt idx="1328">
                  <c:v>992.94403999999997</c:v>
                </c:pt>
                <c:pt idx="1329">
                  <c:v>992.61248000000001</c:v>
                </c:pt>
                <c:pt idx="1330">
                  <c:v>992.29387999999994</c:v>
                </c:pt>
                <c:pt idx="1331">
                  <c:v>991.95655999999997</c:v>
                </c:pt>
                <c:pt idx="1332">
                  <c:v>991.61941999999999</c:v>
                </c:pt>
                <c:pt idx="1333">
                  <c:v>991.29272000000003</c:v>
                </c:pt>
                <c:pt idx="1334">
                  <c:v>990.94082000000003</c:v>
                </c:pt>
                <c:pt idx="1335">
                  <c:v>990.57236</c:v>
                </c:pt>
                <c:pt idx="1336">
                  <c:v>990.22442000000001</c:v>
                </c:pt>
                <c:pt idx="1337">
                  <c:v>989.87</c:v>
                </c:pt>
                <c:pt idx="1338">
                  <c:v>989.51990000000001</c:v>
                </c:pt>
                <c:pt idx="1339">
                  <c:v>989.17250000000001</c:v>
                </c:pt>
                <c:pt idx="1340">
                  <c:v>988.82492000000002</c:v>
                </c:pt>
                <c:pt idx="1341">
                  <c:v>988.48868000000004</c:v>
                </c:pt>
                <c:pt idx="1342">
                  <c:v>988.13030000000003</c:v>
                </c:pt>
                <c:pt idx="1343">
                  <c:v>987.78398000000004</c:v>
                </c:pt>
                <c:pt idx="1344">
                  <c:v>987.44971999999996</c:v>
                </c:pt>
                <c:pt idx="1345">
                  <c:v>987.10825999999997</c:v>
                </c:pt>
                <c:pt idx="1346">
                  <c:v>986.78012000000001</c:v>
                </c:pt>
                <c:pt idx="1347">
                  <c:v>986.45036000000005</c:v>
                </c:pt>
                <c:pt idx="1348">
                  <c:v>986.11807999999996</c:v>
                </c:pt>
                <c:pt idx="1349">
                  <c:v>985.81100000000004</c:v>
                </c:pt>
                <c:pt idx="1350">
                  <c:v>985.5077</c:v>
                </c:pt>
                <c:pt idx="1351">
                  <c:v>985.18478000000005</c:v>
                </c:pt>
                <c:pt idx="1352">
                  <c:v>984.84781999999996</c:v>
                </c:pt>
                <c:pt idx="1353">
                  <c:v>984.52634</c:v>
                </c:pt>
                <c:pt idx="1354">
                  <c:v>984.21007999999995</c:v>
                </c:pt>
                <c:pt idx="1355">
                  <c:v>983.90318000000002</c:v>
                </c:pt>
                <c:pt idx="1356">
                  <c:v>983.60365999999999</c:v>
                </c:pt>
                <c:pt idx="1357">
                  <c:v>983.29118000000005</c:v>
                </c:pt>
                <c:pt idx="1358">
                  <c:v>982.98176000000001</c:v>
                </c:pt>
                <c:pt idx="1359">
                  <c:v>982.65974000000006</c:v>
                </c:pt>
                <c:pt idx="1360">
                  <c:v>982.32763999999997</c:v>
                </c:pt>
                <c:pt idx="1361">
                  <c:v>982.01084000000003</c:v>
                </c:pt>
                <c:pt idx="1362">
                  <c:v>981.68305999999995</c:v>
                </c:pt>
                <c:pt idx="1363">
                  <c:v>981.36932000000002</c:v>
                </c:pt>
                <c:pt idx="1364">
                  <c:v>981.06223999999997</c:v>
                </c:pt>
                <c:pt idx="1365">
                  <c:v>980.76074000000006</c:v>
                </c:pt>
                <c:pt idx="1366">
                  <c:v>980.45330000000001</c:v>
                </c:pt>
                <c:pt idx="1367">
                  <c:v>980.13613999999995</c:v>
                </c:pt>
                <c:pt idx="1368">
                  <c:v>979.80151999999998</c:v>
                </c:pt>
                <c:pt idx="1369">
                  <c:v>979.45141999999998</c:v>
                </c:pt>
                <c:pt idx="1370">
                  <c:v>979.08475999999996</c:v>
                </c:pt>
                <c:pt idx="1371">
                  <c:v>978.72134000000005</c:v>
                </c:pt>
                <c:pt idx="1372">
                  <c:v>978.35918000000004</c:v>
                </c:pt>
                <c:pt idx="1373">
                  <c:v>978.00368000000003</c:v>
                </c:pt>
                <c:pt idx="1374">
                  <c:v>977.65412000000003</c:v>
                </c:pt>
                <c:pt idx="1375">
                  <c:v>977.30618000000004</c:v>
                </c:pt>
                <c:pt idx="1376">
                  <c:v>976.96400000000006</c:v>
                </c:pt>
                <c:pt idx="1377">
                  <c:v>976.62397999999996</c:v>
                </c:pt>
                <c:pt idx="1378">
                  <c:v>976.27567999999997</c:v>
                </c:pt>
                <c:pt idx="1379">
                  <c:v>975.91549999999995</c:v>
                </c:pt>
                <c:pt idx="1380">
                  <c:v>975.58213999999998</c:v>
                </c:pt>
                <c:pt idx="1381">
                  <c:v>975.23779999999999</c:v>
                </c:pt>
                <c:pt idx="1382">
                  <c:v>974.89562000000001</c:v>
                </c:pt>
                <c:pt idx="1383">
                  <c:v>974.54570000000001</c:v>
                </c:pt>
                <c:pt idx="1384">
                  <c:v>974.21</c:v>
                </c:pt>
                <c:pt idx="1385">
                  <c:v>973.86620000000005</c:v>
                </c:pt>
                <c:pt idx="1386">
                  <c:v>973.52905999999996</c:v>
                </c:pt>
                <c:pt idx="1387">
                  <c:v>973.20416</c:v>
                </c:pt>
                <c:pt idx="1388">
                  <c:v>972.86576000000002</c:v>
                </c:pt>
                <c:pt idx="1389">
                  <c:v>972.51746000000003</c:v>
                </c:pt>
                <c:pt idx="1390">
                  <c:v>972.16808000000003</c:v>
                </c:pt>
                <c:pt idx="1391">
                  <c:v>971.82734000000005</c:v>
                </c:pt>
                <c:pt idx="1392">
                  <c:v>971.47130000000004</c:v>
                </c:pt>
                <c:pt idx="1393">
                  <c:v>971.09960000000001</c:v>
                </c:pt>
                <c:pt idx="1394">
                  <c:v>970.74644000000001</c:v>
                </c:pt>
                <c:pt idx="1395">
                  <c:v>970.42603999999994</c:v>
                </c:pt>
                <c:pt idx="1396">
                  <c:v>970.10654</c:v>
                </c:pt>
                <c:pt idx="1397">
                  <c:v>969.77336000000003</c:v>
                </c:pt>
                <c:pt idx="1398">
                  <c:v>969.44395999999995</c:v>
                </c:pt>
                <c:pt idx="1399">
                  <c:v>969.11797999999999</c:v>
                </c:pt>
                <c:pt idx="1400">
                  <c:v>968.79884000000004</c:v>
                </c:pt>
                <c:pt idx="1401">
                  <c:v>968.47429999999997</c:v>
                </c:pt>
                <c:pt idx="1402">
                  <c:v>968.14976000000001</c:v>
                </c:pt>
                <c:pt idx="1403">
                  <c:v>967.83511999999996</c:v>
                </c:pt>
                <c:pt idx="1404">
                  <c:v>967.52246000000002</c:v>
                </c:pt>
                <c:pt idx="1405">
                  <c:v>967.19989999999996</c:v>
                </c:pt>
                <c:pt idx="1406">
                  <c:v>966.88580000000002</c:v>
                </c:pt>
                <c:pt idx="1407">
                  <c:v>966.56521999999995</c:v>
                </c:pt>
                <c:pt idx="1408">
                  <c:v>966.24680000000001</c:v>
                </c:pt>
                <c:pt idx="1409">
                  <c:v>965.92172000000005</c:v>
                </c:pt>
                <c:pt idx="1410">
                  <c:v>965.57539999999995</c:v>
                </c:pt>
                <c:pt idx="1411">
                  <c:v>965.21180000000004</c:v>
                </c:pt>
                <c:pt idx="1412">
                  <c:v>964.84316000000001</c:v>
                </c:pt>
                <c:pt idx="1413">
                  <c:v>964.49054000000001</c:v>
                </c:pt>
                <c:pt idx="1414">
                  <c:v>964.14584000000002</c:v>
                </c:pt>
                <c:pt idx="1415">
                  <c:v>963.80762000000004</c:v>
                </c:pt>
                <c:pt idx="1416">
                  <c:v>963.48991999999998</c:v>
                </c:pt>
                <c:pt idx="1417">
                  <c:v>963.17924000000005</c:v>
                </c:pt>
                <c:pt idx="1418">
                  <c:v>962.85019999999997</c:v>
                </c:pt>
                <c:pt idx="1419">
                  <c:v>962.55175999999994</c:v>
                </c:pt>
                <c:pt idx="1420">
                  <c:v>962.22721999999999</c:v>
                </c:pt>
                <c:pt idx="1421">
                  <c:v>961.90196000000003</c:v>
                </c:pt>
                <c:pt idx="1422">
                  <c:v>961.56014000000005</c:v>
                </c:pt>
                <c:pt idx="1423">
                  <c:v>961.22101999999995</c:v>
                </c:pt>
                <c:pt idx="1424">
                  <c:v>960.91286000000002</c:v>
                </c:pt>
                <c:pt idx="1425">
                  <c:v>960.59029999999996</c:v>
                </c:pt>
                <c:pt idx="1426">
                  <c:v>960.26233999999999</c:v>
                </c:pt>
                <c:pt idx="1427">
                  <c:v>959.94086000000004</c:v>
                </c:pt>
                <c:pt idx="1428">
                  <c:v>959.59813999999994</c:v>
                </c:pt>
                <c:pt idx="1429">
                  <c:v>959.26153999999997</c:v>
                </c:pt>
                <c:pt idx="1430">
                  <c:v>958.92457999999999</c:v>
                </c:pt>
                <c:pt idx="1431">
                  <c:v>958.57177999999999</c:v>
                </c:pt>
                <c:pt idx="1432">
                  <c:v>958.22366</c:v>
                </c:pt>
                <c:pt idx="1433">
                  <c:v>957.89840000000004</c:v>
                </c:pt>
                <c:pt idx="1434">
                  <c:v>957.58645999999999</c:v>
                </c:pt>
                <c:pt idx="1435">
                  <c:v>957.26660000000004</c:v>
                </c:pt>
                <c:pt idx="1436">
                  <c:v>956.96942000000001</c:v>
                </c:pt>
                <c:pt idx="1437">
                  <c:v>956.63498000000004</c:v>
                </c:pt>
                <c:pt idx="1438">
                  <c:v>956.29315999999994</c:v>
                </c:pt>
                <c:pt idx="1439">
                  <c:v>955.97275999999999</c:v>
                </c:pt>
                <c:pt idx="1440">
                  <c:v>955.64768000000004</c:v>
                </c:pt>
                <c:pt idx="1441">
                  <c:v>955.31755999999996</c:v>
                </c:pt>
                <c:pt idx="1442">
                  <c:v>954.99032</c:v>
                </c:pt>
                <c:pt idx="1443">
                  <c:v>954.67568000000006</c:v>
                </c:pt>
                <c:pt idx="1444">
                  <c:v>954.36500000000001</c:v>
                </c:pt>
                <c:pt idx="1445">
                  <c:v>954.03884000000005</c:v>
                </c:pt>
                <c:pt idx="1446">
                  <c:v>953.71609999999998</c:v>
                </c:pt>
                <c:pt idx="1447">
                  <c:v>953.39642000000003</c:v>
                </c:pt>
                <c:pt idx="1448">
                  <c:v>953.07547999999997</c:v>
                </c:pt>
                <c:pt idx="1449">
                  <c:v>952.77560000000005</c:v>
                </c:pt>
                <c:pt idx="1450">
                  <c:v>952.46762000000001</c:v>
                </c:pt>
                <c:pt idx="1451">
                  <c:v>952.14793999999995</c:v>
                </c:pt>
                <c:pt idx="1452">
                  <c:v>951.81529999999998</c:v>
                </c:pt>
                <c:pt idx="1453">
                  <c:v>951.48212000000001</c:v>
                </c:pt>
                <c:pt idx="1454">
                  <c:v>951.15380000000005</c:v>
                </c:pt>
                <c:pt idx="1455">
                  <c:v>950.83699999999999</c:v>
                </c:pt>
                <c:pt idx="1456">
                  <c:v>950.52128000000005</c:v>
                </c:pt>
                <c:pt idx="1457">
                  <c:v>950.19619999999998</c:v>
                </c:pt>
                <c:pt idx="1458">
                  <c:v>949.85059999999999</c:v>
                </c:pt>
                <c:pt idx="1459">
                  <c:v>949.49113999999997</c:v>
                </c:pt>
                <c:pt idx="1460">
                  <c:v>949.13617999999997</c:v>
                </c:pt>
                <c:pt idx="1461">
                  <c:v>948.79795999999999</c:v>
                </c:pt>
                <c:pt idx="1462">
                  <c:v>948.46910000000003</c:v>
                </c:pt>
                <c:pt idx="1463">
                  <c:v>948.14869999999996</c:v>
                </c:pt>
                <c:pt idx="1464">
                  <c:v>947.81335999999999</c:v>
                </c:pt>
                <c:pt idx="1465">
                  <c:v>947.48054000000002</c:v>
                </c:pt>
                <c:pt idx="1466">
                  <c:v>947.15329999999994</c:v>
                </c:pt>
                <c:pt idx="1467">
                  <c:v>946.79762000000005</c:v>
                </c:pt>
                <c:pt idx="1468">
                  <c:v>946.48081999999999</c:v>
                </c:pt>
                <c:pt idx="1469">
                  <c:v>946.15610000000004</c:v>
                </c:pt>
                <c:pt idx="1470">
                  <c:v>945.81661999999994</c:v>
                </c:pt>
                <c:pt idx="1471">
                  <c:v>945.47569999999996</c:v>
                </c:pt>
                <c:pt idx="1472">
                  <c:v>945.16052000000002</c:v>
                </c:pt>
                <c:pt idx="1473">
                  <c:v>944.82716000000005</c:v>
                </c:pt>
                <c:pt idx="1474">
                  <c:v>944.49505999999997</c:v>
                </c:pt>
                <c:pt idx="1475">
                  <c:v>944.17376000000002</c:v>
                </c:pt>
                <c:pt idx="1476">
                  <c:v>943.84040000000005</c:v>
                </c:pt>
                <c:pt idx="1477">
                  <c:v>943.53368</c:v>
                </c:pt>
                <c:pt idx="1478">
                  <c:v>943.20500000000004</c:v>
                </c:pt>
                <c:pt idx="1479">
                  <c:v>942.87181999999996</c:v>
                </c:pt>
                <c:pt idx="1480">
                  <c:v>942.54349999999999</c:v>
                </c:pt>
                <c:pt idx="1481">
                  <c:v>942.22076000000004</c:v>
                </c:pt>
                <c:pt idx="1482">
                  <c:v>941.88289999999995</c:v>
                </c:pt>
                <c:pt idx="1483">
                  <c:v>941.54485999999997</c:v>
                </c:pt>
                <c:pt idx="1484">
                  <c:v>941.21474000000001</c:v>
                </c:pt>
                <c:pt idx="1485">
                  <c:v>940.88264000000004</c:v>
                </c:pt>
                <c:pt idx="1486">
                  <c:v>940.55827999999997</c:v>
                </c:pt>
                <c:pt idx="1487">
                  <c:v>940.24364000000003</c:v>
                </c:pt>
                <c:pt idx="1488">
                  <c:v>939.93493999999998</c:v>
                </c:pt>
                <c:pt idx="1489">
                  <c:v>939.63595999999995</c:v>
                </c:pt>
                <c:pt idx="1490">
                  <c:v>939.34831999999994</c:v>
                </c:pt>
                <c:pt idx="1491">
                  <c:v>939.04322000000002</c:v>
                </c:pt>
                <c:pt idx="1492">
                  <c:v>938.7482</c:v>
                </c:pt>
                <c:pt idx="1493">
                  <c:v>938.46559999999999</c:v>
                </c:pt>
                <c:pt idx="1494">
                  <c:v>938.14754000000005</c:v>
                </c:pt>
                <c:pt idx="1495">
                  <c:v>937.8374</c:v>
                </c:pt>
                <c:pt idx="1496">
                  <c:v>937.5566</c:v>
                </c:pt>
                <c:pt idx="1497">
                  <c:v>937.25203999999997</c:v>
                </c:pt>
                <c:pt idx="1498">
                  <c:v>936.94946000000004</c:v>
                </c:pt>
                <c:pt idx="1499">
                  <c:v>936.66164000000003</c:v>
                </c:pt>
                <c:pt idx="1500">
                  <c:v>936.37382000000002</c:v>
                </c:pt>
                <c:pt idx="1501">
                  <c:v>936.077</c:v>
                </c:pt>
                <c:pt idx="1502">
                  <c:v>935.74994000000004</c:v>
                </c:pt>
                <c:pt idx="1503">
                  <c:v>935.44087999999999</c:v>
                </c:pt>
                <c:pt idx="1504">
                  <c:v>935.13793999999996</c:v>
                </c:pt>
                <c:pt idx="1505">
                  <c:v>934.80925999999999</c:v>
                </c:pt>
                <c:pt idx="1506">
                  <c:v>934.49875999999995</c:v>
                </c:pt>
                <c:pt idx="1507">
                  <c:v>934.18970000000002</c:v>
                </c:pt>
                <c:pt idx="1508">
                  <c:v>933.89305999999999</c:v>
                </c:pt>
                <c:pt idx="1509">
                  <c:v>933.58399999999995</c:v>
                </c:pt>
                <c:pt idx="1510">
                  <c:v>933.27746000000002</c:v>
                </c:pt>
                <c:pt idx="1511">
                  <c:v>932.97109999999998</c:v>
                </c:pt>
                <c:pt idx="1512">
                  <c:v>932.67013999999995</c:v>
                </c:pt>
                <c:pt idx="1513">
                  <c:v>932.37998000000005</c:v>
                </c:pt>
                <c:pt idx="1514">
                  <c:v>932.07038</c:v>
                </c:pt>
                <c:pt idx="1515">
                  <c:v>931.75322000000006</c:v>
                </c:pt>
                <c:pt idx="1516">
                  <c:v>931.42147999999997</c:v>
                </c:pt>
                <c:pt idx="1517">
                  <c:v>931.08668</c:v>
                </c:pt>
                <c:pt idx="1518">
                  <c:v>930.74972000000002</c:v>
                </c:pt>
                <c:pt idx="1519">
                  <c:v>930.41114000000005</c:v>
                </c:pt>
                <c:pt idx="1520">
                  <c:v>930.07273999999995</c:v>
                </c:pt>
                <c:pt idx="1521">
                  <c:v>929.76260000000002</c:v>
                </c:pt>
                <c:pt idx="1522">
                  <c:v>929.43643999999995</c:v>
                </c:pt>
                <c:pt idx="1523">
                  <c:v>929.11964</c:v>
                </c:pt>
                <c:pt idx="1524">
                  <c:v>928.81219999999996</c:v>
                </c:pt>
                <c:pt idx="1525">
                  <c:v>928.50998000000004</c:v>
                </c:pt>
                <c:pt idx="1526">
                  <c:v>928.21442000000002</c:v>
                </c:pt>
                <c:pt idx="1527">
                  <c:v>927.91381999999999</c:v>
                </c:pt>
                <c:pt idx="1528">
                  <c:v>927.60314000000005</c:v>
                </c:pt>
                <c:pt idx="1529">
                  <c:v>927.29192</c:v>
                </c:pt>
                <c:pt idx="1530">
                  <c:v>926.98339999999996</c:v>
                </c:pt>
                <c:pt idx="1531">
                  <c:v>926.66696000000002</c:v>
                </c:pt>
                <c:pt idx="1532">
                  <c:v>926.34529999999995</c:v>
                </c:pt>
                <c:pt idx="1533">
                  <c:v>926.02328</c:v>
                </c:pt>
                <c:pt idx="1534">
                  <c:v>925.68992000000003</c:v>
                </c:pt>
                <c:pt idx="1535">
                  <c:v>925.34180000000003</c:v>
                </c:pt>
                <c:pt idx="1536">
                  <c:v>925.01617999999996</c:v>
                </c:pt>
                <c:pt idx="1537">
                  <c:v>924.69218000000001</c:v>
                </c:pt>
                <c:pt idx="1538">
                  <c:v>924.36278000000004</c:v>
                </c:pt>
                <c:pt idx="1539">
                  <c:v>924.05606</c:v>
                </c:pt>
                <c:pt idx="1540">
                  <c:v>923.72288000000003</c:v>
                </c:pt>
                <c:pt idx="1541">
                  <c:v>923.38628000000006</c:v>
                </c:pt>
                <c:pt idx="1542">
                  <c:v>923.06245999999999</c:v>
                </c:pt>
                <c:pt idx="1543">
                  <c:v>922.72874000000002</c:v>
                </c:pt>
                <c:pt idx="1544">
                  <c:v>922.37468000000001</c:v>
                </c:pt>
                <c:pt idx="1545">
                  <c:v>922.05697999999995</c:v>
                </c:pt>
                <c:pt idx="1546">
                  <c:v>921.75008000000003</c:v>
                </c:pt>
                <c:pt idx="1547">
                  <c:v>921.43633999999997</c:v>
                </c:pt>
                <c:pt idx="1548">
                  <c:v>921.12368000000004</c:v>
                </c:pt>
                <c:pt idx="1549">
                  <c:v>920.81245999999999</c:v>
                </c:pt>
                <c:pt idx="1550">
                  <c:v>920.47262000000001</c:v>
                </c:pt>
                <c:pt idx="1551">
                  <c:v>920.14232000000004</c:v>
                </c:pt>
                <c:pt idx="1552">
                  <c:v>919.81183999999996</c:v>
                </c:pt>
                <c:pt idx="1553">
                  <c:v>919.48568</c:v>
                </c:pt>
                <c:pt idx="1554">
                  <c:v>919.16060000000004</c:v>
                </c:pt>
                <c:pt idx="1555">
                  <c:v>918.84469999999999</c:v>
                </c:pt>
                <c:pt idx="1556">
                  <c:v>918.51980000000003</c:v>
                </c:pt>
                <c:pt idx="1557">
                  <c:v>918.20569999999998</c:v>
                </c:pt>
                <c:pt idx="1558">
                  <c:v>917.90473999999995</c:v>
                </c:pt>
                <c:pt idx="1559">
                  <c:v>917.59892000000002</c:v>
                </c:pt>
                <c:pt idx="1560">
                  <c:v>917.29867999999999</c:v>
                </c:pt>
                <c:pt idx="1561">
                  <c:v>916.99591999999996</c:v>
                </c:pt>
                <c:pt idx="1562">
                  <c:v>916.70270000000005</c:v>
                </c:pt>
                <c:pt idx="1563">
                  <c:v>916.39922000000001</c:v>
                </c:pt>
                <c:pt idx="1564">
                  <c:v>916.08583999999996</c:v>
                </c:pt>
                <c:pt idx="1565">
                  <c:v>915.77516000000003</c:v>
                </c:pt>
                <c:pt idx="1566">
                  <c:v>915.45997999999997</c:v>
                </c:pt>
                <c:pt idx="1567">
                  <c:v>915.13544000000002</c:v>
                </c:pt>
                <c:pt idx="1568">
                  <c:v>914.81881999999996</c:v>
                </c:pt>
                <c:pt idx="1569">
                  <c:v>914.50922000000003</c:v>
                </c:pt>
                <c:pt idx="1570">
                  <c:v>914.19025999999997</c:v>
                </c:pt>
                <c:pt idx="1571">
                  <c:v>913.86302000000001</c:v>
                </c:pt>
                <c:pt idx="1572">
                  <c:v>913.56331999999998</c:v>
                </c:pt>
                <c:pt idx="1573">
                  <c:v>913.25120000000004</c:v>
                </c:pt>
                <c:pt idx="1574">
                  <c:v>912.94015999999999</c:v>
                </c:pt>
                <c:pt idx="1575">
                  <c:v>912.62714000000005</c:v>
                </c:pt>
                <c:pt idx="1576">
                  <c:v>912.31574000000001</c:v>
                </c:pt>
                <c:pt idx="1577">
                  <c:v>912.01333999999997</c:v>
                </c:pt>
                <c:pt idx="1578">
                  <c:v>911.70662000000004</c:v>
                </c:pt>
                <c:pt idx="1579">
                  <c:v>911.39035999999999</c:v>
                </c:pt>
                <c:pt idx="1580">
                  <c:v>911.09767999999997</c:v>
                </c:pt>
                <c:pt idx="1581">
                  <c:v>910.80463999999995</c:v>
                </c:pt>
                <c:pt idx="1582">
                  <c:v>910.50170000000003</c:v>
                </c:pt>
                <c:pt idx="1583">
                  <c:v>910.20128</c:v>
                </c:pt>
                <c:pt idx="1584">
                  <c:v>909.88034000000005</c:v>
                </c:pt>
                <c:pt idx="1585">
                  <c:v>909.57596000000001</c:v>
                </c:pt>
                <c:pt idx="1586">
                  <c:v>909.26491999999996</c:v>
                </c:pt>
                <c:pt idx="1587">
                  <c:v>908.94830000000002</c:v>
                </c:pt>
                <c:pt idx="1588">
                  <c:v>908.63401999999996</c:v>
                </c:pt>
                <c:pt idx="1589">
                  <c:v>908.31650000000002</c:v>
                </c:pt>
                <c:pt idx="1590">
                  <c:v>908.00131999999996</c:v>
                </c:pt>
                <c:pt idx="1591">
                  <c:v>907.66219999999998</c:v>
                </c:pt>
                <c:pt idx="1592">
                  <c:v>907.31713999999999</c:v>
                </c:pt>
                <c:pt idx="1593">
                  <c:v>906.99944000000005</c:v>
                </c:pt>
                <c:pt idx="1594">
                  <c:v>906.66409999999996</c:v>
                </c:pt>
                <c:pt idx="1595">
                  <c:v>906.34964000000002</c:v>
                </c:pt>
                <c:pt idx="1596">
                  <c:v>906.02869999999996</c:v>
                </c:pt>
                <c:pt idx="1597">
                  <c:v>905.69389999999999</c:v>
                </c:pt>
                <c:pt idx="1598">
                  <c:v>905.38843999999995</c:v>
                </c:pt>
                <c:pt idx="1599">
                  <c:v>905.06605999999999</c:v>
                </c:pt>
                <c:pt idx="1600">
                  <c:v>904.74152000000004</c:v>
                </c:pt>
                <c:pt idx="1601">
                  <c:v>904.42021999999997</c:v>
                </c:pt>
                <c:pt idx="1602">
                  <c:v>904.07893999999999</c:v>
                </c:pt>
                <c:pt idx="1603">
                  <c:v>903.7337</c:v>
                </c:pt>
                <c:pt idx="1604">
                  <c:v>903.39062000000001</c:v>
                </c:pt>
                <c:pt idx="1605">
                  <c:v>903.06140000000005</c:v>
                </c:pt>
                <c:pt idx="1606">
                  <c:v>902.73505999999998</c:v>
                </c:pt>
                <c:pt idx="1607">
                  <c:v>902.41340000000002</c:v>
                </c:pt>
                <c:pt idx="1608">
                  <c:v>902.08831999999995</c:v>
                </c:pt>
                <c:pt idx="1609">
                  <c:v>901.76053999999999</c:v>
                </c:pt>
                <c:pt idx="1610">
                  <c:v>901.43996000000004</c:v>
                </c:pt>
                <c:pt idx="1611">
                  <c:v>901.11397999999997</c:v>
                </c:pt>
                <c:pt idx="1612">
                  <c:v>900.78530000000001</c:v>
                </c:pt>
                <c:pt idx="1613">
                  <c:v>900.46507999999994</c:v>
                </c:pt>
                <c:pt idx="1614">
                  <c:v>900.14197999999999</c:v>
                </c:pt>
                <c:pt idx="1615">
                  <c:v>899.82896000000005</c:v>
                </c:pt>
                <c:pt idx="1616">
                  <c:v>899.51774</c:v>
                </c:pt>
                <c:pt idx="1617">
                  <c:v>899.20813999999996</c:v>
                </c:pt>
                <c:pt idx="1618">
                  <c:v>898.89584000000002</c:v>
                </c:pt>
                <c:pt idx="1619">
                  <c:v>898.58299999999997</c:v>
                </c:pt>
                <c:pt idx="1620">
                  <c:v>898.28492000000006</c:v>
                </c:pt>
                <c:pt idx="1621">
                  <c:v>897.97064</c:v>
                </c:pt>
                <c:pt idx="1622">
                  <c:v>897.66157999999996</c:v>
                </c:pt>
                <c:pt idx="1623">
                  <c:v>897.35162000000003</c:v>
                </c:pt>
                <c:pt idx="1624">
                  <c:v>897.05029999999999</c:v>
                </c:pt>
                <c:pt idx="1625">
                  <c:v>896.72846000000004</c:v>
                </c:pt>
                <c:pt idx="1626">
                  <c:v>896.43038000000001</c:v>
                </c:pt>
                <c:pt idx="1627">
                  <c:v>896.11285999999996</c:v>
                </c:pt>
                <c:pt idx="1628">
                  <c:v>895.79660000000001</c:v>
                </c:pt>
                <c:pt idx="1629">
                  <c:v>895.48357999999996</c:v>
                </c:pt>
                <c:pt idx="1630">
                  <c:v>895.17974000000004</c:v>
                </c:pt>
                <c:pt idx="1631">
                  <c:v>894.88166000000001</c:v>
                </c:pt>
                <c:pt idx="1632">
                  <c:v>894.57385999999997</c:v>
                </c:pt>
                <c:pt idx="1633">
                  <c:v>894.25670000000002</c:v>
                </c:pt>
                <c:pt idx="1634">
                  <c:v>893.93989999999997</c:v>
                </c:pt>
                <c:pt idx="1635">
                  <c:v>893.63858000000005</c:v>
                </c:pt>
                <c:pt idx="1636">
                  <c:v>893.31529999999998</c:v>
                </c:pt>
                <c:pt idx="1637">
                  <c:v>892.99706000000003</c:v>
                </c:pt>
                <c:pt idx="1638">
                  <c:v>892.68043999999998</c:v>
                </c:pt>
                <c:pt idx="1639">
                  <c:v>892.37911999999994</c:v>
                </c:pt>
                <c:pt idx="1640">
                  <c:v>892.06448</c:v>
                </c:pt>
                <c:pt idx="1641">
                  <c:v>891.74821999999995</c:v>
                </c:pt>
                <c:pt idx="1642">
                  <c:v>891.42313999999999</c:v>
                </c:pt>
                <c:pt idx="1643">
                  <c:v>891.09878000000003</c:v>
                </c:pt>
                <c:pt idx="1644">
                  <c:v>890.77585999999997</c:v>
                </c:pt>
                <c:pt idx="1645">
                  <c:v>890.45186000000001</c:v>
                </c:pt>
                <c:pt idx="1646">
                  <c:v>890.12606000000005</c:v>
                </c:pt>
                <c:pt idx="1647">
                  <c:v>889.78585999999996</c:v>
                </c:pt>
                <c:pt idx="1648">
                  <c:v>889.45952</c:v>
                </c:pt>
                <c:pt idx="1649">
                  <c:v>889.12868000000003</c:v>
                </c:pt>
                <c:pt idx="1650">
                  <c:v>888.80467999999996</c:v>
                </c:pt>
                <c:pt idx="1651">
                  <c:v>888.46429999999998</c:v>
                </c:pt>
                <c:pt idx="1652">
                  <c:v>888.13760000000002</c:v>
                </c:pt>
                <c:pt idx="1653">
                  <c:v>887.81089999999995</c:v>
                </c:pt>
                <c:pt idx="1654">
                  <c:v>887.48617999999999</c:v>
                </c:pt>
                <c:pt idx="1655">
                  <c:v>887.17370000000005</c:v>
                </c:pt>
                <c:pt idx="1656">
                  <c:v>886.84681999999998</c:v>
                </c:pt>
                <c:pt idx="1657">
                  <c:v>886.52012000000002</c:v>
                </c:pt>
                <c:pt idx="1658">
                  <c:v>886.20673999999997</c:v>
                </c:pt>
                <c:pt idx="1659">
                  <c:v>885.87194</c:v>
                </c:pt>
                <c:pt idx="1660">
                  <c:v>885.55082000000004</c:v>
                </c:pt>
                <c:pt idx="1661">
                  <c:v>885.21925999999996</c:v>
                </c:pt>
                <c:pt idx="1662">
                  <c:v>884.87851999999998</c:v>
                </c:pt>
                <c:pt idx="1663">
                  <c:v>884.55146000000002</c:v>
                </c:pt>
                <c:pt idx="1664">
                  <c:v>884.22835999999995</c:v>
                </c:pt>
                <c:pt idx="1665">
                  <c:v>883.90832</c:v>
                </c:pt>
                <c:pt idx="1666">
                  <c:v>883.57694000000004</c:v>
                </c:pt>
                <c:pt idx="1667">
                  <c:v>883.24879999999996</c:v>
                </c:pt>
                <c:pt idx="1668">
                  <c:v>882.90913999999998</c:v>
                </c:pt>
                <c:pt idx="1669">
                  <c:v>882.57812000000001</c:v>
                </c:pt>
                <c:pt idx="1670">
                  <c:v>882.23702000000003</c:v>
                </c:pt>
                <c:pt idx="1671">
                  <c:v>881.90869999999995</c:v>
                </c:pt>
                <c:pt idx="1672">
                  <c:v>881.57443999999998</c:v>
                </c:pt>
                <c:pt idx="1673">
                  <c:v>881.21983999999998</c:v>
                </c:pt>
                <c:pt idx="1674">
                  <c:v>880.88684000000001</c:v>
                </c:pt>
                <c:pt idx="1675">
                  <c:v>880.55186000000003</c:v>
                </c:pt>
                <c:pt idx="1676">
                  <c:v>880.20914000000005</c:v>
                </c:pt>
                <c:pt idx="1677">
                  <c:v>879.87253999999996</c:v>
                </c:pt>
                <c:pt idx="1678">
                  <c:v>879.52063999999996</c:v>
                </c:pt>
                <c:pt idx="1679">
                  <c:v>879.18313999999998</c:v>
                </c:pt>
                <c:pt idx="1680">
                  <c:v>878.85050000000001</c:v>
                </c:pt>
                <c:pt idx="1681">
                  <c:v>878.51156000000003</c:v>
                </c:pt>
                <c:pt idx="1682">
                  <c:v>878.16506000000004</c:v>
                </c:pt>
                <c:pt idx="1683">
                  <c:v>877.80542000000003</c:v>
                </c:pt>
                <c:pt idx="1684">
                  <c:v>877.47385999999995</c:v>
                </c:pt>
                <c:pt idx="1685">
                  <c:v>877.13689999999997</c:v>
                </c:pt>
                <c:pt idx="1686">
                  <c:v>876.79633999999999</c:v>
                </c:pt>
                <c:pt idx="1687">
                  <c:v>876.44515999999999</c:v>
                </c:pt>
                <c:pt idx="1688">
                  <c:v>876.09631999999999</c:v>
                </c:pt>
                <c:pt idx="1689">
                  <c:v>875.74513999999999</c:v>
                </c:pt>
                <c:pt idx="1690">
                  <c:v>875.40044</c:v>
                </c:pt>
                <c:pt idx="1691">
                  <c:v>875.04926</c:v>
                </c:pt>
                <c:pt idx="1692">
                  <c:v>874.6961</c:v>
                </c:pt>
                <c:pt idx="1693">
                  <c:v>874.35392000000002</c:v>
                </c:pt>
                <c:pt idx="1694">
                  <c:v>874.00112000000001</c:v>
                </c:pt>
                <c:pt idx="1695">
                  <c:v>873.65444000000002</c:v>
                </c:pt>
                <c:pt idx="1696">
                  <c:v>873.32306000000005</c:v>
                </c:pt>
                <c:pt idx="1697">
                  <c:v>872.98303999999996</c:v>
                </c:pt>
                <c:pt idx="1698">
                  <c:v>872.63833999999997</c:v>
                </c:pt>
                <c:pt idx="1699">
                  <c:v>872.28427999999997</c:v>
                </c:pt>
                <c:pt idx="1700">
                  <c:v>871.92571999999996</c:v>
                </c:pt>
                <c:pt idx="1701">
                  <c:v>871.57525999999996</c:v>
                </c:pt>
                <c:pt idx="1702">
                  <c:v>871.24189999999999</c:v>
                </c:pt>
                <c:pt idx="1703">
                  <c:v>870.87901999999997</c:v>
                </c:pt>
                <c:pt idx="1704">
                  <c:v>870.52729999999997</c:v>
                </c:pt>
                <c:pt idx="1705">
                  <c:v>870.17845999999997</c:v>
                </c:pt>
                <c:pt idx="1706">
                  <c:v>869.84780000000001</c:v>
                </c:pt>
                <c:pt idx="1707">
                  <c:v>869.50202000000002</c:v>
                </c:pt>
                <c:pt idx="1708">
                  <c:v>869.16542000000004</c:v>
                </c:pt>
                <c:pt idx="1709">
                  <c:v>868.83313999999996</c:v>
                </c:pt>
                <c:pt idx="1710">
                  <c:v>868.48393999999996</c:v>
                </c:pt>
                <c:pt idx="1711">
                  <c:v>868.14895999999999</c:v>
                </c:pt>
                <c:pt idx="1712">
                  <c:v>867.80642</c:v>
                </c:pt>
                <c:pt idx="1713">
                  <c:v>867.45542</c:v>
                </c:pt>
                <c:pt idx="1714">
                  <c:v>867.10748000000001</c:v>
                </c:pt>
                <c:pt idx="1715">
                  <c:v>866.75144</c:v>
                </c:pt>
                <c:pt idx="1716">
                  <c:v>866.40422000000001</c:v>
                </c:pt>
                <c:pt idx="1717">
                  <c:v>866.05322000000001</c:v>
                </c:pt>
                <c:pt idx="1718">
                  <c:v>865.69412</c:v>
                </c:pt>
                <c:pt idx="1719">
                  <c:v>865.32943999999998</c:v>
                </c:pt>
                <c:pt idx="1720">
                  <c:v>864.98779999999999</c:v>
                </c:pt>
                <c:pt idx="1721">
                  <c:v>864.66254000000004</c:v>
                </c:pt>
                <c:pt idx="1722">
                  <c:v>864.29354000000001</c:v>
                </c:pt>
                <c:pt idx="1723">
                  <c:v>863.90455999999995</c:v>
                </c:pt>
                <c:pt idx="1724">
                  <c:v>863.54006000000004</c:v>
                </c:pt>
                <c:pt idx="1725">
                  <c:v>863.16800000000001</c:v>
                </c:pt>
                <c:pt idx="1726">
                  <c:v>862.78315999999995</c:v>
                </c:pt>
                <c:pt idx="1727">
                  <c:v>862.40318000000002</c:v>
                </c:pt>
                <c:pt idx="1728">
                  <c:v>862.03652</c:v>
                </c:pt>
                <c:pt idx="1729">
                  <c:v>861.67669999999998</c:v>
                </c:pt>
                <c:pt idx="1730">
                  <c:v>861.33506</c:v>
                </c:pt>
                <c:pt idx="1731">
                  <c:v>860.95597999999995</c:v>
                </c:pt>
                <c:pt idx="1732">
                  <c:v>860.59040000000005</c:v>
                </c:pt>
                <c:pt idx="1733">
                  <c:v>860.23706000000004</c:v>
                </c:pt>
                <c:pt idx="1734">
                  <c:v>859.88048000000003</c:v>
                </c:pt>
                <c:pt idx="1735">
                  <c:v>859.50247999999999</c:v>
                </c:pt>
                <c:pt idx="1736">
                  <c:v>859.15436</c:v>
                </c:pt>
                <c:pt idx="1737">
                  <c:v>858.8057</c:v>
                </c:pt>
                <c:pt idx="1738">
                  <c:v>858.44767999999999</c:v>
                </c:pt>
                <c:pt idx="1739">
                  <c:v>858.07975999999996</c:v>
                </c:pt>
                <c:pt idx="1740">
                  <c:v>857.71472000000006</c:v>
                </c:pt>
                <c:pt idx="1741">
                  <c:v>857.36246000000006</c:v>
                </c:pt>
                <c:pt idx="1742">
                  <c:v>857.01541999999995</c:v>
                </c:pt>
                <c:pt idx="1743">
                  <c:v>856.67215999999996</c:v>
                </c:pt>
                <c:pt idx="1744">
                  <c:v>856.30388000000005</c:v>
                </c:pt>
                <c:pt idx="1745">
                  <c:v>855.93812000000003</c:v>
                </c:pt>
                <c:pt idx="1746">
                  <c:v>855.59450000000004</c:v>
                </c:pt>
                <c:pt idx="1747">
                  <c:v>855.22712000000001</c:v>
                </c:pt>
                <c:pt idx="1748">
                  <c:v>854.87144000000001</c:v>
                </c:pt>
                <c:pt idx="1749">
                  <c:v>854.51306</c:v>
                </c:pt>
                <c:pt idx="1750">
                  <c:v>854.13433999999995</c:v>
                </c:pt>
                <c:pt idx="1751">
                  <c:v>853.71385999999995</c:v>
                </c:pt>
                <c:pt idx="1752">
                  <c:v>853.35583999999994</c:v>
                </c:pt>
                <c:pt idx="1753">
                  <c:v>853.05074000000002</c:v>
                </c:pt>
                <c:pt idx="1754">
                  <c:v>852.71162000000004</c:v>
                </c:pt>
                <c:pt idx="1755">
                  <c:v>852.34388000000001</c:v>
                </c:pt>
                <c:pt idx="1756">
                  <c:v>851.99036000000001</c:v>
                </c:pt>
                <c:pt idx="1757">
                  <c:v>851.62135999999998</c:v>
                </c:pt>
                <c:pt idx="1758">
                  <c:v>851.28476000000001</c:v>
                </c:pt>
                <c:pt idx="1759">
                  <c:v>850.95860000000005</c:v>
                </c:pt>
                <c:pt idx="1760">
                  <c:v>850.60166000000004</c:v>
                </c:pt>
                <c:pt idx="1761">
                  <c:v>850.23986000000002</c:v>
                </c:pt>
                <c:pt idx="1762">
                  <c:v>849.89480000000003</c:v>
                </c:pt>
                <c:pt idx="1763">
                  <c:v>849.53084000000001</c:v>
                </c:pt>
                <c:pt idx="1764">
                  <c:v>849.17786000000001</c:v>
                </c:pt>
                <c:pt idx="1765">
                  <c:v>848.82182</c:v>
                </c:pt>
                <c:pt idx="1766">
                  <c:v>848.47604000000001</c:v>
                </c:pt>
                <c:pt idx="1767">
                  <c:v>848.11045999999999</c:v>
                </c:pt>
                <c:pt idx="1768">
                  <c:v>847.75675999999999</c:v>
                </c:pt>
                <c:pt idx="1769">
                  <c:v>847.39747999999997</c:v>
                </c:pt>
                <c:pt idx="1770">
                  <c:v>847.05493999999999</c:v>
                </c:pt>
                <c:pt idx="1771">
                  <c:v>846.69403999999997</c:v>
                </c:pt>
                <c:pt idx="1772">
                  <c:v>846.34267999999997</c:v>
                </c:pt>
                <c:pt idx="1773">
                  <c:v>845.97907999999995</c:v>
                </c:pt>
                <c:pt idx="1774">
                  <c:v>845.62357999999995</c:v>
                </c:pt>
                <c:pt idx="1775">
                  <c:v>845.27095999999995</c:v>
                </c:pt>
                <c:pt idx="1776">
                  <c:v>844.89530000000002</c:v>
                </c:pt>
                <c:pt idx="1777">
                  <c:v>844.55204000000003</c:v>
                </c:pt>
                <c:pt idx="1778">
                  <c:v>844.19186000000002</c:v>
                </c:pt>
                <c:pt idx="1779">
                  <c:v>843.84644000000003</c:v>
                </c:pt>
                <c:pt idx="1780">
                  <c:v>843.53809999999999</c:v>
                </c:pt>
                <c:pt idx="1781">
                  <c:v>843.17053999999996</c:v>
                </c:pt>
                <c:pt idx="1782">
                  <c:v>842.81341999999995</c:v>
                </c:pt>
                <c:pt idx="1783">
                  <c:v>842.40103999999997</c:v>
                </c:pt>
                <c:pt idx="1784">
                  <c:v>842.05723999999998</c:v>
                </c:pt>
                <c:pt idx="1785">
                  <c:v>841.69255999999996</c:v>
                </c:pt>
                <c:pt idx="1786">
                  <c:v>841.32122000000004</c:v>
                </c:pt>
                <c:pt idx="1787">
                  <c:v>840.95168000000001</c:v>
                </c:pt>
                <c:pt idx="1788">
                  <c:v>840.60248000000001</c:v>
                </c:pt>
                <c:pt idx="1789">
                  <c:v>840.25130000000001</c:v>
                </c:pt>
                <c:pt idx="1790">
                  <c:v>839.87131999999997</c:v>
                </c:pt>
                <c:pt idx="1791">
                  <c:v>839.53435999999999</c:v>
                </c:pt>
                <c:pt idx="1792">
                  <c:v>839.17363999999998</c:v>
                </c:pt>
                <c:pt idx="1793">
                  <c:v>838.81669999999997</c:v>
                </c:pt>
                <c:pt idx="1794">
                  <c:v>838.45399999999995</c:v>
                </c:pt>
                <c:pt idx="1795">
                  <c:v>838.09202000000005</c:v>
                </c:pt>
                <c:pt idx="1796">
                  <c:v>837.74282000000005</c:v>
                </c:pt>
                <c:pt idx="1797">
                  <c:v>837.38282000000004</c:v>
                </c:pt>
                <c:pt idx="1798">
                  <c:v>837.02174000000002</c:v>
                </c:pt>
                <c:pt idx="1799">
                  <c:v>836.67902000000004</c:v>
                </c:pt>
                <c:pt idx="1800">
                  <c:v>836.33216000000004</c:v>
                </c:pt>
                <c:pt idx="1801">
                  <c:v>835.98296000000005</c:v>
                </c:pt>
                <c:pt idx="1802">
                  <c:v>835.61180000000002</c:v>
                </c:pt>
                <c:pt idx="1803">
                  <c:v>835.24694</c:v>
                </c:pt>
                <c:pt idx="1804">
                  <c:v>834.89269999999999</c:v>
                </c:pt>
                <c:pt idx="1805">
                  <c:v>834.54962</c:v>
                </c:pt>
                <c:pt idx="1806">
                  <c:v>834.18583999999998</c:v>
                </c:pt>
                <c:pt idx="1807">
                  <c:v>833.85068000000001</c:v>
                </c:pt>
                <c:pt idx="1808">
                  <c:v>833.49104</c:v>
                </c:pt>
                <c:pt idx="1809">
                  <c:v>833.07704000000001</c:v>
                </c:pt>
                <c:pt idx="1810">
                  <c:v>832.71541999999999</c:v>
                </c:pt>
                <c:pt idx="1811">
                  <c:v>832.41031999999996</c:v>
                </c:pt>
                <c:pt idx="1812">
                  <c:v>832.08434</c:v>
                </c:pt>
                <c:pt idx="1813">
                  <c:v>831.72091999999998</c:v>
                </c:pt>
                <c:pt idx="1814">
                  <c:v>831.35875999999996</c:v>
                </c:pt>
                <c:pt idx="1815">
                  <c:v>830.99983999999995</c:v>
                </c:pt>
                <c:pt idx="1816">
                  <c:v>830.65423999999996</c:v>
                </c:pt>
                <c:pt idx="1817">
                  <c:v>830.28704000000005</c:v>
                </c:pt>
                <c:pt idx="1818">
                  <c:v>829.91678000000002</c:v>
                </c:pt>
                <c:pt idx="1819">
                  <c:v>829.55804000000001</c:v>
                </c:pt>
                <c:pt idx="1820">
                  <c:v>829.22234000000003</c:v>
                </c:pt>
                <c:pt idx="1821">
                  <c:v>828.87098000000003</c:v>
                </c:pt>
                <c:pt idx="1822">
                  <c:v>828.52016000000003</c:v>
                </c:pt>
                <c:pt idx="1823">
                  <c:v>828.17078000000004</c:v>
                </c:pt>
                <c:pt idx="1824">
                  <c:v>827.81546000000003</c:v>
                </c:pt>
                <c:pt idx="1825">
                  <c:v>827.46968000000004</c:v>
                </c:pt>
                <c:pt idx="1826">
                  <c:v>827.10662000000002</c:v>
                </c:pt>
                <c:pt idx="1827">
                  <c:v>826.75652000000002</c:v>
                </c:pt>
                <c:pt idx="1828">
                  <c:v>826.40534000000002</c:v>
                </c:pt>
                <c:pt idx="1829">
                  <c:v>826.0385</c:v>
                </c:pt>
                <c:pt idx="1830">
                  <c:v>825.69704000000002</c:v>
                </c:pt>
                <c:pt idx="1831">
                  <c:v>825.33344</c:v>
                </c:pt>
                <c:pt idx="1832">
                  <c:v>824.98910000000001</c:v>
                </c:pt>
                <c:pt idx="1833">
                  <c:v>824.63342</c:v>
                </c:pt>
                <c:pt idx="1834">
                  <c:v>824.27557999999999</c:v>
                </c:pt>
                <c:pt idx="1835">
                  <c:v>823.93898000000002</c:v>
                </c:pt>
                <c:pt idx="1836">
                  <c:v>823.58402000000001</c:v>
                </c:pt>
                <c:pt idx="1837">
                  <c:v>823.22077999999999</c:v>
                </c:pt>
                <c:pt idx="1838">
                  <c:v>822.87374</c:v>
                </c:pt>
                <c:pt idx="1839">
                  <c:v>822.50761999999997</c:v>
                </c:pt>
                <c:pt idx="1840">
                  <c:v>822.14941999999996</c:v>
                </c:pt>
                <c:pt idx="1841">
                  <c:v>821.78707999999995</c:v>
                </c:pt>
                <c:pt idx="1842">
                  <c:v>821.43805999999995</c:v>
                </c:pt>
                <c:pt idx="1843">
                  <c:v>821.07140000000004</c:v>
                </c:pt>
                <c:pt idx="1844">
                  <c:v>820.71932000000004</c:v>
                </c:pt>
                <c:pt idx="1845">
                  <c:v>820.36382000000003</c:v>
                </c:pt>
                <c:pt idx="1846">
                  <c:v>820.01120000000003</c:v>
                </c:pt>
                <c:pt idx="1847">
                  <c:v>819.65192000000002</c:v>
                </c:pt>
                <c:pt idx="1848">
                  <c:v>819.29480000000001</c:v>
                </c:pt>
                <c:pt idx="1849">
                  <c:v>818.93389999999999</c:v>
                </c:pt>
                <c:pt idx="1850">
                  <c:v>818.58181999999999</c:v>
                </c:pt>
                <c:pt idx="1851">
                  <c:v>818.22505999999998</c:v>
                </c:pt>
                <c:pt idx="1852">
                  <c:v>817.85677999999996</c:v>
                </c:pt>
                <c:pt idx="1853">
                  <c:v>817.50559999999996</c:v>
                </c:pt>
                <c:pt idx="1854">
                  <c:v>817.14128000000005</c:v>
                </c:pt>
                <c:pt idx="1855">
                  <c:v>816.78146000000004</c:v>
                </c:pt>
                <c:pt idx="1856">
                  <c:v>816.42452000000003</c:v>
                </c:pt>
                <c:pt idx="1857">
                  <c:v>816.07676000000004</c:v>
                </c:pt>
                <c:pt idx="1858">
                  <c:v>815.71496000000002</c:v>
                </c:pt>
                <c:pt idx="1859">
                  <c:v>815.35946000000001</c:v>
                </c:pt>
                <c:pt idx="1860">
                  <c:v>815.00792000000001</c:v>
                </c:pt>
                <c:pt idx="1861">
                  <c:v>814.64503999999999</c:v>
                </c:pt>
                <c:pt idx="1862">
                  <c:v>814.27459999999996</c:v>
                </c:pt>
                <c:pt idx="1863">
                  <c:v>813.91891999999996</c:v>
                </c:pt>
                <c:pt idx="1864">
                  <c:v>813.56845999999996</c:v>
                </c:pt>
                <c:pt idx="1865">
                  <c:v>813.19406000000004</c:v>
                </c:pt>
                <c:pt idx="1866">
                  <c:v>812.83028000000002</c:v>
                </c:pt>
                <c:pt idx="1867">
                  <c:v>812.50178000000005</c:v>
                </c:pt>
                <c:pt idx="1868">
                  <c:v>812.14646000000005</c:v>
                </c:pt>
                <c:pt idx="1869">
                  <c:v>811.78556000000003</c:v>
                </c:pt>
                <c:pt idx="1870">
                  <c:v>811.41962000000001</c:v>
                </c:pt>
                <c:pt idx="1871">
                  <c:v>811.05403999999999</c:v>
                </c:pt>
                <c:pt idx="1872">
                  <c:v>810.70105999999998</c:v>
                </c:pt>
                <c:pt idx="1873">
                  <c:v>810.34375999999997</c:v>
                </c:pt>
                <c:pt idx="1874">
                  <c:v>809.99329999999998</c:v>
                </c:pt>
                <c:pt idx="1875">
                  <c:v>809.64409999999998</c:v>
                </c:pt>
                <c:pt idx="1876">
                  <c:v>809.27725999999996</c:v>
                </c:pt>
                <c:pt idx="1877">
                  <c:v>808.93561999999997</c:v>
                </c:pt>
                <c:pt idx="1878">
                  <c:v>808.58803999999998</c:v>
                </c:pt>
                <c:pt idx="1879">
                  <c:v>808.23559999999998</c:v>
                </c:pt>
                <c:pt idx="1880">
                  <c:v>807.87775999999997</c:v>
                </c:pt>
                <c:pt idx="1881">
                  <c:v>807.50966000000005</c:v>
                </c:pt>
                <c:pt idx="1882">
                  <c:v>807.16657999999995</c:v>
                </c:pt>
                <c:pt idx="1883">
                  <c:v>806.81953999999996</c:v>
                </c:pt>
                <c:pt idx="1884">
                  <c:v>806.45827999999995</c:v>
                </c:pt>
                <c:pt idx="1885">
                  <c:v>806.10224000000005</c:v>
                </c:pt>
                <c:pt idx="1886">
                  <c:v>805.74224000000004</c:v>
                </c:pt>
                <c:pt idx="1887">
                  <c:v>805.38854000000003</c:v>
                </c:pt>
                <c:pt idx="1888">
                  <c:v>805.03826000000004</c:v>
                </c:pt>
                <c:pt idx="1889">
                  <c:v>804.66224</c:v>
                </c:pt>
                <c:pt idx="1890">
                  <c:v>804.30205999999998</c:v>
                </c:pt>
                <c:pt idx="1891">
                  <c:v>803.97122000000002</c:v>
                </c:pt>
                <c:pt idx="1892">
                  <c:v>803.60942</c:v>
                </c:pt>
                <c:pt idx="1893">
                  <c:v>803.25445999999999</c:v>
                </c:pt>
                <c:pt idx="1894">
                  <c:v>802.90544</c:v>
                </c:pt>
                <c:pt idx="1895">
                  <c:v>802.55498</c:v>
                </c:pt>
                <c:pt idx="1896">
                  <c:v>802.20398</c:v>
                </c:pt>
                <c:pt idx="1897">
                  <c:v>801.84325999999999</c:v>
                </c:pt>
                <c:pt idx="1898">
                  <c:v>801.48793999999998</c:v>
                </c:pt>
                <c:pt idx="1899">
                  <c:v>801.12199999999996</c:v>
                </c:pt>
                <c:pt idx="1900">
                  <c:v>800.77981999999997</c:v>
                </c:pt>
                <c:pt idx="1901">
                  <c:v>800.43871999999999</c:v>
                </c:pt>
                <c:pt idx="1902">
                  <c:v>800.08483999999999</c:v>
                </c:pt>
                <c:pt idx="1903">
                  <c:v>799.73942</c:v>
                </c:pt>
                <c:pt idx="1904">
                  <c:v>799.38463999999999</c:v>
                </c:pt>
                <c:pt idx="1905">
                  <c:v>799.01221999999996</c:v>
                </c:pt>
                <c:pt idx="1906">
                  <c:v>798.65725999999995</c:v>
                </c:pt>
                <c:pt idx="1907">
                  <c:v>798.31633999999997</c:v>
                </c:pt>
                <c:pt idx="1908">
                  <c:v>797.95615999999995</c:v>
                </c:pt>
                <c:pt idx="1909">
                  <c:v>797.60515999999996</c:v>
                </c:pt>
                <c:pt idx="1910">
                  <c:v>797.24030000000005</c:v>
                </c:pt>
                <c:pt idx="1911">
                  <c:v>796.87094000000002</c:v>
                </c:pt>
                <c:pt idx="1912">
                  <c:v>796.52246000000002</c:v>
                </c:pt>
                <c:pt idx="1913">
                  <c:v>796.17272000000003</c:v>
                </c:pt>
                <c:pt idx="1914">
                  <c:v>795.81506000000002</c:v>
                </c:pt>
                <c:pt idx="1915">
                  <c:v>795.45686000000001</c:v>
                </c:pt>
                <c:pt idx="1916">
                  <c:v>795.10226</c:v>
                </c:pt>
                <c:pt idx="1917">
                  <c:v>794.74495999999999</c:v>
                </c:pt>
                <c:pt idx="1918">
                  <c:v>794.39954</c:v>
                </c:pt>
                <c:pt idx="1919">
                  <c:v>794.04476</c:v>
                </c:pt>
                <c:pt idx="1920">
                  <c:v>793.69123999999999</c:v>
                </c:pt>
                <c:pt idx="1921">
                  <c:v>793.33843999999999</c:v>
                </c:pt>
                <c:pt idx="1922">
                  <c:v>792.97807999999998</c:v>
                </c:pt>
                <c:pt idx="1923">
                  <c:v>792.63499999999999</c:v>
                </c:pt>
                <c:pt idx="1924">
                  <c:v>792.26653999999996</c:v>
                </c:pt>
                <c:pt idx="1925">
                  <c:v>791.91391999999996</c:v>
                </c:pt>
                <c:pt idx="1926">
                  <c:v>791.55751999999995</c:v>
                </c:pt>
                <c:pt idx="1927">
                  <c:v>791.20021999999994</c:v>
                </c:pt>
                <c:pt idx="1928">
                  <c:v>790.85047999999995</c:v>
                </c:pt>
                <c:pt idx="1929">
                  <c:v>790.51441999999997</c:v>
                </c:pt>
                <c:pt idx="1930">
                  <c:v>790.16251999999997</c:v>
                </c:pt>
                <c:pt idx="1931">
                  <c:v>789.81205999999997</c:v>
                </c:pt>
                <c:pt idx="1932">
                  <c:v>789.48356000000001</c:v>
                </c:pt>
                <c:pt idx="1933">
                  <c:v>789.12986000000001</c:v>
                </c:pt>
                <c:pt idx="1934">
                  <c:v>788.76445999999999</c:v>
                </c:pt>
                <c:pt idx="1935">
                  <c:v>788.40229999999997</c:v>
                </c:pt>
                <c:pt idx="1936">
                  <c:v>788.04463999999996</c:v>
                </c:pt>
                <c:pt idx="1937">
                  <c:v>787.69561999999996</c:v>
                </c:pt>
                <c:pt idx="1938">
                  <c:v>787.34083999999996</c:v>
                </c:pt>
                <c:pt idx="1939">
                  <c:v>786.98551999999995</c:v>
                </c:pt>
                <c:pt idx="1940">
                  <c:v>786.62678000000005</c:v>
                </c:pt>
                <c:pt idx="1941">
                  <c:v>786.28531999999996</c:v>
                </c:pt>
                <c:pt idx="1942">
                  <c:v>785.93503999999996</c:v>
                </c:pt>
                <c:pt idx="1943">
                  <c:v>785.56694000000005</c:v>
                </c:pt>
                <c:pt idx="1944">
                  <c:v>785.21792000000005</c:v>
                </c:pt>
                <c:pt idx="1945">
                  <c:v>784.86422000000005</c:v>
                </c:pt>
                <c:pt idx="1946">
                  <c:v>784.50602000000003</c:v>
                </c:pt>
                <c:pt idx="1947">
                  <c:v>784.15574000000004</c:v>
                </c:pt>
                <c:pt idx="1948">
                  <c:v>783.80150000000003</c:v>
                </c:pt>
                <c:pt idx="1949">
                  <c:v>783.46112000000005</c:v>
                </c:pt>
                <c:pt idx="1950">
                  <c:v>783.09770000000003</c:v>
                </c:pt>
                <c:pt idx="1951">
                  <c:v>782.74364000000003</c:v>
                </c:pt>
                <c:pt idx="1952">
                  <c:v>782.37968000000001</c:v>
                </c:pt>
                <c:pt idx="1953">
                  <c:v>782.02238</c:v>
                </c:pt>
                <c:pt idx="1954">
                  <c:v>781.67984000000001</c:v>
                </c:pt>
                <c:pt idx="1955">
                  <c:v>781.33208000000002</c:v>
                </c:pt>
                <c:pt idx="1956">
                  <c:v>780.96794</c:v>
                </c:pt>
                <c:pt idx="1957">
                  <c:v>780.59767999999997</c:v>
                </c:pt>
                <c:pt idx="1958">
                  <c:v>780.25585999999998</c:v>
                </c:pt>
                <c:pt idx="1959">
                  <c:v>779.90215999999998</c:v>
                </c:pt>
                <c:pt idx="1960">
                  <c:v>779.53981999999996</c:v>
                </c:pt>
                <c:pt idx="1961">
                  <c:v>779.18467999999996</c:v>
                </c:pt>
                <c:pt idx="1962">
                  <c:v>778.83799999999997</c:v>
                </c:pt>
                <c:pt idx="1963">
                  <c:v>778.47511999999995</c:v>
                </c:pt>
                <c:pt idx="1964">
                  <c:v>778.11818000000005</c:v>
                </c:pt>
                <c:pt idx="1965">
                  <c:v>777.76772000000005</c:v>
                </c:pt>
                <c:pt idx="1966">
                  <c:v>777.41258000000005</c:v>
                </c:pt>
                <c:pt idx="1967">
                  <c:v>777.06140000000005</c:v>
                </c:pt>
                <c:pt idx="1968">
                  <c:v>776.70824000000005</c:v>
                </c:pt>
                <c:pt idx="1969">
                  <c:v>776.35256000000004</c:v>
                </c:pt>
                <c:pt idx="1970">
                  <c:v>776.00426000000004</c:v>
                </c:pt>
                <c:pt idx="1971">
                  <c:v>775.65002000000004</c:v>
                </c:pt>
                <c:pt idx="1972">
                  <c:v>775.28750000000002</c:v>
                </c:pt>
                <c:pt idx="1973">
                  <c:v>774.91976</c:v>
                </c:pt>
                <c:pt idx="1974">
                  <c:v>774.58406000000002</c:v>
                </c:pt>
                <c:pt idx="1975">
                  <c:v>774.23036000000002</c:v>
                </c:pt>
                <c:pt idx="1976">
                  <c:v>773.87828000000002</c:v>
                </c:pt>
                <c:pt idx="1977">
                  <c:v>773.52404000000001</c:v>
                </c:pt>
                <c:pt idx="1978">
                  <c:v>773.14729999999997</c:v>
                </c:pt>
                <c:pt idx="1979">
                  <c:v>772.79737999999998</c:v>
                </c:pt>
                <c:pt idx="1980">
                  <c:v>772.44025999999997</c:v>
                </c:pt>
                <c:pt idx="1981">
                  <c:v>772.10329999999999</c:v>
                </c:pt>
                <c:pt idx="1982">
                  <c:v>771.75121999999999</c:v>
                </c:pt>
                <c:pt idx="1983">
                  <c:v>771.40003999999999</c:v>
                </c:pt>
                <c:pt idx="1984">
                  <c:v>771.04093999999998</c:v>
                </c:pt>
                <c:pt idx="1985">
                  <c:v>770.68111999999996</c:v>
                </c:pt>
                <c:pt idx="1986">
                  <c:v>770.32345999999995</c:v>
                </c:pt>
                <c:pt idx="1987">
                  <c:v>769.96094000000005</c:v>
                </c:pt>
                <c:pt idx="1988">
                  <c:v>769.62379999999996</c:v>
                </c:pt>
                <c:pt idx="1989">
                  <c:v>769.28395999999998</c:v>
                </c:pt>
                <c:pt idx="1990">
                  <c:v>768.91585999999995</c:v>
                </c:pt>
                <c:pt idx="1991">
                  <c:v>768.55532000000005</c:v>
                </c:pt>
                <c:pt idx="1992">
                  <c:v>768.20468000000005</c:v>
                </c:pt>
                <c:pt idx="1993">
                  <c:v>767.85332000000005</c:v>
                </c:pt>
                <c:pt idx="1994">
                  <c:v>767.51185999999996</c:v>
                </c:pt>
                <c:pt idx="1995">
                  <c:v>767.14466000000004</c:v>
                </c:pt>
                <c:pt idx="1996">
                  <c:v>766.78466000000003</c:v>
                </c:pt>
                <c:pt idx="1997">
                  <c:v>766.44266000000005</c:v>
                </c:pt>
                <c:pt idx="1998">
                  <c:v>766.08770000000004</c:v>
                </c:pt>
                <c:pt idx="1999">
                  <c:v>765.73148000000003</c:v>
                </c:pt>
                <c:pt idx="2000">
                  <c:v>765.37508000000003</c:v>
                </c:pt>
                <c:pt idx="2001">
                  <c:v>765.01652000000001</c:v>
                </c:pt>
                <c:pt idx="2002">
                  <c:v>764.66588000000002</c:v>
                </c:pt>
                <c:pt idx="2003">
                  <c:v>764.31308000000001</c:v>
                </c:pt>
                <c:pt idx="2004">
                  <c:v>763.95650000000001</c:v>
                </c:pt>
                <c:pt idx="2005">
                  <c:v>763.60298</c:v>
                </c:pt>
                <c:pt idx="2006">
                  <c:v>763.24405999999999</c:v>
                </c:pt>
                <c:pt idx="2007">
                  <c:v>762.89594</c:v>
                </c:pt>
                <c:pt idx="2008">
                  <c:v>762.54259999999999</c:v>
                </c:pt>
                <c:pt idx="2009">
                  <c:v>762.18583999999998</c:v>
                </c:pt>
                <c:pt idx="2010">
                  <c:v>761.83285999999998</c:v>
                </c:pt>
                <c:pt idx="2011">
                  <c:v>761.48005999999998</c:v>
                </c:pt>
                <c:pt idx="2012">
                  <c:v>761.13103999999998</c:v>
                </c:pt>
                <c:pt idx="2013">
                  <c:v>760.78399999999999</c:v>
                </c:pt>
                <c:pt idx="2014">
                  <c:v>760.43966</c:v>
                </c:pt>
                <c:pt idx="2015">
                  <c:v>760.0838</c:v>
                </c:pt>
                <c:pt idx="2016">
                  <c:v>759.71839999999997</c:v>
                </c:pt>
                <c:pt idx="2017">
                  <c:v>759.37603999999999</c:v>
                </c:pt>
                <c:pt idx="2018">
                  <c:v>759.03224</c:v>
                </c:pt>
                <c:pt idx="2019">
                  <c:v>758.68556000000001</c:v>
                </c:pt>
                <c:pt idx="2020">
                  <c:v>758.32177999999999</c:v>
                </c:pt>
                <c:pt idx="2021">
                  <c:v>757.9787</c:v>
                </c:pt>
                <c:pt idx="2022">
                  <c:v>757.6241</c:v>
                </c:pt>
                <c:pt idx="2023">
                  <c:v>757.26337999999998</c:v>
                </c:pt>
                <c:pt idx="2024">
                  <c:v>756.92534000000001</c:v>
                </c:pt>
                <c:pt idx="2025">
                  <c:v>756.57614000000001</c:v>
                </c:pt>
                <c:pt idx="2026">
                  <c:v>756.22028</c:v>
                </c:pt>
                <c:pt idx="2027">
                  <c:v>755.86694</c:v>
                </c:pt>
                <c:pt idx="2028">
                  <c:v>755.50819999999999</c:v>
                </c:pt>
                <c:pt idx="2029">
                  <c:v>755.16602</c:v>
                </c:pt>
                <c:pt idx="2030">
                  <c:v>754.82096000000001</c:v>
                </c:pt>
                <c:pt idx="2031">
                  <c:v>754.46438000000001</c:v>
                </c:pt>
                <c:pt idx="2032">
                  <c:v>754.12094000000002</c:v>
                </c:pt>
                <c:pt idx="2033">
                  <c:v>753.76526000000001</c:v>
                </c:pt>
                <c:pt idx="2034">
                  <c:v>753.42290000000003</c:v>
                </c:pt>
                <c:pt idx="2035">
                  <c:v>753.07460000000003</c:v>
                </c:pt>
                <c:pt idx="2036">
                  <c:v>752.72918000000004</c:v>
                </c:pt>
                <c:pt idx="2037">
                  <c:v>752.37890000000004</c:v>
                </c:pt>
                <c:pt idx="2038">
                  <c:v>752.01350000000002</c:v>
                </c:pt>
                <c:pt idx="2039">
                  <c:v>751.66736000000003</c:v>
                </c:pt>
                <c:pt idx="2040">
                  <c:v>751.30646000000002</c:v>
                </c:pt>
                <c:pt idx="2041">
                  <c:v>750.93403999999998</c:v>
                </c:pt>
                <c:pt idx="2042">
                  <c:v>750.59078</c:v>
                </c:pt>
                <c:pt idx="2043">
                  <c:v>750.23437999999999</c:v>
                </c:pt>
                <c:pt idx="2044">
                  <c:v>749.88625999999999</c:v>
                </c:pt>
                <c:pt idx="2045">
                  <c:v>749.54354000000001</c:v>
                </c:pt>
                <c:pt idx="2046">
                  <c:v>749.19380000000001</c:v>
                </c:pt>
                <c:pt idx="2047">
                  <c:v>748.84658000000002</c:v>
                </c:pt>
                <c:pt idx="2048">
                  <c:v>748.49540000000002</c:v>
                </c:pt>
                <c:pt idx="2049">
                  <c:v>748.15250000000003</c:v>
                </c:pt>
                <c:pt idx="2050">
                  <c:v>747.80852000000004</c:v>
                </c:pt>
                <c:pt idx="2051">
                  <c:v>747.45446000000004</c:v>
                </c:pt>
                <c:pt idx="2052">
                  <c:v>747.11012000000005</c:v>
                </c:pt>
                <c:pt idx="2053">
                  <c:v>746.75120000000004</c:v>
                </c:pt>
                <c:pt idx="2054">
                  <c:v>746.39030000000002</c:v>
                </c:pt>
                <c:pt idx="2055">
                  <c:v>746.03894000000003</c:v>
                </c:pt>
                <c:pt idx="2056">
                  <c:v>745.69838000000004</c:v>
                </c:pt>
                <c:pt idx="2057">
                  <c:v>745.36105999999995</c:v>
                </c:pt>
                <c:pt idx="2058">
                  <c:v>745.00789999999995</c:v>
                </c:pt>
                <c:pt idx="2059">
                  <c:v>744.65383999999995</c:v>
                </c:pt>
                <c:pt idx="2060">
                  <c:v>744.29402000000005</c:v>
                </c:pt>
                <c:pt idx="2061">
                  <c:v>743.93366000000003</c:v>
                </c:pt>
                <c:pt idx="2062">
                  <c:v>743.58050000000003</c:v>
                </c:pt>
                <c:pt idx="2063">
                  <c:v>743.24282000000005</c:v>
                </c:pt>
                <c:pt idx="2064">
                  <c:v>742.89272000000005</c:v>
                </c:pt>
                <c:pt idx="2065">
                  <c:v>742.54387999999994</c:v>
                </c:pt>
                <c:pt idx="2066">
                  <c:v>742.20061999999996</c:v>
                </c:pt>
                <c:pt idx="2067">
                  <c:v>741.86995999999999</c:v>
                </c:pt>
                <c:pt idx="2068">
                  <c:v>741.51805999999999</c:v>
                </c:pt>
                <c:pt idx="2069">
                  <c:v>741.15607999999997</c:v>
                </c:pt>
                <c:pt idx="2070">
                  <c:v>740.79391999999996</c:v>
                </c:pt>
                <c:pt idx="2071">
                  <c:v>740.45515999999998</c:v>
                </c:pt>
                <c:pt idx="2072">
                  <c:v>740.10775999999998</c:v>
                </c:pt>
                <c:pt idx="2073">
                  <c:v>739.76468</c:v>
                </c:pt>
                <c:pt idx="2074">
                  <c:v>739.40521999999999</c:v>
                </c:pt>
                <c:pt idx="2075">
                  <c:v>739.06232</c:v>
                </c:pt>
                <c:pt idx="2076">
                  <c:v>738.71420000000001</c:v>
                </c:pt>
                <c:pt idx="2077">
                  <c:v>738.3587</c:v>
                </c:pt>
                <c:pt idx="2078">
                  <c:v>738.01850000000002</c:v>
                </c:pt>
                <c:pt idx="2079">
                  <c:v>737.65706</c:v>
                </c:pt>
                <c:pt idx="2080">
                  <c:v>737.30912000000001</c:v>
                </c:pt>
                <c:pt idx="2081">
                  <c:v>736.96208000000001</c:v>
                </c:pt>
                <c:pt idx="2082">
                  <c:v>736.62170000000003</c:v>
                </c:pt>
                <c:pt idx="2083">
                  <c:v>736.27916000000005</c:v>
                </c:pt>
                <c:pt idx="2084">
                  <c:v>735.92474000000004</c:v>
                </c:pt>
                <c:pt idx="2085">
                  <c:v>735.58507999999995</c:v>
                </c:pt>
                <c:pt idx="2086">
                  <c:v>735.24109999999996</c:v>
                </c:pt>
                <c:pt idx="2087">
                  <c:v>734.87552000000005</c:v>
                </c:pt>
                <c:pt idx="2088">
                  <c:v>734.53459999999995</c:v>
                </c:pt>
                <c:pt idx="2089">
                  <c:v>734.17585999999994</c:v>
                </c:pt>
                <c:pt idx="2090">
                  <c:v>733.82791999999995</c:v>
                </c:pt>
                <c:pt idx="2091">
                  <c:v>733.48231999999996</c:v>
                </c:pt>
                <c:pt idx="2092">
                  <c:v>733.14049999999997</c:v>
                </c:pt>
                <c:pt idx="2093">
                  <c:v>732.79777999999999</c:v>
                </c:pt>
                <c:pt idx="2094">
                  <c:v>732.45974000000001</c:v>
                </c:pt>
                <c:pt idx="2095">
                  <c:v>732.1019</c:v>
                </c:pt>
                <c:pt idx="2096">
                  <c:v>731.75756000000001</c:v>
                </c:pt>
                <c:pt idx="2097">
                  <c:v>731.38855999999998</c:v>
                </c:pt>
                <c:pt idx="2098">
                  <c:v>731.03305999999998</c:v>
                </c:pt>
                <c:pt idx="2099">
                  <c:v>730.69213999999999</c:v>
                </c:pt>
                <c:pt idx="2100">
                  <c:v>730.35086000000001</c:v>
                </c:pt>
                <c:pt idx="2101">
                  <c:v>730.00742000000002</c:v>
                </c:pt>
                <c:pt idx="2102">
                  <c:v>729.66776000000004</c:v>
                </c:pt>
                <c:pt idx="2103">
                  <c:v>729.31496000000004</c:v>
                </c:pt>
                <c:pt idx="2104">
                  <c:v>728.97781999999995</c:v>
                </c:pt>
                <c:pt idx="2105">
                  <c:v>728.62357999999995</c:v>
                </c:pt>
                <c:pt idx="2106">
                  <c:v>728.28283999999996</c:v>
                </c:pt>
                <c:pt idx="2107">
                  <c:v>727.92823999999996</c:v>
                </c:pt>
                <c:pt idx="2108">
                  <c:v>727.57363999999995</c:v>
                </c:pt>
                <c:pt idx="2109">
                  <c:v>727.24153999999999</c:v>
                </c:pt>
                <c:pt idx="2110">
                  <c:v>726.90332000000001</c:v>
                </c:pt>
                <c:pt idx="2111">
                  <c:v>726.56780000000003</c:v>
                </c:pt>
                <c:pt idx="2112">
                  <c:v>726.21788000000004</c:v>
                </c:pt>
                <c:pt idx="2113">
                  <c:v>725.87318000000005</c:v>
                </c:pt>
                <c:pt idx="2114">
                  <c:v>725.53045999999995</c:v>
                </c:pt>
                <c:pt idx="2115">
                  <c:v>725.18791999999996</c:v>
                </c:pt>
                <c:pt idx="2116">
                  <c:v>724.84609999999998</c:v>
                </c:pt>
                <c:pt idx="2117">
                  <c:v>724.51526000000001</c:v>
                </c:pt>
                <c:pt idx="2118">
                  <c:v>724.16534000000001</c:v>
                </c:pt>
                <c:pt idx="2119">
                  <c:v>723.82712000000004</c:v>
                </c:pt>
                <c:pt idx="2120">
                  <c:v>723.49393999999995</c:v>
                </c:pt>
                <c:pt idx="2121">
                  <c:v>723.15319999999997</c:v>
                </c:pt>
                <c:pt idx="2122">
                  <c:v>722.82506000000001</c:v>
                </c:pt>
                <c:pt idx="2123">
                  <c:v>722.49026000000003</c:v>
                </c:pt>
                <c:pt idx="2124">
                  <c:v>722.15222000000006</c:v>
                </c:pt>
                <c:pt idx="2125">
                  <c:v>721.81093999999996</c:v>
                </c:pt>
                <c:pt idx="2126">
                  <c:v>721.47127999999998</c:v>
                </c:pt>
                <c:pt idx="2127">
                  <c:v>721.13684000000001</c:v>
                </c:pt>
                <c:pt idx="2128">
                  <c:v>720.79178000000002</c:v>
                </c:pt>
                <c:pt idx="2129">
                  <c:v>720.45968000000005</c:v>
                </c:pt>
                <c:pt idx="2130">
                  <c:v>720.12073999999996</c:v>
                </c:pt>
                <c:pt idx="2131">
                  <c:v>719.78089999999997</c:v>
                </c:pt>
                <c:pt idx="2132">
                  <c:v>719.44322</c:v>
                </c:pt>
                <c:pt idx="2133">
                  <c:v>719.10464000000002</c:v>
                </c:pt>
                <c:pt idx="2134">
                  <c:v>718.77110000000005</c:v>
                </c:pt>
                <c:pt idx="2135">
                  <c:v>718.44079999999997</c:v>
                </c:pt>
                <c:pt idx="2136">
                  <c:v>718.09627999999998</c:v>
                </c:pt>
                <c:pt idx="2137">
                  <c:v>717.76220000000001</c:v>
                </c:pt>
                <c:pt idx="2138">
                  <c:v>717.43874000000005</c:v>
                </c:pt>
                <c:pt idx="2139">
                  <c:v>717.10483999999997</c:v>
                </c:pt>
                <c:pt idx="2140">
                  <c:v>716.76211999999998</c:v>
                </c:pt>
                <c:pt idx="2141">
                  <c:v>716.42192</c:v>
                </c:pt>
                <c:pt idx="2142">
                  <c:v>716.10368000000005</c:v>
                </c:pt>
                <c:pt idx="2143">
                  <c:v>715.75411999999994</c:v>
                </c:pt>
                <c:pt idx="2144">
                  <c:v>715.41517999999996</c:v>
                </c:pt>
                <c:pt idx="2145">
                  <c:v>715.08308</c:v>
                </c:pt>
                <c:pt idx="2146">
                  <c:v>714.75134000000003</c:v>
                </c:pt>
                <c:pt idx="2147">
                  <c:v>714.41546000000005</c:v>
                </c:pt>
                <c:pt idx="2148">
                  <c:v>714.08713999999998</c:v>
                </c:pt>
                <c:pt idx="2149">
                  <c:v>713.76044000000002</c:v>
                </c:pt>
                <c:pt idx="2150">
                  <c:v>713.42258000000004</c:v>
                </c:pt>
                <c:pt idx="2151">
                  <c:v>713.07824000000005</c:v>
                </c:pt>
                <c:pt idx="2152">
                  <c:v>712.74577999999997</c:v>
                </c:pt>
                <c:pt idx="2153">
                  <c:v>712.40827999999999</c:v>
                </c:pt>
                <c:pt idx="2154">
                  <c:v>712.07942000000003</c:v>
                </c:pt>
                <c:pt idx="2155">
                  <c:v>711.74713999999994</c:v>
                </c:pt>
                <c:pt idx="2156">
                  <c:v>711.41053999999997</c:v>
                </c:pt>
                <c:pt idx="2157">
                  <c:v>711.06331999999998</c:v>
                </c:pt>
                <c:pt idx="2158">
                  <c:v>710.73914000000002</c:v>
                </c:pt>
                <c:pt idx="2159">
                  <c:v>710.39894000000004</c:v>
                </c:pt>
                <c:pt idx="2160">
                  <c:v>710.04452000000003</c:v>
                </c:pt>
                <c:pt idx="2161">
                  <c:v>709.70755999999994</c:v>
                </c:pt>
                <c:pt idx="2162">
                  <c:v>709.38139999999999</c:v>
                </c:pt>
                <c:pt idx="2163">
                  <c:v>709.04858000000002</c:v>
                </c:pt>
                <c:pt idx="2164">
                  <c:v>708.69560000000001</c:v>
                </c:pt>
                <c:pt idx="2165">
                  <c:v>708.35720000000003</c:v>
                </c:pt>
                <c:pt idx="2166">
                  <c:v>708.04039999999998</c:v>
                </c:pt>
                <c:pt idx="2167">
                  <c:v>707.70650000000001</c:v>
                </c:pt>
                <c:pt idx="2168">
                  <c:v>707.35892000000001</c:v>
                </c:pt>
                <c:pt idx="2169">
                  <c:v>707.01206000000002</c:v>
                </c:pt>
                <c:pt idx="2170">
                  <c:v>706.68733999999995</c:v>
                </c:pt>
                <c:pt idx="2171">
                  <c:v>706.35145999999997</c:v>
                </c:pt>
                <c:pt idx="2172">
                  <c:v>706.00585999999998</c:v>
                </c:pt>
                <c:pt idx="2173">
                  <c:v>705.67214000000001</c:v>
                </c:pt>
                <c:pt idx="2174">
                  <c:v>705.33716000000004</c:v>
                </c:pt>
                <c:pt idx="2175">
                  <c:v>704.99983999999995</c:v>
                </c:pt>
                <c:pt idx="2176">
                  <c:v>704.64523999999994</c:v>
                </c:pt>
                <c:pt idx="2177">
                  <c:v>704.31295999999998</c:v>
                </c:pt>
                <c:pt idx="2178">
                  <c:v>703.96807999999999</c:v>
                </c:pt>
                <c:pt idx="2179">
                  <c:v>703.63220000000001</c:v>
                </c:pt>
                <c:pt idx="2180">
                  <c:v>703.29722000000004</c:v>
                </c:pt>
                <c:pt idx="2181">
                  <c:v>702.95755999999994</c:v>
                </c:pt>
                <c:pt idx="2182">
                  <c:v>702.60763999999995</c:v>
                </c:pt>
                <c:pt idx="2183">
                  <c:v>702.28616</c:v>
                </c:pt>
                <c:pt idx="2184">
                  <c:v>701.94110000000001</c:v>
                </c:pt>
                <c:pt idx="2185">
                  <c:v>701.61044000000004</c:v>
                </c:pt>
                <c:pt idx="2186">
                  <c:v>701.27131999999995</c:v>
                </c:pt>
                <c:pt idx="2187">
                  <c:v>700.92553999999996</c:v>
                </c:pt>
                <c:pt idx="2188">
                  <c:v>700.58695999999998</c:v>
                </c:pt>
                <c:pt idx="2189">
                  <c:v>700.25756000000001</c:v>
                </c:pt>
                <c:pt idx="2190">
                  <c:v>699.91826000000003</c:v>
                </c:pt>
                <c:pt idx="2191">
                  <c:v>699.58327999999995</c:v>
                </c:pt>
                <c:pt idx="2192">
                  <c:v>699.25099999999998</c:v>
                </c:pt>
                <c:pt idx="2193">
                  <c:v>698.91116</c:v>
                </c:pt>
                <c:pt idx="2194">
                  <c:v>698.58014000000003</c:v>
                </c:pt>
                <c:pt idx="2195">
                  <c:v>698.25199999999995</c:v>
                </c:pt>
                <c:pt idx="2196">
                  <c:v>697.91683999999998</c:v>
                </c:pt>
                <c:pt idx="2197">
                  <c:v>697.57195999999999</c:v>
                </c:pt>
                <c:pt idx="2198">
                  <c:v>697.23500000000001</c:v>
                </c:pt>
                <c:pt idx="2199">
                  <c:v>696.88652000000002</c:v>
                </c:pt>
                <c:pt idx="2200">
                  <c:v>696.55622000000005</c:v>
                </c:pt>
                <c:pt idx="2201">
                  <c:v>696.21043999999995</c:v>
                </c:pt>
                <c:pt idx="2202">
                  <c:v>695.87473999999997</c:v>
                </c:pt>
                <c:pt idx="2203">
                  <c:v>695.55164000000002</c:v>
                </c:pt>
                <c:pt idx="2204">
                  <c:v>695.20046000000002</c:v>
                </c:pt>
                <c:pt idx="2205">
                  <c:v>694.85342000000003</c:v>
                </c:pt>
                <c:pt idx="2206">
                  <c:v>694.52239999999995</c:v>
                </c:pt>
                <c:pt idx="2207">
                  <c:v>694.18201999999997</c:v>
                </c:pt>
                <c:pt idx="2208">
                  <c:v>693.83227999999997</c:v>
                </c:pt>
                <c:pt idx="2209">
                  <c:v>693.49459999999999</c:v>
                </c:pt>
                <c:pt idx="2210">
                  <c:v>693.17186000000004</c:v>
                </c:pt>
                <c:pt idx="2211">
                  <c:v>692.82392000000004</c:v>
                </c:pt>
                <c:pt idx="2212">
                  <c:v>692.48713999999995</c:v>
                </c:pt>
                <c:pt idx="2213">
                  <c:v>692.14765999999997</c:v>
                </c:pt>
                <c:pt idx="2214">
                  <c:v>691.79917999999998</c:v>
                </c:pt>
                <c:pt idx="2215">
                  <c:v>691.47050000000002</c:v>
                </c:pt>
                <c:pt idx="2216">
                  <c:v>691.13858000000005</c:v>
                </c:pt>
                <c:pt idx="2217">
                  <c:v>690.80719999999997</c:v>
                </c:pt>
                <c:pt idx="2218">
                  <c:v>690.45997999999997</c:v>
                </c:pt>
                <c:pt idx="2219">
                  <c:v>690.12626</c:v>
                </c:pt>
                <c:pt idx="2220">
                  <c:v>689.78516000000002</c:v>
                </c:pt>
                <c:pt idx="2221">
                  <c:v>689.44154000000003</c:v>
                </c:pt>
                <c:pt idx="2222">
                  <c:v>689.08982000000003</c:v>
                </c:pt>
                <c:pt idx="2223">
                  <c:v>688.76743999999997</c:v>
                </c:pt>
                <c:pt idx="2224">
                  <c:v>688.41949999999997</c:v>
                </c:pt>
                <c:pt idx="2225">
                  <c:v>688.08956000000001</c:v>
                </c:pt>
                <c:pt idx="2226">
                  <c:v>687.75836000000004</c:v>
                </c:pt>
                <c:pt idx="2227">
                  <c:v>687.43057999999996</c:v>
                </c:pt>
                <c:pt idx="2228">
                  <c:v>687.09523999999999</c:v>
                </c:pt>
                <c:pt idx="2229">
                  <c:v>686.75324000000001</c:v>
                </c:pt>
                <c:pt idx="2230">
                  <c:v>686.41700000000003</c:v>
                </c:pt>
                <c:pt idx="2231">
                  <c:v>686.07446000000004</c:v>
                </c:pt>
                <c:pt idx="2232">
                  <c:v>685.71968000000004</c:v>
                </c:pt>
                <c:pt idx="2233">
                  <c:v>685.39963999999998</c:v>
                </c:pt>
                <c:pt idx="2234">
                  <c:v>685.06736000000001</c:v>
                </c:pt>
                <c:pt idx="2235">
                  <c:v>684.73148000000003</c:v>
                </c:pt>
                <c:pt idx="2236">
                  <c:v>684.39002000000005</c:v>
                </c:pt>
                <c:pt idx="2237">
                  <c:v>684.05917999999997</c:v>
                </c:pt>
                <c:pt idx="2238">
                  <c:v>683.73230000000001</c:v>
                </c:pt>
                <c:pt idx="2239">
                  <c:v>683.38112000000001</c:v>
                </c:pt>
                <c:pt idx="2240">
                  <c:v>683.04452000000003</c:v>
                </c:pt>
                <c:pt idx="2241">
                  <c:v>682.72105999999997</c:v>
                </c:pt>
                <c:pt idx="2242">
                  <c:v>682.37185999999997</c:v>
                </c:pt>
                <c:pt idx="2243">
                  <c:v>682.04498000000001</c:v>
                </c:pt>
                <c:pt idx="2244">
                  <c:v>681.70730000000003</c:v>
                </c:pt>
                <c:pt idx="2245">
                  <c:v>681.35954000000004</c:v>
                </c:pt>
                <c:pt idx="2246">
                  <c:v>681.03805999999997</c:v>
                </c:pt>
                <c:pt idx="2247">
                  <c:v>680.70776000000001</c:v>
                </c:pt>
                <c:pt idx="2248">
                  <c:v>680.36162000000002</c:v>
                </c:pt>
                <c:pt idx="2249">
                  <c:v>680.02970000000005</c:v>
                </c:pt>
                <c:pt idx="2250">
                  <c:v>679.68679999999995</c:v>
                </c:pt>
                <c:pt idx="2251">
                  <c:v>679.36982</c:v>
                </c:pt>
                <c:pt idx="2252">
                  <c:v>679.03754000000004</c:v>
                </c:pt>
                <c:pt idx="2253">
                  <c:v>678.69068000000004</c:v>
                </c:pt>
                <c:pt idx="2254">
                  <c:v>678.34436000000005</c:v>
                </c:pt>
                <c:pt idx="2255">
                  <c:v>678.00811999999996</c:v>
                </c:pt>
                <c:pt idx="2256">
                  <c:v>677.66521999999998</c:v>
                </c:pt>
                <c:pt idx="2257">
                  <c:v>677.33276000000001</c:v>
                </c:pt>
                <c:pt idx="2258">
                  <c:v>677.00948000000005</c:v>
                </c:pt>
                <c:pt idx="2259">
                  <c:v>676.66369999999995</c:v>
                </c:pt>
                <c:pt idx="2260">
                  <c:v>676.33969999999999</c:v>
                </c:pt>
                <c:pt idx="2261">
                  <c:v>676.01480000000004</c:v>
                </c:pt>
                <c:pt idx="2262">
                  <c:v>675.67388000000005</c:v>
                </c:pt>
                <c:pt idx="2263">
                  <c:v>675.33925999999997</c:v>
                </c:pt>
                <c:pt idx="2264">
                  <c:v>675.01526000000001</c:v>
                </c:pt>
                <c:pt idx="2265">
                  <c:v>674.69143999999994</c:v>
                </c:pt>
                <c:pt idx="2266">
                  <c:v>674.33864000000005</c:v>
                </c:pt>
                <c:pt idx="2267">
                  <c:v>673.99393999999995</c:v>
                </c:pt>
                <c:pt idx="2268">
                  <c:v>673.66021999999998</c:v>
                </c:pt>
                <c:pt idx="2269">
                  <c:v>673.34072000000003</c:v>
                </c:pt>
                <c:pt idx="2270">
                  <c:v>673.00915999999995</c:v>
                </c:pt>
                <c:pt idx="2271">
                  <c:v>672.66985999999997</c:v>
                </c:pt>
                <c:pt idx="2272">
                  <c:v>672.33794</c:v>
                </c:pt>
                <c:pt idx="2273">
                  <c:v>672.02005999999994</c:v>
                </c:pt>
                <c:pt idx="2274">
                  <c:v>671.68795999999998</c:v>
                </c:pt>
                <c:pt idx="2275">
                  <c:v>671.34577999999999</c:v>
                </c:pt>
                <c:pt idx="2276">
                  <c:v>671.01026000000002</c:v>
                </c:pt>
                <c:pt idx="2277">
                  <c:v>670.66736000000003</c:v>
                </c:pt>
                <c:pt idx="2278">
                  <c:v>670.33885999999995</c:v>
                </c:pt>
                <c:pt idx="2279">
                  <c:v>670.00657999999999</c:v>
                </c:pt>
                <c:pt idx="2280">
                  <c:v>669.66638</c:v>
                </c:pt>
                <c:pt idx="2281">
                  <c:v>669.33518000000004</c:v>
                </c:pt>
                <c:pt idx="2282">
                  <c:v>669.00649999999996</c:v>
                </c:pt>
                <c:pt idx="2283">
                  <c:v>668.66485999999998</c:v>
                </c:pt>
                <c:pt idx="2284">
                  <c:v>668.34608000000003</c:v>
                </c:pt>
                <c:pt idx="2285">
                  <c:v>668.02495999999996</c:v>
                </c:pt>
                <c:pt idx="2286">
                  <c:v>667.68331999999998</c:v>
                </c:pt>
                <c:pt idx="2287">
                  <c:v>667.37012000000004</c:v>
                </c:pt>
                <c:pt idx="2288">
                  <c:v>667.04971999999998</c:v>
                </c:pt>
                <c:pt idx="2289">
                  <c:v>666.70303999999999</c:v>
                </c:pt>
                <c:pt idx="2290">
                  <c:v>666.36248000000001</c:v>
                </c:pt>
                <c:pt idx="2291">
                  <c:v>666.03866000000005</c:v>
                </c:pt>
                <c:pt idx="2292">
                  <c:v>665.70187999999996</c:v>
                </c:pt>
                <c:pt idx="2293">
                  <c:v>665.37554</c:v>
                </c:pt>
                <c:pt idx="2294">
                  <c:v>665.05316000000005</c:v>
                </c:pt>
                <c:pt idx="2295">
                  <c:v>664.71979999999996</c:v>
                </c:pt>
                <c:pt idx="2296">
                  <c:v>664.39382000000001</c:v>
                </c:pt>
                <c:pt idx="2297">
                  <c:v>664.07773999999995</c:v>
                </c:pt>
                <c:pt idx="2298">
                  <c:v>663.75391999999999</c:v>
                </c:pt>
                <c:pt idx="2299">
                  <c:v>663.41822000000002</c:v>
                </c:pt>
                <c:pt idx="2300">
                  <c:v>663.06740000000002</c:v>
                </c:pt>
                <c:pt idx="2301">
                  <c:v>662.73835999999994</c:v>
                </c:pt>
                <c:pt idx="2302">
                  <c:v>662.40733999999998</c:v>
                </c:pt>
                <c:pt idx="2303">
                  <c:v>662.07254</c:v>
                </c:pt>
                <c:pt idx="2304">
                  <c:v>661.73612000000003</c:v>
                </c:pt>
                <c:pt idx="2305">
                  <c:v>661.41769999999997</c:v>
                </c:pt>
                <c:pt idx="2306">
                  <c:v>661.09856000000002</c:v>
                </c:pt>
                <c:pt idx="2307">
                  <c:v>660.75872000000004</c:v>
                </c:pt>
                <c:pt idx="2308">
                  <c:v>660.41636000000005</c:v>
                </c:pt>
                <c:pt idx="2309">
                  <c:v>660.09811999999999</c:v>
                </c:pt>
                <c:pt idx="2310">
                  <c:v>659.77790000000005</c:v>
                </c:pt>
                <c:pt idx="2311">
                  <c:v>659.45047999999997</c:v>
                </c:pt>
                <c:pt idx="2312">
                  <c:v>659.12846000000002</c:v>
                </c:pt>
                <c:pt idx="2313">
                  <c:v>658.79348000000005</c:v>
                </c:pt>
                <c:pt idx="2314">
                  <c:v>658.46389999999997</c:v>
                </c:pt>
                <c:pt idx="2315">
                  <c:v>658.12351999999998</c:v>
                </c:pt>
                <c:pt idx="2316">
                  <c:v>657.81554000000006</c:v>
                </c:pt>
                <c:pt idx="2317">
                  <c:v>657.48757999999998</c:v>
                </c:pt>
                <c:pt idx="2318">
                  <c:v>657.16034000000002</c:v>
                </c:pt>
                <c:pt idx="2319">
                  <c:v>656.83094000000006</c:v>
                </c:pt>
                <c:pt idx="2320">
                  <c:v>656.50369999999998</c:v>
                </c:pt>
                <c:pt idx="2321">
                  <c:v>656.16025999999999</c:v>
                </c:pt>
                <c:pt idx="2322">
                  <c:v>655.84166000000005</c:v>
                </c:pt>
                <c:pt idx="2323">
                  <c:v>655.51477999999997</c:v>
                </c:pt>
                <c:pt idx="2324">
                  <c:v>655.20140000000004</c:v>
                </c:pt>
                <c:pt idx="2325">
                  <c:v>654.85508000000004</c:v>
                </c:pt>
                <c:pt idx="2326">
                  <c:v>654.52315999999996</c:v>
                </c:pt>
                <c:pt idx="2327">
                  <c:v>654.19844000000001</c:v>
                </c:pt>
                <c:pt idx="2328">
                  <c:v>653.87696000000005</c:v>
                </c:pt>
                <c:pt idx="2329">
                  <c:v>653.55457999999999</c:v>
                </c:pt>
                <c:pt idx="2330">
                  <c:v>653.23310000000004</c:v>
                </c:pt>
                <c:pt idx="2331">
                  <c:v>652.89164000000005</c:v>
                </c:pt>
                <c:pt idx="2332">
                  <c:v>652.56817999999998</c:v>
                </c:pt>
                <c:pt idx="2333">
                  <c:v>652.24544000000003</c:v>
                </c:pt>
                <c:pt idx="2334">
                  <c:v>651.92251999999996</c:v>
                </c:pt>
                <c:pt idx="2335">
                  <c:v>651.5915</c:v>
                </c:pt>
                <c:pt idx="2336">
                  <c:v>651.27722000000006</c:v>
                </c:pt>
                <c:pt idx="2337">
                  <c:v>650.95898</c:v>
                </c:pt>
                <c:pt idx="2338">
                  <c:v>650.63606000000004</c:v>
                </c:pt>
                <c:pt idx="2339">
                  <c:v>650.29639999999995</c:v>
                </c:pt>
                <c:pt idx="2340">
                  <c:v>649.96375999999998</c:v>
                </c:pt>
                <c:pt idx="2341">
                  <c:v>649.63742000000002</c:v>
                </c:pt>
                <c:pt idx="2342">
                  <c:v>649.31719999999996</c:v>
                </c:pt>
                <c:pt idx="2343">
                  <c:v>648.97825999999998</c:v>
                </c:pt>
                <c:pt idx="2344">
                  <c:v>648.63355999999999</c:v>
                </c:pt>
                <c:pt idx="2345">
                  <c:v>648.33367999999996</c:v>
                </c:pt>
                <c:pt idx="2346">
                  <c:v>648.02030000000002</c:v>
                </c:pt>
                <c:pt idx="2347">
                  <c:v>647.69072000000006</c:v>
                </c:pt>
                <c:pt idx="2348">
                  <c:v>647.36077999999998</c:v>
                </c:pt>
                <c:pt idx="2349">
                  <c:v>647.04416000000003</c:v>
                </c:pt>
                <c:pt idx="2350">
                  <c:v>646.72393999999997</c:v>
                </c:pt>
                <c:pt idx="2351">
                  <c:v>646.40714000000003</c:v>
                </c:pt>
                <c:pt idx="2352">
                  <c:v>646.07072000000005</c:v>
                </c:pt>
                <c:pt idx="2353">
                  <c:v>645.75301999999999</c:v>
                </c:pt>
                <c:pt idx="2354">
                  <c:v>645.43316000000004</c:v>
                </c:pt>
                <c:pt idx="2355">
                  <c:v>645.10411999999997</c:v>
                </c:pt>
                <c:pt idx="2356">
                  <c:v>644.77814000000001</c:v>
                </c:pt>
                <c:pt idx="2357">
                  <c:v>644.45234000000005</c:v>
                </c:pt>
                <c:pt idx="2358">
                  <c:v>644.11861999999996</c:v>
                </c:pt>
                <c:pt idx="2359">
                  <c:v>643.80272000000002</c:v>
                </c:pt>
                <c:pt idx="2360">
                  <c:v>643.49275999999998</c:v>
                </c:pt>
                <c:pt idx="2361">
                  <c:v>643.16840000000002</c:v>
                </c:pt>
                <c:pt idx="2362">
                  <c:v>642.82910000000004</c:v>
                </c:pt>
                <c:pt idx="2363">
                  <c:v>642.50869999999998</c:v>
                </c:pt>
                <c:pt idx="2364">
                  <c:v>642.18794000000003</c:v>
                </c:pt>
                <c:pt idx="2365">
                  <c:v>641.87689999999998</c:v>
                </c:pt>
                <c:pt idx="2366">
                  <c:v>641.54390000000001</c:v>
                </c:pt>
                <c:pt idx="2367">
                  <c:v>641.21720000000005</c:v>
                </c:pt>
                <c:pt idx="2368">
                  <c:v>640.89787999999999</c:v>
                </c:pt>
                <c:pt idx="2369">
                  <c:v>640.57136000000003</c:v>
                </c:pt>
                <c:pt idx="2370">
                  <c:v>640.24465999999995</c:v>
                </c:pt>
                <c:pt idx="2371">
                  <c:v>639.93200000000002</c:v>
                </c:pt>
                <c:pt idx="2372">
                  <c:v>639.61699999999996</c:v>
                </c:pt>
                <c:pt idx="2373">
                  <c:v>639.28201999999999</c:v>
                </c:pt>
                <c:pt idx="2374">
                  <c:v>638.95568000000003</c:v>
                </c:pt>
                <c:pt idx="2375">
                  <c:v>638.63185999999996</c:v>
                </c:pt>
                <c:pt idx="2376">
                  <c:v>638.32100000000003</c:v>
                </c:pt>
                <c:pt idx="2377">
                  <c:v>638.00473999999997</c:v>
                </c:pt>
                <c:pt idx="2378">
                  <c:v>637.68110000000001</c:v>
                </c:pt>
                <c:pt idx="2379">
                  <c:v>637.35799999999995</c:v>
                </c:pt>
                <c:pt idx="2380">
                  <c:v>637.02481999999998</c:v>
                </c:pt>
                <c:pt idx="2381">
                  <c:v>636.69470000000001</c:v>
                </c:pt>
                <c:pt idx="2382">
                  <c:v>636.38581999999997</c:v>
                </c:pt>
                <c:pt idx="2383">
                  <c:v>636.08684000000005</c:v>
                </c:pt>
                <c:pt idx="2384">
                  <c:v>635.76355999999998</c:v>
                </c:pt>
                <c:pt idx="2385">
                  <c:v>635.4212</c:v>
                </c:pt>
                <c:pt idx="2386">
                  <c:v>635.09846000000005</c:v>
                </c:pt>
                <c:pt idx="2387">
                  <c:v>634.80542000000003</c:v>
                </c:pt>
                <c:pt idx="2388">
                  <c:v>634.48681999999997</c:v>
                </c:pt>
                <c:pt idx="2389">
                  <c:v>634.15940000000001</c:v>
                </c:pt>
                <c:pt idx="2390">
                  <c:v>633.84547999999995</c:v>
                </c:pt>
                <c:pt idx="2391">
                  <c:v>633.52508</c:v>
                </c:pt>
                <c:pt idx="2392">
                  <c:v>633.20594000000006</c:v>
                </c:pt>
                <c:pt idx="2393">
                  <c:v>632.8922</c:v>
                </c:pt>
                <c:pt idx="2394">
                  <c:v>632.57216000000005</c:v>
                </c:pt>
                <c:pt idx="2395">
                  <c:v>632.25085999999999</c:v>
                </c:pt>
                <c:pt idx="2396">
                  <c:v>631.93874000000005</c:v>
                </c:pt>
                <c:pt idx="2397">
                  <c:v>631.62554</c:v>
                </c:pt>
                <c:pt idx="2398">
                  <c:v>631.30406000000005</c:v>
                </c:pt>
                <c:pt idx="2399">
                  <c:v>630.99356</c:v>
                </c:pt>
                <c:pt idx="2400">
                  <c:v>630.68251999999995</c:v>
                </c:pt>
                <c:pt idx="2401">
                  <c:v>630.34969999999998</c:v>
                </c:pt>
                <c:pt idx="2402">
                  <c:v>630.02390000000003</c:v>
                </c:pt>
                <c:pt idx="2403">
                  <c:v>629.70205999999996</c:v>
                </c:pt>
                <c:pt idx="2404">
                  <c:v>629.38238000000001</c:v>
                </c:pt>
                <c:pt idx="2405">
                  <c:v>629.06791999999996</c:v>
                </c:pt>
                <c:pt idx="2406">
                  <c:v>628.75292000000002</c:v>
                </c:pt>
                <c:pt idx="2407">
                  <c:v>628.44349999999997</c:v>
                </c:pt>
                <c:pt idx="2408">
                  <c:v>628.14038000000005</c:v>
                </c:pt>
                <c:pt idx="2409">
                  <c:v>627.82772</c:v>
                </c:pt>
                <c:pt idx="2410">
                  <c:v>627.50066000000004</c:v>
                </c:pt>
                <c:pt idx="2411">
                  <c:v>627.16459999999995</c:v>
                </c:pt>
                <c:pt idx="2412">
                  <c:v>626.85248000000001</c:v>
                </c:pt>
                <c:pt idx="2413">
                  <c:v>626.55619999999999</c:v>
                </c:pt>
                <c:pt idx="2414">
                  <c:v>626.25073999999995</c:v>
                </c:pt>
                <c:pt idx="2415">
                  <c:v>625.93016</c:v>
                </c:pt>
                <c:pt idx="2416">
                  <c:v>625.60094000000004</c:v>
                </c:pt>
                <c:pt idx="2417">
                  <c:v>625.30682000000002</c:v>
                </c:pt>
                <c:pt idx="2418">
                  <c:v>625.00045999999998</c:v>
                </c:pt>
                <c:pt idx="2419">
                  <c:v>624.66638</c:v>
                </c:pt>
                <c:pt idx="2420">
                  <c:v>624.35641999999996</c:v>
                </c:pt>
                <c:pt idx="2421">
                  <c:v>624.05204000000003</c:v>
                </c:pt>
                <c:pt idx="2422">
                  <c:v>623.73307999999997</c:v>
                </c:pt>
                <c:pt idx="2423">
                  <c:v>623.41916000000003</c:v>
                </c:pt>
                <c:pt idx="2424">
                  <c:v>623.10055999999997</c:v>
                </c:pt>
                <c:pt idx="2425">
                  <c:v>622.77080000000001</c:v>
                </c:pt>
                <c:pt idx="2426">
                  <c:v>622.46731999999997</c:v>
                </c:pt>
                <c:pt idx="2427">
                  <c:v>622.14656000000002</c:v>
                </c:pt>
                <c:pt idx="2428">
                  <c:v>621.82111999999995</c:v>
                </c:pt>
                <c:pt idx="2429">
                  <c:v>621.51602000000003</c:v>
                </c:pt>
                <c:pt idx="2430">
                  <c:v>621.20299999999997</c:v>
                </c:pt>
                <c:pt idx="2431">
                  <c:v>620.89160000000004</c:v>
                </c:pt>
                <c:pt idx="2432">
                  <c:v>620.5856</c:v>
                </c:pt>
                <c:pt idx="2433">
                  <c:v>620.27095999999995</c:v>
                </c:pt>
                <c:pt idx="2434">
                  <c:v>619.96064000000001</c:v>
                </c:pt>
                <c:pt idx="2435">
                  <c:v>619.65589999999997</c:v>
                </c:pt>
                <c:pt idx="2436">
                  <c:v>619.34288000000004</c:v>
                </c:pt>
                <c:pt idx="2437">
                  <c:v>619.02805999999998</c:v>
                </c:pt>
                <c:pt idx="2438">
                  <c:v>618.70640000000003</c:v>
                </c:pt>
                <c:pt idx="2439">
                  <c:v>618.38689999999997</c:v>
                </c:pt>
                <c:pt idx="2440">
                  <c:v>618.07028000000003</c:v>
                </c:pt>
                <c:pt idx="2441">
                  <c:v>617.77202</c:v>
                </c:pt>
                <c:pt idx="2442">
                  <c:v>617.47069999999997</c:v>
                </c:pt>
                <c:pt idx="2443">
                  <c:v>617.14364</c:v>
                </c:pt>
                <c:pt idx="2444">
                  <c:v>616.84483999999998</c:v>
                </c:pt>
                <c:pt idx="2445">
                  <c:v>616.55161999999996</c:v>
                </c:pt>
                <c:pt idx="2446">
                  <c:v>616.21663999999998</c:v>
                </c:pt>
                <c:pt idx="2447">
                  <c:v>615.90128000000004</c:v>
                </c:pt>
                <c:pt idx="2448">
                  <c:v>615.58843999999999</c:v>
                </c:pt>
                <c:pt idx="2449">
                  <c:v>615.28621999999996</c:v>
                </c:pt>
                <c:pt idx="2450">
                  <c:v>614.97752000000003</c:v>
                </c:pt>
                <c:pt idx="2451">
                  <c:v>614.66521999999998</c:v>
                </c:pt>
                <c:pt idx="2452">
                  <c:v>614.36192000000005</c:v>
                </c:pt>
                <c:pt idx="2453">
                  <c:v>614.05790000000002</c:v>
                </c:pt>
                <c:pt idx="2454">
                  <c:v>613.73101999999994</c:v>
                </c:pt>
                <c:pt idx="2455">
                  <c:v>613.42052000000001</c:v>
                </c:pt>
                <c:pt idx="2456">
                  <c:v>613.11775999999998</c:v>
                </c:pt>
                <c:pt idx="2457">
                  <c:v>612.81032000000005</c:v>
                </c:pt>
                <c:pt idx="2458">
                  <c:v>612.48919999999998</c:v>
                </c:pt>
                <c:pt idx="2459">
                  <c:v>612.18805999999995</c:v>
                </c:pt>
                <c:pt idx="2460">
                  <c:v>611.88584000000003</c:v>
                </c:pt>
                <c:pt idx="2461">
                  <c:v>611.56759999999997</c:v>
                </c:pt>
                <c:pt idx="2462">
                  <c:v>611.26340000000005</c:v>
                </c:pt>
                <c:pt idx="2463">
                  <c:v>610.95776000000001</c:v>
                </c:pt>
                <c:pt idx="2464">
                  <c:v>610.64203999999995</c:v>
                </c:pt>
                <c:pt idx="2465">
                  <c:v>610.33712000000003</c:v>
                </c:pt>
                <c:pt idx="2466">
                  <c:v>610.02229999999997</c:v>
                </c:pt>
                <c:pt idx="2467">
                  <c:v>609.72098000000005</c:v>
                </c:pt>
                <c:pt idx="2468">
                  <c:v>609.40598</c:v>
                </c:pt>
                <c:pt idx="2469">
                  <c:v>609.09799999999996</c:v>
                </c:pt>
                <c:pt idx="2470">
                  <c:v>608.79776000000004</c:v>
                </c:pt>
                <c:pt idx="2471">
                  <c:v>608.49878000000001</c:v>
                </c:pt>
                <c:pt idx="2472">
                  <c:v>608.17585999999994</c:v>
                </c:pt>
                <c:pt idx="2473">
                  <c:v>607.86806000000001</c:v>
                </c:pt>
                <c:pt idx="2474">
                  <c:v>607.56727999999998</c:v>
                </c:pt>
                <c:pt idx="2475">
                  <c:v>607.26056000000005</c:v>
                </c:pt>
                <c:pt idx="2476">
                  <c:v>606.95528000000002</c:v>
                </c:pt>
                <c:pt idx="2477">
                  <c:v>606.65089999999998</c:v>
                </c:pt>
                <c:pt idx="2478">
                  <c:v>606.34813999999994</c:v>
                </c:pt>
                <c:pt idx="2479">
                  <c:v>606.0308</c:v>
                </c:pt>
                <c:pt idx="2480">
                  <c:v>605.72137999999995</c:v>
                </c:pt>
                <c:pt idx="2481">
                  <c:v>605.42330000000004</c:v>
                </c:pt>
                <c:pt idx="2482">
                  <c:v>605.12234000000001</c:v>
                </c:pt>
                <c:pt idx="2483">
                  <c:v>604.81255999999996</c:v>
                </c:pt>
                <c:pt idx="2484">
                  <c:v>604.50620000000004</c:v>
                </c:pt>
                <c:pt idx="2485">
                  <c:v>604.18543999999997</c:v>
                </c:pt>
                <c:pt idx="2486">
                  <c:v>603.89095999999995</c:v>
                </c:pt>
                <c:pt idx="2487">
                  <c:v>603.59198000000004</c:v>
                </c:pt>
                <c:pt idx="2488">
                  <c:v>603.28598</c:v>
                </c:pt>
                <c:pt idx="2489">
                  <c:v>602.98195999999996</c:v>
                </c:pt>
                <c:pt idx="2490">
                  <c:v>602.67092000000002</c:v>
                </c:pt>
                <c:pt idx="2491">
                  <c:v>602.37374</c:v>
                </c:pt>
                <c:pt idx="2492">
                  <c:v>602.07133999999996</c:v>
                </c:pt>
                <c:pt idx="2493">
                  <c:v>601.77308000000005</c:v>
                </c:pt>
                <c:pt idx="2494">
                  <c:v>601.46798000000001</c:v>
                </c:pt>
                <c:pt idx="2495">
                  <c:v>601.15891999999997</c:v>
                </c:pt>
                <c:pt idx="2496">
                  <c:v>600.86821999999995</c:v>
                </c:pt>
                <c:pt idx="2497">
                  <c:v>600.54854</c:v>
                </c:pt>
                <c:pt idx="2498">
                  <c:v>600.24901999999997</c:v>
                </c:pt>
                <c:pt idx="2499">
                  <c:v>599.95525999999995</c:v>
                </c:pt>
                <c:pt idx="2500">
                  <c:v>599.64404000000002</c:v>
                </c:pt>
                <c:pt idx="2501">
                  <c:v>599.32201999999995</c:v>
                </c:pt>
                <c:pt idx="2502">
                  <c:v>599.02700000000004</c:v>
                </c:pt>
                <c:pt idx="2503">
                  <c:v>598.72838000000002</c:v>
                </c:pt>
                <c:pt idx="2504">
                  <c:v>598.42597999999998</c:v>
                </c:pt>
                <c:pt idx="2505">
                  <c:v>598.12825999999995</c:v>
                </c:pt>
                <c:pt idx="2506">
                  <c:v>597.81434000000002</c:v>
                </c:pt>
                <c:pt idx="2507">
                  <c:v>597.50869999999998</c:v>
                </c:pt>
                <c:pt idx="2508">
                  <c:v>597.21745999999996</c:v>
                </c:pt>
                <c:pt idx="2509">
                  <c:v>596.91902000000005</c:v>
                </c:pt>
                <c:pt idx="2510">
                  <c:v>596.6123</c:v>
                </c:pt>
                <c:pt idx="2511">
                  <c:v>596.29172000000005</c:v>
                </c:pt>
                <c:pt idx="2512">
                  <c:v>596.00390000000004</c:v>
                </c:pt>
                <c:pt idx="2513">
                  <c:v>595.71068000000002</c:v>
                </c:pt>
                <c:pt idx="2514">
                  <c:v>595.40197999999998</c:v>
                </c:pt>
                <c:pt idx="2515">
                  <c:v>595.09831999999994</c:v>
                </c:pt>
                <c:pt idx="2516">
                  <c:v>594.79574000000002</c:v>
                </c:pt>
                <c:pt idx="2517">
                  <c:v>594.49099999999999</c:v>
                </c:pt>
                <c:pt idx="2518">
                  <c:v>594.18014000000005</c:v>
                </c:pt>
                <c:pt idx="2519">
                  <c:v>593.88170000000002</c:v>
                </c:pt>
                <c:pt idx="2520">
                  <c:v>593.57983999999999</c:v>
                </c:pt>
                <c:pt idx="2521">
                  <c:v>593.28157999999996</c:v>
                </c:pt>
                <c:pt idx="2522">
                  <c:v>592.98206000000005</c:v>
                </c:pt>
                <c:pt idx="2523">
                  <c:v>592.67714000000001</c:v>
                </c:pt>
                <c:pt idx="2524">
                  <c:v>592.38373999999999</c:v>
                </c:pt>
                <c:pt idx="2525">
                  <c:v>592.08079999999995</c:v>
                </c:pt>
                <c:pt idx="2526">
                  <c:v>591.78920000000005</c:v>
                </c:pt>
                <c:pt idx="2527">
                  <c:v>591.48932000000002</c:v>
                </c:pt>
                <c:pt idx="2528">
                  <c:v>591.18025999999998</c:v>
                </c:pt>
                <c:pt idx="2529">
                  <c:v>590.88793999999996</c:v>
                </c:pt>
                <c:pt idx="2530">
                  <c:v>590.60299999999995</c:v>
                </c:pt>
                <c:pt idx="2531">
                  <c:v>590.31554000000006</c:v>
                </c:pt>
                <c:pt idx="2532">
                  <c:v>590.01080000000002</c:v>
                </c:pt>
                <c:pt idx="2533">
                  <c:v>589.70083999999997</c:v>
                </c:pt>
                <c:pt idx="2534">
                  <c:v>589.41049999999996</c:v>
                </c:pt>
                <c:pt idx="2535">
                  <c:v>589.10270000000003</c:v>
                </c:pt>
                <c:pt idx="2536">
                  <c:v>588.79867999999999</c:v>
                </c:pt>
                <c:pt idx="2537">
                  <c:v>588.49879999999996</c:v>
                </c:pt>
                <c:pt idx="2538">
                  <c:v>588.20126000000005</c:v>
                </c:pt>
                <c:pt idx="2539">
                  <c:v>587.89148</c:v>
                </c:pt>
                <c:pt idx="2540">
                  <c:v>587.59483999999998</c:v>
                </c:pt>
                <c:pt idx="2541">
                  <c:v>587.30593999999996</c:v>
                </c:pt>
                <c:pt idx="2542">
                  <c:v>587.01217999999994</c:v>
                </c:pt>
                <c:pt idx="2543">
                  <c:v>586.70924000000002</c:v>
                </c:pt>
                <c:pt idx="2544">
                  <c:v>586.41404</c:v>
                </c:pt>
                <c:pt idx="2545">
                  <c:v>586.12369999999999</c:v>
                </c:pt>
                <c:pt idx="2546">
                  <c:v>585.82201999999995</c:v>
                </c:pt>
                <c:pt idx="2547">
                  <c:v>585.52376000000004</c:v>
                </c:pt>
                <c:pt idx="2548">
                  <c:v>585.23990000000003</c:v>
                </c:pt>
                <c:pt idx="2549">
                  <c:v>584.94146000000001</c:v>
                </c:pt>
                <c:pt idx="2550">
                  <c:v>584.64841999999999</c:v>
                </c:pt>
                <c:pt idx="2551">
                  <c:v>584.35069999999996</c:v>
                </c:pt>
                <c:pt idx="2552">
                  <c:v>584.06701999999996</c:v>
                </c:pt>
                <c:pt idx="2553">
                  <c:v>583.76948000000004</c:v>
                </c:pt>
                <c:pt idx="2554">
                  <c:v>583.47464000000002</c:v>
                </c:pt>
                <c:pt idx="2555">
                  <c:v>583.18502000000001</c:v>
                </c:pt>
                <c:pt idx="2556">
                  <c:v>582.88621999999998</c:v>
                </c:pt>
                <c:pt idx="2557">
                  <c:v>582.59641999999997</c:v>
                </c:pt>
                <c:pt idx="2558">
                  <c:v>582.31327999999996</c:v>
                </c:pt>
                <c:pt idx="2559">
                  <c:v>582.00818000000004</c:v>
                </c:pt>
                <c:pt idx="2560">
                  <c:v>581.71190000000001</c:v>
                </c:pt>
                <c:pt idx="2561">
                  <c:v>581.42930000000001</c:v>
                </c:pt>
                <c:pt idx="2562">
                  <c:v>581.13229999999999</c:v>
                </c:pt>
                <c:pt idx="2563">
                  <c:v>580.83583999999996</c:v>
                </c:pt>
                <c:pt idx="2564">
                  <c:v>580.53254000000004</c:v>
                </c:pt>
                <c:pt idx="2565">
                  <c:v>580.23806000000002</c:v>
                </c:pt>
                <c:pt idx="2566">
                  <c:v>579.93349999999998</c:v>
                </c:pt>
                <c:pt idx="2567">
                  <c:v>579.64855999999997</c:v>
                </c:pt>
                <c:pt idx="2568">
                  <c:v>579.36541999999997</c:v>
                </c:pt>
                <c:pt idx="2569">
                  <c:v>579.06032000000005</c:v>
                </c:pt>
                <c:pt idx="2570">
                  <c:v>578.77574000000004</c:v>
                </c:pt>
                <c:pt idx="2571">
                  <c:v>578.49728000000005</c:v>
                </c:pt>
                <c:pt idx="2572">
                  <c:v>578.21216000000004</c:v>
                </c:pt>
                <c:pt idx="2573">
                  <c:v>577.91804000000002</c:v>
                </c:pt>
                <c:pt idx="2574">
                  <c:v>577.63778000000002</c:v>
                </c:pt>
                <c:pt idx="2575">
                  <c:v>577.34402</c:v>
                </c:pt>
                <c:pt idx="2576">
                  <c:v>577.06268</c:v>
                </c:pt>
                <c:pt idx="2577">
                  <c:v>576.76153999999997</c:v>
                </c:pt>
                <c:pt idx="2578">
                  <c:v>576.45716000000004</c:v>
                </c:pt>
                <c:pt idx="2579">
                  <c:v>576.18356000000006</c:v>
                </c:pt>
                <c:pt idx="2580">
                  <c:v>575.89142000000004</c:v>
                </c:pt>
                <c:pt idx="2581">
                  <c:v>575.60558000000003</c:v>
                </c:pt>
                <c:pt idx="2582">
                  <c:v>575.31794000000002</c:v>
                </c:pt>
                <c:pt idx="2583">
                  <c:v>575.01697999999999</c:v>
                </c:pt>
                <c:pt idx="2584">
                  <c:v>574.71583999999996</c:v>
                </c:pt>
                <c:pt idx="2585">
                  <c:v>574.42927999999995</c:v>
                </c:pt>
                <c:pt idx="2586">
                  <c:v>574.13084000000003</c:v>
                </c:pt>
                <c:pt idx="2587">
                  <c:v>573.84554000000003</c:v>
                </c:pt>
                <c:pt idx="2588">
                  <c:v>573.56528000000003</c:v>
                </c:pt>
                <c:pt idx="2589">
                  <c:v>573.26468</c:v>
                </c:pt>
                <c:pt idx="2590">
                  <c:v>572.98982000000001</c:v>
                </c:pt>
                <c:pt idx="2591">
                  <c:v>572.68201999999997</c:v>
                </c:pt>
                <c:pt idx="2592">
                  <c:v>572.39473999999996</c:v>
                </c:pt>
                <c:pt idx="2593">
                  <c:v>572.11177999999995</c:v>
                </c:pt>
                <c:pt idx="2594">
                  <c:v>571.82701999999995</c:v>
                </c:pt>
                <c:pt idx="2595">
                  <c:v>571.54495999999995</c:v>
                </c:pt>
                <c:pt idx="2596">
                  <c:v>571.23428000000001</c:v>
                </c:pt>
                <c:pt idx="2597">
                  <c:v>570.93853999999999</c:v>
                </c:pt>
                <c:pt idx="2598">
                  <c:v>570.65881999999999</c:v>
                </c:pt>
                <c:pt idx="2599">
                  <c:v>570.36109999999996</c:v>
                </c:pt>
                <c:pt idx="2600">
                  <c:v>570.05582000000004</c:v>
                </c:pt>
                <c:pt idx="2601">
                  <c:v>569.76800000000003</c:v>
                </c:pt>
                <c:pt idx="2602">
                  <c:v>569.48126000000002</c:v>
                </c:pt>
                <c:pt idx="2603">
                  <c:v>569.20226000000002</c:v>
                </c:pt>
                <c:pt idx="2604">
                  <c:v>568.92470000000003</c:v>
                </c:pt>
                <c:pt idx="2605">
                  <c:v>568.64012000000002</c:v>
                </c:pt>
                <c:pt idx="2606">
                  <c:v>568.34474</c:v>
                </c:pt>
                <c:pt idx="2607">
                  <c:v>568.04395999999997</c:v>
                </c:pt>
                <c:pt idx="2608">
                  <c:v>567.74426000000005</c:v>
                </c:pt>
                <c:pt idx="2609">
                  <c:v>567.47137999999995</c:v>
                </c:pt>
                <c:pt idx="2610">
                  <c:v>567.18967999999995</c:v>
                </c:pt>
                <c:pt idx="2611">
                  <c:v>566.90383999999995</c:v>
                </c:pt>
                <c:pt idx="2612">
                  <c:v>566.61638000000005</c:v>
                </c:pt>
                <c:pt idx="2613">
                  <c:v>566.33522000000005</c:v>
                </c:pt>
                <c:pt idx="2614">
                  <c:v>566.04164000000003</c:v>
                </c:pt>
                <c:pt idx="2615">
                  <c:v>565.76786000000004</c:v>
                </c:pt>
                <c:pt idx="2616">
                  <c:v>565.49192000000005</c:v>
                </c:pt>
                <c:pt idx="2617">
                  <c:v>565.19312000000002</c:v>
                </c:pt>
                <c:pt idx="2618">
                  <c:v>564.90512000000001</c:v>
                </c:pt>
                <c:pt idx="2619">
                  <c:v>564.62486000000001</c:v>
                </c:pt>
                <c:pt idx="2620">
                  <c:v>564.35342000000003</c:v>
                </c:pt>
                <c:pt idx="2621">
                  <c:v>564.06434000000002</c:v>
                </c:pt>
                <c:pt idx="2622">
                  <c:v>563.76571999999999</c:v>
                </c:pt>
                <c:pt idx="2623">
                  <c:v>563.47213999999997</c:v>
                </c:pt>
                <c:pt idx="2624">
                  <c:v>563.20195999999999</c:v>
                </c:pt>
                <c:pt idx="2625">
                  <c:v>562.91377999999997</c:v>
                </c:pt>
                <c:pt idx="2626">
                  <c:v>562.61713999999995</c:v>
                </c:pt>
                <c:pt idx="2627">
                  <c:v>562.33471999999995</c:v>
                </c:pt>
                <c:pt idx="2628">
                  <c:v>562.06219999999996</c:v>
                </c:pt>
                <c:pt idx="2629">
                  <c:v>561.79057999999998</c:v>
                </c:pt>
                <c:pt idx="2630">
                  <c:v>561.51049999999998</c:v>
                </c:pt>
                <c:pt idx="2631">
                  <c:v>561.22987999999998</c:v>
                </c:pt>
                <c:pt idx="2632">
                  <c:v>560.94601999999998</c:v>
                </c:pt>
                <c:pt idx="2633">
                  <c:v>560.66503999999998</c:v>
                </c:pt>
                <c:pt idx="2634">
                  <c:v>560.38189999999997</c:v>
                </c:pt>
                <c:pt idx="2635">
                  <c:v>560.10307999999998</c:v>
                </c:pt>
                <c:pt idx="2636">
                  <c:v>559.81111999999996</c:v>
                </c:pt>
                <c:pt idx="2637">
                  <c:v>559.53607999999997</c:v>
                </c:pt>
                <c:pt idx="2638">
                  <c:v>559.24357999999995</c:v>
                </c:pt>
                <c:pt idx="2639">
                  <c:v>558.96691999999996</c:v>
                </c:pt>
                <c:pt idx="2640">
                  <c:v>558.70087999999998</c:v>
                </c:pt>
                <c:pt idx="2641">
                  <c:v>558.42097999999999</c:v>
                </c:pt>
                <c:pt idx="2642">
                  <c:v>558.13279999999997</c:v>
                </c:pt>
                <c:pt idx="2643">
                  <c:v>557.85127999999997</c:v>
                </c:pt>
                <c:pt idx="2644">
                  <c:v>557.57569999999998</c:v>
                </c:pt>
                <c:pt idx="2645">
                  <c:v>557.29903999999999</c:v>
                </c:pt>
                <c:pt idx="2646">
                  <c:v>557.01049999999998</c:v>
                </c:pt>
                <c:pt idx="2647">
                  <c:v>556.74266</c:v>
                </c:pt>
                <c:pt idx="2648">
                  <c:v>556.46024</c:v>
                </c:pt>
                <c:pt idx="2649">
                  <c:v>556.17836</c:v>
                </c:pt>
                <c:pt idx="2650">
                  <c:v>555.90386000000001</c:v>
                </c:pt>
                <c:pt idx="2651">
                  <c:v>555.62252000000001</c:v>
                </c:pt>
                <c:pt idx="2652">
                  <c:v>555.34226000000001</c:v>
                </c:pt>
                <c:pt idx="2653">
                  <c:v>555.06182000000001</c:v>
                </c:pt>
                <c:pt idx="2654">
                  <c:v>554.78336000000002</c:v>
                </c:pt>
                <c:pt idx="2655">
                  <c:v>554.49986000000001</c:v>
                </c:pt>
                <c:pt idx="2656">
                  <c:v>554.22176000000002</c:v>
                </c:pt>
                <c:pt idx="2657">
                  <c:v>553.93340000000001</c:v>
                </c:pt>
                <c:pt idx="2658">
                  <c:v>553.65170000000001</c:v>
                </c:pt>
                <c:pt idx="2659">
                  <c:v>553.38566000000003</c:v>
                </c:pt>
                <c:pt idx="2660">
                  <c:v>553.10378000000003</c:v>
                </c:pt>
                <c:pt idx="2661">
                  <c:v>552.83108000000004</c:v>
                </c:pt>
                <c:pt idx="2662">
                  <c:v>552.56269999999995</c:v>
                </c:pt>
                <c:pt idx="2663">
                  <c:v>552.28063999999995</c:v>
                </c:pt>
                <c:pt idx="2664">
                  <c:v>551.99390000000005</c:v>
                </c:pt>
                <c:pt idx="2665">
                  <c:v>551.72281999999996</c:v>
                </c:pt>
                <c:pt idx="2666">
                  <c:v>551.44471999999996</c:v>
                </c:pt>
                <c:pt idx="2667">
                  <c:v>551.15851999999995</c:v>
                </c:pt>
                <c:pt idx="2668">
                  <c:v>550.88383999999996</c:v>
                </c:pt>
                <c:pt idx="2669">
                  <c:v>550.59619999999995</c:v>
                </c:pt>
                <c:pt idx="2670">
                  <c:v>550.34023999999999</c:v>
                </c:pt>
                <c:pt idx="2671">
                  <c:v>550.05439999999999</c:v>
                </c:pt>
                <c:pt idx="2672">
                  <c:v>549.779</c:v>
                </c:pt>
                <c:pt idx="2673">
                  <c:v>549.4991</c:v>
                </c:pt>
                <c:pt idx="2674">
                  <c:v>549.21523999999999</c:v>
                </c:pt>
                <c:pt idx="2675">
                  <c:v>548.94920000000002</c:v>
                </c:pt>
                <c:pt idx="2676">
                  <c:v>548.67830000000004</c:v>
                </c:pt>
                <c:pt idx="2677">
                  <c:v>548.40092000000004</c:v>
                </c:pt>
                <c:pt idx="2678">
                  <c:v>548.13271999999995</c:v>
                </c:pt>
                <c:pt idx="2679">
                  <c:v>547.85551999999996</c:v>
                </c:pt>
                <c:pt idx="2680">
                  <c:v>547.58137999999997</c:v>
                </c:pt>
                <c:pt idx="2681">
                  <c:v>547.30759999999998</c:v>
                </c:pt>
                <c:pt idx="2682">
                  <c:v>547.02679999999998</c:v>
                </c:pt>
                <c:pt idx="2683">
                  <c:v>546.75139999999999</c:v>
                </c:pt>
                <c:pt idx="2684">
                  <c:v>546.48410000000001</c:v>
                </c:pt>
                <c:pt idx="2685">
                  <c:v>546.22382000000005</c:v>
                </c:pt>
                <c:pt idx="2686">
                  <c:v>545.93312000000003</c:v>
                </c:pt>
                <c:pt idx="2687">
                  <c:v>545.66510000000005</c:v>
                </c:pt>
                <c:pt idx="2688">
                  <c:v>545.38610000000006</c:v>
                </c:pt>
                <c:pt idx="2689">
                  <c:v>545.11501999999996</c:v>
                </c:pt>
                <c:pt idx="2690">
                  <c:v>544.84681999999998</c:v>
                </c:pt>
                <c:pt idx="2691">
                  <c:v>544.57988</c:v>
                </c:pt>
                <c:pt idx="2692">
                  <c:v>544.30556000000001</c:v>
                </c:pt>
                <c:pt idx="2693">
                  <c:v>544.04078000000004</c:v>
                </c:pt>
                <c:pt idx="2694">
                  <c:v>543.76934000000006</c:v>
                </c:pt>
                <c:pt idx="2695">
                  <c:v>543.49069999999995</c:v>
                </c:pt>
                <c:pt idx="2696">
                  <c:v>543.21187999999995</c:v>
                </c:pt>
                <c:pt idx="2697">
                  <c:v>542.94565999999998</c:v>
                </c:pt>
                <c:pt idx="2698">
                  <c:v>542.69618000000003</c:v>
                </c:pt>
                <c:pt idx="2699">
                  <c:v>542.42006000000003</c:v>
                </c:pt>
                <c:pt idx="2700">
                  <c:v>542.14556000000005</c:v>
                </c:pt>
                <c:pt idx="2701">
                  <c:v>541.87465999999995</c:v>
                </c:pt>
                <c:pt idx="2702">
                  <c:v>541.61131999999998</c:v>
                </c:pt>
                <c:pt idx="2703">
                  <c:v>541.33303999999998</c:v>
                </c:pt>
                <c:pt idx="2704">
                  <c:v>541.07564000000002</c:v>
                </c:pt>
                <c:pt idx="2705">
                  <c:v>540.79088000000002</c:v>
                </c:pt>
                <c:pt idx="2706">
                  <c:v>540.53006000000005</c:v>
                </c:pt>
                <c:pt idx="2707">
                  <c:v>540.25897999999995</c:v>
                </c:pt>
                <c:pt idx="2708">
                  <c:v>539.98627999999997</c:v>
                </c:pt>
                <c:pt idx="2709">
                  <c:v>539.70691999999997</c:v>
                </c:pt>
                <c:pt idx="2710">
                  <c:v>539.43961999999999</c:v>
                </c:pt>
                <c:pt idx="2711">
                  <c:v>539.16458</c:v>
                </c:pt>
                <c:pt idx="2712">
                  <c:v>538.89620000000002</c:v>
                </c:pt>
                <c:pt idx="2713">
                  <c:v>538.61630000000002</c:v>
                </c:pt>
                <c:pt idx="2714">
                  <c:v>538.36015999999995</c:v>
                </c:pt>
                <c:pt idx="2715">
                  <c:v>538.09357999999997</c:v>
                </c:pt>
                <c:pt idx="2716">
                  <c:v>537.83312000000001</c:v>
                </c:pt>
                <c:pt idx="2717">
                  <c:v>537.56240000000003</c:v>
                </c:pt>
                <c:pt idx="2718">
                  <c:v>537.29780000000005</c:v>
                </c:pt>
                <c:pt idx="2719">
                  <c:v>537.03121999999996</c:v>
                </c:pt>
                <c:pt idx="2720">
                  <c:v>536.77364</c:v>
                </c:pt>
                <c:pt idx="2721">
                  <c:v>536.50472000000002</c:v>
                </c:pt>
                <c:pt idx="2722">
                  <c:v>536.23166000000003</c:v>
                </c:pt>
                <c:pt idx="2723">
                  <c:v>535.95896000000005</c:v>
                </c:pt>
                <c:pt idx="2724">
                  <c:v>535.68427999999994</c:v>
                </c:pt>
                <c:pt idx="2725">
                  <c:v>535.41463999999996</c:v>
                </c:pt>
                <c:pt idx="2726">
                  <c:v>535.13743999999997</c:v>
                </c:pt>
                <c:pt idx="2727">
                  <c:v>534.87374</c:v>
                </c:pt>
                <c:pt idx="2728">
                  <c:v>534.60932000000003</c:v>
                </c:pt>
                <c:pt idx="2729">
                  <c:v>534.34849999999994</c:v>
                </c:pt>
                <c:pt idx="2730">
                  <c:v>534.08245999999997</c:v>
                </c:pt>
                <c:pt idx="2731">
                  <c:v>533.80741999999998</c:v>
                </c:pt>
                <c:pt idx="2732">
                  <c:v>533.55020000000002</c:v>
                </c:pt>
                <c:pt idx="2733">
                  <c:v>533.28002000000004</c:v>
                </c:pt>
                <c:pt idx="2734">
                  <c:v>533.00516000000005</c:v>
                </c:pt>
                <c:pt idx="2735">
                  <c:v>532.73515999999995</c:v>
                </c:pt>
                <c:pt idx="2736">
                  <c:v>532.47757999999999</c:v>
                </c:pt>
                <c:pt idx="2737">
                  <c:v>532.21856000000002</c:v>
                </c:pt>
                <c:pt idx="2738">
                  <c:v>531.95845999999995</c:v>
                </c:pt>
                <c:pt idx="2739">
                  <c:v>531.68701999999996</c:v>
                </c:pt>
                <c:pt idx="2740">
                  <c:v>531.40927999999997</c:v>
                </c:pt>
                <c:pt idx="2741">
                  <c:v>531.14305999999999</c:v>
                </c:pt>
                <c:pt idx="2742">
                  <c:v>530.88620000000003</c:v>
                </c:pt>
                <c:pt idx="2743">
                  <c:v>530.60990000000004</c:v>
                </c:pt>
                <c:pt idx="2744">
                  <c:v>530.34799999999996</c:v>
                </c:pt>
                <c:pt idx="2745">
                  <c:v>530.08015999999998</c:v>
                </c:pt>
                <c:pt idx="2746">
                  <c:v>529.81502</c:v>
                </c:pt>
                <c:pt idx="2747">
                  <c:v>529.55492000000004</c:v>
                </c:pt>
                <c:pt idx="2748">
                  <c:v>529.30489999999998</c:v>
                </c:pt>
                <c:pt idx="2749">
                  <c:v>529.02517999999998</c:v>
                </c:pt>
                <c:pt idx="2750">
                  <c:v>528.76526000000001</c:v>
                </c:pt>
                <c:pt idx="2751">
                  <c:v>528.50282000000004</c:v>
                </c:pt>
                <c:pt idx="2752">
                  <c:v>528.24073999999996</c:v>
                </c:pt>
                <c:pt idx="2753">
                  <c:v>527.97433999999998</c:v>
                </c:pt>
                <c:pt idx="2754">
                  <c:v>527.7047</c:v>
                </c:pt>
                <c:pt idx="2755">
                  <c:v>527.45360000000005</c:v>
                </c:pt>
                <c:pt idx="2756">
                  <c:v>527.18917999999996</c:v>
                </c:pt>
                <c:pt idx="2757">
                  <c:v>526.91629999999998</c:v>
                </c:pt>
                <c:pt idx="2758">
                  <c:v>526.66286000000002</c:v>
                </c:pt>
                <c:pt idx="2759">
                  <c:v>526.40509999999995</c:v>
                </c:pt>
                <c:pt idx="2760">
                  <c:v>526.13887999999997</c:v>
                </c:pt>
                <c:pt idx="2761">
                  <c:v>525.88544000000002</c:v>
                </c:pt>
                <c:pt idx="2762">
                  <c:v>525.61994000000004</c:v>
                </c:pt>
                <c:pt idx="2763">
                  <c:v>525.35191999999995</c:v>
                </c:pt>
                <c:pt idx="2764">
                  <c:v>525.09992</c:v>
                </c:pt>
                <c:pt idx="2765">
                  <c:v>524.82758000000001</c:v>
                </c:pt>
                <c:pt idx="2766">
                  <c:v>524.58385999999996</c:v>
                </c:pt>
                <c:pt idx="2767">
                  <c:v>524.33042</c:v>
                </c:pt>
                <c:pt idx="2768">
                  <c:v>524.05574000000001</c:v>
                </c:pt>
                <c:pt idx="2769">
                  <c:v>523.78826000000004</c:v>
                </c:pt>
                <c:pt idx="2770">
                  <c:v>523.52473999999995</c:v>
                </c:pt>
                <c:pt idx="2771">
                  <c:v>523.25779999999997</c:v>
                </c:pt>
                <c:pt idx="2772">
                  <c:v>522.99842000000001</c:v>
                </c:pt>
                <c:pt idx="2773">
                  <c:v>522.73796000000004</c:v>
                </c:pt>
                <c:pt idx="2774">
                  <c:v>522.48001999999997</c:v>
                </c:pt>
                <c:pt idx="2775">
                  <c:v>522.23810000000003</c:v>
                </c:pt>
                <c:pt idx="2776">
                  <c:v>521.97134000000005</c:v>
                </c:pt>
                <c:pt idx="2777">
                  <c:v>521.70187999999996</c:v>
                </c:pt>
                <c:pt idx="2778">
                  <c:v>521.4461</c:v>
                </c:pt>
                <c:pt idx="2779">
                  <c:v>521.18996000000004</c:v>
                </c:pt>
                <c:pt idx="2780">
                  <c:v>520.94209999999998</c:v>
                </c:pt>
                <c:pt idx="2781">
                  <c:v>520.64671999999996</c:v>
                </c:pt>
                <c:pt idx="2782">
                  <c:v>520.39346</c:v>
                </c:pt>
                <c:pt idx="2783">
                  <c:v>520.15621999999996</c:v>
                </c:pt>
                <c:pt idx="2784">
                  <c:v>519.90548000000001</c:v>
                </c:pt>
                <c:pt idx="2785">
                  <c:v>519.63584000000003</c:v>
                </c:pt>
                <c:pt idx="2786">
                  <c:v>519.36980000000005</c:v>
                </c:pt>
                <c:pt idx="2787">
                  <c:v>519.11167999999998</c:v>
                </c:pt>
                <c:pt idx="2788">
                  <c:v>518.85194000000001</c:v>
                </c:pt>
                <c:pt idx="2789">
                  <c:v>518.58860000000004</c:v>
                </c:pt>
                <c:pt idx="2790">
                  <c:v>518.34775999999999</c:v>
                </c:pt>
                <c:pt idx="2791">
                  <c:v>518.07776000000001</c:v>
                </c:pt>
                <c:pt idx="2792">
                  <c:v>517.82467999999994</c:v>
                </c:pt>
                <c:pt idx="2793">
                  <c:v>517.57844</c:v>
                </c:pt>
                <c:pt idx="2794">
                  <c:v>517.30574000000001</c:v>
                </c:pt>
                <c:pt idx="2795">
                  <c:v>517.05877999999996</c:v>
                </c:pt>
                <c:pt idx="2796">
                  <c:v>516.81146000000001</c:v>
                </c:pt>
                <c:pt idx="2797">
                  <c:v>516.54848000000004</c:v>
                </c:pt>
                <c:pt idx="2798">
                  <c:v>516.28819999999996</c:v>
                </c:pt>
                <c:pt idx="2799">
                  <c:v>516.03188</c:v>
                </c:pt>
                <c:pt idx="2800">
                  <c:v>515.77070000000003</c:v>
                </c:pt>
                <c:pt idx="2801">
                  <c:v>515.53471999999999</c:v>
                </c:pt>
                <c:pt idx="2802">
                  <c:v>515.27696000000003</c:v>
                </c:pt>
                <c:pt idx="2803">
                  <c:v>515.01883999999995</c:v>
                </c:pt>
                <c:pt idx="2804">
                  <c:v>514.76125999999999</c:v>
                </c:pt>
                <c:pt idx="2805">
                  <c:v>514.49882000000002</c:v>
                </c:pt>
                <c:pt idx="2806">
                  <c:v>514.25167999999996</c:v>
                </c:pt>
                <c:pt idx="2807">
                  <c:v>513.97969999999998</c:v>
                </c:pt>
                <c:pt idx="2808">
                  <c:v>513.72104000000002</c:v>
                </c:pt>
                <c:pt idx="2809">
                  <c:v>513.48739999999998</c:v>
                </c:pt>
                <c:pt idx="2810">
                  <c:v>513.23720000000003</c:v>
                </c:pt>
                <c:pt idx="2811">
                  <c:v>512.97889999999995</c:v>
                </c:pt>
                <c:pt idx="2812">
                  <c:v>512.71519999999998</c:v>
                </c:pt>
                <c:pt idx="2813">
                  <c:v>512.47562000000005</c:v>
                </c:pt>
                <c:pt idx="2814">
                  <c:v>512.21533999999997</c:v>
                </c:pt>
                <c:pt idx="2815">
                  <c:v>511.95938000000001</c:v>
                </c:pt>
                <c:pt idx="2816">
                  <c:v>511.69279999999998</c:v>
                </c:pt>
                <c:pt idx="2817">
                  <c:v>511.44799999999998</c:v>
                </c:pt>
                <c:pt idx="2818">
                  <c:v>511.21021999999999</c:v>
                </c:pt>
                <c:pt idx="2819">
                  <c:v>510.9683</c:v>
                </c:pt>
                <c:pt idx="2820">
                  <c:v>510.70226000000002</c:v>
                </c:pt>
                <c:pt idx="2821">
                  <c:v>510.46015999999997</c:v>
                </c:pt>
                <c:pt idx="2822">
                  <c:v>510.20942000000002</c:v>
                </c:pt>
                <c:pt idx="2823">
                  <c:v>509.95166</c:v>
                </c:pt>
                <c:pt idx="2824">
                  <c:v>509.69533999999999</c:v>
                </c:pt>
                <c:pt idx="2825">
                  <c:v>509.44531999999998</c:v>
                </c:pt>
                <c:pt idx="2826">
                  <c:v>509.19619999999998</c:v>
                </c:pt>
                <c:pt idx="2827">
                  <c:v>508.94348000000002</c:v>
                </c:pt>
                <c:pt idx="2828">
                  <c:v>508.68392</c:v>
                </c:pt>
                <c:pt idx="2829">
                  <c:v>508.43552</c:v>
                </c:pt>
                <c:pt idx="2830">
                  <c:v>508.19468000000001</c:v>
                </c:pt>
                <c:pt idx="2831">
                  <c:v>507.94376</c:v>
                </c:pt>
                <c:pt idx="2832">
                  <c:v>507.70634000000001</c:v>
                </c:pt>
                <c:pt idx="2833">
                  <c:v>507.43759999999997</c:v>
                </c:pt>
                <c:pt idx="2834">
                  <c:v>507.16994</c:v>
                </c:pt>
                <c:pt idx="2835">
                  <c:v>506.94098000000002</c:v>
                </c:pt>
                <c:pt idx="2836">
                  <c:v>506.6771</c:v>
                </c:pt>
                <c:pt idx="2837">
                  <c:v>506.43626</c:v>
                </c:pt>
                <c:pt idx="2838">
                  <c:v>506.19722000000002</c:v>
                </c:pt>
                <c:pt idx="2839">
                  <c:v>505.92955999999998</c:v>
                </c:pt>
                <c:pt idx="2840">
                  <c:v>505.67827999999997</c:v>
                </c:pt>
                <c:pt idx="2841">
                  <c:v>505.43707999999998</c:v>
                </c:pt>
                <c:pt idx="2842">
                  <c:v>505.18238000000002</c:v>
                </c:pt>
                <c:pt idx="2843">
                  <c:v>504.92372</c:v>
                </c:pt>
                <c:pt idx="2844">
                  <c:v>504.67081999999999</c:v>
                </c:pt>
                <c:pt idx="2845">
                  <c:v>504.42043999999999</c:v>
                </c:pt>
                <c:pt idx="2846">
                  <c:v>504.18554</c:v>
                </c:pt>
                <c:pt idx="2847">
                  <c:v>503.9348</c:v>
                </c:pt>
                <c:pt idx="2848">
                  <c:v>503.68531999999999</c:v>
                </c:pt>
                <c:pt idx="2849">
                  <c:v>503.4479</c:v>
                </c:pt>
                <c:pt idx="2850">
                  <c:v>503.20436000000001</c:v>
                </c:pt>
                <c:pt idx="2851">
                  <c:v>502.95758000000001</c:v>
                </c:pt>
                <c:pt idx="2852">
                  <c:v>502.70125999999999</c:v>
                </c:pt>
                <c:pt idx="2853">
                  <c:v>502.45087999999998</c:v>
                </c:pt>
                <c:pt idx="2854">
                  <c:v>502.19204000000002</c:v>
                </c:pt>
                <c:pt idx="2855">
                  <c:v>501.95767999999998</c:v>
                </c:pt>
                <c:pt idx="2856">
                  <c:v>501.72332</c:v>
                </c:pt>
                <c:pt idx="2857">
                  <c:v>501.47456</c:v>
                </c:pt>
                <c:pt idx="2858">
                  <c:v>501.22057999999998</c:v>
                </c:pt>
                <c:pt idx="2859">
                  <c:v>500.98802000000001</c:v>
                </c:pt>
                <c:pt idx="2860">
                  <c:v>500.73277999999999</c:v>
                </c:pt>
                <c:pt idx="2861">
                  <c:v>500.49032</c:v>
                </c:pt>
                <c:pt idx="2862">
                  <c:v>500.24047999999999</c:v>
                </c:pt>
                <c:pt idx="2863">
                  <c:v>499.99135999999999</c:v>
                </c:pt>
                <c:pt idx="2864">
                  <c:v>499.75682</c:v>
                </c:pt>
                <c:pt idx="2865">
                  <c:v>499.50806</c:v>
                </c:pt>
                <c:pt idx="2866">
                  <c:v>499.25407999999999</c:v>
                </c:pt>
                <c:pt idx="2867">
                  <c:v>499.00441999999998</c:v>
                </c:pt>
                <c:pt idx="2868">
                  <c:v>498.78284000000002</c:v>
                </c:pt>
                <c:pt idx="2869">
                  <c:v>498.53894000000003</c:v>
                </c:pt>
                <c:pt idx="2870">
                  <c:v>498.27794</c:v>
                </c:pt>
                <c:pt idx="2871">
                  <c:v>498.05077999999997</c:v>
                </c:pt>
                <c:pt idx="2872">
                  <c:v>497.80741999999998</c:v>
                </c:pt>
                <c:pt idx="2873">
                  <c:v>497.56117999999998</c:v>
                </c:pt>
                <c:pt idx="2874">
                  <c:v>497.31259999999997</c:v>
                </c:pt>
                <c:pt idx="2875">
                  <c:v>497.06689999999998</c:v>
                </c:pt>
                <c:pt idx="2876">
                  <c:v>496.81903999999997</c:v>
                </c:pt>
                <c:pt idx="2877">
                  <c:v>496.57010000000002</c:v>
                </c:pt>
                <c:pt idx="2878">
                  <c:v>496.31720000000001</c:v>
                </c:pt>
                <c:pt idx="2879">
                  <c:v>496.08085999999997</c:v>
                </c:pt>
                <c:pt idx="2880">
                  <c:v>495.82616000000002</c:v>
                </c:pt>
                <c:pt idx="2881">
                  <c:v>495.57596000000001</c:v>
                </c:pt>
                <c:pt idx="2882">
                  <c:v>495.34357999999997</c:v>
                </c:pt>
                <c:pt idx="2883">
                  <c:v>495.10147999999998</c:v>
                </c:pt>
                <c:pt idx="2884">
                  <c:v>494.85019999999997</c:v>
                </c:pt>
                <c:pt idx="2885">
                  <c:v>494.60539999999997</c:v>
                </c:pt>
                <c:pt idx="2886">
                  <c:v>494.36347999999998</c:v>
                </c:pt>
                <c:pt idx="2887">
                  <c:v>494.12353999999999</c:v>
                </c:pt>
                <c:pt idx="2888">
                  <c:v>493.87009999999998</c:v>
                </c:pt>
                <c:pt idx="2889">
                  <c:v>493.62799999999999</c:v>
                </c:pt>
                <c:pt idx="2890">
                  <c:v>493.39112</c:v>
                </c:pt>
                <c:pt idx="2891">
                  <c:v>493.15244000000001</c:v>
                </c:pt>
                <c:pt idx="2892">
                  <c:v>492.90638000000001</c:v>
                </c:pt>
                <c:pt idx="2893">
                  <c:v>492.64915999999999</c:v>
                </c:pt>
                <c:pt idx="2894">
                  <c:v>492.40201999999999</c:v>
                </c:pt>
                <c:pt idx="2895">
                  <c:v>492.16496000000001</c:v>
                </c:pt>
                <c:pt idx="2896">
                  <c:v>491.92052000000001</c:v>
                </c:pt>
                <c:pt idx="2897">
                  <c:v>491.66365999999999</c:v>
                </c:pt>
                <c:pt idx="2898">
                  <c:v>491.43758000000003</c:v>
                </c:pt>
                <c:pt idx="2899">
                  <c:v>491.19835999999998</c:v>
                </c:pt>
                <c:pt idx="2900">
                  <c:v>490.95859999999999</c:v>
                </c:pt>
                <c:pt idx="2901">
                  <c:v>490.70785999999998</c:v>
                </c:pt>
                <c:pt idx="2902">
                  <c:v>490.45963999999998</c:v>
                </c:pt>
                <c:pt idx="2903">
                  <c:v>490.21537999999998</c:v>
                </c:pt>
                <c:pt idx="2904">
                  <c:v>489.97327999999999</c:v>
                </c:pt>
                <c:pt idx="2905">
                  <c:v>489.7346</c:v>
                </c:pt>
                <c:pt idx="2906">
                  <c:v>489.50204000000002</c:v>
                </c:pt>
                <c:pt idx="2907">
                  <c:v>489.25130000000001</c:v>
                </c:pt>
                <c:pt idx="2908">
                  <c:v>489.01495999999997</c:v>
                </c:pt>
                <c:pt idx="2909">
                  <c:v>488.77555999999998</c:v>
                </c:pt>
                <c:pt idx="2910">
                  <c:v>488.53381999999999</c:v>
                </c:pt>
                <c:pt idx="2911">
                  <c:v>488.29532</c:v>
                </c:pt>
                <c:pt idx="2912">
                  <c:v>488.06060000000002</c:v>
                </c:pt>
                <c:pt idx="2913">
                  <c:v>487.82353999999998</c:v>
                </c:pt>
                <c:pt idx="2914">
                  <c:v>487.58846</c:v>
                </c:pt>
                <c:pt idx="2915">
                  <c:v>487.34762000000001</c:v>
                </c:pt>
                <c:pt idx="2916">
                  <c:v>487.10768000000002</c:v>
                </c:pt>
                <c:pt idx="2917">
                  <c:v>486.8888</c:v>
                </c:pt>
                <c:pt idx="2918">
                  <c:v>486.65426000000002</c:v>
                </c:pt>
                <c:pt idx="2919">
                  <c:v>486.40910000000002</c:v>
                </c:pt>
                <c:pt idx="2920">
                  <c:v>486.16699999999997</c:v>
                </c:pt>
                <c:pt idx="2921">
                  <c:v>485.92381999999998</c:v>
                </c:pt>
                <c:pt idx="2922">
                  <c:v>485.69918000000001</c:v>
                </c:pt>
                <c:pt idx="2923">
                  <c:v>485.45924000000002</c:v>
                </c:pt>
                <c:pt idx="2924">
                  <c:v>485.2364</c:v>
                </c:pt>
                <c:pt idx="2925">
                  <c:v>484.99088</c:v>
                </c:pt>
                <c:pt idx="2926">
                  <c:v>484.75130000000001</c:v>
                </c:pt>
                <c:pt idx="2927">
                  <c:v>484.51747999999998</c:v>
                </c:pt>
                <c:pt idx="2928">
                  <c:v>484.27015999999998</c:v>
                </c:pt>
                <c:pt idx="2929">
                  <c:v>484.03525999999999</c:v>
                </c:pt>
                <c:pt idx="2930">
                  <c:v>483.80036000000001</c:v>
                </c:pt>
                <c:pt idx="2931">
                  <c:v>483.56977999999998</c:v>
                </c:pt>
                <c:pt idx="2932">
                  <c:v>483.32425999999998</c:v>
                </c:pt>
                <c:pt idx="2933">
                  <c:v>483.08161999999999</c:v>
                </c:pt>
                <c:pt idx="2934">
                  <c:v>482.85986000000003</c:v>
                </c:pt>
                <c:pt idx="2935">
                  <c:v>482.61793999999998</c:v>
                </c:pt>
                <c:pt idx="2936">
                  <c:v>482.38592</c:v>
                </c:pt>
                <c:pt idx="2937">
                  <c:v>482.16289999999998</c:v>
                </c:pt>
                <c:pt idx="2938">
                  <c:v>481.92872</c:v>
                </c:pt>
                <c:pt idx="2939">
                  <c:v>481.68914000000001</c:v>
                </c:pt>
                <c:pt idx="2940">
                  <c:v>481.46503999999999</c:v>
                </c:pt>
                <c:pt idx="2941">
                  <c:v>481.2296</c:v>
                </c:pt>
                <c:pt idx="2942">
                  <c:v>480.98534000000001</c:v>
                </c:pt>
                <c:pt idx="2943">
                  <c:v>480.74234000000001</c:v>
                </c:pt>
                <c:pt idx="2944">
                  <c:v>480.49790000000002</c:v>
                </c:pt>
                <c:pt idx="2945">
                  <c:v>480.25886000000003</c:v>
                </c:pt>
                <c:pt idx="2946">
                  <c:v>480.0308</c:v>
                </c:pt>
                <c:pt idx="2947">
                  <c:v>479.79140000000001</c:v>
                </c:pt>
                <c:pt idx="2948">
                  <c:v>479.56207999999998</c:v>
                </c:pt>
                <c:pt idx="2949">
                  <c:v>479.33438000000001</c:v>
                </c:pt>
                <c:pt idx="2950">
                  <c:v>479.10109999999997</c:v>
                </c:pt>
                <c:pt idx="2951">
                  <c:v>478.85413999999997</c:v>
                </c:pt>
                <c:pt idx="2952">
                  <c:v>478.61167999999998</c:v>
                </c:pt>
                <c:pt idx="2953">
                  <c:v>478.39442000000003</c:v>
                </c:pt>
                <c:pt idx="2954">
                  <c:v>478.1696</c:v>
                </c:pt>
                <c:pt idx="2955">
                  <c:v>477.93128000000002</c:v>
                </c:pt>
                <c:pt idx="2956">
                  <c:v>477.70717999999999</c:v>
                </c:pt>
                <c:pt idx="2957">
                  <c:v>477.46832000000001</c:v>
                </c:pt>
                <c:pt idx="2958">
                  <c:v>477.23486000000003</c:v>
                </c:pt>
                <c:pt idx="2959">
                  <c:v>476.99725999999998</c:v>
                </c:pt>
                <c:pt idx="2960">
                  <c:v>476.77622000000002</c:v>
                </c:pt>
                <c:pt idx="2961">
                  <c:v>476.53016000000002</c:v>
                </c:pt>
                <c:pt idx="2962">
                  <c:v>476.30083999999999</c:v>
                </c:pt>
                <c:pt idx="2963">
                  <c:v>476.07584000000003</c:v>
                </c:pt>
                <c:pt idx="2964">
                  <c:v>475.85192000000001</c:v>
                </c:pt>
                <c:pt idx="2965">
                  <c:v>475.58875999999998</c:v>
                </c:pt>
                <c:pt idx="2966">
                  <c:v>475.36376000000001</c:v>
                </c:pt>
                <c:pt idx="2967">
                  <c:v>475.13839999999999</c:v>
                </c:pt>
                <c:pt idx="2968">
                  <c:v>474.90458000000001</c:v>
                </c:pt>
                <c:pt idx="2969">
                  <c:v>474.66338000000002</c:v>
                </c:pt>
                <c:pt idx="2970">
                  <c:v>474.43135999999998</c:v>
                </c:pt>
                <c:pt idx="2971">
                  <c:v>474.22147999999999</c:v>
                </c:pt>
                <c:pt idx="2972">
                  <c:v>473.99180000000001</c:v>
                </c:pt>
                <c:pt idx="2973">
                  <c:v>473.74574000000001</c:v>
                </c:pt>
                <c:pt idx="2974">
                  <c:v>473.50742000000002</c:v>
                </c:pt>
                <c:pt idx="2975">
                  <c:v>473.28278</c:v>
                </c:pt>
                <c:pt idx="2976">
                  <c:v>473.05543999999998</c:v>
                </c:pt>
                <c:pt idx="2977">
                  <c:v>472.82107999999999</c:v>
                </c:pt>
                <c:pt idx="2978">
                  <c:v>472.60489999999999</c:v>
                </c:pt>
                <c:pt idx="2979">
                  <c:v>472.37486000000001</c:v>
                </c:pt>
                <c:pt idx="2980">
                  <c:v>472.13204000000002</c:v>
                </c:pt>
                <c:pt idx="2981">
                  <c:v>471.92414000000002</c:v>
                </c:pt>
                <c:pt idx="2982">
                  <c:v>471.68150000000003</c:v>
                </c:pt>
                <c:pt idx="2983">
                  <c:v>471.4538</c:v>
                </c:pt>
                <c:pt idx="2984">
                  <c:v>471.23185999999998</c:v>
                </c:pt>
                <c:pt idx="2985">
                  <c:v>470.98093999999998</c:v>
                </c:pt>
                <c:pt idx="2986">
                  <c:v>470.76008000000002</c:v>
                </c:pt>
                <c:pt idx="2987">
                  <c:v>470.52625999999998</c:v>
                </c:pt>
                <c:pt idx="2988">
                  <c:v>470.28649999999999</c:v>
                </c:pt>
                <c:pt idx="2989">
                  <c:v>470.07031999999998</c:v>
                </c:pt>
                <c:pt idx="2990">
                  <c:v>469.83668</c:v>
                </c:pt>
                <c:pt idx="2991">
                  <c:v>469.61581999999999</c:v>
                </c:pt>
                <c:pt idx="2992">
                  <c:v>469.39783999999997</c:v>
                </c:pt>
                <c:pt idx="2993">
                  <c:v>469.17770000000002</c:v>
                </c:pt>
                <c:pt idx="2994">
                  <c:v>468.93632000000002</c:v>
                </c:pt>
                <c:pt idx="2995">
                  <c:v>468.7124</c:v>
                </c:pt>
                <c:pt idx="2996">
                  <c:v>468.47552000000002</c:v>
                </c:pt>
                <c:pt idx="2997">
                  <c:v>468.24907999999999</c:v>
                </c:pt>
                <c:pt idx="2998">
                  <c:v>468.03127999999998</c:v>
                </c:pt>
                <c:pt idx="2999">
                  <c:v>467.80286000000001</c:v>
                </c:pt>
                <c:pt idx="3000">
                  <c:v>467.57497999999998</c:v>
                </c:pt>
                <c:pt idx="3001">
                  <c:v>467.34872000000001</c:v>
                </c:pt>
                <c:pt idx="3002">
                  <c:v>467.11345999999998</c:v>
                </c:pt>
                <c:pt idx="3003">
                  <c:v>466.90753999999998</c:v>
                </c:pt>
                <c:pt idx="3004">
                  <c:v>466.68110000000001</c:v>
                </c:pt>
                <c:pt idx="3005">
                  <c:v>466.44529999999997</c:v>
                </c:pt>
                <c:pt idx="3006">
                  <c:v>466.21021999999999</c:v>
                </c:pt>
                <c:pt idx="3007">
                  <c:v>465.97388000000001</c:v>
                </c:pt>
                <c:pt idx="3008">
                  <c:v>465.75716</c:v>
                </c:pt>
                <c:pt idx="3009">
                  <c:v>465.5444</c:v>
                </c:pt>
                <c:pt idx="3010">
                  <c:v>465.31382000000002</c:v>
                </c:pt>
                <c:pt idx="3011">
                  <c:v>465.08936</c:v>
                </c:pt>
                <c:pt idx="3012">
                  <c:v>464.86813999999998</c:v>
                </c:pt>
                <c:pt idx="3013">
                  <c:v>464.63774000000001</c:v>
                </c:pt>
                <c:pt idx="3014">
                  <c:v>464.40050000000002</c:v>
                </c:pt>
                <c:pt idx="3015">
                  <c:v>464.16181999999998</c:v>
                </c:pt>
                <c:pt idx="3016">
                  <c:v>463.95679999999999</c:v>
                </c:pt>
                <c:pt idx="3017">
                  <c:v>463.73432000000003</c:v>
                </c:pt>
                <c:pt idx="3018">
                  <c:v>463.50373999999999</c:v>
                </c:pt>
                <c:pt idx="3019">
                  <c:v>463.26794000000001</c:v>
                </c:pt>
                <c:pt idx="3020">
                  <c:v>463.04761999999999</c:v>
                </c:pt>
                <c:pt idx="3021">
                  <c:v>462.83665999999999</c:v>
                </c:pt>
                <c:pt idx="3022">
                  <c:v>462.59834000000001</c:v>
                </c:pt>
                <c:pt idx="3023">
                  <c:v>462.37747999999999</c:v>
                </c:pt>
                <c:pt idx="3024">
                  <c:v>462.14780000000002</c:v>
                </c:pt>
                <c:pt idx="3025">
                  <c:v>461.93108000000001</c:v>
                </c:pt>
                <c:pt idx="3026">
                  <c:v>461.71886000000001</c:v>
                </c:pt>
                <c:pt idx="3027">
                  <c:v>461.49421999999998</c:v>
                </c:pt>
                <c:pt idx="3028">
                  <c:v>461.25626</c:v>
                </c:pt>
                <c:pt idx="3029">
                  <c:v>461.03647999999998</c:v>
                </c:pt>
                <c:pt idx="3030">
                  <c:v>460.81867999999997</c:v>
                </c:pt>
                <c:pt idx="3031">
                  <c:v>460.58702</c:v>
                </c:pt>
                <c:pt idx="3032">
                  <c:v>460.34059999999999</c:v>
                </c:pt>
                <c:pt idx="3033">
                  <c:v>460.14296000000002</c:v>
                </c:pt>
                <c:pt idx="3034">
                  <c:v>459.92858000000001</c:v>
                </c:pt>
                <c:pt idx="3035">
                  <c:v>459.70375999999999</c:v>
                </c:pt>
                <c:pt idx="3036">
                  <c:v>459.46994000000001</c:v>
                </c:pt>
                <c:pt idx="3037">
                  <c:v>459.23755999999997</c:v>
                </c:pt>
                <c:pt idx="3038">
                  <c:v>459.02066000000002</c:v>
                </c:pt>
                <c:pt idx="3039">
                  <c:v>458.81186000000002</c:v>
                </c:pt>
                <c:pt idx="3040">
                  <c:v>458.59316000000001</c:v>
                </c:pt>
                <c:pt idx="3041">
                  <c:v>458.36563999999998</c:v>
                </c:pt>
                <c:pt idx="3042">
                  <c:v>458.14010000000002</c:v>
                </c:pt>
                <c:pt idx="3043">
                  <c:v>457.92536000000001</c:v>
                </c:pt>
                <c:pt idx="3044">
                  <c:v>457.72070000000002</c:v>
                </c:pt>
                <c:pt idx="3045">
                  <c:v>457.49426</c:v>
                </c:pt>
                <c:pt idx="3046">
                  <c:v>457.26332000000002</c:v>
                </c:pt>
                <c:pt idx="3047">
                  <c:v>457.0367</c:v>
                </c:pt>
                <c:pt idx="3048">
                  <c:v>456.83078</c:v>
                </c:pt>
                <c:pt idx="3049">
                  <c:v>456.61892</c:v>
                </c:pt>
                <c:pt idx="3050">
                  <c:v>456.37448000000001</c:v>
                </c:pt>
                <c:pt idx="3051">
                  <c:v>456.14947999999998</c:v>
                </c:pt>
                <c:pt idx="3052">
                  <c:v>455.93347999999997</c:v>
                </c:pt>
                <c:pt idx="3053">
                  <c:v>455.71244000000002</c:v>
                </c:pt>
                <c:pt idx="3054">
                  <c:v>455.50094000000001</c:v>
                </c:pt>
                <c:pt idx="3055">
                  <c:v>455.27179999999998</c:v>
                </c:pt>
                <c:pt idx="3056">
                  <c:v>455.05507999999998</c:v>
                </c:pt>
                <c:pt idx="3057">
                  <c:v>454.83386000000002</c:v>
                </c:pt>
                <c:pt idx="3058">
                  <c:v>454.61552</c:v>
                </c:pt>
                <c:pt idx="3059">
                  <c:v>454.39609999999999</c:v>
                </c:pt>
                <c:pt idx="3060">
                  <c:v>454.18261999999999</c:v>
                </c:pt>
                <c:pt idx="3061">
                  <c:v>453.96571999999998</c:v>
                </c:pt>
                <c:pt idx="3062">
                  <c:v>453.73262</c:v>
                </c:pt>
                <c:pt idx="3063">
                  <c:v>453.50887999999998</c:v>
                </c:pt>
                <c:pt idx="3064">
                  <c:v>453.28766000000002</c:v>
                </c:pt>
                <c:pt idx="3065">
                  <c:v>453.05689999999998</c:v>
                </c:pt>
                <c:pt idx="3066">
                  <c:v>452.85061999999999</c:v>
                </c:pt>
                <c:pt idx="3067">
                  <c:v>452.63389999999998</c:v>
                </c:pt>
                <c:pt idx="3068">
                  <c:v>452.40530000000001</c:v>
                </c:pt>
                <c:pt idx="3069">
                  <c:v>452.18732</c:v>
                </c:pt>
                <c:pt idx="3070">
                  <c:v>451.97366</c:v>
                </c:pt>
                <c:pt idx="3071">
                  <c:v>451.76486</c:v>
                </c:pt>
                <c:pt idx="3072">
                  <c:v>451.54093999999998</c:v>
                </c:pt>
                <c:pt idx="3073">
                  <c:v>451.31864000000002</c:v>
                </c:pt>
                <c:pt idx="3074">
                  <c:v>451.0967</c:v>
                </c:pt>
                <c:pt idx="3075">
                  <c:v>450.87727999999998</c:v>
                </c:pt>
                <c:pt idx="3076">
                  <c:v>450.64598000000001</c:v>
                </c:pt>
                <c:pt idx="3077">
                  <c:v>450.42277999999999</c:v>
                </c:pt>
                <c:pt idx="3078">
                  <c:v>450.20335999999998</c:v>
                </c:pt>
                <c:pt idx="3079">
                  <c:v>449.99437999999998</c:v>
                </c:pt>
                <c:pt idx="3080">
                  <c:v>449.77424000000002</c:v>
                </c:pt>
                <c:pt idx="3081">
                  <c:v>449.5532</c:v>
                </c:pt>
                <c:pt idx="3082">
                  <c:v>449.34206</c:v>
                </c:pt>
                <c:pt idx="3083">
                  <c:v>449.13632000000001</c:v>
                </c:pt>
                <c:pt idx="3084">
                  <c:v>448.91167999999999</c:v>
                </c:pt>
                <c:pt idx="3085">
                  <c:v>448.69513999999998</c:v>
                </c:pt>
                <c:pt idx="3086">
                  <c:v>448.47913999999997</c:v>
                </c:pt>
                <c:pt idx="3087">
                  <c:v>448.23523999999998</c:v>
                </c:pt>
                <c:pt idx="3088">
                  <c:v>448.03273999999999</c:v>
                </c:pt>
                <c:pt idx="3089">
                  <c:v>447.83096</c:v>
                </c:pt>
                <c:pt idx="3090">
                  <c:v>447.62378000000001</c:v>
                </c:pt>
                <c:pt idx="3091">
                  <c:v>447.39895999999999</c:v>
                </c:pt>
                <c:pt idx="3092">
                  <c:v>447.17</c:v>
                </c:pt>
                <c:pt idx="3093">
                  <c:v>446.97271999999998</c:v>
                </c:pt>
                <c:pt idx="3094">
                  <c:v>446.75132000000002</c:v>
                </c:pt>
                <c:pt idx="3095">
                  <c:v>446.53028</c:v>
                </c:pt>
                <c:pt idx="3096">
                  <c:v>446.30779999999999</c:v>
                </c:pt>
                <c:pt idx="3097">
                  <c:v>446.10512</c:v>
                </c:pt>
                <c:pt idx="3098">
                  <c:v>445.87058000000002</c:v>
                </c:pt>
                <c:pt idx="3099">
                  <c:v>445.67311999999998</c:v>
                </c:pt>
                <c:pt idx="3100">
                  <c:v>445.45370000000003</c:v>
                </c:pt>
                <c:pt idx="3101">
                  <c:v>445.24148000000002</c:v>
                </c:pt>
                <c:pt idx="3102">
                  <c:v>445.02386000000001</c:v>
                </c:pt>
                <c:pt idx="3103">
                  <c:v>444.82046000000003</c:v>
                </c:pt>
                <c:pt idx="3104">
                  <c:v>444.59798000000001</c:v>
                </c:pt>
                <c:pt idx="3105">
                  <c:v>444.38216</c:v>
                </c:pt>
                <c:pt idx="3106">
                  <c:v>444.16994</c:v>
                </c:pt>
                <c:pt idx="3107">
                  <c:v>443.97068000000002</c:v>
                </c:pt>
                <c:pt idx="3108">
                  <c:v>443.74874</c:v>
                </c:pt>
                <c:pt idx="3109">
                  <c:v>443.51762000000002</c:v>
                </c:pt>
                <c:pt idx="3110">
                  <c:v>443.32556</c:v>
                </c:pt>
                <c:pt idx="3111">
                  <c:v>443.11333999999999</c:v>
                </c:pt>
                <c:pt idx="3112">
                  <c:v>442.90616</c:v>
                </c:pt>
                <c:pt idx="3113">
                  <c:v>442.68961999999999</c:v>
                </c:pt>
                <c:pt idx="3114">
                  <c:v>442.46030000000002</c:v>
                </c:pt>
                <c:pt idx="3115">
                  <c:v>442.26031999999998</c:v>
                </c:pt>
                <c:pt idx="3116">
                  <c:v>442.04989999999998</c:v>
                </c:pt>
                <c:pt idx="3117">
                  <c:v>441.83192000000003</c:v>
                </c:pt>
                <c:pt idx="3118">
                  <c:v>441.61160000000001</c:v>
                </c:pt>
                <c:pt idx="3119">
                  <c:v>441.39866000000001</c:v>
                </c:pt>
                <c:pt idx="3120">
                  <c:v>441.20102000000003</c:v>
                </c:pt>
                <c:pt idx="3121">
                  <c:v>440.99527999999998</c:v>
                </c:pt>
                <c:pt idx="3122">
                  <c:v>440.77586000000002</c:v>
                </c:pt>
                <c:pt idx="3123">
                  <c:v>440.55176</c:v>
                </c:pt>
                <c:pt idx="3124">
                  <c:v>440.34206</c:v>
                </c:pt>
                <c:pt idx="3125">
                  <c:v>440.13128</c:v>
                </c:pt>
                <c:pt idx="3126">
                  <c:v>439.91005999999999</c:v>
                </c:pt>
                <c:pt idx="3127">
                  <c:v>439.70648</c:v>
                </c:pt>
                <c:pt idx="3128">
                  <c:v>439.50272000000001</c:v>
                </c:pt>
                <c:pt idx="3129">
                  <c:v>439.29320000000001</c:v>
                </c:pt>
                <c:pt idx="3130">
                  <c:v>439.07432</c:v>
                </c:pt>
                <c:pt idx="3131">
                  <c:v>438.85399999999998</c:v>
                </c:pt>
                <c:pt idx="3132">
                  <c:v>438.64105999999998</c:v>
                </c:pt>
                <c:pt idx="3133">
                  <c:v>438.43153999999998</c:v>
                </c:pt>
                <c:pt idx="3134">
                  <c:v>438.22886</c:v>
                </c:pt>
                <c:pt idx="3135">
                  <c:v>438.01483999999999</c:v>
                </c:pt>
                <c:pt idx="3136">
                  <c:v>437.81378000000001</c:v>
                </c:pt>
                <c:pt idx="3137">
                  <c:v>437.61128000000002</c:v>
                </c:pt>
                <c:pt idx="3138">
                  <c:v>437.39132000000001</c:v>
                </c:pt>
                <c:pt idx="3139">
                  <c:v>437.18864000000002</c:v>
                </c:pt>
                <c:pt idx="3140">
                  <c:v>436.96598</c:v>
                </c:pt>
                <c:pt idx="3141">
                  <c:v>436.74133999999998</c:v>
                </c:pt>
                <c:pt idx="3142">
                  <c:v>436.54568</c:v>
                </c:pt>
                <c:pt idx="3143">
                  <c:v>436.34174000000002</c:v>
                </c:pt>
                <c:pt idx="3144">
                  <c:v>436.11998</c:v>
                </c:pt>
                <c:pt idx="3145">
                  <c:v>435.91370000000001</c:v>
                </c:pt>
                <c:pt idx="3146">
                  <c:v>435.71282000000002</c:v>
                </c:pt>
                <c:pt idx="3147">
                  <c:v>435.50582000000003</c:v>
                </c:pt>
                <c:pt idx="3148">
                  <c:v>435.28028</c:v>
                </c:pt>
                <c:pt idx="3149">
                  <c:v>435.07148000000001</c:v>
                </c:pt>
                <c:pt idx="3150">
                  <c:v>434.86898000000002</c:v>
                </c:pt>
                <c:pt idx="3151">
                  <c:v>434.66108000000003</c:v>
                </c:pt>
                <c:pt idx="3152">
                  <c:v>434.45605999999998</c:v>
                </c:pt>
                <c:pt idx="3153">
                  <c:v>434.23970000000003</c:v>
                </c:pt>
                <c:pt idx="3154">
                  <c:v>434.01632000000001</c:v>
                </c:pt>
                <c:pt idx="3155">
                  <c:v>433.82155999999998</c:v>
                </c:pt>
                <c:pt idx="3156">
                  <c:v>433.61941999999999</c:v>
                </c:pt>
                <c:pt idx="3157">
                  <c:v>433.41872000000001</c:v>
                </c:pt>
                <c:pt idx="3158">
                  <c:v>433.19965999999999</c:v>
                </c:pt>
                <c:pt idx="3159">
                  <c:v>432.99248</c:v>
                </c:pt>
                <c:pt idx="3160">
                  <c:v>432.79358000000002</c:v>
                </c:pt>
                <c:pt idx="3161">
                  <c:v>432.58837999999997</c:v>
                </c:pt>
                <c:pt idx="3162">
                  <c:v>432.38371999999998</c:v>
                </c:pt>
                <c:pt idx="3163">
                  <c:v>432.17887999999999</c:v>
                </c:pt>
                <c:pt idx="3164">
                  <c:v>431.97242</c:v>
                </c:pt>
                <c:pt idx="3165">
                  <c:v>431.76812000000001</c:v>
                </c:pt>
                <c:pt idx="3166">
                  <c:v>431.55986000000001</c:v>
                </c:pt>
                <c:pt idx="3167">
                  <c:v>431.33756</c:v>
                </c:pt>
                <c:pt idx="3168">
                  <c:v>431.1266</c:v>
                </c:pt>
                <c:pt idx="3169">
                  <c:v>430.92302000000001</c:v>
                </c:pt>
                <c:pt idx="3170">
                  <c:v>430.72591999999997</c:v>
                </c:pt>
                <c:pt idx="3171">
                  <c:v>430.51244000000003</c:v>
                </c:pt>
                <c:pt idx="3172">
                  <c:v>430.29932000000002</c:v>
                </c:pt>
                <c:pt idx="3173">
                  <c:v>430.11644000000001</c:v>
                </c:pt>
                <c:pt idx="3174">
                  <c:v>429.91717999999997</c:v>
                </c:pt>
                <c:pt idx="3175">
                  <c:v>429.70693999999997</c:v>
                </c:pt>
                <c:pt idx="3176">
                  <c:v>429.49382000000003</c:v>
                </c:pt>
                <c:pt idx="3177">
                  <c:v>429.27512000000002</c:v>
                </c:pt>
                <c:pt idx="3178">
                  <c:v>429.07441999999998</c:v>
                </c:pt>
                <c:pt idx="3179">
                  <c:v>428.86165999999997</c:v>
                </c:pt>
                <c:pt idx="3180">
                  <c:v>428.65771999999998</c:v>
                </c:pt>
                <c:pt idx="3181">
                  <c:v>428.47052000000002</c:v>
                </c:pt>
                <c:pt idx="3182">
                  <c:v>428.27125999999998</c:v>
                </c:pt>
                <c:pt idx="3183">
                  <c:v>428.05471999999997</c:v>
                </c:pt>
                <c:pt idx="3184">
                  <c:v>427.84447999999998</c:v>
                </c:pt>
                <c:pt idx="3185">
                  <c:v>427.62668000000002</c:v>
                </c:pt>
                <c:pt idx="3186">
                  <c:v>427.41968000000003</c:v>
                </c:pt>
                <c:pt idx="3187">
                  <c:v>427.22762</c:v>
                </c:pt>
                <c:pt idx="3188">
                  <c:v>427.02170000000001</c:v>
                </c:pt>
                <c:pt idx="3189">
                  <c:v>426.82405999999997</c:v>
                </c:pt>
                <c:pt idx="3190">
                  <c:v>426.61885999999998</c:v>
                </c:pt>
                <c:pt idx="3191">
                  <c:v>426.41149999999999</c:v>
                </c:pt>
                <c:pt idx="3192">
                  <c:v>426.20233999999999</c:v>
                </c:pt>
                <c:pt idx="3193">
                  <c:v>426.00902000000002</c:v>
                </c:pt>
                <c:pt idx="3194">
                  <c:v>425.79968000000002</c:v>
                </c:pt>
                <c:pt idx="3195">
                  <c:v>425.58620000000002</c:v>
                </c:pt>
                <c:pt idx="3196">
                  <c:v>425.38477999999998</c:v>
                </c:pt>
                <c:pt idx="3197">
                  <c:v>425.18317999999999</c:v>
                </c:pt>
                <c:pt idx="3198">
                  <c:v>424.96645999999998</c:v>
                </c:pt>
                <c:pt idx="3199">
                  <c:v>424.77458000000001</c:v>
                </c:pt>
                <c:pt idx="3200">
                  <c:v>424.56452000000002</c:v>
                </c:pt>
                <c:pt idx="3201">
                  <c:v>424.37155999999999</c:v>
                </c:pt>
                <c:pt idx="3202">
                  <c:v>424.17248000000001</c:v>
                </c:pt>
                <c:pt idx="3203">
                  <c:v>423.97286000000003</c:v>
                </c:pt>
                <c:pt idx="3204">
                  <c:v>423.76441999999997</c:v>
                </c:pt>
                <c:pt idx="3205">
                  <c:v>423.56407999999999</c:v>
                </c:pt>
                <c:pt idx="3206">
                  <c:v>423.37058000000002</c:v>
                </c:pt>
                <c:pt idx="3207">
                  <c:v>423.16160000000002</c:v>
                </c:pt>
                <c:pt idx="3208">
                  <c:v>422.95370000000003</c:v>
                </c:pt>
                <c:pt idx="3209">
                  <c:v>422.75443999999999</c:v>
                </c:pt>
                <c:pt idx="3210">
                  <c:v>422.55338</c:v>
                </c:pt>
                <c:pt idx="3211">
                  <c:v>422.35969999999998</c:v>
                </c:pt>
                <c:pt idx="3212">
                  <c:v>422.16116</c:v>
                </c:pt>
                <c:pt idx="3213">
                  <c:v>421.9556</c:v>
                </c:pt>
                <c:pt idx="3214">
                  <c:v>421.75508000000002</c:v>
                </c:pt>
                <c:pt idx="3215">
                  <c:v>421.54862000000003</c:v>
                </c:pt>
                <c:pt idx="3216">
                  <c:v>421.35692</c:v>
                </c:pt>
                <c:pt idx="3217">
                  <c:v>421.14236</c:v>
                </c:pt>
                <c:pt idx="3218">
                  <c:v>420.93986000000001</c:v>
                </c:pt>
                <c:pt idx="3219">
                  <c:v>420.73952000000003</c:v>
                </c:pt>
                <c:pt idx="3220">
                  <c:v>420.52928000000003</c:v>
                </c:pt>
                <c:pt idx="3221">
                  <c:v>420.32821999999999</c:v>
                </c:pt>
                <c:pt idx="3222">
                  <c:v>420.12950000000001</c:v>
                </c:pt>
                <c:pt idx="3223">
                  <c:v>419.91854000000001</c:v>
                </c:pt>
                <c:pt idx="3224">
                  <c:v>419.72863999999998</c:v>
                </c:pt>
                <c:pt idx="3225">
                  <c:v>419.52938</c:v>
                </c:pt>
                <c:pt idx="3226">
                  <c:v>419.32472000000001</c:v>
                </c:pt>
                <c:pt idx="3227">
                  <c:v>419.13733999999999</c:v>
                </c:pt>
                <c:pt idx="3228">
                  <c:v>418.93844000000001</c:v>
                </c:pt>
                <c:pt idx="3229">
                  <c:v>418.72784000000001</c:v>
                </c:pt>
                <c:pt idx="3230">
                  <c:v>418.54352</c:v>
                </c:pt>
                <c:pt idx="3231">
                  <c:v>418.34516000000002</c:v>
                </c:pt>
                <c:pt idx="3232">
                  <c:v>418.12646000000001</c:v>
                </c:pt>
                <c:pt idx="3233">
                  <c:v>417.93079999999998</c:v>
                </c:pt>
                <c:pt idx="3234">
                  <c:v>417.7337</c:v>
                </c:pt>
                <c:pt idx="3235">
                  <c:v>417.53210000000001</c:v>
                </c:pt>
                <c:pt idx="3236">
                  <c:v>417.33697999999998</c:v>
                </c:pt>
                <c:pt idx="3237">
                  <c:v>417.14168000000001</c:v>
                </c:pt>
                <c:pt idx="3238">
                  <c:v>416.94349999999997</c:v>
                </c:pt>
                <c:pt idx="3239">
                  <c:v>416.74297999999999</c:v>
                </c:pt>
                <c:pt idx="3240">
                  <c:v>416.55811999999997</c:v>
                </c:pt>
                <c:pt idx="3241">
                  <c:v>416.36228</c:v>
                </c:pt>
                <c:pt idx="3242">
                  <c:v>416.15762000000001</c:v>
                </c:pt>
                <c:pt idx="3243">
                  <c:v>415.95530000000002</c:v>
                </c:pt>
                <c:pt idx="3244">
                  <c:v>415.74470000000002</c:v>
                </c:pt>
                <c:pt idx="3245">
                  <c:v>415.56506000000002</c:v>
                </c:pt>
                <c:pt idx="3246">
                  <c:v>415.37335999999999</c:v>
                </c:pt>
                <c:pt idx="3247">
                  <c:v>415.17896000000002</c:v>
                </c:pt>
                <c:pt idx="3248">
                  <c:v>414.98149999999998</c:v>
                </c:pt>
                <c:pt idx="3249">
                  <c:v>414.78692000000001</c:v>
                </c:pt>
                <c:pt idx="3250">
                  <c:v>414.60169999999999</c:v>
                </c:pt>
                <c:pt idx="3251">
                  <c:v>414.39884000000001</c:v>
                </c:pt>
                <c:pt idx="3252">
                  <c:v>414.19274000000001</c:v>
                </c:pt>
                <c:pt idx="3253">
                  <c:v>414.00914</c:v>
                </c:pt>
                <c:pt idx="3254">
                  <c:v>413.80250000000001</c:v>
                </c:pt>
                <c:pt idx="3255">
                  <c:v>413.61962</c:v>
                </c:pt>
                <c:pt idx="3256">
                  <c:v>413.41622000000001</c:v>
                </c:pt>
                <c:pt idx="3257">
                  <c:v>413.22019999999998</c:v>
                </c:pt>
                <c:pt idx="3258">
                  <c:v>413.01535999999999</c:v>
                </c:pt>
                <c:pt idx="3259">
                  <c:v>412.82240000000002</c:v>
                </c:pt>
                <c:pt idx="3260">
                  <c:v>412.61558000000002</c:v>
                </c:pt>
                <c:pt idx="3261">
                  <c:v>412.42838</c:v>
                </c:pt>
                <c:pt idx="3262">
                  <c:v>412.23829999999998</c:v>
                </c:pt>
                <c:pt idx="3263">
                  <c:v>412.03832</c:v>
                </c:pt>
                <c:pt idx="3264">
                  <c:v>411.83888000000002</c:v>
                </c:pt>
                <c:pt idx="3265">
                  <c:v>411.64591999999999</c:v>
                </c:pt>
                <c:pt idx="3266">
                  <c:v>411.43477999999999</c:v>
                </c:pt>
                <c:pt idx="3267">
                  <c:v>411.25387999999998</c:v>
                </c:pt>
                <c:pt idx="3268">
                  <c:v>411.07459999999998</c:v>
                </c:pt>
                <c:pt idx="3269">
                  <c:v>410.86669999999998</c:v>
                </c:pt>
                <c:pt idx="3270">
                  <c:v>410.68328000000002</c:v>
                </c:pt>
                <c:pt idx="3271">
                  <c:v>410.47196000000002</c:v>
                </c:pt>
                <c:pt idx="3272">
                  <c:v>410.28566000000001</c:v>
                </c:pt>
                <c:pt idx="3273">
                  <c:v>410.09269999999998</c:v>
                </c:pt>
                <c:pt idx="3274">
                  <c:v>409.8965</c:v>
                </c:pt>
                <c:pt idx="3275">
                  <c:v>409.70857999999998</c:v>
                </c:pt>
                <c:pt idx="3276">
                  <c:v>409.51292000000001</c:v>
                </c:pt>
                <c:pt idx="3277">
                  <c:v>409.31743999999998</c:v>
                </c:pt>
                <c:pt idx="3278">
                  <c:v>409.12502000000001</c:v>
                </c:pt>
                <c:pt idx="3279">
                  <c:v>408.94141999999999</c:v>
                </c:pt>
                <c:pt idx="3280">
                  <c:v>408.74450000000002</c:v>
                </c:pt>
                <c:pt idx="3281">
                  <c:v>408.54379999999998</c:v>
                </c:pt>
                <c:pt idx="3282">
                  <c:v>408.35426000000001</c:v>
                </c:pt>
                <c:pt idx="3283">
                  <c:v>408.17282</c:v>
                </c:pt>
                <c:pt idx="3284">
                  <c:v>407.97536000000002</c:v>
                </c:pt>
                <c:pt idx="3285">
                  <c:v>407.77321999999998</c:v>
                </c:pt>
                <c:pt idx="3286">
                  <c:v>407.60167999999999</c:v>
                </c:pt>
                <c:pt idx="3287">
                  <c:v>407.41052000000002</c:v>
                </c:pt>
                <c:pt idx="3288">
                  <c:v>407.19632000000001</c:v>
                </c:pt>
                <c:pt idx="3289">
                  <c:v>407.00659999999999</c:v>
                </c:pt>
                <c:pt idx="3290">
                  <c:v>406.80590000000001</c:v>
                </c:pt>
                <c:pt idx="3291">
                  <c:v>406.62031999999999</c:v>
                </c:pt>
                <c:pt idx="3292">
                  <c:v>406.42556000000002</c:v>
                </c:pt>
                <c:pt idx="3293">
                  <c:v>406.23223999999999</c:v>
                </c:pt>
                <c:pt idx="3294">
                  <c:v>406.02974</c:v>
                </c:pt>
                <c:pt idx="3295">
                  <c:v>405.84721999999999</c:v>
                </c:pt>
                <c:pt idx="3296">
                  <c:v>405.66415999999998</c:v>
                </c:pt>
                <c:pt idx="3297">
                  <c:v>405.4667</c:v>
                </c:pt>
                <c:pt idx="3298">
                  <c:v>405.27985999999999</c:v>
                </c:pt>
                <c:pt idx="3299">
                  <c:v>405.10111999999998</c:v>
                </c:pt>
                <c:pt idx="3300">
                  <c:v>404.91464000000002</c:v>
                </c:pt>
                <c:pt idx="3301">
                  <c:v>404.73284000000001</c:v>
                </c:pt>
                <c:pt idx="3302">
                  <c:v>404.53951999999998</c:v>
                </c:pt>
                <c:pt idx="3303">
                  <c:v>404.32981999999998</c:v>
                </c:pt>
                <c:pt idx="3304">
                  <c:v>404.14064000000002</c:v>
                </c:pt>
                <c:pt idx="3305">
                  <c:v>403.97341999999998</c:v>
                </c:pt>
                <c:pt idx="3306">
                  <c:v>403.77776</c:v>
                </c:pt>
                <c:pt idx="3307">
                  <c:v>403.57706000000002</c:v>
                </c:pt>
                <c:pt idx="3308">
                  <c:v>403.3904</c:v>
                </c:pt>
                <c:pt idx="3309">
                  <c:v>403.20175999999998</c:v>
                </c:pt>
                <c:pt idx="3310">
                  <c:v>403.00466</c:v>
                </c:pt>
                <c:pt idx="3311">
                  <c:v>402.82159999999999</c:v>
                </c:pt>
                <c:pt idx="3312">
                  <c:v>402.63062000000002</c:v>
                </c:pt>
                <c:pt idx="3313">
                  <c:v>402.43819999999999</c:v>
                </c:pt>
                <c:pt idx="3314">
                  <c:v>402.26486</c:v>
                </c:pt>
                <c:pt idx="3315">
                  <c:v>402.06668000000002</c:v>
                </c:pt>
                <c:pt idx="3316">
                  <c:v>401.86435999999998</c:v>
                </c:pt>
                <c:pt idx="3317">
                  <c:v>401.68669999999997</c:v>
                </c:pt>
                <c:pt idx="3318">
                  <c:v>401.49518</c:v>
                </c:pt>
                <c:pt idx="3319">
                  <c:v>401.30545999999998</c:v>
                </c:pt>
                <c:pt idx="3320">
                  <c:v>401.11736000000002</c:v>
                </c:pt>
                <c:pt idx="3321">
                  <c:v>400.91198000000003</c:v>
                </c:pt>
                <c:pt idx="3322">
                  <c:v>400.73971999999998</c:v>
                </c:pt>
                <c:pt idx="3323">
                  <c:v>400.55162000000001</c:v>
                </c:pt>
                <c:pt idx="3324">
                  <c:v>400.36117999999999</c:v>
                </c:pt>
                <c:pt idx="3325">
                  <c:v>400.17326000000003</c:v>
                </c:pt>
                <c:pt idx="3326">
                  <c:v>399.99002000000002</c:v>
                </c:pt>
                <c:pt idx="3327">
                  <c:v>399.79651999999999</c:v>
                </c:pt>
                <c:pt idx="3328">
                  <c:v>399.60302000000001</c:v>
                </c:pt>
                <c:pt idx="3329">
                  <c:v>399.41257999999999</c:v>
                </c:pt>
                <c:pt idx="3330">
                  <c:v>399.22412000000003</c:v>
                </c:pt>
                <c:pt idx="3331">
                  <c:v>399.03062</c:v>
                </c:pt>
                <c:pt idx="3332">
                  <c:v>398.85061999999999</c:v>
                </c:pt>
                <c:pt idx="3333">
                  <c:v>398.66323999999997</c:v>
                </c:pt>
                <c:pt idx="3334">
                  <c:v>398.47424000000001</c:v>
                </c:pt>
                <c:pt idx="3335">
                  <c:v>398.27498000000003</c:v>
                </c:pt>
                <c:pt idx="3336">
                  <c:v>398.09642000000002</c:v>
                </c:pt>
                <c:pt idx="3337">
                  <c:v>397.91498000000001</c:v>
                </c:pt>
                <c:pt idx="3338">
                  <c:v>397.71391999999997</c:v>
                </c:pt>
                <c:pt idx="3339">
                  <c:v>397.52294000000001</c:v>
                </c:pt>
                <c:pt idx="3340">
                  <c:v>397.33717999999999</c:v>
                </c:pt>
                <c:pt idx="3341">
                  <c:v>397.15537999999998</c:v>
                </c:pt>
                <c:pt idx="3342">
                  <c:v>396.96188000000001</c:v>
                </c:pt>
                <c:pt idx="3343">
                  <c:v>396.76459999999997</c:v>
                </c:pt>
                <c:pt idx="3344">
                  <c:v>396.5729</c:v>
                </c:pt>
                <c:pt idx="3345">
                  <c:v>396.39308</c:v>
                </c:pt>
                <c:pt idx="3346">
                  <c:v>396.20641999999998</c:v>
                </c:pt>
                <c:pt idx="3347">
                  <c:v>396.01400000000001</c:v>
                </c:pt>
                <c:pt idx="3348">
                  <c:v>395.82986</c:v>
                </c:pt>
                <c:pt idx="3349">
                  <c:v>395.63762000000003</c:v>
                </c:pt>
                <c:pt idx="3350">
                  <c:v>395.45636000000002</c:v>
                </c:pt>
                <c:pt idx="3351">
                  <c:v>395.27330000000001</c:v>
                </c:pt>
                <c:pt idx="3352">
                  <c:v>395.08051999999998</c:v>
                </c:pt>
                <c:pt idx="3353">
                  <c:v>394.90034000000003</c:v>
                </c:pt>
                <c:pt idx="3354">
                  <c:v>394.70414</c:v>
                </c:pt>
                <c:pt idx="3355">
                  <c:v>394.51963999999998</c:v>
                </c:pt>
                <c:pt idx="3356">
                  <c:v>394.34107999999998</c:v>
                </c:pt>
                <c:pt idx="3357">
                  <c:v>394.14974000000001</c:v>
                </c:pt>
                <c:pt idx="3358">
                  <c:v>393.96668</c:v>
                </c:pt>
                <c:pt idx="3359">
                  <c:v>393.78793999999999</c:v>
                </c:pt>
                <c:pt idx="3360">
                  <c:v>393.60865999999999</c:v>
                </c:pt>
                <c:pt idx="3361">
                  <c:v>393.41480000000001</c:v>
                </c:pt>
                <c:pt idx="3362">
                  <c:v>393.23048</c:v>
                </c:pt>
                <c:pt idx="3363">
                  <c:v>393.04093999999998</c:v>
                </c:pt>
                <c:pt idx="3364">
                  <c:v>392.85842000000002</c:v>
                </c:pt>
                <c:pt idx="3365">
                  <c:v>392.67644000000001</c:v>
                </c:pt>
                <c:pt idx="3366">
                  <c:v>392.49680000000001</c:v>
                </c:pt>
                <c:pt idx="3367">
                  <c:v>392.30401999999998</c:v>
                </c:pt>
                <c:pt idx="3368">
                  <c:v>392.12671999999998</c:v>
                </c:pt>
                <c:pt idx="3369">
                  <c:v>391.94672000000003</c:v>
                </c:pt>
                <c:pt idx="3370">
                  <c:v>391.75069999999999</c:v>
                </c:pt>
                <c:pt idx="3371">
                  <c:v>391.58564000000001</c:v>
                </c:pt>
                <c:pt idx="3372">
                  <c:v>391.42273999999998</c:v>
                </c:pt>
                <c:pt idx="3373">
                  <c:v>391.23140000000001</c:v>
                </c:pt>
                <c:pt idx="3374">
                  <c:v>391.03465999999997</c:v>
                </c:pt>
                <c:pt idx="3375">
                  <c:v>390.85052000000002</c:v>
                </c:pt>
                <c:pt idx="3376">
                  <c:v>390.66944000000001</c:v>
                </c:pt>
                <c:pt idx="3377">
                  <c:v>390.49286000000001</c:v>
                </c:pt>
                <c:pt idx="3378">
                  <c:v>390.31826000000001</c:v>
                </c:pt>
                <c:pt idx="3379">
                  <c:v>390.13141999999999</c:v>
                </c:pt>
                <c:pt idx="3380">
                  <c:v>389.95357999999999</c:v>
                </c:pt>
                <c:pt idx="3381">
                  <c:v>389.76584000000003</c:v>
                </c:pt>
                <c:pt idx="3382">
                  <c:v>389.58188000000001</c:v>
                </c:pt>
                <c:pt idx="3383">
                  <c:v>389.38891999999998</c:v>
                </c:pt>
                <c:pt idx="3384">
                  <c:v>389.21449999999999</c:v>
                </c:pt>
                <c:pt idx="3385">
                  <c:v>389.02910000000003</c:v>
                </c:pt>
                <c:pt idx="3386">
                  <c:v>388.85395999999997</c:v>
                </c:pt>
                <c:pt idx="3387">
                  <c:v>388.66928000000001</c:v>
                </c:pt>
                <c:pt idx="3388">
                  <c:v>388.48946000000001</c:v>
                </c:pt>
                <c:pt idx="3389">
                  <c:v>388.30513999999999</c:v>
                </c:pt>
                <c:pt idx="3390">
                  <c:v>388.11901999999998</c:v>
                </c:pt>
                <c:pt idx="3391">
                  <c:v>387.94243999999998</c:v>
                </c:pt>
                <c:pt idx="3392">
                  <c:v>387.74281999999999</c:v>
                </c:pt>
                <c:pt idx="3393">
                  <c:v>387.55291999999997</c:v>
                </c:pt>
                <c:pt idx="3394">
                  <c:v>387.38857999999999</c:v>
                </c:pt>
                <c:pt idx="3395">
                  <c:v>387.21109999999999</c:v>
                </c:pt>
                <c:pt idx="3396">
                  <c:v>387.02569999999997</c:v>
                </c:pt>
                <c:pt idx="3397">
                  <c:v>386.85199999999998</c:v>
                </c:pt>
                <c:pt idx="3398">
                  <c:v>386.67469999999997</c:v>
                </c:pt>
                <c:pt idx="3399">
                  <c:v>386.49380000000002</c:v>
                </c:pt>
                <c:pt idx="3400">
                  <c:v>386.30282</c:v>
                </c:pt>
                <c:pt idx="3401">
                  <c:v>386.10950000000003</c:v>
                </c:pt>
                <c:pt idx="3402">
                  <c:v>385.93813999999998</c:v>
                </c:pt>
                <c:pt idx="3403">
                  <c:v>385.76245999999998</c:v>
                </c:pt>
                <c:pt idx="3404">
                  <c:v>385.59451999999999</c:v>
                </c:pt>
                <c:pt idx="3405">
                  <c:v>385.39994000000002</c:v>
                </c:pt>
                <c:pt idx="3406">
                  <c:v>385.21508</c:v>
                </c:pt>
                <c:pt idx="3407">
                  <c:v>385.03778</c:v>
                </c:pt>
                <c:pt idx="3408">
                  <c:v>384.86876000000001</c:v>
                </c:pt>
                <c:pt idx="3409">
                  <c:v>384.67777999999998</c:v>
                </c:pt>
                <c:pt idx="3410">
                  <c:v>384.49238000000003</c:v>
                </c:pt>
                <c:pt idx="3411">
                  <c:v>384.32425999999998</c:v>
                </c:pt>
                <c:pt idx="3412">
                  <c:v>384.14461999999997</c:v>
                </c:pt>
                <c:pt idx="3413">
                  <c:v>383.97649999999999</c:v>
                </c:pt>
                <c:pt idx="3414">
                  <c:v>383.79235999999997</c:v>
                </c:pt>
                <c:pt idx="3415">
                  <c:v>383.61613999999997</c:v>
                </c:pt>
                <c:pt idx="3416">
                  <c:v>383.4194</c:v>
                </c:pt>
                <c:pt idx="3417">
                  <c:v>383.25038000000001</c:v>
                </c:pt>
                <c:pt idx="3418">
                  <c:v>383.08226000000002</c:v>
                </c:pt>
                <c:pt idx="3419">
                  <c:v>382.90190000000001</c:v>
                </c:pt>
                <c:pt idx="3420">
                  <c:v>382.70281999999997</c:v>
                </c:pt>
                <c:pt idx="3421">
                  <c:v>382.54838000000001</c:v>
                </c:pt>
                <c:pt idx="3422">
                  <c:v>382.36928</c:v>
                </c:pt>
                <c:pt idx="3423">
                  <c:v>382.16948000000002</c:v>
                </c:pt>
                <c:pt idx="3424">
                  <c:v>382.01324</c:v>
                </c:pt>
                <c:pt idx="3425">
                  <c:v>381.84242</c:v>
                </c:pt>
                <c:pt idx="3426">
                  <c:v>381.66674</c:v>
                </c:pt>
                <c:pt idx="3427">
                  <c:v>381.49052</c:v>
                </c:pt>
                <c:pt idx="3428">
                  <c:v>381.30529999999999</c:v>
                </c:pt>
                <c:pt idx="3429">
                  <c:v>381.12205999999998</c:v>
                </c:pt>
                <c:pt idx="3430">
                  <c:v>380.95069999999998</c:v>
                </c:pt>
                <c:pt idx="3431">
                  <c:v>380.78726</c:v>
                </c:pt>
                <c:pt idx="3432">
                  <c:v>380.60599999999999</c:v>
                </c:pt>
                <c:pt idx="3433">
                  <c:v>380.41771999999997</c:v>
                </c:pt>
                <c:pt idx="3434">
                  <c:v>380.24887999999999</c:v>
                </c:pt>
                <c:pt idx="3435">
                  <c:v>380.06491999999997</c:v>
                </c:pt>
                <c:pt idx="3436">
                  <c:v>379.89319999999998</c:v>
                </c:pt>
                <c:pt idx="3437">
                  <c:v>379.72165999999999</c:v>
                </c:pt>
                <c:pt idx="3438">
                  <c:v>379.54669999999999</c:v>
                </c:pt>
                <c:pt idx="3439">
                  <c:v>379.38254000000001</c:v>
                </c:pt>
                <c:pt idx="3440">
                  <c:v>379.19803999999999</c:v>
                </c:pt>
                <c:pt idx="3441">
                  <c:v>379.00958000000003</c:v>
                </c:pt>
                <c:pt idx="3442">
                  <c:v>378.83641999999998</c:v>
                </c:pt>
                <c:pt idx="3443">
                  <c:v>378.67117999999999</c:v>
                </c:pt>
                <c:pt idx="3444">
                  <c:v>378.49369999999999</c:v>
                </c:pt>
                <c:pt idx="3445">
                  <c:v>378.32035999999999</c:v>
                </c:pt>
                <c:pt idx="3446">
                  <c:v>378.13765999999998</c:v>
                </c:pt>
                <c:pt idx="3447">
                  <c:v>377.94740000000002</c:v>
                </c:pt>
                <c:pt idx="3448">
                  <c:v>377.77424000000002</c:v>
                </c:pt>
                <c:pt idx="3449">
                  <c:v>377.62286</c:v>
                </c:pt>
                <c:pt idx="3450">
                  <c:v>377.45330000000001</c:v>
                </c:pt>
                <c:pt idx="3451">
                  <c:v>377.2697</c:v>
                </c:pt>
                <c:pt idx="3452">
                  <c:v>377.10212000000001</c:v>
                </c:pt>
                <c:pt idx="3453">
                  <c:v>376.92806000000002</c:v>
                </c:pt>
                <c:pt idx="3454">
                  <c:v>376.74716000000001</c:v>
                </c:pt>
                <c:pt idx="3455">
                  <c:v>376.55581999999998</c:v>
                </c:pt>
                <c:pt idx="3456">
                  <c:v>376.38049999999998</c:v>
                </c:pt>
                <c:pt idx="3457">
                  <c:v>376.19726000000003</c:v>
                </c:pt>
                <c:pt idx="3458">
                  <c:v>376.03075999999999</c:v>
                </c:pt>
                <c:pt idx="3459">
                  <c:v>375.85129999999998</c:v>
                </c:pt>
                <c:pt idx="3460">
                  <c:v>375.66914000000003</c:v>
                </c:pt>
                <c:pt idx="3461">
                  <c:v>375.50209999999998</c:v>
                </c:pt>
                <c:pt idx="3462">
                  <c:v>375.33866</c:v>
                </c:pt>
                <c:pt idx="3463">
                  <c:v>375.15487999999999</c:v>
                </c:pt>
                <c:pt idx="3464">
                  <c:v>374.99792000000002</c:v>
                </c:pt>
                <c:pt idx="3465">
                  <c:v>374.82224000000002</c:v>
                </c:pt>
                <c:pt idx="3466">
                  <c:v>374.63558</c:v>
                </c:pt>
                <c:pt idx="3467">
                  <c:v>374.46098000000001</c:v>
                </c:pt>
                <c:pt idx="3468">
                  <c:v>374.28962000000001</c:v>
                </c:pt>
                <c:pt idx="3469">
                  <c:v>374.11466000000001</c:v>
                </c:pt>
                <c:pt idx="3470">
                  <c:v>373.9298</c:v>
                </c:pt>
                <c:pt idx="3471">
                  <c:v>373.75051999999999</c:v>
                </c:pt>
                <c:pt idx="3472">
                  <c:v>373.57934</c:v>
                </c:pt>
                <c:pt idx="3473">
                  <c:v>373.41698000000002</c:v>
                </c:pt>
                <c:pt idx="3474">
                  <c:v>373.24400000000003</c:v>
                </c:pt>
                <c:pt idx="3475">
                  <c:v>373.06885999999997</c:v>
                </c:pt>
                <c:pt idx="3476">
                  <c:v>372.88958000000002</c:v>
                </c:pt>
                <c:pt idx="3477">
                  <c:v>372.70670000000001</c:v>
                </c:pt>
                <c:pt idx="3478">
                  <c:v>372.54127999999997</c:v>
                </c:pt>
                <c:pt idx="3479">
                  <c:v>372.36488000000003</c:v>
                </c:pt>
                <c:pt idx="3480">
                  <c:v>372.19189999999998</c:v>
                </c:pt>
                <c:pt idx="3481">
                  <c:v>372.02107999999998</c:v>
                </c:pt>
                <c:pt idx="3482">
                  <c:v>371.84413999999998</c:v>
                </c:pt>
                <c:pt idx="3483">
                  <c:v>371.67097999999999</c:v>
                </c:pt>
                <c:pt idx="3484">
                  <c:v>371.49691999999999</c:v>
                </c:pt>
                <c:pt idx="3485">
                  <c:v>371.32393999999999</c:v>
                </c:pt>
                <c:pt idx="3486">
                  <c:v>371.15474</c:v>
                </c:pt>
                <c:pt idx="3487">
                  <c:v>370.96717999999998</c:v>
                </c:pt>
                <c:pt idx="3488">
                  <c:v>370.78627999999998</c:v>
                </c:pt>
                <c:pt idx="3489">
                  <c:v>370.62644</c:v>
                </c:pt>
                <c:pt idx="3490">
                  <c:v>370.45454000000001</c:v>
                </c:pt>
                <c:pt idx="3491">
                  <c:v>370.28912000000003</c:v>
                </c:pt>
                <c:pt idx="3492">
                  <c:v>370.10642000000001</c:v>
                </c:pt>
                <c:pt idx="3493">
                  <c:v>369.94387999999998</c:v>
                </c:pt>
                <c:pt idx="3494">
                  <c:v>369.77918</c:v>
                </c:pt>
                <c:pt idx="3495">
                  <c:v>369.60151999999999</c:v>
                </c:pt>
                <c:pt idx="3496">
                  <c:v>369.41108000000003</c:v>
                </c:pt>
                <c:pt idx="3497">
                  <c:v>369.25700000000001</c:v>
                </c:pt>
                <c:pt idx="3498">
                  <c:v>369.08564000000001</c:v>
                </c:pt>
                <c:pt idx="3499">
                  <c:v>368.89177999999998</c:v>
                </c:pt>
                <c:pt idx="3500">
                  <c:v>368.72167999999999</c:v>
                </c:pt>
                <c:pt idx="3501">
                  <c:v>368.54563999999999</c:v>
                </c:pt>
                <c:pt idx="3502">
                  <c:v>368.36329999999998</c:v>
                </c:pt>
                <c:pt idx="3503">
                  <c:v>368.20994000000002</c:v>
                </c:pt>
                <c:pt idx="3504">
                  <c:v>368.03822000000002</c:v>
                </c:pt>
                <c:pt idx="3505">
                  <c:v>367.86344000000003</c:v>
                </c:pt>
                <c:pt idx="3506">
                  <c:v>367.69459999999998</c:v>
                </c:pt>
                <c:pt idx="3507">
                  <c:v>367.51387999999997</c:v>
                </c:pt>
                <c:pt idx="3508">
                  <c:v>367.34125999999998</c:v>
                </c:pt>
                <c:pt idx="3509">
                  <c:v>367.1816</c:v>
                </c:pt>
                <c:pt idx="3510">
                  <c:v>366.99745999999999</c:v>
                </c:pt>
                <c:pt idx="3511">
                  <c:v>366.83600000000001</c:v>
                </c:pt>
                <c:pt idx="3512">
                  <c:v>366.66968000000003</c:v>
                </c:pt>
                <c:pt idx="3513">
                  <c:v>366.50299999999999</c:v>
                </c:pt>
                <c:pt idx="3514">
                  <c:v>366.32893999999999</c:v>
                </c:pt>
                <c:pt idx="3515">
                  <c:v>366.14479999999998</c:v>
                </c:pt>
                <c:pt idx="3516">
                  <c:v>365.97199999999998</c:v>
                </c:pt>
                <c:pt idx="3517">
                  <c:v>365.80207999999999</c:v>
                </c:pt>
                <c:pt idx="3518">
                  <c:v>365.62639999999999</c:v>
                </c:pt>
                <c:pt idx="3519">
                  <c:v>365.45522</c:v>
                </c:pt>
                <c:pt idx="3520">
                  <c:v>365.29826000000003</c:v>
                </c:pt>
                <c:pt idx="3521">
                  <c:v>365.12329999999997</c:v>
                </c:pt>
                <c:pt idx="3522">
                  <c:v>364.95229999999998</c:v>
                </c:pt>
                <c:pt idx="3523">
                  <c:v>364.78057999999999</c:v>
                </c:pt>
                <c:pt idx="3524">
                  <c:v>364.62164000000001</c:v>
                </c:pt>
                <c:pt idx="3525">
                  <c:v>364.4366</c:v>
                </c:pt>
                <c:pt idx="3526">
                  <c:v>364.26722000000001</c:v>
                </c:pt>
                <c:pt idx="3527">
                  <c:v>364.09874000000002</c:v>
                </c:pt>
                <c:pt idx="3528">
                  <c:v>363.92684000000003</c:v>
                </c:pt>
                <c:pt idx="3529">
                  <c:v>363.75817999999998</c:v>
                </c:pt>
                <c:pt idx="3530">
                  <c:v>363.59726000000001</c:v>
                </c:pt>
                <c:pt idx="3531">
                  <c:v>363.42626000000001</c:v>
                </c:pt>
                <c:pt idx="3532">
                  <c:v>363.26155999999997</c:v>
                </c:pt>
                <c:pt idx="3533">
                  <c:v>363.09974</c:v>
                </c:pt>
                <c:pt idx="3534">
                  <c:v>362.91181999999998</c:v>
                </c:pt>
                <c:pt idx="3535">
                  <c:v>362.75252</c:v>
                </c:pt>
                <c:pt idx="3536">
                  <c:v>362.58260000000001</c:v>
                </c:pt>
                <c:pt idx="3537">
                  <c:v>362.41951999999998</c:v>
                </c:pt>
                <c:pt idx="3538">
                  <c:v>362.23484000000002</c:v>
                </c:pt>
                <c:pt idx="3539">
                  <c:v>362.07175999999998</c:v>
                </c:pt>
                <c:pt idx="3540">
                  <c:v>361.91912000000002</c:v>
                </c:pt>
                <c:pt idx="3541">
                  <c:v>361.74488000000002</c:v>
                </c:pt>
                <c:pt idx="3542">
                  <c:v>361.56434000000002</c:v>
                </c:pt>
                <c:pt idx="3543">
                  <c:v>361.40161999999998</c:v>
                </c:pt>
                <c:pt idx="3544">
                  <c:v>361.22</c:v>
                </c:pt>
                <c:pt idx="3545">
                  <c:v>361.0598</c:v>
                </c:pt>
                <c:pt idx="3546">
                  <c:v>360.89744000000002</c:v>
                </c:pt>
                <c:pt idx="3547">
                  <c:v>360.71510000000001</c:v>
                </c:pt>
                <c:pt idx="3548">
                  <c:v>360.54554000000002</c:v>
                </c:pt>
                <c:pt idx="3549">
                  <c:v>360.37652000000003</c:v>
                </c:pt>
                <c:pt idx="3550">
                  <c:v>360.20983999999999</c:v>
                </c:pt>
                <c:pt idx="3551">
                  <c:v>360.04316</c:v>
                </c:pt>
                <c:pt idx="3552">
                  <c:v>359.87306000000001</c:v>
                </c:pt>
                <c:pt idx="3553">
                  <c:v>359.70656000000002</c:v>
                </c:pt>
                <c:pt idx="3554">
                  <c:v>359.52224000000001</c:v>
                </c:pt>
                <c:pt idx="3555">
                  <c:v>359.35286000000002</c:v>
                </c:pt>
                <c:pt idx="3556">
                  <c:v>359.18797999999998</c:v>
                </c:pt>
                <c:pt idx="3557">
                  <c:v>359.02868000000001</c:v>
                </c:pt>
                <c:pt idx="3558">
                  <c:v>358.85876000000002</c:v>
                </c:pt>
                <c:pt idx="3559">
                  <c:v>358.67750000000001</c:v>
                </c:pt>
                <c:pt idx="3560">
                  <c:v>358.52017999999998</c:v>
                </c:pt>
                <c:pt idx="3561">
                  <c:v>358.35656</c:v>
                </c:pt>
                <c:pt idx="3562">
                  <c:v>358.19402000000002</c:v>
                </c:pt>
                <c:pt idx="3563">
                  <c:v>358.01996000000003</c:v>
                </c:pt>
                <c:pt idx="3564">
                  <c:v>357.8297</c:v>
                </c:pt>
                <c:pt idx="3565">
                  <c:v>357.66284000000002</c:v>
                </c:pt>
                <c:pt idx="3566">
                  <c:v>357.5129</c:v>
                </c:pt>
                <c:pt idx="3567">
                  <c:v>357.35054000000002</c:v>
                </c:pt>
                <c:pt idx="3568">
                  <c:v>357.20204000000001</c:v>
                </c:pt>
                <c:pt idx="3569">
                  <c:v>357.02708000000001</c:v>
                </c:pt>
                <c:pt idx="3570">
                  <c:v>356.84924000000001</c:v>
                </c:pt>
                <c:pt idx="3571">
                  <c:v>356.69047999999998</c:v>
                </c:pt>
                <c:pt idx="3572">
                  <c:v>356.52019999999999</c:v>
                </c:pt>
                <c:pt idx="3573">
                  <c:v>356.34271999999999</c:v>
                </c:pt>
                <c:pt idx="3574">
                  <c:v>356.18738000000002</c:v>
                </c:pt>
                <c:pt idx="3575">
                  <c:v>356.02825999999999</c:v>
                </c:pt>
                <c:pt idx="3576">
                  <c:v>355.85708</c:v>
                </c:pt>
                <c:pt idx="3577">
                  <c:v>355.69220000000001</c:v>
                </c:pt>
                <c:pt idx="3578">
                  <c:v>355.51994000000002</c:v>
                </c:pt>
                <c:pt idx="3579">
                  <c:v>355.34462000000002</c:v>
                </c:pt>
                <c:pt idx="3580">
                  <c:v>355.18477999999999</c:v>
                </c:pt>
                <c:pt idx="3581">
                  <c:v>355.02674000000002</c:v>
                </c:pt>
                <c:pt idx="3582">
                  <c:v>354.85412000000002</c:v>
                </c:pt>
                <c:pt idx="3583">
                  <c:v>354.68797999999998</c:v>
                </c:pt>
                <c:pt idx="3584">
                  <c:v>354.51121999999998</c:v>
                </c:pt>
                <c:pt idx="3585">
                  <c:v>354.34435999999999</c:v>
                </c:pt>
                <c:pt idx="3586">
                  <c:v>354.18218000000002</c:v>
                </c:pt>
                <c:pt idx="3587">
                  <c:v>354.02629999999999</c:v>
                </c:pt>
                <c:pt idx="3588">
                  <c:v>353.86430000000001</c:v>
                </c:pt>
                <c:pt idx="3589">
                  <c:v>353.69312000000002</c:v>
                </c:pt>
                <c:pt idx="3590">
                  <c:v>353.53093999999999</c:v>
                </c:pt>
                <c:pt idx="3591">
                  <c:v>353.35759999999999</c:v>
                </c:pt>
                <c:pt idx="3592">
                  <c:v>353.18858</c:v>
                </c:pt>
                <c:pt idx="3593">
                  <c:v>353.02694000000002</c:v>
                </c:pt>
                <c:pt idx="3594">
                  <c:v>352.87448000000001</c:v>
                </c:pt>
                <c:pt idx="3595">
                  <c:v>352.69322</c:v>
                </c:pt>
                <c:pt idx="3596">
                  <c:v>352.53338000000002</c:v>
                </c:pt>
                <c:pt idx="3597">
                  <c:v>352.37551999999999</c:v>
                </c:pt>
                <c:pt idx="3598">
                  <c:v>352.20830000000001</c:v>
                </c:pt>
                <c:pt idx="3599">
                  <c:v>352.02938</c:v>
                </c:pt>
                <c:pt idx="3600">
                  <c:v>351.86090000000002</c:v>
                </c:pt>
                <c:pt idx="3601">
                  <c:v>351.70771999999999</c:v>
                </c:pt>
                <c:pt idx="3602">
                  <c:v>351.55777999999998</c:v>
                </c:pt>
                <c:pt idx="3603">
                  <c:v>351.39632</c:v>
                </c:pt>
                <c:pt idx="3604">
                  <c:v>351.2183</c:v>
                </c:pt>
                <c:pt idx="3605">
                  <c:v>351.05558000000002</c:v>
                </c:pt>
                <c:pt idx="3606">
                  <c:v>350.9033</c:v>
                </c:pt>
                <c:pt idx="3607">
                  <c:v>350.73212000000001</c:v>
                </c:pt>
                <c:pt idx="3608">
                  <c:v>350.56004000000001</c:v>
                </c:pt>
                <c:pt idx="3609">
                  <c:v>350.39713999999998</c:v>
                </c:pt>
                <c:pt idx="3610">
                  <c:v>350.22937999999999</c:v>
                </c:pt>
                <c:pt idx="3611">
                  <c:v>350.06540000000001</c:v>
                </c:pt>
                <c:pt idx="3612">
                  <c:v>349.88396</c:v>
                </c:pt>
                <c:pt idx="3613">
                  <c:v>349.72448000000003</c:v>
                </c:pt>
                <c:pt idx="3614">
                  <c:v>349.55671999999998</c:v>
                </c:pt>
                <c:pt idx="3615">
                  <c:v>349.40714000000003</c:v>
                </c:pt>
                <c:pt idx="3616">
                  <c:v>349.23901999999998</c:v>
                </c:pt>
                <c:pt idx="3617">
                  <c:v>349.06279999999998</c:v>
                </c:pt>
                <c:pt idx="3618">
                  <c:v>348.89792</c:v>
                </c:pt>
                <c:pt idx="3619">
                  <c:v>348.74743999999998</c:v>
                </c:pt>
                <c:pt idx="3620">
                  <c:v>348.59120000000001</c:v>
                </c:pt>
                <c:pt idx="3621">
                  <c:v>348.42523999999997</c:v>
                </c:pt>
                <c:pt idx="3622">
                  <c:v>348.25333999999998</c:v>
                </c:pt>
                <c:pt idx="3623">
                  <c:v>348.09476000000001</c:v>
                </c:pt>
                <c:pt idx="3624">
                  <c:v>347.93743999999998</c:v>
                </c:pt>
                <c:pt idx="3625">
                  <c:v>347.78030000000001</c:v>
                </c:pt>
                <c:pt idx="3626">
                  <c:v>347.60156000000001</c:v>
                </c:pt>
                <c:pt idx="3627">
                  <c:v>347.44117999999997</c:v>
                </c:pt>
                <c:pt idx="3628">
                  <c:v>347.28188</c:v>
                </c:pt>
                <c:pt idx="3629">
                  <c:v>347.10872000000001</c:v>
                </c:pt>
                <c:pt idx="3630">
                  <c:v>346.93898000000002</c:v>
                </c:pt>
                <c:pt idx="3631">
                  <c:v>346.78093999999999</c:v>
                </c:pt>
                <c:pt idx="3632">
                  <c:v>346.62650000000002</c:v>
                </c:pt>
                <c:pt idx="3633">
                  <c:v>346.46845999999999</c:v>
                </c:pt>
                <c:pt idx="3634">
                  <c:v>346.30934000000002</c:v>
                </c:pt>
                <c:pt idx="3635">
                  <c:v>346.14499999999998</c:v>
                </c:pt>
                <c:pt idx="3636">
                  <c:v>345.97778</c:v>
                </c:pt>
                <c:pt idx="3637">
                  <c:v>345.81290000000001</c:v>
                </c:pt>
                <c:pt idx="3638">
                  <c:v>345.65431999999998</c:v>
                </c:pt>
                <c:pt idx="3639">
                  <c:v>345.48331999999999</c:v>
                </c:pt>
                <c:pt idx="3640">
                  <c:v>345.31736000000001</c:v>
                </c:pt>
                <c:pt idx="3641">
                  <c:v>345.16363999999999</c:v>
                </c:pt>
                <c:pt idx="3642">
                  <c:v>345.01244000000003</c:v>
                </c:pt>
                <c:pt idx="3643">
                  <c:v>344.84683999999999</c:v>
                </c:pt>
                <c:pt idx="3644">
                  <c:v>344.68754000000001</c:v>
                </c:pt>
                <c:pt idx="3645">
                  <c:v>344.51438000000002</c:v>
                </c:pt>
                <c:pt idx="3646">
                  <c:v>344.35669999999999</c:v>
                </c:pt>
                <c:pt idx="3647">
                  <c:v>344.19506000000001</c:v>
                </c:pt>
                <c:pt idx="3648">
                  <c:v>344.03413999999998</c:v>
                </c:pt>
                <c:pt idx="3649">
                  <c:v>343.86944</c:v>
                </c:pt>
                <c:pt idx="3650">
                  <c:v>343.70942000000002</c:v>
                </c:pt>
                <c:pt idx="3651">
                  <c:v>343.53733999999997</c:v>
                </c:pt>
                <c:pt idx="3652">
                  <c:v>343.38038</c:v>
                </c:pt>
                <c:pt idx="3653">
                  <c:v>343.21316000000002</c:v>
                </c:pt>
                <c:pt idx="3654">
                  <c:v>343.06052</c:v>
                </c:pt>
                <c:pt idx="3655">
                  <c:v>342.90068000000002</c:v>
                </c:pt>
                <c:pt idx="3656">
                  <c:v>342.72877999999997</c:v>
                </c:pt>
                <c:pt idx="3657">
                  <c:v>342.56299999999999</c:v>
                </c:pt>
                <c:pt idx="3658">
                  <c:v>342.41215999999997</c:v>
                </c:pt>
                <c:pt idx="3659">
                  <c:v>342.25556</c:v>
                </c:pt>
                <c:pt idx="3660">
                  <c:v>342.09805999999998</c:v>
                </c:pt>
                <c:pt idx="3661">
                  <c:v>341.92705999999998</c:v>
                </c:pt>
                <c:pt idx="3662">
                  <c:v>341.75821999999999</c:v>
                </c:pt>
                <c:pt idx="3663">
                  <c:v>341.60899999999998</c:v>
                </c:pt>
                <c:pt idx="3664">
                  <c:v>341.44952000000001</c:v>
                </c:pt>
                <c:pt idx="3665">
                  <c:v>341.29201999999998</c:v>
                </c:pt>
                <c:pt idx="3666">
                  <c:v>341.13398000000001</c:v>
                </c:pt>
                <c:pt idx="3667">
                  <c:v>340.96802000000002</c:v>
                </c:pt>
                <c:pt idx="3668">
                  <c:v>340.79953999999998</c:v>
                </c:pt>
                <c:pt idx="3669">
                  <c:v>340.64654000000002</c:v>
                </c:pt>
                <c:pt idx="3670">
                  <c:v>340.49498</c:v>
                </c:pt>
                <c:pt idx="3671">
                  <c:v>340.33766000000003</c:v>
                </c:pt>
                <c:pt idx="3672">
                  <c:v>340.15568000000002</c:v>
                </c:pt>
                <c:pt idx="3673">
                  <c:v>339.99727999999999</c:v>
                </c:pt>
                <c:pt idx="3674">
                  <c:v>339.85831999999999</c:v>
                </c:pt>
                <c:pt idx="3675">
                  <c:v>339.69524000000001</c:v>
                </c:pt>
                <c:pt idx="3676">
                  <c:v>339.54602</c:v>
                </c:pt>
                <c:pt idx="3677">
                  <c:v>339.38384000000002</c:v>
                </c:pt>
                <c:pt idx="3678">
                  <c:v>339.21931999999998</c:v>
                </c:pt>
                <c:pt idx="3679">
                  <c:v>339.06182000000001</c:v>
                </c:pt>
                <c:pt idx="3680">
                  <c:v>338.91116</c:v>
                </c:pt>
                <c:pt idx="3681">
                  <c:v>338.73764</c:v>
                </c:pt>
                <c:pt idx="3682">
                  <c:v>338.59327999999999</c:v>
                </c:pt>
                <c:pt idx="3683">
                  <c:v>338.43560000000002</c:v>
                </c:pt>
                <c:pt idx="3684">
                  <c:v>338.26945999999998</c:v>
                </c:pt>
                <c:pt idx="3685">
                  <c:v>338.11574000000002</c:v>
                </c:pt>
                <c:pt idx="3686">
                  <c:v>337.95769999999999</c:v>
                </c:pt>
                <c:pt idx="3687">
                  <c:v>337.79012</c:v>
                </c:pt>
                <c:pt idx="3688">
                  <c:v>337.62758000000002</c:v>
                </c:pt>
                <c:pt idx="3689">
                  <c:v>337.48934000000003</c:v>
                </c:pt>
                <c:pt idx="3690">
                  <c:v>337.32211999999998</c:v>
                </c:pt>
                <c:pt idx="3691">
                  <c:v>337.15436</c:v>
                </c:pt>
                <c:pt idx="3692">
                  <c:v>336.98858000000001</c:v>
                </c:pt>
                <c:pt idx="3693">
                  <c:v>336.84224</c:v>
                </c:pt>
                <c:pt idx="3694">
                  <c:v>336.68689999999998</c:v>
                </c:pt>
                <c:pt idx="3695">
                  <c:v>336.51697999999999</c:v>
                </c:pt>
                <c:pt idx="3696">
                  <c:v>336.38144</c:v>
                </c:pt>
                <c:pt idx="3697">
                  <c:v>336.21152000000001</c:v>
                </c:pt>
                <c:pt idx="3698">
                  <c:v>336.04933999999997</c:v>
                </c:pt>
                <c:pt idx="3699">
                  <c:v>335.89976000000001</c:v>
                </c:pt>
                <c:pt idx="3700">
                  <c:v>335.74567999999999</c:v>
                </c:pt>
                <c:pt idx="3701">
                  <c:v>335.59249999999997</c:v>
                </c:pt>
                <c:pt idx="3702">
                  <c:v>335.42815999999999</c:v>
                </c:pt>
                <c:pt idx="3703">
                  <c:v>335.27048000000002</c:v>
                </c:pt>
                <c:pt idx="3704">
                  <c:v>335.10577999999998</c:v>
                </c:pt>
                <c:pt idx="3705">
                  <c:v>334.97023999999999</c:v>
                </c:pt>
                <c:pt idx="3706">
                  <c:v>334.79978</c:v>
                </c:pt>
                <c:pt idx="3707">
                  <c:v>334.65163999999999</c:v>
                </c:pt>
                <c:pt idx="3708">
                  <c:v>334.48694</c:v>
                </c:pt>
                <c:pt idx="3709">
                  <c:v>334.32278000000002</c:v>
                </c:pt>
                <c:pt idx="3710">
                  <c:v>334.18166000000002</c:v>
                </c:pt>
                <c:pt idx="3711">
                  <c:v>334.01407999999998</c:v>
                </c:pt>
                <c:pt idx="3712">
                  <c:v>333.84415999999999</c:v>
                </c:pt>
                <c:pt idx="3713">
                  <c:v>333.69907999999998</c:v>
                </c:pt>
                <c:pt idx="3714">
                  <c:v>333.53978000000001</c:v>
                </c:pt>
                <c:pt idx="3715">
                  <c:v>333.37921999999998</c:v>
                </c:pt>
                <c:pt idx="3716">
                  <c:v>333.24223999999998</c:v>
                </c:pt>
                <c:pt idx="3717">
                  <c:v>333.06655999999998</c:v>
                </c:pt>
                <c:pt idx="3718">
                  <c:v>332.90654000000001</c:v>
                </c:pt>
                <c:pt idx="3719">
                  <c:v>332.75551999999999</c:v>
                </c:pt>
                <c:pt idx="3720">
                  <c:v>332.61061999999998</c:v>
                </c:pt>
                <c:pt idx="3721">
                  <c:v>332.45024000000001</c:v>
                </c:pt>
                <c:pt idx="3722">
                  <c:v>332.29255999999998</c:v>
                </c:pt>
                <c:pt idx="3723">
                  <c:v>332.13506000000001</c:v>
                </c:pt>
                <c:pt idx="3724">
                  <c:v>331.98025999999999</c:v>
                </c:pt>
                <c:pt idx="3725">
                  <c:v>331.82510000000002</c:v>
                </c:pt>
                <c:pt idx="3726">
                  <c:v>331.67444</c:v>
                </c:pt>
                <c:pt idx="3727">
                  <c:v>331.50488000000001</c:v>
                </c:pt>
                <c:pt idx="3728">
                  <c:v>331.35548</c:v>
                </c:pt>
                <c:pt idx="3729">
                  <c:v>331.20427999999998</c:v>
                </c:pt>
                <c:pt idx="3730">
                  <c:v>331.03742</c:v>
                </c:pt>
                <c:pt idx="3731">
                  <c:v>330.89684</c:v>
                </c:pt>
                <c:pt idx="3732">
                  <c:v>330.74221999999997</c:v>
                </c:pt>
                <c:pt idx="3733">
                  <c:v>330.59066000000001</c:v>
                </c:pt>
                <c:pt idx="3734">
                  <c:v>330.4391</c:v>
                </c:pt>
                <c:pt idx="3735">
                  <c:v>330.27332000000001</c:v>
                </c:pt>
                <c:pt idx="3736">
                  <c:v>330.10322000000002</c:v>
                </c:pt>
                <c:pt idx="3737">
                  <c:v>329.95202</c:v>
                </c:pt>
                <c:pt idx="3738">
                  <c:v>329.80243999999999</c:v>
                </c:pt>
                <c:pt idx="3739">
                  <c:v>329.65034000000003</c:v>
                </c:pt>
                <c:pt idx="3740">
                  <c:v>329.51119999999997</c:v>
                </c:pt>
                <c:pt idx="3741">
                  <c:v>329.36342000000002</c:v>
                </c:pt>
                <c:pt idx="3742">
                  <c:v>329.20681999999999</c:v>
                </c:pt>
                <c:pt idx="3743">
                  <c:v>329.04374000000001</c:v>
                </c:pt>
                <c:pt idx="3744">
                  <c:v>328.88587999999999</c:v>
                </c:pt>
                <c:pt idx="3745">
                  <c:v>328.73522000000003</c:v>
                </c:pt>
                <c:pt idx="3746">
                  <c:v>328.58456000000001</c:v>
                </c:pt>
                <c:pt idx="3747">
                  <c:v>328.4402</c:v>
                </c:pt>
                <c:pt idx="3748">
                  <c:v>328.27244000000002</c:v>
                </c:pt>
                <c:pt idx="3749">
                  <c:v>328.12088</c:v>
                </c:pt>
                <c:pt idx="3750">
                  <c:v>327.97705999999999</c:v>
                </c:pt>
                <c:pt idx="3751">
                  <c:v>327.82064000000003</c:v>
                </c:pt>
                <c:pt idx="3752">
                  <c:v>327.66224</c:v>
                </c:pt>
                <c:pt idx="3753">
                  <c:v>327.51337999999998</c:v>
                </c:pt>
                <c:pt idx="3754">
                  <c:v>327.36739999999998</c:v>
                </c:pt>
                <c:pt idx="3755">
                  <c:v>327.20269999999999</c:v>
                </c:pt>
                <c:pt idx="3756">
                  <c:v>327.05419999999998</c:v>
                </c:pt>
                <c:pt idx="3757">
                  <c:v>326.90048000000002</c:v>
                </c:pt>
                <c:pt idx="3758">
                  <c:v>326.75198</c:v>
                </c:pt>
                <c:pt idx="3759">
                  <c:v>326.59195999999997</c:v>
                </c:pt>
                <c:pt idx="3760">
                  <c:v>326.43644</c:v>
                </c:pt>
                <c:pt idx="3761">
                  <c:v>326.28992</c:v>
                </c:pt>
                <c:pt idx="3762">
                  <c:v>326.13619999999997</c:v>
                </c:pt>
                <c:pt idx="3763">
                  <c:v>325.98392000000001</c:v>
                </c:pt>
                <c:pt idx="3764">
                  <c:v>325.81903999999997</c:v>
                </c:pt>
                <c:pt idx="3765">
                  <c:v>325.67558000000002</c:v>
                </c:pt>
                <c:pt idx="3766">
                  <c:v>325.52258</c:v>
                </c:pt>
                <c:pt idx="3767">
                  <c:v>325.37569999999999</c:v>
                </c:pt>
                <c:pt idx="3768">
                  <c:v>325.22233999999997</c:v>
                </c:pt>
                <c:pt idx="3769">
                  <c:v>325.07528000000002</c:v>
                </c:pt>
                <c:pt idx="3770">
                  <c:v>324.91507999999999</c:v>
                </c:pt>
                <c:pt idx="3771">
                  <c:v>324.75884000000002</c:v>
                </c:pt>
                <c:pt idx="3772">
                  <c:v>324.59809999999999</c:v>
                </c:pt>
                <c:pt idx="3773">
                  <c:v>324.45625999999999</c:v>
                </c:pt>
                <c:pt idx="3774">
                  <c:v>324.29444000000001</c:v>
                </c:pt>
                <c:pt idx="3775">
                  <c:v>324.14359999999999</c:v>
                </c:pt>
                <c:pt idx="3776">
                  <c:v>324.00031999999999</c:v>
                </c:pt>
                <c:pt idx="3777">
                  <c:v>323.85937999999999</c:v>
                </c:pt>
                <c:pt idx="3778">
                  <c:v>323.71141999999998</c:v>
                </c:pt>
                <c:pt idx="3779">
                  <c:v>323.55788000000001</c:v>
                </c:pt>
                <c:pt idx="3780">
                  <c:v>323.40397999999999</c:v>
                </c:pt>
                <c:pt idx="3781">
                  <c:v>323.24756000000002</c:v>
                </c:pt>
                <c:pt idx="3782">
                  <c:v>323.10212000000001</c:v>
                </c:pt>
                <c:pt idx="3783">
                  <c:v>322.95506</c:v>
                </c:pt>
                <c:pt idx="3784">
                  <c:v>322.8134</c:v>
                </c:pt>
                <c:pt idx="3785">
                  <c:v>322.65284000000003</c:v>
                </c:pt>
                <c:pt idx="3786">
                  <c:v>322.4966</c:v>
                </c:pt>
                <c:pt idx="3787">
                  <c:v>322.35025999999999</c:v>
                </c:pt>
                <c:pt idx="3788">
                  <c:v>322.19492000000002</c:v>
                </c:pt>
                <c:pt idx="3789">
                  <c:v>322.04606000000001</c:v>
                </c:pt>
                <c:pt idx="3790">
                  <c:v>321.89702</c:v>
                </c:pt>
                <c:pt idx="3791">
                  <c:v>321.75427999999999</c:v>
                </c:pt>
                <c:pt idx="3792">
                  <c:v>321.60973999999999</c:v>
                </c:pt>
                <c:pt idx="3793">
                  <c:v>321.45961999999997</c:v>
                </c:pt>
                <c:pt idx="3794">
                  <c:v>321.31166000000002</c:v>
                </c:pt>
                <c:pt idx="3795">
                  <c:v>321.15649999999999</c:v>
                </c:pt>
                <c:pt idx="3796">
                  <c:v>321.00295999999997</c:v>
                </c:pt>
                <c:pt idx="3797">
                  <c:v>320.84564</c:v>
                </c:pt>
                <c:pt idx="3798">
                  <c:v>320.71676000000002</c:v>
                </c:pt>
                <c:pt idx="3799">
                  <c:v>320.55529999999999</c:v>
                </c:pt>
                <c:pt idx="3800">
                  <c:v>320.41976</c:v>
                </c:pt>
                <c:pt idx="3801">
                  <c:v>320.26783999999998</c:v>
                </c:pt>
                <c:pt idx="3802">
                  <c:v>320.10079999999999</c:v>
                </c:pt>
                <c:pt idx="3803">
                  <c:v>319.96256</c:v>
                </c:pt>
                <c:pt idx="3804">
                  <c:v>319.81855999999999</c:v>
                </c:pt>
                <c:pt idx="3805">
                  <c:v>319.66987999999998</c:v>
                </c:pt>
                <c:pt idx="3806">
                  <c:v>319.52084000000002</c:v>
                </c:pt>
                <c:pt idx="3807">
                  <c:v>319.3673</c:v>
                </c:pt>
                <c:pt idx="3808">
                  <c:v>319.21897999999999</c:v>
                </c:pt>
                <c:pt idx="3809">
                  <c:v>319.08506</c:v>
                </c:pt>
                <c:pt idx="3810">
                  <c:v>318.93331999999998</c:v>
                </c:pt>
                <c:pt idx="3811">
                  <c:v>318.78823999999997</c:v>
                </c:pt>
                <c:pt idx="3812">
                  <c:v>318.64891999999998</c:v>
                </c:pt>
                <c:pt idx="3813">
                  <c:v>318.50725999999997</c:v>
                </c:pt>
                <c:pt idx="3814">
                  <c:v>318.34778</c:v>
                </c:pt>
                <c:pt idx="3815">
                  <c:v>318.18776000000003</c:v>
                </c:pt>
                <c:pt idx="3816">
                  <c:v>318.04016000000001</c:v>
                </c:pt>
                <c:pt idx="3817">
                  <c:v>317.89328</c:v>
                </c:pt>
                <c:pt idx="3818">
                  <c:v>317.74766</c:v>
                </c:pt>
                <c:pt idx="3819">
                  <c:v>317.61266000000001</c:v>
                </c:pt>
                <c:pt idx="3820">
                  <c:v>317.45084000000003</c:v>
                </c:pt>
                <c:pt idx="3821">
                  <c:v>317.29766000000001</c:v>
                </c:pt>
                <c:pt idx="3822">
                  <c:v>317.16410000000002</c:v>
                </c:pt>
                <c:pt idx="3823">
                  <c:v>317.02550000000002</c:v>
                </c:pt>
                <c:pt idx="3824">
                  <c:v>316.89103999999998</c:v>
                </c:pt>
                <c:pt idx="3825">
                  <c:v>316.72453999999999</c:v>
                </c:pt>
                <c:pt idx="3826">
                  <c:v>316.56956000000002</c:v>
                </c:pt>
                <c:pt idx="3827">
                  <c:v>316.42682000000002</c:v>
                </c:pt>
                <c:pt idx="3828">
                  <c:v>316.27886000000001</c:v>
                </c:pt>
                <c:pt idx="3829">
                  <c:v>316.12009999999998</c:v>
                </c:pt>
                <c:pt idx="3830">
                  <c:v>315.99212</c:v>
                </c:pt>
                <c:pt idx="3831">
                  <c:v>315.85838000000001</c:v>
                </c:pt>
                <c:pt idx="3832">
                  <c:v>315.70555999999999</c:v>
                </c:pt>
                <c:pt idx="3833">
                  <c:v>315.55561999999998</c:v>
                </c:pt>
                <c:pt idx="3834">
                  <c:v>315.39686</c:v>
                </c:pt>
                <c:pt idx="3835">
                  <c:v>315.24313999999998</c:v>
                </c:pt>
                <c:pt idx="3836">
                  <c:v>315.10957999999999</c:v>
                </c:pt>
                <c:pt idx="3837">
                  <c:v>314.96809999999999</c:v>
                </c:pt>
                <c:pt idx="3838">
                  <c:v>314.81509999999997</c:v>
                </c:pt>
                <c:pt idx="3839">
                  <c:v>314.66696000000002</c:v>
                </c:pt>
                <c:pt idx="3840">
                  <c:v>314.53268000000003</c:v>
                </c:pt>
                <c:pt idx="3841">
                  <c:v>314.38490000000002</c:v>
                </c:pt>
                <c:pt idx="3842">
                  <c:v>314.22613999999999</c:v>
                </c:pt>
                <c:pt idx="3843">
                  <c:v>314.06882000000002</c:v>
                </c:pt>
                <c:pt idx="3844">
                  <c:v>313.93274000000002</c:v>
                </c:pt>
                <c:pt idx="3845">
                  <c:v>313.79611999999997</c:v>
                </c:pt>
                <c:pt idx="3846">
                  <c:v>313.65212000000002</c:v>
                </c:pt>
                <c:pt idx="3847">
                  <c:v>313.51010000000002</c:v>
                </c:pt>
                <c:pt idx="3848">
                  <c:v>313.36880000000002</c:v>
                </c:pt>
                <c:pt idx="3849">
                  <c:v>313.21742</c:v>
                </c:pt>
                <c:pt idx="3850">
                  <c:v>313.07882000000001</c:v>
                </c:pt>
                <c:pt idx="3851">
                  <c:v>312.93194</c:v>
                </c:pt>
                <c:pt idx="3852">
                  <c:v>312.78235999999998</c:v>
                </c:pt>
                <c:pt idx="3853">
                  <c:v>312.65006</c:v>
                </c:pt>
                <c:pt idx="3854">
                  <c:v>312.50767999999999</c:v>
                </c:pt>
                <c:pt idx="3855">
                  <c:v>312.36854</c:v>
                </c:pt>
                <c:pt idx="3856">
                  <c:v>312.21571999999998</c:v>
                </c:pt>
                <c:pt idx="3857">
                  <c:v>312.06974000000002</c:v>
                </c:pt>
                <c:pt idx="3858">
                  <c:v>311.93347999999997</c:v>
                </c:pt>
                <c:pt idx="3859">
                  <c:v>311.78588000000002</c:v>
                </c:pt>
                <c:pt idx="3860">
                  <c:v>311.63792000000001</c:v>
                </c:pt>
                <c:pt idx="3861">
                  <c:v>311.50958000000003</c:v>
                </c:pt>
                <c:pt idx="3862">
                  <c:v>311.36054000000001</c:v>
                </c:pt>
                <c:pt idx="3863">
                  <c:v>311.21852000000001</c:v>
                </c:pt>
                <c:pt idx="3864">
                  <c:v>311.06659999999999</c:v>
                </c:pt>
                <c:pt idx="3865">
                  <c:v>310.91989999999998</c:v>
                </c:pt>
                <c:pt idx="3866">
                  <c:v>310.77014000000003</c:v>
                </c:pt>
                <c:pt idx="3867">
                  <c:v>310.63945999999999</c:v>
                </c:pt>
                <c:pt idx="3868">
                  <c:v>310.49023999999997</c:v>
                </c:pt>
                <c:pt idx="3869">
                  <c:v>310.33814000000001</c:v>
                </c:pt>
                <c:pt idx="3870">
                  <c:v>310.19738000000001</c:v>
                </c:pt>
                <c:pt idx="3871">
                  <c:v>310.07857999999999</c:v>
                </c:pt>
                <c:pt idx="3872">
                  <c:v>309.93457999999998</c:v>
                </c:pt>
                <c:pt idx="3873">
                  <c:v>309.77726000000001</c:v>
                </c:pt>
                <c:pt idx="3874">
                  <c:v>309.64909999999998</c:v>
                </c:pt>
                <c:pt idx="3875">
                  <c:v>309.49538000000001</c:v>
                </c:pt>
                <c:pt idx="3876">
                  <c:v>309.35120000000001</c:v>
                </c:pt>
                <c:pt idx="3877">
                  <c:v>309.22232000000002</c:v>
                </c:pt>
                <c:pt idx="3878">
                  <c:v>309.07112000000001</c:v>
                </c:pt>
                <c:pt idx="3879">
                  <c:v>308.93432000000001</c:v>
                </c:pt>
                <c:pt idx="3880">
                  <c:v>308.7851</c:v>
                </c:pt>
                <c:pt idx="3881">
                  <c:v>308.64109999999999</c:v>
                </c:pt>
                <c:pt idx="3882">
                  <c:v>308.51114000000001</c:v>
                </c:pt>
                <c:pt idx="3883">
                  <c:v>308.36768000000001</c:v>
                </c:pt>
                <c:pt idx="3884">
                  <c:v>308.22044</c:v>
                </c:pt>
                <c:pt idx="3885">
                  <c:v>308.08958000000001</c:v>
                </c:pt>
                <c:pt idx="3886">
                  <c:v>307.94072</c:v>
                </c:pt>
                <c:pt idx="3887">
                  <c:v>307.80032</c:v>
                </c:pt>
                <c:pt idx="3888">
                  <c:v>307.67414000000002</c:v>
                </c:pt>
                <c:pt idx="3889">
                  <c:v>307.52852000000001</c:v>
                </c:pt>
                <c:pt idx="3890">
                  <c:v>307.37533999999999</c:v>
                </c:pt>
                <c:pt idx="3891">
                  <c:v>307.23962</c:v>
                </c:pt>
                <c:pt idx="3892">
                  <c:v>307.09273999999999</c:v>
                </c:pt>
                <c:pt idx="3893">
                  <c:v>306.95197999999999</c:v>
                </c:pt>
                <c:pt idx="3894">
                  <c:v>306.81085999999999</c:v>
                </c:pt>
                <c:pt idx="3895">
                  <c:v>306.67081999999999</c:v>
                </c:pt>
                <c:pt idx="3896">
                  <c:v>306.52177999999998</c:v>
                </c:pt>
                <c:pt idx="3897">
                  <c:v>306.37813999999997</c:v>
                </c:pt>
                <c:pt idx="3898">
                  <c:v>306.24367999999998</c:v>
                </c:pt>
                <c:pt idx="3899">
                  <c:v>306.09554000000003</c:v>
                </c:pt>
                <c:pt idx="3900">
                  <c:v>305.95244000000002</c:v>
                </c:pt>
                <c:pt idx="3901">
                  <c:v>305.82517999999999</c:v>
                </c:pt>
                <c:pt idx="3902">
                  <c:v>305.69630000000001</c:v>
                </c:pt>
                <c:pt idx="3903">
                  <c:v>305.54113999999998</c:v>
                </c:pt>
                <c:pt idx="3904">
                  <c:v>305.39210000000003</c:v>
                </c:pt>
                <c:pt idx="3905">
                  <c:v>305.24936000000002</c:v>
                </c:pt>
                <c:pt idx="3906">
                  <c:v>305.11723999999998</c:v>
                </c:pt>
                <c:pt idx="3907">
                  <c:v>304.96856000000002</c:v>
                </c:pt>
                <c:pt idx="3908">
                  <c:v>304.83985999999999</c:v>
                </c:pt>
                <c:pt idx="3909">
                  <c:v>304.70396</c:v>
                </c:pt>
                <c:pt idx="3910">
                  <c:v>304.56085999999999</c:v>
                </c:pt>
                <c:pt idx="3911">
                  <c:v>304.42189999999999</c:v>
                </c:pt>
                <c:pt idx="3912">
                  <c:v>304.26907999999997</c:v>
                </c:pt>
                <c:pt idx="3913">
                  <c:v>304.13497999999998</c:v>
                </c:pt>
                <c:pt idx="3914">
                  <c:v>303.99889999999999</c:v>
                </c:pt>
                <c:pt idx="3915">
                  <c:v>303.84913999999998</c:v>
                </c:pt>
                <c:pt idx="3916">
                  <c:v>303.71647999999999</c:v>
                </c:pt>
                <c:pt idx="3917">
                  <c:v>303.57787999999999</c:v>
                </c:pt>
                <c:pt idx="3918">
                  <c:v>303.44378</c:v>
                </c:pt>
                <c:pt idx="3919">
                  <c:v>303.29275999999999</c:v>
                </c:pt>
                <c:pt idx="3920">
                  <c:v>303.16424000000001</c:v>
                </c:pt>
                <c:pt idx="3921">
                  <c:v>303.01862</c:v>
                </c:pt>
                <c:pt idx="3922">
                  <c:v>302.89028000000002</c:v>
                </c:pt>
                <c:pt idx="3923">
                  <c:v>302.75240000000002</c:v>
                </c:pt>
                <c:pt idx="3924">
                  <c:v>302.60300000000001</c:v>
                </c:pt>
                <c:pt idx="3925">
                  <c:v>302.45305999999999</c:v>
                </c:pt>
                <c:pt idx="3926">
                  <c:v>302.32130000000001</c:v>
                </c:pt>
                <c:pt idx="3927">
                  <c:v>302.18792000000002</c:v>
                </c:pt>
                <c:pt idx="3928">
                  <c:v>302.04212000000001</c:v>
                </c:pt>
                <c:pt idx="3929">
                  <c:v>301.92169999999999</c:v>
                </c:pt>
                <c:pt idx="3930">
                  <c:v>301.77337999999997</c:v>
                </c:pt>
                <c:pt idx="3931">
                  <c:v>301.62956000000003</c:v>
                </c:pt>
                <c:pt idx="3932">
                  <c:v>301.51022</c:v>
                </c:pt>
                <c:pt idx="3933">
                  <c:v>301.36802</c:v>
                </c:pt>
                <c:pt idx="3934">
                  <c:v>301.22546</c:v>
                </c:pt>
                <c:pt idx="3935">
                  <c:v>301.10449999999997</c:v>
                </c:pt>
                <c:pt idx="3936">
                  <c:v>300.96805999999998</c:v>
                </c:pt>
                <c:pt idx="3937">
                  <c:v>300.82028000000003</c:v>
                </c:pt>
                <c:pt idx="3938">
                  <c:v>300.68150000000003</c:v>
                </c:pt>
                <c:pt idx="3939">
                  <c:v>300.55117999999999</c:v>
                </c:pt>
                <c:pt idx="3940">
                  <c:v>300.41347999999999</c:v>
                </c:pt>
                <c:pt idx="3941">
                  <c:v>300.27037999999999</c:v>
                </c:pt>
                <c:pt idx="3942">
                  <c:v>300.13339999999999</c:v>
                </c:pt>
                <c:pt idx="3943">
                  <c:v>299.99876</c:v>
                </c:pt>
                <c:pt idx="3944">
                  <c:v>299.87365999999997</c:v>
                </c:pt>
                <c:pt idx="3945">
                  <c:v>299.73523999999998</c:v>
                </c:pt>
                <c:pt idx="3946">
                  <c:v>299.59160000000003</c:v>
                </c:pt>
                <c:pt idx="3947">
                  <c:v>299.44580000000002</c:v>
                </c:pt>
                <c:pt idx="3948">
                  <c:v>299.32087999999999</c:v>
                </c:pt>
                <c:pt idx="3949">
                  <c:v>299.18317999999999</c:v>
                </c:pt>
                <c:pt idx="3950">
                  <c:v>299.05124000000001</c:v>
                </c:pt>
                <c:pt idx="3951">
                  <c:v>298.91084000000001</c:v>
                </c:pt>
                <c:pt idx="3952">
                  <c:v>298.78825999999998</c:v>
                </c:pt>
                <c:pt idx="3953">
                  <c:v>298.63922000000002</c:v>
                </c:pt>
                <c:pt idx="3954">
                  <c:v>298.48874000000001</c:v>
                </c:pt>
                <c:pt idx="3955">
                  <c:v>298.35482000000002</c:v>
                </c:pt>
                <c:pt idx="3956">
                  <c:v>298.21694000000002</c:v>
                </c:pt>
                <c:pt idx="3957">
                  <c:v>298.09472</c:v>
                </c:pt>
                <c:pt idx="3958">
                  <c:v>297.96314000000001</c:v>
                </c:pt>
                <c:pt idx="3959">
                  <c:v>297.83156000000002</c:v>
                </c:pt>
                <c:pt idx="3960">
                  <c:v>297.68972000000002</c:v>
                </c:pt>
                <c:pt idx="3961">
                  <c:v>297.55957999999998</c:v>
                </c:pt>
                <c:pt idx="3962">
                  <c:v>297.42619999999999</c:v>
                </c:pt>
                <c:pt idx="3963">
                  <c:v>297.28237999999999</c:v>
                </c:pt>
                <c:pt idx="3964">
                  <c:v>297.14269999999999</c:v>
                </c:pt>
                <c:pt idx="3965">
                  <c:v>297.01202000000001</c:v>
                </c:pt>
                <c:pt idx="3966">
                  <c:v>296.88422000000003</c:v>
                </c:pt>
                <c:pt idx="3967">
                  <c:v>296.74004000000002</c:v>
                </c:pt>
                <c:pt idx="3968">
                  <c:v>296.60665999999998</c:v>
                </c:pt>
                <c:pt idx="3969">
                  <c:v>296.46391999999997</c:v>
                </c:pt>
                <c:pt idx="3970">
                  <c:v>296.34224</c:v>
                </c:pt>
                <c:pt idx="3971">
                  <c:v>296.21767999999997</c:v>
                </c:pt>
                <c:pt idx="3972">
                  <c:v>296.06702000000001</c:v>
                </c:pt>
                <c:pt idx="3973">
                  <c:v>295.92590000000001</c:v>
                </c:pt>
                <c:pt idx="3974">
                  <c:v>295.79432000000003</c:v>
                </c:pt>
                <c:pt idx="3975">
                  <c:v>295.67282</c:v>
                </c:pt>
                <c:pt idx="3976">
                  <c:v>295.53314</c:v>
                </c:pt>
                <c:pt idx="3977">
                  <c:v>295.39742000000001</c:v>
                </c:pt>
                <c:pt idx="3978">
                  <c:v>295.25342000000001</c:v>
                </c:pt>
                <c:pt idx="3979">
                  <c:v>295.12508000000003</c:v>
                </c:pt>
                <c:pt idx="3980">
                  <c:v>294.99511999999999</c:v>
                </c:pt>
                <c:pt idx="3981">
                  <c:v>294.84212000000002</c:v>
                </c:pt>
                <c:pt idx="3982">
                  <c:v>294.72134</c:v>
                </c:pt>
                <c:pt idx="3983">
                  <c:v>294.59696000000002</c:v>
                </c:pt>
                <c:pt idx="3984">
                  <c:v>294.45602000000002</c:v>
                </c:pt>
                <c:pt idx="3985">
                  <c:v>294.32605999999998</c:v>
                </c:pt>
                <c:pt idx="3986">
                  <c:v>294.20690000000002</c:v>
                </c:pt>
                <c:pt idx="3987">
                  <c:v>294.06938000000002</c:v>
                </c:pt>
                <c:pt idx="3988">
                  <c:v>293.92340000000002</c:v>
                </c:pt>
                <c:pt idx="3989">
                  <c:v>293.78696000000002</c:v>
                </c:pt>
                <c:pt idx="3990">
                  <c:v>293.64224000000002</c:v>
                </c:pt>
                <c:pt idx="3991">
                  <c:v>293.50850000000003</c:v>
                </c:pt>
                <c:pt idx="3992">
                  <c:v>293.37871999999999</c:v>
                </c:pt>
                <c:pt idx="3993">
                  <c:v>293.25938000000002</c:v>
                </c:pt>
                <c:pt idx="3994">
                  <c:v>293.11934000000002</c:v>
                </c:pt>
                <c:pt idx="3995">
                  <c:v>292.98038000000003</c:v>
                </c:pt>
                <c:pt idx="3996">
                  <c:v>292.85509999999999</c:v>
                </c:pt>
                <c:pt idx="3997">
                  <c:v>292.71812</c:v>
                </c:pt>
                <c:pt idx="3998">
                  <c:v>292.58708000000001</c:v>
                </c:pt>
                <c:pt idx="3999">
                  <c:v>292.46449999999999</c:v>
                </c:pt>
                <c:pt idx="4000">
                  <c:v>292.33112</c:v>
                </c:pt>
                <c:pt idx="4001">
                  <c:v>292.20494000000002</c:v>
                </c:pt>
                <c:pt idx="4002">
                  <c:v>292.09280000000001</c:v>
                </c:pt>
                <c:pt idx="4003">
                  <c:v>291.94808</c:v>
                </c:pt>
                <c:pt idx="4004">
                  <c:v>291.81200000000001</c:v>
                </c:pt>
                <c:pt idx="4005">
                  <c:v>291.67502000000002</c:v>
                </c:pt>
                <c:pt idx="4006">
                  <c:v>291.53552000000002</c:v>
                </c:pt>
                <c:pt idx="4007">
                  <c:v>291.39458000000002</c:v>
                </c:pt>
                <c:pt idx="4008">
                  <c:v>291.26155999999997</c:v>
                </c:pt>
                <c:pt idx="4009">
                  <c:v>291.12511999999998</c:v>
                </c:pt>
                <c:pt idx="4010">
                  <c:v>291.00056000000001</c:v>
                </c:pt>
                <c:pt idx="4011">
                  <c:v>290.87851999999998</c:v>
                </c:pt>
                <c:pt idx="4012">
                  <c:v>290.74243999999999</c:v>
                </c:pt>
                <c:pt idx="4013">
                  <c:v>290.60906</c:v>
                </c:pt>
                <c:pt idx="4014">
                  <c:v>290.48414000000002</c:v>
                </c:pt>
                <c:pt idx="4015">
                  <c:v>290.35417999999999</c:v>
                </c:pt>
                <c:pt idx="4016">
                  <c:v>290.21683999999999</c:v>
                </c:pt>
                <c:pt idx="4017">
                  <c:v>290.08904000000001</c:v>
                </c:pt>
                <c:pt idx="4018">
                  <c:v>289.97221999999999</c:v>
                </c:pt>
                <c:pt idx="4019">
                  <c:v>289.83614</c:v>
                </c:pt>
                <c:pt idx="4020">
                  <c:v>289.69376</c:v>
                </c:pt>
                <c:pt idx="4021">
                  <c:v>289.5548</c:v>
                </c:pt>
                <c:pt idx="4022">
                  <c:v>289.44481999999999</c:v>
                </c:pt>
                <c:pt idx="4023">
                  <c:v>289.32566000000003</c:v>
                </c:pt>
                <c:pt idx="4024">
                  <c:v>289.17914000000002</c:v>
                </c:pt>
                <c:pt idx="4025">
                  <c:v>289.04324000000003</c:v>
                </c:pt>
                <c:pt idx="4026">
                  <c:v>288.92534000000001</c:v>
                </c:pt>
                <c:pt idx="4027">
                  <c:v>288.79718000000003</c:v>
                </c:pt>
                <c:pt idx="4028">
                  <c:v>288.66343999999998</c:v>
                </c:pt>
                <c:pt idx="4029">
                  <c:v>288.54014000000001</c:v>
                </c:pt>
                <c:pt idx="4030">
                  <c:v>288.40046000000001</c:v>
                </c:pt>
                <c:pt idx="4031">
                  <c:v>288.27086000000003</c:v>
                </c:pt>
                <c:pt idx="4032">
                  <c:v>288.13891999999998</c:v>
                </c:pt>
                <c:pt idx="4033">
                  <c:v>288.00698</c:v>
                </c:pt>
                <c:pt idx="4034">
                  <c:v>287.88188000000002</c:v>
                </c:pt>
                <c:pt idx="4035">
                  <c:v>287.76074</c:v>
                </c:pt>
                <c:pt idx="4036">
                  <c:v>287.62178</c:v>
                </c:pt>
                <c:pt idx="4037">
                  <c:v>287.47994</c:v>
                </c:pt>
                <c:pt idx="4038">
                  <c:v>287.36977999999999</c:v>
                </c:pt>
                <c:pt idx="4039">
                  <c:v>287.25026000000003</c:v>
                </c:pt>
                <c:pt idx="4040">
                  <c:v>287.10338000000002</c:v>
                </c:pt>
                <c:pt idx="4041">
                  <c:v>286.96712000000002</c:v>
                </c:pt>
                <c:pt idx="4042">
                  <c:v>286.84652</c:v>
                </c:pt>
                <c:pt idx="4043">
                  <c:v>286.71620000000001</c:v>
                </c:pt>
                <c:pt idx="4044">
                  <c:v>286.57040000000001</c:v>
                </c:pt>
                <c:pt idx="4045">
                  <c:v>286.46258</c:v>
                </c:pt>
                <c:pt idx="4046">
                  <c:v>286.31173999999999</c:v>
                </c:pt>
                <c:pt idx="4047">
                  <c:v>286.18484000000001</c:v>
                </c:pt>
                <c:pt idx="4048">
                  <c:v>286.07252</c:v>
                </c:pt>
                <c:pt idx="4049">
                  <c:v>285.93266</c:v>
                </c:pt>
                <c:pt idx="4050">
                  <c:v>285.80018000000001</c:v>
                </c:pt>
                <c:pt idx="4051">
                  <c:v>285.67975999999999</c:v>
                </c:pt>
                <c:pt idx="4052">
                  <c:v>285.55736000000002</c:v>
                </c:pt>
                <c:pt idx="4053">
                  <c:v>285.42613999999998</c:v>
                </c:pt>
                <c:pt idx="4054">
                  <c:v>285.29888</c:v>
                </c:pt>
                <c:pt idx="4055">
                  <c:v>285.15199999999999</c:v>
                </c:pt>
                <c:pt idx="4056">
                  <c:v>285.02690000000001</c:v>
                </c:pt>
                <c:pt idx="4057">
                  <c:v>284.90323999999998</c:v>
                </c:pt>
                <c:pt idx="4058">
                  <c:v>284.76661999999999</c:v>
                </c:pt>
                <c:pt idx="4059">
                  <c:v>284.63414</c:v>
                </c:pt>
                <c:pt idx="4060">
                  <c:v>284.50544000000002</c:v>
                </c:pt>
                <c:pt idx="4061">
                  <c:v>284.39474000000001</c:v>
                </c:pt>
                <c:pt idx="4062">
                  <c:v>284.26208000000003</c:v>
                </c:pt>
                <c:pt idx="4063">
                  <c:v>284.12581999999998</c:v>
                </c:pt>
                <c:pt idx="4064">
                  <c:v>283.99297999999999</c:v>
                </c:pt>
                <c:pt idx="4065">
                  <c:v>283.87813999999997</c:v>
                </c:pt>
                <c:pt idx="4066">
                  <c:v>283.74943999999999</c:v>
                </c:pt>
                <c:pt idx="4067">
                  <c:v>283.61894000000001</c:v>
                </c:pt>
                <c:pt idx="4068">
                  <c:v>283.49059999999997</c:v>
                </c:pt>
                <c:pt idx="4069">
                  <c:v>283.36261999999999</c:v>
                </c:pt>
                <c:pt idx="4070">
                  <c:v>283.23248000000001</c:v>
                </c:pt>
                <c:pt idx="4071">
                  <c:v>283.11133999999998</c:v>
                </c:pt>
                <c:pt idx="4072">
                  <c:v>282.99686000000003</c:v>
                </c:pt>
                <c:pt idx="4073">
                  <c:v>282.86833999999999</c:v>
                </c:pt>
                <c:pt idx="4074">
                  <c:v>282.74234000000001</c:v>
                </c:pt>
                <c:pt idx="4075">
                  <c:v>282.62011999999999</c:v>
                </c:pt>
                <c:pt idx="4076">
                  <c:v>282.49718000000001</c:v>
                </c:pt>
                <c:pt idx="4077">
                  <c:v>282.37027999999998</c:v>
                </c:pt>
                <c:pt idx="4078">
                  <c:v>282.24338</c:v>
                </c:pt>
                <c:pt idx="4079">
                  <c:v>282.11108000000002</c:v>
                </c:pt>
                <c:pt idx="4080">
                  <c:v>281.98975999999999</c:v>
                </c:pt>
                <c:pt idx="4081">
                  <c:v>281.86160000000001</c:v>
                </c:pt>
                <c:pt idx="4082">
                  <c:v>281.74495999999999</c:v>
                </c:pt>
                <c:pt idx="4083">
                  <c:v>281.61824000000001</c:v>
                </c:pt>
                <c:pt idx="4084">
                  <c:v>281.50844000000001</c:v>
                </c:pt>
                <c:pt idx="4085">
                  <c:v>281.37416000000002</c:v>
                </c:pt>
                <c:pt idx="4086">
                  <c:v>281.23448000000002</c:v>
                </c:pt>
                <c:pt idx="4087">
                  <c:v>281.11442</c:v>
                </c:pt>
                <c:pt idx="4088">
                  <c:v>280.99507999999997</c:v>
                </c:pt>
                <c:pt idx="4089">
                  <c:v>280.86854</c:v>
                </c:pt>
                <c:pt idx="4090">
                  <c:v>280.73102</c:v>
                </c:pt>
                <c:pt idx="4091">
                  <c:v>280.60178000000002</c:v>
                </c:pt>
                <c:pt idx="4092">
                  <c:v>280.47775999999999</c:v>
                </c:pt>
                <c:pt idx="4093">
                  <c:v>280.36022000000003</c:v>
                </c:pt>
                <c:pt idx="4094">
                  <c:v>280.23025999999999</c:v>
                </c:pt>
                <c:pt idx="4095">
                  <c:v>280.09147999999999</c:v>
                </c:pt>
                <c:pt idx="4096">
                  <c:v>279.97394000000003</c:v>
                </c:pt>
                <c:pt idx="4097">
                  <c:v>279.85856000000001</c:v>
                </c:pt>
                <c:pt idx="4098">
                  <c:v>279.72482000000002</c:v>
                </c:pt>
                <c:pt idx="4099">
                  <c:v>279.60205999999999</c:v>
                </c:pt>
                <c:pt idx="4100">
                  <c:v>279.47354000000001</c:v>
                </c:pt>
                <c:pt idx="4101">
                  <c:v>279.34987999999998</c:v>
                </c:pt>
                <c:pt idx="4102">
                  <c:v>279.23216000000002</c:v>
                </c:pt>
                <c:pt idx="4103">
                  <c:v>279.10219999999998</c:v>
                </c:pt>
                <c:pt idx="4104">
                  <c:v>278.96935999999999</c:v>
                </c:pt>
                <c:pt idx="4105">
                  <c:v>278.84660000000002</c:v>
                </c:pt>
                <c:pt idx="4106">
                  <c:v>278.7242</c:v>
                </c:pt>
                <c:pt idx="4107">
                  <c:v>278.60683999999998</c:v>
                </c:pt>
                <c:pt idx="4108">
                  <c:v>278.47886</c:v>
                </c:pt>
                <c:pt idx="4109">
                  <c:v>278.34476000000001</c:v>
                </c:pt>
                <c:pt idx="4110">
                  <c:v>278.23045999999999</c:v>
                </c:pt>
                <c:pt idx="4111">
                  <c:v>278.11885999999998</c:v>
                </c:pt>
                <c:pt idx="4112">
                  <c:v>277.97953999999999</c:v>
                </c:pt>
                <c:pt idx="4113">
                  <c:v>277.85588000000001</c:v>
                </c:pt>
                <c:pt idx="4114">
                  <c:v>277.73311999999999</c:v>
                </c:pt>
                <c:pt idx="4115">
                  <c:v>277.60028</c:v>
                </c:pt>
                <c:pt idx="4116">
                  <c:v>277.48417999999998</c:v>
                </c:pt>
                <c:pt idx="4117">
                  <c:v>277.36718000000002</c:v>
                </c:pt>
                <c:pt idx="4118">
                  <c:v>277.25234</c:v>
                </c:pt>
                <c:pt idx="4119">
                  <c:v>277.13281999999998</c:v>
                </c:pt>
                <c:pt idx="4120">
                  <c:v>276.99421999999998</c:v>
                </c:pt>
                <c:pt idx="4121">
                  <c:v>276.88117999999997</c:v>
                </c:pt>
                <c:pt idx="4122">
                  <c:v>276.75193999999999</c:v>
                </c:pt>
                <c:pt idx="4123">
                  <c:v>276.64357999999999</c:v>
                </c:pt>
                <c:pt idx="4124">
                  <c:v>276.52388000000002</c:v>
                </c:pt>
                <c:pt idx="4125">
                  <c:v>276.39733999999999</c:v>
                </c:pt>
                <c:pt idx="4126">
                  <c:v>276.26378</c:v>
                </c:pt>
                <c:pt idx="4127">
                  <c:v>276.14965999999998</c:v>
                </c:pt>
                <c:pt idx="4128">
                  <c:v>276.03680000000003</c:v>
                </c:pt>
                <c:pt idx="4129">
                  <c:v>275.90287999999998</c:v>
                </c:pt>
                <c:pt idx="4130">
                  <c:v>275.78354000000002</c:v>
                </c:pt>
                <c:pt idx="4131">
                  <c:v>275.65519999999998</c:v>
                </c:pt>
                <c:pt idx="4132">
                  <c:v>275.53118000000001</c:v>
                </c:pt>
                <c:pt idx="4133">
                  <c:v>275.40428000000003</c:v>
                </c:pt>
                <c:pt idx="4134">
                  <c:v>275.28818000000001</c:v>
                </c:pt>
                <c:pt idx="4135">
                  <c:v>275.17622</c:v>
                </c:pt>
                <c:pt idx="4136">
                  <c:v>275.05309999999997</c:v>
                </c:pt>
                <c:pt idx="4137">
                  <c:v>274.93952000000002</c:v>
                </c:pt>
                <c:pt idx="4138">
                  <c:v>274.80146000000002</c:v>
                </c:pt>
                <c:pt idx="4139">
                  <c:v>274.67905999999999</c:v>
                </c:pt>
                <c:pt idx="4140">
                  <c:v>274.56133999999997</c:v>
                </c:pt>
                <c:pt idx="4141">
                  <c:v>274.45531999999997</c:v>
                </c:pt>
                <c:pt idx="4142">
                  <c:v>274.34372000000002</c:v>
                </c:pt>
                <c:pt idx="4143">
                  <c:v>274.20746000000003</c:v>
                </c:pt>
                <c:pt idx="4144">
                  <c:v>274.07641999999998</c:v>
                </c:pt>
                <c:pt idx="4145">
                  <c:v>273.96841999999998</c:v>
                </c:pt>
                <c:pt idx="4146">
                  <c:v>273.84242</c:v>
                </c:pt>
                <c:pt idx="4147">
                  <c:v>273.71210000000002</c:v>
                </c:pt>
                <c:pt idx="4148">
                  <c:v>273.59402</c:v>
                </c:pt>
                <c:pt idx="4149">
                  <c:v>273.46820000000002</c:v>
                </c:pt>
                <c:pt idx="4150">
                  <c:v>273.36272000000002</c:v>
                </c:pt>
                <c:pt idx="4151">
                  <c:v>273.2396</c:v>
                </c:pt>
                <c:pt idx="4152">
                  <c:v>273.11288000000002</c:v>
                </c:pt>
                <c:pt idx="4153">
                  <c:v>272.98309999999998</c:v>
                </c:pt>
                <c:pt idx="4154">
                  <c:v>272.86610000000002</c:v>
                </c:pt>
                <c:pt idx="4155">
                  <c:v>272.76044000000002</c:v>
                </c:pt>
                <c:pt idx="4156">
                  <c:v>272.66000000000003</c:v>
                </c:pt>
                <c:pt idx="4157">
                  <c:v>272.52499999999998</c:v>
                </c:pt>
                <c:pt idx="4158">
                  <c:v>272.39449999999999</c:v>
                </c:pt>
                <c:pt idx="4159">
                  <c:v>272.29568</c:v>
                </c:pt>
                <c:pt idx="4160">
                  <c:v>272.17039999999997</c:v>
                </c:pt>
                <c:pt idx="4161">
                  <c:v>272.03881999999999</c:v>
                </c:pt>
                <c:pt idx="4162">
                  <c:v>271.9067</c:v>
                </c:pt>
                <c:pt idx="4163">
                  <c:v>271.80194</c:v>
                </c:pt>
                <c:pt idx="4164">
                  <c:v>271.67845999999997</c:v>
                </c:pt>
                <c:pt idx="4165">
                  <c:v>271.55534</c:v>
                </c:pt>
                <c:pt idx="4166">
                  <c:v>271.42970000000003</c:v>
                </c:pt>
                <c:pt idx="4167">
                  <c:v>271.31486000000001</c:v>
                </c:pt>
                <c:pt idx="4168">
                  <c:v>271.19569999999999</c:v>
                </c:pt>
                <c:pt idx="4169">
                  <c:v>271.07816000000003</c:v>
                </c:pt>
                <c:pt idx="4170">
                  <c:v>270.96548000000001</c:v>
                </c:pt>
                <c:pt idx="4171">
                  <c:v>270.83677999999998</c:v>
                </c:pt>
                <c:pt idx="4172">
                  <c:v>270.72985999999997</c:v>
                </c:pt>
                <c:pt idx="4173">
                  <c:v>270.61520000000002</c:v>
                </c:pt>
                <c:pt idx="4174">
                  <c:v>270.48739999999998</c:v>
                </c:pt>
                <c:pt idx="4175">
                  <c:v>270.34879999999998</c:v>
                </c:pt>
                <c:pt idx="4176">
                  <c:v>270.20245999999997</c:v>
                </c:pt>
                <c:pt idx="4177">
                  <c:v>270.06547999999998</c:v>
                </c:pt>
                <c:pt idx="4178">
                  <c:v>269.93263999999999</c:v>
                </c:pt>
                <c:pt idx="4179">
                  <c:v>269.80826000000002</c:v>
                </c:pt>
                <c:pt idx="4180">
                  <c:v>269.66624000000002</c:v>
                </c:pt>
                <c:pt idx="4181">
                  <c:v>269.52908000000002</c:v>
                </c:pt>
                <c:pt idx="4182">
                  <c:v>269.40091999999999</c:v>
                </c:pt>
                <c:pt idx="4183">
                  <c:v>269.29147999999998</c:v>
                </c:pt>
                <c:pt idx="4184">
                  <c:v>269.16782000000001</c:v>
                </c:pt>
                <c:pt idx="4185">
                  <c:v>269.02814000000001</c:v>
                </c:pt>
                <c:pt idx="4186">
                  <c:v>268.89386000000002</c:v>
                </c:pt>
                <c:pt idx="4187">
                  <c:v>268.79306000000003</c:v>
                </c:pt>
                <c:pt idx="4188">
                  <c:v>268.66147999999998</c:v>
                </c:pt>
                <c:pt idx="4189">
                  <c:v>268.53620000000001</c:v>
                </c:pt>
                <c:pt idx="4190">
                  <c:v>268.41595999999998</c:v>
                </c:pt>
                <c:pt idx="4191">
                  <c:v>268.29608000000002</c:v>
                </c:pt>
                <c:pt idx="4192">
                  <c:v>268.17169999999999</c:v>
                </c:pt>
                <c:pt idx="4193">
                  <c:v>268.04966000000002</c:v>
                </c:pt>
                <c:pt idx="4194">
                  <c:v>267.92779999999999</c:v>
                </c:pt>
                <c:pt idx="4195">
                  <c:v>267.81511999999998</c:v>
                </c:pt>
                <c:pt idx="4196">
                  <c:v>267.69524000000001</c:v>
                </c:pt>
                <c:pt idx="4197">
                  <c:v>267.58256</c:v>
                </c:pt>
                <c:pt idx="4198">
                  <c:v>267.46753999999999</c:v>
                </c:pt>
                <c:pt idx="4199">
                  <c:v>267.35719999999998</c:v>
                </c:pt>
                <c:pt idx="4200">
                  <c:v>267.22345999999999</c:v>
                </c:pt>
                <c:pt idx="4201">
                  <c:v>267.10016000000002</c:v>
                </c:pt>
                <c:pt idx="4202">
                  <c:v>266.98910000000001</c:v>
                </c:pt>
                <c:pt idx="4203">
                  <c:v>266.86417999999998</c:v>
                </c:pt>
                <c:pt idx="4204">
                  <c:v>266.74250000000001</c:v>
                </c:pt>
                <c:pt idx="4205">
                  <c:v>266.6318</c:v>
                </c:pt>
                <c:pt idx="4206">
                  <c:v>266.52812</c:v>
                </c:pt>
                <c:pt idx="4207">
                  <c:v>266.39978000000002</c:v>
                </c:pt>
                <c:pt idx="4208">
                  <c:v>266.28026</c:v>
                </c:pt>
                <c:pt idx="4209">
                  <c:v>266.18558000000002</c:v>
                </c:pt>
                <c:pt idx="4210">
                  <c:v>266.05921999999998</c:v>
                </c:pt>
                <c:pt idx="4211">
                  <c:v>265.94150000000002</c:v>
                </c:pt>
                <c:pt idx="4212">
                  <c:v>265.82089999999999</c:v>
                </c:pt>
                <c:pt idx="4213">
                  <c:v>265.70479999999998</c:v>
                </c:pt>
                <c:pt idx="4214">
                  <c:v>265.59679999999997</c:v>
                </c:pt>
                <c:pt idx="4215">
                  <c:v>265.48988000000003</c:v>
                </c:pt>
                <c:pt idx="4216">
                  <c:v>265.36261999999999</c:v>
                </c:pt>
                <c:pt idx="4217">
                  <c:v>265.24148000000002</c:v>
                </c:pt>
                <c:pt idx="4218">
                  <c:v>265.14265999999998</c:v>
                </c:pt>
                <c:pt idx="4219">
                  <c:v>265.02242000000001</c:v>
                </c:pt>
                <c:pt idx="4220">
                  <c:v>264.90649999999999</c:v>
                </c:pt>
                <c:pt idx="4221">
                  <c:v>264.77906000000002</c:v>
                </c:pt>
                <c:pt idx="4222">
                  <c:v>264.66926000000001</c:v>
                </c:pt>
                <c:pt idx="4223">
                  <c:v>264.56630000000001</c:v>
                </c:pt>
                <c:pt idx="4224">
                  <c:v>264.45326</c:v>
                </c:pt>
                <c:pt idx="4225">
                  <c:v>264.33553999999998</c:v>
                </c:pt>
                <c:pt idx="4226">
                  <c:v>264.23023999999998</c:v>
                </c:pt>
                <c:pt idx="4227">
                  <c:v>264.10676000000001</c:v>
                </c:pt>
                <c:pt idx="4228">
                  <c:v>263.99354</c:v>
                </c:pt>
                <c:pt idx="4229">
                  <c:v>263.87347999999997</c:v>
                </c:pt>
                <c:pt idx="4230">
                  <c:v>263.75072</c:v>
                </c:pt>
                <c:pt idx="4231">
                  <c:v>263.63407999999998</c:v>
                </c:pt>
                <c:pt idx="4232">
                  <c:v>263.52697999999998</c:v>
                </c:pt>
                <c:pt idx="4233">
                  <c:v>263.41520000000003</c:v>
                </c:pt>
                <c:pt idx="4234">
                  <c:v>263.30792000000002</c:v>
                </c:pt>
                <c:pt idx="4235">
                  <c:v>263.18299999999999</c:v>
                </c:pt>
                <c:pt idx="4236">
                  <c:v>263.07409999999999</c:v>
                </c:pt>
                <c:pt idx="4237">
                  <c:v>262.96969999999999</c:v>
                </c:pt>
                <c:pt idx="4238">
                  <c:v>262.84622000000002</c:v>
                </c:pt>
                <c:pt idx="4239">
                  <c:v>262.73246</c:v>
                </c:pt>
                <c:pt idx="4240">
                  <c:v>262.62338</c:v>
                </c:pt>
                <c:pt idx="4241">
                  <c:v>262.50943999999998</c:v>
                </c:pt>
                <c:pt idx="4242">
                  <c:v>262.40431999999998</c:v>
                </c:pt>
                <c:pt idx="4243">
                  <c:v>262.28228000000001</c:v>
                </c:pt>
                <c:pt idx="4244">
                  <c:v>262.18148000000002</c:v>
                </c:pt>
                <c:pt idx="4245">
                  <c:v>262.06394</c:v>
                </c:pt>
                <c:pt idx="4246">
                  <c:v>261.94711999999998</c:v>
                </c:pt>
                <c:pt idx="4247">
                  <c:v>261.82958000000002</c:v>
                </c:pt>
                <c:pt idx="4248">
                  <c:v>261.72590000000002</c:v>
                </c:pt>
                <c:pt idx="4249">
                  <c:v>261.61682000000002</c:v>
                </c:pt>
                <c:pt idx="4250">
                  <c:v>261.49153999999999</c:v>
                </c:pt>
                <c:pt idx="4251">
                  <c:v>261.37166000000002</c:v>
                </c:pt>
                <c:pt idx="4252">
                  <c:v>261.24979999999999</c:v>
                </c:pt>
                <c:pt idx="4253">
                  <c:v>261.15188000000001</c:v>
                </c:pt>
                <c:pt idx="4254">
                  <c:v>261.02264000000002</c:v>
                </c:pt>
                <c:pt idx="4255">
                  <c:v>260.91176000000002</c:v>
                </c:pt>
                <c:pt idx="4256">
                  <c:v>260.80754000000002</c:v>
                </c:pt>
                <c:pt idx="4257">
                  <c:v>260.69144</c:v>
                </c:pt>
                <c:pt idx="4258">
                  <c:v>260.57569999999998</c:v>
                </c:pt>
                <c:pt idx="4259">
                  <c:v>260.47597999999999</c:v>
                </c:pt>
                <c:pt idx="4260">
                  <c:v>260.35628000000003</c:v>
                </c:pt>
                <c:pt idx="4261">
                  <c:v>260.2373</c:v>
                </c:pt>
                <c:pt idx="4262">
                  <c:v>260.12804</c:v>
                </c:pt>
                <c:pt idx="4263">
                  <c:v>260.01481999999999</c:v>
                </c:pt>
                <c:pt idx="4264">
                  <c:v>259.89926000000003</c:v>
                </c:pt>
                <c:pt idx="4265">
                  <c:v>259.80025999999998</c:v>
                </c:pt>
                <c:pt idx="4266">
                  <c:v>259.68092000000001</c:v>
                </c:pt>
                <c:pt idx="4267">
                  <c:v>259.56572</c:v>
                </c:pt>
                <c:pt idx="4268">
                  <c:v>259.45808</c:v>
                </c:pt>
                <c:pt idx="4269">
                  <c:v>259.34575999999998</c:v>
                </c:pt>
                <c:pt idx="4270">
                  <c:v>259.24099999999999</c:v>
                </c:pt>
                <c:pt idx="4271">
                  <c:v>259.11626000000001</c:v>
                </c:pt>
                <c:pt idx="4272">
                  <c:v>259.01744000000002</c:v>
                </c:pt>
                <c:pt idx="4273">
                  <c:v>258.90134</c:v>
                </c:pt>
                <c:pt idx="4274">
                  <c:v>258.78055999999998</c:v>
                </c:pt>
                <c:pt idx="4275">
                  <c:v>258.67741999999998</c:v>
                </c:pt>
                <c:pt idx="4276">
                  <c:v>258.56312000000003</c:v>
                </c:pt>
                <c:pt idx="4277">
                  <c:v>258.45224000000002</c:v>
                </c:pt>
                <c:pt idx="4278">
                  <c:v>258.34424000000001</c:v>
                </c:pt>
                <c:pt idx="4279">
                  <c:v>258.23264</c:v>
                </c:pt>
                <c:pt idx="4280">
                  <c:v>258.11941999999999</c:v>
                </c:pt>
                <c:pt idx="4281">
                  <c:v>258.02132</c:v>
                </c:pt>
                <c:pt idx="4282">
                  <c:v>257.89927999999998</c:v>
                </c:pt>
                <c:pt idx="4283">
                  <c:v>257.78840000000002</c:v>
                </c:pt>
                <c:pt idx="4284">
                  <c:v>257.66365999999999</c:v>
                </c:pt>
                <c:pt idx="4285">
                  <c:v>257.55871999999999</c:v>
                </c:pt>
                <c:pt idx="4286">
                  <c:v>257.46044000000001</c:v>
                </c:pt>
                <c:pt idx="4287">
                  <c:v>257.34739999999999</c:v>
                </c:pt>
                <c:pt idx="4288">
                  <c:v>257.23111999999998</c:v>
                </c:pt>
                <c:pt idx="4289">
                  <c:v>257.13932</c:v>
                </c:pt>
                <c:pt idx="4290">
                  <c:v>257.03059999999999</c:v>
                </c:pt>
                <c:pt idx="4291">
                  <c:v>256.91251999999997</c:v>
                </c:pt>
                <c:pt idx="4292">
                  <c:v>256.79984000000002</c:v>
                </c:pt>
                <c:pt idx="4293">
                  <c:v>256.68644</c:v>
                </c:pt>
                <c:pt idx="4294">
                  <c:v>256.58078</c:v>
                </c:pt>
                <c:pt idx="4295">
                  <c:v>256.47422</c:v>
                </c:pt>
                <c:pt idx="4296">
                  <c:v>256.35739999999998</c:v>
                </c:pt>
                <c:pt idx="4297">
                  <c:v>256.25245999999999</c:v>
                </c:pt>
                <c:pt idx="4298">
                  <c:v>256.14967999999999</c:v>
                </c:pt>
                <c:pt idx="4299">
                  <c:v>256.04329999999999</c:v>
                </c:pt>
                <c:pt idx="4300">
                  <c:v>255.92972</c:v>
                </c:pt>
                <c:pt idx="4301">
                  <c:v>255.8192</c:v>
                </c:pt>
                <c:pt idx="4302">
                  <c:v>255.6986</c:v>
                </c:pt>
                <c:pt idx="4303">
                  <c:v>255.5933</c:v>
                </c:pt>
                <c:pt idx="4304">
                  <c:v>255.4889</c:v>
                </c:pt>
                <c:pt idx="4305">
                  <c:v>255.38126</c:v>
                </c:pt>
                <c:pt idx="4306">
                  <c:v>255.26804000000001</c:v>
                </c:pt>
                <c:pt idx="4307">
                  <c:v>255.16184000000001</c:v>
                </c:pt>
                <c:pt idx="4308">
                  <c:v>255.05294000000001</c:v>
                </c:pt>
                <c:pt idx="4309">
                  <c:v>254.94314</c:v>
                </c:pt>
                <c:pt idx="4310">
                  <c:v>254.83694</c:v>
                </c:pt>
                <c:pt idx="4311">
                  <c:v>254.72966</c:v>
                </c:pt>
                <c:pt idx="4312">
                  <c:v>254.61949999999999</c:v>
                </c:pt>
                <c:pt idx="4313">
                  <c:v>254.51924</c:v>
                </c:pt>
                <c:pt idx="4314">
                  <c:v>254.399</c:v>
                </c:pt>
                <c:pt idx="4315">
                  <c:v>254.28775999999999</c:v>
                </c:pt>
                <c:pt idx="4316">
                  <c:v>254.19164000000001</c:v>
                </c:pt>
                <c:pt idx="4317">
                  <c:v>254.09497999999999</c:v>
                </c:pt>
                <c:pt idx="4318">
                  <c:v>253.97636</c:v>
                </c:pt>
                <c:pt idx="4319">
                  <c:v>253.86134000000001</c:v>
                </c:pt>
                <c:pt idx="4320">
                  <c:v>253.75819999999999</c:v>
                </c:pt>
                <c:pt idx="4321">
                  <c:v>253.64786000000001</c:v>
                </c:pt>
                <c:pt idx="4322">
                  <c:v>253.54939999999999</c:v>
                </c:pt>
                <c:pt idx="4323">
                  <c:v>253.43996000000001</c:v>
                </c:pt>
                <c:pt idx="4324">
                  <c:v>253.32782</c:v>
                </c:pt>
                <c:pt idx="4325">
                  <c:v>253.21838</c:v>
                </c:pt>
                <c:pt idx="4326">
                  <c:v>253.10552000000001</c:v>
                </c:pt>
                <c:pt idx="4327">
                  <c:v>253.00183999999999</c:v>
                </c:pt>
                <c:pt idx="4328">
                  <c:v>252.90067999999999</c:v>
                </c:pt>
                <c:pt idx="4329">
                  <c:v>252.78926000000001</c:v>
                </c:pt>
                <c:pt idx="4330">
                  <c:v>252.67568</c:v>
                </c:pt>
                <c:pt idx="4331">
                  <c:v>252.56677999999999</c:v>
                </c:pt>
                <c:pt idx="4332">
                  <c:v>252.45841999999999</c:v>
                </c:pt>
                <c:pt idx="4333">
                  <c:v>252.36518000000001</c:v>
                </c:pt>
                <c:pt idx="4334">
                  <c:v>252.26060000000001</c:v>
                </c:pt>
                <c:pt idx="4335">
                  <c:v>252.14323999999999</c:v>
                </c:pt>
                <c:pt idx="4336">
                  <c:v>252.03416000000001</c:v>
                </c:pt>
                <c:pt idx="4337">
                  <c:v>251.92112</c:v>
                </c:pt>
                <c:pt idx="4338">
                  <c:v>251.80861999999999</c:v>
                </c:pt>
                <c:pt idx="4339">
                  <c:v>251.72618</c:v>
                </c:pt>
                <c:pt idx="4340">
                  <c:v>251.61763999999999</c:v>
                </c:pt>
                <c:pt idx="4341">
                  <c:v>251.51900000000001</c:v>
                </c:pt>
                <c:pt idx="4342">
                  <c:v>251.40649999999999</c:v>
                </c:pt>
                <c:pt idx="4343">
                  <c:v>251.29795999999999</c:v>
                </c:pt>
                <c:pt idx="4344">
                  <c:v>251.18816000000001</c:v>
                </c:pt>
                <c:pt idx="4345">
                  <c:v>251.08304000000001</c:v>
                </c:pt>
                <c:pt idx="4346">
                  <c:v>250.97666000000001</c:v>
                </c:pt>
                <c:pt idx="4347">
                  <c:v>250.85336000000001</c:v>
                </c:pt>
                <c:pt idx="4348">
                  <c:v>250.75237999999999</c:v>
                </c:pt>
                <c:pt idx="4349">
                  <c:v>250.65896000000001</c:v>
                </c:pt>
                <c:pt idx="4350">
                  <c:v>250.55312000000001</c:v>
                </c:pt>
                <c:pt idx="4351">
                  <c:v>250.42568</c:v>
                </c:pt>
                <c:pt idx="4352">
                  <c:v>250.33369999999999</c:v>
                </c:pt>
                <c:pt idx="4353">
                  <c:v>250.23830000000001</c:v>
                </c:pt>
                <c:pt idx="4354">
                  <c:v>250.14001999999999</c:v>
                </c:pt>
                <c:pt idx="4355">
                  <c:v>250.03129999999999</c:v>
                </c:pt>
                <c:pt idx="4356">
                  <c:v>249.90835999999999</c:v>
                </c:pt>
                <c:pt idx="4357">
                  <c:v>249.80503999999999</c:v>
                </c:pt>
                <c:pt idx="4358">
                  <c:v>249.70298</c:v>
                </c:pt>
                <c:pt idx="4359">
                  <c:v>249.59083999999999</c:v>
                </c:pt>
                <c:pt idx="4360">
                  <c:v>249.49256</c:v>
                </c:pt>
                <c:pt idx="4361">
                  <c:v>249.39410000000001</c:v>
                </c:pt>
                <c:pt idx="4362">
                  <c:v>249.29689999999999</c:v>
                </c:pt>
                <c:pt idx="4363">
                  <c:v>249.18296000000001</c:v>
                </c:pt>
                <c:pt idx="4364">
                  <c:v>249.07244</c:v>
                </c:pt>
                <c:pt idx="4365">
                  <c:v>248.96552</c:v>
                </c:pt>
                <c:pt idx="4366">
                  <c:v>248.85733999999999</c:v>
                </c:pt>
                <c:pt idx="4367">
                  <c:v>248.75456</c:v>
                </c:pt>
                <c:pt idx="4368">
                  <c:v>248.63648000000001</c:v>
                </c:pt>
                <c:pt idx="4369">
                  <c:v>248.52415999999999</c:v>
                </c:pt>
                <c:pt idx="4370">
                  <c:v>248.42822000000001</c:v>
                </c:pt>
                <c:pt idx="4371">
                  <c:v>248.333</c:v>
                </c:pt>
                <c:pt idx="4372">
                  <c:v>248.22806</c:v>
                </c:pt>
                <c:pt idx="4373">
                  <c:v>248.1233</c:v>
                </c:pt>
                <c:pt idx="4374">
                  <c:v>248.02376000000001</c:v>
                </c:pt>
                <c:pt idx="4375">
                  <c:v>247.91630000000001</c:v>
                </c:pt>
                <c:pt idx="4376">
                  <c:v>247.82216</c:v>
                </c:pt>
                <c:pt idx="4377">
                  <c:v>247.72927999999999</c:v>
                </c:pt>
                <c:pt idx="4378">
                  <c:v>247.60903999999999</c:v>
                </c:pt>
                <c:pt idx="4379">
                  <c:v>247.50626</c:v>
                </c:pt>
                <c:pt idx="4380">
                  <c:v>247.40582000000001</c:v>
                </c:pt>
                <c:pt idx="4381">
                  <c:v>247.30070000000001</c:v>
                </c:pt>
                <c:pt idx="4382">
                  <c:v>247.18279999999999</c:v>
                </c:pt>
                <c:pt idx="4383">
                  <c:v>247.07588000000001</c:v>
                </c:pt>
                <c:pt idx="4384">
                  <c:v>246.97453999999999</c:v>
                </c:pt>
                <c:pt idx="4385">
                  <c:v>246.88346000000001</c:v>
                </c:pt>
                <c:pt idx="4386">
                  <c:v>246.77762000000001</c:v>
                </c:pt>
                <c:pt idx="4387">
                  <c:v>246.6635</c:v>
                </c:pt>
                <c:pt idx="4388">
                  <c:v>246.57061999999999</c:v>
                </c:pt>
                <c:pt idx="4389">
                  <c:v>246.47558000000001</c:v>
                </c:pt>
                <c:pt idx="4390">
                  <c:v>246.35606000000001</c:v>
                </c:pt>
                <c:pt idx="4391">
                  <c:v>246.26282</c:v>
                </c:pt>
                <c:pt idx="4392">
                  <c:v>246.16381999999999</c:v>
                </c:pt>
                <c:pt idx="4393">
                  <c:v>246.04501999999999</c:v>
                </c:pt>
                <c:pt idx="4394">
                  <c:v>245.9597</c:v>
                </c:pt>
                <c:pt idx="4395">
                  <c:v>245.8571</c:v>
                </c:pt>
                <c:pt idx="4396">
                  <c:v>245.75360000000001</c:v>
                </c:pt>
                <c:pt idx="4397">
                  <c:v>245.65190000000001</c:v>
                </c:pt>
                <c:pt idx="4398">
                  <c:v>245.54857999999999</c:v>
                </c:pt>
                <c:pt idx="4399">
                  <c:v>245.42905999999999</c:v>
                </c:pt>
                <c:pt idx="4400">
                  <c:v>245.32718</c:v>
                </c:pt>
                <c:pt idx="4401">
                  <c:v>245.23844</c:v>
                </c:pt>
                <c:pt idx="4402">
                  <c:v>245.14699999999999</c:v>
                </c:pt>
                <c:pt idx="4403">
                  <c:v>245.03558000000001</c:v>
                </c:pt>
                <c:pt idx="4404">
                  <c:v>244.91911999999999</c:v>
                </c:pt>
                <c:pt idx="4405">
                  <c:v>244.82426000000001</c:v>
                </c:pt>
                <c:pt idx="4406">
                  <c:v>244.7294</c:v>
                </c:pt>
                <c:pt idx="4407">
                  <c:v>244.63148000000001</c:v>
                </c:pt>
                <c:pt idx="4408">
                  <c:v>244.52726000000001</c:v>
                </c:pt>
                <c:pt idx="4409">
                  <c:v>244.41224</c:v>
                </c:pt>
                <c:pt idx="4410">
                  <c:v>244.29758000000001</c:v>
                </c:pt>
                <c:pt idx="4411">
                  <c:v>244.20758000000001</c:v>
                </c:pt>
                <c:pt idx="4412">
                  <c:v>244.10929999999999</c:v>
                </c:pt>
                <c:pt idx="4413">
                  <c:v>244.01228</c:v>
                </c:pt>
                <c:pt idx="4414">
                  <c:v>243.91651999999999</c:v>
                </c:pt>
                <c:pt idx="4415">
                  <c:v>243.80923999999999</c:v>
                </c:pt>
                <c:pt idx="4416">
                  <c:v>243.72644</c:v>
                </c:pt>
                <c:pt idx="4417">
                  <c:v>243.61933999999999</c:v>
                </c:pt>
                <c:pt idx="4418">
                  <c:v>243.50288</c:v>
                </c:pt>
                <c:pt idx="4419">
                  <c:v>243.40603999999999</c:v>
                </c:pt>
                <c:pt idx="4420">
                  <c:v>243.30416</c:v>
                </c:pt>
                <c:pt idx="4421">
                  <c:v>243.21271999999999</c:v>
                </c:pt>
                <c:pt idx="4422">
                  <c:v>243.10939999999999</c:v>
                </c:pt>
                <c:pt idx="4423">
                  <c:v>243.01184000000001</c:v>
                </c:pt>
                <c:pt idx="4424">
                  <c:v>242.90546000000001</c:v>
                </c:pt>
                <c:pt idx="4425">
                  <c:v>242.80753999999999</c:v>
                </c:pt>
                <c:pt idx="4426">
                  <c:v>242.70331999999999</c:v>
                </c:pt>
                <c:pt idx="4427">
                  <c:v>242.60576</c:v>
                </c:pt>
                <c:pt idx="4428">
                  <c:v>242.51486</c:v>
                </c:pt>
                <c:pt idx="4429">
                  <c:v>242.41082</c:v>
                </c:pt>
                <c:pt idx="4430">
                  <c:v>242.31074000000001</c:v>
                </c:pt>
                <c:pt idx="4431">
                  <c:v>242.20634000000001</c:v>
                </c:pt>
                <c:pt idx="4432">
                  <c:v>242.09564</c:v>
                </c:pt>
                <c:pt idx="4433">
                  <c:v>242.00654</c:v>
                </c:pt>
                <c:pt idx="4434">
                  <c:v>241.92014</c:v>
                </c:pt>
                <c:pt idx="4435">
                  <c:v>241.80709999999999</c:v>
                </c:pt>
                <c:pt idx="4436">
                  <c:v>241.69442000000001</c:v>
                </c:pt>
                <c:pt idx="4437">
                  <c:v>241.60532000000001</c:v>
                </c:pt>
                <c:pt idx="4438">
                  <c:v>241.50452000000001</c:v>
                </c:pt>
                <c:pt idx="4439">
                  <c:v>241.40786</c:v>
                </c:pt>
                <c:pt idx="4440">
                  <c:v>241.31515999999999</c:v>
                </c:pt>
                <c:pt idx="4441">
                  <c:v>241.21688</c:v>
                </c:pt>
                <c:pt idx="4442">
                  <c:v>241.12075999999999</c:v>
                </c:pt>
                <c:pt idx="4443">
                  <c:v>241.01168000000001</c:v>
                </c:pt>
                <c:pt idx="4444">
                  <c:v>240.90026</c:v>
                </c:pt>
                <c:pt idx="4445">
                  <c:v>240.80431999999999</c:v>
                </c:pt>
                <c:pt idx="4446">
                  <c:v>240.70244</c:v>
                </c:pt>
                <c:pt idx="4447">
                  <c:v>240.60488000000001</c:v>
                </c:pt>
                <c:pt idx="4448">
                  <c:v>240.5111</c:v>
                </c:pt>
                <c:pt idx="4449">
                  <c:v>240.41138000000001</c:v>
                </c:pt>
                <c:pt idx="4450">
                  <c:v>240.31093999999999</c:v>
                </c:pt>
                <c:pt idx="4451">
                  <c:v>240.21122</c:v>
                </c:pt>
                <c:pt idx="4452">
                  <c:v>240.12031999999999</c:v>
                </c:pt>
                <c:pt idx="4453">
                  <c:v>240.01393999999999</c:v>
                </c:pt>
                <c:pt idx="4454">
                  <c:v>239.91134</c:v>
                </c:pt>
                <c:pt idx="4455">
                  <c:v>239.80658</c:v>
                </c:pt>
                <c:pt idx="4456">
                  <c:v>239.70884000000001</c:v>
                </c:pt>
                <c:pt idx="4457">
                  <c:v>239.62334000000001</c:v>
                </c:pt>
                <c:pt idx="4458">
                  <c:v>239.52488</c:v>
                </c:pt>
                <c:pt idx="4459">
                  <c:v>239.41651999999999</c:v>
                </c:pt>
                <c:pt idx="4460">
                  <c:v>239.31374</c:v>
                </c:pt>
                <c:pt idx="4461">
                  <c:v>239.21960000000001</c:v>
                </c:pt>
                <c:pt idx="4462">
                  <c:v>239.11555999999999</c:v>
                </c:pt>
                <c:pt idx="4463">
                  <c:v>239.02286000000001</c:v>
                </c:pt>
                <c:pt idx="4464">
                  <c:v>238.92313999999999</c:v>
                </c:pt>
                <c:pt idx="4465">
                  <c:v>238.8227</c:v>
                </c:pt>
                <c:pt idx="4466">
                  <c:v>238.73954000000001</c:v>
                </c:pt>
                <c:pt idx="4467">
                  <c:v>238.62703999999999</c:v>
                </c:pt>
                <c:pt idx="4468">
                  <c:v>238.52173999999999</c:v>
                </c:pt>
                <c:pt idx="4469">
                  <c:v>238.43353999999999</c:v>
                </c:pt>
                <c:pt idx="4470">
                  <c:v>238.33706000000001</c:v>
                </c:pt>
                <c:pt idx="4471">
                  <c:v>238.24093999999999</c:v>
                </c:pt>
                <c:pt idx="4472">
                  <c:v>238.13401999999999</c:v>
                </c:pt>
                <c:pt idx="4473">
                  <c:v>238.04078000000001</c:v>
                </c:pt>
                <c:pt idx="4474">
                  <c:v>237.93584000000001</c:v>
                </c:pt>
                <c:pt idx="4475">
                  <c:v>237.84800000000001</c:v>
                </c:pt>
                <c:pt idx="4476">
                  <c:v>237.74863999999999</c:v>
                </c:pt>
                <c:pt idx="4477">
                  <c:v>237.66043999999999</c:v>
                </c:pt>
                <c:pt idx="4478">
                  <c:v>237.55838</c:v>
                </c:pt>
                <c:pt idx="4479">
                  <c:v>237.44426000000001</c:v>
                </c:pt>
                <c:pt idx="4480">
                  <c:v>237.36127999999999</c:v>
                </c:pt>
                <c:pt idx="4481">
                  <c:v>237.26840000000001</c:v>
                </c:pt>
                <c:pt idx="4482">
                  <c:v>237.17264</c:v>
                </c:pt>
                <c:pt idx="4483">
                  <c:v>237.07436000000001</c:v>
                </c:pt>
                <c:pt idx="4484">
                  <c:v>236.98076</c:v>
                </c:pt>
                <c:pt idx="4485">
                  <c:v>236.88535999999999</c:v>
                </c:pt>
                <c:pt idx="4486">
                  <c:v>236.77753999999999</c:v>
                </c:pt>
                <c:pt idx="4487">
                  <c:v>236.68286000000001</c:v>
                </c:pt>
                <c:pt idx="4488">
                  <c:v>236.5772</c:v>
                </c:pt>
                <c:pt idx="4489">
                  <c:v>236.49242000000001</c:v>
                </c:pt>
                <c:pt idx="4490">
                  <c:v>236.39377999999999</c:v>
                </c:pt>
                <c:pt idx="4491">
                  <c:v>236.29910000000001</c:v>
                </c:pt>
                <c:pt idx="4492">
                  <c:v>236.20586</c:v>
                </c:pt>
                <c:pt idx="4493">
                  <c:v>236.10614000000001</c:v>
                </c:pt>
                <c:pt idx="4494">
                  <c:v>236.02495999999999</c:v>
                </c:pt>
                <c:pt idx="4495">
                  <c:v>235.91318000000001</c:v>
                </c:pt>
                <c:pt idx="4496">
                  <c:v>235.8176</c:v>
                </c:pt>
                <c:pt idx="4497">
                  <c:v>235.73983999999999</c:v>
                </c:pt>
                <c:pt idx="4498">
                  <c:v>235.63867999999999</c:v>
                </c:pt>
                <c:pt idx="4499">
                  <c:v>235.51718</c:v>
                </c:pt>
                <c:pt idx="4500">
                  <c:v>235.41854000000001</c:v>
                </c:pt>
                <c:pt idx="4501">
                  <c:v>235.33304000000001</c:v>
                </c:pt>
                <c:pt idx="4502">
                  <c:v>235.25185999999999</c:v>
                </c:pt>
                <c:pt idx="4503">
                  <c:v>235.14152000000001</c:v>
                </c:pt>
                <c:pt idx="4504">
                  <c:v>235.03370000000001</c:v>
                </c:pt>
                <c:pt idx="4505">
                  <c:v>234.94388000000001</c:v>
                </c:pt>
                <c:pt idx="4506">
                  <c:v>234.86107999999999</c:v>
                </c:pt>
                <c:pt idx="4507">
                  <c:v>234.75488000000001</c:v>
                </c:pt>
                <c:pt idx="4508">
                  <c:v>234.65768</c:v>
                </c:pt>
                <c:pt idx="4509">
                  <c:v>234.56281999999999</c:v>
                </c:pt>
                <c:pt idx="4510">
                  <c:v>234.46039999999999</c:v>
                </c:pt>
                <c:pt idx="4511">
                  <c:v>234.3614</c:v>
                </c:pt>
                <c:pt idx="4512">
                  <c:v>234.27248</c:v>
                </c:pt>
                <c:pt idx="4513">
                  <c:v>234.17779999999999</c:v>
                </c:pt>
                <c:pt idx="4514">
                  <c:v>234.08546000000001</c:v>
                </c:pt>
                <c:pt idx="4515">
                  <c:v>233.98898</c:v>
                </c:pt>
                <c:pt idx="4516">
                  <c:v>233.89537999999999</c:v>
                </c:pt>
                <c:pt idx="4517">
                  <c:v>233.80502000000001</c:v>
                </c:pt>
                <c:pt idx="4518">
                  <c:v>233.70043999999999</c:v>
                </c:pt>
                <c:pt idx="4519">
                  <c:v>233.61152000000001</c:v>
                </c:pt>
                <c:pt idx="4520">
                  <c:v>233.52206000000001</c:v>
                </c:pt>
                <c:pt idx="4521">
                  <c:v>233.42341999999999</c:v>
                </c:pt>
                <c:pt idx="4522">
                  <c:v>233.32442</c:v>
                </c:pt>
                <c:pt idx="4523">
                  <c:v>233.22829999999999</c:v>
                </c:pt>
                <c:pt idx="4524">
                  <c:v>233.14424</c:v>
                </c:pt>
                <c:pt idx="4525">
                  <c:v>233.04704000000001</c:v>
                </c:pt>
                <c:pt idx="4526">
                  <c:v>232.94515999999999</c:v>
                </c:pt>
                <c:pt idx="4527">
                  <c:v>232.86109999999999</c:v>
                </c:pt>
                <c:pt idx="4528">
                  <c:v>232.76156</c:v>
                </c:pt>
                <c:pt idx="4529">
                  <c:v>232.6721</c:v>
                </c:pt>
                <c:pt idx="4530">
                  <c:v>232.57148000000001</c:v>
                </c:pt>
                <c:pt idx="4531">
                  <c:v>232.46222</c:v>
                </c:pt>
                <c:pt idx="4532">
                  <c:v>232.37078</c:v>
                </c:pt>
                <c:pt idx="4533">
                  <c:v>232.29230000000001</c:v>
                </c:pt>
                <c:pt idx="4534">
                  <c:v>232.18412000000001</c:v>
                </c:pt>
                <c:pt idx="4535">
                  <c:v>232.07306</c:v>
                </c:pt>
                <c:pt idx="4536">
                  <c:v>231.98702</c:v>
                </c:pt>
                <c:pt idx="4537">
                  <c:v>231.90134</c:v>
                </c:pt>
                <c:pt idx="4538">
                  <c:v>231.80665999999999</c:v>
                </c:pt>
                <c:pt idx="4539">
                  <c:v>231.71395999999999</c:v>
                </c:pt>
                <c:pt idx="4540">
                  <c:v>231.6146</c:v>
                </c:pt>
                <c:pt idx="4541">
                  <c:v>231.52712</c:v>
                </c:pt>
                <c:pt idx="4542">
                  <c:v>231.43549999999999</c:v>
                </c:pt>
                <c:pt idx="4543">
                  <c:v>231.33632</c:v>
                </c:pt>
                <c:pt idx="4544">
                  <c:v>231.23588000000001</c:v>
                </c:pt>
                <c:pt idx="4545">
                  <c:v>231.14282</c:v>
                </c:pt>
                <c:pt idx="4546">
                  <c:v>231.05588</c:v>
                </c:pt>
                <c:pt idx="4547">
                  <c:v>230.94914</c:v>
                </c:pt>
                <c:pt idx="4548">
                  <c:v>230.85427999999999</c:v>
                </c:pt>
                <c:pt idx="4549">
                  <c:v>230.76356000000001</c:v>
                </c:pt>
                <c:pt idx="4550">
                  <c:v>230.68688</c:v>
                </c:pt>
                <c:pt idx="4551">
                  <c:v>230.58913999999999</c:v>
                </c:pt>
                <c:pt idx="4552">
                  <c:v>230.48942</c:v>
                </c:pt>
                <c:pt idx="4553">
                  <c:v>230.39581999999999</c:v>
                </c:pt>
                <c:pt idx="4554">
                  <c:v>230.2979</c:v>
                </c:pt>
                <c:pt idx="4555">
                  <c:v>230.21474000000001</c:v>
                </c:pt>
                <c:pt idx="4556">
                  <c:v>230.126</c:v>
                </c:pt>
                <c:pt idx="4557">
                  <c:v>230.02430000000001</c:v>
                </c:pt>
                <c:pt idx="4558">
                  <c:v>229.93358000000001</c:v>
                </c:pt>
                <c:pt idx="4559">
                  <c:v>229.84376</c:v>
                </c:pt>
                <c:pt idx="4560">
                  <c:v>229.74565999999999</c:v>
                </c:pt>
                <c:pt idx="4561">
                  <c:v>229.64179999999999</c:v>
                </c:pt>
                <c:pt idx="4562">
                  <c:v>229.55179999999999</c:v>
                </c:pt>
                <c:pt idx="4563">
                  <c:v>229.46845999999999</c:v>
                </c:pt>
                <c:pt idx="4564">
                  <c:v>229.38566</c:v>
                </c:pt>
                <c:pt idx="4565">
                  <c:v>229.28198</c:v>
                </c:pt>
                <c:pt idx="4566">
                  <c:v>229.19018</c:v>
                </c:pt>
                <c:pt idx="4567">
                  <c:v>229.10558</c:v>
                </c:pt>
                <c:pt idx="4568">
                  <c:v>229.01378</c:v>
                </c:pt>
                <c:pt idx="4569">
                  <c:v>228.9254</c:v>
                </c:pt>
                <c:pt idx="4570">
                  <c:v>228.83413999999999</c:v>
                </c:pt>
                <c:pt idx="4571">
                  <c:v>228.73514</c:v>
                </c:pt>
                <c:pt idx="4572">
                  <c:v>228.63704000000001</c:v>
                </c:pt>
                <c:pt idx="4573">
                  <c:v>228.55225999999999</c:v>
                </c:pt>
                <c:pt idx="4574">
                  <c:v>228.47288</c:v>
                </c:pt>
                <c:pt idx="4575">
                  <c:v>228.36416</c:v>
                </c:pt>
                <c:pt idx="4576">
                  <c:v>228.25994</c:v>
                </c:pt>
                <c:pt idx="4577">
                  <c:v>228.17426</c:v>
                </c:pt>
                <c:pt idx="4578">
                  <c:v>228.07615999999999</c:v>
                </c:pt>
                <c:pt idx="4579">
                  <c:v>227.98903999999999</c:v>
                </c:pt>
                <c:pt idx="4580">
                  <c:v>227.89274</c:v>
                </c:pt>
                <c:pt idx="4581">
                  <c:v>227.81425999999999</c:v>
                </c:pt>
                <c:pt idx="4582">
                  <c:v>227.73038</c:v>
                </c:pt>
                <c:pt idx="4583">
                  <c:v>227.63390000000001</c:v>
                </c:pt>
                <c:pt idx="4584">
                  <c:v>227.53616</c:v>
                </c:pt>
                <c:pt idx="4585">
                  <c:v>227.45336</c:v>
                </c:pt>
                <c:pt idx="4586">
                  <c:v>227.35957999999999</c:v>
                </c:pt>
                <c:pt idx="4587">
                  <c:v>227.26957999999999</c:v>
                </c:pt>
                <c:pt idx="4588">
                  <c:v>227.18191999999999</c:v>
                </c:pt>
                <c:pt idx="4589">
                  <c:v>227.09443999999999</c:v>
                </c:pt>
                <c:pt idx="4590">
                  <c:v>226.99868000000001</c:v>
                </c:pt>
                <c:pt idx="4591">
                  <c:v>226.90021999999999</c:v>
                </c:pt>
                <c:pt idx="4592">
                  <c:v>226.81309999999999</c:v>
                </c:pt>
                <c:pt idx="4593">
                  <c:v>226.72886</c:v>
                </c:pt>
                <c:pt idx="4594">
                  <c:v>226.63867999999999</c:v>
                </c:pt>
                <c:pt idx="4595">
                  <c:v>226.54184000000001</c:v>
                </c:pt>
                <c:pt idx="4596">
                  <c:v>226.45670000000001</c:v>
                </c:pt>
                <c:pt idx="4597">
                  <c:v>226.37443999999999</c:v>
                </c:pt>
                <c:pt idx="4598">
                  <c:v>226.28263999999999</c:v>
                </c:pt>
                <c:pt idx="4599">
                  <c:v>226.17841999999999</c:v>
                </c:pt>
                <c:pt idx="4600">
                  <c:v>226.10138000000001</c:v>
                </c:pt>
                <c:pt idx="4601">
                  <c:v>226.01390000000001</c:v>
                </c:pt>
                <c:pt idx="4602">
                  <c:v>225.90356</c:v>
                </c:pt>
                <c:pt idx="4603">
                  <c:v>225.81986000000001</c:v>
                </c:pt>
                <c:pt idx="4604">
                  <c:v>225.73885999999999</c:v>
                </c:pt>
                <c:pt idx="4605">
                  <c:v>225.65227999999999</c:v>
                </c:pt>
                <c:pt idx="4606">
                  <c:v>225.5558</c:v>
                </c:pt>
                <c:pt idx="4607">
                  <c:v>225.47443999999999</c:v>
                </c:pt>
                <c:pt idx="4608">
                  <c:v>225.37544</c:v>
                </c:pt>
                <c:pt idx="4609">
                  <c:v>225.28724</c:v>
                </c:pt>
                <c:pt idx="4610">
                  <c:v>225.19220000000001</c:v>
                </c:pt>
                <c:pt idx="4611">
                  <c:v>225.10346000000001</c:v>
                </c:pt>
                <c:pt idx="4612">
                  <c:v>225.00824</c:v>
                </c:pt>
                <c:pt idx="4613">
                  <c:v>224.93894</c:v>
                </c:pt>
                <c:pt idx="4614">
                  <c:v>224.84317999999999</c:v>
                </c:pt>
                <c:pt idx="4615">
                  <c:v>224.75587999999999</c:v>
                </c:pt>
                <c:pt idx="4616">
                  <c:v>224.64320000000001</c:v>
                </c:pt>
                <c:pt idx="4617">
                  <c:v>224.56562</c:v>
                </c:pt>
                <c:pt idx="4618">
                  <c:v>224.46914000000001</c:v>
                </c:pt>
                <c:pt idx="4619">
                  <c:v>224.38831999999999</c:v>
                </c:pt>
                <c:pt idx="4620">
                  <c:v>224.303</c:v>
                </c:pt>
                <c:pt idx="4621">
                  <c:v>224.20706000000001</c:v>
                </c:pt>
                <c:pt idx="4622">
                  <c:v>224.12191999999999</c:v>
                </c:pt>
                <c:pt idx="4623">
                  <c:v>224.03804</c:v>
                </c:pt>
                <c:pt idx="4624">
                  <c:v>223.95884000000001</c:v>
                </c:pt>
                <c:pt idx="4625">
                  <c:v>223.85785999999999</c:v>
                </c:pt>
                <c:pt idx="4626">
                  <c:v>223.75724</c:v>
                </c:pt>
                <c:pt idx="4627">
                  <c:v>223.66849999999999</c:v>
                </c:pt>
                <c:pt idx="4628">
                  <c:v>223.58228</c:v>
                </c:pt>
                <c:pt idx="4629">
                  <c:v>223.49498</c:v>
                </c:pt>
                <c:pt idx="4630">
                  <c:v>223.40624</c:v>
                </c:pt>
                <c:pt idx="4631">
                  <c:v>223.32344000000001</c:v>
                </c:pt>
                <c:pt idx="4632">
                  <c:v>223.23812000000001</c:v>
                </c:pt>
                <c:pt idx="4633">
                  <c:v>223.1438</c:v>
                </c:pt>
                <c:pt idx="4634">
                  <c:v>223.05145999999999</c:v>
                </c:pt>
                <c:pt idx="4635">
                  <c:v>222.95138</c:v>
                </c:pt>
                <c:pt idx="4636">
                  <c:v>222.87577999999999</c:v>
                </c:pt>
                <c:pt idx="4637">
                  <c:v>222.80108000000001</c:v>
                </c:pt>
                <c:pt idx="4638">
                  <c:v>222.70406</c:v>
                </c:pt>
                <c:pt idx="4639">
                  <c:v>222.59407999999999</c:v>
                </c:pt>
                <c:pt idx="4640">
                  <c:v>222.52010000000001</c:v>
                </c:pt>
                <c:pt idx="4641">
                  <c:v>222.4409</c:v>
                </c:pt>
                <c:pt idx="4642">
                  <c:v>222.34909999999999</c:v>
                </c:pt>
                <c:pt idx="4643">
                  <c:v>222.25873999999999</c:v>
                </c:pt>
                <c:pt idx="4644">
                  <c:v>222.17359999999999</c:v>
                </c:pt>
                <c:pt idx="4645">
                  <c:v>222.09494000000001</c:v>
                </c:pt>
                <c:pt idx="4646">
                  <c:v>222.00602000000001</c:v>
                </c:pt>
                <c:pt idx="4647">
                  <c:v>221.91061999999999</c:v>
                </c:pt>
                <c:pt idx="4648">
                  <c:v>221.82368</c:v>
                </c:pt>
                <c:pt idx="4649">
                  <c:v>221.73692</c:v>
                </c:pt>
                <c:pt idx="4650">
                  <c:v>221.65844000000001</c:v>
                </c:pt>
                <c:pt idx="4651">
                  <c:v>221.56916000000001</c:v>
                </c:pt>
                <c:pt idx="4652">
                  <c:v>221.47574</c:v>
                </c:pt>
                <c:pt idx="4653">
                  <c:v>221.38646</c:v>
                </c:pt>
                <c:pt idx="4654">
                  <c:v>221.28800000000001</c:v>
                </c:pt>
                <c:pt idx="4655">
                  <c:v>221.20591999999999</c:v>
                </c:pt>
                <c:pt idx="4656">
                  <c:v>221.12780000000001</c:v>
                </c:pt>
                <c:pt idx="4657">
                  <c:v>221.0351</c:v>
                </c:pt>
                <c:pt idx="4658">
                  <c:v>220.95230000000001</c:v>
                </c:pt>
                <c:pt idx="4659">
                  <c:v>220.86284000000001</c:v>
                </c:pt>
                <c:pt idx="4660">
                  <c:v>220.78201999999999</c:v>
                </c:pt>
                <c:pt idx="4661">
                  <c:v>220.68770000000001</c:v>
                </c:pt>
                <c:pt idx="4662">
                  <c:v>220.59446</c:v>
                </c:pt>
                <c:pt idx="4663">
                  <c:v>220.52137999999999</c:v>
                </c:pt>
                <c:pt idx="4664">
                  <c:v>220.43606</c:v>
                </c:pt>
                <c:pt idx="4665">
                  <c:v>220.35542000000001</c:v>
                </c:pt>
                <c:pt idx="4666">
                  <c:v>220.25641999999999</c:v>
                </c:pt>
                <c:pt idx="4667">
                  <c:v>220.1729</c:v>
                </c:pt>
                <c:pt idx="4668">
                  <c:v>220.09244000000001</c:v>
                </c:pt>
                <c:pt idx="4669">
                  <c:v>220.00819999999999</c:v>
                </c:pt>
                <c:pt idx="4670">
                  <c:v>219.91244</c:v>
                </c:pt>
                <c:pt idx="4671">
                  <c:v>219.81703999999999</c:v>
                </c:pt>
                <c:pt idx="4672">
                  <c:v>219.7517</c:v>
                </c:pt>
                <c:pt idx="4673">
                  <c:v>219.66728000000001</c:v>
                </c:pt>
                <c:pt idx="4674">
                  <c:v>219.58070000000001</c:v>
                </c:pt>
                <c:pt idx="4675">
                  <c:v>219.49034</c:v>
                </c:pt>
                <c:pt idx="4676">
                  <c:v>219.40933999999999</c:v>
                </c:pt>
                <c:pt idx="4677">
                  <c:v>219.31682000000001</c:v>
                </c:pt>
                <c:pt idx="4678">
                  <c:v>219.2243</c:v>
                </c:pt>
                <c:pt idx="4679">
                  <c:v>219.13556</c:v>
                </c:pt>
                <c:pt idx="4680">
                  <c:v>219.05474000000001</c:v>
                </c:pt>
                <c:pt idx="4681">
                  <c:v>218.9786</c:v>
                </c:pt>
                <c:pt idx="4682">
                  <c:v>218.87852000000001</c:v>
                </c:pt>
                <c:pt idx="4683">
                  <c:v>218.79715999999999</c:v>
                </c:pt>
                <c:pt idx="4684">
                  <c:v>218.70320000000001</c:v>
                </c:pt>
                <c:pt idx="4685">
                  <c:v>218.62255999999999</c:v>
                </c:pt>
                <c:pt idx="4686">
                  <c:v>218.53417999999999</c:v>
                </c:pt>
                <c:pt idx="4687">
                  <c:v>218.44633999999999</c:v>
                </c:pt>
                <c:pt idx="4688">
                  <c:v>218.36138</c:v>
                </c:pt>
                <c:pt idx="4689">
                  <c:v>218.27768</c:v>
                </c:pt>
                <c:pt idx="4690">
                  <c:v>218.19649999999999</c:v>
                </c:pt>
                <c:pt idx="4691">
                  <c:v>218.1164</c:v>
                </c:pt>
                <c:pt idx="4692">
                  <c:v>218.03288000000001</c:v>
                </c:pt>
                <c:pt idx="4693">
                  <c:v>217.94396</c:v>
                </c:pt>
                <c:pt idx="4694">
                  <c:v>217.85072</c:v>
                </c:pt>
                <c:pt idx="4695">
                  <c:v>217.77152000000001</c:v>
                </c:pt>
                <c:pt idx="4696">
                  <c:v>217.6979</c:v>
                </c:pt>
                <c:pt idx="4697">
                  <c:v>217.60411999999999</c:v>
                </c:pt>
                <c:pt idx="4698">
                  <c:v>217.50926000000001</c:v>
                </c:pt>
                <c:pt idx="4699">
                  <c:v>217.43672000000001</c:v>
                </c:pt>
                <c:pt idx="4700">
                  <c:v>217.35842</c:v>
                </c:pt>
                <c:pt idx="4701">
                  <c:v>217.26589999999999</c:v>
                </c:pt>
                <c:pt idx="4702">
                  <c:v>217.17751999999999</c:v>
                </c:pt>
                <c:pt idx="4703">
                  <c:v>217.09021999999999</c:v>
                </c:pt>
                <c:pt idx="4704">
                  <c:v>217.01282</c:v>
                </c:pt>
                <c:pt idx="4705">
                  <c:v>216.92444</c:v>
                </c:pt>
                <c:pt idx="4706">
                  <c:v>216.83786000000001</c:v>
                </c:pt>
                <c:pt idx="4707">
                  <c:v>216.75236000000001</c:v>
                </c:pt>
                <c:pt idx="4708">
                  <c:v>216.67298</c:v>
                </c:pt>
                <c:pt idx="4709">
                  <c:v>216.58676</c:v>
                </c:pt>
                <c:pt idx="4710">
                  <c:v>216.50126</c:v>
                </c:pt>
                <c:pt idx="4711">
                  <c:v>216.41558000000001</c:v>
                </c:pt>
                <c:pt idx="4712">
                  <c:v>216.34412</c:v>
                </c:pt>
                <c:pt idx="4713">
                  <c:v>216.26743999999999</c:v>
                </c:pt>
                <c:pt idx="4714">
                  <c:v>216.17186000000001</c:v>
                </c:pt>
                <c:pt idx="4715">
                  <c:v>216.09067999999999</c:v>
                </c:pt>
                <c:pt idx="4716">
                  <c:v>216.00427999999999</c:v>
                </c:pt>
                <c:pt idx="4717">
                  <c:v>215.92328000000001</c:v>
                </c:pt>
                <c:pt idx="4718">
                  <c:v>215.83580000000001</c:v>
                </c:pt>
                <c:pt idx="4719">
                  <c:v>215.74850000000001</c:v>
                </c:pt>
                <c:pt idx="4720">
                  <c:v>215.65472</c:v>
                </c:pt>
                <c:pt idx="4721">
                  <c:v>215.59226000000001</c:v>
                </c:pt>
                <c:pt idx="4722">
                  <c:v>215.50676000000001</c:v>
                </c:pt>
                <c:pt idx="4723">
                  <c:v>215.41694000000001</c:v>
                </c:pt>
                <c:pt idx="4724">
                  <c:v>215.33072000000001</c:v>
                </c:pt>
                <c:pt idx="4725">
                  <c:v>215.23388</c:v>
                </c:pt>
                <c:pt idx="4726">
                  <c:v>215.16386</c:v>
                </c:pt>
                <c:pt idx="4727">
                  <c:v>215.07169999999999</c:v>
                </c:pt>
                <c:pt idx="4728">
                  <c:v>214.99448000000001</c:v>
                </c:pt>
                <c:pt idx="4729">
                  <c:v>214.90304</c:v>
                </c:pt>
                <c:pt idx="4730">
                  <c:v>214.82042000000001</c:v>
                </c:pt>
                <c:pt idx="4731">
                  <c:v>214.74824000000001</c:v>
                </c:pt>
                <c:pt idx="4732">
                  <c:v>214.66489999999999</c:v>
                </c:pt>
                <c:pt idx="4733">
                  <c:v>214.57705999999999</c:v>
                </c:pt>
                <c:pt idx="4734">
                  <c:v>214.49029999999999</c:v>
                </c:pt>
                <c:pt idx="4735">
                  <c:v>214.39562000000001</c:v>
                </c:pt>
                <c:pt idx="4736">
                  <c:v>214.32686000000001</c:v>
                </c:pt>
                <c:pt idx="4737">
                  <c:v>214.22605999999999</c:v>
                </c:pt>
                <c:pt idx="4738">
                  <c:v>214.14704</c:v>
                </c:pt>
                <c:pt idx="4739">
                  <c:v>214.06909999999999</c:v>
                </c:pt>
                <c:pt idx="4740">
                  <c:v>213.98324</c:v>
                </c:pt>
                <c:pt idx="4741">
                  <c:v>213.90763999999999</c:v>
                </c:pt>
                <c:pt idx="4742">
                  <c:v>213.82538</c:v>
                </c:pt>
                <c:pt idx="4743">
                  <c:v>213.74024</c:v>
                </c:pt>
                <c:pt idx="4744">
                  <c:v>213.65960000000001</c:v>
                </c:pt>
                <c:pt idx="4745">
                  <c:v>213.57986</c:v>
                </c:pt>
                <c:pt idx="4746">
                  <c:v>213.49616</c:v>
                </c:pt>
                <c:pt idx="4747">
                  <c:v>213.41731999999999</c:v>
                </c:pt>
                <c:pt idx="4748">
                  <c:v>213.33758</c:v>
                </c:pt>
                <c:pt idx="4749">
                  <c:v>213.25082</c:v>
                </c:pt>
                <c:pt idx="4750">
                  <c:v>213.15902</c:v>
                </c:pt>
                <c:pt idx="4751">
                  <c:v>213.07820000000001</c:v>
                </c:pt>
                <c:pt idx="4752">
                  <c:v>212.98838000000001</c:v>
                </c:pt>
                <c:pt idx="4753">
                  <c:v>212.90324000000001</c:v>
                </c:pt>
                <c:pt idx="4754">
                  <c:v>212.82584</c:v>
                </c:pt>
                <c:pt idx="4755">
                  <c:v>212.75167999999999</c:v>
                </c:pt>
                <c:pt idx="4756">
                  <c:v>212.66582</c:v>
                </c:pt>
                <c:pt idx="4757">
                  <c:v>212.58014</c:v>
                </c:pt>
                <c:pt idx="4758">
                  <c:v>212.49752000000001</c:v>
                </c:pt>
                <c:pt idx="4759">
                  <c:v>212.42660000000001</c:v>
                </c:pt>
                <c:pt idx="4760">
                  <c:v>212.34685999999999</c:v>
                </c:pt>
                <c:pt idx="4761">
                  <c:v>212.25452000000001</c:v>
                </c:pt>
                <c:pt idx="4762">
                  <c:v>212.17424</c:v>
                </c:pt>
                <c:pt idx="4763">
                  <c:v>212.08946</c:v>
                </c:pt>
                <c:pt idx="4764">
                  <c:v>212.0189</c:v>
                </c:pt>
                <c:pt idx="4765">
                  <c:v>211.921862</c:v>
                </c:pt>
                <c:pt idx="4766">
                  <c:v>211.849358</c:v>
                </c:pt>
                <c:pt idx="4767">
                  <c:v>211.78545800000001</c:v>
                </c:pt>
                <c:pt idx="4768">
                  <c:v>211.70570000000001</c:v>
                </c:pt>
                <c:pt idx="4769">
                  <c:v>211.61177599999999</c:v>
                </c:pt>
                <c:pt idx="4770">
                  <c:v>211.52442199999999</c:v>
                </c:pt>
                <c:pt idx="4771">
                  <c:v>211.443026</c:v>
                </c:pt>
                <c:pt idx="4772">
                  <c:v>211.36888400000001</c:v>
                </c:pt>
                <c:pt idx="4773">
                  <c:v>211.273034</c:v>
                </c:pt>
                <c:pt idx="4774">
                  <c:v>211.18764200000001</c:v>
                </c:pt>
                <c:pt idx="4775">
                  <c:v>211.110332</c:v>
                </c:pt>
                <c:pt idx="4776">
                  <c:v>211.045208</c:v>
                </c:pt>
                <c:pt idx="4777">
                  <c:v>210.96273199999999</c:v>
                </c:pt>
                <c:pt idx="4778">
                  <c:v>210.88140799999999</c:v>
                </c:pt>
                <c:pt idx="4779">
                  <c:v>210.79493600000001</c:v>
                </c:pt>
                <c:pt idx="4780">
                  <c:v>210.71073200000001</c:v>
                </c:pt>
                <c:pt idx="4781">
                  <c:v>210.63979399999999</c:v>
                </c:pt>
                <c:pt idx="4782">
                  <c:v>210.56561600000001</c:v>
                </c:pt>
                <c:pt idx="4783">
                  <c:v>210.482924</c:v>
                </c:pt>
                <c:pt idx="4784">
                  <c:v>210.39645200000001</c:v>
                </c:pt>
                <c:pt idx="4785">
                  <c:v>210.32387600000001</c:v>
                </c:pt>
                <c:pt idx="4786">
                  <c:v>210.238574</c:v>
                </c:pt>
                <c:pt idx="4787">
                  <c:v>210.158006</c:v>
                </c:pt>
                <c:pt idx="4788">
                  <c:v>210.072416</c:v>
                </c:pt>
                <c:pt idx="4789">
                  <c:v>209.99199200000001</c:v>
                </c:pt>
                <c:pt idx="4790">
                  <c:v>209.916572</c:v>
                </c:pt>
                <c:pt idx="4791">
                  <c:v>209.84091799999999</c:v>
                </c:pt>
                <c:pt idx="4792">
                  <c:v>209.76011600000001</c:v>
                </c:pt>
                <c:pt idx="4793">
                  <c:v>209.680466</c:v>
                </c:pt>
                <c:pt idx="4794">
                  <c:v>209.60853800000001</c:v>
                </c:pt>
                <c:pt idx="4795">
                  <c:v>209.52248</c:v>
                </c:pt>
                <c:pt idx="4796">
                  <c:v>209.449184</c:v>
                </c:pt>
                <c:pt idx="4797">
                  <c:v>209.35529600000001</c:v>
                </c:pt>
                <c:pt idx="4798">
                  <c:v>209.27912000000001</c:v>
                </c:pt>
                <c:pt idx="4799">
                  <c:v>209.20892000000001</c:v>
                </c:pt>
                <c:pt idx="4800">
                  <c:v>209.13461599999999</c:v>
                </c:pt>
                <c:pt idx="4801">
                  <c:v>209.049926</c:v>
                </c:pt>
                <c:pt idx="4802">
                  <c:v>208.972724</c:v>
                </c:pt>
                <c:pt idx="4803">
                  <c:v>208.88275999999999</c:v>
                </c:pt>
                <c:pt idx="4804">
                  <c:v>208.797494</c:v>
                </c:pt>
                <c:pt idx="4805">
                  <c:v>208.70896999999999</c:v>
                </c:pt>
                <c:pt idx="4806">
                  <c:v>208.646366</c:v>
                </c:pt>
                <c:pt idx="4807">
                  <c:v>208.57532</c:v>
                </c:pt>
                <c:pt idx="4808">
                  <c:v>208.495958</c:v>
                </c:pt>
                <c:pt idx="4809">
                  <c:v>208.407848</c:v>
                </c:pt>
                <c:pt idx="4810">
                  <c:v>208.32796400000001</c:v>
                </c:pt>
                <c:pt idx="4811">
                  <c:v>208.24780999999999</c:v>
                </c:pt>
                <c:pt idx="4812">
                  <c:v>208.17519799999999</c:v>
                </c:pt>
                <c:pt idx="4813">
                  <c:v>208.096124</c:v>
                </c:pt>
                <c:pt idx="4814">
                  <c:v>208.005728</c:v>
                </c:pt>
                <c:pt idx="4815">
                  <c:v>207.94155799999999</c:v>
                </c:pt>
                <c:pt idx="4816">
                  <c:v>207.863474</c:v>
                </c:pt>
                <c:pt idx="4817">
                  <c:v>207.775724</c:v>
                </c:pt>
                <c:pt idx="4818">
                  <c:v>207.705758</c:v>
                </c:pt>
                <c:pt idx="4819">
                  <c:v>207.61174399999999</c:v>
                </c:pt>
                <c:pt idx="4820">
                  <c:v>207.53276</c:v>
                </c:pt>
                <c:pt idx="4821">
                  <c:v>207.469742</c:v>
                </c:pt>
                <c:pt idx="4822">
                  <c:v>207.39320599999999</c:v>
                </c:pt>
                <c:pt idx="4823">
                  <c:v>207.299048</c:v>
                </c:pt>
                <c:pt idx="4824">
                  <c:v>207.215474</c:v>
                </c:pt>
                <c:pt idx="4825">
                  <c:v>207.14359999999999</c:v>
                </c:pt>
                <c:pt idx="4826">
                  <c:v>207.07123999999999</c:v>
                </c:pt>
                <c:pt idx="4827">
                  <c:v>207.00084200000001</c:v>
                </c:pt>
                <c:pt idx="4828">
                  <c:v>206.91278600000001</c:v>
                </c:pt>
                <c:pt idx="4829">
                  <c:v>206.83518799999999</c:v>
                </c:pt>
                <c:pt idx="4830">
                  <c:v>206.76050599999999</c:v>
                </c:pt>
                <c:pt idx="4831">
                  <c:v>206.677886</c:v>
                </c:pt>
                <c:pt idx="4832">
                  <c:v>206.60187199999999</c:v>
                </c:pt>
                <c:pt idx="4833">
                  <c:v>206.53539799999999</c:v>
                </c:pt>
                <c:pt idx="4834">
                  <c:v>206.45612600000001</c:v>
                </c:pt>
                <c:pt idx="4835">
                  <c:v>206.37186800000001</c:v>
                </c:pt>
                <c:pt idx="4836">
                  <c:v>206.30174</c:v>
                </c:pt>
                <c:pt idx="4837">
                  <c:v>206.22646399999999</c:v>
                </c:pt>
                <c:pt idx="4838">
                  <c:v>206.14490599999999</c:v>
                </c:pt>
                <c:pt idx="4839">
                  <c:v>206.06899999999999</c:v>
                </c:pt>
                <c:pt idx="4840">
                  <c:v>205.98722599999999</c:v>
                </c:pt>
                <c:pt idx="4841">
                  <c:v>205.90332799999999</c:v>
                </c:pt>
                <c:pt idx="4842">
                  <c:v>205.81890799999999</c:v>
                </c:pt>
                <c:pt idx="4843">
                  <c:v>205.74532400000001</c:v>
                </c:pt>
                <c:pt idx="4844">
                  <c:v>205.684898</c:v>
                </c:pt>
                <c:pt idx="4845">
                  <c:v>205.60685000000001</c:v>
                </c:pt>
                <c:pt idx="4846">
                  <c:v>205.5299</c:v>
                </c:pt>
                <c:pt idx="4847">
                  <c:v>205.44782000000001</c:v>
                </c:pt>
                <c:pt idx="4848">
                  <c:v>205.36888999999999</c:v>
                </c:pt>
                <c:pt idx="4849">
                  <c:v>205.30157</c:v>
                </c:pt>
                <c:pt idx="4850">
                  <c:v>205.220246</c:v>
                </c:pt>
                <c:pt idx="4851">
                  <c:v>205.13071400000001</c:v>
                </c:pt>
                <c:pt idx="4852">
                  <c:v>205.05653599999999</c:v>
                </c:pt>
                <c:pt idx="4853">
                  <c:v>204.98331200000001</c:v>
                </c:pt>
                <c:pt idx="4854">
                  <c:v>204.91613599999999</c:v>
                </c:pt>
                <c:pt idx="4855">
                  <c:v>204.84588199999999</c:v>
                </c:pt>
                <c:pt idx="4856">
                  <c:v>204.758726</c:v>
                </c:pt>
                <c:pt idx="4857">
                  <c:v>204.67148</c:v>
                </c:pt>
                <c:pt idx="4858">
                  <c:v>204.59483599999999</c:v>
                </c:pt>
                <c:pt idx="4859">
                  <c:v>204.51587000000001</c:v>
                </c:pt>
                <c:pt idx="4860">
                  <c:v>204.446552</c:v>
                </c:pt>
                <c:pt idx="4861">
                  <c:v>204.37239199999999</c:v>
                </c:pt>
                <c:pt idx="4862">
                  <c:v>204.30258799999999</c:v>
                </c:pt>
                <c:pt idx="4863">
                  <c:v>204.21865399999999</c:v>
                </c:pt>
                <c:pt idx="4864">
                  <c:v>204.13633999999999</c:v>
                </c:pt>
                <c:pt idx="4865">
                  <c:v>204.07492400000001</c:v>
                </c:pt>
                <c:pt idx="4866">
                  <c:v>203.98332199999999</c:v>
                </c:pt>
                <c:pt idx="4867">
                  <c:v>203.90414000000001</c:v>
                </c:pt>
                <c:pt idx="4868">
                  <c:v>203.82261800000001</c:v>
                </c:pt>
                <c:pt idx="4869">
                  <c:v>203.747198</c:v>
                </c:pt>
                <c:pt idx="4870">
                  <c:v>203.68174999999999</c:v>
                </c:pt>
                <c:pt idx="4871">
                  <c:v>203.619362</c:v>
                </c:pt>
                <c:pt idx="4872">
                  <c:v>203.537138</c:v>
                </c:pt>
                <c:pt idx="4873">
                  <c:v>203.45709199999999</c:v>
                </c:pt>
                <c:pt idx="4874">
                  <c:v>203.37970999999999</c:v>
                </c:pt>
                <c:pt idx="4875">
                  <c:v>203.297954</c:v>
                </c:pt>
                <c:pt idx="4876">
                  <c:v>203.22635</c:v>
                </c:pt>
                <c:pt idx="4877">
                  <c:v>203.14364</c:v>
                </c:pt>
                <c:pt idx="4878">
                  <c:v>203.05814000000001</c:v>
                </c:pt>
                <c:pt idx="4879">
                  <c:v>202.98939799999999</c:v>
                </c:pt>
                <c:pt idx="4880">
                  <c:v>202.91903600000001</c:v>
                </c:pt>
                <c:pt idx="4881">
                  <c:v>202.849592</c:v>
                </c:pt>
                <c:pt idx="4882">
                  <c:v>202.75980799999999</c:v>
                </c:pt>
                <c:pt idx="4883">
                  <c:v>202.69318999999999</c:v>
                </c:pt>
                <c:pt idx="4884">
                  <c:v>202.63559000000001</c:v>
                </c:pt>
                <c:pt idx="4885">
                  <c:v>202.557974</c:v>
                </c:pt>
                <c:pt idx="4886">
                  <c:v>202.468658</c:v>
                </c:pt>
                <c:pt idx="4887">
                  <c:v>202.38771199999999</c:v>
                </c:pt>
                <c:pt idx="4888">
                  <c:v>202.318106</c:v>
                </c:pt>
                <c:pt idx="4889">
                  <c:v>202.23257000000001</c:v>
                </c:pt>
                <c:pt idx="4890">
                  <c:v>202.15648400000001</c:v>
                </c:pt>
                <c:pt idx="4891">
                  <c:v>202.077122</c:v>
                </c:pt>
                <c:pt idx="4892">
                  <c:v>202.002422</c:v>
                </c:pt>
                <c:pt idx="4893">
                  <c:v>201.95596399999999</c:v>
                </c:pt>
                <c:pt idx="4894">
                  <c:v>201.87446</c:v>
                </c:pt>
                <c:pt idx="4895">
                  <c:v>201.793172</c:v>
                </c:pt>
                <c:pt idx="4896">
                  <c:v>201.70257799999999</c:v>
                </c:pt>
                <c:pt idx="4897">
                  <c:v>201.622928</c:v>
                </c:pt>
                <c:pt idx="4898">
                  <c:v>201.56046799999999</c:v>
                </c:pt>
                <c:pt idx="4899">
                  <c:v>201.490376</c:v>
                </c:pt>
                <c:pt idx="4900">
                  <c:v>201.42519799999999</c:v>
                </c:pt>
                <c:pt idx="4901">
                  <c:v>201.34565599999999</c:v>
                </c:pt>
                <c:pt idx="4902">
                  <c:v>201.28380799999999</c:v>
                </c:pt>
                <c:pt idx="4903">
                  <c:v>201.19029800000001</c:v>
                </c:pt>
                <c:pt idx="4904">
                  <c:v>201.129368</c:v>
                </c:pt>
                <c:pt idx="4905">
                  <c:v>201.04926800000001</c:v>
                </c:pt>
                <c:pt idx="4906">
                  <c:v>200.96182400000001</c:v>
                </c:pt>
                <c:pt idx="4907">
                  <c:v>200.88878</c:v>
                </c:pt>
                <c:pt idx="4908">
                  <c:v>200.81949800000001</c:v>
                </c:pt>
                <c:pt idx="4909">
                  <c:v>200.74211600000001</c:v>
                </c:pt>
                <c:pt idx="4910">
                  <c:v>200.67340999999999</c:v>
                </c:pt>
                <c:pt idx="4911">
                  <c:v>200.60738599999999</c:v>
                </c:pt>
                <c:pt idx="4912">
                  <c:v>200.526296</c:v>
                </c:pt>
                <c:pt idx="4913">
                  <c:v>200.45733799999999</c:v>
                </c:pt>
                <c:pt idx="4914">
                  <c:v>200.37293600000001</c:v>
                </c:pt>
                <c:pt idx="4915">
                  <c:v>200.30633599999999</c:v>
                </c:pt>
                <c:pt idx="4916">
                  <c:v>200.223266</c:v>
                </c:pt>
                <c:pt idx="4917">
                  <c:v>200.15709799999999</c:v>
                </c:pt>
                <c:pt idx="4918">
                  <c:v>200.075918</c:v>
                </c:pt>
                <c:pt idx="4919">
                  <c:v>200.00748200000001</c:v>
                </c:pt>
                <c:pt idx="4920">
                  <c:v>199.934168</c:v>
                </c:pt>
                <c:pt idx="4921">
                  <c:v>199.86731599999999</c:v>
                </c:pt>
                <c:pt idx="4922">
                  <c:v>199.787522</c:v>
                </c:pt>
                <c:pt idx="4923">
                  <c:v>199.707098</c:v>
                </c:pt>
                <c:pt idx="4924">
                  <c:v>199.64165</c:v>
                </c:pt>
                <c:pt idx="4925">
                  <c:v>199.57109</c:v>
                </c:pt>
                <c:pt idx="4926">
                  <c:v>199.49606600000001</c:v>
                </c:pt>
                <c:pt idx="4927">
                  <c:v>199.427198</c:v>
                </c:pt>
                <c:pt idx="4928">
                  <c:v>199.34175200000001</c:v>
                </c:pt>
                <c:pt idx="4929">
                  <c:v>199.25117599999999</c:v>
                </c:pt>
                <c:pt idx="4930">
                  <c:v>199.19224399999999</c:v>
                </c:pt>
                <c:pt idx="4931">
                  <c:v>199.1147</c:v>
                </c:pt>
                <c:pt idx="4932">
                  <c:v>199.04950400000001</c:v>
                </c:pt>
                <c:pt idx="4933">
                  <c:v>198.977396</c:v>
                </c:pt>
                <c:pt idx="4934">
                  <c:v>198.89873600000001</c:v>
                </c:pt>
                <c:pt idx="4935">
                  <c:v>198.83199200000001</c:v>
                </c:pt>
                <c:pt idx="4936">
                  <c:v>198.75927200000001</c:v>
                </c:pt>
                <c:pt idx="4937">
                  <c:v>198.67161200000001</c:v>
                </c:pt>
                <c:pt idx="4938">
                  <c:v>198.595112</c:v>
                </c:pt>
                <c:pt idx="4939">
                  <c:v>198.52750399999999</c:v>
                </c:pt>
                <c:pt idx="4940">
                  <c:v>198.45005</c:v>
                </c:pt>
                <c:pt idx="4941">
                  <c:v>198.372578</c:v>
                </c:pt>
                <c:pt idx="4942">
                  <c:v>198.30558199999999</c:v>
                </c:pt>
                <c:pt idx="4943">
                  <c:v>198.22864999999999</c:v>
                </c:pt>
                <c:pt idx="4944">
                  <c:v>198.16541599999999</c:v>
                </c:pt>
                <c:pt idx="4945">
                  <c:v>198.088718</c:v>
                </c:pt>
                <c:pt idx="4946">
                  <c:v>198.03311600000001</c:v>
                </c:pt>
                <c:pt idx="4947">
                  <c:v>197.96095399999999</c:v>
                </c:pt>
                <c:pt idx="4948">
                  <c:v>197.873312</c:v>
                </c:pt>
                <c:pt idx="4949">
                  <c:v>197.80669399999999</c:v>
                </c:pt>
                <c:pt idx="4950">
                  <c:v>197.72193200000001</c:v>
                </c:pt>
                <c:pt idx="4951">
                  <c:v>197.66318000000001</c:v>
                </c:pt>
                <c:pt idx="4952">
                  <c:v>197.59128799999999</c:v>
                </c:pt>
                <c:pt idx="4953">
                  <c:v>197.50488799999999</c:v>
                </c:pt>
                <c:pt idx="4954">
                  <c:v>197.42919800000001</c:v>
                </c:pt>
                <c:pt idx="4955">
                  <c:v>197.36806999999999</c:v>
                </c:pt>
                <c:pt idx="4956">
                  <c:v>197.292542</c:v>
                </c:pt>
                <c:pt idx="4957">
                  <c:v>197.22273799999999</c:v>
                </c:pt>
                <c:pt idx="4958">
                  <c:v>197.16101599999999</c:v>
                </c:pt>
                <c:pt idx="4959">
                  <c:v>197.068712</c:v>
                </c:pt>
                <c:pt idx="4960">
                  <c:v>196.99129400000001</c:v>
                </c:pt>
                <c:pt idx="4961">
                  <c:v>196.924082</c:v>
                </c:pt>
                <c:pt idx="4962">
                  <c:v>196.86100999999999</c:v>
                </c:pt>
                <c:pt idx="4963">
                  <c:v>196.79415800000001</c:v>
                </c:pt>
                <c:pt idx="4964">
                  <c:v>196.72221200000001</c:v>
                </c:pt>
                <c:pt idx="4965">
                  <c:v>196.638566</c:v>
                </c:pt>
                <c:pt idx="4966">
                  <c:v>196.57095799999999</c:v>
                </c:pt>
                <c:pt idx="4967">
                  <c:v>196.504898</c:v>
                </c:pt>
                <c:pt idx="4968">
                  <c:v>196.41927200000001</c:v>
                </c:pt>
                <c:pt idx="4969">
                  <c:v>196.35512</c:v>
                </c:pt>
                <c:pt idx="4970">
                  <c:v>196.297124</c:v>
                </c:pt>
                <c:pt idx="4971">
                  <c:v>196.21401800000001</c:v>
                </c:pt>
                <c:pt idx="4972">
                  <c:v>196.14482599999999</c:v>
                </c:pt>
                <c:pt idx="4973">
                  <c:v>196.08063799999999</c:v>
                </c:pt>
                <c:pt idx="4974">
                  <c:v>196.00028599999999</c:v>
                </c:pt>
                <c:pt idx="4975">
                  <c:v>195.92995999999999</c:v>
                </c:pt>
                <c:pt idx="4976">
                  <c:v>195.86114599999999</c:v>
                </c:pt>
                <c:pt idx="4977">
                  <c:v>195.78882200000001</c:v>
                </c:pt>
                <c:pt idx="4978">
                  <c:v>195.716534</c:v>
                </c:pt>
                <c:pt idx="4979">
                  <c:v>195.64192399999999</c:v>
                </c:pt>
                <c:pt idx="4980">
                  <c:v>195.57087799999999</c:v>
                </c:pt>
                <c:pt idx="4981">
                  <c:v>195.50985800000001</c:v>
                </c:pt>
                <c:pt idx="4982">
                  <c:v>195.44088199999999</c:v>
                </c:pt>
                <c:pt idx="4983">
                  <c:v>195.36960199999999</c:v>
                </c:pt>
                <c:pt idx="4984">
                  <c:v>195.28098800000001</c:v>
                </c:pt>
                <c:pt idx="4985">
                  <c:v>195.208214</c:v>
                </c:pt>
                <c:pt idx="4986">
                  <c:v>195.149642</c:v>
                </c:pt>
                <c:pt idx="4987">
                  <c:v>195.08790200000001</c:v>
                </c:pt>
                <c:pt idx="4988">
                  <c:v>195.00202400000001</c:v>
                </c:pt>
                <c:pt idx="4989">
                  <c:v>194.93058199999999</c:v>
                </c:pt>
                <c:pt idx="4990">
                  <c:v>194.86499000000001</c:v>
                </c:pt>
                <c:pt idx="4991">
                  <c:v>194.784098</c:v>
                </c:pt>
                <c:pt idx="4992">
                  <c:v>194.72149400000001</c:v>
                </c:pt>
                <c:pt idx="4993">
                  <c:v>194.641502</c:v>
                </c:pt>
                <c:pt idx="4994">
                  <c:v>194.56212199999999</c:v>
                </c:pt>
                <c:pt idx="4995">
                  <c:v>194.500562</c:v>
                </c:pt>
                <c:pt idx="4996">
                  <c:v>194.44051400000001</c:v>
                </c:pt>
                <c:pt idx="4997">
                  <c:v>194.36498599999999</c:v>
                </c:pt>
                <c:pt idx="4998">
                  <c:v>194.302706</c:v>
                </c:pt>
                <c:pt idx="4999">
                  <c:v>194.21483000000001</c:v>
                </c:pt>
                <c:pt idx="5000">
                  <c:v>194.143586</c:v>
                </c:pt>
                <c:pt idx="5001">
                  <c:v>194.07916399999999</c:v>
                </c:pt>
                <c:pt idx="5002">
                  <c:v>194.019116</c:v>
                </c:pt>
                <c:pt idx="5003">
                  <c:v>193.93520000000001</c:v>
                </c:pt>
                <c:pt idx="5004">
                  <c:v>193.85400200000001</c:v>
                </c:pt>
                <c:pt idx="5005">
                  <c:v>193.79100199999999</c:v>
                </c:pt>
                <c:pt idx="5006">
                  <c:v>193.73847799999999</c:v>
                </c:pt>
                <c:pt idx="5007">
                  <c:v>193.66114999999999</c:v>
                </c:pt>
                <c:pt idx="5008">
                  <c:v>193.57921400000001</c:v>
                </c:pt>
                <c:pt idx="5009">
                  <c:v>193.51230799999999</c:v>
                </c:pt>
                <c:pt idx="5010">
                  <c:v>193.45575199999999</c:v>
                </c:pt>
                <c:pt idx="5011">
                  <c:v>193.38429199999999</c:v>
                </c:pt>
                <c:pt idx="5012">
                  <c:v>193.312094</c:v>
                </c:pt>
                <c:pt idx="5013">
                  <c:v>193.24160599999999</c:v>
                </c:pt>
                <c:pt idx="5014">
                  <c:v>193.16650999999999</c:v>
                </c:pt>
                <c:pt idx="5015">
                  <c:v>193.10761400000001</c:v>
                </c:pt>
                <c:pt idx="5016">
                  <c:v>193.036946</c:v>
                </c:pt>
                <c:pt idx="5017">
                  <c:v>192.969266</c:v>
                </c:pt>
                <c:pt idx="5018">
                  <c:v>192.88794200000001</c:v>
                </c:pt>
                <c:pt idx="5019">
                  <c:v>192.81680600000001</c:v>
                </c:pt>
                <c:pt idx="5020">
                  <c:v>192.74880200000001</c:v>
                </c:pt>
                <c:pt idx="5021">
                  <c:v>192.679304</c:v>
                </c:pt>
                <c:pt idx="5022">
                  <c:v>192.60789800000001</c:v>
                </c:pt>
                <c:pt idx="5023">
                  <c:v>192.529202</c:v>
                </c:pt>
                <c:pt idx="5024">
                  <c:v>192.477452</c:v>
                </c:pt>
                <c:pt idx="5025">
                  <c:v>192.394778</c:v>
                </c:pt>
                <c:pt idx="5026">
                  <c:v>192.34178600000001</c:v>
                </c:pt>
                <c:pt idx="5027">
                  <c:v>192.271298</c:v>
                </c:pt>
                <c:pt idx="5028">
                  <c:v>192.20174600000001</c:v>
                </c:pt>
                <c:pt idx="5029">
                  <c:v>192.14420000000001</c:v>
                </c:pt>
                <c:pt idx="5030">
                  <c:v>192.079814</c:v>
                </c:pt>
                <c:pt idx="5031">
                  <c:v>192.00065000000001</c:v>
                </c:pt>
                <c:pt idx="5032">
                  <c:v>191.93601200000001</c:v>
                </c:pt>
                <c:pt idx="5033">
                  <c:v>191.862302</c:v>
                </c:pt>
                <c:pt idx="5034">
                  <c:v>191.798114</c:v>
                </c:pt>
                <c:pt idx="5035">
                  <c:v>191.72049799999999</c:v>
                </c:pt>
                <c:pt idx="5036">
                  <c:v>191.66613799999999</c:v>
                </c:pt>
                <c:pt idx="5037">
                  <c:v>191.60428999999999</c:v>
                </c:pt>
                <c:pt idx="5038">
                  <c:v>191.52381199999999</c:v>
                </c:pt>
                <c:pt idx="5039">
                  <c:v>191.46135200000001</c:v>
                </c:pt>
                <c:pt idx="5040">
                  <c:v>191.39723599999999</c:v>
                </c:pt>
                <c:pt idx="5041">
                  <c:v>191.30874800000001</c:v>
                </c:pt>
                <c:pt idx="5042">
                  <c:v>191.24846600000001</c:v>
                </c:pt>
                <c:pt idx="5043">
                  <c:v>191.179598</c:v>
                </c:pt>
                <c:pt idx="5044">
                  <c:v>191.10488000000001</c:v>
                </c:pt>
                <c:pt idx="5045">
                  <c:v>191.05341799999999</c:v>
                </c:pt>
                <c:pt idx="5046">
                  <c:v>190.98512600000001</c:v>
                </c:pt>
                <c:pt idx="5047">
                  <c:v>190.9058</c:v>
                </c:pt>
                <c:pt idx="5048">
                  <c:v>190.831748</c:v>
                </c:pt>
                <c:pt idx="5049">
                  <c:v>190.76468</c:v>
                </c:pt>
                <c:pt idx="5050">
                  <c:v>190.70132000000001</c:v>
                </c:pt>
                <c:pt idx="5051">
                  <c:v>190.626746</c:v>
                </c:pt>
                <c:pt idx="5052">
                  <c:v>190.555916</c:v>
                </c:pt>
                <c:pt idx="5053">
                  <c:v>190.493132</c:v>
                </c:pt>
                <c:pt idx="5054">
                  <c:v>190.43182400000001</c:v>
                </c:pt>
                <c:pt idx="5055">
                  <c:v>190.36275800000001</c:v>
                </c:pt>
                <c:pt idx="5056">
                  <c:v>190.29389</c:v>
                </c:pt>
                <c:pt idx="5057">
                  <c:v>190.223456</c:v>
                </c:pt>
                <c:pt idx="5058">
                  <c:v>190.16032999999999</c:v>
                </c:pt>
                <c:pt idx="5059">
                  <c:v>190.09241599999999</c:v>
                </c:pt>
                <c:pt idx="5060">
                  <c:v>190.038128</c:v>
                </c:pt>
                <c:pt idx="5061">
                  <c:v>189.95403200000001</c:v>
                </c:pt>
                <c:pt idx="5062">
                  <c:v>189.88422800000001</c:v>
                </c:pt>
                <c:pt idx="5063">
                  <c:v>189.82322600000001</c:v>
                </c:pt>
                <c:pt idx="5064">
                  <c:v>189.74645599999999</c:v>
                </c:pt>
                <c:pt idx="5065">
                  <c:v>189.674744</c:v>
                </c:pt>
                <c:pt idx="5066">
                  <c:v>189.60132200000001</c:v>
                </c:pt>
                <c:pt idx="5067">
                  <c:v>189.54534200000001</c:v>
                </c:pt>
                <c:pt idx="5068">
                  <c:v>189.469562</c:v>
                </c:pt>
                <c:pt idx="5069">
                  <c:v>189.40774999999999</c:v>
                </c:pt>
                <c:pt idx="5070">
                  <c:v>189.34597400000001</c:v>
                </c:pt>
                <c:pt idx="5071">
                  <c:v>189.280688</c:v>
                </c:pt>
                <c:pt idx="5072">
                  <c:v>189.21518599999999</c:v>
                </c:pt>
                <c:pt idx="5073">
                  <c:v>189.14268200000001</c:v>
                </c:pt>
                <c:pt idx="5074">
                  <c:v>189.070592</c:v>
                </c:pt>
                <c:pt idx="5075">
                  <c:v>189.00636800000001</c:v>
                </c:pt>
                <c:pt idx="5076">
                  <c:v>188.93742800000001</c:v>
                </c:pt>
                <c:pt idx="5077">
                  <c:v>188.88267200000001</c:v>
                </c:pt>
                <c:pt idx="5078">
                  <c:v>188.82172399999999</c:v>
                </c:pt>
                <c:pt idx="5079">
                  <c:v>188.752748</c:v>
                </c:pt>
                <c:pt idx="5080">
                  <c:v>188.681288</c:v>
                </c:pt>
                <c:pt idx="5081">
                  <c:v>188.61218600000001</c:v>
                </c:pt>
                <c:pt idx="5082">
                  <c:v>188.54783599999999</c:v>
                </c:pt>
                <c:pt idx="5083">
                  <c:v>188.48015599999999</c:v>
                </c:pt>
                <c:pt idx="5084">
                  <c:v>188.421008</c:v>
                </c:pt>
                <c:pt idx="5085">
                  <c:v>188.34889999999999</c:v>
                </c:pt>
                <c:pt idx="5086">
                  <c:v>188.29113799999999</c:v>
                </c:pt>
                <c:pt idx="5087">
                  <c:v>188.22356600000001</c:v>
                </c:pt>
                <c:pt idx="5088">
                  <c:v>188.14933400000001</c:v>
                </c:pt>
                <c:pt idx="5089">
                  <c:v>188.08941200000001</c:v>
                </c:pt>
                <c:pt idx="5090">
                  <c:v>188.013542</c:v>
                </c:pt>
                <c:pt idx="5091">
                  <c:v>187.94632999999999</c:v>
                </c:pt>
                <c:pt idx="5092">
                  <c:v>187.89009799999999</c:v>
                </c:pt>
                <c:pt idx="5093">
                  <c:v>187.81786399999999</c:v>
                </c:pt>
                <c:pt idx="5094">
                  <c:v>187.748546</c:v>
                </c:pt>
                <c:pt idx="5095">
                  <c:v>187.68792199999999</c:v>
                </c:pt>
                <c:pt idx="5096">
                  <c:v>187.61747</c:v>
                </c:pt>
                <c:pt idx="5097">
                  <c:v>187.55229199999999</c:v>
                </c:pt>
                <c:pt idx="5098">
                  <c:v>187.49991199999999</c:v>
                </c:pt>
                <c:pt idx="5099">
                  <c:v>187.44404</c:v>
                </c:pt>
                <c:pt idx="5100">
                  <c:v>187.368584</c:v>
                </c:pt>
                <c:pt idx="5101">
                  <c:v>187.290752</c:v>
                </c:pt>
                <c:pt idx="5102">
                  <c:v>187.21421599999999</c:v>
                </c:pt>
                <c:pt idx="5103">
                  <c:v>187.14889400000001</c:v>
                </c:pt>
                <c:pt idx="5104">
                  <c:v>187.08641600000001</c:v>
                </c:pt>
                <c:pt idx="5105">
                  <c:v>187.03788800000001</c:v>
                </c:pt>
                <c:pt idx="5106">
                  <c:v>186.96217999999999</c:v>
                </c:pt>
                <c:pt idx="5107">
                  <c:v>186.90081799999999</c:v>
                </c:pt>
                <c:pt idx="5108">
                  <c:v>186.84237200000001</c:v>
                </c:pt>
                <c:pt idx="5109">
                  <c:v>186.75840199999999</c:v>
                </c:pt>
                <c:pt idx="5110">
                  <c:v>186.695348</c:v>
                </c:pt>
                <c:pt idx="5111">
                  <c:v>186.62297000000001</c:v>
                </c:pt>
                <c:pt idx="5112">
                  <c:v>186.557378</c:v>
                </c:pt>
                <c:pt idx="5113">
                  <c:v>186.507248</c:v>
                </c:pt>
                <c:pt idx="5114">
                  <c:v>186.44162</c:v>
                </c:pt>
                <c:pt idx="5115">
                  <c:v>186.377666</c:v>
                </c:pt>
                <c:pt idx="5116">
                  <c:v>186.30255199999999</c:v>
                </c:pt>
                <c:pt idx="5117">
                  <c:v>186.23863399999999</c:v>
                </c:pt>
                <c:pt idx="5118">
                  <c:v>186.16272799999999</c:v>
                </c:pt>
                <c:pt idx="5119">
                  <c:v>186.093806</c:v>
                </c:pt>
                <c:pt idx="5120">
                  <c:v>186.03910400000001</c:v>
                </c:pt>
                <c:pt idx="5121">
                  <c:v>185.97340399999999</c:v>
                </c:pt>
                <c:pt idx="5122">
                  <c:v>185.91882799999999</c:v>
                </c:pt>
                <c:pt idx="5123">
                  <c:v>185.84571199999999</c:v>
                </c:pt>
                <c:pt idx="5124">
                  <c:v>185.78290999999999</c:v>
                </c:pt>
                <c:pt idx="5125">
                  <c:v>185.71441999999999</c:v>
                </c:pt>
                <c:pt idx="5126">
                  <c:v>185.6525</c:v>
                </c:pt>
                <c:pt idx="5127">
                  <c:v>185.59392800000001</c:v>
                </c:pt>
                <c:pt idx="5128">
                  <c:v>185.52765199999999</c:v>
                </c:pt>
                <c:pt idx="5129">
                  <c:v>185.44686799999999</c:v>
                </c:pt>
                <c:pt idx="5130">
                  <c:v>185.38619</c:v>
                </c:pt>
                <c:pt idx="5131">
                  <c:v>185.33283800000001</c:v>
                </c:pt>
                <c:pt idx="5132">
                  <c:v>185.260694</c:v>
                </c:pt>
                <c:pt idx="5133">
                  <c:v>185.197226</c:v>
                </c:pt>
                <c:pt idx="5134">
                  <c:v>185.13354200000001</c:v>
                </c:pt>
                <c:pt idx="5135">
                  <c:v>185.075276</c:v>
                </c:pt>
                <c:pt idx="5136">
                  <c:v>185.006156</c:v>
                </c:pt>
                <c:pt idx="5137">
                  <c:v>184.93629799999999</c:v>
                </c:pt>
                <c:pt idx="5138">
                  <c:v>184.86865399999999</c:v>
                </c:pt>
                <c:pt idx="5139">
                  <c:v>184.80284599999999</c:v>
                </c:pt>
                <c:pt idx="5140">
                  <c:v>184.75412</c:v>
                </c:pt>
                <c:pt idx="5141">
                  <c:v>184.69309999999999</c:v>
                </c:pt>
                <c:pt idx="5142">
                  <c:v>184.63096400000001</c:v>
                </c:pt>
                <c:pt idx="5143">
                  <c:v>184.56324799999999</c:v>
                </c:pt>
                <c:pt idx="5144">
                  <c:v>184.50165200000001</c:v>
                </c:pt>
                <c:pt idx="5145">
                  <c:v>184.44012799999999</c:v>
                </c:pt>
                <c:pt idx="5146">
                  <c:v>184.36389800000001</c:v>
                </c:pt>
                <c:pt idx="5147">
                  <c:v>184.309034</c:v>
                </c:pt>
                <c:pt idx="5148">
                  <c:v>184.230662</c:v>
                </c:pt>
                <c:pt idx="5149">
                  <c:v>184.15803199999999</c:v>
                </c:pt>
                <c:pt idx="5150">
                  <c:v>184.12061</c:v>
                </c:pt>
                <c:pt idx="5151">
                  <c:v>184.059428</c:v>
                </c:pt>
                <c:pt idx="5152">
                  <c:v>183.988112</c:v>
                </c:pt>
                <c:pt idx="5153">
                  <c:v>183.92430200000001</c:v>
                </c:pt>
                <c:pt idx="5154">
                  <c:v>183.84749600000001</c:v>
                </c:pt>
                <c:pt idx="5155">
                  <c:v>183.77092400000001</c:v>
                </c:pt>
                <c:pt idx="5156">
                  <c:v>183.70137199999999</c:v>
                </c:pt>
                <c:pt idx="5157">
                  <c:v>183.64965799999999</c:v>
                </c:pt>
                <c:pt idx="5158">
                  <c:v>183.59634199999999</c:v>
                </c:pt>
                <c:pt idx="5159">
                  <c:v>183.53294600000001</c:v>
                </c:pt>
                <c:pt idx="5160">
                  <c:v>183.47786600000001</c:v>
                </c:pt>
                <c:pt idx="5161">
                  <c:v>183.412274</c:v>
                </c:pt>
                <c:pt idx="5162">
                  <c:v>183.337232</c:v>
                </c:pt>
                <c:pt idx="5163">
                  <c:v>183.27677</c:v>
                </c:pt>
                <c:pt idx="5164">
                  <c:v>183.211556</c:v>
                </c:pt>
                <c:pt idx="5165">
                  <c:v>183.16283000000001</c:v>
                </c:pt>
                <c:pt idx="5166">
                  <c:v>183.08211800000001</c:v>
                </c:pt>
                <c:pt idx="5167">
                  <c:v>183.01193599999999</c:v>
                </c:pt>
                <c:pt idx="5168">
                  <c:v>182.959214</c:v>
                </c:pt>
                <c:pt idx="5169">
                  <c:v>182.898248</c:v>
                </c:pt>
                <c:pt idx="5170">
                  <c:v>182.82360199999999</c:v>
                </c:pt>
                <c:pt idx="5171">
                  <c:v>182.771366</c:v>
                </c:pt>
                <c:pt idx="5172">
                  <c:v>182.70172400000001</c:v>
                </c:pt>
                <c:pt idx="5173">
                  <c:v>182.632496</c:v>
                </c:pt>
                <c:pt idx="5174">
                  <c:v>182.564312</c:v>
                </c:pt>
                <c:pt idx="5175">
                  <c:v>182.50394</c:v>
                </c:pt>
                <c:pt idx="5176">
                  <c:v>182.44457600000001</c:v>
                </c:pt>
                <c:pt idx="5177">
                  <c:v>182.38910000000001</c:v>
                </c:pt>
                <c:pt idx="5178">
                  <c:v>182.333372</c:v>
                </c:pt>
                <c:pt idx="5179">
                  <c:v>182.25494599999999</c:v>
                </c:pt>
                <c:pt idx="5180">
                  <c:v>182.19471799999999</c:v>
                </c:pt>
                <c:pt idx="5181">
                  <c:v>182.14807999999999</c:v>
                </c:pt>
                <c:pt idx="5182">
                  <c:v>182.07532399999999</c:v>
                </c:pt>
                <c:pt idx="5183">
                  <c:v>182.00362999999999</c:v>
                </c:pt>
                <c:pt idx="5184">
                  <c:v>181.943006</c:v>
                </c:pt>
                <c:pt idx="5185">
                  <c:v>181.883948</c:v>
                </c:pt>
                <c:pt idx="5186">
                  <c:v>181.80838399999999</c:v>
                </c:pt>
                <c:pt idx="5187">
                  <c:v>181.75461799999999</c:v>
                </c:pt>
                <c:pt idx="5188">
                  <c:v>181.68638000000001</c:v>
                </c:pt>
                <c:pt idx="5189">
                  <c:v>181.62546800000001</c:v>
                </c:pt>
                <c:pt idx="5190">
                  <c:v>181.564772</c:v>
                </c:pt>
                <c:pt idx="5191">
                  <c:v>181.499144</c:v>
                </c:pt>
                <c:pt idx="5192">
                  <c:v>181.44845599999999</c:v>
                </c:pt>
                <c:pt idx="5193">
                  <c:v>181.38754399999999</c:v>
                </c:pt>
                <c:pt idx="5194">
                  <c:v>181.32227599999999</c:v>
                </c:pt>
                <c:pt idx="5195">
                  <c:v>181.25925799999999</c:v>
                </c:pt>
                <c:pt idx="5196">
                  <c:v>181.17249799999999</c:v>
                </c:pt>
                <c:pt idx="5197">
                  <c:v>181.13172800000001</c:v>
                </c:pt>
                <c:pt idx="5198">
                  <c:v>181.07239999999999</c:v>
                </c:pt>
                <c:pt idx="5199">
                  <c:v>181.00624999999999</c:v>
                </c:pt>
                <c:pt idx="5200">
                  <c:v>180.93911</c:v>
                </c:pt>
                <c:pt idx="5201">
                  <c:v>180.88642400000001</c:v>
                </c:pt>
                <c:pt idx="5202">
                  <c:v>180.82004000000001</c:v>
                </c:pt>
                <c:pt idx="5203">
                  <c:v>180.751442</c:v>
                </c:pt>
                <c:pt idx="5204">
                  <c:v>180.69999799999999</c:v>
                </c:pt>
                <c:pt idx="5205">
                  <c:v>180.64589000000001</c:v>
                </c:pt>
                <c:pt idx="5206">
                  <c:v>180.565538</c:v>
                </c:pt>
                <c:pt idx="5207">
                  <c:v>180.51414800000001</c:v>
                </c:pt>
                <c:pt idx="5208">
                  <c:v>180.46030999999999</c:v>
                </c:pt>
                <c:pt idx="5209">
                  <c:v>180.385142</c:v>
                </c:pt>
                <c:pt idx="5210">
                  <c:v>180.31755200000001</c:v>
                </c:pt>
                <c:pt idx="5211">
                  <c:v>180.273866</c:v>
                </c:pt>
                <c:pt idx="5212">
                  <c:v>180.20544799999999</c:v>
                </c:pt>
                <c:pt idx="5213">
                  <c:v>180.14404999999999</c:v>
                </c:pt>
                <c:pt idx="5214">
                  <c:v>180.07894400000001</c:v>
                </c:pt>
                <c:pt idx="5215">
                  <c:v>180.01414399999999</c:v>
                </c:pt>
                <c:pt idx="5216">
                  <c:v>179.95731799999999</c:v>
                </c:pt>
                <c:pt idx="5217">
                  <c:v>179.90031200000001</c:v>
                </c:pt>
                <c:pt idx="5218">
                  <c:v>179.833046</c:v>
                </c:pt>
                <c:pt idx="5219">
                  <c:v>179.77364600000001</c:v>
                </c:pt>
                <c:pt idx="5220">
                  <c:v>179.70632599999999</c:v>
                </c:pt>
                <c:pt idx="5221">
                  <c:v>179.64805999999999</c:v>
                </c:pt>
                <c:pt idx="5222">
                  <c:v>179.59663399999999</c:v>
                </c:pt>
                <c:pt idx="5223">
                  <c:v>179.51999000000001</c:v>
                </c:pt>
                <c:pt idx="5224">
                  <c:v>179.47480999999999</c:v>
                </c:pt>
                <c:pt idx="5225">
                  <c:v>179.404304</c:v>
                </c:pt>
                <c:pt idx="5226">
                  <c:v>179.35140200000001</c:v>
                </c:pt>
                <c:pt idx="5227">
                  <c:v>179.28906799999999</c:v>
                </c:pt>
                <c:pt idx="5228">
                  <c:v>179.231414</c:v>
                </c:pt>
                <c:pt idx="5229">
                  <c:v>179.161394</c:v>
                </c:pt>
                <c:pt idx="5230">
                  <c:v>179.099906</c:v>
                </c:pt>
                <c:pt idx="5231">
                  <c:v>179.031938</c:v>
                </c:pt>
                <c:pt idx="5232">
                  <c:v>178.98087200000001</c:v>
                </c:pt>
                <c:pt idx="5233">
                  <c:v>178.922786</c:v>
                </c:pt>
                <c:pt idx="5234">
                  <c:v>178.86392599999999</c:v>
                </c:pt>
                <c:pt idx="5235">
                  <c:v>178.801376</c:v>
                </c:pt>
                <c:pt idx="5236">
                  <c:v>178.73459600000001</c:v>
                </c:pt>
                <c:pt idx="5237">
                  <c:v>178.68599599999999</c:v>
                </c:pt>
                <c:pt idx="5238">
                  <c:v>178.62960200000001</c:v>
                </c:pt>
                <c:pt idx="5239">
                  <c:v>178.55995999999999</c:v>
                </c:pt>
                <c:pt idx="5240">
                  <c:v>178.487888</c:v>
                </c:pt>
                <c:pt idx="5241">
                  <c:v>178.43320399999999</c:v>
                </c:pt>
                <c:pt idx="5242">
                  <c:v>178.36964599999999</c:v>
                </c:pt>
                <c:pt idx="5243">
                  <c:v>178.3211</c:v>
                </c:pt>
                <c:pt idx="5244">
                  <c:v>178.26881</c:v>
                </c:pt>
                <c:pt idx="5245">
                  <c:v>178.210094</c:v>
                </c:pt>
                <c:pt idx="5246">
                  <c:v>178.142864</c:v>
                </c:pt>
                <c:pt idx="5247">
                  <c:v>178.07919799999999</c:v>
                </c:pt>
                <c:pt idx="5248">
                  <c:v>178.009502</c:v>
                </c:pt>
                <c:pt idx="5249">
                  <c:v>177.946664</c:v>
                </c:pt>
                <c:pt idx="5250">
                  <c:v>177.88505000000001</c:v>
                </c:pt>
                <c:pt idx="5251">
                  <c:v>177.841238</c:v>
                </c:pt>
                <c:pt idx="5252">
                  <c:v>177.76966999999999</c:v>
                </c:pt>
                <c:pt idx="5253">
                  <c:v>177.70193599999999</c:v>
                </c:pt>
                <c:pt idx="5254">
                  <c:v>177.66019399999999</c:v>
                </c:pt>
                <c:pt idx="5255">
                  <c:v>177.60030800000001</c:v>
                </c:pt>
                <c:pt idx="5256">
                  <c:v>177.53163799999999</c:v>
                </c:pt>
                <c:pt idx="5257">
                  <c:v>177.47528</c:v>
                </c:pt>
                <c:pt idx="5258">
                  <c:v>177.42497</c:v>
                </c:pt>
                <c:pt idx="5259">
                  <c:v>177.3716</c:v>
                </c:pt>
                <c:pt idx="5260">
                  <c:v>177.30334400000001</c:v>
                </c:pt>
                <c:pt idx="5261">
                  <c:v>177.25631000000001</c:v>
                </c:pt>
                <c:pt idx="5262">
                  <c:v>177.19412</c:v>
                </c:pt>
                <c:pt idx="5263">
                  <c:v>177.131426</c:v>
                </c:pt>
                <c:pt idx="5264">
                  <c:v>177.05228</c:v>
                </c:pt>
                <c:pt idx="5265">
                  <c:v>177.00483199999999</c:v>
                </c:pt>
                <c:pt idx="5266">
                  <c:v>176.937566</c:v>
                </c:pt>
                <c:pt idx="5267">
                  <c:v>176.88165799999999</c:v>
                </c:pt>
                <c:pt idx="5268">
                  <c:v>176.821448</c:v>
                </c:pt>
                <c:pt idx="5269">
                  <c:v>176.75292200000001</c:v>
                </c:pt>
                <c:pt idx="5270">
                  <c:v>176.7038</c:v>
                </c:pt>
                <c:pt idx="5271">
                  <c:v>176.64484999999999</c:v>
                </c:pt>
                <c:pt idx="5272">
                  <c:v>176.58599000000001</c:v>
                </c:pt>
                <c:pt idx="5273">
                  <c:v>176.526464</c:v>
                </c:pt>
                <c:pt idx="5274">
                  <c:v>176.463662</c:v>
                </c:pt>
                <c:pt idx="5275">
                  <c:v>176.41261399999999</c:v>
                </c:pt>
                <c:pt idx="5276">
                  <c:v>176.363024</c:v>
                </c:pt>
                <c:pt idx="5277">
                  <c:v>176.27901800000001</c:v>
                </c:pt>
                <c:pt idx="5278">
                  <c:v>176.23777999999999</c:v>
                </c:pt>
                <c:pt idx="5279">
                  <c:v>176.17845199999999</c:v>
                </c:pt>
                <c:pt idx="5280">
                  <c:v>176.10744199999999</c:v>
                </c:pt>
                <c:pt idx="5281">
                  <c:v>176.06066000000001</c:v>
                </c:pt>
                <c:pt idx="5282">
                  <c:v>176.00104400000001</c:v>
                </c:pt>
                <c:pt idx="5283">
                  <c:v>175.92918800000001</c:v>
                </c:pt>
                <c:pt idx="5284">
                  <c:v>175.86078800000001</c:v>
                </c:pt>
                <c:pt idx="5285">
                  <c:v>175.81958599999999</c:v>
                </c:pt>
                <c:pt idx="5286">
                  <c:v>175.76996</c:v>
                </c:pt>
                <c:pt idx="5287">
                  <c:v>175.698194</c:v>
                </c:pt>
                <c:pt idx="5288">
                  <c:v>175.63757000000001</c:v>
                </c:pt>
                <c:pt idx="5289">
                  <c:v>175.582076</c:v>
                </c:pt>
                <c:pt idx="5290">
                  <c:v>175.52336</c:v>
                </c:pt>
                <c:pt idx="5291">
                  <c:v>175.46917999999999</c:v>
                </c:pt>
                <c:pt idx="5292">
                  <c:v>175.40364199999999</c:v>
                </c:pt>
                <c:pt idx="5293">
                  <c:v>175.35691399999999</c:v>
                </c:pt>
                <c:pt idx="5294">
                  <c:v>175.29699199999999</c:v>
                </c:pt>
                <c:pt idx="5295">
                  <c:v>175.24761799999999</c:v>
                </c:pt>
                <c:pt idx="5296">
                  <c:v>175.184708</c:v>
                </c:pt>
                <c:pt idx="5297">
                  <c:v>175.12116800000001</c:v>
                </c:pt>
                <c:pt idx="5298">
                  <c:v>175.06599800000001</c:v>
                </c:pt>
                <c:pt idx="5299">
                  <c:v>174.99819199999999</c:v>
                </c:pt>
                <c:pt idx="5300">
                  <c:v>174.93578600000001</c:v>
                </c:pt>
                <c:pt idx="5301">
                  <c:v>174.87955400000001</c:v>
                </c:pt>
                <c:pt idx="5302">
                  <c:v>174.813008</c:v>
                </c:pt>
                <c:pt idx="5303">
                  <c:v>174.76307600000001</c:v>
                </c:pt>
                <c:pt idx="5304">
                  <c:v>174.69863599999999</c:v>
                </c:pt>
                <c:pt idx="5305">
                  <c:v>174.65975599999999</c:v>
                </c:pt>
                <c:pt idx="5306">
                  <c:v>174.60314600000001</c:v>
                </c:pt>
                <c:pt idx="5307">
                  <c:v>174.54387199999999</c:v>
                </c:pt>
                <c:pt idx="5308">
                  <c:v>174.491006</c:v>
                </c:pt>
                <c:pt idx="5309">
                  <c:v>174.44112799999999</c:v>
                </c:pt>
                <c:pt idx="5310">
                  <c:v>174.361424</c:v>
                </c:pt>
                <c:pt idx="5311">
                  <c:v>174.303968</c:v>
                </c:pt>
                <c:pt idx="5312">
                  <c:v>174.25067000000001</c:v>
                </c:pt>
                <c:pt idx="5313">
                  <c:v>174.18983</c:v>
                </c:pt>
                <c:pt idx="5314">
                  <c:v>174.134534</c:v>
                </c:pt>
                <c:pt idx="5315">
                  <c:v>174.08787799999999</c:v>
                </c:pt>
                <c:pt idx="5316">
                  <c:v>174.02475200000001</c:v>
                </c:pt>
                <c:pt idx="5317">
                  <c:v>173.957504</c:v>
                </c:pt>
                <c:pt idx="5318">
                  <c:v>173.90110999999999</c:v>
                </c:pt>
                <c:pt idx="5319">
                  <c:v>173.83413200000001</c:v>
                </c:pt>
                <c:pt idx="5320">
                  <c:v>173.78902400000001</c:v>
                </c:pt>
                <c:pt idx="5321">
                  <c:v>173.73560000000001</c:v>
                </c:pt>
                <c:pt idx="5322">
                  <c:v>173.66725400000001</c:v>
                </c:pt>
                <c:pt idx="5323">
                  <c:v>173.61366799999999</c:v>
                </c:pt>
                <c:pt idx="5324">
                  <c:v>173.55154999999999</c:v>
                </c:pt>
                <c:pt idx="5325">
                  <c:v>173.49706399999999</c:v>
                </c:pt>
                <c:pt idx="5326">
                  <c:v>173.43323599999999</c:v>
                </c:pt>
                <c:pt idx="5327">
                  <c:v>173.383556</c:v>
                </c:pt>
                <c:pt idx="5328">
                  <c:v>173.33923999999999</c:v>
                </c:pt>
                <c:pt idx="5329">
                  <c:v>173.276546</c:v>
                </c:pt>
                <c:pt idx="5330">
                  <c:v>173.220044</c:v>
                </c:pt>
                <c:pt idx="5331">
                  <c:v>173.158232</c:v>
                </c:pt>
                <c:pt idx="5332">
                  <c:v>173.103836</c:v>
                </c:pt>
                <c:pt idx="5333">
                  <c:v>173.04492200000001</c:v>
                </c:pt>
                <c:pt idx="5334">
                  <c:v>172.99218200000001</c:v>
                </c:pt>
                <c:pt idx="5335">
                  <c:v>172.933448</c:v>
                </c:pt>
                <c:pt idx="5336">
                  <c:v>172.87383199999999</c:v>
                </c:pt>
                <c:pt idx="5337">
                  <c:v>172.81119200000001</c:v>
                </c:pt>
                <c:pt idx="5338">
                  <c:v>172.76333</c:v>
                </c:pt>
                <c:pt idx="5339">
                  <c:v>172.714046</c:v>
                </c:pt>
                <c:pt idx="5340">
                  <c:v>172.65169399999999</c:v>
                </c:pt>
                <c:pt idx="5341">
                  <c:v>172.59576799999999</c:v>
                </c:pt>
                <c:pt idx="5342">
                  <c:v>172.542542</c:v>
                </c:pt>
                <c:pt idx="5343">
                  <c:v>172.48629199999999</c:v>
                </c:pt>
                <c:pt idx="5344">
                  <c:v>172.421042</c:v>
                </c:pt>
                <c:pt idx="5345">
                  <c:v>172.367816</c:v>
                </c:pt>
                <c:pt idx="5346">
                  <c:v>172.30697599999999</c:v>
                </c:pt>
                <c:pt idx="5347">
                  <c:v>172.25573</c:v>
                </c:pt>
                <c:pt idx="5348">
                  <c:v>172.19229799999999</c:v>
                </c:pt>
                <c:pt idx="5349">
                  <c:v>172.15430000000001</c:v>
                </c:pt>
                <c:pt idx="5350">
                  <c:v>172.10076799999999</c:v>
                </c:pt>
                <c:pt idx="5351">
                  <c:v>172.034222</c:v>
                </c:pt>
                <c:pt idx="5352">
                  <c:v>171.99435199999999</c:v>
                </c:pt>
                <c:pt idx="5353">
                  <c:v>171.929282</c:v>
                </c:pt>
                <c:pt idx="5354">
                  <c:v>171.870026</c:v>
                </c:pt>
                <c:pt idx="5355">
                  <c:v>171.81789800000001</c:v>
                </c:pt>
                <c:pt idx="5356">
                  <c:v>171.75012799999999</c:v>
                </c:pt>
                <c:pt idx="5357">
                  <c:v>171.68656999999999</c:v>
                </c:pt>
                <c:pt idx="5358">
                  <c:v>171.64239799999999</c:v>
                </c:pt>
                <c:pt idx="5359">
                  <c:v>171.59176400000001</c:v>
                </c:pt>
                <c:pt idx="5360">
                  <c:v>171.53952799999999</c:v>
                </c:pt>
                <c:pt idx="5361">
                  <c:v>171.476258</c:v>
                </c:pt>
                <c:pt idx="5362">
                  <c:v>171.42677599999999</c:v>
                </c:pt>
                <c:pt idx="5363">
                  <c:v>171.37427</c:v>
                </c:pt>
                <c:pt idx="5364">
                  <c:v>171.30621199999999</c:v>
                </c:pt>
                <c:pt idx="5365">
                  <c:v>171.24677600000001</c:v>
                </c:pt>
                <c:pt idx="5366">
                  <c:v>171.19435999999999</c:v>
                </c:pt>
                <c:pt idx="5367">
                  <c:v>171.13206199999999</c:v>
                </c:pt>
                <c:pt idx="5368">
                  <c:v>171.087548</c:v>
                </c:pt>
                <c:pt idx="5369">
                  <c:v>171.03416000000001</c:v>
                </c:pt>
                <c:pt idx="5370">
                  <c:v>170.98640599999999</c:v>
                </c:pt>
                <c:pt idx="5371">
                  <c:v>170.92085</c:v>
                </c:pt>
                <c:pt idx="5372">
                  <c:v>170.87378000000001</c:v>
                </c:pt>
                <c:pt idx="5373">
                  <c:v>170.82177799999999</c:v>
                </c:pt>
                <c:pt idx="5374">
                  <c:v>170.75722999999999</c:v>
                </c:pt>
                <c:pt idx="5375">
                  <c:v>170.69142199999999</c:v>
                </c:pt>
                <c:pt idx="5376">
                  <c:v>170.64091400000001</c:v>
                </c:pt>
                <c:pt idx="5377">
                  <c:v>170.590352</c:v>
                </c:pt>
                <c:pt idx="5378">
                  <c:v>170.535326</c:v>
                </c:pt>
                <c:pt idx="5379">
                  <c:v>170.484476</c:v>
                </c:pt>
                <c:pt idx="5380">
                  <c:v>170.44150999999999</c:v>
                </c:pt>
                <c:pt idx="5381">
                  <c:v>170.37044599999999</c:v>
                </c:pt>
                <c:pt idx="5382">
                  <c:v>170.308976</c:v>
                </c:pt>
                <c:pt idx="5383">
                  <c:v>170.26962800000001</c:v>
                </c:pt>
                <c:pt idx="5384">
                  <c:v>170.19825800000001</c:v>
                </c:pt>
                <c:pt idx="5385">
                  <c:v>170.13583399999999</c:v>
                </c:pt>
                <c:pt idx="5386">
                  <c:v>170.091644</c:v>
                </c:pt>
                <c:pt idx="5387">
                  <c:v>170.05497800000001</c:v>
                </c:pt>
                <c:pt idx="5388">
                  <c:v>169.98549800000001</c:v>
                </c:pt>
                <c:pt idx="5389">
                  <c:v>169.944422</c:v>
                </c:pt>
                <c:pt idx="5390">
                  <c:v>169.86774199999999</c:v>
                </c:pt>
                <c:pt idx="5391">
                  <c:v>169.80945800000001</c:v>
                </c:pt>
                <c:pt idx="5392">
                  <c:v>169.75923800000001</c:v>
                </c:pt>
                <c:pt idx="5393">
                  <c:v>169.71628999999999</c:v>
                </c:pt>
                <c:pt idx="5394">
                  <c:v>169.652444</c:v>
                </c:pt>
                <c:pt idx="5395">
                  <c:v>169.603466</c:v>
                </c:pt>
                <c:pt idx="5396">
                  <c:v>169.54710800000001</c:v>
                </c:pt>
                <c:pt idx="5397">
                  <c:v>169.49245999999999</c:v>
                </c:pt>
                <c:pt idx="5398">
                  <c:v>169.43858599999999</c:v>
                </c:pt>
                <c:pt idx="5399">
                  <c:v>169.38665599999999</c:v>
                </c:pt>
                <c:pt idx="5400">
                  <c:v>169.329452</c:v>
                </c:pt>
                <c:pt idx="5401">
                  <c:v>169.27115000000001</c:v>
                </c:pt>
                <c:pt idx="5402">
                  <c:v>169.21958000000001</c:v>
                </c:pt>
                <c:pt idx="5403">
                  <c:v>169.167416</c:v>
                </c:pt>
                <c:pt idx="5404">
                  <c:v>169.10717</c:v>
                </c:pt>
                <c:pt idx="5405">
                  <c:v>169.04965999999999</c:v>
                </c:pt>
                <c:pt idx="5406">
                  <c:v>169.00725199999999</c:v>
                </c:pt>
                <c:pt idx="5407">
                  <c:v>168.94493600000001</c:v>
                </c:pt>
                <c:pt idx="5408">
                  <c:v>168.89131399999999</c:v>
                </c:pt>
                <c:pt idx="5409">
                  <c:v>168.84372200000001</c:v>
                </c:pt>
                <c:pt idx="5410">
                  <c:v>168.78959599999999</c:v>
                </c:pt>
                <c:pt idx="5411">
                  <c:v>168.71584999999999</c:v>
                </c:pt>
                <c:pt idx="5412">
                  <c:v>168.661058</c:v>
                </c:pt>
                <c:pt idx="5413">
                  <c:v>168.62799200000001</c:v>
                </c:pt>
                <c:pt idx="5414">
                  <c:v>168.55573999999999</c:v>
                </c:pt>
                <c:pt idx="5415">
                  <c:v>168.504458</c:v>
                </c:pt>
                <c:pt idx="5416">
                  <c:v>168.45837800000001</c:v>
                </c:pt>
                <c:pt idx="5417">
                  <c:v>168.40484599999999</c:v>
                </c:pt>
                <c:pt idx="5418">
                  <c:v>168.350054</c:v>
                </c:pt>
                <c:pt idx="5419">
                  <c:v>168.291158</c:v>
                </c:pt>
                <c:pt idx="5420">
                  <c:v>168.257588</c:v>
                </c:pt>
                <c:pt idx="5421">
                  <c:v>168.18749600000001</c:v>
                </c:pt>
                <c:pt idx="5422">
                  <c:v>168.11501000000001</c:v>
                </c:pt>
                <c:pt idx="5423">
                  <c:v>168.06495200000001</c:v>
                </c:pt>
                <c:pt idx="5424">
                  <c:v>168.02681000000001</c:v>
                </c:pt>
                <c:pt idx="5425">
                  <c:v>167.96955199999999</c:v>
                </c:pt>
                <c:pt idx="5426">
                  <c:v>167.92280600000001</c:v>
                </c:pt>
                <c:pt idx="5427">
                  <c:v>167.87276600000001</c:v>
                </c:pt>
                <c:pt idx="5428">
                  <c:v>167.81752399999999</c:v>
                </c:pt>
                <c:pt idx="5429">
                  <c:v>167.76827599999999</c:v>
                </c:pt>
                <c:pt idx="5430">
                  <c:v>167.706896</c:v>
                </c:pt>
                <c:pt idx="5431">
                  <c:v>167.64022399999999</c:v>
                </c:pt>
                <c:pt idx="5432">
                  <c:v>167.59381999999999</c:v>
                </c:pt>
                <c:pt idx="5433">
                  <c:v>167.54444599999999</c:v>
                </c:pt>
                <c:pt idx="5434">
                  <c:v>167.49168800000001</c:v>
                </c:pt>
                <c:pt idx="5435">
                  <c:v>167.42971399999999</c:v>
                </c:pt>
                <c:pt idx="5436">
                  <c:v>167.37431000000001</c:v>
                </c:pt>
                <c:pt idx="5437">
                  <c:v>167.33082200000001</c:v>
                </c:pt>
                <c:pt idx="5438">
                  <c:v>167.26350199999999</c:v>
                </c:pt>
                <c:pt idx="5439">
                  <c:v>167.19868399999999</c:v>
                </c:pt>
                <c:pt idx="5440">
                  <c:v>167.14925600000001</c:v>
                </c:pt>
                <c:pt idx="5441">
                  <c:v>167.117018</c:v>
                </c:pt>
                <c:pt idx="5442">
                  <c:v>167.06555599999999</c:v>
                </c:pt>
                <c:pt idx="5443">
                  <c:v>167.022482</c:v>
                </c:pt>
                <c:pt idx="5444">
                  <c:v>166.955108</c:v>
                </c:pt>
                <c:pt idx="5445">
                  <c:v>166.88192000000001</c:v>
                </c:pt>
                <c:pt idx="5446">
                  <c:v>166.837478</c:v>
                </c:pt>
                <c:pt idx="5447">
                  <c:v>166.78805</c:v>
                </c:pt>
                <c:pt idx="5448">
                  <c:v>166.74274399999999</c:v>
                </c:pt>
                <c:pt idx="5449">
                  <c:v>166.687862</c:v>
                </c:pt>
                <c:pt idx="5450">
                  <c:v>166.63744399999999</c:v>
                </c:pt>
                <c:pt idx="5451">
                  <c:v>166.58148199999999</c:v>
                </c:pt>
                <c:pt idx="5452">
                  <c:v>166.526726</c:v>
                </c:pt>
                <c:pt idx="5453">
                  <c:v>166.49465000000001</c:v>
                </c:pt>
                <c:pt idx="5454">
                  <c:v>166.42657399999999</c:v>
                </c:pt>
                <c:pt idx="5455">
                  <c:v>166.37696600000001</c:v>
                </c:pt>
                <c:pt idx="5456">
                  <c:v>166.33360400000001</c:v>
                </c:pt>
                <c:pt idx="5457">
                  <c:v>166.27215200000001</c:v>
                </c:pt>
                <c:pt idx="5458">
                  <c:v>166.21039400000001</c:v>
                </c:pt>
                <c:pt idx="5459">
                  <c:v>166.153334</c:v>
                </c:pt>
                <c:pt idx="5460">
                  <c:v>166.11092600000001</c:v>
                </c:pt>
                <c:pt idx="5461">
                  <c:v>166.04942</c:v>
                </c:pt>
                <c:pt idx="5462">
                  <c:v>166.00235000000001</c:v>
                </c:pt>
                <c:pt idx="5463">
                  <c:v>165.953822</c:v>
                </c:pt>
                <c:pt idx="5464">
                  <c:v>165.91074800000001</c:v>
                </c:pt>
                <c:pt idx="5465">
                  <c:v>165.85968199999999</c:v>
                </c:pt>
                <c:pt idx="5466">
                  <c:v>165.79493600000001</c:v>
                </c:pt>
                <c:pt idx="5467">
                  <c:v>165.73802000000001</c:v>
                </c:pt>
                <c:pt idx="5468">
                  <c:v>165.69683599999999</c:v>
                </c:pt>
                <c:pt idx="5469">
                  <c:v>165.63120799999999</c:v>
                </c:pt>
                <c:pt idx="5470">
                  <c:v>165.580736</c:v>
                </c:pt>
                <c:pt idx="5471">
                  <c:v>165.52187599999999</c:v>
                </c:pt>
                <c:pt idx="5472">
                  <c:v>165.469874</c:v>
                </c:pt>
                <c:pt idx="5473">
                  <c:v>165.41744</c:v>
                </c:pt>
                <c:pt idx="5474">
                  <c:v>165.38401400000001</c:v>
                </c:pt>
                <c:pt idx="5475">
                  <c:v>165.31849399999999</c:v>
                </c:pt>
                <c:pt idx="5476">
                  <c:v>165.266582</c:v>
                </c:pt>
                <c:pt idx="5477">
                  <c:v>165.22732400000001</c:v>
                </c:pt>
                <c:pt idx="5478">
                  <c:v>165.16058000000001</c:v>
                </c:pt>
                <c:pt idx="5479">
                  <c:v>165.10913600000001</c:v>
                </c:pt>
                <c:pt idx="5480">
                  <c:v>165.05972600000001</c:v>
                </c:pt>
                <c:pt idx="5481">
                  <c:v>165.0128</c:v>
                </c:pt>
                <c:pt idx="5482">
                  <c:v>164.96295799999999</c:v>
                </c:pt>
                <c:pt idx="5483">
                  <c:v>164.903234</c:v>
                </c:pt>
                <c:pt idx="5484">
                  <c:v>164.8562</c:v>
                </c:pt>
                <c:pt idx="5485">
                  <c:v>164.790122</c:v>
                </c:pt>
                <c:pt idx="5486">
                  <c:v>164.73691400000001</c:v>
                </c:pt>
                <c:pt idx="5487">
                  <c:v>164.705918</c:v>
                </c:pt>
                <c:pt idx="5488">
                  <c:v>164.63260399999999</c:v>
                </c:pt>
                <c:pt idx="5489">
                  <c:v>164.57936000000001</c:v>
                </c:pt>
                <c:pt idx="5490">
                  <c:v>164.55158599999999</c:v>
                </c:pt>
                <c:pt idx="5491">
                  <c:v>164.503274</c:v>
                </c:pt>
                <c:pt idx="5492">
                  <c:v>164.42648600000001</c:v>
                </c:pt>
                <c:pt idx="5493">
                  <c:v>164.38208</c:v>
                </c:pt>
                <c:pt idx="5494">
                  <c:v>164.33470399999999</c:v>
                </c:pt>
                <c:pt idx="5495">
                  <c:v>164.280596</c:v>
                </c:pt>
                <c:pt idx="5496">
                  <c:v>164.22402199999999</c:v>
                </c:pt>
                <c:pt idx="5497">
                  <c:v>164.193782</c:v>
                </c:pt>
                <c:pt idx="5498">
                  <c:v>164.14307600000001</c:v>
                </c:pt>
                <c:pt idx="5499">
                  <c:v>164.075378</c:v>
                </c:pt>
                <c:pt idx="5500">
                  <c:v>164.024348</c:v>
                </c:pt>
                <c:pt idx="5501">
                  <c:v>163.995206</c:v>
                </c:pt>
                <c:pt idx="5502">
                  <c:v>163.93593200000001</c:v>
                </c:pt>
                <c:pt idx="5503">
                  <c:v>163.892732</c:v>
                </c:pt>
                <c:pt idx="5504">
                  <c:v>163.82220799999999</c:v>
                </c:pt>
                <c:pt idx="5505">
                  <c:v>163.766966</c:v>
                </c:pt>
                <c:pt idx="5506">
                  <c:v>163.706918</c:v>
                </c:pt>
                <c:pt idx="5507">
                  <c:v>163.65896599999999</c:v>
                </c:pt>
                <c:pt idx="5508">
                  <c:v>163.62258800000001</c:v>
                </c:pt>
                <c:pt idx="5509">
                  <c:v>163.56531200000001</c:v>
                </c:pt>
                <c:pt idx="5510">
                  <c:v>163.53211999999999</c:v>
                </c:pt>
                <c:pt idx="5511">
                  <c:v>163.455296</c:v>
                </c:pt>
                <c:pt idx="5512">
                  <c:v>163.40118799999999</c:v>
                </c:pt>
                <c:pt idx="5513">
                  <c:v>163.36155199999999</c:v>
                </c:pt>
                <c:pt idx="5514">
                  <c:v>163.32268999999999</c:v>
                </c:pt>
                <c:pt idx="5515">
                  <c:v>163.25283200000001</c:v>
                </c:pt>
                <c:pt idx="5516">
                  <c:v>163.180688</c:v>
                </c:pt>
                <c:pt idx="5517">
                  <c:v>163.14152000000001</c:v>
                </c:pt>
                <c:pt idx="5518">
                  <c:v>163.103486</c:v>
                </c:pt>
                <c:pt idx="5519">
                  <c:v>163.05278000000001</c:v>
                </c:pt>
                <c:pt idx="5520">
                  <c:v>163.00452200000001</c:v>
                </c:pt>
                <c:pt idx="5521">
                  <c:v>162.95952199999999</c:v>
                </c:pt>
                <c:pt idx="5522">
                  <c:v>162.89308399999999</c:v>
                </c:pt>
                <c:pt idx="5523">
                  <c:v>162.83508800000001</c:v>
                </c:pt>
                <c:pt idx="5524">
                  <c:v>162.79451599999999</c:v>
                </c:pt>
                <c:pt idx="5525">
                  <c:v>162.75048799999999</c:v>
                </c:pt>
                <c:pt idx="5526">
                  <c:v>162.700952</c:v>
                </c:pt>
                <c:pt idx="5527">
                  <c:v>162.64772600000001</c:v>
                </c:pt>
                <c:pt idx="5528">
                  <c:v>162.608126</c:v>
                </c:pt>
                <c:pt idx="5529">
                  <c:v>162.54230000000001</c:v>
                </c:pt>
                <c:pt idx="5530">
                  <c:v>162.50541799999999</c:v>
                </c:pt>
                <c:pt idx="5531">
                  <c:v>162.458564</c:v>
                </c:pt>
                <c:pt idx="5532">
                  <c:v>162.40029799999999</c:v>
                </c:pt>
                <c:pt idx="5533">
                  <c:v>162.34813399999999</c:v>
                </c:pt>
                <c:pt idx="5534">
                  <c:v>162.30585199999999</c:v>
                </c:pt>
                <c:pt idx="5535">
                  <c:v>162.25818799999999</c:v>
                </c:pt>
                <c:pt idx="5536">
                  <c:v>162.19718599999999</c:v>
                </c:pt>
                <c:pt idx="5537">
                  <c:v>162.14819</c:v>
                </c:pt>
                <c:pt idx="5538">
                  <c:v>162.08976200000001</c:v>
                </c:pt>
                <c:pt idx="5539">
                  <c:v>162.04181</c:v>
                </c:pt>
                <c:pt idx="5540">
                  <c:v>161.988044</c:v>
                </c:pt>
                <c:pt idx="5541">
                  <c:v>161.95179200000001</c:v>
                </c:pt>
                <c:pt idx="5542">
                  <c:v>161.88787400000001</c:v>
                </c:pt>
                <c:pt idx="5543">
                  <c:v>161.83302800000001</c:v>
                </c:pt>
                <c:pt idx="5544">
                  <c:v>161.79173599999999</c:v>
                </c:pt>
                <c:pt idx="5545">
                  <c:v>161.747546</c:v>
                </c:pt>
                <c:pt idx="5546">
                  <c:v>161.69500400000001</c:v>
                </c:pt>
                <c:pt idx="5547">
                  <c:v>161.643596</c:v>
                </c:pt>
                <c:pt idx="5548">
                  <c:v>161.60513</c:v>
                </c:pt>
                <c:pt idx="5549">
                  <c:v>161.55958999999999</c:v>
                </c:pt>
                <c:pt idx="5550">
                  <c:v>161.50814600000001</c:v>
                </c:pt>
                <c:pt idx="5551">
                  <c:v>161.45182399999999</c:v>
                </c:pt>
                <c:pt idx="5552">
                  <c:v>161.39786000000001</c:v>
                </c:pt>
                <c:pt idx="5553">
                  <c:v>161.328632</c:v>
                </c:pt>
                <c:pt idx="5554">
                  <c:v>161.299724</c:v>
                </c:pt>
                <c:pt idx="5555">
                  <c:v>161.26600999999999</c:v>
                </c:pt>
                <c:pt idx="5556">
                  <c:v>161.20320799999999</c:v>
                </c:pt>
                <c:pt idx="5557">
                  <c:v>161.154842</c:v>
                </c:pt>
                <c:pt idx="5558">
                  <c:v>161.11770799999999</c:v>
                </c:pt>
                <c:pt idx="5559">
                  <c:v>161.05553599999999</c:v>
                </c:pt>
                <c:pt idx="5560">
                  <c:v>160.99304000000001</c:v>
                </c:pt>
                <c:pt idx="5561">
                  <c:v>160.94985800000001</c:v>
                </c:pt>
                <c:pt idx="5562">
                  <c:v>160.904246</c:v>
                </c:pt>
                <c:pt idx="5563">
                  <c:v>160.85310799999999</c:v>
                </c:pt>
                <c:pt idx="5564">
                  <c:v>160.80580399999999</c:v>
                </c:pt>
                <c:pt idx="5565">
                  <c:v>160.76228</c:v>
                </c:pt>
                <c:pt idx="5566">
                  <c:v>160.699208</c:v>
                </c:pt>
                <c:pt idx="5567">
                  <c:v>160.64810600000001</c:v>
                </c:pt>
                <c:pt idx="5568">
                  <c:v>160.614878</c:v>
                </c:pt>
                <c:pt idx="5569">
                  <c:v>160.56548599999999</c:v>
                </c:pt>
                <c:pt idx="5570">
                  <c:v>160.50559999999999</c:v>
                </c:pt>
                <c:pt idx="5571">
                  <c:v>160.45899800000001</c:v>
                </c:pt>
                <c:pt idx="5572">
                  <c:v>160.414142</c:v>
                </c:pt>
                <c:pt idx="5573">
                  <c:v>160.366208</c:v>
                </c:pt>
                <c:pt idx="5574">
                  <c:v>160.30972399999999</c:v>
                </c:pt>
                <c:pt idx="5575">
                  <c:v>160.26447200000001</c:v>
                </c:pt>
                <c:pt idx="5576">
                  <c:v>160.211624</c:v>
                </c:pt>
                <c:pt idx="5577">
                  <c:v>160.16414</c:v>
                </c:pt>
                <c:pt idx="5578">
                  <c:v>160.12623199999999</c:v>
                </c:pt>
                <c:pt idx="5579">
                  <c:v>160.05927199999999</c:v>
                </c:pt>
                <c:pt idx="5580">
                  <c:v>160.00745000000001</c:v>
                </c:pt>
                <c:pt idx="5581">
                  <c:v>159.970406</c:v>
                </c:pt>
                <c:pt idx="5582">
                  <c:v>159.93053599999999</c:v>
                </c:pt>
                <c:pt idx="5583">
                  <c:v>159.86460199999999</c:v>
                </c:pt>
                <c:pt idx="5584">
                  <c:v>159.82773800000001</c:v>
                </c:pt>
                <c:pt idx="5585">
                  <c:v>159.784808</c:v>
                </c:pt>
                <c:pt idx="5586">
                  <c:v>159.73644200000001</c:v>
                </c:pt>
                <c:pt idx="5587">
                  <c:v>159.683018</c:v>
                </c:pt>
                <c:pt idx="5588">
                  <c:v>159.62588600000001</c:v>
                </c:pt>
                <c:pt idx="5589">
                  <c:v>159.58013</c:v>
                </c:pt>
                <c:pt idx="5590">
                  <c:v>159.53288000000001</c:v>
                </c:pt>
                <c:pt idx="5591">
                  <c:v>159.49202</c:v>
                </c:pt>
                <c:pt idx="5592">
                  <c:v>159.43946</c:v>
                </c:pt>
                <c:pt idx="5593">
                  <c:v>159.390176</c:v>
                </c:pt>
                <c:pt idx="5594">
                  <c:v>159.344528</c:v>
                </c:pt>
                <c:pt idx="5595">
                  <c:v>159.300194</c:v>
                </c:pt>
                <c:pt idx="5596">
                  <c:v>159.25119799999999</c:v>
                </c:pt>
                <c:pt idx="5597">
                  <c:v>159.19529</c:v>
                </c:pt>
                <c:pt idx="5598">
                  <c:v>159.14379199999999</c:v>
                </c:pt>
                <c:pt idx="5599">
                  <c:v>159.10298599999999</c:v>
                </c:pt>
                <c:pt idx="5600">
                  <c:v>159.061046</c:v>
                </c:pt>
                <c:pt idx="5601">
                  <c:v>159.00738799999999</c:v>
                </c:pt>
                <c:pt idx="5602">
                  <c:v>158.94926599999999</c:v>
                </c:pt>
                <c:pt idx="5603">
                  <c:v>158.90782999999999</c:v>
                </c:pt>
                <c:pt idx="5604">
                  <c:v>158.864846</c:v>
                </c:pt>
                <c:pt idx="5605">
                  <c:v>158.81604799999999</c:v>
                </c:pt>
                <c:pt idx="5606">
                  <c:v>158.754974</c:v>
                </c:pt>
                <c:pt idx="5607">
                  <c:v>158.70884000000001</c:v>
                </c:pt>
                <c:pt idx="5608">
                  <c:v>158.668556</c:v>
                </c:pt>
                <c:pt idx="5609">
                  <c:v>158.61372800000001</c:v>
                </c:pt>
                <c:pt idx="5610">
                  <c:v>158.565866</c:v>
                </c:pt>
                <c:pt idx="5611">
                  <c:v>158.53463600000001</c:v>
                </c:pt>
                <c:pt idx="5612">
                  <c:v>158.48428999999999</c:v>
                </c:pt>
                <c:pt idx="5613">
                  <c:v>158.42755399999999</c:v>
                </c:pt>
                <c:pt idx="5614">
                  <c:v>158.37494000000001</c:v>
                </c:pt>
                <c:pt idx="5615">
                  <c:v>158.32229000000001</c:v>
                </c:pt>
                <c:pt idx="5616">
                  <c:v>158.27484200000001</c:v>
                </c:pt>
                <c:pt idx="5617">
                  <c:v>158.24343200000001</c:v>
                </c:pt>
                <c:pt idx="5618">
                  <c:v>158.20689200000001</c:v>
                </c:pt>
                <c:pt idx="5619">
                  <c:v>158.14414400000001</c:v>
                </c:pt>
                <c:pt idx="5620">
                  <c:v>158.09844200000001</c:v>
                </c:pt>
                <c:pt idx="5621">
                  <c:v>158.04886999999999</c:v>
                </c:pt>
                <c:pt idx="5622">
                  <c:v>157.995968</c:v>
                </c:pt>
                <c:pt idx="5623">
                  <c:v>157.942508</c:v>
                </c:pt>
                <c:pt idx="5624">
                  <c:v>157.89273800000001</c:v>
                </c:pt>
                <c:pt idx="5625">
                  <c:v>157.85059999999999</c:v>
                </c:pt>
                <c:pt idx="5626">
                  <c:v>157.80875</c:v>
                </c:pt>
                <c:pt idx="5627">
                  <c:v>157.74817999999999</c:v>
                </c:pt>
                <c:pt idx="5628">
                  <c:v>157.70346799999999</c:v>
                </c:pt>
                <c:pt idx="5629">
                  <c:v>157.64558</c:v>
                </c:pt>
                <c:pt idx="5630">
                  <c:v>157.61613199999999</c:v>
                </c:pt>
                <c:pt idx="5631">
                  <c:v>157.572194</c:v>
                </c:pt>
                <c:pt idx="5632">
                  <c:v>157.520264</c:v>
                </c:pt>
                <c:pt idx="5633">
                  <c:v>157.45782199999999</c:v>
                </c:pt>
                <c:pt idx="5634">
                  <c:v>157.40220199999999</c:v>
                </c:pt>
                <c:pt idx="5635">
                  <c:v>157.372106</c:v>
                </c:pt>
                <c:pt idx="5636">
                  <c:v>157.32230000000001</c:v>
                </c:pt>
                <c:pt idx="5637">
                  <c:v>157.26687799999999</c:v>
                </c:pt>
                <c:pt idx="5638">
                  <c:v>157.205444</c:v>
                </c:pt>
                <c:pt idx="5639">
                  <c:v>157.17655400000001</c:v>
                </c:pt>
                <c:pt idx="5640">
                  <c:v>157.12187</c:v>
                </c:pt>
                <c:pt idx="5641">
                  <c:v>157.07431399999999</c:v>
                </c:pt>
                <c:pt idx="5642">
                  <c:v>157.03584799999999</c:v>
                </c:pt>
                <c:pt idx="5643">
                  <c:v>156.98678000000001</c:v>
                </c:pt>
                <c:pt idx="5644">
                  <c:v>156.93524600000001</c:v>
                </c:pt>
                <c:pt idx="5645">
                  <c:v>156.89015599999999</c:v>
                </c:pt>
                <c:pt idx="5646">
                  <c:v>156.8372</c:v>
                </c:pt>
                <c:pt idx="5647">
                  <c:v>156.78825800000001</c:v>
                </c:pt>
                <c:pt idx="5648">
                  <c:v>156.74480600000001</c:v>
                </c:pt>
                <c:pt idx="5649">
                  <c:v>156.707888</c:v>
                </c:pt>
                <c:pt idx="5650">
                  <c:v>156.652232</c:v>
                </c:pt>
                <c:pt idx="5651">
                  <c:v>156.61083199999999</c:v>
                </c:pt>
                <c:pt idx="5652">
                  <c:v>156.561476</c:v>
                </c:pt>
                <c:pt idx="5653">
                  <c:v>156.50126599999999</c:v>
                </c:pt>
                <c:pt idx="5654">
                  <c:v>156.45956000000001</c:v>
                </c:pt>
                <c:pt idx="5655">
                  <c:v>156.42086</c:v>
                </c:pt>
                <c:pt idx="5656">
                  <c:v>156.373952</c:v>
                </c:pt>
                <c:pt idx="5657">
                  <c:v>156.32468600000001</c:v>
                </c:pt>
                <c:pt idx="5658">
                  <c:v>156.27158600000001</c:v>
                </c:pt>
                <c:pt idx="5659">
                  <c:v>156.22401199999999</c:v>
                </c:pt>
                <c:pt idx="5660">
                  <c:v>156.17489</c:v>
                </c:pt>
                <c:pt idx="5661">
                  <c:v>156.13010600000001</c:v>
                </c:pt>
                <c:pt idx="5662">
                  <c:v>156.09039799999999</c:v>
                </c:pt>
                <c:pt idx="5663">
                  <c:v>156.04352600000001</c:v>
                </c:pt>
                <c:pt idx="5664">
                  <c:v>155.99908400000001</c:v>
                </c:pt>
                <c:pt idx="5665">
                  <c:v>155.9606</c:v>
                </c:pt>
                <c:pt idx="5666">
                  <c:v>155.89005800000001</c:v>
                </c:pt>
                <c:pt idx="5667">
                  <c:v>155.845112</c:v>
                </c:pt>
                <c:pt idx="5668">
                  <c:v>155.80945399999999</c:v>
                </c:pt>
                <c:pt idx="5669">
                  <c:v>155.76978199999999</c:v>
                </c:pt>
                <c:pt idx="5670">
                  <c:v>155.71011200000001</c:v>
                </c:pt>
                <c:pt idx="5671">
                  <c:v>155.66993600000001</c:v>
                </c:pt>
                <c:pt idx="5672">
                  <c:v>155.62124600000001</c:v>
                </c:pt>
                <c:pt idx="5673">
                  <c:v>155.56688600000001</c:v>
                </c:pt>
                <c:pt idx="5674">
                  <c:v>155.53860800000001</c:v>
                </c:pt>
                <c:pt idx="5675">
                  <c:v>155.48896400000001</c:v>
                </c:pt>
                <c:pt idx="5676">
                  <c:v>155.44786999999999</c:v>
                </c:pt>
                <c:pt idx="5677">
                  <c:v>155.399936</c:v>
                </c:pt>
                <c:pt idx="5678">
                  <c:v>155.34366800000001</c:v>
                </c:pt>
                <c:pt idx="5679">
                  <c:v>155.30575999999999</c:v>
                </c:pt>
                <c:pt idx="5680">
                  <c:v>155.26491799999999</c:v>
                </c:pt>
                <c:pt idx="5681">
                  <c:v>155.20890199999999</c:v>
                </c:pt>
                <c:pt idx="5682">
                  <c:v>155.16600800000001</c:v>
                </c:pt>
                <c:pt idx="5683">
                  <c:v>155.129954</c:v>
                </c:pt>
                <c:pt idx="5684">
                  <c:v>155.089562</c:v>
                </c:pt>
                <c:pt idx="5685">
                  <c:v>155.01912799999999</c:v>
                </c:pt>
                <c:pt idx="5686">
                  <c:v>154.97076200000001</c:v>
                </c:pt>
                <c:pt idx="5687">
                  <c:v>154.91938999999999</c:v>
                </c:pt>
                <c:pt idx="5688">
                  <c:v>154.882328</c:v>
                </c:pt>
                <c:pt idx="5689">
                  <c:v>154.85495</c:v>
                </c:pt>
                <c:pt idx="5690">
                  <c:v>154.79419999999999</c:v>
                </c:pt>
                <c:pt idx="5691">
                  <c:v>154.75532000000001</c:v>
                </c:pt>
                <c:pt idx="5692">
                  <c:v>154.68709999999999</c:v>
                </c:pt>
                <c:pt idx="5693">
                  <c:v>154.64543</c:v>
                </c:pt>
                <c:pt idx="5694">
                  <c:v>154.602788</c:v>
                </c:pt>
                <c:pt idx="5695">
                  <c:v>154.55742799999999</c:v>
                </c:pt>
                <c:pt idx="5696">
                  <c:v>154.52313799999999</c:v>
                </c:pt>
                <c:pt idx="5697">
                  <c:v>154.46847199999999</c:v>
                </c:pt>
                <c:pt idx="5698">
                  <c:v>154.444388</c:v>
                </c:pt>
                <c:pt idx="5699">
                  <c:v>154.394294</c:v>
                </c:pt>
                <c:pt idx="5700">
                  <c:v>154.34436199999999</c:v>
                </c:pt>
                <c:pt idx="5701">
                  <c:v>154.28967800000001</c:v>
                </c:pt>
                <c:pt idx="5702">
                  <c:v>154.237154</c:v>
                </c:pt>
                <c:pt idx="5703">
                  <c:v>154.196348</c:v>
                </c:pt>
                <c:pt idx="5704">
                  <c:v>154.15462400000001</c:v>
                </c:pt>
                <c:pt idx="5705">
                  <c:v>154.10255000000001</c:v>
                </c:pt>
                <c:pt idx="5706">
                  <c:v>154.076324</c:v>
                </c:pt>
                <c:pt idx="5707">
                  <c:v>154.01391799999999</c:v>
                </c:pt>
                <c:pt idx="5708">
                  <c:v>153.96404000000001</c:v>
                </c:pt>
                <c:pt idx="5709">
                  <c:v>153.92163199999999</c:v>
                </c:pt>
                <c:pt idx="5710">
                  <c:v>153.88943</c:v>
                </c:pt>
                <c:pt idx="5711">
                  <c:v>153.834926</c:v>
                </c:pt>
                <c:pt idx="5712">
                  <c:v>153.79800800000001</c:v>
                </c:pt>
                <c:pt idx="5713">
                  <c:v>153.758048</c:v>
                </c:pt>
                <c:pt idx="5714">
                  <c:v>153.70035799999999</c:v>
                </c:pt>
                <c:pt idx="5715">
                  <c:v>153.654854</c:v>
                </c:pt>
                <c:pt idx="5716">
                  <c:v>153.61107799999999</c:v>
                </c:pt>
                <c:pt idx="5717">
                  <c:v>153.562442</c:v>
                </c:pt>
                <c:pt idx="5718">
                  <c:v>153.51582199999999</c:v>
                </c:pt>
                <c:pt idx="5719">
                  <c:v>153.46923799999999</c:v>
                </c:pt>
                <c:pt idx="5720">
                  <c:v>153.43763000000001</c:v>
                </c:pt>
                <c:pt idx="5721">
                  <c:v>153.38987599999999</c:v>
                </c:pt>
                <c:pt idx="5722">
                  <c:v>153.34637000000001</c:v>
                </c:pt>
                <c:pt idx="5723">
                  <c:v>153.300254</c:v>
                </c:pt>
                <c:pt idx="5724">
                  <c:v>153.259106</c:v>
                </c:pt>
                <c:pt idx="5725">
                  <c:v>153.21028999999999</c:v>
                </c:pt>
                <c:pt idx="5726">
                  <c:v>153.17504600000001</c:v>
                </c:pt>
                <c:pt idx="5727">
                  <c:v>153.120002</c:v>
                </c:pt>
                <c:pt idx="5728">
                  <c:v>153.084182</c:v>
                </c:pt>
                <c:pt idx="5729">
                  <c:v>153.04424</c:v>
                </c:pt>
                <c:pt idx="5730">
                  <c:v>152.97566</c:v>
                </c:pt>
                <c:pt idx="5731">
                  <c:v>152.94066799999999</c:v>
                </c:pt>
                <c:pt idx="5732">
                  <c:v>152.90094199999999</c:v>
                </c:pt>
                <c:pt idx="5733">
                  <c:v>152.84915599999999</c:v>
                </c:pt>
                <c:pt idx="5734">
                  <c:v>152.81177</c:v>
                </c:pt>
                <c:pt idx="5735">
                  <c:v>152.772764</c:v>
                </c:pt>
                <c:pt idx="5736">
                  <c:v>152.72447</c:v>
                </c:pt>
                <c:pt idx="5737">
                  <c:v>152.67885799999999</c:v>
                </c:pt>
                <c:pt idx="5738">
                  <c:v>152.650958</c:v>
                </c:pt>
                <c:pt idx="5739">
                  <c:v>152.60034200000001</c:v>
                </c:pt>
                <c:pt idx="5740">
                  <c:v>152.547764</c:v>
                </c:pt>
                <c:pt idx="5741">
                  <c:v>152.49073999999999</c:v>
                </c:pt>
                <c:pt idx="5742">
                  <c:v>152.44962799999999</c:v>
                </c:pt>
                <c:pt idx="5743">
                  <c:v>152.40885800000001</c:v>
                </c:pt>
                <c:pt idx="5744">
                  <c:v>152.36182400000001</c:v>
                </c:pt>
                <c:pt idx="5745">
                  <c:v>152.31549200000001</c:v>
                </c:pt>
                <c:pt idx="5746">
                  <c:v>152.28350599999999</c:v>
                </c:pt>
                <c:pt idx="5747">
                  <c:v>152.25036800000001</c:v>
                </c:pt>
                <c:pt idx="5748">
                  <c:v>152.18909600000001</c:v>
                </c:pt>
                <c:pt idx="5749">
                  <c:v>152.14274599999999</c:v>
                </c:pt>
                <c:pt idx="5750">
                  <c:v>152.099816</c:v>
                </c:pt>
                <c:pt idx="5751">
                  <c:v>152.06307799999999</c:v>
                </c:pt>
                <c:pt idx="5752">
                  <c:v>152.01145399999999</c:v>
                </c:pt>
                <c:pt idx="5753">
                  <c:v>151.97153</c:v>
                </c:pt>
                <c:pt idx="5754">
                  <c:v>151.93281200000001</c:v>
                </c:pt>
                <c:pt idx="5755">
                  <c:v>151.87920800000001</c:v>
                </c:pt>
                <c:pt idx="5756">
                  <c:v>151.83131</c:v>
                </c:pt>
                <c:pt idx="5757">
                  <c:v>151.78564399999999</c:v>
                </c:pt>
                <c:pt idx="5758">
                  <c:v>151.746566</c:v>
                </c:pt>
                <c:pt idx="5759">
                  <c:v>151.698488</c:v>
                </c:pt>
                <c:pt idx="5760">
                  <c:v>151.65671</c:v>
                </c:pt>
                <c:pt idx="5761">
                  <c:v>151.613888</c:v>
                </c:pt>
                <c:pt idx="5762">
                  <c:v>151.56761</c:v>
                </c:pt>
                <c:pt idx="5763">
                  <c:v>151.537136</c:v>
                </c:pt>
                <c:pt idx="5764">
                  <c:v>151.489778</c:v>
                </c:pt>
                <c:pt idx="5765">
                  <c:v>151.44134</c:v>
                </c:pt>
                <c:pt idx="5766">
                  <c:v>151.40326999999999</c:v>
                </c:pt>
                <c:pt idx="5767">
                  <c:v>151.36523600000001</c:v>
                </c:pt>
                <c:pt idx="5768">
                  <c:v>151.31559200000001</c:v>
                </c:pt>
                <c:pt idx="5769">
                  <c:v>151.279934</c:v>
                </c:pt>
                <c:pt idx="5770">
                  <c:v>151.22148799999999</c:v>
                </c:pt>
                <c:pt idx="5771">
                  <c:v>151.17484999999999</c:v>
                </c:pt>
                <c:pt idx="5772">
                  <c:v>151.12362200000001</c:v>
                </c:pt>
                <c:pt idx="5773">
                  <c:v>151.094246</c:v>
                </c:pt>
                <c:pt idx="5774">
                  <c:v>151.05731</c:v>
                </c:pt>
                <c:pt idx="5775">
                  <c:v>151.00750400000001</c:v>
                </c:pt>
                <c:pt idx="5776">
                  <c:v>150.94815800000001</c:v>
                </c:pt>
                <c:pt idx="5777">
                  <c:v>150.90186199999999</c:v>
                </c:pt>
                <c:pt idx="5778">
                  <c:v>150.850292</c:v>
                </c:pt>
                <c:pt idx="5779">
                  <c:v>150.826334</c:v>
                </c:pt>
                <c:pt idx="5780">
                  <c:v>150.80320399999999</c:v>
                </c:pt>
                <c:pt idx="5781">
                  <c:v>150.74457799999999</c:v>
                </c:pt>
                <c:pt idx="5782">
                  <c:v>150.70170200000001</c:v>
                </c:pt>
                <c:pt idx="5783">
                  <c:v>150.653786</c:v>
                </c:pt>
                <c:pt idx="5784">
                  <c:v>150.60655399999999</c:v>
                </c:pt>
                <c:pt idx="5785">
                  <c:v>150.586556</c:v>
                </c:pt>
                <c:pt idx="5786">
                  <c:v>150.52512200000001</c:v>
                </c:pt>
                <c:pt idx="5787">
                  <c:v>150.47978000000001</c:v>
                </c:pt>
                <c:pt idx="5788">
                  <c:v>150.43883</c:v>
                </c:pt>
                <c:pt idx="5789">
                  <c:v>150.39721399999999</c:v>
                </c:pt>
                <c:pt idx="5790">
                  <c:v>150.36677599999999</c:v>
                </c:pt>
                <c:pt idx="5791">
                  <c:v>150.323396</c:v>
                </c:pt>
                <c:pt idx="5792">
                  <c:v>150.26730800000001</c:v>
                </c:pt>
                <c:pt idx="5793">
                  <c:v>150.208628</c:v>
                </c:pt>
                <c:pt idx="5794">
                  <c:v>150.18233000000001</c:v>
                </c:pt>
                <c:pt idx="5795">
                  <c:v>150.133028</c:v>
                </c:pt>
                <c:pt idx="5796">
                  <c:v>150.091196</c:v>
                </c:pt>
                <c:pt idx="5797">
                  <c:v>150.05813000000001</c:v>
                </c:pt>
                <c:pt idx="5798">
                  <c:v>150.010682</c:v>
                </c:pt>
                <c:pt idx="5799">
                  <c:v>149.96543</c:v>
                </c:pt>
                <c:pt idx="5800">
                  <c:v>149.920646</c:v>
                </c:pt>
                <c:pt idx="5801">
                  <c:v>149.88979399999999</c:v>
                </c:pt>
                <c:pt idx="5802">
                  <c:v>149.84148200000001</c:v>
                </c:pt>
                <c:pt idx="5803">
                  <c:v>149.80755199999999</c:v>
                </c:pt>
                <c:pt idx="5804">
                  <c:v>149.75403800000001</c:v>
                </c:pt>
                <c:pt idx="5805">
                  <c:v>149.70907399999999</c:v>
                </c:pt>
                <c:pt idx="5806">
                  <c:v>149.671526</c:v>
                </c:pt>
                <c:pt idx="5807">
                  <c:v>149.625212</c:v>
                </c:pt>
                <c:pt idx="5808">
                  <c:v>149.57994199999999</c:v>
                </c:pt>
                <c:pt idx="5809">
                  <c:v>149.539154</c:v>
                </c:pt>
                <c:pt idx="5810">
                  <c:v>149.49942799999999</c:v>
                </c:pt>
                <c:pt idx="5811">
                  <c:v>149.45923400000001</c:v>
                </c:pt>
                <c:pt idx="5812">
                  <c:v>149.41610600000001</c:v>
                </c:pt>
                <c:pt idx="5813">
                  <c:v>149.36844199999999</c:v>
                </c:pt>
                <c:pt idx="5814">
                  <c:v>149.32727600000001</c:v>
                </c:pt>
                <c:pt idx="5815">
                  <c:v>149.27757800000001</c:v>
                </c:pt>
                <c:pt idx="5816">
                  <c:v>149.23889600000001</c:v>
                </c:pt>
                <c:pt idx="5817">
                  <c:v>149.20881800000001</c:v>
                </c:pt>
                <c:pt idx="5818">
                  <c:v>149.17548199999999</c:v>
                </c:pt>
                <c:pt idx="5819">
                  <c:v>149.12337199999999</c:v>
                </c:pt>
                <c:pt idx="5820">
                  <c:v>149.074466</c:v>
                </c:pt>
                <c:pt idx="5821">
                  <c:v>149.02732399999999</c:v>
                </c:pt>
                <c:pt idx="5822">
                  <c:v>148.976078</c:v>
                </c:pt>
                <c:pt idx="5823">
                  <c:v>148.94112200000001</c:v>
                </c:pt>
                <c:pt idx="5824">
                  <c:v>148.903628</c:v>
                </c:pt>
                <c:pt idx="5825">
                  <c:v>148.858214</c:v>
                </c:pt>
                <c:pt idx="5826">
                  <c:v>148.82460800000001</c:v>
                </c:pt>
                <c:pt idx="5827">
                  <c:v>148.78725800000001</c:v>
                </c:pt>
                <c:pt idx="5828">
                  <c:v>148.744112</c:v>
                </c:pt>
                <c:pt idx="5829">
                  <c:v>148.695728</c:v>
                </c:pt>
                <c:pt idx="5830">
                  <c:v>148.660178</c:v>
                </c:pt>
                <c:pt idx="5831">
                  <c:v>148.60907599999999</c:v>
                </c:pt>
                <c:pt idx="5832">
                  <c:v>148.57881800000001</c:v>
                </c:pt>
                <c:pt idx="5833">
                  <c:v>148.53990200000001</c:v>
                </c:pt>
                <c:pt idx="5834">
                  <c:v>148.49555000000001</c:v>
                </c:pt>
                <c:pt idx="5835">
                  <c:v>148.445528</c:v>
                </c:pt>
                <c:pt idx="5836">
                  <c:v>148.39532600000001</c:v>
                </c:pt>
                <c:pt idx="5837">
                  <c:v>148.35785000000001</c:v>
                </c:pt>
                <c:pt idx="5838">
                  <c:v>148.308854</c:v>
                </c:pt>
                <c:pt idx="5839">
                  <c:v>148.27978400000001</c:v>
                </c:pt>
                <c:pt idx="5840">
                  <c:v>148.24776199999999</c:v>
                </c:pt>
                <c:pt idx="5841">
                  <c:v>148.19923399999999</c:v>
                </c:pt>
                <c:pt idx="5842">
                  <c:v>148.16498000000001</c:v>
                </c:pt>
                <c:pt idx="5843">
                  <c:v>148.112222</c:v>
                </c:pt>
                <c:pt idx="5844">
                  <c:v>148.062344</c:v>
                </c:pt>
                <c:pt idx="5845">
                  <c:v>148.03188800000001</c:v>
                </c:pt>
                <c:pt idx="5846">
                  <c:v>147.98741000000001</c:v>
                </c:pt>
                <c:pt idx="5847">
                  <c:v>147.95096000000001</c:v>
                </c:pt>
                <c:pt idx="5848">
                  <c:v>147.907094</c:v>
                </c:pt>
                <c:pt idx="5849">
                  <c:v>147.85545200000001</c:v>
                </c:pt>
                <c:pt idx="5850">
                  <c:v>147.81187399999999</c:v>
                </c:pt>
                <c:pt idx="5851">
                  <c:v>147.775802</c:v>
                </c:pt>
                <c:pt idx="5852">
                  <c:v>147.73991000000001</c:v>
                </c:pt>
                <c:pt idx="5853">
                  <c:v>147.68382199999999</c:v>
                </c:pt>
                <c:pt idx="5854">
                  <c:v>147.63270199999999</c:v>
                </c:pt>
                <c:pt idx="5855">
                  <c:v>147.616952</c:v>
                </c:pt>
                <c:pt idx="5856">
                  <c:v>147.57621800000001</c:v>
                </c:pt>
                <c:pt idx="5857">
                  <c:v>147.52895000000001</c:v>
                </c:pt>
                <c:pt idx="5858">
                  <c:v>147.48839599999999</c:v>
                </c:pt>
                <c:pt idx="5859">
                  <c:v>147.44107399999999</c:v>
                </c:pt>
                <c:pt idx="5860">
                  <c:v>147.412814</c:v>
                </c:pt>
                <c:pt idx="5861">
                  <c:v>147.36282800000001</c:v>
                </c:pt>
                <c:pt idx="5862">
                  <c:v>147.32816</c:v>
                </c:pt>
                <c:pt idx="5863">
                  <c:v>147.30373399999999</c:v>
                </c:pt>
                <c:pt idx="5864">
                  <c:v>147.26138</c:v>
                </c:pt>
                <c:pt idx="5865">
                  <c:v>147.21628999999999</c:v>
                </c:pt>
                <c:pt idx="5866">
                  <c:v>147.16543999999999</c:v>
                </c:pt>
                <c:pt idx="5867">
                  <c:v>147.12476000000001</c:v>
                </c:pt>
                <c:pt idx="5868">
                  <c:v>147.08535800000001</c:v>
                </c:pt>
                <c:pt idx="5869">
                  <c:v>147.04892599999999</c:v>
                </c:pt>
                <c:pt idx="5870">
                  <c:v>147.012314</c:v>
                </c:pt>
                <c:pt idx="5871">
                  <c:v>146.96124800000001</c:v>
                </c:pt>
                <c:pt idx="5872">
                  <c:v>146.913116</c:v>
                </c:pt>
                <c:pt idx="5873">
                  <c:v>146.87276</c:v>
                </c:pt>
                <c:pt idx="5874">
                  <c:v>146.82815600000001</c:v>
                </c:pt>
                <c:pt idx="5875">
                  <c:v>146.79347000000001</c:v>
                </c:pt>
                <c:pt idx="5876">
                  <c:v>146.7509</c:v>
                </c:pt>
                <c:pt idx="5877">
                  <c:v>146.709968</c:v>
                </c:pt>
                <c:pt idx="5878">
                  <c:v>146.67776599999999</c:v>
                </c:pt>
                <c:pt idx="5879">
                  <c:v>146.63408000000001</c:v>
                </c:pt>
                <c:pt idx="5880">
                  <c:v>146.59876399999999</c:v>
                </c:pt>
                <c:pt idx="5881">
                  <c:v>146.561666</c:v>
                </c:pt>
                <c:pt idx="5882">
                  <c:v>146.505956</c:v>
                </c:pt>
                <c:pt idx="5883">
                  <c:v>146.47483399999999</c:v>
                </c:pt>
                <c:pt idx="5884">
                  <c:v>146.438816</c:v>
                </c:pt>
                <c:pt idx="5885">
                  <c:v>146.40108799999999</c:v>
                </c:pt>
                <c:pt idx="5886">
                  <c:v>146.35050799999999</c:v>
                </c:pt>
                <c:pt idx="5887">
                  <c:v>146.30991800000001</c:v>
                </c:pt>
                <c:pt idx="5888">
                  <c:v>146.27795</c:v>
                </c:pt>
                <c:pt idx="5889">
                  <c:v>146.241356</c:v>
                </c:pt>
                <c:pt idx="5890">
                  <c:v>146.18316200000001</c:v>
                </c:pt>
                <c:pt idx="5891">
                  <c:v>146.14550600000001</c:v>
                </c:pt>
                <c:pt idx="5892">
                  <c:v>146.10228799999999</c:v>
                </c:pt>
                <c:pt idx="5893">
                  <c:v>146.05559600000001</c:v>
                </c:pt>
                <c:pt idx="5894">
                  <c:v>146.02594999999999</c:v>
                </c:pt>
                <c:pt idx="5895">
                  <c:v>145.98777200000001</c:v>
                </c:pt>
                <c:pt idx="5896">
                  <c:v>145.95177200000001</c:v>
                </c:pt>
                <c:pt idx="5897">
                  <c:v>145.90776199999999</c:v>
                </c:pt>
                <c:pt idx="5898">
                  <c:v>145.86645200000001</c:v>
                </c:pt>
                <c:pt idx="5899">
                  <c:v>145.82584399999999</c:v>
                </c:pt>
                <c:pt idx="5900">
                  <c:v>145.79150000000001</c:v>
                </c:pt>
                <c:pt idx="5901">
                  <c:v>145.754762</c:v>
                </c:pt>
                <c:pt idx="5902">
                  <c:v>145.71465799999999</c:v>
                </c:pt>
                <c:pt idx="5903">
                  <c:v>145.66233199999999</c:v>
                </c:pt>
                <c:pt idx="5904">
                  <c:v>145.62156200000001</c:v>
                </c:pt>
                <c:pt idx="5905">
                  <c:v>145.58394200000001</c:v>
                </c:pt>
                <c:pt idx="5906">
                  <c:v>145.537826</c:v>
                </c:pt>
                <c:pt idx="5907">
                  <c:v>145.499414</c:v>
                </c:pt>
                <c:pt idx="5908">
                  <c:v>145.47070400000001</c:v>
                </c:pt>
                <c:pt idx="5909">
                  <c:v>145.439762</c:v>
                </c:pt>
                <c:pt idx="5910">
                  <c:v>145.38650000000001</c:v>
                </c:pt>
                <c:pt idx="5911">
                  <c:v>145.34808799999999</c:v>
                </c:pt>
                <c:pt idx="5912">
                  <c:v>145.31252000000001</c:v>
                </c:pt>
                <c:pt idx="5913">
                  <c:v>145.26356000000001</c:v>
                </c:pt>
                <c:pt idx="5914">
                  <c:v>145.22968399999999</c:v>
                </c:pt>
                <c:pt idx="5915">
                  <c:v>145.18641199999999</c:v>
                </c:pt>
                <c:pt idx="5916">
                  <c:v>145.144508</c:v>
                </c:pt>
                <c:pt idx="5917">
                  <c:v>145.109138</c:v>
                </c:pt>
                <c:pt idx="5918">
                  <c:v>145.08447799999999</c:v>
                </c:pt>
                <c:pt idx="5919">
                  <c:v>145.041494</c:v>
                </c:pt>
                <c:pt idx="5920">
                  <c:v>144.99998600000001</c:v>
                </c:pt>
                <c:pt idx="5921">
                  <c:v>144.95424800000001</c:v>
                </c:pt>
                <c:pt idx="5922">
                  <c:v>144.91677200000001</c:v>
                </c:pt>
                <c:pt idx="5923">
                  <c:v>144.87153799999999</c:v>
                </c:pt>
                <c:pt idx="5924">
                  <c:v>144.83550199999999</c:v>
                </c:pt>
                <c:pt idx="5925">
                  <c:v>144.79602800000001</c:v>
                </c:pt>
                <c:pt idx="5926">
                  <c:v>144.74534</c:v>
                </c:pt>
                <c:pt idx="5927">
                  <c:v>144.70582999999999</c:v>
                </c:pt>
                <c:pt idx="5928">
                  <c:v>144.671324</c:v>
                </c:pt>
                <c:pt idx="5929">
                  <c:v>144.63314600000001</c:v>
                </c:pt>
                <c:pt idx="5930">
                  <c:v>144.58578800000001</c:v>
                </c:pt>
                <c:pt idx="5931">
                  <c:v>144.55833799999999</c:v>
                </c:pt>
                <c:pt idx="5932">
                  <c:v>144.52156400000001</c:v>
                </c:pt>
                <c:pt idx="5933">
                  <c:v>144.491252</c:v>
                </c:pt>
                <c:pt idx="5934">
                  <c:v>144.45611600000001</c:v>
                </c:pt>
                <c:pt idx="5935">
                  <c:v>144.40271000000001</c:v>
                </c:pt>
                <c:pt idx="5936">
                  <c:v>144.368348</c:v>
                </c:pt>
                <c:pt idx="5937">
                  <c:v>144.32833400000001</c:v>
                </c:pt>
                <c:pt idx="5938">
                  <c:v>144.28417999999999</c:v>
                </c:pt>
                <c:pt idx="5939">
                  <c:v>144.24351799999999</c:v>
                </c:pt>
                <c:pt idx="5940">
                  <c:v>144.19378399999999</c:v>
                </c:pt>
                <c:pt idx="5941">
                  <c:v>144.16943000000001</c:v>
                </c:pt>
                <c:pt idx="5942">
                  <c:v>144.12658999999999</c:v>
                </c:pt>
                <c:pt idx="5943">
                  <c:v>144.07158200000001</c:v>
                </c:pt>
                <c:pt idx="5944">
                  <c:v>144.05206999999999</c:v>
                </c:pt>
                <c:pt idx="5945">
                  <c:v>144.03065000000001</c:v>
                </c:pt>
                <c:pt idx="5946">
                  <c:v>143.98826</c:v>
                </c:pt>
                <c:pt idx="5947">
                  <c:v>143.93782400000001</c:v>
                </c:pt>
                <c:pt idx="5948">
                  <c:v>143.90407400000001</c:v>
                </c:pt>
                <c:pt idx="5949">
                  <c:v>143.84816599999999</c:v>
                </c:pt>
                <c:pt idx="5950">
                  <c:v>143.808548</c:v>
                </c:pt>
                <c:pt idx="5951">
                  <c:v>143.765996</c:v>
                </c:pt>
                <c:pt idx="5952">
                  <c:v>143.74806799999999</c:v>
                </c:pt>
                <c:pt idx="5953">
                  <c:v>143.70605599999999</c:v>
                </c:pt>
                <c:pt idx="5954">
                  <c:v>143.65607</c:v>
                </c:pt>
                <c:pt idx="5955">
                  <c:v>143.61953</c:v>
                </c:pt>
                <c:pt idx="5956">
                  <c:v>143.59310600000001</c:v>
                </c:pt>
                <c:pt idx="5957">
                  <c:v>143.55545000000001</c:v>
                </c:pt>
                <c:pt idx="5958">
                  <c:v>143.51025200000001</c:v>
                </c:pt>
                <c:pt idx="5959">
                  <c:v>143.466566</c:v>
                </c:pt>
                <c:pt idx="5960">
                  <c:v>143.423654</c:v>
                </c:pt>
                <c:pt idx="5961">
                  <c:v>143.39067800000001</c:v>
                </c:pt>
                <c:pt idx="5962">
                  <c:v>143.35775599999999</c:v>
                </c:pt>
                <c:pt idx="5963">
                  <c:v>143.317778</c:v>
                </c:pt>
                <c:pt idx="5964">
                  <c:v>143.27977999999999</c:v>
                </c:pt>
                <c:pt idx="5965">
                  <c:v>143.23072999999999</c:v>
                </c:pt>
                <c:pt idx="5966">
                  <c:v>143.19665599999999</c:v>
                </c:pt>
                <c:pt idx="5967">
                  <c:v>143.172662</c:v>
                </c:pt>
                <c:pt idx="5968">
                  <c:v>143.133026</c:v>
                </c:pt>
                <c:pt idx="5969">
                  <c:v>143.089178</c:v>
                </c:pt>
                <c:pt idx="5970">
                  <c:v>143.05794800000001</c:v>
                </c:pt>
                <c:pt idx="5971">
                  <c:v>143.017898</c:v>
                </c:pt>
                <c:pt idx="5972">
                  <c:v>142.97962999999999</c:v>
                </c:pt>
                <c:pt idx="5973">
                  <c:v>142.94551999999999</c:v>
                </c:pt>
                <c:pt idx="5974">
                  <c:v>142.891232</c:v>
                </c:pt>
                <c:pt idx="5975">
                  <c:v>142.853306</c:v>
                </c:pt>
                <c:pt idx="5976">
                  <c:v>142.825424</c:v>
                </c:pt>
                <c:pt idx="5977">
                  <c:v>142.79757799999999</c:v>
                </c:pt>
                <c:pt idx="5978">
                  <c:v>142.750868</c:v>
                </c:pt>
                <c:pt idx="5979">
                  <c:v>142.69771399999999</c:v>
                </c:pt>
                <c:pt idx="5980">
                  <c:v>142.676996</c:v>
                </c:pt>
                <c:pt idx="5981">
                  <c:v>142.645928</c:v>
                </c:pt>
                <c:pt idx="5982">
                  <c:v>142.59972200000001</c:v>
                </c:pt>
                <c:pt idx="5983">
                  <c:v>142.54826</c:v>
                </c:pt>
                <c:pt idx="5984">
                  <c:v>142.51018999999999</c:v>
                </c:pt>
                <c:pt idx="5985">
                  <c:v>142.48405399999999</c:v>
                </c:pt>
                <c:pt idx="5986">
                  <c:v>142.44135800000001</c:v>
                </c:pt>
                <c:pt idx="5987">
                  <c:v>142.39337</c:v>
                </c:pt>
                <c:pt idx="5988">
                  <c:v>142.356506</c:v>
                </c:pt>
                <c:pt idx="5989">
                  <c:v>142.31987599999999</c:v>
                </c:pt>
                <c:pt idx="5990">
                  <c:v>142.28844799999999</c:v>
                </c:pt>
                <c:pt idx="5991">
                  <c:v>142.24913599999999</c:v>
                </c:pt>
                <c:pt idx="5992">
                  <c:v>142.21558400000001</c:v>
                </c:pt>
                <c:pt idx="5993">
                  <c:v>142.18957399999999</c:v>
                </c:pt>
                <c:pt idx="5994">
                  <c:v>142.14093800000001</c:v>
                </c:pt>
                <c:pt idx="5995">
                  <c:v>142.09919600000001</c:v>
                </c:pt>
                <c:pt idx="5996">
                  <c:v>142.06186400000001</c:v>
                </c:pt>
                <c:pt idx="5997">
                  <c:v>142.01434399999999</c:v>
                </c:pt>
                <c:pt idx="5998">
                  <c:v>141.97515799999999</c:v>
                </c:pt>
                <c:pt idx="5999">
                  <c:v>141.942722</c:v>
                </c:pt>
                <c:pt idx="6000">
                  <c:v>141.90396799999999</c:v>
                </c:pt>
                <c:pt idx="6001">
                  <c:v>141.87066799999999</c:v>
                </c:pt>
                <c:pt idx="6002">
                  <c:v>141.820142</c:v>
                </c:pt>
                <c:pt idx="6003">
                  <c:v>141.77796799999999</c:v>
                </c:pt>
                <c:pt idx="6004">
                  <c:v>141.75818599999999</c:v>
                </c:pt>
                <c:pt idx="6005">
                  <c:v>141.72990799999999</c:v>
                </c:pt>
                <c:pt idx="6006">
                  <c:v>141.683378</c:v>
                </c:pt>
                <c:pt idx="6007">
                  <c:v>141.648188</c:v>
                </c:pt>
                <c:pt idx="6008">
                  <c:v>141.61216999999999</c:v>
                </c:pt>
                <c:pt idx="6009">
                  <c:v>141.57131000000001</c:v>
                </c:pt>
                <c:pt idx="6010">
                  <c:v>141.53280799999999</c:v>
                </c:pt>
                <c:pt idx="6011">
                  <c:v>141.49551199999999</c:v>
                </c:pt>
                <c:pt idx="6012">
                  <c:v>141.45702800000001</c:v>
                </c:pt>
                <c:pt idx="6013">
                  <c:v>141.41866999999999</c:v>
                </c:pt>
                <c:pt idx="6014">
                  <c:v>141.37804399999999</c:v>
                </c:pt>
                <c:pt idx="6015">
                  <c:v>141.33984799999999</c:v>
                </c:pt>
                <c:pt idx="6016">
                  <c:v>141.30681799999999</c:v>
                </c:pt>
                <c:pt idx="6017">
                  <c:v>141.28145599999999</c:v>
                </c:pt>
                <c:pt idx="6018">
                  <c:v>141.235196</c:v>
                </c:pt>
                <c:pt idx="6019">
                  <c:v>141.186308</c:v>
                </c:pt>
                <c:pt idx="6020">
                  <c:v>141.15428600000001</c:v>
                </c:pt>
                <c:pt idx="6021">
                  <c:v>141.12496400000001</c:v>
                </c:pt>
                <c:pt idx="6022">
                  <c:v>141.08619200000001</c:v>
                </c:pt>
                <c:pt idx="6023">
                  <c:v>141.05400800000001</c:v>
                </c:pt>
                <c:pt idx="6024">
                  <c:v>141.01955599999999</c:v>
                </c:pt>
                <c:pt idx="6025">
                  <c:v>140.98942400000001</c:v>
                </c:pt>
                <c:pt idx="6026">
                  <c:v>140.94807800000001</c:v>
                </c:pt>
                <c:pt idx="6027">
                  <c:v>140.89739</c:v>
                </c:pt>
                <c:pt idx="6028">
                  <c:v>140.86562000000001</c:v>
                </c:pt>
                <c:pt idx="6029">
                  <c:v>140.834552</c:v>
                </c:pt>
                <c:pt idx="6030">
                  <c:v>140.78985800000001</c:v>
                </c:pt>
                <c:pt idx="6031">
                  <c:v>140.75704400000001</c:v>
                </c:pt>
                <c:pt idx="6032">
                  <c:v>140.72064800000001</c:v>
                </c:pt>
                <c:pt idx="6033">
                  <c:v>140.680454</c:v>
                </c:pt>
                <c:pt idx="6034">
                  <c:v>140.64740599999999</c:v>
                </c:pt>
                <c:pt idx="6035">
                  <c:v>140.611028</c:v>
                </c:pt>
                <c:pt idx="6036">
                  <c:v>140.57419999999999</c:v>
                </c:pt>
                <c:pt idx="6037">
                  <c:v>140.53648999999999</c:v>
                </c:pt>
                <c:pt idx="6038">
                  <c:v>140.49089599999999</c:v>
                </c:pt>
                <c:pt idx="6039">
                  <c:v>140.46301399999999</c:v>
                </c:pt>
                <c:pt idx="6040">
                  <c:v>140.430038</c:v>
                </c:pt>
                <c:pt idx="6041">
                  <c:v>140.39653999999999</c:v>
                </c:pt>
                <c:pt idx="6042">
                  <c:v>140.359478</c:v>
                </c:pt>
                <c:pt idx="6043">
                  <c:v>140.319626</c:v>
                </c:pt>
                <c:pt idx="6044">
                  <c:v>140.26893799999999</c:v>
                </c:pt>
                <c:pt idx="6045">
                  <c:v>140.234612</c:v>
                </c:pt>
                <c:pt idx="6046">
                  <c:v>140.20753999999999</c:v>
                </c:pt>
                <c:pt idx="6047">
                  <c:v>140.17117999999999</c:v>
                </c:pt>
                <c:pt idx="6048">
                  <c:v>140.118404</c:v>
                </c:pt>
                <c:pt idx="6049">
                  <c:v>140.08740800000001</c:v>
                </c:pt>
                <c:pt idx="6050">
                  <c:v>140.055566</c:v>
                </c:pt>
                <c:pt idx="6051">
                  <c:v>140.027072</c:v>
                </c:pt>
                <c:pt idx="6052">
                  <c:v>139.99386200000001</c:v>
                </c:pt>
                <c:pt idx="6053">
                  <c:v>139.96392800000001</c:v>
                </c:pt>
                <c:pt idx="6054">
                  <c:v>139.92008000000001</c:v>
                </c:pt>
                <c:pt idx="6055">
                  <c:v>139.87547599999999</c:v>
                </c:pt>
                <c:pt idx="6056">
                  <c:v>139.83308600000001</c:v>
                </c:pt>
                <c:pt idx="6057">
                  <c:v>139.79660000000001</c:v>
                </c:pt>
                <c:pt idx="6058">
                  <c:v>139.768484</c:v>
                </c:pt>
                <c:pt idx="6059">
                  <c:v>139.73651599999999</c:v>
                </c:pt>
                <c:pt idx="6060">
                  <c:v>139.68174200000001</c:v>
                </c:pt>
                <c:pt idx="6061">
                  <c:v>139.64439200000001</c:v>
                </c:pt>
                <c:pt idx="6062">
                  <c:v>139.62104600000001</c:v>
                </c:pt>
                <c:pt idx="6063">
                  <c:v>139.573958</c:v>
                </c:pt>
                <c:pt idx="6064">
                  <c:v>139.539614</c:v>
                </c:pt>
                <c:pt idx="6065">
                  <c:v>139.51117400000001</c:v>
                </c:pt>
                <c:pt idx="6066">
                  <c:v>139.47531799999999</c:v>
                </c:pt>
                <c:pt idx="6067">
                  <c:v>139.441946</c:v>
                </c:pt>
                <c:pt idx="6068">
                  <c:v>139.39998800000001</c:v>
                </c:pt>
                <c:pt idx="6069">
                  <c:v>139.36170200000001</c:v>
                </c:pt>
                <c:pt idx="6070">
                  <c:v>139.33716799999999</c:v>
                </c:pt>
                <c:pt idx="6071">
                  <c:v>139.30059199999999</c:v>
                </c:pt>
                <c:pt idx="6072">
                  <c:v>139.25348600000001</c:v>
                </c:pt>
                <c:pt idx="6073">
                  <c:v>139.217468</c:v>
                </c:pt>
                <c:pt idx="6074">
                  <c:v>139.17534800000001</c:v>
                </c:pt>
                <c:pt idx="6075">
                  <c:v>139.142606</c:v>
                </c:pt>
                <c:pt idx="6076">
                  <c:v>139.10532799999999</c:v>
                </c:pt>
                <c:pt idx="6077">
                  <c:v>139.073342</c:v>
                </c:pt>
                <c:pt idx="6078">
                  <c:v>139.03023200000001</c:v>
                </c:pt>
                <c:pt idx="6079">
                  <c:v>139.00177400000001</c:v>
                </c:pt>
                <c:pt idx="6080">
                  <c:v>138.97189399999999</c:v>
                </c:pt>
                <c:pt idx="6081">
                  <c:v>138.93479600000001</c:v>
                </c:pt>
                <c:pt idx="6082">
                  <c:v>138.900218</c:v>
                </c:pt>
                <c:pt idx="6083">
                  <c:v>138.85986199999999</c:v>
                </c:pt>
                <c:pt idx="6084">
                  <c:v>138.82335800000001</c:v>
                </c:pt>
                <c:pt idx="6085">
                  <c:v>138.794738</c:v>
                </c:pt>
                <c:pt idx="6086">
                  <c:v>138.74692999999999</c:v>
                </c:pt>
                <c:pt idx="6087">
                  <c:v>138.70610600000001</c:v>
                </c:pt>
                <c:pt idx="6088">
                  <c:v>138.671888</c:v>
                </c:pt>
                <c:pt idx="6089">
                  <c:v>138.63887600000001</c:v>
                </c:pt>
                <c:pt idx="6090">
                  <c:v>138.62026399999999</c:v>
                </c:pt>
                <c:pt idx="6091">
                  <c:v>138.596756</c:v>
                </c:pt>
                <c:pt idx="6092">
                  <c:v>138.53973199999999</c:v>
                </c:pt>
                <c:pt idx="6093">
                  <c:v>138.50672</c:v>
                </c:pt>
                <c:pt idx="6094">
                  <c:v>138.478892</c:v>
                </c:pt>
                <c:pt idx="6095">
                  <c:v>138.437816</c:v>
                </c:pt>
                <c:pt idx="6096">
                  <c:v>138.389342</c:v>
                </c:pt>
                <c:pt idx="6097">
                  <c:v>138.340328</c:v>
                </c:pt>
                <c:pt idx="6098">
                  <c:v>138.32060000000001</c:v>
                </c:pt>
                <c:pt idx="6099">
                  <c:v>138.29234</c:v>
                </c:pt>
                <c:pt idx="6100">
                  <c:v>138.25698800000001</c:v>
                </c:pt>
                <c:pt idx="6101">
                  <c:v>138.232328</c:v>
                </c:pt>
                <c:pt idx="6102">
                  <c:v>138.18759800000001</c:v>
                </c:pt>
                <c:pt idx="6103">
                  <c:v>138.15354199999999</c:v>
                </c:pt>
                <c:pt idx="6104">
                  <c:v>138.11747</c:v>
                </c:pt>
                <c:pt idx="6105">
                  <c:v>138.08818400000001</c:v>
                </c:pt>
                <c:pt idx="6106">
                  <c:v>138.037316</c:v>
                </c:pt>
                <c:pt idx="6107">
                  <c:v>138.01816400000001</c:v>
                </c:pt>
                <c:pt idx="6108">
                  <c:v>137.98171400000001</c:v>
                </c:pt>
                <c:pt idx="6109">
                  <c:v>137.93372600000001</c:v>
                </c:pt>
                <c:pt idx="6110">
                  <c:v>137.89644799999999</c:v>
                </c:pt>
                <c:pt idx="6111">
                  <c:v>137.84975600000001</c:v>
                </c:pt>
                <c:pt idx="6112">
                  <c:v>137.821856</c:v>
                </c:pt>
                <c:pt idx="6113">
                  <c:v>137.79588200000001</c:v>
                </c:pt>
                <c:pt idx="6114">
                  <c:v>137.76828800000001</c:v>
                </c:pt>
                <c:pt idx="6115">
                  <c:v>137.73444799999999</c:v>
                </c:pt>
                <c:pt idx="6116">
                  <c:v>137.68847600000001</c:v>
                </c:pt>
                <c:pt idx="6117">
                  <c:v>137.65782200000001</c:v>
                </c:pt>
                <c:pt idx="6118">
                  <c:v>137.62634</c:v>
                </c:pt>
                <c:pt idx="6119">
                  <c:v>137.58866599999999</c:v>
                </c:pt>
                <c:pt idx="6120">
                  <c:v>137.54582600000001</c:v>
                </c:pt>
                <c:pt idx="6121">
                  <c:v>137.509592</c:v>
                </c:pt>
                <c:pt idx="6122">
                  <c:v>137.48561599999999</c:v>
                </c:pt>
                <c:pt idx="6123">
                  <c:v>137.43381199999999</c:v>
                </c:pt>
                <c:pt idx="6124">
                  <c:v>137.40004400000001</c:v>
                </c:pt>
                <c:pt idx="6125">
                  <c:v>137.365826</c:v>
                </c:pt>
                <c:pt idx="6126">
                  <c:v>137.342894</c:v>
                </c:pt>
                <c:pt idx="6127">
                  <c:v>137.318198</c:v>
                </c:pt>
                <c:pt idx="6128">
                  <c:v>137.270804</c:v>
                </c:pt>
                <c:pt idx="6129">
                  <c:v>137.22537199999999</c:v>
                </c:pt>
                <c:pt idx="6130">
                  <c:v>137.19844399999999</c:v>
                </c:pt>
                <c:pt idx="6131">
                  <c:v>137.165738</c:v>
                </c:pt>
                <c:pt idx="6132">
                  <c:v>137.11782199999999</c:v>
                </c:pt>
                <c:pt idx="6133">
                  <c:v>137.09874199999999</c:v>
                </c:pt>
                <c:pt idx="6134">
                  <c:v>137.07580999999999</c:v>
                </c:pt>
                <c:pt idx="6135">
                  <c:v>137.03975600000001</c:v>
                </c:pt>
                <c:pt idx="6136">
                  <c:v>137.000822</c:v>
                </c:pt>
                <c:pt idx="6137">
                  <c:v>136.966532</c:v>
                </c:pt>
                <c:pt idx="6138">
                  <c:v>136.919084</c:v>
                </c:pt>
                <c:pt idx="6139">
                  <c:v>136.88247200000001</c:v>
                </c:pt>
                <c:pt idx="6140">
                  <c:v>136.85390599999999</c:v>
                </c:pt>
                <c:pt idx="6141">
                  <c:v>136.82651000000001</c:v>
                </c:pt>
                <c:pt idx="6142">
                  <c:v>136.792418</c:v>
                </c:pt>
                <c:pt idx="6143">
                  <c:v>136.75879399999999</c:v>
                </c:pt>
                <c:pt idx="6144">
                  <c:v>136.724558</c:v>
                </c:pt>
                <c:pt idx="6145">
                  <c:v>136.68132199999999</c:v>
                </c:pt>
                <c:pt idx="6146">
                  <c:v>136.64697799999999</c:v>
                </c:pt>
                <c:pt idx="6147">
                  <c:v>136.62401</c:v>
                </c:pt>
                <c:pt idx="6148">
                  <c:v>136.58759599999999</c:v>
                </c:pt>
                <c:pt idx="6149">
                  <c:v>136.54821200000001</c:v>
                </c:pt>
                <c:pt idx="6150">
                  <c:v>136.51057399999999</c:v>
                </c:pt>
                <c:pt idx="6151">
                  <c:v>136.462064</c:v>
                </c:pt>
                <c:pt idx="6152">
                  <c:v>136.43592799999999</c:v>
                </c:pt>
                <c:pt idx="6153">
                  <c:v>136.412114</c:v>
                </c:pt>
                <c:pt idx="6154">
                  <c:v>136.38146</c:v>
                </c:pt>
                <c:pt idx="6155">
                  <c:v>136.332032</c:v>
                </c:pt>
                <c:pt idx="6156">
                  <c:v>136.30188200000001</c:v>
                </c:pt>
                <c:pt idx="6157">
                  <c:v>136.26886999999999</c:v>
                </c:pt>
                <c:pt idx="6158">
                  <c:v>136.21982</c:v>
                </c:pt>
                <c:pt idx="6159">
                  <c:v>136.192892</c:v>
                </c:pt>
                <c:pt idx="6160">
                  <c:v>136.158602</c:v>
                </c:pt>
                <c:pt idx="6161">
                  <c:v>136.12361000000001</c:v>
                </c:pt>
                <c:pt idx="6162">
                  <c:v>136.09038200000001</c:v>
                </c:pt>
                <c:pt idx="6163">
                  <c:v>136.06226599999999</c:v>
                </c:pt>
                <c:pt idx="6164">
                  <c:v>136.03029799999999</c:v>
                </c:pt>
                <c:pt idx="6165">
                  <c:v>135.99084199999999</c:v>
                </c:pt>
                <c:pt idx="6166">
                  <c:v>135.95579599999999</c:v>
                </c:pt>
                <c:pt idx="6167">
                  <c:v>135.93974</c:v>
                </c:pt>
                <c:pt idx="6168">
                  <c:v>135.90676400000001</c:v>
                </c:pt>
                <c:pt idx="6169">
                  <c:v>135.87688399999999</c:v>
                </c:pt>
                <c:pt idx="6170">
                  <c:v>135.83402599999999</c:v>
                </c:pt>
                <c:pt idx="6171">
                  <c:v>135.792698</c:v>
                </c:pt>
                <c:pt idx="6172">
                  <c:v>135.75241399999999</c:v>
                </c:pt>
                <c:pt idx="6173">
                  <c:v>135.71110400000001</c:v>
                </c:pt>
                <c:pt idx="6174">
                  <c:v>135.698486</c:v>
                </c:pt>
                <c:pt idx="6175">
                  <c:v>135.65883199999999</c:v>
                </c:pt>
                <c:pt idx="6176">
                  <c:v>135.632102</c:v>
                </c:pt>
                <c:pt idx="6177">
                  <c:v>135.593096</c:v>
                </c:pt>
                <c:pt idx="6178">
                  <c:v>135.54935599999999</c:v>
                </c:pt>
                <c:pt idx="6179">
                  <c:v>135.51578599999999</c:v>
                </c:pt>
                <c:pt idx="6180">
                  <c:v>135.484016</c:v>
                </c:pt>
                <c:pt idx="6181">
                  <c:v>135.463154</c:v>
                </c:pt>
                <c:pt idx="6182">
                  <c:v>135.42367999999999</c:v>
                </c:pt>
                <c:pt idx="6183">
                  <c:v>135.38337799999999</c:v>
                </c:pt>
                <c:pt idx="6184">
                  <c:v>135.356684</c:v>
                </c:pt>
                <c:pt idx="6185">
                  <c:v>135.32549</c:v>
                </c:pt>
                <c:pt idx="6186">
                  <c:v>135.30068600000001</c:v>
                </c:pt>
                <c:pt idx="6187">
                  <c:v>135.256316</c:v>
                </c:pt>
                <c:pt idx="6188">
                  <c:v>135.21660800000001</c:v>
                </c:pt>
                <c:pt idx="6189">
                  <c:v>135.19099399999999</c:v>
                </c:pt>
                <c:pt idx="6190">
                  <c:v>135.16257200000001</c:v>
                </c:pt>
                <c:pt idx="6191">
                  <c:v>135.122648</c:v>
                </c:pt>
                <c:pt idx="6192">
                  <c:v>135.08492000000001</c:v>
                </c:pt>
                <c:pt idx="6193">
                  <c:v>135.06512000000001</c:v>
                </c:pt>
                <c:pt idx="6194">
                  <c:v>135.02737400000001</c:v>
                </c:pt>
                <c:pt idx="6195">
                  <c:v>134.99713399999999</c:v>
                </c:pt>
                <c:pt idx="6196">
                  <c:v>134.96485999999999</c:v>
                </c:pt>
                <c:pt idx="6197">
                  <c:v>134.93793199999999</c:v>
                </c:pt>
                <c:pt idx="6198">
                  <c:v>134.88512</c:v>
                </c:pt>
                <c:pt idx="6199">
                  <c:v>134.841038</c:v>
                </c:pt>
                <c:pt idx="6200">
                  <c:v>134.820356</c:v>
                </c:pt>
                <c:pt idx="6201">
                  <c:v>134.788298</c:v>
                </c:pt>
                <c:pt idx="6202">
                  <c:v>134.74639400000001</c:v>
                </c:pt>
                <c:pt idx="6203">
                  <c:v>134.71901600000001</c:v>
                </c:pt>
                <c:pt idx="6204">
                  <c:v>134.68402399999999</c:v>
                </c:pt>
                <c:pt idx="6205">
                  <c:v>134.66251399999999</c:v>
                </c:pt>
                <c:pt idx="6206">
                  <c:v>134.63056399999999</c:v>
                </c:pt>
                <c:pt idx="6207">
                  <c:v>134.59155799999999</c:v>
                </c:pt>
                <c:pt idx="6208">
                  <c:v>134.565764</c:v>
                </c:pt>
                <c:pt idx="6209">
                  <c:v>134.521196</c:v>
                </c:pt>
                <c:pt idx="6210">
                  <c:v>134.48651000000001</c:v>
                </c:pt>
                <c:pt idx="6211">
                  <c:v>134.455838</c:v>
                </c:pt>
                <c:pt idx="6212">
                  <c:v>134.41751600000001</c:v>
                </c:pt>
                <c:pt idx="6213">
                  <c:v>134.38696999999999</c:v>
                </c:pt>
                <c:pt idx="6214">
                  <c:v>134.36366000000001</c:v>
                </c:pt>
                <c:pt idx="6215">
                  <c:v>134.34247400000001</c:v>
                </c:pt>
                <c:pt idx="6216">
                  <c:v>134.29772600000001</c:v>
                </c:pt>
                <c:pt idx="6217">
                  <c:v>134.25098</c:v>
                </c:pt>
                <c:pt idx="6218">
                  <c:v>134.224322</c:v>
                </c:pt>
                <c:pt idx="6219">
                  <c:v>134.19287600000001</c:v>
                </c:pt>
                <c:pt idx="6220">
                  <c:v>134.16188</c:v>
                </c:pt>
                <c:pt idx="6221">
                  <c:v>134.12823800000001</c:v>
                </c:pt>
                <c:pt idx="6222">
                  <c:v>134.09434400000001</c:v>
                </c:pt>
                <c:pt idx="6223">
                  <c:v>134.064482</c:v>
                </c:pt>
                <c:pt idx="6224">
                  <c:v>134.02713199999999</c:v>
                </c:pt>
                <c:pt idx="6225">
                  <c:v>134.00274200000001</c:v>
                </c:pt>
                <c:pt idx="6226">
                  <c:v>133.96103600000001</c:v>
                </c:pt>
                <c:pt idx="6227">
                  <c:v>133.92599000000001</c:v>
                </c:pt>
                <c:pt idx="6228">
                  <c:v>133.89989</c:v>
                </c:pt>
                <c:pt idx="6229">
                  <c:v>133.86082999999999</c:v>
                </c:pt>
                <c:pt idx="6230">
                  <c:v>133.83212</c:v>
                </c:pt>
                <c:pt idx="6231">
                  <c:v>133.79887400000001</c:v>
                </c:pt>
                <c:pt idx="6232">
                  <c:v>133.76282</c:v>
                </c:pt>
                <c:pt idx="6233">
                  <c:v>133.728746</c:v>
                </c:pt>
                <c:pt idx="6234">
                  <c:v>133.70237599999999</c:v>
                </c:pt>
                <c:pt idx="6235">
                  <c:v>133.67094800000001</c:v>
                </c:pt>
                <c:pt idx="6236">
                  <c:v>133.63863799999999</c:v>
                </c:pt>
                <c:pt idx="6237">
                  <c:v>133.598534</c:v>
                </c:pt>
                <c:pt idx="6238">
                  <c:v>133.57538600000001</c:v>
                </c:pt>
                <c:pt idx="6239">
                  <c:v>133.556702</c:v>
                </c:pt>
                <c:pt idx="6240">
                  <c:v>133.50864200000001</c:v>
                </c:pt>
                <c:pt idx="6241">
                  <c:v>133.47215600000001</c:v>
                </c:pt>
                <c:pt idx="6242">
                  <c:v>133.44060200000001</c:v>
                </c:pt>
                <c:pt idx="6243">
                  <c:v>133.41448399999999</c:v>
                </c:pt>
                <c:pt idx="6244">
                  <c:v>133.38840200000001</c:v>
                </c:pt>
                <c:pt idx="6245">
                  <c:v>133.345922</c:v>
                </c:pt>
                <c:pt idx="6246">
                  <c:v>133.32380000000001</c:v>
                </c:pt>
                <c:pt idx="6247">
                  <c:v>133.29561200000001</c:v>
                </c:pt>
                <c:pt idx="6248">
                  <c:v>133.24850599999999</c:v>
                </c:pt>
                <c:pt idx="6249">
                  <c:v>133.202786</c:v>
                </c:pt>
                <c:pt idx="6250">
                  <c:v>133.19076200000001</c:v>
                </c:pt>
                <c:pt idx="6251">
                  <c:v>133.166876</c:v>
                </c:pt>
                <c:pt idx="6252">
                  <c:v>133.12785199999999</c:v>
                </c:pt>
                <c:pt idx="6253">
                  <c:v>133.092716</c:v>
                </c:pt>
                <c:pt idx="6254">
                  <c:v>133.06024400000001</c:v>
                </c:pt>
                <c:pt idx="6255">
                  <c:v>133.03052600000001</c:v>
                </c:pt>
                <c:pt idx="6256">
                  <c:v>133.00415599999999</c:v>
                </c:pt>
                <c:pt idx="6257">
                  <c:v>132.96905599999999</c:v>
                </c:pt>
                <c:pt idx="6258">
                  <c:v>132.922562</c:v>
                </c:pt>
                <c:pt idx="6259">
                  <c:v>132.892664</c:v>
                </c:pt>
                <c:pt idx="6260">
                  <c:v>132.866366</c:v>
                </c:pt>
                <c:pt idx="6261">
                  <c:v>132.83531600000001</c:v>
                </c:pt>
                <c:pt idx="6262">
                  <c:v>132.795446</c:v>
                </c:pt>
                <c:pt idx="6263">
                  <c:v>132.75654800000001</c:v>
                </c:pt>
                <c:pt idx="6264">
                  <c:v>132.73838599999999</c:v>
                </c:pt>
                <c:pt idx="6265">
                  <c:v>132.70575199999999</c:v>
                </c:pt>
                <c:pt idx="6266">
                  <c:v>132.665378</c:v>
                </c:pt>
                <c:pt idx="6267">
                  <c:v>132.64161799999999</c:v>
                </c:pt>
                <c:pt idx="6268">
                  <c:v>132.61874</c:v>
                </c:pt>
                <c:pt idx="6269">
                  <c:v>132.58106599999999</c:v>
                </c:pt>
                <c:pt idx="6270">
                  <c:v>132.53604799999999</c:v>
                </c:pt>
                <c:pt idx="6271">
                  <c:v>132.50049799999999</c:v>
                </c:pt>
                <c:pt idx="6272">
                  <c:v>132.47369599999999</c:v>
                </c:pt>
                <c:pt idx="6273">
                  <c:v>132.45353600000001</c:v>
                </c:pt>
                <c:pt idx="6274">
                  <c:v>132.41803999999999</c:v>
                </c:pt>
                <c:pt idx="6275">
                  <c:v>132.399968</c:v>
                </c:pt>
                <c:pt idx="6276">
                  <c:v>132.35565199999999</c:v>
                </c:pt>
                <c:pt idx="6277">
                  <c:v>132.31434200000001</c:v>
                </c:pt>
                <c:pt idx="6278">
                  <c:v>132.277874</c:v>
                </c:pt>
                <c:pt idx="6279">
                  <c:v>132.234386</c:v>
                </c:pt>
                <c:pt idx="6280">
                  <c:v>132.21951799999999</c:v>
                </c:pt>
                <c:pt idx="6281">
                  <c:v>132.18495799999999</c:v>
                </c:pt>
                <c:pt idx="6282">
                  <c:v>132.167282</c:v>
                </c:pt>
                <c:pt idx="6283">
                  <c:v>132.12865400000001</c:v>
                </c:pt>
                <c:pt idx="6284">
                  <c:v>132.08032399999999</c:v>
                </c:pt>
                <c:pt idx="6285">
                  <c:v>132.048644</c:v>
                </c:pt>
                <c:pt idx="6286">
                  <c:v>132.01667599999999</c:v>
                </c:pt>
                <c:pt idx="6287">
                  <c:v>131.98829000000001</c:v>
                </c:pt>
                <c:pt idx="6288">
                  <c:v>131.961038</c:v>
                </c:pt>
                <c:pt idx="6289">
                  <c:v>131.93135599999999</c:v>
                </c:pt>
                <c:pt idx="6290">
                  <c:v>131.89388</c:v>
                </c:pt>
                <c:pt idx="6291">
                  <c:v>131.862686</c:v>
                </c:pt>
                <c:pt idx="6292">
                  <c:v>131.83577600000001</c:v>
                </c:pt>
                <c:pt idx="6293">
                  <c:v>131.803124</c:v>
                </c:pt>
                <c:pt idx="6294">
                  <c:v>131.77886000000001</c:v>
                </c:pt>
                <c:pt idx="6295">
                  <c:v>131.74906999999999</c:v>
                </c:pt>
                <c:pt idx="6296">
                  <c:v>131.70952399999999</c:v>
                </c:pt>
                <c:pt idx="6297">
                  <c:v>131.66942</c:v>
                </c:pt>
                <c:pt idx="6298">
                  <c:v>131.65356199999999</c:v>
                </c:pt>
                <c:pt idx="6299">
                  <c:v>131.63248400000001</c:v>
                </c:pt>
                <c:pt idx="6300">
                  <c:v>131.59842800000001</c:v>
                </c:pt>
                <c:pt idx="6301">
                  <c:v>131.574938</c:v>
                </c:pt>
                <c:pt idx="6302">
                  <c:v>131.53370000000001</c:v>
                </c:pt>
                <c:pt idx="6303">
                  <c:v>131.487764</c:v>
                </c:pt>
                <c:pt idx="6304">
                  <c:v>131.45559800000001</c:v>
                </c:pt>
                <c:pt idx="6305">
                  <c:v>131.43925400000001</c:v>
                </c:pt>
                <c:pt idx="6306">
                  <c:v>131.40892400000001</c:v>
                </c:pt>
                <c:pt idx="6307">
                  <c:v>131.363834</c:v>
                </c:pt>
                <c:pt idx="6308">
                  <c:v>131.340362</c:v>
                </c:pt>
                <c:pt idx="6309">
                  <c:v>131.321246</c:v>
                </c:pt>
                <c:pt idx="6310">
                  <c:v>131.30015</c:v>
                </c:pt>
                <c:pt idx="6311">
                  <c:v>131.26047800000001</c:v>
                </c:pt>
                <c:pt idx="6312">
                  <c:v>131.21839399999999</c:v>
                </c:pt>
                <c:pt idx="6313">
                  <c:v>131.187704</c:v>
                </c:pt>
                <c:pt idx="6314">
                  <c:v>131.14355</c:v>
                </c:pt>
                <c:pt idx="6315">
                  <c:v>131.11358000000001</c:v>
                </c:pt>
                <c:pt idx="6316">
                  <c:v>131.097272</c:v>
                </c:pt>
                <c:pt idx="6317">
                  <c:v>131.06024600000001</c:v>
                </c:pt>
                <c:pt idx="6318">
                  <c:v>131.02219400000001</c:v>
                </c:pt>
                <c:pt idx="6319">
                  <c:v>130.99076600000001</c:v>
                </c:pt>
                <c:pt idx="6320">
                  <c:v>130.949996</c:v>
                </c:pt>
                <c:pt idx="6321">
                  <c:v>130.92938599999999</c:v>
                </c:pt>
                <c:pt idx="6322">
                  <c:v>130.90096399999999</c:v>
                </c:pt>
                <c:pt idx="6323">
                  <c:v>130.87731199999999</c:v>
                </c:pt>
                <c:pt idx="6324">
                  <c:v>130.835498</c:v>
                </c:pt>
                <c:pt idx="6325">
                  <c:v>130.80459200000001</c:v>
                </c:pt>
                <c:pt idx="6326">
                  <c:v>130.77708799999999</c:v>
                </c:pt>
                <c:pt idx="6327">
                  <c:v>130.748954</c:v>
                </c:pt>
                <c:pt idx="6328">
                  <c:v>130.715114</c:v>
                </c:pt>
                <c:pt idx="6329">
                  <c:v>130.69246999999999</c:v>
                </c:pt>
                <c:pt idx="6330">
                  <c:v>130.64901800000001</c:v>
                </c:pt>
                <c:pt idx="6331">
                  <c:v>130.615376</c:v>
                </c:pt>
                <c:pt idx="6332">
                  <c:v>130.60158799999999</c:v>
                </c:pt>
                <c:pt idx="6333">
                  <c:v>130.56330199999999</c:v>
                </c:pt>
                <c:pt idx="6334">
                  <c:v>130.541054</c:v>
                </c:pt>
                <c:pt idx="6335">
                  <c:v>130.515728</c:v>
                </c:pt>
                <c:pt idx="6336">
                  <c:v>130.47972799999999</c:v>
                </c:pt>
                <c:pt idx="6337">
                  <c:v>130.442216</c:v>
                </c:pt>
                <c:pt idx="6338">
                  <c:v>130.415378</c:v>
                </c:pt>
                <c:pt idx="6339">
                  <c:v>130.38679400000001</c:v>
                </c:pt>
                <c:pt idx="6340">
                  <c:v>130.356212</c:v>
                </c:pt>
                <c:pt idx="6341">
                  <c:v>130.31816000000001</c:v>
                </c:pt>
                <c:pt idx="6342">
                  <c:v>130.290638</c:v>
                </c:pt>
                <c:pt idx="6343">
                  <c:v>130.25957</c:v>
                </c:pt>
                <c:pt idx="6344">
                  <c:v>130.23410000000001</c:v>
                </c:pt>
                <c:pt idx="6345">
                  <c:v>130.20798199999999</c:v>
                </c:pt>
                <c:pt idx="6346">
                  <c:v>130.17147800000001</c:v>
                </c:pt>
                <c:pt idx="6347">
                  <c:v>130.13234600000001</c:v>
                </c:pt>
                <c:pt idx="6348">
                  <c:v>130.107326</c:v>
                </c:pt>
                <c:pt idx="6349">
                  <c:v>130.07767999999999</c:v>
                </c:pt>
                <c:pt idx="6350">
                  <c:v>130.06295600000001</c:v>
                </c:pt>
                <c:pt idx="6351">
                  <c:v>130.020782</c:v>
                </c:pt>
                <c:pt idx="6352">
                  <c:v>129.99208999999999</c:v>
                </c:pt>
                <c:pt idx="6353">
                  <c:v>129.96402800000001</c:v>
                </c:pt>
                <c:pt idx="6354">
                  <c:v>129.916706</c:v>
                </c:pt>
                <c:pt idx="6355">
                  <c:v>129.90259399999999</c:v>
                </c:pt>
                <c:pt idx="6356">
                  <c:v>129.86659399999999</c:v>
                </c:pt>
                <c:pt idx="6357">
                  <c:v>129.827822</c:v>
                </c:pt>
                <c:pt idx="6358">
                  <c:v>129.81365600000001</c:v>
                </c:pt>
                <c:pt idx="6359">
                  <c:v>129.78028399999999</c:v>
                </c:pt>
                <c:pt idx="6360">
                  <c:v>129.75450799999999</c:v>
                </c:pt>
                <c:pt idx="6361">
                  <c:v>129.715844</c:v>
                </c:pt>
                <c:pt idx="6362">
                  <c:v>129.67546999999999</c:v>
                </c:pt>
                <c:pt idx="6363">
                  <c:v>129.66998000000001</c:v>
                </c:pt>
                <c:pt idx="6364">
                  <c:v>129.64134200000001</c:v>
                </c:pt>
                <c:pt idx="6365">
                  <c:v>129.59718799999999</c:v>
                </c:pt>
                <c:pt idx="6366">
                  <c:v>129.55890199999999</c:v>
                </c:pt>
                <c:pt idx="6367">
                  <c:v>129.54133400000001</c:v>
                </c:pt>
                <c:pt idx="6368">
                  <c:v>129.51428000000001</c:v>
                </c:pt>
                <c:pt idx="6369">
                  <c:v>129.479612</c:v>
                </c:pt>
                <c:pt idx="6370">
                  <c:v>129.457976</c:v>
                </c:pt>
                <c:pt idx="6371">
                  <c:v>129.42172400000001</c:v>
                </c:pt>
                <c:pt idx="6372">
                  <c:v>129.394634</c:v>
                </c:pt>
                <c:pt idx="6373">
                  <c:v>129.352496</c:v>
                </c:pt>
                <c:pt idx="6374">
                  <c:v>129.31682000000001</c:v>
                </c:pt>
                <c:pt idx="6375">
                  <c:v>129.294104</c:v>
                </c:pt>
                <c:pt idx="6376">
                  <c:v>129.272288</c:v>
                </c:pt>
                <c:pt idx="6377">
                  <c:v>129.24186800000001</c:v>
                </c:pt>
                <c:pt idx="6378">
                  <c:v>129.21117799999999</c:v>
                </c:pt>
                <c:pt idx="6379">
                  <c:v>129.176852</c:v>
                </c:pt>
                <c:pt idx="6380">
                  <c:v>129.15075200000001</c:v>
                </c:pt>
                <c:pt idx="6381">
                  <c:v>129.13059200000001</c:v>
                </c:pt>
                <c:pt idx="6382">
                  <c:v>129.08319800000001</c:v>
                </c:pt>
                <c:pt idx="6383">
                  <c:v>129.04950199999999</c:v>
                </c:pt>
                <c:pt idx="6384">
                  <c:v>129.028514</c:v>
                </c:pt>
                <c:pt idx="6385">
                  <c:v>129.00227000000001</c:v>
                </c:pt>
                <c:pt idx="6386">
                  <c:v>128.97121999999999</c:v>
                </c:pt>
                <c:pt idx="6387">
                  <c:v>128.93082799999999</c:v>
                </c:pt>
                <c:pt idx="6388">
                  <c:v>128.89351400000001</c:v>
                </c:pt>
                <c:pt idx="6389">
                  <c:v>128.86608200000001</c:v>
                </c:pt>
                <c:pt idx="6390">
                  <c:v>128.85240200000001</c:v>
                </c:pt>
                <c:pt idx="6391">
                  <c:v>128.82300799999999</c:v>
                </c:pt>
                <c:pt idx="6392">
                  <c:v>128.786666</c:v>
                </c:pt>
                <c:pt idx="6393">
                  <c:v>128.758532</c:v>
                </c:pt>
                <c:pt idx="6394">
                  <c:v>128.73203599999999</c:v>
                </c:pt>
                <c:pt idx="6395">
                  <c:v>128.704442</c:v>
                </c:pt>
                <c:pt idx="6396">
                  <c:v>128.660234</c:v>
                </c:pt>
                <c:pt idx="6397">
                  <c:v>128.63735600000001</c:v>
                </c:pt>
                <c:pt idx="6398">
                  <c:v>128.622884</c:v>
                </c:pt>
                <c:pt idx="6399">
                  <c:v>128.590304</c:v>
                </c:pt>
                <c:pt idx="6400">
                  <c:v>128.55405200000001</c:v>
                </c:pt>
                <c:pt idx="6401">
                  <c:v>128.52262400000001</c:v>
                </c:pt>
                <c:pt idx="6402">
                  <c:v>128.491322</c:v>
                </c:pt>
                <c:pt idx="6403">
                  <c:v>128.466374</c:v>
                </c:pt>
                <c:pt idx="6404">
                  <c:v>128.44949</c:v>
                </c:pt>
                <c:pt idx="6405">
                  <c:v>128.40513799999999</c:v>
                </c:pt>
                <c:pt idx="6406">
                  <c:v>128.37705800000001</c:v>
                </c:pt>
                <c:pt idx="6407">
                  <c:v>128.34276800000001</c:v>
                </c:pt>
                <c:pt idx="6408">
                  <c:v>128.32383200000001</c:v>
                </c:pt>
                <c:pt idx="6409">
                  <c:v>128.28272000000001</c:v>
                </c:pt>
                <c:pt idx="6410">
                  <c:v>128.25327200000001</c:v>
                </c:pt>
                <c:pt idx="6411">
                  <c:v>128.24362400000001</c:v>
                </c:pt>
                <c:pt idx="6412">
                  <c:v>128.21</c:v>
                </c:pt>
                <c:pt idx="6413">
                  <c:v>128.18276599999999</c:v>
                </c:pt>
                <c:pt idx="6414">
                  <c:v>128.14712599999999</c:v>
                </c:pt>
                <c:pt idx="6415">
                  <c:v>128.11274599999999</c:v>
                </c:pt>
                <c:pt idx="6416">
                  <c:v>128.080004</c:v>
                </c:pt>
                <c:pt idx="6417">
                  <c:v>128.06769199999999</c:v>
                </c:pt>
                <c:pt idx="6418">
                  <c:v>128.050952</c:v>
                </c:pt>
                <c:pt idx="6419">
                  <c:v>128.02175600000001</c:v>
                </c:pt>
                <c:pt idx="6420">
                  <c:v>127.98689</c:v>
                </c:pt>
                <c:pt idx="6421">
                  <c:v>127.960088</c:v>
                </c:pt>
                <c:pt idx="6422">
                  <c:v>127.923782</c:v>
                </c:pt>
                <c:pt idx="6423">
                  <c:v>127.88947400000001</c:v>
                </c:pt>
                <c:pt idx="6424">
                  <c:v>127.841072</c:v>
                </c:pt>
                <c:pt idx="6425">
                  <c:v>127.814234</c:v>
                </c:pt>
                <c:pt idx="6426">
                  <c:v>127.794434</c:v>
                </c:pt>
                <c:pt idx="6427">
                  <c:v>127.779206</c:v>
                </c:pt>
                <c:pt idx="6428">
                  <c:v>127.751954</c:v>
                </c:pt>
                <c:pt idx="6429">
                  <c:v>127.711868</c:v>
                </c:pt>
                <c:pt idx="6430">
                  <c:v>127.686812</c:v>
                </c:pt>
                <c:pt idx="6431">
                  <c:v>127.660892</c:v>
                </c:pt>
                <c:pt idx="6432">
                  <c:v>127.632074</c:v>
                </c:pt>
                <c:pt idx="6433">
                  <c:v>127.60012399999999</c:v>
                </c:pt>
                <c:pt idx="6434">
                  <c:v>127.573412</c:v>
                </c:pt>
                <c:pt idx="6435">
                  <c:v>127.53626</c:v>
                </c:pt>
                <c:pt idx="6436">
                  <c:v>127.516874</c:v>
                </c:pt>
                <c:pt idx="6437">
                  <c:v>127.492682</c:v>
                </c:pt>
                <c:pt idx="6438">
                  <c:v>127.46210000000001</c:v>
                </c:pt>
                <c:pt idx="6439">
                  <c:v>127.42998799999999</c:v>
                </c:pt>
                <c:pt idx="6440">
                  <c:v>127.39953199999999</c:v>
                </c:pt>
                <c:pt idx="6441">
                  <c:v>127.359572</c:v>
                </c:pt>
                <c:pt idx="6442">
                  <c:v>127.34106800000001</c:v>
                </c:pt>
                <c:pt idx="6443">
                  <c:v>127.311656</c:v>
                </c:pt>
                <c:pt idx="6444">
                  <c:v>127.28067799999999</c:v>
                </c:pt>
                <c:pt idx="6445">
                  <c:v>127.268006</c:v>
                </c:pt>
                <c:pt idx="6446">
                  <c:v>127.229432</c:v>
                </c:pt>
                <c:pt idx="6447">
                  <c:v>127.195592</c:v>
                </c:pt>
                <c:pt idx="6448">
                  <c:v>127.17147199999999</c:v>
                </c:pt>
                <c:pt idx="6449">
                  <c:v>127.13504</c:v>
                </c:pt>
                <c:pt idx="6450">
                  <c:v>127.11299</c:v>
                </c:pt>
                <c:pt idx="6451">
                  <c:v>127.092776</c:v>
                </c:pt>
                <c:pt idx="6452">
                  <c:v>127.04864000000001</c:v>
                </c:pt>
                <c:pt idx="6453">
                  <c:v>127.01899400000001</c:v>
                </c:pt>
                <c:pt idx="6454">
                  <c:v>126.994118</c:v>
                </c:pt>
                <c:pt idx="6455">
                  <c:v>126.969188</c:v>
                </c:pt>
                <c:pt idx="6456">
                  <c:v>126.945176</c:v>
                </c:pt>
                <c:pt idx="6457">
                  <c:v>126.908258</c:v>
                </c:pt>
                <c:pt idx="6458">
                  <c:v>126.890348</c:v>
                </c:pt>
                <c:pt idx="6459">
                  <c:v>126.863708</c:v>
                </c:pt>
                <c:pt idx="6460">
                  <c:v>126.84468200000001</c:v>
                </c:pt>
                <c:pt idx="6461">
                  <c:v>126.81012200000001</c:v>
                </c:pt>
                <c:pt idx="6462">
                  <c:v>126.764708</c:v>
                </c:pt>
                <c:pt idx="6463">
                  <c:v>126.74462</c:v>
                </c:pt>
                <c:pt idx="6464">
                  <c:v>126.72874400000001</c:v>
                </c:pt>
                <c:pt idx="6465">
                  <c:v>126.68628200000001</c:v>
                </c:pt>
                <c:pt idx="6466">
                  <c:v>126.669398</c:v>
                </c:pt>
                <c:pt idx="6467">
                  <c:v>126.635666</c:v>
                </c:pt>
                <c:pt idx="6468">
                  <c:v>126.59889200000001</c:v>
                </c:pt>
                <c:pt idx="6469">
                  <c:v>126.57970400000001</c:v>
                </c:pt>
                <c:pt idx="6470">
                  <c:v>126.548024</c:v>
                </c:pt>
                <c:pt idx="6471">
                  <c:v>126.506606</c:v>
                </c:pt>
                <c:pt idx="6472">
                  <c:v>126.488642</c:v>
                </c:pt>
                <c:pt idx="6473">
                  <c:v>126.4568</c:v>
                </c:pt>
                <c:pt idx="6474">
                  <c:v>126.42512000000001</c:v>
                </c:pt>
                <c:pt idx="6475">
                  <c:v>126.416282</c:v>
                </c:pt>
                <c:pt idx="6476">
                  <c:v>126.401144</c:v>
                </c:pt>
                <c:pt idx="6477">
                  <c:v>126.356216</c:v>
                </c:pt>
                <c:pt idx="6478">
                  <c:v>126.32801000000001</c:v>
                </c:pt>
                <c:pt idx="6479">
                  <c:v>126.28052599999999</c:v>
                </c:pt>
                <c:pt idx="6480">
                  <c:v>126.263786</c:v>
                </c:pt>
                <c:pt idx="6481">
                  <c:v>126.248288</c:v>
                </c:pt>
                <c:pt idx="6482">
                  <c:v>126.211406</c:v>
                </c:pt>
                <c:pt idx="6483">
                  <c:v>126.164174</c:v>
                </c:pt>
                <c:pt idx="6484">
                  <c:v>126.15605600000001</c:v>
                </c:pt>
                <c:pt idx="6485">
                  <c:v>126.13805600000001</c:v>
                </c:pt>
                <c:pt idx="6486">
                  <c:v>126.10713200000001</c:v>
                </c:pt>
                <c:pt idx="6487">
                  <c:v>126.07676600000001</c:v>
                </c:pt>
                <c:pt idx="6488">
                  <c:v>126.04893800000001</c:v>
                </c:pt>
                <c:pt idx="6489">
                  <c:v>126.01724</c:v>
                </c:pt>
                <c:pt idx="6490">
                  <c:v>125.994272</c:v>
                </c:pt>
                <c:pt idx="6491">
                  <c:v>125.969324</c:v>
                </c:pt>
                <c:pt idx="6492">
                  <c:v>125.928068</c:v>
                </c:pt>
                <c:pt idx="6493">
                  <c:v>125.90689999999999</c:v>
                </c:pt>
                <c:pt idx="6494">
                  <c:v>125.881502</c:v>
                </c:pt>
                <c:pt idx="6495">
                  <c:v>125.844782</c:v>
                </c:pt>
                <c:pt idx="6496">
                  <c:v>125.826998</c:v>
                </c:pt>
                <c:pt idx="6497">
                  <c:v>125.80705399999999</c:v>
                </c:pt>
                <c:pt idx="6498">
                  <c:v>125.768732</c:v>
                </c:pt>
                <c:pt idx="6499">
                  <c:v>125.743568</c:v>
                </c:pt>
                <c:pt idx="6500">
                  <c:v>125.720204</c:v>
                </c:pt>
                <c:pt idx="6501">
                  <c:v>125.69620999999999</c:v>
                </c:pt>
                <c:pt idx="6502">
                  <c:v>125.656628</c:v>
                </c:pt>
                <c:pt idx="6503">
                  <c:v>125.63610799999999</c:v>
                </c:pt>
                <c:pt idx="6504">
                  <c:v>125.60675000000001</c:v>
                </c:pt>
                <c:pt idx="6505">
                  <c:v>125.572532</c:v>
                </c:pt>
                <c:pt idx="6506">
                  <c:v>125.55037400000001</c:v>
                </c:pt>
                <c:pt idx="6507">
                  <c:v>125.53635199999999</c:v>
                </c:pt>
                <c:pt idx="6508">
                  <c:v>125.51370799999999</c:v>
                </c:pt>
                <c:pt idx="6509">
                  <c:v>125.46570199999999</c:v>
                </c:pt>
                <c:pt idx="6510">
                  <c:v>125.444444</c:v>
                </c:pt>
                <c:pt idx="6511">
                  <c:v>125.430836</c:v>
                </c:pt>
                <c:pt idx="6512">
                  <c:v>125.395574</c:v>
                </c:pt>
                <c:pt idx="6513">
                  <c:v>125.35631600000001</c:v>
                </c:pt>
                <c:pt idx="6514">
                  <c:v>125.333294</c:v>
                </c:pt>
                <c:pt idx="6515">
                  <c:v>125.300912</c:v>
                </c:pt>
                <c:pt idx="6516">
                  <c:v>125.263454</c:v>
                </c:pt>
                <c:pt idx="6517">
                  <c:v>125.23564399999999</c:v>
                </c:pt>
                <c:pt idx="6518">
                  <c:v>125.226608</c:v>
                </c:pt>
                <c:pt idx="6519">
                  <c:v>125.189762</c:v>
                </c:pt>
                <c:pt idx="6520">
                  <c:v>125.1725</c:v>
                </c:pt>
                <c:pt idx="6521">
                  <c:v>125.14091000000001</c:v>
                </c:pt>
                <c:pt idx="6522">
                  <c:v>125.12253200000001</c:v>
                </c:pt>
                <c:pt idx="6523">
                  <c:v>125.09708000000001</c:v>
                </c:pt>
                <c:pt idx="6524">
                  <c:v>125.05814599999999</c:v>
                </c:pt>
                <c:pt idx="6525">
                  <c:v>125.031848</c:v>
                </c:pt>
                <c:pt idx="6526">
                  <c:v>124.993814</c:v>
                </c:pt>
                <c:pt idx="6527">
                  <c:v>124.97495000000001</c:v>
                </c:pt>
                <c:pt idx="6528">
                  <c:v>124.94911999999999</c:v>
                </c:pt>
                <c:pt idx="6529">
                  <c:v>124.931282</c:v>
                </c:pt>
                <c:pt idx="6530">
                  <c:v>124.902068</c:v>
                </c:pt>
                <c:pt idx="6531">
                  <c:v>124.856438</c:v>
                </c:pt>
                <c:pt idx="6532">
                  <c:v>124.83618800000001</c:v>
                </c:pt>
                <c:pt idx="6533">
                  <c:v>124.81771999999999</c:v>
                </c:pt>
                <c:pt idx="6534">
                  <c:v>124.79432</c:v>
                </c:pt>
                <c:pt idx="6535">
                  <c:v>124.749878</c:v>
                </c:pt>
                <c:pt idx="6536">
                  <c:v>124.725236</c:v>
                </c:pt>
                <c:pt idx="6537">
                  <c:v>124.708118</c:v>
                </c:pt>
                <c:pt idx="6538">
                  <c:v>124.67852600000001</c:v>
                </c:pt>
                <c:pt idx="6539">
                  <c:v>124.66166</c:v>
                </c:pt>
                <c:pt idx="6540">
                  <c:v>124.621376</c:v>
                </c:pt>
                <c:pt idx="6541">
                  <c:v>124.58730199999999</c:v>
                </c:pt>
                <c:pt idx="6542">
                  <c:v>124.56743</c:v>
                </c:pt>
                <c:pt idx="6543">
                  <c:v>124.542446</c:v>
                </c:pt>
                <c:pt idx="6544">
                  <c:v>124.53666800000001</c:v>
                </c:pt>
                <c:pt idx="6545">
                  <c:v>124.500362</c:v>
                </c:pt>
                <c:pt idx="6546">
                  <c:v>124.46254399999999</c:v>
                </c:pt>
                <c:pt idx="6547">
                  <c:v>124.432196</c:v>
                </c:pt>
                <c:pt idx="6548">
                  <c:v>124.40890400000001</c:v>
                </c:pt>
                <c:pt idx="6549">
                  <c:v>124.38437</c:v>
                </c:pt>
                <c:pt idx="6550">
                  <c:v>124.369232</c:v>
                </c:pt>
                <c:pt idx="6551">
                  <c:v>124.33883</c:v>
                </c:pt>
                <c:pt idx="6552">
                  <c:v>124.312298</c:v>
                </c:pt>
                <c:pt idx="6553">
                  <c:v>124.28531599999999</c:v>
                </c:pt>
                <c:pt idx="6554">
                  <c:v>124.25487800000001</c:v>
                </c:pt>
                <c:pt idx="6555">
                  <c:v>124.22402599999999</c:v>
                </c:pt>
                <c:pt idx="6556">
                  <c:v>124.19186000000001</c:v>
                </c:pt>
                <c:pt idx="6557">
                  <c:v>124.168316</c:v>
                </c:pt>
                <c:pt idx="6558">
                  <c:v>124.148876</c:v>
                </c:pt>
                <c:pt idx="6559">
                  <c:v>124.118582</c:v>
                </c:pt>
                <c:pt idx="6560">
                  <c:v>124.086056</c:v>
                </c:pt>
                <c:pt idx="6561">
                  <c:v>124.070162</c:v>
                </c:pt>
                <c:pt idx="6562">
                  <c:v>124.05128000000001</c:v>
                </c:pt>
                <c:pt idx="6563">
                  <c:v>124.029482</c:v>
                </c:pt>
                <c:pt idx="6564">
                  <c:v>124.00235600000001</c:v>
                </c:pt>
                <c:pt idx="6565">
                  <c:v>123.964754</c:v>
                </c:pt>
                <c:pt idx="6566">
                  <c:v>123.937862</c:v>
                </c:pt>
                <c:pt idx="6567">
                  <c:v>123.92158999999999</c:v>
                </c:pt>
                <c:pt idx="6568">
                  <c:v>123.879938</c:v>
                </c:pt>
                <c:pt idx="6569">
                  <c:v>123.86186600000001</c:v>
                </c:pt>
                <c:pt idx="6570">
                  <c:v>123.834416</c:v>
                </c:pt>
                <c:pt idx="6571">
                  <c:v>123.81576800000001</c:v>
                </c:pt>
                <c:pt idx="6572">
                  <c:v>123.785168</c:v>
                </c:pt>
                <c:pt idx="6573">
                  <c:v>123.75626</c:v>
                </c:pt>
                <c:pt idx="6574">
                  <c:v>123.727082</c:v>
                </c:pt>
                <c:pt idx="6575">
                  <c:v>123.720692</c:v>
                </c:pt>
                <c:pt idx="6576">
                  <c:v>123.66890600000001</c:v>
                </c:pt>
                <c:pt idx="6577">
                  <c:v>123.641384</c:v>
                </c:pt>
                <c:pt idx="6578">
                  <c:v>123.615752</c:v>
                </c:pt>
                <c:pt idx="6579">
                  <c:v>123.58778</c:v>
                </c:pt>
                <c:pt idx="6580">
                  <c:v>123.57251599999999</c:v>
                </c:pt>
                <c:pt idx="6581">
                  <c:v>123.53250199999999</c:v>
                </c:pt>
                <c:pt idx="6582">
                  <c:v>123.504998</c:v>
                </c:pt>
                <c:pt idx="6583">
                  <c:v>123.487736</c:v>
                </c:pt>
                <c:pt idx="6584">
                  <c:v>123.46934</c:v>
                </c:pt>
                <c:pt idx="6585">
                  <c:v>123.433466</c:v>
                </c:pt>
                <c:pt idx="6586">
                  <c:v>123.426284</c:v>
                </c:pt>
                <c:pt idx="6587">
                  <c:v>123.388232</c:v>
                </c:pt>
                <c:pt idx="6588">
                  <c:v>123.348506</c:v>
                </c:pt>
                <c:pt idx="6589">
                  <c:v>123.33128000000001</c:v>
                </c:pt>
                <c:pt idx="6590">
                  <c:v>123.31981399999999</c:v>
                </c:pt>
                <c:pt idx="6591">
                  <c:v>123.27508400000001</c:v>
                </c:pt>
                <c:pt idx="6592">
                  <c:v>123.252206</c:v>
                </c:pt>
                <c:pt idx="6593">
                  <c:v>123.24043399999999</c:v>
                </c:pt>
                <c:pt idx="6594">
                  <c:v>123.210914</c:v>
                </c:pt>
                <c:pt idx="6595">
                  <c:v>123.1835</c:v>
                </c:pt>
                <c:pt idx="6596">
                  <c:v>123.143072</c:v>
                </c:pt>
                <c:pt idx="6597">
                  <c:v>123.11313800000001</c:v>
                </c:pt>
                <c:pt idx="6598">
                  <c:v>123.09305000000001</c:v>
                </c:pt>
                <c:pt idx="6599">
                  <c:v>123.07684999999999</c:v>
                </c:pt>
                <c:pt idx="6600">
                  <c:v>123.05849000000001</c:v>
                </c:pt>
                <c:pt idx="6601">
                  <c:v>123.026414</c:v>
                </c:pt>
                <c:pt idx="6602">
                  <c:v>123.000584</c:v>
                </c:pt>
                <c:pt idx="6603">
                  <c:v>122.981576</c:v>
                </c:pt>
                <c:pt idx="6604">
                  <c:v>122.95263199999999</c:v>
                </c:pt>
                <c:pt idx="6605">
                  <c:v>122.914742</c:v>
                </c:pt>
                <c:pt idx="6606">
                  <c:v>122.896382</c:v>
                </c:pt>
                <c:pt idx="6607">
                  <c:v>122.874818</c:v>
                </c:pt>
                <c:pt idx="6608">
                  <c:v>122.84402</c:v>
                </c:pt>
                <c:pt idx="6609">
                  <c:v>122.821628</c:v>
                </c:pt>
                <c:pt idx="6610">
                  <c:v>122.801126</c:v>
                </c:pt>
                <c:pt idx="6611">
                  <c:v>122.772524</c:v>
                </c:pt>
                <c:pt idx="6612">
                  <c:v>122.74628</c:v>
                </c:pt>
                <c:pt idx="6613">
                  <c:v>122.714528</c:v>
                </c:pt>
                <c:pt idx="6614">
                  <c:v>122.684504</c:v>
                </c:pt>
                <c:pt idx="6615">
                  <c:v>122.65919599999999</c:v>
                </c:pt>
                <c:pt idx="6616">
                  <c:v>122.623358</c:v>
                </c:pt>
                <c:pt idx="6617">
                  <c:v>122.615222</c:v>
                </c:pt>
                <c:pt idx="6618">
                  <c:v>122.582786</c:v>
                </c:pt>
                <c:pt idx="6619">
                  <c:v>122.557658</c:v>
                </c:pt>
                <c:pt idx="6620">
                  <c:v>122.536688</c:v>
                </c:pt>
                <c:pt idx="6621">
                  <c:v>122.503766</c:v>
                </c:pt>
                <c:pt idx="6622">
                  <c:v>122.49397399999999</c:v>
                </c:pt>
                <c:pt idx="6623">
                  <c:v>122.462546</c:v>
                </c:pt>
                <c:pt idx="6624">
                  <c:v>122.439398</c:v>
                </c:pt>
                <c:pt idx="6625">
                  <c:v>122.425988</c:v>
                </c:pt>
                <c:pt idx="6626">
                  <c:v>122.391194</c:v>
                </c:pt>
                <c:pt idx="6627">
                  <c:v>122.339444</c:v>
                </c:pt>
                <c:pt idx="6628">
                  <c:v>122.319914</c:v>
                </c:pt>
                <c:pt idx="6629">
                  <c:v>122.307818</c:v>
                </c:pt>
                <c:pt idx="6630">
                  <c:v>122.27784800000001</c:v>
                </c:pt>
                <c:pt idx="6631">
                  <c:v>122.25136999999999</c:v>
                </c:pt>
                <c:pt idx="6632">
                  <c:v>122.23045399999999</c:v>
                </c:pt>
                <c:pt idx="6633">
                  <c:v>122.197046</c:v>
                </c:pt>
                <c:pt idx="6634">
                  <c:v>122.18635399999999</c:v>
                </c:pt>
                <c:pt idx="6635">
                  <c:v>122.155466</c:v>
                </c:pt>
                <c:pt idx="6636">
                  <c:v>122.121104</c:v>
                </c:pt>
                <c:pt idx="6637">
                  <c:v>122.11601</c:v>
                </c:pt>
                <c:pt idx="6638">
                  <c:v>122.08598600000001</c:v>
                </c:pt>
                <c:pt idx="6639">
                  <c:v>122.059112</c:v>
                </c:pt>
                <c:pt idx="6640">
                  <c:v>122.038124</c:v>
                </c:pt>
                <c:pt idx="6641">
                  <c:v>122.006156</c:v>
                </c:pt>
                <c:pt idx="6642">
                  <c:v>121.976006</c:v>
                </c:pt>
                <c:pt idx="6643">
                  <c:v>121.94540600000001</c:v>
                </c:pt>
                <c:pt idx="6644">
                  <c:v>121.918874</c:v>
                </c:pt>
                <c:pt idx="6645">
                  <c:v>121.906508</c:v>
                </c:pt>
                <c:pt idx="6646">
                  <c:v>121.871138</c:v>
                </c:pt>
                <c:pt idx="6647">
                  <c:v>121.851572</c:v>
                </c:pt>
                <c:pt idx="6648">
                  <c:v>121.83359</c:v>
                </c:pt>
                <c:pt idx="6649">
                  <c:v>121.794494</c:v>
                </c:pt>
                <c:pt idx="6650">
                  <c:v>121.768016</c:v>
                </c:pt>
                <c:pt idx="6651">
                  <c:v>121.742024</c:v>
                </c:pt>
                <c:pt idx="6652">
                  <c:v>121.71615799999999</c:v>
                </c:pt>
                <c:pt idx="6653">
                  <c:v>121.69169599999999</c:v>
                </c:pt>
                <c:pt idx="6654">
                  <c:v>121.676216</c:v>
                </c:pt>
                <c:pt idx="6655">
                  <c:v>121.646462</c:v>
                </c:pt>
                <c:pt idx="6656">
                  <c:v>121.625726</c:v>
                </c:pt>
                <c:pt idx="6657">
                  <c:v>121.591004</c:v>
                </c:pt>
                <c:pt idx="6658">
                  <c:v>121.55576000000001</c:v>
                </c:pt>
                <c:pt idx="6659">
                  <c:v>121.537976</c:v>
                </c:pt>
                <c:pt idx="6660">
                  <c:v>121.53257600000001</c:v>
                </c:pt>
                <c:pt idx="6661">
                  <c:v>121.503452</c:v>
                </c:pt>
                <c:pt idx="6662">
                  <c:v>121.46926999999999</c:v>
                </c:pt>
                <c:pt idx="6663">
                  <c:v>121.44893</c:v>
                </c:pt>
                <c:pt idx="6664">
                  <c:v>121.423568</c:v>
                </c:pt>
                <c:pt idx="6665">
                  <c:v>121.400924</c:v>
                </c:pt>
                <c:pt idx="6666">
                  <c:v>121.382294</c:v>
                </c:pt>
                <c:pt idx="6667">
                  <c:v>121.3466</c:v>
                </c:pt>
                <c:pt idx="6668">
                  <c:v>121.325738</c:v>
                </c:pt>
                <c:pt idx="6669">
                  <c:v>121.29755</c:v>
                </c:pt>
                <c:pt idx="6670">
                  <c:v>121.26732800000001</c:v>
                </c:pt>
                <c:pt idx="6671">
                  <c:v>121.24148</c:v>
                </c:pt>
                <c:pt idx="6672">
                  <c:v>121.213202</c:v>
                </c:pt>
                <c:pt idx="6673">
                  <c:v>121.18803800000001</c:v>
                </c:pt>
                <c:pt idx="6674">
                  <c:v>121.178354</c:v>
                </c:pt>
                <c:pt idx="6675">
                  <c:v>121.143218</c:v>
                </c:pt>
                <c:pt idx="6676">
                  <c:v>121.112762</c:v>
                </c:pt>
                <c:pt idx="6677">
                  <c:v>121.08610400000001</c:v>
                </c:pt>
                <c:pt idx="6678">
                  <c:v>121.066772</c:v>
                </c:pt>
                <c:pt idx="6679">
                  <c:v>121.060202</c:v>
                </c:pt>
                <c:pt idx="6680">
                  <c:v>121.018676</c:v>
                </c:pt>
                <c:pt idx="6681">
                  <c:v>120.9965</c:v>
                </c:pt>
                <c:pt idx="6682">
                  <c:v>120.972218</c:v>
                </c:pt>
                <c:pt idx="6683">
                  <c:v>120.951284</c:v>
                </c:pt>
                <c:pt idx="6684">
                  <c:v>120.930296</c:v>
                </c:pt>
                <c:pt idx="6685">
                  <c:v>120.898382</c:v>
                </c:pt>
                <c:pt idx="6686">
                  <c:v>120.870986</c:v>
                </c:pt>
                <c:pt idx="6687">
                  <c:v>120.86159000000001</c:v>
                </c:pt>
                <c:pt idx="6688">
                  <c:v>120.826688</c:v>
                </c:pt>
                <c:pt idx="6689">
                  <c:v>120.80201</c:v>
                </c:pt>
                <c:pt idx="6690">
                  <c:v>120.77967200000001</c:v>
                </c:pt>
                <c:pt idx="6691">
                  <c:v>120.76178</c:v>
                </c:pt>
                <c:pt idx="6692">
                  <c:v>120.74297</c:v>
                </c:pt>
                <c:pt idx="6693">
                  <c:v>120.711254</c:v>
                </c:pt>
                <c:pt idx="6694">
                  <c:v>120.6743</c:v>
                </c:pt>
                <c:pt idx="6695">
                  <c:v>120.654554</c:v>
                </c:pt>
                <c:pt idx="6696">
                  <c:v>120.619778</c:v>
                </c:pt>
                <c:pt idx="6697">
                  <c:v>120.600842</c:v>
                </c:pt>
                <c:pt idx="6698">
                  <c:v>120.582536</c:v>
                </c:pt>
                <c:pt idx="6699">
                  <c:v>120.558722</c:v>
                </c:pt>
                <c:pt idx="6700">
                  <c:v>120.53931799999999</c:v>
                </c:pt>
                <c:pt idx="6701">
                  <c:v>120.50778200000001</c:v>
                </c:pt>
                <c:pt idx="6702">
                  <c:v>120.484094</c:v>
                </c:pt>
                <c:pt idx="6703">
                  <c:v>120.45412399999999</c:v>
                </c:pt>
                <c:pt idx="6704">
                  <c:v>120.425432</c:v>
                </c:pt>
                <c:pt idx="6705">
                  <c:v>120.413678</c:v>
                </c:pt>
                <c:pt idx="6706">
                  <c:v>120.396326</c:v>
                </c:pt>
                <c:pt idx="6707">
                  <c:v>120.360524</c:v>
                </c:pt>
                <c:pt idx="6708">
                  <c:v>120.33158</c:v>
                </c:pt>
                <c:pt idx="6709">
                  <c:v>120.32137400000001</c:v>
                </c:pt>
                <c:pt idx="6710">
                  <c:v>120.30245600000001</c:v>
                </c:pt>
                <c:pt idx="6711">
                  <c:v>120.261578</c:v>
                </c:pt>
                <c:pt idx="6712">
                  <c:v>120.242678</c:v>
                </c:pt>
                <c:pt idx="6713">
                  <c:v>120.232742</c:v>
                </c:pt>
                <c:pt idx="6714">
                  <c:v>120.203114</c:v>
                </c:pt>
                <c:pt idx="6715">
                  <c:v>120.177644</c:v>
                </c:pt>
                <c:pt idx="6716">
                  <c:v>120.13140199999999</c:v>
                </c:pt>
                <c:pt idx="6717">
                  <c:v>120.09766999999999</c:v>
                </c:pt>
                <c:pt idx="6718">
                  <c:v>120.086366</c:v>
                </c:pt>
                <c:pt idx="6719">
                  <c:v>120.069824</c:v>
                </c:pt>
                <c:pt idx="6720">
                  <c:v>120.04016</c:v>
                </c:pt>
                <c:pt idx="6721">
                  <c:v>120.019244</c:v>
                </c:pt>
                <c:pt idx="6722">
                  <c:v>119.988716</c:v>
                </c:pt>
                <c:pt idx="6723">
                  <c:v>119.97293000000001</c:v>
                </c:pt>
                <c:pt idx="6724">
                  <c:v>119.942384</c:v>
                </c:pt>
                <c:pt idx="6725">
                  <c:v>119.91534799999999</c:v>
                </c:pt>
                <c:pt idx="6726">
                  <c:v>119.89126400000001</c:v>
                </c:pt>
                <c:pt idx="6727">
                  <c:v>119.872022</c:v>
                </c:pt>
                <c:pt idx="6728">
                  <c:v>119.850224</c:v>
                </c:pt>
                <c:pt idx="6729">
                  <c:v>119.80932799999999</c:v>
                </c:pt>
                <c:pt idx="6730">
                  <c:v>119.793272</c:v>
                </c:pt>
                <c:pt idx="6731">
                  <c:v>119.77547</c:v>
                </c:pt>
                <c:pt idx="6732">
                  <c:v>119.762294</c:v>
                </c:pt>
                <c:pt idx="6733">
                  <c:v>119.733242</c:v>
                </c:pt>
                <c:pt idx="6734">
                  <c:v>119.701958</c:v>
                </c:pt>
                <c:pt idx="6735">
                  <c:v>119.679872</c:v>
                </c:pt>
                <c:pt idx="6736">
                  <c:v>119.652098</c:v>
                </c:pt>
                <c:pt idx="6737">
                  <c:v>119.631758</c:v>
                </c:pt>
                <c:pt idx="6738">
                  <c:v>119.613902</c:v>
                </c:pt>
                <c:pt idx="6739">
                  <c:v>119.58564200000001</c:v>
                </c:pt>
                <c:pt idx="6740">
                  <c:v>119.56982000000001</c:v>
                </c:pt>
                <c:pt idx="6741">
                  <c:v>119.53916599999999</c:v>
                </c:pt>
                <c:pt idx="6742">
                  <c:v>119.522138</c:v>
                </c:pt>
                <c:pt idx="6743">
                  <c:v>119.506244</c:v>
                </c:pt>
                <c:pt idx="6744">
                  <c:v>119.47324999999999</c:v>
                </c:pt>
                <c:pt idx="6745">
                  <c:v>119.453828</c:v>
                </c:pt>
                <c:pt idx="6746">
                  <c:v>119.430464</c:v>
                </c:pt>
                <c:pt idx="6747">
                  <c:v>119.407532</c:v>
                </c:pt>
                <c:pt idx="6748">
                  <c:v>119.377832</c:v>
                </c:pt>
                <c:pt idx="6749">
                  <c:v>119.34446</c:v>
                </c:pt>
                <c:pt idx="6750">
                  <c:v>119.322014</c:v>
                </c:pt>
                <c:pt idx="6751">
                  <c:v>119.303078</c:v>
                </c:pt>
                <c:pt idx="6752">
                  <c:v>119.27337799999999</c:v>
                </c:pt>
                <c:pt idx="6753">
                  <c:v>119.25032</c:v>
                </c:pt>
                <c:pt idx="6754">
                  <c:v>119.233904</c:v>
                </c:pt>
                <c:pt idx="6755">
                  <c:v>119.229152</c:v>
                </c:pt>
                <c:pt idx="6756">
                  <c:v>119.199488</c:v>
                </c:pt>
                <c:pt idx="6757">
                  <c:v>119.165378</c:v>
                </c:pt>
                <c:pt idx="6758">
                  <c:v>119.127938</c:v>
                </c:pt>
                <c:pt idx="6759">
                  <c:v>119.121224</c:v>
                </c:pt>
                <c:pt idx="6760">
                  <c:v>119.100398</c:v>
                </c:pt>
                <c:pt idx="6761">
                  <c:v>119.06582</c:v>
                </c:pt>
                <c:pt idx="6762">
                  <c:v>119.03963</c:v>
                </c:pt>
                <c:pt idx="6763">
                  <c:v>119.00696000000001</c:v>
                </c:pt>
                <c:pt idx="6764">
                  <c:v>118.99157</c:v>
                </c:pt>
                <c:pt idx="6765">
                  <c:v>118.96961</c:v>
                </c:pt>
                <c:pt idx="6766">
                  <c:v>118.937354</c:v>
                </c:pt>
                <c:pt idx="6767">
                  <c:v>118.91503400000001</c:v>
                </c:pt>
                <c:pt idx="6768">
                  <c:v>118.89833</c:v>
                </c:pt>
                <c:pt idx="6769">
                  <c:v>118.870034</c:v>
                </c:pt>
                <c:pt idx="6770">
                  <c:v>118.854986</c:v>
                </c:pt>
                <c:pt idx="6771">
                  <c:v>118.833854</c:v>
                </c:pt>
                <c:pt idx="6772">
                  <c:v>118.808618</c:v>
                </c:pt>
                <c:pt idx="6773">
                  <c:v>118.786604</c:v>
                </c:pt>
                <c:pt idx="6774">
                  <c:v>118.757462</c:v>
                </c:pt>
                <c:pt idx="6775">
                  <c:v>118.745114</c:v>
                </c:pt>
                <c:pt idx="6776">
                  <c:v>118.71678199999999</c:v>
                </c:pt>
                <c:pt idx="6777">
                  <c:v>118.68933199999999</c:v>
                </c:pt>
                <c:pt idx="6778">
                  <c:v>118.666922</c:v>
                </c:pt>
                <c:pt idx="6779">
                  <c:v>118.641344</c:v>
                </c:pt>
                <c:pt idx="6780">
                  <c:v>118.62357799999999</c:v>
                </c:pt>
                <c:pt idx="6781">
                  <c:v>118.60286000000001</c:v>
                </c:pt>
                <c:pt idx="6782">
                  <c:v>118.58126</c:v>
                </c:pt>
                <c:pt idx="6783">
                  <c:v>118.55656399999999</c:v>
                </c:pt>
                <c:pt idx="6784">
                  <c:v>118.529366</c:v>
                </c:pt>
                <c:pt idx="6785">
                  <c:v>118.504994</c:v>
                </c:pt>
                <c:pt idx="6786">
                  <c:v>118.48501400000001</c:v>
                </c:pt>
                <c:pt idx="6787">
                  <c:v>118.46764400000001</c:v>
                </c:pt>
                <c:pt idx="6788">
                  <c:v>118.435496</c:v>
                </c:pt>
                <c:pt idx="6789">
                  <c:v>118.420322</c:v>
                </c:pt>
                <c:pt idx="6790">
                  <c:v>118.39297999999999</c:v>
                </c:pt>
                <c:pt idx="6791">
                  <c:v>118.36571000000001</c:v>
                </c:pt>
                <c:pt idx="6792">
                  <c:v>118.343192</c:v>
                </c:pt>
                <c:pt idx="6793">
                  <c:v>118.31657</c:v>
                </c:pt>
                <c:pt idx="6794">
                  <c:v>118.286276</c:v>
                </c:pt>
                <c:pt idx="6795">
                  <c:v>118.278194</c:v>
                </c:pt>
                <c:pt idx="6796">
                  <c:v>118.259078</c:v>
                </c:pt>
                <c:pt idx="6797">
                  <c:v>118.218164</c:v>
                </c:pt>
                <c:pt idx="6798">
                  <c:v>118.196744</c:v>
                </c:pt>
                <c:pt idx="6799">
                  <c:v>118.175468</c:v>
                </c:pt>
                <c:pt idx="6800">
                  <c:v>118.15638800000001</c:v>
                </c:pt>
                <c:pt idx="6801">
                  <c:v>118.128416</c:v>
                </c:pt>
                <c:pt idx="6802">
                  <c:v>118.10829200000001</c:v>
                </c:pt>
                <c:pt idx="6803">
                  <c:v>118.08896</c:v>
                </c:pt>
                <c:pt idx="6804">
                  <c:v>118.070168</c:v>
                </c:pt>
                <c:pt idx="6805">
                  <c:v>118.04585</c:v>
                </c:pt>
                <c:pt idx="6806">
                  <c:v>118.02016399999999</c:v>
                </c:pt>
                <c:pt idx="6807">
                  <c:v>117.996314</c:v>
                </c:pt>
                <c:pt idx="6808">
                  <c:v>117.975956</c:v>
                </c:pt>
                <c:pt idx="6809">
                  <c:v>117.951566</c:v>
                </c:pt>
                <c:pt idx="6810">
                  <c:v>117.93074</c:v>
                </c:pt>
                <c:pt idx="6811">
                  <c:v>117.913262</c:v>
                </c:pt>
                <c:pt idx="6812">
                  <c:v>117.871898</c:v>
                </c:pt>
                <c:pt idx="6813">
                  <c:v>117.847364</c:v>
                </c:pt>
                <c:pt idx="6814">
                  <c:v>117.83507</c:v>
                </c:pt>
                <c:pt idx="6815">
                  <c:v>117.802328</c:v>
                </c:pt>
                <c:pt idx="6816">
                  <c:v>117.780764</c:v>
                </c:pt>
                <c:pt idx="6817">
                  <c:v>117.765626</c:v>
                </c:pt>
                <c:pt idx="6818">
                  <c:v>117.74516</c:v>
                </c:pt>
                <c:pt idx="6819">
                  <c:v>117.720716</c:v>
                </c:pt>
                <c:pt idx="6820">
                  <c:v>117.693608</c:v>
                </c:pt>
                <c:pt idx="6821">
                  <c:v>117.670928</c:v>
                </c:pt>
                <c:pt idx="6822">
                  <c:v>117.649976</c:v>
                </c:pt>
                <c:pt idx="6823">
                  <c:v>117.63363200000001</c:v>
                </c:pt>
                <c:pt idx="6824">
                  <c:v>117.602132</c:v>
                </c:pt>
                <c:pt idx="6825">
                  <c:v>117.574304</c:v>
                </c:pt>
                <c:pt idx="6826">
                  <c:v>117.566114</c:v>
                </c:pt>
                <c:pt idx="6827">
                  <c:v>117.535892</c:v>
                </c:pt>
                <c:pt idx="6828">
                  <c:v>117.52113199999999</c:v>
                </c:pt>
                <c:pt idx="6829">
                  <c:v>117.49055</c:v>
                </c:pt>
                <c:pt idx="6830">
                  <c:v>117.448646</c:v>
                </c:pt>
                <c:pt idx="6831">
                  <c:v>117.4379</c:v>
                </c:pt>
                <c:pt idx="6832">
                  <c:v>117.41612000000001</c:v>
                </c:pt>
                <c:pt idx="6833">
                  <c:v>117.39910999999999</c:v>
                </c:pt>
                <c:pt idx="6834">
                  <c:v>117.363326</c:v>
                </c:pt>
                <c:pt idx="6835">
                  <c:v>117.34826</c:v>
                </c:pt>
                <c:pt idx="6836">
                  <c:v>117.339314</c:v>
                </c:pt>
                <c:pt idx="6837">
                  <c:v>117.30300800000001</c:v>
                </c:pt>
                <c:pt idx="6838">
                  <c:v>117.284972</c:v>
                </c:pt>
                <c:pt idx="6839">
                  <c:v>117.26844800000001</c:v>
                </c:pt>
                <c:pt idx="6840">
                  <c:v>117.249584</c:v>
                </c:pt>
                <c:pt idx="6841">
                  <c:v>117.225554</c:v>
                </c:pt>
                <c:pt idx="6842">
                  <c:v>117.21615799999999</c:v>
                </c:pt>
                <c:pt idx="6843">
                  <c:v>117.180176</c:v>
                </c:pt>
                <c:pt idx="6844">
                  <c:v>117.137804</c:v>
                </c:pt>
                <c:pt idx="6845">
                  <c:v>117.126482</c:v>
                </c:pt>
                <c:pt idx="6846">
                  <c:v>117.11156</c:v>
                </c:pt>
                <c:pt idx="6847">
                  <c:v>117.09249800000001</c:v>
                </c:pt>
                <c:pt idx="6848">
                  <c:v>117.061232</c:v>
                </c:pt>
                <c:pt idx="6849">
                  <c:v>117.04339400000001</c:v>
                </c:pt>
                <c:pt idx="6850">
                  <c:v>117.021524</c:v>
                </c:pt>
                <c:pt idx="6851">
                  <c:v>117.00055399999999</c:v>
                </c:pt>
                <c:pt idx="6852">
                  <c:v>116.974616</c:v>
                </c:pt>
                <c:pt idx="6853">
                  <c:v>116.954132</c:v>
                </c:pt>
                <c:pt idx="6854">
                  <c:v>116.93075</c:v>
                </c:pt>
                <c:pt idx="6855">
                  <c:v>116.90969</c:v>
                </c:pt>
                <c:pt idx="6856">
                  <c:v>116.88135800000001</c:v>
                </c:pt>
                <c:pt idx="6857">
                  <c:v>116.845592</c:v>
                </c:pt>
                <c:pt idx="6858">
                  <c:v>116.841866</c:v>
                </c:pt>
                <c:pt idx="6859">
                  <c:v>116.816918</c:v>
                </c:pt>
                <c:pt idx="6860">
                  <c:v>116.80379600000001</c:v>
                </c:pt>
                <c:pt idx="6861">
                  <c:v>116.77513999999999</c:v>
                </c:pt>
                <c:pt idx="6862">
                  <c:v>116.75085799999999</c:v>
                </c:pt>
                <c:pt idx="6863">
                  <c:v>116.73095000000001</c:v>
                </c:pt>
                <c:pt idx="6864">
                  <c:v>116.70958400000001</c:v>
                </c:pt>
                <c:pt idx="6865">
                  <c:v>116.68478</c:v>
                </c:pt>
                <c:pt idx="6866">
                  <c:v>116.648906</c:v>
                </c:pt>
                <c:pt idx="6867">
                  <c:v>116.63996</c:v>
                </c:pt>
                <c:pt idx="6868">
                  <c:v>116.627576</c:v>
                </c:pt>
                <c:pt idx="6869">
                  <c:v>116.600036</c:v>
                </c:pt>
                <c:pt idx="6870">
                  <c:v>116.57737400000001</c:v>
                </c:pt>
                <c:pt idx="6871">
                  <c:v>116.55023</c:v>
                </c:pt>
                <c:pt idx="6872">
                  <c:v>116.52708199999999</c:v>
                </c:pt>
                <c:pt idx="6873">
                  <c:v>116.503574</c:v>
                </c:pt>
                <c:pt idx="6874">
                  <c:v>116.478014</c:v>
                </c:pt>
                <c:pt idx="6875">
                  <c:v>116.448188</c:v>
                </c:pt>
                <c:pt idx="6876">
                  <c:v>116.442194</c:v>
                </c:pt>
                <c:pt idx="6877">
                  <c:v>116.431268</c:v>
                </c:pt>
                <c:pt idx="6878">
                  <c:v>116.395016</c:v>
                </c:pt>
                <c:pt idx="6879">
                  <c:v>116.371922</c:v>
                </c:pt>
                <c:pt idx="6880">
                  <c:v>116.366288</c:v>
                </c:pt>
                <c:pt idx="6881">
                  <c:v>116.337632</c:v>
                </c:pt>
                <c:pt idx="6882">
                  <c:v>116.29783399999999</c:v>
                </c:pt>
                <c:pt idx="6883">
                  <c:v>116.27816</c:v>
                </c:pt>
                <c:pt idx="6884">
                  <c:v>116.256164</c:v>
                </c:pt>
                <c:pt idx="6885">
                  <c:v>116.23620200000001</c:v>
                </c:pt>
                <c:pt idx="6886">
                  <c:v>116.22659</c:v>
                </c:pt>
                <c:pt idx="6887">
                  <c:v>116.21290999999999</c:v>
                </c:pt>
                <c:pt idx="6888">
                  <c:v>116.172338</c:v>
                </c:pt>
                <c:pt idx="6889">
                  <c:v>116.146148</c:v>
                </c:pt>
                <c:pt idx="6890">
                  <c:v>116.13381800000001</c:v>
                </c:pt>
                <c:pt idx="6891">
                  <c:v>116.108294</c:v>
                </c:pt>
                <c:pt idx="6892">
                  <c:v>116.083994</c:v>
                </c:pt>
                <c:pt idx="6893">
                  <c:v>116.06305999999999</c:v>
                </c:pt>
                <c:pt idx="6894">
                  <c:v>116.03922799999999</c:v>
                </c:pt>
                <c:pt idx="6895">
                  <c:v>116.02497200000001</c:v>
                </c:pt>
                <c:pt idx="6896">
                  <c:v>115.990556</c:v>
                </c:pt>
                <c:pt idx="6897">
                  <c:v>115.985822</c:v>
                </c:pt>
                <c:pt idx="6898">
                  <c:v>115.979378</c:v>
                </c:pt>
                <c:pt idx="6899">
                  <c:v>115.947248</c:v>
                </c:pt>
                <c:pt idx="6900">
                  <c:v>115.921616</c:v>
                </c:pt>
                <c:pt idx="6901">
                  <c:v>115.911158</c:v>
                </c:pt>
                <c:pt idx="6902">
                  <c:v>115.861766</c:v>
                </c:pt>
                <c:pt idx="6903">
                  <c:v>115.84103</c:v>
                </c:pt>
                <c:pt idx="6904">
                  <c:v>115.826846</c:v>
                </c:pt>
                <c:pt idx="6905">
                  <c:v>115.815704</c:v>
                </c:pt>
                <c:pt idx="6906">
                  <c:v>115.784672</c:v>
                </c:pt>
                <c:pt idx="6907">
                  <c:v>115.76552</c:v>
                </c:pt>
                <c:pt idx="6908">
                  <c:v>115.74890600000001</c:v>
                </c:pt>
                <c:pt idx="6909">
                  <c:v>115.725362</c:v>
                </c:pt>
                <c:pt idx="6910">
                  <c:v>115.70675</c:v>
                </c:pt>
                <c:pt idx="6911">
                  <c:v>115.67850799999999</c:v>
                </c:pt>
                <c:pt idx="6912">
                  <c:v>115.66997600000001</c:v>
                </c:pt>
                <c:pt idx="6913">
                  <c:v>115.65419</c:v>
                </c:pt>
                <c:pt idx="6914">
                  <c:v>115.62114200000001</c:v>
                </c:pt>
                <c:pt idx="6915">
                  <c:v>115.592558</c:v>
                </c:pt>
                <c:pt idx="6916">
                  <c:v>115.576016</c:v>
                </c:pt>
                <c:pt idx="6917">
                  <c:v>115.56629599999999</c:v>
                </c:pt>
                <c:pt idx="6918">
                  <c:v>115.545074</c:v>
                </c:pt>
                <c:pt idx="6919">
                  <c:v>115.517354</c:v>
                </c:pt>
                <c:pt idx="6920">
                  <c:v>115.491524</c:v>
                </c:pt>
                <c:pt idx="6921">
                  <c:v>115.47172399999999</c:v>
                </c:pt>
                <c:pt idx="6922">
                  <c:v>115.452338</c:v>
                </c:pt>
                <c:pt idx="6923">
                  <c:v>115.42793</c:v>
                </c:pt>
                <c:pt idx="6924">
                  <c:v>115.416842</c:v>
                </c:pt>
                <c:pt idx="6925">
                  <c:v>115.40244199999999</c:v>
                </c:pt>
                <c:pt idx="6926">
                  <c:v>115.36797199999999</c:v>
                </c:pt>
                <c:pt idx="6927">
                  <c:v>115.331828</c:v>
                </c:pt>
                <c:pt idx="6928">
                  <c:v>115.313648</c:v>
                </c:pt>
                <c:pt idx="6929">
                  <c:v>115.2842</c:v>
                </c:pt>
                <c:pt idx="6930">
                  <c:v>115.272356</c:v>
                </c:pt>
                <c:pt idx="6931">
                  <c:v>115.26071</c:v>
                </c:pt>
                <c:pt idx="6932">
                  <c:v>115.23459200000001</c:v>
                </c:pt>
                <c:pt idx="6933">
                  <c:v>115.20577400000001</c:v>
                </c:pt>
                <c:pt idx="6934">
                  <c:v>115.191464</c:v>
                </c:pt>
                <c:pt idx="6935">
                  <c:v>115.188782</c:v>
                </c:pt>
                <c:pt idx="6936">
                  <c:v>115.161098</c:v>
                </c:pt>
                <c:pt idx="6937">
                  <c:v>115.131362</c:v>
                </c:pt>
                <c:pt idx="6938">
                  <c:v>115.10790799999999</c:v>
                </c:pt>
                <c:pt idx="6939">
                  <c:v>115.08945799999999</c:v>
                </c:pt>
                <c:pt idx="6940">
                  <c:v>115.064132</c:v>
                </c:pt>
                <c:pt idx="6941">
                  <c:v>115.04705</c:v>
                </c:pt>
                <c:pt idx="6942">
                  <c:v>115.02473000000001</c:v>
                </c:pt>
                <c:pt idx="6943">
                  <c:v>115.012058</c:v>
                </c:pt>
                <c:pt idx="6944">
                  <c:v>114.997766</c:v>
                </c:pt>
                <c:pt idx="6945">
                  <c:v>114.973556</c:v>
                </c:pt>
                <c:pt idx="6946">
                  <c:v>114.94202</c:v>
                </c:pt>
                <c:pt idx="6947">
                  <c:v>114.92315600000001</c:v>
                </c:pt>
                <c:pt idx="6948">
                  <c:v>114.902906</c:v>
                </c:pt>
                <c:pt idx="6949">
                  <c:v>114.883394</c:v>
                </c:pt>
                <c:pt idx="6950">
                  <c:v>114.85304600000001</c:v>
                </c:pt>
                <c:pt idx="6951">
                  <c:v>114.832508</c:v>
                </c:pt>
                <c:pt idx="6952">
                  <c:v>114.82248199999999</c:v>
                </c:pt>
                <c:pt idx="6953">
                  <c:v>114.80138599999999</c:v>
                </c:pt>
                <c:pt idx="6954">
                  <c:v>114.772892</c:v>
                </c:pt>
                <c:pt idx="6955">
                  <c:v>114.738062</c:v>
                </c:pt>
                <c:pt idx="6956">
                  <c:v>114.725624</c:v>
                </c:pt>
                <c:pt idx="6957">
                  <c:v>114.72062</c:v>
                </c:pt>
                <c:pt idx="6958">
                  <c:v>114.70672399999999</c:v>
                </c:pt>
                <c:pt idx="6959">
                  <c:v>114.680984</c:v>
                </c:pt>
                <c:pt idx="6960">
                  <c:v>114.636218</c:v>
                </c:pt>
                <c:pt idx="6961">
                  <c:v>114.623636</c:v>
                </c:pt>
                <c:pt idx="6962">
                  <c:v>114.602594</c:v>
                </c:pt>
                <c:pt idx="6963">
                  <c:v>114.58360399999999</c:v>
                </c:pt>
                <c:pt idx="6964">
                  <c:v>114.56681</c:v>
                </c:pt>
                <c:pt idx="6965">
                  <c:v>114.539936</c:v>
                </c:pt>
                <c:pt idx="6966">
                  <c:v>114.526094</c:v>
                </c:pt>
                <c:pt idx="6967">
                  <c:v>114.485468</c:v>
                </c:pt>
                <c:pt idx="6968">
                  <c:v>114.46187</c:v>
                </c:pt>
                <c:pt idx="6969">
                  <c:v>114.439334</c:v>
                </c:pt>
                <c:pt idx="6970">
                  <c:v>114.43166600000001</c:v>
                </c:pt>
                <c:pt idx="6971">
                  <c:v>114.422594</c:v>
                </c:pt>
                <c:pt idx="6972">
                  <c:v>114.406142</c:v>
                </c:pt>
                <c:pt idx="6973">
                  <c:v>114.36754999999999</c:v>
                </c:pt>
                <c:pt idx="6974">
                  <c:v>114.35351</c:v>
                </c:pt>
                <c:pt idx="6975">
                  <c:v>114.33839</c:v>
                </c:pt>
                <c:pt idx="6976">
                  <c:v>114.311408</c:v>
                </c:pt>
                <c:pt idx="6977">
                  <c:v>114.286838</c:v>
                </c:pt>
                <c:pt idx="6978">
                  <c:v>114.26426600000001</c:v>
                </c:pt>
                <c:pt idx="6979">
                  <c:v>114.243242</c:v>
                </c:pt>
                <c:pt idx="6980">
                  <c:v>114.233414</c:v>
                </c:pt>
                <c:pt idx="6981">
                  <c:v>114.223226</c:v>
                </c:pt>
                <c:pt idx="6982">
                  <c:v>114.20250799999999</c:v>
                </c:pt>
                <c:pt idx="6983">
                  <c:v>114.18584</c:v>
                </c:pt>
                <c:pt idx="6984">
                  <c:v>114.157094</c:v>
                </c:pt>
                <c:pt idx="6985">
                  <c:v>114.15083</c:v>
                </c:pt>
                <c:pt idx="6986">
                  <c:v>114.11922199999999</c:v>
                </c:pt>
                <c:pt idx="6987">
                  <c:v>114.09166399999999</c:v>
                </c:pt>
                <c:pt idx="6988">
                  <c:v>114.071522</c:v>
                </c:pt>
                <c:pt idx="6989">
                  <c:v>114.04657400000001</c:v>
                </c:pt>
                <c:pt idx="6990">
                  <c:v>114.02648600000001</c:v>
                </c:pt>
                <c:pt idx="6991">
                  <c:v>114.015614</c:v>
                </c:pt>
                <c:pt idx="6992">
                  <c:v>113.992952</c:v>
                </c:pt>
                <c:pt idx="6993">
                  <c:v>113.983844</c:v>
                </c:pt>
                <c:pt idx="6994">
                  <c:v>113.951858</c:v>
                </c:pt>
                <c:pt idx="6995">
                  <c:v>113.919386</c:v>
                </c:pt>
                <c:pt idx="6996">
                  <c:v>113.890964</c:v>
                </c:pt>
                <c:pt idx="6997">
                  <c:v>113.875664</c:v>
                </c:pt>
                <c:pt idx="6998">
                  <c:v>113.85415399999999</c:v>
                </c:pt>
                <c:pt idx="6999">
                  <c:v>113.846558</c:v>
                </c:pt>
                <c:pt idx="7000">
                  <c:v>113.83268</c:v>
                </c:pt>
                <c:pt idx="7001">
                  <c:v>113.803304</c:v>
                </c:pt>
                <c:pt idx="7002">
                  <c:v>113.793116</c:v>
                </c:pt>
                <c:pt idx="7003">
                  <c:v>113.777276</c:v>
                </c:pt>
                <c:pt idx="7004">
                  <c:v>113.751518</c:v>
                </c:pt>
                <c:pt idx="7005">
                  <c:v>113.72894599999999</c:v>
                </c:pt>
                <c:pt idx="7006">
                  <c:v>113.703332</c:v>
                </c:pt>
                <c:pt idx="7007">
                  <c:v>113.688446</c:v>
                </c:pt>
                <c:pt idx="7008">
                  <c:v>113.654552</c:v>
                </c:pt>
                <c:pt idx="7009">
                  <c:v>113.64863</c:v>
                </c:pt>
                <c:pt idx="7010">
                  <c:v>113.633042</c:v>
                </c:pt>
                <c:pt idx="7011">
                  <c:v>113.600426</c:v>
                </c:pt>
                <c:pt idx="7012">
                  <c:v>113.576612</c:v>
                </c:pt>
                <c:pt idx="7013">
                  <c:v>113.558378</c:v>
                </c:pt>
                <c:pt idx="7014">
                  <c:v>113.53964000000001</c:v>
                </c:pt>
                <c:pt idx="7015">
                  <c:v>113.523422</c:v>
                </c:pt>
                <c:pt idx="7016">
                  <c:v>113.502002</c:v>
                </c:pt>
                <c:pt idx="7017">
                  <c:v>113.47815199999999</c:v>
                </c:pt>
                <c:pt idx="7018">
                  <c:v>113.449928</c:v>
                </c:pt>
                <c:pt idx="7019">
                  <c:v>113.42724800000001</c:v>
                </c:pt>
                <c:pt idx="7020">
                  <c:v>113.412938</c:v>
                </c:pt>
                <c:pt idx="7021">
                  <c:v>113.394002</c:v>
                </c:pt>
                <c:pt idx="7022">
                  <c:v>113.38523600000001</c:v>
                </c:pt>
                <c:pt idx="7023">
                  <c:v>113.359154</c:v>
                </c:pt>
                <c:pt idx="7024">
                  <c:v>113.33147</c:v>
                </c:pt>
                <c:pt idx="7025">
                  <c:v>113.314046</c:v>
                </c:pt>
                <c:pt idx="7026">
                  <c:v>113.287262</c:v>
                </c:pt>
                <c:pt idx="7027">
                  <c:v>113.272412</c:v>
                </c:pt>
                <c:pt idx="7028">
                  <c:v>113.26172</c:v>
                </c:pt>
                <c:pt idx="7029">
                  <c:v>113.23801400000001</c:v>
                </c:pt>
                <c:pt idx="7030">
                  <c:v>113.220446</c:v>
                </c:pt>
                <c:pt idx="7031">
                  <c:v>113.205866</c:v>
                </c:pt>
                <c:pt idx="7032">
                  <c:v>113.164646</c:v>
                </c:pt>
                <c:pt idx="7033">
                  <c:v>113.15454800000001</c:v>
                </c:pt>
                <c:pt idx="7034">
                  <c:v>113.144738</c:v>
                </c:pt>
                <c:pt idx="7035">
                  <c:v>113.11915999999999</c:v>
                </c:pt>
                <c:pt idx="7036">
                  <c:v>113.09025200000001</c:v>
                </c:pt>
                <c:pt idx="7037">
                  <c:v>113.078498</c:v>
                </c:pt>
                <c:pt idx="7038">
                  <c:v>113.061668</c:v>
                </c:pt>
                <c:pt idx="7039">
                  <c:v>113.03578400000001</c:v>
                </c:pt>
                <c:pt idx="7040">
                  <c:v>113.012168</c:v>
                </c:pt>
                <c:pt idx="7041">
                  <c:v>112.990388</c:v>
                </c:pt>
                <c:pt idx="7042">
                  <c:v>112.97577200000001</c:v>
                </c:pt>
                <c:pt idx="7043">
                  <c:v>112.959734</c:v>
                </c:pt>
                <c:pt idx="7044">
                  <c:v>112.933274</c:v>
                </c:pt>
                <c:pt idx="7045">
                  <c:v>112.922258</c:v>
                </c:pt>
                <c:pt idx="7046">
                  <c:v>112.902008</c:v>
                </c:pt>
                <c:pt idx="7047">
                  <c:v>112.890506</c:v>
                </c:pt>
                <c:pt idx="7048">
                  <c:v>112.861076</c:v>
                </c:pt>
                <c:pt idx="7049">
                  <c:v>112.83663199999999</c:v>
                </c:pt>
                <c:pt idx="7050">
                  <c:v>112.822592</c:v>
                </c:pt>
                <c:pt idx="7051">
                  <c:v>112.807256</c:v>
                </c:pt>
                <c:pt idx="7052">
                  <c:v>112.77879799999999</c:v>
                </c:pt>
                <c:pt idx="7053">
                  <c:v>112.75953800000001</c:v>
                </c:pt>
                <c:pt idx="7054">
                  <c:v>112.73666</c:v>
                </c:pt>
                <c:pt idx="7055">
                  <c:v>112.70399</c:v>
                </c:pt>
                <c:pt idx="7056">
                  <c:v>112.705376</c:v>
                </c:pt>
                <c:pt idx="7057">
                  <c:v>112.693496</c:v>
                </c:pt>
                <c:pt idx="7058">
                  <c:v>112.65549799999999</c:v>
                </c:pt>
                <c:pt idx="7059">
                  <c:v>112.628606</c:v>
                </c:pt>
                <c:pt idx="7060">
                  <c:v>112.61350400000001</c:v>
                </c:pt>
                <c:pt idx="7061">
                  <c:v>112.598528</c:v>
                </c:pt>
                <c:pt idx="7062">
                  <c:v>112.584992</c:v>
                </c:pt>
                <c:pt idx="7063">
                  <c:v>112.561718</c:v>
                </c:pt>
                <c:pt idx="7064">
                  <c:v>112.542314</c:v>
                </c:pt>
                <c:pt idx="7065">
                  <c:v>112.53558200000001</c:v>
                </c:pt>
                <c:pt idx="7066">
                  <c:v>112.509788</c:v>
                </c:pt>
                <c:pt idx="7067">
                  <c:v>112.48772</c:v>
                </c:pt>
                <c:pt idx="7068">
                  <c:v>112.467956</c:v>
                </c:pt>
                <c:pt idx="7069">
                  <c:v>112.44563599999999</c:v>
                </c:pt>
                <c:pt idx="7070">
                  <c:v>112.432892</c:v>
                </c:pt>
                <c:pt idx="7071">
                  <c:v>112.40909600000001</c:v>
                </c:pt>
                <c:pt idx="7072">
                  <c:v>112.385516</c:v>
                </c:pt>
                <c:pt idx="7073">
                  <c:v>112.365932</c:v>
                </c:pt>
                <c:pt idx="7074">
                  <c:v>112.34903</c:v>
                </c:pt>
                <c:pt idx="7075">
                  <c:v>112.318376</c:v>
                </c:pt>
                <c:pt idx="7076">
                  <c:v>112.317296</c:v>
                </c:pt>
                <c:pt idx="7077">
                  <c:v>112.298198</c:v>
                </c:pt>
                <c:pt idx="7078">
                  <c:v>112.257212</c:v>
                </c:pt>
                <c:pt idx="7079">
                  <c:v>112.242272</c:v>
                </c:pt>
                <c:pt idx="7080">
                  <c:v>112.244828</c:v>
                </c:pt>
                <c:pt idx="7081">
                  <c:v>112.21574</c:v>
                </c:pt>
                <c:pt idx="7082">
                  <c:v>112.18082</c:v>
                </c:pt>
                <c:pt idx="7083">
                  <c:v>112.171604</c:v>
                </c:pt>
                <c:pt idx="7084">
                  <c:v>112.157816</c:v>
                </c:pt>
                <c:pt idx="7085">
                  <c:v>112.13357000000001</c:v>
                </c:pt>
                <c:pt idx="7086">
                  <c:v>112.112996</c:v>
                </c:pt>
                <c:pt idx="7087">
                  <c:v>112.09820000000001</c:v>
                </c:pt>
                <c:pt idx="7088">
                  <c:v>112.07010200000001</c:v>
                </c:pt>
                <c:pt idx="7089">
                  <c:v>112.04799800000001</c:v>
                </c:pt>
                <c:pt idx="7090">
                  <c:v>112.03151</c:v>
                </c:pt>
                <c:pt idx="7091">
                  <c:v>112.012304</c:v>
                </c:pt>
                <c:pt idx="7092">
                  <c:v>111.991316</c:v>
                </c:pt>
                <c:pt idx="7093">
                  <c:v>111.978194</c:v>
                </c:pt>
                <c:pt idx="7094">
                  <c:v>111.953012</c:v>
                </c:pt>
                <c:pt idx="7095">
                  <c:v>111.92624600000001</c:v>
                </c:pt>
                <c:pt idx="7096">
                  <c:v>111.91522999999999</c:v>
                </c:pt>
                <c:pt idx="7097">
                  <c:v>111.911126</c:v>
                </c:pt>
                <c:pt idx="7098">
                  <c:v>111.881822</c:v>
                </c:pt>
                <c:pt idx="7099">
                  <c:v>111.858512</c:v>
                </c:pt>
                <c:pt idx="7100">
                  <c:v>111.835202</c:v>
                </c:pt>
                <c:pt idx="7101">
                  <c:v>111.830504</c:v>
                </c:pt>
                <c:pt idx="7102">
                  <c:v>111.815546</c:v>
                </c:pt>
                <c:pt idx="7103">
                  <c:v>111.79230800000001</c:v>
                </c:pt>
                <c:pt idx="7104">
                  <c:v>111.76782799999999</c:v>
                </c:pt>
                <c:pt idx="7105">
                  <c:v>111.750224</c:v>
                </c:pt>
                <c:pt idx="7106">
                  <c:v>111.736346</c:v>
                </c:pt>
                <c:pt idx="7107">
                  <c:v>111.704018</c:v>
                </c:pt>
                <c:pt idx="7108">
                  <c:v>111.69192200000001</c:v>
                </c:pt>
                <c:pt idx="7109">
                  <c:v>111.67151</c:v>
                </c:pt>
                <c:pt idx="7110">
                  <c:v>111.653474</c:v>
                </c:pt>
                <c:pt idx="7111">
                  <c:v>111.642494</c:v>
                </c:pt>
                <c:pt idx="7112">
                  <c:v>111.62571800000001</c:v>
                </c:pt>
                <c:pt idx="7113">
                  <c:v>111.606764</c:v>
                </c:pt>
                <c:pt idx="7114">
                  <c:v>111.58534400000001</c:v>
                </c:pt>
                <c:pt idx="7115">
                  <c:v>111.56927</c:v>
                </c:pt>
                <c:pt idx="7116">
                  <c:v>111.536348</c:v>
                </c:pt>
                <c:pt idx="7117">
                  <c:v>111.520706</c:v>
                </c:pt>
                <c:pt idx="7118">
                  <c:v>111.507116</c:v>
                </c:pt>
                <c:pt idx="7119">
                  <c:v>111.489512</c:v>
                </c:pt>
                <c:pt idx="7120">
                  <c:v>111.465014</c:v>
                </c:pt>
                <c:pt idx="7121">
                  <c:v>111.45831800000001</c:v>
                </c:pt>
                <c:pt idx="7122">
                  <c:v>111.42077</c:v>
                </c:pt>
                <c:pt idx="7123">
                  <c:v>111.392816</c:v>
                </c:pt>
                <c:pt idx="7124">
                  <c:v>111.39202400000001</c:v>
                </c:pt>
                <c:pt idx="7125">
                  <c:v>111.3737</c:v>
                </c:pt>
                <c:pt idx="7126">
                  <c:v>111.34072399999999</c:v>
                </c:pt>
                <c:pt idx="7127">
                  <c:v>111.321212</c:v>
                </c:pt>
                <c:pt idx="7128">
                  <c:v>111.307874</c:v>
                </c:pt>
                <c:pt idx="7129">
                  <c:v>111.28798399999999</c:v>
                </c:pt>
                <c:pt idx="7130">
                  <c:v>111.27146</c:v>
                </c:pt>
                <c:pt idx="7131">
                  <c:v>111.255386</c:v>
                </c:pt>
                <c:pt idx="7132">
                  <c:v>111.245108</c:v>
                </c:pt>
                <c:pt idx="7133">
                  <c:v>111.230942</c:v>
                </c:pt>
                <c:pt idx="7134">
                  <c:v>111.20043200000001</c:v>
                </c:pt>
                <c:pt idx="7135">
                  <c:v>111.18261200000001</c:v>
                </c:pt>
                <c:pt idx="7136">
                  <c:v>111.1649</c:v>
                </c:pt>
                <c:pt idx="7137">
                  <c:v>111.15266</c:v>
                </c:pt>
                <c:pt idx="7138">
                  <c:v>111.12787400000001</c:v>
                </c:pt>
                <c:pt idx="7139">
                  <c:v>111.11423000000001</c:v>
                </c:pt>
                <c:pt idx="7140">
                  <c:v>111.09173</c:v>
                </c:pt>
                <c:pt idx="7141">
                  <c:v>111.08121800000001</c:v>
                </c:pt>
                <c:pt idx="7142">
                  <c:v>111.063326</c:v>
                </c:pt>
                <c:pt idx="7143">
                  <c:v>111.04259</c:v>
                </c:pt>
                <c:pt idx="7144">
                  <c:v>111.00542</c:v>
                </c:pt>
                <c:pt idx="7145">
                  <c:v>110.991668</c:v>
                </c:pt>
                <c:pt idx="7146">
                  <c:v>110.9714</c:v>
                </c:pt>
                <c:pt idx="7147">
                  <c:v>110.94494</c:v>
                </c:pt>
                <c:pt idx="7148">
                  <c:v>110.930504</c:v>
                </c:pt>
                <c:pt idx="7149">
                  <c:v>110.914142</c:v>
                </c:pt>
                <c:pt idx="7150">
                  <c:v>110.90876</c:v>
                </c:pt>
                <c:pt idx="7151">
                  <c:v>110.887232</c:v>
                </c:pt>
                <c:pt idx="7152">
                  <c:v>110.87234599999999</c:v>
                </c:pt>
                <c:pt idx="7153">
                  <c:v>110.855552</c:v>
                </c:pt>
                <c:pt idx="7154">
                  <c:v>110.825672</c:v>
                </c:pt>
                <c:pt idx="7155">
                  <c:v>110.817176</c:v>
                </c:pt>
                <c:pt idx="7156">
                  <c:v>110.79977</c:v>
                </c:pt>
                <c:pt idx="7157">
                  <c:v>110.770214</c:v>
                </c:pt>
                <c:pt idx="7158">
                  <c:v>110.74946</c:v>
                </c:pt>
                <c:pt idx="7159">
                  <c:v>110.738372</c:v>
                </c:pt>
                <c:pt idx="7160">
                  <c:v>110.717474</c:v>
                </c:pt>
                <c:pt idx="7161">
                  <c:v>110.700716</c:v>
                </c:pt>
                <c:pt idx="7162">
                  <c:v>110.683184</c:v>
                </c:pt>
                <c:pt idx="7163">
                  <c:v>110.660918</c:v>
                </c:pt>
                <c:pt idx="7164">
                  <c:v>110.631704</c:v>
                </c:pt>
                <c:pt idx="7165">
                  <c:v>110.62175000000001</c:v>
                </c:pt>
                <c:pt idx="7166">
                  <c:v>110.615252</c:v>
                </c:pt>
                <c:pt idx="7167">
                  <c:v>110.592698</c:v>
                </c:pt>
                <c:pt idx="7168">
                  <c:v>110.56436600000001</c:v>
                </c:pt>
                <c:pt idx="7169">
                  <c:v>110.537024</c:v>
                </c:pt>
                <c:pt idx="7170">
                  <c:v>110.516792</c:v>
                </c:pt>
                <c:pt idx="7171">
                  <c:v>110.497568</c:v>
                </c:pt>
                <c:pt idx="7172">
                  <c:v>110.492276</c:v>
                </c:pt>
                <c:pt idx="7173">
                  <c:v>110.463134</c:v>
                </c:pt>
                <c:pt idx="7174">
                  <c:v>110.45894</c:v>
                </c:pt>
                <c:pt idx="7175">
                  <c:v>110.455304</c:v>
                </c:pt>
                <c:pt idx="7176">
                  <c:v>110.42587399999999</c:v>
                </c:pt>
                <c:pt idx="7177">
                  <c:v>110.41086199999999</c:v>
                </c:pt>
                <c:pt idx="7178">
                  <c:v>110.3927</c:v>
                </c:pt>
                <c:pt idx="7179">
                  <c:v>110.366294</c:v>
                </c:pt>
                <c:pt idx="7180">
                  <c:v>110.359256</c:v>
                </c:pt>
                <c:pt idx="7181">
                  <c:v>110.337656</c:v>
                </c:pt>
                <c:pt idx="7182">
                  <c:v>110.309792</c:v>
                </c:pt>
                <c:pt idx="7183">
                  <c:v>110.29837999999999</c:v>
                </c:pt>
                <c:pt idx="7184">
                  <c:v>110.28119</c:v>
                </c:pt>
                <c:pt idx="7185">
                  <c:v>110.25518</c:v>
                </c:pt>
                <c:pt idx="7186">
                  <c:v>110.234678</c:v>
                </c:pt>
                <c:pt idx="7187">
                  <c:v>110.2226</c:v>
                </c:pt>
                <c:pt idx="7188">
                  <c:v>110.211386</c:v>
                </c:pt>
                <c:pt idx="7189">
                  <c:v>110.17772600000001</c:v>
                </c:pt>
                <c:pt idx="7190">
                  <c:v>110.169194</c:v>
                </c:pt>
                <c:pt idx="7191">
                  <c:v>110.157062</c:v>
                </c:pt>
                <c:pt idx="7192">
                  <c:v>110.14763000000001</c:v>
                </c:pt>
                <c:pt idx="7193">
                  <c:v>110.11425800000001</c:v>
                </c:pt>
                <c:pt idx="7194">
                  <c:v>110.10925400000001</c:v>
                </c:pt>
                <c:pt idx="7195">
                  <c:v>110.094728</c:v>
                </c:pt>
                <c:pt idx="7196">
                  <c:v>110.062094</c:v>
                </c:pt>
                <c:pt idx="7197">
                  <c:v>110.039396</c:v>
                </c:pt>
                <c:pt idx="7198">
                  <c:v>110.016446</c:v>
                </c:pt>
                <c:pt idx="7199">
                  <c:v>109.99758199999999</c:v>
                </c:pt>
                <c:pt idx="7200">
                  <c:v>109.981472</c:v>
                </c:pt>
                <c:pt idx="7201">
                  <c:v>109.95863</c:v>
                </c:pt>
                <c:pt idx="7202">
                  <c:v>109.946732</c:v>
                </c:pt>
                <c:pt idx="7203">
                  <c:v>109.928372</c:v>
                </c:pt>
                <c:pt idx="7204">
                  <c:v>109.914998</c:v>
                </c:pt>
                <c:pt idx="7205">
                  <c:v>109.90607</c:v>
                </c:pt>
                <c:pt idx="7206">
                  <c:v>109.88475800000001</c:v>
                </c:pt>
                <c:pt idx="7207">
                  <c:v>109.861268</c:v>
                </c:pt>
                <c:pt idx="7208">
                  <c:v>109.83927199999999</c:v>
                </c:pt>
                <c:pt idx="7209">
                  <c:v>109.83119000000001</c:v>
                </c:pt>
                <c:pt idx="7210">
                  <c:v>109.80589999999999</c:v>
                </c:pt>
                <c:pt idx="7211">
                  <c:v>109.78619</c:v>
                </c:pt>
                <c:pt idx="7212">
                  <c:v>109.769666</c:v>
                </c:pt>
                <c:pt idx="7213">
                  <c:v>109.758668</c:v>
                </c:pt>
                <c:pt idx="7214">
                  <c:v>109.732784</c:v>
                </c:pt>
                <c:pt idx="7215">
                  <c:v>109.714478</c:v>
                </c:pt>
                <c:pt idx="7216">
                  <c:v>109.700402</c:v>
                </c:pt>
                <c:pt idx="7217">
                  <c:v>109.67968399999999</c:v>
                </c:pt>
                <c:pt idx="7218">
                  <c:v>109.655708</c:v>
                </c:pt>
                <c:pt idx="7219">
                  <c:v>109.64966</c:v>
                </c:pt>
                <c:pt idx="7220">
                  <c:v>109.62332600000001</c:v>
                </c:pt>
                <c:pt idx="7221">
                  <c:v>109.610294</c:v>
                </c:pt>
                <c:pt idx="7222">
                  <c:v>109.59332000000001</c:v>
                </c:pt>
                <c:pt idx="7223">
                  <c:v>109.5719</c:v>
                </c:pt>
                <c:pt idx="7224">
                  <c:v>109.558148</c:v>
                </c:pt>
                <c:pt idx="7225">
                  <c:v>109.53575600000001</c:v>
                </c:pt>
                <c:pt idx="7226">
                  <c:v>109.52184200000001</c:v>
                </c:pt>
                <c:pt idx="7227">
                  <c:v>109.508396</c:v>
                </c:pt>
                <c:pt idx="7228">
                  <c:v>109.488488</c:v>
                </c:pt>
                <c:pt idx="7229">
                  <c:v>109.463144</c:v>
                </c:pt>
                <c:pt idx="7230">
                  <c:v>109.45265000000001</c:v>
                </c:pt>
                <c:pt idx="7231">
                  <c:v>109.43680999999999</c:v>
                </c:pt>
                <c:pt idx="7232">
                  <c:v>109.42172600000001</c:v>
                </c:pt>
                <c:pt idx="7233">
                  <c:v>109.38686</c:v>
                </c:pt>
                <c:pt idx="7234">
                  <c:v>109.373504</c:v>
                </c:pt>
                <c:pt idx="7235">
                  <c:v>109.34978</c:v>
                </c:pt>
                <c:pt idx="7236">
                  <c:v>109.33696399999999</c:v>
                </c:pt>
                <c:pt idx="7237">
                  <c:v>109.328576</c:v>
                </c:pt>
                <c:pt idx="7238">
                  <c:v>109.307912</c:v>
                </c:pt>
                <c:pt idx="7239">
                  <c:v>109.290308</c:v>
                </c:pt>
                <c:pt idx="7240">
                  <c:v>109.27659199999999</c:v>
                </c:pt>
                <c:pt idx="7241">
                  <c:v>109.26446</c:v>
                </c:pt>
                <c:pt idx="7242">
                  <c:v>109.236704</c:v>
                </c:pt>
                <c:pt idx="7243">
                  <c:v>109.20277400000001</c:v>
                </c:pt>
                <c:pt idx="7244">
                  <c:v>109.182542</c:v>
                </c:pt>
                <c:pt idx="7245">
                  <c:v>109.181282</c:v>
                </c:pt>
                <c:pt idx="7246">
                  <c:v>109.160978</c:v>
                </c:pt>
                <c:pt idx="7247">
                  <c:v>109.14101599999999</c:v>
                </c:pt>
                <c:pt idx="7248">
                  <c:v>109.127354</c:v>
                </c:pt>
                <c:pt idx="7249">
                  <c:v>109.12154</c:v>
                </c:pt>
                <c:pt idx="7250">
                  <c:v>109.10609599999999</c:v>
                </c:pt>
                <c:pt idx="7251">
                  <c:v>109.09009399999999</c:v>
                </c:pt>
                <c:pt idx="7252">
                  <c:v>109.07173400000001</c:v>
                </c:pt>
                <c:pt idx="7253">
                  <c:v>109.04576</c:v>
                </c:pt>
                <c:pt idx="7254">
                  <c:v>109.045382</c:v>
                </c:pt>
                <c:pt idx="7255">
                  <c:v>109.01706799999999</c:v>
                </c:pt>
                <c:pt idx="7256">
                  <c:v>108.99579199999999</c:v>
                </c:pt>
                <c:pt idx="7257">
                  <c:v>108.970844</c:v>
                </c:pt>
                <c:pt idx="7258">
                  <c:v>108.959306</c:v>
                </c:pt>
                <c:pt idx="7259">
                  <c:v>108.946652</c:v>
                </c:pt>
                <c:pt idx="7260">
                  <c:v>108.93815600000001</c:v>
                </c:pt>
                <c:pt idx="7261">
                  <c:v>108.91445</c:v>
                </c:pt>
                <c:pt idx="7262">
                  <c:v>108.87989</c:v>
                </c:pt>
                <c:pt idx="7263">
                  <c:v>108.856382</c:v>
                </c:pt>
                <c:pt idx="7264">
                  <c:v>108.856076</c:v>
                </c:pt>
                <c:pt idx="7265">
                  <c:v>108.838508</c:v>
                </c:pt>
                <c:pt idx="7266">
                  <c:v>108.823802</c:v>
                </c:pt>
                <c:pt idx="7267">
                  <c:v>108.811184</c:v>
                </c:pt>
                <c:pt idx="7268">
                  <c:v>108.791366</c:v>
                </c:pt>
                <c:pt idx="7269">
                  <c:v>108.767174</c:v>
                </c:pt>
                <c:pt idx="7270">
                  <c:v>108.74669</c:v>
                </c:pt>
                <c:pt idx="7271">
                  <c:v>108.715244</c:v>
                </c:pt>
                <c:pt idx="7272">
                  <c:v>108.70663999999999</c:v>
                </c:pt>
                <c:pt idx="7273">
                  <c:v>108.692024</c:v>
                </c:pt>
                <c:pt idx="7274">
                  <c:v>108.66479</c:v>
                </c:pt>
                <c:pt idx="7275">
                  <c:v>108.664376</c:v>
                </c:pt>
                <c:pt idx="7276">
                  <c:v>108.6395</c:v>
                </c:pt>
                <c:pt idx="7277">
                  <c:v>108.61935800000001</c:v>
                </c:pt>
                <c:pt idx="7278">
                  <c:v>108.605462</c:v>
                </c:pt>
                <c:pt idx="7279">
                  <c:v>108.581846</c:v>
                </c:pt>
                <c:pt idx="7280">
                  <c:v>108.56966</c:v>
                </c:pt>
                <c:pt idx="7281">
                  <c:v>108.556916</c:v>
                </c:pt>
                <c:pt idx="7282">
                  <c:v>108.531806</c:v>
                </c:pt>
                <c:pt idx="7283">
                  <c:v>108.510062</c:v>
                </c:pt>
                <c:pt idx="7284">
                  <c:v>108.502718</c:v>
                </c:pt>
                <c:pt idx="7285">
                  <c:v>108.492746</c:v>
                </c:pt>
                <c:pt idx="7286">
                  <c:v>108.469058</c:v>
                </c:pt>
                <c:pt idx="7287">
                  <c:v>108.446288</c:v>
                </c:pt>
                <c:pt idx="7288">
                  <c:v>108.429782</c:v>
                </c:pt>
                <c:pt idx="7289">
                  <c:v>108.416408</c:v>
                </c:pt>
                <c:pt idx="7290">
                  <c:v>108.40519399999999</c:v>
                </c:pt>
                <c:pt idx="7291">
                  <c:v>108.394808</c:v>
                </c:pt>
                <c:pt idx="7292">
                  <c:v>108.368708</c:v>
                </c:pt>
                <c:pt idx="7293">
                  <c:v>108.346856</c:v>
                </c:pt>
                <c:pt idx="7294">
                  <c:v>108.336794</c:v>
                </c:pt>
                <c:pt idx="7295">
                  <c:v>108.32783000000001</c:v>
                </c:pt>
                <c:pt idx="7296">
                  <c:v>108.31685</c:v>
                </c:pt>
                <c:pt idx="7297">
                  <c:v>108.29881399999999</c:v>
                </c:pt>
                <c:pt idx="7298">
                  <c:v>108.27158</c:v>
                </c:pt>
                <c:pt idx="7299">
                  <c:v>108.248684</c:v>
                </c:pt>
                <c:pt idx="7300">
                  <c:v>108.228722</c:v>
                </c:pt>
                <c:pt idx="7301">
                  <c:v>108.221936</c:v>
                </c:pt>
                <c:pt idx="7302">
                  <c:v>108.21270199999999</c:v>
                </c:pt>
                <c:pt idx="7303">
                  <c:v>108.179294</c:v>
                </c:pt>
                <c:pt idx="7304">
                  <c:v>108.15751400000001</c:v>
                </c:pt>
                <c:pt idx="7305">
                  <c:v>108.15542600000001</c:v>
                </c:pt>
                <c:pt idx="7306">
                  <c:v>108.128606</c:v>
                </c:pt>
                <c:pt idx="7307">
                  <c:v>108.114062</c:v>
                </c:pt>
                <c:pt idx="7308">
                  <c:v>108.11485399999999</c:v>
                </c:pt>
                <c:pt idx="7309">
                  <c:v>108.092174</c:v>
                </c:pt>
                <c:pt idx="7310">
                  <c:v>108.06265399999999</c:v>
                </c:pt>
                <c:pt idx="7311">
                  <c:v>108.054338</c:v>
                </c:pt>
                <c:pt idx="7312">
                  <c:v>108.033998</c:v>
                </c:pt>
                <c:pt idx="7313">
                  <c:v>108.006872</c:v>
                </c:pt>
                <c:pt idx="7314">
                  <c:v>107.995982</c:v>
                </c:pt>
                <c:pt idx="7315">
                  <c:v>107.964986</c:v>
                </c:pt>
                <c:pt idx="7316">
                  <c:v>107.96646200000001</c:v>
                </c:pt>
                <c:pt idx="7317">
                  <c:v>107.961026</c:v>
                </c:pt>
                <c:pt idx="7318">
                  <c:v>107.937788</c:v>
                </c:pt>
                <c:pt idx="7319">
                  <c:v>107.924612</c:v>
                </c:pt>
                <c:pt idx="7320">
                  <c:v>107.895056</c:v>
                </c:pt>
                <c:pt idx="7321">
                  <c:v>107.88863000000001</c:v>
                </c:pt>
                <c:pt idx="7322">
                  <c:v>107.86703</c:v>
                </c:pt>
                <c:pt idx="7323">
                  <c:v>107.857562</c:v>
                </c:pt>
                <c:pt idx="7324">
                  <c:v>107.844998</c:v>
                </c:pt>
                <c:pt idx="7325">
                  <c:v>107.82242599999999</c:v>
                </c:pt>
                <c:pt idx="7326">
                  <c:v>107.802752</c:v>
                </c:pt>
                <c:pt idx="7327">
                  <c:v>107.79268999999999</c:v>
                </c:pt>
                <c:pt idx="7328">
                  <c:v>107.769074</c:v>
                </c:pt>
                <c:pt idx="7329">
                  <c:v>107.753378</c:v>
                </c:pt>
                <c:pt idx="7330">
                  <c:v>107.73437</c:v>
                </c:pt>
                <c:pt idx="7331">
                  <c:v>107.71795400000001</c:v>
                </c:pt>
                <c:pt idx="7332">
                  <c:v>107.69775799999999</c:v>
                </c:pt>
                <c:pt idx="7333">
                  <c:v>107.694806</c:v>
                </c:pt>
                <c:pt idx="7334">
                  <c:v>107.67383599999999</c:v>
                </c:pt>
                <c:pt idx="7335">
                  <c:v>107.653622</c:v>
                </c:pt>
                <c:pt idx="7336">
                  <c:v>107.632094</c:v>
                </c:pt>
                <c:pt idx="7337">
                  <c:v>107.62201399999999</c:v>
                </c:pt>
                <c:pt idx="7338">
                  <c:v>107.600252</c:v>
                </c:pt>
                <c:pt idx="7339">
                  <c:v>107.580326</c:v>
                </c:pt>
                <c:pt idx="7340">
                  <c:v>107.56688</c:v>
                </c:pt>
                <c:pt idx="7341">
                  <c:v>107.55780799999999</c:v>
                </c:pt>
                <c:pt idx="7342">
                  <c:v>107.545946</c:v>
                </c:pt>
                <c:pt idx="7343">
                  <c:v>107.506364</c:v>
                </c:pt>
                <c:pt idx="7344">
                  <c:v>107.493926</c:v>
                </c:pt>
                <c:pt idx="7345">
                  <c:v>107.47360399999999</c:v>
                </c:pt>
                <c:pt idx="7346">
                  <c:v>107.454992</c:v>
                </c:pt>
                <c:pt idx="7347">
                  <c:v>107.44637</c:v>
                </c:pt>
                <c:pt idx="7348">
                  <c:v>107.44498400000001</c:v>
                </c:pt>
                <c:pt idx="7349">
                  <c:v>107.40263</c:v>
                </c:pt>
                <c:pt idx="7350">
                  <c:v>107.378798</c:v>
                </c:pt>
                <c:pt idx="7351">
                  <c:v>107.37003199999999</c:v>
                </c:pt>
                <c:pt idx="7352">
                  <c:v>107.360168</c:v>
                </c:pt>
                <c:pt idx="7353">
                  <c:v>107.35449800000001</c:v>
                </c:pt>
                <c:pt idx="7354">
                  <c:v>107.32955</c:v>
                </c:pt>
                <c:pt idx="7355">
                  <c:v>107.32720999999999</c:v>
                </c:pt>
                <c:pt idx="7356">
                  <c:v>107.30321600000001</c:v>
                </c:pt>
                <c:pt idx="7357">
                  <c:v>107.281166</c:v>
                </c:pt>
                <c:pt idx="7358">
                  <c:v>107.27168</c:v>
                </c:pt>
                <c:pt idx="7359">
                  <c:v>107.256128</c:v>
                </c:pt>
                <c:pt idx="7360">
                  <c:v>107.224268</c:v>
                </c:pt>
                <c:pt idx="7361">
                  <c:v>107.213792</c:v>
                </c:pt>
                <c:pt idx="7362">
                  <c:v>107.205062</c:v>
                </c:pt>
                <c:pt idx="7363">
                  <c:v>107.185298</c:v>
                </c:pt>
                <c:pt idx="7364">
                  <c:v>107.15909000000001</c:v>
                </c:pt>
                <c:pt idx="7365">
                  <c:v>107.156696</c:v>
                </c:pt>
                <c:pt idx="7366">
                  <c:v>107.12777</c:v>
                </c:pt>
                <c:pt idx="7367">
                  <c:v>107.123576</c:v>
                </c:pt>
                <c:pt idx="7368">
                  <c:v>107.122316</c:v>
                </c:pt>
                <c:pt idx="7369">
                  <c:v>107.09207600000001</c:v>
                </c:pt>
                <c:pt idx="7370">
                  <c:v>107.068856</c:v>
                </c:pt>
                <c:pt idx="7371">
                  <c:v>107.06169199999999</c:v>
                </c:pt>
                <c:pt idx="7372">
                  <c:v>107.028194</c:v>
                </c:pt>
                <c:pt idx="7373">
                  <c:v>107.01940999999999</c:v>
                </c:pt>
                <c:pt idx="7374">
                  <c:v>106.997</c:v>
                </c:pt>
                <c:pt idx="7375">
                  <c:v>106.98330199999999</c:v>
                </c:pt>
                <c:pt idx="7376">
                  <c:v>106.977884</c:v>
                </c:pt>
                <c:pt idx="7377">
                  <c:v>106.961252</c:v>
                </c:pt>
                <c:pt idx="7378">
                  <c:v>106.94402599999999</c:v>
                </c:pt>
                <c:pt idx="7379">
                  <c:v>106.927646</c:v>
                </c:pt>
                <c:pt idx="7380">
                  <c:v>106.910816</c:v>
                </c:pt>
                <c:pt idx="7381">
                  <c:v>106.891898</c:v>
                </c:pt>
                <c:pt idx="7382">
                  <c:v>106.88064799999999</c:v>
                </c:pt>
                <c:pt idx="7383">
                  <c:v>106.851596</c:v>
                </c:pt>
                <c:pt idx="7384">
                  <c:v>106.83959</c:v>
                </c:pt>
                <c:pt idx="7385">
                  <c:v>106.834406</c:v>
                </c:pt>
                <c:pt idx="7386">
                  <c:v>106.81491200000001</c:v>
                </c:pt>
                <c:pt idx="7387">
                  <c:v>106.786922</c:v>
                </c:pt>
                <c:pt idx="7388">
                  <c:v>106.77444800000001</c:v>
                </c:pt>
                <c:pt idx="7389">
                  <c:v>106.764548</c:v>
                </c:pt>
                <c:pt idx="7390">
                  <c:v>106.74275</c:v>
                </c:pt>
                <c:pt idx="7391">
                  <c:v>106.715084</c:v>
                </c:pt>
                <c:pt idx="7392">
                  <c:v>106.72024999999999</c:v>
                </c:pt>
                <c:pt idx="7393">
                  <c:v>106.713266</c:v>
                </c:pt>
                <c:pt idx="7394">
                  <c:v>106.681208</c:v>
                </c:pt>
                <c:pt idx="7395">
                  <c:v>106.65599</c:v>
                </c:pt>
                <c:pt idx="7396">
                  <c:v>106.637216</c:v>
                </c:pt>
                <c:pt idx="7397">
                  <c:v>106.62026</c:v>
                </c:pt>
                <c:pt idx="7398">
                  <c:v>106.623806</c:v>
                </c:pt>
                <c:pt idx="7399">
                  <c:v>106.60512199999999</c:v>
                </c:pt>
                <c:pt idx="7400">
                  <c:v>106.58759000000001</c:v>
                </c:pt>
                <c:pt idx="7401">
                  <c:v>106.573424</c:v>
                </c:pt>
                <c:pt idx="7402">
                  <c:v>106.55938399999999</c:v>
                </c:pt>
                <c:pt idx="7403">
                  <c:v>106.54219399999999</c:v>
                </c:pt>
                <c:pt idx="7404">
                  <c:v>106.51927999999999</c:v>
                </c:pt>
                <c:pt idx="7405">
                  <c:v>106.515914</c:v>
                </c:pt>
                <c:pt idx="7406">
                  <c:v>106.480238</c:v>
                </c:pt>
                <c:pt idx="7407">
                  <c:v>106.47156200000001</c:v>
                </c:pt>
                <c:pt idx="7408">
                  <c:v>106.460258</c:v>
                </c:pt>
                <c:pt idx="7409">
                  <c:v>106.440134</c:v>
                </c:pt>
                <c:pt idx="7410">
                  <c:v>106.428056</c:v>
                </c:pt>
                <c:pt idx="7411">
                  <c:v>106.42091000000001</c:v>
                </c:pt>
                <c:pt idx="7412">
                  <c:v>106.401056</c:v>
                </c:pt>
                <c:pt idx="7413">
                  <c:v>106.37824999999999</c:v>
                </c:pt>
                <c:pt idx="7414">
                  <c:v>106.37216600000001</c:v>
                </c:pt>
                <c:pt idx="7415">
                  <c:v>106.339928</c:v>
                </c:pt>
                <c:pt idx="7416">
                  <c:v>106.32842599999999</c:v>
                </c:pt>
                <c:pt idx="7417">
                  <c:v>106.314476</c:v>
                </c:pt>
                <c:pt idx="7418">
                  <c:v>106.293452</c:v>
                </c:pt>
                <c:pt idx="7419">
                  <c:v>106.27565</c:v>
                </c:pt>
                <c:pt idx="7420">
                  <c:v>106.25905400000001</c:v>
                </c:pt>
                <c:pt idx="7421">
                  <c:v>106.251116</c:v>
                </c:pt>
                <c:pt idx="7422">
                  <c:v>106.24172</c:v>
                </c:pt>
                <c:pt idx="7423">
                  <c:v>106.214432</c:v>
                </c:pt>
                <c:pt idx="7424">
                  <c:v>106.200644</c:v>
                </c:pt>
                <c:pt idx="7425">
                  <c:v>106.183616</c:v>
                </c:pt>
                <c:pt idx="7426">
                  <c:v>106.17538999999999</c:v>
                </c:pt>
                <c:pt idx="7427">
                  <c:v>106.158614</c:v>
                </c:pt>
                <c:pt idx="7428">
                  <c:v>106.148174</c:v>
                </c:pt>
                <c:pt idx="7429">
                  <c:v>106.12526</c:v>
                </c:pt>
                <c:pt idx="7430">
                  <c:v>106.110266</c:v>
                </c:pt>
                <c:pt idx="7431">
                  <c:v>106.104866</c:v>
                </c:pt>
                <c:pt idx="7432">
                  <c:v>106.085588</c:v>
                </c:pt>
                <c:pt idx="7433">
                  <c:v>106.061576</c:v>
                </c:pt>
                <c:pt idx="7434">
                  <c:v>106.04780599999999</c:v>
                </c:pt>
                <c:pt idx="7435">
                  <c:v>106.038302</c:v>
                </c:pt>
                <c:pt idx="7436">
                  <c:v>106.026404</c:v>
                </c:pt>
                <c:pt idx="7437">
                  <c:v>106.00172600000001</c:v>
                </c:pt>
                <c:pt idx="7438">
                  <c:v>105.99242</c:v>
                </c:pt>
                <c:pt idx="7439">
                  <c:v>105.97055</c:v>
                </c:pt>
                <c:pt idx="7440">
                  <c:v>105.95269399999999</c:v>
                </c:pt>
                <c:pt idx="7441">
                  <c:v>105.95003</c:v>
                </c:pt>
                <c:pt idx="7442">
                  <c:v>105.921806</c:v>
                </c:pt>
                <c:pt idx="7443">
                  <c:v>105.90647</c:v>
                </c:pt>
                <c:pt idx="7444">
                  <c:v>105.888614</c:v>
                </c:pt>
                <c:pt idx="7445">
                  <c:v>105.866708</c:v>
                </c:pt>
                <c:pt idx="7446">
                  <c:v>105.852902</c:v>
                </c:pt>
                <c:pt idx="7447">
                  <c:v>105.850274</c:v>
                </c:pt>
                <c:pt idx="7448">
                  <c:v>105.82961</c:v>
                </c:pt>
                <c:pt idx="7449">
                  <c:v>105.814904</c:v>
                </c:pt>
                <c:pt idx="7450">
                  <c:v>105.799316</c:v>
                </c:pt>
                <c:pt idx="7451">
                  <c:v>105.781082</c:v>
                </c:pt>
                <c:pt idx="7452">
                  <c:v>105.75653</c:v>
                </c:pt>
                <c:pt idx="7453">
                  <c:v>105.754766</c:v>
                </c:pt>
                <c:pt idx="7454">
                  <c:v>105.73955599999999</c:v>
                </c:pt>
                <c:pt idx="7455">
                  <c:v>105.718676</c:v>
                </c:pt>
                <c:pt idx="7456">
                  <c:v>105.699236</c:v>
                </c:pt>
                <c:pt idx="7457">
                  <c:v>105.69408799999999</c:v>
                </c:pt>
                <c:pt idx="7458">
                  <c:v>105.66771799999999</c:v>
                </c:pt>
                <c:pt idx="7459">
                  <c:v>105.649592</c:v>
                </c:pt>
                <c:pt idx="7460">
                  <c:v>105.637424</c:v>
                </c:pt>
                <c:pt idx="7461">
                  <c:v>105.621656</c:v>
                </c:pt>
                <c:pt idx="7462">
                  <c:v>105.60191</c:v>
                </c:pt>
                <c:pt idx="7463">
                  <c:v>105.59687</c:v>
                </c:pt>
                <c:pt idx="7464">
                  <c:v>105.582812</c:v>
                </c:pt>
                <c:pt idx="7465">
                  <c:v>105.565496</c:v>
                </c:pt>
                <c:pt idx="7466">
                  <c:v>105.550268</c:v>
                </c:pt>
                <c:pt idx="7467">
                  <c:v>105.53768599999999</c:v>
                </c:pt>
                <c:pt idx="7468">
                  <c:v>105.521378</c:v>
                </c:pt>
                <c:pt idx="7469">
                  <c:v>105.50345</c:v>
                </c:pt>
                <c:pt idx="7470">
                  <c:v>105.490094</c:v>
                </c:pt>
                <c:pt idx="7471">
                  <c:v>105.480374</c:v>
                </c:pt>
                <c:pt idx="7472">
                  <c:v>105.456542</c:v>
                </c:pt>
                <c:pt idx="7473">
                  <c:v>105.44450000000001</c:v>
                </c:pt>
                <c:pt idx="7474">
                  <c:v>105.42885800000001</c:v>
                </c:pt>
                <c:pt idx="7475">
                  <c:v>105.41462</c:v>
                </c:pt>
                <c:pt idx="7476">
                  <c:v>105.393038</c:v>
                </c:pt>
                <c:pt idx="7477">
                  <c:v>105.37781</c:v>
                </c:pt>
                <c:pt idx="7478">
                  <c:v>105.363032</c:v>
                </c:pt>
                <c:pt idx="7479">
                  <c:v>105.344204</c:v>
                </c:pt>
                <c:pt idx="7480">
                  <c:v>105.32555600000001</c:v>
                </c:pt>
                <c:pt idx="7481">
                  <c:v>105.328526</c:v>
                </c:pt>
                <c:pt idx="7482">
                  <c:v>105.29644999999999</c:v>
                </c:pt>
                <c:pt idx="7483">
                  <c:v>105.284192</c:v>
                </c:pt>
                <c:pt idx="7484">
                  <c:v>105.277874</c:v>
                </c:pt>
                <c:pt idx="7485">
                  <c:v>105.25856</c:v>
                </c:pt>
                <c:pt idx="7486">
                  <c:v>105.24254000000001</c:v>
                </c:pt>
                <c:pt idx="7487">
                  <c:v>105.21915799999999</c:v>
                </c:pt>
                <c:pt idx="7488">
                  <c:v>105.202202</c:v>
                </c:pt>
                <c:pt idx="7489">
                  <c:v>105.19314799999999</c:v>
                </c:pt>
                <c:pt idx="7490">
                  <c:v>105.187802</c:v>
                </c:pt>
                <c:pt idx="7491">
                  <c:v>105.175526</c:v>
                </c:pt>
                <c:pt idx="7492">
                  <c:v>105.1574</c:v>
                </c:pt>
                <c:pt idx="7493">
                  <c:v>105.14042600000001</c:v>
                </c:pt>
                <c:pt idx="7494">
                  <c:v>105.11825</c:v>
                </c:pt>
                <c:pt idx="7495">
                  <c:v>105.117008</c:v>
                </c:pt>
                <c:pt idx="7496">
                  <c:v>105.098918</c:v>
                </c:pt>
                <c:pt idx="7497">
                  <c:v>105.066104</c:v>
                </c:pt>
                <c:pt idx="7498">
                  <c:v>105.059138</c:v>
                </c:pt>
                <c:pt idx="7499">
                  <c:v>105.04830200000001</c:v>
                </c:pt>
                <c:pt idx="7500">
                  <c:v>105.032084</c:v>
                </c:pt>
                <c:pt idx="7501">
                  <c:v>105.02866400000001</c:v>
                </c:pt>
                <c:pt idx="7502">
                  <c:v>105.005696</c:v>
                </c:pt>
                <c:pt idx="7503">
                  <c:v>104.98173800000001</c:v>
                </c:pt>
                <c:pt idx="7504">
                  <c:v>104.971046</c:v>
                </c:pt>
                <c:pt idx="7505">
                  <c:v>104.962586</c:v>
                </c:pt>
                <c:pt idx="7506">
                  <c:v>104.93371399999999</c:v>
                </c:pt>
                <c:pt idx="7507">
                  <c:v>104.93272399999999</c:v>
                </c:pt>
                <c:pt idx="7508">
                  <c:v>104.92268</c:v>
                </c:pt>
                <c:pt idx="7509">
                  <c:v>104.90453599999999</c:v>
                </c:pt>
                <c:pt idx="7510">
                  <c:v>104.898308</c:v>
                </c:pt>
                <c:pt idx="7511">
                  <c:v>104.88698599999999</c:v>
                </c:pt>
                <c:pt idx="7512">
                  <c:v>104.864756</c:v>
                </c:pt>
                <c:pt idx="7513">
                  <c:v>104.845496</c:v>
                </c:pt>
                <c:pt idx="7514">
                  <c:v>104.820098</c:v>
                </c:pt>
                <c:pt idx="7515">
                  <c:v>104.812214</c:v>
                </c:pt>
                <c:pt idx="7516">
                  <c:v>104.786726</c:v>
                </c:pt>
                <c:pt idx="7517">
                  <c:v>104.77571</c:v>
                </c:pt>
                <c:pt idx="7518">
                  <c:v>104.76541400000001</c:v>
                </c:pt>
                <c:pt idx="7519">
                  <c:v>104.751032</c:v>
                </c:pt>
                <c:pt idx="7520">
                  <c:v>104.738648</c:v>
                </c:pt>
                <c:pt idx="7521">
                  <c:v>104.736812</c:v>
                </c:pt>
                <c:pt idx="7522">
                  <c:v>104.727362</c:v>
                </c:pt>
                <c:pt idx="7523">
                  <c:v>104.70903800000001</c:v>
                </c:pt>
                <c:pt idx="7524">
                  <c:v>104.675522</c:v>
                </c:pt>
                <c:pt idx="7525">
                  <c:v>104.657882</c:v>
                </c:pt>
                <c:pt idx="7526">
                  <c:v>104.634608</c:v>
                </c:pt>
                <c:pt idx="7527">
                  <c:v>104.626616</c:v>
                </c:pt>
                <c:pt idx="7528">
                  <c:v>104.61455599999999</c:v>
                </c:pt>
                <c:pt idx="7529">
                  <c:v>104.618966</c:v>
                </c:pt>
                <c:pt idx="7530">
                  <c:v>104.59254199999999</c:v>
                </c:pt>
                <c:pt idx="7531">
                  <c:v>104.57933</c:v>
                </c:pt>
                <c:pt idx="7532">
                  <c:v>104.556038</c:v>
                </c:pt>
                <c:pt idx="7533">
                  <c:v>104.548856</c:v>
                </c:pt>
                <c:pt idx="7534">
                  <c:v>104.531972</c:v>
                </c:pt>
                <c:pt idx="7535">
                  <c:v>104.50880600000001</c:v>
                </c:pt>
                <c:pt idx="7536">
                  <c:v>104.485496</c:v>
                </c:pt>
                <c:pt idx="7537">
                  <c:v>104.47651399999999</c:v>
                </c:pt>
                <c:pt idx="7538">
                  <c:v>104.478008</c:v>
                </c:pt>
                <c:pt idx="7539">
                  <c:v>104.451998</c:v>
                </c:pt>
                <c:pt idx="7540">
                  <c:v>104.452592</c:v>
                </c:pt>
                <c:pt idx="7541">
                  <c:v>104.42433200000001</c:v>
                </c:pt>
                <c:pt idx="7542">
                  <c:v>104.40239</c:v>
                </c:pt>
                <c:pt idx="7543">
                  <c:v>104.39767399999999</c:v>
                </c:pt>
                <c:pt idx="7544">
                  <c:v>104.388368</c:v>
                </c:pt>
                <c:pt idx="7545">
                  <c:v>104.364842</c:v>
                </c:pt>
                <c:pt idx="7546">
                  <c:v>104.359514</c:v>
                </c:pt>
                <c:pt idx="7547">
                  <c:v>104.353628</c:v>
                </c:pt>
                <c:pt idx="7548">
                  <c:v>104.32418</c:v>
                </c:pt>
                <c:pt idx="7549">
                  <c:v>104.310446</c:v>
                </c:pt>
                <c:pt idx="7550">
                  <c:v>104.296982</c:v>
                </c:pt>
                <c:pt idx="7551">
                  <c:v>104.29003400000001</c:v>
                </c:pt>
                <c:pt idx="7552">
                  <c:v>104.277074</c:v>
                </c:pt>
                <c:pt idx="7553">
                  <c:v>104.26056800000001</c:v>
                </c:pt>
                <c:pt idx="7554">
                  <c:v>104.24346799999999</c:v>
                </c:pt>
                <c:pt idx="7555">
                  <c:v>104.21990599999999</c:v>
                </c:pt>
                <c:pt idx="7556">
                  <c:v>104.2088</c:v>
                </c:pt>
                <c:pt idx="7557">
                  <c:v>104.18808199999999</c:v>
                </c:pt>
                <c:pt idx="7558">
                  <c:v>104.176886</c:v>
                </c:pt>
                <c:pt idx="7559">
                  <c:v>104.157158</c:v>
                </c:pt>
                <c:pt idx="7560">
                  <c:v>104.13199400000001</c:v>
                </c:pt>
                <c:pt idx="7561">
                  <c:v>104.137466</c:v>
                </c:pt>
                <c:pt idx="7562">
                  <c:v>104.12389400000001</c:v>
                </c:pt>
                <c:pt idx="7563">
                  <c:v>104.111456</c:v>
                </c:pt>
                <c:pt idx="7564">
                  <c:v>104.08541</c:v>
                </c:pt>
                <c:pt idx="7565">
                  <c:v>104.079938</c:v>
                </c:pt>
                <c:pt idx="7566">
                  <c:v>104.07387199999999</c:v>
                </c:pt>
                <c:pt idx="7567">
                  <c:v>104.03641399999999</c:v>
                </c:pt>
                <c:pt idx="7568">
                  <c:v>104.028008</c:v>
                </c:pt>
                <c:pt idx="7569">
                  <c:v>104.01906200000001</c:v>
                </c:pt>
                <c:pt idx="7570">
                  <c:v>104.006246</c:v>
                </c:pt>
                <c:pt idx="7571">
                  <c:v>103.996922</c:v>
                </c:pt>
                <c:pt idx="7572">
                  <c:v>103.979966</c:v>
                </c:pt>
                <c:pt idx="7573">
                  <c:v>103.94798</c:v>
                </c:pt>
                <c:pt idx="7574">
                  <c:v>103.92830600000001</c:v>
                </c:pt>
                <c:pt idx="7575">
                  <c:v>103.92854</c:v>
                </c:pt>
                <c:pt idx="7576">
                  <c:v>103.91045</c:v>
                </c:pt>
                <c:pt idx="7577">
                  <c:v>103.889444</c:v>
                </c:pt>
                <c:pt idx="7578">
                  <c:v>103.877942</c:v>
                </c:pt>
                <c:pt idx="7579">
                  <c:v>103.86602600000001</c:v>
                </c:pt>
                <c:pt idx="7580">
                  <c:v>103.85646800000001</c:v>
                </c:pt>
                <c:pt idx="7581">
                  <c:v>103.833842</c:v>
                </c:pt>
                <c:pt idx="7582">
                  <c:v>103.824968</c:v>
                </c:pt>
                <c:pt idx="7583">
                  <c:v>103.81692200000001</c:v>
                </c:pt>
                <c:pt idx="7584">
                  <c:v>103.814168</c:v>
                </c:pt>
                <c:pt idx="7585">
                  <c:v>103.80918200000001</c:v>
                </c:pt>
                <c:pt idx="7586">
                  <c:v>103.775828</c:v>
                </c:pt>
                <c:pt idx="7587">
                  <c:v>103.757918</c:v>
                </c:pt>
                <c:pt idx="7588">
                  <c:v>103.74566</c:v>
                </c:pt>
                <c:pt idx="7589">
                  <c:v>103.719236</c:v>
                </c:pt>
                <c:pt idx="7590">
                  <c:v>103.70942599999999</c:v>
                </c:pt>
                <c:pt idx="7591">
                  <c:v>103.70652800000001</c:v>
                </c:pt>
                <c:pt idx="7592">
                  <c:v>103.70105599999999</c:v>
                </c:pt>
                <c:pt idx="7593">
                  <c:v>103.665128</c:v>
                </c:pt>
                <c:pt idx="7594">
                  <c:v>103.647812</c:v>
                </c:pt>
                <c:pt idx="7595">
                  <c:v>103.637156</c:v>
                </c:pt>
                <c:pt idx="7596">
                  <c:v>103.62187400000001</c:v>
                </c:pt>
                <c:pt idx="7597">
                  <c:v>103.609346</c:v>
                </c:pt>
                <c:pt idx="7598">
                  <c:v>103.591076</c:v>
                </c:pt>
                <c:pt idx="7599">
                  <c:v>103.589276</c:v>
                </c:pt>
                <c:pt idx="7600">
                  <c:v>103.56638</c:v>
                </c:pt>
                <c:pt idx="7601">
                  <c:v>103.55338399999999</c:v>
                </c:pt>
                <c:pt idx="7602">
                  <c:v>103.547894</c:v>
                </c:pt>
                <c:pt idx="7603">
                  <c:v>103.538858</c:v>
                </c:pt>
                <c:pt idx="7604">
                  <c:v>103.50824</c:v>
                </c:pt>
                <c:pt idx="7605">
                  <c:v>103.505684</c:v>
                </c:pt>
                <c:pt idx="7606">
                  <c:v>103.48365200000001</c:v>
                </c:pt>
                <c:pt idx="7607">
                  <c:v>103.463042</c:v>
                </c:pt>
                <c:pt idx="7608">
                  <c:v>103.455248</c:v>
                </c:pt>
                <c:pt idx="7609">
                  <c:v>103.444502</c:v>
                </c:pt>
                <c:pt idx="7610">
                  <c:v>103.44155000000001</c:v>
                </c:pt>
                <c:pt idx="7611">
                  <c:v>103.41789799999999</c:v>
                </c:pt>
                <c:pt idx="7612">
                  <c:v>103.38629</c:v>
                </c:pt>
                <c:pt idx="7613">
                  <c:v>103.380854</c:v>
                </c:pt>
                <c:pt idx="7614">
                  <c:v>103.362692</c:v>
                </c:pt>
                <c:pt idx="7615">
                  <c:v>103.348454</c:v>
                </c:pt>
                <c:pt idx="7616">
                  <c:v>103.353782</c:v>
                </c:pt>
                <c:pt idx="7617">
                  <c:v>103.345772</c:v>
                </c:pt>
                <c:pt idx="7618">
                  <c:v>103.31641399999999</c:v>
                </c:pt>
                <c:pt idx="7619">
                  <c:v>103.30150999999999</c:v>
                </c:pt>
                <c:pt idx="7620">
                  <c:v>103.28999</c:v>
                </c:pt>
                <c:pt idx="7621">
                  <c:v>103.26750800000001</c:v>
                </c:pt>
                <c:pt idx="7622">
                  <c:v>103.257536</c:v>
                </c:pt>
                <c:pt idx="7623">
                  <c:v>103.251452</c:v>
                </c:pt>
                <c:pt idx="7624">
                  <c:v>103.247186</c:v>
                </c:pt>
                <c:pt idx="7625">
                  <c:v>103.2242</c:v>
                </c:pt>
                <c:pt idx="7626">
                  <c:v>103.199</c:v>
                </c:pt>
                <c:pt idx="7627">
                  <c:v>103.190684</c:v>
                </c:pt>
                <c:pt idx="7628">
                  <c:v>103.186868</c:v>
                </c:pt>
                <c:pt idx="7629">
                  <c:v>103.17317</c:v>
                </c:pt>
                <c:pt idx="7630">
                  <c:v>103.160048</c:v>
                </c:pt>
                <c:pt idx="7631">
                  <c:v>103.13681</c:v>
                </c:pt>
                <c:pt idx="7632">
                  <c:v>103.12727</c:v>
                </c:pt>
                <c:pt idx="7633">
                  <c:v>103.117712</c:v>
                </c:pt>
                <c:pt idx="7634">
                  <c:v>103.100972</c:v>
                </c:pt>
                <c:pt idx="7635">
                  <c:v>103.084862</c:v>
                </c:pt>
                <c:pt idx="7636">
                  <c:v>103.073486</c:v>
                </c:pt>
                <c:pt idx="7637">
                  <c:v>103.069436</c:v>
                </c:pt>
                <c:pt idx="7638">
                  <c:v>103.037792</c:v>
                </c:pt>
                <c:pt idx="7639">
                  <c:v>103.023518</c:v>
                </c:pt>
                <c:pt idx="7640">
                  <c:v>102.993242</c:v>
                </c:pt>
                <c:pt idx="7641">
                  <c:v>102.99945200000001</c:v>
                </c:pt>
                <c:pt idx="7642">
                  <c:v>102.97961599999999</c:v>
                </c:pt>
                <c:pt idx="7643">
                  <c:v>102.96554</c:v>
                </c:pt>
                <c:pt idx="7644">
                  <c:v>102.952364</c:v>
                </c:pt>
                <c:pt idx="7645">
                  <c:v>102.941906</c:v>
                </c:pt>
                <c:pt idx="7646">
                  <c:v>102.932582</c:v>
                </c:pt>
                <c:pt idx="7647">
                  <c:v>102.909038</c:v>
                </c:pt>
                <c:pt idx="7648">
                  <c:v>102.89233400000001</c:v>
                </c:pt>
                <c:pt idx="7649">
                  <c:v>102.887276</c:v>
                </c:pt>
                <c:pt idx="7650">
                  <c:v>102.87469400000001</c:v>
                </c:pt>
                <c:pt idx="7651">
                  <c:v>102.86659400000001</c:v>
                </c:pt>
                <c:pt idx="7652">
                  <c:v>102.85039399999999</c:v>
                </c:pt>
                <c:pt idx="7653">
                  <c:v>102.818084</c:v>
                </c:pt>
                <c:pt idx="7654">
                  <c:v>102.806996</c:v>
                </c:pt>
                <c:pt idx="7655">
                  <c:v>102.80426</c:v>
                </c:pt>
                <c:pt idx="7656">
                  <c:v>102.784586</c:v>
                </c:pt>
                <c:pt idx="7657">
                  <c:v>102.778448</c:v>
                </c:pt>
                <c:pt idx="7658">
                  <c:v>102.77038400000001</c:v>
                </c:pt>
                <c:pt idx="7659">
                  <c:v>102.756002</c:v>
                </c:pt>
                <c:pt idx="7660">
                  <c:v>102.73981999999999</c:v>
                </c:pt>
                <c:pt idx="7661">
                  <c:v>102.726878</c:v>
                </c:pt>
                <c:pt idx="7662">
                  <c:v>102.702128</c:v>
                </c:pt>
                <c:pt idx="7663">
                  <c:v>102.693614</c:v>
                </c:pt>
                <c:pt idx="7664">
                  <c:v>102.674678</c:v>
                </c:pt>
                <c:pt idx="7665">
                  <c:v>102.661862</c:v>
                </c:pt>
                <c:pt idx="7666">
                  <c:v>102.649424</c:v>
                </c:pt>
                <c:pt idx="7667">
                  <c:v>102.63722</c:v>
                </c:pt>
                <c:pt idx="7668">
                  <c:v>102.61373</c:v>
                </c:pt>
                <c:pt idx="7669">
                  <c:v>102.617402</c:v>
                </c:pt>
                <c:pt idx="7670">
                  <c:v>102.604946</c:v>
                </c:pt>
                <c:pt idx="7671">
                  <c:v>102.57998000000001</c:v>
                </c:pt>
                <c:pt idx="7672">
                  <c:v>102.57539</c:v>
                </c:pt>
                <c:pt idx="7673">
                  <c:v>102.546662</c:v>
                </c:pt>
                <c:pt idx="7674">
                  <c:v>102.538634</c:v>
                </c:pt>
                <c:pt idx="7675">
                  <c:v>102.523658</c:v>
                </c:pt>
                <c:pt idx="7676">
                  <c:v>102.514298</c:v>
                </c:pt>
                <c:pt idx="7677">
                  <c:v>102.497846</c:v>
                </c:pt>
                <c:pt idx="7678">
                  <c:v>102.490466</c:v>
                </c:pt>
                <c:pt idx="7679">
                  <c:v>102.463808</c:v>
                </c:pt>
                <c:pt idx="7680">
                  <c:v>102.45911</c:v>
                </c:pt>
                <c:pt idx="7681">
                  <c:v>102.453548</c:v>
                </c:pt>
                <c:pt idx="7682">
                  <c:v>102.440822</c:v>
                </c:pt>
                <c:pt idx="7683">
                  <c:v>102.420608</c:v>
                </c:pt>
                <c:pt idx="7684">
                  <c:v>102.414164</c:v>
                </c:pt>
                <c:pt idx="7685">
                  <c:v>102.39319399999999</c:v>
                </c:pt>
                <c:pt idx="7686">
                  <c:v>102.365888</c:v>
                </c:pt>
                <c:pt idx="7687">
                  <c:v>102.362684</c:v>
                </c:pt>
                <c:pt idx="7688">
                  <c:v>102.35903</c:v>
                </c:pt>
                <c:pt idx="7689">
                  <c:v>102.34247000000001</c:v>
                </c:pt>
                <c:pt idx="7690">
                  <c:v>102.324686</c:v>
                </c:pt>
                <c:pt idx="7691">
                  <c:v>102.318026</c:v>
                </c:pt>
                <c:pt idx="7692">
                  <c:v>102.304886</c:v>
                </c:pt>
                <c:pt idx="7693">
                  <c:v>102.285482</c:v>
                </c:pt>
                <c:pt idx="7694">
                  <c:v>102.25806799999999</c:v>
                </c:pt>
                <c:pt idx="7695">
                  <c:v>102.256682</c:v>
                </c:pt>
                <c:pt idx="7696">
                  <c:v>102.24944600000001</c:v>
                </c:pt>
                <c:pt idx="7697">
                  <c:v>102.236126</c:v>
                </c:pt>
                <c:pt idx="7698">
                  <c:v>102.22933999999999</c:v>
                </c:pt>
                <c:pt idx="7699">
                  <c:v>102.218234</c:v>
                </c:pt>
                <c:pt idx="7700">
                  <c:v>102.20621</c:v>
                </c:pt>
                <c:pt idx="7701">
                  <c:v>102.176024</c:v>
                </c:pt>
                <c:pt idx="7702">
                  <c:v>102.146036</c:v>
                </c:pt>
                <c:pt idx="7703">
                  <c:v>102.151634</c:v>
                </c:pt>
                <c:pt idx="7704">
                  <c:v>102.139898</c:v>
                </c:pt>
                <c:pt idx="7705">
                  <c:v>102.129152</c:v>
                </c:pt>
                <c:pt idx="7706">
                  <c:v>102.113258</c:v>
                </c:pt>
                <c:pt idx="7707">
                  <c:v>102.09975799999999</c:v>
                </c:pt>
                <c:pt idx="7708">
                  <c:v>102.08539399999999</c:v>
                </c:pt>
                <c:pt idx="7709">
                  <c:v>102.08204600000001</c:v>
                </c:pt>
                <c:pt idx="7710">
                  <c:v>102.060698</c:v>
                </c:pt>
                <c:pt idx="7711">
                  <c:v>102.05767400000001</c:v>
                </c:pt>
                <c:pt idx="7712">
                  <c:v>102.03810799999999</c:v>
                </c:pt>
                <c:pt idx="7713">
                  <c:v>102.018452</c:v>
                </c:pt>
                <c:pt idx="7714">
                  <c:v>101.999354</c:v>
                </c:pt>
                <c:pt idx="7715">
                  <c:v>101.983892</c:v>
                </c:pt>
                <c:pt idx="7716">
                  <c:v>101.982308</c:v>
                </c:pt>
                <c:pt idx="7717">
                  <c:v>101.96056400000001</c:v>
                </c:pt>
                <c:pt idx="7718">
                  <c:v>101.939954</c:v>
                </c:pt>
                <c:pt idx="7719">
                  <c:v>101.9282</c:v>
                </c:pt>
                <c:pt idx="7720">
                  <c:v>101.91936200000001</c:v>
                </c:pt>
                <c:pt idx="7721">
                  <c:v>101.894756</c:v>
                </c:pt>
                <c:pt idx="7722">
                  <c:v>101.893118</c:v>
                </c:pt>
                <c:pt idx="7723">
                  <c:v>101.89171399999999</c:v>
                </c:pt>
                <c:pt idx="7724">
                  <c:v>101.85488599999999</c:v>
                </c:pt>
                <c:pt idx="7725">
                  <c:v>101.841098</c:v>
                </c:pt>
                <c:pt idx="7726">
                  <c:v>101.850044</c:v>
                </c:pt>
                <c:pt idx="7727">
                  <c:v>101.835104</c:v>
                </c:pt>
                <c:pt idx="7728">
                  <c:v>101.80614199999999</c:v>
                </c:pt>
                <c:pt idx="7729">
                  <c:v>101.794748</c:v>
                </c:pt>
                <c:pt idx="7730">
                  <c:v>101.78331799999999</c:v>
                </c:pt>
                <c:pt idx="7731">
                  <c:v>101.775632</c:v>
                </c:pt>
                <c:pt idx="7732">
                  <c:v>101.76116</c:v>
                </c:pt>
                <c:pt idx="7733">
                  <c:v>101.743898</c:v>
                </c:pt>
                <c:pt idx="7734">
                  <c:v>101.74440199999999</c:v>
                </c:pt>
                <c:pt idx="7735">
                  <c:v>101.726978</c:v>
                </c:pt>
                <c:pt idx="7736">
                  <c:v>101.71247</c:v>
                </c:pt>
                <c:pt idx="7737">
                  <c:v>101.700554</c:v>
                </c:pt>
                <c:pt idx="7738">
                  <c:v>101.69556799999999</c:v>
                </c:pt>
                <c:pt idx="7739">
                  <c:v>101.67386</c:v>
                </c:pt>
                <c:pt idx="7740">
                  <c:v>101.654636</c:v>
                </c:pt>
                <c:pt idx="7741">
                  <c:v>101.640884</c:v>
                </c:pt>
                <c:pt idx="7742">
                  <c:v>101.636186</c:v>
                </c:pt>
                <c:pt idx="7743">
                  <c:v>101.615162</c:v>
                </c:pt>
                <c:pt idx="7744">
                  <c:v>101.587604</c:v>
                </c:pt>
                <c:pt idx="7745">
                  <c:v>101.58083600000001</c:v>
                </c:pt>
                <c:pt idx="7746">
                  <c:v>101.58636199999999</c:v>
                </c:pt>
                <c:pt idx="7747">
                  <c:v>101.57046800000001</c:v>
                </c:pt>
                <c:pt idx="7748">
                  <c:v>101.55244999999999</c:v>
                </c:pt>
                <c:pt idx="7749">
                  <c:v>101.54957</c:v>
                </c:pt>
                <c:pt idx="7750">
                  <c:v>101.530958</c:v>
                </c:pt>
                <c:pt idx="7751">
                  <c:v>101.517584</c:v>
                </c:pt>
                <c:pt idx="7752">
                  <c:v>101.500664</c:v>
                </c:pt>
                <c:pt idx="7753">
                  <c:v>101.488964</c:v>
                </c:pt>
                <c:pt idx="7754">
                  <c:v>101.473088</c:v>
                </c:pt>
                <c:pt idx="7755">
                  <c:v>101.468174</c:v>
                </c:pt>
                <c:pt idx="7756">
                  <c:v>101.45089400000001</c:v>
                </c:pt>
                <c:pt idx="7757">
                  <c:v>101.427278</c:v>
                </c:pt>
                <c:pt idx="7758">
                  <c:v>101.419394</c:v>
                </c:pt>
                <c:pt idx="7759">
                  <c:v>101.422076</c:v>
                </c:pt>
                <c:pt idx="7760">
                  <c:v>101.39167399999999</c:v>
                </c:pt>
                <c:pt idx="7761">
                  <c:v>101.386382</c:v>
                </c:pt>
                <c:pt idx="7762">
                  <c:v>101.36660000000001</c:v>
                </c:pt>
                <c:pt idx="7763">
                  <c:v>101.35331600000001</c:v>
                </c:pt>
                <c:pt idx="7764">
                  <c:v>101.33675599999999</c:v>
                </c:pt>
                <c:pt idx="7765">
                  <c:v>101.32849400000001</c:v>
                </c:pt>
                <c:pt idx="7766">
                  <c:v>101.311106</c:v>
                </c:pt>
                <c:pt idx="7767">
                  <c:v>101.316722</c:v>
                </c:pt>
                <c:pt idx="7768">
                  <c:v>101.299442</c:v>
                </c:pt>
                <c:pt idx="7769">
                  <c:v>101.287544</c:v>
                </c:pt>
                <c:pt idx="7770">
                  <c:v>101.268446</c:v>
                </c:pt>
                <c:pt idx="7771">
                  <c:v>101.256764</c:v>
                </c:pt>
                <c:pt idx="7772">
                  <c:v>101.236136</c:v>
                </c:pt>
                <c:pt idx="7773">
                  <c:v>101.217308</c:v>
                </c:pt>
                <c:pt idx="7774">
                  <c:v>101.209676</c:v>
                </c:pt>
                <c:pt idx="7775">
                  <c:v>101.195762</c:v>
                </c:pt>
                <c:pt idx="7776">
                  <c:v>101.192144</c:v>
                </c:pt>
                <c:pt idx="7777">
                  <c:v>101.187068</c:v>
                </c:pt>
                <c:pt idx="7778">
                  <c:v>101.167772</c:v>
                </c:pt>
                <c:pt idx="7779">
                  <c:v>101.14870999999999</c:v>
                </c:pt>
                <c:pt idx="7780">
                  <c:v>101.142842</c:v>
                </c:pt>
                <c:pt idx="7781">
                  <c:v>101.12576</c:v>
                </c:pt>
                <c:pt idx="7782">
                  <c:v>101.103458</c:v>
                </c:pt>
                <c:pt idx="7783">
                  <c:v>101.096402</c:v>
                </c:pt>
                <c:pt idx="7784">
                  <c:v>101.091542</c:v>
                </c:pt>
                <c:pt idx="7785">
                  <c:v>101.06591</c:v>
                </c:pt>
                <c:pt idx="7786">
                  <c:v>101.06616200000001</c:v>
                </c:pt>
                <c:pt idx="7787">
                  <c:v>101.054354</c:v>
                </c:pt>
                <c:pt idx="7788">
                  <c:v>101.039918</c:v>
                </c:pt>
                <c:pt idx="7789">
                  <c:v>101.009372</c:v>
                </c:pt>
                <c:pt idx="7790">
                  <c:v>101.003918</c:v>
                </c:pt>
                <c:pt idx="7791">
                  <c:v>100.99596200000001</c:v>
                </c:pt>
                <c:pt idx="7792">
                  <c:v>100.99121</c:v>
                </c:pt>
                <c:pt idx="7793">
                  <c:v>100.967342</c:v>
                </c:pt>
                <c:pt idx="7794">
                  <c:v>100.96422800000001</c:v>
                </c:pt>
                <c:pt idx="7795">
                  <c:v>100.954436</c:v>
                </c:pt>
                <c:pt idx="7796">
                  <c:v>100.92230600000001</c:v>
                </c:pt>
                <c:pt idx="7797">
                  <c:v>100.91674399999999</c:v>
                </c:pt>
                <c:pt idx="7798">
                  <c:v>100.91705</c:v>
                </c:pt>
                <c:pt idx="7799">
                  <c:v>100.903316</c:v>
                </c:pt>
                <c:pt idx="7800">
                  <c:v>100.893146</c:v>
                </c:pt>
                <c:pt idx="7801">
                  <c:v>100.87464199999999</c:v>
                </c:pt>
                <c:pt idx="7802">
                  <c:v>100.83938000000001</c:v>
                </c:pt>
                <c:pt idx="7803">
                  <c:v>100.824566</c:v>
                </c:pt>
                <c:pt idx="7804">
                  <c:v>100.824476</c:v>
                </c:pt>
                <c:pt idx="7805">
                  <c:v>100.823612</c:v>
                </c:pt>
                <c:pt idx="7806">
                  <c:v>100.799312</c:v>
                </c:pt>
                <c:pt idx="7807">
                  <c:v>100.799294</c:v>
                </c:pt>
                <c:pt idx="7808">
                  <c:v>100.801688</c:v>
                </c:pt>
                <c:pt idx="7809">
                  <c:v>100.77961999999999</c:v>
                </c:pt>
                <c:pt idx="7810">
                  <c:v>100.74907399999999</c:v>
                </c:pt>
                <c:pt idx="7811">
                  <c:v>100.733648</c:v>
                </c:pt>
                <c:pt idx="7812">
                  <c:v>100.728086</c:v>
                </c:pt>
                <c:pt idx="7813">
                  <c:v>100.717268</c:v>
                </c:pt>
                <c:pt idx="7814">
                  <c:v>100.707746</c:v>
                </c:pt>
                <c:pt idx="7815">
                  <c:v>100.682294</c:v>
                </c:pt>
                <c:pt idx="7816">
                  <c:v>100.677128</c:v>
                </c:pt>
                <c:pt idx="7817">
                  <c:v>100.678262</c:v>
                </c:pt>
                <c:pt idx="7818">
                  <c:v>100.659128</c:v>
                </c:pt>
                <c:pt idx="7819">
                  <c:v>100.641074</c:v>
                </c:pt>
                <c:pt idx="7820">
                  <c:v>100.61450600000001</c:v>
                </c:pt>
                <c:pt idx="7821">
                  <c:v>100.618628</c:v>
                </c:pt>
                <c:pt idx="7822">
                  <c:v>100.60959200000001</c:v>
                </c:pt>
                <c:pt idx="7823">
                  <c:v>100.577282</c:v>
                </c:pt>
                <c:pt idx="7824">
                  <c:v>100.56947</c:v>
                </c:pt>
                <c:pt idx="7825">
                  <c:v>100.569074</c:v>
                </c:pt>
                <c:pt idx="7826">
                  <c:v>100.549634</c:v>
                </c:pt>
                <c:pt idx="7827">
                  <c:v>100.54192999999999</c:v>
                </c:pt>
                <c:pt idx="7828">
                  <c:v>100.533416</c:v>
                </c:pt>
                <c:pt idx="7829">
                  <c:v>100.53021200000001</c:v>
                </c:pt>
                <c:pt idx="7830">
                  <c:v>100.507424</c:v>
                </c:pt>
                <c:pt idx="7831">
                  <c:v>100.47686</c:v>
                </c:pt>
                <c:pt idx="7832">
                  <c:v>100.45909399999999</c:v>
                </c:pt>
                <c:pt idx="7833">
                  <c:v>100.448204</c:v>
                </c:pt>
                <c:pt idx="7834">
                  <c:v>100.432436</c:v>
                </c:pt>
                <c:pt idx="7835">
                  <c:v>100.44064400000001</c:v>
                </c:pt>
                <c:pt idx="7836">
                  <c:v>100.437746</c:v>
                </c:pt>
                <c:pt idx="7837">
                  <c:v>100.422122</c:v>
                </c:pt>
                <c:pt idx="7838">
                  <c:v>100.40381600000001</c:v>
                </c:pt>
                <c:pt idx="7839">
                  <c:v>100.38812</c:v>
                </c:pt>
                <c:pt idx="7840">
                  <c:v>100.38543799999999</c:v>
                </c:pt>
                <c:pt idx="7841">
                  <c:v>100.369382</c:v>
                </c:pt>
                <c:pt idx="7842">
                  <c:v>100.353398</c:v>
                </c:pt>
                <c:pt idx="7843">
                  <c:v>100.350212</c:v>
                </c:pt>
                <c:pt idx="7844">
                  <c:v>100.33770199999999</c:v>
                </c:pt>
                <c:pt idx="7845">
                  <c:v>100.324742</c:v>
                </c:pt>
                <c:pt idx="7846">
                  <c:v>100.306904</c:v>
                </c:pt>
                <c:pt idx="7847">
                  <c:v>100.293944</c:v>
                </c:pt>
                <c:pt idx="7848">
                  <c:v>100.277816</c:v>
                </c:pt>
                <c:pt idx="7849">
                  <c:v>100.2641</c:v>
                </c:pt>
                <c:pt idx="7850">
                  <c:v>100.24959200000001</c:v>
                </c:pt>
                <c:pt idx="7851">
                  <c:v>100.237694</c:v>
                </c:pt>
                <c:pt idx="7852">
                  <c:v>100.24131199999999</c:v>
                </c:pt>
                <c:pt idx="7853">
                  <c:v>100.22954</c:v>
                </c:pt>
                <c:pt idx="7854">
                  <c:v>100.206824</c:v>
                </c:pt>
                <c:pt idx="7855">
                  <c:v>100.199336</c:v>
                </c:pt>
                <c:pt idx="7856">
                  <c:v>100.17122000000001</c:v>
                </c:pt>
                <c:pt idx="7857">
                  <c:v>100.153184</c:v>
                </c:pt>
                <c:pt idx="7858">
                  <c:v>100.148882</c:v>
                </c:pt>
                <c:pt idx="7859">
                  <c:v>100.13793800000001</c:v>
                </c:pt>
                <c:pt idx="7860">
                  <c:v>100.13183600000001</c:v>
                </c:pt>
                <c:pt idx="7861">
                  <c:v>100.13657000000001</c:v>
                </c:pt>
                <c:pt idx="7862">
                  <c:v>100.112306</c:v>
                </c:pt>
                <c:pt idx="7863">
                  <c:v>100.10136199999999</c:v>
                </c:pt>
                <c:pt idx="7864">
                  <c:v>100.093478</c:v>
                </c:pt>
                <c:pt idx="7865">
                  <c:v>100.069574</c:v>
                </c:pt>
                <c:pt idx="7866">
                  <c:v>100.04405</c:v>
                </c:pt>
                <c:pt idx="7867">
                  <c:v>100.03712</c:v>
                </c:pt>
                <c:pt idx="7868">
                  <c:v>100.025204</c:v>
                </c:pt>
                <c:pt idx="7869">
                  <c:v>100.025114</c:v>
                </c:pt>
                <c:pt idx="7870">
                  <c:v>100.03279999999999</c:v>
                </c:pt>
                <c:pt idx="7871">
                  <c:v>99.998114000000001</c:v>
                </c:pt>
                <c:pt idx="7872">
                  <c:v>99.986918000000003</c:v>
                </c:pt>
                <c:pt idx="7873">
                  <c:v>99.975397999999998</c:v>
                </c:pt>
                <c:pt idx="7874">
                  <c:v>99.961861999999996</c:v>
                </c:pt>
                <c:pt idx="7875">
                  <c:v>99.950360000000003</c:v>
                </c:pt>
                <c:pt idx="7876">
                  <c:v>99.952268000000004</c:v>
                </c:pt>
                <c:pt idx="7877">
                  <c:v>99.923233999999994</c:v>
                </c:pt>
                <c:pt idx="7878">
                  <c:v>99.912397999999996</c:v>
                </c:pt>
                <c:pt idx="7879">
                  <c:v>99.912865999999994</c:v>
                </c:pt>
                <c:pt idx="7880">
                  <c:v>99.895982000000004</c:v>
                </c:pt>
                <c:pt idx="7881">
                  <c:v>99.884876000000006</c:v>
                </c:pt>
                <c:pt idx="7882">
                  <c:v>99.865129999999994</c:v>
                </c:pt>
                <c:pt idx="7883">
                  <c:v>99.853250000000003</c:v>
                </c:pt>
                <c:pt idx="7884">
                  <c:v>99.856904</c:v>
                </c:pt>
                <c:pt idx="7885">
                  <c:v>99.840019999999996</c:v>
                </c:pt>
                <c:pt idx="7886">
                  <c:v>99.815917999999996</c:v>
                </c:pt>
                <c:pt idx="7887">
                  <c:v>99.798674000000005</c:v>
                </c:pt>
                <c:pt idx="7888">
                  <c:v>99.805496000000005</c:v>
                </c:pt>
                <c:pt idx="7889">
                  <c:v>99.803533999999999</c:v>
                </c:pt>
                <c:pt idx="7890">
                  <c:v>99.779449999999997</c:v>
                </c:pt>
                <c:pt idx="7891">
                  <c:v>99.757868000000002</c:v>
                </c:pt>
                <c:pt idx="7892">
                  <c:v>99.747157999999999</c:v>
                </c:pt>
                <c:pt idx="7893">
                  <c:v>99.747427999999999</c:v>
                </c:pt>
                <c:pt idx="7894">
                  <c:v>99.734198000000006</c:v>
                </c:pt>
                <c:pt idx="7895">
                  <c:v>99.718196000000006</c:v>
                </c:pt>
                <c:pt idx="7896">
                  <c:v>99.701077999999995</c:v>
                </c:pt>
                <c:pt idx="7897">
                  <c:v>99.695588000000001</c:v>
                </c:pt>
                <c:pt idx="7898">
                  <c:v>99.681979999999996</c:v>
                </c:pt>
                <c:pt idx="7899">
                  <c:v>99.661603999999997</c:v>
                </c:pt>
                <c:pt idx="7900">
                  <c:v>99.645638000000005</c:v>
                </c:pt>
                <c:pt idx="7901">
                  <c:v>99.632047999999998</c:v>
                </c:pt>
                <c:pt idx="7902">
                  <c:v>99.628699999999995</c:v>
                </c:pt>
                <c:pt idx="7903">
                  <c:v>99.623587999999998</c:v>
                </c:pt>
                <c:pt idx="7904">
                  <c:v>99.608791999999994</c:v>
                </c:pt>
                <c:pt idx="7905">
                  <c:v>99.593978000000007</c:v>
                </c:pt>
                <c:pt idx="7906">
                  <c:v>99.588722000000004</c:v>
                </c:pt>
                <c:pt idx="7907">
                  <c:v>99.581125999999998</c:v>
                </c:pt>
                <c:pt idx="7908">
                  <c:v>99.549301999999997</c:v>
                </c:pt>
                <c:pt idx="7909">
                  <c:v>99.537818000000001</c:v>
                </c:pt>
                <c:pt idx="7910">
                  <c:v>99.525362000000001</c:v>
                </c:pt>
                <c:pt idx="7911">
                  <c:v>99.513859999999994</c:v>
                </c:pt>
                <c:pt idx="7912">
                  <c:v>99.500702000000004</c:v>
                </c:pt>
                <c:pt idx="7913">
                  <c:v>99.495050000000006</c:v>
                </c:pt>
                <c:pt idx="7914">
                  <c:v>99.482792000000003</c:v>
                </c:pt>
                <c:pt idx="7915">
                  <c:v>99.474962000000005</c:v>
                </c:pt>
                <c:pt idx="7916">
                  <c:v>99.471181999999999</c:v>
                </c:pt>
                <c:pt idx="7917">
                  <c:v>99.449330000000003</c:v>
                </c:pt>
                <c:pt idx="7918">
                  <c:v>99.446594000000005</c:v>
                </c:pt>
                <c:pt idx="7919">
                  <c:v>99.440708000000001</c:v>
                </c:pt>
                <c:pt idx="7920">
                  <c:v>99.425408000000004</c:v>
                </c:pt>
                <c:pt idx="7921">
                  <c:v>99.40343</c:v>
                </c:pt>
                <c:pt idx="7922">
                  <c:v>99.387878000000001</c:v>
                </c:pt>
                <c:pt idx="7923">
                  <c:v>99.381056000000001</c:v>
                </c:pt>
                <c:pt idx="7924">
                  <c:v>99.367915999999994</c:v>
                </c:pt>
                <c:pt idx="7925">
                  <c:v>99.370400000000004</c:v>
                </c:pt>
                <c:pt idx="7926">
                  <c:v>99.357332</c:v>
                </c:pt>
                <c:pt idx="7927">
                  <c:v>99.331627999999995</c:v>
                </c:pt>
                <c:pt idx="7928">
                  <c:v>99.315337999999997</c:v>
                </c:pt>
                <c:pt idx="7929">
                  <c:v>99.307022000000003</c:v>
                </c:pt>
                <c:pt idx="7930">
                  <c:v>99.299822000000006</c:v>
                </c:pt>
                <c:pt idx="7931">
                  <c:v>99.291128</c:v>
                </c:pt>
                <c:pt idx="7932">
                  <c:v>99.260599999999997</c:v>
                </c:pt>
                <c:pt idx="7933">
                  <c:v>99.254767999999999</c:v>
                </c:pt>
                <c:pt idx="7934">
                  <c:v>99.257468000000003</c:v>
                </c:pt>
                <c:pt idx="7935">
                  <c:v>99.232934</c:v>
                </c:pt>
                <c:pt idx="7936">
                  <c:v>99.224977999999993</c:v>
                </c:pt>
                <c:pt idx="7937">
                  <c:v>99.222260000000006</c:v>
                </c:pt>
                <c:pt idx="7938">
                  <c:v>99.203450000000004</c:v>
                </c:pt>
                <c:pt idx="7939">
                  <c:v>99.205663999999999</c:v>
                </c:pt>
                <c:pt idx="7940">
                  <c:v>99.187213999999997</c:v>
                </c:pt>
                <c:pt idx="7941">
                  <c:v>99.168620000000004</c:v>
                </c:pt>
                <c:pt idx="7942">
                  <c:v>99.148820000000001</c:v>
                </c:pt>
                <c:pt idx="7943">
                  <c:v>99.136004</c:v>
                </c:pt>
                <c:pt idx="7944">
                  <c:v>99.131432000000004</c:v>
                </c:pt>
                <c:pt idx="7945">
                  <c:v>99.125726</c:v>
                </c:pt>
                <c:pt idx="7946">
                  <c:v>99.096817999999999</c:v>
                </c:pt>
                <c:pt idx="7947">
                  <c:v>99.080905999999999</c:v>
                </c:pt>
                <c:pt idx="7948">
                  <c:v>99.080132000000006</c:v>
                </c:pt>
                <c:pt idx="7949">
                  <c:v>99.061465999999996</c:v>
                </c:pt>
                <c:pt idx="7950">
                  <c:v>99.054230000000004</c:v>
                </c:pt>
                <c:pt idx="7951">
                  <c:v>99.043232000000003</c:v>
                </c:pt>
                <c:pt idx="7952">
                  <c:v>99.034177999999997</c:v>
                </c:pt>
                <c:pt idx="7953">
                  <c:v>99.028868000000003</c:v>
                </c:pt>
                <c:pt idx="7954">
                  <c:v>99.012794</c:v>
                </c:pt>
                <c:pt idx="7955">
                  <c:v>98.999887999999999</c:v>
                </c:pt>
                <c:pt idx="7956">
                  <c:v>98.992328000000001</c:v>
                </c:pt>
                <c:pt idx="7957">
                  <c:v>98.986496000000002</c:v>
                </c:pt>
                <c:pt idx="7958">
                  <c:v>98.962844000000004</c:v>
                </c:pt>
                <c:pt idx="7959">
                  <c:v>98.950658000000004</c:v>
                </c:pt>
                <c:pt idx="7960">
                  <c:v>98.940866</c:v>
                </c:pt>
                <c:pt idx="7961">
                  <c:v>98.932171999999994</c:v>
                </c:pt>
                <c:pt idx="7962">
                  <c:v>98.940092000000007</c:v>
                </c:pt>
                <c:pt idx="7963">
                  <c:v>98.908196000000004</c:v>
                </c:pt>
                <c:pt idx="7964">
                  <c:v>98.884994000000006</c:v>
                </c:pt>
                <c:pt idx="7965">
                  <c:v>98.875795999999994</c:v>
                </c:pt>
                <c:pt idx="7966">
                  <c:v>98.873186000000004</c:v>
                </c:pt>
                <c:pt idx="7967">
                  <c:v>98.865392</c:v>
                </c:pt>
                <c:pt idx="7968">
                  <c:v>98.858084000000005</c:v>
                </c:pt>
                <c:pt idx="7969">
                  <c:v>98.840245999999993</c:v>
                </c:pt>
                <c:pt idx="7970">
                  <c:v>98.835548000000003</c:v>
                </c:pt>
                <c:pt idx="7971">
                  <c:v>98.810924</c:v>
                </c:pt>
                <c:pt idx="7972">
                  <c:v>98.801563999999999</c:v>
                </c:pt>
                <c:pt idx="7973">
                  <c:v>98.802176000000003</c:v>
                </c:pt>
                <c:pt idx="7974">
                  <c:v>98.783816000000002</c:v>
                </c:pt>
                <c:pt idx="7975">
                  <c:v>98.765168000000003</c:v>
                </c:pt>
                <c:pt idx="7976">
                  <c:v>98.759551999999999</c:v>
                </c:pt>
                <c:pt idx="7977">
                  <c:v>98.743765999999994</c:v>
                </c:pt>
                <c:pt idx="7978">
                  <c:v>98.735665999999995</c:v>
                </c:pt>
                <c:pt idx="7979">
                  <c:v>98.732174000000001</c:v>
                </c:pt>
                <c:pt idx="7980">
                  <c:v>98.701825999999997</c:v>
                </c:pt>
                <c:pt idx="7981">
                  <c:v>98.693995999999999</c:v>
                </c:pt>
                <c:pt idx="7982">
                  <c:v>98.685013999999995</c:v>
                </c:pt>
                <c:pt idx="7983">
                  <c:v>98.677490000000006</c:v>
                </c:pt>
                <c:pt idx="7984">
                  <c:v>98.673997999999997</c:v>
                </c:pt>
                <c:pt idx="7985">
                  <c:v>98.658788000000001</c:v>
                </c:pt>
                <c:pt idx="7986">
                  <c:v>98.657978</c:v>
                </c:pt>
                <c:pt idx="7987">
                  <c:v>98.640085999999997</c:v>
                </c:pt>
                <c:pt idx="7988">
                  <c:v>98.632831999999993</c:v>
                </c:pt>
                <c:pt idx="7989">
                  <c:v>98.624011999999993</c:v>
                </c:pt>
                <c:pt idx="7990">
                  <c:v>98.604194000000007</c:v>
                </c:pt>
                <c:pt idx="7991">
                  <c:v>98.579515999999998</c:v>
                </c:pt>
                <c:pt idx="7992">
                  <c:v>98.566429999999997</c:v>
                </c:pt>
                <c:pt idx="7993">
                  <c:v>98.562182000000007</c:v>
                </c:pt>
                <c:pt idx="7994">
                  <c:v>98.554063999999997</c:v>
                </c:pt>
                <c:pt idx="7995">
                  <c:v>98.532194000000004</c:v>
                </c:pt>
                <c:pt idx="7996">
                  <c:v>98.525623999999993</c:v>
                </c:pt>
                <c:pt idx="7997">
                  <c:v>98.513257999999993</c:v>
                </c:pt>
                <c:pt idx="7998">
                  <c:v>98.510918000000004</c:v>
                </c:pt>
                <c:pt idx="7999">
                  <c:v>98.488057999999995</c:v>
                </c:pt>
                <c:pt idx="8000">
                  <c:v>98.473802000000006</c:v>
                </c:pt>
                <c:pt idx="8001">
                  <c:v>98.472254000000007</c:v>
                </c:pt>
                <c:pt idx="8002">
                  <c:v>98.458448000000004</c:v>
                </c:pt>
                <c:pt idx="8003">
                  <c:v>98.437280000000001</c:v>
                </c:pt>
                <c:pt idx="8004">
                  <c:v>98.441546000000002</c:v>
                </c:pt>
                <c:pt idx="8005">
                  <c:v>98.427865999999995</c:v>
                </c:pt>
                <c:pt idx="8006">
                  <c:v>98.420665999999997</c:v>
                </c:pt>
                <c:pt idx="8007">
                  <c:v>98.410747999999998</c:v>
                </c:pt>
                <c:pt idx="8008">
                  <c:v>98.388373999999999</c:v>
                </c:pt>
                <c:pt idx="8009">
                  <c:v>98.375197999999997</c:v>
                </c:pt>
                <c:pt idx="8010">
                  <c:v>98.368213999999995</c:v>
                </c:pt>
                <c:pt idx="8011">
                  <c:v>98.372479999999996</c:v>
                </c:pt>
                <c:pt idx="8012">
                  <c:v>98.344363999999999</c:v>
                </c:pt>
                <c:pt idx="8013">
                  <c:v>98.324365999999998</c:v>
                </c:pt>
                <c:pt idx="8014">
                  <c:v>98.326993999999999</c:v>
                </c:pt>
                <c:pt idx="8015">
                  <c:v>98.334878000000003</c:v>
                </c:pt>
                <c:pt idx="8016">
                  <c:v>98.319596000000004</c:v>
                </c:pt>
                <c:pt idx="8017">
                  <c:v>98.286925999999994</c:v>
                </c:pt>
                <c:pt idx="8018">
                  <c:v>98.273461999999995</c:v>
                </c:pt>
                <c:pt idx="8019">
                  <c:v>98.271860000000004</c:v>
                </c:pt>
                <c:pt idx="8020">
                  <c:v>98.260897999999997</c:v>
                </c:pt>
                <c:pt idx="8021">
                  <c:v>98.242772000000002</c:v>
                </c:pt>
                <c:pt idx="8022">
                  <c:v>98.232224000000002</c:v>
                </c:pt>
                <c:pt idx="8023">
                  <c:v>98.220163999999997</c:v>
                </c:pt>
                <c:pt idx="8024">
                  <c:v>98.226950000000002</c:v>
                </c:pt>
                <c:pt idx="8025">
                  <c:v>98.214224000000002</c:v>
                </c:pt>
                <c:pt idx="8026">
                  <c:v>98.194226</c:v>
                </c:pt>
                <c:pt idx="8027">
                  <c:v>98.192408</c:v>
                </c:pt>
                <c:pt idx="8028">
                  <c:v>98.171726000000007</c:v>
                </c:pt>
                <c:pt idx="8029">
                  <c:v>98.142493999999999</c:v>
                </c:pt>
                <c:pt idx="8030">
                  <c:v>98.149568000000002</c:v>
                </c:pt>
                <c:pt idx="8031">
                  <c:v>98.136589999999998</c:v>
                </c:pt>
                <c:pt idx="8032">
                  <c:v>98.135546000000005</c:v>
                </c:pt>
                <c:pt idx="8033">
                  <c:v>98.132558000000003</c:v>
                </c:pt>
                <c:pt idx="8034">
                  <c:v>98.120245999999995</c:v>
                </c:pt>
                <c:pt idx="8035">
                  <c:v>98.098123999999999</c:v>
                </c:pt>
                <c:pt idx="8036">
                  <c:v>98.071556000000001</c:v>
                </c:pt>
                <c:pt idx="8037">
                  <c:v>98.064518000000007</c:v>
                </c:pt>
                <c:pt idx="8038">
                  <c:v>98.074309999999997</c:v>
                </c:pt>
                <c:pt idx="8039">
                  <c:v>98.048786000000007</c:v>
                </c:pt>
                <c:pt idx="8040">
                  <c:v>98.041765999999996</c:v>
                </c:pt>
                <c:pt idx="8041">
                  <c:v>98.035573999999997</c:v>
                </c:pt>
                <c:pt idx="8042">
                  <c:v>98.017538000000002</c:v>
                </c:pt>
                <c:pt idx="8043">
                  <c:v>98.013326000000006</c:v>
                </c:pt>
                <c:pt idx="8044">
                  <c:v>98.003731999999999</c:v>
                </c:pt>
                <c:pt idx="8045">
                  <c:v>97.988810000000001</c:v>
                </c:pt>
                <c:pt idx="8046">
                  <c:v>97.979882000000003</c:v>
                </c:pt>
                <c:pt idx="8047">
                  <c:v>97.975688000000005</c:v>
                </c:pt>
                <c:pt idx="8048">
                  <c:v>97.967209999999994</c:v>
                </c:pt>
                <c:pt idx="8049">
                  <c:v>97.954772000000006</c:v>
                </c:pt>
                <c:pt idx="8050">
                  <c:v>97.939598000000004</c:v>
                </c:pt>
                <c:pt idx="8051">
                  <c:v>97.922443999999999</c:v>
                </c:pt>
                <c:pt idx="8052">
                  <c:v>97.912580000000005</c:v>
                </c:pt>
                <c:pt idx="8053">
                  <c:v>97.899476000000007</c:v>
                </c:pt>
                <c:pt idx="8054">
                  <c:v>97.883617999999998</c:v>
                </c:pt>
                <c:pt idx="8055">
                  <c:v>97.882357999999996</c:v>
                </c:pt>
                <c:pt idx="8056">
                  <c:v>97.860470000000007</c:v>
                </c:pt>
                <c:pt idx="8057">
                  <c:v>97.863602</c:v>
                </c:pt>
                <c:pt idx="8058">
                  <c:v>97.851883999999998</c:v>
                </c:pt>
                <c:pt idx="8059">
                  <c:v>97.831778</c:v>
                </c:pt>
                <c:pt idx="8060">
                  <c:v>97.841083999999995</c:v>
                </c:pt>
                <c:pt idx="8061">
                  <c:v>97.824343999999996</c:v>
                </c:pt>
                <c:pt idx="8062">
                  <c:v>97.799413999999999</c:v>
                </c:pt>
                <c:pt idx="8063">
                  <c:v>97.787570000000002</c:v>
                </c:pt>
                <c:pt idx="8064">
                  <c:v>97.765088000000006</c:v>
                </c:pt>
                <c:pt idx="8065">
                  <c:v>97.749842000000001</c:v>
                </c:pt>
                <c:pt idx="8066">
                  <c:v>97.757239999999996</c:v>
                </c:pt>
                <c:pt idx="8067">
                  <c:v>97.748906000000005</c:v>
                </c:pt>
                <c:pt idx="8068">
                  <c:v>97.749086000000005</c:v>
                </c:pt>
                <c:pt idx="8069">
                  <c:v>97.734848</c:v>
                </c:pt>
                <c:pt idx="8070">
                  <c:v>97.717838</c:v>
                </c:pt>
                <c:pt idx="8071">
                  <c:v>97.715857999999997</c:v>
                </c:pt>
                <c:pt idx="8072">
                  <c:v>97.700953999999996</c:v>
                </c:pt>
                <c:pt idx="8073">
                  <c:v>97.694149999999993</c:v>
                </c:pt>
                <c:pt idx="8074">
                  <c:v>97.680199999999999</c:v>
                </c:pt>
                <c:pt idx="8075">
                  <c:v>97.658168000000003</c:v>
                </c:pt>
                <c:pt idx="8076">
                  <c:v>97.653632000000002</c:v>
                </c:pt>
                <c:pt idx="8077">
                  <c:v>97.645694000000006</c:v>
                </c:pt>
                <c:pt idx="8078">
                  <c:v>97.624148000000005</c:v>
                </c:pt>
                <c:pt idx="8079">
                  <c:v>97.601665999999994</c:v>
                </c:pt>
                <c:pt idx="8080">
                  <c:v>97.594393999999994</c:v>
                </c:pt>
                <c:pt idx="8081">
                  <c:v>97.594322000000005</c:v>
                </c:pt>
                <c:pt idx="8082">
                  <c:v>97.599164000000002</c:v>
                </c:pt>
                <c:pt idx="8083">
                  <c:v>97.575025999999994</c:v>
                </c:pt>
                <c:pt idx="8084">
                  <c:v>97.551805999999999</c:v>
                </c:pt>
                <c:pt idx="8085">
                  <c:v>97.545469999999995</c:v>
                </c:pt>
                <c:pt idx="8086">
                  <c:v>97.549843999999993</c:v>
                </c:pt>
                <c:pt idx="8087">
                  <c:v>97.527163999999999</c:v>
                </c:pt>
                <c:pt idx="8088">
                  <c:v>97.512602000000001</c:v>
                </c:pt>
                <c:pt idx="8089">
                  <c:v>97.500146000000001</c:v>
                </c:pt>
                <c:pt idx="8090">
                  <c:v>97.501118000000005</c:v>
                </c:pt>
                <c:pt idx="8091">
                  <c:v>97.484359999999995</c:v>
                </c:pt>
                <c:pt idx="8092">
                  <c:v>97.468879999999999</c:v>
                </c:pt>
                <c:pt idx="8093">
                  <c:v>97.464163999999997</c:v>
                </c:pt>
                <c:pt idx="8094">
                  <c:v>97.446380000000005</c:v>
                </c:pt>
                <c:pt idx="8095">
                  <c:v>97.445660000000004</c:v>
                </c:pt>
                <c:pt idx="8096">
                  <c:v>97.433977999999996</c:v>
                </c:pt>
                <c:pt idx="8097">
                  <c:v>97.417832000000004</c:v>
                </c:pt>
                <c:pt idx="8098">
                  <c:v>97.427965999999998</c:v>
                </c:pt>
                <c:pt idx="8099">
                  <c:v>97.407607999999996</c:v>
                </c:pt>
                <c:pt idx="8100">
                  <c:v>97.394900000000007</c:v>
                </c:pt>
                <c:pt idx="8101">
                  <c:v>97.381544000000005</c:v>
                </c:pt>
                <c:pt idx="8102">
                  <c:v>97.375333999999995</c:v>
                </c:pt>
                <c:pt idx="8103">
                  <c:v>97.359926000000002</c:v>
                </c:pt>
                <c:pt idx="8104">
                  <c:v>97.354615999999993</c:v>
                </c:pt>
                <c:pt idx="8105">
                  <c:v>97.347632000000004</c:v>
                </c:pt>
                <c:pt idx="8106">
                  <c:v>97.326158000000007</c:v>
                </c:pt>
                <c:pt idx="8107">
                  <c:v>97.313935999999998</c:v>
                </c:pt>
                <c:pt idx="8108">
                  <c:v>97.305115999999998</c:v>
                </c:pt>
                <c:pt idx="8109">
                  <c:v>97.301822000000001</c:v>
                </c:pt>
                <c:pt idx="8110">
                  <c:v>97.293614000000005</c:v>
                </c:pt>
                <c:pt idx="8111">
                  <c:v>97.283857999999995</c:v>
                </c:pt>
                <c:pt idx="8112">
                  <c:v>97.264346000000003</c:v>
                </c:pt>
                <c:pt idx="8113">
                  <c:v>97.257182</c:v>
                </c:pt>
                <c:pt idx="8114">
                  <c:v>97.255454</c:v>
                </c:pt>
                <c:pt idx="8115">
                  <c:v>97.244761999999994</c:v>
                </c:pt>
                <c:pt idx="8116">
                  <c:v>97.218841999999995</c:v>
                </c:pt>
                <c:pt idx="8117">
                  <c:v>97.202804</c:v>
                </c:pt>
                <c:pt idx="8118">
                  <c:v>97.195712</c:v>
                </c:pt>
                <c:pt idx="8119">
                  <c:v>97.184678000000005</c:v>
                </c:pt>
                <c:pt idx="8120">
                  <c:v>97.178864000000004</c:v>
                </c:pt>
                <c:pt idx="8121">
                  <c:v>97.159694000000002</c:v>
                </c:pt>
                <c:pt idx="8122">
                  <c:v>97.164878000000002</c:v>
                </c:pt>
                <c:pt idx="8123">
                  <c:v>97.150028000000006</c:v>
                </c:pt>
                <c:pt idx="8124">
                  <c:v>97.123874000000001</c:v>
                </c:pt>
                <c:pt idx="8125">
                  <c:v>97.110787999999999</c:v>
                </c:pt>
                <c:pt idx="8126">
                  <c:v>97.111975999999999</c:v>
                </c:pt>
                <c:pt idx="8127">
                  <c:v>97.109222000000003</c:v>
                </c:pt>
                <c:pt idx="8128">
                  <c:v>97.103876</c:v>
                </c:pt>
                <c:pt idx="8129">
                  <c:v>97.084670000000003</c:v>
                </c:pt>
                <c:pt idx="8130">
                  <c:v>97.080907999999994</c:v>
                </c:pt>
                <c:pt idx="8131">
                  <c:v>97.084580000000003</c:v>
                </c:pt>
                <c:pt idx="8132">
                  <c:v>97.054862</c:v>
                </c:pt>
                <c:pt idx="8133">
                  <c:v>97.050541999999993</c:v>
                </c:pt>
                <c:pt idx="8134">
                  <c:v>97.052090000000007</c:v>
                </c:pt>
                <c:pt idx="8135">
                  <c:v>97.028996000000006</c:v>
                </c:pt>
                <c:pt idx="8136">
                  <c:v>97.011409999999998</c:v>
                </c:pt>
                <c:pt idx="8137">
                  <c:v>97.017223999999999</c:v>
                </c:pt>
                <c:pt idx="8138">
                  <c:v>97.002247999999994</c:v>
                </c:pt>
                <c:pt idx="8139">
                  <c:v>96.979765999999998</c:v>
                </c:pt>
                <c:pt idx="8140">
                  <c:v>96.974564000000001</c:v>
                </c:pt>
                <c:pt idx="8141">
                  <c:v>96.967544000000004</c:v>
                </c:pt>
                <c:pt idx="8142">
                  <c:v>96.947654</c:v>
                </c:pt>
                <c:pt idx="8143">
                  <c:v>96.941497999999996</c:v>
                </c:pt>
                <c:pt idx="8144">
                  <c:v>96.942397999999997</c:v>
                </c:pt>
                <c:pt idx="8145">
                  <c:v>96.924704000000006</c:v>
                </c:pt>
                <c:pt idx="8146">
                  <c:v>96.920978000000005</c:v>
                </c:pt>
                <c:pt idx="8147">
                  <c:v>96.914264000000003</c:v>
                </c:pt>
                <c:pt idx="8148">
                  <c:v>96.895508000000007</c:v>
                </c:pt>
                <c:pt idx="8149">
                  <c:v>96.875150000000005</c:v>
                </c:pt>
                <c:pt idx="8150">
                  <c:v>96.879866000000007</c:v>
                </c:pt>
                <c:pt idx="8151">
                  <c:v>96.854702000000003</c:v>
                </c:pt>
                <c:pt idx="8152">
                  <c:v>96.855530000000002</c:v>
                </c:pt>
                <c:pt idx="8153">
                  <c:v>96.837314000000006</c:v>
                </c:pt>
                <c:pt idx="8154">
                  <c:v>96.822553999999997</c:v>
                </c:pt>
                <c:pt idx="8155">
                  <c:v>96.818612000000002</c:v>
                </c:pt>
                <c:pt idx="8156">
                  <c:v>96.801134000000005</c:v>
                </c:pt>
                <c:pt idx="8157">
                  <c:v>96.797066000000001</c:v>
                </c:pt>
                <c:pt idx="8158">
                  <c:v>96.798901999999998</c:v>
                </c:pt>
                <c:pt idx="8159">
                  <c:v>96.782234000000003</c:v>
                </c:pt>
                <c:pt idx="8160">
                  <c:v>96.760040000000004</c:v>
                </c:pt>
                <c:pt idx="8161">
                  <c:v>96.758185999999995</c:v>
                </c:pt>
                <c:pt idx="8162">
                  <c:v>96.751993999999996</c:v>
                </c:pt>
                <c:pt idx="8163">
                  <c:v>96.738836000000006</c:v>
                </c:pt>
                <c:pt idx="8164">
                  <c:v>96.720097999999993</c:v>
                </c:pt>
                <c:pt idx="8165">
                  <c:v>96.717308000000003</c:v>
                </c:pt>
                <c:pt idx="8166">
                  <c:v>96.705014000000006</c:v>
                </c:pt>
                <c:pt idx="8167">
                  <c:v>96.698390000000003</c:v>
                </c:pt>
                <c:pt idx="8168">
                  <c:v>96.684889999999996</c:v>
                </c:pt>
                <c:pt idx="8169">
                  <c:v>96.685754000000003</c:v>
                </c:pt>
                <c:pt idx="8170">
                  <c:v>96.671155999999996</c:v>
                </c:pt>
                <c:pt idx="8171">
                  <c:v>96.655981999999995</c:v>
                </c:pt>
                <c:pt idx="8172">
                  <c:v>96.632114000000001</c:v>
                </c:pt>
                <c:pt idx="8173">
                  <c:v>96.632942</c:v>
                </c:pt>
                <c:pt idx="8174">
                  <c:v>96.627992000000006</c:v>
                </c:pt>
                <c:pt idx="8175">
                  <c:v>96.606697999999994</c:v>
                </c:pt>
                <c:pt idx="8176">
                  <c:v>96.597896000000006</c:v>
                </c:pt>
                <c:pt idx="8177">
                  <c:v>96.591362000000004</c:v>
                </c:pt>
                <c:pt idx="8178">
                  <c:v>96.577736000000002</c:v>
                </c:pt>
                <c:pt idx="8179">
                  <c:v>96.571724000000003</c:v>
                </c:pt>
                <c:pt idx="8180">
                  <c:v>96.564794000000006</c:v>
                </c:pt>
                <c:pt idx="8181">
                  <c:v>96.563012000000001</c:v>
                </c:pt>
                <c:pt idx="8182">
                  <c:v>96.554119999999998</c:v>
                </c:pt>
                <c:pt idx="8183">
                  <c:v>96.528577999999996</c:v>
                </c:pt>
                <c:pt idx="8184">
                  <c:v>96.518191999999999</c:v>
                </c:pt>
                <c:pt idx="8185">
                  <c:v>96.507140000000007</c:v>
                </c:pt>
                <c:pt idx="8186">
                  <c:v>96.509569999999997</c:v>
                </c:pt>
                <c:pt idx="8187">
                  <c:v>96.475694000000004</c:v>
                </c:pt>
                <c:pt idx="8188">
                  <c:v>96.478213999999994</c:v>
                </c:pt>
                <c:pt idx="8189">
                  <c:v>96.475442000000001</c:v>
                </c:pt>
                <c:pt idx="8190">
                  <c:v>96.466477999999995</c:v>
                </c:pt>
                <c:pt idx="8191">
                  <c:v>96.450547999999998</c:v>
                </c:pt>
                <c:pt idx="8192">
                  <c:v>96.447379999999995</c:v>
                </c:pt>
                <c:pt idx="8193">
                  <c:v>96.427003999999997</c:v>
                </c:pt>
                <c:pt idx="8194">
                  <c:v>96.418148000000002</c:v>
                </c:pt>
                <c:pt idx="8195">
                  <c:v>96.426518000000002</c:v>
                </c:pt>
                <c:pt idx="8196">
                  <c:v>96.403514000000001</c:v>
                </c:pt>
                <c:pt idx="8197">
                  <c:v>96.380707999999998</c:v>
                </c:pt>
                <c:pt idx="8198">
                  <c:v>96.388844000000006</c:v>
                </c:pt>
                <c:pt idx="8199">
                  <c:v>96.382435999999998</c:v>
                </c:pt>
                <c:pt idx="8200">
                  <c:v>96.370357999999996</c:v>
                </c:pt>
                <c:pt idx="8201">
                  <c:v>96.356641999999994</c:v>
                </c:pt>
                <c:pt idx="8202">
                  <c:v>96.345500000000001</c:v>
                </c:pt>
                <c:pt idx="8203">
                  <c:v>96.341666000000004</c:v>
                </c:pt>
                <c:pt idx="8204">
                  <c:v>96.325232</c:v>
                </c:pt>
                <c:pt idx="8205">
                  <c:v>96.306764000000001</c:v>
                </c:pt>
                <c:pt idx="8206">
                  <c:v>96.298124000000001</c:v>
                </c:pt>
                <c:pt idx="8207">
                  <c:v>96.295730000000006</c:v>
                </c:pt>
                <c:pt idx="8208">
                  <c:v>96.297709999999995</c:v>
                </c:pt>
                <c:pt idx="8209">
                  <c:v>96.293282000000005</c:v>
                </c:pt>
                <c:pt idx="8210">
                  <c:v>96.277766</c:v>
                </c:pt>
                <c:pt idx="8211">
                  <c:v>96.243476000000001</c:v>
                </c:pt>
                <c:pt idx="8212">
                  <c:v>96.245599999999996</c:v>
                </c:pt>
                <c:pt idx="8213">
                  <c:v>96.240092000000004</c:v>
                </c:pt>
                <c:pt idx="8214">
                  <c:v>96.232063999999994</c:v>
                </c:pt>
                <c:pt idx="8215">
                  <c:v>96.212677999999997</c:v>
                </c:pt>
                <c:pt idx="8216">
                  <c:v>96.203479999999999</c:v>
                </c:pt>
                <c:pt idx="8217">
                  <c:v>96.196262000000004</c:v>
                </c:pt>
                <c:pt idx="8218">
                  <c:v>96.191708000000006</c:v>
                </c:pt>
                <c:pt idx="8219">
                  <c:v>96.180691999999993</c:v>
                </c:pt>
                <c:pt idx="8220">
                  <c:v>96.164383999999998</c:v>
                </c:pt>
                <c:pt idx="8221">
                  <c:v>96.146600000000007</c:v>
                </c:pt>
                <c:pt idx="8222">
                  <c:v>96.142334000000005</c:v>
                </c:pt>
                <c:pt idx="8223">
                  <c:v>96.130399999999995</c:v>
                </c:pt>
                <c:pt idx="8224">
                  <c:v>96.119168000000002</c:v>
                </c:pt>
                <c:pt idx="8225">
                  <c:v>96.111968000000005</c:v>
                </c:pt>
                <c:pt idx="8226">
                  <c:v>96.097802000000001</c:v>
                </c:pt>
                <c:pt idx="8227">
                  <c:v>96.085256000000001</c:v>
                </c:pt>
                <c:pt idx="8228">
                  <c:v>96.060829999999996</c:v>
                </c:pt>
                <c:pt idx="8229">
                  <c:v>96.053269999999998</c:v>
                </c:pt>
                <c:pt idx="8230">
                  <c:v>96.054062000000002</c:v>
                </c:pt>
                <c:pt idx="8231">
                  <c:v>96.057715999999999</c:v>
                </c:pt>
                <c:pt idx="8232">
                  <c:v>96.040165999999999</c:v>
                </c:pt>
                <c:pt idx="8233">
                  <c:v>96.030302000000006</c:v>
                </c:pt>
                <c:pt idx="8234">
                  <c:v>96.035306000000006</c:v>
                </c:pt>
                <c:pt idx="8235">
                  <c:v>96.011635999999996</c:v>
                </c:pt>
                <c:pt idx="8236">
                  <c:v>96.000332</c:v>
                </c:pt>
                <c:pt idx="8237">
                  <c:v>95.992267999999996</c:v>
                </c:pt>
                <c:pt idx="8238">
                  <c:v>95.968760000000003</c:v>
                </c:pt>
                <c:pt idx="8239">
                  <c:v>95.969678000000002</c:v>
                </c:pt>
                <c:pt idx="8240">
                  <c:v>95.966744000000006</c:v>
                </c:pt>
                <c:pt idx="8241">
                  <c:v>95.946548000000007</c:v>
                </c:pt>
                <c:pt idx="8242">
                  <c:v>95.934956</c:v>
                </c:pt>
                <c:pt idx="8243">
                  <c:v>95.937241999999998</c:v>
                </c:pt>
                <c:pt idx="8244">
                  <c:v>95.927881999999997</c:v>
                </c:pt>
                <c:pt idx="8245">
                  <c:v>95.912419999999997</c:v>
                </c:pt>
                <c:pt idx="8246">
                  <c:v>95.901601999999997</c:v>
                </c:pt>
                <c:pt idx="8247">
                  <c:v>95.896417999999997</c:v>
                </c:pt>
                <c:pt idx="8248">
                  <c:v>95.899568000000002</c:v>
                </c:pt>
                <c:pt idx="8249">
                  <c:v>95.886932000000002</c:v>
                </c:pt>
                <c:pt idx="8250">
                  <c:v>95.863082000000006</c:v>
                </c:pt>
                <c:pt idx="8251">
                  <c:v>95.839088000000004</c:v>
                </c:pt>
                <c:pt idx="8252">
                  <c:v>95.843857999999997</c:v>
                </c:pt>
                <c:pt idx="8253">
                  <c:v>95.842994000000004</c:v>
                </c:pt>
                <c:pt idx="8254">
                  <c:v>95.831419999999994</c:v>
                </c:pt>
                <c:pt idx="8255">
                  <c:v>95.823068000000006</c:v>
                </c:pt>
                <c:pt idx="8256">
                  <c:v>95.818027999999998</c:v>
                </c:pt>
                <c:pt idx="8257">
                  <c:v>95.806237999999993</c:v>
                </c:pt>
                <c:pt idx="8258">
                  <c:v>95.782855999999995</c:v>
                </c:pt>
                <c:pt idx="8259">
                  <c:v>95.773262000000003</c:v>
                </c:pt>
                <c:pt idx="8260">
                  <c:v>95.762264000000002</c:v>
                </c:pt>
                <c:pt idx="8261">
                  <c:v>95.755334000000005</c:v>
                </c:pt>
                <c:pt idx="8262">
                  <c:v>95.746712000000002</c:v>
                </c:pt>
                <c:pt idx="8263">
                  <c:v>95.741023999999996</c:v>
                </c:pt>
                <c:pt idx="8264">
                  <c:v>95.727776000000006</c:v>
                </c:pt>
                <c:pt idx="8265">
                  <c:v>95.697445999999999</c:v>
                </c:pt>
                <c:pt idx="8266">
                  <c:v>95.698723999999999</c:v>
                </c:pt>
                <c:pt idx="8267">
                  <c:v>95.721817999999999</c:v>
                </c:pt>
                <c:pt idx="8268">
                  <c:v>95.714365999999998</c:v>
                </c:pt>
                <c:pt idx="8269">
                  <c:v>95.683459999999997</c:v>
                </c:pt>
                <c:pt idx="8270">
                  <c:v>95.671075999999999</c:v>
                </c:pt>
                <c:pt idx="8271">
                  <c:v>95.659682000000004</c:v>
                </c:pt>
                <c:pt idx="8272">
                  <c:v>95.649997999999997</c:v>
                </c:pt>
                <c:pt idx="8273">
                  <c:v>95.656406000000004</c:v>
                </c:pt>
                <c:pt idx="8274">
                  <c:v>95.634715999999997</c:v>
                </c:pt>
                <c:pt idx="8275">
                  <c:v>95.624960000000002</c:v>
                </c:pt>
                <c:pt idx="8276">
                  <c:v>95.619326000000001</c:v>
                </c:pt>
                <c:pt idx="8277">
                  <c:v>95.610523999999998</c:v>
                </c:pt>
                <c:pt idx="8278">
                  <c:v>95.595026000000004</c:v>
                </c:pt>
                <c:pt idx="8279">
                  <c:v>95.576269999999994</c:v>
                </c:pt>
                <c:pt idx="8280">
                  <c:v>95.584441999999996</c:v>
                </c:pt>
                <c:pt idx="8281">
                  <c:v>95.572400000000002</c:v>
                </c:pt>
                <c:pt idx="8282">
                  <c:v>95.546317999999999</c:v>
                </c:pt>
                <c:pt idx="8283">
                  <c:v>95.544752000000003</c:v>
                </c:pt>
                <c:pt idx="8284">
                  <c:v>95.538920000000005</c:v>
                </c:pt>
                <c:pt idx="8285">
                  <c:v>95.520578</c:v>
                </c:pt>
                <c:pt idx="8286">
                  <c:v>95.516077999999993</c:v>
                </c:pt>
                <c:pt idx="8287">
                  <c:v>95.509399999999999</c:v>
                </c:pt>
                <c:pt idx="8288">
                  <c:v>95.507617999999994</c:v>
                </c:pt>
                <c:pt idx="8289">
                  <c:v>95.509112000000002</c:v>
                </c:pt>
                <c:pt idx="8290">
                  <c:v>95.483785999999995</c:v>
                </c:pt>
                <c:pt idx="8291">
                  <c:v>95.469980000000007</c:v>
                </c:pt>
                <c:pt idx="8292">
                  <c:v>95.464454000000003</c:v>
                </c:pt>
                <c:pt idx="8293">
                  <c:v>95.454697999999993</c:v>
                </c:pt>
                <c:pt idx="8294">
                  <c:v>95.442313999999996</c:v>
                </c:pt>
                <c:pt idx="8295">
                  <c:v>95.423143999999994</c:v>
                </c:pt>
                <c:pt idx="8296">
                  <c:v>95.414107999999999</c:v>
                </c:pt>
                <c:pt idx="8297">
                  <c:v>95.406152000000006</c:v>
                </c:pt>
                <c:pt idx="8298">
                  <c:v>95.413820000000001</c:v>
                </c:pt>
                <c:pt idx="8299">
                  <c:v>95.394182000000001</c:v>
                </c:pt>
                <c:pt idx="8300">
                  <c:v>95.380898000000002</c:v>
                </c:pt>
                <c:pt idx="8301">
                  <c:v>95.375696000000005</c:v>
                </c:pt>
                <c:pt idx="8302">
                  <c:v>95.367416000000006</c:v>
                </c:pt>
                <c:pt idx="8303">
                  <c:v>95.356273999999999</c:v>
                </c:pt>
                <c:pt idx="8304">
                  <c:v>95.341909999999999</c:v>
                </c:pt>
                <c:pt idx="8305">
                  <c:v>95.339264</c:v>
                </c:pt>
                <c:pt idx="8306">
                  <c:v>95.328823999999997</c:v>
                </c:pt>
                <c:pt idx="8307">
                  <c:v>95.326267999999999</c:v>
                </c:pt>
                <c:pt idx="8308">
                  <c:v>95.311273999999997</c:v>
                </c:pt>
                <c:pt idx="8309">
                  <c:v>95.309330000000003</c:v>
                </c:pt>
                <c:pt idx="8310">
                  <c:v>95.295919999999995</c:v>
                </c:pt>
                <c:pt idx="8311">
                  <c:v>95.294623999999999</c:v>
                </c:pt>
                <c:pt idx="8312">
                  <c:v>95.278154000000001</c:v>
                </c:pt>
                <c:pt idx="8313">
                  <c:v>95.264384000000007</c:v>
                </c:pt>
                <c:pt idx="8314">
                  <c:v>95.260999999999996</c:v>
                </c:pt>
                <c:pt idx="8315">
                  <c:v>95.251874000000001</c:v>
                </c:pt>
                <c:pt idx="8316">
                  <c:v>95.246185999999994</c:v>
                </c:pt>
                <c:pt idx="8317">
                  <c:v>95.235979999999998</c:v>
                </c:pt>
                <c:pt idx="8318">
                  <c:v>95.225414000000001</c:v>
                </c:pt>
                <c:pt idx="8319">
                  <c:v>95.217692</c:v>
                </c:pt>
                <c:pt idx="8320">
                  <c:v>95.216521999999998</c:v>
                </c:pt>
                <c:pt idx="8321">
                  <c:v>95.208746000000005</c:v>
                </c:pt>
                <c:pt idx="8322">
                  <c:v>95.192509999999999</c:v>
                </c:pt>
                <c:pt idx="8323">
                  <c:v>95.164646000000005</c:v>
                </c:pt>
                <c:pt idx="8324">
                  <c:v>95.156564000000003</c:v>
                </c:pt>
                <c:pt idx="8325">
                  <c:v>95.145313999999999</c:v>
                </c:pt>
                <c:pt idx="8326">
                  <c:v>95.140687999999997</c:v>
                </c:pt>
                <c:pt idx="8327">
                  <c:v>95.135846000000001</c:v>
                </c:pt>
                <c:pt idx="8328">
                  <c:v>95.1143</c:v>
                </c:pt>
                <c:pt idx="8329">
                  <c:v>95.106667999999999</c:v>
                </c:pt>
                <c:pt idx="8330">
                  <c:v>95.118350000000007</c:v>
                </c:pt>
                <c:pt idx="8331">
                  <c:v>95.099845999999999</c:v>
                </c:pt>
                <c:pt idx="8332">
                  <c:v>95.074268000000004</c:v>
                </c:pt>
                <c:pt idx="8333">
                  <c:v>95.072198</c:v>
                </c:pt>
                <c:pt idx="8334">
                  <c:v>95.065988000000004</c:v>
                </c:pt>
                <c:pt idx="8335">
                  <c:v>95.058554000000001</c:v>
                </c:pt>
                <c:pt idx="8336">
                  <c:v>95.045845999999997</c:v>
                </c:pt>
                <c:pt idx="8337">
                  <c:v>95.037458000000001</c:v>
                </c:pt>
                <c:pt idx="8338">
                  <c:v>95.031536000000003</c:v>
                </c:pt>
                <c:pt idx="8339">
                  <c:v>95.024119999999996</c:v>
                </c:pt>
                <c:pt idx="8340">
                  <c:v>95.010115999999996</c:v>
                </c:pt>
                <c:pt idx="8341">
                  <c:v>95.013301999999996</c:v>
                </c:pt>
                <c:pt idx="8342">
                  <c:v>94.992872000000006</c:v>
                </c:pt>
                <c:pt idx="8343">
                  <c:v>94.978651999999997</c:v>
                </c:pt>
                <c:pt idx="8344">
                  <c:v>94.973324000000005</c:v>
                </c:pt>
                <c:pt idx="8345">
                  <c:v>94.975268</c:v>
                </c:pt>
                <c:pt idx="8346">
                  <c:v>94.959068000000002</c:v>
                </c:pt>
                <c:pt idx="8347">
                  <c:v>94.963567999999995</c:v>
                </c:pt>
                <c:pt idx="8348">
                  <c:v>94.960220000000007</c:v>
                </c:pt>
                <c:pt idx="8349">
                  <c:v>94.939412000000004</c:v>
                </c:pt>
                <c:pt idx="8350">
                  <c:v>94.935379999999995</c:v>
                </c:pt>
                <c:pt idx="8351">
                  <c:v>94.906220000000005</c:v>
                </c:pt>
                <c:pt idx="8352">
                  <c:v>94.907768000000004</c:v>
                </c:pt>
                <c:pt idx="8353">
                  <c:v>94.899056000000002</c:v>
                </c:pt>
                <c:pt idx="8354">
                  <c:v>94.88597</c:v>
                </c:pt>
                <c:pt idx="8355">
                  <c:v>94.879508000000001</c:v>
                </c:pt>
                <c:pt idx="8356">
                  <c:v>94.874827999999994</c:v>
                </c:pt>
                <c:pt idx="8357">
                  <c:v>94.847954000000001</c:v>
                </c:pt>
                <c:pt idx="8358">
                  <c:v>94.841815999999994</c:v>
                </c:pt>
                <c:pt idx="8359">
                  <c:v>94.846748000000005</c:v>
                </c:pt>
                <c:pt idx="8360">
                  <c:v>94.818973999999997</c:v>
                </c:pt>
                <c:pt idx="8361">
                  <c:v>94.820504</c:v>
                </c:pt>
                <c:pt idx="8362">
                  <c:v>94.821241999999998</c:v>
                </c:pt>
                <c:pt idx="8363">
                  <c:v>94.812134</c:v>
                </c:pt>
                <c:pt idx="8364">
                  <c:v>94.803674000000001</c:v>
                </c:pt>
                <c:pt idx="8365">
                  <c:v>94.805474000000004</c:v>
                </c:pt>
                <c:pt idx="8366">
                  <c:v>94.781282000000004</c:v>
                </c:pt>
                <c:pt idx="8367">
                  <c:v>94.779805999999994</c:v>
                </c:pt>
                <c:pt idx="8368">
                  <c:v>94.764542000000006</c:v>
                </c:pt>
                <c:pt idx="8369">
                  <c:v>94.758638000000005</c:v>
                </c:pt>
                <c:pt idx="8370">
                  <c:v>94.744094000000004</c:v>
                </c:pt>
                <c:pt idx="8371">
                  <c:v>94.745245999999995</c:v>
                </c:pt>
                <c:pt idx="8372">
                  <c:v>94.724294</c:v>
                </c:pt>
                <c:pt idx="8373">
                  <c:v>94.708004000000003</c:v>
                </c:pt>
                <c:pt idx="8374">
                  <c:v>94.708436000000006</c:v>
                </c:pt>
                <c:pt idx="8375">
                  <c:v>94.690939999999998</c:v>
                </c:pt>
                <c:pt idx="8376">
                  <c:v>94.691084000000004</c:v>
                </c:pt>
                <c:pt idx="8377">
                  <c:v>94.674847999999997</c:v>
                </c:pt>
                <c:pt idx="8378">
                  <c:v>94.654526000000004</c:v>
                </c:pt>
                <c:pt idx="8379">
                  <c:v>94.655372</c:v>
                </c:pt>
                <c:pt idx="8380">
                  <c:v>94.657207999999997</c:v>
                </c:pt>
                <c:pt idx="8381">
                  <c:v>94.647272000000001</c:v>
                </c:pt>
                <c:pt idx="8382">
                  <c:v>94.634941999999995</c:v>
                </c:pt>
                <c:pt idx="8383">
                  <c:v>94.626589999999993</c:v>
                </c:pt>
                <c:pt idx="8384">
                  <c:v>94.622342000000003</c:v>
                </c:pt>
                <c:pt idx="8385">
                  <c:v>94.608086</c:v>
                </c:pt>
                <c:pt idx="8386">
                  <c:v>94.604197999999997</c:v>
                </c:pt>
                <c:pt idx="8387">
                  <c:v>94.586935999999994</c:v>
                </c:pt>
                <c:pt idx="8388">
                  <c:v>94.574569999999994</c:v>
                </c:pt>
                <c:pt idx="8389">
                  <c:v>94.565984</c:v>
                </c:pt>
                <c:pt idx="8390">
                  <c:v>94.554212000000007</c:v>
                </c:pt>
                <c:pt idx="8391">
                  <c:v>94.550864000000004</c:v>
                </c:pt>
                <c:pt idx="8392">
                  <c:v>94.538659999999993</c:v>
                </c:pt>
                <c:pt idx="8393">
                  <c:v>94.545193999999995</c:v>
                </c:pt>
                <c:pt idx="8394">
                  <c:v>94.539758000000006</c:v>
                </c:pt>
                <c:pt idx="8395">
                  <c:v>94.518968000000001</c:v>
                </c:pt>
                <c:pt idx="8396">
                  <c:v>94.501831999999993</c:v>
                </c:pt>
                <c:pt idx="8397">
                  <c:v>94.496359999999996</c:v>
                </c:pt>
                <c:pt idx="8398">
                  <c:v>94.492580000000004</c:v>
                </c:pt>
                <c:pt idx="8399">
                  <c:v>94.475948000000002</c:v>
                </c:pt>
                <c:pt idx="8400">
                  <c:v>94.470692</c:v>
                </c:pt>
                <c:pt idx="8401">
                  <c:v>94.471646000000007</c:v>
                </c:pt>
                <c:pt idx="8402">
                  <c:v>94.463024000000004</c:v>
                </c:pt>
                <c:pt idx="8403">
                  <c:v>94.457173999999995</c:v>
                </c:pt>
                <c:pt idx="8404">
                  <c:v>94.432333999999997</c:v>
                </c:pt>
                <c:pt idx="8405">
                  <c:v>94.415341999999995</c:v>
                </c:pt>
                <c:pt idx="8406">
                  <c:v>94.416998000000007</c:v>
                </c:pt>
                <c:pt idx="8407">
                  <c:v>94.403227999999999</c:v>
                </c:pt>
                <c:pt idx="8408">
                  <c:v>94.389566000000002</c:v>
                </c:pt>
                <c:pt idx="8409">
                  <c:v>94.395380000000003</c:v>
                </c:pt>
                <c:pt idx="8410">
                  <c:v>94.396028000000001</c:v>
                </c:pt>
                <c:pt idx="8411">
                  <c:v>94.388018000000002</c:v>
                </c:pt>
                <c:pt idx="8412">
                  <c:v>94.370611999999994</c:v>
                </c:pt>
                <c:pt idx="8413">
                  <c:v>94.353763999999998</c:v>
                </c:pt>
                <c:pt idx="8414">
                  <c:v>94.348579999999998</c:v>
                </c:pt>
                <c:pt idx="8415">
                  <c:v>94.336268000000004</c:v>
                </c:pt>
                <c:pt idx="8416">
                  <c:v>94.33184</c:v>
                </c:pt>
                <c:pt idx="8417">
                  <c:v>94.320158000000006</c:v>
                </c:pt>
                <c:pt idx="8418">
                  <c:v>94.305074000000005</c:v>
                </c:pt>
                <c:pt idx="8419">
                  <c:v>94.299818000000002</c:v>
                </c:pt>
                <c:pt idx="8420">
                  <c:v>94.285418000000007</c:v>
                </c:pt>
                <c:pt idx="8421">
                  <c:v>94.273375999999999</c:v>
                </c:pt>
                <c:pt idx="8422">
                  <c:v>94.271072000000004</c:v>
                </c:pt>
                <c:pt idx="8423">
                  <c:v>94.266751999999997</c:v>
                </c:pt>
                <c:pt idx="8424">
                  <c:v>94.262125999999995</c:v>
                </c:pt>
                <c:pt idx="8425">
                  <c:v>94.251344000000003</c:v>
                </c:pt>
                <c:pt idx="8426">
                  <c:v>94.237915999999998</c:v>
                </c:pt>
                <c:pt idx="8427">
                  <c:v>94.235864000000007</c:v>
                </c:pt>
                <c:pt idx="8428">
                  <c:v>94.218062000000003</c:v>
                </c:pt>
                <c:pt idx="8429">
                  <c:v>94.215038000000007</c:v>
                </c:pt>
                <c:pt idx="8430">
                  <c:v>94.204598000000004</c:v>
                </c:pt>
                <c:pt idx="8431">
                  <c:v>94.197038000000006</c:v>
                </c:pt>
                <c:pt idx="8432">
                  <c:v>94.179074</c:v>
                </c:pt>
                <c:pt idx="8433">
                  <c:v>94.176608000000002</c:v>
                </c:pt>
                <c:pt idx="8434">
                  <c:v>94.175275999999997</c:v>
                </c:pt>
                <c:pt idx="8435">
                  <c:v>94.153927999999993</c:v>
                </c:pt>
                <c:pt idx="8436">
                  <c:v>94.157383999999993</c:v>
                </c:pt>
                <c:pt idx="8437">
                  <c:v>94.141723999999996</c:v>
                </c:pt>
                <c:pt idx="8438">
                  <c:v>94.139905999999996</c:v>
                </c:pt>
                <c:pt idx="8439">
                  <c:v>94.128619999999998</c:v>
                </c:pt>
                <c:pt idx="8440">
                  <c:v>94.122067999999999</c:v>
                </c:pt>
                <c:pt idx="8441">
                  <c:v>94.108261999999996</c:v>
                </c:pt>
                <c:pt idx="8442">
                  <c:v>94.097893999999997</c:v>
                </c:pt>
                <c:pt idx="8443">
                  <c:v>94.095284000000007</c:v>
                </c:pt>
                <c:pt idx="8444">
                  <c:v>94.079120000000003</c:v>
                </c:pt>
                <c:pt idx="8445">
                  <c:v>94.063100000000006</c:v>
                </c:pt>
                <c:pt idx="8446">
                  <c:v>94.060004000000006</c:v>
                </c:pt>
                <c:pt idx="8447">
                  <c:v>94.05968</c:v>
                </c:pt>
                <c:pt idx="8448">
                  <c:v>94.039268000000007</c:v>
                </c:pt>
                <c:pt idx="8449">
                  <c:v>94.019720000000007</c:v>
                </c:pt>
                <c:pt idx="8450">
                  <c:v>94.028846000000001</c:v>
                </c:pt>
                <c:pt idx="8451">
                  <c:v>94.019900000000007</c:v>
                </c:pt>
                <c:pt idx="8452">
                  <c:v>94.001071999999994</c:v>
                </c:pt>
                <c:pt idx="8453">
                  <c:v>94.001701999999995</c:v>
                </c:pt>
                <c:pt idx="8454">
                  <c:v>94.003214</c:v>
                </c:pt>
                <c:pt idx="8455">
                  <c:v>93.988957999999997</c:v>
                </c:pt>
                <c:pt idx="8456">
                  <c:v>93.983791999999994</c:v>
                </c:pt>
                <c:pt idx="8457">
                  <c:v>93.987446000000006</c:v>
                </c:pt>
                <c:pt idx="8458">
                  <c:v>93.968294</c:v>
                </c:pt>
                <c:pt idx="8459">
                  <c:v>93.962767999999997</c:v>
                </c:pt>
                <c:pt idx="8460">
                  <c:v>93.946928</c:v>
                </c:pt>
                <c:pt idx="8461">
                  <c:v>93.941239999999993</c:v>
                </c:pt>
                <c:pt idx="8462">
                  <c:v>93.933319999999995</c:v>
                </c:pt>
                <c:pt idx="8463">
                  <c:v>93.923006000000001</c:v>
                </c:pt>
                <c:pt idx="8464">
                  <c:v>93.889399999999995</c:v>
                </c:pt>
                <c:pt idx="8465">
                  <c:v>93.887833999999998</c:v>
                </c:pt>
                <c:pt idx="8466">
                  <c:v>93.897356000000002</c:v>
                </c:pt>
                <c:pt idx="8467">
                  <c:v>93.897518000000005</c:v>
                </c:pt>
                <c:pt idx="8468">
                  <c:v>93.876332000000005</c:v>
                </c:pt>
                <c:pt idx="8469">
                  <c:v>93.860780000000005</c:v>
                </c:pt>
                <c:pt idx="8470">
                  <c:v>93.853849999999994</c:v>
                </c:pt>
                <c:pt idx="8471">
                  <c:v>93.845029999999994</c:v>
                </c:pt>
                <c:pt idx="8472">
                  <c:v>93.841393999999994</c:v>
                </c:pt>
                <c:pt idx="8473">
                  <c:v>93.841160000000002</c:v>
                </c:pt>
                <c:pt idx="8474">
                  <c:v>93.816751999999994</c:v>
                </c:pt>
                <c:pt idx="8475">
                  <c:v>93.814465999999996</c:v>
                </c:pt>
                <c:pt idx="8476">
                  <c:v>93.814952000000005</c:v>
                </c:pt>
                <c:pt idx="8477">
                  <c:v>93.793406000000004</c:v>
                </c:pt>
                <c:pt idx="8478">
                  <c:v>93.787897999999998</c:v>
                </c:pt>
                <c:pt idx="8479">
                  <c:v>93.779707999999999</c:v>
                </c:pt>
                <c:pt idx="8480">
                  <c:v>93.772255999999999</c:v>
                </c:pt>
                <c:pt idx="8481">
                  <c:v>93.762212000000005</c:v>
                </c:pt>
                <c:pt idx="8482">
                  <c:v>93.772976</c:v>
                </c:pt>
                <c:pt idx="8483">
                  <c:v>93.759386000000006</c:v>
                </c:pt>
                <c:pt idx="8484">
                  <c:v>93.746660000000006</c:v>
                </c:pt>
                <c:pt idx="8485">
                  <c:v>93.737263999999996</c:v>
                </c:pt>
                <c:pt idx="8486">
                  <c:v>93.713629999999995</c:v>
                </c:pt>
                <c:pt idx="8487">
                  <c:v>93.721406000000002</c:v>
                </c:pt>
                <c:pt idx="8488">
                  <c:v>93.723421999999999</c:v>
                </c:pt>
                <c:pt idx="8489">
                  <c:v>93.697609999999997</c:v>
                </c:pt>
                <c:pt idx="8490">
                  <c:v>93.694081999999995</c:v>
                </c:pt>
                <c:pt idx="8491">
                  <c:v>93.696008000000006</c:v>
                </c:pt>
                <c:pt idx="8492">
                  <c:v>93.682652000000004</c:v>
                </c:pt>
                <c:pt idx="8493">
                  <c:v>93.656965999999997</c:v>
                </c:pt>
                <c:pt idx="8494">
                  <c:v>93.65504</c:v>
                </c:pt>
                <c:pt idx="8495">
                  <c:v>93.644474000000002</c:v>
                </c:pt>
                <c:pt idx="8496">
                  <c:v>93.636787999999996</c:v>
                </c:pt>
                <c:pt idx="8497">
                  <c:v>93.632828000000003</c:v>
                </c:pt>
                <c:pt idx="8498">
                  <c:v>93.621848</c:v>
                </c:pt>
                <c:pt idx="8499">
                  <c:v>93.617239999999995</c:v>
                </c:pt>
                <c:pt idx="8500">
                  <c:v>93.603667999999999</c:v>
                </c:pt>
                <c:pt idx="8501">
                  <c:v>93.602264000000005</c:v>
                </c:pt>
                <c:pt idx="8502">
                  <c:v>93.589753999999999</c:v>
                </c:pt>
                <c:pt idx="8503">
                  <c:v>93.575354000000004</c:v>
                </c:pt>
                <c:pt idx="8504">
                  <c:v>93.564769999999996</c:v>
                </c:pt>
                <c:pt idx="8505">
                  <c:v>93.565994000000003</c:v>
                </c:pt>
                <c:pt idx="8506">
                  <c:v>93.553681999999995</c:v>
                </c:pt>
                <c:pt idx="8507">
                  <c:v>93.541802000000004</c:v>
                </c:pt>
                <c:pt idx="8508">
                  <c:v>93.537356000000003</c:v>
                </c:pt>
                <c:pt idx="8509">
                  <c:v>93.536168000000004</c:v>
                </c:pt>
                <c:pt idx="8510">
                  <c:v>93.516350000000003</c:v>
                </c:pt>
                <c:pt idx="8511">
                  <c:v>93.512929999999997</c:v>
                </c:pt>
                <c:pt idx="8512">
                  <c:v>93.496424000000005</c:v>
                </c:pt>
                <c:pt idx="8513">
                  <c:v>93.498080000000002</c:v>
                </c:pt>
                <c:pt idx="8514">
                  <c:v>93.498133999999993</c:v>
                </c:pt>
                <c:pt idx="8515">
                  <c:v>93.484994</c:v>
                </c:pt>
                <c:pt idx="8516">
                  <c:v>93.467191999999997</c:v>
                </c:pt>
                <c:pt idx="8517">
                  <c:v>93.462134000000006</c:v>
                </c:pt>
                <c:pt idx="8518">
                  <c:v>93.467984000000001</c:v>
                </c:pt>
                <c:pt idx="8519">
                  <c:v>93.452179999999998</c:v>
                </c:pt>
                <c:pt idx="8520">
                  <c:v>93.431048000000004</c:v>
                </c:pt>
                <c:pt idx="8521">
                  <c:v>93.436843999999994</c:v>
                </c:pt>
                <c:pt idx="8522">
                  <c:v>93.421850000000006</c:v>
                </c:pt>
                <c:pt idx="8523">
                  <c:v>93.413371999999995</c:v>
                </c:pt>
                <c:pt idx="8524">
                  <c:v>93.403130000000004</c:v>
                </c:pt>
                <c:pt idx="8525">
                  <c:v>93.400375999999994</c:v>
                </c:pt>
                <c:pt idx="8526">
                  <c:v>93.380324000000002</c:v>
                </c:pt>
                <c:pt idx="8527">
                  <c:v>93.376633999999996</c:v>
                </c:pt>
                <c:pt idx="8528">
                  <c:v>93.375230000000002</c:v>
                </c:pt>
                <c:pt idx="8529">
                  <c:v>93.365257999999997</c:v>
                </c:pt>
                <c:pt idx="8530">
                  <c:v>93.356960000000001</c:v>
                </c:pt>
                <c:pt idx="8531">
                  <c:v>93.352711999999997</c:v>
                </c:pt>
                <c:pt idx="8532">
                  <c:v>93.344648000000007</c:v>
                </c:pt>
                <c:pt idx="8533">
                  <c:v>93.346249999999998</c:v>
                </c:pt>
                <c:pt idx="8534">
                  <c:v>93.325693999999999</c:v>
                </c:pt>
                <c:pt idx="8535">
                  <c:v>93.309349999999995</c:v>
                </c:pt>
                <c:pt idx="8536">
                  <c:v>93.314300000000003</c:v>
                </c:pt>
                <c:pt idx="8537">
                  <c:v>93.309781999999998</c:v>
                </c:pt>
                <c:pt idx="8538">
                  <c:v>93.296840000000003</c:v>
                </c:pt>
                <c:pt idx="8539">
                  <c:v>93.280298000000002</c:v>
                </c:pt>
                <c:pt idx="8540">
                  <c:v>93.268525999999994</c:v>
                </c:pt>
                <c:pt idx="8541">
                  <c:v>93.272989999999993</c:v>
                </c:pt>
                <c:pt idx="8542">
                  <c:v>93.263036</c:v>
                </c:pt>
                <c:pt idx="8543">
                  <c:v>93.264241999999996</c:v>
                </c:pt>
                <c:pt idx="8544">
                  <c:v>93.251462000000004</c:v>
                </c:pt>
                <c:pt idx="8545">
                  <c:v>93.229141999999996</c:v>
                </c:pt>
                <c:pt idx="8546">
                  <c:v>93.230599999999995</c:v>
                </c:pt>
                <c:pt idx="8547">
                  <c:v>93.222031999999999</c:v>
                </c:pt>
                <c:pt idx="8548">
                  <c:v>93.214867999999996</c:v>
                </c:pt>
                <c:pt idx="8549">
                  <c:v>93.198614000000006</c:v>
                </c:pt>
                <c:pt idx="8550">
                  <c:v>93.194023999999999</c:v>
                </c:pt>
                <c:pt idx="8551">
                  <c:v>93.179749999999999</c:v>
                </c:pt>
                <c:pt idx="8552">
                  <c:v>93.184411999999995</c:v>
                </c:pt>
                <c:pt idx="8553">
                  <c:v>93.162757999999997</c:v>
                </c:pt>
                <c:pt idx="8554">
                  <c:v>93.148951999999994</c:v>
                </c:pt>
                <c:pt idx="8555">
                  <c:v>93.147350000000003</c:v>
                </c:pt>
                <c:pt idx="8556">
                  <c:v>93.150536000000002</c:v>
                </c:pt>
                <c:pt idx="8557">
                  <c:v>93.127982000000003</c:v>
                </c:pt>
                <c:pt idx="8558">
                  <c:v>93.121465999999998</c:v>
                </c:pt>
                <c:pt idx="8559">
                  <c:v>93.111115999999996</c:v>
                </c:pt>
                <c:pt idx="8560">
                  <c:v>93.102404000000007</c:v>
                </c:pt>
                <c:pt idx="8561">
                  <c:v>93.106921999999997</c:v>
                </c:pt>
                <c:pt idx="8562">
                  <c:v>93.095258000000001</c:v>
                </c:pt>
                <c:pt idx="8563">
                  <c:v>93.086510000000004</c:v>
                </c:pt>
                <c:pt idx="8564">
                  <c:v>93.074054000000004</c:v>
                </c:pt>
                <c:pt idx="8565">
                  <c:v>93.064784000000003</c:v>
                </c:pt>
                <c:pt idx="8566">
                  <c:v>93.057062000000002</c:v>
                </c:pt>
                <c:pt idx="8567">
                  <c:v>93.043291999999994</c:v>
                </c:pt>
                <c:pt idx="8568">
                  <c:v>93.047017999999994</c:v>
                </c:pt>
                <c:pt idx="8569">
                  <c:v>93.040772000000004</c:v>
                </c:pt>
                <c:pt idx="8570">
                  <c:v>93.017426</c:v>
                </c:pt>
                <c:pt idx="8571">
                  <c:v>93.001208000000005</c:v>
                </c:pt>
                <c:pt idx="8572">
                  <c:v>93.014275999999995</c:v>
                </c:pt>
                <c:pt idx="8573">
                  <c:v>92.999533999999997</c:v>
                </c:pt>
                <c:pt idx="8574">
                  <c:v>92.990173999999996</c:v>
                </c:pt>
                <c:pt idx="8575">
                  <c:v>92.989652000000007</c:v>
                </c:pt>
                <c:pt idx="8576">
                  <c:v>92.983694</c:v>
                </c:pt>
                <c:pt idx="8577">
                  <c:v>92.979787999999999</c:v>
                </c:pt>
                <c:pt idx="8578">
                  <c:v>92.956838000000005</c:v>
                </c:pt>
                <c:pt idx="8579">
                  <c:v>92.945552000000006</c:v>
                </c:pt>
                <c:pt idx="8580">
                  <c:v>92.943284000000006</c:v>
                </c:pt>
                <c:pt idx="8581">
                  <c:v>92.932394000000002</c:v>
                </c:pt>
                <c:pt idx="8582">
                  <c:v>92.921918000000005</c:v>
                </c:pt>
                <c:pt idx="8583">
                  <c:v>92.909948</c:v>
                </c:pt>
                <c:pt idx="8584">
                  <c:v>92.906527999999994</c:v>
                </c:pt>
                <c:pt idx="8585">
                  <c:v>92.902856</c:v>
                </c:pt>
                <c:pt idx="8586">
                  <c:v>92.901145999999997</c:v>
                </c:pt>
                <c:pt idx="8587">
                  <c:v>92.886673999999999</c:v>
                </c:pt>
                <c:pt idx="8588">
                  <c:v>92.879474000000002</c:v>
                </c:pt>
                <c:pt idx="8589">
                  <c:v>92.868403999999998</c:v>
                </c:pt>
                <c:pt idx="8590">
                  <c:v>92.862967999999995</c:v>
                </c:pt>
                <c:pt idx="8591">
                  <c:v>92.859080000000006</c:v>
                </c:pt>
                <c:pt idx="8592">
                  <c:v>92.849288000000001</c:v>
                </c:pt>
                <c:pt idx="8593">
                  <c:v>92.845526000000007</c:v>
                </c:pt>
                <c:pt idx="8594">
                  <c:v>92.847793999999993</c:v>
                </c:pt>
                <c:pt idx="8595">
                  <c:v>92.836579999999998</c:v>
                </c:pt>
                <c:pt idx="8596">
                  <c:v>92.814458000000002</c:v>
                </c:pt>
                <c:pt idx="8597">
                  <c:v>92.822233999999995</c:v>
                </c:pt>
                <c:pt idx="8598">
                  <c:v>92.809021999999999</c:v>
                </c:pt>
                <c:pt idx="8599">
                  <c:v>92.791489999999996</c:v>
                </c:pt>
                <c:pt idx="8600">
                  <c:v>92.783894000000004</c:v>
                </c:pt>
                <c:pt idx="8601">
                  <c:v>92.773957999999993</c:v>
                </c:pt>
                <c:pt idx="8602">
                  <c:v>92.774876000000006</c:v>
                </c:pt>
                <c:pt idx="8603">
                  <c:v>92.751638</c:v>
                </c:pt>
                <c:pt idx="8604">
                  <c:v>92.739506000000006</c:v>
                </c:pt>
                <c:pt idx="8605">
                  <c:v>92.754716000000002</c:v>
                </c:pt>
                <c:pt idx="8606">
                  <c:v>92.756336000000005</c:v>
                </c:pt>
                <c:pt idx="8607">
                  <c:v>92.735888000000003</c:v>
                </c:pt>
                <c:pt idx="8608">
                  <c:v>92.733745999999996</c:v>
                </c:pt>
                <c:pt idx="8609">
                  <c:v>92.738371999999998</c:v>
                </c:pt>
                <c:pt idx="8610">
                  <c:v>92.726996</c:v>
                </c:pt>
                <c:pt idx="8611">
                  <c:v>92.706494000000006</c:v>
                </c:pt>
                <c:pt idx="8612">
                  <c:v>92.700140000000005</c:v>
                </c:pt>
                <c:pt idx="8613">
                  <c:v>92.682428000000002</c:v>
                </c:pt>
                <c:pt idx="8614">
                  <c:v>92.681635999999997</c:v>
                </c:pt>
                <c:pt idx="8615">
                  <c:v>92.672095999999996</c:v>
                </c:pt>
                <c:pt idx="8616">
                  <c:v>92.656183999999996</c:v>
                </c:pt>
                <c:pt idx="8617">
                  <c:v>92.664895999999999</c:v>
                </c:pt>
                <c:pt idx="8618">
                  <c:v>92.660899999999998</c:v>
                </c:pt>
                <c:pt idx="8619">
                  <c:v>92.643457999999995</c:v>
                </c:pt>
                <c:pt idx="8620">
                  <c:v>92.630606</c:v>
                </c:pt>
                <c:pt idx="8621">
                  <c:v>92.615144000000001</c:v>
                </c:pt>
                <c:pt idx="8622">
                  <c:v>92.617825999999994</c:v>
                </c:pt>
                <c:pt idx="8623">
                  <c:v>92.587208000000004</c:v>
                </c:pt>
                <c:pt idx="8624">
                  <c:v>92.596639999999994</c:v>
                </c:pt>
                <c:pt idx="8625">
                  <c:v>92.596316000000002</c:v>
                </c:pt>
                <c:pt idx="8626">
                  <c:v>92.575202000000004</c:v>
                </c:pt>
                <c:pt idx="8627">
                  <c:v>92.579486000000003</c:v>
                </c:pt>
                <c:pt idx="8628">
                  <c:v>92.568956</c:v>
                </c:pt>
                <c:pt idx="8629">
                  <c:v>92.544368000000006</c:v>
                </c:pt>
                <c:pt idx="8630">
                  <c:v>92.549137999999999</c:v>
                </c:pt>
                <c:pt idx="8631">
                  <c:v>92.541218000000001</c:v>
                </c:pt>
                <c:pt idx="8632">
                  <c:v>92.534468000000004</c:v>
                </c:pt>
                <c:pt idx="8633">
                  <c:v>92.528437999999994</c:v>
                </c:pt>
                <c:pt idx="8634">
                  <c:v>92.517061999999996</c:v>
                </c:pt>
                <c:pt idx="8635">
                  <c:v>92.514488</c:v>
                </c:pt>
                <c:pt idx="8636">
                  <c:v>92.507936000000001</c:v>
                </c:pt>
                <c:pt idx="8637">
                  <c:v>92.497100000000003</c:v>
                </c:pt>
                <c:pt idx="8638">
                  <c:v>92.483059999999995</c:v>
                </c:pt>
                <c:pt idx="8639">
                  <c:v>92.472241999999994</c:v>
                </c:pt>
                <c:pt idx="8640">
                  <c:v>92.484752</c:v>
                </c:pt>
                <c:pt idx="8641">
                  <c:v>92.485507999999996</c:v>
                </c:pt>
                <c:pt idx="8642">
                  <c:v>92.470388</c:v>
                </c:pt>
                <c:pt idx="8643">
                  <c:v>92.445746</c:v>
                </c:pt>
                <c:pt idx="8644">
                  <c:v>92.439104</c:v>
                </c:pt>
                <c:pt idx="8645">
                  <c:v>92.428861999999995</c:v>
                </c:pt>
                <c:pt idx="8646">
                  <c:v>92.421824000000001</c:v>
                </c:pt>
                <c:pt idx="8647">
                  <c:v>92.413507999999993</c:v>
                </c:pt>
                <c:pt idx="8648">
                  <c:v>92.400890000000004</c:v>
                </c:pt>
                <c:pt idx="8649">
                  <c:v>92.390395999999996</c:v>
                </c:pt>
                <c:pt idx="8650">
                  <c:v>92.391673999999995</c:v>
                </c:pt>
                <c:pt idx="8651">
                  <c:v>92.393636000000001</c:v>
                </c:pt>
                <c:pt idx="8652">
                  <c:v>92.374322000000006</c:v>
                </c:pt>
                <c:pt idx="8653">
                  <c:v>92.352974000000003</c:v>
                </c:pt>
                <c:pt idx="8654">
                  <c:v>92.354215999999994</c:v>
                </c:pt>
                <c:pt idx="8655">
                  <c:v>92.341741999999996</c:v>
                </c:pt>
                <c:pt idx="8656">
                  <c:v>92.343577999999994</c:v>
                </c:pt>
                <c:pt idx="8657">
                  <c:v>92.343271999999999</c:v>
                </c:pt>
                <c:pt idx="8658">
                  <c:v>92.340806000000001</c:v>
                </c:pt>
                <c:pt idx="8659">
                  <c:v>92.345269999999999</c:v>
                </c:pt>
                <c:pt idx="8660">
                  <c:v>92.328764000000007</c:v>
                </c:pt>
                <c:pt idx="8661">
                  <c:v>92.307254</c:v>
                </c:pt>
                <c:pt idx="8662">
                  <c:v>92.290837999999994</c:v>
                </c:pt>
                <c:pt idx="8663">
                  <c:v>92.288011999999995</c:v>
                </c:pt>
                <c:pt idx="8664">
                  <c:v>92.289686000000003</c:v>
                </c:pt>
                <c:pt idx="8665">
                  <c:v>92.292494000000005</c:v>
                </c:pt>
                <c:pt idx="8666">
                  <c:v>92.280218000000005</c:v>
                </c:pt>
                <c:pt idx="8667">
                  <c:v>92.255666000000005</c:v>
                </c:pt>
                <c:pt idx="8668">
                  <c:v>92.267114000000007</c:v>
                </c:pt>
                <c:pt idx="8669">
                  <c:v>92.247979999999998</c:v>
                </c:pt>
                <c:pt idx="8670">
                  <c:v>92.231977999999998</c:v>
                </c:pt>
                <c:pt idx="8671">
                  <c:v>92.234948000000003</c:v>
                </c:pt>
                <c:pt idx="8672">
                  <c:v>92.228539999999995</c:v>
                </c:pt>
                <c:pt idx="8673">
                  <c:v>92.212159999999997</c:v>
                </c:pt>
                <c:pt idx="8674">
                  <c:v>92.212214000000003</c:v>
                </c:pt>
                <c:pt idx="8675">
                  <c:v>92.216390000000004</c:v>
                </c:pt>
                <c:pt idx="8676">
                  <c:v>92.178572000000003</c:v>
                </c:pt>
                <c:pt idx="8677">
                  <c:v>92.184566000000004</c:v>
                </c:pt>
                <c:pt idx="8678">
                  <c:v>92.182496</c:v>
                </c:pt>
                <c:pt idx="8679">
                  <c:v>92.177204000000003</c:v>
                </c:pt>
                <c:pt idx="8680">
                  <c:v>92.172631999999993</c:v>
                </c:pt>
                <c:pt idx="8681">
                  <c:v>92.166728000000006</c:v>
                </c:pt>
                <c:pt idx="8682">
                  <c:v>92.160554000000005</c:v>
                </c:pt>
                <c:pt idx="8683">
                  <c:v>92.148728000000006</c:v>
                </c:pt>
                <c:pt idx="8684">
                  <c:v>92.138036</c:v>
                </c:pt>
                <c:pt idx="8685">
                  <c:v>92.135515999999996</c:v>
                </c:pt>
                <c:pt idx="8686">
                  <c:v>92.134147999999996</c:v>
                </c:pt>
                <c:pt idx="8687">
                  <c:v>92.110982000000007</c:v>
                </c:pt>
                <c:pt idx="8688">
                  <c:v>92.095106000000001</c:v>
                </c:pt>
                <c:pt idx="8689">
                  <c:v>92.083765999999997</c:v>
                </c:pt>
                <c:pt idx="8690">
                  <c:v>92.085025999999999</c:v>
                </c:pt>
                <c:pt idx="8691">
                  <c:v>92.073865999999995</c:v>
                </c:pt>
                <c:pt idx="8692">
                  <c:v>92.066863999999995</c:v>
                </c:pt>
                <c:pt idx="8693">
                  <c:v>92.066900000000004</c:v>
                </c:pt>
                <c:pt idx="8694">
                  <c:v>92.073235999999994</c:v>
                </c:pt>
                <c:pt idx="8695">
                  <c:v>92.056424000000007</c:v>
                </c:pt>
                <c:pt idx="8696">
                  <c:v>92.033671999999996</c:v>
                </c:pt>
                <c:pt idx="8697">
                  <c:v>92.024131999999994</c:v>
                </c:pt>
                <c:pt idx="8698">
                  <c:v>92.029244000000006</c:v>
                </c:pt>
                <c:pt idx="8699">
                  <c:v>92.025068000000005</c:v>
                </c:pt>
                <c:pt idx="8700">
                  <c:v>92.008759999999995</c:v>
                </c:pt>
                <c:pt idx="8701">
                  <c:v>92.005213999999995</c:v>
                </c:pt>
                <c:pt idx="8702">
                  <c:v>91.992146000000005</c:v>
                </c:pt>
                <c:pt idx="8703">
                  <c:v>91.984027999999995</c:v>
                </c:pt>
                <c:pt idx="8704">
                  <c:v>91.971590000000006</c:v>
                </c:pt>
                <c:pt idx="8705">
                  <c:v>91.963508000000004</c:v>
                </c:pt>
                <c:pt idx="8706">
                  <c:v>91.960393999999994</c:v>
                </c:pt>
                <c:pt idx="8707">
                  <c:v>91.962248000000002</c:v>
                </c:pt>
                <c:pt idx="8708">
                  <c:v>91.950295999999994</c:v>
                </c:pt>
                <c:pt idx="8709">
                  <c:v>91.936291999999995</c:v>
                </c:pt>
                <c:pt idx="8710">
                  <c:v>91.927778000000004</c:v>
                </c:pt>
                <c:pt idx="8711">
                  <c:v>91.923079999999999</c:v>
                </c:pt>
                <c:pt idx="8712">
                  <c:v>91.924142000000003</c:v>
                </c:pt>
                <c:pt idx="8713">
                  <c:v>91.917248000000001</c:v>
                </c:pt>
                <c:pt idx="8714">
                  <c:v>91.907870000000003</c:v>
                </c:pt>
                <c:pt idx="8715">
                  <c:v>91.894837999999993</c:v>
                </c:pt>
                <c:pt idx="8716">
                  <c:v>91.892821999999995</c:v>
                </c:pt>
                <c:pt idx="8717">
                  <c:v>91.881463999999994</c:v>
                </c:pt>
                <c:pt idx="8718">
                  <c:v>91.891741999999994</c:v>
                </c:pt>
                <c:pt idx="8719">
                  <c:v>91.880510000000001</c:v>
                </c:pt>
                <c:pt idx="8720">
                  <c:v>91.860097999999994</c:v>
                </c:pt>
                <c:pt idx="8721">
                  <c:v>91.857451999999995</c:v>
                </c:pt>
                <c:pt idx="8722">
                  <c:v>91.848361999999995</c:v>
                </c:pt>
                <c:pt idx="8723">
                  <c:v>91.830883999999998</c:v>
                </c:pt>
                <c:pt idx="8724">
                  <c:v>91.828885999999997</c:v>
                </c:pt>
                <c:pt idx="8725">
                  <c:v>91.830073999999996</c:v>
                </c:pt>
                <c:pt idx="8726">
                  <c:v>91.840063999999998</c:v>
                </c:pt>
                <c:pt idx="8727">
                  <c:v>91.817582000000002</c:v>
                </c:pt>
                <c:pt idx="8728">
                  <c:v>91.794578000000001</c:v>
                </c:pt>
                <c:pt idx="8729">
                  <c:v>91.794380000000004</c:v>
                </c:pt>
                <c:pt idx="8730">
                  <c:v>91.788601999999997</c:v>
                </c:pt>
                <c:pt idx="8731">
                  <c:v>91.789897999999994</c:v>
                </c:pt>
                <c:pt idx="8732">
                  <c:v>91.795316</c:v>
                </c:pt>
                <c:pt idx="8733">
                  <c:v>91.778486000000001</c:v>
                </c:pt>
                <c:pt idx="8734">
                  <c:v>91.760396</c:v>
                </c:pt>
                <c:pt idx="8735">
                  <c:v>91.760971999999995</c:v>
                </c:pt>
                <c:pt idx="8736">
                  <c:v>91.744448000000006</c:v>
                </c:pt>
                <c:pt idx="8737">
                  <c:v>91.737607999999994</c:v>
                </c:pt>
                <c:pt idx="8738">
                  <c:v>91.727168000000006</c:v>
                </c:pt>
                <c:pt idx="8739">
                  <c:v>91.710644000000002</c:v>
                </c:pt>
                <c:pt idx="8740">
                  <c:v>91.706828000000002</c:v>
                </c:pt>
                <c:pt idx="8741">
                  <c:v>91.700726000000003</c:v>
                </c:pt>
                <c:pt idx="8742">
                  <c:v>91.697468000000001</c:v>
                </c:pt>
                <c:pt idx="8743">
                  <c:v>91.697378</c:v>
                </c:pt>
                <c:pt idx="8744">
                  <c:v>91.684796000000006</c:v>
                </c:pt>
                <c:pt idx="8745">
                  <c:v>91.670342000000005</c:v>
                </c:pt>
                <c:pt idx="8746">
                  <c:v>91.667749999999998</c:v>
                </c:pt>
                <c:pt idx="8747">
                  <c:v>91.658929999999998</c:v>
                </c:pt>
                <c:pt idx="8748">
                  <c:v>91.647626000000002</c:v>
                </c:pt>
                <c:pt idx="8749">
                  <c:v>91.662170000000003</c:v>
                </c:pt>
                <c:pt idx="8750">
                  <c:v>91.647248000000005</c:v>
                </c:pt>
                <c:pt idx="8751">
                  <c:v>91.629248000000004</c:v>
                </c:pt>
                <c:pt idx="8752">
                  <c:v>91.629733999999999</c:v>
                </c:pt>
                <c:pt idx="8753">
                  <c:v>91.621274</c:v>
                </c:pt>
                <c:pt idx="8754">
                  <c:v>91.613156000000004</c:v>
                </c:pt>
                <c:pt idx="8755">
                  <c:v>91.604011999999997</c:v>
                </c:pt>
                <c:pt idx="8756">
                  <c:v>91.591087999999999</c:v>
                </c:pt>
                <c:pt idx="8757">
                  <c:v>91.589917999999997</c:v>
                </c:pt>
                <c:pt idx="8758">
                  <c:v>91.581134000000006</c:v>
                </c:pt>
                <c:pt idx="8759">
                  <c:v>91.567958000000004</c:v>
                </c:pt>
                <c:pt idx="8760">
                  <c:v>91.571324000000004</c:v>
                </c:pt>
                <c:pt idx="8761">
                  <c:v>91.562089999999998</c:v>
                </c:pt>
                <c:pt idx="8762">
                  <c:v>91.555447999999998</c:v>
                </c:pt>
                <c:pt idx="8763">
                  <c:v>91.547528</c:v>
                </c:pt>
                <c:pt idx="8764">
                  <c:v>91.529042000000004</c:v>
                </c:pt>
                <c:pt idx="8765">
                  <c:v>91.526089999999996</c:v>
                </c:pt>
                <c:pt idx="8766">
                  <c:v>91.526522</c:v>
                </c:pt>
                <c:pt idx="8767">
                  <c:v>91.514750000000006</c:v>
                </c:pt>
                <c:pt idx="8768">
                  <c:v>91.511024000000006</c:v>
                </c:pt>
                <c:pt idx="8769">
                  <c:v>91.504975999999999</c:v>
                </c:pt>
                <c:pt idx="8770">
                  <c:v>91.499071999999998</c:v>
                </c:pt>
                <c:pt idx="8771">
                  <c:v>91.488776000000001</c:v>
                </c:pt>
                <c:pt idx="8772">
                  <c:v>91.482764000000003</c:v>
                </c:pt>
                <c:pt idx="8773">
                  <c:v>91.467194000000006</c:v>
                </c:pt>
                <c:pt idx="8774">
                  <c:v>91.463864000000001</c:v>
                </c:pt>
                <c:pt idx="8775">
                  <c:v>91.447736000000006</c:v>
                </c:pt>
                <c:pt idx="8776">
                  <c:v>91.440049999999999</c:v>
                </c:pt>
                <c:pt idx="8777">
                  <c:v>91.443541999999994</c:v>
                </c:pt>
                <c:pt idx="8778">
                  <c:v>91.432220000000001</c:v>
                </c:pt>
                <c:pt idx="8779">
                  <c:v>91.420466000000005</c:v>
                </c:pt>
                <c:pt idx="8780">
                  <c:v>91.419494</c:v>
                </c:pt>
                <c:pt idx="8781">
                  <c:v>91.431445999999994</c:v>
                </c:pt>
                <c:pt idx="8782">
                  <c:v>91.418198000000004</c:v>
                </c:pt>
                <c:pt idx="8783">
                  <c:v>91.396165999999994</c:v>
                </c:pt>
                <c:pt idx="8784">
                  <c:v>91.404932000000002</c:v>
                </c:pt>
                <c:pt idx="8785">
                  <c:v>91.404032000000001</c:v>
                </c:pt>
                <c:pt idx="8786">
                  <c:v>91.391216</c:v>
                </c:pt>
                <c:pt idx="8787">
                  <c:v>91.368752000000001</c:v>
                </c:pt>
                <c:pt idx="8788">
                  <c:v>91.363010000000003</c:v>
                </c:pt>
                <c:pt idx="8789">
                  <c:v>91.363981999999993</c:v>
                </c:pt>
                <c:pt idx="8790">
                  <c:v>91.353074000000007</c:v>
                </c:pt>
                <c:pt idx="8791">
                  <c:v>91.334822000000003</c:v>
                </c:pt>
                <c:pt idx="8792">
                  <c:v>91.330250000000007</c:v>
                </c:pt>
                <c:pt idx="8793">
                  <c:v>91.315526000000006</c:v>
                </c:pt>
                <c:pt idx="8794">
                  <c:v>91.320638000000002</c:v>
                </c:pt>
                <c:pt idx="8795">
                  <c:v>91.323284000000001</c:v>
                </c:pt>
                <c:pt idx="8796">
                  <c:v>91.318207999999998</c:v>
                </c:pt>
                <c:pt idx="8797">
                  <c:v>91.300675999999996</c:v>
                </c:pt>
                <c:pt idx="8798">
                  <c:v>91.285700000000006</c:v>
                </c:pt>
                <c:pt idx="8799">
                  <c:v>91.281704000000005</c:v>
                </c:pt>
                <c:pt idx="8800">
                  <c:v>91.270454000000001</c:v>
                </c:pt>
                <c:pt idx="8801">
                  <c:v>91.279561999999999</c:v>
                </c:pt>
                <c:pt idx="8802">
                  <c:v>91.272487999999996</c:v>
                </c:pt>
                <c:pt idx="8803">
                  <c:v>91.271516000000005</c:v>
                </c:pt>
                <c:pt idx="8804">
                  <c:v>91.262084000000002</c:v>
                </c:pt>
                <c:pt idx="8805">
                  <c:v>91.253101999999998</c:v>
                </c:pt>
                <c:pt idx="8806">
                  <c:v>91.246747999999997</c:v>
                </c:pt>
                <c:pt idx="8807">
                  <c:v>91.240160000000003</c:v>
                </c:pt>
                <c:pt idx="8808">
                  <c:v>91.232906</c:v>
                </c:pt>
                <c:pt idx="8809">
                  <c:v>91.218164000000002</c:v>
                </c:pt>
                <c:pt idx="8810">
                  <c:v>91.212152000000003</c:v>
                </c:pt>
                <c:pt idx="8811">
                  <c:v>91.214815999999999</c:v>
                </c:pt>
                <c:pt idx="8812">
                  <c:v>91.210334000000003</c:v>
                </c:pt>
                <c:pt idx="8813">
                  <c:v>91.206823999999997</c:v>
                </c:pt>
                <c:pt idx="8814">
                  <c:v>91.187582000000006</c:v>
                </c:pt>
                <c:pt idx="8815">
                  <c:v>91.184197999999995</c:v>
                </c:pt>
                <c:pt idx="8816">
                  <c:v>91.171508000000003</c:v>
                </c:pt>
                <c:pt idx="8817">
                  <c:v>91.156424000000001</c:v>
                </c:pt>
                <c:pt idx="8818">
                  <c:v>91.149367999999996</c:v>
                </c:pt>
                <c:pt idx="8819">
                  <c:v>91.148504000000003</c:v>
                </c:pt>
                <c:pt idx="8820">
                  <c:v>91.143482000000006</c:v>
                </c:pt>
                <c:pt idx="8821">
                  <c:v>91.143320000000003</c:v>
                </c:pt>
                <c:pt idx="8822">
                  <c:v>91.126003999999995</c:v>
                </c:pt>
                <c:pt idx="8823">
                  <c:v>91.120334</c:v>
                </c:pt>
                <c:pt idx="8824">
                  <c:v>91.121791999999999</c:v>
                </c:pt>
                <c:pt idx="8825">
                  <c:v>91.111118000000005</c:v>
                </c:pt>
                <c:pt idx="8826">
                  <c:v>91.107373999999993</c:v>
                </c:pt>
                <c:pt idx="8827">
                  <c:v>91.083145999999999</c:v>
                </c:pt>
                <c:pt idx="8828">
                  <c:v>91.074686</c:v>
                </c:pt>
                <c:pt idx="8829">
                  <c:v>91.086386000000005</c:v>
                </c:pt>
                <c:pt idx="8830">
                  <c:v>91.084063999999998</c:v>
                </c:pt>
                <c:pt idx="8831">
                  <c:v>91.082138</c:v>
                </c:pt>
                <c:pt idx="8832">
                  <c:v>91.063777999999999</c:v>
                </c:pt>
                <c:pt idx="8833">
                  <c:v>91.038703999999996</c:v>
                </c:pt>
                <c:pt idx="8834">
                  <c:v>91.051231999999999</c:v>
                </c:pt>
                <c:pt idx="8835">
                  <c:v>91.03604</c:v>
                </c:pt>
                <c:pt idx="8836">
                  <c:v>91.020632000000006</c:v>
                </c:pt>
                <c:pt idx="8837">
                  <c:v>91.029812000000007</c:v>
                </c:pt>
                <c:pt idx="8838">
                  <c:v>91.018345999999994</c:v>
                </c:pt>
                <c:pt idx="8839">
                  <c:v>91.006466000000003</c:v>
                </c:pt>
                <c:pt idx="8840">
                  <c:v>91.001732000000004</c:v>
                </c:pt>
                <c:pt idx="8841">
                  <c:v>91.001102000000003</c:v>
                </c:pt>
                <c:pt idx="8842">
                  <c:v>91.000634000000005</c:v>
                </c:pt>
                <c:pt idx="8843">
                  <c:v>90.966254000000006</c:v>
                </c:pt>
                <c:pt idx="8844">
                  <c:v>90.965354000000005</c:v>
                </c:pt>
                <c:pt idx="8845">
                  <c:v>90.966272000000004</c:v>
                </c:pt>
                <c:pt idx="8846">
                  <c:v>90.966092000000003</c:v>
                </c:pt>
                <c:pt idx="8847">
                  <c:v>90.953528000000006</c:v>
                </c:pt>
                <c:pt idx="8848">
                  <c:v>90.955652000000001</c:v>
                </c:pt>
                <c:pt idx="8849">
                  <c:v>90.956624000000005</c:v>
                </c:pt>
                <c:pt idx="8850">
                  <c:v>90.943790000000007</c:v>
                </c:pt>
                <c:pt idx="8851">
                  <c:v>90.927914000000001</c:v>
                </c:pt>
                <c:pt idx="8852">
                  <c:v>90.921469999999999</c:v>
                </c:pt>
                <c:pt idx="8853">
                  <c:v>90.928507999999994</c:v>
                </c:pt>
                <c:pt idx="8854">
                  <c:v>90.907303999999996</c:v>
                </c:pt>
                <c:pt idx="8855">
                  <c:v>90.895334000000005</c:v>
                </c:pt>
                <c:pt idx="8856">
                  <c:v>90.890636000000001</c:v>
                </c:pt>
                <c:pt idx="8857">
                  <c:v>90.898700000000005</c:v>
                </c:pt>
                <c:pt idx="8858">
                  <c:v>90.885002</c:v>
                </c:pt>
                <c:pt idx="8859">
                  <c:v>90.880933999999996</c:v>
                </c:pt>
                <c:pt idx="8860">
                  <c:v>90.874616000000003</c:v>
                </c:pt>
                <c:pt idx="8861">
                  <c:v>90.876254000000003</c:v>
                </c:pt>
                <c:pt idx="8862">
                  <c:v>90.865328000000005</c:v>
                </c:pt>
                <c:pt idx="8863">
                  <c:v>90.85181</c:v>
                </c:pt>
                <c:pt idx="8864">
                  <c:v>90.842737999999997</c:v>
                </c:pt>
                <c:pt idx="8865">
                  <c:v>90.841459999999998</c:v>
                </c:pt>
                <c:pt idx="8866">
                  <c:v>90.818275999999997</c:v>
                </c:pt>
                <c:pt idx="8867">
                  <c:v>90.813721999999999</c:v>
                </c:pt>
                <c:pt idx="8868">
                  <c:v>90.804974000000001</c:v>
                </c:pt>
                <c:pt idx="8869">
                  <c:v>90.802561999999995</c:v>
                </c:pt>
                <c:pt idx="8870">
                  <c:v>90.814802</c:v>
                </c:pt>
                <c:pt idx="8871">
                  <c:v>90.797756000000007</c:v>
                </c:pt>
                <c:pt idx="8872">
                  <c:v>90.779359999999997</c:v>
                </c:pt>
                <c:pt idx="8873">
                  <c:v>90.765500000000003</c:v>
                </c:pt>
                <c:pt idx="8874">
                  <c:v>90.770017999999993</c:v>
                </c:pt>
                <c:pt idx="8875">
                  <c:v>90.769658000000007</c:v>
                </c:pt>
                <c:pt idx="8876">
                  <c:v>90.766292000000007</c:v>
                </c:pt>
                <c:pt idx="8877">
                  <c:v>90.751928000000007</c:v>
                </c:pt>
                <c:pt idx="8878">
                  <c:v>90.746024000000006</c:v>
                </c:pt>
                <c:pt idx="8879">
                  <c:v>90.744944000000004</c:v>
                </c:pt>
                <c:pt idx="8880">
                  <c:v>90.739975999999999</c:v>
                </c:pt>
                <c:pt idx="8881">
                  <c:v>90.706801999999996</c:v>
                </c:pt>
                <c:pt idx="8882">
                  <c:v>90.711122000000003</c:v>
                </c:pt>
                <c:pt idx="8883">
                  <c:v>90.720104000000006</c:v>
                </c:pt>
                <c:pt idx="8884">
                  <c:v>90.709069999999997</c:v>
                </c:pt>
                <c:pt idx="8885">
                  <c:v>90.683977999999996</c:v>
                </c:pt>
                <c:pt idx="8886">
                  <c:v>90.677245999999997</c:v>
                </c:pt>
                <c:pt idx="8887">
                  <c:v>90.682141999999999</c:v>
                </c:pt>
                <c:pt idx="8888">
                  <c:v>90.687938000000003</c:v>
                </c:pt>
                <c:pt idx="8889">
                  <c:v>90.680251999999996</c:v>
                </c:pt>
                <c:pt idx="8890">
                  <c:v>90.673736000000005</c:v>
                </c:pt>
                <c:pt idx="8891">
                  <c:v>90.659893999999994</c:v>
                </c:pt>
                <c:pt idx="8892">
                  <c:v>90.652891999999994</c:v>
                </c:pt>
                <c:pt idx="8893">
                  <c:v>90.652405999999999</c:v>
                </c:pt>
                <c:pt idx="8894">
                  <c:v>90.634748000000002</c:v>
                </c:pt>
                <c:pt idx="8895">
                  <c:v>90.627206000000001</c:v>
                </c:pt>
                <c:pt idx="8896">
                  <c:v>90.645548000000005</c:v>
                </c:pt>
                <c:pt idx="8897">
                  <c:v>90.625118000000001</c:v>
                </c:pt>
                <c:pt idx="8898">
                  <c:v>90.620294000000001</c:v>
                </c:pt>
                <c:pt idx="8899">
                  <c:v>90.603446000000005</c:v>
                </c:pt>
                <c:pt idx="8900">
                  <c:v>90.596372000000002</c:v>
                </c:pt>
                <c:pt idx="8901">
                  <c:v>90.599845999999999</c:v>
                </c:pt>
                <c:pt idx="8902">
                  <c:v>90.593888000000007</c:v>
                </c:pt>
                <c:pt idx="8903">
                  <c:v>90.584996000000004</c:v>
                </c:pt>
                <c:pt idx="8904">
                  <c:v>90.571135999999996</c:v>
                </c:pt>
                <c:pt idx="8905">
                  <c:v>90.565700000000007</c:v>
                </c:pt>
                <c:pt idx="8906">
                  <c:v>90.567428000000007</c:v>
                </c:pt>
                <c:pt idx="8907">
                  <c:v>90.554360000000003</c:v>
                </c:pt>
                <c:pt idx="8908">
                  <c:v>90.545900000000003</c:v>
                </c:pt>
                <c:pt idx="8909">
                  <c:v>90.525236000000007</c:v>
                </c:pt>
                <c:pt idx="8910">
                  <c:v>90.529195999999999</c:v>
                </c:pt>
                <c:pt idx="8911">
                  <c:v>90.525865999999994</c:v>
                </c:pt>
                <c:pt idx="8912">
                  <c:v>90.518360000000001</c:v>
                </c:pt>
                <c:pt idx="8913">
                  <c:v>90.513878000000005</c:v>
                </c:pt>
                <c:pt idx="8914">
                  <c:v>90.508117999999996</c:v>
                </c:pt>
                <c:pt idx="8915">
                  <c:v>90.498794000000004</c:v>
                </c:pt>
                <c:pt idx="8916">
                  <c:v>90.504373999999999</c:v>
                </c:pt>
                <c:pt idx="8917">
                  <c:v>90.502610000000004</c:v>
                </c:pt>
                <c:pt idx="8918">
                  <c:v>90.492152000000004</c:v>
                </c:pt>
                <c:pt idx="8919">
                  <c:v>90.480614000000003</c:v>
                </c:pt>
                <c:pt idx="8920">
                  <c:v>90.479966000000005</c:v>
                </c:pt>
                <c:pt idx="8921">
                  <c:v>90.471667999999994</c:v>
                </c:pt>
                <c:pt idx="8922">
                  <c:v>90.455449999999999</c:v>
                </c:pt>
                <c:pt idx="8923">
                  <c:v>90.463334000000003</c:v>
                </c:pt>
                <c:pt idx="8924">
                  <c:v>90.465512000000004</c:v>
                </c:pt>
                <c:pt idx="8925">
                  <c:v>90.455269999999999</c:v>
                </c:pt>
                <c:pt idx="8926">
                  <c:v>90.431690000000003</c:v>
                </c:pt>
                <c:pt idx="8927">
                  <c:v>90.421465999999995</c:v>
                </c:pt>
                <c:pt idx="8928">
                  <c:v>90.412285999999995</c:v>
                </c:pt>
                <c:pt idx="8929">
                  <c:v>90.417451999999997</c:v>
                </c:pt>
                <c:pt idx="8930">
                  <c:v>90.416623999999999</c:v>
                </c:pt>
                <c:pt idx="8931">
                  <c:v>90.400459999999995</c:v>
                </c:pt>
                <c:pt idx="8932">
                  <c:v>90.396140000000003</c:v>
                </c:pt>
                <c:pt idx="8933">
                  <c:v>90.394825999999995</c:v>
                </c:pt>
                <c:pt idx="8934">
                  <c:v>90.382801999999998</c:v>
                </c:pt>
                <c:pt idx="8935">
                  <c:v>90.375314000000003</c:v>
                </c:pt>
                <c:pt idx="8936">
                  <c:v>90.360968</c:v>
                </c:pt>
                <c:pt idx="8937">
                  <c:v>90.363613999999998</c:v>
                </c:pt>
                <c:pt idx="8938">
                  <c:v>90.358196000000007</c:v>
                </c:pt>
                <c:pt idx="8939">
                  <c:v>90.353318000000002</c:v>
                </c:pt>
                <c:pt idx="8940">
                  <c:v>90.340646000000007</c:v>
                </c:pt>
                <c:pt idx="8941">
                  <c:v>90.331322</c:v>
                </c:pt>
                <c:pt idx="8942">
                  <c:v>90.334345999999996</c:v>
                </c:pt>
                <c:pt idx="8943">
                  <c:v>90.317965999999998</c:v>
                </c:pt>
                <c:pt idx="8944">
                  <c:v>90.319316000000001</c:v>
                </c:pt>
                <c:pt idx="8945">
                  <c:v>90.309433999999996</c:v>
                </c:pt>
                <c:pt idx="8946">
                  <c:v>90.301748000000003</c:v>
                </c:pt>
                <c:pt idx="8947">
                  <c:v>90.294008000000005</c:v>
                </c:pt>
                <c:pt idx="8948">
                  <c:v>90.294079999999994</c:v>
                </c:pt>
                <c:pt idx="8949">
                  <c:v>90.277231999999998</c:v>
                </c:pt>
                <c:pt idx="8950">
                  <c:v>90.288787999999997</c:v>
                </c:pt>
                <c:pt idx="8951">
                  <c:v>90.279049999999998</c:v>
                </c:pt>
                <c:pt idx="8952">
                  <c:v>90.266053999999997</c:v>
                </c:pt>
                <c:pt idx="8953">
                  <c:v>90.263840000000002</c:v>
                </c:pt>
                <c:pt idx="8954">
                  <c:v>90.258908000000005</c:v>
                </c:pt>
                <c:pt idx="8955">
                  <c:v>90.235939999999999</c:v>
                </c:pt>
                <c:pt idx="8956">
                  <c:v>90.242744000000002</c:v>
                </c:pt>
                <c:pt idx="8957">
                  <c:v>90.250754000000001</c:v>
                </c:pt>
                <c:pt idx="8958">
                  <c:v>90.226922000000002</c:v>
                </c:pt>
                <c:pt idx="8959">
                  <c:v>90.227012000000002</c:v>
                </c:pt>
                <c:pt idx="8960">
                  <c:v>90.221395999999999</c:v>
                </c:pt>
                <c:pt idx="8961">
                  <c:v>90.210632000000004</c:v>
                </c:pt>
                <c:pt idx="8962">
                  <c:v>90.190417999999994</c:v>
                </c:pt>
                <c:pt idx="8963">
                  <c:v>90.178681999999995</c:v>
                </c:pt>
                <c:pt idx="8964">
                  <c:v>90.185918000000001</c:v>
                </c:pt>
                <c:pt idx="8965">
                  <c:v>90.195818000000003</c:v>
                </c:pt>
                <c:pt idx="8966">
                  <c:v>90.182317999999995</c:v>
                </c:pt>
                <c:pt idx="8967">
                  <c:v>90.170708000000005</c:v>
                </c:pt>
                <c:pt idx="8968">
                  <c:v>90.164209999999997</c:v>
                </c:pt>
                <c:pt idx="8969">
                  <c:v>90.165164000000004</c:v>
                </c:pt>
                <c:pt idx="8970">
                  <c:v>90.153859999999995</c:v>
                </c:pt>
                <c:pt idx="8971">
                  <c:v>90.130675999999994</c:v>
                </c:pt>
                <c:pt idx="8972">
                  <c:v>90.121207999999996</c:v>
                </c:pt>
                <c:pt idx="8973">
                  <c:v>90.136454000000001</c:v>
                </c:pt>
                <c:pt idx="8974">
                  <c:v>90.134743999999998</c:v>
                </c:pt>
                <c:pt idx="8975">
                  <c:v>90.123583999999994</c:v>
                </c:pt>
                <c:pt idx="8976">
                  <c:v>90.118381999999997</c:v>
                </c:pt>
                <c:pt idx="8977">
                  <c:v>90.106520000000003</c:v>
                </c:pt>
                <c:pt idx="8978">
                  <c:v>90.098401999999993</c:v>
                </c:pt>
                <c:pt idx="8979">
                  <c:v>90.094694000000004</c:v>
                </c:pt>
                <c:pt idx="8980">
                  <c:v>90.098078000000001</c:v>
                </c:pt>
                <c:pt idx="8981">
                  <c:v>90.098203999999996</c:v>
                </c:pt>
                <c:pt idx="8982">
                  <c:v>90.079610000000002</c:v>
                </c:pt>
                <c:pt idx="8983">
                  <c:v>90.079195999999996</c:v>
                </c:pt>
                <c:pt idx="8984">
                  <c:v>90.062383999999994</c:v>
                </c:pt>
                <c:pt idx="8985">
                  <c:v>90.047768000000005</c:v>
                </c:pt>
                <c:pt idx="8986">
                  <c:v>90.039164</c:v>
                </c:pt>
                <c:pt idx="8987">
                  <c:v>90.043430000000001</c:v>
                </c:pt>
                <c:pt idx="8988">
                  <c:v>90.035798</c:v>
                </c:pt>
                <c:pt idx="8989">
                  <c:v>90.031567999999993</c:v>
                </c:pt>
                <c:pt idx="8990">
                  <c:v>90.015367999999995</c:v>
                </c:pt>
                <c:pt idx="8991">
                  <c:v>90.001975999999999</c:v>
                </c:pt>
                <c:pt idx="8992">
                  <c:v>90.008905999999996</c:v>
                </c:pt>
                <c:pt idx="8993">
                  <c:v>89.999545999999995</c:v>
                </c:pt>
                <c:pt idx="8994">
                  <c:v>89.990762000000004</c:v>
                </c:pt>
                <c:pt idx="8995">
                  <c:v>89.985848000000004</c:v>
                </c:pt>
                <c:pt idx="8996">
                  <c:v>89.995406000000003</c:v>
                </c:pt>
                <c:pt idx="8997">
                  <c:v>89.989807999999996</c:v>
                </c:pt>
                <c:pt idx="8998">
                  <c:v>89.972005999999993</c:v>
                </c:pt>
                <c:pt idx="8999">
                  <c:v>89.968243999999999</c:v>
                </c:pt>
                <c:pt idx="9000">
                  <c:v>89.947813999999994</c:v>
                </c:pt>
                <c:pt idx="9001">
                  <c:v>89.950153999999998</c:v>
                </c:pt>
                <c:pt idx="9002">
                  <c:v>89.959460000000007</c:v>
                </c:pt>
                <c:pt idx="9003">
                  <c:v>89.943601999999998</c:v>
                </c:pt>
                <c:pt idx="9004">
                  <c:v>89.944394000000003</c:v>
                </c:pt>
                <c:pt idx="9005">
                  <c:v>89.938742000000005</c:v>
                </c:pt>
                <c:pt idx="9006">
                  <c:v>89.922110000000004</c:v>
                </c:pt>
                <c:pt idx="9007">
                  <c:v>89.922668000000002</c:v>
                </c:pt>
                <c:pt idx="9008">
                  <c:v>89.916224</c:v>
                </c:pt>
                <c:pt idx="9009">
                  <c:v>89.914100000000005</c:v>
                </c:pt>
                <c:pt idx="9010">
                  <c:v>89.911885999999996</c:v>
                </c:pt>
                <c:pt idx="9011">
                  <c:v>89.903065999999995</c:v>
                </c:pt>
                <c:pt idx="9012">
                  <c:v>89.885660000000001</c:v>
                </c:pt>
                <c:pt idx="9013">
                  <c:v>89.872556000000003</c:v>
                </c:pt>
                <c:pt idx="9014">
                  <c:v>89.884777999999997</c:v>
                </c:pt>
                <c:pt idx="9015">
                  <c:v>89.884742000000003</c:v>
                </c:pt>
                <c:pt idx="9016">
                  <c:v>89.880853999999999</c:v>
                </c:pt>
                <c:pt idx="9017">
                  <c:v>89.875184000000004</c:v>
                </c:pt>
                <c:pt idx="9018">
                  <c:v>89.861791999999994</c:v>
                </c:pt>
                <c:pt idx="9019">
                  <c:v>89.854178000000005</c:v>
                </c:pt>
                <c:pt idx="9020">
                  <c:v>89.847896000000006</c:v>
                </c:pt>
                <c:pt idx="9021">
                  <c:v>89.835853999999998</c:v>
                </c:pt>
                <c:pt idx="9022">
                  <c:v>89.823145999999994</c:v>
                </c:pt>
                <c:pt idx="9023">
                  <c:v>89.829806000000005</c:v>
                </c:pt>
                <c:pt idx="9024">
                  <c:v>89.818070000000006</c:v>
                </c:pt>
                <c:pt idx="9025">
                  <c:v>89.798287999999999</c:v>
                </c:pt>
                <c:pt idx="9026">
                  <c:v>89.801546000000002</c:v>
                </c:pt>
                <c:pt idx="9027">
                  <c:v>89.792888000000005</c:v>
                </c:pt>
                <c:pt idx="9028">
                  <c:v>89.792096000000001</c:v>
                </c:pt>
                <c:pt idx="9029">
                  <c:v>89.778649999999999</c:v>
                </c:pt>
                <c:pt idx="9030">
                  <c:v>89.768354000000002</c:v>
                </c:pt>
                <c:pt idx="9031">
                  <c:v>89.771072000000004</c:v>
                </c:pt>
                <c:pt idx="9032">
                  <c:v>89.767364000000001</c:v>
                </c:pt>
                <c:pt idx="9033">
                  <c:v>89.765816000000001</c:v>
                </c:pt>
                <c:pt idx="9034">
                  <c:v>89.754133999999993</c:v>
                </c:pt>
                <c:pt idx="9035">
                  <c:v>89.745673999999994</c:v>
                </c:pt>
                <c:pt idx="9036">
                  <c:v>89.746682000000007</c:v>
                </c:pt>
                <c:pt idx="9037">
                  <c:v>89.734964000000005</c:v>
                </c:pt>
                <c:pt idx="9038">
                  <c:v>89.736475999999996</c:v>
                </c:pt>
                <c:pt idx="9039">
                  <c:v>89.734514000000004</c:v>
                </c:pt>
                <c:pt idx="9040">
                  <c:v>89.733649999999997</c:v>
                </c:pt>
                <c:pt idx="9041">
                  <c:v>89.727530000000002</c:v>
                </c:pt>
                <c:pt idx="9042">
                  <c:v>89.713849999999994</c:v>
                </c:pt>
                <c:pt idx="9043">
                  <c:v>89.688829999999996</c:v>
                </c:pt>
                <c:pt idx="9044">
                  <c:v>89.678929999999994</c:v>
                </c:pt>
                <c:pt idx="9045">
                  <c:v>89.682007999999996</c:v>
                </c:pt>
                <c:pt idx="9046">
                  <c:v>89.673367999999996</c:v>
                </c:pt>
                <c:pt idx="9047">
                  <c:v>89.663629999999998</c:v>
                </c:pt>
                <c:pt idx="9048">
                  <c:v>89.664314000000005</c:v>
                </c:pt>
                <c:pt idx="9049">
                  <c:v>89.657114000000007</c:v>
                </c:pt>
                <c:pt idx="9050">
                  <c:v>89.655584000000005</c:v>
                </c:pt>
                <c:pt idx="9051">
                  <c:v>89.650940000000006</c:v>
                </c:pt>
                <c:pt idx="9052">
                  <c:v>89.640103999999994</c:v>
                </c:pt>
                <c:pt idx="9053">
                  <c:v>89.634991999999997</c:v>
                </c:pt>
                <c:pt idx="9054">
                  <c:v>89.637242000000001</c:v>
                </c:pt>
                <c:pt idx="9055">
                  <c:v>89.616488000000004</c:v>
                </c:pt>
                <c:pt idx="9056">
                  <c:v>89.608118000000005</c:v>
                </c:pt>
                <c:pt idx="9057">
                  <c:v>89.593969999999999</c:v>
                </c:pt>
                <c:pt idx="9058">
                  <c:v>89.600431999999998</c:v>
                </c:pt>
                <c:pt idx="9059">
                  <c:v>89.601296000000005</c:v>
                </c:pt>
                <c:pt idx="9060">
                  <c:v>89.590838000000005</c:v>
                </c:pt>
                <c:pt idx="9061">
                  <c:v>89.592026000000004</c:v>
                </c:pt>
                <c:pt idx="9062">
                  <c:v>89.577680000000001</c:v>
                </c:pt>
                <c:pt idx="9063">
                  <c:v>89.573504</c:v>
                </c:pt>
                <c:pt idx="9064">
                  <c:v>89.576672000000002</c:v>
                </c:pt>
                <c:pt idx="9065">
                  <c:v>89.567366000000007</c:v>
                </c:pt>
                <c:pt idx="9066">
                  <c:v>89.544235999999998</c:v>
                </c:pt>
                <c:pt idx="9067">
                  <c:v>89.54222</c:v>
                </c:pt>
                <c:pt idx="9068">
                  <c:v>89.545423999999997</c:v>
                </c:pt>
                <c:pt idx="9069">
                  <c:v>89.538098000000005</c:v>
                </c:pt>
                <c:pt idx="9070">
                  <c:v>89.522167999999994</c:v>
                </c:pt>
                <c:pt idx="9071">
                  <c:v>89.511566000000002</c:v>
                </c:pt>
                <c:pt idx="9072">
                  <c:v>89.512411999999998</c:v>
                </c:pt>
                <c:pt idx="9073">
                  <c:v>89.501720000000006</c:v>
                </c:pt>
                <c:pt idx="9074">
                  <c:v>89.504617999999994</c:v>
                </c:pt>
                <c:pt idx="9075">
                  <c:v>89.503249999999994</c:v>
                </c:pt>
                <c:pt idx="9076">
                  <c:v>89.502836000000002</c:v>
                </c:pt>
                <c:pt idx="9077">
                  <c:v>89.496067999999994</c:v>
                </c:pt>
                <c:pt idx="9078">
                  <c:v>89.486114000000001</c:v>
                </c:pt>
                <c:pt idx="9079">
                  <c:v>89.494736000000003</c:v>
                </c:pt>
                <c:pt idx="9080">
                  <c:v>89.475206</c:v>
                </c:pt>
                <c:pt idx="9081">
                  <c:v>89.455693999999994</c:v>
                </c:pt>
                <c:pt idx="9082">
                  <c:v>89.469301999999999</c:v>
                </c:pt>
                <c:pt idx="9083">
                  <c:v>89.456918000000002</c:v>
                </c:pt>
                <c:pt idx="9084">
                  <c:v>89.444336000000007</c:v>
                </c:pt>
                <c:pt idx="9085">
                  <c:v>89.443814000000003</c:v>
                </c:pt>
                <c:pt idx="9086">
                  <c:v>89.428334000000007</c:v>
                </c:pt>
                <c:pt idx="9087">
                  <c:v>89.421512000000007</c:v>
                </c:pt>
                <c:pt idx="9088">
                  <c:v>89.429395999999997</c:v>
                </c:pt>
                <c:pt idx="9089">
                  <c:v>89.416381999999999</c:v>
                </c:pt>
                <c:pt idx="9090">
                  <c:v>89.415103999999999</c:v>
                </c:pt>
                <c:pt idx="9091">
                  <c:v>89.407544000000001</c:v>
                </c:pt>
                <c:pt idx="9092">
                  <c:v>89.408282</c:v>
                </c:pt>
                <c:pt idx="9093">
                  <c:v>89.402107999999998</c:v>
                </c:pt>
                <c:pt idx="9094">
                  <c:v>89.392892000000003</c:v>
                </c:pt>
                <c:pt idx="9095">
                  <c:v>89.38373</c:v>
                </c:pt>
                <c:pt idx="9096">
                  <c:v>89.371093999999999</c:v>
                </c:pt>
                <c:pt idx="9097">
                  <c:v>89.363479999999996</c:v>
                </c:pt>
                <c:pt idx="9098">
                  <c:v>89.354984000000002</c:v>
                </c:pt>
                <c:pt idx="9099">
                  <c:v>89.369978000000003</c:v>
                </c:pt>
                <c:pt idx="9100">
                  <c:v>89.368808000000001</c:v>
                </c:pt>
                <c:pt idx="9101">
                  <c:v>89.352463999999998</c:v>
                </c:pt>
                <c:pt idx="9102">
                  <c:v>89.333960000000005</c:v>
                </c:pt>
                <c:pt idx="9103">
                  <c:v>89.327191999999997</c:v>
                </c:pt>
                <c:pt idx="9104">
                  <c:v>89.334481999999994</c:v>
                </c:pt>
                <c:pt idx="9105">
                  <c:v>89.331025999999994</c:v>
                </c:pt>
                <c:pt idx="9106">
                  <c:v>89.324438000000001</c:v>
                </c:pt>
                <c:pt idx="9107">
                  <c:v>89.309858000000006</c:v>
                </c:pt>
                <c:pt idx="9108">
                  <c:v>89.295439999999999</c:v>
                </c:pt>
                <c:pt idx="9109">
                  <c:v>89.304242000000002</c:v>
                </c:pt>
                <c:pt idx="9110">
                  <c:v>89.297653999999994</c:v>
                </c:pt>
                <c:pt idx="9111">
                  <c:v>89.273948000000004</c:v>
                </c:pt>
                <c:pt idx="9112">
                  <c:v>89.279114000000007</c:v>
                </c:pt>
                <c:pt idx="9113">
                  <c:v>89.288293999999993</c:v>
                </c:pt>
                <c:pt idx="9114">
                  <c:v>89.276576000000006</c:v>
                </c:pt>
                <c:pt idx="9115">
                  <c:v>89.263723999999996</c:v>
                </c:pt>
                <c:pt idx="9116">
                  <c:v>89.259457999999995</c:v>
                </c:pt>
                <c:pt idx="9117">
                  <c:v>89.243114000000006</c:v>
                </c:pt>
                <c:pt idx="9118">
                  <c:v>89.245598000000001</c:v>
                </c:pt>
                <c:pt idx="9119">
                  <c:v>89.242232000000001</c:v>
                </c:pt>
                <c:pt idx="9120">
                  <c:v>89.244247999999999</c:v>
                </c:pt>
                <c:pt idx="9121">
                  <c:v>89.238380000000006</c:v>
                </c:pt>
                <c:pt idx="9122">
                  <c:v>89.232097999999993</c:v>
                </c:pt>
                <c:pt idx="9123">
                  <c:v>89.224987999999996</c:v>
                </c:pt>
                <c:pt idx="9124">
                  <c:v>89.202470000000005</c:v>
                </c:pt>
                <c:pt idx="9125">
                  <c:v>89.197987999999995</c:v>
                </c:pt>
                <c:pt idx="9126">
                  <c:v>89.191435999999996</c:v>
                </c:pt>
                <c:pt idx="9127">
                  <c:v>89.208014000000006</c:v>
                </c:pt>
                <c:pt idx="9128">
                  <c:v>89.197376000000006</c:v>
                </c:pt>
                <c:pt idx="9129">
                  <c:v>89.174893999999995</c:v>
                </c:pt>
                <c:pt idx="9130">
                  <c:v>89.171816000000007</c:v>
                </c:pt>
                <c:pt idx="9131">
                  <c:v>89.175182000000007</c:v>
                </c:pt>
                <c:pt idx="9132">
                  <c:v>89.155742000000004</c:v>
                </c:pt>
                <c:pt idx="9133">
                  <c:v>89.142368000000005</c:v>
                </c:pt>
                <c:pt idx="9134">
                  <c:v>89.149460000000005</c:v>
                </c:pt>
                <c:pt idx="9135">
                  <c:v>89.138785999999996</c:v>
                </c:pt>
                <c:pt idx="9136">
                  <c:v>89.142764</c:v>
                </c:pt>
                <c:pt idx="9137">
                  <c:v>89.136302000000001</c:v>
                </c:pt>
                <c:pt idx="9138">
                  <c:v>89.125951999999998</c:v>
                </c:pt>
                <c:pt idx="9139">
                  <c:v>89.129102000000003</c:v>
                </c:pt>
                <c:pt idx="9140">
                  <c:v>89.134178000000006</c:v>
                </c:pt>
                <c:pt idx="9141">
                  <c:v>89.107466000000002</c:v>
                </c:pt>
                <c:pt idx="9142">
                  <c:v>89.122352000000006</c:v>
                </c:pt>
                <c:pt idx="9143">
                  <c:v>89.107574</c:v>
                </c:pt>
                <c:pt idx="9144">
                  <c:v>89.100572</c:v>
                </c:pt>
                <c:pt idx="9145">
                  <c:v>89.099546000000004</c:v>
                </c:pt>
                <c:pt idx="9146">
                  <c:v>89.097530000000006</c:v>
                </c:pt>
                <c:pt idx="9147">
                  <c:v>89.085145999999995</c:v>
                </c:pt>
                <c:pt idx="9148">
                  <c:v>89.076560000000001</c:v>
                </c:pt>
                <c:pt idx="9149">
                  <c:v>89.066624000000004</c:v>
                </c:pt>
                <c:pt idx="9150">
                  <c:v>89.063798000000006</c:v>
                </c:pt>
                <c:pt idx="9151">
                  <c:v>89.055698000000007</c:v>
                </c:pt>
                <c:pt idx="9152">
                  <c:v>89.047417999999993</c:v>
                </c:pt>
                <c:pt idx="9153">
                  <c:v>89.048174000000003</c:v>
                </c:pt>
                <c:pt idx="9154">
                  <c:v>89.038129999999995</c:v>
                </c:pt>
                <c:pt idx="9155">
                  <c:v>89.021912</c:v>
                </c:pt>
                <c:pt idx="9156">
                  <c:v>89.012696000000005</c:v>
                </c:pt>
                <c:pt idx="9157">
                  <c:v>89.025152000000006</c:v>
                </c:pt>
                <c:pt idx="9158">
                  <c:v>89.025548000000001</c:v>
                </c:pt>
                <c:pt idx="9159">
                  <c:v>89.020759999999996</c:v>
                </c:pt>
                <c:pt idx="9160">
                  <c:v>89.017340000000004</c:v>
                </c:pt>
                <c:pt idx="9161">
                  <c:v>89.005369999999999</c:v>
                </c:pt>
                <c:pt idx="9162">
                  <c:v>88.992571999999996</c:v>
                </c:pt>
                <c:pt idx="9163">
                  <c:v>88.980440000000002</c:v>
                </c:pt>
                <c:pt idx="9164">
                  <c:v>88.986722</c:v>
                </c:pt>
                <c:pt idx="9165">
                  <c:v>88.990393999999995</c:v>
                </c:pt>
                <c:pt idx="9166">
                  <c:v>88.991131999999993</c:v>
                </c:pt>
                <c:pt idx="9167">
                  <c:v>88.973761999999994</c:v>
                </c:pt>
                <c:pt idx="9168">
                  <c:v>88.963952000000006</c:v>
                </c:pt>
                <c:pt idx="9169">
                  <c:v>88.959074000000001</c:v>
                </c:pt>
                <c:pt idx="9170">
                  <c:v>88.950056000000004</c:v>
                </c:pt>
                <c:pt idx="9171">
                  <c:v>88.943414000000004</c:v>
                </c:pt>
                <c:pt idx="9172">
                  <c:v>88.945285999999996</c:v>
                </c:pt>
                <c:pt idx="9173">
                  <c:v>88.928690000000003</c:v>
                </c:pt>
                <c:pt idx="9174">
                  <c:v>88.930616000000001</c:v>
                </c:pt>
                <c:pt idx="9175">
                  <c:v>88.926512000000002</c:v>
                </c:pt>
                <c:pt idx="9176">
                  <c:v>88.925054000000003</c:v>
                </c:pt>
                <c:pt idx="9177">
                  <c:v>88.902535999999998</c:v>
                </c:pt>
                <c:pt idx="9178">
                  <c:v>88.900502000000003</c:v>
                </c:pt>
                <c:pt idx="9179">
                  <c:v>88.898882</c:v>
                </c:pt>
                <c:pt idx="9180">
                  <c:v>88.890637999999996</c:v>
                </c:pt>
                <c:pt idx="9181">
                  <c:v>88.892672000000005</c:v>
                </c:pt>
                <c:pt idx="9182">
                  <c:v>88.895876000000001</c:v>
                </c:pt>
                <c:pt idx="9183">
                  <c:v>88.873717999999997</c:v>
                </c:pt>
                <c:pt idx="9184">
                  <c:v>88.879801999999998</c:v>
                </c:pt>
                <c:pt idx="9185">
                  <c:v>88.875878</c:v>
                </c:pt>
                <c:pt idx="9186">
                  <c:v>88.860343999999998</c:v>
                </c:pt>
                <c:pt idx="9187">
                  <c:v>88.859012000000007</c:v>
                </c:pt>
                <c:pt idx="9188">
                  <c:v>88.854422</c:v>
                </c:pt>
                <c:pt idx="9189">
                  <c:v>88.840652000000006</c:v>
                </c:pt>
                <c:pt idx="9190">
                  <c:v>88.843261999999996</c:v>
                </c:pt>
                <c:pt idx="9191">
                  <c:v>88.833830000000006</c:v>
                </c:pt>
                <c:pt idx="9192">
                  <c:v>88.828502</c:v>
                </c:pt>
                <c:pt idx="9193">
                  <c:v>88.826989999999995</c:v>
                </c:pt>
                <c:pt idx="9194">
                  <c:v>88.828087999999994</c:v>
                </c:pt>
                <c:pt idx="9195">
                  <c:v>88.821572000000003</c:v>
                </c:pt>
                <c:pt idx="9196">
                  <c:v>88.813795999999996</c:v>
                </c:pt>
                <c:pt idx="9197">
                  <c:v>88.807820000000007</c:v>
                </c:pt>
                <c:pt idx="9198">
                  <c:v>88.811077999999995</c:v>
                </c:pt>
                <c:pt idx="9199">
                  <c:v>88.807676000000001</c:v>
                </c:pt>
                <c:pt idx="9200">
                  <c:v>88.795634000000007</c:v>
                </c:pt>
                <c:pt idx="9201">
                  <c:v>88.770722000000006</c:v>
                </c:pt>
                <c:pt idx="9202">
                  <c:v>88.772756000000001</c:v>
                </c:pt>
                <c:pt idx="9203">
                  <c:v>88.776662000000002</c:v>
                </c:pt>
                <c:pt idx="9204">
                  <c:v>88.770758000000001</c:v>
                </c:pt>
                <c:pt idx="9205">
                  <c:v>88.763630000000006</c:v>
                </c:pt>
                <c:pt idx="9206">
                  <c:v>88.742227999999997</c:v>
                </c:pt>
                <c:pt idx="9207">
                  <c:v>88.735172000000006</c:v>
                </c:pt>
                <c:pt idx="9208">
                  <c:v>88.745486</c:v>
                </c:pt>
                <c:pt idx="9209">
                  <c:v>88.743722000000005</c:v>
                </c:pt>
                <c:pt idx="9210">
                  <c:v>88.733677999999998</c:v>
                </c:pt>
                <c:pt idx="9211">
                  <c:v>88.715299999999999</c:v>
                </c:pt>
                <c:pt idx="9212">
                  <c:v>88.712996000000004</c:v>
                </c:pt>
                <c:pt idx="9213">
                  <c:v>88.714687999999995</c:v>
                </c:pt>
                <c:pt idx="9214">
                  <c:v>88.719223999999997</c:v>
                </c:pt>
                <c:pt idx="9215">
                  <c:v>88.706624000000005</c:v>
                </c:pt>
                <c:pt idx="9216">
                  <c:v>88.700755999999998</c:v>
                </c:pt>
                <c:pt idx="9217">
                  <c:v>88.702123999999998</c:v>
                </c:pt>
                <c:pt idx="9218">
                  <c:v>88.683530000000005</c:v>
                </c:pt>
                <c:pt idx="9219">
                  <c:v>88.673270000000002</c:v>
                </c:pt>
                <c:pt idx="9220">
                  <c:v>88.667456000000001</c:v>
                </c:pt>
                <c:pt idx="9221">
                  <c:v>88.664773999999994</c:v>
                </c:pt>
                <c:pt idx="9222">
                  <c:v>88.676869999999994</c:v>
                </c:pt>
                <c:pt idx="9223">
                  <c:v>88.672730000000001</c:v>
                </c:pt>
                <c:pt idx="9224">
                  <c:v>88.646450000000002</c:v>
                </c:pt>
                <c:pt idx="9225">
                  <c:v>88.652479999999997</c:v>
                </c:pt>
                <c:pt idx="9226">
                  <c:v>88.657123999999996</c:v>
                </c:pt>
                <c:pt idx="9227">
                  <c:v>88.640581999999995</c:v>
                </c:pt>
                <c:pt idx="9228">
                  <c:v>88.634048000000007</c:v>
                </c:pt>
                <c:pt idx="9229">
                  <c:v>88.628755999999996</c:v>
                </c:pt>
                <c:pt idx="9230">
                  <c:v>88.627189999999999</c:v>
                </c:pt>
                <c:pt idx="9231">
                  <c:v>88.621628000000001</c:v>
                </c:pt>
                <c:pt idx="9232">
                  <c:v>88.598209999999995</c:v>
                </c:pt>
                <c:pt idx="9233">
                  <c:v>88.596068000000002</c:v>
                </c:pt>
                <c:pt idx="9234">
                  <c:v>88.599794000000003</c:v>
                </c:pt>
                <c:pt idx="9235">
                  <c:v>88.587121999999994</c:v>
                </c:pt>
                <c:pt idx="9236">
                  <c:v>88.579238000000004</c:v>
                </c:pt>
                <c:pt idx="9237">
                  <c:v>88.58372</c:v>
                </c:pt>
                <c:pt idx="9238">
                  <c:v>88.591622000000001</c:v>
                </c:pt>
                <c:pt idx="9239">
                  <c:v>88.582046000000005</c:v>
                </c:pt>
                <c:pt idx="9240">
                  <c:v>88.573459999999997</c:v>
                </c:pt>
                <c:pt idx="9241">
                  <c:v>88.567627999999999</c:v>
                </c:pt>
                <c:pt idx="9242">
                  <c:v>88.571749999999994</c:v>
                </c:pt>
                <c:pt idx="9243">
                  <c:v>88.549682000000004</c:v>
                </c:pt>
                <c:pt idx="9244">
                  <c:v>88.541473999999994</c:v>
                </c:pt>
                <c:pt idx="9245">
                  <c:v>88.545218000000006</c:v>
                </c:pt>
                <c:pt idx="9246">
                  <c:v>88.537244000000001</c:v>
                </c:pt>
                <c:pt idx="9247">
                  <c:v>88.521224000000004</c:v>
                </c:pt>
                <c:pt idx="9248">
                  <c:v>88.515175999999997</c:v>
                </c:pt>
                <c:pt idx="9249">
                  <c:v>88.512944000000005</c:v>
                </c:pt>
                <c:pt idx="9250">
                  <c:v>88.503872000000001</c:v>
                </c:pt>
                <c:pt idx="9251">
                  <c:v>88.492819999999995</c:v>
                </c:pt>
                <c:pt idx="9252">
                  <c:v>88.501729999999995</c:v>
                </c:pt>
                <c:pt idx="9253">
                  <c:v>88.499876</c:v>
                </c:pt>
                <c:pt idx="9254">
                  <c:v>88.481155999999999</c:v>
                </c:pt>
                <c:pt idx="9255">
                  <c:v>88.478167999999997</c:v>
                </c:pt>
                <c:pt idx="9256">
                  <c:v>88.493701999999999</c:v>
                </c:pt>
                <c:pt idx="9257">
                  <c:v>88.494889999999998</c:v>
                </c:pt>
                <c:pt idx="9258">
                  <c:v>88.480022000000005</c:v>
                </c:pt>
                <c:pt idx="9259">
                  <c:v>88.459952000000001</c:v>
                </c:pt>
                <c:pt idx="9260">
                  <c:v>88.444345999999996</c:v>
                </c:pt>
                <c:pt idx="9261">
                  <c:v>88.453688</c:v>
                </c:pt>
                <c:pt idx="9262">
                  <c:v>88.468052</c:v>
                </c:pt>
                <c:pt idx="9263">
                  <c:v>88.44314</c:v>
                </c:pt>
                <c:pt idx="9264">
                  <c:v>88.446703999999997</c:v>
                </c:pt>
                <c:pt idx="9265">
                  <c:v>88.459304000000003</c:v>
                </c:pt>
                <c:pt idx="9266">
                  <c:v>88.437451999999993</c:v>
                </c:pt>
                <c:pt idx="9267">
                  <c:v>88.425337999999996</c:v>
                </c:pt>
                <c:pt idx="9268">
                  <c:v>88.430738000000005</c:v>
                </c:pt>
                <c:pt idx="9269">
                  <c:v>88.410650000000004</c:v>
                </c:pt>
                <c:pt idx="9270">
                  <c:v>88.405934000000002</c:v>
                </c:pt>
                <c:pt idx="9271">
                  <c:v>88.401685999999998</c:v>
                </c:pt>
                <c:pt idx="9272">
                  <c:v>88.395079999999993</c:v>
                </c:pt>
                <c:pt idx="9273">
                  <c:v>88.382317999999998</c:v>
                </c:pt>
                <c:pt idx="9274">
                  <c:v>88.389392000000001</c:v>
                </c:pt>
                <c:pt idx="9275">
                  <c:v>88.383235999999997</c:v>
                </c:pt>
                <c:pt idx="9276">
                  <c:v>88.370131999999998</c:v>
                </c:pt>
                <c:pt idx="9277">
                  <c:v>88.377746000000002</c:v>
                </c:pt>
                <c:pt idx="9278">
                  <c:v>88.367108000000002</c:v>
                </c:pt>
                <c:pt idx="9279">
                  <c:v>88.353769999999997</c:v>
                </c:pt>
                <c:pt idx="9280">
                  <c:v>88.349828000000002</c:v>
                </c:pt>
                <c:pt idx="9281">
                  <c:v>88.344932</c:v>
                </c:pt>
                <c:pt idx="9282">
                  <c:v>88.339802000000006</c:v>
                </c:pt>
                <c:pt idx="9283">
                  <c:v>88.357765999999998</c:v>
                </c:pt>
                <c:pt idx="9284">
                  <c:v>88.345417999999995</c:v>
                </c:pt>
                <c:pt idx="9285">
                  <c:v>88.330892000000006</c:v>
                </c:pt>
                <c:pt idx="9286">
                  <c:v>88.319677999999996</c:v>
                </c:pt>
                <c:pt idx="9287">
                  <c:v>88.301552000000001</c:v>
                </c:pt>
                <c:pt idx="9288">
                  <c:v>88.297826000000001</c:v>
                </c:pt>
                <c:pt idx="9289">
                  <c:v>88.302524000000005</c:v>
                </c:pt>
                <c:pt idx="9290">
                  <c:v>88.299626000000004</c:v>
                </c:pt>
                <c:pt idx="9291">
                  <c:v>88.304107999999999</c:v>
                </c:pt>
                <c:pt idx="9292">
                  <c:v>88.291651999999999</c:v>
                </c:pt>
                <c:pt idx="9293">
                  <c:v>88.287242000000006</c:v>
                </c:pt>
                <c:pt idx="9294">
                  <c:v>88.290266000000003</c:v>
                </c:pt>
                <c:pt idx="9295">
                  <c:v>88.277287999999999</c:v>
                </c:pt>
                <c:pt idx="9296">
                  <c:v>88.263769999999994</c:v>
                </c:pt>
                <c:pt idx="9297">
                  <c:v>88.266559999999998</c:v>
                </c:pt>
                <c:pt idx="9298">
                  <c:v>88.264418000000006</c:v>
                </c:pt>
                <c:pt idx="9299">
                  <c:v>88.264166000000003</c:v>
                </c:pt>
                <c:pt idx="9300">
                  <c:v>88.256822</c:v>
                </c:pt>
                <c:pt idx="9301">
                  <c:v>88.254248000000004</c:v>
                </c:pt>
                <c:pt idx="9302">
                  <c:v>88.244240000000005</c:v>
                </c:pt>
                <c:pt idx="9303">
                  <c:v>88.234610000000004</c:v>
                </c:pt>
                <c:pt idx="9304">
                  <c:v>88.222262000000001</c:v>
                </c:pt>
                <c:pt idx="9305">
                  <c:v>88.215763999999993</c:v>
                </c:pt>
                <c:pt idx="9306">
                  <c:v>88.221001999999999</c:v>
                </c:pt>
                <c:pt idx="9307">
                  <c:v>88.211156000000003</c:v>
                </c:pt>
                <c:pt idx="9308">
                  <c:v>88.202876000000003</c:v>
                </c:pt>
                <c:pt idx="9309">
                  <c:v>88.201021999999995</c:v>
                </c:pt>
                <c:pt idx="9310">
                  <c:v>88.199941999999993</c:v>
                </c:pt>
                <c:pt idx="9311">
                  <c:v>88.192291999999995</c:v>
                </c:pt>
                <c:pt idx="9312">
                  <c:v>88.183291999999994</c:v>
                </c:pt>
                <c:pt idx="9313">
                  <c:v>88.191553999999996</c:v>
                </c:pt>
                <c:pt idx="9314">
                  <c:v>88.186567999999994</c:v>
                </c:pt>
                <c:pt idx="9315">
                  <c:v>88.168154000000001</c:v>
                </c:pt>
                <c:pt idx="9316">
                  <c:v>88.166443999999998</c:v>
                </c:pt>
                <c:pt idx="9317">
                  <c:v>88.168999999999997</c:v>
                </c:pt>
                <c:pt idx="9318">
                  <c:v>88.158866000000003</c:v>
                </c:pt>
                <c:pt idx="9319">
                  <c:v>88.152097999999995</c:v>
                </c:pt>
                <c:pt idx="9320">
                  <c:v>88.147490000000005</c:v>
                </c:pt>
                <c:pt idx="9321">
                  <c:v>88.145042000000004</c:v>
                </c:pt>
                <c:pt idx="9322">
                  <c:v>88.148210000000006</c:v>
                </c:pt>
                <c:pt idx="9323">
                  <c:v>88.134566000000007</c:v>
                </c:pt>
                <c:pt idx="9324">
                  <c:v>88.123388000000006</c:v>
                </c:pt>
                <c:pt idx="9325">
                  <c:v>88.131613999999999</c:v>
                </c:pt>
                <c:pt idx="9326">
                  <c:v>88.128643999999994</c:v>
                </c:pt>
                <c:pt idx="9327">
                  <c:v>88.119607999999999</c:v>
                </c:pt>
                <c:pt idx="9328">
                  <c:v>88.104883999999998</c:v>
                </c:pt>
                <c:pt idx="9329">
                  <c:v>88.100672000000003</c:v>
                </c:pt>
                <c:pt idx="9330">
                  <c:v>88.0916</c:v>
                </c:pt>
                <c:pt idx="9331">
                  <c:v>88.083715999999995</c:v>
                </c:pt>
                <c:pt idx="9332">
                  <c:v>88.090627999999995</c:v>
                </c:pt>
                <c:pt idx="9333">
                  <c:v>88.091942000000003</c:v>
                </c:pt>
                <c:pt idx="9334">
                  <c:v>88.079396000000003</c:v>
                </c:pt>
                <c:pt idx="9335">
                  <c:v>88.075040000000001</c:v>
                </c:pt>
                <c:pt idx="9336">
                  <c:v>88.077091999999993</c:v>
                </c:pt>
                <c:pt idx="9337">
                  <c:v>88.069748000000004</c:v>
                </c:pt>
                <c:pt idx="9338">
                  <c:v>88.070089999999993</c:v>
                </c:pt>
                <c:pt idx="9339">
                  <c:v>88.066777999999999</c:v>
                </c:pt>
                <c:pt idx="9340">
                  <c:v>88.048310000000001</c:v>
                </c:pt>
                <c:pt idx="9341">
                  <c:v>88.028509999999997</c:v>
                </c:pt>
                <c:pt idx="9342">
                  <c:v>88.025071999999994</c:v>
                </c:pt>
                <c:pt idx="9343">
                  <c:v>88.028149999999997</c:v>
                </c:pt>
                <c:pt idx="9344">
                  <c:v>88.029049999999998</c:v>
                </c:pt>
                <c:pt idx="9345">
                  <c:v>88.020427999999995</c:v>
                </c:pt>
                <c:pt idx="9346">
                  <c:v>88.007161999999994</c:v>
                </c:pt>
                <c:pt idx="9347">
                  <c:v>88.009718000000007</c:v>
                </c:pt>
                <c:pt idx="9348">
                  <c:v>88.012544000000005</c:v>
                </c:pt>
                <c:pt idx="9349">
                  <c:v>88.001689999999996</c:v>
                </c:pt>
                <c:pt idx="9350">
                  <c:v>87.999296000000001</c:v>
                </c:pt>
                <c:pt idx="9351">
                  <c:v>87.988550000000004</c:v>
                </c:pt>
                <c:pt idx="9352">
                  <c:v>87.990188000000003</c:v>
                </c:pt>
                <c:pt idx="9353">
                  <c:v>87.983797999999993</c:v>
                </c:pt>
                <c:pt idx="9354">
                  <c:v>87.969703999999993</c:v>
                </c:pt>
                <c:pt idx="9355">
                  <c:v>87.975176000000005</c:v>
                </c:pt>
                <c:pt idx="9356">
                  <c:v>87.978092000000004</c:v>
                </c:pt>
                <c:pt idx="9357">
                  <c:v>87.952765999999997</c:v>
                </c:pt>
                <c:pt idx="9358">
                  <c:v>87.949724000000003</c:v>
                </c:pt>
                <c:pt idx="9359">
                  <c:v>87.944755999999998</c:v>
                </c:pt>
                <c:pt idx="9360">
                  <c:v>87.947636000000003</c:v>
                </c:pt>
                <c:pt idx="9361">
                  <c:v>87.941732000000002</c:v>
                </c:pt>
                <c:pt idx="9362">
                  <c:v>87.938798000000006</c:v>
                </c:pt>
                <c:pt idx="9363">
                  <c:v>87.929779999999994</c:v>
                </c:pt>
                <c:pt idx="9364">
                  <c:v>87.937933999999998</c:v>
                </c:pt>
                <c:pt idx="9365">
                  <c:v>87.933775999999995</c:v>
                </c:pt>
                <c:pt idx="9366">
                  <c:v>87.932047999999995</c:v>
                </c:pt>
                <c:pt idx="9367">
                  <c:v>87.920671999999996</c:v>
                </c:pt>
                <c:pt idx="9368">
                  <c:v>87.915397999999996</c:v>
                </c:pt>
                <c:pt idx="9369">
                  <c:v>87.910321999999994</c:v>
                </c:pt>
                <c:pt idx="9370">
                  <c:v>87.893690000000007</c:v>
                </c:pt>
                <c:pt idx="9371">
                  <c:v>87.906019999999998</c:v>
                </c:pt>
                <c:pt idx="9372">
                  <c:v>87.885409999999993</c:v>
                </c:pt>
                <c:pt idx="9373">
                  <c:v>87.879614000000004</c:v>
                </c:pt>
                <c:pt idx="9374">
                  <c:v>87.874412000000007</c:v>
                </c:pt>
                <c:pt idx="9375">
                  <c:v>87.868651999999997</c:v>
                </c:pt>
                <c:pt idx="9376">
                  <c:v>87.871514000000005</c:v>
                </c:pt>
                <c:pt idx="9377">
                  <c:v>87.857671999999994</c:v>
                </c:pt>
                <c:pt idx="9378">
                  <c:v>87.844352000000001</c:v>
                </c:pt>
                <c:pt idx="9379">
                  <c:v>87.842659999999995</c:v>
                </c:pt>
                <c:pt idx="9380">
                  <c:v>87.844802000000001</c:v>
                </c:pt>
                <c:pt idx="9381">
                  <c:v>87.851318000000006</c:v>
                </c:pt>
                <c:pt idx="9382">
                  <c:v>87.848923999999997</c:v>
                </c:pt>
                <c:pt idx="9383">
                  <c:v>87.830095999999998</c:v>
                </c:pt>
                <c:pt idx="9384">
                  <c:v>87.818126000000007</c:v>
                </c:pt>
                <c:pt idx="9385">
                  <c:v>87.819727999999998</c:v>
                </c:pt>
                <c:pt idx="9386">
                  <c:v>87.821095999999997</c:v>
                </c:pt>
                <c:pt idx="9387">
                  <c:v>87.817442</c:v>
                </c:pt>
                <c:pt idx="9388">
                  <c:v>87.816721999999999</c:v>
                </c:pt>
                <c:pt idx="9389">
                  <c:v>87.799387999999993</c:v>
                </c:pt>
                <c:pt idx="9390">
                  <c:v>87.787850000000006</c:v>
                </c:pt>
                <c:pt idx="9391">
                  <c:v>87.796148000000002</c:v>
                </c:pt>
                <c:pt idx="9392">
                  <c:v>87.802105999999995</c:v>
                </c:pt>
                <c:pt idx="9393">
                  <c:v>87.803545999999997</c:v>
                </c:pt>
                <c:pt idx="9394">
                  <c:v>87.799261999999999</c:v>
                </c:pt>
                <c:pt idx="9395">
                  <c:v>87.784267999999997</c:v>
                </c:pt>
                <c:pt idx="9396">
                  <c:v>87.783494000000005</c:v>
                </c:pt>
                <c:pt idx="9397">
                  <c:v>87.776347999999999</c:v>
                </c:pt>
                <c:pt idx="9398">
                  <c:v>87.761210000000005</c:v>
                </c:pt>
                <c:pt idx="9399">
                  <c:v>87.760310000000004</c:v>
                </c:pt>
                <c:pt idx="9400">
                  <c:v>87.756799999999998</c:v>
                </c:pt>
                <c:pt idx="9401">
                  <c:v>87.748339999999999</c:v>
                </c:pt>
                <c:pt idx="9402">
                  <c:v>87.730484000000004</c:v>
                </c:pt>
                <c:pt idx="9403">
                  <c:v>87.721592000000001</c:v>
                </c:pt>
                <c:pt idx="9404">
                  <c:v>87.720817999999994</c:v>
                </c:pt>
                <c:pt idx="9405">
                  <c:v>87.725408000000002</c:v>
                </c:pt>
                <c:pt idx="9406">
                  <c:v>87.730969999999999</c:v>
                </c:pt>
                <c:pt idx="9407">
                  <c:v>87.728198000000006</c:v>
                </c:pt>
                <c:pt idx="9408">
                  <c:v>87.709621999999996</c:v>
                </c:pt>
                <c:pt idx="9409">
                  <c:v>87.707390000000004</c:v>
                </c:pt>
                <c:pt idx="9410">
                  <c:v>87.712484000000003</c:v>
                </c:pt>
                <c:pt idx="9411">
                  <c:v>87.702421999999999</c:v>
                </c:pt>
                <c:pt idx="9412">
                  <c:v>87.701989999999995</c:v>
                </c:pt>
                <c:pt idx="9413">
                  <c:v>87.688705999999996</c:v>
                </c:pt>
                <c:pt idx="9414">
                  <c:v>87.670490000000001</c:v>
                </c:pt>
                <c:pt idx="9415">
                  <c:v>87.674593999999999</c:v>
                </c:pt>
                <c:pt idx="9416">
                  <c:v>87.673531999999994</c:v>
                </c:pt>
                <c:pt idx="9417">
                  <c:v>87.665233999999998</c:v>
                </c:pt>
                <c:pt idx="9418">
                  <c:v>87.661562000000004</c:v>
                </c:pt>
                <c:pt idx="9419">
                  <c:v>87.663110000000003</c:v>
                </c:pt>
                <c:pt idx="9420">
                  <c:v>87.656431999999995</c:v>
                </c:pt>
                <c:pt idx="9421">
                  <c:v>87.650906000000006</c:v>
                </c:pt>
                <c:pt idx="9422">
                  <c:v>87.630241999999996</c:v>
                </c:pt>
                <c:pt idx="9423">
                  <c:v>87.647828000000004</c:v>
                </c:pt>
                <c:pt idx="9424">
                  <c:v>87.642247999999995</c:v>
                </c:pt>
                <c:pt idx="9425">
                  <c:v>87.619208</c:v>
                </c:pt>
                <c:pt idx="9426">
                  <c:v>87.632852</c:v>
                </c:pt>
                <c:pt idx="9427">
                  <c:v>87.631268000000006</c:v>
                </c:pt>
                <c:pt idx="9428">
                  <c:v>87.628333999999995</c:v>
                </c:pt>
                <c:pt idx="9429">
                  <c:v>87.617822000000004</c:v>
                </c:pt>
                <c:pt idx="9430">
                  <c:v>87.610280000000003</c:v>
                </c:pt>
                <c:pt idx="9431">
                  <c:v>87.594403999999997</c:v>
                </c:pt>
                <c:pt idx="9432">
                  <c:v>87.578906000000003</c:v>
                </c:pt>
                <c:pt idx="9433">
                  <c:v>87.585476</c:v>
                </c:pt>
                <c:pt idx="9434">
                  <c:v>87.586501999999996</c:v>
                </c:pt>
                <c:pt idx="9435">
                  <c:v>87.578311999999997</c:v>
                </c:pt>
                <c:pt idx="9436">
                  <c:v>87.576818000000003</c:v>
                </c:pt>
                <c:pt idx="9437">
                  <c:v>87.579086000000004</c:v>
                </c:pt>
                <c:pt idx="9438">
                  <c:v>87.566755999999998</c:v>
                </c:pt>
                <c:pt idx="9439">
                  <c:v>87.547477999999998</c:v>
                </c:pt>
                <c:pt idx="9440">
                  <c:v>87.535418000000007</c:v>
                </c:pt>
                <c:pt idx="9441">
                  <c:v>87.547567999999998</c:v>
                </c:pt>
                <c:pt idx="9442">
                  <c:v>87.548540000000003</c:v>
                </c:pt>
                <c:pt idx="9443">
                  <c:v>87.539252000000005</c:v>
                </c:pt>
                <c:pt idx="9444">
                  <c:v>87.532483999999997</c:v>
                </c:pt>
                <c:pt idx="9445">
                  <c:v>87.535058000000006</c:v>
                </c:pt>
                <c:pt idx="9446">
                  <c:v>87.531242000000006</c:v>
                </c:pt>
                <c:pt idx="9447">
                  <c:v>87.520604000000006</c:v>
                </c:pt>
                <c:pt idx="9448">
                  <c:v>87.517039999999994</c:v>
                </c:pt>
                <c:pt idx="9449">
                  <c:v>87.519272000000001</c:v>
                </c:pt>
                <c:pt idx="9450">
                  <c:v>87.513512000000006</c:v>
                </c:pt>
                <c:pt idx="9451">
                  <c:v>87.513242000000005</c:v>
                </c:pt>
                <c:pt idx="9452">
                  <c:v>87.501056000000005</c:v>
                </c:pt>
                <c:pt idx="9453">
                  <c:v>87.498788000000005</c:v>
                </c:pt>
                <c:pt idx="9454">
                  <c:v>87.488113999999996</c:v>
                </c:pt>
                <c:pt idx="9455">
                  <c:v>87.479690000000005</c:v>
                </c:pt>
                <c:pt idx="9456">
                  <c:v>87.472759999999994</c:v>
                </c:pt>
                <c:pt idx="9457">
                  <c:v>87.462590000000006</c:v>
                </c:pt>
                <c:pt idx="9458">
                  <c:v>87.470455999999999</c:v>
                </c:pt>
                <c:pt idx="9459">
                  <c:v>87.472849999999994</c:v>
                </c:pt>
                <c:pt idx="9460">
                  <c:v>87.475945999999993</c:v>
                </c:pt>
                <c:pt idx="9461">
                  <c:v>87.462680000000006</c:v>
                </c:pt>
                <c:pt idx="9462">
                  <c:v>87.457064000000003</c:v>
                </c:pt>
                <c:pt idx="9463">
                  <c:v>87.451502000000005</c:v>
                </c:pt>
                <c:pt idx="9464">
                  <c:v>87.442214000000007</c:v>
                </c:pt>
                <c:pt idx="9465">
                  <c:v>87.453626</c:v>
                </c:pt>
                <c:pt idx="9466">
                  <c:v>87.431647999999996</c:v>
                </c:pt>
                <c:pt idx="9467">
                  <c:v>87.431342000000001</c:v>
                </c:pt>
                <c:pt idx="9468">
                  <c:v>87.432655999999994</c:v>
                </c:pt>
                <c:pt idx="9469">
                  <c:v>87.432314000000005</c:v>
                </c:pt>
                <c:pt idx="9470">
                  <c:v>87.427040000000005</c:v>
                </c:pt>
                <c:pt idx="9471">
                  <c:v>87.409003999999996</c:v>
                </c:pt>
                <c:pt idx="9472">
                  <c:v>87.405547999999996</c:v>
                </c:pt>
                <c:pt idx="9473">
                  <c:v>87.402991999999998</c:v>
                </c:pt>
                <c:pt idx="9474">
                  <c:v>87.389024000000006</c:v>
                </c:pt>
                <c:pt idx="9475">
                  <c:v>87.402199999999993</c:v>
                </c:pt>
                <c:pt idx="9476">
                  <c:v>87.389060000000001</c:v>
                </c:pt>
                <c:pt idx="9477">
                  <c:v>87.378206000000006</c:v>
                </c:pt>
                <c:pt idx="9478">
                  <c:v>87.392263999999997</c:v>
                </c:pt>
                <c:pt idx="9479">
                  <c:v>87.396242000000001</c:v>
                </c:pt>
                <c:pt idx="9480">
                  <c:v>87.376028000000005</c:v>
                </c:pt>
                <c:pt idx="9481">
                  <c:v>87.379394000000005</c:v>
                </c:pt>
                <c:pt idx="9482">
                  <c:v>87.373472000000007</c:v>
                </c:pt>
                <c:pt idx="9483">
                  <c:v>87.361339999999998</c:v>
                </c:pt>
                <c:pt idx="9484">
                  <c:v>87.343394000000004</c:v>
                </c:pt>
                <c:pt idx="9485">
                  <c:v>87.335582000000002</c:v>
                </c:pt>
                <c:pt idx="9486">
                  <c:v>87.346292000000005</c:v>
                </c:pt>
                <c:pt idx="9487">
                  <c:v>87.330506</c:v>
                </c:pt>
                <c:pt idx="9488">
                  <c:v>87.337400000000002</c:v>
                </c:pt>
                <c:pt idx="9489">
                  <c:v>87.342799999999997</c:v>
                </c:pt>
                <c:pt idx="9490">
                  <c:v>87.335275999999993</c:v>
                </c:pt>
                <c:pt idx="9491">
                  <c:v>87.335707999999997</c:v>
                </c:pt>
                <c:pt idx="9492">
                  <c:v>87.302353999999994</c:v>
                </c:pt>
                <c:pt idx="9493">
                  <c:v>87.302120000000002</c:v>
                </c:pt>
                <c:pt idx="9494">
                  <c:v>87.297781999999998</c:v>
                </c:pt>
                <c:pt idx="9495">
                  <c:v>87.299905999999993</c:v>
                </c:pt>
                <c:pt idx="9496">
                  <c:v>87.300805999999994</c:v>
                </c:pt>
                <c:pt idx="9497">
                  <c:v>87.304010000000005</c:v>
                </c:pt>
                <c:pt idx="9498">
                  <c:v>87.280069999999995</c:v>
                </c:pt>
                <c:pt idx="9499">
                  <c:v>87.273517999999996</c:v>
                </c:pt>
                <c:pt idx="9500">
                  <c:v>87.262466000000003</c:v>
                </c:pt>
                <c:pt idx="9501">
                  <c:v>87.266137999999998</c:v>
                </c:pt>
                <c:pt idx="9502">
                  <c:v>87.256777999999997</c:v>
                </c:pt>
                <c:pt idx="9503">
                  <c:v>87.257840000000002</c:v>
                </c:pt>
                <c:pt idx="9504">
                  <c:v>87.253826000000004</c:v>
                </c:pt>
                <c:pt idx="9505">
                  <c:v>87.268531999999993</c:v>
                </c:pt>
                <c:pt idx="9506">
                  <c:v>87.258362000000005</c:v>
                </c:pt>
                <c:pt idx="9507">
                  <c:v>87.253681999999998</c:v>
                </c:pt>
                <c:pt idx="9508">
                  <c:v>87.254114000000001</c:v>
                </c:pt>
                <c:pt idx="9509">
                  <c:v>87.251611999999994</c:v>
                </c:pt>
                <c:pt idx="9510">
                  <c:v>87.238885999999994</c:v>
                </c:pt>
                <c:pt idx="9511">
                  <c:v>87.231775999999996</c:v>
                </c:pt>
                <c:pt idx="9512">
                  <c:v>87.224270000000004</c:v>
                </c:pt>
                <c:pt idx="9513">
                  <c:v>87.219157999999993</c:v>
                </c:pt>
                <c:pt idx="9514">
                  <c:v>87.218636000000004</c:v>
                </c:pt>
                <c:pt idx="9515">
                  <c:v>87.216673999999998</c:v>
                </c:pt>
                <c:pt idx="9516">
                  <c:v>87.223333999999994</c:v>
                </c:pt>
                <c:pt idx="9517">
                  <c:v>87.224630000000005</c:v>
                </c:pt>
                <c:pt idx="9518">
                  <c:v>87.217969999999994</c:v>
                </c:pt>
                <c:pt idx="9519">
                  <c:v>87.213055999999995</c:v>
                </c:pt>
                <c:pt idx="9520">
                  <c:v>87.189818000000002</c:v>
                </c:pt>
                <c:pt idx="9521">
                  <c:v>87.183121999999997</c:v>
                </c:pt>
                <c:pt idx="9522">
                  <c:v>87.184454000000002</c:v>
                </c:pt>
                <c:pt idx="9523">
                  <c:v>87.184399999999997</c:v>
                </c:pt>
                <c:pt idx="9524">
                  <c:v>87.163538000000003</c:v>
                </c:pt>
                <c:pt idx="9525">
                  <c:v>87.151064000000005</c:v>
                </c:pt>
                <c:pt idx="9526">
                  <c:v>87.146438000000003</c:v>
                </c:pt>
                <c:pt idx="9527">
                  <c:v>87.131677999999994</c:v>
                </c:pt>
                <c:pt idx="9528">
                  <c:v>87.134810000000002</c:v>
                </c:pt>
                <c:pt idx="9529">
                  <c:v>87.148849999999996</c:v>
                </c:pt>
                <c:pt idx="9530">
                  <c:v>87.149534000000003</c:v>
                </c:pt>
                <c:pt idx="9531">
                  <c:v>87.135115999999996</c:v>
                </c:pt>
                <c:pt idx="9532">
                  <c:v>87.133279999999999</c:v>
                </c:pt>
                <c:pt idx="9533">
                  <c:v>87.119185999999999</c:v>
                </c:pt>
                <c:pt idx="9534">
                  <c:v>87.128420000000006</c:v>
                </c:pt>
                <c:pt idx="9535">
                  <c:v>87.126313999999994</c:v>
                </c:pt>
                <c:pt idx="9536">
                  <c:v>87.128420000000006</c:v>
                </c:pt>
                <c:pt idx="9537">
                  <c:v>87.116522000000003</c:v>
                </c:pt>
                <c:pt idx="9538">
                  <c:v>87.099782000000005</c:v>
                </c:pt>
                <c:pt idx="9539">
                  <c:v>87.099224000000007</c:v>
                </c:pt>
                <c:pt idx="9540">
                  <c:v>87.108260000000001</c:v>
                </c:pt>
                <c:pt idx="9541">
                  <c:v>87.095281999999997</c:v>
                </c:pt>
                <c:pt idx="9542">
                  <c:v>87.069218000000006</c:v>
                </c:pt>
                <c:pt idx="9543">
                  <c:v>87.091790000000003</c:v>
                </c:pt>
                <c:pt idx="9544">
                  <c:v>87.086929999999995</c:v>
                </c:pt>
                <c:pt idx="9545">
                  <c:v>87.063907999999998</c:v>
                </c:pt>
                <c:pt idx="9546">
                  <c:v>87.061729999999997</c:v>
                </c:pt>
                <c:pt idx="9547">
                  <c:v>87.076778000000004</c:v>
                </c:pt>
                <c:pt idx="9548">
                  <c:v>87.057698000000002</c:v>
                </c:pt>
                <c:pt idx="9549">
                  <c:v>87.046772000000004</c:v>
                </c:pt>
                <c:pt idx="9550">
                  <c:v>87.052351999999999</c:v>
                </c:pt>
                <c:pt idx="9551">
                  <c:v>87.051488000000006</c:v>
                </c:pt>
                <c:pt idx="9552">
                  <c:v>87.037772000000004</c:v>
                </c:pt>
                <c:pt idx="9553">
                  <c:v>87.048355999999998</c:v>
                </c:pt>
                <c:pt idx="9554">
                  <c:v>87.038185999999996</c:v>
                </c:pt>
                <c:pt idx="9555">
                  <c:v>87.040940000000006</c:v>
                </c:pt>
                <c:pt idx="9556">
                  <c:v>87.036079999999998</c:v>
                </c:pt>
                <c:pt idx="9557">
                  <c:v>87.014893999999998</c:v>
                </c:pt>
                <c:pt idx="9558">
                  <c:v>87.014443999999997</c:v>
                </c:pt>
                <c:pt idx="9559">
                  <c:v>87.009944000000004</c:v>
                </c:pt>
                <c:pt idx="9560">
                  <c:v>87.010592000000003</c:v>
                </c:pt>
                <c:pt idx="9561">
                  <c:v>87.010159999999999</c:v>
                </c:pt>
                <c:pt idx="9562">
                  <c:v>87.003013999999993</c:v>
                </c:pt>
                <c:pt idx="9563">
                  <c:v>87.013273999999996</c:v>
                </c:pt>
                <c:pt idx="9564">
                  <c:v>87.011384000000007</c:v>
                </c:pt>
                <c:pt idx="9565">
                  <c:v>86.998334</c:v>
                </c:pt>
                <c:pt idx="9566">
                  <c:v>86.989874</c:v>
                </c:pt>
                <c:pt idx="9567">
                  <c:v>86.975582000000003</c:v>
                </c:pt>
                <c:pt idx="9568">
                  <c:v>86.970631999999995</c:v>
                </c:pt>
                <c:pt idx="9569">
                  <c:v>86.968688</c:v>
                </c:pt>
                <c:pt idx="9570">
                  <c:v>86.980874</c:v>
                </c:pt>
                <c:pt idx="9571">
                  <c:v>86.971639999999994</c:v>
                </c:pt>
                <c:pt idx="9572">
                  <c:v>86.963179999999994</c:v>
                </c:pt>
                <c:pt idx="9573">
                  <c:v>86.950903999999994</c:v>
                </c:pt>
                <c:pt idx="9574">
                  <c:v>86.937674000000001</c:v>
                </c:pt>
                <c:pt idx="9575">
                  <c:v>86.934325999999999</c:v>
                </c:pt>
                <c:pt idx="9576">
                  <c:v>86.940715999999995</c:v>
                </c:pt>
                <c:pt idx="9577">
                  <c:v>86.936539999999994</c:v>
                </c:pt>
                <c:pt idx="9578">
                  <c:v>86.922805999999994</c:v>
                </c:pt>
                <c:pt idx="9579">
                  <c:v>86.929267999999993</c:v>
                </c:pt>
                <c:pt idx="9580">
                  <c:v>86.925595999999999</c:v>
                </c:pt>
                <c:pt idx="9581">
                  <c:v>86.923885999999996</c:v>
                </c:pt>
                <c:pt idx="9582">
                  <c:v>86.919908000000007</c:v>
                </c:pt>
                <c:pt idx="9583">
                  <c:v>86.902987999999993</c:v>
                </c:pt>
                <c:pt idx="9584">
                  <c:v>86.897174000000007</c:v>
                </c:pt>
                <c:pt idx="9585">
                  <c:v>86.902501999999998</c:v>
                </c:pt>
                <c:pt idx="9586">
                  <c:v>86.889883999999995</c:v>
                </c:pt>
                <c:pt idx="9587">
                  <c:v>86.880253999999994</c:v>
                </c:pt>
                <c:pt idx="9588">
                  <c:v>86.884286000000003</c:v>
                </c:pt>
                <c:pt idx="9589">
                  <c:v>86.876221999999999</c:v>
                </c:pt>
                <c:pt idx="9590">
                  <c:v>86.883170000000007</c:v>
                </c:pt>
                <c:pt idx="9591">
                  <c:v>86.892439999999993</c:v>
                </c:pt>
                <c:pt idx="9592">
                  <c:v>86.866286000000002</c:v>
                </c:pt>
                <c:pt idx="9593">
                  <c:v>86.851129999999998</c:v>
                </c:pt>
                <c:pt idx="9594">
                  <c:v>86.848681999999997</c:v>
                </c:pt>
                <c:pt idx="9595">
                  <c:v>86.846413999999996</c:v>
                </c:pt>
                <c:pt idx="9596">
                  <c:v>86.843372000000002</c:v>
                </c:pt>
                <c:pt idx="9597">
                  <c:v>86.842796000000007</c:v>
                </c:pt>
                <c:pt idx="9598">
                  <c:v>86.848123999999999</c:v>
                </c:pt>
                <c:pt idx="9599">
                  <c:v>86.838098000000002</c:v>
                </c:pt>
                <c:pt idx="9600">
                  <c:v>86.842687999999995</c:v>
                </c:pt>
                <c:pt idx="9601">
                  <c:v>86.833867999999995</c:v>
                </c:pt>
                <c:pt idx="9602">
                  <c:v>86.810593999999995</c:v>
                </c:pt>
                <c:pt idx="9603">
                  <c:v>86.813258000000005</c:v>
                </c:pt>
                <c:pt idx="9604">
                  <c:v>86.814374000000001</c:v>
                </c:pt>
                <c:pt idx="9605">
                  <c:v>86.820601999999994</c:v>
                </c:pt>
                <c:pt idx="9606">
                  <c:v>86.822239999999994</c:v>
                </c:pt>
                <c:pt idx="9607">
                  <c:v>86.807407999999995</c:v>
                </c:pt>
                <c:pt idx="9608">
                  <c:v>86.796698000000006</c:v>
                </c:pt>
                <c:pt idx="9609">
                  <c:v>86.802440000000004</c:v>
                </c:pt>
                <c:pt idx="9610">
                  <c:v>86.794951999999995</c:v>
                </c:pt>
                <c:pt idx="9611">
                  <c:v>86.787086000000002</c:v>
                </c:pt>
                <c:pt idx="9612">
                  <c:v>86.790775999999994</c:v>
                </c:pt>
                <c:pt idx="9613">
                  <c:v>86.781865999999994</c:v>
                </c:pt>
                <c:pt idx="9614">
                  <c:v>86.776195999999999</c:v>
                </c:pt>
                <c:pt idx="9615">
                  <c:v>86.772056000000006</c:v>
                </c:pt>
                <c:pt idx="9616">
                  <c:v>86.777186</c:v>
                </c:pt>
                <c:pt idx="9617">
                  <c:v>86.767160000000004</c:v>
                </c:pt>
                <c:pt idx="9618">
                  <c:v>86.753857999999994</c:v>
                </c:pt>
                <c:pt idx="9619">
                  <c:v>86.753354000000002</c:v>
                </c:pt>
                <c:pt idx="9620">
                  <c:v>86.744119999999995</c:v>
                </c:pt>
                <c:pt idx="9621">
                  <c:v>86.751679999999993</c:v>
                </c:pt>
                <c:pt idx="9622">
                  <c:v>86.741401999999994</c:v>
                </c:pt>
                <c:pt idx="9623">
                  <c:v>86.736559999999997</c:v>
                </c:pt>
                <c:pt idx="9624">
                  <c:v>86.720792000000003</c:v>
                </c:pt>
                <c:pt idx="9625">
                  <c:v>86.728999999999999</c:v>
                </c:pt>
                <c:pt idx="9626">
                  <c:v>86.737549999999999</c:v>
                </c:pt>
                <c:pt idx="9627">
                  <c:v>86.732240000000004</c:v>
                </c:pt>
                <c:pt idx="9628">
                  <c:v>86.728009999999998</c:v>
                </c:pt>
                <c:pt idx="9629">
                  <c:v>86.714492000000007</c:v>
                </c:pt>
                <c:pt idx="9630">
                  <c:v>86.701189999999997</c:v>
                </c:pt>
                <c:pt idx="9631">
                  <c:v>86.692549999999997</c:v>
                </c:pt>
                <c:pt idx="9632">
                  <c:v>86.683514000000002</c:v>
                </c:pt>
                <c:pt idx="9633">
                  <c:v>86.679085999999998</c:v>
                </c:pt>
                <c:pt idx="9634">
                  <c:v>86.689688000000004</c:v>
                </c:pt>
                <c:pt idx="9635">
                  <c:v>86.675522000000001</c:v>
                </c:pt>
                <c:pt idx="9636">
                  <c:v>86.676457999999997</c:v>
                </c:pt>
                <c:pt idx="9637">
                  <c:v>86.680310000000006</c:v>
                </c:pt>
                <c:pt idx="9638">
                  <c:v>86.665334000000001</c:v>
                </c:pt>
                <c:pt idx="9639">
                  <c:v>86.666557999999995</c:v>
                </c:pt>
                <c:pt idx="9640">
                  <c:v>86.663066000000001</c:v>
                </c:pt>
                <c:pt idx="9641">
                  <c:v>86.653723999999997</c:v>
                </c:pt>
                <c:pt idx="9642">
                  <c:v>86.654786000000001</c:v>
                </c:pt>
                <c:pt idx="9643">
                  <c:v>86.650285999999994</c:v>
                </c:pt>
                <c:pt idx="9644">
                  <c:v>86.638424000000001</c:v>
                </c:pt>
                <c:pt idx="9645">
                  <c:v>86.656784000000002</c:v>
                </c:pt>
                <c:pt idx="9646">
                  <c:v>86.636498000000003</c:v>
                </c:pt>
                <c:pt idx="9647">
                  <c:v>86.631674000000004</c:v>
                </c:pt>
                <c:pt idx="9648">
                  <c:v>86.620711999999997</c:v>
                </c:pt>
                <c:pt idx="9649">
                  <c:v>86.624095999999994</c:v>
                </c:pt>
                <c:pt idx="9650">
                  <c:v>86.634823999999995</c:v>
                </c:pt>
                <c:pt idx="9651">
                  <c:v>86.617112000000006</c:v>
                </c:pt>
                <c:pt idx="9652">
                  <c:v>86.600192000000007</c:v>
                </c:pt>
                <c:pt idx="9653">
                  <c:v>86.608543999999995</c:v>
                </c:pt>
                <c:pt idx="9654">
                  <c:v>86.601740000000007</c:v>
                </c:pt>
                <c:pt idx="9655">
                  <c:v>86.594161999999997</c:v>
                </c:pt>
                <c:pt idx="9656">
                  <c:v>86.582695999999999</c:v>
                </c:pt>
                <c:pt idx="9657">
                  <c:v>86.581040000000002</c:v>
                </c:pt>
                <c:pt idx="9658">
                  <c:v>86.578466000000006</c:v>
                </c:pt>
                <c:pt idx="9659">
                  <c:v>86.587862000000001</c:v>
                </c:pt>
                <c:pt idx="9660">
                  <c:v>86.587916000000007</c:v>
                </c:pt>
                <c:pt idx="9661">
                  <c:v>86.574506</c:v>
                </c:pt>
                <c:pt idx="9662">
                  <c:v>86.563255999999996</c:v>
                </c:pt>
                <c:pt idx="9663">
                  <c:v>86.563364000000007</c:v>
                </c:pt>
                <c:pt idx="9664">
                  <c:v>86.548118000000002</c:v>
                </c:pt>
                <c:pt idx="9665">
                  <c:v>86.534617999999995</c:v>
                </c:pt>
                <c:pt idx="9666">
                  <c:v>86.547452000000007</c:v>
                </c:pt>
                <c:pt idx="9667">
                  <c:v>86.551862</c:v>
                </c:pt>
                <c:pt idx="9668">
                  <c:v>86.549666000000002</c:v>
                </c:pt>
                <c:pt idx="9669">
                  <c:v>86.538470000000004</c:v>
                </c:pt>
                <c:pt idx="9670">
                  <c:v>86.541043999999999</c:v>
                </c:pt>
                <c:pt idx="9671">
                  <c:v>86.533537999999993</c:v>
                </c:pt>
                <c:pt idx="9672">
                  <c:v>86.527922000000004</c:v>
                </c:pt>
                <c:pt idx="9673">
                  <c:v>86.521766</c:v>
                </c:pt>
                <c:pt idx="9674">
                  <c:v>86.516617999999994</c:v>
                </c:pt>
                <c:pt idx="9675">
                  <c:v>86.519174000000007</c:v>
                </c:pt>
                <c:pt idx="9676">
                  <c:v>86.523296000000002</c:v>
                </c:pt>
                <c:pt idx="9677">
                  <c:v>86.515519999999995</c:v>
                </c:pt>
                <c:pt idx="9678">
                  <c:v>86.510587999999998</c:v>
                </c:pt>
                <c:pt idx="9679">
                  <c:v>86.499679999999998</c:v>
                </c:pt>
                <c:pt idx="9680">
                  <c:v>86.489239999999995</c:v>
                </c:pt>
                <c:pt idx="9681">
                  <c:v>86.488141999999996</c:v>
                </c:pt>
                <c:pt idx="9682">
                  <c:v>86.488736000000003</c:v>
                </c:pt>
                <c:pt idx="9683">
                  <c:v>86.484254000000007</c:v>
                </c:pt>
                <c:pt idx="9684">
                  <c:v>86.48348</c:v>
                </c:pt>
                <c:pt idx="9685">
                  <c:v>86.477828000000002</c:v>
                </c:pt>
                <c:pt idx="9686">
                  <c:v>86.476082000000005</c:v>
                </c:pt>
                <c:pt idx="9687">
                  <c:v>86.471311999999998</c:v>
                </c:pt>
                <c:pt idx="9688">
                  <c:v>86.471546000000004</c:v>
                </c:pt>
                <c:pt idx="9689">
                  <c:v>86.463949999999997</c:v>
                </c:pt>
                <c:pt idx="9690">
                  <c:v>86.450413999999995</c:v>
                </c:pt>
                <c:pt idx="9691">
                  <c:v>86.455346000000006</c:v>
                </c:pt>
                <c:pt idx="9692">
                  <c:v>86.444276000000002</c:v>
                </c:pt>
                <c:pt idx="9693">
                  <c:v>86.431207999999998</c:v>
                </c:pt>
                <c:pt idx="9694">
                  <c:v>86.422783999999993</c:v>
                </c:pt>
                <c:pt idx="9695">
                  <c:v>86.433691999999994</c:v>
                </c:pt>
                <c:pt idx="9696">
                  <c:v>86.445104000000001</c:v>
                </c:pt>
                <c:pt idx="9697">
                  <c:v>86.430037999999996</c:v>
                </c:pt>
                <c:pt idx="9698">
                  <c:v>86.412739999999999</c:v>
                </c:pt>
                <c:pt idx="9699">
                  <c:v>86.412974000000006</c:v>
                </c:pt>
                <c:pt idx="9700">
                  <c:v>86.417996000000002</c:v>
                </c:pt>
                <c:pt idx="9701">
                  <c:v>86.401489999999995</c:v>
                </c:pt>
                <c:pt idx="9702">
                  <c:v>86.397493999999995</c:v>
                </c:pt>
                <c:pt idx="9703">
                  <c:v>86.399978000000004</c:v>
                </c:pt>
                <c:pt idx="9704">
                  <c:v>86.392076000000003</c:v>
                </c:pt>
                <c:pt idx="9705">
                  <c:v>86.394217999999995</c:v>
                </c:pt>
                <c:pt idx="9706">
                  <c:v>86.383868000000007</c:v>
                </c:pt>
                <c:pt idx="9707">
                  <c:v>86.387342000000004</c:v>
                </c:pt>
                <c:pt idx="9708">
                  <c:v>86.381221999999994</c:v>
                </c:pt>
                <c:pt idx="9709">
                  <c:v>86.377262000000002</c:v>
                </c:pt>
                <c:pt idx="9710">
                  <c:v>86.369504000000006</c:v>
                </c:pt>
                <c:pt idx="9711">
                  <c:v>86.360882000000004</c:v>
                </c:pt>
                <c:pt idx="9712">
                  <c:v>86.352763999999993</c:v>
                </c:pt>
                <c:pt idx="9713">
                  <c:v>86.354401999999993</c:v>
                </c:pt>
                <c:pt idx="9714">
                  <c:v>86.355896000000001</c:v>
                </c:pt>
                <c:pt idx="9715">
                  <c:v>86.357479999999995</c:v>
                </c:pt>
                <c:pt idx="9716">
                  <c:v>86.348336000000003</c:v>
                </c:pt>
                <c:pt idx="9717">
                  <c:v>86.341657999999995</c:v>
                </c:pt>
                <c:pt idx="9718">
                  <c:v>86.328698000000003</c:v>
                </c:pt>
                <c:pt idx="9719">
                  <c:v>86.336258000000001</c:v>
                </c:pt>
                <c:pt idx="9720">
                  <c:v>86.330119999999994</c:v>
                </c:pt>
                <c:pt idx="9721">
                  <c:v>86.321678000000006</c:v>
                </c:pt>
                <c:pt idx="9722">
                  <c:v>86.327528000000001</c:v>
                </c:pt>
                <c:pt idx="9723">
                  <c:v>86.321948000000006</c:v>
                </c:pt>
                <c:pt idx="9724">
                  <c:v>86.308772000000005</c:v>
                </c:pt>
                <c:pt idx="9725">
                  <c:v>86.319535999999999</c:v>
                </c:pt>
                <c:pt idx="9726">
                  <c:v>86.308250000000001</c:v>
                </c:pt>
                <c:pt idx="9727">
                  <c:v>86.307259999999999</c:v>
                </c:pt>
                <c:pt idx="9728">
                  <c:v>86.288522</c:v>
                </c:pt>
                <c:pt idx="9729">
                  <c:v>86.297449999999998</c:v>
                </c:pt>
                <c:pt idx="9730">
                  <c:v>86.300635999999997</c:v>
                </c:pt>
                <c:pt idx="9731">
                  <c:v>86.300563999999994</c:v>
                </c:pt>
                <c:pt idx="9732">
                  <c:v>86.276101999999995</c:v>
                </c:pt>
                <c:pt idx="9733">
                  <c:v>86.276426000000001</c:v>
                </c:pt>
                <c:pt idx="9734">
                  <c:v>86.273455999999996</c:v>
                </c:pt>
                <c:pt idx="9735">
                  <c:v>86.263177999999996</c:v>
                </c:pt>
                <c:pt idx="9736">
                  <c:v>86.256247999999999</c:v>
                </c:pt>
                <c:pt idx="9737">
                  <c:v>86.261612</c:v>
                </c:pt>
                <c:pt idx="9738">
                  <c:v>86.252018000000007</c:v>
                </c:pt>
                <c:pt idx="9739">
                  <c:v>86.248525999999998</c:v>
                </c:pt>
                <c:pt idx="9740">
                  <c:v>86.252557999999993</c:v>
                </c:pt>
                <c:pt idx="9741">
                  <c:v>86.234431999999998</c:v>
                </c:pt>
                <c:pt idx="9742">
                  <c:v>86.224171999999996</c:v>
                </c:pt>
                <c:pt idx="9743">
                  <c:v>86.238517999999999</c:v>
                </c:pt>
                <c:pt idx="9744">
                  <c:v>86.22878</c:v>
                </c:pt>
                <c:pt idx="9745">
                  <c:v>86.219617999999997</c:v>
                </c:pt>
                <c:pt idx="9746">
                  <c:v>86.230435999999997</c:v>
                </c:pt>
                <c:pt idx="9747">
                  <c:v>86.224496000000002</c:v>
                </c:pt>
                <c:pt idx="9748">
                  <c:v>86.217169999999996</c:v>
                </c:pt>
                <c:pt idx="9749">
                  <c:v>86.207936000000004</c:v>
                </c:pt>
                <c:pt idx="9750">
                  <c:v>86.216341999999997</c:v>
                </c:pt>
                <c:pt idx="9751">
                  <c:v>86.216594000000001</c:v>
                </c:pt>
                <c:pt idx="9752">
                  <c:v>86.210509999999999</c:v>
                </c:pt>
                <c:pt idx="9753">
                  <c:v>86.199907999999994</c:v>
                </c:pt>
                <c:pt idx="9754">
                  <c:v>86.197496000000001</c:v>
                </c:pt>
                <c:pt idx="9755">
                  <c:v>86.188658000000004</c:v>
                </c:pt>
                <c:pt idx="9756">
                  <c:v>86.181638000000007</c:v>
                </c:pt>
                <c:pt idx="9757">
                  <c:v>86.194400000000002</c:v>
                </c:pt>
                <c:pt idx="9758">
                  <c:v>86.186893999999995</c:v>
                </c:pt>
                <c:pt idx="9759">
                  <c:v>86.159893999999994</c:v>
                </c:pt>
                <c:pt idx="9760">
                  <c:v>86.161261999999994</c:v>
                </c:pt>
                <c:pt idx="9761">
                  <c:v>86.168785999999997</c:v>
                </c:pt>
                <c:pt idx="9762">
                  <c:v>86.177353999999994</c:v>
                </c:pt>
                <c:pt idx="9763">
                  <c:v>86.157554000000005</c:v>
                </c:pt>
                <c:pt idx="9764">
                  <c:v>86.154854</c:v>
                </c:pt>
                <c:pt idx="9765">
                  <c:v>86.153341999999995</c:v>
                </c:pt>
                <c:pt idx="9766">
                  <c:v>86.146051999999997</c:v>
                </c:pt>
                <c:pt idx="9767">
                  <c:v>86.157715999999994</c:v>
                </c:pt>
                <c:pt idx="9768">
                  <c:v>86.151542000000006</c:v>
                </c:pt>
                <c:pt idx="9769">
                  <c:v>86.134873999999996</c:v>
                </c:pt>
                <c:pt idx="9770">
                  <c:v>86.133830000000003</c:v>
                </c:pt>
                <c:pt idx="9771">
                  <c:v>86.139392000000001</c:v>
                </c:pt>
                <c:pt idx="9772">
                  <c:v>86.121356000000006</c:v>
                </c:pt>
                <c:pt idx="9773">
                  <c:v>86.110681999999997</c:v>
                </c:pt>
                <c:pt idx="9774">
                  <c:v>86.119628000000006</c:v>
                </c:pt>
                <c:pt idx="9775">
                  <c:v>86.115595999999996</c:v>
                </c:pt>
                <c:pt idx="9776">
                  <c:v>86.107532000000006</c:v>
                </c:pt>
                <c:pt idx="9777">
                  <c:v>86.116783999999996</c:v>
                </c:pt>
                <c:pt idx="9778">
                  <c:v>86.097973999999994</c:v>
                </c:pt>
                <c:pt idx="9779">
                  <c:v>86.095489999999998</c:v>
                </c:pt>
                <c:pt idx="9780">
                  <c:v>86.111636000000004</c:v>
                </c:pt>
                <c:pt idx="9781">
                  <c:v>86.087047999999996</c:v>
                </c:pt>
                <c:pt idx="9782">
                  <c:v>86.069462000000001</c:v>
                </c:pt>
                <c:pt idx="9783">
                  <c:v>86.073458000000002</c:v>
                </c:pt>
                <c:pt idx="9784">
                  <c:v>86.076499999999996</c:v>
                </c:pt>
                <c:pt idx="9785">
                  <c:v>86.084744000000001</c:v>
                </c:pt>
                <c:pt idx="9786">
                  <c:v>86.068634000000003</c:v>
                </c:pt>
                <c:pt idx="9787">
                  <c:v>86.060587999999996</c:v>
                </c:pt>
                <c:pt idx="9788">
                  <c:v>86.056448000000003</c:v>
                </c:pt>
                <c:pt idx="9789">
                  <c:v>86.058554000000001</c:v>
                </c:pt>
                <c:pt idx="9790">
                  <c:v>86.062640000000002</c:v>
                </c:pt>
                <c:pt idx="9791">
                  <c:v>86.049589999999995</c:v>
                </c:pt>
                <c:pt idx="9792">
                  <c:v>86.053280000000001</c:v>
                </c:pt>
                <c:pt idx="9793">
                  <c:v>86.044135999999995</c:v>
                </c:pt>
                <c:pt idx="9794">
                  <c:v>86.039168000000004</c:v>
                </c:pt>
                <c:pt idx="9795">
                  <c:v>86.033857999999995</c:v>
                </c:pt>
                <c:pt idx="9796">
                  <c:v>86.021941999999996</c:v>
                </c:pt>
                <c:pt idx="9797">
                  <c:v>86.029790000000006</c:v>
                </c:pt>
                <c:pt idx="9798">
                  <c:v>86.01737</c:v>
                </c:pt>
                <c:pt idx="9799">
                  <c:v>86.011322000000007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2-92F5-4C7C-9AAA-B180967BD1A8}"/>
            </c:ext>
          </c:extLst>
        </c:ser>
        <c:ser>
          <c:idx val="3"/>
          <c:order val="3"/>
          <c:tx>
            <c:strRef>
              <c:f>'8-24-2022 1-11-03 PM'!$E$1</c:f>
              <c:strCache>
                <c:ptCount val="1"/>
                <c:pt idx="0">
                  <c:v>TC4</c:v>
                </c:pt>
              </c:strCache>
            </c:strRef>
          </c:tx>
          <c:spPr>
            <a:ln w="19050" cap="rnd">
              <a:solidFill>
                <a:schemeClr val="accent4"/>
              </a:solidFill>
              <a:round/>
            </a:ln>
            <a:effectLst/>
          </c:spPr>
          <c:marker>
            <c:symbol val="none"/>
          </c:marker>
          <c:xVal>
            <c:strRef>
              <c:f>'8-24-2022 1-11-03 PM'!$A$2:$A$9801</c:f>
              <c:strCache>
                <c:ptCount val="9800"/>
                <c:pt idx="0">
                  <c:v>1.01</c:v>
                </c:pt>
                <c:pt idx="1">
                  <c:v>1.99</c:v>
                </c:pt>
                <c:pt idx="2">
                  <c:v>2.99</c:v>
                </c:pt>
                <c:pt idx="3">
                  <c:v>4.00</c:v>
                </c:pt>
                <c:pt idx="4">
                  <c:v>5.00</c:v>
                </c:pt>
                <c:pt idx="5">
                  <c:v>5.99</c:v>
                </c:pt>
                <c:pt idx="6">
                  <c:v>7.00</c:v>
                </c:pt>
                <c:pt idx="7">
                  <c:v>8.00</c:v>
                </c:pt>
                <c:pt idx="8">
                  <c:v>8.99</c:v>
                </c:pt>
                <c:pt idx="9">
                  <c:v>10.00</c:v>
                </c:pt>
                <c:pt idx="10">
                  <c:v>11.00</c:v>
                </c:pt>
                <c:pt idx="11">
                  <c:v>11.99</c:v>
                </c:pt>
                <c:pt idx="12">
                  <c:v>12.99</c:v>
                </c:pt>
                <c:pt idx="13">
                  <c:v>14.00</c:v>
                </c:pt>
                <c:pt idx="14">
                  <c:v>15.00</c:v>
                </c:pt>
                <c:pt idx="15">
                  <c:v>15.99</c:v>
                </c:pt>
                <c:pt idx="16">
                  <c:v>17.00</c:v>
                </c:pt>
                <c:pt idx="17">
                  <c:v>18.00</c:v>
                </c:pt>
                <c:pt idx="18">
                  <c:v>18.99</c:v>
                </c:pt>
                <c:pt idx="19">
                  <c:v>20.00</c:v>
                </c:pt>
                <c:pt idx="20">
                  <c:v>21.00</c:v>
                </c:pt>
                <c:pt idx="21">
                  <c:v>21.99</c:v>
                </c:pt>
                <c:pt idx="22">
                  <c:v>22.99</c:v>
                </c:pt>
                <c:pt idx="23">
                  <c:v>24.00</c:v>
                </c:pt>
                <c:pt idx="24">
                  <c:v>25.00</c:v>
                </c:pt>
                <c:pt idx="25">
                  <c:v>25.99</c:v>
                </c:pt>
                <c:pt idx="26">
                  <c:v>27.00</c:v>
                </c:pt>
                <c:pt idx="27">
                  <c:v>28.00</c:v>
                </c:pt>
                <c:pt idx="28">
                  <c:v>28.99</c:v>
                </c:pt>
                <c:pt idx="29">
                  <c:v>30.00</c:v>
                </c:pt>
                <c:pt idx="30">
                  <c:v>31.00</c:v>
                </c:pt>
                <c:pt idx="31">
                  <c:v>31.99</c:v>
                </c:pt>
                <c:pt idx="32">
                  <c:v>32.99</c:v>
                </c:pt>
                <c:pt idx="33">
                  <c:v>34.00</c:v>
                </c:pt>
                <c:pt idx="34">
                  <c:v>35.00</c:v>
                </c:pt>
                <c:pt idx="35">
                  <c:v>35.99</c:v>
                </c:pt>
                <c:pt idx="36">
                  <c:v>37.00</c:v>
                </c:pt>
                <c:pt idx="37">
                  <c:v>38.00</c:v>
                </c:pt>
                <c:pt idx="38">
                  <c:v>38.99</c:v>
                </c:pt>
                <c:pt idx="39">
                  <c:v>39.99</c:v>
                </c:pt>
                <c:pt idx="40">
                  <c:v>41.00</c:v>
                </c:pt>
                <c:pt idx="41">
                  <c:v>42.00</c:v>
                </c:pt>
                <c:pt idx="42">
                  <c:v>42.99</c:v>
                </c:pt>
                <c:pt idx="43">
                  <c:v>44.00</c:v>
                </c:pt>
                <c:pt idx="44">
                  <c:v>45.00</c:v>
                </c:pt>
                <c:pt idx="45">
                  <c:v>45.99</c:v>
                </c:pt>
                <c:pt idx="46">
                  <c:v>47.00</c:v>
                </c:pt>
                <c:pt idx="47">
                  <c:v>48.00</c:v>
                </c:pt>
                <c:pt idx="48">
                  <c:v>48.99</c:v>
                </c:pt>
                <c:pt idx="49">
                  <c:v>49.99</c:v>
                </c:pt>
                <c:pt idx="50">
                  <c:v>51.00</c:v>
                </c:pt>
                <c:pt idx="51">
                  <c:v>52.00</c:v>
                </c:pt>
                <c:pt idx="52">
                  <c:v>52.99</c:v>
                </c:pt>
                <c:pt idx="53">
                  <c:v>54.00</c:v>
                </c:pt>
                <c:pt idx="54">
                  <c:v>55.00</c:v>
                </c:pt>
                <c:pt idx="55">
                  <c:v>55.99</c:v>
                </c:pt>
                <c:pt idx="56">
                  <c:v>57.00</c:v>
                </c:pt>
                <c:pt idx="57">
                  <c:v>58.00</c:v>
                </c:pt>
                <c:pt idx="58">
                  <c:v>58.99</c:v>
                </c:pt>
                <c:pt idx="59">
                  <c:v>59.99</c:v>
                </c:pt>
                <c:pt idx="60">
                  <c:v>61.00</c:v>
                </c:pt>
                <c:pt idx="61">
                  <c:v>62.00</c:v>
                </c:pt>
                <c:pt idx="62">
                  <c:v>62.99</c:v>
                </c:pt>
                <c:pt idx="63">
                  <c:v>64.00</c:v>
                </c:pt>
                <c:pt idx="64">
                  <c:v>65.00</c:v>
                </c:pt>
                <c:pt idx="65">
                  <c:v>65.99</c:v>
                </c:pt>
                <c:pt idx="66">
                  <c:v>67.00</c:v>
                </c:pt>
                <c:pt idx="67">
                  <c:v>68.00</c:v>
                </c:pt>
                <c:pt idx="68">
                  <c:v>68.99</c:v>
                </c:pt>
                <c:pt idx="69">
                  <c:v>69.99</c:v>
                </c:pt>
                <c:pt idx="70">
                  <c:v>71.00</c:v>
                </c:pt>
                <c:pt idx="71">
                  <c:v>72.00</c:v>
                </c:pt>
                <c:pt idx="72">
                  <c:v>72.99</c:v>
                </c:pt>
                <c:pt idx="73">
                  <c:v>74.00</c:v>
                </c:pt>
                <c:pt idx="74">
                  <c:v>75.00</c:v>
                </c:pt>
                <c:pt idx="75">
                  <c:v>75.99</c:v>
                </c:pt>
                <c:pt idx="76">
                  <c:v>77.00</c:v>
                </c:pt>
                <c:pt idx="77">
                  <c:v>78.00</c:v>
                </c:pt>
                <c:pt idx="78">
                  <c:v>78.99</c:v>
                </c:pt>
                <c:pt idx="79">
                  <c:v>79.99</c:v>
                </c:pt>
                <c:pt idx="80">
                  <c:v>81.00</c:v>
                </c:pt>
                <c:pt idx="81">
                  <c:v>82.00</c:v>
                </c:pt>
                <c:pt idx="82">
                  <c:v>82.99</c:v>
                </c:pt>
                <c:pt idx="83">
                  <c:v>84.00</c:v>
                </c:pt>
                <c:pt idx="84">
                  <c:v>85.00</c:v>
                </c:pt>
                <c:pt idx="85">
                  <c:v>85.99</c:v>
                </c:pt>
                <c:pt idx="86">
                  <c:v>86.99</c:v>
                </c:pt>
                <c:pt idx="87">
                  <c:v>88.00</c:v>
                </c:pt>
                <c:pt idx="88">
                  <c:v>88.99</c:v>
                </c:pt>
                <c:pt idx="89">
                  <c:v>89.99</c:v>
                </c:pt>
                <c:pt idx="90">
                  <c:v>91.00</c:v>
                </c:pt>
                <c:pt idx="91">
                  <c:v>92.00</c:v>
                </c:pt>
                <c:pt idx="92">
                  <c:v>92.99</c:v>
                </c:pt>
                <c:pt idx="93">
                  <c:v>94.00</c:v>
                </c:pt>
                <c:pt idx="94">
                  <c:v>95.00</c:v>
                </c:pt>
                <c:pt idx="95">
                  <c:v>95.99</c:v>
                </c:pt>
                <c:pt idx="96">
                  <c:v>96.99</c:v>
                </c:pt>
                <c:pt idx="97">
                  <c:v>98.00</c:v>
                </c:pt>
                <c:pt idx="98">
                  <c:v>99.00</c:v>
                </c:pt>
                <c:pt idx="99">
                  <c:v>99.99</c:v>
                </c:pt>
                <c:pt idx="100">
                  <c:v>101.00</c:v>
                </c:pt>
                <c:pt idx="101">
                  <c:v>102.00</c:v>
                </c:pt>
                <c:pt idx="102">
                  <c:v>102.99</c:v>
                </c:pt>
                <c:pt idx="103">
                  <c:v>104.00</c:v>
                </c:pt>
                <c:pt idx="104">
                  <c:v>105.00</c:v>
                </c:pt>
                <c:pt idx="105">
                  <c:v>105.99</c:v>
                </c:pt>
                <c:pt idx="106">
                  <c:v>106.99</c:v>
                </c:pt>
                <c:pt idx="107">
                  <c:v>108.00</c:v>
                </c:pt>
                <c:pt idx="108">
                  <c:v>109.00</c:v>
                </c:pt>
                <c:pt idx="109">
                  <c:v>109.99</c:v>
                </c:pt>
                <c:pt idx="110">
                  <c:v>111.00</c:v>
                </c:pt>
                <c:pt idx="111">
                  <c:v>112.00</c:v>
                </c:pt>
                <c:pt idx="112">
                  <c:v>112.99</c:v>
                </c:pt>
                <c:pt idx="113">
                  <c:v>114.00</c:v>
                </c:pt>
                <c:pt idx="114">
                  <c:v>115.00</c:v>
                </c:pt>
                <c:pt idx="115">
                  <c:v>115.99</c:v>
                </c:pt>
                <c:pt idx="116">
                  <c:v>116.99</c:v>
                </c:pt>
                <c:pt idx="117">
                  <c:v>118.00</c:v>
                </c:pt>
                <c:pt idx="118">
                  <c:v>119.00</c:v>
                </c:pt>
                <c:pt idx="119">
                  <c:v>119.99</c:v>
                </c:pt>
                <c:pt idx="120">
                  <c:v>121.00</c:v>
                </c:pt>
                <c:pt idx="121">
                  <c:v>122.00</c:v>
                </c:pt>
                <c:pt idx="122">
                  <c:v>122.99</c:v>
                </c:pt>
                <c:pt idx="123">
                  <c:v>124.00</c:v>
                </c:pt>
                <c:pt idx="124">
                  <c:v>125.00</c:v>
                </c:pt>
                <c:pt idx="125">
                  <c:v>125.99</c:v>
                </c:pt>
                <c:pt idx="126">
                  <c:v>126.99</c:v>
                </c:pt>
                <c:pt idx="127">
                  <c:v>128.00</c:v>
                </c:pt>
                <c:pt idx="128">
                  <c:v>129.00</c:v>
                </c:pt>
                <c:pt idx="129">
                  <c:v>129.99</c:v>
                </c:pt>
                <c:pt idx="130">
                  <c:v>131.00</c:v>
                </c:pt>
                <c:pt idx="131">
                  <c:v>132.00</c:v>
                </c:pt>
                <c:pt idx="132">
                  <c:v>132.99</c:v>
                </c:pt>
                <c:pt idx="133">
                  <c:v>134.00</c:v>
                </c:pt>
                <c:pt idx="134">
                  <c:v>135.00</c:v>
                </c:pt>
                <c:pt idx="135">
                  <c:v>135.99</c:v>
                </c:pt>
                <c:pt idx="136">
                  <c:v>136.99</c:v>
                </c:pt>
                <c:pt idx="137">
                  <c:v>138.00</c:v>
                </c:pt>
                <c:pt idx="138">
                  <c:v>139.00</c:v>
                </c:pt>
                <c:pt idx="139">
                  <c:v>139.99</c:v>
                </c:pt>
                <c:pt idx="140">
                  <c:v>141.00</c:v>
                </c:pt>
                <c:pt idx="141">
                  <c:v>142.00</c:v>
                </c:pt>
                <c:pt idx="142">
                  <c:v>142.99</c:v>
                </c:pt>
                <c:pt idx="143">
                  <c:v>143.99</c:v>
                </c:pt>
                <c:pt idx="144">
                  <c:v>145.00</c:v>
                </c:pt>
                <c:pt idx="145">
                  <c:v>146.00</c:v>
                </c:pt>
                <c:pt idx="146">
                  <c:v>146.99</c:v>
                </c:pt>
                <c:pt idx="147">
                  <c:v>148.00</c:v>
                </c:pt>
                <c:pt idx="148">
                  <c:v>149.00</c:v>
                </c:pt>
                <c:pt idx="149">
                  <c:v>149.99</c:v>
                </c:pt>
                <c:pt idx="150">
                  <c:v>151.00</c:v>
                </c:pt>
                <c:pt idx="151">
                  <c:v>152.00</c:v>
                </c:pt>
                <c:pt idx="152">
                  <c:v>152.99</c:v>
                </c:pt>
                <c:pt idx="153">
                  <c:v>153.99</c:v>
                </c:pt>
                <c:pt idx="154">
                  <c:v>155.00</c:v>
                </c:pt>
                <c:pt idx="155">
                  <c:v>156.00</c:v>
                </c:pt>
                <c:pt idx="156">
                  <c:v>156.99</c:v>
                </c:pt>
                <c:pt idx="157">
                  <c:v>158.00</c:v>
                </c:pt>
                <c:pt idx="158">
                  <c:v>159.00</c:v>
                </c:pt>
                <c:pt idx="159">
                  <c:v>159.99</c:v>
                </c:pt>
                <c:pt idx="160">
                  <c:v>161.00</c:v>
                </c:pt>
                <c:pt idx="161">
                  <c:v>162.00</c:v>
                </c:pt>
                <c:pt idx="162">
                  <c:v>162.99</c:v>
                </c:pt>
                <c:pt idx="163">
                  <c:v>163.99</c:v>
                </c:pt>
                <c:pt idx="164">
                  <c:v>165.00</c:v>
                </c:pt>
                <c:pt idx="165">
                  <c:v>166.00</c:v>
                </c:pt>
                <c:pt idx="166">
                  <c:v>166.99</c:v>
                </c:pt>
                <c:pt idx="167">
                  <c:v>168.00</c:v>
                </c:pt>
                <c:pt idx="168">
                  <c:v>169.00</c:v>
                </c:pt>
                <c:pt idx="169">
                  <c:v>169.99</c:v>
                </c:pt>
                <c:pt idx="170">
                  <c:v>171.00</c:v>
                </c:pt>
                <c:pt idx="171">
                  <c:v>172.00</c:v>
                </c:pt>
                <c:pt idx="172">
                  <c:v>172.99</c:v>
                </c:pt>
                <c:pt idx="173">
                  <c:v>173.99</c:v>
                </c:pt>
                <c:pt idx="174">
                  <c:v>175.00</c:v>
                </c:pt>
                <c:pt idx="175">
                  <c:v>176.00</c:v>
                </c:pt>
                <c:pt idx="176">
                  <c:v>176.99</c:v>
                </c:pt>
                <c:pt idx="177">
                  <c:v>178.00</c:v>
                </c:pt>
                <c:pt idx="178">
                  <c:v>179.00</c:v>
                </c:pt>
                <c:pt idx="179">
                  <c:v>179.99</c:v>
                </c:pt>
                <c:pt idx="180">
                  <c:v>181.00</c:v>
                </c:pt>
                <c:pt idx="181">
                  <c:v>182.00</c:v>
                </c:pt>
                <c:pt idx="182">
                  <c:v>182.99</c:v>
                </c:pt>
                <c:pt idx="183">
                  <c:v>183.99</c:v>
                </c:pt>
                <c:pt idx="184">
                  <c:v>185.00</c:v>
                </c:pt>
                <c:pt idx="185">
                  <c:v>186.00</c:v>
                </c:pt>
                <c:pt idx="186">
                  <c:v>186.99</c:v>
                </c:pt>
                <c:pt idx="187">
                  <c:v>188.00</c:v>
                </c:pt>
                <c:pt idx="188">
                  <c:v>189.00</c:v>
                </c:pt>
                <c:pt idx="189">
                  <c:v>189.99</c:v>
                </c:pt>
                <c:pt idx="190">
                  <c:v>190.99</c:v>
                </c:pt>
                <c:pt idx="191">
                  <c:v>192.00</c:v>
                </c:pt>
                <c:pt idx="192">
                  <c:v>193.00</c:v>
                </c:pt>
                <c:pt idx="193">
                  <c:v>193.99</c:v>
                </c:pt>
                <c:pt idx="194">
                  <c:v>195.00</c:v>
                </c:pt>
                <c:pt idx="195">
                  <c:v>196.00</c:v>
                </c:pt>
                <c:pt idx="196">
                  <c:v>196.99</c:v>
                </c:pt>
                <c:pt idx="197">
                  <c:v>198.00</c:v>
                </c:pt>
                <c:pt idx="198">
                  <c:v>199.00</c:v>
                </c:pt>
                <c:pt idx="199">
                  <c:v>199.99</c:v>
                </c:pt>
                <c:pt idx="200">
                  <c:v>200.99</c:v>
                </c:pt>
                <c:pt idx="201">
                  <c:v>202.00</c:v>
                </c:pt>
                <c:pt idx="202">
                  <c:v>203.00</c:v>
                </c:pt>
                <c:pt idx="203">
                  <c:v>203.99</c:v>
                </c:pt>
                <c:pt idx="204">
                  <c:v>205.00</c:v>
                </c:pt>
                <c:pt idx="205">
                  <c:v>206.00</c:v>
                </c:pt>
                <c:pt idx="206">
                  <c:v>206.99</c:v>
                </c:pt>
                <c:pt idx="207">
                  <c:v>208.00</c:v>
                </c:pt>
                <c:pt idx="208">
                  <c:v>209.00</c:v>
                </c:pt>
                <c:pt idx="209">
                  <c:v>209.99</c:v>
                </c:pt>
                <c:pt idx="210">
                  <c:v>210.99</c:v>
                </c:pt>
                <c:pt idx="211">
                  <c:v>212.00</c:v>
                </c:pt>
                <c:pt idx="212">
                  <c:v>213.00</c:v>
                </c:pt>
                <c:pt idx="213">
                  <c:v>213.99</c:v>
                </c:pt>
                <c:pt idx="214">
                  <c:v>215.00</c:v>
                </c:pt>
                <c:pt idx="215">
                  <c:v>216.00</c:v>
                </c:pt>
                <c:pt idx="216">
                  <c:v>216.99</c:v>
                </c:pt>
                <c:pt idx="217">
                  <c:v>218.00</c:v>
                </c:pt>
                <c:pt idx="218">
                  <c:v>219.00</c:v>
                </c:pt>
                <c:pt idx="219">
                  <c:v>219.99</c:v>
                </c:pt>
                <c:pt idx="220">
                  <c:v>220.99</c:v>
                </c:pt>
                <c:pt idx="221">
                  <c:v>222.00</c:v>
                </c:pt>
                <c:pt idx="222">
                  <c:v>223.00</c:v>
                </c:pt>
                <c:pt idx="223">
                  <c:v>223.99</c:v>
                </c:pt>
                <c:pt idx="224">
                  <c:v>225.00</c:v>
                </c:pt>
                <c:pt idx="225">
                  <c:v>226.00</c:v>
                </c:pt>
                <c:pt idx="226">
                  <c:v>226.99</c:v>
                </c:pt>
                <c:pt idx="227">
                  <c:v>227.99</c:v>
                </c:pt>
                <c:pt idx="228">
                  <c:v>229.00</c:v>
                </c:pt>
                <c:pt idx="229">
                  <c:v>230.00</c:v>
                </c:pt>
                <c:pt idx="230">
                  <c:v>230.99</c:v>
                </c:pt>
                <c:pt idx="231">
                  <c:v>232.00</c:v>
                </c:pt>
                <c:pt idx="232">
                  <c:v>233.00</c:v>
                </c:pt>
                <c:pt idx="233">
                  <c:v>233.99</c:v>
                </c:pt>
                <c:pt idx="234">
                  <c:v>235.00</c:v>
                </c:pt>
                <c:pt idx="235">
                  <c:v>236.00</c:v>
                </c:pt>
                <c:pt idx="236">
                  <c:v>236.99</c:v>
                </c:pt>
                <c:pt idx="237">
                  <c:v>237.99</c:v>
                </c:pt>
                <c:pt idx="238">
                  <c:v>239.00</c:v>
                </c:pt>
                <c:pt idx="239">
                  <c:v>240.00</c:v>
                </c:pt>
                <c:pt idx="240">
                  <c:v>240.99</c:v>
                </c:pt>
                <c:pt idx="241">
                  <c:v>242.00</c:v>
                </c:pt>
                <c:pt idx="242">
                  <c:v>243.00</c:v>
                </c:pt>
                <c:pt idx="243">
                  <c:v>243.99</c:v>
                </c:pt>
                <c:pt idx="244">
                  <c:v>245.00</c:v>
                </c:pt>
                <c:pt idx="245">
                  <c:v>246.00</c:v>
                </c:pt>
                <c:pt idx="246">
                  <c:v>246.99</c:v>
                </c:pt>
                <c:pt idx="247">
                  <c:v>247.99</c:v>
                </c:pt>
                <c:pt idx="248">
                  <c:v>249.00</c:v>
                </c:pt>
                <c:pt idx="249">
                  <c:v>250.00</c:v>
                </c:pt>
                <c:pt idx="250">
                  <c:v>250.99</c:v>
                </c:pt>
                <c:pt idx="251">
                  <c:v>252.00</c:v>
                </c:pt>
                <c:pt idx="252">
                  <c:v>253.00</c:v>
                </c:pt>
                <c:pt idx="253">
                  <c:v>253.99</c:v>
                </c:pt>
                <c:pt idx="254">
                  <c:v>255.00</c:v>
                </c:pt>
                <c:pt idx="255">
                  <c:v>256.00</c:v>
                </c:pt>
                <c:pt idx="256">
                  <c:v>256.99</c:v>
                </c:pt>
                <c:pt idx="257">
                  <c:v>257.99</c:v>
                </c:pt>
                <c:pt idx="258">
                  <c:v>259.00</c:v>
                </c:pt>
                <c:pt idx="259">
                  <c:v>260.00</c:v>
                </c:pt>
                <c:pt idx="260">
                  <c:v>260.99</c:v>
                </c:pt>
                <c:pt idx="261">
                  <c:v>262.00</c:v>
                </c:pt>
                <c:pt idx="262">
                  <c:v>263.00</c:v>
                </c:pt>
                <c:pt idx="263">
                  <c:v>263.99</c:v>
                </c:pt>
                <c:pt idx="264">
                  <c:v>264.99</c:v>
                </c:pt>
                <c:pt idx="265">
                  <c:v>266.00</c:v>
                </c:pt>
                <c:pt idx="266">
                  <c:v>267.00</c:v>
                </c:pt>
                <c:pt idx="267">
                  <c:v>267.99</c:v>
                </c:pt>
                <c:pt idx="268">
                  <c:v>269.00</c:v>
                </c:pt>
                <c:pt idx="269">
                  <c:v>270.00</c:v>
                </c:pt>
                <c:pt idx="270">
                  <c:v>270.99</c:v>
                </c:pt>
                <c:pt idx="271">
                  <c:v>272.00</c:v>
                </c:pt>
                <c:pt idx="272">
                  <c:v>273.00</c:v>
                </c:pt>
                <c:pt idx="273">
                  <c:v>273.99</c:v>
                </c:pt>
                <c:pt idx="274">
                  <c:v>274.99</c:v>
                </c:pt>
                <c:pt idx="275">
                  <c:v>276.00</c:v>
                </c:pt>
                <c:pt idx="276">
                  <c:v>277.00</c:v>
                </c:pt>
                <c:pt idx="277">
                  <c:v>277.99</c:v>
                </c:pt>
                <c:pt idx="278">
                  <c:v>279.00</c:v>
                </c:pt>
                <c:pt idx="279">
                  <c:v>280.00</c:v>
                </c:pt>
                <c:pt idx="280">
                  <c:v>280.99</c:v>
                </c:pt>
                <c:pt idx="281">
                  <c:v>282.00</c:v>
                </c:pt>
                <c:pt idx="282">
                  <c:v>283.00</c:v>
                </c:pt>
                <c:pt idx="283">
                  <c:v>283.99</c:v>
                </c:pt>
                <c:pt idx="284">
                  <c:v>284.99</c:v>
                </c:pt>
                <c:pt idx="285">
                  <c:v>286.00</c:v>
                </c:pt>
                <c:pt idx="286">
                  <c:v>287.00</c:v>
                </c:pt>
                <c:pt idx="287">
                  <c:v>287.99</c:v>
                </c:pt>
                <c:pt idx="288">
                  <c:v>289.00</c:v>
                </c:pt>
                <c:pt idx="289">
                  <c:v>290.00</c:v>
                </c:pt>
                <c:pt idx="290">
                  <c:v>290.99</c:v>
                </c:pt>
                <c:pt idx="291">
                  <c:v>292.00</c:v>
                </c:pt>
                <c:pt idx="292">
                  <c:v>293.00</c:v>
                </c:pt>
                <c:pt idx="293">
                  <c:v>293.99</c:v>
                </c:pt>
                <c:pt idx="294">
                  <c:v>294.99</c:v>
                </c:pt>
                <c:pt idx="295">
                  <c:v>296.00</c:v>
                </c:pt>
                <c:pt idx="296">
                  <c:v>297.00</c:v>
                </c:pt>
                <c:pt idx="297">
                  <c:v>297.99</c:v>
                </c:pt>
                <c:pt idx="298">
                  <c:v>299.00</c:v>
                </c:pt>
                <c:pt idx="299">
                  <c:v>300.00</c:v>
                </c:pt>
                <c:pt idx="300">
                  <c:v>300.99</c:v>
                </c:pt>
                <c:pt idx="301">
                  <c:v>302.00</c:v>
                </c:pt>
                <c:pt idx="302">
                  <c:v>303.00</c:v>
                </c:pt>
                <c:pt idx="303">
                  <c:v>303.99</c:v>
                </c:pt>
                <c:pt idx="304">
                  <c:v>304.99</c:v>
                </c:pt>
                <c:pt idx="305">
                  <c:v>306.00</c:v>
                </c:pt>
                <c:pt idx="306">
                  <c:v>307.00</c:v>
                </c:pt>
                <c:pt idx="307">
                  <c:v>307.99</c:v>
                </c:pt>
                <c:pt idx="308">
                  <c:v>309.00</c:v>
                </c:pt>
                <c:pt idx="309">
                  <c:v>310.00</c:v>
                </c:pt>
                <c:pt idx="310">
                  <c:v>310.99</c:v>
                </c:pt>
                <c:pt idx="311">
                  <c:v>312.00</c:v>
                </c:pt>
                <c:pt idx="312">
                  <c:v>313.00</c:v>
                </c:pt>
                <c:pt idx="313">
                  <c:v>313.99</c:v>
                </c:pt>
                <c:pt idx="314">
                  <c:v>314.99</c:v>
                </c:pt>
                <c:pt idx="315">
                  <c:v>316.00</c:v>
                </c:pt>
                <c:pt idx="316">
                  <c:v>317.00</c:v>
                </c:pt>
                <c:pt idx="317">
                  <c:v>317.99</c:v>
                </c:pt>
                <c:pt idx="318">
                  <c:v>319.00</c:v>
                </c:pt>
                <c:pt idx="319">
                  <c:v>320.00</c:v>
                </c:pt>
                <c:pt idx="320">
                  <c:v>320.99</c:v>
                </c:pt>
                <c:pt idx="321">
                  <c:v>321.99</c:v>
                </c:pt>
                <c:pt idx="322">
                  <c:v>323.00</c:v>
                </c:pt>
                <c:pt idx="323">
                  <c:v>323.99</c:v>
                </c:pt>
                <c:pt idx="324">
                  <c:v>324.99</c:v>
                </c:pt>
                <c:pt idx="325">
                  <c:v>326.00</c:v>
                </c:pt>
                <c:pt idx="326">
                  <c:v>327.00</c:v>
                </c:pt>
                <c:pt idx="327">
                  <c:v>327.99</c:v>
                </c:pt>
                <c:pt idx="328">
                  <c:v>329.00</c:v>
                </c:pt>
                <c:pt idx="329">
                  <c:v>330.00</c:v>
                </c:pt>
                <c:pt idx="330">
                  <c:v>330.99</c:v>
                </c:pt>
                <c:pt idx="331">
                  <c:v>331.99</c:v>
                </c:pt>
                <c:pt idx="332">
                  <c:v>333.00</c:v>
                </c:pt>
                <c:pt idx="333">
                  <c:v>334.00</c:v>
                </c:pt>
                <c:pt idx="334">
                  <c:v>334.99</c:v>
                </c:pt>
                <c:pt idx="335">
                  <c:v>336.00</c:v>
                </c:pt>
                <c:pt idx="336">
                  <c:v>337.00</c:v>
                </c:pt>
                <c:pt idx="337">
                  <c:v>337.99</c:v>
                </c:pt>
                <c:pt idx="338">
                  <c:v>339.00</c:v>
                </c:pt>
                <c:pt idx="339">
                  <c:v>340.00</c:v>
                </c:pt>
                <c:pt idx="340">
                  <c:v>340.99</c:v>
                </c:pt>
                <c:pt idx="341">
                  <c:v>341.99</c:v>
                </c:pt>
                <c:pt idx="342">
                  <c:v>343.00</c:v>
                </c:pt>
                <c:pt idx="343">
                  <c:v>344.00</c:v>
                </c:pt>
                <c:pt idx="344">
                  <c:v>344.99</c:v>
                </c:pt>
                <c:pt idx="345">
                  <c:v>346.00</c:v>
                </c:pt>
                <c:pt idx="346">
                  <c:v>347.00</c:v>
                </c:pt>
                <c:pt idx="347">
                  <c:v>347.99</c:v>
                </c:pt>
                <c:pt idx="348">
                  <c:v>349.00</c:v>
                </c:pt>
                <c:pt idx="349">
                  <c:v>350.00</c:v>
                </c:pt>
                <c:pt idx="350">
                  <c:v>350.99</c:v>
                </c:pt>
                <c:pt idx="351">
                  <c:v>351.99</c:v>
                </c:pt>
                <c:pt idx="352">
                  <c:v>353.00</c:v>
                </c:pt>
                <c:pt idx="353">
                  <c:v>354.00</c:v>
                </c:pt>
                <c:pt idx="354">
                  <c:v>354.99</c:v>
                </c:pt>
                <c:pt idx="355">
                  <c:v>356.00</c:v>
                </c:pt>
                <c:pt idx="356">
                  <c:v>357.00</c:v>
                </c:pt>
                <c:pt idx="357">
                  <c:v>357.99</c:v>
                </c:pt>
                <c:pt idx="358">
                  <c:v>359.00</c:v>
                </c:pt>
                <c:pt idx="359">
                  <c:v>360.00</c:v>
                </c:pt>
                <c:pt idx="360">
                  <c:v>360.99</c:v>
                </c:pt>
                <c:pt idx="361">
                  <c:v>361.99</c:v>
                </c:pt>
                <c:pt idx="362">
                  <c:v>363.00</c:v>
                </c:pt>
                <c:pt idx="363">
                  <c:v>364.00</c:v>
                </c:pt>
                <c:pt idx="364">
                  <c:v>364.99</c:v>
                </c:pt>
                <c:pt idx="365">
                  <c:v>366.00</c:v>
                </c:pt>
                <c:pt idx="366">
                  <c:v>367.00</c:v>
                </c:pt>
                <c:pt idx="367">
                  <c:v>367.99</c:v>
                </c:pt>
                <c:pt idx="368">
                  <c:v>368.99</c:v>
                </c:pt>
                <c:pt idx="369">
                  <c:v>370.00</c:v>
                </c:pt>
                <c:pt idx="370">
                  <c:v>371.00</c:v>
                </c:pt>
                <c:pt idx="371">
                  <c:v>371.99</c:v>
                </c:pt>
                <c:pt idx="372">
                  <c:v>373.00</c:v>
                </c:pt>
                <c:pt idx="373">
                  <c:v>374.00</c:v>
                </c:pt>
                <c:pt idx="374">
                  <c:v>374.99</c:v>
                </c:pt>
                <c:pt idx="375">
                  <c:v>376.00</c:v>
                </c:pt>
                <c:pt idx="376">
                  <c:v>377.00</c:v>
                </c:pt>
                <c:pt idx="377">
                  <c:v>377.99</c:v>
                </c:pt>
                <c:pt idx="378">
                  <c:v>378.99</c:v>
                </c:pt>
                <c:pt idx="379">
                  <c:v>380.00</c:v>
                </c:pt>
                <c:pt idx="380">
                  <c:v>381.00</c:v>
                </c:pt>
                <c:pt idx="381">
                  <c:v>381.99</c:v>
                </c:pt>
                <c:pt idx="382">
                  <c:v>383.00</c:v>
                </c:pt>
                <c:pt idx="383">
                  <c:v>384.00</c:v>
                </c:pt>
                <c:pt idx="384">
                  <c:v>384.99</c:v>
                </c:pt>
                <c:pt idx="385">
                  <c:v>386.00</c:v>
                </c:pt>
                <c:pt idx="386">
                  <c:v>387.00</c:v>
                </c:pt>
                <c:pt idx="387">
                  <c:v>387.99</c:v>
                </c:pt>
                <c:pt idx="388">
                  <c:v>388.99</c:v>
                </c:pt>
                <c:pt idx="389">
                  <c:v>390.00</c:v>
                </c:pt>
                <c:pt idx="390">
                  <c:v>391.00</c:v>
                </c:pt>
                <c:pt idx="391">
                  <c:v>391.99</c:v>
                </c:pt>
                <c:pt idx="392">
                  <c:v>393.00</c:v>
                </c:pt>
                <c:pt idx="393">
                  <c:v>394.00</c:v>
                </c:pt>
                <c:pt idx="394">
                  <c:v>394.99</c:v>
                </c:pt>
                <c:pt idx="395">
                  <c:v>396.00</c:v>
                </c:pt>
                <c:pt idx="396">
                  <c:v>397.00</c:v>
                </c:pt>
                <c:pt idx="397">
                  <c:v>397.99</c:v>
                </c:pt>
                <c:pt idx="398">
                  <c:v>398.99</c:v>
                </c:pt>
                <c:pt idx="399">
                  <c:v>400.00</c:v>
                </c:pt>
                <c:pt idx="400">
                  <c:v>401.00</c:v>
                </c:pt>
                <c:pt idx="401">
                  <c:v>401.99</c:v>
                </c:pt>
                <c:pt idx="402">
                  <c:v>403.00</c:v>
                </c:pt>
                <c:pt idx="403">
                  <c:v>404.00</c:v>
                </c:pt>
                <c:pt idx="404">
                  <c:v>404.99</c:v>
                </c:pt>
                <c:pt idx="405">
                  <c:v>406.00</c:v>
                </c:pt>
                <c:pt idx="406">
                  <c:v>407.00</c:v>
                </c:pt>
                <c:pt idx="407">
                  <c:v>407.99</c:v>
                </c:pt>
                <c:pt idx="408">
                  <c:v>408.99</c:v>
                </c:pt>
                <c:pt idx="409">
                  <c:v>410.00</c:v>
                </c:pt>
                <c:pt idx="410">
                  <c:v>411.00</c:v>
                </c:pt>
                <c:pt idx="411">
                  <c:v>411.99</c:v>
                </c:pt>
                <c:pt idx="412">
                  <c:v>413.00</c:v>
                </c:pt>
                <c:pt idx="413">
                  <c:v>414.00</c:v>
                </c:pt>
                <c:pt idx="414">
                  <c:v>414.99</c:v>
                </c:pt>
                <c:pt idx="415">
                  <c:v>415.99</c:v>
                </c:pt>
                <c:pt idx="416">
                  <c:v>417.00</c:v>
                </c:pt>
                <c:pt idx="417">
                  <c:v>418.00</c:v>
                </c:pt>
                <c:pt idx="418">
                  <c:v>418.99</c:v>
                </c:pt>
                <c:pt idx="419">
                  <c:v>420.00</c:v>
                </c:pt>
                <c:pt idx="420">
                  <c:v>421.00</c:v>
                </c:pt>
                <c:pt idx="421">
                  <c:v>421.99</c:v>
                </c:pt>
                <c:pt idx="422">
                  <c:v>423.00</c:v>
                </c:pt>
                <c:pt idx="423">
                  <c:v>424.00</c:v>
                </c:pt>
                <c:pt idx="424">
                  <c:v>424.99</c:v>
                </c:pt>
                <c:pt idx="425">
                  <c:v>425.99</c:v>
                </c:pt>
                <c:pt idx="426">
                  <c:v>427.00</c:v>
                </c:pt>
                <c:pt idx="427">
                  <c:v>428.00</c:v>
                </c:pt>
                <c:pt idx="428">
                  <c:v>428.99</c:v>
                </c:pt>
                <c:pt idx="429">
                  <c:v>430.00</c:v>
                </c:pt>
                <c:pt idx="430">
                  <c:v>431.00</c:v>
                </c:pt>
                <c:pt idx="431">
                  <c:v>431.99</c:v>
                </c:pt>
                <c:pt idx="432">
                  <c:v>433.00</c:v>
                </c:pt>
                <c:pt idx="433">
                  <c:v>434.00</c:v>
                </c:pt>
                <c:pt idx="434">
                  <c:v>434.99</c:v>
                </c:pt>
                <c:pt idx="435">
                  <c:v>435.99</c:v>
                </c:pt>
                <c:pt idx="436">
                  <c:v>437.00</c:v>
                </c:pt>
                <c:pt idx="437">
                  <c:v>438.00</c:v>
                </c:pt>
                <c:pt idx="438">
                  <c:v>438.99</c:v>
                </c:pt>
                <c:pt idx="439">
                  <c:v>440.00</c:v>
                </c:pt>
                <c:pt idx="440">
                  <c:v>441.00</c:v>
                </c:pt>
                <c:pt idx="441">
                  <c:v>441.99</c:v>
                </c:pt>
                <c:pt idx="442">
                  <c:v>443.00</c:v>
                </c:pt>
                <c:pt idx="443">
                  <c:v>444.00</c:v>
                </c:pt>
                <c:pt idx="444">
                  <c:v>444.99</c:v>
                </c:pt>
                <c:pt idx="445">
                  <c:v>445.99</c:v>
                </c:pt>
                <c:pt idx="446">
                  <c:v>447.00</c:v>
                </c:pt>
                <c:pt idx="447">
                  <c:v>448.00</c:v>
                </c:pt>
                <c:pt idx="448">
                  <c:v>448.99</c:v>
                </c:pt>
                <c:pt idx="449">
                  <c:v>450.00</c:v>
                </c:pt>
                <c:pt idx="450">
                  <c:v>451.00</c:v>
                </c:pt>
                <c:pt idx="451">
                  <c:v>451.99</c:v>
                </c:pt>
                <c:pt idx="452">
                  <c:v>453.00</c:v>
                </c:pt>
                <c:pt idx="453">
                  <c:v>454.00</c:v>
                </c:pt>
                <c:pt idx="454">
                  <c:v>454.99</c:v>
                </c:pt>
                <c:pt idx="455">
                  <c:v>455.99</c:v>
                </c:pt>
                <c:pt idx="456">
                  <c:v>457.00</c:v>
                </c:pt>
                <c:pt idx="457">
                  <c:v>458.00</c:v>
                </c:pt>
                <c:pt idx="458">
                  <c:v>458.99</c:v>
                </c:pt>
                <c:pt idx="459">
                  <c:v>460.00</c:v>
                </c:pt>
                <c:pt idx="460">
                  <c:v>461.00</c:v>
                </c:pt>
                <c:pt idx="461">
                  <c:v>461.99</c:v>
                </c:pt>
                <c:pt idx="462">
                  <c:v>462.99</c:v>
                </c:pt>
                <c:pt idx="463">
                  <c:v>464.00</c:v>
                </c:pt>
                <c:pt idx="464">
                  <c:v>464.99</c:v>
                </c:pt>
                <c:pt idx="465">
                  <c:v>465.99</c:v>
                </c:pt>
                <c:pt idx="466">
                  <c:v>467.00</c:v>
                </c:pt>
                <c:pt idx="467">
                  <c:v>468.00</c:v>
                </c:pt>
                <c:pt idx="468">
                  <c:v>468.99</c:v>
                </c:pt>
                <c:pt idx="469">
                  <c:v>470.00</c:v>
                </c:pt>
                <c:pt idx="470">
                  <c:v>471.00</c:v>
                </c:pt>
                <c:pt idx="471">
                  <c:v>471.99</c:v>
                </c:pt>
                <c:pt idx="472">
                  <c:v>472.99</c:v>
                </c:pt>
                <c:pt idx="473">
                  <c:v>474.00</c:v>
                </c:pt>
                <c:pt idx="474">
                  <c:v>475.00</c:v>
                </c:pt>
                <c:pt idx="475">
                  <c:v>475.99</c:v>
                </c:pt>
                <c:pt idx="476">
                  <c:v>477.00</c:v>
                </c:pt>
                <c:pt idx="477">
                  <c:v>478.00</c:v>
                </c:pt>
                <c:pt idx="478">
                  <c:v>478.99</c:v>
                </c:pt>
                <c:pt idx="479">
                  <c:v>480.00</c:v>
                </c:pt>
                <c:pt idx="480">
                  <c:v>481.00</c:v>
                </c:pt>
                <c:pt idx="481">
                  <c:v>481.99</c:v>
                </c:pt>
                <c:pt idx="482">
                  <c:v>482.99</c:v>
                </c:pt>
                <c:pt idx="483">
                  <c:v>484.00</c:v>
                </c:pt>
                <c:pt idx="484">
                  <c:v>485.00</c:v>
                </c:pt>
                <c:pt idx="485">
                  <c:v>485.99</c:v>
                </c:pt>
                <c:pt idx="486">
                  <c:v>487.00</c:v>
                </c:pt>
                <c:pt idx="487">
                  <c:v>488.00</c:v>
                </c:pt>
                <c:pt idx="488">
                  <c:v>488.99</c:v>
                </c:pt>
                <c:pt idx="489">
                  <c:v>490.00</c:v>
                </c:pt>
                <c:pt idx="490">
                  <c:v>491.00</c:v>
                </c:pt>
                <c:pt idx="491">
                  <c:v>491.99</c:v>
                </c:pt>
                <c:pt idx="492">
                  <c:v>492.99</c:v>
                </c:pt>
                <c:pt idx="493">
                  <c:v>494.00</c:v>
                </c:pt>
                <c:pt idx="494">
                  <c:v>495.00</c:v>
                </c:pt>
                <c:pt idx="495">
                  <c:v>495.99</c:v>
                </c:pt>
                <c:pt idx="496">
                  <c:v>497.00</c:v>
                </c:pt>
                <c:pt idx="497">
                  <c:v>498.00</c:v>
                </c:pt>
                <c:pt idx="498">
                  <c:v>498.99</c:v>
                </c:pt>
                <c:pt idx="499">
                  <c:v>500.00</c:v>
                </c:pt>
                <c:pt idx="500">
                  <c:v>501.00</c:v>
                </c:pt>
                <c:pt idx="501">
                  <c:v>501.99</c:v>
                </c:pt>
                <c:pt idx="502">
                  <c:v>502.99</c:v>
                </c:pt>
                <c:pt idx="503">
                  <c:v>504.00</c:v>
                </c:pt>
                <c:pt idx="504">
                  <c:v>505.00</c:v>
                </c:pt>
                <c:pt idx="505">
                  <c:v>505.99</c:v>
                </c:pt>
                <c:pt idx="506">
                  <c:v>507.00</c:v>
                </c:pt>
                <c:pt idx="507">
                  <c:v>508.00</c:v>
                </c:pt>
                <c:pt idx="508">
                  <c:v>508.99</c:v>
                </c:pt>
                <c:pt idx="509">
                  <c:v>510.00</c:v>
                </c:pt>
                <c:pt idx="510">
                  <c:v>511.00</c:v>
                </c:pt>
                <c:pt idx="511">
                  <c:v>511.99</c:v>
                </c:pt>
                <c:pt idx="512">
                  <c:v>512.99</c:v>
                </c:pt>
                <c:pt idx="513">
                  <c:v>514.00</c:v>
                </c:pt>
                <c:pt idx="514">
                  <c:v>515.00</c:v>
                </c:pt>
                <c:pt idx="515">
                  <c:v>515.99</c:v>
                </c:pt>
                <c:pt idx="516">
                  <c:v>517.00</c:v>
                </c:pt>
                <c:pt idx="517">
                  <c:v>518.00</c:v>
                </c:pt>
                <c:pt idx="518">
                  <c:v>518.99</c:v>
                </c:pt>
                <c:pt idx="519">
                  <c:v>519.99</c:v>
                </c:pt>
                <c:pt idx="520">
                  <c:v>521.00</c:v>
                </c:pt>
                <c:pt idx="521">
                  <c:v>522.00</c:v>
                </c:pt>
                <c:pt idx="522">
                  <c:v>522.99</c:v>
                </c:pt>
                <c:pt idx="523">
                  <c:v>524.00</c:v>
                </c:pt>
                <c:pt idx="524">
                  <c:v>525.00</c:v>
                </c:pt>
                <c:pt idx="525">
                  <c:v>525.99</c:v>
                </c:pt>
                <c:pt idx="526">
                  <c:v>527.00</c:v>
                </c:pt>
                <c:pt idx="527">
                  <c:v>528.00</c:v>
                </c:pt>
                <c:pt idx="528">
                  <c:v>528.99</c:v>
                </c:pt>
                <c:pt idx="529">
                  <c:v>529.99</c:v>
                </c:pt>
                <c:pt idx="530">
                  <c:v>531.00</c:v>
                </c:pt>
                <c:pt idx="531">
                  <c:v>532.00</c:v>
                </c:pt>
                <c:pt idx="532">
                  <c:v>532.99</c:v>
                </c:pt>
                <c:pt idx="533">
                  <c:v>534.00</c:v>
                </c:pt>
                <c:pt idx="534">
                  <c:v>535.00</c:v>
                </c:pt>
                <c:pt idx="535">
                  <c:v>535.99</c:v>
                </c:pt>
                <c:pt idx="536">
                  <c:v>537.00</c:v>
                </c:pt>
                <c:pt idx="537">
                  <c:v>538.00</c:v>
                </c:pt>
                <c:pt idx="538">
                  <c:v>538.99</c:v>
                </c:pt>
                <c:pt idx="539">
                  <c:v>539.99</c:v>
                </c:pt>
                <c:pt idx="540">
                  <c:v>541.00</c:v>
                </c:pt>
                <c:pt idx="541">
                  <c:v>542.00</c:v>
                </c:pt>
                <c:pt idx="542">
                  <c:v>542.99</c:v>
                </c:pt>
                <c:pt idx="543">
                  <c:v>544.00</c:v>
                </c:pt>
                <c:pt idx="544">
                  <c:v>545.00</c:v>
                </c:pt>
                <c:pt idx="545">
                  <c:v>545.99</c:v>
                </c:pt>
                <c:pt idx="546">
                  <c:v>547.00</c:v>
                </c:pt>
                <c:pt idx="547">
                  <c:v>548.00</c:v>
                </c:pt>
                <c:pt idx="548">
                  <c:v>548.99</c:v>
                </c:pt>
                <c:pt idx="549">
                  <c:v>549.99</c:v>
                </c:pt>
                <c:pt idx="550">
                  <c:v>551.00</c:v>
                </c:pt>
                <c:pt idx="551">
                  <c:v>552.00</c:v>
                </c:pt>
                <c:pt idx="552">
                  <c:v>552.99</c:v>
                </c:pt>
                <c:pt idx="553">
                  <c:v>554.00</c:v>
                </c:pt>
                <c:pt idx="554">
                  <c:v>555.00</c:v>
                </c:pt>
                <c:pt idx="555">
                  <c:v>555.99</c:v>
                </c:pt>
                <c:pt idx="556">
                  <c:v>557.00</c:v>
                </c:pt>
                <c:pt idx="557">
                  <c:v>558.00</c:v>
                </c:pt>
                <c:pt idx="558">
                  <c:v>558.99</c:v>
                </c:pt>
                <c:pt idx="559">
                  <c:v>559.99</c:v>
                </c:pt>
                <c:pt idx="560">
                  <c:v>561.00</c:v>
                </c:pt>
                <c:pt idx="561">
                  <c:v>562.00</c:v>
                </c:pt>
                <c:pt idx="562">
                  <c:v>562.99</c:v>
                </c:pt>
                <c:pt idx="563">
                  <c:v>564.00</c:v>
                </c:pt>
                <c:pt idx="564">
                  <c:v>565.00</c:v>
                </c:pt>
                <c:pt idx="565">
                  <c:v>565.99</c:v>
                </c:pt>
                <c:pt idx="566">
                  <c:v>566.99</c:v>
                </c:pt>
                <c:pt idx="567">
                  <c:v>568.00</c:v>
                </c:pt>
                <c:pt idx="568">
                  <c:v>569.00</c:v>
                </c:pt>
                <c:pt idx="569">
                  <c:v>569.99</c:v>
                </c:pt>
                <c:pt idx="570">
                  <c:v>571.00</c:v>
                </c:pt>
                <c:pt idx="571">
                  <c:v>572.00</c:v>
                </c:pt>
                <c:pt idx="572">
                  <c:v>572.99</c:v>
                </c:pt>
                <c:pt idx="573">
                  <c:v>574.00</c:v>
                </c:pt>
                <c:pt idx="574">
                  <c:v>575.00</c:v>
                </c:pt>
                <c:pt idx="575">
                  <c:v>575.99</c:v>
                </c:pt>
                <c:pt idx="576">
                  <c:v>576.99</c:v>
                </c:pt>
                <c:pt idx="577">
                  <c:v>578.00</c:v>
                </c:pt>
                <c:pt idx="578">
                  <c:v>579.00</c:v>
                </c:pt>
                <c:pt idx="579">
                  <c:v>579.99</c:v>
                </c:pt>
                <c:pt idx="580">
                  <c:v>581.00</c:v>
                </c:pt>
                <c:pt idx="581">
                  <c:v>582.00</c:v>
                </c:pt>
                <c:pt idx="582">
                  <c:v>582.99</c:v>
                </c:pt>
                <c:pt idx="583">
                  <c:v>584.00</c:v>
                </c:pt>
                <c:pt idx="584">
                  <c:v>585.00</c:v>
                </c:pt>
                <c:pt idx="585">
                  <c:v>585.99</c:v>
                </c:pt>
                <c:pt idx="586">
                  <c:v>586.99</c:v>
                </c:pt>
                <c:pt idx="587">
                  <c:v>588.00</c:v>
                </c:pt>
                <c:pt idx="588">
                  <c:v>589.00</c:v>
                </c:pt>
                <c:pt idx="589">
                  <c:v>589.99</c:v>
                </c:pt>
                <c:pt idx="590">
                  <c:v>591.00</c:v>
                </c:pt>
                <c:pt idx="591">
                  <c:v>592.00</c:v>
                </c:pt>
                <c:pt idx="592">
                  <c:v>592.99</c:v>
                </c:pt>
                <c:pt idx="593">
                  <c:v>594.00</c:v>
                </c:pt>
                <c:pt idx="594">
                  <c:v>595.00</c:v>
                </c:pt>
                <c:pt idx="595">
                  <c:v>595.99</c:v>
                </c:pt>
                <c:pt idx="596">
                  <c:v>596.99</c:v>
                </c:pt>
                <c:pt idx="597">
                  <c:v>598.00</c:v>
                </c:pt>
                <c:pt idx="598">
                  <c:v>599.00</c:v>
                </c:pt>
                <c:pt idx="599">
                  <c:v>599.99</c:v>
                </c:pt>
                <c:pt idx="600">
                  <c:v>601.00</c:v>
                </c:pt>
                <c:pt idx="601">
                  <c:v>602.00</c:v>
                </c:pt>
                <c:pt idx="602">
                  <c:v>602.99</c:v>
                </c:pt>
                <c:pt idx="603">
                  <c:v>604.00</c:v>
                </c:pt>
                <c:pt idx="604">
                  <c:v>605.00</c:v>
                </c:pt>
                <c:pt idx="605">
                  <c:v>605.99</c:v>
                </c:pt>
                <c:pt idx="606">
                  <c:v>606.99</c:v>
                </c:pt>
                <c:pt idx="607">
                  <c:v>608.00</c:v>
                </c:pt>
                <c:pt idx="608">
                  <c:v>609.00</c:v>
                </c:pt>
                <c:pt idx="609">
                  <c:v>609.99</c:v>
                </c:pt>
                <c:pt idx="610">
                  <c:v>611.00</c:v>
                </c:pt>
                <c:pt idx="611">
                  <c:v>612.00</c:v>
                </c:pt>
                <c:pt idx="612">
                  <c:v>612.99</c:v>
                </c:pt>
                <c:pt idx="613">
                  <c:v>613.99</c:v>
                </c:pt>
                <c:pt idx="614">
                  <c:v>615.00</c:v>
                </c:pt>
                <c:pt idx="615">
                  <c:v>615.99</c:v>
                </c:pt>
                <c:pt idx="616">
                  <c:v>616.99</c:v>
                </c:pt>
                <c:pt idx="617">
                  <c:v>618.00</c:v>
                </c:pt>
                <c:pt idx="618">
                  <c:v>619.00</c:v>
                </c:pt>
                <c:pt idx="619">
                  <c:v>619.99</c:v>
                </c:pt>
                <c:pt idx="620">
                  <c:v>621.00</c:v>
                </c:pt>
                <c:pt idx="621">
                  <c:v>622.00</c:v>
                </c:pt>
                <c:pt idx="622">
                  <c:v>622.99</c:v>
                </c:pt>
                <c:pt idx="623">
                  <c:v>623.99</c:v>
                </c:pt>
                <c:pt idx="624">
                  <c:v>625.00</c:v>
                </c:pt>
                <c:pt idx="625">
                  <c:v>626.00</c:v>
                </c:pt>
                <c:pt idx="626">
                  <c:v>626.99</c:v>
                </c:pt>
                <c:pt idx="627">
                  <c:v>628.00</c:v>
                </c:pt>
                <c:pt idx="628">
                  <c:v>629.00</c:v>
                </c:pt>
                <c:pt idx="629">
                  <c:v>629.99</c:v>
                </c:pt>
                <c:pt idx="630">
                  <c:v>631.00</c:v>
                </c:pt>
                <c:pt idx="631">
                  <c:v>632.00</c:v>
                </c:pt>
                <c:pt idx="632">
                  <c:v>632.99</c:v>
                </c:pt>
                <c:pt idx="633">
                  <c:v>633.99</c:v>
                </c:pt>
                <c:pt idx="634">
                  <c:v>635.00</c:v>
                </c:pt>
                <c:pt idx="635">
                  <c:v>636.00</c:v>
                </c:pt>
                <c:pt idx="636">
                  <c:v>636.99</c:v>
                </c:pt>
                <c:pt idx="637">
                  <c:v>638.00</c:v>
                </c:pt>
                <c:pt idx="638">
                  <c:v>639.00</c:v>
                </c:pt>
                <c:pt idx="639">
                  <c:v>639.99</c:v>
                </c:pt>
                <c:pt idx="640">
                  <c:v>641.00</c:v>
                </c:pt>
                <c:pt idx="641">
                  <c:v>642.00</c:v>
                </c:pt>
                <c:pt idx="642">
                  <c:v>642.99</c:v>
                </c:pt>
                <c:pt idx="643">
                  <c:v>643.99</c:v>
                </c:pt>
                <c:pt idx="644">
                  <c:v>645.00</c:v>
                </c:pt>
                <c:pt idx="645">
                  <c:v>646.00</c:v>
                </c:pt>
                <c:pt idx="646">
                  <c:v>646.99</c:v>
                </c:pt>
                <c:pt idx="647">
                  <c:v>648.00</c:v>
                </c:pt>
                <c:pt idx="648">
                  <c:v>649.00</c:v>
                </c:pt>
                <c:pt idx="649">
                  <c:v>649.99</c:v>
                </c:pt>
                <c:pt idx="650">
                  <c:v>651.00</c:v>
                </c:pt>
                <c:pt idx="651">
                  <c:v>652.00</c:v>
                </c:pt>
                <c:pt idx="652">
                  <c:v>652.99</c:v>
                </c:pt>
                <c:pt idx="653">
                  <c:v>653.99</c:v>
                </c:pt>
                <c:pt idx="654">
                  <c:v>655.00</c:v>
                </c:pt>
                <c:pt idx="655">
                  <c:v>656.00</c:v>
                </c:pt>
                <c:pt idx="656">
                  <c:v>656.99</c:v>
                </c:pt>
                <c:pt idx="657">
                  <c:v>658.00</c:v>
                </c:pt>
                <c:pt idx="658">
                  <c:v>659.00</c:v>
                </c:pt>
                <c:pt idx="659">
                  <c:v>659.99</c:v>
                </c:pt>
                <c:pt idx="660">
                  <c:v>660.99</c:v>
                </c:pt>
                <c:pt idx="661">
                  <c:v>662.00</c:v>
                </c:pt>
                <c:pt idx="662">
                  <c:v>662.99</c:v>
                </c:pt>
                <c:pt idx="663">
                  <c:v>663.99</c:v>
                </c:pt>
                <c:pt idx="664">
                  <c:v>665.00</c:v>
                </c:pt>
                <c:pt idx="665">
                  <c:v>666.00</c:v>
                </c:pt>
                <c:pt idx="666">
                  <c:v>666.99</c:v>
                </c:pt>
                <c:pt idx="667">
                  <c:v>668.00</c:v>
                </c:pt>
                <c:pt idx="668">
                  <c:v>669.00</c:v>
                </c:pt>
                <c:pt idx="669">
                  <c:v>669.99</c:v>
                </c:pt>
                <c:pt idx="670">
                  <c:v>670.99</c:v>
                </c:pt>
                <c:pt idx="671">
                  <c:v>672.00</c:v>
                </c:pt>
                <c:pt idx="672">
                  <c:v>673.00</c:v>
                </c:pt>
                <c:pt idx="673">
                  <c:v>673.99</c:v>
                </c:pt>
                <c:pt idx="674">
                  <c:v>675.00</c:v>
                </c:pt>
                <c:pt idx="675">
                  <c:v>676.00</c:v>
                </c:pt>
                <c:pt idx="676">
                  <c:v>676.99</c:v>
                </c:pt>
                <c:pt idx="677">
                  <c:v>678.00</c:v>
                </c:pt>
                <c:pt idx="678">
                  <c:v>679.00</c:v>
                </c:pt>
                <c:pt idx="679">
                  <c:v>679.99</c:v>
                </c:pt>
                <c:pt idx="680">
                  <c:v>680.99</c:v>
                </c:pt>
                <c:pt idx="681">
                  <c:v>682.00</c:v>
                </c:pt>
                <c:pt idx="682">
                  <c:v>683.00</c:v>
                </c:pt>
                <c:pt idx="683">
                  <c:v>683.99</c:v>
                </c:pt>
                <c:pt idx="684">
                  <c:v>685.00</c:v>
                </c:pt>
                <c:pt idx="685">
                  <c:v>686.00</c:v>
                </c:pt>
                <c:pt idx="686">
                  <c:v>686.99</c:v>
                </c:pt>
                <c:pt idx="687">
                  <c:v>688.00</c:v>
                </c:pt>
                <c:pt idx="688">
                  <c:v>689.00</c:v>
                </c:pt>
                <c:pt idx="689">
                  <c:v>689.99</c:v>
                </c:pt>
                <c:pt idx="690">
                  <c:v>690.99</c:v>
                </c:pt>
                <c:pt idx="691">
                  <c:v>692.00</c:v>
                </c:pt>
                <c:pt idx="692">
                  <c:v>693.00</c:v>
                </c:pt>
                <c:pt idx="693">
                  <c:v>693.99</c:v>
                </c:pt>
                <c:pt idx="694">
                  <c:v>695.00</c:v>
                </c:pt>
                <c:pt idx="695">
                  <c:v>696.00</c:v>
                </c:pt>
                <c:pt idx="696">
                  <c:v>696.99</c:v>
                </c:pt>
                <c:pt idx="697">
                  <c:v>697.99</c:v>
                </c:pt>
                <c:pt idx="698">
                  <c:v>699.00</c:v>
                </c:pt>
                <c:pt idx="699">
                  <c:v>700.00</c:v>
                </c:pt>
                <c:pt idx="700">
                  <c:v>700.99</c:v>
                </c:pt>
                <c:pt idx="701">
                  <c:v>702.00</c:v>
                </c:pt>
                <c:pt idx="702">
                  <c:v>703.00</c:v>
                </c:pt>
                <c:pt idx="703">
                  <c:v>703.99</c:v>
                </c:pt>
                <c:pt idx="704">
                  <c:v>705.00</c:v>
                </c:pt>
                <c:pt idx="705">
                  <c:v>706.00</c:v>
                </c:pt>
                <c:pt idx="706">
                  <c:v>706.99</c:v>
                </c:pt>
                <c:pt idx="707">
                  <c:v>707.99</c:v>
                </c:pt>
                <c:pt idx="708">
                  <c:v>709.00</c:v>
                </c:pt>
                <c:pt idx="709">
                  <c:v>710.00</c:v>
                </c:pt>
                <c:pt idx="710">
                  <c:v>710.99</c:v>
                </c:pt>
                <c:pt idx="711">
                  <c:v>712.00</c:v>
                </c:pt>
                <c:pt idx="712">
                  <c:v>713.00</c:v>
                </c:pt>
                <c:pt idx="713">
                  <c:v>713.99</c:v>
                </c:pt>
                <c:pt idx="714">
                  <c:v>715.00</c:v>
                </c:pt>
                <c:pt idx="715">
                  <c:v>716.00</c:v>
                </c:pt>
                <c:pt idx="716">
                  <c:v>716.99</c:v>
                </c:pt>
                <c:pt idx="717">
                  <c:v>717.99</c:v>
                </c:pt>
                <c:pt idx="718">
                  <c:v>719.00</c:v>
                </c:pt>
                <c:pt idx="719">
                  <c:v>720.00</c:v>
                </c:pt>
                <c:pt idx="720">
                  <c:v>720.99</c:v>
                </c:pt>
                <c:pt idx="721">
                  <c:v>722.00</c:v>
                </c:pt>
                <c:pt idx="722">
                  <c:v>723.00</c:v>
                </c:pt>
                <c:pt idx="723">
                  <c:v>723.99</c:v>
                </c:pt>
                <c:pt idx="724">
                  <c:v>725.00</c:v>
                </c:pt>
                <c:pt idx="725">
                  <c:v>726.00</c:v>
                </c:pt>
                <c:pt idx="726">
                  <c:v>726.99</c:v>
                </c:pt>
                <c:pt idx="727">
                  <c:v>727.99</c:v>
                </c:pt>
                <c:pt idx="728">
                  <c:v>729.00</c:v>
                </c:pt>
                <c:pt idx="729">
                  <c:v>730.00</c:v>
                </c:pt>
                <c:pt idx="730">
                  <c:v>730.99</c:v>
                </c:pt>
                <c:pt idx="731">
                  <c:v>732.00</c:v>
                </c:pt>
                <c:pt idx="732">
                  <c:v>733.00</c:v>
                </c:pt>
                <c:pt idx="733">
                  <c:v>733.99</c:v>
                </c:pt>
                <c:pt idx="734">
                  <c:v>735.00</c:v>
                </c:pt>
                <c:pt idx="735">
                  <c:v>736.00</c:v>
                </c:pt>
                <c:pt idx="736">
                  <c:v>736.99</c:v>
                </c:pt>
                <c:pt idx="737">
                  <c:v>737.99</c:v>
                </c:pt>
                <c:pt idx="738">
                  <c:v>739.00</c:v>
                </c:pt>
                <c:pt idx="739">
                  <c:v>740.00</c:v>
                </c:pt>
                <c:pt idx="740">
                  <c:v>740.99</c:v>
                </c:pt>
                <c:pt idx="741">
                  <c:v>742.00</c:v>
                </c:pt>
                <c:pt idx="742">
                  <c:v>743.00</c:v>
                </c:pt>
                <c:pt idx="743">
                  <c:v>743.99</c:v>
                </c:pt>
                <c:pt idx="744">
                  <c:v>744.99</c:v>
                </c:pt>
                <c:pt idx="745">
                  <c:v>746.00</c:v>
                </c:pt>
                <c:pt idx="746">
                  <c:v>747.00</c:v>
                </c:pt>
                <c:pt idx="747">
                  <c:v>747.99</c:v>
                </c:pt>
                <c:pt idx="748">
                  <c:v>749.00</c:v>
                </c:pt>
                <c:pt idx="749">
                  <c:v>750.00</c:v>
                </c:pt>
                <c:pt idx="750">
                  <c:v>750.99</c:v>
                </c:pt>
                <c:pt idx="751">
                  <c:v>752.00</c:v>
                </c:pt>
                <c:pt idx="752">
                  <c:v>753.00</c:v>
                </c:pt>
                <c:pt idx="753">
                  <c:v>753.99</c:v>
                </c:pt>
                <c:pt idx="754">
                  <c:v>754.99</c:v>
                </c:pt>
                <c:pt idx="755">
                  <c:v>756.00</c:v>
                </c:pt>
                <c:pt idx="756">
                  <c:v>757.00</c:v>
                </c:pt>
                <c:pt idx="757">
                  <c:v>757.99</c:v>
                </c:pt>
                <c:pt idx="758">
                  <c:v>759.00</c:v>
                </c:pt>
                <c:pt idx="759">
                  <c:v>760.00</c:v>
                </c:pt>
                <c:pt idx="760">
                  <c:v>760.99</c:v>
                </c:pt>
                <c:pt idx="761">
                  <c:v>762.00</c:v>
                </c:pt>
                <c:pt idx="762">
                  <c:v>763.00</c:v>
                </c:pt>
                <c:pt idx="763">
                  <c:v>763.99</c:v>
                </c:pt>
                <c:pt idx="764">
                  <c:v>764.99</c:v>
                </c:pt>
                <c:pt idx="765">
                  <c:v>766.00</c:v>
                </c:pt>
                <c:pt idx="766">
                  <c:v>767.00</c:v>
                </c:pt>
                <c:pt idx="767">
                  <c:v>767.99</c:v>
                </c:pt>
                <c:pt idx="768">
                  <c:v>769.00</c:v>
                </c:pt>
                <c:pt idx="769">
                  <c:v>770.00</c:v>
                </c:pt>
                <c:pt idx="770">
                  <c:v>770.99</c:v>
                </c:pt>
                <c:pt idx="771">
                  <c:v>772.00</c:v>
                </c:pt>
                <c:pt idx="772">
                  <c:v>773.00</c:v>
                </c:pt>
                <c:pt idx="773">
                  <c:v>773.99</c:v>
                </c:pt>
                <c:pt idx="774">
                  <c:v>774.99</c:v>
                </c:pt>
                <c:pt idx="775">
                  <c:v>776.00</c:v>
                </c:pt>
                <c:pt idx="776">
                  <c:v>777.00</c:v>
                </c:pt>
                <c:pt idx="777">
                  <c:v>777.99</c:v>
                </c:pt>
                <c:pt idx="778">
                  <c:v>779.00</c:v>
                </c:pt>
                <c:pt idx="779">
                  <c:v>780.00</c:v>
                </c:pt>
                <c:pt idx="780">
                  <c:v>780.99</c:v>
                </c:pt>
                <c:pt idx="781">
                  <c:v>782.00</c:v>
                </c:pt>
                <c:pt idx="782">
                  <c:v>783.00</c:v>
                </c:pt>
                <c:pt idx="783">
                  <c:v>783.99</c:v>
                </c:pt>
                <c:pt idx="784">
                  <c:v>784.99</c:v>
                </c:pt>
                <c:pt idx="785">
                  <c:v>786.00</c:v>
                </c:pt>
                <c:pt idx="786">
                  <c:v>787.00</c:v>
                </c:pt>
                <c:pt idx="787">
                  <c:v>787.99</c:v>
                </c:pt>
                <c:pt idx="788">
                  <c:v>789.00</c:v>
                </c:pt>
                <c:pt idx="789">
                  <c:v>790.00</c:v>
                </c:pt>
                <c:pt idx="790">
                  <c:v>790.99</c:v>
                </c:pt>
                <c:pt idx="791">
                  <c:v>791.99</c:v>
                </c:pt>
                <c:pt idx="792">
                  <c:v>793.00</c:v>
                </c:pt>
                <c:pt idx="793">
                  <c:v>793.99</c:v>
                </c:pt>
                <c:pt idx="794">
                  <c:v>794.99</c:v>
                </c:pt>
                <c:pt idx="795">
                  <c:v>796.00</c:v>
                </c:pt>
                <c:pt idx="796">
                  <c:v>797.00</c:v>
                </c:pt>
                <c:pt idx="797">
                  <c:v>797.99</c:v>
                </c:pt>
                <c:pt idx="798">
                  <c:v>799.00</c:v>
                </c:pt>
                <c:pt idx="799">
                  <c:v>800.00</c:v>
                </c:pt>
                <c:pt idx="800">
                  <c:v>800.99</c:v>
                </c:pt>
                <c:pt idx="801">
                  <c:v>801.99</c:v>
                </c:pt>
                <c:pt idx="802">
                  <c:v>803.00</c:v>
                </c:pt>
                <c:pt idx="803">
                  <c:v>804.00</c:v>
                </c:pt>
                <c:pt idx="804">
                  <c:v>804.99</c:v>
                </c:pt>
                <c:pt idx="805">
                  <c:v>806.00</c:v>
                </c:pt>
                <c:pt idx="806">
                  <c:v>807.00</c:v>
                </c:pt>
                <c:pt idx="807">
                  <c:v>807.99</c:v>
                </c:pt>
                <c:pt idx="808">
                  <c:v>809.00</c:v>
                </c:pt>
                <c:pt idx="809">
                  <c:v>810.00</c:v>
                </c:pt>
                <c:pt idx="810">
                  <c:v>810.99</c:v>
                </c:pt>
                <c:pt idx="811">
                  <c:v>811.99</c:v>
                </c:pt>
                <c:pt idx="812">
                  <c:v>813.00</c:v>
                </c:pt>
                <c:pt idx="813">
                  <c:v>814.00</c:v>
                </c:pt>
                <c:pt idx="814">
                  <c:v>814.99</c:v>
                </c:pt>
                <c:pt idx="815">
                  <c:v>816.00</c:v>
                </c:pt>
                <c:pt idx="816">
                  <c:v>817.00</c:v>
                </c:pt>
                <c:pt idx="817">
                  <c:v>817.99</c:v>
                </c:pt>
                <c:pt idx="818">
                  <c:v>819.00</c:v>
                </c:pt>
                <c:pt idx="819">
                  <c:v>820.00</c:v>
                </c:pt>
                <c:pt idx="820">
                  <c:v>820.99</c:v>
                </c:pt>
                <c:pt idx="821">
                  <c:v>821.99</c:v>
                </c:pt>
                <c:pt idx="822">
                  <c:v>823.00</c:v>
                </c:pt>
                <c:pt idx="823">
                  <c:v>824.00</c:v>
                </c:pt>
                <c:pt idx="824">
                  <c:v>824.99</c:v>
                </c:pt>
                <c:pt idx="825">
                  <c:v>826.00</c:v>
                </c:pt>
                <c:pt idx="826">
                  <c:v>827.00</c:v>
                </c:pt>
                <c:pt idx="827">
                  <c:v>827.99</c:v>
                </c:pt>
                <c:pt idx="828">
                  <c:v>829.00</c:v>
                </c:pt>
                <c:pt idx="829">
                  <c:v>830.00</c:v>
                </c:pt>
                <c:pt idx="830">
                  <c:v>830.99</c:v>
                </c:pt>
                <c:pt idx="831">
                  <c:v>831.99</c:v>
                </c:pt>
                <c:pt idx="832">
                  <c:v>833.00</c:v>
                </c:pt>
                <c:pt idx="833">
                  <c:v>834.00</c:v>
                </c:pt>
                <c:pt idx="834">
                  <c:v>834.99</c:v>
                </c:pt>
                <c:pt idx="835">
                  <c:v>836.00</c:v>
                </c:pt>
                <c:pt idx="836">
                  <c:v>837.00</c:v>
                </c:pt>
                <c:pt idx="837">
                  <c:v>837.99</c:v>
                </c:pt>
                <c:pt idx="838">
                  <c:v>838.99</c:v>
                </c:pt>
                <c:pt idx="839">
                  <c:v>840.00</c:v>
                </c:pt>
                <c:pt idx="840">
                  <c:v>840.99</c:v>
                </c:pt>
                <c:pt idx="841">
                  <c:v>841.99</c:v>
                </c:pt>
                <c:pt idx="842">
                  <c:v>843.00</c:v>
                </c:pt>
                <c:pt idx="843">
                  <c:v>844.00</c:v>
                </c:pt>
                <c:pt idx="844">
                  <c:v>844.99</c:v>
                </c:pt>
                <c:pt idx="845">
                  <c:v>846.00</c:v>
                </c:pt>
                <c:pt idx="846">
                  <c:v>847.00</c:v>
                </c:pt>
                <c:pt idx="847">
                  <c:v>847.99</c:v>
                </c:pt>
                <c:pt idx="848">
                  <c:v>848.99</c:v>
                </c:pt>
                <c:pt idx="849">
                  <c:v>850.00</c:v>
                </c:pt>
                <c:pt idx="850">
                  <c:v>851.00</c:v>
                </c:pt>
                <c:pt idx="851">
                  <c:v>851.99</c:v>
                </c:pt>
                <c:pt idx="852">
                  <c:v>853.00</c:v>
                </c:pt>
                <c:pt idx="853">
                  <c:v>854.00</c:v>
                </c:pt>
                <c:pt idx="854">
                  <c:v>854.99</c:v>
                </c:pt>
                <c:pt idx="855">
                  <c:v>856.00</c:v>
                </c:pt>
                <c:pt idx="856">
                  <c:v>857.00</c:v>
                </c:pt>
                <c:pt idx="857">
                  <c:v>857.99</c:v>
                </c:pt>
                <c:pt idx="858">
                  <c:v>858.99</c:v>
                </c:pt>
                <c:pt idx="859">
                  <c:v>860.00</c:v>
                </c:pt>
                <c:pt idx="860">
                  <c:v>861.00</c:v>
                </c:pt>
                <c:pt idx="861">
                  <c:v>861.99</c:v>
                </c:pt>
                <c:pt idx="862">
                  <c:v>863.00</c:v>
                </c:pt>
                <c:pt idx="863">
                  <c:v>864.00</c:v>
                </c:pt>
                <c:pt idx="864">
                  <c:v>864.99</c:v>
                </c:pt>
                <c:pt idx="865">
                  <c:v>866.00</c:v>
                </c:pt>
                <c:pt idx="866">
                  <c:v>867.00</c:v>
                </c:pt>
                <c:pt idx="867">
                  <c:v>867.99</c:v>
                </c:pt>
                <c:pt idx="868">
                  <c:v>868.99</c:v>
                </c:pt>
                <c:pt idx="869">
                  <c:v>870.00</c:v>
                </c:pt>
                <c:pt idx="870">
                  <c:v>871.00</c:v>
                </c:pt>
                <c:pt idx="871">
                  <c:v>871.99</c:v>
                </c:pt>
                <c:pt idx="872">
                  <c:v>873.00</c:v>
                </c:pt>
                <c:pt idx="873">
                  <c:v>874.00</c:v>
                </c:pt>
                <c:pt idx="874">
                  <c:v>874.99</c:v>
                </c:pt>
                <c:pt idx="875">
                  <c:v>876.00</c:v>
                </c:pt>
                <c:pt idx="876">
                  <c:v>877.00</c:v>
                </c:pt>
                <c:pt idx="877">
                  <c:v>877.99</c:v>
                </c:pt>
                <c:pt idx="878">
                  <c:v>878.99</c:v>
                </c:pt>
                <c:pt idx="879">
                  <c:v>880.00</c:v>
                </c:pt>
                <c:pt idx="880">
                  <c:v>881.00</c:v>
                </c:pt>
                <c:pt idx="881">
                  <c:v>881.99</c:v>
                </c:pt>
                <c:pt idx="882">
                  <c:v>883.00</c:v>
                </c:pt>
                <c:pt idx="883">
                  <c:v>884.00</c:v>
                </c:pt>
                <c:pt idx="884">
                  <c:v>884.99</c:v>
                </c:pt>
                <c:pt idx="885">
                  <c:v>886.00</c:v>
                </c:pt>
                <c:pt idx="886">
                  <c:v>887.00</c:v>
                </c:pt>
                <c:pt idx="887">
                  <c:v>887.99</c:v>
                </c:pt>
                <c:pt idx="888">
                  <c:v>888.99</c:v>
                </c:pt>
                <c:pt idx="889">
                  <c:v>890.00</c:v>
                </c:pt>
                <c:pt idx="890">
                  <c:v>891.00</c:v>
                </c:pt>
                <c:pt idx="891">
                  <c:v>891.99</c:v>
                </c:pt>
                <c:pt idx="892">
                  <c:v>893.00</c:v>
                </c:pt>
                <c:pt idx="893">
                  <c:v>894.00</c:v>
                </c:pt>
                <c:pt idx="894">
                  <c:v>894.99</c:v>
                </c:pt>
                <c:pt idx="895">
                  <c:v>895.99</c:v>
                </c:pt>
                <c:pt idx="896">
                  <c:v>897.00</c:v>
                </c:pt>
                <c:pt idx="897">
                  <c:v>898.00</c:v>
                </c:pt>
                <c:pt idx="898">
                  <c:v>898.99</c:v>
                </c:pt>
                <c:pt idx="899">
                  <c:v>900.00</c:v>
                </c:pt>
                <c:pt idx="900">
                  <c:v>901.00</c:v>
                </c:pt>
                <c:pt idx="901">
                  <c:v>901.99</c:v>
                </c:pt>
                <c:pt idx="902">
                  <c:v>903.00</c:v>
                </c:pt>
                <c:pt idx="903">
                  <c:v>904.00</c:v>
                </c:pt>
                <c:pt idx="904">
                  <c:v>904.99</c:v>
                </c:pt>
                <c:pt idx="905">
                  <c:v>905.99</c:v>
                </c:pt>
                <c:pt idx="906">
                  <c:v>907.00</c:v>
                </c:pt>
                <c:pt idx="907">
                  <c:v>908.00</c:v>
                </c:pt>
                <c:pt idx="908">
                  <c:v>908.99</c:v>
                </c:pt>
                <c:pt idx="909">
                  <c:v>910.00</c:v>
                </c:pt>
                <c:pt idx="910">
                  <c:v>911.00</c:v>
                </c:pt>
                <c:pt idx="911">
                  <c:v>911.99</c:v>
                </c:pt>
                <c:pt idx="912">
                  <c:v>913.00</c:v>
                </c:pt>
                <c:pt idx="913">
                  <c:v>914.00</c:v>
                </c:pt>
                <c:pt idx="914">
                  <c:v>914.99</c:v>
                </c:pt>
                <c:pt idx="915">
                  <c:v>915.99</c:v>
                </c:pt>
                <c:pt idx="916">
                  <c:v>917.00</c:v>
                </c:pt>
                <c:pt idx="917">
                  <c:v>918.00</c:v>
                </c:pt>
                <c:pt idx="918">
                  <c:v>918.99</c:v>
                </c:pt>
                <c:pt idx="919">
                  <c:v>920.00</c:v>
                </c:pt>
                <c:pt idx="920">
                  <c:v>921.00</c:v>
                </c:pt>
                <c:pt idx="921">
                  <c:v>921.99</c:v>
                </c:pt>
                <c:pt idx="922">
                  <c:v>923.00</c:v>
                </c:pt>
                <c:pt idx="923">
                  <c:v>924.00</c:v>
                </c:pt>
                <c:pt idx="924">
                  <c:v>924.99</c:v>
                </c:pt>
                <c:pt idx="925">
                  <c:v>925.99</c:v>
                </c:pt>
                <c:pt idx="926">
                  <c:v>927.00</c:v>
                </c:pt>
                <c:pt idx="927">
                  <c:v>928.00</c:v>
                </c:pt>
                <c:pt idx="928">
                  <c:v>928.99</c:v>
                </c:pt>
                <c:pt idx="929">
                  <c:v>930.00</c:v>
                </c:pt>
                <c:pt idx="930">
                  <c:v>931.00</c:v>
                </c:pt>
                <c:pt idx="931">
                  <c:v>931.99</c:v>
                </c:pt>
                <c:pt idx="932">
                  <c:v>933.00</c:v>
                </c:pt>
                <c:pt idx="933">
                  <c:v>934.00</c:v>
                </c:pt>
                <c:pt idx="934">
                  <c:v>934.99</c:v>
                </c:pt>
                <c:pt idx="935">
                  <c:v>935.99</c:v>
                </c:pt>
                <c:pt idx="936">
                  <c:v>937.00</c:v>
                </c:pt>
                <c:pt idx="937">
                  <c:v>938.00</c:v>
                </c:pt>
                <c:pt idx="938">
                  <c:v>938.99</c:v>
                </c:pt>
                <c:pt idx="939">
                  <c:v>940.00</c:v>
                </c:pt>
                <c:pt idx="940">
                  <c:v>941.00</c:v>
                </c:pt>
                <c:pt idx="941">
                  <c:v>941.99</c:v>
                </c:pt>
                <c:pt idx="942">
                  <c:v>942.99</c:v>
                </c:pt>
                <c:pt idx="943">
                  <c:v>944.00</c:v>
                </c:pt>
                <c:pt idx="944">
                  <c:v>945.00</c:v>
                </c:pt>
                <c:pt idx="945">
                  <c:v>945.99</c:v>
                </c:pt>
                <c:pt idx="946">
                  <c:v>947.00</c:v>
                </c:pt>
                <c:pt idx="947">
                  <c:v>948.00</c:v>
                </c:pt>
                <c:pt idx="948">
                  <c:v>948.99</c:v>
                </c:pt>
                <c:pt idx="949">
                  <c:v>950.00</c:v>
                </c:pt>
                <c:pt idx="950">
                  <c:v>951.00</c:v>
                </c:pt>
                <c:pt idx="951">
                  <c:v>951.99</c:v>
                </c:pt>
                <c:pt idx="952">
                  <c:v>952.99</c:v>
                </c:pt>
                <c:pt idx="953">
                  <c:v>954.00</c:v>
                </c:pt>
                <c:pt idx="954">
                  <c:v>955.00</c:v>
                </c:pt>
                <c:pt idx="955">
                  <c:v>955.99</c:v>
                </c:pt>
                <c:pt idx="956">
                  <c:v>957.00</c:v>
                </c:pt>
                <c:pt idx="957">
                  <c:v>958.00</c:v>
                </c:pt>
                <c:pt idx="958">
                  <c:v>958.99</c:v>
                </c:pt>
                <c:pt idx="959">
                  <c:v>960.00</c:v>
                </c:pt>
                <c:pt idx="960">
                  <c:v>961.00</c:v>
                </c:pt>
                <c:pt idx="961">
                  <c:v>961.99</c:v>
                </c:pt>
                <c:pt idx="962">
                  <c:v>962.99</c:v>
                </c:pt>
                <c:pt idx="963">
                  <c:v>964.00</c:v>
                </c:pt>
                <c:pt idx="964">
                  <c:v>965.00</c:v>
                </c:pt>
                <c:pt idx="965">
                  <c:v>965.99</c:v>
                </c:pt>
                <c:pt idx="966">
                  <c:v>967.00</c:v>
                </c:pt>
                <c:pt idx="967">
                  <c:v>968.00</c:v>
                </c:pt>
                <c:pt idx="968">
                  <c:v>968.99</c:v>
                </c:pt>
                <c:pt idx="969">
                  <c:v>970.00</c:v>
                </c:pt>
                <c:pt idx="970">
                  <c:v>971.00</c:v>
                </c:pt>
                <c:pt idx="971">
                  <c:v>971.99</c:v>
                </c:pt>
                <c:pt idx="972">
                  <c:v>972.99</c:v>
                </c:pt>
                <c:pt idx="973">
                  <c:v>974.00</c:v>
                </c:pt>
                <c:pt idx="974">
                  <c:v>975.00</c:v>
                </c:pt>
                <c:pt idx="975">
                  <c:v>975.99</c:v>
                </c:pt>
                <c:pt idx="976">
                  <c:v>977.00</c:v>
                </c:pt>
                <c:pt idx="977">
                  <c:v>978.00</c:v>
                </c:pt>
                <c:pt idx="978">
                  <c:v>978.99</c:v>
                </c:pt>
                <c:pt idx="979">
                  <c:v>980.00</c:v>
                </c:pt>
                <c:pt idx="980">
                  <c:v>981.00</c:v>
                </c:pt>
                <c:pt idx="981">
                  <c:v>981.99</c:v>
                </c:pt>
                <c:pt idx="982">
                  <c:v>982.99</c:v>
                </c:pt>
                <c:pt idx="983">
                  <c:v>984.00</c:v>
                </c:pt>
                <c:pt idx="984">
                  <c:v>985.00</c:v>
                </c:pt>
                <c:pt idx="985">
                  <c:v>985.99</c:v>
                </c:pt>
                <c:pt idx="986">
                  <c:v>987.00</c:v>
                </c:pt>
                <c:pt idx="987">
                  <c:v>988.00</c:v>
                </c:pt>
                <c:pt idx="988">
                  <c:v>988.99</c:v>
                </c:pt>
                <c:pt idx="989">
                  <c:v>989.99</c:v>
                </c:pt>
                <c:pt idx="990">
                  <c:v>991.00</c:v>
                </c:pt>
                <c:pt idx="991">
                  <c:v>991.99</c:v>
                </c:pt>
                <c:pt idx="992">
                  <c:v>992.99</c:v>
                </c:pt>
                <c:pt idx="993">
                  <c:v>994.00</c:v>
                </c:pt>
                <c:pt idx="994">
                  <c:v>995.00</c:v>
                </c:pt>
                <c:pt idx="995">
                  <c:v>995.99</c:v>
                </c:pt>
                <c:pt idx="996">
                  <c:v>997.00</c:v>
                </c:pt>
                <c:pt idx="997">
                  <c:v>998.00</c:v>
                </c:pt>
                <c:pt idx="998">
                  <c:v>998.99</c:v>
                </c:pt>
                <c:pt idx="999">
                  <c:v>999.99</c:v>
                </c:pt>
                <c:pt idx="1000">
                  <c:v>1,001.00</c:v>
                </c:pt>
                <c:pt idx="1001">
                  <c:v>1,002.00</c:v>
                </c:pt>
                <c:pt idx="1002">
                  <c:v>1,002.99</c:v>
                </c:pt>
                <c:pt idx="1003">
                  <c:v>1,004.00</c:v>
                </c:pt>
                <c:pt idx="1004">
                  <c:v>1,005.00</c:v>
                </c:pt>
                <c:pt idx="1005">
                  <c:v>1,005.99</c:v>
                </c:pt>
                <c:pt idx="1006">
                  <c:v>1,007.00</c:v>
                </c:pt>
                <c:pt idx="1007">
                  <c:v>1,008.00</c:v>
                </c:pt>
                <c:pt idx="1008">
                  <c:v>1,008.99</c:v>
                </c:pt>
                <c:pt idx="1009">
                  <c:v>1,009.99</c:v>
                </c:pt>
                <c:pt idx="1010">
                  <c:v>1,011.00</c:v>
                </c:pt>
                <c:pt idx="1011">
                  <c:v>1,012.00</c:v>
                </c:pt>
                <c:pt idx="1012">
                  <c:v>1,012.99</c:v>
                </c:pt>
                <c:pt idx="1013">
                  <c:v>1,014.00</c:v>
                </c:pt>
                <c:pt idx="1014">
                  <c:v>1,015.00</c:v>
                </c:pt>
                <c:pt idx="1015">
                  <c:v>1,015.99</c:v>
                </c:pt>
                <c:pt idx="1016">
                  <c:v>1,017.00</c:v>
                </c:pt>
                <c:pt idx="1017">
                  <c:v>1,018.00</c:v>
                </c:pt>
                <c:pt idx="1018">
                  <c:v>1,018.99</c:v>
                </c:pt>
                <c:pt idx="1019">
                  <c:v>1,019.99</c:v>
                </c:pt>
                <c:pt idx="1020">
                  <c:v>1,021.00</c:v>
                </c:pt>
                <c:pt idx="1021">
                  <c:v>1,022.00</c:v>
                </c:pt>
                <c:pt idx="1022">
                  <c:v>1,022.99</c:v>
                </c:pt>
                <c:pt idx="1023">
                  <c:v>1,024.00</c:v>
                </c:pt>
                <c:pt idx="1024">
                  <c:v>1,025.00</c:v>
                </c:pt>
                <c:pt idx="1025">
                  <c:v>1,025.99</c:v>
                </c:pt>
                <c:pt idx="1026">
                  <c:v>1,027.00</c:v>
                </c:pt>
                <c:pt idx="1027">
                  <c:v>1,028.00</c:v>
                </c:pt>
                <c:pt idx="1028">
                  <c:v>1,028.99</c:v>
                </c:pt>
                <c:pt idx="1029">
                  <c:v>1,029.99</c:v>
                </c:pt>
                <c:pt idx="1030">
                  <c:v>1,031.00</c:v>
                </c:pt>
                <c:pt idx="1031">
                  <c:v>1,032.00</c:v>
                </c:pt>
                <c:pt idx="1032">
                  <c:v>1,032.99</c:v>
                </c:pt>
                <c:pt idx="1033">
                  <c:v>1,034.00</c:v>
                </c:pt>
                <c:pt idx="1034">
                  <c:v>1,035.00</c:v>
                </c:pt>
                <c:pt idx="1035">
                  <c:v>1,035.99</c:v>
                </c:pt>
                <c:pt idx="1036">
                  <c:v>1,037.00</c:v>
                </c:pt>
                <c:pt idx="1037">
                  <c:v>1,038.00</c:v>
                </c:pt>
                <c:pt idx="1038">
                  <c:v>1,038.99</c:v>
                </c:pt>
                <c:pt idx="1039">
                  <c:v>1,039.99</c:v>
                </c:pt>
                <c:pt idx="1040">
                  <c:v>1,041.00</c:v>
                </c:pt>
                <c:pt idx="1041">
                  <c:v>1,042.00</c:v>
                </c:pt>
                <c:pt idx="1042">
                  <c:v>1,042.99</c:v>
                </c:pt>
                <c:pt idx="1043">
                  <c:v>1,044.00</c:v>
                </c:pt>
                <c:pt idx="1044">
                  <c:v>1,045.00</c:v>
                </c:pt>
                <c:pt idx="1045">
                  <c:v>1,045.99</c:v>
                </c:pt>
                <c:pt idx="1046">
                  <c:v>1,046.99</c:v>
                </c:pt>
                <c:pt idx="1047">
                  <c:v>1,048.00</c:v>
                </c:pt>
                <c:pt idx="1048">
                  <c:v>1,049.00</c:v>
                </c:pt>
                <c:pt idx="1049">
                  <c:v>1,049.99</c:v>
                </c:pt>
                <c:pt idx="1050">
                  <c:v>1,051.00</c:v>
                </c:pt>
                <c:pt idx="1051">
                  <c:v>1,052.00</c:v>
                </c:pt>
                <c:pt idx="1052">
                  <c:v>1,052.99</c:v>
                </c:pt>
                <c:pt idx="1053">
                  <c:v>1,054.00</c:v>
                </c:pt>
                <c:pt idx="1054">
                  <c:v>1,055.00</c:v>
                </c:pt>
                <c:pt idx="1055">
                  <c:v>1,055.99</c:v>
                </c:pt>
                <c:pt idx="1056">
                  <c:v>1,056.99</c:v>
                </c:pt>
                <c:pt idx="1057">
                  <c:v>1,058.00</c:v>
                </c:pt>
                <c:pt idx="1058">
                  <c:v>1,059.00</c:v>
                </c:pt>
                <c:pt idx="1059">
                  <c:v>1,059.99</c:v>
                </c:pt>
                <c:pt idx="1060">
                  <c:v>1,061.00</c:v>
                </c:pt>
                <c:pt idx="1061">
                  <c:v>1,062.00</c:v>
                </c:pt>
                <c:pt idx="1062">
                  <c:v>1,062.99</c:v>
                </c:pt>
                <c:pt idx="1063">
                  <c:v>1,064.00</c:v>
                </c:pt>
                <c:pt idx="1064">
                  <c:v>1,065.00</c:v>
                </c:pt>
                <c:pt idx="1065">
                  <c:v>1,065.99</c:v>
                </c:pt>
                <c:pt idx="1066">
                  <c:v>1,066.99</c:v>
                </c:pt>
                <c:pt idx="1067">
                  <c:v>1,068.00</c:v>
                </c:pt>
                <c:pt idx="1068">
                  <c:v>1,069.00</c:v>
                </c:pt>
                <c:pt idx="1069">
                  <c:v>1,069.99</c:v>
                </c:pt>
                <c:pt idx="1070">
                  <c:v>1,071.00</c:v>
                </c:pt>
                <c:pt idx="1071">
                  <c:v>1,072.00</c:v>
                </c:pt>
                <c:pt idx="1072">
                  <c:v>1,072.99</c:v>
                </c:pt>
                <c:pt idx="1073">
                  <c:v>1,074.00</c:v>
                </c:pt>
                <c:pt idx="1074">
                  <c:v>1,075.00</c:v>
                </c:pt>
                <c:pt idx="1075">
                  <c:v>1,075.99</c:v>
                </c:pt>
                <c:pt idx="1076">
                  <c:v>1,076.99</c:v>
                </c:pt>
                <c:pt idx="1077">
                  <c:v>1,078.00</c:v>
                </c:pt>
                <c:pt idx="1078">
                  <c:v>1,079.00</c:v>
                </c:pt>
                <c:pt idx="1079">
                  <c:v>1,079.99</c:v>
                </c:pt>
                <c:pt idx="1080">
                  <c:v>1,081.00</c:v>
                </c:pt>
                <c:pt idx="1081">
                  <c:v>1,082.00</c:v>
                </c:pt>
                <c:pt idx="1082">
                  <c:v>1,082.99</c:v>
                </c:pt>
                <c:pt idx="1083">
                  <c:v>1,084.00</c:v>
                </c:pt>
                <c:pt idx="1084">
                  <c:v>1,085.00</c:v>
                </c:pt>
                <c:pt idx="1085">
                  <c:v>1,085.99</c:v>
                </c:pt>
                <c:pt idx="1086">
                  <c:v>1,086.99</c:v>
                </c:pt>
                <c:pt idx="1087">
                  <c:v>1,088.00</c:v>
                </c:pt>
                <c:pt idx="1088">
                  <c:v>1,089.00</c:v>
                </c:pt>
                <c:pt idx="1089">
                  <c:v>1,089.99</c:v>
                </c:pt>
                <c:pt idx="1090">
                  <c:v>1,091.00</c:v>
                </c:pt>
                <c:pt idx="1091">
                  <c:v>1,092.00</c:v>
                </c:pt>
                <c:pt idx="1092">
                  <c:v>1,092.99</c:v>
                </c:pt>
                <c:pt idx="1093">
                  <c:v>1,093.99</c:v>
                </c:pt>
                <c:pt idx="1094">
                  <c:v>1,095.00</c:v>
                </c:pt>
                <c:pt idx="1095">
                  <c:v>1,096.00</c:v>
                </c:pt>
                <c:pt idx="1096">
                  <c:v>1,096.99</c:v>
                </c:pt>
                <c:pt idx="1097">
                  <c:v>1,098.00</c:v>
                </c:pt>
                <c:pt idx="1098">
                  <c:v>1,099.00</c:v>
                </c:pt>
                <c:pt idx="1099">
                  <c:v>1,099.99</c:v>
                </c:pt>
                <c:pt idx="1100">
                  <c:v>1,101.00</c:v>
                </c:pt>
                <c:pt idx="1101">
                  <c:v>1,102.00</c:v>
                </c:pt>
                <c:pt idx="1102">
                  <c:v>1,102.99</c:v>
                </c:pt>
                <c:pt idx="1103">
                  <c:v>1,103.99</c:v>
                </c:pt>
                <c:pt idx="1104">
                  <c:v>1,105.00</c:v>
                </c:pt>
                <c:pt idx="1105">
                  <c:v>1,106.00</c:v>
                </c:pt>
                <c:pt idx="1106">
                  <c:v>1,106.99</c:v>
                </c:pt>
                <c:pt idx="1107">
                  <c:v>1,108.00</c:v>
                </c:pt>
                <c:pt idx="1108">
                  <c:v>1,109.00</c:v>
                </c:pt>
                <c:pt idx="1109">
                  <c:v>1,109.99</c:v>
                </c:pt>
                <c:pt idx="1110">
                  <c:v>1,111.00</c:v>
                </c:pt>
                <c:pt idx="1111">
                  <c:v>1,112.00</c:v>
                </c:pt>
                <c:pt idx="1112">
                  <c:v>1,112.99</c:v>
                </c:pt>
                <c:pt idx="1113">
                  <c:v>1,113.99</c:v>
                </c:pt>
                <c:pt idx="1114">
                  <c:v>1,115.00</c:v>
                </c:pt>
                <c:pt idx="1115">
                  <c:v>1,116.00</c:v>
                </c:pt>
                <c:pt idx="1116">
                  <c:v>1,116.99</c:v>
                </c:pt>
                <c:pt idx="1117">
                  <c:v>1,118.00</c:v>
                </c:pt>
                <c:pt idx="1118">
                  <c:v>1,119.00</c:v>
                </c:pt>
                <c:pt idx="1119">
                  <c:v>1,119.99</c:v>
                </c:pt>
                <c:pt idx="1120">
                  <c:v>1,121.00</c:v>
                </c:pt>
                <c:pt idx="1121">
                  <c:v>1,122.00</c:v>
                </c:pt>
                <c:pt idx="1122">
                  <c:v>1,123.00</c:v>
                </c:pt>
                <c:pt idx="1123">
                  <c:v>1,123.99</c:v>
                </c:pt>
                <c:pt idx="1124">
                  <c:v>1,125.00</c:v>
                </c:pt>
                <c:pt idx="1125">
                  <c:v>1,126.00</c:v>
                </c:pt>
                <c:pt idx="1126">
                  <c:v>1,126.99</c:v>
                </c:pt>
                <c:pt idx="1127">
                  <c:v>1,128.00</c:v>
                </c:pt>
                <c:pt idx="1128">
                  <c:v>1,129.00</c:v>
                </c:pt>
                <c:pt idx="1129">
                  <c:v>1,129.99</c:v>
                </c:pt>
                <c:pt idx="1130">
                  <c:v>1,130.99</c:v>
                </c:pt>
                <c:pt idx="1131">
                  <c:v>1,132.00</c:v>
                </c:pt>
                <c:pt idx="1132">
                  <c:v>1,133.00</c:v>
                </c:pt>
                <c:pt idx="1133">
                  <c:v>1,133.99</c:v>
                </c:pt>
                <c:pt idx="1134">
                  <c:v>1,135.00</c:v>
                </c:pt>
                <c:pt idx="1135">
                  <c:v>1,136.00</c:v>
                </c:pt>
                <c:pt idx="1136">
                  <c:v>1,136.99</c:v>
                </c:pt>
                <c:pt idx="1137">
                  <c:v>1,138.00</c:v>
                </c:pt>
                <c:pt idx="1138">
                  <c:v>1,139.00</c:v>
                </c:pt>
                <c:pt idx="1139">
                  <c:v>1,139.99</c:v>
                </c:pt>
                <c:pt idx="1140">
                  <c:v>1,140.99</c:v>
                </c:pt>
                <c:pt idx="1141">
                  <c:v>1,142.00</c:v>
                </c:pt>
                <c:pt idx="1142">
                  <c:v>1,143.00</c:v>
                </c:pt>
                <c:pt idx="1143">
                  <c:v>1,143.99</c:v>
                </c:pt>
                <c:pt idx="1144">
                  <c:v>1,145.00</c:v>
                </c:pt>
                <c:pt idx="1145">
                  <c:v>1,146.00</c:v>
                </c:pt>
                <c:pt idx="1146">
                  <c:v>1,146.99</c:v>
                </c:pt>
                <c:pt idx="1147">
                  <c:v>1,148.00</c:v>
                </c:pt>
                <c:pt idx="1148">
                  <c:v>1,149.00</c:v>
                </c:pt>
                <c:pt idx="1149">
                  <c:v>1,149.99</c:v>
                </c:pt>
                <c:pt idx="1150">
                  <c:v>1,150.99</c:v>
                </c:pt>
                <c:pt idx="1151">
                  <c:v>1,152.00</c:v>
                </c:pt>
                <c:pt idx="1152">
                  <c:v>1,153.00</c:v>
                </c:pt>
                <c:pt idx="1153">
                  <c:v>1,153.99</c:v>
                </c:pt>
                <c:pt idx="1154">
                  <c:v>1,155.00</c:v>
                </c:pt>
                <c:pt idx="1155">
                  <c:v>1,156.00</c:v>
                </c:pt>
                <c:pt idx="1156">
                  <c:v>1,156.99</c:v>
                </c:pt>
                <c:pt idx="1157">
                  <c:v>1,158.00</c:v>
                </c:pt>
                <c:pt idx="1158">
                  <c:v>1,159.00</c:v>
                </c:pt>
                <c:pt idx="1159">
                  <c:v>1,159.99</c:v>
                </c:pt>
                <c:pt idx="1160">
                  <c:v>1,160.99</c:v>
                </c:pt>
                <c:pt idx="1161">
                  <c:v>1,162.00</c:v>
                </c:pt>
                <c:pt idx="1162">
                  <c:v>1,163.00</c:v>
                </c:pt>
                <c:pt idx="1163">
                  <c:v>1,163.99</c:v>
                </c:pt>
                <c:pt idx="1164">
                  <c:v>1,165.00</c:v>
                </c:pt>
                <c:pt idx="1165">
                  <c:v>1,166.00</c:v>
                </c:pt>
                <c:pt idx="1166">
                  <c:v>1,166.99</c:v>
                </c:pt>
                <c:pt idx="1167">
                  <c:v>1,168.00</c:v>
                </c:pt>
                <c:pt idx="1168">
                  <c:v>1,169.00</c:v>
                </c:pt>
                <c:pt idx="1169">
                  <c:v>1,169.99</c:v>
                </c:pt>
                <c:pt idx="1170">
                  <c:v>1,170.99</c:v>
                </c:pt>
                <c:pt idx="1171">
                  <c:v>1,172.00</c:v>
                </c:pt>
                <c:pt idx="1172">
                  <c:v>1,173.00</c:v>
                </c:pt>
                <c:pt idx="1173">
                  <c:v>1,173.99</c:v>
                </c:pt>
                <c:pt idx="1174">
                  <c:v>1,175.00</c:v>
                </c:pt>
                <c:pt idx="1175">
                  <c:v>1,176.00</c:v>
                </c:pt>
                <c:pt idx="1176">
                  <c:v>1,176.99</c:v>
                </c:pt>
                <c:pt idx="1177">
                  <c:v>1,178.00</c:v>
                </c:pt>
                <c:pt idx="1178">
                  <c:v>1,179.00</c:v>
                </c:pt>
                <c:pt idx="1179">
                  <c:v>1,179.99</c:v>
                </c:pt>
                <c:pt idx="1180">
                  <c:v>1,180.99</c:v>
                </c:pt>
                <c:pt idx="1181">
                  <c:v>1,182.00</c:v>
                </c:pt>
                <c:pt idx="1182">
                  <c:v>1,183.00</c:v>
                </c:pt>
                <c:pt idx="1183">
                  <c:v>1,183.99</c:v>
                </c:pt>
                <c:pt idx="1184">
                  <c:v>1,185.00</c:v>
                </c:pt>
                <c:pt idx="1185">
                  <c:v>1,186.00</c:v>
                </c:pt>
                <c:pt idx="1186">
                  <c:v>1,186.99</c:v>
                </c:pt>
                <c:pt idx="1187">
                  <c:v>1,187.99</c:v>
                </c:pt>
                <c:pt idx="1188">
                  <c:v>1,189.00</c:v>
                </c:pt>
                <c:pt idx="1189">
                  <c:v>1,190.00</c:v>
                </c:pt>
                <c:pt idx="1190">
                  <c:v>1,190.99</c:v>
                </c:pt>
                <c:pt idx="1191">
                  <c:v>1,192.00</c:v>
                </c:pt>
                <c:pt idx="1192">
                  <c:v>1,193.00</c:v>
                </c:pt>
                <c:pt idx="1193">
                  <c:v>1,193.99</c:v>
                </c:pt>
                <c:pt idx="1194">
                  <c:v>1,195.00</c:v>
                </c:pt>
                <c:pt idx="1195">
                  <c:v>1,196.00</c:v>
                </c:pt>
                <c:pt idx="1196">
                  <c:v>1,196.99</c:v>
                </c:pt>
                <c:pt idx="1197">
                  <c:v>1,197.99</c:v>
                </c:pt>
                <c:pt idx="1198">
                  <c:v>1,199.00</c:v>
                </c:pt>
                <c:pt idx="1199">
                  <c:v>1,200.00</c:v>
                </c:pt>
                <c:pt idx="1200">
                  <c:v>1,200.99</c:v>
                </c:pt>
                <c:pt idx="1201">
                  <c:v>1,202.00</c:v>
                </c:pt>
                <c:pt idx="1202">
                  <c:v>1,203.00</c:v>
                </c:pt>
                <c:pt idx="1203">
                  <c:v>1,203.99</c:v>
                </c:pt>
                <c:pt idx="1204">
                  <c:v>1,205.00</c:v>
                </c:pt>
                <c:pt idx="1205">
                  <c:v>1,206.00</c:v>
                </c:pt>
                <c:pt idx="1206">
                  <c:v>1,206.99</c:v>
                </c:pt>
                <c:pt idx="1207">
                  <c:v>1,207.99</c:v>
                </c:pt>
                <c:pt idx="1208">
                  <c:v>1,209.00</c:v>
                </c:pt>
                <c:pt idx="1209">
                  <c:v>1,210.00</c:v>
                </c:pt>
                <c:pt idx="1210">
                  <c:v>1,210.99</c:v>
                </c:pt>
                <c:pt idx="1211">
                  <c:v>1,212.00</c:v>
                </c:pt>
                <c:pt idx="1212">
                  <c:v>1,213.00</c:v>
                </c:pt>
                <c:pt idx="1213">
                  <c:v>1,213.99</c:v>
                </c:pt>
                <c:pt idx="1214">
                  <c:v>1,215.00</c:v>
                </c:pt>
                <c:pt idx="1215">
                  <c:v>1,216.00</c:v>
                </c:pt>
                <c:pt idx="1216">
                  <c:v>1,216.99</c:v>
                </c:pt>
                <c:pt idx="1217">
                  <c:v>1,217.99</c:v>
                </c:pt>
                <c:pt idx="1218">
                  <c:v>1,219.00</c:v>
                </c:pt>
                <c:pt idx="1219">
                  <c:v>1,220.00</c:v>
                </c:pt>
                <c:pt idx="1220">
                  <c:v>1,220.99</c:v>
                </c:pt>
                <c:pt idx="1221">
                  <c:v>1,222.00</c:v>
                </c:pt>
                <c:pt idx="1222">
                  <c:v>1,223.00</c:v>
                </c:pt>
                <c:pt idx="1223">
                  <c:v>1,223.99</c:v>
                </c:pt>
                <c:pt idx="1224">
                  <c:v>1,225.00</c:v>
                </c:pt>
                <c:pt idx="1225">
                  <c:v>1,226.00</c:v>
                </c:pt>
                <c:pt idx="1226">
                  <c:v>1,226.99</c:v>
                </c:pt>
                <c:pt idx="1227">
                  <c:v>1,227.99</c:v>
                </c:pt>
                <c:pt idx="1228">
                  <c:v>1,229.00</c:v>
                </c:pt>
                <c:pt idx="1229">
                  <c:v>1,230.00</c:v>
                </c:pt>
                <c:pt idx="1230">
                  <c:v>1,230.99</c:v>
                </c:pt>
                <c:pt idx="1231">
                  <c:v>1,232.00</c:v>
                </c:pt>
                <c:pt idx="1232">
                  <c:v>1,233.00</c:v>
                </c:pt>
                <c:pt idx="1233">
                  <c:v>1,233.99</c:v>
                </c:pt>
                <c:pt idx="1234">
                  <c:v>1,234.99</c:v>
                </c:pt>
                <c:pt idx="1235">
                  <c:v>1,236.00</c:v>
                </c:pt>
                <c:pt idx="1236">
                  <c:v>1,237.00</c:v>
                </c:pt>
                <c:pt idx="1237">
                  <c:v>1,237.99</c:v>
                </c:pt>
                <c:pt idx="1238">
                  <c:v>1,239.00</c:v>
                </c:pt>
                <c:pt idx="1239">
                  <c:v>1,240.00</c:v>
                </c:pt>
                <c:pt idx="1240">
                  <c:v>1,240.99</c:v>
                </c:pt>
                <c:pt idx="1241">
                  <c:v>1,242.00</c:v>
                </c:pt>
                <c:pt idx="1242">
                  <c:v>1,243.00</c:v>
                </c:pt>
                <c:pt idx="1243">
                  <c:v>1,243.99</c:v>
                </c:pt>
                <c:pt idx="1244">
                  <c:v>1,244.99</c:v>
                </c:pt>
                <c:pt idx="1245">
                  <c:v>1,246.00</c:v>
                </c:pt>
                <c:pt idx="1246">
                  <c:v>1,247.00</c:v>
                </c:pt>
                <c:pt idx="1247">
                  <c:v>1,247.99</c:v>
                </c:pt>
                <c:pt idx="1248">
                  <c:v>1,249.00</c:v>
                </c:pt>
                <c:pt idx="1249">
                  <c:v>1,250.00</c:v>
                </c:pt>
                <c:pt idx="1250">
                  <c:v>1,250.99</c:v>
                </c:pt>
                <c:pt idx="1251">
                  <c:v>1,252.00</c:v>
                </c:pt>
                <c:pt idx="1252">
                  <c:v>1,253.00</c:v>
                </c:pt>
                <c:pt idx="1253">
                  <c:v>1,253.99</c:v>
                </c:pt>
                <c:pt idx="1254">
                  <c:v>1,254.99</c:v>
                </c:pt>
                <c:pt idx="1255">
                  <c:v>1,256.00</c:v>
                </c:pt>
                <c:pt idx="1256">
                  <c:v>1,257.00</c:v>
                </c:pt>
                <c:pt idx="1257">
                  <c:v>1,257.99</c:v>
                </c:pt>
                <c:pt idx="1258">
                  <c:v>1,259.00</c:v>
                </c:pt>
                <c:pt idx="1259">
                  <c:v>1,260.00</c:v>
                </c:pt>
                <c:pt idx="1260">
                  <c:v>1,260.99</c:v>
                </c:pt>
                <c:pt idx="1261">
                  <c:v>1,261.99</c:v>
                </c:pt>
                <c:pt idx="1262">
                  <c:v>1,263.00</c:v>
                </c:pt>
                <c:pt idx="1263">
                  <c:v>1,264.00</c:v>
                </c:pt>
                <c:pt idx="1264">
                  <c:v>1,264.99</c:v>
                </c:pt>
                <c:pt idx="1265">
                  <c:v>1,266.00</c:v>
                </c:pt>
                <c:pt idx="1266">
                  <c:v>1,267.00</c:v>
                </c:pt>
                <c:pt idx="1267">
                  <c:v>1,267.99</c:v>
                </c:pt>
                <c:pt idx="1268">
                  <c:v>1,269.00</c:v>
                </c:pt>
                <c:pt idx="1269">
                  <c:v>1,270.00</c:v>
                </c:pt>
                <c:pt idx="1270">
                  <c:v>1,270.99</c:v>
                </c:pt>
                <c:pt idx="1271">
                  <c:v>1,271.99</c:v>
                </c:pt>
                <c:pt idx="1272">
                  <c:v>1,273.00</c:v>
                </c:pt>
                <c:pt idx="1273">
                  <c:v>1,274.00</c:v>
                </c:pt>
                <c:pt idx="1274">
                  <c:v>1,274.99</c:v>
                </c:pt>
                <c:pt idx="1275">
                  <c:v>1,276.00</c:v>
                </c:pt>
                <c:pt idx="1276">
                  <c:v>1,277.00</c:v>
                </c:pt>
                <c:pt idx="1277">
                  <c:v>1,277.99</c:v>
                </c:pt>
                <c:pt idx="1278">
                  <c:v>1,279.00</c:v>
                </c:pt>
                <c:pt idx="1279">
                  <c:v>1,280.00</c:v>
                </c:pt>
                <c:pt idx="1280">
                  <c:v>1,280.99</c:v>
                </c:pt>
                <c:pt idx="1281">
                  <c:v>1,281.99</c:v>
                </c:pt>
                <c:pt idx="1282">
                  <c:v>1,283.00</c:v>
                </c:pt>
                <c:pt idx="1283">
                  <c:v>1,284.00</c:v>
                </c:pt>
                <c:pt idx="1284">
                  <c:v>1,284.99</c:v>
                </c:pt>
                <c:pt idx="1285">
                  <c:v>1,286.00</c:v>
                </c:pt>
                <c:pt idx="1286">
                  <c:v>1,287.00</c:v>
                </c:pt>
                <c:pt idx="1287">
                  <c:v>1,287.99</c:v>
                </c:pt>
                <c:pt idx="1288">
                  <c:v>1,289.00</c:v>
                </c:pt>
                <c:pt idx="1289">
                  <c:v>1,290.00</c:v>
                </c:pt>
                <c:pt idx="1290">
                  <c:v>1,290.99</c:v>
                </c:pt>
                <c:pt idx="1291">
                  <c:v>1,291.99</c:v>
                </c:pt>
                <c:pt idx="1292">
                  <c:v>1,293.00</c:v>
                </c:pt>
                <c:pt idx="1293">
                  <c:v>1,294.00</c:v>
                </c:pt>
                <c:pt idx="1294">
                  <c:v>1,294.99</c:v>
                </c:pt>
                <c:pt idx="1295">
                  <c:v>1,296.00</c:v>
                </c:pt>
                <c:pt idx="1296">
                  <c:v>1,297.00</c:v>
                </c:pt>
                <c:pt idx="1297">
                  <c:v>1,297.99</c:v>
                </c:pt>
                <c:pt idx="1298">
                  <c:v>1,299.00</c:v>
                </c:pt>
                <c:pt idx="1299">
                  <c:v>1,300.00</c:v>
                </c:pt>
                <c:pt idx="1300">
                  <c:v>1,300.99</c:v>
                </c:pt>
                <c:pt idx="1301">
                  <c:v>1,301.99</c:v>
                </c:pt>
                <c:pt idx="1302">
                  <c:v>1,303.00</c:v>
                </c:pt>
                <c:pt idx="1303">
                  <c:v>1,304.00</c:v>
                </c:pt>
                <c:pt idx="1304">
                  <c:v>1,304.99</c:v>
                </c:pt>
                <c:pt idx="1305">
                  <c:v>1,306.00</c:v>
                </c:pt>
                <c:pt idx="1306">
                  <c:v>1,307.00</c:v>
                </c:pt>
                <c:pt idx="1307">
                  <c:v>1,307.99</c:v>
                </c:pt>
                <c:pt idx="1308">
                  <c:v>1,308.99</c:v>
                </c:pt>
                <c:pt idx="1309">
                  <c:v>1,310.00</c:v>
                </c:pt>
                <c:pt idx="1310">
                  <c:v>1,310.99</c:v>
                </c:pt>
                <c:pt idx="1311">
                  <c:v>1,311.99</c:v>
                </c:pt>
                <c:pt idx="1312">
                  <c:v>1,313.00</c:v>
                </c:pt>
                <c:pt idx="1313">
                  <c:v>1,314.00</c:v>
                </c:pt>
                <c:pt idx="1314">
                  <c:v>1,314.99</c:v>
                </c:pt>
                <c:pt idx="1315">
                  <c:v>1,316.00</c:v>
                </c:pt>
                <c:pt idx="1316">
                  <c:v>1,317.00</c:v>
                </c:pt>
                <c:pt idx="1317">
                  <c:v>1,317.99</c:v>
                </c:pt>
                <c:pt idx="1318">
                  <c:v>1,318.99</c:v>
                </c:pt>
                <c:pt idx="1319">
                  <c:v>1,320.00</c:v>
                </c:pt>
                <c:pt idx="1320">
                  <c:v>1,321.00</c:v>
                </c:pt>
                <c:pt idx="1321">
                  <c:v>1,321.99</c:v>
                </c:pt>
                <c:pt idx="1322">
                  <c:v>1,323.00</c:v>
                </c:pt>
                <c:pt idx="1323">
                  <c:v>1,324.00</c:v>
                </c:pt>
                <c:pt idx="1324">
                  <c:v>1,324.99</c:v>
                </c:pt>
                <c:pt idx="1325">
                  <c:v>1,326.00</c:v>
                </c:pt>
                <c:pt idx="1326">
                  <c:v>1,327.00</c:v>
                </c:pt>
                <c:pt idx="1327">
                  <c:v>1,327.99</c:v>
                </c:pt>
                <c:pt idx="1328">
                  <c:v>1,328.99</c:v>
                </c:pt>
                <c:pt idx="1329">
                  <c:v>1,330.00</c:v>
                </c:pt>
                <c:pt idx="1330">
                  <c:v>1,331.00</c:v>
                </c:pt>
                <c:pt idx="1331">
                  <c:v>1,331.99</c:v>
                </c:pt>
                <c:pt idx="1332">
                  <c:v>1,333.00</c:v>
                </c:pt>
                <c:pt idx="1333">
                  <c:v>1,334.00</c:v>
                </c:pt>
                <c:pt idx="1334">
                  <c:v>1,334.99</c:v>
                </c:pt>
                <c:pt idx="1335">
                  <c:v>1,336.00</c:v>
                </c:pt>
                <c:pt idx="1336">
                  <c:v>1,337.00</c:v>
                </c:pt>
                <c:pt idx="1337">
                  <c:v>1,337.99</c:v>
                </c:pt>
                <c:pt idx="1338">
                  <c:v>1,338.99</c:v>
                </c:pt>
                <c:pt idx="1339">
                  <c:v>1,340.00</c:v>
                </c:pt>
                <c:pt idx="1340">
                  <c:v>1,341.00</c:v>
                </c:pt>
                <c:pt idx="1341">
                  <c:v>1,341.99</c:v>
                </c:pt>
                <c:pt idx="1342">
                  <c:v>1,343.00</c:v>
                </c:pt>
                <c:pt idx="1343">
                  <c:v>1,344.00</c:v>
                </c:pt>
                <c:pt idx="1344">
                  <c:v>1,344.99</c:v>
                </c:pt>
                <c:pt idx="1345">
                  <c:v>1,346.00</c:v>
                </c:pt>
                <c:pt idx="1346">
                  <c:v>1,347.00</c:v>
                </c:pt>
                <c:pt idx="1347">
                  <c:v>1,347.99</c:v>
                </c:pt>
                <c:pt idx="1348">
                  <c:v>1,348.99</c:v>
                </c:pt>
                <c:pt idx="1349">
                  <c:v>1,350.00</c:v>
                </c:pt>
                <c:pt idx="1350">
                  <c:v>1,351.00</c:v>
                </c:pt>
                <c:pt idx="1351">
                  <c:v>1,351.99</c:v>
                </c:pt>
                <c:pt idx="1352">
                  <c:v>1,353.00</c:v>
                </c:pt>
                <c:pt idx="1353">
                  <c:v>1,354.00</c:v>
                </c:pt>
                <c:pt idx="1354">
                  <c:v>1,354.99</c:v>
                </c:pt>
                <c:pt idx="1355">
                  <c:v>1,355.99</c:v>
                </c:pt>
                <c:pt idx="1356">
                  <c:v>1,357.00</c:v>
                </c:pt>
                <c:pt idx="1357">
                  <c:v>1,357.99</c:v>
                </c:pt>
                <c:pt idx="1358">
                  <c:v>1,358.99</c:v>
                </c:pt>
                <c:pt idx="1359">
                  <c:v>1,360.00</c:v>
                </c:pt>
                <c:pt idx="1360">
                  <c:v>1,361.00</c:v>
                </c:pt>
                <c:pt idx="1361">
                  <c:v>1,361.99</c:v>
                </c:pt>
                <c:pt idx="1362">
                  <c:v>1,363.00</c:v>
                </c:pt>
                <c:pt idx="1363">
                  <c:v>1,364.00</c:v>
                </c:pt>
                <c:pt idx="1364">
                  <c:v>1,364.99</c:v>
                </c:pt>
                <c:pt idx="1365">
                  <c:v>1,365.99</c:v>
                </c:pt>
                <c:pt idx="1366">
                  <c:v>1,367.00</c:v>
                </c:pt>
                <c:pt idx="1367">
                  <c:v>1,368.00</c:v>
                </c:pt>
                <c:pt idx="1368">
                  <c:v>1,368.99</c:v>
                </c:pt>
                <c:pt idx="1369">
                  <c:v>1,370.00</c:v>
                </c:pt>
                <c:pt idx="1370">
                  <c:v>1,371.00</c:v>
                </c:pt>
                <c:pt idx="1371">
                  <c:v>1,371.99</c:v>
                </c:pt>
                <c:pt idx="1372">
                  <c:v>1,373.00</c:v>
                </c:pt>
                <c:pt idx="1373">
                  <c:v>1,374.00</c:v>
                </c:pt>
                <c:pt idx="1374">
                  <c:v>1,374.99</c:v>
                </c:pt>
                <c:pt idx="1375">
                  <c:v>1,375.99</c:v>
                </c:pt>
                <c:pt idx="1376">
                  <c:v>1,377.00</c:v>
                </c:pt>
                <c:pt idx="1377">
                  <c:v>1,378.00</c:v>
                </c:pt>
                <c:pt idx="1378">
                  <c:v>1,378.99</c:v>
                </c:pt>
                <c:pt idx="1379">
                  <c:v>1,380.00</c:v>
                </c:pt>
                <c:pt idx="1380">
                  <c:v>1,381.00</c:v>
                </c:pt>
                <c:pt idx="1381">
                  <c:v>1,381.99</c:v>
                </c:pt>
                <c:pt idx="1382">
                  <c:v>1,382.99</c:v>
                </c:pt>
                <c:pt idx="1383">
                  <c:v>1,384.00</c:v>
                </c:pt>
                <c:pt idx="1384">
                  <c:v>1,385.00</c:v>
                </c:pt>
                <c:pt idx="1385">
                  <c:v>1,385.99</c:v>
                </c:pt>
                <c:pt idx="1386">
                  <c:v>1,387.00</c:v>
                </c:pt>
                <c:pt idx="1387">
                  <c:v>1,388.00</c:v>
                </c:pt>
                <c:pt idx="1388">
                  <c:v>1,388.99</c:v>
                </c:pt>
                <c:pt idx="1389">
                  <c:v>1,390.00</c:v>
                </c:pt>
                <c:pt idx="1390">
                  <c:v>1,391.00</c:v>
                </c:pt>
                <c:pt idx="1391">
                  <c:v>1,391.99</c:v>
                </c:pt>
                <c:pt idx="1392">
                  <c:v>1,392.99</c:v>
                </c:pt>
                <c:pt idx="1393">
                  <c:v>1,394.00</c:v>
                </c:pt>
                <c:pt idx="1394">
                  <c:v>1,395.00</c:v>
                </c:pt>
                <c:pt idx="1395">
                  <c:v>1,395.99</c:v>
                </c:pt>
                <c:pt idx="1396">
                  <c:v>1,397.00</c:v>
                </c:pt>
                <c:pt idx="1397">
                  <c:v>1,398.00</c:v>
                </c:pt>
                <c:pt idx="1398">
                  <c:v>1,398.99</c:v>
                </c:pt>
                <c:pt idx="1399">
                  <c:v>1,400.00</c:v>
                </c:pt>
                <c:pt idx="1400">
                  <c:v>1,401.00</c:v>
                </c:pt>
                <c:pt idx="1401">
                  <c:v>1,401.99</c:v>
                </c:pt>
                <c:pt idx="1402">
                  <c:v>1,402.99</c:v>
                </c:pt>
                <c:pt idx="1403">
                  <c:v>1,404.00</c:v>
                </c:pt>
                <c:pt idx="1404">
                  <c:v>1,405.00</c:v>
                </c:pt>
                <c:pt idx="1405">
                  <c:v>1,405.99</c:v>
                </c:pt>
                <c:pt idx="1406">
                  <c:v>1,407.00</c:v>
                </c:pt>
                <c:pt idx="1407">
                  <c:v>1,408.00</c:v>
                </c:pt>
                <c:pt idx="1408">
                  <c:v>1,408.99</c:v>
                </c:pt>
                <c:pt idx="1409">
                  <c:v>1,410.00</c:v>
                </c:pt>
                <c:pt idx="1410">
                  <c:v>1,411.00</c:v>
                </c:pt>
                <c:pt idx="1411">
                  <c:v>1,411.99</c:v>
                </c:pt>
                <c:pt idx="1412">
                  <c:v>1,412.99</c:v>
                </c:pt>
                <c:pt idx="1413">
                  <c:v>1,414.00</c:v>
                </c:pt>
                <c:pt idx="1414">
                  <c:v>1,415.00</c:v>
                </c:pt>
                <c:pt idx="1415">
                  <c:v>1,415.99</c:v>
                </c:pt>
                <c:pt idx="1416">
                  <c:v>1,417.00</c:v>
                </c:pt>
                <c:pt idx="1417">
                  <c:v>1,418.00</c:v>
                </c:pt>
                <c:pt idx="1418">
                  <c:v>1,418.99</c:v>
                </c:pt>
                <c:pt idx="1419">
                  <c:v>1,420.00</c:v>
                </c:pt>
                <c:pt idx="1420">
                  <c:v>1,421.00</c:v>
                </c:pt>
                <c:pt idx="1421">
                  <c:v>1,422.00</c:v>
                </c:pt>
                <c:pt idx="1422">
                  <c:v>1,422.99</c:v>
                </c:pt>
                <c:pt idx="1423">
                  <c:v>1,424.00</c:v>
                </c:pt>
                <c:pt idx="1424">
                  <c:v>1,425.00</c:v>
                </c:pt>
                <c:pt idx="1425">
                  <c:v>1,425.99</c:v>
                </c:pt>
                <c:pt idx="1426">
                  <c:v>1,427.00</c:v>
                </c:pt>
                <c:pt idx="1427">
                  <c:v>1,428.00</c:v>
                </c:pt>
                <c:pt idx="1428">
                  <c:v>1,428.99</c:v>
                </c:pt>
                <c:pt idx="1429">
                  <c:v>1,429.99</c:v>
                </c:pt>
                <c:pt idx="1430">
                  <c:v>1,431.00</c:v>
                </c:pt>
                <c:pt idx="1431">
                  <c:v>1,432.00</c:v>
                </c:pt>
                <c:pt idx="1432">
                  <c:v>1,432.99</c:v>
                </c:pt>
                <c:pt idx="1433">
                  <c:v>1,434.00</c:v>
                </c:pt>
                <c:pt idx="1434">
                  <c:v>1,435.00</c:v>
                </c:pt>
                <c:pt idx="1435">
                  <c:v>1,435.99</c:v>
                </c:pt>
                <c:pt idx="1436">
                  <c:v>1,437.00</c:v>
                </c:pt>
                <c:pt idx="1437">
                  <c:v>1,438.00</c:v>
                </c:pt>
                <c:pt idx="1438">
                  <c:v>1,438.99</c:v>
                </c:pt>
                <c:pt idx="1439">
                  <c:v>1,439.99</c:v>
                </c:pt>
                <c:pt idx="1440">
                  <c:v>1,441.00</c:v>
                </c:pt>
                <c:pt idx="1441">
                  <c:v>1,442.00</c:v>
                </c:pt>
                <c:pt idx="1442">
                  <c:v>1,442.99</c:v>
                </c:pt>
                <c:pt idx="1443">
                  <c:v>1,444.00</c:v>
                </c:pt>
                <c:pt idx="1444">
                  <c:v>1,445.00</c:v>
                </c:pt>
                <c:pt idx="1445">
                  <c:v>1,445.99</c:v>
                </c:pt>
                <c:pt idx="1446">
                  <c:v>1,447.00</c:v>
                </c:pt>
                <c:pt idx="1447">
                  <c:v>1,448.00</c:v>
                </c:pt>
                <c:pt idx="1448">
                  <c:v>1,448.99</c:v>
                </c:pt>
                <c:pt idx="1449">
                  <c:v>1,449.99</c:v>
                </c:pt>
                <c:pt idx="1450">
                  <c:v>1,451.00</c:v>
                </c:pt>
                <c:pt idx="1451">
                  <c:v>1,452.00</c:v>
                </c:pt>
                <c:pt idx="1452">
                  <c:v>1,452.99</c:v>
                </c:pt>
                <c:pt idx="1453">
                  <c:v>1,454.00</c:v>
                </c:pt>
                <c:pt idx="1454">
                  <c:v>1,455.00</c:v>
                </c:pt>
                <c:pt idx="1455">
                  <c:v>1,455.99</c:v>
                </c:pt>
                <c:pt idx="1456">
                  <c:v>1,456.99</c:v>
                </c:pt>
                <c:pt idx="1457">
                  <c:v>1,458.00</c:v>
                </c:pt>
                <c:pt idx="1458">
                  <c:v>1,459.00</c:v>
                </c:pt>
                <c:pt idx="1459">
                  <c:v>1,459.99</c:v>
                </c:pt>
                <c:pt idx="1460">
                  <c:v>1,461.00</c:v>
                </c:pt>
                <c:pt idx="1461">
                  <c:v>1,462.00</c:v>
                </c:pt>
                <c:pt idx="1462">
                  <c:v>1,462.99</c:v>
                </c:pt>
                <c:pt idx="1463">
                  <c:v>1,464.00</c:v>
                </c:pt>
                <c:pt idx="1464">
                  <c:v>1,465.00</c:v>
                </c:pt>
                <c:pt idx="1465">
                  <c:v>1,465.99</c:v>
                </c:pt>
                <c:pt idx="1466">
                  <c:v>1,467.00</c:v>
                </c:pt>
                <c:pt idx="1467">
                  <c:v>1,468.00</c:v>
                </c:pt>
                <c:pt idx="1468">
                  <c:v>1,468.99</c:v>
                </c:pt>
                <c:pt idx="1469">
                  <c:v>1,469.99</c:v>
                </c:pt>
                <c:pt idx="1470">
                  <c:v>1,471.00</c:v>
                </c:pt>
                <c:pt idx="1471">
                  <c:v>1,472.00</c:v>
                </c:pt>
                <c:pt idx="1472">
                  <c:v>1,472.99</c:v>
                </c:pt>
                <c:pt idx="1473">
                  <c:v>1,474.00</c:v>
                </c:pt>
                <c:pt idx="1474">
                  <c:v>1,475.00</c:v>
                </c:pt>
                <c:pt idx="1475">
                  <c:v>1,475.99</c:v>
                </c:pt>
                <c:pt idx="1476">
                  <c:v>1,477.00</c:v>
                </c:pt>
                <c:pt idx="1477">
                  <c:v>1,478.00</c:v>
                </c:pt>
                <c:pt idx="1478">
                  <c:v>1,478.99</c:v>
                </c:pt>
                <c:pt idx="1479">
                  <c:v>1,479.99</c:v>
                </c:pt>
                <c:pt idx="1480">
                  <c:v>1,481.00</c:v>
                </c:pt>
                <c:pt idx="1481">
                  <c:v>1,482.00</c:v>
                </c:pt>
                <c:pt idx="1482">
                  <c:v>1,482.99</c:v>
                </c:pt>
                <c:pt idx="1483">
                  <c:v>1,484.00</c:v>
                </c:pt>
                <c:pt idx="1484">
                  <c:v>1,485.00</c:v>
                </c:pt>
                <c:pt idx="1485">
                  <c:v>1,485.99</c:v>
                </c:pt>
                <c:pt idx="1486">
                  <c:v>1,487.00</c:v>
                </c:pt>
                <c:pt idx="1487">
                  <c:v>1,488.00</c:v>
                </c:pt>
                <c:pt idx="1488">
                  <c:v>1,488.99</c:v>
                </c:pt>
                <c:pt idx="1489">
                  <c:v>1,489.99</c:v>
                </c:pt>
                <c:pt idx="1490">
                  <c:v>1,491.00</c:v>
                </c:pt>
                <c:pt idx="1491">
                  <c:v>1,492.00</c:v>
                </c:pt>
                <c:pt idx="1492">
                  <c:v>1,492.99</c:v>
                </c:pt>
                <c:pt idx="1493">
                  <c:v>1,494.00</c:v>
                </c:pt>
                <c:pt idx="1494">
                  <c:v>1,495.00</c:v>
                </c:pt>
                <c:pt idx="1495">
                  <c:v>1,495.99</c:v>
                </c:pt>
                <c:pt idx="1496">
                  <c:v>1,496.99</c:v>
                </c:pt>
                <c:pt idx="1497">
                  <c:v>1,498.00</c:v>
                </c:pt>
                <c:pt idx="1498">
                  <c:v>1,498.99</c:v>
                </c:pt>
                <c:pt idx="1499">
                  <c:v>1,499.99</c:v>
                </c:pt>
                <c:pt idx="1500">
                  <c:v>1,501.00</c:v>
                </c:pt>
                <c:pt idx="1501">
                  <c:v>1,502.00</c:v>
                </c:pt>
                <c:pt idx="1502">
                  <c:v>1,502.99</c:v>
                </c:pt>
                <c:pt idx="1503">
                  <c:v>1,504.00</c:v>
                </c:pt>
                <c:pt idx="1504">
                  <c:v>1,505.00</c:v>
                </c:pt>
                <c:pt idx="1505">
                  <c:v>1,505.99</c:v>
                </c:pt>
                <c:pt idx="1506">
                  <c:v>1,506.99</c:v>
                </c:pt>
                <c:pt idx="1507">
                  <c:v>1,508.00</c:v>
                </c:pt>
                <c:pt idx="1508">
                  <c:v>1,509.00</c:v>
                </c:pt>
                <c:pt idx="1509">
                  <c:v>1,509.99</c:v>
                </c:pt>
                <c:pt idx="1510">
                  <c:v>1,511.00</c:v>
                </c:pt>
                <c:pt idx="1511">
                  <c:v>1,512.00</c:v>
                </c:pt>
                <c:pt idx="1512">
                  <c:v>1,512.99</c:v>
                </c:pt>
                <c:pt idx="1513">
                  <c:v>1,514.00</c:v>
                </c:pt>
                <c:pt idx="1514">
                  <c:v>1,515.00</c:v>
                </c:pt>
                <c:pt idx="1515">
                  <c:v>1,515.99</c:v>
                </c:pt>
                <c:pt idx="1516">
                  <c:v>1,516.99</c:v>
                </c:pt>
                <c:pt idx="1517">
                  <c:v>1,518.00</c:v>
                </c:pt>
                <c:pt idx="1518">
                  <c:v>1,519.00</c:v>
                </c:pt>
                <c:pt idx="1519">
                  <c:v>1,519.99</c:v>
                </c:pt>
                <c:pt idx="1520">
                  <c:v>1,521.00</c:v>
                </c:pt>
                <c:pt idx="1521">
                  <c:v>1,522.00</c:v>
                </c:pt>
                <c:pt idx="1522">
                  <c:v>1,522.99</c:v>
                </c:pt>
                <c:pt idx="1523">
                  <c:v>1,524.00</c:v>
                </c:pt>
                <c:pt idx="1524">
                  <c:v>1,525.00</c:v>
                </c:pt>
                <c:pt idx="1525">
                  <c:v>1,525.99</c:v>
                </c:pt>
                <c:pt idx="1526">
                  <c:v>1,526.99</c:v>
                </c:pt>
                <c:pt idx="1527">
                  <c:v>1,528.00</c:v>
                </c:pt>
                <c:pt idx="1528">
                  <c:v>1,529.00</c:v>
                </c:pt>
                <c:pt idx="1529">
                  <c:v>1,529.99</c:v>
                </c:pt>
                <c:pt idx="1530">
                  <c:v>1,531.00</c:v>
                </c:pt>
                <c:pt idx="1531">
                  <c:v>1,532.00</c:v>
                </c:pt>
                <c:pt idx="1532">
                  <c:v>1,532.99</c:v>
                </c:pt>
                <c:pt idx="1533">
                  <c:v>1,534.00</c:v>
                </c:pt>
                <c:pt idx="1534">
                  <c:v>1,535.00</c:v>
                </c:pt>
                <c:pt idx="1535">
                  <c:v>1,535.99</c:v>
                </c:pt>
                <c:pt idx="1536">
                  <c:v>1,536.99</c:v>
                </c:pt>
                <c:pt idx="1537">
                  <c:v>1,538.00</c:v>
                </c:pt>
                <c:pt idx="1538">
                  <c:v>1,539.00</c:v>
                </c:pt>
                <c:pt idx="1539">
                  <c:v>1,539.99</c:v>
                </c:pt>
                <c:pt idx="1540">
                  <c:v>1,541.00</c:v>
                </c:pt>
                <c:pt idx="1541">
                  <c:v>1,542.00</c:v>
                </c:pt>
                <c:pt idx="1542">
                  <c:v>1,542.99</c:v>
                </c:pt>
                <c:pt idx="1543">
                  <c:v>1,543.99</c:v>
                </c:pt>
                <c:pt idx="1544">
                  <c:v>1,545.00</c:v>
                </c:pt>
                <c:pt idx="1545">
                  <c:v>1,546.00</c:v>
                </c:pt>
                <c:pt idx="1546">
                  <c:v>1,546.99</c:v>
                </c:pt>
                <c:pt idx="1547">
                  <c:v>1,548.00</c:v>
                </c:pt>
                <c:pt idx="1548">
                  <c:v>1,549.00</c:v>
                </c:pt>
                <c:pt idx="1549">
                  <c:v>1,549.99</c:v>
                </c:pt>
                <c:pt idx="1550">
                  <c:v>1,551.00</c:v>
                </c:pt>
                <c:pt idx="1551">
                  <c:v>1,552.00</c:v>
                </c:pt>
                <c:pt idx="1552">
                  <c:v>1,552.99</c:v>
                </c:pt>
                <c:pt idx="1553">
                  <c:v>1,553.99</c:v>
                </c:pt>
                <c:pt idx="1554">
                  <c:v>1,555.00</c:v>
                </c:pt>
                <c:pt idx="1555">
                  <c:v>1,556.00</c:v>
                </c:pt>
                <c:pt idx="1556">
                  <c:v>1,556.99</c:v>
                </c:pt>
                <c:pt idx="1557">
                  <c:v>1,558.00</c:v>
                </c:pt>
                <c:pt idx="1558">
                  <c:v>1,559.00</c:v>
                </c:pt>
                <c:pt idx="1559">
                  <c:v>1,559.99</c:v>
                </c:pt>
                <c:pt idx="1560">
                  <c:v>1,561.00</c:v>
                </c:pt>
                <c:pt idx="1561">
                  <c:v>1,562.00</c:v>
                </c:pt>
                <c:pt idx="1562">
                  <c:v>1,562.99</c:v>
                </c:pt>
                <c:pt idx="1563">
                  <c:v>1,563.99</c:v>
                </c:pt>
                <c:pt idx="1564">
                  <c:v>1,565.00</c:v>
                </c:pt>
                <c:pt idx="1565">
                  <c:v>1,566.00</c:v>
                </c:pt>
                <c:pt idx="1566">
                  <c:v>1,566.99</c:v>
                </c:pt>
                <c:pt idx="1567">
                  <c:v>1,568.00</c:v>
                </c:pt>
                <c:pt idx="1568">
                  <c:v>1,569.00</c:v>
                </c:pt>
                <c:pt idx="1569">
                  <c:v>1,569.99</c:v>
                </c:pt>
                <c:pt idx="1570">
                  <c:v>1,571.00</c:v>
                </c:pt>
                <c:pt idx="1571">
                  <c:v>1,572.00</c:v>
                </c:pt>
                <c:pt idx="1572">
                  <c:v>1,572.99</c:v>
                </c:pt>
                <c:pt idx="1573">
                  <c:v>1,573.99</c:v>
                </c:pt>
                <c:pt idx="1574">
                  <c:v>1,575.00</c:v>
                </c:pt>
                <c:pt idx="1575">
                  <c:v>1,576.00</c:v>
                </c:pt>
                <c:pt idx="1576">
                  <c:v>1,576.99</c:v>
                </c:pt>
                <c:pt idx="1577">
                  <c:v>1,578.00</c:v>
                </c:pt>
                <c:pt idx="1578">
                  <c:v>1,579.00</c:v>
                </c:pt>
                <c:pt idx="1579">
                  <c:v>1,579.99</c:v>
                </c:pt>
                <c:pt idx="1580">
                  <c:v>1,581.00</c:v>
                </c:pt>
                <c:pt idx="1581">
                  <c:v>1,582.00</c:v>
                </c:pt>
                <c:pt idx="1582">
                  <c:v>1,582.99</c:v>
                </c:pt>
                <c:pt idx="1583">
                  <c:v>1,583.99</c:v>
                </c:pt>
                <c:pt idx="1584">
                  <c:v>1,585.00</c:v>
                </c:pt>
                <c:pt idx="1585">
                  <c:v>1,586.00</c:v>
                </c:pt>
                <c:pt idx="1586">
                  <c:v>1,586.99</c:v>
                </c:pt>
                <c:pt idx="1587">
                  <c:v>1,588.00</c:v>
                </c:pt>
                <c:pt idx="1588">
                  <c:v>1,589.00</c:v>
                </c:pt>
                <c:pt idx="1589">
                  <c:v>1,589.99</c:v>
                </c:pt>
                <c:pt idx="1590">
                  <c:v>1,590.99</c:v>
                </c:pt>
                <c:pt idx="1591">
                  <c:v>1,592.00</c:v>
                </c:pt>
                <c:pt idx="1592">
                  <c:v>1,592.99</c:v>
                </c:pt>
                <c:pt idx="1593">
                  <c:v>1,593.99</c:v>
                </c:pt>
                <c:pt idx="1594">
                  <c:v>1,595.00</c:v>
                </c:pt>
                <c:pt idx="1595">
                  <c:v>1,596.00</c:v>
                </c:pt>
                <c:pt idx="1596">
                  <c:v>1,596.99</c:v>
                </c:pt>
                <c:pt idx="1597">
                  <c:v>1,598.00</c:v>
                </c:pt>
                <c:pt idx="1598">
                  <c:v>1,599.00</c:v>
                </c:pt>
                <c:pt idx="1599">
                  <c:v>1,599.99</c:v>
                </c:pt>
                <c:pt idx="1600">
                  <c:v>1,600.99</c:v>
                </c:pt>
                <c:pt idx="1601">
                  <c:v>1,602.00</c:v>
                </c:pt>
                <c:pt idx="1602">
                  <c:v>1,603.00</c:v>
                </c:pt>
                <c:pt idx="1603">
                  <c:v>1,603.99</c:v>
                </c:pt>
                <c:pt idx="1604">
                  <c:v>1,605.00</c:v>
                </c:pt>
                <c:pt idx="1605">
                  <c:v>1,606.00</c:v>
                </c:pt>
                <c:pt idx="1606">
                  <c:v>1,606.99</c:v>
                </c:pt>
                <c:pt idx="1607">
                  <c:v>1,608.00</c:v>
                </c:pt>
                <c:pt idx="1608">
                  <c:v>1,609.00</c:v>
                </c:pt>
                <c:pt idx="1609">
                  <c:v>1,609.99</c:v>
                </c:pt>
                <c:pt idx="1610">
                  <c:v>1,610.99</c:v>
                </c:pt>
                <c:pt idx="1611">
                  <c:v>1,612.00</c:v>
                </c:pt>
                <c:pt idx="1612">
                  <c:v>1,613.00</c:v>
                </c:pt>
                <c:pt idx="1613">
                  <c:v>1,613.99</c:v>
                </c:pt>
                <c:pt idx="1614">
                  <c:v>1,615.00</c:v>
                </c:pt>
                <c:pt idx="1615">
                  <c:v>1,616.00</c:v>
                </c:pt>
                <c:pt idx="1616">
                  <c:v>1,616.99</c:v>
                </c:pt>
                <c:pt idx="1617">
                  <c:v>1,618.00</c:v>
                </c:pt>
                <c:pt idx="1618">
                  <c:v>1,619.00</c:v>
                </c:pt>
                <c:pt idx="1619">
                  <c:v>1,619.99</c:v>
                </c:pt>
                <c:pt idx="1620">
                  <c:v>1,620.99</c:v>
                </c:pt>
                <c:pt idx="1621">
                  <c:v>1,622.00</c:v>
                </c:pt>
                <c:pt idx="1622">
                  <c:v>1,623.00</c:v>
                </c:pt>
                <c:pt idx="1623">
                  <c:v>1,623.99</c:v>
                </c:pt>
                <c:pt idx="1624">
                  <c:v>1,625.00</c:v>
                </c:pt>
                <c:pt idx="1625">
                  <c:v>1,626.00</c:v>
                </c:pt>
                <c:pt idx="1626">
                  <c:v>1,626.99</c:v>
                </c:pt>
                <c:pt idx="1627">
                  <c:v>1,628.00</c:v>
                </c:pt>
                <c:pt idx="1628">
                  <c:v>1,629.00</c:v>
                </c:pt>
                <c:pt idx="1629">
                  <c:v>1,629.99</c:v>
                </c:pt>
                <c:pt idx="1630">
                  <c:v>1,630.99</c:v>
                </c:pt>
                <c:pt idx="1631">
                  <c:v>1,632.00</c:v>
                </c:pt>
                <c:pt idx="1632">
                  <c:v>1,633.00</c:v>
                </c:pt>
                <c:pt idx="1633">
                  <c:v>1,633.99</c:v>
                </c:pt>
                <c:pt idx="1634">
                  <c:v>1,635.00</c:v>
                </c:pt>
                <c:pt idx="1635">
                  <c:v>1,636.00</c:v>
                </c:pt>
                <c:pt idx="1636">
                  <c:v>1,636.99</c:v>
                </c:pt>
                <c:pt idx="1637">
                  <c:v>1,638.00</c:v>
                </c:pt>
                <c:pt idx="1638">
                  <c:v>1,639.00</c:v>
                </c:pt>
                <c:pt idx="1639">
                  <c:v>1,639.99</c:v>
                </c:pt>
                <c:pt idx="1640">
                  <c:v>1,640.99</c:v>
                </c:pt>
                <c:pt idx="1641">
                  <c:v>1,642.00</c:v>
                </c:pt>
                <c:pt idx="1642">
                  <c:v>1,643.00</c:v>
                </c:pt>
                <c:pt idx="1643">
                  <c:v>1,643.99</c:v>
                </c:pt>
                <c:pt idx="1644">
                  <c:v>1,645.00</c:v>
                </c:pt>
                <c:pt idx="1645">
                  <c:v>1,646.00</c:v>
                </c:pt>
                <c:pt idx="1646">
                  <c:v>1,646.99</c:v>
                </c:pt>
                <c:pt idx="1647">
                  <c:v>1,647.99</c:v>
                </c:pt>
                <c:pt idx="1648">
                  <c:v>1,649.00</c:v>
                </c:pt>
                <c:pt idx="1649">
                  <c:v>1,650.00</c:v>
                </c:pt>
                <c:pt idx="1650">
                  <c:v>1,650.99</c:v>
                </c:pt>
                <c:pt idx="1651">
                  <c:v>1,652.00</c:v>
                </c:pt>
                <c:pt idx="1652">
                  <c:v>1,653.00</c:v>
                </c:pt>
                <c:pt idx="1653">
                  <c:v>1,653.99</c:v>
                </c:pt>
                <c:pt idx="1654">
                  <c:v>1,655.00</c:v>
                </c:pt>
                <c:pt idx="1655">
                  <c:v>1,656.00</c:v>
                </c:pt>
                <c:pt idx="1656">
                  <c:v>1,656.99</c:v>
                </c:pt>
                <c:pt idx="1657">
                  <c:v>1,657.99</c:v>
                </c:pt>
                <c:pt idx="1658">
                  <c:v>1,659.00</c:v>
                </c:pt>
                <c:pt idx="1659">
                  <c:v>1,660.00</c:v>
                </c:pt>
                <c:pt idx="1660">
                  <c:v>1,660.99</c:v>
                </c:pt>
                <c:pt idx="1661">
                  <c:v>1,662.00</c:v>
                </c:pt>
                <c:pt idx="1662">
                  <c:v>1,663.00</c:v>
                </c:pt>
                <c:pt idx="1663">
                  <c:v>1,663.99</c:v>
                </c:pt>
                <c:pt idx="1664">
                  <c:v>1,665.00</c:v>
                </c:pt>
                <c:pt idx="1665">
                  <c:v>1,666.00</c:v>
                </c:pt>
                <c:pt idx="1666">
                  <c:v>1,666.99</c:v>
                </c:pt>
                <c:pt idx="1667">
                  <c:v>1,667.99</c:v>
                </c:pt>
                <c:pt idx="1668">
                  <c:v>1,669.00</c:v>
                </c:pt>
                <c:pt idx="1669">
                  <c:v>1,670.00</c:v>
                </c:pt>
                <c:pt idx="1670">
                  <c:v>1,670.99</c:v>
                </c:pt>
                <c:pt idx="1671">
                  <c:v>1,672.00</c:v>
                </c:pt>
                <c:pt idx="1672">
                  <c:v>1,673.00</c:v>
                </c:pt>
                <c:pt idx="1673">
                  <c:v>1,673.99</c:v>
                </c:pt>
                <c:pt idx="1674">
                  <c:v>1,675.00</c:v>
                </c:pt>
                <c:pt idx="1675">
                  <c:v>1,676.00</c:v>
                </c:pt>
                <c:pt idx="1676">
                  <c:v>1,676.99</c:v>
                </c:pt>
                <c:pt idx="1677">
                  <c:v>1,677.99</c:v>
                </c:pt>
                <c:pt idx="1678">
                  <c:v>1,679.00</c:v>
                </c:pt>
                <c:pt idx="1679">
                  <c:v>1,680.00</c:v>
                </c:pt>
                <c:pt idx="1680">
                  <c:v>1,680.99</c:v>
                </c:pt>
                <c:pt idx="1681">
                  <c:v>1,682.00</c:v>
                </c:pt>
                <c:pt idx="1682">
                  <c:v>1,683.00</c:v>
                </c:pt>
                <c:pt idx="1683">
                  <c:v>1,683.99</c:v>
                </c:pt>
                <c:pt idx="1684">
                  <c:v>1,685.00</c:v>
                </c:pt>
                <c:pt idx="1685">
                  <c:v>1,686.00</c:v>
                </c:pt>
                <c:pt idx="1686">
                  <c:v>1,686.99</c:v>
                </c:pt>
                <c:pt idx="1687">
                  <c:v>1,687.99</c:v>
                </c:pt>
                <c:pt idx="1688">
                  <c:v>1,689.00</c:v>
                </c:pt>
                <c:pt idx="1689">
                  <c:v>1,690.00</c:v>
                </c:pt>
                <c:pt idx="1690">
                  <c:v>1,690.99</c:v>
                </c:pt>
                <c:pt idx="1691">
                  <c:v>1,692.00</c:v>
                </c:pt>
                <c:pt idx="1692">
                  <c:v>1,693.00</c:v>
                </c:pt>
                <c:pt idx="1693">
                  <c:v>1,693.99</c:v>
                </c:pt>
                <c:pt idx="1694">
                  <c:v>1,694.99</c:v>
                </c:pt>
                <c:pt idx="1695">
                  <c:v>1,696.00</c:v>
                </c:pt>
                <c:pt idx="1696">
                  <c:v>1,697.00</c:v>
                </c:pt>
                <c:pt idx="1697">
                  <c:v>1,697.99</c:v>
                </c:pt>
                <c:pt idx="1698">
                  <c:v>1,699.00</c:v>
                </c:pt>
                <c:pt idx="1699">
                  <c:v>1,700.00</c:v>
                </c:pt>
                <c:pt idx="1700">
                  <c:v>1,700.99</c:v>
                </c:pt>
                <c:pt idx="1701">
                  <c:v>1,702.00</c:v>
                </c:pt>
                <c:pt idx="1702">
                  <c:v>1,703.00</c:v>
                </c:pt>
                <c:pt idx="1703">
                  <c:v>1,703.99</c:v>
                </c:pt>
                <c:pt idx="1704">
                  <c:v>1,704.99</c:v>
                </c:pt>
                <c:pt idx="1705">
                  <c:v>1,706.00</c:v>
                </c:pt>
                <c:pt idx="1706">
                  <c:v>1,707.00</c:v>
                </c:pt>
                <c:pt idx="1707">
                  <c:v>1,707.99</c:v>
                </c:pt>
                <c:pt idx="1708">
                  <c:v>1,709.00</c:v>
                </c:pt>
                <c:pt idx="1709">
                  <c:v>1,710.00</c:v>
                </c:pt>
                <c:pt idx="1710">
                  <c:v>1,710.99</c:v>
                </c:pt>
                <c:pt idx="1711">
                  <c:v>1,712.00</c:v>
                </c:pt>
                <c:pt idx="1712">
                  <c:v>1,713.00</c:v>
                </c:pt>
                <c:pt idx="1713">
                  <c:v>1,713.99</c:v>
                </c:pt>
                <c:pt idx="1714">
                  <c:v>1,714.99</c:v>
                </c:pt>
                <c:pt idx="1715">
                  <c:v>1,716.00</c:v>
                </c:pt>
                <c:pt idx="1716">
                  <c:v>1,717.00</c:v>
                </c:pt>
                <c:pt idx="1717">
                  <c:v>1,717.99</c:v>
                </c:pt>
                <c:pt idx="1718">
                  <c:v>1,719.00</c:v>
                </c:pt>
                <c:pt idx="1719">
                  <c:v>1,720.00</c:v>
                </c:pt>
                <c:pt idx="1720">
                  <c:v>1,720.99</c:v>
                </c:pt>
                <c:pt idx="1721">
                  <c:v>1,722.00</c:v>
                </c:pt>
                <c:pt idx="1722">
                  <c:v>1,723.00</c:v>
                </c:pt>
                <c:pt idx="1723">
                  <c:v>1,723.99</c:v>
                </c:pt>
                <c:pt idx="1724">
                  <c:v>1,724.99</c:v>
                </c:pt>
                <c:pt idx="1725">
                  <c:v>1,726.00</c:v>
                </c:pt>
                <c:pt idx="1726">
                  <c:v>1,727.00</c:v>
                </c:pt>
                <c:pt idx="1727">
                  <c:v>1,727.99</c:v>
                </c:pt>
                <c:pt idx="1728">
                  <c:v>1,729.00</c:v>
                </c:pt>
                <c:pt idx="1729">
                  <c:v>1,730.00</c:v>
                </c:pt>
                <c:pt idx="1730">
                  <c:v>1,730.99</c:v>
                </c:pt>
                <c:pt idx="1731">
                  <c:v>1,732.00</c:v>
                </c:pt>
                <c:pt idx="1732">
                  <c:v>1,733.00</c:v>
                </c:pt>
                <c:pt idx="1733">
                  <c:v>1,733.99</c:v>
                </c:pt>
                <c:pt idx="1734">
                  <c:v>1,734.99</c:v>
                </c:pt>
                <c:pt idx="1735">
                  <c:v>1,736.00</c:v>
                </c:pt>
                <c:pt idx="1736">
                  <c:v>1,737.00</c:v>
                </c:pt>
                <c:pt idx="1737">
                  <c:v>1,737.99</c:v>
                </c:pt>
                <c:pt idx="1738">
                  <c:v>1,739.00</c:v>
                </c:pt>
                <c:pt idx="1739">
                  <c:v>1,740.00</c:v>
                </c:pt>
                <c:pt idx="1740">
                  <c:v>1,740.99</c:v>
                </c:pt>
                <c:pt idx="1741">
                  <c:v>1,742.00</c:v>
                </c:pt>
                <c:pt idx="1742">
                  <c:v>1,743.00</c:v>
                </c:pt>
                <c:pt idx="1743">
                  <c:v>1,743.99</c:v>
                </c:pt>
                <c:pt idx="1744">
                  <c:v>1,744.99</c:v>
                </c:pt>
                <c:pt idx="1745">
                  <c:v>1,746.00</c:v>
                </c:pt>
                <c:pt idx="1746">
                  <c:v>1,747.00</c:v>
                </c:pt>
                <c:pt idx="1747">
                  <c:v>1,747.99</c:v>
                </c:pt>
                <c:pt idx="1748">
                  <c:v>1,749.00</c:v>
                </c:pt>
                <c:pt idx="1749">
                  <c:v>1,750.00</c:v>
                </c:pt>
                <c:pt idx="1750">
                  <c:v>1,750.99</c:v>
                </c:pt>
                <c:pt idx="1751">
                  <c:v>1,751.99</c:v>
                </c:pt>
                <c:pt idx="1752">
                  <c:v>1,753.00</c:v>
                </c:pt>
                <c:pt idx="1753">
                  <c:v>1,754.00</c:v>
                </c:pt>
                <c:pt idx="1754">
                  <c:v>1,754.99</c:v>
                </c:pt>
                <c:pt idx="1755">
                  <c:v>1,756.00</c:v>
                </c:pt>
                <c:pt idx="1756">
                  <c:v>1,757.00</c:v>
                </c:pt>
                <c:pt idx="1757">
                  <c:v>1,757.99</c:v>
                </c:pt>
                <c:pt idx="1758">
                  <c:v>1,759.00</c:v>
                </c:pt>
                <c:pt idx="1759">
                  <c:v>1,760.00</c:v>
                </c:pt>
                <c:pt idx="1760">
                  <c:v>1,760.99</c:v>
                </c:pt>
                <c:pt idx="1761">
                  <c:v>1,761.99</c:v>
                </c:pt>
                <c:pt idx="1762">
                  <c:v>1,763.00</c:v>
                </c:pt>
                <c:pt idx="1763">
                  <c:v>1,764.00</c:v>
                </c:pt>
                <c:pt idx="1764">
                  <c:v>1,764.99</c:v>
                </c:pt>
                <c:pt idx="1765">
                  <c:v>1,766.00</c:v>
                </c:pt>
                <c:pt idx="1766">
                  <c:v>1,767.00</c:v>
                </c:pt>
                <c:pt idx="1767">
                  <c:v>1,767.99</c:v>
                </c:pt>
                <c:pt idx="1768">
                  <c:v>1,769.00</c:v>
                </c:pt>
                <c:pt idx="1769">
                  <c:v>1,770.00</c:v>
                </c:pt>
                <c:pt idx="1770">
                  <c:v>1,770.99</c:v>
                </c:pt>
                <c:pt idx="1771">
                  <c:v>1,771.99</c:v>
                </c:pt>
                <c:pt idx="1772">
                  <c:v>1,773.00</c:v>
                </c:pt>
                <c:pt idx="1773">
                  <c:v>1,774.00</c:v>
                </c:pt>
                <c:pt idx="1774">
                  <c:v>1,774.99</c:v>
                </c:pt>
                <c:pt idx="1775">
                  <c:v>1,776.00</c:v>
                </c:pt>
                <c:pt idx="1776">
                  <c:v>1,777.00</c:v>
                </c:pt>
                <c:pt idx="1777">
                  <c:v>1,777.99</c:v>
                </c:pt>
                <c:pt idx="1778">
                  <c:v>1,779.00</c:v>
                </c:pt>
                <c:pt idx="1779">
                  <c:v>1,780.00</c:v>
                </c:pt>
                <c:pt idx="1780">
                  <c:v>1,780.99</c:v>
                </c:pt>
                <c:pt idx="1781">
                  <c:v>1,781.99</c:v>
                </c:pt>
                <c:pt idx="1782">
                  <c:v>1,783.00</c:v>
                </c:pt>
                <c:pt idx="1783">
                  <c:v>1,784.00</c:v>
                </c:pt>
                <c:pt idx="1784">
                  <c:v>1,784.99</c:v>
                </c:pt>
                <c:pt idx="1785">
                  <c:v>1,786.00</c:v>
                </c:pt>
                <c:pt idx="1786">
                  <c:v>1,787.00</c:v>
                </c:pt>
                <c:pt idx="1787">
                  <c:v>1,787.99</c:v>
                </c:pt>
                <c:pt idx="1788">
                  <c:v>1,789.00</c:v>
                </c:pt>
                <c:pt idx="1789">
                  <c:v>1,790.00</c:v>
                </c:pt>
                <c:pt idx="1790">
                  <c:v>1,790.99</c:v>
                </c:pt>
                <c:pt idx="1791">
                  <c:v>1,791.99</c:v>
                </c:pt>
                <c:pt idx="1792">
                  <c:v>1,793.00</c:v>
                </c:pt>
                <c:pt idx="1793">
                  <c:v>1,794.00</c:v>
                </c:pt>
                <c:pt idx="1794">
                  <c:v>1,794.99</c:v>
                </c:pt>
                <c:pt idx="1795">
                  <c:v>1,796.00</c:v>
                </c:pt>
                <c:pt idx="1796">
                  <c:v>1,797.00</c:v>
                </c:pt>
                <c:pt idx="1797">
                  <c:v>1,797.99</c:v>
                </c:pt>
                <c:pt idx="1798">
                  <c:v>1,798.99</c:v>
                </c:pt>
                <c:pt idx="1799">
                  <c:v>1,800.00</c:v>
                </c:pt>
                <c:pt idx="1800">
                  <c:v>1,801.00</c:v>
                </c:pt>
                <c:pt idx="1801">
                  <c:v>1,801.99</c:v>
                </c:pt>
                <c:pt idx="1802">
                  <c:v>1,803.00</c:v>
                </c:pt>
                <c:pt idx="1803">
                  <c:v>1,804.00</c:v>
                </c:pt>
                <c:pt idx="1804">
                  <c:v>1,804.99</c:v>
                </c:pt>
                <c:pt idx="1805">
                  <c:v>1,806.00</c:v>
                </c:pt>
                <c:pt idx="1806">
                  <c:v>1,807.00</c:v>
                </c:pt>
                <c:pt idx="1807">
                  <c:v>1,807.99</c:v>
                </c:pt>
                <c:pt idx="1808">
                  <c:v>1,808.99</c:v>
                </c:pt>
                <c:pt idx="1809">
                  <c:v>1,810.00</c:v>
                </c:pt>
                <c:pt idx="1810">
                  <c:v>1,811.00</c:v>
                </c:pt>
                <c:pt idx="1811">
                  <c:v>1,811.99</c:v>
                </c:pt>
                <c:pt idx="1812">
                  <c:v>1,813.00</c:v>
                </c:pt>
                <c:pt idx="1813">
                  <c:v>1,814.00</c:v>
                </c:pt>
                <c:pt idx="1814">
                  <c:v>1,814.99</c:v>
                </c:pt>
                <c:pt idx="1815">
                  <c:v>1,816.00</c:v>
                </c:pt>
                <c:pt idx="1816">
                  <c:v>1,817.00</c:v>
                </c:pt>
                <c:pt idx="1817">
                  <c:v>1,817.99</c:v>
                </c:pt>
                <c:pt idx="1818">
                  <c:v>1,818.99</c:v>
                </c:pt>
                <c:pt idx="1819">
                  <c:v>1,820.00</c:v>
                </c:pt>
                <c:pt idx="1820">
                  <c:v>1,821.00</c:v>
                </c:pt>
                <c:pt idx="1821">
                  <c:v>1,821.99</c:v>
                </c:pt>
                <c:pt idx="1822">
                  <c:v>1,823.00</c:v>
                </c:pt>
                <c:pt idx="1823">
                  <c:v>1,824.00</c:v>
                </c:pt>
                <c:pt idx="1824">
                  <c:v>1,824.99</c:v>
                </c:pt>
                <c:pt idx="1825">
                  <c:v>1,826.00</c:v>
                </c:pt>
                <c:pt idx="1826">
                  <c:v>1,827.00</c:v>
                </c:pt>
                <c:pt idx="1827">
                  <c:v>1,827.99</c:v>
                </c:pt>
                <c:pt idx="1828">
                  <c:v>1,828.99</c:v>
                </c:pt>
                <c:pt idx="1829">
                  <c:v>1,830.00</c:v>
                </c:pt>
                <c:pt idx="1830">
                  <c:v>1,831.00</c:v>
                </c:pt>
                <c:pt idx="1831">
                  <c:v>1,831.99</c:v>
                </c:pt>
                <c:pt idx="1832">
                  <c:v>1,833.00</c:v>
                </c:pt>
                <c:pt idx="1833">
                  <c:v>1,834.00</c:v>
                </c:pt>
                <c:pt idx="1834">
                  <c:v>1,834.99</c:v>
                </c:pt>
                <c:pt idx="1835">
                  <c:v>1,836.00</c:v>
                </c:pt>
                <c:pt idx="1836">
                  <c:v>1,837.00</c:v>
                </c:pt>
                <c:pt idx="1837">
                  <c:v>1,837.99</c:v>
                </c:pt>
                <c:pt idx="1838">
                  <c:v>1,838.99</c:v>
                </c:pt>
                <c:pt idx="1839">
                  <c:v>1,840.00</c:v>
                </c:pt>
                <c:pt idx="1840">
                  <c:v>1,841.00</c:v>
                </c:pt>
                <c:pt idx="1841">
                  <c:v>1,841.99</c:v>
                </c:pt>
                <c:pt idx="1842">
                  <c:v>1,843.00</c:v>
                </c:pt>
                <c:pt idx="1843">
                  <c:v>1,844.00</c:v>
                </c:pt>
                <c:pt idx="1844">
                  <c:v>1,844.99</c:v>
                </c:pt>
                <c:pt idx="1845">
                  <c:v>1,845.99</c:v>
                </c:pt>
                <c:pt idx="1846">
                  <c:v>1,847.00</c:v>
                </c:pt>
                <c:pt idx="1847">
                  <c:v>1,848.00</c:v>
                </c:pt>
                <c:pt idx="1848">
                  <c:v>1,848.99</c:v>
                </c:pt>
                <c:pt idx="1849">
                  <c:v>1,850.00</c:v>
                </c:pt>
                <c:pt idx="1850">
                  <c:v>1,851.00</c:v>
                </c:pt>
                <c:pt idx="1851">
                  <c:v>1,851.99</c:v>
                </c:pt>
                <c:pt idx="1852">
                  <c:v>1,853.00</c:v>
                </c:pt>
                <c:pt idx="1853">
                  <c:v>1,854.00</c:v>
                </c:pt>
                <c:pt idx="1854">
                  <c:v>1,854.99</c:v>
                </c:pt>
                <c:pt idx="1855">
                  <c:v>1,855.99</c:v>
                </c:pt>
                <c:pt idx="1856">
                  <c:v>1,857.00</c:v>
                </c:pt>
                <c:pt idx="1857">
                  <c:v>1,858.00</c:v>
                </c:pt>
                <c:pt idx="1858">
                  <c:v>1,858.99</c:v>
                </c:pt>
                <c:pt idx="1859">
                  <c:v>1,860.00</c:v>
                </c:pt>
                <c:pt idx="1860">
                  <c:v>1,861.00</c:v>
                </c:pt>
                <c:pt idx="1861">
                  <c:v>1,861.99</c:v>
                </c:pt>
                <c:pt idx="1862">
                  <c:v>1,863.00</c:v>
                </c:pt>
                <c:pt idx="1863">
                  <c:v>1,864.00</c:v>
                </c:pt>
                <c:pt idx="1864">
                  <c:v>1,864.99</c:v>
                </c:pt>
                <c:pt idx="1865">
                  <c:v>1,865.99</c:v>
                </c:pt>
                <c:pt idx="1866">
                  <c:v>1,867.00</c:v>
                </c:pt>
                <c:pt idx="1867">
                  <c:v>1,868.00</c:v>
                </c:pt>
                <c:pt idx="1868">
                  <c:v>1,868.99</c:v>
                </c:pt>
                <c:pt idx="1869">
                  <c:v>1,870.00</c:v>
                </c:pt>
                <c:pt idx="1870">
                  <c:v>1,871.00</c:v>
                </c:pt>
                <c:pt idx="1871">
                  <c:v>1,871.99</c:v>
                </c:pt>
                <c:pt idx="1872">
                  <c:v>1,872.99</c:v>
                </c:pt>
                <c:pt idx="1873">
                  <c:v>1,874.00</c:v>
                </c:pt>
                <c:pt idx="1874">
                  <c:v>1,875.00</c:v>
                </c:pt>
                <c:pt idx="1875">
                  <c:v>1,875.99</c:v>
                </c:pt>
                <c:pt idx="1876">
                  <c:v>1,877.00</c:v>
                </c:pt>
                <c:pt idx="1877">
                  <c:v>1,878.00</c:v>
                </c:pt>
                <c:pt idx="1878">
                  <c:v>1,878.99</c:v>
                </c:pt>
                <c:pt idx="1879">
                  <c:v>1,880.00</c:v>
                </c:pt>
                <c:pt idx="1880">
                  <c:v>1,881.00</c:v>
                </c:pt>
                <c:pt idx="1881">
                  <c:v>1,881.99</c:v>
                </c:pt>
                <c:pt idx="1882">
                  <c:v>1,882.99</c:v>
                </c:pt>
                <c:pt idx="1883">
                  <c:v>1,884.00</c:v>
                </c:pt>
                <c:pt idx="1884">
                  <c:v>1,885.00</c:v>
                </c:pt>
                <c:pt idx="1885">
                  <c:v>1,885.99</c:v>
                </c:pt>
                <c:pt idx="1886">
                  <c:v>1,887.00</c:v>
                </c:pt>
                <c:pt idx="1887">
                  <c:v>1,888.00</c:v>
                </c:pt>
                <c:pt idx="1888">
                  <c:v>1,888.99</c:v>
                </c:pt>
                <c:pt idx="1889">
                  <c:v>1,890.00</c:v>
                </c:pt>
                <c:pt idx="1890">
                  <c:v>1,891.00</c:v>
                </c:pt>
                <c:pt idx="1891">
                  <c:v>1,891.99</c:v>
                </c:pt>
                <c:pt idx="1892">
                  <c:v>1,892.99</c:v>
                </c:pt>
                <c:pt idx="1893">
                  <c:v>1,894.00</c:v>
                </c:pt>
                <c:pt idx="1894">
                  <c:v>1,895.00</c:v>
                </c:pt>
                <c:pt idx="1895">
                  <c:v>1,895.99</c:v>
                </c:pt>
                <c:pt idx="1896">
                  <c:v>1,897.00</c:v>
                </c:pt>
                <c:pt idx="1897">
                  <c:v>1,898.00</c:v>
                </c:pt>
                <c:pt idx="1898">
                  <c:v>1,898.99</c:v>
                </c:pt>
                <c:pt idx="1899">
                  <c:v>1,900.00</c:v>
                </c:pt>
                <c:pt idx="1900">
                  <c:v>1,901.00</c:v>
                </c:pt>
                <c:pt idx="1901">
                  <c:v>1,901.99</c:v>
                </c:pt>
                <c:pt idx="1902">
                  <c:v>1,902.99</c:v>
                </c:pt>
                <c:pt idx="1903">
                  <c:v>1,904.00</c:v>
                </c:pt>
                <c:pt idx="1904">
                  <c:v>1,905.00</c:v>
                </c:pt>
                <c:pt idx="1905">
                  <c:v>1,905.99</c:v>
                </c:pt>
                <c:pt idx="1906">
                  <c:v>1,907.00</c:v>
                </c:pt>
                <c:pt idx="1907">
                  <c:v>1,908.00</c:v>
                </c:pt>
                <c:pt idx="1908">
                  <c:v>1,908.99</c:v>
                </c:pt>
                <c:pt idx="1909">
                  <c:v>1,910.00</c:v>
                </c:pt>
                <c:pt idx="1910">
                  <c:v>1,911.00</c:v>
                </c:pt>
                <c:pt idx="1911">
                  <c:v>1,911.99</c:v>
                </c:pt>
                <c:pt idx="1912">
                  <c:v>1,912.99</c:v>
                </c:pt>
                <c:pt idx="1913">
                  <c:v>1,914.00</c:v>
                </c:pt>
                <c:pt idx="1914">
                  <c:v>1,915.00</c:v>
                </c:pt>
                <c:pt idx="1915">
                  <c:v>1,915.99</c:v>
                </c:pt>
                <c:pt idx="1916">
                  <c:v>1,917.00</c:v>
                </c:pt>
                <c:pt idx="1917">
                  <c:v>1,918.00</c:v>
                </c:pt>
                <c:pt idx="1918">
                  <c:v>1,918.99</c:v>
                </c:pt>
                <c:pt idx="1919">
                  <c:v>1,919.99</c:v>
                </c:pt>
                <c:pt idx="1920">
                  <c:v>1,921.00</c:v>
                </c:pt>
                <c:pt idx="1921">
                  <c:v>1,921.99</c:v>
                </c:pt>
                <c:pt idx="1922">
                  <c:v>1,922.99</c:v>
                </c:pt>
                <c:pt idx="1923">
                  <c:v>1,924.00</c:v>
                </c:pt>
                <c:pt idx="1924">
                  <c:v>1,925.00</c:v>
                </c:pt>
                <c:pt idx="1925">
                  <c:v>1,925.99</c:v>
                </c:pt>
                <c:pt idx="1926">
                  <c:v>1,927.00</c:v>
                </c:pt>
                <c:pt idx="1927">
                  <c:v>1,928.00</c:v>
                </c:pt>
                <c:pt idx="1928">
                  <c:v>1,928.99</c:v>
                </c:pt>
                <c:pt idx="1929">
                  <c:v>1,929.99</c:v>
                </c:pt>
                <c:pt idx="1930">
                  <c:v>1,931.00</c:v>
                </c:pt>
                <c:pt idx="1931">
                  <c:v>1,932.00</c:v>
                </c:pt>
                <c:pt idx="1932">
                  <c:v>1,932.99</c:v>
                </c:pt>
                <c:pt idx="1933">
                  <c:v>1,934.00</c:v>
                </c:pt>
                <c:pt idx="1934">
                  <c:v>1,935.00</c:v>
                </c:pt>
                <c:pt idx="1935">
                  <c:v>1,935.99</c:v>
                </c:pt>
                <c:pt idx="1936">
                  <c:v>1,937.00</c:v>
                </c:pt>
                <c:pt idx="1937">
                  <c:v>1,938.00</c:v>
                </c:pt>
                <c:pt idx="1938">
                  <c:v>1,938.99</c:v>
                </c:pt>
                <c:pt idx="1939">
                  <c:v>1,939.99</c:v>
                </c:pt>
                <c:pt idx="1940">
                  <c:v>1,941.00</c:v>
                </c:pt>
                <c:pt idx="1941">
                  <c:v>1,942.00</c:v>
                </c:pt>
                <c:pt idx="1942">
                  <c:v>1,942.99</c:v>
                </c:pt>
                <c:pt idx="1943">
                  <c:v>1,944.00</c:v>
                </c:pt>
                <c:pt idx="1944">
                  <c:v>1,945.00</c:v>
                </c:pt>
                <c:pt idx="1945">
                  <c:v>1,945.99</c:v>
                </c:pt>
                <c:pt idx="1946">
                  <c:v>1,947.00</c:v>
                </c:pt>
                <c:pt idx="1947">
                  <c:v>1,948.00</c:v>
                </c:pt>
                <c:pt idx="1948">
                  <c:v>1,948.99</c:v>
                </c:pt>
                <c:pt idx="1949">
                  <c:v>1,949.99</c:v>
                </c:pt>
                <c:pt idx="1950">
                  <c:v>1,951.00</c:v>
                </c:pt>
                <c:pt idx="1951">
                  <c:v>1,952.00</c:v>
                </c:pt>
                <c:pt idx="1952">
                  <c:v>1,952.99</c:v>
                </c:pt>
                <c:pt idx="1953">
                  <c:v>1,954.00</c:v>
                </c:pt>
                <c:pt idx="1954">
                  <c:v>1,955.00</c:v>
                </c:pt>
                <c:pt idx="1955">
                  <c:v>1,955.99</c:v>
                </c:pt>
                <c:pt idx="1956">
                  <c:v>1,957.00</c:v>
                </c:pt>
                <c:pt idx="1957">
                  <c:v>1,958.00</c:v>
                </c:pt>
                <c:pt idx="1958">
                  <c:v>1,958.99</c:v>
                </c:pt>
                <c:pt idx="1959">
                  <c:v>1,959.99</c:v>
                </c:pt>
                <c:pt idx="1960">
                  <c:v>1,961.00</c:v>
                </c:pt>
                <c:pt idx="1961">
                  <c:v>1,962.00</c:v>
                </c:pt>
                <c:pt idx="1962">
                  <c:v>1,962.99</c:v>
                </c:pt>
                <c:pt idx="1963">
                  <c:v>1,964.00</c:v>
                </c:pt>
                <c:pt idx="1964">
                  <c:v>1,965.00</c:v>
                </c:pt>
                <c:pt idx="1965">
                  <c:v>1,965.99</c:v>
                </c:pt>
                <c:pt idx="1966">
                  <c:v>1,967.00</c:v>
                </c:pt>
                <c:pt idx="1967">
                  <c:v>1,968.00</c:v>
                </c:pt>
                <c:pt idx="1968">
                  <c:v>1,968.99</c:v>
                </c:pt>
                <c:pt idx="1969">
                  <c:v>1,969.99</c:v>
                </c:pt>
                <c:pt idx="1970">
                  <c:v>1,971.00</c:v>
                </c:pt>
                <c:pt idx="1971">
                  <c:v>1,972.00</c:v>
                </c:pt>
                <c:pt idx="1972">
                  <c:v>1,972.99</c:v>
                </c:pt>
                <c:pt idx="1973">
                  <c:v>1,974.00</c:v>
                </c:pt>
                <c:pt idx="1974">
                  <c:v>1,975.00</c:v>
                </c:pt>
                <c:pt idx="1975">
                  <c:v>1,975.99</c:v>
                </c:pt>
                <c:pt idx="1976">
                  <c:v>1,976.99</c:v>
                </c:pt>
                <c:pt idx="1977">
                  <c:v>1,978.00</c:v>
                </c:pt>
                <c:pt idx="1978">
                  <c:v>1,979.00</c:v>
                </c:pt>
                <c:pt idx="1979">
                  <c:v>1,979.99</c:v>
                </c:pt>
                <c:pt idx="1980">
                  <c:v>1,981.00</c:v>
                </c:pt>
                <c:pt idx="1981">
                  <c:v>1,982.00</c:v>
                </c:pt>
                <c:pt idx="1982">
                  <c:v>1,982.99</c:v>
                </c:pt>
                <c:pt idx="1983">
                  <c:v>1,984.00</c:v>
                </c:pt>
                <c:pt idx="1984">
                  <c:v>1,985.00</c:v>
                </c:pt>
                <c:pt idx="1985">
                  <c:v>1,985.99</c:v>
                </c:pt>
                <c:pt idx="1986">
                  <c:v>1,986.99</c:v>
                </c:pt>
                <c:pt idx="1987">
                  <c:v>1,988.00</c:v>
                </c:pt>
                <c:pt idx="1988">
                  <c:v>1,989.00</c:v>
                </c:pt>
                <c:pt idx="1989">
                  <c:v>1,989.99</c:v>
                </c:pt>
                <c:pt idx="1990">
                  <c:v>1,991.00</c:v>
                </c:pt>
                <c:pt idx="1991">
                  <c:v>1,992.00</c:v>
                </c:pt>
                <c:pt idx="1992">
                  <c:v>1,992.99</c:v>
                </c:pt>
                <c:pt idx="1993">
                  <c:v>1,994.00</c:v>
                </c:pt>
                <c:pt idx="1994">
                  <c:v>1,995.00</c:v>
                </c:pt>
                <c:pt idx="1995">
                  <c:v>1,995.99</c:v>
                </c:pt>
                <c:pt idx="1996">
                  <c:v>1,996.99</c:v>
                </c:pt>
                <c:pt idx="1997">
                  <c:v>1,998.00</c:v>
                </c:pt>
                <c:pt idx="1998">
                  <c:v>1,999.00</c:v>
                </c:pt>
                <c:pt idx="1999">
                  <c:v>1,999.99</c:v>
                </c:pt>
                <c:pt idx="2000">
                  <c:v>2,001.00</c:v>
                </c:pt>
                <c:pt idx="2001">
                  <c:v>2,002.00</c:v>
                </c:pt>
                <c:pt idx="2002">
                  <c:v>2,002.99</c:v>
                </c:pt>
                <c:pt idx="2003">
                  <c:v>2,004.00</c:v>
                </c:pt>
                <c:pt idx="2004">
                  <c:v>2,005.00</c:v>
                </c:pt>
                <c:pt idx="2005">
                  <c:v>2,005.99</c:v>
                </c:pt>
                <c:pt idx="2006">
                  <c:v>2,006.99</c:v>
                </c:pt>
                <c:pt idx="2007">
                  <c:v>2,008.00</c:v>
                </c:pt>
                <c:pt idx="2008">
                  <c:v>2,009.00</c:v>
                </c:pt>
                <c:pt idx="2009">
                  <c:v>2,009.99</c:v>
                </c:pt>
                <c:pt idx="2010">
                  <c:v>2,011.00</c:v>
                </c:pt>
                <c:pt idx="2011">
                  <c:v>2,012.00</c:v>
                </c:pt>
                <c:pt idx="2012">
                  <c:v>2,012.99</c:v>
                </c:pt>
                <c:pt idx="2013">
                  <c:v>2,014.00</c:v>
                </c:pt>
                <c:pt idx="2014">
                  <c:v>2,015.00</c:v>
                </c:pt>
                <c:pt idx="2015">
                  <c:v>2,015.99</c:v>
                </c:pt>
                <c:pt idx="2016">
                  <c:v>2,016.99</c:v>
                </c:pt>
                <c:pt idx="2017">
                  <c:v>2,018.00</c:v>
                </c:pt>
                <c:pt idx="2018">
                  <c:v>2,019.00</c:v>
                </c:pt>
                <c:pt idx="2019">
                  <c:v>2,019.99</c:v>
                </c:pt>
                <c:pt idx="2020">
                  <c:v>2,021.00</c:v>
                </c:pt>
                <c:pt idx="2021">
                  <c:v>2,022.00</c:v>
                </c:pt>
                <c:pt idx="2022">
                  <c:v>2,022.99</c:v>
                </c:pt>
                <c:pt idx="2023">
                  <c:v>2,023.99</c:v>
                </c:pt>
                <c:pt idx="2024">
                  <c:v>2,025.00</c:v>
                </c:pt>
                <c:pt idx="2025">
                  <c:v>2,026.00</c:v>
                </c:pt>
                <c:pt idx="2026">
                  <c:v>2,026.99</c:v>
                </c:pt>
                <c:pt idx="2027">
                  <c:v>2,028.00</c:v>
                </c:pt>
                <c:pt idx="2028">
                  <c:v>2,029.00</c:v>
                </c:pt>
                <c:pt idx="2029">
                  <c:v>2,029.99</c:v>
                </c:pt>
                <c:pt idx="2030">
                  <c:v>2,031.00</c:v>
                </c:pt>
                <c:pt idx="2031">
                  <c:v>2,032.00</c:v>
                </c:pt>
                <c:pt idx="2032">
                  <c:v>2,032.99</c:v>
                </c:pt>
                <c:pt idx="2033">
                  <c:v>2,033.99</c:v>
                </c:pt>
                <c:pt idx="2034">
                  <c:v>2,035.00</c:v>
                </c:pt>
                <c:pt idx="2035">
                  <c:v>2,036.00</c:v>
                </c:pt>
                <c:pt idx="2036">
                  <c:v>2,036.99</c:v>
                </c:pt>
                <c:pt idx="2037">
                  <c:v>2,038.00</c:v>
                </c:pt>
                <c:pt idx="2038">
                  <c:v>2,039.00</c:v>
                </c:pt>
                <c:pt idx="2039">
                  <c:v>2,039.99</c:v>
                </c:pt>
                <c:pt idx="2040">
                  <c:v>2,041.00</c:v>
                </c:pt>
                <c:pt idx="2041">
                  <c:v>2,042.00</c:v>
                </c:pt>
                <c:pt idx="2042">
                  <c:v>2,042.99</c:v>
                </c:pt>
                <c:pt idx="2043">
                  <c:v>2,043.99</c:v>
                </c:pt>
                <c:pt idx="2044">
                  <c:v>2,045.00</c:v>
                </c:pt>
                <c:pt idx="2045">
                  <c:v>2,046.00</c:v>
                </c:pt>
                <c:pt idx="2046">
                  <c:v>2,046.99</c:v>
                </c:pt>
                <c:pt idx="2047">
                  <c:v>2,048.00</c:v>
                </c:pt>
                <c:pt idx="2048">
                  <c:v>2,049.00</c:v>
                </c:pt>
                <c:pt idx="2049">
                  <c:v>2,049.99</c:v>
                </c:pt>
                <c:pt idx="2050">
                  <c:v>2,050.99</c:v>
                </c:pt>
                <c:pt idx="2051">
                  <c:v>2,052.00</c:v>
                </c:pt>
                <c:pt idx="2052">
                  <c:v>2,052.99</c:v>
                </c:pt>
                <c:pt idx="2053">
                  <c:v>2,053.99</c:v>
                </c:pt>
                <c:pt idx="2054">
                  <c:v>2,055.00</c:v>
                </c:pt>
                <c:pt idx="2055">
                  <c:v>2,056.00</c:v>
                </c:pt>
                <c:pt idx="2056">
                  <c:v>2,056.99</c:v>
                </c:pt>
                <c:pt idx="2057">
                  <c:v>2,058.00</c:v>
                </c:pt>
                <c:pt idx="2058">
                  <c:v>2,059.00</c:v>
                </c:pt>
                <c:pt idx="2059">
                  <c:v>2,059.99</c:v>
                </c:pt>
                <c:pt idx="2060">
                  <c:v>2,060.99</c:v>
                </c:pt>
                <c:pt idx="2061">
                  <c:v>2,062.00</c:v>
                </c:pt>
                <c:pt idx="2062">
                  <c:v>2,063.00</c:v>
                </c:pt>
                <c:pt idx="2063">
                  <c:v>2,063.99</c:v>
                </c:pt>
                <c:pt idx="2064">
                  <c:v>2,065.00</c:v>
                </c:pt>
                <c:pt idx="2065">
                  <c:v>2,066.00</c:v>
                </c:pt>
                <c:pt idx="2066">
                  <c:v>2,066.99</c:v>
                </c:pt>
                <c:pt idx="2067">
                  <c:v>2,068.00</c:v>
                </c:pt>
                <c:pt idx="2068">
                  <c:v>2,069.00</c:v>
                </c:pt>
                <c:pt idx="2069">
                  <c:v>2,069.99</c:v>
                </c:pt>
                <c:pt idx="2070">
                  <c:v>2,070.99</c:v>
                </c:pt>
                <c:pt idx="2071">
                  <c:v>2,072.00</c:v>
                </c:pt>
                <c:pt idx="2072">
                  <c:v>2,073.00</c:v>
                </c:pt>
                <c:pt idx="2073">
                  <c:v>2,073.99</c:v>
                </c:pt>
                <c:pt idx="2074">
                  <c:v>2,075.00</c:v>
                </c:pt>
                <c:pt idx="2075">
                  <c:v>2,076.00</c:v>
                </c:pt>
                <c:pt idx="2076">
                  <c:v>2,076.99</c:v>
                </c:pt>
                <c:pt idx="2077">
                  <c:v>2,078.00</c:v>
                </c:pt>
                <c:pt idx="2078">
                  <c:v>2,079.00</c:v>
                </c:pt>
                <c:pt idx="2079">
                  <c:v>2,079.99</c:v>
                </c:pt>
                <c:pt idx="2080">
                  <c:v>2,080.99</c:v>
                </c:pt>
                <c:pt idx="2081">
                  <c:v>2,082.00</c:v>
                </c:pt>
                <c:pt idx="2082">
                  <c:v>2,083.00</c:v>
                </c:pt>
                <c:pt idx="2083">
                  <c:v>2,083.99</c:v>
                </c:pt>
                <c:pt idx="2084">
                  <c:v>2,085.00</c:v>
                </c:pt>
                <c:pt idx="2085">
                  <c:v>2,086.00</c:v>
                </c:pt>
                <c:pt idx="2086">
                  <c:v>2,086.99</c:v>
                </c:pt>
                <c:pt idx="2087">
                  <c:v>2,087.99</c:v>
                </c:pt>
                <c:pt idx="2088">
                  <c:v>2,089.00</c:v>
                </c:pt>
                <c:pt idx="2089">
                  <c:v>2,090.00</c:v>
                </c:pt>
                <c:pt idx="2090">
                  <c:v>2,090.99</c:v>
                </c:pt>
                <c:pt idx="2091">
                  <c:v>2,092.00</c:v>
                </c:pt>
                <c:pt idx="2092">
                  <c:v>2,093.00</c:v>
                </c:pt>
                <c:pt idx="2093">
                  <c:v>2,093.99</c:v>
                </c:pt>
                <c:pt idx="2094">
                  <c:v>2,095.00</c:v>
                </c:pt>
                <c:pt idx="2095">
                  <c:v>2,096.00</c:v>
                </c:pt>
                <c:pt idx="2096">
                  <c:v>2,096.99</c:v>
                </c:pt>
                <c:pt idx="2097">
                  <c:v>2,097.99</c:v>
                </c:pt>
                <c:pt idx="2098">
                  <c:v>2,099.00</c:v>
                </c:pt>
                <c:pt idx="2099">
                  <c:v>2,100.00</c:v>
                </c:pt>
                <c:pt idx="2100">
                  <c:v>2,100.99</c:v>
                </c:pt>
                <c:pt idx="2101">
                  <c:v>2,102.00</c:v>
                </c:pt>
                <c:pt idx="2102">
                  <c:v>2,103.00</c:v>
                </c:pt>
                <c:pt idx="2103">
                  <c:v>2,103.99</c:v>
                </c:pt>
                <c:pt idx="2104">
                  <c:v>2,105.00</c:v>
                </c:pt>
                <c:pt idx="2105">
                  <c:v>2,106.00</c:v>
                </c:pt>
                <c:pt idx="2106">
                  <c:v>2,106.99</c:v>
                </c:pt>
                <c:pt idx="2107">
                  <c:v>2,107.99</c:v>
                </c:pt>
                <c:pt idx="2108">
                  <c:v>2,109.00</c:v>
                </c:pt>
                <c:pt idx="2109">
                  <c:v>2,110.00</c:v>
                </c:pt>
                <c:pt idx="2110">
                  <c:v>2,110.99</c:v>
                </c:pt>
                <c:pt idx="2111">
                  <c:v>2,112.00</c:v>
                </c:pt>
                <c:pt idx="2112">
                  <c:v>2,113.00</c:v>
                </c:pt>
                <c:pt idx="2113">
                  <c:v>2,113.99</c:v>
                </c:pt>
                <c:pt idx="2114">
                  <c:v>2,115.00</c:v>
                </c:pt>
                <c:pt idx="2115">
                  <c:v>2,116.00</c:v>
                </c:pt>
                <c:pt idx="2116">
                  <c:v>2,116.99</c:v>
                </c:pt>
                <c:pt idx="2117">
                  <c:v>2,117.99</c:v>
                </c:pt>
                <c:pt idx="2118">
                  <c:v>2,119.00</c:v>
                </c:pt>
                <c:pt idx="2119">
                  <c:v>2,120.00</c:v>
                </c:pt>
                <c:pt idx="2120">
                  <c:v>2,120.99</c:v>
                </c:pt>
                <c:pt idx="2121">
                  <c:v>2,122.00</c:v>
                </c:pt>
                <c:pt idx="2122">
                  <c:v>2,123.00</c:v>
                </c:pt>
                <c:pt idx="2123">
                  <c:v>2,123.99</c:v>
                </c:pt>
                <c:pt idx="2124">
                  <c:v>2,125.00</c:v>
                </c:pt>
                <c:pt idx="2125">
                  <c:v>2,126.00</c:v>
                </c:pt>
                <c:pt idx="2126">
                  <c:v>2,126.99</c:v>
                </c:pt>
                <c:pt idx="2127">
                  <c:v>2,127.99</c:v>
                </c:pt>
                <c:pt idx="2128">
                  <c:v>2,129.00</c:v>
                </c:pt>
                <c:pt idx="2129">
                  <c:v>2,130.00</c:v>
                </c:pt>
                <c:pt idx="2130">
                  <c:v>2,130.99</c:v>
                </c:pt>
                <c:pt idx="2131">
                  <c:v>2,132.00</c:v>
                </c:pt>
                <c:pt idx="2132">
                  <c:v>2,133.00</c:v>
                </c:pt>
                <c:pt idx="2133">
                  <c:v>2,133.99</c:v>
                </c:pt>
                <c:pt idx="2134">
                  <c:v>2,134.99</c:v>
                </c:pt>
                <c:pt idx="2135">
                  <c:v>2,136.00</c:v>
                </c:pt>
                <c:pt idx="2136">
                  <c:v>2,137.00</c:v>
                </c:pt>
                <c:pt idx="2137">
                  <c:v>2,137.99</c:v>
                </c:pt>
                <c:pt idx="2138">
                  <c:v>2,139.00</c:v>
                </c:pt>
                <c:pt idx="2139">
                  <c:v>2,140.00</c:v>
                </c:pt>
                <c:pt idx="2140">
                  <c:v>2,140.99</c:v>
                </c:pt>
                <c:pt idx="2141">
                  <c:v>2,142.00</c:v>
                </c:pt>
                <c:pt idx="2142">
                  <c:v>2,143.00</c:v>
                </c:pt>
                <c:pt idx="2143">
                  <c:v>2,143.99</c:v>
                </c:pt>
                <c:pt idx="2144">
                  <c:v>2,144.99</c:v>
                </c:pt>
                <c:pt idx="2145">
                  <c:v>2,146.00</c:v>
                </c:pt>
                <c:pt idx="2146">
                  <c:v>2,147.00</c:v>
                </c:pt>
                <c:pt idx="2147">
                  <c:v>2,147.99</c:v>
                </c:pt>
                <c:pt idx="2148">
                  <c:v>2,149.00</c:v>
                </c:pt>
                <c:pt idx="2149">
                  <c:v>2,150.00</c:v>
                </c:pt>
                <c:pt idx="2150">
                  <c:v>2,150.99</c:v>
                </c:pt>
                <c:pt idx="2151">
                  <c:v>2,152.00</c:v>
                </c:pt>
                <c:pt idx="2152">
                  <c:v>2,153.00</c:v>
                </c:pt>
                <c:pt idx="2153">
                  <c:v>2,153.99</c:v>
                </c:pt>
                <c:pt idx="2154">
                  <c:v>2,154.99</c:v>
                </c:pt>
                <c:pt idx="2155">
                  <c:v>2,156.00</c:v>
                </c:pt>
                <c:pt idx="2156">
                  <c:v>2,157.00</c:v>
                </c:pt>
                <c:pt idx="2157">
                  <c:v>2,157.99</c:v>
                </c:pt>
                <c:pt idx="2158">
                  <c:v>2,159.00</c:v>
                </c:pt>
                <c:pt idx="2159">
                  <c:v>2,160.00</c:v>
                </c:pt>
                <c:pt idx="2160">
                  <c:v>2,160.99</c:v>
                </c:pt>
                <c:pt idx="2161">
                  <c:v>2,162.00</c:v>
                </c:pt>
                <c:pt idx="2162">
                  <c:v>2,163.00</c:v>
                </c:pt>
                <c:pt idx="2163">
                  <c:v>2,163.99</c:v>
                </c:pt>
                <c:pt idx="2164">
                  <c:v>2,164.99</c:v>
                </c:pt>
                <c:pt idx="2165">
                  <c:v>2,166.00</c:v>
                </c:pt>
                <c:pt idx="2166">
                  <c:v>2,167.00</c:v>
                </c:pt>
                <c:pt idx="2167">
                  <c:v>2,167.99</c:v>
                </c:pt>
                <c:pt idx="2168">
                  <c:v>2,169.00</c:v>
                </c:pt>
                <c:pt idx="2169">
                  <c:v>2,170.00</c:v>
                </c:pt>
                <c:pt idx="2170">
                  <c:v>2,170.99</c:v>
                </c:pt>
                <c:pt idx="2171">
                  <c:v>2,172.00</c:v>
                </c:pt>
                <c:pt idx="2172">
                  <c:v>2,173.00</c:v>
                </c:pt>
                <c:pt idx="2173">
                  <c:v>2,173.99</c:v>
                </c:pt>
                <c:pt idx="2174">
                  <c:v>2,174.99</c:v>
                </c:pt>
                <c:pt idx="2175">
                  <c:v>2,176.00</c:v>
                </c:pt>
                <c:pt idx="2176">
                  <c:v>2,177.00</c:v>
                </c:pt>
                <c:pt idx="2177">
                  <c:v>2,177.99</c:v>
                </c:pt>
                <c:pt idx="2178">
                  <c:v>2,179.00</c:v>
                </c:pt>
                <c:pt idx="2179">
                  <c:v>2,180.00</c:v>
                </c:pt>
                <c:pt idx="2180">
                  <c:v>2,180.99</c:v>
                </c:pt>
                <c:pt idx="2181">
                  <c:v>2,182.00</c:v>
                </c:pt>
                <c:pt idx="2182">
                  <c:v>2,183.00</c:v>
                </c:pt>
                <c:pt idx="2183">
                  <c:v>2,183.99</c:v>
                </c:pt>
                <c:pt idx="2184">
                  <c:v>2,184.99</c:v>
                </c:pt>
                <c:pt idx="2185">
                  <c:v>2,186.00</c:v>
                </c:pt>
                <c:pt idx="2186">
                  <c:v>2,187.00</c:v>
                </c:pt>
                <c:pt idx="2187">
                  <c:v>2,187.99</c:v>
                </c:pt>
                <c:pt idx="2188">
                  <c:v>2,189.00</c:v>
                </c:pt>
                <c:pt idx="2189">
                  <c:v>2,190.00</c:v>
                </c:pt>
                <c:pt idx="2190">
                  <c:v>2,190.99</c:v>
                </c:pt>
                <c:pt idx="2191">
                  <c:v>2,192.00</c:v>
                </c:pt>
                <c:pt idx="2192">
                  <c:v>2,193.00</c:v>
                </c:pt>
                <c:pt idx="2193">
                  <c:v>2,193.99</c:v>
                </c:pt>
                <c:pt idx="2194">
                  <c:v>2,194.99</c:v>
                </c:pt>
                <c:pt idx="2195">
                  <c:v>2,196.00</c:v>
                </c:pt>
                <c:pt idx="2196">
                  <c:v>2,197.00</c:v>
                </c:pt>
                <c:pt idx="2197">
                  <c:v>2,197.99</c:v>
                </c:pt>
                <c:pt idx="2198">
                  <c:v>2,199.00</c:v>
                </c:pt>
                <c:pt idx="2199">
                  <c:v>2,200.00</c:v>
                </c:pt>
                <c:pt idx="2200">
                  <c:v>2,200.99</c:v>
                </c:pt>
                <c:pt idx="2201">
                  <c:v>2,202.00</c:v>
                </c:pt>
                <c:pt idx="2202">
                  <c:v>2,203.00</c:v>
                </c:pt>
                <c:pt idx="2203">
                  <c:v>2,203.99</c:v>
                </c:pt>
                <c:pt idx="2204">
                  <c:v>2,204.99</c:v>
                </c:pt>
                <c:pt idx="2205">
                  <c:v>2,206.00</c:v>
                </c:pt>
                <c:pt idx="2206">
                  <c:v>2,207.00</c:v>
                </c:pt>
                <c:pt idx="2207">
                  <c:v>2,207.99</c:v>
                </c:pt>
                <c:pt idx="2208">
                  <c:v>2,209.00</c:v>
                </c:pt>
                <c:pt idx="2209">
                  <c:v>2,210.00</c:v>
                </c:pt>
                <c:pt idx="2210">
                  <c:v>2,210.99</c:v>
                </c:pt>
                <c:pt idx="2211">
                  <c:v>2,212.00</c:v>
                </c:pt>
                <c:pt idx="2212">
                  <c:v>2,213.00</c:v>
                </c:pt>
                <c:pt idx="2213">
                  <c:v>2,213.99</c:v>
                </c:pt>
                <c:pt idx="2214">
                  <c:v>2,214.99</c:v>
                </c:pt>
                <c:pt idx="2215">
                  <c:v>2,216.00</c:v>
                </c:pt>
                <c:pt idx="2216">
                  <c:v>2,217.00</c:v>
                </c:pt>
                <c:pt idx="2217">
                  <c:v>2,217.99</c:v>
                </c:pt>
                <c:pt idx="2218">
                  <c:v>2,219.00</c:v>
                </c:pt>
                <c:pt idx="2219">
                  <c:v>2,220.00</c:v>
                </c:pt>
                <c:pt idx="2220">
                  <c:v>2,220.99</c:v>
                </c:pt>
                <c:pt idx="2221">
                  <c:v>2,221.99</c:v>
                </c:pt>
                <c:pt idx="2222">
                  <c:v>2,223.00</c:v>
                </c:pt>
                <c:pt idx="2223">
                  <c:v>2,224.00</c:v>
                </c:pt>
                <c:pt idx="2224">
                  <c:v>2,224.99</c:v>
                </c:pt>
                <c:pt idx="2225">
                  <c:v>2,226.00</c:v>
                </c:pt>
                <c:pt idx="2226">
                  <c:v>2,227.00</c:v>
                </c:pt>
                <c:pt idx="2227">
                  <c:v>2,227.99</c:v>
                </c:pt>
                <c:pt idx="2228">
                  <c:v>2,229.00</c:v>
                </c:pt>
                <c:pt idx="2229">
                  <c:v>2,230.00</c:v>
                </c:pt>
                <c:pt idx="2230">
                  <c:v>2,230.99</c:v>
                </c:pt>
                <c:pt idx="2231">
                  <c:v>2,231.99</c:v>
                </c:pt>
                <c:pt idx="2232">
                  <c:v>2,233.00</c:v>
                </c:pt>
                <c:pt idx="2233">
                  <c:v>2,234.00</c:v>
                </c:pt>
                <c:pt idx="2234">
                  <c:v>2,234.99</c:v>
                </c:pt>
                <c:pt idx="2235">
                  <c:v>2,236.00</c:v>
                </c:pt>
                <c:pt idx="2236">
                  <c:v>2,237.00</c:v>
                </c:pt>
                <c:pt idx="2237">
                  <c:v>2,237.99</c:v>
                </c:pt>
                <c:pt idx="2238">
                  <c:v>2,239.00</c:v>
                </c:pt>
                <c:pt idx="2239">
                  <c:v>2,240.00</c:v>
                </c:pt>
                <c:pt idx="2240">
                  <c:v>2,240.99</c:v>
                </c:pt>
                <c:pt idx="2241">
                  <c:v>2,241.99</c:v>
                </c:pt>
                <c:pt idx="2242">
                  <c:v>2,243.00</c:v>
                </c:pt>
                <c:pt idx="2243">
                  <c:v>2,244.00</c:v>
                </c:pt>
                <c:pt idx="2244">
                  <c:v>2,244.99</c:v>
                </c:pt>
                <c:pt idx="2245">
                  <c:v>2,246.00</c:v>
                </c:pt>
                <c:pt idx="2246">
                  <c:v>2,247.00</c:v>
                </c:pt>
                <c:pt idx="2247">
                  <c:v>2,247.99</c:v>
                </c:pt>
                <c:pt idx="2248">
                  <c:v>2,249.00</c:v>
                </c:pt>
                <c:pt idx="2249">
                  <c:v>2,250.00</c:v>
                </c:pt>
                <c:pt idx="2250">
                  <c:v>2,250.99</c:v>
                </c:pt>
                <c:pt idx="2251">
                  <c:v>2,251.99</c:v>
                </c:pt>
                <c:pt idx="2252">
                  <c:v>2,253.00</c:v>
                </c:pt>
                <c:pt idx="2253">
                  <c:v>2,254.00</c:v>
                </c:pt>
                <c:pt idx="2254">
                  <c:v>2,254.99</c:v>
                </c:pt>
                <c:pt idx="2255">
                  <c:v>2,256.00</c:v>
                </c:pt>
                <c:pt idx="2256">
                  <c:v>2,257.00</c:v>
                </c:pt>
                <c:pt idx="2257">
                  <c:v>2,257.99</c:v>
                </c:pt>
                <c:pt idx="2258">
                  <c:v>2,259.00</c:v>
                </c:pt>
                <c:pt idx="2259">
                  <c:v>2,260.00</c:v>
                </c:pt>
                <c:pt idx="2260">
                  <c:v>2,260.99</c:v>
                </c:pt>
                <c:pt idx="2261">
                  <c:v>2,261.99</c:v>
                </c:pt>
                <c:pt idx="2262">
                  <c:v>2,263.00</c:v>
                </c:pt>
                <c:pt idx="2263">
                  <c:v>2,264.00</c:v>
                </c:pt>
                <c:pt idx="2264">
                  <c:v>2,264.99</c:v>
                </c:pt>
                <c:pt idx="2265">
                  <c:v>2,266.00</c:v>
                </c:pt>
                <c:pt idx="2266">
                  <c:v>2,267.00</c:v>
                </c:pt>
                <c:pt idx="2267">
                  <c:v>2,267.99</c:v>
                </c:pt>
                <c:pt idx="2268">
                  <c:v>2,269.00</c:v>
                </c:pt>
                <c:pt idx="2269">
                  <c:v>2,270.00</c:v>
                </c:pt>
                <c:pt idx="2270">
                  <c:v>2,270.99</c:v>
                </c:pt>
                <c:pt idx="2271">
                  <c:v>2,271.99</c:v>
                </c:pt>
                <c:pt idx="2272">
                  <c:v>2,273.00</c:v>
                </c:pt>
                <c:pt idx="2273">
                  <c:v>2,274.00</c:v>
                </c:pt>
                <c:pt idx="2274">
                  <c:v>2,274.99</c:v>
                </c:pt>
                <c:pt idx="2275">
                  <c:v>2,276.00</c:v>
                </c:pt>
                <c:pt idx="2276">
                  <c:v>2,277.00</c:v>
                </c:pt>
                <c:pt idx="2277">
                  <c:v>2,277.99</c:v>
                </c:pt>
                <c:pt idx="2278">
                  <c:v>2,279.00</c:v>
                </c:pt>
                <c:pt idx="2279">
                  <c:v>2,280.00</c:v>
                </c:pt>
                <c:pt idx="2280">
                  <c:v>2,280.99</c:v>
                </c:pt>
                <c:pt idx="2281">
                  <c:v>2,281.99</c:v>
                </c:pt>
                <c:pt idx="2282">
                  <c:v>2,283.00</c:v>
                </c:pt>
                <c:pt idx="2283">
                  <c:v>2,284.00</c:v>
                </c:pt>
                <c:pt idx="2284">
                  <c:v>2,284.99</c:v>
                </c:pt>
                <c:pt idx="2285">
                  <c:v>2,286.00</c:v>
                </c:pt>
                <c:pt idx="2286">
                  <c:v>2,287.00</c:v>
                </c:pt>
                <c:pt idx="2287">
                  <c:v>2,287.99</c:v>
                </c:pt>
                <c:pt idx="2288">
                  <c:v>2,289.00</c:v>
                </c:pt>
                <c:pt idx="2289">
                  <c:v>2,290.00</c:v>
                </c:pt>
                <c:pt idx="2290">
                  <c:v>2,290.99</c:v>
                </c:pt>
                <c:pt idx="2291">
                  <c:v>2,291.99</c:v>
                </c:pt>
                <c:pt idx="2292">
                  <c:v>2,293.00</c:v>
                </c:pt>
                <c:pt idx="2293">
                  <c:v>2,294.00</c:v>
                </c:pt>
                <c:pt idx="2294">
                  <c:v>2,294.99</c:v>
                </c:pt>
                <c:pt idx="2295">
                  <c:v>2,296.00</c:v>
                </c:pt>
                <c:pt idx="2296">
                  <c:v>2,297.00</c:v>
                </c:pt>
                <c:pt idx="2297">
                  <c:v>2,297.99</c:v>
                </c:pt>
                <c:pt idx="2298">
                  <c:v>2,299.00</c:v>
                </c:pt>
                <c:pt idx="2299">
                  <c:v>2,300.00</c:v>
                </c:pt>
                <c:pt idx="2300">
                  <c:v>2,300.99</c:v>
                </c:pt>
                <c:pt idx="2301">
                  <c:v>2,301.99</c:v>
                </c:pt>
                <c:pt idx="2302">
                  <c:v>2,303.00</c:v>
                </c:pt>
                <c:pt idx="2303">
                  <c:v>2,304.00</c:v>
                </c:pt>
                <c:pt idx="2304">
                  <c:v>2,304.99</c:v>
                </c:pt>
                <c:pt idx="2305">
                  <c:v>2,306.00</c:v>
                </c:pt>
                <c:pt idx="2306">
                  <c:v>2,307.00</c:v>
                </c:pt>
                <c:pt idx="2307">
                  <c:v>2,307.99</c:v>
                </c:pt>
                <c:pt idx="2308">
                  <c:v>2,309.00</c:v>
                </c:pt>
                <c:pt idx="2309">
                  <c:v>2,310.00</c:v>
                </c:pt>
                <c:pt idx="2310">
                  <c:v>2,310.99</c:v>
                </c:pt>
                <c:pt idx="2311">
                  <c:v>2,311.99</c:v>
                </c:pt>
                <c:pt idx="2312">
                  <c:v>2,313.00</c:v>
                </c:pt>
                <c:pt idx="2313">
                  <c:v>2,314.00</c:v>
                </c:pt>
                <c:pt idx="2314">
                  <c:v>2,314.99</c:v>
                </c:pt>
                <c:pt idx="2315">
                  <c:v>2,316.00</c:v>
                </c:pt>
                <c:pt idx="2316">
                  <c:v>2,317.00</c:v>
                </c:pt>
                <c:pt idx="2317">
                  <c:v>2,317.99</c:v>
                </c:pt>
                <c:pt idx="2318">
                  <c:v>2,318.99</c:v>
                </c:pt>
                <c:pt idx="2319">
                  <c:v>2,320.00</c:v>
                </c:pt>
                <c:pt idx="2320">
                  <c:v>2,321.00</c:v>
                </c:pt>
                <c:pt idx="2321">
                  <c:v>2,321.99</c:v>
                </c:pt>
                <c:pt idx="2322">
                  <c:v>2,323.00</c:v>
                </c:pt>
                <c:pt idx="2323">
                  <c:v>2,324.00</c:v>
                </c:pt>
                <c:pt idx="2324">
                  <c:v>2,324.99</c:v>
                </c:pt>
                <c:pt idx="2325">
                  <c:v>2,326.00</c:v>
                </c:pt>
                <c:pt idx="2326">
                  <c:v>2,327.00</c:v>
                </c:pt>
                <c:pt idx="2327">
                  <c:v>2,327.99</c:v>
                </c:pt>
                <c:pt idx="2328">
                  <c:v>2,328.99</c:v>
                </c:pt>
                <c:pt idx="2329">
                  <c:v>2,330.00</c:v>
                </c:pt>
                <c:pt idx="2330">
                  <c:v>2,331.00</c:v>
                </c:pt>
                <c:pt idx="2331">
                  <c:v>2,331.99</c:v>
                </c:pt>
                <c:pt idx="2332">
                  <c:v>2,333.00</c:v>
                </c:pt>
                <c:pt idx="2333">
                  <c:v>2,334.00</c:v>
                </c:pt>
                <c:pt idx="2334">
                  <c:v>2,334.99</c:v>
                </c:pt>
                <c:pt idx="2335">
                  <c:v>2,336.00</c:v>
                </c:pt>
                <c:pt idx="2336">
                  <c:v>2,337.00</c:v>
                </c:pt>
                <c:pt idx="2337">
                  <c:v>2,337.99</c:v>
                </c:pt>
                <c:pt idx="2338">
                  <c:v>2,338.99</c:v>
                </c:pt>
                <c:pt idx="2339">
                  <c:v>2,340.00</c:v>
                </c:pt>
                <c:pt idx="2340">
                  <c:v>2,341.00</c:v>
                </c:pt>
                <c:pt idx="2341">
                  <c:v>2,341.99</c:v>
                </c:pt>
                <c:pt idx="2342">
                  <c:v>2,343.00</c:v>
                </c:pt>
                <c:pt idx="2343">
                  <c:v>2,344.00</c:v>
                </c:pt>
                <c:pt idx="2344">
                  <c:v>2,344.99</c:v>
                </c:pt>
                <c:pt idx="2345">
                  <c:v>2,345.99</c:v>
                </c:pt>
                <c:pt idx="2346">
                  <c:v>2,347.00</c:v>
                </c:pt>
                <c:pt idx="2347">
                  <c:v>2,347.99</c:v>
                </c:pt>
                <c:pt idx="2348">
                  <c:v>2,348.99</c:v>
                </c:pt>
                <c:pt idx="2349">
                  <c:v>2,350.00</c:v>
                </c:pt>
                <c:pt idx="2350">
                  <c:v>2,351.00</c:v>
                </c:pt>
                <c:pt idx="2351">
                  <c:v>2,351.99</c:v>
                </c:pt>
                <c:pt idx="2352">
                  <c:v>2,353.00</c:v>
                </c:pt>
                <c:pt idx="2353">
                  <c:v>2,354.00</c:v>
                </c:pt>
                <c:pt idx="2354">
                  <c:v>2,354.99</c:v>
                </c:pt>
                <c:pt idx="2355">
                  <c:v>2,355.99</c:v>
                </c:pt>
                <c:pt idx="2356">
                  <c:v>2,357.00</c:v>
                </c:pt>
                <c:pt idx="2357">
                  <c:v>2,358.00</c:v>
                </c:pt>
                <c:pt idx="2358">
                  <c:v>2,358.99</c:v>
                </c:pt>
                <c:pt idx="2359">
                  <c:v>2,360.00</c:v>
                </c:pt>
                <c:pt idx="2360">
                  <c:v>2,361.00</c:v>
                </c:pt>
                <c:pt idx="2361">
                  <c:v>2,361.99</c:v>
                </c:pt>
                <c:pt idx="2362">
                  <c:v>2,363.00</c:v>
                </c:pt>
                <c:pt idx="2363">
                  <c:v>2,364.00</c:v>
                </c:pt>
                <c:pt idx="2364">
                  <c:v>2,364.99</c:v>
                </c:pt>
                <c:pt idx="2365">
                  <c:v>2,365.99</c:v>
                </c:pt>
                <c:pt idx="2366">
                  <c:v>2,367.00</c:v>
                </c:pt>
                <c:pt idx="2367">
                  <c:v>2,368.00</c:v>
                </c:pt>
                <c:pt idx="2368">
                  <c:v>2,368.99</c:v>
                </c:pt>
                <c:pt idx="2369">
                  <c:v>2,370.00</c:v>
                </c:pt>
                <c:pt idx="2370">
                  <c:v>2,371.00</c:v>
                </c:pt>
                <c:pt idx="2371">
                  <c:v>2,371.99</c:v>
                </c:pt>
                <c:pt idx="2372">
                  <c:v>2,373.00</c:v>
                </c:pt>
                <c:pt idx="2373">
                  <c:v>2,374.00</c:v>
                </c:pt>
                <c:pt idx="2374">
                  <c:v>2,374.99</c:v>
                </c:pt>
                <c:pt idx="2375">
                  <c:v>2,375.99</c:v>
                </c:pt>
                <c:pt idx="2376">
                  <c:v>2,377.00</c:v>
                </c:pt>
                <c:pt idx="2377">
                  <c:v>2,378.00</c:v>
                </c:pt>
                <c:pt idx="2378">
                  <c:v>2,378.99</c:v>
                </c:pt>
                <c:pt idx="2379">
                  <c:v>2,380.00</c:v>
                </c:pt>
                <c:pt idx="2380">
                  <c:v>2,381.00</c:v>
                </c:pt>
                <c:pt idx="2381">
                  <c:v>2,381.99</c:v>
                </c:pt>
                <c:pt idx="2382">
                  <c:v>2,382.99</c:v>
                </c:pt>
                <c:pt idx="2383">
                  <c:v>2,384.00</c:v>
                </c:pt>
                <c:pt idx="2384">
                  <c:v>2,385.00</c:v>
                </c:pt>
                <c:pt idx="2385">
                  <c:v>2,385.99</c:v>
                </c:pt>
                <c:pt idx="2386">
                  <c:v>2,387.00</c:v>
                </c:pt>
                <c:pt idx="2387">
                  <c:v>2,388.00</c:v>
                </c:pt>
                <c:pt idx="2388">
                  <c:v>2,388.99</c:v>
                </c:pt>
                <c:pt idx="2389">
                  <c:v>2,390.00</c:v>
                </c:pt>
                <c:pt idx="2390">
                  <c:v>2,391.00</c:v>
                </c:pt>
                <c:pt idx="2391">
                  <c:v>2,391.99</c:v>
                </c:pt>
                <c:pt idx="2392">
                  <c:v>2,392.99</c:v>
                </c:pt>
                <c:pt idx="2393">
                  <c:v>2,394.00</c:v>
                </c:pt>
                <c:pt idx="2394">
                  <c:v>2,395.00</c:v>
                </c:pt>
                <c:pt idx="2395">
                  <c:v>2,395.99</c:v>
                </c:pt>
                <c:pt idx="2396">
                  <c:v>2,397.00</c:v>
                </c:pt>
                <c:pt idx="2397">
                  <c:v>2,398.00</c:v>
                </c:pt>
                <c:pt idx="2398">
                  <c:v>2,398.99</c:v>
                </c:pt>
                <c:pt idx="2399">
                  <c:v>2,400.00</c:v>
                </c:pt>
                <c:pt idx="2400">
                  <c:v>2,401.00</c:v>
                </c:pt>
                <c:pt idx="2401">
                  <c:v>2,401.99</c:v>
                </c:pt>
                <c:pt idx="2402">
                  <c:v>2,402.99</c:v>
                </c:pt>
                <c:pt idx="2403">
                  <c:v>2,404.00</c:v>
                </c:pt>
                <c:pt idx="2404">
                  <c:v>2,405.00</c:v>
                </c:pt>
                <c:pt idx="2405">
                  <c:v>2,405.99</c:v>
                </c:pt>
                <c:pt idx="2406">
                  <c:v>2,407.00</c:v>
                </c:pt>
                <c:pt idx="2407">
                  <c:v>2,408.00</c:v>
                </c:pt>
                <c:pt idx="2408">
                  <c:v>2,408.99</c:v>
                </c:pt>
                <c:pt idx="2409">
                  <c:v>2,409.99</c:v>
                </c:pt>
                <c:pt idx="2410">
                  <c:v>2,411.00</c:v>
                </c:pt>
                <c:pt idx="2411">
                  <c:v>2,411.99</c:v>
                </c:pt>
                <c:pt idx="2412">
                  <c:v>2,412.99</c:v>
                </c:pt>
                <c:pt idx="2413">
                  <c:v>2,414.00</c:v>
                </c:pt>
                <c:pt idx="2414">
                  <c:v>2,415.00</c:v>
                </c:pt>
                <c:pt idx="2415">
                  <c:v>2,415.99</c:v>
                </c:pt>
                <c:pt idx="2416">
                  <c:v>2,417.00</c:v>
                </c:pt>
                <c:pt idx="2417">
                  <c:v>2,418.00</c:v>
                </c:pt>
                <c:pt idx="2418">
                  <c:v>2,418.99</c:v>
                </c:pt>
                <c:pt idx="2419">
                  <c:v>2,419.99</c:v>
                </c:pt>
                <c:pt idx="2420">
                  <c:v>2,421.00</c:v>
                </c:pt>
                <c:pt idx="2421">
                  <c:v>2,422.00</c:v>
                </c:pt>
                <c:pt idx="2422">
                  <c:v>2,422.99</c:v>
                </c:pt>
                <c:pt idx="2423">
                  <c:v>2,424.00</c:v>
                </c:pt>
                <c:pt idx="2424">
                  <c:v>2,425.00</c:v>
                </c:pt>
                <c:pt idx="2425">
                  <c:v>2,425.99</c:v>
                </c:pt>
                <c:pt idx="2426">
                  <c:v>2,427.00</c:v>
                </c:pt>
                <c:pt idx="2427">
                  <c:v>2,428.00</c:v>
                </c:pt>
                <c:pt idx="2428">
                  <c:v>2,428.99</c:v>
                </c:pt>
                <c:pt idx="2429">
                  <c:v>2,429.99</c:v>
                </c:pt>
                <c:pt idx="2430">
                  <c:v>2,431.00</c:v>
                </c:pt>
                <c:pt idx="2431">
                  <c:v>2,432.00</c:v>
                </c:pt>
                <c:pt idx="2432">
                  <c:v>2,432.99</c:v>
                </c:pt>
                <c:pt idx="2433">
                  <c:v>2,434.00</c:v>
                </c:pt>
                <c:pt idx="2434">
                  <c:v>2,435.00</c:v>
                </c:pt>
                <c:pt idx="2435">
                  <c:v>2,435.99</c:v>
                </c:pt>
                <c:pt idx="2436">
                  <c:v>2,437.00</c:v>
                </c:pt>
                <c:pt idx="2437">
                  <c:v>2,438.00</c:v>
                </c:pt>
                <c:pt idx="2438">
                  <c:v>2,438.99</c:v>
                </c:pt>
                <c:pt idx="2439">
                  <c:v>2,439.99</c:v>
                </c:pt>
                <c:pt idx="2440">
                  <c:v>2,441.00</c:v>
                </c:pt>
                <c:pt idx="2441">
                  <c:v>2,442.00</c:v>
                </c:pt>
                <c:pt idx="2442">
                  <c:v>2,442.99</c:v>
                </c:pt>
                <c:pt idx="2443">
                  <c:v>2,444.00</c:v>
                </c:pt>
                <c:pt idx="2444">
                  <c:v>2,445.00</c:v>
                </c:pt>
                <c:pt idx="2445">
                  <c:v>2,445.99</c:v>
                </c:pt>
                <c:pt idx="2446">
                  <c:v>2,447.00</c:v>
                </c:pt>
                <c:pt idx="2447">
                  <c:v>2,448.00</c:v>
                </c:pt>
                <c:pt idx="2448">
                  <c:v>2,448.99</c:v>
                </c:pt>
                <c:pt idx="2449">
                  <c:v>2,449.99</c:v>
                </c:pt>
                <c:pt idx="2450">
                  <c:v>2,451.00</c:v>
                </c:pt>
                <c:pt idx="2451">
                  <c:v>2,452.00</c:v>
                </c:pt>
                <c:pt idx="2452">
                  <c:v>2,452.99</c:v>
                </c:pt>
                <c:pt idx="2453">
                  <c:v>2,454.00</c:v>
                </c:pt>
                <c:pt idx="2454">
                  <c:v>2,455.00</c:v>
                </c:pt>
                <c:pt idx="2455">
                  <c:v>2,455.99</c:v>
                </c:pt>
                <c:pt idx="2456">
                  <c:v>2,457.00</c:v>
                </c:pt>
                <c:pt idx="2457">
                  <c:v>2,458.00</c:v>
                </c:pt>
                <c:pt idx="2458">
                  <c:v>2,458.99</c:v>
                </c:pt>
                <c:pt idx="2459">
                  <c:v>2,459.99</c:v>
                </c:pt>
                <c:pt idx="2460">
                  <c:v>2,461.00</c:v>
                </c:pt>
                <c:pt idx="2461">
                  <c:v>2,462.00</c:v>
                </c:pt>
                <c:pt idx="2462">
                  <c:v>2,462.99</c:v>
                </c:pt>
                <c:pt idx="2463">
                  <c:v>2,464.00</c:v>
                </c:pt>
                <c:pt idx="2464">
                  <c:v>2,465.00</c:v>
                </c:pt>
                <c:pt idx="2465">
                  <c:v>2,465.99</c:v>
                </c:pt>
                <c:pt idx="2466">
                  <c:v>2,466.99</c:v>
                </c:pt>
                <c:pt idx="2467">
                  <c:v>2,468.00</c:v>
                </c:pt>
                <c:pt idx="2468">
                  <c:v>2,469.00</c:v>
                </c:pt>
                <c:pt idx="2469">
                  <c:v>2,469.99</c:v>
                </c:pt>
                <c:pt idx="2470">
                  <c:v>2,471.00</c:v>
                </c:pt>
                <c:pt idx="2471">
                  <c:v>2,472.00</c:v>
                </c:pt>
                <c:pt idx="2472">
                  <c:v>2,472.99</c:v>
                </c:pt>
                <c:pt idx="2473">
                  <c:v>2,474.00</c:v>
                </c:pt>
                <c:pt idx="2474">
                  <c:v>2,475.00</c:v>
                </c:pt>
                <c:pt idx="2475">
                  <c:v>2,475.99</c:v>
                </c:pt>
                <c:pt idx="2476">
                  <c:v>2,476.99</c:v>
                </c:pt>
                <c:pt idx="2477">
                  <c:v>2,478.00</c:v>
                </c:pt>
                <c:pt idx="2478">
                  <c:v>2,479.00</c:v>
                </c:pt>
                <c:pt idx="2479">
                  <c:v>2,479.99</c:v>
                </c:pt>
                <c:pt idx="2480">
                  <c:v>2,481.00</c:v>
                </c:pt>
                <c:pt idx="2481">
                  <c:v>2,482.00</c:v>
                </c:pt>
                <c:pt idx="2482">
                  <c:v>2,482.99</c:v>
                </c:pt>
                <c:pt idx="2483">
                  <c:v>2,484.00</c:v>
                </c:pt>
                <c:pt idx="2484">
                  <c:v>2,485.00</c:v>
                </c:pt>
                <c:pt idx="2485">
                  <c:v>2,485.99</c:v>
                </c:pt>
                <c:pt idx="2486">
                  <c:v>2,486.99</c:v>
                </c:pt>
                <c:pt idx="2487">
                  <c:v>2,488.00</c:v>
                </c:pt>
                <c:pt idx="2488">
                  <c:v>2,489.00</c:v>
                </c:pt>
                <c:pt idx="2489">
                  <c:v>2,489.99</c:v>
                </c:pt>
                <c:pt idx="2490">
                  <c:v>2,491.00</c:v>
                </c:pt>
                <c:pt idx="2491">
                  <c:v>2,492.00</c:v>
                </c:pt>
                <c:pt idx="2492">
                  <c:v>2,492.99</c:v>
                </c:pt>
                <c:pt idx="2493">
                  <c:v>2,494.00</c:v>
                </c:pt>
                <c:pt idx="2494">
                  <c:v>2,495.00</c:v>
                </c:pt>
                <c:pt idx="2495">
                  <c:v>2,495.99</c:v>
                </c:pt>
                <c:pt idx="2496">
                  <c:v>2,496.99</c:v>
                </c:pt>
                <c:pt idx="2497">
                  <c:v>2,498.00</c:v>
                </c:pt>
                <c:pt idx="2498">
                  <c:v>2,499.00</c:v>
                </c:pt>
                <c:pt idx="2499">
                  <c:v>2,499.99</c:v>
                </c:pt>
                <c:pt idx="2500">
                  <c:v>2,501.00</c:v>
                </c:pt>
                <c:pt idx="2501">
                  <c:v>2,502.00</c:v>
                </c:pt>
                <c:pt idx="2502">
                  <c:v>2,502.99</c:v>
                </c:pt>
                <c:pt idx="2503">
                  <c:v>2,503.99</c:v>
                </c:pt>
                <c:pt idx="2504">
                  <c:v>2,505.00</c:v>
                </c:pt>
                <c:pt idx="2505">
                  <c:v>2,506.00</c:v>
                </c:pt>
                <c:pt idx="2506">
                  <c:v>2,506.99</c:v>
                </c:pt>
                <c:pt idx="2507">
                  <c:v>2,508.00</c:v>
                </c:pt>
                <c:pt idx="2508">
                  <c:v>2,509.00</c:v>
                </c:pt>
                <c:pt idx="2509">
                  <c:v>2,509.99</c:v>
                </c:pt>
                <c:pt idx="2510">
                  <c:v>2,511.00</c:v>
                </c:pt>
                <c:pt idx="2511">
                  <c:v>2,512.00</c:v>
                </c:pt>
                <c:pt idx="2512">
                  <c:v>2,512.99</c:v>
                </c:pt>
                <c:pt idx="2513">
                  <c:v>2,513.99</c:v>
                </c:pt>
                <c:pt idx="2514">
                  <c:v>2,515.00</c:v>
                </c:pt>
                <c:pt idx="2515">
                  <c:v>2,516.00</c:v>
                </c:pt>
                <c:pt idx="2516">
                  <c:v>2,516.99</c:v>
                </c:pt>
                <c:pt idx="2517">
                  <c:v>2,518.00</c:v>
                </c:pt>
                <c:pt idx="2518">
                  <c:v>2,519.00</c:v>
                </c:pt>
                <c:pt idx="2519">
                  <c:v>2,519.99</c:v>
                </c:pt>
                <c:pt idx="2520">
                  <c:v>2,521.00</c:v>
                </c:pt>
                <c:pt idx="2521">
                  <c:v>2,522.00</c:v>
                </c:pt>
                <c:pt idx="2522">
                  <c:v>2,522.99</c:v>
                </c:pt>
                <c:pt idx="2523">
                  <c:v>2,523.99</c:v>
                </c:pt>
                <c:pt idx="2524">
                  <c:v>2,525.00</c:v>
                </c:pt>
                <c:pt idx="2525">
                  <c:v>2,526.00</c:v>
                </c:pt>
                <c:pt idx="2526">
                  <c:v>2,526.99</c:v>
                </c:pt>
                <c:pt idx="2527">
                  <c:v>2,528.00</c:v>
                </c:pt>
                <c:pt idx="2528">
                  <c:v>2,529.00</c:v>
                </c:pt>
                <c:pt idx="2529">
                  <c:v>2,529.99</c:v>
                </c:pt>
                <c:pt idx="2530">
                  <c:v>2,530.99</c:v>
                </c:pt>
                <c:pt idx="2531">
                  <c:v>2,532.00</c:v>
                </c:pt>
                <c:pt idx="2532">
                  <c:v>2,532.99</c:v>
                </c:pt>
                <c:pt idx="2533">
                  <c:v>2,533.99</c:v>
                </c:pt>
                <c:pt idx="2534">
                  <c:v>2,535.00</c:v>
                </c:pt>
                <c:pt idx="2535">
                  <c:v>2,536.00</c:v>
                </c:pt>
                <c:pt idx="2536">
                  <c:v>2,536.99</c:v>
                </c:pt>
                <c:pt idx="2537">
                  <c:v>2,538.00</c:v>
                </c:pt>
                <c:pt idx="2538">
                  <c:v>2,539.00</c:v>
                </c:pt>
                <c:pt idx="2539">
                  <c:v>2,539.99</c:v>
                </c:pt>
                <c:pt idx="2540">
                  <c:v>2,541.00</c:v>
                </c:pt>
                <c:pt idx="2541">
                  <c:v>2,542.00</c:v>
                </c:pt>
                <c:pt idx="2542">
                  <c:v>2,542.99</c:v>
                </c:pt>
                <c:pt idx="2543">
                  <c:v>2,543.99</c:v>
                </c:pt>
                <c:pt idx="2544">
                  <c:v>2,545.00</c:v>
                </c:pt>
                <c:pt idx="2545">
                  <c:v>2,546.00</c:v>
                </c:pt>
                <c:pt idx="2546">
                  <c:v>2,546.99</c:v>
                </c:pt>
                <c:pt idx="2547">
                  <c:v>2,548.00</c:v>
                </c:pt>
                <c:pt idx="2548">
                  <c:v>2,549.00</c:v>
                </c:pt>
                <c:pt idx="2549">
                  <c:v>2,549.99</c:v>
                </c:pt>
                <c:pt idx="2550">
                  <c:v>2,551.00</c:v>
                </c:pt>
                <c:pt idx="2551">
                  <c:v>2,552.00</c:v>
                </c:pt>
                <c:pt idx="2552">
                  <c:v>2,552.99</c:v>
                </c:pt>
                <c:pt idx="2553">
                  <c:v>2,553.99</c:v>
                </c:pt>
                <c:pt idx="2554">
                  <c:v>2,555.00</c:v>
                </c:pt>
                <c:pt idx="2555">
                  <c:v>2,556.00</c:v>
                </c:pt>
                <c:pt idx="2556">
                  <c:v>2,556.99</c:v>
                </c:pt>
                <c:pt idx="2557">
                  <c:v>2,558.00</c:v>
                </c:pt>
                <c:pt idx="2558">
                  <c:v>2,559.00</c:v>
                </c:pt>
                <c:pt idx="2559">
                  <c:v>2,559.99</c:v>
                </c:pt>
                <c:pt idx="2560">
                  <c:v>2,561.00</c:v>
                </c:pt>
                <c:pt idx="2561">
                  <c:v>2,562.00</c:v>
                </c:pt>
                <c:pt idx="2562">
                  <c:v>2,562.99</c:v>
                </c:pt>
                <c:pt idx="2563">
                  <c:v>2,563.99</c:v>
                </c:pt>
                <c:pt idx="2564">
                  <c:v>2,565.00</c:v>
                </c:pt>
                <c:pt idx="2565">
                  <c:v>2,566.00</c:v>
                </c:pt>
                <c:pt idx="2566">
                  <c:v>2,566.99</c:v>
                </c:pt>
                <c:pt idx="2567">
                  <c:v>2,568.00</c:v>
                </c:pt>
                <c:pt idx="2568">
                  <c:v>2,569.00</c:v>
                </c:pt>
                <c:pt idx="2569">
                  <c:v>2,569.99</c:v>
                </c:pt>
                <c:pt idx="2570">
                  <c:v>2,570.99</c:v>
                </c:pt>
                <c:pt idx="2571">
                  <c:v>2,572.00</c:v>
                </c:pt>
                <c:pt idx="2572">
                  <c:v>2,572.99</c:v>
                </c:pt>
                <c:pt idx="2573">
                  <c:v>2,573.99</c:v>
                </c:pt>
                <c:pt idx="2574">
                  <c:v>2,575.00</c:v>
                </c:pt>
                <c:pt idx="2575">
                  <c:v>2,576.00</c:v>
                </c:pt>
                <c:pt idx="2576">
                  <c:v>2,576.99</c:v>
                </c:pt>
                <c:pt idx="2577">
                  <c:v>2,578.00</c:v>
                </c:pt>
                <c:pt idx="2578">
                  <c:v>2,579.00</c:v>
                </c:pt>
                <c:pt idx="2579">
                  <c:v>2,579.99</c:v>
                </c:pt>
                <c:pt idx="2580">
                  <c:v>2,580.99</c:v>
                </c:pt>
                <c:pt idx="2581">
                  <c:v>2,582.00</c:v>
                </c:pt>
                <c:pt idx="2582">
                  <c:v>2,583.00</c:v>
                </c:pt>
                <c:pt idx="2583">
                  <c:v>2,583.99</c:v>
                </c:pt>
                <c:pt idx="2584">
                  <c:v>2,585.00</c:v>
                </c:pt>
                <c:pt idx="2585">
                  <c:v>2,586.00</c:v>
                </c:pt>
                <c:pt idx="2586">
                  <c:v>2,586.99</c:v>
                </c:pt>
                <c:pt idx="2587">
                  <c:v>2,588.00</c:v>
                </c:pt>
                <c:pt idx="2588">
                  <c:v>2,589.00</c:v>
                </c:pt>
                <c:pt idx="2589">
                  <c:v>2,589.99</c:v>
                </c:pt>
                <c:pt idx="2590">
                  <c:v>2,590.99</c:v>
                </c:pt>
                <c:pt idx="2591">
                  <c:v>2,592.00</c:v>
                </c:pt>
                <c:pt idx="2592">
                  <c:v>2,593.00</c:v>
                </c:pt>
                <c:pt idx="2593">
                  <c:v>2,593.99</c:v>
                </c:pt>
                <c:pt idx="2594">
                  <c:v>2,595.00</c:v>
                </c:pt>
                <c:pt idx="2595">
                  <c:v>2,596.00</c:v>
                </c:pt>
                <c:pt idx="2596">
                  <c:v>2,596.99</c:v>
                </c:pt>
                <c:pt idx="2597">
                  <c:v>2,598.00</c:v>
                </c:pt>
                <c:pt idx="2598">
                  <c:v>2,599.00</c:v>
                </c:pt>
                <c:pt idx="2599">
                  <c:v>2,599.99</c:v>
                </c:pt>
                <c:pt idx="2600">
                  <c:v>2,600.99</c:v>
                </c:pt>
                <c:pt idx="2601">
                  <c:v>2,602.00</c:v>
                </c:pt>
                <c:pt idx="2602">
                  <c:v>2,603.00</c:v>
                </c:pt>
                <c:pt idx="2603">
                  <c:v>2,603.99</c:v>
                </c:pt>
                <c:pt idx="2604">
                  <c:v>2,605.00</c:v>
                </c:pt>
                <c:pt idx="2605">
                  <c:v>2,606.00</c:v>
                </c:pt>
                <c:pt idx="2606">
                  <c:v>2,606.99</c:v>
                </c:pt>
                <c:pt idx="2607">
                  <c:v>2,608.00</c:v>
                </c:pt>
                <c:pt idx="2608">
                  <c:v>2,609.00</c:v>
                </c:pt>
                <c:pt idx="2609">
                  <c:v>2,609.99</c:v>
                </c:pt>
                <c:pt idx="2610">
                  <c:v>2,610.99</c:v>
                </c:pt>
                <c:pt idx="2611">
                  <c:v>2,612.00</c:v>
                </c:pt>
                <c:pt idx="2612">
                  <c:v>2,613.00</c:v>
                </c:pt>
                <c:pt idx="2613">
                  <c:v>2,613.99</c:v>
                </c:pt>
                <c:pt idx="2614">
                  <c:v>2,615.00</c:v>
                </c:pt>
                <c:pt idx="2615">
                  <c:v>2,616.00</c:v>
                </c:pt>
                <c:pt idx="2616">
                  <c:v>2,616.99</c:v>
                </c:pt>
                <c:pt idx="2617">
                  <c:v>2,618.00</c:v>
                </c:pt>
                <c:pt idx="2618">
                  <c:v>2,619.00</c:v>
                </c:pt>
                <c:pt idx="2619">
                  <c:v>2,619.99</c:v>
                </c:pt>
                <c:pt idx="2620">
                  <c:v>2,620.99</c:v>
                </c:pt>
                <c:pt idx="2621">
                  <c:v>2,622.00</c:v>
                </c:pt>
                <c:pt idx="2622">
                  <c:v>2,623.00</c:v>
                </c:pt>
                <c:pt idx="2623">
                  <c:v>2,623.99</c:v>
                </c:pt>
                <c:pt idx="2624">
                  <c:v>2,625.00</c:v>
                </c:pt>
                <c:pt idx="2625">
                  <c:v>2,626.00</c:v>
                </c:pt>
                <c:pt idx="2626">
                  <c:v>2,626.99</c:v>
                </c:pt>
                <c:pt idx="2627">
                  <c:v>2,627.99</c:v>
                </c:pt>
                <c:pt idx="2628">
                  <c:v>2,629.00</c:v>
                </c:pt>
                <c:pt idx="2629">
                  <c:v>2,630.00</c:v>
                </c:pt>
                <c:pt idx="2630">
                  <c:v>2,630.99</c:v>
                </c:pt>
                <c:pt idx="2631">
                  <c:v>2,632.00</c:v>
                </c:pt>
                <c:pt idx="2632">
                  <c:v>2,633.00</c:v>
                </c:pt>
                <c:pt idx="2633">
                  <c:v>2,633.99</c:v>
                </c:pt>
                <c:pt idx="2634">
                  <c:v>2,635.00</c:v>
                </c:pt>
                <c:pt idx="2635">
                  <c:v>2,636.00</c:v>
                </c:pt>
                <c:pt idx="2636">
                  <c:v>2,636.99</c:v>
                </c:pt>
                <c:pt idx="2637">
                  <c:v>2,637.99</c:v>
                </c:pt>
                <c:pt idx="2638">
                  <c:v>2,639.00</c:v>
                </c:pt>
                <c:pt idx="2639">
                  <c:v>2,640.00</c:v>
                </c:pt>
                <c:pt idx="2640">
                  <c:v>2,640.99</c:v>
                </c:pt>
                <c:pt idx="2641">
                  <c:v>2,642.00</c:v>
                </c:pt>
                <c:pt idx="2642">
                  <c:v>2,643.00</c:v>
                </c:pt>
                <c:pt idx="2643">
                  <c:v>2,643.99</c:v>
                </c:pt>
                <c:pt idx="2644">
                  <c:v>2,645.00</c:v>
                </c:pt>
                <c:pt idx="2645">
                  <c:v>2,646.00</c:v>
                </c:pt>
                <c:pt idx="2646">
                  <c:v>2,646.99</c:v>
                </c:pt>
                <c:pt idx="2647">
                  <c:v>2,647.99</c:v>
                </c:pt>
                <c:pt idx="2648">
                  <c:v>2,649.00</c:v>
                </c:pt>
                <c:pt idx="2649">
                  <c:v>2,650.00</c:v>
                </c:pt>
                <c:pt idx="2650">
                  <c:v>2,650.99</c:v>
                </c:pt>
                <c:pt idx="2651">
                  <c:v>2,652.00</c:v>
                </c:pt>
                <c:pt idx="2652">
                  <c:v>2,653.00</c:v>
                </c:pt>
                <c:pt idx="2653">
                  <c:v>2,653.99</c:v>
                </c:pt>
                <c:pt idx="2654">
                  <c:v>2,655.00</c:v>
                </c:pt>
                <c:pt idx="2655">
                  <c:v>2,656.00</c:v>
                </c:pt>
                <c:pt idx="2656">
                  <c:v>2,656.99</c:v>
                </c:pt>
                <c:pt idx="2657">
                  <c:v>2,657.99</c:v>
                </c:pt>
                <c:pt idx="2658">
                  <c:v>2,659.00</c:v>
                </c:pt>
                <c:pt idx="2659">
                  <c:v>2,660.00</c:v>
                </c:pt>
                <c:pt idx="2660">
                  <c:v>2,660.99</c:v>
                </c:pt>
                <c:pt idx="2661">
                  <c:v>2,662.00</c:v>
                </c:pt>
                <c:pt idx="2662">
                  <c:v>2,663.00</c:v>
                </c:pt>
                <c:pt idx="2663">
                  <c:v>2,663.99</c:v>
                </c:pt>
                <c:pt idx="2664">
                  <c:v>2,664.99</c:v>
                </c:pt>
                <c:pt idx="2665">
                  <c:v>2,666.00</c:v>
                </c:pt>
                <c:pt idx="2666">
                  <c:v>2,666.99</c:v>
                </c:pt>
                <c:pt idx="2667">
                  <c:v>2,667.99</c:v>
                </c:pt>
                <c:pt idx="2668">
                  <c:v>2,669.00</c:v>
                </c:pt>
                <c:pt idx="2669">
                  <c:v>2,670.00</c:v>
                </c:pt>
                <c:pt idx="2670">
                  <c:v>2,670.99</c:v>
                </c:pt>
                <c:pt idx="2671">
                  <c:v>2,672.00</c:v>
                </c:pt>
                <c:pt idx="2672">
                  <c:v>2,673.00</c:v>
                </c:pt>
                <c:pt idx="2673">
                  <c:v>2,673.99</c:v>
                </c:pt>
                <c:pt idx="2674">
                  <c:v>2,674.99</c:v>
                </c:pt>
                <c:pt idx="2675">
                  <c:v>2,676.00</c:v>
                </c:pt>
                <c:pt idx="2676">
                  <c:v>2,677.00</c:v>
                </c:pt>
                <c:pt idx="2677">
                  <c:v>2,677.99</c:v>
                </c:pt>
                <c:pt idx="2678">
                  <c:v>2,679.00</c:v>
                </c:pt>
                <c:pt idx="2679">
                  <c:v>2,680.00</c:v>
                </c:pt>
                <c:pt idx="2680">
                  <c:v>2,680.99</c:v>
                </c:pt>
                <c:pt idx="2681">
                  <c:v>2,682.00</c:v>
                </c:pt>
                <c:pt idx="2682">
                  <c:v>2,683.00</c:v>
                </c:pt>
                <c:pt idx="2683">
                  <c:v>2,683.99</c:v>
                </c:pt>
                <c:pt idx="2684">
                  <c:v>2,684.99</c:v>
                </c:pt>
                <c:pt idx="2685">
                  <c:v>2,686.00</c:v>
                </c:pt>
                <c:pt idx="2686">
                  <c:v>2,687.00</c:v>
                </c:pt>
                <c:pt idx="2687">
                  <c:v>2,687.99</c:v>
                </c:pt>
                <c:pt idx="2688">
                  <c:v>2,689.00</c:v>
                </c:pt>
                <c:pt idx="2689">
                  <c:v>2,690.00</c:v>
                </c:pt>
                <c:pt idx="2690">
                  <c:v>2,690.99</c:v>
                </c:pt>
                <c:pt idx="2691">
                  <c:v>2,692.00</c:v>
                </c:pt>
                <c:pt idx="2692">
                  <c:v>2,693.00</c:v>
                </c:pt>
                <c:pt idx="2693">
                  <c:v>2,693.99</c:v>
                </c:pt>
                <c:pt idx="2694">
                  <c:v>2,694.99</c:v>
                </c:pt>
                <c:pt idx="2695">
                  <c:v>2,696.00</c:v>
                </c:pt>
                <c:pt idx="2696">
                  <c:v>2,697.00</c:v>
                </c:pt>
                <c:pt idx="2697">
                  <c:v>2,697.99</c:v>
                </c:pt>
                <c:pt idx="2698">
                  <c:v>2,699.00</c:v>
                </c:pt>
                <c:pt idx="2699">
                  <c:v>2,700.00</c:v>
                </c:pt>
                <c:pt idx="2700">
                  <c:v>2,700.99</c:v>
                </c:pt>
                <c:pt idx="2701">
                  <c:v>2,702.00</c:v>
                </c:pt>
                <c:pt idx="2702">
                  <c:v>2,703.00</c:v>
                </c:pt>
                <c:pt idx="2703">
                  <c:v>2,703.99</c:v>
                </c:pt>
                <c:pt idx="2704">
                  <c:v>2,704.99</c:v>
                </c:pt>
                <c:pt idx="2705">
                  <c:v>2,706.00</c:v>
                </c:pt>
                <c:pt idx="2706">
                  <c:v>2,707.00</c:v>
                </c:pt>
                <c:pt idx="2707">
                  <c:v>2,707.99</c:v>
                </c:pt>
                <c:pt idx="2708">
                  <c:v>2,709.00</c:v>
                </c:pt>
                <c:pt idx="2709">
                  <c:v>2,710.00</c:v>
                </c:pt>
                <c:pt idx="2710">
                  <c:v>2,710.99</c:v>
                </c:pt>
                <c:pt idx="2711">
                  <c:v>2,712.00</c:v>
                </c:pt>
                <c:pt idx="2712">
                  <c:v>2,713.00</c:v>
                </c:pt>
                <c:pt idx="2713">
                  <c:v>2,713.99</c:v>
                </c:pt>
                <c:pt idx="2714">
                  <c:v>2,714.99</c:v>
                </c:pt>
                <c:pt idx="2715">
                  <c:v>2,716.00</c:v>
                </c:pt>
                <c:pt idx="2716">
                  <c:v>2,717.00</c:v>
                </c:pt>
                <c:pt idx="2717">
                  <c:v>2,717.99</c:v>
                </c:pt>
                <c:pt idx="2718">
                  <c:v>2,719.00</c:v>
                </c:pt>
                <c:pt idx="2719">
                  <c:v>2,720.00</c:v>
                </c:pt>
                <c:pt idx="2720">
                  <c:v>2,720.99</c:v>
                </c:pt>
                <c:pt idx="2721">
                  <c:v>2,721.99</c:v>
                </c:pt>
                <c:pt idx="2722">
                  <c:v>2,723.00</c:v>
                </c:pt>
                <c:pt idx="2723">
                  <c:v>2,723.99</c:v>
                </c:pt>
                <c:pt idx="2724">
                  <c:v>2,724.99</c:v>
                </c:pt>
                <c:pt idx="2725">
                  <c:v>2,726.00</c:v>
                </c:pt>
                <c:pt idx="2726">
                  <c:v>2,727.00</c:v>
                </c:pt>
                <c:pt idx="2727">
                  <c:v>2,727.99</c:v>
                </c:pt>
                <c:pt idx="2728">
                  <c:v>2,729.00</c:v>
                </c:pt>
                <c:pt idx="2729">
                  <c:v>2,730.00</c:v>
                </c:pt>
                <c:pt idx="2730">
                  <c:v>2,730.99</c:v>
                </c:pt>
                <c:pt idx="2731">
                  <c:v>2,731.99</c:v>
                </c:pt>
                <c:pt idx="2732">
                  <c:v>2,733.00</c:v>
                </c:pt>
                <c:pt idx="2733">
                  <c:v>2,734.00</c:v>
                </c:pt>
                <c:pt idx="2734">
                  <c:v>2,734.99</c:v>
                </c:pt>
                <c:pt idx="2735">
                  <c:v>2,736.00</c:v>
                </c:pt>
                <c:pt idx="2736">
                  <c:v>2,737.00</c:v>
                </c:pt>
                <c:pt idx="2737">
                  <c:v>2,737.99</c:v>
                </c:pt>
                <c:pt idx="2738">
                  <c:v>2,739.00</c:v>
                </c:pt>
                <c:pt idx="2739">
                  <c:v>2,740.00</c:v>
                </c:pt>
                <c:pt idx="2740">
                  <c:v>2,740.99</c:v>
                </c:pt>
                <c:pt idx="2741">
                  <c:v>2,741.99</c:v>
                </c:pt>
                <c:pt idx="2742">
                  <c:v>2,743.00</c:v>
                </c:pt>
                <c:pt idx="2743">
                  <c:v>2,744.00</c:v>
                </c:pt>
                <c:pt idx="2744">
                  <c:v>2,744.99</c:v>
                </c:pt>
                <c:pt idx="2745">
                  <c:v>2,746.00</c:v>
                </c:pt>
                <c:pt idx="2746">
                  <c:v>2,747.00</c:v>
                </c:pt>
                <c:pt idx="2747">
                  <c:v>2,747.99</c:v>
                </c:pt>
                <c:pt idx="2748">
                  <c:v>2,749.00</c:v>
                </c:pt>
                <c:pt idx="2749">
                  <c:v>2,750.00</c:v>
                </c:pt>
                <c:pt idx="2750">
                  <c:v>2,750.99</c:v>
                </c:pt>
                <c:pt idx="2751">
                  <c:v>2,751.99</c:v>
                </c:pt>
                <c:pt idx="2752">
                  <c:v>2,753.00</c:v>
                </c:pt>
                <c:pt idx="2753">
                  <c:v>2,754.00</c:v>
                </c:pt>
                <c:pt idx="2754">
                  <c:v>2,754.99</c:v>
                </c:pt>
                <c:pt idx="2755">
                  <c:v>2,756.00</c:v>
                </c:pt>
                <c:pt idx="2756">
                  <c:v>2,757.00</c:v>
                </c:pt>
                <c:pt idx="2757">
                  <c:v>2,757.99</c:v>
                </c:pt>
                <c:pt idx="2758">
                  <c:v>2,759.00</c:v>
                </c:pt>
                <c:pt idx="2759">
                  <c:v>2,760.00</c:v>
                </c:pt>
                <c:pt idx="2760">
                  <c:v>2,760.99</c:v>
                </c:pt>
                <c:pt idx="2761">
                  <c:v>2,761.99</c:v>
                </c:pt>
                <c:pt idx="2762">
                  <c:v>2,763.00</c:v>
                </c:pt>
                <c:pt idx="2763">
                  <c:v>2,764.00</c:v>
                </c:pt>
                <c:pt idx="2764">
                  <c:v>2,764.99</c:v>
                </c:pt>
                <c:pt idx="2765">
                  <c:v>2,766.00</c:v>
                </c:pt>
                <c:pt idx="2766">
                  <c:v>2,767.00</c:v>
                </c:pt>
                <c:pt idx="2767">
                  <c:v>2,767.99</c:v>
                </c:pt>
                <c:pt idx="2768">
                  <c:v>2,768.99</c:v>
                </c:pt>
                <c:pt idx="2769">
                  <c:v>2,770.00</c:v>
                </c:pt>
                <c:pt idx="2770">
                  <c:v>2,771.00</c:v>
                </c:pt>
                <c:pt idx="2771">
                  <c:v>2,771.99</c:v>
                </c:pt>
                <c:pt idx="2772">
                  <c:v>2,773.00</c:v>
                </c:pt>
                <c:pt idx="2773">
                  <c:v>2,774.00</c:v>
                </c:pt>
                <c:pt idx="2774">
                  <c:v>2,774.99</c:v>
                </c:pt>
                <c:pt idx="2775">
                  <c:v>2,776.00</c:v>
                </c:pt>
                <c:pt idx="2776">
                  <c:v>2,777.00</c:v>
                </c:pt>
                <c:pt idx="2777">
                  <c:v>2,777.99</c:v>
                </c:pt>
                <c:pt idx="2778">
                  <c:v>2,778.99</c:v>
                </c:pt>
                <c:pt idx="2779">
                  <c:v>2,780.00</c:v>
                </c:pt>
                <c:pt idx="2780">
                  <c:v>2,781.00</c:v>
                </c:pt>
                <c:pt idx="2781">
                  <c:v>2,781.99</c:v>
                </c:pt>
                <c:pt idx="2782">
                  <c:v>2,783.00</c:v>
                </c:pt>
                <c:pt idx="2783">
                  <c:v>2,784.00</c:v>
                </c:pt>
                <c:pt idx="2784">
                  <c:v>2,784.99</c:v>
                </c:pt>
                <c:pt idx="2785">
                  <c:v>2,786.00</c:v>
                </c:pt>
                <c:pt idx="2786">
                  <c:v>2,787.00</c:v>
                </c:pt>
                <c:pt idx="2787">
                  <c:v>2,787.99</c:v>
                </c:pt>
                <c:pt idx="2788">
                  <c:v>2,788.99</c:v>
                </c:pt>
                <c:pt idx="2789">
                  <c:v>2,790.00</c:v>
                </c:pt>
                <c:pt idx="2790">
                  <c:v>2,791.00</c:v>
                </c:pt>
                <c:pt idx="2791">
                  <c:v>2,791.99</c:v>
                </c:pt>
                <c:pt idx="2792">
                  <c:v>2,793.00</c:v>
                </c:pt>
                <c:pt idx="2793">
                  <c:v>2,794.00</c:v>
                </c:pt>
                <c:pt idx="2794">
                  <c:v>2,794.99</c:v>
                </c:pt>
                <c:pt idx="2795">
                  <c:v>2,796.00</c:v>
                </c:pt>
                <c:pt idx="2796">
                  <c:v>2,797.00</c:v>
                </c:pt>
                <c:pt idx="2797">
                  <c:v>2,797.99</c:v>
                </c:pt>
                <c:pt idx="2798">
                  <c:v>2,798.99</c:v>
                </c:pt>
                <c:pt idx="2799">
                  <c:v>2,800.00</c:v>
                </c:pt>
                <c:pt idx="2800">
                  <c:v>2,801.00</c:v>
                </c:pt>
                <c:pt idx="2801">
                  <c:v>2,801.99</c:v>
                </c:pt>
                <c:pt idx="2802">
                  <c:v>2,803.00</c:v>
                </c:pt>
                <c:pt idx="2803">
                  <c:v>2,804.00</c:v>
                </c:pt>
                <c:pt idx="2804">
                  <c:v>2,804.99</c:v>
                </c:pt>
                <c:pt idx="2805">
                  <c:v>2,806.00</c:v>
                </c:pt>
                <c:pt idx="2806">
                  <c:v>2,807.00</c:v>
                </c:pt>
                <c:pt idx="2807">
                  <c:v>2,807.99</c:v>
                </c:pt>
                <c:pt idx="2808">
                  <c:v>2,808.99</c:v>
                </c:pt>
                <c:pt idx="2809">
                  <c:v>2,810.00</c:v>
                </c:pt>
                <c:pt idx="2810">
                  <c:v>2,811.00</c:v>
                </c:pt>
                <c:pt idx="2811">
                  <c:v>2,811.99</c:v>
                </c:pt>
                <c:pt idx="2812">
                  <c:v>2,813.00</c:v>
                </c:pt>
                <c:pt idx="2813">
                  <c:v>2,814.00</c:v>
                </c:pt>
                <c:pt idx="2814">
                  <c:v>2,814.99</c:v>
                </c:pt>
                <c:pt idx="2815">
                  <c:v>2,815.99</c:v>
                </c:pt>
                <c:pt idx="2816">
                  <c:v>2,817.00</c:v>
                </c:pt>
                <c:pt idx="2817">
                  <c:v>2,818.00</c:v>
                </c:pt>
                <c:pt idx="2818">
                  <c:v>2,818.99</c:v>
                </c:pt>
                <c:pt idx="2819">
                  <c:v>2,820.00</c:v>
                </c:pt>
                <c:pt idx="2820">
                  <c:v>2,821.00</c:v>
                </c:pt>
                <c:pt idx="2821">
                  <c:v>2,821.99</c:v>
                </c:pt>
                <c:pt idx="2822">
                  <c:v>2,823.00</c:v>
                </c:pt>
                <c:pt idx="2823">
                  <c:v>2,824.00</c:v>
                </c:pt>
                <c:pt idx="2824">
                  <c:v>2,824.99</c:v>
                </c:pt>
                <c:pt idx="2825">
                  <c:v>2,825.99</c:v>
                </c:pt>
                <c:pt idx="2826">
                  <c:v>2,827.00</c:v>
                </c:pt>
                <c:pt idx="2827">
                  <c:v>2,828.00</c:v>
                </c:pt>
                <c:pt idx="2828">
                  <c:v>2,828.99</c:v>
                </c:pt>
                <c:pt idx="2829">
                  <c:v>2,830.00</c:v>
                </c:pt>
                <c:pt idx="2830">
                  <c:v>2,831.00</c:v>
                </c:pt>
                <c:pt idx="2831">
                  <c:v>2,831.99</c:v>
                </c:pt>
                <c:pt idx="2832">
                  <c:v>2,833.00</c:v>
                </c:pt>
                <c:pt idx="2833">
                  <c:v>2,834.00</c:v>
                </c:pt>
                <c:pt idx="2834">
                  <c:v>2,834.99</c:v>
                </c:pt>
                <c:pt idx="2835">
                  <c:v>2,835.99</c:v>
                </c:pt>
                <c:pt idx="2836">
                  <c:v>2,837.00</c:v>
                </c:pt>
                <c:pt idx="2837">
                  <c:v>2,838.00</c:v>
                </c:pt>
                <c:pt idx="2838">
                  <c:v>2,838.99</c:v>
                </c:pt>
                <c:pt idx="2839">
                  <c:v>2,840.00</c:v>
                </c:pt>
                <c:pt idx="2840">
                  <c:v>2,841.00</c:v>
                </c:pt>
                <c:pt idx="2841">
                  <c:v>2,841.99</c:v>
                </c:pt>
                <c:pt idx="2842">
                  <c:v>2,842.99</c:v>
                </c:pt>
                <c:pt idx="2843">
                  <c:v>2,844.00</c:v>
                </c:pt>
                <c:pt idx="2844">
                  <c:v>2,845.00</c:v>
                </c:pt>
                <c:pt idx="2845">
                  <c:v>2,845.99</c:v>
                </c:pt>
                <c:pt idx="2846">
                  <c:v>2,847.00</c:v>
                </c:pt>
                <c:pt idx="2847">
                  <c:v>2,848.00</c:v>
                </c:pt>
                <c:pt idx="2848">
                  <c:v>2,848.99</c:v>
                </c:pt>
                <c:pt idx="2849">
                  <c:v>2,850.00</c:v>
                </c:pt>
                <c:pt idx="2850">
                  <c:v>2,851.00</c:v>
                </c:pt>
                <c:pt idx="2851">
                  <c:v>2,851.99</c:v>
                </c:pt>
                <c:pt idx="2852">
                  <c:v>2,852.99</c:v>
                </c:pt>
                <c:pt idx="2853">
                  <c:v>2,854.00</c:v>
                </c:pt>
                <c:pt idx="2854">
                  <c:v>2,855.00</c:v>
                </c:pt>
                <c:pt idx="2855">
                  <c:v>2,855.99</c:v>
                </c:pt>
                <c:pt idx="2856">
                  <c:v>2,857.00</c:v>
                </c:pt>
                <c:pt idx="2857">
                  <c:v>2,858.00</c:v>
                </c:pt>
                <c:pt idx="2858">
                  <c:v>2,858.99</c:v>
                </c:pt>
                <c:pt idx="2859">
                  <c:v>2,860.00</c:v>
                </c:pt>
                <c:pt idx="2860">
                  <c:v>2,861.00</c:v>
                </c:pt>
                <c:pt idx="2861">
                  <c:v>2,861.99</c:v>
                </c:pt>
                <c:pt idx="2862">
                  <c:v>2,862.99</c:v>
                </c:pt>
                <c:pt idx="2863">
                  <c:v>2,864.00</c:v>
                </c:pt>
                <c:pt idx="2864">
                  <c:v>2,865.00</c:v>
                </c:pt>
                <c:pt idx="2865">
                  <c:v>2,865.99</c:v>
                </c:pt>
                <c:pt idx="2866">
                  <c:v>2,867.00</c:v>
                </c:pt>
                <c:pt idx="2867">
                  <c:v>2,868.00</c:v>
                </c:pt>
                <c:pt idx="2868">
                  <c:v>2,868.99</c:v>
                </c:pt>
                <c:pt idx="2869">
                  <c:v>2,870.00</c:v>
                </c:pt>
                <c:pt idx="2870">
                  <c:v>2,871.00</c:v>
                </c:pt>
                <c:pt idx="2871">
                  <c:v>2,871.99</c:v>
                </c:pt>
                <c:pt idx="2872">
                  <c:v>2,872.99</c:v>
                </c:pt>
                <c:pt idx="2873">
                  <c:v>2,874.00</c:v>
                </c:pt>
                <c:pt idx="2874">
                  <c:v>2,875.00</c:v>
                </c:pt>
                <c:pt idx="2875">
                  <c:v>2,875.99</c:v>
                </c:pt>
                <c:pt idx="2876">
                  <c:v>2,877.00</c:v>
                </c:pt>
                <c:pt idx="2877">
                  <c:v>2,878.00</c:v>
                </c:pt>
                <c:pt idx="2878">
                  <c:v>2,878.99</c:v>
                </c:pt>
                <c:pt idx="2879">
                  <c:v>2,880.00</c:v>
                </c:pt>
                <c:pt idx="2880">
                  <c:v>2,881.00</c:v>
                </c:pt>
                <c:pt idx="2881">
                  <c:v>2,881.99</c:v>
                </c:pt>
                <c:pt idx="2882">
                  <c:v>2,882.99</c:v>
                </c:pt>
                <c:pt idx="2883">
                  <c:v>2,884.00</c:v>
                </c:pt>
                <c:pt idx="2884">
                  <c:v>2,885.00</c:v>
                </c:pt>
                <c:pt idx="2885">
                  <c:v>2,885.99</c:v>
                </c:pt>
                <c:pt idx="2886">
                  <c:v>2,887.00</c:v>
                </c:pt>
                <c:pt idx="2887">
                  <c:v>2,888.00</c:v>
                </c:pt>
                <c:pt idx="2888">
                  <c:v>2,888.99</c:v>
                </c:pt>
                <c:pt idx="2889">
                  <c:v>2,889.99</c:v>
                </c:pt>
                <c:pt idx="2890">
                  <c:v>2,891.00</c:v>
                </c:pt>
                <c:pt idx="2891">
                  <c:v>2,891.99</c:v>
                </c:pt>
                <c:pt idx="2892">
                  <c:v>2,892.99</c:v>
                </c:pt>
                <c:pt idx="2893">
                  <c:v>2,894.00</c:v>
                </c:pt>
                <c:pt idx="2894">
                  <c:v>2,895.00</c:v>
                </c:pt>
                <c:pt idx="2895">
                  <c:v>2,895.99</c:v>
                </c:pt>
                <c:pt idx="2896">
                  <c:v>2,897.00</c:v>
                </c:pt>
                <c:pt idx="2897">
                  <c:v>2,898.00</c:v>
                </c:pt>
                <c:pt idx="2898">
                  <c:v>2,898.99</c:v>
                </c:pt>
                <c:pt idx="2899">
                  <c:v>2,899.99</c:v>
                </c:pt>
                <c:pt idx="2900">
                  <c:v>2,901.00</c:v>
                </c:pt>
                <c:pt idx="2901">
                  <c:v>2,902.00</c:v>
                </c:pt>
                <c:pt idx="2902">
                  <c:v>2,902.99</c:v>
                </c:pt>
                <c:pt idx="2903">
                  <c:v>2,904.00</c:v>
                </c:pt>
                <c:pt idx="2904">
                  <c:v>2,905.00</c:v>
                </c:pt>
                <c:pt idx="2905">
                  <c:v>2,905.99</c:v>
                </c:pt>
                <c:pt idx="2906">
                  <c:v>2,907.00</c:v>
                </c:pt>
                <c:pt idx="2907">
                  <c:v>2,908.00</c:v>
                </c:pt>
                <c:pt idx="2908">
                  <c:v>2,908.99</c:v>
                </c:pt>
                <c:pt idx="2909">
                  <c:v>2,909.99</c:v>
                </c:pt>
                <c:pt idx="2910">
                  <c:v>2,911.00</c:v>
                </c:pt>
                <c:pt idx="2911">
                  <c:v>2,912.00</c:v>
                </c:pt>
                <c:pt idx="2912">
                  <c:v>2,912.99</c:v>
                </c:pt>
                <c:pt idx="2913">
                  <c:v>2,914.00</c:v>
                </c:pt>
                <c:pt idx="2914">
                  <c:v>2,915.00</c:v>
                </c:pt>
                <c:pt idx="2915">
                  <c:v>2,915.99</c:v>
                </c:pt>
                <c:pt idx="2916">
                  <c:v>2,917.00</c:v>
                </c:pt>
                <c:pt idx="2917">
                  <c:v>2,918.00</c:v>
                </c:pt>
                <c:pt idx="2918">
                  <c:v>2,918.99</c:v>
                </c:pt>
                <c:pt idx="2919">
                  <c:v>2,919.99</c:v>
                </c:pt>
                <c:pt idx="2920">
                  <c:v>2,921.00</c:v>
                </c:pt>
                <c:pt idx="2921">
                  <c:v>2,922.00</c:v>
                </c:pt>
                <c:pt idx="2922">
                  <c:v>2,922.99</c:v>
                </c:pt>
                <c:pt idx="2923">
                  <c:v>2,924.00</c:v>
                </c:pt>
                <c:pt idx="2924">
                  <c:v>2,925.00</c:v>
                </c:pt>
                <c:pt idx="2925">
                  <c:v>2,925.99</c:v>
                </c:pt>
                <c:pt idx="2926">
                  <c:v>2,927.00</c:v>
                </c:pt>
                <c:pt idx="2927">
                  <c:v>2,928.00</c:v>
                </c:pt>
                <c:pt idx="2928">
                  <c:v>2,928.99</c:v>
                </c:pt>
                <c:pt idx="2929">
                  <c:v>2,929.99</c:v>
                </c:pt>
                <c:pt idx="2930">
                  <c:v>2,931.00</c:v>
                </c:pt>
                <c:pt idx="2931">
                  <c:v>2,932.00</c:v>
                </c:pt>
                <c:pt idx="2932">
                  <c:v>2,932.99</c:v>
                </c:pt>
                <c:pt idx="2933">
                  <c:v>2,934.00</c:v>
                </c:pt>
                <c:pt idx="2934">
                  <c:v>2,935.00</c:v>
                </c:pt>
                <c:pt idx="2935">
                  <c:v>2,935.99</c:v>
                </c:pt>
                <c:pt idx="2936">
                  <c:v>2,937.00</c:v>
                </c:pt>
                <c:pt idx="2937">
                  <c:v>2,938.00</c:v>
                </c:pt>
                <c:pt idx="2938">
                  <c:v>2,938.99</c:v>
                </c:pt>
                <c:pt idx="2939">
                  <c:v>2,939.99</c:v>
                </c:pt>
                <c:pt idx="2940">
                  <c:v>2,941.00</c:v>
                </c:pt>
                <c:pt idx="2941">
                  <c:v>2,942.00</c:v>
                </c:pt>
                <c:pt idx="2942">
                  <c:v>2,942.99</c:v>
                </c:pt>
                <c:pt idx="2943">
                  <c:v>2,944.00</c:v>
                </c:pt>
                <c:pt idx="2944">
                  <c:v>2,945.00</c:v>
                </c:pt>
                <c:pt idx="2945">
                  <c:v>2,945.99</c:v>
                </c:pt>
                <c:pt idx="2946">
                  <c:v>2,946.99</c:v>
                </c:pt>
                <c:pt idx="2947">
                  <c:v>2,948.00</c:v>
                </c:pt>
                <c:pt idx="2948">
                  <c:v>2,949.00</c:v>
                </c:pt>
                <c:pt idx="2949">
                  <c:v>2,949.99</c:v>
                </c:pt>
                <c:pt idx="2950">
                  <c:v>2,951.00</c:v>
                </c:pt>
                <c:pt idx="2951">
                  <c:v>2,952.00</c:v>
                </c:pt>
                <c:pt idx="2952">
                  <c:v>2,952.99</c:v>
                </c:pt>
                <c:pt idx="2953">
                  <c:v>2,954.00</c:v>
                </c:pt>
                <c:pt idx="2954">
                  <c:v>2,955.00</c:v>
                </c:pt>
                <c:pt idx="2955">
                  <c:v>2,955.99</c:v>
                </c:pt>
                <c:pt idx="2956">
                  <c:v>2,956.99</c:v>
                </c:pt>
                <c:pt idx="2957">
                  <c:v>2,958.00</c:v>
                </c:pt>
                <c:pt idx="2958">
                  <c:v>2,959.00</c:v>
                </c:pt>
                <c:pt idx="2959">
                  <c:v>2,959.99</c:v>
                </c:pt>
                <c:pt idx="2960">
                  <c:v>2,961.00</c:v>
                </c:pt>
                <c:pt idx="2961">
                  <c:v>2,962.00</c:v>
                </c:pt>
                <c:pt idx="2962">
                  <c:v>2,962.99</c:v>
                </c:pt>
                <c:pt idx="2963">
                  <c:v>2,964.00</c:v>
                </c:pt>
                <c:pt idx="2964">
                  <c:v>2,965.00</c:v>
                </c:pt>
                <c:pt idx="2965">
                  <c:v>2,965.99</c:v>
                </c:pt>
                <c:pt idx="2966">
                  <c:v>2,966.99</c:v>
                </c:pt>
                <c:pt idx="2967">
                  <c:v>2,968.00</c:v>
                </c:pt>
                <c:pt idx="2968">
                  <c:v>2,969.00</c:v>
                </c:pt>
                <c:pt idx="2969">
                  <c:v>2,969.99</c:v>
                </c:pt>
                <c:pt idx="2970">
                  <c:v>2,971.00</c:v>
                </c:pt>
                <c:pt idx="2971">
                  <c:v>2,972.00</c:v>
                </c:pt>
                <c:pt idx="2972">
                  <c:v>2,972.99</c:v>
                </c:pt>
                <c:pt idx="2973">
                  <c:v>2,974.00</c:v>
                </c:pt>
                <c:pt idx="2974">
                  <c:v>2,975.00</c:v>
                </c:pt>
                <c:pt idx="2975">
                  <c:v>2,975.99</c:v>
                </c:pt>
                <c:pt idx="2976">
                  <c:v>2,976.99</c:v>
                </c:pt>
                <c:pt idx="2977">
                  <c:v>2,978.00</c:v>
                </c:pt>
                <c:pt idx="2978">
                  <c:v>2,979.00</c:v>
                </c:pt>
                <c:pt idx="2979">
                  <c:v>2,979.99</c:v>
                </c:pt>
                <c:pt idx="2980">
                  <c:v>2,981.00</c:v>
                </c:pt>
                <c:pt idx="2981">
                  <c:v>2,982.00</c:v>
                </c:pt>
                <c:pt idx="2982">
                  <c:v>2,982.99</c:v>
                </c:pt>
                <c:pt idx="2983">
                  <c:v>2,983.99</c:v>
                </c:pt>
                <c:pt idx="2984">
                  <c:v>2,985.00</c:v>
                </c:pt>
                <c:pt idx="2985">
                  <c:v>2,986.00</c:v>
                </c:pt>
                <c:pt idx="2986">
                  <c:v>2,986.99</c:v>
                </c:pt>
                <c:pt idx="2987">
                  <c:v>2,988.00</c:v>
                </c:pt>
                <c:pt idx="2988">
                  <c:v>2,989.00</c:v>
                </c:pt>
                <c:pt idx="2989">
                  <c:v>2,989.99</c:v>
                </c:pt>
                <c:pt idx="2990">
                  <c:v>2,991.00</c:v>
                </c:pt>
                <c:pt idx="2991">
                  <c:v>2,992.00</c:v>
                </c:pt>
                <c:pt idx="2992">
                  <c:v>2,992.99</c:v>
                </c:pt>
                <c:pt idx="2993">
                  <c:v>2,993.99</c:v>
                </c:pt>
                <c:pt idx="2994">
                  <c:v>2,995.00</c:v>
                </c:pt>
                <c:pt idx="2995">
                  <c:v>2,996.00</c:v>
                </c:pt>
                <c:pt idx="2996">
                  <c:v>2,996.99</c:v>
                </c:pt>
                <c:pt idx="2997">
                  <c:v>2,998.00</c:v>
                </c:pt>
                <c:pt idx="2998">
                  <c:v>2,999.00</c:v>
                </c:pt>
                <c:pt idx="2999">
                  <c:v>2,999.99</c:v>
                </c:pt>
                <c:pt idx="3000">
                  <c:v>3,001.00</c:v>
                </c:pt>
                <c:pt idx="3001">
                  <c:v>3,002.00</c:v>
                </c:pt>
                <c:pt idx="3002">
                  <c:v>3,002.99</c:v>
                </c:pt>
                <c:pt idx="3003">
                  <c:v>3,003.99</c:v>
                </c:pt>
                <c:pt idx="3004">
                  <c:v>3,005.00</c:v>
                </c:pt>
                <c:pt idx="3005">
                  <c:v>3,006.00</c:v>
                </c:pt>
                <c:pt idx="3006">
                  <c:v>3,006.99</c:v>
                </c:pt>
                <c:pt idx="3007">
                  <c:v>3,008.00</c:v>
                </c:pt>
                <c:pt idx="3008">
                  <c:v>3,009.00</c:v>
                </c:pt>
                <c:pt idx="3009">
                  <c:v>3,009.99</c:v>
                </c:pt>
                <c:pt idx="3010">
                  <c:v>3,011.00</c:v>
                </c:pt>
                <c:pt idx="3011">
                  <c:v>3,012.00</c:v>
                </c:pt>
                <c:pt idx="3012">
                  <c:v>3,012.99</c:v>
                </c:pt>
                <c:pt idx="3013">
                  <c:v>3,013.99</c:v>
                </c:pt>
                <c:pt idx="3014">
                  <c:v>3,015.00</c:v>
                </c:pt>
                <c:pt idx="3015">
                  <c:v>3,016.00</c:v>
                </c:pt>
                <c:pt idx="3016">
                  <c:v>3,016.99</c:v>
                </c:pt>
                <c:pt idx="3017">
                  <c:v>3,018.00</c:v>
                </c:pt>
                <c:pt idx="3018">
                  <c:v>3,019.00</c:v>
                </c:pt>
                <c:pt idx="3019">
                  <c:v>3,019.99</c:v>
                </c:pt>
                <c:pt idx="3020">
                  <c:v>3,020.99</c:v>
                </c:pt>
                <c:pt idx="3021">
                  <c:v>3,022.00</c:v>
                </c:pt>
                <c:pt idx="3022">
                  <c:v>3,023.00</c:v>
                </c:pt>
                <c:pt idx="3023">
                  <c:v>3,023.99</c:v>
                </c:pt>
                <c:pt idx="3024">
                  <c:v>3,025.00</c:v>
                </c:pt>
                <c:pt idx="3025">
                  <c:v>3,026.00</c:v>
                </c:pt>
                <c:pt idx="3026">
                  <c:v>3,026.99</c:v>
                </c:pt>
                <c:pt idx="3027">
                  <c:v>3,028.00</c:v>
                </c:pt>
                <c:pt idx="3028">
                  <c:v>3,029.00</c:v>
                </c:pt>
                <c:pt idx="3029">
                  <c:v>3,029.99</c:v>
                </c:pt>
                <c:pt idx="3030">
                  <c:v>3,030.99</c:v>
                </c:pt>
                <c:pt idx="3031">
                  <c:v>3,032.00</c:v>
                </c:pt>
                <c:pt idx="3032">
                  <c:v>3,033.00</c:v>
                </c:pt>
                <c:pt idx="3033">
                  <c:v>3,033.99</c:v>
                </c:pt>
                <c:pt idx="3034">
                  <c:v>3,035.00</c:v>
                </c:pt>
                <c:pt idx="3035">
                  <c:v>3,036.00</c:v>
                </c:pt>
                <c:pt idx="3036">
                  <c:v>3,036.99</c:v>
                </c:pt>
                <c:pt idx="3037">
                  <c:v>3,038.00</c:v>
                </c:pt>
                <c:pt idx="3038">
                  <c:v>3,039.00</c:v>
                </c:pt>
                <c:pt idx="3039">
                  <c:v>3,039.99</c:v>
                </c:pt>
                <c:pt idx="3040">
                  <c:v>3,040.99</c:v>
                </c:pt>
                <c:pt idx="3041">
                  <c:v>3,042.00</c:v>
                </c:pt>
                <c:pt idx="3042">
                  <c:v>3,043.00</c:v>
                </c:pt>
                <c:pt idx="3043">
                  <c:v>3,043.99</c:v>
                </c:pt>
                <c:pt idx="3044">
                  <c:v>3,045.00</c:v>
                </c:pt>
                <c:pt idx="3045">
                  <c:v>3,046.00</c:v>
                </c:pt>
                <c:pt idx="3046">
                  <c:v>3,046.99</c:v>
                </c:pt>
                <c:pt idx="3047">
                  <c:v>3,048.00</c:v>
                </c:pt>
                <c:pt idx="3048">
                  <c:v>3,049.00</c:v>
                </c:pt>
                <c:pt idx="3049">
                  <c:v>3,049.99</c:v>
                </c:pt>
                <c:pt idx="3050">
                  <c:v>3,050.99</c:v>
                </c:pt>
                <c:pt idx="3051">
                  <c:v>3,052.00</c:v>
                </c:pt>
                <c:pt idx="3052">
                  <c:v>3,053.00</c:v>
                </c:pt>
                <c:pt idx="3053">
                  <c:v>3,053.99</c:v>
                </c:pt>
                <c:pt idx="3054">
                  <c:v>3,055.00</c:v>
                </c:pt>
                <c:pt idx="3055">
                  <c:v>3,056.00</c:v>
                </c:pt>
                <c:pt idx="3056">
                  <c:v>3,056.99</c:v>
                </c:pt>
                <c:pt idx="3057">
                  <c:v>3,057.99</c:v>
                </c:pt>
                <c:pt idx="3058">
                  <c:v>3,059.00</c:v>
                </c:pt>
                <c:pt idx="3059">
                  <c:v>3,060.00</c:v>
                </c:pt>
                <c:pt idx="3060">
                  <c:v>3,060.99</c:v>
                </c:pt>
                <c:pt idx="3061">
                  <c:v>3,062.00</c:v>
                </c:pt>
                <c:pt idx="3062">
                  <c:v>3,063.00</c:v>
                </c:pt>
                <c:pt idx="3063">
                  <c:v>3,063.99</c:v>
                </c:pt>
                <c:pt idx="3064">
                  <c:v>3,065.00</c:v>
                </c:pt>
                <c:pt idx="3065">
                  <c:v>3,066.00</c:v>
                </c:pt>
                <c:pt idx="3066">
                  <c:v>3,066.99</c:v>
                </c:pt>
                <c:pt idx="3067">
                  <c:v>3,067.99</c:v>
                </c:pt>
                <c:pt idx="3068">
                  <c:v>3,069.00</c:v>
                </c:pt>
                <c:pt idx="3069">
                  <c:v>3,070.00</c:v>
                </c:pt>
                <c:pt idx="3070">
                  <c:v>3,070.99</c:v>
                </c:pt>
                <c:pt idx="3071">
                  <c:v>3,072.00</c:v>
                </c:pt>
                <c:pt idx="3072">
                  <c:v>3,073.00</c:v>
                </c:pt>
                <c:pt idx="3073">
                  <c:v>3,073.99</c:v>
                </c:pt>
                <c:pt idx="3074">
                  <c:v>3,075.00</c:v>
                </c:pt>
                <c:pt idx="3075">
                  <c:v>3,076.00</c:v>
                </c:pt>
                <c:pt idx="3076">
                  <c:v>3,076.99</c:v>
                </c:pt>
                <c:pt idx="3077">
                  <c:v>3,077.99</c:v>
                </c:pt>
                <c:pt idx="3078">
                  <c:v>3,079.00</c:v>
                </c:pt>
                <c:pt idx="3079">
                  <c:v>3,080.00</c:v>
                </c:pt>
                <c:pt idx="3080">
                  <c:v>3,080.99</c:v>
                </c:pt>
                <c:pt idx="3081">
                  <c:v>3,082.00</c:v>
                </c:pt>
                <c:pt idx="3082">
                  <c:v>3,083.00</c:v>
                </c:pt>
                <c:pt idx="3083">
                  <c:v>3,083.99</c:v>
                </c:pt>
                <c:pt idx="3084">
                  <c:v>3,085.00</c:v>
                </c:pt>
                <c:pt idx="3085">
                  <c:v>3,086.00</c:v>
                </c:pt>
                <c:pt idx="3086">
                  <c:v>3,086.99</c:v>
                </c:pt>
                <c:pt idx="3087">
                  <c:v>3,087.99</c:v>
                </c:pt>
                <c:pt idx="3088">
                  <c:v>3,089.00</c:v>
                </c:pt>
                <c:pt idx="3089">
                  <c:v>3,090.00</c:v>
                </c:pt>
                <c:pt idx="3090">
                  <c:v>3,090.99</c:v>
                </c:pt>
                <c:pt idx="3091">
                  <c:v>3,092.00</c:v>
                </c:pt>
                <c:pt idx="3092">
                  <c:v>3,093.00</c:v>
                </c:pt>
                <c:pt idx="3093">
                  <c:v>3,093.99</c:v>
                </c:pt>
                <c:pt idx="3094">
                  <c:v>3,094.99</c:v>
                </c:pt>
                <c:pt idx="3095">
                  <c:v>3,096.00</c:v>
                </c:pt>
                <c:pt idx="3096">
                  <c:v>3,097.00</c:v>
                </c:pt>
                <c:pt idx="3097">
                  <c:v>3,097.99</c:v>
                </c:pt>
                <c:pt idx="3098">
                  <c:v>3,099.00</c:v>
                </c:pt>
                <c:pt idx="3099">
                  <c:v>3,100.00</c:v>
                </c:pt>
                <c:pt idx="3100">
                  <c:v>3,100.99</c:v>
                </c:pt>
                <c:pt idx="3101">
                  <c:v>3,102.00</c:v>
                </c:pt>
                <c:pt idx="3102">
                  <c:v>3,103.00</c:v>
                </c:pt>
                <c:pt idx="3103">
                  <c:v>3,103.99</c:v>
                </c:pt>
                <c:pt idx="3104">
                  <c:v>3,104.99</c:v>
                </c:pt>
                <c:pt idx="3105">
                  <c:v>3,106.00</c:v>
                </c:pt>
                <c:pt idx="3106">
                  <c:v>3,107.00</c:v>
                </c:pt>
                <c:pt idx="3107">
                  <c:v>3,107.99</c:v>
                </c:pt>
                <c:pt idx="3108">
                  <c:v>3,109.00</c:v>
                </c:pt>
                <c:pt idx="3109">
                  <c:v>3,110.00</c:v>
                </c:pt>
                <c:pt idx="3110">
                  <c:v>3,110.99</c:v>
                </c:pt>
                <c:pt idx="3111">
                  <c:v>3,112.00</c:v>
                </c:pt>
                <c:pt idx="3112">
                  <c:v>3,113.00</c:v>
                </c:pt>
                <c:pt idx="3113">
                  <c:v>3,113.99</c:v>
                </c:pt>
                <c:pt idx="3114">
                  <c:v>3,114.99</c:v>
                </c:pt>
                <c:pt idx="3115">
                  <c:v>3,116.00</c:v>
                </c:pt>
                <c:pt idx="3116">
                  <c:v>3,117.00</c:v>
                </c:pt>
                <c:pt idx="3117">
                  <c:v>3,117.99</c:v>
                </c:pt>
                <c:pt idx="3118">
                  <c:v>3,119.00</c:v>
                </c:pt>
                <c:pt idx="3119">
                  <c:v>3,120.00</c:v>
                </c:pt>
                <c:pt idx="3120">
                  <c:v>3,120.99</c:v>
                </c:pt>
                <c:pt idx="3121">
                  <c:v>3,122.00</c:v>
                </c:pt>
                <c:pt idx="3122">
                  <c:v>3,123.00</c:v>
                </c:pt>
                <c:pt idx="3123">
                  <c:v>3,123.99</c:v>
                </c:pt>
                <c:pt idx="3124">
                  <c:v>3,124.99</c:v>
                </c:pt>
                <c:pt idx="3125">
                  <c:v>3,126.00</c:v>
                </c:pt>
                <c:pt idx="3126">
                  <c:v>3,127.00</c:v>
                </c:pt>
                <c:pt idx="3127">
                  <c:v>3,127.99</c:v>
                </c:pt>
                <c:pt idx="3128">
                  <c:v>3,129.00</c:v>
                </c:pt>
                <c:pt idx="3129">
                  <c:v>3,130.00</c:v>
                </c:pt>
                <c:pt idx="3130">
                  <c:v>3,130.99</c:v>
                </c:pt>
                <c:pt idx="3131">
                  <c:v>3,132.00</c:v>
                </c:pt>
                <c:pt idx="3132">
                  <c:v>3,133.00</c:v>
                </c:pt>
                <c:pt idx="3133">
                  <c:v>3,133.99</c:v>
                </c:pt>
                <c:pt idx="3134">
                  <c:v>3,134.99</c:v>
                </c:pt>
                <c:pt idx="3135">
                  <c:v>3,136.00</c:v>
                </c:pt>
                <c:pt idx="3136">
                  <c:v>3,137.00</c:v>
                </c:pt>
                <c:pt idx="3137">
                  <c:v>3,137.99</c:v>
                </c:pt>
                <c:pt idx="3138">
                  <c:v>3,139.00</c:v>
                </c:pt>
                <c:pt idx="3139">
                  <c:v>3,140.00</c:v>
                </c:pt>
                <c:pt idx="3140">
                  <c:v>3,140.99</c:v>
                </c:pt>
                <c:pt idx="3141">
                  <c:v>3,142.00</c:v>
                </c:pt>
                <c:pt idx="3142">
                  <c:v>3,143.00</c:v>
                </c:pt>
                <c:pt idx="3143">
                  <c:v>3,143.99</c:v>
                </c:pt>
                <c:pt idx="3144">
                  <c:v>3,144.99</c:v>
                </c:pt>
                <c:pt idx="3145">
                  <c:v>3,146.00</c:v>
                </c:pt>
                <c:pt idx="3146">
                  <c:v>3,147.00</c:v>
                </c:pt>
                <c:pt idx="3147">
                  <c:v>3,147.99</c:v>
                </c:pt>
                <c:pt idx="3148">
                  <c:v>3,149.00</c:v>
                </c:pt>
                <c:pt idx="3149">
                  <c:v>3,150.00</c:v>
                </c:pt>
                <c:pt idx="3150">
                  <c:v>3,150.99</c:v>
                </c:pt>
                <c:pt idx="3151">
                  <c:v>3,152.00</c:v>
                </c:pt>
                <c:pt idx="3152">
                  <c:v>3,153.00</c:v>
                </c:pt>
                <c:pt idx="3153">
                  <c:v>3,153.99</c:v>
                </c:pt>
                <c:pt idx="3154">
                  <c:v>3,154.99</c:v>
                </c:pt>
                <c:pt idx="3155">
                  <c:v>3,156.00</c:v>
                </c:pt>
                <c:pt idx="3156">
                  <c:v>3,157.00</c:v>
                </c:pt>
                <c:pt idx="3157">
                  <c:v>3,157.99</c:v>
                </c:pt>
                <c:pt idx="3158">
                  <c:v>3,159.00</c:v>
                </c:pt>
                <c:pt idx="3159">
                  <c:v>3,160.00</c:v>
                </c:pt>
                <c:pt idx="3160">
                  <c:v>3,160.99</c:v>
                </c:pt>
                <c:pt idx="3161">
                  <c:v>3,162.00</c:v>
                </c:pt>
                <c:pt idx="3162">
                  <c:v>3,163.00</c:v>
                </c:pt>
                <c:pt idx="3163">
                  <c:v>3,163.99</c:v>
                </c:pt>
                <c:pt idx="3164">
                  <c:v>3,164.99</c:v>
                </c:pt>
                <c:pt idx="3165">
                  <c:v>3,166.00</c:v>
                </c:pt>
                <c:pt idx="3166">
                  <c:v>3,167.00</c:v>
                </c:pt>
                <c:pt idx="3167">
                  <c:v>3,167.99</c:v>
                </c:pt>
                <c:pt idx="3168">
                  <c:v>3,169.00</c:v>
                </c:pt>
                <c:pt idx="3169">
                  <c:v>3,170.00</c:v>
                </c:pt>
                <c:pt idx="3170">
                  <c:v>3,170.99</c:v>
                </c:pt>
                <c:pt idx="3171">
                  <c:v>3,172.00</c:v>
                </c:pt>
                <c:pt idx="3172">
                  <c:v>3,173.00</c:v>
                </c:pt>
                <c:pt idx="3173">
                  <c:v>3,173.99</c:v>
                </c:pt>
                <c:pt idx="3174">
                  <c:v>3,174.99</c:v>
                </c:pt>
                <c:pt idx="3175">
                  <c:v>3,176.00</c:v>
                </c:pt>
                <c:pt idx="3176">
                  <c:v>3,177.00</c:v>
                </c:pt>
                <c:pt idx="3177">
                  <c:v>3,177.99</c:v>
                </c:pt>
                <c:pt idx="3178">
                  <c:v>3,179.00</c:v>
                </c:pt>
                <c:pt idx="3179">
                  <c:v>3,180.00</c:v>
                </c:pt>
                <c:pt idx="3180">
                  <c:v>3,180.99</c:v>
                </c:pt>
                <c:pt idx="3181">
                  <c:v>3,181.99</c:v>
                </c:pt>
                <c:pt idx="3182">
                  <c:v>3,183.00</c:v>
                </c:pt>
                <c:pt idx="3183">
                  <c:v>3,183.99</c:v>
                </c:pt>
                <c:pt idx="3184">
                  <c:v>3,184.99</c:v>
                </c:pt>
                <c:pt idx="3185">
                  <c:v>3,186.00</c:v>
                </c:pt>
                <c:pt idx="3186">
                  <c:v>3,187.00</c:v>
                </c:pt>
                <c:pt idx="3187">
                  <c:v>3,187.99</c:v>
                </c:pt>
                <c:pt idx="3188">
                  <c:v>3,189.00</c:v>
                </c:pt>
                <c:pt idx="3189">
                  <c:v>3,190.00</c:v>
                </c:pt>
                <c:pt idx="3190">
                  <c:v>3,190.99</c:v>
                </c:pt>
                <c:pt idx="3191">
                  <c:v>3,191.99</c:v>
                </c:pt>
                <c:pt idx="3192">
                  <c:v>3,193.00</c:v>
                </c:pt>
                <c:pt idx="3193">
                  <c:v>3,193.99</c:v>
                </c:pt>
                <c:pt idx="3194">
                  <c:v>3,194.99</c:v>
                </c:pt>
                <c:pt idx="3195">
                  <c:v>3,196.00</c:v>
                </c:pt>
                <c:pt idx="3196">
                  <c:v>3,197.00</c:v>
                </c:pt>
                <c:pt idx="3197">
                  <c:v>3,197.99</c:v>
                </c:pt>
                <c:pt idx="3198">
                  <c:v>3,199.00</c:v>
                </c:pt>
                <c:pt idx="3199">
                  <c:v>3,200.00</c:v>
                </c:pt>
                <c:pt idx="3200">
                  <c:v>3,200.99</c:v>
                </c:pt>
                <c:pt idx="3201">
                  <c:v>3,201.99</c:v>
                </c:pt>
                <c:pt idx="3202">
                  <c:v>3,203.00</c:v>
                </c:pt>
                <c:pt idx="3203">
                  <c:v>3,204.00</c:v>
                </c:pt>
                <c:pt idx="3204">
                  <c:v>3,204.99</c:v>
                </c:pt>
                <c:pt idx="3205">
                  <c:v>3,206.00</c:v>
                </c:pt>
                <c:pt idx="3206">
                  <c:v>3,207.00</c:v>
                </c:pt>
                <c:pt idx="3207">
                  <c:v>3,207.99</c:v>
                </c:pt>
                <c:pt idx="3208">
                  <c:v>3,209.00</c:v>
                </c:pt>
                <c:pt idx="3209">
                  <c:v>3,210.00</c:v>
                </c:pt>
                <c:pt idx="3210">
                  <c:v>3,210.99</c:v>
                </c:pt>
                <c:pt idx="3211">
                  <c:v>3,211.99</c:v>
                </c:pt>
                <c:pt idx="3212">
                  <c:v>3,213.00</c:v>
                </c:pt>
                <c:pt idx="3213">
                  <c:v>3,214.00</c:v>
                </c:pt>
                <c:pt idx="3214">
                  <c:v>3,214.99</c:v>
                </c:pt>
                <c:pt idx="3215">
                  <c:v>3,216.00</c:v>
                </c:pt>
                <c:pt idx="3216">
                  <c:v>3,217.00</c:v>
                </c:pt>
                <c:pt idx="3217">
                  <c:v>3,217.99</c:v>
                </c:pt>
                <c:pt idx="3218">
                  <c:v>3,219.00</c:v>
                </c:pt>
                <c:pt idx="3219">
                  <c:v>3,220.00</c:v>
                </c:pt>
                <c:pt idx="3220">
                  <c:v>3,220.99</c:v>
                </c:pt>
                <c:pt idx="3221">
                  <c:v>3,221.99</c:v>
                </c:pt>
                <c:pt idx="3222">
                  <c:v>3,223.00</c:v>
                </c:pt>
                <c:pt idx="3223">
                  <c:v>3,224.00</c:v>
                </c:pt>
                <c:pt idx="3224">
                  <c:v>3,224.99</c:v>
                </c:pt>
                <c:pt idx="3225">
                  <c:v>3,226.00</c:v>
                </c:pt>
                <c:pt idx="3226">
                  <c:v>3,227.00</c:v>
                </c:pt>
                <c:pt idx="3227">
                  <c:v>3,227.99</c:v>
                </c:pt>
                <c:pt idx="3228">
                  <c:v>3,229.00</c:v>
                </c:pt>
                <c:pt idx="3229">
                  <c:v>3,230.00</c:v>
                </c:pt>
                <c:pt idx="3230">
                  <c:v>3,230.99</c:v>
                </c:pt>
                <c:pt idx="3231">
                  <c:v>3,231.99</c:v>
                </c:pt>
                <c:pt idx="3232">
                  <c:v>3,233.00</c:v>
                </c:pt>
                <c:pt idx="3233">
                  <c:v>3,234.00</c:v>
                </c:pt>
                <c:pt idx="3234">
                  <c:v>3,234.99</c:v>
                </c:pt>
                <c:pt idx="3235">
                  <c:v>3,236.00</c:v>
                </c:pt>
                <c:pt idx="3236">
                  <c:v>3,237.00</c:v>
                </c:pt>
                <c:pt idx="3237">
                  <c:v>3,237.99</c:v>
                </c:pt>
                <c:pt idx="3238">
                  <c:v>3,238.99</c:v>
                </c:pt>
                <c:pt idx="3239">
                  <c:v>3,240.00</c:v>
                </c:pt>
                <c:pt idx="3240">
                  <c:v>3,241.00</c:v>
                </c:pt>
                <c:pt idx="3241">
                  <c:v>3,241.99</c:v>
                </c:pt>
                <c:pt idx="3242">
                  <c:v>3,243.00</c:v>
                </c:pt>
                <c:pt idx="3243">
                  <c:v>3,244.00</c:v>
                </c:pt>
                <c:pt idx="3244">
                  <c:v>3,244.99</c:v>
                </c:pt>
                <c:pt idx="3245">
                  <c:v>3,246.00</c:v>
                </c:pt>
                <c:pt idx="3246">
                  <c:v>3,247.00</c:v>
                </c:pt>
                <c:pt idx="3247">
                  <c:v>3,247.99</c:v>
                </c:pt>
                <c:pt idx="3248">
                  <c:v>3,248.99</c:v>
                </c:pt>
                <c:pt idx="3249">
                  <c:v>3,250.00</c:v>
                </c:pt>
                <c:pt idx="3250">
                  <c:v>3,251.00</c:v>
                </c:pt>
                <c:pt idx="3251">
                  <c:v>3,251.99</c:v>
                </c:pt>
                <c:pt idx="3252">
                  <c:v>3,253.00</c:v>
                </c:pt>
                <c:pt idx="3253">
                  <c:v>3,254.00</c:v>
                </c:pt>
                <c:pt idx="3254">
                  <c:v>3,254.99</c:v>
                </c:pt>
                <c:pt idx="3255">
                  <c:v>3,256.00</c:v>
                </c:pt>
                <c:pt idx="3256">
                  <c:v>3,257.00</c:v>
                </c:pt>
                <c:pt idx="3257">
                  <c:v>3,257.99</c:v>
                </c:pt>
                <c:pt idx="3258">
                  <c:v>3,258.99</c:v>
                </c:pt>
                <c:pt idx="3259">
                  <c:v>3,260.00</c:v>
                </c:pt>
                <c:pt idx="3260">
                  <c:v>3,261.00</c:v>
                </c:pt>
                <c:pt idx="3261">
                  <c:v>3,261.99</c:v>
                </c:pt>
                <c:pt idx="3262">
                  <c:v>3,263.00</c:v>
                </c:pt>
                <c:pt idx="3263">
                  <c:v>3,264.00</c:v>
                </c:pt>
                <c:pt idx="3264">
                  <c:v>3,264.99</c:v>
                </c:pt>
                <c:pt idx="3265">
                  <c:v>3,266.00</c:v>
                </c:pt>
                <c:pt idx="3266">
                  <c:v>3,267.00</c:v>
                </c:pt>
                <c:pt idx="3267">
                  <c:v>3,267.99</c:v>
                </c:pt>
                <c:pt idx="3268">
                  <c:v>3,268.99</c:v>
                </c:pt>
                <c:pt idx="3269">
                  <c:v>3,270.00</c:v>
                </c:pt>
                <c:pt idx="3270">
                  <c:v>3,271.00</c:v>
                </c:pt>
                <c:pt idx="3271">
                  <c:v>3,271.99</c:v>
                </c:pt>
                <c:pt idx="3272">
                  <c:v>3,273.00</c:v>
                </c:pt>
                <c:pt idx="3273">
                  <c:v>3,274.00</c:v>
                </c:pt>
                <c:pt idx="3274">
                  <c:v>3,274.99</c:v>
                </c:pt>
                <c:pt idx="3275">
                  <c:v>3,276.00</c:v>
                </c:pt>
                <c:pt idx="3276">
                  <c:v>3,277.00</c:v>
                </c:pt>
                <c:pt idx="3277">
                  <c:v>3,277.99</c:v>
                </c:pt>
                <c:pt idx="3278">
                  <c:v>3,278.99</c:v>
                </c:pt>
                <c:pt idx="3279">
                  <c:v>3,280.00</c:v>
                </c:pt>
                <c:pt idx="3280">
                  <c:v>3,281.00</c:v>
                </c:pt>
                <c:pt idx="3281">
                  <c:v>3,281.99</c:v>
                </c:pt>
                <c:pt idx="3282">
                  <c:v>3,283.00</c:v>
                </c:pt>
                <c:pt idx="3283">
                  <c:v>3,284.00</c:v>
                </c:pt>
                <c:pt idx="3284">
                  <c:v>3,284.99</c:v>
                </c:pt>
                <c:pt idx="3285">
                  <c:v>3,285.99</c:v>
                </c:pt>
                <c:pt idx="3286">
                  <c:v>3,287.00</c:v>
                </c:pt>
                <c:pt idx="3287">
                  <c:v>3,287.99</c:v>
                </c:pt>
                <c:pt idx="3288">
                  <c:v>3,288.99</c:v>
                </c:pt>
                <c:pt idx="3289">
                  <c:v>3,290.00</c:v>
                </c:pt>
                <c:pt idx="3290">
                  <c:v>3,291.00</c:v>
                </c:pt>
                <c:pt idx="3291">
                  <c:v>3,291.99</c:v>
                </c:pt>
                <c:pt idx="3292">
                  <c:v>3,293.00</c:v>
                </c:pt>
                <c:pt idx="3293">
                  <c:v>3,294.00</c:v>
                </c:pt>
                <c:pt idx="3294">
                  <c:v>3,294.99</c:v>
                </c:pt>
                <c:pt idx="3295">
                  <c:v>3,295.99</c:v>
                </c:pt>
                <c:pt idx="3296">
                  <c:v>3,297.00</c:v>
                </c:pt>
                <c:pt idx="3297">
                  <c:v>3,298.00</c:v>
                </c:pt>
                <c:pt idx="3298">
                  <c:v>3,298.99</c:v>
                </c:pt>
                <c:pt idx="3299">
                  <c:v>3,300.00</c:v>
                </c:pt>
                <c:pt idx="3300">
                  <c:v>3,301.00</c:v>
                </c:pt>
                <c:pt idx="3301">
                  <c:v>3,301.99</c:v>
                </c:pt>
                <c:pt idx="3302">
                  <c:v>3,303.00</c:v>
                </c:pt>
                <c:pt idx="3303">
                  <c:v>3,304.00</c:v>
                </c:pt>
                <c:pt idx="3304">
                  <c:v>3,304.99</c:v>
                </c:pt>
                <c:pt idx="3305">
                  <c:v>3,305.99</c:v>
                </c:pt>
                <c:pt idx="3306">
                  <c:v>3,307.00</c:v>
                </c:pt>
                <c:pt idx="3307">
                  <c:v>3,308.00</c:v>
                </c:pt>
                <c:pt idx="3308">
                  <c:v>3,308.99</c:v>
                </c:pt>
                <c:pt idx="3309">
                  <c:v>3,310.00</c:v>
                </c:pt>
                <c:pt idx="3310">
                  <c:v>3,311.00</c:v>
                </c:pt>
                <c:pt idx="3311">
                  <c:v>3,311.99</c:v>
                </c:pt>
                <c:pt idx="3312">
                  <c:v>3,313.00</c:v>
                </c:pt>
                <c:pt idx="3313">
                  <c:v>3,314.00</c:v>
                </c:pt>
                <c:pt idx="3314">
                  <c:v>3,314.99</c:v>
                </c:pt>
                <c:pt idx="3315">
                  <c:v>3,315.99</c:v>
                </c:pt>
                <c:pt idx="3316">
                  <c:v>3,317.00</c:v>
                </c:pt>
                <c:pt idx="3317">
                  <c:v>3,318.00</c:v>
                </c:pt>
                <c:pt idx="3318">
                  <c:v>3,318.99</c:v>
                </c:pt>
                <c:pt idx="3319">
                  <c:v>3,320.00</c:v>
                </c:pt>
                <c:pt idx="3320">
                  <c:v>3,321.00</c:v>
                </c:pt>
                <c:pt idx="3321">
                  <c:v>3,321.99</c:v>
                </c:pt>
                <c:pt idx="3322">
                  <c:v>3,323.00</c:v>
                </c:pt>
                <c:pt idx="3323">
                  <c:v>3,324.00</c:v>
                </c:pt>
                <c:pt idx="3324">
                  <c:v>3,324.99</c:v>
                </c:pt>
                <c:pt idx="3325">
                  <c:v>3,325.99</c:v>
                </c:pt>
                <c:pt idx="3326">
                  <c:v>3,327.00</c:v>
                </c:pt>
                <c:pt idx="3327">
                  <c:v>3,328.00</c:v>
                </c:pt>
                <c:pt idx="3328">
                  <c:v>3,328.99</c:v>
                </c:pt>
                <c:pt idx="3329">
                  <c:v>3,330.00</c:v>
                </c:pt>
                <c:pt idx="3330">
                  <c:v>3,331.00</c:v>
                </c:pt>
                <c:pt idx="3331">
                  <c:v>3,331.99</c:v>
                </c:pt>
                <c:pt idx="3332">
                  <c:v>3,332.99</c:v>
                </c:pt>
                <c:pt idx="3333">
                  <c:v>3,334.00</c:v>
                </c:pt>
                <c:pt idx="3334">
                  <c:v>3,334.99</c:v>
                </c:pt>
                <c:pt idx="3335">
                  <c:v>3,335.99</c:v>
                </c:pt>
                <c:pt idx="3336">
                  <c:v>3,337.00</c:v>
                </c:pt>
                <c:pt idx="3337">
                  <c:v>3,338.00</c:v>
                </c:pt>
                <c:pt idx="3338">
                  <c:v>3,338.99</c:v>
                </c:pt>
                <c:pt idx="3339">
                  <c:v>3,340.00</c:v>
                </c:pt>
                <c:pt idx="3340">
                  <c:v>3,341.00</c:v>
                </c:pt>
                <c:pt idx="3341">
                  <c:v>3,341.99</c:v>
                </c:pt>
                <c:pt idx="3342">
                  <c:v>3,342.99</c:v>
                </c:pt>
                <c:pt idx="3343">
                  <c:v>3,344.00</c:v>
                </c:pt>
                <c:pt idx="3344">
                  <c:v>3,345.00</c:v>
                </c:pt>
                <c:pt idx="3345">
                  <c:v>3,345.99</c:v>
                </c:pt>
                <c:pt idx="3346">
                  <c:v>3,347.00</c:v>
                </c:pt>
                <c:pt idx="3347">
                  <c:v>3,348.00</c:v>
                </c:pt>
                <c:pt idx="3348">
                  <c:v>3,348.99</c:v>
                </c:pt>
                <c:pt idx="3349">
                  <c:v>3,350.00</c:v>
                </c:pt>
                <c:pt idx="3350">
                  <c:v>3,351.00</c:v>
                </c:pt>
                <c:pt idx="3351">
                  <c:v>3,351.99</c:v>
                </c:pt>
                <c:pt idx="3352">
                  <c:v>3,352.99</c:v>
                </c:pt>
                <c:pt idx="3353">
                  <c:v>3,354.00</c:v>
                </c:pt>
                <c:pt idx="3354">
                  <c:v>3,355.00</c:v>
                </c:pt>
                <c:pt idx="3355">
                  <c:v>3,355.99</c:v>
                </c:pt>
                <c:pt idx="3356">
                  <c:v>3,357.00</c:v>
                </c:pt>
                <c:pt idx="3357">
                  <c:v>3,358.00</c:v>
                </c:pt>
                <c:pt idx="3358">
                  <c:v>3,358.99</c:v>
                </c:pt>
                <c:pt idx="3359">
                  <c:v>3,360.00</c:v>
                </c:pt>
                <c:pt idx="3360">
                  <c:v>3,361.00</c:v>
                </c:pt>
                <c:pt idx="3361">
                  <c:v>3,361.99</c:v>
                </c:pt>
                <c:pt idx="3362">
                  <c:v>3,362.99</c:v>
                </c:pt>
                <c:pt idx="3363">
                  <c:v>3,364.00</c:v>
                </c:pt>
                <c:pt idx="3364">
                  <c:v>3,365.00</c:v>
                </c:pt>
                <c:pt idx="3365">
                  <c:v>3,365.99</c:v>
                </c:pt>
                <c:pt idx="3366">
                  <c:v>3,367.00</c:v>
                </c:pt>
                <c:pt idx="3367">
                  <c:v>3,368.00</c:v>
                </c:pt>
                <c:pt idx="3368">
                  <c:v>3,368.99</c:v>
                </c:pt>
                <c:pt idx="3369">
                  <c:v>3,370.00</c:v>
                </c:pt>
                <c:pt idx="3370">
                  <c:v>3,371.00</c:v>
                </c:pt>
                <c:pt idx="3371">
                  <c:v>3,371.99</c:v>
                </c:pt>
                <c:pt idx="3372">
                  <c:v>3,372.99</c:v>
                </c:pt>
                <c:pt idx="3373">
                  <c:v>3,374.00</c:v>
                </c:pt>
                <c:pt idx="3374">
                  <c:v>3,375.00</c:v>
                </c:pt>
                <c:pt idx="3375">
                  <c:v>3,375.99</c:v>
                </c:pt>
                <c:pt idx="3376">
                  <c:v>3,377.00</c:v>
                </c:pt>
                <c:pt idx="3377">
                  <c:v>3,378.00</c:v>
                </c:pt>
                <c:pt idx="3378">
                  <c:v>3,378.99</c:v>
                </c:pt>
                <c:pt idx="3379">
                  <c:v>3,380.00</c:v>
                </c:pt>
                <c:pt idx="3380">
                  <c:v>3,381.00</c:v>
                </c:pt>
                <c:pt idx="3381">
                  <c:v>3,381.99</c:v>
                </c:pt>
                <c:pt idx="3382">
                  <c:v>3,382.99</c:v>
                </c:pt>
                <c:pt idx="3383">
                  <c:v>3,384.00</c:v>
                </c:pt>
                <c:pt idx="3384">
                  <c:v>3,385.00</c:v>
                </c:pt>
                <c:pt idx="3385">
                  <c:v>3,385.99</c:v>
                </c:pt>
                <c:pt idx="3386">
                  <c:v>3,387.00</c:v>
                </c:pt>
                <c:pt idx="3387">
                  <c:v>3,388.00</c:v>
                </c:pt>
                <c:pt idx="3388">
                  <c:v>3,388.99</c:v>
                </c:pt>
                <c:pt idx="3389">
                  <c:v>3,389.99</c:v>
                </c:pt>
                <c:pt idx="3390">
                  <c:v>3,391.00</c:v>
                </c:pt>
                <c:pt idx="3391">
                  <c:v>3,391.99</c:v>
                </c:pt>
                <c:pt idx="3392">
                  <c:v>3,392.99</c:v>
                </c:pt>
                <c:pt idx="3393">
                  <c:v>3,394.00</c:v>
                </c:pt>
                <c:pt idx="3394">
                  <c:v>3,395.00</c:v>
                </c:pt>
                <c:pt idx="3395">
                  <c:v>3,395.99</c:v>
                </c:pt>
                <c:pt idx="3396">
                  <c:v>3,397.00</c:v>
                </c:pt>
                <c:pt idx="3397">
                  <c:v>3,398.00</c:v>
                </c:pt>
                <c:pt idx="3398">
                  <c:v>3,398.99</c:v>
                </c:pt>
                <c:pt idx="3399">
                  <c:v>3,399.99</c:v>
                </c:pt>
                <c:pt idx="3400">
                  <c:v>3,401.00</c:v>
                </c:pt>
                <c:pt idx="3401">
                  <c:v>3,402.00</c:v>
                </c:pt>
                <c:pt idx="3402">
                  <c:v>3,402.99</c:v>
                </c:pt>
                <c:pt idx="3403">
                  <c:v>3,404.00</c:v>
                </c:pt>
                <c:pt idx="3404">
                  <c:v>3,405.00</c:v>
                </c:pt>
                <c:pt idx="3405">
                  <c:v>3,405.99</c:v>
                </c:pt>
                <c:pt idx="3406">
                  <c:v>3,407.00</c:v>
                </c:pt>
                <c:pt idx="3407">
                  <c:v>3,408.00</c:v>
                </c:pt>
                <c:pt idx="3408">
                  <c:v>3,408.99</c:v>
                </c:pt>
                <c:pt idx="3409">
                  <c:v>3,409.99</c:v>
                </c:pt>
                <c:pt idx="3410">
                  <c:v>3,411.00</c:v>
                </c:pt>
                <c:pt idx="3411">
                  <c:v>3,412.00</c:v>
                </c:pt>
                <c:pt idx="3412">
                  <c:v>3,412.99</c:v>
                </c:pt>
                <c:pt idx="3413">
                  <c:v>3,414.00</c:v>
                </c:pt>
                <c:pt idx="3414">
                  <c:v>3,415.00</c:v>
                </c:pt>
                <c:pt idx="3415">
                  <c:v>3,415.99</c:v>
                </c:pt>
                <c:pt idx="3416">
                  <c:v>3,417.00</c:v>
                </c:pt>
                <c:pt idx="3417">
                  <c:v>3,418.00</c:v>
                </c:pt>
                <c:pt idx="3418">
                  <c:v>3,418.99</c:v>
                </c:pt>
                <c:pt idx="3419">
                  <c:v>3,419.99</c:v>
                </c:pt>
                <c:pt idx="3420">
                  <c:v>3,421.00</c:v>
                </c:pt>
                <c:pt idx="3421">
                  <c:v>3,422.00</c:v>
                </c:pt>
                <c:pt idx="3422">
                  <c:v>3,422.99</c:v>
                </c:pt>
                <c:pt idx="3423">
                  <c:v>3,424.00</c:v>
                </c:pt>
                <c:pt idx="3424">
                  <c:v>3,425.00</c:v>
                </c:pt>
                <c:pt idx="3425">
                  <c:v>3,425.99</c:v>
                </c:pt>
                <c:pt idx="3426">
                  <c:v>3,427.00</c:v>
                </c:pt>
                <c:pt idx="3427">
                  <c:v>3,428.00</c:v>
                </c:pt>
                <c:pt idx="3428">
                  <c:v>3,428.99</c:v>
                </c:pt>
                <c:pt idx="3429">
                  <c:v>3,429.99</c:v>
                </c:pt>
                <c:pt idx="3430">
                  <c:v>3,431.00</c:v>
                </c:pt>
                <c:pt idx="3431">
                  <c:v>3,432.00</c:v>
                </c:pt>
                <c:pt idx="3432">
                  <c:v>3,432.99</c:v>
                </c:pt>
                <c:pt idx="3433">
                  <c:v>3,434.00</c:v>
                </c:pt>
                <c:pt idx="3434">
                  <c:v>3,435.00</c:v>
                </c:pt>
                <c:pt idx="3435">
                  <c:v>3,435.99</c:v>
                </c:pt>
                <c:pt idx="3436">
                  <c:v>3,436.99</c:v>
                </c:pt>
                <c:pt idx="3437">
                  <c:v>3,438.00</c:v>
                </c:pt>
                <c:pt idx="3438">
                  <c:v>3,439.00</c:v>
                </c:pt>
                <c:pt idx="3439">
                  <c:v>3,439.99</c:v>
                </c:pt>
                <c:pt idx="3440">
                  <c:v>3,441.00</c:v>
                </c:pt>
                <c:pt idx="3441">
                  <c:v>3,442.00</c:v>
                </c:pt>
                <c:pt idx="3442">
                  <c:v>3,442.99</c:v>
                </c:pt>
                <c:pt idx="3443">
                  <c:v>3,444.00</c:v>
                </c:pt>
                <c:pt idx="3444">
                  <c:v>3,445.00</c:v>
                </c:pt>
                <c:pt idx="3445">
                  <c:v>3,445.99</c:v>
                </c:pt>
                <c:pt idx="3446">
                  <c:v>3,446.99</c:v>
                </c:pt>
                <c:pt idx="3447">
                  <c:v>3,448.00</c:v>
                </c:pt>
                <c:pt idx="3448">
                  <c:v>3,449.00</c:v>
                </c:pt>
                <c:pt idx="3449">
                  <c:v>3,449.99</c:v>
                </c:pt>
                <c:pt idx="3450">
                  <c:v>3,451.00</c:v>
                </c:pt>
                <c:pt idx="3451">
                  <c:v>3,452.00</c:v>
                </c:pt>
                <c:pt idx="3452">
                  <c:v>3,452.99</c:v>
                </c:pt>
                <c:pt idx="3453">
                  <c:v>3,454.00</c:v>
                </c:pt>
                <c:pt idx="3454">
                  <c:v>3,455.00</c:v>
                </c:pt>
                <c:pt idx="3455">
                  <c:v>3,455.99</c:v>
                </c:pt>
                <c:pt idx="3456">
                  <c:v>3,456.99</c:v>
                </c:pt>
                <c:pt idx="3457">
                  <c:v>3,458.00</c:v>
                </c:pt>
                <c:pt idx="3458">
                  <c:v>3,459.00</c:v>
                </c:pt>
                <c:pt idx="3459">
                  <c:v>3,459.99</c:v>
                </c:pt>
                <c:pt idx="3460">
                  <c:v>3,461.00</c:v>
                </c:pt>
                <c:pt idx="3461">
                  <c:v>3,462.00</c:v>
                </c:pt>
                <c:pt idx="3462">
                  <c:v>3,462.99</c:v>
                </c:pt>
                <c:pt idx="3463">
                  <c:v>3,464.00</c:v>
                </c:pt>
                <c:pt idx="3464">
                  <c:v>3,465.00</c:v>
                </c:pt>
                <c:pt idx="3465">
                  <c:v>3,465.99</c:v>
                </c:pt>
                <c:pt idx="3466">
                  <c:v>3,466.99</c:v>
                </c:pt>
                <c:pt idx="3467">
                  <c:v>3,468.00</c:v>
                </c:pt>
                <c:pt idx="3468">
                  <c:v>3,469.00</c:v>
                </c:pt>
                <c:pt idx="3469">
                  <c:v>3,469.99</c:v>
                </c:pt>
                <c:pt idx="3470">
                  <c:v>3,471.00</c:v>
                </c:pt>
                <c:pt idx="3471">
                  <c:v>3,472.00</c:v>
                </c:pt>
                <c:pt idx="3472">
                  <c:v>3,472.99</c:v>
                </c:pt>
                <c:pt idx="3473">
                  <c:v>3,474.00</c:v>
                </c:pt>
                <c:pt idx="3474">
                  <c:v>3,475.00</c:v>
                </c:pt>
                <c:pt idx="3475">
                  <c:v>3,475.99</c:v>
                </c:pt>
                <c:pt idx="3476">
                  <c:v>3,476.99</c:v>
                </c:pt>
                <c:pt idx="3477">
                  <c:v>3,478.00</c:v>
                </c:pt>
                <c:pt idx="3478">
                  <c:v>3,479.00</c:v>
                </c:pt>
                <c:pt idx="3479">
                  <c:v>3,479.99</c:v>
                </c:pt>
                <c:pt idx="3480">
                  <c:v>3,481.00</c:v>
                </c:pt>
                <c:pt idx="3481">
                  <c:v>3,482.00</c:v>
                </c:pt>
                <c:pt idx="3482">
                  <c:v>3,482.99</c:v>
                </c:pt>
                <c:pt idx="3483">
                  <c:v>3,483.99</c:v>
                </c:pt>
                <c:pt idx="3484">
                  <c:v>3,485.00</c:v>
                </c:pt>
                <c:pt idx="3485">
                  <c:v>3,485.99</c:v>
                </c:pt>
                <c:pt idx="3486">
                  <c:v>3,486.99</c:v>
                </c:pt>
                <c:pt idx="3487">
                  <c:v>3,488.00</c:v>
                </c:pt>
                <c:pt idx="3488">
                  <c:v>3,489.00</c:v>
                </c:pt>
                <c:pt idx="3489">
                  <c:v>3,489.99</c:v>
                </c:pt>
                <c:pt idx="3490">
                  <c:v>3,491.00</c:v>
                </c:pt>
                <c:pt idx="3491">
                  <c:v>3,492.00</c:v>
                </c:pt>
                <c:pt idx="3492">
                  <c:v>3,492.99</c:v>
                </c:pt>
                <c:pt idx="3493">
                  <c:v>3,493.99</c:v>
                </c:pt>
                <c:pt idx="3494">
                  <c:v>3,495.00</c:v>
                </c:pt>
                <c:pt idx="3495">
                  <c:v>3,495.99</c:v>
                </c:pt>
                <c:pt idx="3496">
                  <c:v>3,496.99</c:v>
                </c:pt>
                <c:pt idx="3497">
                  <c:v>3,498.00</c:v>
                </c:pt>
                <c:pt idx="3498">
                  <c:v>3,499.00</c:v>
                </c:pt>
                <c:pt idx="3499">
                  <c:v>3,499.99</c:v>
                </c:pt>
                <c:pt idx="3500">
                  <c:v>3,501.00</c:v>
                </c:pt>
                <c:pt idx="3501">
                  <c:v>3,502.00</c:v>
                </c:pt>
                <c:pt idx="3502">
                  <c:v>3,502.99</c:v>
                </c:pt>
                <c:pt idx="3503">
                  <c:v>3,503.99</c:v>
                </c:pt>
                <c:pt idx="3504">
                  <c:v>3,505.00</c:v>
                </c:pt>
                <c:pt idx="3505">
                  <c:v>3,506.00</c:v>
                </c:pt>
                <c:pt idx="3506">
                  <c:v>3,506.99</c:v>
                </c:pt>
                <c:pt idx="3507">
                  <c:v>3,508.00</c:v>
                </c:pt>
                <c:pt idx="3508">
                  <c:v>3,509.00</c:v>
                </c:pt>
                <c:pt idx="3509">
                  <c:v>3,509.99</c:v>
                </c:pt>
                <c:pt idx="3510">
                  <c:v>3,511.00</c:v>
                </c:pt>
                <c:pt idx="3511">
                  <c:v>3,512.00</c:v>
                </c:pt>
                <c:pt idx="3512">
                  <c:v>3,512.99</c:v>
                </c:pt>
                <c:pt idx="3513">
                  <c:v>3,513.99</c:v>
                </c:pt>
                <c:pt idx="3514">
                  <c:v>3,515.00</c:v>
                </c:pt>
                <c:pt idx="3515">
                  <c:v>3,516.00</c:v>
                </c:pt>
                <c:pt idx="3516">
                  <c:v>3,516.99</c:v>
                </c:pt>
                <c:pt idx="3517">
                  <c:v>3,518.00</c:v>
                </c:pt>
                <c:pt idx="3518">
                  <c:v>3,519.00</c:v>
                </c:pt>
                <c:pt idx="3519">
                  <c:v>3,519.99</c:v>
                </c:pt>
                <c:pt idx="3520">
                  <c:v>3,521.00</c:v>
                </c:pt>
                <c:pt idx="3521">
                  <c:v>3,522.00</c:v>
                </c:pt>
                <c:pt idx="3522">
                  <c:v>3,522.99</c:v>
                </c:pt>
                <c:pt idx="3523">
                  <c:v>3,523.99</c:v>
                </c:pt>
                <c:pt idx="3524">
                  <c:v>3,525.00</c:v>
                </c:pt>
                <c:pt idx="3525">
                  <c:v>3,526.00</c:v>
                </c:pt>
                <c:pt idx="3526">
                  <c:v>3,526.99</c:v>
                </c:pt>
                <c:pt idx="3527">
                  <c:v>3,528.00</c:v>
                </c:pt>
                <c:pt idx="3528">
                  <c:v>3,529.00</c:v>
                </c:pt>
                <c:pt idx="3529">
                  <c:v>3,529.99</c:v>
                </c:pt>
                <c:pt idx="3530">
                  <c:v>3,531.00</c:v>
                </c:pt>
                <c:pt idx="3531">
                  <c:v>3,532.00</c:v>
                </c:pt>
                <c:pt idx="3532">
                  <c:v>3,532.99</c:v>
                </c:pt>
                <c:pt idx="3533">
                  <c:v>3,533.99</c:v>
                </c:pt>
                <c:pt idx="3534">
                  <c:v>3,535.00</c:v>
                </c:pt>
                <c:pt idx="3535">
                  <c:v>3,536.00</c:v>
                </c:pt>
                <c:pt idx="3536">
                  <c:v>3,536.99</c:v>
                </c:pt>
                <c:pt idx="3537">
                  <c:v>3,538.00</c:v>
                </c:pt>
                <c:pt idx="3538">
                  <c:v>3,539.00</c:v>
                </c:pt>
                <c:pt idx="3539">
                  <c:v>3,539.99</c:v>
                </c:pt>
                <c:pt idx="3540">
                  <c:v>3,540.99</c:v>
                </c:pt>
                <c:pt idx="3541">
                  <c:v>3,542.00</c:v>
                </c:pt>
                <c:pt idx="3542">
                  <c:v>3,543.00</c:v>
                </c:pt>
                <c:pt idx="3543">
                  <c:v>3,543.99</c:v>
                </c:pt>
                <c:pt idx="3544">
                  <c:v>3,545.00</c:v>
                </c:pt>
                <c:pt idx="3545">
                  <c:v>3,546.00</c:v>
                </c:pt>
                <c:pt idx="3546">
                  <c:v>3,546.99</c:v>
                </c:pt>
                <c:pt idx="3547">
                  <c:v>3,548.00</c:v>
                </c:pt>
                <c:pt idx="3548">
                  <c:v>3,549.00</c:v>
                </c:pt>
                <c:pt idx="3549">
                  <c:v>3,549.99</c:v>
                </c:pt>
                <c:pt idx="3550">
                  <c:v>3,550.99</c:v>
                </c:pt>
                <c:pt idx="3551">
                  <c:v>3,552.00</c:v>
                </c:pt>
                <c:pt idx="3552">
                  <c:v>3,553.00</c:v>
                </c:pt>
                <c:pt idx="3553">
                  <c:v>3,553.99</c:v>
                </c:pt>
                <c:pt idx="3554">
                  <c:v>3,555.00</c:v>
                </c:pt>
                <c:pt idx="3555">
                  <c:v>3,556.00</c:v>
                </c:pt>
                <c:pt idx="3556">
                  <c:v>3,556.99</c:v>
                </c:pt>
                <c:pt idx="3557">
                  <c:v>3,558.00</c:v>
                </c:pt>
                <c:pt idx="3558">
                  <c:v>3,559.00</c:v>
                </c:pt>
                <c:pt idx="3559">
                  <c:v>3,559.99</c:v>
                </c:pt>
                <c:pt idx="3560">
                  <c:v>3,560.99</c:v>
                </c:pt>
                <c:pt idx="3561">
                  <c:v>3,562.00</c:v>
                </c:pt>
                <c:pt idx="3562">
                  <c:v>3,563.00</c:v>
                </c:pt>
                <c:pt idx="3563">
                  <c:v>3,563.99</c:v>
                </c:pt>
                <c:pt idx="3564">
                  <c:v>3,565.00</c:v>
                </c:pt>
                <c:pt idx="3565">
                  <c:v>3,566.00</c:v>
                </c:pt>
                <c:pt idx="3566">
                  <c:v>3,566.99</c:v>
                </c:pt>
                <c:pt idx="3567">
                  <c:v>3,568.00</c:v>
                </c:pt>
                <c:pt idx="3568">
                  <c:v>3,569.00</c:v>
                </c:pt>
                <c:pt idx="3569">
                  <c:v>3,569.99</c:v>
                </c:pt>
                <c:pt idx="3570">
                  <c:v>3,570.99</c:v>
                </c:pt>
                <c:pt idx="3571">
                  <c:v>3,572.00</c:v>
                </c:pt>
                <c:pt idx="3572">
                  <c:v>3,573.00</c:v>
                </c:pt>
                <c:pt idx="3573">
                  <c:v>3,573.99</c:v>
                </c:pt>
                <c:pt idx="3574">
                  <c:v>3,575.00</c:v>
                </c:pt>
                <c:pt idx="3575">
                  <c:v>3,576.00</c:v>
                </c:pt>
                <c:pt idx="3576">
                  <c:v>3,576.99</c:v>
                </c:pt>
                <c:pt idx="3577">
                  <c:v>3,578.00</c:v>
                </c:pt>
                <c:pt idx="3578">
                  <c:v>3,579.00</c:v>
                </c:pt>
                <c:pt idx="3579">
                  <c:v>3,579.99</c:v>
                </c:pt>
                <c:pt idx="3580">
                  <c:v>3,580.99</c:v>
                </c:pt>
                <c:pt idx="3581">
                  <c:v>3,582.00</c:v>
                </c:pt>
                <c:pt idx="3582">
                  <c:v>3,583.00</c:v>
                </c:pt>
                <c:pt idx="3583">
                  <c:v>3,583.99</c:v>
                </c:pt>
                <c:pt idx="3584">
                  <c:v>3,585.00</c:v>
                </c:pt>
                <c:pt idx="3585">
                  <c:v>3,586.00</c:v>
                </c:pt>
                <c:pt idx="3586">
                  <c:v>3,586.99</c:v>
                </c:pt>
                <c:pt idx="3587">
                  <c:v>3,587.99</c:v>
                </c:pt>
                <c:pt idx="3588">
                  <c:v>3,589.00</c:v>
                </c:pt>
                <c:pt idx="3589">
                  <c:v>3,589.99</c:v>
                </c:pt>
                <c:pt idx="3590">
                  <c:v>3,590.99</c:v>
                </c:pt>
                <c:pt idx="3591">
                  <c:v>3,592.00</c:v>
                </c:pt>
                <c:pt idx="3592">
                  <c:v>3,593.00</c:v>
                </c:pt>
                <c:pt idx="3593">
                  <c:v>3,593.99</c:v>
                </c:pt>
                <c:pt idx="3594">
                  <c:v>3,595.00</c:v>
                </c:pt>
                <c:pt idx="3595">
                  <c:v>3,596.00</c:v>
                </c:pt>
                <c:pt idx="3596">
                  <c:v>3,596.99</c:v>
                </c:pt>
                <c:pt idx="3597">
                  <c:v>3,597.99</c:v>
                </c:pt>
                <c:pt idx="3598">
                  <c:v>3,599.00</c:v>
                </c:pt>
                <c:pt idx="3599">
                  <c:v>3,600.00</c:v>
                </c:pt>
                <c:pt idx="3600">
                  <c:v>3,600.99</c:v>
                </c:pt>
                <c:pt idx="3601">
                  <c:v>3,602.00</c:v>
                </c:pt>
                <c:pt idx="3602">
                  <c:v>3,603.00</c:v>
                </c:pt>
                <c:pt idx="3603">
                  <c:v>3,603.99</c:v>
                </c:pt>
                <c:pt idx="3604">
                  <c:v>3,605.00</c:v>
                </c:pt>
                <c:pt idx="3605">
                  <c:v>3,606.00</c:v>
                </c:pt>
                <c:pt idx="3606">
                  <c:v>3,606.99</c:v>
                </c:pt>
                <c:pt idx="3607">
                  <c:v>3,607.99</c:v>
                </c:pt>
                <c:pt idx="3608">
                  <c:v>3,609.00</c:v>
                </c:pt>
                <c:pt idx="3609">
                  <c:v>3,610.00</c:v>
                </c:pt>
                <c:pt idx="3610">
                  <c:v>3,610.99</c:v>
                </c:pt>
                <c:pt idx="3611">
                  <c:v>3,612.00</c:v>
                </c:pt>
                <c:pt idx="3612">
                  <c:v>3,613.00</c:v>
                </c:pt>
                <c:pt idx="3613">
                  <c:v>3,613.99</c:v>
                </c:pt>
                <c:pt idx="3614">
                  <c:v>3,615.00</c:v>
                </c:pt>
                <c:pt idx="3615">
                  <c:v>3,616.00</c:v>
                </c:pt>
                <c:pt idx="3616">
                  <c:v>3,616.99</c:v>
                </c:pt>
                <c:pt idx="3617">
                  <c:v>3,617.99</c:v>
                </c:pt>
                <c:pt idx="3618">
                  <c:v>3,619.00</c:v>
                </c:pt>
                <c:pt idx="3619">
                  <c:v>3,620.00</c:v>
                </c:pt>
                <c:pt idx="3620">
                  <c:v>3,620.99</c:v>
                </c:pt>
                <c:pt idx="3621">
                  <c:v>3,622.00</c:v>
                </c:pt>
                <c:pt idx="3622">
                  <c:v>3,623.00</c:v>
                </c:pt>
                <c:pt idx="3623">
                  <c:v>3,623.99</c:v>
                </c:pt>
                <c:pt idx="3624">
                  <c:v>3,625.00</c:v>
                </c:pt>
                <c:pt idx="3625">
                  <c:v>3,626.00</c:v>
                </c:pt>
                <c:pt idx="3626">
                  <c:v>3,626.99</c:v>
                </c:pt>
                <c:pt idx="3627">
                  <c:v>3,627.99</c:v>
                </c:pt>
                <c:pt idx="3628">
                  <c:v>3,629.00</c:v>
                </c:pt>
                <c:pt idx="3629">
                  <c:v>3,630.00</c:v>
                </c:pt>
                <c:pt idx="3630">
                  <c:v>3,630.99</c:v>
                </c:pt>
                <c:pt idx="3631">
                  <c:v>3,632.00</c:v>
                </c:pt>
                <c:pt idx="3632">
                  <c:v>3,633.00</c:v>
                </c:pt>
                <c:pt idx="3633">
                  <c:v>3,633.99</c:v>
                </c:pt>
                <c:pt idx="3634">
                  <c:v>3,634.99</c:v>
                </c:pt>
                <c:pt idx="3635">
                  <c:v>3,636.00</c:v>
                </c:pt>
                <c:pt idx="3636">
                  <c:v>3,636.99</c:v>
                </c:pt>
                <c:pt idx="3637">
                  <c:v>3,637.99</c:v>
                </c:pt>
                <c:pt idx="3638">
                  <c:v>3,639.00</c:v>
                </c:pt>
                <c:pt idx="3639">
                  <c:v>3,640.00</c:v>
                </c:pt>
                <c:pt idx="3640">
                  <c:v>3,640.99</c:v>
                </c:pt>
                <c:pt idx="3641">
                  <c:v>3,642.00</c:v>
                </c:pt>
                <c:pt idx="3642">
                  <c:v>3,643.00</c:v>
                </c:pt>
                <c:pt idx="3643">
                  <c:v>3,643.99</c:v>
                </c:pt>
                <c:pt idx="3644">
                  <c:v>3,644.99</c:v>
                </c:pt>
                <c:pt idx="3645">
                  <c:v>3,646.00</c:v>
                </c:pt>
                <c:pt idx="3646">
                  <c:v>3,647.00</c:v>
                </c:pt>
                <c:pt idx="3647">
                  <c:v>3,647.99</c:v>
                </c:pt>
                <c:pt idx="3648">
                  <c:v>3,649.00</c:v>
                </c:pt>
                <c:pt idx="3649">
                  <c:v>3,650.00</c:v>
                </c:pt>
                <c:pt idx="3650">
                  <c:v>3,650.99</c:v>
                </c:pt>
                <c:pt idx="3651">
                  <c:v>3,652.00</c:v>
                </c:pt>
                <c:pt idx="3652">
                  <c:v>3,653.00</c:v>
                </c:pt>
                <c:pt idx="3653">
                  <c:v>3,653.99</c:v>
                </c:pt>
                <c:pt idx="3654">
                  <c:v>3,654.99</c:v>
                </c:pt>
                <c:pt idx="3655">
                  <c:v>3,656.00</c:v>
                </c:pt>
                <c:pt idx="3656">
                  <c:v>3,657.00</c:v>
                </c:pt>
                <c:pt idx="3657">
                  <c:v>3,657.99</c:v>
                </c:pt>
                <c:pt idx="3658">
                  <c:v>3,659.00</c:v>
                </c:pt>
                <c:pt idx="3659">
                  <c:v>3,660.00</c:v>
                </c:pt>
                <c:pt idx="3660">
                  <c:v>3,660.99</c:v>
                </c:pt>
                <c:pt idx="3661">
                  <c:v>3,662.00</c:v>
                </c:pt>
                <c:pt idx="3662">
                  <c:v>3,663.00</c:v>
                </c:pt>
                <c:pt idx="3663">
                  <c:v>3,663.99</c:v>
                </c:pt>
                <c:pt idx="3664">
                  <c:v>3,664.99</c:v>
                </c:pt>
                <c:pt idx="3665">
                  <c:v>3,666.00</c:v>
                </c:pt>
                <c:pt idx="3666">
                  <c:v>3,667.00</c:v>
                </c:pt>
                <c:pt idx="3667">
                  <c:v>3,667.99</c:v>
                </c:pt>
                <c:pt idx="3668">
                  <c:v>3,669.00</c:v>
                </c:pt>
                <c:pt idx="3669">
                  <c:v>3,670.00</c:v>
                </c:pt>
                <c:pt idx="3670">
                  <c:v>3,670.99</c:v>
                </c:pt>
                <c:pt idx="3671">
                  <c:v>3,671.99</c:v>
                </c:pt>
                <c:pt idx="3672">
                  <c:v>3,673.00</c:v>
                </c:pt>
                <c:pt idx="3673">
                  <c:v>3,673.99</c:v>
                </c:pt>
                <c:pt idx="3674">
                  <c:v>3,674.99</c:v>
                </c:pt>
                <c:pt idx="3675">
                  <c:v>3,676.00</c:v>
                </c:pt>
                <c:pt idx="3676">
                  <c:v>3,677.00</c:v>
                </c:pt>
                <c:pt idx="3677">
                  <c:v>3,677.99</c:v>
                </c:pt>
                <c:pt idx="3678">
                  <c:v>3,679.00</c:v>
                </c:pt>
                <c:pt idx="3679">
                  <c:v>3,680.00</c:v>
                </c:pt>
                <c:pt idx="3680">
                  <c:v>3,680.99</c:v>
                </c:pt>
                <c:pt idx="3681">
                  <c:v>3,681.99</c:v>
                </c:pt>
                <c:pt idx="3682">
                  <c:v>3,683.00</c:v>
                </c:pt>
                <c:pt idx="3683">
                  <c:v>3,683.99</c:v>
                </c:pt>
                <c:pt idx="3684">
                  <c:v>3,684.99</c:v>
                </c:pt>
                <c:pt idx="3685">
                  <c:v>3,686.00</c:v>
                </c:pt>
                <c:pt idx="3686">
                  <c:v>3,687.00</c:v>
                </c:pt>
                <c:pt idx="3687">
                  <c:v>3,687.99</c:v>
                </c:pt>
                <c:pt idx="3688">
                  <c:v>3,689.00</c:v>
                </c:pt>
                <c:pt idx="3689">
                  <c:v>3,690.00</c:v>
                </c:pt>
                <c:pt idx="3690">
                  <c:v>3,690.99</c:v>
                </c:pt>
                <c:pt idx="3691">
                  <c:v>3,691.99</c:v>
                </c:pt>
                <c:pt idx="3692">
                  <c:v>3,693.00</c:v>
                </c:pt>
                <c:pt idx="3693">
                  <c:v>3,694.00</c:v>
                </c:pt>
                <c:pt idx="3694">
                  <c:v>3,694.99</c:v>
                </c:pt>
                <c:pt idx="3695">
                  <c:v>3,696.00</c:v>
                </c:pt>
                <c:pt idx="3696">
                  <c:v>3,697.00</c:v>
                </c:pt>
                <c:pt idx="3697">
                  <c:v>3,697.99</c:v>
                </c:pt>
                <c:pt idx="3698">
                  <c:v>3,699.00</c:v>
                </c:pt>
                <c:pt idx="3699">
                  <c:v>3,700.00</c:v>
                </c:pt>
                <c:pt idx="3700">
                  <c:v>3,700.99</c:v>
                </c:pt>
                <c:pt idx="3701">
                  <c:v>3,701.99</c:v>
                </c:pt>
                <c:pt idx="3702">
                  <c:v>3,703.00</c:v>
                </c:pt>
                <c:pt idx="3703">
                  <c:v>3,704.00</c:v>
                </c:pt>
                <c:pt idx="3704">
                  <c:v>3,704.99</c:v>
                </c:pt>
                <c:pt idx="3705">
                  <c:v>3,706.00</c:v>
                </c:pt>
                <c:pt idx="3706">
                  <c:v>3,707.00</c:v>
                </c:pt>
                <c:pt idx="3707">
                  <c:v>3,707.99</c:v>
                </c:pt>
                <c:pt idx="3708">
                  <c:v>3,708.99</c:v>
                </c:pt>
                <c:pt idx="3709">
                  <c:v>3,710.00</c:v>
                </c:pt>
                <c:pt idx="3710">
                  <c:v>3,711.00</c:v>
                </c:pt>
                <c:pt idx="3711">
                  <c:v>3,711.99</c:v>
                </c:pt>
                <c:pt idx="3712">
                  <c:v>3,713.00</c:v>
                </c:pt>
                <c:pt idx="3713">
                  <c:v>3,714.00</c:v>
                </c:pt>
                <c:pt idx="3714">
                  <c:v>3,714.99</c:v>
                </c:pt>
                <c:pt idx="3715">
                  <c:v>3,716.00</c:v>
                </c:pt>
                <c:pt idx="3716">
                  <c:v>3,717.00</c:v>
                </c:pt>
                <c:pt idx="3717">
                  <c:v>3,717.99</c:v>
                </c:pt>
                <c:pt idx="3718">
                  <c:v>3,718.99</c:v>
                </c:pt>
                <c:pt idx="3719">
                  <c:v>3,720.00</c:v>
                </c:pt>
                <c:pt idx="3720">
                  <c:v>3,721.00</c:v>
                </c:pt>
                <c:pt idx="3721">
                  <c:v>3,721.99</c:v>
                </c:pt>
                <c:pt idx="3722">
                  <c:v>3,723.00</c:v>
                </c:pt>
                <c:pt idx="3723">
                  <c:v>3,724.00</c:v>
                </c:pt>
                <c:pt idx="3724">
                  <c:v>3,724.99</c:v>
                </c:pt>
                <c:pt idx="3725">
                  <c:v>3,726.00</c:v>
                </c:pt>
                <c:pt idx="3726">
                  <c:v>3,727.00</c:v>
                </c:pt>
                <c:pt idx="3727">
                  <c:v>3,727.99</c:v>
                </c:pt>
                <c:pt idx="3728">
                  <c:v>3,728.99</c:v>
                </c:pt>
                <c:pt idx="3729">
                  <c:v>3,730.00</c:v>
                </c:pt>
                <c:pt idx="3730">
                  <c:v>3,731.00</c:v>
                </c:pt>
                <c:pt idx="3731">
                  <c:v>3,731.99</c:v>
                </c:pt>
                <c:pt idx="3732">
                  <c:v>3,733.00</c:v>
                </c:pt>
                <c:pt idx="3733">
                  <c:v>3,734.00</c:v>
                </c:pt>
                <c:pt idx="3734">
                  <c:v>3,734.99</c:v>
                </c:pt>
                <c:pt idx="3735">
                  <c:v>3,736.00</c:v>
                </c:pt>
                <c:pt idx="3736">
                  <c:v>3,737.00</c:v>
                </c:pt>
                <c:pt idx="3737">
                  <c:v>3,737.99</c:v>
                </c:pt>
                <c:pt idx="3738">
                  <c:v>3,738.99</c:v>
                </c:pt>
                <c:pt idx="3739">
                  <c:v>3,740.00</c:v>
                </c:pt>
                <c:pt idx="3740">
                  <c:v>3,741.00</c:v>
                </c:pt>
                <c:pt idx="3741">
                  <c:v>3,741.99</c:v>
                </c:pt>
                <c:pt idx="3742">
                  <c:v>3,743.00</c:v>
                </c:pt>
                <c:pt idx="3743">
                  <c:v>3,744.00</c:v>
                </c:pt>
                <c:pt idx="3744">
                  <c:v>3,744.99</c:v>
                </c:pt>
                <c:pt idx="3745">
                  <c:v>3,746.00</c:v>
                </c:pt>
                <c:pt idx="3746">
                  <c:v>3,747.00</c:v>
                </c:pt>
                <c:pt idx="3747">
                  <c:v>3,747.99</c:v>
                </c:pt>
                <c:pt idx="3748">
                  <c:v>3,748.99</c:v>
                </c:pt>
                <c:pt idx="3749">
                  <c:v>3,750.00</c:v>
                </c:pt>
                <c:pt idx="3750">
                  <c:v>3,751.00</c:v>
                </c:pt>
                <c:pt idx="3751">
                  <c:v>3,751.99</c:v>
                </c:pt>
                <c:pt idx="3752">
                  <c:v>3,753.00</c:v>
                </c:pt>
                <c:pt idx="3753">
                  <c:v>3,754.00</c:v>
                </c:pt>
                <c:pt idx="3754">
                  <c:v>3,754.99</c:v>
                </c:pt>
                <c:pt idx="3755">
                  <c:v>3,755.99</c:v>
                </c:pt>
                <c:pt idx="3756">
                  <c:v>3,757.00</c:v>
                </c:pt>
                <c:pt idx="3757">
                  <c:v>3,757.99</c:v>
                </c:pt>
                <c:pt idx="3758">
                  <c:v>3,758.99</c:v>
                </c:pt>
                <c:pt idx="3759">
                  <c:v>3,760.00</c:v>
                </c:pt>
                <c:pt idx="3760">
                  <c:v>3,761.00</c:v>
                </c:pt>
                <c:pt idx="3761">
                  <c:v>3,761.99</c:v>
                </c:pt>
                <c:pt idx="3762">
                  <c:v>3,763.00</c:v>
                </c:pt>
                <c:pt idx="3763">
                  <c:v>3,764.00</c:v>
                </c:pt>
                <c:pt idx="3764">
                  <c:v>3,764.99</c:v>
                </c:pt>
                <c:pt idx="3765">
                  <c:v>3,765.99</c:v>
                </c:pt>
                <c:pt idx="3766">
                  <c:v>3,767.00</c:v>
                </c:pt>
                <c:pt idx="3767">
                  <c:v>3,768.00</c:v>
                </c:pt>
                <c:pt idx="3768">
                  <c:v>3,768.99</c:v>
                </c:pt>
                <c:pt idx="3769">
                  <c:v>3,770.00</c:v>
                </c:pt>
                <c:pt idx="3770">
                  <c:v>3,771.00</c:v>
                </c:pt>
                <c:pt idx="3771">
                  <c:v>3,771.99</c:v>
                </c:pt>
                <c:pt idx="3772">
                  <c:v>3,773.00</c:v>
                </c:pt>
                <c:pt idx="3773">
                  <c:v>3,774.00</c:v>
                </c:pt>
                <c:pt idx="3774">
                  <c:v>3,774.99</c:v>
                </c:pt>
                <c:pt idx="3775">
                  <c:v>3,775.99</c:v>
                </c:pt>
                <c:pt idx="3776">
                  <c:v>3,777.00</c:v>
                </c:pt>
                <c:pt idx="3777">
                  <c:v>3,778.00</c:v>
                </c:pt>
                <c:pt idx="3778">
                  <c:v>3,778.99</c:v>
                </c:pt>
                <c:pt idx="3779">
                  <c:v>3,780.00</c:v>
                </c:pt>
                <c:pt idx="3780">
                  <c:v>3,781.00</c:v>
                </c:pt>
                <c:pt idx="3781">
                  <c:v>3,781.99</c:v>
                </c:pt>
                <c:pt idx="3782">
                  <c:v>3,782.99</c:v>
                </c:pt>
                <c:pt idx="3783">
                  <c:v>3,784.00</c:v>
                </c:pt>
                <c:pt idx="3784">
                  <c:v>3,784.99</c:v>
                </c:pt>
                <c:pt idx="3785">
                  <c:v>3,785.99</c:v>
                </c:pt>
                <c:pt idx="3786">
                  <c:v>3,787.00</c:v>
                </c:pt>
                <c:pt idx="3787">
                  <c:v>3,787.99</c:v>
                </c:pt>
                <c:pt idx="3788">
                  <c:v>3,788.99</c:v>
                </c:pt>
                <c:pt idx="3789">
                  <c:v>3,790.00</c:v>
                </c:pt>
                <c:pt idx="3790">
                  <c:v>3,791.00</c:v>
                </c:pt>
                <c:pt idx="3791">
                  <c:v>3,791.99</c:v>
                </c:pt>
                <c:pt idx="3792">
                  <c:v>3,793.00</c:v>
                </c:pt>
                <c:pt idx="3793">
                  <c:v>3,794.00</c:v>
                </c:pt>
                <c:pt idx="3794">
                  <c:v>3,794.99</c:v>
                </c:pt>
                <c:pt idx="3795">
                  <c:v>3,795.99</c:v>
                </c:pt>
                <c:pt idx="3796">
                  <c:v>3,797.00</c:v>
                </c:pt>
                <c:pt idx="3797">
                  <c:v>3,798.00</c:v>
                </c:pt>
                <c:pt idx="3798">
                  <c:v>3,798.99</c:v>
                </c:pt>
                <c:pt idx="3799">
                  <c:v>3,800.00</c:v>
                </c:pt>
                <c:pt idx="3800">
                  <c:v>3,801.00</c:v>
                </c:pt>
                <c:pt idx="3801">
                  <c:v>3,801.99</c:v>
                </c:pt>
                <c:pt idx="3802">
                  <c:v>3,803.00</c:v>
                </c:pt>
                <c:pt idx="3803">
                  <c:v>3,804.00</c:v>
                </c:pt>
                <c:pt idx="3804">
                  <c:v>3,804.99</c:v>
                </c:pt>
                <c:pt idx="3805">
                  <c:v>3,805.99</c:v>
                </c:pt>
                <c:pt idx="3806">
                  <c:v>3,807.00</c:v>
                </c:pt>
                <c:pt idx="3807">
                  <c:v>3,808.00</c:v>
                </c:pt>
                <c:pt idx="3808">
                  <c:v>3,808.99</c:v>
                </c:pt>
                <c:pt idx="3809">
                  <c:v>3,810.00</c:v>
                </c:pt>
                <c:pt idx="3810">
                  <c:v>3,811.00</c:v>
                </c:pt>
                <c:pt idx="3811">
                  <c:v>3,811.99</c:v>
                </c:pt>
                <c:pt idx="3812">
                  <c:v>3,813.00</c:v>
                </c:pt>
                <c:pt idx="3813">
                  <c:v>3,814.00</c:v>
                </c:pt>
                <c:pt idx="3814">
                  <c:v>3,814.99</c:v>
                </c:pt>
                <c:pt idx="3815">
                  <c:v>3,815.99</c:v>
                </c:pt>
                <c:pt idx="3816">
                  <c:v>3,817.00</c:v>
                </c:pt>
                <c:pt idx="3817">
                  <c:v>3,818.00</c:v>
                </c:pt>
                <c:pt idx="3818">
                  <c:v>3,818.99</c:v>
                </c:pt>
                <c:pt idx="3819">
                  <c:v>3,820.00</c:v>
                </c:pt>
                <c:pt idx="3820">
                  <c:v>3,821.00</c:v>
                </c:pt>
                <c:pt idx="3821">
                  <c:v>3,821.99</c:v>
                </c:pt>
                <c:pt idx="3822">
                  <c:v>3,822.99</c:v>
                </c:pt>
                <c:pt idx="3823">
                  <c:v>3,824.00</c:v>
                </c:pt>
                <c:pt idx="3824">
                  <c:v>3,824.99</c:v>
                </c:pt>
                <c:pt idx="3825">
                  <c:v>3,825.99</c:v>
                </c:pt>
                <c:pt idx="3826">
                  <c:v>3,827.00</c:v>
                </c:pt>
                <c:pt idx="3827">
                  <c:v>3,828.00</c:v>
                </c:pt>
                <c:pt idx="3828">
                  <c:v>3,828.99</c:v>
                </c:pt>
                <c:pt idx="3829">
                  <c:v>3,830.00</c:v>
                </c:pt>
                <c:pt idx="3830">
                  <c:v>3,831.00</c:v>
                </c:pt>
                <c:pt idx="3831">
                  <c:v>3,831.99</c:v>
                </c:pt>
                <c:pt idx="3832">
                  <c:v>3,832.99</c:v>
                </c:pt>
                <c:pt idx="3833">
                  <c:v>3,834.00</c:v>
                </c:pt>
                <c:pt idx="3834">
                  <c:v>3,835.00</c:v>
                </c:pt>
                <c:pt idx="3835">
                  <c:v>3,835.99</c:v>
                </c:pt>
                <c:pt idx="3836">
                  <c:v>3,837.00</c:v>
                </c:pt>
                <c:pt idx="3837">
                  <c:v>3,838.00</c:v>
                </c:pt>
                <c:pt idx="3838">
                  <c:v>3,838.99</c:v>
                </c:pt>
                <c:pt idx="3839">
                  <c:v>3,840.00</c:v>
                </c:pt>
                <c:pt idx="3840">
                  <c:v>3,841.00</c:v>
                </c:pt>
                <c:pt idx="3841">
                  <c:v>3,841.99</c:v>
                </c:pt>
                <c:pt idx="3842">
                  <c:v>3,842.99</c:v>
                </c:pt>
                <c:pt idx="3843">
                  <c:v>3,844.00</c:v>
                </c:pt>
                <c:pt idx="3844">
                  <c:v>3,845.00</c:v>
                </c:pt>
                <c:pt idx="3845">
                  <c:v>3,845.99</c:v>
                </c:pt>
                <c:pt idx="3846">
                  <c:v>3,847.00</c:v>
                </c:pt>
                <c:pt idx="3847">
                  <c:v>3,848.00</c:v>
                </c:pt>
                <c:pt idx="3848">
                  <c:v>3,848.99</c:v>
                </c:pt>
                <c:pt idx="3849">
                  <c:v>3,850.00</c:v>
                </c:pt>
                <c:pt idx="3850">
                  <c:v>3,851.00</c:v>
                </c:pt>
                <c:pt idx="3851">
                  <c:v>3,851.99</c:v>
                </c:pt>
                <c:pt idx="3852">
                  <c:v>3,852.99</c:v>
                </c:pt>
                <c:pt idx="3853">
                  <c:v>3,854.00</c:v>
                </c:pt>
                <c:pt idx="3854">
                  <c:v>3,855.00</c:v>
                </c:pt>
                <c:pt idx="3855">
                  <c:v>3,855.99</c:v>
                </c:pt>
                <c:pt idx="3856">
                  <c:v>3,857.00</c:v>
                </c:pt>
                <c:pt idx="3857">
                  <c:v>3,858.00</c:v>
                </c:pt>
                <c:pt idx="3858">
                  <c:v>3,858.99</c:v>
                </c:pt>
                <c:pt idx="3859">
                  <c:v>3,860.00</c:v>
                </c:pt>
                <c:pt idx="3860">
                  <c:v>3,861.00</c:v>
                </c:pt>
                <c:pt idx="3861">
                  <c:v>3,861.99</c:v>
                </c:pt>
                <c:pt idx="3862">
                  <c:v>3,862.99</c:v>
                </c:pt>
                <c:pt idx="3863">
                  <c:v>3,864.00</c:v>
                </c:pt>
                <c:pt idx="3864">
                  <c:v>3,865.00</c:v>
                </c:pt>
                <c:pt idx="3865">
                  <c:v>3,865.99</c:v>
                </c:pt>
                <c:pt idx="3866">
                  <c:v>3,867.00</c:v>
                </c:pt>
                <c:pt idx="3867">
                  <c:v>3,868.00</c:v>
                </c:pt>
                <c:pt idx="3868">
                  <c:v>3,868.99</c:v>
                </c:pt>
                <c:pt idx="3869">
                  <c:v>3,870.00</c:v>
                </c:pt>
                <c:pt idx="3870">
                  <c:v>3,871.00</c:v>
                </c:pt>
                <c:pt idx="3871">
                  <c:v>3,871.99</c:v>
                </c:pt>
                <c:pt idx="3872">
                  <c:v>3,872.99</c:v>
                </c:pt>
                <c:pt idx="3873">
                  <c:v>3,874.00</c:v>
                </c:pt>
                <c:pt idx="3874">
                  <c:v>3,875.00</c:v>
                </c:pt>
                <c:pt idx="3875">
                  <c:v>3,875.99</c:v>
                </c:pt>
                <c:pt idx="3876">
                  <c:v>3,877.00</c:v>
                </c:pt>
                <c:pt idx="3877">
                  <c:v>3,878.00</c:v>
                </c:pt>
                <c:pt idx="3878">
                  <c:v>3,878.99</c:v>
                </c:pt>
                <c:pt idx="3879">
                  <c:v>3,879.99</c:v>
                </c:pt>
                <c:pt idx="3880">
                  <c:v>3,881.00</c:v>
                </c:pt>
                <c:pt idx="3881">
                  <c:v>3,881.99</c:v>
                </c:pt>
                <c:pt idx="3882">
                  <c:v>3,882.99</c:v>
                </c:pt>
                <c:pt idx="3883">
                  <c:v>3,884.00</c:v>
                </c:pt>
                <c:pt idx="3884">
                  <c:v>3,885.00</c:v>
                </c:pt>
                <c:pt idx="3885">
                  <c:v>3,885.99</c:v>
                </c:pt>
                <c:pt idx="3886">
                  <c:v>3,887.00</c:v>
                </c:pt>
                <c:pt idx="3887">
                  <c:v>3,888.00</c:v>
                </c:pt>
                <c:pt idx="3888">
                  <c:v>3,888.99</c:v>
                </c:pt>
                <c:pt idx="3889">
                  <c:v>3,889.99</c:v>
                </c:pt>
                <c:pt idx="3890">
                  <c:v>3,891.00</c:v>
                </c:pt>
                <c:pt idx="3891">
                  <c:v>3,892.00</c:v>
                </c:pt>
                <c:pt idx="3892">
                  <c:v>3,892.99</c:v>
                </c:pt>
                <c:pt idx="3893">
                  <c:v>3,894.00</c:v>
                </c:pt>
                <c:pt idx="3894">
                  <c:v>3,895.00</c:v>
                </c:pt>
                <c:pt idx="3895">
                  <c:v>3,895.99</c:v>
                </c:pt>
                <c:pt idx="3896">
                  <c:v>3,897.00</c:v>
                </c:pt>
                <c:pt idx="3897">
                  <c:v>3,898.00</c:v>
                </c:pt>
                <c:pt idx="3898">
                  <c:v>3,898.99</c:v>
                </c:pt>
                <c:pt idx="3899">
                  <c:v>3,899.99</c:v>
                </c:pt>
                <c:pt idx="3900">
                  <c:v>3,901.00</c:v>
                </c:pt>
                <c:pt idx="3901">
                  <c:v>3,902.00</c:v>
                </c:pt>
                <c:pt idx="3902">
                  <c:v>3,902.99</c:v>
                </c:pt>
                <c:pt idx="3903">
                  <c:v>3,904.00</c:v>
                </c:pt>
                <c:pt idx="3904">
                  <c:v>3,905.00</c:v>
                </c:pt>
                <c:pt idx="3905">
                  <c:v>3,905.99</c:v>
                </c:pt>
                <c:pt idx="3906">
                  <c:v>3,907.00</c:v>
                </c:pt>
                <c:pt idx="3907">
                  <c:v>3,908.00</c:v>
                </c:pt>
                <c:pt idx="3908">
                  <c:v>3,908.99</c:v>
                </c:pt>
                <c:pt idx="3909">
                  <c:v>3,909.99</c:v>
                </c:pt>
                <c:pt idx="3910">
                  <c:v>3,911.00</c:v>
                </c:pt>
                <c:pt idx="3911">
                  <c:v>3,912.00</c:v>
                </c:pt>
                <c:pt idx="3912">
                  <c:v>3,912.99</c:v>
                </c:pt>
                <c:pt idx="3913">
                  <c:v>3,914.00</c:v>
                </c:pt>
                <c:pt idx="3914">
                  <c:v>3,915.00</c:v>
                </c:pt>
                <c:pt idx="3915">
                  <c:v>3,915.99</c:v>
                </c:pt>
                <c:pt idx="3916">
                  <c:v>3,917.00</c:v>
                </c:pt>
                <c:pt idx="3917">
                  <c:v>3,918.00</c:v>
                </c:pt>
                <c:pt idx="3918">
                  <c:v>3,918.99</c:v>
                </c:pt>
                <c:pt idx="3919">
                  <c:v>3,919.99</c:v>
                </c:pt>
                <c:pt idx="3920">
                  <c:v>3,921.00</c:v>
                </c:pt>
                <c:pt idx="3921">
                  <c:v>3,922.00</c:v>
                </c:pt>
                <c:pt idx="3922">
                  <c:v>3,922.99</c:v>
                </c:pt>
                <c:pt idx="3923">
                  <c:v>3,924.00</c:v>
                </c:pt>
                <c:pt idx="3924">
                  <c:v>3,925.00</c:v>
                </c:pt>
                <c:pt idx="3925">
                  <c:v>3,925.99</c:v>
                </c:pt>
                <c:pt idx="3926">
                  <c:v>3,926.99</c:v>
                </c:pt>
                <c:pt idx="3927">
                  <c:v>3,928.00</c:v>
                </c:pt>
                <c:pt idx="3928">
                  <c:v>3,929.00</c:v>
                </c:pt>
                <c:pt idx="3929">
                  <c:v>3,929.99</c:v>
                </c:pt>
                <c:pt idx="3930">
                  <c:v>3,931.00</c:v>
                </c:pt>
                <c:pt idx="3931">
                  <c:v>3,932.00</c:v>
                </c:pt>
                <c:pt idx="3932">
                  <c:v>3,932.99</c:v>
                </c:pt>
                <c:pt idx="3933">
                  <c:v>3,934.00</c:v>
                </c:pt>
                <c:pt idx="3934">
                  <c:v>3,935.00</c:v>
                </c:pt>
                <c:pt idx="3935">
                  <c:v>3,935.99</c:v>
                </c:pt>
                <c:pt idx="3936">
                  <c:v>3,936.99</c:v>
                </c:pt>
                <c:pt idx="3937">
                  <c:v>3,938.00</c:v>
                </c:pt>
                <c:pt idx="3938">
                  <c:v>3,939.00</c:v>
                </c:pt>
                <c:pt idx="3939">
                  <c:v>3,939.99</c:v>
                </c:pt>
                <c:pt idx="3940">
                  <c:v>3,941.00</c:v>
                </c:pt>
                <c:pt idx="3941">
                  <c:v>3,942.00</c:v>
                </c:pt>
                <c:pt idx="3942">
                  <c:v>3,942.99</c:v>
                </c:pt>
                <c:pt idx="3943">
                  <c:v>3,944.00</c:v>
                </c:pt>
                <c:pt idx="3944">
                  <c:v>3,945.00</c:v>
                </c:pt>
                <c:pt idx="3945">
                  <c:v>3,945.99</c:v>
                </c:pt>
                <c:pt idx="3946">
                  <c:v>3,946.99</c:v>
                </c:pt>
                <c:pt idx="3947">
                  <c:v>3,948.00</c:v>
                </c:pt>
                <c:pt idx="3948">
                  <c:v>3,949.00</c:v>
                </c:pt>
                <c:pt idx="3949">
                  <c:v>3,949.99</c:v>
                </c:pt>
                <c:pt idx="3950">
                  <c:v>3,951.00</c:v>
                </c:pt>
                <c:pt idx="3951">
                  <c:v>3,952.00</c:v>
                </c:pt>
                <c:pt idx="3952">
                  <c:v>3,952.99</c:v>
                </c:pt>
                <c:pt idx="3953">
                  <c:v>3,954.00</c:v>
                </c:pt>
                <c:pt idx="3954">
                  <c:v>3,955.00</c:v>
                </c:pt>
                <c:pt idx="3955">
                  <c:v>3,955.99</c:v>
                </c:pt>
                <c:pt idx="3956">
                  <c:v>3,956.99</c:v>
                </c:pt>
                <c:pt idx="3957">
                  <c:v>3,958.00</c:v>
                </c:pt>
                <c:pt idx="3958">
                  <c:v>3,959.00</c:v>
                </c:pt>
                <c:pt idx="3959">
                  <c:v>3,959.99</c:v>
                </c:pt>
                <c:pt idx="3960">
                  <c:v>3,961.00</c:v>
                </c:pt>
                <c:pt idx="3961">
                  <c:v>3,962.00</c:v>
                </c:pt>
                <c:pt idx="3962">
                  <c:v>3,962.99</c:v>
                </c:pt>
                <c:pt idx="3963">
                  <c:v>3,964.00</c:v>
                </c:pt>
                <c:pt idx="3964">
                  <c:v>3,965.00</c:v>
                </c:pt>
                <c:pt idx="3965">
                  <c:v>3,965.99</c:v>
                </c:pt>
                <c:pt idx="3966">
                  <c:v>3,966.99</c:v>
                </c:pt>
                <c:pt idx="3967">
                  <c:v>3,968.00</c:v>
                </c:pt>
                <c:pt idx="3968">
                  <c:v>3,969.00</c:v>
                </c:pt>
                <c:pt idx="3969">
                  <c:v>3,969.99</c:v>
                </c:pt>
                <c:pt idx="3970">
                  <c:v>3,971.00</c:v>
                </c:pt>
                <c:pt idx="3971">
                  <c:v>3,972.00</c:v>
                </c:pt>
                <c:pt idx="3972">
                  <c:v>3,972.99</c:v>
                </c:pt>
                <c:pt idx="3973">
                  <c:v>3,973.99</c:v>
                </c:pt>
                <c:pt idx="3974">
                  <c:v>3,975.00</c:v>
                </c:pt>
                <c:pt idx="3975">
                  <c:v>3,975.99</c:v>
                </c:pt>
                <c:pt idx="3976">
                  <c:v>3,976.99</c:v>
                </c:pt>
                <c:pt idx="3977">
                  <c:v>3,978.00</c:v>
                </c:pt>
                <c:pt idx="3978">
                  <c:v>3,979.00</c:v>
                </c:pt>
                <c:pt idx="3979">
                  <c:v>3,979.99</c:v>
                </c:pt>
                <c:pt idx="3980">
                  <c:v>3,981.00</c:v>
                </c:pt>
                <c:pt idx="3981">
                  <c:v>3,982.00</c:v>
                </c:pt>
                <c:pt idx="3982">
                  <c:v>3,982.99</c:v>
                </c:pt>
                <c:pt idx="3983">
                  <c:v>3,983.99</c:v>
                </c:pt>
                <c:pt idx="3984">
                  <c:v>3,985.00</c:v>
                </c:pt>
                <c:pt idx="3985">
                  <c:v>3,985.99</c:v>
                </c:pt>
                <c:pt idx="3986">
                  <c:v>3,986.99</c:v>
                </c:pt>
                <c:pt idx="3987">
                  <c:v>3,988.00</c:v>
                </c:pt>
                <c:pt idx="3988">
                  <c:v>3,989.00</c:v>
                </c:pt>
                <c:pt idx="3989">
                  <c:v>3,989.99</c:v>
                </c:pt>
                <c:pt idx="3990">
                  <c:v>3,991.00</c:v>
                </c:pt>
                <c:pt idx="3991">
                  <c:v>3,992.00</c:v>
                </c:pt>
                <c:pt idx="3992">
                  <c:v>3,992.99</c:v>
                </c:pt>
                <c:pt idx="3993">
                  <c:v>3,993.99</c:v>
                </c:pt>
                <c:pt idx="3994">
                  <c:v>3,995.00</c:v>
                </c:pt>
                <c:pt idx="3995">
                  <c:v>3,996.00</c:v>
                </c:pt>
                <c:pt idx="3996">
                  <c:v>3,996.99</c:v>
                </c:pt>
                <c:pt idx="3997">
                  <c:v>3,998.00</c:v>
                </c:pt>
                <c:pt idx="3998">
                  <c:v>3,999.00</c:v>
                </c:pt>
                <c:pt idx="3999">
                  <c:v>3,999.99</c:v>
                </c:pt>
                <c:pt idx="4000">
                  <c:v>4,001.00</c:v>
                </c:pt>
                <c:pt idx="4001">
                  <c:v>4,002.00</c:v>
                </c:pt>
                <c:pt idx="4002">
                  <c:v>4,002.99</c:v>
                </c:pt>
                <c:pt idx="4003">
                  <c:v>4,003.99</c:v>
                </c:pt>
                <c:pt idx="4004">
                  <c:v>4,005.00</c:v>
                </c:pt>
                <c:pt idx="4005">
                  <c:v>4,006.00</c:v>
                </c:pt>
                <c:pt idx="4006">
                  <c:v>4,006.99</c:v>
                </c:pt>
                <c:pt idx="4007">
                  <c:v>4,008.00</c:v>
                </c:pt>
                <c:pt idx="4008">
                  <c:v>4,009.00</c:v>
                </c:pt>
                <c:pt idx="4009">
                  <c:v>4,009.99</c:v>
                </c:pt>
                <c:pt idx="4010">
                  <c:v>4,011.00</c:v>
                </c:pt>
                <c:pt idx="4011">
                  <c:v>4,012.00</c:v>
                </c:pt>
                <c:pt idx="4012">
                  <c:v>4,012.99</c:v>
                </c:pt>
                <c:pt idx="4013">
                  <c:v>4,014.00</c:v>
                </c:pt>
                <c:pt idx="4014">
                  <c:v>4,015.00</c:v>
                </c:pt>
                <c:pt idx="4015">
                  <c:v>4,015.99</c:v>
                </c:pt>
                <c:pt idx="4016">
                  <c:v>4,016.99</c:v>
                </c:pt>
                <c:pt idx="4017">
                  <c:v>4,018.00</c:v>
                </c:pt>
                <c:pt idx="4018">
                  <c:v>4,019.00</c:v>
                </c:pt>
                <c:pt idx="4019">
                  <c:v>4,019.99</c:v>
                </c:pt>
                <c:pt idx="4020">
                  <c:v>4,021.00</c:v>
                </c:pt>
                <c:pt idx="4021">
                  <c:v>4,022.00</c:v>
                </c:pt>
                <c:pt idx="4022">
                  <c:v>4,022.99</c:v>
                </c:pt>
                <c:pt idx="4023">
                  <c:v>4,023.99</c:v>
                </c:pt>
                <c:pt idx="4024">
                  <c:v>4,025.00</c:v>
                </c:pt>
                <c:pt idx="4025">
                  <c:v>4,025.99</c:v>
                </c:pt>
                <c:pt idx="4026">
                  <c:v>4,026.99</c:v>
                </c:pt>
                <c:pt idx="4027">
                  <c:v>4,028.00</c:v>
                </c:pt>
                <c:pt idx="4028">
                  <c:v>4,029.00</c:v>
                </c:pt>
                <c:pt idx="4029">
                  <c:v>4,029.99</c:v>
                </c:pt>
                <c:pt idx="4030">
                  <c:v>4,031.00</c:v>
                </c:pt>
                <c:pt idx="4031">
                  <c:v>4,032.00</c:v>
                </c:pt>
                <c:pt idx="4032">
                  <c:v>4,032.99</c:v>
                </c:pt>
                <c:pt idx="4033">
                  <c:v>4,033.99</c:v>
                </c:pt>
                <c:pt idx="4034">
                  <c:v>4,035.00</c:v>
                </c:pt>
                <c:pt idx="4035">
                  <c:v>4,036.00</c:v>
                </c:pt>
                <c:pt idx="4036">
                  <c:v>4,036.99</c:v>
                </c:pt>
                <c:pt idx="4037">
                  <c:v>4,038.00</c:v>
                </c:pt>
                <c:pt idx="4038">
                  <c:v>4,039.00</c:v>
                </c:pt>
                <c:pt idx="4039">
                  <c:v>4,039.99</c:v>
                </c:pt>
                <c:pt idx="4040">
                  <c:v>4,041.00</c:v>
                </c:pt>
                <c:pt idx="4041">
                  <c:v>4,042.00</c:v>
                </c:pt>
                <c:pt idx="4042">
                  <c:v>4,042.99</c:v>
                </c:pt>
                <c:pt idx="4043">
                  <c:v>4,043.99</c:v>
                </c:pt>
                <c:pt idx="4044">
                  <c:v>4,045.00</c:v>
                </c:pt>
                <c:pt idx="4045">
                  <c:v>4,046.00</c:v>
                </c:pt>
                <c:pt idx="4046">
                  <c:v>4,046.99</c:v>
                </c:pt>
                <c:pt idx="4047">
                  <c:v>4,048.00</c:v>
                </c:pt>
                <c:pt idx="4048">
                  <c:v>4,049.00</c:v>
                </c:pt>
                <c:pt idx="4049">
                  <c:v>4,049.99</c:v>
                </c:pt>
                <c:pt idx="4050">
                  <c:v>4,051.00</c:v>
                </c:pt>
                <c:pt idx="4051">
                  <c:v>4,052.00</c:v>
                </c:pt>
                <c:pt idx="4052">
                  <c:v>4,052.99</c:v>
                </c:pt>
                <c:pt idx="4053">
                  <c:v>4,053.99</c:v>
                </c:pt>
                <c:pt idx="4054">
                  <c:v>4,055.00</c:v>
                </c:pt>
                <c:pt idx="4055">
                  <c:v>4,056.00</c:v>
                </c:pt>
                <c:pt idx="4056">
                  <c:v>4,056.99</c:v>
                </c:pt>
                <c:pt idx="4057">
                  <c:v>4,058.00</c:v>
                </c:pt>
                <c:pt idx="4058">
                  <c:v>4,059.00</c:v>
                </c:pt>
                <c:pt idx="4059">
                  <c:v>4,059.99</c:v>
                </c:pt>
                <c:pt idx="4060">
                  <c:v>4,061.00</c:v>
                </c:pt>
                <c:pt idx="4061">
                  <c:v>4,062.00</c:v>
                </c:pt>
                <c:pt idx="4062">
                  <c:v>4,062.99</c:v>
                </c:pt>
                <c:pt idx="4063">
                  <c:v>4,063.99</c:v>
                </c:pt>
                <c:pt idx="4064">
                  <c:v>4,065.00</c:v>
                </c:pt>
                <c:pt idx="4065">
                  <c:v>4,066.00</c:v>
                </c:pt>
                <c:pt idx="4066">
                  <c:v>4,066.99</c:v>
                </c:pt>
                <c:pt idx="4067">
                  <c:v>4,068.00</c:v>
                </c:pt>
                <c:pt idx="4068">
                  <c:v>4,069.00</c:v>
                </c:pt>
                <c:pt idx="4069">
                  <c:v>4,069.99</c:v>
                </c:pt>
                <c:pt idx="4070">
                  <c:v>4,070.99</c:v>
                </c:pt>
                <c:pt idx="4071">
                  <c:v>4,072.00</c:v>
                </c:pt>
                <c:pt idx="4072">
                  <c:v>4,073.00</c:v>
                </c:pt>
                <c:pt idx="4073">
                  <c:v>4,073.99</c:v>
                </c:pt>
                <c:pt idx="4074">
                  <c:v>4,075.00</c:v>
                </c:pt>
                <c:pt idx="4075">
                  <c:v>4,076.00</c:v>
                </c:pt>
                <c:pt idx="4076">
                  <c:v>4,076.99</c:v>
                </c:pt>
                <c:pt idx="4077">
                  <c:v>4,078.00</c:v>
                </c:pt>
                <c:pt idx="4078">
                  <c:v>4,079.00</c:v>
                </c:pt>
                <c:pt idx="4079">
                  <c:v>4,079.99</c:v>
                </c:pt>
                <c:pt idx="4080">
                  <c:v>4,080.99</c:v>
                </c:pt>
                <c:pt idx="4081">
                  <c:v>4,082.00</c:v>
                </c:pt>
                <c:pt idx="4082">
                  <c:v>4,083.00</c:v>
                </c:pt>
                <c:pt idx="4083">
                  <c:v>4,083.99</c:v>
                </c:pt>
                <c:pt idx="4084">
                  <c:v>4,085.00</c:v>
                </c:pt>
                <c:pt idx="4085">
                  <c:v>4,086.00</c:v>
                </c:pt>
                <c:pt idx="4086">
                  <c:v>4,086.99</c:v>
                </c:pt>
                <c:pt idx="4087">
                  <c:v>4,088.00</c:v>
                </c:pt>
                <c:pt idx="4088">
                  <c:v>4,089.00</c:v>
                </c:pt>
                <c:pt idx="4089">
                  <c:v>4,089.99</c:v>
                </c:pt>
                <c:pt idx="4090">
                  <c:v>4,090.99</c:v>
                </c:pt>
                <c:pt idx="4091">
                  <c:v>4,092.00</c:v>
                </c:pt>
                <c:pt idx="4092">
                  <c:v>4,093.00</c:v>
                </c:pt>
                <c:pt idx="4093">
                  <c:v>4,093.99</c:v>
                </c:pt>
                <c:pt idx="4094">
                  <c:v>4,095.00</c:v>
                </c:pt>
                <c:pt idx="4095">
                  <c:v>4,096.00</c:v>
                </c:pt>
                <c:pt idx="4096">
                  <c:v>4,096.99</c:v>
                </c:pt>
                <c:pt idx="4097">
                  <c:v>4,098.00</c:v>
                </c:pt>
                <c:pt idx="4098">
                  <c:v>4,099.00</c:v>
                </c:pt>
                <c:pt idx="4099">
                  <c:v>4,099.99</c:v>
                </c:pt>
                <c:pt idx="4100">
                  <c:v>4,100.99</c:v>
                </c:pt>
                <c:pt idx="4101">
                  <c:v>4,102.00</c:v>
                </c:pt>
                <c:pt idx="4102">
                  <c:v>4,103.00</c:v>
                </c:pt>
                <c:pt idx="4103">
                  <c:v>4,103.99</c:v>
                </c:pt>
                <c:pt idx="4104">
                  <c:v>4,105.00</c:v>
                </c:pt>
                <c:pt idx="4105">
                  <c:v>4,106.00</c:v>
                </c:pt>
                <c:pt idx="4106">
                  <c:v>4,106.99</c:v>
                </c:pt>
                <c:pt idx="4107">
                  <c:v>4,108.00</c:v>
                </c:pt>
                <c:pt idx="4108">
                  <c:v>4,109.00</c:v>
                </c:pt>
                <c:pt idx="4109">
                  <c:v>4,109.99</c:v>
                </c:pt>
                <c:pt idx="4110">
                  <c:v>4,110.99</c:v>
                </c:pt>
                <c:pt idx="4111">
                  <c:v>4,112.00</c:v>
                </c:pt>
                <c:pt idx="4112">
                  <c:v>4,113.00</c:v>
                </c:pt>
                <c:pt idx="4113">
                  <c:v>4,113.99</c:v>
                </c:pt>
                <c:pt idx="4114">
                  <c:v>4,115.00</c:v>
                </c:pt>
                <c:pt idx="4115">
                  <c:v>4,116.00</c:v>
                </c:pt>
                <c:pt idx="4116">
                  <c:v>4,116.99</c:v>
                </c:pt>
                <c:pt idx="4117">
                  <c:v>4,117.99</c:v>
                </c:pt>
                <c:pt idx="4118">
                  <c:v>4,119.00</c:v>
                </c:pt>
                <c:pt idx="4119">
                  <c:v>4,119.99</c:v>
                </c:pt>
                <c:pt idx="4120">
                  <c:v>4,120.99</c:v>
                </c:pt>
                <c:pt idx="4121">
                  <c:v>4,122.00</c:v>
                </c:pt>
                <c:pt idx="4122">
                  <c:v>4,123.00</c:v>
                </c:pt>
                <c:pt idx="4123">
                  <c:v>4,123.99</c:v>
                </c:pt>
                <c:pt idx="4124">
                  <c:v>4,125.00</c:v>
                </c:pt>
                <c:pt idx="4125">
                  <c:v>4,126.00</c:v>
                </c:pt>
                <c:pt idx="4126">
                  <c:v>4,126.99</c:v>
                </c:pt>
                <c:pt idx="4127">
                  <c:v>4,127.99</c:v>
                </c:pt>
                <c:pt idx="4128">
                  <c:v>4,129.00</c:v>
                </c:pt>
                <c:pt idx="4129">
                  <c:v>4,130.00</c:v>
                </c:pt>
                <c:pt idx="4130">
                  <c:v>4,130.99</c:v>
                </c:pt>
                <c:pt idx="4131">
                  <c:v>4,132.00</c:v>
                </c:pt>
                <c:pt idx="4132">
                  <c:v>4,133.00</c:v>
                </c:pt>
                <c:pt idx="4133">
                  <c:v>4,133.99</c:v>
                </c:pt>
                <c:pt idx="4134">
                  <c:v>4,135.00</c:v>
                </c:pt>
                <c:pt idx="4135">
                  <c:v>4,136.00</c:v>
                </c:pt>
                <c:pt idx="4136">
                  <c:v>4,136.99</c:v>
                </c:pt>
                <c:pt idx="4137">
                  <c:v>4,137.99</c:v>
                </c:pt>
                <c:pt idx="4138">
                  <c:v>4,139.00</c:v>
                </c:pt>
                <c:pt idx="4139">
                  <c:v>4,140.00</c:v>
                </c:pt>
                <c:pt idx="4140">
                  <c:v>4,140.99</c:v>
                </c:pt>
                <c:pt idx="4141">
                  <c:v>4,142.00</c:v>
                </c:pt>
                <c:pt idx="4142">
                  <c:v>4,143.00</c:v>
                </c:pt>
                <c:pt idx="4143">
                  <c:v>4,143.99</c:v>
                </c:pt>
                <c:pt idx="4144">
                  <c:v>4,145.00</c:v>
                </c:pt>
                <c:pt idx="4145">
                  <c:v>4,146.00</c:v>
                </c:pt>
                <c:pt idx="4146">
                  <c:v>4,146.99</c:v>
                </c:pt>
                <c:pt idx="4147">
                  <c:v>4,147.99</c:v>
                </c:pt>
                <c:pt idx="4148">
                  <c:v>4,149.00</c:v>
                </c:pt>
                <c:pt idx="4149">
                  <c:v>4,150.00</c:v>
                </c:pt>
                <c:pt idx="4150">
                  <c:v>4,150.99</c:v>
                </c:pt>
                <c:pt idx="4151">
                  <c:v>4,152.00</c:v>
                </c:pt>
                <c:pt idx="4152">
                  <c:v>4,153.00</c:v>
                </c:pt>
                <c:pt idx="4153">
                  <c:v>4,153.99</c:v>
                </c:pt>
                <c:pt idx="4154">
                  <c:v>4,155.00</c:v>
                </c:pt>
                <c:pt idx="4155">
                  <c:v>4,156.00</c:v>
                </c:pt>
                <c:pt idx="4156">
                  <c:v>4,156.99</c:v>
                </c:pt>
                <c:pt idx="4157">
                  <c:v>4,157.99</c:v>
                </c:pt>
                <c:pt idx="4158">
                  <c:v>4,159.00</c:v>
                </c:pt>
                <c:pt idx="4159">
                  <c:v>4,159.99</c:v>
                </c:pt>
                <c:pt idx="4160">
                  <c:v>4,160.99</c:v>
                </c:pt>
                <c:pt idx="4161">
                  <c:v>4,162.00</c:v>
                </c:pt>
                <c:pt idx="4162">
                  <c:v>4,163.00</c:v>
                </c:pt>
                <c:pt idx="4163">
                  <c:v>4,163.99</c:v>
                </c:pt>
                <c:pt idx="4164">
                  <c:v>4,165.00</c:v>
                </c:pt>
                <c:pt idx="4165">
                  <c:v>4,166.00</c:v>
                </c:pt>
                <c:pt idx="4166">
                  <c:v>4,166.99</c:v>
                </c:pt>
                <c:pt idx="4167">
                  <c:v>4,167.99</c:v>
                </c:pt>
                <c:pt idx="4168">
                  <c:v>4,169.00</c:v>
                </c:pt>
                <c:pt idx="4169">
                  <c:v>4,169.99</c:v>
                </c:pt>
                <c:pt idx="4170">
                  <c:v>4,170.99</c:v>
                </c:pt>
                <c:pt idx="4171">
                  <c:v>4,172.00</c:v>
                </c:pt>
                <c:pt idx="4172">
                  <c:v>4,173.00</c:v>
                </c:pt>
                <c:pt idx="4173">
                  <c:v>4,173.99</c:v>
                </c:pt>
                <c:pt idx="4174">
                  <c:v>4,175.00</c:v>
                </c:pt>
                <c:pt idx="4175">
                  <c:v>4,176.00</c:v>
                </c:pt>
                <c:pt idx="4176">
                  <c:v>4,176.99</c:v>
                </c:pt>
                <c:pt idx="4177">
                  <c:v>4,177.99</c:v>
                </c:pt>
                <c:pt idx="4178">
                  <c:v>4,179.00</c:v>
                </c:pt>
                <c:pt idx="4179">
                  <c:v>4,180.00</c:v>
                </c:pt>
                <c:pt idx="4180">
                  <c:v>4,180.99</c:v>
                </c:pt>
                <c:pt idx="4181">
                  <c:v>4,182.00</c:v>
                </c:pt>
                <c:pt idx="4182">
                  <c:v>4,183.00</c:v>
                </c:pt>
                <c:pt idx="4183">
                  <c:v>4,183.99</c:v>
                </c:pt>
                <c:pt idx="4184">
                  <c:v>4,185.00</c:v>
                </c:pt>
                <c:pt idx="4185">
                  <c:v>4,186.00</c:v>
                </c:pt>
                <c:pt idx="4186">
                  <c:v>4,186.99</c:v>
                </c:pt>
                <c:pt idx="4187">
                  <c:v>4,187.99</c:v>
                </c:pt>
                <c:pt idx="4188">
                  <c:v>4,189.00</c:v>
                </c:pt>
                <c:pt idx="4189">
                  <c:v>4,190.00</c:v>
                </c:pt>
                <c:pt idx="4190">
                  <c:v>4,190.99</c:v>
                </c:pt>
                <c:pt idx="4191">
                  <c:v>4,192.00</c:v>
                </c:pt>
                <c:pt idx="4192">
                  <c:v>4,193.00</c:v>
                </c:pt>
                <c:pt idx="4193">
                  <c:v>4,193.99</c:v>
                </c:pt>
                <c:pt idx="4194">
                  <c:v>4,195.00</c:v>
                </c:pt>
                <c:pt idx="4195">
                  <c:v>4,196.00</c:v>
                </c:pt>
                <c:pt idx="4196">
                  <c:v>4,196.99</c:v>
                </c:pt>
                <c:pt idx="4197">
                  <c:v>4,197.99</c:v>
                </c:pt>
                <c:pt idx="4198">
                  <c:v>4,199.00</c:v>
                </c:pt>
                <c:pt idx="4199">
                  <c:v>4,200.00</c:v>
                </c:pt>
                <c:pt idx="4200">
                  <c:v>4,200.99</c:v>
                </c:pt>
                <c:pt idx="4201">
                  <c:v>4,202.00</c:v>
                </c:pt>
                <c:pt idx="4202">
                  <c:v>4,203.00</c:v>
                </c:pt>
                <c:pt idx="4203">
                  <c:v>4,203.99</c:v>
                </c:pt>
                <c:pt idx="4204">
                  <c:v>4,205.00</c:v>
                </c:pt>
                <c:pt idx="4205">
                  <c:v>4,206.00</c:v>
                </c:pt>
                <c:pt idx="4206">
                  <c:v>4,206.99</c:v>
                </c:pt>
                <c:pt idx="4207">
                  <c:v>4,207.99</c:v>
                </c:pt>
                <c:pt idx="4208">
                  <c:v>4,209.00</c:v>
                </c:pt>
                <c:pt idx="4209">
                  <c:v>4,210.00</c:v>
                </c:pt>
                <c:pt idx="4210">
                  <c:v>4,210.99</c:v>
                </c:pt>
                <c:pt idx="4211">
                  <c:v>4,212.00</c:v>
                </c:pt>
                <c:pt idx="4212">
                  <c:v>4,213.00</c:v>
                </c:pt>
                <c:pt idx="4213">
                  <c:v>4,213.99</c:v>
                </c:pt>
                <c:pt idx="4214">
                  <c:v>4,214.99</c:v>
                </c:pt>
                <c:pt idx="4215">
                  <c:v>4,216.00</c:v>
                </c:pt>
                <c:pt idx="4216">
                  <c:v>4,217.00</c:v>
                </c:pt>
                <c:pt idx="4217">
                  <c:v>4,217.99</c:v>
                </c:pt>
                <c:pt idx="4218">
                  <c:v>4,219.00</c:v>
                </c:pt>
                <c:pt idx="4219">
                  <c:v>4,220.00</c:v>
                </c:pt>
                <c:pt idx="4220">
                  <c:v>4,220.99</c:v>
                </c:pt>
                <c:pt idx="4221">
                  <c:v>4,222.00</c:v>
                </c:pt>
                <c:pt idx="4222">
                  <c:v>4,223.00</c:v>
                </c:pt>
                <c:pt idx="4223">
                  <c:v>4,223.99</c:v>
                </c:pt>
                <c:pt idx="4224">
                  <c:v>4,224.99</c:v>
                </c:pt>
                <c:pt idx="4225">
                  <c:v>4,226.00</c:v>
                </c:pt>
                <c:pt idx="4226">
                  <c:v>4,227.00</c:v>
                </c:pt>
                <c:pt idx="4227">
                  <c:v>4,227.99</c:v>
                </c:pt>
                <c:pt idx="4228">
                  <c:v>4,229.00</c:v>
                </c:pt>
                <c:pt idx="4229">
                  <c:v>4,230.00</c:v>
                </c:pt>
                <c:pt idx="4230">
                  <c:v>4,230.99</c:v>
                </c:pt>
                <c:pt idx="4231">
                  <c:v>4,232.00</c:v>
                </c:pt>
                <c:pt idx="4232">
                  <c:v>4,233.00</c:v>
                </c:pt>
                <c:pt idx="4233">
                  <c:v>4,233.99</c:v>
                </c:pt>
                <c:pt idx="4234">
                  <c:v>4,234.99</c:v>
                </c:pt>
                <c:pt idx="4235">
                  <c:v>4,236.00</c:v>
                </c:pt>
                <c:pt idx="4236">
                  <c:v>4,237.00</c:v>
                </c:pt>
                <c:pt idx="4237">
                  <c:v>4,237.99</c:v>
                </c:pt>
                <c:pt idx="4238">
                  <c:v>4,239.00</c:v>
                </c:pt>
                <c:pt idx="4239">
                  <c:v>4,240.00</c:v>
                </c:pt>
                <c:pt idx="4240">
                  <c:v>4,240.99</c:v>
                </c:pt>
                <c:pt idx="4241">
                  <c:v>4,241.99</c:v>
                </c:pt>
                <c:pt idx="4242">
                  <c:v>4,243.00</c:v>
                </c:pt>
                <c:pt idx="4243">
                  <c:v>4,244.00</c:v>
                </c:pt>
                <c:pt idx="4244">
                  <c:v>4,244.99</c:v>
                </c:pt>
                <c:pt idx="4245">
                  <c:v>4,246.00</c:v>
                </c:pt>
                <c:pt idx="4246">
                  <c:v>4,247.00</c:v>
                </c:pt>
                <c:pt idx="4247">
                  <c:v>4,247.99</c:v>
                </c:pt>
                <c:pt idx="4248">
                  <c:v>4,249.00</c:v>
                </c:pt>
                <c:pt idx="4249">
                  <c:v>4,250.00</c:v>
                </c:pt>
                <c:pt idx="4250">
                  <c:v>4,250.99</c:v>
                </c:pt>
                <c:pt idx="4251">
                  <c:v>4,251.99</c:v>
                </c:pt>
                <c:pt idx="4252">
                  <c:v>4,253.00</c:v>
                </c:pt>
                <c:pt idx="4253">
                  <c:v>4,254.00</c:v>
                </c:pt>
                <c:pt idx="4254">
                  <c:v>4,254.99</c:v>
                </c:pt>
                <c:pt idx="4255">
                  <c:v>4,256.00</c:v>
                </c:pt>
                <c:pt idx="4256">
                  <c:v>4,257.00</c:v>
                </c:pt>
                <c:pt idx="4257">
                  <c:v>4,257.99</c:v>
                </c:pt>
                <c:pt idx="4258">
                  <c:v>4,259.00</c:v>
                </c:pt>
                <c:pt idx="4259">
                  <c:v>4,260.00</c:v>
                </c:pt>
                <c:pt idx="4260">
                  <c:v>4,260.99</c:v>
                </c:pt>
                <c:pt idx="4261">
                  <c:v>4,261.99</c:v>
                </c:pt>
                <c:pt idx="4262">
                  <c:v>4,263.00</c:v>
                </c:pt>
                <c:pt idx="4263">
                  <c:v>4,264.00</c:v>
                </c:pt>
                <c:pt idx="4264">
                  <c:v>4,264.99</c:v>
                </c:pt>
                <c:pt idx="4265">
                  <c:v>4,266.00</c:v>
                </c:pt>
                <c:pt idx="4266">
                  <c:v>4,267.00</c:v>
                </c:pt>
                <c:pt idx="4267">
                  <c:v>4,267.99</c:v>
                </c:pt>
                <c:pt idx="4268">
                  <c:v>4,269.00</c:v>
                </c:pt>
                <c:pt idx="4269">
                  <c:v>4,270.00</c:v>
                </c:pt>
                <c:pt idx="4270">
                  <c:v>4,270.99</c:v>
                </c:pt>
                <c:pt idx="4271">
                  <c:v>4,271.99</c:v>
                </c:pt>
                <c:pt idx="4272">
                  <c:v>4,273.00</c:v>
                </c:pt>
                <c:pt idx="4273">
                  <c:v>4,274.00</c:v>
                </c:pt>
                <c:pt idx="4274">
                  <c:v>4,274.99</c:v>
                </c:pt>
                <c:pt idx="4275">
                  <c:v>4,276.00</c:v>
                </c:pt>
                <c:pt idx="4276">
                  <c:v>4,277.00</c:v>
                </c:pt>
                <c:pt idx="4277">
                  <c:v>4,277.99</c:v>
                </c:pt>
                <c:pt idx="4278">
                  <c:v>4,278.99</c:v>
                </c:pt>
                <c:pt idx="4279">
                  <c:v>4,280.00</c:v>
                </c:pt>
                <c:pt idx="4280">
                  <c:v>4,281.00</c:v>
                </c:pt>
                <c:pt idx="4281">
                  <c:v>4,281.99</c:v>
                </c:pt>
                <c:pt idx="4282">
                  <c:v>4,283.00</c:v>
                </c:pt>
                <c:pt idx="4283">
                  <c:v>4,284.00</c:v>
                </c:pt>
                <c:pt idx="4284">
                  <c:v>4,284.99</c:v>
                </c:pt>
                <c:pt idx="4285">
                  <c:v>4,286.00</c:v>
                </c:pt>
                <c:pt idx="4286">
                  <c:v>4,287.00</c:v>
                </c:pt>
                <c:pt idx="4287">
                  <c:v>4,287.99</c:v>
                </c:pt>
                <c:pt idx="4288">
                  <c:v>4,288.99</c:v>
                </c:pt>
                <c:pt idx="4289">
                  <c:v>4,290.00</c:v>
                </c:pt>
                <c:pt idx="4290">
                  <c:v>4,291.00</c:v>
                </c:pt>
                <c:pt idx="4291">
                  <c:v>4,291.99</c:v>
                </c:pt>
                <c:pt idx="4292">
                  <c:v>4,293.00</c:v>
                </c:pt>
                <c:pt idx="4293">
                  <c:v>4,294.00</c:v>
                </c:pt>
                <c:pt idx="4294">
                  <c:v>4,294.99</c:v>
                </c:pt>
                <c:pt idx="4295">
                  <c:v>4,295.99</c:v>
                </c:pt>
                <c:pt idx="4296">
                  <c:v>4,297.00</c:v>
                </c:pt>
                <c:pt idx="4297">
                  <c:v>4,297.99</c:v>
                </c:pt>
                <c:pt idx="4298">
                  <c:v>4,298.99</c:v>
                </c:pt>
                <c:pt idx="4299">
                  <c:v>4,300.00</c:v>
                </c:pt>
                <c:pt idx="4300">
                  <c:v>4,301.00</c:v>
                </c:pt>
                <c:pt idx="4301">
                  <c:v>4,301.99</c:v>
                </c:pt>
                <c:pt idx="4302">
                  <c:v>4,303.00</c:v>
                </c:pt>
                <c:pt idx="4303">
                  <c:v>4,304.00</c:v>
                </c:pt>
                <c:pt idx="4304">
                  <c:v>4,304.99</c:v>
                </c:pt>
                <c:pt idx="4305">
                  <c:v>4,305.99</c:v>
                </c:pt>
                <c:pt idx="4306">
                  <c:v>4,307.00</c:v>
                </c:pt>
                <c:pt idx="4307">
                  <c:v>4,308.00</c:v>
                </c:pt>
                <c:pt idx="4308">
                  <c:v>4,308.99</c:v>
                </c:pt>
                <c:pt idx="4309">
                  <c:v>4,310.00</c:v>
                </c:pt>
                <c:pt idx="4310">
                  <c:v>4,311.00</c:v>
                </c:pt>
                <c:pt idx="4311">
                  <c:v>4,311.99</c:v>
                </c:pt>
                <c:pt idx="4312">
                  <c:v>4,313.00</c:v>
                </c:pt>
                <c:pt idx="4313">
                  <c:v>4,314.00</c:v>
                </c:pt>
                <c:pt idx="4314">
                  <c:v>4,314.99</c:v>
                </c:pt>
                <c:pt idx="4315">
                  <c:v>4,315.99</c:v>
                </c:pt>
                <c:pt idx="4316">
                  <c:v>4,317.00</c:v>
                </c:pt>
                <c:pt idx="4317">
                  <c:v>4,318.00</c:v>
                </c:pt>
                <c:pt idx="4318">
                  <c:v>4,318.99</c:v>
                </c:pt>
                <c:pt idx="4319">
                  <c:v>4,320.00</c:v>
                </c:pt>
                <c:pt idx="4320">
                  <c:v>4,321.00</c:v>
                </c:pt>
                <c:pt idx="4321">
                  <c:v>4,321.99</c:v>
                </c:pt>
                <c:pt idx="4322">
                  <c:v>4,323.00</c:v>
                </c:pt>
                <c:pt idx="4323">
                  <c:v>4,324.00</c:v>
                </c:pt>
                <c:pt idx="4324">
                  <c:v>4,324.99</c:v>
                </c:pt>
                <c:pt idx="4325">
                  <c:v>4,325.99</c:v>
                </c:pt>
                <c:pt idx="4326">
                  <c:v>4,327.00</c:v>
                </c:pt>
                <c:pt idx="4327">
                  <c:v>4,328.00</c:v>
                </c:pt>
                <c:pt idx="4328">
                  <c:v>4,328.99</c:v>
                </c:pt>
                <c:pt idx="4329">
                  <c:v>4,330.00</c:v>
                </c:pt>
                <c:pt idx="4330">
                  <c:v>4,331.00</c:v>
                </c:pt>
                <c:pt idx="4331">
                  <c:v>4,331.99</c:v>
                </c:pt>
                <c:pt idx="4332">
                  <c:v>4,332.99</c:v>
                </c:pt>
                <c:pt idx="4333">
                  <c:v>4,334.00</c:v>
                </c:pt>
                <c:pt idx="4334">
                  <c:v>4,334.99</c:v>
                </c:pt>
                <c:pt idx="4335">
                  <c:v>4,335.99</c:v>
                </c:pt>
                <c:pt idx="4336">
                  <c:v>4,337.00</c:v>
                </c:pt>
                <c:pt idx="4337">
                  <c:v>4,338.00</c:v>
                </c:pt>
                <c:pt idx="4338">
                  <c:v>4,338.99</c:v>
                </c:pt>
                <c:pt idx="4339">
                  <c:v>4,340.00</c:v>
                </c:pt>
                <c:pt idx="4340">
                  <c:v>4,341.00</c:v>
                </c:pt>
                <c:pt idx="4341">
                  <c:v>4,341.99</c:v>
                </c:pt>
                <c:pt idx="4342">
                  <c:v>4,342.99</c:v>
                </c:pt>
                <c:pt idx="4343">
                  <c:v>4,344.00</c:v>
                </c:pt>
                <c:pt idx="4344">
                  <c:v>4,345.00</c:v>
                </c:pt>
                <c:pt idx="4345">
                  <c:v>4,345.99</c:v>
                </c:pt>
                <c:pt idx="4346">
                  <c:v>4,347.00</c:v>
                </c:pt>
                <c:pt idx="4347">
                  <c:v>4,348.00</c:v>
                </c:pt>
                <c:pt idx="4348">
                  <c:v>4,348.99</c:v>
                </c:pt>
                <c:pt idx="4349">
                  <c:v>4,350.00</c:v>
                </c:pt>
                <c:pt idx="4350">
                  <c:v>4,351.00</c:v>
                </c:pt>
                <c:pt idx="4351">
                  <c:v>4,351.99</c:v>
                </c:pt>
                <c:pt idx="4352">
                  <c:v>4,352.99</c:v>
                </c:pt>
                <c:pt idx="4353">
                  <c:v>4,354.00</c:v>
                </c:pt>
                <c:pt idx="4354">
                  <c:v>4,355.00</c:v>
                </c:pt>
                <c:pt idx="4355">
                  <c:v>4,355.99</c:v>
                </c:pt>
                <c:pt idx="4356">
                  <c:v>4,357.00</c:v>
                </c:pt>
                <c:pt idx="4357">
                  <c:v>4,358.00</c:v>
                </c:pt>
                <c:pt idx="4358">
                  <c:v>4,358.99</c:v>
                </c:pt>
                <c:pt idx="4359">
                  <c:v>4,360.00</c:v>
                </c:pt>
                <c:pt idx="4360">
                  <c:v>4,361.00</c:v>
                </c:pt>
                <c:pt idx="4361">
                  <c:v>4,361.99</c:v>
                </c:pt>
                <c:pt idx="4362">
                  <c:v>4,362.99</c:v>
                </c:pt>
                <c:pt idx="4363">
                  <c:v>4,364.00</c:v>
                </c:pt>
                <c:pt idx="4364">
                  <c:v>4,365.00</c:v>
                </c:pt>
                <c:pt idx="4365">
                  <c:v>4,365.99</c:v>
                </c:pt>
                <c:pt idx="4366">
                  <c:v>4,367.00</c:v>
                </c:pt>
                <c:pt idx="4367">
                  <c:v>4,368.00</c:v>
                </c:pt>
                <c:pt idx="4368">
                  <c:v>4,368.99</c:v>
                </c:pt>
                <c:pt idx="4369">
                  <c:v>4,370.00</c:v>
                </c:pt>
                <c:pt idx="4370">
                  <c:v>4,371.00</c:v>
                </c:pt>
                <c:pt idx="4371">
                  <c:v>4,371.99</c:v>
                </c:pt>
                <c:pt idx="4372">
                  <c:v>4,372.99</c:v>
                </c:pt>
                <c:pt idx="4373">
                  <c:v>4,374.00</c:v>
                </c:pt>
                <c:pt idx="4374">
                  <c:v>4,375.00</c:v>
                </c:pt>
                <c:pt idx="4375">
                  <c:v>4,375.99</c:v>
                </c:pt>
                <c:pt idx="4376">
                  <c:v>4,377.00</c:v>
                </c:pt>
                <c:pt idx="4377">
                  <c:v>4,378.00</c:v>
                </c:pt>
                <c:pt idx="4378">
                  <c:v>4,378.99</c:v>
                </c:pt>
                <c:pt idx="4379">
                  <c:v>4,380.00</c:v>
                </c:pt>
                <c:pt idx="4380">
                  <c:v>4,381.00</c:v>
                </c:pt>
                <c:pt idx="4381">
                  <c:v>4,381.99</c:v>
                </c:pt>
                <c:pt idx="4382">
                  <c:v>4,382.99</c:v>
                </c:pt>
                <c:pt idx="4383">
                  <c:v>4,384.00</c:v>
                </c:pt>
                <c:pt idx="4384">
                  <c:v>4,385.00</c:v>
                </c:pt>
                <c:pt idx="4385">
                  <c:v>4,385.99</c:v>
                </c:pt>
                <c:pt idx="4386">
                  <c:v>4,387.00</c:v>
                </c:pt>
                <c:pt idx="4387">
                  <c:v>4,388.00</c:v>
                </c:pt>
                <c:pt idx="4388">
                  <c:v>4,388.99</c:v>
                </c:pt>
                <c:pt idx="4389">
                  <c:v>4,389.99</c:v>
                </c:pt>
                <c:pt idx="4390">
                  <c:v>4,391.00</c:v>
                </c:pt>
                <c:pt idx="4391">
                  <c:v>4,391.99</c:v>
                </c:pt>
                <c:pt idx="4392">
                  <c:v>4,392.99</c:v>
                </c:pt>
                <c:pt idx="4393">
                  <c:v>4,394.00</c:v>
                </c:pt>
                <c:pt idx="4394">
                  <c:v>4,395.00</c:v>
                </c:pt>
                <c:pt idx="4395">
                  <c:v>4,395.99</c:v>
                </c:pt>
                <c:pt idx="4396">
                  <c:v>4,397.00</c:v>
                </c:pt>
                <c:pt idx="4397">
                  <c:v>4,398.00</c:v>
                </c:pt>
                <c:pt idx="4398">
                  <c:v>4,398.99</c:v>
                </c:pt>
                <c:pt idx="4399">
                  <c:v>4,399.99</c:v>
                </c:pt>
                <c:pt idx="4400">
                  <c:v>4,401.00</c:v>
                </c:pt>
                <c:pt idx="4401">
                  <c:v>4,402.00</c:v>
                </c:pt>
                <c:pt idx="4402">
                  <c:v>4,402.99</c:v>
                </c:pt>
                <c:pt idx="4403">
                  <c:v>4,404.00</c:v>
                </c:pt>
                <c:pt idx="4404">
                  <c:v>4,405.00</c:v>
                </c:pt>
                <c:pt idx="4405">
                  <c:v>4,405.99</c:v>
                </c:pt>
                <c:pt idx="4406">
                  <c:v>4,407.00</c:v>
                </c:pt>
                <c:pt idx="4407">
                  <c:v>4,408.00</c:v>
                </c:pt>
                <c:pt idx="4408">
                  <c:v>4,408.99</c:v>
                </c:pt>
                <c:pt idx="4409">
                  <c:v>4,409.99</c:v>
                </c:pt>
                <c:pt idx="4410">
                  <c:v>4,411.00</c:v>
                </c:pt>
                <c:pt idx="4411">
                  <c:v>4,412.00</c:v>
                </c:pt>
                <c:pt idx="4412">
                  <c:v>4,412.99</c:v>
                </c:pt>
                <c:pt idx="4413">
                  <c:v>4,414.00</c:v>
                </c:pt>
                <c:pt idx="4414">
                  <c:v>4,415.00</c:v>
                </c:pt>
                <c:pt idx="4415">
                  <c:v>4,415.99</c:v>
                </c:pt>
                <c:pt idx="4416">
                  <c:v>4,417.00</c:v>
                </c:pt>
                <c:pt idx="4417">
                  <c:v>4,418.00</c:v>
                </c:pt>
                <c:pt idx="4418">
                  <c:v>4,418.99</c:v>
                </c:pt>
                <c:pt idx="4419">
                  <c:v>4,419.99</c:v>
                </c:pt>
                <c:pt idx="4420">
                  <c:v>4,421.00</c:v>
                </c:pt>
                <c:pt idx="4421">
                  <c:v>4,422.00</c:v>
                </c:pt>
                <c:pt idx="4422">
                  <c:v>4,422.99</c:v>
                </c:pt>
                <c:pt idx="4423">
                  <c:v>4,424.00</c:v>
                </c:pt>
                <c:pt idx="4424">
                  <c:v>4,425.00</c:v>
                </c:pt>
                <c:pt idx="4425">
                  <c:v>4,425.99</c:v>
                </c:pt>
                <c:pt idx="4426">
                  <c:v>4,426.99</c:v>
                </c:pt>
                <c:pt idx="4427">
                  <c:v>4,428.00</c:v>
                </c:pt>
                <c:pt idx="4428">
                  <c:v>4,429.00</c:v>
                </c:pt>
                <c:pt idx="4429">
                  <c:v>4,429.99</c:v>
                </c:pt>
                <c:pt idx="4430">
                  <c:v>4,431.00</c:v>
                </c:pt>
                <c:pt idx="4431">
                  <c:v>4,432.00</c:v>
                </c:pt>
                <c:pt idx="4432">
                  <c:v>4,432.99</c:v>
                </c:pt>
                <c:pt idx="4433">
                  <c:v>4,434.00</c:v>
                </c:pt>
                <c:pt idx="4434">
                  <c:v>4,435.00</c:v>
                </c:pt>
                <c:pt idx="4435">
                  <c:v>4,435.99</c:v>
                </c:pt>
                <c:pt idx="4436">
                  <c:v>4,436.99</c:v>
                </c:pt>
                <c:pt idx="4437">
                  <c:v>4,438.00</c:v>
                </c:pt>
                <c:pt idx="4438">
                  <c:v>4,439.00</c:v>
                </c:pt>
                <c:pt idx="4439">
                  <c:v>4,439.99</c:v>
                </c:pt>
                <c:pt idx="4440">
                  <c:v>4,441.00</c:v>
                </c:pt>
                <c:pt idx="4441">
                  <c:v>4,442.00</c:v>
                </c:pt>
                <c:pt idx="4442">
                  <c:v>4,442.99</c:v>
                </c:pt>
                <c:pt idx="4443">
                  <c:v>4,444.00</c:v>
                </c:pt>
                <c:pt idx="4444">
                  <c:v>4,445.00</c:v>
                </c:pt>
                <c:pt idx="4445">
                  <c:v>4,445.99</c:v>
                </c:pt>
                <c:pt idx="4446">
                  <c:v>4,446.99</c:v>
                </c:pt>
                <c:pt idx="4447">
                  <c:v>4,448.00</c:v>
                </c:pt>
                <c:pt idx="4448">
                  <c:v>4,449.00</c:v>
                </c:pt>
                <c:pt idx="4449">
                  <c:v>4,449.99</c:v>
                </c:pt>
                <c:pt idx="4450">
                  <c:v>4,451.00</c:v>
                </c:pt>
                <c:pt idx="4451">
                  <c:v>4,452.00</c:v>
                </c:pt>
                <c:pt idx="4452">
                  <c:v>4,452.99</c:v>
                </c:pt>
                <c:pt idx="4453">
                  <c:v>4,453.99</c:v>
                </c:pt>
                <c:pt idx="4454">
                  <c:v>4,455.00</c:v>
                </c:pt>
                <c:pt idx="4455">
                  <c:v>4,455.99</c:v>
                </c:pt>
                <c:pt idx="4456">
                  <c:v>4,456.99</c:v>
                </c:pt>
                <c:pt idx="4457">
                  <c:v>4,458.00</c:v>
                </c:pt>
                <c:pt idx="4458">
                  <c:v>4,459.00</c:v>
                </c:pt>
                <c:pt idx="4459">
                  <c:v>4,459.99</c:v>
                </c:pt>
                <c:pt idx="4460">
                  <c:v>4,461.00</c:v>
                </c:pt>
                <c:pt idx="4461">
                  <c:v>4,462.00</c:v>
                </c:pt>
                <c:pt idx="4462">
                  <c:v>4,462.99</c:v>
                </c:pt>
                <c:pt idx="4463">
                  <c:v>4,463.99</c:v>
                </c:pt>
                <c:pt idx="4464">
                  <c:v>4,465.00</c:v>
                </c:pt>
                <c:pt idx="4465">
                  <c:v>4,466.00</c:v>
                </c:pt>
                <c:pt idx="4466">
                  <c:v>4,466.99</c:v>
                </c:pt>
                <c:pt idx="4467">
                  <c:v>4,468.00</c:v>
                </c:pt>
                <c:pt idx="4468">
                  <c:v>4,469.00</c:v>
                </c:pt>
                <c:pt idx="4469">
                  <c:v>4,469.99</c:v>
                </c:pt>
                <c:pt idx="4470">
                  <c:v>4,471.00</c:v>
                </c:pt>
                <c:pt idx="4471">
                  <c:v>4,472.00</c:v>
                </c:pt>
                <c:pt idx="4472">
                  <c:v>4,472.99</c:v>
                </c:pt>
                <c:pt idx="4473">
                  <c:v>4,473.99</c:v>
                </c:pt>
                <c:pt idx="4474">
                  <c:v>4,475.00</c:v>
                </c:pt>
                <c:pt idx="4475">
                  <c:v>4,476.00</c:v>
                </c:pt>
                <c:pt idx="4476">
                  <c:v>4,476.99</c:v>
                </c:pt>
                <c:pt idx="4477">
                  <c:v>4,478.00</c:v>
                </c:pt>
                <c:pt idx="4478">
                  <c:v>4,479.00</c:v>
                </c:pt>
                <c:pt idx="4479">
                  <c:v>4,479.99</c:v>
                </c:pt>
                <c:pt idx="4480">
                  <c:v>4,481.00</c:v>
                </c:pt>
                <c:pt idx="4481">
                  <c:v>4,482.00</c:v>
                </c:pt>
                <c:pt idx="4482">
                  <c:v>4,482.99</c:v>
                </c:pt>
                <c:pt idx="4483">
                  <c:v>4,483.99</c:v>
                </c:pt>
                <c:pt idx="4484">
                  <c:v>4,485.00</c:v>
                </c:pt>
                <c:pt idx="4485">
                  <c:v>4,486.00</c:v>
                </c:pt>
                <c:pt idx="4486">
                  <c:v>4,486.99</c:v>
                </c:pt>
                <c:pt idx="4487">
                  <c:v>4,488.00</c:v>
                </c:pt>
                <c:pt idx="4488">
                  <c:v>4,489.00</c:v>
                </c:pt>
                <c:pt idx="4489">
                  <c:v>4,489.99</c:v>
                </c:pt>
                <c:pt idx="4490">
                  <c:v>4,490.99</c:v>
                </c:pt>
                <c:pt idx="4491">
                  <c:v>4,492.00</c:v>
                </c:pt>
                <c:pt idx="4492">
                  <c:v>4,493.00</c:v>
                </c:pt>
                <c:pt idx="4493">
                  <c:v>4,493.99</c:v>
                </c:pt>
                <c:pt idx="4494">
                  <c:v>4,495.00</c:v>
                </c:pt>
                <c:pt idx="4495">
                  <c:v>4,496.00</c:v>
                </c:pt>
                <c:pt idx="4496">
                  <c:v>4,496.99</c:v>
                </c:pt>
                <c:pt idx="4497">
                  <c:v>4,498.00</c:v>
                </c:pt>
                <c:pt idx="4498">
                  <c:v>4,499.00</c:v>
                </c:pt>
                <c:pt idx="4499">
                  <c:v>4,499.99</c:v>
                </c:pt>
                <c:pt idx="4500">
                  <c:v>4,500.99</c:v>
                </c:pt>
                <c:pt idx="4501">
                  <c:v>4,502.00</c:v>
                </c:pt>
                <c:pt idx="4502">
                  <c:v>4,502.99</c:v>
                </c:pt>
                <c:pt idx="4503">
                  <c:v>4,503.99</c:v>
                </c:pt>
                <c:pt idx="4504">
                  <c:v>4,505.00</c:v>
                </c:pt>
                <c:pt idx="4505">
                  <c:v>4,506.00</c:v>
                </c:pt>
                <c:pt idx="4506">
                  <c:v>4,506.99</c:v>
                </c:pt>
                <c:pt idx="4507">
                  <c:v>4,508.00</c:v>
                </c:pt>
                <c:pt idx="4508">
                  <c:v>4,509.00</c:v>
                </c:pt>
                <c:pt idx="4509">
                  <c:v>4,509.99</c:v>
                </c:pt>
                <c:pt idx="4510">
                  <c:v>4,511.00</c:v>
                </c:pt>
                <c:pt idx="4511">
                  <c:v>4,512.00</c:v>
                </c:pt>
                <c:pt idx="4512">
                  <c:v>4,512.99</c:v>
                </c:pt>
                <c:pt idx="4513">
                  <c:v>4,513.99</c:v>
                </c:pt>
                <c:pt idx="4514">
                  <c:v>4,515.00</c:v>
                </c:pt>
                <c:pt idx="4515">
                  <c:v>4,516.00</c:v>
                </c:pt>
                <c:pt idx="4516">
                  <c:v>4,516.99</c:v>
                </c:pt>
                <c:pt idx="4517">
                  <c:v>4,518.00</c:v>
                </c:pt>
                <c:pt idx="4518">
                  <c:v>4,519.00</c:v>
                </c:pt>
                <c:pt idx="4519">
                  <c:v>4,519.99</c:v>
                </c:pt>
                <c:pt idx="4520">
                  <c:v>4,521.00</c:v>
                </c:pt>
                <c:pt idx="4521">
                  <c:v>4,522.00</c:v>
                </c:pt>
                <c:pt idx="4522">
                  <c:v>4,522.99</c:v>
                </c:pt>
                <c:pt idx="4523">
                  <c:v>4,523.99</c:v>
                </c:pt>
                <c:pt idx="4524">
                  <c:v>4,525.00</c:v>
                </c:pt>
                <c:pt idx="4525">
                  <c:v>4,526.00</c:v>
                </c:pt>
                <c:pt idx="4526">
                  <c:v>4,526.99</c:v>
                </c:pt>
                <c:pt idx="4527">
                  <c:v>4,528.00</c:v>
                </c:pt>
                <c:pt idx="4528">
                  <c:v>4,529.00</c:v>
                </c:pt>
                <c:pt idx="4529">
                  <c:v>4,529.99</c:v>
                </c:pt>
                <c:pt idx="4530">
                  <c:v>4,530.99</c:v>
                </c:pt>
                <c:pt idx="4531">
                  <c:v>4,532.00</c:v>
                </c:pt>
                <c:pt idx="4532">
                  <c:v>4,533.00</c:v>
                </c:pt>
                <c:pt idx="4533">
                  <c:v>4,533.99</c:v>
                </c:pt>
                <c:pt idx="4534">
                  <c:v>4,535.00</c:v>
                </c:pt>
                <c:pt idx="4535">
                  <c:v>4,536.00</c:v>
                </c:pt>
                <c:pt idx="4536">
                  <c:v>4,536.99</c:v>
                </c:pt>
                <c:pt idx="4537">
                  <c:v>4,538.00</c:v>
                </c:pt>
                <c:pt idx="4538">
                  <c:v>4,539.00</c:v>
                </c:pt>
                <c:pt idx="4539">
                  <c:v>4,539.99</c:v>
                </c:pt>
                <c:pt idx="4540">
                  <c:v>4,540.99</c:v>
                </c:pt>
                <c:pt idx="4541">
                  <c:v>4,542.00</c:v>
                </c:pt>
                <c:pt idx="4542">
                  <c:v>4,543.00</c:v>
                </c:pt>
                <c:pt idx="4543">
                  <c:v>4,543.99</c:v>
                </c:pt>
                <c:pt idx="4544">
                  <c:v>4,545.00</c:v>
                </c:pt>
                <c:pt idx="4545">
                  <c:v>4,546.00</c:v>
                </c:pt>
                <c:pt idx="4546">
                  <c:v>4,546.99</c:v>
                </c:pt>
                <c:pt idx="4547">
                  <c:v>4,548.00</c:v>
                </c:pt>
                <c:pt idx="4548">
                  <c:v>4,549.00</c:v>
                </c:pt>
                <c:pt idx="4549">
                  <c:v>4,549.99</c:v>
                </c:pt>
                <c:pt idx="4550">
                  <c:v>4,550.99</c:v>
                </c:pt>
                <c:pt idx="4551">
                  <c:v>4,552.00</c:v>
                </c:pt>
                <c:pt idx="4552">
                  <c:v>4,553.00</c:v>
                </c:pt>
                <c:pt idx="4553">
                  <c:v>4,553.99</c:v>
                </c:pt>
                <c:pt idx="4554">
                  <c:v>4,555.00</c:v>
                </c:pt>
                <c:pt idx="4555">
                  <c:v>4,556.00</c:v>
                </c:pt>
                <c:pt idx="4556">
                  <c:v>4,556.99</c:v>
                </c:pt>
                <c:pt idx="4557">
                  <c:v>4,558.00</c:v>
                </c:pt>
                <c:pt idx="4558">
                  <c:v>4,559.00</c:v>
                </c:pt>
                <c:pt idx="4559">
                  <c:v>4,559.99</c:v>
                </c:pt>
                <c:pt idx="4560">
                  <c:v>4,560.99</c:v>
                </c:pt>
                <c:pt idx="4561">
                  <c:v>4,562.00</c:v>
                </c:pt>
                <c:pt idx="4562">
                  <c:v>4,563.00</c:v>
                </c:pt>
                <c:pt idx="4563">
                  <c:v>4,563.99</c:v>
                </c:pt>
                <c:pt idx="4564">
                  <c:v>4,565.00</c:v>
                </c:pt>
                <c:pt idx="4565">
                  <c:v>4,566.00</c:v>
                </c:pt>
                <c:pt idx="4566">
                  <c:v>4,566.99</c:v>
                </c:pt>
                <c:pt idx="4567">
                  <c:v>4,568.00</c:v>
                </c:pt>
                <c:pt idx="4568">
                  <c:v>4,569.00</c:v>
                </c:pt>
                <c:pt idx="4569">
                  <c:v>4,569.99</c:v>
                </c:pt>
                <c:pt idx="4570">
                  <c:v>4,570.99</c:v>
                </c:pt>
                <c:pt idx="4571">
                  <c:v>4,572.00</c:v>
                </c:pt>
                <c:pt idx="4572">
                  <c:v>4,573.00</c:v>
                </c:pt>
                <c:pt idx="4573">
                  <c:v>4,573.99</c:v>
                </c:pt>
                <c:pt idx="4574">
                  <c:v>4,575.00</c:v>
                </c:pt>
                <c:pt idx="4575">
                  <c:v>4,576.00</c:v>
                </c:pt>
                <c:pt idx="4576">
                  <c:v>4,576.99</c:v>
                </c:pt>
                <c:pt idx="4577">
                  <c:v>4,577.99</c:v>
                </c:pt>
                <c:pt idx="4578">
                  <c:v>4,579.00</c:v>
                </c:pt>
                <c:pt idx="4579">
                  <c:v>4,579.99</c:v>
                </c:pt>
                <c:pt idx="4580">
                  <c:v>4,580.99</c:v>
                </c:pt>
                <c:pt idx="4581">
                  <c:v>4,582.00</c:v>
                </c:pt>
                <c:pt idx="4582">
                  <c:v>4,583.00</c:v>
                </c:pt>
                <c:pt idx="4583">
                  <c:v>4,583.99</c:v>
                </c:pt>
                <c:pt idx="4584">
                  <c:v>4,585.00</c:v>
                </c:pt>
                <c:pt idx="4585">
                  <c:v>4,586.00</c:v>
                </c:pt>
                <c:pt idx="4586">
                  <c:v>4,586.99</c:v>
                </c:pt>
                <c:pt idx="4587">
                  <c:v>4,587.99</c:v>
                </c:pt>
                <c:pt idx="4588">
                  <c:v>4,589.00</c:v>
                </c:pt>
                <c:pt idx="4589">
                  <c:v>4,590.00</c:v>
                </c:pt>
                <c:pt idx="4590">
                  <c:v>4,590.99</c:v>
                </c:pt>
                <c:pt idx="4591">
                  <c:v>4,592.00</c:v>
                </c:pt>
                <c:pt idx="4592">
                  <c:v>4,593.00</c:v>
                </c:pt>
                <c:pt idx="4593">
                  <c:v>4,593.99</c:v>
                </c:pt>
                <c:pt idx="4594">
                  <c:v>4,595.00</c:v>
                </c:pt>
                <c:pt idx="4595">
                  <c:v>4,596.00</c:v>
                </c:pt>
                <c:pt idx="4596">
                  <c:v>4,596.99</c:v>
                </c:pt>
                <c:pt idx="4597">
                  <c:v>4,597.99</c:v>
                </c:pt>
                <c:pt idx="4598">
                  <c:v>4,599.00</c:v>
                </c:pt>
                <c:pt idx="4599">
                  <c:v>4,600.00</c:v>
                </c:pt>
                <c:pt idx="4600">
                  <c:v>4,600.99</c:v>
                </c:pt>
                <c:pt idx="4601">
                  <c:v>4,602.00</c:v>
                </c:pt>
                <c:pt idx="4602">
                  <c:v>4,603.00</c:v>
                </c:pt>
                <c:pt idx="4603">
                  <c:v>4,603.99</c:v>
                </c:pt>
                <c:pt idx="4604">
                  <c:v>4,605.00</c:v>
                </c:pt>
                <c:pt idx="4605">
                  <c:v>4,606.00</c:v>
                </c:pt>
                <c:pt idx="4606">
                  <c:v>4,606.99</c:v>
                </c:pt>
                <c:pt idx="4607">
                  <c:v>4,607.99</c:v>
                </c:pt>
                <c:pt idx="4608">
                  <c:v>4,609.00</c:v>
                </c:pt>
                <c:pt idx="4609">
                  <c:v>4,610.00</c:v>
                </c:pt>
                <c:pt idx="4610">
                  <c:v>4,610.99</c:v>
                </c:pt>
                <c:pt idx="4611">
                  <c:v>4,612.00</c:v>
                </c:pt>
                <c:pt idx="4612">
                  <c:v>4,613.00</c:v>
                </c:pt>
                <c:pt idx="4613">
                  <c:v>4,613.99</c:v>
                </c:pt>
                <c:pt idx="4614">
                  <c:v>4,615.00</c:v>
                </c:pt>
                <c:pt idx="4615">
                  <c:v>4,616.00</c:v>
                </c:pt>
                <c:pt idx="4616">
                  <c:v>4,616.99</c:v>
                </c:pt>
                <c:pt idx="4617">
                  <c:v>4,617.99</c:v>
                </c:pt>
                <c:pt idx="4618">
                  <c:v>4,619.00</c:v>
                </c:pt>
                <c:pt idx="4619">
                  <c:v>4,620.00</c:v>
                </c:pt>
                <c:pt idx="4620">
                  <c:v>4,620.99</c:v>
                </c:pt>
                <c:pt idx="4621">
                  <c:v>4,622.00</c:v>
                </c:pt>
                <c:pt idx="4622">
                  <c:v>4,623.00</c:v>
                </c:pt>
                <c:pt idx="4623">
                  <c:v>4,623.99</c:v>
                </c:pt>
                <c:pt idx="4624">
                  <c:v>4,624.99</c:v>
                </c:pt>
                <c:pt idx="4625">
                  <c:v>4,626.00</c:v>
                </c:pt>
                <c:pt idx="4626">
                  <c:v>4,627.00</c:v>
                </c:pt>
                <c:pt idx="4627">
                  <c:v>4,627.99</c:v>
                </c:pt>
                <c:pt idx="4628">
                  <c:v>4,629.00</c:v>
                </c:pt>
                <c:pt idx="4629">
                  <c:v>4,630.00</c:v>
                </c:pt>
                <c:pt idx="4630">
                  <c:v>4,630.99</c:v>
                </c:pt>
                <c:pt idx="4631">
                  <c:v>4,632.00</c:v>
                </c:pt>
                <c:pt idx="4632">
                  <c:v>4,633.00</c:v>
                </c:pt>
                <c:pt idx="4633">
                  <c:v>4,633.99</c:v>
                </c:pt>
                <c:pt idx="4634">
                  <c:v>4,634.99</c:v>
                </c:pt>
                <c:pt idx="4635">
                  <c:v>4,636.00</c:v>
                </c:pt>
                <c:pt idx="4636">
                  <c:v>4,637.00</c:v>
                </c:pt>
                <c:pt idx="4637">
                  <c:v>4,637.99</c:v>
                </c:pt>
                <c:pt idx="4638">
                  <c:v>4,639.00</c:v>
                </c:pt>
                <c:pt idx="4639">
                  <c:v>4,640.00</c:v>
                </c:pt>
                <c:pt idx="4640">
                  <c:v>4,640.99</c:v>
                </c:pt>
                <c:pt idx="4641">
                  <c:v>4,642.00</c:v>
                </c:pt>
                <c:pt idx="4642">
                  <c:v>4,643.00</c:v>
                </c:pt>
                <c:pt idx="4643">
                  <c:v>4,643.99</c:v>
                </c:pt>
                <c:pt idx="4644">
                  <c:v>4,644.99</c:v>
                </c:pt>
                <c:pt idx="4645">
                  <c:v>4,646.00</c:v>
                </c:pt>
                <c:pt idx="4646">
                  <c:v>4,647.00</c:v>
                </c:pt>
                <c:pt idx="4647">
                  <c:v>4,647.99</c:v>
                </c:pt>
                <c:pt idx="4648">
                  <c:v>4,649.00</c:v>
                </c:pt>
                <c:pt idx="4649">
                  <c:v>4,650.00</c:v>
                </c:pt>
                <c:pt idx="4650">
                  <c:v>4,650.99</c:v>
                </c:pt>
                <c:pt idx="4651">
                  <c:v>4,652.00</c:v>
                </c:pt>
                <c:pt idx="4652">
                  <c:v>4,653.00</c:v>
                </c:pt>
                <c:pt idx="4653">
                  <c:v>4,653.99</c:v>
                </c:pt>
                <c:pt idx="4654">
                  <c:v>4,654.99</c:v>
                </c:pt>
                <c:pt idx="4655">
                  <c:v>4,656.00</c:v>
                </c:pt>
                <c:pt idx="4656">
                  <c:v>4,657.00</c:v>
                </c:pt>
                <c:pt idx="4657">
                  <c:v>4,657.99</c:v>
                </c:pt>
                <c:pt idx="4658">
                  <c:v>4,659.00</c:v>
                </c:pt>
                <c:pt idx="4659">
                  <c:v>4,660.00</c:v>
                </c:pt>
                <c:pt idx="4660">
                  <c:v>4,660.99</c:v>
                </c:pt>
                <c:pt idx="4661">
                  <c:v>4,662.00</c:v>
                </c:pt>
                <c:pt idx="4662">
                  <c:v>4,663.00</c:v>
                </c:pt>
                <c:pt idx="4663">
                  <c:v>4,663.99</c:v>
                </c:pt>
                <c:pt idx="4664">
                  <c:v>4,664.99</c:v>
                </c:pt>
                <c:pt idx="4665">
                  <c:v>4,666.00</c:v>
                </c:pt>
                <c:pt idx="4666">
                  <c:v>4,667.00</c:v>
                </c:pt>
                <c:pt idx="4667">
                  <c:v>4,667.99</c:v>
                </c:pt>
                <c:pt idx="4668">
                  <c:v>4,669.00</c:v>
                </c:pt>
                <c:pt idx="4669">
                  <c:v>4,670.00</c:v>
                </c:pt>
                <c:pt idx="4670">
                  <c:v>4,670.99</c:v>
                </c:pt>
                <c:pt idx="4671">
                  <c:v>4,671.99</c:v>
                </c:pt>
                <c:pt idx="4672">
                  <c:v>4,673.00</c:v>
                </c:pt>
                <c:pt idx="4673">
                  <c:v>4,673.99</c:v>
                </c:pt>
                <c:pt idx="4674">
                  <c:v>4,674.99</c:v>
                </c:pt>
                <c:pt idx="4675">
                  <c:v>4,676.00</c:v>
                </c:pt>
                <c:pt idx="4676">
                  <c:v>4,677.00</c:v>
                </c:pt>
                <c:pt idx="4677">
                  <c:v>4,677.99</c:v>
                </c:pt>
                <c:pt idx="4678">
                  <c:v>4,679.00</c:v>
                </c:pt>
                <c:pt idx="4679">
                  <c:v>4,680.00</c:v>
                </c:pt>
                <c:pt idx="4680">
                  <c:v>4,680.99</c:v>
                </c:pt>
                <c:pt idx="4681">
                  <c:v>4,681.99</c:v>
                </c:pt>
                <c:pt idx="4682">
                  <c:v>4,683.00</c:v>
                </c:pt>
                <c:pt idx="4683">
                  <c:v>4,683.99</c:v>
                </c:pt>
                <c:pt idx="4684">
                  <c:v>4,684.99</c:v>
                </c:pt>
                <c:pt idx="4685">
                  <c:v>4,686.00</c:v>
                </c:pt>
                <c:pt idx="4686">
                  <c:v>4,687.00</c:v>
                </c:pt>
                <c:pt idx="4687">
                  <c:v>4,687.99</c:v>
                </c:pt>
                <c:pt idx="4688">
                  <c:v>4,689.00</c:v>
                </c:pt>
                <c:pt idx="4689">
                  <c:v>4,690.00</c:v>
                </c:pt>
                <c:pt idx="4690">
                  <c:v>4,690.99</c:v>
                </c:pt>
                <c:pt idx="4691">
                  <c:v>4,691.99</c:v>
                </c:pt>
                <c:pt idx="4692">
                  <c:v>4,693.00</c:v>
                </c:pt>
                <c:pt idx="4693">
                  <c:v>4,694.00</c:v>
                </c:pt>
                <c:pt idx="4694">
                  <c:v>4,694.99</c:v>
                </c:pt>
                <c:pt idx="4695">
                  <c:v>4,696.00</c:v>
                </c:pt>
                <c:pt idx="4696">
                  <c:v>4,697.00</c:v>
                </c:pt>
                <c:pt idx="4697">
                  <c:v>4,697.99</c:v>
                </c:pt>
                <c:pt idx="4698">
                  <c:v>4,699.00</c:v>
                </c:pt>
                <c:pt idx="4699">
                  <c:v>4,700.00</c:v>
                </c:pt>
                <c:pt idx="4700">
                  <c:v>4,700.99</c:v>
                </c:pt>
                <c:pt idx="4701">
                  <c:v>4,701.99</c:v>
                </c:pt>
                <c:pt idx="4702">
                  <c:v>4,703.00</c:v>
                </c:pt>
                <c:pt idx="4703">
                  <c:v>4,704.00</c:v>
                </c:pt>
                <c:pt idx="4704">
                  <c:v>4,704.99</c:v>
                </c:pt>
                <c:pt idx="4705">
                  <c:v>4,706.00</c:v>
                </c:pt>
                <c:pt idx="4706">
                  <c:v>4,707.00</c:v>
                </c:pt>
                <c:pt idx="4707">
                  <c:v>4,707.99</c:v>
                </c:pt>
                <c:pt idx="4708">
                  <c:v>4,709.00</c:v>
                </c:pt>
                <c:pt idx="4709">
                  <c:v>4,710.00</c:v>
                </c:pt>
                <c:pt idx="4710">
                  <c:v>4,710.99</c:v>
                </c:pt>
                <c:pt idx="4711">
                  <c:v>4,711.99</c:v>
                </c:pt>
                <c:pt idx="4712">
                  <c:v>4,713.00</c:v>
                </c:pt>
                <c:pt idx="4713">
                  <c:v>4,714.00</c:v>
                </c:pt>
                <c:pt idx="4714">
                  <c:v>4,714.99</c:v>
                </c:pt>
                <c:pt idx="4715">
                  <c:v>4,716.00</c:v>
                </c:pt>
                <c:pt idx="4716">
                  <c:v>4,717.00</c:v>
                </c:pt>
                <c:pt idx="4717">
                  <c:v>4,717.99</c:v>
                </c:pt>
                <c:pt idx="4718">
                  <c:v>4,719.00</c:v>
                </c:pt>
                <c:pt idx="4719">
                  <c:v>4,720.00</c:v>
                </c:pt>
                <c:pt idx="4720">
                  <c:v>4,720.99</c:v>
                </c:pt>
                <c:pt idx="4721">
                  <c:v>4,721.99</c:v>
                </c:pt>
                <c:pt idx="4722">
                  <c:v>4,723.00</c:v>
                </c:pt>
                <c:pt idx="4723">
                  <c:v>4,724.00</c:v>
                </c:pt>
                <c:pt idx="4724">
                  <c:v>4,724.99</c:v>
                </c:pt>
                <c:pt idx="4725">
                  <c:v>4,726.00</c:v>
                </c:pt>
                <c:pt idx="4726">
                  <c:v>4,727.00</c:v>
                </c:pt>
                <c:pt idx="4727">
                  <c:v>4,727.99</c:v>
                </c:pt>
                <c:pt idx="4728">
                  <c:v>4,728.99</c:v>
                </c:pt>
                <c:pt idx="4729">
                  <c:v>4,730.00</c:v>
                </c:pt>
                <c:pt idx="4730">
                  <c:v>4,731.00</c:v>
                </c:pt>
                <c:pt idx="4731">
                  <c:v>4,731.99</c:v>
                </c:pt>
                <c:pt idx="4732">
                  <c:v>4,733.00</c:v>
                </c:pt>
                <c:pt idx="4733">
                  <c:v>4,734.00</c:v>
                </c:pt>
                <c:pt idx="4734">
                  <c:v>4,734.99</c:v>
                </c:pt>
                <c:pt idx="4735">
                  <c:v>4,736.00</c:v>
                </c:pt>
                <c:pt idx="4736">
                  <c:v>4,737.00</c:v>
                </c:pt>
                <c:pt idx="4737">
                  <c:v>4,737.99</c:v>
                </c:pt>
                <c:pt idx="4738">
                  <c:v>4,738.99</c:v>
                </c:pt>
                <c:pt idx="4739">
                  <c:v>4,740.00</c:v>
                </c:pt>
                <c:pt idx="4740">
                  <c:v>4,741.00</c:v>
                </c:pt>
                <c:pt idx="4741">
                  <c:v>4,741.99</c:v>
                </c:pt>
                <c:pt idx="4742">
                  <c:v>4,743.00</c:v>
                </c:pt>
                <c:pt idx="4743">
                  <c:v>4,744.00</c:v>
                </c:pt>
                <c:pt idx="4744">
                  <c:v>4,744.99</c:v>
                </c:pt>
                <c:pt idx="4745">
                  <c:v>4,746.00</c:v>
                </c:pt>
                <c:pt idx="4746">
                  <c:v>4,747.00</c:v>
                </c:pt>
                <c:pt idx="4747">
                  <c:v>4,747.99</c:v>
                </c:pt>
                <c:pt idx="4748">
                  <c:v>4,748.99</c:v>
                </c:pt>
                <c:pt idx="4749">
                  <c:v>4,750.00</c:v>
                </c:pt>
                <c:pt idx="4750">
                  <c:v>4,751.00</c:v>
                </c:pt>
                <c:pt idx="4751">
                  <c:v>4,751.99</c:v>
                </c:pt>
                <c:pt idx="4752">
                  <c:v>4,753.00</c:v>
                </c:pt>
                <c:pt idx="4753">
                  <c:v>4,754.00</c:v>
                </c:pt>
                <c:pt idx="4754">
                  <c:v>4,754.99</c:v>
                </c:pt>
                <c:pt idx="4755">
                  <c:v>4,756.00</c:v>
                </c:pt>
                <c:pt idx="4756">
                  <c:v>4,757.00</c:v>
                </c:pt>
                <c:pt idx="4757">
                  <c:v>4,757.99</c:v>
                </c:pt>
                <c:pt idx="4758">
                  <c:v>4,758.99</c:v>
                </c:pt>
                <c:pt idx="4759">
                  <c:v>4,760.00</c:v>
                </c:pt>
                <c:pt idx="4760">
                  <c:v>4,761.00</c:v>
                </c:pt>
                <c:pt idx="4761">
                  <c:v>4,761.99</c:v>
                </c:pt>
                <c:pt idx="4762">
                  <c:v>4,763.00</c:v>
                </c:pt>
                <c:pt idx="4763">
                  <c:v>4,764.00</c:v>
                </c:pt>
                <c:pt idx="4764">
                  <c:v>4,764.99</c:v>
                </c:pt>
                <c:pt idx="4765">
                  <c:v>4,766.00</c:v>
                </c:pt>
                <c:pt idx="4766">
                  <c:v>4,767.00</c:v>
                </c:pt>
                <c:pt idx="4767">
                  <c:v>4,767.99</c:v>
                </c:pt>
                <c:pt idx="4768">
                  <c:v>4,768.99</c:v>
                </c:pt>
                <c:pt idx="4769">
                  <c:v>4,770.00</c:v>
                </c:pt>
                <c:pt idx="4770">
                  <c:v>4,771.00</c:v>
                </c:pt>
                <c:pt idx="4771">
                  <c:v>4,771.99</c:v>
                </c:pt>
                <c:pt idx="4772">
                  <c:v>4,773.00</c:v>
                </c:pt>
                <c:pt idx="4773">
                  <c:v>4,774.00</c:v>
                </c:pt>
                <c:pt idx="4774">
                  <c:v>4,774.99</c:v>
                </c:pt>
                <c:pt idx="4775">
                  <c:v>4,775.99</c:v>
                </c:pt>
                <c:pt idx="4776">
                  <c:v>4,777.00</c:v>
                </c:pt>
                <c:pt idx="4777">
                  <c:v>4,777.99</c:v>
                </c:pt>
                <c:pt idx="4778">
                  <c:v>4,778.99</c:v>
                </c:pt>
                <c:pt idx="4779">
                  <c:v>4,780.00</c:v>
                </c:pt>
                <c:pt idx="4780">
                  <c:v>4,781.00</c:v>
                </c:pt>
                <c:pt idx="4781">
                  <c:v>4,781.99</c:v>
                </c:pt>
                <c:pt idx="4782">
                  <c:v>4,783.00</c:v>
                </c:pt>
                <c:pt idx="4783">
                  <c:v>4,784.00</c:v>
                </c:pt>
                <c:pt idx="4784">
                  <c:v>4,784.99</c:v>
                </c:pt>
                <c:pt idx="4785">
                  <c:v>4,785.99</c:v>
                </c:pt>
                <c:pt idx="4786">
                  <c:v>4,787.00</c:v>
                </c:pt>
                <c:pt idx="4787">
                  <c:v>4,788.00</c:v>
                </c:pt>
                <c:pt idx="4788">
                  <c:v>4,788.99</c:v>
                </c:pt>
                <c:pt idx="4789">
                  <c:v>4,790.00</c:v>
                </c:pt>
                <c:pt idx="4790">
                  <c:v>4,791.00</c:v>
                </c:pt>
                <c:pt idx="4791">
                  <c:v>4,791.99</c:v>
                </c:pt>
                <c:pt idx="4792">
                  <c:v>4,793.00</c:v>
                </c:pt>
                <c:pt idx="4793">
                  <c:v>4,794.00</c:v>
                </c:pt>
                <c:pt idx="4794">
                  <c:v>4,794.99</c:v>
                </c:pt>
                <c:pt idx="4795">
                  <c:v>4,795.99</c:v>
                </c:pt>
                <c:pt idx="4796">
                  <c:v>4,797.00</c:v>
                </c:pt>
                <c:pt idx="4797">
                  <c:v>4,798.00</c:v>
                </c:pt>
                <c:pt idx="4798">
                  <c:v>4,798.99</c:v>
                </c:pt>
                <c:pt idx="4799">
                  <c:v>4,800.00</c:v>
                </c:pt>
                <c:pt idx="4800">
                  <c:v>4,801.00</c:v>
                </c:pt>
                <c:pt idx="4801">
                  <c:v>4,801.99</c:v>
                </c:pt>
                <c:pt idx="4802">
                  <c:v>4,803.00</c:v>
                </c:pt>
                <c:pt idx="4803">
                  <c:v>4,804.00</c:v>
                </c:pt>
                <c:pt idx="4804">
                  <c:v>4,804.99</c:v>
                </c:pt>
                <c:pt idx="4805">
                  <c:v>4,805.99</c:v>
                </c:pt>
                <c:pt idx="4806">
                  <c:v>4,807.00</c:v>
                </c:pt>
                <c:pt idx="4807">
                  <c:v>4,808.00</c:v>
                </c:pt>
                <c:pt idx="4808">
                  <c:v>4,808.99</c:v>
                </c:pt>
                <c:pt idx="4809">
                  <c:v>4,810.00</c:v>
                </c:pt>
                <c:pt idx="4810">
                  <c:v>4,811.00</c:v>
                </c:pt>
                <c:pt idx="4811">
                  <c:v>4,811.99</c:v>
                </c:pt>
                <c:pt idx="4812">
                  <c:v>4,813.00</c:v>
                </c:pt>
                <c:pt idx="4813">
                  <c:v>4,814.00</c:v>
                </c:pt>
                <c:pt idx="4814">
                  <c:v>4,814.99</c:v>
                </c:pt>
                <c:pt idx="4815">
                  <c:v>4,815.99</c:v>
                </c:pt>
                <c:pt idx="4816">
                  <c:v>4,817.00</c:v>
                </c:pt>
                <c:pt idx="4817">
                  <c:v>4,817.99</c:v>
                </c:pt>
                <c:pt idx="4818">
                  <c:v>4,818.99</c:v>
                </c:pt>
                <c:pt idx="4819">
                  <c:v>4,820.00</c:v>
                </c:pt>
                <c:pt idx="4820">
                  <c:v>4,821.00</c:v>
                </c:pt>
                <c:pt idx="4821">
                  <c:v>4,821.99</c:v>
                </c:pt>
                <c:pt idx="4822">
                  <c:v>4,823.00</c:v>
                </c:pt>
                <c:pt idx="4823">
                  <c:v>4,824.00</c:v>
                </c:pt>
                <c:pt idx="4824">
                  <c:v>4,824.99</c:v>
                </c:pt>
                <c:pt idx="4825">
                  <c:v>4,825.99</c:v>
                </c:pt>
                <c:pt idx="4826">
                  <c:v>4,827.00</c:v>
                </c:pt>
                <c:pt idx="4827">
                  <c:v>4,827.99</c:v>
                </c:pt>
                <c:pt idx="4828">
                  <c:v>4,828.99</c:v>
                </c:pt>
                <c:pt idx="4829">
                  <c:v>4,830.00</c:v>
                </c:pt>
                <c:pt idx="4830">
                  <c:v>4,831.00</c:v>
                </c:pt>
                <c:pt idx="4831">
                  <c:v>4,831.99</c:v>
                </c:pt>
                <c:pt idx="4832">
                  <c:v>4,833.00</c:v>
                </c:pt>
                <c:pt idx="4833">
                  <c:v>4,834.00</c:v>
                </c:pt>
                <c:pt idx="4834">
                  <c:v>4,834.99</c:v>
                </c:pt>
                <c:pt idx="4835">
                  <c:v>4,836.00</c:v>
                </c:pt>
                <c:pt idx="4836">
                  <c:v>4,837.00</c:v>
                </c:pt>
                <c:pt idx="4837">
                  <c:v>4,837.99</c:v>
                </c:pt>
                <c:pt idx="4838">
                  <c:v>4,838.99</c:v>
                </c:pt>
                <c:pt idx="4839">
                  <c:v>4,840.00</c:v>
                </c:pt>
                <c:pt idx="4840">
                  <c:v>4,841.00</c:v>
                </c:pt>
                <c:pt idx="4841">
                  <c:v>4,841.99</c:v>
                </c:pt>
                <c:pt idx="4842">
                  <c:v>4,843.00</c:v>
                </c:pt>
                <c:pt idx="4843">
                  <c:v>4,844.00</c:v>
                </c:pt>
                <c:pt idx="4844">
                  <c:v>4,844.99</c:v>
                </c:pt>
                <c:pt idx="4845">
                  <c:v>4,845.99</c:v>
                </c:pt>
                <c:pt idx="4846">
                  <c:v>4,847.00</c:v>
                </c:pt>
                <c:pt idx="4847">
                  <c:v>4,847.99</c:v>
                </c:pt>
                <c:pt idx="4848">
                  <c:v>4,848.99</c:v>
                </c:pt>
                <c:pt idx="4849">
                  <c:v>4,850.00</c:v>
                </c:pt>
                <c:pt idx="4850">
                  <c:v>4,851.00</c:v>
                </c:pt>
                <c:pt idx="4851">
                  <c:v>4,851.99</c:v>
                </c:pt>
                <c:pt idx="4852">
                  <c:v>4,853.00</c:v>
                </c:pt>
                <c:pt idx="4853">
                  <c:v>4,854.00</c:v>
                </c:pt>
                <c:pt idx="4854">
                  <c:v>4,854.99</c:v>
                </c:pt>
                <c:pt idx="4855">
                  <c:v>4,855.99</c:v>
                </c:pt>
                <c:pt idx="4856">
                  <c:v>4,857.00</c:v>
                </c:pt>
                <c:pt idx="4857">
                  <c:v>4,858.00</c:v>
                </c:pt>
                <c:pt idx="4858">
                  <c:v>4,858.99</c:v>
                </c:pt>
                <c:pt idx="4859">
                  <c:v>4,860.00</c:v>
                </c:pt>
                <c:pt idx="4860">
                  <c:v>4,861.00</c:v>
                </c:pt>
                <c:pt idx="4861">
                  <c:v>4,861.99</c:v>
                </c:pt>
                <c:pt idx="4862">
                  <c:v>4,863.00</c:v>
                </c:pt>
                <c:pt idx="4863">
                  <c:v>4,864.00</c:v>
                </c:pt>
                <c:pt idx="4864">
                  <c:v>4,864.99</c:v>
                </c:pt>
                <c:pt idx="4865">
                  <c:v>4,865.99</c:v>
                </c:pt>
                <c:pt idx="4866">
                  <c:v>4,867.00</c:v>
                </c:pt>
                <c:pt idx="4867">
                  <c:v>4,868.00</c:v>
                </c:pt>
                <c:pt idx="4868">
                  <c:v>4,868.99</c:v>
                </c:pt>
                <c:pt idx="4869">
                  <c:v>4,870.00</c:v>
                </c:pt>
                <c:pt idx="4870">
                  <c:v>4,871.00</c:v>
                </c:pt>
                <c:pt idx="4871">
                  <c:v>4,871.99</c:v>
                </c:pt>
                <c:pt idx="4872">
                  <c:v>4,873.00</c:v>
                </c:pt>
                <c:pt idx="4873">
                  <c:v>4,874.00</c:v>
                </c:pt>
                <c:pt idx="4874">
                  <c:v>4,874.99</c:v>
                </c:pt>
                <c:pt idx="4875">
                  <c:v>4,876.00</c:v>
                </c:pt>
                <c:pt idx="4876">
                  <c:v>4,877.00</c:v>
                </c:pt>
                <c:pt idx="4877">
                  <c:v>4,877.99</c:v>
                </c:pt>
                <c:pt idx="4878">
                  <c:v>4,878.99</c:v>
                </c:pt>
                <c:pt idx="4879">
                  <c:v>4,880.00</c:v>
                </c:pt>
                <c:pt idx="4880">
                  <c:v>4,881.00</c:v>
                </c:pt>
                <c:pt idx="4881">
                  <c:v>4,881.99</c:v>
                </c:pt>
                <c:pt idx="4882">
                  <c:v>4,883.00</c:v>
                </c:pt>
                <c:pt idx="4883">
                  <c:v>4,884.00</c:v>
                </c:pt>
                <c:pt idx="4884">
                  <c:v>4,884.99</c:v>
                </c:pt>
                <c:pt idx="4885">
                  <c:v>4,885.99</c:v>
                </c:pt>
                <c:pt idx="4886">
                  <c:v>4,887.00</c:v>
                </c:pt>
                <c:pt idx="4887">
                  <c:v>4,887.99</c:v>
                </c:pt>
                <c:pt idx="4888">
                  <c:v>4,888.99</c:v>
                </c:pt>
                <c:pt idx="4889">
                  <c:v>4,890.00</c:v>
                </c:pt>
                <c:pt idx="4890">
                  <c:v>4,891.00</c:v>
                </c:pt>
                <c:pt idx="4891">
                  <c:v>4,891.99</c:v>
                </c:pt>
                <c:pt idx="4892">
                  <c:v>4,893.00</c:v>
                </c:pt>
                <c:pt idx="4893">
                  <c:v>4,894.00</c:v>
                </c:pt>
                <c:pt idx="4894">
                  <c:v>4,894.99</c:v>
                </c:pt>
                <c:pt idx="4895">
                  <c:v>4,895.99</c:v>
                </c:pt>
                <c:pt idx="4896">
                  <c:v>4,897.00</c:v>
                </c:pt>
                <c:pt idx="4897">
                  <c:v>4,898.00</c:v>
                </c:pt>
                <c:pt idx="4898">
                  <c:v>4,898.99</c:v>
                </c:pt>
                <c:pt idx="4899">
                  <c:v>4,900.00</c:v>
                </c:pt>
                <c:pt idx="4900">
                  <c:v>4,901.00</c:v>
                </c:pt>
                <c:pt idx="4901">
                  <c:v>4,901.99</c:v>
                </c:pt>
                <c:pt idx="4902">
                  <c:v>4,903.00</c:v>
                </c:pt>
                <c:pt idx="4903">
                  <c:v>4,904.00</c:v>
                </c:pt>
                <c:pt idx="4904">
                  <c:v>4,904.99</c:v>
                </c:pt>
                <c:pt idx="4905">
                  <c:v>4,905.99</c:v>
                </c:pt>
                <c:pt idx="4906">
                  <c:v>4,907.00</c:v>
                </c:pt>
                <c:pt idx="4907">
                  <c:v>4,907.99</c:v>
                </c:pt>
                <c:pt idx="4908">
                  <c:v>4,908.99</c:v>
                </c:pt>
                <c:pt idx="4909">
                  <c:v>4,910.00</c:v>
                </c:pt>
                <c:pt idx="4910">
                  <c:v>4,911.00</c:v>
                </c:pt>
                <c:pt idx="4911">
                  <c:v>4,911.99</c:v>
                </c:pt>
                <c:pt idx="4912">
                  <c:v>4,913.00</c:v>
                </c:pt>
                <c:pt idx="4913">
                  <c:v>4,914.00</c:v>
                </c:pt>
                <c:pt idx="4914">
                  <c:v>4,914.99</c:v>
                </c:pt>
                <c:pt idx="4915">
                  <c:v>4,915.99</c:v>
                </c:pt>
                <c:pt idx="4916">
                  <c:v>4,917.00</c:v>
                </c:pt>
                <c:pt idx="4917">
                  <c:v>4,918.00</c:v>
                </c:pt>
                <c:pt idx="4918">
                  <c:v>4,918.99</c:v>
                </c:pt>
                <c:pt idx="4919">
                  <c:v>4,920.00</c:v>
                </c:pt>
                <c:pt idx="4920">
                  <c:v>4,921.00</c:v>
                </c:pt>
                <c:pt idx="4921">
                  <c:v>4,921.99</c:v>
                </c:pt>
                <c:pt idx="4922">
                  <c:v>4,923.00</c:v>
                </c:pt>
                <c:pt idx="4923">
                  <c:v>4,924.00</c:v>
                </c:pt>
                <c:pt idx="4924">
                  <c:v>4,924.99</c:v>
                </c:pt>
                <c:pt idx="4925">
                  <c:v>4,925.99</c:v>
                </c:pt>
                <c:pt idx="4926">
                  <c:v>4,927.00</c:v>
                </c:pt>
                <c:pt idx="4927">
                  <c:v>4,928.00</c:v>
                </c:pt>
                <c:pt idx="4928">
                  <c:v>4,928.99</c:v>
                </c:pt>
                <c:pt idx="4929">
                  <c:v>4,930.00</c:v>
                </c:pt>
                <c:pt idx="4930">
                  <c:v>4,931.00</c:v>
                </c:pt>
                <c:pt idx="4931">
                  <c:v>4,931.99</c:v>
                </c:pt>
                <c:pt idx="4932">
                  <c:v>4,933.00</c:v>
                </c:pt>
                <c:pt idx="4933">
                  <c:v>4,934.00</c:v>
                </c:pt>
                <c:pt idx="4934">
                  <c:v>4,934.99</c:v>
                </c:pt>
                <c:pt idx="4935">
                  <c:v>4,936.00</c:v>
                </c:pt>
                <c:pt idx="4936">
                  <c:v>4,937.00</c:v>
                </c:pt>
                <c:pt idx="4937">
                  <c:v>4,937.99</c:v>
                </c:pt>
                <c:pt idx="4938">
                  <c:v>4,938.99</c:v>
                </c:pt>
                <c:pt idx="4939">
                  <c:v>4,940.00</c:v>
                </c:pt>
                <c:pt idx="4940">
                  <c:v>4,941.00</c:v>
                </c:pt>
                <c:pt idx="4941">
                  <c:v>4,941.99</c:v>
                </c:pt>
                <c:pt idx="4942">
                  <c:v>4,943.00</c:v>
                </c:pt>
                <c:pt idx="4943">
                  <c:v>4,944.00</c:v>
                </c:pt>
                <c:pt idx="4944">
                  <c:v>4,944.99</c:v>
                </c:pt>
                <c:pt idx="4945">
                  <c:v>4,945.99</c:v>
                </c:pt>
                <c:pt idx="4946">
                  <c:v>4,947.00</c:v>
                </c:pt>
                <c:pt idx="4947">
                  <c:v>4,947.99</c:v>
                </c:pt>
                <c:pt idx="4948">
                  <c:v>4,948.99</c:v>
                </c:pt>
                <c:pt idx="4949">
                  <c:v>4,950.00</c:v>
                </c:pt>
                <c:pt idx="4950">
                  <c:v>4,951.00</c:v>
                </c:pt>
                <c:pt idx="4951">
                  <c:v>4,951.99</c:v>
                </c:pt>
                <c:pt idx="4952">
                  <c:v>4,953.00</c:v>
                </c:pt>
                <c:pt idx="4953">
                  <c:v>4,954.00</c:v>
                </c:pt>
                <c:pt idx="4954">
                  <c:v>4,954.99</c:v>
                </c:pt>
                <c:pt idx="4955">
                  <c:v>4,955.99</c:v>
                </c:pt>
                <c:pt idx="4956">
                  <c:v>4,957.00</c:v>
                </c:pt>
                <c:pt idx="4957">
                  <c:v>4,958.00</c:v>
                </c:pt>
                <c:pt idx="4958">
                  <c:v>4,958.99</c:v>
                </c:pt>
                <c:pt idx="4959">
                  <c:v>4,960.00</c:v>
                </c:pt>
                <c:pt idx="4960">
                  <c:v>4,961.00</c:v>
                </c:pt>
                <c:pt idx="4961">
                  <c:v>4,961.99</c:v>
                </c:pt>
                <c:pt idx="4962">
                  <c:v>4,963.00</c:v>
                </c:pt>
                <c:pt idx="4963">
                  <c:v>4,964.00</c:v>
                </c:pt>
                <c:pt idx="4964">
                  <c:v>4,964.99</c:v>
                </c:pt>
                <c:pt idx="4965">
                  <c:v>4,965.99</c:v>
                </c:pt>
                <c:pt idx="4966">
                  <c:v>4,967.00</c:v>
                </c:pt>
                <c:pt idx="4967">
                  <c:v>4,968.00</c:v>
                </c:pt>
                <c:pt idx="4968">
                  <c:v>4,968.99</c:v>
                </c:pt>
                <c:pt idx="4969">
                  <c:v>4,970.00</c:v>
                </c:pt>
                <c:pt idx="4970">
                  <c:v>4,971.00</c:v>
                </c:pt>
                <c:pt idx="4971">
                  <c:v>4,971.99</c:v>
                </c:pt>
                <c:pt idx="4972">
                  <c:v>4,973.00</c:v>
                </c:pt>
                <c:pt idx="4973">
                  <c:v>4,974.00</c:v>
                </c:pt>
                <c:pt idx="4974">
                  <c:v>4,974.99</c:v>
                </c:pt>
                <c:pt idx="4975">
                  <c:v>4,975.99</c:v>
                </c:pt>
                <c:pt idx="4976">
                  <c:v>4,977.00</c:v>
                </c:pt>
                <c:pt idx="4977">
                  <c:v>4,978.00</c:v>
                </c:pt>
                <c:pt idx="4978">
                  <c:v>4,978.99</c:v>
                </c:pt>
                <c:pt idx="4979">
                  <c:v>4,980.00</c:v>
                </c:pt>
                <c:pt idx="4980">
                  <c:v>4,981.00</c:v>
                </c:pt>
                <c:pt idx="4981">
                  <c:v>4,981.99</c:v>
                </c:pt>
                <c:pt idx="4982">
                  <c:v>4,983.00</c:v>
                </c:pt>
                <c:pt idx="4983">
                  <c:v>4,984.00</c:v>
                </c:pt>
                <c:pt idx="4984">
                  <c:v>4,984.99</c:v>
                </c:pt>
                <c:pt idx="4985">
                  <c:v>4,985.99</c:v>
                </c:pt>
                <c:pt idx="4986">
                  <c:v>4,987.00</c:v>
                </c:pt>
                <c:pt idx="4987">
                  <c:v>4,988.00</c:v>
                </c:pt>
                <c:pt idx="4988">
                  <c:v>4,988.99</c:v>
                </c:pt>
                <c:pt idx="4989">
                  <c:v>4,990.00</c:v>
                </c:pt>
                <c:pt idx="4990">
                  <c:v>4,991.00</c:v>
                </c:pt>
                <c:pt idx="4991">
                  <c:v>4,991.99</c:v>
                </c:pt>
                <c:pt idx="4992">
                  <c:v>4,992.99</c:v>
                </c:pt>
                <c:pt idx="4993">
                  <c:v>4,994.00</c:v>
                </c:pt>
                <c:pt idx="4994">
                  <c:v>4,995.00</c:v>
                </c:pt>
                <c:pt idx="4995">
                  <c:v>4,995.99</c:v>
                </c:pt>
                <c:pt idx="4996">
                  <c:v>4,997.00</c:v>
                </c:pt>
                <c:pt idx="4997">
                  <c:v>4,998.00</c:v>
                </c:pt>
                <c:pt idx="4998">
                  <c:v>4,998.99</c:v>
                </c:pt>
                <c:pt idx="4999">
                  <c:v>5,000.00</c:v>
                </c:pt>
                <c:pt idx="5000">
                  <c:v>5,001.00</c:v>
                </c:pt>
                <c:pt idx="5001">
                  <c:v>5,001.99</c:v>
                </c:pt>
                <c:pt idx="5002">
                  <c:v>5,002.99</c:v>
                </c:pt>
                <c:pt idx="5003">
                  <c:v>5,004.00</c:v>
                </c:pt>
                <c:pt idx="5004">
                  <c:v>5,005.00</c:v>
                </c:pt>
                <c:pt idx="5005">
                  <c:v>5,005.99</c:v>
                </c:pt>
                <c:pt idx="5006">
                  <c:v>5,007.00</c:v>
                </c:pt>
                <c:pt idx="5007">
                  <c:v>5,008.00</c:v>
                </c:pt>
                <c:pt idx="5008">
                  <c:v>5,008.99</c:v>
                </c:pt>
                <c:pt idx="5009">
                  <c:v>5,010.00</c:v>
                </c:pt>
                <c:pt idx="5010">
                  <c:v>5,011.00</c:v>
                </c:pt>
                <c:pt idx="5011">
                  <c:v>5,011.99</c:v>
                </c:pt>
                <c:pt idx="5012">
                  <c:v>5,012.99</c:v>
                </c:pt>
                <c:pt idx="5013">
                  <c:v>5,014.00</c:v>
                </c:pt>
                <c:pt idx="5014">
                  <c:v>5,015.00</c:v>
                </c:pt>
                <c:pt idx="5015">
                  <c:v>5,015.99</c:v>
                </c:pt>
                <c:pt idx="5016">
                  <c:v>5,017.00</c:v>
                </c:pt>
                <c:pt idx="5017">
                  <c:v>5,018.00</c:v>
                </c:pt>
                <c:pt idx="5018">
                  <c:v>5,018.99</c:v>
                </c:pt>
                <c:pt idx="5019">
                  <c:v>5,020.00</c:v>
                </c:pt>
                <c:pt idx="5020">
                  <c:v>5,021.00</c:v>
                </c:pt>
                <c:pt idx="5021">
                  <c:v>5,021.99</c:v>
                </c:pt>
                <c:pt idx="5022">
                  <c:v>5,022.99</c:v>
                </c:pt>
                <c:pt idx="5023">
                  <c:v>5,024.00</c:v>
                </c:pt>
                <c:pt idx="5024">
                  <c:v>5,024.99</c:v>
                </c:pt>
                <c:pt idx="5025">
                  <c:v>5,025.99</c:v>
                </c:pt>
                <c:pt idx="5026">
                  <c:v>5,027.00</c:v>
                </c:pt>
                <c:pt idx="5027">
                  <c:v>5,028.00</c:v>
                </c:pt>
                <c:pt idx="5028">
                  <c:v>5,028.99</c:v>
                </c:pt>
                <c:pt idx="5029">
                  <c:v>5,030.00</c:v>
                </c:pt>
                <c:pt idx="5030">
                  <c:v>5,031.00</c:v>
                </c:pt>
                <c:pt idx="5031">
                  <c:v>5,031.99</c:v>
                </c:pt>
                <c:pt idx="5032">
                  <c:v>5,032.99</c:v>
                </c:pt>
                <c:pt idx="5033">
                  <c:v>5,034.00</c:v>
                </c:pt>
                <c:pt idx="5034">
                  <c:v>5,034.99</c:v>
                </c:pt>
                <c:pt idx="5035">
                  <c:v>5,035.99</c:v>
                </c:pt>
                <c:pt idx="5036">
                  <c:v>5,037.00</c:v>
                </c:pt>
                <c:pt idx="5037">
                  <c:v>5,038.00</c:v>
                </c:pt>
                <c:pt idx="5038">
                  <c:v>5,038.99</c:v>
                </c:pt>
                <c:pt idx="5039">
                  <c:v>5,040.00</c:v>
                </c:pt>
                <c:pt idx="5040">
                  <c:v>5,041.00</c:v>
                </c:pt>
                <c:pt idx="5041">
                  <c:v>5,041.99</c:v>
                </c:pt>
                <c:pt idx="5042">
                  <c:v>5,042.99</c:v>
                </c:pt>
                <c:pt idx="5043">
                  <c:v>5,044.00</c:v>
                </c:pt>
                <c:pt idx="5044">
                  <c:v>5,045.00</c:v>
                </c:pt>
                <c:pt idx="5045">
                  <c:v>5,045.99</c:v>
                </c:pt>
                <c:pt idx="5046">
                  <c:v>5,047.00</c:v>
                </c:pt>
                <c:pt idx="5047">
                  <c:v>5,048.00</c:v>
                </c:pt>
                <c:pt idx="5048">
                  <c:v>5,048.99</c:v>
                </c:pt>
                <c:pt idx="5049">
                  <c:v>5,050.00</c:v>
                </c:pt>
                <c:pt idx="5050">
                  <c:v>5,051.00</c:v>
                </c:pt>
                <c:pt idx="5051">
                  <c:v>5,051.99</c:v>
                </c:pt>
                <c:pt idx="5052">
                  <c:v>5,052.99</c:v>
                </c:pt>
                <c:pt idx="5053">
                  <c:v>5,054.00</c:v>
                </c:pt>
                <c:pt idx="5054">
                  <c:v>5,055.00</c:v>
                </c:pt>
                <c:pt idx="5055">
                  <c:v>5,055.99</c:v>
                </c:pt>
                <c:pt idx="5056">
                  <c:v>5,057.00</c:v>
                </c:pt>
                <c:pt idx="5057">
                  <c:v>5,058.00</c:v>
                </c:pt>
                <c:pt idx="5058">
                  <c:v>5,058.99</c:v>
                </c:pt>
                <c:pt idx="5059">
                  <c:v>5,060.00</c:v>
                </c:pt>
                <c:pt idx="5060">
                  <c:v>5,061.00</c:v>
                </c:pt>
                <c:pt idx="5061">
                  <c:v>5,061.99</c:v>
                </c:pt>
                <c:pt idx="5062">
                  <c:v>5,062.99</c:v>
                </c:pt>
                <c:pt idx="5063">
                  <c:v>5,064.00</c:v>
                </c:pt>
                <c:pt idx="5064">
                  <c:v>5,065.00</c:v>
                </c:pt>
                <c:pt idx="5065">
                  <c:v>5,065.99</c:v>
                </c:pt>
                <c:pt idx="5066">
                  <c:v>5,067.00</c:v>
                </c:pt>
                <c:pt idx="5067">
                  <c:v>5,068.00</c:v>
                </c:pt>
                <c:pt idx="5068">
                  <c:v>5,068.99</c:v>
                </c:pt>
                <c:pt idx="5069">
                  <c:v>5,070.00</c:v>
                </c:pt>
                <c:pt idx="5070">
                  <c:v>5,071.00</c:v>
                </c:pt>
                <c:pt idx="5071">
                  <c:v>5,071.99</c:v>
                </c:pt>
                <c:pt idx="5072">
                  <c:v>5,072.99</c:v>
                </c:pt>
                <c:pt idx="5073">
                  <c:v>5,074.00</c:v>
                </c:pt>
                <c:pt idx="5074">
                  <c:v>5,075.00</c:v>
                </c:pt>
                <c:pt idx="5075">
                  <c:v>5,075.99</c:v>
                </c:pt>
                <c:pt idx="5076">
                  <c:v>5,077.00</c:v>
                </c:pt>
                <c:pt idx="5077">
                  <c:v>5,078.00</c:v>
                </c:pt>
                <c:pt idx="5078">
                  <c:v>5,078.99</c:v>
                </c:pt>
                <c:pt idx="5079">
                  <c:v>5,080.00</c:v>
                </c:pt>
                <c:pt idx="5080">
                  <c:v>5,081.00</c:v>
                </c:pt>
                <c:pt idx="5081">
                  <c:v>5,081.99</c:v>
                </c:pt>
                <c:pt idx="5082">
                  <c:v>5,082.99</c:v>
                </c:pt>
                <c:pt idx="5083">
                  <c:v>5,084.00</c:v>
                </c:pt>
                <c:pt idx="5084">
                  <c:v>5,085.00</c:v>
                </c:pt>
                <c:pt idx="5085">
                  <c:v>5,085.99</c:v>
                </c:pt>
                <c:pt idx="5086">
                  <c:v>5,087.00</c:v>
                </c:pt>
                <c:pt idx="5087">
                  <c:v>5,088.00</c:v>
                </c:pt>
                <c:pt idx="5088">
                  <c:v>5,088.99</c:v>
                </c:pt>
                <c:pt idx="5089">
                  <c:v>5,090.00</c:v>
                </c:pt>
                <c:pt idx="5090">
                  <c:v>5,091.00</c:v>
                </c:pt>
                <c:pt idx="5091">
                  <c:v>5,091.99</c:v>
                </c:pt>
                <c:pt idx="5092">
                  <c:v>5,092.99</c:v>
                </c:pt>
                <c:pt idx="5093">
                  <c:v>5,094.00</c:v>
                </c:pt>
                <c:pt idx="5094">
                  <c:v>5,095.00</c:v>
                </c:pt>
                <c:pt idx="5095">
                  <c:v>5,095.99</c:v>
                </c:pt>
                <c:pt idx="5096">
                  <c:v>5,097.00</c:v>
                </c:pt>
                <c:pt idx="5097">
                  <c:v>5,098.00</c:v>
                </c:pt>
                <c:pt idx="5098">
                  <c:v>5,098.99</c:v>
                </c:pt>
                <c:pt idx="5099">
                  <c:v>5,100.00</c:v>
                </c:pt>
                <c:pt idx="5100">
                  <c:v>5,101.00</c:v>
                </c:pt>
                <c:pt idx="5101">
                  <c:v>5,101.99</c:v>
                </c:pt>
                <c:pt idx="5102">
                  <c:v>5,102.99</c:v>
                </c:pt>
                <c:pt idx="5103">
                  <c:v>5,104.00</c:v>
                </c:pt>
                <c:pt idx="5104">
                  <c:v>5,105.00</c:v>
                </c:pt>
                <c:pt idx="5105">
                  <c:v>5,105.99</c:v>
                </c:pt>
                <c:pt idx="5106">
                  <c:v>5,107.00</c:v>
                </c:pt>
                <c:pt idx="5107">
                  <c:v>5,108.00</c:v>
                </c:pt>
                <c:pt idx="5108">
                  <c:v>5,108.99</c:v>
                </c:pt>
                <c:pt idx="5109">
                  <c:v>5,110.00</c:v>
                </c:pt>
                <c:pt idx="5110">
                  <c:v>5,111.00</c:v>
                </c:pt>
                <c:pt idx="5111">
                  <c:v>5,111.99</c:v>
                </c:pt>
                <c:pt idx="5112">
                  <c:v>5,112.99</c:v>
                </c:pt>
                <c:pt idx="5113">
                  <c:v>5,114.00</c:v>
                </c:pt>
                <c:pt idx="5114">
                  <c:v>5,115.00</c:v>
                </c:pt>
                <c:pt idx="5115">
                  <c:v>5,115.99</c:v>
                </c:pt>
                <c:pt idx="5116">
                  <c:v>5,117.00</c:v>
                </c:pt>
                <c:pt idx="5117">
                  <c:v>5,118.00</c:v>
                </c:pt>
                <c:pt idx="5118">
                  <c:v>5,118.99</c:v>
                </c:pt>
                <c:pt idx="5119">
                  <c:v>5,120.00</c:v>
                </c:pt>
                <c:pt idx="5120">
                  <c:v>5,121.00</c:v>
                </c:pt>
                <c:pt idx="5121">
                  <c:v>5,121.99</c:v>
                </c:pt>
                <c:pt idx="5122">
                  <c:v>5,122.99</c:v>
                </c:pt>
                <c:pt idx="5123">
                  <c:v>5,124.00</c:v>
                </c:pt>
                <c:pt idx="5124">
                  <c:v>5,125.00</c:v>
                </c:pt>
                <c:pt idx="5125">
                  <c:v>5,125.99</c:v>
                </c:pt>
                <c:pt idx="5126">
                  <c:v>5,127.00</c:v>
                </c:pt>
                <c:pt idx="5127">
                  <c:v>5,128.00</c:v>
                </c:pt>
                <c:pt idx="5128">
                  <c:v>5,128.99</c:v>
                </c:pt>
                <c:pt idx="5129">
                  <c:v>5,130.00</c:v>
                </c:pt>
                <c:pt idx="5130">
                  <c:v>5,131.00</c:v>
                </c:pt>
                <c:pt idx="5131">
                  <c:v>5,131.99</c:v>
                </c:pt>
                <c:pt idx="5132">
                  <c:v>5,132.99</c:v>
                </c:pt>
                <c:pt idx="5133">
                  <c:v>5,134.00</c:v>
                </c:pt>
                <c:pt idx="5134">
                  <c:v>5,135.00</c:v>
                </c:pt>
                <c:pt idx="5135">
                  <c:v>5,135.99</c:v>
                </c:pt>
                <c:pt idx="5136">
                  <c:v>5,137.00</c:v>
                </c:pt>
                <c:pt idx="5137">
                  <c:v>5,138.00</c:v>
                </c:pt>
                <c:pt idx="5138">
                  <c:v>5,138.99</c:v>
                </c:pt>
                <c:pt idx="5139">
                  <c:v>5,140.00</c:v>
                </c:pt>
                <c:pt idx="5140">
                  <c:v>5,141.00</c:v>
                </c:pt>
                <c:pt idx="5141">
                  <c:v>5,141.99</c:v>
                </c:pt>
                <c:pt idx="5142">
                  <c:v>5,142.99</c:v>
                </c:pt>
                <c:pt idx="5143">
                  <c:v>5,144.00</c:v>
                </c:pt>
                <c:pt idx="5144">
                  <c:v>5,145.00</c:v>
                </c:pt>
                <c:pt idx="5145">
                  <c:v>5,145.99</c:v>
                </c:pt>
                <c:pt idx="5146">
                  <c:v>5,147.00</c:v>
                </c:pt>
                <c:pt idx="5147">
                  <c:v>5,148.00</c:v>
                </c:pt>
                <c:pt idx="5148">
                  <c:v>5,148.99</c:v>
                </c:pt>
                <c:pt idx="5149">
                  <c:v>5,150.00</c:v>
                </c:pt>
                <c:pt idx="5150">
                  <c:v>5,151.00</c:v>
                </c:pt>
                <c:pt idx="5151">
                  <c:v>5,151.99</c:v>
                </c:pt>
                <c:pt idx="5152">
                  <c:v>5,152.99</c:v>
                </c:pt>
                <c:pt idx="5153">
                  <c:v>5,154.00</c:v>
                </c:pt>
                <c:pt idx="5154">
                  <c:v>5,155.00</c:v>
                </c:pt>
                <c:pt idx="5155">
                  <c:v>5,155.99</c:v>
                </c:pt>
                <c:pt idx="5156">
                  <c:v>5,157.00</c:v>
                </c:pt>
                <c:pt idx="5157">
                  <c:v>5,158.00</c:v>
                </c:pt>
                <c:pt idx="5158">
                  <c:v>5,158.99</c:v>
                </c:pt>
                <c:pt idx="5159">
                  <c:v>5,160.00</c:v>
                </c:pt>
                <c:pt idx="5160">
                  <c:v>5,161.00</c:v>
                </c:pt>
                <c:pt idx="5161">
                  <c:v>5,161.99</c:v>
                </c:pt>
                <c:pt idx="5162">
                  <c:v>5,162.99</c:v>
                </c:pt>
                <c:pt idx="5163">
                  <c:v>5,164.00</c:v>
                </c:pt>
                <c:pt idx="5164">
                  <c:v>5,165.00</c:v>
                </c:pt>
                <c:pt idx="5165">
                  <c:v>5,165.99</c:v>
                </c:pt>
                <c:pt idx="5166">
                  <c:v>5,167.00</c:v>
                </c:pt>
                <c:pt idx="5167">
                  <c:v>5,168.00</c:v>
                </c:pt>
                <c:pt idx="5168">
                  <c:v>5,168.99</c:v>
                </c:pt>
                <c:pt idx="5169">
                  <c:v>5,169.99</c:v>
                </c:pt>
                <c:pt idx="5170">
                  <c:v>5,171.00</c:v>
                </c:pt>
                <c:pt idx="5171">
                  <c:v>5,171.99</c:v>
                </c:pt>
                <c:pt idx="5172">
                  <c:v>5,172.99</c:v>
                </c:pt>
                <c:pt idx="5173">
                  <c:v>5,174.00</c:v>
                </c:pt>
                <c:pt idx="5174">
                  <c:v>5,175.00</c:v>
                </c:pt>
                <c:pt idx="5175">
                  <c:v>5,175.99</c:v>
                </c:pt>
                <c:pt idx="5176">
                  <c:v>5,177.00</c:v>
                </c:pt>
                <c:pt idx="5177">
                  <c:v>5,178.00</c:v>
                </c:pt>
                <c:pt idx="5178">
                  <c:v>5,178.99</c:v>
                </c:pt>
                <c:pt idx="5179">
                  <c:v>5,179.99</c:v>
                </c:pt>
                <c:pt idx="5180">
                  <c:v>5,181.00</c:v>
                </c:pt>
                <c:pt idx="5181">
                  <c:v>5,182.00</c:v>
                </c:pt>
                <c:pt idx="5182">
                  <c:v>5,182.99</c:v>
                </c:pt>
                <c:pt idx="5183">
                  <c:v>5,184.00</c:v>
                </c:pt>
                <c:pt idx="5184">
                  <c:v>5,185.00</c:v>
                </c:pt>
                <c:pt idx="5185">
                  <c:v>5,185.99</c:v>
                </c:pt>
                <c:pt idx="5186">
                  <c:v>5,187.00</c:v>
                </c:pt>
                <c:pt idx="5187">
                  <c:v>5,188.00</c:v>
                </c:pt>
                <c:pt idx="5188">
                  <c:v>5,188.99</c:v>
                </c:pt>
                <c:pt idx="5189">
                  <c:v>5,189.99</c:v>
                </c:pt>
                <c:pt idx="5190">
                  <c:v>5,191.00</c:v>
                </c:pt>
                <c:pt idx="5191">
                  <c:v>5,192.00</c:v>
                </c:pt>
                <c:pt idx="5192">
                  <c:v>5,192.99</c:v>
                </c:pt>
                <c:pt idx="5193">
                  <c:v>5,194.00</c:v>
                </c:pt>
                <c:pt idx="5194">
                  <c:v>5,195.00</c:v>
                </c:pt>
                <c:pt idx="5195">
                  <c:v>5,195.99</c:v>
                </c:pt>
                <c:pt idx="5196">
                  <c:v>5,197.00</c:v>
                </c:pt>
                <c:pt idx="5197">
                  <c:v>5,198.00</c:v>
                </c:pt>
                <c:pt idx="5198">
                  <c:v>5,198.99</c:v>
                </c:pt>
                <c:pt idx="5199">
                  <c:v>5,199.99</c:v>
                </c:pt>
                <c:pt idx="5200">
                  <c:v>5,201.00</c:v>
                </c:pt>
                <c:pt idx="5201">
                  <c:v>5,202.00</c:v>
                </c:pt>
                <c:pt idx="5202">
                  <c:v>5,202.99</c:v>
                </c:pt>
                <c:pt idx="5203">
                  <c:v>5,204.00</c:v>
                </c:pt>
                <c:pt idx="5204">
                  <c:v>5,205.00</c:v>
                </c:pt>
                <c:pt idx="5205">
                  <c:v>5,205.99</c:v>
                </c:pt>
                <c:pt idx="5206">
                  <c:v>5,207.00</c:v>
                </c:pt>
                <c:pt idx="5207">
                  <c:v>5,208.00</c:v>
                </c:pt>
                <c:pt idx="5208">
                  <c:v>5,208.99</c:v>
                </c:pt>
                <c:pt idx="5209">
                  <c:v>5,209.99</c:v>
                </c:pt>
                <c:pt idx="5210">
                  <c:v>5,211.00</c:v>
                </c:pt>
                <c:pt idx="5211">
                  <c:v>5,212.00</c:v>
                </c:pt>
                <c:pt idx="5212">
                  <c:v>5,212.99</c:v>
                </c:pt>
                <c:pt idx="5213">
                  <c:v>5,214.00</c:v>
                </c:pt>
                <c:pt idx="5214">
                  <c:v>5,215.00</c:v>
                </c:pt>
                <c:pt idx="5215">
                  <c:v>5,215.99</c:v>
                </c:pt>
                <c:pt idx="5216">
                  <c:v>5,216.99</c:v>
                </c:pt>
                <c:pt idx="5217">
                  <c:v>5,218.00</c:v>
                </c:pt>
                <c:pt idx="5218">
                  <c:v>5,218.99</c:v>
                </c:pt>
                <c:pt idx="5219">
                  <c:v>5,219.99</c:v>
                </c:pt>
                <c:pt idx="5220">
                  <c:v>5,221.00</c:v>
                </c:pt>
                <c:pt idx="5221">
                  <c:v>5,222.00</c:v>
                </c:pt>
                <c:pt idx="5222">
                  <c:v>5,222.99</c:v>
                </c:pt>
                <c:pt idx="5223">
                  <c:v>5,224.00</c:v>
                </c:pt>
                <c:pt idx="5224">
                  <c:v>5,225.00</c:v>
                </c:pt>
                <c:pt idx="5225">
                  <c:v>5,225.99</c:v>
                </c:pt>
                <c:pt idx="5226">
                  <c:v>5,226.99</c:v>
                </c:pt>
                <c:pt idx="5227">
                  <c:v>5,228.00</c:v>
                </c:pt>
                <c:pt idx="5228">
                  <c:v>5,229.00</c:v>
                </c:pt>
                <c:pt idx="5229">
                  <c:v>5,229.99</c:v>
                </c:pt>
                <c:pt idx="5230">
                  <c:v>5,231.00</c:v>
                </c:pt>
                <c:pt idx="5231">
                  <c:v>5,232.00</c:v>
                </c:pt>
                <c:pt idx="5232">
                  <c:v>5,232.99</c:v>
                </c:pt>
                <c:pt idx="5233">
                  <c:v>5,234.00</c:v>
                </c:pt>
                <c:pt idx="5234">
                  <c:v>5,235.00</c:v>
                </c:pt>
                <c:pt idx="5235">
                  <c:v>5,235.99</c:v>
                </c:pt>
                <c:pt idx="5236">
                  <c:v>5,236.99</c:v>
                </c:pt>
                <c:pt idx="5237">
                  <c:v>5,238.00</c:v>
                </c:pt>
                <c:pt idx="5238">
                  <c:v>5,239.00</c:v>
                </c:pt>
                <c:pt idx="5239">
                  <c:v>5,239.99</c:v>
                </c:pt>
                <c:pt idx="5240">
                  <c:v>5,241.00</c:v>
                </c:pt>
                <c:pt idx="5241">
                  <c:v>5,242.00</c:v>
                </c:pt>
                <c:pt idx="5242">
                  <c:v>5,242.99</c:v>
                </c:pt>
                <c:pt idx="5243">
                  <c:v>5,244.00</c:v>
                </c:pt>
                <c:pt idx="5244">
                  <c:v>5,245.00</c:v>
                </c:pt>
                <c:pt idx="5245">
                  <c:v>5,245.99</c:v>
                </c:pt>
                <c:pt idx="5246">
                  <c:v>5,246.99</c:v>
                </c:pt>
                <c:pt idx="5247">
                  <c:v>5,248.00</c:v>
                </c:pt>
                <c:pt idx="5248">
                  <c:v>5,249.00</c:v>
                </c:pt>
                <c:pt idx="5249">
                  <c:v>5,249.99</c:v>
                </c:pt>
                <c:pt idx="5250">
                  <c:v>5,251.00</c:v>
                </c:pt>
                <c:pt idx="5251">
                  <c:v>5,252.00</c:v>
                </c:pt>
                <c:pt idx="5252">
                  <c:v>5,252.99</c:v>
                </c:pt>
                <c:pt idx="5253">
                  <c:v>5,254.00</c:v>
                </c:pt>
                <c:pt idx="5254">
                  <c:v>5,255.00</c:v>
                </c:pt>
                <c:pt idx="5255">
                  <c:v>5,255.99</c:v>
                </c:pt>
                <c:pt idx="5256">
                  <c:v>5,256.99</c:v>
                </c:pt>
                <c:pt idx="5257">
                  <c:v>5,258.00</c:v>
                </c:pt>
                <c:pt idx="5258">
                  <c:v>5,259.00</c:v>
                </c:pt>
                <c:pt idx="5259">
                  <c:v>5,259.99</c:v>
                </c:pt>
                <c:pt idx="5260">
                  <c:v>5,261.00</c:v>
                </c:pt>
                <c:pt idx="5261">
                  <c:v>5,262.00</c:v>
                </c:pt>
                <c:pt idx="5262">
                  <c:v>5,262.99</c:v>
                </c:pt>
                <c:pt idx="5263">
                  <c:v>5,263.99</c:v>
                </c:pt>
                <c:pt idx="5264">
                  <c:v>5,265.00</c:v>
                </c:pt>
                <c:pt idx="5265">
                  <c:v>5,266.00</c:v>
                </c:pt>
                <c:pt idx="5266">
                  <c:v>5,266.99</c:v>
                </c:pt>
                <c:pt idx="5267">
                  <c:v>5,268.00</c:v>
                </c:pt>
                <c:pt idx="5268">
                  <c:v>5,269.00</c:v>
                </c:pt>
                <c:pt idx="5269">
                  <c:v>5,269.99</c:v>
                </c:pt>
                <c:pt idx="5270">
                  <c:v>5,271.00</c:v>
                </c:pt>
                <c:pt idx="5271">
                  <c:v>5,272.00</c:v>
                </c:pt>
                <c:pt idx="5272">
                  <c:v>5,272.99</c:v>
                </c:pt>
                <c:pt idx="5273">
                  <c:v>5,273.99</c:v>
                </c:pt>
                <c:pt idx="5274">
                  <c:v>5,275.00</c:v>
                </c:pt>
                <c:pt idx="5275">
                  <c:v>5,275.99</c:v>
                </c:pt>
                <c:pt idx="5276">
                  <c:v>5,276.99</c:v>
                </c:pt>
                <c:pt idx="5277">
                  <c:v>5,278.00</c:v>
                </c:pt>
                <c:pt idx="5278">
                  <c:v>5,279.00</c:v>
                </c:pt>
                <c:pt idx="5279">
                  <c:v>5,279.99</c:v>
                </c:pt>
                <c:pt idx="5280">
                  <c:v>5,281.00</c:v>
                </c:pt>
                <c:pt idx="5281">
                  <c:v>5,282.00</c:v>
                </c:pt>
                <c:pt idx="5282">
                  <c:v>5,282.99</c:v>
                </c:pt>
                <c:pt idx="5283">
                  <c:v>5,283.99</c:v>
                </c:pt>
                <c:pt idx="5284">
                  <c:v>5,285.00</c:v>
                </c:pt>
                <c:pt idx="5285">
                  <c:v>5,285.99</c:v>
                </c:pt>
                <c:pt idx="5286">
                  <c:v>5,286.99</c:v>
                </c:pt>
                <c:pt idx="5287">
                  <c:v>5,288.00</c:v>
                </c:pt>
                <c:pt idx="5288">
                  <c:v>5,289.00</c:v>
                </c:pt>
                <c:pt idx="5289">
                  <c:v>5,289.99</c:v>
                </c:pt>
                <c:pt idx="5290">
                  <c:v>5,291.00</c:v>
                </c:pt>
                <c:pt idx="5291">
                  <c:v>5,292.00</c:v>
                </c:pt>
                <c:pt idx="5292">
                  <c:v>5,292.99</c:v>
                </c:pt>
                <c:pt idx="5293">
                  <c:v>5,293.99</c:v>
                </c:pt>
                <c:pt idx="5294">
                  <c:v>5,295.00</c:v>
                </c:pt>
                <c:pt idx="5295">
                  <c:v>5,296.00</c:v>
                </c:pt>
                <c:pt idx="5296">
                  <c:v>5,296.99</c:v>
                </c:pt>
                <c:pt idx="5297">
                  <c:v>5,298.00</c:v>
                </c:pt>
                <c:pt idx="5298">
                  <c:v>5,299.00</c:v>
                </c:pt>
                <c:pt idx="5299">
                  <c:v>5,299.99</c:v>
                </c:pt>
                <c:pt idx="5300">
                  <c:v>5,301.00</c:v>
                </c:pt>
                <c:pt idx="5301">
                  <c:v>5,302.00</c:v>
                </c:pt>
                <c:pt idx="5302">
                  <c:v>5,302.99</c:v>
                </c:pt>
                <c:pt idx="5303">
                  <c:v>5,303.99</c:v>
                </c:pt>
                <c:pt idx="5304">
                  <c:v>5,305.00</c:v>
                </c:pt>
                <c:pt idx="5305">
                  <c:v>5,306.00</c:v>
                </c:pt>
                <c:pt idx="5306">
                  <c:v>5,306.99</c:v>
                </c:pt>
                <c:pt idx="5307">
                  <c:v>5,308.00</c:v>
                </c:pt>
                <c:pt idx="5308">
                  <c:v>5,309.00</c:v>
                </c:pt>
                <c:pt idx="5309">
                  <c:v>5,309.99</c:v>
                </c:pt>
                <c:pt idx="5310">
                  <c:v>5,311.00</c:v>
                </c:pt>
                <c:pt idx="5311">
                  <c:v>5,312.00</c:v>
                </c:pt>
                <c:pt idx="5312">
                  <c:v>5,312.99</c:v>
                </c:pt>
                <c:pt idx="5313">
                  <c:v>5,313.99</c:v>
                </c:pt>
                <c:pt idx="5314">
                  <c:v>5,315.00</c:v>
                </c:pt>
                <c:pt idx="5315">
                  <c:v>5,316.00</c:v>
                </c:pt>
                <c:pt idx="5316">
                  <c:v>5,316.99</c:v>
                </c:pt>
                <c:pt idx="5317">
                  <c:v>5,318.00</c:v>
                </c:pt>
                <c:pt idx="5318">
                  <c:v>5,319.00</c:v>
                </c:pt>
                <c:pt idx="5319">
                  <c:v>5,319.99</c:v>
                </c:pt>
                <c:pt idx="5320">
                  <c:v>5,321.00</c:v>
                </c:pt>
                <c:pt idx="5321">
                  <c:v>5,322.00</c:v>
                </c:pt>
                <c:pt idx="5322">
                  <c:v>5,322.99</c:v>
                </c:pt>
                <c:pt idx="5323">
                  <c:v>5,323.99</c:v>
                </c:pt>
                <c:pt idx="5324">
                  <c:v>5,325.00</c:v>
                </c:pt>
                <c:pt idx="5325">
                  <c:v>5,326.00</c:v>
                </c:pt>
                <c:pt idx="5326">
                  <c:v>5,326.99</c:v>
                </c:pt>
                <c:pt idx="5327">
                  <c:v>5,328.00</c:v>
                </c:pt>
                <c:pt idx="5328">
                  <c:v>5,329.00</c:v>
                </c:pt>
                <c:pt idx="5329">
                  <c:v>5,329.99</c:v>
                </c:pt>
                <c:pt idx="5330">
                  <c:v>5,330.99</c:v>
                </c:pt>
                <c:pt idx="5331">
                  <c:v>5,332.00</c:v>
                </c:pt>
                <c:pt idx="5332">
                  <c:v>5,333.00</c:v>
                </c:pt>
                <c:pt idx="5333">
                  <c:v>5,333.99</c:v>
                </c:pt>
                <c:pt idx="5334">
                  <c:v>5,335.00</c:v>
                </c:pt>
                <c:pt idx="5335">
                  <c:v>5,336.00</c:v>
                </c:pt>
                <c:pt idx="5336">
                  <c:v>5,336.99</c:v>
                </c:pt>
                <c:pt idx="5337">
                  <c:v>5,338.00</c:v>
                </c:pt>
                <c:pt idx="5338">
                  <c:v>5,339.00</c:v>
                </c:pt>
                <c:pt idx="5339">
                  <c:v>5,339.99</c:v>
                </c:pt>
                <c:pt idx="5340">
                  <c:v>5,340.99</c:v>
                </c:pt>
                <c:pt idx="5341">
                  <c:v>5,342.00</c:v>
                </c:pt>
                <c:pt idx="5342">
                  <c:v>5,343.00</c:v>
                </c:pt>
                <c:pt idx="5343">
                  <c:v>5,343.99</c:v>
                </c:pt>
                <c:pt idx="5344">
                  <c:v>5,345.00</c:v>
                </c:pt>
                <c:pt idx="5345">
                  <c:v>5,346.00</c:v>
                </c:pt>
                <c:pt idx="5346">
                  <c:v>5,346.99</c:v>
                </c:pt>
                <c:pt idx="5347">
                  <c:v>5,348.00</c:v>
                </c:pt>
                <c:pt idx="5348">
                  <c:v>5,349.00</c:v>
                </c:pt>
                <c:pt idx="5349">
                  <c:v>5,349.99</c:v>
                </c:pt>
                <c:pt idx="5350">
                  <c:v>5,350.99</c:v>
                </c:pt>
                <c:pt idx="5351">
                  <c:v>5,352.00</c:v>
                </c:pt>
                <c:pt idx="5352">
                  <c:v>5,353.00</c:v>
                </c:pt>
                <c:pt idx="5353">
                  <c:v>5,353.99</c:v>
                </c:pt>
                <c:pt idx="5354">
                  <c:v>5,355.00</c:v>
                </c:pt>
                <c:pt idx="5355">
                  <c:v>5,356.00</c:v>
                </c:pt>
                <c:pt idx="5356">
                  <c:v>5,356.99</c:v>
                </c:pt>
                <c:pt idx="5357">
                  <c:v>5,358.00</c:v>
                </c:pt>
                <c:pt idx="5358">
                  <c:v>5,359.00</c:v>
                </c:pt>
                <c:pt idx="5359">
                  <c:v>5,359.99</c:v>
                </c:pt>
                <c:pt idx="5360">
                  <c:v>5,360.99</c:v>
                </c:pt>
                <c:pt idx="5361">
                  <c:v>5,362.00</c:v>
                </c:pt>
                <c:pt idx="5362">
                  <c:v>5,363.00</c:v>
                </c:pt>
                <c:pt idx="5363">
                  <c:v>5,363.99</c:v>
                </c:pt>
                <c:pt idx="5364">
                  <c:v>5,365.00</c:v>
                </c:pt>
                <c:pt idx="5365">
                  <c:v>5,366.00</c:v>
                </c:pt>
                <c:pt idx="5366">
                  <c:v>5,366.99</c:v>
                </c:pt>
                <c:pt idx="5367">
                  <c:v>5,368.00</c:v>
                </c:pt>
                <c:pt idx="5368">
                  <c:v>5,369.00</c:v>
                </c:pt>
                <c:pt idx="5369">
                  <c:v>5,369.99</c:v>
                </c:pt>
                <c:pt idx="5370">
                  <c:v>5,370.99</c:v>
                </c:pt>
                <c:pt idx="5371">
                  <c:v>5,372.00</c:v>
                </c:pt>
                <c:pt idx="5372">
                  <c:v>5,373.00</c:v>
                </c:pt>
                <c:pt idx="5373">
                  <c:v>5,373.99</c:v>
                </c:pt>
                <c:pt idx="5374">
                  <c:v>5,375.00</c:v>
                </c:pt>
                <c:pt idx="5375">
                  <c:v>5,376.00</c:v>
                </c:pt>
                <c:pt idx="5376">
                  <c:v>5,376.99</c:v>
                </c:pt>
                <c:pt idx="5377">
                  <c:v>5,377.99</c:v>
                </c:pt>
                <c:pt idx="5378">
                  <c:v>5,379.00</c:v>
                </c:pt>
                <c:pt idx="5379">
                  <c:v>5,379.99</c:v>
                </c:pt>
                <c:pt idx="5380">
                  <c:v>5,380.99</c:v>
                </c:pt>
                <c:pt idx="5381">
                  <c:v>5,382.00</c:v>
                </c:pt>
                <c:pt idx="5382">
                  <c:v>5,383.00</c:v>
                </c:pt>
                <c:pt idx="5383">
                  <c:v>5,383.99</c:v>
                </c:pt>
                <c:pt idx="5384">
                  <c:v>5,385.00</c:v>
                </c:pt>
                <c:pt idx="5385">
                  <c:v>5,386.00</c:v>
                </c:pt>
                <c:pt idx="5386">
                  <c:v>5,386.99</c:v>
                </c:pt>
                <c:pt idx="5387">
                  <c:v>5,387.99</c:v>
                </c:pt>
                <c:pt idx="5388">
                  <c:v>5,389.00</c:v>
                </c:pt>
                <c:pt idx="5389">
                  <c:v>5,390.00</c:v>
                </c:pt>
                <c:pt idx="5390">
                  <c:v>5,390.99</c:v>
                </c:pt>
                <c:pt idx="5391">
                  <c:v>5,392.00</c:v>
                </c:pt>
                <c:pt idx="5392">
                  <c:v>5,393.00</c:v>
                </c:pt>
                <c:pt idx="5393">
                  <c:v>5,393.99</c:v>
                </c:pt>
                <c:pt idx="5394">
                  <c:v>5,395.00</c:v>
                </c:pt>
                <c:pt idx="5395">
                  <c:v>5,396.00</c:v>
                </c:pt>
                <c:pt idx="5396">
                  <c:v>5,396.99</c:v>
                </c:pt>
                <c:pt idx="5397">
                  <c:v>5,397.99</c:v>
                </c:pt>
                <c:pt idx="5398">
                  <c:v>5,399.00</c:v>
                </c:pt>
                <c:pt idx="5399">
                  <c:v>5,400.00</c:v>
                </c:pt>
                <c:pt idx="5400">
                  <c:v>5,400.99</c:v>
                </c:pt>
                <c:pt idx="5401">
                  <c:v>5,402.00</c:v>
                </c:pt>
                <c:pt idx="5402">
                  <c:v>5,403.00</c:v>
                </c:pt>
                <c:pt idx="5403">
                  <c:v>5,403.99</c:v>
                </c:pt>
                <c:pt idx="5404">
                  <c:v>5,405.00</c:v>
                </c:pt>
                <c:pt idx="5405">
                  <c:v>5,406.00</c:v>
                </c:pt>
                <c:pt idx="5406">
                  <c:v>5,406.99</c:v>
                </c:pt>
                <c:pt idx="5407">
                  <c:v>5,407.99</c:v>
                </c:pt>
                <c:pt idx="5408">
                  <c:v>5,409.00</c:v>
                </c:pt>
                <c:pt idx="5409">
                  <c:v>5,410.00</c:v>
                </c:pt>
                <c:pt idx="5410">
                  <c:v>5,410.99</c:v>
                </c:pt>
                <c:pt idx="5411">
                  <c:v>5,412.00</c:v>
                </c:pt>
                <c:pt idx="5412">
                  <c:v>5,413.00</c:v>
                </c:pt>
                <c:pt idx="5413">
                  <c:v>5,413.99</c:v>
                </c:pt>
                <c:pt idx="5414">
                  <c:v>5,415.00</c:v>
                </c:pt>
                <c:pt idx="5415">
                  <c:v>5,416.00</c:v>
                </c:pt>
                <c:pt idx="5416">
                  <c:v>5,416.99</c:v>
                </c:pt>
                <c:pt idx="5417">
                  <c:v>5,417.99</c:v>
                </c:pt>
                <c:pt idx="5418">
                  <c:v>5,419.00</c:v>
                </c:pt>
                <c:pt idx="5419">
                  <c:v>5,420.00</c:v>
                </c:pt>
                <c:pt idx="5420">
                  <c:v>5,420.99</c:v>
                </c:pt>
                <c:pt idx="5421">
                  <c:v>5,422.00</c:v>
                </c:pt>
                <c:pt idx="5422">
                  <c:v>5,423.00</c:v>
                </c:pt>
                <c:pt idx="5423">
                  <c:v>5,423.99</c:v>
                </c:pt>
                <c:pt idx="5424">
                  <c:v>5,424.99</c:v>
                </c:pt>
                <c:pt idx="5425">
                  <c:v>5,426.00</c:v>
                </c:pt>
                <c:pt idx="5426">
                  <c:v>5,426.99</c:v>
                </c:pt>
                <c:pt idx="5427">
                  <c:v>5,427.99</c:v>
                </c:pt>
                <c:pt idx="5428">
                  <c:v>5,429.00</c:v>
                </c:pt>
                <c:pt idx="5429">
                  <c:v>5,430.00</c:v>
                </c:pt>
                <c:pt idx="5430">
                  <c:v>5,430.99</c:v>
                </c:pt>
                <c:pt idx="5431">
                  <c:v>5,432.00</c:v>
                </c:pt>
                <c:pt idx="5432">
                  <c:v>5,433.00</c:v>
                </c:pt>
                <c:pt idx="5433">
                  <c:v>5,433.99</c:v>
                </c:pt>
                <c:pt idx="5434">
                  <c:v>5,434.99</c:v>
                </c:pt>
                <c:pt idx="5435">
                  <c:v>5,436.00</c:v>
                </c:pt>
                <c:pt idx="5436">
                  <c:v>5,437.00</c:v>
                </c:pt>
                <c:pt idx="5437">
                  <c:v>5,437.99</c:v>
                </c:pt>
                <c:pt idx="5438">
                  <c:v>5,439.00</c:v>
                </c:pt>
                <c:pt idx="5439">
                  <c:v>5,440.00</c:v>
                </c:pt>
                <c:pt idx="5440">
                  <c:v>5,440.99</c:v>
                </c:pt>
                <c:pt idx="5441">
                  <c:v>5,442.00</c:v>
                </c:pt>
                <c:pt idx="5442">
                  <c:v>5,443.00</c:v>
                </c:pt>
                <c:pt idx="5443">
                  <c:v>5,443.99</c:v>
                </c:pt>
                <c:pt idx="5444">
                  <c:v>5,444.99</c:v>
                </c:pt>
                <c:pt idx="5445">
                  <c:v>5,446.00</c:v>
                </c:pt>
                <c:pt idx="5446">
                  <c:v>5,447.00</c:v>
                </c:pt>
                <c:pt idx="5447">
                  <c:v>5,447.99</c:v>
                </c:pt>
                <c:pt idx="5448">
                  <c:v>5,449.00</c:v>
                </c:pt>
                <c:pt idx="5449">
                  <c:v>5,450.00</c:v>
                </c:pt>
                <c:pt idx="5450">
                  <c:v>5,450.99</c:v>
                </c:pt>
                <c:pt idx="5451">
                  <c:v>5,452.00</c:v>
                </c:pt>
                <c:pt idx="5452">
                  <c:v>5,453.00</c:v>
                </c:pt>
                <c:pt idx="5453">
                  <c:v>5,453.99</c:v>
                </c:pt>
                <c:pt idx="5454">
                  <c:v>5,454.99</c:v>
                </c:pt>
                <c:pt idx="5455">
                  <c:v>5,456.00</c:v>
                </c:pt>
                <c:pt idx="5456">
                  <c:v>5,457.00</c:v>
                </c:pt>
                <c:pt idx="5457">
                  <c:v>5,457.99</c:v>
                </c:pt>
                <c:pt idx="5458">
                  <c:v>5,459.00</c:v>
                </c:pt>
                <c:pt idx="5459">
                  <c:v>5,460.00</c:v>
                </c:pt>
                <c:pt idx="5460">
                  <c:v>5,460.99</c:v>
                </c:pt>
                <c:pt idx="5461">
                  <c:v>5,462.00</c:v>
                </c:pt>
                <c:pt idx="5462">
                  <c:v>5,463.00</c:v>
                </c:pt>
                <c:pt idx="5463">
                  <c:v>5,463.99</c:v>
                </c:pt>
                <c:pt idx="5464">
                  <c:v>5,464.99</c:v>
                </c:pt>
                <c:pt idx="5465">
                  <c:v>5,466.00</c:v>
                </c:pt>
                <c:pt idx="5466">
                  <c:v>5,467.00</c:v>
                </c:pt>
                <c:pt idx="5467">
                  <c:v>5,467.99</c:v>
                </c:pt>
                <c:pt idx="5468">
                  <c:v>5,469.00</c:v>
                </c:pt>
                <c:pt idx="5469">
                  <c:v>5,470.00</c:v>
                </c:pt>
                <c:pt idx="5470">
                  <c:v>5,470.99</c:v>
                </c:pt>
                <c:pt idx="5471">
                  <c:v>5,472.00</c:v>
                </c:pt>
                <c:pt idx="5472">
                  <c:v>5,473.00</c:v>
                </c:pt>
                <c:pt idx="5473">
                  <c:v>5,473.99</c:v>
                </c:pt>
                <c:pt idx="5474">
                  <c:v>5,474.99</c:v>
                </c:pt>
                <c:pt idx="5475">
                  <c:v>5,476.00</c:v>
                </c:pt>
                <c:pt idx="5476">
                  <c:v>5,477.00</c:v>
                </c:pt>
                <c:pt idx="5477">
                  <c:v>5,477.99</c:v>
                </c:pt>
                <c:pt idx="5478">
                  <c:v>5,479.00</c:v>
                </c:pt>
                <c:pt idx="5479">
                  <c:v>5,480.00</c:v>
                </c:pt>
                <c:pt idx="5480">
                  <c:v>5,480.99</c:v>
                </c:pt>
                <c:pt idx="5481">
                  <c:v>5,481.99</c:v>
                </c:pt>
                <c:pt idx="5482">
                  <c:v>5,483.00</c:v>
                </c:pt>
                <c:pt idx="5483">
                  <c:v>5,483.99</c:v>
                </c:pt>
                <c:pt idx="5484">
                  <c:v>5,484.99</c:v>
                </c:pt>
                <c:pt idx="5485">
                  <c:v>5,486.00</c:v>
                </c:pt>
                <c:pt idx="5486">
                  <c:v>5,487.00</c:v>
                </c:pt>
                <c:pt idx="5487">
                  <c:v>5,487.99</c:v>
                </c:pt>
                <c:pt idx="5488">
                  <c:v>5,489.00</c:v>
                </c:pt>
                <c:pt idx="5489">
                  <c:v>5,490.00</c:v>
                </c:pt>
                <c:pt idx="5490">
                  <c:v>5,490.99</c:v>
                </c:pt>
                <c:pt idx="5491">
                  <c:v>5,491.99</c:v>
                </c:pt>
                <c:pt idx="5492">
                  <c:v>5,493.00</c:v>
                </c:pt>
                <c:pt idx="5493">
                  <c:v>5,494.00</c:v>
                </c:pt>
                <c:pt idx="5494">
                  <c:v>5,494.99</c:v>
                </c:pt>
                <c:pt idx="5495">
                  <c:v>5,496.00</c:v>
                </c:pt>
                <c:pt idx="5496">
                  <c:v>5,497.00</c:v>
                </c:pt>
                <c:pt idx="5497">
                  <c:v>5,497.99</c:v>
                </c:pt>
                <c:pt idx="5498">
                  <c:v>5,499.00</c:v>
                </c:pt>
                <c:pt idx="5499">
                  <c:v>5,500.00</c:v>
                </c:pt>
                <c:pt idx="5500">
                  <c:v>5,500.99</c:v>
                </c:pt>
                <c:pt idx="5501">
                  <c:v>5,501.99</c:v>
                </c:pt>
                <c:pt idx="5502">
                  <c:v>5,503.00</c:v>
                </c:pt>
                <c:pt idx="5503">
                  <c:v>5,504.00</c:v>
                </c:pt>
                <c:pt idx="5504">
                  <c:v>5,504.99</c:v>
                </c:pt>
                <c:pt idx="5505">
                  <c:v>5,506.00</c:v>
                </c:pt>
                <c:pt idx="5506">
                  <c:v>5,507.00</c:v>
                </c:pt>
                <c:pt idx="5507">
                  <c:v>5,507.99</c:v>
                </c:pt>
                <c:pt idx="5508">
                  <c:v>5,509.00</c:v>
                </c:pt>
                <c:pt idx="5509">
                  <c:v>5,510.00</c:v>
                </c:pt>
                <c:pt idx="5510">
                  <c:v>5,510.99</c:v>
                </c:pt>
                <c:pt idx="5511">
                  <c:v>5,511.99</c:v>
                </c:pt>
                <c:pt idx="5512">
                  <c:v>5,513.00</c:v>
                </c:pt>
                <c:pt idx="5513">
                  <c:v>5,514.00</c:v>
                </c:pt>
                <c:pt idx="5514">
                  <c:v>5,514.99</c:v>
                </c:pt>
                <c:pt idx="5515">
                  <c:v>5,516.00</c:v>
                </c:pt>
                <c:pt idx="5516">
                  <c:v>5,517.00</c:v>
                </c:pt>
                <c:pt idx="5517">
                  <c:v>5,517.99</c:v>
                </c:pt>
                <c:pt idx="5518">
                  <c:v>5,518.99</c:v>
                </c:pt>
                <c:pt idx="5519">
                  <c:v>5,520.00</c:v>
                </c:pt>
                <c:pt idx="5520">
                  <c:v>5,521.00</c:v>
                </c:pt>
                <c:pt idx="5521">
                  <c:v>5,521.99</c:v>
                </c:pt>
                <c:pt idx="5522">
                  <c:v>5,523.00</c:v>
                </c:pt>
                <c:pt idx="5523">
                  <c:v>5,524.00</c:v>
                </c:pt>
                <c:pt idx="5524">
                  <c:v>5,524.99</c:v>
                </c:pt>
                <c:pt idx="5525">
                  <c:v>5,526.00</c:v>
                </c:pt>
                <c:pt idx="5526">
                  <c:v>5,527.00</c:v>
                </c:pt>
                <c:pt idx="5527">
                  <c:v>5,527.99</c:v>
                </c:pt>
                <c:pt idx="5528">
                  <c:v>5,528.99</c:v>
                </c:pt>
                <c:pt idx="5529">
                  <c:v>5,530.00</c:v>
                </c:pt>
                <c:pt idx="5530">
                  <c:v>5,531.00</c:v>
                </c:pt>
                <c:pt idx="5531">
                  <c:v>5,531.99</c:v>
                </c:pt>
                <c:pt idx="5532">
                  <c:v>5,533.00</c:v>
                </c:pt>
                <c:pt idx="5533">
                  <c:v>5,534.00</c:v>
                </c:pt>
                <c:pt idx="5534">
                  <c:v>5,534.99</c:v>
                </c:pt>
                <c:pt idx="5535">
                  <c:v>5,536.00</c:v>
                </c:pt>
                <c:pt idx="5536">
                  <c:v>5,537.00</c:v>
                </c:pt>
                <c:pt idx="5537">
                  <c:v>5,537.99</c:v>
                </c:pt>
                <c:pt idx="5538">
                  <c:v>5,538.99</c:v>
                </c:pt>
                <c:pt idx="5539">
                  <c:v>5,540.00</c:v>
                </c:pt>
                <c:pt idx="5540">
                  <c:v>5,541.00</c:v>
                </c:pt>
                <c:pt idx="5541">
                  <c:v>5,541.99</c:v>
                </c:pt>
                <c:pt idx="5542">
                  <c:v>5,543.00</c:v>
                </c:pt>
                <c:pt idx="5543">
                  <c:v>5,544.00</c:v>
                </c:pt>
                <c:pt idx="5544">
                  <c:v>5,544.99</c:v>
                </c:pt>
                <c:pt idx="5545">
                  <c:v>5,546.00</c:v>
                </c:pt>
                <c:pt idx="5546">
                  <c:v>5,547.00</c:v>
                </c:pt>
                <c:pt idx="5547">
                  <c:v>5,547.99</c:v>
                </c:pt>
                <c:pt idx="5548">
                  <c:v>5,548.99</c:v>
                </c:pt>
                <c:pt idx="5549">
                  <c:v>5,550.00</c:v>
                </c:pt>
                <c:pt idx="5550">
                  <c:v>5,551.00</c:v>
                </c:pt>
                <c:pt idx="5551">
                  <c:v>5,551.99</c:v>
                </c:pt>
                <c:pt idx="5552">
                  <c:v>5,553.00</c:v>
                </c:pt>
                <c:pt idx="5553">
                  <c:v>5,554.00</c:v>
                </c:pt>
                <c:pt idx="5554">
                  <c:v>5,554.99</c:v>
                </c:pt>
                <c:pt idx="5555">
                  <c:v>5,555.99</c:v>
                </c:pt>
                <c:pt idx="5556">
                  <c:v>5,557.00</c:v>
                </c:pt>
                <c:pt idx="5557">
                  <c:v>5,557.99</c:v>
                </c:pt>
                <c:pt idx="5558">
                  <c:v>5,558.99</c:v>
                </c:pt>
                <c:pt idx="5559">
                  <c:v>5,560.00</c:v>
                </c:pt>
                <c:pt idx="5560">
                  <c:v>5,561.00</c:v>
                </c:pt>
                <c:pt idx="5561">
                  <c:v>5,561.99</c:v>
                </c:pt>
                <c:pt idx="5562">
                  <c:v>5,563.00</c:v>
                </c:pt>
                <c:pt idx="5563">
                  <c:v>5,564.00</c:v>
                </c:pt>
                <c:pt idx="5564">
                  <c:v>5,564.99</c:v>
                </c:pt>
                <c:pt idx="5565">
                  <c:v>5,565.99</c:v>
                </c:pt>
                <c:pt idx="5566">
                  <c:v>5,567.00</c:v>
                </c:pt>
                <c:pt idx="5567">
                  <c:v>5,568.00</c:v>
                </c:pt>
                <c:pt idx="5568">
                  <c:v>5,568.99</c:v>
                </c:pt>
                <c:pt idx="5569">
                  <c:v>5,570.00</c:v>
                </c:pt>
                <c:pt idx="5570">
                  <c:v>5,571.00</c:v>
                </c:pt>
                <c:pt idx="5571">
                  <c:v>5,571.99</c:v>
                </c:pt>
                <c:pt idx="5572">
                  <c:v>5,573.00</c:v>
                </c:pt>
                <c:pt idx="5573">
                  <c:v>5,574.00</c:v>
                </c:pt>
                <c:pt idx="5574">
                  <c:v>5,574.99</c:v>
                </c:pt>
                <c:pt idx="5575">
                  <c:v>5,575.99</c:v>
                </c:pt>
                <c:pt idx="5576">
                  <c:v>5,577.00</c:v>
                </c:pt>
                <c:pt idx="5577">
                  <c:v>5,578.00</c:v>
                </c:pt>
                <c:pt idx="5578">
                  <c:v>5,578.99</c:v>
                </c:pt>
                <c:pt idx="5579">
                  <c:v>5,580.00</c:v>
                </c:pt>
                <c:pt idx="5580">
                  <c:v>5,581.00</c:v>
                </c:pt>
                <c:pt idx="5581">
                  <c:v>5,581.99</c:v>
                </c:pt>
                <c:pt idx="5582">
                  <c:v>5,582.99</c:v>
                </c:pt>
                <c:pt idx="5583">
                  <c:v>5,584.00</c:v>
                </c:pt>
                <c:pt idx="5584">
                  <c:v>5,585.00</c:v>
                </c:pt>
                <c:pt idx="5585">
                  <c:v>5,585.99</c:v>
                </c:pt>
                <c:pt idx="5586">
                  <c:v>5,587.00</c:v>
                </c:pt>
                <c:pt idx="5587">
                  <c:v>5,588.00</c:v>
                </c:pt>
                <c:pt idx="5588">
                  <c:v>5,588.99</c:v>
                </c:pt>
                <c:pt idx="5589">
                  <c:v>5,590.00</c:v>
                </c:pt>
                <c:pt idx="5590">
                  <c:v>5,591.00</c:v>
                </c:pt>
                <c:pt idx="5591">
                  <c:v>5,591.99</c:v>
                </c:pt>
                <c:pt idx="5592">
                  <c:v>5,592.99</c:v>
                </c:pt>
                <c:pt idx="5593">
                  <c:v>5,594.00</c:v>
                </c:pt>
                <c:pt idx="5594">
                  <c:v>5,595.00</c:v>
                </c:pt>
                <c:pt idx="5595">
                  <c:v>5,595.99</c:v>
                </c:pt>
                <c:pt idx="5596">
                  <c:v>5,597.00</c:v>
                </c:pt>
                <c:pt idx="5597">
                  <c:v>5,598.00</c:v>
                </c:pt>
                <c:pt idx="5598">
                  <c:v>5,598.99</c:v>
                </c:pt>
                <c:pt idx="5599">
                  <c:v>5,600.00</c:v>
                </c:pt>
                <c:pt idx="5600">
                  <c:v>5,601.00</c:v>
                </c:pt>
                <c:pt idx="5601">
                  <c:v>5,601.99</c:v>
                </c:pt>
                <c:pt idx="5602">
                  <c:v>5,602.99</c:v>
                </c:pt>
                <c:pt idx="5603">
                  <c:v>5,604.00</c:v>
                </c:pt>
                <c:pt idx="5604">
                  <c:v>5,605.00</c:v>
                </c:pt>
                <c:pt idx="5605">
                  <c:v>5,605.99</c:v>
                </c:pt>
                <c:pt idx="5606">
                  <c:v>5,607.00</c:v>
                </c:pt>
                <c:pt idx="5607">
                  <c:v>5,608.00</c:v>
                </c:pt>
                <c:pt idx="5608">
                  <c:v>5,608.99</c:v>
                </c:pt>
                <c:pt idx="5609">
                  <c:v>5,610.00</c:v>
                </c:pt>
                <c:pt idx="5610">
                  <c:v>5,611.00</c:v>
                </c:pt>
                <c:pt idx="5611">
                  <c:v>5,611.99</c:v>
                </c:pt>
                <c:pt idx="5612">
                  <c:v>5,612.99</c:v>
                </c:pt>
                <c:pt idx="5613">
                  <c:v>5,614.00</c:v>
                </c:pt>
                <c:pt idx="5614">
                  <c:v>5,615.00</c:v>
                </c:pt>
                <c:pt idx="5615">
                  <c:v>5,615.99</c:v>
                </c:pt>
                <c:pt idx="5616">
                  <c:v>5,617.00</c:v>
                </c:pt>
                <c:pt idx="5617">
                  <c:v>5,618.00</c:v>
                </c:pt>
                <c:pt idx="5618">
                  <c:v>5,618.99</c:v>
                </c:pt>
                <c:pt idx="5619">
                  <c:v>5,620.00</c:v>
                </c:pt>
                <c:pt idx="5620">
                  <c:v>5,621.00</c:v>
                </c:pt>
                <c:pt idx="5621">
                  <c:v>5,621.99</c:v>
                </c:pt>
                <c:pt idx="5622">
                  <c:v>5,622.99</c:v>
                </c:pt>
                <c:pt idx="5623">
                  <c:v>5,624.00</c:v>
                </c:pt>
                <c:pt idx="5624">
                  <c:v>5,625.00</c:v>
                </c:pt>
                <c:pt idx="5625">
                  <c:v>5,625.99</c:v>
                </c:pt>
                <c:pt idx="5626">
                  <c:v>5,627.00</c:v>
                </c:pt>
                <c:pt idx="5627">
                  <c:v>5,628.00</c:v>
                </c:pt>
                <c:pt idx="5628">
                  <c:v>5,628.99</c:v>
                </c:pt>
                <c:pt idx="5629">
                  <c:v>5,629.99</c:v>
                </c:pt>
                <c:pt idx="5630">
                  <c:v>5,631.00</c:v>
                </c:pt>
                <c:pt idx="5631">
                  <c:v>5,631.99</c:v>
                </c:pt>
                <c:pt idx="5632">
                  <c:v>5,632.99</c:v>
                </c:pt>
                <c:pt idx="5633">
                  <c:v>5,634.00</c:v>
                </c:pt>
                <c:pt idx="5634">
                  <c:v>5,635.00</c:v>
                </c:pt>
                <c:pt idx="5635">
                  <c:v>5,635.99</c:v>
                </c:pt>
                <c:pt idx="5636">
                  <c:v>5,637.00</c:v>
                </c:pt>
                <c:pt idx="5637">
                  <c:v>5,638.00</c:v>
                </c:pt>
                <c:pt idx="5638">
                  <c:v>5,638.99</c:v>
                </c:pt>
                <c:pt idx="5639">
                  <c:v>5,639.99</c:v>
                </c:pt>
                <c:pt idx="5640">
                  <c:v>5,641.00</c:v>
                </c:pt>
                <c:pt idx="5641">
                  <c:v>5,641.99</c:v>
                </c:pt>
                <c:pt idx="5642">
                  <c:v>5,642.99</c:v>
                </c:pt>
                <c:pt idx="5643">
                  <c:v>5,644.00</c:v>
                </c:pt>
                <c:pt idx="5644">
                  <c:v>5,645.00</c:v>
                </c:pt>
                <c:pt idx="5645">
                  <c:v>5,645.99</c:v>
                </c:pt>
                <c:pt idx="5646">
                  <c:v>5,647.00</c:v>
                </c:pt>
                <c:pt idx="5647">
                  <c:v>5,648.00</c:v>
                </c:pt>
                <c:pt idx="5648">
                  <c:v>5,648.99</c:v>
                </c:pt>
                <c:pt idx="5649">
                  <c:v>5,649.99</c:v>
                </c:pt>
                <c:pt idx="5650">
                  <c:v>5,651.00</c:v>
                </c:pt>
                <c:pt idx="5651">
                  <c:v>5,652.00</c:v>
                </c:pt>
                <c:pt idx="5652">
                  <c:v>5,652.99</c:v>
                </c:pt>
                <c:pt idx="5653">
                  <c:v>5,654.00</c:v>
                </c:pt>
                <c:pt idx="5654">
                  <c:v>5,655.00</c:v>
                </c:pt>
                <c:pt idx="5655">
                  <c:v>5,655.99</c:v>
                </c:pt>
                <c:pt idx="5656">
                  <c:v>5,657.00</c:v>
                </c:pt>
                <c:pt idx="5657">
                  <c:v>5,658.00</c:v>
                </c:pt>
                <c:pt idx="5658">
                  <c:v>5,658.99</c:v>
                </c:pt>
                <c:pt idx="5659">
                  <c:v>5,659.99</c:v>
                </c:pt>
                <c:pt idx="5660">
                  <c:v>5,661.00</c:v>
                </c:pt>
                <c:pt idx="5661">
                  <c:v>5,662.00</c:v>
                </c:pt>
                <c:pt idx="5662">
                  <c:v>5,662.99</c:v>
                </c:pt>
                <c:pt idx="5663">
                  <c:v>5,664.00</c:v>
                </c:pt>
                <c:pt idx="5664">
                  <c:v>5,665.00</c:v>
                </c:pt>
                <c:pt idx="5665">
                  <c:v>5,665.99</c:v>
                </c:pt>
                <c:pt idx="5666">
                  <c:v>5,667.00</c:v>
                </c:pt>
                <c:pt idx="5667">
                  <c:v>5,668.00</c:v>
                </c:pt>
                <c:pt idx="5668">
                  <c:v>5,668.99</c:v>
                </c:pt>
                <c:pt idx="5669">
                  <c:v>5,669.99</c:v>
                </c:pt>
                <c:pt idx="5670">
                  <c:v>5,671.00</c:v>
                </c:pt>
                <c:pt idx="5671">
                  <c:v>5,672.00</c:v>
                </c:pt>
                <c:pt idx="5672">
                  <c:v>5,672.99</c:v>
                </c:pt>
                <c:pt idx="5673">
                  <c:v>5,674.00</c:v>
                </c:pt>
                <c:pt idx="5674">
                  <c:v>5,675.00</c:v>
                </c:pt>
                <c:pt idx="5675">
                  <c:v>5,675.99</c:v>
                </c:pt>
                <c:pt idx="5676">
                  <c:v>5,676.99</c:v>
                </c:pt>
                <c:pt idx="5677">
                  <c:v>5,678.00</c:v>
                </c:pt>
                <c:pt idx="5678">
                  <c:v>5,678.99</c:v>
                </c:pt>
                <c:pt idx="5679">
                  <c:v>5,679.99</c:v>
                </c:pt>
                <c:pt idx="5680">
                  <c:v>5,681.00</c:v>
                </c:pt>
                <c:pt idx="5681">
                  <c:v>5,682.00</c:v>
                </c:pt>
                <c:pt idx="5682">
                  <c:v>5,682.99</c:v>
                </c:pt>
                <c:pt idx="5683">
                  <c:v>5,684.00</c:v>
                </c:pt>
                <c:pt idx="5684">
                  <c:v>5,685.00</c:v>
                </c:pt>
                <c:pt idx="5685">
                  <c:v>5,685.99</c:v>
                </c:pt>
                <c:pt idx="5686">
                  <c:v>5,686.99</c:v>
                </c:pt>
                <c:pt idx="5687">
                  <c:v>5,688.00</c:v>
                </c:pt>
                <c:pt idx="5688">
                  <c:v>5,689.00</c:v>
                </c:pt>
                <c:pt idx="5689">
                  <c:v>5,689.99</c:v>
                </c:pt>
                <c:pt idx="5690">
                  <c:v>5,691.00</c:v>
                </c:pt>
                <c:pt idx="5691">
                  <c:v>5,692.00</c:v>
                </c:pt>
                <c:pt idx="5692">
                  <c:v>5,692.99</c:v>
                </c:pt>
                <c:pt idx="5693">
                  <c:v>5,694.00</c:v>
                </c:pt>
                <c:pt idx="5694">
                  <c:v>5,695.00</c:v>
                </c:pt>
                <c:pt idx="5695">
                  <c:v>5,695.99</c:v>
                </c:pt>
                <c:pt idx="5696">
                  <c:v>5,696.99</c:v>
                </c:pt>
                <c:pt idx="5697">
                  <c:v>5,698.00</c:v>
                </c:pt>
                <c:pt idx="5698">
                  <c:v>5,699.00</c:v>
                </c:pt>
                <c:pt idx="5699">
                  <c:v>5,699.99</c:v>
                </c:pt>
                <c:pt idx="5700">
                  <c:v>5,701.00</c:v>
                </c:pt>
                <c:pt idx="5701">
                  <c:v>5,702.00</c:v>
                </c:pt>
                <c:pt idx="5702">
                  <c:v>5,702.99</c:v>
                </c:pt>
                <c:pt idx="5703">
                  <c:v>5,704.00</c:v>
                </c:pt>
                <c:pt idx="5704">
                  <c:v>5,705.00</c:v>
                </c:pt>
                <c:pt idx="5705">
                  <c:v>5,705.99</c:v>
                </c:pt>
                <c:pt idx="5706">
                  <c:v>5,706.99</c:v>
                </c:pt>
                <c:pt idx="5707">
                  <c:v>5,708.00</c:v>
                </c:pt>
                <c:pt idx="5708">
                  <c:v>5,709.00</c:v>
                </c:pt>
                <c:pt idx="5709">
                  <c:v>5,709.99</c:v>
                </c:pt>
                <c:pt idx="5710">
                  <c:v>5,711.00</c:v>
                </c:pt>
                <c:pt idx="5711">
                  <c:v>5,712.00</c:v>
                </c:pt>
                <c:pt idx="5712">
                  <c:v>5,712.99</c:v>
                </c:pt>
                <c:pt idx="5713">
                  <c:v>5,713.99</c:v>
                </c:pt>
                <c:pt idx="5714">
                  <c:v>5,715.00</c:v>
                </c:pt>
                <c:pt idx="5715">
                  <c:v>5,715.99</c:v>
                </c:pt>
                <c:pt idx="5716">
                  <c:v>5,716.99</c:v>
                </c:pt>
                <c:pt idx="5717">
                  <c:v>5,718.00</c:v>
                </c:pt>
                <c:pt idx="5718">
                  <c:v>5,719.00</c:v>
                </c:pt>
                <c:pt idx="5719">
                  <c:v>5,719.99</c:v>
                </c:pt>
                <c:pt idx="5720">
                  <c:v>5,721.00</c:v>
                </c:pt>
                <c:pt idx="5721">
                  <c:v>5,722.00</c:v>
                </c:pt>
                <c:pt idx="5722">
                  <c:v>5,722.99</c:v>
                </c:pt>
                <c:pt idx="5723">
                  <c:v>5,723.99</c:v>
                </c:pt>
                <c:pt idx="5724">
                  <c:v>5,725.00</c:v>
                </c:pt>
                <c:pt idx="5725">
                  <c:v>5,726.00</c:v>
                </c:pt>
                <c:pt idx="5726">
                  <c:v>5,726.99</c:v>
                </c:pt>
                <c:pt idx="5727">
                  <c:v>5,728.00</c:v>
                </c:pt>
                <c:pt idx="5728">
                  <c:v>5,729.00</c:v>
                </c:pt>
                <c:pt idx="5729">
                  <c:v>5,729.99</c:v>
                </c:pt>
                <c:pt idx="5730">
                  <c:v>5,731.00</c:v>
                </c:pt>
                <c:pt idx="5731">
                  <c:v>5,732.00</c:v>
                </c:pt>
                <c:pt idx="5732">
                  <c:v>5,732.99</c:v>
                </c:pt>
                <c:pt idx="5733">
                  <c:v>5,733.99</c:v>
                </c:pt>
                <c:pt idx="5734">
                  <c:v>5,735.00</c:v>
                </c:pt>
                <c:pt idx="5735">
                  <c:v>5,736.00</c:v>
                </c:pt>
                <c:pt idx="5736">
                  <c:v>5,736.99</c:v>
                </c:pt>
                <c:pt idx="5737">
                  <c:v>5,738.00</c:v>
                </c:pt>
                <c:pt idx="5738">
                  <c:v>5,739.00</c:v>
                </c:pt>
                <c:pt idx="5739">
                  <c:v>5,739.99</c:v>
                </c:pt>
                <c:pt idx="5740">
                  <c:v>5,741.00</c:v>
                </c:pt>
                <c:pt idx="5741">
                  <c:v>5,742.00</c:v>
                </c:pt>
                <c:pt idx="5742">
                  <c:v>5,742.99</c:v>
                </c:pt>
                <c:pt idx="5743">
                  <c:v>5,743.99</c:v>
                </c:pt>
                <c:pt idx="5744">
                  <c:v>5,745.00</c:v>
                </c:pt>
                <c:pt idx="5745">
                  <c:v>5,746.00</c:v>
                </c:pt>
                <c:pt idx="5746">
                  <c:v>5,746.99</c:v>
                </c:pt>
                <c:pt idx="5747">
                  <c:v>5,748.00</c:v>
                </c:pt>
                <c:pt idx="5748">
                  <c:v>5,749.00</c:v>
                </c:pt>
                <c:pt idx="5749">
                  <c:v>5,749.99</c:v>
                </c:pt>
                <c:pt idx="5750">
                  <c:v>5,751.00</c:v>
                </c:pt>
                <c:pt idx="5751">
                  <c:v>5,752.00</c:v>
                </c:pt>
                <c:pt idx="5752">
                  <c:v>5,752.99</c:v>
                </c:pt>
                <c:pt idx="5753">
                  <c:v>5,753.99</c:v>
                </c:pt>
                <c:pt idx="5754">
                  <c:v>5,755.00</c:v>
                </c:pt>
                <c:pt idx="5755">
                  <c:v>5,756.00</c:v>
                </c:pt>
                <c:pt idx="5756">
                  <c:v>5,756.99</c:v>
                </c:pt>
                <c:pt idx="5757">
                  <c:v>5,758.00</c:v>
                </c:pt>
                <c:pt idx="5758">
                  <c:v>5,759.00</c:v>
                </c:pt>
                <c:pt idx="5759">
                  <c:v>5,759.99</c:v>
                </c:pt>
                <c:pt idx="5760">
                  <c:v>5,760.99</c:v>
                </c:pt>
                <c:pt idx="5761">
                  <c:v>5,762.00</c:v>
                </c:pt>
                <c:pt idx="5762">
                  <c:v>5,762.99</c:v>
                </c:pt>
                <c:pt idx="5763">
                  <c:v>5,763.99</c:v>
                </c:pt>
                <c:pt idx="5764">
                  <c:v>5,765.00</c:v>
                </c:pt>
                <c:pt idx="5765">
                  <c:v>5,766.00</c:v>
                </c:pt>
                <c:pt idx="5766">
                  <c:v>5,766.99</c:v>
                </c:pt>
                <c:pt idx="5767">
                  <c:v>5,768.00</c:v>
                </c:pt>
                <c:pt idx="5768">
                  <c:v>5,769.00</c:v>
                </c:pt>
                <c:pt idx="5769">
                  <c:v>5,769.99</c:v>
                </c:pt>
                <c:pt idx="5770">
                  <c:v>5,770.99</c:v>
                </c:pt>
                <c:pt idx="5771">
                  <c:v>5,772.00</c:v>
                </c:pt>
                <c:pt idx="5772">
                  <c:v>5,773.00</c:v>
                </c:pt>
                <c:pt idx="5773">
                  <c:v>5,773.99</c:v>
                </c:pt>
                <c:pt idx="5774">
                  <c:v>5,775.00</c:v>
                </c:pt>
                <c:pt idx="5775">
                  <c:v>5,776.00</c:v>
                </c:pt>
                <c:pt idx="5776">
                  <c:v>5,776.99</c:v>
                </c:pt>
                <c:pt idx="5777">
                  <c:v>5,778.00</c:v>
                </c:pt>
                <c:pt idx="5778">
                  <c:v>5,779.00</c:v>
                </c:pt>
                <c:pt idx="5779">
                  <c:v>5,779.99</c:v>
                </c:pt>
                <c:pt idx="5780">
                  <c:v>5,780.99</c:v>
                </c:pt>
                <c:pt idx="5781">
                  <c:v>5,782.00</c:v>
                </c:pt>
                <c:pt idx="5782">
                  <c:v>5,783.00</c:v>
                </c:pt>
                <c:pt idx="5783">
                  <c:v>5,783.99</c:v>
                </c:pt>
                <c:pt idx="5784">
                  <c:v>5,785.00</c:v>
                </c:pt>
                <c:pt idx="5785">
                  <c:v>5,786.00</c:v>
                </c:pt>
                <c:pt idx="5786">
                  <c:v>5,786.99</c:v>
                </c:pt>
                <c:pt idx="5787">
                  <c:v>5,788.00</c:v>
                </c:pt>
                <c:pt idx="5788">
                  <c:v>5,789.00</c:v>
                </c:pt>
                <c:pt idx="5789">
                  <c:v>5,789.99</c:v>
                </c:pt>
                <c:pt idx="5790">
                  <c:v>5,790.99</c:v>
                </c:pt>
                <c:pt idx="5791">
                  <c:v>5,792.00</c:v>
                </c:pt>
                <c:pt idx="5792">
                  <c:v>5,793.00</c:v>
                </c:pt>
                <c:pt idx="5793">
                  <c:v>5,793.99</c:v>
                </c:pt>
                <c:pt idx="5794">
                  <c:v>5,795.00</c:v>
                </c:pt>
                <c:pt idx="5795">
                  <c:v>5,796.00</c:v>
                </c:pt>
                <c:pt idx="5796">
                  <c:v>5,796.99</c:v>
                </c:pt>
                <c:pt idx="5797">
                  <c:v>5,798.00</c:v>
                </c:pt>
                <c:pt idx="5798">
                  <c:v>5,799.00</c:v>
                </c:pt>
                <c:pt idx="5799">
                  <c:v>5,799.99</c:v>
                </c:pt>
                <c:pt idx="5800">
                  <c:v>5,800.99</c:v>
                </c:pt>
                <c:pt idx="5801">
                  <c:v>5,802.00</c:v>
                </c:pt>
                <c:pt idx="5802">
                  <c:v>5,803.00</c:v>
                </c:pt>
                <c:pt idx="5803">
                  <c:v>5,803.99</c:v>
                </c:pt>
                <c:pt idx="5804">
                  <c:v>5,805.00</c:v>
                </c:pt>
                <c:pt idx="5805">
                  <c:v>5,806.00</c:v>
                </c:pt>
                <c:pt idx="5806">
                  <c:v>5,806.99</c:v>
                </c:pt>
                <c:pt idx="5807">
                  <c:v>5,808.00</c:v>
                </c:pt>
                <c:pt idx="5808">
                  <c:v>5,809.00</c:v>
                </c:pt>
                <c:pt idx="5809">
                  <c:v>5,809.99</c:v>
                </c:pt>
                <c:pt idx="5810">
                  <c:v>5,810.99</c:v>
                </c:pt>
                <c:pt idx="5811">
                  <c:v>5,812.00</c:v>
                </c:pt>
                <c:pt idx="5812">
                  <c:v>5,813.00</c:v>
                </c:pt>
                <c:pt idx="5813">
                  <c:v>5,813.99</c:v>
                </c:pt>
                <c:pt idx="5814">
                  <c:v>5,815.00</c:v>
                </c:pt>
                <c:pt idx="5815">
                  <c:v>5,816.00</c:v>
                </c:pt>
                <c:pt idx="5816">
                  <c:v>5,816.99</c:v>
                </c:pt>
                <c:pt idx="5817">
                  <c:v>5,818.00</c:v>
                </c:pt>
                <c:pt idx="5818">
                  <c:v>5,819.00</c:v>
                </c:pt>
                <c:pt idx="5819">
                  <c:v>5,819.99</c:v>
                </c:pt>
                <c:pt idx="5820">
                  <c:v>5,820.99</c:v>
                </c:pt>
                <c:pt idx="5821">
                  <c:v>5,822.00</c:v>
                </c:pt>
                <c:pt idx="5822">
                  <c:v>5,823.00</c:v>
                </c:pt>
                <c:pt idx="5823">
                  <c:v>5,823.99</c:v>
                </c:pt>
                <c:pt idx="5824">
                  <c:v>5,825.00</c:v>
                </c:pt>
                <c:pt idx="5825">
                  <c:v>5,826.00</c:v>
                </c:pt>
                <c:pt idx="5826">
                  <c:v>5,826.99</c:v>
                </c:pt>
                <c:pt idx="5827">
                  <c:v>5,827.99</c:v>
                </c:pt>
                <c:pt idx="5828">
                  <c:v>5,829.00</c:v>
                </c:pt>
                <c:pt idx="5829">
                  <c:v>5,829.99</c:v>
                </c:pt>
                <c:pt idx="5830">
                  <c:v>5,830.99</c:v>
                </c:pt>
                <c:pt idx="5831">
                  <c:v>5,832.00</c:v>
                </c:pt>
                <c:pt idx="5832">
                  <c:v>5,833.00</c:v>
                </c:pt>
                <c:pt idx="5833">
                  <c:v>5,833.99</c:v>
                </c:pt>
                <c:pt idx="5834">
                  <c:v>5,835.00</c:v>
                </c:pt>
                <c:pt idx="5835">
                  <c:v>5,836.00</c:v>
                </c:pt>
                <c:pt idx="5836">
                  <c:v>5,836.99</c:v>
                </c:pt>
                <c:pt idx="5837">
                  <c:v>5,837.99</c:v>
                </c:pt>
                <c:pt idx="5838">
                  <c:v>5,839.00</c:v>
                </c:pt>
                <c:pt idx="5839">
                  <c:v>5,839.99</c:v>
                </c:pt>
                <c:pt idx="5840">
                  <c:v>5,840.99</c:v>
                </c:pt>
                <c:pt idx="5841">
                  <c:v>5,842.00</c:v>
                </c:pt>
                <c:pt idx="5842">
                  <c:v>5,843.00</c:v>
                </c:pt>
                <c:pt idx="5843">
                  <c:v>5,843.99</c:v>
                </c:pt>
                <c:pt idx="5844">
                  <c:v>5,845.00</c:v>
                </c:pt>
                <c:pt idx="5845">
                  <c:v>5,846.00</c:v>
                </c:pt>
                <c:pt idx="5846">
                  <c:v>5,846.99</c:v>
                </c:pt>
                <c:pt idx="5847">
                  <c:v>5,847.99</c:v>
                </c:pt>
                <c:pt idx="5848">
                  <c:v>5,849.00</c:v>
                </c:pt>
                <c:pt idx="5849">
                  <c:v>5,850.00</c:v>
                </c:pt>
                <c:pt idx="5850">
                  <c:v>5,850.99</c:v>
                </c:pt>
                <c:pt idx="5851">
                  <c:v>5,852.00</c:v>
                </c:pt>
                <c:pt idx="5852">
                  <c:v>5,853.00</c:v>
                </c:pt>
                <c:pt idx="5853">
                  <c:v>5,853.99</c:v>
                </c:pt>
                <c:pt idx="5854">
                  <c:v>5,855.00</c:v>
                </c:pt>
                <c:pt idx="5855">
                  <c:v>5,856.00</c:v>
                </c:pt>
                <c:pt idx="5856">
                  <c:v>5,856.99</c:v>
                </c:pt>
                <c:pt idx="5857">
                  <c:v>5,857.99</c:v>
                </c:pt>
                <c:pt idx="5858">
                  <c:v>5,859.00</c:v>
                </c:pt>
                <c:pt idx="5859">
                  <c:v>5,860.00</c:v>
                </c:pt>
                <c:pt idx="5860">
                  <c:v>5,860.99</c:v>
                </c:pt>
                <c:pt idx="5861">
                  <c:v>5,862.00</c:v>
                </c:pt>
                <c:pt idx="5862">
                  <c:v>5,863.00</c:v>
                </c:pt>
                <c:pt idx="5863">
                  <c:v>5,863.99</c:v>
                </c:pt>
                <c:pt idx="5864">
                  <c:v>5,865.00</c:v>
                </c:pt>
                <c:pt idx="5865">
                  <c:v>5,866.00</c:v>
                </c:pt>
                <c:pt idx="5866">
                  <c:v>5,866.99</c:v>
                </c:pt>
                <c:pt idx="5867">
                  <c:v>5,867.99</c:v>
                </c:pt>
                <c:pt idx="5868">
                  <c:v>5,869.00</c:v>
                </c:pt>
                <c:pt idx="5869">
                  <c:v>5,870.00</c:v>
                </c:pt>
                <c:pt idx="5870">
                  <c:v>5,870.99</c:v>
                </c:pt>
                <c:pt idx="5871">
                  <c:v>5,872.00</c:v>
                </c:pt>
                <c:pt idx="5872">
                  <c:v>5,873.00</c:v>
                </c:pt>
                <c:pt idx="5873">
                  <c:v>5,873.99</c:v>
                </c:pt>
                <c:pt idx="5874">
                  <c:v>5,875.00</c:v>
                </c:pt>
                <c:pt idx="5875">
                  <c:v>5,876.00</c:v>
                </c:pt>
                <c:pt idx="5876">
                  <c:v>5,876.99</c:v>
                </c:pt>
                <c:pt idx="5877">
                  <c:v>5,877.99</c:v>
                </c:pt>
                <c:pt idx="5878">
                  <c:v>5,879.00</c:v>
                </c:pt>
                <c:pt idx="5879">
                  <c:v>5,880.00</c:v>
                </c:pt>
                <c:pt idx="5880">
                  <c:v>5,880.99</c:v>
                </c:pt>
                <c:pt idx="5881">
                  <c:v>5,882.00</c:v>
                </c:pt>
                <c:pt idx="5882">
                  <c:v>5,883.00</c:v>
                </c:pt>
                <c:pt idx="5883">
                  <c:v>5,883.99</c:v>
                </c:pt>
                <c:pt idx="5884">
                  <c:v>5,884.99</c:v>
                </c:pt>
                <c:pt idx="5885">
                  <c:v>5,886.00</c:v>
                </c:pt>
                <c:pt idx="5886">
                  <c:v>5,887.00</c:v>
                </c:pt>
                <c:pt idx="5887">
                  <c:v>5,887.99</c:v>
                </c:pt>
                <c:pt idx="5888">
                  <c:v>5,889.00</c:v>
                </c:pt>
                <c:pt idx="5889">
                  <c:v>5,890.00</c:v>
                </c:pt>
                <c:pt idx="5890">
                  <c:v>5,890.99</c:v>
                </c:pt>
                <c:pt idx="5891">
                  <c:v>5,892.00</c:v>
                </c:pt>
                <c:pt idx="5892">
                  <c:v>5,893.00</c:v>
                </c:pt>
                <c:pt idx="5893">
                  <c:v>5,893.99</c:v>
                </c:pt>
                <c:pt idx="5894">
                  <c:v>5,894.99</c:v>
                </c:pt>
                <c:pt idx="5895">
                  <c:v>5,896.00</c:v>
                </c:pt>
                <c:pt idx="5896">
                  <c:v>5,897.00</c:v>
                </c:pt>
                <c:pt idx="5897">
                  <c:v>5,897.99</c:v>
                </c:pt>
                <c:pt idx="5898">
                  <c:v>5,899.00</c:v>
                </c:pt>
                <c:pt idx="5899">
                  <c:v>5,900.00</c:v>
                </c:pt>
                <c:pt idx="5900">
                  <c:v>5,900.99</c:v>
                </c:pt>
                <c:pt idx="5901">
                  <c:v>5,902.00</c:v>
                </c:pt>
                <c:pt idx="5902">
                  <c:v>5,903.00</c:v>
                </c:pt>
                <c:pt idx="5903">
                  <c:v>5,903.99</c:v>
                </c:pt>
                <c:pt idx="5904">
                  <c:v>5,904.99</c:v>
                </c:pt>
                <c:pt idx="5905">
                  <c:v>5,906.00</c:v>
                </c:pt>
                <c:pt idx="5906">
                  <c:v>5,907.00</c:v>
                </c:pt>
                <c:pt idx="5907">
                  <c:v>5,907.99</c:v>
                </c:pt>
                <c:pt idx="5908">
                  <c:v>5,909.00</c:v>
                </c:pt>
                <c:pt idx="5909">
                  <c:v>5,910.00</c:v>
                </c:pt>
                <c:pt idx="5910">
                  <c:v>5,910.99</c:v>
                </c:pt>
                <c:pt idx="5911">
                  <c:v>5,912.00</c:v>
                </c:pt>
                <c:pt idx="5912">
                  <c:v>5,913.00</c:v>
                </c:pt>
                <c:pt idx="5913">
                  <c:v>5,913.99</c:v>
                </c:pt>
                <c:pt idx="5914">
                  <c:v>5,914.99</c:v>
                </c:pt>
                <c:pt idx="5915">
                  <c:v>5,916.00</c:v>
                </c:pt>
                <c:pt idx="5916">
                  <c:v>5,917.00</c:v>
                </c:pt>
                <c:pt idx="5917">
                  <c:v>5,917.99</c:v>
                </c:pt>
                <c:pt idx="5918">
                  <c:v>5,919.00</c:v>
                </c:pt>
                <c:pt idx="5919">
                  <c:v>5,920.00</c:v>
                </c:pt>
                <c:pt idx="5920">
                  <c:v>5,920.99</c:v>
                </c:pt>
                <c:pt idx="5921">
                  <c:v>5,922.00</c:v>
                </c:pt>
                <c:pt idx="5922">
                  <c:v>5,923.00</c:v>
                </c:pt>
                <c:pt idx="5923">
                  <c:v>5,923.99</c:v>
                </c:pt>
                <c:pt idx="5924">
                  <c:v>5,924.99</c:v>
                </c:pt>
                <c:pt idx="5925">
                  <c:v>5,926.00</c:v>
                </c:pt>
                <c:pt idx="5926">
                  <c:v>5,927.00</c:v>
                </c:pt>
                <c:pt idx="5927">
                  <c:v>5,927.99</c:v>
                </c:pt>
                <c:pt idx="5928">
                  <c:v>5,929.00</c:v>
                </c:pt>
                <c:pt idx="5929">
                  <c:v>5,930.00</c:v>
                </c:pt>
                <c:pt idx="5930">
                  <c:v>5,930.99</c:v>
                </c:pt>
                <c:pt idx="5931">
                  <c:v>5,931.99</c:v>
                </c:pt>
                <c:pt idx="5932">
                  <c:v>5,933.00</c:v>
                </c:pt>
                <c:pt idx="5933">
                  <c:v>5,933.99</c:v>
                </c:pt>
                <c:pt idx="5934">
                  <c:v>5,934.99</c:v>
                </c:pt>
                <c:pt idx="5935">
                  <c:v>5,936.00</c:v>
                </c:pt>
                <c:pt idx="5936">
                  <c:v>5,937.00</c:v>
                </c:pt>
                <c:pt idx="5937">
                  <c:v>5,937.99</c:v>
                </c:pt>
                <c:pt idx="5938">
                  <c:v>5,939.00</c:v>
                </c:pt>
                <c:pt idx="5939">
                  <c:v>5,940.00</c:v>
                </c:pt>
                <c:pt idx="5940">
                  <c:v>5,940.99</c:v>
                </c:pt>
                <c:pt idx="5941">
                  <c:v>5,941.99</c:v>
                </c:pt>
                <c:pt idx="5942">
                  <c:v>5,943.00</c:v>
                </c:pt>
                <c:pt idx="5943">
                  <c:v>5,944.00</c:v>
                </c:pt>
                <c:pt idx="5944">
                  <c:v>5,944.99</c:v>
                </c:pt>
                <c:pt idx="5945">
                  <c:v>5,946.00</c:v>
                </c:pt>
                <c:pt idx="5946">
                  <c:v>5,947.00</c:v>
                </c:pt>
                <c:pt idx="5947">
                  <c:v>5,947.99</c:v>
                </c:pt>
                <c:pt idx="5948">
                  <c:v>5,949.00</c:v>
                </c:pt>
                <c:pt idx="5949">
                  <c:v>5,950.00</c:v>
                </c:pt>
                <c:pt idx="5950">
                  <c:v>5,950.99</c:v>
                </c:pt>
                <c:pt idx="5951">
                  <c:v>5,951.99</c:v>
                </c:pt>
                <c:pt idx="5952">
                  <c:v>5,953.00</c:v>
                </c:pt>
                <c:pt idx="5953">
                  <c:v>5,954.00</c:v>
                </c:pt>
                <c:pt idx="5954">
                  <c:v>5,954.99</c:v>
                </c:pt>
                <c:pt idx="5955">
                  <c:v>5,956.00</c:v>
                </c:pt>
                <c:pt idx="5956">
                  <c:v>5,957.00</c:v>
                </c:pt>
                <c:pt idx="5957">
                  <c:v>5,957.99</c:v>
                </c:pt>
                <c:pt idx="5958">
                  <c:v>5,959.00</c:v>
                </c:pt>
                <c:pt idx="5959">
                  <c:v>5,960.00</c:v>
                </c:pt>
                <c:pt idx="5960">
                  <c:v>5,960.99</c:v>
                </c:pt>
                <c:pt idx="5961">
                  <c:v>5,961.99</c:v>
                </c:pt>
                <c:pt idx="5962">
                  <c:v>5,963.00</c:v>
                </c:pt>
                <c:pt idx="5963">
                  <c:v>5,964.00</c:v>
                </c:pt>
                <c:pt idx="5964">
                  <c:v>5,964.99</c:v>
                </c:pt>
                <c:pt idx="5965">
                  <c:v>5,966.00</c:v>
                </c:pt>
                <c:pt idx="5966">
                  <c:v>5,967.00</c:v>
                </c:pt>
                <c:pt idx="5967">
                  <c:v>5,967.99</c:v>
                </c:pt>
                <c:pt idx="5968">
                  <c:v>5,969.00</c:v>
                </c:pt>
                <c:pt idx="5969">
                  <c:v>5,970.00</c:v>
                </c:pt>
                <c:pt idx="5970">
                  <c:v>5,970.99</c:v>
                </c:pt>
                <c:pt idx="5971">
                  <c:v>5,971.99</c:v>
                </c:pt>
                <c:pt idx="5972">
                  <c:v>5,973.00</c:v>
                </c:pt>
                <c:pt idx="5973">
                  <c:v>5,974.00</c:v>
                </c:pt>
                <c:pt idx="5974">
                  <c:v>5,974.99</c:v>
                </c:pt>
                <c:pt idx="5975">
                  <c:v>5,976.00</c:v>
                </c:pt>
                <c:pt idx="5976">
                  <c:v>5,977.00</c:v>
                </c:pt>
                <c:pt idx="5977">
                  <c:v>5,977.99</c:v>
                </c:pt>
                <c:pt idx="5978">
                  <c:v>5,978.99</c:v>
                </c:pt>
                <c:pt idx="5979">
                  <c:v>5,980.00</c:v>
                </c:pt>
                <c:pt idx="5980">
                  <c:v>5,981.00</c:v>
                </c:pt>
                <c:pt idx="5981">
                  <c:v>5,981.99</c:v>
                </c:pt>
                <c:pt idx="5982">
                  <c:v>5,983.00</c:v>
                </c:pt>
                <c:pt idx="5983">
                  <c:v>5,984.00</c:v>
                </c:pt>
                <c:pt idx="5984">
                  <c:v>5,984.99</c:v>
                </c:pt>
                <c:pt idx="5985">
                  <c:v>5,986.00</c:v>
                </c:pt>
                <c:pt idx="5986">
                  <c:v>5,987.00</c:v>
                </c:pt>
                <c:pt idx="5987">
                  <c:v>5,987.99</c:v>
                </c:pt>
                <c:pt idx="5988">
                  <c:v>5,988.99</c:v>
                </c:pt>
                <c:pt idx="5989">
                  <c:v>5,990.00</c:v>
                </c:pt>
                <c:pt idx="5990">
                  <c:v>5,991.00</c:v>
                </c:pt>
                <c:pt idx="5991">
                  <c:v>5,991.99</c:v>
                </c:pt>
                <c:pt idx="5992">
                  <c:v>5,993.00</c:v>
                </c:pt>
                <c:pt idx="5993">
                  <c:v>5,994.00</c:v>
                </c:pt>
                <c:pt idx="5994">
                  <c:v>5,994.99</c:v>
                </c:pt>
                <c:pt idx="5995">
                  <c:v>5,996.00</c:v>
                </c:pt>
                <c:pt idx="5996">
                  <c:v>5,997.00</c:v>
                </c:pt>
                <c:pt idx="5997">
                  <c:v>5,997.99</c:v>
                </c:pt>
                <c:pt idx="5998">
                  <c:v>5,998.99</c:v>
                </c:pt>
                <c:pt idx="5999">
                  <c:v>6,000.00</c:v>
                </c:pt>
                <c:pt idx="6000">
                  <c:v>6,001.00</c:v>
                </c:pt>
                <c:pt idx="6001">
                  <c:v>6,001.99</c:v>
                </c:pt>
                <c:pt idx="6002">
                  <c:v>6,003.00</c:v>
                </c:pt>
                <c:pt idx="6003">
                  <c:v>6,004.00</c:v>
                </c:pt>
                <c:pt idx="6004">
                  <c:v>6,004.99</c:v>
                </c:pt>
                <c:pt idx="6005">
                  <c:v>6,006.00</c:v>
                </c:pt>
                <c:pt idx="6006">
                  <c:v>6,007.00</c:v>
                </c:pt>
                <c:pt idx="6007">
                  <c:v>6,007.99</c:v>
                </c:pt>
                <c:pt idx="6008">
                  <c:v>6,008.99</c:v>
                </c:pt>
                <c:pt idx="6009">
                  <c:v>6,010.00</c:v>
                </c:pt>
                <c:pt idx="6010">
                  <c:v>6,011.00</c:v>
                </c:pt>
                <c:pt idx="6011">
                  <c:v>6,011.99</c:v>
                </c:pt>
                <c:pt idx="6012">
                  <c:v>6,013.00</c:v>
                </c:pt>
                <c:pt idx="6013">
                  <c:v>6,014.00</c:v>
                </c:pt>
                <c:pt idx="6014">
                  <c:v>6,014.99</c:v>
                </c:pt>
                <c:pt idx="6015">
                  <c:v>6,016.00</c:v>
                </c:pt>
                <c:pt idx="6016">
                  <c:v>6,017.00</c:v>
                </c:pt>
                <c:pt idx="6017">
                  <c:v>6,017.99</c:v>
                </c:pt>
                <c:pt idx="6018">
                  <c:v>6,018.99</c:v>
                </c:pt>
                <c:pt idx="6019">
                  <c:v>6,020.00</c:v>
                </c:pt>
                <c:pt idx="6020">
                  <c:v>6,021.00</c:v>
                </c:pt>
                <c:pt idx="6021">
                  <c:v>6,021.99</c:v>
                </c:pt>
                <c:pt idx="6022">
                  <c:v>6,023.00</c:v>
                </c:pt>
                <c:pt idx="6023">
                  <c:v>6,024.00</c:v>
                </c:pt>
                <c:pt idx="6024">
                  <c:v>6,024.99</c:v>
                </c:pt>
                <c:pt idx="6025">
                  <c:v>6,025.99</c:v>
                </c:pt>
                <c:pt idx="6026">
                  <c:v>6,027.00</c:v>
                </c:pt>
                <c:pt idx="6027">
                  <c:v>6,027.99</c:v>
                </c:pt>
                <c:pt idx="6028">
                  <c:v>6,028.99</c:v>
                </c:pt>
                <c:pt idx="6029">
                  <c:v>6,030.00</c:v>
                </c:pt>
                <c:pt idx="6030">
                  <c:v>6,031.00</c:v>
                </c:pt>
                <c:pt idx="6031">
                  <c:v>6,031.99</c:v>
                </c:pt>
                <c:pt idx="6032">
                  <c:v>6,033.00</c:v>
                </c:pt>
                <c:pt idx="6033">
                  <c:v>6,034.00</c:v>
                </c:pt>
                <c:pt idx="6034">
                  <c:v>6,034.99</c:v>
                </c:pt>
                <c:pt idx="6035">
                  <c:v>6,035.99</c:v>
                </c:pt>
                <c:pt idx="6036">
                  <c:v>6,037.00</c:v>
                </c:pt>
                <c:pt idx="6037">
                  <c:v>6,037.99</c:v>
                </c:pt>
                <c:pt idx="6038">
                  <c:v>6,038.99</c:v>
                </c:pt>
                <c:pt idx="6039">
                  <c:v>6,040.00</c:v>
                </c:pt>
                <c:pt idx="6040">
                  <c:v>6,041.00</c:v>
                </c:pt>
                <c:pt idx="6041">
                  <c:v>6,041.99</c:v>
                </c:pt>
                <c:pt idx="6042">
                  <c:v>6,043.00</c:v>
                </c:pt>
                <c:pt idx="6043">
                  <c:v>6,044.00</c:v>
                </c:pt>
                <c:pt idx="6044">
                  <c:v>6,044.99</c:v>
                </c:pt>
                <c:pt idx="6045">
                  <c:v>6,045.99</c:v>
                </c:pt>
                <c:pt idx="6046">
                  <c:v>6,047.00</c:v>
                </c:pt>
                <c:pt idx="6047">
                  <c:v>6,048.00</c:v>
                </c:pt>
                <c:pt idx="6048">
                  <c:v>6,048.99</c:v>
                </c:pt>
                <c:pt idx="6049">
                  <c:v>6,050.00</c:v>
                </c:pt>
                <c:pt idx="6050">
                  <c:v>6,051.00</c:v>
                </c:pt>
                <c:pt idx="6051">
                  <c:v>6,051.99</c:v>
                </c:pt>
                <c:pt idx="6052">
                  <c:v>6,053.00</c:v>
                </c:pt>
                <c:pt idx="6053">
                  <c:v>6,054.00</c:v>
                </c:pt>
                <c:pt idx="6054">
                  <c:v>6,054.99</c:v>
                </c:pt>
                <c:pt idx="6055">
                  <c:v>6,055.99</c:v>
                </c:pt>
                <c:pt idx="6056">
                  <c:v>6,057.00</c:v>
                </c:pt>
                <c:pt idx="6057">
                  <c:v>6,058.00</c:v>
                </c:pt>
                <c:pt idx="6058">
                  <c:v>6,058.99</c:v>
                </c:pt>
                <c:pt idx="6059">
                  <c:v>6,060.00</c:v>
                </c:pt>
                <c:pt idx="6060">
                  <c:v>6,061.00</c:v>
                </c:pt>
                <c:pt idx="6061">
                  <c:v>6,061.99</c:v>
                </c:pt>
                <c:pt idx="6062">
                  <c:v>6,063.00</c:v>
                </c:pt>
                <c:pt idx="6063">
                  <c:v>6,064.00</c:v>
                </c:pt>
                <c:pt idx="6064">
                  <c:v>6,064.99</c:v>
                </c:pt>
                <c:pt idx="6065">
                  <c:v>6,065.99</c:v>
                </c:pt>
                <c:pt idx="6066">
                  <c:v>6,067.00</c:v>
                </c:pt>
                <c:pt idx="6067">
                  <c:v>6,068.00</c:v>
                </c:pt>
                <c:pt idx="6068">
                  <c:v>6,068.99</c:v>
                </c:pt>
                <c:pt idx="6069">
                  <c:v>6,070.00</c:v>
                </c:pt>
                <c:pt idx="6070">
                  <c:v>6,071.00</c:v>
                </c:pt>
                <c:pt idx="6071">
                  <c:v>6,071.99</c:v>
                </c:pt>
                <c:pt idx="6072">
                  <c:v>6,073.00</c:v>
                </c:pt>
                <c:pt idx="6073">
                  <c:v>6,074.00</c:v>
                </c:pt>
                <c:pt idx="6074">
                  <c:v>6,074.99</c:v>
                </c:pt>
                <c:pt idx="6075">
                  <c:v>6,075.99</c:v>
                </c:pt>
                <c:pt idx="6076">
                  <c:v>6,077.00</c:v>
                </c:pt>
                <c:pt idx="6077">
                  <c:v>6,078.00</c:v>
                </c:pt>
                <c:pt idx="6078">
                  <c:v>6,078.99</c:v>
                </c:pt>
                <c:pt idx="6079">
                  <c:v>6,080.00</c:v>
                </c:pt>
                <c:pt idx="6080">
                  <c:v>6,081.00</c:v>
                </c:pt>
                <c:pt idx="6081">
                  <c:v>6,081.99</c:v>
                </c:pt>
                <c:pt idx="6082">
                  <c:v>6,082.99</c:v>
                </c:pt>
                <c:pt idx="6083">
                  <c:v>6,084.00</c:v>
                </c:pt>
                <c:pt idx="6084">
                  <c:v>6,085.00</c:v>
                </c:pt>
                <c:pt idx="6085">
                  <c:v>6,085.99</c:v>
                </c:pt>
                <c:pt idx="6086">
                  <c:v>6,087.00</c:v>
                </c:pt>
                <c:pt idx="6087">
                  <c:v>6,088.00</c:v>
                </c:pt>
                <c:pt idx="6088">
                  <c:v>6,088.99</c:v>
                </c:pt>
                <c:pt idx="6089">
                  <c:v>6,090.00</c:v>
                </c:pt>
                <c:pt idx="6090">
                  <c:v>6,091.00</c:v>
                </c:pt>
                <c:pt idx="6091">
                  <c:v>6,091.99</c:v>
                </c:pt>
                <c:pt idx="6092">
                  <c:v>6,092.99</c:v>
                </c:pt>
                <c:pt idx="6093">
                  <c:v>6,094.00</c:v>
                </c:pt>
                <c:pt idx="6094">
                  <c:v>6,095.00</c:v>
                </c:pt>
                <c:pt idx="6095">
                  <c:v>6,095.99</c:v>
                </c:pt>
                <c:pt idx="6096">
                  <c:v>6,097.00</c:v>
                </c:pt>
                <c:pt idx="6097">
                  <c:v>6,098.00</c:v>
                </c:pt>
                <c:pt idx="6098">
                  <c:v>6,098.99</c:v>
                </c:pt>
                <c:pt idx="6099">
                  <c:v>6,100.00</c:v>
                </c:pt>
                <c:pt idx="6100">
                  <c:v>6,101.00</c:v>
                </c:pt>
                <c:pt idx="6101">
                  <c:v>6,101.99</c:v>
                </c:pt>
                <c:pt idx="6102">
                  <c:v>6,102.99</c:v>
                </c:pt>
                <c:pt idx="6103">
                  <c:v>6,104.00</c:v>
                </c:pt>
                <c:pt idx="6104">
                  <c:v>6,105.00</c:v>
                </c:pt>
                <c:pt idx="6105">
                  <c:v>6,105.99</c:v>
                </c:pt>
                <c:pt idx="6106">
                  <c:v>6,107.00</c:v>
                </c:pt>
                <c:pt idx="6107">
                  <c:v>6,108.00</c:v>
                </c:pt>
                <c:pt idx="6108">
                  <c:v>6,108.99</c:v>
                </c:pt>
                <c:pt idx="6109">
                  <c:v>6,110.00</c:v>
                </c:pt>
                <c:pt idx="6110">
                  <c:v>6,111.00</c:v>
                </c:pt>
                <c:pt idx="6111">
                  <c:v>6,111.99</c:v>
                </c:pt>
                <c:pt idx="6112">
                  <c:v>6,112.99</c:v>
                </c:pt>
                <c:pt idx="6113">
                  <c:v>6,114.00</c:v>
                </c:pt>
                <c:pt idx="6114">
                  <c:v>6,115.00</c:v>
                </c:pt>
                <c:pt idx="6115">
                  <c:v>6,115.99</c:v>
                </c:pt>
                <c:pt idx="6116">
                  <c:v>6,117.00</c:v>
                </c:pt>
                <c:pt idx="6117">
                  <c:v>6,118.00</c:v>
                </c:pt>
                <c:pt idx="6118">
                  <c:v>6,118.99</c:v>
                </c:pt>
                <c:pt idx="6119">
                  <c:v>6,120.00</c:v>
                </c:pt>
                <c:pt idx="6120">
                  <c:v>6,121.00</c:v>
                </c:pt>
                <c:pt idx="6121">
                  <c:v>6,121.99</c:v>
                </c:pt>
                <c:pt idx="6122">
                  <c:v>6,122.99</c:v>
                </c:pt>
                <c:pt idx="6123">
                  <c:v>6,124.00</c:v>
                </c:pt>
                <c:pt idx="6124">
                  <c:v>6,125.00</c:v>
                </c:pt>
                <c:pt idx="6125">
                  <c:v>6,125.99</c:v>
                </c:pt>
                <c:pt idx="6126">
                  <c:v>6,127.00</c:v>
                </c:pt>
                <c:pt idx="6127">
                  <c:v>6,128.00</c:v>
                </c:pt>
                <c:pt idx="6128">
                  <c:v>6,128.99</c:v>
                </c:pt>
                <c:pt idx="6129">
                  <c:v>6,129.99</c:v>
                </c:pt>
                <c:pt idx="6130">
                  <c:v>6,131.00</c:v>
                </c:pt>
                <c:pt idx="6131">
                  <c:v>6,131.99</c:v>
                </c:pt>
                <c:pt idx="6132">
                  <c:v>6,132.99</c:v>
                </c:pt>
                <c:pt idx="6133">
                  <c:v>6,134.00</c:v>
                </c:pt>
                <c:pt idx="6134">
                  <c:v>6,135.00</c:v>
                </c:pt>
                <c:pt idx="6135">
                  <c:v>6,135.99</c:v>
                </c:pt>
                <c:pt idx="6136">
                  <c:v>6,137.00</c:v>
                </c:pt>
                <c:pt idx="6137">
                  <c:v>6,138.00</c:v>
                </c:pt>
                <c:pt idx="6138">
                  <c:v>6,138.99</c:v>
                </c:pt>
                <c:pt idx="6139">
                  <c:v>6,139.99</c:v>
                </c:pt>
                <c:pt idx="6140">
                  <c:v>6,141.00</c:v>
                </c:pt>
                <c:pt idx="6141">
                  <c:v>6,142.00</c:v>
                </c:pt>
                <c:pt idx="6142">
                  <c:v>6,142.99</c:v>
                </c:pt>
                <c:pt idx="6143">
                  <c:v>6,144.00</c:v>
                </c:pt>
                <c:pt idx="6144">
                  <c:v>6,145.00</c:v>
                </c:pt>
                <c:pt idx="6145">
                  <c:v>6,145.99</c:v>
                </c:pt>
                <c:pt idx="6146">
                  <c:v>6,147.00</c:v>
                </c:pt>
                <c:pt idx="6147">
                  <c:v>6,148.00</c:v>
                </c:pt>
                <c:pt idx="6148">
                  <c:v>6,148.99</c:v>
                </c:pt>
                <c:pt idx="6149">
                  <c:v>6,149.99</c:v>
                </c:pt>
                <c:pt idx="6150">
                  <c:v>6,151.00</c:v>
                </c:pt>
                <c:pt idx="6151">
                  <c:v>6,152.00</c:v>
                </c:pt>
                <c:pt idx="6152">
                  <c:v>6,152.99</c:v>
                </c:pt>
                <c:pt idx="6153">
                  <c:v>6,154.00</c:v>
                </c:pt>
                <c:pt idx="6154">
                  <c:v>6,155.00</c:v>
                </c:pt>
                <c:pt idx="6155">
                  <c:v>6,155.99</c:v>
                </c:pt>
                <c:pt idx="6156">
                  <c:v>6,157.00</c:v>
                </c:pt>
                <c:pt idx="6157">
                  <c:v>6,158.00</c:v>
                </c:pt>
                <c:pt idx="6158">
                  <c:v>6,158.99</c:v>
                </c:pt>
                <c:pt idx="6159">
                  <c:v>6,159.99</c:v>
                </c:pt>
                <c:pt idx="6160">
                  <c:v>6,161.00</c:v>
                </c:pt>
                <c:pt idx="6161">
                  <c:v>6,162.00</c:v>
                </c:pt>
                <c:pt idx="6162">
                  <c:v>6,162.99</c:v>
                </c:pt>
                <c:pt idx="6163">
                  <c:v>6,164.00</c:v>
                </c:pt>
                <c:pt idx="6164">
                  <c:v>6,165.00</c:v>
                </c:pt>
                <c:pt idx="6165">
                  <c:v>6,165.99</c:v>
                </c:pt>
                <c:pt idx="6166">
                  <c:v>6,167.00</c:v>
                </c:pt>
                <c:pt idx="6167">
                  <c:v>6,168.00</c:v>
                </c:pt>
                <c:pt idx="6168">
                  <c:v>6,168.99</c:v>
                </c:pt>
                <c:pt idx="6169">
                  <c:v>6,169.99</c:v>
                </c:pt>
                <c:pt idx="6170">
                  <c:v>6,171.00</c:v>
                </c:pt>
                <c:pt idx="6171">
                  <c:v>6,172.00</c:v>
                </c:pt>
                <c:pt idx="6172">
                  <c:v>6,172.99</c:v>
                </c:pt>
                <c:pt idx="6173">
                  <c:v>6,174.00</c:v>
                </c:pt>
                <c:pt idx="6174">
                  <c:v>6,175.00</c:v>
                </c:pt>
                <c:pt idx="6175">
                  <c:v>6,175.99</c:v>
                </c:pt>
                <c:pt idx="6176">
                  <c:v>6,176.99</c:v>
                </c:pt>
                <c:pt idx="6177">
                  <c:v>6,178.00</c:v>
                </c:pt>
                <c:pt idx="6178">
                  <c:v>6,178.99</c:v>
                </c:pt>
                <c:pt idx="6179">
                  <c:v>6,179.99</c:v>
                </c:pt>
                <c:pt idx="6180">
                  <c:v>6,181.00</c:v>
                </c:pt>
                <c:pt idx="6181">
                  <c:v>6,182.00</c:v>
                </c:pt>
                <c:pt idx="6182">
                  <c:v>6,182.99</c:v>
                </c:pt>
                <c:pt idx="6183">
                  <c:v>6,184.00</c:v>
                </c:pt>
                <c:pt idx="6184">
                  <c:v>6,185.00</c:v>
                </c:pt>
                <c:pt idx="6185">
                  <c:v>6,185.99</c:v>
                </c:pt>
                <c:pt idx="6186">
                  <c:v>6,186.99</c:v>
                </c:pt>
                <c:pt idx="6187">
                  <c:v>6,188.00</c:v>
                </c:pt>
                <c:pt idx="6188">
                  <c:v>6,189.00</c:v>
                </c:pt>
                <c:pt idx="6189">
                  <c:v>6,189.99</c:v>
                </c:pt>
                <c:pt idx="6190">
                  <c:v>6,191.00</c:v>
                </c:pt>
                <c:pt idx="6191">
                  <c:v>6,192.00</c:v>
                </c:pt>
                <c:pt idx="6192">
                  <c:v>6,192.99</c:v>
                </c:pt>
                <c:pt idx="6193">
                  <c:v>6,194.00</c:v>
                </c:pt>
                <c:pt idx="6194">
                  <c:v>6,195.00</c:v>
                </c:pt>
                <c:pt idx="6195">
                  <c:v>6,195.99</c:v>
                </c:pt>
                <c:pt idx="6196">
                  <c:v>6,196.99</c:v>
                </c:pt>
                <c:pt idx="6197">
                  <c:v>6,198.00</c:v>
                </c:pt>
                <c:pt idx="6198">
                  <c:v>6,199.00</c:v>
                </c:pt>
                <c:pt idx="6199">
                  <c:v>6,199.99</c:v>
                </c:pt>
                <c:pt idx="6200">
                  <c:v>6,201.00</c:v>
                </c:pt>
                <c:pt idx="6201">
                  <c:v>6,202.00</c:v>
                </c:pt>
                <c:pt idx="6202">
                  <c:v>6,202.99</c:v>
                </c:pt>
                <c:pt idx="6203">
                  <c:v>6,204.00</c:v>
                </c:pt>
                <c:pt idx="6204">
                  <c:v>6,205.00</c:v>
                </c:pt>
                <c:pt idx="6205">
                  <c:v>6,205.99</c:v>
                </c:pt>
                <c:pt idx="6206">
                  <c:v>6,206.99</c:v>
                </c:pt>
                <c:pt idx="6207">
                  <c:v>6,208.00</c:v>
                </c:pt>
                <c:pt idx="6208">
                  <c:v>6,209.00</c:v>
                </c:pt>
                <c:pt idx="6209">
                  <c:v>6,209.99</c:v>
                </c:pt>
                <c:pt idx="6210">
                  <c:v>6,211.00</c:v>
                </c:pt>
                <c:pt idx="6211">
                  <c:v>6,212.00</c:v>
                </c:pt>
                <c:pt idx="6212">
                  <c:v>6,212.99</c:v>
                </c:pt>
                <c:pt idx="6213">
                  <c:v>6,214.00</c:v>
                </c:pt>
                <c:pt idx="6214">
                  <c:v>6,215.00</c:v>
                </c:pt>
                <c:pt idx="6215">
                  <c:v>6,215.99</c:v>
                </c:pt>
                <c:pt idx="6216">
                  <c:v>6,216.99</c:v>
                </c:pt>
                <c:pt idx="6217">
                  <c:v>6,218.00</c:v>
                </c:pt>
                <c:pt idx="6218">
                  <c:v>6,219.00</c:v>
                </c:pt>
                <c:pt idx="6219">
                  <c:v>6,219.99</c:v>
                </c:pt>
                <c:pt idx="6220">
                  <c:v>6,221.00</c:v>
                </c:pt>
                <c:pt idx="6221">
                  <c:v>6,222.00</c:v>
                </c:pt>
                <c:pt idx="6222">
                  <c:v>6,222.99</c:v>
                </c:pt>
                <c:pt idx="6223">
                  <c:v>6,224.00</c:v>
                </c:pt>
                <c:pt idx="6224">
                  <c:v>6,225.00</c:v>
                </c:pt>
                <c:pt idx="6225">
                  <c:v>6,225.99</c:v>
                </c:pt>
                <c:pt idx="6226">
                  <c:v>6,226.99</c:v>
                </c:pt>
                <c:pt idx="6227">
                  <c:v>6,228.00</c:v>
                </c:pt>
                <c:pt idx="6228">
                  <c:v>6,229.00</c:v>
                </c:pt>
                <c:pt idx="6229">
                  <c:v>6,229.99</c:v>
                </c:pt>
                <c:pt idx="6230">
                  <c:v>6,231.00</c:v>
                </c:pt>
                <c:pt idx="6231">
                  <c:v>6,232.00</c:v>
                </c:pt>
                <c:pt idx="6232">
                  <c:v>6,232.99</c:v>
                </c:pt>
                <c:pt idx="6233">
                  <c:v>6,233.99</c:v>
                </c:pt>
                <c:pt idx="6234">
                  <c:v>6,235.00</c:v>
                </c:pt>
                <c:pt idx="6235">
                  <c:v>6,235.99</c:v>
                </c:pt>
                <c:pt idx="6236">
                  <c:v>6,236.99</c:v>
                </c:pt>
                <c:pt idx="6237">
                  <c:v>6,238.00</c:v>
                </c:pt>
                <c:pt idx="6238">
                  <c:v>6,239.00</c:v>
                </c:pt>
                <c:pt idx="6239">
                  <c:v>6,239.99</c:v>
                </c:pt>
                <c:pt idx="6240">
                  <c:v>6,241.00</c:v>
                </c:pt>
                <c:pt idx="6241">
                  <c:v>6,242.00</c:v>
                </c:pt>
                <c:pt idx="6242">
                  <c:v>6,242.99</c:v>
                </c:pt>
                <c:pt idx="6243">
                  <c:v>6,243.99</c:v>
                </c:pt>
                <c:pt idx="6244">
                  <c:v>6,245.00</c:v>
                </c:pt>
                <c:pt idx="6245">
                  <c:v>6,246.00</c:v>
                </c:pt>
                <c:pt idx="6246">
                  <c:v>6,246.99</c:v>
                </c:pt>
                <c:pt idx="6247">
                  <c:v>6,248.00</c:v>
                </c:pt>
                <c:pt idx="6248">
                  <c:v>6,249.00</c:v>
                </c:pt>
                <c:pt idx="6249">
                  <c:v>6,249.99</c:v>
                </c:pt>
                <c:pt idx="6250">
                  <c:v>6,251.00</c:v>
                </c:pt>
                <c:pt idx="6251">
                  <c:v>6,252.00</c:v>
                </c:pt>
                <c:pt idx="6252">
                  <c:v>6,252.99</c:v>
                </c:pt>
                <c:pt idx="6253">
                  <c:v>6,253.99</c:v>
                </c:pt>
                <c:pt idx="6254">
                  <c:v>6,255.00</c:v>
                </c:pt>
                <c:pt idx="6255">
                  <c:v>6,256.00</c:v>
                </c:pt>
                <c:pt idx="6256">
                  <c:v>6,256.99</c:v>
                </c:pt>
                <c:pt idx="6257">
                  <c:v>6,258.00</c:v>
                </c:pt>
                <c:pt idx="6258">
                  <c:v>6,259.00</c:v>
                </c:pt>
                <c:pt idx="6259">
                  <c:v>6,259.99</c:v>
                </c:pt>
                <c:pt idx="6260">
                  <c:v>6,261.00</c:v>
                </c:pt>
                <c:pt idx="6261">
                  <c:v>6,262.00</c:v>
                </c:pt>
                <c:pt idx="6262">
                  <c:v>6,262.99</c:v>
                </c:pt>
                <c:pt idx="6263">
                  <c:v>6,263.99</c:v>
                </c:pt>
                <c:pt idx="6264">
                  <c:v>6,265.00</c:v>
                </c:pt>
                <c:pt idx="6265">
                  <c:v>6,266.00</c:v>
                </c:pt>
                <c:pt idx="6266">
                  <c:v>6,266.99</c:v>
                </c:pt>
                <c:pt idx="6267">
                  <c:v>6,268.00</c:v>
                </c:pt>
                <c:pt idx="6268">
                  <c:v>6,269.00</c:v>
                </c:pt>
                <c:pt idx="6269">
                  <c:v>6,269.99</c:v>
                </c:pt>
                <c:pt idx="6270">
                  <c:v>6,271.00</c:v>
                </c:pt>
                <c:pt idx="6271">
                  <c:v>6,272.00</c:v>
                </c:pt>
                <c:pt idx="6272">
                  <c:v>6,272.99</c:v>
                </c:pt>
                <c:pt idx="6273">
                  <c:v>6,273.99</c:v>
                </c:pt>
                <c:pt idx="6274">
                  <c:v>6,275.00</c:v>
                </c:pt>
                <c:pt idx="6275">
                  <c:v>6,276.00</c:v>
                </c:pt>
                <c:pt idx="6276">
                  <c:v>6,276.99</c:v>
                </c:pt>
                <c:pt idx="6277">
                  <c:v>6,278.00</c:v>
                </c:pt>
                <c:pt idx="6278">
                  <c:v>6,279.00</c:v>
                </c:pt>
                <c:pt idx="6279">
                  <c:v>6,279.99</c:v>
                </c:pt>
                <c:pt idx="6280">
                  <c:v>6,280.99</c:v>
                </c:pt>
                <c:pt idx="6281">
                  <c:v>6,282.00</c:v>
                </c:pt>
                <c:pt idx="6282">
                  <c:v>6,283.00</c:v>
                </c:pt>
                <c:pt idx="6283">
                  <c:v>6,283.99</c:v>
                </c:pt>
                <c:pt idx="6284">
                  <c:v>6,285.00</c:v>
                </c:pt>
                <c:pt idx="6285">
                  <c:v>6,286.00</c:v>
                </c:pt>
                <c:pt idx="6286">
                  <c:v>6,286.99</c:v>
                </c:pt>
                <c:pt idx="6287">
                  <c:v>6,288.00</c:v>
                </c:pt>
                <c:pt idx="6288">
                  <c:v>6,289.00</c:v>
                </c:pt>
                <c:pt idx="6289">
                  <c:v>6,289.99</c:v>
                </c:pt>
                <c:pt idx="6290">
                  <c:v>6,290.99</c:v>
                </c:pt>
                <c:pt idx="6291">
                  <c:v>6,292.00</c:v>
                </c:pt>
                <c:pt idx="6292">
                  <c:v>6,293.00</c:v>
                </c:pt>
                <c:pt idx="6293">
                  <c:v>6,293.99</c:v>
                </c:pt>
                <c:pt idx="6294">
                  <c:v>6,295.00</c:v>
                </c:pt>
                <c:pt idx="6295">
                  <c:v>6,296.00</c:v>
                </c:pt>
                <c:pt idx="6296">
                  <c:v>6,296.99</c:v>
                </c:pt>
                <c:pt idx="6297">
                  <c:v>6,298.00</c:v>
                </c:pt>
                <c:pt idx="6298">
                  <c:v>6,299.00</c:v>
                </c:pt>
                <c:pt idx="6299">
                  <c:v>6,299.99</c:v>
                </c:pt>
                <c:pt idx="6300">
                  <c:v>6,300.99</c:v>
                </c:pt>
                <c:pt idx="6301">
                  <c:v>6,302.00</c:v>
                </c:pt>
                <c:pt idx="6302">
                  <c:v>6,303.00</c:v>
                </c:pt>
                <c:pt idx="6303">
                  <c:v>6,303.99</c:v>
                </c:pt>
                <c:pt idx="6304">
                  <c:v>6,305.00</c:v>
                </c:pt>
                <c:pt idx="6305">
                  <c:v>6,306.00</c:v>
                </c:pt>
                <c:pt idx="6306">
                  <c:v>6,306.99</c:v>
                </c:pt>
                <c:pt idx="6307">
                  <c:v>6,308.00</c:v>
                </c:pt>
                <c:pt idx="6308">
                  <c:v>6,309.00</c:v>
                </c:pt>
                <c:pt idx="6309">
                  <c:v>6,309.99</c:v>
                </c:pt>
                <c:pt idx="6310">
                  <c:v>6,310.99</c:v>
                </c:pt>
                <c:pt idx="6311">
                  <c:v>6,312.00</c:v>
                </c:pt>
                <c:pt idx="6312">
                  <c:v>6,313.00</c:v>
                </c:pt>
                <c:pt idx="6313">
                  <c:v>6,313.99</c:v>
                </c:pt>
                <c:pt idx="6314">
                  <c:v>6,315.00</c:v>
                </c:pt>
                <c:pt idx="6315">
                  <c:v>6,316.00</c:v>
                </c:pt>
                <c:pt idx="6316">
                  <c:v>6,316.99</c:v>
                </c:pt>
                <c:pt idx="6317">
                  <c:v>6,318.00</c:v>
                </c:pt>
                <c:pt idx="6318">
                  <c:v>6,319.00</c:v>
                </c:pt>
                <c:pt idx="6319">
                  <c:v>6,319.99</c:v>
                </c:pt>
                <c:pt idx="6320">
                  <c:v>6,320.99</c:v>
                </c:pt>
                <c:pt idx="6321">
                  <c:v>6,322.00</c:v>
                </c:pt>
                <c:pt idx="6322">
                  <c:v>6,323.00</c:v>
                </c:pt>
                <c:pt idx="6323">
                  <c:v>6,323.99</c:v>
                </c:pt>
                <c:pt idx="6324">
                  <c:v>6,325.00</c:v>
                </c:pt>
                <c:pt idx="6325">
                  <c:v>6,326.00</c:v>
                </c:pt>
                <c:pt idx="6326">
                  <c:v>6,326.99</c:v>
                </c:pt>
                <c:pt idx="6327">
                  <c:v>6,327.99</c:v>
                </c:pt>
                <c:pt idx="6328">
                  <c:v>6,329.00</c:v>
                </c:pt>
                <c:pt idx="6329">
                  <c:v>6,329.99</c:v>
                </c:pt>
                <c:pt idx="6330">
                  <c:v>6,330.99</c:v>
                </c:pt>
                <c:pt idx="6331">
                  <c:v>6,332.00</c:v>
                </c:pt>
                <c:pt idx="6332">
                  <c:v>6,333.00</c:v>
                </c:pt>
                <c:pt idx="6333">
                  <c:v>6,333.99</c:v>
                </c:pt>
                <c:pt idx="6334">
                  <c:v>6,335.00</c:v>
                </c:pt>
                <c:pt idx="6335">
                  <c:v>6,336.00</c:v>
                </c:pt>
                <c:pt idx="6336">
                  <c:v>6,336.99</c:v>
                </c:pt>
                <c:pt idx="6337">
                  <c:v>6,337.99</c:v>
                </c:pt>
                <c:pt idx="6338">
                  <c:v>6,339.00</c:v>
                </c:pt>
                <c:pt idx="6339">
                  <c:v>6,339.99</c:v>
                </c:pt>
                <c:pt idx="6340">
                  <c:v>6,340.99</c:v>
                </c:pt>
                <c:pt idx="6341">
                  <c:v>6,342.00</c:v>
                </c:pt>
                <c:pt idx="6342">
                  <c:v>6,343.00</c:v>
                </c:pt>
                <c:pt idx="6343">
                  <c:v>6,343.99</c:v>
                </c:pt>
                <c:pt idx="6344">
                  <c:v>6,345.00</c:v>
                </c:pt>
                <c:pt idx="6345">
                  <c:v>6,346.00</c:v>
                </c:pt>
                <c:pt idx="6346">
                  <c:v>6,346.99</c:v>
                </c:pt>
                <c:pt idx="6347">
                  <c:v>6,347.99</c:v>
                </c:pt>
                <c:pt idx="6348">
                  <c:v>6,349.00</c:v>
                </c:pt>
                <c:pt idx="6349">
                  <c:v>6,350.00</c:v>
                </c:pt>
                <c:pt idx="6350">
                  <c:v>6,350.99</c:v>
                </c:pt>
                <c:pt idx="6351">
                  <c:v>6,352.00</c:v>
                </c:pt>
                <c:pt idx="6352">
                  <c:v>6,353.00</c:v>
                </c:pt>
                <c:pt idx="6353">
                  <c:v>6,353.99</c:v>
                </c:pt>
                <c:pt idx="6354">
                  <c:v>6,355.00</c:v>
                </c:pt>
                <c:pt idx="6355">
                  <c:v>6,356.00</c:v>
                </c:pt>
                <c:pt idx="6356">
                  <c:v>6,356.99</c:v>
                </c:pt>
                <c:pt idx="6357">
                  <c:v>6,357.99</c:v>
                </c:pt>
                <c:pt idx="6358">
                  <c:v>6,359.00</c:v>
                </c:pt>
                <c:pt idx="6359">
                  <c:v>6,360.00</c:v>
                </c:pt>
                <c:pt idx="6360">
                  <c:v>6,360.99</c:v>
                </c:pt>
                <c:pt idx="6361">
                  <c:v>6,362.00</c:v>
                </c:pt>
                <c:pt idx="6362">
                  <c:v>6,363.00</c:v>
                </c:pt>
                <c:pt idx="6363">
                  <c:v>6,363.99</c:v>
                </c:pt>
                <c:pt idx="6364">
                  <c:v>6,365.00</c:v>
                </c:pt>
                <c:pt idx="6365">
                  <c:v>6,366.00</c:v>
                </c:pt>
                <c:pt idx="6366">
                  <c:v>6,366.99</c:v>
                </c:pt>
                <c:pt idx="6367">
                  <c:v>6,367.99</c:v>
                </c:pt>
                <c:pt idx="6368">
                  <c:v>6,369.00</c:v>
                </c:pt>
                <c:pt idx="6369">
                  <c:v>6,370.00</c:v>
                </c:pt>
                <c:pt idx="6370">
                  <c:v>6,370.99</c:v>
                </c:pt>
                <c:pt idx="6371">
                  <c:v>6,372.00</c:v>
                </c:pt>
                <c:pt idx="6372">
                  <c:v>6,373.00</c:v>
                </c:pt>
                <c:pt idx="6373">
                  <c:v>6,373.99</c:v>
                </c:pt>
                <c:pt idx="6374">
                  <c:v>6,374.99</c:v>
                </c:pt>
                <c:pt idx="6375">
                  <c:v>6,376.00</c:v>
                </c:pt>
                <c:pt idx="6376">
                  <c:v>6,376.99</c:v>
                </c:pt>
                <c:pt idx="6377">
                  <c:v>6,377.99</c:v>
                </c:pt>
                <c:pt idx="6378">
                  <c:v>6,379.00</c:v>
                </c:pt>
                <c:pt idx="6379">
                  <c:v>6,380.00</c:v>
                </c:pt>
                <c:pt idx="6380">
                  <c:v>6,380.99</c:v>
                </c:pt>
                <c:pt idx="6381">
                  <c:v>6,382.00</c:v>
                </c:pt>
                <c:pt idx="6382">
                  <c:v>6,383.00</c:v>
                </c:pt>
                <c:pt idx="6383">
                  <c:v>6,383.99</c:v>
                </c:pt>
                <c:pt idx="6384">
                  <c:v>6,384.99</c:v>
                </c:pt>
                <c:pt idx="6385">
                  <c:v>6,386.00</c:v>
                </c:pt>
                <c:pt idx="6386">
                  <c:v>6,387.00</c:v>
                </c:pt>
                <c:pt idx="6387">
                  <c:v>6,387.99</c:v>
                </c:pt>
                <c:pt idx="6388">
                  <c:v>6,389.00</c:v>
                </c:pt>
                <c:pt idx="6389">
                  <c:v>6,390.00</c:v>
                </c:pt>
                <c:pt idx="6390">
                  <c:v>6,390.99</c:v>
                </c:pt>
                <c:pt idx="6391">
                  <c:v>6,392.00</c:v>
                </c:pt>
                <c:pt idx="6392">
                  <c:v>6,393.00</c:v>
                </c:pt>
                <c:pt idx="6393">
                  <c:v>6,393.99</c:v>
                </c:pt>
                <c:pt idx="6394">
                  <c:v>6,394.99</c:v>
                </c:pt>
                <c:pt idx="6395">
                  <c:v>6,396.00</c:v>
                </c:pt>
                <c:pt idx="6396">
                  <c:v>6,397.00</c:v>
                </c:pt>
                <c:pt idx="6397">
                  <c:v>6,397.99</c:v>
                </c:pt>
                <c:pt idx="6398">
                  <c:v>6,399.00</c:v>
                </c:pt>
                <c:pt idx="6399">
                  <c:v>6,400.00</c:v>
                </c:pt>
                <c:pt idx="6400">
                  <c:v>6,400.99</c:v>
                </c:pt>
                <c:pt idx="6401">
                  <c:v>6,402.00</c:v>
                </c:pt>
                <c:pt idx="6402">
                  <c:v>6,403.00</c:v>
                </c:pt>
                <c:pt idx="6403">
                  <c:v>6,403.99</c:v>
                </c:pt>
                <c:pt idx="6404">
                  <c:v>6,404.99</c:v>
                </c:pt>
                <c:pt idx="6405">
                  <c:v>6,406.00</c:v>
                </c:pt>
                <c:pt idx="6406">
                  <c:v>6,407.00</c:v>
                </c:pt>
                <c:pt idx="6407">
                  <c:v>6,407.99</c:v>
                </c:pt>
                <c:pt idx="6408">
                  <c:v>6,409.00</c:v>
                </c:pt>
                <c:pt idx="6409">
                  <c:v>6,410.00</c:v>
                </c:pt>
                <c:pt idx="6410">
                  <c:v>6,410.99</c:v>
                </c:pt>
                <c:pt idx="6411">
                  <c:v>6,412.00</c:v>
                </c:pt>
                <c:pt idx="6412">
                  <c:v>6,413.00</c:v>
                </c:pt>
                <c:pt idx="6413">
                  <c:v>6,413.99</c:v>
                </c:pt>
                <c:pt idx="6414">
                  <c:v>6,414.99</c:v>
                </c:pt>
                <c:pt idx="6415">
                  <c:v>6,416.00</c:v>
                </c:pt>
                <c:pt idx="6416">
                  <c:v>6,417.00</c:v>
                </c:pt>
                <c:pt idx="6417">
                  <c:v>6,417.99</c:v>
                </c:pt>
                <c:pt idx="6418">
                  <c:v>6,419.00</c:v>
                </c:pt>
                <c:pt idx="6419">
                  <c:v>6,420.00</c:v>
                </c:pt>
                <c:pt idx="6420">
                  <c:v>6,420.99</c:v>
                </c:pt>
                <c:pt idx="6421">
                  <c:v>6,422.00</c:v>
                </c:pt>
                <c:pt idx="6422">
                  <c:v>6,423.00</c:v>
                </c:pt>
                <c:pt idx="6423">
                  <c:v>6,423.99</c:v>
                </c:pt>
                <c:pt idx="6424">
                  <c:v>6,424.99</c:v>
                </c:pt>
                <c:pt idx="6425">
                  <c:v>6,426.00</c:v>
                </c:pt>
                <c:pt idx="6426">
                  <c:v>6,427.00</c:v>
                </c:pt>
                <c:pt idx="6427">
                  <c:v>6,427.99</c:v>
                </c:pt>
                <c:pt idx="6428">
                  <c:v>6,429.00</c:v>
                </c:pt>
                <c:pt idx="6429">
                  <c:v>6,430.00</c:v>
                </c:pt>
                <c:pt idx="6430">
                  <c:v>6,430.99</c:v>
                </c:pt>
                <c:pt idx="6431">
                  <c:v>6,431.99</c:v>
                </c:pt>
                <c:pt idx="6432">
                  <c:v>6,433.00</c:v>
                </c:pt>
                <c:pt idx="6433">
                  <c:v>6,433.99</c:v>
                </c:pt>
                <c:pt idx="6434">
                  <c:v>6,434.99</c:v>
                </c:pt>
                <c:pt idx="6435">
                  <c:v>6,436.00</c:v>
                </c:pt>
                <c:pt idx="6436">
                  <c:v>6,437.00</c:v>
                </c:pt>
                <c:pt idx="6437">
                  <c:v>6,437.99</c:v>
                </c:pt>
                <c:pt idx="6438">
                  <c:v>6,439.00</c:v>
                </c:pt>
                <c:pt idx="6439">
                  <c:v>6,440.00</c:v>
                </c:pt>
                <c:pt idx="6440">
                  <c:v>6,440.99</c:v>
                </c:pt>
                <c:pt idx="6441">
                  <c:v>6,441.99</c:v>
                </c:pt>
                <c:pt idx="6442">
                  <c:v>6,443.00</c:v>
                </c:pt>
                <c:pt idx="6443">
                  <c:v>6,444.00</c:v>
                </c:pt>
                <c:pt idx="6444">
                  <c:v>6,444.99</c:v>
                </c:pt>
                <c:pt idx="6445">
                  <c:v>6,446.00</c:v>
                </c:pt>
                <c:pt idx="6446">
                  <c:v>6,447.00</c:v>
                </c:pt>
                <c:pt idx="6447">
                  <c:v>6,447.99</c:v>
                </c:pt>
                <c:pt idx="6448">
                  <c:v>6,449.00</c:v>
                </c:pt>
                <c:pt idx="6449">
                  <c:v>6,450.00</c:v>
                </c:pt>
                <c:pt idx="6450">
                  <c:v>6,450.99</c:v>
                </c:pt>
                <c:pt idx="6451">
                  <c:v>6,451.99</c:v>
                </c:pt>
                <c:pt idx="6452">
                  <c:v>6,453.00</c:v>
                </c:pt>
                <c:pt idx="6453">
                  <c:v>6,454.00</c:v>
                </c:pt>
                <c:pt idx="6454">
                  <c:v>6,454.99</c:v>
                </c:pt>
                <c:pt idx="6455">
                  <c:v>6,456.00</c:v>
                </c:pt>
                <c:pt idx="6456">
                  <c:v>6,457.00</c:v>
                </c:pt>
                <c:pt idx="6457">
                  <c:v>6,457.99</c:v>
                </c:pt>
                <c:pt idx="6458">
                  <c:v>6,459.00</c:v>
                </c:pt>
                <c:pt idx="6459">
                  <c:v>6,460.00</c:v>
                </c:pt>
                <c:pt idx="6460">
                  <c:v>6,460.99</c:v>
                </c:pt>
                <c:pt idx="6461">
                  <c:v>6,461.99</c:v>
                </c:pt>
                <c:pt idx="6462">
                  <c:v>6,463.00</c:v>
                </c:pt>
                <c:pt idx="6463">
                  <c:v>6,464.00</c:v>
                </c:pt>
                <c:pt idx="6464">
                  <c:v>6,464.99</c:v>
                </c:pt>
                <c:pt idx="6465">
                  <c:v>6,466.00</c:v>
                </c:pt>
                <c:pt idx="6466">
                  <c:v>6,467.00</c:v>
                </c:pt>
                <c:pt idx="6467">
                  <c:v>6,467.99</c:v>
                </c:pt>
                <c:pt idx="6468">
                  <c:v>6,469.00</c:v>
                </c:pt>
                <c:pt idx="6469">
                  <c:v>6,470.00</c:v>
                </c:pt>
                <c:pt idx="6470">
                  <c:v>6,470.99</c:v>
                </c:pt>
                <c:pt idx="6471">
                  <c:v>6,471.99</c:v>
                </c:pt>
                <c:pt idx="6472">
                  <c:v>6,473.00</c:v>
                </c:pt>
                <c:pt idx="6473">
                  <c:v>6,474.00</c:v>
                </c:pt>
                <c:pt idx="6474">
                  <c:v>6,474.99</c:v>
                </c:pt>
                <c:pt idx="6475">
                  <c:v>6,476.00</c:v>
                </c:pt>
                <c:pt idx="6476">
                  <c:v>6,477.00</c:v>
                </c:pt>
                <c:pt idx="6477">
                  <c:v>6,477.99</c:v>
                </c:pt>
                <c:pt idx="6478">
                  <c:v>6,478.99</c:v>
                </c:pt>
                <c:pt idx="6479">
                  <c:v>6,480.00</c:v>
                </c:pt>
                <c:pt idx="6480">
                  <c:v>6,481.00</c:v>
                </c:pt>
                <c:pt idx="6481">
                  <c:v>6,481.99</c:v>
                </c:pt>
                <c:pt idx="6482">
                  <c:v>6,483.00</c:v>
                </c:pt>
                <c:pt idx="6483">
                  <c:v>6,484.00</c:v>
                </c:pt>
                <c:pt idx="6484">
                  <c:v>6,484.99</c:v>
                </c:pt>
                <c:pt idx="6485">
                  <c:v>6,486.00</c:v>
                </c:pt>
                <c:pt idx="6486">
                  <c:v>6,487.00</c:v>
                </c:pt>
                <c:pt idx="6487">
                  <c:v>6,487.99</c:v>
                </c:pt>
                <c:pt idx="6488">
                  <c:v>6,488.99</c:v>
                </c:pt>
                <c:pt idx="6489">
                  <c:v>6,490.00</c:v>
                </c:pt>
                <c:pt idx="6490">
                  <c:v>6,491.00</c:v>
                </c:pt>
                <c:pt idx="6491">
                  <c:v>6,491.99</c:v>
                </c:pt>
                <c:pt idx="6492">
                  <c:v>6,493.00</c:v>
                </c:pt>
                <c:pt idx="6493">
                  <c:v>6,494.00</c:v>
                </c:pt>
                <c:pt idx="6494">
                  <c:v>6,494.99</c:v>
                </c:pt>
                <c:pt idx="6495">
                  <c:v>6,496.00</c:v>
                </c:pt>
                <c:pt idx="6496">
                  <c:v>6,497.00</c:v>
                </c:pt>
                <c:pt idx="6497">
                  <c:v>6,497.99</c:v>
                </c:pt>
                <c:pt idx="6498">
                  <c:v>6,498.99</c:v>
                </c:pt>
                <c:pt idx="6499">
                  <c:v>6,500.00</c:v>
                </c:pt>
                <c:pt idx="6500">
                  <c:v>6,501.00</c:v>
                </c:pt>
                <c:pt idx="6501">
                  <c:v>6,501.99</c:v>
                </c:pt>
                <c:pt idx="6502">
                  <c:v>6,503.00</c:v>
                </c:pt>
                <c:pt idx="6503">
                  <c:v>6,504.00</c:v>
                </c:pt>
                <c:pt idx="6504">
                  <c:v>6,504.99</c:v>
                </c:pt>
                <c:pt idx="6505">
                  <c:v>6,506.00</c:v>
                </c:pt>
                <c:pt idx="6506">
                  <c:v>6,507.00</c:v>
                </c:pt>
                <c:pt idx="6507">
                  <c:v>6,507.99</c:v>
                </c:pt>
                <c:pt idx="6508">
                  <c:v>6,508.99</c:v>
                </c:pt>
                <c:pt idx="6509">
                  <c:v>6,510.00</c:v>
                </c:pt>
                <c:pt idx="6510">
                  <c:v>6,511.00</c:v>
                </c:pt>
                <c:pt idx="6511">
                  <c:v>6,511.99</c:v>
                </c:pt>
                <c:pt idx="6512">
                  <c:v>6,513.00</c:v>
                </c:pt>
                <c:pt idx="6513">
                  <c:v>6,514.00</c:v>
                </c:pt>
                <c:pt idx="6514">
                  <c:v>6,514.99</c:v>
                </c:pt>
                <c:pt idx="6515">
                  <c:v>6,516.00</c:v>
                </c:pt>
                <c:pt idx="6516">
                  <c:v>6,517.00</c:v>
                </c:pt>
                <c:pt idx="6517">
                  <c:v>6,517.99</c:v>
                </c:pt>
                <c:pt idx="6518">
                  <c:v>6,518.99</c:v>
                </c:pt>
                <c:pt idx="6519">
                  <c:v>6,520.00</c:v>
                </c:pt>
                <c:pt idx="6520">
                  <c:v>6,521.00</c:v>
                </c:pt>
                <c:pt idx="6521">
                  <c:v>6,521.99</c:v>
                </c:pt>
                <c:pt idx="6522">
                  <c:v>6,523.00</c:v>
                </c:pt>
                <c:pt idx="6523">
                  <c:v>6,524.00</c:v>
                </c:pt>
                <c:pt idx="6524">
                  <c:v>6,524.99</c:v>
                </c:pt>
                <c:pt idx="6525">
                  <c:v>6,526.00</c:v>
                </c:pt>
                <c:pt idx="6526">
                  <c:v>6,527.00</c:v>
                </c:pt>
                <c:pt idx="6527">
                  <c:v>6,527.99</c:v>
                </c:pt>
                <c:pt idx="6528">
                  <c:v>6,528.99</c:v>
                </c:pt>
                <c:pt idx="6529">
                  <c:v>6,530.00</c:v>
                </c:pt>
                <c:pt idx="6530">
                  <c:v>6,531.00</c:v>
                </c:pt>
                <c:pt idx="6531">
                  <c:v>6,531.99</c:v>
                </c:pt>
                <c:pt idx="6532">
                  <c:v>6,533.00</c:v>
                </c:pt>
                <c:pt idx="6533">
                  <c:v>6,534.00</c:v>
                </c:pt>
                <c:pt idx="6534">
                  <c:v>6,534.99</c:v>
                </c:pt>
                <c:pt idx="6535">
                  <c:v>6,535.99</c:v>
                </c:pt>
                <c:pt idx="6536">
                  <c:v>6,537.00</c:v>
                </c:pt>
                <c:pt idx="6537">
                  <c:v>6,537.99</c:v>
                </c:pt>
                <c:pt idx="6538">
                  <c:v>6,538.99</c:v>
                </c:pt>
                <c:pt idx="6539">
                  <c:v>6,540.00</c:v>
                </c:pt>
                <c:pt idx="6540">
                  <c:v>6,541.00</c:v>
                </c:pt>
                <c:pt idx="6541">
                  <c:v>6,541.99</c:v>
                </c:pt>
                <c:pt idx="6542">
                  <c:v>6,543.00</c:v>
                </c:pt>
                <c:pt idx="6543">
                  <c:v>6,544.00</c:v>
                </c:pt>
                <c:pt idx="6544">
                  <c:v>6,544.99</c:v>
                </c:pt>
                <c:pt idx="6545">
                  <c:v>6,545.99</c:v>
                </c:pt>
                <c:pt idx="6546">
                  <c:v>6,547.00</c:v>
                </c:pt>
                <c:pt idx="6547">
                  <c:v>6,548.00</c:v>
                </c:pt>
                <c:pt idx="6548">
                  <c:v>6,548.99</c:v>
                </c:pt>
                <c:pt idx="6549">
                  <c:v>6,550.00</c:v>
                </c:pt>
                <c:pt idx="6550">
                  <c:v>6,551.00</c:v>
                </c:pt>
                <c:pt idx="6551">
                  <c:v>6,551.99</c:v>
                </c:pt>
                <c:pt idx="6552">
                  <c:v>6,553.00</c:v>
                </c:pt>
                <c:pt idx="6553">
                  <c:v>6,554.00</c:v>
                </c:pt>
                <c:pt idx="6554">
                  <c:v>6,554.99</c:v>
                </c:pt>
                <c:pt idx="6555">
                  <c:v>6,555.99</c:v>
                </c:pt>
                <c:pt idx="6556">
                  <c:v>6,557.00</c:v>
                </c:pt>
                <c:pt idx="6557">
                  <c:v>6,558.00</c:v>
                </c:pt>
                <c:pt idx="6558">
                  <c:v>6,558.99</c:v>
                </c:pt>
                <c:pt idx="6559">
                  <c:v>6,560.00</c:v>
                </c:pt>
                <c:pt idx="6560">
                  <c:v>6,561.00</c:v>
                </c:pt>
                <c:pt idx="6561">
                  <c:v>6,561.99</c:v>
                </c:pt>
                <c:pt idx="6562">
                  <c:v>6,563.00</c:v>
                </c:pt>
                <c:pt idx="6563">
                  <c:v>6,564.00</c:v>
                </c:pt>
                <c:pt idx="6564">
                  <c:v>6,564.99</c:v>
                </c:pt>
                <c:pt idx="6565">
                  <c:v>6,565.99</c:v>
                </c:pt>
                <c:pt idx="6566">
                  <c:v>6,567.00</c:v>
                </c:pt>
                <c:pt idx="6567">
                  <c:v>6,568.00</c:v>
                </c:pt>
                <c:pt idx="6568">
                  <c:v>6,568.99</c:v>
                </c:pt>
                <c:pt idx="6569">
                  <c:v>6,570.00</c:v>
                </c:pt>
                <c:pt idx="6570">
                  <c:v>6,571.00</c:v>
                </c:pt>
                <c:pt idx="6571">
                  <c:v>6,571.99</c:v>
                </c:pt>
                <c:pt idx="6572">
                  <c:v>6,573.00</c:v>
                </c:pt>
                <c:pt idx="6573">
                  <c:v>6,574.00</c:v>
                </c:pt>
                <c:pt idx="6574">
                  <c:v>6,574.99</c:v>
                </c:pt>
                <c:pt idx="6575">
                  <c:v>6,575.99</c:v>
                </c:pt>
                <c:pt idx="6576">
                  <c:v>6,577.00</c:v>
                </c:pt>
                <c:pt idx="6577">
                  <c:v>6,578.00</c:v>
                </c:pt>
                <c:pt idx="6578">
                  <c:v>6,578.99</c:v>
                </c:pt>
                <c:pt idx="6579">
                  <c:v>6,580.00</c:v>
                </c:pt>
                <c:pt idx="6580">
                  <c:v>6,581.00</c:v>
                </c:pt>
                <c:pt idx="6581">
                  <c:v>6,581.99</c:v>
                </c:pt>
                <c:pt idx="6582">
                  <c:v>6,582.99</c:v>
                </c:pt>
                <c:pt idx="6583">
                  <c:v>6,584.00</c:v>
                </c:pt>
                <c:pt idx="6584">
                  <c:v>6,585.00</c:v>
                </c:pt>
                <c:pt idx="6585">
                  <c:v>6,585.99</c:v>
                </c:pt>
                <c:pt idx="6586">
                  <c:v>6,587.00</c:v>
                </c:pt>
                <c:pt idx="6587">
                  <c:v>6,588.00</c:v>
                </c:pt>
                <c:pt idx="6588">
                  <c:v>6,588.99</c:v>
                </c:pt>
                <c:pt idx="6589">
                  <c:v>6,590.00</c:v>
                </c:pt>
                <c:pt idx="6590">
                  <c:v>6,591.00</c:v>
                </c:pt>
                <c:pt idx="6591">
                  <c:v>6,591.99</c:v>
                </c:pt>
                <c:pt idx="6592">
                  <c:v>6,592.99</c:v>
                </c:pt>
                <c:pt idx="6593">
                  <c:v>6,594.00</c:v>
                </c:pt>
                <c:pt idx="6594">
                  <c:v>6,595.00</c:v>
                </c:pt>
                <c:pt idx="6595">
                  <c:v>6,595.99</c:v>
                </c:pt>
                <c:pt idx="6596">
                  <c:v>6,597.00</c:v>
                </c:pt>
                <c:pt idx="6597">
                  <c:v>6,598.00</c:v>
                </c:pt>
                <c:pt idx="6598">
                  <c:v>6,598.99</c:v>
                </c:pt>
                <c:pt idx="6599">
                  <c:v>6,600.00</c:v>
                </c:pt>
                <c:pt idx="6600">
                  <c:v>6,601.00</c:v>
                </c:pt>
                <c:pt idx="6601">
                  <c:v>6,601.99</c:v>
                </c:pt>
                <c:pt idx="6602">
                  <c:v>6,602.99</c:v>
                </c:pt>
                <c:pt idx="6603">
                  <c:v>6,604.00</c:v>
                </c:pt>
                <c:pt idx="6604">
                  <c:v>6,605.00</c:v>
                </c:pt>
                <c:pt idx="6605">
                  <c:v>6,605.99</c:v>
                </c:pt>
                <c:pt idx="6606">
                  <c:v>6,607.00</c:v>
                </c:pt>
                <c:pt idx="6607">
                  <c:v>6,608.00</c:v>
                </c:pt>
                <c:pt idx="6608">
                  <c:v>6,608.99</c:v>
                </c:pt>
                <c:pt idx="6609">
                  <c:v>6,610.00</c:v>
                </c:pt>
                <c:pt idx="6610">
                  <c:v>6,611.00</c:v>
                </c:pt>
                <c:pt idx="6611">
                  <c:v>6,611.99</c:v>
                </c:pt>
                <c:pt idx="6612">
                  <c:v>6,612.99</c:v>
                </c:pt>
                <c:pt idx="6613">
                  <c:v>6,614.00</c:v>
                </c:pt>
                <c:pt idx="6614">
                  <c:v>6,615.00</c:v>
                </c:pt>
                <c:pt idx="6615">
                  <c:v>6,615.99</c:v>
                </c:pt>
                <c:pt idx="6616">
                  <c:v>6,617.00</c:v>
                </c:pt>
                <c:pt idx="6617">
                  <c:v>6,618.00</c:v>
                </c:pt>
                <c:pt idx="6618">
                  <c:v>6,618.99</c:v>
                </c:pt>
                <c:pt idx="6619">
                  <c:v>6,620.00</c:v>
                </c:pt>
                <c:pt idx="6620">
                  <c:v>6,621.00</c:v>
                </c:pt>
                <c:pt idx="6621">
                  <c:v>6,621.99</c:v>
                </c:pt>
                <c:pt idx="6622">
                  <c:v>6,622.99</c:v>
                </c:pt>
                <c:pt idx="6623">
                  <c:v>6,624.00</c:v>
                </c:pt>
                <c:pt idx="6624">
                  <c:v>6,625.00</c:v>
                </c:pt>
                <c:pt idx="6625">
                  <c:v>6,625.99</c:v>
                </c:pt>
                <c:pt idx="6626">
                  <c:v>6,627.00</c:v>
                </c:pt>
                <c:pt idx="6627">
                  <c:v>6,628.00</c:v>
                </c:pt>
                <c:pt idx="6628">
                  <c:v>6,628.99</c:v>
                </c:pt>
                <c:pt idx="6629">
                  <c:v>6,629.99</c:v>
                </c:pt>
                <c:pt idx="6630">
                  <c:v>6,631.00</c:v>
                </c:pt>
                <c:pt idx="6631">
                  <c:v>6,631.99</c:v>
                </c:pt>
                <c:pt idx="6632">
                  <c:v>6,632.99</c:v>
                </c:pt>
                <c:pt idx="6633">
                  <c:v>6,634.00</c:v>
                </c:pt>
                <c:pt idx="6634">
                  <c:v>6,635.00</c:v>
                </c:pt>
                <c:pt idx="6635">
                  <c:v>6,635.99</c:v>
                </c:pt>
                <c:pt idx="6636">
                  <c:v>6,637.00</c:v>
                </c:pt>
                <c:pt idx="6637">
                  <c:v>6,638.00</c:v>
                </c:pt>
                <c:pt idx="6638">
                  <c:v>6,638.99</c:v>
                </c:pt>
                <c:pt idx="6639">
                  <c:v>6,639.99</c:v>
                </c:pt>
                <c:pt idx="6640">
                  <c:v>6,641.00</c:v>
                </c:pt>
                <c:pt idx="6641">
                  <c:v>6,642.00</c:v>
                </c:pt>
                <c:pt idx="6642">
                  <c:v>6,642.99</c:v>
                </c:pt>
                <c:pt idx="6643">
                  <c:v>6,644.00</c:v>
                </c:pt>
                <c:pt idx="6644">
                  <c:v>6,645.00</c:v>
                </c:pt>
                <c:pt idx="6645">
                  <c:v>6,645.99</c:v>
                </c:pt>
                <c:pt idx="6646">
                  <c:v>6,647.00</c:v>
                </c:pt>
                <c:pt idx="6647">
                  <c:v>6,648.00</c:v>
                </c:pt>
                <c:pt idx="6648">
                  <c:v>6,648.99</c:v>
                </c:pt>
                <c:pt idx="6649">
                  <c:v>6,649.99</c:v>
                </c:pt>
                <c:pt idx="6650">
                  <c:v>6,651.00</c:v>
                </c:pt>
                <c:pt idx="6651">
                  <c:v>6,652.00</c:v>
                </c:pt>
                <c:pt idx="6652">
                  <c:v>6,652.99</c:v>
                </c:pt>
                <c:pt idx="6653">
                  <c:v>6,654.00</c:v>
                </c:pt>
                <c:pt idx="6654">
                  <c:v>6,655.00</c:v>
                </c:pt>
                <c:pt idx="6655">
                  <c:v>6,655.99</c:v>
                </c:pt>
                <c:pt idx="6656">
                  <c:v>6,657.00</c:v>
                </c:pt>
                <c:pt idx="6657">
                  <c:v>6,658.00</c:v>
                </c:pt>
                <c:pt idx="6658">
                  <c:v>6,658.99</c:v>
                </c:pt>
                <c:pt idx="6659">
                  <c:v>6,659.99</c:v>
                </c:pt>
                <c:pt idx="6660">
                  <c:v>6,661.00</c:v>
                </c:pt>
                <c:pt idx="6661">
                  <c:v>6,662.00</c:v>
                </c:pt>
                <c:pt idx="6662">
                  <c:v>6,662.99</c:v>
                </c:pt>
                <c:pt idx="6663">
                  <c:v>6,664.00</c:v>
                </c:pt>
                <c:pt idx="6664">
                  <c:v>6,665.00</c:v>
                </c:pt>
                <c:pt idx="6665">
                  <c:v>6,665.99</c:v>
                </c:pt>
                <c:pt idx="6666">
                  <c:v>6,667.00</c:v>
                </c:pt>
                <c:pt idx="6667">
                  <c:v>6,668.00</c:v>
                </c:pt>
                <c:pt idx="6668">
                  <c:v>6,668.99</c:v>
                </c:pt>
                <c:pt idx="6669">
                  <c:v>6,669.99</c:v>
                </c:pt>
                <c:pt idx="6670">
                  <c:v>6,671.00</c:v>
                </c:pt>
                <c:pt idx="6671">
                  <c:v>6,672.00</c:v>
                </c:pt>
                <c:pt idx="6672">
                  <c:v>6,672.99</c:v>
                </c:pt>
                <c:pt idx="6673">
                  <c:v>6,674.00</c:v>
                </c:pt>
                <c:pt idx="6674">
                  <c:v>6,675.00</c:v>
                </c:pt>
                <c:pt idx="6675">
                  <c:v>6,675.99</c:v>
                </c:pt>
                <c:pt idx="6676">
                  <c:v>6,676.99</c:v>
                </c:pt>
                <c:pt idx="6677">
                  <c:v>6,678.00</c:v>
                </c:pt>
                <c:pt idx="6678">
                  <c:v>6,678.99</c:v>
                </c:pt>
                <c:pt idx="6679">
                  <c:v>6,679.99</c:v>
                </c:pt>
                <c:pt idx="6680">
                  <c:v>6,681.00</c:v>
                </c:pt>
                <c:pt idx="6681">
                  <c:v>6,682.00</c:v>
                </c:pt>
                <c:pt idx="6682">
                  <c:v>6,682.99</c:v>
                </c:pt>
                <c:pt idx="6683">
                  <c:v>6,684.00</c:v>
                </c:pt>
                <c:pt idx="6684">
                  <c:v>6,685.00</c:v>
                </c:pt>
                <c:pt idx="6685">
                  <c:v>6,685.99</c:v>
                </c:pt>
                <c:pt idx="6686">
                  <c:v>6,686.99</c:v>
                </c:pt>
                <c:pt idx="6687">
                  <c:v>6,688.00</c:v>
                </c:pt>
                <c:pt idx="6688">
                  <c:v>6,689.00</c:v>
                </c:pt>
                <c:pt idx="6689">
                  <c:v>6,689.99</c:v>
                </c:pt>
                <c:pt idx="6690">
                  <c:v>6,691.00</c:v>
                </c:pt>
                <c:pt idx="6691">
                  <c:v>6,692.00</c:v>
                </c:pt>
                <c:pt idx="6692">
                  <c:v>6,692.99</c:v>
                </c:pt>
                <c:pt idx="6693">
                  <c:v>6,694.00</c:v>
                </c:pt>
                <c:pt idx="6694">
                  <c:v>6,695.00</c:v>
                </c:pt>
                <c:pt idx="6695">
                  <c:v>6,695.99</c:v>
                </c:pt>
                <c:pt idx="6696">
                  <c:v>6,696.99</c:v>
                </c:pt>
                <c:pt idx="6697">
                  <c:v>6,698.00</c:v>
                </c:pt>
                <c:pt idx="6698">
                  <c:v>6,699.00</c:v>
                </c:pt>
                <c:pt idx="6699">
                  <c:v>6,699.99</c:v>
                </c:pt>
                <c:pt idx="6700">
                  <c:v>6,701.00</c:v>
                </c:pt>
                <c:pt idx="6701">
                  <c:v>6,702.00</c:v>
                </c:pt>
                <c:pt idx="6702">
                  <c:v>6,702.99</c:v>
                </c:pt>
                <c:pt idx="6703">
                  <c:v>6,704.00</c:v>
                </c:pt>
                <c:pt idx="6704">
                  <c:v>6,705.00</c:v>
                </c:pt>
                <c:pt idx="6705">
                  <c:v>6,705.99</c:v>
                </c:pt>
                <c:pt idx="6706">
                  <c:v>6,706.99</c:v>
                </c:pt>
                <c:pt idx="6707">
                  <c:v>6,708.00</c:v>
                </c:pt>
                <c:pt idx="6708">
                  <c:v>6,709.00</c:v>
                </c:pt>
                <c:pt idx="6709">
                  <c:v>6,709.99</c:v>
                </c:pt>
                <c:pt idx="6710">
                  <c:v>6,711.00</c:v>
                </c:pt>
                <c:pt idx="6711">
                  <c:v>6,712.00</c:v>
                </c:pt>
                <c:pt idx="6712">
                  <c:v>6,712.99</c:v>
                </c:pt>
                <c:pt idx="6713">
                  <c:v>6,714.00</c:v>
                </c:pt>
                <c:pt idx="6714">
                  <c:v>6,715.00</c:v>
                </c:pt>
                <c:pt idx="6715">
                  <c:v>6,715.99</c:v>
                </c:pt>
                <c:pt idx="6716">
                  <c:v>6,716.99</c:v>
                </c:pt>
                <c:pt idx="6717">
                  <c:v>6,718.00</c:v>
                </c:pt>
                <c:pt idx="6718">
                  <c:v>6,719.00</c:v>
                </c:pt>
                <c:pt idx="6719">
                  <c:v>6,719.99</c:v>
                </c:pt>
                <c:pt idx="6720">
                  <c:v>6,721.00</c:v>
                </c:pt>
                <c:pt idx="6721">
                  <c:v>6,722.00</c:v>
                </c:pt>
                <c:pt idx="6722">
                  <c:v>6,722.99</c:v>
                </c:pt>
                <c:pt idx="6723">
                  <c:v>6,724.00</c:v>
                </c:pt>
                <c:pt idx="6724">
                  <c:v>6,725.00</c:v>
                </c:pt>
                <c:pt idx="6725">
                  <c:v>6,725.99</c:v>
                </c:pt>
                <c:pt idx="6726">
                  <c:v>6,726.99</c:v>
                </c:pt>
                <c:pt idx="6727">
                  <c:v>6,728.00</c:v>
                </c:pt>
                <c:pt idx="6728">
                  <c:v>6,729.00</c:v>
                </c:pt>
                <c:pt idx="6729">
                  <c:v>6,729.99</c:v>
                </c:pt>
                <c:pt idx="6730">
                  <c:v>6,731.00</c:v>
                </c:pt>
                <c:pt idx="6731">
                  <c:v>6,732.00</c:v>
                </c:pt>
                <c:pt idx="6732">
                  <c:v>6,732.99</c:v>
                </c:pt>
                <c:pt idx="6733">
                  <c:v>6,733.99</c:v>
                </c:pt>
                <c:pt idx="6734">
                  <c:v>6,735.00</c:v>
                </c:pt>
                <c:pt idx="6735">
                  <c:v>6,735.99</c:v>
                </c:pt>
                <c:pt idx="6736">
                  <c:v>6,736.99</c:v>
                </c:pt>
                <c:pt idx="6737">
                  <c:v>6,738.00</c:v>
                </c:pt>
                <c:pt idx="6738">
                  <c:v>6,739.00</c:v>
                </c:pt>
                <c:pt idx="6739">
                  <c:v>6,739.99</c:v>
                </c:pt>
                <c:pt idx="6740">
                  <c:v>6,741.00</c:v>
                </c:pt>
                <c:pt idx="6741">
                  <c:v>6,742.00</c:v>
                </c:pt>
                <c:pt idx="6742">
                  <c:v>6,742.99</c:v>
                </c:pt>
                <c:pt idx="6743">
                  <c:v>6,743.99</c:v>
                </c:pt>
                <c:pt idx="6744">
                  <c:v>6,745.00</c:v>
                </c:pt>
                <c:pt idx="6745">
                  <c:v>6,746.00</c:v>
                </c:pt>
                <c:pt idx="6746">
                  <c:v>6,746.99</c:v>
                </c:pt>
                <c:pt idx="6747">
                  <c:v>6,748.00</c:v>
                </c:pt>
                <c:pt idx="6748">
                  <c:v>6,749.00</c:v>
                </c:pt>
                <c:pt idx="6749">
                  <c:v>6,749.99</c:v>
                </c:pt>
                <c:pt idx="6750">
                  <c:v>6,751.00</c:v>
                </c:pt>
                <c:pt idx="6751">
                  <c:v>6,752.00</c:v>
                </c:pt>
                <c:pt idx="6752">
                  <c:v>6,752.99</c:v>
                </c:pt>
                <c:pt idx="6753">
                  <c:v>6,753.99</c:v>
                </c:pt>
                <c:pt idx="6754">
                  <c:v>6,755.00</c:v>
                </c:pt>
                <c:pt idx="6755">
                  <c:v>6,756.00</c:v>
                </c:pt>
                <c:pt idx="6756">
                  <c:v>6,756.99</c:v>
                </c:pt>
                <c:pt idx="6757">
                  <c:v>6,758.00</c:v>
                </c:pt>
                <c:pt idx="6758">
                  <c:v>6,759.00</c:v>
                </c:pt>
                <c:pt idx="6759">
                  <c:v>6,759.99</c:v>
                </c:pt>
                <c:pt idx="6760">
                  <c:v>6,761.00</c:v>
                </c:pt>
                <c:pt idx="6761">
                  <c:v>6,762.00</c:v>
                </c:pt>
                <c:pt idx="6762">
                  <c:v>6,762.99</c:v>
                </c:pt>
                <c:pt idx="6763">
                  <c:v>6,763.99</c:v>
                </c:pt>
                <c:pt idx="6764">
                  <c:v>6,765.00</c:v>
                </c:pt>
                <c:pt idx="6765">
                  <c:v>6,766.00</c:v>
                </c:pt>
                <c:pt idx="6766">
                  <c:v>6,766.99</c:v>
                </c:pt>
                <c:pt idx="6767">
                  <c:v>6,768.00</c:v>
                </c:pt>
                <c:pt idx="6768">
                  <c:v>6,769.00</c:v>
                </c:pt>
                <c:pt idx="6769">
                  <c:v>6,769.99</c:v>
                </c:pt>
                <c:pt idx="6770">
                  <c:v>6,770.99</c:v>
                </c:pt>
                <c:pt idx="6771">
                  <c:v>6,772.00</c:v>
                </c:pt>
                <c:pt idx="6772">
                  <c:v>6,773.00</c:v>
                </c:pt>
                <c:pt idx="6773">
                  <c:v>6,773.99</c:v>
                </c:pt>
                <c:pt idx="6774">
                  <c:v>6,775.00</c:v>
                </c:pt>
                <c:pt idx="6775">
                  <c:v>6,776.00</c:v>
                </c:pt>
                <c:pt idx="6776">
                  <c:v>6,776.99</c:v>
                </c:pt>
                <c:pt idx="6777">
                  <c:v>6,778.00</c:v>
                </c:pt>
                <c:pt idx="6778">
                  <c:v>6,779.00</c:v>
                </c:pt>
                <c:pt idx="6779">
                  <c:v>6,779.99</c:v>
                </c:pt>
                <c:pt idx="6780">
                  <c:v>6,780.99</c:v>
                </c:pt>
                <c:pt idx="6781">
                  <c:v>6,782.00</c:v>
                </c:pt>
                <c:pt idx="6782">
                  <c:v>6,783.00</c:v>
                </c:pt>
                <c:pt idx="6783">
                  <c:v>6,783.99</c:v>
                </c:pt>
                <c:pt idx="6784">
                  <c:v>6,785.00</c:v>
                </c:pt>
                <c:pt idx="6785">
                  <c:v>6,786.00</c:v>
                </c:pt>
                <c:pt idx="6786">
                  <c:v>6,786.99</c:v>
                </c:pt>
                <c:pt idx="6787">
                  <c:v>6,788.00</c:v>
                </c:pt>
                <c:pt idx="6788">
                  <c:v>6,789.00</c:v>
                </c:pt>
                <c:pt idx="6789">
                  <c:v>6,789.99</c:v>
                </c:pt>
                <c:pt idx="6790">
                  <c:v>6,790.99</c:v>
                </c:pt>
                <c:pt idx="6791">
                  <c:v>6,792.00</c:v>
                </c:pt>
                <c:pt idx="6792">
                  <c:v>6,793.00</c:v>
                </c:pt>
                <c:pt idx="6793">
                  <c:v>6,793.99</c:v>
                </c:pt>
                <c:pt idx="6794">
                  <c:v>6,795.00</c:v>
                </c:pt>
                <c:pt idx="6795">
                  <c:v>6,796.00</c:v>
                </c:pt>
                <c:pt idx="6796">
                  <c:v>6,796.99</c:v>
                </c:pt>
                <c:pt idx="6797">
                  <c:v>6,798.00</c:v>
                </c:pt>
                <c:pt idx="6798">
                  <c:v>6,799.00</c:v>
                </c:pt>
                <c:pt idx="6799">
                  <c:v>6,799.99</c:v>
                </c:pt>
                <c:pt idx="6800">
                  <c:v>6,800.99</c:v>
                </c:pt>
                <c:pt idx="6801">
                  <c:v>6,802.00</c:v>
                </c:pt>
                <c:pt idx="6802">
                  <c:v>6,803.00</c:v>
                </c:pt>
                <c:pt idx="6803">
                  <c:v>6,803.99</c:v>
                </c:pt>
                <c:pt idx="6804">
                  <c:v>6,805.00</c:v>
                </c:pt>
                <c:pt idx="6805">
                  <c:v>6,806.00</c:v>
                </c:pt>
                <c:pt idx="6806">
                  <c:v>6,806.99</c:v>
                </c:pt>
                <c:pt idx="6807">
                  <c:v>6,807.99</c:v>
                </c:pt>
                <c:pt idx="6808">
                  <c:v>6,809.00</c:v>
                </c:pt>
                <c:pt idx="6809">
                  <c:v>6,809.99</c:v>
                </c:pt>
                <c:pt idx="6810">
                  <c:v>6,810.99</c:v>
                </c:pt>
                <c:pt idx="6811">
                  <c:v>6,812.00</c:v>
                </c:pt>
                <c:pt idx="6812">
                  <c:v>6,813.00</c:v>
                </c:pt>
                <c:pt idx="6813">
                  <c:v>6,813.99</c:v>
                </c:pt>
                <c:pt idx="6814">
                  <c:v>6,815.00</c:v>
                </c:pt>
                <c:pt idx="6815">
                  <c:v>6,816.00</c:v>
                </c:pt>
                <c:pt idx="6816">
                  <c:v>6,816.99</c:v>
                </c:pt>
                <c:pt idx="6817">
                  <c:v>6,817.99</c:v>
                </c:pt>
                <c:pt idx="6818">
                  <c:v>6,819.00</c:v>
                </c:pt>
                <c:pt idx="6819">
                  <c:v>6,819.99</c:v>
                </c:pt>
                <c:pt idx="6820">
                  <c:v>6,820.99</c:v>
                </c:pt>
                <c:pt idx="6821">
                  <c:v>6,822.00</c:v>
                </c:pt>
                <c:pt idx="6822">
                  <c:v>6,823.00</c:v>
                </c:pt>
                <c:pt idx="6823">
                  <c:v>6,823.99</c:v>
                </c:pt>
                <c:pt idx="6824">
                  <c:v>6,825.00</c:v>
                </c:pt>
                <c:pt idx="6825">
                  <c:v>6,826.00</c:v>
                </c:pt>
                <c:pt idx="6826">
                  <c:v>6,826.99</c:v>
                </c:pt>
                <c:pt idx="6827">
                  <c:v>6,827.99</c:v>
                </c:pt>
                <c:pt idx="6828">
                  <c:v>6,829.00</c:v>
                </c:pt>
                <c:pt idx="6829">
                  <c:v>6,830.00</c:v>
                </c:pt>
                <c:pt idx="6830">
                  <c:v>6,830.99</c:v>
                </c:pt>
                <c:pt idx="6831">
                  <c:v>6,832.00</c:v>
                </c:pt>
                <c:pt idx="6832">
                  <c:v>6,833.00</c:v>
                </c:pt>
                <c:pt idx="6833">
                  <c:v>6,833.99</c:v>
                </c:pt>
                <c:pt idx="6834">
                  <c:v>6,835.00</c:v>
                </c:pt>
                <c:pt idx="6835">
                  <c:v>6,836.00</c:v>
                </c:pt>
                <c:pt idx="6836">
                  <c:v>6,836.99</c:v>
                </c:pt>
                <c:pt idx="6837">
                  <c:v>6,837.99</c:v>
                </c:pt>
                <c:pt idx="6838">
                  <c:v>6,839.00</c:v>
                </c:pt>
                <c:pt idx="6839">
                  <c:v>6,840.00</c:v>
                </c:pt>
                <c:pt idx="6840">
                  <c:v>6,840.99</c:v>
                </c:pt>
                <c:pt idx="6841">
                  <c:v>6,842.00</c:v>
                </c:pt>
                <c:pt idx="6842">
                  <c:v>6,843.00</c:v>
                </c:pt>
                <c:pt idx="6843">
                  <c:v>6,843.99</c:v>
                </c:pt>
                <c:pt idx="6844">
                  <c:v>6,845.00</c:v>
                </c:pt>
                <c:pt idx="6845">
                  <c:v>6,846.00</c:v>
                </c:pt>
                <c:pt idx="6846">
                  <c:v>6,846.99</c:v>
                </c:pt>
                <c:pt idx="6847">
                  <c:v>6,847.99</c:v>
                </c:pt>
                <c:pt idx="6848">
                  <c:v>6,849.00</c:v>
                </c:pt>
                <c:pt idx="6849">
                  <c:v>6,850.00</c:v>
                </c:pt>
                <c:pt idx="6850">
                  <c:v>6,850.99</c:v>
                </c:pt>
                <c:pt idx="6851">
                  <c:v>6,852.00</c:v>
                </c:pt>
                <c:pt idx="6852">
                  <c:v>6,853.00</c:v>
                </c:pt>
                <c:pt idx="6853">
                  <c:v>6,853.99</c:v>
                </c:pt>
                <c:pt idx="6854">
                  <c:v>6,855.00</c:v>
                </c:pt>
                <c:pt idx="6855">
                  <c:v>6,856.00</c:v>
                </c:pt>
                <c:pt idx="6856">
                  <c:v>6,856.99</c:v>
                </c:pt>
                <c:pt idx="6857">
                  <c:v>6,857.99</c:v>
                </c:pt>
                <c:pt idx="6858">
                  <c:v>6,859.00</c:v>
                </c:pt>
                <c:pt idx="6859">
                  <c:v>6,860.00</c:v>
                </c:pt>
                <c:pt idx="6860">
                  <c:v>6,860.99</c:v>
                </c:pt>
                <c:pt idx="6861">
                  <c:v>6,862.00</c:v>
                </c:pt>
                <c:pt idx="6862">
                  <c:v>6,863.00</c:v>
                </c:pt>
                <c:pt idx="6863">
                  <c:v>6,863.99</c:v>
                </c:pt>
                <c:pt idx="6864">
                  <c:v>6,864.99</c:v>
                </c:pt>
                <c:pt idx="6865">
                  <c:v>6,866.00</c:v>
                </c:pt>
                <c:pt idx="6866">
                  <c:v>6,867.00</c:v>
                </c:pt>
                <c:pt idx="6867">
                  <c:v>6,867.99</c:v>
                </c:pt>
                <c:pt idx="6868">
                  <c:v>6,869.00</c:v>
                </c:pt>
                <c:pt idx="6869">
                  <c:v>6,870.00</c:v>
                </c:pt>
                <c:pt idx="6870">
                  <c:v>6,870.99</c:v>
                </c:pt>
                <c:pt idx="6871">
                  <c:v>6,872.00</c:v>
                </c:pt>
                <c:pt idx="6872">
                  <c:v>6,873.00</c:v>
                </c:pt>
                <c:pt idx="6873">
                  <c:v>6,873.99</c:v>
                </c:pt>
                <c:pt idx="6874">
                  <c:v>6,874.99</c:v>
                </c:pt>
                <c:pt idx="6875">
                  <c:v>6,876.00</c:v>
                </c:pt>
                <c:pt idx="6876">
                  <c:v>6,877.00</c:v>
                </c:pt>
                <c:pt idx="6877">
                  <c:v>6,877.99</c:v>
                </c:pt>
                <c:pt idx="6878">
                  <c:v>6,879.00</c:v>
                </c:pt>
                <c:pt idx="6879">
                  <c:v>6,880.00</c:v>
                </c:pt>
                <c:pt idx="6880">
                  <c:v>6,880.99</c:v>
                </c:pt>
                <c:pt idx="6881">
                  <c:v>6,881.99</c:v>
                </c:pt>
                <c:pt idx="6882">
                  <c:v>6,883.00</c:v>
                </c:pt>
                <c:pt idx="6883">
                  <c:v>6,883.99</c:v>
                </c:pt>
                <c:pt idx="6884">
                  <c:v>6,884.99</c:v>
                </c:pt>
                <c:pt idx="6885">
                  <c:v>6,886.00</c:v>
                </c:pt>
                <c:pt idx="6886">
                  <c:v>6,887.00</c:v>
                </c:pt>
                <c:pt idx="6887">
                  <c:v>6,887.99</c:v>
                </c:pt>
                <c:pt idx="6888">
                  <c:v>6,889.00</c:v>
                </c:pt>
                <c:pt idx="6889">
                  <c:v>6,890.00</c:v>
                </c:pt>
                <c:pt idx="6890">
                  <c:v>6,890.99</c:v>
                </c:pt>
                <c:pt idx="6891">
                  <c:v>6,891.99</c:v>
                </c:pt>
                <c:pt idx="6892">
                  <c:v>6,893.00</c:v>
                </c:pt>
                <c:pt idx="6893">
                  <c:v>6,894.00</c:v>
                </c:pt>
                <c:pt idx="6894">
                  <c:v>6,894.99</c:v>
                </c:pt>
                <c:pt idx="6895">
                  <c:v>6,896.00</c:v>
                </c:pt>
                <c:pt idx="6896">
                  <c:v>6,897.00</c:v>
                </c:pt>
                <c:pt idx="6897">
                  <c:v>6,897.99</c:v>
                </c:pt>
                <c:pt idx="6898">
                  <c:v>6,899.00</c:v>
                </c:pt>
                <c:pt idx="6899">
                  <c:v>6,900.00</c:v>
                </c:pt>
                <c:pt idx="6900">
                  <c:v>6,900.99</c:v>
                </c:pt>
                <c:pt idx="6901">
                  <c:v>6,901.99</c:v>
                </c:pt>
                <c:pt idx="6902">
                  <c:v>6,903.00</c:v>
                </c:pt>
                <c:pt idx="6903">
                  <c:v>6,904.00</c:v>
                </c:pt>
                <c:pt idx="6904">
                  <c:v>6,904.99</c:v>
                </c:pt>
                <c:pt idx="6905">
                  <c:v>6,906.00</c:v>
                </c:pt>
                <c:pt idx="6906">
                  <c:v>6,907.00</c:v>
                </c:pt>
                <c:pt idx="6907">
                  <c:v>6,907.99</c:v>
                </c:pt>
                <c:pt idx="6908">
                  <c:v>6,909.00</c:v>
                </c:pt>
                <c:pt idx="6909">
                  <c:v>6,910.00</c:v>
                </c:pt>
                <c:pt idx="6910">
                  <c:v>6,910.99</c:v>
                </c:pt>
                <c:pt idx="6911">
                  <c:v>6,911.99</c:v>
                </c:pt>
                <c:pt idx="6912">
                  <c:v>6,913.00</c:v>
                </c:pt>
                <c:pt idx="6913">
                  <c:v>6,914.00</c:v>
                </c:pt>
                <c:pt idx="6914">
                  <c:v>6,914.99</c:v>
                </c:pt>
                <c:pt idx="6915">
                  <c:v>6,916.00</c:v>
                </c:pt>
                <c:pt idx="6916">
                  <c:v>6,917.00</c:v>
                </c:pt>
                <c:pt idx="6917">
                  <c:v>6,917.99</c:v>
                </c:pt>
                <c:pt idx="6918">
                  <c:v>6,919.00</c:v>
                </c:pt>
                <c:pt idx="6919">
                  <c:v>6,920.00</c:v>
                </c:pt>
                <c:pt idx="6920">
                  <c:v>6,920.99</c:v>
                </c:pt>
                <c:pt idx="6921">
                  <c:v>6,921.99</c:v>
                </c:pt>
                <c:pt idx="6922">
                  <c:v>6,923.00</c:v>
                </c:pt>
                <c:pt idx="6923">
                  <c:v>6,924.00</c:v>
                </c:pt>
                <c:pt idx="6924">
                  <c:v>6,924.99</c:v>
                </c:pt>
                <c:pt idx="6925">
                  <c:v>6,926.00</c:v>
                </c:pt>
                <c:pt idx="6926">
                  <c:v>6,927.00</c:v>
                </c:pt>
                <c:pt idx="6927">
                  <c:v>6,927.99</c:v>
                </c:pt>
                <c:pt idx="6928">
                  <c:v>6,928.99</c:v>
                </c:pt>
                <c:pt idx="6929">
                  <c:v>6,930.00</c:v>
                </c:pt>
                <c:pt idx="6930">
                  <c:v>6,931.00</c:v>
                </c:pt>
                <c:pt idx="6931">
                  <c:v>6,931.99</c:v>
                </c:pt>
                <c:pt idx="6932">
                  <c:v>6,933.00</c:v>
                </c:pt>
                <c:pt idx="6933">
                  <c:v>6,934.00</c:v>
                </c:pt>
                <c:pt idx="6934">
                  <c:v>6,934.99</c:v>
                </c:pt>
                <c:pt idx="6935">
                  <c:v>6,936.00</c:v>
                </c:pt>
                <c:pt idx="6936">
                  <c:v>6,937.00</c:v>
                </c:pt>
                <c:pt idx="6937">
                  <c:v>6,937.99</c:v>
                </c:pt>
                <c:pt idx="6938">
                  <c:v>6,938.99</c:v>
                </c:pt>
                <c:pt idx="6939">
                  <c:v>6,940.00</c:v>
                </c:pt>
                <c:pt idx="6940">
                  <c:v>6,941.00</c:v>
                </c:pt>
                <c:pt idx="6941">
                  <c:v>6,941.99</c:v>
                </c:pt>
                <c:pt idx="6942">
                  <c:v>6,943.00</c:v>
                </c:pt>
                <c:pt idx="6943">
                  <c:v>6,944.00</c:v>
                </c:pt>
                <c:pt idx="6944">
                  <c:v>6,944.99</c:v>
                </c:pt>
                <c:pt idx="6945">
                  <c:v>6,946.00</c:v>
                </c:pt>
                <c:pt idx="6946">
                  <c:v>6,947.00</c:v>
                </c:pt>
                <c:pt idx="6947">
                  <c:v>6,947.99</c:v>
                </c:pt>
                <c:pt idx="6948">
                  <c:v>6,948.99</c:v>
                </c:pt>
                <c:pt idx="6949">
                  <c:v>6,950.00</c:v>
                </c:pt>
                <c:pt idx="6950">
                  <c:v>6,951.00</c:v>
                </c:pt>
                <c:pt idx="6951">
                  <c:v>6,951.99</c:v>
                </c:pt>
                <c:pt idx="6952">
                  <c:v>6,953.00</c:v>
                </c:pt>
                <c:pt idx="6953">
                  <c:v>6,954.00</c:v>
                </c:pt>
                <c:pt idx="6954">
                  <c:v>6,954.99</c:v>
                </c:pt>
                <c:pt idx="6955">
                  <c:v>6,956.00</c:v>
                </c:pt>
                <c:pt idx="6956">
                  <c:v>6,957.00</c:v>
                </c:pt>
                <c:pt idx="6957">
                  <c:v>6,957.99</c:v>
                </c:pt>
                <c:pt idx="6958">
                  <c:v>6,958.99</c:v>
                </c:pt>
                <c:pt idx="6959">
                  <c:v>6,960.00</c:v>
                </c:pt>
                <c:pt idx="6960">
                  <c:v>6,961.00</c:v>
                </c:pt>
                <c:pt idx="6961">
                  <c:v>6,961.99</c:v>
                </c:pt>
                <c:pt idx="6962">
                  <c:v>6,963.00</c:v>
                </c:pt>
                <c:pt idx="6963">
                  <c:v>6,964.00</c:v>
                </c:pt>
                <c:pt idx="6964">
                  <c:v>6,964.99</c:v>
                </c:pt>
                <c:pt idx="6965">
                  <c:v>6,966.00</c:v>
                </c:pt>
                <c:pt idx="6966">
                  <c:v>6,967.00</c:v>
                </c:pt>
                <c:pt idx="6967">
                  <c:v>6,967.99</c:v>
                </c:pt>
                <c:pt idx="6968">
                  <c:v>6,968.99</c:v>
                </c:pt>
                <c:pt idx="6969">
                  <c:v>6,970.00</c:v>
                </c:pt>
                <c:pt idx="6970">
                  <c:v>6,971.00</c:v>
                </c:pt>
                <c:pt idx="6971">
                  <c:v>6,971.99</c:v>
                </c:pt>
                <c:pt idx="6972">
                  <c:v>6,973.00</c:v>
                </c:pt>
                <c:pt idx="6973">
                  <c:v>6,974.00</c:v>
                </c:pt>
                <c:pt idx="6974">
                  <c:v>6,974.99</c:v>
                </c:pt>
                <c:pt idx="6975">
                  <c:v>6,975.99</c:v>
                </c:pt>
                <c:pt idx="6976">
                  <c:v>6,977.00</c:v>
                </c:pt>
                <c:pt idx="6977">
                  <c:v>6,977.99</c:v>
                </c:pt>
                <c:pt idx="6978">
                  <c:v>6,978.99</c:v>
                </c:pt>
                <c:pt idx="6979">
                  <c:v>6,980.00</c:v>
                </c:pt>
                <c:pt idx="6980">
                  <c:v>6,981.00</c:v>
                </c:pt>
                <c:pt idx="6981">
                  <c:v>6,981.99</c:v>
                </c:pt>
                <c:pt idx="6982">
                  <c:v>6,983.00</c:v>
                </c:pt>
                <c:pt idx="6983">
                  <c:v>6,984.00</c:v>
                </c:pt>
                <c:pt idx="6984">
                  <c:v>6,984.99</c:v>
                </c:pt>
                <c:pt idx="6985">
                  <c:v>6,985.99</c:v>
                </c:pt>
                <c:pt idx="6986">
                  <c:v>6,987.00</c:v>
                </c:pt>
                <c:pt idx="6987">
                  <c:v>6,987.99</c:v>
                </c:pt>
                <c:pt idx="6988">
                  <c:v>6,988.99</c:v>
                </c:pt>
                <c:pt idx="6989">
                  <c:v>6,990.00</c:v>
                </c:pt>
                <c:pt idx="6990">
                  <c:v>6,991.00</c:v>
                </c:pt>
                <c:pt idx="6991">
                  <c:v>6,991.99</c:v>
                </c:pt>
                <c:pt idx="6992">
                  <c:v>6,993.00</c:v>
                </c:pt>
                <c:pt idx="6993">
                  <c:v>6,994.00</c:v>
                </c:pt>
                <c:pt idx="6994">
                  <c:v>6,994.99</c:v>
                </c:pt>
                <c:pt idx="6995">
                  <c:v>6,995.99</c:v>
                </c:pt>
                <c:pt idx="6996">
                  <c:v>6,997.00</c:v>
                </c:pt>
                <c:pt idx="6997">
                  <c:v>6,998.00</c:v>
                </c:pt>
                <c:pt idx="6998">
                  <c:v>6,998.99</c:v>
                </c:pt>
                <c:pt idx="6999">
                  <c:v>7,000.00</c:v>
                </c:pt>
                <c:pt idx="7000">
                  <c:v>7,001.00</c:v>
                </c:pt>
                <c:pt idx="7001">
                  <c:v>7,001.99</c:v>
                </c:pt>
                <c:pt idx="7002">
                  <c:v>7,003.00</c:v>
                </c:pt>
                <c:pt idx="7003">
                  <c:v>7,004.00</c:v>
                </c:pt>
                <c:pt idx="7004">
                  <c:v>7,004.99</c:v>
                </c:pt>
                <c:pt idx="7005">
                  <c:v>7,005.99</c:v>
                </c:pt>
                <c:pt idx="7006">
                  <c:v>7,007.00</c:v>
                </c:pt>
                <c:pt idx="7007">
                  <c:v>7,008.00</c:v>
                </c:pt>
                <c:pt idx="7008">
                  <c:v>7,008.99</c:v>
                </c:pt>
                <c:pt idx="7009">
                  <c:v>7,010.00</c:v>
                </c:pt>
                <c:pt idx="7010">
                  <c:v>7,011.00</c:v>
                </c:pt>
                <c:pt idx="7011">
                  <c:v>7,011.99</c:v>
                </c:pt>
                <c:pt idx="7012">
                  <c:v>7,013.00</c:v>
                </c:pt>
                <c:pt idx="7013">
                  <c:v>7,014.00</c:v>
                </c:pt>
                <c:pt idx="7014">
                  <c:v>7,014.99</c:v>
                </c:pt>
                <c:pt idx="7015">
                  <c:v>7,015.99</c:v>
                </c:pt>
                <c:pt idx="7016">
                  <c:v>7,017.00</c:v>
                </c:pt>
                <c:pt idx="7017">
                  <c:v>7,018.00</c:v>
                </c:pt>
                <c:pt idx="7018">
                  <c:v>7,018.99</c:v>
                </c:pt>
                <c:pt idx="7019">
                  <c:v>7,020.00</c:v>
                </c:pt>
                <c:pt idx="7020">
                  <c:v>7,021.00</c:v>
                </c:pt>
                <c:pt idx="7021">
                  <c:v>7,021.99</c:v>
                </c:pt>
                <c:pt idx="7022">
                  <c:v>7,022.99</c:v>
                </c:pt>
                <c:pt idx="7023">
                  <c:v>7,024.00</c:v>
                </c:pt>
                <c:pt idx="7024">
                  <c:v>7,024.99</c:v>
                </c:pt>
                <c:pt idx="7025">
                  <c:v>7,025.99</c:v>
                </c:pt>
                <c:pt idx="7026">
                  <c:v>7,027.00</c:v>
                </c:pt>
                <c:pt idx="7027">
                  <c:v>7,028.00</c:v>
                </c:pt>
                <c:pt idx="7028">
                  <c:v>7,028.99</c:v>
                </c:pt>
                <c:pt idx="7029">
                  <c:v>7,030.00</c:v>
                </c:pt>
                <c:pt idx="7030">
                  <c:v>7,031.00</c:v>
                </c:pt>
                <c:pt idx="7031">
                  <c:v>7,031.99</c:v>
                </c:pt>
                <c:pt idx="7032">
                  <c:v>7,032.99</c:v>
                </c:pt>
                <c:pt idx="7033">
                  <c:v>7,034.00</c:v>
                </c:pt>
                <c:pt idx="7034">
                  <c:v>7,035.00</c:v>
                </c:pt>
                <c:pt idx="7035">
                  <c:v>7,035.99</c:v>
                </c:pt>
                <c:pt idx="7036">
                  <c:v>7,037.00</c:v>
                </c:pt>
                <c:pt idx="7037">
                  <c:v>7,038.00</c:v>
                </c:pt>
                <c:pt idx="7038">
                  <c:v>7,038.99</c:v>
                </c:pt>
                <c:pt idx="7039">
                  <c:v>7,040.00</c:v>
                </c:pt>
                <c:pt idx="7040">
                  <c:v>7,041.00</c:v>
                </c:pt>
                <c:pt idx="7041">
                  <c:v>7,041.99</c:v>
                </c:pt>
                <c:pt idx="7042">
                  <c:v>7,042.99</c:v>
                </c:pt>
                <c:pt idx="7043">
                  <c:v>7,044.00</c:v>
                </c:pt>
                <c:pt idx="7044">
                  <c:v>7,045.00</c:v>
                </c:pt>
                <c:pt idx="7045">
                  <c:v>7,045.99</c:v>
                </c:pt>
                <c:pt idx="7046">
                  <c:v>7,047.00</c:v>
                </c:pt>
                <c:pt idx="7047">
                  <c:v>7,048.00</c:v>
                </c:pt>
                <c:pt idx="7048">
                  <c:v>7,048.99</c:v>
                </c:pt>
                <c:pt idx="7049">
                  <c:v>7,050.00</c:v>
                </c:pt>
                <c:pt idx="7050">
                  <c:v>7,051.00</c:v>
                </c:pt>
                <c:pt idx="7051">
                  <c:v>7,051.99</c:v>
                </c:pt>
                <c:pt idx="7052">
                  <c:v>7,052.99</c:v>
                </c:pt>
                <c:pt idx="7053">
                  <c:v>7,054.00</c:v>
                </c:pt>
                <c:pt idx="7054">
                  <c:v>7,055.00</c:v>
                </c:pt>
                <c:pt idx="7055">
                  <c:v>7,055.99</c:v>
                </c:pt>
                <c:pt idx="7056">
                  <c:v>7,057.00</c:v>
                </c:pt>
                <c:pt idx="7057">
                  <c:v>7,058.00</c:v>
                </c:pt>
                <c:pt idx="7058">
                  <c:v>7,058.99</c:v>
                </c:pt>
                <c:pt idx="7059">
                  <c:v>7,060.00</c:v>
                </c:pt>
                <c:pt idx="7060">
                  <c:v>7,061.00</c:v>
                </c:pt>
                <c:pt idx="7061">
                  <c:v>7,061.99</c:v>
                </c:pt>
                <c:pt idx="7062">
                  <c:v>7,062.99</c:v>
                </c:pt>
                <c:pt idx="7063">
                  <c:v>7,064.00</c:v>
                </c:pt>
                <c:pt idx="7064">
                  <c:v>7,065.00</c:v>
                </c:pt>
                <c:pt idx="7065">
                  <c:v>7,065.99</c:v>
                </c:pt>
                <c:pt idx="7066">
                  <c:v>7,067.00</c:v>
                </c:pt>
                <c:pt idx="7067">
                  <c:v>7,068.00</c:v>
                </c:pt>
                <c:pt idx="7068">
                  <c:v>7,068.99</c:v>
                </c:pt>
                <c:pt idx="7069">
                  <c:v>7,070.00</c:v>
                </c:pt>
                <c:pt idx="7070">
                  <c:v>7,071.00</c:v>
                </c:pt>
                <c:pt idx="7071">
                  <c:v>7,071.99</c:v>
                </c:pt>
                <c:pt idx="7072">
                  <c:v>7,072.99</c:v>
                </c:pt>
                <c:pt idx="7073">
                  <c:v>7,074.00</c:v>
                </c:pt>
                <c:pt idx="7074">
                  <c:v>7,075.00</c:v>
                </c:pt>
                <c:pt idx="7075">
                  <c:v>7,075.99</c:v>
                </c:pt>
                <c:pt idx="7076">
                  <c:v>7,077.00</c:v>
                </c:pt>
                <c:pt idx="7077">
                  <c:v>7,078.00</c:v>
                </c:pt>
                <c:pt idx="7078">
                  <c:v>7,078.99</c:v>
                </c:pt>
                <c:pt idx="7079">
                  <c:v>7,079.99</c:v>
                </c:pt>
                <c:pt idx="7080">
                  <c:v>7,081.00</c:v>
                </c:pt>
                <c:pt idx="7081">
                  <c:v>7,081.99</c:v>
                </c:pt>
                <c:pt idx="7082">
                  <c:v>7,082.99</c:v>
                </c:pt>
                <c:pt idx="7083">
                  <c:v>7,084.00</c:v>
                </c:pt>
                <c:pt idx="7084">
                  <c:v>7,085.00</c:v>
                </c:pt>
                <c:pt idx="7085">
                  <c:v>7,085.99</c:v>
                </c:pt>
                <c:pt idx="7086">
                  <c:v>7,087.00</c:v>
                </c:pt>
                <c:pt idx="7087">
                  <c:v>7,088.00</c:v>
                </c:pt>
                <c:pt idx="7088">
                  <c:v>7,088.99</c:v>
                </c:pt>
                <c:pt idx="7089">
                  <c:v>7,089.99</c:v>
                </c:pt>
                <c:pt idx="7090">
                  <c:v>7,091.00</c:v>
                </c:pt>
                <c:pt idx="7091">
                  <c:v>7,092.00</c:v>
                </c:pt>
                <c:pt idx="7092">
                  <c:v>7,092.99</c:v>
                </c:pt>
                <c:pt idx="7093">
                  <c:v>7,094.00</c:v>
                </c:pt>
                <c:pt idx="7094">
                  <c:v>7,095.00</c:v>
                </c:pt>
                <c:pt idx="7095">
                  <c:v>7,095.99</c:v>
                </c:pt>
                <c:pt idx="7096">
                  <c:v>7,097.00</c:v>
                </c:pt>
                <c:pt idx="7097">
                  <c:v>7,098.00</c:v>
                </c:pt>
                <c:pt idx="7098">
                  <c:v>7,098.99</c:v>
                </c:pt>
                <c:pt idx="7099">
                  <c:v>7,099.99</c:v>
                </c:pt>
                <c:pt idx="7100">
                  <c:v>7,101.00</c:v>
                </c:pt>
                <c:pt idx="7101">
                  <c:v>7,102.00</c:v>
                </c:pt>
                <c:pt idx="7102">
                  <c:v>7,102.99</c:v>
                </c:pt>
                <c:pt idx="7103">
                  <c:v>7,104.00</c:v>
                </c:pt>
                <c:pt idx="7104">
                  <c:v>7,105.00</c:v>
                </c:pt>
                <c:pt idx="7105">
                  <c:v>7,105.99</c:v>
                </c:pt>
                <c:pt idx="7106">
                  <c:v>7,107.00</c:v>
                </c:pt>
                <c:pt idx="7107">
                  <c:v>7,108.00</c:v>
                </c:pt>
                <c:pt idx="7108">
                  <c:v>7,108.99</c:v>
                </c:pt>
                <c:pt idx="7109">
                  <c:v>7,109.99</c:v>
                </c:pt>
                <c:pt idx="7110">
                  <c:v>7,111.00</c:v>
                </c:pt>
                <c:pt idx="7111">
                  <c:v>7,112.00</c:v>
                </c:pt>
                <c:pt idx="7112">
                  <c:v>7,112.99</c:v>
                </c:pt>
                <c:pt idx="7113">
                  <c:v>7,114.00</c:v>
                </c:pt>
                <c:pt idx="7114">
                  <c:v>7,115.00</c:v>
                </c:pt>
                <c:pt idx="7115">
                  <c:v>7,115.99</c:v>
                </c:pt>
                <c:pt idx="7116">
                  <c:v>7,117.00</c:v>
                </c:pt>
                <c:pt idx="7117">
                  <c:v>7,118.00</c:v>
                </c:pt>
                <c:pt idx="7118">
                  <c:v>7,118.99</c:v>
                </c:pt>
                <c:pt idx="7119">
                  <c:v>7,119.99</c:v>
                </c:pt>
                <c:pt idx="7120">
                  <c:v>7,121.00</c:v>
                </c:pt>
                <c:pt idx="7121">
                  <c:v>7,122.00</c:v>
                </c:pt>
                <c:pt idx="7122">
                  <c:v>7,122.99</c:v>
                </c:pt>
                <c:pt idx="7123">
                  <c:v>7,124.00</c:v>
                </c:pt>
                <c:pt idx="7124">
                  <c:v>7,125.00</c:v>
                </c:pt>
                <c:pt idx="7125">
                  <c:v>7,125.99</c:v>
                </c:pt>
                <c:pt idx="7126">
                  <c:v>7,126.99</c:v>
                </c:pt>
                <c:pt idx="7127">
                  <c:v>7,128.00</c:v>
                </c:pt>
                <c:pt idx="7128">
                  <c:v>7,129.00</c:v>
                </c:pt>
                <c:pt idx="7129">
                  <c:v>7,129.99</c:v>
                </c:pt>
                <c:pt idx="7130">
                  <c:v>7,131.00</c:v>
                </c:pt>
                <c:pt idx="7131">
                  <c:v>7,132.00</c:v>
                </c:pt>
                <c:pt idx="7132">
                  <c:v>7,132.99</c:v>
                </c:pt>
                <c:pt idx="7133">
                  <c:v>7,134.00</c:v>
                </c:pt>
                <c:pt idx="7134">
                  <c:v>7,135.00</c:v>
                </c:pt>
                <c:pt idx="7135">
                  <c:v>7,135.99</c:v>
                </c:pt>
                <c:pt idx="7136">
                  <c:v>7,136.99</c:v>
                </c:pt>
                <c:pt idx="7137">
                  <c:v>7,138.00</c:v>
                </c:pt>
                <c:pt idx="7138">
                  <c:v>7,139.00</c:v>
                </c:pt>
                <c:pt idx="7139">
                  <c:v>7,139.99</c:v>
                </c:pt>
                <c:pt idx="7140">
                  <c:v>7,141.00</c:v>
                </c:pt>
                <c:pt idx="7141">
                  <c:v>7,142.00</c:v>
                </c:pt>
                <c:pt idx="7142">
                  <c:v>7,142.99</c:v>
                </c:pt>
                <c:pt idx="7143">
                  <c:v>7,144.00</c:v>
                </c:pt>
                <c:pt idx="7144">
                  <c:v>7,145.00</c:v>
                </c:pt>
                <c:pt idx="7145">
                  <c:v>7,145.99</c:v>
                </c:pt>
                <c:pt idx="7146">
                  <c:v>7,146.99</c:v>
                </c:pt>
                <c:pt idx="7147">
                  <c:v>7,148.00</c:v>
                </c:pt>
                <c:pt idx="7148">
                  <c:v>7,149.00</c:v>
                </c:pt>
                <c:pt idx="7149">
                  <c:v>7,149.99</c:v>
                </c:pt>
                <c:pt idx="7150">
                  <c:v>7,151.00</c:v>
                </c:pt>
                <c:pt idx="7151">
                  <c:v>7,152.00</c:v>
                </c:pt>
                <c:pt idx="7152">
                  <c:v>7,152.99</c:v>
                </c:pt>
                <c:pt idx="7153">
                  <c:v>7,154.00</c:v>
                </c:pt>
                <c:pt idx="7154">
                  <c:v>7,155.00</c:v>
                </c:pt>
                <c:pt idx="7155">
                  <c:v>7,155.99</c:v>
                </c:pt>
                <c:pt idx="7156">
                  <c:v>7,156.99</c:v>
                </c:pt>
                <c:pt idx="7157">
                  <c:v>7,158.00</c:v>
                </c:pt>
                <c:pt idx="7158">
                  <c:v>7,159.00</c:v>
                </c:pt>
                <c:pt idx="7159">
                  <c:v>7,159.99</c:v>
                </c:pt>
                <c:pt idx="7160">
                  <c:v>7,161.00</c:v>
                </c:pt>
                <c:pt idx="7161">
                  <c:v>7,162.00</c:v>
                </c:pt>
                <c:pt idx="7162">
                  <c:v>7,162.99</c:v>
                </c:pt>
                <c:pt idx="7163">
                  <c:v>7,164.00</c:v>
                </c:pt>
                <c:pt idx="7164">
                  <c:v>7,165.00</c:v>
                </c:pt>
                <c:pt idx="7165">
                  <c:v>7,165.99</c:v>
                </c:pt>
                <c:pt idx="7166">
                  <c:v>7,166.99</c:v>
                </c:pt>
                <c:pt idx="7167">
                  <c:v>7,168.00</c:v>
                </c:pt>
                <c:pt idx="7168">
                  <c:v>7,169.00</c:v>
                </c:pt>
                <c:pt idx="7169">
                  <c:v>7,169.99</c:v>
                </c:pt>
                <c:pt idx="7170">
                  <c:v>7,171.00</c:v>
                </c:pt>
                <c:pt idx="7171">
                  <c:v>7,172.00</c:v>
                </c:pt>
                <c:pt idx="7172">
                  <c:v>7,172.99</c:v>
                </c:pt>
                <c:pt idx="7173">
                  <c:v>7,174.00</c:v>
                </c:pt>
                <c:pt idx="7174">
                  <c:v>7,175.00</c:v>
                </c:pt>
                <c:pt idx="7175">
                  <c:v>7,175.99</c:v>
                </c:pt>
                <c:pt idx="7176">
                  <c:v>7,176.99</c:v>
                </c:pt>
                <c:pt idx="7177">
                  <c:v>7,178.00</c:v>
                </c:pt>
                <c:pt idx="7178">
                  <c:v>7,179.00</c:v>
                </c:pt>
                <c:pt idx="7179">
                  <c:v>7,179.99</c:v>
                </c:pt>
                <c:pt idx="7180">
                  <c:v>7,181.00</c:v>
                </c:pt>
                <c:pt idx="7181">
                  <c:v>7,182.00</c:v>
                </c:pt>
                <c:pt idx="7182">
                  <c:v>7,182.99</c:v>
                </c:pt>
                <c:pt idx="7183">
                  <c:v>7,183.99</c:v>
                </c:pt>
                <c:pt idx="7184">
                  <c:v>7,185.00</c:v>
                </c:pt>
                <c:pt idx="7185">
                  <c:v>7,185.99</c:v>
                </c:pt>
                <c:pt idx="7186">
                  <c:v>7,186.99</c:v>
                </c:pt>
                <c:pt idx="7187">
                  <c:v>7,188.00</c:v>
                </c:pt>
                <c:pt idx="7188">
                  <c:v>7,189.00</c:v>
                </c:pt>
                <c:pt idx="7189">
                  <c:v>7,189.99</c:v>
                </c:pt>
                <c:pt idx="7190">
                  <c:v>7,191.00</c:v>
                </c:pt>
                <c:pt idx="7191">
                  <c:v>7,192.00</c:v>
                </c:pt>
                <c:pt idx="7192">
                  <c:v>7,192.99</c:v>
                </c:pt>
                <c:pt idx="7193">
                  <c:v>7,193.99</c:v>
                </c:pt>
                <c:pt idx="7194">
                  <c:v>7,195.00</c:v>
                </c:pt>
                <c:pt idx="7195">
                  <c:v>7,196.00</c:v>
                </c:pt>
                <c:pt idx="7196">
                  <c:v>7,196.99</c:v>
                </c:pt>
                <c:pt idx="7197">
                  <c:v>7,198.00</c:v>
                </c:pt>
                <c:pt idx="7198">
                  <c:v>7,199.00</c:v>
                </c:pt>
                <c:pt idx="7199">
                  <c:v>7,199.99</c:v>
                </c:pt>
                <c:pt idx="7200">
                  <c:v>7,201.00</c:v>
                </c:pt>
                <c:pt idx="7201">
                  <c:v>7,202.00</c:v>
                </c:pt>
                <c:pt idx="7202">
                  <c:v>7,202.99</c:v>
                </c:pt>
                <c:pt idx="7203">
                  <c:v>7,203.99</c:v>
                </c:pt>
                <c:pt idx="7204">
                  <c:v>7,205.00</c:v>
                </c:pt>
                <c:pt idx="7205">
                  <c:v>7,206.00</c:v>
                </c:pt>
                <c:pt idx="7206">
                  <c:v>7,206.99</c:v>
                </c:pt>
                <c:pt idx="7207">
                  <c:v>7,208.00</c:v>
                </c:pt>
                <c:pt idx="7208">
                  <c:v>7,209.00</c:v>
                </c:pt>
                <c:pt idx="7209">
                  <c:v>7,209.99</c:v>
                </c:pt>
                <c:pt idx="7210">
                  <c:v>7,211.00</c:v>
                </c:pt>
                <c:pt idx="7211">
                  <c:v>7,212.00</c:v>
                </c:pt>
                <c:pt idx="7212">
                  <c:v>7,212.99</c:v>
                </c:pt>
                <c:pt idx="7213">
                  <c:v>7,213.99</c:v>
                </c:pt>
                <c:pt idx="7214">
                  <c:v>7,215.00</c:v>
                </c:pt>
                <c:pt idx="7215">
                  <c:v>7,216.00</c:v>
                </c:pt>
                <c:pt idx="7216">
                  <c:v>7,216.99</c:v>
                </c:pt>
                <c:pt idx="7217">
                  <c:v>7,218.00</c:v>
                </c:pt>
                <c:pt idx="7218">
                  <c:v>7,219.00</c:v>
                </c:pt>
                <c:pt idx="7219">
                  <c:v>7,219.99</c:v>
                </c:pt>
                <c:pt idx="7220">
                  <c:v>7,221.00</c:v>
                </c:pt>
                <c:pt idx="7221">
                  <c:v>7,222.00</c:v>
                </c:pt>
                <c:pt idx="7222">
                  <c:v>7,222.99</c:v>
                </c:pt>
                <c:pt idx="7223">
                  <c:v>7,223.99</c:v>
                </c:pt>
                <c:pt idx="7224">
                  <c:v>7,225.00</c:v>
                </c:pt>
                <c:pt idx="7225">
                  <c:v>7,226.00</c:v>
                </c:pt>
                <c:pt idx="7226">
                  <c:v>7,226.99</c:v>
                </c:pt>
                <c:pt idx="7227">
                  <c:v>7,228.00</c:v>
                </c:pt>
                <c:pt idx="7228">
                  <c:v>7,229.00</c:v>
                </c:pt>
                <c:pt idx="7229">
                  <c:v>7,229.99</c:v>
                </c:pt>
                <c:pt idx="7230">
                  <c:v>7,230.99</c:v>
                </c:pt>
                <c:pt idx="7231">
                  <c:v>7,232.00</c:v>
                </c:pt>
                <c:pt idx="7232">
                  <c:v>7,232.99</c:v>
                </c:pt>
                <c:pt idx="7233">
                  <c:v>7,233.99</c:v>
                </c:pt>
                <c:pt idx="7234">
                  <c:v>7,235.00</c:v>
                </c:pt>
                <c:pt idx="7235">
                  <c:v>7,236.00</c:v>
                </c:pt>
                <c:pt idx="7236">
                  <c:v>7,236.99</c:v>
                </c:pt>
                <c:pt idx="7237">
                  <c:v>7,238.00</c:v>
                </c:pt>
                <c:pt idx="7238">
                  <c:v>7,239.00</c:v>
                </c:pt>
                <c:pt idx="7239">
                  <c:v>7,239.99</c:v>
                </c:pt>
                <c:pt idx="7240">
                  <c:v>7,240.99</c:v>
                </c:pt>
                <c:pt idx="7241">
                  <c:v>7,242.00</c:v>
                </c:pt>
                <c:pt idx="7242">
                  <c:v>7,243.00</c:v>
                </c:pt>
                <c:pt idx="7243">
                  <c:v>7,243.99</c:v>
                </c:pt>
                <c:pt idx="7244">
                  <c:v>7,245.00</c:v>
                </c:pt>
                <c:pt idx="7245">
                  <c:v>7,246.00</c:v>
                </c:pt>
                <c:pt idx="7246">
                  <c:v>7,246.99</c:v>
                </c:pt>
                <c:pt idx="7247">
                  <c:v>7,248.00</c:v>
                </c:pt>
                <c:pt idx="7248">
                  <c:v>7,249.00</c:v>
                </c:pt>
                <c:pt idx="7249">
                  <c:v>7,249.99</c:v>
                </c:pt>
                <c:pt idx="7250">
                  <c:v>7,250.99</c:v>
                </c:pt>
                <c:pt idx="7251">
                  <c:v>7,252.00</c:v>
                </c:pt>
                <c:pt idx="7252">
                  <c:v>7,253.00</c:v>
                </c:pt>
                <c:pt idx="7253">
                  <c:v>7,253.99</c:v>
                </c:pt>
                <c:pt idx="7254">
                  <c:v>7,255.00</c:v>
                </c:pt>
                <c:pt idx="7255">
                  <c:v>7,256.00</c:v>
                </c:pt>
                <c:pt idx="7256">
                  <c:v>7,256.99</c:v>
                </c:pt>
                <c:pt idx="7257">
                  <c:v>7,257.99</c:v>
                </c:pt>
                <c:pt idx="7258">
                  <c:v>7,259.00</c:v>
                </c:pt>
                <c:pt idx="7259">
                  <c:v>7,259.99</c:v>
                </c:pt>
                <c:pt idx="7260">
                  <c:v>7,260.99</c:v>
                </c:pt>
                <c:pt idx="7261">
                  <c:v>7,262.00</c:v>
                </c:pt>
                <c:pt idx="7262">
                  <c:v>7,263.00</c:v>
                </c:pt>
                <c:pt idx="7263">
                  <c:v>7,263.99</c:v>
                </c:pt>
                <c:pt idx="7264">
                  <c:v>7,265.00</c:v>
                </c:pt>
                <c:pt idx="7265">
                  <c:v>7,266.00</c:v>
                </c:pt>
                <c:pt idx="7266">
                  <c:v>7,266.99</c:v>
                </c:pt>
                <c:pt idx="7267">
                  <c:v>7,267.99</c:v>
                </c:pt>
                <c:pt idx="7268">
                  <c:v>7,269.00</c:v>
                </c:pt>
                <c:pt idx="7269">
                  <c:v>7,270.00</c:v>
                </c:pt>
                <c:pt idx="7270">
                  <c:v>7,270.99</c:v>
                </c:pt>
                <c:pt idx="7271">
                  <c:v>7,272.00</c:v>
                </c:pt>
                <c:pt idx="7272">
                  <c:v>7,273.00</c:v>
                </c:pt>
                <c:pt idx="7273">
                  <c:v>7,273.99</c:v>
                </c:pt>
                <c:pt idx="7274">
                  <c:v>7,275.00</c:v>
                </c:pt>
                <c:pt idx="7275">
                  <c:v>7,276.00</c:v>
                </c:pt>
                <c:pt idx="7276">
                  <c:v>7,276.99</c:v>
                </c:pt>
                <c:pt idx="7277">
                  <c:v>7,277.99</c:v>
                </c:pt>
                <c:pt idx="7278">
                  <c:v>7,279.00</c:v>
                </c:pt>
                <c:pt idx="7279">
                  <c:v>7,280.00</c:v>
                </c:pt>
                <c:pt idx="7280">
                  <c:v>7,280.99</c:v>
                </c:pt>
                <c:pt idx="7281">
                  <c:v>7,282.00</c:v>
                </c:pt>
                <c:pt idx="7282">
                  <c:v>7,283.00</c:v>
                </c:pt>
                <c:pt idx="7283">
                  <c:v>7,283.99</c:v>
                </c:pt>
                <c:pt idx="7284">
                  <c:v>7,285.00</c:v>
                </c:pt>
                <c:pt idx="7285">
                  <c:v>7,286.00</c:v>
                </c:pt>
                <c:pt idx="7286">
                  <c:v>7,286.99</c:v>
                </c:pt>
                <c:pt idx="7287">
                  <c:v>7,287.99</c:v>
                </c:pt>
                <c:pt idx="7288">
                  <c:v>7,289.00</c:v>
                </c:pt>
                <c:pt idx="7289">
                  <c:v>7,290.00</c:v>
                </c:pt>
                <c:pt idx="7290">
                  <c:v>7,290.99</c:v>
                </c:pt>
                <c:pt idx="7291">
                  <c:v>7,292.00</c:v>
                </c:pt>
                <c:pt idx="7292">
                  <c:v>7,293.00</c:v>
                </c:pt>
                <c:pt idx="7293">
                  <c:v>7,293.99</c:v>
                </c:pt>
                <c:pt idx="7294">
                  <c:v>7,295.00</c:v>
                </c:pt>
                <c:pt idx="7295">
                  <c:v>7,296.00</c:v>
                </c:pt>
                <c:pt idx="7296">
                  <c:v>7,296.99</c:v>
                </c:pt>
                <c:pt idx="7297">
                  <c:v>7,297.99</c:v>
                </c:pt>
                <c:pt idx="7298">
                  <c:v>7,299.00</c:v>
                </c:pt>
                <c:pt idx="7299">
                  <c:v>7,300.00</c:v>
                </c:pt>
                <c:pt idx="7300">
                  <c:v>7,300.99</c:v>
                </c:pt>
                <c:pt idx="7301">
                  <c:v>7,302.00</c:v>
                </c:pt>
                <c:pt idx="7302">
                  <c:v>7,303.00</c:v>
                </c:pt>
                <c:pt idx="7303">
                  <c:v>7,303.99</c:v>
                </c:pt>
                <c:pt idx="7304">
                  <c:v>7,304.99</c:v>
                </c:pt>
                <c:pt idx="7305">
                  <c:v>7,306.00</c:v>
                </c:pt>
                <c:pt idx="7306">
                  <c:v>7,307.00</c:v>
                </c:pt>
                <c:pt idx="7307">
                  <c:v>7,307.99</c:v>
                </c:pt>
                <c:pt idx="7308">
                  <c:v>7,309.00</c:v>
                </c:pt>
                <c:pt idx="7309">
                  <c:v>7,310.00</c:v>
                </c:pt>
                <c:pt idx="7310">
                  <c:v>7,310.99</c:v>
                </c:pt>
                <c:pt idx="7311">
                  <c:v>7,312.00</c:v>
                </c:pt>
                <c:pt idx="7312">
                  <c:v>7,313.00</c:v>
                </c:pt>
                <c:pt idx="7313">
                  <c:v>7,313.99</c:v>
                </c:pt>
                <c:pt idx="7314">
                  <c:v>7,314.99</c:v>
                </c:pt>
                <c:pt idx="7315">
                  <c:v>7,316.00</c:v>
                </c:pt>
                <c:pt idx="7316">
                  <c:v>7,317.00</c:v>
                </c:pt>
                <c:pt idx="7317">
                  <c:v>7,317.99</c:v>
                </c:pt>
                <c:pt idx="7318">
                  <c:v>7,319.00</c:v>
                </c:pt>
                <c:pt idx="7319">
                  <c:v>7,320.00</c:v>
                </c:pt>
                <c:pt idx="7320">
                  <c:v>7,320.99</c:v>
                </c:pt>
                <c:pt idx="7321">
                  <c:v>7,321.99</c:v>
                </c:pt>
                <c:pt idx="7322">
                  <c:v>7,323.00</c:v>
                </c:pt>
                <c:pt idx="7323">
                  <c:v>7,323.99</c:v>
                </c:pt>
                <c:pt idx="7324">
                  <c:v>7,324.99</c:v>
                </c:pt>
                <c:pt idx="7325">
                  <c:v>7,326.00</c:v>
                </c:pt>
                <c:pt idx="7326">
                  <c:v>7,327.00</c:v>
                </c:pt>
                <c:pt idx="7327">
                  <c:v>7,327.99</c:v>
                </c:pt>
                <c:pt idx="7328">
                  <c:v>7,329.00</c:v>
                </c:pt>
                <c:pt idx="7329">
                  <c:v>7,330.00</c:v>
                </c:pt>
                <c:pt idx="7330">
                  <c:v>7,330.99</c:v>
                </c:pt>
                <c:pt idx="7331">
                  <c:v>7,331.99</c:v>
                </c:pt>
                <c:pt idx="7332">
                  <c:v>7,333.00</c:v>
                </c:pt>
                <c:pt idx="7333">
                  <c:v>7,333.99</c:v>
                </c:pt>
                <c:pt idx="7334">
                  <c:v>7,334.99</c:v>
                </c:pt>
                <c:pt idx="7335">
                  <c:v>7,336.00</c:v>
                </c:pt>
                <c:pt idx="7336">
                  <c:v>7,337.00</c:v>
                </c:pt>
                <c:pt idx="7337">
                  <c:v>7,337.99</c:v>
                </c:pt>
                <c:pt idx="7338">
                  <c:v>7,339.00</c:v>
                </c:pt>
                <c:pt idx="7339">
                  <c:v>7,340.00</c:v>
                </c:pt>
                <c:pt idx="7340">
                  <c:v>7,340.99</c:v>
                </c:pt>
                <c:pt idx="7341">
                  <c:v>7,341.99</c:v>
                </c:pt>
                <c:pt idx="7342">
                  <c:v>7,343.00</c:v>
                </c:pt>
                <c:pt idx="7343">
                  <c:v>7,344.00</c:v>
                </c:pt>
                <c:pt idx="7344">
                  <c:v>7,344.99</c:v>
                </c:pt>
                <c:pt idx="7345">
                  <c:v>7,346.00</c:v>
                </c:pt>
                <c:pt idx="7346">
                  <c:v>7,347.00</c:v>
                </c:pt>
                <c:pt idx="7347">
                  <c:v>7,347.99</c:v>
                </c:pt>
                <c:pt idx="7348">
                  <c:v>7,349.00</c:v>
                </c:pt>
                <c:pt idx="7349">
                  <c:v>7,350.00</c:v>
                </c:pt>
                <c:pt idx="7350">
                  <c:v>7,350.99</c:v>
                </c:pt>
                <c:pt idx="7351">
                  <c:v>7,351.99</c:v>
                </c:pt>
                <c:pt idx="7352">
                  <c:v>7,353.00</c:v>
                </c:pt>
                <c:pt idx="7353">
                  <c:v>7,354.00</c:v>
                </c:pt>
                <c:pt idx="7354">
                  <c:v>7,354.99</c:v>
                </c:pt>
                <c:pt idx="7355">
                  <c:v>7,356.00</c:v>
                </c:pt>
                <c:pt idx="7356">
                  <c:v>7,357.00</c:v>
                </c:pt>
                <c:pt idx="7357">
                  <c:v>7,357.99</c:v>
                </c:pt>
                <c:pt idx="7358">
                  <c:v>7,359.00</c:v>
                </c:pt>
                <c:pt idx="7359">
                  <c:v>7,360.00</c:v>
                </c:pt>
                <c:pt idx="7360">
                  <c:v>7,360.99</c:v>
                </c:pt>
                <c:pt idx="7361">
                  <c:v>7,361.99</c:v>
                </c:pt>
                <c:pt idx="7362">
                  <c:v>7,363.00</c:v>
                </c:pt>
                <c:pt idx="7363">
                  <c:v>7,364.00</c:v>
                </c:pt>
                <c:pt idx="7364">
                  <c:v>7,364.99</c:v>
                </c:pt>
                <c:pt idx="7365">
                  <c:v>7,366.00</c:v>
                </c:pt>
                <c:pt idx="7366">
                  <c:v>7,367.00</c:v>
                </c:pt>
                <c:pt idx="7367">
                  <c:v>7,367.99</c:v>
                </c:pt>
                <c:pt idx="7368">
                  <c:v>7,369.00</c:v>
                </c:pt>
                <c:pt idx="7369">
                  <c:v>7,370.00</c:v>
                </c:pt>
                <c:pt idx="7370">
                  <c:v>7,370.99</c:v>
                </c:pt>
                <c:pt idx="7371">
                  <c:v>7,371.99</c:v>
                </c:pt>
                <c:pt idx="7372">
                  <c:v>7,373.00</c:v>
                </c:pt>
                <c:pt idx="7373">
                  <c:v>7,374.00</c:v>
                </c:pt>
                <c:pt idx="7374">
                  <c:v>7,374.99</c:v>
                </c:pt>
                <c:pt idx="7375">
                  <c:v>7,376.00</c:v>
                </c:pt>
                <c:pt idx="7376">
                  <c:v>7,377.00</c:v>
                </c:pt>
                <c:pt idx="7377">
                  <c:v>7,377.99</c:v>
                </c:pt>
                <c:pt idx="7378">
                  <c:v>7,378.99</c:v>
                </c:pt>
                <c:pt idx="7379">
                  <c:v>7,380.00</c:v>
                </c:pt>
                <c:pt idx="7380">
                  <c:v>7,381.00</c:v>
                </c:pt>
                <c:pt idx="7381">
                  <c:v>7,381.99</c:v>
                </c:pt>
                <c:pt idx="7382">
                  <c:v>7,383.00</c:v>
                </c:pt>
                <c:pt idx="7383">
                  <c:v>7,384.00</c:v>
                </c:pt>
                <c:pt idx="7384">
                  <c:v>7,384.99</c:v>
                </c:pt>
                <c:pt idx="7385">
                  <c:v>7,386.00</c:v>
                </c:pt>
                <c:pt idx="7386">
                  <c:v>7,387.00</c:v>
                </c:pt>
                <c:pt idx="7387">
                  <c:v>7,387.99</c:v>
                </c:pt>
                <c:pt idx="7388">
                  <c:v>7,388.99</c:v>
                </c:pt>
                <c:pt idx="7389">
                  <c:v>7,390.00</c:v>
                </c:pt>
                <c:pt idx="7390">
                  <c:v>7,391.00</c:v>
                </c:pt>
                <c:pt idx="7391">
                  <c:v>7,391.99</c:v>
                </c:pt>
                <c:pt idx="7392">
                  <c:v>7,393.00</c:v>
                </c:pt>
                <c:pt idx="7393">
                  <c:v>7,394.00</c:v>
                </c:pt>
                <c:pt idx="7394">
                  <c:v>7,394.99</c:v>
                </c:pt>
                <c:pt idx="7395">
                  <c:v>7,396.00</c:v>
                </c:pt>
                <c:pt idx="7396">
                  <c:v>7,397.00</c:v>
                </c:pt>
                <c:pt idx="7397">
                  <c:v>7,397.99</c:v>
                </c:pt>
                <c:pt idx="7398">
                  <c:v>7,398.99</c:v>
                </c:pt>
                <c:pt idx="7399">
                  <c:v>7,400.00</c:v>
                </c:pt>
                <c:pt idx="7400">
                  <c:v>7,401.00</c:v>
                </c:pt>
                <c:pt idx="7401">
                  <c:v>7,401.99</c:v>
                </c:pt>
                <c:pt idx="7402">
                  <c:v>7,403.00</c:v>
                </c:pt>
                <c:pt idx="7403">
                  <c:v>7,404.00</c:v>
                </c:pt>
                <c:pt idx="7404">
                  <c:v>7,404.99</c:v>
                </c:pt>
                <c:pt idx="7405">
                  <c:v>7,406.00</c:v>
                </c:pt>
                <c:pt idx="7406">
                  <c:v>7,407.00</c:v>
                </c:pt>
                <c:pt idx="7407">
                  <c:v>7,407.99</c:v>
                </c:pt>
                <c:pt idx="7408">
                  <c:v>7,408.99</c:v>
                </c:pt>
                <c:pt idx="7409">
                  <c:v>7,410.00</c:v>
                </c:pt>
                <c:pt idx="7410">
                  <c:v>7,411.00</c:v>
                </c:pt>
                <c:pt idx="7411">
                  <c:v>7,411.99</c:v>
                </c:pt>
                <c:pt idx="7412">
                  <c:v>7,413.00</c:v>
                </c:pt>
                <c:pt idx="7413">
                  <c:v>7,414.00</c:v>
                </c:pt>
                <c:pt idx="7414">
                  <c:v>7,414.99</c:v>
                </c:pt>
                <c:pt idx="7415">
                  <c:v>7,416.00</c:v>
                </c:pt>
                <c:pt idx="7416">
                  <c:v>7,417.00</c:v>
                </c:pt>
                <c:pt idx="7417">
                  <c:v>7,417.99</c:v>
                </c:pt>
                <c:pt idx="7418">
                  <c:v>7,418.99</c:v>
                </c:pt>
                <c:pt idx="7419">
                  <c:v>7,420.00</c:v>
                </c:pt>
                <c:pt idx="7420">
                  <c:v>7,421.00</c:v>
                </c:pt>
                <c:pt idx="7421">
                  <c:v>7,421.99</c:v>
                </c:pt>
                <c:pt idx="7422">
                  <c:v>7,423.00</c:v>
                </c:pt>
                <c:pt idx="7423">
                  <c:v>7,424.00</c:v>
                </c:pt>
                <c:pt idx="7424">
                  <c:v>7,424.99</c:v>
                </c:pt>
                <c:pt idx="7425">
                  <c:v>7,425.99</c:v>
                </c:pt>
                <c:pt idx="7426">
                  <c:v>7,427.00</c:v>
                </c:pt>
                <c:pt idx="7427">
                  <c:v>7,427.99</c:v>
                </c:pt>
                <c:pt idx="7428">
                  <c:v>7,428.99</c:v>
                </c:pt>
                <c:pt idx="7429">
                  <c:v>7,430.00</c:v>
                </c:pt>
                <c:pt idx="7430">
                  <c:v>7,431.00</c:v>
                </c:pt>
                <c:pt idx="7431">
                  <c:v>7,431.99</c:v>
                </c:pt>
                <c:pt idx="7432">
                  <c:v>7,433.00</c:v>
                </c:pt>
                <c:pt idx="7433">
                  <c:v>7,434.00</c:v>
                </c:pt>
                <c:pt idx="7434">
                  <c:v>7,434.99</c:v>
                </c:pt>
                <c:pt idx="7435">
                  <c:v>7,435.99</c:v>
                </c:pt>
                <c:pt idx="7436">
                  <c:v>7,437.00</c:v>
                </c:pt>
                <c:pt idx="7437">
                  <c:v>7,438.00</c:v>
                </c:pt>
                <c:pt idx="7438">
                  <c:v>7,438.99</c:v>
                </c:pt>
                <c:pt idx="7439">
                  <c:v>7,440.00</c:v>
                </c:pt>
                <c:pt idx="7440">
                  <c:v>7,441.00</c:v>
                </c:pt>
                <c:pt idx="7441">
                  <c:v>7,441.99</c:v>
                </c:pt>
                <c:pt idx="7442">
                  <c:v>7,443.00</c:v>
                </c:pt>
                <c:pt idx="7443">
                  <c:v>7,444.00</c:v>
                </c:pt>
                <c:pt idx="7444">
                  <c:v>7,444.99</c:v>
                </c:pt>
                <c:pt idx="7445">
                  <c:v>7,445.99</c:v>
                </c:pt>
                <c:pt idx="7446">
                  <c:v>7,447.00</c:v>
                </c:pt>
                <c:pt idx="7447">
                  <c:v>7,448.00</c:v>
                </c:pt>
                <c:pt idx="7448">
                  <c:v>7,448.99</c:v>
                </c:pt>
                <c:pt idx="7449">
                  <c:v>7,450.00</c:v>
                </c:pt>
                <c:pt idx="7450">
                  <c:v>7,451.00</c:v>
                </c:pt>
                <c:pt idx="7451">
                  <c:v>7,451.99</c:v>
                </c:pt>
                <c:pt idx="7452">
                  <c:v>7,452.99</c:v>
                </c:pt>
                <c:pt idx="7453">
                  <c:v>7,454.00</c:v>
                </c:pt>
                <c:pt idx="7454">
                  <c:v>7,455.00</c:v>
                </c:pt>
                <c:pt idx="7455">
                  <c:v>7,455.99</c:v>
                </c:pt>
                <c:pt idx="7456">
                  <c:v>7,457.00</c:v>
                </c:pt>
                <c:pt idx="7457">
                  <c:v>7,458.00</c:v>
                </c:pt>
                <c:pt idx="7458">
                  <c:v>7,458.99</c:v>
                </c:pt>
                <c:pt idx="7459">
                  <c:v>7,460.00</c:v>
                </c:pt>
                <c:pt idx="7460">
                  <c:v>7,461.00</c:v>
                </c:pt>
                <c:pt idx="7461">
                  <c:v>7,461.99</c:v>
                </c:pt>
                <c:pt idx="7462">
                  <c:v>7,462.99</c:v>
                </c:pt>
                <c:pt idx="7463">
                  <c:v>7,464.00</c:v>
                </c:pt>
                <c:pt idx="7464">
                  <c:v>7,465.00</c:v>
                </c:pt>
                <c:pt idx="7465">
                  <c:v>7,465.99</c:v>
                </c:pt>
                <c:pt idx="7466">
                  <c:v>7,467.00</c:v>
                </c:pt>
                <c:pt idx="7467">
                  <c:v>7,468.00</c:v>
                </c:pt>
                <c:pt idx="7468">
                  <c:v>7,468.99</c:v>
                </c:pt>
                <c:pt idx="7469">
                  <c:v>7,470.00</c:v>
                </c:pt>
                <c:pt idx="7470">
                  <c:v>7,471.00</c:v>
                </c:pt>
                <c:pt idx="7471">
                  <c:v>7,471.99</c:v>
                </c:pt>
                <c:pt idx="7472">
                  <c:v>7,472.99</c:v>
                </c:pt>
                <c:pt idx="7473">
                  <c:v>7,474.00</c:v>
                </c:pt>
                <c:pt idx="7474">
                  <c:v>7,475.00</c:v>
                </c:pt>
                <c:pt idx="7475">
                  <c:v>7,475.99</c:v>
                </c:pt>
                <c:pt idx="7476">
                  <c:v>7,477.00</c:v>
                </c:pt>
                <c:pt idx="7477">
                  <c:v>7,478.00</c:v>
                </c:pt>
                <c:pt idx="7478">
                  <c:v>7,478.99</c:v>
                </c:pt>
                <c:pt idx="7479">
                  <c:v>7,479.99</c:v>
                </c:pt>
                <c:pt idx="7480">
                  <c:v>7,481.00</c:v>
                </c:pt>
                <c:pt idx="7481">
                  <c:v>7,481.99</c:v>
                </c:pt>
                <c:pt idx="7482">
                  <c:v>7,482.99</c:v>
                </c:pt>
                <c:pt idx="7483">
                  <c:v>7,484.00</c:v>
                </c:pt>
                <c:pt idx="7484">
                  <c:v>7,485.00</c:v>
                </c:pt>
                <c:pt idx="7485">
                  <c:v>7,485.99</c:v>
                </c:pt>
                <c:pt idx="7486">
                  <c:v>7,487.00</c:v>
                </c:pt>
                <c:pt idx="7487">
                  <c:v>7,488.00</c:v>
                </c:pt>
                <c:pt idx="7488">
                  <c:v>7,488.99</c:v>
                </c:pt>
                <c:pt idx="7489">
                  <c:v>7,489.99</c:v>
                </c:pt>
                <c:pt idx="7490">
                  <c:v>7,491.00</c:v>
                </c:pt>
                <c:pt idx="7491">
                  <c:v>7,491.99</c:v>
                </c:pt>
                <c:pt idx="7492">
                  <c:v>7,492.99</c:v>
                </c:pt>
                <c:pt idx="7493">
                  <c:v>7,494.00</c:v>
                </c:pt>
                <c:pt idx="7494">
                  <c:v>7,495.00</c:v>
                </c:pt>
                <c:pt idx="7495">
                  <c:v>7,495.99</c:v>
                </c:pt>
                <c:pt idx="7496">
                  <c:v>7,497.00</c:v>
                </c:pt>
                <c:pt idx="7497">
                  <c:v>7,498.00</c:v>
                </c:pt>
                <c:pt idx="7498">
                  <c:v>7,498.99</c:v>
                </c:pt>
                <c:pt idx="7499">
                  <c:v>7,499.99</c:v>
                </c:pt>
                <c:pt idx="7500">
                  <c:v>7,501.00</c:v>
                </c:pt>
                <c:pt idx="7501">
                  <c:v>7,502.00</c:v>
                </c:pt>
                <c:pt idx="7502">
                  <c:v>7,502.99</c:v>
                </c:pt>
                <c:pt idx="7503">
                  <c:v>7,504.00</c:v>
                </c:pt>
                <c:pt idx="7504">
                  <c:v>7,505.00</c:v>
                </c:pt>
                <c:pt idx="7505">
                  <c:v>7,505.99</c:v>
                </c:pt>
                <c:pt idx="7506">
                  <c:v>7,507.00</c:v>
                </c:pt>
                <c:pt idx="7507">
                  <c:v>7,508.00</c:v>
                </c:pt>
                <c:pt idx="7508">
                  <c:v>7,508.99</c:v>
                </c:pt>
                <c:pt idx="7509">
                  <c:v>7,509.99</c:v>
                </c:pt>
                <c:pt idx="7510">
                  <c:v>7,511.00</c:v>
                </c:pt>
                <c:pt idx="7511">
                  <c:v>7,512.00</c:v>
                </c:pt>
                <c:pt idx="7512">
                  <c:v>7,512.99</c:v>
                </c:pt>
                <c:pt idx="7513">
                  <c:v>7,514.00</c:v>
                </c:pt>
                <c:pt idx="7514">
                  <c:v>7,515.00</c:v>
                </c:pt>
                <c:pt idx="7515">
                  <c:v>7,515.99</c:v>
                </c:pt>
                <c:pt idx="7516">
                  <c:v>7,517.00</c:v>
                </c:pt>
                <c:pt idx="7517">
                  <c:v>7,518.00</c:v>
                </c:pt>
                <c:pt idx="7518">
                  <c:v>7,518.99</c:v>
                </c:pt>
                <c:pt idx="7519">
                  <c:v>7,519.99</c:v>
                </c:pt>
                <c:pt idx="7520">
                  <c:v>7,521.00</c:v>
                </c:pt>
                <c:pt idx="7521">
                  <c:v>7,522.00</c:v>
                </c:pt>
                <c:pt idx="7522">
                  <c:v>7,522.99</c:v>
                </c:pt>
                <c:pt idx="7523">
                  <c:v>7,524.00</c:v>
                </c:pt>
                <c:pt idx="7524">
                  <c:v>7,525.00</c:v>
                </c:pt>
                <c:pt idx="7525">
                  <c:v>7,525.99</c:v>
                </c:pt>
                <c:pt idx="7526">
                  <c:v>7,526.99</c:v>
                </c:pt>
                <c:pt idx="7527">
                  <c:v>7,528.00</c:v>
                </c:pt>
                <c:pt idx="7528">
                  <c:v>7,528.99</c:v>
                </c:pt>
                <c:pt idx="7529">
                  <c:v>7,529.99</c:v>
                </c:pt>
                <c:pt idx="7530">
                  <c:v>7,531.00</c:v>
                </c:pt>
                <c:pt idx="7531">
                  <c:v>7,532.00</c:v>
                </c:pt>
                <c:pt idx="7532">
                  <c:v>7,532.99</c:v>
                </c:pt>
                <c:pt idx="7533">
                  <c:v>7,534.00</c:v>
                </c:pt>
                <c:pt idx="7534">
                  <c:v>7,535.00</c:v>
                </c:pt>
                <c:pt idx="7535">
                  <c:v>7,535.99</c:v>
                </c:pt>
                <c:pt idx="7536">
                  <c:v>7,536.99</c:v>
                </c:pt>
                <c:pt idx="7537">
                  <c:v>7,538.00</c:v>
                </c:pt>
                <c:pt idx="7538">
                  <c:v>7,539.00</c:v>
                </c:pt>
                <c:pt idx="7539">
                  <c:v>7,539.99</c:v>
                </c:pt>
                <c:pt idx="7540">
                  <c:v>7,541.00</c:v>
                </c:pt>
                <c:pt idx="7541">
                  <c:v>7,542.00</c:v>
                </c:pt>
                <c:pt idx="7542">
                  <c:v>7,542.99</c:v>
                </c:pt>
                <c:pt idx="7543">
                  <c:v>7,544.00</c:v>
                </c:pt>
                <c:pt idx="7544">
                  <c:v>7,545.00</c:v>
                </c:pt>
                <c:pt idx="7545">
                  <c:v>7,545.99</c:v>
                </c:pt>
                <c:pt idx="7546">
                  <c:v>7,546.99</c:v>
                </c:pt>
                <c:pt idx="7547">
                  <c:v>7,548.00</c:v>
                </c:pt>
                <c:pt idx="7548">
                  <c:v>7,549.00</c:v>
                </c:pt>
                <c:pt idx="7549">
                  <c:v>7,549.99</c:v>
                </c:pt>
                <c:pt idx="7550">
                  <c:v>7,551.00</c:v>
                </c:pt>
                <c:pt idx="7551">
                  <c:v>7,552.00</c:v>
                </c:pt>
                <c:pt idx="7552">
                  <c:v>7,552.99</c:v>
                </c:pt>
                <c:pt idx="7553">
                  <c:v>7,554.00</c:v>
                </c:pt>
                <c:pt idx="7554">
                  <c:v>7,555.00</c:v>
                </c:pt>
                <c:pt idx="7555">
                  <c:v>7,555.99</c:v>
                </c:pt>
                <c:pt idx="7556">
                  <c:v>7,556.99</c:v>
                </c:pt>
                <c:pt idx="7557">
                  <c:v>7,558.00</c:v>
                </c:pt>
                <c:pt idx="7558">
                  <c:v>7,559.00</c:v>
                </c:pt>
                <c:pt idx="7559">
                  <c:v>7,559.99</c:v>
                </c:pt>
                <c:pt idx="7560">
                  <c:v>7,561.00</c:v>
                </c:pt>
                <c:pt idx="7561">
                  <c:v>7,562.00</c:v>
                </c:pt>
                <c:pt idx="7562">
                  <c:v>7,562.99</c:v>
                </c:pt>
                <c:pt idx="7563">
                  <c:v>7,564.00</c:v>
                </c:pt>
                <c:pt idx="7564">
                  <c:v>7,565.00</c:v>
                </c:pt>
                <c:pt idx="7565">
                  <c:v>7,565.99</c:v>
                </c:pt>
                <c:pt idx="7566">
                  <c:v>7,566.99</c:v>
                </c:pt>
                <c:pt idx="7567">
                  <c:v>7,568.00</c:v>
                </c:pt>
                <c:pt idx="7568">
                  <c:v>7,569.00</c:v>
                </c:pt>
                <c:pt idx="7569">
                  <c:v>7,569.99</c:v>
                </c:pt>
                <c:pt idx="7570">
                  <c:v>7,571.00</c:v>
                </c:pt>
                <c:pt idx="7571">
                  <c:v>7,572.00</c:v>
                </c:pt>
                <c:pt idx="7572">
                  <c:v>7,572.99</c:v>
                </c:pt>
                <c:pt idx="7573">
                  <c:v>7,574.00</c:v>
                </c:pt>
                <c:pt idx="7574">
                  <c:v>7,575.00</c:v>
                </c:pt>
                <c:pt idx="7575">
                  <c:v>7,575.99</c:v>
                </c:pt>
                <c:pt idx="7576">
                  <c:v>7,576.99</c:v>
                </c:pt>
                <c:pt idx="7577">
                  <c:v>7,578.00</c:v>
                </c:pt>
                <c:pt idx="7578">
                  <c:v>7,579.00</c:v>
                </c:pt>
                <c:pt idx="7579">
                  <c:v>7,579.99</c:v>
                </c:pt>
                <c:pt idx="7580">
                  <c:v>7,581.00</c:v>
                </c:pt>
                <c:pt idx="7581">
                  <c:v>7,582.00</c:v>
                </c:pt>
                <c:pt idx="7582">
                  <c:v>7,582.99</c:v>
                </c:pt>
                <c:pt idx="7583">
                  <c:v>7,583.99</c:v>
                </c:pt>
                <c:pt idx="7584">
                  <c:v>7,585.00</c:v>
                </c:pt>
                <c:pt idx="7585">
                  <c:v>7,586.00</c:v>
                </c:pt>
                <c:pt idx="7586">
                  <c:v>7,586.99</c:v>
                </c:pt>
                <c:pt idx="7587">
                  <c:v>7,588.00</c:v>
                </c:pt>
                <c:pt idx="7588">
                  <c:v>7,589.00</c:v>
                </c:pt>
                <c:pt idx="7589">
                  <c:v>7,589.99</c:v>
                </c:pt>
                <c:pt idx="7590">
                  <c:v>7,591.00</c:v>
                </c:pt>
                <c:pt idx="7591">
                  <c:v>7,592.00</c:v>
                </c:pt>
                <c:pt idx="7592">
                  <c:v>7,592.99</c:v>
                </c:pt>
                <c:pt idx="7593">
                  <c:v>7,593.99</c:v>
                </c:pt>
                <c:pt idx="7594">
                  <c:v>7,595.00</c:v>
                </c:pt>
                <c:pt idx="7595">
                  <c:v>7,596.00</c:v>
                </c:pt>
                <c:pt idx="7596">
                  <c:v>7,596.99</c:v>
                </c:pt>
                <c:pt idx="7597">
                  <c:v>7,598.00</c:v>
                </c:pt>
                <c:pt idx="7598">
                  <c:v>7,599.00</c:v>
                </c:pt>
                <c:pt idx="7599">
                  <c:v>7,599.99</c:v>
                </c:pt>
                <c:pt idx="7600">
                  <c:v>7,601.00</c:v>
                </c:pt>
                <c:pt idx="7601">
                  <c:v>7,602.00</c:v>
                </c:pt>
                <c:pt idx="7602">
                  <c:v>7,602.99</c:v>
                </c:pt>
                <c:pt idx="7603">
                  <c:v>7,603.99</c:v>
                </c:pt>
                <c:pt idx="7604">
                  <c:v>7,605.00</c:v>
                </c:pt>
                <c:pt idx="7605">
                  <c:v>7,606.00</c:v>
                </c:pt>
                <c:pt idx="7606">
                  <c:v>7,606.99</c:v>
                </c:pt>
                <c:pt idx="7607">
                  <c:v>7,608.00</c:v>
                </c:pt>
                <c:pt idx="7608">
                  <c:v>7,609.00</c:v>
                </c:pt>
                <c:pt idx="7609">
                  <c:v>7,609.99</c:v>
                </c:pt>
                <c:pt idx="7610">
                  <c:v>7,611.00</c:v>
                </c:pt>
                <c:pt idx="7611">
                  <c:v>7,612.00</c:v>
                </c:pt>
                <c:pt idx="7612">
                  <c:v>7,612.99</c:v>
                </c:pt>
                <c:pt idx="7613">
                  <c:v>7,613.99</c:v>
                </c:pt>
                <c:pt idx="7614">
                  <c:v>7,615.00</c:v>
                </c:pt>
                <c:pt idx="7615">
                  <c:v>7,616.00</c:v>
                </c:pt>
                <c:pt idx="7616">
                  <c:v>7,616.99</c:v>
                </c:pt>
                <c:pt idx="7617">
                  <c:v>7,618.00</c:v>
                </c:pt>
                <c:pt idx="7618">
                  <c:v>7,619.00</c:v>
                </c:pt>
                <c:pt idx="7619">
                  <c:v>7,619.99</c:v>
                </c:pt>
                <c:pt idx="7620">
                  <c:v>7,621.00</c:v>
                </c:pt>
                <c:pt idx="7621">
                  <c:v>7,622.00</c:v>
                </c:pt>
                <c:pt idx="7622">
                  <c:v>7,622.99</c:v>
                </c:pt>
                <c:pt idx="7623">
                  <c:v>7,623.99</c:v>
                </c:pt>
                <c:pt idx="7624">
                  <c:v>7,625.00</c:v>
                </c:pt>
                <c:pt idx="7625">
                  <c:v>7,626.00</c:v>
                </c:pt>
                <c:pt idx="7626">
                  <c:v>7,626.99</c:v>
                </c:pt>
                <c:pt idx="7627">
                  <c:v>7,628.00</c:v>
                </c:pt>
                <c:pt idx="7628">
                  <c:v>7,629.00</c:v>
                </c:pt>
                <c:pt idx="7629">
                  <c:v>7,629.99</c:v>
                </c:pt>
                <c:pt idx="7630">
                  <c:v>7,630.99</c:v>
                </c:pt>
                <c:pt idx="7631">
                  <c:v>7,632.00</c:v>
                </c:pt>
                <c:pt idx="7632">
                  <c:v>7,632.99</c:v>
                </c:pt>
                <c:pt idx="7633">
                  <c:v>7,633.99</c:v>
                </c:pt>
                <c:pt idx="7634">
                  <c:v>7,635.00</c:v>
                </c:pt>
                <c:pt idx="7635">
                  <c:v>7,636.00</c:v>
                </c:pt>
                <c:pt idx="7636">
                  <c:v>7,636.99</c:v>
                </c:pt>
                <c:pt idx="7637">
                  <c:v>7,638.00</c:v>
                </c:pt>
                <c:pt idx="7638">
                  <c:v>7,639.00</c:v>
                </c:pt>
                <c:pt idx="7639">
                  <c:v>7,639.99</c:v>
                </c:pt>
                <c:pt idx="7640">
                  <c:v>7,640.99</c:v>
                </c:pt>
                <c:pt idx="7641">
                  <c:v>7,642.00</c:v>
                </c:pt>
                <c:pt idx="7642">
                  <c:v>7,643.00</c:v>
                </c:pt>
                <c:pt idx="7643">
                  <c:v>7,643.99</c:v>
                </c:pt>
                <c:pt idx="7644">
                  <c:v>7,645.00</c:v>
                </c:pt>
                <c:pt idx="7645">
                  <c:v>7,646.00</c:v>
                </c:pt>
                <c:pt idx="7646">
                  <c:v>7,646.99</c:v>
                </c:pt>
                <c:pt idx="7647">
                  <c:v>7,648.00</c:v>
                </c:pt>
                <c:pt idx="7648">
                  <c:v>7,649.00</c:v>
                </c:pt>
                <c:pt idx="7649">
                  <c:v>7,649.99</c:v>
                </c:pt>
                <c:pt idx="7650">
                  <c:v>7,650.99</c:v>
                </c:pt>
                <c:pt idx="7651">
                  <c:v>7,652.00</c:v>
                </c:pt>
                <c:pt idx="7652">
                  <c:v>7,653.00</c:v>
                </c:pt>
                <c:pt idx="7653">
                  <c:v>7,653.99</c:v>
                </c:pt>
                <c:pt idx="7654">
                  <c:v>7,655.00</c:v>
                </c:pt>
                <c:pt idx="7655">
                  <c:v>7,656.00</c:v>
                </c:pt>
                <c:pt idx="7656">
                  <c:v>7,656.99</c:v>
                </c:pt>
                <c:pt idx="7657">
                  <c:v>7,658.00</c:v>
                </c:pt>
                <c:pt idx="7658">
                  <c:v>7,659.00</c:v>
                </c:pt>
                <c:pt idx="7659">
                  <c:v>7,659.99</c:v>
                </c:pt>
                <c:pt idx="7660">
                  <c:v>7,660.99</c:v>
                </c:pt>
                <c:pt idx="7661">
                  <c:v>7,662.00</c:v>
                </c:pt>
                <c:pt idx="7662">
                  <c:v>7,663.00</c:v>
                </c:pt>
                <c:pt idx="7663">
                  <c:v>7,663.99</c:v>
                </c:pt>
                <c:pt idx="7664">
                  <c:v>7,665.00</c:v>
                </c:pt>
                <c:pt idx="7665">
                  <c:v>7,666.00</c:v>
                </c:pt>
                <c:pt idx="7666">
                  <c:v>7,666.99</c:v>
                </c:pt>
                <c:pt idx="7667">
                  <c:v>7,667.99</c:v>
                </c:pt>
                <c:pt idx="7668">
                  <c:v>7,669.00</c:v>
                </c:pt>
                <c:pt idx="7669">
                  <c:v>7,670.00</c:v>
                </c:pt>
                <c:pt idx="7670">
                  <c:v>7,670.99</c:v>
                </c:pt>
                <c:pt idx="7671">
                  <c:v>7,672.00</c:v>
                </c:pt>
                <c:pt idx="7672">
                  <c:v>7,673.00</c:v>
                </c:pt>
                <c:pt idx="7673">
                  <c:v>7,673.99</c:v>
                </c:pt>
                <c:pt idx="7674">
                  <c:v>7,675.00</c:v>
                </c:pt>
                <c:pt idx="7675">
                  <c:v>7,676.00</c:v>
                </c:pt>
                <c:pt idx="7676">
                  <c:v>7,676.99</c:v>
                </c:pt>
                <c:pt idx="7677">
                  <c:v>7,677.99</c:v>
                </c:pt>
                <c:pt idx="7678">
                  <c:v>7,679.00</c:v>
                </c:pt>
                <c:pt idx="7679">
                  <c:v>7,680.00</c:v>
                </c:pt>
                <c:pt idx="7680">
                  <c:v>7,680.99</c:v>
                </c:pt>
                <c:pt idx="7681">
                  <c:v>7,682.00</c:v>
                </c:pt>
                <c:pt idx="7682">
                  <c:v>7,683.00</c:v>
                </c:pt>
                <c:pt idx="7683">
                  <c:v>7,683.99</c:v>
                </c:pt>
                <c:pt idx="7684">
                  <c:v>7,685.00</c:v>
                </c:pt>
                <c:pt idx="7685">
                  <c:v>7,686.00</c:v>
                </c:pt>
                <c:pt idx="7686">
                  <c:v>7,686.99</c:v>
                </c:pt>
                <c:pt idx="7687">
                  <c:v>7,687.99</c:v>
                </c:pt>
                <c:pt idx="7688">
                  <c:v>7,689.00</c:v>
                </c:pt>
                <c:pt idx="7689">
                  <c:v>7,690.00</c:v>
                </c:pt>
                <c:pt idx="7690">
                  <c:v>7,690.99</c:v>
                </c:pt>
                <c:pt idx="7691">
                  <c:v>7,692.00</c:v>
                </c:pt>
                <c:pt idx="7692">
                  <c:v>7,693.00</c:v>
                </c:pt>
                <c:pt idx="7693">
                  <c:v>7,693.99</c:v>
                </c:pt>
                <c:pt idx="7694">
                  <c:v>7,695.00</c:v>
                </c:pt>
                <c:pt idx="7695">
                  <c:v>7,696.00</c:v>
                </c:pt>
                <c:pt idx="7696">
                  <c:v>7,696.99</c:v>
                </c:pt>
                <c:pt idx="7697">
                  <c:v>7,697.99</c:v>
                </c:pt>
                <c:pt idx="7698">
                  <c:v>7,699.00</c:v>
                </c:pt>
                <c:pt idx="7699">
                  <c:v>7,700.00</c:v>
                </c:pt>
                <c:pt idx="7700">
                  <c:v>7,700.99</c:v>
                </c:pt>
                <c:pt idx="7701">
                  <c:v>7,702.00</c:v>
                </c:pt>
                <c:pt idx="7702">
                  <c:v>7,703.00</c:v>
                </c:pt>
                <c:pt idx="7703">
                  <c:v>7,703.99</c:v>
                </c:pt>
                <c:pt idx="7704">
                  <c:v>7,704.99</c:v>
                </c:pt>
                <c:pt idx="7705">
                  <c:v>7,706.00</c:v>
                </c:pt>
                <c:pt idx="7706">
                  <c:v>7,706.99</c:v>
                </c:pt>
                <c:pt idx="7707">
                  <c:v>7,707.99</c:v>
                </c:pt>
                <c:pt idx="7708">
                  <c:v>7,709.00</c:v>
                </c:pt>
                <c:pt idx="7709">
                  <c:v>7,710.00</c:v>
                </c:pt>
                <c:pt idx="7710">
                  <c:v>7,710.99</c:v>
                </c:pt>
                <c:pt idx="7711">
                  <c:v>7,712.00</c:v>
                </c:pt>
                <c:pt idx="7712">
                  <c:v>7,713.00</c:v>
                </c:pt>
                <c:pt idx="7713">
                  <c:v>7,713.99</c:v>
                </c:pt>
                <c:pt idx="7714">
                  <c:v>7,714.99</c:v>
                </c:pt>
                <c:pt idx="7715">
                  <c:v>7,716.00</c:v>
                </c:pt>
                <c:pt idx="7716">
                  <c:v>7,717.00</c:v>
                </c:pt>
                <c:pt idx="7717">
                  <c:v>7,717.99</c:v>
                </c:pt>
                <c:pt idx="7718">
                  <c:v>7,719.00</c:v>
                </c:pt>
                <c:pt idx="7719">
                  <c:v>7,720.00</c:v>
                </c:pt>
                <c:pt idx="7720">
                  <c:v>7,720.99</c:v>
                </c:pt>
                <c:pt idx="7721">
                  <c:v>7,722.00</c:v>
                </c:pt>
                <c:pt idx="7722">
                  <c:v>7,723.00</c:v>
                </c:pt>
                <c:pt idx="7723">
                  <c:v>7,723.99</c:v>
                </c:pt>
                <c:pt idx="7724">
                  <c:v>7,724.99</c:v>
                </c:pt>
                <c:pt idx="7725">
                  <c:v>7,726.00</c:v>
                </c:pt>
                <c:pt idx="7726">
                  <c:v>7,727.00</c:v>
                </c:pt>
                <c:pt idx="7727">
                  <c:v>7,727.99</c:v>
                </c:pt>
                <c:pt idx="7728">
                  <c:v>7,729.00</c:v>
                </c:pt>
                <c:pt idx="7729">
                  <c:v>7,730.00</c:v>
                </c:pt>
                <c:pt idx="7730">
                  <c:v>7,730.99</c:v>
                </c:pt>
                <c:pt idx="7731">
                  <c:v>7,732.00</c:v>
                </c:pt>
                <c:pt idx="7732">
                  <c:v>7,733.00</c:v>
                </c:pt>
                <c:pt idx="7733">
                  <c:v>7,733.99</c:v>
                </c:pt>
                <c:pt idx="7734">
                  <c:v>7,734.99</c:v>
                </c:pt>
                <c:pt idx="7735">
                  <c:v>7,736.00</c:v>
                </c:pt>
                <c:pt idx="7736">
                  <c:v>7,737.00</c:v>
                </c:pt>
                <c:pt idx="7737">
                  <c:v>7,737.99</c:v>
                </c:pt>
                <c:pt idx="7738">
                  <c:v>7,739.00</c:v>
                </c:pt>
                <c:pt idx="7739">
                  <c:v>7,740.00</c:v>
                </c:pt>
                <c:pt idx="7740">
                  <c:v>7,740.99</c:v>
                </c:pt>
                <c:pt idx="7741">
                  <c:v>7,742.00</c:v>
                </c:pt>
                <c:pt idx="7742">
                  <c:v>7,743.00</c:v>
                </c:pt>
                <c:pt idx="7743">
                  <c:v>7,743.99</c:v>
                </c:pt>
                <c:pt idx="7744">
                  <c:v>7,744.99</c:v>
                </c:pt>
                <c:pt idx="7745">
                  <c:v>7,746.00</c:v>
                </c:pt>
                <c:pt idx="7746">
                  <c:v>7,747.00</c:v>
                </c:pt>
                <c:pt idx="7747">
                  <c:v>7,747.99</c:v>
                </c:pt>
                <c:pt idx="7748">
                  <c:v>7,749.00</c:v>
                </c:pt>
                <c:pt idx="7749">
                  <c:v>7,750.00</c:v>
                </c:pt>
                <c:pt idx="7750">
                  <c:v>7,750.99</c:v>
                </c:pt>
                <c:pt idx="7751">
                  <c:v>7,751.99</c:v>
                </c:pt>
                <c:pt idx="7752">
                  <c:v>7,753.00</c:v>
                </c:pt>
                <c:pt idx="7753">
                  <c:v>7,754.00</c:v>
                </c:pt>
                <c:pt idx="7754">
                  <c:v>7,754.99</c:v>
                </c:pt>
                <c:pt idx="7755">
                  <c:v>7,756.00</c:v>
                </c:pt>
                <c:pt idx="7756">
                  <c:v>7,757.00</c:v>
                </c:pt>
                <c:pt idx="7757">
                  <c:v>7,757.99</c:v>
                </c:pt>
                <c:pt idx="7758">
                  <c:v>7,759.00</c:v>
                </c:pt>
                <c:pt idx="7759">
                  <c:v>7,760.00</c:v>
                </c:pt>
                <c:pt idx="7760">
                  <c:v>7,760.99</c:v>
                </c:pt>
                <c:pt idx="7761">
                  <c:v>7,761.99</c:v>
                </c:pt>
                <c:pt idx="7762">
                  <c:v>7,763.00</c:v>
                </c:pt>
                <c:pt idx="7763">
                  <c:v>7,764.00</c:v>
                </c:pt>
                <c:pt idx="7764">
                  <c:v>7,764.99</c:v>
                </c:pt>
                <c:pt idx="7765">
                  <c:v>7,766.00</c:v>
                </c:pt>
                <c:pt idx="7766">
                  <c:v>7,767.00</c:v>
                </c:pt>
                <c:pt idx="7767">
                  <c:v>7,767.99</c:v>
                </c:pt>
                <c:pt idx="7768">
                  <c:v>7,769.00</c:v>
                </c:pt>
                <c:pt idx="7769">
                  <c:v>7,770.00</c:v>
                </c:pt>
                <c:pt idx="7770">
                  <c:v>7,770.99</c:v>
                </c:pt>
                <c:pt idx="7771">
                  <c:v>7,771.99</c:v>
                </c:pt>
                <c:pt idx="7772">
                  <c:v>7,773.00</c:v>
                </c:pt>
                <c:pt idx="7773">
                  <c:v>7,774.00</c:v>
                </c:pt>
                <c:pt idx="7774">
                  <c:v>7,774.99</c:v>
                </c:pt>
                <c:pt idx="7775">
                  <c:v>7,776.00</c:v>
                </c:pt>
                <c:pt idx="7776">
                  <c:v>7,777.00</c:v>
                </c:pt>
                <c:pt idx="7777">
                  <c:v>7,777.99</c:v>
                </c:pt>
                <c:pt idx="7778">
                  <c:v>7,779.00</c:v>
                </c:pt>
                <c:pt idx="7779">
                  <c:v>7,780.00</c:v>
                </c:pt>
                <c:pt idx="7780">
                  <c:v>7,780.99</c:v>
                </c:pt>
                <c:pt idx="7781">
                  <c:v>7,781.99</c:v>
                </c:pt>
                <c:pt idx="7782">
                  <c:v>7,783.00</c:v>
                </c:pt>
                <c:pt idx="7783">
                  <c:v>7,783.99</c:v>
                </c:pt>
                <c:pt idx="7784">
                  <c:v>7,784.99</c:v>
                </c:pt>
                <c:pt idx="7785">
                  <c:v>7,786.00</c:v>
                </c:pt>
                <c:pt idx="7786">
                  <c:v>7,787.00</c:v>
                </c:pt>
                <c:pt idx="7787">
                  <c:v>7,787.99</c:v>
                </c:pt>
                <c:pt idx="7788">
                  <c:v>7,789.00</c:v>
                </c:pt>
                <c:pt idx="7789">
                  <c:v>7,790.00</c:v>
                </c:pt>
                <c:pt idx="7790">
                  <c:v>7,790.99</c:v>
                </c:pt>
                <c:pt idx="7791">
                  <c:v>7,791.99</c:v>
                </c:pt>
                <c:pt idx="7792">
                  <c:v>7,793.00</c:v>
                </c:pt>
                <c:pt idx="7793">
                  <c:v>7,794.00</c:v>
                </c:pt>
                <c:pt idx="7794">
                  <c:v>7,794.99</c:v>
                </c:pt>
                <c:pt idx="7795">
                  <c:v>7,796.00</c:v>
                </c:pt>
                <c:pt idx="7796">
                  <c:v>7,797.00</c:v>
                </c:pt>
                <c:pt idx="7797">
                  <c:v>7,797.99</c:v>
                </c:pt>
                <c:pt idx="7798">
                  <c:v>7,799.00</c:v>
                </c:pt>
                <c:pt idx="7799">
                  <c:v>7,800.00</c:v>
                </c:pt>
                <c:pt idx="7800">
                  <c:v>7,800.99</c:v>
                </c:pt>
                <c:pt idx="7801">
                  <c:v>7,801.99</c:v>
                </c:pt>
                <c:pt idx="7802">
                  <c:v>7,803.00</c:v>
                </c:pt>
                <c:pt idx="7803">
                  <c:v>7,804.00</c:v>
                </c:pt>
                <c:pt idx="7804">
                  <c:v>7,804.99</c:v>
                </c:pt>
                <c:pt idx="7805">
                  <c:v>7,806.00</c:v>
                </c:pt>
                <c:pt idx="7806">
                  <c:v>7,807.00</c:v>
                </c:pt>
                <c:pt idx="7807">
                  <c:v>7,807.99</c:v>
                </c:pt>
                <c:pt idx="7808">
                  <c:v>7,809.00</c:v>
                </c:pt>
                <c:pt idx="7809">
                  <c:v>7,810.00</c:v>
                </c:pt>
                <c:pt idx="7810">
                  <c:v>7,810.99</c:v>
                </c:pt>
                <c:pt idx="7811">
                  <c:v>7,811.99</c:v>
                </c:pt>
                <c:pt idx="7812">
                  <c:v>7,813.00</c:v>
                </c:pt>
                <c:pt idx="7813">
                  <c:v>7,814.00</c:v>
                </c:pt>
                <c:pt idx="7814">
                  <c:v>7,814.99</c:v>
                </c:pt>
                <c:pt idx="7815">
                  <c:v>7,816.00</c:v>
                </c:pt>
                <c:pt idx="7816">
                  <c:v>7,817.00</c:v>
                </c:pt>
                <c:pt idx="7817">
                  <c:v>7,817.99</c:v>
                </c:pt>
                <c:pt idx="7818">
                  <c:v>7,818.99</c:v>
                </c:pt>
                <c:pt idx="7819">
                  <c:v>7,820.00</c:v>
                </c:pt>
                <c:pt idx="7820">
                  <c:v>7,821.00</c:v>
                </c:pt>
                <c:pt idx="7821">
                  <c:v>7,821.99</c:v>
                </c:pt>
                <c:pt idx="7822">
                  <c:v>7,823.00</c:v>
                </c:pt>
                <c:pt idx="7823">
                  <c:v>7,824.00</c:v>
                </c:pt>
                <c:pt idx="7824">
                  <c:v>7,824.99</c:v>
                </c:pt>
                <c:pt idx="7825">
                  <c:v>7,826.00</c:v>
                </c:pt>
                <c:pt idx="7826">
                  <c:v>7,827.00</c:v>
                </c:pt>
                <c:pt idx="7827">
                  <c:v>7,827.99</c:v>
                </c:pt>
                <c:pt idx="7828">
                  <c:v>7,828.99</c:v>
                </c:pt>
                <c:pt idx="7829">
                  <c:v>7,830.00</c:v>
                </c:pt>
                <c:pt idx="7830">
                  <c:v>7,831.00</c:v>
                </c:pt>
                <c:pt idx="7831">
                  <c:v>7,831.99</c:v>
                </c:pt>
                <c:pt idx="7832">
                  <c:v>7,833.00</c:v>
                </c:pt>
                <c:pt idx="7833">
                  <c:v>7,834.00</c:v>
                </c:pt>
                <c:pt idx="7834">
                  <c:v>7,834.99</c:v>
                </c:pt>
                <c:pt idx="7835">
                  <c:v>7,836.00</c:v>
                </c:pt>
                <c:pt idx="7836">
                  <c:v>7,837.00</c:v>
                </c:pt>
                <c:pt idx="7837">
                  <c:v>7,837.99</c:v>
                </c:pt>
                <c:pt idx="7838">
                  <c:v>7,838.99</c:v>
                </c:pt>
                <c:pt idx="7839">
                  <c:v>7,840.00</c:v>
                </c:pt>
                <c:pt idx="7840">
                  <c:v>7,841.00</c:v>
                </c:pt>
                <c:pt idx="7841">
                  <c:v>7,841.99</c:v>
                </c:pt>
                <c:pt idx="7842">
                  <c:v>7,843.00</c:v>
                </c:pt>
                <c:pt idx="7843">
                  <c:v>7,844.00</c:v>
                </c:pt>
                <c:pt idx="7844">
                  <c:v>7,844.99</c:v>
                </c:pt>
                <c:pt idx="7845">
                  <c:v>7,846.00</c:v>
                </c:pt>
                <c:pt idx="7846">
                  <c:v>7,847.00</c:v>
                </c:pt>
                <c:pt idx="7847">
                  <c:v>7,847.99</c:v>
                </c:pt>
                <c:pt idx="7848">
                  <c:v>7,848.99</c:v>
                </c:pt>
                <c:pt idx="7849">
                  <c:v>7,850.00</c:v>
                </c:pt>
                <c:pt idx="7850">
                  <c:v>7,851.00</c:v>
                </c:pt>
                <c:pt idx="7851">
                  <c:v>7,851.99</c:v>
                </c:pt>
                <c:pt idx="7852">
                  <c:v>7,853.00</c:v>
                </c:pt>
                <c:pt idx="7853">
                  <c:v>7,854.00</c:v>
                </c:pt>
                <c:pt idx="7854">
                  <c:v>7,854.99</c:v>
                </c:pt>
                <c:pt idx="7855">
                  <c:v>7,855.99</c:v>
                </c:pt>
                <c:pt idx="7856">
                  <c:v>7,857.00</c:v>
                </c:pt>
                <c:pt idx="7857">
                  <c:v>7,857.99</c:v>
                </c:pt>
                <c:pt idx="7858">
                  <c:v>7,858.99</c:v>
                </c:pt>
                <c:pt idx="7859">
                  <c:v>7,860.00</c:v>
                </c:pt>
                <c:pt idx="7860">
                  <c:v>7,861.00</c:v>
                </c:pt>
                <c:pt idx="7861">
                  <c:v>7,861.99</c:v>
                </c:pt>
                <c:pt idx="7862">
                  <c:v>7,863.00</c:v>
                </c:pt>
                <c:pt idx="7863">
                  <c:v>7,864.00</c:v>
                </c:pt>
                <c:pt idx="7864">
                  <c:v>7,864.99</c:v>
                </c:pt>
                <c:pt idx="7865">
                  <c:v>7,865.99</c:v>
                </c:pt>
                <c:pt idx="7866">
                  <c:v>7,867.00</c:v>
                </c:pt>
                <c:pt idx="7867">
                  <c:v>7,868.00</c:v>
                </c:pt>
                <c:pt idx="7868">
                  <c:v>7,868.99</c:v>
                </c:pt>
                <c:pt idx="7869">
                  <c:v>7,870.00</c:v>
                </c:pt>
                <c:pt idx="7870">
                  <c:v>7,871.00</c:v>
                </c:pt>
                <c:pt idx="7871">
                  <c:v>7,871.99</c:v>
                </c:pt>
                <c:pt idx="7872">
                  <c:v>7,873.00</c:v>
                </c:pt>
                <c:pt idx="7873">
                  <c:v>7,874.00</c:v>
                </c:pt>
                <c:pt idx="7874">
                  <c:v>7,874.99</c:v>
                </c:pt>
                <c:pt idx="7875">
                  <c:v>7,875.99</c:v>
                </c:pt>
                <c:pt idx="7876">
                  <c:v>7,877.00</c:v>
                </c:pt>
                <c:pt idx="7877">
                  <c:v>7,878.00</c:v>
                </c:pt>
                <c:pt idx="7878">
                  <c:v>7,878.99</c:v>
                </c:pt>
                <c:pt idx="7879">
                  <c:v>7,880.00</c:v>
                </c:pt>
                <c:pt idx="7880">
                  <c:v>7,881.00</c:v>
                </c:pt>
                <c:pt idx="7881">
                  <c:v>7,881.99</c:v>
                </c:pt>
                <c:pt idx="7882">
                  <c:v>7,883.00</c:v>
                </c:pt>
                <c:pt idx="7883">
                  <c:v>7,884.00</c:v>
                </c:pt>
                <c:pt idx="7884">
                  <c:v>7,884.99</c:v>
                </c:pt>
                <c:pt idx="7885">
                  <c:v>7,885.99</c:v>
                </c:pt>
                <c:pt idx="7886">
                  <c:v>7,887.00</c:v>
                </c:pt>
                <c:pt idx="7887">
                  <c:v>7,888.00</c:v>
                </c:pt>
                <c:pt idx="7888">
                  <c:v>7,888.99</c:v>
                </c:pt>
                <c:pt idx="7889">
                  <c:v>7,890.00</c:v>
                </c:pt>
                <c:pt idx="7890">
                  <c:v>7,891.00</c:v>
                </c:pt>
                <c:pt idx="7891">
                  <c:v>7,891.99</c:v>
                </c:pt>
                <c:pt idx="7892">
                  <c:v>7,893.00</c:v>
                </c:pt>
                <c:pt idx="7893">
                  <c:v>7,894.00</c:v>
                </c:pt>
                <c:pt idx="7894">
                  <c:v>7,894.99</c:v>
                </c:pt>
                <c:pt idx="7895">
                  <c:v>7,895.99</c:v>
                </c:pt>
                <c:pt idx="7896">
                  <c:v>7,897.00</c:v>
                </c:pt>
                <c:pt idx="7897">
                  <c:v>7,898.00</c:v>
                </c:pt>
                <c:pt idx="7898">
                  <c:v>7,898.99</c:v>
                </c:pt>
                <c:pt idx="7899">
                  <c:v>7,900.00</c:v>
                </c:pt>
                <c:pt idx="7900">
                  <c:v>7,901.00</c:v>
                </c:pt>
                <c:pt idx="7901">
                  <c:v>7,901.99</c:v>
                </c:pt>
                <c:pt idx="7902">
                  <c:v>7,902.99</c:v>
                </c:pt>
                <c:pt idx="7903">
                  <c:v>7,904.00</c:v>
                </c:pt>
                <c:pt idx="7904">
                  <c:v>7,905.00</c:v>
                </c:pt>
                <c:pt idx="7905">
                  <c:v>7,905.99</c:v>
                </c:pt>
                <c:pt idx="7906">
                  <c:v>7,907.00</c:v>
                </c:pt>
                <c:pt idx="7907">
                  <c:v>7,908.00</c:v>
                </c:pt>
                <c:pt idx="7908">
                  <c:v>7,908.99</c:v>
                </c:pt>
                <c:pt idx="7909">
                  <c:v>7,910.00</c:v>
                </c:pt>
                <c:pt idx="7910">
                  <c:v>7,911.00</c:v>
                </c:pt>
                <c:pt idx="7911">
                  <c:v>7,911.99</c:v>
                </c:pt>
                <c:pt idx="7912">
                  <c:v>7,912.99</c:v>
                </c:pt>
                <c:pt idx="7913">
                  <c:v>7,914.00</c:v>
                </c:pt>
                <c:pt idx="7914">
                  <c:v>7,915.00</c:v>
                </c:pt>
                <c:pt idx="7915">
                  <c:v>7,915.99</c:v>
                </c:pt>
                <c:pt idx="7916">
                  <c:v>7,917.00</c:v>
                </c:pt>
                <c:pt idx="7917">
                  <c:v>7,918.00</c:v>
                </c:pt>
                <c:pt idx="7918">
                  <c:v>7,918.99</c:v>
                </c:pt>
                <c:pt idx="7919">
                  <c:v>7,920.00</c:v>
                </c:pt>
                <c:pt idx="7920">
                  <c:v>7,921.00</c:v>
                </c:pt>
                <c:pt idx="7921">
                  <c:v>7,921.99</c:v>
                </c:pt>
                <c:pt idx="7922">
                  <c:v>7,922.99</c:v>
                </c:pt>
                <c:pt idx="7923">
                  <c:v>7,924.00</c:v>
                </c:pt>
                <c:pt idx="7924">
                  <c:v>7,925.00</c:v>
                </c:pt>
                <c:pt idx="7925">
                  <c:v>7,925.99</c:v>
                </c:pt>
                <c:pt idx="7926">
                  <c:v>7,927.00</c:v>
                </c:pt>
                <c:pt idx="7927">
                  <c:v>7,928.00</c:v>
                </c:pt>
                <c:pt idx="7928">
                  <c:v>7,928.99</c:v>
                </c:pt>
                <c:pt idx="7929">
                  <c:v>7,930.00</c:v>
                </c:pt>
                <c:pt idx="7930">
                  <c:v>7,931.00</c:v>
                </c:pt>
                <c:pt idx="7931">
                  <c:v>7,931.99</c:v>
                </c:pt>
                <c:pt idx="7932">
                  <c:v>7,932.99</c:v>
                </c:pt>
                <c:pt idx="7933">
                  <c:v>7,934.00</c:v>
                </c:pt>
                <c:pt idx="7934">
                  <c:v>7,935.00</c:v>
                </c:pt>
                <c:pt idx="7935">
                  <c:v>7,935.99</c:v>
                </c:pt>
                <c:pt idx="7936">
                  <c:v>7,937.00</c:v>
                </c:pt>
                <c:pt idx="7937">
                  <c:v>7,938.00</c:v>
                </c:pt>
                <c:pt idx="7938">
                  <c:v>7,938.99</c:v>
                </c:pt>
                <c:pt idx="7939">
                  <c:v>7,940.00</c:v>
                </c:pt>
                <c:pt idx="7940">
                  <c:v>7,941.00</c:v>
                </c:pt>
                <c:pt idx="7941">
                  <c:v>7,941.99</c:v>
                </c:pt>
                <c:pt idx="7942">
                  <c:v>7,942.99</c:v>
                </c:pt>
                <c:pt idx="7943">
                  <c:v>7,944.00</c:v>
                </c:pt>
                <c:pt idx="7944">
                  <c:v>7,945.00</c:v>
                </c:pt>
                <c:pt idx="7945">
                  <c:v>7,945.99</c:v>
                </c:pt>
                <c:pt idx="7946">
                  <c:v>7,947.00</c:v>
                </c:pt>
                <c:pt idx="7947">
                  <c:v>7,948.00</c:v>
                </c:pt>
                <c:pt idx="7948">
                  <c:v>7,948.99</c:v>
                </c:pt>
                <c:pt idx="7949">
                  <c:v>7,949.99</c:v>
                </c:pt>
                <c:pt idx="7950">
                  <c:v>7,951.00</c:v>
                </c:pt>
                <c:pt idx="7951">
                  <c:v>7,951.99</c:v>
                </c:pt>
                <c:pt idx="7952">
                  <c:v>7,952.99</c:v>
                </c:pt>
                <c:pt idx="7953">
                  <c:v>7,954.00</c:v>
                </c:pt>
                <c:pt idx="7954">
                  <c:v>7,955.00</c:v>
                </c:pt>
                <c:pt idx="7955">
                  <c:v>7,955.99</c:v>
                </c:pt>
                <c:pt idx="7956">
                  <c:v>7,957.00</c:v>
                </c:pt>
                <c:pt idx="7957">
                  <c:v>7,958.00</c:v>
                </c:pt>
                <c:pt idx="7958">
                  <c:v>7,958.99</c:v>
                </c:pt>
                <c:pt idx="7959">
                  <c:v>7,959.99</c:v>
                </c:pt>
                <c:pt idx="7960">
                  <c:v>7,961.00</c:v>
                </c:pt>
                <c:pt idx="7961">
                  <c:v>7,962.00</c:v>
                </c:pt>
                <c:pt idx="7962">
                  <c:v>7,962.99</c:v>
                </c:pt>
                <c:pt idx="7963">
                  <c:v>7,964.00</c:v>
                </c:pt>
                <c:pt idx="7964">
                  <c:v>7,965.00</c:v>
                </c:pt>
                <c:pt idx="7965">
                  <c:v>7,965.99</c:v>
                </c:pt>
                <c:pt idx="7966">
                  <c:v>7,967.00</c:v>
                </c:pt>
                <c:pt idx="7967">
                  <c:v>7,968.00</c:v>
                </c:pt>
                <c:pt idx="7968">
                  <c:v>7,968.99</c:v>
                </c:pt>
                <c:pt idx="7969">
                  <c:v>7,969.99</c:v>
                </c:pt>
                <c:pt idx="7970">
                  <c:v>7,971.00</c:v>
                </c:pt>
                <c:pt idx="7971">
                  <c:v>7,972.00</c:v>
                </c:pt>
                <c:pt idx="7972">
                  <c:v>7,972.99</c:v>
                </c:pt>
                <c:pt idx="7973">
                  <c:v>7,974.00</c:v>
                </c:pt>
                <c:pt idx="7974">
                  <c:v>7,975.00</c:v>
                </c:pt>
                <c:pt idx="7975">
                  <c:v>7,975.99</c:v>
                </c:pt>
                <c:pt idx="7976">
                  <c:v>7,977.00</c:v>
                </c:pt>
                <c:pt idx="7977">
                  <c:v>7,978.00</c:v>
                </c:pt>
                <c:pt idx="7978">
                  <c:v>7,978.99</c:v>
                </c:pt>
                <c:pt idx="7979">
                  <c:v>7,979.99</c:v>
                </c:pt>
                <c:pt idx="7980">
                  <c:v>7,981.00</c:v>
                </c:pt>
                <c:pt idx="7981">
                  <c:v>7,982.00</c:v>
                </c:pt>
                <c:pt idx="7982">
                  <c:v>7,982.99</c:v>
                </c:pt>
                <c:pt idx="7983">
                  <c:v>7,984.00</c:v>
                </c:pt>
                <c:pt idx="7984">
                  <c:v>7,985.00</c:v>
                </c:pt>
                <c:pt idx="7985">
                  <c:v>7,985.99</c:v>
                </c:pt>
                <c:pt idx="7986">
                  <c:v>7,987.00</c:v>
                </c:pt>
                <c:pt idx="7987">
                  <c:v>7,988.00</c:v>
                </c:pt>
                <c:pt idx="7988">
                  <c:v>7,988.99</c:v>
                </c:pt>
                <c:pt idx="7989">
                  <c:v>7,989.99</c:v>
                </c:pt>
                <c:pt idx="7990">
                  <c:v>7,991.00</c:v>
                </c:pt>
                <c:pt idx="7991">
                  <c:v>7,992.00</c:v>
                </c:pt>
                <c:pt idx="7992">
                  <c:v>7,992.99</c:v>
                </c:pt>
                <c:pt idx="7993">
                  <c:v>7,994.00</c:v>
                </c:pt>
                <c:pt idx="7994">
                  <c:v>7,995.00</c:v>
                </c:pt>
                <c:pt idx="7995">
                  <c:v>7,995.99</c:v>
                </c:pt>
                <c:pt idx="7996">
                  <c:v>7,996.99</c:v>
                </c:pt>
                <c:pt idx="7997">
                  <c:v>7,998.00</c:v>
                </c:pt>
                <c:pt idx="7998">
                  <c:v>7,998.99</c:v>
                </c:pt>
                <c:pt idx="7999">
                  <c:v>7,999.99</c:v>
                </c:pt>
                <c:pt idx="8000">
                  <c:v>8,001.00</c:v>
                </c:pt>
                <c:pt idx="8001">
                  <c:v>8,002.00</c:v>
                </c:pt>
                <c:pt idx="8002">
                  <c:v>8,002.99</c:v>
                </c:pt>
                <c:pt idx="8003">
                  <c:v>8,004.00</c:v>
                </c:pt>
                <c:pt idx="8004">
                  <c:v>8,005.00</c:v>
                </c:pt>
                <c:pt idx="8005">
                  <c:v>8,005.99</c:v>
                </c:pt>
                <c:pt idx="8006">
                  <c:v>8,006.99</c:v>
                </c:pt>
                <c:pt idx="8007">
                  <c:v>8,008.00</c:v>
                </c:pt>
                <c:pt idx="8008">
                  <c:v>8,009.00</c:v>
                </c:pt>
                <c:pt idx="8009">
                  <c:v>8,009.99</c:v>
                </c:pt>
                <c:pt idx="8010">
                  <c:v>8,011.00</c:v>
                </c:pt>
                <c:pt idx="8011">
                  <c:v>8,012.00</c:v>
                </c:pt>
                <c:pt idx="8012">
                  <c:v>8,012.99</c:v>
                </c:pt>
                <c:pt idx="8013">
                  <c:v>8,014.00</c:v>
                </c:pt>
                <c:pt idx="8014">
                  <c:v>8,015.00</c:v>
                </c:pt>
                <c:pt idx="8015">
                  <c:v>8,015.99</c:v>
                </c:pt>
                <c:pt idx="8016">
                  <c:v>8,016.99</c:v>
                </c:pt>
                <c:pt idx="8017">
                  <c:v>8,018.00</c:v>
                </c:pt>
                <c:pt idx="8018">
                  <c:v>8,019.00</c:v>
                </c:pt>
                <c:pt idx="8019">
                  <c:v>8,019.99</c:v>
                </c:pt>
                <c:pt idx="8020">
                  <c:v>8,021.00</c:v>
                </c:pt>
                <c:pt idx="8021">
                  <c:v>8,022.00</c:v>
                </c:pt>
                <c:pt idx="8022">
                  <c:v>8,022.99</c:v>
                </c:pt>
                <c:pt idx="8023">
                  <c:v>8,024.00</c:v>
                </c:pt>
                <c:pt idx="8024">
                  <c:v>8,025.00</c:v>
                </c:pt>
                <c:pt idx="8025">
                  <c:v>8,025.99</c:v>
                </c:pt>
                <c:pt idx="8026">
                  <c:v>8,026.99</c:v>
                </c:pt>
                <c:pt idx="8027">
                  <c:v>8,028.00</c:v>
                </c:pt>
                <c:pt idx="8028">
                  <c:v>8,029.00</c:v>
                </c:pt>
                <c:pt idx="8029">
                  <c:v>8,029.99</c:v>
                </c:pt>
                <c:pt idx="8030">
                  <c:v>8,031.00</c:v>
                </c:pt>
                <c:pt idx="8031">
                  <c:v>8,032.00</c:v>
                </c:pt>
                <c:pt idx="8032">
                  <c:v>8,032.99</c:v>
                </c:pt>
                <c:pt idx="8033">
                  <c:v>8,034.00</c:v>
                </c:pt>
                <c:pt idx="8034">
                  <c:v>8,035.00</c:v>
                </c:pt>
                <c:pt idx="8035">
                  <c:v>8,035.99</c:v>
                </c:pt>
                <c:pt idx="8036">
                  <c:v>8,036.99</c:v>
                </c:pt>
                <c:pt idx="8037">
                  <c:v>8,038.00</c:v>
                </c:pt>
                <c:pt idx="8038">
                  <c:v>8,039.00</c:v>
                </c:pt>
                <c:pt idx="8039">
                  <c:v>8,039.99</c:v>
                </c:pt>
                <c:pt idx="8040">
                  <c:v>8,041.00</c:v>
                </c:pt>
                <c:pt idx="8041">
                  <c:v>8,042.00</c:v>
                </c:pt>
                <c:pt idx="8042">
                  <c:v>8,042.99</c:v>
                </c:pt>
                <c:pt idx="8043">
                  <c:v>8,044.00</c:v>
                </c:pt>
                <c:pt idx="8044">
                  <c:v>8,045.00</c:v>
                </c:pt>
                <c:pt idx="8045">
                  <c:v>8,045.99</c:v>
                </c:pt>
                <c:pt idx="8046">
                  <c:v>8,046.99</c:v>
                </c:pt>
                <c:pt idx="8047">
                  <c:v>8,048.00</c:v>
                </c:pt>
                <c:pt idx="8048">
                  <c:v>8,049.00</c:v>
                </c:pt>
                <c:pt idx="8049">
                  <c:v>8,049.99</c:v>
                </c:pt>
                <c:pt idx="8050">
                  <c:v>8,051.00</c:v>
                </c:pt>
                <c:pt idx="8051">
                  <c:v>8,052.00</c:v>
                </c:pt>
                <c:pt idx="8052">
                  <c:v>8,052.99</c:v>
                </c:pt>
                <c:pt idx="8053">
                  <c:v>8,053.99</c:v>
                </c:pt>
                <c:pt idx="8054">
                  <c:v>8,055.00</c:v>
                </c:pt>
                <c:pt idx="8055">
                  <c:v>8,055.99</c:v>
                </c:pt>
                <c:pt idx="8056">
                  <c:v>8,056.99</c:v>
                </c:pt>
                <c:pt idx="8057">
                  <c:v>8,058.00</c:v>
                </c:pt>
                <c:pt idx="8058">
                  <c:v>8,059.00</c:v>
                </c:pt>
                <c:pt idx="8059">
                  <c:v>8,059.99</c:v>
                </c:pt>
                <c:pt idx="8060">
                  <c:v>8,061.00</c:v>
                </c:pt>
                <c:pt idx="8061">
                  <c:v>8,062.00</c:v>
                </c:pt>
                <c:pt idx="8062">
                  <c:v>8,062.99</c:v>
                </c:pt>
                <c:pt idx="8063">
                  <c:v>8,063.99</c:v>
                </c:pt>
                <c:pt idx="8064">
                  <c:v>8,065.00</c:v>
                </c:pt>
                <c:pt idx="8065">
                  <c:v>8,066.00</c:v>
                </c:pt>
                <c:pt idx="8066">
                  <c:v>8,066.99</c:v>
                </c:pt>
                <c:pt idx="8067">
                  <c:v>8,068.00</c:v>
                </c:pt>
                <c:pt idx="8068">
                  <c:v>8,069.00</c:v>
                </c:pt>
                <c:pt idx="8069">
                  <c:v>8,069.99</c:v>
                </c:pt>
                <c:pt idx="8070">
                  <c:v>8,071.00</c:v>
                </c:pt>
                <c:pt idx="8071">
                  <c:v>8,072.00</c:v>
                </c:pt>
                <c:pt idx="8072">
                  <c:v>8,072.99</c:v>
                </c:pt>
                <c:pt idx="8073">
                  <c:v>8,073.99</c:v>
                </c:pt>
                <c:pt idx="8074">
                  <c:v>8,075.00</c:v>
                </c:pt>
                <c:pt idx="8075">
                  <c:v>8,076.00</c:v>
                </c:pt>
                <c:pt idx="8076">
                  <c:v>8,076.99</c:v>
                </c:pt>
                <c:pt idx="8077">
                  <c:v>8,078.00</c:v>
                </c:pt>
                <c:pt idx="8078">
                  <c:v>8,079.00</c:v>
                </c:pt>
                <c:pt idx="8079">
                  <c:v>8,079.99</c:v>
                </c:pt>
                <c:pt idx="8080">
                  <c:v>8,081.00</c:v>
                </c:pt>
                <c:pt idx="8081">
                  <c:v>8,082.00</c:v>
                </c:pt>
                <c:pt idx="8082">
                  <c:v>8,082.99</c:v>
                </c:pt>
                <c:pt idx="8083">
                  <c:v>8,083.99</c:v>
                </c:pt>
                <c:pt idx="8084">
                  <c:v>8,085.00</c:v>
                </c:pt>
                <c:pt idx="8085">
                  <c:v>8,086.00</c:v>
                </c:pt>
                <c:pt idx="8086">
                  <c:v>8,086.99</c:v>
                </c:pt>
                <c:pt idx="8087">
                  <c:v>8,088.00</c:v>
                </c:pt>
                <c:pt idx="8088">
                  <c:v>8,089.00</c:v>
                </c:pt>
                <c:pt idx="8089">
                  <c:v>8,089.99</c:v>
                </c:pt>
                <c:pt idx="8090">
                  <c:v>8,091.00</c:v>
                </c:pt>
                <c:pt idx="8091">
                  <c:v>8,092.00</c:v>
                </c:pt>
                <c:pt idx="8092">
                  <c:v>8,092.99</c:v>
                </c:pt>
                <c:pt idx="8093">
                  <c:v>8,093.99</c:v>
                </c:pt>
                <c:pt idx="8094">
                  <c:v>8,095.00</c:v>
                </c:pt>
                <c:pt idx="8095">
                  <c:v>8,096.00</c:v>
                </c:pt>
                <c:pt idx="8096">
                  <c:v>8,096.99</c:v>
                </c:pt>
                <c:pt idx="8097">
                  <c:v>8,098.00</c:v>
                </c:pt>
                <c:pt idx="8098">
                  <c:v>8,099.00</c:v>
                </c:pt>
                <c:pt idx="8099">
                  <c:v>8,099.99</c:v>
                </c:pt>
                <c:pt idx="8100">
                  <c:v>8,100.99</c:v>
                </c:pt>
                <c:pt idx="8101">
                  <c:v>8,102.00</c:v>
                </c:pt>
                <c:pt idx="8102">
                  <c:v>8,103.00</c:v>
                </c:pt>
                <c:pt idx="8103">
                  <c:v>8,103.99</c:v>
                </c:pt>
                <c:pt idx="8104">
                  <c:v>8,105.00</c:v>
                </c:pt>
                <c:pt idx="8105">
                  <c:v>8,106.00</c:v>
                </c:pt>
                <c:pt idx="8106">
                  <c:v>8,106.99</c:v>
                </c:pt>
                <c:pt idx="8107">
                  <c:v>8,108.00</c:v>
                </c:pt>
                <c:pt idx="8108">
                  <c:v>8,109.00</c:v>
                </c:pt>
                <c:pt idx="8109">
                  <c:v>8,109.99</c:v>
                </c:pt>
                <c:pt idx="8110">
                  <c:v>8,110.99</c:v>
                </c:pt>
                <c:pt idx="8111">
                  <c:v>8,112.00</c:v>
                </c:pt>
                <c:pt idx="8112">
                  <c:v>8,113.00</c:v>
                </c:pt>
                <c:pt idx="8113">
                  <c:v>8,113.99</c:v>
                </c:pt>
                <c:pt idx="8114">
                  <c:v>8,115.00</c:v>
                </c:pt>
                <c:pt idx="8115">
                  <c:v>8,116.00</c:v>
                </c:pt>
                <c:pt idx="8116">
                  <c:v>8,116.99</c:v>
                </c:pt>
                <c:pt idx="8117">
                  <c:v>8,118.00</c:v>
                </c:pt>
                <c:pt idx="8118">
                  <c:v>8,119.00</c:v>
                </c:pt>
                <c:pt idx="8119">
                  <c:v>8,119.99</c:v>
                </c:pt>
                <c:pt idx="8120">
                  <c:v>8,120.99</c:v>
                </c:pt>
                <c:pt idx="8121">
                  <c:v>8,122.00</c:v>
                </c:pt>
                <c:pt idx="8122">
                  <c:v>8,123.00</c:v>
                </c:pt>
                <c:pt idx="8123">
                  <c:v>8,123.99</c:v>
                </c:pt>
                <c:pt idx="8124">
                  <c:v>8,125.00</c:v>
                </c:pt>
                <c:pt idx="8125">
                  <c:v>8,126.00</c:v>
                </c:pt>
                <c:pt idx="8126">
                  <c:v>8,126.99</c:v>
                </c:pt>
                <c:pt idx="8127">
                  <c:v>8,128.00</c:v>
                </c:pt>
                <c:pt idx="8128">
                  <c:v>8,129.00</c:v>
                </c:pt>
                <c:pt idx="8129">
                  <c:v>8,129.99</c:v>
                </c:pt>
                <c:pt idx="8130">
                  <c:v>8,130.99</c:v>
                </c:pt>
                <c:pt idx="8131">
                  <c:v>8,132.00</c:v>
                </c:pt>
                <c:pt idx="8132">
                  <c:v>8,133.00</c:v>
                </c:pt>
                <c:pt idx="8133">
                  <c:v>8,133.99</c:v>
                </c:pt>
                <c:pt idx="8134">
                  <c:v>8,135.00</c:v>
                </c:pt>
                <c:pt idx="8135">
                  <c:v>8,136.00</c:v>
                </c:pt>
                <c:pt idx="8136">
                  <c:v>8,136.99</c:v>
                </c:pt>
                <c:pt idx="8137">
                  <c:v>8,138.00</c:v>
                </c:pt>
                <c:pt idx="8138">
                  <c:v>8,139.00</c:v>
                </c:pt>
                <c:pt idx="8139">
                  <c:v>8,139.99</c:v>
                </c:pt>
                <c:pt idx="8140">
                  <c:v>8,140.99</c:v>
                </c:pt>
                <c:pt idx="8141">
                  <c:v>8,142.00</c:v>
                </c:pt>
                <c:pt idx="8142">
                  <c:v>8,143.00</c:v>
                </c:pt>
                <c:pt idx="8143">
                  <c:v>8,143.99</c:v>
                </c:pt>
                <c:pt idx="8144">
                  <c:v>8,145.00</c:v>
                </c:pt>
                <c:pt idx="8145">
                  <c:v>8,146.00</c:v>
                </c:pt>
                <c:pt idx="8146">
                  <c:v>8,146.99</c:v>
                </c:pt>
                <c:pt idx="8147">
                  <c:v>8,148.00</c:v>
                </c:pt>
                <c:pt idx="8148">
                  <c:v>8,149.00</c:v>
                </c:pt>
                <c:pt idx="8149">
                  <c:v>8,149.99</c:v>
                </c:pt>
                <c:pt idx="8150">
                  <c:v>8,150.99</c:v>
                </c:pt>
                <c:pt idx="8151">
                  <c:v>8,152.00</c:v>
                </c:pt>
                <c:pt idx="8152">
                  <c:v>8,153.00</c:v>
                </c:pt>
                <c:pt idx="8153">
                  <c:v>8,153.99</c:v>
                </c:pt>
                <c:pt idx="8154">
                  <c:v>8,155.00</c:v>
                </c:pt>
                <c:pt idx="8155">
                  <c:v>8,156.00</c:v>
                </c:pt>
                <c:pt idx="8156">
                  <c:v>8,156.99</c:v>
                </c:pt>
                <c:pt idx="8157">
                  <c:v>8,157.99</c:v>
                </c:pt>
                <c:pt idx="8158">
                  <c:v>8,159.00</c:v>
                </c:pt>
                <c:pt idx="8159">
                  <c:v>8,160.00</c:v>
                </c:pt>
                <c:pt idx="8160">
                  <c:v>8,160.99</c:v>
                </c:pt>
                <c:pt idx="8161">
                  <c:v>8,162.00</c:v>
                </c:pt>
                <c:pt idx="8162">
                  <c:v>8,163.00</c:v>
                </c:pt>
                <c:pt idx="8163">
                  <c:v>8,163.99</c:v>
                </c:pt>
                <c:pt idx="8164">
                  <c:v>8,165.00</c:v>
                </c:pt>
                <c:pt idx="8165">
                  <c:v>8,166.00</c:v>
                </c:pt>
                <c:pt idx="8166">
                  <c:v>8,166.99</c:v>
                </c:pt>
                <c:pt idx="8167">
                  <c:v>8,167.99</c:v>
                </c:pt>
                <c:pt idx="8168">
                  <c:v>8,169.00</c:v>
                </c:pt>
                <c:pt idx="8169">
                  <c:v>8,170.00</c:v>
                </c:pt>
                <c:pt idx="8170">
                  <c:v>8,170.99</c:v>
                </c:pt>
                <c:pt idx="8171">
                  <c:v>8,172.00</c:v>
                </c:pt>
                <c:pt idx="8172">
                  <c:v>8,173.00</c:v>
                </c:pt>
                <c:pt idx="8173">
                  <c:v>8,173.99</c:v>
                </c:pt>
                <c:pt idx="8174">
                  <c:v>8,175.00</c:v>
                </c:pt>
                <c:pt idx="8175">
                  <c:v>8,176.00</c:v>
                </c:pt>
                <c:pt idx="8176">
                  <c:v>8,176.99</c:v>
                </c:pt>
                <c:pt idx="8177">
                  <c:v>8,177.99</c:v>
                </c:pt>
                <c:pt idx="8178">
                  <c:v>8,179.00</c:v>
                </c:pt>
                <c:pt idx="8179">
                  <c:v>8,180.00</c:v>
                </c:pt>
                <c:pt idx="8180">
                  <c:v>8,180.99</c:v>
                </c:pt>
                <c:pt idx="8181">
                  <c:v>8,182.00</c:v>
                </c:pt>
                <c:pt idx="8182">
                  <c:v>8,183.00</c:v>
                </c:pt>
                <c:pt idx="8183">
                  <c:v>8,183.99</c:v>
                </c:pt>
                <c:pt idx="8184">
                  <c:v>8,185.00</c:v>
                </c:pt>
                <c:pt idx="8185">
                  <c:v>8,186.00</c:v>
                </c:pt>
                <c:pt idx="8186">
                  <c:v>8,186.99</c:v>
                </c:pt>
                <c:pt idx="8187">
                  <c:v>8,187.99</c:v>
                </c:pt>
                <c:pt idx="8188">
                  <c:v>8,189.00</c:v>
                </c:pt>
                <c:pt idx="8189">
                  <c:v>8,190.00</c:v>
                </c:pt>
                <c:pt idx="8190">
                  <c:v>8,190.99</c:v>
                </c:pt>
                <c:pt idx="8191">
                  <c:v>8,192.00</c:v>
                </c:pt>
                <c:pt idx="8192">
                  <c:v>8,193.00</c:v>
                </c:pt>
                <c:pt idx="8193">
                  <c:v>8,193.99</c:v>
                </c:pt>
                <c:pt idx="8194">
                  <c:v>8,195.00</c:v>
                </c:pt>
                <c:pt idx="8195">
                  <c:v>8,196.00</c:v>
                </c:pt>
                <c:pt idx="8196">
                  <c:v>8,196.99</c:v>
                </c:pt>
                <c:pt idx="8197">
                  <c:v>8,197.99</c:v>
                </c:pt>
                <c:pt idx="8198">
                  <c:v>8,199.00</c:v>
                </c:pt>
                <c:pt idx="8199">
                  <c:v>8,200.00</c:v>
                </c:pt>
                <c:pt idx="8200">
                  <c:v>8,200.99</c:v>
                </c:pt>
                <c:pt idx="8201">
                  <c:v>8,202.00</c:v>
                </c:pt>
                <c:pt idx="8202">
                  <c:v>8,203.00</c:v>
                </c:pt>
                <c:pt idx="8203">
                  <c:v>8,203.99</c:v>
                </c:pt>
                <c:pt idx="8204">
                  <c:v>8,204.99</c:v>
                </c:pt>
                <c:pt idx="8205">
                  <c:v>8,206.00</c:v>
                </c:pt>
                <c:pt idx="8206">
                  <c:v>8,207.00</c:v>
                </c:pt>
                <c:pt idx="8207">
                  <c:v>8,207.99</c:v>
                </c:pt>
                <c:pt idx="8208">
                  <c:v>8,209.00</c:v>
                </c:pt>
                <c:pt idx="8209">
                  <c:v>8,210.00</c:v>
                </c:pt>
                <c:pt idx="8210">
                  <c:v>8,210.99</c:v>
                </c:pt>
                <c:pt idx="8211">
                  <c:v>8,212.00</c:v>
                </c:pt>
                <c:pt idx="8212">
                  <c:v>8,213.00</c:v>
                </c:pt>
                <c:pt idx="8213">
                  <c:v>8,213.99</c:v>
                </c:pt>
                <c:pt idx="8214">
                  <c:v>8,214.99</c:v>
                </c:pt>
                <c:pt idx="8215">
                  <c:v>8,216.00</c:v>
                </c:pt>
                <c:pt idx="8216">
                  <c:v>8,217.00</c:v>
                </c:pt>
                <c:pt idx="8217">
                  <c:v>8,217.99</c:v>
                </c:pt>
                <c:pt idx="8218">
                  <c:v>8,219.00</c:v>
                </c:pt>
                <c:pt idx="8219">
                  <c:v>8,220.00</c:v>
                </c:pt>
                <c:pt idx="8220">
                  <c:v>8,220.99</c:v>
                </c:pt>
                <c:pt idx="8221">
                  <c:v>8,222.00</c:v>
                </c:pt>
                <c:pt idx="8222">
                  <c:v>8,223.00</c:v>
                </c:pt>
                <c:pt idx="8223">
                  <c:v>8,223.99</c:v>
                </c:pt>
                <c:pt idx="8224">
                  <c:v>8,224.99</c:v>
                </c:pt>
                <c:pt idx="8225">
                  <c:v>8,226.00</c:v>
                </c:pt>
                <c:pt idx="8226">
                  <c:v>8,227.00</c:v>
                </c:pt>
                <c:pt idx="8227">
                  <c:v>8,227.99</c:v>
                </c:pt>
                <c:pt idx="8228">
                  <c:v>8,229.00</c:v>
                </c:pt>
                <c:pt idx="8229">
                  <c:v>8,230.00</c:v>
                </c:pt>
                <c:pt idx="8230">
                  <c:v>8,230.99</c:v>
                </c:pt>
                <c:pt idx="8231">
                  <c:v>8,232.00</c:v>
                </c:pt>
                <c:pt idx="8232">
                  <c:v>8,233.00</c:v>
                </c:pt>
                <c:pt idx="8233">
                  <c:v>8,233.99</c:v>
                </c:pt>
                <c:pt idx="8234">
                  <c:v>8,234.99</c:v>
                </c:pt>
                <c:pt idx="8235">
                  <c:v>8,236.00</c:v>
                </c:pt>
                <c:pt idx="8236">
                  <c:v>8,237.00</c:v>
                </c:pt>
                <c:pt idx="8237">
                  <c:v>8,237.99</c:v>
                </c:pt>
                <c:pt idx="8238">
                  <c:v>8,239.00</c:v>
                </c:pt>
                <c:pt idx="8239">
                  <c:v>8,240.00</c:v>
                </c:pt>
                <c:pt idx="8240">
                  <c:v>8,240.99</c:v>
                </c:pt>
                <c:pt idx="8241">
                  <c:v>8,242.00</c:v>
                </c:pt>
                <c:pt idx="8242">
                  <c:v>8,243.00</c:v>
                </c:pt>
                <c:pt idx="8243">
                  <c:v>8,243.99</c:v>
                </c:pt>
                <c:pt idx="8244">
                  <c:v>8,244.99</c:v>
                </c:pt>
                <c:pt idx="8245">
                  <c:v>8,246.00</c:v>
                </c:pt>
                <c:pt idx="8246">
                  <c:v>8,247.00</c:v>
                </c:pt>
                <c:pt idx="8247">
                  <c:v>8,247.99</c:v>
                </c:pt>
                <c:pt idx="8248">
                  <c:v>8,249.00</c:v>
                </c:pt>
                <c:pt idx="8249">
                  <c:v>8,250.00</c:v>
                </c:pt>
                <c:pt idx="8250">
                  <c:v>8,250.99</c:v>
                </c:pt>
                <c:pt idx="8251">
                  <c:v>8,251.99</c:v>
                </c:pt>
                <c:pt idx="8252">
                  <c:v>8,253.00</c:v>
                </c:pt>
                <c:pt idx="8253">
                  <c:v>8,253.99</c:v>
                </c:pt>
                <c:pt idx="8254">
                  <c:v>8,254.99</c:v>
                </c:pt>
                <c:pt idx="8255">
                  <c:v>8,256.00</c:v>
                </c:pt>
                <c:pt idx="8256">
                  <c:v>8,257.00</c:v>
                </c:pt>
                <c:pt idx="8257">
                  <c:v>8,257.99</c:v>
                </c:pt>
                <c:pt idx="8258">
                  <c:v>8,259.00</c:v>
                </c:pt>
                <c:pt idx="8259">
                  <c:v>8,260.00</c:v>
                </c:pt>
                <c:pt idx="8260">
                  <c:v>8,260.99</c:v>
                </c:pt>
                <c:pt idx="8261">
                  <c:v>8,261.99</c:v>
                </c:pt>
                <c:pt idx="8262">
                  <c:v>8,263.00</c:v>
                </c:pt>
                <c:pt idx="8263">
                  <c:v>8,264.00</c:v>
                </c:pt>
                <c:pt idx="8264">
                  <c:v>8,264.99</c:v>
                </c:pt>
                <c:pt idx="8265">
                  <c:v>8,266.00</c:v>
                </c:pt>
                <c:pt idx="8266">
                  <c:v>8,267.00</c:v>
                </c:pt>
                <c:pt idx="8267">
                  <c:v>8,267.99</c:v>
                </c:pt>
                <c:pt idx="8268">
                  <c:v>8,269.00</c:v>
                </c:pt>
                <c:pt idx="8269">
                  <c:v>8,270.00</c:v>
                </c:pt>
                <c:pt idx="8270">
                  <c:v>8,270.99</c:v>
                </c:pt>
                <c:pt idx="8271">
                  <c:v>8,271.99</c:v>
                </c:pt>
                <c:pt idx="8272">
                  <c:v>8,273.00</c:v>
                </c:pt>
                <c:pt idx="8273">
                  <c:v>8,274.00</c:v>
                </c:pt>
                <c:pt idx="8274">
                  <c:v>8,274.99</c:v>
                </c:pt>
                <c:pt idx="8275">
                  <c:v>8,276.00</c:v>
                </c:pt>
                <c:pt idx="8276">
                  <c:v>8,277.00</c:v>
                </c:pt>
                <c:pt idx="8277">
                  <c:v>8,277.99</c:v>
                </c:pt>
                <c:pt idx="8278">
                  <c:v>8,279.00</c:v>
                </c:pt>
                <c:pt idx="8279">
                  <c:v>8,280.00</c:v>
                </c:pt>
                <c:pt idx="8280">
                  <c:v>8,280.99</c:v>
                </c:pt>
                <c:pt idx="8281">
                  <c:v>8,281.99</c:v>
                </c:pt>
                <c:pt idx="8282">
                  <c:v>8,283.00</c:v>
                </c:pt>
                <c:pt idx="8283">
                  <c:v>8,284.00</c:v>
                </c:pt>
                <c:pt idx="8284">
                  <c:v>8,284.99</c:v>
                </c:pt>
                <c:pt idx="8285">
                  <c:v>8,286.00</c:v>
                </c:pt>
                <c:pt idx="8286">
                  <c:v>8,287.00</c:v>
                </c:pt>
                <c:pt idx="8287">
                  <c:v>8,287.99</c:v>
                </c:pt>
                <c:pt idx="8288">
                  <c:v>8,289.00</c:v>
                </c:pt>
                <c:pt idx="8289">
                  <c:v>8,290.00</c:v>
                </c:pt>
                <c:pt idx="8290">
                  <c:v>8,290.99</c:v>
                </c:pt>
                <c:pt idx="8291">
                  <c:v>8,291.99</c:v>
                </c:pt>
                <c:pt idx="8292">
                  <c:v>8,293.00</c:v>
                </c:pt>
                <c:pt idx="8293">
                  <c:v>8,294.00</c:v>
                </c:pt>
                <c:pt idx="8294">
                  <c:v>8,294.99</c:v>
                </c:pt>
                <c:pt idx="8295">
                  <c:v>8,296.00</c:v>
                </c:pt>
                <c:pt idx="8296">
                  <c:v>8,297.00</c:v>
                </c:pt>
                <c:pt idx="8297">
                  <c:v>8,297.99</c:v>
                </c:pt>
                <c:pt idx="8298">
                  <c:v>8,298.99</c:v>
                </c:pt>
                <c:pt idx="8299">
                  <c:v>8,300.00</c:v>
                </c:pt>
                <c:pt idx="8300">
                  <c:v>8,300.99</c:v>
                </c:pt>
                <c:pt idx="8301">
                  <c:v>8,301.99</c:v>
                </c:pt>
                <c:pt idx="8302">
                  <c:v>8,303.00</c:v>
                </c:pt>
                <c:pt idx="8303">
                  <c:v>8,304.00</c:v>
                </c:pt>
                <c:pt idx="8304">
                  <c:v>8,304.99</c:v>
                </c:pt>
                <c:pt idx="8305">
                  <c:v>8,306.00</c:v>
                </c:pt>
                <c:pt idx="8306">
                  <c:v>8,307.00</c:v>
                </c:pt>
                <c:pt idx="8307">
                  <c:v>8,307.99</c:v>
                </c:pt>
                <c:pt idx="8308">
                  <c:v>8,308.99</c:v>
                </c:pt>
                <c:pt idx="8309">
                  <c:v>8,310.00</c:v>
                </c:pt>
                <c:pt idx="8310">
                  <c:v>8,311.00</c:v>
                </c:pt>
                <c:pt idx="8311">
                  <c:v>8,311.99</c:v>
                </c:pt>
                <c:pt idx="8312">
                  <c:v>8,313.00</c:v>
                </c:pt>
                <c:pt idx="8313">
                  <c:v>8,314.00</c:v>
                </c:pt>
                <c:pt idx="8314">
                  <c:v>8,314.99</c:v>
                </c:pt>
                <c:pt idx="8315">
                  <c:v>8,316.00</c:v>
                </c:pt>
                <c:pt idx="8316">
                  <c:v>8,317.00</c:v>
                </c:pt>
                <c:pt idx="8317">
                  <c:v>8,317.99</c:v>
                </c:pt>
                <c:pt idx="8318">
                  <c:v>8,318.99</c:v>
                </c:pt>
                <c:pt idx="8319">
                  <c:v>8,320.00</c:v>
                </c:pt>
                <c:pt idx="8320">
                  <c:v>8,321.00</c:v>
                </c:pt>
                <c:pt idx="8321">
                  <c:v>8,321.99</c:v>
                </c:pt>
                <c:pt idx="8322">
                  <c:v>8,323.00</c:v>
                </c:pt>
                <c:pt idx="8323">
                  <c:v>8,324.00</c:v>
                </c:pt>
                <c:pt idx="8324">
                  <c:v>8,324.99</c:v>
                </c:pt>
                <c:pt idx="8325">
                  <c:v>8,326.00</c:v>
                </c:pt>
                <c:pt idx="8326">
                  <c:v>8,327.00</c:v>
                </c:pt>
                <c:pt idx="8327">
                  <c:v>8,327.99</c:v>
                </c:pt>
                <c:pt idx="8328">
                  <c:v>8,328.99</c:v>
                </c:pt>
                <c:pt idx="8329">
                  <c:v>8,330.00</c:v>
                </c:pt>
                <c:pt idx="8330">
                  <c:v>8,331.00</c:v>
                </c:pt>
                <c:pt idx="8331">
                  <c:v>8,331.99</c:v>
                </c:pt>
                <c:pt idx="8332">
                  <c:v>8,333.00</c:v>
                </c:pt>
                <c:pt idx="8333">
                  <c:v>8,334.00</c:v>
                </c:pt>
                <c:pt idx="8334">
                  <c:v>8,334.99</c:v>
                </c:pt>
                <c:pt idx="8335">
                  <c:v>8,336.00</c:v>
                </c:pt>
                <c:pt idx="8336">
                  <c:v>8,337.00</c:v>
                </c:pt>
                <c:pt idx="8337">
                  <c:v>8,337.99</c:v>
                </c:pt>
                <c:pt idx="8338">
                  <c:v>8,338.99</c:v>
                </c:pt>
                <c:pt idx="8339">
                  <c:v>8,340.00</c:v>
                </c:pt>
                <c:pt idx="8340">
                  <c:v>8,341.00</c:v>
                </c:pt>
                <c:pt idx="8341">
                  <c:v>8,341.99</c:v>
                </c:pt>
                <c:pt idx="8342">
                  <c:v>8,343.00</c:v>
                </c:pt>
                <c:pt idx="8343">
                  <c:v>8,344.00</c:v>
                </c:pt>
                <c:pt idx="8344">
                  <c:v>8,344.99</c:v>
                </c:pt>
                <c:pt idx="8345">
                  <c:v>8,346.00</c:v>
                </c:pt>
                <c:pt idx="8346">
                  <c:v>8,347.00</c:v>
                </c:pt>
                <c:pt idx="8347">
                  <c:v>8,347.99</c:v>
                </c:pt>
                <c:pt idx="8348">
                  <c:v>8,348.99</c:v>
                </c:pt>
                <c:pt idx="8349">
                  <c:v>8,350.00</c:v>
                </c:pt>
                <c:pt idx="8350">
                  <c:v>8,351.00</c:v>
                </c:pt>
                <c:pt idx="8351">
                  <c:v>8,351.99</c:v>
                </c:pt>
                <c:pt idx="8352">
                  <c:v>8,353.00</c:v>
                </c:pt>
                <c:pt idx="8353">
                  <c:v>8,354.00</c:v>
                </c:pt>
                <c:pt idx="8354">
                  <c:v>8,354.99</c:v>
                </c:pt>
                <c:pt idx="8355">
                  <c:v>8,355.99</c:v>
                </c:pt>
                <c:pt idx="8356">
                  <c:v>8,357.00</c:v>
                </c:pt>
                <c:pt idx="8357">
                  <c:v>8,358.00</c:v>
                </c:pt>
                <c:pt idx="8358">
                  <c:v>8,358.99</c:v>
                </c:pt>
                <c:pt idx="8359">
                  <c:v>8,360.00</c:v>
                </c:pt>
                <c:pt idx="8360">
                  <c:v>8,361.00</c:v>
                </c:pt>
                <c:pt idx="8361">
                  <c:v>8,361.99</c:v>
                </c:pt>
                <c:pt idx="8362">
                  <c:v>8,363.00</c:v>
                </c:pt>
                <c:pt idx="8363">
                  <c:v>8,364.00</c:v>
                </c:pt>
                <c:pt idx="8364">
                  <c:v>8,364.99</c:v>
                </c:pt>
                <c:pt idx="8365">
                  <c:v>8,365.99</c:v>
                </c:pt>
                <c:pt idx="8366">
                  <c:v>8,367.00</c:v>
                </c:pt>
                <c:pt idx="8367">
                  <c:v>8,368.00</c:v>
                </c:pt>
                <c:pt idx="8368">
                  <c:v>8,368.99</c:v>
                </c:pt>
                <c:pt idx="8369">
                  <c:v>8,370.00</c:v>
                </c:pt>
                <c:pt idx="8370">
                  <c:v>8,371.00</c:v>
                </c:pt>
                <c:pt idx="8371">
                  <c:v>8,371.99</c:v>
                </c:pt>
                <c:pt idx="8372">
                  <c:v>8,373.00</c:v>
                </c:pt>
                <c:pt idx="8373">
                  <c:v>8,374.00</c:v>
                </c:pt>
                <c:pt idx="8374">
                  <c:v>8,374.99</c:v>
                </c:pt>
                <c:pt idx="8375">
                  <c:v>8,376.00</c:v>
                </c:pt>
                <c:pt idx="8376">
                  <c:v>8,377.00</c:v>
                </c:pt>
                <c:pt idx="8377">
                  <c:v>8,377.99</c:v>
                </c:pt>
                <c:pt idx="8378">
                  <c:v>8,378.99</c:v>
                </c:pt>
                <c:pt idx="8379">
                  <c:v>8,380.00</c:v>
                </c:pt>
                <c:pt idx="8380">
                  <c:v>8,381.00</c:v>
                </c:pt>
                <c:pt idx="8381">
                  <c:v>8,381.99</c:v>
                </c:pt>
                <c:pt idx="8382">
                  <c:v>8,383.00</c:v>
                </c:pt>
                <c:pt idx="8383">
                  <c:v>8,384.00</c:v>
                </c:pt>
                <c:pt idx="8384">
                  <c:v>8,384.99</c:v>
                </c:pt>
                <c:pt idx="8385">
                  <c:v>8,386.00</c:v>
                </c:pt>
                <c:pt idx="8386">
                  <c:v>8,387.00</c:v>
                </c:pt>
                <c:pt idx="8387">
                  <c:v>8,387.99</c:v>
                </c:pt>
                <c:pt idx="8388">
                  <c:v>8,388.99</c:v>
                </c:pt>
                <c:pt idx="8389">
                  <c:v>8,390.00</c:v>
                </c:pt>
                <c:pt idx="8390">
                  <c:v>8,391.00</c:v>
                </c:pt>
                <c:pt idx="8391">
                  <c:v>8,391.99</c:v>
                </c:pt>
                <c:pt idx="8392">
                  <c:v>8,393.00</c:v>
                </c:pt>
                <c:pt idx="8393">
                  <c:v>8,394.00</c:v>
                </c:pt>
                <c:pt idx="8394">
                  <c:v>8,394.99</c:v>
                </c:pt>
                <c:pt idx="8395">
                  <c:v>8,395.99</c:v>
                </c:pt>
                <c:pt idx="8396">
                  <c:v>8,397.00</c:v>
                </c:pt>
                <c:pt idx="8397">
                  <c:v>8,397.99</c:v>
                </c:pt>
                <c:pt idx="8398">
                  <c:v>8,398.99</c:v>
                </c:pt>
                <c:pt idx="8399">
                  <c:v>8,400.00</c:v>
                </c:pt>
                <c:pt idx="8400">
                  <c:v>8,401.00</c:v>
                </c:pt>
                <c:pt idx="8401">
                  <c:v>8,401.99</c:v>
                </c:pt>
                <c:pt idx="8402">
                  <c:v>8,403.00</c:v>
                </c:pt>
                <c:pt idx="8403">
                  <c:v>8,404.00</c:v>
                </c:pt>
                <c:pt idx="8404">
                  <c:v>8,404.99</c:v>
                </c:pt>
                <c:pt idx="8405">
                  <c:v>8,405.99</c:v>
                </c:pt>
                <c:pt idx="8406">
                  <c:v>8,407.00</c:v>
                </c:pt>
                <c:pt idx="8407">
                  <c:v>8,408.00</c:v>
                </c:pt>
                <c:pt idx="8408">
                  <c:v>8,408.99</c:v>
                </c:pt>
                <c:pt idx="8409">
                  <c:v>8,410.00</c:v>
                </c:pt>
                <c:pt idx="8410">
                  <c:v>8,411.00</c:v>
                </c:pt>
                <c:pt idx="8411">
                  <c:v>8,411.99</c:v>
                </c:pt>
                <c:pt idx="8412">
                  <c:v>8,413.00</c:v>
                </c:pt>
                <c:pt idx="8413">
                  <c:v>8,414.00</c:v>
                </c:pt>
                <c:pt idx="8414">
                  <c:v>8,414.99</c:v>
                </c:pt>
                <c:pt idx="8415">
                  <c:v>8,415.99</c:v>
                </c:pt>
                <c:pt idx="8416">
                  <c:v>8,417.00</c:v>
                </c:pt>
                <c:pt idx="8417">
                  <c:v>8,418.00</c:v>
                </c:pt>
                <c:pt idx="8418">
                  <c:v>8,418.99</c:v>
                </c:pt>
                <c:pt idx="8419">
                  <c:v>8,420.00</c:v>
                </c:pt>
                <c:pt idx="8420">
                  <c:v>8,421.00</c:v>
                </c:pt>
                <c:pt idx="8421">
                  <c:v>8,421.99</c:v>
                </c:pt>
                <c:pt idx="8422">
                  <c:v>8,423.00</c:v>
                </c:pt>
                <c:pt idx="8423">
                  <c:v>8,424.00</c:v>
                </c:pt>
                <c:pt idx="8424">
                  <c:v>8,424.99</c:v>
                </c:pt>
                <c:pt idx="8425">
                  <c:v>8,425.99</c:v>
                </c:pt>
                <c:pt idx="8426">
                  <c:v>8,427.00</c:v>
                </c:pt>
                <c:pt idx="8427">
                  <c:v>8,428.00</c:v>
                </c:pt>
                <c:pt idx="8428">
                  <c:v>8,428.99</c:v>
                </c:pt>
                <c:pt idx="8429">
                  <c:v>8,430.00</c:v>
                </c:pt>
                <c:pt idx="8430">
                  <c:v>8,431.00</c:v>
                </c:pt>
                <c:pt idx="8431">
                  <c:v>8,431.99</c:v>
                </c:pt>
                <c:pt idx="8432">
                  <c:v>8,433.00</c:v>
                </c:pt>
                <c:pt idx="8433">
                  <c:v>8,434.00</c:v>
                </c:pt>
                <c:pt idx="8434">
                  <c:v>8,434.99</c:v>
                </c:pt>
                <c:pt idx="8435">
                  <c:v>8,435.99</c:v>
                </c:pt>
                <c:pt idx="8436">
                  <c:v>8,437.00</c:v>
                </c:pt>
                <c:pt idx="8437">
                  <c:v>8,438.00</c:v>
                </c:pt>
                <c:pt idx="8438">
                  <c:v>8,438.99</c:v>
                </c:pt>
                <c:pt idx="8439">
                  <c:v>8,440.00</c:v>
                </c:pt>
                <c:pt idx="8440">
                  <c:v>8,441.00</c:v>
                </c:pt>
                <c:pt idx="8441">
                  <c:v>8,441.99</c:v>
                </c:pt>
                <c:pt idx="8442">
                  <c:v>8,442.99</c:v>
                </c:pt>
                <c:pt idx="8443">
                  <c:v>8,444.00</c:v>
                </c:pt>
                <c:pt idx="8444">
                  <c:v>8,445.00</c:v>
                </c:pt>
                <c:pt idx="8445">
                  <c:v>8,445.99</c:v>
                </c:pt>
                <c:pt idx="8446">
                  <c:v>8,447.00</c:v>
                </c:pt>
                <c:pt idx="8447">
                  <c:v>8,448.00</c:v>
                </c:pt>
                <c:pt idx="8448">
                  <c:v>8,448.99</c:v>
                </c:pt>
                <c:pt idx="8449">
                  <c:v>8,450.00</c:v>
                </c:pt>
                <c:pt idx="8450">
                  <c:v>8,451.00</c:v>
                </c:pt>
                <c:pt idx="8451">
                  <c:v>8,451.99</c:v>
                </c:pt>
                <c:pt idx="8452">
                  <c:v>8,452.99</c:v>
                </c:pt>
                <c:pt idx="8453">
                  <c:v>8,454.00</c:v>
                </c:pt>
                <c:pt idx="8454">
                  <c:v>8,455.00</c:v>
                </c:pt>
                <c:pt idx="8455">
                  <c:v>8,455.99</c:v>
                </c:pt>
                <c:pt idx="8456">
                  <c:v>8,457.00</c:v>
                </c:pt>
                <c:pt idx="8457">
                  <c:v>8,458.00</c:v>
                </c:pt>
                <c:pt idx="8458">
                  <c:v>8,458.99</c:v>
                </c:pt>
                <c:pt idx="8459">
                  <c:v>8,460.00</c:v>
                </c:pt>
                <c:pt idx="8460">
                  <c:v>8,461.00</c:v>
                </c:pt>
                <c:pt idx="8461">
                  <c:v>8,461.99</c:v>
                </c:pt>
                <c:pt idx="8462">
                  <c:v>8,462.99</c:v>
                </c:pt>
                <c:pt idx="8463">
                  <c:v>8,464.00</c:v>
                </c:pt>
                <c:pt idx="8464">
                  <c:v>8,465.00</c:v>
                </c:pt>
                <c:pt idx="8465">
                  <c:v>8,465.99</c:v>
                </c:pt>
                <c:pt idx="8466">
                  <c:v>8,467.00</c:v>
                </c:pt>
                <c:pt idx="8467">
                  <c:v>8,468.00</c:v>
                </c:pt>
                <c:pt idx="8468">
                  <c:v>8,468.99</c:v>
                </c:pt>
                <c:pt idx="8469">
                  <c:v>8,469.99</c:v>
                </c:pt>
                <c:pt idx="8470">
                  <c:v>8,471.00</c:v>
                </c:pt>
                <c:pt idx="8471">
                  <c:v>8,471.99</c:v>
                </c:pt>
                <c:pt idx="8472">
                  <c:v>8,472.99</c:v>
                </c:pt>
                <c:pt idx="8473">
                  <c:v>8,474.00</c:v>
                </c:pt>
                <c:pt idx="8474">
                  <c:v>8,475.00</c:v>
                </c:pt>
                <c:pt idx="8475">
                  <c:v>8,475.99</c:v>
                </c:pt>
                <c:pt idx="8476">
                  <c:v>8,477.00</c:v>
                </c:pt>
                <c:pt idx="8477">
                  <c:v>8,478.00</c:v>
                </c:pt>
                <c:pt idx="8478">
                  <c:v>8,478.99</c:v>
                </c:pt>
                <c:pt idx="8479">
                  <c:v>8,479.99</c:v>
                </c:pt>
                <c:pt idx="8480">
                  <c:v>8,481.00</c:v>
                </c:pt>
                <c:pt idx="8481">
                  <c:v>8,482.00</c:v>
                </c:pt>
                <c:pt idx="8482">
                  <c:v>8,482.99</c:v>
                </c:pt>
                <c:pt idx="8483">
                  <c:v>8,484.00</c:v>
                </c:pt>
                <c:pt idx="8484">
                  <c:v>8,485.00</c:v>
                </c:pt>
                <c:pt idx="8485">
                  <c:v>8,485.99</c:v>
                </c:pt>
                <c:pt idx="8486">
                  <c:v>8,487.00</c:v>
                </c:pt>
                <c:pt idx="8487">
                  <c:v>8,488.00</c:v>
                </c:pt>
                <c:pt idx="8488">
                  <c:v>8,488.99</c:v>
                </c:pt>
                <c:pt idx="8489">
                  <c:v>8,489.99</c:v>
                </c:pt>
                <c:pt idx="8490">
                  <c:v>8,491.00</c:v>
                </c:pt>
                <c:pt idx="8491">
                  <c:v>8,492.00</c:v>
                </c:pt>
                <c:pt idx="8492">
                  <c:v>8,492.99</c:v>
                </c:pt>
                <c:pt idx="8493">
                  <c:v>8,494.00</c:v>
                </c:pt>
                <c:pt idx="8494">
                  <c:v>8,495.00</c:v>
                </c:pt>
                <c:pt idx="8495">
                  <c:v>8,495.99</c:v>
                </c:pt>
                <c:pt idx="8496">
                  <c:v>8,497.00</c:v>
                </c:pt>
                <c:pt idx="8497">
                  <c:v>8,498.00</c:v>
                </c:pt>
                <c:pt idx="8498">
                  <c:v>8,498.99</c:v>
                </c:pt>
                <c:pt idx="8499">
                  <c:v>8,499.99</c:v>
                </c:pt>
                <c:pt idx="8500">
                  <c:v>8,501.00</c:v>
                </c:pt>
                <c:pt idx="8501">
                  <c:v>8,502.00</c:v>
                </c:pt>
                <c:pt idx="8502">
                  <c:v>8,502.99</c:v>
                </c:pt>
                <c:pt idx="8503">
                  <c:v>8,504.00</c:v>
                </c:pt>
                <c:pt idx="8504">
                  <c:v>8,505.00</c:v>
                </c:pt>
                <c:pt idx="8505">
                  <c:v>8,505.99</c:v>
                </c:pt>
                <c:pt idx="8506">
                  <c:v>8,507.00</c:v>
                </c:pt>
                <c:pt idx="8507">
                  <c:v>8,508.00</c:v>
                </c:pt>
                <c:pt idx="8508">
                  <c:v>8,508.99</c:v>
                </c:pt>
                <c:pt idx="8509">
                  <c:v>8,509.99</c:v>
                </c:pt>
                <c:pt idx="8510">
                  <c:v>8,511.00</c:v>
                </c:pt>
                <c:pt idx="8511">
                  <c:v>8,512.00</c:v>
                </c:pt>
                <c:pt idx="8512">
                  <c:v>8,512.99</c:v>
                </c:pt>
                <c:pt idx="8513">
                  <c:v>8,514.00</c:v>
                </c:pt>
                <c:pt idx="8514">
                  <c:v>8,515.00</c:v>
                </c:pt>
                <c:pt idx="8515">
                  <c:v>8,515.99</c:v>
                </c:pt>
                <c:pt idx="8516">
                  <c:v>8,517.00</c:v>
                </c:pt>
                <c:pt idx="8517">
                  <c:v>8,518.00</c:v>
                </c:pt>
                <c:pt idx="8518">
                  <c:v>8,518.99</c:v>
                </c:pt>
                <c:pt idx="8519">
                  <c:v>8,519.99</c:v>
                </c:pt>
                <c:pt idx="8520">
                  <c:v>8,521.00</c:v>
                </c:pt>
                <c:pt idx="8521">
                  <c:v>8,522.00</c:v>
                </c:pt>
                <c:pt idx="8522">
                  <c:v>8,522.99</c:v>
                </c:pt>
                <c:pt idx="8523">
                  <c:v>8,524.00</c:v>
                </c:pt>
                <c:pt idx="8524">
                  <c:v>8,525.00</c:v>
                </c:pt>
                <c:pt idx="8525">
                  <c:v>8,525.99</c:v>
                </c:pt>
                <c:pt idx="8526">
                  <c:v>8,526.99</c:v>
                </c:pt>
                <c:pt idx="8527">
                  <c:v>8,528.00</c:v>
                </c:pt>
                <c:pt idx="8528">
                  <c:v>8,528.99</c:v>
                </c:pt>
                <c:pt idx="8529">
                  <c:v>8,529.99</c:v>
                </c:pt>
                <c:pt idx="8530">
                  <c:v>8,531.00</c:v>
                </c:pt>
                <c:pt idx="8531">
                  <c:v>8,532.00</c:v>
                </c:pt>
                <c:pt idx="8532">
                  <c:v>8,532.99</c:v>
                </c:pt>
                <c:pt idx="8533">
                  <c:v>8,534.00</c:v>
                </c:pt>
                <c:pt idx="8534">
                  <c:v>8,535.00</c:v>
                </c:pt>
                <c:pt idx="8535">
                  <c:v>8,535.99</c:v>
                </c:pt>
                <c:pt idx="8536">
                  <c:v>8,536.99</c:v>
                </c:pt>
                <c:pt idx="8537">
                  <c:v>8,538.00</c:v>
                </c:pt>
                <c:pt idx="8538">
                  <c:v>8,539.00</c:v>
                </c:pt>
                <c:pt idx="8539">
                  <c:v>8,539.99</c:v>
                </c:pt>
                <c:pt idx="8540">
                  <c:v>8,541.00</c:v>
                </c:pt>
                <c:pt idx="8541">
                  <c:v>8,542.00</c:v>
                </c:pt>
                <c:pt idx="8542">
                  <c:v>8,542.99</c:v>
                </c:pt>
                <c:pt idx="8543">
                  <c:v>8,544.00</c:v>
                </c:pt>
                <c:pt idx="8544">
                  <c:v>8,545.00</c:v>
                </c:pt>
                <c:pt idx="8545">
                  <c:v>8,545.99</c:v>
                </c:pt>
                <c:pt idx="8546">
                  <c:v>8,546.99</c:v>
                </c:pt>
                <c:pt idx="8547">
                  <c:v>8,548.00</c:v>
                </c:pt>
                <c:pt idx="8548">
                  <c:v>8,549.00</c:v>
                </c:pt>
                <c:pt idx="8549">
                  <c:v>8,549.99</c:v>
                </c:pt>
                <c:pt idx="8550">
                  <c:v>8,551.00</c:v>
                </c:pt>
                <c:pt idx="8551">
                  <c:v>8,552.00</c:v>
                </c:pt>
                <c:pt idx="8552">
                  <c:v>8,552.99</c:v>
                </c:pt>
                <c:pt idx="8553">
                  <c:v>8,554.00</c:v>
                </c:pt>
                <c:pt idx="8554">
                  <c:v>8,555.00</c:v>
                </c:pt>
                <c:pt idx="8555">
                  <c:v>8,555.99</c:v>
                </c:pt>
                <c:pt idx="8556">
                  <c:v>8,556.99</c:v>
                </c:pt>
                <c:pt idx="8557">
                  <c:v>8,558.00</c:v>
                </c:pt>
                <c:pt idx="8558">
                  <c:v>8,559.00</c:v>
                </c:pt>
                <c:pt idx="8559">
                  <c:v>8,559.99</c:v>
                </c:pt>
                <c:pt idx="8560">
                  <c:v>8,561.00</c:v>
                </c:pt>
                <c:pt idx="8561">
                  <c:v>8,562.00</c:v>
                </c:pt>
                <c:pt idx="8562">
                  <c:v>8,562.99</c:v>
                </c:pt>
                <c:pt idx="8563">
                  <c:v>8,564.00</c:v>
                </c:pt>
                <c:pt idx="8564">
                  <c:v>8,565.00</c:v>
                </c:pt>
                <c:pt idx="8565">
                  <c:v>8,566.00</c:v>
                </c:pt>
                <c:pt idx="8566">
                  <c:v>8,566.99</c:v>
                </c:pt>
                <c:pt idx="8567">
                  <c:v>8,568.00</c:v>
                </c:pt>
                <c:pt idx="8568">
                  <c:v>8,569.00</c:v>
                </c:pt>
                <c:pt idx="8569">
                  <c:v>8,569.99</c:v>
                </c:pt>
                <c:pt idx="8570">
                  <c:v>8,571.00</c:v>
                </c:pt>
                <c:pt idx="8571">
                  <c:v>8,572.00</c:v>
                </c:pt>
                <c:pt idx="8572">
                  <c:v>8,572.99</c:v>
                </c:pt>
                <c:pt idx="8573">
                  <c:v>8,573.99</c:v>
                </c:pt>
                <c:pt idx="8574">
                  <c:v>8,575.00</c:v>
                </c:pt>
                <c:pt idx="8575">
                  <c:v>8,576.00</c:v>
                </c:pt>
                <c:pt idx="8576">
                  <c:v>8,576.99</c:v>
                </c:pt>
                <c:pt idx="8577">
                  <c:v>8,578.00</c:v>
                </c:pt>
                <c:pt idx="8578">
                  <c:v>8,579.00</c:v>
                </c:pt>
                <c:pt idx="8579">
                  <c:v>8,579.99</c:v>
                </c:pt>
                <c:pt idx="8580">
                  <c:v>8,581.00</c:v>
                </c:pt>
                <c:pt idx="8581">
                  <c:v>8,582.00</c:v>
                </c:pt>
                <c:pt idx="8582">
                  <c:v>8,582.99</c:v>
                </c:pt>
                <c:pt idx="8583">
                  <c:v>8,583.99</c:v>
                </c:pt>
                <c:pt idx="8584">
                  <c:v>8,585.00</c:v>
                </c:pt>
                <c:pt idx="8585">
                  <c:v>8,586.00</c:v>
                </c:pt>
                <c:pt idx="8586">
                  <c:v>8,586.99</c:v>
                </c:pt>
                <c:pt idx="8587">
                  <c:v>8,588.00</c:v>
                </c:pt>
                <c:pt idx="8588">
                  <c:v>8,589.00</c:v>
                </c:pt>
                <c:pt idx="8589">
                  <c:v>8,589.99</c:v>
                </c:pt>
                <c:pt idx="8590">
                  <c:v>8,590.99</c:v>
                </c:pt>
                <c:pt idx="8591">
                  <c:v>8,592.00</c:v>
                </c:pt>
                <c:pt idx="8592">
                  <c:v>8,593.00</c:v>
                </c:pt>
                <c:pt idx="8593">
                  <c:v>8,593.99</c:v>
                </c:pt>
                <c:pt idx="8594">
                  <c:v>8,595.00</c:v>
                </c:pt>
                <c:pt idx="8595">
                  <c:v>8,596.00</c:v>
                </c:pt>
                <c:pt idx="8596">
                  <c:v>8,596.99</c:v>
                </c:pt>
                <c:pt idx="8597">
                  <c:v>8,598.00</c:v>
                </c:pt>
                <c:pt idx="8598">
                  <c:v>8,599.00</c:v>
                </c:pt>
                <c:pt idx="8599">
                  <c:v>8,599.99</c:v>
                </c:pt>
                <c:pt idx="8600">
                  <c:v>8,600.99</c:v>
                </c:pt>
                <c:pt idx="8601">
                  <c:v>8,602.00</c:v>
                </c:pt>
                <c:pt idx="8602">
                  <c:v>8,603.00</c:v>
                </c:pt>
                <c:pt idx="8603">
                  <c:v>8,603.99</c:v>
                </c:pt>
                <c:pt idx="8604">
                  <c:v>8,605.00</c:v>
                </c:pt>
                <c:pt idx="8605">
                  <c:v>8,606.00</c:v>
                </c:pt>
                <c:pt idx="8606">
                  <c:v>8,606.99</c:v>
                </c:pt>
                <c:pt idx="8607">
                  <c:v>8,608.00</c:v>
                </c:pt>
                <c:pt idx="8608">
                  <c:v>8,609.00</c:v>
                </c:pt>
                <c:pt idx="8609">
                  <c:v>8,609.99</c:v>
                </c:pt>
                <c:pt idx="8610">
                  <c:v>8,610.99</c:v>
                </c:pt>
                <c:pt idx="8611">
                  <c:v>8,612.00</c:v>
                </c:pt>
                <c:pt idx="8612">
                  <c:v>8,613.00</c:v>
                </c:pt>
                <c:pt idx="8613">
                  <c:v>8,613.99</c:v>
                </c:pt>
                <c:pt idx="8614">
                  <c:v>8,615.00</c:v>
                </c:pt>
                <c:pt idx="8615">
                  <c:v>8,616.00</c:v>
                </c:pt>
                <c:pt idx="8616">
                  <c:v>8,616.99</c:v>
                </c:pt>
                <c:pt idx="8617">
                  <c:v>8,618.00</c:v>
                </c:pt>
                <c:pt idx="8618">
                  <c:v>8,619.00</c:v>
                </c:pt>
                <c:pt idx="8619">
                  <c:v>8,619.99</c:v>
                </c:pt>
                <c:pt idx="8620">
                  <c:v>8,620.99</c:v>
                </c:pt>
                <c:pt idx="8621">
                  <c:v>8,622.00</c:v>
                </c:pt>
                <c:pt idx="8622">
                  <c:v>8,623.00</c:v>
                </c:pt>
                <c:pt idx="8623">
                  <c:v>8,623.99</c:v>
                </c:pt>
                <c:pt idx="8624">
                  <c:v>8,625.00</c:v>
                </c:pt>
                <c:pt idx="8625">
                  <c:v>8,626.00</c:v>
                </c:pt>
                <c:pt idx="8626">
                  <c:v>8,626.99</c:v>
                </c:pt>
                <c:pt idx="8627">
                  <c:v>8,628.00</c:v>
                </c:pt>
                <c:pt idx="8628">
                  <c:v>8,629.00</c:v>
                </c:pt>
                <c:pt idx="8629">
                  <c:v>8,629.99</c:v>
                </c:pt>
                <c:pt idx="8630">
                  <c:v>8,630.99</c:v>
                </c:pt>
                <c:pt idx="8631">
                  <c:v>8,632.00</c:v>
                </c:pt>
                <c:pt idx="8632">
                  <c:v>8,633.00</c:v>
                </c:pt>
                <c:pt idx="8633">
                  <c:v>8,633.99</c:v>
                </c:pt>
                <c:pt idx="8634">
                  <c:v>8,635.00</c:v>
                </c:pt>
                <c:pt idx="8635">
                  <c:v>8,636.00</c:v>
                </c:pt>
                <c:pt idx="8636">
                  <c:v>8,636.99</c:v>
                </c:pt>
                <c:pt idx="8637">
                  <c:v>8,637.99</c:v>
                </c:pt>
                <c:pt idx="8638">
                  <c:v>8,639.00</c:v>
                </c:pt>
                <c:pt idx="8639">
                  <c:v>8,639.99</c:v>
                </c:pt>
                <c:pt idx="8640">
                  <c:v>8,640.99</c:v>
                </c:pt>
                <c:pt idx="8641">
                  <c:v>8,642.00</c:v>
                </c:pt>
                <c:pt idx="8642">
                  <c:v>8,643.00</c:v>
                </c:pt>
                <c:pt idx="8643">
                  <c:v>8,643.99</c:v>
                </c:pt>
                <c:pt idx="8644">
                  <c:v>8,645.00</c:v>
                </c:pt>
                <c:pt idx="8645">
                  <c:v>8,646.00</c:v>
                </c:pt>
                <c:pt idx="8646">
                  <c:v>8,646.99</c:v>
                </c:pt>
                <c:pt idx="8647">
                  <c:v>8,647.99</c:v>
                </c:pt>
                <c:pt idx="8648">
                  <c:v>8,649.00</c:v>
                </c:pt>
                <c:pt idx="8649">
                  <c:v>8,650.00</c:v>
                </c:pt>
                <c:pt idx="8650">
                  <c:v>8,650.99</c:v>
                </c:pt>
                <c:pt idx="8651">
                  <c:v>8,652.00</c:v>
                </c:pt>
                <c:pt idx="8652">
                  <c:v>8,653.00</c:v>
                </c:pt>
                <c:pt idx="8653">
                  <c:v>8,653.99</c:v>
                </c:pt>
                <c:pt idx="8654">
                  <c:v>8,655.00</c:v>
                </c:pt>
                <c:pt idx="8655">
                  <c:v>8,656.00</c:v>
                </c:pt>
                <c:pt idx="8656">
                  <c:v>8,656.99</c:v>
                </c:pt>
                <c:pt idx="8657">
                  <c:v>8,657.99</c:v>
                </c:pt>
                <c:pt idx="8658">
                  <c:v>8,659.00</c:v>
                </c:pt>
                <c:pt idx="8659">
                  <c:v>8,660.00</c:v>
                </c:pt>
                <c:pt idx="8660">
                  <c:v>8,660.99</c:v>
                </c:pt>
                <c:pt idx="8661">
                  <c:v>8,662.00</c:v>
                </c:pt>
                <c:pt idx="8662">
                  <c:v>8,663.00</c:v>
                </c:pt>
                <c:pt idx="8663">
                  <c:v>8,663.99</c:v>
                </c:pt>
                <c:pt idx="8664">
                  <c:v>8,665.00</c:v>
                </c:pt>
                <c:pt idx="8665">
                  <c:v>8,666.00</c:v>
                </c:pt>
                <c:pt idx="8666">
                  <c:v>8,666.99</c:v>
                </c:pt>
                <c:pt idx="8667">
                  <c:v>8,667.99</c:v>
                </c:pt>
                <c:pt idx="8668">
                  <c:v>8,669.00</c:v>
                </c:pt>
                <c:pt idx="8669">
                  <c:v>8,670.00</c:v>
                </c:pt>
                <c:pt idx="8670">
                  <c:v>8,670.99</c:v>
                </c:pt>
                <c:pt idx="8671">
                  <c:v>8,672.00</c:v>
                </c:pt>
                <c:pt idx="8672">
                  <c:v>8,673.00</c:v>
                </c:pt>
                <c:pt idx="8673">
                  <c:v>8,673.99</c:v>
                </c:pt>
                <c:pt idx="8674">
                  <c:v>8,675.00</c:v>
                </c:pt>
                <c:pt idx="8675">
                  <c:v>8,676.00</c:v>
                </c:pt>
                <c:pt idx="8676">
                  <c:v>8,676.99</c:v>
                </c:pt>
                <c:pt idx="8677">
                  <c:v>8,677.99</c:v>
                </c:pt>
                <c:pt idx="8678">
                  <c:v>8,679.00</c:v>
                </c:pt>
                <c:pt idx="8679">
                  <c:v>8,680.00</c:v>
                </c:pt>
                <c:pt idx="8680">
                  <c:v>8,680.99</c:v>
                </c:pt>
                <c:pt idx="8681">
                  <c:v>8,682.00</c:v>
                </c:pt>
                <c:pt idx="8682">
                  <c:v>8,683.00</c:v>
                </c:pt>
                <c:pt idx="8683">
                  <c:v>8,683.99</c:v>
                </c:pt>
                <c:pt idx="8684">
                  <c:v>8,685.00</c:v>
                </c:pt>
                <c:pt idx="8685">
                  <c:v>8,686.00</c:v>
                </c:pt>
                <c:pt idx="8686">
                  <c:v>8,686.99</c:v>
                </c:pt>
                <c:pt idx="8687">
                  <c:v>8,687.99</c:v>
                </c:pt>
                <c:pt idx="8688">
                  <c:v>8,689.00</c:v>
                </c:pt>
                <c:pt idx="8689">
                  <c:v>8,690.00</c:v>
                </c:pt>
                <c:pt idx="8690">
                  <c:v>8,690.99</c:v>
                </c:pt>
                <c:pt idx="8691">
                  <c:v>8,692.00</c:v>
                </c:pt>
                <c:pt idx="8692">
                  <c:v>8,693.00</c:v>
                </c:pt>
                <c:pt idx="8693">
                  <c:v>8,693.99</c:v>
                </c:pt>
                <c:pt idx="8694">
                  <c:v>8,694.99</c:v>
                </c:pt>
                <c:pt idx="8695">
                  <c:v>8,696.00</c:v>
                </c:pt>
                <c:pt idx="8696">
                  <c:v>8,697.00</c:v>
                </c:pt>
                <c:pt idx="8697">
                  <c:v>8,697.99</c:v>
                </c:pt>
                <c:pt idx="8698">
                  <c:v>8,699.00</c:v>
                </c:pt>
                <c:pt idx="8699">
                  <c:v>8,700.00</c:v>
                </c:pt>
                <c:pt idx="8700">
                  <c:v>8,700.99</c:v>
                </c:pt>
                <c:pt idx="8701">
                  <c:v>8,702.00</c:v>
                </c:pt>
                <c:pt idx="8702">
                  <c:v>8,703.00</c:v>
                </c:pt>
                <c:pt idx="8703">
                  <c:v>8,703.99</c:v>
                </c:pt>
                <c:pt idx="8704">
                  <c:v>8,704.99</c:v>
                </c:pt>
                <c:pt idx="8705">
                  <c:v>8,706.00</c:v>
                </c:pt>
                <c:pt idx="8706">
                  <c:v>8,707.00</c:v>
                </c:pt>
                <c:pt idx="8707">
                  <c:v>8,707.99</c:v>
                </c:pt>
                <c:pt idx="8708">
                  <c:v>8,709.00</c:v>
                </c:pt>
                <c:pt idx="8709">
                  <c:v>8,710.00</c:v>
                </c:pt>
                <c:pt idx="8710">
                  <c:v>8,710.99</c:v>
                </c:pt>
                <c:pt idx="8711">
                  <c:v>8,712.00</c:v>
                </c:pt>
                <c:pt idx="8712">
                  <c:v>8,713.00</c:v>
                </c:pt>
                <c:pt idx="8713">
                  <c:v>8,713.99</c:v>
                </c:pt>
                <c:pt idx="8714">
                  <c:v>8,714.99</c:v>
                </c:pt>
                <c:pt idx="8715">
                  <c:v>8,716.00</c:v>
                </c:pt>
                <c:pt idx="8716">
                  <c:v>8,717.00</c:v>
                </c:pt>
                <c:pt idx="8717">
                  <c:v>8,717.99</c:v>
                </c:pt>
                <c:pt idx="8718">
                  <c:v>8,719.00</c:v>
                </c:pt>
                <c:pt idx="8719">
                  <c:v>8,720.00</c:v>
                </c:pt>
                <c:pt idx="8720">
                  <c:v>8,720.99</c:v>
                </c:pt>
                <c:pt idx="8721">
                  <c:v>8,722.00</c:v>
                </c:pt>
                <c:pt idx="8722">
                  <c:v>8,723.00</c:v>
                </c:pt>
                <c:pt idx="8723">
                  <c:v>8,723.99</c:v>
                </c:pt>
                <c:pt idx="8724">
                  <c:v>8,724.99</c:v>
                </c:pt>
                <c:pt idx="8725">
                  <c:v>8,726.00</c:v>
                </c:pt>
                <c:pt idx="8726">
                  <c:v>8,727.00</c:v>
                </c:pt>
                <c:pt idx="8727">
                  <c:v>8,727.99</c:v>
                </c:pt>
                <c:pt idx="8728">
                  <c:v>8,729.00</c:v>
                </c:pt>
                <c:pt idx="8729">
                  <c:v>8,730.00</c:v>
                </c:pt>
                <c:pt idx="8730">
                  <c:v>8,730.99</c:v>
                </c:pt>
                <c:pt idx="8731">
                  <c:v>8,732.00</c:v>
                </c:pt>
                <c:pt idx="8732">
                  <c:v>8,733.00</c:v>
                </c:pt>
                <c:pt idx="8733">
                  <c:v>8,733.99</c:v>
                </c:pt>
                <c:pt idx="8734">
                  <c:v>8,734.99</c:v>
                </c:pt>
                <c:pt idx="8735">
                  <c:v>8,736.00</c:v>
                </c:pt>
                <c:pt idx="8736">
                  <c:v>8,737.00</c:v>
                </c:pt>
                <c:pt idx="8737">
                  <c:v>8,737.99</c:v>
                </c:pt>
                <c:pt idx="8738">
                  <c:v>8,739.00</c:v>
                </c:pt>
                <c:pt idx="8739">
                  <c:v>8,740.00</c:v>
                </c:pt>
                <c:pt idx="8740">
                  <c:v>8,740.99</c:v>
                </c:pt>
                <c:pt idx="8741">
                  <c:v>8,741.99</c:v>
                </c:pt>
                <c:pt idx="8742">
                  <c:v>8,743.00</c:v>
                </c:pt>
                <c:pt idx="8743">
                  <c:v>8,744.00</c:v>
                </c:pt>
                <c:pt idx="8744">
                  <c:v>8,744.99</c:v>
                </c:pt>
                <c:pt idx="8745">
                  <c:v>8,746.00</c:v>
                </c:pt>
                <c:pt idx="8746">
                  <c:v>8,747.00</c:v>
                </c:pt>
                <c:pt idx="8747">
                  <c:v>8,747.99</c:v>
                </c:pt>
                <c:pt idx="8748">
                  <c:v>8,749.00</c:v>
                </c:pt>
                <c:pt idx="8749">
                  <c:v>8,750.00</c:v>
                </c:pt>
                <c:pt idx="8750">
                  <c:v>8,750.99</c:v>
                </c:pt>
                <c:pt idx="8751">
                  <c:v>8,751.99</c:v>
                </c:pt>
                <c:pt idx="8752">
                  <c:v>8,753.00</c:v>
                </c:pt>
                <c:pt idx="8753">
                  <c:v>8,754.00</c:v>
                </c:pt>
                <c:pt idx="8754">
                  <c:v>8,754.99</c:v>
                </c:pt>
                <c:pt idx="8755">
                  <c:v>8,756.00</c:v>
                </c:pt>
                <c:pt idx="8756">
                  <c:v>8,757.00</c:v>
                </c:pt>
                <c:pt idx="8757">
                  <c:v>8,757.99</c:v>
                </c:pt>
                <c:pt idx="8758">
                  <c:v>8,759.00</c:v>
                </c:pt>
                <c:pt idx="8759">
                  <c:v>8,760.00</c:v>
                </c:pt>
                <c:pt idx="8760">
                  <c:v>8,760.99</c:v>
                </c:pt>
                <c:pt idx="8761">
                  <c:v>8,761.99</c:v>
                </c:pt>
                <c:pt idx="8762">
                  <c:v>8,763.00</c:v>
                </c:pt>
                <c:pt idx="8763">
                  <c:v>8,764.00</c:v>
                </c:pt>
                <c:pt idx="8764">
                  <c:v>8,764.99</c:v>
                </c:pt>
                <c:pt idx="8765">
                  <c:v>8,766.00</c:v>
                </c:pt>
                <c:pt idx="8766">
                  <c:v>8,767.00</c:v>
                </c:pt>
                <c:pt idx="8767">
                  <c:v>8,767.99</c:v>
                </c:pt>
                <c:pt idx="8768">
                  <c:v>8,768.99</c:v>
                </c:pt>
                <c:pt idx="8769">
                  <c:v>8,770.00</c:v>
                </c:pt>
                <c:pt idx="8770">
                  <c:v>8,771.00</c:v>
                </c:pt>
                <c:pt idx="8771">
                  <c:v>8,771.99</c:v>
                </c:pt>
                <c:pt idx="8772">
                  <c:v>8,773.00</c:v>
                </c:pt>
                <c:pt idx="8773">
                  <c:v>8,774.00</c:v>
                </c:pt>
                <c:pt idx="8774">
                  <c:v>8,774.99</c:v>
                </c:pt>
                <c:pt idx="8775">
                  <c:v>8,776.00</c:v>
                </c:pt>
                <c:pt idx="8776">
                  <c:v>8,777.00</c:v>
                </c:pt>
                <c:pt idx="8777">
                  <c:v>8,777.99</c:v>
                </c:pt>
                <c:pt idx="8778">
                  <c:v>8,778.99</c:v>
                </c:pt>
                <c:pt idx="8779">
                  <c:v>8,780.00</c:v>
                </c:pt>
                <c:pt idx="8780">
                  <c:v>8,781.00</c:v>
                </c:pt>
                <c:pt idx="8781">
                  <c:v>8,781.99</c:v>
                </c:pt>
                <c:pt idx="8782">
                  <c:v>8,783.00</c:v>
                </c:pt>
                <c:pt idx="8783">
                  <c:v>8,784.00</c:v>
                </c:pt>
                <c:pt idx="8784">
                  <c:v>8,784.99</c:v>
                </c:pt>
                <c:pt idx="8785">
                  <c:v>8,786.00</c:v>
                </c:pt>
                <c:pt idx="8786">
                  <c:v>8,787.00</c:v>
                </c:pt>
                <c:pt idx="8787">
                  <c:v>8,787.99</c:v>
                </c:pt>
                <c:pt idx="8788">
                  <c:v>8,788.99</c:v>
                </c:pt>
                <c:pt idx="8789">
                  <c:v>8,790.00</c:v>
                </c:pt>
                <c:pt idx="8790">
                  <c:v>8,791.00</c:v>
                </c:pt>
                <c:pt idx="8791">
                  <c:v>8,791.99</c:v>
                </c:pt>
                <c:pt idx="8792">
                  <c:v>8,793.00</c:v>
                </c:pt>
                <c:pt idx="8793">
                  <c:v>8,794.00</c:v>
                </c:pt>
                <c:pt idx="8794">
                  <c:v>8,794.99</c:v>
                </c:pt>
                <c:pt idx="8795">
                  <c:v>8,796.00</c:v>
                </c:pt>
                <c:pt idx="8796">
                  <c:v>8,797.00</c:v>
                </c:pt>
                <c:pt idx="8797">
                  <c:v>8,797.99</c:v>
                </c:pt>
                <c:pt idx="8798">
                  <c:v>8,798.99</c:v>
                </c:pt>
                <c:pt idx="8799">
                  <c:v>8,800.00</c:v>
                </c:pt>
                <c:pt idx="8800">
                  <c:v>8,801.00</c:v>
                </c:pt>
                <c:pt idx="8801">
                  <c:v>8,801.99</c:v>
                </c:pt>
                <c:pt idx="8802">
                  <c:v>8,803.00</c:v>
                </c:pt>
                <c:pt idx="8803">
                  <c:v>8,804.00</c:v>
                </c:pt>
                <c:pt idx="8804">
                  <c:v>8,804.99</c:v>
                </c:pt>
                <c:pt idx="8805">
                  <c:v>8,805.99</c:v>
                </c:pt>
                <c:pt idx="8806">
                  <c:v>8,807.00</c:v>
                </c:pt>
                <c:pt idx="8807">
                  <c:v>8,808.00</c:v>
                </c:pt>
                <c:pt idx="8808">
                  <c:v>8,808.99</c:v>
                </c:pt>
                <c:pt idx="8809">
                  <c:v>8,810.00</c:v>
                </c:pt>
                <c:pt idx="8810">
                  <c:v>8,811.00</c:v>
                </c:pt>
                <c:pt idx="8811">
                  <c:v>8,811.99</c:v>
                </c:pt>
                <c:pt idx="8812">
                  <c:v>8,813.00</c:v>
                </c:pt>
                <c:pt idx="8813">
                  <c:v>8,814.00</c:v>
                </c:pt>
                <c:pt idx="8814">
                  <c:v>8,814.99</c:v>
                </c:pt>
                <c:pt idx="8815">
                  <c:v>8,815.99</c:v>
                </c:pt>
                <c:pt idx="8816">
                  <c:v>8,817.00</c:v>
                </c:pt>
                <c:pt idx="8817">
                  <c:v>8,818.00</c:v>
                </c:pt>
                <c:pt idx="8818">
                  <c:v>8,818.99</c:v>
                </c:pt>
                <c:pt idx="8819">
                  <c:v>8,820.00</c:v>
                </c:pt>
                <c:pt idx="8820">
                  <c:v>8,821.00</c:v>
                </c:pt>
                <c:pt idx="8821">
                  <c:v>8,821.99</c:v>
                </c:pt>
                <c:pt idx="8822">
                  <c:v>8,823.00</c:v>
                </c:pt>
                <c:pt idx="8823">
                  <c:v>8,824.00</c:v>
                </c:pt>
                <c:pt idx="8824">
                  <c:v>8,824.99</c:v>
                </c:pt>
                <c:pt idx="8825">
                  <c:v>8,825.99</c:v>
                </c:pt>
                <c:pt idx="8826">
                  <c:v>8,827.00</c:v>
                </c:pt>
                <c:pt idx="8827">
                  <c:v>8,828.00</c:v>
                </c:pt>
                <c:pt idx="8828">
                  <c:v>8,828.99</c:v>
                </c:pt>
                <c:pt idx="8829">
                  <c:v>8,830.00</c:v>
                </c:pt>
                <c:pt idx="8830">
                  <c:v>8,831.00</c:v>
                </c:pt>
                <c:pt idx="8831">
                  <c:v>8,831.99</c:v>
                </c:pt>
                <c:pt idx="8832">
                  <c:v>8,833.00</c:v>
                </c:pt>
                <c:pt idx="8833">
                  <c:v>8,834.00</c:v>
                </c:pt>
                <c:pt idx="8834">
                  <c:v>8,834.99</c:v>
                </c:pt>
                <c:pt idx="8835">
                  <c:v>8,835.99</c:v>
                </c:pt>
                <c:pt idx="8836">
                  <c:v>8,837.00</c:v>
                </c:pt>
                <c:pt idx="8837">
                  <c:v>8,838.00</c:v>
                </c:pt>
                <c:pt idx="8838">
                  <c:v>8,838.99</c:v>
                </c:pt>
                <c:pt idx="8839">
                  <c:v>8,840.00</c:v>
                </c:pt>
                <c:pt idx="8840">
                  <c:v>8,841.00</c:v>
                </c:pt>
                <c:pt idx="8841">
                  <c:v>8,841.99</c:v>
                </c:pt>
                <c:pt idx="8842">
                  <c:v>8,842.99</c:v>
                </c:pt>
                <c:pt idx="8843">
                  <c:v>8,844.00</c:v>
                </c:pt>
                <c:pt idx="8844">
                  <c:v>8,844.99</c:v>
                </c:pt>
                <c:pt idx="8845">
                  <c:v>8,845.99</c:v>
                </c:pt>
                <c:pt idx="8846">
                  <c:v>8,847.00</c:v>
                </c:pt>
                <c:pt idx="8847">
                  <c:v>8,848.00</c:v>
                </c:pt>
                <c:pt idx="8848">
                  <c:v>8,848.99</c:v>
                </c:pt>
                <c:pt idx="8849">
                  <c:v>8,850.00</c:v>
                </c:pt>
                <c:pt idx="8850">
                  <c:v>8,851.00</c:v>
                </c:pt>
                <c:pt idx="8851">
                  <c:v>8,851.99</c:v>
                </c:pt>
                <c:pt idx="8852">
                  <c:v>8,852.99</c:v>
                </c:pt>
                <c:pt idx="8853">
                  <c:v>8,854.00</c:v>
                </c:pt>
                <c:pt idx="8854">
                  <c:v>8,855.00</c:v>
                </c:pt>
                <c:pt idx="8855">
                  <c:v>8,855.99</c:v>
                </c:pt>
                <c:pt idx="8856">
                  <c:v>8,857.00</c:v>
                </c:pt>
                <c:pt idx="8857">
                  <c:v>8,858.00</c:v>
                </c:pt>
                <c:pt idx="8858">
                  <c:v>8,858.99</c:v>
                </c:pt>
                <c:pt idx="8859">
                  <c:v>8,860.00</c:v>
                </c:pt>
                <c:pt idx="8860">
                  <c:v>8,861.00</c:v>
                </c:pt>
                <c:pt idx="8861">
                  <c:v>8,861.99</c:v>
                </c:pt>
                <c:pt idx="8862">
                  <c:v>8,862.99</c:v>
                </c:pt>
                <c:pt idx="8863">
                  <c:v>8,864.00</c:v>
                </c:pt>
                <c:pt idx="8864">
                  <c:v>8,865.00</c:v>
                </c:pt>
                <c:pt idx="8865">
                  <c:v>8,865.99</c:v>
                </c:pt>
                <c:pt idx="8866">
                  <c:v>8,867.00</c:v>
                </c:pt>
                <c:pt idx="8867">
                  <c:v>8,868.00</c:v>
                </c:pt>
                <c:pt idx="8868">
                  <c:v>8,868.99</c:v>
                </c:pt>
                <c:pt idx="8869">
                  <c:v>8,870.00</c:v>
                </c:pt>
                <c:pt idx="8870">
                  <c:v>8,871.00</c:v>
                </c:pt>
                <c:pt idx="8871">
                  <c:v>8,871.99</c:v>
                </c:pt>
                <c:pt idx="8872">
                  <c:v>8,872.99</c:v>
                </c:pt>
                <c:pt idx="8873">
                  <c:v>8,874.00</c:v>
                </c:pt>
                <c:pt idx="8874">
                  <c:v>8,875.00</c:v>
                </c:pt>
                <c:pt idx="8875">
                  <c:v>8,875.99</c:v>
                </c:pt>
                <c:pt idx="8876">
                  <c:v>8,877.00</c:v>
                </c:pt>
                <c:pt idx="8877">
                  <c:v>8,878.00</c:v>
                </c:pt>
                <c:pt idx="8878">
                  <c:v>8,878.99</c:v>
                </c:pt>
                <c:pt idx="8879">
                  <c:v>8,880.00</c:v>
                </c:pt>
                <c:pt idx="8880">
                  <c:v>8,881.00</c:v>
                </c:pt>
                <c:pt idx="8881">
                  <c:v>8,881.99</c:v>
                </c:pt>
                <c:pt idx="8882">
                  <c:v>8,882.99</c:v>
                </c:pt>
                <c:pt idx="8883">
                  <c:v>8,884.00</c:v>
                </c:pt>
                <c:pt idx="8884">
                  <c:v>8,885.00</c:v>
                </c:pt>
                <c:pt idx="8885">
                  <c:v>8,885.99</c:v>
                </c:pt>
                <c:pt idx="8886">
                  <c:v>8,887.00</c:v>
                </c:pt>
                <c:pt idx="8887">
                  <c:v>8,888.00</c:v>
                </c:pt>
                <c:pt idx="8888">
                  <c:v>8,888.99</c:v>
                </c:pt>
                <c:pt idx="8889">
                  <c:v>8,890.00</c:v>
                </c:pt>
                <c:pt idx="8890">
                  <c:v>8,891.00</c:v>
                </c:pt>
                <c:pt idx="8891">
                  <c:v>8,891.99</c:v>
                </c:pt>
                <c:pt idx="8892">
                  <c:v>8,892.99</c:v>
                </c:pt>
                <c:pt idx="8893">
                  <c:v>8,894.00</c:v>
                </c:pt>
                <c:pt idx="8894">
                  <c:v>8,895.00</c:v>
                </c:pt>
                <c:pt idx="8895">
                  <c:v>8,895.99</c:v>
                </c:pt>
                <c:pt idx="8896">
                  <c:v>8,897.00</c:v>
                </c:pt>
                <c:pt idx="8897">
                  <c:v>8,898.00</c:v>
                </c:pt>
                <c:pt idx="8898">
                  <c:v>8,898.99</c:v>
                </c:pt>
                <c:pt idx="8899">
                  <c:v>8,899.99</c:v>
                </c:pt>
                <c:pt idx="8900">
                  <c:v>8,901.00</c:v>
                </c:pt>
                <c:pt idx="8901">
                  <c:v>8,902.00</c:v>
                </c:pt>
                <c:pt idx="8902">
                  <c:v>8,902.99</c:v>
                </c:pt>
                <c:pt idx="8903">
                  <c:v>8,904.00</c:v>
                </c:pt>
                <c:pt idx="8904">
                  <c:v>8,905.00</c:v>
                </c:pt>
                <c:pt idx="8905">
                  <c:v>8,905.99</c:v>
                </c:pt>
                <c:pt idx="8906">
                  <c:v>8,907.00</c:v>
                </c:pt>
                <c:pt idx="8907">
                  <c:v>8,908.00</c:v>
                </c:pt>
                <c:pt idx="8908">
                  <c:v>8,908.99</c:v>
                </c:pt>
                <c:pt idx="8909">
                  <c:v>8,909.99</c:v>
                </c:pt>
                <c:pt idx="8910">
                  <c:v>8,911.00</c:v>
                </c:pt>
                <c:pt idx="8911">
                  <c:v>8,912.00</c:v>
                </c:pt>
                <c:pt idx="8912">
                  <c:v>8,912.99</c:v>
                </c:pt>
                <c:pt idx="8913">
                  <c:v>8,914.00</c:v>
                </c:pt>
                <c:pt idx="8914">
                  <c:v>8,915.00</c:v>
                </c:pt>
                <c:pt idx="8915">
                  <c:v>8,915.99</c:v>
                </c:pt>
                <c:pt idx="8916">
                  <c:v>8,917.00</c:v>
                </c:pt>
                <c:pt idx="8917">
                  <c:v>8,918.00</c:v>
                </c:pt>
                <c:pt idx="8918">
                  <c:v>8,918.99</c:v>
                </c:pt>
                <c:pt idx="8919">
                  <c:v>8,919.99</c:v>
                </c:pt>
                <c:pt idx="8920">
                  <c:v>8,921.00</c:v>
                </c:pt>
                <c:pt idx="8921">
                  <c:v>8,922.00</c:v>
                </c:pt>
                <c:pt idx="8922">
                  <c:v>8,922.99</c:v>
                </c:pt>
                <c:pt idx="8923">
                  <c:v>8,924.00</c:v>
                </c:pt>
                <c:pt idx="8924">
                  <c:v>8,925.00</c:v>
                </c:pt>
                <c:pt idx="8925">
                  <c:v>8,925.99</c:v>
                </c:pt>
                <c:pt idx="8926">
                  <c:v>8,926.99</c:v>
                </c:pt>
                <c:pt idx="8927">
                  <c:v>8,928.00</c:v>
                </c:pt>
                <c:pt idx="8928">
                  <c:v>8,929.00</c:v>
                </c:pt>
                <c:pt idx="8929">
                  <c:v>8,929.99</c:v>
                </c:pt>
                <c:pt idx="8930">
                  <c:v>8,931.00</c:v>
                </c:pt>
                <c:pt idx="8931">
                  <c:v>8,932.00</c:v>
                </c:pt>
                <c:pt idx="8932">
                  <c:v>8,932.99</c:v>
                </c:pt>
                <c:pt idx="8933">
                  <c:v>8,934.00</c:v>
                </c:pt>
                <c:pt idx="8934">
                  <c:v>8,935.00</c:v>
                </c:pt>
                <c:pt idx="8935">
                  <c:v>8,935.99</c:v>
                </c:pt>
                <c:pt idx="8936">
                  <c:v>8,936.99</c:v>
                </c:pt>
                <c:pt idx="8937">
                  <c:v>8,938.00</c:v>
                </c:pt>
                <c:pt idx="8938">
                  <c:v>8,939.00</c:v>
                </c:pt>
                <c:pt idx="8939">
                  <c:v>8,939.99</c:v>
                </c:pt>
                <c:pt idx="8940">
                  <c:v>8,941.00</c:v>
                </c:pt>
                <c:pt idx="8941">
                  <c:v>8,942.00</c:v>
                </c:pt>
                <c:pt idx="8942">
                  <c:v>8,942.99</c:v>
                </c:pt>
                <c:pt idx="8943">
                  <c:v>8,944.00</c:v>
                </c:pt>
                <c:pt idx="8944">
                  <c:v>8,945.00</c:v>
                </c:pt>
                <c:pt idx="8945">
                  <c:v>8,945.99</c:v>
                </c:pt>
                <c:pt idx="8946">
                  <c:v>8,946.99</c:v>
                </c:pt>
                <c:pt idx="8947">
                  <c:v>8,948.00</c:v>
                </c:pt>
                <c:pt idx="8948">
                  <c:v>8,949.00</c:v>
                </c:pt>
                <c:pt idx="8949">
                  <c:v>8,949.99</c:v>
                </c:pt>
                <c:pt idx="8950">
                  <c:v>8,951.00</c:v>
                </c:pt>
                <c:pt idx="8951">
                  <c:v>8,952.00</c:v>
                </c:pt>
                <c:pt idx="8952">
                  <c:v>8,952.99</c:v>
                </c:pt>
                <c:pt idx="8953">
                  <c:v>8,954.00</c:v>
                </c:pt>
                <c:pt idx="8954">
                  <c:v>8,955.00</c:v>
                </c:pt>
                <c:pt idx="8955">
                  <c:v>8,955.99</c:v>
                </c:pt>
                <c:pt idx="8956">
                  <c:v>8,956.99</c:v>
                </c:pt>
                <c:pt idx="8957">
                  <c:v>8,958.00</c:v>
                </c:pt>
                <c:pt idx="8958">
                  <c:v>8,959.00</c:v>
                </c:pt>
                <c:pt idx="8959">
                  <c:v>8,959.99</c:v>
                </c:pt>
                <c:pt idx="8960">
                  <c:v>8,961.00</c:v>
                </c:pt>
                <c:pt idx="8961">
                  <c:v>8,962.00</c:v>
                </c:pt>
                <c:pt idx="8962">
                  <c:v>8,962.99</c:v>
                </c:pt>
                <c:pt idx="8963">
                  <c:v>8,964.00</c:v>
                </c:pt>
                <c:pt idx="8964">
                  <c:v>8,965.00</c:v>
                </c:pt>
                <c:pt idx="8965">
                  <c:v>8,965.99</c:v>
                </c:pt>
                <c:pt idx="8966">
                  <c:v>8,966.99</c:v>
                </c:pt>
                <c:pt idx="8967">
                  <c:v>8,968.00</c:v>
                </c:pt>
                <c:pt idx="8968">
                  <c:v>8,969.00</c:v>
                </c:pt>
                <c:pt idx="8969">
                  <c:v>8,969.99</c:v>
                </c:pt>
                <c:pt idx="8970">
                  <c:v>8,971.00</c:v>
                </c:pt>
                <c:pt idx="8971">
                  <c:v>8,972.00</c:v>
                </c:pt>
                <c:pt idx="8972">
                  <c:v>8,972.99</c:v>
                </c:pt>
                <c:pt idx="8973">
                  <c:v>8,973.99</c:v>
                </c:pt>
                <c:pt idx="8974">
                  <c:v>8,975.00</c:v>
                </c:pt>
                <c:pt idx="8975">
                  <c:v>8,975.99</c:v>
                </c:pt>
                <c:pt idx="8976">
                  <c:v>8,976.99</c:v>
                </c:pt>
                <c:pt idx="8977">
                  <c:v>8,978.00</c:v>
                </c:pt>
                <c:pt idx="8978">
                  <c:v>8,979.00</c:v>
                </c:pt>
                <c:pt idx="8979">
                  <c:v>8,979.99</c:v>
                </c:pt>
                <c:pt idx="8980">
                  <c:v>8,981.00</c:v>
                </c:pt>
                <c:pt idx="8981">
                  <c:v>8,982.00</c:v>
                </c:pt>
                <c:pt idx="8982">
                  <c:v>8,982.99</c:v>
                </c:pt>
                <c:pt idx="8983">
                  <c:v>8,983.99</c:v>
                </c:pt>
                <c:pt idx="8984">
                  <c:v>8,985.00</c:v>
                </c:pt>
                <c:pt idx="8985">
                  <c:v>8,986.00</c:v>
                </c:pt>
                <c:pt idx="8986">
                  <c:v>8,986.99</c:v>
                </c:pt>
                <c:pt idx="8987">
                  <c:v>8,988.00</c:v>
                </c:pt>
                <c:pt idx="8988">
                  <c:v>8,989.00</c:v>
                </c:pt>
                <c:pt idx="8989">
                  <c:v>8,989.99</c:v>
                </c:pt>
                <c:pt idx="8990">
                  <c:v>8,991.00</c:v>
                </c:pt>
                <c:pt idx="8991">
                  <c:v>8,992.00</c:v>
                </c:pt>
                <c:pt idx="8992">
                  <c:v>8,992.99</c:v>
                </c:pt>
                <c:pt idx="8993">
                  <c:v>8,993.99</c:v>
                </c:pt>
                <c:pt idx="8994">
                  <c:v>8,995.00</c:v>
                </c:pt>
                <c:pt idx="8995">
                  <c:v>8,996.00</c:v>
                </c:pt>
                <c:pt idx="8996">
                  <c:v>8,996.99</c:v>
                </c:pt>
                <c:pt idx="8997">
                  <c:v>8,998.00</c:v>
                </c:pt>
                <c:pt idx="8998">
                  <c:v>8,999.00</c:v>
                </c:pt>
                <c:pt idx="8999">
                  <c:v>8,999.99</c:v>
                </c:pt>
                <c:pt idx="9000">
                  <c:v>9,001.00</c:v>
                </c:pt>
                <c:pt idx="9001">
                  <c:v>9,002.00</c:v>
                </c:pt>
                <c:pt idx="9002">
                  <c:v>9,002.99</c:v>
                </c:pt>
                <c:pt idx="9003">
                  <c:v>9,003.99</c:v>
                </c:pt>
                <c:pt idx="9004">
                  <c:v>9,005.00</c:v>
                </c:pt>
                <c:pt idx="9005">
                  <c:v>9,006.00</c:v>
                </c:pt>
                <c:pt idx="9006">
                  <c:v>9,006.99</c:v>
                </c:pt>
                <c:pt idx="9007">
                  <c:v>9,008.00</c:v>
                </c:pt>
                <c:pt idx="9008">
                  <c:v>9,009.00</c:v>
                </c:pt>
                <c:pt idx="9009">
                  <c:v>9,009.99</c:v>
                </c:pt>
                <c:pt idx="9010">
                  <c:v>9,011.00</c:v>
                </c:pt>
                <c:pt idx="9011">
                  <c:v>9,012.00</c:v>
                </c:pt>
                <c:pt idx="9012">
                  <c:v>9,012.99</c:v>
                </c:pt>
                <c:pt idx="9013">
                  <c:v>9,013.99</c:v>
                </c:pt>
                <c:pt idx="9014">
                  <c:v>9,015.00</c:v>
                </c:pt>
                <c:pt idx="9015">
                  <c:v>9,016.00</c:v>
                </c:pt>
                <c:pt idx="9016">
                  <c:v>9,016.99</c:v>
                </c:pt>
                <c:pt idx="9017">
                  <c:v>9,018.00</c:v>
                </c:pt>
                <c:pt idx="9018">
                  <c:v>9,019.00</c:v>
                </c:pt>
                <c:pt idx="9019">
                  <c:v>9,019.99</c:v>
                </c:pt>
                <c:pt idx="9020">
                  <c:v>9,021.00</c:v>
                </c:pt>
                <c:pt idx="9021">
                  <c:v>9,022.00</c:v>
                </c:pt>
                <c:pt idx="9022">
                  <c:v>9,022.99</c:v>
                </c:pt>
                <c:pt idx="9023">
                  <c:v>9,023.99</c:v>
                </c:pt>
                <c:pt idx="9024">
                  <c:v>9,025.00</c:v>
                </c:pt>
                <c:pt idx="9025">
                  <c:v>9,026.00</c:v>
                </c:pt>
                <c:pt idx="9026">
                  <c:v>9,026.99</c:v>
                </c:pt>
                <c:pt idx="9027">
                  <c:v>9,028.00</c:v>
                </c:pt>
                <c:pt idx="9028">
                  <c:v>9,029.00</c:v>
                </c:pt>
                <c:pt idx="9029">
                  <c:v>9,029.99</c:v>
                </c:pt>
                <c:pt idx="9030">
                  <c:v>9,030.99</c:v>
                </c:pt>
                <c:pt idx="9031">
                  <c:v>9,032.00</c:v>
                </c:pt>
                <c:pt idx="9032">
                  <c:v>9,033.00</c:v>
                </c:pt>
                <c:pt idx="9033">
                  <c:v>9,033.99</c:v>
                </c:pt>
                <c:pt idx="9034">
                  <c:v>9,035.00</c:v>
                </c:pt>
                <c:pt idx="9035">
                  <c:v>9,036.00</c:v>
                </c:pt>
                <c:pt idx="9036">
                  <c:v>9,036.99</c:v>
                </c:pt>
                <c:pt idx="9037">
                  <c:v>9,038.00</c:v>
                </c:pt>
                <c:pt idx="9038">
                  <c:v>9,039.00</c:v>
                </c:pt>
                <c:pt idx="9039">
                  <c:v>9,039.99</c:v>
                </c:pt>
                <c:pt idx="9040">
                  <c:v>9,040.99</c:v>
                </c:pt>
                <c:pt idx="9041">
                  <c:v>9,042.00</c:v>
                </c:pt>
                <c:pt idx="9042">
                  <c:v>9,043.00</c:v>
                </c:pt>
                <c:pt idx="9043">
                  <c:v>9,043.99</c:v>
                </c:pt>
                <c:pt idx="9044">
                  <c:v>9,045.00</c:v>
                </c:pt>
                <c:pt idx="9045">
                  <c:v>9,046.00</c:v>
                </c:pt>
                <c:pt idx="9046">
                  <c:v>9,046.99</c:v>
                </c:pt>
                <c:pt idx="9047">
                  <c:v>9,048.00</c:v>
                </c:pt>
                <c:pt idx="9048">
                  <c:v>9,049.00</c:v>
                </c:pt>
                <c:pt idx="9049">
                  <c:v>9,049.99</c:v>
                </c:pt>
                <c:pt idx="9050">
                  <c:v>9,050.99</c:v>
                </c:pt>
                <c:pt idx="9051">
                  <c:v>9,052.00</c:v>
                </c:pt>
                <c:pt idx="9052">
                  <c:v>9,053.00</c:v>
                </c:pt>
                <c:pt idx="9053">
                  <c:v>9,053.99</c:v>
                </c:pt>
                <c:pt idx="9054">
                  <c:v>9,055.00</c:v>
                </c:pt>
                <c:pt idx="9055">
                  <c:v>9,056.00</c:v>
                </c:pt>
                <c:pt idx="9056">
                  <c:v>9,056.99</c:v>
                </c:pt>
                <c:pt idx="9057">
                  <c:v>9,058.00</c:v>
                </c:pt>
                <c:pt idx="9058">
                  <c:v>9,059.00</c:v>
                </c:pt>
                <c:pt idx="9059">
                  <c:v>9,059.99</c:v>
                </c:pt>
                <c:pt idx="9060">
                  <c:v>9,060.99</c:v>
                </c:pt>
                <c:pt idx="9061">
                  <c:v>9,062.00</c:v>
                </c:pt>
                <c:pt idx="9062">
                  <c:v>9,063.00</c:v>
                </c:pt>
                <c:pt idx="9063">
                  <c:v>9,063.99</c:v>
                </c:pt>
                <c:pt idx="9064">
                  <c:v>9,065.00</c:v>
                </c:pt>
                <c:pt idx="9065">
                  <c:v>9,066.00</c:v>
                </c:pt>
                <c:pt idx="9066">
                  <c:v>9,066.99</c:v>
                </c:pt>
                <c:pt idx="9067">
                  <c:v>9,068.00</c:v>
                </c:pt>
                <c:pt idx="9068">
                  <c:v>9,069.00</c:v>
                </c:pt>
                <c:pt idx="9069">
                  <c:v>9,069.99</c:v>
                </c:pt>
                <c:pt idx="9070">
                  <c:v>9,070.99</c:v>
                </c:pt>
                <c:pt idx="9071">
                  <c:v>9,072.00</c:v>
                </c:pt>
                <c:pt idx="9072">
                  <c:v>9,073.00</c:v>
                </c:pt>
                <c:pt idx="9073">
                  <c:v>9,073.99</c:v>
                </c:pt>
                <c:pt idx="9074">
                  <c:v>9,075.00</c:v>
                </c:pt>
                <c:pt idx="9075">
                  <c:v>9,076.00</c:v>
                </c:pt>
                <c:pt idx="9076">
                  <c:v>9,076.99</c:v>
                </c:pt>
                <c:pt idx="9077">
                  <c:v>9,077.99</c:v>
                </c:pt>
                <c:pt idx="9078">
                  <c:v>9,079.00</c:v>
                </c:pt>
                <c:pt idx="9079">
                  <c:v>9,079.99</c:v>
                </c:pt>
                <c:pt idx="9080">
                  <c:v>9,080.99</c:v>
                </c:pt>
                <c:pt idx="9081">
                  <c:v>9,082.00</c:v>
                </c:pt>
                <c:pt idx="9082">
                  <c:v>9,083.00</c:v>
                </c:pt>
                <c:pt idx="9083">
                  <c:v>9,083.99</c:v>
                </c:pt>
                <c:pt idx="9084">
                  <c:v>9,085.00</c:v>
                </c:pt>
                <c:pt idx="9085">
                  <c:v>9,086.00</c:v>
                </c:pt>
                <c:pt idx="9086">
                  <c:v>9,086.99</c:v>
                </c:pt>
                <c:pt idx="9087">
                  <c:v>9,087.99</c:v>
                </c:pt>
                <c:pt idx="9088">
                  <c:v>9,089.00</c:v>
                </c:pt>
                <c:pt idx="9089">
                  <c:v>9,090.00</c:v>
                </c:pt>
                <c:pt idx="9090">
                  <c:v>9,090.99</c:v>
                </c:pt>
                <c:pt idx="9091">
                  <c:v>9,092.00</c:v>
                </c:pt>
                <c:pt idx="9092">
                  <c:v>9,093.00</c:v>
                </c:pt>
                <c:pt idx="9093">
                  <c:v>9,093.99</c:v>
                </c:pt>
                <c:pt idx="9094">
                  <c:v>9,095.00</c:v>
                </c:pt>
                <c:pt idx="9095">
                  <c:v>9,096.00</c:v>
                </c:pt>
                <c:pt idx="9096">
                  <c:v>9,096.99</c:v>
                </c:pt>
                <c:pt idx="9097">
                  <c:v>9,097.99</c:v>
                </c:pt>
                <c:pt idx="9098">
                  <c:v>9,099.00</c:v>
                </c:pt>
                <c:pt idx="9099">
                  <c:v>9,100.00</c:v>
                </c:pt>
                <c:pt idx="9100">
                  <c:v>9,100.99</c:v>
                </c:pt>
                <c:pt idx="9101">
                  <c:v>9,102.00</c:v>
                </c:pt>
                <c:pt idx="9102">
                  <c:v>9,103.00</c:v>
                </c:pt>
                <c:pt idx="9103">
                  <c:v>9,103.99</c:v>
                </c:pt>
                <c:pt idx="9104">
                  <c:v>9,105.00</c:v>
                </c:pt>
                <c:pt idx="9105">
                  <c:v>9,106.00</c:v>
                </c:pt>
                <c:pt idx="9106">
                  <c:v>9,106.99</c:v>
                </c:pt>
                <c:pt idx="9107">
                  <c:v>9,107.99</c:v>
                </c:pt>
                <c:pt idx="9108">
                  <c:v>9,109.00</c:v>
                </c:pt>
                <c:pt idx="9109">
                  <c:v>9,110.00</c:v>
                </c:pt>
                <c:pt idx="9110">
                  <c:v>9,110.99</c:v>
                </c:pt>
                <c:pt idx="9111">
                  <c:v>9,112.00</c:v>
                </c:pt>
                <c:pt idx="9112">
                  <c:v>9,113.00</c:v>
                </c:pt>
                <c:pt idx="9113">
                  <c:v>9,113.99</c:v>
                </c:pt>
                <c:pt idx="9114">
                  <c:v>9,115.00</c:v>
                </c:pt>
                <c:pt idx="9115">
                  <c:v>9,116.00</c:v>
                </c:pt>
                <c:pt idx="9116">
                  <c:v>9,116.99</c:v>
                </c:pt>
                <c:pt idx="9117">
                  <c:v>9,117.99</c:v>
                </c:pt>
                <c:pt idx="9118">
                  <c:v>9,119.00</c:v>
                </c:pt>
                <c:pt idx="9119">
                  <c:v>9,120.00</c:v>
                </c:pt>
                <c:pt idx="9120">
                  <c:v>9,120.99</c:v>
                </c:pt>
                <c:pt idx="9121">
                  <c:v>9,122.00</c:v>
                </c:pt>
                <c:pt idx="9122">
                  <c:v>9,123.00</c:v>
                </c:pt>
                <c:pt idx="9123">
                  <c:v>9,123.99</c:v>
                </c:pt>
                <c:pt idx="9124">
                  <c:v>9,124.99</c:v>
                </c:pt>
                <c:pt idx="9125">
                  <c:v>9,126.00</c:v>
                </c:pt>
                <c:pt idx="9126">
                  <c:v>9,126.99</c:v>
                </c:pt>
                <c:pt idx="9127">
                  <c:v>9,127.99</c:v>
                </c:pt>
                <c:pt idx="9128">
                  <c:v>9,129.00</c:v>
                </c:pt>
                <c:pt idx="9129">
                  <c:v>9,130.00</c:v>
                </c:pt>
                <c:pt idx="9130">
                  <c:v>9,130.99</c:v>
                </c:pt>
                <c:pt idx="9131">
                  <c:v>9,132.00</c:v>
                </c:pt>
                <c:pt idx="9132">
                  <c:v>9,133.00</c:v>
                </c:pt>
                <c:pt idx="9133">
                  <c:v>9,133.99</c:v>
                </c:pt>
                <c:pt idx="9134">
                  <c:v>9,134.99</c:v>
                </c:pt>
                <c:pt idx="9135">
                  <c:v>9,136.00</c:v>
                </c:pt>
                <c:pt idx="9136">
                  <c:v>9,137.00</c:v>
                </c:pt>
                <c:pt idx="9137">
                  <c:v>9,137.99</c:v>
                </c:pt>
                <c:pt idx="9138">
                  <c:v>9,139.00</c:v>
                </c:pt>
                <c:pt idx="9139">
                  <c:v>9,140.00</c:v>
                </c:pt>
                <c:pt idx="9140">
                  <c:v>9,140.99</c:v>
                </c:pt>
                <c:pt idx="9141">
                  <c:v>9,142.00</c:v>
                </c:pt>
                <c:pt idx="9142">
                  <c:v>9,143.00</c:v>
                </c:pt>
                <c:pt idx="9143">
                  <c:v>9,143.99</c:v>
                </c:pt>
                <c:pt idx="9144">
                  <c:v>9,144.99</c:v>
                </c:pt>
                <c:pt idx="9145">
                  <c:v>9,146.00</c:v>
                </c:pt>
                <c:pt idx="9146">
                  <c:v>9,147.00</c:v>
                </c:pt>
                <c:pt idx="9147">
                  <c:v>9,147.99</c:v>
                </c:pt>
                <c:pt idx="9148">
                  <c:v>9,149.00</c:v>
                </c:pt>
                <c:pt idx="9149">
                  <c:v>9,150.00</c:v>
                </c:pt>
                <c:pt idx="9150">
                  <c:v>9,150.99</c:v>
                </c:pt>
                <c:pt idx="9151">
                  <c:v>9,152.00</c:v>
                </c:pt>
                <c:pt idx="9152">
                  <c:v>9,153.00</c:v>
                </c:pt>
                <c:pt idx="9153">
                  <c:v>9,153.99</c:v>
                </c:pt>
                <c:pt idx="9154">
                  <c:v>9,154.99</c:v>
                </c:pt>
                <c:pt idx="9155">
                  <c:v>9,156.00</c:v>
                </c:pt>
                <c:pt idx="9156">
                  <c:v>9,157.00</c:v>
                </c:pt>
                <c:pt idx="9157">
                  <c:v>9,157.99</c:v>
                </c:pt>
                <c:pt idx="9158">
                  <c:v>9,159.00</c:v>
                </c:pt>
                <c:pt idx="9159">
                  <c:v>9,160.00</c:v>
                </c:pt>
                <c:pt idx="9160">
                  <c:v>9,160.99</c:v>
                </c:pt>
                <c:pt idx="9161">
                  <c:v>9,162.00</c:v>
                </c:pt>
                <c:pt idx="9162">
                  <c:v>9,163.00</c:v>
                </c:pt>
                <c:pt idx="9163">
                  <c:v>9,163.99</c:v>
                </c:pt>
                <c:pt idx="9164">
                  <c:v>9,164.99</c:v>
                </c:pt>
                <c:pt idx="9165">
                  <c:v>9,166.00</c:v>
                </c:pt>
                <c:pt idx="9166">
                  <c:v>9,167.00</c:v>
                </c:pt>
                <c:pt idx="9167">
                  <c:v>9,167.99</c:v>
                </c:pt>
                <c:pt idx="9168">
                  <c:v>9,169.00</c:v>
                </c:pt>
                <c:pt idx="9169">
                  <c:v>9,170.00</c:v>
                </c:pt>
                <c:pt idx="9170">
                  <c:v>9,170.99</c:v>
                </c:pt>
                <c:pt idx="9171">
                  <c:v>9,172.00</c:v>
                </c:pt>
                <c:pt idx="9172">
                  <c:v>9,173.00</c:v>
                </c:pt>
                <c:pt idx="9173">
                  <c:v>9,173.99</c:v>
                </c:pt>
                <c:pt idx="9174">
                  <c:v>9,174.99</c:v>
                </c:pt>
                <c:pt idx="9175">
                  <c:v>9,176.00</c:v>
                </c:pt>
                <c:pt idx="9176">
                  <c:v>9,177.00</c:v>
                </c:pt>
                <c:pt idx="9177">
                  <c:v>9,177.99</c:v>
                </c:pt>
                <c:pt idx="9178">
                  <c:v>9,179.00</c:v>
                </c:pt>
                <c:pt idx="9179">
                  <c:v>9,180.00</c:v>
                </c:pt>
                <c:pt idx="9180">
                  <c:v>9,180.99</c:v>
                </c:pt>
                <c:pt idx="9181">
                  <c:v>9,181.99</c:v>
                </c:pt>
                <c:pt idx="9182">
                  <c:v>9,183.00</c:v>
                </c:pt>
                <c:pt idx="9183">
                  <c:v>9,184.00</c:v>
                </c:pt>
                <c:pt idx="9184">
                  <c:v>9,184.99</c:v>
                </c:pt>
                <c:pt idx="9185">
                  <c:v>9,186.00</c:v>
                </c:pt>
                <c:pt idx="9186">
                  <c:v>9,187.00</c:v>
                </c:pt>
                <c:pt idx="9187">
                  <c:v>9,187.99</c:v>
                </c:pt>
                <c:pt idx="9188">
                  <c:v>9,189.00</c:v>
                </c:pt>
                <c:pt idx="9189">
                  <c:v>9,190.00</c:v>
                </c:pt>
                <c:pt idx="9190">
                  <c:v>9,190.99</c:v>
                </c:pt>
                <c:pt idx="9191">
                  <c:v>9,191.99</c:v>
                </c:pt>
                <c:pt idx="9192">
                  <c:v>9,193.00</c:v>
                </c:pt>
                <c:pt idx="9193">
                  <c:v>9,194.00</c:v>
                </c:pt>
                <c:pt idx="9194">
                  <c:v>9,194.99</c:v>
                </c:pt>
                <c:pt idx="9195">
                  <c:v>9,196.00</c:v>
                </c:pt>
                <c:pt idx="9196">
                  <c:v>9,197.00</c:v>
                </c:pt>
                <c:pt idx="9197">
                  <c:v>9,197.99</c:v>
                </c:pt>
                <c:pt idx="9198">
                  <c:v>9,199.00</c:v>
                </c:pt>
                <c:pt idx="9199">
                  <c:v>9,200.00</c:v>
                </c:pt>
                <c:pt idx="9200">
                  <c:v>9,200.99</c:v>
                </c:pt>
                <c:pt idx="9201">
                  <c:v>9,201.99</c:v>
                </c:pt>
                <c:pt idx="9202">
                  <c:v>9,203.00</c:v>
                </c:pt>
                <c:pt idx="9203">
                  <c:v>9,204.00</c:v>
                </c:pt>
                <c:pt idx="9204">
                  <c:v>9,204.99</c:v>
                </c:pt>
                <c:pt idx="9205">
                  <c:v>9,206.00</c:v>
                </c:pt>
                <c:pt idx="9206">
                  <c:v>9,207.00</c:v>
                </c:pt>
                <c:pt idx="9207">
                  <c:v>9,207.99</c:v>
                </c:pt>
                <c:pt idx="9208">
                  <c:v>9,209.00</c:v>
                </c:pt>
                <c:pt idx="9209">
                  <c:v>9,210.00</c:v>
                </c:pt>
                <c:pt idx="9210">
                  <c:v>9,210.99</c:v>
                </c:pt>
                <c:pt idx="9211">
                  <c:v>9,211.99</c:v>
                </c:pt>
                <c:pt idx="9212">
                  <c:v>9,213.00</c:v>
                </c:pt>
                <c:pt idx="9213">
                  <c:v>9,214.00</c:v>
                </c:pt>
                <c:pt idx="9214">
                  <c:v>9,214.99</c:v>
                </c:pt>
                <c:pt idx="9215">
                  <c:v>9,216.00</c:v>
                </c:pt>
                <c:pt idx="9216">
                  <c:v>9,217.00</c:v>
                </c:pt>
                <c:pt idx="9217">
                  <c:v>9,217.99</c:v>
                </c:pt>
                <c:pt idx="9218">
                  <c:v>9,219.00</c:v>
                </c:pt>
                <c:pt idx="9219">
                  <c:v>9,220.00</c:v>
                </c:pt>
                <c:pt idx="9220">
                  <c:v>9,220.99</c:v>
                </c:pt>
                <c:pt idx="9221">
                  <c:v>9,221.99</c:v>
                </c:pt>
                <c:pt idx="9222">
                  <c:v>9,223.00</c:v>
                </c:pt>
                <c:pt idx="9223">
                  <c:v>9,224.00</c:v>
                </c:pt>
                <c:pt idx="9224">
                  <c:v>9,224.99</c:v>
                </c:pt>
                <c:pt idx="9225">
                  <c:v>9,226.00</c:v>
                </c:pt>
                <c:pt idx="9226">
                  <c:v>9,227.00</c:v>
                </c:pt>
                <c:pt idx="9227">
                  <c:v>9,227.99</c:v>
                </c:pt>
                <c:pt idx="9228">
                  <c:v>9,228.99</c:v>
                </c:pt>
                <c:pt idx="9229">
                  <c:v>9,230.00</c:v>
                </c:pt>
                <c:pt idx="9230">
                  <c:v>9,231.00</c:v>
                </c:pt>
                <c:pt idx="9231">
                  <c:v>9,231.99</c:v>
                </c:pt>
                <c:pt idx="9232">
                  <c:v>9,233.00</c:v>
                </c:pt>
                <c:pt idx="9233">
                  <c:v>9,234.00</c:v>
                </c:pt>
                <c:pt idx="9234">
                  <c:v>9,234.99</c:v>
                </c:pt>
                <c:pt idx="9235">
                  <c:v>9,236.00</c:v>
                </c:pt>
                <c:pt idx="9236">
                  <c:v>9,237.00</c:v>
                </c:pt>
                <c:pt idx="9237">
                  <c:v>9,237.99</c:v>
                </c:pt>
                <c:pt idx="9238">
                  <c:v>9,238.99</c:v>
                </c:pt>
                <c:pt idx="9239">
                  <c:v>9,240.00</c:v>
                </c:pt>
                <c:pt idx="9240">
                  <c:v>9,241.00</c:v>
                </c:pt>
                <c:pt idx="9241">
                  <c:v>9,241.99</c:v>
                </c:pt>
                <c:pt idx="9242">
                  <c:v>9,243.00</c:v>
                </c:pt>
                <c:pt idx="9243">
                  <c:v>9,244.00</c:v>
                </c:pt>
                <c:pt idx="9244">
                  <c:v>9,244.99</c:v>
                </c:pt>
                <c:pt idx="9245">
                  <c:v>9,246.00</c:v>
                </c:pt>
                <c:pt idx="9246">
                  <c:v>9,247.00</c:v>
                </c:pt>
                <c:pt idx="9247">
                  <c:v>9,247.99</c:v>
                </c:pt>
                <c:pt idx="9248">
                  <c:v>9,248.99</c:v>
                </c:pt>
                <c:pt idx="9249">
                  <c:v>9,250.00</c:v>
                </c:pt>
                <c:pt idx="9250">
                  <c:v>9,251.00</c:v>
                </c:pt>
                <c:pt idx="9251">
                  <c:v>9,251.99</c:v>
                </c:pt>
                <c:pt idx="9252">
                  <c:v>9,253.00</c:v>
                </c:pt>
                <c:pt idx="9253">
                  <c:v>9,254.00</c:v>
                </c:pt>
                <c:pt idx="9254">
                  <c:v>9,254.99</c:v>
                </c:pt>
                <c:pt idx="9255">
                  <c:v>9,256.00</c:v>
                </c:pt>
                <c:pt idx="9256">
                  <c:v>9,257.00</c:v>
                </c:pt>
                <c:pt idx="9257">
                  <c:v>9,257.99</c:v>
                </c:pt>
                <c:pt idx="9258">
                  <c:v>9,258.99</c:v>
                </c:pt>
                <c:pt idx="9259">
                  <c:v>9,260.00</c:v>
                </c:pt>
                <c:pt idx="9260">
                  <c:v>9,261.00</c:v>
                </c:pt>
                <c:pt idx="9261">
                  <c:v>9,261.99</c:v>
                </c:pt>
                <c:pt idx="9262">
                  <c:v>9,263.00</c:v>
                </c:pt>
                <c:pt idx="9263">
                  <c:v>9,264.00</c:v>
                </c:pt>
                <c:pt idx="9264">
                  <c:v>9,264.99</c:v>
                </c:pt>
                <c:pt idx="9265">
                  <c:v>9,266.00</c:v>
                </c:pt>
                <c:pt idx="9266">
                  <c:v>9,267.00</c:v>
                </c:pt>
                <c:pt idx="9267">
                  <c:v>9,267.99</c:v>
                </c:pt>
                <c:pt idx="9268">
                  <c:v>9,268.99</c:v>
                </c:pt>
                <c:pt idx="9269">
                  <c:v>9,270.00</c:v>
                </c:pt>
                <c:pt idx="9270">
                  <c:v>9,271.00</c:v>
                </c:pt>
                <c:pt idx="9271">
                  <c:v>9,271.99</c:v>
                </c:pt>
                <c:pt idx="9272">
                  <c:v>9,273.00</c:v>
                </c:pt>
                <c:pt idx="9273">
                  <c:v>9,274.00</c:v>
                </c:pt>
                <c:pt idx="9274">
                  <c:v>9,274.99</c:v>
                </c:pt>
                <c:pt idx="9275">
                  <c:v>9,275.99</c:v>
                </c:pt>
                <c:pt idx="9276">
                  <c:v>9,277.00</c:v>
                </c:pt>
                <c:pt idx="9277">
                  <c:v>9,277.99</c:v>
                </c:pt>
                <c:pt idx="9278">
                  <c:v>9,278.99</c:v>
                </c:pt>
                <c:pt idx="9279">
                  <c:v>9,280.00</c:v>
                </c:pt>
                <c:pt idx="9280">
                  <c:v>9,281.00</c:v>
                </c:pt>
                <c:pt idx="9281">
                  <c:v>9,281.99</c:v>
                </c:pt>
                <c:pt idx="9282">
                  <c:v>9,283.00</c:v>
                </c:pt>
                <c:pt idx="9283">
                  <c:v>9,284.00</c:v>
                </c:pt>
                <c:pt idx="9284">
                  <c:v>9,284.99</c:v>
                </c:pt>
                <c:pt idx="9285">
                  <c:v>9,285.99</c:v>
                </c:pt>
                <c:pt idx="9286">
                  <c:v>9,287.00</c:v>
                </c:pt>
                <c:pt idx="9287">
                  <c:v>9,288.00</c:v>
                </c:pt>
                <c:pt idx="9288">
                  <c:v>9,288.99</c:v>
                </c:pt>
                <c:pt idx="9289">
                  <c:v>9,290.00</c:v>
                </c:pt>
                <c:pt idx="9290">
                  <c:v>9,291.00</c:v>
                </c:pt>
                <c:pt idx="9291">
                  <c:v>9,291.99</c:v>
                </c:pt>
                <c:pt idx="9292">
                  <c:v>9,293.00</c:v>
                </c:pt>
                <c:pt idx="9293">
                  <c:v>9,294.00</c:v>
                </c:pt>
                <c:pt idx="9294">
                  <c:v>9,294.99</c:v>
                </c:pt>
                <c:pt idx="9295">
                  <c:v>9,295.99</c:v>
                </c:pt>
                <c:pt idx="9296">
                  <c:v>9,297.00</c:v>
                </c:pt>
                <c:pt idx="9297">
                  <c:v>9,298.00</c:v>
                </c:pt>
                <c:pt idx="9298">
                  <c:v>9,298.99</c:v>
                </c:pt>
                <c:pt idx="9299">
                  <c:v>9,300.00</c:v>
                </c:pt>
                <c:pt idx="9300">
                  <c:v>9,301.00</c:v>
                </c:pt>
                <c:pt idx="9301">
                  <c:v>9,301.99</c:v>
                </c:pt>
                <c:pt idx="9302">
                  <c:v>9,302.99</c:v>
                </c:pt>
                <c:pt idx="9303">
                  <c:v>9,304.00</c:v>
                </c:pt>
                <c:pt idx="9304">
                  <c:v>9,305.00</c:v>
                </c:pt>
                <c:pt idx="9305">
                  <c:v>9,305.99</c:v>
                </c:pt>
                <c:pt idx="9306">
                  <c:v>9,307.00</c:v>
                </c:pt>
                <c:pt idx="9307">
                  <c:v>9,308.00</c:v>
                </c:pt>
                <c:pt idx="9308">
                  <c:v>9,308.99</c:v>
                </c:pt>
                <c:pt idx="9309">
                  <c:v>9,310.00</c:v>
                </c:pt>
                <c:pt idx="9310">
                  <c:v>9,311.00</c:v>
                </c:pt>
                <c:pt idx="9311">
                  <c:v>9,311.99</c:v>
                </c:pt>
                <c:pt idx="9312">
                  <c:v>9,312.99</c:v>
                </c:pt>
                <c:pt idx="9313">
                  <c:v>9,314.00</c:v>
                </c:pt>
                <c:pt idx="9314">
                  <c:v>9,315.00</c:v>
                </c:pt>
                <c:pt idx="9315">
                  <c:v>9,315.99</c:v>
                </c:pt>
                <c:pt idx="9316">
                  <c:v>9,317.00</c:v>
                </c:pt>
                <c:pt idx="9317">
                  <c:v>9,318.00</c:v>
                </c:pt>
                <c:pt idx="9318">
                  <c:v>9,318.99</c:v>
                </c:pt>
                <c:pt idx="9319">
                  <c:v>9,320.00</c:v>
                </c:pt>
                <c:pt idx="9320">
                  <c:v>9,321.00</c:v>
                </c:pt>
                <c:pt idx="9321">
                  <c:v>9,321.99</c:v>
                </c:pt>
                <c:pt idx="9322">
                  <c:v>9,322.99</c:v>
                </c:pt>
                <c:pt idx="9323">
                  <c:v>9,324.00</c:v>
                </c:pt>
                <c:pt idx="9324">
                  <c:v>9,325.00</c:v>
                </c:pt>
                <c:pt idx="9325">
                  <c:v>9,325.99</c:v>
                </c:pt>
                <c:pt idx="9326">
                  <c:v>9,327.00</c:v>
                </c:pt>
                <c:pt idx="9327">
                  <c:v>9,328.00</c:v>
                </c:pt>
                <c:pt idx="9328">
                  <c:v>9,328.99</c:v>
                </c:pt>
                <c:pt idx="9329">
                  <c:v>9,330.00</c:v>
                </c:pt>
                <c:pt idx="9330">
                  <c:v>9,331.00</c:v>
                </c:pt>
                <c:pt idx="9331">
                  <c:v>9,331.99</c:v>
                </c:pt>
                <c:pt idx="9332">
                  <c:v>9,332.99</c:v>
                </c:pt>
                <c:pt idx="9333">
                  <c:v>9,334.00</c:v>
                </c:pt>
                <c:pt idx="9334">
                  <c:v>9,335.00</c:v>
                </c:pt>
                <c:pt idx="9335">
                  <c:v>9,335.99</c:v>
                </c:pt>
                <c:pt idx="9336">
                  <c:v>9,337.00</c:v>
                </c:pt>
                <c:pt idx="9337">
                  <c:v>9,338.00</c:v>
                </c:pt>
                <c:pt idx="9338">
                  <c:v>9,338.99</c:v>
                </c:pt>
                <c:pt idx="9339">
                  <c:v>9,339.99</c:v>
                </c:pt>
                <c:pt idx="9340">
                  <c:v>9,341.00</c:v>
                </c:pt>
                <c:pt idx="9341">
                  <c:v>9,342.00</c:v>
                </c:pt>
                <c:pt idx="9342">
                  <c:v>9,342.99</c:v>
                </c:pt>
                <c:pt idx="9343">
                  <c:v>9,344.00</c:v>
                </c:pt>
                <c:pt idx="9344">
                  <c:v>9,345.00</c:v>
                </c:pt>
                <c:pt idx="9345">
                  <c:v>9,345.99</c:v>
                </c:pt>
                <c:pt idx="9346">
                  <c:v>9,347.00</c:v>
                </c:pt>
                <c:pt idx="9347">
                  <c:v>9,348.00</c:v>
                </c:pt>
                <c:pt idx="9348">
                  <c:v>9,348.99</c:v>
                </c:pt>
                <c:pt idx="9349">
                  <c:v>9,349.99</c:v>
                </c:pt>
                <c:pt idx="9350">
                  <c:v>9,351.00</c:v>
                </c:pt>
                <c:pt idx="9351">
                  <c:v>9,352.00</c:v>
                </c:pt>
                <c:pt idx="9352">
                  <c:v>9,352.99</c:v>
                </c:pt>
                <c:pt idx="9353">
                  <c:v>9,354.00</c:v>
                </c:pt>
                <c:pt idx="9354">
                  <c:v>9,355.00</c:v>
                </c:pt>
                <c:pt idx="9355">
                  <c:v>9,355.99</c:v>
                </c:pt>
                <c:pt idx="9356">
                  <c:v>9,357.00</c:v>
                </c:pt>
                <c:pt idx="9357">
                  <c:v>9,358.00</c:v>
                </c:pt>
                <c:pt idx="9358">
                  <c:v>9,358.99</c:v>
                </c:pt>
                <c:pt idx="9359">
                  <c:v>9,359.99</c:v>
                </c:pt>
                <c:pt idx="9360">
                  <c:v>9,361.00</c:v>
                </c:pt>
                <c:pt idx="9361">
                  <c:v>9,362.00</c:v>
                </c:pt>
                <c:pt idx="9362">
                  <c:v>9,362.99</c:v>
                </c:pt>
                <c:pt idx="9363">
                  <c:v>9,364.00</c:v>
                </c:pt>
                <c:pt idx="9364">
                  <c:v>9,365.00</c:v>
                </c:pt>
                <c:pt idx="9365">
                  <c:v>9,365.99</c:v>
                </c:pt>
                <c:pt idx="9366">
                  <c:v>9,367.00</c:v>
                </c:pt>
                <c:pt idx="9367">
                  <c:v>9,368.00</c:v>
                </c:pt>
                <c:pt idx="9368">
                  <c:v>9,368.99</c:v>
                </c:pt>
                <c:pt idx="9369">
                  <c:v>9,369.99</c:v>
                </c:pt>
                <c:pt idx="9370">
                  <c:v>9,371.00</c:v>
                </c:pt>
                <c:pt idx="9371">
                  <c:v>9,372.00</c:v>
                </c:pt>
                <c:pt idx="9372">
                  <c:v>9,372.99</c:v>
                </c:pt>
                <c:pt idx="9373">
                  <c:v>9,374.00</c:v>
                </c:pt>
                <c:pt idx="9374">
                  <c:v>9,375.00</c:v>
                </c:pt>
                <c:pt idx="9375">
                  <c:v>9,375.99</c:v>
                </c:pt>
                <c:pt idx="9376">
                  <c:v>9,377.00</c:v>
                </c:pt>
                <c:pt idx="9377">
                  <c:v>9,378.00</c:v>
                </c:pt>
                <c:pt idx="9378">
                  <c:v>9,378.99</c:v>
                </c:pt>
                <c:pt idx="9379">
                  <c:v>9,379.99</c:v>
                </c:pt>
                <c:pt idx="9380">
                  <c:v>9,381.00</c:v>
                </c:pt>
                <c:pt idx="9381">
                  <c:v>9,382.00</c:v>
                </c:pt>
                <c:pt idx="9382">
                  <c:v>9,382.99</c:v>
                </c:pt>
                <c:pt idx="9383">
                  <c:v>9,384.00</c:v>
                </c:pt>
                <c:pt idx="9384">
                  <c:v>9,385.00</c:v>
                </c:pt>
                <c:pt idx="9385">
                  <c:v>9,385.99</c:v>
                </c:pt>
                <c:pt idx="9386">
                  <c:v>9,386.99</c:v>
                </c:pt>
                <c:pt idx="9387">
                  <c:v>9,388.00</c:v>
                </c:pt>
                <c:pt idx="9388">
                  <c:v>9,389.00</c:v>
                </c:pt>
                <c:pt idx="9389">
                  <c:v>9,389.99</c:v>
                </c:pt>
                <c:pt idx="9390">
                  <c:v>9,391.00</c:v>
                </c:pt>
                <c:pt idx="9391">
                  <c:v>9,392.00</c:v>
                </c:pt>
                <c:pt idx="9392">
                  <c:v>9,392.99</c:v>
                </c:pt>
                <c:pt idx="9393">
                  <c:v>9,394.00</c:v>
                </c:pt>
                <c:pt idx="9394">
                  <c:v>9,395.00</c:v>
                </c:pt>
                <c:pt idx="9395">
                  <c:v>9,395.99</c:v>
                </c:pt>
                <c:pt idx="9396">
                  <c:v>9,396.99</c:v>
                </c:pt>
                <c:pt idx="9397">
                  <c:v>9,398.00</c:v>
                </c:pt>
                <c:pt idx="9398">
                  <c:v>9,399.00</c:v>
                </c:pt>
                <c:pt idx="9399">
                  <c:v>9,399.99</c:v>
                </c:pt>
                <c:pt idx="9400">
                  <c:v>9,401.00</c:v>
                </c:pt>
                <c:pt idx="9401">
                  <c:v>9,402.00</c:v>
                </c:pt>
                <c:pt idx="9402">
                  <c:v>9,402.99</c:v>
                </c:pt>
                <c:pt idx="9403">
                  <c:v>9,404.00</c:v>
                </c:pt>
                <c:pt idx="9404">
                  <c:v>9,405.00</c:v>
                </c:pt>
                <c:pt idx="9405">
                  <c:v>9,405.99</c:v>
                </c:pt>
                <c:pt idx="9406">
                  <c:v>9,406.99</c:v>
                </c:pt>
                <c:pt idx="9407">
                  <c:v>9,408.00</c:v>
                </c:pt>
                <c:pt idx="9408">
                  <c:v>9,409.00</c:v>
                </c:pt>
                <c:pt idx="9409">
                  <c:v>9,409.99</c:v>
                </c:pt>
                <c:pt idx="9410">
                  <c:v>9,411.00</c:v>
                </c:pt>
                <c:pt idx="9411">
                  <c:v>9,412.00</c:v>
                </c:pt>
                <c:pt idx="9412">
                  <c:v>9,412.99</c:v>
                </c:pt>
                <c:pt idx="9413">
                  <c:v>9,414.00</c:v>
                </c:pt>
                <c:pt idx="9414">
                  <c:v>9,415.00</c:v>
                </c:pt>
                <c:pt idx="9415">
                  <c:v>9,415.99</c:v>
                </c:pt>
                <c:pt idx="9416">
                  <c:v>9,416.99</c:v>
                </c:pt>
                <c:pt idx="9417">
                  <c:v>9,418.00</c:v>
                </c:pt>
                <c:pt idx="9418">
                  <c:v>9,419.00</c:v>
                </c:pt>
                <c:pt idx="9419">
                  <c:v>9,419.99</c:v>
                </c:pt>
                <c:pt idx="9420">
                  <c:v>9,421.00</c:v>
                </c:pt>
                <c:pt idx="9421">
                  <c:v>9,422.00</c:v>
                </c:pt>
                <c:pt idx="9422">
                  <c:v>9,422.99</c:v>
                </c:pt>
                <c:pt idx="9423">
                  <c:v>9,423.99</c:v>
                </c:pt>
                <c:pt idx="9424">
                  <c:v>9,425.00</c:v>
                </c:pt>
                <c:pt idx="9425">
                  <c:v>9,425.99</c:v>
                </c:pt>
                <c:pt idx="9426">
                  <c:v>9,426.99</c:v>
                </c:pt>
                <c:pt idx="9427">
                  <c:v>9,428.00</c:v>
                </c:pt>
                <c:pt idx="9428">
                  <c:v>9,429.00</c:v>
                </c:pt>
                <c:pt idx="9429">
                  <c:v>9,429.99</c:v>
                </c:pt>
                <c:pt idx="9430">
                  <c:v>9,431.00</c:v>
                </c:pt>
                <c:pt idx="9431">
                  <c:v>9,432.00</c:v>
                </c:pt>
                <c:pt idx="9432">
                  <c:v>9,432.99</c:v>
                </c:pt>
                <c:pt idx="9433">
                  <c:v>9,433.99</c:v>
                </c:pt>
                <c:pt idx="9434">
                  <c:v>9,435.00</c:v>
                </c:pt>
                <c:pt idx="9435">
                  <c:v>9,436.00</c:v>
                </c:pt>
                <c:pt idx="9436">
                  <c:v>9,436.99</c:v>
                </c:pt>
                <c:pt idx="9437">
                  <c:v>9,438.00</c:v>
                </c:pt>
                <c:pt idx="9438">
                  <c:v>9,439.00</c:v>
                </c:pt>
                <c:pt idx="9439">
                  <c:v>9,439.99</c:v>
                </c:pt>
                <c:pt idx="9440">
                  <c:v>9,441.00</c:v>
                </c:pt>
                <c:pt idx="9441">
                  <c:v>9,442.00</c:v>
                </c:pt>
                <c:pt idx="9442">
                  <c:v>9,442.99</c:v>
                </c:pt>
                <c:pt idx="9443">
                  <c:v>9,443.99</c:v>
                </c:pt>
                <c:pt idx="9444">
                  <c:v>9,445.00</c:v>
                </c:pt>
                <c:pt idx="9445">
                  <c:v>9,446.00</c:v>
                </c:pt>
                <c:pt idx="9446">
                  <c:v>9,446.99</c:v>
                </c:pt>
                <c:pt idx="9447">
                  <c:v>9,448.00</c:v>
                </c:pt>
                <c:pt idx="9448">
                  <c:v>9,449.00</c:v>
                </c:pt>
                <c:pt idx="9449">
                  <c:v>9,449.99</c:v>
                </c:pt>
                <c:pt idx="9450">
                  <c:v>9,451.00</c:v>
                </c:pt>
                <c:pt idx="9451">
                  <c:v>9,452.00</c:v>
                </c:pt>
                <c:pt idx="9452">
                  <c:v>9,452.99</c:v>
                </c:pt>
                <c:pt idx="9453">
                  <c:v>9,453.99</c:v>
                </c:pt>
                <c:pt idx="9454">
                  <c:v>9,455.00</c:v>
                </c:pt>
                <c:pt idx="9455">
                  <c:v>9,456.00</c:v>
                </c:pt>
                <c:pt idx="9456">
                  <c:v>9,456.99</c:v>
                </c:pt>
                <c:pt idx="9457">
                  <c:v>9,458.00</c:v>
                </c:pt>
                <c:pt idx="9458">
                  <c:v>9,459.00</c:v>
                </c:pt>
                <c:pt idx="9459">
                  <c:v>9,459.99</c:v>
                </c:pt>
                <c:pt idx="9460">
                  <c:v>9,461.00</c:v>
                </c:pt>
                <c:pt idx="9461">
                  <c:v>9,462.00</c:v>
                </c:pt>
                <c:pt idx="9462">
                  <c:v>9,462.99</c:v>
                </c:pt>
                <c:pt idx="9463">
                  <c:v>9,463.99</c:v>
                </c:pt>
                <c:pt idx="9464">
                  <c:v>9,465.00</c:v>
                </c:pt>
                <c:pt idx="9465">
                  <c:v>9,466.00</c:v>
                </c:pt>
                <c:pt idx="9466">
                  <c:v>9,466.99</c:v>
                </c:pt>
                <c:pt idx="9467">
                  <c:v>9,468.00</c:v>
                </c:pt>
                <c:pt idx="9468">
                  <c:v>9,469.00</c:v>
                </c:pt>
                <c:pt idx="9469">
                  <c:v>9,469.99</c:v>
                </c:pt>
                <c:pt idx="9470">
                  <c:v>9,471.00</c:v>
                </c:pt>
                <c:pt idx="9471">
                  <c:v>9,472.00</c:v>
                </c:pt>
                <c:pt idx="9472">
                  <c:v>9,472.99</c:v>
                </c:pt>
                <c:pt idx="9473">
                  <c:v>9,473.99</c:v>
                </c:pt>
                <c:pt idx="9474">
                  <c:v>9,475.00</c:v>
                </c:pt>
                <c:pt idx="9475">
                  <c:v>9,476.00</c:v>
                </c:pt>
                <c:pt idx="9476">
                  <c:v>9,476.99</c:v>
                </c:pt>
                <c:pt idx="9477">
                  <c:v>9,478.00</c:v>
                </c:pt>
                <c:pt idx="9478">
                  <c:v>9,479.00</c:v>
                </c:pt>
                <c:pt idx="9479">
                  <c:v>9,479.99</c:v>
                </c:pt>
                <c:pt idx="9480">
                  <c:v>9,480.99</c:v>
                </c:pt>
                <c:pt idx="9481">
                  <c:v>9,482.00</c:v>
                </c:pt>
                <c:pt idx="9482">
                  <c:v>9,483.00</c:v>
                </c:pt>
                <c:pt idx="9483">
                  <c:v>9,483.99</c:v>
                </c:pt>
                <c:pt idx="9484">
                  <c:v>9,485.00</c:v>
                </c:pt>
                <c:pt idx="9485">
                  <c:v>9,486.00</c:v>
                </c:pt>
                <c:pt idx="9486">
                  <c:v>9,486.99</c:v>
                </c:pt>
                <c:pt idx="9487">
                  <c:v>9,488.00</c:v>
                </c:pt>
                <c:pt idx="9488">
                  <c:v>9,489.00</c:v>
                </c:pt>
                <c:pt idx="9489">
                  <c:v>9,489.99</c:v>
                </c:pt>
                <c:pt idx="9490">
                  <c:v>9,490.99</c:v>
                </c:pt>
                <c:pt idx="9491">
                  <c:v>9,492.00</c:v>
                </c:pt>
                <c:pt idx="9492">
                  <c:v>9,493.00</c:v>
                </c:pt>
                <c:pt idx="9493">
                  <c:v>9,493.99</c:v>
                </c:pt>
                <c:pt idx="9494">
                  <c:v>9,495.00</c:v>
                </c:pt>
                <c:pt idx="9495">
                  <c:v>9,496.00</c:v>
                </c:pt>
                <c:pt idx="9496">
                  <c:v>9,496.99</c:v>
                </c:pt>
                <c:pt idx="9497">
                  <c:v>9,498.00</c:v>
                </c:pt>
                <c:pt idx="9498">
                  <c:v>9,499.00</c:v>
                </c:pt>
                <c:pt idx="9499">
                  <c:v>9,499.99</c:v>
                </c:pt>
                <c:pt idx="9500">
                  <c:v>9,500.99</c:v>
                </c:pt>
                <c:pt idx="9501">
                  <c:v>9,502.00</c:v>
                </c:pt>
                <c:pt idx="9502">
                  <c:v>9,503.00</c:v>
                </c:pt>
                <c:pt idx="9503">
                  <c:v>9,503.99</c:v>
                </c:pt>
                <c:pt idx="9504">
                  <c:v>9,505.00</c:v>
                </c:pt>
                <c:pt idx="9505">
                  <c:v>9,506.00</c:v>
                </c:pt>
                <c:pt idx="9506">
                  <c:v>9,506.99</c:v>
                </c:pt>
                <c:pt idx="9507">
                  <c:v>9,508.00</c:v>
                </c:pt>
                <c:pt idx="9508">
                  <c:v>9,509.00</c:v>
                </c:pt>
                <c:pt idx="9509">
                  <c:v>9,509.99</c:v>
                </c:pt>
                <c:pt idx="9510">
                  <c:v>9,510.99</c:v>
                </c:pt>
                <c:pt idx="9511">
                  <c:v>9,512.00</c:v>
                </c:pt>
                <c:pt idx="9512">
                  <c:v>9,513.00</c:v>
                </c:pt>
                <c:pt idx="9513">
                  <c:v>9,513.99</c:v>
                </c:pt>
                <c:pt idx="9514">
                  <c:v>9,515.00</c:v>
                </c:pt>
                <c:pt idx="9515">
                  <c:v>9,516.00</c:v>
                </c:pt>
                <c:pt idx="9516">
                  <c:v>9,516.99</c:v>
                </c:pt>
                <c:pt idx="9517">
                  <c:v>9,518.00</c:v>
                </c:pt>
                <c:pt idx="9518">
                  <c:v>9,519.00</c:v>
                </c:pt>
                <c:pt idx="9519">
                  <c:v>9,519.99</c:v>
                </c:pt>
                <c:pt idx="9520">
                  <c:v>9,520.99</c:v>
                </c:pt>
                <c:pt idx="9521">
                  <c:v>9,522.00</c:v>
                </c:pt>
                <c:pt idx="9522">
                  <c:v>9,523.00</c:v>
                </c:pt>
                <c:pt idx="9523">
                  <c:v>9,523.99</c:v>
                </c:pt>
                <c:pt idx="9524">
                  <c:v>9,525.00</c:v>
                </c:pt>
                <c:pt idx="9525">
                  <c:v>9,526.00</c:v>
                </c:pt>
                <c:pt idx="9526">
                  <c:v>9,526.99</c:v>
                </c:pt>
                <c:pt idx="9527">
                  <c:v>9,527.99</c:v>
                </c:pt>
                <c:pt idx="9528">
                  <c:v>9,529.00</c:v>
                </c:pt>
                <c:pt idx="9529">
                  <c:v>9,530.00</c:v>
                </c:pt>
                <c:pt idx="9530">
                  <c:v>9,530.99</c:v>
                </c:pt>
                <c:pt idx="9531">
                  <c:v>9,532.00</c:v>
                </c:pt>
                <c:pt idx="9532">
                  <c:v>9,533.00</c:v>
                </c:pt>
                <c:pt idx="9533">
                  <c:v>9,533.99</c:v>
                </c:pt>
                <c:pt idx="9534">
                  <c:v>9,535.00</c:v>
                </c:pt>
                <c:pt idx="9535">
                  <c:v>9,536.00</c:v>
                </c:pt>
                <c:pt idx="9536">
                  <c:v>9,536.99</c:v>
                </c:pt>
                <c:pt idx="9537">
                  <c:v>9,537.99</c:v>
                </c:pt>
                <c:pt idx="9538">
                  <c:v>9,539.00</c:v>
                </c:pt>
                <c:pt idx="9539">
                  <c:v>9,540.00</c:v>
                </c:pt>
                <c:pt idx="9540">
                  <c:v>9,540.99</c:v>
                </c:pt>
                <c:pt idx="9541">
                  <c:v>9,542.00</c:v>
                </c:pt>
                <c:pt idx="9542">
                  <c:v>9,543.00</c:v>
                </c:pt>
                <c:pt idx="9543">
                  <c:v>9,543.99</c:v>
                </c:pt>
                <c:pt idx="9544">
                  <c:v>9,545.00</c:v>
                </c:pt>
                <c:pt idx="9545">
                  <c:v>9,546.00</c:v>
                </c:pt>
                <c:pt idx="9546">
                  <c:v>9,546.99</c:v>
                </c:pt>
                <c:pt idx="9547">
                  <c:v>9,547.99</c:v>
                </c:pt>
                <c:pt idx="9548">
                  <c:v>9,549.00</c:v>
                </c:pt>
                <c:pt idx="9549">
                  <c:v>9,550.00</c:v>
                </c:pt>
                <c:pt idx="9550">
                  <c:v>9,550.99</c:v>
                </c:pt>
                <c:pt idx="9551">
                  <c:v>9,552.00</c:v>
                </c:pt>
                <c:pt idx="9552">
                  <c:v>9,553.00</c:v>
                </c:pt>
                <c:pt idx="9553">
                  <c:v>9,553.99</c:v>
                </c:pt>
                <c:pt idx="9554">
                  <c:v>9,555.00</c:v>
                </c:pt>
                <c:pt idx="9555">
                  <c:v>9,556.00</c:v>
                </c:pt>
                <c:pt idx="9556">
                  <c:v>9,556.99</c:v>
                </c:pt>
                <c:pt idx="9557">
                  <c:v>9,557.99</c:v>
                </c:pt>
                <c:pt idx="9558">
                  <c:v>9,559.00</c:v>
                </c:pt>
                <c:pt idx="9559">
                  <c:v>9,560.00</c:v>
                </c:pt>
                <c:pt idx="9560">
                  <c:v>9,560.99</c:v>
                </c:pt>
                <c:pt idx="9561">
                  <c:v>9,562.00</c:v>
                </c:pt>
                <c:pt idx="9562">
                  <c:v>9,563.00</c:v>
                </c:pt>
                <c:pt idx="9563">
                  <c:v>9,563.99</c:v>
                </c:pt>
                <c:pt idx="9564">
                  <c:v>9,565.00</c:v>
                </c:pt>
                <c:pt idx="9565">
                  <c:v>9,566.00</c:v>
                </c:pt>
                <c:pt idx="9566">
                  <c:v>9,566.99</c:v>
                </c:pt>
                <c:pt idx="9567">
                  <c:v>9,567.99</c:v>
                </c:pt>
                <c:pt idx="9568">
                  <c:v>9,569.00</c:v>
                </c:pt>
                <c:pt idx="9569">
                  <c:v>9,570.00</c:v>
                </c:pt>
                <c:pt idx="9570">
                  <c:v>9,570.99</c:v>
                </c:pt>
                <c:pt idx="9571">
                  <c:v>9,572.00</c:v>
                </c:pt>
                <c:pt idx="9572">
                  <c:v>9,573.00</c:v>
                </c:pt>
                <c:pt idx="9573">
                  <c:v>9,573.99</c:v>
                </c:pt>
                <c:pt idx="9574">
                  <c:v>9,574.99</c:v>
                </c:pt>
                <c:pt idx="9575">
                  <c:v>9,576.00</c:v>
                </c:pt>
                <c:pt idx="9576">
                  <c:v>9,576.99</c:v>
                </c:pt>
                <c:pt idx="9577">
                  <c:v>9,577.99</c:v>
                </c:pt>
                <c:pt idx="9578">
                  <c:v>9,579.00</c:v>
                </c:pt>
                <c:pt idx="9579">
                  <c:v>9,580.00</c:v>
                </c:pt>
                <c:pt idx="9580">
                  <c:v>9,580.99</c:v>
                </c:pt>
                <c:pt idx="9581">
                  <c:v>9,582.00</c:v>
                </c:pt>
                <c:pt idx="9582">
                  <c:v>9,583.00</c:v>
                </c:pt>
                <c:pt idx="9583">
                  <c:v>9,583.99</c:v>
                </c:pt>
                <c:pt idx="9584">
                  <c:v>9,584.99</c:v>
                </c:pt>
                <c:pt idx="9585">
                  <c:v>9,586.00</c:v>
                </c:pt>
                <c:pt idx="9586">
                  <c:v>9,587.00</c:v>
                </c:pt>
                <c:pt idx="9587">
                  <c:v>9,587.99</c:v>
                </c:pt>
                <c:pt idx="9588">
                  <c:v>9,589.00</c:v>
                </c:pt>
                <c:pt idx="9589">
                  <c:v>9,590.00</c:v>
                </c:pt>
                <c:pt idx="9590">
                  <c:v>9,590.99</c:v>
                </c:pt>
                <c:pt idx="9591">
                  <c:v>9,592.00</c:v>
                </c:pt>
                <c:pt idx="9592">
                  <c:v>9,593.00</c:v>
                </c:pt>
                <c:pt idx="9593">
                  <c:v>9,593.99</c:v>
                </c:pt>
                <c:pt idx="9594">
                  <c:v>9,594.99</c:v>
                </c:pt>
                <c:pt idx="9595">
                  <c:v>9,596.00</c:v>
                </c:pt>
                <c:pt idx="9596">
                  <c:v>9,597.00</c:v>
                </c:pt>
                <c:pt idx="9597">
                  <c:v>9,597.99</c:v>
                </c:pt>
                <c:pt idx="9598">
                  <c:v>9,599.00</c:v>
                </c:pt>
                <c:pt idx="9599">
                  <c:v>9,600.00</c:v>
                </c:pt>
                <c:pt idx="9600">
                  <c:v>9,600.99</c:v>
                </c:pt>
                <c:pt idx="9601">
                  <c:v>9,602.00</c:v>
                </c:pt>
                <c:pt idx="9602">
                  <c:v>9,603.00</c:v>
                </c:pt>
                <c:pt idx="9603">
                  <c:v>9,603.99</c:v>
                </c:pt>
                <c:pt idx="9604">
                  <c:v>9,604.99</c:v>
                </c:pt>
                <c:pt idx="9605">
                  <c:v>9,606.00</c:v>
                </c:pt>
                <c:pt idx="9606">
                  <c:v>9,607.00</c:v>
                </c:pt>
                <c:pt idx="9607">
                  <c:v>9,607.99</c:v>
                </c:pt>
                <c:pt idx="9608">
                  <c:v>9,609.00</c:v>
                </c:pt>
                <c:pt idx="9609">
                  <c:v>9,610.00</c:v>
                </c:pt>
                <c:pt idx="9610">
                  <c:v>9,610.99</c:v>
                </c:pt>
                <c:pt idx="9611">
                  <c:v>9,612.00</c:v>
                </c:pt>
                <c:pt idx="9612">
                  <c:v>9,613.00</c:v>
                </c:pt>
                <c:pt idx="9613">
                  <c:v>9,613.99</c:v>
                </c:pt>
                <c:pt idx="9614">
                  <c:v>9,614.99</c:v>
                </c:pt>
                <c:pt idx="9615">
                  <c:v>9,616.00</c:v>
                </c:pt>
                <c:pt idx="9616">
                  <c:v>9,617.00</c:v>
                </c:pt>
                <c:pt idx="9617">
                  <c:v>9,617.99</c:v>
                </c:pt>
                <c:pt idx="9618">
                  <c:v>9,619.00</c:v>
                </c:pt>
                <c:pt idx="9619">
                  <c:v>9,620.00</c:v>
                </c:pt>
                <c:pt idx="9620">
                  <c:v>9,620.99</c:v>
                </c:pt>
                <c:pt idx="9621">
                  <c:v>9,622.00</c:v>
                </c:pt>
                <c:pt idx="9622">
                  <c:v>9,623.00</c:v>
                </c:pt>
                <c:pt idx="9623">
                  <c:v>9,623.99</c:v>
                </c:pt>
                <c:pt idx="9624">
                  <c:v>9,624.99</c:v>
                </c:pt>
                <c:pt idx="9625">
                  <c:v>9,626.00</c:v>
                </c:pt>
                <c:pt idx="9626">
                  <c:v>9,627.00</c:v>
                </c:pt>
                <c:pt idx="9627">
                  <c:v>9,627.99</c:v>
                </c:pt>
                <c:pt idx="9628">
                  <c:v>9,629.00</c:v>
                </c:pt>
                <c:pt idx="9629">
                  <c:v>9,630.00</c:v>
                </c:pt>
                <c:pt idx="9630">
                  <c:v>9,630.99</c:v>
                </c:pt>
                <c:pt idx="9631">
                  <c:v>9,631.99</c:v>
                </c:pt>
                <c:pt idx="9632">
                  <c:v>9,633.00</c:v>
                </c:pt>
                <c:pt idx="9633">
                  <c:v>9,634.00</c:v>
                </c:pt>
                <c:pt idx="9634">
                  <c:v>9,634.99</c:v>
                </c:pt>
                <c:pt idx="9635">
                  <c:v>9,636.00</c:v>
                </c:pt>
                <c:pt idx="9636">
                  <c:v>9,637.00</c:v>
                </c:pt>
                <c:pt idx="9637">
                  <c:v>9,637.99</c:v>
                </c:pt>
                <c:pt idx="9638">
                  <c:v>9,639.00</c:v>
                </c:pt>
                <c:pt idx="9639">
                  <c:v>9,640.00</c:v>
                </c:pt>
                <c:pt idx="9640">
                  <c:v>9,640.99</c:v>
                </c:pt>
                <c:pt idx="9641">
                  <c:v>9,641.99</c:v>
                </c:pt>
                <c:pt idx="9642">
                  <c:v>9,643.00</c:v>
                </c:pt>
                <c:pt idx="9643">
                  <c:v>9,644.00</c:v>
                </c:pt>
                <c:pt idx="9644">
                  <c:v>9,644.99</c:v>
                </c:pt>
                <c:pt idx="9645">
                  <c:v>9,646.00</c:v>
                </c:pt>
                <c:pt idx="9646">
                  <c:v>9,647.00</c:v>
                </c:pt>
                <c:pt idx="9647">
                  <c:v>9,647.99</c:v>
                </c:pt>
                <c:pt idx="9648">
                  <c:v>9,649.00</c:v>
                </c:pt>
                <c:pt idx="9649">
                  <c:v>9,650.00</c:v>
                </c:pt>
                <c:pt idx="9650">
                  <c:v>9,650.99</c:v>
                </c:pt>
                <c:pt idx="9651">
                  <c:v>9,651.99</c:v>
                </c:pt>
                <c:pt idx="9652">
                  <c:v>9,653.00</c:v>
                </c:pt>
                <c:pt idx="9653">
                  <c:v>9,654.00</c:v>
                </c:pt>
                <c:pt idx="9654">
                  <c:v>9,654.99</c:v>
                </c:pt>
                <c:pt idx="9655">
                  <c:v>9,656.00</c:v>
                </c:pt>
                <c:pt idx="9656">
                  <c:v>9,657.00</c:v>
                </c:pt>
                <c:pt idx="9657">
                  <c:v>9,657.99</c:v>
                </c:pt>
                <c:pt idx="9658">
                  <c:v>9,658.99</c:v>
                </c:pt>
                <c:pt idx="9659">
                  <c:v>9,660.00</c:v>
                </c:pt>
                <c:pt idx="9660">
                  <c:v>9,661.00</c:v>
                </c:pt>
                <c:pt idx="9661">
                  <c:v>9,661.99</c:v>
                </c:pt>
                <c:pt idx="9662">
                  <c:v>9,663.00</c:v>
                </c:pt>
                <c:pt idx="9663">
                  <c:v>9,664.00</c:v>
                </c:pt>
                <c:pt idx="9664">
                  <c:v>9,664.99</c:v>
                </c:pt>
                <c:pt idx="9665">
                  <c:v>9,666.00</c:v>
                </c:pt>
                <c:pt idx="9666">
                  <c:v>9,667.00</c:v>
                </c:pt>
                <c:pt idx="9667">
                  <c:v>9,667.99</c:v>
                </c:pt>
                <c:pt idx="9668">
                  <c:v>9,668.99</c:v>
                </c:pt>
                <c:pt idx="9669">
                  <c:v>9,670.00</c:v>
                </c:pt>
                <c:pt idx="9670">
                  <c:v>9,671.00</c:v>
                </c:pt>
                <c:pt idx="9671">
                  <c:v>9,671.99</c:v>
                </c:pt>
                <c:pt idx="9672">
                  <c:v>9,673.00</c:v>
                </c:pt>
                <c:pt idx="9673">
                  <c:v>9,674.00</c:v>
                </c:pt>
                <c:pt idx="9674">
                  <c:v>9,674.99</c:v>
                </c:pt>
                <c:pt idx="9675">
                  <c:v>9,676.00</c:v>
                </c:pt>
                <c:pt idx="9676">
                  <c:v>9,677.00</c:v>
                </c:pt>
                <c:pt idx="9677">
                  <c:v>9,677.99</c:v>
                </c:pt>
                <c:pt idx="9678">
                  <c:v>9,678.99</c:v>
                </c:pt>
                <c:pt idx="9679">
                  <c:v>9,680.00</c:v>
                </c:pt>
                <c:pt idx="9680">
                  <c:v>9,681.00</c:v>
                </c:pt>
                <c:pt idx="9681">
                  <c:v>9,681.99</c:v>
                </c:pt>
                <c:pt idx="9682">
                  <c:v>9,683.00</c:v>
                </c:pt>
                <c:pt idx="9683">
                  <c:v>9,684.00</c:v>
                </c:pt>
                <c:pt idx="9684">
                  <c:v>9,684.99</c:v>
                </c:pt>
                <c:pt idx="9685">
                  <c:v>9,686.00</c:v>
                </c:pt>
                <c:pt idx="9686">
                  <c:v>9,687.00</c:v>
                </c:pt>
                <c:pt idx="9687">
                  <c:v>9,687.99</c:v>
                </c:pt>
                <c:pt idx="9688">
                  <c:v>9,688.99</c:v>
                </c:pt>
                <c:pt idx="9689">
                  <c:v>9,690.00</c:v>
                </c:pt>
                <c:pt idx="9690">
                  <c:v>9,691.00</c:v>
                </c:pt>
                <c:pt idx="9691">
                  <c:v>9,691.99</c:v>
                </c:pt>
                <c:pt idx="9692">
                  <c:v>9,693.00</c:v>
                </c:pt>
                <c:pt idx="9693">
                  <c:v>9,694.00</c:v>
                </c:pt>
                <c:pt idx="9694">
                  <c:v>9,694.99</c:v>
                </c:pt>
                <c:pt idx="9695">
                  <c:v>9,696.00</c:v>
                </c:pt>
                <c:pt idx="9696">
                  <c:v>9,697.00</c:v>
                </c:pt>
                <c:pt idx="9697">
                  <c:v>9,697.99</c:v>
                </c:pt>
                <c:pt idx="9698">
                  <c:v>9,698.99</c:v>
                </c:pt>
                <c:pt idx="9699">
                  <c:v>9,700.00</c:v>
                </c:pt>
                <c:pt idx="9700">
                  <c:v>9,701.00</c:v>
                </c:pt>
                <c:pt idx="9701">
                  <c:v>9,701.99</c:v>
                </c:pt>
                <c:pt idx="9702">
                  <c:v>9,703.00</c:v>
                </c:pt>
                <c:pt idx="9703">
                  <c:v>9,704.00</c:v>
                </c:pt>
                <c:pt idx="9704">
                  <c:v>9,704.99</c:v>
                </c:pt>
                <c:pt idx="9705">
                  <c:v>9,705.99</c:v>
                </c:pt>
                <c:pt idx="9706">
                  <c:v>9,707.00</c:v>
                </c:pt>
                <c:pt idx="9707">
                  <c:v>9,707.99</c:v>
                </c:pt>
                <c:pt idx="9708">
                  <c:v>9,708.99</c:v>
                </c:pt>
                <c:pt idx="9709">
                  <c:v>9,710.00</c:v>
                </c:pt>
                <c:pt idx="9710">
                  <c:v>9,711.00</c:v>
                </c:pt>
                <c:pt idx="9711">
                  <c:v>9,711.99</c:v>
                </c:pt>
                <c:pt idx="9712">
                  <c:v>9,713.00</c:v>
                </c:pt>
                <c:pt idx="9713">
                  <c:v>9,714.00</c:v>
                </c:pt>
                <c:pt idx="9714">
                  <c:v>9,714.99</c:v>
                </c:pt>
                <c:pt idx="9715">
                  <c:v>9,715.99</c:v>
                </c:pt>
                <c:pt idx="9716">
                  <c:v>9,717.00</c:v>
                </c:pt>
                <c:pt idx="9717">
                  <c:v>9,718.00</c:v>
                </c:pt>
                <c:pt idx="9718">
                  <c:v>9,718.99</c:v>
                </c:pt>
                <c:pt idx="9719">
                  <c:v>9,720.00</c:v>
                </c:pt>
                <c:pt idx="9720">
                  <c:v>9,721.00</c:v>
                </c:pt>
                <c:pt idx="9721">
                  <c:v>9,721.99</c:v>
                </c:pt>
                <c:pt idx="9722">
                  <c:v>9,723.00</c:v>
                </c:pt>
                <c:pt idx="9723">
                  <c:v>9,724.00</c:v>
                </c:pt>
                <c:pt idx="9724">
                  <c:v>9,724.99</c:v>
                </c:pt>
                <c:pt idx="9725">
                  <c:v>9,725.99</c:v>
                </c:pt>
                <c:pt idx="9726">
                  <c:v>9,727.00</c:v>
                </c:pt>
                <c:pt idx="9727">
                  <c:v>9,728.00</c:v>
                </c:pt>
                <c:pt idx="9728">
                  <c:v>9,728.99</c:v>
                </c:pt>
                <c:pt idx="9729">
                  <c:v>9,730.00</c:v>
                </c:pt>
                <c:pt idx="9730">
                  <c:v>9,731.00</c:v>
                </c:pt>
                <c:pt idx="9731">
                  <c:v>9,731.99</c:v>
                </c:pt>
                <c:pt idx="9732">
                  <c:v>9,733.00</c:v>
                </c:pt>
                <c:pt idx="9733">
                  <c:v>9,734.00</c:v>
                </c:pt>
                <c:pt idx="9734">
                  <c:v>9,734.99</c:v>
                </c:pt>
                <c:pt idx="9735">
                  <c:v>9,735.99</c:v>
                </c:pt>
                <c:pt idx="9736">
                  <c:v>9,737.00</c:v>
                </c:pt>
                <c:pt idx="9737">
                  <c:v>9,738.00</c:v>
                </c:pt>
                <c:pt idx="9738">
                  <c:v>9,738.99</c:v>
                </c:pt>
                <c:pt idx="9739">
                  <c:v>9,740.00</c:v>
                </c:pt>
                <c:pt idx="9740">
                  <c:v>9,741.00</c:v>
                </c:pt>
                <c:pt idx="9741">
                  <c:v>9,741.99</c:v>
                </c:pt>
                <c:pt idx="9742">
                  <c:v>9,743.00</c:v>
                </c:pt>
                <c:pt idx="9743">
                  <c:v>9,744.00</c:v>
                </c:pt>
                <c:pt idx="9744">
                  <c:v>9,744.99</c:v>
                </c:pt>
                <c:pt idx="9745">
                  <c:v>9,745.99</c:v>
                </c:pt>
                <c:pt idx="9746">
                  <c:v>9,747.00</c:v>
                </c:pt>
                <c:pt idx="9747">
                  <c:v>9,748.00</c:v>
                </c:pt>
                <c:pt idx="9748">
                  <c:v>9,748.99</c:v>
                </c:pt>
                <c:pt idx="9749">
                  <c:v>9,750.00</c:v>
                </c:pt>
                <c:pt idx="9750">
                  <c:v>9,751.00</c:v>
                </c:pt>
                <c:pt idx="9751">
                  <c:v>9,751.99</c:v>
                </c:pt>
                <c:pt idx="9752">
                  <c:v>9,752.99</c:v>
                </c:pt>
                <c:pt idx="9753">
                  <c:v>9,754.00</c:v>
                </c:pt>
                <c:pt idx="9754">
                  <c:v>9,754.99</c:v>
                </c:pt>
                <c:pt idx="9755">
                  <c:v>9,755.99</c:v>
                </c:pt>
                <c:pt idx="9756">
                  <c:v>9,757.00</c:v>
                </c:pt>
                <c:pt idx="9757">
                  <c:v>9,758.00</c:v>
                </c:pt>
                <c:pt idx="9758">
                  <c:v>9,758.99</c:v>
                </c:pt>
                <c:pt idx="9759">
                  <c:v>9,760.00</c:v>
                </c:pt>
                <c:pt idx="9760">
                  <c:v>9,761.00</c:v>
                </c:pt>
                <c:pt idx="9761">
                  <c:v>9,761.99</c:v>
                </c:pt>
                <c:pt idx="9762">
                  <c:v>9,762.99</c:v>
                </c:pt>
                <c:pt idx="9763">
                  <c:v>9,764.00</c:v>
                </c:pt>
                <c:pt idx="9764">
                  <c:v>9,765.00</c:v>
                </c:pt>
                <c:pt idx="9765">
                  <c:v>9,765.99</c:v>
                </c:pt>
                <c:pt idx="9766">
                  <c:v>9,767.00</c:v>
                </c:pt>
                <c:pt idx="9767">
                  <c:v>9,768.00</c:v>
                </c:pt>
                <c:pt idx="9768">
                  <c:v>9,768.99</c:v>
                </c:pt>
                <c:pt idx="9769">
                  <c:v>9,770.00</c:v>
                </c:pt>
                <c:pt idx="9770">
                  <c:v>9,771.00</c:v>
                </c:pt>
                <c:pt idx="9771">
                  <c:v>9,771.99</c:v>
                </c:pt>
                <c:pt idx="9772">
                  <c:v>9,772.99</c:v>
                </c:pt>
                <c:pt idx="9773">
                  <c:v>9,774.00</c:v>
                </c:pt>
                <c:pt idx="9774">
                  <c:v>9,775.00</c:v>
                </c:pt>
                <c:pt idx="9775">
                  <c:v>9,775.99</c:v>
                </c:pt>
                <c:pt idx="9776">
                  <c:v>9,777.00</c:v>
                </c:pt>
                <c:pt idx="9777">
                  <c:v>9,778.00</c:v>
                </c:pt>
                <c:pt idx="9778">
                  <c:v>9,778.99</c:v>
                </c:pt>
                <c:pt idx="9779">
                  <c:v>9,780.00</c:v>
                </c:pt>
                <c:pt idx="9780">
                  <c:v>9,781.00</c:v>
                </c:pt>
                <c:pt idx="9781">
                  <c:v>9,781.99</c:v>
                </c:pt>
                <c:pt idx="9782">
                  <c:v>9,782.99</c:v>
                </c:pt>
                <c:pt idx="9783">
                  <c:v>9,784.00</c:v>
                </c:pt>
                <c:pt idx="9784">
                  <c:v>9,785.00</c:v>
                </c:pt>
                <c:pt idx="9785">
                  <c:v>9,785.99</c:v>
                </c:pt>
                <c:pt idx="9786">
                  <c:v>9,787.00</c:v>
                </c:pt>
                <c:pt idx="9787">
                  <c:v>9,788.00</c:v>
                </c:pt>
                <c:pt idx="9788">
                  <c:v>9,788.99</c:v>
                </c:pt>
                <c:pt idx="9789">
                  <c:v>9,790.00</c:v>
                </c:pt>
                <c:pt idx="9790">
                  <c:v>9,791.00</c:v>
                </c:pt>
                <c:pt idx="9791">
                  <c:v>9,791.99</c:v>
                </c:pt>
                <c:pt idx="9792">
                  <c:v>9,792.99</c:v>
                </c:pt>
                <c:pt idx="9793">
                  <c:v>9,794.00</c:v>
                </c:pt>
                <c:pt idx="9794">
                  <c:v>9,795.00</c:v>
                </c:pt>
                <c:pt idx="9795">
                  <c:v>9,795.99</c:v>
                </c:pt>
                <c:pt idx="9796">
                  <c:v>9,797.00</c:v>
                </c:pt>
                <c:pt idx="9797">
                  <c:v>9,798.00</c:v>
                </c:pt>
                <c:pt idx="9798">
                  <c:v>9,798.99</c:v>
                </c:pt>
                <c:pt idx="9799">
                  <c:v>9,800.00</c:v>
                </c:pt>
              </c:strCache>
            </c:strRef>
          </c:xVal>
          <c:yVal>
            <c:numRef>
              <c:f>'8-24-2022 1-11-03 PM'!$E$2:$E$9801</c:f>
              <c:numCache>
                <c:formatCode>General</c:formatCode>
                <c:ptCount val="9800"/>
                <c:pt idx="0">
                  <c:v>77.048978000000005</c:v>
                </c:pt>
                <c:pt idx="1">
                  <c:v>77.049031999999997</c:v>
                </c:pt>
                <c:pt idx="2">
                  <c:v>77.052577999999997</c:v>
                </c:pt>
                <c:pt idx="3">
                  <c:v>77.063198</c:v>
                </c:pt>
                <c:pt idx="4">
                  <c:v>77.054252000000005</c:v>
                </c:pt>
                <c:pt idx="5">
                  <c:v>77.048150000000007</c:v>
                </c:pt>
                <c:pt idx="6">
                  <c:v>77.054558</c:v>
                </c:pt>
                <c:pt idx="7">
                  <c:v>77.061722000000003</c:v>
                </c:pt>
                <c:pt idx="8">
                  <c:v>77.059742</c:v>
                </c:pt>
                <c:pt idx="9">
                  <c:v>77.056196</c:v>
                </c:pt>
                <c:pt idx="10">
                  <c:v>77.050904000000003</c:v>
                </c:pt>
                <c:pt idx="11">
                  <c:v>77.061362000000003</c:v>
                </c:pt>
                <c:pt idx="12">
                  <c:v>77.064133999999996</c:v>
                </c:pt>
                <c:pt idx="13">
                  <c:v>77.064818000000002</c:v>
                </c:pt>
                <c:pt idx="14">
                  <c:v>77.053855999999996</c:v>
                </c:pt>
                <c:pt idx="15">
                  <c:v>77.051929999999999</c:v>
                </c:pt>
                <c:pt idx="16">
                  <c:v>77.057096000000001</c:v>
                </c:pt>
                <c:pt idx="17">
                  <c:v>77.065591999999995</c:v>
                </c:pt>
                <c:pt idx="18">
                  <c:v>77.066311999999996</c:v>
                </c:pt>
                <c:pt idx="19">
                  <c:v>77.062640000000002</c:v>
                </c:pt>
                <c:pt idx="20">
                  <c:v>77.058769999999996</c:v>
                </c:pt>
                <c:pt idx="21">
                  <c:v>77.059832</c:v>
                </c:pt>
                <c:pt idx="22">
                  <c:v>77.073638000000003</c:v>
                </c:pt>
                <c:pt idx="23">
                  <c:v>77.07029</c:v>
                </c:pt>
                <c:pt idx="24">
                  <c:v>77.058661999999998</c:v>
                </c:pt>
                <c:pt idx="25">
                  <c:v>77.057221999999996</c:v>
                </c:pt>
                <c:pt idx="26">
                  <c:v>77.067824000000002</c:v>
                </c:pt>
                <c:pt idx="27">
                  <c:v>77.068976000000006</c:v>
                </c:pt>
                <c:pt idx="28">
                  <c:v>77.058499999999995</c:v>
                </c:pt>
                <c:pt idx="29">
                  <c:v>77.066906000000003</c:v>
                </c:pt>
                <c:pt idx="30">
                  <c:v>77.068976000000006</c:v>
                </c:pt>
                <c:pt idx="31">
                  <c:v>77.071027999999998</c:v>
                </c:pt>
                <c:pt idx="32">
                  <c:v>77.057941999999997</c:v>
                </c:pt>
                <c:pt idx="33">
                  <c:v>77.054810000000003</c:v>
                </c:pt>
                <c:pt idx="34">
                  <c:v>77.067464000000001</c:v>
                </c:pt>
                <c:pt idx="35">
                  <c:v>77.063882000000007</c:v>
                </c:pt>
                <c:pt idx="36">
                  <c:v>77.071225999999996</c:v>
                </c:pt>
                <c:pt idx="37">
                  <c:v>77.054702000000006</c:v>
                </c:pt>
                <c:pt idx="38">
                  <c:v>77.044027999999997</c:v>
                </c:pt>
                <c:pt idx="39">
                  <c:v>77.055080000000004</c:v>
                </c:pt>
                <c:pt idx="40">
                  <c:v>77.066078000000005</c:v>
                </c:pt>
                <c:pt idx="41">
                  <c:v>77.072180000000003</c:v>
                </c:pt>
                <c:pt idx="42">
                  <c:v>77.05292</c:v>
                </c:pt>
                <c:pt idx="43">
                  <c:v>77.040554</c:v>
                </c:pt>
                <c:pt idx="44">
                  <c:v>77.058859999999996</c:v>
                </c:pt>
                <c:pt idx="45">
                  <c:v>77.066671999999997</c:v>
                </c:pt>
                <c:pt idx="46">
                  <c:v>77.063378</c:v>
                </c:pt>
                <c:pt idx="47">
                  <c:v>77.061542000000003</c:v>
                </c:pt>
                <c:pt idx="48">
                  <c:v>77.060497999999995</c:v>
                </c:pt>
                <c:pt idx="49">
                  <c:v>77.056393999999997</c:v>
                </c:pt>
                <c:pt idx="50">
                  <c:v>77.071838</c:v>
                </c:pt>
                <c:pt idx="51">
                  <c:v>77.068382</c:v>
                </c:pt>
                <c:pt idx="52">
                  <c:v>77.054090000000002</c:v>
                </c:pt>
                <c:pt idx="53">
                  <c:v>77.064368000000002</c:v>
                </c:pt>
                <c:pt idx="54">
                  <c:v>77.071262000000004</c:v>
                </c:pt>
                <c:pt idx="55">
                  <c:v>77.063180000000003</c:v>
                </c:pt>
                <c:pt idx="56">
                  <c:v>77.050237999999993</c:v>
                </c:pt>
                <c:pt idx="57">
                  <c:v>77.067014</c:v>
                </c:pt>
                <c:pt idx="58">
                  <c:v>77.074358000000004</c:v>
                </c:pt>
                <c:pt idx="59">
                  <c:v>77.073025999999999</c:v>
                </c:pt>
                <c:pt idx="60">
                  <c:v>77.055800000000005</c:v>
                </c:pt>
                <c:pt idx="61">
                  <c:v>77.049446000000003</c:v>
                </c:pt>
                <c:pt idx="62">
                  <c:v>77.065700000000007</c:v>
                </c:pt>
                <c:pt idx="63">
                  <c:v>77.065573999999998</c:v>
                </c:pt>
                <c:pt idx="64">
                  <c:v>77.068814000000003</c:v>
                </c:pt>
                <c:pt idx="65">
                  <c:v>77.044820000000001</c:v>
                </c:pt>
                <c:pt idx="66">
                  <c:v>77.056141999999994</c:v>
                </c:pt>
                <c:pt idx="67">
                  <c:v>77.049788000000007</c:v>
                </c:pt>
                <c:pt idx="68">
                  <c:v>77.051264000000003</c:v>
                </c:pt>
                <c:pt idx="69">
                  <c:v>77.074808000000004</c:v>
                </c:pt>
                <c:pt idx="70">
                  <c:v>77.074753999999999</c:v>
                </c:pt>
                <c:pt idx="71">
                  <c:v>77.061002000000002</c:v>
                </c:pt>
                <c:pt idx="72">
                  <c:v>77.054503999999994</c:v>
                </c:pt>
                <c:pt idx="73">
                  <c:v>77.043884000000006</c:v>
                </c:pt>
                <c:pt idx="74">
                  <c:v>77.054035999999996</c:v>
                </c:pt>
                <c:pt idx="75">
                  <c:v>77.067554000000001</c:v>
                </c:pt>
                <c:pt idx="76">
                  <c:v>77.064368000000002</c:v>
                </c:pt>
                <c:pt idx="77">
                  <c:v>77.061019999999999</c:v>
                </c:pt>
                <c:pt idx="78">
                  <c:v>77.073331999999994</c:v>
                </c:pt>
                <c:pt idx="79">
                  <c:v>77.065250000000006</c:v>
                </c:pt>
                <c:pt idx="80">
                  <c:v>77.068256000000005</c:v>
                </c:pt>
                <c:pt idx="81">
                  <c:v>77.072018</c:v>
                </c:pt>
                <c:pt idx="82">
                  <c:v>77.067877999999993</c:v>
                </c:pt>
                <c:pt idx="83">
                  <c:v>77.058374000000001</c:v>
                </c:pt>
                <c:pt idx="84">
                  <c:v>77.051497999999995</c:v>
                </c:pt>
                <c:pt idx="85">
                  <c:v>77.058967999999993</c:v>
                </c:pt>
                <c:pt idx="86">
                  <c:v>77.059849999999997</c:v>
                </c:pt>
                <c:pt idx="87">
                  <c:v>77.066131999999996</c:v>
                </c:pt>
                <c:pt idx="88">
                  <c:v>77.069372000000001</c:v>
                </c:pt>
                <c:pt idx="89">
                  <c:v>77.059381999999999</c:v>
                </c:pt>
                <c:pt idx="90">
                  <c:v>77.065663999999998</c:v>
                </c:pt>
                <c:pt idx="91">
                  <c:v>77.068742</c:v>
                </c:pt>
                <c:pt idx="92">
                  <c:v>77.057239999999993</c:v>
                </c:pt>
                <c:pt idx="93">
                  <c:v>77.060875999999993</c:v>
                </c:pt>
                <c:pt idx="94">
                  <c:v>77.07047</c:v>
                </c:pt>
                <c:pt idx="95">
                  <c:v>77.075474</c:v>
                </c:pt>
                <c:pt idx="96">
                  <c:v>77.073530000000005</c:v>
                </c:pt>
                <c:pt idx="97">
                  <c:v>77.064152000000007</c:v>
                </c:pt>
                <c:pt idx="98">
                  <c:v>77.076806000000005</c:v>
                </c:pt>
                <c:pt idx="99">
                  <c:v>77.066186000000002</c:v>
                </c:pt>
                <c:pt idx="100">
                  <c:v>77.063845999999998</c:v>
                </c:pt>
                <c:pt idx="101">
                  <c:v>77.072702000000007</c:v>
                </c:pt>
                <c:pt idx="102">
                  <c:v>77.079595999999995</c:v>
                </c:pt>
                <c:pt idx="103">
                  <c:v>77.057581999999996</c:v>
                </c:pt>
                <c:pt idx="104">
                  <c:v>77.056376</c:v>
                </c:pt>
                <c:pt idx="105">
                  <c:v>77.064331999999993</c:v>
                </c:pt>
                <c:pt idx="106">
                  <c:v>77.080568</c:v>
                </c:pt>
                <c:pt idx="107">
                  <c:v>77.073025999999999</c:v>
                </c:pt>
                <c:pt idx="108">
                  <c:v>77.068274000000002</c:v>
                </c:pt>
                <c:pt idx="109">
                  <c:v>77.059597999999994</c:v>
                </c:pt>
                <c:pt idx="110">
                  <c:v>77.056303999999997</c:v>
                </c:pt>
                <c:pt idx="111">
                  <c:v>77.064655999999999</c:v>
                </c:pt>
                <c:pt idx="112">
                  <c:v>77.065051999999994</c:v>
                </c:pt>
                <c:pt idx="113">
                  <c:v>77.068166000000005</c:v>
                </c:pt>
                <c:pt idx="114">
                  <c:v>77.064691999999994</c:v>
                </c:pt>
                <c:pt idx="115">
                  <c:v>77.066059999999993</c:v>
                </c:pt>
                <c:pt idx="116">
                  <c:v>77.074303999999998</c:v>
                </c:pt>
                <c:pt idx="117">
                  <c:v>77.066618000000005</c:v>
                </c:pt>
                <c:pt idx="118">
                  <c:v>77.063702000000006</c:v>
                </c:pt>
                <c:pt idx="119">
                  <c:v>77.068472</c:v>
                </c:pt>
                <c:pt idx="120">
                  <c:v>77.071910000000003</c:v>
                </c:pt>
                <c:pt idx="121">
                  <c:v>77.069299999999998</c:v>
                </c:pt>
                <c:pt idx="122">
                  <c:v>77.07056</c:v>
                </c:pt>
                <c:pt idx="123">
                  <c:v>77.070505999999995</c:v>
                </c:pt>
                <c:pt idx="124">
                  <c:v>77.058914000000001</c:v>
                </c:pt>
                <c:pt idx="125">
                  <c:v>77.070775999999995</c:v>
                </c:pt>
                <c:pt idx="126">
                  <c:v>77.074736000000001</c:v>
                </c:pt>
                <c:pt idx="127">
                  <c:v>77.073151999999993</c:v>
                </c:pt>
                <c:pt idx="128">
                  <c:v>77.071567999999999</c:v>
                </c:pt>
                <c:pt idx="129">
                  <c:v>77.070865999999995</c:v>
                </c:pt>
                <c:pt idx="130">
                  <c:v>77.077057999999994</c:v>
                </c:pt>
                <c:pt idx="131">
                  <c:v>77.077382</c:v>
                </c:pt>
                <c:pt idx="132">
                  <c:v>77.070127999999997</c:v>
                </c:pt>
                <c:pt idx="133">
                  <c:v>77.059759999999997</c:v>
                </c:pt>
                <c:pt idx="134">
                  <c:v>77.067248000000006</c:v>
                </c:pt>
                <c:pt idx="135">
                  <c:v>77.067859999999996</c:v>
                </c:pt>
                <c:pt idx="136">
                  <c:v>77.065898000000004</c:v>
                </c:pt>
                <c:pt idx="137">
                  <c:v>77.076644000000002</c:v>
                </c:pt>
                <c:pt idx="138">
                  <c:v>77.079182000000003</c:v>
                </c:pt>
                <c:pt idx="139">
                  <c:v>77.072828000000001</c:v>
                </c:pt>
                <c:pt idx="140">
                  <c:v>77.063378</c:v>
                </c:pt>
                <c:pt idx="141">
                  <c:v>77.078732000000002</c:v>
                </c:pt>
                <c:pt idx="142">
                  <c:v>77.082386</c:v>
                </c:pt>
                <c:pt idx="143">
                  <c:v>77.081360000000004</c:v>
                </c:pt>
                <c:pt idx="144">
                  <c:v>77.078084000000004</c:v>
                </c:pt>
                <c:pt idx="145">
                  <c:v>77.065123999999997</c:v>
                </c:pt>
                <c:pt idx="146">
                  <c:v>77.060984000000005</c:v>
                </c:pt>
                <c:pt idx="147">
                  <c:v>77.076554000000002</c:v>
                </c:pt>
                <c:pt idx="148">
                  <c:v>77.073223999999996</c:v>
                </c:pt>
                <c:pt idx="149">
                  <c:v>77.065033999999997</c:v>
                </c:pt>
                <c:pt idx="150">
                  <c:v>77.070667999999998</c:v>
                </c:pt>
                <c:pt idx="151">
                  <c:v>77.069246000000007</c:v>
                </c:pt>
                <c:pt idx="152">
                  <c:v>77.075168000000005</c:v>
                </c:pt>
                <c:pt idx="153">
                  <c:v>77.070974000000007</c:v>
                </c:pt>
                <c:pt idx="154">
                  <c:v>77.077814000000004</c:v>
                </c:pt>
                <c:pt idx="155">
                  <c:v>77.079974000000007</c:v>
                </c:pt>
                <c:pt idx="156">
                  <c:v>77.082601999999994</c:v>
                </c:pt>
                <c:pt idx="157">
                  <c:v>77.069569999999999</c:v>
                </c:pt>
                <c:pt idx="158">
                  <c:v>77.061505999999994</c:v>
                </c:pt>
                <c:pt idx="159">
                  <c:v>77.060354000000004</c:v>
                </c:pt>
                <c:pt idx="160">
                  <c:v>77.076554000000002</c:v>
                </c:pt>
                <c:pt idx="161">
                  <c:v>77.078875999999994</c:v>
                </c:pt>
                <c:pt idx="162">
                  <c:v>77.068777999999995</c:v>
                </c:pt>
                <c:pt idx="163">
                  <c:v>77.056213999999997</c:v>
                </c:pt>
                <c:pt idx="164">
                  <c:v>77.063540000000003</c:v>
                </c:pt>
                <c:pt idx="165">
                  <c:v>77.083286000000001</c:v>
                </c:pt>
                <c:pt idx="166">
                  <c:v>77.092681999999996</c:v>
                </c:pt>
                <c:pt idx="167">
                  <c:v>77.076086000000004</c:v>
                </c:pt>
                <c:pt idx="168">
                  <c:v>77.069174000000004</c:v>
                </c:pt>
                <c:pt idx="169">
                  <c:v>77.07893</c:v>
                </c:pt>
                <c:pt idx="170">
                  <c:v>77.087479999999999</c:v>
                </c:pt>
                <c:pt idx="171">
                  <c:v>77.078174000000004</c:v>
                </c:pt>
                <c:pt idx="172">
                  <c:v>77.070775999999995</c:v>
                </c:pt>
                <c:pt idx="173">
                  <c:v>77.079092000000003</c:v>
                </c:pt>
                <c:pt idx="174">
                  <c:v>77.092736000000002</c:v>
                </c:pt>
                <c:pt idx="175">
                  <c:v>77.084636000000003</c:v>
                </c:pt>
                <c:pt idx="176">
                  <c:v>77.075491999999997</c:v>
                </c:pt>
                <c:pt idx="177">
                  <c:v>77.086579999999998</c:v>
                </c:pt>
                <c:pt idx="178">
                  <c:v>77.092106000000001</c:v>
                </c:pt>
                <c:pt idx="179">
                  <c:v>77.083826000000002</c:v>
                </c:pt>
                <c:pt idx="180">
                  <c:v>77.083736000000002</c:v>
                </c:pt>
                <c:pt idx="181">
                  <c:v>77.087767999999997</c:v>
                </c:pt>
                <c:pt idx="182">
                  <c:v>77.088704000000007</c:v>
                </c:pt>
                <c:pt idx="183">
                  <c:v>77.088290000000001</c:v>
                </c:pt>
                <c:pt idx="184">
                  <c:v>77.085121999999998</c:v>
                </c:pt>
                <c:pt idx="185">
                  <c:v>77.094986000000006</c:v>
                </c:pt>
                <c:pt idx="186">
                  <c:v>77.085229999999996</c:v>
                </c:pt>
                <c:pt idx="187">
                  <c:v>77.074141999999995</c:v>
                </c:pt>
                <c:pt idx="188">
                  <c:v>77.100403999999997</c:v>
                </c:pt>
                <c:pt idx="189">
                  <c:v>77.105984000000007</c:v>
                </c:pt>
                <c:pt idx="190">
                  <c:v>77.090648000000002</c:v>
                </c:pt>
                <c:pt idx="191">
                  <c:v>77.099990000000005</c:v>
                </c:pt>
                <c:pt idx="192">
                  <c:v>77.109296000000001</c:v>
                </c:pt>
                <c:pt idx="193">
                  <c:v>77.107118</c:v>
                </c:pt>
                <c:pt idx="194">
                  <c:v>77.098388</c:v>
                </c:pt>
                <c:pt idx="195">
                  <c:v>77.092160000000007</c:v>
                </c:pt>
                <c:pt idx="196">
                  <c:v>77.090360000000004</c:v>
                </c:pt>
                <c:pt idx="197">
                  <c:v>77.083303999999998</c:v>
                </c:pt>
                <c:pt idx="198">
                  <c:v>77.087552000000002</c:v>
                </c:pt>
                <c:pt idx="199">
                  <c:v>77.101123999999999</c:v>
                </c:pt>
                <c:pt idx="200">
                  <c:v>77.104885999999993</c:v>
                </c:pt>
                <c:pt idx="201">
                  <c:v>77.098010000000002</c:v>
                </c:pt>
                <c:pt idx="202">
                  <c:v>77.096372000000002</c:v>
                </c:pt>
                <c:pt idx="203">
                  <c:v>77.094157999999993</c:v>
                </c:pt>
                <c:pt idx="204">
                  <c:v>77.105822000000003</c:v>
                </c:pt>
                <c:pt idx="205">
                  <c:v>77.100926000000001</c:v>
                </c:pt>
                <c:pt idx="206">
                  <c:v>77.110969999999995</c:v>
                </c:pt>
                <c:pt idx="207">
                  <c:v>77.116765999999998</c:v>
                </c:pt>
                <c:pt idx="208">
                  <c:v>77.115560000000002</c:v>
                </c:pt>
                <c:pt idx="209">
                  <c:v>77.110123999999999</c:v>
                </c:pt>
                <c:pt idx="210">
                  <c:v>77.111744000000002</c:v>
                </c:pt>
                <c:pt idx="211">
                  <c:v>77.105102000000002</c:v>
                </c:pt>
                <c:pt idx="212">
                  <c:v>77.102941999999999</c:v>
                </c:pt>
                <c:pt idx="213">
                  <c:v>77.110033999999999</c:v>
                </c:pt>
                <c:pt idx="214">
                  <c:v>77.116010000000003</c:v>
                </c:pt>
                <c:pt idx="215">
                  <c:v>77.127566000000002</c:v>
                </c:pt>
                <c:pt idx="216">
                  <c:v>77.117936</c:v>
                </c:pt>
                <c:pt idx="217">
                  <c:v>77.094589999999997</c:v>
                </c:pt>
                <c:pt idx="218">
                  <c:v>77.102024</c:v>
                </c:pt>
                <c:pt idx="219">
                  <c:v>77.124992000000006</c:v>
                </c:pt>
                <c:pt idx="220">
                  <c:v>77.126630000000006</c:v>
                </c:pt>
                <c:pt idx="221">
                  <c:v>77.133703999999994</c:v>
                </c:pt>
                <c:pt idx="222">
                  <c:v>77.133902000000006</c:v>
                </c:pt>
                <c:pt idx="223">
                  <c:v>77.124362000000005</c:v>
                </c:pt>
                <c:pt idx="224">
                  <c:v>77.121032</c:v>
                </c:pt>
                <c:pt idx="225">
                  <c:v>77.122724000000005</c:v>
                </c:pt>
                <c:pt idx="226">
                  <c:v>77.106577999999999</c:v>
                </c:pt>
                <c:pt idx="227">
                  <c:v>77.121806000000007</c:v>
                </c:pt>
                <c:pt idx="228">
                  <c:v>77.144900000000007</c:v>
                </c:pt>
                <c:pt idx="229">
                  <c:v>77.136403999999999</c:v>
                </c:pt>
                <c:pt idx="230">
                  <c:v>77.134460000000004</c:v>
                </c:pt>
                <c:pt idx="231">
                  <c:v>77.125423999999995</c:v>
                </c:pt>
                <c:pt idx="232">
                  <c:v>77.133055999999996</c:v>
                </c:pt>
                <c:pt idx="233">
                  <c:v>77.132137999999998</c:v>
                </c:pt>
                <c:pt idx="234">
                  <c:v>77.141245999999995</c:v>
                </c:pt>
                <c:pt idx="235">
                  <c:v>77.135341999999994</c:v>
                </c:pt>
                <c:pt idx="236">
                  <c:v>77.133200000000002</c:v>
                </c:pt>
                <c:pt idx="237">
                  <c:v>77.159965999999997</c:v>
                </c:pt>
                <c:pt idx="238">
                  <c:v>77.158885999999995</c:v>
                </c:pt>
                <c:pt idx="239">
                  <c:v>77.135053999999997</c:v>
                </c:pt>
                <c:pt idx="240">
                  <c:v>77.144341999999995</c:v>
                </c:pt>
                <c:pt idx="241">
                  <c:v>77.154529999999994</c:v>
                </c:pt>
                <c:pt idx="242">
                  <c:v>77.143280000000004</c:v>
                </c:pt>
                <c:pt idx="243">
                  <c:v>77.141065999999995</c:v>
                </c:pt>
                <c:pt idx="244">
                  <c:v>77.148014000000003</c:v>
                </c:pt>
                <c:pt idx="245">
                  <c:v>77.159858</c:v>
                </c:pt>
                <c:pt idx="246">
                  <c:v>77.166302000000002</c:v>
                </c:pt>
                <c:pt idx="247">
                  <c:v>77.170100000000005</c:v>
                </c:pt>
                <c:pt idx="248">
                  <c:v>77.158705999999995</c:v>
                </c:pt>
                <c:pt idx="249">
                  <c:v>77.164897999999994</c:v>
                </c:pt>
                <c:pt idx="250">
                  <c:v>77.172961999999998</c:v>
                </c:pt>
                <c:pt idx="251">
                  <c:v>77.175464000000005</c:v>
                </c:pt>
                <c:pt idx="252">
                  <c:v>77.186155999999997</c:v>
                </c:pt>
                <c:pt idx="253">
                  <c:v>77.173519999999996</c:v>
                </c:pt>
                <c:pt idx="254">
                  <c:v>77.173844000000003</c:v>
                </c:pt>
                <c:pt idx="255">
                  <c:v>77.178811999999994</c:v>
                </c:pt>
                <c:pt idx="256">
                  <c:v>77.179766000000001</c:v>
                </c:pt>
                <c:pt idx="257">
                  <c:v>77.172421999999997</c:v>
                </c:pt>
                <c:pt idx="258">
                  <c:v>77.173177999999993</c:v>
                </c:pt>
                <c:pt idx="259">
                  <c:v>77.174312</c:v>
                </c:pt>
                <c:pt idx="260">
                  <c:v>77.193535999999995</c:v>
                </c:pt>
                <c:pt idx="261">
                  <c:v>77.187883999999997</c:v>
                </c:pt>
                <c:pt idx="262">
                  <c:v>77.183599999999998</c:v>
                </c:pt>
                <c:pt idx="263">
                  <c:v>77.197766000000001</c:v>
                </c:pt>
                <c:pt idx="264">
                  <c:v>77.203165999999996</c:v>
                </c:pt>
                <c:pt idx="265">
                  <c:v>77.193625999999995</c:v>
                </c:pt>
                <c:pt idx="266">
                  <c:v>77.192527999999996</c:v>
                </c:pt>
                <c:pt idx="267">
                  <c:v>77.188711999999995</c:v>
                </c:pt>
                <c:pt idx="268">
                  <c:v>77.211572000000004</c:v>
                </c:pt>
                <c:pt idx="269">
                  <c:v>77.209916000000007</c:v>
                </c:pt>
                <c:pt idx="270">
                  <c:v>77.207899999999995</c:v>
                </c:pt>
                <c:pt idx="271">
                  <c:v>77.206388000000004</c:v>
                </c:pt>
                <c:pt idx="272">
                  <c:v>77.219402000000002</c:v>
                </c:pt>
                <c:pt idx="273">
                  <c:v>77.222390000000004</c:v>
                </c:pt>
                <c:pt idx="274">
                  <c:v>77.217277999999993</c:v>
                </c:pt>
                <c:pt idx="275">
                  <c:v>77.222048000000001</c:v>
                </c:pt>
                <c:pt idx="276">
                  <c:v>77.217151999999999</c:v>
                </c:pt>
                <c:pt idx="277">
                  <c:v>77.219365999999994</c:v>
                </c:pt>
                <c:pt idx="278">
                  <c:v>77.222768000000002</c:v>
                </c:pt>
                <c:pt idx="279">
                  <c:v>77.232541999999995</c:v>
                </c:pt>
                <c:pt idx="280">
                  <c:v>77.244836000000006</c:v>
                </c:pt>
                <c:pt idx="281">
                  <c:v>77.243809999999996</c:v>
                </c:pt>
                <c:pt idx="282">
                  <c:v>77.245754000000005</c:v>
                </c:pt>
                <c:pt idx="283">
                  <c:v>77.244746000000006</c:v>
                </c:pt>
                <c:pt idx="284">
                  <c:v>77.251946000000004</c:v>
                </c:pt>
                <c:pt idx="285">
                  <c:v>77.245285999999993</c:v>
                </c:pt>
                <c:pt idx="286">
                  <c:v>77.252234000000001</c:v>
                </c:pt>
                <c:pt idx="287">
                  <c:v>77.264150000000001</c:v>
                </c:pt>
                <c:pt idx="288">
                  <c:v>77.273545999999996</c:v>
                </c:pt>
                <c:pt idx="289">
                  <c:v>77.259956000000003</c:v>
                </c:pt>
                <c:pt idx="290">
                  <c:v>77.257940000000005</c:v>
                </c:pt>
                <c:pt idx="291">
                  <c:v>77.270504000000003</c:v>
                </c:pt>
                <c:pt idx="292">
                  <c:v>77.276678000000004</c:v>
                </c:pt>
                <c:pt idx="293">
                  <c:v>77.275921999999994</c:v>
                </c:pt>
                <c:pt idx="294">
                  <c:v>77.265535999999997</c:v>
                </c:pt>
                <c:pt idx="295">
                  <c:v>77.279359999999997</c:v>
                </c:pt>
                <c:pt idx="296">
                  <c:v>77.282978</c:v>
                </c:pt>
                <c:pt idx="297">
                  <c:v>77.294858000000005</c:v>
                </c:pt>
                <c:pt idx="298">
                  <c:v>77.281214000000006</c:v>
                </c:pt>
                <c:pt idx="299">
                  <c:v>77.299447999999998</c:v>
                </c:pt>
                <c:pt idx="300">
                  <c:v>77.312786000000003</c:v>
                </c:pt>
                <c:pt idx="301">
                  <c:v>77.320148000000003</c:v>
                </c:pt>
                <c:pt idx="302">
                  <c:v>77.313379999999995</c:v>
                </c:pt>
                <c:pt idx="303">
                  <c:v>77.314136000000005</c:v>
                </c:pt>
                <c:pt idx="304">
                  <c:v>77.307565999999994</c:v>
                </c:pt>
                <c:pt idx="305">
                  <c:v>77.309258</c:v>
                </c:pt>
                <c:pt idx="306">
                  <c:v>77.313379999999995</c:v>
                </c:pt>
                <c:pt idx="307">
                  <c:v>77.313866000000004</c:v>
                </c:pt>
                <c:pt idx="308">
                  <c:v>77.318455999999998</c:v>
                </c:pt>
                <c:pt idx="309">
                  <c:v>77.330408000000006</c:v>
                </c:pt>
                <c:pt idx="310">
                  <c:v>77.338328000000004</c:v>
                </c:pt>
                <c:pt idx="311">
                  <c:v>77.341945999999993</c:v>
                </c:pt>
                <c:pt idx="312">
                  <c:v>77.350406000000007</c:v>
                </c:pt>
                <c:pt idx="313">
                  <c:v>77.357138000000006</c:v>
                </c:pt>
                <c:pt idx="314">
                  <c:v>77.369197999999997</c:v>
                </c:pt>
                <c:pt idx="315">
                  <c:v>77.363275999999999</c:v>
                </c:pt>
                <c:pt idx="316">
                  <c:v>77.359442000000001</c:v>
                </c:pt>
                <c:pt idx="317">
                  <c:v>77.373410000000007</c:v>
                </c:pt>
                <c:pt idx="318">
                  <c:v>77.377514000000005</c:v>
                </c:pt>
                <c:pt idx="319">
                  <c:v>77.389628000000002</c:v>
                </c:pt>
                <c:pt idx="320">
                  <c:v>77.376344000000003</c:v>
                </c:pt>
                <c:pt idx="321">
                  <c:v>77.368945999999994</c:v>
                </c:pt>
                <c:pt idx="322">
                  <c:v>77.374598000000006</c:v>
                </c:pt>
                <c:pt idx="323">
                  <c:v>77.395207999999997</c:v>
                </c:pt>
                <c:pt idx="324">
                  <c:v>77.407681999999994</c:v>
                </c:pt>
                <c:pt idx="325">
                  <c:v>77.403397999999996</c:v>
                </c:pt>
                <c:pt idx="326">
                  <c:v>77.408060000000006</c:v>
                </c:pt>
                <c:pt idx="327">
                  <c:v>77.410634000000002</c:v>
                </c:pt>
                <c:pt idx="328">
                  <c:v>77.413405999999995</c:v>
                </c:pt>
                <c:pt idx="329">
                  <c:v>77.400536000000002</c:v>
                </c:pt>
                <c:pt idx="330">
                  <c:v>77.408978000000005</c:v>
                </c:pt>
                <c:pt idx="331">
                  <c:v>77.423197999999999</c:v>
                </c:pt>
                <c:pt idx="332">
                  <c:v>77.420839999999998</c:v>
                </c:pt>
                <c:pt idx="333">
                  <c:v>77.437436000000005</c:v>
                </c:pt>
                <c:pt idx="334">
                  <c:v>77.448794000000007</c:v>
                </c:pt>
                <c:pt idx="335">
                  <c:v>77.450468000000001</c:v>
                </c:pt>
                <c:pt idx="336">
                  <c:v>77.456767999999997</c:v>
                </c:pt>
                <c:pt idx="337">
                  <c:v>77.452843999999999</c:v>
                </c:pt>
                <c:pt idx="338">
                  <c:v>77.463014000000001</c:v>
                </c:pt>
                <c:pt idx="339">
                  <c:v>77.460260000000005</c:v>
                </c:pt>
                <c:pt idx="340">
                  <c:v>77.471149999999994</c:v>
                </c:pt>
                <c:pt idx="341">
                  <c:v>77.477180000000004</c:v>
                </c:pt>
                <c:pt idx="342">
                  <c:v>77.478638000000004</c:v>
                </c:pt>
                <c:pt idx="343">
                  <c:v>77.488106000000002</c:v>
                </c:pt>
                <c:pt idx="344">
                  <c:v>77.489906000000005</c:v>
                </c:pt>
                <c:pt idx="345">
                  <c:v>77.486288000000002</c:v>
                </c:pt>
                <c:pt idx="346">
                  <c:v>77.504810000000006</c:v>
                </c:pt>
                <c:pt idx="347">
                  <c:v>77.517572000000001</c:v>
                </c:pt>
                <c:pt idx="348">
                  <c:v>77.519264000000007</c:v>
                </c:pt>
                <c:pt idx="349">
                  <c:v>77.532439999999994</c:v>
                </c:pt>
                <c:pt idx="350">
                  <c:v>77.551537999999994</c:v>
                </c:pt>
                <c:pt idx="351">
                  <c:v>77.557946000000001</c:v>
                </c:pt>
                <c:pt idx="352">
                  <c:v>77.56268</c:v>
                </c:pt>
                <c:pt idx="353">
                  <c:v>77.552509999999998</c:v>
                </c:pt>
                <c:pt idx="354">
                  <c:v>77.566226</c:v>
                </c:pt>
                <c:pt idx="355">
                  <c:v>77.572202000000004</c:v>
                </c:pt>
                <c:pt idx="356">
                  <c:v>77.589625999999996</c:v>
                </c:pt>
                <c:pt idx="357">
                  <c:v>77.590310000000002</c:v>
                </c:pt>
                <c:pt idx="358">
                  <c:v>77.587682000000001</c:v>
                </c:pt>
                <c:pt idx="359">
                  <c:v>77.612269999999995</c:v>
                </c:pt>
                <c:pt idx="360">
                  <c:v>77.622944000000004</c:v>
                </c:pt>
                <c:pt idx="361">
                  <c:v>77.623214000000004</c:v>
                </c:pt>
                <c:pt idx="362">
                  <c:v>77.646001999999996</c:v>
                </c:pt>
                <c:pt idx="363">
                  <c:v>77.659880000000001</c:v>
                </c:pt>
                <c:pt idx="364">
                  <c:v>77.666864000000004</c:v>
                </c:pt>
                <c:pt idx="365">
                  <c:v>77.686610000000002</c:v>
                </c:pt>
                <c:pt idx="366">
                  <c:v>77.690443999999999</c:v>
                </c:pt>
                <c:pt idx="367">
                  <c:v>77.684989999999999</c:v>
                </c:pt>
                <c:pt idx="368">
                  <c:v>77.704898</c:v>
                </c:pt>
                <c:pt idx="369">
                  <c:v>77.728117999999995</c:v>
                </c:pt>
                <c:pt idx="370">
                  <c:v>77.728442000000001</c:v>
                </c:pt>
                <c:pt idx="371">
                  <c:v>77.740483999999995</c:v>
                </c:pt>
                <c:pt idx="372">
                  <c:v>77.751841999999996</c:v>
                </c:pt>
                <c:pt idx="373">
                  <c:v>77.752669999999995</c:v>
                </c:pt>
                <c:pt idx="374">
                  <c:v>77.766205999999997</c:v>
                </c:pt>
                <c:pt idx="375">
                  <c:v>77.770291999999998</c:v>
                </c:pt>
                <c:pt idx="376">
                  <c:v>77.783305999999996</c:v>
                </c:pt>
                <c:pt idx="377">
                  <c:v>77.804689999999994</c:v>
                </c:pt>
                <c:pt idx="378">
                  <c:v>77.820871999999994</c:v>
                </c:pt>
                <c:pt idx="379">
                  <c:v>77.835487999999998</c:v>
                </c:pt>
                <c:pt idx="380">
                  <c:v>77.847188000000003</c:v>
                </c:pt>
                <c:pt idx="381">
                  <c:v>77.861264000000006</c:v>
                </c:pt>
                <c:pt idx="382">
                  <c:v>77.881262000000007</c:v>
                </c:pt>
                <c:pt idx="383">
                  <c:v>77.888065999999995</c:v>
                </c:pt>
                <c:pt idx="384">
                  <c:v>77.879264000000006</c:v>
                </c:pt>
                <c:pt idx="385">
                  <c:v>77.896687999999997</c:v>
                </c:pt>
                <c:pt idx="386">
                  <c:v>77.920807999999994</c:v>
                </c:pt>
                <c:pt idx="387">
                  <c:v>77.930707999999996</c:v>
                </c:pt>
                <c:pt idx="388">
                  <c:v>77.938051999999999</c:v>
                </c:pt>
                <c:pt idx="389">
                  <c:v>77.940770000000001</c:v>
                </c:pt>
                <c:pt idx="390">
                  <c:v>77.972989999999996</c:v>
                </c:pt>
                <c:pt idx="391">
                  <c:v>77.985355999999996</c:v>
                </c:pt>
                <c:pt idx="392">
                  <c:v>78.005443999999997</c:v>
                </c:pt>
                <c:pt idx="393">
                  <c:v>78.007819999999995</c:v>
                </c:pt>
                <c:pt idx="394">
                  <c:v>78.010682000000003</c:v>
                </c:pt>
                <c:pt idx="395">
                  <c:v>78.030535999999998</c:v>
                </c:pt>
                <c:pt idx="396">
                  <c:v>78.055537999999999</c:v>
                </c:pt>
                <c:pt idx="397">
                  <c:v>78.058796000000001</c:v>
                </c:pt>
                <c:pt idx="398">
                  <c:v>78.064087999999998</c:v>
                </c:pt>
                <c:pt idx="399">
                  <c:v>78.085310000000007</c:v>
                </c:pt>
                <c:pt idx="400">
                  <c:v>78.111230000000006</c:v>
                </c:pt>
                <c:pt idx="401">
                  <c:v>78.123344000000003</c:v>
                </c:pt>
                <c:pt idx="402">
                  <c:v>78.110996</c:v>
                </c:pt>
                <c:pt idx="403">
                  <c:v>78.137060000000005</c:v>
                </c:pt>
                <c:pt idx="404">
                  <c:v>78.163051999999993</c:v>
                </c:pt>
                <c:pt idx="405">
                  <c:v>78.165031999999997</c:v>
                </c:pt>
                <c:pt idx="406">
                  <c:v>78.186812000000003</c:v>
                </c:pt>
                <c:pt idx="407">
                  <c:v>78.198871999999994</c:v>
                </c:pt>
                <c:pt idx="408">
                  <c:v>78.208753999999999</c:v>
                </c:pt>
                <c:pt idx="409">
                  <c:v>78.233161999999993</c:v>
                </c:pt>
                <c:pt idx="410">
                  <c:v>78.255769999999998</c:v>
                </c:pt>
                <c:pt idx="411">
                  <c:v>78.258002000000005</c:v>
                </c:pt>
                <c:pt idx="412">
                  <c:v>78.278881999999996</c:v>
                </c:pt>
                <c:pt idx="413">
                  <c:v>78.297836000000004</c:v>
                </c:pt>
                <c:pt idx="414">
                  <c:v>78.301723999999993</c:v>
                </c:pt>
                <c:pt idx="415">
                  <c:v>78.31832</c:v>
                </c:pt>
                <c:pt idx="416">
                  <c:v>78.340243999999998</c:v>
                </c:pt>
                <c:pt idx="417">
                  <c:v>78.338605999999999</c:v>
                </c:pt>
                <c:pt idx="418">
                  <c:v>78.363410000000002</c:v>
                </c:pt>
                <c:pt idx="419">
                  <c:v>78.375218000000004</c:v>
                </c:pt>
                <c:pt idx="420">
                  <c:v>78.374840000000006</c:v>
                </c:pt>
                <c:pt idx="421">
                  <c:v>78.388357999999997</c:v>
                </c:pt>
                <c:pt idx="422">
                  <c:v>78.412946000000005</c:v>
                </c:pt>
                <c:pt idx="423">
                  <c:v>78.426535999999999</c:v>
                </c:pt>
                <c:pt idx="424">
                  <c:v>78.422594000000004</c:v>
                </c:pt>
                <c:pt idx="425">
                  <c:v>78.435265999999999</c:v>
                </c:pt>
                <c:pt idx="426">
                  <c:v>78.477404000000007</c:v>
                </c:pt>
                <c:pt idx="427">
                  <c:v>78.472453999999999</c:v>
                </c:pt>
                <c:pt idx="428">
                  <c:v>78.486367999999999</c:v>
                </c:pt>
                <c:pt idx="429">
                  <c:v>78.505232000000007</c:v>
                </c:pt>
                <c:pt idx="430">
                  <c:v>78.528865999999994</c:v>
                </c:pt>
                <c:pt idx="431">
                  <c:v>78.544814000000002</c:v>
                </c:pt>
                <c:pt idx="432">
                  <c:v>78.564217999999997</c:v>
                </c:pt>
                <c:pt idx="433">
                  <c:v>78.570931999999999</c:v>
                </c:pt>
                <c:pt idx="434">
                  <c:v>78.587761999999998</c:v>
                </c:pt>
                <c:pt idx="435">
                  <c:v>78.606644000000003</c:v>
                </c:pt>
                <c:pt idx="436">
                  <c:v>78.621908000000005</c:v>
                </c:pt>
                <c:pt idx="437">
                  <c:v>78.629378000000003</c:v>
                </c:pt>
                <c:pt idx="438">
                  <c:v>78.645343999999994</c:v>
                </c:pt>
                <c:pt idx="439">
                  <c:v>78.651337999999996</c:v>
                </c:pt>
                <c:pt idx="440">
                  <c:v>78.683899999999994</c:v>
                </c:pt>
                <c:pt idx="441">
                  <c:v>78.692971999999997</c:v>
                </c:pt>
                <c:pt idx="442">
                  <c:v>78.706417999999999</c:v>
                </c:pt>
                <c:pt idx="443">
                  <c:v>78.717596</c:v>
                </c:pt>
                <c:pt idx="444">
                  <c:v>78.735506000000001</c:v>
                </c:pt>
                <c:pt idx="445">
                  <c:v>78.765259999999998</c:v>
                </c:pt>
                <c:pt idx="446">
                  <c:v>78.774494000000004</c:v>
                </c:pt>
                <c:pt idx="447">
                  <c:v>78.796580000000006</c:v>
                </c:pt>
                <c:pt idx="448">
                  <c:v>78.816757999999993</c:v>
                </c:pt>
                <c:pt idx="449">
                  <c:v>78.814526000000001</c:v>
                </c:pt>
                <c:pt idx="450">
                  <c:v>78.836845999999994</c:v>
                </c:pt>
                <c:pt idx="451">
                  <c:v>78.858878000000004</c:v>
                </c:pt>
                <c:pt idx="452">
                  <c:v>78.865105999999997</c:v>
                </c:pt>
                <c:pt idx="453">
                  <c:v>78.884330000000006</c:v>
                </c:pt>
                <c:pt idx="454">
                  <c:v>78.909782000000007</c:v>
                </c:pt>
                <c:pt idx="455">
                  <c:v>78.926575999999997</c:v>
                </c:pt>
                <c:pt idx="456">
                  <c:v>78.955286000000001</c:v>
                </c:pt>
                <c:pt idx="457">
                  <c:v>78.970082000000005</c:v>
                </c:pt>
                <c:pt idx="458">
                  <c:v>78.992834000000002</c:v>
                </c:pt>
                <c:pt idx="459">
                  <c:v>79.012525999999994</c:v>
                </c:pt>
                <c:pt idx="460">
                  <c:v>79.021292000000003</c:v>
                </c:pt>
                <c:pt idx="461">
                  <c:v>79.042351999999994</c:v>
                </c:pt>
                <c:pt idx="462">
                  <c:v>79.070414</c:v>
                </c:pt>
                <c:pt idx="463">
                  <c:v>79.093292000000005</c:v>
                </c:pt>
                <c:pt idx="464">
                  <c:v>79.108789999999999</c:v>
                </c:pt>
                <c:pt idx="465">
                  <c:v>79.127762000000004</c:v>
                </c:pt>
                <c:pt idx="466">
                  <c:v>79.151612</c:v>
                </c:pt>
                <c:pt idx="467">
                  <c:v>79.179169999999999</c:v>
                </c:pt>
                <c:pt idx="468">
                  <c:v>79.203614000000002</c:v>
                </c:pt>
                <c:pt idx="469">
                  <c:v>79.225088</c:v>
                </c:pt>
                <c:pt idx="470">
                  <c:v>79.259017999999998</c:v>
                </c:pt>
                <c:pt idx="471">
                  <c:v>79.276945999999995</c:v>
                </c:pt>
                <c:pt idx="472">
                  <c:v>79.289599999999993</c:v>
                </c:pt>
                <c:pt idx="473">
                  <c:v>79.322683999999995</c:v>
                </c:pt>
                <c:pt idx="474">
                  <c:v>79.338740000000001</c:v>
                </c:pt>
                <c:pt idx="475">
                  <c:v>79.371806000000007</c:v>
                </c:pt>
                <c:pt idx="476">
                  <c:v>79.403216</c:v>
                </c:pt>
                <c:pt idx="477">
                  <c:v>79.421198000000004</c:v>
                </c:pt>
                <c:pt idx="478">
                  <c:v>79.447063999999997</c:v>
                </c:pt>
                <c:pt idx="479">
                  <c:v>79.474298000000005</c:v>
                </c:pt>
                <c:pt idx="480">
                  <c:v>79.508840000000006</c:v>
                </c:pt>
                <c:pt idx="481">
                  <c:v>79.537621999999999</c:v>
                </c:pt>
                <c:pt idx="482">
                  <c:v>79.564136000000005</c:v>
                </c:pt>
                <c:pt idx="483">
                  <c:v>79.600226000000006</c:v>
                </c:pt>
                <c:pt idx="484">
                  <c:v>79.623463999999998</c:v>
                </c:pt>
                <c:pt idx="485">
                  <c:v>79.655522000000005</c:v>
                </c:pt>
                <c:pt idx="486">
                  <c:v>79.683620000000005</c:v>
                </c:pt>
                <c:pt idx="487">
                  <c:v>79.706227999999996</c:v>
                </c:pt>
                <c:pt idx="488">
                  <c:v>79.740266000000005</c:v>
                </c:pt>
                <c:pt idx="489">
                  <c:v>79.779470000000003</c:v>
                </c:pt>
                <c:pt idx="490">
                  <c:v>79.800674000000001</c:v>
                </c:pt>
                <c:pt idx="491">
                  <c:v>79.835576000000003</c:v>
                </c:pt>
                <c:pt idx="492">
                  <c:v>79.860253999999998</c:v>
                </c:pt>
                <c:pt idx="493">
                  <c:v>79.908367999999996</c:v>
                </c:pt>
                <c:pt idx="494">
                  <c:v>79.942027999999993</c:v>
                </c:pt>
                <c:pt idx="495">
                  <c:v>79.962655999999996</c:v>
                </c:pt>
                <c:pt idx="496">
                  <c:v>79.989998</c:v>
                </c:pt>
                <c:pt idx="497">
                  <c:v>80.021677999999994</c:v>
                </c:pt>
                <c:pt idx="498">
                  <c:v>80.060558</c:v>
                </c:pt>
                <c:pt idx="499">
                  <c:v>80.087522000000007</c:v>
                </c:pt>
                <c:pt idx="500">
                  <c:v>80.135564000000002</c:v>
                </c:pt>
                <c:pt idx="501">
                  <c:v>80.176333999999997</c:v>
                </c:pt>
                <c:pt idx="502">
                  <c:v>80.198509999999999</c:v>
                </c:pt>
                <c:pt idx="503">
                  <c:v>80.234654000000006</c:v>
                </c:pt>
                <c:pt idx="504">
                  <c:v>80.284819999999996</c:v>
                </c:pt>
                <c:pt idx="505">
                  <c:v>80.315132000000006</c:v>
                </c:pt>
                <c:pt idx="506">
                  <c:v>80.338712000000001</c:v>
                </c:pt>
                <c:pt idx="507">
                  <c:v>80.379571999999996</c:v>
                </c:pt>
                <c:pt idx="508">
                  <c:v>80.41001</c:v>
                </c:pt>
                <c:pt idx="509">
                  <c:v>80.445757999999998</c:v>
                </c:pt>
                <c:pt idx="510">
                  <c:v>80.483611999999994</c:v>
                </c:pt>
                <c:pt idx="511">
                  <c:v>80.521051999999997</c:v>
                </c:pt>
                <c:pt idx="512">
                  <c:v>80.563298000000003</c:v>
                </c:pt>
                <c:pt idx="513">
                  <c:v>80.587472000000005</c:v>
                </c:pt>
                <c:pt idx="514">
                  <c:v>80.617279999999994</c:v>
                </c:pt>
                <c:pt idx="515">
                  <c:v>80.649122000000006</c:v>
                </c:pt>
                <c:pt idx="516">
                  <c:v>80.684203999999994</c:v>
                </c:pt>
                <c:pt idx="517">
                  <c:v>80.723516000000004</c:v>
                </c:pt>
                <c:pt idx="518">
                  <c:v>80.752802000000003</c:v>
                </c:pt>
                <c:pt idx="519">
                  <c:v>81.096782000000005</c:v>
                </c:pt>
                <c:pt idx="520">
                  <c:v>84.819506000000004</c:v>
                </c:pt>
                <c:pt idx="521">
                  <c:v>91.426621999999995</c:v>
                </c:pt>
                <c:pt idx="522">
                  <c:v>95.517337999999995</c:v>
                </c:pt>
                <c:pt idx="523">
                  <c:v>96.853819999999999</c:v>
                </c:pt>
                <c:pt idx="524">
                  <c:v>96.914767999999995</c:v>
                </c:pt>
                <c:pt idx="525">
                  <c:v>96.459512000000004</c:v>
                </c:pt>
                <c:pt idx="526">
                  <c:v>95.770759999999996</c:v>
                </c:pt>
                <c:pt idx="527">
                  <c:v>95.063162000000005</c:v>
                </c:pt>
                <c:pt idx="528">
                  <c:v>94.403587999999999</c:v>
                </c:pt>
                <c:pt idx="529">
                  <c:v>93.823843999999994</c:v>
                </c:pt>
                <c:pt idx="530">
                  <c:v>93.342721999999995</c:v>
                </c:pt>
                <c:pt idx="531">
                  <c:v>92.962778</c:v>
                </c:pt>
                <c:pt idx="532">
                  <c:v>92.655373999999995</c:v>
                </c:pt>
                <c:pt idx="533">
                  <c:v>92.431742</c:v>
                </c:pt>
                <c:pt idx="534">
                  <c:v>92.247187999999994</c:v>
                </c:pt>
                <c:pt idx="535">
                  <c:v>92.124914000000004</c:v>
                </c:pt>
                <c:pt idx="536">
                  <c:v>92.037452000000002</c:v>
                </c:pt>
                <c:pt idx="537">
                  <c:v>91.966154000000003</c:v>
                </c:pt>
                <c:pt idx="538">
                  <c:v>91.929379999999995</c:v>
                </c:pt>
                <c:pt idx="539">
                  <c:v>91.919173999999998</c:v>
                </c:pt>
                <c:pt idx="540">
                  <c:v>91.906574000000006</c:v>
                </c:pt>
                <c:pt idx="541">
                  <c:v>91.922684000000004</c:v>
                </c:pt>
                <c:pt idx="542">
                  <c:v>91.941782000000003</c:v>
                </c:pt>
                <c:pt idx="543">
                  <c:v>91.964354</c:v>
                </c:pt>
                <c:pt idx="544">
                  <c:v>91.993639999999999</c:v>
                </c:pt>
                <c:pt idx="545">
                  <c:v>92.028614000000005</c:v>
                </c:pt>
                <c:pt idx="546">
                  <c:v>92.049475999999999</c:v>
                </c:pt>
                <c:pt idx="547">
                  <c:v>92.086771999999996</c:v>
                </c:pt>
                <c:pt idx="548">
                  <c:v>92.134832000000003</c:v>
                </c:pt>
                <c:pt idx="549">
                  <c:v>92.182963999999998</c:v>
                </c:pt>
                <c:pt idx="550">
                  <c:v>92.226596000000001</c:v>
                </c:pt>
                <c:pt idx="551">
                  <c:v>92.270768000000004</c:v>
                </c:pt>
                <c:pt idx="552">
                  <c:v>92.332669999999993</c:v>
                </c:pt>
                <c:pt idx="553">
                  <c:v>92.378929999999997</c:v>
                </c:pt>
                <c:pt idx="554">
                  <c:v>92.428123999999997</c:v>
                </c:pt>
                <c:pt idx="555">
                  <c:v>92.478847999999999</c:v>
                </c:pt>
                <c:pt idx="556">
                  <c:v>92.527429999999995</c:v>
                </c:pt>
                <c:pt idx="557">
                  <c:v>92.573942000000002</c:v>
                </c:pt>
                <c:pt idx="558">
                  <c:v>92.611490000000003</c:v>
                </c:pt>
                <c:pt idx="559">
                  <c:v>92.648876000000001</c:v>
                </c:pt>
                <c:pt idx="560">
                  <c:v>92.707790000000003</c:v>
                </c:pt>
                <c:pt idx="561">
                  <c:v>92.753978000000004</c:v>
                </c:pt>
                <c:pt idx="562">
                  <c:v>92.795918</c:v>
                </c:pt>
                <c:pt idx="563">
                  <c:v>92.840108000000001</c:v>
                </c:pt>
                <c:pt idx="564">
                  <c:v>92.883973999999995</c:v>
                </c:pt>
                <c:pt idx="565">
                  <c:v>92.934014000000005</c:v>
                </c:pt>
                <c:pt idx="566">
                  <c:v>92.977952000000002</c:v>
                </c:pt>
                <c:pt idx="567">
                  <c:v>93.025921999999994</c:v>
                </c:pt>
                <c:pt idx="568">
                  <c:v>93.082117999999994</c:v>
                </c:pt>
                <c:pt idx="569">
                  <c:v>93.125929999999997</c:v>
                </c:pt>
                <c:pt idx="570">
                  <c:v>93.175718000000003</c:v>
                </c:pt>
                <c:pt idx="571">
                  <c:v>93.220573999999999</c:v>
                </c:pt>
                <c:pt idx="572">
                  <c:v>93.271783999999997</c:v>
                </c:pt>
                <c:pt idx="573">
                  <c:v>93.330805999999995</c:v>
                </c:pt>
                <c:pt idx="574">
                  <c:v>93.373897999999997</c:v>
                </c:pt>
                <c:pt idx="575">
                  <c:v>93.426692000000003</c:v>
                </c:pt>
                <c:pt idx="576">
                  <c:v>93.467641999999998</c:v>
                </c:pt>
                <c:pt idx="577">
                  <c:v>93.516565999999997</c:v>
                </c:pt>
                <c:pt idx="578">
                  <c:v>93.566912000000002</c:v>
                </c:pt>
                <c:pt idx="579">
                  <c:v>93.618176000000005</c:v>
                </c:pt>
                <c:pt idx="580">
                  <c:v>93.655904000000007</c:v>
                </c:pt>
                <c:pt idx="581">
                  <c:v>93.712208000000004</c:v>
                </c:pt>
                <c:pt idx="582">
                  <c:v>93.761905999999996</c:v>
                </c:pt>
                <c:pt idx="583">
                  <c:v>93.806923999999995</c:v>
                </c:pt>
                <c:pt idx="584">
                  <c:v>93.878888000000003</c:v>
                </c:pt>
                <c:pt idx="585">
                  <c:v>93.935497999999995</c:v>
                </c:pt>
                <c:pt idx="586">
                  <c:v>93.989497999999998</c:v>
                </c:pt>
                <c:pt idx="587">
                  <c:v>94.024472000000003</c:v>
                </c:pt>
                <c:pt idx="588">
                  <c:v>94.084016000000005</c:v>
                </c:pt>
                <c:pt idx="589">
                  <c:v>94.131823999999995</c:v>
                </c:pt>
                <c:pt idx="590">
                  <c:v>94.193563999999995</c:v>
                </c:pt>
                <c:pt idx="591">
                  <c:v>94.253162000000003</c:v>
                </c:pt>
                <c:pt idx="592">
                  <c:v>94.306424000000007</c:v>
                </c:pt>
                <c:pt idx="593">
                  <c:v>94.354033999999999</c:v>
                </c:pt>
                <c:pt idx="594">
                  <c:v>94.410715999999994</c:v>
                </c:pt>
                <c:pt idx="595">
                  <c:v>94.472167999999996</c:v>
                </c:pt>
                <c:pt idx="596">
                  <c:v>94.575146000000004</c:v>
                </c:pt>
                <c:pt idx="597">
                  <c:v>96.528379999999999</c:v>
                </c:pt>
                <c:pt idx="598">
                  <c:v>100.919228</c:v>
                </c:pt>
                <c:pt idx="599">
                  <c:v>103.941446</c:v>
                </c:pt>
                <c:pt idx="600">
                  <c:v>105.21861800000001</c:v>
                </c:pt>
                <c:pt idx="601">
                  <c:v>105.730232</c:v>
                </c:pt>
                <c:pt idx="602">
                  <c:v>105.930626</c:v>
                </c:pt>
                <c:pt idx="603">
                  <c:v>105.97793</c:v>
                </c:pt>
                <c:pt idx="604">
                  <c:v>105.943928</c:v>
                </c:pt>
                <c:pt idx="605">
                  <c:v>105.92551400000001</c:v>
                </c:pt>
                <c:pt idx="606">
                  <c:v>105.92149999999999</c:v>
                </c:pt>
                <c:pt idx="607">
                  <c:v>105.96074</c:v>
                </c:pt>
                <c:pt idx="608">
                  <c:v>106.012184</c:v>
                </c:pt>
                <c:pt idx="609">
                  <c:v>106.106072</c:v>
                </c:pt>
                <c:pt idx="610">
                  <c:v>106.23403399999999</c:v>
                </c:pt>
                <c:pt idx="611">
                  <c:v>106.39272200000001</c:v>
                </c:pt>
                <c:pt idx="612">
                  <c:v>106.545956</c:v>
                </c:pt>
                <c:pt idx="613">
                  <c:v>106.745108</c:v>
                </c:pt>
                <c:pt idx="614">
                  <c:v>106.952162</c:v>
                </c:pt>
                <c:pt idx="615">
                  <c:v>107.17509200000001</c:v>
                </c:pt>
                <c:pt idx="616">
                  <c:v>107.413286</c:v>
                </c:pt>
                <c:pt idx="617">
                  <c:v>107.753918</c:v>
                </c:pt>
                <c:pt idx="618">
                  <c:v>108.172832</c:v>
                </c:pt>
                <c:pt idx="619">
                  <c:v>108.605372</c:v>
                </c:pt>
                <c:pt idx="620">
                  <c:v>109.05953</c:v>
                </c:pt>
                <c:pt idx="621">
                  <c:v>109.52924</c:v>
                </c:pt>
                <c:pt idx="622">
                  <c:v>109.96658600000001</c:v>
                </c:pt>
                <c:pt idx="623">
                  <c:v>110.420762</c:v>
                </c:pt>
                <c:pt idx="624">
                  <c:v>110.872022</c:v>
                </c:pt>
                <c:pt idx="625">
                  <c:v>111.27298999999999</c:v>
                </c:pt>
                <c:pt idx="626">
                  <c:v>111.60152600000001</c:v>
                </c:pt>
                <c:pt idx="627">
                  <c:v>111.898022</c:v>
                </c:pt>
                <c:pt idx="628">
                  <c:v>112.216838</c:v>
                </c:pt>
                <c:pt idx="629">
                  <c:v>112.512884</c:v>
                </c:pt>
                <c:pt idx="630">
                  <c:v>112.80990199999999</c:v>
                </c:pt>
                <c:pt idx="631">
                  <c:v>113.105282</c:v>
                </c:pt>
                <c:pt idx="632">
                  <c:v>113.41158799999999</c:v>
                </c:pt>
                <c:pt idx="633">
                  <c:v>113.724464</c:v>
                </c:pt>
                <c:pt idx="634">
                  <c:v>114.052622</c:v>
                </c:pt>
                <c:pt idx="635">
                  <c:v>114.37178</c:v>
                </c:pt>
                <c:pt idx="636">
                  <c:v>114.679688</c:v>
                </c:pt>
                <c:pt idx="637">
                  <c:v>115.001366</c:v>
                </c:pt>
                <c:pt idx="638">
                  <c:v>115.34549</c:v>
                </c:pt>
                <c:pt idx="639">
                  <c:v>115.65132800000001</c:v>
                </c:pt>
                <c:pt idx="640">
                  <c:v>115.97340199999999</c:v>
                </c:pt>
                <c:pt idx="641">
                  <c:v>116.319974</c:v>
                </c:pt>
                <c:pt idx="642">
                  <c:v>116.67493399999999</c:v>
                </c:pt>
                <c:pt idx="643">
                  <c:v>117.000122</c:v>
                </c:pt>
                <c:pt idx="644">
                  <c:v>117.336218</c:v>
                </c:pt>
                <c:pt idx="645">
                  <c:v>117.68657</c:v>
                </c:pt>
                <c:pt idx="646">
                  <c:v>118.037066</c:v>
                </c:pt>
                <c:pt idx="647">
                  <c:v>118.391792</c:v>
                </c:pt>
                <c:pt idx="648">
                  <c:v>118.741676</c:v>
                </c:pt>
                <c:pt idx="649">
                  <c:v>119.084108</c:v>
                </c:pt>
                <c:pt idx="650">
                  <c:v>119.436224</c:v>
                </c:pt>
                <c:pt idx="651">
                  <c:v>119.801534</c:v>
                </c:pt>
                <c:pt idx="652">
                  <c:v>120.160796</c:v>
                </c:pt>
                <c:pt idx="653">
                  <c:v>120.52369400000001</c:v>
                </c:pt>
                <c:pt idx="654">
                  <c:v>120.86376799999999</c:v>
                </c:pt>
                <c:pt idx="655">
                  <c:v>121.231652</c:v>
                </c:pt>
                <c:pt idx="656">
                  <c:v>121.604432</c:v>
                </c:pt>
                <c:pt idx="657">
                  <c:v>121.94951</c:v>
                </c:pt>
                <c:pt idx="658">
                  <c:v>122.321462</c:v>
                </c:pt>
                <c:pt idx="659">
                  <c:v>122.687348</c:v>
                </c:pt>
                <c:pt idx="660">
                  <c:v>123.05165</c:v>
                </c:pt>
                <c:pt idx="661">
                  <c:v>123.42984800000001</c:v>
                </c:pt>
                <c:pt idx="662">
                  <c:v>123.8288</c:v>
                </c:pt>
                <c:pt idx="663">
                  <c:v>124.239074</c:v>
                </c:pt>
                <c:pt idx="664">
                  <c:v>124.680038</c:v>
                </c:pt>
                <c:pt idx="665">
                  <c:v>125.133782</c:v>
                </c:pt>
                <c:pt idx="666">
                  <c:v>125.61618199999999</c:v>
                </c:pt>
                <c:pt idx="667">
                  <c:v>126.118652</c:v>
                </c:pt>
                <c:pt idx="668">
                  <c:v>126.629834</c:v>
                </c:pt>
                <c:pt idx="669">
                  <c:v>127.119812</c:v>
                </c:pt>
                <c:pt idx="670">
                  <c:v>127.63551200000001</c:v>
                </c:pt>
                <c:pt idx="671">
                  <c:v>128.16714200000001</c:v>
                </c:pt>
                <c:pt idx="672">
                  <c:v>128.686892</c:v>
                </c:pt>
                <c:pt idx="673">
                  <c:v>129.23065399999999</c:v>
                </c:pt>
                <c:pt idx="674">
                  <c:v>129.77965399999999</c:v>
                </c:pt>
                <c:pt idx="675">
                  <c:v>130.33079599999999</c:v>
                </c:pt>
                <c:pt idx="676">
                  <c:v>130.877456</c:v>
                </c:pt>
                <c:pt idx="677">
                  <c:v>131.41153399999999</c:v>
                </c:pt>
                <c:pt idx="678">
                  <c:v>131.95392799999999</c:v>
                </c:pt>
                <c:pt idx="679">
                  <c:v>132.50506999999999</c:v>
                </c:pt>
                <c:pt idx="680">
                  <c:v>133.07331199999999</c:v>
                </c:pt>
                <c:pt idx="681">
                  <c:v>133.612178</c:v>
                </c:pt>
                <c:pt idx="682">
                  <c:v>134.168486</c:v>
                </c:pt>
                <c:pt idx="683">
                  <c:v>134.73670999999999</c:v>
                </c:pt>
                <c:pt idx="684">
                  <c:v>135.292046</c:v>
                </c:pt>
                <c:pt idx="685">
                  <c:v>135.84613999999999</c:v>
                </c:pt>
                <c:pt idx="686">
                  <c:v>136.44681800000001</c:v>
                </c:pt>
                <c:pt idx="687">
                  <c:v>137.05223000000001</c:v>
                </c:pt>
                <c:pt idx="688">
                  <c:v>137.630966</c:v>
                </c:pt>
                <c:pt idx="689">
                  <c:v>138.7355</c:v>
                </c:pt>
                <c:pt idx="690">
                  <c:v>141.60767000000001</c:v>
                </c:pt>
                <c:pt idx="691">
                  <c:v>145.21105399999999</c:v>
                </c:pt>
                <c:pt idx="692">
                  <c:v>148.361054</c:v>
                </c:pt>
                <c:pt idx="693">
                  <c:v>151.219652</c:v>
                </c:pt>
                <c:pt idx="694">
                  <c:v>153.996872</c:v>
                </c:pt>
                <c:pt idx="695">
                  <c:v>156.94307599999999</c:v>
                </c:pt>
                <c:pt idx="696">
                  <c:v>160.17389600000001</c:v>
                </c:pt>
                <c:pt idx="697">
                  <c:v>163.694714</c:v>
                </c:pt>
                <c:pt idx="698">
                  <c:v>167.40581</c:v>
                </c:pt>
                <c:pt idx="699">
                  <c:v>171.30109999999999</c:v>
                </c:pt>
                <c:pt idx="700">
                  <c:v>175.32019399999999</c:v>
                </c:pt>
                <c:pt idx="701">
                  <c:v>179.39525</c:v>
                </c:pt>
                <c:pt idx="702">
                  <c:v>183.524486</c:v>
                </c:pt>
                <c:pt idx="703">
                  <c:v>187.70586800000001</c:v>
                </c:pt>
                <c:pt idx="704">
                  <c:v>191.92103599999999</c:v>
                </c:pt>
                <c:pt idx="705">
                  <c:v>196.13359399999999</c:v>
                </c:pt>
                <c:pt idx="706">
                  <c:v>200.31558799999999</c:v>
                </c:pt>
                <c:pt idx="707">
                  <c:v>204.49815799999999</c:v>
                </c:pt>
                <c:pt idx="708">
                  <c:v>208.63158799999999</c:v>
                </c:pt>
                <c:pt idx="709">
                  <c:v>212.70326</c:v>
                </c:pt>
                <c:pt idx="710">
                  <c:v>216.70844</c:v>
                </c:pt>
                <c:pt idx="711">
                  <c:v>220.58402000000001</c:v>
                </c:pt>
                <c:pt idx="712">
                  <c:v>224.34656000000001</c:v>
                </c:pt>
                <c:pt idx="713">
                  <c:v>228.00721999999999</c:v>
                </c:pt>
                <c:pt idx="714">
                  <c:v>231.5849</c:v>
                </c:pt>
                <c:pt idx="715">
                  <c:v>235.08248</c:v>
                </c:pt>
                <c:pt idx="716">
                  <c:v>238.51346000000001</c:v>
                </c:pt>
                <c:pt idx="717">
                  <c:v>241.82167999999999</c:v>
                </c:pt>
                <c:pt idx="718">
                  <c:v>245.0795</c:v>
                </c:pt>
                <c:pt idx="719">
                  <c:v>248.28314</c:v>
                </c:pt>
                <c:pt idx="720">
                  <c:v>251.45941999999999</c:v>
                </c:pt>
                <c:pt idx="721">
                  <c:v>254.62057999999999</c:v>
                </c:pt>
                <c:pt idx="722">
                  <c:v>257.73782</c:v>
                </c:pt>
                <c:pt idx="723">
                  <c:v>260.85307999999998</c:v>
                </c:pt>
                <c:pt idx="724">
                  <c:v>263.95051999999998</c:v>
                </c:pt>
                <c:pt idx="725">
                  <c:v>267.05155999999999</c:v>
                </c:pt>
                <c:pt idx="726">
                  <c:v>270.00824</c:v>
                </c:pt>
                <c:pt idx="727">
                  <c:v>272.86790000000002</c:v>
                </c:pt>
                <c:pt idx="728">
                  <c:v>275.94788</c:v>
                </c:pt>
                <c:pt idx="729">
                  <c:v>279.56461999999999</c:v>
                </c:pt>
                <c:pt idx="730">
                  <c:v>283.70066000000003</c:v>
                </c:pt>
                <c:pt idx="731">
                  <c:v>288.20839999999998</c:v>
                </c:pt>
                <c:pt idx="732">
                  <c:v>292.964</c:v>
                </c:pt>
                <c:pt idx="733">
                  <c:v>297.83893999999998</c:v>
                </c:pt>
                <c:pt idx="734">
                  <c:v>302.73151999999999</c:v>
                </c:pt>
                <c:pt idx="735">
                  <c:v>307.53158000000002</c:v>
                </c:pt>
                <c:pt idx="736">
                  <c:v>312.20528000000002</c:v>
                </c:pt>
                <c:pt idx="737">
                  <c:v>316.71337999999997</c:v>
                </c:pt>
                <c:pt idx="738">
                  <c:v>321.04471999999998</c:v>
                </c:pt>
                <c:pt idx="739">
                  <c:v>325.1669</c:v>
                </c:pt>
                <c:pt idx="740">
                  <c:v>329.11142000000001</c:v>
                </c:pt>
                <c:pt idx="741">
                  <c:v>332.87504000000001</c:v>
                </c:pt>
                <c:pt idx="742">
                  <c:v>336.45128</c:v>
                </c:pt>
                <c:pt idx="743">
                  <c:v>339.85489999999999</c:v>
                </c:pt>
                <c:pt idx="744">
                  <c:v>343.12945999999999</c:v>
                </c:pt>
                <c:pt idx="745">
                  <c:v>346.27334000000002</c:v>
                </c:pt>
                <c:pt idx="746">
                  <c:v>349.34467999999998</c:v>
                </c:pt>
                <c:pt idx="747">
                  <c:v>352.32332000000002</c:v>
                </c:pt>
                <c:pt idx="748">
                  <c:v>355.24310000000003</c:v>
                </c:pt>
                <c:pt idx="749">
                  <c:v>358.08278000000001</c:v>
                </c:pt>
                <c:pt idx="750">
                  <c:v>360.86774000000003</c:v>
                </c:pt>
                <c:pt idx="751">
                  <c:v>363.60464000000002</c:v>
                </c:pt>
                <c:pt idx="752">
                  <c:v>366.28591999999998</c:v>
                </c:pt>
                <c:pt idx="753">
                  <c:v>368.90816000000001</c:v>
                </c:pt>
                <c:pt idx="754">
                  <c:v>371.49151999999998</c:v>
                </c:pt>
                <c:pt idx="755">
                  <c:v>374.02897999999999</c:v>
                </c:pt>
                <c:pt idx="756">
                  <c:v>376.52305999999999</c:v>
                </c:pt>
                <c:pt idx="757">
                  <c:v>379.00364000000002</c:v>
                </c:pt>
                <c:pt idx="758">
                  <c:v>381.47215999999997</c:v>
                </c:pt>
                <c:pt idx="759">
                  <c:v>383.98154</c:v>
                </c:pt>
                <c:pt idx="760">
                  <c:v>386.50405999999998</c:v>
                </c:pt>
                <c:pt idx="761">
                  <c:v>388.98932000000002</c:v>
                </c:pt>
                <c:pt idx="762">
                  <c:v>391.43191999999999</c:v>
                </c:pt>
                <c:pt idx="763">
                  <c:v>393.86966000000001</c:v>
                </c:pt>
                <c:pt idx="764">
                  <c:v>396.25033999999999</c:v>
                </c:pt>
                <c:pt idx="765">
                  <c:v>398.64073999999999</c:v>
                </c:pt>
                <c:pt idx="766">
                  <c:v>401.04194000000001</c:v>
                </c:pt>
                <c:pt idx="767">
                  <c:v>403.47176000000002</c:v>
                </c:pt>
                <c:pt idx="768">
                  <c:v>405.93902000000003</c:v>
                </c:pt>
                <c:pt idx="769">
                  <c:v>408.46460000000002</c:v>
                </c:pt>
                <c:pt idx="770">
                  <c:v>411.09674000000001</c:v>
                </c:pt>
                <c:pt idx="771">
                  <c:v>413.89069999999998</c:v>
                </c:pt>
                <c:pt idx="772">
                  <c:v>417.02215999999999</c:v>
                </c:pt>
                <c:pt idx="773">
                  <c:v>420.95893999999998</c:v>
                </c:pt>
                <c:pt idx="774">
                  <c:v>440.97386</c:v>
                </c:pt>
                <c:pt idx="775">
                  <c:v>514.02434000000005</c:v>
                </c:pt>
                <c:pt idx="776">
                  <c:v>626.62783999999999</c:v>
                </c:pt>
                <c:pt idx="777">
                  <c:v>752.01080000000002</c:v>
                </c:pt>
                <c:pt idx="778">
                  <c:v>878.7722</c:v>
                </c:pt>
                <c:pt idx="779">
                  <c:v>993.07615999999996</c:v>
                </c:pt>
                <c:pt idx="780">
                  <c:v>1088.3308999999999</c:v>
                </c:pt>
                <c:pt idx="781">
                  <c:v>1159.0907</c:v>
                </c:pt>
                <c:pt idx="782">
                  <c:v>1206.9624200000001</c:v>
                </c:pt>
                <c:pt idx="783">
                  <c:v>1237.8979400000001</c:v>
                </c:pt>
                <c:pt idx="784">
                  <c:v>1257.3042800000001</c:v>
                </c:pt>
                <c:pt idx="785">
                  <c:v>1269.2586200000001</c:v>
                </c:pt>
                <c:pt idx="786">
                  <c:v>1276.4697799999999</c:v>
                </c:pt>
                <c:pt idx="787">
                  <c:v>1280.5559599999999</c:v>
                </c:pt>
                <c:pt idx="788">
                  <c:v>1282.45262</c:v>
                </c:pt>
                <c:pt idx="789">
                  <c:v>1282.8106399999999</c:v>
                </c:pt>
                <c:pt idx="790">
                  <c:v>1282.1576</c:v>
                </c:pt>
                <c:pt idx="791">
                  <c:v>1280.8324399999999</c:v>
                </c:pt>
                <c:pt idx="792">
                  <c:v>1279.0178599999999</c:v>
                </c:pt>
                <c:pt idx="793">
                  <c:v>1276.8510200000001</c:v>
                </c:pt>
                <c:pt idx="794">
                  <c:v>1274.44118</c:v>
                </c:pt>
                <c:pt idx="795">
                  <c:v>1271.8569199999999</c:v>
                </c:pt>
                <c:pt idx="796">
                  <c:v>1269.08852</c:v>
                </c:pt>
                <c:pt idx="797">
                  <c:v>1266.15236</c:v>
                </c:pt>
                <c:pt idx="798">
                  <c:v>1263.03314</c:v>
                </c:pt>
                <c:pt idx="799">
                  <c:v>1259.7488599999999</c:v>
                </c:pt>
                <c:pt idx="800">
                  <c:v>1256.3434400000001</c:v>
                </c:pt>
                <c:pt idx="801">
                  <c:v>1252.8537799999999</c:v>
                </c:pt>
                <c:pt idx="802">
                  <c:v>1249.3430599999999</c:v>
                </c:pt>
                <c:pt idx="803">
                  <c:v>1245.87788</c:v>
                </c:pt>
                <c:pt idx="804">
                  <c:v>1242.4141400000001</c:v>
                </c:pt>
                <c:pt idx="805">
                  <c:v>1238.8406</c:v>
                </c:pt>
                <c:pt idx="806">
                  <c:v>1235.2537400000001</c:v>
                </c:pt>
                <c:pt idx="807">
                  <c:v>1231.7345600000001</c:v>
                </c:pt>
                <c:pt idx="808">
                  <c:v>1228.2619999999999</c:v>
                </c:pt>
                <c:pt idx="809">
                  <c:v>1224.8306600000001</c:v>
                </c:pt>
                <c:pt idx="810">
                  <c:v>1221.4648400000001</c:v>
                </c:pt>
                <c:pt idx="811">
                  <c:v>1218.16382</c:v>
                </c:pt>
                <c:pt idx="812">
                  <c:v>1214.9047399999999</c:v>
                </c:pt>
                <c:pt idx="813">
                  <c:v>1211.6641999999999</c:v>
                </c:pt>
                <c:pt idx="814">
                  <c:v>1208.4196999999999</c:v>
                </c:pt>
                <c:pt idx="815">
                  <c:v>1205.1721399999999</c:v>
                </c:pt>
                <c:pt idx="816">
                  <c:v>1201.9283600000001</c:v>
                </c:pt>
                <c:pt idx="817">
                  <c:v>1198.6845800000001</c:v>
                </c:pt>
                <c:pt idx="818">
                  <c:v>1195.4402600000001</c:v>
                </c:pt>
                <c:pt idx="819">
                  <c:v>1192.16858</c:v>
                </c:pt>
                <c:pt idx="820">
                  <c:v>1188.8470400000001</c:v>
                </c:pt>
                <c:pt idx="821">
                  <c:v>1185.53864</c:v>
                </c:pt>
                <c:pt idx="822">
                  <c:v>1182.2387000000001</c:v>
                </c:pt>
                <c:pt idx="823">
                  <c:v>1178.8780999999999</c:v>
                </c:pt>
                <c:pt idx="824">
                  <c:v>1175.5072399999999</c:v>
                </c:pt>
                <c:pt idx="825">
                  <c:v>1172.1410599999999</c:v>
                </c:pt>
                <c:pt idx="826">
                  <c:v>1168.80386</c:v>
                </c:pt>
                <c:pt idx="827">
                  <c:v>1165.4985200000001</c:v>
                </c:pt>
                <c:pt idx="828">
                  <c:v>1162.21712</c:v>
                </c:pt>
                <c:pt idx="829">
                  <c:v>1158.9557</c:v>
                </c:pt>
                <c:pt idx="830">
                  <c:v>1155.75368</c:v>
                </c:pt>
                <c:pt idx="831">
                  <c:v>1152.61664</c:v>
                </c:pt>
                <c:pt idx="832">
                  <c:v>1149.5417</c:v>
                </c:pt>
                <c:pt idx="833">
                  <c:v>1146.5313799999999</c:v>
                </c:pt>
                <c:pt idx="834">
                  <c:v>1143.5554400000001</c:v>
                </c:pt>
                <c:pt idx="835">
                  <c:v>1140.6520399999999</c:v>
                </c:pt>
                <c:pt idx="836">
                  <c:v>1137.8139799999999</c:v>
                </c:pt>
                <c:pt idx="837">
                  <c:v>1135.04054</c:v>
                </c:pt>
                <c:pt idx="838">
                  <c:v>1132.3076000000001</c:v>
                </c:pt>
                <c:pt idx="839">
                  <c:v>1129.6592599999999</c:v>
                </c:pt>
                <c:pt idx="840">
                  <c:v>1127.06978</c:v>
                </c:pt>
                <c:pt idx="841">
                  <c:v>1124.52242</c:v>
                </c:pt>
                <c:pt idx="842">
                  <c:v>1122.00836</c:v>
                </c:pt>
                <c:pt idx="843">
                  <c:v>1119.5144600000001</c:v>
                </c:pt>
                <c:pt idx="844">
                  <c:v>1117.0661</c:v>
                </c:pt>
                <c:pt idx="845">
                  <c:v>1114.6424</c:v>
                </c:pt>
                <c:pt idx="846">
                  <c:v>1112.26964</c:v>
                </c:pt>
                <c:pt idx="847">
                  <c:v>1109.9609599999999</c:v>
                </c:pt>
                <c:pt idx="848">
                  <c:v>1108.04126</c:v>
                </c:pt>
                <c:pt idx="849">
                  <c:v>1108.1094800000001</c:v>
                </c:pt>
                <c:pt idx="850">
                  <c:v>1111.5041000000001</c:v>
                </c:pt>
                <c:pt idx="851">
                  <c:v>1118.3714600000001</c:v>
                </c:pt>
                <c:pt idx="852">
                  <c:v>1128.2464399999999</c:v>
                </c:pt>
                <c:pt idx="853">
                  <c:v>1139.6921</c:v>
                </c:pt>
                <c:pt idx="854">
                  <c:v>1150.9979000000001</c:v>
                </c:pt>
                <c:pt idx="855">
                  <c:v>1161.1758199999999</c:v>
                </c:pt>
                <c:pt idx="856">
                  <c:v>1169.9891600000001</c:v>
                </c:pt>
                <c:pt idx="857">
                  <c:v>1177.55078</c:v>
                </c:pt>
                <c:pt idx="858">
                  <c:v>1184.1011599999999</c:v>
                </c:pt>
                <c:pt idx="859">
                  <c:v>1189.8069800000001</c:v>
                </c:pt>
                <c:pt idx="860">
                  <c:v>1194.7314200000001</c:v>
                </c:pt>
                <c:pt idx="861">
                  <c:v>1198.9813999999999</c:v>
                </c:pt>
                <c:pt idx="862">
                  <c:v>1202.6692399999999</c:v>
                </c:pt>
                <c:pt idx="863">
                  <c:v>1205.93228</c:v>
                </c:pt>
                <c:pt idx="864">
                  <c:v>1208.89796</c:v>
                </c:pt>
                <c:pt idx="865">
                  <c:v>1211.59328</c:v>
                </c:pt>
                <c:pt idx="866">
                  <c:v>1214.0619799999999</c:v>
                </c:pt>
                <c:pt idx="867">
                  <c:v>1216.2182</c:v>
                </c:pt>
                <c:pt idx="868">
                  <c:v>1218.0605</c:v>
                </c:pt>
                <c:pt idx="869">
                  <c:v>1219.6547599999999</c:v>
                </c:pt>
                <c:pt idx="870">
                  <c:v>1220.96354</c:v>
                </c:pt>
                <c:pt idx="871">
                  <c:v>1222.0386800000001</c:v>
                </c:pt>
                <c:pt idx="872">
                  <c:v>1222.9475</c:v>
                </c:pt>
                <c:pt idx="873">
                  <c:v>1223.6973800000001</c:v>
                </c:pt>
                <c:pt idx="874">
                  <c:v>1224.2996599999999</c:v>
                </c:pt>
                <c:pt idx="875">
                  <c:v>1224.7399399999999</c:v>
                </c:pt>
                <c:pt idx="876">
                  <c:v>1225.04198</c:v>
                </c:pt>
                <c:pt idx="877">
                  <c:v>1225.2696800000001</c:v>
                </c:pt>
                <c:pt idx="878">
                  <c:v>1225.4327599999999</c:v>
                </c:pt>
                <c:pt idx="879">
                  <c:v>1225.51178</c:v>
                </c:pt>
                <c:pt idx="880">
                  <c:v>1225.5501200000001</c:v>
                </c:pt>
                <c:pt idx="881">
                  <c:v>1225.5245600000001</c:v>
                </c:pt>
                <c:pt idx="882">
                  <c:v>1225.454</c:v>
                </c:pt>
                <c:pt idx="883">
                  <c:v>1225.36004</c:v>
                </c:pt>
                <c:pt idx="884">
                  <c:v>1225.2344000000001</c:v>
                </c:pt>
                <c:pt idx="885">
                  <c:v>1225.07672</c:v>
                </c:pt>
                <c:pt idx="886">
                  <c:v>1224.8864599999999</c:v>
                </c:pt>
                <c:pt idx="887">
                  <c:v>1224.62078</c:v>
                </c:pt>
                <c:pt idx="888">
                  <c:v>1224.3039799999999</c:v>
                </c:pt>
                <c:pt idx="889">
                  <c:v>1223.9807000000001</c:v>
                </c:pt>
                <c:pt idx="890">
                  <c:v>1223.6237599999999</c:v>
                </c:pt>
                <c:pt idx="891">
                  <c:v>1223.26034</c:v>
                </c:pt>
                <c:pt idx="892">
                  <c:v>1222.8882799999999</c:v>
                </c:pt>
                <c:pt idx="893">
                  <c:v>1222.53098</c:v>
                </c:pt>
                <c:pt idx="894">
                  <c:v>1222.1977999999999</c:v>
                </c:pt>
                <c:pt idx="895">
                  <c:v>1221.85886</c:v>
                </c:pt>
                <c:pt idx="896">
                  <c:v>1221.5109199999999</c:v>
                </c:pt>
                <c:pt idx="897">
                  <c:v>1221.1606400000001</c:v>
                </c:pt>
                <c:pt idx="898">
                  <c:v>1220.7826399999999</c:v>
                </c:pt>
                <c:pt idx="899">
                  <c:v>1220.3898799999999</c:v>
                </c:pt>
                <c:pt idx="900">
                  <c:v>1219.98668</c:v>
                </c:pt>
                <c:pt idx="901">
                  <c:v>1219.5172399999999</c:v>
                </c:pt>
                <c:pt idx="902">
                  <c:v>1219.02836</c:v>
                </c:pt>
                <c:pt idx="903">
                  <c:v>1218.5092400000001</c:v>
                </c:pt>
                <c:pt idx="904">
                  <c:v>1217.9487200000001</c:v>
                </c:pt>
                <c:pt idx="905">
                  <c:v>1217.327</c:v>
                </c:pt>
                <c:pt idx="906">
                  <c:v>1216.63292</c:v>
                </c:pt>
                <c:pt idx="907">
                  <c:v>1215.896</c:v>
                </c:pt>
                <c:pt idx="908">
                  <c:v>1215.1328000000001</c:v>
                </c:pt>
                <c:pt idx="909">
                  <c:v>1214.3310799999999</c:v>
                </c:pt>
                <c:pt idx="910">
                  <c:v>1213.4982199999999</c:v>
                </c:pt>
                <c:pt idx="911">
                  <c:v>1212.6623</c:v>
                </c:pt>
                <c:pt idx="912">
                  <c:v>1211.8026199999999</c:v>
                </c:pt>
                <c:pt idx="913">
                  <c:v>1210.9585999999999</c:v>
                </c:pt>
                <c:pt idx="914">
                  <c:v>1210.1091799999999</c:v>
                </c:pt>
                <c:pt idx="915">
                  <c:v>1209.2595799999999</c:v>
                </c:pt>
                <c:pt idx="916">
                  <c:v>1208.45696</c:v>
                </c:pt>
                <c:pt idx="917">
                  <c:v>1207.6439</c:v>
                </c:pt>
                <c:pt idx="918">
                  <c:v>1206.79898</c:v>
                </c:pt>
                <c:pt idx="919">
                  <c:v>1205.92544</c:v>
                </c:pt>
                <c:pt idx="920">
                  <c:v>1205.0446999999999</c:v>
                </c:pt>
                <c:pt idx="921">
                  <c:v>1204.1508200000001</c:v>
                </c:pt>
                <c:pt idx="922">
                  <c:v>1203.23588</c:v>
                </c:pt>
                <c:pt idx="923">
                  <c:v>1202.26748</c:v>
                </c:pt>
                <c:pt idx="924">
                  <c:v>1201.26812</c:v>
                </c:pt>
                <c:pt idx="925">
                  <c:v>1200.1487</c:v>
                </c:pt>
                <c:pt idx="926">
                  <c:v>1198.92146</c:v>
                </c:pt>
                <c:pt idx="927">
                  <c:v>1197.6043999999999</c:v>
                </c:pt>
                <c:pt idx="928">
                  <c:v>1196.24918</c:v>
                </c:pt>
                <c:pt idx="929">
                  <c:v>1194.9108799999999</c:v>
                </c:pt>
                <c:pt idx="930">
                  <c:v>1193.57042</c:v>
                </c:pt>
                <c:pt idx="931">
                  <c:v>1192.18082</c:v>
                </c:pt>
                <c:pt idx="932">
                  <c:v>1190.72822</c:v>
                </c:pt>
                <c:pt idx="933">
                  <c:v>1189.22936</c:v>
                </c:pt>
                <c:pt idx="934">
                  <c:v>1187.77064</c:v>
                </c:pt>
                <c:pt idx="935">
                  <c:v>1186.38032</c:v>
                </c:pt>
                <c:pt idx="936">
                  <c:v>1185.0213200000001</c:v>
                </c:pt>
                <c:pt idx="937">
                  <c:v>1183.70012</c:v>
                </c:pt>
                <c:pt idx="938">
                  <c:v>1182.43454</c:v>
                </c:pt>
                <c:pt idx="939">
                  <c:v>1181.20208</c:v>
                </c:pt>
                <c:pt idx="940">
                  <c:v>1179.9876200000001</c:v>
                </c:pt>
                <c:pt idx="941">
                  <c:v>1178.8151</c:v>
                </c:pt>
                <c:pt idx="942">
                  <c:v>1177.66598</c:v>
                </c:pt>
                <c:pt idx="943">
                  <c:v>1176.53864</c:v>
                </c:pt>
                <c:pt idx="944">
                  <c:v>1175.4570200000001</c:v>
                </c:pt>
                <c:pt idx="945">
                  <c:v>1174.3870999999999</c:v>
                </c:pt>
                <c:pt idx="946">
                  <c:v>1173.30008</c:v>
                </c:pt>
                <c:pt idx="947">
                  <c:v>1172.2382600000001</c:v>
                </c:pt>
                <c:pt idx="948">
                  <c:v>1171.20254</c:v>
                </c:pt>
                <c:pt idx="949">
                  <c:v>1170.1797799999999</c:v>
                </c:pt>
                <c:pt idx="950">
                  <c:v>1169.1750199999999</c:v>
                </c:pt>
                <c:pt idx="951">
                  <c:v>1168.1815999999999</c:v>
                </c:pt>
                <c:pt idx="952">
                  <c:v>1167.2173399999999</c:v>
                </c:pt>
                <c:pt idx="953">
                  <c:v>1166.26622</c:v>
                </c:pt>
                <c:pt idx="954">
                  <c:v>1165.3338200000001</c:v>
                </c:pt>
                <c:pt idx="955">
                  <c:v>1164.4217599999999</c:v>
                </c:pt>
                <c:pt idx="956">
                  <c:v>1163.5377800000001</c:v>
                </c:pt>
                <c:pt idx="957">
                  <c:v>1162.78754</c:v>
                </c:pt>
                <c:pt idx="958">
                  <c:v>1162.1478199999999</c:v>
                </c:pt>
                <c:pt idx="959">
                  <c:v>1161.7321999999999</c:v>
                </c:pt>
                <c:pt idx="960">
                  <c:v>1161.4164800000001</c:v>
                </c:pt>
                <c:pt idx="961">
                  <c:v>1161.07736</c:v>
                </c:pt>
                <c:pt idx="962">
                  <c:v>1160.67992</c:v>
                </c:pt>
                <c:pt idx="963">
                  <c:v>1160.20994</c:v>
                </c:pt>
                <c:pt idx="964">
                  <c:v>1159.691</c:v>
                </c:pt>
                <c:pt idx="965">
                  <c:v>1159.1492000000001</c:v>
                </c:pt>
                <c:pt idx="966">
                  <c:v>1158.57572</c:v>
                </c:pt>
                <c:pt idx="967">
                  <c:v>1157.98334</c:v>
                </c:pt>
                <c:pt idx="968">
                  <c:v>1157.40734</c:v>
                </c:pt>
                <c:pt idx="969">
                  <c:v>1156.85222</c:v>
                </c:pt>
                <c:pt idx="970">
                  <c:v>1156.3280600000001</c:v>
                </c:pt>
                <c:pt idx="971">
                  <c:v>1155.86528</c:v>
                </c:pt>
                <c:pt idx="972">
                  <c:v>1155.4177999999999</c:v>
                </c:pt>
                <c:pt idx="973">
                  <c:v>1154.9965999999999</c:v>
                </c:pt>
                <c:pt idx="974">
                  <c:v>1154.6006</c:v>
                </c:pt>
                <c:pt idx="975">
                  <c:v>1154.2215200000001</c:v>
                </c:pt>
                <c:pt idx="976">
                  <c:v>1153.8609799999999</c:v>
                </c:pt>
                <c:pt idx="977">
                  <c:v>1153.49936</c:v>
                </c:pt>
                <c:pt idx="978">
                  <c:v>1153.1352199999999</c:v>
                </c:pt>
                <c:pt idx="979">
                  <c:v>1152.7979</c:v>
                </c:pt>
                <c:pt idx="980">
                  <c:v>1152.4593199999999</c:v>
                </c:pt>
                <c:pt idx="981">
                  <c:v>1152.1263200000001</c:v>
                </c:pt>
                <c:pt idx="982">
                  <c:v>1151.79944</c:v>
                </c:pt>
                <c:pt idx="983">
                  <c:v>1151.4766999999999</c:v>
                </c:pt>
                <c:pt idx="984">
                  <c:v>1151.1586400000001</c:v>
                </c:pt>
                <c:pt idx="985">
                  <c:v>1150.83374</c:v>
                </c:pt>
                <c:pt idx="986">
                  <c:v>1150.5137</c:v>
                </c:pt>
                <c:pt idx="987">
                  <c:v>1150.1976199999999</c:v>
                </c:pt>
                <c:pt idx="988">
                  <c:v>1149.8759600000001</c:v>
                </c:pt>
                <c:pt idx="989">
                  <c:v>1149.56564</c:v>
                </c:pt>
                <c:pt idx="990">
                  <c:v>1149.24686</c:v>
                </c:pt>
                <c:pt idx="991">
                  <c:v>1148.9298799999999</c:v>
                </c:pt>
                <c:pt idx="992">
                  <c:v>1148.6224400000001</c:v>
                </c:pt>
                <c:pt idx="993">
                  <c:v>1148.29664</c:v>
                </c:pt>
                <c:pt idx="994">
                  <c:v>1147.97318</c:v>
                </c:pt>
                <c:pt idx="995">
                  <c:v>1147.6606999999999</c:v>
                </c:pt>
                <c:pt idx="996">
                  <c:v>1147.3431800000001</c:v>
                </c:pt>
                <c:pt idx="997">
                  <c:v>1147.01918</c:v>
                </c:pt>
                <c:pt idx="998">
                  <c:v>1146.6906799999999</c:v>
                </c:pt>
                <c:pt idx="999">
                  <c:v>1146.3627200000001</c:v>
                </c:pt>
                <c:pt idx="1000">
                  <c:v>1146.04232</c:v>
                </c:pt>
                <c:pt idx="1001">
                  <c:v>1145.7184999999999</c:v>
                </c:pt>
                <c:pt idx="1002">
                  <c:v>1145.3972000000001</c:v>
                </c:pt>
                <c:pt idx="1003">
                  <c:v>1145.0714</c:v>
                </c:pt>
                <c:pt idx="1004">
                  <c:v>1144.7483</c:v>
                </c:pt>
                <c:pt idx="1005">
                  <c:v>1144.4226799999999</c:v>
                </c:pt>
                <c:pt idx="1006">
                  <c:v>1144.1030000000001</c:v>
                </c:pt>
                <c:pt idx="1007">
                  <c:v>1143.79862</c:v>
                </c:pt>
                <c:pt idx="1008">
                  <c:v>1143.48578</c:v>
                </c:pt>
                <c:pt idx="1009">
                  <c:v>1143.1648399999999</c:v>
                </c:pt>
                <c:pt idx="1010">
                  <c:v>1142.8563200000001</c:v>
                </c:pt>
                <c:pt idx="1011">
                  <c:v>1142.52566</c:v>
                </c:pt>
                <c:pt idx="1012">
                  <c:v>1142.21624</c:v>
                </c:pt>
                <c:pt idx="1013">
                  <c:v>1141.9147399999999</c:v>
                </c:pt>
                <c:pt idx="1014">
                  <c:v>1141.6060399999999</c:v>
                </c:pt>
                <c:pt idx="1015">
                  <c:v>1141.2986000000001</c:v>
                </c:pt>
                <c:pt idx="1016">
                  <c:v>1141.0021400000001</c:v>
                </c:pt>
                <c:pt idx="1017">
                  <c:v>1140.67922</c:v>
                </c:pt>
                <c:pt idx="1018">
                  <c:v>1140.3507199999999</c:v>
                </c:pt>
                <c:pt idx="1019">
                  <c:v>1140.0452600000001</c:v>
                </c:pt>
                <c:pt idx="1020">
                  <c:v>1139.7538400000001</c:v>
                </c:pt>
                <c:pt idx="1021">
                  <c:v>1139.4633200000001</c:v>
                </c:pt>
                <c:pt idx="1022">
                  <c:v>1139.16308</c:v>
                </c:pt>
                <c:pt idx="1023">
                  <c:v>1138.85078</c:v>
                </c:pt>
                <c:pt idx="1024">
                  <c:v>1138.55018</c:v>
                </c:pt>
                <c:pt idx="1025">
                  <c:v>1138.2490399999999</c:v>
                </c:pt>
                <c:pt idx="1026">
                  <c:v>1137.9644599999999</c:v>
                </c:pt>
                <c:pt idx="1027">
                  <c:v>1137.6444200000001</c:v>
                </c:pt>
                <c:pt idx="1028">
                  <c:v>1137.34076</c:v>
                </c:pt>
                <c:pt idx="1029">
                  <c:v>1137.05474</c:v>
                </c:pt>
                <c:pt idx="1030">
                  <c:v>1136.74046</c:v>
                </c:pt>
                <c:pt idx="1031">
                  <c:v>1136.4355399999999</c:v>
                </c:pt>
                <c:pt idx="1032">
                  <c:v>1136.1365599999999</c:v>
                </c:pt>
                <c:pt idx="1033">
                  <c:v>1135.8571999999999</c:v>
                </c:pt>
                <c:pt idx="1034">
                  <c:v>1135.5785599999999</c:v>
                </c:pt>
                <c:pt idx="1035">
                  <c:v>1135.2918199999999</c:v>
                </c:pt>
                <c:pt idx="1036">
                  <c:v>1134.9964399999999</c:v>
                </c:pt>
                <c:pt idx="1037">
                  <c:v>1134.6909800000001</c:v>
                </c:pt>
                <c:pt idx="1038">
                  <c:v>1134.4092800000001</c:v>
                </c:pt>
                <c:pt idx="1039">
                  <c:v>1134.1149800000001</c:v>
                </c:pt>
                <c:pt idx="1040">
                  <c:v>1133.81474</c:v>
                </c:pt>
                <c:pt idx="1041">
                  <c:v>1133.5127</c:v>
                </c:pt>
                <c:pt idx="1042">
                  <c:v>1133.23154</c:v>
                </c:pt>
                <c:pt idx="1043">
                  <c:v>1132.9439</c:v>
                </c:pt>
                <c:pt idx="1044">
                  <c:v>1132.65626</c:v>
                </c:pt>
                <c:pt idx="1045">
                  <c:v>1132.37294</c:v>
                </c:pt>
                <c:pt idx="1046">
                  <c:v>1132.08116</c:v>
                </c:pt>
                <c:pt idx="1047">
                  <c:v>1131.81548</c:v>
                </c:pt>
                <c:pt idx="1048">
                  <c:v>1131.53558</c:v>
                </c:pt>
                <c:pt idx="1049">
                  <c:v>1131.24884</c:v>
                </c:pt>
                <c:pt idx="1050">
                  <c:v>1130.9693</c:v>
                </c:pt>
                <c:pt idx="1051">
                  <c:v>1130.6831</c:v>
                </c:pt>
                <c:pt idx="1052">
                  <c:v>1130.40482</c:v>
                </c:pt>
                <c:pt idx="1053">
                  <c:v>1130.13266</c:v>
                </c:pt>
                <c:pt idx="1054">
                  <c:v>1129.84124</c:v>
                </c:pt>
                <c:pt idx="1055">
                  <c:v>1129.5491</c:v>
                </c:pt>
                <c:pt idx="1056">
                  <c:v>1129.28288</c:v>
                </c:pt>
                <c:pt idx="1057">
                  <c:v>1129.00514</c:v>
                </c:pt>
                <c:pt idx="1058">
                  <c:v>1128.71228</c:v>
                </c:pt>
                <c:pt idx="1059">
                  <c:v>1128.43076</c:v>
                </c:pt>
                <c:pt idx="1060">
                  <c:v>1128.14708</c:v>
                </c:pt>
                <c:pt idx="1061">
                  <c:v>1127.8652</c:v>
                </c:pt>
                <c:pt idx="1062">
                  <c:v>1127.5773799999999</c:v>
                </c:pt>
                <c:pt idx="1063">
                  <c:v>1127.29874</c:v>
                </c:pt>
                <c:pt idx="1064">
                  <c:v>1127.0318</c:v>
                </c:pt>
                <c:pt idx="1065">
                  <c:v>1126.7672</c:v>
                </c:pt>
                <c:pt idx="1066">
                  <c:v>1126.4783</c:v>
                </c:pt>
                <c:pt idx="1067">
                  <c:v>1126.20326</c:v>
                </c:pt>
                <c:pt idx="1068">
                  <c:v>1125.92174</c:v>
                </c:pt>
                <c:pt idx="1069">
                  <c:v>1125.64346</c:v>
                </c:pt>
                <c:pt idx="1070">
                  <c:v>1125.37382</c:v>
                </c:pt>
                <c:pt idx="1071">
                  <c:v>1125.09716</c:v>
                </c:pt>
                <c:pt idx="1072">
                  <c:v>1124.82248</c:v>
                </c:pt>
                <c:pt idx="1073">
                  <c:v>1124.5569800000001</c:v>
                </c:pt>
                <c:pt idx="1074">
                  <c:v>1124.2844600000001</c:v>
                </c:pt>
                <c:pt idx="1075">
                  <c:v>1123.9934000000001</c:v>
                </c:pt>
                <c:pt idx="1076">
                  <c:v>1123.7133200000001</c:v>
                </c:pt>
                <c:pt idx="1077">
                  <c:v>1123.4330600000001</c:v>
                </c:pt>
                <c:pt idx="1078">
                  <c:v>1123.1646800000001</c:v>
                </c:pt>
                <c:pt idx="1079">
                  <c:v>1122.8813600000001</c:v>
                </c:pt>
                <c:pt idx="1080">
                  <c:v>1122.5915600000001</c:v>
                </c:pt>
                <c:pt idx="1081">
                  <c:v>1122.3132800000001</c:v>
                </c:pt>
                <c:pt idx="1082">
                  <c:v>1122.0344600000001</c:v>
                </c:pt>
                <c:pt idx="1083">
                  <c:v>1121.7768799999999</c:v>
                </c:pt>
                <c:pt idx="1084">
                  <c:v>1121.5005799999999</c:v>
                </c:pt>
                <c:pt idx="1085">
                  <c:v>1121.2132999999999</c:v>
                </c:pt>
                <c:pt idx="1086">
                  <c:v>1120.9319599999999</c:v>
                </c:pt>
                <c:pt idx="1087">
                  <c:v>1120.6374800000001</c:v>
                </c:pt>
                <c:pt idx="1088">
                  <c:v>1120.3595600000001</c:v>
                </c:pt>
                <c:pt idx="1089">
                  <c:v>1120.0744400000001</c:v>
                </c:pt>
                <c:pt idx="1090">
                  <c:v>1119.7959800000001</c:v>
                </c:pt>
                <c:pt idx="1091">
                  <c:v>1119.5058200000001</c:v>
                </c:pt>
                <c:pt idx="1092">
                  <c:v>1119.2163800000001</c:v>
                </c:pt>
                <c:pt idx="1093">
                  <c:v>1118.93</c:v>
                </c:pt>
                <c:pt idx="1094">
                  <c:v>1118.6447000000001</c:v>
                </c:pt>
                <c:pt idx="1095">
                  <c:v>1118.35274</c:v>
                </c:pt>
                <c:pt idx="1096">
                  <c:v>1118.0705</c:v>
                </c:pt>
                <c:pt idx="1097">
                  <c:v>1117.79294</c:v>
                </c:pt>
                <c:pt idx="1098">
                  <c:v>1117.49414</c:v>
                </c:pt>
                <c:pt idx="1099">
                  <c:v>1117.21622</c:v>
                </c:pt>
                <c:pt idx="1100">
                  <c:v>1116.93308</c:v>
                </c:pt>
                <c:pt idx="1101">
                  <c:v>1116.65948</c:v>
                </c:pt>
                <c:pt idx="1102">
                  <c:v>1116.3803</c:v>
                </c:pt>
                <c:pt idx="1103">
                  <c:v>1116.10058</c:v>
                </c:pt>
                <c:pt idx="1104">
                  <c:v>1115.816</c:v>
                </c:pt>
                <c:pt idx="1105">
                  <c:v>1115.54618</c:v>
                </c:pt>
                <c:pt idx="1106">
                  <c:v>1115.2886000000001</c:v>
                </c:pt>
                <c:pt idx="1107">
                  <c:v>1114.9930400000001</c:v>
                </c:pt>
                <c:pt idx="1108">
                  <c:v>1114.7122400000001</c:v>
                </c:pt>
                <c:pt idx="1109">
                  <c:v>1114.4507000000001</c:v>
                </c:pt>
                <c:pt idx="1110">
                  <c:v>1114.1821399999999</c:v>
                </c:pt>
                <c:pt idx="1111">
                  <c:v>1113.9187999999999</c:v>
                </c:pt>
                <c:pt idx="1112">
                  <c:v>1113.67256</c:v>
                </c:pt>
                <c:pt idx="1113">
                  <c:v>1113.40094</c:v>
                </c:pt>
                <c:pt idx="1114">
                  <c:v>1113.14678</c:v>
                </c:pt>
                <c:pt idx="1115">
                  <c:v>1112.9086400000001</c:v>
                </c:pt>
                <c:pt idx="1116">
                  <c:v>1112.6420599999999</c:v>
                </c:pt>
                <c:pt idx="1117">
                  <c:v>1112.3898799999999</c:v>
                </c:pt>
                <c:pt idx="1118">
                  <c:v>1112.14598</c:v>
                </c:pt>
                <c:pt idx="1119">
                  <c:v>1111.9116200000001</c:v>
                </c:pt>
                <c:pt idx="1120">
                  <c:v>1111.6567399999999</c:v>
                </c:pt>
                <c:pt idx="1121">
                  <c:v>1111.3953799999999</c:v>
                </c:pt>
                <c:pt idx="1122">
                  <c:v>1111.15202</c:v>
                </c:pt>
                <c:pt idx="1123">
                  <c:v>1110.90182</c:v>
                </c:pt>
                <c:pt idx="1124">
                  <c:v>1110.6523400000001</c:v>
                </c:pt>
                <c:pt idx="1125">
                  <c:v>1110.4203199999999</c:v>
                </c:pt>
                <c:pt idx="1126">
                  <c:v>1110.17786</c:v>
                </c:pt>
                <c:pt idx="1127">
                  <c:v>1109.9384600000001</c:v>
                </c:pt>
                <c:pt idx="1128">
                  <c:v>1109.7021199999999</c:v>
                </c:pt>
                <c:pt idx="1129">
                  <c:v>1109.462</c:v>
                </c:pt>
                <c:pt idx="1130">
                  <c:v>1109.2253000000001</c:v>
                </c:pt>
                <c:pt idx="1131">
                  <c:v>1108.9860799999999</c:v>
                </c:pt>
                <c:pt idx="1132">
                  <c:v>1108.7546</c:v>
                </c:pt>
                <c:pt idx="1133">
                  <c:v>1108.5215000000001</c:v>
                </c:pt>
                <c:pt idx="1134">
                  <c:v>1108.2833599999999</c:v>
                </c:pt>
                <c:pt idx="1135">
                  <c:v>1108.04234</c:v>
                </c:pt>
                <c:pt idx="1136">
                  <c:v>1107.8245400000001</c:v>
                </c:pt>
                <c:pt idx="1137">
                  <c:v>1107.5908999999999</c:v>
                </c:pt>
                <c:pt idx="1138">
                  <c:v>1107.35798</c:v>
                </c:pt>
                <c:pt idx="1139">
                  <c:v>1107.1173200000001</c:v>
                </c:pt>
                <c:pt idx="1140">
                  <c:v>1106.8699999999999</c:v>
                </c:pt>
                <c:pt idx="1141">
                  <c:v>1106.65652</c:v>
                </c:pt>
                <c:pt idx="1142">
                  <c:v>1106.4273800000001</c:v>
                </c:pt>
                <c:pt idx="1143">
                  <c:v>1106.2025599999999</c:v>
                </c:pt>
                <c:pt idx="1144">
                  <c:v>1105.97306</c:v>
                </c:pt>
                <c:pt idx="1145">
                  <c:v>1105.7406800000001</c:v>
                </c:pt>
                <c:pt idx="1146">
                  <c:v>1105.52342</c:v>
                </c:pt>
                <c:pt idx="1147">
                  <c:v>1105.3099400000001</c:v>
                </c:pt>
                <c:pt idx="1148">
                  <c:v>1105.079</c:v>
                </c:pt>
                <c:pt idx="1149">
                  <c:v>1104.8662400000001</c:v>
                </c:pt>
                <c:pt idx="1150">
                  <c:v>1104.66572</c:v>
                </c:pt>
                <c:pt idx="1151">
                  <c:v>1104.4652000000001</c:v>
                </c:pt>
                <c:pt idx="1152">
                  <c:v>1104.2501</c:v>
                </c:pt>
                <c:pt idx="1153">
                  <c:v>1104.0306800000001</c:v>
                </c:pt>
                <c:pt idx="1154">
                  <c:v>1103.82944</c:v>
                </c:pt>
                <c:pt idx="1155">
                  <c:v>1103.6226200000001</c:v>
                </c:pt>
                <c:pt idx="1156">
                  <c:v>1103.41904</c:v>
                </c:pt>
                <c:pt idx="1157">
                  <c:v>1103.2221199999999</c:v>
                </c:pt>
                <c:pt idx="1158">
                  <c:v>1103.00414</c:v>
                </c:pt>
                <c:pt idx="1159">
                  <c:v>1102.7791400000001</c:v>
                </c:pt>
                <c:pt idx="1160">
                  <c:v>1102.5608</c:v>
                </c:pt>
                <c:pt idx="1161">
                  <c:v>1102.3457000000001</c:v>
                </c:pt>
                <c:pt idx="1162">
                  <c:v>1102.13096</c:v>
                </c:pt>
                <c:pt idx="1163">
                  <c:v>1101.9221600000001</c:v>
                </c:pt>
                <c:pt idx="1164">
                  <c:v>1101.70688</c:v>
                </c:pt>
                <c:pt idx="1165">
                  <c:v>1101.4919600000001</c:v>
                </c:pt>
                <c:pt idx="1166">
                  <c:v>1101.2680399999999</c:v>
                </c:pt>
                <c:pt idx="1167">
                  <c:v>1101.04178</c:v>
                </c:pt>
                <c:pt idx="1168">
                  <c:v>1100.8257799999999</c:v>
                </c:pt>
                <c:pt idx="1169">
                  <c:v>1100.59826</c:v>
                </c:pt>
                <c:pt idx="1170">
                  <c:v>1100.3784800000001</c:v>
                </c:pt>
                <c:pt idx="1171">
                  <c:v>1100.1408799999999</c:v>
                </c:pt>
                <c:pt idx="1172">
                  <c:v>1099.93136</c:v>
                </c:pt>
                <c:pt idx="1173">
                  <c:v>1099.7083399999999</c:v>
                </c:pt>
                <c:pt idx="1174">
                  <c:v>1099.48478</c:v>
                </c:pt>
                <c:pt idx="1175">
                  <c:v>1099.2650000000001</c:v>
                </c:pt>
                <c:pt idx="1176">
                  <c:v>1099.0194799999999</c:v>
                </c:pt>
                <c:pt idx="1177">
                  <c:v>1098.8128400000001</c:v>
                </c:pt>
                <c:pt idx="1178">
                  <c:v>1098.5809999999999</c:v>
                </c:pt>
                <c:pt idx="1179">
                  <c:v>1098.34178</c:v>
                </c:pt>
                <c:pt idx="1180">
                  <c:v>1098.10814</c:v>
                </c:pt>
                <c:pt idx="1181">
                  <c:v>1097.8780999999999</c:v>
                </c:pt>
                <c:pt idx="1182">
                  <c:v>1097.65652</c:v>
                </c:pt>
                <c:pt idx="1183">
                  <c:v>1097.4126200000001</c:v>
                </c:pt>
                <c:pt idx="1184">
                  <c:v>1097.1854599999999</c:v>
                </c:pt>
                <c:pt idx="1185">
                  <c:v>1096.95398</c:v>
                </c:pt>
                <c:pt idx="1186">
                  <c:v>1096.7072000000001</c:v>
                </c:pt>
                <c:pt idx="1187">
                  <c:v>1096.4552000000001</c:v>
                </c:pt>
                <c:pt idx="1188">
                  <c:v>1096.2015799999999</c:v>
                </c:pt>
                <c:pt idx="1189">
                  <c:v>1095.96038</c:v>
                </c:pt>
                <c:pt idx="1190">
                  <c:v>1095.71432</c:v>
                </c:pt>
                <c:pt idx="1191">
                  <c:v>1095.4779799999999</c:v>
                </c:pt>
                <c:pt idx="1192">
                  <c:v>1095.2112199999999</c:v>
                </c:pt>
                <c:pt idx="1193">
                  <c:v>1094.97092</c:v>
                </c:pt>
                <c:pt idx="1194">
                  <c:v>1094.71946</c:v>
                </c:pt>
                <c:pt idx="1195">
                  <c:v>1094.4640400000001</c:v>
                </c:pt>
                <c:pt idx="1196">
                  <c:v>1094.2156399999999</c:v>
                </c:pt>
                <c:pt idx="1197">
                  <c:v>1093.97192</c:v>
                </c:pt>
                <c:pt idx="1198">
                  <c:v>1093.71326</c:v>
                </c:pt>
                <c:pt idx="1199">
                  <c:v>1093.44956</c:v>
                </c:pt>
                <c:pt idx="1200">
                  <c:v>1093.1887400000001</c:v>
                </c:pt>
                <c:pt idx="1201">
                  <c:v>1092.9101000000001</c:v>
                </c:pt>
                <c:pt idx="1202">
                  <c:v>1092.6411800000001</c:v>
                </c:pt>
                <c:pt idx="1203">
                  <c:v>1092.3733400000001</c:v>
                </c:pt>
                <c:pt idx="1204">
                  <c:v>1092.1098199999999</c:v>
                </c:pt>
                <c:pt idx="1205">
                  <c:v>1091.8417999999999</c:v>
                </c:pt>
                <c:pt idx="1206">
                  <c:v>1091.5752199999999</c:v>
                </c:pt>
                <c:pt idx="1207">
                  <c:v>1091.2908199999999</c:v>
                </c:pt>
                <c:pt idx="1208">
                  <c:v>1091.0089399999999</c:v>
                </c:pt>
                <c:pt idx="1209">
                  <c:v>1090.74884</c:v>
                </c:pt>
                <c:pt idx="1210">
                  <c:v>1090.46948</c:v>
                </c:pt>
                <c:pt idx="1211">
                  <c:v>1090.20146</c:v>
                </c:pt>
                <c:pt idx="1212">
                  <c:v>1089.93776</c:v>
                </c:pt>
                <c:pt idx="1213">
                  <c:v>1089.66956</c:v>
                </c:pt>
                <c:pt idx="1214">
                  <c:v>1089.3981200000001</c:v>
                </c:pt>
                <c:pt idx="1215">
                  <c:v>1089.1293800000001</c:v>
                </c:pt>
                <c:pt idx="1216">
                  <c:v>1088.8505600000001</c:v>
                </c:pt>
                <c:pt idx="1217">
                  <c:v>1088.5809200000001</c:v>
                </c:pt>
                <c:pt idx="1218">
                  <c:v>1088.3047999999999</c:v>
                </c:pt>
                <c:pt idx="1219">
                  <c:v>1088.0274199999999</c:v>
                </c:pt>
                <c:pt idx="1220">
                  <c:v>1087.7406800000001</c:v>
                </c:pt>
                <c:pt idx="1221">
                  <c:v>1087.4345000000001</c:v>
                </c:pt>
                <c:pt idx="1222">
                  <c:v>1087.1461400000001</c:v>
                </c:pt>
                <c:pt idx="1223">
                  <c:v>1086.8613800000001</c:v>
                </c:pt>
                <c:pt idx="1224">
                  <c:v>1086.56888</c:v>
                </c:pt>
                <c:pt idx="1225">
                  <c:v>1086.26396</c:v>
                </c:pt>
                <c:pt idx="1226">
                  <c:v>1085.95706</c:v>
                </c:pt>
                <c:pt idx="1227">
                  <c:v>1085.6361199999999</c:v>
                </c:pt>
                <c:pt idx="1228">
                  <c:v>1085.3141000000001</c:v>
                </c:pt>
                <c:pt idx="1229">
                  <c:v>1084.99928</c:v>
                </c:pt>
                <c:pt idx="1230">
                  <c:v>1084.6795999999999</c:v>
                </c:pt>
                <c:pt idx="1231">
                  <c:v>1084.3680199999999</c:v>
                </c:pt>
                <c:pt idx="1232">
                  <c:v>1084.0586000000001</c:v>
                </c:pt>
                <c:pt idx="1233">
                  <c:v>1083.73388</c:v>
                </c:pt>
                <c:pt idx="1234">
                  <c:v>1083.4042999999999</c:v>
                </c:pt>
                <c:pt idx="1235">
                  <c:v>1083.0873200000001</c:v>
                </c:pt>
                <c:pt idx="1236">
                  <c:v>1082.7581</c:v>
                </c:pt>
                <c:pt idx="1237">
                  <c:v>1082.4202399999999</c:v>
                </c:pt>
                <c:pt idx="1238">
                  <c:v>1082.0975000000001</c:v>
                </c:pt>
                <c:pt idx="1239">
                  <c:v>1081.7672</c:v>
                </c:pt>
                <c:pt idx="1240">
                  <c:v>1081.4370799999999</c:v>
                </c:pt>
                <c:pt idx="1241">
                  <c:v>1081.1165000000001</c:v>
                </c:pt>
                <c:pt idx="1242">
                  <c:v>1080.77252</c:v>
                </c:pt>
                <c:pt idx="1243">
                  <c:v>1080.4350199999999</c:v>
                </c:pt>
                <c:pt idx="1244">
                  <c:v>1080.1243400000001</c:v>
                </c:pt>
                <c:pt idx="1245">
                  <c:v>1079.7989</c:v>
                </c:pt>
                <c:pt idx="1246">
                  <c:v>1079.4639199999999</c:v>
                </c:pt>
                <c:pt idx="1247">
                  <c:v>1079.11166</c:v>
                </c:pt>
                <c:pt idx="1248">
                  <c:v>1078.7779399999999</c:v>
                </c:pt>
                <c:pt idx="1249">
                  <c:v>1078.4618599999999</c:v>
                </c:pt>
                <c:pt idx="1250">
                  <c:v>1078.1177</c:v>
                </c:pt>
                <c:pt idx="1251">
                  <c:v>1077.7756999999999</c:v>
                </c:pt>
                <c:pt idx="1252">
                  <c:v>1077.4513400000001</c:v>
                </c:pt>
                <c:pt idx="1253">
                  <c:v>1077.11402</c:v>
                </c:pt>
                <c:pt idx="1254">
                  <c:v>1076.7957799999999</c:v>
                </c:pt>
                <c:pt idx="1255">
                  <c:v>1076.4577400000001</c:v>
                </c:pt>
                <c:pt idx="1256">
                  <c:v>1076.12672</c:v>
                </c:pt>
                <c:pt idx="1257">
                  <c:v>1075.7798600000001</c:v>
                </c:pt>
                <c:pt idx="1258">
                  <c:v>1075.43768</c:v>
                </c:pt>
                <c:pt idx="1259">
                  <c:v>1075.1125999999999</c:v>
                </c:pt>
                <c:pt idx="1260">
                  <c:v>1074.7787000000001</c:v>
                </c:pt>
                <c:pt idx="1261">
                  <c:v>1074.44336</c:v>
                </c:pt>
                <c:pt idx="1262">
                  <c:v>1074.1107199999999</c:v>
                </c:pt>
                <c:pt idx="1263">
                  <c:v>1073.7890600000001</c:v>
                </c:pt>
                <c:pt idx="1264">
                  <c:v>1073.46704</c:v>
                </c:pt>
                <c:pt idx="1265">
                  <c:v>1073.1295399999999</c:v>
                </c:pt>
                <c:pt idx="1266">
                  <c:v>1072.79564</c:v>
                </c:pt>
                <c:pt idx="1267">
                  <c:v>1072.48334</c:v>
                </c:pt>
                <c:pt idx="1268">
                  <c:v>1072.1505199999999</c:v>
                </c:pt>
                <c:pt idx="1269">
                  <c:v>1071.8198600000001</c:v>
                </c:pt>
                <c:pt idx="1270">
                  <c:v>1071.48344</c:v>
                </c:pt>
                <c:pt idx="1271">
                  <c:v>1071.1468400000001</c:v>
                </c:pt>
                <c:pt idx="1272">
                  <c:v>1070.8214</c:v>
                </c:pt>
                <c:pt idx="1273">
                  <c:v>1070.48534</c:v>
                </c:pt>
                <c:pt idx="1274">
                  <c:v>1070.1485600000001</c:v>
                </c:pt>
                <c:pt idx="1275">
                  <c:v>1069.8206</c:v>
                </c:pt>
                <c:pt idx="1276">
                  <c:v>1069.4703199999999</c:v>
                </c:pt>
                <c:pt idx="1277">
                  <c:v>1069.1357</c:v>
                </c:pt>
                <c:pt idx="1278">
                  <c:v>1068.79946</c:v>
                </c:pt>
                <c:pt idx="1279">
                  <c:v>1068.4522400000001</c:v>
                </c:pt>
                <c:pt idx="1280">
                  <c:v>1068.1124</c:v>
                </c:pt>
                <c:pt idx="1281">
                  <c:v>1067.7752599999999</c:v>
                </c:pt>
                <c:pt idx="1282">
                  <c:v>1067.43776</c:v>
                </c:pt>
                <c:pt idx="1283">
                  <c:v>1067.0871199999999</c:v>
                </c:pt>
                <c:pt idx="1284">
                  <c:v>1066.7435</c:v>
                </c:pt>
                <c:pt idx="1285">
                  <c:v>1066.41194</c:v>
                </c:pt>
                <c:pt idx="1286">
                  <c:v>1066.0737200000001</c:v>
                </c:pt>
                <c:pt idx="1287">
                  <c:v>1065.75134</c:v>
                </c:pt>
                <c:pt idx="1288">
                  <c:v>1065.4183399999999</c:v>
                </c:pt>
                <c:pt idx="1289">
                  <c:v>1065.0902000000001</c:v>
                </c:pt>
                <c:pt idx="1290">
                  <c:v>1064.76188</c:v>
                </c:pt>
                <c:pt idx="1291">
                  <c:v>1064.4259999999999</c:v>
                </c:pt>
                <c:pt idx="1292">
                  <c:v>1064.0942600000001</c:v>
                </c:pt>
                <c:pt idx="1293">
                  <c:v>1063.75676</c:v>
                </c:pt>
                <c:pt idx="1294">
                  <c:v>1063.4230399999999</c:v>
                </c:pt>
                <c:pt idx="1295">
                  <c:v>1063.0922</c:v>
                </c:pt>
                <c:pt idx="1296">
                  <c:v>1062.76532</c:v>
                </c:pt>
                <c:pt idx="1297">
                  <c:v>1062.4303399999999</c:v>
                </c:pt>
                <c:pt idx="1298">
                  <c:v>1062.09626</c:v>
                </c:pt>
                <c:pt idx="1299">
                  <c:v>1061.7594799999999</c:v>
                </c:pt>
                <c:pt idx="1300">
                  <c:v>1061.4187400000001</c:v>
                </c:pt>
                <c:pt idx="1301">
                  <c:v>1061.07962</c:v>
                </c:pt>
                <c:pt idx="1302">
                  <c:v>1060.7297000000001</c:v>
                </c:pt>
                <c:pt idx="1303">
                  <c:v>1060.38014</c:v>
                </c:pt>
                <c:pt idx="1304">
                  <c:v>1060.0559599999999</c:v>
                </c:pt>
                <c:pt idx="1305">
                  <c:v>1059.7118</c:v>
                </c:pt>
                <c:pt idx="1306">
                  <c:v>1059.3546799999999</c:v>
                </c:pt>
                <c:pt idx="1307">
                  <c:v>1059.0206000000001</c:v>
                </c:pt>
                <c:pt idx="1308">
                  <c:v>1058.70164</c:v>
                </c:pt>
                <c:pt idx="1309">
                  <c:v>1058.3515400000001</c:v>
                </c:pt>
                <c:pt idx="1310">
                  <c:v>1058.02718</c:v>
                </c:pt>
                <c:pt idx="1311">
                  <c:v>1057.6826599999999</c:v>
                </c:pt>
                <c:pt idx="1312">
                  <c:v>1057.3399400000001</c:v>
                </c:pt>
                <c:pt idx="1313">
                  <c:v>1057.01288</c:v>
                </c:pt>
                <c:pt idx="1314">
                  <c:v>1056.6750199999999</c:v>
                </c:pt>
                <c:pt idx="1315">
                  <c:v>1056.3474200000001</c:v>
                </c:pt>
                <c:pt idx="1316">
                  <c:v>1056.01154</c:v>
                </c:pt>
                <c:pt idx="1317">
                  <c:v>1055.6747600000001</c:v>
                </c:pt>
                <c:pt idx="1318">
                  <c:v>1055.34392</c:v>
                </c:pt>
                <c:pt idx="1319">
                  <c:v>1055.0105599999999</c:v>
                </c:pt>
                <c:pt idx="1320">
                  <c:v>1054.6581200000001</c:v>
                </c:pt>
                <c:pt idx="1321">
                  <c:v>1054.34276</c:v>
                </c:pt>
                <c:pt idx="1322">
                  <c:v>1053.9905000000001</c:v>
                </c:pt>
                <c:pt idx="1323">
                  <c:v>1053.6548</c:v>
                </c:pt>
                <c:pt idx="1324">
                  <c:v>1053.32882</c:v>
                </c:pt>
                <c:pt idx="1325">
                  <c:v>1052.9943800000001</c:v>
                </c:pt>
                <c:pt idx="1326">
                  <c:v>1052.6639</c:v>
                </c:pt>
                <c:pt idx="1327">
                  <c:v>1052.3283799999999</c:v>
                </c:pt>
                <c:pt idx="1328">
                  <c:v>1051.9917800000001</c:v>
                </c:pt>
                <c:pt idx="1329">
                  <c:v>1051.6387999999999</c:v>
                </c:pt>
                <c:pt idx="1330">
                  <c:v>1051.3032800000001</c:v>
                </c:pt>
                <c:pt idx="1331">
                  <c:v>1050.97406</c:v>
                </c:pt>
                <c:pt idx="1332">
                  <c:v>1050.6351199999999</c:v>
                </c:pt>
                <c:pt idx="1333">
                  <c:v>1050.2933</c:v>
                </c:pt>
                <c:pt idx="1334">
                  <c:v>1049.9523799999999</c:v>
                </c:pt>
                <c:pt idx="1335">
                  <c:v>1049.6143400000001</c:v>
                </c:pt>
                <c:pt idx="1336">
                  <c:v>1049.2808</c:v>
                </c:pt>
                <c:pt idx="1337">
                  <c:v>1048.9634599999999</c:v>
                </c:pt>
                <c:pt idx="1338">
                  <c:v>1048.6534999999999</c:v>
                </c:pt>
                <c:pt idx="1339">
                  <c:v>1048.31204</c:v>
                </c:pt>
                <c:pt idx="1340">
                  <c:v>1047.9810199999999</c:v>
                </c:pt>
                <c:pt idx="1341">
                  <c:v>1047.6478400000001</c:v>
                </c:pt>
                <c:pt idx="1342">
                  <c:v>1047.32222</c:v>
                </c:pt>
                <c:pt idx="1343">
                  <c:v>1046.9825599999999</c:v>
                </c:pt>
                <c:pt idx="1344">
                  <c:v>1046.6479400000001</c:v>
                </c:pt>
                <c:pt idx="1345">
                  <c:v>1046.30486</c:v>
                </c:pt>
                <c:pt idx="1346">
                  <c:v>1045.9675400000001</c:v>
                </c:pt>
                <c:pt idx="1347">
                  <c:v>1045.63598</c:v>
                </c:pt>
                <c:pt idx="1348">
                  <c:v>1045.3085599999999</c:v>
                </c:pt>
                <c:pt idx="1349">
                  <c:v>1044.9631400000001</c:v>
                </c:pt>
                <c:pt idx="1350">
                  <c:v>1044.63014</c:v>
                </c:pt>
                <c:pt idx="1351">
                  <c:v>1044.3036199999999</c:v>
                </c:pt>
                <c:pt idx="1352">
                  <c:v>1043.95712</c:v>
                </c:pt>
                <c:pt idx="1353">
                  <c:v>1043.6205199999999</c:v>
                </c:pt>
                <c:pt idx="1354">
                  <c:v>1043.2785200000001</c:v>
                </c:pt>
                <c:pt idx="1355">
                  <c:v>1042.92824</c:v>
                </c:pt>
                <c:pt idx="1356">
                  <c:v>1042.5797600000001</c:v>
                </c:pt>
                <c:pt idx="1357">
                  <c:v>1042.24154</c:v>
                </c:pt>
                <c:pt idx="1358">
                  <c:v>1041.9033199999999</c:v>
                </c:pt>
                <c:pt idx="1359">
                  <c:v>1041.55718</c:v>
                </c:pt>
                <c:pt idx="1360">
                  <c:v>1041.1919600000001</c:v>
                </c:pt>
                <c:pt idx="1361">
                  <c:v>1040.84654</c:v>
                </c:pt>
                <c:pt idx="1362">
                  <c:v>1040.5047199999999</c:v>
                </c:pt>
                <c:pt idx="1363">
                  <c:v>1040.15642</c:v>
                </c:pt>
                <c:pt idx="1364">
                  <c:v>1039.8012799999999</c:v>
                </c:pt>
                <c:pt idx="1365">
                  <c:v>1039.44686</c:v>
                </c:pt>
                <c:pt idx="1366">
                  <c:v>1039.12628</c:v>
                </c:pt>
                <c:pt idx="1367">
                  <c:v>1038.7808600000001</c:v>
                </c:pt>
                <c:pt idx="1368">
                  <c:v>1038.4313</c:v>
                </c:pt>
                <c:pt idx="1369">
                  <c:v>1038.0936200000001</c:v>
                </c:pt>
                <c:pt idx="1370">
                  <c:v>1037.74406</c:v>
                </c:pt>
                <c:pt idx="1371">
                  <c:v>1037.4182599999999</c:v>
                </c:pt>
                <c:pt idx="1372">
                  <c:v>1037.06546</c:v>
                </c:pt>
                <c:pt idx="1373">
                  <c:v>1036.7140999999999</c:v>
                </c:pt>
                <c:pt idx="1374">
                  <c:v>1036.36202</c:v>
                </c:pt>
                <c:pt idx="1375">
                  <c:v>1036.0106599999999</c:v>
                </c:pt>
                <c:pt idx="1376">
                  <c:v>1035.65498</c:v>
                </c:pt>
                <c:pt idx="1377">
                  <c:v>1035.3113599999999</c:v>
                </c:pt>
                <c:pt idx="1378">
                  <c:v>1034.95496</c:v>
                </c:pt>
                <c:pt idx="1379">
                  <c:v>1034.6181799999999</c:v>
                </c:pt>
                <c:pt idx="1380">
                  <c:v>1034.2797800000001</c:v>
                </c:pt>
                <c:pt idx="1381">
                  <c:v>1033.92518</c:v>
                </c:pt>
                <c:pt idx="1382">
                  <c:v>1033.5702200000001</c:v>
                </c:pt>
                <c:pt idx="1383">
                  <c:v>1033.2138199999999</c:v>
                </c:pt>
                <c:pt idx="1384">
                  <c:v>1032.8774000000001</c:v>
                </c:pt>
                <c:pt idx="1385">
                  <c:v>1032.53216</c:v>
                </c:pt>
                <c:pt idx="1386">
                  <c:v>1032.1987999999999</c:v>
                </c:pt>
                <c:pt idx="1387">
                  <c:v>1031.85482</c:v>
                </c:pt>
                <c:pt idx="1388">
                  <c:v>1031.5077799999999</c:v>
                </c:pt>
                <c:pt idx="1389">
                  <c:v>1031.1665</c:v>
                </c:pt>
                <c:pt idx="1390">
                  <c:v>1030.8264799999999</c:v>
                </c:pt>
                <c:pt idx="1391">
                  <c:v>1030.4976200000001</c:v>
                </c:pt>
                <c:pt idx="1392">
                  <c:v>1030.13618</c:v>
                </c:pt>
                <c:pt idx="1393">
                  <c:v>1029.7770800000001</c:v>
                </c:pt>
                <c:pt idx="1394">
                  <c:v>1029.43166</c:v>
                </c:pt>
                <c:pt idx="1395">
                  <c:v>1029.0851600000001</c:v>
                </c:pt>
                <c:pt idx="1396">
                  <c:v>1028.73056</c:v>
                </c:pt>
                <c:pt idx="1397">
                  <c:v>1028.3720000000001</c:v>
                </c:pt>
                <c:pt idx="1398">
                  <c:v>1028.03612</c:v>
                </c:pt>
                <c:pt idx="1399">
                  <c:v>1027.6743200000001</c:v>
                </c:pt>
                <c:pt idx="1400">
                  <c:v>1027.3125199999999</c:v>
                </c:pt>
                <c:pt idx="1401">
                  <c:v>1026.94028</c:v>
                </c:pt>
                <c:pt idx="1402">
                  <c:v>1026.5822599999999</c:v>
                </c:pt>
                <c:pt idx="1403">
                  <c:v>1026.22478</c:v>
                </c:pt>
                <c:pt idx="1404">
                  <c:v>1025.8744999999999</c:v>
                </c:pt>
                <c:pt idx="1405">
                  <c:v>1025.51054</c:v>
                </c:pt>
                <c:pt idx="1406">
                  <c:v>1025.1552200000001</c:v>
                </c:pt>
                <c:pt idx="1407">
                  <c:v>1024.79252</c:v>
                </c:pt>
                <c:pt idx="1408">
                  <c:v>1024.4276600000001</c:v>
                </c:pt>
                <c:pt idx="1409">
                  <c:v>1024.0705399999999</c:v>
                </c:pt>
                <c:pt idx="1410">
                  <c:v>1023.70766</c:v>
                </c:pt>
                <c:pt idx="1411">
                  <c:v>1023.3617</c:v>
                </c:pt>
                <c:pt idx="1412">
                  <c:v>1023.00854</c:v>
                </c:pt>
                <c:pt idx="1413">
                  <c:v>1022.63612</c:v>
                </c:pt>
                <c:pt idx="1414">
                  <c:v>1022.27144</c:v>
                </c:pt>
                <c:pt idx="1415">
                  <c:v>1021.92206</c:v>
                </c:pt>
                <c:pt idx="1416">
                  <c:v>1021.55468</c:v>
                </c:pt>
                <c:pt idx="1417">
                  <c:v>1021.1950399999999</c:v>
                </c:pt>
                <c:pt idx="1418">
                  <c:v>1020.8400799999999</c:v>
                </c:pt>
                <c:pt idx="1419">
                  <c:v>1020.48188</c:v>
                </c:pt>
                <c:pt idx="1420">
                  <c:v>1020.11612</c:v>
                </c:pt>
                <c:pt idx="1421">
                  <c:v>1019.75846</c:v>
                </c:pt>
                <c:pt idx="1422">
                  <c:v>1019.40602</c:v>
                </c:pt>
                <c:pt idx="1423">
                  <c:v>1019.04548</c:v>
                </c:pt>
                <c:pt idx="1424">
                  <c:v>1018.69412</c:v>
                </c:pt>
                <c:pt idx="1425">
                  <c:v>1018.32494</c:v>
                </c:pt>
                <c:pt idx="1426">
                  <c:v>1017.9532400000001</c:v>
                </c:pt>
                <c:pt idx="1427">
                  <c:v>1017.59918</c:v>
                </c:pt>
                <c:pt idx="1428">
                  <c:v>1017.2519600000001</c:v>
                </c:pt>
                <c:pt idx="1429">
                  <c:v>1016.8853</c:v>
                </c:pt>
                <c:pt idx="1430">
                  <c:v>1016.53808</c:v>
                </c:pt>
                <c:pt idx="1431">
                  <c:v>1016.1806</c:v>
                </c:pt>
                <c:pt idx="1432">
                  <c:v>1015.81088</c:v>
                </c:pt>
                <c:pt idx="1433">
                  <c:v>1015.46078</c:v>
                </c:pt>
                <c:pt idx="1434">
                  <c:v>1015.1015</c:v>
                </c:pt>
                <c:pt idx="1435">
                  <c:v>1014.73322</c:v>
                </c:pt>
                <c:pt idx="1436">
                  <c:v>1014.3674600000001</c:v>
                </c:pt>
                <c:pt idx="1437">
                  <c:v>1014.0186200000001</c:v>
                </c:pt>
                <c:pt idx="1438">
                  <c:v>1013.6658200000001</c:v>
                </c:pt>
                <c:pt idx="1439">
                  <c:v>1013.3193199999999</c:v>
                </c:pt>
                <c:pt idx="1440">
                  <c:v>1012.94672</c:v>
                </c:pt>
                <c:pt idx="1441">
                  <c:v>1012.58384</c:v>
                </c:pt>
                <c:pt idx="1442">
                  <c:v>1012.2614600000001</c:v>
                </c:pt>
                <c:pt idx="1443">
                  <c:v>1011.91478</c:v>
                </c:pt>
                <c:pt idx="1444">
                  <c:v>1011.5546000000001</c:v>
                </c:pt>
                <c:pt idx="1445">
                  <c:v>1011.19568</c:v>
                </c:pt>
                <c:pt idx="1446">
                  <c:v>1010.83784</c:v>
                </c:pt>
                <c:pt idx="1447">
                  <c:v>1010.48072</c:v>
                </c:pt>
                <c:pt idx="1448">
                  <c:v>1010.1272</c:v>
                </c:pt>
                <c:pt idx="1449">
                  <c:v>1009.76108</c:v>
                </c:pt>
                <c:pt idx="1450">
                  <c:v>1009.3973</c:v>
                </c:pt>
                <c:pt idx="1451">
                  <c:v>1009.04342</c:v>
                </c:pt>
                <c:pt idx="1452">
                  <c:v>1008.6953</c:v>
                </c:pt>
                <c:pt idx="1453">
                  <c:v>1008.35492</c:v>
                </c:pt>
                <c:pt idx="1454">
                  <c:v>1007.98412</c:v>
                </c:pt>
                <c:pt idx="1455">
                  <c:v>1007.6261</c:v>
                </c:pt>
                <c:pt idx="1456">
                  <c:v>1007.28788</c:v>
                </c:pt>
                <c:pt idx="1457">
                  <c:v>1006.94714</c:v>
                </c:pt>
                <c:pt idx="1458">
                  <c:v>1006.60334</c:v>
                </c:pt>
                <c:pt idx="1459">
                  <c:v>1006.24586</c:v>
                </c:pt>
                <c:pt idx="1460">
                  <c:v>1005.89252</c:v>
                </c:pt>
                <c:pt idx="1461">
                  <c:v>1005.55052</c:v>
                </c:pt>
                <c:pt idx="1462">
                  <c:v>1005.19736</c:v>
                </c:pt>
                <c:pt idx="1463">
                  <c:v>1004.86832</c:v>
                </c:pt>
                <c:pt idx="1464">
                  <c:v>1004.51894</c:v>
                </c:pt>
                <c:pt idx="1465">
                  <c:v>1004.1787399999999</c:v>
                </c:pt>
                <c:pt idx="1466">
                  <c:v>1003.83656</c:v>
                </c:pt>
                <c:pt idx="1467">
                  <c:v>1003.49546</c:v>
                </c:pt>
                <c:pt idx="1468">
                  <c:v>1003.15688</c:v>
                </c:pt>
                <c:pt idx="1469">
                  <c:v>1002.79652</c:v>
                </c:pt>
                <c:pt idx="1470">
                  <c:v>1002.46244</c:v>
                </c:pt>
                <c:pt idx="1471">
                  <c:v>1002.11018</c:v>
                </c:pt>
                <c:pt idx="1472">
                  <c:v>1001.76008</c:v>
                </c:pt>
                <c:pt idx="1473">
                  <c:v>1001.41178</c:v>
                </c:pt>
                <c:pt idx="1474">
                  <c:v>1001.0768</c:v>
                </c:pt>
                <c:pt idx="1475">
                  <c:v>1000.73876</c:v>
                </c:pt>
                <c:pt idx="1476">
                  <c:v>1000.38812</c:v>
                </c:pt>
                <c:pt idx="1477">
                  <c:v>1000.0288399999999</c:v>
                </c:pt>
                <c:pt idx="1478">
                  <c:v>999.67406000000005</c:v>
                </c:pt>
                <c:pt idx="1479">
                  <c:v>999.32701999999995</c:v>
                </c:pt>
                <c:pt idx="1480">
                  <c:v>998.99563999999998</c:v>
                </c:pt>
                <c:pt idx="1481">
                  <c:v>998.65201999999999</c:v>
                </c:pt>
                <c:pt idx="1482">
                  <c:v>998.30840000000001</c:v>
                </c:pt>
                <c:pt idx="1483">
                  <c:v>997.96550000000002</c:v>
                </c:pt>
                <c:pt idx="1484">
                  <c:v>997.63646000000006</c:v>
                </c:pt>
                <c:pt idx="1485">
                  <c:v>997.29859999999996</c:v>
                </c:pt>
                <c:pt idx="1486">
                  <c:v>996.94561999999996</c:v>
                </c:pt>
                <c:pt idx="1487">
                  <c:v>996.6182</c:v>
                </c:pt>
                <c:pt idx="1488">
                  <c:v>996.25477999999998</c:v>
                </c:pt>
                <c:pt idx="1489">
                  <c:v>995.89351999999997</c:v>
                </c:pt>
                <c:pt idx="1490">
                  <c:v>995.55349999999999</c:v>
                </c:pt>
                <c:pt idx="1491">
                  <c:v>995.21942000000001</c:v>
                </c:pt>
                <c:pt idx="1492">
                  <c:v>994.86086</c:v>
                </c:pt>
                <c:pt idx="1493">
                  <c:v>994.53020000000004</c:v>
                </c:pt>
                <c:pt idx="1494">
                  <c:v>994.19791999999995</c:v>
                </c:pt>
                <c:pt idx="1495">
                  <c:v>993.85627999999997</c:v>
                </c:pt>
                <c:pt idx="1496">
                  <c:v>993.52544</c:v>
                </c:pt>
                <c:pt idx="1497">
                  <c:v>993.19442000000004</c:v>
                </c:pt>
                <c:pt idx="1498">
                  <c:v>992.86231999999995</c:v>
                </c:pt>
                <c:pt idx="1499">
                  <c:v>992.52625999999998</c:v>
                </c:pt>
                <c:pt idx="1500">
                  <c:v>992.17579999999998</c:v>
                </c:pt>
                <c:pt idx="1501">
                  <c:v>991.84388000000001</c:v>
                </c:pt>
                <c:pt idx="1502">
                  <c:v>991.51700000000005</c:v>
                </c:pt>
                <c:pt idx="1503">
                  <c:v>991.18561999999997</c:v>
                </c:pt>
                <c:pt idx="1504">
                  <c:v>990.85802000000001</c:v>
                </c:pt>
                <c:pt idx="1505">
                  <c:v>990.54193999999995</c:v>
                </c:pt>
                <c:pt idx="1506">
                  <c:v>990.21199999999999</c:v>
                </c:pt>
                <c:pt idx="1507">
                  <c:v>989.87360000000001</c:v>
                </c:pt>
                <c:pt idx="1508">
                  <c:v>989.54456000000005</c:v>
                </c:pt>
                <c:pt idx="1509">
                  <c:v>989.20813999999996</c:v>
                </c:pt>
                <c:pt idx="1510">
                  <c:v>988.87531999999999</c:v>
                </c:pt>
                <c:pt idx="1511">
                  <c:v>988.55978000000005</c:v>
                </c:pt>
                <c:pt idx="1512">
                  <c:v>988.23451999999997</c:v>
                </c:pt>
                <c:pt idx="1513">
                  <c:v>987.899</c:v>
                </c:pt>
                <c:pt idx="1514">
                  <c:v>987.55790000000002</c:v>
                </c:pt>
                <c:pt idx="1515">
                  <c:v>987.21590000000003</c:v>
                </c:pt>
                <c:pt idx="1516">
                  <c:v>986.88469999999995</c:v>
                </c:pt>
                <c:pt idx="1517">
                  <c:v>986.53693999999996</c:v>
                </c:pt>
                <c:pt idx="1518">
                  <c:v>986.18701999999996</c:v>
                </c:pt>
                <c:pt idx="1519">
                  <c:v>985.85509999999999</c:v>
                </c:pt>
                <c:pt idx="1520">
                  <c:v>985.49887999999999</c:v>
                </c:pt>
                <c:pt idx="1521">
                  <c:v>985.16336000000001</c:v>
                </c:pt>
                <c:pt idx="1522">
                  <c:v>984.82154000000003</c:v>
                </c:pt>
                <c:pt idx="1523">
                  <c:v>984.48925999999994</c:v>
                </c:pt>
                <c:pt idx="1524">
                  <c:v>984.15733999999998</c:v>
                </c:pt>
                <c:pt idx="1525">
                  <c:v>983.82686000000001</c:v>
                </c:pt>
                <c:pt idx="1526">
                  <c:v>983.48324000000002</c:v>
                </c:pt>
                <c:pt idx="1527">
                  <c:v>983.14052000000004</c:v>
                </c:pt>
                <c:pt idx="1528">
                  <c:v>982.80661999999995</c:v>
                </c:pt>
                <c:pt idx="1529">
                  <c:v>982.47343999999998</c:v>
                </c:pt>
                <c:pt idx="1530">
                  <c:v>982.16078000000005</c:v>
                </c:pt>
                <c:pt idx="1531">
                  <c:v>981.81859999999995</c:v>
                </c:pt>
                <c:pt idx="1532">
                  <c:v>981.48901999999998</c:v>
                </c:pt>
                <c:pt idx="1533">
                  <c:v>981.17168000000004</c:v>
                </c:pt>
                <c:pt idx="1534">
                  <c:v>980.85217999999998</c:v>
                </c:pt>
                <c:pt idx="1535">
                  <c:v>980.52062000000001</c:v>
                </c:pt>
                <c:pt idx="1536">
                  <c:v>980.18204000000003</c:v>
                </c:pt>
                <c:pt idx="1537">
                  <c:v>979.85713999999996</c:v>
                </c:pt>
                <c:pt idx="1538">
                  <c:v>979.54232000000002</c:v>
                </c:pt>
                <c:pt idx="1539">
                  <c:v>979.21094000000005</c:v>
                </c:pt>
                <c:pt idx="1540">
                  <c:v>978.89684</c:v>
                </c:pt>
                <c:pt idx="1541">
                  <c:v>978.55304000000001</c:v>
                </c:pt>
                <c:pt idx="1542">
                  <c:v>978.20744000000002</c:v>
                </c:pt>
                <c:pt idx="1543">
                  <c:v>977.86076000000003</c:v>
                </c:pt>
                <c:pt idx="1544">
                  <c:v>977.51462000000004</c:v>
                </c:pt>
                <c:pt idx="1545">
                  <c:v>977.17603999999994</c:v>
                </c:pt>
                <c:pt idx="1546">
                  <c:v>976.84087999999997</c:v>
                </c:pt>
                <c:pt idx="1547">
                  <c:v>976.50283999999999</c:v>
                </c:pt>
                <c:pt idx="1548">
                  <c:v>976.16930000000002</c:v>
                </c:pt>
                <c:pt idx="1549">
                  <c:v>975.84007999999994</c:v>
                </c:pt>
                <c:pt idx="1550">
                  <c:v>975.51085999999998</c:v>
                </c:pt>
                <c:pt idx="1551">
                  <c:v>975.17714000000001</c:v>
                </c:pt>
                <c:pt idx="1552">
                  <c:v>974.84702000000004</c:v>
                </c:pt>
                <c:pt idx="1553">
                  <c:v>974.50933999999995</c:v>
                </c:pt>
                <c:pt idx="1554">
                  <c:v>974.17417999999998</c:v>
                </c:pt>
                <c:pt idx="1555">
                  <c:v>973.85666000000003</c:v>
                </c:pt>
                <c:pt idx="1556">
                  <c:v>973.52365999999995</c:v>
                </c:pt>
                <c:pt idx="1557">
                  <c:v>973.20992000000001</c:v>
                </c:pt>
                <c:pt idx="1558">
                  <c:v>972.89707999999996</c:v>
                </c:pt>
                <c:pt idx="1559">
                  <c:v>972.59468000000004</c:v>
                </c:pt>
                <c:pt idx="1560">
                  <c:v>972.2912</c:v>
                </c:pt>
                <c:pt idx="1561">
                  <c:v>971.99041999999997</c:v>
                </c:pt>
                <c:pt idx="1562">
                  <c:v>971.66552000000001</c:v>
                </c:pt>
                <c:pt idx="1563">
                  <c:v>971.33540000000005</c:v>
                </c:pt>
                <c:pt idx="1564">
                  <c:v>971.00887999999998</c:v>
                </c:pt>
                <c:pt idx="1565">
                  <c:v>970.68542000000002</c:v>
                </c:pt>
                <c:pt idx="1566">
                  <c:v>970.35134000000005</c:v>
                </c:pt>
                <c:pt idx="1567">
                  <c:v>970.02049999999997</c:v>
                </c:pt>
                <c:pt idx="1568">
                  <c:v>969.70874000000003</c:v>
                </c:pt>
                <c:pt idx="1569">
                  <c:v>969.39769999999999</c:v>
                </c:pt>
                <c:pt idx="1570">
                  <c:v>969.06848000000002</c:v>
                </c:pt>
                <c:pt idx="1571">
                  <c:v>968.75203999999997</c:v>
                </c:pt>
                <c:pt idx="1572">
                  <c:v>968.42894000000001</c:v>
                </c:pt>
                <c:pt idx="1573">
                  <c:v>968.10422000000005</c:v>
                </c:pt>
                <c:pt idx="1574">
                  <c:v>967.78868</c:v>
                </c:pt>
                <c:pt idx="1575">
                  <c:v>967.48933999999997</c:v>
                </c:pt>
                <c:pt idx="1576">
                  <c:v>967.17632000000003</c:v>
                </c:pt>
                <c:pt idx="1577">
                  <c:v>966.86041999999998</c:v>
                </c:pt>
                <c:pt idx="1578">
                  <c:v>966.56809999999996</c:v>
                </c:pt>
                <c:pt idx="1579">
                  <c:v>966.25310000000002</c:v>
                </c:pt>
                <c:pt idx="1580">
                  <c:v>965.91560000000004</c:v>
                </c:pt>
                <c:pt idx="1581">
                  <c:v>965.58313999999996</c:v>
                </c:pt>
                <c:pt idx="1582">
                  <c:v>965.25752</c:v>
                </c:pt>
                <c:pt idx="1583">
                  <c:v>964.93838000000005</c:v>
                </c:pt>
                <c:pt idx="1584">
                  <c:v>964.60051999999996</c:v>
                </c:pt>
                <c:pt idx="1585">
                  <c:v>964.26391999999998</c:v>
                </c:pt>
                <c:pt idx="1586">
                  <c:v>963.96133999999995</c:v>
                </c:pt>
                <c:pt idx="1587">
                  <c:v>963.65696000000003</c:v>
                </c:pt>
                <c:pt idx="1588">
                  <c:v>963.34285999999997</c:v>
                </c:pt>
                <c:pt idx="1589">
                  <c:v>963.03794000000005</c:v>
                </c:pt>
                <c:pt idx="1590">
                  <c:v>962.71375999999998</c:v>
                </c:pt>
                <c:pt idx="1591">
                  <c:v>962.39750000000004</c:v>
                </c:pt>
                <c:pt idx="1592">
                  <c:v>962.08321999999998</c:v>
                </c:pt>
                <c:pt idx="1593">
                  <c:v>961.76840000000004</c:v>
                </c:pt>
                <c:pt idx="1594">
                  <c:v>961.44097999999997</c:v>
                </c:pt>
                <c:pt idx="1595">
                  <c:v>961.13426000000004</c:v>
                </c:pt>
                <c:pt idx="1596">
                  <c:v>960.81133999999997</c:v>
                </c:pt>
                <c:pt idx="1597">
                  <c:v>960.50246000000004</c:v>
                </c:pt>
                <c:pt idx="1598">
                  <c:v>960.19051999999999</c:v>
                </c:pt>
                <c:pt idx="1599">
                  <c:v>959.86652000000004</c:v>
                </c:pt>
                <c:pt idx="1600">
                  <c:v>959.54647999999997</c:v>
                </c:pt>
                <c:pt idx="1601">
                  <c:v>959.23130000000003</c:v>
                </c:pt>
                <c:pt idx="1602">
                  <c:v>958.91341999999997</c:v>
                </c:pt>
                <c:pt idx="1603">
                  <c:v>958.57664</c:v>
                </c:pt>
                <c:pt idx="1604">
                  <c:v>958.24868000000004</c:v>
                </c:pt>
                <c:pt idx="1605">
                  <c:v>957.91711999999995</c:v>
                </c:pt>
                <c:pt idx="1606">
                  <c:v>957.57241999999997</c:v>
                </c:pt>
                <c:pt idx="1607">
                  <c:v>957.24212</c:v>
                </c:pt>
                <c:pt idx="1608">
                  <c:v>956.91488000000004</c:v>
                </c:pt>
                <c:pt idx="1609">
                  <c:v>956.58997999999997</c:v>
                </c:pt>
                <c:pt idx="1610">
                  <c:v>956.28146000000004</c:v>
                </c:pt>
                <c:pt idx="1611">
                  <c:v>955.96429999999998</c:v>
                </c:pt>
                <c:pt idx="1612">
                  <c:v>955.63256000000001</c:v>
                </c:pt>
                <c:pt idx="1613">
                  <c:v>955.30568000000005</c:v>
                </c:pt>
                <c:pt idx="1614">
                  <c:v>954.98743999999999</c:v>
                </c:pt>
                <c:pt idx="1615">
                  <c:v>954.66884000000005</c:v>
                </c:pt>
                <c:pt idx="1616">
                  <c:v>954.33709999999996</c:v>
                </c:pt>
                <c:pt idx="1617">
                  <c:v>953.99797999999998</c:v>
                </c:pt>
                <c:pt idx="1618">
                  <c:v>953.66444000000001</c:v>
                </c:pt>
                <c:pt idx="1619">
                  <c:v>953.35051999999996</c:v>
                </c:pt>
                <c:pt idx="1620">
                  <c:v>953.02436</c:v>
                </c:pt>
                <c:pt idx="1621">
                  <c:v>952.69928000000004</c:v>
                </c:pt>
                <c:pt idx="1622">
                  <c:v>952.38517999999999</c:v>
                </c:pt>
                <c:pt idx="1623">
                  <c:v>952.08061999999995</c:v>
                </c:pt>
                <c:pt idx="1624">
                  <c:v>951.76922000000002</c:v>
                </c:pt>
                <c:pt idx="1625">
                  <c:v>951.47257999999999</c:v>
                </c:pt>
                <c:pt idx="1626">
                  <c:v>951.16459999999995</c:v>
                </c:pt>
                <c:pt idx="1627">
                  <c:v>950.85410000000002</c:v>
                </c:pt>
                <c:pt idx="1628">
                  <c:v>950.53909999999996</c:v>
                </c:pt>
                <c:pt idx="1629">
                  <c:v>950.21258</c:v>
                </c:pt>
                <c:pt idx="1630">
                  <c:v>949.86356000000001</c:v>
                </c:pt>
                <c:pt idx="1631">
                  <c:v>949.52048000000002</c:v>
                </c:pt>
                <c:pt idx="1632">
                  <c:v>949.21717999999998</c:v>
                </c:pt>
                <c:pt idx="1633">
                  <c:v>948.87950000000001</c:v>
                </c:pt>
                <c:pt idx="1634">
                  <c:v>948.57817999999997</c:v>
                </c:pt>
                <c:pt idx="1635">
                  <c:v>948.24842000000001</c:v>
                </c:pt>
                <c:pt idx="1636">
                  <c:v>947.92424000000005</c:v>
                </c:pt>
                <c:pt idx="1637">
                  <c:v>947.61914000000002</c:v>
                </c:pt>
                <c:pt idx="1638">
                  <c:v>947.29945999999995</c:v>
                </c:pt>
                <c:pt idx="1639">
                  <c:v>946.9778</c:v>
                </c:pt>
                <c:pt idx="1640">
                  <c:v>946.65236000000004</c:v>
                </c:pt>
                <c:pt idx="1641">
                  <c:v>946.31971999999996</c:v>
                </c:pt>
                <c:pt idx="1642">
                  <c:v>945.98617999999999</c:v>
                </c:pt>
                <c:pt idx="1643">
                  <c:v>945.65624000000003</c:v>
                </c:pt>
                <c:pt idx="1644">
                  <c:v>945.32324000000006</c:v>
                </c:pt>
                <c:pt idx="1645">
                  <c:v>945.00536</c:v>
                </c:pt>
                <c:pt idx="1646">
                  <c:v>944.67668000000003</c:v>
                </c:pt>
                <c:pt idx="1647">
                  <c:v>944.34943999999996</c:v>
                </c:pt>
                <c:pt idx="1648">
                  <c:v>944.01895999999999</c:v>
                </c:pt>
                <c:pt idx="1649">
                  <c:v>943.68686000000002</c:v>
                </c:pt>
                <c:pt idx="1650">
                  <c:v>943.36573999999996</c:v>
                </c:pt>
                <c:pt idx="1651">
                  <c:v>943.04408000000001</c:v>
                </c:pt>
                <c:pt idx="1652">
                  <c:v>942.72583999999995</c:v>
                </c:pt>
                <c:pt idx="1653">
                  <c:v>942.39193999999998</c:v>
                </c:pt>
                <c:pt idx="1654">
                  <c:v>942.07658000000004</c:v>
                </c:pt>
                <c:pt idx="1655">
                  <c:v>941.76823999999999</c:v>
                </c:pt>
                <c:pt idx="1656">
                  <c:v>941.44856000000004</c:v>
                </c:pt>
                <c:pt idx="1657">
                  <c:v>941.12311999999997</c:v>
                </c:pt>
                <c:pt idx="1658">
                  <c:v>940.81820000000005</c:v>
                </c:pt>
                <c:pt idx="1659">
                  <c:v>940.50986</c:v>
                </c:pt>
                <c:pt idx="1660">
                  <c:v>940.19863999999995</c:v>
                </c:pt>
                <c:pt idx="1661">
                  <c:v>939.87266</c:v>
                </c:pt>
                <c:pt idx="1662">
                  <c:v>939.56521999999995</c:v>
                </c:pt>
                <c:pt idx="1663">
                  <c:v>939.26444000000004</c:v>
                </c:pt>
                <c:pt idx="1664">
                  <c:v>938.93899999999996</c:v>
                </c:pt>
                <c:pt idx="1665">
                  <c:v>938.61644000000001</c:v>
                </c:pt>
                <c:pt idx="1666">
                  <c:v>938.29262000000006</c:v>
                </c:pt>
                <c:pt idx="1667">
                  <c:v>937.95835999999997</c:v>
                </c:pt>
                <c:pt idx="1668">
                  <c:v>937.64102000000003</c:v>
                </c:pt>
                <c:pt idx="1669">
                  <c:v>937.31287999999995</c:v>
                </c:pt>
                <c:pt idx="1670">
                  <c:v>936.99248</c:v>
                </c:pt>
                <c:pt idx="1671">
                  <c:v>936.67442000000005</c:v>
                </c:pt>
                <c:pt idx="1672">
                  <c:v>936.34861999999998</c:v>
                </c:pt>
                <c:pt idx="1673">
                  <c:v>936.01850000000002</c:v>
                </c:pt>
                <c:pt idx="1674">
                  <c:v>935.68550000000005</c:v>
                </c:pt>
                <c:pt idx="1675">
                  <c:v>935.34313999999995</c:v>
                </c:pt>
                <c:pt idx="1676">
                  <c:v>934.97918000000004</c:v>
                </c:pt>
                <c:pt idx="1677">
                  <c:v>934.62548000000004</c:v>
                </c:pt>
                <c:pt idx="1678">
                  <c:v>934.28078000000005</c:v>
                </c:pt>
                <c:pt idx="1679">
                  <c:v>933.95569999999998</c:v>
                </c:pt>
                <c:pt idx="1680">
                  <c:v>933.60451999999998</c:v>
                </c:pt>
                <c:pt idx="1681">
                  <c:v>933.27098000000001</c:v>
                </c:pt>
                <c:pt idx="1682">
                  <c:v>932.94212000000005</c:v>
                </c:pt>
                <c:pt idx="1683">
                  <c:v>932.59040000000005</c:v>
                </c:pt>
                <c:pt idx="1684">
                  <c:v>932.25595999999996</c:v>
                </c:pt>
                <c:pt idx="1685">
                  <c:v>931.92385999999999</c:v>
                </c:pt>
                <c:pt idx="1686">
                  <c:v>931.58384000000001</c:v>
                </c:pt>
                <c:pt idx="1687">
                  <c:v>931.23824000000002</c:v>
                </c:pt>
                <c:pt idx="1688">
                  <c:v>930.90470000000005</c:v>
                </c:pt>
                <c:pt idx="1689">
                  <c:v>930.56629999999996</c:v>
                </c:pt>
                <c:pt idx="1690">
                  <c:v>930.22699999999998</c:v>
                </c:pt>
                <c:pt idx="1691">
                  <c:v>929.89184</c:v>
                </c:pt>
                <c:pt idx="1692">
                  <c:v>929.54930000000002</c:v>
                </c:pt>
                <c:pt idx="1693">
                  <c:v>929.22170000000006</c:v>
                </c:pt>
                <c:pt idx="1694">
                  <c:v>928.88887999999997</c:v>
                </c:pt>
                <c:pt idx="1695">
                  <c:v>928.56380000000001</c:v>
                </c:pt>
                <c:pt idx="1696">
                  <c:v>928.23098000000005</c:v>
                </c:pt>
                <c:pt idx="1697">
                  <c:v>927.90661999999998</c:v>
                </c:pt>
                <c:pt idx="1698">
                  <c:v>927.55957999999998</c:v>
                </c:pt>
                <c:pt idx="1699">
                  <c:v>927.21289999999999</c:v>
                </c:pt>
                <c:pt idx="1700">
                  <c:v>926.88332000000003</c:v>
                </c:pt>
                <c:pt idx="1701">
                  <c:v>926.53268000000003</c:v>
                </c:pt>
                <c:pt idx="1702">
                  <c:v>926.18708000000004</c:v>
                </c:pt>
                <c:pt idx="1703">
                  <c:v>925.86289999999997</c:v>
                </c:pt>
                <c:pt idx="1704">
                  <c:v>925.52737999999999</c:v>
                </c:pt>
                <c:pt idx="1705">
                  <c:v>925.19798000000003</c:v>
                </c:pt>
                <c:pt idx="1706">
                  <c:v>924.88117999999997</c:v>
                </c:pt>
                <c:pt idx="1707">
                  <c:v>924.56240000000003</c:v>
                </c:pt>
                <c:pt idx="1708">
                  <c:v>924.24037999999996</c:v>
                </c:pt>
                <c:pt idx="1709">
                  <c:v>923.90881999999999</c:v>
                </c:pt>
                <c:pt idx="1710">
                  <c:v>923.57582000000002</c:v>
                </c:pt>
                <c:pt idx="1711">
                  <c:v>923.23958000000005</c:v>
                </c:pt>
                <c:pt idx="1712">
                  <c:v>922.93142</c:v>
                </c:pt>
                <c:pt idx="1713">
                  <c:v>922.61282000000006</c:v>
                </c:pt>
                <c:pt idx="1714">
                  <c:v>922.27009999999996</c:v>
                </c:pt>
                <c:pt idx="1715">
                  <c:v>921.92935999999997</c:v>
                </c:pt>
                <c:pt idx="1716">
                  <c:v>921.58159999999998</c:v>
                </c:pt>
                <c:pt idx="1717">
                  <c:v>921.22555999999997</c:v>
                </c:pt>
                <c:pt idx="1718">
                  <c:v>920.8895</c:v>
                </c:pt>
                <c:pt idx="1719">
                  <c:v>920.55146000000002</c:v>
                </c:pt>
                <c:pt idx="1720">
                  <c:v>920.20964000000004</c:v>
                </c:pt>
                <c:pt idx="1721">
                  <c:v>919.88293999999996</c:v>
                </c:pt>
                <c:pt idx="1722">
                  <c:v>919.54957999999999</c:v>
                </c:pt>
                <c:pt idx="1723">
                  <c:v>919.22216000000003</c:v>
                </c:pt>
                <c:pt idx="1724">
                  <c:v>918.89581999999996</c:v>
                </c:pt>
                <c:pt idx="1725">
                  <c:v>918.55633999999998</c:v>
                </c:pt>
                <c:pt idx="1726">
                  <c:v>918.21938</c:v>
                </c:pt>
                <c:pt idx="1727">
                  <c:v>917.88746000000003</c:v>
                </c:pt>
                <c:pt idx="1728">
                  <c:v>917.55931999999996</c:v>
                </c:pt>
                <c:pt idx="1729">
                  <c:v>917.23316</c:v>
                </c:pt>
                <c:pt idx="1730">
                  <c:v>916.91150000000005</c:v>
                </c:pt>
                <c:pt idx="1731">
                  <c:v>916.59559999999999</c:v>
                </c:pt>
                <c:pt idx="1732">
                  <c:v>916.26980000000003</c:v>
                </c:pt>
                <c:pt idx="1733">
                  <c:v>915.92978000000005</c:v>
                </c:pt>
                <c:pt idx="1734">
                  <c:v>915.58723999999995</c:v>
                </c:pt>
                <c:pt idx="1735">
                  <c:v>915.25243999999998</c:v>
                </c:pt>
                <c:pt idx="1736">
                  <c:v>914.92232000000001</c:v>
                </c:pt>
                <c:pt idx="1737">
                  <c:v>914.57960000000003</c:v>
                </c:pt>
                <c:pt idx="1738">
                  <c:v>914.24659999999994</c:v>
                </c:pt>
                <c:pt idx="1739">
                  <c:v>913.91035999999997</c:v>
                </c:pt>
                <c:pt idx="1740">
                  <c:v>913.58366000000001</c:v>
                </c:pt>
                <c:pt idx="1741">
                  <c:v>913.25642000000005</c:v>
                </c:pt>
                <c:pt idx="1742">
                  <c:v>912.93061999999998</c:v>
                </c:pt>
                <c:pt idx="1743">
                  <c:v>912.59564</c:v>
                </c:pt>
                <c:pt idx="1744">
                  <c:v>912.25886000000003</c:v>
                </c:pt>
                <c:pt idx="1745">
                  <c:v>911.92514000000006</c:v>
                </c:pt>
                <c:pt idx="1746">
                  <c:v>911.58673999999996</c:v>
                </c:pt>
                <c:pt idx="1747">
                  <c:v>911.24563999999998</c:v>
                </c:pt>
                <c:pt idx="1748">
                  <c:v>910.91516000000001</c:v>
                </c:pt>
                <c:pt idx="1749">
                  <c:v>910.57658000000004</c:v>
                </c:pt>
                <c:pt idx="1750">
                  <c:v>910.24213999999995</c:v>
                </c:pt>
                <c:pt idx="1751">
                  <c:v>909.88717999999994</c:v>
                </c:pt>
                <c:pt idx="1752">
                  <c:v>909.51890000000003</c:v>
                </c:pt>
                <c:pt idx="1753">
                  <c:v>909.18481999999995</c:v>
                </c:pt>
                <c:pt idx="1754">
                  <c:v>908.85397999999998</c:v>
                </c:pt>
                <c:pt idx="1755">
                  <c:v>908.50711999999999</c:v>
                </c:pt>
                <c:pt idx="1756">
                  <c:v>908.17052000000001</c:v>
                </c:pt>
                <c:pt idx="1757">
                  <c:v>907.85191999999995</c:v>
                </c:pt>
                <c:pt idx="1758">
                  <c:v>907.52954</c:v>
                </c:pt>
                <c:pt idx="1759">
                  <c:v>907.20986000000005</c:v>
                </c:pt>
                <c:pt idx="1760">
                  <c:v>906.89936</c:v>
                </c:pt>
                <c:pt idx="1761">
                  <c:v>906.56942000000004</c:v>
                </c:pt>
                <c:pt idx="1762">
                  <c:v>906.26035999999999</c:v>
                </c:pt>
                <c:pt idx="1763">
                  <c:v>905.93546000000003</c:v>
                </c:pt>
                <c:pt idx="1764">
                  <c:v>905.58806000000004</c:v>
                </c:pt>
                <c:pt idx="1765">
                  <c:v>905.26333999999997</c:v>
                </c:pt>
                <c:pt idx="1766">
                  <c:v>904.92746</c:v>
                </c:pt>
                <c:pt idx="1767">
                  <c:v>904.59230000000002</c:v>
                </c:pt>
                <c:pt idx="1768">
                  <c:v>904.24940000000004</c:v>
                </c:pt>
                <c:pt idx="1769">
                  <c:v>903.91567999999995</c:v>
                </c:pt>
                <c:pt idx="1770">
                  <c:v>903.58321999999998</c:v>
                </c:pt>
                <c:pt idx="1771">
                  <c:v>903.24284</c:v>
                </c:pt>
                <c:pt idx="1772">
                  <c:v>902.92909999999995</c:v>
                </c:pt>
                <c:pt idx="1773">
                  <c:v>902.61626000000001</c:v>
                </c:pt>
                <c:pt idx="1774">
                  <c:v>902.28524000000004</c:v>
                </c:pt>
                <c:pt idx="1775">
                  <c:v>901.97492</c:v>
                </c:pt>
                <c:pt idx="1776">
                  <c:v>901.65416000000005</c:v>
                </c:pt>
                <c:pt idx="1777">
                  <c:v>901.32637999999997</c:v>
                </c:pt>
                <c:pt idx="1778">
                  <c:v>900.98725999999999</c:v>
                </c:pt>
                <c:pt idx="1779">
                  <c:v>900.63679999999999</c:v>
                </c:pt>
                <c:pt idx="1780">
                  <c:v>900.28417999999999</c:v>
                </c:pt>
                <c:pt idx="1781">
                  <c:v>899.93389999999999</c:v>
                </c:pt>
                <c:pt idx="1782">
                  <c:v>899.60738000000003</c:v>
                </c:pt>
                <c:pt idx="1783">
                  <c:v>899.25134000000003</c:v>
                </c:pt>
                <c:pt idx="1784">
                  <c:v>898.91078000000005</c:v>
                </c:pt>
                <c:pt idx="1785">
                  <c:v>898.58461999999997</c:v>
                </c:pt>
                <c:pt idx="1786">
                  <c:v>898.22893999999997</c:v>
                </c:pt>
                <c:pt idx="1787">
                  <c:v>897.88081999999997</c:v>
                </c:pt>
                <c:pt idx="1788">
                  <c:v>897.53773999999999</c:v>
                </c:pt>
                <c:pt idx="1789">
                  <c:v>897.20186000000001</c:v>
                </c:pt>
                <c:pt idx="1790">
                  <c:v>896.86472000000003</c:v>
                </c:pt>
                <c:pt idx="1791">
                  <c:v>896.53063999999995</c:v>
                </c:pt>
                <c:pt idx="1792">
                  <c:v>896.17388000000005</c:v>
                </c:pt>
                <c:pt idx="1793">
                  <c:v>895.82449999999994</c:v>
                </c:pt>
                <c:pt idx="1794">
                  <c:v>895.49113999999997</c:v>
                </c:pt>
                <c:pt idx="1795">
                  <c:v>895.15886</c:v>
                </c:pt>
                <c:pt idx="1796">
                  <c:v>894.82334000000003</c:v>
                </c:pt>
                <c:pt idx="1797">
                  <c:v>894.46172000000001</c:v>
                </c:pt>
                <c:pt idx="1798">
                  <c:v>894.13897999999995</c:v>
                </c:pt>
                <c:pt idx="1799">
                  <c:v>893.80507999999998</c:v>
                </c:pt>
                <c:pt idx="1800">
                  <c:v>893.47388000000001</c:v>
                </c:pt>
                <c:pt idx="1801">
                  <c:v>893.14682000000005</c:v>
                </c:pt>
                <c:pt idx="1802">
                  <c:v>892.80247999999995</c:v>
                </c:pt>
                <c:pt idx="1803">
                  <c:v>892.46533999999997</c:v>
                </c:pt>
                <c:pt idx="1804">
                  <c:v>892.13288</c:v>
                </c:pt>
                <c:pt idx="1805">
                  <c:v>891.79016000000001</c:v>
                </c:pt>
                <c:pt idx="1806">
                  <c:v>891.44852000000003</c:v>
                </c:pt>
                <c:pt idx="1807">
                  <c:v>891.12505999999996</c:v>
                </c:pt>
                <c:pt idx="1808">
                  <c:v>890.77819999999997</c:v>
                </c:pt>
                <c:pt idx="1809">
                  <c:v>890.43709999999999</c:v>
                </c:pt>
                <c:pt idx="1810">
                  <c:v>890.10032000000001</c:v>
                </c:pt>
                <c:pt idx="1811">
                  <c:v>889.76948000000004</c:v>
                </c:pt>
                <c:pt idx="1812">
                  <c:v>889.42028000000005</c:v>
                </c:pt>
                <c:pt idx="1813">
                  <c:v>889.07198000000005</c:v>
                </c:pt>
                <c:pt idx="1814">
                  <c:v>888.74545999999998</c:v>
                </c:pt>
                <c:pt idx="1815">
                  <c:v>888.42794000000004</c:v>
                </c:pt>
                <c:pt idx="1816">
                  <c:v>888.08864000000005</c:v>
                </c:pt>
                <c:pt idx="1817">
                  <c:v>887.74861999999996</c:v>
                </c:pt>
                <c:pt idx="1818">
                  <c:v>887.42426</c:v>
                </c:pt>
                <c:pt idx="1819">
                  <c:v>887.08748000000003</c:v>
                </c:pt>
                <c:pt idx="1820">
                  <c:v>886.75771999999995</c:v>
                </c:pt>
                <c:pt idx="1821">
                  <c:v>886.43678</c:v>
                </c:pt>
                <c:pt idx="1822">
                  <c:v>886.12052000000006</c:v>
                </c:pt>
                <c:pt idx="1823">
                  <c:v>885.79921999999999</c:v>
                </c:pt>
                <c:pt idx="1824">
                  <c:v>885.45596</c:v>
                </c:pt>
                <c:pt idx="1825">
                  <c:v>885.11972000000003</c:v>
                </c:pt>
                <c:pt idx="1826">
                  <c:v>884.77844000000005</c:v>
                </c:pt>
                <c:pt idx="1827">
                  <c:v>884.43679999999995</c:v>
                </c:pt>
                <c:pt idx="1828">
                  <c:v>884.11928</c:v>
                </c:pt>
                <c:pt idx="1829">
                  <c:v>883.79834000000005</c:v>
                </c:pt>
                <c:pt idx="1830">
                  <c:v>883.46911999999998</c:v>
                </c:pt>
                <c:pt idx="1831">
                  <c:v>883.13504</c:v>
                </c:pt>
                <c:pt idx="1832">
                  <c:v>882.81050000000005</c:v>
                </c:pt>
                <c:pt idx="1833">
                  <c:v>882.48163999999997</c:v>
                </c:pt>
                <c:pt idx="1834">
                  <c:v>882.14972</c:v>
                </c:pt>
                <c:pt idx="1835">
                  <c:v>881.82698000000005</c:v>
                </c:pt>
                <c:pt idx="1836">
                  <c:v>881.48137999999994</c:v>
                </c:pt>
                <c:pt idx="1837">
                  <c:v>881.14585999999997</c:v>
                </c:pt>
                <c:pt idx="1838">
                  <c:v>880.80655999999999</c:v>
                </c:pt>
                <c:pt idx="1839">
                  <c:v>880.46564000000001</c:v>
                </c:pt>
                <c:pt idx="1840">
                  <c:v>880.12652000000003</c:v>
                </c:pt>
                <c:pt idx="1841">
                  <c:v>879.78146000000004</c:v>
                </c:pt>
                <c:pt idx="1842">
                  <c:v>879.43964000000005</c:v>
                </c:pt>
                <c:pt idx="1843">
                  <c:v>879.12139999999999</c:v>
                </c:pt>
                <c:pt idx="1844">
                  <c:v>878.78156000000001</c:v>
                </c:pt>
                <c:pt idx="1845">
                  <c:v>878.44208000000003</c:v>
                </c:pt>
                <c:pt idx="1846">
                  <c:v>878.10655999999994</c:v>
                </c:pt>
                <c:pt idx="1847">
                  <c:v>877.78219999999999</c:v>
                </c:pt>
                <c:pt idx="1848">
                  <c:v>877.43389999999999</c:v>
                </c:pt>
                <c:pt idx="1849">
                  <c:v>877.09262000000001</c:v>
                </c:pt>
                <c:pt idx="1850">
                  <c:v>876.76556000000005</c:v>
                </c:pt>
                <c:pt idx="1851">
                  <c:v>876.43093999999996</c:v>
                </c:pt>
                <c:pt idx="1852">
                  <c:v>876.08659999999998</c:v>
                </c:pt>
                <c:pt idx="1853">
                  <c:v>875.76242000000002</c:v>
                </c:pt>
                <c:pt idx="1854">
                  <c:v>875.42510000000004</c:v>
                </c:pt>
                <c:pt idx="1855">
                  <c:v>875.07338000000004</c:v>
                </c:pt>
                <c:pt idx="1856">
                  <c:v>874.73353999999995</c:v>
                </c:pt>
                <c:pt idx="1857">
                  <c:v>874.39963999999998</c:v>
                </c:pt>
                <c:pt idx="1858">
                  <c:v>874.06142</c:v>
                </c:pt>
                <c:pt idx="1859">
                  <c:v>873.73616000000004</c:v>
                </c:pt>
                <c:pt idx="1860">
                  <c:v>873.38480000000004</c:v>
                </c:pt>
                <c:pt idx="1861">
                  <c:v>873.03344000000004</c:v>
                </c:pt>
                <c:pt idx="1862">
                  <c:v>872.69323999999995</c:v>
                </c:pt>
                <c:pt idx="1863">
                  <c:v>872.36347999999998</c:v>
                </c:pt>
                <c:pt idx="1864">
                  <c:v>872.0222</c:v>
                </c:pt>
                <c:pt idx="1865">
                  <c:v>871.68956000000003</c:v>
                </c:pt>
                <c:pt idx="1866">
                  <c:v>871.35206000000005</c:v>
                </c:pt>
                <c:pt idx="1867">
                  <c:v>871.01563999999996</c:v>
                </c:pt>
                <c:pt idx="1868">
                  <c:v>870.69956000000002</c:v>
                </c:pt>
                <c:pt idx="1869">
                  <c:v>870.35666000000003</c:v>
                </c:pt>
                <c:pt idx="1870">
                  <c:v>870.00386000000003</c:v>
                </c:pt>
                <c:pt idx="1871">
                  <c:v>869.67517999999995</c:v>
                </c:pt>
                <c:pt idx="1872">
                  <c:v>869.35568000000001</c:v>
                </c:pt>
                <c:pt idx="1873">
                  <c:v>869.01170000000002</c:v>
                </c:pt>
                <c:pt idx="1874">
                  <c:v>868.68445999999994</c:v>
                </c:pt>
                <c:pt idx="1875">
                  <c:v>868.35919999999999</c:v>
                </c:pt>
                <c:pt idx="1876">
                  <c:v>868.03196000000003</c:v>
                </c:pt>
                <c:pt idx="1877">
                  <c:v>867.69032000000004</c:v>
                </c:pt>
                <c:pt idx="1878">
                  <c:v>867.34472000000005</c:v>
                </c:pt>
                <c:pt idx="1879">
                  <c:v>867.02828</c:v>
                </c:pt>
                <c:pt idx="1880">
                  <c:v>866.69600000000003</c:v>
                </c:pt>
                <c:pt idx="1881">
                  <c:v>866.36641999999995</c:v>
                </c:pt>
                <c:pt idx="1882">
                  <c:v>866.02189999999996</c:v>
                </c:pt>
                <c:pt idx="1883">
                  <c:v>865.69952000000001</c:v>
                </c:pt>
                <c:pt idx="1884">
                  <c:v>865.37768000000005</c:v>
                </c:pt>
                <c:pt idx="1885">
                  <c:v>865.03747999999996</c:v>
                </c:pt>
                <c:pt idx="1886">
                  <c:v>864.70069999999998</c:v>
                </c:pt>
                <c:pt idx="1887">
                  <c:v>864.35131999999999</c:v>
                </c:pt>
                <c:pt idx="1888">
                  <c:v>864.01292000000001</c:v>
                </c:pt>
                <c:pt idx="1889">
                  <c:v>863.67956000000004</c:v>
                </c:pt>
                <c:pt idx="1890">
                  <c:v>863.35681999999997</c:v>
                </c:pt>
                <c:pt idx="1891">
                  <c:v>863.02508</c:v>
                </c:pt>
                <c:pt idx="1892">
                  <c:v>862.66669999999999</c:v>
                </c:pt>
                <c:pt idx="1893">
                  <c:v>862.33208000000002</c:v>
                </c:pt>
                <c:pt idx="1894">
                  <c:v>862.00106000000005</c:v>
                </c:pt>
                <c:pt idx="1895">
                  <c:v>861.66211999999996</c:v>
                </c:pt>
                <c:pt idx="1896">
                  <c:v>861.33055999999999</c:v>
                </c:pt>
                <c:pt idx="1897">
                  <c:v>860.99</c:v>
                </c:pt>
                <c:pt idx="1898">
                  <c:v>860.65898000000004</c:v>
                </c:pt>
                <c:pt idx="1899">
                  <c:v>860.32435999999996</c:v>
                </c:pt>
                <c:pt idx="1900">
                  <c:v>859.97299999999996</c:v>
                </c:pt>
                <c:pt idx="1901">
                  <c:v>859.63495999999998</c:v>
                </c:pt>
                <c:pt idx="1902">
                  <c:v>859.30340000000001</c:v>
                </c:pt>
                <c:pt idx="1903">
                  <c:v>858.96554000000003</c:v>
                </c:pt>
                <c:pt idx="1904">
                  <c:v>858.60842000000002</c:v>
                </c:pt>
                <c:pt idx="1905">
                  <c:v>858.25598000000002</c:v>
                </c:pt>
                <c:pt idx="1906">
                  <c:v>857.92891999999995</c:v>
                </c:pt>
                <c:pt idx="1907">
                  <c:v>857.60888</c:v>
                </c:pt>
                <c:pt idx="1908">
                  <c:v>857.26310000000001</c:v>
                </c:pt>
                <c:pt idx="1909">
                  <c:v>856.91588000000002</c:v>
                </c:pt>
                <c:pt idx="1910">
                  <c:v>856.55336</c:v>
                </c:pt>
                <c:pt idx="1911">
                  <c:v>856.21910000000003</c:v>
                </c:pt>
                <c:pt idx="1912">
                  <c:v>855.85550000000001</c:v>
                </c:pt>
                <c:pt idx="1913">
                  <c:v>855.52574000000004</c:v>
                </c:pt>
                <c:pt idx="1914">
                  <c:v>855.20443999999998</c:v>
                </c:pt>
                <c:pt idx="1915">
                  <c:v>854.85991999999999</c:v>
                </c:pt>
                <c:pt idx="1916">
                  <c:v>854.51125999999999</c:v>
                </c:pt>
                <c:pt idx="1917">
                  <c:v>854.15683999999999</c:v>
                </c:pt>
                <c:pt idx="1918">
                  <c:v>853.80907999999999</c:v>
                </c:pt>
                <c:pt idx="1919">
                  <c:v>853.47554000000002</c:v>
                </c:pt>
                <c:pt idx="1920">
                  <c:v>853.20824000000005</c:v>
                </c:pt>
                <c:pt idx="1921">
                  <c:v>852.86713999999995</c:v>
                </c:pt>
                <c:pt idx="1922">
                  <c:v>852.46447999999998</c:v>
                </c:pt>
                <c:pt idx="1923">
                  <c:v>852.09421999999995</c:v>
                </c:pt>
                <c:pt idx="1924">
                  <c:v>851.78570000000002</c:v>
                </c:pt>
                <c:pt idx="1925">
                  <c:v>851.45576000000005</c:v>
                </c:pt>
                <c:pt idx="1926">
                  <c:v>851.09864000000005</c:v>
                </c:pt>
                <c:pt idx="1927">
                  <c:v>850.77031999999997</c:v>
                </c:pt>
                <c:pt idx="1928">
                  <c:v>850.41985999999997</c:v>
                </c:pt>
                <c:pt idx="1929">
                  <c:v>850.06543999999997</c:v>
                </c:pt>
                <c:pt idx="1930">
                  <c:v>849.72757999999999</c:v>
                </c:pt>
                <c:pt idx="1931">
                  <c:v>849.39008000000001</c:v>
                </c:pt>
                <c:pt idx="1932">
                  <c:v>849.03008</c:v>
                </c:pt>
                <c:pt idx="1933">
                  <c:v>848.68880000000001</c:v>
                </c:pt>
                <c:pt idx="1934">
                  <c:v>848.34752000000003</c:v>
                </c:pt>
                <c:pt idx="1935">
                  <c:v>847.99778000000003</c:v>
                </c:pt>
                <c:pt idx="1936">
                  <c:v>847.63292000000001</c:v>
                </c:pt>
                <c:pt idx="1937">
                  <c:v>847.28516000000002</c:v>
                </c:pt>
                <c:pt idx="1938">
                  <c:v>846.93344000000002</c:v>
                </c:pt>
                <c:pt idx="1939">
                  <c:v>846.58622000000003</c:v>
                </c:pt>
                <c:pt idx="1940">
                  <c:v>846.23540000000003</c:v>
                </c:pt>
                <c:pt idx="1941">
                  <c:v>845.89880000000005</c:v>
                </c:pt>
                <c:pt idx="1942">
                  <c:v>845.52656000000002</c:v>
                </c:pt>
                <c:pt idx="1943">
                  <c:v>845.18690000000004</c:v>
                </c:pt>
                <c:pt idx="1944">
                  <c:v>844.85155999999995</c:v>
                </c:pt>
                <c:pt idx="1945">
                  <c:v>844.49749999999995</c:v>
                </c:pt>
                <c:pt idx="1946">
                  <c:v>844.15063999999995</c:v>
                </c:pt>
                <c:pt idx="1947">
                  <c:v>843.81115999999997</c:v>
                </c:pt>
                <c:pt idx="1948">
                  <c:v>843.45835999999997</c:v>
                </c:pt>
                <c:pt idx="1949">
                  <c:v>843.12536</c:v>
                </c:pt>
                <c:pt idx="1950">
                  <c:v>842.86274000000003</c:v>
                </c:pt>
                <c:pt idx="1951">
                  <c:v>842.49302</c:v>
                </c:pt>
                <c:pt idx="1952">
                  <c:v>842.16128000000003</c:v>
                </c:pt>
                <c:pt idx="1953">
                  <c:v>841.74692000000005</c:v>
                </c:pt>
                <c:pt idx="1954">
                  <c:v>841.37738000000002</c:v>
                </c:pt>
                <c:pt idx="1955">
                  <c:v>841.04834000000005</c:v>
                </c:pt>
                <c:pt idx="1956">
                  <c:v>840.68456000000003</c:v>
                </c:pt>
                <c:pt idx="1957">
                  <c:v>840.34921999999995</c:v>
                </c:pt>
                <c:pt idx="1958">
                  <c:v>839.96888000000001</c:v>
                </c:pt>
                <c:pt idx="1959">
                  <c:v>839.59609999999998</c:v>
                </c:pt>
                <c:pt idx="1960">
                  <c:v>839.25716</c:v>
                </c:pt>
                <c:pt idx="1961">
                  <c:v>838.89697999999999</c:v>
                </c:pt>
                <c:pt idx="1962">
                  <c:v>838.54561999999999</c:v>
                </c:pt>
                <c:pt idx="1963">
                  <c:v>838.20848000000001</c:v>
                </c:pt>
                <c:pt idx="1964">
                  <c:v>837.84235999999999</c:v>
                </c:pt>
                <c:pt idx="1965">
                  <c:v>837.49171999999999</c:v>
                </c:pt>
                <c:pt idx="1966">
                  <c:v>837.14792</c:v>
                </c:pt>
                <c:pt idx="1967">
                  <c:v>836.79476</c:v>
                </c:pt>
                <c:pt idx="1968">
                  <c:v>836.43259999999998</c:v>
                </c:pt>
                <c:pt idx="1969">
                  <c:v>836.07745999999997</c:v>
                </c:pt>
                <c:pt idx="1970">
                  <c:v>835.72447999999997</c:v>
                </c:pt>
                <c:pt idx="1971">
                  <c:v>835.38085999999998</c:v>
                </c:pt>
                <c:pt idx="1972">
                  <c:v>835.02931999999998</c:v>
                </c:pt>
                <c:pt idx="1973">
                  <c:v>834.67705999999998</c:v>
                </c:pt>
                <c:pt idx="1974">
                  <c:v>834.31219999999996</c:v>
                </c:pt>
                <c:pt idx="1975">
                  <c:v>833.95795999999996</c:v>
                </c:pt>
                <c:pt idx="1976">
                  <c:v>833.61595999999997</c:v>
                </c:pt>
                <c:pt idx="1977">
                  <c:v>833.26207999999997</c:v>
                </c:pt>
                <c:pt idx="1978">
                  <c:v>832.89505999999994</c:v>
                </c:pt>
                <c:pt idx="1979">
                  <c:v>832.52444000000003</c:v>
                </c:pt>
                <c:pt idx="1980">
                  <c:v>832.2251</c:v>
                </c:pt>
                <c:pt idx="1981">
                  <c:v>831.79003999999998</c:v>
                </c:pt>
                <c:pt idx="1982">
                  <c:v>831.45001999999999</c:v>
                </c:pt>
                <c:pt idx="1983">
                  <c:v>831.11342000000002</c:v>
                </c:pt>
                <c:pt idx="1984">
                  <c:v>830.76494000000002</c:v>
                </c:pt>
                <c:pt idx="1985">
                  <c:v>830.38819999999998</c:v>
                </c:pt>
                <c:pt idx="1986">
                  <c:v>830.03791999999999</c:v>
                </c:pt>
                <c:pt idx="1987">
                  <c:v>829.68727999999999</c:v>
                </c:pt>
                <c:pt idx="1988">
                  <c:v>829.31431999999995</c:v>
                </c:pt>
                <c:pt idx="1989">
                  <c:v>828.96331999999995</c:v>
                </c:pt>
                <c:pt idx="1990">
                  <c:v>828.58784000000003</c:v>
                </c:pt>
                <c:pt idx="1991">
                  <c:v>828.23324000000002</c:v>
                </c:pt>
                <c:pt idx="1992">
                  <c:v>827.87360000000001</c:v>
                </c:pt>
                <c:pt idx="1993">
                  <c:v>827.50423999999998</c:v>
                </c:pt>
                <c:pt idx="1994">
                  <c:v>827.16061999999999</c:v>
                </c:pt>
                <c:pt idx="1995">
                  <c:v>826.79269999999997</c:v>
                </c:pt>
                <c:pt idx="1996">
                  <c:v>826.43107999999995</c:v>
                </c:pt>
                <c:pt idx="1997">
                  <c:v>826.07971999999995</c:v>
                </c:pt>
                <c:pt idx="1998">
                  <c:v>825.72367999999994</c:v>
                </c:pt>
                <c:pt idx="1999">
                  <c:v>825.34514000000001</c:v>
                </c:pt>
                <c:pt idx="2000">
                  <c:v>824.98262</c:v>
                </c:pt>
                <c:pt idx="2001">
                  <c:v>824.63954000000001</c:v>
                </c:pt>
                <c:pt idx="2002">
                  <c:v>824.2826</c:v>
                </c:pt>
                <c:pt idx="2003">
                  <c:v>823.91611999999998</c:v>
                </c:pt>
                <c:pt idx="2004">
                  <c:v>823.54927999999995</c:v>
                </c:pt>
                <c:pt idx="2005">
                  <c:v>823.18892000000005</c:v>
                </c:pt>
                <c:pt idx="2006">
                  <c:v>822.82334000000003</c:v>
                </c:pt>
                <c:pt idx="2007">
                  <c:v>822.47</c:v>
                </c:pt>
                <c:pt idx="2008">
                  <c:v>822.11054000000001</c:v>
                </c:pt>
                <c:pt idx="2009">
                  <c:v>821.75900000000001</c:v>
                </c:pt>
                <c:pt idx="2010">
                  <c:v>821.39035999999999</c:v>
                </c:pt>
                <c:pt idx="2011">
                  <c:v>821.02513999999996</c:v>
                </c:pt>
                <c:pt idx="2012">
                  <c:v>820.66801999999996</c:v>
                </c:pt>
                <c:pt idx="2013">
                  <c:v>820.30712000000005</c:v>
                </c:pt>
                <c:pt idx="2014">
                  <c:v>819.93920000000003</c:v>
                </c:pt>
                <c:pt idx="2015">
                  <c:v>819.58154000000002</c:v>
                </c:pt>
                <c:pt idx="2016">
                  <c:v>819.22388000000001</c:v>
                </c:pt>
                <c:pt idx="2017">
                  <c:v>818.86369999999999</c:v>
                </c:pt>
                <c:pt idx="2018">
                  <c:v>818.50387999999998</c:v>
                </c:pt>
                <c:pt idx="2019">
                  <c:v>818.14945999999998</c:v>
                </c:pt>
                <c:pt idx="2020">
                  <c:v>817.78459999999995</c:v>
                </c:pt>
                <c:pt idx="2021">
                  <c:v>817.41812000000004</c:v>
                </c:pt>
                <c:pt idx="2022">
                  <c:v>817.04804000000001</c:v>
                </c:pt>
                <c:pt idx="2023">
                  <c:v>816.69884000000002</c:v>
                </c:pt>
                <c:pt idx="2024">
                  <c:v>816.33614</c:v>
                </c:pt>
                <c:pt idx="2025">
                  <c:v>815.97019999999998</c:v>
                </c:pt>
                <c:pt idx="2026">
                  <c:v>815.59921999999995</c:v>
                </c:pt>
                <c:pt idx="2027">
                  <c:v>815.22986000000003</c:v>
                </c:pt>
                <c:pt idx="2028">
                  <c:v>814.87760000000003</c:v>
                </c:pt>
                <c:pt idx="2029">
                  <c:v>814.50301999999999</c:v>
                </c:pt>
                <c:pt idx="2030">
                  <c:v>814.13473999999997</c:v>
                </c:pt>
                <c:pt idx="2031">
                  <c:v>813.75962000000004</c:v>
                </c:pt>
                <c:pt idx="2032">
                  <c:v>813.39458000000002</c:v>
                </c:pt>
                <c:pt idx="2033">
                  <c:v>813.05240000000003</c:v>
                </c:pt>
                <c:pt idx="2034">
                  <c:v>812.69024000000002</c:v>
                </c:pt>
                <c:pt idx="2035">
                  <c:v>812.31547999999998</c:v>
                </c:pt>
                <c:pt idx="2036">
                  <c:v>811.95133999999996</c:v>
                </c:pt>
                <c:pt idx="2037">
                  <c:v>811.58198000000004</c:v>
                </c:pt>
                <c:pt idx="2038">
                  <c:v>811.21460000000002</c:v>
                </c:pt>
                <c:pt idx="2039">
                  <c:v>810.85748000000001</c:v>
                </c:pt>
                <c:pt idx="2040">
                  <c:v>810.48379999999997</c:v>
                </c:pt>
                <c:pt idx="2041">
                  <c:v>810.12163999999996</c:v>
                </c:pt>
                <c:pt idx="2042">
                  <c:v>809.75390000000004</c:v>
                </c:pt>
                <c:pt idx="2043">
                  <c:v>809.37878000000001</c:v>
                </c:pt>
                <c:pt idx="2044">
                  <c:v>809.01841999999999</c:v>
                </c:pt>
                <c:pt idx="2045">
                  <c:v>808.64887999999996</c:v>
                </c:pt>
                <c:pt idx="2046">
                  <c:v>808.28474000000006</c:v>
                </c:pt>
                <c:pt idx="2047">
                  <c:v>807.91610000000003</c:v>
                </c:pt>
                <c:pt idx="2048">
                  <c:v>807.54782</c:v>
                </c:pt>
                <c:pt idx="2049">
                  <c:v>807.19268</c:v>
                </c:pt>
                <c:pt idx="2050">
                  <c:v>806.82475999999997</c:v>
                </c:pt>
                <c:pt idx="2051">
                  <c:v>806.45288000000005</c:v>
                </c:pt>
                <c:pt idx="2052">
                  <c:v>806.09198000000004</c:v>
                </c:pt>
                <c:pt idx="2053">
                  <c:v>805.72424000000001</c:v>
                </c:pt>
                <c:pt idx="2054">
                  <c:v>805.36946</c:v>
                </c:pt>
                <c:pt idx="2055">
                  <c:v>805.00927999999999</c:v>
                </c:pt>
                <c:pt idx="2056">
                  <c:v>804.62911999999994</c:v>
                </c:pt>
                <c:pt idx="2057">
                  <c:v>804.25004000000001</c:v>
                </c:pt>
                <c:pt idx="2058">
                  <c:v>803.88715999999999</c:v>
                </c:pt>
                <c:pt idx="2059">
                  <c:v>803.52355999999997</c:v>
                </c:pt>
                <c:pt idx="2060">
                  <c:v>803.16535999999996</c:v>
                </c:pt>
                <c:pt idx="2061">
                  <c:v>802.78934000000004</c:v>
                </c:pt>
                <c:pt idx="2062">
                  <c:v>802.41224</c:v>
                </c:pt>
                <c:pt idx="2063">
                  <c:v>802.03189999999995</c:v>
                </c:pt>
                <c:pt idx="2064">
                  <c:v>801.68197999999995</c:v>
                </c:pt>
                <c:pt idx="2065">
                  <c:v>801.31604000000004</c:v>
                </c:pt>
                <c:pt idx="2066">
                  <c:v>800.95208000000002</c:v>
                </c:pt>
                <c:pt idx="2067">
                  <c:v>800.57803999999999</c:v>
                </c:pt>
                <c:pt idx="2068">
                  <c:v>800.20435999999995</c:v>
                </c:pt>
                <c:pt idx="2069">
                  <c:v>799.83518000000004</c:v>
                </c:pt>
                <c:pt idx="2070">
                  <c:v>799.48274000000004</c:v>
                </c:pt>
                <c:pt idx="2071">
                  <c:v>799.10708</c:v>
                </c:pt>
                <c:pt idx="2072">
                  <c:v>798.74563999999998</c:v>
                </c:pt>
                <c:pt idx="2073">
                  <c:v>798.37411999999995</c:v>
                </c:pt>
                <c:pt idx="2074">
                  <c:v>798.01088000000004</c:v>
                </c:pt>
                <c:pt idx="2075">
                  <c:v>797.62675999999999</c:v>
                </c:pt>
                <c:pt idx="2076">
                  <c:v>797.26063999999997</c:v>
                </c:pt>
                <c:pt idx="2077">
                  <c:v>796.86914000000002</c:v>
                </c:pt>
                <c:pt idx="2078">
                  <c:v>796.52192000000002</c:v>
                </c:pt>
                <c:pt idx="2079">
                  <c:v>796.154</c:v>
                </c:pt>
                <c:pt idx="2080">
                  <c:v>795.77653999999995</c:v>
                </c:pt>
                <c:pt idx="2081">
                  <c:v>795.41690000000006</c:v>
                </c:pt>
                <c:pt idx="2082">
                  <c:v>795.05258000000003</c:v>
                </c:pt>
                <c:pt idx="2083">
                  <c:v>794.68340000000001</c:v>
                </c:pt>
                <c:pt idx="2084">
                  <c:v>794.30179999999996</c:v>
                </c:pt>
                <c:pt idx="2085">
                  <c:v>793.92488000000003</c:v>
                </c:pt>
                <c:pt idx="2086">
                  <c:v>793.57172000000003</c:v>
                </c:pt>
                <c:pt idx="2087">
                  <c:v>793.2056</c:v>
                </c:pt>
                <c:pt idx="2088">
                  <c:v>792.84145999999998</c:v>
                </c:pt>
                <c:pt idx="2089">
                  <c:v>792.44870000000003</c:v>
                </c:pt>
                <c:pt idx="2090">
                  <c:v>792.07538</c:v>
                </c:pt>
                <c:pt idx="2091">
                  <c:v>791.72257999999999</c:v>
                </c:pt>
                <c:pt idx="2092">
                  <c:v>791.35447999999997</c:v>
                </c:pt>
                <c:pt idx="2093">
                  <c:v>790.96802000000002</c:v>
                </c:pt>
                <c:pt idx="2094">
                  <c:v>790.59199999999998</c:v>
                </c:pt>
                <c:pt idx="2095">
                  <c:v>790.22011999999995</c:v>
                </c:pt>
                <c:pt idx="2096">
                  <c:v>789.85886000000005</c:v>
                </c:pt>
                <c:pt idx="2097">
                  <c:v>789.48860000000002</c:v>
                </c:pt>
                <c:pt idx="2098">
                  <c:v>789.11761999999999</c:v>
                </c:pt>
                <c:pt idx="2099">
                  <c:v>788.74267999999995</c:v>
                </c:pt>
                <c:pt idx="2100">
                  <c:v>788.35874000000001</c:v>
                </c:pt>
                <c:pt idx="2101">
                  <c:v>787.99153999999999</c:v>
                </c:pt>
                <c:pt idx="2102">
                  <c:v>787.63729999999998</c:v>
                </c:pt>
                <c:pt idx="2103">
                  <c:v>787.26433999999995</c:v>
                </c:pt>
                <c:pt idx="2104">
                  <c:v>786.89318000000003</c:v>
                </c:pt>
                <c:pt idx="2105">
                  <c:v>786.52742000000001</c:v>
                </c:pt>
                <c:pt idx="2106">
                  <c:v>786.15265999999997</c:v>
                </c:pt>
                <c:pt idx="2107">
                  <c:v>785.75288</c:v>
                </c:pt>
                <c:pt idx="2108">
                  <c:v>785.39107999999999</c:v>
                </c:pt>
                <c:pt idx="2109">
                  <c:v>785.06006000000002</c:v>
                </c:pt>
                <c:pt idx="2110">
                  <c:v>784.68367999999998</c:v>
                </c:pt>
                <c:pt idx="2111">
                  <c:v>784.30064000000004</c:v>
                </c:pt>
                <c:pt idx="2112">
                  <c:v>783.92876000000001</c:v>
                </c:pt>
                <c:pt idx="2113">
                  <c:v>783.56083999999998</c:v>
                </c:pt>
                <c:pt idx="2114">
                  <c:v>783.19147999999996</c:v>
                </c:pt>
                <c:pt idx="2115">
                  <c:v>782.83022000000005</c:v>
                </c:pt>
                <c:pt idx="2116">
                  <c:v>782.45816000000002</c:v>
                </c:pt>
                <c:pt idx="2117">
                  <c:v>782.10032000000001</c:v>
                </c:pt>
                <c:pt idx="2118">
                  <c:v>781.73437999999999</c:v>
                </c:pt>
                <c:pt idx="2119">
                  <c:v>781.37347999999997</c:v>
                </c:pt>
                <c:pt idx="2120">
                  <c:v>781.01293999999996</c:v>
                </c:pt>
                <c:pt idx="2121">
                  <c:v>780.63386000000003</c:v>
                </c:pt>
                <c:pt idx="2122">
                  <c:v>780.27800000000002</c:v>
                </c:pt>
                <c:pt idx="2123">
                  <c:v>779.91476</c:v>
                </c:pt>
                <c:pt idx="2124">
                  <c:v>779.56016</c:v>
                </c:pt>
                <c:pt idx="2125">
                  <c:v>779.18737999999996</c:v>
                </c:pt>
                <c:pt idx="2126">
                  <c:v>778.81262000000004</c:v>
                </c:pt>
                <c:pt idx="2127">
                  <c:v>778.43624</c:v>
                </c:pt>
                <c:pt idx="2128">
                  <c:v>778.07155999999998</c:v>
                </c:pt>
                <c:pt idx="2129">
                  <c:v>777.69842000000006</c:v>
                </c:pt>
                <c:pt idx="2130">
                  <c:v>777.32492000000002</c:v>
                </c:pt>
                <c:pt idx="2131">
                  <c:v>776.95429999999999</c:v>
                </c:pt>
                <c:pt idx="2132">
                  <c:v>776.59753999999998</c:v>
                </c:pt>
                <c:pt idx="2133">
                  <c:v>776.22979999999995</c:v>
                </c:pt>
                <c:pt idx="2134">
                  <c:v>775.84838000000002</c:v>
                </c:pt>
                <c:pt idx="2135">
                  <c:v>775.48820000000001</c:v>
                </c:pt>
                <c:pt idx="2136">
                  <c:v>775.12315999999998</c:v>
                </c:pt>
                <c:pt idx="2137">
                  <c:v>774.73328000000004</c:v>
                </c:pt>
                <c:pt idx="2138">
                  <c:v>774.37562000000003</c:v>
                </c:pt>
                <c:pt idx="2139">
                  <c:v>773.99887999999999</c:v>
                </c:pt>
                <c:pt idx="2140">
                  <c:v>773.63563999999997</c:v>
                </c:pt>
                <c:pt idx="2141">
                  <c:v>773.25170000000003</c:v>
                </c:pt>
                <c:pt idx="2142">
                  <c:v>772.88126</c:v>
                </c:pt>
                <c:pt idx="2143">
                  <c:v>772.52053999999998</c:v>
                </c:pt>
                <c:pt idx="2144">
                  <c:v>772.14398000000006</c:v>
                </c:pt>
                <c:pt idx="2145">
                  <c:v>771.77462000000003</c:v>
                </c:pt>
                <c:pt idx="2146">
                  <c:v>771.40706</c:v>
                </c:pt>
                <c:pt idx="2147">
                  <c:v>771.02257999999995</c:v>
                </c:pt>
                <c:pt idx="2148">
                  <c:v>770.64764000000002</c:v>
                </c:pt>
                <c:pt idx="2149">
                  <c:v>770.29142000000002</c:v>
                </c:pt>
                <c:pt idx="2150">
                  <c:v>769.90927999999997</c:v>
                </c:pt>
                <c:pt idx="2151">
                  <c:v>769.53722000000005</c:v>
                </c:pt>
                <c:pt idx="2152">
                  <c:v>769.16300000000001</c:v>
                </c:pt>
                <c:pt idx="2153">
                  <c:v>768.79453999999998</c:v>
                </c:pt>
                <c:pt idx="2154">
                  <c:v>768.43507999999997</c:v>
                </c:pt>
                <c:pt idx="2155">
                  <c:v>768.04898000000003</c:v>
                </c:pt>
                <c:pt idx="2156">
                  <c:v>767.67692</c:v>
                </c:pt>
                <c:pt idx="2157">
                  <c:v>767.30827999999997</c:v>
                </c:pt>
                <c:pt idx="2158">
                  <c:v>766.93406000000004</c:v>
                </c:pt>
                <c:pt idx="2159">
                  <c:v>766.5548</c:v>
                </c:pt>
                <c:pt idx="2160">
                  <c:v>766.18111999999996</c:v>
                </c:pt>
                <c:pt idx="2161">
                  <c:v>765.80888000000004</c:v>
                </c:pt>
                <c:pt idx="2162">
                  <c:v>765.44024000000002</c:v>
                </c:pt>
                <c:pt idx="2163">
                  <c:v>765.08402000000001</c:v>
                </c:pt>
                <c:pt idx="2164">
                  <c:v>764.70637999999997</c:v>
                </c:pt>
                <c:pt idx="2165">
                  <c:v>764.32424000000003</c:v>
                </c:pt>
                <c:pt idx="2166">
                  <c:v>763.93903999999998</c:v>
                </c:pt>
                <c:pt idx="2167">
                  <c:v>763.56751999999994</c:v>
                </c:pt>
                <c:pt idx="2168">
                  <c:v>763.20302000000004</c:v>
                </c:pt>
                <c:pt idx="2169">
                  <c:v>762.83996000000002</c:v>
                </c:pt>
                <c:pt idx="2170">
                  <c:v>762.46213999999998</c:v>
                </c:pt>
                <c:pt idx="2171">
                  <c:v>762.08504000000005</c:v>
                </c:pt>
                <c:pt idx="2172">
                  <c:v>761.71694000000002</c:v>
                </c:pt>
                <c:pt idx="2173">
                  <c:v>761.35856000000001</c:v>
                </c:pt>
                <c:pt idx="2174">
                  <c:v>760.96112000000005</c:v>
                </c:pt>
                <c:pt idx="2175">
                  <c:v>760.58960000000002</c:v>
                </c:pt>
                <c:pt idx="2176">
                  <c:v>760.21915999999999</c:v>
                </c:pt>
                <c:pt idx="2177">
                  <c:v>759.85609999999997</c:v>
                </c:pt>
                <c:pt idx="2178">
                  <c:v>759.48835999999994</c:v>
                </c:pt>
                <c:pt idx="2179">
                  <c:v>759.11180000000002</c:v>
                </c:pt>
                <c:pt idx="2180">
                  <c:v>758.73361999999997</c:v>
                </c:pt>
                <c:pt idx="2181">
                  <c:v>758.36246000000006</c:v>
                </c:pt>
                <c:pt idx="2182">
                  <c:v>757.98230000000001</c:v>
                </c:pt>
                <c:pt idx="2183">
                  <c:v>757.61419999999998</c:v>
                </c:pt>
                <c:pt idx="2184">
                  <c:v>757.23943999999995</c:v>
                </c:pt>
                <c:pt idx="2185">
                  <c:v>756.85478000000001</c:v>
                </c:pt>
                <c:pt idx="2186">
                  <c:v>756.48955999999998</c:v>
                </c:pt>
                <c:pt idx="2187">
                  <c:v>756.11695999999995</c:v>
                </c:pt>
                <c:pt idx="2188">
                  <c:v>755.73986000000002</c:v>
                </c:pt>
                <c:pt idx="2189">
                  <c:v>755.36455999999998</c:v>
                </c:pt>
                <c:pt idx="2190">
                  <c:v>754.99843999999996</c:v>
                </c:pt>
                <c:pt idx="2191">
                  <c:v>754.61936000000003</c:v>
                </c:pt>
                <c:pt idx="2192">
                  <c:v>754.26278000000002</c:v>
                </c:pt>
                <c:pt idx="2193">
                  <c:v>753.87451999999996</c:v>
                </c:pt>
                <c:pt idx="2194">
                  <c:v>753.50210000000004</c:v>
                </c:pt>
                <c:pt idx="2195">
                  <c:v>753.14588000000003</c:v>
                </c:pt>
                <c:pt idx="2196">
                  <c:v>752.7722</c:v>
                </c:pt>
                <c:pt idx="2197">
                  <c:v>752.38304000000005</c:v>
                </c:pt>
                <c:pt idx="2198">
                  <c:v>752.02250000000004</c:v>
                </c:pt>
                <c:pt idx="2199">
                  <c:v>751.64828</c:v>
                </c:pt>
                <c:pt idx="2200">
                  <c:v>751.25480000000005</c:v>
                </c:pt>
                <c:pt idx="2201">
                  <c:v>750.88274000000001</c:v>
                </c:pt>
                <c:pt idx="2202">
                  <c:v>750.50581999999997</c:v>
                </c:pt>
                <c:pt idx="2203">
                  <c:v>750.12692000000004</c:v>
                </c:pt>
                <c:pt idx="2204">
                  <c:v>749.76476000000002</c:v>
                </c:pt>
                <c:pt idx="2205">
                  <c:v>749.38927999999999</c:v>
                </c:pt>
                <c:pt idx="2206">
                  <c:v>749.02045999999996</c:v>
                </c:pt>
                <c:pt idx="2207">
                  <c:v>748.64840000000004</c:v>
                </c:pt>
                <c:pt idx="2208">
                  <c:v>748.27454</c:v>
                </c:pt>
                <c:pt idx="2209">
                  <c:v>747.89779999999996</c:v>
                </c:pt>
                <c:pt idx="2210">
                  <c:v>747.53096000000005</c:v>
                </c:pt>
                <c:pt idx="2211">
                  <c:v>747.14305999999999</c:v>
                </c:pt>
                <c:pt idx="2212">
                  <c:v>746.76973999999996</c:v>
                </c:pt>
                <c:pt idx="2213">
                  <c:v>746.40776000000005</c:v>
                </c:pt>
                <c:pt idx="2214">
                  <c:v>746.02886000000001</c:v>
                </c:pt>
                <c:pt idx="2215">
                  <c:v>745.65373999999997</c:v>
                </c:pt>
                <c:pt idx="2216">
                  <c:v>745.29607999999996</c:v>
                </c:pt>
                <c:pt idx="2217">
                  <c:v>744.91466000000003</c:v>
                </c:pt>
                <c:pt idx="2218">
                  <c:v>744.54043999999999</c:v>
                </c:pt>
                <c:pt idx="2219">
                  <c:v>744.18025999999998</c:v>
                </c:pt>
                <c:pt idx="2220">
                  <c:v>743.80838000000006</c:v>
                </c:pt>
                <c:pt idx="2221">
                  <c:v>743.43020000000001</c:v>
                </c:pt>
                <c:pt idx="2222">
                  <c:v>743.05669999999998</c:v>
                </c:pt>
                <c:pt idx="2223">
                  <c:v>742.67096000000004</c:v>
                </c:pt>
                <c:pt idx="2224">
                  <c:v>742.30844000000002</c:v>
                </c:pt>
                <c:pt idx="2225">
                  <c:v>741.91711999999995</c:v>
                </c:pt>
                <c:pt idx="2226">
                  <c:v>741.56647999999996</c:v>
                </c:pt>
                <c:pt idx="2227">
                  <c:v>741.19352000000003</c:v>
                </c:pt>
                <c:pt idx="2228">
                  <c:v>740.80093999999997</c:v>
                </c:pt>
                <c:pt idx="2229">
                  <c:v>740.42780000000005</c:v>
                </c:pt>
                <c:pt idx="2230">
                  <c:v>740.06366000000003</c:v>
                </c:pt>
                <c:pt idx="2231">
                  <c:v>739.71536000000003</c:v>
                </c:pt>
                <c:pt idx="2232">
                  <c:v>739.32817999999997</c:v>
                </c:pt>
                <c:pt idx="2233">
                  <c:v>738.95324000000005</c:v>
                </c:pt>
                <c:pt idx="2234">
                  <c:v>738.57830000000001</c:v>
                </c:pt>
                <c:pt idx="2235">
                  <c:v>738.20209999999997</c:v>
                </c:pt>
                <c:pt idx="2236">
                  <c:v>737.83867999999995</c:v>
                </c:pt>
                <c:pt idx="2237">
                  <c:v>737.45780000000002</c:v>
                </c:pt>
                <c:pt idx="2238">
                  <c:v>737.07655999999997</c:v>
                </c:pt>
                <c:pt idx="2239">
                  <c:v>736.71835999999996</c:v>
                </c:pt>
                <c:pt idx="2240">
                  <c:v>736.35296000000005</c:v>
                </c:pt>
                <c:pt idx="2241">
                  <c:v>735.98756000000003</c:v>
                </c:pt>
                <c:pt idx="2242">
                  <c:v>735.60073999999997</c:v>
                </c:pt>
                <c:pt idx="2243">
                  <c:v>735.21680000000003</c:v>
                </c:pt>
                <c:pt idx="2244">
                  <c:v>734.85158000000001</c:v>
                </c:pt>
                <c:pt idx="2245">
                  <c:v>734.49086</c:v>
                </c:pt>
                <c:pt idx="2246">
                  <c:v>734.11807999999996</c:v>
                </c:pt>
                <c:pt idx="2247">
                  <c:v>733.76419999999996</c:v>
                </c:pt>
                <c:pt idx="2248">
                  <c:v>733.39664000000005</c:v>
                </c:pt>
                <c:pt idx="2249">
                  <c:v>733.02818000000002</c:v>
                </c:pt>
                <c:pt idx="2250">
                  <c:v>732.65395999999998</c:v>
                </c:pt>
                <c:pt idx="2251">
                  <c:v>732.28729999999996</c:v>
                </c:pt>
                <c:pt idx="2252">
                  <c:v>731.91974000000005</c:v>
                </c:pt>
                <c:pt idx="2253">
                  <c:v>731.54804000000001</c:v>
                </c:pt>
                <c:pt idx="2254">
                  <c:v>731.18065999999999</c:v>
                </c:pt>
                <c:pt idx="2255">
                  <c:v>730.81219999999996</c:v>
                </c:pt>
                <c:pt idx="2256">
                  <c:v>730.44338000000005</c:v>
                </c:pt>
                <c:pt idx="2257">
                  <c:v>730.07456000000002</c:v>
                </c:pt>
                <c:pt idx="2258">
                  <c:v>729.70717999999999</c:v>
                </c:pt>
                <c:pt idx="2259">
                  <c:v>729.34753999999998</c:v>
                </c:pt>
                <c:pt idx="2260">
                  <c:v>728.97547999999995</c:v>
                </c:pt>
                <c:pt idx="2261">
                  <c:v>728.60486000000003</c:v>
                </c:pt>
                <c:pt idx="2262">
                  <c:v>728.24324000000001</c:v>
                </c:pt>
                <c:pt idx="2263">
                  <c:v>727.87873999999999</c:v>
                </c:pt>
                <c:pt idx="2264">
                  <c:v>727.50847999999996</c:v>
                </c:pt>
                <c:pt idx="2265">
                  <c:v>727.14164000000005</c:v>
                </c:pt>
                <c:pt idx="2266">
                  <c:v>726.78218000000004</c:v>
                </c:pt>
                <c:pt idx="2267">
                  <c:v>726.40778</c:v>
                </c:pt>
                <c:pt idx="2268">
                  <c:v>726.04021999999998</c:v>
                </c:pt>
                <c:pt idx="2269">
                  <c:v>725.66887999999994</c:v>
                </c:pt>
                <c:pt idx="2270">
                  <c:v>725.30132000000003</c:v>
                </c:pt>
                <c:pt idx="2271">
                  <c:v>724.94960000000003</c:v>
                </c:pt>
                <c:pt idx="2272">
                  <c:v>724.57862</c:v>
                </c:pt>
                <c:pt idx="2273">
                  <c:v>724.21825999999999</c:v>
                </c:pt>
                <c:pt idx="2274">
                  <c:v>723.85087999999996</c:v>
                </c:pt>
                <c:pt idx="2275">
                  <c:v>723.48062000000004</c:v>
                </c:pt>
                <c:pt idx="2276">
                  <c:v>723.10676000000001</c:v>
                </c:pt>
                <c:pt idx="2277">
                  <c:v>722.75648000000001</c:v>
                </c:pt>
                <c:pt idx="2278">
                  <c:v>722.39828</c:v>
                </c:pt>
                <c:pt idx="2279">
                  <c:v>722.02387999999996</c:v>
                </c:pt>
                <c:pt idx="2280">
                  <c:v>721.65884000000005</c:v>
                </c:pt>
                <c:pt idx="2281">
                  <c:v>721.29740000000004</c:v>
                </c:pt>
                <c:pt idx="2282">
                  <c:v>720.92822000000001</c:v>
                </c:pt>
                <c:pt idx="2283">
                  <c:v>720.54625999999996</c:v>
                </c:pt>
                <c:pt idx="2284">
                  <c:v>720.18427999999994</c:v>
                </c:pt>
                <c:pt idx="2285">
                  <c:v>719.82626000000005</c:v>
                </c:pt>
                <c:pt idx="2286">
                  <c:v>719.45618000000002</c:v>
                </c:pt>
                <c:pt idx="2287">
                  <c:v>719.08771999999999</c:v>
                </c:pt>
                <c:pt idx="2288">
                  <c:v>718.73689999999999</c:v>
                </c:pt>
                <c:pt idx="2289">
                  <c:v>718.37851999999998</c:v>
                </c:pt>
                <c:pt idx="2290">
                  <c:v>718.01311999999996</c:v>
                </c:pt>
                <c:pt idx="2291">
                  <c:v>717.64466000000004</c:v>
                </c:pt>
                <c:pt idx="2292">
                  <c:v>717.27638000000002</c:v>
                </c:pt>
                <c:pt idx="2293">
                  <c:v>716.91242</c:v>
                </c:pt>
                <c:pt idx="2294">
                  <c:v>716.57348000000002</c:v>
                </c:pt>
                <c:pt idx="2295">
                  <c:v>716.20753999999999</c:v>
                </c:pt>
                <c:pt idx="2296">
                  <c:v>715.82935999999995</c:v>
                </c:pt>
                <c:pt idx="2297">
                  <c:v>715.46504000000004</c:v>
                </c:pt>
                <c:pt idx="2298">
                  <c:v>715.11314000000004</c:v>
                </c:pt>
                <c:pt idx="2299">
                  <c:v>714.74558000000002</c:v>
                </c:pt>
                <c:pt idx="2300">
                  <c:v>714.37837999999999</c:v>
                </c:pt>
                <c:pt idx="2301">
                  <c:v>713.99947999999995</c:v>
                </c:pt>
                <c:pt idx="2302">
                  <c:v>713.63750000000005</c:v>
                </c:pt>
                <c:pt idx="2303">
                  <c:v>713.27516000000003</c:v>
                </c:pt>
                <c:pt idx="2304">
                  <c:v>712.90454</c:v>
                </c:pt>
                <c:pt idx="2305">
                  <c:v>712.54633999999999</c:v>
                </c:pt>
                <c:pt idx="2306">
                  <c:v>712.18669999999997</c:v>
                </c:pt>
                <c:pt idx="2307">
                  <c:v>711.81626000000006</c:v>
                </c:pt>
                <c:pt idx="2308">
                  <c:v>711.45392000000004</c:v>
                </c:pt>
                <c:pt idx="2309">
                  <c:v>711.08114</c:v>
                </c:pt>
                <c:pt idx="2310">
                  <c:v>710.72095999999999</c:v>
                </c:pt>
                <c:pt idx="2311">
                  <c:v>710.34961999999996</c:v>
                </c:pt>
                <c:pt idx="2312">
                  <c:v>710.00005999999996</c:v>
                </c:pt>
                <c:pt idx="2313">
                  <c:v>709.64923999999996</c:v>
                </c:pt>
                <c:pt idx="2314">
                  <c:v>709.25990000000002</c:v>
                </c:pt>
                <c:pt idx="2315">
                  <c:v>708.90350000000001</c:v>
                </c:pt>
                <c:pt idx="2316">
                  <c:v>708.53485999999998</c:v>
                </c:pt>
                <c:pt idx="2317">
                  <c:v>708.16855999999996</c:v>
                </c:pt>
                <c:pt idx="2318">
                  <c:v>707.81179999999995</c:v>
                </c:pt>
                <c:pt idx="2319">
                  <c:v>707.44820000000004</c:v>
                </c:pt>
                <c:pt idx="2320">
                  <c:v>707.07542000000001</c:v>
                </c:pt>
                <c:pt idx="2321">
                  <c:v>706.72190000000001</c:v>
                </c:pt>
                <c:pt idx="2322">
                  <c:v>706.35721999999998</c:v>
                </c:pt>
                <c:pt idx="2323">
                  <c:v>705.97886000000005</c:v>
                </c:pt>
                <c:pt idx="2324">
                  <c:v>705.62084000000004</c:v>
                </c:pt>
                <c:pt idx="2325">
                  <c:v>705.25940000000003</c:v>
                </c:pt>
                <c:pt idx="2326">
                  <c:v>704.90444000000002</c:v>
                </c:pt>
                <c:pt idx="2327">
                  <c:v>704.53309999999999</c:v>
                </c:pt>
                <c:pt idx="2328">
                  <c:v>704.15581999999995</c:v>
                </c:pt>
                <c:pt idx="2329">
                  <c:v>703.79078000000004</c:v>
                </c:pt>
                <c:pt idx="2330">
                  <c:v>703.43078000000003</c:v>
                </c:pt>
                <c:pt idx="2331">
                  <c:v>703.07762000000002</c:v>
                </c:pt>
                <c:pt idx="2332">
                  <c:v>702.71996000000001</c:v>
                </c:pt>
                <c:pt idx="2333">
                  <c:v>702.34807999999998</c:v>
                </c:pt>
                <c:pt idx="2334">
                  <c:v>701.99149999999997</c:v>
                </c:pt>
                <c:pt idx="2335">
                  <c:v>701.62141999999994</c:v>
                </c:pt>
                <c:pt idx="2336">
                  <c:v>701.2355</c:v>
                </c:pt>
                <c:pt idx="2337">
                  <c:v>700.86217999999997</c:v>
                </c:pt>
                <c:pt idx="2338">
                  <c:v>700.48598000000004</c:v>
                </c:pt>
                <c:pt idx="2339">
                  <c:v>700.13462000000004</c:v>
                </c:pt>
                <c:pt idx="2340">
                  <c:v>699.78074000000004</c:v>
                </c:pt>
                <c:pt idx="2341">
                  <c:v>699.41264000000001</c:v>
                </c:pt>
                <c:pt idx="2342">
                  <c:v>699.04543999999999</c:v>
                </c:pt>
                <c:pt idx="2343">
                  <c:v>698.67517999999995</c:v>
                </c:pt>
                <c:pt idx="2344">
                  <c:v>698.29808000000003</c:v>
                </c:pt>
                <c:pt idx="2345">
                  <c:v>697.92547999999999</c:v>
                </c:pt>
                <c:pt idx="2346">
                  <c:v>697.55863999999997</c:v>
                </c:pt>
                <c:pt idx="2347">
                  <c:v>697.19503999999995</c:v>
                </c:pt>
                <c:pt idx="2348">
                  <c:v>696.83972000000006</c:v>
                </c:pt>
                <c:pt idx="2349">
                  <c:v>696.48835999999994</c:v>
                </c:pt>
                <c:pt idx="2350">
                  <c:v>696.11432000000002</c:v>
                </c:pt>
                <c:pt idx="2351">
                  <c:v>695.72659999999996</c:v>
                </c:pt>
                <c:pt idx="2352">
                  <c:v>695.36120000000005</c:v>
                </c:pt>
                <c:pt idx="2353">
                  <c:v>695.00750000000005</c:v>
                </c:pt>
                <c:pt idx="2354">
                  <c:v>694.63760000000002</c:v>
                </c:pt>
                <c:pt idx="2355">
                  <c:v>694.25131999999996</c:v>
                </c:pt>
                <c:pt idx="2356">
                  <c:v>693.90049999999997</c:v>
                </c:pt>
                <c:pt idx="2357">
                  <c:v>693.54013999999995</c:v>
                </c:pt>
                <c:pt idx="2358">
                  <c:v>693.16736000000003</c:v>
                </c:pt>
                <c:pt idx="2359">
                  <c:v>692.79602</c:v>
                </c:pt>
                <c:pt idx="2360">
                  <c:v>692.43331999999998</c:v>
                </c:pt>
                <c:pt idx="2361">
                  <c:v>692.05676000000005</c:v>
                </c:pt>
                <c:pt idx="2362">
                  <c:v>691.68740000000003</c:v>
                </c:pt>
                <c:pt idx="2363">
                  <c:v>691.32380000000001</c:v>
                </c:pt>
                <c:pt idx="2364">
                  <c:v>690.95713999999998</c:v>
                </c:pt>
                <c:pt idx="2365">
                  <c:v>690.60973999999999</c:v>
                </c:pt>
                <c:pt idx="2366">
                  <c:v>690.23551999999995</c:v>
                </c:pt>
                <c:pt idx="2367">
                  <c:v>689.87102000000004</c:v>
                </c:pt>
                <c:pt idx="2368">
                  <c:v>689.49680000000001</c:v>
                </c:pt>
                <c:pt idx="2369">
                  <c:v>689.11969999999997</c:v>
                </c:pt>
                <c:pt idx="2370">
                  <c:v>688.76203999999996</c:v>
                </c:pt>
                <c:pt idx="2371">
                  <c:v>688.40617999999995</c:v>
                </c:pt>
                <c:pt idx="2372">
                  <c:v>688.03322000000003</c:v>
                </c:pt>
                <c:pt idx="2373">
                  <c:v>687.66224</c:v>
                </c:pt>
                <c:pt idx="2374">
                  <c:v>687.30619999999999</c:v>
                </c:pt>
                <c:pt idx="2375">
                  <c:v>686.93053999999995</c:v>
                </c:pt>
                <c:pt idx="2376">
                  <c:v>686.56388000000004</c:v>
                </c:pt>
                <c:pt idx="2377">
                  <c:v>686.20748000000003</c:v>
                </c:pt>
                <c:pt idx="2378">
                  <c:v>685.84838000000002</c:v>
                </c:pt>
                <c:pt idx="2379">
                  <c:v>685.48334</c:v>
                </c:pt>
                <c:pt idx="2380">
                  <c:v>685.11253999999997</c:v>
                </c:pt>
                <c:pt idx="2381">
                  <c:v>684.72716000000003</c:v>
                </c:pt>
                <c:pt idx="2382">
                  <c:v>684.37490000000003</c:v>
                </c:pt>
                <c:pt idx="2383">
                  <c:v>684.01814000000002</c:v>
                </c:pt>
                <c:pt idx="2384">
                  <c:v>683.64679999999998</c:v>
                </c:pt>
                <c:pt idx="2385">
                  <c:v>683.29273999999998</c:v>
                </c:pt>
                <c:pt idx="2386">
                  <c:v>682.93327999999997</c:v>
                </c:pt>
                <c:pt idx="2387">
                  <c:v>682.57885999999996</c:v>
                </c:pt>
                <c:pt idx="2388">
                  <c:v>682.22065999999995</c:v>
                </c:pt>
                <c:pt idx="2389">
                  <c:v>681.85688000000005</c:v>
                </c:pt>
                <c:pt idx="2390">
                  <c:v>681.49274000000003</c:v>
                </c:pt>
                <c:pt idx="2391">
                  <c:v>681.13958000000002</c:v>
                </c:pt>
                <c:pt idx="2392">
                  <c:v>680.77346</c:v>
                </c:pt>
                <c:pt idx="2393">
                  <c:v>680.4212</c:v>
                </c:pt>
                <c:pt idx="2394">
                  <c:v>680.05489999999998</c:v>
                </c:pt>
                <c:pt idx="2395">
                  <c:v>679.69777999999997</c:v>
                </c:pt>
                <c:pt idx="2396">
                  <c:v>679.32680000000005</c:v>
                </c:pt>
                <c:pt idx="2397">
                  <c:v>678.97490000000005</c:v>
                </c:pt>
                <c:pt idx="2398">
                  <c:v>678.62822000000006</c:v>
                </c:pt>
                <c:pt idx="2399">
                  <c:v>678.26480000000004</c:v>
                </c:pt>
                <c:pt idx="2400">
                  <c:v>677.89346</c:v>
                </c:pt>
                <c:pt idx="2401">
                  <c:v>677.54732000000001</c:v>
                </c:pt>
                <c:pt idx="2402">
                  <c:v>677.17651999999998</c:v>
                </c:pt>
                <c:pt idx="2403">
                  <c:v>676.81273999999996</c:v>
                </c:pt>
                <c:pt idx="2404">
                  <c:v>676.45615999999995</c:v>
                </c:pt>
                <c:pt idx="2405">
                  <c:v>676.11127999999997</c:v>
                </c:pt>
                <c:pt idx="2406">
                  <c:v>675.75055999999995</c:v>
                </c:pt>
                <c:pt idx="2407">
                  <c:v>675.39308000000005</c:v>
                </c:pt>
                <c:pt idx="2408">
                  <c:v>675.04100000000005</c:v>
                </c:pt>
                <c:pt idx="2409">
                  <c:v>674.68838000000005</c:v>
                </c:pt>
                <c:pt idx="2410">
                  <c:v>674.31434000000002</c:v>
                </c:pt>
                <c:pt idx="2411">
                  <c:v>673.95794000000001</c:v>
                </c:pt>
                <c:pt idx="2412">
                  <c:v>673.60604000000001</c:v>
                </c:pt>
                <c:pt idx="2413">
                  <c:v>673.23919999999998</c:v>
                </c:pt>
                <c:pt idx="2414">
                  <c:v>672.88387999999998</c:v>
                </c:pt>
                <c:pt idx="2415">
                  <c:v>672.53251999999998</c:v>
                </c:pt>
                <c:pt idx="2416">
                  <c:v>672.18133999999998</c:v>
                </c:pt>
                <c:pt idx="2417">
                  <c:v>671.82529999999997</c:v>
                </c:pt>
                <c:pt idx="2418">
                  <c:v>671.45827999999995</c:v>
                </c:pt>
                <c:pt idx="2419">
                  <c:v>671.10080000000005</c:v>
                </c:pt>
                <c:pt idx="2420">
                  <c:v>670.75519999999995</c:v>
                </c:pt>
                <c:pt idx="2421">
                  <c:v>670.40617999999995</c:v>
                </c:pt>
                <c:pt idx="2422">
                  <c:v>670.04420000000005</c:v>
                </c:pt>
                <c:pt idx="2423">
                  <c:v>669.69248000000005</c:v>
                </c:pt>
                <c:pt idx="2424">
                  <c:v>669.33140000000003</c:v>
                </c:pt>
                <c:pt idx="2425">
                  <c:v>668.9606</c:v>
                </c:pt>
                <c:pt idx="2426">
                  <c:v>668.62346000000002</c:v>
                </c:pt>
                <c:pt idx="2427">
                  <c:v>668.27174000000002</c:v>
                </c:pt>
                <c:pt idx="2428">
                  <c:v>667.91462000000001</c:v>
                </c:pt>
                <c:pt idx="2429">
                  <c:v>667.55444</c:v>
                </c:pt>
                <c:pt idx="2430">
                  <c:v>667.19749999999999</c:v>
                </c:pt>
                <c:pt idx="2431">
                  <c:v>666.83191999999997</c:v>
                </c:pt>
                <c:pt idx="2432">
                  <c:v>666.48829999999998</c:v>
                </c:pt>
                <c:pt idx="2433">
                  <c:v>666.12829999999997</c:v>
                </c:pt>
                <c:pt idx="2434">
                  <c:v>665.75696000000005</c:v>
                </c:pt>
                <c:pt idx="2435">
                  <c:v>665.41315999999995</c:v>
                </c:pt>
                <c:pt idx="2436">
                  <c:v>665.06611999999996</c:v>
                </c:pt>
                <c:pt idx="2437">
                  <c:v>664.71529999999996</c:v>
                </c:pt>
                <c:pt idx="2438">
                  <c:v>664.36393999999996</c:v>
                </c:pt>
                <c:pt idx="2439">
                  <c:v>664.00969999999995</c:v>
                </c:pt>
                <c:pt idx="2440">
                  <c:v>663.64610000000005</c:v>
                </c:pt>
                <c:pt idx="2441">
                  <c:v>663.28376000000003</c:v>
                </c:pt>
                <c:pt idx="2442">
                  <c:v>662.95705999999996</c:v>
                </c:pt>
                <c:pt idx="2443">
                  <c:v>662.60263999999995</c:v>
                </c:pt>
                <c:pt idx="2444">
                  <c:v>662.23796000000004</c:v>
                </c:pt>
                <c:pt idx="2445">
                  <c:v>661.87814000000003</c:v>
                </c:pt>
                <c:pt idx="2446">
                  <c:v>661.52930000000003</c:v>
                </c:pt>
                <c:pt idx="2447">
                  <c:v>661.18082000000004</c:v>
                </c:pt>
                <c:pt idx="2448">
                  <c:v>660.83828000000005</c:v>
                </c:pt>
                <c:pt idx="2449">
                  <c:v>660.46604000000002</c:v>
                </c:pt>
                <c:pt idx="2450">
                  <c:v>660.10154</c:v>
                </c:pt>
                <c:pt idx="2451">
                  <c:v>659.75792000000001</c:v>
                </c:pt>
                <c:pt idx="2452">
                  <c:v>659.41358000000002</c:v>
                </c:pt>
                <c:pt idx="2453">
                  <c:v>659.06942000000004</c:v>
                </c:pt>
                <c:pt idx="2454">
                  <c:v>658.70654000000002</c:v>
                </c:pt>
                <c:pt idx="2455">
                  <c:v>658.35572000000002</c:v>
                </c:pt>
                <c:pt idx="2456">
                  <c:v>658.03279999999995</c:v>
                </c:pt>
                <c:pt idx="2457">
                  <c:v>657.66992000000005</c:v>
                </c:pt>
                <c:pt idx="2458">
                  <c:v>657.29642000000001</c:v>
                </c:pt>
                <c:pt idx="2459">
                  <c:v>656.94722000000002</c:v>
                </c:pt>
                <c:pt idx="2460">
                  <c:v>656.60216000000003</c:v>
                </c:pt>
                <c:pt idx="2461">
                  <c:v>656.25692000000004</c:v>
                </c:pt>
                <c:pt idx="2462">
                  <c:v>655.89332000000002</c:v>
                </c:pt>
                <c:pt idx="2463">
                  <c:v>655.54502000000002</c:v>
                </c:pt>
                <c:pt idx="2464">
                  <c:v>655.18736000000001</c:v>
                </c:pt>
                <c:pt idx="2465">
                  <c:v>654.83582000000001</c:v>
                </c:pt>
                <c:pt idx="2466">
                  <c:v>654.51181999999994</c:v>
                </c:pt>
                <c:pt idx="2467">
                  <c:v>654.15074000000004</c:v>
                </c:pt>
                <c:pt idx="2468">
                  <c:v>653.80154000000005</c:v>
                </c:pt>
                <c:pt idx="2469">
                  <c:v>653.45036000000005</c:v>
                </c:pt>
                <c:pt idx="2470">
                  <c:v>653.10170000000005</c:v>
                </c:pt>
                <c:pt idx="2471">
                  <c:v>652.74440000000004</c:v>
                </c:pt>
                <c:pt idx="2472">
                  <c:v>652.38980000000004</c:v>
                </c:pt>
                <c:pt idx="2473">
                  <c:v>652.02782000000002</c:v>
                </c:pt>
                <c:pt idx="2474">
                  <c:v>651.69176000000004</c:v>
                </c:pt>
                <c:pt idx="2475">
                  <c:v>651.34094000000005</c:v>
                </c:pt>
                <c:pt idx="2476">
                  <c:v>650.98634000000004</c:v>
                </c:pt>
                <c:pt idx="2477">
                  <c:v>650.65225999999996</c:v>
                </c:pt>
                <c:pt idx="2478">
                  <c:v>650.30485999999996</c:v>
                </c:pt>
                <c:pt idx="2479">
                  <c:v>649.95781999999997</c:v>
                </c:pt>
                <c:pt idx="2480">
                  <c:v>649.61005999999998</c:v>
                </c:pt>
                <c:pt idx="2481">
                  <c:v>649.25473999999997</c:v>
                </c:pt>
                <c:pt idx="2482">
                  <c:v>648.91183999999998</c:v>
                </c:pt>
                <c:pt idx="2483">
                  <c:v>648.5711</c:v>
                </c:pt>
                <c:pt idx="2484">
                  <c:v>648.20839999999998</c:v>
                </c:pt>
                <c:pt idx="2485">
                  <c:v>647.86694</c:v>
                </c:pt>
                <c:pt idx="2486">
                  <c:v>647.52548000000002</c:v>
                </c:pt>
                <c:pt idx="2487">
                  <c:v>647.18348000000003</c:v>
                </c:pt>
                <c:pt idx="2488">
                  <c:v>646.84148000000005</c:v>
                </c:pt>
                <c:pt idx="2489">
                  <c:v>646.49552000000006</c:v>
                </c:pt>
                <c:pt idx="2490">
                  <c:v>646.14380000000006</c:v>
                </c:pt>
                <c:pt idx="2491">
                  <c:v>645.80395999999996</c:v>
                </c:pt>
                <c:pt idx="2492">
                  <c:v>645.44953999999996</c:v>
                </c:pt>
                <c:pt idx="2493">
                  <c:v>645.09097999999994</c:v>
                </c:pt>
                <c:pt idx="2494">
                  <c:v>644.74735999999996</c:v>
                </c:pt>
                <c:pt idx="2495">
                  <c:v>644.41669999999999</c:v>
                </c:pt>
                <c:pt idx="2496">
                  <c:v>644.07002</c:v>
                </c:pt>
                <c:pt idx="2497">
                  <c:v>643.71686</c:v>
                </c:pt>
                <c:pt idx="2498">
                  <c:v>643.37108000000001</c:v>
                </c:pt>
                <c:pt idx="2499">
                  <c:v>643.0154</c:v>
                </c:pt>
                <c:pt idx="2500">
                  <c:v>642.68600000000004</c:v>
                </c:pt>
                <c:pt idx="2501">
                  <c:v>642.34166000000005</c:v>
                </c:pt>
                <c:pt idx="2502">
                  <c:v>641.98634000000004</c:v>
                </c:pt>
                <c:pt idx="2503">
                  <c:v>641.64056000000005</c:v>
                </c:pt>
                <c:pt idx="2504">
                  <c:v>641.29783999999995</c:v>
                </c:pt>
                <c:pt idx="2505">
                  <c:v>640.95241999999996</c:v>
                </c:pt>
                <c:pt idx="2506">
                  <c:v>640.60303999999996</c:v>
                </c:pt>
                <c:pt idx="2507">
                  <c:v>640.25653999999997</c:v>
                </c:pt>
                <c:pt idx="2508">
                  <c:v>639.91435999999999</c:v>
                </c:pt>
                <c:pt idx="2509">
                  <c:v>639.57344000000001</c:v>
                </c:pt>
                <c:pt idx="2510">
                  <c:v>639.23216000000002</c:v>
                </c:pt>
                <c:pt idx="2511">
                  <c:v>638.87630000000001</c:v>
                </c:pt>
                <c:pt idx="2512">
                  <c:v>638.53052000000002</c:v>
                </c:pt>
                <c:pt idx="2513">
                  <c:v>638.18888000000004</c:v>
                </c:pt>
                <c:pt idx="2514">
                  <c:v>637.84472000000005</c:v>
                </c:pt>
                <c:pt idx="2515">
                  <c:v>637.49318000000005</c:v>
                </c:pt>
                <c:pt idx="2516">
                  <c:v>637.16</c:v>
                </c:pt>
                <c:pt idx="2517">
                  <c:v>636.79639999999995</c:v>
                </c:pt>
                <c:pt idx="2518">
                  <c:v>636.44971999999996</c:v>
                </c:pt>
                <c:pt idx="2519">
                  <c:v>636.12139999999999</c:v>
                </c:pt>
                <c:pt idx="2520">
                  <c:v>635.79020000000003</c:v>
                </c:pt>
                <c:pt idx="2521">
                  <c:v>635.43128000000002</c:v>
                </c:pt>
                <c:pt idx="2522">
                  <c:v>635.08370000000002</c:v>
                </c:pt>
                <c:pt idx="2523">
                  <c:v>634.74152000000004</c:v>
                </c:pt>
                <c:pt idx="2524">
                  <c:v>634.41643999999997</c:v>
                </c:pt>
                <c:pt idx="2525">
                  <c:v>634.06237999999996</c:v>
                </c:pt>
                <c:pt idx="2526">
                  <c:v>633.71965999999998</c:v>
                </c:pt>
                <c:pt idx="2527">
                  <c:v>633.37225999999998</c:v>
                </c:pt>
                <c:pt idx="2528">
                  <c:v>633.04682000000003</c:v>
                </c:pt>
                <c:pt idx="2529">
                  <c:v>632.71184000000005</c:v>
                </c:pt>
                <c:pt idx="2530">
                  <c:v>632.34878000000003</c:v>
                </c:pt>
                <c:pt idx="2531">
                  <c:v>632.02243999999996</c:v>
                </c:pt>
                <c:pt idx="2532">
                  <c:v>631.67881999999997</c:v>
                </c:pt>
                <c:pt idx="2533">
                  <c:v>631.33699999999999</c:v>
                </c:pt>
                <c:pt idx="2534">
                  <c:v>631.00832000000003</c:v>
                </c:pt>
                <c:pt idx="2535">
                  <c:v>630.65228000000002</c:v>
                </c:pt>
                <c:pt idx="2536">
                  <c:v>630.31424000000004</c:v>
                </c:pt>
                <c:pt idx="2537">
                  <c:v>629.97835999999995</c:v>
                </c:pt>
                <c:pt idx="2538">
                  <c:v>629.64913999999999</c:v>
                </c:pt>
                <c:pt idx="2539">
                  <c:v>629.30840000000001</c:v>
                </c:pt>
                <c:pt idx="2540">
                  <c:v>628.97252000000003</c:v>
                </c:pt>
                <c:pt idx="2541">
                  <c:v>628.62548000000004</c:v>
                </c:pt>
                <c:pt idx="2542">
                  <c:v>628.29445999999996</c:v>
                </c:pt>
                <c:pt idx="2543">
                  <c:v>627.95929999999998</c:v>
                </c:pt>
                <c:pt idx="2544">
                  <c:v>627.60595999999998</c:v>
                </c:pt>
                <c:pt idx="2545">
                  <c:v>627.27350000000001</c:v>
                </c:pt>
                <c:pt idx="2546">
                  <c:v>626.93672000000004</c:v>
                </c:pt>
                <c:pt idx="2547">
                  <c:v>626.60209999999995</c:v>
                </c:pt>
                <c:pt idx="2548">
                  <c:v>626.26657999999998</c:v>
                </c:pt>
                <c:pt idx="2549">
                  <c:v>625.92818</c:v>
                </c:pt>
                <c:pt idx="2550">
                  <c:v>625.60148000000004</c:v>
                </c:pt>
                <c:pt idx="2551">
                  <c:v>625.27153999999996</c:v>
                </c:pt>
                <c:pt idx="2552">
                  <c:v>624.92251999999996</c:v>
                </c:pt>
                <c:pt idx="2553">
                  <c:v>624.58717999999999</c:v>
                </c:pt>
                <c:pt idx="2554">
                  <c:v>624.25418000000002</c:v>
                </c:pt>
                <c:pt idx="2555">
                  <c:v>623.91830000000004</c:v>
                </c:pt>
                <c:pt idx="2556">
                  <c:v>623.57899999999995</c:v>
                </c:pt>
                <c:pt idx="2557">
                  <c:v>623.23609999999996</c:v>
                </c:pt>
                <c:pt idx="2558">
                  <c:v>622.91462000000001</c:v>
                </c:pt>
                <c:pt idx="2559">
                  <c:v>622.59547999999995</c:v>
                </c:pt>
                <c:pt idx="2560">
                  <c:v>622.26139999999998</c:v>
                </c:pt>
                <c:pt idx="2561">
                  <c:v>621.92012</c:v>
                </c:pt>
                <c:pt idx="2562">
                  <c:v>621.56948</c:v>
                </c:pt>
                <c:pt idx="2563">
                  <c:v>621.23504000000003</c:v>
                </c:pt>
                <c:pt idx="2564">
                  <c:v>620.90653999999995</c:v>
                </c:pt>
                <c:pt idx="2565">
                  <c:v>620.57137999999998</c:v>
                </c:pt>
                <c:pt idx="2566">
                  <c:v>620.23658</c:v>
                </c:pt>
                <c:pt idx="2567">
                  <c:v>619.89476000000002</c:v>
                </c:pt>
                <c:pt idx="2568">
                  <c:v>619.57309999999995</c:v>
                </c:pt>
                <c:pt idx="2569">
                  <c:v>619.2491</c:v>
                </c:pt>
                <c:pt idx="2570">
                  <c:v>618.89521999999999</c:v>
                </c:pt>
                <c:pt idx="2571">
                  <c:v>618.56168000000002</c:v>
                </c:pt>
                <c:pt idx="2572">
                  <c:v>618.22724000000005</c:v>
                </c:pt>
                <c:pt idx="2573">
                  <c:v>617.90503999999999</c:v>
                </c:pt>
                <c:pt idx="2574">
                  <c:v>617.58050000000003</c:v>
                </c:pt>
                <c:pt idx="2575">
                  <c:v>617.24102000000005</c:v>
                </c:pt>
                <c:pt idx="2576">
                  <c:v>616.89901999999995</c:v>
                </c:pt>
                <c:pt idx="2577">
                  <c:v>616.57087999999999</c:v>
                </c:pt>
                <c:pt idx="2578">
                  <c:v>616.24598000000003</c:v>
                </c:pt>
                <c:pt idx="2579">
                  <c:v>615.90236000000004</c:v>
                </c:pt>
                <c:pt idx="2580">
                  <c:v>615.57079999999996</c:v>
                </c:pt>
                <c:pt idx="2581">
                  <c:v>615.2441</c:v>
                </c:pt>
                <c:pt idx="2582">
                  <c:v>614.92190000000005</c:v>
                </c:pt>
                <c:pt idx="2583">
                  <c:v>614.59897999999998</c:v>
                </c:pt>
                <c:pt idx="2584">
                  <c:v>614.26652000000001</c:v>
                </c:pt>
                <c:pt idx="2585">
                  <c:v>613.93892000000005</c:v>
                </c:pt>
                <c:pt idx="2586">
                  <c:v>613.60537999999997</c:v>
                </c:pt>
                <c:pt idx="2587">
                  <c:v>613.27076</c:v>
                </c:pt>
                <c:pt idx="2588">
                  <c:v>612.95378000000005</c:v>
                </c:pt>
                <c:pt idx="2589">
                  <c:v>612.61069999999995</c:v>
                </c:pt>
                <c:pt idx="2590">
                  <c:v>612.27499999999998</c:v>
                </c:pt>
                <c:pt idx="2591">
                  <c:v>611.95388000000003</c:v>
                </c:pt>
                <c:pt idx="2592">
                  <c:v>611.62267999999995</c:v>
                </c:pt>
                <c:pt idx="2593">
                  <c:v>611.29255999999998</c:v>
                </c:pt>
                <c:pt idx="2594">
                  <c:v>610.96118000000001</c:v>
                </c:pt>
                <c:pt idx="2595">
                  <c:v>610.64581999999996</c:v>
                </c:pt>
                <c:pt idx="2596">
                  <c:v>610.32506000000001</c:v>
                </c:pt>
                <c:pt idx="2597">
                  <c:v>609.99602000000004</c:v>
                </c:pt>
                <c:pt idx="2598">
                  <c:v>609.65689999999995</c:v>
                </c:pt>
                <c:pt idx="2599">
                  <c:v>609.33794</c:v>
                </c:pt>
                <c:pt idx="2600">
                  <c:v>609.01844000000006</c:v>
                </c:pt>
                <c:pt idx="2601">
                  <c:v>608.68561999999997</c:v>
                </c:pt>
                <c:pt idx="2602">
                  <c:v>608.36018000000001</c:v>
                </c:pt>
                <c:pt idx="2603">
                  <c:v>608.04481999999996</c:v>
                </c:pt>
                <c:pt idx="2604">
                  <c:v>607.71469999999999</c:v>
                </c:pt>
                <c:pt idx="2605">
                  <c:v>607.39988000000005</c:v>
                </c:pt>
                <c:pt idx="2606">
                  <c:v>607.07839999999999</c:v>
                </c:pt>
                <c:pt idx="2607">
                  <c:v>606.74720000000002</c:v>
                </c:pt>
                <c:pt idx="2608">
                  <c:v>606.41258000000005</c:v>
                </c:pt>
                <c:pt idx="2609">
                  <c:v>606.11684000000002</c:v>
                </c:pt>
                <c:pt idx="2610">
                  <c:v>605.78581999999994</c:v>
                </c:pt>
                <c:pt idx="2611">
                  <c:v>605.46505999999999</c:v>
                </c:pt>
                <c:pt idx="2612">
                  <c:v>605.14196000000004</c:v>
                </c:pt>
                <c:pt idx="2613">
                  <c:v>604.82245999999998</c:v>
                </c:pt>
                <c:pt idx="2614">
                  <c:v>604.49486000000002</c:v>
                </c:pt>
                <c:pt idx="2615">
                  <c:v>604.18219999999997</c:v>
                </c:pt>
                <c:pt idx="2616">
                  <c:v>603.85550000000001</c:v>
                </c:pt>
                <c:pt idx="2617">
                  <c:v>603.53492000000006</c:v>
                </c:pt>
                <c:pt idx="2618">
                  <c:v>603.21091999999999</c:v>
                </c:pt>
                <c:pt idx="2619">
                  <c:v>602.87342000000001</c:v>
                </c:pt>
                <c:pt idx="2620">
                  <c:v>602.56381999999996</c:v>
                </c:pt>
                <c:pt idx="2621">
                  <c:v>602.24558000000002</c:v>
                </c:pt>
                <c:pt idx="2622">
                  <c:v>601.92697999999996</c:v>
                </c:pt>
                <c:pt idx="2623">
                  <c:v>601.6028</c:v>
                </c:pt>
                <c:pt idx="2624">
                  <c:v>601.27052000000003</c:v>
                </c:pt>
                <c:pt idx="2625">
                  <c:v>600.95245999999997</c:v>
                </c:pt>
                <c:pt idx="2626">
                  <c:v>600.63584000000003</c:v>
                </c:pt>
                <c:pt idx="2627">
                  <c:v>600.32371999999998</c:v>
                </c:pt>
                <c:pt idx="2628">
                  <c:v>599.99252000000001</c:v>
                </c:pt>
                <c:pt idx="2629">
                  <c:v>599.67211999999995</c:v>
                </c:pt>
                <c:pt idx="2630">
                  <c:v>599.35856000000001</c:v>
                </c:pt>
                <c:pt idx="2631">
                  <c:v>599.03222000000005</c:v>
                </c:pt>
                <c:pt idx="2632">
                  <c:v>598.71397999999999</c:v>
                </c:pt>
                <c:pt idx="2633">
                  <c:v>598.39484000000004</c:v>
                </c:pt>
                <c:pt idx="2634">
                  <c:v>598.07389999999998</c:v>
                </c:pt>
                <c:pt idx="2635">
                  <c:v>597.76772000000005</c:v>
                </c:pt>
                <c:pt idx="2636">
                  <c:v>597.44173999999998</c:v>
                </c:pt>
                <c:pt idx="2637">
                  <c:v>597.13178000000005</c:v>
                </c:pt>
                <c:pt idx="2638">
                  <c:v>596.80651999999998</c:v>
                </c:pt>
                <c:pt idx="2639">
                  <c:v>596.49368000000004</c:v>
                </c:pt>
                <c:pt idx="2640">
                  <c:v>596.18696</c:v>
                </c:pt>
                <c:pt idx="2641">
                  <c:v>595.87789999999995</c:v>
                </c:pt>
                <c:pt idx="2642">
                  <c:v>595.54957999999999</c:v>
                </c:pt>
                <c:pt idx="2643">
                  <c:v>595.21100000000001</c:v>
                </c:pt>
                <c:pt idx="2644">
                  <c:v>594.89437999999996</c:v>
                </c:pt>
                <c:pt idx="2645">
                  <c:v>594.58820000000003</c:v>
                </c:pt>
                <c:pt idx="2646">
                  <c:v>594.2912</c:v>
                </c:pt>
                <c:pt idx="2647">
                  <c:v>593.96846000000005</c:v>
                </c:pt>
                <c:pt idx="2648">
                  <c:v>593.62915999999996</c:v>
                </c:pt>
                <c:pt idx="2649">
                  <c:v>593.34367999999995</c:v>
                </c:pt>
                <c:pt idx="2650">
                  <c:v>593.03120000000001</c:v>
                </c:pt>
                <c:pt idx="2651">
                  <c:v>592.70036000000005</c:v>
                </c:pt>
                <c:pt idx="2652">
                  <c:v>592.37221999999997</c:v>
                </c:pt>
                <c:pt idx="2653">
                  <c:v>592.06784000000005</c:v>
                </c:pt>
                <c:pt idx="2654">
                  <c:v>591.77624000000003</c:v>
                </c:pt>
                <c:pt idx="2655">
                  <c:v>591.44989999999996</c:v>
                </c:pt>
                <c:pt idx="2656">
                  <c:v>591.12392</c:v>
                </c:pt>
                <c:pt idx="2657">
                  <c:v>590.80927999999994</c:v>
                </c:pt>
                <c:pt idx="2658">
                  <c:v>590.50400000000002</c:v>
                </c:pt>
                <c:pt idx="2659">
                  <c:v>590.19097999999997</c:v>
                </c:pt>
                <c:pt idx="2660">
                  <c:v>589.88660000000004</c:v>
                </c:pt>
                <c:pt idx="2661">
                  <c:v>589.56529999999998</c:v>
                </c:pt>
                <c:pt idx="2662">
                  <c:v>589.24490000000003</c:v>
                </c:pt>
                <c:pt idx="2663">
                  <c:v>588.93817999999999</c:v>
                </c:pt>
                <c:pt idx="2664">
                  <c:v>588.62660000000005</c:v>
                </c:pt>
                <c:pt idx="2665">
                  <c:v>588.31016</c:v>
                </c:pt>
                <c:pt idx="2666">
                  <c:v>587.99947999999995</c:v>
                </c:pt>
                <c:pt idx="2667">
                  <c:v>587.68736000000001</c:v>
                </c:pt>
                <c:pt idx="2668">
                  <c:v>587.38945999999999</c:v>
                </c:pt>
                <c:pt idx="2669">
                  <c:v>587.06834000000003</c:v>
                </c:pt>
                <c:pt idx="2670">
                  <c:v>586.75891999999999</c:v>
                </c:pt>
                <c:pt idx="2671">
                  <c:v>586.45975999999996</c:v>
                </c:pt>
                <c:pt idx="2672">
                  <c:v>586.15286000000003</c:v>
                </c:pt>
                <c:pt idx="2673">
                  <c:v>585.83587999999997</c:v>
                </c:pt>
                <c:pt idx="2674">
                  <c:v>585.51386000000002</c:v>
                </c:pt>
                <c:pt idx="2675">
                  <c:v>585.19939999999997</c:v>
                </c:pt>
                <c:pt idx="2676">
                  <c:v>584.88422000000003</c:v>
                </c:pt>
                <c:pt idx="2677">
                  <c:v>584.59136000000001</c:v>
                </c:pt>
                <c:pt idx="2678">
                  <c:v>584.27833999999996</c:v>
                </c:pt>
                <c:pt idx="2679">
                  <c:v>583.96586000000002</c:v>
                </c:pt>
                <c:pt idx="2680">
                  <c:v>583.66777999999999</c:v>
                </c:pt>
                <c:pt idx="2681">
                  <c:v>583.34828000000005</c:v>
                </c:pt>
                <c:pt idx="2682">
                  <c:v>583.05200000000002</c:v>
                </c:pt>
                <c:pt idx="2683">
                  <c:v>582.72367999999994</c:v>
                </c:pt>
                <c:pt idx="2684">
                  <c:v>582.41624000000002</c:v>
                </c:pt>
                <c:pt idx="2685">
                  <c:v>582.10771999999997</c:v>
                </c:pt>
                <c:pt idx="2686">
                  <c:v>581.80604000000005</c:v>
                </c:pt>
                <c:pt idx="2687">
                  <c:v>581.49806000000001</c:v>
                </c:pt>
                <c:pt idx="2688">
                  <c:v>581.19367999999997</c:v>
                </c:pt>
                <c:pt idx="2689">
                  <c:v>580.89559999999994</c:v>
                </c:pt>
                <c:pt idx="2690">
                  <c:v>580.59356000000002</c:v>
                </c:pt>
                <c:pt idx="2691">
                  <c:v>580.27459999999996</c:v>
                </c:pt>
                <c:pt idx="2692">
                  <c:v>579.98389999999995</c:v>
                </c:pt>
                <c:pt idx="2693">
                  <c:v>579.67718000000002</c:v>
                </c:pt>
                <c:pt idx="2694">
                  <c:v>579.37261999999998</c:v>
                </c:pt>
                <c:pt idx="2695">
                  <c:v>579.06122000000005</c:v>
                </c:pt>
                <c:pt idx="2696">
                  <c:v>578.74171999999999</c:v>
                </c:pt>
                <c:pt idx="2697">
                  <c:v>578.43517999999995</c:v>
                </c:pt>
                <c:pt idx="2698">
                  <c:v>578.13602000000003</c:v>
                </c:pt>
                <c:pt idx="2699">
                  <c:v>577.83884</c:v>
                </c:pt>
                <c:pt idx="2700">
                  <c:v>577.55119999999999</c:v>
                </c:pt>
                <c:pt idx="2701">
                  <c:v>577.23889999999994</c:v>
                </c:pt>
                <c:pt idx="2702">
                  <c:v>576.94748000000004</c:v>
                </c:pt>
                <c:pt idx="2703">
                  <c:v>576.66362000000004</c:v>
                </c:pt>
                <c:pt idx="2704">
                  <c:v>576.33475999999996</c:v>
                </c:pt>
                <c:pt idx="2705">
                  <c:v>576.02750000000003</c:v>
                </c:pt>
                <c:pt idx="2706">
                  <c:v>575.72402</c:v>
                </c:pt>
                <c:pt idx="2707">
                  <c:v>575.41837999999996</c:v>
                </c:pt>
                <c:pt idx="2708">
                  <c:v>575.11724000000004</c:v>
                </c:pt>
                <c:pt idx="2709">
                  <c:v>574.81556</c:v>
                </c:pt>
                <c:pt idx="2710">
                  <c:v>574.50613999999996</c:v>
                </c:pt>
                <c:pt idx="2711">
                  <c:v>574.21525999999994</c:v>
                </c:pt>
                <c:pt idx="2712">
                  <c:v>573.90836000000002</c:v>
                </c:pt>
                <c:pt idx="2713">
                  <c:v>573.60775999999998</c:v>
                </c:pt>
                <c:pt idx="2714">
                  <c:v>573.28988000000004</c:v>
                </c:pt>
                <c:pt idx="2715">
                  <c:v>572.9855</c:v>
                </c:pt>
                <c:pt idx="2716">
                  <c:v>572.68309999999997</c:v>
                </c:pt>
                <c:pt idx="2717">
                  <c:v>572.38681999999994</c:v>
                </c:pt>
                <c:pt idx="2718">
                  <c:v>572.08406000000002</c:v>
                </c:pt>
                <c:pt idx="2719">
                  <c:v>571.76509999999996</c:v>
                </c:pt>
                <c:pt idx="2720">
                  <c:v>571.47421999999995</c:v>
                </c:pt>
                <c:pt idx="2721">
                  <c:v>571.17038000000002</c:v>
                </c:pt>
                <c:pt idx="2722">
                  <c:v>570.87662</c:v>
                </c:pt>
                <c:pt idx="2723">
                  <c:v>570.56395999999995</c:v>
                </c:pt>
                <c:pt idx="2724">
                  <c:v>570.24626000000001</c:v>
                </c:pt>
                <c:pt idx="2725">
                  <c:v>569.95087999999998</c:v>
                </c:pt>
                <c:pt idx="2726">
                  <c:v>569.65279999999996</c:v>
                </c:pt>
                <c:pt idx="2727">
                  <c:v>569.36102000000005</c:v>
                </c:pt>
                <c:pt idx="2728">
                  <c:v>569.04818</c:v>
                </c:pt>
                <c:pt idx="2729">
                  <c:v>568.74109999999996</c:v>
                </c:pt>
                <c:pt idx="2730">
                  <c:v>568.44320000000005</c:v>
                </c:pt>
                <c:pt idx="2731">
                  <c:v>568.15556000000004</c:v>
                </c:pt>
                <c:pt idx="2732">
                  <c:v>567.84974</c:v>
                </c:pt>
                <c:pt idx="2733">
                  <c:v>567.55039999999997</c:v>
                </c:pt>
                <c:pt idx="2734">
                  <c:v>567.25106000000005</c:v>
                </c:pt>
                <c:pt idx="2735">
                  <c:v>566.95496000000003</c:v>
                </c:pt>
                <c:pt idx="2736">
                  <c:v>566.66408000000001</c:v>
                </c:pt>
                <c:pt idx="2737">
                  <c:v>566.35177999999996</c:v>
                </c:pt>
                <c:pt idx="2738">
                  <c:v>566.04632000000004</c:v>
                </c:pt>
                <c:pt idx="2739">
                  <c:v>565.75724000000002</c:v>
                </c:pt>
                <c:pt idx="2740">
                  <c:v>565.44619999999998</c:v>
                </c:pt>
                <c:pt idx="2741">
                  <c:v>565.15279999999996</c:v>
                </c:pt>
                <c:pt idx="2742">
                  <c:v>564.85670000000005</c:v>
                </c:pt>
                <c:pt idx="2743">
                  <c:v>564.56420000000003</c:v>
                </c:pt>
                <c:pt idx="2744">
                  <c:v>564.26972000000001</c:v>
                </c:pt>
                <c:pt idx="2745">
                  <c:v>563.95507999999995</c:v>
                </c:pt>
                <c:pt idx="2746">
                  <c:v>563.65394000000003</c:v>
                </c:pt>
                <c:pt idx="2747">
                  <c:v>563.36</c:v>
                </c:pt>
                <c:pt idx="2748">
                  <c:v>563.0684</c:v>
                </c:pt>
                <c:pt idx="2749">
                  <c:v>562.76365999999996</c:v>
                </c:pt>
                <c:pt idx="2750">
                  <c:v>562.45928000000004</c:v>
                </c:pt>
                <c:pt idx="2751">
                  <c:v>562.16714000000002</c:v>
                </c:pt>
                <c:pt idx="2752">
                  <c:v>561.87212</c:v>
                </c:pt>
                <c:pt idx="2753">
                  <c:v>561.59168</c:v>
                </c:pt>
                <c:pt idx="2754">
                  <c:v>561.27704000000006</c:v>
                </c:pt>
                <c:pt idx="2755">
                  <c:v>560.97788000000003</c:v>
                </c:pt>
                <c:pt idx="2756">
                  <c:v>560.68196</c:v>
                </c:pt>
                <c:pt idx="2757">
                  <c:v>560.39215999999999</c:v>
                </c:pt>
                <c:pt idx="2758">
                  <c:v>560.09893999999997</c:v>
                </c:pt>
                <c:pt idx="2759">
                  <c:v>559.79780000000005</c:v>
                </c:pt>
                <c:pt idx="2760">
                  <c:v>559.51340000000005</c:v>
                </c:pt>
                <c:pt idx="2761">
                  <c:v>559.21892000000003</c:v>
                </c:pt>
                <c:pt idx="2762">
                  <c:v>558.91579999999999</c:v>
                </c:pt>
                <c:pt idx="2763">
                  <c:v>558.62617999999998</c:v>
                </c:pt>
                <c:pt idx="2764">
                  <c:v>558.34447999999998</c:v>
                </c:pt>
                <c:pt idx="2765">
                  <c:v>558.04873999999995</c:v>
                </c:pt>
                <c:pt idx="2766">
                  <c:v>557.76559999999995</c:v>
                </c:pt>
                <c:pt idx="2767">
                  <c:v>557.46680000000003</c:v>
                </c:pt>
                <c:pt idx="2768">
                  <c:v>557.17304000000001</c:v>
                </c:pt>
                <c:pt idx="2769">
                  <c:v>556.86721999999997</c:v>
                </c:pt>
                <c:pt idx="2770">
                  <c:v>556.58659999999998</c:v>
                </c:pt>
                <c:pt idx="2771">
                  <c:v>556.30381999999997</c:v>
                </c:pt>
                <c:pt idx="2772">
                  <c:v>556.00573999999995</c:v>
                </c:pt>
                <c:pt idx="2773">
                  <c:v>555.71450000000004</c:v>
                </c:pt>
                <c:pt idx="2774">
                  <c:v>555.43424000000005</c:v>
                </c:pt>
                <c:pt idx="2775">
                  <c:v>555.15632000000005</c:v>
                </c:pt>
                <c:pt idx="2776">
                  <c:v>554.85194000000001</c:v>
                </c:pt>
                <c:pt idx="2777">
                  <c:v>554.55151999999998</c:v>
                </c:pt>
                <c:pt idx="2778">
                  <c:v>554.26801999999998</c:v>
                </c:pt>
                <c:pt idx="2779">
                  <c:v>553.97911999999997</c:v>
                </c:pt>
                <c:pt idx="2780">
                  <c:v>553.70353999999998</c:v>
                </c:pt>
                <c:pt idx="2781">
                  <c:v>553.40419999999995</c:v>
                </c:pt>
                <c:pt idx="2782">
                  <c:v>553.11296000000004</c:v>
                </c:pt>
                <c:pt idx="2783">
                  <c:v>552.83684000000005</c:v>
                </c:pt>
                <c:pt idx="2784">
                  <c:v>552.56215999999995</c:v>
                </c:pt>
                <c:pt idx="2785">
                  <c:v>552.27092000000005</c:v>
                </c:pt>
                <c:pt idx="2786">
                  <c:v>551.98184000000003</c:v>
                </c:pt>
                <c:pt idx="2787">
                  <c:v>551.69060000000002</c:v>
                </c:pt>
                <c:pt idx="2788">
                  <c:v>551.40062</c:v>
                </c:pt>
                <c:pt idx="2789">
                  <c:v>551.12648000000002</c:v>
                </c:pt>
                <c:pt idx="2790">
                  <c:v>550.82749999999999</c:v>
                </c:pt>
                <c:pt idx="2791">
                  <c:v>550.53823999999997</c:v>
                </c:pt>
                <c:pt idx="2792">
                  <c:v>550.24825999999996</c:v>
                </c:pt>
                <c:pt idx="2793">
                  <c:v>549.96547999999996</c:v>
                </c:pt>
                <c:pt idx="2794">
                  <c:v>549.68053999999995</c:v>
                </c:pt>
                <c:pt idx="2795">
                  <c:v>549.39811999999995</c:v>
                </c:pt>
                <c:pt idx="2796">
                  <c:v>549.11983999999995</c:v>
                </c:pt>
                <c:pt idx="2797">
                  <c:v>548.83309999999994</c:v>
                </c:pt>
                <c:pt idx="2798">
                  <c:v>548.54510000000005</c:v>
                </c:pt>
                <c:pt idx="2799">
                  <c:v>548.26376000000005</c:v>
                </c:pt>
                <c:pt idx="2800">
                  <c:v>547.99213999999995</c:v>
                </c:pt>
                <c:pt idx="2801">
                  <c:v>547.71871999999996</c:v>
                </c:pt>
                <c:pt idx="2802">
                  <c:v>547.43881999999996</c:v>
                </c:pt>
                <c:pt idx="2803">
                  <c:v>547.14649999999995</c:v>
                </c:pt>
                <c:pt idx="2804">
                  <c:v>546.86641999999995</c:v>
                </c:pt>
                <c:pt idx="2805">
                  <c:v>546.57050000000004</c:v>
                </c:pt>
                <c:pt idx="2806">
                  <c:v>546.30283999999995</c:v>
                </c:pt>
                <c:pt idx="2807">
                  <c:v>546.03427999999997</c:v>
                </c:pt>
                <c:pt idx="2808">
                  <c:v>545.73925999999994</c:v>
                </c:pt>
                <c:pt idx="2809">
                  <c:v>545.43704000000002</c:v>
                </c:pt>
                <c:pt idx="2810">
                  <c:v>545.17388000000005</c:v>
                </c:pt>
                <c:pt idx="2811">
                  <c:v>544.88822000000005</c:v>
                </c:pt>
                <c:pt idx="2812">
                  <c:v>544.61335999999994</c:v>
                </c:pt>
                <c:pt idx="2813">
                  <c:v>544.33633999999995</c:v>
                </c:pt>
                <c:pt idx="2814">
                  <c:v>544.03484000000003</c:v>
                </c:pt>
                <c:pt idx="2815">
                  <c:v>543.76610000000005</c:v>
                </c:pt>
                <c:pt idx="2816">
                  <c:v>543.47918000000004</c:v>
                </c:pt>
                <c:pt idx="2817">
                  <c:v>543.18902000000003</c:v>
                </c:pt>
                <c:pt idx="2818">
                  <c:v>542.90444000000002</c:v>
                </c:pt>
                <c:pt idx="2819">
                  <c:v>542.63912000000005</c:v>
                </c:pt>
                <c:pt idx="2820">
                  <c:v>542.36857999999995</c:v>
                </c:pt>
                <c:pt idx="2821">
                  <c:v>542.07716000000005</c:v>
                </c:pt>
                <c:pt idx="2822">
                  <c:v>541.79744000000005</c:v>
                </c:pt>
                <c:pt idx="2823">
                  <c:v>541.50926000000004</c:v>
                </c:pt>
                <c:pt idx="2824">
                  <c:v>541.22</c:v>
                </c:pt>
                <c:pt idx="2825">
                  <c:v>540.94316000000003</c:v>
                </c:pt>
                <c:pt idx="2826">
                  <c:v>540.66074000000003</c:v>
                </c:pt>
                <c:pt idx="2827">
                  <c:v>540.37346000000002</c:v>
                </c:pt>
                <c:pt idx="2828">
                  <c:v>540.09788000000003</c:v>
                </c:pt>
                <c:pt idx="2829">
                  <c:v>539.81456000000003</c:v>
                </c:pt>
                <c:pt idx="2830">
                  <c:v>539.55014000000006</c:v>
                </c:pt>
                <c:pt idx="2831">
                  <c:v>539.26574000000005</c:v>
                </c:pt>
                <c:pt idx="2832">
                  <c:v>538.98314000000005</c:v>
                </c:pt>
                <c:pt idx="2833">
                  <c:v>538.69856000000004</c:v>
                </c:pt>
                <c:pt idx="2834">
                  <c:v>538.43197999999995</c:v>
                </c:pt>
                <c:pt idx="2835">
                  <c:v>538.14883999999995</c:v>
                </c:pt>
                <c:pt idx="2836">
                  <c:v>537.86803999999995</c:v>
                </c:pt>
                <c:pt idx="2837">
                  <c:v>537.59335999999996</c:v>
                </c:pt>
                <c:pt idx="2838">
                  <c:v>537.31903999999997</c:v>
                </c:pt>
                <c:pt idx="2839">
                  <c:v>537.04201999999998</c:v>
                </c:pt>
                <c:pt idx="2840">
                  <c:v>536.74897999999996</c:v>
                </c:pt>
                <c:pt idx="2841">
                  <c:v>536.46835999999996</c:v>
                </c:pt>
                <c:pt idx="2842">
                  <c:v>536.19583999999998</c:v>
                </c:pt>
                <c:pt idx="2843">
                  <c:v>535.92205999999999</c:v>
                </c:pt>
                <c:pt idx="2844">
                  <c:v>535.64918</c:v>
                </c:pt>
                <c:pt idx="2845">
                  <c:v>535.38296000000003</c:v>
                </c:pt>
                <c:pt idx="2846">
                  <c:v>535.0883</c:v>
                </c:pt>
                <c:pt idx="2847">
                  <c:v>534.81182000000001</c:v>
                </c:pt>
                <c:pt idx="2848">
                  <c:v>534.55604000000005</c:v>
                </c:pt>
                <c:pt idx="2849">
                  <c:v>534.26012000000003</c:v>
                </c:pt>
                <c:pt idx="2850">
                  <c:v>533.98130000000003</c:v>
                </c:pt>
                <c:pt idx="2851">
                  <c:v>533.70716000000004</c:v>
                </c:pt>
                <c:pt idx="2852">
                  <c:v>533.42762000000005</c:v>
                </c:pt>
                <c:pt idx="2853">
                  <c:v>533.15168000000006</c:v>
                </c:pt>
                <c:pt idx="2854">
                  <c:v>532.87393999999995</c:v>
                </c:pt>
                <c:pt idx="2855">
                  <c:v>532.60861999999997</c:v>
                </c:pt>
                <c:pt idx="2856">
                  <c:v>532.32475999999997</c:v>
                </c:pt>
                <c:pt idx="2857">
                  <c:v>532.04233999999997</c:v>
                </c:pt>
                <c:pt idx="2858">
                  <c:v>531.77143999999998</c:v>
                </c:pt>
                <c:pt idx="2859">
                  <c:v>531.48757999999998</c:v>
                </c:pt>
                <c:pt idx="2860">
                  <c:v>531.21127999999999</c:v>
                </c:pt>
                <c:pt idx="2861">
                  <c:v>530.94290000000001</c:v>
                </c:pt>
                <c:pt idx="2862">
                  <c:v>530.67470000000003</c:v>
                </c:pt>
                <c:pt idx="2863">
                  <c:v>530.38994000000002</c:v>
                </c:pt>
                <c:pt idx="2864">
                  <c:v>530.10914000000002</c:v>
                </c:pt>
                <c:pt idx="2865">
                  <c:v>529.84706000000006</c:v>
                </c:pt>
                <c:pt idx="2866">
                  <c:v>529.57291999999995</c:v>
                </c:pt>
                <c:pt idx="2867">
                  <c:v>529.29643999999996</c:v>
                </c:pt>
                <c:pt idx="2868">
                  <c:v>529.02139999999997</c:v>
                </c:pt>
                <c:pt idx="2869">
                  <c:v>528.74617999999998</c:v>
                </c:pt>
                <c:pt idx="2870">
                  <c:v>528.47852</c:v>
                </c:pt>
                <c:pt idx="2871">
                  <c:v>528.21932000000004</c:v>
                </c:pt>
                <c:pt idx="2872">
                  <c:v>527.93726000000004</c:v>
                </c:pt>
                <c:pt idx="2873">
                  <c:v>527.66330000000005</c:v>
                </c:pt>
                <c:pt idx="2874">
                  <c:v>527.39491999999996</c:v>
                </c:pt>
                <c:pt idx="2875">
                  <c:v>527.13337999999999</c:v>
                </c:pt>
                <c:pt idx="2876">
                  <c:v>526.85545999999999</c:v>
                </c:pt>
                <c:pt idx="2877">
                  <c:v>526.57411999999999</c:v>
                </c:pt>
                <c:pt idx="2878">
                  <c:v>526.2971</c:v>
                </c:pt>
                <c:pt idx="2879">
                  <c:v>526.03124000000003</c:v>
                </c:pt>
                <c:pt idx="2880">
                  <c:v>525.76322000000005</c:v>
                </c:pt>
                <c:pt idx="2881">
                  <c:v>525.49429999999995</c:v>
                </c:pt>
                <c:pt idx="2882">
                  <c:v>525.22411999999997</c:v>
                </c:pt>
                <c:pt idx="2883">
                  <c:v>524.96618000000001</c:v>
                </c:pt>
                <c:pt idx="2884">
                  <c:v>524.70590000000004</c:v>
                </c:pt>
                <c:pt idx="2885">
                  <c:v>524.41178000000002</c:v>
                </c:pt>
                <c:pt idx="2886">
                  <c:v>524.14664000000005</c:v>
                </c:pt>
                <c:pt idx="2887">
                  <c:v>523.88905999999997</c:v>
                </c:pt>
                <c:pt idx="2888">
                  <c:v>523.61167999999998</c:v>
                </c:pt>
                <c:pt idx="2889">
                  <c:v>523.34888000000001</c:v>
                </c:pt>
                <c:pt idx="2890">
                  <c:v>523.08140000000003</c:v>
                </c:pt>
                <c:pt idx="2891">
                  <c:v>522.80258000000003</c:v>
                </c:pt>
                <c:pt idx="2892">
                  <c:v>522.55201999999997</c:v>
                </c:pt>
                <c:pt idx="2893">
                  <c:v>522.27787999999998</c:v>
                </c:pt>
                <c:pt idx="2894">
                  <c:v>521.99293999999998</c:v>
                </c:pt>
                <c:pt idx="2895">
                  <c:v>521.73284000000001</c:v>
                </c:pt>
                <c:pt idx="2896">
                  <c:v>521.47580000000005</c:v>
                </c:pt>
                <c:pt idx="2897">
                  <c:v>521.21515999999997</c:v>
                </c:pt>
                <c:pt idx="2898">
                  <c:v>520.94281999999998</c:v>
                </c:pt>
                <c:pt idx="2899">
                  <c:v>520.68236000000002</c:v>
                </c:pt>
                <c:pt idx="2900">
                  <c:v>520.41254000000004</c:v>
                </c:pt>
                <c:pt idx="2901">
                  <c:v>520.15801999999996</c:v>
                </c:pt>
                <c:pt idx="2902">
                  <c:v>519.89035999999999</c:v>
                </c:pt>
                <c:pt idx="2903">
                  <c:v>519.59677999999997</c:v>
                </c:pt>
                <c:pt idx="2904">
                  <c:v>519.33596</c:v>
                </c:pt>
                <c:pt idx="2905">
                  <c:v>519.08900000000006</c:v>
                </c:pt>
                <c:pt idx="2906">
                  <c:v>518.81917999999996</c:v>
                </c:pt>
                <c:pt idx="2907">
                  <c:v>518.55403999999999</c:v>
                </c:pt>
                <c:pt idx="2908">
                  <c:v>518.29880000000003</c:v>
                </c:pt>
                <c:pt idx="2909">
                  <c:v>518.02322000000004</c:v>
                </c:pt>
                <c:pt idx="2910">
                  <c:v>517.76077999999995</c:v>
                </c:pt>
                <c:pt idx="2911">
                  <c:v>517.505</c:v>
                </c:pt>
                <c:pt idx="2912">
                  <c:v>517.23662000000002</c:v>
                </c:pt>
                <c:pt idx="2913">
                  <c:v>516.96518000000003</c:v>
                </c:pt>
                <c:pt idx="2914">
                  <c:v>516.69410000000005</c:v>
                </c:pt>
                <c:pt idx="2915">
                  <c:v>516.44353999999998</c:v>
                </c:pt>
                <c:pt idx="2916">
                  <c:v>516.18848000000003</c:v>
                </c:pt>
                <c:pt idx="2917">
                  <c:v>515.90336000000002</c:v>
                </c:pt>
                <c:pt idx="2918">
                  <c:v>515.62202000000002</c:v>
                </c:pt>
                <c:pt idx="2919">
                  <c:v>515.38099999999997</c:v>
                </c:pt>
                <c:pt idx="2920">
                  <c:v>515.11514</c:v>
                </c:pt>
                <c:pt idx="2921">
                  <c:v>514.84244000000001</c:v>
                </c:pt>
                <c:pt idx="2922">
                  <c:v>514.57226000000003</c:v>
                </c:pt>
                <c:pt idx="2923">
                  <c:v>514.33159999999998</c:v>
                </c:pt>
                <c:pt idx="2924">
                  <c:v>514.06610000000001</c:v>
                </c:pt>
                <c:pt idx="2925">
                  <c:v>513.79214000000002</c:v>
                </c:pt>
                <c:pt idx="2926">
                  <c:v>513.52358000000004</c:v>
                </c:pt>
                <c:pt idx="2927">
                  <c:v>513.24998000000005</c:v>
                </c:pt>
                <c:pt idx="2928">
                  <c:v>513.00211999999999</c:v>
                </c:pt>
                <c:pt idx="2929">
                  <c:v>512.73338000000001</c:v>
                </c:pt>
                <c:pt idx="2930">
                  <c:v>512.46428000000003</c:v>
                </c:pt>
                <c:pt idx="2931">
                  <c:v>512.20939999999996</c:v>
                </c:pt>
                <c:pt idx="2932">
                  <c:v>511.94983999999999</c:v>
                </c:pt>
                <c:pt idx="2933">
                  <c:v>511.7</c:v>
                </c:pt>
                <c:pt idx="2934">
                  <c:v>511.42316</c:v>
                </c:pt>
                <c:pt idx="2935">
                  <c:v>511.16521999999998</c:v>
                </c:pt>
                <c:pt idx="2936">
                  <c:v>510.91142000000002</c:v>
                </c:pt>
                <c:pt idx="2937">
                  <c:v>510.64699999999999</c:v>
                </c:pt>
                <c:pt idx="2938">
                  <c:v>510.38492000000002</c:v>
                </c:pt>
                <c:pt idx="2939">
                  <c:v>510.13490000000002</c:v>
                </c:pt>
                <c:pt idx="2940">
                  <c:v>509.88254000000001</c:v>
                </c:pt>
                <c:pt idx="2941">
                  <c:v>509.62027999999998</c:v>
                </c:pt>
                <c:pt idx="2942">
                  <c:v>509.36054000000001</c:v>
                </c:pt>
                <c:pt idx="2943">
                  <c:v>509.09737999999999</c:v>
                </c:pt>
                <c:pt idx="2944">
                  <c:v>508.81891999999999</c:v>
                </c:pt>
                <c:pt idx="2945">
                  <c:v>508.57718</c:v>
                </c:pt>
                <c:pt idx="2946">
                  <c:v>508.31294000000003</c:v>
                </c:pt>
                <c:pt idx="2947">
                  <c:v>508.05284</c:v>
                </c:pt>
                <c:pt idx="2948">
                  <c:v>507.80246</c:v>
                </c:pt>
                <c:pt idx="2949">
                  <c:v>507.54451999999998</c:v>
                </c:pt>
                <c:pt idx="2950">
                  <c:v>507.2792</c:v>
                </c:pt>
                <c:pt idx="2951">
                  <c:v>507.03368</c:v>
                </c:pt>
                <c:pt idx="2952">
                  <c:v>506.78113999999999</c:v>
                </c:pt>
                <c:pt idx="2953">
                  <c:v>506.52499999999998</c:v>
                </c:pt>
                <c:pt idx="2954">
                  <c:v>506.25518</c:v>
                </c:pt>
                <c:pt idx="2955">
                  <c:v>505.99561999999997</c:v>
                </c:pt>
                <c:pt idx="2956">
                  <c:v>505.74380000000002</c:v>
                </c:pt>
                <c:pt idx="2957">
                  <c:v>505.4828</c:v>
                </c:pt>
                <c:pt idx="2958">
                  <c:v>505.23169999999999</c:v>
                </c:pt>
                <c:pt idx="2959">
                  <c:v>504.96350000000001</c:v>
                </c:pt>
                <c:pt idx="2960">
                  <c:v>504.7097</c:v>
                </c:pt>
                <c:pt idx="2961">
                  <c:v>504.44546000000003</c:v>
                </c:pt>
                <c:pt idx="2962">
                  <c:v>504.18950000000001</c:v>
                </c:pt>
                <c:pt idx="2963">
                  <c:v>503.93227999999999</c:v>
                </c:pt>
                <c:pt idx="2964">
                  <c:v>503.68153999999998</c:v>
                </c:pt>
                <c:pt idx="2965">
                  <c:v>503.43187999999998</c:v>
                </c:pt>
                <c:pt idx="2966">
                  <c:v>503.17052000000001</c:v>
                </c:pt>
                <c:pt idx="2967">
                  <c:v>502.90933999999999</c:v>
                </c:pt>
                <c:pt idx="2968">
                  <c:v>502.66093999999998</c:v>
                </c:pt>
                <c:pt idx="2969">
                  <c:v>502.40893999999997</c:v>
                </c:pt>
                <c:pt idx="2970">
                  <c:v>502.15874000000002</c:v>
                </c:pt>
                <c:pt idx="2971">
                  <c:v>501.89143999999999</c:v>
                </c:pt>
                <c:pt idx="2972">
                  <c:v>501.64123999999998</c:v>
                </c:pt>
                <c:pt idx="2973">
                  <c:v>501.39751999999999</c:v>
                </c:pt>
                <c:pt idx="2974">
                  <c:v>501.13400000000001</c:v>
                </c:pt>
                <c:pt idx="2975">
                  <c:v>500.86040000000003</c:v>
                </c:pt>
                <c:pt idx="2976">
                  <c:v>500.59183999999999</c:v>
                </c:pt>
                <c:pt idx="2977">
                  <c:v>500.32760000000002</c:v>
                </c:pt>
                <c:pt idx="2978">
                  <c:v>500.08046000000002</c:v>
                </c:pt>
                <c:pt idx="2979">
                  <c:v>499.84016000000003</c:v>
                </c:pt>
                <c:pt idx="2980">
                  <c:v>499.58978000000002</c:v>
                </c:pt>
                <c:pt idx="2981">
                  <c:v>499.33094</c:v>
                </c:pt>
                <c:pt idx="2982">
                  <c:v>499.07857999999999</c:v>
                </c:pt>
                <c:pt idx="2983">
                  <c:v>498.82010000000002</c:v>
                </c:pt>
                <c:pt idx="2984">
                  <c:v>498.56972000000002</c:v>
                </c:pt>
                <c:pt idx="2985">
                  <c:v>498.31358</c:v>
                </c:pt>
                <c:pt idx="2986">
                  <c:v>498.06121999999999</c:v>
                </c:pt>
                <c:pt idx="2987">
                  <c:v>497.81083999999998</c:v>
                </c:pt>
                <c:pt idx="2988">
                  <c:v>497.55074000000002</c:v>
                </c:pt>
                <c:pt idx="2989">
                  <c:v>497.29568</c:v>
                </c:pt>
                <c:pt idx="2990">
                  <c:v>497.03593999999998</c:v>
                </c:pt>
                <c:pt idx="2991">
                  <c:v>496.78645999999998</c:v>
                </c:pt>
                <c:pt idx="2992">
                  <c:v>496.53446000000002</c:v>
                </c:pt>
                <c:pt idx="2993">
                  <c:v>496.28210000000001</c:v>
                </c:pt>
                <c:pt idx="2994">
                  <c:v>496.02127999999999</c:v>
                </c:pt>
                <c:pt idx="2995">
                  <c:v>495.77828</c:v>
                </c:pt>
                <c:pt idx="2996">
                  <c:v>495.5333</c:v>
                </c:pt>
                <c:pt idx="2997">
                  <c:v>495.28309999999999</c:v>
                </c:pt>
                <c:pt idx="2998">
                  <c:v>495.02444000000003</c:v>
                </c:pt>
                <c:pt idx="2999">
                  <c:v>494.77676000000002</c:v>
                </c:pt>
                <c:pt idx="3000">
                  <c:v>494.54221999999999</c:v>
                </c:pt>
                <c:pt idx="3001">
                  <c:v>494.29093999999998</c:v>
                </c:pt>
                <c:pt idx="3002">
                  <c:v>494.02886000000001</c:v>
                </c:pt>
                <c:pt idx="3003">
                  <c:v>493.78154000000001</c:v>
                </c:pt>
                <c:pt idx="3004">
                  <c:v>493.54142000000002</c:v>
                </c:pt>
                <c:pt idx="3005">
                  <c:v>493.28222</c:v>
                </c:pt>
                <c:pt idx="3006">
                  <c:v>493.02535999999998</c:v>
                </c:pt>
                <c:pt idx="3007">
                  <c:v>492.76400000000001</c:v>
                </c:pt>
                <c:pt idx="3008">
                  <c:v>492.54007999999999</c:v>
                </c:pt>
                <c:pt idx="3009">
                  <c:v>492.28933999999998</c:v>
                </c:pt>
                <c:pt idx="3010">
                  <c:v>492.03823999999997</c:v>
                </c:pt>
                <c:pt idx="3011">
                  <c:v>491.77778000000001</c:v>
                </c:pt>
                <c:pt idx="3012">
                  <c:v>491.52091999999999</c:v>
                </c:pt>
                <c:pt idx="3013">
                  <c:v>491.29268000000002</c:v>
                </c:pt>
                <c:pt idx="3014">
                  <c:v>491.04518000000002</c:v>
                </c:pt>
                <c:pt idx="3015">
                  <c:v>490.80667999999997</c:v>
                </c:pt>
                <c:pt idx="3016">
                  <c:v>490.5455</c:v>
                </c:pt>
                <c:pt idx="3017">
                  <c:v>490.29476</c:v>
                </c:pt>
                <c:pt idx="3018">
                  <c:v>490.04149999999998</c:v>
                </c:pt>
                <c:pt idx="3019">
                  <c:v>489.79291999999998</c:v>
                </c:pt>
                <c:pt idx="3020">
                  <c:v>489.55586</c:v>
                </c:pt>
                <c:pt idx="3021">
                  <c:v>489.30673999999999</c:v>
                </c:pt>
                <c:pt idx="3022">
                  <c:v>489.06644</c:v>
                </c:pt>
                <c:pt idx="3023">
                  <c:v>488.81083999999998</c:v>
                </c:pt>
                <c:pt idx="3024">
                  <c:v>488.55847999999997</c:v>
                </c:pt>
                <c:pt idx="3025">
                  <c:v>488.32051999999999</c:v>
                </c:pt>
                <c:pt idx="3026">
                  <c:v>488.08004</c:v>
                </c:pt>
                <c:pt idx="3027">
                  <c:v>487.83344</c:v>
                </c:pt>
                <c:pt idx="3028">
                  <c:v>487.57190000000003</c:v>
                </c:pt>
                <c:pt idx="3029">
                  <c:v>487.33123999999998</c:v>
                </c:pt>
                <c:pt idx="3030">
                  <c:v>487.07888000000003</c:v>
                </c:pt>
                <c:pt idx="3031">
                  <c:v>486.83731999999998</c:v>
                </c:pt>
                <c:pt idx="3032">
                  <c:v>486.59503999999998</c:v>
                </c:pt>
                <c:pt idx="3033">
                  <c:v>486.36500000000001</c:v>
                </c:pt>
                <c:pt idx="3034">
                  <c:v>486.10687999999999</c:v>
                </c:pt>
                <c:pt idx="3035">
                  <c:v>485.85685999999998</c:v>
                </c:pt>
                <c:pt idx="3036">
                  <c:v>485.61061999999998</c:v>
                </c:pt>
                <c:pt idx="3037">
                  <c:v>485.37175999999999</c:v>
                </c:pt>
                <c:pt idx="3038">
                  <c:v>485.12948</c:v>
                </c:pt>
                <c:pt idx="3039">
                  <c:v>484.86398000000003</c:v>
                </c:pt>
                <c:pt idx="3040">
                  <c:v>484.62169999999998</c:v>
                </c:pt>
                <c:pt idx="3041">
                  <c:v>484.38589999999999</c:v>
                </c:pt>
                <c:pt idx="3042">
                  <c:v>484.14920000000001</c:v>
                </c:pt>
                <c:pt idx="3043">
                  <c:v>483.90908000000002</c:v>
                </c:pt>
                <c:pt idx="3044">
                  <c:v>483.67201999999997</c:v>
                </c:pt>
                <c:pt idx="3045">
                  <c:v>483.42595999999998</c:v>
                </c:pt>
                <c:pt idx="3046">
                  <c:v>483.17809999999997</c:v>
                </c:pt>
                <c:pt idx="3047">
                  <c:v>482.94247999999999</c:v>
                </c:pt>
                <c:pt idx="3048">
                  <c:v>482.67986000000002</c:v>
                </c:pt>
                <c:pt idx="3049">
                  <c:v>482.44135999999997</c:v>
                </c:pt>
                <c:pt idx="3050">
                  <c:v>482.20735999999999</c:v>
                </c:pt>
                <c:pt idx="3051">
                  <c:v>481.96093999999999</c:v>
                </c:pt>
                <c:pt idx="3052">
                  <c:v>481.71866</c:v>
                </c:pt>
                <c:pt idx="3053">
                  <c:v>481.47728000000001</c:v>
                </c:pt>
                <c:pt idx="3054">
                  <c:v>481.22978000000001</c:v>
                </c:pt>
                <c:pt idx="3055">
                  <c:v>480.97453999999999</c:v>
                </c:pt>
                <c:pt idx="3056">
                  <c:v>480.74036000000001</c:v>
                </c:pt>
                <c:pt idx="3057">
                  <c:v>480.49016</c:v>
                </c:pt>
                <c:pt idx="3058">
                  <c:v>480.24662000000001</c:v>
                </c:pt>
                <c:pt idx="3059">
                  <c:v>479.99930000000001</c:v>
                </c:pt>
                <c:pt idx="3060">
                  <c:v>479.76026000000002</c:v>
                </c:pt>
                <c:pt idx="3061">
                  <c:v>479.52427999999998</c:v>
                </c:pt>
                <c:pt idx="3062">
                  <c:v>479.27336000000003</c:v>
                </c:pt>
                <c:pt idx="3063">
                  <c:v>479.02262000000002</c:v>
                </c:pt>
                <c:pt idx="3064">
                  <c:v>478.78375999999997</c:v>
                </c:pt>
                <c:pt idx="3065">
                  <c:v>478.54183999999998</c:v>
                </c:pt>
                <c:pt idx="3066">
                  <c:v>478.29883999999998</c:v>
                </c:pt>
                <c:pt idx="3067">
                  <c:v>478.05853999999999</c:v>
                </c:pt>
                <c:pt idx="3068">
                  <c:v>477.80383999999998</c:v>
                </c:pt>
                <c:pt idx="3069">
                  <c:v>477.56227999999999</c:v>
                </c:pt>
                <c:pt idx="3070">
                  <c:v>477.31549999999999</c:v>
                </c:pt>
                <c:pt idx="3071">
                  <c:v>477.08348000000001</c:v>
                </c:pt>
                <c:pt idx="3072">
                  <c:v>476.83616000000001</c:v>
                </c:pt>
                <c:pt idx="3073">
                  <c:v>476.59316000000001</c:v>
                </c:pt>
                <c:pt idx="3074">
                  <c:v>476.34638000000001</c:v>
                </c:pt>
                <c:pt idx="3075">
                  <c:v>476.08951999999999</c:v>
                </c:pt>
                <c:pt idx="3076">
                  <c:v>475.85408000000001</c:v>
                </c:pt>
                <c:pt idx="3077">
                  <c:v>475.62853999999999</c:v>
                </c:pt>
                <c:pt idx="3078">
                  <c:v>475.38697999999999</c:v>
                </c:pt>
                <c:pt idx="3079">
                  <c:v>475.15406000000002</c:v>
                </c:pt>
                <c:pt idx="3080">
                  <c:v>474.92743999999999</c:v>
                </c:pt>
                <c:pt idx="3081">
                  <c:v>474.67849999999999</c:v>
                </c:pt>
                <c:pt idx="3082">
                  <c:v>474.42074000000002</c:v>
                </c:pt>
                <c:pt idx="3083">
                  <c:v>474.1925</c:v>
                </c:pt>
                <c:pt idx="3084">
                  <c:v>473.94337999999999</c:v>
                </c:pt>
                <c:pt idx="3085">
                  <c:v>473.71316000000002</c:v>
                </c:pt>
                <c:pt idx="3086">
                  <c:v>473.47663999999997</c:v>
                </c:pt>
                <c:pt idx="3087">
                  <c:v>473.23759999999999</c:v>
                </c:pt>
                <c:pt idx="3088">
                  <c:v>473.00216</c:v>
                </c:pt>
                <c:pt idx="3089">
                  <c:v>472.7552</c:v>
                </c:pt>
                <c:pt idx="3090">
                  <c:v>472.53487999999999</c:v>
                </c:pt>
                <c:pt idx="3091">
                  <c:v>472.29458</c:v>
                </c:pt>
                <c:pt idx="3092">
                  <c:v>472.05428000000001</c:v>
                </c:pt>
                <c:pt idx="3093">
                  <c:v>471.80840000000001</c:v>
                </c:pt>
                <c:pt idx="3094">
                  <c:v>471.57763999999997</c:v>
                </c:pt>
                <c:pt idx="3095">
                  <c:v>471.36775999999998</c:v>
                </c:pt>
                <c:pt idx="3096">
                  <c:v>471.13484</c:v>
                </c:pt>
                <c:pt idx="3097">
                  <c:v>470.88643999999999</c:v>
                </c:pt>
                <c:pt idx="3098">
                  <c:v>470.6465</c:v>
                </c:pt>
                <c:pt idx="3099">
                  <c:v>470.40692000000001</c:v>
                </c:pt>
                <c:pt idx="3100">
                  <c:v>470.17237999999998</c:v>
                </c:pt>
                <c:pt idx="3101">
                  <c:v>469.93351999999999</c:v>
                </c:pt>
                <c:pt idx="3102">
                  <c:v>469.69880000000001</c:v>
                </c:pt>
                <c:pt idx="3103">
                  <c:v>469.46336000000002</c:v>
                </c:pt>
                <c:pt idx="3104">
                  <c:v>469.22287999999998</c:v>
                </c:pt>
                <c:pt idx="3105">
                  <c:v>468.9923</c:v>
                </c:pt>
                <c:pt idx="3106">
                  <c:v>468.76891999999998</c:v>
                </c:pt>
                <c:pt idx="3107">
                  <c:v>468.51925999999997</c:v>
                </c:pt>
                <c:pt idx="3108">
                  <c:v>468.2894</c:v>
                </c:pt>
                <c:pt idx="3109">
                  <c:v>468.06529999999998</c:v>
                </c:pt>
                <c:pt idx="3110">
                  <c:v>467.83058</c:v>
                </c:pt>
                <c:pt idx="3111">
                  <c:v>467.57983999999999</c:v>
                </c:pt>
                <c:pt idx="3112">
                  <c:v>467.35466000000002</c:v>
                </c:pt>
                <c:pt idx="3113">
                  <c:v>467.11741999999998</c:v>
                </c:pt>
                <c:pt idx="3114">
                  <c:v>466.88990000000001</c:v>
                </c:pt>
                <c:pt idx="3115">
                  <c:v>466.66399999999999</c:v>
                </c:pt>
                <c:pt idx="3116">
                  <c:v>466.42982000000001</c:v>
                </c:pt>
                <c:pt idx="3117">
                  <c:v>466.18232</c:v>
                </c:pt>
                <c:pt idx="3118">
                  <c:v>465.97676000000001</c:v>
                </c:pt>
                <c:pt idx="3119">
                  <c:v>465.73232000000002</c:v>
                </c:pt>
                <c:pt idx="3120">
                  <c:v>465.47888</c:v>
                </c:pt>
                <c:pt idx="3121">
                  <c:v>465.26306</c:v>
                </c:pt>
                <c:pt idx="3122">
                  <c:v>465.04813999999999</c:v>
                </c:pt>
                <c:pt idx="3123">
                  <c:v>464.80856</c:v>
                </c:pt>
                <c:pt idx="3124">
                  <c:v>464.56646000000001</c:v>
                </c:pt>
                <c:pt idx="3125">
                  <c:v>464.33803999999998</c:v>
                </c:pt>
                <c:pt idx="3126">
                  <c:v>464.11142000000001</c:v>
                </c:pt>
                <c:pt idx="3127">
                  <c:v>463.88965999999999</c:v>
                </c:pt>
                <c:pt idx="3128">
                  <c:v>463.66106000000002</c:v>
                </c:pt>
                <c:pt idx="3129">
                  <c:v>463.40798000000001</c:v>
                </c:pt>
                <c:pt idx="3130">
                  <c:v>463.17577999999997</c:v>
                </c:pt>
                <c:pt idx="3131">
                  <c:v>462.9452</c:v>
                </c:pt>
                <c:pt idx="3132">
                  <c:v>462.6995</c:v>
                </c:pt>
                <c:pt idx="3133">
                  <c:v>462.46244000000002</c:v>
                </c:pt>
                <c:pt idx="3134">
                  <c:v>462.24446</c:v>
                </c:pt>
                <c:pt idx="3135">
                  <c:v>462.02</c:v>
                </c:pt>
                <c:pt idx="3136">
                  <c:v>461.77501999999998</c:v>
                </c:pt>
                <c:pt idx="3137">
                  <c:v>461.54822000000001</c:v>
                </c:pt>
                <c:pt idx="3138">
                  <c:v>461.31205999999997</c:v>
                </c:pt>
                <c:pt idx="3139">
                  <c:v>461.09678000000002</c:v>
                </c:pt>
                <c:pt idx="3140">
                  <c:v>460.86439999999999</c:v>
                </c:pt>
                <c:pt idx="3141">
                  <c:v>460.64102000000003</c:v>
                </c:pt>
                <c:pt idx="3142">
                  <c:v>460.39765999999997</c:v>
                </c:pt>
                <c:pt idx="3143">
                  <c:v>460.18256000000002</c:v>
                </c:pt>
                <c:pt idx="3144">
                  <c:v>459.95882</c:v>
                </c:pt>
                <c:pt idx="3145">
                  <c:v>459.73975999999999</c:v>
                </c:pt>
                <c:pt idx="3146">
                  <c:v>459.50162</c:v>
                </c:pt>
                <c:pt idx="3147">
                  <c:v>459.26132000000001</c:v>
                </c:pt>
                <c:pt idx="3148">
                  <c:v>459.03343999999998</c:v>
                </c:pt>
                <c:pt idx="3149">
                  <c:v>458.80862000000002</c:v>
                </c:pt>
                <c:pt idx="3150">
                  <c:v>458.57623999999998</c:v>
                </c:pt>
                <c:pt idx="3151">
                  <c:v>458.35124000000002</c:v>
                </c:pt>
                <c:pt idx="3152">
                  <c:v>458.13650000000001</c:v>
                </c:pt>
                <c:pt idx="3153">
                  <c:v>457.92140000000001</c:v>
                </c:pt>
                <c:pt idx="3154">
                  <c:v>457.68884000000003</c:v>
                </c:pt>
                <c:pt idx="3155">
                  <c:v>457.47554000000002</c:v>
                </c:pt>
                <c:pt idx="3156">
                  <c:v>457.24297999999999</c:v>
                </c:pt>
                <c:pt idx="3157">
                  <c:v>457.01564000000002</c:v>
                </c:pt>
                <c:pt idx="3158">
                  <c:v>456.79352</c:v>
                </c:pt>
                <c:pt idx="3159">
                  <c:v>456.55556000000001</c:v>
                </c:pt>
                <c:pt idx="3160">
                  <c:v>456.32803999999999</c:v>
                </c:pt>
                <c:pt idx="3161">
                  <c:v>456.12446</c:v>
                </c:pt>
                <c:pt idx="3162">
                  <c:v>455.89963999999998</c:v>
                </c:pt>
                <c:pt idx="3163">
                  <c:v>455.67212000000001</c:v>
                </c:pt>
                <c:pt idx="3164">
                  <c:v>455.45359999999999</c:v>
                </c:pt>
                <c:pt idx="3165">
                  <c:v>455.21852000000001</c:v>
                </c:pt>
                <c:pt idx="3166">
                  <c:v>454.98253999999997</c:v>
                </c:pt>
                <c:pt idx="3167">
                  <c:v>454.77355999999997</c:v>
                </c:pt>
                <c:pt idx="3168">
                  <c:v>454.55972000000003</c:v>
                </c:pt>
                <c:pt idx="3169">
                  <c:v>454.33850000000001</c:v>
                </c:pt>
                <c:pt idx="3170">
                  <c:v>454.11673999999999</c:v>
                </c:pt>
                <c:pt idx="3171">
                  <c:v>453.88670000000002</c:v>
                </c:pt>
                <c:pt idx="3172">
                  <c:v>453.66926000000001</c:v>
                </c:pt>
                <c:pt idx="3173">
                  <c:v>453.44371999999998</c:v>
                </c:pt>
                <c:pt idx="3174">
                  <c:v>453.22268000000003</c:v>
                </c:pt>
                <c:pt idx="3175">
                  <c:v>453.01118000000002</c:v>
                </c:pt>
                <c:pt idx="3176">
                  <c:v>452.78492</c:v>
                </c:pt>
                <c:pt idx="3177">
                  <c:v>452.56927999999999</c:v>
                </c:pt>
                <c:pt idx="3178">
                  <c:v>452.34248000000002</c:v>
                </c:pt>
                <c:pt idx="3179">
                  <c:v>452.11658</c:v>
                </c:pt>
                <c:pt idx="3180">
                  <c:v>451.90364</c:v>
                </c:pt>
                <c:pt idx="3181">
                  <c:v>451.67252000000002</c:v>
                </c:pt>
                <c:pt idx="3182">
                  <c:v>451.43995999999999</c:v>
                </c:pt>
                <c:pt idx="3183">
                  <c:v>451.22089999999997</c:v>
                </c:pt>
                <c:pt idx="3184">
                  <c:v>450.98869999999999</c:v>
                </c:pt>
                <c:pt idx="3185">
                  <c:v>450.7835</c:v>
                </c:pt>
                <c:pt idx="3186">
                  <c:v>450.56371999999999</c:v>
                </c:pt>
                <c:pt idx="3187">
                  <c:v>450.35816</c:v>
                </c:pt>
                <c:pt idx="3188">
                  <c:v>450.13099999999997</c:v>
                </c:pt>
                <c:pt idx="3189">
                  <c:v>449.89915999999999</c:v>
                </c:pt>
                <c:pt idx="3190">
                  <c:v>449.68747999999999</c:v>
                </c:pt>
                <c:pt idx="3191">
                  <c:v>449.47111999999998</c:v>
                </c:pt>
                <c:pt idx="3192">
                  <c:v>449.23658</c:v>
                </c:pt>
                <c:pt idx="3193">
                  <c:v>449.02526</c:v>
                </c:pt>
                <c:pt idx="3194">
                  <c:v>448.81232</c:v>
                </c:pt>
                <c:pt idx="3195">
                  <c:v>448.58354000000003</c:v>
                </c:pt>
                <c:pt idx="3196">
                  <c:v>448.36304000000001</c:v>
                </c:pt>
                <c:pt idx="3197">
                  <c:v>448.14524</c:v>
                </c:pt>
                <c:pt idx="3198">
                  <c:v>447.92833999999999</c:v>
                </c:pt>
                <c:pt idx="3199">
                  <c:v>447.71575999999999</c:v>
                </c:pt>
                <c:pt idx="3200">
                  <c:v>447.50101999999998</c:v>
                </c:pt>
                <c:pt idx="3201">
                  <c:v>447.27260000000001</c:v>
                </c:pt>
                <c:pt idx="3202">
                  <c:v>447.04543999999999</c:v>
                </c:pt>
                <c:pt idx="3203">
                  <c:v>446.82997999999998</c:v>
                </c:pt>
                <c:pt idx="3204">
                  <c:v>446.64044000000001</c:v>
                </c:pt>
                <c:pt idx="3205">
                  <c:v>446.40967999999998</c:v>
                </c:pt>
                <c:pt idx="3206">
                  <c:v>446.18090000000001</c:v>
                </c:pt>
                <c:pt idx="3207">
                  <c:v>445.97786000000002</c:v>
                </c:pt>
                <c:pt idx="3208">
                  <c:v>445.75322</c:v>
                </c:pt>
                <c:pt idx="3209">
                  <c:v>445.52336000000003</c:v>
                </c:pt>
                <c:pt idx="3210">
                  <c:v>445.29187999999999</c:v>
                </c:pt>
                <c:pt idx="3211">
                  <c:v>445.08794</c:v>
                </c:pt>
                <c:pt idx="3212">
                  <c:v>444.88220000000001</c:v>
                </c:pt>
                <c:pt idx="3213">
                  <c:v>444.67502000000002</c:v>
                </c:pt>
                <c:pt idx="3214">
                  <c:v>444.42500000000001</c:v>
                </c:pt>
                <c:pt idx="3215">
                  <c:v>444.20756</c:v>
                </c:pt>
                <c:pt idx="3216">
                  <c:v>443.9984</c:v>
                </c:pt>
                <c:pt idx="3217">
                  <c:v>443.77861999999999</c:v>
                </c:pt>
                <c:pt idx="3218">
                  <c:v>443.55901999999998</c:v>
                </c:pt>
                <c:pt idx="3219">
                  <c:v>443.33762000000002</c:v>
                </c:pt>
                <c:pt idx="3220">
                  <c:v>443.13116000000002</c:v>
                </c:pt>
                <c:pt idx="3221">
                  <c:v>442.91750000000002</c:v>
                </c:pt>
                <c:pt idx="3222">
                  <c:v>442.69448</c:v>
                </c:pt>
                <c:pt idx="3223">
                  <c:v>442.47415999999998</c:v>
                </c:pt>
                <c:pt idx="3224">
                  <c:v>442.25671999999997</c:v>
                </c:pt>
                <c:pt idx="3225">
                  <c:v>442.05151999999998</c:v>
                </c:pt>
                <c:pt idx="3226">
                  <c:v>441.83048000000002</c:v>
                </c:pt>
                <c:pt idx="3227">
                  <c:v>441.63589999999999</c:v>
                </c:pt>
                <c:pt idx="3228">
                  <c:v>441.41593999999998</c:v>
                </c:pt>
                <c:pt idx="3229">
                  <c:v>441.18482</c:v>
                </c:pt>
                <c:pt idx="3230">
                  <c:v>440.96845999999999</c:v>
                </c:pt>
                <c:pt idx="3231">
                  <c:v>440.76416</c:v>
                </c:pt>
                <c:pt idx="3232">
                  <c:v>440.54059999999998</c:v>
                </c:pt>
                <c:pt idx="3233">
                  <c:v>440.32603999999998</c:v>
                </c:pt>
                <c:pt idx="3234">
                  <c:v>440.11291999999997</c:v>
                </c:pt>
                <c:pt idx="3235">
                  <c:v>439.90285999999998</c:v>
                </c:pt>
                <c:pt idx="3236">
                  <c:v>439.68973999999997</c:v>
                </c:pt>
                <c:pt idx="3237">
                  <c:v>439.47734000000003</c:v>
                </c:pt>
                <c:pt idx="3238">
                  <c:v>439.26512000000002</c:v>
                </c:pt>
                <c:pt idx="3239">
                  <c:v>439.04822000000001</c:v>
                </c:pt>
                <c:pt idx="3240">
                  <c:v>438.84194000000002</c:v>
                </c:pt>
                <c:pt idx="3241">
                  <c:v>438.62612000000001</c:v>
                </c:pt>
                <c:pt idx="3242">
                  <c:v>438.40616</c:v>
                </c:pt>
                <c:pt idx="3243">
                  <c:v>438.19862000000001</c:v>
                </c:pt>
                <c:pt idx="3244">
                  <c:v>437.98172</c:v>
                </c:pt>
                <c:pt idx="3245">
                  <c:v>437.76463999999999</c:v>
                </c:pt>
                <c:pt idx="3246">
                  <c:v>437.55115999999998</c:v>
                </c:pt>
                <c:pt idx="3247">
                  <c:v>437.34181999999998</c:v>
                </c:pt>
                <c:pt idx="3248">
                  <c:v>437.14616000000001</c:v>
                </c:pt>
                <c:pt idx="3249">
                  <c:v>436.91737999999998</c:v>
                </c:pt>
                <c:pt idx="3250">
                  <c:v>436.69778000000002</c:v>
                </c:pt>
                <c:pt idx="3251">
                  <c:v>436.49167999999997</c:v>
                </c:pt>
                <c:pt idx="3252">
                  <c:v>436.27874000000003</c:v>
                </c:pt>
                <c:pt idx="3253">
                  <c:v>436.06220000000002</c:v>
                </c:pt>
                <c:pt idx="3254">
                  <c:v>435.84926000000002</c:v>
                </c:pt>
                <c:pt idx="3255">
                  <c:v>435.63974000000002</c:v>
                </c:pt>
                <c:pt idx="3256">
                  <c:v>435.41852</c:v>
                </c:pt>
                <c:pt idx="3257">
                  <c:v>435.21260000000001</c:v>
                </c:pt>
                <c:pt idx="3258">
                  <c:v>434.99462</c:v>
                </c:pt>
                <c:pt idx="3259">
                  <c:v>434.78564</c:v>
                </c:pt>
                <c:pt idx="3260">
                  <c:v>434.58800000000002</c:v>
                </c:pt>
                <c:pt idx="3261">
                  <c:v>434.37146000000001</c:v>
                </c:pt>
                <c:pt idx="3262">
                  <c:v>434.14375999999999</c:v>
                </c:pt>
                <c:pt idx="3263">
                  <c:v>433.92595999999998</c:v>
                </c:pt>
                <c:pt idx="3264">
                  <c:v>433.71248000000003</c:v>
                </c:pt>
                <c:pt idx="3265">
                  <c:v>433.50727999999998</c:v>
                </c:pt>
                <c:pt idx="3266">
                  <c:v>433.30261999999999</c:v>
                </c:pt>
                <c:pt idx="3267">
                  <c:v>433.09435999999999</c:v>
                </c:pt>
                <c:pt idx="3268">
                  <c:v>432.87781999999999</c:v>
                </c:pt>
                <c:pt idx="3269">
                  <c:v>432.66181999999998</c:v>
                </c:pt>
                <c:pt idx="3270">
                  <c:v>432.46742</c:v>
                </c:pt>
                <c:pt idx="3271">
                  <c:v>432.25466</c:v>
                </c:pt>
                <c:pt idx="3272">
                  <c:v>432.03559999999999</c:v>
                </c:pt>
                <c:pt idx="3273">
                  <c:v>431.82103999999998</c:v>
                </c:pt>
                <c:pt idx="3274">
                  <c:v>431.63546000000002</c:v>
                </c:pt>
                <c:pt idx="3275">
                  <c:v>431.42288000000002</c:v>
                </c:pt>
                <c:pt idx="3276">
                  <c:v>431.1995</c:v>
                </c:pt>
                <c:pt idx="3277">
                  <c:v>431.00366000000002</c:v>
                </c:pt>
                <c:pt idx="3278">
                  <c:v>430.78316000000001</c:v>
                </c:pt>
                <c:pt idx="3279">
                  <c:v>430.57094000000001</c:v>
                </c:pt>
                <c:pt idx="3280">
                  <c:v>430.36754000000002</c:v>
                </c:pt>
                <c:pt idx="3281">
                  <c:v>430.15424000000002</c:v>
                </c:pt>
                <c:pt idx="3282">
                  <c:v>429.9359</c:v>
                </c:pt>
                <c:pt idx="3283">
                  <c:v>429.73304000000002</c:v>
                </c:pt>
                <c:pt idx="3284">
                  <c:v>429.52226000000002</c:v>
                </c:pt>
                <c:pt idx="3285">
                  <c:v>429.31004000000001</c:v>
                </c:pt>
                <c:pt idx="3286">
                  <c:v>429.10412000000002</c:v>
                </c:pt>
                <c:pt idx="3287">
                  <c:v>428.88758000000001</c:v>
                </c:pt>
                <c:pt idx="3288">
                  <c:v>428.69983999999999</c:v>
                </c:pt>
                <c:pt idx="3289">
                  <c:v>428.48815999999999</c:v>
                </c:pt>
                <c:pt idx="3290">
                  <c:v>428.26909999999998</c:v>
                </c:pt>
                <c:pt idx="3291">
                  <c:v>428.05651999999998</c:v>
                </c:pt>
                <c:pt idx="3292">
                  <c:v>427.83620000000002</c:v>
                </c:pt>
                <c:pt idx="3293">
                  <c:v>427.63711999999998</c:v>
                </c:pt>
                <c:pt idx="3294">
                  <c:v>427.44074000000001</c:v>
                </c:pt>
                <c:pt idx="3295">
                  <c:v>427.21951999999999</c:v>
                </c:pt>
                <c:pt idx="3296">
                  <c:v>427.00477999999998</c:v>
                </c:pt>
                <c:pt idx="3297">
                  <c:v>426.80011999999999</c:v>
                </c:pt>
                <c:pt idx="3298">
                  <c:v>426.58843999999999</c:v>
                </c:pt>
                <c:pt idx="3299">
                  <c:v>426.39116000000001</c:v>
                </c:pt>
                <c:pt idx="3300">
                  <c:v>426.17642000000001</c:v>
                </c:pt>
                <c:pt idx="3301">
                  <c:v>425.98381999999998</c:v>
                </c:pt>
                <c:pt idx="3302">
                  <c:v>425.79104000000001</c:v>
                </c:pt>
                <c:pt idx="3303">
                  <c:v>425.56873999999999</c:v>
                </c:pt>
                <c:pt idx="3304">
                  <c:v>425.35831999999999</c:v>
                </c:pt>
                <c:pt idx="3305">
                  <c:v>425.16158000000001</c:v>
                </c:pt>
                <c:pt idx="3306">
                  <c:v>424.95890000000003</c:v>
                </c:pt>
                <c:pt idx="3307">
                  <c:v>424.74002000000002</c:v>
                </c:pt>
                <c:pt idx="3308">
                  <c:v>424.53536000000003</c:v>
                </c:pt>
                <c:pt idx="3309">
                  <c:v>424.32673999999997</c:v>
                </c:pt>
                <c:pt idx="3310">
                  <c:v>424.12297999999998</c:v>
                </c:pt>
                <c:pt idx="3311">
                  <c:v>423.93038000000001</c:v>
                </c:pt>
                <c:pt idx="3312">
                  <c:v>423.72068000000002</c:v>
                </c:pt>
                <c:pt idx="3313">
                  <c:v>423.52681999999999</c:v>
                </c:pt>
                <c:pt idx="3314">
                  <c:v>423.31693999999999</c:v>
                </c:pt>
                <c:pt idx="3315">
                  <c:v>423.11084</c:v>
                </c:pt>
                <c:pt idx="3316">
                  <c:v>422.90924000000001</c:v>
                </c:pt>
                <c:pt idx="3317">
                  <c:v>422.69234</c:v>
                </c:pt>
                <c:pt idx="3318">
                  <c:v>422.49092000000002</c:v>
                </c:pt>
                <c:pt idx="3319">
                  <c:v>422.29687999999999</c:v>
                </c:pt>
                <c:pt idx="3320">
                  <c:v>422.10032000000001</c:v>
                </c:pt>
                <c:pt idx="3321">
                  <c:v>421.89692000000002</c:v>
                </c:pt>
                <c:pt idx="3322">
                  <c:v>421.68470000000002</c:v>
                </c:pt>
                <c:pt idx="3323">
                  <c:v>421.48633999999998</c:v>
                </c:pt>
                <c:pt idx="3324">
                  <c:v>421.28708</c:v>
                </c:pt>
                <c:pt idx="3325">
                  <c:v>421.08242000000001</c:v>
                </c:pt>
                <c:pt idx="3326">
                  <c:v>420.89179999999999</c:v>
                </c:pt>
                <c:pt idx="3327">
                  <c:v>420.68407999999999</c:v>
                </c:pt>
                <c:pt idx="3328">
                  <c:v>420.47492</c:v>
                </c:pt>
                <c:pt idx="3329">
                  <c:v>420.2672</c:v>
                </c:pt>
                <c:pt idx="3330">
                  <c:v>420.08395999999999</c:v>
                </c:pt>
                <c:pt idx="3331">
                  <c:v>419.88236000000001</c:v>
                </c:pt>
                <c:pt idx="3332">
                  <c:v>419.67500000000001</c:v>
                </c:pt>
                <c:pt idx="3333">
                  <c:v>419.47106000000002</c:v>
                </c:pt>
                <c:pt idx="3334">
                  <c:v>419.2817</c:v>
                </c:pt>
                <c:pt idx="3335">
                  <c:v>419.07920000000001</c:v>
                </c:pt>
                <c:pt idx="3336">
                  <c:v>418.87741999999997</c:v>
                </c:pt>
                <c:pt idx="3337">
                  <c:v>418.68608</c:v>
                </c:pt>
                <c:pt idx="3338">
                  <c:v>418.47692000000001</c:v>
                </c:pt>
                <c:pt idx="3339">
                  <c:v>418.28935999999999</c:v>
                </c:pt>
                <c:pt idx="3340">
                  <c:v>418.0838</c:v>
                </c:pt>
                <c:pt idx="3341">
                  <c:v>417.88274000000001</c:v>
                </c:pt>
                <c:pt idx="3342">
                  <c:v>417.68941999999998</c:v>
                </c:pt>
                <c:pt idx="3343">
                  <c:v>417.4871</c:v>
                </c:pt>
                <c:pt idx="3344">
                  <c:v>417.29432000000003</c:v>
                </c:pt>
                <c:pt idx="3345">
                  <c:v>417.09235999999999</c:v>
                </c:pt>
                <c:pt idx="3346">
                  <c:v>416.89076</c:v>
                </c:pt>
                <c:pt idx="3347">
                  <c:v>416.68754000000001</c:v>
                </c:pt>
                <c:pt idx="3348">
                  <c:v>416.49493999999999</c:v>
                </c:pt>
                <c:pt idx="3349">
                  <c:v>416.2955</c:v>
                </c:pt>
                <c:pt idx="3350">
                  <c:v>416.08832000000001</c:v>
                </c:pt>
                <c:pt idx="3351">
                  <c:v>415.89787999999999</c:v>
                </c:pt>
                <c:pt idx="3352">
                  <c:v>415.70474000000002</c:v>
                </c:pt>
                <c:pt idx="3353">
                  <c:v>415.50529999999998</c:v>
                </c:pt>
                <c:pt idx="3354">
                  <c:v>415.30495999999999</c:v>
                </c:pt>
                <c:pt idx="3355">
                  <c:v>415.09778</c:v>
                </c:pt>
                <c:pt idx="3356">
                  <c:v>414.90733999999998</c:v>
                </c:pt>
                <c:pt idx="3357">
                  <c:v>414.70537999999999</c:v>
                </c:pt>
                <c:pt idx="3358">
                  <c:v>414.50684000000001</c:v>
                </c:pt>
                <c:pt idx="3359">
                  <c:v>414.30793999999997</c:v>
                </c:pt>
                <c:pt idx="3360">
                  <c:v>414.11354</c:v>
                </c:pt>
                <c:pt idx="3361">
                  <c:v>413.92345999999998</c:v>
                </c:pt>
                <c:pt idx="3362">
                  <c:v>413.71465999999998</c:v>
                </c:pt>
                <c:pt idx="3363">
                  <c:v>413.50351999999998</c:v>
                </c:pt>
                <c:pt idx="3364">
                  <c:v>413.31776000000002</c:v>
                </c:pt>
                <c:pt idx="3365">
                  <c:v>413.11399999999998</c:v>
                </c:pt>
                <c:pt idx="3366">
                  <c:v>412.91582</c:v>
                </c:pt>
                <c:pt idx="3367">
                  <c:v>412.71836000000002</c:v>
                </c:pt>
                <c:pt idx="3368">
                  <c:v>412.51927999999998</c:v>
                </c:pt>
                <c:pt idx="3369">
                  <c:v>412.32938000000001</c:v>
                </c:pt>
                <c:pt idx="3370">
                  <c:v>412.12993999999998</c:v>
                </c:pt>
                <c:pt idx="3371">
                  <c:v>411.92203999999998</c:v>
                </c:pt>
                <c:pt idx="3372">
                  <c:v>411.71899999999999</c:v>
                </c:pt>
                <c:pt idx="3373">
                  <c:v>411.53935999999999</c:v>
                </c:pt>
                <c:pt idx="3374">
                  <c:v>411.34892000000002</c:v>
                </c:pt>
                <c:pt idx="3375">
                  <c:v>411.13940000000002</c:v>
                </c:pt>
                <c:pt idx="3376">
                  <c:v>410.94986</c:v>
                </c:pt>
                <c:pt idx="3377">
                  <c:v>410.73962</c:v>
                </c:pt>
                <c:pt idx="3378">
                  <c:v>410.54881999999998</c:v>
                </c:pt>
                <c:pt idx="3379">
                  <c:v>410.36108000000002</c:v>
                </c:pt>
                <c:pt idx="3380">
                  <c:v>410.16721999999999</c:v>
                </c:pt>
                <c:pt idx="3381">
                  <c:v>409.95499999999998</c:v>
                </c:pt>
                <c:pt idx="3382">
                  <c:v>409.75970000000001</c:v>
                </c:pt>
                <c:pt idx="3383">
                  <c:v>409.57249999999999</c:v>
                </c:pt>
                <c:pt idx="3384">
                  <c:v>409.37378000000001</c:v>
                </c:pt>
                <c:pt idx="3385">
                  <c:v>409.16282000000001</c:v>
                </c:pt>
                <c:pt idx="3386">
                  <c:v>408.97057999999998</c:v>
                </c:pt>
                <c:pt idx="3387">
                  <c:v>408.78913999999997</c:v>
                </c:pt>
                <c:pt idx="3388">
                  <c:v>408.5933</c:v>
                </c:pt>
                <c:pt idx="3389">
                  <c:v>408.38396</c:v>
                </c:pt>
                <c:pt idx="3390">
                  <c:v>408.18200000000002</c:v>
                </c:pt>
                <c:pt idx="3391">
                  <c:v>407.99299999999999</c:v>
                </c:pt>
                <c:pt idx="3392">
                  <c:v>407.79518000000002</c:v>
                </c:pt>
                <c:pt idx="3393">
                  <c:v>407.61212</c:v>
                </c:pt>
                <c:pt idx="3394">
                  <c:v>407.41717999999997</c:v>
                </c:pt>
                <c:pt idx="3395">
                  <c:v>407.21863999999999</c:v>
                </c:pt>
                <c:pt idx="3396">
                  <c:v>407.03251999999998</c:v>
                </c:pt>
                <c:pt idx="3397">
                  <c:v>406.83524</c:v>
                </c:pt>
                <c:pt idx="3398">
                  <c:v>406.64407999999997</c:v>
                </c:pt>
                <c:pt idx="3399">
                  <c:v>406.42916000000002</c:v>
                </c:pt>
                <c:pt idx="3400">
                  <c:v>406.25851999999998</c:v>
                </c:pt>
                <c:pt idx="3401">
                  <c:v>406.05907999999999</c:v>
                </c:pt>
                <c:pt idx="3402">
                  <c:v>405.85712000000001</c:v>
                </c:pt>
                <c:pt idx="3403">
                  <c:v>405.65300000000002</c:v>
                </c:pt>
                <c:pt idx="3404">
                  <c:v>405.46922000000001</c:v>
                </c:pt>
                <c:pt idx="3405">
                  <c:v>405.27679999999998</c:v>
                </c:pt>
                <c:pt idx="3406">
                  <c:v>405.08474000000001</c:v>
                </c:pt>
                <c:pt idx="3407">
                  <c:v>404.89051999999998</c:v>
                </c:pt>
                <c:pt idx="3408">
                  <c:v>404.68765999999999</c:v>
                </c:pt>
                <c:pt idx="3409">
                  <c:v>404.49776000000003</c:v>
                </c:pt>
                <c:pt idx="3410">
                  <c:v>404.3048</c:v>
                </c:pt>
                <c:pt idx="3411">
                  <c:v>404.10320000000002</c:v>
                </c:pt>
                <c:pt idx="3412">
                  <c:v>403.90609999999998</c:v>
                </c:pt>
                <c:pt idx="3413">
                  <c:v>403.72034000000002</c:v>
                </c:pt>
                <c:pt idx="3414">
                  <c:v>403.52864</c:v>
                </c:pt>
                <c:pt idx="3415">
                  <c:v>403.33262000000002</c:v>
                </c:pt>
                <c:pt idx="3416">
                  <c:v>403.13065999999998</c:v>
                </c:pt>
                <c:pt idx="3417">
                  <c:v>402.93428</c:v>
                </c:pt>
                <c:pt idx="3418">
                  <c:v>402.74383999999998</c:v>
                </c:pt>
                <c:pt idx="3419">
                  <c:v>402.55772000000002</c:v>
                </c:pt>
                <c:pt idx="3420">
                  <c:v>402.37754000000001</c:v>
                </c:pt>
                <c:pt idx="3421">
                  <c:v>402.17612000000003</c:v>
                </c:pt>
                <c:pt idx="3422">
                  <c:v>401.98874000000001</c:v>
                </c:pt>
                <c:pt idx="3423">
                  <c:v>401.80441999999999</c:v>
                </c:pt>
                <c:pt idx="3424">
                  <c:v>401.59886</c:v>
                </c:pt>
                <c:pt idx="3425">
                  <c:v>401.41363999999999</c:v>
                </c:pt>
                <c:pt idx="3426">
                  <c:v>401.21222</c:v>
                </c:pt>
                <c:pt idx="3427">
                  <c:v>401.02177999999998</c:v>
                </c:pt>
                <c:pt idx="3428">
                  <c:v>400.82954000000001</c:v>
                </c:pt>
                <c:pt idx="3429">
                  <c:v>400.63639999999998</c:v>
                </c:pt>
                <c:pt idx="3430">
                  <c:v>400.44272000000001</c:v>
                </c:pt>
                <c:pt idx="3431">
                  <c:v>400.25821999999999</c:v>
                </c:pt>
                <c:pt idx="3432">
                  <c:v>400.08001999999999</c:v>
                </c:pt>
                <c:pt idx="3433">
                  <c:v>399.88310000000001</c:v>
                </c:pt>
                <c:pt idx="3434">
                  <c:v>399.68977999999998</c:v>
                </c:pt>
                <c:pt idx="3435">
                  <c:v>399.49160000000001</c:v>
                </c:pt>
                <c:pt idx="3436">
                  <c:v>399.30421999999999</c:v>
                </c:pt>
                <c:pt idx="3437">
                  <c:v>399.11342000000002</c:v>
                </c:pt>
                <c:pt idx="3438">
                  <c:v>398.93072000000001</c:v>
                </c:pt>
                <c:pt idx="3439">
                  <c:v>398.76008000000002</c:v>
                </c:pt>
                <c:pt idx="3440">
                  <c:v>398.56189999999998</c:v>
                </c:pt>
                <c:pt idx="3441">
                  <c:v>398.35669999999999</c:v>
                </c:pt>
                <c:pt idx="3442">
                  <c:v>398.17093999999997</c:v>
                </c:pt>
                <c:pt idx="3443">
                  <c:v>397.98878000000002</c:v>
                </c:pt>
                <c:pt idx="3444">
                  <c:v>397.7987</c:v>
                </c:pt>
                <c:pt idx="3445">
                  <c:v>397.61401999999998</c:v>
                </c:pt>
                <c:pt idx="3446">
                  <c:v>397.42322000000001</c:v>
                </c:pt>
                <c:pt idx="3447">
                  <c:v>397.23692</c:v>
                </c:pt>
                <c:pt idx="3448">
                  <c:v>397.05691999999999</c:v>
                </c:pt>
                <c:pt idx="3449">
                  <c:v>396.86414000000002</c:v>
                </c:pt>
                <c:pt idx="3450">
                  <c:v>396.69871999999998</c:v>
                </c:pt>
                <c:pt idx="3451">
                  <c:v>396.49838</c:v>
                </c:pt>
                <c:pt idx="3452">
                  <c:v>396.28724</c:v>
                </c:pt>
                <c:pt idx="3453">
                  <c:v>396.1139</c:v>
                </c:pt>
                <c:pt idx="3454">
                  <c:v>395.93588</c:v>
                </c:pt>
                <c:pt idx="3455">
                  <c:v>395.74364000000003</c:v>
                </c:pt>
                <c:pt idx="3456">
                  <c:v>395.55572000000001</c:v>
                </c:pt>
                <c:pt idx="3457">
                  <c:v>395.37175999999999</c:v>
                </c:pt>
                <c:pt idx="3458">
                  <c:v>395.16836000000001</c:v>
                </c:pt>
                <c:pt idx="3459">
                  <c:v>394.98421999999999</c:v>
                </c:pt>
                <c:pt idx="3460">
                  <c:v>394.79737999999998</c:v>
                </c:pt>
                <c:pt idx="3461">
                  <c:v>394.61342000000002</c:v>
                </c:pt>
                <c:pt idx="3462">
                  <c:v>394.42712</c:v>
                </c:pt>
                <c:pt idx="3463">
                  <c:v>394.23236000000003</c:v>
                </c:pt>
                <c:pt idx="3464">
                  <c:v>394.05416000000002</c:v>
                </c:pt>
                <c:pt idx="3465">
                  <c:v>393.87110000000001</c:v>
                </c:pt>
                <c:pt idx="3466">
                  <c:v>393.66284000000002</c:v>
                </c:pt>
                <c:pt idx="3467">
                  <c:v>393.48050000000001</c:v>
                </c:pt>
                <c:pt idx="3468">
                  <c:v>393.28825999999998</c:v>
                </c:pt>
                <c:pt idx="3469">
                  <c:v>393.09278</c:v>
                </c:pt>
                <c:pt idx="3470">
                  <c:v>392.89675999999997</c:v>
                </c:pt>
                <c:pt idx="3471">
                  <c:v>392.71730000000002</c:v>
                </c:pt>
                <c:pt idx="3472">
                  <c:v>392.53406000000001</c:v>
                </c:pt>
                <c:pt idx="3473">
                  <c:v>392.34902</c:v>
                </c:pt>
                <c:pt idx="3474">
                  <c:v>392.15408000000002</c:v>
                </c:pt>
                <c:pt idx="3475">
                  <c:v>391.95319999999998</c:v>
                </c:pt>
                <c:pt idx="3476">
                  <c:v>391.77319999999997</c:v>
                </c:pt>
                <c:pt idx="3477">
                  <c:v>391.59230000000002</c:v>
                </c:pt>
                <c:pt idx="3478">
                  <c:v>391.39952</c:v>
                </c:pt>
                <c:pt idx="3479">
                  <c:v>391.22924</c:v>
                </c:pt>
                <c:pt idx="3480">
                  <c:v>391.03304000000003</c:v>
                </c:pt>
                <c:pt idx="3481">
                  <c:v>390.85268000000002</c:v>
                </c:pt>
                <c:pt idx="3482">
                  <c:v>390.6617</c:v>
                </c:pt>
                <c:pt idx="3483">
                  <c:v>390.46640000000002</c:v>
                </c:pt>
                <c:pt idx="3484">
                  <c:v>390.28874000000002</c:v>
                </c:pt>
                <c:pt idx="3485">
                  <c:v>390.09974</c:v>
                </c:pt>
                <c:pt idx="3486">
                  <c:v>389.92225999999999</c:v>
                </c:pt>
                <c:pt idx="3487">
                  <c:v>389.73110000000003</c:v>
                </c:pt>
                <c:pt idx="3488">
                  <c:v>389.55308000000002</c:v>
                </c:pt>
                <c:pt idx="3489">
                  <c:v>389.36606</c:v>
                </c:pt>
                <c:pt idx="3490">
                  <c:v>389.18642</c:v>
                </c:pt>
                <c:pt idx="3491">
                  <c:v>389.00876</c:v>
                </c:pt>
                <c:pt idx="3492">
                  <c:v>388.82875999999999</c:v>
                </c:pt>
                <c:pt idx="3493">
                  <c:v>388.63706000000002</c:v>
                </c:pt>
                <c:pt idx="3494">
                  <c:v>388.47019999999998</c:v>
                </c:pt>
                <c:pt idx="3495">
                  <c:v>388.28030000000001</c:v>
                </c:pt>
                <c:pt idx="3496">
                  <c:v>388.08265999999998</c:v>
                </c:pt>
                <c:pt idx="3497">
                  <c:v>387.89618000000002</c:v>
                </c:pt>
                <c:pt idx="3498">
                  <c:v>387.70087999999998</c:v>
                </c:pt>
                <c:pt idx="3499">
                  <c:v>387.52861999999999</c:v>
                </c:pt>
                <c:pt idx="3500">
                  <c:v>387.34969999999998</c:v>
                </c:pt>
                <c:pt idx="3501">
                  <c:v>387.17509999999999</c:v>
                </c:pt>
                <c:pt idx="3502">
                  <c:v>386.97818000000001</c:v>
                </c:pt>
                <c:pt idx="3503">
                  <c:v>386.7962</c:v>
                </c:pt>
                <c:pt idx="3504">
                  <c:v>386.63150000000002</c:v>
                </c:pt>
                <c:pt idx="3505">
                  <c:v>386.43871999999999</c:v>
                </c:pt>
                <c:pt idx="3506">
                  <c:v>386.24594000000002</c:v>
                </c:pt>
                <c:pt idx="3507">
                  <c:v>386.06360000000001</c:v>
                </c:pt>
                <c:pt idx="3508">
                  <c:v>385.89998000000003</c:v>
                </c:pt>
                <c:pt idx="3509">
                  <c:v>385.71476000000001</c:v>
                </c:pt>
                <c:pt idx="3510">
                  <c:v>385.52215999999999</c:v>
                </c:pt>
                <c:pt idx="3511">
                  <c:v>385.33676000000003</c:v>
                </c:pt>
                <c:pt idx="3512">
                  <c:v>385.15802000000002</c:v>
                </c:pt>
                <c:pt idx="3513">
                  <c:v>384.98827999999997</c:v>
                </c:pt>
                <c:pt idx="3514">
                  <c:v>384.79622000000001</c:v>
                </c:pt>
                <c:pt idx="3515">
                  <c:v>384.61333999999999</c:v>
                </c:pt>
                <c:pt idx="3516">
                  <c:v>384.41588000000002</c:v>
                </c:pt>
                <c:pt idx="3517">
                  <c:v>384.23624000000001</c:v>
                </c:pt>
                <c:pt idx="3518">
                  <c:v>384.053</c:v>
                </c:pt>
                <c:pt idx="3519">
                  <c:v>383.88434000000001</c:v>
                </c:pt>
                <c:pt idx="3520">
                  <c:v>383.69155999999998</c:v>
                </c:pt>
                <c:pt idx="3521">
                  <c:v>383.51479999999998</c:v>
                </c:pt>
                <c:pt idx="3522">
                  <c:v>383.34289999999999</c:v>
                </c:pt>
                <c:pt idx="3523">
                  <c:v>383.15336000000002</c:v>
                </c:pt>
                <c:pt idx="3524">
                  <c:v>382.97912000000002</c:v>
                </c:pt>
                <c:pt idx="3525">
                  <c:v>382.79696000000001</c:v>
                </c:pt>
                <c:pt idx="3526">
                  <c:v>382.62380000000002</c:v>
                </c:pt>
                <c:pt idx="3527">
                  <c:v>382.43534</c:v>
                </c:pt>
                <c:pt idx="3528">
                  <c:v>382.25209999999998</c:v>
                </c:pt>
                <c:pt idx="3529">
                  <c:v>382.06148000000002</c:v>
                </c:pt>
                <c:pt idx="3530">
                  <c:v>381.88364000000001</c:v>
                </c:pt>
                <c:pt idx="3531">
                  <c:v>381.71120000000002</c:v>
                </c:pt>
                <c:pt idx="3532">
                  <c:v>381.53408000000002</c:v>
                </c:pt>
                <c:pt idx="3533">
                  <c:v>381.35876000000002</c:v>
                </c:pt>
                <c:pt idx="3534">
                  <c:v>381.16471999999999</c:v>
                </c:pt>
                <c:pt idx="3535">
                  <c:v>380.97482000000002</c:v>
                </c:pt>
                <c:pt idx="3536">
                  <c:v>380.79446000000002</c:v>
                </c:pt>
                <c:pt idx="3537">
                  <c:v>380.63047999999998</c:v>
                </c:pt>
                <c:pt idx="3538">
                  <c:v>380.45443999999998</c:v>
                </c:pt>
                <c:pt idx="3539">
                  <c:v>380.27174000000002</c:v>
                </c:pt>
                <c:pt idx="3540">
                  <c:v>380.07679999999999</c:v>
                </c:pt>
                <c:pt idx="3541">
                  <c:v>379.92110000000002</c:v>
                </c:pt>
                <c:pt idx="3542">
                  <c:v>379.74200000000002</c:v>
                </c:pt>
                <c:pt idx="3543">
                  <c:v>379.54633999999999</c:v>
                </c:pt>
                <c:pt idx="3544">
                  <c:v>379.37371999999999</c:v>
                </c:pt>
                <c:pt idx="3545">
                  <c:v>379.19731999999999</c:v>
                </c:pt>
                <c:pt idx="3546">
                  <c:v>379.01533999999998</c:v>
                </c:pt>
                <c:pt idx="3547">
                  <c:v>378.83461999999997</c:v>
                </c:pt>
                <c:pt idx="3548">
                  <c:v>378.67225999999999</c:v>
                </c:pt>
                <c:pt idx="3549">
                  <c:v>378.49351999999999</c:v>
                </c:pt>
                <c:pt idx="3550">
                  <c:v>378.31045999999998</c:v>
                </c:pt>
                <c:pt idx="3551">
                  <c:v>378.13909999999998</c:v>
                </c:pt>
                <c:pt idx="3552">
                  <c:v>377.9357</c:v>
                </c:pt>
                <c:pt idx="3553">
                  <c:v>377.76974000000001</c:v>
                </c:pt>
                <c:pt idx="3554">
                  <c:v>377.60485999999997</c:v>
                </c:pt>
                <c:pt idx="3555">
                  <c:v>377.41892000000001</c:v>
                </c:pt>
                <c:pt idx="3556">
                  <c:v>377.23027999999999</c:v>
                </c:pt>
                <c:pt idx="3557">
                  <c:v>377.05369999999999</c:v>
                </c:pt>
                <c:pt idx="3558">
                  <c:v>376.87639999999999</c:v>
                </c:pt>
                <c:pt idx="3559">
                  <c:v>376.69711999999998</c:v>
                </c:pt>
                <c:pt idx="3560">
                  <c:v>376.51657999999998</c:v>
                </c:pt>
                <c:pt idx="3561">
                  <c:v>376.3229</c:v>
                </c:pt>
                <c:pt idx="3562">
                  <c:v>376.15604000000002</c:v>
                </c:pt>
                <c:pt idx="3563">
                  <c:v>375.97964000000002</c:v>
                </c:pt>
                <c:pt idx="3564">
                  <c:v>375.80288000000002</c:v>
                </c:pt>
                <c:pt idx="3565">
                  <c:v>375.61009999999999</c:v>
                </c:pt>
                <c:pt idx="3566">
                  <c:v>375.43639999999999</c:v>
                </c:pt>
                <c:pt idx="3567">
                  <c:v>375.27008000000001</c:v>
                </c:pt>
                <c:pt idx="3568">
                  <c:v>375.08503999999999</c:v>
                </c:pt>
                <c:pt idx="3569">
                  <c:v>374.90755999999999</c:v>
                </c:pt>
                <c:pt idx="3570">
                  <c:v>374.72773999999998</c:v>
                </c:pt>
                <c:pt idx="3571">
                  <c:v>374.54737999999998</c:v>
                </c:pt>
                <c:pt idx="3572">
                  <c:v>374.38195999999999</c:v>
                </c:pt>
                <c:pt idx="3573">
                  <c:v>374.20537999999999</c:v>
                </c:pt>
                <c:pt idx="3574">
                  <c:v>374.02087999999998</c:v>
                </c:pt>
                <c:pt idx="3575">
                  <c:v>373.84681999999998</c:v>
                </c:pt>
                <c:pt idx="3576">
                  <c:v>373.67221999999998</c:v>
                </c:pt>
                <c:pt idx="3577">
                  <c:v>373.50013999999999</c:v>
                </c:pt>
                <c:pt idx="3578">
                  <c:v>373.32427999999999</c:v>
                </c:pt>
                <c:pt idx="3579">
                  <c:v>373.13276000000002</c:v>
                </c:pt>
                <c:pt idx="3580">
                  <c:v>372.93187999999998</c:v>
                </c:pt>
                <c:pt idx="3581">
                  <c:v>372.76772</c:v>
                </c:pt>
                <c:pt idx="3582">
                  <c:v>372.60086000000001</c:v>
                </c:pt>
                <c:pt idx="3583">
                  <c:v>372.42536000000001</c:v>
                </c:pt>
                <c:pt idx="3584">
                  <c:v>372.23635999999999</c:v>
                </c:pt>
                <c:pt idx="3585">
                  <c:v>372.07094000000001</c:v>
                </c:pt>
                <c:pt idx="3586">
                  <c:v>371.87923999999998</c:v>
                </c:pt>
                <c:pt idx="3587">
                  <c:v>371.70769999999999</c:v>
                </c:pt>
                <c:pt idx="3588">
                  <c:v>371.52715999999998</c:v>
                </c:pt>
                <c:pt idx="3589">
                  <c:v>371.35885999999999</c:v>
                </c:pt>
                <c:pt idx="3590">
                  <c:v>371.19272000000001</c:v>
                </c:pt>
                <c:pt idx="3591">
                  <c:v>370.99741999999998</c:v>
                </c:pt>
                <c:pt idx="3592">
                  <c:v>370.81921999999997</c:v>
                </c:pt>
                <c:pt idx="3593">
                  <c:v>370.65073999999998</c:v>
                </c:pt>
                <c:pt idx="3594">
                  <c:v>370.47037999999998</c:v>
                </c:pt>
                <c:pt idx="3595">
                  <c:v>370.29074000000003</c:v>
                </c:pt>
                <c:pt idx="3596">
                  <c:v>370.12423999999999</c:v>
                </c:pt>
                <c:pt idx="3597">
                  <c:v>369.93074000000001</c:v>
                </c:pt>
                <c:pt idx="3598">
                  <c:v>369.74678</c:v>
                </c:pt>
                <c:pt idx="3599">
                  <c:v>369.58963999999997</c:v>
                </c:pt>
                <c:pt idx="3600">
                  <c:v>369.41072000000003</c:v>
                </c:pt>
                <c:pt idx="3601">
                  <c:v>369.22964000000002</c:v>
                </c:pt>
                <c:pt idx="3602">
                  <c:v>369.04892000000001</c:v>
                </c:pt>
                <c:pt idx="3603">
                  <c:v>368.87738000000002</c:v>
                </c:pt>
                <c:pt idx="3604">
                  <c:v>368.6927</c:v>
                </c:pt>
                <c:pt idx="3605">
                  <c:v>368.51324</c:v>
                </c:pt>
                <c:pt idx="3606">
                  <c:v>368.33305999999999</c:v>
                </c:pt>
                <c:pt idx="3607">
                  <c:v>368.15503999999999</c:v>
                </c:pt>
                <c:pt idx="3608">
                  <c:v>367.97359999999998</c:v>
                </c:pt>
                <c:pt idx="3609">
                  <c:v>367.79791999999998</c:v>
                </c:pt>
                <c:pt idx="3610">
                  <c:v>367.62241999999998</c:v>
                </c:pt>
                <c:pt idx="3611">
                  <c:v>367.43882000000002</c:v>
                </c:pt>
                <c:pt idx="3612">
                  <c:v>367.26656000000003</c:v>
                </c:pt>
                <c:pt idx="3613">
                  <c:v>367.07558</c:v>
                </c:pt>
                <c:pt idx="3614">
                  <c:v>366.88729999999998</c:v>
                </c:pt>
                <c:pt idx="3615">
                  <c:v>366.71359999999999</c:v>
                </c:pt>
                <c:pt idx="3616">
                  <c:v>366.53377999999998</c:v>
                </c:pt>
                <c:pt idx="3617">
                  <c:v>366.36421999999999</c:v>
                </c:pt>
                <c:pt idx="3618">
                  <c:v>366.19141999999999</c:v>
                </c:pt>
                <c:pt idx="3619">
                  <c:v>366.02042</c:v>
                </c:pt>
                <c:pt idx="3620">
                  <c:v>365.82691999999997</c:v>
                </c:pt>
                <c:pt idx="3621">
                  <c:v>365.64944000000003</c:v>
                </c:pt>
                <c:pt idx="3622">
                  <c:v>365.49068</c:v>
                </c:pt>
                <c:pt idx="3623">
                  <c:v>365.30365999999998</c:v>
                </c:pt>
                <c:pt idx="3624">
                  <c:v>365.11538000000002</c:v>
                </c:pt>
                <c:pt idx="3625">
                  <c:v>364.94402000000002</c:v>
                </c:pt>
                <c:pt idx="3626">
                  <c:v>364.77337999999997</c:v>
                </c:pt>
                <c:pt idx="3627">
                  <c:v>364.59661999999997</c:v>
                </c:pt>
                <c:pt idx="3628">
                  <c:v>364.40798000000001</c:v>
                </c:pt>
                <c:pt idx="3629">
                  <c:v>364.23626000000002</c:v>
                </c:pt>
                <c:pt idx="3630">
                  <c:v>364.06849999999997</c:v>
                </c:pt>
                <c:pt idx="3631">
                  <c:v>363.88760000000002</c:v>
                </c:pt>
                <c:pt idx="3632">
                  <c:v>363.70112</c:v>
                </c:pt>
                <c:pt idx="3633">
                  <c:v>363.52454</c:v>
                </c:pt>
                <c:pt idx="3634">
                  <c:v>363.35120000000001</c:v>
                </c:pt>
                <c:pt idx="3635">
                  <c:v>363.17750000000001</c:v>
                </c:pt>
                <c:pt idx="3636">
                  <c:v>363.01208000000003</c:v>
                </c:pt>
                <c:pt idx="3637">
                  <c:v>362.83676000000003</c:v>
                </c:pt>
                <c:pt idx="3638">
                  <c:v>362.64776000000001</c:v>
                </c:pt>
                <c:pt idx="3639">
                  <c:v>362.47028</c:v>
                </c:pt>
                <c:pt idx="3640">
                  <c:v>362.30216000000001</c:v>
                </c:pt>
                <c:pt idx="3641">
                  <c:v>362.13242000000002</c:v>
                </c:pt>
                <c:pt idx="3642">
                  <c:v>361.95170000000002</c:v>
                </c:pt>
                <c:pt idx="3643">
                  <c:v>361.78717999999998</c:v>
                </c:pt>
                <c:pt idx="3644">
                  <c:v>361.60861999999997</c:v>
                </c:pt>
                <c:pt idx="3645">
                  <c:v>361.43995999999999</c:v>
                </c:pt>
                <c:pt idx="3646">
                  <c:v>361.25941999999998</c:v>
                </c:pt>
                <c:pt idx="3647">
                  <c:v>361.08769999999998</c:v>
                </c:pt>
                <c:pt idx="3648">
                  <c:v>360.89906000000002</c:v>
                </c:pt>
                <c:pt idx="3649">
                  <c:v>360.73309999999998</c:v>
                </c:pt>
                <c:pt idx="3650">
                  <c:v>360.55651999999998</c:v>
                </c:pt>
                <c:pt idx="3651">
                  <c:v>360.38047999999998</c:v>
                </c:pt>
                <c:pt idx="3652">
                  <c:v>360.19994000000003</c:v>
                </c:pt>
                <c:pt idx="3653">
                  <c:v>360.02731999999997</c:v>
                </c:pt>
                <c:pt idx="3654">
                  <c:v>359.85757999999998</c:v>
                </c:pt>
                <c:pt idx="3655">
                  <c:v>359.69612000000001</c:v>
                </c:pt>
                <c:pt idx="3656">
                  <c:v>359.52602000000002</c:v>
                </c:pt>
                <c:pt idx="3657">
                  <c:v>359.35664000000003</c:v>
                </c:pt>
                <c:pt idx="3658">
                  <c:v>359.17448000000002</c:v>
                </c:pt>
                <c:pt idx="3659">
                  <c:v>358.99160000000001</c:v>
                </c:pt>
                <c:pt idx="3660">
                  <c:v>358.82366000000002</c:v>
                </c:pt>
                <c:pt idx="3661">
                  <c:v>358.66687999999999</c:v>
                </c:pt>
                <c:pt idx="3662">
                  <c:v>358.49822</c:v>
                </c:pt>
                <c:pt idx="3663">
                  <c:v>358.31353999999999</c:v>
                </c:pt>
                <c:pt idx="3664">
                  <c:v>358.15046000000001</c:v>
                </c:pt>
                <c:pt idx="3665">
                  <c:v>357.98360000000002</c:v>
                </c:pt>
                <c:pt idx="3666">
                  <c:v>357.80648000000002</c:v>
                </c:pt>
                <c:pt idx="3667">
                  <c:v>357.64843999999999</c:v>
                </c:pt>
                <c:pt idx="3668">
                  <c:v>357.46879999999999</c:v>
                </c:pt>
                <c:pt idx="3669">
                  <c:v>357.27962000000002</c:v>
                </c:pt>
                <c:pt idx="3670">
                  <c:v>357.11005999999998</c:v>
                </c:pt>
                <c:pt idx="3671">
                  <c:v>356.93185999999997</c:v>
                </c:pt>
                <c:pt idx="3672">
                  <c:v>356.76121999999998</c:v>
                </c:pt>
                <c:pt idx="3673">
                  <c:v>356.58661999999998</c:v>
                </c:pt>
                <c:pt idx="3674">
                  <c:v>356.42156</c:v>
                </c:pt>
                <c:pt idx="3675">
                  <c:v>356.26423999999997</c:v>
                </c:pt>
                <c:pt idx="3676">
                  <c:v>356.10187999999999</c:v>
                </c:pt>
                <c:pt idx="3677">
                  <c:v>355.92367999999999</c:v>
                </c:pt>
                <c:pt idx="3678">
                  <c:v>355.73162000000002</c:v>
                </c:pt>
                <c:pt idx="3679">
                  <c:v>355.56727999999998</c:v>
                </c:pt>
                <c:pt idx="3680">
                  <c:v>355.4051</c:v>
                </c:pt>
                <c:pt idx="3681">
                  <c:v>355.23626000000002</c:v>
                </c:pt>
                <c:pt idx="3682">
                  <c:v>355.06903999999997</c:v>
                </c:pt>
                <c:pt idx="3683">
                  <c:v>354.89533999999998</c:v>
                </c:pt>
                <c:pt idx="3684">
                  <c:v>354.73442</c:v>
                </c:pt>
                <c:pt idx="3685">
                  <c:v>354.56324000000001</c:v>
                </c:pt>
                <c:pt idx="3686">
                  <c:v>354.39872000000003</c:v>
                </c:pt>
                <c:pt idx="3687">
                  <c:v>354.21638000000002</c:v>
                </c:pt>
                <c:pt idx="3688">
                  <c:v>354.04034000000001</c:v>
                </c:pt>
                <c:pt idx="3689">
                  <c:v>353.8913</c:v>
                </c:pt>
                <c:pt idx="3690">
                  <c:v>353.71868000000001</c:v>
                </c:pt>
                <c:pt idx="3691">
                  <c:v>353.53868</c:v>
                </c:pt>
                <c:pt idx="3692">
                  <c:v>353.36732000000001</c:v>
                </c:pt>
                <c:pt idx="3693">
                  <c:v>353.18876</c:v>
                </c:pt>
                <c:pt idx="3694">
                  <c:v>353.02712000000002</c:v>
                </c:pt>
                <c:pt idx="3695">
                  <c:v>352.86836</c:v>
                </c:pt>
                <c:pt idx="3696">
                  <c:v>352.68961999999999</c:v>
                </c:pt>
                <c:pt idx="3697">
                  <c:v>352.50565999999998</c:v>
                </c:pt>
                <c:pt idx="3698">
                  <c:v>352.36219999999997</c:v>
                </c:pt>
                <c:pt idx="3699">
                  <c:v>352.19623999999999</c:v>
                </c:pt>
                <c:pt idx="3700">
                  <c:v>352.02794</c:v>
                </c:pt>
                <c:pt idx="3701">
                  <c:v>351.84631999999999</c:v>
                </c:pt>
                <c:pt idx="3702">
                  <c:v>351.68108000000001</c:v>
                </c:pt>
                <c:pt idx="3703">
                  <c:v>351.50702000000001</c:v>
                </c:pt>
                <c:pt idx="3704">
                  <c:v>351.34519999999998</c:v>
                </c:pt>
                <c:pt idx="3705">
                  <c:v>351.17167999999998</c:v>
                </c:pt>
                <c:pt idx="3706">
                  <c:v>351.00391999999999</c:v>
                </c:pt>
                <c:pt idx="3707">
                  <c:v>350.85937999999999</c:v>
                </c:pt>
                <c:pt idx="3708">
                  <c:v>350.67415999999997</c:v>
                </c:pt>
                <c:pt idx="3709">
                  <c:v>350.49416000000002</c:v>
                </c:pt>
                <c:pt idx="3710">
                  <c:v>350.32981999999998</c:v>
                </c:pt>
                <c:pt idx="3711">
                  <c:v>350.16242</c:v>
                </c:pt>
                <c:pt idx="3712">
                  <c:v>350.00510000000003</c:v>
                </c:pt>
                <c:pt idx="3713">
                  <c:v>349.82384000000002</c:v>
                </c:pt>
                <c:pt idx="3714">
                  <c:v>349.65392000000003</c:v>
                </c:pt>
                <c:pt idx="3715">
                  <c:v>349.48741999999999</c:v>
                </c:pt>
                <c:pt idx="3716">
                  <c:v>349.32344000000001</c:v>
                </c:pt>
                <c:pt idx="3717">
                  <c:v>349.15046000000001</c:v>
                </c:pt>
                <c:pt idx="3718">
                  <c:v>348.98162000000002</c:v>
                </c:pt>
                <c:pt idx="3719">
                  <c:v>348.82447999999999</c:v>
                </c:pt>
                <c:pt idx="3720">
                  <c:v>348.65456</c:v>
                </c:pt>
                <c:pt idx="3721">
                  <c:v>348.48518000000001</c:v>
                </c:pt>
                <c:pt idx="3722">
                  <c:v>348.32821999999999</c:v>
                </c:pt>
                <c:pt idx="3723">
                  <c:v>348.14749999999998</c:v>
                </c:pt>
                <c:pt idx="3724">
                  <c:v>347.98478</c:v>
                </c:pt>
                <c:pt idx="3725">
                  <c:v>347.82062000000002</c:v>
                </c:pt>
                <c:pt idx="3726">
                  <c:v>347.66654</c:v>
                </c:pt>
                <c:pt idx="3727">
                  <c:v>347.48635999999999</c:v>
                </c:pt>
                <c:pt idx="3728">
                  <c:v>347.31085999999999</c:v>
                </c:pt>
                <c:pt idx="3729">
                  <c:v>347.15156000000002</c:v>
                </c:pt>
                <c:pt idx="3730">
                  <c:v>346.97642000000002</c:v>
                </c:pt>
                <c:pt idx="3731">
                  <c:v>346.81891999999999</c:v>
                </c:pt>
                <c:pt idx="3732">
                  <c:v>346.66933999999998</c:v>
                </c:pt>
                <c:pt idx="3733">
                  <c:v>346.50031999999999</c:v>
                </c:pt>
                <c:pt idx="3734">
                  <c:v>346.3295</c:v>
                </c:pt>
                <c:pt idx="3735">
                  <c:v>346.16318000000001</c:v>
                </c:pt>
                <c:pt idx="3736">
                  <c:v>345.99901999999997</c:v>
                </c:pt>
                <c:pt idx="3737">
                  <c:v>345.82729999999998</c:v>
                </c:pt>
                <c:pt idx="3738">
                  <c:v>345.65665999999999</c:v>
                </c:pt>
                <c:pt idx="3739">
                  <c:v>345.49430000000001</c:v>
                </c:pt>
                <c:pt idx="3740">
                  <c:v>345.33733999999998</c:v>
                </c:pt>
                <c:pt idx="3741">
                  <c:v>345.16597999999999</c:v>
                </c:pt>
                <c:pt idx="3742">
                  <c:v>344.99516</c:v>
                </c:pt>
                <c:pt idx="3743">
                  <c:v>344.83136000000002</c:v>
                </c:pt>
                <c:pt idx="3744">
                  <c:v>344.66377999999997</c:v>
                </c:pt>
                <c:pt idx="3745">
                  <c:v>344.51042000000001</c:v>
                </c:pt>
                <c:pt idx="3746">
                  <c:v>344.35885999999999</c:v>
                </c:pt>
                <c:pt idx="3747">
                  <c:v>344.1884</c:v>
                </c:pt>
                <c:pt idx="3748">
                  <c:v>344.02010000000001</c:v>
                </c:pt>
                <c:pt idx="3749">
                  <c:v>343.85234000000003</c:v>
                </c:pt>
                <c:pt idx="3750">
                  <c:v>343.67270000000002</c:v>
                </c:pt>
                <c:pt idx="3751">
                  <c:v>343.52564000000001</c:v>
                </c:pt>
                <c:pt idx="3752">
                  <c:v>343.38920000000002</c:v>
                </c:pt>
                <c:pt idx="3753">
                  <c:v>343.21064000000001</c:v>
                </c:pt>
                <c:pt idx="3754">
                  <c:v>343.05944</c:v>
                </c:pt>
                <c:pt idx="3755">
                  <c:v>342.89114000000001</c:v>
                </c:pt>
                <c:pt idx="3756">
                  <c:v>342.72734000000003</c:v>
                </c:pt>
                <c:pt idx="3757">
                  <c:v>342.56011999999998</c:v>
                </c:pt>
                <c:pt idx="3758">
                  <c:v>342.40136000000001</c:v>
                </c:pt>
                <c:pt idx="3759">
                  <c:v>342.22640000000001</c:v>
                </c:pt>
                <c:pt idx="3760">
                  <c:v>342.06673999999998</c:v>
                </c:pt>
                <c:pt idx="3761">
                  <c:v>341.90222</c:v>
                </c:pt>
                <c:pt idx="3762">
                  <c:v>341.74220000000003</c:v>
                </c:pt>
                <c:pt idx="3763">
                  <c:v>341.5865</c:v>
                </c:pt>
                <c:pt idx="3764">
                  <c:v>341.42684000000003</c:v>
                </c:pt>
                <c:pt idx="3765">
                  <c:v>341.27312000000001</c:v>
                </c:pt>
                <c:pt idx="3766">
                  <c:v>341.09942000000001</c:v>
                </c:pt>
                <c:pt idx="3767">
                  <c:v>340.93256000000002</c:v>
                </c:pt>
                <c:pt idx="3768">
                  <c:v>340.75490000000002</c:v>
                </c:pt>
                <c:pt idx="3769">
                  <c:v>340.60910000000001</c:v>
                </c:pt>
                <c:pt idx="3770">
                  <c:v>340.44871999999998</c:v>
                </c:pt>
                <c:pt idx="3771">
                  <c:v>340.28474</c:v>
                </c:pt>
                <c:pt idx="3772">
                  <c:v>340.11068</c:v>
                </c:pt>
                <c:pt idx="3773">
                  <c:v>339.95335999999998</c:v>
                </c:pt>
                <c:pt idx="3774">
                  <c:v>339.79856000000001</c:v>
                </c:pt>
                <c:pt idx="3775">
                  <c:v>339.62756000000002</c:v>
                </c:pt>
                <c:pt idx="3776">
                  <c:v>339.47348</c:v>
                </c:pt>
                <c:pt idx="3777">
                  <c:v>339.31760000000003</c:v>
                </c:pt>
                <c:pt idx="3778">
                  <c:v>339.16208</c:v>
                </c:pt>
                <c:pt idx="3779">
                  <c:v>338.99630000000002</c:v>
                </c:pt>
                <c:pt idx="3780">
                  <c:v>338.82440000000003</c:v>
                </c:pt>
                <c:pt idx="3781">
                  <c:v>338.64584000000002</c:v>
                </c:pt>
                <c:pt idx="3782">
                  <c:v>338.49194</c:v>
                </c:pt>
                <c:pt idx="3783">
                  <c:v>338.34397999999999</c:v>
                </c:pt>
                <c:pt idx="3784">
                  <c:v>338.17442</c:v>
                </c:pt>
                <c:pt idx="3785">
                  <c:v>338.02267999999998</c:v>
                </c:pt>
                <c:pt idx="3786">
                  <c:v>337.85744</c:v>
                </c:pt>
                <c:pt idx="3787">
                  <c:v>337.69742000000002</c:v>
                </c:pt>
                <c:pt idx="3788">
                  <c:v>337.55450000000002</c:v>
                </c:pt>
                <c:pt idx="3789">
                  <c:v>337.37594000000001</c:v>
                </c:pt>
                <c:pt idx="3790">
                  <c:v>337.21249999999998</c:v>
                </c:pt>
                <c:pt idx="3791">
                  <c:v>337.05968000000001</c:v>
                </c:pt>
                <c:pt idx="3792">
                  <c:v>336.89210000000003</c:v>
                </c:pt>
                <c:pt idx="3793">
                  <c:v>336.72037999999998</c:v>
                </c:pt>
                <c:pt idx="3794">
                  <c:v>336.56360000000001</c:v>
                </c:pt>
                <c:pt idx="3795">
                  <c:v>336.40141999999997</c:v>
                </c:pt>
                <c:pt idx="3796">
                  <c:v>336.24446</c:v>
                </c:pt>
                <c:pt idx="3797">
                  <c:v>336.08012000000002</c:v>
                </c:pt>
                <c:pt idx="3798">
                  <c:v>335.93072000000001</c:v>
                </c:pt>
                <c:pt idx="3799">
                  <c:v>335.77051999999998</c:v>
                </c:pt>
                <c:pt idx="3800">
                  <c:v>335.62292000000002</c:v>
                </c:pt>
                <c:pt idx="3801">
                  <c:v>335.45803999999998</c:v>
                </c:pt>
                <c:pt idx="3802">
                  <c:v>335.28721999999999</c:v>
                </c:pt>
                <c:pt idx="3803">
                  <c:v>335.12216000000001</c:v>
                </c:pt>
                <c:pt idx="3804">
                  <c:v>334.95979999999997</c:v>
                </c:pt>
                <c:pt idx="3805">
                  <c:v>334.79617999999999</c:v>
                </c:pt>
                <c:pt idx="3806">
                  <c:v>334.62752</c:v>
                </c:pt>
                <c:pt idx="3807">
                  <c:v>334.47991999999999</c:v>
                </c:pt>
                <c:pt idx="3808">
                  <c:v>334.31648000000001</c:v>
                </c:pt>
                <c:pt idx="3809">
                  <c:v>334.15501999999998</c:v>
                </c:pt>
                <c:pt idx="3810">
                  <c:v>334.00814000000003</c:v>
                </c:pt>
                <c:pt idx="3811">
                  <c:v>333.8492</c:v>
                </c:pt>
                <c:pt idx="3812">
                  <c:v>333.68774000000002</c:v>
                </c:pt>
                <c:pt idx="3813">
                  <c:v>333.50756000000001</c:v>
                </c:pt>
                <c:pt idx="3814">
                  <c:v>333.35167999999999</c:v>
                </c:pt>
                <c:pt idx="3815">
                  <c:v>333.20479999999998</c:v>
                </c:pt>
                <c:pt idx="3816">
                  <c:v>333.04064</c:v>
                </c:pt>
                <c:pt idx="3817">
                  <c:v>332.86784</c:v>
                </c:pt>
                <c:pt idx="3818">
                  <c:v>332.72528</c:v>
                </c:pt>
                <c:pt idx="3819">
                  <c:v>332.56364000000002</c:v>
                </c:pt>
                <c:pt idx="3820">
                  <c:v>332.40649999999999</c:v>
                </c:pt>
                <c:pt idx="3821">
                  <c:v>332.25583999999998</c:v>
                </c:pt>
                <c:pt idx="3822">
                  <c:v>332.08465999999999</c:v>
                </c:pt>
                <c:pt idx="3823">
                  <c:v>331.92608000000001</c:v>
                </c:pt>
                <c:pt idx="3824">
                  <c:v>331.77217999999999</c:v>
                </c:pt>
                <c:pt idx="3825">
                  <c:v>331.61018000000001</c:v>
                </c:pt>
                <c:pt idx="3826">
                  <c:v>331.45195999999999</c:v>
                </c:pt>
                <c:pt idx="3827">
                  <c:v>331.30112000000003</c:v>
                </c:pt>
                <c:pt idx="3828">
                  <c:v>331.15622000000002</c:v>
                </c:pt>
                <c:pt idx="3829">
                  <c:v>330.99781999999999</c:v>
                </c:pt>
                <c:pt idx="3830">
                  <c:v>330.82808</c:v>
                </c:pt>
                <c:pt idx="3831">
                  <c:v>330.66644000000002</c:v>
                </c:pt>
                <c:pt idx="3832">
                  <c:v>330.51632000000001</c:v>
                </c:pt>
                <c:pt idx="3833">
                  <c:v>330.35431999999997</c:v>
                </c:pt>
                <c:pt idx="3834">
                  <c:v>330.20924000000002</c:v>
                </c:pt>
                <c:pt idx="3835">
                  <c:v>330.05264</c:v>
                </c:pt>
                <c:pt idx="3836">
                  <c:v>329.89532000000003</c:v>
                </c:pt>
                <c:pt idx="3837">
                  <c:v>329.74340000000001</c:v>
                </c:pt>
                <c:pt idx="3838">
                  <c:v>329.60318000000001</c:v>
                </c:pt>
                <c:pt idx="3839">
                  <c:v>329.423</c:v>
                </c:pt>
                <c:pt idx="3840">
                  <c:v>329.26657999999998</c:v>
                </c:pt>
                <c:pt idx="3841">
                  <c:v>329.11538000000002</c:v>
                </c:pt>
                <c:pt idx="3842">
                  <c:v>328.96544</c:v>
                </c:pt>
                <c:pt idx="3843">
                  <c:v>328.81045999999998</c:v>
                </c:pt>
                <c:pt idx="3844">
                  <c:v>328.66070000000002</c:v>
                </c:pt>
                <c:pt idx="3845">
                  <c:v>328.49149999999997</c:v>
                </c:pt>
                <c:pt idx="3846">
                  <c:v>328.34822000000003</c:v>
                </c:pt>
                <c:pt idx="3847">
                  <c:v>328.19144</c:v>
                </c:pt>
                <c:pt idx="3848">
                  <c:v>328.03465999999997</c:v>
                </c:pt>
                <c:pt idx="3849">
                  <c:v>327.87878000000001</c:v>
                </c:pt>
                <c:pt idx="3850">
                  <c:v>327.72073999999998</c:v>
                </c:pt>
                <c:pt idx="3851">
                  <c:v>327.55964</c:v>
                </c:pt>
                <c:pt idx="3852">
                  <c:v>327.3818</c:v>
                </c:pt>
                <c:pt idx="3853">
                  <c:v>327.24338</c:v>
                </c:pt>
                <c:pt idx="3854">
                  <c:v>327.11018000000001</c:v>
                </c:pt>
                <c:pt idx="3855">
                  <c:v>326.94997999999998</c:v>
                </c:pt>
                <c:pt idx="3856">
                  <c:v>326.78474</c:v>
                </c:pt>
                <c:pt idx="3857">
                  <c:v>326.64236</c:v>
                </c:pt>
                <c:pt idx="3858">
                  <c:v>326.48791999999997</c:v>
                </c:pt>
                <c:pt idx="3859">
                  <c:v>326.33618000000001</c:v>
                </c:pt>
                <c:pt idx="3860">
                  <c:v>326.17705999999998</c:v>
                </c:pt>
                <c:pt idx="3861">
                  <c:v>326.01542000000001</c:v>
                </c:pt>
                <c:pt idx="3862">
                  <c:v>325.86259999999999</c:v>
                </c:pt>
                <c:pt idx="3863">
                  <c:v>325.72561999999999</c:v>
                </c:pt>
                <c:pt idx="3864">
                  <c:v>325.57855999999998</c:v>
                </c:pt>
                <c:pt idx="3865">
                  <c:v>325.42070000000001</c:v>
                </c:pt>
                <c:pt idx="3866">
                  <c:v>325.27003999999999</c:v>
                </c:pt>
                <c:pt idx="3867">
                  <c:v>325.12351999999998</c:v>
                </c:pt>
                <c:pt idx="3868">
                  <c:v>324.95251999999999</c:v>
                </c:pt>
                <c:pt idx="3869">
                  <c:v>324.80581999999998</c:v>
                </c:pt>
                <c:pt idx="3870">
                  <c:v>324.65624000000003</c:v>
                </c:pt>
                <c:pt idx="3871">
                  <c:v>324.49459999999999</c:v>
                </c:pt>
                <c:pt idx="3872">
                  <c:v>324.34249999999997</c:v>
                </c:pt>
                <c:pt idx="3873">
                  <c:v>324.19076000000001</c:v>
                </c:pt>
                <c:pt idx="3874">
                  <c:v>324.04766000000001</c:v>
                </c:pt>
                <c:pt idx="3875">
                  <c:v>323.89483999999999</c:v>
                </c:pt>
                <c:pt idx="3876">
                  <c:v>323.72293999999999</c:v>
                </c:pt>
                <c:pt idx="3877">
                  <c:v>323.58398</c:v>
                </c:pt>
                <c:pt idx="3878">
                  <c:v>323.43241999999998</c:v>
                </c:pt>
                <c:pt idx="3879">
                  <c:v>323.28374000000002</c:v>
                </c:pt>
                <c:pt idx="3880">
                  <c:v>323.12966</c:v>
                </c:pt>
                <c:pt idx="3881">
                  <c:v>322.97359999999998</c:v>
                </c:pt>
                <c:pt idx="3882">
                  <c:v>322.83859999999999</c:v>
                </c:pt>
                <c:pt idx="3883">
                  <c:v>322.69171999999998</c:v>
                </c:pt>
                <c:pt idx="3884">
                  <c:v>322.54142000000002</c:v>
                </c:pt>
                <c:pt idx="3885">
                  <c:v>322.36574000000002</c:v>
                </c:pt>
                <c:pt idx="3886">
                  <c:v>322.21616</c:v>
                </c:pt>
                <c:pt idx="3887">
                  <c:v>322.07126</c:v>
                </c:pt>
                <c:pt idx="3888">
                  <c:v>321.92977999999999</c:v>
                </c:pt>
                <c:pt idx="3889">
                  <c:v>321.77911999999998</c:v>
                </c:pt>
                <c:pt idx="3890">
                  <c:v>321.62900000000002</c:v>
                </c:pt>
                <c:pt idx="3891">
                  <c:v>321.49130000000002</c:v>
                </c:pt>
                <c:pt idx="3892">
                  <c:v>321.32821999999999</c:v>
                </c:pt>
                <c:pt idx="3893">
                  <c:v>321.17899999999997</c:v>
                </c:pt>
                <c:pt idx="3894">
                  <c:v>321.02960000000002</c:v>
                </c:pt>
                <c:pt idx="3895">
                  <c:v>320.88146</c:v>
                </c:pt>
                <c:pt idx="3896">
                  <c:v>320.73187999999999</c:v>
                </c:pt>
                <c:pt idx="3897">
                  <c:v>320.58175999999997</c:v>
                </c:pt>
                <c:pt idx="3898">
                  <c:v>320.42462</c:v>
                </c:pt>
                <c:pt idx="3899">
                  <c:v>320.27647999999999</c:v>
                </c:pt>
                <c:pt idx="3900">
                  <c:v>320.13517999999999</c:v>
                </c:pt>
                <c:pt idx="3901">
                  <c:v>319.97912000000002</c:v>
                </c:pt>
                <c:pt idx="3902">
                  <c:v>319.83638000000002</c:v>
                </c:pt>
                <c:pt idx="3903">
                  <c:v>319.68518</c:v>
                </c:pt>
                <c:pt idx="3904">
                  <c:v>319.53775999999999</c:v>
                </c:pt>
                <c:pt idx="3905">
                  <c:v>319.40276</c:v>
                </c:pt>
                <c:pt idx="3906">
                  <c:v>319.23968000000002</c:v>
                </c:pt>
                <c:pt idx="3907">
                  <c:v>319.09226000000001</c:v>
                </c:pt>
                <c:pt idx="3908">
                  <c:v>318.93781999999999</c:v>
                </c:pt>
                <c:pt idx="3909">
                  <c:v>318.79813999999999</c:v>
                </c:pt>
                <c:pt idx="3910">
                  <c:v>318.64765999999997</c:v>
                </c:pt>
                <c:pt idx="3911">
                  <c:v>318.4889</c:v>
                </c:pt>
                <c:pt idx="3912">
                  <c:v>318.33697999999998</c:v>
                </c:pt>
                <c:pt idx="3913">
                  <c:v>318.19279999999998</c:v>
                </c:pt>
                <c:pt idx="3914">
                  <c:v>318.05509999999998</c:v>
                </c:pt>
                <c:pt idx="3915">
                  <c:v>317.90696000000003</c:v>
                </c:pt>
                <c:pt idx="3916">
                  <c:v>317.7482</c:v>
                </c:pt>
                <c:pt idx="3917">
                  <c:v>317.59915999999998</c:v>
                </c:pt>
                <c:pt idx="3918">
                  <c:v>317.46091999999999</c:v>
                </c:pt>
                <c:pt idx="3919">
                  <c:v>317.29766000000001</c:v>
                </c:pt>
                <c:pt idx="3920">
                  <c:v>317.14069999999998</c:v>
                </c:pt>
                <c:pt idx="3921">
                  <c:v>316.99471999999997</c:v>
                </c:pt>
                <c:pt idx="3922">
                  <c:v>316.86295999999999</c:v>
                </c:pt>
                <c:pt idx="3923">
                  <c:v>316.71607999999998</c:v>
                </c:pt>
                <c:pt idx="3924">
                  <c:v>316.55246</c:v>
                </c:pt>
                <c:pt idx="3925">
                  <c:v>316.40269999999998</c:v>
                </c:pt>
                <c:pt idx="3926">
                  <c:v>316.25671999999997</c:v>
                </c:pt>
                <c:pt idx="3927">
                  <c:v>316.12369999999999</c:v>
                </c:pt>
                <c:pt idx="3928">
                  <c:v>315.96836000000002</c:v>
                </c:pt>
                <c:pt idx="3929">
                  <c:v>315.80941999999999</c:v>
                </c:pt>
                <c:pt idx="3930">
                  <c:v>315.64850000000001</c:v>
                </c:pt>
                <c:pt idx="3931">
                  <c:v>315.49045999999998</c:v>
                </c:pt>
                <c:pt idx="3932">
                  <c:v>315.34142000000003</c:v>
                </c:pt>
                <c:pt idx="3933">
                  <c:v>315.20245999999997</c:v>
                </c:pt>
                <c:pt idx="3934">
                  <c:v>315.05612000000002</c:v>
                </c:pt>
                <c:pt idx="3935">
                  <c:v>314.91680000000002</c:v>
                </c:pt>
                <c:pt idx="3936">
                  <c:v>314.79061999999999</c:v>
                </c:pt>
                <c:pt idx="3937">
                  <c:v>314.63474000000002</c:v>
                </c:pt>
                <c:pt idx="3938">
                  <c:v>314.46553999999998</c:v>
                </c:pt>
                <c:pt idx="3939">
                  <c:v>314.31884000000002</c:v>
                </c:pt>
                <c:pt idx="3940">
                  <c:v>314.17178000000001</c:v>
                </c:pt>
                <c:pt idx="3941">
                  <c:v>314.02994000000001</c:v>
                </c:pt>
                <c:pt idx="3942">
                  <c:v>313.87063999999998</c:v>
                </c:pt>
                <c:pt idx="3943">
                  <c:v>313.71656000000002</c:v>
                </c:pt>
                <c:pt idx="3944">
                  <c:v>313.57166000000001</c:v>
                </c:pt>
                <c:pt idx="3945">
                  <c:v>313.44511999999997</c:v>
                </c:pt>
                <c:pt idx="3946">
                  <c:v>313.28582</c:v>
                </c:pt>
                <c:pt idx="3947">
                  <c:v>313.15028000000001</c:v>
                </c:pt>
                <c:pt idx="3948">
                  <c:v>312.99223999999998</c:v>
                </c:pt>
                <c:pt idx="3949">
                  <c:v>312.84733999999997</c:v>
                </c:pt>
                <c:pt idx="3950">
                  <c:v>312.70801999999998</c:v>
                </c:pt>
                <c:pt idx="3951">
                  <c:v>312.56384000000003</c:v>
                </c:pt>
                <c:pt idx="3952">
                  <c:v>312.39895999999999</c:v>
                </c:pt>
                <c:pt idx="3953">
                  <c:v>312.26125999999999</c:v>
                </c:pt>
                <c:pt idx="3954">
                  <c:v>312.11833999999999</c:v>
                </c:pt>
                <c:pt idx="3955">
                  <c:v>311.97613999999999</c:v>
                </c:pt>
                <c:pt idx="3956">
                  <c:v>311.82907999999998</c:v>
                </c:pt>
                <c:pt idx="3957">
                  <c:v>311.66383999999999</c:v>
                </c:pt>
                <c:pt idx="3958">
                  <c:v>311.51389999999998</c:v>
                </c:pt>
                <c:pt idx="3959">
                  <c:v>311.38267999999999</c:v>
                </c:pt>
                <c:pt idx="3960">
                  <c:v>311.24011999999999</c:v>
                </c:pt>
                <c:pt idx="3961">
                  <c:v>311.09413999999998</c:v>
                </c:pt>
                <c:pt idx="3962">
                  <c:v>310.94995999999998</c:v>
                </c:pt>
                <c:pt idx="3963">
                  <c:v>310.80200000000002</c:v>
                </c:pt>
                <c:pt idx="3964">
                  <c:v>310.65908000000002</c:v>
                </c:pt>
                <c:pt idx="3965">
                  <c:v>310.50482</c:v>
                </c:pt>
                <c:pt idx="3966">
                  <c:v>310.35793999999999</c:v>
                </c:pt>
                <c:pt idx="3967">
                  <c:v>310.19828000000001</c:v>
                </c:pt>
                <c:pt idx="3968">
                  <c:v>310.06292000000002</c:v>
                </c:pt>
                <c:pt idx="3969">
                  <c:v>309.92594000000003</c:v>
                </c:pt>
                <c:pt idx="3970">
                  <c:v>309.78050000000002</c:v>
                </c:pt>
                <c:pt idx="3971">
                  <c:v>309.64711999999997</c:v>
                </c:pt>
                <c:pt idx="3972">
                  <c:v>309.48998</c:v>
                </c:pt>
                <c:pt idx="3973">
                  <c:v>309.33067999999997</c:v>
                </c:pt>
                <c:pt idx="3974">
                  <c:v>309.19207999999998</c:v>
                </c:pt>
                <c:pt idx="3975">
                  <c:v>309.04646000000002</c:v>
                </c:pt>
                <c:pt idx="3976">
                  <c:v>308.89292</c:v>
                </c:pt>
                <c:pt idx="3977">
                  <c:v>308.76422000000002</c:v>
                </c:pt>
                <c:pt idx="3978">
                  <c:v>308.6096</c:v>
                </c:pt>
                <c:pt idx="3979">
                  <c:v>308.45533999999998</c:v>
                </c:pt>
                <c:pt idx="3980">
                  <c:v>308.32375999999999</c:v>
                </c:pt>
                <c:pt idx="3981">
                  <c:v>308.18101999999999</c:v>
                </c:pt>
                <c:pt idx="3982">
                  <c:v>308.02298000000002</c:v>
                </c:pt>
                <c:pt idx="3983">
                  <c:v>307.87592000000001</c:v>
                </c:pt>
                <c:pt idx="3984">
                  <c:v>307.73534000000001</c:v>
                </c:pt>
                <c:pt idx="3985">
                  <c:v>307.60160000000002</c:v>
                </c:pt>
                <c:pt idx="3986">
                  <c:v>307.46516000000003</c:v>
                </c:pt>
                <c:pt idx="3987">
                  <c:v>307.30568</c:v>
                </c:pt>
                <c:pt idx="3988">
                  <c:v>307.17338000000001</c:v>
                </c:pt>
                <c:pt idx="3989">
                  <c:v>307.03244000000001</c:v>
                </c:pt>
                <c:pt idx="3990">
                  <c:v>306.89114000000001</c:v>
                </c:pt>
                <c:pt idx="3991">
                  <c:v>306.74354</c:v>
                </c:pt>
                <c:pt idx="3992">
                  <c:v>306.60782</c:v>
                </c:pt>
                <c:pt idx="3993">
                  <c:v>306.44348000000002</c:v>
                </c:pt>
                <c:pt idx="3994">
                  <c:v>306.31225999999998</c:v>
                </c:pt>
                <c:pt idx="3995">
                  <c:v>306.16825999999998</c:v>
                </c:pt>
                <c:pt idx="3996">
                  <c:v>306.02012000000002</c:v>
                </c:pt>
                <c:pt idx="3997">
                  <c:v>305.88116000000002</c:v>
                </c:pt>
                <c:pt idx="3998">
                  <c:v>305.74885999999998</c:v>
                </c:pt>
                <c:pt idx="3999">
                  <c:v>305.61583999999999</c:v>
                </c:pt>
                <c:pt idx="4000">
                  <c:v>305.46248000000003</c:v>
                </c:pt>
                <c:pt idx="4001">
                  <c:v>305.31200000000001</c:v>
                </c:pt>
                <c:pt idx="4002">
                  <c:v>305.17574000000002</c:v>
                </c:pt>
                <c:pt idx="4003">
                  <c:v>305.03750000000002</c:v>
                </c:pt>
                <c:pt idx="4004">
                  <c:v>304.90249999999997</c:v>
                </c:pt>
                <c:pt idx="4005">
                  <c:v>304.75310000000002</c:v>
                </c:pt>
                <c:pt idx="4006">
                  <c:v>304.60478000000001</c:v>
                </c:pt>
                <c:pt idx="4007">
                  <c:v>304.46402</c:v>
                </c:pt>
                <c:pt idx="4008">
                  <c:v>304.33604000000003</c:v>
                </c:pt>
                <c:pt idx="4009">
                  <c:v>304.19078000000002</c:v>
                </c:pt>
                <c:pt idx="4010">
                  <c:v>304.05002000000002</c:v>
                </c:pt>
                <c:pt idx="4011">
                  <c:v>303.90206000000001</c:v>
                </c:pt>
                <c:pt idx="4012">
                  <c:v>303.75824</c:v>
                </c:pt>
                <c:pt idx="4013">
                  <c:v>303.61784</c:v>
                </c:pt>
                <c:pt idx="4014">
                  <c:v>303.4787</c:v>
                </c:pt>
                <c:pt idx="4015">
                  <c:v>303.34064000000001</c:v>
                </c:pt>
                <c:pt idx="4016">
                  <c:v>303.20726000000002</c:v>
                </c:pt>
                <c:pt idx="4017">
                  <c:v>303.07208000000003</c:v>
                </c:pt>
                <c:pt idx="4018">
                  <c:v>302.92376000000002</c:v>
                </c:pt>
                <c:pt idx="4019">
                  <c:v>302.77148</c:v>
                </c:pt>
                <c:pt idx="4020">
                  <c:v>302.63522</c:v>
                </c:pt>
                <c:pt idx="4021">
                  <c:v>302.4905</c:v>
                </c:pt>
                <c:pt idx="4022">
                  <c:v>302.35982000000001</c:v>
                </c:pt>
                <c:pt idx="4023">
                  <c:v>302.21762000000001</c:v>
                </c:pt>
                <c:pt idx="4024">
                  <c:v>302.08352000000002</c:v>
                </c:pt>
                <c:pt idx="4025">
                  <c:v>301.93376000000001</c:v>
                </c:pt>
                <c:pt idx="4026">
                  <c:v>301.78634</c:v>
                </c:pt>
                <c:pt idx="4027">
                  <c:v>301.66232000000002</c:v>
                </c:pt>
                <c:pt idx="4028">
                  <c:v>301.52138000000002</c:v>
                </c:pt>
                <c:pt idx="4029">
                  <c:v>301.36496</c:v>
                </c:pt>
                <c:pt idx="4030">
                  <c:v>301.22816</c:v>
                </c:pt>
                <c:pt idx="4031">
                  <c:v>301.08920000000001</c:v>
                </c:pt>
                <c:pt idx="4032">
                  <c:v>300.95024000000001</c:v>
                </c:pt>
                <c:pt idx="4033">
                  <c:v>300.81380000000001</c:v>
                </c:pt>
                <c:pt idx="4034">
                  <c:v>300.66296</c:v>
                </c:pt>
                <c:pt idx="4035">
                  <c:v>300.54253999999997</c:v>
                </c:pt>
                <c:pt idx="4036">
                  <c:v>300.40933999999999</c:v>
                </c:pt>
                <c:pt idx="4037">
                  <c:v>300.27217999999999</c:v>
                </c:pt>
                <c:pt idx="4038">
                  <c:v>300.12547999999998</c:v>
                </c:pt>
                <c:pt idx="4039">
                  <c:v>299.98507999999998</c:v>
                </c:pt>
                <c:pt idx="4040">
                  <c:v>299.83658000000003</c:v>
                </c:pt>
                <c:pt idx="4041">
                  <c:v>299.69474000000002</c:v>
                </c:pt>
                <c:pt idx="4042">
                  <c:v>299.55614000000003</c:v>
                </c:pt>
                <c:pt idx="4043">
                  <c:v>299.42149999999998</c:v>
                </c:pt>
                <c:pt idx="4044">
                  <c:v>299.30828000000002</c:v>
                </c:pt>
                <c:pt idx="4045">
                  <c:v>299.16176000000002</c:v>
                </c:pt>
                <c:pt idx="4046">
                  <c:v>299.02010000000001</c:v>
                </c:pt>
                <c:pt idx="4047">
                  <c:v>298.88618000000002</c:v>
                </c:pt>
                <c:pt idx="4048">
                  <c:v>298.73948000000001</c:v>
                </c:pt>
                <c:pt idx="4049">
                  <c:v>298.59224</c:v>
                </c:pt>
                <c:pt idx="4050">
                  <c:v>298.47073999999998</c:v>
                </c:pt>
                <c:pt idx="4051">
                  <c:v>298.32727999999997</c:v>
                </c:pt>
                <c:pt idx="4052">
                  <c:v>298.18813999999998</c:v>
                </c:pt>
                <c:pt idx="4053">
                  <c:v>298.04324000000003</c:v>
                </c:pt>
                <c:pt idx="4054">
                  <c:v>297.90140000000002</c:v>
                </c:pt>
                <c:pt idx="4055">
                  <c:v>297.76639999999998</c:v>
                </c:pt>
                <c:pt idx="4056">
                  <c:v>297.6413</c:v>
                </c:pt>
                <c:pt idx="4057">
                  <c:v>297.49387999999999</c:v>
                </c:pt>
                <c:pt idx="4058">
                  <c:v>297.35203999999999</c:v>
                </c:pt>
                <c:pt idx="4059">
                  <c:v>297.2183</c:v>
                </c:pt>
                <c:pt idx="4060">
                  <c:v>297.07267999999999</c:v>
                </c:pt>
                <c:pt idx="4061">
                  <c:v>296.94614000000001</c:v>
                </c:pt>
                <c:pt idx="4062">
                  <c:v>296.81240000000003</c:v>
                </c:pt>
                <c:pt idx="4063">
                  <c:v>296.67505999999997</c:v>
                </c:pt>
                <c:pt idx="4064">
                  <c:v>296.55986000000001</c:v>
                </c:pt>
                <c:pt idx="4065">
                  <c:v>296.40343999999999</c:v>
                </c:pt>
                <c:pt idx="4066">
                  <c:v>296.24828000000002</c:v>
                </c:pt>
                <c:pt idx="4067">
                  <c:v>296.1266</c:v>
                </c:pt>
                <c:pt idx="4068">
                  <c:v>295.99520000000001</c:v>
                </c:pt>
                <c:pt idx="4069">
                  <c:v>295.83967999999999</c:v>
                </c:pt>
                <c:pt idx="4070">
                  <c:v>295.70071999999999</c:v>
                </c:pt>
                <c:pt idx="4071">
                  <c:v>295.58497999999997</c:v>
                </c:pt>
                <c:pt idx="4072">
                  <c:v>295.45609999999999</c:v>
                </c:pt>
                <c:pt idx="4073">
                  <c:v>295.31894</c:v>
                </c:pt>
                <c:pt idx="4074">
                  <c:v>295.19078000000002</c:v>
                </c:pt>
                <c:pt idx="4075">
                  <c:v>295.03904</c:v>
                </c:pt>
                <c:pt idx="4076">
                  <c:v>294.90386000000001</c:v>
                </c:pt>
                <c:pt idx="4077">
                  <c:v>294.76220000000001</c:v>
                </c:pt>
                <c:pt idx="4078">
                  <c:v>294.63044000000002</c:v>
                </c:pt>
                <c:pt idx="4079">
                  <c:v>294.49148000000002</c:v>
                </c:pt>
                <c:pt idx="4080">
                  <c:v>294.36277999999999</c:v>
                </c:pt>
                <c:pt idx="4081">
                  <c:v>294.23858000000001</c:v>
                </c:pt>
                <c:pt idx="4082">
                  <c:v>294.10430000000002</c:v>
                </c:pt>
                <c:pt idx="4083">
                  <c:v>293.96156000000002</c:v>
                </c:pt>
                <c:pt idx="4084">
                  <c:v>293.83447999999999</c:v>
                </c:pt>
                <c:pt idx="4085">
                  <c:v>293.69983999999999</c:v>
                </c:pt>
                <c:pt idx="4086">
                  <c:v>293.56952000000001</c:v>
                </c:pt>
                <c:pt idx="4087">
                  <c:v>293.42516000000001</c:v>
                </c:pt>
                <c:pt idx="4088">
                  <c:v>293.29250000000002</c:v>
                </c:pt>
                <c:pt idx="4089">
                  <c:v>293.15084000000002</c:v>
                </c:pt>
                <c:pt idx="4090">
                  <c:v>293.02537999999998</c:v>
                </c:pt>
                <c:pt idx="4091">
                  <c:v>292.89164</c:v>
                </c:pt>
                <c:pt idx="4092">
                  <c:v>292.73863999999998</c:v>
                </c:pt>
                <c:pt idx="4093">
                  <c:v>292.60687999999999</c:v>
                </c:pt>
                <c:pt idx="4094">
                  <c:v>292.47962000000001</c:v>
                </c:pt>
                <c:pt idx="4095">
                  <c:v>292.34552000000002</c:v>
                </c:pt>
                <c:pt idx="4096">
                  <c:v>292.20692000000003</c:v>
                </c:pt>
                <c:pt idx="4097">
                  <c:v>292.08199999999999</c:v>
                </c:pt>
                <c:pt idx="4098">
                  <c:v>291.96050000000002</c:v>
                </c:pt>
                <c:pt idx="4099">
                  <c:v>291.8399</c:v>
                </c:pt>
                <c:pt idx="4100">
                  <c:v>291.70652000000001</c:v>
                </c:pt>
                <c:pt idx="4101">
                  <c:v>291.55315999999999</c:v>
                </c:pt>
                <c:pt idx="4102">
                  <c:v>291.43238000000002</c:v>
                </c:pt>
                <c:pt idx="4103">
                  <c:v>291.30907999999999</c:v>
                </c:pt>
                <c:pt idx="4104">
                  <c:v>291.18020000000001</c:v>
                </c:pt>
                <c:pt idx="4105">
                  <c:v>291.03242</c:v>
                </c:pt>
                <c:pt idx="4106">
                  <c:v>290.89400000000001</c:v>
                </c:pt>
                <c:pt idx="4107">
                  <c:v>290.76026000000002</c:v>
                </c:pt>
                <c:pt idx="4108">
                  <c:v>290.63173999999998</c:v>
                </c:pt>
                <c:pt idx="4109">
                  <c:v>290.5061</c:v>
                </c:pt>
                <c:pt idx="4110">
                  <c:v>290.37758000000002</c:v>
                </c:pt>
                <c:pt idx="4111">
                  <c:v>290.23790000000002</c:v>
                </c:pt>
                <c:pt idx="4112">
                  <c:v>290.10973999999999</c:v>
                </c:pt>
                <c:pt idx="4113">
                  <c:v>289.98374000000001</c:v>
                </c:pt>
                <c:pt idx="4114">
                  <c:v>289.85324000000003</c:v>
                </c:pt>
                <c:pt idx="4115">
                  <c:v>289.72381999999999</c:v>
                </c:pt>
                <c:pt idx="4116">
                  <c:v>289.61041999999998</c:v>
                </c:pt>
                <c:pt idx="4117">
                  <c:v>289.46300000000002</c:v>
                </c:pt>
                <c:pt idx="4118">
                  <c:v>289.32116000000002</c:v>
                </c:pt>
                <c:pt idx="4119">
                  <c:v>289.19245999999998</c:v>
                </c:pt>
                <c:pt idx="4120">
                  <c:v>289.0625</c:v>
                </c:pt>
                <c:pt idx="4121">
                  <c:v>288.92552000000001</c:v>
                </c:pt>
                <c:pt idx="4122">
                  <c:v>288.78134</c:v>
                </c:pt>
                <c:pt idx="4123">
                  <c:v>288.65030000000002</c:v>
                </c:pt>
                <c:pt idx="4124">
                  <c:v>288.52447999999998</c:v>
                </c:pt>
                <c:pt idx="4125">
                  <c:v>288.40586000000002</c:v>
                </c:pt>
                <c:pt idx="4126">
                  <c:v>288.26294000000001</c:v>
                </c:pt>
                <c:pt idx="4127">
                  <c:v>288.13909999999998</c:v>
                </c:pt>
                <c:pt idx="4128">
                  <c:v>288.0068</c:v>
                </c:pt>
                <c:pt idx="4129">
                  <c:v>287.87702000000002</c:v>
                </c:pt>
                <c:pt idx="4130">
                  <c:v>287.74507999999997</c:v>
                </c:pt>
                <c:pt idx="4131">
                  <c:v>287.60288000000003</c:v>
                </c:pt>
                <c:pt idx="4132">
                  <c:v>287.47778</c:v>
                </c:pt>
                <c:pt idx="4133">
                  <c:v>287.34386000000001</c:v>
                </c:pt>
                <c:pt idx="4134">
                  <c:v>287.21390000000002</c:v>
                </c:pt>
                <c:pt idx="4135">
                  <c:v>287.08375999999998</c:v>
                </c:pt>
                <c:pt idx="4136">
                  <c:v>286.94443999999999</c:v>
                </c:pt>
                <c:pt idx="4137">
                  <c:v>286.79629999999997</c:v>
                </c:pt>
                <c:pt idx="4138">
                  <c:v>286.66057999999998</c:v>
                </c:pt>
                <c:pt idx="4139">
                  <c:v>286.53044</c:v>
                </c:pt>
                <c:pt idx="4140">
                  <c:v>286.41829999999999</c:v>
                </c:pt>
                <c:pt idx="4141">
                  <c:v>286.28113999999999</c:v>
                </c:pt>
                <c:pt idx="4142">
                  <c:v>286.16341999999997</c:v>
                </c:pt>
                <c:pt idx="4143">
                  <c:v>286.03417999999999</c:v>
                </c:pt>
                <c:pt idx="4144">
                  <c:v>285.88801999999998</c:v>
                </c:pt>
                <c:pt idx="4145">
                  <c:v>285.75824</c:v>
                </c:pt>
                <c:pt idx="4146">
                  <c:v>285.62216000000001</c:v>
                </c:pt>
                <c:pt idx="4147">
                  <c:v>285.48374000000001</c:v>
                </c:pt>
                <c:pt idx="4148">
                  <c:v>285.36277999999999</c:v>
                </c:pt>
                <c:pt idx="4149">
                  <c:v>285.24272000000002</c:v>
                </c:pt>
                <c:pt idx="4150">
                  <c:v>285.11815999999999</c:v>
                </c:pt>
                <c:pt idx="4151">
                  <c:v>284.96498000000003</c:v>
                </c:pt>
                <c:pt idx="4152">
                  <c:v>284.84402</c:v>
                </c:pt>
                <c:pt idx="4153">
                  <c:v>284.70596</c:v>
                </c:pt>
                <c:pt idx="4154">
                  <c:v>284.58049999999997</c:v>
                </c:pt>
                <c:pt idx="4155">
                  <c:v>284.44189999999998</c:v>
                </c:pt>
                <c:pt idx="4156">
                  <c:v>284.30779999999999</c:v>
                </c:pt>
                <c:pt idx="4157">
                  <c:v>284.19709999999998</c:v>
                </c:pt>
                <c:pt idx="4158">
                  <c:v>284.06011999999998</c:v>
                </c:pt>
                <c:pt idx="4159">
                  <c:v>283.93484000000001</c:v>
                </c:pt>
                <c:pt idx="4160">
                  <c:v>283.79660000000001</c:v>
                </c:pt>
                <c:pt idx="4161">
                  <c:v>283.66825999999998</c:v>
                </c:pt>
                <c:pt idx="4162">
                  <c:v>283.55792000000002</c:v>
                </c:pt>
                <c:pt idx="4163">
                  <c:v>283.42939999999999</c:v>
                </c:pt>
                <c:pt idx="4164">
                  <c:v>283.27892000000003</c:v>
                </c:pt>
                <c:pt idx="4165">
                  <c:v>283.15129999999999</c:v>
                </c:pt>
                <c:pt idx="4166">
                  <c:v>283.02692000000002</c:v>
                </c:pt>
                <c:pt idx="4167">
                  <c:v>282.90073999999998</c:v>
                </c:pt>
                <c:pt idx="4168">
                  <c:v>282.78176000000002</c:v>
                </c:pt>
                <c:pt idx="4169">
                  <c:v>282.64963999999998</c:v>
                </c:pt>
                <c:pt idx="4170">
                  <c:v>282.51859999999999</c:v>
                </c:pt>
                <c:pt idx="4171">
                  <c:v>282.39458000000002</c:v>
                </c:pt>
                <c:pt idx="4172">
                  <c:v>282.26731999999998</c:v>
                </c:pt>
                <c:pt idx="4173">
                  <c:v>282.14006000000001</c:v>
                </c:pt>
                <c:pt idx="4174">
                  <c:v>282.00740000000002</c:v>
                </c:pt>
                <c:pt idx="4175">
                  <c:v>281.87905999999998</c:v>
                </c:pt>
                <c:pt idx="4176">
                  <c:v>281.76350000000002</c:v>
                </c:pt>
                <c:pt idx="4177">
                  <c:v>281.63101999999998</c:v>
                </c:pt>
                <c:pt idx="4178">
                  <c:v>281.49709999999999</c:v>
                </c:pt>
                <c:pt idx="4179">
                  <c:v>281.36714000000001</c:v>
                </c:pt>
                <c:pt idx="4180">
                  <c:v>281.24707999999998</c:v>
                </c:pt>
                <c:pt idx="4181">
                  <c:v>281.10631999999998</c:v>
                </c:pt>
                <c:pt idx="4182">
                  <c:v>280.96987999999999</c:v>
                </c:pt>
                <c:pt idx="4183">
                  <c:v>280.84514000000001</c:v>
                </c:pt>
                <c:pt idx="4184">
                  <c:v>280.72489999999999</c:v>
                </c:pt>
                <c:pt idx="4185">
                  <c:v>280.59998000000002</c:v>
                </c:pt>
                <c:pt idx="4186">
                  <c:v>280.46713999999997</c:v>
                </c:pt>
                <c:pt idx="4187">
                  <c:v>280.34474</c:v>
                </c:pt>
                <c:pt idx="4188">
                  <c:v>280.23187999999999</c:v>
                </c:pt>
                <c:pt idx="4189">
                  <c:v>280.09562</c:v>
                </c:pt>
                <c:pt idx="4190">
                  <c:v>279.97304000000003</c:v>
                </c:pt>
                <c:pt idx="4191">
                  <c:v>279.83623999999998</c:v>
                </c:pt>
                <c:pt idx="4192">
                  <c:v>279.70321999999999</c:v>
                </c:pt>
                <c:pt idx="4193">
                  <c:v>279.58945999999997</c:v>
                </c:pt>
                <c:pt idx="4194">
                  <c:v>279.46202</c:v>
                </c:pt>
                <c:pt idx="4195">
                  <c:v>279.34375999999997</c:v>
                </c:pt>
                <c:pt idx="4196">
                  <c:v>279.22064</c:v>
                </c:pt>
                <c:pt idx="4197">
                  <c:v>279.08582000000001</c:v>
                </c:pt>
                <c:pt idx="4198">
                  <c:v>278.96629999999999</c:v>
                </c:pt>
                <c:pt idx="4199">
                  <c:v>278.83706000000001</c:v>
                </c:pt>
                <c:pt idx="4200">
                  <c:v>278.71987999999999</c:v>
                </c:pt>
                <c:pt idx="4201">
                  <c:v>278.58776</c:v>
                </c:pt>
                <c:pt idx="4202">
                  <c:v>278.47327999999999</c:v>
                </c:pt>
                <c:pt idx="4203">
                  <c:v>278.34800000000001</c:v>
                </c:pt>
                <c:pt idx="4204">
                  <c:v>278.20958000000002</c:v>
                </c:pt>
                <c:pt idx="4205">
                  <c:v>278.08465999999999</c:v>
                </c:pt>
                <c:pt idx="4206">
                  <c:v>277.97018000000003</c:v>
                </c:pt>
                <c:pt idx="4207">
                  <c:v>277.84526</c:v>
                </c:pt>
                <c:pt idx="4208">
                  <c:v>277.71422000000001</c:v>
                </c:pt>
                <c:pt idx="4209">
                  <c:v>277.57742000000002</c:v>
                </c:pt>
                <c:pt idx="4210">
                  <c:v>277.4606</c:v>
                </c:pt>
                <c:pt idx="4211">
                  <c:v>277.35944000000001</c:v>
                </c:pt>
                <c:pt idx="4212">
                  <c:v>277.21634</c:v>
                </c:pt>
                <c:pt idx="4213">
                  <c:v>277.09052000000003</c:v>
                </c:pt>
                <c:pt idx="4214">
                  <c:v>276.97388000000001</c:v>
                </c:pt>
                <c:pt idx="4215">
                  <c:v>276.84500000000003</c:v>
                </c:pt>
                <c:pt idx="4216">
                  <c:v>276.72458</c:v>
                </c:pt>
                <c:pt idx="4217">
                  <c:v>276.59786000000003</c:v>
                </c:pt>
                <c:pt idx="4218">
                  <c:v>276.46753999999999</c:v>
                </c:pt>
                <c:pt idx="4219">
                  <c:v>276.34136000000001</c:v>
                </c:pt>
                <c:pt idx="4220">
                  <c:v>276.22958</c:v>
                </c:pt>
                <c:pt idx="4221">
                  <c:v>276.10969999999998</c:v>
                </c:pt>
                <c:pt idx="4222">
                  <c:v>275.99036000000001</c:v>
                </c:pt>
                <c:pt idx="4223">
                  <c:v>275.88092</c:v>
                </c:pt>
                <c:pt idx="4224">
                  <c:v>275.76427999999999</c:v>
                </c:pt>
                <c:pt idx="4225">
                  <c:v>275.62747999999999</c:v>
                </c:pt>
                <c:pt idx="4226">
                  <c:v>275.51353999999998</c:v>
                </c:pt>
                <c:pt idx="4227">
                  <c:v>275.37655999999998</c:v>
                </c:pt>
                <c:pt idx="4228">
                  <c:v>275.25650000000002</c:v>
                </c:pt>
                <c:pt idx="4229">
                  <c:v>275.13463999999999</c:v>
                </c:pt>
                <c:pt idx="4230">
                  <c:v>275.02069999999998</c:v>
                </c:pt>
                <c:pt idx="4231">
                  <c:v>274.90514000000002</c:v>
                </c:pt>
                <c:pt idx="4232">
                  <c:v>274.78165999999999</c:v>
                </c:pt>
                <c:pt idx="4233">
                  <c:v>274.65404000000001</c:v>
                </c:pt>
                <c:pt idx="4234">
                  <c:v>274.51706000000001</c:v>
                </c:pt>
                <c:pt idx="4235">
                  <c:v>274.39429999999999</c:v>
                </c:pt>
                <c:pt idx="4236">
                  <c:v>274.27712000000002</c:v>
                </c:pt>
                <c:pt idx="4237">
                  <c:v>274.15994000000001</c:v>
                </c:pt>
                <c:pt idx="4238">
                  <c:v>274.05356</c:v>
                </c:pt>
                <c:pt idx="4239">
                  <c:v>273.91982000000002</c:v>
                </c:pt>
                <c:pt idx="4240">
                  <c:v>273.79417999999998</c:v>
                </c:pt>
                <c:pt idx="4241">
                  <c:v>273.67520000000002</c:v>
                </c:pt>
                <c:pt idx="4242">
                  <c:v>273.56936000000002</c:v>
                </c:pt>
                <c:pt idx="4243">
                  <c:v>273.44893999999999</c:v>
                </c:pt>
                <c:pt idx="4244">
                  <c:v>273.3134</c:v>
                </c:pt>
                <c:pt idx="4245">
                  <c:v>273.18290000000002</c:v>
                </c:pt>
                <c:pt idx="4246">
                  <c:v>273.07598000000002</c:v>
                </c:pt>
                <c:pt idx="4247">
                  <c:v>272.95069999999998</c:v>
                </c:pt>
                <c:pt idx="4248">
                  <c:v>272.82344000000001</c:v>
                </c:pt>
                <c:pt idx="4249">
                  <c:v>272.71778</c:v>
                </c:pt>
                <c:pt idx="4250">
                  <c:v>272.60239999999999</c:v>
                </c:pt>
                <c:pt idx="4251">
                  <c:v>272.48701999999997</c:v>
                </c:pt>
                <c:pt idx="4252">
                  <c:v>272.35921999999999</c:v>
                </c:pt>
                <c:pt idx="4253">
                  <c:v>272.23718000000002</c:v>
                </c:pt>
                <c:pt idx="4254">
                  <c:v>272.1182</c:v>
                </c:pt>
                <c:pt idx="4255">
                  <c:v>272.00479999999999</c:v>
                </c:pt>
                <c:pt idx="4256">
                  <c:v>271.88654000000002</c:v>
                </c:pt>
                <c:pt idx="4257">
                  <c:v>271.75279999999998</c:v>
                </c:pt>
                <c:pt idx="4258">
                  <c:v>271.62842000000001</c:v>
                </c:pt>
                <c:pt idx="4259">
                  <c:v>271.53050000000002</c:v>
                </c:pt>
                <c:pt idx="4260">
                  <c:v>271.39963999999998</c:v>
                </c:pt>
                <c:pt idx="4261">
                  <c:v>271.27418</c:v>
                </c:pt>
                <c:pt idx="4262">
                  <c:v>271.15825999999998</c:v>
                </c:pt>
                <c:pt idx="4263">
                  <c:v>271.03658000000001</c:v>
                </c:pt>
                <c:pt idx="4264">
                  <c:v>270.90428000000003</c:v>
                </c:pt>
                <c:pt idx="4265">
                  <c:v>270.80779999999999</c:v>
                </c:pt>
                <c:pt idx="4266">
                  <c:v>270.69907999999998</c:v>
                </c:pt>
                <c:pt idx="4267">
                  <c:v>270.572</c:v>
                </c:pt>
                <c:pt idx="4268">
                  <c:v>270.45031999999998</c:v>
                </c:pt>
                <c:pt idx="4269">
                  <c:v>270.33296000000001</c:v>
                </c:pt>
                <c:pt idx="4270">
                  <c:v>270.21253999999999</c:v>
                </c:pt>
                <c:pt idx="4271">
                  <c:v>270.10003999999998</c:v>
                </c:pt>
                <c:pt idx="4272">
                  <c:v>269.97980000000001</c:v>
                </c:pt>
                <c:pt idx="4273">
                  <c:v>269.86297999999999</c:v>
                </c:pt>
                <c:pt idx="4274">
                  <c:v>269.74561999999997</c:v>
                </c:pt>
                <c:pt idx="4275">
                  <c:v>269.62664000000001</c:v>
                </c:pt>
                <c:pt idx="4276">
                  <c:v>269.50513999999998</c:v>
                </c:pt>
                <c:pt idx="4277">
                  <c:v>269.39012000000002</c:v>
                </c:pt>
                <c:pt idx="4278">
                  <c:v>269.27114</c:v>
                </c:pt>
                <c:pt idx="4279">
                  <c:v>269.14172000000002</c:v>
                </c:pt>
                <c:pt idx="4280">
                  <c:v>269.02778000000001</c:v>
                </c:pt>
                <c:pt idx="4281">
                  <c:v>268.90303999999998</c:v>
                </c:pt>
                <c:pt idx="4282">
                  <c:v>268.78154000000001</c:v>
                </c:pt>
                <c:pt idx="4283">
                  <c:v>268.68200000000002</c:v>
                </c:pt>
                <c:pt idx="4284">
                  <c:v>268.56392</c:v>
                </c:pt>
                <c:pt idx="4285">
                  <c:v>268.43972000000002</c:v>
                </c:pt>
                <c:pt idx="4286">
                  <c:v>268.31912</c:v>
                </c:pt>
                <c:pt idx="4287">
                  <c:v>268.20949999999999</c:v>
                </c:pt>
                <c:pt idx="4288">
                  <c:v>268.08242000000001</c:v>
                </c:pt>
                <c:pt idx="4289">
                  <c:v>267.97694000000001</c:v>
                </c:pt>
                <c:pt idx="4290">
                  <c:v>267.85651999999999</c:v>
                </c:pt>
                <c:pt idx="4291">
                  <c:v>267.74419999999998</c:v>
                </c:pt>
                <c:pt idx="4292">
                  <c:v>267.61946</c:v>
                </c:pt>
                <c:pt idx="4293">
                  <c:v>267.48950000000002</c:v>
                </c:pt>
                <c:pt idx="4294">
                  <c:v>267.37610000000001</c:v>
                </c:pt>
                <c:pt idx="4295">
                  <c:v>267.27260000000001</c:v>
                </c:pt>
                <c:pt idx="4296">
                  <c:v>267.15848</c:v>
                </c:pt>
                <c:pt idx="4297">
                  <c:v>267.04165999999998</c:v>
                </c:pt>
                <c:pt idx="4298">
                  <c:v>266.92088000000001</c:v>
                </c:pt>
                <c:pt idx="4299">
                  <c:v>266.78624000000002</c:v>
                </c:pt>
                <c:pt idx="4300">
                  <c:v>266.66708</c:v>
                </c:pt>
                <c:pt idx="4301">
                  <c:v>266.56790000000001</c:v>
                </c:pt>
                <c:pt idx="4302">
                  <c:v>266.44711999999998</c:v>
                </c:pt>
                <c:pt idx="4303">
                  <c:v>266.32094000000001</c:v>
                </c:pt>
                <c:pt idx="4304">
                  <c:v>266.20826</c:v>
                </c:pt>
                <c:pt idx="4305">
                  <c:v>266.09593999999998</c:v>
                </c:pt>
                <c:pt idx="4306">
                  <c:v>265.96940000000001</c:v>
                </c:pt>
                <c:pt idx="4307">
                  <c:v>265.86068</c:v>
                </c:pt>
                <c:pt idx="4308">
                  <c:v>265.73198000000002</c:v>
                </c:pt>
                <c:pt idx="4309">
                  <c:v>265.59877999999998</c:v>
                </c:pt>
                <c:pt idx="4310">
                  <c:v>265.49365999999998</c:v>
                </c:pt>
                <c:pt idx="4311">
                  <c:v>265.39483999999999</c:v>
                </c:pt>
                <c:pt idx="4312">
                  <c:v>265.27316000000002</c:v>
                </c:pt>
                <c:pt idx="4313">
                  <c:v>265.15472</c:v>
                </c:pt>
                <c:pt idx="4314">
                  <c:v>265.04167999999999</c:v>
                </c:pt>
                <c:pt idx="4315">
                  <c:v>264.92558000000002</c:v>
                </c:pt>
                <c:pt idx="4316">
                  <c:v>264.81434000000002</c:v>
                </c:pt>
                <c:pt idx="4317">
                  <c:v>264.69031999999999</c:v>
                </c:pt>
                <c:pt idx="4318">
                  <c:v>264.57530000000003</c:v>
                </c:pt>
                <c:pt idx="4319">
                  <c:v>264.4538</c:v>
                </c:pt>
                <c:pt idx="4320">
                  <c:v>264.33769999999998</c:v>
                </c:pt>
                <c:pt idx="4321">
                  <c:v>264.21710000000002</c:v>
                </c:pt>
                <c:pt idx="4322">
                  <c:v>264.11756000000003</c:v>
                </c:pt>
                <c:pt idx="4323">
                  <c:v>264.00434000000001</c:v>
                </c:pt>
                <c:pt idx="4324">
                  <c:v>263.88211999999999</c:v>
                </c:pt>
                <c:pt idx="4325">
                  <c:v>263.75504000000001</c:v>
                </c:pt>
                <c:pt idx="4326">
                  <c:v>263.65352000000001</c:v>
                </c:pt>
                <c:pt idx="4327">
                  <c:v>263.52769999999998</c:v>
                </c:pt>
                <c:pt idx="4328">
                  <c:v>263.42617999999999</c:v>
                </c:pt>
                <c:pt idx="4329">
                  <c:v>263.31133999999997</c:v>
                </c:pt>
                <c:pt idx="4330">
                  <c:v>263.19596000000001</c:v>
                </c:pt>
                <c:pt idx="4331">
                  <c:v>263.07625999999999</c:v>
                </c:pt>
                <c:pt idx="4332">
                  <c:v>262.97402</c:v>
                </c:pt>
                <c:pt idx="4333">
                  <c:v>262.85773999999998</c:v>
                </c:pt>
                <c:pt idx="4334">
                  <c:v>262.73552000000001</c:v>
                </c:pt>
                <c:pt idx="4335">
                  <c:v>262.59908000000001</c:v>
                </c:pt>
                <c:pt idx="4336">
                  <c:v>262.50026000000003</c:v>
                </c:pt>
                <c:pt idx="4337">
                  <c:v>262.39801999999997</c:v>
                </c:pt>
                <c:pt idx="4338">
                  <c:v>262.29343999999998</c:v>
                </c:pt>
                <c:pt idx="4339">
                  <c:v>262.16239999999999</c:v>
                </c:pt>
                <c:pt idx="4340">
                  <c:v>262.04018000000002</c:v>
                </c:pt>
                <c:pt idx="4341">
                  <c:v>261.93991999999997</c:v>
                </c:pt>
                <c:pt idx="4342">
                  <c:v>261.82148000000001</c:v>
                </c:pt>
                <c:pt idx="4343">
                  <c:v>261.7079</c:v>
                </c:pt>
                <c:pt idx="4344">
                  <c:v>261.59791999999999</c:v>
                </c:pt>
                <c:pt idx="4345">
                  <c:v>261.49243999999999</c:v>
                </c:pt>
                <c:pt idx="4346">
                  <c:v>261.35834</c:v>
                </c:pt>
                <c:pt idx="4347">
                  <c:v>261.23989999999998</c:v>
                </c:pt>
                <c:pt idx="4348">
                  <c:v>261.12740000000002</c:v>
                </c:pt>
                <c:pt idx="4349">
                  <c:v>261.01760000000002</c:v>
                </c:pt>
                <c:pt idx="4350">
                  <c:v>260.91554000000002</c:v>
                </c:pt>
                <c:pt idx="4351">
                  <c:v>260.81186000000002</c:v>
                </c:pt>
                <c:pt idx="4352">
                  <c:v>260.68567999999999</c:v>
                </c:pt>
                <c:pt idx="4353">
                  <c:v>260.57533999999998</c:v>
                </c:pt>
                <c:pt idx="4354">
                  <c:v>260.47129999999999</c:v>
                </c:pt>
                <c:pt idx="4355">
                  <c:v>260.35430000000002</c:v>
                </c:pt>
                <c:pt idx="4356">
                  <c:v>260.22721999999999</c:v>
                </c:pt>
                <c:pt idx="4357">
                  <c:v>260.12497999999999</c:v>
                </c:pt>
                <c:pt idx="4358">
                  <c:v>260.01697999999999</c:v>
                </c:pt>
                <c:pt idx="4359">
                  <c:v>259.91095999999999</c:v>
                </c:pt>
                <c:pt idx="4360">
                  <c:v>259.80403999999999</c:v>
                </c:pt>
                <c:pt idx="4361">
                  <c:v>259.69279999999998</c:v>
                </c:pt>
                <c:pt idx="4362">
                  <c:v>259.57688000000002</c:v>
                </c:pt>
                <c:pt idx="4363">
                  <c:v>259.46168</c:v>
                </c:pt>
                <c:pt idx="4364">
                  <c:v>259.35890000000001</c:v>
                </c:pt>
                <c:pt idx="4365">
                  <c:v>259.24694</c:v>
                </c:pt>
                <c:pt idx="4366">
                  <c:v>259.12526000000003</c:v>
                </c:pt>
                <c:pt idx="4367">
                  <c:v>259.00214</c:v>
                </c:pt>
                <c:pt idx="4368">
                  <c:v>258.89738</c:v>
                </c:pt>
                <c:pt idx="4369">
                  <c:v>258.80198000000001</c:v>
                </c:pt>
                <c:pt idx="4370">
                  <c:v>258.67939999999999</c:v>
                </c:pt>
                <c:pt idx="4371">
                  <c:v>258.5444</c:v>
                </c:pt>
                <c:pt idx="4372">
                  <c:v>258.44486000000001</c:v>
                </c:pt>
                <c:pt idx="4373">
                  <c:v>258.33073999999999</c:v>
                </c:pt>
                <c:pt idx="4374">
                  <c:v>258.21769999999998</c:v>
                </c:pt>
                <c:pt idx="4375">
                  <c:v>258.12067999999999</c:v>
                </c:pt>
                <c:pt idx="4376">
                  <c:v>258.00080000000003</c:v>
                </c:pt>
                <c:pt idx="4377">
                  <c:v>257.89064000000002</c:v>
                </c:pt>
                <c:pt idx="4378">
                  <c:v>257.78246000000001</c:v>
                </c:pt>
                <c:pt idx="4379">
                  <c:v>257.66437999999999</c:v>
                </c:pt>
                <c:pt idx="4380">
                  <c:v>257.54683999999997</c:v>
                </c:pt>
                <c:pt idx="4381">
                  <c:v>257.43470000000002</c:v>
                </c:pt>
                <c:pt idx="4382">
                  <c:v>257.33497999999997</c:v>
                </c:pt>
                <c:pt idx="4383">
                  <c:v>257.22931999999997</c:v>
                </c:pt>
                <c:pt idx="4384">
                  <c:v>257.11952000000002</c:v>
                </c:pt>
                <c:pt idx="4385">
                  <c:v>257.01224000000002</c:v>
                </c:pt>
                <c:pt idx="4386">
                  <c:v>256.89542</c:v>
                </c:pt>
                <c:pt idx="4387">
                  <c:v>256.77463999999998</c:v>
                </c:pt>
                <c:pt idx="4388">
                  <c:v>256.66663999999997</c:v>
                </c:pt>
                <c:pt idx="4389">
                  <c:v>256.54604</c:v>
                </c:pt>
                <c:pt idx="4390">
                  <c:v>256.45621999999997</c:v>
                </c:pt>
                <c:pt idx="4391">
                  <c:v>256.35091999999997</c:v>
                </c:pt>
                <c:pt idx="4392">
                  <c:v>256.22329999999999</c:v>
                </c:pt>
                <c:pt idx="4393">
                  <c:v>256.10306000000003</c:v>
                </c:pt>
                <c:pt idx="4394">
                  <c:v>255.99884</c:v>
                </c:pt>
                <c:pt idx="4395">
                  <c:v>255.90307999999999</c:v>
                </c:pt>
                <c:pt idx="4396">
                  <c:v>255.78824</c:v>
                </c:pt>
                <c:pt idx="4397">
                  <c:v>255.67825999999999</c:v>
                </c:pt>
                <c:pt idx="4398">
                  <c:v>255.56755999999999</c:v>
                </c:pt>
                <c:pt idx="4399">
                  <c:v>255.44605999999999</c:v>
                </c:pt>
                <c:pt idx="4400">
                  <c:v>255.33572000000001</c:v>
                </c:pt>
                <c:pt idx="4401">
                  <c:v>255.23689999999999</c:v>
                </c:pt>
                <c:pt idx="4402">
                  <c:v>255.11413999999999</c:v>
                </c:pt>
                <c:pt idx="4403">
                  <c:v>255.01586</c:v>
                </c:pt>
                <c:pt idx="4404">
                  <c:v>254.90678</c:v>
                </c:pt>
                <c:pt idx="4405">
                  <c:v>254.78438</c:v>
                </c:pt>
                <c:pt idx="4406">
                  <c:v>254.66630000000001</c:v>
                </c:pt>
                <c:pt idx="4407">
                  <c:v>254.5592</c:v>
                </c:pt>
                <c:pt idx="4408">
                  <c:v>254.4539</c:v>
                </c:pt>
                <c:pt idx="4409">
                  <c:v>254.34139999999999</c:v>
                </c:pt>
                <c:pt idx="4410">
                  <c:v>254.23249999999999</c:v>
                </c:pt>
                <c:pt idx="4411">
                  <c:v>254.12324000000001</c:v>
                </c:pt>
                <c:pt idx="4412">
                  <c:v>254.01398</c:v>
                </c:pt>
                <c:pt idx="4413">
                  <c:v>253.90688</c:v>
                </c:pt>
                <c:pt idx="4414">
                  <c:v>253.7978</c:v>
                </c:pt>
                <c:pt idx="4415">
                  <c:v>253.68368000000001</c:v>
                </c:pt>
                <c:pt idx="4416">
                  <c:v>253.56703999999999</c:v>
                </c:pt>
                <c:pt idx="4417">
                  <c:v>253.46317999999999</c:v>
                </c:pt>
                <c:pt idx="4418">
                  <c:v>253.35932</c:v>
                </c:pt>
                <c:pt idx="4419">
                  <c:v>253.25005999999999</c:v>
                </c:pt>
                <c:pt idx="4420">
                  <c:v>253.14782</c:v>
                </c:pt>
                <c:pt idx="4421">
                  <c:v>253.03819999999999</c:v>
                </c:pt>
                <c:pt idx="4422">
                  <c:v>252.93884</c:v>
                </c:pt>
                <c:pt idx="4423">
                  <c:v>252.8186</c:v>
                </c:pt>
                <c:pt idx="4424">
                  <c:v>252.71186</c:v>
                </c:pt>
                <c:pt idx="4425">
                  <c:v>252.60025999999999</c:v>
                </c:pt>
                <c:pt idx="4426">
                  <c:v>252.50036</c:v>
                </c:pt>
                <c:pt idx="4427">
                  <c:v>252.38695999999999</c:v>
                </c:pt>
                <c:pt idx="4428">
                  <c:v>252.28435999999999</c:v>
                </c:pt>
                <c:pt idx="4429">
                  <c:v>252.16267999999999</c:v>
                </c:pt>
                <c:pt idx="4430">
                  <c:v>252.05593999999999</c:v>
                </c:pt>
                <c:pt idx="4431">
                  <c:v>251.94721999999999</c:v>
                </c:pt>
                <c:pt idx="4432">
                  <c:v>251.83814000000001</c:v>
                </c:pt>
                <c:pt idx="4433">
                  <c:v>251.73428000000001</c:v>
                </c:pt>
                <c:pt idx="4434">
                  <c:v>251.62898000000001</c:v>
                </c:pt>
                <c:pt idx="4435">
                  <c:v>251.51864</c:v>
                </c:pt>
                <c:pt idx="4436">
                  <c:v>251.39948000000001</c:v>
                </c:pt>
                <c:pt idx="4437">
                  <c:v>251.28914</c:v>
                </c:pt>
                <c:pt idx="4438">
                  <c:v>251.19121999999999</c:v>
                </c:pt>
                <c:pt idx="4439">
                  <c:v>251.10824</c:v>
                </c:pt>
                <c:pt idx="4440">
                  <c:v>251.00636</c:v>
                </c:pt>
                <c:pt idx="4441">
                  <c:v>250.88468</c:v>
                </c:pt>
                <c:pt idx="4442">
                  <c:v>250.76480000000001</c:v>
                </c:pt>
                <c:pt idx="4443">
                  <c:v>250.64923999999999</c:v>
                </c:pt>
                <c:pt idx="4444">
                  <c:v>250.55186</c:v>
                </c:pt>
                <c:pt idx="4445">
                  <c:v>250.44314</c:v>
                </c:pt>
                <c:pt idx="4446">
                  <c:v>250.34719999999999</c:v>
                </c:pt>
                <c:pt idx="4447">
                  <c:v>250.23344</c:v>
                </c:pt>
                <c:pt idx="4448">
                  <c:v>250.1276</c:v>
                </c:pt>
                <c:pt idx="4449">
                  <c:v>250.02590000000001</c:v>
                </c:pt>
                <c:pt idx="4450">
                  <c:v>249.92114000000001</c:v>
                </c:pt>
                <c:pt idx="4451">
                  <c:v>249.81386000000001</c:v>
                </c:pt>
                <c:pt idx="4452">
                  <c:v>249.70532</c:v>
                </c:pt>
                <c:pt idx="4453">
                  <c:v>249.60776000000001</c:v>
                </c:pt>
                <c:pt idx="4454">
                  <c:v>249.50264000000001</c:v>
                </c:pt>
                <c:pt idx="4455">
                  <c:v>249.39158</c:v>
                </c:pt>
                <c:pt idx="4456">
                  <c:v>249.27601999999999</c:v>
                </c:pt>
                <c:pt idx="4457">
                  <c:v>249.17792</c:v>
                </c:pt>
                <c:pt idx="4458">
                  <c:v>249.07784000000001</c:v>
                </c:pt>
                <c:pt idx="4459">
                  <c:v>248.97452000000001</c:v>
                </c:pt>
                <c:pt idx="4460">
                  <c:v>248.86616000000001</c:v>
                </c:pt>
                <c:pt idx="4461">
                  <c:v>248.74160000000001</c:v>
                </c:pt>
                <c:pt idx="4462">
                  <c:v>248.63972000000001</c:v>
                </c:pt>
                <c:pt idx="4463">
                  <c:v>248.55385999999999</c:v>
                </c:pt>
                <c:pt idx="4464">
                  <c:v>248.44927999999999</c:v>
                </c:pt>
                <c:pt idx="4465">
                  <c:v>248.3321</c:v>
                </c:pt>
                <c:pt idx="4466">
                  <c:v>248.23490000000001</c:v>
                </c:pt>
                <c:pt idx="4467">
                  <c:v>248.13140000000001</c:v>
                </c:pt>
                <c:pt idx="4468">
                  <c:v>248.02933999999999</c:v>
                </c:pt>
                <c:pt idx="4469">
                  <c:v>247.9325</c:v>
                </c:pt>
                <c:pt idx="4470">
                  <c:v>247.82107999999999</c:v>
                </c:pt>
                <c:pt idx="4471">
                  <c:v>247.71073999999999</c:v>
                </c:pt>
                <c:pt idx="4472">
                  <c:v>247.60615999999999</c:v>
                </c:pt>
                <c:pt idx="4473">
                  <c:v>247.50337999999999</c:v>
                </c:pt>
                <c:pt idx="4474">
                  <c:v>247.40708000000001</c:v>
                </c:pt>
                <c:pt idx="4475">
                  <c:v>247.30322000000001</c:v>
                </c:pt>
                <c:pt idx="4476">
                  <c:v>247.19540000000001</c:v>
                </c:pt>
                <c:pt idx="4477">
                  <c:v>247.08848</c:v>
                </c:pt>
                <c:pt idx="4478">
                  <c:v>246.97976</c:v>
                </c:pt>
                <c:pt idx="4479">
                  <c:v>246.86851999999999</c:v>
                </c:pt>
                <c:pt idx="4480">
                  <c:v>246.77438000000001</c:v>
                </c:pt>
                <c:pt idx="4481">
                  <c:v>246.67898</c:v>
                </c:pt>
                <c:pt idx="4482">
                  <c:v>246.5735</c:v>
                </c:pt>
                <c:pt idx="4483">
                  <c:v>246.46423999999999</c:v>
                </c:pt>
                <c:pt idx="4484">
                  <c:v>246.35947999999999</c:v>
                </c:pt>
                <c:pt idx="4485">
                  <c:v>246.25706</c:v>
                </c:pt>
                <c:pt idx="4486">
                  <c:v>246.14851999999999</c:v>
                </c:pt>
                <c:pt idx="4487">
                  <c:v>246.03548000000001</c:v>
                </c:pt>
                <c:pt idx="4488">
                  <c:v>245.9444</c:v>
                </c:pt>
                <c:pt idx="4489">
                  <c:v>245.85512</c:v>
                </c:pt>
                <c:pt idx="4490">
                  <c:v>245.75899999999999</c:v>
                </c:pt>
                <c:pt idx="4491">
                  <c:v>245.65603999999999</c:v>
                </c:pt>
                <c:pt idx="4492">
                  <c:v>245.54624000000001</c:v>
                </c:pt>
                <c:pt idx="4493">
                  <c:v>245.42905999999999</c:v>
                </c:pt>
                <c:pt idx="4494">
                  <c:v>245.34446</c:v>
                </c:pt>
                <c:pt idx="4495">
                  <c:v>245.24816000000001</c:v>
                </c:pt>
                <c:pt idx="4496">
                  <c:v>245.1317</c:v>
                </c:pt>
                <c:pt idx="4497">
                  <c:v>245.01146</c:v>
                </c:pt>
                <c:pt idx="4498">
                  <c:v>244.9265</c:v>
                </c:pt>
                <c:pt idx="4499">
                  <c:v>244.8356</c:v>
                </c:pt>
                <c:pt idx="4500">
                  <c:v>244.72201999999999</c:v>
                </c:pt>
                <c:pt idx="4501">
                  <c:v>244.60574</c:v>
                </c:pt>
                <c:pt idx="4502">
                  <c:v>244.50602000000001</c:v>
                </c:pt>
                <c:pt idx="4503">
                  <c:v>244.42124000000001</c:v>
                </c:pt>
                <c:pt idx="4504">
                  <c:v>244.32277999999999</c:v>
                </c:pt>
                <c:pt idx="4505">
                  <c:v>244.21100000000001</c:v>
                </c:pt>
                <c:pt idx="4506">
                  <c:v>244.11037999999999</c:v>
                </c:pt>
                <c:pt idx="4507">
                  <c:v>244.00688</c:v>
                </c:pt>
                <c:pt idx="4508">
                  <c:v>243.90338</c:v>
                </c:pt>
                <c:pt idx="4509">
                  <c:v>243.80726000000001</c:v>
                </c:pt>
                <c:pt idx="4510">
                  <c:v>243.70808</c:v>
                </c:pt>
                <c:pt idx="4511">
                  <c:v>243.61052000000001</c:v>
                </c:pt>
                <c:pt idx="4512">
                  <c:v>243.50810000000001</c:v>
                </c:pt>
                <c:pt idx="4513">
                  <c:v>243.40657999999999</c:v>
                </c:pt>
                <c:pt idx="4514">
                  <c:v>243.29498000000001</c:v>
                </c:pt>
                <c:pt idx="4515">
                  <c:v>243.18266</c:v>
                </c:pt>
                <c:pt idx="4516">
                  <c:v>243.08492000000001</c:v>
                </c:pt>
                <c:pt idx="4517">
                  <c:v>242.99995999999999</c:v>
                </c:pt>
                <c:pt idx="4518">
                  <c:v>242.89537999999999</c:v>
                </c:pt>
                <c:pt idx="4519">
                  <c:v>242.78234</c:v>
                </c:pt>
                <c:pt idx="4520">
                  <c:v>242.67488</c:v>
                </c:pt>
                <c:pt idx="4521">
                  <c:v>242.59028000000001</c:v>
                </c:pt>
                <c:pt idx="4522">
                  <c:v>242.47219999999999</c:v>
                </c:pt>
                <c:pt idx="4523">
                  <c:v>242.3741</c:v>
                </c:pt>
                <c:pt idx="4524">
                  <c:v>242.28391999999999</c:v>
                </c:pt>
                <c:pt idx="4525">
                  <c:v>242.18258</c:v>
                </c:pt>
                <c:pt idx="4526">
                  <c:v>242.08753999999999</c:v>
                </c:pt>
                <c:pt idx="4527">
                  <c:v>241.9889</c:v>
                </c:pt>
                <c:pt idx="4528">
                  <c:v>241.8836</c:v>
                </c:pt>
                <c:pt idx="4529">
                  <c:v>241.78496000000001</c:v>
                </c:pt>
                <c:pt idx="4530">
                  <c:v>241.69136</c:v>
                </c:pt>
                <c:pt idx="4531">
                  <c:v>241.58624</c:v>
                </c:pt>
                <c:pt idx="4532">
                  <c:v>241.48166000000001</c:v>
                </c:pt>
                <c:pt idx="4533">
                  <c:v>241.37636000000001</c:v>
                </c:pt>
                <c:pt idx="4534">
                  <c:v>241.27538000000001</c:v>
                </c:pt>
                <c:pt idx="4535">
                  <c:v>241.17692</c:v>
                </c:pt>
                <c:pt idx="4536">
                  <c:v>241.07954000000001</c:v>
                </c:pt>
                <c:pt idx="4537">
                  <c:v>240.98161999999999</c:v>
                </c:pt>
                <c:pt idx="4538">
                  <c:v>240.88154</c:v>
                </c:pt>
                <c:pt idx="4539">
                  <c:v>240.78433999999999</c:v>
                </c:pt>
                <c:pt idx="4540">
                  <c:v>240.68191999999999</c:v>
                </c:pt>
                <c:pt idx="4541">
                  <c:v>240.58184</c:v>
                </c:pt>
                <c:pt idx="4542">
                  <c:v>240.47798</c:v>
                </c:pt>
                <c:pt idx="4543">
                  <c:v>240.38672</c:v>
                </c:pt>
                <c:pt idx="4544">
                  <c:v>240.29671999999999</c:v>
                </c:pt>
                <c:pt idx="4545">
                  <c:v>240.19592</c:v>
                </c:pt>
                <c:pt idx="4546">
                  <c:v>240.09134</c:v>
                </c:pt>
                <c:pt idx="4547">
                  <c:v>240.00152</c:v>
                </c:pt>
                <c:pt idx="4548">
                  <c:v>239.89586</c:v>
                </c:pt>
                <c:pt idx="4549">
                  <c:v>239.80838</c:v>
                </c:pt>
                <c:pt idx="4550">
                  <c:v>239.71892</c:v>
                </c:pt>
                <c:pt idx="4551">
                  <c:v>239.60965999999999</c:v>
                </c:pt>
                <c:pt idx="4552">
                  <c:v>239.51246</c:v>
                </c:pt>
                <c:pt idx="4553">
                  <c:v>239.41561999999999</c:v>
                </c:pt>
                <c:pt idx="4554">
                  <c:v>239.30384000000001</c:v>
                </c:pt>
                <c:pt idx="4555">
                  <c:v>239.20249999999999</c:v>
                </c:pt>
                <c:pt idx="4556">
                  <c:v>239.10097999999999</c:v>
                </c:pt>
                <c:pt idx="4557">
                  <c:v>239.00666000000001</c:v>
                </c:pt>
                <c:pt idx="4558">
                  <c:v>238.92782</c:v>
                </c:pt>
                <c:pt idx="4559">
                  <c:v>238.81819999999999</c:v>
                </c:pt>
                <c:pt idx="4560">
                  <c:v>238.70588000000001</c:v>
                </c:pt>
                <c:pt idx="4561">
                  <c:v>238.61372</c:v>
                </c:pt>
                <c:pt idx="4562">
                  <c:v>238.51400000000001</c:v>
                </c:pt>
                <c:pt idx="4563">
                  <c:v>238.43498</c:v>
                </c:pt>
                <c:pt idx="4564">
                  <c:v>238.33274</c:v>
                </c:pt>
                <c:pt idx="4565">
                  <c:v>238.22167999999999</c:v>
                </c:pt>
                <c:pt idx="4566">
                  <c:v>238.12430000000001</c:v>
                </c:pt>
                <c:pt idx="4567">
                  <c:v>238.02943999999999</c:v>
                </c:pt>
                <c:pt idx="4568">
                  <c:v>237.92035999999999</c:v>
                </c:pt>
                <c:pt idx="4569">
                  <c:v>237.82658000000001</c:v>
                </c:pt>
                <c:pt idx="4570">
                  <c:v>237.73117999999999</c:v>
                </c:pt>
                <c:pt idx="4571">
                  <c:v>237.62822</c:v>
                </c:pt>
                <c:pt idx="4572">
                  <c:v>237.54722000000001</c:v>
                </c:pt>
                <c:pt idx="4573">
                  <c:v>237.44515999999999</c:v>
                </c:pt>
                <c:pt idx="4574">
                  <c:v>237.3449</c:v>
                </c:pt>
                <c:pt idx="4575">
                  <c:v>237.25724</c:v>
                </c:pt>
                <c:pt idx="4576">
                  <c:v>237.15734</c:v>
                </c:pt>
                <c:pt idx="4577">
                  <c:v>237.04069999999999</c:v>
                </c:pt>
                <c:pt idx="4578">
                  <c:v>236.93557999999999</c:v>
                </c:pt>
                <c:pt idx="4579">
                  <c:v>236.84342000000001</c:v>
                </c:pt>
                <c:pt idx="4580">
                  <c:v>236.75576000000001</c:v>
                </c:pt>
                <c:pt idx="4581">
                  <c:v>236.66162</c:v>
                </c:pt>
                <c:pt idx="4582">
                  <c:v>236.5538</c:v>
                </c:pt>
                <c:pt idx="4583">
                  <c:v>236.46758</c:v>
                </c:pt>
                <c:pt idx="4584">
                  <c:v>236.37938</c:v>
                </c:pt>
                <c:pt idx="4585">
                  <c:v>236.27119999999999</c:v>
                </c:pt>
                <c:pt idx="4586">
                  <c:v>236.16229999999999</c:v>
                </c:pt>
                <c:pt idx="4587">
                  <c:v>236.05394000000001</c:v>
                </c:pt>
                <c:pt idx="4588">
                  <c:v>235.96789999999999</c:v>
                </c:pt>
                <c:pt idx="4589">
                  <c:v>235.8734</c:v>
                </c:pt>
                <c:pt idx="4590">
                  <c:v>235.76702</c:v>
                </c:pt>
                <c:pt idx="4591">
                  <c:v>235.6754</c:v>
                </c:pt>
                <c:pt idx="4592">
                  <c:v>235.57784000000001</c:v>
                </c:pt>
                <c:pt idx="4593">
                  <c:v>235.48424</c:v>
                </c:pt>
                <c:pt idx="4594">
                  <c:v>235.38236000000001</c:v>
                </c:pt>
                <c:pt idx="4595">
                  <c:v>235.29776000000001</c:v>
                </c:pt>
                <c:pt idx="4596">
                  <c:v>235.19713999999999</c:v>
                </c:pt>
                <c:pt idx="4597">
                  <c:v>235.08806000000001</c:v>
                </c:pt>
                <c:pt idx="4598">
                  <c:v>235.00561999999999</c:v>
                </c:pt>
                <c:pt idx="4599">
                  <c:v>234.91148000000001</c:v>
                </c:pt>
                <c:pt idx="4600">
                  <c:v>234.80492000000001</c:v>
                </c:pt>
                <c:pt idx="4601">
                  <c:v>234.70934</c:v>
                </c:pt>
                <c:pt idx="4602">
                  <c:v>234.61843999999999</c:v>
                </c:pt>
                <c:pt idx="4603">
                  <c:v>234.52106000000001</c:v>
                </c:pt>
                <c:pt idx="4604">
                  <c:v>234.42259999999999</c:v>
                </c:pt>
                <c:pt idx="4605">
                  <c:v>234.31657999999999</c:v>
                </c:pt>
                <c:pt idx="4606">
                  <c:v>234.22819999999999</c:v>
                </c:pt>
                <c:pt idx="4607">
                  <c:v>234.13964000000001</c:v>
                </c:pt>
                <c:pt idx="4608">
                  <c:v>234.03074000000001</c:v>
                </c:pt>
                <c:pt idx="4609">
                  <c:v>233.93876</c:v>
                </c:pt>
                <c:pt idx="4610">
                  <c:v>233.85973999999999</c:v>
                </c:pt>
                <c:pt idx="4611">
                  <c:v>233.7602</c:v>
                </c:pt>
                <c:pt idx="4612">
                  <c:v>233.64734000000001</c:v>
                </c:pt>
                <c:pt idx="4613">
                  <c:v>233.55482000000001</c:v>
                </c:pt>
                <c:pt idx="4614">
                  <c:v>233.46788000000001</c:v>
                </c:pt>
                <c:pt idx="4615">
                  <c:v>233.36833999999999</c:v>
                </c:pt>
                <c:pt idx="4616">
                  <c:v>233.28283999999999</c:v>
                </c:pt>
                <c:pt idx="4617">
                  <c:v>233.18708000000001</c:v>
                </c:pt>
                <c:pt idx="4618">
                  <c:v>233.09942000000001</c:v>
                </c:pt>
                <c:pt idx="4619">
                  <c:v>232.99250000000001</c:v>
                </c:pt>
                <c:pt idx="4620">
                  <c:v>232.89349999999999</c:v>
                </c:pt>
                <c:pt idx="4621">
                  <c:v>232.80188000000001</c:v>
                </c:pt>
                <c:pt idx="4622">
                  <c:v>232.70504</c:v>
                </c:pt>
                <c:pt idx="4623">
                  <c:v>232.59902</c:v>
                </c:pt>
                <c:pt idx="4624">
                  <c:v>232.51298</c:v>
                </c:pt>
                <c:pt idx="4625">
                  <c:v>232.4237</c:v>
                </c:pt>
                <c:pt idx="4626">
                  <c:v>232.32344000000001</c:v>
                </c:pt>
                <c:pt idx="4627">
                  <c:v>232.22966</c:v>
                </c:pt>
                <c:pt idx="4628">
                  <c:v>232.14686</c:v>
                </c:pt>
                <c:pt idx="4629">
                  <c:v>232.04821999999999</c:v>
                </c:pt>
                <c:pt idx="4630">
                  <c:v>231.95984000000001</c:v>
                </c:pt>
                <c:pt idx="4631">
                  <c:v>231.86624</c:v>
                </c:pt>
                <c:pt idx="4632">
                  <c:v>231.76238000000001</c:v>
                </c:pt>
                <c:pt idx="4633">
                  <c:v>231.6695</c:v>
                </c:pt>
                <c:pt idx="4634">
                  <c:v>231.57212000000001</c:v>
                </c:pt>
                <c:pt idx="4635">
                  <c:v>231.48086000000001</c:v>
                </c:pt>
                <c:pt idx="4636">
                  <c:v>231.38509999999999</c:v>
                </c:pt>
                <c:pt idx="4637">
                  <c:v>231.29437999999999</c:v>
                </c:pt>
                <c:pt idx="4638">
                  <c:v>231.19736</c:v>
                </c:pt>
                <c:pt idx="4639">
                  <c:v>231.10069999999999</c:v>
                </c:pt>
                <c:pt idx="4640">
                  <c:v>231.00530000000001</c:v>
                </c:pt>
                <c:pt idx="4641">
                  <c:v>230.91007999999999</c:v>
                </c:pt>
                <c:pt idx="4642">
                  <c:v>230.82548</c:v>
                </c:pt>
                <c:pt idx="4643">
                  <c:v>230.73692</c:v>
                </c:pt>
                <c:pt idx="4644">
                  <c:v>230.63432</c:v>
                </c:pt>
                <c:pt idx="4645">
                  <c:v>230.54324</c:v>
                </c:pt>
                <c:pt idx="4646">
                  <c:v>230.45053999999999</c:v>
                </c:pt>
                <c:pt idx="4647">
                  <c:v>230.3546</c:v>
                </c:pt>
                <c:pt idx="4648">
                  <c:v>230.26009999999999</c:v>
                </c:pt>
                <c:pt idx="4649">
                  <c:v>230.16847999999999</c:v>
                </c:pt>
                <c:pt idx="4650">
                  <c:v>230.06768</c:v>
                </c:pt>
                <c:pt idx="4651">
                  <c:v>229.95913999999999</c:v>
                </c:pt>
                <c:pt idx="4652">
                  <c:v>229.87742</c:v>
                </c:pt>
                <c:pt idx="4653">
                  <c:v>229.76924</c:v>
                </c:pt>
                <c:pt idx="4654">
                  <c:v>229.67905999999999</c:v>
                </c:pt>
                <c:pt idx="4655">
                  <c:v>229.59049999999999</c:v>
                </c:pt>
                <c:pt idx="4656">
                  <c:v>229.51094000000001</c:v>
                </c:pt>
                <c:pt idx="4657">
                  <c:v>229.41032000000001</c:v>
                </c:pt>
                <c:pt idx="4658">
                  <c:v>229.32679999999999</c:v>
                </c:pt>
                <c:pt idx="4659">
                  <c:v>229.22384</c:v>
                </c:pt>
                <c:pt idx="4660">
                  <c:v>229.13275999999999</c:v>
                </c:pt>
                <c:pt idx="4661">
                  <c:v>229.0352</c:v>
                </c:pt>
                <c:pt idx="4662">
                  <c:v>228.94177999999999</c:v>
                </c:pt>
                <c:pt idx="4663">
                  <c:v>228.85195999999999</c:v>
                </c:pt>
                <c:pt idx="4664">
                  <c:v>228.75242</c:v>
                </c:pt>
                <c:pt idx="4665">
                  <c:v>228.66458</c:v>
                </c:pt>
                <c:pt idx="4666">
                  <c:v>228.56971999999999</c:v>
                </c:pt>
                <c:pt idx="4667">
                  <c:v>228.49556000000001</c:v>
                </c:pt>
                <c:pt idx="4668">
                  <c:v>228.39205999999999</c:v>
                </c:pt>
                <c:pt idx="4669">
                  <c:v>228.29306</c:v>
                </c:pt>
                <c:pt idx="4670">
                  <c:v>228.21853999999999</c:v>
                </c:pt>
                <c:pt idx="4671">
                  <c:v>228.12530000000001</c:v>
                </c:pt>
                <c:pt idx="4672">
                  <c:v>228.02575999999999</c:v>
                </c:pt>
                <c:pt idx="4673">
                  <c:v>227.93396000000001</c:v>
                </c:pt>
                <c:pt idx="4674">
                  <c:v>227.85242</c:v>
                </c:pt>
                <c:pt idx="4675">
                  <c:v>227.76079999999999</c:v>
                </c:pt>
                <c:pt idx="4676">
                  <c:v>227.66918000000001</c:v>
                </c:pt>
                <c:pt idx="4677">
                  <c:v>227.56244000000001</c:v>
                </c:pt>
                <c:pt idx="4678">
                  <c:v>227.47712000000001</c:v>
                </c:pt>
                <c:pt idx="4679">
                  <c:v>227.39053999999999</c:v>
                </c:pt>
                <c:pt idx="4680">
                  <c:v>227.29730000000001</c:v>
                </c:pt>
                <c:pt idx="4681">
                  <c:v>227.20316</c:v>
                </c:pt>
                <c:pt idx="4682">
                  <c:v>227.09407999999999</c:v>
                </c:pt>
                <c:pt idx="4683">
                  <c:v>226.99526</c:v>
                </c:pt>
                <c:pt idx="4684">
                  <c:v>226.92686</c:v>
                </c:pt>
                <c:pt idx="4685">
                  <c:v>226.84352000000001</c:v>
                </c:pt>
                <c:pt idx="4686">
                  <c:v>226.73929999999999</c:v>
                </c:pt>
                <c:pt idx="4687">
                  <c:v>226.63831999999999</c:v>
                </c:pt>
                <c:pt idx="4688">
                  <c:v>226.56110000000001</c:v>
                </c:pt>
                <c:pt idx="4689">
                  <c:v>226.47218000000001</c:v>
                </c:pt>
                <c:pt idx="4690">
                  <c:v>226.36688000000001</c:v>
                </c:pt>
                <c:pt idx="4691">
                  <c:v>226.27832000000001</c:v>
                </c:pt>
                <c:pt idx="4692">
                  <c:v>226.2056</c:v>
                </c:pt>
                <c:pt idx="4693">
                  <c:v>226.12082000000001</c:v>
                </c:pt>
                <c:pt idx="4694">
                  <c:v>226.01768000000001</c:v>
                </c:pt>
                <c:pt idx="4695">
                  <c:v>225.91976</c:v>
                </c:pt>
                <c:pt idx="4696">
                  <c:v>225.83642</c:v>
                </c:pt>
                <c:pt idx="4697">
                  <c:v>225.74444</c:v>
                </c:pt>
                <c:pt idx="4698">
                  <c:v>225.66092</c:v>
                </c:pt>
                <c:pt idx="4699">
                  <c:v>225.56389999999999</c:v>
                </c:pt>
                <c:pt idx="4700">
                  <c:v>225.47587999999999</c:v>
                </c:pt>
                <c:pt idx="4701">
                  <c:v>225.39254</c:v>
                </c:pt>
                <c:pt idx="4702">
                  <c:v>225.2903</c:v>
                </c:pt>
                <c:pt idx="4703">
                  <c:v>225.19777999999999</c:v>
                </c:pt>
                <c:pt idx="4704">
                  <c:v>225.10471999999999</c:v>
                </c:pt>
                <c:pt idx="4705">
                  <c:v>225.01238000000001</c:v>
                </c:pt>
                <c:pt idx="4706">
                  <c:v>224.93768</c:v>
                </c:pt>
                <c:pt idx="4707">
                  <c:v>224.84912</c:v>
                </c:pt>
                <c:pt idx="4708">
                  <c:v>224.75497999999999</c:v>
                </c:pt>
                <c:pt idx="4709">
                  <c:v>224.66480000000001</c:v>
                </c:pt>
                <c:pt idx="4710">
                  <c:v>224.57084</c:v>
                </c:pt>
                <c:pt idx="4711">
                  <c:v>224.4776</c:v>
                </c:pt>
                <c:pt idx="4712">
                  <c:v>224.40002000000001</c:v>
                </c:pt>
                <c:pt idx="4713">
                  <c:v>224.30426</c:v>
                </c:pt>
                <c:pt idx="4714">
                  <c:v>224.22128000000001</c:v>
                </c:pt>
                <c:pt idx="4715">
                  <c:v>224.13236000000001</c:v>
                </c:pt>
                <c:pt idx="4716">
                  <c:v>224.03299999999999</c:v>
                </c:pt>
                <c:pt idx="4717">
                  <c:v>223.94839999999999</c:v>
                </c:pt>
                <c:pt idx="4718">
                  <c:v>223.84652</c:v>
                </c:pt>
                <c:pt idx="4719">
                  <c:v>223.78639999999999</c:v>
                </c:pt>
                <c:pt idx="4720">
                  <c:v>223.68992</c:v>
                </c:pt>
                <c:pt idx="4721">
                  <c:v>223.59361999999999</c:v>
                </c:pt>
                <c:pt idx="4722">
                  <c:v>223.50254000000001</c:v>
                </c:pt>
                <c:pt idx="4723">
                  <c:v>223.41991999999999</c:v>
                </c:pt>
                <c:pt idx="4724">
                  <c:v>223.33297999999999</c:v>
                </c:pt>
                <c:pt idx="4725">
                  <c:v>223.23722000000001</c:v>
                </c:pt>
                <c:pt idx="4726">
                  <c:v>223.14812000000001</c:v>
                </c:pt>
                <c:pt idx="4727">
                  <c:v>223.07324</c:v>
                </c:pt>
                <c:pt idx="4728">
                  <c:v>222.9872</c:v>
                </c:pt>
                <c:pt idx="4729">
                  <c:v>222.8783</c:v>
                </c:pt>
                <c:pt idx="4730">
                  <c:v>222.78236000000001</c:v>
                </c:pt>
                <c:pt idx="4731">
                  <c:v>222.68588</c:v>
                </c:pt>
                <c:pt idx="4732">
                  <c:v>222.60254</c:v>
                </c:pt>
                <c:pt idx="4733">
                  <c:v>222.5282</c:v>
                </c:pt>
                <c:pt idx="4734">
                  <c:v>222.44</c:v>
                </c:pt>
                <c:pt idx="4735">
                  <c:v>222.35756000000001</c:v>
                </c:pt>
                <c:pt idx="4736">
                  <c:v>222.27080000000001</c:v>
                </c:pt>
                <c:pt idx="4737">
                  <c:v>222.17431999999999</c:v>
                </c:pt>
                <c:pt idx="4738">
                  <c:v>222.09386000000001</c:v>
                </c:pt>
                <c:pt idx="4739">
                  <c:v>221.98496</c:v>
                </c:pt>
                <c:pt idx="4740">
                  <c:v>221.89135999999999</c:v>
                </c:pt>
                <c:pt idx="4741">
                  <c:v>221.82259999999999</c:v>
                </c:pt>
                <c:pt idx="4742">
                  <c:v>221.7371</c:v>
                </c:pt>
                <c:pt idx="4743">
                  <c:v>221.64493999999999</c:v>
                </c:pt>
                <c:pt idx="4744">
                  <c:v>221.55799999999999</c:v>
                </c:pt>
                <c:pt idx="4745">
                  <c:v>221.46368000000001</c:v>
                </c:pt>
                <c:pt idx="4746">
                  <c:v>221.37278000000001</c:v>
                </c:pt>
                <c:pt idx="4747">
                  <c:v>221.29411999999999</c:v>
                </c:pt>
                <c:pt idx="4748">
                  <c:v>221.19926000000001</c:v>
                </c:pt>
                <c:pt idx="4749">
                  <c:v>221.11951999999999</c:v>
                </c:pt>
                <c:pt idx="4750">
                  <c:v>221.02430000000001</c:v>
                </c:pt>
                <c:pt idx="4751">
                  <c:v>220.93466000000001</c:v>
                </c:pt>
                <c:pt idx="4752">
                  <c:v>220.85329999999999</c:v>
                </c:pt>
                <c:pt idx="4753">
                  <c:v>220.76707999999999</c:v>
                </c:pt>
                <c:pt idx="4754">
                  <c:v>220.67491999999999</c:v>
                </c:pt>
                <c:pt idx="4755">
                  <c:v>220.59950000000001</c:v>
                </c:pt>
                <c:pt idx="4756">
                  <c:v>220.50265999999999</c:v>
                </c:pt>
                <c:pt idx="4757">
                  <c:v>220.40888000000001</c:v>
                </c:pt>
                <c:pt idx="4758">
                  <c:v>220.31852000000001</c:v>
                </c:pt>
                <c:pt idx="4759">
                  <c:v>220.23859999999999</c:v>
                </c:pt>
                <c:pt idx="4760">
                  <c:v>220.15796</c:v>
                </c:pt>
                <c:pt idx="4761">
                  <c:v>220.07390000000001</c:v>
                </c:pt>
                <c:pt idx="4762">
                  <c:v>219.983</c:v>
                </c:pt>
                <c:pt idx="4763">
                  <c:v>219.89606000000001</c:v>
                </c:pt>
                <c:pt idx="4764">
                  <c:v>219.8057</c:v>
                </c:pt>
                <c:pt idx="4765">
                  <c:v>219.71209999999999</c:v>
                </c:pt>
                <c:pt idx="4766">
                  <c:v>219.63506000000001</c:v>
                </c:pt>
                <c:pt idx="4767">
                  <c:v>219.54236</c:v>
                </c:pt>
                <c:pt idx="4768">
                  <c:v>219.45524</c:v>
                </c:pt>
                <c:pt idx="4769">
                  <c:v>219.36722</c:v>
                </c:pt>
                <c:pt idx="4770">
                  <c:v>219.26264</c:v>
                </c:pt>
                <c:pt idx="4771">
                  <c:v>219.18505999999999</c:v>
                </c:pt>
                <c:pt idx="4772">
                  <c:v>219.10406</c:v>
                </c:pt>
                <c:pt idx="4773">
                  <c:v>219.01604</c:v>
                </c:pt>
                <c:pt idx="4774">
                  <c:v>218.92207999999999</c:v>
                </c:pt>
                <c:pt idx="4775">
                  <c:v>218.85061999999999</c:v>
                </c:pt>
                <c:pt idx="4776">
                  <c:v>218.75881999999999</c:v>
                </c:pt>
                <c:pt idx="4777">
                  <c:v>218.66684000000001</c:v>
                </c:pt>
                <c:pt idx="4778">
                  <c:v>218.58926</c:v>
                </c:pt>
                <c:pt idx="4779">
                  <c:v>218.49925999999999</c:v>
                </c:pt>
                <c:pt idx="4780">
                  <c:v>218.41213999999999</c:v>
                </c:pt>
                <c:pt idx="4781">
                  <c:v>218.31818000000001</c:v>
                </c:pt>
                <c:pt idx="4782">
                  <c:v>218.24762000000001</c:v>
                </c:pt>
                <c:pt idx="4783">
                  <c:v>218.16896</c:v>
                </c:pt>
                <c:pt idx="4784">
                  <c:v>218.07625999999999</c:v>
                </c:pt>
                <c:pt idx="4785">
                  <c:v>217.98122000000001</c:v>
                </c:pt>
                <c:pt idx="4786">
                  <c:v>217.89949999999999</c:v>
                </c:pt>
                <c:pt idx="4787">
                  <c:v>217.8167</c:v>
                </c:pt>
                <c:pt idx="4788">
                  <c:v>217.72705999999999</c:v>
                </c:pt>
                <c:pt idx="4789">
                  <c:v>217.63759999999999</c:v>
                </c:pt>
                <c:pt idx="4790">
                  <c:v>217.56451999999999</c:v>
                </c:pt>
                <c:pt idx="4791">
                  <c:v>217.48334</c:v>
                </c:pt>
                <c:pt idx="4792">
                  <c:v>217.3811</c:v>
                </c:pt>
                <c:pt idx="4793">
                  <c:v>217.30441999999999</c:v>
                </c:pt>
                <c:pt idx="4794">
                  <c:v>217.22486000000001</c:v>
                </c:pt>
                <c:pt idx="4795">
                  <c:v>217.13792000000001</c:v>
                </c:pt>
                <c:pt idx="4796">
                  <c:v>217.05763999999999</c:v>
                </c:pt>
                <c:pt idx="4797">
                  <c:v>216.96637999999999</c:v>
                </c:pt>
                <c:pt idx="4798">
                  <c:v>216.87548000000001</c:v>
                </c:pt>
                <c:pt idx="4799">
                  <c:v>216.80402000000001</c:v>
                </c:pt>
                <c:pt idx="4800">
                  <c:v>216.72644</c:v>
                </c:pt>
                <c:pt idx="4801">
                  <c:v>216.63373999999999</c:v>
                </c:pt>
                <c:pt idx="4802">
                  <c:v>216.53870000000001</c:v>
                </c:pt>
                <c:pt idx="4803">
                  <c:v>216.43016</c:v>
                </c:pt>
                <c:pt idx="4804">
                  <c:v>216.36949999999999</c:v>
                </c:pt>
                <c:pt idx="4805">
                  <c:v>216.30001999999999</c:v>
                </c:pt>
                <c:pt idx="4806">
                  <c:v>216.22226000000001</c:v>
                </c:pt>
                <c:pt idx="4807">
                  <c:v>216.12164000000001</c:v>
                </c:pt>
                <c:pt idx="4808">
                  <c:v>216.03200000000001</c:v>
                </c:pt>
                <c:pt idx="4809">
                  <c:v>215.94182000000001</c:v>
                </c:pt>
                <c:pt idx="4810">
                  <c:v>215.86946</c:v>
                </c:pt>
                <c:pt idx="4811">
                  <c:v>215.78827999999999</c:v>
                </c:pt>
                <c:pt idx="4812">
                  <c:v>215.69702000000001</c:v>
                </c:pt>
                <c:pt idx="4813">
                  <c:v>215.61727999999999</c:v>
                </c:pt>
                <c:pt idx="4814">
                  <c:v>215.53214</c:v>
                </c:pt>
                <c:pt idx="4815">
                  <c:v>215.44087999999999</c:v>
                </c:pt>
                <c:pt idx="4816">
                  <c:v>215.36078000000001</c:v>
                </c:pt>
                <c:pt idx="4817">
                  <c:v>215.27384000000001</c:v>
                </c:pt>
                <c:pt idx="4818">
                  <c:v>215.21281999999999</c:v>
                </c:pt>
                <c:pt idx="4819">
                  <c:v>215.12786</c:v>
                </c:pt>
                <c:pt idx="4820">
                  <c:v>215.03084000000001</c:v>
                </c:pt>
                <c:pt idx="4821">
                  <c:v>214.93526</c:v>
                </c:pt>
                <c:pt idx="4822">
                  <c:v>214.85372000000001</c:v>
                </c:pt>
                <c:pt idx="4823">
                  <c:v>214.76534000000001</c:v>
                </c:pt>
                <c:pt idx="4824">
                  <c:v>214.69855999999999</c:v>
                </c:pt>
                <c:pt idx="4825">
                  <c:v>214.60982000000001</c:v>
                </c:pt>
                <c:pt idx="4826">
                  <c:v>214.52449999999999</c:v>
                </c:pt>
                <c:pt idx="4827">
                  <c:v>214.45393999999999</c:v>
                </c:pt>
                <c:pt idx="4828">
                  <c:v>214.36609999999999</c:v>
                </c:pt>
                <c:pt idx="4829">
                  <c:v>214.27016</c:v>
                </c:pt>
                <c:pt idx="4830">
                  <c:v>214.19077999999999</c:v>
                </c:pt>
                <c:pt idx="4831">
                  <c:v>214.09988000000001</c:v>
                </c:pt>
                <c:pt idx="4832">
                  <c:v>214.01563999999999</c:v>
                </c:pt>
                <c:pt idx="4833">
                  <c:v>213.95102</c:v>
                </c:pt>
                <c:pt idx="4834">
                  <c:v>213.86606</c:v>
                </c:pt>
                <c:pt idx="4835">
                  <c:v>213.78739999999999</c:v>
                </c:pt>
                <c:pt idx="4836">
                  <c:v>213.70856000000001</c:v>
                </c:pt>
                <c:pt idx="4837">
                  <c:v>213.60794000000001</c:v>
                </c:pt>
                <c:pt idx="4838">
                  <c:v>213.52495999999999</c:v>
                </c:pt>
                <c:pt idx="4839">
                  <c:v>213.45313999999999</c:v>
                </c:pt>
                <c:pt idx="4840">
                  <c:v>213.35900000000001</c:v>
                </c:pt>
                <c:pt idx="4841">
                  <c:v>213.27565999999999</c:v>
                </c:pt>
                <c:pt idx="4842">
                  <c:v>213.18907999999999</c:v>
                </c:pt>
                <c:pt idx="4843">
                  <c:v>213.10484</c:v>
                </c:pt>
                <c:pt idx="4844">
                  <c:v>213.02186</c:v>
                </c:pt>
                <c:pt idx="4845">
                  <c:v>212.93852000000001</c:v>
                </c:pt>
                <c:pt idx="4846">
                  <c:v>212.85050000000001</c:v>
                </c:pt>
                <c:pt idx="4847">
                  <c:v>212.77184</c:v>
                </c:pt>
                <c:pt idx="4848">
                  <c:v>212.68814</c:v>
                </c:pt>
                <c:pt idx="4849">
                  <c:v>212.60606000000001</c:v>
                </c:pt>
                <c:pt idx="4850">
                  <c:v>212.53639999999999</c:v>
                </c:pt>
                <c:pt idx="4851">
                  <c:v>212.45377999999999</c:v>
                </c:pt>
                <c:pt idx="4852">
                  <c:v>212.36612</c:v>
                </c:pt>
                <c:pt idx="4853">
                  <c:v>212.28098</c:v>
                </c:pt>
                <c:pt idx="4854">
                  <c:v>212.19476</c:v>
                </c:pt>
                <c:pt idx="4855">
                  <c:v>212.12042</c:v>
                </c:pt>
                <c:pt idx="4856">
                  <c:v>212.03762</c:v>
                </c:pt>
                <c:pt idx="4857">
                  <c:v>211.953056</c:v>
                </c:pt>
                <c:pt idx="4858">
                  <c:v>211.87823</c:v>
                </c:pt>
                <c:pt idx="4859">
                  <c:v>211.784504</c:v>
                </c:pt>
                <c:pt idx="4860">
                  <c:v>211.69225399999999</c:v>
                </c:pt>
                <c:pt idx="4861">
                  <c:v>211.60457600000001</c:v>
                </c:pt>
                <c:pt idx="4862">
                  <c:v>211.52886799999999</c:v>
                </c:pt>
                <c:pt idx="4863">
                  <c:v>211.465688</c:v>
                </c:pt>
                <c:pt idx="4864">
                  <c:v>211.380548</c:v>
                </c:pt>
                <c:pt idx="4865">
                  <c:v>211.29034999999999</c:v>
                </c:pt>
                <c:pt idx="4866">
                  <c:v>211.21593799999999</c:v>
                </c:pt>
                <c:pt idx="4867">
                  <c:v>211.136774</c:v>
                </c:pt>
                <c:pt idx="4868">
                  <c:v>211.03494800000001</c:v>
                </c:pt>
                <c:pt idx="4869">
                  <c:v>210.96608000000001</c:v>
                </c:pt>
                <c:pt idx="4870">
                  <c:v>210.885188</c:v>
                </c:pt>
                <c:pt idx="4871">
                  <c:v>210.80092999999999</c:v>
                </c:pt>
                <c:pt idx="4872">
                  <c:v>210.728174</c:v>
                </c:pt>
                <c:pt idx="4873">
                  <c:v>210.63880399999999</c:v>
                </c:pt>
                <c:pt idx="4874">
                  <c:v>210.55584200000001</c:v>
                </c:pt>
                <c:pt idx="4875">
                  <c:v>210.469244</c:v>
                </c:pt>
                <c:pt idx="4876">
                  <c:v>210.395588</c:v>
                </c:pt>
                <c:pt idx="4877">
                  <c:v>210.32904199999999</c:v>
                </c:pt>
                <c:pt idx="4878">
                  <c:v>210.244226</c:v>
                </c:pt>
                <c:pt idx="4879">
                  <c:v>210.13826</c:v>
                </c:pt>
                <c:pt idx="4880">
                  <c:v>210.05785399999999</c:v>
                </c:pt>
                <c:pt idx="4881">
                  <c:v>209.991038</c:v>
                </c:pt>
                <c:pt idx="4882">
                  <c:v>209.92252999999999</c:v>
                </c:pt>
                <c:pt idx="4883">
                  <c:v>209.83506800000001</c:v>
                </c:pt>
                <c:pt idx="4884">
                  <c:v>209.74328600000001</c:v>
                </c:pt>
                <c:pt idx="4885">
                  <c:v>209.66174599999999</c:v>
                </c:pt>
                <c:pt idx="4886">
                  <c:v>209.59082599999999</c:v>
                </c:pt>
                <c:pt idx="4887">
                  <c:v>209.50257199999999</c:v>
                </c:pt>
                <c:pt idx="4888">
                  <c:v>209.42536999999999</c:v>
                </c:pt>
                <c:pt idx="4889">
                  <c:v>209.35176799999999</c:v>
                </c:pt>
                <c:pt idx="4890">
                  <c:v>209.28451999999999</c:v>
                </c:pt>
                <c:pt idx="4891">
                  <c:v>209.192576</c:v>
                </c:pt>
                <c:pt idx="4892">
                  <c:v>209.10234199999999</c:v>
                </c:pt>
                <c:pt idx="4893">
                  <c:v>209.02955</c:v>
                </c:pt>
                <c:pt idx="4894">
                  <c:v>208.947002</c:v>
                </c:pt>
                <c:pt idx="4895">
                  <c:v>208.86438200000001</c:v>
                </c:pt>
                <c:pt idx="4896">
                  <c:v>208.78197800000001</c:v>
                </c:pt>
                <c:pt idx="4897">
                  <c:v>208.700726</c:v>
                </c:pt>
                <c:pt idx="4898">
                  <c:v>208.62393800000001</c:v>
                </c:pt>
                <c:pt idx="4899">
                  <c:v>208.54455799999999</c:v>
                </c:pt>
                <c:pt idx="4900">
                  <c:v>208.478048</c:v>
                </c:pt>
                <c:pt idx="4901">
                  <c:v>208.395644</c:v>
                </c:pt>
                <c:pt idx="4902">
                  <c:v>208.302188</c:v>
                </c:pt>
                <c:pt idx="4903">
                  <c:v>208.21802</c:v>
                </c:pt>
                <c:pt idx="4904">
                  <c:v>208.15955600000001</c:v>
                </c:pt>
                <c:pt idx="4905">
                  <c:v>208.073588</c:v>
                </c:pt>
                <c:pt idx="4906">
                  <c:v>207.97916000000001</c:v>
                </c:pt>
                <c:pt idx="4907">
                  <c:v>207.910292</c:v>
                </c:pt>
                <c:pt idx="4908">
                  <c:v>207.837806</c:v>
                </c:pt>
                <c:pt idx="4909">
                  <c:v>207.76611199999999</c:v>
                </c:pt>
                <c:pt idx="4910">
                  <c:v>207.66394399999999</c:v>
                </c:pt>
                <c:pt idx="4911">
                  <c:v>207.582278</c:v>
                </c:pt>
                <c:pt idx="4912">
                  <c:v>207.51764</c:v>
                </c:pt>
                <c:pt idx="4913">
                  <c:v>207.44528</c:v>
                </c:pt>
                <c:pt idx="4914">
                  <c:v>207.37079600000001</c:v>
                </c:pt>
                <c:pt idx="4915">
                  <c:v>207.27581000000001</c:v>
                </c:pt>
                <c:pt idx="4916">
                  <c:v>207.19745599999999</c:v>
                </c:pt>
                <c:pt idx="4917">
                  <c:v>207.10642999999999</c:v>
                </c:pt>
                <c:pt idx="4918">
                  <c:v>207.02904799999999</c:v>
                </c:pt>
                <c:pt idx="4919">
                  <c:v>206.95377199999999</c:v>
                </c:pt>
                <c:pt idx="4920">
                  <c:v>206.869226</c:v>
                </c:pt>
                <c:pt idx="4921">
                  <c:v>206.78957600000001</c:v>
                </c:pt>
                <c:pt idx="4922">
                  <c:v>206.718638</c:v>
                </c:pt>
                <c:pt idx="4923">
                  <c:v>206.64357799999999</c:v>
                </c:pt>
                <c:pt idx="4924">
                  <c:v>206.56745599999999</c:v>
                </c:pt>
                <c:pt idx="4925">
                  <c:v>206.49396200000001</c:v>
                </c:pt>
                <c:pt idx="4926">
                  <c:v>206.40783200000001</c:v>
                </c:pt>
                <c:pt idx="4927">
                  <c:v>206.33197999999999</c:v>
                </c:pt>
                <c:pt idx="4928">
                  <c:v>206.25679400000001</c:v>
                </c:pt>
                <c:pt idx="4929">
                  <c:v>206.17285999999999</c:v>
                </c:pt>
                <c:pt idx="4930">
                  <c:v>206.100392</c:v>
                </c:pt>
                <c:pt idx="4931">
                  <c:v>206.019158</c:v>
                </c:pt>
                <c:pt idx="4932">
                  <c:v>205.946978</c:v>
                </c:pt>
                <c:pt idx="4933">
                  <c:v>205.87445600000001</c:v>
                </c:pt>
                <c:pt idx="4934">
                  <c:v>205.77700400000001</c:v>
                </c:pt>
                <c:pt idx="4935">
                  <c:v>205.71134000000001</c:v>
                </c:pt>
                <c:pt idx="4936">
                  <c:v>205.623356</c:v>
                </c:pt>
                <c:pt idx="4937">
                  <c:v>205.55339000000001</c:v>
                </c:pt>
                <c:pt idx="4938">
                  <c:v>205.46819600000001</c:v>
                </c:pt>
                <c:pt idx="4939">
                  <c:v>205.38616999999999</c:v>
                </c:pt>
                <c:pt idx="4940">
                  <c:v>205.32443000000001</c:v>
                </c:pt>
                <c:pt idx="4941">
                  <c:v>205.257668</c:v>
                </c:pt>
                <c:pt idx="4942">
                  <c:v>205.16765000000001</c:v>
                </c:pt>
                <c:pt idx="4943">
                  <c:v>205.08736999999999</c:v>
                </c:pt>
                <c:pt idx="4944">
                  <c:v>205.00925000000001</c:v>
                </c:pt>
                <c:pt idx="4945">
                  <c:v>204.94160600000001</c:v>
                </c:pt>
                <c:pt idx="4946">
                  <c:v>204.86678000000001</c:v>
                </c:pt>
                <c:pt idx="4947">
                  <c:v>204.77679800000001</c:v>
                </c:pt>
                <c:pt idx="4948">
                  <c:v>204.70166599999999</c:v>
                </c:pt>
                <c:pt idx="4949">
                  <c:v>204.63567800000001</c:v>
                </c:pt>
                <c:pt idx="4950">
                  <c:v>204.5615</c:v>
                </c:pt>
                <c:pt idx="4951">
                  <c:v>204.47814199999999</c:v>
                </c:pt>
                <c:pt idx="4952">
                  <c:v>204.39903200000001</c:v>
                </c:pt>
                <c:pt idx="4953">
                  <c:v>204.329984</c:v>
                </c:pt>
                <c:pt idx="4954">
                  <c:v>204.24911</c:v>
                </c:pt>
                <c:pt idx="4955">
                  <c:v>204.17669599999999</c:v>
                </c:pt>
                <c:pt idx="4956">
                  <c:v>204.09382400000001</c:v>
                </c:pt>
                <c:pt idx="4957">
                  <c:v>204.023822</c:v>
                </c:pt>
                <c:pt idx="4958">
                  <c:v>203.95211</c:v>
                </c:pt>
                <c:pt idx="4959">
                  <c:v>203.86697000000001</c:v>
                </c:pt>
                <c:pt idx="4960">
                  <c:v>203.774036</c:v>
                </c:pt>
                <c:pt idx="4961">
                  <c:v>203.70637400000001</c:v>
                </c:pt>
                <c:pt idx="4962">
                  <c:v>203.64664999999999</c:v>
                </c:pt>
                <c:pt idx="4963">
                  <c:v>203.5634</c:v>
                </c:pt>
                <c:pt idx="4964">
                  <c:v>203.484092</c:v>
                </c:pt>
                <c:pt idx="4965">
                  <c:v>203.40977000000001</c:v>
                </c:pt>
                <c:pt idx="4966">
                  <c:v>203.33067800000001</c:v>
                </c:pt>
                <c:pt idx="4967">
                  <c:v>203.26269199999999</c:v>
                </c:pt>
                <c:pt idx="4968">
                  <c:v>203.189234</c:v>
                </c:pt>
                <c:pt idx="4969">
                  <c:v>203.113418</c:v>
                </c:pt>
                <c:pt idx="4970">
                  <c:v>203.029034</c:v>
                </c:pt>
                <c:pt idx="4971">
                  <c:v>202.956008</c:v>
                </c:pt>
                <c:pt idx="4972">
                  <c:v>202.87419800000001</c:v>
                </c:pt>
                <c:pt idx="4973">
                  <c:v>202.82169200000001</c:v>
                </c:pt>
                <c:pt idx="4974">
                  <c:v>202.73170999999999</c:v>
                </c:pt>
                <c:pt idx="4975">
                  <c:v>202.64624599999999</c:v>
                </c:pt>
                <c:pt idx="4976">
                  <c:v>202.58241799999999</c:v>
                </c:pt>
                <c:pt idx="4977">
                  <c:v>202.51121000000001</c:v>
                </c:pt>
                <c:pt idx="4978">
                  <c:v>202.41544999999999</c:v>
                </c:pt>
                <c:pt idx="4979">
                  <c:v>202.333046</c:v>
                </c:pt>
                <c:pt idx="4980">
                  <c:v>202.276634</c:v>
                </c:pt>
                <c:pt idx="4981">
                  <c:v>202.203968</c:v>
                </c:pt>
                <c:pt idx="4982">
                  <c:v>202.12602799999999</c:v>
                </c:pt>
                <c:pt idx="4983">
                  <c:v>202.057592</c:v>
                </c:pt>
                <c:pt idx="4984">
                  <c:v>201.98075</c:v>
                </c:pt>
                <c:pt idx="4985">
                  <c:v>201.89154199999999</c:v>
                </c:pt>
                <c:pt idx="4986">
                  <c:v>201.814898</c:v>
                </c:pt>
                <c:pt idx="4987">
                  <c:v>201.73721</c:v>
                </c:pt>
                <c:pt idx="4988">
                  <c:v>201.675974</c:v>
                </c:pt>
                <c:pt idx="4989">
                  <c:v>201.60723200000001</c:v>
                </c:pt>
                <c:pt idx="4990">
                  <c:v>201.51338000000001</c:v>
                </c:pt>
                <c:pt idx="4991">
                  <c:v>201.44506999999999</c:v>
                </c:pt>
                <c:pt idx="4992">
                  <c:v>201.36181999999999</c:v>
                </c:pt>
                <c:pt idx="4993">
                  <c:v>201.27966799999999</c:v>
                </c:pt>
                <c:pt idx="4994">
                  <c:v>201.229466</c:v>
                </c:pt>
                <c:pt idx="4995">
                  <c:v>201.15093200000001</c:v>
                </c:pt>
                <c:pt idx="4996">
                  <c:v>201.07767200000001</c:v>
                </c:pt>
                <c:pt idx="4997">
                  <c:v>201.001406</c:v>
                </c:pt>
                <c:pt idx="4998">
                  <c:v>200.929406</c:v>
                </c:pt>
                <c:pt idx="4999">
                  <c:v>200.858216</c:v>
                </c:pt>
                <c:pt idx="5000">
                  <c:v>200.78367800000001</c:v>
                </c:pt>
                <c:pt idx="5001">
                  <c:v>200.69888</c:v>
                </c:pt>
                <c:pt idx="5002">
                  <c:v>200.627546</c:v>
                </c:pt>
                <c:pt idx="5003">
                  <c:v>200.547662</c:v>
                </c:pt>
                <c:pt idx="5004">
                  <c:v>200.480684</c:v>
                </c:pt>
                <c:pt idx="5005">
                  <c:v>200.39669599999999</c:v>
                </c:pt>
                <c:pt idx="5006">
                  <c:v>200.311736</c:v>
                </c:pt>
                <c:pt idx="5007">
                  <c:v>200.253668</c:v>
                </c:pt>
                <c:pt idx="5008">
                  <c:v>200.18872400000001</c:v>
                </c:pt>
                <c:pt idx="5009">
                  <c:v>200.12099000000001</c:v>
                </c:pt>
                <c:pt idx="5010">
                  <c:v>200.020532</c:v>
                </c:pt>
                <c:pt idx="5011">
                  <c:v>199.94531000000001</c:v>
                </c:pt>
                <c:pt idx="5012">
                  <c:v>199.868504</c:v>
                </c:pt>
                <c:pt idx="5013">
                  <c:v>199.80384799999999</c:v>
                </c:pt>
                <c:pt idx="5014">
                  <c:v>199.721192</c:v>
                </c:pt>
                <c:pt idx="5015">
                  <c:v>199.65644599999999</c:v>
                </c:pt>
                <c:pt idx="5016">
                  <c:v>199.589</c:v>
                </c:pt>
                <c:pt idx="5017">
                  <c:v>199.50557000000001</c:v>
                </c:pt>
                <c:pt idx="5018">
                  <c:v>199.44458599999999</c:v>
                </c:pt>
                <c:pt idx="5019">
                  <c:v>199.36585400000001</c:v>
                </c:pt>
                <c:pt idx="5020">
                  <c:v>199.28654599999999</c:v>
                </c:pt>
                <c:pt idx="5021">
                  <c:v>199.21395200000001</c:v>
                </c:pt>
                <c:pt idx="5022">
                  <c:v>199.13192599999999</c:v>
                </c:pt>
                <c:pt idx="5023">
                  <c:v>199.06395800000001</c:v>
                </c:pt>
                <c:pt idx="5024">
                  <c:v>198.982868</c:v>
                </c:pt>
                <c:pt idx="5025">
                  <c:v>198.90874400000001</c:v>
                </c:pt>
                <c:pt idx="5026">
                  <c:v>198.85022599999999</c:v>
                </c:pt>
                <c:pt idx="5027">
                  <c:v>198.793004</c:v>
                </c:pt>
                <c:pt idx="5028">
                  <c:v>198.70710800000001</c:v>
                </c:pt>
                <c:pt idx="5029">
                  <c:v>198.61928599999999</c:v>
                </c:pt>
                <c:pt idx="5030">
                  <c:v>198.56159600000001</c:v>
                </c:pt>
                <c:pt idx="5031">
                  <c:v>198.48306199999999</c:v>
                </c:pt>
                <c:pt idx="5032">
                  <c:v>198.40548200000001</c:v>
                </c:pt>
                <c:pt idx="5033">
                  <c:v>198.33924200000001</c:v>
                </c:pt>
                <c:pt idx="5034">
                  <c:v>198.276026</c:v>
                </c:pt>
                <c:pt idx="5035">
                  <c:v>198.193262</c:v>
                </c:pt>
                <c:pt idx="5036">
                  <c:v>198.12295399999999</c:v>
                </c:pt>
                <c:pt idx="5037">
                  <c:v>198.037238</c:v>
                </c:pt>
                <c:pt idx="5038">
                  <c:v>197.96955800000001</c:v>
                </c:pt>
                <c:pt idx="5039">
                  <c:v>197.89872800000001</c:v>
                </c:pt>
                <c:pt idx="5040">
                  <c:v>197.82840200000001</c:v>
                </c:pt>
                <c:pt idx="5041">
                  <c:v>197.75434999999999</c:v>
                </c:pt>
                <c:pt idx="5042">
                  <c:v>197.67401599999999</c:v>
                </c:pt>
                <c:pt idx="5043">
                  <c:v>197.60707400000001</c:v>
                </c:pt>
                <c:pt idx="5044">
                  <c:v>197.537306</c:v>
                </c:pt>
                <c:pt idx="5045">
                  <c:v>197.46111200000001</c:v>
                </c:pt>
                <c:pt idx="5046">
                  <c:v>197.37834799999999</c:v>
                </c:pt>
                <c:pt idx="5047">
                  <c:v>197.295152</c:v>
                </c:pt>
                <c:pt idx="5048">
                  <c:v>197.222522</c:v>
                </c:pt>
                <c:pt idx="5049">
                  <c:v>197.149136</c:v>
                </c:pt>
                <c:pt idx="5050">
                  <c:v>197.09099599999999</c:v>
                </c:pt>
                <c:pt idx="5051">
                  <c:v>197.016458</c:v>
                </c:pt>
                <c:pt idx="5052">
                  <c:v>196.94681600000001</c:v>
                </c:pt>
                <c:pt idx="5053">
                  <c:v>196.885346</c:v>
                </c:pt>
                <c:pt idx="5054">
                  <c:v>196.80546200000001</c:v>
                </c:pt>
                <c:pt idx="5055">
                  <c:v>196.70860400000001</c:v>
                </c:pt>
                <c:pt idx="5056">
                  <c:v>196.64358799999999</c:v>
                </c:pt>
                <c:pt idx="5057">
                  <c:v>196.58267599999999</c:v>
                </c:pt>
                <c:pt idx="5058">
                  <c:v>196.50936200000001</c:v>
                </c:pt>
                <c:pt idx="5059">
                  <c:v>196.435652</c:v>
                </c:pt>
                <c:pt idx="5060">
                  <c:v>196.364498</c:v>
                </c:pt>
                <c:pt idx="5061">
                  <c:v>196.288196</c:v>
                </c:pt>
                <c:pt idx="5062">
                  <c:v>196.22967800000001</c:v>
                </c:pt>
                <c:pt idx="5063">
                  <c:v>196.153502</c:v>
                </c:pt>
                <c:pt idx="5064">
                  <c:v>196.059236</c:v>
                </c:pt>
                <c:pt idx="5065">
                  <c:v>195.997514</c:v>
                </c:pt>
                <c:pt idx="5066">
                  <c:v>195.93273199999999</c:v>
                </c:pt>
                <c:pt idx="5067">
                  <c:v>195.85552999999999</c:v>
                </c:pt>
                <c:pt idx="5068">
                  <c:v>195.783242</c:v>
                </c:pt>
                <c:pt idx="5069">
                  <c:v>195.70780400000001</c:v>
                </c:pt>
                <c:pt idx="5070">
                  <c:v>195.641366</c:v>
                </c:pt>
                <c:pt idx="5071">
                  <c:v>195.579554</c:v>
                </c:pt>
                <c:pt idx="5072">
                  <c:v>195.49801400000001</c:v>
                </c:pt>
                <c:pt idx="5073">
                  <c:v>195.43364600000001</c:v>
                </c:pt>
                <c:pt idx="5074">
                  <c:v>195.35217800000001</c:v>
                </c:pt>
                <c:pt idx="5075">
                  <c:v>195.28223</c:v>
                </c:pt>
                <c:pt idx="5076">
                  <c:v>195.19755799999999</c:v>
                </c:pt>
                <c:pt idx="5077">
                  <c:v>195.13122799999999</c:v>
                </c:pt>
                <c:pt idx="5078">
                  <c:v>195.07139599999999</c:v>
                </c:pt>
                <c:pt idx="5079">
                  <c:v>195.003716</c:v>
                </c:pt>
                <c:pt idx="5080">
                  <c:v>194.92330999999999</c:v>
                </c:pt>
                <c:pt idx="5081">
                  <c:v>194.84520800000001</c:v>
                </c:pt>
                <c:pt idx="5082">
                  <c:v>194.767088</c:v>
                </c:pt>
                <c:pt idx="5083">
                  <c:v>194.70363800000001</c:v>
                </c:pt>
                <c:pt idx="5084">
                  <c:v>194.637956</c:v>
                </c:pt>
                <c:pt idx="5085">
                  <c:v>194.57700800000001</c:v>
                </c:pt>
                <c:pt idx="5086">
                  <c:v>194.52203600000001</c:v>
                </c:pt>
                <c:pt idx="5087">
                  <c:v>194.42289199999999</c:v>
                </c:pt>
                <c:pt idx="5088">
                  <c:v>194.338976</c:v>
                </c:pt>
                <c:pt idx="5089">
                  <c:v>194.28143</c:v>
                </c:pt>
                <c:pt idx="5090">
                  <c:v>194.22256999999999</c:v>
                </c:pt>
                <c:pt idx="5091">
                  <c:v>194.13314600000001</c:v>
                </c:pt>
                <c:pt idx="5092">
                  <c:v>194.05747400000001</c:v>
                </c:pt>
                <c:pt idx="5093">
                  <c:v>193.988426</c:v>
                </c:pt>
                <c:pt idx="5094">
                  <c:v>193.91903600000001</c:v>
                </c:pt>
                <c:pt idx="5095">
                  <c:v>193.84691000000001</c:v>
                </c:pt>
                <c:pt idx="5096">
                  <c:v>193.767494</c:v>
                </c:pt>
                <c:pt idx="5097">
                  <c:v>193.71891199999999</c:v>
                </c:pt>
                <c:pt idx="5098">
                  <c:v>193.64363599999999</c:v>
                </c:pt>
                <c:pt idx="5099">
                  <c:v>193.568162</c:v>
                </c:pt>
                <c:pt idx="5100">
                  <c:v>193.501238</c:v>
                </c:pt>
                <c:pt idx="5101">
                  <c:v>193.425926</c:v>
                </c:pt>
                <c:pt idx="5102">
                  <c:v>193.36000999999999</c:v>
                </c:pt>
                <c:pt idx="5103">
                  <c:v>193.29313999999999</c:v>
                </c:pt>
                <c:pt idx="5104">
                  <c:v>193.214102</c:v>
                </c:pt>
                <c:pt idx="5105">
                  <c:v>193.149968</c:v>
                </c:pt>
                <c:pt idx="5106">
                  <c:v>193.07749999999999</c:v>
                </c:pt>
                <c:pt idx="5107">
                  <c:v>193.01387</c:v>
                </c:pt>
                <c:pt idx="5108">
                  <c:v>192.94241</c:v>
                </c:pt>
                <c:pt idx="5109">
                  <c:v>192.86304799999999</c:v>
                </c:pt>
                <c:pt idx="5110">
                  <c:v>192.80087599999999</c:v>
                </c:pt>
                <c:pt idx="5111">
                  <c:v>192.740882</c:v>
                </c:pt>
                <c:pt idx="5112">
                  <c:v>192.66855799999999</c:v>
                </c:pt>
                <c:pt idx="5113">
                  <c:v>192.59123</c:v>
                </c:pt>
                <c:pt idx="5114">
                  <c:v>192.51633200000001</c:v>
                </c:pt>
                <c:pt idx="5115">
                  <c:v>192.45248599999999</c:v>
                </c:pt>
                <c:pt idx="5116">
                  <c:v>192.38792000000001</c:v>
                </c:pt>
                <c:pt idx="5117">
                  <c:v>192.31660400000001</c:v>
                </c:pt>
                <c:pt idx="5118">
                  <c:v>192.25344200000001</c:v>
                </c:pt>
                <c:pt idx="5119">
                  <c:v>192.179282</c:v>
                </c:pt>
                <c:pt idx="5120">
                  <c:v>192.11232200000001</c:v>
                </c:pt>
                <c:pt idx="5121">
                  <c:v>192.022268</c:v>
                </c:pt>
                <c:pt idx="5122">
                  <c:v>191.96560400000001</c:v>
                </c:pt>
                <c:pt idx="5123">
                  <c:v>191.90580800000001</c:v>
                </c:pt>
                <c:pt idx="5124">
                  <c:v>191.829632</c:v>
                </c:pt>
                <c:pt idx="5125">
                  <c:v>191.766704</c:v>
                </c:pt>
                <c:pt idx="5126">
                  <c:v>191.692004</c:v>
                </c:pt>
                <c:pt idx="5127">
                  <c:v>191.620364</c:v>
                </c:pt>
                <c:pt idx="5128">
                  <c:v>191.56379000000001</c:v>
                </c:pt>
                <c:pt idx="5129">
                  <c:v>191.47933399999999</c:v>
                </c:pt>
                <c:pt idx="5130">
                  <c:v>191.41853</c:v>
                </c:pt>
                <c:pt idx="5131">
                  <c:v>191.34103999999999</c:v>
                </c:pt>
                <c:pt idx="5132">
                  <c:v>191.28729200000001</c:v>
                </c:pt>
                <c:pt idx="5133">
                  <c:v>191.21342000000001</c:v>
                </c:pt>
                <c:pt idx="5134">
                  <c:v>191.13728</c:v>
                </c:pt>
                <c:pt idx="5135">
                  <c:v>191.06796199999999</c:v>
                </c:pt>
                <c:pt idx="5136">
                  <c:v>190.99617799999999</c:v>
                </c:pt>
                <c:pt idx="5137">
                  <c:v>190.945256</c:v>
                </c:pt>
                <c:pt idx="5138">
                  <c:v>190.89320000000001</c:v>
                </c:pt>
                <c:pt idx="5139">
                  <c:v>190.808438</c:v>
                </c:pt>
                <c:pt idx="5140">
                  <c:v>190.72814</c:v>
                </c:pt>
                <c:pt idx="5141">
                  <c:v>190.662926</c:v>
                </c:pt>
                <c:pt idx="5142">
                  <c:v>190.60844</c:v>
                </c:pt>
                <c:pt idx="5143">
                  <c:v>190.53692599999999</c:v>
                </c:pt>
                <c:pt idx="5144">
                  <c:v>190.45981399999999</c:v>
                </c:pt>
                <c:pt idx="5145">
                  <c:v>190.39623800000001</c:v>
                </c:pt>
                <c:pt idx="5146">
                  <c:v>190.32900799999999</c:v>
                </c:pt>
                <c:pt idx="5147">
                  <c:v>190.26764600000001</c:v>
                </c:pt>
                <c:pt idx="5148">
                  <c:v>190.19812999999999</c:v>
                </c:pt>
                <c:pt idx="5149">
                  <c:v>190.12571600000001</c:v>
                </c:pt>
                <c:pt idx="5150">
                  <c:v>190.05753200000001</c:v>
                </c:pt>
                <c:pt idx="5151">
                  <c:v>189.993416</c:v>
                </c:pt>
                <c:pt idx="5152">
                  <c:v>189.943772</c:v>
                </c:pt>
                <c:pt idx="5153">
                  <c:v>189.86568800000001</c:v>
                </c:pt>
                <c:pt idx="5154">
                  <c:v>189.788702</c:v>
                </c:pt>
                <c:pt idx="5155">
                  <c:v>189.72665599999999</c:v>
                </c:pt>
                <c:pt idx="5156">
                  <c:v>189.645782</c:v>
                </c:pt>
                <c:pt idx="5157">
                  <c:v>189.59136799999999</c:v>
                </c:pt>
                <c:pt idx="5158">
                  <c:v>189.51985400000001</c:v>
                </c:pt>
                <c:pt idx="5159">
                  <c:v>189.43044800000001</c:v>
                </c:pt>
                <c:pt idx="5160">
                  <c:v>189.37932799999999</c:v>
                </c:pt>
                <c:pt idx="5161">
                  <c:v>189.31447399999999</c:v>
                </c:pt>
                <c:pt idx="5162">
                  <c:v>189.24625399999999</c:v>
                </c:pt>
                <c:pt idx="5163">
                  <c:v>189.172166</c:v>
                </c:pt>
                <c:pt idx="5164">
                  <c:v>189.11357599999999</c:v>
                </c:pt>
                <c:pt idx="5165">
                  <c:v>189.05520200000001</c:v>
                </c:pt>
                <c:pt idx="5166">
                  <c:v>188.97764000000001</c:v>
                </c:pt>
                <c:pt idx="5167">
                  <c:v>188.907296</c:v>
                </c:pt>
                <c:pt idx="5168">
                  <c:v>188.82616999999999</c:v>
                </c:pt>
                <c:pt idx="5169">
                  <c:v>188.76826399999999</c:v>
                </c:pt>
                <c:pt idx="5170">
                  <c:v>188.704184</c:v>
                </c:pt>
                <c:pt idx="5171">
                  <c:v>188.633138</c:v>
                </c:pt>
                <c:pt idx="5172">
                  <c:v>188.566574</c:v>
                </c:pt>
                <c:pt idx="5173">
                  <c:v>188.496374</c:v>
                </c:pt>
                <c:pt idx="5174">
                  <c:v>188.44217599999999</c:v>
                </c:pt>
                <c:pt idx="5175">
                  <c:v>188.38099399999999</c:v>
                </c:pt>
                <c:pt idx="5176">
                  <c:v>188.30361199999999</c:v>
                </c:pt>
                <c:pt idx="5177">
                  <c:v>188.24431999999999</c:v>
                </c:pt>
                <c:pt idx="5178">
                  <c:v>188.17748599999999</c:v>
                </c:pt>
                <c:pt idx="5179">
                  <c:v>188.09830400000001</c:v>
                </c:pt>
                <c:pt idx="5180">
                  <c:v>188.036384</c:v>
                </c:pt>
                <c:pt idx="5181">
                  <c:v>187.966094</c:v>
                </c:pt>
                <c:pt idx="5182">
                  <c:v>187.89371600000001</c:v>
                </c:pt>
                <c:pt idx="5183">
                  <c:v>187.83159800000001</c:v>
                </c:pt>
                <c:pt idx="5184">
                  <c:v>187.77252200000001</c:v>
                </c:pt>
                <c:pt idx="5185">
                  <c:v>187.70269999999999</c:v>
                </c:pt>
                <c:pt idx="5186">
                  <c:v>187.649564</c:v>
                </c:pt>
                <c:pt idx="5187">
                  <c:v>187.58598799999999</c:v>
                </c:pt>
                <c:pt idx="5188">
                  <c:v>187.51494199999999</c:v>
                </c:pt>
                <c:pt idx="5189">
                  <c:v>187.44791000000001</c:v>
                </c:pt>
                <c:pt idx="5190">
                  <c:v>187.383758</c:v>
                </c:pt>
                <c:pt idx="5191">
                  <c:v>187.30428800000001</c:v>
                </c:pt>
                <c:pt idx="5192">
                  <c:v>187.23448400000001</c:v>
                </c:pt>
                <c:pt idx="5193">
                  <c:v>187.18079</c:v>
                </c:pt>
                <c:pt idx="5194">
                  <c:v>187.10940199999999</c:v>
                </c:pt>
                <c:pt idx="5195">
                  <c:v>187.05288200000001</c:v>
                </c:pt>
                <c:pt idx="5196">
                  <c:v>186.97739000000001</c:v>
                </c:pt>
                <c:pt idx="5197">
                  <c:v>186.92540600000001</c:v>
                </c:pt>
                <c:pt idx="5198">
                  <c:v>186.86543</c:v>
                </c:pt>
                <c:pt idx="5199">
                  <c:v>186.78910999999999</c:v>
                </c:pt>
                <c:pt idx="5200">
                  <c:v>186.715022</c:v>
                </c:pt>
                <c:pt idx="5201">
                  <c:v>186.65866399999999</c:v>
                </c:pt>
                <c:pt idx="5202">
                  <c:v>186.597914</c:v>
                </c:pt>
                <c:pt idx="5203">
                  <c:v>186.523394</c:v>
                </c:pt>
                <c:pt idx="5204">
                  <c:v>186.45040399999999</c:v>
                </c:pt>
                <c:pt idx="5205">
                  <c:v>186.393452</c:v>
                </c:pt>
                <c:pt idx="5206">
                  <c:v>186.32215400000001</c:v>
                </c:pt>
                <c:pt idx="5207">
                  <c:v>186.26597599999999</c:v>
                </c:pt>
                <c:pt idx="5208">
                  <c:v>186.20029400000001</c:v>
                </c:pt>
                <c:pt idx="5209">
                  <c:v>186.128726</c:v>
                </c:pt>
                <c:pt idx="5210">
                  <c:v>186.07226</c:v>
                </c:pt>
                <c:pt idx="5211">
                  <c:v>186.01357999999999</c:v>
                </c:pt>
                <c:pt idx="5212">
                  <c:v>185.93555000000001</c:v>
                </c:pt>
                <c:pt idx="5213">
                  <c:v>185.87834599999999</c:v>
                </c:pt>
                <c:pt idx="5214">
                  <c:v>185.81984600000001</c:v>
                </c:pt>
                <c:pt idx="5215">
                  <c:v>185.750024</c:v>
                </c:pt>
                <c:pt idx="5216">
                  <c:v>185.67113000000001</c:v>
                </c:pt>
                <c:pt idx="5217">
                  <c:v>185.60600600000001</c:v>
                </c:pt>
                <c:pt idx="5218">
                  <c:v>185.536598</c:v>
                </c:pt>
                <c:pt idx="5219">
                  <c:v>185.47719799999999</c:v>
                </c:pt>
                <c:pt idx="5220">
                  <c:v>185.40431599999999</c:v>
                </c:pt>
                <c:pt idx="5221">
                  <c:v>185.34358399999999</c:v>
                </c:pt>
                <c:pt idx="5222">
                  <c:v>185.29339999999999</c:v>
                </c:pt>
                <c:pt idx="5223">
                  <c:v>185.215982</c:v>
                </c:pt>
                <c:pt idx="5224">
                  <c:v>185.15371999999999</c:v>
                </c:pt>
                <c:pt idx="5225">
                  <c:v>185.08947800000001</c:v>
                </c:pt>
                <c:pt idx="5226">
                  <c:v>185.03294</c:v>
                </c:pt>
                <c:pt idx="5227">
                  <c:v>184.96313599999999</c:v>
                </c:pt>
                <c:pt idx="5228">
                  <c:v>184.91052199999999</c:v>
                </c:pt>
                <c:pt idx="5229">
                  <c:v>184.84147400000001</c:v>
                </c:pt>
                <c:pt idx="5230">
                  <c:v>184.76087000000001</c:v>
                </c:pt>
                <c:pt idx="5231">
                  <c:v>184.69360399999999</c:v>
                </c:pt>
                <c:pt idx="5232">
                  <c:v>184.64642599999999</c:v>
                </c:pt>
                <c:pt idx="5233">
                  <c:v>184.56314</c:v>
                </c:pt>
                <c:pt idx="5234">
                  <c:v>184.51104799999999</c:v>
                </c:pt>
                <c:pt idx="5235">
                  <c:v>184.449038</c:v>
                </c:pt>
                <c:pt idx="5236">
                  <c:v>184.38638</c:v>
                </c:pt>
                <c:pt idx="5237">
                  <c:v>184.302536</c:v>
                </c:pt>
                <c:pt idx="5238">
                  <c:v>184.24612400000001</c:v>
                </c:pt>
                <c:pt idx="5239">
                  <c:v>184.192466</c:v>
                </c:pt>
                <c:pt idx="5240">
                  <c:v>184.12233800000001</c:v>
                </c:pt>
                <c:pt idx="5241">
                  <c:v>184.066214</c:v>
                </c:pt>
                <c:pt idx="5242">
                  <c:v>183.99947</c:v>
                </c:pt>
                <c:pt idx="5243">
                  <c:v>183.926084</c:v>
                </c:pt>
                <c:pt idx="5244">
                  <c:v>183.87152599999999</c:v>
                </c:pt>
                <c:pt idx="5245">
                  <c:v>183.81133399999999</c:v>
                </c:pt>
                <c:pt idx="5246">
                  <c:v>183.74993599999999</c:v>
                </c:pt>
                <c:pt idx="5247">
                  <c:v>183.67739599999999</c:v>
                </c:pt>
                <c:pt idx="5248">
                  <c:v>183.609914</c:v>
                </c:pt>
                <c:pt idx="5249">
                  <c:v>183.55166600000001</c:v>
                </c:pt>
                <c:pt idx="5250">
                  <c:v>183.48857599999999</c:v>
                </c:pt>
                <c:pt idx="5251">
                  <c:v>183.434414</c:v>
                </c:pt>
                <c:pt idx="5252">
                  <c:v>183.366266</c:v>
                </c:pt>
                <c:pt idx="5253">
                  <c:v>183.29495</c:v>
                </c:pt>
                <c:pt idx="5254">
                  <c:v>183.23639600000001</c:v>
                </c:pt>
                <c:pt idx="5255">
                  <c:v>183.182648</c:v>
                </c:pt>
                <c:pt idx="5256">
                  <c:v>183.11754199999999</c:v>
                </c:pt>
                <c:pt idx="5257">
                  <c:v>183.04674800000001</c:v>
                </c:pt>
                <c:pt idx="5258">
                  <c:v>182.99055200000001</c:v>
                </c:pt>
                <c:pt idx="5259">
                  <c:v>182.930702</c:v>
                </c:pt>
                <c:pt idx="5260">
                  <c:v>182.85818</c:v>
                </c:pt>
                <c:pt idx="5261">
                  <c:v>182.80041800000001</c:v>
                </c:pt>
                <c:pt idx="5262">
                  <c:v>182.72906599999999</c:v>
                </c:pt>
                <c:pt idx="5263">
                  <c:v>182.67240200000001</c:v>
                </c:pt>
                <c:pt idx="5264">
                  <c:v>182.60855599999999</c:v>
                </c:pt>
                <c:pt idx="5265">
                  <c:v>182.55059600000001</c:v>
                </c:pt>
                <c:pt idx="5266">
                  <c:v>182.482178</c:v>
                </c:pt>
                <c:pt idx="5267">
                  <c:v>182.414624</c:v>
                </c:pt>
                <c:pt idx="5268">
                  <c:v>182.34372200000001</c:v>
                </c:pt>
                <c:pt idx="5269">
                  <c:v>182.30028799999999</c:v>
                </c:pt>
                <c:pt idx="5270">
                  <c:v>182.22449</c:v>
                </c:pt>
                <c:pt idx="5271">
                  <c:v>182.15925799999999</c:v>
                </c:pt>
                <c:pt idx="5272">
                  <c:v>182.10619399999999</c:v>
                </c:pt>
                <c:pt idx="5273">
                  <c:v>182.03761399999999</c:v>
                </c:pt>
                <c:pt idx="5274">
                  <c:v>181.98010400000001</c:v>
                </c:pt>
                <c:pt idx="5275">
                  <c:v>181.918544</c:v>
                </c:pt>
                <c:pt idx="5276">
                  <c:v>181.85865799999999</c:v>
                </c:pt>
                <c:pt idx="5277">
                  <c:v>181.788242</c:v>
                </c:pt>
                <c:pt idx="5278">
                  <c:v>181.722578</c:v>
                </c:pt>
                <c:pt idx="5279">
                  <c:v>181.65909199999999</c:v>
                </c:pt>
                <c:pt idx="5280">
                  <c:v>181.57776799999999</c:v>
                </c:pt>
                <c:pt idx="5281">
                  <c:v>181.53674599999999</c:v>
                </c:pt>
                <c:pt idx="5282">
                  <c:v>181.47927200000001</c:v>
                </c:pt>
                <c:pt idx="5283">
                  <c:v>181.423508</c:v>
                </c:pt>
                <c:pt idx="5284">
                  <c:v>181.35415399999999</c:v>
                </c:pt>
                <c:pt idx="5285">
                  <c:v>181.29153199999999</c:v>
                </c:pt>
                <c:pt idx="5286">
                  <c:v>181.233608</c:v>
                </c:pt>
                <c:pt idx="5287">
                  <c:v>181.17865399999999</c:v>
                </c:pt>
                <c:pt idx="5288">
                  <c:v>181.12384399999999</c:v>
                </c:pt>
                <c:pt idx="5289">
                  <c:v>181.06208599999999</c:v>
                </c:pt>
                <c:pt idx="5290">
                  <c:v>180.97719799999999</c:v>
                </c:pt>
                <c:pt idx="5291">
                  <c:v>180.91225399999999</c:v>
                </c:pt>
                <c:pt idx="5292">
                  <c:v>180.84932599999999</c:v>
                </c:pt>
                <c:pt idx="5293">
                  <c:v>180.78445400000001</c:v>
                </c:pt>
                <c:pt idx="5294">
                  <c:v>180.72966199999999</c:v>
                </c:pt>
                <c:pt idx="5295">
                  <c:v>180.67627400000001</c:v>
                </c:pt>
                <c:pt idx="5296">
                  <c:v>180.61125799999999</c:v>
                </c:pt>
                <c:pt idx="5297">
                  <c:v>180.547178</c:v>
                </c:pt>
                <c:pt idx="5298">
                  <c:v>180.484376</c:v>
                </c:pt>
                <c:pt idx="5299">
                  <c:v>180.42614599999999</c:v>
                </c:pt>
                <c:pt idx="5300">
                  <c:v>180.36460400000001</c:v>
                </c:pt>
                <c:pt idx="5301">
                  <c:v>180.31047799999999</c:v>
                </c:pt>
                <c:pt idx="5302">
                  <c:v>180.24449000000001</c:v>
                </c:pt>
                <c:pt idx="5303">
                  <c:v>180.176468</c:v>
                </c:pt>
                <c:pt idx="5304">
                  <c:v>180.12012799999999</c:v>
                </c:pt>
                <c:pt idx="5305">
                  <c:v>180.05575999999999</c:v>
                </c:pt>
                <c:pt idx="5306">
                  <c:v>179.99286799999999</c:v>
                </c:pt>
                <c:pt idx="5307">
                  <c:v>179.91714200000001</c:v>
                </c:pt>
                <c:pt idx="5308">
                  <c:v>179.85637399999999</c:v>
                </c:pt>
                <c:pt idx="5309">
                  <c:v>179.81367800000001</c:v>
                </c:pt>
                <c:pt idx="5310">
                  <c:v>179.74403599999999</c:v>
                </c:pt>
                <c:pt idx="5311">
                  <c:v>179.67943399999999</c:v>
                </c:pt>
                <c:pt idx="5312">
                  <c:v>179.632418</c:v>
                </c:pt>
                <c:pt idx="5313">
                  <c:v>179.569616</c:v>
                </c:pt>
                <c:pt idx="5314">
                  <c:v>179.50317799999999</c:v>
                </c:pt>
                <c:pt idx="5315">
                  <c:v>179.45169799999999</c:v>
                </c:pt>
                <c:pt idx="5316">
                  <c:v>179.38149799999999</c:v>
                </c:pt>
                <c:pt idx="5317">
                  <c:v>179.314142</c:v>
                </c:pt>
                <c:pt idx="5318">
                  <c:v>179.272436</c:v>
                </c:pt>
                <c:pt idx="5319">
                  <c:v>179.20997600000001</c:v>
                </c:pt>
                <c:pt idx="5320">
                  <c:v>179.13950600000001</c:v>
                </c:pt>
                <c:pt idx="5321">
                  <c:v>179.06732600000001</c:v>
                </c:pt>
                <c:pt idx="5322">
                  <c:v>179.01633200000001</c:v>
                </c:pt>
                <c:pt idx="5323">
                  <c:v>178.95772400000001</c:v>
                </c:pt>
                <c:pt idx="5324">
                  <c:v>178.87963999999999</c:v>
                </c:pt>
                <c:pt idx="5325">
                  <c:v>178.83037400000001</c:v>
                </c:pt>
                <c:pt idx="5326">
                  <c:v>178.75979599999999</c:v>
                </c:pt>
                <c:pt idx="5327">
                  <c:v>178.70871199999999</c:v>
                </c:pt>
                <c:pt idx="5328">
                  <c:v>178.63033999999999</c:v>
                </c:pt>
                <c:pt idx="5329">
                  <c:v>178.58827400000001</c:v>
                </c:pt>
                <c:pt idx="5330">
                  <c:v>178.52855</c:v>
                </c:pt>
                <c:pt idx="5331">
                  <c:v>178.45417399999999</c:v>
                </c:pt>
                <c:pt idx="5332">
                  <c:v>178.40616800000001</c:v>
                </c:pt>
                <c:pt idx="5333">
                  <c:v>178.33982</c:v>
                </c:pt>
                <c:pt idx="5334">
                  <c:v>178.27097000000001</c:v>
                </c:pt>
                <c:pt idx="5335">
                  <c:v>178.22237000000001</c:v>
                </c:pt>
                <c:pt idx="5336">
                  <c:v>178.178</c:v>
                </c:pt>
                <c:pt idx="5337">
                  <c:v>178.10567599999999</c:v>
                </c:pt>
                <c:pt idx="5338">
                  <c:v>178.03551200000001</c:v>
                </c:pt>
                <c:pt idx="5339">
                  <c:v>177.98423</c:v>
                </c:pt>
                <c:pt idx="5340">
                  <c:v>177.92461399999999</c:v>
                </c:pt>
                <c:pt idx="5341">
                  <c:v>177.87732800000001</c:v>
                </c:pt>
                <c:pt idx="5342">
                  <c:v>177.819188</c:v>
                </c:pt>
                <c:pt idx="5343">
                  <c:v>177.751508</c:v>
                </c:pt>
                <c:pt idx="5344">
                  <c:v>177.680012</c:v>
                </c:pt>
                <c:pt idx="5345">
                  <c:v>177.635516</c:v>
                </c:pt>
                <c:pt idx="5346">
                  <c:v>177.562544</c:v>
                </c:pt>
                <c:pt idx="5347">
                  <c:v>177.49571</c:v>
                </c:pt>
                <c:pt idx="5348">
                  <c:v>177.44487799999999</c:v>
                </c:pt>
                <c:pt idx="5349">
                  <c:v>177.386324</c:v>
                </c:pt>
                <c:pt idx="5350">
                  <c:v>177.32337799999999</c:v>
                </c:pt>
                <c:pt idx="5351">
                  <c:v>177.26381599999999</c:v>
                </c:pt>
                <c:pt idx="5352">
                  <c:v>177.207854</c:v>
                </c:pt>
                <c:pt idx="5353">
                  <c:v>177.14013800000001</c:v>
                </c:pt>
                <c:pt idx="5354">
                  <c:v>177.08296999999999</c:v>
                </c:pt>
                <c:pt idx="5355">
                  <c:v>177.02794399999999</c:v>
                </c:pt>
                <c:pt idx="5356">
                  <c:v>176.969516</c:v>
                </c:pt>
                <c:pt idx="5357">
                  <c:v>176.90405000000001</c:v>
                </c:pt>
                <c:pt idx="5358">
                  <c:v>176.83039400000001</c:v>
                </c:pt>
                <c:pt idx="5359">
                  <c:v>176.77729400000001</c:v>
                </c:pt>
                <c:pt idx="5360">
                  <c:v>176.71953199999999</c:v>
                </c:pt>
                <c:pt idx="5361">
                  <c:v>176.64537200000001</c:v>
                </c:pt>
                <c:pt idx="5362">
                  <c:v>176.59554800000001</c:v>
                </c:pt>
                <c:pt idx="5363">
                  <c:v>176.53837999999999</c:v>
                </c:pt>
                <c:pt idx="5364">
                  <c:v>176.47349</c:v>
                </c:pt>
                <c:pt idx="5365">
                  <c:v>176.42602400000001</c:v>
                </c:pt>
                <c:pt idx="5366">
                  <c:v>176.37319400000001</c:v>
                </c:pt>
                <c:pt idx="5367">
                  <c:v>176.31788</c:v>
                </c:pt>
                <c:pt idx="5368">
                  <c:v>176.24462</c:v>
                </c:pt>
                <c:pt idx="5369">
                  <c:v>176.19576799999999</c:v>
                </c:pt>
                <c:pt idx="5370">
                  <c:v>176.12535199999999</c:v>
                </c:pt>
                <c:pt idx="5371">
                  <c:v>176.06904800000001</c:v>
                </c:pt>
                <c:pt idx="5372">
                  <c:v>176.010278</c:v>
                </c:pt>
                <c:pt idx="5373">
                  <c:v>175.94877199999999</c:v>
                </c:pt>
                <c:pt idx="5374">
                  <c:v>175.889768</c:v>
                </c:pt>
                <c:pt idx="5375">
                  <c:v>175.83389600000001</c:v>
                </c:pt>
                <c:pt idx="5376">
                  <c:v>175.787204</c:v>
                </c:pt>
                <c:pt idx="5377">
                  <c:v>175.733564</c:v>
                </c:pt>
                <c:pt idx="5378">
                  <c:v>175.65243799999999</c:v>
                </c:pt>
                <c:pt idx="5379">
                  <c:v>175.60162399999999</c:v>
                </c:pt>
                <c:pt idx="5380">
                  <c:v>175.54649000000001</c:v>
                </c:pt>
                <c:pt idx="5381">
                  <c:v>175.48690999999999</c:v>
                </c:pt>
                <c:pt idx="5382">
                  <c:v>175.429382</c:v>
                </c:pt>
                <c:pt idx="5383">
                  <c:v>175.361018</c:v>
                </c:pt>
                <c:pt idx="5384">
                  <c:v>175.30156400000001</c:v>
                </c:pt>
                <c:pt idx="5385">
                  <c:v>175.23368600000001</c:v>
                </c:pt>
                <c:pt idx="5386">
                  <c:v>175.184258</c:v>
                </c:pt>
                <c:pt idx="5387">
                  <c:v>175.130852</c:v>
                </c:pt>
                <c:pt idx="5388">
                  <c:v>175.07100199999999</c:v>
                </c:pt>
                <c:pt idx="5389">
                  <c:v>175.012664</c:v>
                </c:pt>
                <c:pt idx="5390">
                  <c:v>174.94536199999999</c:v>
                </c:pt>
                <c:pt idx="5391">
                  <c:v>174.88351399999999</c:v>
                </c:pt>
                <c:pt idx="5392">
                  <c:v>174.84405799999999</c:v>
                </c:pt>
                <c:pt idx="5393">
                  <c:v>174.78815</c:v>
                </c:pt>
                <c:pt idx="5394">
                  <c:v>174.72218000000001</c:v>
                </c:pt>
                <c:pt idx="5395">
                  <c:v>174.64418599999999</c:v>
                </c:pt>
                <c:pt idx="5396">
                  <c:v>174.589754</c:v>
                </c:pt>
                <c:pt idx="5397">
                  <c:v>174.53613200000001</c:v>
                </c:pt>
                <c:pt idx="5398">
                  <c:v>174.48787400000001</c:v>
                </c:pt>
                <c:pt idx="5399">
                  <c:v>174.426422</c:v>
                </c:pt>
                <c:pt idx="5400">
                  <c:v>174.368426</c:v>
                </c:pt>
                <c:pt idx="5401">
                  <c:v>174.30355399999999</c:v>
                </c:pt>
                <c:pt idx="5402">
                  <c:v>174.252398</c:v>
                </c:pt>
                <c:pt idx="5403">
                  <c:v>174.208406</c:v>
                </c:pt>
                <c:pt idx="5404">
                  <c:v>174.128072</c:v>
                </c:pt>
                <c:pt idx="5405">
                  <c:v>174.05605399999999</c:v>
                </c:pt>
                <c:pt idx="5406">
                  <c:v>174.02502200000001</c:v>
                </c:pt>
                <c:pt idx="5407">
                  <c:v>173.95919599999999</c:v>
                </c:pt>
                <c:pt idx="5408">
                  <c:v>173.89846399999999</c:v>
                </c:pt>
                <c:pt idx="5409">
                  <c:v>173.85182599999999</c:v>
                </c:pt>
                <c:pt idx="5410">
                  <c:v>173.793362</c:v>
                </c:pt>
                <c:pt idx="5411">
                  <c:v>173.718086</c:v>
                </c:pt>
                <c:pt idx="5412">
                  <c:v>173.662736</c:v>
                </c:pt>
                <c:pt idx="5413">
                  <c:v>173.616782</c:v>
                </c:pt>
                <c:pt idx="5414">
                  <c:v>173.55318800000001</c:v>
                </c:pt>
                <c:pt idx="5415">
                  <c:v>173.50275199999999</c:v>
                </c:pt>
                <c:pt idx="5416">
                  <c:v>173.43714199999999</c:v>
                </c:pt>
                <c:pt idx="5417">
                  <c:v>173.38154</c:v>
                </c:pt>
                <c:pt idx="5418">
                  <c:v>173.318648</c:v>
                </c:pt>
                <c:pt idx="5419">
                  <c:v>173.27199200000001</c:v>
                </c:pt>
                <c:pt idx="5420">
                  <c:v>173.21018000000001</c:v>
                </c:pt>
                <c:pt idx="5421">
                  <c:v>173.16145399999999</c:v>
                </c:pt>
                <c:pt idx="5422">
                  <c:v>173.10052400000001</c:v>
                </c:pt>
                <c:pt idx="5423">
                  <c:v>173.02584200000001</c:v>
                </c:pt>
                <c:pt idx="5424">
                  <c:v>172.964732</c:v>
                </c:pt>
                <c:pt idx="5425">
                  <c:v>172.920974</c:v>
                </c:pt>
                <c:pt idx="5426">
                  <c:v>172.87068199999999</c:v>
                </c:pt>
                <c:pt idx="5427">
                  <c:v>172.81135399999999</c:v>
                </c:pt>
                <c:pt idx="5428">
                  <c:v>172.74158600000001</c:v>
                </c:pt>
                <c:pt idx="5429">
                  <c:v>172.68852200000001</c:v>
                </c:pt>
                <c:pt idx="5430">
                  <c:v>172.64010200000001</c:v>
                </c:pt>
                <c:pt idx="5431">
                  <c:v>172.56608600000001</c:v>
                </c:pt>
                <c:pt idx="5432">
                  <c:v>172.51102399999999</c:v>
                </c:pt>
                <c:pt idx="5433">
                  <c:v>172.4657</c:v>
                </c:pt>
                <c:pt idx="5434">
                  <c:v>172.407524</c:v>
                </c:pt>
                <c:pt idx="5435">
                  <c:v>172.36025599999999</c:v>
                </c:pt>
                <c:pt idx="5436">
                  <c:v>172.28748200000001</c:v>
                </c:pt>
                <c:pt idx="5437">
                  <c:v>172.24246400000001</c:v>
                </c:pt>
                <c:pt idx="5438">
                  <c:v>172.193882</c:v>
                </c:pt>
                <c:pt idx="5439">
                  <c:v>172.13806400000001</c:v>
                </c:pt>
                <c:pt idx="5440">
                  <c:v>172.086242</c:v>
                </c:pt>
                <c:pt idx="5441">
                  <c:v>172.01798600000001</c:v>
                </c:pt>
                <c:pt idx="5442">
                  <c:v>171.958226</c:v>
                </c:pt>
                <c:pt idx="5443">
                  <c:v>171.91439600000001</c:v>
                </c:pt>
                <c:pt idx="5444">
                  <c:v>171.852206</c:v>
                </c:pt>
                <c:pt idx="5445">
                  <c:v>171.78958399999999</c:v>
                </c:pt>
                <c:pt idx="5446">
                  <c:v>171.73822999999999</c:v>
                </c:pt>
                <c:pt idx="5447">
                  <c:v>171.68500399999999</c:v>
                </c:pt>
                <c:pt idx="5448">
                  <c:v>171.63131000000001</c:v>
                </c:pt>
                <c:pt idx="5449">
                  <c:v>171.57830000000001</c:v>
                </c:pt>
                <c:pt idx="5450">
                  <c:v>171.51666800000001</c:v>
                </c:pt>
                <c:pt idx="5451">
                  <c:v>171.456062</c:v>
                </c:pt>
                <c:pt idx="5452">
                  <c:v>171.40688599999999</c:v>
                </c:pt>
                <c:pt idx="5453">
                  <c:v>171.34304</c:v>
                </c:pt>
                <c:pt idx="5454">
                  <c:v>171.28453999999999</c:v>
                </c:pt>
                <c:pt idx="5455">
                  <c:v>171.23192599999999</c:v>
                </c:pt>
                <c:pt idx="5456">
                  <c:v>171.179618</c:v>
                </c:pt>
                <c:pt idx="5457">
                  <c:v>171.125978</c:v>
                </c:pt>
                <c:pt idx="5458">
                  <c:v>171.05494999999999</c:v>
                </c:pt>
                <c:pt idx="5459">
                  <c:v>171.00780800000001</c:v>
                </c:pt>
                <c:pt idx="5460">
                  <c:v>170.96583200000001</c:v>
                </c:pt>
                <c:pt idx="5461">
                  <c:v>170.89712599999999</c:v>
                </c:pt>
                <c:pt idx="5462">
                  <c:v>170.85178400000001</c:v>
                </c:pt>
                <c:pt idx="5463">
                  <c:v>170.812184</c:v>
                </c:pt>
                <c:pt idx="5464">
                  <c:v>170.736332</c:v>
                </c:pt>
                <c:pt idx="5465">
                  <c:v>170.67857000000001</c:v>
                </c:pt>
                <c:pt idx="5466">
                  <c:v>170.626496</c:v>
                </c:pt>
                <c:pt idx="5467">
                  <c:v>170.56932800000001</c:v>
                </c:pt>
                <c:pt idx="5468">
                  <c:v>170.51583199999999</c:v>
                </c:pt>
                <c:pt idx="5469">
                  <c:v>170.449772</c:v>
                </c:pt>
                <c:pt idx="5470">
                  <c:v>170.40119000000001</c:v>
                </c:pt>
                <c:pt idx="5471">
                  <c:v>170.34929600000001</c:v>
                </c:pt>
                <c:pt idx="5472">
                  <c:v>170.29867999999999</c:v>
                </c:pt>
                <c:pt idx="5473">
                  <c:v>170.23906400000001</c:v>
                </c:pt>
                <c:pt idx="5474">
                  <c:v>170.18618000000001</c:v>
                </c:pt>
                <c:pt idx="5475">
                  <c:v>170.13207199999999</c:v>
                </c:pt>
                <c:pt idx="5476">
                  <c:v>170.06899999999999</c:v>
                </c:pt>
                <c:pt idx="5477">
                  <c:v>170.01741200000001</c:v>
                </c:pt>
                <c:pt idx="5478">
                  <c:v>169.969874</c:v>
                </c:pt>
                <c:pt idx="5479">
                  <c:v>169.91284999999999</c:v>
                </c:pt>
                <c:pt idx="5480">
                  <c:v>169.85847200000001</c:v>
                </c:pt>
                <c:pt idx="5481">
                  <c:v>169.80780200000001</c:v>
                </c:pt>
                <c:pt idx="5482">
                  <c:v>169.74960799999999</c:v>
                </c:pt>
                <c:pt idx="5483">
                  <c:v>169.70784800000001</c:v>
                </c:pt>
                <c:pt idx="5484">
                  <c:v>169.65449599999999</c:v>
                </c:pt>
                <c:pt idx="5485">
                  <c:v>169.572596</c:v>
                </c:pt>
                <c:pt idx="5486">
                  <c:v>169.51307</c:v>
                </c:pt>
                <c:pt idx="5487">
                  <c:v>169.47879800000001</c:v>
                </c:pt>
                <c:pt idx="5488">
                  <c:v>169.42726400000001</c:v>
                </c:pt>
                <c:pt idx="5489">
                  <c:v>169.37897000000001</c:v>
                </c:pt>
                <c:pt idx="5490">
                  <c:v>169.32601399999999</c:v>
                </c:pt>
                <c:pt idx="5491">
                  <c:v>169.259558</c:v>
                </c:pt>
                <c:pt idx="5492">
                  <c:v>169.20953600000001</c:v>
                </c:pt>
                <c:pt idx="5493">
                  <c:v>169.14219800000001</c:v>
                </c:pt>
                <c:pt idx="5494">
                  <c:v>169.10200399999999</c:v>
                </c:pt>
                <c:pt idx="5495">
                  <c:v>169.03934599999999</c:v>
                </c:pt>
                <c:pt idx="5496">
                  <c:v>168.98053999999999</c:v>
                </c:pt>
                <c:pt idx="5497">
                  <c:v>168.93825799999999</c:v>
                </c:pt>
                <c:pt idx="5498">
                  <c:v>168.88109</c:v>
                </c:pt>
                <c:pt idx="5499">
                  <c:v>168.82939400000001</c:v>
                </c:pt>
                <c:pt idx="5500">
                  <c:v>168.77584400000001</c:v>
                </c:pt>
                <c:pt idx="5501">
                  <c:v>168.71935999999999</c:v>
                </c:pt>
                <c:pt idx="5502">
                  <c:v>168.65771000000001</c:v>
                </c:pt>
                <c:pt idx="5503">
                  <c:v>168.61297999999999</c:v>
                </c:pt>
                <c:pt idx="5504">
                  <c:v>168.56506400000001</c:v>
                </c:pt>
                <c:pt idx="5505">
                  <c:v>168.49680799999999</c:v>
                </c:pt>
                <c:pt idx="5506">
                  <c:v>168.434618</c:v>
                </c:pt>
                <c:pt idx="5507">
                  <c:v>168.39114799999999</c:v>
                </c:pt>
                <c:pt idx="5508">
                  <c:v>168.34218799999999</c:v>
                </c:pt>
                <c:pt idx="5509">
                  <c:v>168.282284</c:v>
                </c:pt>
                <c:pt idx="5510">
                  <c:v>168.23226199999999</c:v>
                </c:pt>
                <c:pt idx="5511">
                  <c:v>168.16697600000001</c:v>
                </c:pt>
                <c:pt idx="5512">
                  <c:v>168.118574</c:v>
                </c:pt>
                <c:pt idx="5513">
                  <c:v>168.07389800000001</c:v>
                </c:pt>
                <c:pt idx="5514">
                  <c:v>168.020186</c:v>
                </c:pt>
                <c:pt idx="5515">
                  <c:v>167.95992200000001</c:v>
                </c:pt>
                <c:pt idx="5516">
                  <c:v>167.89926199999999</c:v>
                </c:pt>
                <c:pt idx="5517">
                  <c:v>167.85032000000001</c:v>
                </c:pt>
                <c:pt idx="5518">
                  <c:v>167.80589599999999</c:v>
                </c:pt>
                <c:pt idx="5519">
                  <c:v>167.76014000000001</c:v>
                </c:pt>
                <c:pt idx="5520">
                  <c:v>167.70867799999999</c:v>
                </c:pt>
                <c:pt idx="5521">
                  <c:v>167.64398600000001</c:v>
                </c:pt>
                <c:pt idx="5522">
                  <c:v>167.56844000000001</c:v>
                </c:pt>
                <c:pt idx="5523">
                  <c:v>167.523188</c:v>
                </c:pt>
                <c:pt idx="5524">
                  <c:v>167.48317399999999</c:v>
                </c:pt>
                <c:pt idx="5525">
                  <c:v>167.427122</c:v>
                </c:pt>
                <c:pt idx="5526">
                  <c:v>167.36640800000001</c:v>
                </c:pt>
                <c:pt idx="5527">
                  <c:v>167.30884399999999</c:v>
                </c:pt>
                <c:pt idx="5528">
                  <c:v>167.25421399999999</c:v>
                </c:pt>
                <c:pt idx="5529">
                  <c:v>167.205758</c:v>
                </c:pt>
                <c:pt idx="5530">
                  <c:v>167.159336</c:v>
                </c:pt>
                <c:pt idx="5531">
                  <c:v>167.118998</c:v>
                </c:pt>
                <c:pt idx="5532">
                  <c:v>167.044892</c:v>
                </c:pt>
                <c:pt idx="5533">
                  <c:v>166.98664400000001</c:v>
                </c:pt>
                <c:pt idx="5534">
                  <c:v>166.94438</c:v>
                </c:pt>
                <c:pt idx="5535">
                  <c:v>166.88564600000001</c:v>
                </c:pt>
                <c:pt idx="5536">
                  <c:v>166.82766799999999</c:v>
                </c:pt>
                <c:pt idx="5537">
                  <c:v>166.781138</c:v>
                </c:pt>
                <c:pt idx="5538">
                  <c:v>166.72721000000001</c:v>
                </c:pt>
                <c:pt idx="5539">
                  <c:v>166.677458</c:v>
                </c:pt>
                <c:pt idx="5540">
                  <c:v>166.608824</c:v>
                </c:pt>
                <c:pt idx="5541">
                  <c:v>166.564436</c:v>
                </c:pt>
                <c:pt idx="5542">
                  <c:v>166.50737599999999</c:v>
                </c:pt>
                <c:pt idx="5543">
                  <c:v>166.44986599999999</c:v>
                </c:pt>
                <c:pt idx="5544">
                  <c:v>166.412282</c:v>
                </c:pt>
                <c:pt idx="5545">
                  <c:v>166.34537599999999</c:v>
                </c:pt>
                <c:pt idx="5546">
                  <c:v>166.29177200000001</c:v>
                </c:pt>
                <c:pt idx="5547">
                  <c:v>166.24142599999999</c:v>
                </c:pt>
                <c:pt idx="5548">
                  <c:v>166.19549000000001</c:v>
                </c:pt>
                <c:pt idx="5549">
                  <c:v>166.13110399999999</c:v>
                </c:pt>
                <c:pt idx="5550">
                  <c:v>166.06533200000001</c:v>
                </c:pt>
                <c:pt idx="5551">
                  <c:v>166.02153799999999</c:v>
                </c:pt>
                <c:pt idx="5552">
                  <c:v>165.97560200000001</c:v>
                </c:pt>
                <c:pt idx="5553">
                  <c:v>165.93040400000001</c:v>
                </c:pt>
                <c:pt idx="5554">
                  <c:v>165.88498999999999</c:v>
                </c:pt>
                <c:pt idx="5555">
                  <c:v>165.83408600000001</c:v>
                </c:pt>
                <c:pt idx="5556">
                  <c:v>165.76664</c:v>
                </c:pt>
                <c:pt idx="5557">
                  <c:v>165.73224200000001</c:v>
                </c:pt>
                <c:pt idx="5558">
                  <c:v>165.677108</c:v>
                </c:pt>
                <c:pt idx="5559">
                  <c:v>165.600662</c:v>
                </c:pt>
                <c:pt idx="5560">
                  <c:v>165.55506800000001</c:v>
                </c:pt>
                <c:pt idx="5561">
                  <c:v>165.50546</c:v>
                </c:pt>
                <c:pt idx="5562">
                  <c:v>165.45333199999999</c:v>
                </c:pt>
                <c:pt idx="5563">
                  <c:v>165.39866599999999</c:v>
                </c:pt>
                <c:pt idx="5564">
                  <c:v>165.34758199999999</c:v>
                </c:pt>
                <c:pt idx="5565">
                  <c:v>165.29493199999999</c:v>
                </c:pt>
                <c:pt idx="5566">
                  <c:v>165.236234</c:v>
                </c:pt>
                <c:pt idx="5567">
                  <c:v>165.20187200000001</c:v>
                </c:pt>
                <c:pt idx="5568">
                  <c:v>165.14596399999999</c:v>
                </c:pt>
                <c:pt idx="5569">
                  <c:v>165.090902</c:v>
                </c:pt>
                <c:pt idx="5570">
                  <c:v>165.03312199999999</c:v>
                </c:pt>
                <c:pt idx="5571">
                  <c:v>164.982326</c:v>
                </c:pt>
                <c:pt idx="5572">
                  <c:v>164.93163799999999</c:v>
                </c:pt>
                <c:pt idx="5573">
                  <c:v>164.89095800000001</c:v>
                </c:pt>
                <c:pt idx="5574">
                  <c:v>164.83861400000001</c:v>
                </c:pt>
                <c:pt idx="5575">
                  <c:v>164.786756</c:v>
                </c:pt>
                <c:pt idx="5576">
                  <c:v>164.71621400000001</c:v>
                </c:pt>
                <c:pt idx="5577">
                  <c:v>164.66370800000001</c:v>
                </c:pt>
                <c:pt idx="5578">
                  <c:v>164.61955399999999</c:v>
                </c:pt>
                <c:pt idx="5579">
                  <c:v>164.58762200000001</c:v>
                </c:pt>
                <c:pt idx="5580">
                  <c:v>164.52294800000001</c:v>
                </c:pt>
                <c:pt idx="5581">
                  <c:v>164.464844</c:v>
                </c:pt>
                <c:pt idx="5582">
                  <c:v>164.40697399999999</c:v>
                </c:pt>
                <c:pt idx="5583">
                  <c:v>164.354792</c:v>
                </c:pt>
                <c:pt idx="5584">
                  <c:v>164.308424</c:v>
                </c:pt>
                <c:pt idx="5585">
                  <c:v>164.25653</c:v>
                </c:pt>
                <c:pt idx="5586">
                  <c:v>164.20861400000001</c:v>
                </c:pt>
                <c:pt idx="5587">
                  <c:v>164.15553199999999</c:v>
                </c:pt>
                <c:pt idx="5588">
                  <c:v>164.09987599999999</c:v>
                </c:pt>
                <c:pt idx="5589">
                  <c:v>164.05433600000001</c:v>
                </c:pt>
                <c:pt idx="5590">
                  <c:v>163.99749199999999</c:v>
                </c:pt>
                <c:pt idx="5591">
                  <c:v>163.956164</c:v>
                </c:pt>
                <c:pt idx="5592">
                  <c:v>163.89856399999999</c:v>
                </c:pt>
                <c:pt idx="5593">
                  <c:v>163.84078400000001</c:v>
                </c:pt>
                <c:pt idx="5594">
                  <c:v>163.775768</c:v>
                </c:pt>
                <c:pt idx="5595">
                  <c:v>163.72705999999999</c:v>
                </c:pt>
                <c:pt idx="5596">
                  <c:v>163.69779199999999</c:v>
                </c:pt>
                <c:pt idx="5597">
                  <c:v>163.65532999999999</c:v>
                </c:pt>
                <c:pt idx="5598">
                  <c:v>163.598918</c:v>
                </c:pt>
                <c:pt idx="5599">
                  <c:v>163.53067999999999</c:v>
                </c:pt>
                <c:pt idx="5600">
                  <c:v>163.48382599999999</c:v>
                </c:pt>
                <c:pt idx="5601">
                  <c:v>163.44584599999999</c:v>
                </c:pt>
                <c:pt idx="5602">
                  <c:v>163.39197200000001</c:v>
                </c:pt>
                <c:pt idx="5603">
                  <c:v>163.334102</c:v>
                </c:pt>
                <c:pt idx="5604">
                  <c:v>163.285448</c:v>
                </c:pt>
                <c:pt idx="5605">
                  <c:v>163.234994</c:v>
                </c:pt>
                <c:pt idx="5606">
                  <c:v>163.18990400000001</c:v>
                </c:pt>
                <c:pt idx="5607">
                  <c:v>163.13703799999999</c:v>
                </c:pt>
                <c:pt idx="5608">
                  <c:v>163.089878</c:v>
                </c:pt>
                <c:pt idx="5609">
                  <c:v>163.04219599999999</c:v>
                </c:pt>
                <c:pt idx="5610">
                  <c:v>162.98554999999999</c:v>
                </c:pt>
                <c:pt idx="5611">
                  <c:v>162.933998</c:v>
                </c:pt>
                <c:pt idx="5612">
                  <c:v>162.889736</c:v>
                </c:pt>
                <c:pt idx="5613">
                  <c:v>162.815324</c:v>
                </c:pt>
                <c:pt idx="5614">
                  <c:v>162.769082</c:v>
                </c:pt>
                <c:pt idx="5615">
                  <c:v>162.750452</c:v>
                </c:pt>
                <c:pt idx="5616">
                  <c:v>162.68601200000001</c:v>
                </c:pt>
                <c:pt idx="5617">
                  <c:v>162.62749400000001</c:v>
                </c:pt>
                <c:pt idx="5618">
                  <c:v>162.58659800000001</c:v>
                </c:pt>
                <c:pt idx="5619">
                  <c:v>162.53987000000001</c:v>
                </c:pt>
                <c:pt idx="5620">
                  <c:v>162.47465600000001</c:v>
                </c:pt>
                <c:pt idx="5621">
                  <c:v>162.430736</c:v>
                </c:pt>
                <c:pt idx="5622">
                  <c:v>162.376304</c:v>
                </c:pt>
                <c:pt idx="5623">
                  <c:v>162.31335799999999</c:v>
                </c:pt>
                <c:pt idx="5624">
                  <c:v>162.27883399999999</c:v>
                </c:pt>
                <c:pt idx="5625">
                  <c:v>162.23313200000001</c:v>
                </c:pt>
                <c:pt idx="5626">
                  <c:v>162.17524399999999</c:v>
                </c:pt>
                <c:pt idx="5627">
                  <c:v>162.13172</c:v>
                </c:pt>
                <c:pt idx="5628">
                  <c:v>162.07979</c:v>
                </c:pt>
                <c:pt idx="5629">
                  <c:v>162.03380000000001</c:v>
                </c:pt>
                <c:pt idx="5630">
                  <c:v>161.97992600000001</c:v>
                </c:pt>
                <c:pt idx="5631">
                  <c:v>161.933288</c:v>
                </c:pt>
                <c:pt idx="5632">
                  <c:v>161.88499400000001</c:v>
                </c:pt>
                <c:pt idx="5633">
                  <c:v>161.82642200000001</c:v>
                </c:pt>
                <c:pt idx="5634">
                  <c:v>161.77197200000001</c:v>
                </c:pt>
                <c:pt idx="5635">
                  <c:v>161.73557600000001</c:v>
                </c:pt>
                <c:pt idx="5636">
                  <c:v>161.67867799999999</c:v>
                </c:pt>
                <c:pt idx="5637">
                  <c:v>161.63571200000001</c:v>
                </c:pt>
                <c:pt idx="5638">
                  <c:v>161.58819199999999</c:v>
                </c:pt>
                <c:pt idx="5639">
                  <c:v>161.53786400000001</c:v>
                </c:pt>
                <c:pt idx="5640">
                  <c:v>161.490218</c:v>
                </c:pt>
                <c:pt idx="5641">
                  <c:v>161.446136</c:v>
                </c:pt>
                <c:pt idx="5642">
                  <c:v>161.41044199999999</c:v>
                </c:pt>
                <c:pt idx="5643">
                  <c:v>161.35060999999999</c:v>
                </c:pt>
                <c:pt idx="5644">
                  <c:v>161.28798800000001</c:v>
                </c:pt>
                <c:pt idx="5645">
                  <c:v>161.24320399999999</c:v>
                </c:pt>
                <c:pt idx="5646">
                  <c:v>161.20076</c:v>
                </c:pt>
                <c:pt idx="5647">
                  <c:v>161.14063999999999</c:v>
                </c:pt>
                <c:pt idx="5648">
                  <c:v>161.08537999999999</c:v>
                </c:pt>
                <c:pt idx="5649">
                  <c:v>161.04241400000001</c:v>
                </c:pt>
                <c:pt idx="5650">
                  <c:v>161.003264</c:v>
                </c:pt>
                <c:pt idx="5651">
                  <c:v>160.95669799999999</c:v>
                </c:pt>
                <c:pt idx="5652">
                  <c:v>160.90811600000001</c:v>
                </c:pt>
                <c:pt idx="5653">
                  <c:v>160.84860800000001</c:v>
                </c:pt>
                <c:pt idx="5654">
                  <c:v>160.80425600000001</c:v>
                </c:pt>
                <c:pt idx="5655">
                  <c:v>160.76498000000001</c:v>
                </c:pt>
                <c:pt idx="5656">
                  <c:v>160.716362</c:v>
                </c:pt>
                <c:pt idx="5657">
                  <c:v>160.64945599999999</c:v>
                </c:pt>
                <c:pt idx="5658">
                  <c:v>160.60245800000001</c:v>
                </c:pt>
                <c:pt idx="5659">
                  <c:v>160.562534</c:v>
                </c:pt>
                <c:pt idx="5660">
                  <c:v>160.51816400000001</c:v>
                </c:pt>
                <c:pt idx="5661">
                  <c:v>160.45799</c:v>
                </c:pt>
                <c:pt idx="5662">
                  <c:v>160.41560000000001</c:v>
                </c:pt>
                <c:pt idx="5663">
                  <c:v>160.370924</c:v>
                </c:pt>
                <c:pt idx="5664">
                  <c:v>160.30972399999999</c:v>
                </c:pt>
                <c:pt idx="5665">
                  <c:v>160.27149199999999</c:v>
                </c:pt>
                <c:pt idx="5666">
                  <c:v>160.21066999999999</c:v>
                </c:pt>
                <c:pt idx="5667">
                  <c:v>160.171592</c:v>
                </c:pt>
                <c:pt idx="5668">
                  <c:v>160.12093999999999</c:v>
                </c:pt>
                <c:pt idx="5669">
                  <c:v>160.08781999999999</c:v>
                </c:pt>
                <c:pt idx="5670">
                  <c:v>160.02861799999999</c:v>
                </c:pt>
                <c:pt idx="5671">
                  <c:v>159.98486</c:v>
                </c:pt>
                <c:pt idx="5672">
                  <c:v>159.91926799999999</c:v>
                </c:pt>
                <c:pt idx="5673">
                  <c:v>159.868346</c:v>
                </c:pt>
                <c:pt idx="5674">
                  <c:v>159.83339000000001</c:v>
                </c:pt>
                <c:pt idx="5675">
                  <c:v>159.77514199999999</c:v>
                </c:pt>
                <c:pt idx="5676">
                  <c:v>159.73757599999999</c:v>
                </c:pt>
                <c:pt idx="5677">
                  <c:v>159.68555599999999</c:v>
                </c:pt>
                <c:pt idx="5678">
                  <c:v>159.62063000000001</c:v>
                </c:pt>
                <c:pt idx="5679">
                  <c:v>159.58778000000001</c:v>
                </c:pt>
                <c:pt idx="5680">
                  <c:v>159.543914</c:v>
                </c:pt>
                <c:pt idx="5681">
                  <c:v>159.49023800000001</c:v>
                </c:pt>
                <c:pt idx="5682">
                  <c:v>159.43991</c:v>
                </c:pt>
                <c:pt idx="5683">
                  <c:v>159.38495599999999</c:v>
                </c:pt>
                <c:pt idx="5684">
                  <c:v>159.33882199999999</c:v>
                </c:pt>
                <c:pt idx="5685">
                  <c:v>159.288116</c:v>
                </c:pt>
                <c:pt idx="5686">
                  <c:v>159.242468</c:v>
                </c:pt>
                <c:pt idx="5687">
                  <c:v>159.19514599999999</c:v>
                </c:pt>
                <c:pt idx="5688">
                  <c:v>159.141074</c:v>
                </c:pt>
                <c:pt idx="5689">
                  <c:v>159.097658</c:v>
                </c:pt>
                <c:pt idx="5690">
                  <c:v>159.04948999999999</c:v>
                </c:pt>
                <c:pt idx="5691">
                  <c:v>159.004076</c:v>
                </c:pt>
                <c:pt idx="5692">
                  <c:v>158.961254</c:v>
                </c:pt>
                <c:pt idx="5693">
                  <c:v>158.902862</c:v>
                </c:pt>
                <c:pt idx="5694">
                  <c:v>158.85170600000001</c:v>
                </c:pt>
                <c:pt idx="5695">
                  <c:v>158.81217799999999</c:v>
                </c:pt>
                <c:pt idx="5696">
                  <c:v>158.7758</c:v>
                </c:pt>
                <c:pt idx="5697">
                  <c:v>158.71019000000001</c:v>
                </c:pt>
                <c:pt idx="5698">
                  <c:v>158.65475000000001</c:v>
                </c:pt>
                <c:pt idx="5699">
                  <c:v>158.60798600000001</c:v>
                </c:pt>
                <c:pt idx="5700">
                  <c:v>158.564966</c:v>
                </c:pt>
                <c:pt idx="5701">
                  <c:v>158.52570800000001</c:v>
                </c:pt>
                <c:pt idx="5702">
                  <c:v>158.470484</c:v>
                </c:pt>
                <c:pt idx="5703">
                  <c:v>158.41579999999999</c:v>
                </c:pt>
                <c:pt idx="5704">
                  <c:v>158.39025799999999</c:v>
                </c:pt>
                <c:pt idx="5705">
                  <c:v>158.34531200000001</c:v>
                </c:pt>
                <c:pt idx="5706">
                  <c:v>158.28886399999999</c:v>
                </c:pt>
                <c:pt idx="5707">
                  <c:v>158.23666399999999</c:v>
                </c:pt>
                <c:pt idx="5708">
                  <c:v>158.196056</c:v>
                </c:pt>
                <c:pt idx="5709">
                  <c:v>158.13836599999999</c:v>
                </c:pt>
                <c:pt idx="5710">
                  <c:v>158.10052999999999</c:v>
                </c:pt>
                <c:pt idx="5711">
                  <c:v>158.05236199999999</c:v>
                </c:pt>
                <c:pt idx="5712">
                  <c:v>158.01294200000001</c:v>
                </c:pt>
                <c:pt idx="5713">
                  <c:v>157.96266800000001</c:v>
                </c:pt>
                <c:pt idx="5714">
                  <c:v>157.89848000000001</c:v>
                </c:pt>
                <c:pt idx="5715">
                  <c:v>157.84365199999999</c:v>
                </c:pt>
                <c:pt idx="5716">
                  <c:v>157.81017199999999</c:v>
                </c:pt>
                <c:pt idx="5717">
                  <c:v>157.76790800000001</c:v>
                </c:pt>
                <c:pt idx="5718">
                  <c:v>157.71669800000001</c:v>
                </c:pt>
                <c:pt idx="5719">
                  <c:v>157.673768</c:v>
                </c:pt>
                <c:pt idx="5720">
                  <c:v>157.622108</c:v>
                </c:pt>
                <c:pt idx="5721">
                  <c:v>157.57176200000001</c:v>
                </c:pt>
                <c:pt idx="5722">
                  <c:v>157.526546</c:v>
                </c:pt>
                <c:pt idx="5723">
                  <c:v>157.48298600000001</c:v>
                </c:pt>
                <c:pt idx="5724">
                  <c:v>157.43074999999999</c:v>
                </c:pt>
                <c:pt idx="5725">
                  <c:v>157.370846</c:v>
                </c:pt>
                <c:pt idx="5726">
                  <c:v>157.32959</c:v>
                </c:pt>
                <c:pt idx="5727">
                  <c:v>157.30359799999999</c:v>
                </c:pt>
                <c:pt idx="5728">
                  <c:v>157.24722199999999</c:v>
                </c:pt>
                <c:pt idx="5729">
                  <c:v>157.185068</c:v>
                </c:pt>
                <c:pt idx="5730">
                  <c:v>157.14411799999999</c:v>
                </c:pt>
                <c:pt idx="5731">
                  <c:v>157.10154800000001</c:v>
                </c:pt>
                <c:pt idx="5732">
                  <c:v>157.05447799999999</c:v>
                </c:pt>
                <c:pt idx="5733">
                  <c:v>157.005752</c:v>
                </c:pt>
                <c:pt idx="5734">
                  <c:v>156.958448</c:v>
                </c:pt>
                <c:pt idx="5735">
                  <c:v>156.907274</c:v>
                </c:pt>
                <c:pt idx="5736">
                  <c:v>156.86671999999999</c:v>
                </c:pt>
                <c:pt idx="5737">
                  <c:v>156.82330400000001</c:v>
                </c:pt>
                <c:pt idx="5738">
                  <c:v>156.77065400000001</c:v>
                </c:pt>
                <c:pt idx="5739">
                  <c:v>156.72819200000001</c:v>
                </c:pt>
                <c:pt idx="5740">
                  <c:v>156.67640599999999</c:v>
                </c:pt>
                <c:pt idx="5741">
                  <c:v>156.625574</c:v>
                </c:pt>
                <c:pt idx="5742">
                  <c:v>156.56764999999999</c:v>
                </c:pt>
                <c:pt idx="5743">
                  <c:v>156.53577200000001</c:v>
                </c:pt>
                <c:pt idx="5744">
                  <c:v>156.48841400000001</c:v>
                </c:pt>
                <c:pt idx="5745">
                  <c:v>156.43722199999999</c:v>
                </c:pt>
                <c:pt idx="5746">
                  <c:v>156.39058399999999</c:v>
                </c:pt>
                <c:pt idx="5747">
                  <c:v>156.33964399999999</c:v>
                </c:pt>
                <c:pt idx="5748">
                  <c:v>156.30216799999999</c:v>
                </c:pt>
                <c:pt idx="5749">
                  <c:v>156.26125400000001</c:v>
                </c:pt>
                <c:pt idx="5750">
                  <c:v>156.212186</c:v>
                </c:pt>
                <c:pt idx="5751">
                  <c:v>156.15780799999999</c:v>
                </c:pt>
                <c:pt idx="5752">
                  <c:v>156.09941599999999</c:v>
                </c:pt>
                <c:pt idx="5753">
                  <c:v>156.062138</c:v>
                </c:pt>
                <c:pt idx="5754">
                  <c:v>156.01870400000001</c:v>
                </c:pt>
                <c:pt idx="5755">
                  <c:v>155.98108400000001</c:v>
                </c:pt>
                <c:pt idx="5756">
                  <c:v>155.938118</c:v>
                </c:pt>
                <c:pt idx="5757">
                  <c:v>155.900192</c:v>
                </c:pt>
                <c:pt idx="5758">
                  <c:v>155.840306</c:v>
                </c:pt>
                <c:pt idx="5759">
                  <c:v>155.79467600000001</c:v>
                </c:pt>
                <c:pt idx="5760">
                  <c:v>155.74229600000001</c:v>
                </c:pt>
                <c:pt idx="5761">
                  <c:v>155.691284</c:v>
                </c:pt>
                <c:pt idx="5762">
                  <c:v>155.65621999999999</c:v>
                </c:pt>
                <c:pt idx="5763">
                  <c:v>155.62824800000001</c:v>
                </c:pt>
                <c:pt idx="5764">
                  <c:v>155.56981999999999</c:v>
                </c:pt>
                <c:pt idx="5765">
                  <c:v>155.52784399999999</c:v>
                </c:pt>
                <c:pt idx="5766">
                  <c:v>155.476022</c:v>
                </c:pt>
                <c:pt idx="5767">
                  <c:v>155.41185200000001</c:v>
                </c:pt>
                <c:pt idx="5768">
                  <c:v>155.37410600000001</c:v>
                </c:pt>
                <c:pt idx="5769">
                  <c:v>155.33495600000001</c:v>
                </c:pt>
                <c:pt idx="5770">
                  <c:v>155.29420400000001</c:v>
                </c:pt>
                <c:pt idx="5771">
                  <c:v>155.24222</c:v>
                </c:pt>
                <c:pt idx="5772">
                  <c:v>155.20153999999999</c:v>
                </c:pt>
                <c:pt idx="5773">
                  <c:v>155.15641400000001</c:v>
                </c:pt>
                <c:pt idx="5774">
                  <c:v>155.09452999999999</c:v>
                </c:pt>
                <c:pt idx="5775">
                  <c:v>155.05255399999999</c:v>
                </c:pt>
                <c:pt idx="5776">
                  <c:v>155.013386</c:v>
                </c:pt>
                <c:pt idx="5777">
                  <c:v>154.964786</c:v>
                </c:pt>
                <c:pt idx="5778">
                  <c:v>154.91766200000001</c:v>
                </c:pt>
                <c:pt idx="5779">
                  <c:v>154.87403</c:v>
                </c:pt>
                <c:pt idx="5780">
                  <c:v>154.84042400000001</c:v>
                </c:pt>
                <c:pt idx="5781">
                  <c:v>154.790042</c:v>
                </c:pt>
                <c:pt idx="5782">
                  <c:v>154.727744</c:v>
                </c:pt>
                <c:pt idx="5783">
                  <c:v>154.69168999999999</c:v>
                </c:pt>
                <c:pt idx="5784">
                  <c:v>154.64541199999999</c:v>
                </c:pt>
                <c:pt idx="5785">
                  <c:v>154.611356</c:v>
                </c:pt>
                <c:pt idx="5786">
                  <c:v>154.55616800000001</c:v>
                </c:pt>
                <c:pt idx="5787">
                  <c:v>154.50314</c:v>
                </c:pt>
                <c:pt idx="5788">
                  <c:v>154.47097400000001</c:v>
                </c:pt>
                <c:pt idx="5789">
                  <c:v>154.43367799999999</c:v>
                </c:pt>
                <c:pt idx="5790">
                  <c:v>154.391684</c:v>
                </c:pt>
                <c:pt idx="5791">
                  <c:v>154.347026</c:v>
                </c:pt>
                <c:pt idx="5792">
                  <c:v>154.293656</c:v>
                </c:pt>
                <c:pt idx="5793">
                  <c:v>154.23801800000001</c:v>
                </c:pt>
                <c:pt idx="5794">
                  <c:v>154.20552799999999</c:v>
                </c:pt>
                <c:pt idx="5795">
                  <c:v>154.15907000000001</c:v>
                </c:pt>
                <c:pt idx="5796">
                  <c:v>154.10874200000001</c:v>
                </c:pt>
                <c:pt idx="5797">
                  <c:v>154.067072</c:v>
                </c:pt>
                <c:pt idx="5798">
                  <c:v>154.01571799999999</c:v>
                </c:pt>
                <c:pt idx="5799">
                  <c:v>153.97674799999999</c:v>
                </c:pt>
                <c:pt idx="5800">
                  <c:v>153.92336</c:v>
                </c:pt>
                <c:pt idx="5801">
                  <c:v>153.87746000000001</c:v>
                </c:pt>
                <c:pt idx="5802">
                  <c:v>153.832694</c:v>
                </c:pt>
                <c:pt idx="5803">
                  <c:v>153.791042</c:v>
                </c:pt>
                <c:pt idx="5804">
                  <c:v>153.760154</c:v>
                </c:pt>
                <c:pt idx="5805">
                  <c:v>153.70555999999999</c:v>
                </c:pt>
                <c:pt idx="5806">
                  <c:v>153.66189199999999</c:v>
                </c:pt>
                <c:pt idx="5807">
                  <c:v>153.62358800000001</c:v>
                </c:pt>
                <c:pt idx="5808">
                  <c:v>153.56903</c:v>
                </c:pt>
                <c:pt idx="5809">
                  <c:v>153.526442</c:v>
                </c:pt>
                <c:pt idx="5810">
                  <c:v>153.483926</c:v>
                </c:pt>
                <c:pt idx="5811">
                  <c:v>153.43194199999999</c:v>
                </c:pt>
                <c:pt idx="5812">
                  <c:v>153.38933599999999</c:v>
                </c:pt>
                <c:pt idx="5813">
                  <c:v>153.35149999999999</c:v>
                </c:pt>
                <c:pt idx="5814">
                  <c:v>153.297302</c:v>
                </c:pt>
                <c:pt idx="5815">
                  <c:v>153.26949200000001</c:v>
                </c:pt>
                <c:pt idx="5816">
                  <c:v>153.21432200000001</c:v>
                </c:pt>
                <c:pt idx="5817">
                  <c:v>153.16258999999999</c:v>
                </c:pt>
                <c:pt idx="5818">
                  <c:v>153.120362</c:v>
                </c:pt>
                <c:pt idx="5819">
                  <c:v>153.07118600000001</c:v>
                </c:pt>
                <c:pt idx="5820">
                  <c:v>153.031532</c:v>
                </c:pt>
                <c:pt idx="5821">
                  <c:v>152.98791800000001</c:v>
                </c:pt>
                <c:pt idx="5822">
                  <c:v>152.94734600000001</c:v>
                </c:pt>
                <c:pt idx="5823">
                  <c:v>152.907026</c:v>
                </c:pt>
                <c:pt idx="5824">
                  <c:v>152.863178</c:v>
                </c:pt>
                <c:pt idx="5825">
                  <c:v>152.80313000000001</c:v>
                </c:pt>
                <c:pt idx="5826">
                  <c:v>152.75937200000001</c:v>
                </c:pt>
                <c:pt idx="5827">
                  <c:v>152.72441599999999</c:v>
                </c:pt>
                <c:pt idx="5828">
                  <c:v>152.662136</c:v>
                </c:pt>
                <c:pt idx="5829">
                  <c:v>152.627306</c:v>
                </c:pt>
                <c:pt idx="5830">
                  <c:v>152.58201800000001</c:v>
                </c:pt>
                <c:pt idx="5831">
                  <c:v>152.541698</c:v>
                </c:pt>
                <c:pt idx="5832">
                  <c:v>152.501486</c:v>
                </c:pt>
                <c:pt idx="5833">
                  <c:v>152.457998</c:v>
                </c:pt>
                <c:pt idx="5834">
                  <c:v>152.422484</c:v>
                </c:pt>
                <c:pt idx="5835">
                  <c:v>152.38241600000001</c:v>
                </c:pt>
                <c:pt idx="5836">
                  <c:v>152.33120600000001</c:v>
                </c:pt>
                <c:pt idx="5837">
                  <c:v>152.28197599999999</c:v>
                </c:pt>
                <c:pt idx="5838">
                  <c:v>152.23145</c:v>
                </c:pt>
                <c:pt idx="5839">
                  <c:v>152.189528</c:v>
                </c:pt>
                <c:pt idx="5840">
                  <c:v>152.14517599999999</c:v>
                </c:pt>
                <c:pt idx="5841">
                  <c:v>152.106404</c:v>
                </c:pt>
                <c:pt idx="5842">
                  <c:v>152.06054</c:v>
                </c:pt>
                <c:pt idx="5843">
                  <c:v>152.01575600000001</c:v>
                </c:pt>
                <c:pt idx="5844">
                  <c:v>151.96256600000001</c:v>
                </c:pt>
                <c:pt idx="5845">
                  <c:v>151.929374</c:v>
                </c:pt>
                <c:pt idx="5846">
                  <c:v>151.877444</c:v>
                </c:pt>
                <c:pt idx="5847">
                  <c:v>151.85323399999999</c:v>
                </c:pt>
                <c:pt idx="5848">
                  <c:v>151.80609200000001</c:v>
                </c:pt>
                <c:pt idx="5849">
                  <c:v>151.74874399999999</c:v>
                </c:pt>
                <c:pt idx="5850">
                  <c:v>151.686824</c:v>
                </c:pt>
                <c:pt idx="5851">
                  <c:v>151.66243399999999</c:v>
                </c:pt>
                <c:pt idx="5852">
                  <c:v>151.62409400000001</c:v>
                </c:pt>
                <c:pt idx="5853">
                  <c:v>151.57466600000001</c:v>
                </c:pt>
                <c:pt idx="5854">
                  <c:v>151.51937000000001</c:v>
                </c:pt>
                <c:pt idx="5855">
                  <c:v>151.48117400000001</c:v>
                </c:pt>
                <c:pt idx="5856">
                  <c:v>151.44171800000001</c:v>
                </c:pt>
                <c:pt idx="5857">
                  <c:v>151.404188</c:v>
                </c:pt>
                <c:pt idx="5858">
                  <c:v>151.365542</c:v>
                </c:pt>
                <c:pt idx="5859">
                  <c:v>151.30329800000001</c:v>
                </c:pt>
                <c:pt idx="5860">
                  <c:v>151.25016199999999</c:v>
                </c:pt>
                <c:pt idx="5861">
                  <c:v>151.22321600000001</c:v>
                </c:pt>
                <c:pt idx="5862">
                  <c:v>151.18176199999999</c:v>
                </c:pt>
                <c:pt idx="5863">
                  <c:v>151.14848000000001</c:v>
                </c:pt>
                <c:pt idx="5864">
                  <c:v>151.098386</c:v>
                </c:pt>
                <c:pt idx="5865">
                  <c:v>151.05282800000001</c:v>
                </c:pt>
                <c:pt idx="5866">
                  <c:v>151.02143599999999</c:v>
                </c:pt>
                <c:pt idx="5867">
                  <c:v>150.97474399999999</c:v>
                </c:pt>
                <c:pt idx="5868">
                  <c:v>150.91822400000001</c:v>
                </c:pt>
                <c:pt idx="5869">
                  <c:v>150.86633</c:v>
                </c:pt>
                <c:pt idx="5870">
                  <c:v>150.82829599999999</c:v>
                </c:pt>
                <c:pt idx="5871">
                  <c:v>150.78511399999999</c:v>
                </c:pt>
                <c:pt idx="5872">
                  <c:v>150.75579200000001</c:v>
                </c:pt>
                <c:pt idx="5873">
                  <c:v>150.710702</c:v>
                </c:pt>
                <c:pt idx="5874">
                  <c:v>150.65403800000001</c:v>
                </c:pt>
                <c:pt idx="5875">
                  <c:v>150.60761600000001</c:v>
                </c:pt>
                <c:pt idx="5876">
                  <c:v>150.57132799999999</c:v>
                </c:pt>
                <c:pt idx="5877">
                  <c:v>150.518642</c:v>
                </c:pt>
                <c:pt idx="5878">
                  <c:v>150.47331800000001</c:v>
                </c:pt>
                <c:pt idx="5879">
                  <c:v>150.44109800000001</c:v>
                </c:pt>
                <c:pt idx="5880">
                  <c:v>150.40956199999999</c:v>
                </c:pt>
                <c:pt idx="5881">
                  <c:v>150.36623599999999</c:v>
                </c:pt>
                <c:pt idx="5882">
                  <c:v>150.30411799999999</c:v>
                </c:pt>
                <c:pt idx="5883">
                  <c:v>150.27808999999999</c:v>
                </c:pt>
                <c:pt idx="5884">
                  <c:v>150.24194600000001</c:v>
                </c:pt>
                <c:pt idx="5885">
                  <c:v>150.19869199999999</c:v>
                </c:pt>
                <c:pt idx="5886">
                  <c:v>150.146636</c:v>
                </c:pt>
                <c:pt idx="5887">
                  <c:v>150.11357000000001</c:v>
                </c:pt>
                <c:pt idx="5888">
                  <c:v>150.080072</c:v>
                </c:pt>
                <c:pt idx="5889">
                  <c:v>150.01460599999999</c:v>
                </c:pt>
                <c:pt idx="5890">
                  <c:v>149.962388</c:v>
                </c:pt>
                <c:pt idx="5891">
                  <c:v>149.93157199999999</c:v>
                </c:pt>
                <c:pt idx="5892">
                  <c:v>149.899046</c:v>
                </c:pt>
                <c:pt idx="5893">
                  <c:v>149.85822200000001</c:v>
                </c:pt>
                <c:pt idx="5894">
                  <c:v>149.80751599999999</c:v>
                </c:pt>
                <c:pt idx="5895">
                  <c:v>149.76568399999999</c:v>
                </c:pt>
                <c:pt idx="5896">
                  <c:v>149.72376199999999</c:v>
                </c:pt>
                <c:pt idx="5897">
                  <c:v>149.69008400000001</c:v>
                </c:pt>
                <c:pt idx="5898">
                  <c:v>149.64425600000001</c:v>
                </c:pt>
                <c:pt idx="5899">
                  <c:v>149.59716800000001</c:v>
                </c:pt>
                <c:pt idx="5900">
                  <c:v>149.55493999999999</c:v>
                </c:pt>
                <c:pt idx="5901">
                  <c:v>149.50219999999999</c:v>
                </c:pt>
                <c:pt idx="5902">
                  <c:v>149.46776600000001</c:v>
                </c:pt>
                <c:pt idx="5903">
                  <c:v>149.41628600000001</c:v>
                </c:pt>
                <c:pt idx="5904">
                  <c:v>149.38104200000001</c:v>
                </c:pt>
                <c:pt idx="5905">
                  <c:v>149.34194600000001</c:v>
                </c:pt>
                <c:pt idx="5906">
                  <c:v>149.30137400000001</c:v>
                </c:pt>
                <c:pt idx="5907">
                  <c:v>149.25700399999999</c:v>
                </c:pt>
                <c:pt idx="5908">
                  <c:v>149.21380400000001</c:v>
                </c:pt>
                <c:pt idx="5909">
                  <c:v>149.163332</c:v>
                </c:pt>
                <c:pt idx="5910">
                  <c:v>149.120024</c:v>
                </c:pt>
                <c:pt idx="5911">
                  <c:v>149.077472</c:v>
                </c:pt>
                <c:pt idx="5912">
                  <c:v>149.047448</c:v>
                </c:pt>
                <c:pt idx="5913">
                  <c:v>148.99620200000001</c:v>
                </c:pt>
                <c:pt idx="5914">
                  <c:v>148.961174</c:v>
                </c:pt>
                <c:pt idx="5915">
                  <c:v>148.91900000000001</c:v>
                </c:pt>
                <c:pt idx="5916">
                  <c:v>148.883702</c:v>
                </c:pt>
                <c:pt idx="5917">
                  <c:v>148.83655999999999</c:v>
                </c:pt>
                <c:pt idx="5918">
                  <c:v>148.77591799999999</c:v>
                </c:pt>
                <c:pt idx="5919">
                  <c:v>148.73896400000001</c:v>
                </c:pt>
                <c:pt idx="5920">
                  <c:v>148.70235199999999</c:v>
                </c:pt>
                <c:pt idx="5921">
                  <c:v>148.66154599999999</c:v>
                </c:pt>
                <c:pt idx="5922">
                  <c:v>148.62311600000001</c:v>
                </c:pt>
                <c:pt idx="5923">
                  <c:v>148.573094</c:v>
                </c:pt>
                <c:pt idx="5924">
                  <c:v>148.52895799999999</c:v>
                </c:pt>
                <c:pt idx="5925">
                  <c:v>148.49013199999999</c:v>
                </c:pt>
                <c:pt idx="5926">
                  <c:v>148.44455600000001</c:v>
                </c:pt>
                <c:pt idx="5927">
                  <c:v>148.408466</c:v>
                </c:pt>
                <c:pt idx="5928">
                  <c:v>148.36775</c:v>
                </c:pt>
                <c:pt idx="5929">
                  <c:v>148.32125600000001</c:v>
                </c:pt>
                <c:pt idx="5930">
                  <c:v>148.28693000000001</c:v>
                </c:pt>
                <c:pt idx="5931">
                  <c:v>148.25885</c:v>
                </c:pt>
                <c:pt idx="5932">
                  <c:v>148.21086199999999</c:v>
                </c:pt>
                <c:pt idx="5933">
                  <c:v>148.165898</c:v>
                </c:pt>
                <c:pt idx="5934">
                  <c:v>148.119044</c:v>
                </c:pt>
                <c:pt idx="5935">
                  <c:v>148.07992999999999</c:v>
                </c:pt>
                <c:pt idx="5936">
                  <c:v>148.03653199999999</c:v>
                </c:pt>
                <c:pt idx="5937">
                  <c:v>147.983756</c:v>
                </c:pt>
                <c:pt idx="5938">
                  <c:v>147.94493</c:v>
                </c:pt>
                <c:pt idx="5939">
                  <c:v>147.90770599999999</c:v>
                </c:pt>
                <c:pt idx="5940">
                  <c:v>147.86740399999999</c:v>
                </c:pt>
                <c:pt idx="5941">
                  <c:v>147.82112599999999</c:v>
                </c:pt>
                <c:pt idx="5942">
                  <c:v>147.79184000000001</c:v>
                </c:pt>
                <c:pt idx="5943">
                  <c:v>147.743942</c:v>
                </c:pt>
                <c:pt idx="5944">
                  <c:v>147.69037399999999</c:v>
                </c:pt>
                <c:pt idx="5945">
                  <c:v>147.64996400000001</c:v>
                </c:pt>
                <c:pt idx="5946">
                  <c:v>147.60876200000001</c:v>
                </c:pt>
                <c:pt idx="5947">
                  <c:v>147.57164599999999</c:v>
                </c:pt>
                <c:pt idx="5948">
                  <c:v>147.54443000000001</c:v>
                </c:pt>
                <c:pt idx="5949">
                  <c:v>147.50045600000001</c:v>
                </c:pt>
                <c:pt idx="5950">
                  <c:v>147.45520400000001</c:v>
                </c:pt>
                <c:pt idx="5951">
                  <c:v>147.416684</c:v>
                </c:pt>
                <c:pt idx="5952">
                  <c:v>147.36567199999999</c:v>
                </c:pt>
                <c:pt idx="5953">
                  <c:v>147.33010400000001</c:v>
                </c:pt>
                <c:pt idx="5954">
                  <c:v>147.28454600000001</c:v>
                </c:pt>
                <c:pt idx="5955">
                  <c:v>147.24928399999999</c:v>
                </c:pt>
                <c:pt idx="5956">
                  <c:v>147.21915200000001</c:v>
                </c:pt>
                <c:pt idx="5957">
                  <c:v>147.17886799999999</c:v>
                </c:pt>
                <c:pt idx="5958">
                  <c:v>147.12162799999999</c:v>
                </c:pt>
                <c:pt idx="5959">
                  <c:v>147.077564</c:v>
                </c:pt>
                <c:pt idx="5960">
                  <c:v>147.04640599999999</c:v>
                </c:pt>
                <c:pt idx="5961">
                  <c:v>147.001442</c:v>
                </c:pt>
                <c:pt idx="5962">
                  <c:v>146.96654000000001</c:v>
                </c:pt>
                <c:pt idx="5963">
                  <c:v>146.91516799999999</c:v>
                </c:pt>
                <c:pt idx="5964">
                  <c:v>146.8751</c:v>
                </c:pt>
                <c:pt idx="5965">
                  <c:v>146.85494</c:v>
                </c:pt>
                <c:pt idx="5966">
                  <c:v>146.80166</c:v>
                </c:pt>
                <c:pt idx="5967">
                  <c:v>146.75257400000001</c:v>
                </c:pt>
                <c:pt idx="5968">
                  <c:v>146.724188</c:v>
                </c:pt>
                <c:pt idx="5969">
                  <c:v>146.67627200000001</c:v>
                </c:pt>
                <c:pt idx="5970">
                  <c:v>146.64446599999999</c:v>
                </c:pt>
                <c:pt idx="5971">
                  <c:v>146.59883600000001</c:v>
                </c:pt>
                <c:pt idx="5972">
                  <c:v>146.54924600000001</c:v>
                </c:pt>
                <c:pt idx="5973">
                  <c:v>146.50701799999999</c:v>
                </c:pt>
                <c:pt idx="5974">
                  <c:v>146.47908200000001</c:v>
                </c:pt>
                <c:pt idx="5975">
                  <c:v>146.43604400000001</c:v>
                </c:pt>
                <c:pt idx="5976">
                  <c:v>146.40897200000001</c:v>
                </c:pt>
                <c:pt idx="5977">
                  <c:v>146.358194</c:v>
                </c:pt>
                <c:pt idx="5978">
                  <c:v>146.316236</c:v>
                </c:pt>
                <c:pt idx="5979">
                  <c:v>146.26682600000001</c:v>
                </c:pt>
                <c:pt idx="5980">
                  <c:v>146.22764000000001</c:v>
                </c:pt>
                <c:pt idx="5981">
                  <c:v>146.185844</c:v>
                </c:pt>
                <c:pt idx="5982">
                  <c:v>146.15483</c:v>
                </c:pt>
                <c:pt idx="5983">
                  <c:v>146.129738</c:v>
                </c:pt>
                <c:pt idx="5984">
                  <c:v>146.07055399999999</c:v>
                </c:pt>
                <c:pt idx="5985">
                  <c:v>146.03207</c:v>
                </c:pt>
                <c:pt idx="5986">
                  <c:v>146.00107399999999</c:v>
                </c:pt>
                <c:pt idx="5987">
                  <c:v>145.949378</c:v>
                </c:pt>
                <c:pt idx="5988">
                  <c:v>145.91031799999999</c:v>
                </c:pt>
                <c:pt idx="5989">
                  <c:v>145.87502000000001</c:v>
                </c:pt>
                <c:pt idx="5990">
                  <c:v>145.831514</c:v>
                </c:pt>
                <c:pt idx="5991">
                  <c:v>145.78259</c:v>
                </c:pt>
                <c:pt idx="5992">
                  <c:v>145.74707599999999</c:v>
                </c:pt>
                <c:pt idx="5993">
                  <c:v>145.707224</c:v>
                </c:pt>
                <c:pt idx="5994">
                  <c:v>145.66922600000001</c:v>
                </c:pt>
                <c:pt idx="5995">
                  <c:v>145.62422599999999</c:v>
                </c:pt>
                <c:pt idx="5996">
                  <c:v>145.594706</c:v>
                </c:pt>
                <c:pt idx="5997">
                  <c:v>145.557626</c:v>
                </c:pt>
                <c:pt idx="5998">
                  <c:v>145.529348</c:v>
                </c:pt>
                <c:pt idx="5999">
                  <c:v>145.48469</c:v>
                </c:pt>
                <c:pt idx="6000">
                  <c:v>145.43344400000001</c:v>
                </c:pt>
                <c:pt idx="6001">
                  <c:v>145.39713800000001</c:v>
                </c:pt>
                <c:pt idx="6002">
                  <c:v>145.35319999999999</c:v>
                </c:pt>
                <c:pt idx="6003">
                  <c:v>145.316372</c:v>
                </c:pt>
                <c:pt idx="6004">
                  <c:v>145.27376599999999</c:v>
                </c:pt>
                <c:pt idx="6005">
                  <c:v>145.23843199999999</c:v>
                </c:pt>
                <c:pt idx="6006">
                  <c:v>145.19713999999999</c:v>
                </c:pt>
                <c:pt idx="6007">
                  <c:v>145.16601800000001</c:v>
                </c:pt>
                <c:pt idx="6008">
                  <c:v>145.11623</c:v>
                </c:pt>
                <c:pt idx="6009">
                  <c:v>145.07814200000001</c:v>
                </c:pt>
                <c:pt idx="6010">
                  <c:v>145.039388</c:v>
                </c:pt>
                <c:pt idx="6011">
                  <c:v>145.00279399999999</c:v>
                </c:pt>
                <c:pt idx="6012">
                  <c:v>144.96634399999999</c:v>
                </c:pt>
                <c:pt idx="6013">
                  <c:v>144.93065000000001</c:v>
                </c:pt>
                <c:pt idx="6014">
                  <c:v>144.87782000000001</c:v>
                </c:pt>
                <c:pt idx="6015">
                  <c:v>144.84146000000001</c:v>
                </c:pt>
                <c:pt idx="6016">
                  <c:v>144.81130999999999</c:v>
                </c:pt>
                <c:pt idx="6017">
                  <c:v>144.768272</c:v>
                </c:pt>
                <c:pt idx="6018">
                  <c:v>144.744134</c:v>
                </c:pt>
                <c:pt idx="6019">
                  <c:v>144.704894</c:v>
                </c:pt>
                <c:pt idx="6020">
                  <c:v>144.65651</c:v>
                </c:pt>
                <c:pt idx="6021">
                  <c:v>144.63235399999999</c:v>
                </c:pt>
                <c:pt idx="6022">
                  <c:v>144.57898399999999</c:v>
                </c:pt>
                <c:pt idx="6023">
                  <c:v>144.530708</c:v>
                </c:pt>
                <c:pt idx="6024">
                  <c:v>144.49269200000001</c:v>
                </c:pt>
                <c:pt idx="6025">
                  <c:v>144.46329800000001</c:v>
                </c:pt>
                <c:pt idx="6026">
                  <c:v>144.40991</c:v>
                </c:pt>
                <c:pt idx="6027">
                  <c:v>144.37592599999999</c:v>
                </c:pt>
                <c:pt idx="6028">
                  <c:v>144.344786</c:v>
                </c:pt>
                <c:pt idx="6029">
                  <c:v>144.300848</c:v>
                </c:pt>
                <c:pt idx="6030">
                  <c:v>144.261842</c:v>
                </c:pt>
                <c:pt idx="6031">
                  <c:v>144.21842599999999</c:v>
                </c:pt>
                <c:pt idx="6032">
                  <c:v>144.18141800000001</c:v>
                </c:pt>
                <c:pt idx="6033">
                  <c:v>144.152906</c:v>
                </c:pt>
                <c:pt idx="6034">
                  <c:v>144.11303599999999</c:v>
                </c:pt>
                <c:pt idx="6035">
                  <c:v>144.054914</c:v>
                </c:pt>
                <c:pt idx="6036">
                  <c:v>144.034898</c:v>
                </c:pt>
                <c:pt idx="6037">
                  <c:v>143.999798</c:v>
                </c:pt>
                <c:pt idx="6038">
                  <c:v>143.94601399999999</c:v>
                </c:pt>
                <c:pt idx="6039">
                  <c:v>143.90328199999999</c:v>
                </c:pt>
                <c:pt idx="6040">
                  <c:v>143.86661599999999</c:v>
                </c:pt>
                <c:pt idx="6041">
                  <c:v>143.82741200000001</c:v>
                </c:pt>
                <c:pt idx="6042">
                  <c:v>143.79432800000001</c:v>
                </c:pt>
                <c:pt idx="6043">
                  <c:v>143.749742</c:v>
                </c:pt>
                <c:pt idx="6044">
                  <c:v>143.70452599999999</c:v>
                </c:pt>
                <c:pt idx="6045">
                  <c:v>143.66404399999999</c:v>
                </c:pt>
                <c:pt idx="6046">
                  <c:v>143.63153600000001</c:v>
                </c:pt>
                <c:pt idx="6047">
                  <c:v>143.598704</c:v>
                </c:pt>
                <c:pt idx="6048">
                  <c:v>143.562398</c:v>
                </c:pt>
                <c:pt idx="6049">
                  <c:v>143.510738</c:v>
                </c:pt>
                <c:pt idx="6050">
                  <c:v>143.47705999999999</c:v>
                </c:pt>
                <c:pt idx="6051">
                  <c:v>143.435912</c:v>
                </c:pt>
                <c:pt idx="6052">
                  <c:v>143.40128000000001</c:v>
                </c:pt>
                <c:pt idx="6053">
                  <c:v>143.37174200000001</c:v>
                </c:pt>
                <c:pt idx="6054">
                  <c:v>143.32566199999999</c:v>
                </c:pt>
                <c:pt idx="6055">
                  <c:v>143.28964400000001</c:v>
                </c:pt>
                <c:pt idx="6056">
                  <c:v>143.23364599999999</c:v>
                </c:pt>
                <c:pt idx="6057">
                  <c:v>143.19944599999999</c:v>
                </c:pt>
                <c:pt idx="6058">
                  <c:v>143.169386</c:v>
                </c:pt>
                <c:pt idx="6059">
                  <c:v>143.13731000000001</c:v>
                </c:pt>
                <c:pt idx="6060">
                  <c:v>143.09171599999999</c:v>
                </c:pt>
                <c:pt idx="6061">
                  <c:v>143.07611</c:v>
                </c:pt>
                <c:pt idx="6062">
                  <c:v>143.015432</c:v>
                </c:pt>
                <c:pt idx="6063">
                  <c:v>142.983338</c:v>
                </c:pt>
                <c:pt idx="6064">
                  <c:v>142.93578199999999</c:v>
                </c:pt>
                <c:pt idx="6065">
                  <c:v>142.91473999999999</c:v>
                </c:pt>
                <c:pt idx="6066">
                  <c:v>142.870946</c:v>
                </c:pt>
                <c:pt idx="6067">
                  <c:v>142.83150800000001</c:v>
                </c:pt>
                <c:pt idx="6068">
                  <c:v>142.809944</c:v>
                </c:pt>
                <c:pt idx="6069">
                  <c:v>142.76071400000001</c:v>
                </c:pt>
                <c:pt idx="6070">
                  <c:v>142.71126799999999</c:v>
                </c:pt>
                <c:pt idx="6071">
                  <c:v>142.68595999999999</c:v>
                </c:pt>
                <c:pt idx="6072">
                  <c:v>142.65449599999999</c:v>
                </c:pt>
                <c:pt idx="6073">
                  <c:v>142.60303400000001</c:v>
                </c:pt>
                <c:pt idx="6074">
                  <c:v>142.55918600000001</c:v>
                </c:pt>
                <c:pt idx="6075">
                  <c:v>142.523348</c:v>
                </c:pt>
                <c:pt idx="6076">
                  <c:v>142.48831999999999</c:v>
                </c:pt>
                <c:pt idx="6077">
                  <c:v>142.46115800000001</c:v>
                </c:pt>
                <c:pt idx="6078">
                  <c:v>142.422764</c:v>
                </c:pt>
                <c:pt idx="6079">
                  <c:v>142.362122</c:v>
                </c:pt>
                <c:pt idx="6080">
                  <c:v>142.31614999999999</c:v>
                </c:pt>
                <c:pt idx="6081">
                  <c:v>142.288916</c:v>
                </c:pt>
                <c:pt idx="6082">
                  <c:v>142.260818</c:v>
                </c:pt>
                <c:pt idx="6083">
                  <c:v>142.22057000000001</c:v>
                </c:pt>
                <c:pt idx="6084">
                  <c:v>142.17933199999999</c:v>
                </c:pt>
                <c:pt idx="6085">
                  <c:v>142.140254</c:v>
                </c:pt>
                <c:pt idx="6086">
                  <c:v>142.11743000000001</c:v>
                </c:pt>
                <c:pt idx="6087">
                  <c:v>142.08304999999999</c:v>
                </c:pt>
                <c:pt idx="6088">
                  <c:v>142.03947199999999</c:v>
                </c:pt>
                <c:pt idx="6089">
                  <c:v>141.98487800000001</c:v>
                </c:pt>
                <c:pt idx="6090">
                  <c:v>141.95478199999999</c:v>
                </c:pt>
                <c:pt idx="6091">
                  <c:v>141.918206</c:v>
                </c:pt>
                <c:pt idx="6092">
                  <c:v>141.87459200000001</c:v>
                </c:pt>
                <c:pt idx="6093">
                  <c:v>141.84617</c:v>
                </c:pt>
                <c:pt idx="6094">
                  <c:v>141.82001600000001</c:v>
                </c:pt>
                <c:pt idx="6095">
                  <c:v>141.7784</c:v>
                </c:pt>
                <c:pt idx="6096">
                  <c:v>141.72387800000001</c:v>
                </c:pt>
                <c:pt idx="6097">
                  <c:v>141.67549399999999</c:v>
                </c:pt>
                <c:pt idx="6098">
                  <c:v>141.63663199999999</c:v>
                </c:pt>
                <c:pt idx="6099">
                  <c:v>141.605996</c:v>
                </c:pt>
                <c:pt idx="6100">
                  <c:v>141.58232599999999</c:v>
                </c:pt>
                <c:pt idx="6101">
                  <c:v>141.53824399999999</c:v>
                </c:pt>
                <c:pt idx="6102">
                  <c:v>141.49783400000001</c:v>
                </c:pt>
                <c:pt idx="6103">
                  <c:v>141.47358800000001</c:v>
                </c:pt>
                <c:pt idx="6104">
                  <c:v>141.43902800000001</c:v>
                </c:pt>
                <c:pt idx="6105">
                  <c:v>141.40344200000001</c:v>
                </c:pt>
                <c:pt idx="6106">
                  <c:v>141.36767599999999</c:v>
                </c:pt>
                <c:pt idx="6107">
                  <c:v>141.32028199999999</c:v>
                </c:pt>
                <c:pt idx="6108">
                  <c:v>141.28341800000001</c:v>
                </c:pt>
                <c:pt idx="6109">
                  <c:v>141.26469800000001</c:v>
                </c:pt>
                <c:pt idx="6110">
                  <c:v>141.21870799999999</c:v>
                </c:pt>
                <c:pt idx="6111">
                  <c:v>141.18042199999999</c:v>
                </c:pt>
                <c:pt idx="6112">
                  <c:v>141.14292800000001</c:v>
                </c:pt>
                <c:pt idx="6113">
                  <c:v>141.10809800000001</c:v>
                </c:pt>
                <c:pt idx="6114">
                  <c:v>141.07479799999999</c:v>
                </c:pt>
                <c:pt idx="6115">
                  <c:v>141.03419</c:v>
                </c:pt>
                <c:pt idx="6116">
                  <c:v>140.98199</c:v>
                </c:pt>
                <c:pt idx="6117">
                  <c:v>140.937746</c:v>
                </c:pt>
                <c:pt idx="6118">
                  <c:v>140.90327600000001</c:v>
                </c:pt>
                <c:pt idx="6119">
                  <c:v>140.88135199999999</c:v>
                </c:pt>
                <c:pt idx="6120">
                  <c:v>140.82321200000001</c:v>
                </c:pt>
                <c:pt idx="6121">
                  <c:v>140.79534799999999</c:v>
                </c:pt>
                <c:pt idx="6122">
                  <c:v>140.77815799999999</c:v>
                </c:pt>
                <c:pt idx="6123">
                  <c:v>140.74838600000001</c:v>
                </c:pt>
                <c:pt idx="6124">
                  <c:v>140.69830999999999</c:v>
                </c:pt>
                <c:pt idx="6125">
                  <c:v>140.66771</c:v>
                </c:pt>
                <c:pt idx="6126">
                  <c:v>140.63045</c:v>
                </c:pt>
                <c:pt idx="6127">
                  <c:v>140.578214</c:v>
                </c:pt>
                <c:pt idx="6128">
                  <c:v>140.537048</c:v>
                </c:pt>
                <c:pt idx="6129">
                  <c:v>140.498582</c:v>
                </c:pt>
                <c:pt idx="6130">
                  <c:v>140.46727999999999</c:v>
                </c:pt>
                <c:pt idx="6131">
                  <c:v>140.42521400000001</c:v>
                </c:pt>
                <c:pt idx="6132">
                  <c:v>140.39779999999999</c:v>
                </c:pt>
                <c:pt idx="6133">
                  <c:v>140.362988</c:v>
                </c:pt>
                <c:pt idx="6134">
                  <c:v>140.31725</c:v>
                </c:pt>
                <c:pt idx="6135">
                  <c:v>140.297054</c:v>
                </c:pt>
                <c:pt idx="6136">
                  <c:v>140.26605799999999</c:v>
                </c:pt>
                <c:pt idx="6137">
                  <c:v>140.22382999999999</c:v>
                </c:pt>
                <c:pt idx="6138">
                  <c:v>140.19362599999999</c:v>
                </c:pt>
                <c:pt idx="6139">
                  <c:v>140.143946</c:v>
                </c:pt>
                <c:pt idx="6140">
                  <c:v>140.12288599999999</c:v>
                </c:pt>
                <c:pt idx="6141">
                  <c:v>140.079488</c:v>
                </c:pt>
                <c:pt idx="6142">
                  <c:v>140.04006799999999</c:v>
                </c:pt>
                <c:pt idx="6143">
                  <c:v>140.00568799999999</c:v>
                </c:pt>
                <c:pt idx="6144">
                  <c:v>139.96747400000001</c:v>
                </c:pt>
                <c:pt idx="6145">
                  <c:v>139.94014999999999</c:v>
                </c:pt>
                <c:pt idx="6146">
                  <c:v>139.899146</c:v>
                </c:pt>
                <c:pt idx="6147">
                  <c:v>139.85230999999999</c:v>
                </c:pt>
                <c:pt idx="6148">
                  <c:v>139.82169200000001</c:v>
                </c:pt>
                <c:pt idx="6149">
                  <c:v>139.78563800000001</c:v>
                </c:pt>
                <c:pt idx="6150">
                  <c:v>139.74314000000001</c:v>
                </c:pt>
                <c:pt idx="6151">
                  <c:v>139.70505199999999</c:v>
                </c:pt>
                <c:pt idx="6152">
                  <c:v>139.66271599999999</c:v>
                </c:pt>
                <c:pt idx="6153">
                  <c:v>139.636832</c:v>
                </c:pt>
                <c:pt idx="6154">
                  <c:v>139.596836</c:v>
                </c:pt>
                <c:pt idx="6155">
                  <c:v>139.564562</c:v>
                </c:pt>
                <c:pt idx="6156">
                  <c:v>139.534772</c:v>
                </c:pt>
                <c:pt idx="6157">
                  <c:v>139.50093200000001</c:v>
                </c:pt>
                <c:pt idx="6158">
                  <c:v>139.45955000000001</c:v>
                </c:pt>
                <c:pt idx="6159">
                  <c:v>139.412768</c:v>
                </c:pt>
                <c:pt idx="6160">
                  <c:v>139.38495800000001</c:v>
                </c:pt>
                <c:pt idx="6161">
                  <c:v>139.34030000000001</c:v>
                </c:pt>
                <c:pt idx="6162">
                  <c:v>139.30147400000001</c:v>
                </c:pt>
                <c:pt idx="6163">
                  <c:v>139.26223400000001</c:v>
                </c:pt>
                <c:pt idx="6164">
                  <c:v>139.229276</c:v>
                </c:pt>
                <c:pt idx="6165">
                  <c:v>139.17911000000001</c:v>
                </c:pt>
                <c:pt idx="6166">
                  <c:v>139.14829399999999</c:v>
                </c:pt>
                <c:pt idx="6167">
                  <c:v>139.12984399999999</c:v>
                </c:pt>
                <c:pt idx="6168">
                  <c:v>139.09697600000001</c:v>
                </c:pt>
                <c:pt idx="6169">
                  <c:v>139.05962600000001</c:v>
                </c:pt>
                <c:pt idx="6170">
                  <c:v>139.01367200000001</c:v>
                </c:pt>
                <c:pt idx="6171">
                  <c:v>138.96971600000001</c:v>
                </c:pt>
                <c:pt idx="6172">
                  <c:v>138.957674</c:v>
                </c:pt>
                <c:pt idx="6173">
                  <c:v>138.906464</c:v>
                </c:pt>
                <c:pt idx="6174">
                  <c:v>138.867818</c:v>
                </c:pt>
                <c:pt idx="6175">
                  <c:v>138.83705599999999</c:v>
                </c:pt>
                <c:pt idx="6176">
                  <c:v>138.80503400000001</c:v>
                </c:pt>
                <c:pt idx="6177">
                  <c:v>138.77825000000001</c:v>
                </c:pt>
                <c:pt idx="6178">
                  <c:v>138.74165600000001</c:v>
                </c:pt>
                <c:pt idx="6179">
                  <c:v>138.687242</c:v>
                </c:pt>
                <c:pt idx="6180">
                  <c:v>138.652286</c:v>
                </c:pt>
                <c:pt idx="6181">
                  <c:v>138.636968</c:v>
                </c:pt>
                <c:pt idx="6182">
                  <c:v>138.60145399999999</c:v>
                </c:pt>
                <c:pt idx="6183">
                  <c:v>138.543476</c:v>
                </c:pt>
                <c:pt idx="6184">
                  <c:v>138.51377600000001</c:v>
                </c:pt>
                <c:pt idx="6185">
                  <c:v>138.47957600000001</c:v>
                </c:pt>
                <c:pt idx="6186">
                  <c:v>138.42715999999999</c:v>
                </c:pt>
                <c:pt idx="6187">
                  <c:v>138.405056</c:v>
                </c:pt>
                <c:pt idx="6188">
                  <c:v>138.37621999999999</c:v>
                </c:pt>
                <c:pt idx="6189">
                  <c:v>138.33363199999999</c:v>
                </c:pt>
                <c:pt idx="6190">
                  <c:v>138.30596600000001</c:v>
                </c:pt>
                <c:pt idx="6191">
                  <c:v>138.264206</c:v>
                </c:pt>
                <c:pt idx="6192">
                  <c:v>138.22862000000001</c:v>
                </c:pt>
                <c:pt idx="6193">
                  <c:v>138.20224999999999</c:v>
                </c:pt>
                <c:pt idx="6194">
                  <c:v>138.177176</c:v>
                </c:pt>
                <c:pt idx="6195">
                  <c:v>138.13478599999999</c:v>
                </c:pt>
                <c:pt idx="6196">
                  <c:v>138.08589799999999</c:v>
                </c:pt>
                <c:pt idx="6197">
                  <c:v>138.04943</c:v>
                </c:pt>
                <c:pt idx="6198">
                  <c:v>138.01947799999999</c:v>
                </c:pt>
                <c:pt idx="6199">
                  <c:v>137.99841799999999</c:v>
                </c:pt>
                <c:pt idx="6200">
                  <c:v>137.96088800000001</c:v>
                </c:pt>
                <c:pt idx="6201">
                  <c:v>137.915042</c:v>
                </c:pt>
                <c:pt idx="6202">
                  <c:v>137.88032000000001</c:v>
                </c:pt>
                <c:pt idx="6203">
                  <c:v>137.84993600000001</c:v>
                </c:pt>
                <c:pt idx="6204">
                  <c:v>137.8049</c:v>
                </c:pt>
                <c:pt idx="6205">
                  <c:v>137.77435399999999</c:v>
                </c:pt>
                <c:pt idx="6206">
                  <c:v>137.731694</c:v>
                </c:pt>
                <c:pt idx="6207">
                  <c:v>137.70096799999999</c:v>
                </c:pt>
                <c:pt idx="6208">
                  <c:v>137.666462</c:v>
                </c:pt>
                <c:pt idx="6209">
                  <c:v>137.63368399999999</c:v>
                </c:pt>
                <c:pt idx="6210">
                  <c:v>137.58900800000001</c:v>
                </c:pt>
                <c:pt idx="6211">
                  <c:v>137.55023600000001</c:v>
                </c:pt>
                <c:pt idx="6212">
                  <c:v>137.53498999999999</c:v>
                </c:pt>
                <c:pt idx="6213">
                  <c:v>137.49279799999999</c:v>
                </c:pt>
                <c:pt idx="6214">
                  <c:v>137.45440400000001</c:v>
                </c:pt>
                <c:pt idx="6215">
                  <c:v>137.42495600000001</c:v>
                </c:pt>
                <c:pt idx="6216">
                  <c:v>137.375798</c:v>
                </c:pt>
                <c:pt idx="6217">
                  <c:v>137.35103000000001</c:v>
                </c:pt>
                <c:pt idx="6218">
                  <c:v>137.316326</c:v>
                </c:pt>
                <c:pt idx="6219">
                  <c:v>137.27647400000001</c:v>
                </c:pt>
                <c:pt idx="6220">
                  <c:v>137.24873600000001</c:v>
                </c:pt>
                <c:pt idx="6221">
                  <c:v>137.20910000000001</c:v>
                </c:pt>
                <c:pt idx="6222">
                  <c:v>137.18213600000001</c:v>
                </c:pt>
                <c:pt idx="6223">
                  <c:v>137.15018599999999</c:v>
                </c:pt>
                <c:pt idx="6224">
                  <c:v>137.10950600000001</c:v>
                </c:pt>
                <c:pt idx="6225">
                  <c:v>137.08306400000001</c:v>
                </c:pt>
                <c:pt idx="6226">
                  <c:v>137.05457000000001</c:v>
                </c:pt>
                <c:pt idx="6227">
                  <c:v>137.01637400000001</c:v>
                </c:pt>
                <c:pt idx="6228">
                  <c:v>136.970924</c:v>
                </c:pt>
                <c:pt idx="6229">
                  <c:v>136.94532799999999</c:v>
                </c:pt>
                <c:pt idx="6230">
                  <c:v>136.894856</c:v>
                </c:pt>
                <c:pt idx="6231">
                  <c:v>136.863608</c:v>
                </c:pt>
                <c:pt idx="6232">
                  <c:v>136.81815800000001</c:v>
                </c:pt>
                <c:pt idx="6233">
                  <c:v>136.789736</c:v>
                </c:pt>
                <c:pt idx="6234">
                  <c:v>136.76324</c:v>
                </c:pt>
                <c:pt idx="6235">
                  <c:v>136.72785200000001</c:v>
                </c:pt>
                <c:pt idx="6236">
                  <c:v>136.691834</c:v>
                </c:pt>
                <c:pt idx="6237">
                  <c:v>136.657454</c:v>
                </c:pt>
                <c:pt idx="6238">
                  <c:v>136.63513399999999</c:v>
                </c:pt>
                <c:pt idx="6239">
                  <c:v>136.59449000000001</c:v>
                </c:pt>
                <c:pt idx="6240">
                  <c:v>136.557806</c:v>
                </c:pt>
                <c:pt idx="6241">
                  <c:v>136.51163600000001</c:v>
                </c:pt>
                <c:pt idx="6242">
                  <c:v>136.48503199999999</c:v>
                </c:pt>
                <c:pt idx="6243">
                  <c:v>136.44089600000001</c:v>
                </c:pt>
                <c:pt idx="6244">
                  <c:v>136.42694599999999</c:v>
                </c:pt>
                <c:pt idx="6245">
                  <c:v>136.39515800000001</c:v>
                </c:pt>
                <c:pt idx="6246">
                  <c:v>136.353092</c:v>
                </c:pt>
                <c:pt idx="6247">
                  <c:v>136.31552600000001</c:v>
                </c:pt>
                <c:pt idx="6248">
                  <c:v>136.28120000000001</c:v>
                </c:pt>
                <c:pt idx="6249">
                  <c:v>136.244156</c:v>
                </c:pt>
                <c:pt idx="6250">
                  <c:v>136.22187199999999</c:v>
                </c:pt>
                <c:pt idx="6251">
                  <c:v>136.18425199999999</c:v>
                </c:pt>
                <c:pt idx="6252">
                  <c:v>136.15363400000001</c:v>
                </c:pt>
                <c:pt idx="6253">
                  <c:v>136.11632</c:v>
                </c:pt>
                <c:pt idx="6254">
                  <c:v>136.08419000000001</c:v>
                </c:pt>
                <c:pt idx="6255">
                  <c:v>136.033412</c:v>
                </c:pt>
                <c:pt idx="6256">
                  <c:v>136.00480999999999</c:v>
                </c:pt>
                <c:pt idx="6257">
                  <c:v>135.97370599999999</c:v>
                </c:pt>
                <c:pt idx="6258">
                  <c:v>135.93939800000001</c:v>
                </c:pt>
                <c:pt idx="6259">
                  <c:v>135.90478400000001</c:v>
                </c:pt>
                <c:pt idx="6260">
                  <c:v>135.87000800000001</c:v>
                </c:pt>
                <c:pt idx="6261">
                  <c:v>135.846914</c:v>
                </c:pt>
                <c:pt idx="6262">
                  <c:v>135.82122799999999</c:v>
                </c:pt>
                <c:pt idx="6263">
                  <c:v>135.77030600000001</c:v>
                </c:pt>
                <c:pt idx="6264">
                  <c:v>135.72811400000001</c:v>
                </c:pt>
                <c:pt idx="6265">
                  <c:v>135.712256</c:v>
                </c:pt>
                <c:pt idx="6266">
                  <c:v>135.68279000000001</c:v>
                </c:pt>
                <c:pt idx="6267">
                  <c:v>135.64463000000001</c:v>
                </c:pt>
                <c:pt idx="6268">
                  <c:v>135.60526400000001</c:v>
                </c:pt>
                <c:pt idx="6269">
                  <c:v>135.56215399999999</c:v>
                </c:pt>
                <c:pt idx="6270">
                  <c:v>135.52969999999999</c:v>
                </c:pt>
                <c:pt idx="6271">
                  <c:v>135.49715599999999</c:v>
                </c:pt>
                <c:pt idx="6272">
                  <c:v>135.466826</c:v>
                </c:pt>
                <c:pt idx="6273">
                  <c:v>135.42764</c:v>
                </c:pt>
                <c:pt idx="6274">
                  <c:v>135.398426</c:v>
                </c:pt>
                <c:pt idx="6275">
                  <c:v>135.37680800000001</c:v>
                </c:pt>
                <c:pt idx="6276">
                  <c:v>135.346172</c:v>
                </c:pt>
                <c:pt idx="6277">
                  <c:v>135.30713</c:v>
                </c:pt>
                <c:pt idx="6278">
                  <c:v>135.26918599999999</c:v>
                </c:pt>
                <c:pt idx="6279">
                  <c:v>135.23363599999999</c:v>
                </c:pt>
                <c:pt idx="6280">
                  <c:v>135.187592</c:v>
                </c:pt>
                <c:pt idx="6281">
                  <c:v>135.175352</c:v>
                </c:pt>
                <c:pt idx="6282">
                  <c:v>135.132566</c:v>
                </c:pt>
                <c:pt idx="6283">
                  <c:v>135.09635</c:v>
                </c:pt>
                <c:pt idx="6284">
                  <c:v>135.06056599999999</c:v>
                </c:pt>
                <c:pt idx="6285">
                  <c:v>135.029156</c:v>
                </c:pt>
                <c:pt idx="6286">
                  <c:v>134.99763799999999</c:v>
                </c:pt>
                <c:pt idx="6287">
                  <c:v>134.96162000000001</c:v>
                </c:pt>
                <c:pt idx="6288">
                  <c:v>134.93955199999999</c:v>
                </c:pt>
                <c:pt idx="6289">
                  <c:v>134.91584599999999</c:v>
                </c:pt>
                <c:pt idx="6290">
                  <c:v>134.864024</c:v>
                </c:pt>
                <c:pt idx="6291">
                  <c:v>134.83301</c:v>
                </c:pt>
                <c:pt idx="6292">
                  <c:v>134.80451600000001</c:v>
                </c:pt>
                <c:pt idx="6293">
                  <c:v>134.76646400000001</c:v>
                </c:pt>
                <c:pt idx="6294">
                  <c:v>134.73849200000001</c:v>
                </c:pt>
                <c:pt idx="6295">
                  <c:v>134.70222200000001</c:v>
                </c:pt>
                <c:pt idx="6296">
                  <c:v>134.677166</c:v>
                </c:pt>
                <c:pt idx="6297">
                  <c:v>134.64451399999999</c:v>
                </c:pt>
                <c:pt idx="6298">
                  <c:v>134.60338400000001</c:v>
                </c:pt>
                <c:pt idx="6299">
                  <c:v>134.57136199999999</c:v>
                </c:pt>
                <c:pt idx="6300">
                  <c:v>134.536406</c:v>
                </c:pt>
                <c:pt idx="6301">
                  <c:v>134.50699399999999</c:v>
                </c:pt>
                <c:pt idx="6302">
                  <c:v>134.49064999999999</c:v>
                </c:pt>
                <c:pt idx="6303">
                  <c:v>134.447306</c:v>
                </c:pt>
                <c:pt idx="6304">
                  <c:v>134.41676000000001</c:v>
                </c:pt>
                <c:pt idx="6305">
                  <c:v>134.38533200000001</c:v>
                </c:pt>
                <c:pt idx="6306">
                  <c:v>134.34391400000001</c:v>
                </c:pt>
                <c:pt idx="6307">
                  <c:v>134.323196</c:v>
                </c:pt>
                <c:pt idx="6308">
                  <c:v>134.294828</c:v>
                </c:pt>
                <c:pt idx="6309">
                  <c:v>134.25530000000001</c:v>
                </c:pt>
                <c:pt idx="6310">
                  <c:v>134.21773400000001</c:v>
                </c:pt>
                <c:pt idx="6311">
                  <c:v>134.19564800000001</c:v>
                </c:pt>
                <c:pt idx="6312">
                  <c:v>134.15813600000001</c:v>
                </c:pt>
                <c:pt idx="6313">
                  <c:v>134.11446799999999</c:v>
                </c:pt>
                <c:pt idx="6314">
                  <c:v>134.09013200000001</c:v>
                </c:pt>
                <c:pt idx="6315">
                  <c:v>134.04173</c:v>
                </c:pt>
                <c:pt idx="6316">
                  <c:v>134.01602600000001</c:v>
                </c:pt>
                <c:pt idx="6317">
                  <c:v>133.978298</c:v>
                </c:pt>
                <c:pt idx="6318">
                  <c:v>133.94987599999999</c:v>
                </c:pt>
                <c:pt idx="6319">
                  <c:v>133.91666599999999</c:v>
                </c:pt>
                <c:pt idx="6320">
                  <c:v>133.89187999999999</c:v>
                </c:pt>
                <c:pt idx="6321">
                  <c:v>133.856762</c:v>
                </c:pt>
                <c:pt idx="6322">
                  <c:v>133.82045600000001</c:v>
                </c:pt>
                <c:pt idx="6323">
                  <c:v>133.77993799999999</c:v>
                </c:pt>
                <c:pt idx="6324">
                  <c:v>133.72804400000001</c:v>
                </c:pt>
                <c:pt idx="6325">
                  <c:v>133.72205</c:v>
                </c:pt>
                <c:pt idx="6326">
                  <c:v>133.697318</c:v>
                </c:pt>
                <c:pt idx="6327">
                  <c:v>133.66211000000001</c:v>
                </c:pt>
                <c:pt idx="6328">
                  <c:v>133.61936</c:v>
                </c:pt>
                <c:pt idx="6329">
                  <c:v>133.58769799999999</c:v>
                </c:pt>
                <c:pt idx="6330">
                  <c:v>133.553336</c:v>
                </c:pt>
                <c:pt idx="6331">
                  <c:v>133.53161</c:v>
                </c:pt>
                <c:pt idx="6332">
                  <c:v>133.49719400000001</c:v>
                </c:pt>
                <c:pt idx="6333">
                  <c:v>133.46139199999999</c:v>
                </c:pt>
                <c:pt idx="6334">
                  <c:v>133.42125200000001</c:v>
                </c:pt>
                <c:pt idx="6335">
                  <c:v>133.39380199999999</c:v>
                </c:pt>
                <c:pt idx="6336">
                  <c:v>133.364552</c:v>
                </c:pt>
                <c:pt idx="6337">
                  <c:v>133.34027</c:v>
                </c:pt>
                <c:pt idx="6338">
                  <c:v>133.314134</c:v>
                </c:pt>
                <c:pt idx="6339">
                  <c:v>133.293218</c:v>
                </c:pt>
                <c:pt idx="6340">
                  <c:v>133.245014</c:v>
                </c:pt>
                <c:pt idx="6341">
                  <c:v>133.206278</c:v>
                </c:pt>
                <c:pt idx="6342">
                  <c:v>133.16955799999999</c:v>
                </c:pt>
                <c:pt idx="6343">
                  <c:v>133.15020799999999</c:v>
                </c:pt>
                <c:pt idx="6344">
                  <c:v>133.12864400000001</c:v>
                </c:pt>
                <c:pt idx="6345">
                  <c:v>133.081592</c:v>
                </c:pt>
                <c:pt idx="6346">
                  <c:v>133.051604</c:v>
                </c:pt>
                <c:pt idx="6347">
                  <c:v>133.016648</c:v>
                </c:pt>
                <c:pt idx="6348">
                  <c:v>132.973862</c:v>
                </c:pt>
                <c:pt idx="6349">
                  <c:v>132.94682599999999</c:v>
                </c:pt>
                <c:pt idx="6350">
                  <c:v>132.91743199999999</c:v>
                </c:pt>
                <c:pt idx="6351">
                  <c:v>132.895724</c:v>
                </c:pt>
                <c:pt idx="6352">
                  <c:v>132.85920200000001</c:v>
                </c:pt>
                <c:pt idx="6353">
                  <c:v>132.82051999999999</c:v>
                </c:pt>
                <c:pt idx="6354">
                  <c:v>132.80021600000001</c:v>
                </c:pt>
                <c:pt idx="6355">
                  <c:v>132.762506</c:v>
                </c:pt>
                <c:pt idx="6356">
                  <c:v>132.74249</c:v>
                </c:pt>
                <c:pt idx="6357">
                  <c:v>132.71651600000001</c:v>
                </c:pt>
                <c:pt idx="6358">
                  <c:v>132.680408</c:v>
                </c:pt>
                <c:pt idx="6359">
                  <c:v>132.63052999999999</c:v>
                </c:pt>
                <c:pt idx="6360">
                  <c:v>132.60180199999999</c:v>
                </c:pt>
                <c:pt idx="6361">
                  <c:v>132.56745799999999</c:v>
                </c:pt>
                <c:pt idx="6362">
                  <c:v>132.53099</c:v>
                </c:pt>
                <c:pt idx="6363">
                  <c:v>132.50134399999999</c:v>
                </c:pt>
                <c:pt idx="6364">
                  <c:v>132.47978000000001</c:v>
                </c:pt>
                <c:pt idx="6365">
                  <c:v>132.44541799999999</c:v>
                </c:pt>
                <c:pt idx="6366">
                  <c:v>132.40237999999999</c:v>
                </c:pt>
                <c:pt idx="6367">
                  <c:v>132.35603</c:v>
                </c:pt>
                <c:pt idx="6368">
                  <c:v>132.33190999999999</c:v>
                </c:pt>
                <c:pt idx="6369">
                  <c:v>132.30285799999999</c:v>
                </c:pt>
                <c:pt idx="6370">
                  <c:v>132.27906200000001</c:v>
                </c:pt>
                <c:pt idx="6371">
                  <c:v>132.260378</c:v>
                </c:pt>
                <c:pt idx="6372">
                  <c:v>132.22286600000001</c:v>
                </c:pt>
                <c:pt idx="6373">
                  <c:v>132.193904</c:v>
                </c:pt>
                <c:pt idx="6374">
                  <c:v>132.14760799999999</c:v>
                </c:pt>
                <c:pt idx="6375">
                  <c:v>132.110546</c:v>
                </c:pt>
                <c:pt idx="6376">
                  <c:v>132.099278</c:v>
                </c:pt>
                <c:pt idx="6377">
                  <c:v>132.072926</c:v>
                </c:pt>
                <c:pt idx="6378">
                  <c:v>132.03910400000001</c:v>
                </c:pt>
                <c:pt idx="6379">
                  <c:v>131.99518399999999</c:v>
                </c:pt>
                <c:pt idx="6380">
                  <c:v>131.954036</c:v>
                </c:pt>
                <c:pt idx="6381">
                  <c:v>131.937602</c:v>
                </c:pt>
                <c:pt idx="6382">
                  <c:v>131.90642600000001</c:v>
                </c:pt>
                <c:pt idx="6383">
                  <c:v>131.87492599999999</c:v>
                </c:pt>
                <c:pt idx="6384">
                  <c:v>131.84875400000001</c:v>
                </c:pt>
                <c:pt idx="6385">
                  <c:v>131.81405000000001</c:v>
                </c:pt>
                <c:pt idx="6386">
                  <c:v>131.75609</c:v>
                </c:pt>
                <c:pt idx="6387">
                  <c:v>131.730422</c:v>
                </c:pt>
                <c:pt idx="6388">
                  <c:v>131.71593200000001</c:v>
                </c:pt>
                <c:pt idx="6389">
                  <c:v>131.68425199999999</c:v>
                </c:pt>
                <c:pt idx="6390">
                  <c:v>131.64911599999999</c:v>
                </c:pt>
                <c:pt idx="6391">
                  <c:v>131.61615800000001</c:v>
                </c:pt>
                <c:pt idx="6392">
                  <c:v>131.59661</c:v>
                </c:pt>
                <c:pt idx="6393">
                  <c:v>131.55879200000001</c:v>
                </c:pt>
                <c:pt idx="6394">
                  <c:v>131.54142200000001</c:v>
                </c:pt>
                <c:pt idx="6395">
                  <c:v>131.50574599999999</c:v>
                </c:pt>
                <c:pt idx="6396">
                  <c:v>131.47028599999999</c:v>
                </c:pt>
                <c:pt idx="6397">
                  <c:v>131.44154</c:v>
                </c:pt>
                <c:pt idx="6398">
                  <c:v>131.41696999999999</c:v>
                </c:pt>
                <c:pt idx="6399">
                  <c:v>131.37144799999999</c:v>
                </c:pt>
                <c:pt idx="6400">
                  <c:v>131.34092000000001</c:v>
                </c:pt>
                <c:pt idx="6401">
                  <c:v>131.304956</c:v>
                </c:pt>
                <c:pt idx="6402">
                  <c:v>131.26892000000001</c:v>
                </c:pt>
                <c:pt idx="6403">
                  <c:v>131.244044</c:v>
                </c:pt>
                <c:pt idx="6404">
                  <c:v>131.234162</c:v>
                </c:pt>
                <c:pt idx="6405">
                  <c:v>131.197442</c:v>
                </c:pt>
                <c:pt idx="6406">
                  <c:v>131.15748199999999</c:v>
                </c:pt>
                <c:pt idx="6407">
                  <c:v>131.110682</c:v>
                </c:pt>
                <c:pt idx="6408">
                  <c:v>131.08695800000001</c:v>
                </c:pt>
                <c:pt idx="6409">
                  <c:v>131.05634000000001</c:v>
                </c:pt>
                <c:pt idx="6410">
                  <c:v>131.02910600000001</c:v>
                </c:pt>
                <c:pt idx="6411">
                  <c:v>131.00594000000001</c:v>
                </c:pt>
                <c:pt idx="6412">
                  <c:v>130.969652</c:v>
                </c:pt>
                <c:pt idx="6413">
                  <c:v>130.92807199999999</c:v>
                </c:pt>
                <c:pt idx="6414">
                  <c:v>130.89552800000001</c:v>
                </c:pt>
                <c:pt idx="6415">
                  <c:v>130.872344</c:v>
                </c:pt>
                <c:pt idx="6416">
                  <c:v>130.84091599999999</c:v>
                </c:pt>
                <c:pt idx="6417">
                  <c:v>130.812422</c:v>
                </c:pt>
                <c:pt idx="6418">
                  <c:v>130.77878000000001</c:v>
                </c:pt>
                <c:pt idx="6419">
                  <c:v>130.75410199999999</c:v>
                </c:pt>
                <c:pt idx="6420">
                  <c:v>130.71938</c:v>
                </c:pt>
                <c:pt idx="6421">
                  <c:v>130.70013800000001</c:v>
                </c:pt>
                <c:pt idx="6422">
                  <c:v>130.66356200000001</c:v>
                </c:pt>
                <c:pt idx="6423">
                  <c:v>130.63748000000001</c:v>
                </c:pt>
                <c:pt idx="6424">
                  <c:v>130.607834</c:v>
                </c:pt>
                <c:pt idx="6425">
                  <c:v>130.57129399999999</c:v>
                </c:pt>
                <c:pt idx="6426">
                  <c:v>130.53734600000001</c:v>
                </c:pt>
                <c:pt idx="6427">
                  <c:v>130.50552200000001</c:v>
                </c:pt>
                <c:pt idx="6428">
                  <c:v>130.479026</c:v>
                </c:pt>
                <c:pt idx="6429">
                  <c:v>130.45578800000001</c:v>
                </c:pt>
                <c:pt idx="6430">
                  <c:v>130.41716</c:v>
                </c:pt>
                <c:pt idx="6431">
                  <c:v>130.38670400000001</c:v>
                </c:pt>
                <c:pt idx="6432">
                  <c:v>130.35533000000001</c:v>
                </c:pt>
                <c:pt idx="6433">
                  <c:v>130.324298</c:v>
                </c:pt>
                <c:pt idx="6434">
                  <c:v>130.28863999999999</c:v>
                </c:pt>
                <c:pt idx="6435">
                  <c:v>130.25913800000001</c:v>
                </c:pt>
                <c:pt idx="6436">
                  <c:v>130.22654</c:v>
                </c:pt>
                <c:pt idx="6437">
                  <c:v>130.20555200000001</c:v>
                </c:pt>
                <c:pt idx="6438">
                  <c:v>130.17093800000001</c:v>
                </c:pt>
                <c:pt idx="6439">
                  <c:v>130.14478399999999</c:v>
                </c:pt>
                <c:pt idx="6440">
                  <c:v>130.10585</c:v>
                </c:pt>
                <c:pt idx="6441">
                  <c:v>130.08001999999999</c:v>
                </c:pt>
                <c:pt idx="6442">
                  <c:v>130.05559400000001</c:v>
                </c:pt>
                <c:pt idx="6443">
                  <c:v>130.03017800000001</c:v>
                </c:pt>
                <c:pt idx="6444">
                  <c:v>129.98354</c:v>
                </c:pt>
                <c:pt idx="6445">
                  <c:v>129.96374</c:v>
                </c:pt>
                <c:pt idx="6446">
                  <c:v>129.94289599999999</c:v>
                </c:pt>
                <c:pt idx="6447">
                  <c:v>129.919118</c:v>
                </c:pt>
                <c:pt idx="6448">
                  <c:v>129.89199199999999</c:v>
                </c:pt>
                <c:pt idx="6449">
                  <c:v>129.861986</c:v>
                </c:pt>
                <c:pt idx="6450">
                  <c:v>129.828182</c:v>
                </c:pt>
                <c:pt idx="6451">
                  <c:v>129.79301000000001</c:v>
                </c:pt>
                <c:pt idx="6452">
                  <c:v>129.76631599999999</c:v>
                </c:pt>
                <c:pt idx="6453">
                  <c:v>129.72218000000001</c:v>
                </c:pt>
                <c:pt idx="6454">
                  <c:v>129.700616</c:v>
                </c:pt>
                <c:pt idx="6455">
                  <c:v>129.67581200000001</c:v>
                </c:pt>
                <c:pt idx="6456">
                  <c:v>129.640118</c:v>
                </c:pt>
                <c:pt idx="6457">
                  <c:v>129.61817600000001</c:v>
                </c:pt>
                <c:pt idx="6458">
                  <c:v>129.57178999999999</c:v>
                </c:pt>
                <c:pt idx="6459">
                  <c:v>129.54914600000001</c:v>
                </c:pt>
                <c:pt idx="6460">
                  <c:v>129.50574800000001</c:v>
                </c:pt>
                <c:pt idx="6461">
                  <c:v>129.48204200000001</c:v>
                </c:pt>
                <c:pt idx="6462">
                  <c:v>129.439832</c:v>
                </c:pt>
                <c:pt idx="6463">
                  <c:v>129.423956</c:v>
                </c:pt>
                <c:pt idx="6464">
                  <c:v>129.39718999999999</c:v>
                </c:pt>
                <c:pt idx="6465">
                  <c:v>129.36921799999999</c:v>
                </c:pt>
                <c:pt idx="6466">
                  <c:v>129.336512</c:v>
                </c:pt>
                <c:pt idx="6467">
                  <c:v>129.30382399999999</c:v>
                </c:pt>
                <c:pt idx="6468">
                  <c:v>129.285428</c:v>
                </c:pt>
                <c:pt idx="6469">
                  <c:v>129.262496</c:v>
                </c:pt>
                <c:pt idx="6470">
                  <c:v>129.233102</c:v>
                </c:pt>
                <c:pt idx="6471">
                  <c:v>129.19999999999999</c:v>
                </c:pt>
                <c:pt idx="6472">
                  <c:v>129.15748400000001</c:v>
                </c:pt>
                <c:pt idx="6473">
                  <c:v>129.13764800000001</c:v>
                </c:pt>
                <c:pt idx="6474">
                  <c:v>129.10663400000001</c:v>
                </c:pt>
                <c:pt idx="6475">
                  <c:v>129.091928</c:v>
                </c:pt>
                <c:pt idx="6476">
                  <c:v>129.057782</c:v>
                </c:pt>
                <c:pt idx="6477">
                  <c:v>129.018992</c:v>
                </c:pt>
                <c:pt idx="6478">
                  <c:v>128.98270400000001</c:v>
                </c:pt>
                <c:pt idx="6479">
                  <c:v>128.951438</c:v>
                </c:pt>
                <c:pt idx="6480">
                  <c:v>128.92355599999999</c:v>
                </c:pt>
                <c:pt idx="6481">
                  <c:v>128.89013</c:v>
                </c:pt>
                <c:pt idx="6482">
                  <c:v>128.86924999999999</c:v>
                </c:pt>
                <c:pt idx="6483">
                  <c:v>128.851934</c:v>
                </c:pt>
                <c:pt idx="6484">
                  <c:v>128.83377200000001</c:v>
                </c:pt>
                <c:pt idx="6485">
                  <c:v>128.78742199999999</c:v>
                </c:pt>
                <c:pt idx="6486">
                  <c:v>128.744078</c:v>
                </c:pt>
                <c:pt idx="6487">
                  <c:v>128.71733</c:v>
                </c:pt>
                <c:pt idx="6488">
                  <c:v>128.69691800000001</c:v>
                </c:pt>
                <c:pt idx="6489">
                  <c:v>128.65980200000001</c:v>
                </c:pt>
                <c:pt idx="6490">
                  <c:v>128.62839199999999</c:v>
                </c:pt>
                <c:pt idx="6491">
                  <c:v>128.59311199999999</c:v>
                </c:pt>
                <c:pt idx="6492">
                  <c:v>128.581952</c:v>
                </c:pt>
                <c:pt idx="6493">
                  <c:v>128.55891199999999</c:v>
                </c:pt>
                <c:pt idx="6494">
                  <c:v>128.52536000000001</c:v>
                </c:pt>
                <c:pt idx="6495">
                  <c:v>128.47488799999999</c:v>
                </c:pt>
                <c:pt idx="6496">
                  <c:v>128.46243200000001</c:v>
                </c:pt>
                <c:pt idx="6497">
                  <c:v>128.44369399999999</c:v>
                </c:pt>
                <c:pt idx="6498">
                  <c:v>128.40186199999999</c:v>
                </c:pt>
                <c:pt idx="6499">
                  <c:v>128.36460199999999</c:v>
                </c:pt>
                <c:pt idx="6500">
                  <c:v>128.350346</c:v>
                </c:pt>
                <c:pt idx="6501">
                  <c:v>128.30255600000001</c:v>
                </c:pt>
                <c:pt idx="6502">
                  <c:v>128.28601399999999</c:v>
                </c:pt>
                <c:pt idx="6503">
                  <c:v>128.25418999999999</c:v>
                </c:pt>
                <c:pt idx="6504">
                  <c:v>128.22375199999999</c:v>
                </c:pt>
                <c:pt idx="6505">
                  <c:v>128.20515800000001</c:v>
                </c:pt>
                <c:pt idx="6506">
                  <c:v>128.178572</c:v>
                </c:pt>
                <c:pt idx="6507">
                  <c:v>128.139566</c:v>
                </c:pt>
                <c:pt idx="6508">
                  <c:v>128.10561799999999</c:v>
                </c:pt>
                <c:pt idx="6509">
                  <c:v>128.08963399999999</c:v>
                </c:pt>
                <c:pt idx="6510">
                  <c:v>128.06781799999999</c:v>
                </c:pt>
                <c:pt idx="6511">
                  <c:v>128.02778599999999</c:v>
                </c:pt>
                <c:pt idx="6512">
                  <c:v>127.984838</c:v>
                </c:pt>
                <c:pt idx="6513">
                  <c:v>127.970348</c:v>
                </c:pt>
                <c:pt idx="6514">
                  <c:v>127.944806</c:v>
                </c:pt>
                <c:pt idx="6515">
                  <c:v>127.919534</c:v>
                </c:pt>
                <c:pt idx="6516">
                  <c:v>127.889888</c:v>
                </c:pt>
                <c:pt idx="6517">
                  <c:v>127.865264</c:v>
                </c:pt>
                <c:pt idx="6518">
                  <c:v>127.831676</c:v>
                </c:pt>
                <c:pt idx="6519">
                  <c:v>127.793408</c:v>
                </c:pt>
                <c:pt idx="6520">
                  <c:v>127.768136</c:v>
                </c:pt>
                <c:pt idx="6521">
                  <c:v>127.73651</c:v>
                </c:pt>
                <c:pt idx="6522">
                  <c:v>127.708106</c:v>
                </c:pt>
                <c:pt idx="6523">
                  <c:v>127.686002</c:v>
                </c:pt>
                <c:pt idx="6524">
                  <c:v>127.64922799999999</c:v>
                </c:pt>
                <c:pt idx="6525">
                  <c:v>127.62157999999999</c:v>
                </c:pt>
                <c:pt idx="6526">
                  <c:v>127.590548</c:v>
                </c:pt>
                <c:pt idx="6527">
                  <c:v>127.56376400000001</c:v>
                </c:pt>
                <c:pt idx="6528">
                  <c:v>127.528592</c:v>
                </c:pt>
                <c:pt idx="6529">
                  <c:v>127.506362</c:v>
                </c:pt>
                <c:pt idx="6530">
                  <c:v>127.47354799999999</c:v>
                </c:pt>
                <c:pt idx="6531">
                  <c:v>127.45319000000001</c:v>
                </c:pt>
                <c:pt idx="6532">
                  <c:v>127.41999800000001</c:v>
                </c:pt>
                <c:pt idx="6533">
                  <c:v>127.386968</c:v>
                </c:pt>
                <c:pt idx="6534">
                  <c:v>127.364846</c:v>
                </c:pt>
                <c:pt idx="6535">
                  <c:v>127.329206</c:v>
                </c:pt>
                <c:pt idx="6536">
                  <c:v>127.30073</c:v>
                </c:pt>
                <c:pt idx="6537">
                  <c:v>127.269014</c:v>
                </c:pt>
                <c:pt idx="6538">
                  <c:v>127.235102</c:v>
                </c:pt>
                <c:pt idx="6539">
                  <c:v>127.21013600000001</c:v>
                </c:pt>
                <c:pt idx="6540">
                  <c:v>127.205168</c:v>
                </c:pt>
                <c:pt idx="6541">
                  <c:v>127.175072</c:v>
                </c:pt>
                <c:pt idx="6542">
                  <c:v>127.141358</c:v>
                </c:pt>
                <c:pt idx="6543">
                  <c:v>127.110488</c:v>
                </c:pt>
                <c:pt idx="6544">
                  <c:v>127.08291199999999</c:v>
                </c:pt>
                <c:pt idx="6545">
                  <c:v>127.059764</c:v>
                </c:pt>
                <c:pt idx="6546">
                  <c:v>127.022522</c:v>
                </c:pt>
                <c:pt idx="6547">
                  <c:v>126.995216</c:v>
                </c:pt>
                <c:pt idx="6548">
                  <c:v>126.958046</c:v>
                </c:pt>
                <c:pt idx="6549">
                  <c:v>126.94096399999999</c:v>
                </c:pt>
                <c:pt idx="6550">
                  <c:v>126.915098</c:v>
                </c:pt>
                <c:pt idx="6551">
                  <c:v>126.885668</c:v>
                </c:pt>
                <c:pt idx="6552">
                  <c:v>126.859658</c:v>
                </c:pt>
                <c:pt idx="6553">
                  <c:v>126.825278</c:v>
                </c:pt>
                <c:pt idx="6554">
                  <c:v>126.801518</c:v>
                </c:pt>
                <c:pt idx="6555">
                  <c:v>126.786776</c:v>
                </c:pt>
                <c:pt idx="6556">
                  <c:v>126.75837199999999</c:v>
                </c:pt>
                <c:pt idx="6557">
                  <c:v>126.720896</c:v>
                </c:pt>
                <c:pt idx="6558">
                  <c:v>126.688748</c:v>
                </c:pt>
                <c:pt idx="6559">
                  <c:v>126.659966</c:v>
                </c:pt>
                <c:pt idx="6560">
                  <c:v>126.630212</c:v>
                </c:pt>
                <c:pt idx="6561">
                  <c:v>126.60699200000001</c:v>
                </c:pt>
                <c:pt idx="6562">
                  <c:v>126.57023599999999</c:v>
                </c:pt>
                <c:pt idx="6563">
                  <c:v>126.535622</c:v>
                </c:pt>
                <c:pt idx="6564">
                  <c:v>126.509288</c:v>
                </c:pt>
                <c:pt idx="6565">
                  <c:v>126.476798</c:v>
                </c:pt>
                <c:pt idx="6566">
                  <c:v>126.459086</c:v>
                </c:pt>
                <c:pt idx="6567">
                  <c:v>126.434516</c:v>
                </c:pt>
                <c:pt idx="6568">
                  <c:v>126.398894</c:v>
                </c:pt>
                <c:pt idx="6569">
                  <c:v>126.37372999999999</c:v>
                </c:pt>
                <c:pt idx="6570">
                  <c:v>126.354398</c:v>
                </c:pt>
                <c:pt idx="6571">
                  <c:v>126.33332</c:v>
                </c:pt>
                <c:pt idx="6572">
                  <c:v>126.31254800000001</c:v>
                </c:pt>
                <c:pt idx="6573">
                  <c:v>126.276134</c:v>
                </c:pt>
                <c:pt idx="6574">
                  <c:v>126.237686</c:v>
                </c:pt>
                <c:pt idx="6575">
                  <c:v>126.205448</c:v>
                </c:pt>
                <c:pt idx="6576">
                  <c:v>126.175568</c:v>
                </c:pt>
                <c:pt idx="6577">
                  <c:v>126.155012</c:v>
                </c:pt>
                <c:pt idx="6578">
                  <c:v>126.125258</c:v>
                </c:pt>
                <c:pt idx="6579">
                  <c:v>126.09797</c:v>
                </c:pt>
                <c:pt idx="6580">
                  <c:v>126.06693799999999</c:v>
                </c:pt>
                <c:pt idx="6581">
                  <c:v>126.051962</c:v>
                </c:pt>
                <c:pt idx="6582">
                  <c:v>126.025178</c:v>
                </c:pt>
                <c:pt idx="6583">
                  <c:v>125.990618</c:v>
                </c:pt>
                <c:pt idx="6584">
                  <c:v>125.94790399999999</c:v>
                </c:pt>
                <c:pt idx="6585">
                  <c:v>125.920652</c:v>
                </c:pt>
                <c:pt idx="6586">
                  <c:v>125.90416399999999</c:v>
                </c:pt>
                <c:pt idx="6587">
                  <c:v>125.87707399999999</c:v>
                </c:pt>
                <c:pt idx="6588">
                  <c:v>125.843414</c:v>
                </c:pt>
                <c:pt idx="6589">
                  <c:v>125.810312</c:v>
                </c:pt>
                <c:pt idx="6590">
                  <c:v>125.785004</c:v>
                </c:pt>
                <c:pt idx="6591">
                  <c:v>125.75294599999999</c:v>
                </c:pt>
                <c:pt idx="6592">
                  <c:v>125.740346</c:v>
                </c:pt>
                <c:pt idx="6593">
                  <c:v>125.71476800000001</c:v>
                </c:pt>
                <c:pt idx="6594">
                  <c:v>125.68847</c:v>
                </c:pt>
                <c:pt idx="6595">
                  <c:v>125.662766</c:v>
                </c:pt>
                <c:pt idx="6596">
                  <c:v>125.632958</c:v>
                </c:pt>
                <c:pt idx="6597">
                  <c:v>125.59537400000001</c:v>
                </c:pt>
                <c:pt idx="6598">
                  <c:v>125.56655600000001</c:v>
                </c:pt>
                <c:pt idx="6599">
                  <c:v>125.553074</c:v>
                </c:pt>
                <c:pt idx="6600">
                  <c:v>125.52798199999999</c:v>
                </c:pt>
                <c:pt idx="6601">
                  <c:v>125.49279199999999</c:v>
                </c:pt>
                <c:pt idx="6602">
                  <c:v>125.45596399999999</c:v>
                </c:pt>
                <c:pt idx="6603">
                  <c:v>125.432852</c:v>
                </c:pt>
                <c:pt idx="6604">
                  <c:v>125.407112</c:v>
                </c:pt>
                <c:pt idx="6605">
                  <c:v>125.380166</c:v>
                </c:pt>
                <c:pt idx="6606">
                  <c:v>125.352842</c:v>
                </c:pt>
                <c:pt idx="6607">
                  <c:v>125.329532</c:v>
                </c:pt>
                <c:pt idx="6608">
                  <c:v>125.303162</c:v>
                </c:pt>
                <c:pt idx="6609">
                  <c:v>125.27929399999999</c:v>
                </c:pt>
                <c:pt idx="6610">
                  <c:v>125.249342</c:v>
                </c:pt>
                <c:pt idx="6611">
                  <c:v>125.2139</c:v>
                </c:pt>
                <c:pt idx="6612">
                  <c:v>125.185046</c:v>
                </c:pt>
                <c:pt idx="6613">
                  <c:v>125.163842</c:v>
                </c:pt>
                <c:pt idx="6614">
                  <c:v>125.141018</c:v>
                </c:pt>
                <c:pt idx="6615">
                  <c:v>125.098322</c:v>
                </c:pt>
                <c:pt idx="6616">
                  <c:v>125.07015199999999</c:v>
                </c:pt>
                <c:pt idx="6617">
                  <c:v>125.054204</c:v>
                </c:pt>
                <c:pt idx="6618">
                  <c:v>125.02542200000001</c:v>
                </c:pt>
                <c:pt idx="6619">
                  <c:v>124.993616</c:v>
                </c:pt>
                <c:pt idx="6620">
                  <c:v>124.95929</c:v>
                </c:pt>
                <c:pt idx="6621">
                  <c:v>124.92545</c:v>
                </c:pt>
                <c:pt idx="6622">
                  <c:v>124.91220199999999</c:v>
                </c:pt>
                <c:pt idx="6623">
                  <c:v>124.89485000000001</c:v>
                </c:pt>
                <c:pt idx="6624">
                  <c:v>124.86309799999999</c:v>
                </c:pt>
                <c:pt idx="6625">
                  <c:v>124.843496</c:v>
                </c:pt>
                <c:pt idx="6626">
                  <c:v>124.809512</c:v>
                </c:pt>
                <c:pt idx="6627">
                  <c:v>124.762514</c:v>
                </c:pt>
                <c:pt idx="6628">
                  <c:v>124.745054</c:v>
                </c:pt>
                <c:pt idx="6629">
                  <c:v>124.72889000000001</c:v>
                </c:pt>
                <c:pt idx="6630">
                  <c:v>124.68777799999999</c:v>
                </c:pt>
                <c:pt idx="6631">
                  <c:v>124.66005800000001</c:v>
                </c:pt>
                <c:pt idx="6632">
                  <c:v>124.63986199999999</c:v>
                </c:pt>
                <c:pt idx="6633">
                  <c:v>124.60082</c:v>
                </c:pt>
                <c:pt idx="6634">
                  <c:v>124.570958</c:v>
                </c:pt>
                <c:pt idx="6635">
                  <c:v>124.57385600000001</c:v>
                </c:pt>
                <c:pt idx="6636">
                  <c:v>124.540178</c:v>
                </c:pt>
                <c:pt idx="6637">
                  <c:v>124.5128</c:v>
                </c:pt>
                <c:pt idx="6638">
                  <c:v>124.475144</c:v>
                </c:pt>
                <c:pt idx="6639">
                  <c:v>124.450484</c:v>
                </c:pt>
                <c:pt idx="6640">
                  <c:v>124.442474</c:v>
                </c:pt>
                <c:pt idx="6641">
                  <c:v>124.411964</c:v>
                </c:pt>
                <c:pt idx="6642">
                  <c:v>124.38906799999999</c:v>
                </c:pt>
                <c:pt idx="6643">
                  <c:v>124.361366</c:v>
                </c:pt>
                <c:pt idx="6644">
                  <c:v>124.331648</c:v>
                </c:pt>
                <c:pt idx="6645">
                  <c:v>124.30121</c:v>
                </c:pt>
                <c:pt idx="6646">
                  <c:v>124.267838</c:v>
                </c:pt>
                <c:pt idx="6647">
                  <c:v>124.24712</c:v>
                </c:pt>
                <c:pt idx="6648">
                  <c:v>124.221056</c:v>
                </c:pt>
                <c:pt idx="6649">
                  <c:v>124.204172</c:v>
                </c:pt>
                <c:pt idx="6650">
                  <c:v>124.17002599999999</c:v>
                </c:pt>
                <c:pt idx="6651">
                  <c:v>124.13354</c:v>
                </c:pt>
                <c:pt idx="6652">
                  <c:v>124.110176</c:v>
                </c:pt>
                <c:pt idx="6653">
                  <c:v>124.094894</c:v>
                </c:pt>
                <c:pt idx="6654">
                  <c:v>124.068884</c:v>
                </c:pt>
                <c:pt idx="6655">
                  <c:v>124.038122</c:v>
                </c:pt>
                <c:pt idx="6656">
                  <c:v>124.00322</c:v>
                </c:pt>
                <c:pt idx="6657">
                  <c:v>123.98189000000001</c:v>
                </c:pt>
                <c:pt idx="6658">
                  <c:v>123.949112</c:v>
                </c:pt>
                <c:pt idx="6659">
                  <c:v>123.911204</c:v>
                </c:pt>
                <c:pt idx="6660">
                  <c:v>123.900008</c:v>
                </c:pt>
                <c:pt idx="6661">
                  <c:v>123.8693</c:v>
                </c:pt>
                <c:pt idx="6662">
                  <c:v>123.84530599999999</c:v>
                </c:pt>
                <c:pt idx="6663">
                  <c:v>123.82138399999999</c:v>
                </c:pt>
                <c:pt idx="6664">
                  <c:v>123.79893800000001</c:v>
                </c:pt>
                <c:pt idx="6665">
                  <c:v>123.757718</c:v>
                </c:pt>
                <c:pt idx="6666">
                  <c:v>123.737486</c:v>
                </c:pt>
                <c:pt idx="6667">
                  <c:v>123.713168</c:v>
                </c:pt>
                <c:pt idx="6668">
                  <c:v>123.687392</c:v>
                </c:pt>
                <c:pt idx="6669">
                  <c:v>123.66014</c:v>
                </c:pt>
                <c:pt idx="6670">
                  <c:v>123.64372400000001</c:v>
                </c:pt>
                <c:pt idx="6671">
                  <c:v>123.601388</c:v>
                </c:pt>
                <c:pt idx="6672">
                  <c:v>123.566936</c:v>
                </c:pt>
                <c:pt idx="6673">
                  <c:v>123.545624</c:v>
                </c:pt>
                <c:pt idx="6674">
                  <c:v>123.51894799999999</c:v>
                </c:pt>
                <c:pt idx="6675">
                  <c:v>123.495116</c:v>
                </c:pt>
                <c:pt idx="6676">
                  <c:v>123.47612599999999</c:v>
                </c:pt>
                <c:pt idx="6677">
                  <c:v>123.46142</c:v>
                </c:pt>
                <c:pt idx="6678">
                  <c:v>123.423998</c:v>
                </c:pt>
                <c:pt idx="6679">
                  <c:v>123.39995</c:v>
                </c:pt>
                <c:pt idx="6680">
                  <c:v>123.37961</c:v>
                </c:pt>
                <c:pt idx="6681">
                  <c:v>123.344114</c:v>
                </c:pt>
                <c:pt idx="6682">
                  <c:v>123.317708</c:v>
                </c:pt>
                <c:pt idx="6683">
                  <c:v>123.29528000000001</c:v>
                </c:pt>
                <c:pt idx="6684">
                  <c:v>123.272672</c:v>
                </c:pt>
                <c:pt idx="6685">
                  <c:v>123.239318</c:v>
                </c:pt>
                <c:pt idx="6686">
                  <c:v>123.212498</c:v>
                </c:pt>
                <c:pt idx="6687">
                  <c:v>123.201176</c:v>
                </c:pt>
                <c:pt idx="6688">
                  <c:v>123.17422999999999</c:v>
                </c:pt>
                <c:pt idx="6689">
                  <c:v>123.148202</c:v>
                </c:pt>
                <c:pt idx="6690">
                  <c:v>123.10905200000001</c:v>
                </c:pt>
                <c:pt idx="6691">
                  <c:v>123.089792</c:v>
                </c:pt>
                <c:pt idx="6692">
                  <c:v>123.05768</c:v>
                </c:pt>
                <c:pt idx="6693">
                  <c:v>123.02574799999999</c:v>
                </c:pt>
                <c:pt idx="6694">
                  <c:v>123.00947600000001</c:v>
                </c:pt>
                <c:pt idx="6695">
                  <c:v>122.995904</c:v>
                </c:pt>
                <c:pt idx="6696">
                  <c:v>122.978624</c:v>
                </c:pt>
                <c:pt idx="6697">
                  <c:v>122.940212</c:v>
                </c:pt>
                <c:pt idx="6698">
                  <c:v>122.911286</c:v>
                </c:pt>
                <c:pt idx="6699">
                  <c:v>122.88817400000001</c:v>
                </c:pt>
                <c:pt idx="6700">
                  <c:v>122.866466</c:v>
                </c:pt>
                <c:pt idx="6701">
                  <c:v>122.83134800000001</c:v>
                </c:pt>
                <c:pt idx="6702">
                  <c:v>122.802008</c:v>
                </c:pt>
                <c:pt idx="6703">
                  <c:v>122.785808</c:v>
                </c:pt>
                <c:pt idx="6704">
                  <c:v>122.759888</c:v>
                </c:pt>
                <c:pt idx="6705">
                  <c:v>122.74185199999999</c:v>
                </c:pt>
                <c:pt idx="6706">
                  <c:v>122.706806</c:v>
                </c:pt>
                <c:pt idx="6707">
                  <c:v>122.688104</c:v>
                </c:pt>
                <c:pt idx="6708">
                  <c:v>122.654678</c:v>
                </c:pt>
                <c:pt idx="6709">
                  <c:v>122.629226</c:v>
                </c:pt>
                <c:pt idx="6710">
                  <c:v>122.596502</c:v>
                </c:pt>
                <c:pt idx="6711">
                  <c:v>122.56682000000001</c:v>
                </c:pt>
                <c:pt idx="6712">
                  <c:v>122.547866</c:v>
                </c:pt>
                <c:pt idx="6713">
                  <c:v>122.530586</c:v>
                </c:pt>
                <c:pt idx="6714">
                  <c:v>122.495126</c:v>
                </c:pt>
                <c:pt idx="6715">
                  <c:v>122.47105999999999</c:v>
                </c:pt>
                <c:pt idx="6716">
                  <c:v>122.440856</c:v>
                </c:pt>
                <c:pt idx="6717">
                  <c:v>122.415386</c:v>
                </c:pt>
                <c:pt idx="6718">
                  <c:v>122.38905200000001</c:v>
                </c:pt>
                <c:pt idx="6719">
                  <c:v>122.36241200000001</c:v>
                </c:pt>
                <c:pt idx="6720">
                  <c:v>122.350712</c:v>
                </c:pt>
                <c:pt idx="6721">
                  <c:v>122.32567400000001</c:v>
                </c:pt>
                <c:pt idx="6722">
                  <c:v>122.301788</c:v>
                </c:pt>
                <c:pt idx="6723">
                  <c:v>122.271548</c:v>
                </c:pt>
                <c:pt idx="6724">
                  <c:v>122.24507</c:v>
                </c:pt>
                <c:pt idx="6725">
                  <c:v>122.224154</c:v>
                </c:pt>
                <c:pt idx="6726">
                  <c:v>122.191142</c:v>
                </c:pt>
                <c:pt idx="6727">
                  <c:v>122.15903</c:v>
                </c:pt>
                <c:pt idx="6728">
                  <c:v>122.130212</c:v>
                </c:pt>
                <c:pt idx="6729">
                  <c:v>122.118566</c:v>
                </c:pt>
                <c:pt idx="6730">
                  <c:v>122.093222</c:v>
                </c:pt>
                <c:pt idx="6731">
                  <c:v>122.06868799999999</c:v>
                </c:pt>
                <c:pt idx="6732">
                  <c:v>122.031068</c:v>
                </c:pt>
                <c:pt idx="6733">
                  <c:v>122.013572</c:v>
                </c:pt>
                <c:pt idx="6734">
                  <c:v>121.99467199999999</c:v>
                </c:pt>
                <c:pt idx="6735">
                  <c:v>121.96668200000001</c:v>
                </c:pt>
                <c:pt idx="6736">
                  <c:v>121.937</c:v>
                </c:pt>
                <c:pt idx="6737">
                  <c:v>121.917362</c:v>
                </c:pt>
                <c:pt idx="6738">
                  <c:v>121.90082</c:v>
                </c:pt>
                <c:pt idx="6739">
                  <c:v>121.87947200000001</c:v>
                </c:pt>
                <c:pt idx="6740">
                  <c:v>121.832474</c:v>
                </c:pt>
                <c:pt idx="6741">
                  <c:v>121.80803</c:v>
                </c:pt>
                <c:pt idx="6742">
                  <c:v>121.788698</c:v>
                </c:pt>
                <c:pt idx="6743">
                  <c:v>121.770374</c:v>
                </c:pt>
                <c:pt idx="6744">
                  <c:v>121.740548</c:v>
                </c:pt>
                <c:pt idx="6745">
                  <c:v>121.71561800000001</c:v>
                </c:pt>
                <c:pt idx="6746">
                  <c:v>121.68579200000001</c:v>
                </c:pt>
                <c:pt idx="6747">
                  <c:v>121.661654</c:v>
                </c:pt>
                <c:pt idx="6748">
                  <c:v>121.645274</c:v>
                </c:pt>
                <c:pt idx="6749">
                  <c:v>121.61476399999999</c:v>
                </c:pt>
                <c:pt idx="6750">
                  <c:v>121.58868200000001</c:v>
                </c:pt>
                <c:pt idx="6751">
                  <c:v>121.55838799999999</c:v>
                </c:pt>
                <c:pt idx="6752">
                  <c:v>121.538588</c:v>
                </c:pt>
                <c:pt idx="6753">
                  <c:v>121.50959</c:v>
                </c:pt>
                <c:pt idx="6754">
                  <c:v>121.48826</c:v>
                </c:pt>
                <c:pt idx="6755">
                  <c:v>121.45310600000001</c:v>
                </c:pt>
                <c:pt idx="6756">
                  <c:v>121.43481800000001</c:v>
                </c:pt>
                <c:pt idx="6757">
                  <c:v>121.42409000000001</c:v>
                </c:pt>
                <c:pt idx="6758">
                  <c:v>121.395596</c:v>
                </c:pt>
                <c:pt idx="6759">
                  <c:v>121.347464</c:v>
                </c:pt>
                <c:pt idx="6760">
                  <c:v>121.332848</c:v>
                </c:pt>
                <c:pt idx="6761">
                  <c:v>121.314542</c:v>
                </c:pt>
                <c:pt idx="6762">
                  <c:v>121.291646</c:v>
                </c:pt>
                <c:pt idx="6763">
                  <c:v>121.265708</c:v>
                </c:pt>
                <c:pt idx="6764">
                  <c:v>121.228196</c:v>
                </c:pt>
                <c:pt idx="6765">
                  <c:v>121.204292</c:v>
                </c:pt>
                <c:pt idx="6766">
                  <c:v>121.17785000000001</c:v>
                </c:pt>
                <c:pt idx="6767">
                  <c:v>121.162046</c:v>
                </c:pt>
                <c:pt idx="6768">
                  <c:v>121.132616</c:v>
                </c:pt>
                <c:pt idx="6769">
                  <c:v>121.11063799999999</c:v>
                </c:pt>
                <c:pt idx="6770">
                  <c:v>121.09263799999999</c:v>
                </c:pt>
                <c:pt idx="6771">
                  <c:v>121.064054</c:v>
                </c:pt>
                <c:pt idx="6772">
                  <c:v>121.03282400000001</c:v>
                </c:pt>
                <c:pt idx="6773">
                  <c:v>121.00143199999999</c:v>
                </c:pt>
                <c:pt idx="6774">
                  <c:v>120.98688799999999</c:v>
                </c:pt>
                <c:pt idx="6775">
                  <c:v>120.963542</c:v>
                </c:pt>
                <c:pt idx="6776">
                  <c:v>120.939296</c:v>
                </c:pt>
                <c:pt idx="6777">
                  <c:v>120.913286</c:v>
                </c:pt>
                <c:pt idx="6778">
                  <c:v>120.88522399999999</c:v>
                </c:pt>
                <c:pt idx="6779">
                  <c:v>120.871904</c:v>
                </c:pt>
                <c:pt idx="6780">
                  <c:v>120.831458</c:v>
                </c:pt>
                <c:pt idx="6781">
                  <c:v>120.808256</c:v>
                </c:pt>
                <c:pt idx="6782">
                  <c:v>120.78023</c:v>
                </c:pt>
                <c:pt idx="6783">
                  <c:v>120.760124</c:v>
                </c:pt>
                <c:pt idx="6784">
                  <c:v>120.751034</c:v>
                </c:pt>
                <c:pt idx="6785">
                  <c:v>120.719948</c:v>
                </c:pt>
                <c:pt idx="6786">
                  <c:v>120.68204</c:v>
                </c:pt>
                <c:pt idx="6787">
                  <c:v>120.662132</c:v>
                </c:pt>
                <c:pt idx="6788">
                  <c:v>120.632234</c:v>
                </c:pt>
                <c:pt idx="6789">
                  <c:v>120.607646</c:v>
                </c:pt>
                <c:pt idx="6790">
                  <c:v>120.60248</c:v>
                </c:pt>
                <c:pt idx="6791">
                  <c:v>120.571034</c:v>
                </c:pt>
                <c:pt idx="6792">
                  <c:v>120.534584</c:v>
                </c:pt>
                <c:pt idx="6793">
                  <c:v>120.511706</c:v>
                </c:pt>
                <c:pt idx="6794">
                  <c:v>120.48177200000001</c:v>
                </c:pt>
                <c:pt idx="6795">
                  <c:v>120.46839799999999</c:v>
                </c:pt>
                <c:pt idx="6796">
                  <c:v>120.44065999999999</c:v>
                </c:pt>
                <c:pt idx="6797">
                  <c:v>120.4331</c:v>
                </c:pt>
                <c:pt idx="6798">
                  <c:v>120.410096</c:v>
                </c:pt>
                <c:pt idx="6799">
                  <c:v>120.385814</c:v>
                </c:pt>
                <c:pt idx="6800">
                  <c:v>120.358634</c:v>
                </c:pt>
                <c:pt idx="6801">
                  <c:v>120.32801600000001</c:v>
                </c:pt>
                <c:pt idx="6802">
                  <c:v>120.309332</c:v>
                </c:pt>
                <c:pt idx="6803">
                  <c:v>120.288398</c:v>
                </c:pt>
                <c:pt idx="6804">
                  <c:v>120.25561999999999</c:v>
                </c:pt>
                <c:pt idx="6805">
                  <c:v>120.22971800000001</c:v>
                </c:pt>
                <c:pt idx="6806">
                  <c:v>120.21125000000001</c:v>
                </c:pt>
                <c:pt idx="6807">
                  <c:v>120.188192</c:v>
                </c:pt>
                <c:pt idx="6808">
                  <c:v>120.160904</c:v>
                </c:pt>
                <c:pt idx="6809">
                  <c:v>120.13169000000001</c:v>
                </c:pt>
                <c:pt idx="6810">
                  <c:v>120.11012599999999</c:v>
                </c:pt>
                <c:pt idx="6811">
                  <c:v>120.096536</c:v>
                </c:pt>
                <c:pt idx="6812">
                  <c:v>120.057062</c:v>
                </c:pt>
                <c:pt idx="6813">
                  <c:v>120.03314</c:v>
                </c:pt>
                <c:pt idx="6814">
                  <c:v>120.01415</c:v>
                </c:pt>
                <c:pt idx="6815">
                  <c:v>119.98873399999999</c:v>
                </c:pt>
                <c:pt idx="6816">
                  <c:v>119.965982</c:v>
                </c:pt>
                <c:pt idx="6817">
                  <c:v>119.94152</c:v>
                </c:pt>
                <c:pt idx="6818">
                  <c:v>119.91700400000001</c:v>
                </c:pt>
                <c:pt idx="6819">
                  <c:v>119.897492</c:v>
                </c:pt>
                <c:pt idx="6820">
                  <c:v>119.874686</c:v>
                </c:pt>
                <c:pt idx="6821">
                  <c:v>119.847938</c:v>
                </c:pt>
                <c:pt idx="6822">
                  <c:v>119.811956</c:v>
                </c:pt>
                <c:pt idx="6823">
                  <c:v>119.79185</c:v>
                </c:pt>
                <c:pt idx="6824">
                  <c:v>119.795648</c:v>
                </c:pt>
                <c:pt idx="6825">
                  <c:v>119.75196200000001</c:v>
                </c:pt>
                <c:pt idx="6826">
                  <c:v>119.727554</c:v>
                </c:pt>
                <c:pt idx="6827">
                  <c:v>119.69195000000001</c:v>
                </c:pt>
                <c:pt idx="6828">
                  <c:v>119.654636</c:v>
                </c:pt>
                <c:pt idx="6829">
                  <c:v>119.64975800000001</c:v>
                </c:pt>
                <c:pt idx="6830">
                  <c:v>119.63372</c:v>
                </c:pt>
                <c:pt idx="6831">
                  <c:v>119.61617</c:v>
                </c:pt>
                <c:pt idx="6832">
                  <c:v>119.591042</c:v>
                </c:pt>
                <c:pt idx="6833">
                  <c:v>119.569622</c:v>
                </c:pt>
                <c:pt idx="6834">
                  <c:v>119.54463800000001</c:v>
                </c:pt>
                <c:pt idx="6835">
                  <c:v>119.509862</c:v>
                </c:pt>
                <c:pt idx="6836">
                  <c:v>119.47634600000001</c:v>
                </c:pt>
                <c:pt idx="6837">
                  <c:v>119.450912</c:v>
                </c:pt>
                <c:pt idx="6838">
                  <c:v>119.428628</c:v>
                </c:pt>
                <c:pt idx="6839">
                  <c:v>119.424092</c:v>
                </c:pt>
                <c:pt idx="6840">
                  <c:v>119.400368</c:v>
                </c:pt>
                <c:pt idx="6841">
                  <c:v>119.352092</c:v>
                </c:pt>
                <c:pt idx="6842">
                  <c:v>119.341274</c:v>
                </c:pt>
                <c:pt idx="6843">
                  <c:v>119.327108</c:v>
                </c:pt>
                <c:pt idx="6844">
                  <c:v>119.30167400000001</c:v>
                </c:pt>
                <c:pt idx="6845">
                  <c:v>119.266718</c:v>
                </c:pt>
                <c:pt idx="6846">
                  <c:v>119.24110400000001</c:v>
                </c:pt>
                <c:pt idx="6847">
                  <c:v>119.233634</c:v>
                </c:pt>
                <c:pt idx="6848">
                  <c:v>119.19135199999999</c:v>
                </c:pt>
                <c:pt idx="6849">
                  <c:v>119.170418</c:v>
                </c:pt>
                <c:pt idx="6850">
                  <c:v>119.157008</c:v>
                </c:pt>
                <c:pt idx="6851">
                  <c:v>119.132492</c:v>
                </c:pt>
                <c:pt idx="6852">
                  <c:v>119.10716600000001</c:v>
                </c:pt>
                <c:pt idx="6853">
                  <c:v>119.078096</c:v>
                </c:pt>
                <c:pt idx="6854">
                  <c:v>119.05403</c:v>
                </c:pt>
                <c:pt idx="6855">
                  <c:v>119.035292</c:v>
                </c:pt>
                <c:pt idx="6856">
                  <c:v>119.016914</c:v>
                </c:pt>
                <c:pt idx="6857">
                  <c:v>118.97477600000001</c:v>
                </c:pt>
                <c:pt idx="6858">
                  <c:v>118.95522800000001</c:v>
                </c:pt>
                <c:pt idx="6859">
                  <c:v>118.950188</c:v>
                </c:pt>
                <c:pt idx="6860">
                  <c:v>118.93803800000001</c:v>
                </c:pt>
                <c:pt idx="6861">
                  <c:v>118.894982</c:v>
                </c:pt>
                <c:pt idx="6862">
                  <c:v>118.869872</c:v>
                </c:pt>
                <c:pt idx="6863">
                  <c:v>118.837166</c:v>
                </c:pt>
                <c:pt idx="6864">
                  <c:v>118.81999399999999</c:v>
                </c:pt>
                <c:pt idx="6865">
                  <c:v>118.82728400000001</c:v>
                </c:pt>
                <c:pt idx="6866">
                  <c:v>118.798772</c:v>
                </c:pt>
                <c:pt idx="6867">
                  <c:v>118.750838</c:v>
                </c:pt>
                <c:pt idx="6868">
                  <c:v>118.739822</c:v>
                </c:pt>
                <c:pt idx="6869">
                  <c:v>118.71462200000001</c:v>
                </c:pt>
                <c:pt idx="6870">
                  <c:v>118.6718</c:v>
                </c:pt>
                <c:pt idx="6871">
                  <c:v>118.64336</c:v>
                </c:pt>
                <c:pt idx="6872">
                  <c:v>118.62285799999999</c:v>
                </c:pt>
                <c:pt idx="6873">
                  <c:v>118.608566</c:v>
                </c:pt>
                <c:pt idx="6874">
                  <c:v>118.594148</c:v>
                </c:pt>
                <c:pt idx="6875">
                  <c:v>118.57747999999999</c:v>
                </c:pt>
                <c:pt idx="6876">
                  <c:v>118.53833</c:v>
                </c:pt>
                <c:pt idx="6877">
                  <c:v>118.52702600000001</c:v>
                </c:pt>
                <c:pt idx="6878">
                  <c:v>118.49509399999999</c:v>
                </c:pt>
                <c:pt idx="6879">
                  <c:v>118.482404</c:v>
                </c:pt>
                <c:pt idx="6880">
                  <c:v>118.466582</c:v>
                </c:pt>
                <c:pt idx="6881">
                  <c:v>118.42807999999999</c:v>
                </c:pt>
                <c:pt idx="6882">
                  <c:v>118.410782</c:v>
                </c:pt>
                <c:pt idx="6883">
                  <c:v>118.386788</c:v>
                </c:pt>
                <c:pt idx="6884">
                  <c:v>118.356692</c:v>
                </c:pt>
                <c:pt idx="6885">
                  <c:v>118.330376</c:v>
                </c:pt>
                <c:pt idx="6886">
                  <c:v>118.318262</c:v>
                </c:pt>
                <c:pt idx="6887">
                  <c:v>118.303034</c:v>
                </c:pt>
                <c:pt idx="6888">
                  <c:v>118.26649399999999</c:v>
                </c:pt>
                <c:pt idx="6889">
                  <c:v>118.247972</c:v>
                </c:pt>
                <c:pt idx="6890">
                  <c:v>118.21397</c:v>
                </c:pt>
                <c:pt idx="6891">
                  <c:v>118.187708</c:v>
                </c:pt>
                <c:pt idx="6892">
                  <c:v>118.181372</c:v>
                </c:pt>
                <c:pt idx="6893">
                  <c:v>118.153094</c:v>
                </c:pt>
                <c:pt idx="6894">
                  <c:v>118.130036</c:v>
                </c:pt>
                <c:pt idx="6895">
                  <c:v>118.099904</c:v>
                </c:pt>
                <c:pt idx="6896">
                  <c:v>118.08571999999999</c:v>
                </c:pt>
                <c:pt idx="6897">
                  <c:v>118.070852</c:v>
                </c:pt>
                <c:pt idx="6898">
                  <c:v>118.05332</c:v>
                </c:pt>
                <c:pt idx="6899">
                  <c:v>118.01894</c:v>
                </c:pt>
                <c:pt idx="6900">
                  <c:v>117.996494</c:v>
                </c:pt>
                <c:pt idx="6901">
                  <c:v>117.98465</c:v>
                </c:pt>
                <c:pt idx="6902">
                  <c:v>117.95041399999999</c:v>
                </c:pt>
                <c:pt idx="6903">
                  <c:v>117.92368399999999</c:v>
                </c:pt>
                <c:pt idx="6904">
                  <c:v>117.911948</c:v>
                </c:pt>
                <c:pt idx="6905">
                  <c:v>117.902894</c:v>
                </c:pt>
                <c:pt idx="6906">
                  <c:v>117.857966</c:v>
                </c:pt>
                <c:pt idx="6907">
                  <c:v>117.817412</c:v>
                </c:pt>
                <c:pt idx="6908">
                  <c:v>117.79320199999999</c:v>
                </c:pt>
                <c:pt idx="6909">
                  <c:v>117.781178</c:v>
                </c:pt>
                <c:pt idx="6910">
                  <c:v>117.764582</c:v>
                </c:pt>
                <c:pt idx="6911">
                  <c:v>117.74021</c:v>
                </c:pt>
                <c:pt idx="6912">
                  <c:v>117.74003</c:v>
                </c:pt>
                <c:pt idx="6913">
                  <c:v>117.713174</c:v>
                </c:pt>
                <c:pt idx="6914">
                  <c:v>117.681152</c:v>
                </c:pt>
                <c:pt idx="6915">
                  <c:v>117.662036</c:v>
                </c:pt>
                <c:pt idx="6916">
                  <c:v>117.630392</c:v>
                </c:pt>
                <c:pt idx="6917">
                  <c:v>117.59761399999999</c:v>
                </c:pt>
                <c:pt idx="6918">
                  <c:v>117.584924</c:v>
                </c:pt>
                <c:pt idx="6919">
                  <c:v>117.562622</c:v>
                </c:pt>
                <c:pt idx="6920">
                  <c:v>117.53686399999999</c:v>
                </c:pt>
                <c:pt idx="6921">
                  <c:v>117.50860400000001</c:v>
                </c:pt>
                <c:pt idx="6922">
                  <c:v>117.49704800000001</c:v>
                </c:pt>
                <c:pt idx="6923">
                  <c:v>117.48596000000001</c:v>
                </c:pt>
                <c:pt idx="6924">
                  <c:v>117.46031000000001</c:v>
                </c:pt>
                <c:pt idx="6925">
                  <c:v>117.432014</c:v>
                </c:pt>
                <c:pt idx="6926">
                  <c:v>117.406346</c:v>
                </c:pt>
                <c:pt idx="6927">
                  <c:v>117.396716</c:v>
                </c:pt>
                <c:pt idx="6928">
                  <c:v>117.35915</c:v>
                </c:pt>
                <c:pt idx="6929">
                  <c:v>117.339602</c:v>
                </c:pt>
                <c:pt idx="6930">
                  <c:v>117.32126</c:v>
                </c:pt>
                <c:pt idx="6931">
                  <c:v>117.303854</c:v>
                </c:pt>
                <c:pt idx="6932">
                  <c:v>117.27681800000001</c:v>
                </c:pt>
                <c:pt idx="6933">
                  <c:v>117.246938</c:v>
                </c:pt>
                <c:pt idx="6934">
                  <c:v>117.22580600000001</c:v>
                </c:pt>
                <c:pt idx="6935">
                  <c:v>117.206546</c:v>
                </c:pt>
                <c:pt idx="6936">
                  <c:v>117.177674</c:v>
                </c:pt>
                <c:pt idx="6937">
                  <c:v>117.14972</c:v>
                </c:pt>
                <c:pt idx="6938">
                  <c:v>117.13406000000001</c:v>
                </c:pt>
                <c:pt idx="6939">
                  <c:v>117.117824</c:v>
                </c:pt>
                <c:pt idx="6940">
                  <c:v>117.107258</c:v>
                </c:pt>
                <c:pt idx="6941">
                  <c:v>117.0797</c:v>
                </c:pt>
                <c:pt idx="6942">
                  <c:v>117.058262</c:v>
                </c:pt>
                <c:pt idx="6943">
                  <c:v>117.02564599999999</c:v>
                </c:pt>
                <c:pt idx="6944">
                  <c:v>116.99700799999999</c:v>
                </c:pt>
                <c:pt idx="6945">
                  <c:v>116.987072</c:v>
                </c:pt>
                <c:pt idx="6946">
                  <c:v>116.971034</c:v>
                </c:pt>
                <c:pt idx="6947">
                  <c:v>116.949668</c:v>
                </c:pt>
                <c:pt idx="6948">
                  <c:v>116.915018</c:v>
                </c:pt>
                <c:pt idx="6949">
                  <c:v>116.89161799999999</c:v>
                </c:pt>
                <c:pt idx="6950">
                  <c:v>116.875238</c:v>
                </c:pt>
                <c:pt idx="6951">
                  <c:v>116.85344000000001</c:v>
                </c:pt>
                <c:pt idx="6952">
                  <c:v>116.840462</c:v>
                </c:pt>
                <c:pt idx="6953">
                  <c:v>116.790386</c:v>
                </c:pt>
                <c:pt idx="6954">
                  <c:v>116.769524</c:v>
                </c:pt>
                <c:pt idx="6955">
                  <c:v>116.76038</c:v>
                </c:pt>
                <c:pt idx="6956">
                  <c:v>116.73059000000001</c:v>
                </c:pt>
                <c:pt idx="6957">
                  <c:v>116.70908</c:v>
                </c:pt>
                <c:pt idx="6958">
                  <c:v>116.686796</c:v>
                </c:pt>
                <c:pt idx="6959">
                  <c:v>116.67632</c:v>
                </c:pt>
                <c:pt idx="6960">
                  <c:v>116.663144</c:v>
                </c:pt>
                <c:pt idx="6961">
                  <c:v>116.624426</c:v>
                </c:pt>
                <c:pt idx="6962">
                  <c:v>116.60538200000001</c:v>
                </c:pt>
                <c:pt idx="6963">
                  <c:v>116.572406</c:v>
                </c:pt>
                <c:pt idx="6964">
                  <c:v>116.575952</c:v>
                </c:pt>
                <c:pt idx="6965">
                  <c:v>116.55239</c:v>
                </c:pt>
                <c:pt idx="6966">
                  <c:v>116.50883</c:v>
                </c:pt>
                <c:pt idx="6967">
                  <c:v>116.50044200000001</c:v>
                </c:pt>
                <c:pt idx="6968">
                  <c:v>116.476466</c:v>
                </c:pt>
                <c:pt idx="6969">
                  <c:v>116.47189400000001</c:v>
                </c:pt>
                <c:pt idx="6970">
                  <c:v>116.442284</c:v>
                </c:pt>
                <c:pt idx="6971">
                  <c:v>116.409218</c:v>
                </c:pt>
                <c:pt idx="6972">
                  <c:v>116.386754</c:v>
                </c:pt>
                <c:pt idx="6973">
                  <c:v>116.365928</c:v>
                </c:pt>
                <c:pt idx="6974">
                  <c:v>116.336714</c:v>
                </c:pt>
                <c:pt idx="6975">
                  <c:v>116.308994</c:v>
                </c:pt>
                <c:pt idx="6976">
                  <c:v>116.30130800000001</c:v>
                </c:pt>
                <c:pt idx="6977">
                  <c:v>116.277044</c:v>
                </c:pt>
                <c:pt idx="6978">
                  <c:v>116.249054</c:v>
                </c:pt>
                <c:pt idx="6979">
                  <c:v>116.22392600000001</c:v>
                </c:pt>
                <c:pt idx="6980">
                  <c:v>116.203838</c:v>
                </c:pt>
                <c:pt idx="6981">
                  <c:v>116.192804</c:v>
                </c:pt>
                <c:pt idx="6982">
                  <c:v>116.183246</c:v>
                </c:pt>
                <c:pt idx="6983">
                  <c:v>116.152232</c:v>
                </c:pt>
                <c:pt idx="6984">
                  <c:v>116.12807599999999</c:v>
                </c:pt>
                <c:pt idx="6985">
                  <c:v>116.106872</c:v>
                </c:pt>
                <c:pt idx="6986">
                  <c:v>116.086046</c:v>
                </c:pt>
                <c:pt idx="6987">
                  <c:v>116.063582</c:v>
                </c:pt>
                <c:pt idx="6988">
                  <c:v>116.04232399999999</c:v>
                </c:pt>
                <c:pt idx="6989">
                  <c:v>116.022758</c:v>
                </c:pt>
                <c:pt idx="6990">
                  <c:v>115.993814</c:v>
                </c:pt>
                <c:pt idx="6991">
                  <c:v>115.989638</c:v>
                </c:pt>
                <c:pt idx="6992">
                  <c:v>115.95784999999999</c:v>
                </c:pt>
                <c:pt idx="6993">
                  <c:v>115.930796</c:v>
                </c:pt>
                <c:pt idx="6994">
                  <c:v>115.90763</c:v>
                </c:pt>
                <c:pt idx="6995">
                  <c:v>115.895552</c:v>
                </c:pt>
                <c:pt idx="6996">
                  <c:v>115.886408</c:v>
                </c:pt>
                <c:pt idx="6997">
                  <c:v>115.85647400000001</c:v>
                </c:pt>
                <c:pt idx="6998">
                  <c:v>115.81898</c:v>
                </c:pt>
                <c:pt idx="6999">
                  <c:v>115.804148</c:v>
                </c:pt>
                <c:pt idx="7000">
                  <c:v>115.7972</c:v>
                </c:pt>
                <c:pt idx="7001">
                  <c:v>115.764944</c:v>
                </c:pt>
                <c:pt idx="7002">
                  <c:v>115.74316399999999</c:v>
                </c:pt>
                <c:pt idx="7003">
                  <c:v>115.72343600000001</c:v>
                </c:pt>
                <c:pt idx="7004">
                  <c:v>115.70882</c:v>
                </c:pt>
                <c:pt idx="7005">
                  <c:v>115.685726</c:v>
                </c:pt>
                <c:pt idx="7006">
                  <c:v>115.653812</c:v>
                </c:pt>
                <c:pt idx="7007">
                  <c:v>115.630898</c:v>
                </c:pt>
                <c:pt idx="7008">
                  <c:v>115.611638</c:v>
                </c:pt>
                <c:pt idx="7009">
                  <c:v>115.59695000000001</c:v>
                </c:pt>
                <c:pt idx="7010">
                  <c:v>115.57331600000001</c:v>
                </c:pt>
                <c:pt idx="7011">
                  <c:v>115.55222000000001</c:v>
                </c:pt>
                <c:pt idx="7012">
                  <c:v>115.525256</c:v>
                </c:pt>
                <c:pt idx="7013">
                  <c:v>115.501586</c:v>
                </c:pt>
                <c:pt idx="7014">
                  <c:v>115.480328</c:v>
                </c:pt>
                <c:pt idx="7015">
                  <c:v>115.45367</c:v>
                </c:pt>
                <c:pt idx="7016">
                  <c:v>115.428704</c:v>
                </c:pt>
                <c:pt idx="7017">
                  <c:v>115.42397</c:v>
                </c:pt>
                <c:pt idx="7018">
                  <c:v>115.396016</c:v>
                </c:pt>
                <c:pt idx="7019">
                  <c:v>115.36662200000001</c:v>
                </c:pt>
                <c:pt idx="7020">
                  <c:v>115.33924399999999</c:v>
                </c:pt>
                <c:pt idx="7021">
                  <c:v>115.331558</c:v>
                </c:pt>
                <c:pt idx="7022">
                  <c:v>115.317194</c:v>
                </c:pt>
                <c:pt idx="7023">
                  <c:v>115.296728</c:v>
                </c:pt>
                <c:pt idx="7024">
                  <c:v>115.285766</c:v>
                </c:pt>
                <c:pt idx="7025">
                  <c:v>115.248992</c:v>
                </c:pt>
                <c:pt idx="7026">
                  <c:v>115.22002999999999</c:v>
                </c:pt>
                <c:pt idx="7027">
                  <c:v>115.200356</c:v>
                </c:pt>
                <c:pt idx="7028">
                  <c:v>115.184642</c:v>
                </c:pt>
                <c:pt idx="7029">
                  <c:v>115.16876600000001</c:v>
                </c:pt>
                <c:pt idx="7030">
                  <c:v>115.15002800000001</c:v>
                </c:pt>
                <c:pt idx="7031">
                  <c:v>115.122164</c:v>
                </c:pt>
                <c:pt idx="7032">
                  <c:v>115.10682799999999</c:v>
                </c:pt>
                <c:pt idx="7033">
                  <c:v>115.09781</c:v>
                </c:pt>
                <c:pt idx="7034">
                  <c:v>115.05983000000001</c:v>
                </c:pt>
                <c:pt idx="7035">
                  <c:v>115.038968</c:v>
                </c:pt>
                <c:pt idx="7036">
                  <c:v>115.01231</c:v>
                </c:pt>
                <c:pt idx="7037">
                  <c:v>115.003688</c:v>
                </c:pt>
                <c:pt idx="7038">
                  <c:v>114.986138</c:v>
                </c:pt>
                <c:pt idx="7039">
                  <c:v>114.948122</c:v>
                </c:pt>
                <c:pt idx="7040">
                  <c:v>114.929564</c:v>
                </c:pt>
                <c:pt idx="7041">
                  <c:v>114.903212</c:v>
                </c:pt>
                <c:pt idx="7042">
                  <c:v>114.893546</c:v>
                </c:pt>
                <c:pt idx="7043">
                  <c:v>114.870434</c:v>
                </c:pt>
                <c:pt idx="7044">
                  <c:v>114.859094</c:v>
                </c:pt>
                <c:pt idx="7045">
                  <c:v>114.841904</c:v>
                </c:pt>
                <c:pt idx="7046">
                  <c:v>114.804014</c:v>
                </c:pt>
                <c:pt idx="7047">
                  <c:v>114.79193600000001</c:v>
                </c:pt>
                <c:pt idx="7048">
                  <c:v>114.77530400000001</c:v>
                </c:pt>
                <c:pt idx="7049">
                  <c:v>114.75122</c:v>
                </c:pt>
                <c:pt idx="7050">
                  <c:v>114.725876</c:v>
                </c:pt>
                <c:pt idx="7051">
                  <c:v>114.69866</c:v>
                </c:pt>
                <c:pt idx="7052">
                  <c:v>114.682604</c:v>
                </c:pt>
                <c:pt idx="7053">
                  <c:v>114.66473000000001</c:v>
                </c:pt>
                <c:pt idx="7054">
                  <c:v>114.640412</c:v>
                </c:pt>
                <c:pt idx="7055">
                  <c:v>114.611936</c:v>
                </c:pt>
                <c:pt idx="7056">
                  <c:v>114.60415999999999</c:v>
                </c:pt>
                <c:pt idx="7057">
                  <c:v>114.58198400000001</c:v>
                </c:pt>
                <c:pt idx="7058">
                  <c:v>114.55869199999999</c:v>
                </c:pt>
                <c:pt idx="7059">
                  <c:v>114.52676</c:v>
                </c:pt>
                <c:pt idx="7060">
                  <c:v>114.527264</c:v>
                </c:pt>
                <c:pt idx="7061">
                  <c:v>114.49724000000001</c:v>
                </c:pt>
                <c:pt idx="7062">
                  <c:v>114.47457799999999</c:v>
                </c:pt>
                <c:pt idx="7063">
                  <c:v>114.445796</c:v>
                </c:pt>
                <c:pt idx="7064">
                  <c:v>114.42758000000001</c:v>
                </c:pt>
                <c:pt idx="7065">
                  <c:v>114.41137999999999</c:v>
                </c:pt>
                <c:pt idx="7066">
                  <c:v>114.390428</c:v>
                </c:pt>
                <c:pt idx="7067">
                  <c:v>114.369908</c:v>
                </c:pt>
                <c:pt idx="7068">
                  <c:v>114.354032</c:v>
                </c:pt>
                <c:pt idx="7069">
                  <c:v>114.34406</c:v>
                </c:pt>
                <c:pt idx="7070">
                  <c:v>114.313226</c:v>
                </c:pt>
                <c:pt idx="7071">
                  <c:v>114.29942</c:v>
                </c:pt>
                <c:pt idx="7072">
                  <c:v>114.28619</c:v>
                </c:pt>
                <c:pt idx="7073">
                  <c:v>114.252296</c:v>
                </c:pt>
                <c:pt idx="7074">
                  <c:v>114.226646</c:v>
                </c:pt>
                <c:pt idx="7075">
                  <c:v>114.20357</c:v>
                </c:pt>
                <c:pt idx="7076">
                  <c:v>114.19833199999999</c:v>
                </c:pt>
                <c:pt idx="7077">
                  <c:v>114.17576</c:v>
                </c:pt>
                <c:pt idx="7078">
                  <c:v>114.14276599999999</c:v>
                </c:pt>
                <c:pt idx="7079">
                  <c:v>114.107018</c:v>
                </c:pt>
                <c:pt idx="7080">
                  <c:v>114.102374</c:v>
                </c:pt>
                <c:pt idx="7081">
                  <c:v>114.081062</c:v>
                </c:pt>
                <c:pt idx="7082">
                  <c:v>114.06533</c:v>
                </c:pt>
                <c:pt idx="7083">
                  <c:v>114.04248800000001</c:v>
                </c:pt>
                <c:pt idx="7084">
                  <c:v>114.02702600000001</c:v>
                </c:pt>
                <c:pt idx="7085">
                  <c:v>114.01817</c:v>
                </c:pt>
                <c:pt idx="7086">
                  <c:v>113.98609399999999</c:v>
                </c:pt>
                <c:pt idx="7087">
                  <c:v>113.96163199999999</c:v>
                </c:pt>
                <c:pt idx="7088">
                  <c:v>113.942948</c:v>
                </c:pt>
                <c:pt idx="7089">
                  <c:v>113.918486</c:v>
                </c:pt>
                <c:pt idx="7090">
                  <c:v>113.90927000000001</c:v>
                </c:pt>
                <c:pt idx="7091">
                  <c:v>113.875214</c:v>
                </c:pt>
                <c:pt idx="7092">
                  <c:v>113.858024</c:v>
                </c:pt>
                <c:pt idx="7093">
                  <c:v>113.84052800000001</c:v>
                </c:pt>
                <c:pt idx="7094">
                  <c:v>113.821448</c:v>
                </c:pt>
                <c:pt idx="7095">
                  <c:v>113.794268</c:v>
                </c:pt>
                <c:pt idx="7096">
                  <c:v>113.770274</c:v>
                </c:pt>
                <c:pt idx="7097">
                  <c:v>113.73737</c:v>
                </c:pt>
                <c:pt idx="7098">
                  <c:v>113.73448999999999</c:v>
                </c:pt>
                <c:pt idx="7099">
                  <c:v>113.735354</c:v>
                </c:pt>
                <c:pt idx="7100">
                  <c:v>113.714384</c:v>
                </c:pt>
                <c:pt idx="7101">
                  <c:v>113.677286</c:v>
                </c:pt>
                <c:pt idx="7102">
                  <c:v>113.66301199999999</c:v>
                </c:pt>
                <c:pt idx="7103">
                  <c:v>113.645822</c:v>
                </c:pt>
                <c:pt idx="7104">
                  <c:v>113.618804</c:v>
                </c:pt>
                <c:pt idx="7105">
                  <c:v>113.59929200000001</c:v>
                </c:pt>
                <c:pt idx="7106">
                  <c:v>113.581112</c:v>
                </c:pt>
                <c:pt idx="7107">
                  <c:v>113.55454400000001</c:v>
                </c:pt>
                <c:pt idx="7108">
                  <c:v>113.536886</c:v>
                </c:pt>
                <c:pt idx="7109">
                  <c:v>113.52397999999999</c:v>
                </c:pt>
                <c:pt idx="7110">
                  <c:v>113.50063400000001</c:v>
                </c:pt>
                <c:pt idx="7111">
                  <c:v>113.476046</c:v>
                </c:pt>
                <c:pt idx="7112">
                  <c:v>113.45588600000001</c:v>
                </c:pt>
                <c:pt idx="7113">
                  <c:v>113.439488</c:v>
                </c:pt>
                <c:pt idx="7114">
                  <c:v>113.410544</c:v>
                </c:pt>
                <c:pt idx="7115">
                  <c:v>113.39196800000001</c:v>
                </c:pt>
                <c:pt idx="7116">
                  <c:v>113.38439</c:v>
                </c:pt>
                <c:pt idx="7117">
                  <c:v>113.36214200000001</c:v>
                </c:pt>
                <c:pt idx="7118">
                  <c:v>113.347058</c:v>
                </c:pt>
                <c:pt idx="7119">
                  <c:v>113.31491</c:v>
                </c:pt>
                <c:pt idx="7120">
                  <c:v>113.30636</c:v>
                </c:pt>
                <c:pt idx="7121">
                  <c:v>113.286812</c:v>
                </c:pt>
                <c:pt idx="7122">
                  <c:v>113.259254</c:v>
                </c:pt>
                <c:pt idx="7123">
                  <c:v>113.24593400000001</c:v>
                </c:pt>
                <c:pt idx="7124">
                  <c:v>113.21254399999999</c:v>
                </c:pt>
                <c:pt idx="7125">
                  <c:v>113.19164600000001</c:v>
                </c:pt>
                <c:pt idx="7126">
                  <c:v>113.187506</c:v>
                </c:pt>
                <c:pt idx="7127">
                  <c:v>113.169686</c:v>
                </c:pt>
                <c:pt idx="7128">
                  <c:v>113.136242</c:v>
                </c:pt>
                <c:pt idx="7129">
                  <c:v>113.11628</c:v>
                </c:pt>
                <c:pt idx="7130">
                  <c:v>113.10697399999999</c:v>
                </c:pt>
                <c:pt idx="7131">
                  <c:v>113.08897399999999</c:v>
                </c:pt>
                <c:pt idx="7132">
                  <c:v>113.059202</c:v>
                </c:pt>
                <c:pt idx="7133">
                  <c:v>113.04221</c:v>
                </c:pt>
                <c:pt idx="7134">
                  <c:v>113.04022999999999</c:v>
                </c:pt>
                <c:pt idx="7135">
                  <c:v>113.02005200000001</c:v>
                </c:pt>
                <c:pt idx="7136">
                  <c:v>112.994276</c:v>
                </c:pt>
                <c:pt idx="7137">
                  <c:v>112.962902</c:v>
                </c:pt>
                <c:pt idx="7138">
                  <c:v>112.947458</c:v>
                </c:pt>
                <c:pt idx="7139">
                  <c:v>112.93799</c:v>
                </c:pt>
                <c:pt idx="7140">
                  <c:v>112.913726</c:v>
                </c:pt>
                <c:pt idx="7141">
                  <c:v>112.888904</c:v>
                </c:pt>
                <c:pt idx="7142">
                  <c:v>112.85074400000001</c:v>
                </c:pt>
                <c:pt idx="7143">
                  <c:v>112.85283200000001</c:v>
                </c:pt>
                <c:pt idx="7144">
                  <c:v>112.83846800000001</c:v>
                </c:pt>
                <c:pt idx="7145">
                  <c:v>112.821026</c:v>
                </c:pt>
                <c:pt idx="7146">
                  <c:v>112.78480999999999</c:v>
                </c:pt>
                <c:pt idx="7147">
                  <c:v>112.751546</c:v>
                </c:pt>
                <c:pt idx="7148">
                  <c:v>112.758098</c:v>
                </c:pt>
                <c:pt idx="7149">
                  <c:v>112.738784</c:v>
                </c:pt>
                <c:pt idx="7150">
                  <c:v>112.71569</c:v>
                </c:pt>
                <c:pt idx="7151">
                  <c:v>112.68870800000001</c:v>
                </c:pt>
                <c:pt idx="7152">
                  <c:v>112.677566</c:v>
                </c:pt>
                <c:pt idx="7153">
                  <c:v>112.65922399999999</c:v>
                </c:pt>
                <c:pt idx="7154">
                  <c:v>112.65782</c:v>
                </c:pt>
                <c:pt idx="7155">
                  <c:v>112.627076</c:v>
                </c:pt>
                <c:pt idx="7156">
                  <c:v>112.59557599999999</c:v>
                </c:pt>
                <c:pt idx="7157">
                  <c:v>112.575434</c:v>
                </c:pt>
                <c:pt idx="7158">
                  <c:v>112.559594</c:v>
                </c:pt>
                <c:pt idx="7159">
                  <c:v>112.52975000000001</c:v>
                </c:pt>
                <c:pt idx="7160">
                  <c:v>112.508582</c:v>
                </c:pt>
                <c:pt idx="7161">
                  <c:v>112.50454999999999</c:v>
                </c:pt>
                <c:pt idx="7162">
                  <c:v>112.500968</c:v>
                </c:pt>
                <c:pt idx="7163">
                  <c:v>112.462952</c:v>
                </c:pt>
                <c:pt idx="7164">
                  <c:v>112.431164</c:v>
                </c:pt>
                <c:pt idx="7165">
                  <c:v>112.412948</c:v>
                </c:pt>
                <c:pt idx="7166">
                  <c:v>112.40236400000001</c:v>
                </c:pt>
                <c:pt idx="7167">
                  <c:v>112.381682</c:v>
                </c:pt>
                <c:pt idx="7168">
                  <c:v>112.356572</c:v>
                </c:pt>
                <c:pt idx="7169">
                  <c:v>112.33696999999999</c:v>
                </c:pt>
                <c:pt idx="7170">
                  <c:v>112.32311</c:v>
                </c:pt>
                <c:pt idx="7171">
                  <c:v>112.302896</c:v>
                </c:pt>
                <c:pt idx="7172">
                  <c:v>112.288388</c:v>
                </c:pt>
                <c:pt idx="7173">
                  <c:v>112.274798</c:v>
                </c:pt>
                <c:pt idx="7174">
                  <c:v>112.256456</c:v>
                </c:pt>
                <c:pt idx="7175">
                  <c:v>112.231328</c:v>
                </c:pt>
                <c:pt idx="7176">
                  <c:v>112.213382</c:v>
                </c:pt>
                <c:pt idx="7177">
                  <c:v>112.199</c:v>
                </c:pt>
                <c:pt idx="7178">
                  <c:v>112.15805</c:v>
                </c:pt>
                <c:pt idx="7179">
                  <c:v>112.137962</c:v>
                </c:pt>
                <c:pt idx="7180">
                  <c:v>112.133246</c:v>
                </c:pt>
                <c:pt idx="7181">
                  <c:v>112.11673999999999</c:v>
                </c:pt>
                <c:pt idx="7182">
                  <c:v>112.09865000000001</c:v>
                </c:pt>
                <c:pt idx="7183">
                  <c:v>112.063658</c:v>
                </c:pt>
                <c:pt idx="7184">
                  <c:v>112.05446000000001</c:v>
                </c:pt>
                <c:pt idx="7185">
                  <c:v>112.037432</c:v>
                </c:pt>
                <c:pt idx="7186">
                  <c:v>112.0091</c:v>
                </c:pt>
                <c:pt idx="7187">
                  <c:v>111.985934</c:v>
                </c:pt>
                <c:pt idx="7188">
                  <c:v>111.97490000000001</c:v>
                </c:pt>
                <c:pt idx="7189">
                  <c:v>111.967934</c:v>
                </c:pt>
                <c:pt idx="7190">
                  <c:v>111.942374</c:v>
                </c:pt>
                <c:pt idx="7191">
                  <c:v>111.93033200000001</c:v>
                </c:pt>
                <c:pt idx="7192">
                  <c:v>111.89622199999999</c:v>
                </c:pt>
                <c:pt idx="7193">
                  <c:v>111.88472</c:v>
                </c:pt>
                <c:pt idx="7194">
                  <c:v>111.85221199999999</c:v>
                </c:pt>
                <c:pt idx="7195">
                  <c:v>111.85885399999999</c:v>
                </c:pt>
                <c:pt idx="7196">
                  <c:v>111.826076</c:v>
                </c:pt>
                <c:pt idx="7197">
                  <c:v>111.792632</c:v>
                </c:pt>
                <c:pt idx="7198">
                  <c:v>111.78167000000001</c:v>
                </c:pt>
                <c:pt idx="7199">
                  <c:v>111.767594</c:v>
                </c:pt>
                <c:pt idx="7200">
                  <c:v>111.74201600000001</c:v>
                </c:pt>
                <c:pt idx="7201">
                  <c:v>111.72434</c:v>
                </c:pt>
                <c:pt idx="7202">
                  <c:v>111.70099399999999</c:v>
                </c:pt>
                <c:pt idx="7203">
                  <c:v>111.697016</c:v>
                </c:pt>
                <c:pt idx="7204">
                  <c:v>111.666704</c:v>
                </c:pt>
                <c:pt idx="7205">
                  <c:v>111.639146</c:v>
                </c:pt>
                <c:pt idx="7206">
                  <c:v>111.624458</c:v>
                </c:pt>
                <c:pt idx="7207">
                  <c:v>111.608672</c:v>
                </c:pt>
                <c:pt idx="7208">
                  <c:v>111.60053600000001</c:v>
                </c:pt>
                <c:pt idx="7209">
                  <c:v>111.57611</c:v>
                </c:pt>
                <c:pt idx="7210">
                  <c:v>111.551</c:v>
                </c:pt>
                <c:pt idx="7211">
                  <c:v>111.53415200000001</c:v>
                </c:pt>
                <c:pt idx="7212">
                  <c:v>111.529904</c:v>
                </c:pt>
                <c:pt idx="7213">
                  <c:v>111.51642200000001</c:v>
                </c:pt>
                <c:pt idx="7214">
                  <c:v>111.48584</c:v>
                </c:pt>
                <c:pt idx="7215">
                  <c:v>111.46020799999999</c:v>
                </c:pt>
                <c:pt idx="7216">
                  <c:v>111.455474</c:v>
                </c:pt>
                <c:pt idx="7217">
                  <c:v>111.43688</c:v>
                </c:pt>
                <c:pt idx="7218">
                  <c:v>111.401402</c:v>
                </c:pt>
                <c:pt idx="7219">
                  <c:v>111.38028799999999</c:v>
                </c:pt>
                <c:pt idx="7220">
                  <c:v>111.369128</c:v>
                </c:pt>
                <c:pt idx="7221">
                  <c:v>111.34518799999999</c:v>
                </c:pt>
                <c:pt idx="7222">
                  <c:v>111.335846</c:v>
                </c:pt>
                <c:pt idx="7223">
                  <c:v>111.31626199999999</c:v>
                </c:pt>
                <c:pt idx="7224">
                  <c:v>111.282188</c:v>
                </c:pt>
                <c:pt idx="7225">
                  <c:v>111.270668</c:v>
                </c:pt>
                <c:pt idx="7226">
                  <c:v>111.239762</c:v>
                </c:pt>
                <c:pt idx="7227">
                  <c:v>111.222824</c:v>
                </c:pt>
                <c:pt idx="7228">
                  <c:v>111.212474</c:v>
                </c:pt>
                <c:pt idx="7229">
                  <c:v>111.20756</c:v>
                </c:pt>
                <c:pt idx="7230">
                  <c:v>111.185222</c:v>
                </c:pt>
                <c:pt idx="7231">
                  <c:v>111.155522</c:v>
                </c:pt>
                <c:pt idx="7232">
                  <c:v>111.147728</c:v>
                </c:pt>
                <c:pt idx="7233">
                  <c:v>111.12958399999999</c:v>
                </c:pt>
                <c:pt idx="7234">
                  <c:v>111.11075599999999</c:v>
                </c:pt>
                <c:pt idx="7235">
                  <c:v>111.093386</c:v>
                </c:pt>
                <c:pt idx="7236">
                  <c:v>111.071066</c:v>
                </c:pt>
                <c:pt idx="7237">
                  <c:v>111.056738</c:v>
                </c:pt>
                <c:pt idx="7238">
                  <c:v>111.035228</c:v>
                </c:pt>
                <c:pt idx="7239">
                  <c:v>111.008426</c:v>
                </c:pt>
                <c:pt idx="7240">
                  <c:v>110.984594</c:v>
                </c:pt>
                <c:pt idx="7241">
                  <c:v>110.96229200000001</c:v>
                </c:pt>
                <c:pt idx="7242">
                  <c:v>110.950304</c:v>
                </c:pt>
                <c:pt idx="7243">
                  <c:v>110.94710000000001</c:v>
                </c:pt>
                <c:pt idx="7244">
                  <c:v>110.935292</c:v>
                </c:pt>
                <c:pt idx="7245">
                  <c:v>110.907302</c:v>
                </c:pt>
                <c:pt idx="7246">
                  <c:v>110.884316</c:v>
                </c:pt>
                <c:pt idx="7247">
                  <c:v>110.87078</c:v>
                </c:pt>
                <c:pt idx="7248">
                  <c:v>110.85755</c:v>
                </c:pt>
                <c:pt idx="7249">
                  <c:v>110.847956</c:v>
                </c:pt>
                <c:pt idx="7250">
                  <c:v>110.816186</c:v>
                </c:pt>
                <c:pt idx="7251">
                  <c:v>110.799644</c:v>
                </c:pt>
                <c:pt idx="7252">
                  <c:v>110.78515400000001</c:v>
                </c:pt>
                <c:pt idx="7253">
                  <c:v>110.766308</c:v>
                </c:pt>
                <c:pt idx="7254">
                  <c:v>110.73712999999999</c:v>
                </c:pt>
                <c:pt idx="7255">
                  <c:v>110.72631199999999</c:v>
                </c:pt>
                <c:pt idx="7256">
                  <c:v>110.707196</c:v>
                </c:pt>
                <c:pt idx="7257">
                  <c:v>110.68721600000001</c:v>
                </c:pt>
                <c:pt idx="7258">
                  <c:v>110.657228</c:v>
                </c:pt>
                <c:pt idx="7259">
                  <c:v>110.648624</c:v>
                </c:pt>
                <c:pt idx="7260">
                  <c:v>110.631074</c:v>
                </c:pt>
                <c:pt idx="7261">
                  <c:v>110.61986</c:v>
                </c:pt>
                <c:pt idx="7262">
                  <c:v>110.602418</c:v>
                </c:pt>
                <c:pt idx="7263">
                  <c:v>110.56692200000001</c:v>
                </c:pt>
                <c:pt idx="7264">
                  <c:v>110.541578</c:v>
                </c:pt>
                <c:pt idx="7265">
                  <c:v>110.53898599999999</c:v>
                </c:pt>
                <c:pt idx="7266">
                  <c:v>110.520752</c:v>
                </c:pt>
                <c:pt idx="7267">
                  <c:v>110.50799000000001</c:v>
                </c:pt>
                <c:pt idx="7268">
                  <c:v>110.485328</c:v>
                </c:pt>
                <c:pt idx="7269">
                  <c:v>110.456006</c:v>
                </c:pt>
                <c:pt idx="7270">
                  <c:v>110.4395</c:v>
                </c:pt>
                <c:pt idx="7271">
                  <c:v>110.42979800000001</c:v>
                </c:pt>
                <c:pt idx="7272">
                  <c:v>110.419826</c:v>
                </c:pt>
                <c:pt idx="7273">
                  <c:v>110.40233000000001</c:v>
                </c:pt>
                <c:pt idx="7274">
                  <c:v>110.39225</c:v>
                </c:pt>
                <c:pt idx="7275">
                  <c:v>110.354252</c:v>
                </c:pt>
                <c:pt idx="7276">
                  <c:v>110.325506</c:v>
                </c:pt>
                <c:pt idx="7277">
                  <c:v>110.318918</c:v>
                </c:pt>
                <c:pt idx="7278">
                  <c:v>110.310458</c:v>
                </c:pt>
                <c:pt idx="7279">
                  <c:v>110.284502</c:v>
                </c:pt>
                <c:pt idx="7280">
                  <c:v>110.26983199999999</c:v>
                </c:pt>
                <c:pt idx="7281">
                  <c:v>110.247854</c:v>
                </c:pt>
                <c:pt idx="7282">
                  <c:v>110.223266</c:v>
                </c:pt>
                <c:pt idx="7283">
                  <c:v>110.20681399999999</c:v>
                </c:pt>
                <c:pt idx="7284">
                  <c:v>110.20189999999999</c:v>
                </c:pt>
                <c:pt idx="7285">
                  <c:v>110.17727600000001</c:v>
                </c:pt>
                <c:pt idx="7286">
                  <c:v>110.158862</c:v>
                </c:pt>
                <c:pt idx="7287">
                  <c:v>110.147108</c:v>
                </c:pt>
                <c:pt idx="7288">
                  <c:v>110.128298</c:v>
                </c:pt>
                <c:pt idx="7289">
                  <c:v>110.09852600000001</c:v>
                </c:pt>
                <c:pt idx="7290">
                  <c:v>110.10344000000001</c:v>
                </c:pt>
                <c:pt idx="7291">
                  <c:v>110.085566</c:v>
                </c:pt>
                <c:pt idx="7292">
                  <c:v>110.058638</c:v>
                </c:pt>
                <c:pt idx="7293">
                  <c:v>110.03750599999999</c:v>
                </c:pt>
                <c:pt idx="7294">
                  <c:v>110.01524000000001</c:v>
                </c:pt>
                <c:pt idx="7295">
                  <c:v>110.00130799999999</c:v>
                </c:pt>
                <c:pt idx="7296">
                  <c:v>109.990562</c:v>
                </c:pt>
                <c:pt idx="7297">
                  <c:v>109.96086200000001</c:v>
                </c:pt>
                <c:pt idx="7298">
                  <c:v>109.94414</c:v>
                </c:pt>
                <c:pt idx="7299">
                  <c:v>109.923224</c:v>
                </c:pt>
                <c:pt idx="7300">
                  <c:v>109.91676200000001</c:v>
                </c:pt>
                <c:pt idx="7301">
                  <c:v>109.89355999999999</c:v>
                </c:pt>
                <c:pt idx="7302">
                  <c:v>109.87874600000001</c:v>
                </c:pt>
                <c:pt idx="7303">
                  <c:v>109.849046</c:v>
                </c:pt>
                <c:pt idx="7304">
                  <c:v>109.81346000000001</c:v>
                </c:pt>
                <c:pt idx="7305">
                  <c:v>109.81913</c:v>
                </c:pt>
                <c:pt idx="7306">
                  <c:v>109.807214</c:v>
                </c:pt>
                <c:pt idx="7307">
                  <c:v>109.792382</c:v>
                </c:pt>
                <c:pt idx="7308">
                  <c:v>109.764752</c:v>
                </c:pt>
                <c:pt idx="7309">
                  <c:v>109.74173</c:v>
                </c:pt>
                <c:pt idx="7310">
                  <c:v>109.73715799999999</c:v>
                </c:pt>
                <c:pt idx="7311">
                  <c:v>109.72904</c:v>
                </c:pt>
                <c:pt idx="7312">
                  <c:v>109.711562</c:v>
                </c:pt>
                <c:pt idx="7313">
                  <c:v>109.68313999999999</c:v>
                </c:pt>
                <c:pt idx="7314">
                  <c:v>109.665122</c:v>
                </c:pt>
                <c:pt idx="7315">
                  <c:v>109.647302</c:v>
                </c:pt>
                <c:pt idx="7316">
                  <c:v>109.621346</c:v>
                </c:pt>
                <c:pt idx="7317">
                  <c:v>109.59713600000001</c:v>
                </c:pt>
                <c:pt idx="7318">
                  <c:v>109.587542</c:v>
                </c:pt>
                <c:pt idx="7319">
                  <c:v>109.58448199999999</c:v>
                </c:pt>
                <c:pt idx="7320">
                  <c:v>109.553918</c:v>
                </c:pt>
                <c:pt idx="7321">
                  <c:v>109.53446</c:v>
                </c:pt>
                <c:pt idx="7322">
                  <c:v>109.52619799999999</c:v>
                </c:pt>
                <c:pt idx="7323">
                  <c:v>109.500242</c:v>
                </c:pt>
                <c:pt idx="7324">
                  <c:v>109.48505</c:v>
                </c:pt>
                <c:pt idx="7325">
                  <c:v>109.473314</c:v>
                </c:pt>
                <c:pt idx="7326">
                  <c:v>109.45724</c:v>
                </c:pt>
                <c:pt idx="7327">
                  <c:v>109.442048</c:v>
                </c:pt>
                <c:pt idx="7328">
                  <c:v>109.413752</c:v>
                </c:pt>
                <c:pt idx="7329">
                  <c:v>109.390694</c:v>
                </c:pt>
                <c:pt idx="7330">
                  <c:v>109.38227000000001</c:v>
                </c:pt>
                <c:pt idx="7331">
                  <c:v>109.36416199999999</c:v>
                </c:pt>
                <c:pt idx="7332">
                  <c:v>109.339916</c:v>
                </c:pt>
                <c:pt idx="7333">
                  <c:v>109.32692</c:v>
                </c:pt>
                <c:pt idx="7334">
                  <c:v>109.32125000000001</c:v>
                </c:pt>
                <c:pt idx="7335">
                  <c:v>109.293908</c:v>
                </c:pt>
                <c:pt idx="7336">
                  <c:v>109.278824</c:v>
                </c:pt>
                <c:pt idx="7337">
                  <c:v>109.25841200000001</c:v>
                </c:pt>
                <c:pt idx="7338">
                  <c:v>109.23593</c:v>
                </c:pt>
                <c:pt idx="7339">
                  <c:v>109.229162</c:v>
                </c:pt>
                <c:pt idx="7340">
                  <c:v>109.199534</c:v>
                </c:pt>
                <c:pt idx="7341">
                  <c:v>109.186178</c:v>
                </c:pt>
                <c:pt idx="7342">
                  <c:v>109.175738</c:v>
                </c:pt>
                <c:pt idx="7343">
                  <c:v>109.162634</c:v>
                </c:pt>
                <c:pt idx="7344">
                  <c:v>109.13945</c:v>
                </c:pt>
                <c:pt idx="7345">
                  <c:v>109.12373599999999</c:v>
                </c:pt>
                <c:pt idx="7346">
                  <c:v>109.10912</c:v>
                </c:pt>
                <c:pt idx="7347">
                  <c:v>109.086404</c:v>
                </c:pt>
                <c:pt idx="7348">
                  <c:v>109.053968</c:v>
                </c:pt>
                <c:pt idx="7349">
                  <c:v>109.033592</c:v>
                </c:pt>
                <c:pt idx="7350">
                  <c:v>109.01971399999999</c:v>
                </c:pt>
                <c:pt idx="7351">
                  <c:v>109.00886</c:v>
                </c:pt>
                <c:pt idx="7352">
                  <c:v>108.993452</c:v>
                </c:pt>
                <c:pt idx="7353">
                  <c:v>108.98270599999999</c:v>
                </c:pt>
                <c:pt idx="7354">
                  <c:v>108.967406</c:v>
                </c:pt>
                <c:pt idx="7355">
                  <c:v>108.942386</c:v>
                </c:pt>
                <c:pt idx="7356">
                  <c:v>108.916178</c:v>
                </c:pt>
                <c:pt idx="7357">
                  <c:v>108.904928</c:v>
                </c:pt>
                <c:pt idx="7358">
                  <c:v>108.90392</c:v>
                </c:pt>
                <c:pt idx="7359">
                  <c:v>108.88487600000001</c:v>
                </c:pt>
                <c:pt idx="7360">
                  <c:v>108.863906</c:v>
                </c:pt>
                <c:pt idx="7361">
                  <c:v>108.8402</c:v>
                </c:pt>
                <c:pt idx="7362">
                  <c:v>108.81806</c:v>
                </c:pt>
                <c:pt idx="7363">
                  <c:v>108.803732</c:v>
                </c:pt>
                <c:pt idx="7364">
                  <c:v>108.77574199999999</c:v>
                </c:pt>
                <c:pt idx="7365">
                  <c:v>108.7745</c:v>
                </c:pt>
                <c:pt idx="7366">
                  <c:v>108.750704</c:v>
                </c:pt>
                <c:pt idx="7367">
                  <c:v>108.731174</c:v>
                </c:pt>
                <c:pt idx="7368">
                  <c:v>108.719348</c:v>
                </c:pt>
                <c:pt idx="7369">
                  <c:v>108.7025</c:v>
                </c:pt>
                <c:pt idx="7370">
                  <c:v>108.685958</c:v>
                </c:pt>
                <c:pt idx="7371">
                  <c:v>108.66689599999999</c:v>
                </c:pt>
                <c:pt idx="7372">
                  <c:v>108.644648</c:v>
                </c:pt>
                <c:pt idx="7373">
                  <c:v>108.62933</c:v>
                </c:pt>
                <c:pt idx="7374">
                  <c:v>108.622184</c:v>
                </c:pt>
                <c:pt idx="7375">
                  <c:v>108.593006</c:v>
                </c:pt>
                <c:pt idx="7376">
                  <c:v>108.565916</c:v>
                </c:pt>
                <c:pt idx="7377">
                  <c:v>108.550256</c:v>
                </c:pt>
                <c:pt idx="7378">
                  <c:v>108.5414</c:v>
                </c:pt>
                <c:pt idx="7379">
                  <c:v>108.512564</c:v>
                </c:pt>
                <c:pt idx="7380">
                  <c:v>108.50613800000001</c:v>
                </c:pt>
                <c:pt idx="7381">
                  <c:v>108.501026</c:v>
                </c:pt>
                <c:pt idx="7382">
                  <c:v>108.477374</c:v>
                </c:pt>
                <c:pt idx="7383">
                  <c:v>108.465386</c:v>
                </c:pt>
                <c:pt idx="7384">
                  <c:v>108.449366</c:v>
                </c:pt>
                <c:pt idx="7385">
                  <c:v>108.420818</c:v>
                </c:pt>
                <c:pt idx="7386">
                  <c:v>108.406004</c:v>
                </c:pt>
                <c:pt idx="7387">
                  <c:v>108.39282799999999</c:v>
                </c:pt>
                <c:pt idx="7388">
                  <c:v>108.38345</c:v>
                </c:pt>
                <c:pt idx="7389">
                  <c:v>108.35996</c:v>
                </c:pt>
                <c:pt idx="7390">
                  <c:v>108.343508</c:v>
                </c:pt>
                <c:pt idx="7391">
                  <c:v>108.32500400000001</c:v>
                </c:pt>
                <c:pt idx="7392">
                  <c:v>108.306392</c:v>
                </c:pt>
                <c:pt idx="7393">
                  <c:v>108.29687</c:v>
                </c:pt>
                <c:pt idx="7394">
                  <c:v>108.28027400000001</c:v>
                </c:pt>
                <c:pt idx="7395">
                  <c:v>108.24571400000001</c:v>
                </c:pt>
                <c:pt idx="7396">
                  <c:v>108.2354</c:v>
                </c:pt>
                <c:pt idx="7397">
                  <c:v>108.22360999999999</c:v>
                </c:pt>
                <c:pt idx="7398">
                  <c:v>108.202046</c:v>
                </c:pt>
                <c:pt idx="7399">
                  <c:v>108.188456</c:v>
                </c:pt>
                <c:pt idx="7400">
                  <c:v>108.171716</c:v>
                </c:pt>
                <c:pt idx="7401">
                  <c:v>108.15769400000001</c:v>
                </c:pt>
                <c:pt idx="7402">
                  <c:v>108.12968600000001</c:v>
                </c:pt>
                <c:pt idx="7403">
                  <c:v>108.116834</c:v>
                </c:pt>
                <c:pt idx="7404">
                  <c:v>108.101084</c:v>
                </c:pt>
                <c:pt idx="7405">
                  <c:v>108.08531600000001</c:v>
                </c:pt>
                <c:pt idx="7406">
                  <c:v>108.070322</c:v>
                </c:pt>
                <c:pt idx="7407">
                  <c:v>108.056228</c:v>
                </c:pt>
                <c:pt idx="7408">
                  <c:v>108.045806</c:v>
                </c:pt>
                <c:pt idx="7409">
                  <c:v>108.02318</c:v>
                </c:pt>
                <c:pt idx="7410">
                  <c:v>107.99456000000001</c:v>
                </c:pt>
                <c:pt idx="7411">
                  <c:v>107.98818799999999</c:v>
                </c:pt>
                <c:pt idx="7412">
                  <c:v>107.959172</c:v>
                </c:pt>
                <c:pt idx="7413">
                  <c:v>107.950964</c:v>
                </c:pt>
                <c:pt idx="7414">
                  <c:v>107.933486</c:v>
                </c:pt>
                <c:pt idx="7415">
                  <c:v>107.918564</c:v>
                </c:pt>
                <c:pt idx="7416">
                  <c:v>107.89601</c:v>
                </c:pt>
                <c:pt idx="7417">
                  <c:v>107.89971799999999</c:v>
                </c:pt>
                <c:pt idx="7418">
                  <c:v>107.876822</c:v>
                </c:pt>
                <c:pt idx="7419">
                  <c:v>107.851046</c:v>
                </c:pt>
                <c:pt idx="7420">
                  <c:v>107.834954</c:v>
                </c:pt>
                <c:pt idx="7421">
                  <c:v>107.817224</c:v>
                </c:pt>
                <c:pt idx="7422">
                  <c:v>107.78433800000001</c:v>
                </c:pt>
                <c:pt idx="7423">
                  <c:v>107.782898</c:v>
                </c:pt>
                <c:pt idx="7424">
                  <c:v>107.782484</c:v>
                </c:pt>
                <c:pt idx="7425">
                  <c:v>107.748176</c:v>
                </c:pt>
                <c:pt idx="7426">
                  <c:v>107.73721399999999</c:v>
                </c:pt>
                <c:pt idx="7427">
                  <c:v>107.731904</c:v>
                </c:pt>
                <c:pt idx="7428">
                  <c:v>107.712014</c:v>
                </c:pt>
                <c:pt idx="7429">
                  <c:v>107.692376</c:v>
                </c:pt>
                <c:pt idx="7430">
                  <c:v>107.669516</c:v>
                </c:pt>
                <c:pt idx="7431">
                  <c:v>107.658176</c:v>
                </c:pt>
                <c:pt idx="7432">
                  <c:v>107.636792</c:v>
                </c:pt>
                <c:pt idx="7433">
                  <c:v>107.61483200000001</c:v>
                </c:pt>
                <c:pt idx="7434">
                  <c:v>107.605958</c:v>
                </c:pt>
                <c:pt idx="7435">
                  <c:v>107.58855200000001</c:v>
                </c:pt>
                <c:pt idx="7436">
                  <c:v>107.55800600000001</c:v>
                </c:pt>
                <c:pt idx="7437">
                  <c:v>107.552984</c:v>
                </c:pt>
                <c:pt idx="7438">
                  <c:v>107.55107599999999</c:v>
                </c:pt>
                <c:pt idx="7439">
                  <c:v>107.532644</c:v>
                </c:pt>
                <c:pt idx="7440">
                  <c:v>107.500478</c:v>
                </c:pt>
                <c:pt idx="7441">
                  <c:v>107.494934</c:v>
                </c:pt>
                <c:pt idx="7442">
                  <c:v>107.47416200000001</c:v>
                </c:pt>
                <c:pt idx="7443">
                  <c:v>107.457638</c:v>
                </c:pt>
                <c:pt idx="7444">
                  <c:v>107.439368</c:v>
                </c:pt>
                <c:pt idx="7445">
                  <c:v>107.42023399999999</c:v>
                </c:pt>
                <c:pt idx="7446">
                  <c:v>107.40281</c:v>
                </c:pt>
                <c:pt idx="7447">
                  <c:v>107.388986</c:v>
                </c:pt>
                <c:pt idx="7448">
                  <c:v>107.371058</c:v>
                </c:pt>
                <c:pt idx="7449">
                  <c:v>107.35775599999999</c:v>
                </c:pt>
                <c:pt idx="7450">
                  <c:v>107.34430999999999</c:v>
                </c:pt>
                <c:pt idx="7451">
                  <c:v>107.319704</c:v>
                </c:pt>
                <c:pt idx="7452">
                  <c:v>107.32163</c:v>
                </c:pt>
                <c:pt idx="7453">
                  <c:v>107.30038999999999</c:v>
                </c:pt>
                <c:pt idx="7454">
                  <c:v>107.27493800000001</c:v>
                </c:pt>
                <c:pt idx="7455">
                  <c:v>107.26493000000001</c:v>
                </c:pt>
                <c:pt idx="7456">
                  <c:v>107.24063</c:v>
                </c:pt>
                <c:pt idx="7457">
                  <c:v>107.222324</c:v>
                </c:pt>
                <c:pt idx="7458">
                  <c:v>107.213396</c:v>
                </c:pt>
                <c:pt idx="7459">
                  <c:v>107.19455000000001</c:v>
                </c:pt>
                <c:pt idx="7460">
                  <c:v>107.174588</c:v>
                </c:pt>
                <c:pt idx="7461">
                  <c:v>107.168882</c:v>
                </c:pt>
                <c:pt idx="7462">
                  <c:v>107.143232</c:v>
                </c:pt>
                <c:pt idx="7463">
                  <c:v>107.13444800000001</c:v>
                </c:pt>
                <c:pt idx="7464">
                  <c:v>107.11488199999999</c:v>
                </c:pt>
                <c:pt idx="7465">
                  <c:v>107.08860199999999</c:v>
                </c:pt>
                <c:pt idx="7466">
                  <c:v>107.07152000000001</c:v>
                </c:pt>
                <c:pt idx="7467">
                  <c:v>107.06568799999999</c:v>
                </c:pt>
                <c:pt idx="7468">
                  <c:v>107.04005600000001</c:v>
                </c:pt>
                <c:pt idx="7469">
                  <c:v>107.031398</c:v>
                </c:pt>
                <c:pt idx="7470">
                  <c:v>107.020094</c:v>
                </c:pt>
                <c:pt idx="7471">
                  <c:v>106.98805400000001</c:v>
                </c:pt>
                <c:pt idx="7472">
                  <c:v>106.982708</c:v>
                </c:pt>
                <c:pt idx="7473">
                  <c:v>106.97684</c:v>
                </c:pt>
                <c:pt idx="7474">
                  <c:v>106.958984</c:v>
                </c:pt>
                <c:pt idx="7475">
                  <c:v>106.924496</c:v>
                </c:pt>
                <c:pt idx="7476">
                  <c:v>106.90782799999999</c:v>
                </c:pt>
                <c:pt idx="7477">
                  <c:v>106.89646999999999</c:v>
                </c:pt>
                <c:pt idx="7478">
                  <c:v>106.88297</c:v>
                </c:pt>
                <c:pt idx="7479">
                  <c:v>106.865438</c:v>
                </c:pt>
                <c:pt idx="7480">
                  <c:v>106.85620400000001</c:v>
                </c:pt>
                <c:pt idx="7481">
                  <c:v>106.841156</c:v>
                </c:pt>
                <c:pt idx="7482">
                  <c:v>106.81574000000001</c:v>
                </c:pt>
                <c:pt idx="7483">
                  <c:v>106.817162</c:v>
                </c:pt>
                <c:pt idx="7484">
                  <c:v>106.79549</c:v>
                </c:pt>
                <c:pt idx="7485">
                  <c:v>106.782026</c:v>
                </c:pt>
                <c:pt idx="7486">
                  <c:v>106.776212</c:v>
                </c:pt>
                <c:pt idx="7487">
                  <c:v>106.749302</c:v>
                </c:pt>
                <c:pt idx="7488">
                  <c:v>106.716992</c:v>
                </c:pt>
                <c:pt idx="7489">
                  <c:v>106.697102</c:v>
                </c:pt>
                <c:pt idx="7490">
                  <c:v>106.68263</c:v>
                </c:pt>
                <c:pt idx="7491">
                  <c:v>106.67534000000001</c:v>
                </c:pt>
                <c:pt idx="7492">
                  <c:v>106.66806800000001</c:v>
                </c:pt>
                <c:pt idx="7493">
                  <c:v>106.652642</c:v>
                </c:pt>
                <c:pt idx="7494">
                  <c:v>106.63025</c:v>
                </c:pt>
                <c:pt idx="7495">
                  <c:v>106.618892</c:v>
                </c:pt>
                <c:pt idx="7496">
                  <c:v>106.60766</c:v>
                </c:pt>
                <c:pt idx="7497">
                  <c:v>106.577078</c:v>
                </c:pt>
                <c:pt idx="7498">
                  <c:v>106.567898</c:v>
                </c:pt>
                <c:pt idx="7499">
                  <c:v>106.55807</c:v>
                </c:pt>
                <c:pt idx="7500">
                  <c:v>106.53992599999999</c:v>
                </c:pt>
                <c:pt idx="7501">
                  <c:v>106.528496</c:v>
                </c:pt>
                <c:pt idx="7502">
                  <c:v>106.508354</c:v>
                </c:pt>
                <c:pt idx="7503">
                  <c:v>106.47941</c:v>
                </c:pt>
                <c:pt idx="7504">
                  <c:v>106.471328</c:v>
                </c:pt>
                <c:pt idx="7505">
                  <c:v>106.45862</c:v>
                </c:pt>
                <c:pt idx="7506">
                  <c:v>106.438514</c:v>
                </c:pt>
                <c:pt idx="7507">
                  <c:v>106.42316</c:v>
                </c:pt>
                <c:pt idx="7508">
                  <c:v>106.416842</c:v>
                </c:pt>
                <c:pt idx="7509">
                  <c:v>106.393406</c:v>
                </c:pt>
                <c:pt idx="7510">
                  <c:v>106.372652</c:v>
                </c:pt>
                <c:pt idx="7511">
                  <c:v>106.35278</c:v>
                </c:pt>
                <c:pt idx="7512">
                  <c:v>106.344572</c:v>
                </c:pt>
                <c:pt idx="7513">
                  <c:v>106.341134</c:v>
                </c:pt>
                <c:pt idx="7514">
                  <c:v>106.309202</c:v>
                </c:pt>
                <c:pt idx="7515">
                  <c:v>106.283732</c:v>
                </c:pt>
                <c:pt idx="7516">
                  <c:v>106.27844</c:v>
                </c:pt>
                <c:pt idx="7517">
                  <c:v>106.26551600000001</c:v>
                </c:pt>
                <c:pt idx="7518">
                  <c:v>106.25333000000001</c:v>
                </c:pt>
                <c:pt idx="7519">
                  <c:v>106.24458199999999</c:v>
                </c:pt>
                <c:pt idx="7520">
                  <c:v>106.21257799999999</c:v>
                </c:pt>
                <c:pt idx="7521">
                  <c:v>106.206548</c:v>
                </c:pt>
                <c:pt idx="7522">
                  <c:v>106.192238</c:v>
                </c:pt>
                <c:pt idx="7523">
                  <c:v>106.173554</c:v>
                </c:pt>
                <c:pt idx="7524">
                  <c:v>106.165166</c:v>
                </c:pt>
                <c:pt idx="7525">
                  <c:v>106.15294400000001</c:v>
                </c:pt>
                <c:pt idx="7526">
                  <c:v>106.13579</c:v>
                </c:pt>
                <c:pt idx="7527">
                  <c:v>106.113614</c:v>
                </c:pt>
                <c:pt idx="7528">
                  <c:v>106.1105</c:v>
                </c:pt>
                <c:pt idx="7529">
                  <c:v>106.084688</c:v>
                </c:pt>
                <c:pt idx="7530">
                  <c:v>106.073474</c:v>
                </c:pt>
                <c:pt idx="7531">
                  <c:v>106.07262799999999</c:v>
                </c:pt>
                <c:pt idx="7532">
                  <c:v>106.046222</c:v>
                </c:pt>
                <c:pt idx="7533">
                  <c:v>106.017242</c:v>
                </c:pt>
                <c:pt idx="7534">
                  <c:v>106.009916</c:v>
                </c:pt>
                <c:pt idx="7535">
                  <c:v>105.997334</c:v>
                </c:pt>
                <c:pt idx="7536">
                  <c:v>105.973736</c:v>
                </c:pt>
                <c:pt idx="7537">
                  <c:v>105.94725800000001</c:v>
                </c:pt>
                <c:pt idx="7538">
                  <c:v>105.928664</c:v>
                </c:pt>
                <c:pt idx="7539">
                  <c:v>105.91660400000001</c:v>
                </c:pt>
                <c:pt idx="7540">
                  <c:v>105.90629</c:v>
                </c:pt>
                <c:pt idx="7541">
                  <c:v>105.89072</c:v>
                </c:pt>
                <c:pt idx="7542">
                  <c:v>105.88136</c:v>
                </c:pt>
                <c:pt idx="7543">
                  <c:v>105.8612</c:v>
                </c:pt>
                <c:pt idx="7544">
                  <c:v>105.843614</c:v>
                </c:pt>
                <c:pt idx="7545">
                  <c:v>105.838196</c:v>
                </c:pt>
                <c:pt idx="7546">
                  <c:v>105.81603800000001</c:v>
                </c:pt>
                <c:pt idx="7547">
                  <c:v>105.789614</c:v>
                </c:pt>
                <c:pt idx="7548">
                  <c:v>105.77512400000001</c:v>
                </c:pt>
                <c:pt idx="7549">
                  <c:v>105.767672</c:v>
                </c:pt>
                <c:pt idx="7550">
                  <c:v>105.769004</c:v>
                </c:pt>
                <c:pt idx="7551">
                  <c:v>105.747314</c:v>
                </c:pt>
                <c:pt idx="7552">
                  <c:v>105.721394</c:v>
                </c:pt>
                <c:pt idx="7553">
                  <c:v>105.72296</c:v>
                </c:pt>
                <c:pt idx="7554">
                  <c:v>105.704528</c:v>
                </c:pt>
                <c:pt idx="7555">
                  <c:v>105.68885</c:v>
                </c:pt>
                <c:pt idx="7556">
                  <c:v>105.670418</c:v>
                </c:pt>
                <c:pt idx="7557">
                  <c:v>105.64689199999999</c:v>
                </c:pt>
                <c:pt idx="7558">
                  <c:v>105.62633599999999</c:v>
                </c:pt>
                <c:pt idx="7559">
                  <c:v>105.610046</c:v>
                </c:pt>
                <c:pt idx="7560">
                  <c:v>105.59953400000001</c:v>
                </c:pt>
                <c:pt idx="7561">
                  <c:v>105.58994</c:v>
                </c:pt>
                <c:pt idx="7562">
                  <c:v>105.572318</c:v>
                </c:pt>
                <c:pt idx="7563">
                  <c:v>105.561824</c:v>
                </c:pt>
                <c:pt idx="7564">
                  <c:v>105.556892</c:v>
                </c:pt>
                <c:pt idx="7565">
                  <c:v>105.52332199999999</c:v>
                </c:pt>
                <c:pt idx="7566">
                  <c:v>105.502712</c:v>
                </c:pt>
                <c:pt idx="7567">
                  <c:v>105.493352</c:v>
                </c:pt>
                <c:pt idx="7568">
                  <c:v>105.482102</c:v>
                </c:pt>
                <c:pt idx="7569">
                  <c:v>105.47302999999999</c:v>
                </c:pt>
                <c:pt idx="7570">
                  <c:v>105.447524</c:v>
                </c:pt>
                <c:pt idx="7571">
                  <c:v>105.43631000000001</c:v>
                </c:pt>
                <c:pt idx="7572">
                  <c:v>105.419714</c:v>
                </c:pt>
                <c:pt idx="7573">
                  <c:v>105.38547800000001</c:v>
                </c:pt>
                <c:pt idx="7574">
                  <c:v>105.37871</c:v>
                </c:pt>
                <c:pt idx="7575">
                  <c:v>105.36546199999999</c:v>
                </c:pt>
                <c:pt idx="7576">
                  <c:v>105.364958</c:v>
                </c:pt>
                <c:pt idx="7577">
                  <c:v>105.340172</c:v>
                </c:pt>
                <c:pt idx="7578">
                  <c:v>105.32690599999999</c:v>
                </c:pt>
                <c:pt idx="7579">
                  <c:v>105.30899599999999</c:v>
                </c:pt>
                <c:pt idx="7580">
                  <c:v>105.30627800000001</c:v>
                </c:pt>
                <c:pt idx="7581">
                  <c:v>105.279584</c:v>
                </c:pt>
                <c:pt idx="7582">
                  <c:v>105.26745200000001</c:v>
                </c:pt>
                <c:pt idx="7583">
                  <c:v>105.243908</c:v>
                </c:pt>
                <c:pt idx="7584">
                  <c:v>105.225566</c:v>
                </c:pt>
                <c:pt idx="7585">
                  <c:v>105.230552</c:v>
                </c:pt>
                <c:pt idx="7586">
                  <c:v>105.22324399999999</c:v>
                </c:pt>
                <c:pt idx="7587">
                  <c:v>105.19412</c:v>
                </c:pt>
                <c:pt idx="7588">
                  <c:v>105.178748</c:v>
                </c:pt>
                <c:pt idx="7589">
                  <c:v>105.164096</c:v>
                </c:pt>
                <c:pt idx="7590">
                  <c:v>105.14894</c:v>
                </c:pt>
                <c:pt idx="7591">
                  <c:v>105.13322599999999</c:v>
                </c:pt>
                <c:pt idx="7592">
                  <c:v>105.116</c:v>
                </c:pt>
                <c:pt idx="7593">
                  <c:v>105.093626</c:v>
                </c:pt>
                <c:pt idx="7594">
                  <c:v>105.094688</c:v>
                </c:pt>
                <c:pt idx="7595">
                  <c:v>105.086174</c:v>
                </c:pt>
                <c:pt idx="7596">
                  <c:v>105.072458</c:v>
                </c:pt>
                <c:pt idx="7597">
                  <c:v>105.05453</c:v>
                </c:pt>
                <c:pt idx="7598">
                  <c:v>105.03849200000001</c:v>
                </c:pt>
                <c:pt idx="7599">
                  <c:v>105.016964</c:v>
                </c:pt>
                <c:pt idx="7600">
                  <c:v>105.00071</c:v>
                </c:pt>
                <c:pt idx="7601">
                  <c:v>104.97371</c:v>
                </c:pt>
                <c:pt idx="7602">
                  <c:v>104.96719400000001</c:v>
                </c:pt>
                <c:pt idx="7603">
                  <c:v>104.955494</c:v>
                </c:pt>
                <c:pt idx="7604">
                  <c:v>104.93312</c:v>
                </c:pt>
                <c:pt idx="7605">
                  <c:v>104.923202</c:v>
                </c:pt>
                <c:pt idx="7606">
                  <c:v>104.930708</c:v>
                </c:pt>
                <c:pt idx="7607">
                  <c:v>104.901422</c:v>
                </c:pt>
                <c:pt idx="7608">
                  <c:v>104.874602</c:v>
                </c:pt>
                <c:pt idx="7609">
                  <c:v>104.864828</c:v>
                </c:pt>
                <c:pt idx="7610">
                  <c:v>104.84771000000001</c:v>
                </c:pt>
                <c:pt idx="7611">
                  <c:v>104.82378799999999</c:v>
                </c:pt>
                <c:pt idx="7612">
                  <c:v>104.81350999999999</c:v>
                </c:pt>
                <c:pt idx="7613">
                  <c:v>104.797814</c:v>
                </c:pt>
                <c:pt idx="7614">
                  <c:v>104.78722999999999</c:v>
                </c:pt>
                <c:pt idx="7615">
                  <c:v>104.78066</c:v>
                </c:pt>
                <c:pt idx="7616">
                  <c:v>104.771642</c:v>
                </c:pt>
                <c:pt idx="7617">
                  <c:v>104.75259800000001</c:v>
                </c:pt>
                <c:pt idx="7618">
                  <c:v>104.74160000000001</c:v>
                </c:pt>
                <c:pt idx="7619">
                  <c:v>104.716904</c:v>
                </c:pt>
                <c:pt idx="7620">
                  <c:v>104.699552</c:v>
                </c:pt>
                <c:pt idx="7621">
                  <c:v>104.68562</c:v>
                </c:pt>
                <c:pt idx="7622">
                  <c:v>104.673452</c:v>
                </c:pt>
                <c:pt idx="7623">
                  <c:v>104.649422</c:v>
                </c:pt>
                <c:pt idx="7624">
                  <c:v>104.64521000000001</c:v>
                </c:pt>
                <c:pt idx="7625">
                  <c:v>104.62487</c:v>
                </c:pt>
                <c:pt idx="7626">
                  <c:v>104.616086</c:v>
                </c:pt>
                <c:pt idx="7627">
                  <c:v>104.603666</c:v>
                </c:pt>
                <c:pt idx="7628">
                  <c:v>104.571482</c:v>
                </c:pt>
                <c:pt idx="7629">
                  <c:v>104.547164</c:v>
                </c:pt>
                <c:pt idx="7630">
                  <c:v>104.55526399999999</c:v>
                </c:pt>
                <c:pt idx="7631">
                  <c:v>104.532026</c:v>
                </c:pt>
                <c:pt idx="7632">
                  <c:v>104.520884</c:v>
                </c:pt>
                <c:pt idx="7633">
                  <c:v>104.517194</c:v>
                </c:pt>
                <c:pt idx="7634">
                  <c:v>104.504828</c:v>
                </c:pt>
                <c:pt idx="7635">
                  <c:v>104.476478</c:v>
                </c:pt>
                <c:pt idx="7636">
                  <c:v>104.464364</c:v>
                </c:pt>
                <c:pt idx="7637">
                  <c:v>104.450288</c:v>
                </c:pt>
                <c:pt idx="7638">
                  <c:v>104.42523199999999</c:v>
                </c:pt>
                <c:pt idx="7639">
                  <c:v>104.414162</c:v>
                </c:pt>
                <c:pt idx="7640">
                  <c:v>104.399906</c:v>
                </c:pt>
                <c:pt idx="7641">
                  <c:v>104.393822</c:v>
                </c:pt>
                <c:pt idx="7642">
                  <c:v>104.377622</c:v>
                </c:pt>
                <c:pt idx="7643">
                  <c:v>104.36009</c:v>
                </c:pt>
                <c:pt idx="7644">
                  <c:v>104.343062</c:v>
                </c:pt>
                <c:pt idx="7645">
                  <c:v>104.327384</c:v>
                </c:pt>
                <c:pt idx="7646">
                  <c:v>104.30906</c:v>
                </c:pt>
                <c:pt idx="7647">
                  <c:v>104.29286</c:v>
                </c:pt>
                <c:pt idx="7648">
                  <c:v>104.284238</c:v>
                </c:pt>
                <c:pt idx="7649">
                  <c:v>104.267624</c:v>
                </c:pt>
                <c:pt idx="7650">
                  <c:v>104.24525</c:v>
                </c:pt>
                <c:pt idx="7651">
                  <c:v>104.23747400000001</c:v>
                </c:pt>
                <c:pt idx="7652">
                  <c:v>104.230526</c:v>
                </c:pt>
                <c:pt idx="7653">
                  <c:v>104.21355200000001</c:v>
                </c:pt>
                <c:pt idx="7654">
                  <c:v>104.198198</c:v>
                </c:pt>
                <c:pt idx="7655">
                  <c:v>104.182034</c:v>
                </c:pt>
                <c:pt idx="7656">
                  <c:v>104.16727400000001</c:v>
                </c:pt>
                <c:pt idx="7657">
                  <c:v>104.15470999999999</c:v>
                </c:pt>
                <c:pt idx="7658">
                  <c:v>104.135792</c:v>
                </c:pt>
                <c:pt idx="7659">
                  <c:v>104.125136</c:v>
                </c:pt>
                <c:pt idx="7660">
                  <c:v>104.12279599999999</c:v>
                </c:pt>
                <c:pt idx="7661">
                  <c:v>104.11399400000001</c:v>
                </c:pt>
                <c:pt idx="7662">
                  <c:v>104.082296</c:v>
                </c:pt>
                <c:pt idx="7663">
                  <c:v>104.069264</c:v>
                </c:pt>
                <c:pt idx="7664">
                  <c:v>104.048348</c:v>
                </c:pt>
                <c:pt idx="7665">
                  <c:v>104.037746</c:v>
                </c:pt>
                <c:pt idx="7666">
                  <c:v>104.02532600000001</c:v>
                </c:pt>
                <c:pt idx="7667">
                  <c:v>104.014976</c:v>
                </c:pt>
                <c:pt idx="7668">
                  <c:v>103.983998</c:v>
                </c:pt>
                <c:pt idx="7669">
                  <c:v>103.969274</c:v>
                </c:pt>
                <c:pt idx="7670">
                  <c:v>103.967204</c:v>
                </c:pt>
                <c:pt idx="7671">
                  <c:v>103.954928</c:v>
                </c:pt>
                <c:pt idx="7672">
                  <c:v>103.93566800000001</c:v>
                </c:pt>
                <c:pt idx="7673">
                  <c:v>103.930538</c:v>
                </c:pt>
                <c:pt idx="7674">
                  <c:v>103.919054</c:v>
                </c:pt>
                <c:pt idx="7675">
                  <c:v>103.89749</c:v>
                </c:pt>
                <c:pt idx="7676">
                  <c:v>103.87345999999999</c:v>
                </c:pt>
                <c:pt idx="7677">
                  <c:v>103.86892400000001</c:v>
                </c:pt>
                <c:pt idx="7678">
                  <c:v>103.86472999999999</c:v>
                </c:pt>
                <c:pt idx="7679">
                  <c:v>103.84937600000001</c:v>
                </c:pt>
                <c:pt idx="7680">
                  <c:v>103.826516</c:v>
                </c:pt>
                <c:pt idx="7681">
                  <c:v>103.81636399999999</c:v>
                </c:pt>
                <c:pt idx="7682">
                  <c:v>103.80372800000001</c:v>
                </c:pt>
                <c:pt idx="7683">
                  <c:v>103.771598</c:v>
                </c:pt>
                <c:pt idx="7684">
                  <c:v>103.77779</c:v>
                </c:pt>
                <c:pt idx="7685">
                  <c:v>103.761878</c:v>
                </c:pt>
                <c:pt idx="7686">
                  <c:v>103.73462600000001</c:v>
                </c:pt>
                <c:pt idx="7687">
                  <c:v>103.73027</c:v>
                </c:pt>
                <c:pt idx="7688">
                  <c:v>103.711676</c:v>
                </c:pt>
                <c:pt idx="7689">
                  <c:v>103.694036</c:v>
                </c:pt>
                <c:pt idx="7690">
                  <c:v>103.69175</c:v>
                </c:pt>
                <c:pt idx="7691">
                  <c:v>103.67465</c:v>
                </c:pt>
                <c:pt idx="7692">
                  <c:v>103.64891</c:v>
                </c:pt>
                <c:pt idx="7693">
                  <c:v>103.638884</c:v>
                </c:pt>
                <c:pt idx="7694">
                  <c:v>103.634096</c:v>
                </c:pt>
                <c:pt idx="7695">
                  <c:v>103.61002999999999</c:v>
                </c:pt>
                <c:pt idx="7696">
                  <c:v>103.597268</c:v>
                </c:pt>
                <c:pt idx="7697">
                  <c:v>103.58112199999999</c:v>
                </c:pt>
                <c:pt idx="7698">
                  <c:v>103.57111399999999</c:v>
                </c:pt>
                <c:pt idx="7699">
                  <c:v>103.54956799999999</c:v>
                </c:pt>
                <c:pt idx="7700">
                  <c:v>103.522964</c:v>
                </c:pt>
                <c:pt idx="7701">
                  <c:v>103.522316</c:v>
                </c:pt>
                <c:pt idx="7702">
                  <c:v>103.519256</c:v>
                </c:pt>
                <c:pt idx="7703">
                  <c:v>103.501256</c:v>
                </c:pt>
                <c:pt idx="7704">
                  <c:v>103.47873800000001</c:v>
                </c:pt>
                <c:pt idx="7705">
                  <c:v>103.468766</c:v>
                </c:pt>
                <c:pt idx="7706">
                  <c:v>103.47008</c:v>
                </c:pt>
                <c:pt idx="7707">
                  <c:v>103.446518</c:v>
                </c:pt>
                <c:pt idx="7708">
                  <c:v>103.43534</c:v>
                </c:pt>
                <c:pt idx="7709">
                  <c:v>103.41887</c:v>
                </c:pt>
                <c:pt idx="7710">
                  <c:v>103.40007799999999</c:v>
                </c:pt>
                <c:pt idx="7711">
                  <c:v>103.38800000000001</c:v>
                </c:pt>
                <c:pt idx="7712">
                  <c:v>103.367318</c:v>
                </c:pt>
                <c:pt idx="7713">
                  <c:v>103.356194</c:v>
                </c:pt>
                <c:pt idx="7714">
                  <c:v>103.33369399999999</c:v>
                </c:pt>
                <c:pt idx="7715">
                  <c:v>103.31546</c:v>
                </c:pt>
                <c:pt idx="7716">
                  <c:v>103.310258</c:v>
                </c:pt>
                <c:pt idx="7717">
                  <c:v>103.295462</c:v>
                </c:pt>
                <c:pt idx="7718">
                  <c:v>103.276652</c:v>
                </c:pt>
                <c:pt idx="7719">
                  <c:v>103.26669800000001</c:v>
                </c:pt>
                <c:pt idx="7720">
                  <c:v>103.27105400000001</c:v>
                </c:pt>
                <c:pt idx="7721">
                  <c:v>103.250156</c:v>
                </c:pt>
                <c:pt idx="7722">
                  <c:v>103.227836</c:v>
                </c:pt>
                <c:pt idx="7723">
                  <c:v>103.221518</c:v>
                </c:pt>
                <c:pt idx="7724">
                  <c:v>103.205516</c:v>
                </c:pt>
                <c:pt idx="7725">
                  <c:v>103.19297</c:v>
                </c:pt>
                <c:pt idx="7726">
                  <c:v>103.17475399999999</c:v>
                </c:pt>
                <c:pt idx="7727">
                  <c:v>103.157402</c:v>
                </c:pt>
                <c:pt idx="7728">
                  <c:v>103.14174199999999</c:v>
                </c:pt>
                <c:pt idx="7729">
                  <c:v>103.13655799999999</c:v>
                </c:pt>
                <c:pt idx="7730">
                  <c:v>103.12638800000001</c:v>
                </c:pt>
                <c:pt idx="7731">
                  <c:v>103.113896</c:v>
                </c:pt>
                <c:pt idx="7732">
                  <c:v>103.092422</c:v>
                </c:pt>
                <c:pt idx="7733">
                  <c:v>103.078886</c:v>
                </c:pt>
                <c:pt idx="7734">
                  <c:v>103.073522</c:v>
                </c:pt>
                <c:pt idx="7735">
                  <c:v>103.043318</c:v>
                </c:pt>
                <c:pt idx="7736">
                  <c:v>103.01333</c:v>
                </c:pt>
                <c:pt idx="7737">
                  <c:v>103.006562</c:v>
                </c:pt>
                <c:pt idx="7738">
                  <c:v>103.004294</c:v>
                </c:pt>
                <c:pt idx="7739">
                  <c:v>102.99272000000001</c:v>
                </c:pt>
                <c:pt idx="7740">
                  <c:v>102.982028</c:v>
                </c:pt>
                <c:pt idx="7741">
                  <c:v>102.958358</c:v>
                </c:pt>
                <c:pt idx="7742">
                  <c:v>102.958286</c:v>
                </c:pt>
                <c:pt idx="7743">
                  <c:v>102.94606400000001</c:v>
                </c:pt>
                <c:pt idx="7744">
                  <c:v>102.935012</c:v>
                </c:pt>
                <c:pt idx="7745">
                  <c:v>102.919082</c:v>
                </c:pt>
                <c:pt idx="7746">
                  <c:v>102.90797600000001</c:v>
                </c:pt>
                <c:pt idx="7747">
                  <c:v>102.90227</c:v>
                </c:pt>
                <c:pt idx="7748">
                  <c:v>102.87949999999999</c:v>
                </c:pt>
                <c:pt idx="7749">
                  <c:v>102.86150000000001</c:v>
                </c:pt>
                <c:pt idx="7750">
                  <c:v>102.844094</c:v>
                </c:pt>
                <c:pt idx="7751">
                  <c:v>102.83876600000001</c:v>
                </c:pt>
                <c:pt idx="7752">
                  <c:v>102.817256</c:v>
                </c:pt>
                <c:pt idx="7753">
                  <c:v>102.802622</c:v>
                </c:pt>
                <c:pt idx="7754">
                  <c:v>102.78210199999999</c:v>
                </c:pt>
                <c:pt idx="7755">
                  <c:v>102.776612</c:v>
                </c:pt>
                <c:pt idx="7756">
                  <c:v>102.756362</c:v>
                </c:pt>
                <c:pt idx="7757">
                  <c:v>102.73793000000001</c:v>
                </c:pt>
                <c:pt idx="7758">
                  <c:v>102.727778</c:v>
                </c:pt>
                <c:pt idx="7759">
                  <c:v>102.722594</c:v>
                </c:pt>
                <c:pt idx="7760">
                  <c:v>102.71039</c:v>
                </c:pt>
                <c:pt idx="7761">
                  <c:v>102.686252</c:v>
                </c:pt>
                <c:pt idx="7762">
                  <c:v>102.66656</c:v>
                </c:pt>
                <c:pt idx="7763">
                  <c:v>102.67088</c:v>
                </c:pt>
                <c:pt idx="7764">
                  <c:v>102.66007999999999</c:v>
                </c:pt>
                <c:pt idx="7765">
                  <c:v>102.63956</c:v>
                </c:pt>
                <c:pt idx="7766">
                  <c:v>102.63128</c:v>
                </c:pt>
                <c:pt idx="7767">
                  <c:v>102.609734</c:v>
                </c:pt>
                <c:pt idx="7768">
                  <c:v>102.599384</c:v>
                </c:pt>
                <c:pt idx="7769">
                  <c:v>102.588026</c:v>
                </c:pt>
                <c:pt idx="7770">
                  <c:v>102.557552</c:v>
                </c:pt>
                <c:pt idx="7771">
                  <c:v>102.546734</c:v>
                </c:pt>
                <c:pt idx="7772">
                  <c:v>102.53426</c:v>
                </c:pt>
                <c:pt idx="7773">
                  <c:v>102.528896</c:v>
                </c:pt>
                <c:pt idx="7774">
                  <c:v>102.517574</c:v>
                </c:pt>
                <c:pt idx="7775">
                  <c:v>102.505982</c:v>
                </c:pt>
                <c:pt idx="7776">
                  <c:v>102.49505600000001</c:v>
                </c:pt>
                <c:pt idx="7777">
                  <c:v>102.461828</c:v>
                </c:pt>
                <c:pt idx="7778">
                  <c:v>102.465968</c:v>
                </c:pt>
                <c:pt idx="7779">
                  <c:v>102.457166</c:v>
                </c:pt>
                <c:pt idx="7780">
                  <c:v>102.43367600000001</c:v>
                </c:pt>
                <c:pt idx="7781">
                  <c:v>102.41619799999999</c:v>
                </c:pt>
                <c:pt idx="7782">
                  <c:v>102.408242</c:v>
                </c:pt>
                <c:pt idx="7783">
                  <c:v>102.407594</c:v>
                </c:pt>
                <c:pt idx="7784">
                  <c:v>102.378812</c:v>
                </c:pt>
                <c:pt idx="7785">
                  <c:v>102.3494</c:v>
                </c:pt>
                <c:pt idx="7786">
                  <c:v>102.353144</c:v>
                </c:pt>
                <c:pt idx="7787">
                  <c:v>102.3476</c:v>
                </c:pt>
                <c:pt idx="7788">
                  <c:v>102.325694</c:v>
                </c:pt>
                <c:pt idx="7789">
                  <c:v>102.32119400000001</c:v>
                </c:pt>
                <c:pt idx="7790">
                  <c:v>102.29980999999999</c:v>
                </c:pt>
                <c:pt idx="7791">
                  <c:v>102.26912</c:v>
                </c:pt>
                <c:pt idx="7792">
                  <c:v>102.277328</c:v>
                </c:pt>
                <c:pt idx="7793">
                  <c:v>102.27826399999999</c:v>
                </c:pt>
                <c:pt idx="7794">
                  <c:v>102.226406</c:v>
                </c:pt>
                <c:pt idx="7795">
                  <c:v>102.21827</c:v>
                </c:pt>
                <c:pt idx="7796">
                  <c:v>102.214922</c:v>
                </c:pt>
                <c:pt idx="7797">
                  <c:v>102.195554</c:v>
                </c:pt>
                <c:pt idx="7798">
                  <c:v>102.192908</c:v>
                </c:pt>
                <c:pt idx="7799">
                  <c:v>102.175466</c:v>
                </c:pt>
                <c:pt idx="7800">
                  <c:v>102.161624</c:v>
                </c:pt>
                <c:pt idx="7801">
                  <c:v>102.15869000000001</c:v>
                </c:pt>
                <c:pt idx="7802">
                  <c:v>102.132842</c:v>
                </c:pt>
                <c:pt idx="7803">
                  <c:v>102.109622</c:v>
                </c:pt>
                <c:pt idx="7804">
                  <c:v>102.095816</c:v>
                </c:pt>
                <c:pt idx="7805">
                  <c:v>102.091424</c:v>
                </c:pt>
                <c:pt idx="7806">
                  <c:v>102.077798</c:v>
                </c:pt>
                <c:pt idx="7807">
                  <c:v>102.06366800000001</c:v>
                </c:pt>
                <c:pt idx="7808">
                  <c:v>102.06176000000001</c:v>
                </c:pt>
                <c:pt idx="7809">
                  <c:v>102.056414</c:v>
                </c:pt>
                <c:pt idx="7810">
                  <c:v>102.03881</c:v>
                </c:pt>
                <c:pt idx="7811">
                  <c:v>102.019316</c:v>
                </c:pt>
                <c:pt idx="7812">
                  <c:v>102.00335</c:v>
                </c:pt>
                <c:pt idx="7813">
                  <c:v>101.999984</c:v>
                </c:pt>
                <c:pt idx="7814">
                  <c:v>101.99165000000001</c:v>
                </c:pt>
                <c:pt idx="7815">
                  <c:v>101.973686</c:v>
                </c:pt>
                <c:pt idx="7816">
                  <c:v>101.96110400000001</c:v>
                </c:pt>
                <c:pt idx="7817">
                  <c:v>101.94953</c:v>
                </c:pt>
                <c:pt idx="7818">
                  <c:v>101.938424</c:v>
                </c:pt>
                <c:pt idx="7819">
                  <c:v>101.919758</c:v>
                </c:pt>
                <c:pt idx="7820">
                  <c:v>101.901056</c:v>
                </c:pt>
                <c:pt idx="7821">
                  <c:v>101.883848</c:v>
                </c:pt>
                <c:pt idx="7822">
                  <c:v>101.866406</c:v>
                </c:pt>
                <c:pt idx="7823">
                  <c:v>101.86597399999999</c:v>
                </c:pt>
                <c:pt idx="7824">
                  <c:v>101.85449</c:v>
                </c:pt>
                <c:pt idx="7825">
                  <c:v>101.842718</c:v>
                </c:pt>
                <c:pt idx="7826">
                  <c:v>101.817032</c:v>
                </c:pt>
                <c:pt idx="7827">
                  <c:v>101.817716</c:v>
                </c:pt>
                <c:pt idx="7828">
                  <c:v>101.814854</c:v>
                </c:pt>
                <c:pt idx="7829">
                  <c:v>101.791112</c:v>
                </c:pt>
                <c:pt idx="7830">
                  <c:v>101.76796400000001</c:v>
                </c:pt>
                <c:pt idx="7831">
                  <c:v>101.742638</c:v>
                </c:pt>
                <c:pt idx="7832">
                  <c:v>101.744204</c:v>
                </c:pt>
                <c:pt idx="7833">
                  <c:v>101.745572</c:v>
                </c:pt>
                <c:pt idx="7834">
                  <c:v>101.727518</c:v>
                </c:pt>
                <c:pt idx="7835">
                  <c:v>101.704514</c:v>
                </c:pt>
                <c:pt idx="7836">
                  <c:v>101.68988</c:v>
                </c:pt>
                <c:pt idx="7837">
                  <c:v>101.670188</c:v>
                </c:pt>
                <c:pt idx="7838">
                  <c:v>101.666084</c:v>
                </c:pt>
                <c:pt idx="7839">
                  <c:v>101.66189</c:v>
                </c:pt>
                <c:pt idx="7840">
                  <c:v>101.639174</c:v>
                </c:pt>
                <c:pt idx="7841">
                  <c:v>101.62182199999999</c:v>
                </c:pt>
                <c:pt idx="7842">
                  <c:v>101.613776</c:v>
                </c:pt>
                <c:pt idx="7843">
                  <c:v>101.60078</c:v>
                </c:pt>
                <c:pt idx="7844">
                  <c:v>101.592986</c:v>
                </c:pt>
                <c:pt idx="7845">
                  <c:v>101.57464400000001</c:v>
                </c:pt>
                <c:pt idx="7846">
                  <c:v>101.56564400000001</c:v>
                </c:pt>
                <c:pt idx="7847">
                  <c:v>101.547104</c:v>
                </c:pt>
                <c:pt idx="7848">
                  <c:v>101.533406</c:v>
                </c:pt>
                <c:pt idx="7849">
                  <c:v>101.515676</c:v>
                </c:pt>
                <c:pt idx="7850">
                  <c:v>101.515514</c:v>
                </c:pt>
                <c:pt idx="7851">
                  <c:v>101.498486</c:v>
                </c:pt>
                <c:pt idx="7852">
                  <c:v>101.48988199999999</c:v>
                </c:pt>
                <c:pt idx="7853">
                  <c:v>101.46056</c:v>
                </c:pt>
                <c:pt idx="7854">
                  <c:v>101.462</c:v>
                </c:pt>
                <c:pt idx="7855">
                  <c:v>101.45111</c:v>
                </c:pt>
                <c:pt idx="7856">
                  <c:v>101.430716</c:v>
                </c:pt>
                <c:pt idx="7857">
                  <c:v>101.41597400000001</c:v>
                </c:pt>
                <c:pt idx="7858">
                  <c:v>101.41570400000001</c:v>
                </c:pt>
                <c:pt idx="7859">
                  <c:v>101.394014</c:v>
                </c:pt>
                <c:pt idx="7860">
                  <c:v>101.378336</c:v>
                </c:pt>
                <c:pt idx="7861">
                  <c:v>101.378084</c:v>
                </c:pt>
                <c:pt idx="7862">
                  <c:v>101.349608</c:v>
                </c:pt>
                <c:pt idx="7863">
                  <c:v>101.34429799999999</c:v>
                </c:pt>
                <c:pt idx="7864">
                  <c:v>101.330996</c:v>
                </c:pt>
                <c:pt idx="7865">
                  <c:v>101.314436</c:v>
                </c:pt>
                <c:pt idx="7866">
                  <c:v>101.29958600000001</c:v>
                </c:pt>
                <c:pt idx="7867">
                  <c:v>101.284412</c:v>
                </c:pt>
                <c:pt idx="7868">
                  <c:v>101.28347599999999</c:v>
                </c:pt>
                <c:pt idx="7869">
                  <c:v>101.272442</c:v>
                </c:pt>
                <c:pt idx="7870">
                  <c:v>101.25910399999999</c:v>
                </c:pt>
                <c:pt idx="7871">
                  <c:v>101.235866</c:v>
                </c:pt>
                <c:pt idx="7872">
                  <c:v>101.21946800000001</c:v>
                </c:pt>
                <c:pt idx="7873">
                  <c:v>101.225048</c:v>
                </c:pt>
                <c:pt idx="7874">
                  <c:v>101.204492</c:v>
                </c:pt>
                <c:pt idx="7875">
                  <c:v>101.183432</c:v>
                </c:pt>
                <c:pt idx="7876">
                  <c:v>101.17967</c:v>
                </c:pt>
                <c:pt idx="7877">
                  <c:v>101.16634999999999</c:v>
                </c:pt>
                <c:pt idx="7878">
                  <c:v>101.15898799999999</c:v>
                </c:pt>
                <c:pt idx="7879">
                  <c:v>101.13368</c:v>
                </c:pt>
                <c:pt idx="7880">
                  <c:v>101.12018</c:v>
                </c:pt>
                <c:pt idx="7881">
                  <c:v>101.100002</c:v>
                </c:pt>
                <c:pt idx="7882">
                  <c:v>101.091866</c:v>
                </c:pt>
                <c:pt idx="7883">
                  <c:v>101.081228</c:v>
                </c:pt>
                <c:pt idx="7884">
                  <c:v>101.064902</c:v>
                </c:pt>
                <c:pt idx="7885">
                  <c:v>101.05413799999999</c:v>
                </c:pt>
                <c:pt idx="7886">
                  <c:v>101.05628</c:v>
                </c:pt>
                <c:pt idx="7887">
                  <c:v>101.04773</c:v>
                </c:pt>
                <c:pt idx="7888">
                  <c:v>101.03442800000001</c:v>
                </c:pt>
                <c:pt idx="7889">
                  <c:v>101.01479</c:v>
                </c:pt>
                <c:pt idx="7890">
                  <c:v>100.99950800000001</c:v>
                </c:pt>
                <c:pt idx="7891">
                  <c:v>100.98368600000001</c:v>
                </c:pt>
                <c:pt idx="7892">
                  <c:v>100.97349800000001</c:v>
                </c:pt>
                <c:pt idx="7893">
                  <c:v>100.949144</c:v>
                </c:pt>
                <c:pt idx="7894">
                  <c:v>100.93262</c:v>
                </c:pt>
                <c:pt idx="7895">
                  <c:v>100.93244</c:v>
                </c:pt>
                <c:pt idx="7896">
                  <c:v>100.92192799999999</c:v>
                </c:pt>
                <c:pt idx="7897">
                  <c:v>100.91265799999999</c:v>
                </c:pt>
                <c:pt idx="7898">
                  <c:v>100.89788</c:v>
                </c:pt>
                <c:pt idx="7899">
                  <c:v>100.884632</c:v>
                </c:pt>
                <c:pt idx="7900">
                  <c:v>100.87611800000001</c:v>
                </c:pt>
                <c:pt idx="7901">
                  <c:v>100.85927</c:v>
                </c:pt>
                <c:pt idx="7902">
                  <c:v>100.844978</c:v>
                </c:pt>
                <c:pt idx="7903">
                  <c:v>100.83590599999999</c:v>
                </c:pt>
                <c:pt idx="7904">
                  <c:v>100.825124</c:v>
                </c:pt>
                <c:pt idx="7905">
                  <c:v>100.817168</c:v>
                </c:pt>
                <c:pt idx="7906">
                  <c:v>100.801508</c:v>
                </c:pt>
                <c:pt idx="7907">
                  <c:v>100.78223</c:v>
                </c:pt>
                <c:pt idx="7908">
                  <c:v>100.75544600000001</c:v>
                </c:pt>
                <c:pt idx="7909">
                  <c:v>100.752692</c:v>
                </c:pt>
                <c:pt idx="7910">
                  <c:v>100.73888599999999</c:v>
                </c:pt>
                <c:pt idx="7911">
                  <c:v>100.725656</c:v>
                </c:pt>
                <c:pt idx="7912">
                  <c:v>100.71563</c:v>
                </c:pt>
                <c:pt idx="7913">
                  <c:v>100.711112</c:v>
                </c:pt>
                <c:pt idx="7914">
                  <c:v>100.696496</c:v>
                </c:pt>
                <c:pt idx="7915">
                  <c:v>100.682726</c:v>
                </c:pt>
                <c:pt idx="7916">
                  <c:v>100.670738</c:v>
                </c:pt>
                <c:pt idx="7917">
                  <c:v>100.658534</c:v>
                </c:pt>
                <c:pt idx="7918">
                  <c:v>100.64183</c:v>
                </c:pt>
                <c:pt idx="7919">
                  <c:v>100.620968</c:v>
                </c:pt>
                <c:pt idx="7920">
                  <c:v>100.61841200000001</c:v>
                </c:pt>
                <c:pt idx="7921">
                  <c:v>100.62359600000001</c:v>
                </c:pt>
                <c:pt idx="7922">
                  <c:v>100.60835</c:v>
                </c:pt>
                <c:pt idx="7923">
                  <c:v>100.588442</c:v>
                </c:pt>
                <c:pt idx="7924">
                  <c:v>100.561172</c:v>
                </c:pt>
                <c:pt idx="7925">
                  <c:v>100.55494400000001</c:v>
                </c:pt>
                <c:pt idx="7926">
                  <c:v>100.547366</c:v>
                </c:pt>
                <c:pt idx="7927">
                  <c:v>100.536224</c:v>
                </c:pt>
                <c:pt idx="7928">
                  <c:v>100.522868</c:v>
                </c:pt>
                <c:pt idx="7929">
                  <c:v>100.50283399999999</c:v>
                </c:pt>
                <c:pt idx="7930">
                  <c:v>100.490162</c:v>
                </c:pt>
                <c:pt idx="7931">
                  <c:v>100.485158</c:v>
                </c:pt>
                <c:pt idx="7932">
                  <c:v>100.478174</c:v>
                </c:pt>
                <c:pt idx="7933">
                  <c:v>100.470938</c:v>
                </c:pt>
                <c:pt idx="7934">
                  <c:v>100.43909600000001</c:v>
                </c:pt>
                <c:pt idx="7935">
                  <c:v>100.42563199999999</c:v>
                </c:pt>
                <c:pt idx="7936">
                  <c:v>100.42718000000001</c:v>
                </c:pt>
                <c:pt idx="7937">
                  <c:v>100.406876</c:v>
                </c:pt>
                <c:pt idx="7938">
                  <c:v>100.39152199999999</c:v>
                </c:pt>
                <c:pt idx="7939">
                  <c:v>100.391738</c:v>
                </c:pt>
                <c:pt idx="7940">
                  <c:v>100.381406</c:v>
                </c:pt>
                <c:pt idx="7941">
                  <c:v>100.366844</c:v>
                </c:pt>
                <c:pt idx="7942">
                  <c:v>100.359212</c:v>
                </c:pt>
                <c:pt idx="7943">
                  <c:v>100.334678</c:v>
                </c:pt>
                <c:pt idx="7944">
                  <c:v>100.311854</c:v>
                </c:pt>
                <c:pt idx="7945">
                  <c:v>100.313672</c:v>
                </c:pt>
                <c:pt idx="7946">
                  <c:v>100.30937</c:v>
                </c:pt>
                <c:pt idx="7947">
                  <c:v>100.286816</c:v>
                </c:pt>
                <c:pt idx="7948">
                  <c:v>100.25740399999999</c:v>
                </c:pt>
                <c:pt idx="7949">
                  <c:v>100.256252</c:v>
                </c:pt>
                <c:pt idx="7950">
                  <c:v>100.25349799999999</c:v>
                </c:pt>
                <c:pt idx="7951">
                  <c:v>100.24030399999999</c:v>
                </c:pt>
                <c:pt idx="7952">
                  <c:v>100.232978</c:v>
                </c:pt>
                <c:pt idx="7953">
                  <c:v>100.21222400000001</c:v>
                </c:pt>
                <c:pt idx="7954">
                  <c:v>100.19777000000001</c:v>
                </c:pt>
                <c:pt idx="7955">
                  <c:v>100.181048</c:v>
                </c:pt>
                <c:pt idx="7956">
                  <c:v>100.17710599999999</c:v>
                </c:pt>
                <c:pt idx="7957">
                  <c:v>100.163084</c:v>
                </c:pt>
                <c:pt idx="7958">
                  <c:v>100.157774</c:v>
                </c:pt>
                <c:pt idx="7959">
                  <c:v>100.146794</c:v>
                </c:pt>
                <c:pt idx="7960">
                  <c:v>100.122692</c:v>
                </c:pt>
                <c:pt idx="7961">
                  <c:v>100.102388</c:v>
                </c:pt>
                <c:pt idx="7962">
                  <c:v>100.08836599999999</c:v>
                </c:pt>
                <c:pt idx="7963">
                  <c:v>100.080788</c:v>
                </c:pt>
                <c:pt idx="7964">
                  <c:v>100.066964</c:v>
                </c:pt>
                <c:pt idx="7965">
                  <c:v>100.06037600000001</c:v>
                </c:pt>
                <c:pt idx="7966">
                  <c:v>100.05398599999999</c:v>
                </c:pt>
                <c:pt idx="7967">
                  <c:v>100.050836</c:v>
                </c:pt>
                <c:pt idx="7968">
                  <c:v>100.03811</c:v>
                </c:pt>
                <c:pt idx="7969">
                  <c:v>100.022936</c:v>
                </c:pt>
                <c:pt idx="7970">
                  <c:v>100.00254200000001</c:v>
                </c:pt>
                <c:pt idx="7971">
                  <c:v>99.993685999999997</c:v>
                </c:pt>
                <c:pt idx="7972">
                  <c:v>99.990464000000003</c:v>
                </c:pt>
                <c:pt idx="7973">
                  <c:v>99.975902000000005</c:v>
                </c:pt>
                <c:pt idx="7974">
                  <c:v>99.961376000000001</c:v>
                </c:pt>
                <c:pt idx="7975">
                  <c:v>99.936158000000006</c:v>
                </c:pt>
                <c:pt idx="7976">
                  <c:v>99.941882000000007</c:v>
                </c:pt>
                <c:pt idx="7977">
                  <c:v>99.926546000000002</c:v>
                </c:pt>
                <c:pt idx="7978">
                  <c:v>99.906188</c:v>
                </c:pt>
                <c:pt idx="7979">
                  <c:v>99.899941999999996</c:v>
                </c:pt>
                <c:pt idx="7980">
                  <c:v>99.883526000000003</c:v>
                </c:pt>
                <c:pt idx="7981">
                  <c:v>99.876217999999994</c:v>
                </c:pt>
                <c:pt idx="7982">
                  <c:v>99.861115999999996</c:v>
                </c:pt>
                <c:pt idx="7983">
                  <c:v>99.847238000000004</c:v>
                </c:pt>
                <c:pt idx="7984">
                  <c:v>99.841172</c:v>
                </c:pt>
                <c:pt idx="7985">
                  <c:v>99.825692000000004</c:v>
                </c:pt>
                <c:pt idx="7986">
                  <c:v>99.811868000000004</c:v>
                </c:pt>
                <c:pt idx="7987">
                  <c:v>99.803804</c:v>
                </c:pt>
                <c:pt idx="7988">
                  <c:v>99.790772000000004</c:v>
                </c:pt>
                <c:pt idx="7989">
                  <c:v>99.771835999999993</c:v>
                </c:pt>
                <c:pt idx="7990">
                  <c:v>99.755617999999998</c:v>
                </c:pt>
                <c:pt idx="7991">
                  <c:v>99.756373999999994</c:v>
                </c:pt>
                <c:pt idx="7992">
                  <c:v>99.740390000000005</c:v>
                </c:pt>
                <c:pt idx="7993">
                  <c:v>99.714848000000003</c:v>
                </c:pt>
                <c:pt idx="7994">
                  <c:v>99.717944000000003</c:v>
                </c:pt>
                <c:pt idx="7995">
                  <c:v>99.702590000000001</c:v>
                </c:pt>
                <c:pt idx="7996">
                  <c:v>99.694562000000005</c:v>
                </c:pt>
                <c:pt idx="7997">
                  <c:v>99.679820000000007</c:v>
                </c:pt>
                <c:pt idx="7998">
                  <c:v>99.674852000000001</c:v>
                </c:pt>
                <c:pt idx="7999">
                  <c:v>99.676130000000001</c:v>
                </c:pt>
                <c:pt idx="8000">
                  <c:v>99.651452000000006</c:v>
                </c:pt>
                <c:pt idx="8001">
                  <c:v>99.643531999999993</c:v>
                </c:pt>
                <c:pt idx="8002">
                  <c:v>99.641713999999993</c:v>
                </c:pt>
                <c:pt idx="8003">
                  <c:v>99.627601999999996</c:v>
                </c:pt>
                <c:pt idx="8004">
                  <c:v>99.621176000000006</c:v>
                </c:pt>
                <c:pt idx="8005">
                  <c:v>99.591206</c:v>
                </c:pt>
                <c:pt idx="8006">
                  <c:v>99.566366000000002</c:v>
                </c:pt>
                <c:pt idx="8007">
                  <c:v>99.564062000000007</c:v>
                </c:pt>
                <c:pt idx="8008">
                  <c:v>99.544117999999997</c:v>
                </c:pt>
                <c:pt idx="8009">
                  <c:v>99.545413999999994</c:v>
                </c:pt>
                <c:pt idx="8010">
                  <c:v>99.524587999999994</c:v>
                </c:pt>
                <c:pt idx="8011">
                  <c:v>99.521743999999998</c:v>
                </c:pt>
                <c:pt idx="8012">
                  <c:v>99.512690000000006</c:v>
                </c:pt>
                <c:pt idx="8013">
                  <c:v>99.486301999999995</c:v>
                </c:pt>
                <c:pt idx="8014">
                  <c:v>99.479588000000007</c:v>
                </c:pt>
                <c:pt idx="8015">
                  <c:v>99.457988</c:v>
                </c:pt>
                <c:pt idx="8016">
                  <c:v>99.441013999999996</c:v>
                </c:pt>
                <c:pt idx="8017">
                  <c:v>99.432751999999994</c:v>
                </c:pt>
                <c:pt idx="8018">
                  <c:v>99.428954000000004</c:v>
                </c:pt>
                <c:pt idx="8019">
                  <c:v>99.425948000000005</c:v>
                </c:pt>
                <c:pt idx="8020">
                  <c:v>99.417469999999994</c:v>
                </c:pt>
                <c:pt idx="8021">
                  <c:v>99.400064</c:v>
                </c:pt>
                <c:pt idx="8022">
                  <c:v>99.388130000000004</c:v>
                </c:pt>
                <c:pt idx="8023">
                  <c:v>99.377257999999998</c:v>
                </c:pt>
                <c:pt idx="8024">
                  <c:v>99.352760000000004</c:v>
                </c:pt>
                <c:pt idx="8025">
                  <c:v>99.342895999999996</c:v>
                </c:pt>
                <c:pt idx="8026">
                  <c:v>99.344858000000002</c:v>
                </c:pt>
                <c:pt idx="8027">
                  <c:v>99.324032000000003</c:v>
                </c:pt>
                <c:pt idx="8028">
                  <c:v>99.30668</c:v>
                </c:pt>
                <c:pt idx="8029">
                  <c:v>99.301388000000003</c:v>
                </c:pt>
                <c:pt idx="8030">
                  <c:v>99.302161999999996</c:v>
                </c:pt>
                <c:pt idx="8031">
                  <c:v>99.287726000000006</c:v>
                </c:pt>
                <c:pt idx="8032">
                  <c:v>99.273523999999995</c:v>
                </c:pt>
                <c:pt idx="8033">
                  <c:v>99.247693999999996</c:v>
                </c:pt>
                <c:pt idx="8034">
                  <c:v>99.238675999999998</c:v>
                </c:pt>
                <c:pt idx="8035">
                  <c:v>99.238622000000007</c:v>
                </c:pt>
                <c:pt idx="8036">
                  <c:v>99.219164000000006</c:v>
                </c:pt>
                <c:pt idx="8037">
                  <c:v>99.218137999999996</c:v>
                </c:pt>
                <c:pt idx="8038">
                  <c:v>99.192074000000005</c:v>
                </c:pt>
                <c:pt idx="8039">
                  <c:v>99.195890000000006</c:v>
                </c:pt>
                <c:pt idx="8040">
                  <c:v>99.181021999999999</c:v>
                </c:pt>
                <c:pt idx="8041">
                  <c:v>99.171896000000004</c:v>
                </c:pt>
                <c:pt idx="8042">
                  <c:v>99.156794000000005</c:v>
                </c:pt>
                <c:pt idx="8043">
                  <c:v>99.149072000000004</c:v>
                </c:pt>
                <c:pt idx="8044">
                  <c:v>99.147092000000001</c:v>
                </c:pt>
                <c:pt idx="8045">
                  <c:v>99.125330000000005</c:v>
                </c:pt>
                <c:pt idx="8046">
                  <c:v>99.110857999999993</c:v>
                </c:pt>
                <c:pt idx="8047">
                  <c:v>99.100724</c:v>
                </c:pt>
                <c:pt idx="8048">
                  <c:v>99.095089999999999</c:v>
                </c:pt>
                <c:pt idx="8049">
                  <c:v>99.078385999999995</c:v>
                </c:pt>
                <c:pt idx="8050">
                  <c:v>99.066308000000006</c:v>
                </c:pt>
                <c:pt idx="8051">
                  <c:v>99.047569999999993</c:v>
                </c:pt>
                <c:pt idx="8052">
                  <c:v>99.034447999999998</c:v>
                </c:pt>
                <c:pt idx="8053">
                  <c:v>99.031801999999999</c:v>
                </c:pt>
                <c:pt idx="8054">
                  <c:v>99.008024000000006</c:v>
                </c:pt>
                <c:pt idx="8055">
                  <c:v>98.993606</c:v>
                </c:pt>
                <c:pt idx="8056">
                  <c:v>98.989555999999993</c:v>
                </c:pt>
                <c:pt idx="8057">
                  <c:v>98.993533999999997</c:v>
                </c:pt>
                <c:pt idx="8058">
                  <c:v>98.963455999999994</c:v>
                </c:pt>
                <c:pt idx="8059">
                  <c:v>98.957768000000002</c:v>
                </c:pt>
                <c:pt idx="8060">
                  <c:v>98.954402000000002</c:v>
                </c:pt>
                <c:pt idx="8061">
                  <c:v>98.943044</c:v>
                </c:pt>
                <c:pt idx="8062">
                  <c:v>98.934296000000003</c:v>
                </c:pt>
                <c:pt idx="8063">
                  <c:v>98.918204000000003</c:v>
                </c:pt>
                <c:pt idx="8064">
                  <c:v>98.905730000000005</c:v>
                </c:pt>
                <c:pt idx="8065">
                  <c:v>98.880350000000007</c:v>
                </c:pt>
                <c:pt idx="8066">
                  <c:v>98.877865999999997</c:v>
                </c:pt>
                <c:pt idx="8067">
                  <c:v>98.871260000000007</c:v>
                </c:pt>
                <c:pt idx="8068">
                  <c:v>98.86721</c:v>
                </c:pt>
                <c:pt idx="8069">
                  <c:v>98.845988000000006</c:v>
                </c:pt>
                <c:pt idx="8070">
                  <c:v>98.816000000000003</c:v>
                </c:pt>
                <c:pt idx="8071">
                  <c:v>98.824172000000004</c:v>
                </c:pt>
                <c:pt idx="8072">
                  <c:v>98.806172000000004</c:v>
                </c:pt>
                <c:pt idx="8073">
                  <c:v>98.784121999999996</c:v>
                </c:pt>
                <c:pt idx="8074">
                  <c:v>98.784139999999994</c:v>
                </c:pt>
                <c:pt idx="8075">
                  <c:v>98.773411999999993</c:v>
                </c:pt>
                <c:pt idx="8076">
                  <c:v>98.759876000000006</c:v>
                </c:pt>
                <c:pt idx="8077">
                  <c:v>98.755088000000001</c:v>
                </c:pt>
                <c:pt idx="8078">
                  <c:v>98.731958000000006</c:v>
                </c:pt>
                <c:pt idx="8079">
                  <c:v>98.732371999999998</c:v>
                </c:pt>
                <c:pt idx="8080">
                  <c:v>98.715181999999999</c:v>
                </c:pt>
                <c:pt idx="8081">
                  <c:v>98.706416000000004</c:v>
                </c:pt>
                <c:pt idx="8082">
                  <c:v>98.694338000000002</c:v>
                </c:pt>
                <c:pt idx="8083">
                  <c:v>98.689009999999996</c:v>
                </c:pt>
                <c:pt idx="8084">
                  <c:v>98.680784000000003</c:v>
                </c:pt>
                <c:pt idx="8085">
                  <c:v>98.672522000000001</c:v>
                </c:pt>
                <c:pt idx="8086">
                  <c:v>98.656195999999994</c:v>
                </c:pt>
                <c:pt idx="8087">
                  <c:v>98.641328000000001</c:v>
                </c:pt>
                <c:pt idx="8088">
                  <c:v>98.623543999999995</c:v>
                </c:pt>
                <c:pt idx="8089">
                  <c:v>98.616721999999996</c:v>
                </c:pt>
                <c:pt idx="8090">
                  <c:v>98.617298000000005</c:v>
                </c:pt>
                <c:pt idx="8091">
                  <c:v>98.616686000000001</c:v>
                </c:pt>
                <c:pt idx="8092">
                  <c:v>98.595302000000004</c:v>
                </c:pt>
                <c:pt idx="8093">
                  <c:v>98.579210000000003</c:v>
                </c:pt>
                <c:pt idx="8094">
                  <c:v>98.578922000000006</c:v>
                </c:pt>
                <c:pt idx="8095">
                  <c:v>98.560615999999996</c:v>
                </c:pt>
                <c:pt idx="8096">
                  <c:v>98.545963999999998</c:v>
                </c:pt>
                <c:pt idx="8097">
                  <c:v>98.544920000000005</c:v>
                </c:pt>
                <c:pt idx="8098">
                  <c:v>98.528018000000003</c:v>
                </c:pt>
                <c:pt idx="8099">
                  <c:v>98.520169999999993</c:v>
                </c:pt>
                <c:pt idx="8100">
                  <c:v>98.498965999999996</c:v>
                </c:pt>
                <c:pt idx="8101">
                  <c:v>98.493566000000001</c:v>
                </c:pt>
                <c:pt idx="8102">
                  <c:v>98.483053999999996</c:v>
                </c:pt>
                <c:pt idx="8103">
                  <c:v>98.465773999999996</c:v>
                </c:pt>
                <c:pt idx="8104">
                  <c:v>98.456342000000006</c:v>
                </c:pt>
                <c:pt idx="8105">
                  <c:v>98.444749999999999</c:v>
                </c:pt>
                <c:pt idx="8106">
                  <c:v>98.429017999999999</c:v>
                </c:pt>
                <c:pt idx="8107">
                  <c:v>98.405150000000006</c:v>
                </c:pt>
                <c:pt idx="8108">
                  <c:v>98.40119</c:v>
                </c:pt>
                <c:pt idx="8109">
                  <c:v>98.405906000000002</c:v>
                </c:pt>
                <c:pt idx="8110">
                  <c:v>98.388499999999993</c:v>
                </c:pt>
                <c:pt idx="8111">
                  <c:v>98.369383999999997</c:v>
                </c:pt>
                <c:pt idx="8112">
                  <c:v>98.354336000000004</c:v>
                </c:pt>
                <c:pt idx="8113">
                  <c:v>98.351833999999997</c:v>
                </c:pt>
                <c:pt idx="8114">
                  <c:v>98.341753999999995</c:v>
                </c:pt>
                <c:pt idx="8115">
                  <c:v>98.322890000000001</c:v>
                </c:pt>
                <c:pt idx="8116">
                  <c:v>98.322547999999998</c:v>
                </c:pt>
                <c:pt idx="8117">
                  <c:v>98.306348</c:v>
                </c:pt>
                <c:pt idx="8118">
                  <c:v>98.298553999999996</c:v>
                </c:pt>
                <c:pt idx="8119">
                  <c:v>98.279347999999999</c:v>
                </c:pt>
                <c:pt idx="8120">
                  <c:v>98.275568000000007</c:v>
                </c:pt>
                <c:pt idx="8121">
                  <c:v>98.259889999999999</c:v>
                </c:pt>
                <c:pt idx="8122">
                  <c:v>98.250854000000004</c:v>
                </c:pt>
                <c:pt idx="8123">
                  <c:v>98.240144000000001</c:v>
                </c:pt>
                <c:pt idx="8124">
                  <c:v>98.223674000000003</c:v>
                </c:pt>
                <c:pt idx="8125">
                  <c:v>98.209435999999997</c:v>
                </c:pt>
                <c:pt idx="8126">
                  <c:v>98.204179999999994</c:v>
                </c:pt>
                <c:pt idx="8127">
                  <c:v>98.190607999999997</c:v>
                </c:pt>
                <c:pt idx="8128">
                  <c:v>98.181139999999999</c:v>
                </c:pt>
                <c:pt idx="8129">
                  <c:v>98.183768000000001</c:v>
                </c:pt>
                <c:pt idx="8130">
                  <c:v>98.175218000000001</c:v>
                </c:pt>
                <c:pt idx="8131">
                  <c:v>98.146777999999998</c:v>
                </c:pt>
                <c:pt idx="8132">
                  <c:v>98.133476000000002</c:v>
                </c:pt>
                <c:pt idx="8133">
                  <c:v>98.125249999999994</c:v>
                </c:pt>
                <c:pt idx="8134">
                  <c:v>98.131135999999998</c:v>
                </c:pt>
                <c:pt idx="8135">
                  <c:v>98.122082000000006</c:v>
                </c:pt>
                <c:pt idx="8136">
                  <c:v>98.103847999999999</c:v>
                </c:pt>
                <c:pt idx="8137">
                  <c:v>98.094307999999998</c:v>
                </c:pt>
                <c:pt idx="8138">
                  <c:v>98.075047999999995</c:v>
                </c:pt>
                <c:pt idx="8139">
                  <c:v>98.058164000000005</c:v>
                </c:pt>
                <c:pt idx="8140">
                  <c:v>98.062610000000006</c:v>
                </c:pt>
                <c:pt idx="8141">
                  <c:v>98.046248000000006</c:v>
                </c:pt>
                <c:pt idx="8142">
                  <c:v>98.030137999999994</c:v>
                </c:pt>
                <c:pt idx="8143">
                  <c:v>98.035448000000002</c:v>
                </c:pt>
                <c:pt idx="8144">
                  <c:v>98.020741999999998</c:v>
                </c:pt>
                <c:pt idx="8145">
                  <c:v>97.994389999999996</c:v>
                </c:pt>
                <c:pt idx="8146">
                  <c:v>97.992428000000004</c:v>
                </c:pt>
                <c:pt idx="8147">
                  <c:v>97.986722</c:v>
                </c:pt>
                <c:pt idx="8148">
                  <c:v>97.962512000000004</c:v>
                </c:pt>
                <c:pt idx="8149">
                  <c:v>97.956770000000006</c:v>
                </c:pt>
                <c:pt idx="8150">
                  <c:v>97.938643999999996</c:v>
                </c:pt>
                <c:pt idx="8151">
                  <c:v>97.931156000000001</c:v>
                </c:pt>
                <c:pt idx="8152">
                  <c:v>97.915874000000002</c:v>
                </c:pt>
                <c:pt idx="8153">
                  <c:v>97.918142000000003</c:v>
                </c:pt>
                <c:pt idx="8154">
                  <c:v>97.905776000000003</c:v>
                </c:pt>
                <c:pt idx="8155">
                  <c:v>97.892384000000007</c:v>
                </c:pt>
                <c:pt idx="8156">
                  <c:v>97.883635999999996</c:v>
                </c:pt>
                <c:pt idx="8157">
                  <c:v>97.879604</c:v>
                </c:pt>
                <c:pt idx="8158">
                  <c:v>97.867795999999998</c:v>
                </c:pt>
                <c:pt idx="8159">
                  <c:v>97.851578000000003</c:v>
                </c:pt>
                <c:pt idx="8160">
                  <c:v>97.846339999999998</c:v>
                </c:pt>
                <c:pt idx="8161">
                  <c:v>97.821445999999995</c:v>
                </c:pt>
                <c:pt idx="8162">
                  <c:v>97.799666000000002</c:v>
                </c:pt>
                <c:pt idx="8163">
                  <c:v>97.789586</c:v>
                </c:pt>
                <c:pt idx="8164">
                  <c:v>97.798676</c:v>
                </c:pt>
                <c:pt idx="8165">
                  <c:v>97.778785999999997</c:v>
                </c:pt>
                <c:pt idx="8166">
                  <c:v>97.755709999999993</c:v>
                </c:pt>
                <c:pt idx="8167">
                  <c:v>97.743523999999994</c:v>
                </c:pt>
                <c:pt idx="8168">
                  <c:v>97.739851999999999</c:v>
                </c:pt>
                <c:pt idx="8169">
                  <c:v>97.743002000000004</c:v>
                </c:pt>
                <c:pt idx="8170">
                  <c:v>97.740932000000001</c:v>
                </c:pt>
                <c:pt idx="8171">
                  <c:v>97.724695999999994</c:v>
                </c:pt>
                <c:pt idx="8172">
                  <c:v>97.708802000000006</c:v>
                </c:pt>
                <c:pt idx="8173">
                  <c:v>97.693303999999998</c:v>
                </c:pt>
                <c:pt idx="8174">
                  <c:v>97.695409999999995</c:v>
                </c:pt>
                <c:pt idx="8175">
                  <c:v>97.677409999999995</c:v>
                </c:pt>
                <c:pt idx="8176">
                  <c:v>97.666051999999993</c:v>
                </c:pt>
                <c:pt idx="8177">
                  <c:v>97.652227999999994</c:v>
                </c:pt>
                <c:pt idx="8178">
                  <c:v>97.642706000000004</c:v>
                </c:pt>
                <c:pt idx="8179">
                  <c:v>97.656098</c:v>
                </c:pt>
                <c:pt idx="8180">
                  <c:v>97.630123999999995</c:v>
                </c:pt>
                <c:pt idx="8181">
                  <c:v>97.596716000000001</c:v>
                </c:pt>
                <c:pt idx="8182">
                  <c:v>97.597868000000005</c:v>
                </c:pt>
                <c:pt idx="8183">
                  <c:v>97.600442000000001</c:v>
                </c:pt>
                <c:pt idx="8184">
                  <c:v>97.578553999999997</c:v>
                </c:pt>
                <c:pt idx="8185">
                  <c:v>97.563668000000007</c:v>
                </c:pt>
                <c:pt idx="8186">
                  <c:v>97.546046000000004</c:v>
                </c:pt>
                <c:pt idx="8187">
                  <c:v>97.551230000000004</c:v>
                </c:pt>
                <c:pt idx="8188">
                  <c:v>97.554254</c:v>
                </c:pt>
                <c:pt idx="8189">
                  <c:v>97.513087999999996</c:v>
                </c:pt>
                <c:pt idx="8190">
                  <c:v>97.497103999999993</c:v>
                </c:pt>
                <c:pt idx="8191">
                  <c:v>97.507292000000007</c:v>
                </c:pt>
                <c:pt idx="8192">
                  <c:v>97.479337999999998</c:v>
                </c:pt>
                <c:pt idx="8193">
                  <c:v>97.478924000000006</c:v>
                </c:pt>
                <c:pt idx="8194">
                  <c:v>97.480742000000006</c:v>
                </c:pt>
                <c:pt idx="8195">
                  <c:v>97.469455999999994</c:v>
                </c:pt>
                <c:pt idx="8196">
                  <c:v>97.457828000000006</c:v>
                </c:pt>
                <c:pt idx="8197">
                  <c:v>97.453147999999999</c:v>
                </c:pt>
                <c:pt idx="8198">
                  <c:v>97.451275999999993</c:v>
                </c:pt>
                <c:pt idx="8199">
                  <c:v>97.433059999999998</c:v>
                </c:pt>
                <c:pt idx="8200">
                  <c:v>97.425229999999999</c:v>
                </c:pt>
                <c:pt idx="8201">
                  <c:v>97.414627999999993</c:v>
                </c:pt>
                <c:pt idx="8202">
                  <c:v>97.381184000000005</c:v>
                </c:pt>
                <c:pt idx="8203">
                  <c:v>97.371194000000003</c:v>
                </c:pt>
                <c:pt idx="8204">
                  <c:v>97.364282000000003</c:v>
                </c:pt>
                <c:pt idx="8205">
                  <c:v>97.358665999999999</c:v>
                </c:pt>
                <c:pt idx="8206">
                  <c:v>97.356973999999994</c:v>
                </c:pt>
                <c:pt idx="8207">
                  <c:v>97.335697999999994</c:v>
                </c:pt>
                <c:pt idx="8208">
                  <c:v>97.319227999999995</c:v>
                </c:pt>
                <c:pt idx="8209">
                  <c:v>97.317409999999995</c:v>
                </c:pt>
                <c:pt idx="8210">
                  <c:v>97.323998000000003</c:v>
                </c:pt>
                <c:pt idx="8211">
                  <c:v>97.304090000000002</c:v>
                </c:pt>
                <c:pt idx="8212">
                  <c:v>97.277234000000007</c:v>
                </c:pt>
                <c:pt idx="8213">
                  <c:v>97.283462</c:v>
                </c:pt>
                <c:pt idx="8214">
                  <c:v>97.265587999999994</c:v>
                </c:pt>
                <c:pt idx="8215">
                  <c:v>97.245986000000002</c:v>
                </c:pt>
                <c:pt idx="8216">
                  <c:v>97.229174</c:v>
                </c:pt>
                <c:pt idx="8217">
                  <c:v>97.225645999999998</c:v>
                </c:pt>
                <c:pt idx="8218">
                  <c:v>97.221704000000003</c:v>
                </c:pt>
                <c:pt idx="8219">
                  <c:v>97.206764000000007</c:v>
                </c:pt>
                <c:pt idx="8220">
                  <c:v>97.192400000000006</c:v>
                </c:pt>
                <c:pt idx="8221">
                  <c:v>97.186009999999996</c:v>
                </c:pt>
                <c:pt idx="8222">
                  <c:v>97.166390000000007</c:v>
                </c:pt>
                <c:pt idx="8223">
                  <c:v>97.161475999999993</c:v>
                </c:pt>
                <c:pt idx="8224">
                  <c:v>97.163978</c:v>
                </c:pt>
                <c:pt idx="8225">
                  <c:v>97.149019999999993</c:v>
                </c:pt>
                <c:pt idx="8226">
                  <c:v>97.139731999999995</c:v>
                </c:pt>
                <c:pt idx="8227">
                  <c:v>97.124234000000001</c:v>
                </c:pt>
                <c:pt idx="8228">
                  <c:v>97.123964000000001</c:v>
                </c:pt>
                <c:pt idx="8229">
                  <c:v>97.121983999999998</c:v>
                </c:pt>
                <c:pt idx="8230">
                  <c:v>97.103605999999999</c:v>
                </c:pt>
                <c:pt idx="8231">
                  <c:v>97.091059999999999</c:v>
                </c:pt>
                <c:pt idx="8232">
                  <c:v>97.068830000000005</c:v>
                </c:pt>
                <c:pt idx="8233">
                  <c:v>97.056662000000003</c:v>
                </c:pt>
                <c:pt idx="8234">
                  <c:v>97.049030000000002</c:v>
                </c:pt>
                <c:pt idx="8235">
                  <c:v>97.026979999999995</c:v>
                </c:pt>
                <c:pt idx="8236">
                  <c:v>97.030165999999994</c:v>
                </c:pt>
                <c:pt idx="8237">
                  <c:v>97.019599999999997</c:v>
                </c:pt>
                <c:pt idx="8238">
                  <c:v>97.003885999999994</c:v>
                </c:pt>
                <c:pt idx="8239">
                  <c:v>97.001311999999999</c:v>
                </c:pt>
                <c:pt idx="8240">
                  <c:v>96.979910000000004</c:v>
                </c:pt>
                <c:pt idx="8241">
                  <c:v>96.962522000000007</c:v>
                </c:pt>
                <c:pt idx="8242">
                  <c:v>96.964123999999998</c:v>
                </c:pt>
                <c:pt idx="8243">
                  <c:v>96.959444000000005</c:v>
                </c:pt>
                <c:pt idx="8244">
                  <c:v>96.959804000000005</c:v>
                </c:pt>
                <c:pt idx="8245">
                  <c:v>96.940472</c:v>
                </c:pt>
                <c:pt idx="8246">
                  <c:v>96.929311999999996</c:v>
                </c:pt>
                <c:pt idx="8247">
                  <c:v>96.923732000000001</c:v>
                </c:pt>
                <c:pt idx="8248">
                  <c:v>96.914606000000006</c:v>
                </c:pt>
                <c:pt idx="8249">
                  <c:v>96.891098</c:v>
                </c:pt>
                <c:pt idx="8250">
                  <c:v>96.897757999999996</c:v>
                </c:pt>
                <c:pt idx="8251">
                  <c:v>96.882763999999995</c:v>
                </c:pt>
                <c:pt idx="8252">
                  <c:v>96.861469999999997</c:v>
                </c:pt>
                <c:pt idx="8253">
                  <c:v>96.834181999999998</c:v>
                </c:pt>
                <c:pt idx="8254">
                  <c:v>96.837835999999996</c:v>
                </c:pt>
                <c:pt idx="8255">
                  <c:v>96.842354</c:v>
                </c:pt>
                <c:pt idx="8256">
                  <c:v>96.831068000000002</c:v>
                </c:pt>
                <c:pt idx="8257">
                  <c:v>96.823849999999993</c:v>
                </c:pt>
                <c:pt idx="8258">
                  <c:v>96.808747999999994</c:v>
                </c:pt>
                <c:pt idx="8259">
                  <c:v>96.788858000000005</c:v>
                </c:pt>
                <c:pt idx="8260">
                  <c:v>96.796220000000005</c:v>
                </c:pt>
                <c:pt idx="8261">
                  <c:v>96.779066</c:v>
                </c:pt>
                <c:pt idx="8262">
                  <c:v>96.767653999999993</c:v>
                </c:pt>
                <c:pt idx="8263">
                  <c:v>96.757717999999997</c:v>
                </c:pt>
                <c:pt idx="8264">
                  <c:v>96.743551999999994</c:v>
                </c:pt>
                <c:pt idx="8265">
                  <c:v>96.728341999999998</c:v>
                </c:pt>
                <c:pt idx="8266">
                  <c:v>96.723805999999996</c:v>
                </c:pt>
                <c:pt idx="8267">
                  <c:v>96.713329999999999</c:v>
                </c:pt>
                <c:pt idx="8268">
                  <c:v>96.705787999999998</c:v>
                </c:pt>
                <c:pt idx="8269">
                  <c:v>96.695186000000007</c:v>
                </c:pt>
                <c:pt idx="8270">
                  <c:v>96.685249999999996</c:v>
                </c:pt>
                <c:pt idx="8271">
                  <c:v>96.669445999999994</c:v>
                </c:pt>
                <c:pt idx="8272">
                  <c:v>96.647090000000006</c:v>
                </c:pt>
                <c:pt idx="8273">
                  <c:v>96.646981999999994</c:v>
                </c:pt>
                <c:pt idx="8274">
                  <c:v>96.652345999999994</c:v>
                </c:pt>
                <c:pt idx="8275">
                  <c:v>96.635587999999998</c:v>
                </c:pt>
                <c:pt idx="8276">
                  <c:v>96.613718000000006</c:v>
                </c:pt>
                <c:pt idx="8277">
                  <c:v>96.611666</c:v>
                </c:pt>
                <c:pt idx="8278">
                  <c:v>96.616327999999996</c:v>
                </c:pt>
                <c:pt idx="8279">
                  <c:v>96.606409999999997</c:v>
                </c:pt>
                <c:pt idx="8280">
                  <c:v>96.597589999999997</c:v>
                </c:pt>
                <c:pt idx="8281">
                  <c:v>96.584810000000004</c:v>
                </c:pt>
                <c:pt idx="8282">
                  <c:v>96.569906000000003</c:v>
                </c:pt>
                <c:pt idx="8283">
                  <c:v>96.554227999999995</c:v>
                </c:pt>
                <c:pt idx="8284">
                  <c:v>96.543086000000002</c:v>
                </c:pt>
                <c:pt idx="8285">
                  <c:v>96.521413999999993</c:v>
                </c:pt>
                <c:pt idx="8286">
                  <c:v>96.504475999999997</c:v>
                </c:pt>
                <c:pt idx="8287">
                  <c:v>96.513530000000003</c:v>
                </c:pt>
                <c:pt idx="8288">
                  <c:v>96.492919999999998</c:v>
                </c:pt>
                <c:pt idx="8289">
                  <c:v>96.491119999999995</c:v>
                </c:pt>
                <c:pt idx="8290">
                  <c:v>96.482839999999996</c:v>
                </c:pt>
                <c:pt idx="8291">
                  <c:v>96.480121999999994</c:v>
                </c:pt>
                <c:pt idx="8292">
                  <c:v>96.454993999999999</c:v>
                </c:pt>
                <c:pt idx="8293">
                  <c:v>96.442898</c:v>
                </c:pt>
                <c:pt idx="8294">
                  <c:v>96.439802</c:v>
                </c:pt>
                <c:pt idx="8295">
                  <c:v>96.420524</c:v>
                </c:pt>
                <c:pt idx="8296">
                  <c:v>96.419101999999995</c:v>
                </c:pt>
                <c:pt idx="8297">
                  <c:v>96.419030000000006</c:v>
                </c:pt>
                <c:pt idx="8298">
                  <c:v>96.412477999999993</c:v>
                </c:pt>
                <c:pt idx="8299">
                  <c:v>96.389204000000007</c:v>
                </c:pt>
                <c:pt idx="8300">
                  <c:v>96.387835999999993</c:v>
                </c:pt>
                <c:pt idx="8301">
                  <c:v>96.370142000000001</c:v>
                </c:pt>
                <c:pt idx="8302">
                  <c:v>96.355903999999995</c:v>
                </c:pt>
                <c:pt idx="8303">
                  <c:v>96.334052</c:v>
                </c:pt>
                <c:pt idx="8304">
                  <c:v>96.343249999999998</c:v>
                </c:pt>
                <c:pt idx="8305">
                  <c:v>96.344672000000003</c:v>
                </c:pt>
                <c:pt idx="8306">
                  <c:v>96.326024000000004</c:v>
                </c:pt>
                <c:pt idx="8307">
                  <c:v>96.312470000000005</c:v>
                </c:pt>
                <c:pt idx="8308">
                  <c:v>96.308654000000004</c:v>
                </c:pt>
                <c:pt idx="8309">
                  <c:v>96.302822000000006</c:v>
                </c:pt>
                <c:pt idx="8310">
                  <c:v>96.270764</c:v>
                </c:pt>
                <c:pt idx="8311">
                  <c:v>96.268298000000001</c:v>
                </c:pt>
                <c:pt idx="8312">
                  <c:v>96.260468000000003</c:v>
                </c:pt>
                <c:pt idx="8313">
                  <c:v>96.265904000000006</c:v>
                </c:pt>
                <c:pt idx="8314">
                  <c:v>96.254869999999997</c:v>
                </c:pt>
                <c:pt idx="8315">
                  <c:v>96.238669999999999</c:v>
                </c:pt>
                <c:pt idx="8316">
                  <c:v>96.223910000000004</c:v>
                </c:pt>
                <c:pt idx="8317">
                  <c:v>96.204847999999998</c:v>
                </c:pt>
                <c:pt idx="8318">
                  <c:v>96.202886000000007</c:v>
                </c:pt>
                <c:pt idx="8319">
                  <c:v>96.186884000000006</c:v>
                </c:pt>
                <c:pt idx="8320">
                  <c:v>96.173743999999999</c:v>
                </c:pt>
                <c:pt idx="8321">
                  <c:v>96.163105999999999</c:v>
                </c:pt>
                <c:pt idx="8322">
                  <c:v>96.169495999999995</c:v>
                </c:pt>
                <c:pt idx="8323">
                  <c:v>96.146221999999995</c:v>
                </c:pt>
                <c:pt idx="8324">
                  <c:v>96.130579999999995</c:v>
                </c:pt>
                <c:pt idx="8325">
                  <c:v>96.124064000000004</c:v>
                </c:pt>
                <c:pt idx="8326">
                  <c:v>96.120283999999998</c:v>
                </c:pt>
                <c:pt idx="8327">
                  <c:v>96.123469999999998</c:v>
                </c:pt>
                <c:pt idx="8328">
                  <c:v>96.121274</c:v>
                </c:pt>
                <c:pt idx="8329">
                  <c:v>96.100232000000005</c:v>
                </c:pt>
                <c:pt idx="8330">
                  <c:v>96.086174</c:v>
                </c:pt>
                <c:pt idx="8331">
                  <c:v>96.071774000000005</c:v>
                </c:pt>
                <c:pt idx="8332">
                  <c:v>96.063475999999994</c:v>
                </c:pt>
                <c:pt idx="8333">
                  <c:v>96.060109999999995</c:v>
                </c:pt>
                <c:pt idx="8334">
                  <c:v>96.045655999999994</c:v>
                </c:pt>
                <c:pt idx="8335">
                  <c:v>96.046340000000001</c:v>
                </c:pt>
                <c:pt idx="8336">
                  <c:v>96.046105999999995</c:v>
                </c:pt>
                <c:pt idx="8337">
                  <c:v>96.026737999999995</c:v>
                </c:pt>
                <c:pt idx="8338">
                  <c:v>96.007459999999995</c:v>
                </c:pt>
                <c:pt idx="8339">
                  <c:v>95.988433999999998</c:v>
                </c:pt>
                <c:pt idx="8340">
                  <c:v>95.988848000000004</c:v>
                </c:pt>
                <c:pt idx="8341">
                  <c:v>95.982134000000002</c:v>
                </c:pt>
                <c:pt idx="8342">
                  <c:v>95.974952000000002</c:v>
                </c:pt>
                <c:pt idx="8343">
                  <c:v>95.959382000000005</c:v>
                </c:pt>
                <c:pt idx="8344">
                  <c:v>95.957492000000002</c:v>
                </c:pt>
                <c:pt idx="8345">
                  <c:v>95.945468000000005</c:v>
                </c:pt>
                <c:pt idx="8346">
                  <c:v>95.930995999999993</c:v>
                </c:pt>
                <c:pt idx="8347">
                  <c:v>95.917153999999996</c:v>
                </c:pt>
                <c:pt idx="8348">
                  <c:v>95.900720000000007</c:v>
                </c:pt>
                <c:pt idx="8349">
                  <c:v>95.901944</c:v>
                </c:pt>
                <c:pt idx="8350">
                  <c:v>95.913895999999994</c:v>
                </c:pt>
                <c:pt idx="8351">
                  <c:v>95.893591999999998</c:v>
                </c:pt>
                <c:pt idx="8352">
                  <c:v>95.862722000000005</c:v>
                </c:pt>
                <c:pt idx="8353">
                  <c:v>95.8523</c:v>
                </c:pt>
                <c:pt idx="8354">
                  <c:v>95.847943999999998</c:v>
                </c:pt>
                <c:pt idx="8355">
                  <c:v>95.840258000000006</c:v>
                </c:pt>
                <c:pt idx="8356">
                  <c:v>95.827153999999993</c:v>
                </c:pt>
                <c:pt idx="8357">
                  <c:v>95.823751999999999</c:v>
                </c:pt>
                <c:pt idx="8358">
                  <c:v>95.813509999999994</c:v>
                </c:pt>
                <c:pt idx="8359">
                  <c:v>95.802205999999998</c:v>
                </c:pt>
                <c:pt idx="8360">
                  <c:v>95.801197999999999</c:v>
                </c:pt>
                <c:pt idx="8361">
                  <c:v>95.789839999999998</c:v>
                </c:pt>
                <c:pt idx="8362">
                  <c:v>95.770616000000004</c:v>
                </c:pt>
                <c:pt idx="8363">
                  <c:v>95.765504000000007</c:v>
                </c:pt>
                <c:pt idx="8364">
                  <c:v>95.756647999999998</c:v>
                </c:pt>
                <c:pt idx="8365">
                  <c:v>95.749178000000001</c:v>
                </c:pt>
                <c:pt idx="8366">
                  <c:v>95.731358</c:v>
                </c:pt>
                <c:pt idx="8367">
                  <c:v>95.728784000000005</c:v>
                </c:pt>
                <c:pt idx="8368">
                  <c:v>95.734021999999996</c:v>
                </c:pt>
                <c:pt idx="8369">
                  <c:v>95.719982000000002</c:v>
                </c:pt>
                <c:pt idx="8370">
                  <c:v>95.698310000000006</c:v>
                </c:pt>
                <c:pt idx="8371">
                  <c:v>95.693216000000007</c:v>
                </c:pt>
                <c:pt idx="8372">
                  <c:v>95.694224000000006</c:v>
                </c:pt>
                <c:pt idx="8373">
                  <c:v>95.672479999999993</c:v>
                </c:pt>
                <c:pt idx="8374">
                  <c:v>95.665657999999993</c:v>
                </c:pt>
                <c:pt idx="8375">
                  <c:v>95.652715999999998</c:v>
                </c:pt>
                <c:pt idx="8376">
                  <c:v>95.649457999999996</c:v>
                </c:pt>
                <c:pt idx="8377">
                  <c:v>95.646289999999993</c:v>
                </c:pt>
                <c:pt idx="8378">
                  <c:v>95.631404000000003</c:v>
                </c:pt>
                <c:pt idx="8379">
                  <c:v>95.617418000000001</c:v>
                </c:pt>
                <c:pt idx="8380">
                  <c:v>95.617363999999995</c:v>
                </c:pt>
                <c:pt idx="8381">
                  <c:v>95.606114000000005</c:v>
                </c:pt>
                <c:pt idx="8382">
                  <c:v>95.591138000000001</c:v>
                </c:pt>
                <c:pt idx="8383">
                  <c:v>95.583811999999995</c:v>
                </c:pt>
                <c:pt idx="8384">
                  <c:v>95.549251999999996</c:v>
                </c:pt>
                <c:pt idx="8385">
                  <c:v>95.554832000000005</c:v>
                </c:pt>
                <c:pt idx="8386">
                  <c:v>95.536742000000004</c:v>
                </c:pt>
                <c:pt idx="8387">
                  <c:v>95.540306000000001</c:v>
                </c:pt>
                <c:pt idx="8388">
                  <c:v>95.544967999999997</c:v>
                </c:pt>
                <c:pt idx="8389">
                  <c:v>95.524538000000007</c:v>
                </c:pt>
                <c:pt idx="8390">
                  <c:v>95.522503999999998</c:v>
                </c:pt>
                <c:pt idx="8391">
                  <c:v>95.513720000000006</c:v>
                </c:pt>
                <c:pt idx="8392">
                  <c:v>95.488826000000003</c:v>
                </c:pt>
                <c:pt idx="8393">
                  <c:v>95.472301999999999</c:v>
                </c:pt>
                <c:pt idx="8394">
                  <c:v>95.466793999999993</c:v>
                </c:pt>
                <c:pt idx="8395">
                  <c:v>95.476298</c:v>
                </c:pt>
                <c:pt idx="8396">
                  <c:v>95.461519999999993</c:v>
                </c:pt>
                <c:pt idx="8397">
                  <c:v>95.446526000000006</c:v>
                </c:pt>
                <c:pt idx="8398">
                  <c:v>95.436896000000004</c:v>
                </c:pt>
                <c:pt idx="8399">
                  <c:v>95.428274000000002</c:v>
                </c:pt>
                <c:pt idx="8400">
                  <c:v>95.421884000000006</c:v>
                </c:pt>
                <c:pt idx="8401">
                  <c:v>95.407303999999996</c:v>
                </c:pt>
                <c:pt idx="8402">
                  <c:v>95.395514000000006</c:v>
                </c:pt>
                <c:pt idx="8403">
                  <c:v>95.401921999999999</c:v>
                </c:pt>
                <c:pt idx="8404">
                  <c:v>95.388295999999997</c:v>
                </c:pt>
                <c:pt idx="8405">
                  <c:v>95.377244000000005</c:v>
                </c:pt>
                <c:pt idx="8406">
                  <c:v>95.353790000000004</c:v>
                </c:pt>
                <c:pt idx="8407">
                  <c:v>95.342359999999999</c:v>
                </c:pt>
                <c:pt idx="8408">
                  <c:v>95.339551999999998</c:v>
                </c:pt>
                <c:pt idx="8409">
                  <c:v>95.337283999999997</c:v>
                </c:pt>
                <c:pt idx="8410">
                  <c:v>95.318923999999996</c:v>
                </c:pt>
                <c:pt idx="8411">
                  <c:v>95.303551999999996</c:v>
                </c:pt>
                <c:pt idx="8412">
                  <c:v>95.289565999999994</c:v>
                </c:pt>
                <c:pt idx="8413">
                  <c:v>95.283355999999998</c:v>
                </c:pt>
                <c:pt idx="8414">
                  <c:v>95.278549999999996</c:v>
                </c:pt>
                <c:pt idx="8415">
                  <c:v>95.269748000000007</c:v>
                </c:pt>
                <c:pt idx="8416">
                  <c:v>95.252306000000004</c:v>
                </c:pt>
                <c:pt idx="8417">
                  <c:v>95.253044000000003</c:v>
                </c:pt>
                <c:pt idx="8418">
                  <c:v>95.250848000000005</c:v>
                </c:pt>
                <c:pt idx="8419">
                  <c:v>95.231821999999994</c:v>
                </c:pt>
                <c:pt idx="8420">
                  <c:v>95.209502000000001</c:v>
                </c:pt>
                <c:pt idx="8421">
                  <c:v>95.222155999999998</c:v>
                </c:pt>
                <c:pt idx="8422">
                  <c:v>95.217296000000005</c:v>
                </c:pt>
                <c:pt idx="8423">
                  <c:v>95.203813999999994</c:v>
                </c:pt>
                <c:pt idx="8424">
                  <c:v>95.197999999999993</c:v>
                </c:pt>
                <c:pt idx="8425">
                  <c:v>95.192599999999999</c:v>
                </c:pt>
                <c:pt idx="8426">
                  <c:v>95.176292000000004</c:v>
                </c:pt>
                <c:pt idx="8427">
                  <c:v>95.155394000000001</c:v>
                </c:pt>
                <c:pt idx="8428">
                  <c:v>95.159317999999999</c:v>
                </c:pt>
                <c:pt idx="8429">
                  <c:v>95.142325999999997</c:v>
                </c:pt>
                <c:pt idx="8430">
                  <c:v>95.129744000000002</c:v>
                </c:pt>
                <c:pt idx="8431">
                  <c:v>95.128771999999998</c:v>
                </c:pt>
                <c:pt idx="8432">
                  <c:v>95.128664000000001</c:v>
                </c:pt>
                <c:pt idx="8433">
                  <c:v>95.116442000000006</c:v>
                </c:pt>
                <c:pt idx="8434">
                  <c:v>95.098423999999994</c:v>
                </c:pt>
                <c:pt idx="8435">
                  <c:v>95.089783999999995</c:v>
                </c:pt>
                <c:pt idx="8436">
                  <c:v>95.092808000000005</c:v>
                </c:pt>
                <c:pt idx="8437">
                  <c:v>95.068129999999996</c:v>
                </c:pt>
                <c:pt idx="8438">
                  <c:v>95.050976000000006</c:v>
                </c:pt>
                <c:pt idx="8439">
                  <c:v>95.043812000000003</c:v>
                </c:pt>
                <c:pt idx="8440">
                  <c:v>95.052344000000005</c:v>
                </c:pt>
                <c:pt idx="8441">
                  <c:v>95.038411999999994</c:v>
                </c:pt>
                <c:pt idx="8442">
                  <c:v>95.030096</c:v>
                </c:pt>
                <c:pt idx="8443">
                  <c:v>95.014166000000003</c:v>
                </c:pt>
                <c:pt idx="8444">
                  <c:v>95.008964000000006</c:v>
                </c:pt>
                <c:pt idx="8445">
                  <c:v>94.999892000000003</c:v>
                </c:pt>
                <c:pt idx="8446">
                  <c:v>94.983044000000007</c:v>
                </c:pt>
                <c:pt idx="8447">
                  <c:v>94.980757999999994</c:v>
                </c:pt>
                <c:pt idx="8448">
                  <c:v>94.982557999999997</c:v>
                </c:pt>
                <c:pt idx="8449">
                  <c:v>94.978219999999993</c:v>
                </c:pt>
                <c:pt idx="8450">
                  <c:v>94.961479999999995</c:v>
                </c:pt>
                <c:pt idx="8451">
                  <c:v>94.948627999999999</c:v>
                </c:pt>
                <c:pt idx="8452">
                  <c:v>94.942580000000007</c:v>
                </c:pt>
                <c:pt idx="8453">
                  <c:v>94.930573999999993</c:v>
                </c:pt>
                <c:pt idx="8454">
                  <c:v>94.915598000000003</c:v>
                </c:pt>
                <c:pt idx="8455">
                  <c:v>94.914428000000001</c:v>
                </c:pt>
                <c:pt idx="8456">
                  <c:v>94.899236000000002</c:v>
                </c:pt>
                <c:pt idx="8457">
                  <c:v>94.895527999999999</c:v>
                </c:pt>
                <c:pt idx="8458">
                  <c:v>94.884169999999997</c:v>
                </c:pt>
                <c:pt idx="8459">
                  <c:v>94.869302000000005</c:v>
                </c:pt>
                <c:pt idx="8460">
                  <c:v>94.860175999999996</c:v>
                </c:pt>
                <c:pt idx="8461">
                  <c:v>94.864009999999993</c:v>
                </c:pt>
                <c:pt idx="8462">
                  <c:v>94.870112000000006</c:v>
                </c:pt>
                <c:pt idx="8463">
                  <c:v>94.854038000000003</c:v>
                </c:pt>
                <c:pt idx="8464">
                  <c:v>94.818308000000002</c:v>
                </c:pt>
                <c:pt idx="8465">
                  <c:v>94.807255999999995</c:v>
                </c:pt>
                <c:pt idx="8466">
                  <c:v>94.800541999999993</c:v>
                </c:pt>
                <c:pt idx="8467">
                  <c:v>94.804069999999996</c:v>
                </c:pt>
                <c:pt idx="8468">
                  <c:v>94.806157999999996</c:v>
                </c:pt>
                <c:pt idx="8469">
                  <c:v>94.790533999999994</c:v>
                </c:pt>
                <c:pt idx="8470">
                  <c:v>94.787132</c:v>
                </c:pt>
                <c:pt idx="8471">
                  <c:v>94.773002000000005</c:v>
                </c:pt>
                <c:pt idx="8472">
                  <c:v>94.766161999999994</c:v>
                </c:pt>
                <c:pt idx="8473">
                  <c:v>94.743337999999994</c:v>
                </c:pt>
                <c:pt idx="8474">
                  <c:v>94.731026</c:v>
                </c:pt>
                <c:pt idx="8475">
                  <c:v>94.716031999999998</c:v>
                </c:pt>
                <c:pt idx="8476">
                  <c:v>94.731673999999998</c:v>
                </c:pt>
                <c:pt idx="8477">
                  <c:v>94.718642000000003</c:v>
                </c:pt>
                <c:pt idx="8478">
                  <c:v>94.702622000000005</c:v>
                </c:pt>
                <c:pt idx="8479">
                  <c:v>94.696123999999998</c:v>
                </c:pt>
                <c:pt idx="8480">
                  <c:v>94.692307999999997</c:v>
                </c:pt>
                <c:pt idx="8481">
                  <c:v>94.672994000000003</c:v>
                </c:pt>
                <c:pt idx="8482">
                  <c:v>94.656559999999999</c:v>
                </c:pt>
                <c:pt idx="8483">
                  <c:v>94.646156000000005</c:v>
                </c:pt>
                <c:pt idx="8484">
                  <c:v>94.652653999999998</c:v>
                </c:pt>
                <c:pt idx="8485">
                  <c:v>94.644229999999993</c:v>
                </c:pt>
                <c:pt idx="8486">
                  <c:v>94.651970000000006</c:v>
                </c:pt>
                <c:pt idx="8487">
                  <c:v>94.626698000000005</c:v>
                </c:pt>
                <c:pt idx="8488">
                  <c:v>94.609453999999999</c:v>
                </c:pt>
                <c:pt idx="8489">
                  <c:v>94.611181999999999</c:v>
                </c:pt>
                <c:pt idx="8490">
                  <c:v>94.607473999999996</c:v>
                </c:pt>
                <c:pt idx="8491">
                  <c:v>94.592894000000001</c:v>
                </c:pt>
                <c:pt idx="8492">
                  <c:v>94.582058000000004</c:v>
                </c:pt>
                <c:pt idx="8493">
                  <c:v>94.561375999999996</c:v>
                </c:pt>
                <c:pt idx="8494">
                  <c:v>94.555706000000001</c:v>
                </c:pt>
                <c:pt idx="8495">
                  <c:v>94.559234000000004</c:v>
                </c:pt>
                <c:pt idx="8496">
                  <c:v>94.55153</c:v>
                </c:pt>
                <c:pt idx="8497">
                  <c:v>94.542727999999997</c:v>
                </c:pt>
                <c:pt idx="8498">
                  <c:v>94.529876000000002</c:v>
                </c:pt>
                <c:pt idx="8499">
                  <c:v>94.517995999999997</c:v>
                </c:pt>
                <c:pt idx="8500">
                  <c:v>94.495424</c:v>
                </c:pt>
                <c:pt idx="8501">
                  <c:v>94.483183999999994</c:v>
                </c:pt>
                <c:pt idx="8502">
                  <c:v>94.474400000000003</c:v>
                </c:pt>
                <c:pt idx="8503">
                  <c:v>94.486874</c:v>
                </c:pt>
                <c:pt idx="8504">
                  <c:v>94.470331999999999</c:v>
                </c:pt>
                <c:pt idx="8505">
                  <c:v>94.465057999999999</c:v>
                </c:pt>
                <c:pt idx="8506">
                  <c:v>94.448408000000001</c:v>
                </c:pt>
                <c:pt idx="8507">
                  <c:v>94.438453999999993</c:v>
                </c:pt>
                <c:pt idx="8508">
                  <c:v>94.435087999999993</c:v>
                </c:pt>
                <c:pt idx="8509">
                  <c:v>94.430120000000002</c:v>
                </c:pt>
                <c:pt idx="8510">
                  <c:v>94.422973999999996</c:v>
                </c:pt>
                <c:pt idx="8511">
                  <c:v>94.397540000000006</c:v>
                </c:pt>
                <c:pt idx="8512">
                  <c:v>94.387243999999995</c:v>
                </c:pt>
                <c:pt idx="8513">
                  <c:v>94.384165999999993</c:v>
                </c:pt>
                <c:pt idx="8514">
                  <c:v>94.376515999999995</c:v>
                </c:pt>
                <c:pt idx="8515">
                  <c:v>94.375184000000004</c:v>
                </c:pt>
                <c:pt idx="8516">
                  <c:v>94.367804000000007</c:v>
                </c:pt>
                <c:pt idx="8517">
                  <c:v>94.369370000000004</c:v>
                </c:pt>
                <c:pt idx="8518">
                  <c:v>94.349425999999994</c:v>
                </c:pt>
                <c:pt idx="8519">
                  <c:v>94.334180000000003</c:v>
                </c:pt>
                <c:pt idx="8520">
                  <c:v>94.334863999999996</c:v>
                </c:pt>
                <c:pt idx="8521">
                  <c:v>94.316990000000004</c:v>
                </c:pt>
                <c:pt idx="8522">
                  <c:v>94.304552000000001</c:v>
                </c:pt>
                <c:pt idx="8523">
                  <c:v>94.304444000000004</c:v>
                </c:pt>
                <c:pt idx="8524">
                  <c:v>94.275914</c:v>
                </c:pt>
                <c:pt idx="8525">
                  <c:v>94.279837999999998</c:v>
                </c:pt>
                <c:pt idx="8526">
                  <c:v>94.284644</c:v>
                </c:pt>
                <c:pt idx="8527">
                  <c:v>94.277227999999994</c:v>
                </c:pt>
                <c:pt idx="8528">
                  <c:v>94.257949999999994</c:v>
                </c:pt>
                <c:pt idx="8529">
                  <c:v>94.241714000000002</c:v>
                </c:pt>
                <c:pt idx="8530">
                  <c:v>94.249364</c:v>
                </c:pt>
                <c:pt idx="8531">
                  <c:v>94.239050000000006</c:v>
                </c:pt>
                <c:pt idx="8532">
                  <c:v>94.231634</c:v>
                </c:pt>
                <c:pt idx="8533">
                  <c:v>94.212733999999998</c:v>
                </c:pt>
                <c:pt idx="8534">
                  <c:v>94.196371999999997</c:v>
                </c:pt>
                <c:pt idx="8535">
                  <c:v>94.191782000000003</c:v>
                </c:pt>
                <c:pt idx="8536">
                  <c:v>94.199414000000004</c:v>
                </c:pt>
                <c:pt idx="8537">
                  <c:v>94.178156000000001</c:v>
                </c:pt>
                <c:pt idx="8538">
                  <c:v>94.171982</c:v>
                </c:pt>
                <c:pt idx="8539">
                  <c:v>94.164872000000003</c:v>
                </c:pt>
                <c:pt idx="8540">
                  <c:v>94.160588000000004</c:v>
                </c:pt>
                <c:pt idx="8541">
                  <c:v>94.146512000000001</c:v>
                </c:pt>
                <c:pt idx="8542">
                  <c:v>94.135081999999997</c:v>
                </c:pt>
                <c:pt idx="8543">
                  <c:v>94.142930000000007</c:v>
                </c:pt>
                <c:pt idx="8544">
                  <c:v>94.129429999999999</c:v>
                </c:pt>
                <c:pt idx="8545">
                  <c:v>94.124821999999995</c:v>
                </c:pt>
                <c:pt idx="8546">
                  <c:v>94.105328</c:v>
                </c:pt>
                <c:pt idx="8547">
                  <c:v>94.099478000000005</c:v>
                </c:pt>
                <c:pt idx="8548">
                  <c:v>94.091108000000006</c:v>
                </c:pt>
                <c:pt idx="8549">
                  <c:v>94.082738000000006</c:v>
                </c:pt>
                <c:pt idx="8550">
                  <c:v>94.074691999999999</c:v>
                </c:pt>
                <c:pt idx="8551">
                  <c:v>94.063243999999997</c:v>
                </c:pt>
                <c:pt idx="8552">
                  <c:v>94.046756000000002</c:v>
                </c:pt>
                <c:pt idx="8553">
                  <c:v>94.043768</c:v>
                </c:pt>
                <c:pt idx="8554">
                  <c:v>94.035073999999994</c:v>
                </c:pt>
                <c:pt idx="8555">
                  <c:v>94.028431999999995</c:v>
                </c:pt>
                <c:pt idx="8556">
                  <c:v>94.019611999999995</c:v>
                </c:pt>
                <c:pt idx="8557">
                  <c:v>94.016264000000007</c:v>
                </c:pt>
                <c:pt idx="8558">
                  <c:v>93.985339999999994</c:v>
                </c:pt>
                <c:pt idx="8559">
                  <c:v>93.978517999999994</c:v>
                </c:pt>
                <c:pt idx="8560">
                  <c:v>93.973153999999994</c:v>
                </c:pt>
                <c:pt idx="8561">
                  <c:v>93.981415999999996</c:v>
                </c:pt>
                <c:pt idx="8562">
                  <c:v>93.974593999999996</c:v>
                </c:pt>
                <c:pt idx="8563">
                  <c:v>93.954614000000007</c:v>
                </c:pt>
                <c:pt idx="8564">
                  <c:v>93.942374000000001</c:v>
                </c:pt>
                <c:pt idx="8565">
                  <c:v>93.946045999999996</c:v>
                </c:pt>
                <c:pt idx="8566">
                  <c:v>93.940106</c:v>
                </c:pt>
                <c:pt idx="8567">
                  <c:v>93.921871999999993</c:v>
                </c:pt>
                <c:pt idx="8568">
                  <c:v>93.904573999999997</c:v>
                </c:pt>
                <c:pt idx="8569">
                  <c:v>93.905276000000001</c:v>
                </c:pt>
                <c:pt idx="8570">
                  <c:v>93.900109999999998</c:v>
                </c:pt>
                <c:pt idx="8571">
                  <c:v>93.892675999999994</c:v>
                </c:pt>
                <c:pt idx="8572">
                  <c:v>93.885170000000002</c:v>
                </c:pt>
                <c:pt idx="8573">
                  <c:v>93.887258000000003</c:v>
                </c:pt>
                <c:pt idx="8574">
                  <c:v>93.850070000000002</c:v>
                </c:pt>
                <c:pt idx="8575">
                  <c:v>93.842113999999995</c:v>
                </c:pt>
                <c:pt idx="8576">
                  <c:v>93.841843999999995</c:v>
                </c:pt>
                <c:pt idx="8577">
                  <c:v>93.833870000000005</c:v>
                </c:pt>
                <c:pt idx="8578">
                  <c:v>93.815095999999997</c:v>
                </c:pt>
                <c:pt idx="8579">
                  <c:v>93.819596000000004</c:v>
                </c:pt>
                <c:pt idx="8580">
                  <c:v>93.821089999999998</c:v>
                </c:pt>
                <c:pt idx="8581">
                  <c:v>93.803072</c:v>
                </c:pt>
                <c:pt idx="8582">
                  <c:v>93.800911999999997</c:v>
                </c:pt>
                <c:pt idx="8583">
                  <c:v>93.794522000000001</c:v>
                </c:pt>
                <c:pt idx="8584">
                  <c:v>93.787465999999995</c:v>
                </c:pt>
                <c:pt idx="8585">
                  <c:v>93.765343999999999</c:v>
                </c:pt>
                <c:pt idx="8586">
                  <c:v>93.747649999999993</c:v>
                </c:pt>
                <c:pt idx="8587">
                  <c:v>93.749684000000002</c:v>
                </c:pt>
                <c:pt idx="8588">
                  <c:v>93.745633999999995</c:v>
                </c:pt>
                <c:pt idx="8589">
                  <c:v>93.731539999999995</c:v>
                </c:pt>
                <c:pt idx="8590">
                  <c:v>93.737048000000001</c:v>
                </c:pt>
                <c:pt idx="8591">
                  <c:v>93.718418</c:v>
                </c:pt>
                <c:pt idx="8592">
                  <c:v>93.713611999999998</c:v>
                </c:pt>
                <c:pt idx="8593">
                  <c:v>93.702128000000002</c:v>
                </c:pt>
                <c:pt idx="8594">
                  <c:v>93.685766000000001</c:v>
                </c:pt>
                <c:pt idx="8595">
                  <c:v>93.688051999999999</c:v>
                </c:pt>
                <c:pt idx="8596">
                  <c:v>93.680582000000001</c:v>
                </c:pt>
                <c:pt idx="8597">
                  <c:v>93.684613999999996</c:v>
                </c:pt>
                <c:pt idx="8598">
                  <c:v>93.668413999999999</c:v>
                </c:pt>
                <c:pt idx="8599">
                  <c:v>93.648218</c:v>
                </c:pt>
                <c:pt idx="8600">
                  <c:v>93.632000000000005</c:v>
                </c:pt>
                <c:pt idx="8601">
                  <c:v>93.630290000000002</c:v>
                </c:pt>
                <c:pt idx="8602">
                  <c:v>93.626996000000005</c:v>
                </c:pt>
                <c:pt idx="8603">
                  <c:v>93.614900000000006</c:v>
                </c:pt>
                <c:pt idx="8604">
                  <c:v>93.609572</c:v>
                </c:pt>
                <c:pt idx="8605">
                  <c:v>93.612235999999996</c:v>
                </c:pt>
                <c:pt idx="8606">
                  <c:v>93.603595999999996</c:v>
                </c:pt>
                <c:pt idx="8607">
                  <c:v>93.581761999999998</c:v>
                </c:pt>
                <c:pt idx="8608">
                  <c:v>93.567037999999997</c:v>
                </c:pt>
                <c:pt idx="8609">
                  <c:v>93.566264000000004</c:v>
                </c:pt>
                <c:pt idx="8610">
                  <c:v>93.566407999999996</c:v>
                </c:pt>
                <c:pt idx="8611">
                  <c:v>93.556759999999997</c:v>
                </c:pt>
                <c:pt idx="8612">
                  <c:v>93.542882000000006</c:v>
                </c:pt>
                <c:pt idx="8613">
                  <c:v>93.540344000000005</c:v>
                </c:pt>
                <c:pt idx="8614">
                  <c:v>93.523532000000003</c:v>
                </c:pt>
                <c:pt idx="8615">
                  <c:v>93.511489999999995</c:v>
                </c:pt>
                <c:pt idx="8616">
                  <c:v>93.506504000000007</c:v>
                </c:pt>
                <c:pt idx="8617">
                  <c:v>93.501301999999995</c:v>
                </c:pt>
                <c:pt idx="8618">
                  <c:v>93.499160000000003</c:v>
                </c:pt>
                <c:pt idx="8619">
                  <c:v>93.485101999999998</c:v>
                </c:pt>
                <c:pt idx="8620">
                  <c:v>93.478009999999998</c:v>
                </c:pt>
                <c:pt idx="8621">
                  <c:v>93.465031999999994</c:v>
                </c:pt>
                <c:pt idx="8622">
                  <c:v>93.472412000000006</c:v>
                </c:pt>
                <c:pt idx="8623">
                  <c:v>93.466058000000004</c:v>
                </c:pt>
                <c:pt idx="8624">
                  <c:v>93.450416000000004</c:v>
                </c:pt>
                <c:pt idx="8625">
                  <c:v>93.448921999999996</c:v>
                </c:pt>
                <c:pt idx="8626">
                  <c:v>93.440228000000005</c:v>
                </c:pt>
                <c:pt idx="8627">
                  <c:v>93.407702</c:v>
                </c:pt>
                <c:pt idx="8628">
                  <c:v>93.400682000000003</c:v>
                </c:pt>
                <c:pt idx="8629">
                  <c:v>93.408385999999993</c:v>
                </c:pt>
                <c:pt idx="8630">
                  <c:v>93.413570000000007</c:v>
                </c:pt>
                <c:pt idx="8631">
                  <c:v>93.399224000000004</c:v>
                </c:pt>
                <c:pt idx="8632">
                  <c:v>93.388981999999999</c:v>
                </c:pt>
                <c:pt idx="8633">
                  <c:v>93.382952000000003</c:v>
                </c:pt>
                <c:pt idx="8634">
                  <c:v>93.365365999999995</c:v>
                </c:pt>
                <c:pt idx="8635">
                  <c:v>93.349993999999995</c:v>
                </c:pt>
                <c:pt idx="8636">
                  <c:v>93.340975999999998</c:v>
                </c:pt>
                <c:pt idx="8637">
                  <c:v>93.332552000000007</c:v>
                </c:pt>
                <c:pt idx="8638">
                  <c:v>93.336907999999994</c:v>
                </c:pt>
                <c:pt idx="8639">
                  <c:v>93.324793999999997</c:v>
                </c:pt>
                <c:pt idx="8640">
                  <c:v>93.312085999999994</c:v>
                </c:pt>
                <c:pt idx="8641">
                  <c:v>93.312787999999998</c:v>
                </c:pt>
                <c:pt idx="8642">
                  <c:v>93.305605999999997</c:v>
                </c:pt>
                <c:pt idx="8643">
                  <c:v>93.2864</c:v>
                </c:pt>
                <c:pt idx="8644">
                  <c:v>93.286075999999994</c:v>
                </c:pt>
                <c:pt idx="8645">
                  <c:v>93.261938000000001</c:v>
                </c:pt>
                <c:pt idx="8646">
                  <c:v>93.260210000000001</c:v>
                </c:pt>
                <c:pt idx="8647">
                  <c:v>93.263756000000001</c:v>
                </c:pt>
                <c:pt idx="8648">
                  <c:v>93.252325999999996</c:v>
                </c:pt>
                <c:pt idx="8649">
                  <c:v>93.243253999999993</c:v>
                </c:pt>
                <c:pt idx="8650">
                  <c:v>93.23339</c:v>
                </c:pt>
                <c:pt idx="8651">
                  <c:v>93.214759999999998</c:v>
                </c:pt>
                <c:pt idx="8652">
                  <c:v>93.214507999999995</c:v>
                </c:pt>
                <c:pt idx="8653">
                  <c:v>93.199243999999993</c:v>
                </c:pt>
                <c:pt idx="8654">
                  <c:v>93.185581999999997</c:v>
                </c:pt>
                <c:pt idx="8655">
                  <c:v>93.191233999999994</c:v>
                </c:pt>
                <c:pt idx="8656">
                  <c:v>93.184033999999997</c:v>
                </c:pt>
                <c:pt idx="8657">
                  <c:v>93.172712000000004</c:v>
                </c:pt>
                <c:pt idx="8658">
                  <c:v>93.150859999999994</c:v>
                </c:pt>
                <c:pt idx="8659">
                  <c:v>93.15455</c:v>
                </c:pt>
                <c:pt idx="8660">
                  <c:v>93.145675999999995</c:v>
                </c:pt>
                <c:pt idx="8661">
                  <c:v>93.142309999999995</c:v>
                </c:pt>
                <c:pt idx="8662">
                  <c:v>93.145532000000003</c:v>
                </c:pt>
                <c:pt idx="8663">
                  <c:v>93.140240000000006</c:v>
                </c:pt>
                <c:pt idx="8664">
                  <c:v>93.132103999999998</c:v>
                </c:pt>
                <c:pt idx="8665">
                  <c:v>93.115418000000005</c:v>
                </c:pt>
                <c:pt idx="8666">
                  <c:v>93.099776000000006</c:v>
                </c:pt>
                <c:pt idx="8667">
                  <c:v>93.101647999999997</c:v>
                </c:pt>
                <c:pt idx="8668">
                  <c:v>93.099019999999996</c:v>
                </c:pt>
                <c:pt idx="8669">
                  <c:v>93.080714</c:v>
                </c:pt>
                <c:pt idx="8670">
                  <c:v>93.074504000000005</c:v>
                </c:pt>
                <c:pt idx="8671">
                  <c:v>93.063758000000007</c:v>
                </c:pt>
                <c:pt idx="8672">
                  <c:v>93.053731999999997</c:v>
                </c:pt>
                <c:pt idx="8673">
                  <c:v>93.044210000000007</c:v>
                </c:pt>
                <c:pt idx="8674">
                  <c:v>93.043706</c:v>
                </c:pt>
                <c:pt idx="8675">
                  <c:v>93.047342</c:v>
                </c:pt>
                <c:pt idx="8676">
                  <c:v>93.035066</c:v>
                </c:pt>
                <c:pt idx="8677">
                  <c:v>93.018308000000005</c:v>
                </c:pt>
                <c:pt idx="8678">
                  <c:v>93.006895999999998</c:v>
                </c:pt>
                <c:pt idx="8679">
                  <c:v>93.010621999999998</c:v>
                </c:pt>
                <c:pt idx="8680">
                  <c:v>92.999930000000006</c:v>
                </c:pt>
                <c:pt idx="8681">
                  <c:v>92.976889999999997</c:v>
                </c:pt>
                <c:pt idx="8682">
                  <c:v>92.970932000000005</c:v>
                </c:pt>
                <c:pt idx="8683">
                  <c:v>92.975251999999998</c:v>
                </c:pt>
                <c:pt idx="8684">
                  <c:v>92.969924000000006</c:v>
                </c:pt>
                <c:pt idx="8685">
                  <c:v>92.960509999999999</c:v>
                </c:pt>
                <c:pt idx="8686">
                  <c:v>92.941736000000006</c:v>
                </c:pt>
                <c:pt idx="8687">
                  <c:v>92.946181999999993</c:v>
                </c:pt>
                <c:pt idx="8688">
                  <c:v>92.937541999999993</c:v>
                </c:pt>
                <c:pt idx="8689">
                  <c:v>92.933204000000003</c:v>
                </c:pt>
                <c:pt idx="8690">
                  <c:v>92.918282000000005</c:v>
                </c:pt>
                <c:pt idx="8691">
                  <c:v>92.910523999999995</c:v>
                </c:pt>
                <c:pt idx="8692">
                  <c:v>92.899760000000001</c:v>
                </c:pt>
                <c:pt idx="8693">
                  <c:v>92.889266000000006</c:v>
                </c:pt>
                <c:pt idx="8694">
                  <c:v>92.872687999999997</c:v>
                </c:pt>
                <c:pt idx="8695">
                  <c:v>92.869106000000002</c:v>
                </c:pt>
                <c:pt idx="8696">
                  <c:v>92.866405999999998</c:v>
                </c:pt>
                <c:pt idx="8697">
                  <c:v>92.85575</c:v>
                </c:pt>
                <c:pt idx="8698">
                  <c:v>92.850043999999997</c:v>
                </c:pt>
                <c:pt idx="8699">
                  <c:v>92.830477999999999</c:v>
                </c:pt>
                <c:pt idx="8700">
                  <c:v>92.826661999999999</c:v>
                </c:pt>
                <c:pt idx="8701">
                  <c:v>92.834528000000006</c:v>
                </c:pt>
                <c:pt idx="8702">
                  <c:v>92.822143999999994</c:v>
                </c:pt>
                <c:pt idx="8703">
                  <c:v>92.801552000000001</c:v>
                </c:pt>
                <c:pt idx="8704">
                  <c:v>92.792282</c:v>
                </c:pt>
                <c:pt idx="8705">
                  <c:v>92.795468</c:v>
                </c:pt>
                <c:pt idx="8706">
                  <c:v>92.789330000000007</c:v>
                </c:pt>
                <c:pt idx="8707">
                  <c:v>92.790859999999995</c:v>
                </c:pt>
                <c:pt idx="8708">
                  <c:v>92.760710000000003</c:v>
                </c:pt>
                <c:pt idx="8709">
                  <c:v>92.757974000000004</c:v>
                </c:pt>
                <c:pt idx="8710">
                  <c:v>92.768180000000001</c:v>
                </c:pt>
                <c:pt idx="8711">
                  <c:v>92.746346000000003</c:v>
                </c:pt>
                <c:pt idx="8712">
                  <c:v>92.720246000000003</c:v>
                </c:pt>
                <c:pt idx="8713">
                  <c:v>92.715727999999999</c:v>
                </c:pt>
                <c:pt idx="8714">
                  <c:v>92.728039999999993</c:v>
                </c:pt>
                <c:pt idx="8715">
                  <c:v>92.712416000000005</c:v>
                </c:pt>
                <c:pt idx="8716">
                  <c:v>92.705449999999999</c:v>
                </c:pt>
                <c:pt idx="8717">
                  <c:v>92.691230000000004</c:v>
                </c:pt>
                <c:pt idx="8718">
                  <c:v>92.688295999999994</c:v>
                </c:pt>
                <c:pt idx="8719">
                  <c:v>92.696719999999999</c:v>
                </c:pt>
                <c:pt idx="8720">
                  <c:v>92.692111999999995</c:v>
                </c:pt>
                <c:pt idx="8721">
                  <c:v>92.662375999999995</c:v>
                </c:pt>
                <c:pt idx="8722">
                  <c:v>92.654042000000004</c:v>
                </c:pt>
                <c:pt idx="8723">
                  <c:v>92.667326000000003</c:v>
                </c:pt>
                <c:pt idx="8724">
                  <c:v>92.645455999999996</c:v>
                </c:pt>
                <c:pt idx="8725">
                  <c:v>92.634782000000001</c:v>
                </c:pt>
                <c:pt idx="8726">
                  <c:v>92.621660000000006</c:v>
                </c:pt>
                <c:pt idx="8727">
                  <c:v>92.612101999999993</c:v>
                </c:pt>
                <c:pt idx="8728">
                  <c:v>92.608484000000004</c:v>
                </c:pt>
                <c:pt idx="8729">
                  <c:v>92.605568000000005</c:v>
                </c:pt>
                <c:pt idx="8730">
                  <c:v>92.595271999999994</c:v>
                </c:pt>
                <c:pt idx="8731">
                  <c:v>92.588054</c:v>
                </c:pt>
                <c:pt idx="8732">
                  <c:v>92.587351999999996</c:v>
                </c:pt>
                <c:pt idx="8733">
                  <c:v>92.574770000000001</c:v>
                </c:pt>
                <c:pt idx="8734">
                  <c:v>92.567515999999998</c:v>
                </c:pt>
                <c:pt idx="8735">
                  <c:v>92.555347999999995</c:v>
                </c:pt>
                <c:pt idx="8736">
                  <c:v>92.554034000000001</c:v>
                </c:pt>
                <c:pt idx="8737">
                  <c:v>92.558372000000006</c:v>
                </c:pt>
                <c:pt idx="8738">
                  <c:v>92.550290000000004</c:v>
                </c:pt>
                <c:pt idx="8739">
                  <c:v>92.533783999999997</c:v>
                </c:pt>
                <c:pt idx="8740">
                  <c:v>92.517151999999996</c:v>
                </c:pt>
                <c:pt idx="8741">
                  <c:v>92.525108000000003</c:v>
                </c:pt>
                <c:pt idx="8742">
                  <c:v>92.504912000000004</c:v>
                </c:pt>
                <c:pt idx="8743">
                  <c:v>92.486137999999997</c:v>
                </c:pt>
                <c:pt idx="8744">
                  <c:v>92.484626000000006</c:v>
                </c:pt>
                <c:pt idx="8745">
                  <c:v>92.471648000000002</c:v>
                </c:pt>
                <c:pt idx="8746">
                  <c:v>92.469505999999996</c:v>
                </c:pt>
                <c:pt idx="8747">
                  <c:v>92.465149999999994</c:v>
                </c:pt>
                <c:pt idx="8748">
                  <c:v>92.460145999999995</c:v>
                </c:pt>
                <c:pt idx="8749">
                  <c:v>92.448446000000004</c:v>
                </c:pt>
                <c:pt idx="8750">
                  <c:v>92.442307999999997</c:v>
                </c:pt>
                <c:pt idx="8751">
                  <c:v>92.450497999999996</c:v>
                </c:pt>
                <c:pt idx="8752">
                  <c:v>92.439374000000001</c:v>
                </c:pt>
                <c:pt idx="8753">
                  <c:v>92.418368000000001</c:v>
                </c:pt>
                <c:pt idx="8754">
                  <c:v>92.406937999999997</c:v>
                </c:pt>
                <c:pt idx="8755">
                  <c:v>92.406146000000007</c:v>
                </c:pt>
                <c:pt idx="8756">
                  <c:v>92.388019999999997</c:v>
                </c:pt>
                <c:pt idx="8757">
                  <c:v>92.371459999999999</c:v>
                </c:pt>
                <c:pt idx="8758">
                  <c:v>92.383105999999998</c:v>
                </c:pt>
                <c:pt idx="8759">
                  <c:v>92.379199999999997</c:v>
                </c:pt>
                <c:pt idx="8760">
                  <c:v>92.376013999999998</c:v>
                </c:pt>
                <c:pt idx="8761">
                  <c:v>92.363900000000001</c:v>
                </c:pt>
                <c:pt idx="8762">
                  <c:v>92.353784000000005</c:v>
                </c:pt>
                <c:pt idx="8763">
                  <c:v>92.343181999999999</c:v>
                </c:pt>
                <c:pt idx="8764">
                  <c:v>92.345504000000005</c:v>
                </c:pt>
                <c:pt idx="8765">
                  <c:v>92.338322000000005</c:v>
                </c:pt>
                <c:pt idx="8766">
                  <c:v>92.330743999999996</c:v>
                </c:pt>
                <c:pt idx="8767">
                  <c:v>92.317136000000005</c:v>
                </c:pt>
                <c:pt idx="8768">
                  <c:v>92.310782000000003</c:v>
                </c:pt>
                <c:pt idx="8769">
                  <c:v>92.306281999999996</c:v>
                </c:pt>
                <c:pt idx="8770">
                  <c:v>92.293627999999998</c:v>
                </c:pt>
                <c:pt idx="8771">
                  <c:v>92.293735999999996</c:v>
                </c:pt>
                <c:pt idx="8772">
                  <c:v>92.28434</c:v>
                </c:pt>
                <c:pt idx="8773">
                  <c:v>92.275754000000006</c:v>
                </c:pt>
                <c:pt idx="8774">
                  <c:v>92.267437999999999</c:v>
                </c:pt>
                <c:pt idx="8775">
                  <c:v>92.246899999999997</c:v>
                </c:pt>
                <c:pt idx="8776">
                  <c:v>92.235361999999995</c:v>
                </c:pt>
                <c:pt idx="8777">
                  <c:v>92.244416000000001</c:v>
                </c:pt>
                <c:pt idx="8778">
                  <c:v>92.227208000000005</c:v>
                </c:pt>
                <c:pt idx="8779">
                  <c:v>92.230519999999999</c:v>
                </c:pt>
                <c:pt idx="8780">
                  <c:v>92.228396000000004</c:v>
                </c:pt>
                <c:pt idx="8781">
                  <c:v>92.209568000000004</c:v>
                </c:pt>
                <c:pt idx="8782">
                  <c:v>92.195654000000005</c:v>
                </c:pt>
                <c:pt idx="8783">
                  <c:v>92.195366000000007</c:v>
                </c:pt>
                <c:pt idx="8784">
                  <c:v>92.192288000000005</c:v>
                </c:pt>
                <c:pt idx="8785">
                  <c:v>92.177384000000004</c:v>
                </c:pt>
                <c:pt idx="8786">
                  <c:v>92.190092000000007</c:v>
                </c:pt>
                <c:pt idx="8787">
                  <c:v>92.164153999999996</c:v>
                </c:pt>
                <c:pt idx="8788">
                  <c:v>92.158556000000004</c:v>
                </c:pt>
                <c:pt idx="8789">
                  <c:v>92.150329999999997</c:v>
                </c:pt>
                <c:pt idx="8790">
                  <c:v>92.140196000000003</c:v>
                </c:pt>
                <c:pt idx="8791">
                  <c:v>92.143327999999997</c:v>
                </c:pt>
                <c:pt idx="8792">
                  <c:v>92.127020000000002</c:v>
                </c:pt>
                <c:pt idx="8793">
                  <c:v>92.109992000000005</c:v>
                </c:pt>
                <c:pt idx="8794">
                  <c:v>92.093270000000004</c:v>
                </c:pt>
                <c:pt idx="8795">
                  <c:v>92.094890000000007</c:v>
                </c:pt>
                <c:pt idx="8796">
                  <c:v>92.076800000000006</c:v>
                </c:pt>
                <c:pt idx="8797">
                  <c:v>92.084612000000007</c:v>
                </c:pt>
                <c:pt idx="8798">
                  <c:v>92.095321999999996</c:v>
                </c:pt>
                <c:pt idx="8799">
                  <c:v>92.085836</c:v>
                </c:pt>
                <c:pt idx="8800">
                  <c:v>92.068033999999997</c:v>
                </c:pt>
                <c:pt idx="8801">
                  <c:v>92.045479999999998</c:v>
                </c:pt>
                <c:pt idx="8802">
                  <c:v>92.039773999999994</c:v>
                </c:pt>
                <c:pt idx="8803">
                  <c:v>92.046019999999999</c:v>
                </c:pt>
                <c:pt idx="8804">
                  <c:v>92.048990000000003</c:v>
                </c:pt>
                <c:pt idx="8805">
                  <c:v>92.022925999999998</c:v>
                </c:pt>
                <c:pt idx="8806">
                  <c:v>92.008634000000001</c:v>
                </c:pt>
                <c:pt idx="8807">
                  <c:v>92.023231999999993</c:v>
                </c:pt>
                <c:pt idx="8808">
                  <c:v>92.019649999999999</c:v>
                </c:pt>
                <c:pt idx="8809">
                  <c:v>92.009876000000006</c:v>
                </c:pt>
                <c:pt idx="8810">
                  <c:v>92.005681999999993</c:v>
                </c:pt>
                <c:pt idx="8811">
                  <c:v>91.998176000000001</c:v>
                </c:pt>
                <c:pt idx="8812">
                  <c:v>91.977242000000004</c:v>
                </c:pt>
                <c:pt idx="8813">
                  <c:v>91.974919999999997</c:v>
                </c:pt>
                <c:pt idx="8814">
                  <c:v>91.969988000000001</c:v>
                </c:pt>
                <c:pt idx="8815">
                  <c:v>91.953158000000002</c:v>
                </c:pt>
                <c:pt idx="8816">
                  <c:v>91.937101999999996</c:v>
                </c:pt>
                <c:pt idx="8817">
                  <c:v>91.937731999999997</c:v>
                </c:pt>
                <c:pt idx="8818">
                  <c:v>91.949359999999999</c:v>
                </c:pt>
                <c:pt idx="8819">
                  <c:v>91.928408000000005</c:v>
                </c:pt>
                <c:pt idx="8820">
                  <c:v>91.911109999999994</c:v>
                </c:pt>
                <c:pt idx="8821">
                  <c:v>91.921207999999993</c:v>
                </c:pt>
                <c:pt idx="8822">
                  <c:v>91.911001999999996</c:v>
                </c:pt>
                <c:pt idx="8823">
                  <c:v>91.905026000000007</c:v>
                </c:pt>
                <c:pt idx="8824">
                  <c:v>91.893308000000005</c:v>
                </c:pt>
                <c:pt idx="8825">
                  <c:v>91.881823999999995</c:v>
                </c:pt>
                <c:pt idx="8826">
                  <c:v>91.882760000000005</c:v>
                </c:pt>
                <c:pt idx="8827">
                  <c:v>91.872103999999993</c:v>
                </c:pt>
                <c:pt idx="8828">
                  <c:v>91.861699999999999</c:v>
                </c:pt>
                <c:pt idx="8829">
                  <c:v>91.850684000000001</c:v>
                </c:pt>
                <c:pt idx="8830">
                  <c:v>91.844077999999996</c:v>
                </c:pt>
                <c:pt idx="8831">
                  <c:v>91.843286000000006</c:v>
                </c:pt>
                <c:pt idx="8832">
                  <c:v>91.831891999999996</c:v>
                </c:pt>
                <c:pt idx="8833">
                  <c:v>91.833296000000004</c:v>
                </c:pt>
                <c:pt idx="8834">
                  <c:v>91.809139999999999</c:v>
                </c:pt>
                <c:pt idx="8835">
                  <c:v>91.813999999999993</c:v>
                </c:pt>
                <c:pt idx="8836">
                  <c:v>91.811533999999995</c:v>
                </c:pt>
                <c:pt idx="8837">
                  <c:v>91.801004000000006</c:v>
                </c:pt>
                <c:pt idx="8838">
                  <c:v>91.783147999999997</c:v>
                </c:pt>
                <c:pt idx="8839">
                  <c:v>91.783112000000003</c:v>
                </c:pt>
                <c:pt idx="8840">
                  <c:v>91.783832000000004</c:v>
                </c:pt>
                <c:pt idx="8841">
                  <c:v>91.777621999999994</c:v>
                </c:pt>
                <c:pt idx="8842">
                  <c:v>91.765940000000001</c:v>
                </c:pt>
                <c:pt idx="8843">
                  <c:v>91.732063999999994</c:v>
                </c:pt>
                <c:pt idx="8844">
                  <c:v>91.734818000000004</c:v>
                </c:pt>
                <c:pt idx="8845">
                  <c:v>91.740380000000002</c:v>
                </c:pt>
                <c:pt idx="8846">
                  <c:v>91.734116</c:v>
                </c:pt>
                <c:pt idx="8847">
                  <c:v>91.724323999999996</c:v>
                </c:pt>
                <c:pt idx="8848">
                  <c:v>91.712155999999993</c:v>
                </c:pt>
                <c:pt idx="8849">
                  <c:v>91.703084000000004</c:v>
                </c:pt>
                <c:pt idx="8850">
                  <c:v>91.691456000000002</c:v>
                </c:pt>
                <c:pt idx="8851">
                  <c:v>91.693274000000002</c:v>
                </c:pt>
                <c:pt idx="8852">
                  <c:v>91.683211999999997</c:v>
                </c:pt>
                <c:pt idx="8853">
                  <c:v>91.671980000000005</c:v>
                </c:pt>
                <c:pt idx="8854">
                  <c:v>91.662943999999996</c:v>
                </c:pt>
                <c:pt idx="8855">
                  <c:v>91.664221999999995</c:v>
                </c:pt>
                <c:pt idx="8856">
                  <c:v>91.665554</c:v>
                </c:pt>
                <c:pt idx="8857">
                  <c:v>91.648219999999995</c:v>
                </c:pt>
                <c:pt idx="8858">
                  <c:v>91.637491999999995</c:v>
                </c:pt>
                <c:pt idx="8859">
                  <c:v>91.64228</c:v>
                </c:pt>
                <c:pt idx="8860">
                  <c:v>91.634665999999996</c:v>
                </c:pt>
                <c:pt idx="8861">
                  <c:v>91.628113999999997</c:v>
                </c:pt>
                <c:pt idx="8862">
                  <c:v>91.619293999999996</c:v>
                </c:pt>
                <c:pt idx="8863">
                  <c:v>91.602823999999998</c:v>
                </c:pt>
                <c:pt idx="8864">
                  <c:v>91.579046000000005</c:v>
                </c:pt>
                <c:pt idx="8865">
                  <c:v>91.578344000000001</c:v>
                </c:pt>
                <c:pt idx="8866">
                  <c:v>91.585958000000005</c:v>
                </c:pt>
                <c:pt idx="8867">
                  <c:v>91.577173999999999</c:v>
                </c:pt>
                <c:pt idx="8868">
                  <c:v>91.576723999999999</c:v>
                </c:pt>
                <c:pt idx="8869">
                  <c:v>91.561946000000006</c:v>
                </c:pt>
                <c:pt idx="8870">
                  <c:v>91.560146000000003</c:v>
                </c:pt>
                <c:pt idx="8871">
                  <c:v>91.548248000000001</c:v>
                </c:pt>
                <c:pt idx="8872">
                  <c:v>91.545962000000003</c:v>
                </c:pt>
                <c:pt idx="8873">
                  <c:v>91.544449999999998</c:v>
                </c:pt>
                <c:pt idx="8874">
                  <c:v>91.538833999999994</c:v>
                </c:pt>
                <c:pt idx="8875">
                  <c:v>91.522705999999999</c:v>
                </c:pt>
                <c:pt idx="8876">
                  <c:v>91.532911999999996</c:v>
                </c:pt>
                <c:pt idx="8877">
                  <c:v>91.512842000000006</c:v>
                </c:pt>
                <c:pt idx="8878">
                  <c:v>91.498388000000006</c:v>
                </c:pt>
                <c:pt idx="8879">
                  <c:v>91.484527999999997</c:v>
                </c:pt>
                <c:pt idx="8880">
                  <c:v>91.482584000000003</c:v>
                </c:pt>
                <c:pt idx="8881">
                  <c:v>91.476967999999999</c:v>
                </c:pt>
                <c:pt idx="8882">
                  <c:v>91.480208000000005</c:v>
                </c:pt>
                <c:pt idx="8883">
                  <c:v>91.458392000000003</c:v>
                </c:pt>
                <c:pt idx="8884">
                  <c:v>91.444153999999997</c:v>
                </c:pt>
                <c:pt idx="8885">
                  <c:v>91.448942000000002</c:v>
                </c:pt>
                <c:pt idx="8886">
                  <c:v>91.439924000000005</c:v>
                </c:pt>
                <c:pt idx="8887">
                  <c:v>91.434128000000001</c:v>
                </c:pt>
                <c:pt idx="8888">
                  <c:v>91.426928000000004</c:v>
                </c:pt>
                <c:pt idx="8889">
                  <c:v>91.424552000000006</c:v>
                </c:pt>
                <c:pt idx="8890">
                  <c:v>91.414885999999996</c:v>
                </c:pt>
                <c:pt idx="8891">
                  <c:v>91.406300000000002</c:v>
                </c:pt>
                <c:pt idx="8892">
                  <c:v>91.398182000000006</c:v>
                </c:pt>
                <c:pt idx="8893">
                  <c:v>91.397174000000007</c:v>
                </c:pt>
                <c:pt idx="8894">
                  <c:v>91.392080000000007</c:v>
                </c:pt>
                <c:pt idx="8895">
                  <c:v>91.383133999999998</c:v>
                </c:pt>
                <c:pt idx="8896">
                  <c:v>91.364990000000006</c:v>
                </c:pt>
                <c:pt idx="8897">
                  <c:v>91.350517999999994</c:v>
                </c:pt>
                <c:pt idx="8898">
                  <c:v>91.356926000000001</c:v>
                </c:pt>
                <c:pt idx="8899">
                  <c:v>91.370137999999997</c:v>
                </c:pt>
                <c:pt idx="8900">
                  <c:v>91.341374000000002</c:v>
                </c:pt>
                <c:pt idx="8901">
                  <c:v>91.341139999999996</c:v>
                </c:pt>
                <c:pt idx="8902">
                  <c:v>91.326560000000001</c:v>
                </c:pt>
                <c:pt idx="8903">
                  <c:v>91.332086000000004</c:v>
                </c:pt>
                <c:pt idx="8904">
                  <c:v>91.328935999999999</c:v>
                </c:pt>
                <c:pt idx="8905">
                  <c:v>91.307749999999999</c:v>
                </c:pt>
                <c:pt idx="8906">
                  <c:v>91.293691999999993</c:v>
                </c:pt>
                <c:pt idx="8907">
                  <c:v>91.294070000000005</c:v>
                </c:pt>
                <c:pt idx="8908">
                  <c:v>91.292918</c:v>
                </c:pt>
                <c:pt idx="8909">
                  <c:v>91.285591999999994</c:v>
                </c:pt>
                <c:pt idx="8910">
                  <c:v>91.274810000000002</c:v>
                </c:pt>
                <c:pt idx="8911">
                  <c:v>91.276321999999993</c:v>
                </c:pt>
                <c:pt idx="8912">
                  <c:v>91.285573999999997</c:v>
                </c:pt>
                <c:pt idx="8913">
                  <c:v>91.264477999999997</c:v>
                </c:pt>
                <c:pt idx="8914">
                  <c:v>91.244408000000007</c:v>
                </c:pt>
                <c:pt idx="8915">
                  <c:v>91.235461999999998</c:v>
                </c:pt>
                <c:pt idx="8916">
                  <c:v>91.224823999999998</c:v>
                </c:pt>
                <c:pt idx="8917">
                  <c:v>91.234814</c:v>
                </c:pt>
                <c:pt idx="8918">
                  <c:v>91.230367999999999</c:v>
                </c:pt>
                <c:pt idx="8919">
                  <c:v>91.208948000000007</c:v>
                </c:pt>
                <c:pt idx="8920">
                  <c:v>91.205978000000002</c:v>
                </c:pt>
                <c:pt idx="8921">
                  <c:v>91.207148000000004</c:v>
                </c:pt>
                <c:pt idx="8922">
                  <c:v>91.204735999999997</c:v>
                </c:pt>
                <c:pt idx="8923">
                  <c:v>91.196330000000003</c:v>
                </c:pt>
                <c:pt idx="8924">
                  <c:v>91.178258</c:v>
                </c:pt>
                <c:pt idx="8925">
                  <c:v>91.173056000000003</c:v>
                </c:pt>
                <c:pt idx="8926">
                  <c:v>91.161445999999998</c:v>
                </c:pt>
                <c:pt idx="8927">
                  <c:v>91.165856000000005</c:v>
                </c:pt>
                <c:pt idx="8928">
                  <c:v>91.164794000000001</c:v>
                </c:pt>
                <c:pt idx="8929">
                  <c:v>91.152500000000003</c:v>
                </c:pt>
                <c:pt idx="8930">
                  <c:v>91.144868000000002</c:v>
                </c:pt>
                <c:pt idx="8931">
                  <c:v>91.133204000000006</c:v>
                </c:pt>
                <c:pt idx="8932">
                  <c:v>91.117130000000003</c:v>
                </c:pt>
                <c:pt idx="8933">
                  <c:v>91.102838000000006</c:v>
                </c:pt>
                <c:pt idx="8934">
                  <c:v>91.102046000000001</c:v>
                </c:pt>
                <c:pt idx="8935">
                  <c:v>91.103054</c:v>
                </c:pt>
                <c:pt idx="8936">
                  <c:v>91.108418</c:v>
                </c:pt>
                <c:pt idx="8937">
                  <c:v>91.095224000000002</c:v>
                </c:pt>
                <c:pt idx="8938">
                  <c:v>91.081435999999997</c:v>
                </c:pt>
                <c:pt idx="8939">
                  <c:v>91.075423999999998</c:v>
                </c:pt>
                <c:pt idx="8940">
                  <c:v>91.076251999999997</c:v>
                </c:pt>
                <c:pt idx="8941">
                  <c:v>91.070294000000004</c:v>
                </c:pt>
                <c:pt idx="8942">
                  <c:v>91.043527999999995</c:v>
                </c:pt>
                <c:pt idx="8943">
                  <c:v>91.035194000000004</c:v>
                </c:pt>
                <c:pt idx="8944">
                  <c:v>91.040773999999999</c:v>
                </c:pt>
                <c:pt idx="8945">
                  <c:v>91.031396000000001</c:v>
                </c:pt>
                <c:pt idx="8946">
                  <c:v>91.033358000000007</c:v>
                </c:pt>
                <c:pt idx="8947">
                  <c:v>91.030028000000001</c:v>
                </c:pt>
                <c:pt idx="8948">
                  <c:v>91.023691999999997</c:v>
                </c:pt>
                <c:pt idx="8949">
                  <c:v>91.010642000000004</c:v>
                </c:pt>
                <c:pt idx="8950">
                  <c:v>91.013648000000003</c:v>
                </c:pt>
                <c:pt idx="8951">
                  <c:v>91.002848</c:v>
                </c:pt>
                <c:pt idx="8952">
                  <c:v>90.993560000000002</c:v>
                </c:pt>
                <c:pt idx="8953">
                  <c:v>91.001570000000001</c:v>
                </c:pt>
                <c:pt idx="8954">
                  <c:v>90.986378000000002</c:v>
                </c:pt>
                <c:pt idx="8955">
                  <c:v>90.959180000000003</c:v>
                </c:pt>
                <c:pt idx="8956">
                  <c:v>90.965605999999994</c:v>
                </c:pt>
                <c:pt idx="8957">
                  <c:v>90.963842</c:v>
                </c:pt>
                <c:pt idx="8958">
                  <c:v>90.948920000000001</c:v>
                </c:pt>
                <c:pt idx="8959">
                  <c:v>90.939217999999997</c:v>
                </c:pt>
                <c:pt idx="8960">
                  <c:v>90.934970000000007</c:v>
                </c:pt>
                <c:pt idx="8961">
                  <c:v>90.945914000000002</c:v>
                </c:pt>
                <c:pt idx="8962">
                  <c:v>90.925178000000002</c:v>
                </c:pt>
                <c:pt idx="8963">
                  <c:v>90.908563999999998</c:v>
                </c:pt>
                <c:pt idx="8964">
                  <c:v>90.901777999999993</c:v>
                </c:pt>
                <c:pt idx="8965">
                  <c:v>90.892058000000006</c:v>
                </c:pt>
                <c:pt idx="8966">
                  <c:v>90.890761999999995</c:v>
                </c:pt>
                <c:pt idx="8967">
                  <c:v>90.898843999999997</c:v>
                </c:pt>
                <c:pt idx="8968">
                  <c:v>90.900373999999999</c:v>
                </c:pt>
                <c:pt idx="8969">
                  <c:v>90.877135999999993</c:v>
                </c:pt>
                <c:pt idx="8970">
                  <c:v>90.863888000000003</c:v>
                </c:pt>
                <c:pt idx="8971">
                  <c:v>90.869107999999997</c:v>
                </c:pt>
                <c:pt idx="8972">
                  <c:v>90.858667999999994</c:v>
                </c:pt>
                <c:pt idx="8973">
                  <c:v>90.850189999999998</c:v>
                </c:pt>
                <c:pt idx="8974">
                  <c:v>90.845293999999996</c:v>
                </c:pt>
                <c:pt idx="8975">
                  <c:v>90.846536</c:v>
                </c:pt>
                <c:pt idx="8976">
                  <c:v>90.835357999999999</c:v>
                </c:pt>
                <c:pt idx="8977">
                  <c:v>90.825314000000006</c:v>
                </c:pt>
                <c:pt idx="8978">
                  <c:v>90.815935999999994</c:v>
                </c:pt>
                <c:pt idx="8979">
                  <c:v>90.795956000000004</c:v>
                </c:pt>
                <c:pt idx="8980">
                  <c:v>90.808304000000007</c:v>
                </c:pt>
                <c:pt idx="8981">
                  <c:v>90.796874000000003</c:v>
                </c:pt>
                <c:pt idx="8982">
                  <c:v>90.783662000000007</c:v>
                </c:pt>
                <c:pt idx="8983">
                  <c:v>90.777379999999994</c:v>
                </c:pt>
                <c:pt idx="8984">
                  <c:v>90.779576000000006</c:v>
                </c:pt>
                <c:pt idx="8985">
                  <c:v>90.779827999999995</c:v>
                </c:pt>
                <c:pt idx="8986">
                  <c:v>90.784148000000002</c:v>
                </c:pt>
                <c:pt idx="8987">
                  <c:v>90.766255999999998</c:v>
                </c:pt>
                <c:pt idx="8988">
                  <c:v>90.750668000000005</c:v>
                </c:pt>
                <c:pt idx="8989">
                  <c:v>90.733171999999996</c:v>
                </c:pt>
                <c:pt idx="8990">
                  <c:v>90.736879999999999</c:v>
                </c:pt>
                <c:pt idx="8991">
                  <c:v>90.718069999999997</c:v>
                </c:pt>
                <c:pt idx="8992">
                  <c:v>90.704138</c:v>
                </c:pt>
                <c:pt idx="8993">
                  <c:v>90.714433999999997</c:v>
                </c:pt>
                <c:pt idx="8994">
                  <c:v>90.711212000000003</c:v>
                </c:pt>
                <c:pt idx="8995">
                  <c:v>90.700016000000005</c:v>
                </c:pt>
                <c:pt idx="8996">
                  <c:v>90.693212000000003</c:v>
                </c:pt>
                <c:pt idx="8997">
                  <c:v>90.693175999999994</c:v>
                </c:pt>
                <c:pt idx="8998">
                  <c:v>90.688046</c:v>
                </c:pt>
                <c:pt idx="8999">
                  <c:v>90.680251999999996</c:v>
                </c:pt>
                <c:pt idx="9000">
                  <c:v>90.661100000000005</c:v>
                </c:pt>
                <c:pt idx="9001">
                  <c:v>90.664754000000002</c:v>
                </c:pt>
                <c:pt idx="9002">
                  <c:v>90.666157999999996</c:v>
                </c:pt>
                <c:pt idx="9003">
                  <c:v>90.6584</c:v>
                </c:pt>
                <c:pt idx="9004">
                  <c:v>90.651775999999998</c:v>
                </c:pt>
                <c:pt idx="9005">
                  <c:v>90.638906000000006</c:v>
                </c:pt>
                <c:pt idx="9006">
                  <c:v>90.631724000000006</c:v>
                </c:pt>
                <c:pt idx="9007">
                  <c:v>90.613454000000004</c:v>
                </c:pt>
                <c:pt idx="9008">
                  <c:v>90.617180000000005</c:v>
                </c:pt>
                <c:pt idx="9009">
                  <c:v>90.611906000000005</c:v>
                </c:pt>
                <c:pt idx="9010">
                  <c:v>90.611006000000003</c:v>
                </c:pt>
                <c:pt idx="9011">
                  <c:v>90.595616000000007</c:v>
                </c:pt>
                <c:pt idx="9012">
                  <c:v>90.586616000000006</c:v>
                </c:pt>
                <c:pt idx="9013">
                  <c:v>90.575834</c:v>
                </c:pt>
                <c:pt idx="9014">
                  <c:v>90.571082000000004</c:v>
                </c:pt>
                <c:pt idx="9015">
                  <c:v>90.569479999999999</c:v>
                </c:pt>
                <c:pt idx="9016">
                  <c:v>90.571117999999998</c:v>
                </c:pt>
                <c:pt idx="9017">
                  <c:v>90.557023999999998</c:v>
                </c:pt>
                <c:pt idx="9018">
                  <c:v>90.551317999999995</c:v>
                </c:pt>
                <c:pt idx="9019">
                  <c:v>90.552452000000002</c:v>
                </c:pt>
                <c:pt idx="9020">
                  <c:v>90.559652</c:v>
                </c:pt>
                <c:pt idx="9021">
                  <c:v>90.551552000000001</c:v>
                </c:pt>
                <c:pt idx="9022">
                  <c:v>90.527990000000003</c:v>
                </c:pt>
                <c:pt idx="9023">
                  <c:v>90.512978000000004</c:v>
                </c:pt>
                <c:pt idx="9024">
                  <c:v>90.520123999999996</c:v>
                </c:pt>
                <c:pt idx="9025">
                  <c:v>90.517495999999994</c:v>
                </c:pt>
                <c:pt idx="9026">
                  <c:v>90.509180000000001</c:v>
                </c:pt>
                <c:pt idx="9027">
                  <c:v>90.497767999999994</c:v>
                </c:pt>
                <c:pt idx="9028">
                  <c:v>90.478994</c:v>
                </c:pt>
                <c:pt idx="9029">
                  <c:v>90.465853999999993</c:v>
                </c:pt>
                <c:pt idx="9030">
                  <c:v>90.466483999999994</c:v>
                </c:pt>
                <c:pt idx="9031">
                  <c:v>90.463747999999995</c:v>
                </c:pt>
                <c:pt idx="9032">
                  <c:v>90.465584000000007</c:v>
                </c:pt>
                <c:pt idx="9033">
                  <c:v>90.450013999999996</c:v>
                </c:pt>
                <c:pt idx="9034">
                  <c:v>90.453794000000002</c:v>
                </c:pt>
                <c:pt idx="9035">
                  <c:v>90.445927999999995</c:v>
                </c:pt>
                <c:pt idx="9036">
                  <c:v>90.422978000000001</c:v>
                </c:pt>
                <c:pt idx="9037">
                  <c:v>90.425749999999994</c:v>
                </c:pt>
                <c:pt idx="9038">
                  <c:v>90.425623999999999</c:v>
                </c:pt>
                <c:pt idx="9039">
                  <c:v>90.431113999999994</c:v>
                </c:pt>
                <c:pt idx="9040">
                  <c:v>90.420242000000002</c:v>
                </c:pt>
                <c:pt idx="9041">
                  <c:v>90.395725999999996</c:v>
                </c:pt>
                <c:pt idx="9042">
                  <c:v>90.398318000000003</c:v>
                </c:pt>
                <c:pt idx="9043">
                  <c:v>90.405698000000001</c:v>
                </c:pt>
                <c:pt idx="9044">
                  <c:v>90.388903999999997</c:v>
                </c:pt>
                <c:pt idx="9045">
                  <c:v>90.368887999999998</c:v>
                </c:pt>
                <c:pt idx="9046">
                  <c:v>90.373369999999994</c:v>
                </c:pt>
                <c:pt idx="9047">
                  <c:v>90.381091999999995</c:v>
                </c:pt>
                <c:pt idx="9048">
                  <c:v>90.347828000000007</c:v>
                </c:pt>
                <c:pt idx="9049">
                  <c:v>90.336073999999996</c:v>
                </c:pt>
                <c:pt idx="9050">
                  <c:v>90.338576000000003</c:v>
                </c:pt>
                <c:pt idx="9051">
                  <c:v>90.333752000000004</c:v>
                </c:pt>
                <c:pt idx="9052">
                  <c:v>90.331376000000006</c:v>
                </c:pt>
                <c:pt idx="9053">
                  <c:v>90.328639999999993</c:v>
                </c:pt>
                <c:pt idx="9054">
                  <c:v>90.321746000000005</c:v>
                </c:pt>
                <c:pt idx="9055">
                  <c:v>90.313231999999999</c:v>
                </c:pt>
                <c:pt idx="9056">
                  <c:v>90.303529999999995</c:v>
                </c:pt>
                <c:pt idx="9057">
                  <c:v>90.296024000000003</c:v>
                </c:pt>
                <c:pt idx="9058">
                  <c:v>90.282740000000004</c:v>
                </c:pt>
                <c:pt idx="9059">
                  <c:v>90.278131999999999</c:v>
                </c:pt>
                <c:pt idx="9060">
                  <c:v>90.273110000000003</c:v>
                </c:pt>
                <c:pt idx="9061">
                  <c:v>90.284306000000001</c:v>
                </c:pt>
                <c:pt idx="9062">
                  <c:v>90.265730000000005</c:v>
                </c:pt>
                <c:pt idx="9063">
                  <c:v>90.265495999999999</c:v>
                </c:pt>
                <c:pt idx="9064">
                  <c:v>90.246182000000005</c:v>
                </c:pt>
                <c:pt idx="9065">
                  <c:v>90.241304</c:v>
                </c:pt>
                <c:pt idx="9066">
                  <c:v>90.241609999999994</c:v>
                </c:pt>
                <c:pt idx="9067">
                  <c:v>90.240386000000001</c:v>
                </c:pt>
                <c:pt idx="9068">
                  <c:v>90.231908000000004</c:v>
                </c:pt>
                <c:pt idx="9069">
                  <c:v>90.223501999999996</c:v>
                </c:pt>
                <c:pt idx="9070">
                  <c:v>90.221180000000004</c:v>
                </c:pt>
                <c:pt idx="9071">
                  <c:v>90.214934</c:v>
                </c:pt>
                <c:pt idx="9072">
                  <c:v>90.203755999999998</c:v>
                </c:pt>
                <c:pt idx="9073">
                  <c:v>90.203971999999993</c:v>
                </c:pt>
                <c:pt idx="9074">
                  <c:v>90.208184000000003</c:v>
                </c:pt>
                <c:pt idx="9075">
                  <c:v>90.183577999999997</c:v>
                </c:pt>
                <c:pt idx="9076">
                  <c:v>90.163687999999993</c:v>
                </c:pt>
                <c:pt idx="9077">
                  <c:v>90.163544000000002</c:v>
                </c:pt>
                <c:pt idx="9078">
                  <c:v>90.164984000000004</c:v>
                </c:pt>
                <c:pt idx="9079">
                  <c:v>90.161401999999995</c:v>
                </c:pt>
                <c:pt idx="9080">
                  <c:v>90.157604000000006</c:v>
                </c:pt>
                <c:pt idx="9081">
                  <c:v>90.146659999999997</c:v>
                </c:pt>
                <c:pt idx="9082">
                  <c:v>90.152168000000003</c:v>
                </c:pt>
                <c:pt idx="9083">
                  <c:v>90.142250000000004</c:v>
                </c:pt>
                <c:pt idx="9084">
                  <c:v>90.130405999999994</c:v>
                </c:pt>
                <c:pt idx="9085">
                  <c:v>90.103999999999999</c:v>
                </c:pt>
                <c:pt idx="9086">
                  <c:v>90.096080000000001</c:v>
                </c:pt>
                <c:pt idx="9087">
                  <c:v>90.101749999999996</c:v>
                </c:pt>
                <c:pt idx="9088">
                  <c:v>90.102884000000003</c:v>
                </c:pt>
                <c:pt idx="9089">
                  <c:v>90.090373999999997</c:v>
                </c:pt>
                <c:pt idx="9090">
                  <c:v>90.088412000000005</c:v>
                </c:pt>
                <c:pt idx="9091">
                  <c:v>90.083119999999994</c:v>
                </c:pt>
                <c:pt idx="9092">
                  <c:v>90.073651999999996</c:v>
                </c:pt>
                <c:pt idx="9093">
                  <c:v>90.063608000000002</c:v>
                </c:pt>
                <c:pt idx="9094">
                  <c:v>90.075721999999999</c:v>
                </c:pt>
                <c:pt idx="9095">
                  <c:v>90.064453999999998</c:v>
                </c:pt>
                <c:pt idx="9096">
                  <c:v>90.043034000000006</c:v>
                </c:pt>
                <c:pt idx="9097">
                  <c:v>90.046813999999998</c:v>
                </c:pt>
                <c:pt idx="9098">
                  <c:v>90.067352</c:v>
                </c:pt>
                <c:pt idx="9099">
                  <c:v>90.047984</c:v>
                </c:pt>
                <c:pt idx="9100">
                  <c:v>90.029173999999998</c:v>
                </c:pt>
                <c:pt idx="9101">
                  <c:v>90.022244000000001</c:v>
                </c:pt>
                <c:pt idx="9102">
                  <c:v>90.009680000000003</c:v>
                </c:pt>
                <c:pt idx="9103">
                  <c:v>90.010292000000007</c:v>
                </c:pt>
                <c:pt idx="9104">
                  <c:v>90.004964000000001</c:v>
                </c:pt>
                <c:pt idx="9105">
                  <c:v>89.999347999999998</c:v>
                </c:pt>
                <c:pt idx="9106">
                  <c:v>89.997457999999995</c:v>
                </c:pt>
                <c:pt idx="9107">
                  <c:v>89.985308000000003</c:v>
                </c:pt>
                <c:pt idx="9108">
                  <c:v>89.973157999999998</c:v>
                </c:pt>
                <c:pt idx="9109">
                  <c:v>89.970439999999996</c:v>
                </c:pt>
                <c:pt idx="9110">
                  <c:v>89.972905999999995</c:v>
                </c:pt>
                <c:pt idx="9111">
                  <c:v>89.951648000000006</c:v>
                </c:pt>
                <c:pt idx="9112">
                  <c:v>89.945672000000002</c:v>
                </c:pt>
                <c:pt idx="9113">
                  <c:v>89.945042000000001</c:v>
                </c:pt>
                <c:pt idx="9114">
                  <c:v>89.949488000000002</c:v>
                </c:pt>
                <c:pt idx="9115">
                  <c:v>89.938400000000001</c:v>
                </c:pt>
                <c:pt idx="9116">
                  <c:v>89.937625999999995</c:v>
                </c:pt>
                <c:pt idx="9117">
                  <c:v>89.928787999999997</c:v>
                </c:pt>
                <c:pt idx="9118">
                  <c:v>89.910895999999994</c:v>
                </c:pt>
                <c:pt idx="9119">
                  <c:v>89.914370000000005</c:v>
                </c:pt>
                <c:pt idx="9120">
                  <c:v>89.905693999999997</c:v>
                </c:pt>
                <c:pt idx="9121">
                  <c:v>89.899339999999995</c:v>
                </c:pt>
                <c:pt idx="9122">
                  <c:v>89.893292000000002</c:v>
                </c:pt>
                <c:pt idx="9123">
                  <c:v>89.884904000000006</c:v>
                </c:pt>
                <c:pt idx="9124">
                  <c:v>89.873636000000005</c:v>
                </c:pt>
                <c:pt idx="9125">
                  <c:v>89.878118000000001</c:v>
                </c:pt>
                <c:pt idx="9126">
                  <c:v>89.866777999999996</c:v>
                </c:pt>
                <c:pt idx="9127">
                  <c:v>89.855779999999996</c:v>
                </c:pt>
                <c:pt idx="9128">
                  <c:v>89.852378000000002</c:v>
                </c:pt>
                <c:pt idx="9129">
                  <c:v>89.848202000000001</c:v>
                </c:pt>
                <c:pt idx="9130">
                  <c:v>89.851262000000006</c:v>
                </c:pt>
                <c:pt idx="9131">
                  <c:v>89.821579999999997</c:v>
                </c:pt>
                <c:pt idx="9132">
                  <c:v>89.823974000000007</c:v>
                </c:pt>
                <c:pt idx="9133">
                  <c:v>89.830256000000006</c:v>
                </c:pt>
                <c:pt idx="9134">
                  <c:v>89.826656</c:v>
                </c:pt>
                <c:pt idx="9135">
                  <c:v>89.808926</c:v>
                </c:pt>
                <c:pt idx="9136">
                  <c:v>89.801546000000002</c:v>
                </c:pt>
                <c:pt idx="9137">
                  <c:v>89.805794000000006</c:v>
                </c:pt>
                <c:pt idx="9138">
                  <c:v>89.796794000000006</c:v>
                </c:pt>
                <c:pt idx="9139">
                  <c:v>89.782591999999994</c:v>
                </c:pt>
                <c:pt idx="9140">
                  <c:v>89.773826</c:v>
                </c:pt>
                <c:pt idx="9141">
                  <c:v>89.777227999999994</c:v>
                </c:pt>
                <c:pt idx="9142">
                  <c:v>89.769847999999996</c:v>
                </c:pt>
                <c:pt idx="9143">
                  <c:v>89.760199999999998</c:v>
                </c:pt>
                <c:pt idx="9144">
                  <c:v>89.744035999999994</c:v>
                </c:pt>
                <c:pt idx="9145">
                  <c:v>89.731796000000003</c:v>
                </c:pt>
                <c:pt idx="9146">
                  <c:v>89.749021999999997</c:v>
                </c:pt>
                <c:pt idx="9147">
                  <c:v>89.751884000000004</c:v>
                </c:pt>
                <c:pt idx="9148">
                  <c:v>89.742272</c:v>
                </c:pt>
                <c:pt idx="9149">
                  <c:v>89.726522000000003</c:v>
                </c:pt>
                <c:pt idx="9150">
                  <c:v>89.721950000000007</c:v>
                </c:pt>
                <c:pt idx="9151">
                  <c:v>89.72672</c:v>
                </c:pt>
                <c:pt idx="9152">
                  <c:v>89.719303999999994</c:v>
                </c:pt>
                <c:pt idx="9153">
                  <c:v>89.700925999999995</c:v>
                </c:pt>
                <c:pt idx="9154">
                  <c:v>89.696804</c:v>
                </c:pt>
                <c:pt idx="9155">
                  <c:v>89.697649999999996</c:v>
                </c:pt>
                <c:pt idx="9156">
                  <c:v>89.689406000000005</c:v>
                </c:pt>
                <c:pt idx="9157">
                  <c:v>89.685103999999995</c:v>
                </c:pt>
                <c:pt idx="9158">
                  <c:v>89.672666000000007</c:v>
                </c:pt>
                <c:pt idx="9159">
                  <c:v>89.679451999999998</c:v>
                </c:pt>
                <c:pt idx="9160">
                  <c:v>89.672324000000003</c:v>
                </c:pt>
                <c:pt idx="9161">
                  <c:v>89.657960000000003</c:v>
                </c:pt>
                <c:pt idx="9162">
                  <c:v>89.643596000000002</c:v>
                </c:pt>
                <c:pt idx="9163">
                  <c:v>89.645161999999999</c:v>
                </c:pt>
                <c:pt idx="9164">
                  <c:v>89.642066</c:v>
                </c:pt>
                <c:pt idx="9165">
                  <c:v>89.640248</c:v>
                </c:pt>
                <c:pt idx="9166">
                  <c:v>89.628062</c:v>
                </c:pt>
                <c:pt idx="9167">
                  <c:v>89.601746000000006</c:v>
                </c:pt>
                <c:pt idx="9168">
                  <c:v>89.599838000000005</c:v>
                </c:pt>
                <c:pt idx="9169">
                  <c:v>89.607650000000007</c:v>
                </c:pt>
                <c:pt idx="9170">
                  <c:v>89.595877999999999</c:v>
                </c:pt>
                <c:pt idx="9171">
                  <c:v>89.602069999999998</c:v>
                </c:pt>
                <c:pt idx="9172">
                  <c:v>89.593267999999995</c:v>
                </c:pt>
                <c:pt idx="9173">
                  <c:v>89.583151999999998</c:v>
                </c:pt>
                <c:pt idx="9174">
                  <c:v>89.576239999999999</c:v>
                </c:pt>
                <c:pt idx="9175">
                  <c:v>89.568032000000002</c:v>
                </c:pt>
                <c:pt idx="9176">
                  <c:v>89.564756000000003</c:v>
                </c:pt>
                <c:pt idx="9177">
                  <c:v>89.564198000000005</c:v>
                </c:pt>
                <c:pt idx="9178">
                  <c:v>89.558815999999993</c:v>
                </c:pt>
                <c:pt idx="9179">
                  <c:v>89.550535999999994</c:v>
                </c:pt>
                <c:pt idx="9180">
                  <c:v>89.548304000000002</c:v>
                </c:pt>
                <c:pt idx="9181">
                  <c:v>89.532644000000005</c:v>
                </c:pt>
                <c:pt idx="9182">
                  <c:v>89.524292000000003</c:v>
                </c:pt>
                <c:pt idx="9183">
                  <c:v>89.520638000000005</c:v>
                </c:pt>
                <c:pt idx="9184">
                  <c:v>89.518405999999999</c:v>
                </c:pt>
                <c:pt idx="9185">
                  <c:v>89.514392000000001</c:v>
                </c:pt>
                <c:pt idx="9186">
                  <c:v>89.507444000000007</c:v>
                </c:pt>
                <c:pt idx="9187">
                  <c:v>89.520656000000002</c:v>
                </c:pt>
                <c:pt idx="9188">
                  <c:v>89.507245999999995</c:v>
                </c:pt>
                <c:pt idx="9189">
                  <c:v>89.482855999999998</c:v>
                </c:pt>
                <c:pt idx="9190">
                  <c:v>89.474162000000007</c:v>
                </c:pt>
                <c:pt idx="9191">
                  <c:v>89.467771999999997</c:v>
                </c:pt>
                <c:pt idx="9192">
                  <c:v>89.466818000000004</c:v>
                </c:pt>
                <c:pt idx="9193">
                  <c:v>89.460446000000005</c:v>
                </c:pt>
                <c:pt idx="9194">
                  <c:v>89.446622000000005</c:v>
                </c:pt>
                <c:pt idx="9195">
                  <c:v>89.453804000000005</c:v>
                </c:pt>
                <c:pt idx="9196">
                  <c:v>89.449808000000004</c:v>
                </c:pt>
                <c:pt idx="9197">
                  <c:v>89.440393999999998</c:v>
                </c:pt>
                <c:pt idx="9198">
                  <c:v>89.437442000000004</c:v>
                </c:pt>
                <c:pt idx="9199">
                  <c:v>89.416939999999997</c:v>
                </c:pt>
                <c:pt idx="9200">
                  <c:v>89.418434000000005</c:v>
                </c:pt>
                <c:pt idx="9201">
                  <c:v>89.414060000000006</c:v>
                </c:pt>
                <c:pt idx="9202">
                  <c:v>89.417156000000006</c:v>
                </c:pt>
                <c:pt idx="9203">
                  <c:v>89.400002000000001</c:v>
                </c:pt>
                <c:pt idx="9204">
                  <c:v>89.401154000000005</c:v>
                </c:pt>
                <c:pt idx="9205">
                  <c:v>89.415751999999998</c:v>
                </c:pt>
                <c:pt idx="9206">
                  <c:v>89.385368</c:v>
                </c:pt>
                <c:pt idx="9207">
                  <c:v>89.377538000000001</c:v>
                </c:pt>
                <c:pt idx="9208">
                  <c:v>89.383082000000002</c:v>
                </c:pt>
                <c:pt idx="9209">
                  <c:v>89.389579999999995</c:v>
                </c:pt>
                <c:pt idx="9210">
                  <c:v>89.366665999999995</c:v>
                </c:pt>
                <c:pt idx="9211">
                  <c:v>89.362328000000005</c:v>
                </c:pt>
                <c:pt idx="9212">
                  <c:v>89.355164000000002</c:v>
                </c:pt>
                <c:pt idx="9213">
                  <c:v>89.350628</c:v>
                </c:pt>
                <c:pt idx="9214">
                  <c:v>89.351870000000005</c:v>
                </c:pt>
                <c:pt idx="9215">
                  <c:v>89.336966000000004</c:v>
                </c:pt>
                <c:pt idx="9216">
                  <c:v>89.319056000000003</c:v>
                </c:pt>
                <c:pt idx="9217">
                  <c:v>89.320567999999994</c:v>
                </c:pt>
                <c:pt idx="9218">
                  <c:v>89.328289999999996</c:v>
                </c:pt>
                <c:pt idx="9219">
                  <c:v>89.314502000000005</c:v>
                </c:pt>
                <c:pt idx="9220">
                  <c:v>89.300894</c:v>
                </c:pt>
                <c:pt idx="9221">
                  <c:v>89.300318000000004</c:v>
                </c:pt>
                <c:pt idx="9222">
                  <c:v>89.3048</c:v>
                </c:pt>
                <c:pt idx="9223">
                  <c:v>89.302226000000005</c:v>
                </c:pt>
                <c:pt idx="9224">
                  <c:v>89.294504000000003</c:v>
                </c:pt>
                <c:pt idx="9225">
                  <c:v>89.284909999999996</c:v>
                </c:pt>
                <c:pt idx="9226">
                  <c:v>89.283776000000003</c:v>
                </c:pt>
                <c:pt idx="9227">
                  <c:v>89.272220000000004</c:v>
                </c:pt>
                <c:pt idx="9228">
                  <c:v>89.263058000000001</c:v>
                </c:pt>
                <c:pt idx="9229">
                  <c:v>89.249539999999996</c:v>
                </c:pt>
                <c:pt idx="9230">
                  <c:v>89.246048000000002</c:v>
                </c:pt>
                <c:pt idx="9231">
                  <c:v>89.244355999999996</c:v>
                </c:pt>
                <c:pt idx="9232">
                  <c:v>89.247218000000004</c:v>
                </c:pt>
                <c:pt idx="9233">
                  <c:v>89.230874</c:v>
                </c:pt>
                <c:pt idx="9234">
                  <c:v>89.216455999999994</c:v>
                </c:pt>
                <c:pt idx="9235">
                  <c:v>89.217212000000004</c:v>
                </c:pt>
                <c:pt idx="9236">
                  <c:v>89.211721999999995</c:v>
                </c:pt>
                <c:pt idx="9237">
                  <c:v>89.208787999999998</c:v>
                </c:pt>
                <c:pt idx="9238">
                  <c:v>89.202506</c:v>
                </c:pt>
                <c:pt idx="9239">
                  <c:v>89.198797999999996</c:v>
                </c:pt>
                <c:pt idx="9240">
                  <c:v>89.174443999999994</c:v>
                </c:pt>
                <c:pt idx="9241">
                  <c:v>89.186288000000005</c:v>
                </c:pt>
                <c:pt idx="9242">
                  <c:v>89.183552000000006</c:v>
                </c:pt>
                <c:pt idx="9243">
                  <c:v>89.169944000000001</c:v>
                </c:pt>
                <c:pt idx="9244">
                  <c:v>89.165893999999994</c:v>
                </c:pt>
                <c:pt idx="9245">
                  <c:v>89.179231999999999</c:v>
                </c:pt>
                <c:pt idx="9246">
                  <c:v>89.158496</c:v>
                </c:pt>
                <c:pt idx="9247">
                  <c:v>89.147822000000005</c:v>
                </c:pt>
                <c:pt idx="9248">
                  <c:v>89.145427999999995</c:v>
                </c:pt>
                <c:pt idx="9249">
                  <c:v>89.139848000000001</c:v>
                </c:pt>
                <c:pt idx="9250">
                  <c:v>89.132053999999997</c:v>
                </c:pt>
                <c:pt idx="9251">
                  <c:v>89.124763999999999</c:v>
                </c:pt>
                <c:pt idx="9252">
                  <c:v>89.125538000000006</c:v>
                </c:pt>
                <c:pt idx="9253">
                  <c:v>89.120065999999994</c:v>
                </c:pt>
                <c:pt idx="9254">
                  <c:v>89.116574</c:v>
                </c:pt>
                <c:pt idx="9255">
                  <c:v>89.107303999999999</c:v>
                </c:pt>
                <c:pt idx="9256">
                  <c:v>89.097890000000007</c:v>
                </c:pt>
                <c:pt idx="9257">
                  <c:v>89.092544000000004</c:v>
                </c:pt>
                <c:pt idx="9258">
                  <c:v>89.086333999999994</c:v>
                </c:pt>
                <c:pt idx="9259">
                  <c:v>89.085452000000004</c:v>
                </c:pt>
                <c:pt idx="9260">
                  <c:v>89.084299999999999</c:v>
                </c:pt>
                <c:pt idx="9261">
                  <c:v>89.085434000000006</c:v>
                </c:pt>
                <c:pt idx="9262">
                  <c:v>89.067974000000007</c:v>
                </c:pt>
                <c:pt idx="9263">
                  <c:v>89.069252000000006</c:v>
                </c:pt>
                <c:pt idx="9264">
                  <c:v>89.074706000000006</c:v>
                </c:pt>
                <c:pt idx="9265">
                  <c:v>89.060953999999995</c:v>
                </c:pt>
                <c:pt idx="9266">
                  <c:v>89.041334000000006</c:v>
                </c:pt>
                <c:pt idx="9267">
                  <c:v>89.030426000000006</c:v>
                </c:pt>
                <c:pt idx="9268">
                  <c:v>89.056994000000003</c:v>
                </c:pt>
                <c:pt idx="9269">
                  <c:v>89.039912000000001</c:v>
                </c:pt>
                <c:pt idx="9270">
                  <c:v>89.015342000000004</c:v>
                </c:pt>
                <c:pt idx="9271">
                  <c:v>89.016223999999994</c:v>
                </c:pt>
                <c:pt idx="9272">
                  <c:v>89.016890000000004</c:v>
                </c:pt>
                <c:pt idx="9273">
                  <c:v>89.009960000000007</c:v>
                </c:pt>
                <c:pt idx="9274">
                  <c:v>88.993076000000002</c:v>
                </c:pt>
                <c:pt idx="9275">
                  <c:v>88.985209999999995</c:v>
                </c:pt>
                <c:pt idx="9276">
                  <c:v>88.997720000000001</c:v>
                </c:pt>
                <c:pt idx="9277">
                  <c:v>88.986074000000002</c:v>
                </c:pt>
                <c:pt idx="9278">
                  <c:v>88.976426000000004</c:v>
                </c:pt>
                <c:pt idx="9279">
                  <c:v>88.951207999999994</c:v>
                </c:pt>
                <c:pt idx="9280">
                  <c:v>88.970089999999999</c:v>
                </c:pt>
                <c:pt idx="9281">
                  <c:v>88.97936</c:v>
                </c:pt>
                <c:pt idx="9282">
                  <c:v>88.961197999999996</c:v>
                </c:pt>
                <c:pt idx="9283">
                  <c:v>88.963825999999997</c:v>
                </c:pt>
                <c:pt idx="9284">
                  <c:v>88.954592000000005</c:v>
                </c:pt>
                <c:pt idx="9285">
                  <c:v>88.943629999999999</c:v>
                </c:pt>
                <c:pt idx="9286">
                  <c:v>88.935655999999994</c:v>
                </c:pt>
                <c:pt idx="9287">
                  <c:v>88.925269999999998</c:v>
                </c:pt>
                <c:pt idx="9288">
                  <c:v>88.923344</c:v>
                </c:pt>
                <c:pt idx="9289">
                  <c:v>88.925089999999997</c:v>
                </c:pt>
                <c:pt idx="9290">
                  <c:v>88.918897999999999</c:v>
                </c:pt>
                <c:pt idx="9291">
                  <c:v>88.909645999999995</c:v>
                </c:pt>
                <c:pt idx="9292">
                  <c:v>88.900952000000004</c:v>
                </c:pt>
                <c:pt idx="9293">
                  <c:v>88.880792</c:v>
                </c:pt>
                <c:pt idx="9294">
                  <c:v>88.883024000000006</c:v>
                </c:pt>
                <c:pt idx="9295">
                  <c:v>88.887721999999997</c:v>
                </c:pt>
                <c:pt idx="9296">
                  <c:v>88.880161999999999</c:v>
                </c:pt>
                <c:pt idx="9297">
                  <c:v>88.873627999999997</c:v>
                </c:pt>
                <c:pt idx="9298">
                  <c:v>88.878793999999999</c:v>
                </c:pt>
                <c:pt idx="9299">
                  <c:v>88.870531999999997</c:v>
                </c:pt>
                <c:pt idx="9300">
                  <c:v>88.860991999999996</c:v>
                </c:pt>
                <c:pt idx="9301">
                  <c:v>88.849922000000007</c:v>
                </c:pt>
                <c:pt idx="9302">
                  <c:v>88.839950000000002</c:v>
                </c:pt>
                <c:pt idx="9303">
                  <c:v>88.839032000000003</c:v>
                </c:pt>
                <c:pt idx="9304">
                  <c:v>88.842200000000005</c:v>
                </c:pt>
                <c:pt idx="9305">
                  <c:v>88.824163999999996</c:v>
                </c:pt>
                <c:pt idx="9306">
                  <c:v>88.825190000000006</c:v>
                </c:pt>
                <c:pt idx="9307">
                  <c:v>88.824740000000006</c:v>
                </c:pt>
                <c:pt idx="9308">
                  <c:v>88.813310000000001</c:v>
                </c:pt>
                <c:pt idx="9309">
                  <c:v>88.810394000000002</c:v>
                </c:pt>
                <c:pt idx="9310">
                  <c:v>88.816766000000001</c:v>
                </c:pt>
                <c:pt idx="9311">
                  <c:v>88.798010000000005</c:v>
                </c:pt>
                <c:pt idx="9312">
                  <c:v>88.789496</c:v>
                </c:pt>
                <c:pt idx="9313">
                  <c:v>88.787552000000005</c:v>
                </c:pt>
                <c:pt idx="9314">
                  <c:v>88.791151999999997</c:v>
                </c:pt>
                <c:pt idx="9315">
                  <c:v>88.780711999999994</c:v>
                </c:pt>
                <c:pt idx="9316">
                  <c:v>88.770685999999998</c:v>
                </c:pt>
                <c:pt idx="9317">
                  <c:v>88.769840000000002</c:v>
                </c:pt>
                <c:pt idx="9318">
                  <c:v>88.765106000000003</c:v>
                </c:pt>
                <c:pt idx="9319">
                  <c:v>88.756106000000003</c:v>
                </c:pt>
                <c:pt idx="9320">
                  <c:v>88.744532000000007</c:v>
                </c:pt>
                <c:pt idx="9321">
                  <c:v>88.755763999999999</c:v>
                </c:pt>
                <c:pt idx="9322">
                  <c:v>88.740859999999998</c:v>
                </c:pt>
                <c:pt idx="9323">
                  <c:v>88.736053999999996</c:v>
                </c:pt>
                <c:pt idx="9324">
                  <c:v>88.731626000000006</c:v>
                </c:pt>
                <c:pt idx="9325">
                  <c:v>88.728008000000003</c:v>
                </c:pt>
                <c:pt idx="9326">
                  <c:v>88.717765999999997</c:v>
                </c:pt>
                <c:pt idx="9327">
                  <c:v>88.708783999999994</c:v>
                </c:pt>
                <c:pt idx="9328">
                  <c:v>88.703779999999995</c:v>
                </c:pt>
                <c:pt idx="9329">
                  <c:v>88.694834</c:v>
                </c:pt>
                <c:pt idx="9330">
                  <c:v>88.692062000000007</c:v>
                </c:pt>
                <c:pt idx="9331">
                  <c:v>88.678777999999994</c:v>
                </c:pt>
                <c:pt idx="9332">
                  <c:v>88.669526000000005</c:v>
                </c:pt>
                <c:pt idx="9333">
                  <c:v>88.650266000000002</c:v>
                </c:pt>
                <c:pt idx="9334">
                  <c:v>88.660111999999998</c:v>
                </c:pt>
                <c:pt idx="9335">
                  <c:v>88.661984000000004</c:v>
                </c:pt>
                <c:pt idx="9336">
                  <c:v>88.661479999999997</c:v>
                </c:pt>
                <c:pt idx="9337">
                  <c:v>88.658906000000002</c:v>
                </c:pt>
                <c:pt idx="9338">
                  <c:v>88.64555</c:v>
                </c:pt>
                <c:pt idx="9339">
                  <c:v>88.643066000000005</c:v>
                </c:pt>
                <c:pt idx="9340">
                  <c:v>88.631761999999995</c:v>
                </c:pt>
                <c:pt idx="9341">
                  <c:v>88.646467999999999</c:v>
                </c:pt>
                <c:pt idx="9342">
                  <c:v>88.639268000000001</c:v>
                </c:pt>
                <c:pt idx="9343">
                  <c:v>88.639700000000005</c:v>
                </c:pt>
                <c:pt idx="9344">
                  <c:v>88.632158000000004</c:v>
                </c:pt>
                <c:pt idx="9345">
                  <c:v>88.617397999999994</c:v>
                </c:pt>
                <c:pt idx="9346">
                  <c:v>88.605121999999994</c:v>
                </c:pt>
                <c:pt idx="9347">
                  <c:v>88.605301999999995</c:v>
                </c:pt>
                <c:pt idx="9348">
                  <c:v>88.600442000000001</c:v>
                </c:pt>
                <c:pt idx="9349">
                  <c:v>88.601935999999995</c:v>
                </c:pt>
                <c:pt idx="9350">
                  <c:v>88.599704000000003</c:v>
                </c:pt>
                <c:pt idx="9351">
                  <c:v>88.581596000000005</c:v>
                </c:pt>
                <c:pt idx="9352">
                  <c:v>88.577888000000002</c:v>
                </c:pt>
                <c:pt idx="9353">
                  <c:v>88.576123999999993</c:v>
                </c:pt>
                <c:pt idx="9354">
                  <c:v>88.562533999999999</c:v>
                </c:pt>
                <c:pt idx="9355">
                  <c:v>88.569265999999999</c:v>
                </c:pt>
                <c:pt idx="9356">
                  <c:v>88.555406000000005</c:v>
                </c:pt>
                <c:pt idx="9357">
                  <c:v>88.539529999999999</c:v>
                </c:pt>
                <c:pt idx="9358">
                  <c:v>88.541545999999997</c:v>
                </c:pt>
                <c:pt idx="9359">
                  <c:v>88.552021999999994</c:v>
                </c:pt>
                <c:pt idx="9360">
                  <c:v>88.533445999999998</c:v>
                </c:pt>
                <c:pt idx="9361">
                  <c:v>88.528891999999999</c:v>
                </c:pt>
                <c:pt idx="9362">
                  <c:v>88.527848000000006</c:v>
                </c:pt>
                <c:pt idx="9363">
                  <c:v>88.52261</c:v>
                </c:pt>
                <c:pt idx="9364">
                  <c:v>88.517371999999995</c:v>
                </c:pt>
                <c:pt idx="9365">
                  <c:v>88.516670000000005</c:v>
                </c:pt>
                <c:pt idx="9366">
                  <c:v>88.498273999999995</c:v>
                </c:pt>
                <c:pt idx="9367">
                  <c:v>88.488392000000005</c:v>
                </c:pt>
                <c:pt idx="9368">
                  <c:v>88.481210000000004</c:v>
                </c:pt>
                <c:pt idx="9369">
                  <c:v>88.480472000000006</c:v>
                </c:pt>
                <c:pt idx="9370">
                  <c:v>88.471147999999999</c:v>
                </c:pt>
                <c:pt idx="9371">
                  <c:v>88.480580000000003</c:v>
                </c:pt>
                <c:pt idx="9372">
                  <c:v>88.480868000000001</c:v>
                </c:pt>
                <c:pt idx="9373">
                  <c:v>88.471093999999994</c:v>
                </c:pt>
                <c:pt idx="9374">
                  <c:v>88.447063999999997</c:v>
                </c:pt>
                <c:pt idx="9375">
                  <c:v>88.4435</c:v>
                </c:pt>
                <c:pt idx="9376">
                  <c:v>88.442437999999996</c:v>
                </c:pt>
                <c:pt idx="9377">
                  <c:v>88.440691999999999</c:v>
                </c:pt>
                <c:pt idx="9378">
                  <c:v>88.442024000000004</c:v>
                </c:pt>
                <c:pt idx="9379">
                  <c:v>88.434877999999998</c:v>
                </c:pt>
                <c:pt idx="9380">
                  <c:v>88.431889999999996</c:v>
                </c:pt>
                <c:pt idx="9381">
                  <c:v>88.423159999999996</c:v>
                </c:pt>
                <c:pt idx="9382">
                  <c:v>88.401542000000006</c:v>
                </c:pt>
                <c:pt idx="9383">
                  <c:v>88.402568000000002</c:v>
                </c:pt>
                <c:pt idx="9384">
                  <c:v>88.405807999999993</c:v>
                </c:pt>
                <c:pt idx="9385">
                  <c:v>88.419002000000006</c:v>
                </c:pt>
                <c:pt idx="9386">
                  <c:v>88.410685999999998</c:v>
                </c:pt>
                <c:pt idx="9387">
                  <c:v>88.401758000000001</c:v>
                </c:pt>
                <c:pt idx="9388">
                  <c:v>88.389734000000004</c:v>
                </c:pt>
                <c:pt idx="9389">
                  <c:v>88.381292000000002</c:v>
                </c:pt>
                <c:pt idx="9390">
                  <c:v>88.385990000000007</c:v>
                </c:pt>
                <c:pt idx="9391">
                  <c:v>88.376701999999995</c:v>
                </c:pt>
                <c:pt idx="9392">
                  <c:v>88.354975999999994</c:v>
                </c:pt>
                <c:pt idx="9393">
                  <c:v>88.358018000000001</c:v>
                </c:pt>
                <c:pt idx="9394">
                  <c:v>88.354652000000002</c:v>
                </c:pt>
                <c:pt idx="9395">
                  <c:v>88.357100000000003</c:v>
                </c:pt>
                <c:pt idx="9396">
                  <c:v>88.359998000000004</c:v>
                </c:pt>
                <c:pt idx="9397">
                  <c:v>88.340468000000001</c:v>
                </c:pt>
                <c:pt idx="9398">
                  <c:v>88.324123999999998</c:v>
                </c:pt>
                <c:pt idx="9399">
                  <c:v>88.326896000000005</c:v>
                </c:pt>
                <c:pt idx="9400">
                  <c:v>88.319012000000001</c:v>
                </c:pt>
                <c:pt idx="9401">
                  <c:v>88.327219999999997</c:v>
                </c:pt>
                <c:pt idx="9402">
                  <c:v>88.317661999999999</c:v>
                </c:pt>
                <c:pt idx="9403">
                  <c:v>88.314170000000004</c:v>
                </c:pt>
                <c:pt idx="9404">
                  <c:v>88.317014</c:v>
                </c:pt>
                <c:pt idx="9405">
                  <c:v>88.281949999999995</c:v>
                </c:pt>
                <c:pt idx="9406">
                  <c:v>88.291111999999998</c:v>
                </c:pt>
                <c:pt idx="9407">
                  <c:v>88.289383999999998</c:v>
                </c:pt>
                <c:pt idx="9408">
                  <c:v>88.287818000000001</c:v>
                </c:pt>
                <c:pt idx="9409">
                  <c:v>88.2851</c:v>
                </c:pt>
                <c:pt idx="9410">
                  <c:v>88.273957999999993</c:v>
                </c:pt>
                <c:pt idx="9411">
                  <c:v>88.254643999999999</c:v>
                </c:pt>
                <c:pt idx="9412">
                  <c:v>88.268450000000001</c:v>
                </c:pt>
                <c:pt idx="9413">
                  <c:v>88.254409999999993</c:v>
                </c:pt>
                <c:pt idx="9414">
                  <c:v>88.245571999999996</c:v>
                </c:pt>
                <c:pt idx="9415">
                  <c:v>88.260853999999995</c:v>
                </c:pt>
                <c:pt idx="9416">
                  <c:v>88.251925999999997</c:v>
                </c:pt>
                <c:pt idx="9417">
                  <c:v>88.244311999999994</c:v>
                </c:pt>
                <c:pt idx="9418">
                  <c:v>88.244240000000005</c:v>
                </c:pt>
                <c:pt idx="9419">
                  <c:v>88.212902</c:v>
                </c:pt>
                <c:pt idx="9420">
                  <c:v>88.212776000000005</c:v>
                </c:pt>
                <c:pt idx="9421">
                  <c:v>88.215655999999996</c:v>
                </c:pt>
                <c:pt idx="9422">
                  <c:v>88.211678000000006</c:v>
                </c:pt>
                <c:pt idx="9423">
                  <c:v>88.197062000000003</c:v>
                </c:pt>
                <c:pt idx="9424">
                  <c:v>88.209878000000003</c:v>
                </c:pt>
                <c:pt idx="9425">
                  <c:v>88.204099999999997</c:v>
                </c:pt>
                <c:pt idx="9426">
                  <c:v>88.192003999999997</c:v>
                </c:pt>
                <c:pt idx="9427">
                  <c:v>88.206152000000003</c:v>
                </c:pt>
                <c:pt idx="9428">
                  <c:v>88.191373999999996</c:v>
                </c:pt>
                <c:pt idx="9429">
                  <c:v>88.179584000000006</c:v>
                </c:pt>
                <c:pt idx="9430">
                  <c:v>88.174093999999997</c:v>
                </c:pt>
                <c:pt idx="9431">
                  <c:v>88.173373999999995</c:v>
                </c:pt>
                <c:pt idx="9432">
                  <c:v>88.161422000000002</c:v>
                </c:pt>
                <c:pt idx="9433">
                  <c:v>88.146932000000007</c:v>
                </c:pt>
                <c:pt idx="9434">
                  <c:v>88.157461999999995</c:v>
                </c:pt>
                <c:pt idx="9435">
                  <c:v>88.147381999999993</c:v>
                </c:pt>
                <c:pt idx="9436">
                  <c:v>88.138670000000005</c:v>
                </c:pt>
                <c:pt idx="9437">
                  <c:v>88.138850000000005</c:v>
                </c:pt>
                <c:pt idx="9438">
                  <c:v>88.129813999999996</c:v>
                </c:pt>
                <c:pt idx="9439">
                  <c:v>88.132496000000003</c:v>
                </c:pt>
                <c:pt idx="9440">
                  <c:v>88.129418000000001</c:v>
                </c:pt>
                <c:pt idx="9441">
                  <c:v>88.120472000000007</c:v>
                </c:pt>
                <c:pt idx="9442">
                  <c:v>88.117682000000002</c:v>
                </c:pt>
                <c:pt idx="9443">
                  <c:v>88.118582000000004</c:v>
                </c:pt>
                <c:pt idx="9444">
                  <c:v>88.109114000000005</c:v>
                </c:pt>
                <c:pt idx="9445">
                  <c:v>88.097359999999995</c:v>
                </c:pt>
                <c:pt idx="9446">
                  <c:v>88.093273999999994</c:v>
                </c:pt>
                <c:pt idx="9447">
                  <c:v>88.096010000000007</c:v>
                </c:pt>
                <c:pt idx="9448">
                  <c:v>88.090646000000007</c:v>
                </c:pt>
                <c:pt idx="9449">
                  <c:v>88.073744000000005</c:v>
                </c:pt>
                <c:pt idx="9450">
                  <c:v>88.063537999999994</c:v>
                </c:pt>
                <c:pt idx="9451">
                  <c:v>88.062674000000001</c:v>
                </c:pt>
                <c:pt idx="9452">
                  <c:v>88.072177999999994</c:v>
                </c:pt>
                <c:pt idx="9453">
                  <c:v>88.057112000000004</c:v>
                </c:pt>
                <c:pt idx="9454">
                  <c:v>88.036051999999998</c:v>
                </c:pt>
                <c:pt idx="9455">
                  <c:v>88.030255999999994</c:v>
                </c:pt>
                <c:pt idx="9456">
                  <c:v>88.033676</c:v>
                </c:pt>
                <c:pt idx="9457">
                  <c:v>88.043756000000002</c:v>
                </c:pt>
                <c:pt idx="9458">
                  <c:v>88.037366000000006</c:v>
                </c:pt>
                <c:pt idx="9459">
                  <c:v>88.03022</c:v>
                </c:pt>
                <c:pt idx="9460">
                  <c:v>88.013264000000007</c:v>
                </c:pt>
                <c:pt idx="9461">
                  <c:v>88.026349999999994</c:v>
                </c:pt>
                <c:pt idx="9462">
                  <c:v>88.028366000000005</c:v>
                </c:pt>
                <c:pt idx="9463">
                  <c:v>88.008278000000004</c:v>
                </c:pt>
                <c:pt idx="9464">
                  <c:v>87.993967999999995</c:v>
                </c:pt>
                <c:pt idx="9465">
                  <c:v>87.988153999999994</c:v>
                </c:pt>
                <c:pt idx="9466">
                  <c:v>87.997981999999993</c:v>
                </c:pt>
                <c:pt idx="9467">
                  <c:v>87.994634000000005</c:v>
                </c:pt>
                <c:pt idx="9468">
                  <c:v>87.97748</c:v>
                </c:pt>
                <c:pt idx="9469">
                  <c:v>87.982051999999996</c:v>
                </c:pt>
                <c:pt idx="9470">
                  <c:v>87.983851999999999</c:v>
                </c:pt>
                <c:pt idx="9471">
                  <c:v>87.961172000000005</c:v>
                </c:pt>
                <c:pt idx="9472">
                  <c:v>87.958237999999994</c:v>
                </c:pt>
                <c:pt idx="9473">
                  <c:v>87.950695999999994</c:v>
                </c:pt>
                <c:pt idx="9474">
                  <c:v>87.940957999999995</c:v>
                </c:pt>
                <c:pt idx="9475">
                  <c:v>87.949939999999998</c:v>
                </c:pt>
                <c:pt idx="9476">
                  <c:v>87.942740000000001</c:v>
                </c:pt>
                <c:pt idx="9477">
                  <c:v>87.946843999999999</c:v>
                </c:pt>
                <c:pt idx="9478">
                  <c:v>87.920636000000002</c:v>
                </c:pt>
                <c:pt idx="9479">
                  <c:v>87.926270000000002</c:v>
                </c:pt>
                <c:pt idx="9480">
                  <c:v>87.937016</c:v>
                </c:pt>
                <c:pt idx="9481">
                  <c:v>87.919088000000002</c:v>
                </c:pt>
                <c:pt idx="9482">
                  <c:v>87.899972000000005</c:v>
                </c:pt>
                <c:pt idx="9483">
                  <c:v>87.907765999999995</c:v>
                </c:pt>
                <c:pt idx="9484">
                  <c:v>87.90701</c:v>
                </c:pt>
                <c:pt idx="9485">
                  <c:v>87.892718000000002</c:v>
                </c:pt>
                <c:pt idx="9486">
                  <c:v>87.901663999999997</c:v>
                </c:pt>
                <c:pt idx="9487">
                  <c:v>87.899630000000002</c:v>
                </c:pt>
                <c:pt idx="9488">
                  <c:v>87.899485999999996</c:v>
                </c:pt>
                <c:pt idx="9489">
                  <c:v>87.895364000000001</c:v>
                </c:pt>
                <c:pt idx="9490">
                  <c:v>87.879236000000006</c:v>
                </c:pt>
                <c:pt idx="9491">
                  <c:v>87.864710000000002</c:v>
                </c:pt>
                <c:pt idx="9492">
                  <c:v>87.861614000000003</c:v>
                </c:pt>
                <c:pt idx="9493">
                  <c:v>87.865160000000003</c:v>
                </c:pt>
                <c:pt idx="9494">
                  <c:v>87.855673999999993</c:v>
                </c:pt>
                <c:pt idx="9495">
                  <c:v>87.859273999999999</c:v>
                </c:pt>
                <c:pt idx="9496">
                  <c:v>87.846457999999998</c:v>
                </c:pt>
                <c:pt idx="9497">
                  <c:v>87.851606000000004</c:v>
                </c:pt>
                <c:pt idx="9498">
                  <c:v>87.834019999999995</c:v>
                </c:pt>
                <c:pt idx="9499">
                  <c:v>87.819980000000001</c:v>
                </c:pt>
                <c:pt idx="9500">
                  <c:v>87.812905999999998</c:v>
                </c:pt>
                <c:pt idx="9501">
                  <c:v>87.814471999999995</c:v>
                </c:pt>
                <c:pt idx="9502">
                  <c:v>87.819422000000003</c:v>
                </c:pt>
                <c:pt idx="9503">
                  <c:v>87.815894</c:v>
                </c:pt>
                <c:pt idx="9504">
                  <c:v>87.808369999999996</c:v>
                </c:pt>
                <c:pt idx="9505">
                  <c:v>87.801835999999994</c:v>
                </c:pt>
                <c:pt idx="9506">
                  <c:v>87.802267999999998</c:v>
                </c:pt>
                <c:pt idx="9507">
                  <c:v>87.792854000000005</c:v>
                </c:pt>
                <c:pt idx="9508">
                  <c:v>87.787633999999997</c:v>
                </c:pt>
                <c:pt idx="9509">
                  <c:v>87.786265999999998</c:v>
                </c:pt>
                <c:pt idx="9510">
                  <c:v>87.772208000000006</c:v>
                </c:pt>
                <c:pt idx="9511">
                  <c:v>87.765584000000004</c:v>
                </c:pt>
                <c:pt idx="9512">
                  <c:v>87.771433999999999</c:v>
                </c:pt>
                <c:pt idx="9513">
                  <c:v>87.751273999999995</c:v>
                </c:pt>
                <c:pt idx="9514">
                  <c:v>87.750643999999994</c:v>
                </c:pt>
                <c:pt idx="9515">
                  <c:v>87.748735999999994</c:v>
                </c:pt>
                <c:pt idx="9516">
                  <c:v>87.745369999999994</c:v>
                </c:pt>
                <c:pt idx="9517">
                  <c:v>87.737269999999995</c:v>
                </c:pt>
                <c:pt idx="9518">
                  <c:v>87.727729999999994</c:v>
                </c:pt>
                <c:pt idx="9519">
                  <c:v>87.718496000000002</c:v>
                </c:pt>
                <c:pt idx="9520">
                  <c:v>87.716353999999995</c:v>
                </c:pt>
                <c:pt idx="9521">
                  <c:v>87.721952000000002</c:v>
                </c:pt>
                <c:pt idx="9522">
                  <c:v>87.72242</c:v>
                </c:pt>
                <c:pt idx="9523">
                  <c:v>87.704024000000004</c:v>
                </c:pt>
                <c:pt idx="9524">
                  <c:v>87.703429999999997</c:v>
                </c:pt>
                <c:pt idx="9525">
                  <c:v>87.720044000000001</c:v>
                </c:pt>
                <c:pt idx="9526">
                  <c:v>87.724220000000003</c:v>
                </c:pt>
                <c:pt idx="9527">
                  <c:v>87.686024000000003</c:v>
                </c:pt>
                <c:pt idx="9528">
                  <c:v>87.677527999999995</c:v>
                </c:pt>
                <c:pt idx="9529">
                  <c:v>87.685484000000002</c:v>
                </c:pt>
                <c:pt idx="9530">
                  <c:v>87.685609999999997</c:v>
                </c:pt>
                <c:pt idx="9531">
                  <c:v>87.670165999999995</c:v>
                </c:pt>
                <c:pt idx="9532">
                  <c:v>87.666889999999995</c:v>
                </c:pt>
                <c:pt idx="9533">
                  <c:v>87.673910000000006</c:v>
                </c:pt>
                <c:pt idx="9534">
                  <c:v>87.671533999999994</c:v>
                </c:pt>
                <c:pt idx="9535">
                  <c:v>87.646891999999994</c:v>
                </c:pt>
                <c:pt idx="9536">
                  <c:v>87.645038</c:v>
                </c:pt>
                <c:pt idx="9537">
                  <c:v>87.638486</c:v>
                </c:pt>
                <c:pt idx="9538">
                  <c:v>87.632401999999999</c:v>
                </c:pt>
                <c:pt idx="9539">
                  <c:v>87.655153999999996</c:v>
                </c:pt>
                <c:pt idx="9540">
                  <c:v>87.639709999999994</c:v>
                </c:pt>
                <c:pt idx="9541">
                  <c:v>87.628352000000007</c:v>
                </c:pt>
                <c:pt idx="9542">
                  <c:v>87.646675999999999</c:v>
                </c:pt>
                <c:pt idx="9543">
                  <c:v>87.633302</c:v>
                </c:pt>
                <c:pt idx="9544">
                  <c:v>87.608515999999995</c:v>
                </c:pt>
                <c:pt idx="9545">
                  <c:v>87.601693999999995</c:v>
                </c:pt>
                <c:pt idx="9546">
                  <c:v>87.604159999999993</c:v>
                </c:pt>
                <c:pt idx="9547">
                  <c:v>87.605977999999993</c:v>
                </c:pt>
                <c:pt idx="9548">
                  <c:v>87.590245999999993</c:v>
                </c:pt>
                <c:pt idx="9549">
                  <c:v>87.5822</c:v>
                </c:pt>
                <c:pt idx="9550">
                  <c:v>87.578491999999997</c:v>
                </c:pt>
                <c:pt idx="9551">
                  <c:v>87.574370000000002</c:v>
                </c:pt>
                <c:pt idx="9552">
                  <c:v>87.578131999999997</c:v>
                </c:pt>
                <c:pt idx="9553">
                  <c:v>87.562562</c:v>
                </c:pt>
                <c:pt idx="9554">
                  <c:v>87.552086000000003</c:v>
                </c:pt>
                <c:pt idx="9555">
                  <c:v>87.547747999999999</c:v>
                </c:pt>
                <c:pt idx="9556">
                  <c:v>87.557828000000001</c:v>
                </c:pt>
                <c:pt idx="9557">
                  <c:v>87.571021999999999</c:v>
                </c:pt>
                <c:pt idx="9558">
                  <c:v>87.556010000000001</c:v>
                </c:pt>
                <c:pt idx="9559">
                  <c:v>87.534391999999997</c:v>
                </c:pt>
                <c:pt idx="9560">
                  <c:v>87.531583999999995</c:v>
                </c:pt>
                <c:pt idx="9561">
                  <c:v>87.533186000000001</c:v>
                </c:pt>
                <c:pt idx="9562">
                  <c:v>87.539990000000003</c:v>
                </c:pt>
                <c:pt idx="9563">
                  <c:v>87.520514000000006</c:v>
                </c:pt>
                <c:pt idx="9564">
                  <c:v>87.515726000000001</c:v>
                </c:pt>
                <c:pt idx="9565">
                  <c:v>87.516914</c:v>
                </c:pt>
                <c:pt idx="9566">
                  <c:v>87.516589999999994</c:v>
                </c:pt>
                <c:pt idx="9567">
                  <c:v>87.502207999999996</c:v>
                </c:pt>
                <c:pt idx="9568">
                  <c:v>87.492146000000005</c:v>
                </c:pt>
                <c:pt idx="9569">
                  <c:v>87.494557999999998</c:v>
                </c:pt>
                <c:pt idx="9570">
                  <c:v>87.493927999999997</c:v>
                </c:pt>
                <c:pt idx="9571">
                  <c:v>87.492254000000003</c:v>
                </c:pt>
                <c:pt idx="9572">
                  <c:v>87.480230000000006</c:v>
                </c:pt>
                <c:pt idx="9573">
                  <c:v>87.479708000000002</c:v>
                </c:pt>
                <c:pt idx="9574">
                  <c:v>87.484082000000001</c:v>
                </c:pt>
                <c:pt idx="9575">
                  <c:v>87.484892000000002</c:v>
                </c:pt>
                <c:pt idx="9576">
                  <c:v>87.470905999999999</c:v>
                </c:pt>
                <c:pt idx="9577">
                  <c:v>87.464786000000004</c:v>
                </c:pt>
                <c:pt idx="9578">
                  <c:v>87.460250000000002</c:v>
                </c:pt>
                <c:pt idx="9579">
                  <c:v>87.456236000000004</c:v>
                </c:pt>
                <c:pt idx="9580">
                  <c:v>87.444698000000002</c:v>
                </c:pt>
                <c:pt idx="9581">
                  <c:v>87.432475999999994</c:v>
                </c:pt>
                <c:pt idx="9582">
                  <c:v>87.423205999999993</c:v>
                </c:pt>
                <c:pt idx="9583">
                  <c:v>87.425635999999997</c:v>
                </c:pt>
                <c:pt idx="9584">
                  <c:v>87.425330000000002</c:v>
                </c:pt>
                <c:pt idx="9585">
                  <c:v>87.421351999999999</c:v>
                </c:pt>
                <c:pt idx="9586">
                  <c:v>87.411109999999994</c:v>
                </c:pt>
                <c:pt idx="9587">
                  <c:v>87.404774000000003</c:v>
                </c:pt>
                <c:pt idx="9588">
                  <c:v>87.403406000000004</c:v>
                </c:pt>
                <c:pt idx="9589">
                  <c:v>87.406285999999994</c:v>
                </c:pt>
                <c:pt idx="9590">
                  <c:v>87.395324000000002</c:v>
                </c:pt>
                <c:pt idx="9591">
                  <c:v>87.399265999999997</c:v>
                </c:pt>
                <c:pt idx="9592">
                  <c:v>87.393506000000002</c:v>
                </c:pt>
                <c:pt idx="9593">
                  <c:v>87.375559999999993</c:v>
                </c:pt>
                <c:pt idx="9594">
                  <c:v>87.356533999999996</c:v>
                </c:pt>
                <c:pt idx="9595">
                  <c:v>87.361934000000005</c:v>
                </c:pt>
                <c:pt idx="9596">
                  <c:v>87.375919999999994</c:v>
                </c:pt>
                <c:pt idx="9597">
                  <c:v>87.366001999999995</c:v>
                </c:pt>
                <c:pt idx="9598">
                  <c:v>87.374048000000002</c:v>
                </c:pt>
                <c:pt idx="9599">
                  <c:v>87.347533999999996</c:v>
                </c:pt>
                <c:pt idx="9600">
                  <c:v>87.346922000000006</c:v>
                </c:pt>
                <c:pt idx="9601">
                  <c:v>87.346363999999994</c:v>
                </c:pt>
                <c:pt idx="9602">
                  <c:v>87.335204000000004</c:v>
                </c:pt>
                <c:pt idx="9603">
                  <c:v>87.329443999999995</c:v>
                </c:pt>
                <c:pt idx="9604">
                  <c:v>87.334879999999998</c:v>
                </c:pt>
                <c:pt idx="9605">
                  <c:v>87.339956000000001</c:v>
                </c:pt>
                <c:pt idx="9606">
                  <c:v>87.326492000000002</c:v>
                </c:pt>
                <c:pt idx="9607">
                  <c:v>87.309824000000006</c:v>
                </c:pt>
                <c:pt idx="9608">
                  <c:v>87.305864</c:v>
                </c:pt>
                <c:pt idx="9609">
                  <c:v>87.305449999999993</c:v>
                </c:pt>
                <c:pt idx="9610">
                  <c:v>87.311588</c:v>
                </c:pt>
                <c:pt idx="9611">
                  <c:v>87.300014000000004</c:v>
                </c:pt>
                <c:pt idx="9612">
                  <c:v>87.289574000000002</c:v>
                </c:pt>
                <c:pt idx="9613">
                  <c:v>87.281869999999998</c:v>
                </c:pt>
                <c:pt idx="9614">
                  <c:v>87.291284000000005</c:v>
                </c:pt>
                <c:pt idx="9615">
                  <c:v>87.277153999999996</c:v>
                </c:pt>
                <c:pt idx="9616">
                  <c:v>87.275372000000004</c:v>
                </c:pt>
                <c:pt idx="9617">
                  <c:v>87.258272000000005</c:v>
                </c:pt>
                <c:pt idx="9618">
                  <c:v>87.268423999999996</c:v>
                </c:pt>
                <c:pt idx="9619">
                  <c:v>87.275623999999993</c:v>
                </c:pt>
                <c:pt idx="9620">
                  <c:v>87.269288000000003</c:v>
                </c:pt>
                <c:pt idx="9621">
                  <c:v>87.269810000000007</c:v>
                </c:pt>
                <c:pt idx="9622">
                  <c:v>87.254906000000005</c:v>
                </c:pt>
                <c:pt idx="9623">
                  <c:v>87.250513999999995</c:v>
                </c:pt>
                <c:pt idx="9624">
                  <c:v>87.264949999999999</c:v>
                </c:pt>
                <c:pt idx="9625">
                  <c:v>87.253754000000001</c:v>
                </c:pt>
                <c:pt idx="9626">
                  <c:v>87.225853999999998</c:v>
                </c:pt>
                <c:pt idx="9627">
                  <c:v>87.225836000000001</c:v>
                </c:pt>
                <c:pt idx="9628">
                  <c:v>87.230444000000006</c:v>
                </c:pt>
                <c:pt idx="9629">
                  <c:v>87.225890000000007</c:v>
                </c:pt>
                <c:pt idx="9630">
                  <c:v>87.202849999999998</c:v>
                </c:pt>
                <c:pt idx="9631">
                  <c:v>87.201914000000002</c:v>
                </c:pt>
                <c:pt idx="9632">
                  <c:v>87.196820000000002</c:v>
                </c:pt>
                <c:pt idx="9633">
                  <c:v>87.200113999999999</c:v>
                </c:pt>
                <c:pt idx="9634">
                  <c:v>87.205297999999999</c:v>
                </c:pt>
                <c:pt idx="9635">
                  <c:v>87.180710000000005</c:v>
                </c:pt>
                <c:pt idx="9636">
                  <c:v>87.192338000000007</c:v>
                </c:pt>
                <c:pt idx="9637">
                  <c:v>87.184039999999996</c:v>
                </c:pt>
                <c:pt idx="9638">
                  <c:v>87.183914000000001</c:v>
                </c:pt>
                <c:pt idx="9639">
                  <c:v>87.187442000000004</c:v>
                </c:pt>
                <c:pt idx="9640">
                  <c:v>87.169172000000003</c:v>
                </c:pt>
                <c:pt idx="9641">
                  <c:v>87.174734000000001</c:v>
                </c:pt>
                <c:pt idx="9642">
                  <c:v>87.158642</c:v>
                </c:pt>
                <c:pt idx="9643">
                  <c:v>87.137041999999994</c:v>
                </c:pt>
                <c:pt idx="9644">
                  <c:v>87.141812000000002</c:v>
                </c:pt>
                <c:pt idx="9645">
                  <c:v>87.133964000000006</c:v>
                </c:pt>
                <c:pt idx="9646">
                  <c:v>87.142189999999999</c:v>
                </c:pt>
                <c:pt idx="9647">
                  <c:v>87.157777999999993</c:v>
                </c:pt>
                <c:pt idx="9648">
                  <c:v>87.14246</c:v>
                </c:pt>
                <c:pt idx="9649">
                  <c:v>87.132992000000002</c:v>
                </c:pt>
                <c:pt idx="9650">
                  <c:v>87.150272000000001</c:v>
                </c:pt>
                <c:pt idx="9651">
                  <c:v>87.134395999999995</c:v>
                </c:pt>
                <c:pt idx="9652">
                  <c:v>87.120158000000004</c:v>
                </c:pt>
                <c:pt idx="9653">
                  <c:v>87.108637999999999</c:v>
                </c:pt>
                <c:pt idx="9654">
                  <c:v>87.110095999999999</c:v>
                </c:pt>
                <c:pt idx="9655">
                  <c:v>87.115945999999994</c:v>
                </c:pt>
                <c:pt idx="9656">
                  <c:v>87.103904</c:v>
                </c:pt>
                <c:pt idx="9657">
                  <c:v>87.098684000000006</c:v>
                </c:pt>
                <c:pt idx="9658">
                  <c:v>87.085040000000006</c:v>
                </c:pt>
                <c:pt idx="9659">
                  <c:v>87.087307999999993</c:v>
                </c:pt>
                <c:pt idx="9660">
                  <c:v>87.078541999999999</c:v>
                </c:pt>
                <c:pt idx="9661">
                  <c:v>87.066968000000003</c:v>
                </c:pt>
                <c:pt idx="9662">
                  <c:v>87.062054000000003</c:v>
                </c:pt>
                <c:pt idx="9663">
                  <c:v>87.078128000000007</c:v>
                </c:pt>
                <c:pt idx="9664">
                  <c:v>87.085148000000004</c:v>
                </c:pt>
                <c:pt idx="9665">
                  <c:v>87.084121999999994</c:v>
                </c:pt>
                <c:pt idx="9666">
                  <c:v>87.042289999999994</c:v>
                </c:pt>
                <c:pt idx="9667">
                  <c:v>87.037934000000007</c:v>
                </c:pt>
                <c:pt idx="9668">
                  <c:v>87.040850000000006</c:v>
                </c:pt>
                <c:pt idx="9669">
                  <c:v>87.056510000000003</c:v>
                </c:pt>
                <c:pt idx="9670">
                  <c:v>87.062467999999996</c:v>
                </c:pt>
                <c:pt idx="9671">
                  <c:v>87.044377999999995</c:v>
                </c:pt>
                <c:pt idx="9672">
                  <c:v>87.035612</c:v>
                </c:pt>
                <c:pt idx="9673">
                  <c:v>87.034874000000002</c:v>
                </c:pt>
                <c:pt idx="9674">
                  <c:v>87.014390000000006</c:v>
                </c:pt>
                <c:pt idx="9675">
                  <c:v>87.0107</c:v>
                </c:pt>
                <c:pt idx="9676">
                  <c:v>86.992124000000004</c:v>
                </c:pt>
                <c:pt idx="9677">
                  <c:v>86.992429999999999</c:v>
                </c:pt>
                <c:pt idx="9678">
                  <c:v>86.998874000000001</c:v>
                </c:pt>
                <c:pt idx="9679">
                  <c:v>86.996263999999996</c:v>
                </c:pt>
                <c:pt idx="9680">
                  <c:v>86.980333999999999</c:v>
                </c:pt>
                <c:pt idx="9681">
                  <c:v>86.979433999999998</c:v>
                </c:pt>
                <c:pt idx="9682">
                  <c:v>86.991709999999998</c:v>
                </c:pt>
                <c:pt idx="9683">
                  <c:v>86.986580000000004</c:v>
                </c:pt>
                <c:pt idx="9684">
                  <c:v>86.969570000000004</c:v>
                </c:pt>
                <c:pt idx="9685">
                  <c:v>86.965286000000006</c:v>
                </c:pt>
                <c:pt idx="9686">
                  <c:v>86.972054</c:v>
                </c:pt>
                <c:pt idx="9687">
                  <c:v>86.956267999999994</c:v>
                </c:pt>
                <c:pt idx="9688">
                  <c:v>86.950562000000005</c:v>
                </c:pt>
                <c:pt idx="9689">
                  <c:v>86.960408000000001</c:v>
                </c:pt>
                <c:pt idx="9690">
                  <c:v>86.930599999999998</c:v>
                </c:pt>
                <c:pt idx="9691">
                  <c:v>86.934218000000001</c:v>
                </c:pt>
                <c:pt idx="9692">
                  <c:v>86.943595999999999</c:v>
                </c:pt>
                <c:pt idx="9693">
                  <c:v>86.948365999999993</c:v>
                </c:pt>
                <c:pt idx="9694">
                  <c:v>86.953423999999998</c:v>
                </c:pt>
                <c:pt idx="9695">
                  <c:v>86.947249999999997</c:v>
                </c:pt>
                <c:pt idx="9696">
                  <c:v>86.952973999999998</c:v>
                </c:pt>
                <c:pt idx="9697">
                  <c:v>86.935010000000005</c:v>
                </c:pt>
                <c:pt idx="9698">
                  <c:v>86.923327999999998</c:v>
                </c:pt>
                <c:pt idx="9699">
                  <c:v>86.917478000000003</c:v>
                </c:pt>
                <c:pt idx="9700">
                  <c:v>86.901151999999996</c:v>
                </c:pt>
                <c:pt idx="9701">
                  <c:v>86.890063999999995</c:v>
                </c:pt>
                <c:pt idx="9702">
                  <c:v>86.894762</c:v>
                </c:pt>
                <c:pt idx="9703">
                  <c:v>86.903762</c:v>
                </c:pt>
                <c:pt idx="9704">
                  <c:v>86.905202000000003</c:v>
                </c:pt>
                <c:pt idx="9705">
                  <c:v>86.882648000000003</c:v>
                </c:pt>
                <c:pt idx="9706">
                  <c:v>86.878615999999994</c:v>
                </c:pt>
                <c:pt idx="9707">
                  <c:v>86.872153999999995</c:v>
                </c:pt>
                <c:pt idx="9708">
                  <c:v>86.870642000000004</c:v>
                </c:pt>
                <c:pt idx="9709">
                  <c:v>86.888407999999998</c:v>
                </c:pt>
                <c:pt idx="9710">
                  <c:v>86.876581999999999</c:v>
                </c:pt>
                <c:pt idx="9711">
                  <c:v>86.864251999999993</c:v>
                </c:pt>
                <c:pt idx="9712">
                  <c:v>86.847061999999994</c:v>
                </c:pt>
                <c:pt idx="9713">
                  <c:v>86.850914000000003</c:v>
                </c:pt>
                <c:pt idx="9714">
                  <c:v>86.837701999999993</c:v>
                </c:pt>
                <c:pt idx="9715">
                  <c:v>86.823824000000002</c:v>
                </c:pt>
                <c:pt idx="9716">
                  <c:v>86.832499999999996</c:v>
                </c:pt>
                <c:pt idx="9717">
                  <c:v>86.828665999999998</c:v>
                </c:pt>
                <c:pt idx="9718">
                  <c:v>86.841626000000005</c:v>
                </c:pt>
                <c:pt idx="9719">
                  <c:v>86.829710000000006</c:v>
                </c:pt>
                <c:pt idx="9720">
                  <c:v>86.813509999999994</c:v>
                </c:pt>
                <c:pt idx="9721">
                  <c:v>86.824867999999995</c:v>
                </c:pt>
                <c:pt idx="9722">
                  <c:v>86.818460000000002</c:v>
                </c:pt>
                <c:pt idx="9723">
                  <c:v>86.812736000000001</c:v>
                </c:pt>
                <c:pt idx="9724">
                  <c:v>86.803051999999994</c:v>
                </c:pt>
                <c:pt idx="9725">
                  <c:v>86.798677999999995</c:v>
                </c:pt>
                <c:pt idx="9726">
                  <c:v>86.791712000000004</c:v>
                </c:pt>
                <c:pt idx="9727">
                  <c:v>86.794033999999996</c:v>
                </c:pt>
                <c:pt idx="9728">
                  <c:v>86.791820000000001</c:v>
                </c:pt>
                <c:pt idx="9729">
                  <c:v>86.756647999999998</c:v>
                </c:pt>
                <c:pt idx="9730">
                  <c:v>86.770706000000004</c:v>
                </c:pt>
                <c:pt idx="9731">
                  <c:v>86.781757999999996</c:v>
                </c:pt>
                <c:pt idx="9732">
                  <c:v>86.770219999999995</c:v>
                </c:pt>
                <c:pt idx="9733">
                  <c:v>86.771407999999994</c:v>
                </c:pt>
                <c:pt idx="9734">
                  <c:v>86.760463999999999</c:v>
                </c:pt>
                <c:pt idx="9735">
                  <c:v>86.767970000000005</c:v>
                </c:pt>
                <c:pt idx="9736">
                  <c:v>86.759438000000003</c:v>
                </c:pt>
                <c:pt idx="9737">
                  <c:v>86.749213999999995</c:v>
                </c:pt>
                <c:pt idx="9738">
                  <c:v>86.747810000000001</c:v>
                </c:pt>
                <c:pt idx="9739">
                  <c:v>86.744389999999996</c:v>
                </c:pt>
                <c:pt idx="9740">
                  <c:v>86.748872000000006</c:v>
                </c:pt>
                <c:pt idx="9741">
                  <c:v>86.734183999999999</c:v>
                </c:pt>
                <c:pt idx="9742">
                  <c:v>86.725849999999994</c:v>
                </c:pt>
                <c:pt idx="9743">
                  <c:v>86.719874000000004</c:v>
                </c:pt>
                <c:pt idx="9744">
                  <c:v>86.728874000000005</c:v>
                </c:pt>
                <c:pt idx="9745">
                  <c:v>86.708858000000006</c:v>
                </c:pt>
                <c:pt idx="9746">
                  <c:v>86.706175999999999</c:v>
                </c:pt>
                <c:pt idx="9747">
                  <c:v>86.699624</c:v>
                </c:pt>
                <c:pt idx="9748">
                  <c:v>86.706968000000003</c:v>
                </c:pt>
                <c:pt idx="9749">
                  <c:v>86.696420000000003</c:v>
                </c:pt>
                <c:pt idx="9750">
                  <c:v>86.70335</c:v>
                </c:pt>
                <c:pt idx="9751">
                  <c:v>86.704843999999994</c:v>
                </c:pt>
                <c:pt idx="9752">
                  <c:v>86.688571999999994</c:v>
                </c:pt>
                <c:pt idx="9753">
                  <c:v>86.695160000000001</c:v>
                </c:pt>
                <c:pt idx="9754">
                  <c:v>86.689381999999995</c:v>
                </c:pt>
                <c:pt idx="9755">
                  <c:v>86.684612000000001</c:v>
                </c:pt>
                <c:pt idx="9756">
                  <c:v>86.675899999999999</c:v>
                </c:pt>
                <c:pt idx="9757">
                  <c:v>86.675539999999998</c:v>
                </c:pt>
                <c:pt idx="9758">
                  <c:v>86.668592000000004</c:v>
                </c:pt>
                <c:pt idx="9759">
                  <c:v>86.662921999999995</c:v>
                </c:pt>
                <c:pt idx="9760">
                  <c:v>86.669780000000003</c:v>
                </c:pt>
                <c:pt idx="9761">
                  <c:v>86.655019999999993</c:v>
                </c:pt>
                <c:pt idx="9762">
                  <c:v>86.648089999999996</c:v>
                </c:pt>
                <c:pt idx="9763">
                  <c:v>86.644435999999999</c:v>
                </c:pt>
                <c:pt idx="9764">
                  <c:v>86.655974000000001</c:v>
                </c:pt>
                <c:pt idx="9765">
                  <c:v>86.637038000000004</c:v>
                </c:pt>
                <c:pt idx="9766">
                  <c:v>86.622746000000006</c:v>
                </c:pt>
                <c:pt idx="9767">
                  <c:v>86.624492000000004</c:v>
                </c:pt>
                <c:pt idx="9768">
                  <c:v>86.623862000000003</c:v>
                </c:pt>
                <c:pt idx="9769">
                  <c:v>86.615365999999995</c:v>
                </c:pt>
                <c:pt idx="9770">
                  <c:v>86.606834000000006</c:v>
                </c:pt>
                <c:pt idx="9771">
                  <c:v>86.607392000000004</c:v>
                </c:pt>
                <c:pt idx="9772">
                  <c:v>86.616625999999997</c:v>
                </c:pt>
                <c:pt idx="9773">
                  <c:v>86.609768000000003</c:v>
                </c:pt>
                <c:pt idx="9774">
                  <c:v>86.597204000000005</c:v>
                </c:pt>
                <c:pt idx="9775">
                  <c:v>86.600623999999996</c:v>
                </c:pt>
                <c:pt idx="9776">
                  <c:v>86.584513999999999</c:v>
                </c:pt>
                <c:pt idx="9777">
                  <c:v>86.582300000000004</c:v>
                </c:pt>
                <c:pt idx="9778">
                  <c:v>86.574271999999993</c:v>
                </c:pt>
                <c:pt idx="9779">
                  <c:v>86.558288000000005</c:v>
                </c:pt>
                <c:pt idx="9780">
                  <c:v>86.575046</c:v>
                </c:pt>
                <c:pt idx="9781">
                  <c:v>86.561635999999993</c:v>
                </c:pt>
                <c:pt idx="9782">
                  <c:v>86.551069999999996</c:v>
                </c:pt>
                <c:pt idx="9783">
                  <c:v>86.551664000000002</c:v>
                </c:pt>
                <c:pt idx="9784">
                  <c:v>86.549198000000004</c:v>
                </c:pt>
                <c:pt idx="9785">
                  <c:v>86.560106000000005</c:v>
                </c:pt>
                <c:pt idx="9786">
                  <c:v>86.545417999999998</c:v>
                </c:pt>
                <c:pt idx="9787">
                  <c:v>86.534707999999995</c:v>
                </c:pt>
                <c:pt idx="9788">
                  <c:v>86.537425999999996</c:v>
                </c:pt>
                <c:pt idx="9789">
                  <c:v>86.542051999999998</c:v>
                </c:pt>
                <c:pt idx="9790">
                  <c:v>86.540971999999996</c:v>
                </c:pt>
                <c:pt idx="9791">
                  <c:v>86.519857999999999</c:v>
                </c:pt>
                <c:pt idx="9792">
                  <c:v>86.523998000000006</c:v>
                </c:pt>
                <c:pt idx="9793">
                  <c:v>86.534582</c:v>
                </c:pt>
                <c:pt idx="9794">
                  <c:v>86.519840000000002</c:v>
                </c:pt>
                <c:pt idx="9795">
                  <c:v>86.522000000000006</c:v>
                </c:pt>
                <c:pt idx="9796">
                  <c:v>86.507347999999993</c:v>
                </c:pt>
                <c:pt idx="9797">
                  <c:v>86.498617999999993</c:v>
                </c:pt>
                <c:pt idx="9798">
                  <c:v>86.480959999999996</c:v>
                </c:pt>
                <c:pt idx="9799">
                  <c:v>86.477953999999997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3-92F5-4C7C-9AAA-B180967BD1A8}"/>
            </c:ext>
          </c:extLst>
        </c:ser>
        <c:ser>
          <c:idx val="4"/>
          <c:order val="4"/>
          <c:tx>
            <c:strRef>
              <c:f>'8-24-2022 1-11-03 PM'!$F$1</c:f>
              <c:strCache>
                <c:ptCount val="1"/>
                <c:pt idx="0">
                  <c:v>TC5</c:v>
                </c:pt>
              </c:strCache>
            </c:strRef>
          </c:tx>
          <c:spPr>
            <a:ln w="19050" cap="rnd">
              <a:solidFill>
                <a:schemeClr val="accent5"/>
              </a:solidFill>
              <a:round/>
            </a:ln>
            <a:effectLst/>
          </c:spPr>
          <c:marker>
            <c:symbol val="none"/>
          </c:marker>
          <c:xVal>
            <c:strRef>
              <c:f>'8-24-2022 1-11-03 PM'!$A$2:$A$9801</c:f>
              <c:strCache>
                <c:ptCount val="9800"/>
                <c:pt idx="0">
                  <c:v>1.01</c:v>
                </c:pt>
                <c:pt idx="1">
                  <c:v>1.99</c:v>
                </c:pt>
                <c:pt idx="2">
                  <c:v>2.99</c:v>
                </c:pt>
                <c:pt idx="3">
                  <c:v>4.00</c:v>
                </c:pt>
                <c:pt idx="4">
                  <c:v>5.00</c:v>
                </c:pt>
                <c:pt idx="5">
                  <c:v>5.99</c:v>
                </c:pt>
                <c:pt idx="6">
                  <c:v>7.00</c:v>
                </c:pt>
                <c:pt idx="7">
                  <c:v>8.00</c:v>
                </c:pt>
                <c:pt idx="8">
                  <c:v>8.99</c:v>
                </c:pt>
                <c:pt idx="9">
                  <c:v>10.00</c:v>
                </c:pt>
                <c:pt idx="10">
                  <c:v>11.00</c:v>
                </c:pt>
                <c:pt idx="11">
                  <c:v>11.99</c:v>
                </c:pt>
                <c:pt idx="12">
                  <c:v>12.99</c:v>
                </c:pt>
                <c:pt idx="13">
                  <c:v>14.00</c:v>
                </c:pt>
                <c:pt idx="14">
                  <c:v>15.00</c:v>
                </c:pt>
                <c:pt idx="15">
                  <c:v>15.99</c:v>
                </c:pt>
                <c:pt idx="16">
                  <c:v>17.00</c:v>
                </c:pt>
                <c:pt idx="17">
                  <c:v>18.00</c:v>
                </c:pt>
                <c:pt idx="18">
                  <c:v>18.99</c:v>
                </c:pt>
                <c:pt idx="19">
                  <c:v>20.00</c:v>
                </c:pt>
                <c:pt idx="20">
                  <c:v>21.00</c:v>
                </c:pt>
                <c:pt idx="21">
                  <c:v>21.99</c:v>
                </c:pt>
                <c:pt idx="22">
                  <c:v>22.99</c:v>
                </c:pt>
                <c:pt idx="23">
                  <c:v>24.00</c:v>
                </c:pt>
                <c:pt idx="24">
                  <c:v>25.00</c:v>
                </c:pt>
                <c:pt idx="25">
                  <c:v>25.99</c:v>
                </c:pt>
                <c:pt idx="26">
                  <c:v>27.00</c:v>
                </c:pt>
                <c:pt idx="27">
                  <c:v>28.00</c:v>
                </c:pt>
                <c:pt idx="28">
                  <c:v>28.99</c:v>
                </c:pt>
                <c:pt idx="29">
                  <c:v>30.00</c:v>
                </c:pt>
                <c:pt idx="30">
                  <c:v>31.00</c:v>
                </c:pt>
                <c:pt idx="31">
                  <c:v>31.99</c:v>
                </c:pt>
                <c:pt idx="32">
                  <c:v>32.99</c:v>
                </c:pt>
                <c:pt idx="33">
                  <c:v>34.00</c:v>
                </c:pt>
                <c:pt idx="34">
                  <c:v>35.00</c:v>
                </c:pt>
                <c:pt idx="35">
                  <c:v>35.99</c:v>
                </c:pt>
                <c:pt idx="36">
                  <c:v>37.00</c:v>
                </c:pt>
                <c:pt idx="37">
                  <c:v>38.00</c:v>
                </c:pt>
                <c:pt idx="38">
                  <c:v>38.99</c:v>
                </c:pt>
                <c:pt idx="39">
                  <c:v>39.99</c:v>
                </c:pt>
                <c:pt idx="40">
                  <c:v>41.00</c:v>
                </c:pt>
                <c:pt idx="41">
                  <c:v>42.00</c:v>
                </c:pt>
                <c:pt idx="42">
                  <c:v>42.99</c:v>
                </c:pt>
                <c:pt idx="43">
                  <c:v>44.00</c:v>
                </c:pt>
                <c:pt idx="44">
                  <c:v>45.00</c:v>
                </c:pt>
                <c:pt idx="45">
                  <c:v>45.99</c:v>
                </c:pt>
                <c:pt idx="46">
                  <c:v>47.00</c:v>
                </c:pt>
                <c:pt idx="47">
                  <c:v>48.00</c:v>
                </c:pt>
                <c:pt idx="48">
                  <c:v>48.99</c:v>
                </c:pt>
                <c:pt idx="49">
                  <c:v>49.99</c:v>
                </c:pt>
                <c:pt idx="50">
                  <c:v>51.00</c:v>
                </c:pt>
                <c:pt idx="51">
                  <c:v>52.00</c:v>
                </c:pt>
                <c:pt idx="52">
                  <c:v>52.99</c:v>
                </c:pt>
                <c:pt idx="53">
                  <c:v>54.00</c:v>
                </c:pt>
                <c:pt idx="54">
                  <c:v>55.00</c:v>
                </c:pt>
                <c:pt idx="55">
                  <c:v>55.99</c:v>
                </c:pt>
                <c:pt idx="56">
                  <c:v>57.00</c:v>
                </c:pt>
                <c:pt idx="57">
                  <c:v>58.00</c:v>
                </c:pt>
                <c:pt idx="58">
                  <c:v>58.99</c:v>
                </c:pt>
                <c:pt idx="59">
                  <c:v>59.99</c:v>
                </c:pt>
                <c:pt idx="60">
                  <c:v>61.00</c:v>
                </c:pt>
                <c:pt idx="61">
                  <c:v>62.00</c:v>
                </c:pt>
                <c:pt idx="62">
                  <c:v>62.99</c:v>
                </c:pt>
                <c:pt idx="63">
                  <c:v>64.00</c:v>
                </c:pt>
                <c:pt idx="64">
                  <c:v>65.00</c:v>
                </c:pt>
                <c:pt idx="65">
                  <c:v>65.99</c:v>
                </c:pt>
                <c:pt idx="66">
                  <c:v>67.00</c:v>
                </c:pt>
                <c:pt idx="67">
                  <c:v>68.00</c:v>
                </c:pt>
                <c:pt idx="68">
                  <c:v>68.99</c:v>
                </c:pt>
                <c:pt idx="69">
                  <c:v>69.99</c:v>
                </c:pt>
                <c:pt idx="70">
                  <c:v>71.00</c:v>
                </c:pt>
                <c:pt idx="71">
                  <c:v>72.00</c:v>
                </c:pt>
                <c:pt idx="72">
                  <c:v>72.99</c:v>
                </c:pt>
                <c:pt idx="73">
                  <c:v>74.00</c:v>
                </c:pt>
                <c:pt idx="74">
                  <c:v>75.00</c:v>
                </c:pt>
                <c:pt idx="75">
                  <c:v>75.99</c:v>
                </c:pt>
                <c:pt idx="76">
                  <c:v>77.00</c:v>
                </c:pt>
                <c:pt idx="77">
                  <c:v>78.00</c:v>
                </c:pt>
                <c:pt idx="78">
                  <c:v>78.99</c:v>
                </c:pt>
                <c:pt idx="79">
                  <c:v>79.99</c:v>
                </c:pt>
                <c:pt idx="80">
                  <c:v>81.00</c:v>
                </c:pt>
                <c:pt idx="81">
                  <c:v>82.00</c:v>
                </c:pt>
                <c:pt idx="82">
                  <c:v>82.99</c:v>
                </c:pt>
                <c:pt idx="83">
                  <c:v>84.00</c:v>
                </c:pt>
                <c:pt idx="84">
                  <c:v>85.00</c:v>
                </c:pt>
                <c:pt idx="85">
                  <c:v>85.99</c:v>
                </c:pt>
                <c:pt idx="86">
                  <c:v>86.99</c:v>
                </c:pt>
                <c:pt idx="87">
                  <c:v>88.00</c:v>
                </c:pt>
                <c:pt idx="88">
                  <c:v>88.99</c:v>
                </c:pt>
                <c:pt idx="89">
                  <c:v>89.99</c:v>
                </c:pt>
                <c:pt idx="90">
                  <c:v>91.00</c:v>
                </c:pt>
                <c:pt idx="91">
                  <c:v>92.00</c:v>
                </c:pt>
                <c:pt idx="92">
                  <c:v>92.99</c:v>
                </c:pt>
                <c:pt idx="93">
                  <c:v>94.00</c:v>
                </c:pt>
                <c:pt idx="94">
                  <c:v>95.00</c:v>
                </c:pt>
                <c:pt idx="95">
                  <c:v>95.99</c:v>
                </c:pt>
                <c:pt idx="96">
                  <c:v>96.99</c:v>
                </c:pt>
                <c:pt idx="97">
                  <c:v>98.00</c:v>
                </c:pt>
                <c:pt idx="98">
                  <c:v>99.00</c:v>
                </c:pt>
                <c:pt idx="99">
                  <c:v>99.99</c:v>
                </c:pt>
                <c:pt idx="100">
                  <c:v>101.00</c:v>
                </c:pt>
                <c:pt idx="101">
                  <c:v>102.00</c:v>
                </c:pt>
                <c:pt idx="102">
                  <c:v>102.99</c:v>
                </c:pt>
                <c:pt idx="103">
                  <c:v>104.00</c:v>
                </c:pt>
                <c:pt idx="104">
                  <c:v>105.00</c:v>
                </c:pt>
                <c:pt idx="105">
                  <c:v>105.99</c:v>
                </c:pt>
                <c:pt idx="106">
                  <c:v>106.99</c:v>
                </c:pt>
                <c:pt idx="107">
                  <c:v>108.00</c:v>
                </c:pt>
                <c:pt idx="108">
                  <c:v>109.00</c:v>
                </c:pt>
                <c:pt idx="109">
                  <c:v>109.99</c:v>
                </c:pt>
                <c:pt idx="110">
                  <c:v>111.00</c:v>
                </c:pt>
                <c:pt idx="111">
                  <c:v>112.00</c:v>
                </c:pt>
                <c:pt idx="112">
                  <c:v>112.99</c:v>
                </c:pt>
                <c:pt idx="113">
                  <c:v>114.00</c:v>
                </c:pt>
                <c:pt idx="114">
                  <c:v>115.00</c:v>
                </c:pt>
                <c:pt idx="115">
                  <c:v>115.99</c:v>
                </c:pt>
                <c:pt idx="116">
                  <c:v>116.99</c:v>
                </c:pt>
                <c:pt idx="117">
                  <c:v>118.00</c:v>
                </c:pt>
                <c:pt idx="118">
                  <c:v>119.00</c:v>
                </c:pt>
                <c:pt idx="119">
                  <c:v>119.99</c:v>
                </c:pt>
                <c:pt idx="120">
                  <c:v>121.00</c:v>
                </c:pt>
                <c:pt idx="121">
                  <c:v>122.00</c:v>
                </c:pt>
                <c:pt idx="122">
                  <c:v>122.99</c:v>
                </c:pt>
                <c:pt idx="123">
                  <c:v>124.00</c:v>
                </c:pt>
                <c:pt idx="124">
                  <c:v>125.00</c:v>
                </c:pt>
                <c:pt idx="125">
                  <c:v>125.99</c:v>
                </c:pt>
                <c:pt idx="126">
                  <c:v>126.99</c:v>
                </c:pt>
                <c:pt idx="127">
                  <c:v>128.00</c:v>
                </c:pt>
                <c:pt idx="128">
                  <c:v>129.00</c:v>
                </c:pt>
                <c:pt idx="129">
                  <c:v>129.99</c:v>
                </c:pt>
                <c:pt idx="130">
                  <c:v>131.00</c:v>
                </c:pt>
                <c:pt idx="131">
                  <c:v>132.00</c:v>
                </c:pt>
                <c:pt idx="132">
                  <c:v>132.99</c:v>
                </c:pt>
                <c:pt idx="133">
                  <c:v>134.00</c:v>
                </c:pt>
                <c:pt idx="134">
                  <c:v>135.00</c:v>
                </c:pt>
                <c:pt idx="135">
                  <c:v>135.99</c:v>
                </c:pt>
                <c:pt idx="136">
                  <c:v>136.99</c:v>
                </c:pt>
                <c:pt idx="137">
                  <c:v>138.00</c:v>
                </c:pt>
                <c:pt idx="138">
                  <c:v>139.00</c:v>
                </c:pt>
                <c:pt idx="139">
                  <c:v>139.99</c:v>
                </c:pt>
                <c:pt idx="140">
                  <c:v>141.00</c:v>
                </c:pt>
                <c:pt idx="141">
                  <c:v>142.00</c:v>
                </c:pt>
                <c:pt idx="142">
                  <c:v>142.99</c:v>
                </c:pt>
                <c:pt idx="143">
                  <c:v>143.99</c:v>
                </c:pt>
                <c:pt idx="144">
                  <c:v>145.00</c:v>
                </c:pt>
                <c:pt idx="145">
                  <c:v>146.00</c:v>
                </c:pt>
                <c:pt idx="146">
                  <c:v>146.99</c:v>
                </c:pt>
                <c:pt idx="147">
                  <c:v>148.00</c:v>
                </c:pt>
                <c:pt idx="148">
                  <c:v>149.00</c:v>
                </c:pt>
                <c:pt idx="149">
                  <c:v>149.99</c:v>
                </c:pt>
                <c:pt idx="150">
                  <c:v>151.00</c:v>
                </c:pt>
                <c:pt idx="151">
                  <c:v>152.00</c:v>
                </c:pt>
                <c:pt idx="152">
                  <c:v>152.99</c:v>
                </c:pt>
                <c:pt idx="153">
                  <c:v>153.99</c:v>
                </c:pt>
                <c:pt idx="154">
                  <c:v>155.00</c:v>
                </c:pt>
                <c:pt idx="155">
                  <c:v>156.00</c:v>
                </c:pt>
                <c:pt idx="156">
                  <c:v>156.99</c:v>
                </c:pt>
                <c:pt idx="157">
                  <c:v>158.00</c:v>
                </c:pt>
                <c:pt idx="158">
                  <c:v>159.00</c:v>
                </c:pt>
                <c:pt idx="159">
                  <c:v>159.99</c:v>
                </c:pt>
                <c:pt idx="160">
                  <c:v>161.00</c:v>
                </c:pt>
                <c:pt idx="161">
                  <c:v>162.00</c:v>
                </c:pt>
                <c:pt idx="162">
                  <c:v>162.99</c:v>
                </c:pt>
                <c:pt idx="163">
                  <c:v>163.99</c:v>
                </c:pt>
                <c:pt idx="164">
                  <c:v>165.00</c:v>
                </c:pt>
                <c:pt idx="165">
                  <c:v>166.00</c:v>
                </c:pt>
                <c:pt idx="166">
                  <c:v>166.99</c:v>
                </c:pt>
                <c:pt idx="167">
                  <c:v>168.00</c:v>
                </c:pt>
                <c:pt idx="168">
                  <c:v>169.00</c:v>
                </c:pt>
                <c:pt idx="169">
                  <c:v>169.99</c:v>
                </c:pt>
                <c:pt idx="170">
                  <c:v>171.00</c:v>
                </c:pt>
                <c:pt idx="171">
                  <c:v>172.00</c:v>
                </c:pt>
                <c:pt idx="172">
                  <c:v>172.99</c:v>
                </c:pt>
                <c:pt idx="173">
                  <c:v>173.99</c:v>
                </c:pt>
                <c:pt idx="174">
                  <c:v>175.00</c:v>
                </c:pt>
                <c:pt idx="175">
                  <c:v>176.00</c:v>
                </c:pt>
                <c:pt idx="176">
                  <c:v>176.99</c:v>
                </c:pt>
                <c:pt idx="177">
                  <c:v>178.00</c:v>
                </c:pt>
                <c:pt idx="178">
                  <c:v>179.00</c:v>
                </c:pt>
                <c:pt idx="179">
                  <c:v>179.99</c:v>
                </c:pt>
                <c:pt idx="180">
                  <c:v>181.00</c:v>
                </c:pt>
                <c:pt idx="181">
                  <c:v>182.00</c:v>
                </c:pt>
                <c:pt idx="182">
                  <c:v>182.99</c:v>
                </c:pt>
                <c:pt idx="183">
                  <c:v>183.99</c:v>
                </c:pt>
                <c:pt idx="184">
                  <c:v>185.00</c:v>
                </c:pt>
                <c:pt idx="185">
                  <c:v>186.00</c:v>
                </c:pt>
                <c:pt idx="186">
                  <c:v>186.99</c:v>
                </c:pt>
                <c:pt idx="187">
                  <c:v>188.00</c:v>
                </c:pt>
                <c:pt idx="188">
                  <c:v>189.00</c:v>
                </c:pt>
                <c:pt idx="189">
                  <c:v>189.99</c:v>
                </c:pt>
                <c:pt idx="190">
                  <c:v>190.99</c:v>
                </c:pt>
                <c:pt idx="191">
                  <c:v>192.00</c:v>
                </c:pt>
                <c:pt idx="192">
                  <c:v>193.00</c:v>
                </c:pt>
                <c:pt idx="193">
                  <c:v>193.99</c:v>
                </c:pt>
                <c:pt idx="194">
                  <c:v>195.00</c:v>
                </c:pt>
                <c:pt idx="195">
                  <c:v>196.00</c:v>
                </c:pt>
                <c:pt idx="196">
                  <c:v>196.99</c:v>
                </c:pt>
                <c:pt idx="197">
                  <c:v>198.00</c:v>
                </c:pt>
                <c:pt idx="198">
                  <c:v>199.00</c:v>
                </c:pt>
                <c:pt idx="199">
                  <c:v>199.99</c:v>
                </c:pt>
                <c:pt idx="200">
                  <c:v>200.99</c:v>
                </c:pt>
                <c:pt idx="201">
                  <c:v>202.00</c:v>
                </c:pt>
                <c:pt idx="202">
                  <c:v>203.00</c:v>
                </c:pt>
                <c:pt idx="203">
                  <c:v>203.99</c:v>
                </c:pt>
                <c:pt idx="204">
                  <c:v>205.00</c:v>
                </c:pt>
                <c:pt idx="205">
                  <c:v>206.00</c:v>
                </c:pt>
                <c:pt idx="206">
                  <c:v>206.99</c:v>
                </c:pt>
                <c:pt idx="207">
                  <c:v>208.00</c:v>
                </c:pt>
                <c:pt idx="208">
                  <c:v>209.00</c:v>
                </c:pt>
                <c:pt idx="209">
                  <c:v>209.99</c:v>
                </c:pt>
                <c:pt idx="210">
                  <c:v>210.99</c:v>
                </c:pt>
                <c:pt idx="211">
                  <c:v>212.00</c:v>
                </c:pt>
                <c:pt idx="212">
                  <c:v>213.00</c:v>
                </c:pt>
                <c:pt idx="213">
                  <c:v>213.99</c:v>
                </c:pt>
                <c:pt idx="214">
                  <c:v>215.00</c:v>
                </c:pt>
                <c:pt idx="215">
                  <c:v>216.00</c:v>
                </c:pt>
                <c:pt idx="216">
                  <c:v>216.99</c:v>
                </c:pt>
                <c:pt idx="217">
                  <c:v>218.00</c:v>
                </c:pt>
                <c:pt idx="218">
                  <c:v>219.00</c:v>
                </c:pt>
                <c:pt idx="219">
                  <c:v>219.99</c:v>
                </c:pt>
                <c:pt idx="220">
                  <c:v>220.99</c:v>
                </c:pt>
                <c:pt idx="221">
                  <c:v>222.00</c:v>
                </c:pt>
                <c:pt idx="222">
                  <c:v>223.00</c:v>
                </c:pt>
                <c:pt idx="223">
                  <c:v>223.99</c:v>
                </c:pt>
                <c:pt idx="224">
                  <c:v>225.00</c:v>
                </c:pt>
                <c:pt idx="225">
                  <c:v>226.00</c:v>
                </c:pt>
                <c:pt idx="226">
                  <c:v>226.99</c:v>
                </c:pt>
                <c:pt idx="227">
                  <c:v>227.99</c:v>
                </c:pt>
                <c:pt idx="228">
                  <c:v>229.00</c:v>
                </c:pt>
                <c:pt idx="229">
                  <c:v>230.00</c:v>
                </c:pt>
                <c:pt idx="230">
                  <c:v>230.99</c:v>
                </c:pt>
                <c:pt idx="231">
                  <c:v>232.00</c:v>
                </c:pt>
                <c:pt idx="232">
                  <c:v>233.00</c:v>
                </c:pt>
                <c:pt idx="233">
                  <c:v>233.99</c:v>
                </c:pt>
                <c:pt idx="234">
                  <c:v>235.00</c:v>
                </c:pt>
                <c:pt idx="235">
                  <c:v>236.00</c:v>
                </c:pt>
                <c:pt idx="236">
                  <c:v>236.99</c:v>
                </c:pt>
                <c:pt idx="237">
                  <c:v>237.99</c:v>
                </c:pt>
                <c:pt idx="238">
                  <c:v>239.00</c:v>
                </c:pt>
                <c:pt idx="239">
                  <c:v>240.00</c:v>
                </c:pt>
                <c:pt idx="240">
                  <c:v>240.99</c:v>
                </c:pt>
                <c:pt idx="241">
                  <c:v>242.00</c:v>
                </c:pt>
                <c:pt idx="242">
                  <c:v>243.00</c:v>
                </c:pt>
                <c:pt idx="243">
                  <c:v>243.99</c:v>
                </c:pt>
                <c:pt idx="244">
                  <c:v>245.00</c:v>
                </c:pt>
                <c:pt idx="245">
                  <c:v>246.00</c:v>
                </c:pt>
                <c:pt idx="246">
                  <c:v>246.99</c:v>
                </c:pt>
                <c:pt idx="247">
                  <c:v>247.99</c:v>
                </c:pt>
                <c:pt idx="248">
                  <c:v>249.00</c:v>
                </c:pt>
                <c:pt idx="249">
                  <c:v>250.00</c:v>
                </c:pt>
                <c:pt idx="250">
                  <c:v>250.99</c:v>
                </c:pt>
                <c:pt idx="251">
                  <c:v>252.00</c:v>
                </c:pt>
                <c:pt idx="252">
                  <c:v>253.00</c:v>
                </c:pt>
                <c:pt idx="253">
                  <c:v>253.99</c:v>
                </c:pt>
                <c:pt idx="254">
                  <c:v>255.00</c:v>
                </c:pt>
                <c:pt idx="255">
                  <c:v>256.00</c:v>
                </c:pt>
                <c:pt idx="256">
                  <c:v>256.99</c:v>
                </c:pt>
                <c:pt idx="257">
                  <c:v>257.99</c:v>
                </c:pt>
                <c:pt idx="258">
                  <c:v>259.00</c:v>
                </c:pt>
                <c:pt idx="259">
                  <c:v>260.00</c:v>
                </c:pt>
                <c:pt idx="260">
                  <c:v>260.99</c:v>
                </c:pt>
                <c:pt idx="261">
                  <c:v>262.00</c:v>
                </c:pt>
                <c:pt idx="262">
                  <c:v>263.00</c:v>
                </c:pt>
                <c:pt idx="263">
                  <c:v>263.99</c:v>
                </c:pt>
                <c:pt idx="264">
                  <c:v>264.99</c:v>
                </c:pt>
                <c:pt idx="265">
                  <c:v>266.00</c:v>
                </c:pt>
                <c:pt idx="266">
                  <c:v>267.00</c:v>
                </c:pt>
                <c:pt idx="267">
                  <c:v>267.99</c:v>
                </c:pt>
                <c:pt idx="268">
                  <c:v>269.00</c:v>
                </c:pt>
                <c:pt idx="269">
                  <c:v>270.00</c:v>
                </c:pt>
                <c:pt idx="270">
                  <c:v>270.99</c:v>
                </c:pt>
                <c:pt idx="271">
                  <c:v>272.00</c:v>
                </c:pt>
                <c:pt idx="272">
                  <c:v>273.00</c:v>
                </c:pt>
                <c:pt idx="273">
                  <c:v>273.99</c:v>
                </c:pt>
                <c:pt idx="274">
                  <c:v>274.99</c:v>
                </c:pt>
                <c:pt idx="275">
                  <c:v>276.00</c:v>
                </c:pt>
                <c:pt idx="276">
                  <c:v>277.00</c:v>
                </c:pt>
                <c:pt idx="277">
                  <c:v>277.99</c:v>
                </c:pt>
                <c:pt idx="278">
                  <c:v>279.00</c:v>
                </c:pt>
                <c:pt idx="279">
                  <c:v>280.00</c:v>
                </c:pt>
                <c:pt idx="280">
                  <c:v>280.99</c:v>
                </c:pt>
                <c:pt idx="281">
                  <c:v>282.00</c:v>
                </c:pt>
                <c:pt idx="282">
                  <c:v>283.00</c:v>
                </c:pt>
                <c:pt idx="283">
                  <c:v>283.99</c:v>
                </c:pt>
                <c:pt idx="284">
                  <c:v>284.99</c:v>
                </c:pt>
                <c:pt idx="285">
                  <c:v>286.00</c:v>
                </c:pt>
                <c:pt idx="286">
                  <c:v>287.00</c:v>
                </c:pt>
                <c:pt idx="287">
                  <c:v>287.99</c:v>
                </c:pt>
                <c:pt idx="288">
                  <c:v>289.00</c:v>
                </c:pt>
                <c:pt idx="289">
                  <c:v>290.00</c:v>
                </c:pt>
                <c:pt idx="290">
                  <c:v>290.99</c:v>
                </c:pt>
                <c:pt idx="291">
                  <c:v>292.00</c:v>
                </c:pt>
                <c:pt idx="292">
                  <c:v>293.00</c:v>
                </c:pt>
                <c:pt idx="293">
                  <c:v>293.99</c:v>
                </c:pt>
                <c:pt idx="294">
                  <c:v>294.99</c:v>
                </c:pt>
                <c:pt idx="295">
                  <c:v>296.00</c:v>
                </c:pt>
                <c:pt idx="296">
                  <c:v>297.00</c:v>
                </c:pt>
                <c:pt idx="297">
                  <c:v>297.99</c:v>
                </c:pt>
                <c:pt idx="298">
                  <c:v>299.00</c:v>
                </c:pt>
                <c:pt idx="299">
                  <c:v>300.00</c:v>
                </c:pt>
                <c:pt idx="300">
                  <c:v>300.99</c:v>
                </c:pt>
                <c:pt idx="301">
                  <c:v>302.00</c:v>
                </c:pt>
                <c:pt idx="302">
                  <c:v>303.00</c:v>
                </c:pt>
                <c:pt idx="303">
                  <c:v>303.99</c:v>
                </c:pt>
                <c:pt idx="304">
                  <c:v>304.99</c:v>
                </c:pt>
                <c:pt idx="305">
                  <c:v>306.00</c:v>
                </c:pt>
                <c:pt idx="306">
                  <c:v>307.00</c:v>
                </c:pt>
                <c:pt idx="307">
                  <c:v>307.99</c:v>
                </c:pt>
                <c:pt idx="308">
                  <c:v>309.00</c:v>
                </c:pt>
                <c:pt idx="309">
                  <c:v>310.00</c:v>
                </c:pt>
                <c:pt idx="310">
                  <c:v>310.99</c:v>
                </c:pt>
                <c:pt idx="311">
                  <c:v>312.00</c:v>
                </c:pt>
                <c:pt idx="312">
                  <c:v>313.00</c:v>
                </c:pt>
                <c:pt idx="313">
                  <c:v>313.99</c:v>
                </c:pt>
                <c:pt idx="314">
                  <c:v>314.99</c:v>
                </c:pt>
                <c:pt idx="315">
                  <c:v>316.00</c:v>
                </c:pt>
                <c:pt idx="316">
                  <c:v>317.00</c:v>
                </c:pt>
                <c:pt idx="317">
                  <c:v>317.99</c:v>
                </c:pt>
                <c:pt idx="318">
                  <c:v>319.00</c:v>
                </c:pt>
                <c:pt idx="319">
                  <c:v>320.00</c:v>
                </c:pt>
                <c:pt idx="320">
                  <c:v>320.99</c:v>
                </c:pt>
                <c:pt idx="321">
                  <c:v>321.99</c:v>
                </c:pt>
                <c:pt idx="322">
                  <c:v>323.00</c:v>
                </c:pt>
                <c:pt idx="323">
                  <c:v>323.99</c:v>
                </c:pt>
                <c:pt idx="324">
                  <c:v>324.99</c:v>
                </c:pt>
                <c:pt idx="325">
                  <c:v>326.00</c:v>
                </c:pt>
                <c:pt idx="326">
                  <c:v>327.00</c:v>
                </c:pt>
                <c:pt idx="327">
                  <c:v>327.99</c:v>
                </c:pt>
                <c:pt idx="328">
                  <c:v>329.00</c:v>
                </c:pt>
                <c:pt idx="329">
                  <c:v>330.00</c:v>
                </c:pt>
                <c:pt idx="330">
                  <c:v>330.99</c:v>
                </c:pt>
                <c:pt idx="331">
                  <c:v>331.99</c:v>
                </c:pt>
                <c:pt idx="332">
                  <c:v>333.00</c:v>
                </c:pt>
                <c:pt idx="333">
                  <c:v>334.00</c:v>
                </c:pt>
                <c:pt idx="334">
                  <c:v>334.99</c:v>
                </c:pt>
                <c:pt idx="335">
                  <c:v>336.00</c:v>
                </c:pt>
                <c:pt idx="336">
                  <c:v>337.00</c:v>
                </c:pt>
                <c:pt idx="337">
                  <c:v>337.99</c:v>
                </c:pt>
                <c:pt idx="338">
                  <c:v>339.00</c:v>
                </c:pt>
                <c:pt idx="339">
                  <c:v>340.00</c:v>
                </c:pt>
                <c:pt idx="340">
                  <c:v>340.99</c:v>
                </c:pt>
                <c:pt idx="341">
                  <c:v>341.99</c:v>
                </c:pt>
                <c:pt idx="342">
                  <c:v>343.00</c:v>
                </c:pt>
                <c:pt idx="343">
                  <c:v>344.00</c:v>
                </c:pt>
                <c:pt idx="344">
                  <c:v>344.99</c:v>
                </c:pt>
                <c:pt idx="345">
                  <c:v>346.00</c:v>
                </c:pt>
                <c:pt idx="346">
                  <c:v>347.00</c:v>
                </c:pt>
                <c:pt idx="347">
                  <c:v>347.99</c:v>
                </c:pt>
                <c:pt idx="348">
                  <c:v>349.00</c:v>
                </c:pt>
                <c:pt idx="349">
                  <c:v>350.00</c:v>
                </c:pt>
                <c:pt idx="350">
                  <c:v>350.99</c:v>
                </c:pt>
                <c:pt idx="351">
                  <c:v>351.99</c:v>
                </c:pt>
                <c:pt idx="352">
                  <c:v>353.00</c:v>
                </c:pt>
                <c:pt idx="353">
                  <c:v>354.00</c:v>
                </c:pt>
                <c:pt idx="354">
                  <c:v>354.99</c:v>
                </c:pt>
                <c:pt idx="355">
                  <c:v>356.00</c:v>
                </c:pt>
                <c:pt idx="356">
                  <c:v>357.00</c:v>
                </c:pt>
                <c:pt idx="357">
                  <c:v>357.99</c:v>
                </c:pt>
                <c:pt idx="358">
                  <c:v>359.00</c:v>
                </c:pt>
                <c:pt idx="359">
                  <c:v>360.00</c:v>
                </c:pt>
                <c:pt idx="360">
                  <c:v>360.99</c:v>
                </c:pt>
                <c:pt idx="361">
                  <c:v>361.99</c:v>
                </c:pt>
                <c:pt idx="362">
                  <c:v>363.00</c:v>
                </c:pt>
                <c:pt idx="363">
                  <c:v>364.00</c:v>
                </c:pt>
                <c:pt idx="364">
                  <c:v>364.99</c:v>
                </c:pt>
                <c:pt idx="365">
                  <c:v>366.00</c:v>
                </c:pt>
                <c:pt idx="366">
                  <c:v>367.00</c:v>
                </c:pt>
                <c:pt idx="367">
                  <c:v>367.99</c:v>
                </c:pt>
                <c:pt idx="368">
                  <c:v>368.99</c:v>
                </c:pt>
                <c:pt idx="369">
                  <c:v>370.00</c:v>
                </c:pt>
                <c:pt idx="370">
                  <c:v>371.00</c:v>
                </c:pt>
                <c:pt idx="371">
                  <c:v>371.99</c:v>
                </c:pt>
                <c:pt idx="372">
                  <c:v>373.00</c:v>
                </c:pt>
                <c:pt idx="373">
                  <c:v>374.00</c:v>
                </c:pt>
                <c:pt idx="374">
                  <c:v>374.99</c:v>
                </c:pt>
                <c:pt idx="375">
                  <c:v>376.00</c:v>
                </c:pt>
                <c:pt idx="376">
                  <c:v>377.00</c:v>
                </c:pt>
                <c:pt idx="377">
                  <c:v>377.99</c:v>
                </c:pt>
                <c:pt idx="378">
                  <c:v>378.99</c:v>
                </c:pt>
                <c:pt idx="379">
                  <c:v>380.00</c:v>
                </c:pt>
                <c:pt idx="380">
                  <c:v>381.00</c:v>
                </c:pt>
                <c:pt idx="381">
                  <c:v>381.99</c:v>
                </c:pt>
                <c:pt idx="382">
                  <c:v>383.00</c:v>
                </c:pt>
                <c:pt idx="383">
                  <c:v>384.00</c:v>
                </c:pt>
                <c:pt idx="384">
                  <c:v>384.99</c:v>
                </c:pt>
                <c:pt idx="385">
                  <c:v>386.00</c:v>
                </c:pt>
                <c:pt idx="386">
                  <c:v>387.00</c:v>
                </c:pt>
                <c:pt idx="387">
                  <c:v>387.99</c:v>
                </c:pt>
                <c:pt idx="388">
                  <c:v>388.99</c:v>
                </c:pt>
                <c:pt idx="389">
                  <c:v>390.00</c:v>
                </c:pt>
                <c:pt idx="390">
                  <c:v>391.00</c:v>
                </c:pt>
                <c:pt idx="391">
                  <c:v>391.99</c:v>
                </c:pt>
                <c:pt idx="392">
                  <c:v>393.00</c:v>
                </c:pt>
                <c:pt idx="393">
                  <c:v>394.00</c:v>
                </c:pt>
                <c:pt idx="394">
                  <c:v>394.99</c:v>
                </c:pt>
                <c:pt idx="395">
                  <c:v>396.00</c:v>
                </c:pt>
                <c:pt idx="396">
                  <c:v>397.00</c:v>
                </c:pt>
                <c:pt idx="397">
                  <c:v>397.99</c:v>
                </c:pt>
                <c:pt idx="398">
                  <c:v>398.99</c:v>
                </c:pt>
                <c:pt idx="399">
                  <c:v>400.00</c:v>
                </c:pt>
                <c:pt idx="400">
                  <c:v>401.00</c:v>
                </c:pt>
                <c:pt idx="401">
                  <c:v>401.99</c:v>
                </c:pt>
                <c:pt idx="402">
                  <c:v>403.00</c:v>
                </c:pt>
                <c:pt idx="403">
                  <c:v>404.00</c:v>
                </c:pt>
                <c:pt idx="404">
                  <c:v>404.99</c:v>
                </c:pt>
                <c:pt idx="405">
                  <c:v>406.00</c:v>
                </c:pt>
                <c:pt idx="406">
                  <c:v>407.00</c:v>
                </c:pt>
                <c:pt idx="407">
                  <c:v>407.99</c:v>
                </c:pt>
                <c:pt idx="408">
                  <c:v>408.99</c:v>
                </c:pt>
                <c:pt idx="409">
                  <c:v>410.00</c:v>
                </c:pt>
                <c:pt idx="410">
                  <c:v>411.00</c:v>
                </c:pt>
                <c:pt idx="411">
                  <c:v>411.99</c:v>
                </c:pt>
                <c:pt idx="412">
                  <c:v>413.00</c:v>
                </c:pt>
                <c:pt idx="413">
                  <c:v>414.00</c:v>
                </c:pt>
                <c:pt idx="414">
                  <c:v>414.99</c:v>
                </c:pt>
                <c:pt idx="415">
                  <c:v>415.99</c:v>
                </c:pt>
                <c:pt idx="416">
                  <c:v>417.00</c:v>
                </c:pt>
                <c:pt idx="417">
                  <c:v>418.00</c:v>
                </c:pt>
                <c:pt idx="418">
                  <c:v>418.99</c:v>
                </c:pt>
                <c:pt idx="419">
                  <c:v>420.00</c:v>
                </c:pt>
                <c:pt idx="420">
                  <c:v>421.00</c:v>
                </c:pt>
                <c:pt idx="421">
                  <c:v>421.99</c:v>
                </c:pt>
                <c:pt idx="422">
                  <c:v>423.00</c:v>
                </c:pt>
                <c:pt idx="423">
                  <c:v>424.00</c:v>
                </c:pt>
                <c:pt idx="424">
                  <c:v>424.99</c:v>
                </c:pt>
                <c:pt idx="425">
                  <c:v>425.99</c:v>
                </c:pt>
                <c:pt idx="426">
                  <c:v>427.00</c:v>
                </c:pt>
                <c:pt idx="427">
                  <c:v>428.00</c:v>
                </c:pt>
                <c:pt idx="428">
                  <c:v>428.99</c:v>
                </c:pt>
                <c:pt idx="429">
                  <c:v>430.00</c:v>
                </c:pt>
                <c:pt idx="430">
                  <c:v>431.00</c:v>
                </c:pt>
                <c:pt idx="431">
                  <c:v>431.99</c:v>
                </c:pt>
                <c:pt idx="432">
                  <c:v>433.00</c:v>
                </c:pt>
                <c:pt idx="433">
                  <c:v>434.00</c:v>
                </c:pt>
                <c:pt idx="434">
                  <c:v>434.99</c:v>
                </c:pt>
                <c:pt idx="435">
                  <c:v>435.99</c:v>
                </c:pt>
                <c:pt idx="436">
                  <c:v>437.00</c:v>
                </c:pt>
                <c:pt idx="437">
                  <c:v>438.00</c:v>
                </c:pt>
                <c:pt idx="438">
                  <c:v>438.99</c:v>
                </c:pt>
                <c:pt idx="439">
                  <c:v>440.00</c:v>
                </c:pt>
                <c:pt idx="440">
                  <c:v>441.00</c:v>
                </c:pt>
                <c:pt idx="441">
                  <c:v>441.99</c:v>
                </c:pt>
                <c:pt idx="442">
                  <c:v>443.00</c:v>
                </c:pt>
                <c:pt idx="443">
                  <c:v>444.00</c:v>
                </c:pt>
                <c:pt idx="444">
                  <c:v>444.99</c:v>
                </c:pt>
                <c:pt idx="445">
                  <c:v>445.99</c:v>
                </c:pt>
                <c:pt idx="446">
                  <c:v>447.00</c:v>
                </c:pt>
                <c:pt idx="447">
                  <c:v>448.00</c:v>
                </c:pt>
                <c:pt idx="448">
                  <c:v>448.99</c:v>
                </c:pt>
                <c:pt idx="449">
                  <c:v>450.00</c:v>
                </c:pt>
                <c:pt idx="450">
                  <c:v>451.00</c:v>
                </c:pt>
                <c:pt idx="451">
                  <c:v>451.99</c:v>
                </c:pt>
                <c:pt idx="452">
                  <c:v>453.00</c:v>
                </c:pt>
                <c:pt idx="453">
                  <c:v>454.00</c:v>
                </c:pt>
                <c:pt idx="454">
                  <c:v>454.99</c:v>
                </c:pt>
                <c:pt idx="455">
                  <c:v>455.99</c:v>
                </c:pt>
                <c:pt idx="456">
                  <c:v>457.00</c:v>
                </c:pt>
                <c:pt idx="457">
                  <c:v>458.00</c:v>
                </c:pt>
                <c:pt idx="458">
                  <c:v>458.99</c:v>
                </c:pt>
                <c:pt idx="459">
                  <c:v>460.00</c:v>
                </c:pt>
                <c:pt idx="460">
                  <c:v>461.00</c:v>
                </c:pt>
                <c:pt idx="461">
                  <c:v>461.99</c:v>
                </c:pt>
                <c:pt idx="462">
                  <c:v>462.99</c:v>
                </c:pt>
                <c:pt idx="463">
                  <c:v>464.00</c:v>
                </c:pt>
                <c:pt idx="464">
                  <c:v>464.99</c:v>
                </c:pt>
                <c:pt idx="465">
                  <c:v>465.99</c:v>
                </c:pt>
                <c:pt idx="466">
                  <c:v>467.00</c:v>
                </c:pt>
                <c:pt idx="467">
                  <c:v>468.00</c:v>
                </c:pt>
                <c:pt idx="468">
                  <c:v>468.99</c:v>
                </c:pt>
                <c:pt idx="469">
                  <c:v>470.00</c:v>
                </c:pt>
                <c:pt idx="470">
                  <c:v>471.00</c:v>
                </c:pt>
                <c:pt idx="471">
                  <c:v>471.99</c:v>
                </c:pt>
                <c:pt idx="472">
                  <c:v>472.99</c:v>
                </c:pt>
                <c:pt idx="473">
                  <c:v>474.00</c:v>
                </c:pt>
                <c:pt idx="474">
                  <c:v>475.00</c:v>
                </c:pt>
                <c:pt idx="475">
                  <c:v>475.99</c:v>
                </c:pt>
                <c:pt idx="476">
                  <c:v>477.00</c:v>
                </c:pt>
                <c:pt idx="477">
                  <c:v>478.00</c:v>
                </c:pt>
                <c:pt idx="478">
                  <c:v>478.99</c:v>
                </c:pt>
                <c:pt idx="479">
                  <c:v>480.00</c:v>
                </c:pt>
                <c:pt idx="480">
                  <c:v>481.00</c:v>
                </c:pt>
                <c:pt idx="481">
                  <c:v>481.99</c:v>
                </c:pt>
                <c:pt idx="482">
                  <c:v>482.99</c:v>
                </c:pt>
                <c:pt idx="483">
                  <c:v>484.00</c:v>
                </c:pt>
                <c:pt idx="484">
                  <c:v>485.00</c:v>
                </c:pt>
                <c:pt idx="485">
                  <c:v>485.99</c:v>
                </c:pt>
                <c:pt idx="486">
                  <c:v>487.00</c:v>
                </c:pt>
                <c:pt idx="487">
                  <c:v>488.00</c:v>
                </c:pt>
                <c:pt idx="488">
                  <c:v>488.99</c:v>
                </c:pt>
                <c:pt idx="489">
                  <c:v>490.00</c:v>
                </c:pt>
                <c:pt idx="490">
                  <c:v>491.00</c:v>
                </c:pt>
                <c:pt idx="491">
                  <c:v>491.99</c:v>
                </c:pt>
                <c:pt idx="492">
                  <c:v>492.99</c:v>
                </c:pt>
                <c:pt idx="493">
                  <c:v>494.00</c:v>
                </c:pt>
                <c:pt idx="494">
                  <c:v>495.00</c:v>
                </c:pt>
                <c:pt idx="495">
                  <c:v>495.99</c:v>
                </c:pt>
                <c:pt idx="496">
                  <c:v>497.00</c:v>
                </c:pt>
                <c:pt idx="497">
                  <c:v>498.00</c:v>
                </c:pt>
                <c:pt idx="498">
                  <c:v>498.99</c:v>
                </c:pt>
                <c:pt idx="499">
                  <c:v>500.00</c:v>
                </c:pt>
                <c:pt idx="500">
                  <c:v>501.00</c:v>
                </c:pt>
                <c:pt idx="501">
                  <c:v>501.99</c:v>
                </c:pt>
                <c:pt idx="502">
                  <c:v>502.99</c:v>
                </c:pt>
                <c:pt idx="503">
                  <c:v>504.00</c:v>
                </c:pt>
                <c:pt idx="504">
                  <c:v>505.00</c:v>
                </c:pt>
                <c:pt idx="505">
                  <c:v>505.99</c:v>
                </c:pt>
                <c:pt idx="506">
                  <c:v>507.00</c:v>
                </c:pt>
                <c:pt idx="507">
                  <c:v>508.00</c:v>
                </c:pt>
                <c:pt idx="508">
                  <c:v>508.99</c:v>
                </c:pt>
                <c:pt idx="509">
                  <c:v>510.00</c:v>
                </c:pt>
                <c:pt idx="510">
                  <c:v>511.00</c:v>
                </c:pt>
                <c:pt idx="511">
                  <c:v>511.99</c:v>
                </c:pt>
                <c:pt idx="512">
                  <c:v>512.99</c:v>
                </c:pt>
                <c:pt idx="513">
                  <c:v>514.00</c:v>
                </c:pt>
                <c:pt idx="514">
                  <c:v>515.00</c:v>
                </c:pt>
                <c:pt idx="515">
                  <c:v>515.99</c:v>
                </c:pt>
                <c:pt idx="516">
                  <c:v>517.00</c:v>
                </c:pt>
                <c:pt idx="517">
                  <c:v>518.00</c:v>
                </c:pt>
                <c:pt idx="518">
                  <c:v>518.99</c:v>
                </c:pt>
                <c:pt idx="519">
                  <c:v>519.99</c:v>
                </c:pt>
                <c:pt idx="520">
                  <c:v>521.00</c:v>
                </c:pt>
                <c:pt idx="521">
                  <c:v>522.00</c:v>
                </c:pt>
                <c:pt idx="522">
                  <c:v>522.99</c:v>
                </c:pt>
                <c:pt idx="523">
                  <c:v>524.00</c:v>
                </c:pt>
                <c:pt idx="524">
                  <c:v>525.00</c:v>
                </c:pt>
                <c:pt idx="525">
                  <c:v>525.99</c:v>
                </c:pt>
                <c:pt idx="526">
                  <c:v>527.00</c:v>
                </c:pt>
                <c:pt idx="527">
                  <c:v>528.00</c:v>
                </c:pt>
                <c:pt idx="528">
                  <c:v>528.99</c:v>
                </c:pt>
                <c:pt idx="529">
                  <c:v>529.99</c:v>
                </c:pt>
                <c:pt idx="530">
                  <c:v>531.00</c:v>
                </c:pt>
                <c:pt idx="531">
                  <c:v>532.00</c:v>
                </c:pt>
                <c:pt idx="532">
                  <c:v>532.99</c:v>
                </c:pt>
                <c:pt idx="533">
                  <c:v>534.00</c:v>
                </c:pt>
                <c:pt idx="534">
                  <c:v>535.00</c:v>
                </c:pt>
                <c:pt idx="535">
                  <c:v>535.99</c:v>
                </c:pt>
                <c:pt idx="536">
                  <c:v>537.00</c:v>
                </c:pt>
                <c:pt idx="537">
                  <c:v>538.00</c:v>
                </c:pt>
                <c:pt idx="538">
                  <c:v>538.99</c:v>
                </c:pt>
                <c:pt idx="539">
                  <c:v>539.99</c:v>
                </c:pt>
                <c:pt idx="540">
                  <c:v>541.00</c:v>
                </c:pt>
                <c:pt idx="541">
                  <c:v>542.00</c:v>
                </c:pt>
                <c:pt idx="542">
                  <c:v>542.99</c:v>
                </c:pt>
                <c:pt idx="543">
                  <c:v>544.00</c:v>
                </c:pt>
                <c:pt idx="544">
                  <c:v>545.00</c:v>
                </c:pt>
                <c:pt idx="545">
                  <c:v>545.99</c:v>
                </c:pt>
                <c:pt idx="546">
                  <c:v>547.00</c:v>
                </c:pt>
                <c:pt idx="547">
                  <c:v>548.00</c:v>
                </c:pt>
                <c:pt idx="548">
                  <c:v>548.99</c:v>
                </c:pt>
                <c:pt idx="549">
                  <c:v>549.99</c:v>
                </c:pt>
                <c:pt idx="550">
                  <c:v>551.00</c:v>
                </c:pt>
                <c:pt idx="551">
                  <c:v>552.00</c:v>
                </c:pt>
                <c:pt idx="552">
                  <c:v>552.99</c:v>
                </c:pt>
                <c:pt idx="553">
                  <c:v>554.00</c:v>
                </c:pt>
                <c:pt idx="554">
                  <c:v>555.00</c:v>
                </c:pt>
                <c:pt idx="555">
                  <c:v>555.99</c:v>
                </c:pt>
                <c:pt idx="556">
                  <c:v>557.00</c:v>
                </c:pt>
                <c:pt idx="557">
                  <c:v>558.00</c:v>
                </c:pt>
                <c:pt idx="558">
                  <c:v>558.99</c:v>
                </c:pt>
                <c:pt idx="559">
                  <c:v>559.99</c:v>
                </c:pt>
                <c:pt idx="560">
                  <c:v>561.00</c:v>
                </c:pt>
                <c:pt idx="561">
                  <c:v>562.00</c:v>
                </c:pt>
                <c:pt idx="562">
                  <c:v>562.99</c:v>
                </c:pt>
                <c:pt idx="563">
                  <c:v>564.00</c:v>
                </c:pt>
                <c:pt idx="564">
                  <c:v>565.00</c:v>
                </c:pt>
                <c:pt idx="565">
                  <c:v>565.99</c:v>
                </c:pt>
                <c:pt idx="566">
                  <c:v>566.99</c:v>
                </c:pt>
                <c:pt idx="567">
                  <c:v>568.00</c:v>
                </c:pt>
                <c:pt idx="568">
                  <c:v>569.00</c:v>
                </c:pt>
                <c:pt idx="569">
                  <c:v>569.99</c:v>
                </c:pt>
                <c:pt idx="570">
                  <c:v>571.00</c:v>
                </c:pt>
                <c:pt idx="571">
                  <c:v>572.00</c:v>
                </c:pt>
                <c:pt idx="572">
                  <c:v>572.99</c:v>
                </c:pt>
                <c:pt idx="573">
                  <c:v>574.00</c:v>
                </c:pt>
                <c:pt idx="574">
                  <c:v>575.00</c:v>
                </c:pt>
                <c:pt idx="575">
                  <c:v>575.99</c:v>
                </c:pt>
                <c:pt idx="576">
                  <c:v>576.99</c:v>
                </c:pt>
                <c:pt idx="577">
                  <c:v>578.00</c:v>
                </c:pt>
                <c:pt idx="578">
                  <c:v>579.00</c:v>
                </c:pt>
                <c:pt idx="579">
                  <c:v>579.99</c:v>
                </c:pt>
                <c:pt idx="580">
                  <c:v>581.00</c:v>
                </c:pt>
                <c:pt idx="581">
                  <c:v>582.00</c:v>
                </c:pt>
                <c:pt idx="582">
                  <c:v>582.99</c:v>
                </c:pt>
                <c:pt idx="583">
                  <c:v>584.00</c:v>
                </c:pt>
                <c:pt idx="584">
                  <c:v>585.00</c:v>
                </c:pt>
                <c:pt idx="585">
                  <c:v>585.99</c:v>
                </c:pt>
                <c:pt idx="586">
                  <c:v>586.99</c:v>
                </c:pt>
                <c:pt idx="587">
                  <c:v>588.00</c:v>
                </c:pt>
                <c:pt idx="588">
                  <c:v>589.00</c:v>
                </c:pt>
                <c:pt idx="589">
                  <c:v>589.99</c:v>
                </c:pt>
                <c:pt idx="590">
                  <c:v>591.00</c:v>
                </c:pt>
                <c:pt idx="591">
                  <c:v>592.00</c:v>
                </c:pt>
                <c:pt idx="592">
                  <c:v>592.99</c:v>
                </c:pt>
                <c:pt idx="593">
                  <c:v>594.00</c:v>
                </c:pt>
                <c:pt idx="594">
                  <c:v>595.00</c:v>
                </c:pt>
                <c:pt idx="595">
                  <c:v>595.99</c:v>
                </c:pt>
                <c:pt idx="596">
                  <c:v>596.99</c:v>
                </c:pt>
                <c:pt idx="597">
                  <c:v>598.00</c:v>
                </c:pt>
                <c:pt idx="598">
                  <c:v>599.00</c:v>
                </c:pt>
                <c:pt idx="599">
                  <c:v>599.99</c:v>
                </c:pt>
                <c:pt idx="600">
                  <c:v>601.00</c:v>
                </c:pt>
                <c:pt idx="601">
                  <c:v>602.00</c:v>
                </c:pt>
                <c:pt idx="602">
                  <c:v>602.99</c:v>
                </c:pt>
                <c:pt idx="603">
                  <c:v>604.00</c:v>
                </c:pt>
                <c:pt idx="604">
                  <c:v>605.00</c:v>
                </c:pt>
                <c:pt idx="605">
                  <c:v>605.99</c:v>
                </c:pt>
                <c:pt idx="606">
                  <c:v>606.99</c:v>
                </c:pt>
                <c:pt idx="607">
                  <c:v>608.00</c:v>
                </c:pt>
                <c:pt idx="608">
                  <c:v>609.00</c:v>
                </c:pt>
                <c:pt idx="609">
                  <c:v>609.99</c:v>
                </c:pt>
                <c:pt idx="610">
                  <c:v>611.00</c:v>
                </c:pt>
                <c:pt idx="611">
                  <c:v>612.00</c:v>
                </c:pt>
                <c:pt idx="612">
                  <c:v>612.99</c:v>
                </c:pt>
                <c:pt idx="613">
                  <c:v>613.99</c:v>
                </c:pt>
                <c:pt idx="614">
                  <c:v>615.00</c:v>
                </c:pt>
                <c:pt idx="615">
                  <c:v>615.99</c:v>
                </c:pt>
                <c:pt idx="616">
                  <c:v>616.99</c:v>
                </c:pt>
                <c:pt idx="617">
                  <c:v>618.00</c:v>
                </c:pt>
                <c:pt idx="618">
                  <c:v>619.00</c:v>
                </c:pt>
                <c:pt idx="619">
                  <c:v>619.99</c:v>
                </c:pt>
                <c:pt idx="620">
                  <c:v>621.00</c:v>
                </c:pt>
                <c:pt idx="621">
                  <c:v>622.00</c:v>
                </c:pt>
                <c:pt idx="622">
                  <c:v>622.99</c:v>
                </c:pt>
                <c:pt idx="623">
                  <c:v>623.99</c:v>
                </c:pt>
                <c:pt idx="624">
                  <c:v>625.00</c:v>
                </c:pt>
                <c:pt idx="625">
                  <c:v>626.00</c:v>
                </c:pt>
                <c:pt idx="626">
                  <c:v>626.99</c:v>
                </c:pt>
                <c:pt idx="627">
                  <c:v>628.00</c:v>
                </c:pt>
                <c:pt idx="628">
                  <c:v>629.00</c:v>
                </c:pt>
                <c:pt idx="629">
                  <c:v>629.99</c:v>
                </c:pt>
                <c:pt idx="630">
                  <c:v>631.00</c:v>
                </c:pt>
                <c:pt idx="631">
                  <c:v>632.00</c:v>
                </c:pt>
                <c:pt idx="632">
                  <c:v>632.99</c:v>
                </c:pt>
                <c:pt idx="633">
                  <c:v>633.99</c:v>
                </c:pt>
                <c:pt idx="634">
                  <c:v>635.00</c:v>
                </c:pt>
                <c:pt idx="635">
                  <c:v>636.00</c:v>
                </c:pt>
                <c:pt idx="636">
                  <c:v>636.99</c:v>
                </c:pt>
                <c:pt idx="637">
                  <c:v>638.00</c:v>
                </c:pt>
                <c:pt idx="638">
                  <c:v>639.00</c:v>
                </c:pt>
                <c:pt idx="639">
                  <c:v>639.99</c:v>
                </c:pt>
                <c:pt idx="640">
                  <c:v>641.00</c:v>
                </c:pt>
                <c:pt idx="641">
                  <c:v>642.00</c:v>
                </c:pt>
                <c:pt idx="642">
                  <c:v>642.99</c:v>
                </c:pt>
                <c:pt idx="643">
                  <c:v>643.99</c:v>
                </c:pt>
                <c:pt idx="644">
                  <c:v>645.00</c:v>
                </c:pt>
                <c:pt idx="645">
                  <c:v>646.00</c:v>
                </c:pt>
                <c:pt idx="646">
                  <c:v>646.99</c:v>
                </c:pt>
                <c:pt idx="647">
                  <c:v>648.00</c:v>
                </c:pt>
                <c:pt idx="648">
                  <c:v>649.00</c:v>
                </c:pt>
                <c:pt idx="649">
                  <c:v>649.99</c:v>
                </c:pt>
                <c:pt idx="650">
                  <c:v>651.00</c:v>
                </c:pt>
                <c:pt idx="651">
                  <c:v>652.00</c:v>
                </c:pt>
                <c:pt idx="652">
                  <c:v>652.99</c:v>
                </c:pt>
                <c:pt idx="653">
                  <c:v>653.99</c:v>
                </c:pt>
                <c:pt idx="654">
                  <c:v>655.00</c:v>
                </c:pt>
                <c:pt idx="655">
                  <c:v>656.00</c:v>
                </c:pt>
                <c:pt idx="656">
                  <c:v>656.99</c:v>
                </c:pt>
                <c:pt idx="657">
                  <c:v>658.00</c:v>
                </c:pt>
                <c:pt idx="658">
                  <c:v>659.00</c:v>
                </c:pt>
                <c:pt idx="659">
                  <c:v>659.99</c:v>
                </c:pt>
                <c:pt idx="660">
                  <c:v>660.99</c:v>
                </c:pt>
                <c:pt idx="661">
                  <c:v>662.00</c:v>
                </c:pt>
                <c:pt idx="662">
                  <c:v>662.99</c:v>
                </c:pt>
                <c:pt idx="663">
                  <c:v>663.99</c:v>
                </c:pt>
                <c:pt idx="664">
                  <c:v>665.00</c:v>
                </c:pt>
                <c:pt idx="665">
                  <c:v>666.00</c:v>
                </c:pt>
                <c:pt idx="666">
                  <c:v>666.99</c:v>
                </c:pt>
                <c:pt idx="667">
                  <c:v>668.00</c:v>
                </c:pt>
                <c:pt idx="668">
                  <c:v>669.00</c:v>
                </c:pt>
                <c:pt idx="669">
                  <c:v>669.99</c:v>
                </c:pt>
                <c:pt idx="670">
                  <c:v>670.99</c:v>
                </c:pt>
                <c:pt idx="671">
                  <c:v>672.00</c:v>
                </c:pt>
                <c:pt idx="672">
                  <c:v>673.00</c:v>
                </c:pt>
                <c:pt idx="673">
                  <c:v>673.99</c:v>
                </c:pt>
                <c:pt idx="674">
                  <c:v>675.00</c:v>
                </c:pt>
                <c:pt idx="675">
                  <c:v>676.00</c:v>
                </c:pt>
                <c:pt idx="676">
                  <c:v>676.99</c:v>
                </c:pt>
                <c:pt idx="677">
                  <c:v>678.00</c:v>
                </c:pt>
                <c:pt idx="678">
                  <c:v>679.00</c:v>
                </c:pt>
                <c:pt idx="679">
                  <c:v>679.99</c:v>
                </c:pt>
                <c:pt idx="680">
                  <c:v>680.99</c:v>
                </c:pt>
                <c:pt idx="681">
                  <c:v>682.00</c:v>
                </c:pt>
                <c:pt idx="682">
                  <c:v>683.00</c:v>
                </c:pt>
                <c:pt idx="683">
                  <c:v>683.99</c:v>
                </c:pt>
                <c:pt idx="684">
                  <c:v>685.00</c:v>
                </c:pt>
                <c:pt idx="685">
                  <c:v>686.00</c:v>
                </c:pt>
                <c:pt idx="686">
                  <c:v>686.99</c:v>
                </c:pt>
                <c:pt idx="687">
                  <c:v>688.00</c:v>
                </c:pt>
                <c:pt idx="688">
                  <c:v>689.00</c:v>
                </c:pt>
                <c:pt idx="689">
                  <c:v>689.99</c:v>
                </c:pt>
                <c:pt idx="690">
                  <c:v>690.99</c:v>
                </c:pt>
                <c:pt idx="691">
                  <c:v>692.00</c:v>
                </c:pt>
                <c:pt idx="692">
                  <c:v>693.00</c:v>
                </c:pt>
                <c:pt idx="693">
                  <c:v>693.99</c:v>
                </c:pt>
                <c:pt idx="694">
                  <c:v>695.00</c:v>
                </c:pt>
                <c:pt idx="695">
                  <c:v>696.00</c:v>
                </c:pt>
                <c:pt idx="696">
                  <c:v>696.99</c:v>
                </c:pt>
                <c:pt idx="697">
                  <c:v>697.99</c:v>
                </c:pt>
                <c:pt idx="698">
                  <c:v>699.00</c:v>
                </c:pt>
                <c:pt idx="699">
                  <c:v>700.00</c:v>
                </c:pt>
                <c:pt idx="700">
                  <c:v>700.99</c:v>
                </c:pt>
                <c:pt idx="701">
                  <c:v>702.00</c:v>
                </c:pt>
                <c:pt idx="702">
                  <c:v>703.00</c:v>
                </c:pt>
                <c:pt idx="703">
                  <c:v>703.99</c:v>
                </c:pt>
                <c:pt idx="704">
                  <c:v>705.00</c:v>
                </c:pt>
                <c:pt idx="705">
                  <c:v>706.00</c:v>
                </c:pt>
                <c:pt idx="706">
                  <c:v>706.99</c:v>
                </c:pt>
                <c:pt idx="707">
                  <c:v>707.99</c:v>
                </c:pt>
                <c:pt idx="708">
                  <c:v>709.00</c:v>
                </c:pt>
                <c:pt idx="709">
                  <c:v>710.00</c:v>
                </c:pt>
                <c:pt idx="710">
                  <c:v>710.99</c:v>
                </c:pt>
                <c:pt idx="711">
                  <c:v>712.00</c:v>
                </c:pt>
                <c:pt idx="712">
                  <c:v>713.00</c:v>
                </c:pt>
                <c:pt idx="713">
                  <c:v>713.99</c:v>
                </c:pt>
                <c:pt idx="714">
                  <c:v>715.00</c:v>
                </c:pt>
                <c:pt idx="715">
                  <c:v>716.00</c:v>
                </c:pt>
                <c:pt idx="716">
                  <c:v>716.99</c:v>
                </c:pt>
                <c:pt idx="717">
                  <c:v>717.99</c:v>
                </c:pt>
                <c:pt idx="718">
                  <c:v>719.00</c:v>
                </c:pt>
                <c:pt idx="719">
                  <c:v>720.00</c:v>
                </c:pt>
                <c:pt idx="720">
                  <c:v>720.99</c:v>
                </c:pt>
                <c:pt idx="721">
                  <c:v>722.00</c:v>
                </c:pt>
                <c:pt idx="722">
                  <c:v>723.00</c:v>
                </c:pt>
                <c:pt idx="723">
                  <c:v>723.99</c:v>
                </c:pt>
                <c:pt idx="724">
                  <c:v>725.00</c:v>
                </c:pt>
                <c:pt idx="725">
                  <c:v>726.00</c:v>
                </c:pt>
                <c:pt idx="726">
                  <c:v>726.99</c:v>
                </c:pt>
                <c:pt idx="727">
                  <c:v>727.99</c:v>
                </c:pt>
                <c:pt idx="728">
                  <c:v>729.00</c:v>
                </c:pt>
                <c:pt idx="729">
                  <c:v>730.00</c:v>
                </c:pt>
                <c:pt idx="730">
                  <c:v>730.99</c:v>
                </c:pt>
                <c:pt idx="731">
                  <c:v>732.00</c:v>
                </c:pt>
                <c:pt idx="732">
                  <c:v>733.00</c:v>
                </c:pt>
                <c:pt idx="733">
                  <c:v>733.99</c:v>
                </c:pt>
                <c:pt idx="734">
                  <c:v>735.00</c:v>
                </c:pt>
                <c:pt idx="735">
                  <c:v>736.00</c:v>
                </c:pt>
                <c:pt idx="736">
                  <c:v>736.99</c:v>
                </c:pt>
                <c:pt idx="737">
                  <c:v>737.99</c:v>
                </c:pt>
                <c:pt idx="738">
                  <c:v>739.00</c:v>
                </c:pt>
                <c:pt idx="739">
                  <c:v>740.00</c:v>
                </c:pt>
                <c:pt idx="740">
                  <c:v>740.99</c:v>
                </c:pt>
                <c:pt idx="741">
                  <c:v>742.00</c:v>
                </c:pt>
                <c:pt idx="742">
                  <c:v>743.00</c:v>
                </c:pt>
                <c:pt idx="743">
                  <c:v>743.99</c:v>
                </c:pt>
                <c:pt idx="744">
                  <c:v>744.99</c:v>
                </c:pt>
                <c:pt idx="745">
                  <c:v>746.00</c:v>
                </c:pt>
                <c:pt idx="746">
                  <c:v>747.00</c:v>
                </c:pt>
                <c:pt idx="747">
                  <c:v>747.99</c:v>
                </c:pt>
                <c:pt idx="748">
                  <c:v>749.00</c:v>
                </c:pt>
                <c:pt idx="749">
                  <c:v>750.00</c:v>
                </c:pt>
                <c:pt idx="750">
                  <c:v>750.99</c:v>
                </c:pt>
                <c:pt idx="751">
                  <c:v>752.00</c:v>
                </c:pt>
                <c:pt idx="752">
                  <c:v>753.00</c:v>
                </c:pt>
                <c:pt idx="753">
                  <c:v>753.99</c:v>
                </c:pt>
                <c:pt idx="754">
                  <c:v>754.99</c:v>
                </c:pt>
                <c:pt idx="755">
                  <c:v>756.00</c:v>
                </c:pt>
                <c:pt idx="756">
                  <c:v>757.00</c:v>
                </c:pt>
                <c:pt idx="757">
                  <c:v>757.99</c:v>
                </c:pt>
                <c:pt idx="758">
                  <c:v>759.00</c:v>
                </c:pt>
                <c:pt idx="759">
                  <c:v>760.00</c:v>
                </c:pt>
                <c:pt idx="760">
                  <c:v>760.99</c:v>
                </c:pt>
                <c:pt idx="761">
                  <c:v>762.00</c:v>
                </c:pt>
                <c:pt idx="762">
                  <c:v>763.00</c:v>
                </c:pt>
                <c:pt idx="763">
                  <c:v>763.99</c:v>
                </c:pt>
                <c:pt idx="764">
                  <c:v>764.99</c:v>
                </c:pt>
                <c:pt idx="765">
                  <c:v>766.00</c:v>
                </c:pt>
                <c:pt idx="766">
                  <c:v>767.00</c:v>
                </c:pt>
                <c:pt idx="767">
                  <c:v>767.99</c:v>
                </c:pt>
                <c:pt idx="768">
                  <c:v>769.00</c:v>
                </c:pt>
                <c:pt idx="769">
                  <c:v>770.00</c:v>
                </c:pt>
                <c:pt idx="770">
                  <c:v>770.99</c:v>
                </c:pt>
                <c:pt idx="771">
                  <c:v>772.00</c:v>
                </c:pt>
                <c:pt idx="772">
                  <c:v>773.00</c:v>
                </c:pt>
                <c:pt idx="773">
                  <c:v>773.99</c:v>
                </c:pt>
                <c:pt idx="774">
                  <c:v>774.99</c:v>
                </c:pt>
                <c:pt idx="775">
                  <c:v>776.00</c:v>
                </c:pt>
                <c:pt idx="776">
                  <c:v>777.00</c:v>
                </c:pt>
                <c:pt idx="777">
                  <c:v>777.99</c:v>
                </c:pt>
                <c:pt idx="778">
                  <c:v>779.00</c:v>
                </c:pt>
                <c:pt idx="779">
                  <c:v>780.00</c:v>
                </c:pt>
                <c:pt idx="780">
                  <c:v>780.99</c:v>
                </c:pt>
                <c:pt idx="781">
                  <c:v>782.00</c:v>
                </c:pt>
                <c:pt idx="782">
                  <c:v>783.00</c:v>
                </c:pt>
                <c:pt idx="783">
                  <c:v>783.99</c:v>
                </c:pt>
                <c:pt idx="784">
                  <c:v>784.99</c:v>
                </c:pt>
                <c:pt idx="785">
                  <c:v>786.00</c:v>
                </c:pt>
                <c:pt idx="786">
                  <c:v>787.00</c:v>
                </c:pt>
                <c:pt idx="787">
                  <c:v>787.99</c:v>
                </c:pt>
                <c:pt idx="788">
                  <c:v>789.00</c:v>
                </c:pt>
                <c:pt idx="789">
                  <c:v>790.00</c:v>
                </c:pt>
                <c:pt idx="790">
                  <c:v>790.99</c:v>
                </c:pt>
                <c:pt idx="791">
                  <c:v>791.99</c:v>
                </c:pt>
                <c:pt idx="792">
                  <c:v>793.00</c:v>
                </c:pt>
                <c:pt idx="793">
                  <c:v>793.99</c:v>
                </c:pt>
                <c:pt idx="794">
                  <c:v>794.99</c:v>
                </c:pt>
                <c:pt idx="795">
                  <c:v>796.00</c:v>
                </c:pt>
                <c:pt idx="796">
                  <c:v>797.00</c:v>
                </c:pt>
                <c:pt idx="797">
                  <c:v>797.99</c:v>
                </c:pt>
                <c:pt idx="798">
                  <c:v>799.00</c:v>
                </c:pt>
                <c:pt idx="799">
                  <c:v>800.00</c:v>
                </c:pt>
                <c:pt idx="800">
                  <c:v>800.99</c:v>
                </c:pt>
                <c:pt idx="801">
                  <c:v>801.99</c:v>
                </c:pt>
                <c:pt idx="802">
                  <c:v>803.00</c:v>
                </c:pt>
                <c:pt idx="803">
                  <c:v>804.00</c:v>
                </c:pt>
                <c:pt idx="804">
                  <c:v>804.99</c:v>
                </c:pt>
                <c:pt idx="805">
                  <c:v>806.00</c:v>
                </c:pt>
                <c:pt idx="806">
                  <c:v>807.00</c:v>
                </c:pt>
                <c:pt idx="807">
                  <c:v>807.99</c:v>
                </c:pt>
                <c:pt idx="808">
                  <c:v>809.00</c:v>
                </c:pt>
                <c:pt idx="809">
                  <c:v>810.00</c:v>
                </c:pt>
                <c:pt idx="810">
                  <c:v>810.99</c:v>
                </c:pt>
                <c:pt idx="811">
                  <c:v>811.99</c:v>
                </c:pt>
                <c:pt idx="812">
                  <c:v>813.00</c:v>
                </c:pt>
                <c:pt idx="813">
                  <c:v>814.00</c:v>
                </c:pt>
                <c:pt idx="814">
                  <c:v>814.99</c:v>
                </c:pt>
                <c:pt idx="815">
                  <c:v>816.00</c:v>
                </c:pt>
                <c:pt idx="816">
                  <c:v>817.00</c:v>
                </c:pt>
                <c:pt idx="817">
                  <c:v>817.99</c:v>
                </c:pt>
                <c:pt idx="818">
                  <c:v>819.00</c:v>
                </c:pt>
                <c:pt idx="819">
                  <c:v>820.00</c:v>
                </c:pt>
                <c:pt idx="820">
                  <c:v>820.99</c:v>
                </c:pt>
                <c:pt idx="821">
                  <c:v>821.99</c:v>
                </c:pt>
                <c:pt idx="822">
                  <c:v>823.00</c:v>
                </c:pt>
                <c:pt idx="823">
                  <c:v>824.00</c:v>
                </c:pt>
                <c:pt idx="824">
                  <c:v>824.99</c:v>
                </c:pt>
                <c:pt idx="825">
                  <c:v>826.00</c:v>
                </c:pt>
                <c:pt idx="826">
                  <c:v>827.00</c:v>
                </c:pt>
                <c:pt idx="827">
                  <c:v>827.99</c:v>
                </c:pt>
                <c:pt idx="828">
                  <c:v>829.00</c:v>
                </c:pt>
                <c:pt idx="829">
                  <c:v>830.00</c:v>
                </c:pt>
                <c:pt idx="830">
                  <c:v>830.99</c:v>
                </c:pt>
                <c:pt idx="831">
                  <c:v>831.99</c:v>
                </c:pt>
                <c:pt idx="832">
                  <c:v>833.00</c:v>
                </c:pt>
                <c:pt idx="833">
                  <c:v>834.00</c:v>
                </c:pt>
                <c:pt idx="834">
                  <c:v>834.99</c:v>
                </c:pt>
                <c:pt idx="835">
                  <c:v>836.00</c:v>
                </c:pt>
                <c:pt idx="836">
                  <c:v>837.00</c:v>
                </c:pt>
                <c:pt idx="837">
                  <c:v>837.99</c:v>
                </c:pt>
                <c:pt idx="838">
                  <c:v>838.99</c:v>
                </c:pt>
                <c:pt idx="839">
                  <c:v>840.00</c:v>
                </c:pt>
                <c:pt idx="840">
                  <c:v>840.99</c:v>
                </c:pt>
                <c:pt idx="841">
                  <c:v>841.99</c:v>
                </c:pt>
                <c:pt idx="842">
                  <c:v>843.00</c:v>
                </c:pt>
                <c:pt idx="843">
                  <c:v>844.00</c:v>
                </c:pt>
                <c:pt idx="844">
                  <c:v>844.99</c:v>
                </c:pt>
                <c:pt idx="845">
                  <c:v>846.00</c:v>
                </c:pt>
                <c:pt idx="846">
                  <c:v>847.00</c:v>
                </c:pt>
                <c:pt idx="847">
                  <c:v>847.99</c:v>
                </c:pt>
                <c:pt idx="848">
                  <c:v>848.99</c:v>
                </c:pt>
                <c:pt idx="849">
                  <c:v>850.00</c:v>
                </c:pt>
                <c:pt idx="850">
                  <c:v>851.00</c:v>
                </c:pt>
                <c:pt idx="851">
                  <c:v>851.99</c:v>
                </c:pt>
                <c:pt idx="852">
                  <c:v>853.00</c:v>
                </c:pt>
                <c:pt idx="853">
                  <c:v>854.00</c:v>
                </c:pt>
                <c:pt idx="854">
                  <c:v>854.99</c:v>
                </c:pt>
                <c:pt idx="855">
                  <c:v>856.00</c:v>
                </c:pt>
                <c:pt idx="856">
                  <c:v>857.00</c:v>
                </c:pt>
                <c:pt idx="857">
                  <c:v>857.99</c:v>
                </c:pt>
                <c:pt idx="858">
                  <c:v>858.99</c:v>
                </c:pt>
                <c:pt idx="859">
                  <c:v>860.00</c:v>
                </c:pt>
                <c:pt idx="860">
                  <c:v>861.00</c:v>
                </c:pt>
                <c:pt idx="861">
                  <c:v>861.99</c:v>
                </c:pt>
                <c:pt idx="862">
                  <c:v>863.00</c:v>
                </c:pt>
                <c:pt idx="863">
                  <c:v>864.00</c:v>
                </c:pt>
                <c:pt idx="864">
                  <c:v>864.99</c:v>
                </c:pt>
                <c:pt idx="865">
                  <c:v>866.00</c:v>
                </c:pt>
                <c:pt idx="866">
                  <c:v>867.00</c:v>
                </c:pt>
                <c:pt idx="867">
                  <c:v>867.99</c:v>
                </c:pt>
                <c:pt idx="868">
                  <c:v>868.99</c:v>
                </c:pt>
                <c:pt idx="869">
                  <c:v>870.00</c:v>
                </c:pt>
                <c:pt idx="870">
                  <c:v>871.00</c:v>
                </c:pt>
                <c:pt idx="871">
                  <c:v>871.99</c:v>
                </c:pt>
                <c:pt idx="872">
                  <c:v>873.00</c:v>
                </c:pt>
                <c:pt idx="873">
                  <c:v>874.00</c:v>
                </c:pt>
                <c:pt idx="874">
                  <c:v>874.99</c:v>
                </c:pt>
                <c:pt idx="875">
                  <c:v>876.00</c:v>
                </c:pt>
                <c:pt idx="876">
                  <c:v>877.00</c:v>
                </c:pt>
                <c:pt idx="877">
                  <c:v>877.99</c:v>
                </c:pt>
                <c:pt idx="878">
                  <c:v>878.99</c:v>
                </c:pt>
                <c:pt idx="879">
                  <c:v>880.00</c:v>
                </c:pt>
                <c:pt idx="880">
                  <c:v>881.00</c:v>
                </c:pt>
                <c:pt idx="881">
                  <c:v>881.99</c:v>
                </c:pt>
                <c:pt idx="882">
                  <c:v>883.00</c:v>
                </c:pt>
                <c:pt idx="883">
                  <c:v>884.00</c:v>
                </c:pt>
                <c:pt idx="884">
                  <c:v>884.99</c:v>
                </c:pt>
                <c:pt idx="885">
                  <c:v>886.00</c:v>
                </c:pt>
                <c:pt idx="886">
                  <c:v>887.00</c:v>
                </c:pt>
                <c:pt idx="887">
                  <c:v>887.99</c:v>
                </c:pt>
                <c:pt idx="888">
                  <c:v>888.99</c:v>
                </c:pt>
                <c:pt idx="889">
                  <c:v>890.00</c:v>
                </c:pt>
                <c:pt idx="890">
                  <c:v>891.00</c:v>
                </c:pt>
                <c:pt idx="891">
                  <c:v>891.99</c:v>
                </c:pt>
                <c:pt idx="892">
                  <c:v>893.00</c:v>
                </c:pt>
                <c:pt idx="893">
                  <c:v>894.00</c:v>
                </c:pt>
                <c:pt idx="894">
                  <c:v>894.99</c:v>
                </c:pt>
                <c:pt idx="895">
                  <c:v>895.99</c:v>
                </c:pt>
                <c:pt idx="896">
                  <c:v>897.00</c:v>
                </c:pt>
                <c:pt idx="897">
                  <c:v>898.00</c:v>
                </c:pt>
                <c:pt idx="898">
                  <c:v>898.99</c:v>
                </c:pt>
                <c:pt idx="899">
                  <c:v>900.00</c:v>
                </c:pt>
                <c:pt idx="900">
                  <c:v>901.00</c:v>
                </c:pt>
                <c:pt idx="901">
                  <c:v>901.99</c:v>
                </c:pt>
                <c:pt idx="902">
                  <c:v>903.00</c:v>
                </c:pt>
                <c:pt idx="903">
                  <c:v>904.00</c:v>
                </c:pt>
                <c:pt idx="904">
                  <c:v>904.99</c:v>
                </c:pt>
                <c:pt idx="905">
                  <c:v>905.99</c:v>
                </c:pt>
                <c:pt idx="906">
                  <c:v>907.00</c:v>
                </c:pt>
                <c:pt idx="907">
                  <c:v>908.00</c:v>
                </c:pt>
                <c:pt idx="908">
                  <c:v>908.99</c:v>
                </c:pt>
                <c:pt idx="909">
                  <c:v>910.00</c:v>
                </c:pt>
                <c:pt idx="910">
                  <c:v>911.00</c:v>
                </c:pt>
                <c:pt idx="911">
                  <c:v>911.99</c:v>
                </c:pt>
                <c:pt idx="912">
                  <c:v>913.00</c:v>
                </c:pt>
                <c:pt idx="913">
                  <c:v>914.00</c:v>
                </c:pt>
                <c:pt idx="914">
                  <c:v>914.99</c:v>
                </c:pt>
                <c:pt idx="915">
                  <c:v>915.99</c:v>
                </c:pt>
                <c:pt idx="916">
                  <c:v>917.00</c:v>
                </c:pt>
                <c:pt idx="917">
                  <c:v>918.00</c:v>
                </c:pt>
                <c:pt idx="918">
                  <c:v>918.99</c:v>
                </c:pt>
                <c:pt idx="919">
                  <c:v>920.00</c:v>
                </c:pt>
                <c:pt idx="920">
                  <c:v>921.00</c:v>
                </c:pt>
                <c:pt idx="921">
                  <c:v>921.99</c:v>
                </c:pt>
                <c:pt idx="922">
                  <c:v>923.00</c:v>
                </c:pt>
                <c:pt idx="923">
                  <c:v>924.00</c:v>
                </c:pt>
                <c:pt idx="924">
                  <c:v>924.99</c:v>
                </c:pt>
                <c:pt idx="925">
                  <c:v>925.99</c:v>
                </c:pt>
                <c:pt idx="926">
                  <c:v>927.00</c:v>
                </c:pt>
                <c:pt idx="927">
                  <c:v>928.00</c:v>
                </c:pt>
                <c:pt idx="928">
                  <c:v>928.99</c:v>
                </c:pt>
                <c:pt idx="929">
                  <c:v>930.00</c:v>
                </c:pt>
                <c:pt idx="930">
                  <c:v>931.00</c:v>
                </c:pt>
                <c:pt idx="931">
                  <c:v>931.99</c:v>
                </c:pt>
                <c:pt idx="932">
                  <c:v>933.00</c:v>
                </c:pt>
                <c:pt idx="933">
                  <c:v>934.00</c:v>
                </c:pt>
                <c:pt idx="934">
                  <c:v>934.99</c:v>
                </c:pt>
                <c:pt idx="935">
                  <c:v>935.99</c:v>
                </c:pt>
                <c:pt idx="936">
                  <c:v>937.00</c:v>
                </c:pt>
                <c:pt idx="937">
                  <c:v>938.00</c:v>
                </c:pt>
                <c:pt idx="938">
                  <c:v>938.99</c:v>
                </c:pt>
                <c:pt idx="939">
                  <c:v>940.00</c:v>
                </c:pt>
                <c:pt idx="940">
                  <c:v>941.00</c:v>
                </c:pt>
                <c:pt idx="941">
                  <c:v>941.99</c:v>
                </c:pt>
                <c:pt idx="942">
                  <c:v>942.99</c:v>
                </c:pt>
                <c:pt idx="943">
                  <c:v>944.00</c:v>
                </c:pt>
                <c:pt idx="944">
                  <c:v>945.00</c:v>
                </c:pt>
                <c:pt idx="945">
                  <c:v>945.99</c:v>
                </c:pt>
                <c:pt idx="946">
                  <c:v>947.00</c:v>
                </c:pt>
                <c:pt idx="947">
                  <c:v>948.00</c:v>
                </c:pt>
                <c:pt idx="948">
                  <c:v>948.99</c:v>
                </c:pt>
                <c:pt idx="949">
                  <c:v>950.00</c:v>
                </c:pt>
                <c:pt idx="950">
                  <c:v>951.00</c:v>
                </c:pt>
                <c:pt idx="951">
                  <c:v>951.99</c:v>
                </c:pt>
                <c:pt idx="952">
                  <c:v>952.99</c:v>
                </c:pt>
                <c:pt idx="953">
                  <c:v>954.00</c:v>
                </c:pt>
                <c:pt idx="954">
                  <c:v>955.00</c:v>
                </c:pt>
                <c:pt idx="955">
                  <c:v>955.99</c:v>
                </c:pt>
                <c:pt idx="956">
                  <c:v>957.00</c:v>
                </c:pt>
                <c:pt idx="957">
                  <c:v>958.00</c:v>
                </c:pt>
                <c:pt idx="958">
                  <c:v>958.99</c:v>
                </c:pt>
                <c:pt idx="959">
                  <c:v>960.00</c:v>
                </c:pt>
                <c:pt idx="960">
                  <c:v>961.00</c:v>
                </c:pt>
                <c:pt idx="961">
                  <c:v>961.99</c:v>
                </c:pt>
                <c:pt idx="962">
                  <c:v>962.99</c:v>
                </c:pt>
                <c:pt idx="963">
                  <c:v>964.00</c:v>
                </c:pt>
                <c:pt idx="964">
                  <c:v>965.00</c:v>
                </c:pt>
                <c:pt idx="965">
                  <c:v>965.99</c:v>
                </c:pt>
                <c:pt idx="966">
                  <c:v>967.00</c:v>
                </c:pt>
                <c:pt idx="967">
                  <c:v>968.00</c:v>
                </c:pt>
                <c:pt idx="968">
                  <c:v>968.99</c:v>
                </c:pt>
                <c:pt idx="969">
                  <c:v>970.00</c:v>
                </c:pt>
                <c:pt idx="970">
                  <c:v>971.00</c:v>
                </c:pt>
                <c:pt idx="971">
                  <c:v>971.99</c:v>
                </c:pt>
                <c:pt idx="972">
                  <c:v>972.99</c:v>
                </c:pt>
                <c:pt idx="973">
                  <c:v>974.00</c:v>
                </c:pt>
                <c:pt idx="974">
                  <c:v>975.00</c:v>
                </c:pt>
                <c:pt idx="975">
                  <c:v>975.99</c:v>
                </c:pt>
                <c:pt idx="976">
                  <c:v>977.00</c:v>
                </c:pt>
                <c:pt idx="977">
                  <c:v>978.00</c:v>
                </c:pt>
                <c:pt idx="978">
                  <c:v>978.99</c:v>
                </c:pt>
                <c:pt idx="979">
                  <c:v>980.00</c:v>
                </c:pt>
                <c:pt idx="980">
                  <c:v>981.00</c:v>
                </c:pt>
                <c:pt idx="981">
                  <c:v>981.99</c:v>
                </c:pt>
                <c:pt idx="982">
                  <c:v>982.99</c:v>
                </c:pt>
                <c:pt idx="983">
                  <c:v>984.00</c:v>
                </c:pt>
                <c:pt idx="984">
                  <c:v>985.00</c:v>
                </c:pt>
                <c:pt idx="985">
                  <c:v>985.99</c:v>
                </c:pt>
                <c:pt idx="986">
                  <c:v>987.00</c:v>
                </c:pt>
                <c:pt idx="987">
                  <c:v>988.00</c:v>
                </c:pt>
                <c:pt idx="988">
                  <c:v>988.99</c:v>
                </c:pt>
                <c:pt idx="989">
                  <c:v>989.99</c:v>
                </c:pt>
                <c:pt idx="990">
                  <c:v>991.00</c:v>
                </c:pt>
                <c:pt idx="991">
                  <c:v>991.99</c:v>
                </c:pt>
                <c:pt idx="992">
                  <c:v>992.99</c:v>
                </c:pt>
                <c:pt idx="993">
                  <c:v>994.00</c:v>
                </c:pt>
                <c:pt idx="994">
                  <c:v>995.00</c:v>
                </c:pt>
                <c:pt idx="995">
                  <c:v>995.99</c:v>
                </c:pt>
                <c:pt idx="996">
                  <c:v>997.00</c:v>
                </c:pt>
                <c:pt idx="997">
                  <c:v>998.00</c:v>
                </c:pt>
                <c:pt idx="998">
                  <c:v>998.99</c:v>
                </c:pt>
                <c:pt idx="999">
                  <c:v>999.99</c:v>
                </c:pt>
                <c:pt idx="1000">
                  <c:v>1,001.00</c:v>
                </c:pt>
                <c:pt idx="1001">
                  <c:v>1,002.00</c:v>
                </c:pt>
                <c:pt idx="1002">
                  <c:v>1,002.99</c:v>
                </c:pt>
                <c:pt idx="1003">
                  <c:v>1,004.00</c:v>
                </c:pt>
                <c:pt idx="1004">
                  <c:v>1,005.00</c:v>
                </c:pt>
                <c:pt idx="1005">
                  <c:v>1,005.99</c:v>
                </c:pt>
                <c:pt idx="1006">
                  <c:v>1,007.00</c:v>
                </c:pt>
                <c:pt idx="1007">
                  <c:v>1,008.00</c:v>
                </c:pt>
                <c:pt idx="1008">
                  <c:v>1,008.99</c:v>
                </c:pt>
                <c:pt idx="1009">
                  <c:v>1,009.99</c:v>
                </c:pt>
                <c:pt idx="1010">
                  <c:v>1,011.00</c:v>
                </c:pt>
                <c:pt idx="1011">
                  <c:v>1,012.00</c:v>
                </c:pt>
                <c:pt idx="1012">
                  <c:v>1,012.99</c:v>
                </c:pt>
                <c:pt idx="1013">
                  <c:v>1,014.00</c:v>
                </c:pt>
                <c:pt idx="1014">
                  <c:v>1,015.00</c:v>
                </c:pt>
                <c:pt idx="1015">
                  <c:v>1,015.99</c:v>
                </c:pt>
                <c:pt idx="1016">
                  <c:v>1,017.00</c:v>
                </c:pt>
                <c:pt idx="1017">
                  <c:v>1,018.00</c:v>
                </c:pt>
                <c:pt idx="1018">
                  <c:v>1,018.99</c:v>
                </c:pt>
                <c:pt idx="1019">
                  <c:v>1,019.99</c:v>
                </c:pt>
                <c:pt idx="1020">
                  <c:v>1,021.00</c:v>
                </c:pt>
                <c:pt idx="1021">
                  <c:v>1,022.00</c:v>
                </c:pt>
                <c:pt idx="1022">
                  <c:v>1,022.99</c:v>
                </c:pt>
                <c:pt idx="1023">
                  <c:v>1,024.00</c:v>
                </c:pt>
                <c:pt idx="1024">
                  <c:v>1,025.00</c:v>
                </c:pt>
                <c:pt idx="1025">
                  <c:v>1,025.99</c:v>
                </c:pt>
                <c:pt idx="1026">
                  <c:v>1,027.00</c:v>
                </c:pt>
                <c:pt idx="1027">
                  <c:v>1,028.00</c:v>
                </c:pt>
                <c:pt idx="1028">
                  <c:v>1,028.99</c:v>
                </c:pt>
                <c:pt idx="1029">
                  <c:v>1,029.99</c:v>
                </c:pt>
                <c:pt idx="1030">
                  <c:v>1,031.00</c:v>
                </c:pt>
                <c:pt idx="1031">
                  <c:v>1,032.00</c:v>
                </c:pt>
                <c:pt idx="1032">
                  <c:v>1,032.99</c:v>
                </c:pt>
                <c:pt idx="1033">
                  <c:v>1,034.00</c:v>
                </c:pt>
                <c:pt idx="1034">
                  <c:v>1,035.00</c:v>
                </c:pt>
                <c:pt idx="1035">
                  <c:v>1,035.99</c:v>
                </c:pt>
                <c:pt idx="1036">
                  <c:v>1,037.00</c:v>
                </c:pt>
                <c:pt idx="1037">
                  <c:v>1,038.00</c:v>
                </c:pt>
                <c:pt idx="1038">
                  <c:v>1,038.99</c:v>
                </c:pt>
                <c:pt idx="1039">
                  <c:v>1,039.99</c:v>
                </c:pt>
                <c:pt idx="1040">
                  <c:v>1,041.00</c:v>
                </c:pt>
                <c:pt idx="1041">
                  <c:v>1,042.00</c:v>
                </c:pt>
                <c:pt idx="1042">
                  <c:v>1,042.99</c:v>
                </c:pt>
                <c:pt idx="1043">
                  <c:v>1,044.00</c:v>
                </c:pt>
                <c:pt idx="1044">
                  <c:v>1,045.00</c:v>
                </c:pt>
                <c:pt idx="1045">
                  <c:v>1,045.99</c:v>
                </c:pt>
                <c:pt idx="1046">
                  <c:v>1,046.99</c:v>
                </c:pt>
                <c:pt idx="1047">
                  <c:v>1,048.00</c:v>
                </c:pt>
                <c:pt idx="1048">
                  <c:v>1,049.00</c:v>
                </c:pt>
                <c:pt idx="1049">
                  <c:v>1,049.99</c:v>
                </c:pt>
                <c:pt idx="1050">
                  <c:v>1,051.00</c:v>
                </c:pt>
                <c:pt idx="1051">
                  <c:v>1,052.00</c:v>
                </c:pt>
                <c:pt idx="1052">
                  <c:v>1,052.99</c:v>
                </c:pt>
                <c:pt idx="1053">
                  <c:v>1,054.00</c:v>
                </c:pt>
                <c:pt idx="1054">
                  <c:v>1,055.00</c:v>
                </c:pt>
                <c:pt idx="1055">
                  <c:v>1,055.99</c:v>
                </c:pt>
                <c:pt idx="1056">
                  <c:v>1,056.99</c:v>
                </c:pt>
                <c:pt idx="1057">
                  <c:v>1,058.00</c:v>
                </c:pt>
                <c:pt idx="1058">
                  <c:v>1,059.00</c:v>
                </c:pt>
                <c:pt idx="1059">
                  <c:v>1,059.99</c:v>
                </c:pt>
                <c:pt idx="1060">
                  <c:v>1,061.00</c:v>
                </c:pt>
                <c:pt idx="1061">
                  <c:v>1,062.00</c:v>
                </c:pt>
                <c:pt idx="1062">
                  <c:v>1,062.99</c:v>
                </c:pt>
                <c:pt idx="1063">
                  <c:v>1,064.00</c:v>
                </c:pt>
                <c:pt idx="1064">
                  <c:v>1,065.00</c:v>
                </c:pt>
                <c:pt idx="1065">
                  <c:v>1,065.99</c:v>
                </c:pt>
                <c:pt idx="1066">
                  <c:v>1,066.99</c:v>
                </c:pt>
                <c:pt idx="1067">
                  <c:v>1,068.00</c:v>
                </c:pt>
                <c:pt idx="1068">
                  <c:v>1,069.00</c:v>
                </c:pt>
                <c:pt idx="1069">
                  <c:v>1,069.99</c:v>
                </c:pt>
                <c:pt idx="1070">
                  <c:v>1,071.00</c:v>
                </c:pt>
                <c:pt idx="1071">
                  <c:v>1,072.00</c:v>
                </c:pt>
                <c:pt idx="1072">
                  <c:v>1,072.99</c:v>
                </c:pt>
                <c:pt idx="1073">
                  <c:v>1,074.00</c:v>
                </c:pt>
                <c:pt idx="1074">
                  <c:v>1,075.00</c:v>
                </c:pt>
                <c:pt idx="1075">
                  <c:v>1,075.99</c:v>
                </c:pt>
                <c:pt idx="1076">
                  <c:v>1,076.99</c:v>
                </c:pt>
                <c:pt idx="1077">
                  <c:v>1,078.00</c:v>
                </c:pt>
                <c:pt idx="1078">
                  <c:v>1,079.00</c:v>
                </c:pt>
                <c:pt idx="1079">
                  <c:v>1,079.99</c:v>
                </c:pt>
                <c:pt idx="1080">
                  <c:v>1,081.00</c:v>
                </c:pt>
                <c:pt idx="1081">
                  <c:v>1,082.00</c:v>
                </c:pt>
                <c:pt idx="1082">
                  <c:v>1,082.99</c:v>
                </c:pt>
                <c:pt idx="1083">
                  <c:v>1,084.00</c:v>
                </c:pt>
                <c:pt idx="1084">
                  <c:v>1,085.00</c:v>
                </c:pt>
                <c:pt idx="1085">
                  <c:v>1,085.99</c:v>
                </c:pt>
                <c:pt idx="1086">
                  <c:v>1,086.99</c:v>
                </c:pt>
                <c:pt idx="1087">
                  <c:v>1,088.00</c:v>
                </c:pt>
                <c:pt idx="1088">
                  <c:v>1,089.00</c:v>
                </c:pt>
                <c:pt idx="1089">
                  <c:v>1,089.99</c:v>
                </c:pt>
                <c:pt idx="1090">
                  <c:v>1,091.00</c:v>
                </c:pt>
                <c:pt idx="1091">
                  <c:v>1,092.00</c:v>
                </c:pt>
                <c:pt idx="1092">
                  <c:v>1,092.99</c:v>
                </c:pt>
                <c:pt idx="1093">
                  <c:v>1,093.99</c:v>
                </c:pt>
                <c:pt idx="1094">
                  <c:v>1,095.00</c:v>
                </c:pt>
                <c:pt idx="1095">
                  <c:v>1,096.00</c:v>
                </c:pt>
                <c:pt idx="1096">
                  <c:v>1,096.99</c:v>
                </c:pt>
                <c:pt idx="1097">
                  <c:v>1,098.00</c:v>
                </c:pt>
                <c:pt idx="1098">
                  <c:v>1,099.00</c:v>
                </c:pt>
                <c:pt idx="1099">
                  <c:v>1,099.99</c:v>
                </c:pt>
                <c:pt idx="1100">
                  <c:v>1,101.00</c:v>
                </c:pt>
                <c:pt idx="1101">
                  <c:v>1,102.00</c:v>
                </c:pt>
                <c:pt idx="1102">
                  <c:v>1,102.99</c:v>
                </c:pt>
                <c:pt idx="1103">
                  <c:v>1,103.99</c:v>
                </c:pt>
                <c:pt idx="1104">
                  <c:v>1,105.00</c:v>
                </c:pt>
                <c:pt idx="1105">
                  <c:v>1,106.00</c:v>
                </c:pt>
                <c:pt idx="1106">
                  <c:v>1,106.99</c:v>
                </c:pt>
                <c:pt idx="1107">
                  <c:v>1,108.00</c:v>
                </c:pt>
                <c:pt idx="1108">
                  <c:v>1,109.00</c:v>
                </c:pt>
                <c:pt idx="1109">
                  <c:v>1,109.99</c:v>
                </c:pt>
                <c:pt idx="1110">
                  <c:v>1,111.00</c:v>
                </c:pt>
                <c:pt idx="1111">
                  <c:v>1,112.00</c:v>
                </c:pt>
                <c:pt idx="1112">
                  <c:v>1,112.99</c:v>
                </c:pt>
                <c:pt idx="1113">
                  <c:v>1,113.99</c:v>
                </c:pt>
                <c:pt idx="1114">
                  <c:v>1,115.00</c:v>
                </c:pt>
                <c:pt idx="1115">
                  <c:v>1,116.00</c:v>
                </c:pt>
                <c:pt idx="1116">
                  <c:v>1,116.99</c:v>
                </c:pt>
                <c:pt idx="1117">
                  <c:v>1,118.00</c:v>
                </c:pt>
                <c:pt idx="1118">
                  <c:v>1,119.00</c:v>
                </c:pt>
                <c:pt idx="1119">
                  <c:v>1,119.99</c:v>
                </c:pt>
                <c:pt idx="1120">
                  <c:v>1,121.00</c:v>
                </c:pt>
                <c:pt idx="1121">
                  <c:v>1,122.00</c:v>
                </c:pt>
                <c:pt idx="1122">
                  <c:v>1,123.00</c:v>
                </c:pt>
                <c:pt idx="1123">
                  <c:v>1,123.99</c:v>
                </c:pt>
                <c:pt idx="1124">
                  <c:v>1,125.00</c:v>
                </c:pt>
                <c:pt idx="1125">
                  <c:v>1,126.00</c:v>
                </c:pt>
                <c:pt idx="1126">
                  <c:v>1,126.99</c:v>
                </c:pt>
                <c:pt idx="1127">
                  <c:v>1,128.00</c:v>
                </c:pt>
                <c:pt idx="1128">
                  <c:v>1,129.00</c:v>
                </c:pt>
                <c:pt idx="1129">
                  <c:v>1,129.99</c:v>
                </c:pt>
                <c:pt idx="1130">
                  <c:v>1,130.99</c:v>
                </c:pt>
                <c:pt idx="1131">
                  <c:v>1,132.00</c:v>
                </c:pt>
                <c:pt idx="1132">
                  <c:v>1,133.00</c:v>
                </c:pt>
                <c:pt idx="1133">
                  <c:v>1,133.99</c:v>
                </c:pt>
                <c:pt idx="1134">
                  <c:v>1,135.00</c:v>
                </c:pt>
                <c:pt idx="1135">
                  <c:v>1,136.00</c:v>
                </c:pt>
                <c:pt idx="1136">
                  <c:v>1,136.99</c:v>
                </c:pt>
                <c:pt idx="1137">
                  <c:v>1,138.00</c:v>
                </c:pt>
                <c:pt idx="1138">
                  <c:v>1,139.00</c:v>
                </c:pt>
                <c:pt idx="1139">
                  <c:v>1,139.99</c:v>
                </c:pt>
                <c:pt idx="1140">
                  <c:v>1,140.99</c:v>
                </c:pt>
                <c:pt idx="1141">
                  <c:v>1,142.00</c:v>
                </c:pt>
                <c:pt idx="1142">
                  <c:v>1,143.00</c:v>
                </c:pt>
                <c:pt idx="1143">
                  <c:v>1,143.99</c:v>
                </c:pt>
                <c:pt idx="1144">
                  <c:v>1,145.00</c:v>
                </c:pt>
                <c:pt idx="1145">
                  <c:v>1,146.00</c:v>
                </c:pt>
                <c:pt idx="1146">
                  <c:v>1,146.99</c:v>
                </c:pt>
                <c:pt idx="1147">
                  <c:v>1,148.00</c:v>
                </c:pt>
                <c:pt idx="1148">
                  <c:v>1,149.00</c:v>
                </c:pt>
                <c:pt idx="1149">
                  <c:v>1,149.99</c:v>
                </c:pt>
                <c:pt idx="1150">
                  <c:v>1,150.99</c:v>
                </c:pt>
                <c:pt idx="1151">
                  <c:v>1,152.00</c:v>
                </c:pt>
                <c:pt idx="1152">
                  <c:v>1,153.00</c:v>
                </c:pt>
                <c:pt idx="1153">
                  <c:v>1,153.99</c:v>
                </c:pt>
                <c:pt idx="1154">
                  <c:v>1,155.00</c:v>
                </c:pt>
                <c:pt idx="1155">
                  <c:v>1,156.00</c:v>
                </c:pt>
                <c:pt idx="1156">
                  <c:v>1,156.99</c:v>
                </c:pt>
                <c:pt idx="1157">
                  <c:v>1,158.00</c:v>
                </c:pt>
                <c:pt idx="1158">
                  <c:v>1,159.00</c:v>
                </c:pt>
                <c:pt idx="1159">
                  <c:v>1,159.99</c:v>
                </c:pt>
                <c:pt idx="1160">
                  <c:v>1,160.99</c:v>
                </c:pt>
                <c:pt idx="1161">
                  <c:v>1,162.00</c:v>
                </c:pt>
                <c:pt idx="1162">
                  <c:v>1,163.00</c:v>
                </c:pt>
                <c:pt idx="1163">
                  <c:v>1,163.99</c:v>
                </c:pt>
                <c:pt idx="1164">
                  <c:v>1,165.00</c:v>
                </c:pt>
                <c:pt idx="1165">
                  <c:v>1,166.00</c:v>
                </c:pt>
                <c:pt idx="1166">
                  <c:v>1,166.99</c:v>
                </c:pt>
                <c:pt idx="1167">
                  <c:v>1,168.00</c:v>
                </c:pt>
                <c:pt idx="1168">
                  <c:v>1,169.00</c:v>
                </c:pt>
                <c:pt idx="1169">
                  <c:v>1,169.99</c:v>
                </c:pt>
                <c:pt idx="1170">
                  <c:v>1,170.99</c:v>
                </c:pt>
                <c:pt idx="1171">
                  <c:v>1,172.00</c:v>
                </c:pt>
                <c:pt idx="1172">
                  <c:v>1,173.00</c:v>
                </c:pt>
                <c:pt idx="1173">
                  <c:v>1,173.99</c:v>
                </c:pt>
                <c:pt idx="1174">
                  <c:v>1,175.00</c:v>
                </c:pt>
                <c:pt idx="1175">
                  <c:v>1,176.00</c:v>
                </c:pt>
                <c:pt idx="1176">
                  <c:v>1,176.99</c:v>
                </c:pt>
                <c:pt idx="1177">
                  <c:v>1,178.00</c:v>
                </c:pt>
                <c:pt idx="1178">
                  <c:v>1,179.00</c:v>
                </c:pt>
                <c:pt idx="1179">
                  <c:v>1,179.99</c:v>
                </c:pt>
                <c:pt idx="1180">
                  <c:v>1,180.99</c:v>
                </c:pt>
                <c:pt idx="1181">
                  <c:v>1,182.00</c:v>
                </c:pt>
                <c:pt idx="1182">
                  <c:v>1,183.00</c:v>
                </c:pt>
                <c:pt idx="1183">
                  <c:v>1,183.99</c:v>
                </c:pt>
                <c:pt idx="1184">
                  <c:v>1,185.00</c:v>
                </c:pt>
                <c:pt idx="1185">
                  <c:v>1,186.00</c:v>
                </c:pt>
                <c:pt idx="1186">
                  <c:v>1,186.99</c:v>
                </c:pt>
                <c:pt idx="1187">
                  <c:v>1,187.99</c:v>
                </c:pt>
                <c:pt idx="1188">
                  <c:v>1,189.00</c:v>
                </c:pt>
                <c:pt idx="1189">
                  <c:v>1,190.00</c:v>
                </c:pt>
                <c:pt idx="1190">
                  <c:v>1,190.99</c:v>
                </c:pt>
                <c:pt idx="1191">
                  <c:v>1,192.00</c:v>
                </c:pt>
                <c:pt idx="1192">
                  <c:v>1,193.00</c:v>
                </c:pt>
                <c:pt idx="1193">
                  <c:v>1,193.99</c:v>
                </c:pt>
                <c:pt idx="1194">
                  <c:v>1,195.00</c:v>
                </c:pt>
                <c:pt idx="1195">
                  <c:v>1,196.00</c:v>
                </c:pt>
                <c:pt idx="1196">
                  <c:v>1,196.99</c:v>
                </c:pt>
                <c:pt idx="1197">
                  <c:v>1,197.99</c:v>
                </c:pt>
                <c:pt idx="1198">
                  <c:v>1,199.00</c:v>
                </c:pt>
                <c:pt idx="1199">
                  <c:v>1,200.00</c:v>
                </c:pt>
                <c:pt idx="1200">
                  <c:v>1,200.99</c:v>
                </c:pt>
                <c:pt idx="1201">
                  <c:v>1,202.00</c:v>
                </c:pt>
                <c:pt idx="1202">
                  <c:v>1,203.00</c:v>
                </c:pt>
                <c:pt idx="1203">
                  <c:v>1,203.99</c:v>
                </c:pt>
                <c:pt idx="1204">
                  <c:v>1,205.00</c:v>
                </c:pt>
                <c:pt idx="1205">
                  <c:v>1,206.00</c:v>
                </c:pt>
                <c:pt idx="1206">
                  <c:v>1,206.99</c:v>
                </c:pt>
                <c:pt idx="1207">
                  <c:v>1,207.99</c:v>
                </c:pt>
                <c:pt idx="1208">
                  <c:v>1,209.00</c:v>
                </c:pt>
                <c:pt idx="1209">
                  <c:v>1,210.00</c:v>
                </c:pt>
                <c:pt idx="1210">
                  <c:v>1,210.99</c:v>
                </c:pt>
                <c:pt idx="1211">
                  <c:v>1,212.00</c:v>
                </c:pt>
                <c:pt idx="1212">
                  <c:v>1,213.00</c:v>
                </c:pt>
                <c:pt idx="1213">
                  <c:v>1,213.99</c:v>
                </c:pt>
                <c:pt idx="1214">
                  <c:v>1,215.00</c:v>
                </c:pt>
                <c:pt idx="1215">
                  <c:v>1,216.00</c:v>
                </c:pt>
                <c:pt idx="1216">
                  <c:v>1,216.99</c:v>
                </c:pt>
                <c:pt idx="1217">
                  <c:v>1,217.99</c:v>
                </c:pt>
                <c:pt idx="1218">
                  <c:v>1,219.00</c:v>
                </c:pt>
                <c:pt idx="1219">
                  <c:v>1,220.00</c:v>
                </c:pt>
                <c:pt idx="1220">
                  <c:v>1,220.99</c:v>
                </c:pt>
                <c:pt idx="1221">
                  <c:v>1,222.00</c:v>
                </c:pt>
                <c:pt idx="1222">
                  <c:v>1,223.00</c:v>
                </c:pt>
                <c:pt idx="1223">
                  <c:v>1,223.99</c:v>
                </c:pt>
                <c:pt idx="1224">
                  <c:v>1,225.00</c:v>
                </c:pt>
                <c:pt idx="1225">
                  <c:v>1,226.00</c:v>
                </c:pt>
                <c:pt idx="1226">
                  <c:v>1,226.99</c:v>
                </c:pt>
                <c:pt idx="1227">
                  <c:v>1,227.99</c:v>
                </c:pt>
                <c:pt idx="1228">
                  <c:v>1,229.00</c:v>
                </c:pt>
                <c:pt idx="1229">
                  <c:v>1,230.00</c:v>
                </c:pt>
                <c:pt idx="1230">
                  <c:v>1,230.99</c:v>
                </c:pt>
                <c:pt idx="1231">
                  <c:v>1,232.00</c:v>
                </c:pt>
                <c:pt idx="1232">
                  <c:v>1,233.00</c:v>
                </c:pt>
                <c:pt idx="1233">
                  <c:v>1,233.99</c:v>
                </c:pt>
                <c:pt idx="1234">
                  <c:v>1,234.99</c:v>
                </c:pt>
                <c:pt idx="1235">
                  <c:v>1,236.00</c:v>
                </c:pt>
                <c:pt idx="1236">
                  <c:v>1,237.00</c:v>
                </c:pt>
                <c:pt idx="1237">
                  <c:v>1,237.99</c:v>
                </c:pt>
                <c:pt idx="1238">
                  <c:v>1,239.00</c:v>
                </c:pt>
                <c:pt idx="1239">
                  <c:v>1,240.00</c:v>
                </c:pt>
                <c:pt idx="1240">
                  <c:v>1,240.99</c:v>
                </c:pt>
                <c:pt idx="1241">
                  <c:v>1,242.00</c:v>
                </c:pt>
                <c:pt idx="1242">
                  <c:v>1,243.00</c:v>
                </c:pt>
                <c:pt idx="1243">
                  <c:v>1,243.99</c:v>
                </c:pt>
                <c:pt idx="1244">
                  <c:v>1,244.99</c:v>
                </c:pt>
                <c:pt idx="1245">
                  <c:v>1,246.00</c:v>
                </c:pt>
                <c:pt idx="1246">
                  <c:v>1,247.00</c:v>
                </c:pt>
                <c:pt idx="1247">
                  <c:v>1,247.99</c:v>
                </c:pt>
                <c:pt idx="1248">
                  <c:v>1,249.00</c:v>
                </c:pt>
                <c:pt idx="1249">
                  <c:v>1,250.00</c:v>
                </c:pt>
                <c:pt idx="1250">
                  <c:v>1,250.99</c:v>
                </c:pt>
                <c:pt idx="1251">
                  <c:v>1,252.00</c:v>
                </c:pt>
                <c:pt idx="1252">
                  <c:v>1,253.00</c:v>
                </c:pt>
                <c:pt idx="1253">
                  <c:v>1,253.99</c:v>
                </c:pt>
                <c:pt idx="1254">
                  <c:v>1,254.99</c:v>
                </c:pt>
                <c:pt idx="1255">
                  <c:v>1,256.00</c:v>
                </c:pt>
                <c:pt idx="1256">
                  <c:v>1,257.00</c:v>
                </c:pt>
                <c:pt idx="1257">
                  <c:v>1,257.99</c:v>
                </c:pt>
                <c:pt idx="1258">
                  <c:v>1,259.00</c:v>
                </c:pt>
                <c:pt idx="1259">
                  <c:v>1,260.00</c:v>
                </c:pt>
                <c:pt idx="1260">
                  <c:v>1,260.99</c:v>
                </c:pt>
                <c:pt idx="1261">
                  <c:v>1,261.99</c:v>
                </c:pt>
                <c:pt idx="1262">
                  <c:v>1,263.00</c:v>
                </c:pt>
                <c:pt idx="1263">
                  <c:v>1,264.00</c:v>
                </c:pt>
                <c:pt idx="1264">
                  <c:v>1,264.99</c:v>
                </c:pt>
                <c:pt idx="1265">
                  <c:v>1,266.00</c:v>
                </c:pt>
                <c:pt idx="1266">
                  <c:v>1,267.00</c:v>
                </c:pt>
                <c:pt idx="1267">
                  <c:v>1,267.99</c:v>
                </c:pt>
                <c:pt idx="1268">
                  <c:v>1,269.00</c:v>
                </c:pt>
                <c:pt idx="1269">
                  <c:v>1,270.00</c:v>
                </c:pt>
                <c:pt idx="1270">
                  <c:v>1,270.99</c:v>
                </c:pt>
                <c:pt idx="1271">
                  <c:v>1,271.99</c:v>
                </c:pt>
                <c:pt idx="1272">
                  <c:v>1,273.00</c:v>
                </c:pt>
                <c:pt idx="1273">
                  <c:v>1,274.00</c:v>
                </c:pt>
                <c:pt idx="1274">
                  <c:v>1,274.99</c:v>
                </c:pt>
                <c:pt idx="1275">
                  <c:v>1,276.00</c:v>
                </c:pt>
                <c:pt idx="1276">
                  <c:v>1,277.00</c:v>
                </c:pt>
                <c:pt idx="1277">
                  <c:v>1,277.99</c:v>
                </c:pt>
                <c:pt idx="1278">
                  <c:v>1,279.00</c:v>
                </c:pt>
                <c:pt idx="1279">
                  <c:v>1,280.00</c:v>
                </c:pt>
                <c:pt idx="1280">
                  <c:v>1,280.99</c:v>
                </c:pt>
                <c:pt idx="1281">
                  <c:v>1,281.99</c:v>
                </c:pt>
                <c:pt idx="1282">
                  <c:v>1,283.00</c:v>
                </c:pt>
                <c:pt idx="1283">
                  <c:v>1,284.00</c:v>
                </c:pt>
                <c:pt idx="1284">
                  <c:v>1,284.99</c:v>
                </c:pt>
                <c:pt idx="1285">
                  <c:v>1,286.00</c:v>
                </c:pt>
                <c:pt idx="1286">
                  <c:v>1,287.00</c:v>
                </c:pt>
                <c:pt idx="1287">
                  <c:v>1,287.99</c:v>
                </c:pt>
                <c:pt idx="1288">
                  <c:v>1,289.00</c:v>
                </c:pt>
                <c:pt idx="1289">
                  <c:v>1,290.00</c:v>
                </c:pt>
                <c:pt idx="1290">
                  <c:v>1,290.99</c:v>
                </c:pt>
                <c:pt idx="1291">
                  <c:v>1,291.99</c:v>
                </c:pt>
                <c:pt idx="1292">
                  <c:v>1,293.00</c:v>
                </c:pt>
                <c:pt idx="1293">
                  <c:v>1,294.00</c:v>
                </c:pt>
                <c:pt idx="1294">
                  <c:v>1,294.99</c:v>
                </c:pt>
                <c:pt idx="1295">
                  <c:v>1,296.00</c:v>
                </c:pt>
                <c:pt idx="1296">
                  <c:v>1,297.00</c:v>
                </c:pt>
                <c:pt idx="1297">
                  <c:v>1,297.99</c:v>
                </c:pt>
                <c:pt idx="1298">
                  <c:v>1,299.00</c:v>
                </c:pt>
                <c:pt idx="1299">
                  <c:v>1,300.00</c:v>
                </c:pt>
                <c:pt idx="1300">
                  <c:v>1,300.99</c:v>
                </c:pt>
                <c:pt idx="1301">
                  <c:v>1,301.99</c:v>
                </c:pt>
                <c:pt idx="1302">
                  <c:v>1,303.00</c:v>
                </c:pt>
                <c:pt idx="1303">
                  <c:v>1,304.00</c:v>
                </c:pt>
                <c:pt idx="1304">
                  <c:v>1,304.99</c:v>
                </c:pt>
                <c:pt idx="1305">
                  <c:v>1,306.00</c:v>
                </c:pt>
                <c:pt idx="1306">
                  <c:v>1,307.00</c:v>
                </c:pt>
                <c:pt idx="1307">
                  <c:v>1,307.99</c:v>
                </c:pt>
                <c:pt idx="1308">
                  <c:v>1,308.99</c:v>
                </c:pt>
                <c:pt idx="1309">
                  <c:v>1,310.00</c:v>
                </c:pt>
                <c:pt idx="1310">
                  <c:v>1,310.99</c:v>
                </c:pt>
                <c:pt idx="1311">
                  <c:v>1,311.99</c:v>
                </c:pt>
                <c:pt idx="1312">
                  <c:v>1,313.00</c:v>
                </c:pt>
                <c:pt idx="1313">
                  <c:v>1,314.00</c:v>
                </c:pt>
                <c:pt idx="1314">
                  <c:v>1,314.99</c:v>
                </c:pt>
                <c:pt idx="1315">
                  <c:v>1,316.00</c:v>
                </c:pt>
                <c:pt idx="1316">
                  <c:v>1,317.00</c:v>
                </c:pt>
                <c:pt idx="1317">
                  <c:v>1,317.99</c:v>
                </c:pt>
                <c:pt idx="1318">
                  <c:v>1,318.99</c:v>
                </c:pt>
                <c:pt idx="1319">
                  <c:v>1,320.00</c:v>
                </c:pt>
                <c:pt idx="1320">
                  <c:v>1,321.00</c:v>
                </c:pt>
                <c:pt idx="1321">
                  <c:v>1,321.99</c:v>
                </c:pt>
                <c:pt idx="1322">
                  <c:v>1,323.00</c:v>
                </c:pt>
                <c:pt idx="1323">
                  <c:v>1,324.00</c:v>
                </c:pt>
                <c:pt idx="1324">
                  <c:v>1,324.99</c:v>
                </c:pt>
                <c:pt idx="1325">
                  <c:v>1,326.00</c:v>
                </c:pt>
                <c:pt idx="1326">
                  <c:v>1,327.00</c:v>
                </c:pt>
                <c:pt idx="1327">
                  <c:v>1,327.99</c:v>
                </c:pt>
                <c:pt idx="1328">
                  <c:v>1,328.99</c:v>
                </c:pt>
                <c:pt idx="1329">
                  <c:v>1,330.00</c:v>
                </c:pt>
                <c:pt idx="1330">
                  <c:v>1,331.00</c:v>
                </c:pt>
                <c:pt idx="1331">
                  <c:v>1,331.99</c:v>
                </c:pt>
                <c:pt idx="1332">
                  <c:v>1,333.00</c:v>
                </c:pt>
                <c:pt idx="1333">
                  <c:v>1,334.00</c:v>
                </c:pt>
                <c:pt idx="1334">
                  <c:v>1,334.99</c:v>
                </c:pt>
                <c:pt idx="1335">
                  <c:v>1,336.00</c:v>
                </c:pt>
                <c:pt idx="1336">
                  <c:v>1,337.00</c:v>
                </c:pt>
                <c:pt idx="1337">
                  <c:v>1,337.99</c:v>
                </c:pt>
                <c:pt idx="1338">
                  <c:v>1,338.99</c:v>
                </c:pt>
                <c:pt idx="1339">
                  <c:v>1,340.00</c:v>
                </c:pt>
                <c:pt idx="1340">
                  <c:v>1,341.00</c:v>
                </c:pt>
                <c:pt idx="1341">
                  <c:v>1,341.99</c:v>
                </c:pt>
                <c:pt idx="1342">
                  <c:v>1,343.00</c:v>
                </c:pt>
                <c:pt idx="1343">
                  <c:v>1,344.00</c:v>
                </c:pt>
                <c:pt idx="1344">
                  <c:v>1,344.99</c:v>
                </c:pt>
                <c:pt idx="1345">
                  <c:v>1,346.00</c:v>
                </c:pt>
                <c:pt idx="1346">
                  <c:v>1,347.00</c:v>
                </c:pt>
                <c:pt idx="1347">
                  <c:v>1,347.99</c:v>
                </c:pt>
                <c:pt idx="1348">
                  <c:v>1,348.99</c:v>
                </c:pt>
                <c:pt idx="1349">
                  <c:v>1,350.00</c:v>
                </c:pt>
                <c:pt idx="1350">
                  <c:v>1,351.00</c:v>
                </c:pt>
                <c:pt idx="1351">
                  <c:v>1,351.99</c:v>
                </c:pt>
                <c:pt idx="1352">
                  <c:v>1,353.00</c:v>
                </c:pt>
                <c:pt idx="1353">
                  <c:v>1,354.00</c:v>
                </c:pt>
                <c:pt idx="1354">
                  <c:v>1,354.99</c:v>
                </c:pt>
                <c:pt idx="1355">
                  <c:v>1,355.99</c:v>
                </c:pt>
                <c:pt idx="1356">
                  <c:v>1,357.00</c:v>
                </c:pt>
                <c:pt idx="1357">
                  <c:v>1,357.99</c:v>
                </c:pt>
                <c:pt idx="1358">
                  <c:v>1,358.99</c:v>
                </c:pt>
                <c:pt idx="1359">
                  <c:v>1,360.00</c:v>
                </c:pt>
                <c:pt idx="1360">
                  <c:v>1,361.00</c:v>
                </c:pt>
                <c:pt idx="1361">
                  <c:v>1,361.99</c:v>
                </c:pt>
                <c:pt idx="1362">
                  <c:v>1,363.00</c:v>
                </c:pt>
                <c:pt idx="1363">
                  <c:v>1,364.00</c:v>
                </c:pt>
                <c:pt idx="1364">
                  <c:v>1,364.99</c:v>
                </c:pt>
                <c:pt idx="1365">
                  <c:v>1,365.99</c:v>
                </c:pt>
                <c:pt idx="1366">
                  <c:v>1,367.00</c:v>
                </c:pt>
                <c:pt idx="1367">
                  <c:v>1,368.00</c:v>
                </c:pt>
                <c:pt idx="1368">
                  <c:v>1,368.99</c:v>
                </c:pt>
                <c:pt idx="1369">
                  <c:v>1,370.00</c:v>
                </c:pt>
                <c:pt idx="1370">
                  <c:v>1,371.00</c:v>
                </c:pt>
                <c:pt idx="1371">
                  <c:v>1,371.99</c:v>
                </c:pt>
                <c:pt idx="1372">
                  <c:v>1,373.00</c:v>
                </c:pt>
                <c:pt idx="1373">
                  <c:v>1,374.00</c:v>
                </c:pt>
                <c:pt idx="1374">
                  <c:v>1,374.99</c:v>
                </c:pt>
                <c:pt idx="1375">
                  <c:v>1,375.99</c:v>
                </c:pt>
                <c:pt idx="1376">
                  <c:v>1,377.00</c:v>
                </c:pt>
                <c:pt idx="1377">
                  <c:v>1,378.00</c:v>
                </c:pt>
                <c:pt idx="1378">
                  <c:v>1,378.99</c:v>
                </c:pt>
                <c:pt idx="1379">
                  <c:v>1,380.00</c:v>
                </c:pt>
                <c:pt idx="1380">
                  <c:v>1,381.00</c:v>
                </c:pt>
                <c:pt idx="1381">
                  <c:v>1,381.99</c:v>
                </c:pt>
                <c:pt idx="1382">
                  <c:v>1,382.99</c:v>
                </c:pt>
                <c:pt idx="1383">
                  <c:v>1,384.00</c:v>
                </c:pt>
                <c:pt idx="1384">
                  <c:v>1,385.00</c:v>
                </c:pt>
                <c:pt idx="1385">
                  <c:v>1,385.99</c:v>
                </c:pt>
                <c:pt idx="1386">
                  <c:v>1,387.00</c:v>
                </c:pt>
                <c:pt idx="1387">
                  <c:v>1,388.00</c:v>
                </c:pt>
                <c:pt idx="1388">
                  <c:v>1,388.99</c:v>
                </c:pt>
                <c:pt idx="1389">
                  <c:v>1,390.00</c:v>
                </c:pt>
                <c:pt idx="1390">
                  <c:v>1,391.00</c:v>
                </c:pt>
                <c:pt idx="1391">
                  <c:v>1,391.99</c:v>
                </c:pt>
                <c:pt idx="1392">
                  <c:v>1,392.99</c:v>
                </c:pt>
                <c:pt idx="1393">
                  <c:v>1,394.00</c:v>
                </c:pt>
                <c:pt idx="1394">
                  <c:v>1,395.00</c:v>
                </c:pt>
                <c:pt idx="1395">
                  <c:v>1,395.99</c:v>
                </c:pt>
                <c:pt idx="1396">
                  <c:v>1,397.00</c:v>
                </c:pt>
                <c:pt idx="1397">
                  <c:v>1,398.00</c:v>
                </c:pt>
                <c:pt idx="1398">
                  <c:v>1,398.99</c:v>
                </c:pt>
                <c:pt idx="1399">
                  <c:v>1,400.00</c:v>
                </c:pt>
                <c:pt idx="1400">
                  <c:v>1,401.00</c:v>
                </c:pt>
                <c:pt idx="1401">
                  <c:v>1,401.99</c:v>
                </c:pt>
                <c:pt idx="1402">
                  <c:v>1,402.99</c:v>
                </c:pt>
                <c:pt idx="1403">
                  <c:v>1,404.00</c:v>
                </c:pt>
                <c:pt idx="1404">
                  <c:v>1,405.00</c:v>
                </c:pt>
                <c:pt idx="1405">
                  <c:v>1,405.99</c:v>
                </c:pt>
                <c:pt idx="1406">
                  <c:v>1,407.00</c:v>
                </c:pt>
                <c:pt idx="1407">
                  <c:v>1,408.00</c:v>
                </c:pt>
                <c:pt idx="1408">
                  <c:v>1,408.99</c:v>
                </c:pt>
                <c:pt idx="1409">
                  <c:v>1,410.00</c:v>
                </c:pt>
                <c:pt idx="1410">
                  <c:v>1,411.00</c:v>
                </c:pt>
                <c:pt idx="1411">
                  <c:v>1,411.99</c:v>
                </c:pt>
                <c:pt idx="1412">
                  <c:v>1,412.99</c:v>
                </c:pt>
                <c:pt idx="1413">
                  <c:v>1,414.00</c:v>
                </c:pt>
                <c:pt idx="1414">
                  <c:v>1,415.00</c:v>
                </c:pt>
                <c:pt idx="1415">
                  <c:v>1,415.99</c:v>
                </c:pt>
                <c:pt idx="1416">
                  <c:v>1,417.00</c:v>
                </c:pt>
                <c:pt idx="1417">
                  <c:v>1,418.00</c:v>
                </c:pt>
                <c:pt idx="1418">
                  <c:v>1,418.99</c:v>
                </c:pt>
                <c:pt idx="1419">
                  <c:v>1,420.00</c:v>
                </c:pt>
                <c:pt idx="1420">
                  <c:v>1,421.00</c:v>
                </c:pt>
                <c:pt idx="1421">
                  <c:v>1,422.00</c:v>
                </c:pt>
                <c:pt idx="1422">
                  <c:v>1,422.99</c:v>
                </c:pt>
                <c:pt idx="1423">
                  <c:v>1,424.00</c:v>
                </c:pt>
                <c:pt idx="1424">
                  <c:v>1,425.00</c:v>
                </c:pt>
                <c:pt idx="1425">
                  <c:v>1,425.99</c:v>
                </c:pt>
                <c:pt idx="1426">
                  <c:v>1,427.00</c:v>
                </c:pt>
                <c:pt idx="1427">
                  <c:v>1,428.00</c:v>
                </c:pt>
                <c:pt idx="1428">
                  <c:v>1,428.99</c:v>
                </c:pt>
                <c:pt idx="1429">
                  <c:v>1,429.99</c:v>
                </c:pt>
                <c:pt idx="1430">
                  <c:v>1,431.00</c:v>
                </c:pt>
                <c:pt idx="1431">
                  <c:v>1,432.00</c:v>
                </c:pt>
                <c:pt idx="1432">
                  <c:v>1,432.99</c:v>
                </c:pt>
                <c:pt idx="1433">
                  <c:v>1,434.00</c:v>
                </c:pt>
                <c:pt idx="1434">
                  <c:v>1,435.00</c:v>
                </c:pt>
                <c:pt idx="1435">
                  <c:v>1,435.99</c:v>
                </c:pt>
                <c:pt idx="1436">
                  <c:v>1,437.00</c:v>
                </c:pt>
                <c:pt idx="1437">
                  <c:v>1,438.00</c:v>
                </c:pt>
                <c:pt idx="1438">
                  <c:v>1,438.99</c:v>
                </c:pt>
                <c:pt idx="1439">
                  <c:v>1,439.99</c:v>
                </c:pt>
                <c:pt idx="1440">
                  <c:v>1,441.00</c:v>
                </c:pt>
                <c:pt idx="1441">
                  <c:v>1,442.00</c:v>
                </c:pt>
                <c:pt idx="1442">
                  <c:v>1,442.99</c:v>
                </c:pt>
                <c:pt idx="1443">
                  <c:v>1,444.00</c:v>
                </c:pt>
                <c:pt idx="1444">
                  <c:v>1,445.00</c:v>
                </c:pt>
                <c:pt idx="1445">
                  <c:v>1,445.99</c:v>
                </c:pt>
                <c:pt idx="1446">
                  <c:v>1,447.00</c:v>
                </c:pt>
                <c:pt idx="1447">
                  <c:v>1,448.00</c:v>
                </c:pt>
                <c:pt idx="1448">
                  <c:v>1,448.99</c:v>
                </c:pt>
                <c:pt idx="1449">
                  <c:v>1,449.99</c:v>
                </c:pt>
                <c:pt idx="1450">
                  <c:v>1,451.00</c:v>
                </c:pt>
                <c:pt idx="1451">
                  <c:v>1,452.00</c:v>
                </c:pt>
                <c:pt idx="1452">
                  <c:v>1,452.99</c:v>
                </c:pt>
                <c:pt idx="1453">
                  <c:v>1,454.00</c:v>
                </c:pt>
                <c:pt idx="1454">
                  <c:v>1,455.00</c:v>
                </c:pt>
                <c:pt idx="1455">
                  <c:v>1,455.99</c:v>
                </c:pt>
                <c:pt idx="1456">
                  <c:v>1,456.99</c:v>
                </c:pt>
                <c:pt idx="1457">
                  <c:v>1,458.00</c:v>
                </c:pt>
                <c:pt idx="1458">
                  <c:v>1,459.00</c:v>
                </c:pt>
                <c:pt idx="1459">
                  <c:v>1,459.99</c:v>
                </c:pt>
                <c:pt idx="1460">
                  <c:v>1,461.00</c:v>
                </c:pt>
                <c:pt idx="1461">
                  <c:v>1,462.00</c:v>
                </c:pt>
                <c:pt idx="1462">
                  <c:v>1,462.99</c:v>
                </c:pt>
                <c:pt idx="1463">
                  <c:v>1,464.00</c:v>
                </c:pt>
                <c:pt idx="1464">
                  <c:v>1,465.00</c:v>
                </c:pt>
                <c:pt idx="1465">
                  <c:v>1,465.99</c:v>
                </c:pt>
                <c:pt idx="1466">
                  <c:v>1,467.00</c:v>
                </c:pt>
                <c:pt idx="1467">
                  <c:v>1,468.00</c:v>
                </c:pt>
                <c:pt idx="1468">
                  <c:v>1,468.99</c:v>
                </c:pt>
                <c:pt idx="1469">
                  <c:v>1,469.99</c:v>
                </c:pt>
                <c:pt idx="1470">
                  <c:v>1,471.00</c:v>
                </c:pt>
                <c:pt idx="1471">
                  <c:v>1,472.00</c:v>
                </c:pt>
                <c:pt idx="1472">
                  <c:v>1,472.99</c:v>
                </c:pt>
                <c:pt idx="1473">
                  <c:v>1,474.00</c:v>
                </c:pt>
                <c:pt idx="1474">
                  <c:v>1,475.00</c:v>
                </c:pt>
                <c:pt idx="1475">
                  <c:v>1,475.99</c:v>
                </c:pt>
                <c:pt idx="1476">
                  <c:v>1,477.00</c:v>
                </c:pt>
                <c:pt idx="1477">
                  <c:v>1,478.00</c:v>
                </c:pt>
                <c:pt idx="1478">
                  <c:v>1,478.99</c:v>
                </c:pt>
                <c:pt idx="1479">
                  <c:v>1,479.99</c:v>
                </c:pt>
                <c:pt idx="1480">
                  <c:v>1,481.00</c:v>
                </c:pt>
                <c:pt idx="1481">
                  <c:v>1,482.00</c:v>
                </c:pt>
                <c:pt idx="1482">
                  <c:v>1,482.99</c:v>
                </c:pt>
                <c:pt idx="1483">
                  <c:v>1,484.00</c:v>
                </c:pt>
                <c:pt idx="1484">
                  <c:v>1,485.00</c:v>
                </c:pt>
                <c:pt idx="1485">
                  <c:v>1,485.99</c:v>
                </c:pt>
                <c:pt idx="1486">
                  <c:v>1,487.00</c:v>
                </c:pt>
                <c:pt idx="1487">
                  <c:v>1,488.00</c:v>
                </c:pt>
                <c:pt idx="1488">
                  <c:v>1,488.99</c:v>
                </c:pt>
                <c:pt idx="1489">
                  <c:v>1,489.99</c:v>
                </c:pt>
                <c:pt idx="1490">
                  <c:v>1,491.00</c:v>
                </c:pt>
                <c:pt idx="1491">
                  <c:v>1,492.00</c:v>
                </c:pt>
                <c:pt idx="1492">
                  <c:v>1,492.99</c:v>
                </c:pt>
                <c:pt idx="1493">
                  <c:v>1,494.00</c:v>
                </c:pt>
                <c:pt idx="1494">
                  <c:v>1,495.00</c:v>
                </c:pt>
                <c:pt idx="1495">
                  <c:v>1,495.99</c:v>
                </c:pt>
                <c:pt idx="1496">
                  <c:v>1,496.99</c:v>
                </c:pt>
                <c:pt idx="1497">
                  <c:v>1,498.00</c:v>
                </c:pt>
                <c:pt idx="1498">
                  <c:v>1,498.99</c:v>
                </c:pt>
                <c:pt idx="1499">
                  <c:v>1,499.99</c:v>
                </c:pt>
                <c:pt idx="1500">
                  <c:v>1,501.00</c:v>
                </c:pt>
                <c:pt idx="1501">
                  <c:v>1,502.00</c:v>
                </c:pt>
                <c:pt idx="1502">
                  <c:v>1,502.99</c:v>
                </c:pt>
                <c:pt idx="1503">
                  <c:v>1,504.00</c:v>
                </c:pt>
                <c:pt idx="1504">
                  <c:v>1,505.00</c:v>
                </c:pt>
                <c:pt idx="1505">
                  <c:v>1,505.99</c:v>
                </c:pt>
                <c:pt idx="1506">
                  <c:v>1,506.99</c:v>
                </c:pt>
                <c:pt idx="1507">
                  <c:v>1,508.00</c:v>
                </c:pt>
                <c:pt idx="1508">
                  <c:v>1,509.00</c:v>
                </c:pt>
                <c:pt idx="1509">
                  <c:v>1,509.99</c:v>
                </c:pt>
                <c:pt idx="1510">
                  <c:v>1,511.00</c:v>
                </c:pt>
                <c:pt idx="1511">
                  <c:v>1,512.00</c:v>
                </c:pt>
                <c:pt idx="1512">
                  <c:v>1,512.99</c:v>
                </c:pt>
                <c:pt idx="1513">
                  <c:v>1,514.00</c:v>
                </c:pt>
                <c:pt idx="1514">
                  <c:v>1,515.00</c:v>
                </c:pt>
                <c:pt idx="1515">
                  <c:v>1,515.99</c:v>
                </c:pt>
                <c:pt idx="1516">
                  <c:v>1,516.99</c:v>
                </c:pt>
                <c:pt idx="1517">
                  <c:v>1,518.00</c:v>
                </c:pt>
                <c:pt idx="1518">
                  <c:v>1,519.00</c:v>
                </c:pt>
                <c:pt idx="1519">
                  <c:v>1,519.99</c:v>
                </c:pt>
                <c:pt idx="1520">
                  <c:v>1,521.00</c:v>
                </c:pt>
                <c:pt idx="1521">
                  <c:v>1,522.00</c:v>
                </c:pt>
                <c:pt idx="1522">
                  <c:v>1,522.99</c:v>
                </c:pt>
                <c:pt idx="1523">
                  <c:v>1,524.00</c:v>
                </c:pt>
                <c:pt idx="1524">
                  <c:v>1,525.00</c:v>
                </c:pt>
                <c:pt idx="1525">
                  <c:v>1,525.99</c:v>
                </c:pt>
                <c:pt idx="1526">
                  <c:v>1,526.99</c:v>
                </c:pt>
                <c:pt idx="1527">
                  <c:v>1,528.00</c:v>
                </c:pt>
                <c:pt idx="1528">
                  <c:v>1,529.00</c:v>
                </c:pt>
                <c:pt idx="1529">
                  <c:v>1,529.99</c:v>
                </c:pt>
                <c:pt idx="1530">
                  <c:v>1,531.00</c:v>
                </c:pt>
                <c:pt idx="1531">
                  <c:v>1,532.00</c:v>
                </c:pt>
                <c:pt idx="1532">
                  <c:v>1,532.99</c:v>
                </c:pt>
                <c:pt idx="1533">
                  <c:v>1,534.00</c:v>
                </c:pt>
                <c:pt idx="1534">
                  <c:v>1,535.00</c:v>
                </c:pt>
                <c:pt idx="1535">
                  <c:v>1,535.99</c:v>
                </c:pt>
                <c:pt idx="1536">
                  <c:v>1,536.99</c:v>
                </c:pt>
                <c:pt idx="1537">
                  <c:v>1,538.00</c:v>
                </c:pt>
                <c:pt idx="1538">
                  <c:v>1,539.00</c:v>
                </c:pt>
                <c:pt idx="1539">
                  <c:v>1,539.99</c:v>
                </c:pt>
                <c:pt idx="1540">
                  <c:v>1,541.00</c:v>
                </c:pt>
                <c:pt idx="1541">
                  <c:v>1,542.00</c:v>
                </c:pt>
                <c:pt idx="1542">
                  <c:v>1,542.99</c:v>
                </c:pt>
                <c:pt idx="1543">
                  <c:v>1,543.99</c:v>
                </c:pt>
                <c:pt idx="1544">
                  <c:v>1,545.00</c:v>
                </c:pt>
                <c:pt idx="1545">
                  <c:v>1,546.00</c:v>
                </c:pt>
                <c:pt idx="1546">
                  <c:v>1,546.99</c:v>
                </c:pt>
                <c:pt idx="1547">
                  <c:v>1,548.00</c:v>
                </c:pt>
                <c:pt idx="1548">
                  <c:v>1,549.00</c:v>
                </c:pt>
                <c:pt idx="1549">
                  <c:v>1,549.99</c:v>
                </c:pt>
                <c:pt idx="1550">
                  <c:v>1,551.00</c:v>
                </c:pt>
                <c:pt idx="1551">
                  <c:v>1,552.00</c:v>
                </c:pt>
                <c:pt idx="1552">
                  <c:v>1,552.99</c:v>
                </c:pt>
                <c:pt idx="1553">
                  <c:v>1,553.99</c:v>
                </c:pt>
                <c:pt idx="1554">
                  <c:v>1,555.00</c:v>
                </c:pt>
                <c:pt idx="1555">
                  <c:v>1,556.00</c:v>
                </c:pt>
                <c:pt idx="1556">
                  <c:v>1,556.99</c:v>
                </c:pt>
                <c:pt idx="1557">
                  <c:v>1,558.00</c:v>
                </c:pt>
                <c:pt idx="1558">
                  <c:v>1,559.00</c:v>
                </c:pt>
                <c:pt idx="1559">
                  <c:v>1,559.99</c:v>
                </c:pt>
                <c:pt idx="1560">
                  <c:v>1,561.00</c:v>
                </c:pt>
                <c:pt idx="1561">
                  <c:v>1,562.00</c:v>
                </c:pt>
                <c:pt idx="1562">
                  <c:v>1,562.99</c:v>
                </c:pt>
                <c:pt idx="1563">
                  <c:v>1,563.99</c:v>
                </c:pt>
                <c:pt idx="1564">
                  <c:v>1,565.00</c:v>
                </c:pt>
                <c:pt idx="1565">
                  <c:v>1,566.00</c:v>
                </c:pt>
                <c:pt idx="1566">
                  <c:v>1,566.99</c:v>
                </c:pt>
                <c:pt idx="1567">
                  <c:v>1,568.00</c:v>
                </c:pt>
                <c:pt idx="1568">
                  <c:v>1,569.00</c:v>
                </c:pt>
                <c:pt idx="1569">
                  <c:v>1,569.99</c:v>
                </c:pt>
                <c:pt idx="1570">
                  <c:v>1,571.00</c:v>
                </c:pt>
                <c:pt idx="1571">
                  <c:v>1,572.00</c:v>
                </c:pt>
                <c:pt idx="1572">
                  <c:v>1,572.99</c:v>
                </c:pt>
                <c:pt idx="1573">
                  <c:v>1,573.99</c:v>
                </c:pt>
                <c:pt idx="1574">
                  <c:v>1,575.00</c:v>
                </c:pt>
                <c:pt idx="1575">
                  <c:v>1,576.00</c:v>
                </c:pt>
                <c:pt idx="1576">
                  <c:v>1,576.99</c:v>
                </c:pt>
                <c:pt idx="1577">
                  <c:v>1,578.00</c:v>
                </c:pt>
                <c:pt idx="1578">
                  <c:v>1,579.00</c:v>
                </c:pt>
                <c:pt idx="1579">
                  <c:v>1,579.99</c:v>
                </c:pt>
                <c:pt idx="1580">
                  <c:v>1,581.00</c:v>
                </c:pt>
                <c:pt idx="1581">
                  <c:v>1,582.00</c:v>
                </c:pt>
                <c:pt idx="1582">
                  <c:v>1,582.99</c:v>
                </c:pt>
                <c:pt idx="1583">
                  <c:v>1,583.99</c:v>
                </c:pt>
                <c:pt idx="1584">
                  <c:v>1,585.00</c:v>
                </c:pt>
                <c:pt idx="1585">
                  <c:v>1,586.00</c:v>
                </c:pt>
                <c:pt idx="1586">
                  <c:v>1,586.99</c:v>
                </c:pt>
                <c:pt idx="1587">
                  <c:v>1,588.00</c:v>
                </c:pt>
                <c:pt idx="1588">
                  <c:v>1,589.00</c:v>
                </c:pt>
                <c:pt idx="1589">
                  <c:v>1,589.99</c:v>
                </c:pt>
                <c:pt idx="1590">
                  <c:v>1,590.99</c:v>
                </c:pt>
                <c:pt idx="1591">
                  <c:v>1,592.00</c:v>
                </c:pt>
                <c:pt idx="1592">
                  <c:v>1,592.99</c:v>
                </c:pt>
                <c:pt idx="1593">
                  <c:v>1,593.99</c:v>
                </c:pt>
                <c:pt idx="1594">
                  <c:v>1,595.00</c:v>
                </c:pt>
                <c:pt idx="1595">
                  <c:v>1,596.00</c:v>
                </c:pt>
                <c:pt idx="1596">
                  <c:v>1,596.99</c:v>
                </c:pt>
                <c:pt idx="1597">
                  <c:v>1,598.00</c:v>
                </c:pt>
                <c:pt idx="1598">
                  <c:v>1,599.00</c:v>
                </c:pt>
                <c:pt idx="1599">
                  <c:v>1,599.99</c:v>
                </c:pt>
                <c:pt idx="1600">
                  <c:v>1,600.99</c:v>
                </c:pt>
                <c:pt idx="1601">
                  <c:v>1,602.00</c:v>
                </c:pt>
                <c:pt idx="1602">
                  <c:v>1,603.00</c:v>
                </c:pt>
                <c:pt idx="1603">
                  <c:v>1,603.99</c:v>
                </c:pt>
                <c:pt idx="1604">
                  <c:v>1,605.00</c:v>
                </c:pt>
                <c:pt idx="1605">
                  <c:v>1,606.00</c:v>
                </c:pt>
                <c:pt idx="1606">
                  <c:v>1,606.99</c:v>
                </c:pt>
                <c:pt idx="1607">
                  <c:v>1,608.00</c:v>
                </c:pt>
                <c:pt idx="1608">
                  <c:v>1,609.00</c:v>
                </c:pt>
                <c:pt idx="1609">
                  <c:v>1,609.99</c:v>
                </c:pt>
                <c:pt idx="1610">
                  <c:v>1,610.99</c:v>
                </c:pt>
                <c:pt idx="1611">
                  <c:v>1,612.00</c:v>
                </c:pt>
                <c:pt idx="1612">
                  <c:v>1,613.00</c:v>
                </c:pt>
                <c:pt idx="1613">
                  <c:v>1,613.99</c:v>
                </c:pt>
                <c:pt idx="1614">
                  <c:v>1,615.00</c:v>
                </c:pt>
                <c:pt idx="1615">
                  <c:v>1,616.00</c:v>
                </c:pt>
                <c:pt idx="1616">
                  <c:v>1,616.99</c:v>
                </c:pt>
                <c:pt idx="1617">
                  <c:v>1,618.00</c:v>
                </c:pt>
                <c:pt idx="1618">
                  <c:v>1,619.00</c:v>
                </c:pt>
                <c:pt idx="1619">
                  <c:v>1,619.99</c:v>
                </c:pt>
                <c:pt idx="1620">
                  <c:v>1,620.99</c:v>
                </c:pt>
                <c:pt idx="1621">
                  <c:v>1,622.00</c:v>
                </c:pt>
                <c:pt idx="1622">
                  <c:v>1,623.00</c:v>
                </c:pt>
                <c:pt idx="1623">
                  <c:v>1,623.99</c:v>
                </c:pt>
                <c:pt idx="1624">
                  <c:v>1,625.00</c:v>
                </c:pt>
                <c:pt idx="1625">
                  <c:v>1,626.00</c:v>
                </c:pt>
                <c:pt idx="1626">
                  <c:v>1,626.99</c:v>
                </c:pt>
                <c:pt idx="1627">
                  <c:v>1,628.00</c:v>
                </c:pt>
                <c:pt idx="1628">
                  <c:v>1,629.00</c:v>
                </c:pt>
                <c:pt idx="1629">
                  <c:v>1,629.99</c:v>
                </c:pt>
                <c:pt idx="1630">
                  <c:v>1,630.99</c:v>
                </c:pt>
                <c:pt idx="1631">
                  <c:v>1,632.00</c:v>
                </c:pt>
                <c:pt idx="1632">
                  <c:v>1,633.00</c:v>
                </c:pt>
                <c:pt idx="1633">
                  <c:v>1,633.99</c:v>
                </c:pt>
                <c:pt idx="1634">
                  <c:v>1,635.00</c:v>
                </c:pt>
                <c:pt idx="1635">
                  <c:v>1,636.00</c:v>
                </c:pt>
                <c:pt idx="1636">
                  <c:v>1,636.99</c:v>
                </c:pt>
                <c:pt idx="1637">
                  <c:v>1,638.00</c:v>
                </c:pt>
                <c:pt idx="1638">
                  <c:v>1,639.00</c:v>
                </c:pt>
                <c:pt idx="1639">
                  <c:v>1,639.99</c:v>
                </c:pt>
                <c:pt idx="1640">
                  <c:v>1,640.99</c:v>
                </c:pt>
                <c:pt idx="1641">
                  <c:v>1,642.00</c:v>
                </c:pt>
                <c:pt idx="1642">
                  <c:v>1,643.00</c:v>
                </c:pt>
                <c:pt idx="1643">
                  <c:v>1,643.99</c:v>
                </c:pt>
                <c:pt idx="1644">
                  <c:v>1,645.00</c:v>
                </c:pt>
                <c:pt idx="1645">
                  <c:v>1,646.00</c:v>
                </c:pt>
                <c:pt idx="1646">
                  <c:v>1,646.99</c:v>
                </c:pt>
                <c:pt idx="1647">
                  <c:v>1,647.99</c:v>
                </c:pt>
                <c:pt idx="1648">
                  <c:v>1,649.00</c:v>
                </c:pt>
                <c:pt idx="1649">
                  <c:v>1,650.00</c:v>
                </c:pt>
                <c:pt idx="1650">
                  <c:v>1,650.99</c:v>
                </c:pt>
                <c:pt idx="1651">
                  <c:v>1,652.00</c:v>
                </c:pt>
                <c:pt idx="1652">
                  <c:v>1,653.00</c:v>
                </c:pt>
                <c:pt idx="1653">
                  <c:v>1,653.99</c:v>
                </c:pt>
                <c:pt idx="1654">
                  <c:v>1,655.00</c:v>
                </c:pt>
                <c:pt idx="1655">
                  <c:v>1,656.00</c:v>
                </c:pt>
                <c:pt idx="1656">
                  <c:v>1,656.99</c:v>
                </c:pt>
                <c:pt idx="1657">
                  <c:v>1,657.99</c:v>
                </c:pt>
                <c:pt idx="1658">
                  <c:v>1,659.00</c:v>
                </c:pt>
                <c:pt idx="1659">
                  <c:v>1,660.00</c:v>
                </c:pt>
                <c:pt idx="1660">
                  <c:v>1,660.99</c:v>
                </c:pt>
                <c:pt idx="1661">
                  <c:v>1,662.00</c:v>
                </c:pt>
                <c:pt idx="1662">
                  <c:v>1,663.00</c:v>
                </c:pt>
                <c:pt idx="1663">
                  <c:v>1,663.99</c:v>
                </c:pt>
                <c:pt idx="1664">
                  <c:v>1,665.00</c:v>
                </c:pt>
                <c:pt idx="1665">
                  <c:v>1,666.00</c:v>
                </c:pt>
                <c:pt idx="1666">
                  <c:v>1,666.99</c:v>
                </c:pt>
                <c:pt idx="1667">
                  <c:v>1,667.99</c:v>
                </c:pt>
                <c:pt idx="1668">
                  <c:v>1,669.00</c:v>
                </c:pt>
                <c:pt idx="1669">
                  <c:v>1,670.00</c:v>
                </c:pt>
                <c:pt idx="1670">
                  <c:v>1,670.99</c:v>
                </c:pt>
                <c:pt idx="1671">
                  <c:v>1,672.00</c:v>
                </c:pt>
                <c:pt idx="1672">
                  <c:v>1,673.00</c:v>
                </c:pt>
                <c:pt idx="1673">
                  <c:v>1,673.99</c:v>
                </c:pt>
                <c:pt idx="1674">
                  <c:v>1,675.00</c:v>
                </c:pt>
                <c:pt idx="1675">
                  <c:v>1,676.00</c:v>
                </c:pt>
                <c:pt idx="1676">
                  <c:v>1,676.99</c:v>
                </c:pt>
                <c:pt idx="1677">
                  <c:v>1,677.99</c:v>
                </c:pt>
                <c:pt idx="1678">
                  <c:v>1,679.00</c:v>
                </c:pt>
                <c:pt idx="1679">
                  <c:v>1,680.00</c:v>
                </c:pt>
                <c:pt idx="1680">
                  <c:v>1,680.99</c:v>
                </c:pt>
                <c:pt idx="1681">
                  <c:v>1,682.00</c:v>
                </c:pt>
                <c:pt idx="1682">
                  <c:v>1,683.00</c:v>
                </c:pt>
                <c:pt idx="1683">
                  <c:v>1,683.99</c:v>
                </c:pt>
                <c:pt idx="1684">
                  <c:v>1,685.00</c:v>
                </c:pt>
                <c:pt idx="1685">
                  <c:v>1,686.00</c:v>
                </c:pt>
                <c:pt idx="1686">
                  <c:v>1,686.99</c:v>
                </c:pt>
                <c:pt idx="1687">
                  <c:v>1,687.99</c:v>
                </c:pt>
                <c:pt idx="1688">
                  <c:v>1,689.00</c:v>
                </c:pt>
                <c:pt idx="1689">
                  <c:v>1,690.00</c:v>
                </c:pt>
                <c:pt idx="1690">
                  <c:v>1,690.99</c:v>
                </c:pt>
                <c:pt idx="1691">
                  <c:v>1,692.00</c:v>
                </c:pt>
                <c:pt idx="1692">
                  <c:v>1,693.00</c:v>
                </c:pt>
                <c:pt idx="1693">
                  <c:v>1,693.99</c:v>
                </c:pt>
                <c:pt idx="1694">
                  <c:v>1,694.99</c:v>
                </c:pt>
                <c:pt idx="1695">
                  <c:v>1,696.00</c:v>
                </c:pt>
                <c:pt idx="1696">
                  <c:v>1,697.00</c:v>
                </c:pt>
                <c:pt idx="1697">
                  <c:v>1,697.99</c:v>
                </c:pt>
                <c:pt idx="1698">
                  <c:v>1,699.00</c:v>
                </c:pt>
                <c:pt idx="1699">
                  <c:v>1,700.00</c:v>
                </c:pt>
                <c:pt idx="1700">
                  <c:v>1,700.99</c:v>
                </c:pt>
                <c:pt idx="1701">
                  <c:v>1,702.00</c:v>
                </c:pt>
                <c:pt idx="1702">
                  <c:v>1,703.00</c:v>
                </c:pt>
                <c:pt idx="1703">
                  <c:v>1,703.99</c:v>
                </c:pt>
                <c:pt idx="1704">
                  <c:v>1,704.99</c:v>
                </c:pt>
                <c:pt idx="1705">
                  <c:v>1,706.00</c:v>
                </c:pt>
                <c:pt idx="1706">
                  <c:v>1,707.00</c:v>
                </c:pt>
                <c:pt idx="1707">
                  <c:v>1,707.99</c:v>
                </c:pt>
                <c:pt idx="1708">
                  <c:v>1,709.00</c:v>
                </c:pt>
                <c:pt idx="1709">
                  <c:v>1,710.00</c:v>
                </c:pt>
                <c:pt idx="1710">
                  <c:v>1,710.99</c:v>
                </c:pt>
                <c:pt idx="1711">
                  <c:v>1,712.00</c:v>
                </c:pt>
                <c:pt idx="1712">
                  <c:v>1,713.00</c:v>
                </c:pt>
                <c:pt idx="1713">
                  <c:v>1,713.99</c:v>
                </c:pt>
                <c:pt idx="1714">
                  <c:v>1,714.99</c:v>
                </c:pt>
                <c:pt idx="1715">
                  <c:v>1,716.00</c:v>
                </c:pt>
                <c:pt idx="1716">
                  <c:v>1,717.00</c:v>
                </c:pt>
                <c:pt idx="1717">
                  <c:v>1,717.99</c:v>
                </c:pt>
                <c:pt idx="1718">
                  <c:v>1,719.00</c:v>
                </c:pt>
                <c:pt idx="1719">
                  <c:v>1,720.00</c:v>
                </c:pt>
                <c:pt idx="1720">
                  <c:v>1,720.99</c:v>
                </c:pt>
                <c:pt idx="1721">
                  <c:v>1,722.00</c:v>
                </c:pt>
                <c:pt idx="1722">
                  <c:v>1,723.00</c:v>
                </c:pt>
                <c:pt idx="1723">
                  <c:v>1,723.99</c:v>
                </c:pt>
                <c:pt idx="1724">
                  <c:v>1,724.99</c:v>
                </c:pt>
                <c:pt idx="1725">
                  <c:v>1,726.00</c:v>
                </c:pt>
                <c:pt idx="1726">
                  <c:v>1,727.00</c:v>
                </c:pt>
                <c:pt idx="1727">
                  <c:v>1,727.99</c:v>
                </c:pt>
                <c:pt idx="1728">
                  <c:v>1,729.00</c:v>
                </c:pt>
                <c:pt idx="1729">
                  <c:v>1,730.00</c:v>
                </c:pt>
                <c:pt idx="1730">
                  <c:v>1,730.99</c:v>
                </c:pt>
                <c:pt idx="1731">
                  <c:v>1,732.00</c:v>
                </c:pt>
                <c:pt idx="1732">
                  <c:v>1,733.00</c:v>
                </c:pt>
                <c:pt idx="1733">
                  <c:v>1,733.99</c:v>
                </c:pt>
                <c:pt idx="1734">
                  <c:v>1,734.99</c:v>
                </c:pt>
                <c:pt idx="1735">
                  <c:v>1,736.00</c:v>
                </c:pt>
                <c:pt idx="1736">
                  <c:v>1,737.00</c:v>
                </c:pt>
                <c:pt idx="1737">
                  <c:v>1,737.99</c:v>
                </c:pt>
                <c:pt idx="1738">
                  <c:v>1,739.00</c:v>
                </c:pt>
                <c:pt idx="1739">
                  <c:v>1,740.00</c:v>
                </c:pt>
                <c:pt idx="1740">
                  <c:v>1,740.99</c:v>
                </c:pt>
                <c:pt idx="1741">
                  <c:v>1,742.00</c:v>
                </c:pt>
                <c:pt idx="1742">
                  <c:v>1,743.00</c:v>
                </c:pt>
                <c:pt idx="1743">
                  <c:v>1,743.99</c:v>
                </c:pt>
                <c:pt idx="1744">
                  <c:v>1,744.99</c:v>
                </c:pt>
                <c:pt idx="1745">
                  <c:v>1,746.00</c:v>
                </c:pt>
                <c:pt idx="1746">
                  <c:v>1,747.00</c:v>
                </c:pt>
                <c:pt idx="1747">
                  <c:v>1,747.99</c:v>
                </c:pt>
                <c:pt idx="1748">
                  <c:v>1,749.00</c:v>
                </c:pt>
                <c:pt idx="1749">
                  <c:v>1,750.00</c:v>
                </c:pt>
                <c:pt idx="1750">
                  <c:v>1,750.99</c:v>
                </c:pt>
                <c:pt idx="1751">
                  <c:v>1,751.99</c:v>
                </c:pt>
                <c:pt idx="1752">
                  <c:v>1,753.00</c:v>
                </c:pt>
                <c:pt idx="1753">
                  <c:v>1,754.00</c:v>
                </c:pt>
                <c:pt idx="1754">
                  <c:v>1,754.99</c:v>
                </c:pt>
                <c:pt idx="1755">
                  <c:v>1,756.00</c:v>
                </c:pt>
                <c:pt idx="1756">
                  <c:v>1,757.00</c:v>
                </c:pt>
                <c:pt idx="1757">
                  <c:v>1,757.99</c:v>
                </c:pt>
                <c:pt idx="1758">
                  <c:v>1,759.00</c:v>
                </c:pt>
                <c:pt idx="1759">
                  <c:v>1,760.00</c:v>
                </c:pt>
                <c:pt idx="1760">
                  <c:v>1,760.99</c:v>
                </c:pt>
                <c:pt idx="1761">
                  <c:v>1,761.99</c:v>
                </c:pt>
                <c:pt idx="1762">
                  <c:v>1,763.00</c:v>
                </c:pt>
                <c:pt idx="1763">
                  <c:v>1,764.00</c:v>
                </c:pt>
                <c:pt idx="1764">
                  <c:v>1,764.99</c:v>
                </c:pt>
                <c:pt idx="1765">
                  <c:v>1,766.00</c:v>
                </c:pt>
                <c:pt idx="1766">
                  <c:v>1,767.00</c:v>
                </c:pt>
                <c:pt idx="1767">
                  <c:v>1,767.99</c:v>
                </c:pt>
                <c:pt idx="1768">
                  <c:v>1,769.00</c:v>
                </c:pt>
                <c:pt idx="1769">
                  <c:v>1,770.00</c:v>
                </c:pt>
                <c:pt idx="1770">
                  <c:v>1,770.99</c:v>
                </c:pt>
                <c:pt idx="1771">
                  <c:v>1,771.99</c:v>
                </c:pt>
                <c:pt idx="1772">
                  <c:v>1,773.00</c:v>
                </c:pt>
                <c:pt idx="1773">
                  <c:v>1,774.00</c:v>
                </c:pt>
                <c:pt idx="1774">
                  <c:v>1,774.99</c:v>
                </c:pt>
                <c:pt idx="1775">
                  <c:v>1,776.00</c:v>
                </c:pt>
                <c:pt idx="1776">
                  <c:v>1,777.00</c:v>
                </c:pt>
                <c:pt idx="1777">
                  <c:v>1,777.99</c:v>
                </c:pt>
                <c:pt idx="1778">
                  <c:v>1,779.00</c:v>
                </c:pt>
                <c:pt idx="1779">
                  <c:v>1,780.00</c:v>
                </c:pt>
                <c:pt idx="1780">
                  <c:v>1,780.99</c:v>
                </c:pt>
                <c:pt idx="1781">
                  <c:v>1,781.99</c:v>
                </c:pt>
                <c:pt idx="1782">
                  <c:v>1,783.00</c:v>
                </c:pt>
                <c:pt idx="1783">
                  <c:v>1,784.00</c:v>
                </c:pt>
                <c:pt idx="1784">
                  <c:v>1,784.99</c:v>
                </c:pt>
                <c:pt idx="1785">
                  <c:v>1,786.00</c:v>
                </c:pt>
                <c:pt idx="1786">
                  <c:v>1,787.00</c:v>
                </c:pt>
                <c:pt idx="1787">
                  <c:v>1,787.99</c:v>
                </c:pt>
                <c:pt idx="1788">
                  <c:v>1,789.00</c:v>
                </c:pt>
                <c:pt idx="1789">
                  <c:v>1,790.00</c:v>
                </c:pt>
                <c:pt idx="1790">
                  <c:v>1,790.99</c:v>
                </c:pt>
                <c:pt idx="1791">
                  <c:v>1,791.99</c:v>
                </c:pt>
                <c:pt idx="1792">
                  <c:v>1,793.00</c:v>
                </c:pt>
                <c:pt idx="1793">
                  <c:v>1,794.00</c:v>
                </c:pt>
                <c:pt idx="1794">
                  <c:v>1,794.99</c:v>
                </c:pt>
                <c:pt idx="1795">
                  <c:v>1,796.00</c:v>
                </c:pt>
                <c:pt idx="1796">
                  <c:v>1,797.00</c:v>
                </c:pt>
                <c:pt idx="1797">
                  <c:v>1,797.99</c:v>
                </c:pt>
                <c:pt idx="1798">
                  <c:v>1,798.99</c:v>
                </c:pt>
                <c:pt idx="1799">
                  <c:v>1,800.00</c:v>
                </c:pt>
                <c:pt idx="1800">
                  <c:v>1,801.00</c:v>
                </c:pt>
                <c:pt idx="1801">
                  <c:v>1,801.99</c:v>
                </c:pt>
                <c:pt idx="1802">
                  <c:v>1,803.00</c:v>
                </c:pt>
                <c:pt idx="1803">
                  <c:v>1,804.00</c:v>
                </c:pt>
                <c:pt idx="1804">
                  <c:v>1,804.99</c:v>
                </c:pt>
                <c:pt idx="1805">
                  <c:v>1,806.00</c:v>
                </c:pt>
                <c:pt idx="1806">
                  <c:v>1,807.00</c:v>
                </c:pt>
                <c:pt idx="1807">
                  <c:v>1,807.99</c:v>
                </c:pt>
                <c:pt idx="1808">
                  <c:v>1,808.99</c:v>
                </c:pt>
                <c:pt idx="1809">
                  <c:v>1,810.00</c:v>
                </c:pt>
                <c:pt idx="1810">
                  <c:v>1,811.00</c:v>
                </c:pt>
                <c:pt idx="1811">
                  <c:v>1,811.99</c:v>
                </c:pt>
                <c:pt idx="1812">
                  <c:v>1,813.00</c:v>
                </c:pt>
                <c:pt idx="1813">
                  <c:v>1,814.00</c:v>
                </c:pt>
                <c:pt idx="1814">
                  <c:v>1,814.99</c:v>
                </c:pt>
                <c:pt idx="1815">
                  <c:v>1,816.00</c:v>
                </c:pt>
                <c:pt idx="1816">
                  <c:v>1,817.00</c:v>
                </c:pt>
                <c:pt idx="1817">
                  <c:v>1,817.99</c:v>
                </c:pt>
                <c:pt idx="1818">
                  <c:v>1,818.99</c:v>
                </c:pt>
                <c:pt idx="1819">
                  <c:v>1,820.00</c:v>
                </c:pt>
                <c:pt idx="1820">
                  <c:v>1,821.00</c:v>
                </c:pt>
                <c:pt idx="1821">
                  <c:v>1,821.99</c:v>
                </c:pt>
                <c:pt idx="1822">
                  <c:v>1,823.00</c:v>
                </c:pt>
                <c:pt idx="1823">
                  <c:v>1,824.00</c:v>
                </c:pt>
                <c:pt idx="1824">
                  <c:v>1,824.99</c:v>
                </c:pt>
                <c:pt idx="1825">
                  <c:v>1,826.00</c:v>
                </c:pt>
                <c:pt idx="1826">
                  <c:v>1,827.00</c:v>
                </c:pt>
                <c:pt idx="1827">
                  <c:v>1,827.99</c:v>
                </c:pt>
                <c:pt idx="1828">
                  <c:v>1,828.99</c:v>
                </c:pt>
                <c:pt idx="1829">
                  <c:v>1,830.00</c:v>
                </c:pt>
                <c:pt idx="1830">
                  <c:v>1,831.00</c:v>
                </c:pt>
                <c:pt idx="1831">
                  <c:v>1,831.99</c:v>
                </c:pt>
                <c:pt idx="1832">
                  <c:v>1,833.00</c:v>
                </c:pt>
                <c:pt idx="1833">
                  <c:v>1,834.00</c:v>
                </c:pt>
                <c:pt idx="1834">
                  <c:v>1,834.99</c:v>
                </c:pt>
                <c:pt idx="1835">
                  <c:v>1,836.00</c:v>
                </c:pt>
                <c:pt idx="1836">
                  <c:v>1,837.00</c:v>
                </c:pt>
                <c:pt idx="1837">
                  <c:v>1,837.99</c:v>
                </c:pt>
                <c:pt idx="1838">
                  <c:v>1,838.99</c:v>
                </c:pt>
                <c:pt idx="1839">
                  <c:v>1,840.00</c:v>
                </c:pt>
                <c:pt idx="1840">
                  <c:v>1,841.00</c:v>
                </c:pt>
                <c:pt idx="1841">
                  <c:v>1,841.99</c:v>
                </c:pt>
                <c:pt idx="1842">
                  <c:v>1,843.00</c:v>
                </c:pt>
                <c:pt idx="1843">
                  <c:v>1,844.00</c:v>
                </c:pt>
                <c:pt idx="1844">
                  <c:v>1,844.99</c:v>
                </c:pt>
                <c:pt idx="1845">
                  <c:v>1,845.99</c:v>
                </c:pt>
                <c:pt idx="1846">
                  <c:v>1,847.00</c:v>
                </c:pt>
                <c:pt idx="1847">
                  <c:v>1,848.00</c:v>
                </c:pt>
                <c:pt idx="1848">
                  <c:v>1,848.99</c:v>
                </c:pt>
                <c:pt idx="1849">
                  <c:v>1,850.00</c:v>
                </c:pt>
                <c:pt idx="1850">
                  <c:v>1,851.00</c:v>
                </c:pt>
                <c:pt idx="1851">
                  <c:v>1,851.99</c:v>
                </c:pt>
                <c:pt idx="1852">
                  <c:v>1,853.00</c:v>
                </c:pt>
                <c:pt idx="1853">
                  <c:v>1,854.00</c:v>
                </c:pt>
                <c:pt idx="1854">
                  <c:v>1,854.99</c:v>
                </c:pt>
                <c:pt idx="1855">
                  <c:v>1,855.99</c:v>
                </c:pt>
                <c:pt idx="1856">
                  <c:v>1,857.00</c:v>
                </c:pt>
                <c:pt idx="1857">
                  <c:v>1,858.00</c:v>
                </c:pt>
                <c:pt idx="1858">
                  <c:v>1,858.99</c:v>
                </c:pt>
                <c:pt idx="1859">
                  <c:v>1,860.00</c:v>
                </c:pt>
                <c:pt idx="1860">
                  <c:v>1,861.00</c:v>
                </c:pt>
                <c:pt idx="1861">
                  <c:v>1,861.99</c:v>
                </c:pt>
                <c:pt idx="1862">
                  <c:v>1,863.00</c:v>
                </c:pt>
                <c:pt idx="1863">
                  <c:v>1,864.00</c:v>
                </c:pt>
                <c:pt idx="1864">
                  <c:v>1,864.99</c:v>
                </c:pt>
                <c:pt idx="1865">
                  <c:v>1,865.99</c:v>
                </c:pt>
                <c:pt idx="1866">
                  <c:v>1,867.00</c:v>
                </c:pt>
                <c:pt idx="1867">
                  <c:v>1,868.00</c:v>
                </c:pt>
                <c:pt idx="1868">
                  <c:v>1,868.99</c:v>
                </c:pt>
                <c:pt idx="1869">
                  <c:v>1,870.00</c:v>
                </c:pt>
                <c:pt idx="1870">
                  <c:v>1,871.00</c:v>
                </c:pt>
                <c:pt idx="1871">
                  <c:v>1,871.99</c:v>
                </c:pt>
                <c:pt idx="1872">
                  <c:v>1,872.99</c:v>
                </c:pt>
                <c:pt idx="1873">
                  <c:v>1,874.00</c:v>
                </c:pt>
                <c:pt idx="1874">
                  <c:v>1,875.00</c:v>
                </c:pt>
                <c:pt idx="1875">
                  <c:v>1,875.99</c:v>
                </c:pt>
                <c:pt idx="1876">
                  <c:v>1,877.00</c:v>
                </c:pt>
                <c:pt idx="1877">
                  <c:v>1,878.00</c:v>
                </c:pt>
                <c:pt idx="1878">
                  <c:v>1,878.99</c:v>
                </c:pt>
                <c:pt idx="1879">
                  <c:v>1,880.00</c:v>
                </c:pt>
                <c:pt idx="1880">
                  <c:v>1,881.00</c:v>
                </c:pt>
                <c:pt idx="1881">
                  <c:v>1,881.99</c:v>
                </c:pt>
                <c:pt idx="1882">
                  <c:v>1,882.99</c:v>
                </c:pt>
                <c:pt idx="1883">
                  <c:v>1,884.00</c:v>
                </c:pt>
                <c:pt idx="1884">
                  <c:v>1,885.00</c:v>
                </c:pt>
                <c:pt idx="1885">
                  <c:v>1,885.99</c:v>
                </c:pt>
                <c:pt idx="1886">
                  <c:v>1,887.00</c:v>
                </c:pt>
                <c:pt idx="1887">
                  <c:v>1,888.00</c:v>
                </c:pt>
                <c:pt idx="1888">
                  <c:v>1,888.99</c:v>
                </c:pt>
                <c:pt idx="1889">
                  <c:v>1,890.00</c:v>
                </c:pt>
                <c:pt idx="1890">
                  <c:v>1,891.00</c:v>
                </c:pt>
                <c:pt idx="1891">
                  <c:v>1,891.99</c:v>
                </c:pt>
                <c:pt idx="1892">
                  <c:v>1,892.99</c:v>
                </c:pt>
                <c:pt idx="1893">
                  <c:v>1,894.00</c:v>
                </c:pt>
                <c:pt idx="1894">
                  <c:v>1,895.00</c:v>
                </c:pt>
                <c:pt idx="1895">
                  <c:v>1,895.99</c:v>
                </c:pt>
                <c:pt idx="1896">
                  <c:v>1,897.00</c:v>
                </c:pt>
                <c:pt idx="1897">
                  <c:v>1,898.00</c:v>
                </c:pt>
                <c:pt idx="1898">
                  <c:v>1,898.99</c:v>
                </c:pt>
                <c:pt idx="1899">
                  <c:v>1,900.00</c:v>
                </c:pt>
                <c:pt idx="1900">
                  <c:v>1,901.00</c:v>
                </c:pt>
                <c:pt idx="1901">
                  <c:v>1,901.99</c:v>
                </c:pt>
                <c:pt idx="1902">
                  <c:v>1,902.99</c:v>
                </c:pt>
                <c:pt idx="1903">
                  <c:v>1,904.00</c:v>
                </c:pt>
                <c:pt idx="1904">
                  <c:v>1,905.00</c:v>
                </c:pt>
                <c:pt idx="1905">
                  <c:v>1,905.99</c:v>
                </c:pt>
                <c:pt idx="1906">
                  <c:v>1,907.00</c:v>
                </c:pt>
                <c:pt idx="1907">
                  <c:v>1,908.00</c:v>
                </c:pt>
                <c:pt idx="1908">
                  <c:v>1,908.99</c:v>
                </c:pt>
                <c:pt idx="1909">
                  <c:v>1,910.00</c:v>
                </c:pt>
                <c:pt idx="1910">
                  <c:v>1,911.00</c:v>
                </c:pt>
                <c:pt idx="1911">
                  <c:v>1,911.99</c:v>
                </c:pt>
                <c:pt idx="1912">
                  <c:v>1,912.99</c:v>
                </c:pt>
                <c:pt idx="1913">
                  <c:v>1,914.00</c:v>
                </c:pt>
                <c:pt idx="1914">
                  <c:v>1,915.00</c:v>
                </c:pt>
                <c:pt idx="1915">
                  <c:v>1,915.99</c:v>
                </c:pt>
                <c:pt idx="1916">
                  <c:v>1,917.00</c:v>
                </c:pt>
                <c:pt idx="1917">
                  <c:v>1,918.00</c:v>
                </c:pt>
                <c:pt idx="1918">
                  <c:v>1,918.99</c:v>
                </c:pt>
                <c:pt idx="1919">
                  <c:v>1,919.99</c:v>
                </c:pt>
                <c:pt idx="1920">
                  <c:v>1,921.00</c:v>
                </c:pt>
                <c:pt idx="1921">
                  <c:v>1,921.99</c:v>
                </c:pt>
                <c:pt idx="1922">
                  <c:v>1,922.99</c:v>
                </c:pt>
                <c:pt idx="1923">
                  <c:v>1,924.00</c:v>
                </c:pt>
                <c:pt idx="1924">
                  <c:v>1,925.00</c:v>
                </c:pt>
                <c:pt idx="1925">
                  <c:v>1,925.99</c:v>
                </c:pt>
                <c:pt idx="1926">
                  <c:v>1,927.00</c:v>
                </c:pt>
                <c:pt idx="1927">
                  <c:v>1,928.00</c:v>
                </c:pt>
                <c:pt idx="1928">
                  <c:v>1,928.99</c:v>
                </c:pt>
                <c:pt idx="1929">
                  <c:v>1,929.99</c:v>
                </c:pt>
                <c:pt idx="1930">
                  <c:v>1,931.00</c:v>
                </c:pt>
                <c:pt idx="1931">
                  <c:v>1,932.00</c:v>
                </c:pt>
                <c:pt idx="1932">
                  <c:v>1,932.99</c:v>
                </c:pt>
                <c:pt idx="1933">
                  <c:v>1,934.00</c:v>
                </c:pt>
                <c:pt idx="1934">
                  <c:v>1,935.00</c:v>
                </c:pt>
                <c:pt idx="1935">
                  <c:v>1,935.99</c:v>
                </c:pt>
                <c:pt idx="1936">
                  <c:v>1,937.00</c:v>
                </c:pt>
                <c:pt idx="1937">
                  <c:v>1,938.00</c:v>
                </c:pt>
                <c:pt idx="1938">
                  <c:v>1,938.99</c:v>
                </c:pt>
                <c:pt idx="1939">
                  <c:v>1,939.99</c:v>
                </c:pt>
                <c:pt idx="1940">
                  <c:v>1,941.00</c:v>
                </c:pt>
                <c:pt idx="1941">
                  <c:v>1,942.00</c:v>
                </c:pt>
                <c:pt idx="1942">
                  <c:v>1,942.99</c:v>
                </c:pt>
                <c:pt idx="1943">
                  <c:v>1,944.00</c:v>
                </c:pt>
                <c:pt idx="1944">
                  <c:v>1,945.00</c:v>
                </c:pt>
                <c:pt idx="1945">
                  <c:v>1,945.99</c:v>
                </c:pt>
                <c:pt idx="1946">
                  <c:v>1,947.00</c:v>
                </c:pt>
                <c:pt idx="1947">
                  <c:v>1,948.00</c:v>
                </c:pt>
                <c:pt idx="1948">
                  <c:v>1,948.99</c:v>
                </c:pt>
                <c:pt idx="1949">
                  <c:v>1,949.99</c:v>
                </c:pt>
                <c:pt idx="1950">
                  <c:v>1,951.00</c:v>
                </c:pt>
                <c:pt idx="1951">
                  <c:v>1,952.00</c:v>
                </c:pt>
                <c:pt idx="1952">
                  <c:v>1,952.99</c:v>
                </c:pt>
                <c:pt idx="1953">
                  <c:v>1,954.00</c:v>
                </c:pt>
                <c:pt idx="1954">
                  <c:v>1,955.00</c:v>
                </c:pt>
                <c:pt idx="1955">
                  <c:v>1,955.99</c:v>
                </c:pt>
                <c:pt idx="1956">
                  <c:v>1,957.00</c:v>
                </c:pt>
                <c:pt idx="1957">
                  <c:v>1,958.00</c:v>
                </c:pt>
                <c:pt idx="1958">
                  <c:v>1,958.99</c:v>
                </c:pt>
                <c:pt idx="1959">
                  <c:v>1,959.99</c:v>
                </c:pt>
                <c:pt idx="1960">
                  <c:v>1,961.00</c:v>
                </c:pt>
                <c:pt idx="1961">
                  <c:v>1,962.00</c:v>
                </c:pt>
                <c:pt idx="1962">
                  <c:v>1,962.99</c:v>
                </c:pt>
                <c:pt idx="1963">
                  <c:v>1,964.00</c:v>
                </c:pt>
                <c:pt idx="1964">
                  <c:v>1,965.00</c:v>
                </c:pt>
                <c:pt idx="1965">
                  <c:v>1,965.99</c:v>
                </c:pt>
                <c:pt idx="1966">
                  <c:v>1,967.00</c:v>
                </c:pt>
                <c:pt idx="1967">
                  <c:v>1,968.00</c:v>
                </c:pt>
                <c:pt idx="1968">
                  <c:v>1,968.99</c:v>
                </c:pt>
                <c:pt idx="1969">
                  <c:v>1,969.99</c:v>
                </c:pt>
                <c:pt idx="1970">
                  <c:v>1,971.00</c:v>
                </c:pt>
                <c:pt idx="1971">
                  <c:v>1,972.00</c:v>
                </c:pt>
                <c:pt idx="1972">
                  <c:v>1,972.99</c:v>
                </c:pt>
                <c:pt idx="1973">
                  <c:v>1,974.00</c:v>
                </c:pt>
                <c:pt idx="1974">
                  <c:v>1,975.00</c:v>
                </c:pt>
                <c:pt idx="1975">
                  <c:v>1,975.99</c:v>
                </c:pt>
                <c:pt idx="1976">
                  <c:v>1,976.99</c:v>
                </c:pt>
                <c:pt idx="1977">
                  <c:v>1,978.00</c:v>
                </c:pt>
                <c:pt idx="1978">
                  <c:v>1,979.00</c:v>
                </c:pt>
                <c:pt idx="1979">
                  <c:v>1,979.99</c:v>
                </c:pt>
                <c:pt idx="1980">
                  <c:v>1,981.00</c:v>
                </c:pt>
                <c:pt idx="1981">
                  <c:v>1,982.00</c:v>
                </c:pt>
                <c:pt idx="1982">
                  <c:v>1,982.99</c:v>
                </c:pt>
                <c:pt idx="1983">
                  <c:v>1,984.00</c:v>
                </c:pt>
                <c:pt idx="1984">
                  <c:v>1,985.00</c:v>
                </c:pt>
                <c:pt idx="1985">
                  <c:v>1,985.99</c:v>
                </c:pt>
                <c:pt idx="1986">
                  <c:v>1,986.99</c:v>
                </c:pt>
                <c:pt idx="1987">
                  <c:v>1,988.00</c:v>
                </c:pt>
                <c:pt idx="1988">
                  <c:v>1,989.00</c:v>
                </c:pt>
                <c:pt idx="1989">
                  <c:v>1,989.99</c:v>
                </c:pt>
                <c:pt idx="1990">
                  <c:v>1,991.00</c:v>
                </c:pt>
                <c:pt idx="1991">
                  <c:v>1,992.00</c:v>
                </c:pt>
                <c:pt idx="1992">
                  <c:v>1,992.99</c:v>
                </c:pt>
                <c:pt idx="1993">
                  <c:v>1,994.00</c:v>
                </c:pt>
                <c:pt idx="1994">
                  <c:v>1,995.00</c:v>
                </c:pt>
                <c:pt idx="1995">
                  <c:v>1,995.99</c:v>
                </c:pt>
                <c:pt idx="1996">
                  <c:v>1,996.99</c:v>
                </c:pt>
                <c:pt idx="1997">
                  <c:v>1,998.00</c:v>
                </c:pt>
                <c:pt idx="1998">
                  <c:v>1,999.00</c:v>
                </c:pt>
                <c:pt idx="1999">
                  <c:v>1,999.99</c:v>
                </c:pt>
                <c:pt idx="2000">
                  <c:v>2,001.00</c:v>
                </c:pt>
                <c:pt idx="2001">
                  <c:v>2,002.00</c:v>
                </c:pt>
                <c:pt idx="2002">
                  <c:v>2,002.99</c:v>
                </c:pt>
                <c:pt idx="2003">
                  <c:v>2,004.00</c:v>
                </c:pt>
                <c:pt idx="2004">
                  <c:v>2,005.00</c:v>
                </c:pt>
                <c:pt idx="2005">
                  <c:v>2,005.99</c:v>
                </c:pt>
                <c:pt idx="2006">
                  <c:v>2,006.99</c:v>
                </c:pt>
                <c:pt idx="2007">
                  <c:v>2,008.00</c:v>
                </c:pt>
                <c:pt idx="2008">
                  <c:v>2,009.00</c:v>
                </c:pt>
                <c:pt idx="2009">
                  <c:v>2,009.99</c:v>
                </c:pt>
                <c:pt idx="2010">
                  <c:v>2,011.00</c:v>
                </c:pt>
                <c:pt idx="2011">
                  <c:v>2,012.00</c:v>
                </c:pt>
                <c:pt idx="2012">
                  <c:v>2,012.99</c:v>
                </c:pt>
                <c:pt idx="2013">
                  <c:v>2,014.00</c:v>
                </c:pt>
                <c:pt idx="2014">
                  <c:v>2,015.00</c:v>
                </c:pt>
                <c:pt idx="2015">
                  <c:v>2,015.99</c:v>
                </c:pt>
                <c:pt idx="2016">
                  <c:v>2,016.99</c:v>
                </c:pt>
                <c:pt idx="2017">
                  <c:v>2,018.00</c:v>
                </c:pt>
                <c:pt idx="2018">
                  <c:v>2,019.00</c:v>
                </c:pt>
                <c:pt idx="2019">
                  <c:v>2,019.99</c:v>
                </c:pt>
                <c:pt idx="2020">
                  <c:v>2,021.00</c:v>
                </c:pt>
                <c:pt idx="2021">
                  <c:v>2,022.00</c:v>
                </c:pt>
                <c:pt idx="2022">
                  <c:v>2,022.99</c:v>
                </c:pt>
                <c:pt idx="2023">
                  <c:v>2,023.99</c:v>
                </c:pt>
                <c:pt idx="2024">
                  <c:v>2,025.00</c:v>
                </c:pt>
                <c:pt idx="2025">
                  <c:v>2,026.00</c:v>
                </c:pt>
                <c:pt idx="2026">
                  <c:v>2,026.99</c:v>
                </c:pt>
                <c:pt idx="2027">
                  <c:v>2,028.00</c:v>
                </c:pt>
                <c:pt idx="2028">
                  <c:v>2,029.00</c:v>
                </c:pt>
                <c:pt idx="2029">
                  <c:v>2,029.99</c:v>
                </c:pt>
                <c:pt idx="2030">
                  <c:v>2,031.00</c:v>
                </c:pt>
                <c:pt idx="2031">
                  <c:v>2,032.00</c:v>
                </c:pt>
                <c:pt idx="2032">
                  <c:v>2,032.99</c:v>
                </c:pt>
                <c:pt idx="2033">
                  <c:v>2,033.99</c:v>
                </c:pt>
                <c:pt idx="2034">
                  <c:v>2,035.00</c:v>
                </c:pt>
                <c:pt idx="2035">
                  <c:v>2,036.00</c:v>
                </c:pt>
                <c:pt idx="2036">
                  <c:v>2,036.99</c:v>
                </c:pt>
                <c:pt idx="2037">
                  <c:v>2,038.00</c:v>
                </c:pt>
                <c:pt idx="2038">
                  <c:v>2,039.00</c:v>
                </c:pt>
                <c:pt idx="2039">
                  <c:v>2,039.99</c:v>
                </c:pt>
                <c:pt idx="2040">
                  <c:v>2,041.00</c:v>
                </c:pt>
                <c:pt idx="2041">
                  <c:v>2,042.00</c:v>
                </c:pt>
                <c:pt idx="2042">
                  <c:v>2,042.99</c:v>
                </c:pt>
                <c:pt idx="2043">
                  <c:v>2,043.99</c:v>
                </c:pt>
                <c:pt idx="2044">
                  <c:v>2,045.00</c:v>
                </c:pt>
                <c:pt idx="2045">
                  <c:v>2,046.00</c:v>
                </c:pt>
                <c:pt idx="2046">
                  <c:v>2,046.99</c:v>
                </c:pt>
                <c:pt idx="2047">
                  <c:v>2,048.00</c:v>
                </c:pt>
                <c:pt idx="2048">
                  <c:v>2,049.00</c:v>
                </c:pt>
                <c:pt idx="2049">
                  <c:v>2,049.99</c:v>
                </c:pt>
                <c:pt idx="2050">
                  <c:v>2,050.99</c:v>
                </c:pt>
                <c:pt idx="2051">
                  <c:v>2,052.00</c:v>
                </c:pt>
                <c:pt idx="2052">
                  <c:v>2,052.99</c:v>
                </c:pt>
                <c:pt idx="2053">
                  <c:v>2,053.99</c:v>
                </c:pt>
                <c:pt idx="2054">
                  <c:v>2,055.00</c:v>
                </c:pt>
                <c:pt idx="2055">
                  <c:v>2,056.00</c:v>
                </c:pt>
                <c:pt idx="2056">
                  <c:v>2,056.99</c:v>
                </c:pt>
                <c:pt idx="2057">
                  <c:v>2,058.00</c:v>
                </c:pt>
                <c:pt idx="2058">
                  <c:v>2,059.00</c:v>
                </c:pt>
                <c:pt idx="2059">
                  <c:v>2,059.99</c:v>
                </c:pt>
                <c:pt idx="2060">
                  <c:v>2,060.99</c:v>
                </c:pt>
                <c:pt idx="2061">
                  <c:v>2,062.00</c:v>
                </c:pt>
                <c:pt idx="2062">
                  <c:v>2,063.00</c:v>
                </c:pt>
                <c:pt idx="2063">
                  <c:v>2,063.99</c:v>
                </c:pt>
                <c:pt idx="2064">
                  <c:v>2,065.00</c:v>
                </c:pt>
                <c:pt idx="2065">
                  <c:v>2,066.00</c:v>
                </c:pt>
                <c:pt idx="2066">
                  <c:v>2,066.99</c:v>
                </c:pt>
                <c:pt idx="2067">
                  <c:v>2,068.00</c:v>
                </c:pt>
                <c:pt idx="2068">
                  <c:v>2,069.00</c:v>
                </c:pt>
                <c:pt idx="2069">
                  <c:v>2,069.99</c:v>
                </c:pt>
                <c:pt idx="2070">
                  <c:v>2,070.99</c:v>
                </c:pt>
                <c:pt idx="2071">
                  <c:v>2,072.00</c:v>
                </c:pt>
                <c:pt idx="2072">
                  <c:v>2,073.00</c:v>
                </c:pt>
                <c:pt idx="2073">
                  <c:v>2,073.99</c:v>
                </c:pt>
                <c:pt idx="2074">
                  <c:v>2,075.00</c:v>
                </c:pt>
                <c:pt idx="2075">
                  <c:v>2,076.00</c:v>
                </c:pt>
                <c:pt idx="2076">
                  <c:v>2,076.99</c:v>
                </c:pt>
                <c:pt idx="2077">
                  <c:v>2,078.00</c:v>
                </c:pt>
                <c:pt idx="2078">
                  <c:v>2,079.00</c:v>
                </c:pt>
                <c:pt idx="2079">
                  <c:v>2,079.99</c:v>
                </c:pt>
                <c:pt idx="2080">
                  <c:v>2,080.99</c:v>
                </c:pt>
                <c:pt idx="2081">
                  <c:v>2,082.00</c:v>
                </c:pt>
                <c:pt idx="2082">
                  <c:v>2,083.00</c:v>
                </c:pt>
                <c:pt idx="2083">
                  <c:v>2,083.99</c:v>
                </c:pt>
                <c:pt idx="2084">
                  <c:v>2,085.00</c:v>
                </c:pt>
                <c:pt idx="2085">
                  <c:v>2,086.00</c:v>
                </c:pt>
                <c:pt idx="2086">
                  <c:v>2,086.99</c:v>
                </c:pt>
                <c:pt idx="2087">
                  <c:v>2,087.99</c:v>
                </c:pt>
                <c:pt idx="2088">
                  <c:v>2,089.00</c:v>
                </c:pt>
                <c:pt idx="2089">
                  <c:v>2,090.00</c:v>
                </c:pt>
                <c:pt idx="2090">
                  <c:v>2,090.99</c:v>
                </c:pt>
                <c:pt idx="2091">
                  <c:v>2,092.00</c:v>
                </c:pt>
                <c:pt idx="2092">
                  <c:v>2,093.00</c:v>
                </c:pt>
                <c:pt idx="2093">
                  <c:v>2,093.99</c:v>
                </c:pt>
                <c:pt idx="2094">
                  <c:v>2,095.00</c:v>
                </c:pt>
                <c:pt idx="2095">
                  <c:v>2,096.00</c:v>
                </c:pt>
                <c:pt idx="2096">
                  <c:v>2,096.99</c:v>
                </c:pt>
                <c:pt idx="2097">
                  <c:v>2,097.99</c:v>
                </c:pt>
                <c:pt idx="2098">
                  <c:v>2,099.00</c:v>
                </c:pt>
                <c:pt idx="2099">
                  <c:v>2,100.00</c:v>
                </c:pt>
                <c:pt idx="2100">
                  <c:v>2,100.99</c:v>
                </c:pt>
                <c:pt idx="2101">
                  <c:v>2,102.00</c:v>
                </c:pt>
                <c:pt idx="2102">
                  <c:v>2,103.00</c:v>
                </c:pt>
                <c:pt idx="2103">
                  <c:v>2,103.99</c:v>
                </c:pt>
                <c:pt idx="2104">
                  <c:v>2,105.00</c:v>
                </c:pt>
                <c:pt idx="2105">
                  <c:v>2,106.00</c:v>
                </c:pt>
                <c:pt idx="2106">
                  <c:v>2,106.99</c:v>
                </c:pt>
                <c:pt idx="2107">
                  <c:v>2,107.99</c:v>
                </c:pt>
                <c:pt idx="2108">
                  <c:v>2,109.00</c:v>
                </c:pt>
                <c:pt idx="2109">
                  <c:v>2,110.00</c:v>
                </c:pt>
                <c:pt idx="2110">
                  <c:v>2,110.99</c:v>
                </c:pt>
                <c:pt idx="2111">
                  <c:v>2,112.00</c:v>
                </c:pt>
                <c:pt idx="2112">
                  <c:v>2,113.00</c:v>
                </c:pt>
                <c:pt idx="2113">
                  <c:v>2,113.99</c:v>
                </c:pt>
                <c:pt idx="2114">
                  <c:v>2,115.00</c:v>
                </c:pt>
                <c:pt idx="2115">
                  <c:v>2,116.00</c:v>
                </c:pt>
                <c:pt idx="2116">
                  <c:v>2,116.99</c:v>
                </c:pt>
                <c:pt idx="2117">
                  <c:v>2,117.99</c:v>
                </c:pt>
                <c:pt idx="2118">
                  <c:v>2,119.00</c:v>
                </c:pt>
                <c:pt idx="2119">
                  <c:v>2,120.00</c:v>
                </c:pt>
                <c:pt idx="2120">
                  <c:v>2,120.99</c:v>
                </c:pt>
                <c:pt idx="2121">
                  <c:v>2,122.00</c:v>
                </c:pt>
                <c:pt idx="2122">
                  <c:v>2,123.00</c:v>
                </c:pt>
                <c:pt idx="2123">
                  <c:v>2,123.99</c:v>
                </c:pt>
                <c:pt idx="2124">
                  <c:v>2,125.00</c:v>
                </c:pt>
                <c:pt idx="2125">
                  <c:v>2,126.00</c:v>
                </c:pt>
                <c:pt idx="2126">
                  <c:v>2,126.99</c:v>
                </c:pt>
                <c:pt idx="2127">
                  <c:v>2,127.99</c:v>
                </c:pt>
                <c:pt idx="2128">
                  <c:v>2,129.00</c:v>
                </c:pt>
                <c:pt idx="2129">
                  <c:v>2,130.00</c:v>
                </c:pt>
                <c:pt idx="2130">
                  <c:v>2,130.99</c:v>
                </c:pt>
                <c:pt idx="2131">
                  <c:v>2,132.00</c:v>
                </c:pt>
                <c:pt idx="2132">
                  <c:v>2,133.00</c:v>
                </c:pt>
                <c:pt idx="2133">
                  <c:v>2,133.99</c:v>
                </c:pt>
                <c:pt idx="2134">
                  <c:v>2,134.99</c:v>
                </c:pt>
                <c:pt idx="2135">
                  <c:v>2,136.00</c:v>
                </c:pt>
                <c:pt idx="2136">
                  <c:v>2,137.00</c:v>
                </c:pt>
                <c:pt idx="2137">
                  <c:v>2,137.99</c:v>
                </c:pt>
                <c:pt idx="2138">
                  <c:v>2,139.00</c:v>
                </c:pt>
                <c:pt idx="2139">
                  <c:v>2,140.00</c:v>
                </c:pt>
                <c:pt idx="2140">
                  <c:v>2,140.99</c:v>
                </c:pt>
                <c:pt idx="2141">
                  <c:v>2,142.00</c:v>
                </c:pt>
                <c:pt idx="2142">
                  <c:v>2,143.00</c:v>
                </c:pt>
                <c:pt idx="2143">
                  <c:v>2,143.99</c:v>
                </c:pt>
                <c:pt idx="2144">
                  <c:v>2,144.99</c:v>
                </c:pt>
                <c:pt idx="2145">
                  <c:v>2,146.00</c:v>
                </c:pt>
                <c:pt idx="2146">
                  <c:v>2,147.00</c:v>
                </c:pt>
                <c:pt idx="2147">
                  <c:v>2,147.99</c:v>
                </c:pt>
                <c:pt idx="2148">
                  <c:v>2,149.00</c:v>
                </c:pt>
                <c:pt idx="2149">
                  <c:v>2,150.00</c:v>
                </c:pt>
                <c:pt idx="2150">
                  <c:v>2,150.99</c:v>
                </c:pt>
                <c:pt idx="2151">
                  <c:v>2,152.00</c:v>
                </c:pt>
                <c:pt idx="2152">
                  <c:v>2,153.00</c:v>
                </c:pt>
                <c:pt idx="2153">
                  <c:v>2,153.99</c:v>
                </c:pt>
                <c:pt idx="2154">
                  <c:v>2,154.99</c:v>
                </c:pt>
                <c:pt idx="2155">
                  <c:v>2,156.00</c:v>
                </c:pt>
                <c:pt idx="2156">
                  <c:v>2,157.00</c:v>
                </c:pt>
                <c:pt idx="2157">
                  <c:v>2,157.99</c:v>
                </c:pt>
                <c:pt idx="2158">
                  <c:v>2,159.00</c:v>
                </c:pt>
                <c:pt idx="2159">
                  <c:v>2,160.00</c:v>
                </c:pt>
                <c:pt idx="2160">
                  <c:v>2,160.99</c:v>
                </c:pt>
                <c:pt idx="2161">
                  <c:v>2,162.00</c:v>
                </c:pt>
                <c:pt idx="2162">
                  <c:v>2,163.00</c:v>
                </c:pt>
                <c:pt idx="2163">
                  <c:v>2,163.99</c:v>
                </c:pt>
                <c:pt idx="2164">
                  <c:v>2,164.99</c:v>
                </c:pt>
                <c:pt idx="2165">
                  <c:v>2,166.00</c:v>
                </c:pt>
                <c:pt idx="2166">
                  <c:v>2,167.00</c:v>
                </c:pt>
                <c:pt idx="2167">
                  <c:v>2,167.99</c:v>
                </c:pt>
                <c:pt idx="2168">
                  <c:v>2,169.00</c:v>
                </c:pt>
                <c:pt idx="2169">
                  <c:v>2,170.00</c:v>
                </c:pt>
                <c:pt idx="2170">
                  <c:v>2,170.99</c:v>
                </c:pt>
                <c:pt idx="2171">
                  <c:v>2,172.00</c:v>
                </c:pt>
                <c:pt idx="2172">
                  <c:v>2,173.00</c:v>
                </c:pt>
                <c:pt idx="2173">
                  <c:v>2,173.99</c:v>
                </c:pt>
                <c:pt idx="2174">
                  <c:v>2,174.99</c:v>
                </c:pt>
                <c:pt idx="2175">
                  <c:v>2,176.00</c:v>
                </c:pt>
                <c:pt idx="2176">
                  <c:v>2,177.00</c:v>
                </c:pt>
                <c:pt idx="2177">
                  <c:v>2,177.99</c:v>
                </c:pt>
                <c:pt idx="2178">
                  <c:v>2,179.00</c:v>
                </c:pt>
                <c:pt idx="2179">
                  <c:v>2,180.00</c:v>
                </c:pt>
                <c:pt idx="2180">
                  <c:v>2,180.99</c:v>
                </c:pt>
                <c:pt idx="2181">
                  <c:v>2,182.00</c:v>
                </c:pt>
                <c:pt idx="2182">
                  <c:v>2,183.00</c:v>
                </c:pt>
                <c:pt idx="2183">
                  <c:v>2,183.99</c:v>
                </c:pt>
                <c:pt idx="2184">
                  <c:v>2,184.99</c:v>
                </c:pt>
                <c:pt idx="2185">
                  <c:v>2,186.00</c:v>
                </c:pt>
                <c:pt idx="2186">
                  <c:v>2,187.00</c:v>
                </c:pt>
                <c:pt idx="2187">
                  <c:v>2,187.99</c:v>
                </c:pt>
                <c:pt idx="2188">
                  <c:v>2,189.00</c:v>
                </c:pt>
                <c:pt idx="2189">
                  <c:v>2,190.00</c:v>
                </c:pt>
                <c:pt idx="2190">
                  <c:v>2,190.99</c:v>
                </c:pt>
                <c:pt idx="2191">
                  <c:v>2,192.00</c:v>
                </c:pt>
                <c:pt idx="2192">
                  <c:v>2,193.00</c:v>
                </c:pt>
                <c:pt idx="2193">
                  <c:v>2,193.99</c:v>
                </c:pt>
                <c:pt idx="2194">
                  <c:v>2,194.99</c:v>
                </c:pt>
                <c:pt idx="2195">
                  <c:v>2,196.00</c:v>
                </c:pt>
                <c:pt idx="2196">
                  <c:v>2,197.00</c:v>
                </c:pt>
                <c:pt idx="2197">
                  <c:v>2,197.99</c:v>
                </c:pt>
                <c:pt idx="2198">
                  <c:v>2,199.00</c:v>
                </c:pt>
                <c:pt idx="2199">
                  <c:v>2,200.00</c:v>
                </c:pt>
                <c:pt idx="2200">
                  <c:v>2,200.99</c:v>
                </c:pt>
                <c:pt idx="2201">
                  <c:v>2,202.00</c:v>
                </c:pt>
                <c:pt idx="2202">
                  <c:v>2,203.00</c:v>
                </c:pt>
                <c:pt idx="2203">
                  <c:v>2,203.99</c:v>
                </c:pt>
                <c:pt idx="2204">
                  <c:v>2,204.99</c:v>
                </c:pt>
                <c:pt idx="2205">
                  <c:v>2,206.00</c:v>
                </c:pt>
                <c:pt idx="2206">
                  <c:v>2,207.00</c:v>
                </c:pt>
                <c:pt idx="2207">
                  <c:v>2,207.99</c:v>
                </c:pt>
                <c:pt idx="2208">
                  <c:v>2,209.00</c:v>
                </c:pt>
                <c:pt idx="2209">
                  <c:v>2,210.00</c:v>
                </c:pt>
                <c:pt idx="2210">
                  <c:v>2,210.99</c:v>
                </c:pt>
                <c:pt idx="2211">
                  <c:v>2,212.00</c:v>
                </c:pt>
                <c:pt idx="2212">
                  <c:v>2,213.00</c:v>
                </c:pt>
                <c:pt idx="2213">
                  <c:v>2,213.99</c:v>
                </c:pt>
                <c:pt idx="2214">
                  <c:v>2,214.99</c:v>
                </c:pt>
                <c:pt idx="2215">
                  <c:v>2,216.00</c:v>
                </c:pt>
                <c:pt idx="2216">
                  <c:v>2,217.00</c:v>
                </c:pt>
                <c:pt idx="2217">
                  <c:v>2,217.99</c:v>
                </c:pt>
                <c:pt idx="2218">
                  <c:v>2,219.00</c:v>
                </c:pt>
                <c:pt idx="2219">
                  <c:v>2,220.00</c:v>
                </c:pt>
                <c:pt idx="2220">
                  <c:v>2,220.99</c:v>
                </c:pt>
                <c:pt idx="2221">
                  <c:v>2,221.99</c:v>
                </c:pt>
                <c:pt idx="2222">
                  <c:v>2,223.00</c:v>
                </c:pt>
                <c:pt idx="2223">
                  <c:v>2,224.00</c:v>
                </c:pt>
                <c:pt idx="2224">
                  <c:v>2,224.99</c:v>
                </c:pt>
                <c:pt idx="2225">
                  <c:v>2,226.00</c:v>
                </c:pt>
                <c:pt idx="2226">
                  <c:v>2,227.00</c:v>
                </c:pt>
                <c:pt idx="2227">
                  <c:v>2,227.99</c:v>
                </c:pt>
                <c:pt idx="2228">
                  <c:v>2,229.00</c:v>
                </c:pt>
                <c:pt idx="2229">
                  <c:v>2,230.00</c:v>
                </c:pt>
                <c:pt idx="2230">
                  <c:v>2,230.99</c:v>
                </c:pt>
                <c:pt idx="2231">
                  <c:v>2,231.99</c:v>
                </c:pt>
                <c:pt idx="2232">
                  <c:v>2,233.00</c:v>
                </c:pt>
                <c:pt idx="2233">
                  <c:v>2,234.00</c:v>
                </c:pt>
                <c:pt idx="2234">
                  <c:v>2,234.99</c:v>
                </c:pt>
                <c:pt idx="2235">
                  <c:v>2,236.00</c:v>
                </c:pt>
                <c:pt idx="2236">
                  <c:v>2,237.00</c:v>
                </c:pt>
                <c:pt idx="2237">
                  <c:v>2,237.99</c:v>
                </c:pt>
                <c:pt idx="2238">
                  <c:v>2,239.00</c:v>
                </c:pt>
                <c:pt idx="2239">
                  <c:v>2,240.00</c:v>
                </c:pt>
                <c:pt idx="2240">
                  <c:v>2,240.99</c:v>
                </c:pt>
                <c:pt idx="2241">
                  <c:v>2,241.99</c:v>
                </c:pt>
                <c:pt idx="2242">
                  <c:v>2,243.00</c:v>
                </c:pt>
                <c:pt idx="2243">
                  <c:v>2,244.00</c:v>
                </c:pt>
                <c:pt idx="2244">
                  <c:v>2,244.99</c:v>
                </c:pt>
                <c:pt idx="2245">
                  <c:v>2,246.00</c:v>
                </c:pt>
                <c:pt idx="2246">
                  <c:v>2,247.00</c:v>
                </c:pt>
                <c:pt idx="2247">
                  <c:v>2,247.99</c:v>
                </c:pt>
                <c:pt idx="2248">
                  <c:v>2,249.00</c:v>
                </c:pt>
                <c:pt idx="2249">
                  <c:v>2,250.00</c:v>
                </c:pt>
                <c:pt idx="2250">
                  <c:v>2,250.99</c:v>
                </c:pt>
                <c:pt idx="2251">
                  <c:v>2,251.99</c:v>
                </c:pt>
                <c:pt idx="2252">
                  <c:v>2,253.00</c:v>
                </c:pt>
                <c:pt idx="2253">
                  <c:v>2,254.00</c:v>
                </c:pt>
                <c:pt idx="2254">
                  <c:v>2,254.99</c:v>
                </c:pt>
                <c:pt idx="2255">
                  <c:v>2,256.00</c:v>
                </c:pt>
                <c:pt idx="2256">
                  <c:v>2,257.00</c:v>
                </c:pt>
                <c:pt idx="2257">
                  <c:v>2,257.99</c:v>
                </c:pt>
                <c:pt idx="2258">
                  <c:v>2,259.00</c:v>
                </c:pt>
                <c:pt idx="2259">
                  <c:v>2,260.00</c:v>
                </c:pt>
                <c:pt idx="2260">
                  <c:v>2,260.99</c:v>
                </c:pt>
                <c:pt idx="2261">
                  <c:v>2,261.99</c:v>
                </c:pt>
                <c:pt idx="2262">
                  <c:v>2,263.00</c:v>
                </c:pt>
                <c:pt idx="2263">
                  <c:v>2,264.00</c:v>
                </c:pt>
                <c:pt idx="2264">
                  <c:v>2,264.99</c:v>
                </c:pt>
                <c:pt idx="2265">
                  <c:v>2,266.00</c:v>
                </c:pt>
                <c:pt idx="2266">
                  <c:v>2,267.00</c:v>
                </c:pt>
                <c:pt idx="2267">
                  <c:v>2,267.99</c:v>
                </c:pt>
                <c:pt idx="2268">
                  <c:v>2,269.00</c:v>
                </c:pt>
                <c:pt idx="2269">
                  <c:v>2,270.00</c:v>
                </c:pt>
                <c:pt idx="2270">
                  <c:v>2,270.99</c:v>
                </c:pt>
                <c:pt idx="2271">
                  <c:v>2,271.99</c:v>
                </c:pt>
                <c:pt idx="2272">
                  <c:v>2,273.00</c:v>
                </c:pt>
                <c:pt idx="2273">
                  <c:v>2,274.00</c:v>
                </c:pt>
                <c:pt idx="2274">
                  <c:v>2,274.99</c:v>
                </c:pt>
                <c:pt idx="2275">
                  <c:v>2,276.00</c:v>
                </c:pt>
                <c:pt idx="2276">
                  <c:v>2,277.00</c:v>
                </c:pt>
                <c:pt idx="2277">
                  <c:v>2,277.99</c:v>
                </c:pt>
                <c:pt idx="2278">
                  <c:v>2,279.00</c:v>
                </c:pt>
                <c:pt idx="2279">
                  <c:v>2,280.00</c:v>
                </c:pt>
                <c:pt idx="2280">
                  <c:v>2,280.99</c:v>
                </c:pt>
                <c:pt idx="2281">
                  <c:v>2,281.99</c:v>
                </c:pt>
                <c:pt idx="2282">
                  <c:v>2,283.00</c:v>
                </c:pt>
                <c:pt idx="2283">
                  <c:v>2,284.00</c:v>
                </c:pt>
                <c:pt idx="2284">
                  <c:v>2,284.99</c:v>
                </c:pt>
                <c:pt idx="2285">
                  <c:v>2,286.00</c:v>
                </c:pt>
                <c:pt idx="2286">
                  <c:v>2,287.00</c:v>
                </c:pt>
                <c:pt idx="2287">
                  <c:v>2,287.99</c:v>
                </c:pt>
                <c:pt idx="2288">
                  <c:v>2,289.00</c:v>
                </c:pt>
                <c:pt idx="2289">
                  <c:v>2,290.00</c:v>
                </c:pt>
                <c:pt idx="2290">
                  <c:v>2,290.99</c:v>
                </c:pt>
                <c:pt idx="2291">
                  <c:v>2,291.99</c:v>
                </c:pt>
                <c:pt idx="2292">
                  <c:v>2,293.00</c:v>
                </c:pt>
                <c:pt idx="2293">
                  <c:v>2,294.00</c:v>
                </c:pt>
                <c:pt idx="2294">
                  <c:v>2,294.99</c:v>
                </c:pt>
                <c:pt idx="2295">
                  <c:v>2,296.00</c:v>
                </c:pt>
                <c:pt idx="2296">
                  <c:v>2,297.00</c:v>
                </c:pt>
                <c:pt idx="2297">
                  <c:v>2,297.99</c:v>
                </c:pt>
                <c:pt idx="2298">
                  <c:v>2,299.00</c:v>
                </c:pt>
                <c:pt idx="2299">
                  <c:v>2,300.00</c:v>
                </c:pt>
                <c:pt idx="2300">
                  <c:v>2,300.99</c:v>
                </c:pt>
                <c:pt idx="2301">
                  <c:v>2,301.99</c:v>
                </c:pt>
                <c:pt idx="2302">
                  <c:v>2,303.00</c:v>
                </c:pt>
                <c:pt idx="2303">
                  <c:v>2,304.00</c:v>
                </c:pt>
                <c:pt idx="2304">
                  <c:v>2,304.99</c:v>
                </c:pt>
                <c:pt idx="2305">
                  <c:v>2,306.00</c:v>
                </c:pt>
                <c:pt idx="2306">
                  <c:v>2,307.00</c:v>
                </c:pt>
                <c:pt idx="2307">
                  <c:v>2,307.99</c:v>
                </c:pt>
                <c:pt idx="2308">
                  <c:v>2,309.00</c:v>
                </c:pt>
                <c:pt idx="2309">
                  <c:v>2,310.00</c:v>
                </c:pt>
                <c:pt idx="2310">
                  <c:v>2,310.99</c:v>
                </c:pt>
                <c:pt idx="2311">
                  <c:v>2,311.99</c:v>
                </c:pt>
                <c:pt idx="2312">
                  <c:v>2,313.00</c:v>
                </c:pt>
                <c:pt idx="2313">
                  <c:v>2,314.00</c:v>
                </c:pt>
                <c:pt idx="2314">
                  <c:v>2,314.99</c:v>
                </c:pt>
                <c:pt idx="2315">
                  <c:v>2,316.00</c:v>
                </c:pt>
                <c:pt idx="2316">
                  <c:v>2,317.00</c:v>
                </c:pt>
                <c:pt idx="2317">
                  <c:v>2,317.99</c:v>
                </c:pt>
                <c:pt idx="2318">
                  <c:v>2,318.99</c:v>
                </c:pt>
                <c:pt idx="2319">
                  <c:v>2,320.00</c:v>
                </c:pt>
                <c:pt idx="2320">
                  <c:v>2,321.00</c:v>
                </c:pt>
                <c:pt idx="2321">
                  <c:v>2,321.99</c:v>
                </c:pt>
                <c:pt idx="2322">
                  <c:v>2,323.00</c:v>
                </c:pt>
                <c:pt idx="2323">
                  <c:v>2,324.00</c:v>
                </c:pt>
                <c:pt idx="2324">
                  <c:v>2,324.99</c:v>
                </c:pt>
                <c:pt idx="2325">
                  <c:v>2,326.00</c:v>
                </c:pt>
                <c:pt idx="2326">
                  <c:v>2,327.00</c:v>
                </c:pt>
                <c:pt idx="2327">
                  <c:v>2,327.99</c:v>
                </c:pt>
                <c:pt idx="2328">
                  <c:v>2,328.99</c:v>
                </c:pt>
                <c:pt idx="2329">
                  <c:v>2,330.00</c:v>
                </c:pt>
                <c:pt idx="2330">
                  <c:v>2,331.00</c:v>
                </c:pt>
                <c:pt idx="2331">
                  <c:v>2,331.99</c:v>
                </c:pt>
                <c:pt idx="2332">
                  <c:v>2,333.00</c:v>
                </c:pt>
                <c:pt idx="2333">
                  <c:v>2,334.00</c:v>
                </c:pt>
                <c:pt idx="2334">
                  <c:v>2,334.99</c:v>
                </c:pt>
                <c:pt idx="2335">
                  <c:v>2,336.00</c:v>
                </c:pt>
                <c:pt idx="2336">
                  <c:v>2,337.00</c:v>
                </c:pt>
                <c:pt idx="2337">
                  <c:v>2,337.99</c:v>
                </c:pt>
                <c:pt idx="2338">
                  <c:v>2,338.99</c:v>
                </c:pt>
                <c:pt idx="2339">
                  <c:v>2,340.00</c:v>
                </c:pt>
                <c:pt idx="2340">
                  <c:v>2,341.00</c:v>
                </c:pt>
                <c:pt idx="2341">
                  <c:v>2,341.99</c:v>
                </c:pt>
                <c:pt idx="2342">
                  <c:v>2,343.00</c:v>
                </c:pt>
                <c:pt idx="2343">
                  <c:v>2,344.00</c:v>
                </c:pt>
                <c:pt idx="2344">
                  <c:v>2,344.99</c:v>
                </c:pt>
                <c:pt idx="2345">
                  <c:v>2,345.99</c:v>
                </c:pt>
                <c:pt idx="2346">
                  <c:v>2,347.00</c:v>
                </c:pt>
                <c:pt idx="2347">
                  <c:v>2,347.99</c:v>
                </c:pt>
                <c:pt idx="2348">
                  <c:v>2,348.99</c:v>
                </c:pt>
                <c:pt idx="2349">
                  <c:v>2,350.00</c:v>
                </c:pt>
                <c:pt idx="2350">
                  <c:v>2,351.00</c:v>
                </c:pt>
                <c:pt idx="2351">
                  <c:v>2,351.99</c:v>
                </c:pt>
                <c:pt idx="2352">
                  <c:v>2,353.00</c:v>
                </c:pt>
                <c:pt idx="2353">
                  <c:v>2,354.00</c:v>
                </c:pt>
                <c:pt idx="2354">
                  <c:v>2,354.99</c:v>
                </c:pt>
                <c:pt idx="2355">
                  <c:v>2,355.99</c:v>
                </c:pt>
                <c:pt idx="2356">
                  <c:v>2,357.00</c:v>
                </c:pt>
                <c:pt idx="2357">
                  <c:v>2,358.00</c:v>
                </c:pt>
                <c:pt idx="2358">
                  <c:v>2,358.99</c:v>
                </c:pt>
                <c:pt idx="2359">
                  <c:v>2,360.00</c:v>
                </c:pt>
                <c:pt idx="2360">
                  <c:v>2,361.00</c:v>
                </c:pt>
                <c:pt idx="2361">
                  <c:v>2,361.99</c:v>
                </c:pt>
                <c:pt idx="2362">
                  <c:v>2,363.00</c:v>
                </c:pt>
                <c:pt idx="2363">
                  <c:v>2,364.00</c:v>
                </c:pt>
                <c:pt idx="2364">
                  <c:v>2,364.99</c:v>
                </c:pt>
                <c:pt idx="2365">
                  <c:v>2,365.99</c:v>
                </c:pt>
                <c:pt idx="2366">
                  <c:v>2,367.00</c:v>
                </c:pt>
                <c:pt idx="2367">
                  <c:v>2,368.00</c:v>
                </c:pt>
                <c:pt idx="2368">
                  <c:v>2,368.99</c:v>
                </c:pt>
                <c:pt idx="2369">
                  <c:v>2,370.00</c:v>
                </c:pt>
                <c:pt idx="2370">
                  <c:v>2,371.00</c:v>
                </c:pt>
                <c:pt idx="2371">
                  <c:v>2,371.99</c:v>
                </c:pt>
                <c:pt idx="2372">
                  <c:v>2,373.00</c:v>
                </c:pt>
                <c:pt idx="2373">
                  <c:v>2,374.00</c:v>
                </c:pt>
                <c:pt idx="2374">
                  <c:v>2,374.99</c:v>
                </c:pt>
                <c:pt idx="2375">
                  <c:v>2,375.99</c:v>
                </c:pt>
                <c:pt idx="2376">
                  <c:v>2,377.00</c:v>
                </c:pt>
                <c:pt idx="2377">
                  <c:v>2,378.00</c:v>
                </c:pt>
                <c:pt idx="2378">
                  <c:v>2,378.99</c:v>
                </c:pt>
                <c:pt idx="2379">
                  <c:v>2,380.00</c:v>
                </c:pt>
                <c:pt idx="2380">
                  <c:v>2,381.00</c:v>
                </c:pt>
                <c:pt idx="2381">
                  <c:v>2,381.99</c:v>
                </c:pt>
                <c:pt idx="2382">
                  <c:v>2,382.99</c:v>
                </c:pt>
                <c:pt idx="2383">
                  <c:v>2,384.00</c:v>
                </c:pt>
                <c:pt idx="2384">
                  <c:v>2,385.00</c:v>
                </c:pt>
                <c:pt idx="2385">
                  <c:v>2,385.99</c:v>
                </c:pt>
                <c:pt idx="2386">
                  <c:v>2,387.00</c:v>
                </c:pt>
                <c:pt idx="2387">
                  <c:v>2,388.00</c:v>
                </c:pt>
                <c:pt idx="2388">
                  <c:v>2,388.99</c:v>
                </c:pt>
                <c:pt idx="2389">
                  <c:v>2,390.00</c:v>
                </c:pt>
                <c:pt idx="2390">
                  <c:v>2,391.00</c:v>
                </c:pt>
                <c:pt idx="2391">
                  <c:v>2,391.99</c:v>
                </c:pt>
                <c:pt idx="2392">
                  <c:v>2,392.99</c:v>
                </c:pt>
                <c:pt idx="2393">
                  <c:v>2,394.00</c:v>
                </c:pt>
                <c:pt idx="2394">
                  <c:v>2,395.00</c:v>
                </c:pt>
                <c:pt idx="2395">
                  <c:v>2,395.99</c:v>
                </c:pt>
                <c:pt idx="2396">
                  <c:v>2,397.00</c:v>
                </c:pt>
                <c:pt idx="2397">
                  <c:v>2,398.00</c:v>
                </c:pt>
                <c:pt idx="2398">
                  <c:v>2,398.99</c:v>
                </c:pt>
                <c:pt idx="2399">
                  <c:v>2,400.00</c:v>
                </c:pt>
                <c:pt idx="2400">
                  <c:v>2,401.00</c:v>
                </c:pt>
                <c:pt idx="2401">
                  <c:v>2,401.99</c:v>
                </c:pt>
                <c:pt idx="2402">
                  <c:v>2,402.99</c:v>
                </c:pt>
                <c:pt idx="2403">
                  <c:v>2,404.00</c:v>
                </c:pt>
                <c:pt idx="2404">
                  <c:v>2,405.00</c:v>
                </c:pt>
                <c:pt idx="2405">
                  <c:v>2,405.99</c:v>
                </c:pt>
                <c:pt idx="2406">
                  <c:v>2,407.00</c:v>
                </c:pt>
                <c:pt idx="2407">
                  <c:v>2,408.00</c:v>
                </c:pt>
                <c:pt idx="2408">
                  <c:v>2,408.99</c:v>
                </c:pt>
                <c:pt idx="2409">
                  <c:v>2,409.99</c:v>
                </c:pt>
                <c:pt idx="2410">
                  <c:v>2,411.00</c:v>
                </c:pt>
                <c:pt idx="2411">
                  <c:v>2,411.99</c:v>
                </c:pt>
                <c:pt idx="2412">
                  <c:v>2,412.99</c:v>
                </c:pt>
                <c:pt idx="2413">
                  <c:v>2,414.00</c:v>
                </c:pt>
                <c:pt idx="2414">
                  <c:v>2,415.00</c:v>
                </c:pt>
                <c:pt idx="2415">
                  <c:v>2,415.99</c:v>
                </c:pt>
                <c:pt idx="2416">
                  <c:v>2,417.00</c:v>
                </c:pt>
                <c:pt idx="2417">
                  <c:v>2,418.00</c:v>
                </c:pt>
                <c:pt idx="2418">
                  <c:v>2,418.99</c:v>
                </c:pt>
                <c:pt idx="2419">
                  <c:v>2,419.99</c:v>
                </c:pt>
                <c:pt idx="2420">
                  <c:v>2,421.00</c:v>
                </c:pt>
                <c:pt idx="2421">
                  <c:v>2,422.00</c:v>
                </c:pt>
                <c:pt idx="2422">
                  <c:v>2,422.99</c:v>
                </c:pt>
                <c:pt idx="2423">
                  <c:v>2,424.00</c:v>
                </c:pt>
                <c:pt idx="2424">
                  <c:v>2,425.00</c:v>
                </c:pt>
                <c:pt idx="2425">
                  <c:v>2,425.99</c:v>
                </c:pt>
                <c:pt idx="2426">
                  <c:v>2,427.00</c:v>
                </c:pt>
                <c:pt idx="2427">
                  <c:v>2,428.00</c:v>
                </c:pt>
                <c:pt idx="2428">
                  <c:v>2,428.99</c:v>
                </c:pt>
                <c:pt idx="2429">
                  <c:v>2,429.99</c:v>
                </c:pt>
                <c:pt idx="2430">
                  <c:v>2,431.00</c:v>
                </c:pt>
                <c:pt idx="2431">
                  <c:v>2,432.00</c:v>
                </c:pt>
                <c:pt idx="2432">
                  <c:v>2,432.99</c:v>
                </c:pt>
                <c:pt idx="2433">
                  <c:v>2,434.00</c:v>
                </c:pt>
                <c:pt idx="2434">
                  <c:v>2,435.00</c:v>
                </c:pt>
                <c:pt idx="2435">
                  <c:v>2,435.99</c:v>
                </c:pt>
                <c:pt idx="2436">
                  <c:v>2,437.00</c:v>
                </c:pt>
                <c:pt idx="2437">
                  <c:v>2,438.00</c:v>
                </c:pt>
                <c:pt idx="2438">
                  <c:v>2,438.99</c:v>
                </c:pt>
                <c:pt idx="2439">
                  <c:v>2,439.99</c:v>
                </c:pt>
                <c:pt idx="2440">
                  <c:v>2,441.00</c:v>
                </c:pt>
                <c:pt idx="2441">
                  <c:v>2,442.00</c:v>
                </c:pt>
                <c:pt idx="2442">
                  <c:v>2,442.99</c:v>
                </c:pt>
                <c:pt idx="2443">
                  <c:v>2,444.00</c:v>
                </c:pt>
                <c:pt idx="2444">
                  <c:v>2,445.00</c:v>
                </c:pt>
                <c:pt idx="2445">
                  <c:v>2,445.99</c:v>
                </c:pt>
                <c:pt idx="2446">
                  <c:v>2,447.00</c:v>
                </c:pt>
                <c:pt idx="2447">
                  <c:v>2,448.00</c:v>
                </c:pt>
                <c:pt idx="2448">
                  <c:v>2,448.99</c:v>
                </c:pt>
                <c:pt idx="2449">
                  <c:v>2,449.99</c:v>
                </c:pt>
                <c:pt idx="2450">
                  <c:v>2,451.00</c:v>
                </c:pt>
                <c:pt idx="2451">
                  <c:v>2,452.00</c:v>
                </c:pt>
                <c:pt idx="2452">
                  <c:v>2,452.99</c:v>
                </c:pt>
                <c:pt idx="2453">
                  <c:v>2,454.00</c:v>
                </c:pt>
                <c:pt idx="2454">
                  <c:v>2,455.00</c:v>
                </c:pt>
                <c:pt idx="2455">
                  <c:v>2,455.99</c:v>
                </c:pt>
                <c:pt idx="2456">
                  <c:v>2,457.00</c:v>
                </c:pt>
                <c:pt idx="2457">
                  <c:v>2,458.00</c:v>
                </c:pt>
                <c:pt idx="2458">
                  <c:v>2,458.99</c:v>
                </c:pt>
                <c:pt idx="2459">
                  <c:v>2,459.99</c:v>
                </c:pt>
                <c:pt idx="2460">
                  <c:v>2,461.00</c:v>
                </c:pt>
                <c:pt idx="2461">
                  <c:v>2,462.00</c:v>
                </c:pt>
                <c:pt idx="2462">
                  <c:v>2,462.99</c:v>
                </c:pt>
                <c:pt idx="2463">
                  <c:v>2,464.00</c:v>
                </c:pt>
                <c:pt idx="2464">
                  <c:v>2,465.00</c:v>
                </c:pt>
                <c:pt idx="2465">
                  <c:v>2,465.99</c:v>
                </c:pt>
                <c:pt idx="2466">
                  <c:v>2,466.99</c:v>
                </c:pt>
                <c:pt idx="2467">
                  <c:v>2,468.00</c:v>
                </c:pt>
                <c:pt idx="2468">
                  <c:v>2,469.00</c:v>
                </c:pt>
                <c:pt idx="2469">
                  <c:v>2,469.99</c:v>
                </c:pt>
                <c:pt idx="2470">
                  <c:v>2,471.00</c:v>
                </c:pt>
                <c:pt idx="2471">
                  <c:v>2,472.00</c:v>
                </c:pt>
                <c:pt idx="2472">
                  <c:v>2,472.99</c:v>
                </c:pt>
                <c:pt idx="2473">
                  <c:v>2,474.00</c:v>
                </c:pt>
                <c:pt idx="2474">
                  <c:v>2,475.00</c:v>
                </c:pt>
                <c:pt idx="2475">
                  <c:v>2,475.99</c:v>
                </c:pt>
                <c:pt idx="2476">
                  <c:v>2,476.99</c:v>
                </c:pt>
                <c:pt idx="2477">
                  <c:v>2,478.00</c:v>
                </c:pt>
                <c:pt idx="2478">
                  <c:v>2,479.00</c:v>
                </c:pt>
                <c:pt idx="2479">
                  <c:v>2,479.99</c:v>
                </c:pt>
                <c:pt idx="2480">
                  <c:v>2,481.00</c:v>
                </c:pt>
                <c:pt idx="2481">
                  <c:v>2,482.00</c:v>
                </c:pt>
                <c:pt idx="2482">
                  <c:v>2,482.99</c:v>
                </c:pt>
                <c:pt idx="2483">
                  <c:v>2,484.00</c:v>
                </c:pt>
                <c:pt idx="2484">
                  <c:v>2,485.00</c:v>
                </c:pt>
                <c:pt idx="2485">
                  <c:v>2,485.99</c:v>
                </c:pt>
                <c:pt idx="2486">
                  <c:v>2,486.99</c:v>
                </c:pt>
                <c:pt idx="2487">
                  <c:v>2,488.00</c:v>
                </c:pt>
                <c:pt idx="2488">
                  <c:v>2,489.00</c:v>
                </c:pt>
                <c:pt idx="2489">
                  <c:v>2,489.99</c:v>
                </c:pt>
                <c:pt idx="2490">
                  <c:v>2,491.00</c:v>
                </c:pt>
                <c:pt idx="2491">
                  <c:v>2,492.00</c:v>
                </c:pt>
                <c:pt idx="2492">
                  <c:v>2,492.99</c:v>
                </c:pt>
                <c:pt idx="2493">
                  <c:v>2,494.00</c:v>
                </c:pt>
                <c:pt idx="2494">
                  <c:v>2,495.00</c:v>
                </c:pt>
                <c:pt idx="2495">
                  <c:v>2,495.99</c:v>
                </c:pt>
                <c:pt idx="2496">
                  <c:v>2,496.99</c:v>
                </c:pt>
                <c:pt idx="2497">
                  <c:v>2,498.00</c:v>
                </c:pt>
                <c:pt idx="2498">
                  <c:v>2,499.00</c:v>
                </c:pt>
                <c:pt idx="2499">
                  <c:v>2,499.99</c:v>
                </c:pt>
                <c:pt idx="2500">
                  <c:v>2,501.00</c:v>
                </c:pt>
                <c:pt idx="2501">
                  <c:v>2,502.00</c:v>
                </c:pt>
                <c:pt idx="2502">
                  <c:v>2,502.99</c:v>
                </c:pt>
                <c:pt idx="2503">
                  <c:v>2,503.99</c:v>
                </c:pt>
                <c:pt idx="2504">
                  <c:v>2,505.00</c:v>
                </c:pt>
                <c:pt idx="2505">
                  <c:v>2,506.00</c:v>
                </c:pt>
                <c:pt idx="2506">
                  <c:v>2,506.99</c:v>
                </c:pt>
                <c:pt idx="2507">
                  <c:v>2,508.00</c:v>
                </c:pt>
                <c:pt idx="2508">
                  <c:v>2,509.00</c:v>
                </c:pt>
                <c:pt idx="2509">
                  <c:v>2,509.99</c:v>
                </c:pt>
                <c:pt idx="2510">
                  <c:v>2,511.00</c:v>
                </c:pt>
                <c:pt idx="2511">
                  <c:v>2,512.00</c:v>
                </c:pt>
                <c:pt idx="2512">
                  <c:v>2,512.99</c:v>
                </c:pt>
                <c:pt idx="2513">
                  <c:v>2,513.99</c:v>
                </c:pt>
                <c:pt idx="2514">
                  <c:v>2,515.00</c:v>
                </c:pt>
                <c:pt idx="2515">
                  <c:v>2,516.00</c:v>
                </c:pt>
                <c:pt idx="2516">
                  <c:v>2,516.99</c:v>
                </c:pt>
                <c:pt idx="2517">
                  <c:v>2,518.00</c:v>
                </c:pt>
                <c:pt idx="2518">
                  <c:v>2,519.00</c:v>
                </c:pt>
                <c:pt idx="2519">
                  <c:v>2,519.99</c:v>
                </c:pt>
                <c:pt idx="2520">
                  <c:v>2,521.00</c:v>
                </c:pt>
                <c:pt idx="2521">
                  <c:v>2,522.00</c:v>
                </c:pt>
                <c:pt idx="2522">
                  <c:v>2,522.99</c:v>
                </c:pt>
                <c:pt idx="2523">
                  <c:v>2,523.99</c:v>
                </c:pt>
                <c:pt idx="2524">
                  <c:v>2,525.00</c:v>
                </c:pt>
                <c:pt idx="2525">
                  <c:v>2,526.00</c:v>
                </c:pt>
                <c:pt idx="2526">
                  <c:v>2,526.99</c:v>
                </c:pt>
                <c:pt idx="2527">
                  <c:v>2,528.00</c:v>
                </c:pt>
                <c:pt idx="2528">
                  <c:v>2,529.00</c:v>
                </c:pt>
                <c:pt idx="2529">
                  <c:v>2,529.99</c:v>
                </c:pt>
                <c:pt idx="2530">
                  <c:v>2,530.99</c:v>
                </c:pt>
                <c:pt idx="2531">
                  <c:v>2,532.00</c:v>
                </c:pt>
                <c:pt idx="2532">
                  <c:v>2,532.99</c:v>
                </c:pt>
                <c:pt idx="2533">
                  <c:v>2,533.99</c:v>
                </c:pt>
                <c:pt idx="2534">
                  <c:v>2,535.00</c:v>
                </c:pt>
                <c:pt idx="2535">
                  <c:v>2,536.00</c:v>
                </c:pt>
                <c:pt idx="2536">
                  <c:v>2,536.99</c:v>
                </c:pt>
                <c:pt idx="2537">
                  <c:v>2,538.00</c:v>
                </c:pt>
                <c:pt idx="2538">
                  <c:v>2,539.00</c:v>
                </c:pt>
                <c:pt idx="2539">
                  <c:v>2,539.99</c:v>
                </c:pt>
                <c:pt idx="2540">
                  <c:v>2,541.00</c:v>
                </c:pt>
                <c:pt idx="2541">
                  <c:v>2,542.00</c:v>
                </c:pt>
                <c:pt idx="2542">
                  <c:v>2,542.99</c:v>
                </c:pt>
                <c:pt idx="2543">
                  <c:v>2,543.99</c:v>
                </c:pt>
                <c:pt idx="2544">
                  <c:v>2,545.00</c:v>
                </c:pt>
                <c:pt idx="2545">
                  <c:v>2,546.00</c:v>
                </c:pt>
                <c:pt idx="2546">
                  <c:v>2,546.99</c:v>
                </c:pt>
                <c:pt idx="2547">
                  <c:v>2,548.00</c:v>
                </c:pt>
                <c:pt idx="2548">
                  <c:v>2,549.00</c:v>
                </c:pt>
                <c:pt idx="2549">
                  <c:v>2,549.99</c:v>
                </c:pt>
                <c:pt idx="2550">
                  <c:v>2,551.00</c:v>
                </c:pt>
                <c:pt idx="2551">
                  <c:v>2,552.00</c:v>
                </c:pt>
                <c:pt idx="2552">
                  <c:v>2,552.99</c:v>
                </c:pt>
                <c:pt idx="2553">
                  <c:v>2,553.99</c:v>
                </c:pt>
                <c:pt idx="2554">
                  <c:v>2,555.00</c:v>
                </c:pt>
                <c:pt idx="2555">
                  <c:v>2,556.00</c:v>
                </c:pt>
                <c:pt idx="2556">
                  <c:v>2,556.99</c:v>
                </c:pt>
                <c:pt idx="2557">
                  <c:v>2,558.00</c:v>
                </c:pt>
                <c:pt idx="2558">
                  <c:v>2,559.00</c:v>
                </c:pt>
                <c:pt idx="2559">
                  <c:v>2,559.99</c:v>
                </c:pt>
                <c:pt idx="2560">
                  <c:v>2,561.00</c:v>
                </c:pt>
                <c:pt idx="2561">
                  <c:v>2,562.00</c:v>
                </c:pt>
                <c:pt idx="2562">
                  <c:v>2,562.99</c:v>
                </c:pt>
                <c:pt idx="2563">
                  <c:v>2,563.99</c:v>
                </c:pt>
                <c:pt idx="2564">
                  <c:v>2,565.00</c:v>
                </c:pt>
                <c:pt idx="2565">
                  <c:v>2,566.00</c:v>
                </c:pt>
                <c:pt idx="2566">
                  <c:v>2,566.99</c:v>
                </c:pt>
                <c:pt idx="2567">
                  <c:v>2,568.00</c:v>
                </c:pt>
                <c:pt idx="2568">
                  <c:v>2,569.00</c:v>
                </c:pt>
                <c:pt idx="2569">
                  <c:v>2,569.99</c:v>
                </c:pt>
                <c:pt idx="2570">
                  <c:v>2,570.99</c:v>
                </c:pt>
                <c:pt idx="2571">
                  <c:v>2,572.00</c:v>
                </c:pt>
                <c:pt idx="2572">
                  <c:v>2,572.99</c:v>
                </c:pt>
                <c:pt idx="2573">
                  <c:v>2,573.99</c:v>
                </c:pt>
                <c:pt idx="2574">
                  <c:v>2,575.00</c:v>
                </c:pt>
                <c:pt idx="2575">
                  <c:v>2,576.00</c:v>
                </c:pt>
                <c:pt idx="2576">
                  <c:v>2,576.99</c:v>
                </c:pt>
                <c:pt idx="2577">
                  <c:v>2,578.00</c:v>
                </c:pt>
                <c:pt idx="2578">
                  <c:v>2,579.00</c:v>
                </c:pt>
                <c:pt idx="2579">
                  <c:v>2,579.99</c:v>
                </c:pt>
                <c:pt idx="2580">
                  <c:v>2,580.99</c:v>
                </c:pt>
                <c:pt idx="2581">
                  <c:v>2,582.00</c:v>
                </c:pt>
                <c:pt idx="2582">
                  <c:v>2,583.00</c:v>
                </c:pt>
                <c:pt idx="2583">
                  <c:v>2,583.99</c:v>
                </c:pt>
                <c:pt idx="2584">
                  <c:v>2,585.00</c:v>
                </c:pt>
                <c:pt idx="2585">
                  <c:v>2,586.00</c:v>
                </c:pt>
                <c:pt idx="2586">
                  <c:v>2,586.99</c:v>
                </c:pt>
                <c:pt idx="2587">
                  <c:v>2,588.00</c:v>
                </c:pt>
                <c:pt idx="2588">
                  <c:v>2,589.00</c:v>
                </c:pt>
                <c:pt idx="2589">
                  <c:v>2,589.99</c:v>
                </c:pt>
                <c:pt idx="2590">
                  <c:v>2,590.99</c:v>
                </c:pt>
                <c:pt idx="2591">
                  <c:v>2,592.00</c:v>
                </c:pt>
                <c:pt idx="2592">
                  <c:v>2,593.00</c:v>
                </c:pt>
                <c:pt idx="2593">
                  <c:v>2,593.99</c:v>
                </c:pt>
                <c:pt idx="2594">
                  <c:v>2,595.00</c:v>
                </c:pt>
                <c:pt idx="2595">
                  <c:v>2,596.00</c:v>
                </c:pt>
                <c:pt idx="2596">
                  <c:v>2,596.99</c:v>
                </c:pt>
                <c:pt idx="2597">
                  <c:v>2,598.00</c:v>
                </c:pt>
                <c:pt idx="2598">
                  <c:v>2,599.00</c:v>
                </c:pt>
                <c:pt idx="2599">
                  <c:v>2,599.99</c:v>
                </c:pt>
                <c:pt idx="2600">
                  <c:v>2,600.99</c:v>
                </c:pt>
                <c:pt idx="2601">
                  <c:v>2,602.00</c:v>
                </c:pt>
                <c:pt idx="2602">
                  <c:v>2,603.00</c:v>
                </c:pt>
                <c:pt idx="2603">
                  <c:v>2,603.99</c:v>
                </c:pt>
                <c:pt idx="2604">
                  <c:v>2,605.00</c:v>
                </c:pt>
                <c:pt idx="2605">
                  <c:v>2,606.00</c:v>
                </c:pt>
                <c:pt idx="2606">
                  <c:v>2,606.99</c:v>
                </c:pt>
                <c:pt idx="2607">
                  <c:v>2,608.00</c:v>
                </c:pt>
                <c:pt idx="2608">
                  <c:v>2,609.00</c:v>
                </c:pt>
                <c:pt idx="2609">
                  <c:v>2,609.99</c:v>
                </c:pt>
                <c:pt idx="2610">
                  <c:v>2,610.99</c:v>
                </c:pt>
                <c:pt idx="2611">
                  <c:v>2,612.00</c:v>
                </c:pt>
                <c:pt idx="2612">
                  <c:v>2,613.00</c:v>
                </c:pt>
                <c:pt idx="2613">
                  <c:v>2,613.99</c:v>
                </c:pt>
                <c:pt idx="2614">
                  <c:v>2,615.00</c:v>
                </c:pt>
                <c:pt idx="2615">
                  <c:v>2,616.00</c:v>
                </c:pt>
                <c:pt idx="2616">
                  <c:v>2,616.99</c:v>
                </c:pt>
                <c:pt idx="2617">
                  <c:v>2,618.00</c:v>
                </c:pt>
                <c:pt idx="2618">
                  <c:v>2,619.00</c:v>
                </c:pt>
                <c:pt idx="2619">
                  <c:v>2,619.99</c:v>
                </c:pt>
                <c:pt idx="2620">
                  <c:v>2,620.99</c:v>
                </c:pt>
                <c:pt idx="2621">
                  <c:v>2,622.00</c:v>
                </c:pt>
                <c:pt idx="2622">
                  <c:v>2,623.00</c:v>
                </c:pt>
                <c:pt idx="2623">
                  <c:v>2,623.99</c:v>
                </c:pt>
                <c:pt idx="2624">
                  <c:v>2,625.00</c:v>
                </c:pt>
                <c:pt idx="2625">
                  <c:v>2,626.00</c:v>
                </c:pt>
                <c:pt idx="2626">
                  <c:v>2,626.99</c:v>
                </c:pt>
                <c:pt idx="2627">
                  <c:v>2,627.99</c:v>
                </c:pt>
                <c:pt idx="2628">
                  <c:v>2,629.00</c:v>
                </c:pt>
                <c:pt idx="2629">
                  <c:v>2,630.00</c:v>
                </c:pt>
                <c:pt idx="2630">
                  <c:v>2,630.99</c:v>
                </c:pt>
                <c:pt idx="2631">
                  <c:v>2,632.00</c:v>
                </c:pt>
                <c:pt idx="2632">
                  <c:v>2,633.00</c:v>
                </c:pt>
                <c:pt idx="2633">
                  <c:v>2,633.99</c:v>
                </c:pt>
                <c:pt idx="2634">
                  <c:v>2,635.00</c:v>
                </c:pt>
                <c:pt idx="2635">
                  <c:v>2,636.00</c:v>
                </c:pt>
                <c:pt idx="2636">
                  <c:v>2,636.99</c:v>
                </c:pt>
                <c:pt idx="2637">
                  <c:v>2,637.99</c:v>
                </c:pt>
                <c:pt idx="2638">
                  <c:v>2,639.00</c:v>
                </c:pt>
                <c:pt idx="2639">
                  <c:v>2,640.00</c:v>
                </c:pt>
                <c:pt idx="2640">
                  <c:v>2,640.99</c:v>
                </c:pt>
                <c:pt idx="2641">
                  <c:v>2,642.00</c:v>
                </c:pt>
                <c:pt idx="2642">
                  <c:v>2,643.00</c:v>
                </c:pt>
                <c:pt idx="2643">
                  <c:v>2,643.99</c:v>
                </c:pt>
                <c:pt idx="2644">
                  <c:v>2,645.00</c:v>
                </c:pt>
                <c:pt idx="2645">
                  <c:v>2,646.00</c:v>
                </c:pt>
                <c:pt idx="2646">
                  <c:v>2,646.99</c:v>
                </c:pt>
                <c:pt idx="2647">
                  <c:v>2,647.99</c:v>
                </c:pt>
                <c:pt idx="2648">
                  <c:v>2,649.00</c:v>
                </c:pt>
                <c:pt idx="2649">
                  <c:v>2,650.00</c:v>
                </c:pt>
                <c:pt idx="2650">
                  <c:v>2,650.99</c:v>
                </c:pt>
                <c:pt idx="2651">
                  <c:v>2,652.00</c:v>
                </c:pt>
                <c:pt idx="2652">
                  <c:v>2,653.00</c:v>
                </c:pt>
                <c:pt idx="2653">
                  <c:v>2,653.99</c:v>
                </c:pt>
                <c:pt idx="2654">
                  <c:v>2,655.00</c:v>
                </c:pt>
                <c:pt idx="2655">
                  <c:v>2,656.00</c:v>
                </c:pt>
                <c:pt idx="2656">
                  <c:v>2,656.99</c:v>
                </c:pt>
                <c:pt idx="2657">
                  <c:v>2,657.99</c:v>
                </c:pt>
                <c:pt idx="2658">
                  <c:v>2,659.00</c:v>
                </c:pt>
                <c:pt idx="2659">
                  <c:v>2,660.00</c:v>
                </c:pt>
                <c:pt idx="2660">
                  <c:v>2,660.99</c:v>
                </c:pt>
                <c:pt idx="2661">
                  <c:v>2,662.00</c:v>
                </c:pt>
                <c:pt idx="2662">
                  <c:v>2,663.00</c:v>
                </c:pt>
                <c:pt idx="2663">
                  <c:v>2,663.99</c:v>
                </c:pt>
                <c:pt idx="2664">
                  <c:v>2,664.99</c:v>
                </c:pt>
                <c:pt idx="2665">
                  <c:v>2,666.00</c:v>
                </c:pt>
                <c:pt idx="2666">
                  <c:v>2,666.99</c:v>
                </c:pt>
                <c:pt idx="2667">
                  <c:v>2,667.99</c:v>
                </c:pt>
                <c:pt idx="2668">
                  <c:v>2,669.00</c:v>
                </c:pt>
                <c:pt idx="2669">
                  <c:v>2,670.00</c:v>
                </c:pt>
                <c:pt idx="2670">
                  <c:v>2,670.99</c:v>
                </c:pt>
                <c:pt idx="2671">
                  <c:v>2,672.00</c:v>
                </c:pt>
                <c:pt idx="2672">
                  <c:v>2,673.00</c:v>
                </c:pt>
                <c:pt idx="2673">
                  <c:v>2,673.99</c:v>
                </c:pt>
                <c:pt idx="2674">
                  <c:v>2,674.99</c:v>
                </c:pt>
                <c:pt idx="2675">
                  <c:v>2,676.00</c:v>
                </c:pt>
                <c:pt idx="2676">
                  <c:v>2,677.00</c:v>
                </c:pt>
                <c:pt idx="2677">
                  <c:v>2,677.99</c:v>
                </c:pt>
                <c:pt idx="2678">
                  <c:v>2,679.00</c:v>
                </c:pt>
                <c:pt idx="2679">
                  <c:v>2,680.00</c:v>
                </c:pt>
                <c:pt idx="2680">
                  <c:v>2,680.99</c:v>
                </c:pt>
                <c:pt idx="2681">
                  <c:v>2,682.00</c:v>
                </c:pt>
                <c:pt idx="2682">
                  <c:v>2,683.00</c:v>
                </c:pt>
                <c:pt idx="2683">
                  <c:v>2,683.99</c:v>
                </c:pt>
                <c:pt idx="2684">
                  <c:v>2,684.99</c:v>
                </c:pt>
                <c:pt idx="2685">
                  <c:v>2,686.00</c:v>
                </c:pt>
                <c:pt idx="2686">
                  <c:v>2,687.00</c:v>
                </c:pt>
                <c:pt idx="2687">
                  <c:v>2,687.99</c:v>
                </c:pt>
                <c:pt idx="2688">
                  <c:v>2,689.00</c:v>
                </c:pt>
                <c:pt idx="2689">
                  <c:v>2,690.00</c:v>
                </c:pt>
                <c:pt idx="2690">
                  <c:v>2,690.99</c:v>
                </c:pt>
                <c:pt idx="2691">
                  <c:v>2,692.00</c:v>
                </c:pt>
                <c:pt idx="2692">
                  <c:v>2,693.00</c:v>
                </c:pt>
                <c:pt idx="2693">
                  <c:v>2,693.99</c:v>
                </c:pt>
                <c:pt idx="2694">
                  <c:v>2,694.99</c:v>
                </c:pt>
                <c:pt idx="2695">
                  <c:v>2,696.00</c:v>
                </c:pt>
                <c:pt idx="2696">
                  <c:v>2,697.00</c:v>
                </c:pt>
                <c:pt idx="2697">
                  <c:v>2,697.99</c:v>
                </c:pt>
                <c:pt idx="2698">
                  <c:v>2,699.00</c:v>
                </c:pt>
                <c:pt idx="2699">
                  <c:v>2,700.00</c:v>
                </c:pt>
                <c:pt idx="2700">
                  <c:v>2,700.99</c:v>
                </c:pt>
                <c:pt idx="2701">
                  <c:v>2,702.00</c:v>
                </c:pt>
                <c:pt idx="2702">
                  <c:v>2,703.00</c:v>
                </c:pt>
                <c:pt idx="2703">
                  <c:v>2,703.99</c:v>
                </c:pt>
                <c:pt idx="2704">
                  <c:v>2,704.99</c:v>
                </c:pt>
                <c:pt idx="2705">
                  <c:v>2,706.00</c:v>
                </c:pt>
                <c:pt idx="2706">
                  <c:v>2,707.00</c:v>
                </c:pt>
                <c:pt idx="2707">
                  <c:v>2,707.99</c:v>
                </c:pt>
                <c:pt idx="2708">
                  <c:v>2,709.00</c:v>
                </c:pt>
                <c:pt idx="2709">
                  <c:v>2,710.00</c:v>
                </c:pt>
                <c:pt idx="2710">
                  <c:v>2,710.99</c:v>
                </c:pt>
                <c:pt idx="2711">
                  <c:v>2,712.00</c:v>
                </c:pt>
                <c:pt idx="2712">
                  <c:v>2,713.00</c:v>
                </c:pt>
                <c:pt idx="2713">
                  <c:v>2,713.99</c:v>
                </c:pt>
                <c:pt idx="2714">
                  <c:v>2,714.99</c:v>
                </c:pt>
                <c:pt idx="2715">
                  <c:v>2,716.00</c:v>
                </c:pt>
                <c:pt idx="2716">
                  <c:v>2,717.00</c:v>
                </c:pt>
                <c:pt idx="2717">
                  <c:v>2,717.99</c:v>
                </c:pt>
                <c:pt idx="2718">
                  <c:v>2,719.00</c:v>
                </c:pt>
                <c:pt idx="2719">
                  <c:v>2,720.00</c:v>
                </c:pt>
                <c:pt idx="2720">
                  <c:v>2,720.99</c:v>
                </c:pt>
                <c:pt idx="2721">
                  <c:v>2,721.99</c:v>
                </c:pt>
                <c:pt idx="2722">
                  <c:v>2,723.00</c:v>
                </c:pt>
                <c:pt idx="2723">
                  <c:v>2,723.99</c:v>
                </c:pt>
                <c:pt idx="2724">
                  <c:v>2,724.99</c:v>
                </c:pt>
                <c:pt idx="2725">
                  <c:v>2,726.00</c:v>
                </c:pt>
                <c:pt idx="2726">
                  <c:v>2,727.00</c:v>
                </c:pt>
                <c:pt idx="2727">
                  <c:v>2,727.99</c:v>
                </c:pt>
                <c:pt idx="2728">
                  <c:v>2,729.00</c:v>
                </c:pt>
                <c:pt idx="2729">
                  <c:v>2,730.00</c:v>
                </c:pt>
                <c:pt idx="2730">
                  <c:v>2,730.99</c:v>
                </c:pt>
                <c:pt idx="2731">
                  <c:v>2,731.99</c:v>
                </c:pt>
                <c:pt idx="2732">
                  <c:v>2,733.00</c:v>
                </c:pt>
                <c:pt idx="2733">
                  <c:v>2,734.00</c:v>
                </c:pt>
                <c:pt idx="2734">
                  <c:v>2,734.99</c:v>
                </c:pt>
                <c:pt idx="2735">
                  <c:v>2,736.00</c:v>
                </c:pt>
                <c:pt idx="2736">
                  <c:v>2,737.00</c:v>
                </c:pt>
                <c:pt idx="2737">
                  <c:v>2,737.99</c:v>
                </c:pt>
                <c:pt idx="2738">
                  <c:v>2,739.00</c:v>
                </c:pt>
                <c:pt idx="2739">
                  <c:v>2,740.00</c:v>
                </c:pt>
                <c:pt idx="2740">
                  <c:v>2,740.99</c:v>
                </c:pt>
                <c:pt idx="2741">
                  <c:v>2,741.99</c:v>
                </c:pt>
                <c:pt idx="2742">
                  <c:v>2,743.00</c:v>
                </c:pt>
                <c:pt idx="2743">
                  <c:v>2,744.00</c:v>
                </c:pt>
                <c:pt idx="2744">
                  <c:v>2,744.99</c:v>
                </c:pt>
                <c:pt idx="2745">
                  <c:v>2,746.00</c:v>
                </c:pt>
                <c:pt idx="2746">
                  <c:v>2,747.00</c:v>
                </c:pt>
                <c:pt idx="2747">
                  <c:v>2,747.99</c:v>
                </c:pt>
                <c:pt idx="2748">
                  <c:v>2,749.00</c:v>
                </c:pt>
                <c:pt idx="2749">
                  <c:v>2,750.00</c:v>
                </c:pt>
                <c:pt idx="2750">
                  <c:v>2,750.99</c:v>
                </c:pt>
                <c:pt idx="2751">
                  <c:v>2,751.99</c:v>
                </c:pt>
                <c:pt idx="2752">
                  <c:v>2,753.00</c:v>
                </c:pt>
                <c:pt idx="2753">
                  <c:v>2,754.00</c:v>
                </c:pt>
                <c:pt idx="2754">
                  <c:v>2,754.99</c:v>
                </c:pt>
                <c:pt idx="2755">
                  <c:v>2,756.00</c:v>
                </c:pt>
                <c:pt idx="2756">
                  <c:v>2,757.00</c:v>
                </c:pt>
                <c:pt idx="2757">
                  <c:v>2,757.99</c:v>
                </c:pt>
                <c:pt idx="2758">
                  <c:v>2,759.00</c:v>
                </c:pt>
                <c:pt idx="2759">
                  <c:v>2,760.00</c:v>
                </c:pt>
                <c:pt idx="2760">
                  <c:v>2,760.99</c:v>
                </c:pt>
                <c:pt idx="2761">
                  <c:v>2,761.99</c:v>
                </c:pt>
                <c:pt idx="2762">
                  <c:v>2,763.00</c:v>
                </c:pt>
                <c:pt idx="2763">
                  <c:v>2,764.00</c:v>
                </c:pt>
                <c:pt idx="2764">
                  <c:v>2,764.99</c:v>
                </c:pt>
                <c:pt idx="2765">
                  <c:v>2,766.00</c:v>
                </c:pt>
                <c:pt idx="2766">
                  <c:v>2,767.00</c:v>
                </c:pt>
                <c:pt idx="2767">
                  <c:v>2,767.99</c:v>
                </c:pt>
                <c:pt idx="2768">
                  <c:v>2,768.99</c:v>
                </c:pt>
                <c:pt idx="2769">
                  <c:v>2,770.00</c:v>
                </c:pt>
                <c:pt idx="2770">
                  <c:v>2,771.00</c:v>
                </c:pt>
                <c:pt idx="2771">
                  <c:v>2,771.99</c:v>
                </c:pt>
                <c:pt idx="2772">
                  <c:v>2,773.00</c:v>
                </c:pt>
                <c:pt idx="2773">
                  <c:v>2,774.00</c:v>
                </c:pt>
                <c:pt idx="2774">
                  <c:v>2,774.99</c:v>
                </c:pt>
                <c:pt idx="2775">
                  <c:v>2,776.00</c:v>
                </c:pt>
                <c:pt idx="2776">
                  <c:v>2,777.00</c:v>
                </c:pt>
                <c:pt idx="2777">
                  <c:v>2,777.99</c:v>
                </c:pt>
                <c:pt idx="2778">
                  <c:v>2,778.99</c:v>
                </c:pt>
                <c:pt idx="2779">
                  <c:v>2,780.00</c:v>
                </c:pt>
                <c:pt idx="2780">
                  <c:v>2,781.00</c:v>
                </c:pt>
                <c:pt idx="2781">
                  <c:v>2,781.99</c:v>
                </c:pt>
                <c:pt idx="2782">
                  <c:v>2,783.00</c:v>
                </c:pt>
                <c:pt idx="2783">
                  <c:v>2,784.00</c:v>
                </c:pt>
                <c:pt idx="2784">
                  <c:v>2,784.99</c:v>
                </c:pt>
                <c:pt idx="2785">
                  <c:v>2,786.00</c:v>
                </c:pt>
                <c:pt idx="2786">
                  <c:v>2,787.00</c:v>
                </c:pt>
                <c:pt idx="2787">
                  <c:v>2,787.99</c:v>
                </c:pt>
                <c:pt idx="2788">
                  <c:v>2,788.99</c:v>
                </c:pt>
                <c:pt idx="2789">
                  <c:v>2,790.00</c:v>
                </c:pt>
                <c:pt idx="2790">
                  <c:v>2,791.00</c:v>
                </c:pt>
                <c:pt idx="2791">
                  <c:v>2,791.99</c:v>
                </c:pt>
                <c:pt idx="2792">
                  <c:v>2,793.00</c:v>
                </c:pt>
                <c:pt idx="2793">
                  <c:v>2,794.00</c:v>
                </c:pt>
                <c:pt idx="2794">
                  <c:v>2,794.99</c:v>
                </c:pt>
                <c:pt idx="2795">
                  <c:v>2,796.00</c:v>
                </c:pt>
                <c:pt idx="2796">
                  <c:v>2,797.00</c:v>
                </c:pt>
                <c:pt idx="2797">
                  <c:v>2,797.99</c:v>
                </c:pt>
                <c:pt idx="2798">
                  <c:v>2,798.99</c:v>
                </c:pt>
                <c:pt idx="2799">
                  <c:v>2,800.00</c:v>
                </c:pt>
                <c:pt idx="2800">
                  <c:v>2,801.00</c:v>
                </c:pt>
                <c:pt idx="2801">
                  <c:v>2,801.99</c:v>
                </c:pt>
                <c:pt idx="2802">
                  <c:v>2,803.00</c:v>
                </c:pt>
                <c:pt idx="2803">
                  <c:v>2,804.00</c:v>
                </c:pt>
                <c:pt idx="2804">
                  <c:v>2,804.99</c:v>
                </c:pt>
                <c:pt idx="2805">
                  <c:v>2,806.00</c:v>
                </c:pt>
                <c:pt idx="2806">
                  <c:v>2,807.00</c:v>
                </c:pt>
                <c:pt idx="2807">
                  <c:v>2,807.99</c:v>
                </c:pt>
                <c:pt idx="2808">
                  <c:v>2,808.99</c:v>
                </c:pt>
                <c:pt idx="2809">
                  <c:v>2,810.00</c:v>
                </c:pt>
                <c:pt idx="2810">
                  <c:v>2,811.00</c:v>
                </c:pt>
                <c:pt idx="2811">
                  <c:v>2,811.99</c:v>
                </c:pt>
                <c:pt idx="2812">
                  <c:v>2,813.00</c:v>
                </c:pt>
                <c:pt idx="2813">
                  <c:v>2,814.00</c:v>
                </c:pt>
                <c:pt idx="2814">
                  <c:v>2,814.99</c:v>
                </c:pt>
                <c:pt idx="2815">
                  <c:v>2,815.99</c:v>
                </c:pt>
                <c:pt idx="2816">
                  <c:v>2,817.00</c:v>
                </c:pt>
                <c:pt idx="2817">
                  <c:v>2,818.00</c:v>
                </c:pt>
                <c:pt idx="2818">
                  <c:v>2,818.99</c:v>
                </c:pt>
                <c:pt idx="2819">
                  <c:v>2,820.00</c:v>
                </c:pt>
                <c:pt idx="2820">
                  <c:v>2,821.00</c:v>
                </c:pt>
                <c:pt idx="2821">
                  <c:v>2,821.99</c:v>
                </c:pt>
                <c:pt idx="2822">
                  <c:v>2,823.00</c:v>
                </c:pt>
                <c:pt idx="2823">
                  <c:v>2,824.00</c:v>
                </c:pt>
                <c:pt idx="2824">
                  <c:v>2,824.99</c:v>
                </c:pt>
                <c:pt idx="2825">
                  <c:v>2,825.99</c:v>
                </c:pt>
                <c:pt idx="2826">
                  <c:v>2,827.00</c:v>
                </c:pt>
                <c:pt idx="2827">
                  <c:v>2,828.00</c:v>
                </c:pt>
                <c:pt idx="2828">
                  <c:v>2,828.99</c:v>
                </c:pt>
                <c:pt idx="2829">
                  <c:v>2,830.00</c:v>
                </c:pt>
                <c:pt idx="2830">
                  <c:v>2,831.00</c:v>
                </c:pt>
                <c:pt idx="2831">
                  <c:v>2,831.99</c:v>
                </c:pt>
                <c:pt idx="2832">
                  <c:v>2,833.00</c:v>
                </c:pt>
                <c:pt idx="2833">
                  <c:v>2,834.00</c:v>
                </c:pt>
                <c:pt idx="2834">
                  <c:v>2,834.99</c:v>
                </c:pt>
                <c:pt idx="2835">
                  <c:v>2,835.99</c:v>
                </c:pt>
                <c:pt idx="2836">
                  <c:v>2,837.00</c:v>
                </c:pt>
                <c:pt idx="2837">
                  <c:v>2,838.00</c:v>
                </c:pt>
                <c:pt idx="2838">
                  <c:v>2,838.99</c:v>
                </c:pt>
                <c:pt idx="2839">
                  <c:v>2,840.00</c:v>
                </c:pt>
                <c:pt idx="2840">
                  <c:v>2,841.00</c:v>
                </c:pt>
                <c:pt idx="2841">
                  <c:v>2,841.99</c:v>
                </c:pt>
                <c:pt idx="2842">
                  <c:v>2,842.99</c:v>
                </c:pt>
                <c:pt idx="2843">
                  <c:v>2,844.00</c:v>
                </c:pt>
                <c:pt idx="2844">
                  <c:v>2,845.00</c:v>
                </c:pt>
                <c:pt idx="2845">
                  <c:v>2,845.99</c:v>
                </c:pt>
                <c:pt idx="2846">
                  <c:v>2,847.00</c:v>
                </c:pt>
                <c:pt idx="2847">
                  <c:v>2,848.00</c:v>
                </c:pt>
                <c:pt idx="2848">
                  <c:v>2,848.99</c:v>
                </c:pt>
                <c:pt idx="2849">
                  <c:v>2,850.00</c:v>
                </c:pt>
                <c:pt idx="2850">
                  <c:v>2,851.00</c:v>
                </c:pt>
                <c:pt idx="2851">
                  <c:v>2,851.99</c:v>
                </c:pt>
                <c:pt idx="2852">
                  <c:v>2,852.99</c:v>
                </c:pt>
                <c:pt idx="2853">
                  <c:v>2,854.00</c:v>
                </c:pt>
                <c:pt idx="2854">
                  <c:v>2,855.00</c:v>
                </c:pt>
                <c:pt idx="2855">
                  <c:v>2,855.99</c:v>
                </c:pt>
                <c:pt idx="2856">
                  <c:v>2,857.00</c:v>
                </c:pt>
                <c:pt idx="2857">
                  <c:v>2,858.00</c:v>
                </c:pt>
                <c:pt idx="2858">
                  <c:v>2,858.99</c:v>
                </c:pt>
                <c:pt idx="2859">
                  <c:v>2,860.00</c:v>
                </c:pt>
                <c:pt idx="2860">
                  <c:v>2,861.00</c:v>
                </c:pt>
                <c:pt idx="2861">
                  <c:v>2,861.99</c:v>
                </c:pt>
                <c:pt idx="2862">
                  <c:v>2,862.99</c:v>
                </c:pt>
                <c:pt idx="2863">
                  <c:v>2,864.00</c:v>
                </c:pt>
                <c:pt idx="2864">
                  <c:v>2,865.00</c:v>
                </c:pt>
                <c:pt idx="2865">
                  <c:v>2,865.99</c:v>
                </c:pt>
                <c:pt idx="2866">
                  <c:v>2,867.00</c:v>
                </c:pt>
                <c:pt idx="2867">
                  <c:v>2,868.00</c:v>
                </c:pt>
                <c:pt idx="2868">
                  <c:v>2,868.99</c:v>
                </c:pt>
                <c:pt idx="2869">
                  <c:v>2,870.00</c:v>
                </c:pt>
                <c:pt idx="2870">
                  <c:v>2,871.00</c:v>
                </c:pt>
                <c:pt idx="2871">
                  <c:v>2,871.99</c:v>
                </c:pt>
                <c:pt idx="2872">
                  <c:v>2,872.99</c:v>
                </c:pt>
                <c:pt idx="2873">
                  <c:v>2,874.00</c:v>
                </c:pt>
                <c:pt idx="2874">
                  <c:v>2,875.00</c:v>
                </c:pt>
                <c:pt idx="2875">
                  <c:v>2,875.99</c:v>
                </c:pt>
                <c:pt idx="2876">
                  <c:v>2,877.00</c:v>
                </c:pt>
                <c:pt idx="2877">
                  <c:v>2,878.00</c:v>
                </c:pt>
                <c:pt idx="2878">
                  <c:v>2,878.99</c:v>
                </c:pt>
                <c:pt idx="2879">
                  <c:v>2,880.00</c:v>
                </c:pt>
                <c:pt idx="2880">
                  <c:v>2,881.00</c:v>
                </c:pt>
                <c:pt idx="2881">
                  <c:v>2,881.99</c:v>
                </c:pt>
                <c:pt idx="2882">
                  <c:v>2,882.99</c:v>
                </c:pt>
                <c:pt idx="2883">
                  <c:v>2,884.00</c:v>
                </c:pt>
                <c:pt idx="2884">
                  <c:v>2,885.00</c:v>
                </c:pt>
                <c:pt idx="2885">
                  <c:v>2,885.99</c:v>
                </c:pt>
                <c:pt idx="2886">
                  <c:v>2,887.00</c:v>
                </c:pt>
                <c:pt idx="2887">
                  <c:v>2,888.00</c:v>
                </c:pt>
                <c:pt idx="2888">
                  <c:v>2,888.99</c:v>
                </c:pt>
                <c:pt idx="2889">
                  <c:v>2,889.99</c:v>
                </c:pt>
                <c:pt idx="2890">
                  <c:v>2,891.00</c:v>
                </c:pt>
                <c:pt idx="2891">
                  <c:v>2,891.99</c:v>
                </c:pt>
                <c:pt idx="2892">
                  <c:v>2,892.99</c:v>
                </c:pt>
                <c:pt idx="2893">
                  <c:v>2,894.00</c:v>
                </c:pt>
                <c:pt idx="2894">
                  <c:v>2,895.00</c:v>
                </c:pt>
                <c:pt idx="2895">
                  <c:v>2,895.99</c:v>
                </c:pt>
                <c:pt idx="2896">
                  <c:v>2,897.00</c:v>
                </c:pt>
                <c:pt idx="2897">
                  <c:v>2,898.00</c:v>
                </c:pt>
                <c:pt idx="2898">
                  <c:v>2,898.99</c:v>
                </c:pt>
                <c:pt idx="2899">
                  <c:v>2,899.99</c:v>
                </c:pt>
                <c:pt idx="2900">
                  <c:v>2,901.00</c:v>
                </c:pt>
                <c:pt idx="2901">
                  <c:v>2,902.00</c:v>
                </c:pt>
                <c:pt idx="2902">
                  <c:v>2,902.99</c:v>
                </c:pt>
                <c:pt idx="2903">
                  <c:v>2,904.00</c:v>
                </c:pt>
                <c:pt idx="2904">
                  <c:v>2,905.00</c:v>
                </c:pt>
                <c:pt idx="2905">
                  <c:v>2,905.99</c:v>
                </c:pt>
                <c:pt idx="2906">
                  <c:v>2,907.00</c:v>
                </c:pt>
                <c:pt idx="2907">
                  <c:v>2,908.00</c:v>
                </c:pt>
                <c:pt idx="2908">
                  <c:v>2,908.99</c:v>
                </c:pt>
                <c:pt idx="2909">
                  <c:v>2,909.99</c:v>
                </c:pt>
                <c:pt idx="2910">
                  <c:v>2,911.00</c:v>
                </c:pt>
                <c:pt idx="2911">
                  <c:v>2,912.00</c:v>
                </c:pt>
                <c:pt idx="2912">
                  <c:v>2,912.99</c:v>
                </c:pt>
                <c:pt idx="2913">
                  <c:v>2,914.00</c:v>
                </c:pt>
                <c:pt idx="2914">
                  <c:v>2,915.00</c:v>
                </c:pt>
                <c:pt idx="2915">
                  <c:v>2,915.99</c:v>
                </c:pt>
                <c:pt idx="2916">
                  <c:v>2,917.00</c:v>
                </c:pt>
                <c:pt idx="2917">
                  <c:v>2,918.00</c:v>
                </c:pt>
                <c:pt idx="2918">
                  <c:v>2,918.99</c:v>
                </c:pt>
                <c:pt idx="2919">
                  <c:v>2,919.99</c:v>
                </c:pt>
                <c:pt idx="2920">
                  <c:v>2,921.00</c:v>
                </c:pt>
                <c:pt idx="2921">
                  <c:v>2,922.00</c:v>
                </c:pt>
                <c:pt idx="2922">
                  <c:v>2,922.99</c:v>
                </c:pt>
                <c:pt idx="2923">
                  <c:v>2,924.00</c:v>
                </c:pt>
                <c:pt idx="2924">
                  <c:v>2,925.00</c:v>
                </c:pt>
                <c:pt idx="2925">
                  <c:v>2,925.99</c:v>
                </c:pt>
                <c:pt idx="2926">
                  <c:v>2,927.00</c:v>
                </c:pt>
                <c:pt idx="2927">
                  <c:v>2,928.00</c:v>
                </c:pt>
                <c:pt idx="2928">
                  <c:v>2,928.99</c:v>
                </c:pt>
                <c:pt idx="2929">
                  <c:v>2,929.99</c:v>
                </c:pt>
                <c:pt idx="2930">
                  <c:v>2,931.00</c:v>
                </c:pt>
                <c:pt idx="2931">
                  <c:v>2,932.00</c:v>
                </c:pt>
                <c:pt idx="2932">
                  <c:v>2,932.99</c:v>
                </c:pt>
                <c:pt idx="2933">
                  <c:v>2,934.00</c:v>
                </c:pt>
                <c:pt idx="2934">
                  <c:v>2,935.00</c:v>
                </c:pt>
                <c:pt idx="2935">
                  <c:v>2,935.99</c:v>
                </c:pt>
                <c:pt idx="2936">
                  <c:v>2,937.00</c:v>
                </c:pt>
                <c:pt idx="2937">
                  <c:v>2,938.00</c:v>
                </c:pt>
                <c:pt idx="2938">
                  <c:v>2,938.99</c:v>
                </c:pt>
                <c:pt idx="2939">
                  <c:v>2,939.99</c:v>
                </c:pt>
                <c:pt idx="2940">
                  <c:v>2,941.00</c:v>
                </c:pt>
                <c:pt idx="2941">
                  <c:v>2,942.00</c:v>
                </c:pt>
                <c:pt idx="2942">
                  <c:v>2,942.99</c:v>
                </c:pt>
                <c:pt idx="2943">
                  <c:v>2,944.00</c:v>
                </c:pt>
                <c:pt idx="2944">
                  <c:v>2,945.00</c:v>
                </c:pt>
                <c:pt idx="2945">
                  <c:v>2,945.99</c:v>
                </c:pt>
                <c:pt idx="2946">
                  <c:v>2,946.99</c:v>
                </c:pt>
                <c:pt idx="2947">
                  <c:v>2,948.00</c:v>
                </c:pt>
                <c:pt idx="2948">
                  <c:v>2,949.00</c:v>
                </c:pt>
                <c:pt idx="2949">
                  <c:v>2,949.99</c:v>
                </c:pt>
                <c:pt idx="2950">
                  <c:v>2,951.00</c:v>
                </c:pt>
                <c:pt idx="2951">
                  <c:v>2,952.00</c:v>
                </c:pt>
                <c:pt idx="2952">
                  <c:v>2,952.99</c:v>
                </c:pt>
                <c:pt idx="2953">
                  <c:v>2,954.00</c:v>
                </c:pt>
                <c:pt idx="2954">
                  <c:v>2,955.00</c:v>
                </c:pt>
                <c:pt idx="2955">
                  <c:v>2,955.99</c:v>
                </c:pt>
                <c:pt idx="2956">
                  <c:v>2,956.99</c:v>
                </c:pt>
                <c:pt idx="2957">
                  <c:v>2,958.00</c:v>
                </c:pt>
                <c:pt idx="2958">
                  <c:v>2,959.00</c:v>
                </c:pt>
                <c:pt idx="2959">
                  <c:v>2,959.99</c:v>
                </c:pt>
                <c:pt idx="2960">
                  <c:v>2,961.00</c:v>
                </c:pt>
                <c:pt idx="2961">
                  <c:v>2,962.00</c:v>
                </c:pt>
                <c:pt idx="2962">
                  <c:v>2,962.99</c:v>
                </c:pt>
                <c:pt idx="2963">
                  <c:v>2,964.00</c:v>
                </c:pt>
                <c:pt idx="2964">
                  <c:v>2,965.00</c:v>
                </c:pt>
                <c:pt idx="2965">
                  <c:v>2,965.99</c:v>
                </c:pt>
                <c:pt idx="2966">
                  <c:v>2,966.99</c:v>
                </c:pt>
                <c:pt idx="2967">
                  <c:v>2,968.00</c:v>
                </c:pt>
                <c:pt idx="2968">
                  <c:v>2,969.00</c:v>
                </c:pt>
                <c:pt idx="2969">
                  <c:v>2,969.99</c:v>
                </c:pt>
                <c:pt idx="2970">
                  <c:v>2,971.00</c:v>
                </c:pt>
                <c:pt idx="2971">
                  <c:v>2,972.00</c:v>
                </c:pt>
                <c:pt idx="2972">
                  <c:v>2,972.99</c:v>
                </c:pt>
                <c:pt idx="2973">
                  <c:v>2,974.00</c:v>
                </c:pt>
                <c:pt idx="2974">
                  <c:v>2,975.00</c:v>
                </c:pt>
                <c:pt idx="2975">
                  <c:v>2,975.99</c:v>
                </c:pt>
                <c:pt idx="2976">
                  <c:v>2,976.99</c:v>
                </c:pt>
                <c:pt idx="2977">
                  <c:v>2,978.00</c:v>
                </c:pt>
                <c:pt idx="2978">
                  <c:v>2,979.00</c:v>
                </c:pt>
                <c:pt idx="2979">
                  <c:v>2,979.99</c:v>
                </c:pt>
                <c:pt idx="2980">
                  <c:v>2,981.00</c:v>
                </c:pt>
                <c:pt idx="2981">
                  <c:v>2,982.00</c:v>
                </c:pt>
                <c:pt idx="2982">
                  <c:v>2,982.99</c:v>
                </c:pt>
                <c:pt idx="2983">
                  <c:v>2,983.99</c:v>
                </c:pt>
                <c:pt idx="2984">
                  <c:v>2,985.00</c:v>
                </c:pt>
                <c:pt idx="2985">
                  <c:v>2,986.00</c:v>
                </c:pt>
                <c:pt idx="2986">
                  <c:v>2,986.99</c:v>
                </c:pt>
                <c:pt idx="2987">
                  <c:v>2,988.00</c:v>
                </c:pt>
                <c:pt idx="2988">
                  <c:v>2,989.00</c:v>
                </c:pt>
                <c:pt idx="2989">
                  <c:v>2,989.99</c:v>
                </c:pt>
                <c:pt idx="2990">
                  <c:v>2,991.00</c:v>
                </c:pt>
                <c:pt idx="2991">
                  <c:v>2,992.00</c:v>
                </c:pt>
                <c:pt idx="2992">
                  <c:v>2,992.99</c:v>
                </c:pt>
                <c:pt idx="2993">
                  <c:v>2,993.99</c:v>
                </c:pt>
                <c:pt idx="2994">
                  <c:v>2,995.00</c:v>
                </c:pt>
                <c:pt idx="2995">
                  <c:v>2,996.00</c:v>
                </c:pt>
                <c:pt idx="2996">
                  <c:v>2,996.99</c:v>
                </c:pt>
                <c:pt idx="2997">
                  <c:v>2,998.00</c:v>
                </c:pt>
                <c:pt idx="2998">
                  <c:v>2,999.00</c:v>
                </c:pt>
                <c:pt idx="2999">
                  <c:v>2,999.99</c:v>
                </c:pt>
                <c:pt idx="3000">
                  <c:v>3,001.00</c:v>
                </c:pt>
                <c:pt idx="3001">
                  <c:v>3,002.00</c:v>
                </c:pt>
                <c:pt idx="3002">
                  <c:v>3,002.99</c:v>
                </c:pt>
                <c:pt idx="3003">
                  <c:v>3,003.99</c:v>
                </c:pt>
                <c:pt idx="3004">
                  <c:v>3,005.00</c:v>
                </c:pt>
                <c:pt idx="3005">
                  <c:v>3,006.00</c:v>
                </c:pt>
                <c:pt idx="3006">
                  <c:v>3,006.99</c:v>
                </c:pt>
                <c:pt idx="3007">
                  <c:v>3,008.00</c:v>
                </c:pt>
                <c:pt idx="3008">
                  <c:v>3,009.00</c:v>
                </c:pt>
                <c:pt idx="3009">
                  <c:v>3,009.99</c:v>
                </c:pt>
                <c:pt idx="3010">
                  <c:v>3,011.00</c:v>
                </c:pt>
                <c:pt idx="3011">
                  <c:v>3,012.00</c:v>
                </c:pt>
                <c:pt idx="3012">
                  <c:v>3,012.99</c:v>
                </c:pt>
                <c:pt idx="3013">
                  <c:v>3,013.99</c:v>
                </c:pt>
                <c:pt idx="3014">
                  <c:v>3,015.00</c:v>
                </c:pt>
                <c:pt idx="3015">
                  <c:v>3,016.00</c:v>
                </c:pt>
                <c:pt idx="3016">
                  <c:v>3,016.99</c:v>
                </c:pt>
                <c:pt idx="3017">
                  <c:v>3,018.00</c:v>
                </c:pt>
                <c:pt idx="3018">
                  <c:v>3,019.00</c:v>
                </c:pt>
                <c:pt idx="3019">
                  <c:v>3,019.99</c:v>
                </c:pt>
                <c:pt idx="3020">
                  <c:v>3,020.99</c:v>
                </c:pt>
                <c:pt idx="3021">
                  <c:v>3,022.00</c:v>
                </c:pt>
                <c:pt idx="3022">
                  <c:v>3,023.00</c:v>
                </c:pt>
                <c:pt idx="3023">
                  <c:v>3,023.99</c:v>
                </c:pt>
                <c:pt idx="3024">
                  <c:v>3,025.00</c:v>
                </c:pt>
                <c:pt idx="3025">
                  <c:v>3,026.00</c:v>
                </c:pt>
                <c:pt idx="3026">
                  <c:v>3,026.99</c:v>
                </c:pt>
                <c:pt idx="3027">
                  <c:v>3,028.00</c:v>
                </c:pt>
                <c:pt idx="3028">
                  <c:v>3,029.00</c:v>
                </c:pt>
                <c:pt idx="3029">
                  <c:v>3,029.99</c:v>
                </c:pt>
                <c:pt idx="3030">
                  <c:v>3,030.99</c:v>
                </c:pt>
                <c:pt idx="3031">
                  <c:v>3,032.00</c:v>
                </c:pt>
                <c:pt idx="3032">
                  <c:v>3,033.00</c:v>
                </c:pt>
                <c:pt idx="3033">
                  <c:v>3,033.99</c:v>
                </c:pt>
                <c:pt idx="3034">
                  <c:v>3,035.00</c:v>
                </c:pt>
                <c:pt idx="3035">
                  <c:v>3,036.00</c:v>
                </c:pt>
                <c:pt idx="3036">
                  <c:v>3,036.99</c:v>
                </c:pt>
                <c:pt idx="3037">
                  <c:v>3,038.00</c:v>
                </c:pt>
                <c:pt idx="3038">
                  <c:v>3,039.00</c:v>
                </c:pt>
                <c:pt idx="3039">
                  <c:v>3,039.99</c:v>
                </c:pt>
                <c:pt idx="3040">
                  <c:v>3,040.99</c:v>
                </c:pt>
                <c:pt idx="3041">
                  <c:v>3,042.00</c:v>
                </c:pt>
                <c:pt idx="3042">
                  <c:v>3,043.00</c:v>
                </c:pt>
                <c:pt idx="3043">
                  <c:v>3,043.99</c:v>
                </c:pt>
                <c:pt idx="3044">
                  <c:v>3,045.00</c:v>
                </c:pt>
                <c:pt idx="3045">
                  <c:v>3,046.00</c:v>
                </c:pt>
                <c:pt idx="3046">
                  <c:v>3,046.99</c:v>
                </c:pt>
                <c:pt idx="3047">
                  <c:v>3,048.00</c:v>
                </c:pt>
                <c:pt idx="3048">
                  <c:v>3,049.00</c:v>
                </c:pt>
                <c:pt idx="3049">
                  <c:v>3,049.99</c:v>
                </c:pt>
                <c:pt idx="3050">
                  <c:v>3,050.99</c:v>
                </c:pt>
                <c:pt idx="3051">
                  <c:v>3,052.00</c:v>
                </c:pt>
                <c:pt idx="3052">
                  <c:v>3,053.00</c:v>
                </c:pt>
                <c:pt idx="3053">
                  <c:v>3,053.99</c:v>
                </c:pt>
                <c:pt idx="3054">
                  <c:v>3,055.00</c:v>
                </c:pt>
                <c:pt idx="3055">
                  <c:v>3,056.00</c:v>
                </c:pt>
                <c:pt idx="3056">
                  <c:v>3,056.99</c:v>
                </c:pt>
                <c:pt idx="3057">
                  <c:v>3,057.99</c:v>
                </c:pt>
                <c:pt idx="3058">
                  <c:v>3,059.00</c:v>
                </c:pt>
                <c:pt idx="3059">
                  <c:v>3,060.00</c:v>
                </c:pt>
                <c:pt idx="3060">
                  <c:v>3,060.99</c:v>
                </c:pt>
                <c:pt idx="3061">
                  <c:v>3,062.00</c:v>
                </c:pt>
                <c:pt idx="3062">
                  <c:v>3,063.00</c:v>
                </c:pt>
                <c:pt idx="3063">
                  <c:v>3,063.99</c:v>
                </c:pt>
                <c:pt idx="3064">
                  <c:v>3,065.00</c:v>
                </c:pt>
                <c:pt idx="3065">
                  <c:v>3,066.00</c:v>
                </c:pt>
                <c:pt idx="3066">
                  <c:v>3,066.99</c:v>
                </c:pt>
                <c:pt idx="3067">
                  <c:v>3,067.99</c:v>
                </c:pt>
                <c:pt idx="3068">
                  <c:v>3,069.00</c:v>
                </c:pt>
                <c:pt idx="3069">
                  <c:v>3,070.00</c:v>
                </c:pt>
                <c:pt idx="3070">
                  <c:v>3,070.99</c:v>
                </c:pt>
                <c:pt idx="3071">
                  <c:v>3,072.00</c:v>
                </c:pt>
                <c:pt idx="3072">
                  <c:v>3,073.00</c:v>
                </c:pt>
                <c:pt idx="3073">
                  <c:v>3,073.99</c:v>
                </c:pt>
                <c:pt idx="3074">
                  <c:v>3,075.00</c:v>
                </c:pt>
                <c:pt idx="3075">
                  <c:v>3,076.00</c:v>
                </c:pt>
                <c:pt idx="3076">
                  <c:v>3,076.99</c:v>
                </c:pt>
                <c:pt idx="3077">
                  <c:v>3,077.99</c:v>
                </c:pt>
                <c:pt idx="3078">
                  <c:v>3,079.00</c:v>
                </c:pt>
                <c:pt idx="3079">
                  <c:v>3,080.00</c:v>
                </c:pt>
                <c:pt idx="3080">
                  <c:v>3,080.99</c:v>
                </c:pt>
                <c:pt idx="3081">
                  <c:v>3,082.00</c:v>
                </c:pt>
                <c:pt idx="3082">
                  <c:v>3,083.00</c:v>
                </c:pt>
                <c:pt idx="3083">
                  <c:v>3,083.99</c:v>
                </c:pt>
                <c:pt idx="3084">
                  <c:v>3,085.00</c:v>
                </c:pt>
                <c:pt idx="3085">
                  <c:v>3,086.00</c:v>
                </c:pt>
                <c:pt idx="3086">
                  <c:v>3,086.99</c:v>
                </c:pt>
                <c:pt idx="3087">
                  <c:v>3,087.99</c:v>
                </c:pt>
                <c:pt idx="3088">
                  <c:v>3,089.00</c:v>
                </c:pt>
                <c:pt idx="3089">
                  <c:v>3,090.00</c:v>
                </c:pt>
                <c:pt idx="3090">
                  <c:v>3,090.99</c:v>
                </c:pt>
                <c:pt idx="3091">
                  <c:v>3,092.00</c:v>
                </c:pt>
                <c:pt idx="3092">
                  <c:v>3,093.00</c:v>
                </c:pt>
                <c:pt idx="3093">
                  <c:v>3,093.99</c:v>
                </c:pt>
                <c:pt idx="3094">
                  <c:v>3,094.99</c:v>
                </c:pt>
                <c:pt idx="3095">
                  <c:v>3,096.00</c:v>
                </c:pt>
                <c:pt idx="3096">
                  <c:v>3,097.00</c:v>
                </c:pt>
                <c:pt idx="3097">
                  <c:v>3,097.99</c:v>
                </c:pt>
                <c:pt idx="3098">
                  <c:v>3,099.00</c:v>
                </c:pt>
                <c:pt idx="3099">
                  <c:v>3,100.00</c:v>
                </c:pt>
                <c:pt idx="3100">
                  <c:v>3,100.99</c:v>
                </c:pt>
                <c:pt idx="3101">
                  <c:v>3,102.00</c:v>
                </c:pt>
                <c:pt idx="3102">
                  <c:v>3,103.00</c:v>
                </c:pt>
                <c:pt idx="3103">
                  <c:v>3,103.99</c:v>
                </c:pt>
                <c:pt idx="3104">
                  <c:v>3,104.99</c:v>
                </c:pt>
                <c:pt idx="3105">
                  <c:v>3,106.00</c:v>
                </c:pt>
                <c:pt idx="3106">
                  <c:v>3,107.00</c:v>
                </c:pt>
                <c:pt idx="3107">
                  <c:v>3,107.99</c:v>
                </c:pt>
                <c:pt idx="3108">
                  <c:v>3,109.00</c:v>
                </c:pt>
                <c:pt idx="3109">
                  <c:v>3,110.00</c:v>
                </c:pt>
                <c:pt idx="3110">
                  <c:v>3,110.99</c:v>
                </c:pt>
                <c:pt idx="3111">
                  <c:v>3,112.00</c:v>
                </c:pt>
                <c:pt idx="3112">
                  <c:v>3,113.00</c:v>
                </c:pt>
                <c:pt idx="3113">
                  <c:v>3,113.99</c:v>
                </c:pt>
                <c:pt idx="3114">
                  <c:v>3,114.99</c:v>
                </c:pt>
                <c:pt idx="3115">
                  <c:v>3,116.00</c:v>
                </c:pt>
                <c:pt idx="3116">
                  <c:v>3,117.00</c:v>
                </c:pt>
                <c:pt idx="3117">
                  <c:v>3,117.99</c:v>
                </c:pt>
                <c:pt idx="3118">
                  <c:v>3,119.00</c:v>
                </c:pt>
                <c:pt idx="3119">
                  <c:v>3,120.00</c:v>
                </c:pt>
                <c:pt idx="3120">
                  <c:v>3,120.99</c:v>
                </c:pt>
                <c:pt idx="3121">
                  <c:v>3,122.00</c:v>
                </c:pt>
                <c:pt idx="3122">
                  <c:v>3,123.00</c:v>
                </c:pt>
                <c:pt idx="3123">
                  <c:v>3,123.99</c:v>
                </c:pt>
                <c:pt idx="3124">
                  <c:v>3,124.99</c:v>
                </c:pt>
                <c:pt idx="3125">
                  <c:v>3,126.00</c:v>
                </c:pt>
                <c:pt idx="3126">
                  <c:v>3,127.00</c:v>
                </c:pt>
                <c:pt idx="3127">
                  <c:v>3,127.99</c:v>
                </c:pt>
                <c:pt idx="3128">
                  <c:v>3,129.00</c:v>
                </c:pt>
                <c:pt idx="3129">
                  <c:v>3,130.00</c:v>
                </c:pt>
                <c:pt idx="3130">
                  <c:v>3,130.99</c:v>
                </c:pt>
                <c:pt idx="3131">
                  <c:v>3,132.00</c:v>
                </c:pt>
                <c:pt idx="3132">
                  <c:v>3,133.00</c:v>
                </c:pt>
                <c:pt idx="3133">
                  <c:v>3,133.99</c:v>
                </c:pt>
                <c:pt idx="3134">
                  <c:v>3,134.99</c:v>
                </c:pt>
                <c:pt idx="3135">
                  <c:v>3,136.00</c:v>
                </c:pt>
                <c:pt idx="3136">
                  <c:v>3,137.00</c:v>
                </c:pt>
                <c:pt idx="3137">
                  <c:v>3,137.99</c:v>
                </c:pt>
                <c:pt idx="3138">
                  <c:v>3,139.00</c:v>
                </c:pt>
                <c:pt idx="3139">
                  <c:v>3,140.00</c:v>
                </c:pt>
                <c:pt idx="3140">
                  <c:v>3,140.99</c:v>
                </c:pt>
                <c:pt idx="3141">
                  <c:v>3,142.00</c:v>
                </c:pt>
                <c:pt idx="3142">
                  <c:v>3,143.00</c:v>
                </c:pt>
                <c:pt idx="3143">
                  <c:v>3,143.99</c:v>
                </c:pt>
                <c:pt idx="3144">
                  <c:v>3,144.99</c:v>
                </c:pt>
                <c:pt idx="3145">
                  <c:v>3,146.00</c:v>
                </c:pt>
                <c:pt idx="3146">
                  <c:v>3,147.00</c:v>
                </c:pt>
                <c:pt idx="3147">
                  <c:v>3,147.99</c:v>
                </c:pt>
                <c:pt idx="3148">
                  <c:v>3,149.00</c:v>
                </c:pt>
                <c:pt idx="3149">
                  <c:v>3,150.00</c:v>
                </c:pt>
                <c:pt idx="3150">
                  <c:v>3,150.99</c:v>
                </c:pt>
                <c:pt idx="3151">
                  <c:v>3,152.00</c:v>
                </c:pt>
                <c:pt idx="3152">
                  <c:v>3,153.00</c:v>
                </c:pt>
                <c:pt idx="3153">
                  <c:v>3,153.99</c:v>
                </c:pt>
                <c:pt idx="3154">
                  <c:v>3,154.99</c:v>
                </c:pt>
                <c:pt idx="3155">
                  <c:v>3,156.00</c:v>
                </c:pt>
                <c:pt idx="3156">
                  <c:v>3,157.00</c:v>
                </c:pt>
                <c:pt idx="3157">
                  <c:v>3,157.99</c:v>
                </c:pt>
                <c:pt idx="3158">
                  <c:v>3,159.00</c:v>
                </c:pt>
                <c:pt idx="3159">
                  <c:v>3,160.00</c:v>
                </c:pt>
                <c:pt idx="3160">
                  <c:v>3,160.99</c:v>
                </c:pt>
                <c:pt idx="3161">
                  <c:v>3,162.00</c:v>
                </c:pt>
                <c:pt idx="3162">
                  <c:v>3,163.00</c:v>
                </c:pt>
                <c:pt idx="3163">
                  <c:v>3,163.99</c:v>
                </c:pt>
                <c:pt idx="3164">
                  <c:v>3,164.99</c:v>
                </c:pt>
                <c:pt idx="3165">
                  <c:v>3,166.00</c:v>
                </c:pt>
                <c:pt idx="3166">
                  <c:v>3,167.00</c:v>
                </c:pt>
                <c:pt idx="3167">
                  <c:v>3,167.99</c:v>
                </c:pt>
                <c:pt idx="3168">
                  <c:v>3,169.00</c:v>
                </c:pt>
                <c:pt idx="3169">
                  <c:v>3,170.00</c:v>
                </c:pt>
                <c:pt idx="3170">
                  <c:v>3,170.99</c:v>
                </c:pt>
                <c:pt idx="3171">
                  <c:v>3,172.00</c:v>
                </c:pt>
                <c:pt idx="3172">
                  <c:v>3,173.00</c:v>
                </c:pt>
                <c:pt idx="3173">
                  <c:v>3,173.99</c:v>
                </c:pt>
                <c:pt idx="3174">
                  <c:v>3,174.99</c:v>
                </c:pt>
                <c:pt idx="3175">
                  <c:v>3,176.00</c:v>
                </c:pt>
                <c:pt idx="3176">
                  <c:v>3,177.00</c:v>
                </c:pt>
                <c:pt idx="3177">
                  <c:v>3,177.99</c:v>
                </c:pt>
                <c:pt idx="3178">
                  <c:v>3,179.00</c:v>
                </c:pt>
                <c:pt idx="3179">
                  <c:v>3,180.00</c:v>
                </c:pt>
                <c:pt idx="3180">
                  <c:v>3,180.99</c:v>
                </c:pt>
                <c:pt idx="3181">
                  <c:v>3,181.99</c:v>
                </c:pt>
                <c:pt idx="3182">
                  <c:v>3,183.00</c:v>
                </c:pt>
                <c:pt idx="3183">
                  <c:v>3,183.99</c:v>
                </c:pt>
                <c:pt idx="3184">
                  <c:v>3,184.99</c:v>
                </c:pt>
                <c:pt idx="3185">
                  <c:v>3,186.00</c:v>
                </c:pt>
                <c:pt idx="3186">
                  <c:v>3,187.00</c:v>
                </c:pt>
                <c:pt idx="3187">
                  <c:v>3,187.99</c:v>
                </c:pt>
                <c:pt idx="3188">
                  <c:v>3,189.00</c:v>
                </c:pt>
                <c:pt idx="3189">
                  <c:v>3,190.00</c:v>
                </c:pt>
                <c:pt idx="3190">
                  <c:v>3,190.99</c:v>
                </c:pt>
                <c:pt idx="3191">
                  <c:v>3,191.99</c:v>
                </c:pt>
                <c:pt idx="3192">
                  <c:v>3,193.00</c:v>
                </c:pt>
                <c:pt idx="3193">
                  <c:v>3,193.99</c:v>
                </c:pt>
                <c:pt idx="3194">
                  <c:v>3,194.99</c:v>
                </c:pt>
                <c:pt idx="3195">
                  <c:v>3,196.00</c:v>
                </c:pt>
                <c:pt idx="3196">
                  <c:v>3,197.00</c:v>
                </c:pt>
                <c:pt idx="3197">
                  <c:v>3,197.99</c:v>
                </c:pt>
                <c:pt idx="3198">
                  <c:v>3,199.00</c:v>
                </c:pt>
                <c:pt idx="3199">
                  <c:v>3,200.00</c:v>
                </c:pt>
                <c:pt idx="3200">
                  <c:v>3,200.99</c:v>
                </c:pt>
                <c:pt idx="3201">
                  <c:v>3,201.99</c:v>
                </c:pt>
                <c:pt idx="3202">
                  <c:v>3,203.00</c:v>
                </c:pt>
                <c:pt idx="3203">
                  <c:v>3,204.00</c:v>
                </c:pt>
                <c:pt idx="3204">
                  <c:v>3,204.99</c:v>
                </c:pt>
                <c:pt idx="3205">
                  <c:v>3,206.00</c:v>
                </c:pt>
                <c:pt idx="3206">
                  <c:v>3,207.00</c:v>
                </c:pt>
                <c:pt idx="3207">
                  <c:v>3,207.99</c:v>
                </c:pt>
                <c:pt idx="3208">
                  <c:v>3,209.00</c:v>
                </c:pt>
                <c:pt idx="3209">
                  <c:v>3,210.00</c:v>
                </c:pt>
                <c:pt idx="3210">
                  <c:v>3,210.99</c:v>
                </c:pt>
                <c:pt idx="3211">
                  <c:v>3,211.99</c:v>
                </c:pt>
                <c:pt idx="3212">
                  <c:v>3,213.00</c:v>
                </c:pt>
                <c:pt idx="3213">
                  <c:v>3,214.00</c:v>
                </c:pt>
                <c:pt idx="3214">
                  <c:v>3,214.99</c:v>
                </c:pt>
                <c:pt idx="3215">
                  <c:v>3,216.00</c:v>
                </c:pt>
                <c:pt idx="3216">
                  <c:v>3,217.00</c:v>
                </c:pt>
                <c:pt idx="3217">
                  <c:v>3,217.99</c:v>
                </c:pt>
                <c:pt idx="3218">
                  <c:v>3,219.00</c:v>
                </c:pt>
                <c:pt idx="3219">
                  <c:v>3,220.00</c:v>
                </c:pt>
                <c:pt idx="3220">
                  <c:v>3,220.99</c:v>
                </c:pt>
                <c:pt idx="3221">
                  <c:v>3,221.99</c:v>
                </c:pt>
                <c:pt idx="3222">
                  <c:v>3,223.00</c:v>
                </c:pt>
                <c:pt idx="3223">
                  <c:v>3,224.00</c:v>
                </c:pt>
                <c:pt idx="3224">
                  <c:v>3,224.99</c:v>
                </c:pt>
                <c:pt idx="3225">
                  <c:v>3,226.00</c:v>
                </c:pt>
                <c:pt idx="3226">
                  <c:v>3,227.00</c:v>
                </c:pt>
                <c:pt idx="3227">
                  <c:v>3,227.99</c:v>
                </c:pt>
                <c:pt idx="3228">
                  <c:v>3,229.00</c:v>
                </c:pt>
                <c:pt idx="3229">
                  <c:v>3,230.00</c:v>
                </c:pt>
                <c:pt idx="3230">
                  <c:v>3,230.99</c:v>
                </c:pt>
                <c:pt idx="3231">
                  <c:v>3,231.99</c:v>
                </c:pt>
                <c:pt idx="3232">
                  <c:v>3,233.00</c:v>
                </c:pt>
                <c:pt idx="3233">
                  <c:v>3,234.00</c:v>
                </c:pt>
                <c:pt idx="3234">
                  <c:v>3,234.99</c:v>
                </c:pt>
                <c:pt idx="3235">
                  <c:v>3,236.00</c:v>
                </c:pt>
                <c:pt idx="3236">
                  <c:v>3,237.00</c:v>
                </c:pt>
                <c:pt idx="3237">
                  <c:v>3,237.99</c:v>
                </c:pt>
                <c:pt idx="3238">
                  <c:v>3,238.99</c:v>
                </c:pt>
                <c:pt idx="3239">
                  <c:v>3,240.00</c:v>
                </c:pt>
                <c:pt idx="3240">
                  <c:v>3,241.00</c:v>
                </c:pt>
                <c:pt idx="3241">
                  <c:v>3,241.99</c:v>
                </c:pt>
                <c:pt idx="3242">
                  <c:v>3,243.00</c:v>
                </c:pt>
                <c:pt idx="3243">
                  <c:v>3,244.00</c:v>
                </c:pt>
                <c:pt idx="3244">
                  <c:v>3,244.99</c:v>
                </c:pt>
                <c:pt idx="3245">
                  <c:v>3,246.00</c:v>
                </c:pt>
                <c:pt idx="3246">
                  <c:v>3,247.00</c:v>
                </c:pt>
                <c:pt idx="3247">
                  <c:v>3,247.99</c:v>
                </c:pt>
                <c:pt idx="3248">
                  <c:v>3,248.99</c:v>
                </c:pt>
                <c:pt idx="3249">
                  <c:v>3,250.00</c:v>
                </c:pt>
                <c:pt idx="3250">
                  <c:v>3,251.00</c:v>
                </c:pt>
                <c:pt idx="3251">
                  <c:v>3,251.99</c:v>
                </c:pt>
                <c:pt idx="3252">
                  <c:v>3,253.00</c:v>
                </c:pt>
                <c:pt idx="3253">
                  <c:v>3,254.00</c:v>
                </c:pt>
                <c:pt idx="3254">
                  <c:v>3,254.99</c:v>
                </c:pt>
                <c:pt idx="3255">
                  <c:v>3,256.00</c:v>
                </c:pt>
                <c:pt idx="3256">
                  <c:v>3,257.00</c:v>
                </c:pt>
                <c:pt idx="3257">
                  <c:v>3,257.99</c:v>
                </c:pt>
                <c:pt idx="3258">
                  <c:v>3,258.99</c:v>
                </c:pt>
                <c:pt idx="3259">
                  <c:v>3,260.00</c:v>
                </c:pt>
                <c:pt idx="3260">
                  <c:v>3,261.00</c:v>
                </c:pt>
                <c:pt idx="3261">
                  <c:v>3,261.99</c:v>
                </c:pt>
                <c:pt idx="3262">
                  <c:v>3,263.00</c:v>
                </c:pt>
                <c:pt idx="3263">
                  <c:v>3,264.00</c:v>
                </c:pt>
                <c:pt idx="3264">
                  <c:v>3,264.99</c:v>
                </c:pt>
                <c:pt idx="3265">
                  <c:v>3,266.00</c:v>
                </c:pt>
                <c:pt idx="3266">
                  <c:v>3,267.00</c:v>
                </c:pt>
                <c:pt idx="3267">
                  <c:v>3,267.99</c:v>
                </c:pt>
                <c:pt idx="3268">
                  <c:v>3,268.99</c:v>
                </c:pt>
                <c:pt idx="3269">
                  <c:v>3,270.00</c:v>
                </c:pt>
                <c:pt idx="3270">
                  <c:v>3,271.00</c:v>
                </c:pt>
                <c:pt idx="3271">
                  <c:v>3,271.99</c:v>
                </c:pt>
                <c:pt idx="3272">
                  <c:v>3,273.00</c:v>
                </c:pt>
                <c:pt idx="3273">
                  <c:v>3,274.00</c:v>
                </c:pt>
                <c:pt idx="3274">
                  <c:v>3,274.99</c:v>
                </c:pt>
                <c:pt idx="3275">
                  <c:v>3,276.00</c:v>
                </c:pt>
                <c:pt idx="3276">
                  <c:v>3,277.00</c:v>
                </c:pt>
                <c:pt idx="3277">
                  <c:v>3,277.99</c:v>
                </c:pt>
                <c:pt idx="3278">
                  <c:v>3,278.99</c:v>
                </c:pt>
                <c:pt idx="3279">
                  <c:v>3,280.00</c:v>
                </c:pt>
                <c:pt idx="3280">
                  <c:v>3,281.00</c:v>
                </c:pt>
                <c:pt idx="3281">
                  <c:v>3,281.99</c:v>
                </c:pt>
                <c:pt idx="3282">
                  <c:v>3,283.00</c:v>
                </c:pt>
                <c:pt idx="3283">
                  <c:v>3,284.00</c:v>
                </c:pt>
                <c:pt idx="3284">
                  <c:v>3,284.99</c:v>
                </c:pt>
                <c:pt idx="3285">
                  <c:v>3,285.99</c:v>
                </c:pt>
                <c:pt idx="3286">
                  <c:v>3,287.00</c:v>
                </c:pt>
                <c:pt idx="3287">
                  <c:v>3,287.99</c:v>
                </c:pt>
                <c:pt idx="3288">
                  <c:v>3,288.99</c:v>
                </c:pt>
                <c:pt idx="3289">
                  <c:v>3,290.00</c:v>
                </c:pt>
                <c:pt idx="3290">
                  <c:v>3,291.00</c:v>
                </c:pt>
                <c:pt idx="3291">
                  <c:v>3,291.99</c:v>
                </c:pt>
                <c:pt idx="3292">
                  <c:v>3,293.00</c:v>
                </c:pt>
                <c:pt idx="3293">
                  <c:v>3,294.00</c:v>
                </c:pt>
                <c:pt idx="3294">
                  <c:v>3,294.99</c:v>
                </c:pt>
                <c:pt idx="3295">
                  <c:v>3,295.99</c:v>
                </c:pt>
                <c:pt idx="3296">
                  <c:v>3,297.00</c:v>
                </c:pt>
                <c:pt idx="3297">
                  <c:v>3,298.00</c:v>
                </c:pt>
                <c:pt idx="3298">
                  <c:v>3,298.99</c:v>
                </c:pt>
                <c:pt idx="3299">
                  <c:v>3,300.00</c:v>
                </c:pt>
                <c:pt idx="3300">
                  <c:v>3,301.00</c:v>
                </c:pt>
                <c:pt idx="3301">
                  <c:v>3,301.99</c:v>
                </c:pt>
                <c:pt idx="3302">
                  <c:v>3,303.00</c:v>
                </c:pt>
                <c:pt idx="3303">
                  <c:v>3,304.00</c:v>
                </c:pt>
                <c:pt idx="3304">
                  <c:v>3,304.99</c:v>
                </c:pt>
                <c:pt idx="3305">
                  <c:v>3,305.99</c:v>
                </c:pt>
                <c:pt idx="3306">
                  <c:v>3,307.00</c:v>
                </c:pt>
                <c:pt idx="3307">
                  <c:v>3,308.00</c:v>
                </c:pt>
                <c:pt idx="3308">
                  <c:v>3,308.99</c:v>
                </c:pt>
                <c:pt idx="3309">
                  <c:v>3,310.00</c:v>
                </c:pt>
                <c:pt idx="3310">
                  <c:v>3,311.00</c:v>
                </c:pt>
                <c:pt idx="3311">
                  <c:v>3,311.99</c:v>
                </c:pt>
                <c:pt idx="3312">
                  <c:v>3,313.00</c:v>
                </c:pt>
                <c:pt idx="3313">
                  <c:v>3,314.00</c:v>
                </c:pt>
                <c:pt idx="3314">
                  <c:v>3,314.99</c:v>
                </c:pt>
                <c:pt idx="3315">
                  <c:v>3,315.99</c:v>
                </c:pt>
                <c:pt idx="3316">
                  <c:v>3,317.00</c:v>
                </c:pt>
                <c:pt idx="3317">
                  <c:v>3,318.00</c:v>
                </c:pt>
                <c:pt idx="3318">
                  <c:v>3,318.99</c:v>
                </c:pt>
                <c:pt idx="3319">
                  <c:v>3,320.00</c:v>
                </c:pt>
                <c:pt idx="3320">
                  <c:v>3,321.00</c:v>
                </c:pt>
                <c:pt idx="3321">
                  <c:v>3,321.99</c:v>
                </c:pt>
                <c:pt idx="3322">
                  <c:v>3,323.00</c:v>
                </c:pt>
                <c:pt idx="3323">
                  <c:v>3,324.00</c:v>
                </c:pt>
                <c:pt idx="3324">
                  <c:v>3,324.99</c:v>
                </c:pt>
                <c:pt idx="3325">
                  <c:v>3,325.99</c:v>
                </c:pt>
                <c:pt idx="3326">
                  <c:v>3,327.00</c:v>
                </c:pt>
                <c:pt idx="3327">
                  <c:v>3,328.00</c:v>
                </c:pt>
                <c:pt idx="3328">
                  <c:v>3,328.99</c:v>
                </c:pt>
                <c:pt idx="3329">
                  <c:v>3,330.00</c:v>
                </c:pt>
                <c:pt idx="3330">
                  <c:v>3,331.00</c:v>
                </c:pt>
                <c:pt idx="3331">
                  <c:v>3,331.99</c:v>
                </c:pt>
                <c:pt idx="3332">
                  <c:v>3,332.99</c:v>
                </c:pt>
                <c:pt idx="3333">
                  <c:v>3,334.00</c:v>
                </c:pt>
                <c:pt idx="3334">
                  <c:v>3,334.99</c:v>
                </c:pt>
                <c:pt idx="3335">
                  <c:v>3,335.99</c:v>
                </c:pt>
                <c:pt idx="3336">
                  <c:v>3,337.00</c:v>
                </c:pt>
                <c:pt idx="3337">
                  <c:v>3,338.00</c:v>
                </c:pt>
                <c:pt idx="3338">
                  <c:v>3,338.99</c:v>
                </c:pt>
                <c:pt idx="3339">
                  <c:v>3,340.00</c:v>
                </c:pt>
                <c:pt idx="3340">
                  <c:v>3,341.00</c:v>
                </c:pt>
                <c:pt idx="3341">
                  <c:v>3,341.99</c:v>
                </c:pt>
                <c:pt idx="3342">
                  <c:v>3,342.99</c:v>
                </c:pt>
                <c:pt idx="3343">
                  <c:v>3,344.00</c:v>
                </c:pt>
                <c:pt idx="3344">
                  <c:v>3,345.00</c:v>
                </c:pt>
                <c:pt idx="3345">
                  <c:v>3,345.99</c:v>
                </c:pt>
                <c:pt idx="3346">
                  <c:v>3,347.00</c:v>
                </c:pt>
                <c:pt idx="3347">
                  <c:v>3,348.00</c:v>
                </c:pt>
                <c:pt idx="3348">
                  <c:v>3,348.99</c:v>
                </c:pt>
                <c:pt idx="3349">
                  <c:v>3,350.00</c:v>
                </c:pt>
                <c:pt idx="3350">
                  <c:v>3,351.00</c:v>
                </c:pt>
                <c:pt idx="3351">
                  <c:v>3,351.99</c:v>
                </c:pt>
                <c:pt idx="3352">
                  <c:v>3,352.99</c:v>
                </c:pt>
                <c:pt idx="3353">
                  <c:v>3,354.00</c:v>
                </c:pt>
                <c:pt idx="3354">
                  <c:v>3,355.00</c:v>
                </c:pt>
                <c:pt idx="3355">
                  <c:v>3,355.99</c:v>
                </c:pt>
                <c:pt idx="3356">
                  <c:v>3,357.00</c:v>
                </c:pt>
                <c:pt idx="3357">
                  <c:v>3,358.00</c:v>
                </c:pt>
                <c:pt idx="3358">
                  <c:v>3,358.99</c:v>
                </c:pt>
                <c:pt idx="3359">
                  <c:v>3,360.00</c:v>
                </c:pt>
                <c:pt idx="3360">
                  <c:v>3,361.00</c:v>
                </c:pt>
                <c:pt idx="3361">
                  <c:v>3,361.99</c:v>
                </c:pt>
                <c:pt idx="3362">
                  <c:v>3,362.99</c:v>
                </c:pt>
                <c:pt idx="3363">
                  <c:v>3,364.00</c:v>
                </c:pt>
                <c:pt idx="3364">
                  <c:v>3,365.00</c:v>
                </c:pt>
                <c:pt idx="3365">
                  <c:v>3,365.99</c:v>
                </c:pt>
                <c:pt idx="3366">
                  <c:v>3,367.00</c:v>
                </c:pt>
                <c:pt idx="3367">
                  <c:v>3,368.00</c:v>
                </c:pt>
                <c:pt idx="3368">
                  <c:v>3,368.99</c:v>
                </c:pt>
                <c:pt idx="3369">
                  <c:v>3,370.00</c:v>
                </c:pt>
                <c:pt idx="3370">
                  <c:v>3,371.00</c:v>
                </c:pt>
                <c:pt idx="3371">
                  <c:v>3,371.99</c:v>
                </c:pt>
                <c:pt idx="3372">
                  <c:v>3,372.99</c:v>
                </c:pt>
                <c:pt idx="3373">
                  <c:v>3,374.00</c:v>
                </c:pt>
                <c:pt idx="3374">
                  <c:v>3,375.00</c:v>
                </c:pt>
                <c:pt idx="3375">
                  <c:v>3,375.99</c:v>
                </c:pt>
                <c:pt idx="3376">
                  <c:v>3,377.00</c:v>
                </c:pt>
                <c:pt idx="3377">
                  <c:v>3,378.00</c:v>
                </c:pt>
                <c:pt idx="3378">
                  <c:v>3,378.99</c:v>
                </c:pt>
                <c:pt idx="3379">
                  <c:v>3,380.00</c:v>
                </c:pt>
                <c:pt idx="3380">
                  <c:v>3,381.00</c:v>
                </c:pt>
                <c:pt idx="3381">
                  <c:v>3,381.99</c:v>
                </c:pt>
                <c:pt idx="3382">
                  <c:v>3,382.99</c:v>
                </c:pt>
                <c:pt idx="3383">
                  <c:v>3,384.00</c:v>
                </c:pt>
                <c:pt idx="3384">
                  <c:v>3,385.00</c:v>
                </c:pt>
                <c:pt idx="3385">
                  <c:v>3,385.99</c:v>
                </c:pt>
                <c:pt idx="3386">
                  <c:v>3,387.00</c:v>
                </c:pt>
                <c:pt idx="3387">
                  <c:v>3,388.00</c:v>
                </c:pt>
                <c:pt idx="3388">
                  <c:v>3,388.99</c:v>
                </c:pt>
                <c:pt idx="3389">
                  <c:v>3,389.99</c:v>
                </c:pt>
                <c:pt idx="3390">
                  <c:v>3,391.00</c:v>
                </c:pt>
                <c:pt idx="3391">
                  <c:v>3,391.99</c:v>
                </c:pt>
                <c:pt idx="3392">
                  <c:v>3,392.99</c:v>
                </c:pt>
                <c:pt idx="3393">
                  <c:v>3,394.00</c:v>
                </c:pt>
                <c:pt idx="3394">
                  <c:v>3,395.00</c:v>
                </c:pt>
                <c:pt idx="3395">
                  <c:v>3,395.99</c:v>
                </c:pt>
                <c:pt idx="3396">
                  <c:v>3,397.00</c:v>
                </c:pt>
                <c:pt idx="3397">
                  <c:v>3,398.00</c:v>
                </c:pt>
                <c:pt idx="3398">
                  <c:v>3,398.99</c:v>
                </c:pt>
                <c:pt idx="3399">
                  <c:v>3,399.99</c:v>
                </c:pt>
                <c:pt idx="3400">
                  <c:v>3,401.00</c:v>
                </c:pt>
                <c:pt idx="3401">
                  <c:v>3,402.00</c:v>
                </c:pt>
                <c:pt idx="3402">
                  <c:v>3,402.99</c:v>
                </c:pt>
                <c:pt idx="3403">
                  <c:v>3,404.00</c:v>
                </c:pt>
                <c:pt idx="3404">
                  <c:v>3,405.00</c:v>
                </c:pt>
                <c:pt idx="3405">
                  <c:v>3,405.99</c:v>
                </c:pt>
                <c:pt idx="3406">
                  <c:v>3,407.00</c:v>
                </c:pt>
                <c:pt idx="3407">
                  <c:v>3,408.00</c:v>
                </c:pt>
                <c:pt idx="3408">
                  <c:v>3,408.99</c:v>
                </c:pt>
                <c:pt idx="3409">
                  <c:v>3,409.99</c:v>
                </c:pt>
                <c:pt idx="3410">
                  <c:v>3,411.00</c:v>
                </c:pt>
                <c:pt idx="3411">
                  <c:v>3,412.00</c:v>
                </c:pt>
                <c:pt idx="3412">
                  <c:v>3,412.99</c:v>
                </c:pt>
                <c:pt idx="3413">
                  <c:v>3,414.00</c:v>
                </c:pt>
                <c:pt idx="3414">
                  <c:v>3,415.00</c:v>
                </c:pt>
                <c:pt idx="3415">
                  <c:v>3,415.99</c:v>
                </c:pt>
                <c:pt idx="3416">
                  <c:v>3,417.00</c:v>
                </c:pt>
                <c:pt idx="3417">
                  <c:v>3,418.00</c:v>
                </c:pt>
                <c:pt idx="3418">
                  <c:v>3,418.99</c:v>
                </c:pt>
                <c:pt idx="3419">
                  <c:v>3,419.99</c:v>
                </c:pt>
                <c:pt idx="3420">
                  <c:v>3,421.00</c:v>
                </c:pt>
                <c:pt idx="3421">
                  <c:v>3,422.00</c:v>
                </c:pt>
                <c:pt idx="3422">
                  <c:v>3,422.99</c:v>
                </c:pt>
                <c:pt idx="3423">
                  <c:v>3,424.00</c:v>
                </c:pt>
                <c:pt idx="3424">
                  <c:v>3,425.00</c:v>
                </c:pt>
                <c:pt idx="3425">
                  <c:v>3,425.99</c:v>
                </c:pt>
                <c:pt idx="3426">
                  <c:v>3,427.00</c:v>
                </c:pt>
                <c:pt idx="3427">
                  <c:v>3,428.00</c:v>
                </c:pt>
                <c:pt idx="3428">
                  <c:v>3,428.99</c:v>
                </c:pt>
                <c:pt idx="3429">
                  <c:v>3,429.99</c:v>
                </c:pt>
                <c:pt idx="3430">
                  <c:v>3,431.00</c:v>
                </c:pt>
                <c:pt idx="3431">
                  <c:v>3,432.00</c:v>
                </c:pt>
                <c:pt idx="3432">
                  <c:v>3,432.99</c:v>
                </c:pt>
                <c:pt idx="3433">
                  <c:v>3,434.00</c:v>
                </c:pt>
                <c:pt idx="3434">
                  <c:v>3,435.00</c:v>
                </c:pt>
                <c:pt idx="3435">
                  <c:v>3,435.99</c:v>
                </c:pt>
                <c:pt idx="3436">
                  <c:v>3,436.99</c:v>
                </c:pt>
                <c:pt idx="3437">
                  <c:v>3,438.00</c:v>
                </c:pt>
                <c:pt idx="3438">
                  <c:v>3,439.00</c:v>
                </c:pt>
                <c:pt idx="3439">
                  <c:v>3,439.99</c:v>
                </c:pt>
                <c:pt idx="3440">
                  <c:v>3,441.00</c:v>
                </c:pt>
                <c:pt idx="3441">
                  <c:v>3,442.00</c:v>
                </c:pt>
                <c:pt idx="3442">
                  <c:v>3,442.99</c:v>
                </c:pt>
                <c:pt idx="3443">
                  <c:v>3,444.00</c:v>
                </c:pt>
                <c:pt idx="3444">
                  <c:v>3,445.00</c:v>
                </c:pt>
                <c:pt idx="3445">
                  <c:v>3,445.99</c:v>
                </c:pt>
                <c:pt idx="3446">
                  <c:v>3,446.99</c:v>
                </c:pt>
                <c:pt idx="3447">
                  <c:v>3,448.00</c:v>
                </c:pt>
                <c:pt idx="3448">
                  <c:v>3,449.00</c:v>
                </c:pt>
                <c:pt idx="3449">
                  <c:v>3,449.99</c:v>
                </c:pt>
                <c:pt idx="3450">
                  <c:v>3,451.00</c:v>
                </c:pt>
                <c:pt idx="3451">
                  <c:v>3,452.00</c:v>
                </c:pt>
                <c:pt idx="3452">
                  <c:v>3,452.99</c:v>
                </c:pt>
                <c:pt idx="3453">
                  <c:v>3,454.00</c:v>
                </c:pt>
                <c:pt idx="3454">
                  <c:v>3,455.00</c:v>
                </c:pt>
                <c:pt idx="3455">
                  <c:v>3,455.99</c:v>
                </c:pt>
                <c:pt idx="3456">
                  <c:v>3,456.99</c:v>
                </c:pt>
                <c:pt idx="3457">
                  <c:v>3,458.00</c:v>
                </c:pt>
                <c:pt idx="3458">
                  <c:v>3,459.00</c:v>
                </c:pt>
                <c:pt idx="3459">
                  <c:v>3,459.99</c:v>
                </c:pt>
                <c:pt idx="3460">
                  <c:v>3,461.00</c:v>
                </c:pt>
                <c:pt idx="3461">
                  <c:v>3,462.00</c:v>
                </c:pt>
                <c:pt idx="3462">
                  <c:v>3,462.99</c:v>
                </c:pt>
                <c:pt idx="3463">
                  <c:v>3,464.00</c:v>
                </c:pt>
                <c:pt idx="3464">
                  <c:v>3,465.00</c:v>
                </c:pt>
                <c:pt idx="3465">
                  <c:v>3,465.99</c:v>
                </c:pt>
                <c:pt idx="3466">
                  <c:v>3,466.99</c:v>
                </c:pt>
                <c:pt idx="3467">
                  <c:v>3,468.00</c:v>
                </c:pt>
                <c:pt idx="3468">
                  <c:v>3,469.00</c:v>
                </c:pt>
                <c:pt idx="3469">
                  <c:v>3,469.99</c:v>
                </c:pt>
                <c:pt idx="3470">
                  <c:v>3,471.00</c:v>
                </c:pt>
                <c:pt idx="3471">
                  <c:v>3,472.00</c:v>
                </c:pt>
                <c:pt idx="3472">
                  <c:v>3,472.99</c:v>
                </c:pt>
                <c:pt idx="3473">
                  <c:v>3,474.00</c:v>
                </c:pt>
                <c:pt idx="3474">
                  <c:v>3,475.00</c:v>
                </c:pt>
                <c:pt idx="3475">
                  <c:v>3,475.99</c:v>
                </c:pt>
                <c:pt idx="3476">
                  <c:v>3,476.99</c:v>
                </c:pt>
                <c:pt idx="3477">
                  <c:v>3,478.00</c:v>
                </c:pt>
                <c:pt idx="3478">
                  <c:v>3,479.00</c:v>
                </c:pt>
                <c:pt idx="3479">
                  <c:v>3,479.99</c:v>
                </c:pt>
                <c:pt idx="3480">
                  <c:v>3,481.00</c:v>
                </c:pt>
                <c:pt idx="3481">
                  <c:v>3,482.00</c:v>
                </c:pt>
                <c:pt idx="3482">
                  <c:v>3,482.99</c:v>
                </c:pt>
                <c:pt idx="3483">
                  <c:v>3,483.99</c:v>
                </c:pt>
                <c:pt idx="3484">
                  <c:v>3,485.00</c:v>
                </c:pt>
                <c:pt idx="3485">
                  <c:v>3,485.99</c:v>
                </c:pt>
                <c:pt idx="3486">
                  <c:v>3,486.99</c:v>
                </c:pt>
                <c:pt idx="3487">
                  <c:v>3,488.00</c:v>
                </c:pt>
                <c:pt idx="3488">
                  <c:v>3,489.00</c:v>
                </c:pt>
                <c:pt idx="3489">
                  <c:v>3,489.99</c:v>
                </c:pt>
                <c:pt idx="3490">
                  <c:v>3,491.00</c:v>
                </c:pt>
                <c:pt idx="3491">
                  <c:v>3,492.00</c:v>
                </c:pt>
                <c:pt idx="3492">
                  <c:v>3,492.99</c:v>
                </c:pt>
                <c:pt idx="3493">
                  <c:v>3,493.99</c:v>
                </c:pt>
                <c:pt idx="3494">
                  <c:v>3,495.00</c:v>
                </c:pt>
                <c:pt idx="3495">
                  <c:v>3,495.99</c:v>
                </c:pt>
                <c:pt idx="3496">
                  <c:v>3,496.99</c:v>
                </c:pt>
                <c:pt idx="3497">
                  <c:v>3,498.00</c:v>
                </c:pt>
                <c:pt idx="3498">
                  <c:v>3,499.00</c:v>
                </c:pt>
                <c:pt idx="3499">
                  <c:v>3,499.99</c:v>
                </c:pt>
                <c:pt idx="3500">
                  <c:v>3,501.00</c:v>
                </c:pt>
                <c:pt idx="3501">
                  <c:v>3,502.00</c:v>
                </c:pt>
                <c:pt idx="3502">
                  <c:v>3,502.99</c:v>
                </c:pt>
                <c:pt idx="3503">
                  <c:v>3,503.99</c:v>
                </c:pt>
                <c:pt idx="3504">
                  <c:v>3,505.00</c:v>
                </c:pt>
                <c:pt idx="3505">
                  <c:v>3,506.00</c:v>
                </c:pt>
                <c:pt idx="3506">
                  <c:v>3,506.99</c:v>
                </c:pt>
                <c:pt idx="3507">
                  <c:v>3,508.00</c:v>
                </c:pt>
                <c:pt idx="3508">
                  <c:v>3,509.00</c:v>
                </c:pt>
                <c:pt idx="3509">
                  <c:v>3,509.99</c:v>
                </c:pt>
                <c:pt idx="3510">
                  <c:v>3,511.00</c:v>
                </c:pt>
                <c:pt idx="3511">
                  <c:v>3,512.00</c:v>
                </c:pt>
                <c:pt idx="3512">
                  <c:v>3,512.99</c:v>
                </c:pt>
                <c:pt idx="3513">
                  <c:v>3,513.99</c:v>
                </c:pt>
                <c:pt idx="3514">
                  <c:v>3,515.00</c:v>
                </c:pt>
                <c:pt idx="3515">
                  <c:v>3,516.00</c:v>
                </c:pt>
                <c:pt idx="3516">
                  <c:v>3,516.99</c:v>
                </c:pt>
                <c:pt idx="3517">
                  <c:v>3,518.00</c:v>
                </c:pt>
                <c:pt idx="3518">
                  <c:v>3,519.00</c:v>
                </c:pt>
                <c:pt idx="3519">
                  <c:v>3,519.99</c:v>
                </c:pt>
                <c:pt idx="3520">
                  <c:v>3,521.00</c:v>
                </c:pt>
                <c:pt idx="3521">
                  <c:v>3,522.00</c:v>
                </c:pt>
                <c:pt idx="3522">
                  <c:v>3,522.99</c:v>
                </c:pt>
                <c:pt idx="3523">
                  <c:v>3,523.99</c:v>
                </c:pt>
                <c:pt idx="3524">
                  <c:v>3,525.00</c:v>
                </c:pt>
                <c:pt idx="3525">
                  <c:v>3,526.00</c:v>
                </c:pt>
                <c:pt idx="3526">
                  <c:v>3,526.99</c:v>
                </c:pt>
                <c:pt idx="3527">
                  <c:v>3,528.00</c:v>
                </c:pt>
                <c:pt idx="3528">
                  <c:v>3,529.00</c:v>
                </c:pt>
                <c:pt idx="3529">
                  <c:v>3,529.99</c:v>
                </c:pt>
                <c:pt idx="3530">
                  <c:v>3,531.00</c:v>
                </c:pt>
                <c:pt idx="3531">
                  <c:v>3,532.00</c:v>
                </c:pt>
                <c:pt idx="3532">
                  <c:v>3,532.99</c:v>
                </c:pt>
                <c:pt idx="3533">
                  <c:v>3,533.99</c:v>
                </c:pt>
                <c:pt idx="3534">
                  <c:v>3,535.00</c:v>
                </c:pt>
                <c:pt idx="3535">
                  <c:v>3,536.00</c:v>
                </c:pt>
                <c:pt idx="3536">
                  <c:v>3,536.99</c:v>
                </c:pt>
                <c:pt idx="3537">
                  <c:v>3,538.00</c:v>
                </c:pt>
                <c:pt idx="3538">
                  <c:v>3,539.00</c:v>
                </c:pt>
                <c:pt idx="3539">
                  <c:v>3,539.99</c:v>
                </c:pt>
                <c:pt idx="3540">
                  <c:v>3,540.99</c:v>
                </c:pt>
                <c:pt idx="3541">
                  <c:v>3,542.00</c:v>
                </c:pt>
                <c:pt idx="3542">
                  <c:v>3,543.00</c:v>
                </c:pt>
                <c:pt idx="3543">
                  <c:v>3,543.99</c:v>
                </c:pt>
                <c:pt idx="3544">
                  <c:v>3,545.00</c:v>
                </c:pt>
                <c:pt idx="3545">
                  <c:v>3,546.00</c:v>
                </c:pt>
                <c:pt idx="3546">
                  <c:v>3,546.99</c:v>
                </c:pt>
                <c:pt idx="3547">
                  <c:v>3,548.00</c:v>
                </c:pt>
                <c:pt idx="3548">
                  <c:v>3,549.00</c:v>
                </c:pt>
                <c:pt idx="3549">
                  <c:v>3,549.99</c:v>
                </c:pt>
                <c:pt idx="3550">
                  <c:v>3,550.99</c:v>
                </c:pt>
                <c:pt idx="3551">
                  <c:v>3,552.00</c:v>
                </c:pt>
                <c:pt idx="3552">
                  <c:v>3,553.00</c:v>
                </c:pt>
                <c:pt idx="3553">
                  <c:v>3,553.99</c:v>
                </c:pt>
                <c:pt idx="3554">
                  <c:v>3,555.00</c:v>
                </c:pt>
                <c:pt idx="3555">
                  <c:v>3,556.00</c:v>
                </c:pt>
                <c:pt idx="3556">
                  <c:v>3,556.99</c:v>
                </c:pt>
                <c:pt idx="3557">
                  <c:v>3,558.00</c:v>
                </c:pt>
                <c:pt idx="3558">
                  <c:v>3,559.00</c:v>
                </c:pt>
                <c:pt idx="3559">
                  <c:v>3,559.99</c:v>
                </c:pt>
                <c:pt idx="3560">
                  <c:v>3,560.99</c:v>
                </c:pt>
                <c:pt idx="3561">
                  <c:v>3,562.00</c:v>
                </c:pt>
                <c:pt idx="3562">
                  <c:v>3,563.00</c:v>
                </c:pt>
                <c:pt idx="3563">
                  <c:v>3,563.99</c:v>
                </c:pt>
                <c:pt idx="3564">
                  <c:v>3,565.00</c:v>
                </c:pt>
                <c:pt idx="3565">
                  <c:v>3,566.00</c:v>
                </c:pt>
                <c:pt idx="3566">
                  <c:v>3,566.99</c:v>
                </c:pt>
                <c:pt idx="3567">
                  <c:v>3,568.00</c:v>
                </c:pt>
                <c:pt idx="3568">
                  <c:v>3,569.00</c:v>
                </c:pt>
                <c:pt idx="3569">
                  <c:v>3,569.99</c:v>
                </c:pt>
                <c:pt idx="3570">
                  <c:v>3,570.99</c:v>
                </c:pt>
                <c:pt idx="3571">
                  <c:v>3,572.00</c:v>
                </c:pt>
                <c:pt idx="3572">
                  <c:v>3,573.00</c:v>
                </c:pt>
                <c:pt idx="3573">
                  <c:v>3,573.99</c:v>
                </c:pt>
                <c:pt idx="3574">
                  <c:v>3,575.00</c:v>
                </c:pt>
                <c:pt idx="3575">
                  <c:v>3,576.00</c:v>
                </c:pt>
                <c:pt idx="3576">
                  <c:v>3,576.99</c:v>
                </c:pt>
                <c:pt idx="3577">
                  <c:v>3,578.00</c:v>
                </c:pt>
                <c:pt idx="3578">
                  <c:v>3,579.00</c:v>
                </c:pt>
                <c:pt idx="3579">
                  <c:v>3,579.99</c:v>
                </c:pt>
                <c:pt idx="3580">
                  <c:v>3,580.99</c:v>
                </c:pt>
                <c:pt idx="3581">
                  <c:v>3,582.00</c:v>
                </c:pt>
                <c:pt idx="3582">
                  <c:v>3,583.00</c:v>
                </c:pt>
                <c:pt idx="3583">
                  <c:v>3,583.99</c:v>
                </c:pt>
                <c:pt idx="3584">
                  <c:v>3,585.00</c:v>
                </c:pt>
                <c:pt idx="3585">
                  <c:v>3,586.00</c:v>
                </c:pt>
                <c:pt idx="3586">
                  <c:v>3,586.99</c:v>
                </c:pt>
                <c:pt idx="3587">
                  <c:v>3,587.99</c:v>
                </c:pt>
                <c:pt idx="3588">
                  <c:v>3,589.00</c:v>
                </c:pt>
                <c:pt idx="3589">
                  <c:v>3,589.99</c:v>
                </c:pt>
                <c:pt idx="3590">
                  <c:v>3,590.99</c:v>
                </c:pt>
                <c:pt idx="3591">
                  <c:v>3,592.00</c:v>
                </c:pt>
                <c:pt idx="3592">
                  <c:v>3,593.00</c:v>
                </c:pt>
                <c:pt idx="3593">
                  <c:v>3,593.99</c:v>
                </c:pt>
                <c:pt idx="3594">
                  <c:v>3,595.00</c:v>
                </c:pt>
                <c:pt idx="3595">
                  <c:v>3,596.00</c:v>
                </c:pt>
                <c:pt idx="3596">
                  <c:v>3,596.99</c:v>
                </c:pt>
                <c:pt idx="3597">
                  <c:v>3,597.99</c:v>
                </c:pt>
                <c:pt idx="3598">
                  <c:v>3,599.00</c:v>
                </c:pt>
                <c:pt idx="3599">
                  <c:v>3,600.00</c:v>
                </c:pt>
                <c:pt idx="3600">
                  <c:v>3,600.99</c:v>
                </c:pt>
                <c:pt idx="3601">
                  <c:v>3,602.00</c:v>
                </c:pt>
                <c:pt idx="3602">
                  <c:v>3,603.00</c:v>
                </c:pt>
                <c:pt idx="3603">
                  <c:v>3,603.99</c:v>
                </c:pt>
                <c:pt idx="3604">
                  <c:v>3,605.00</c:v>
                </c:pt>
                <c:pt idx="3605">
                  <c:v>3,606.00</c:v>
                </c:pt>
                <c:pt idx="3606">
                  <c:v>3,606.99</c:v>
                </c:pt>
                <c:pt idx="3607">
                  <c:v>3,607.99</c:v>
                </c:pt>
                <c:pt idx="3608">
                  <c:v>3,609.00</c:v>
                </c:pt>
                <c:pt idx="3609">
                  <c:v>3,610.00</c:v>
                </c:pt>
                <c:pt idx="3610">
                  <c:v>3,610.99</c:v>
                </c:pt>
                <c:pt idx="3611">
                  <c:v>3,612.00</c:v>
                </c:pt>
                <c:pt idx="3612">
                  <c:v>3,613.00</c:v>
                </c:pt>
                <c:pt idx="3613">
                  <c:v>3,613.99</c:v>
                </c:pt>
                <c:pt idx="3614">
                  <c:v>3,615.00</c:v>
                </c:pt>
                <c:pt idx="3615">
                  <c:v>3,616.00</c:v>
                </c:pt>
                <c:pt idx="3616">
                  <c:v>3,616.99</c:v>
                </c:pt>
                <c:pt idx="3617">
                  <c:v>3,617.99</c:v>
                </c:pt>
                <c:pt idx="3618">
                  <c:v>3,619.00</c:v>
                </c:pt>
                <c:pt idx="3619">
                  <c:v>3,620.00</c:v>
                </c:pt>
                <c:pt idx="3620">
                  <c:v>3,620.99</c:v>
                </c:pt>
                <c:pt idx="3621">
                  <c:v>3,622.00</c:v>
                </c:pt>
                <c:pt idx="3622">
                  <c:v>3,623.00</c:v>
                </c:pt>
                <c:pt idx="3623">
                  <c:v>3,623.99</c:v>
                </c:pt>
                <c:pt idx="3624">
                  <c:v>3,625.00</c:v>
                </c:pt>
                <c:pt idx="3625">
                  <c:v>3,626.00</c:v>
                </c:pt>
                <c:pt idx="3626">
                  <c:v>3,626.99</c:v>
                </c:pt>
                <c:pt idx="3627">
                  <c:v>3,627.99</c:v>
                </c:pt>
                <c:pt idx="3628">
                  <c:v>3,629.00</c:v>
                </c:pt>
                <c:pt idx="3629">
                  <c:v>3,630.00</c:v>
                </c:pt>
                <c:pt idx="3630">
                  <c:v>3,630.99</c:v>
                </c:pt>
                <c:pt idx="3631">
                  <c:v>3,632.00</c:v>
                </c:pt>
                <c:pt idx="3632">
                  <c:v>3,633.00</c:v>
                </c:pt>
                <c:pt idx="3633">
                  <c:v>3,633.99</c:v>
                </c:pt>
                <c:pt idx="3634">
                  <c:v>3,634.99</c:v>
                </c:pt>
                <c:pt idx="3635">
                  <c:v>3,636.00</c:v>
                </c:pt>
                <c:pt idx="3636">
                  <c:v>3,636.99</c:v>
                </c:pt>
                <c:pt idx="3637">
                  <c:v>3,637.99</c:v>
                </c:pt>
                <c:pt idx="3638">
                  <c:v>3,639.00</c:v>
                </c:pt>
                <c:pt idx="3639">
                  <c:v>3,640.00</c:v>
                </c:pt>
                <c:pt idx="3640">
                  <c:v>3,640.99</c:v>
                </c:pt>
                <c:pt idx="3641">
                  <c:v>3,642.00</c:v>
                </c:pt>
                <c:pt idx="3642">
                  <c:v>3,643.00</c:v>
                </c:pt>
                <c:pt idx="3643">
                  <c:v>3,643.99</c:v>
                </c:pt>
                <c:pt idx="3644">
                  <c:v>3,644.99</c:v>
                </c:pt>
                <c:pt idx="3645">
                  <c:v>3,646.00</c:v>
                </c:pt>
                <c:pt idx="3646">
                  <c:v>3,647.00</c:v>
                </c:pt>
                <c:pt idx="3647">
                  <c:v>3,647.99</c:v>
                </c:pt>
                <c:pt idx="3648">
                  <c:v>3,649.00</c:v>
                </c:pt>
                <c:pt idx="3649">
                  <c:v>3,650.00</c:v>
                </c:pt>
                <c:pt idx="3650">
                  <c:v>3,650.99</c:v>
                </c:pt>
                <c:pt idx="3651">
                  <c:v>3,652.00</c:v>
                </c:pt>
                <c:pt idx="3652">
                  <c:v>3,653.00</c:v>
                </c:pt>
                <c:pt idx="3653">
                  <c:v>3,653.99</c:v>
                </c:pt>
                <c:pt idx="3654">
                  <c:v>3,654.99</c:v>
                </c:pt>
                <c:pt idx="3655">
                  <c:v>3,656.00</c:v>
                </c:pt>
                <c:pt idx="3656">
                  <c:v>3,657.00</c:v>
                </c:pt>
                <c:pt idx="3657">
                  <c:v>3,657.99</c:v>
                </c:pt>
                <c:pt idx="3658">
                  <c:v>3,659.00</c:v>
                </c:pt>
                <c:pt idx="3659">
                  <c:v>3,660.00</c:v>
                </c:pt>
                <c:pt idx="3660">
                  <c:v>3,660.99</c:v>
                </c:pt>
                <c:pt idx="3661">
                  <c:v>3,662.00</c:v>
                </c:pt>
                <c:pt idx="3662">
                  <c:v>3,663.00</c:v>
                </c:pt>
                <c:pt idx="3663">
                  <c:v>3,663.99</c:v>
                </c:pt>
                <c:pt idx="3664">
                  <c:v>3,664.99</c:v>
                </c:pt>
                <c:pt idx="3665">
                  <c:v>3,666.00</c:v>
                </c:pt>
                <c:pt idx="3666">
                  <c:v>3,667.00</c:v>
                </c:pt>
                <c:pt idx="3667">
                  <c:v>3,667.99</c:v>
                </c:pt>
                <c:pt idx="3668">
                  <c:v>3,669.00</c:v>
                </c:pt>
                <c:pt idx="3669">
                  <c:v>3,670.00</c:v>
                </c:pt>
                <c:pt idx="3670">
                  <c:v>3,670.99</c:v>
                </c:pt>
                <c:pt idx="3671">
                  <c:v>3,671.99</c:v>
                </c:pt>
                <c:pt idx="3672">
                  <c:v>3,673.00</c:v>
                </c:pt>
                <c:pt idx="3673">
                  <c:v>3,673.99</c:v>
                </c:pt>
                <c:pt idx="3674">
                  <c:v>3,674.99</c:v>
                </c:pt>
                <c:pt idx="3675">
                  <c:v>3,676.00</c:v>
                </c:pt>
                <c:pt idx="3676">
                  <c:v>3,677.00</c:v>
                </c:pt>
                <c:pt idx="3677">
                  <c:v>3,677.99</c:v>
                </c:pt>
                <c:pt idx="3678">
                  <c:v>3,679.00</c:v>
                </c:pt>
                <c:pt idx="3679">
                  <c:v>3,680.00</c:v>
                </c:pt>
                <c:pt idx="3680">
                  <c:v>3,680.99</c:v>
                </c:pt>
                <c:pt idx="3681">
                  <c:v>3,681.99</c:v>
                </c:pt>
                <c:pt idx="3682">
                  <c:v>3,683.00</c:v>
                </c:pt>
                <c:pt idx="3683">
                  <c:v>3,683.99</c:v>
                </c:pt>
                <c:pt idx="3684">
                  <c:v>3,684.99</c:v>
                </c:pt>
                <c:pt idx="3685">
                  <c:v>3,686.00</c:v>
                </c:pt>
                <c:pt idx="3686">
                  <c:v>3,687.00</c:v>
                </c:pt>
                <c:pt idx="3687">
                  <c:v>3,687.99</c:v>
                </c:pt>
                <c:pt idx="3688">
                  <c:v>3,689.00</c:v>
                </c:pt>
                <c:pt idx="3689">
                  <c:v>3,690.00</c:v>
                </c:pt>
                <c:pt idx="3690">
                  <c:v>3,690.99</c:v>
                </c:pt>
                <c:pt idx="3691">
                  <c:v>3,691.99</c:v>
                </c:pt>
                <c:pt idx="3692">
                  <c:v>3,693.00</c:v>
                </c:pt>
                <c:pt idx="3693">
                  <c:v>3,694.00</c:v>
                </c:pt>
                <c:pt idx="3694">
                  <c:v>3,694.99</c:v>
                </c:pt>
                <c:pt idx="3695">
                  <c:v>3,696.00</c:v>
                </c:pt>
                <c:pt idx="3696">
                  <c:v>3,697.00</c:v>
                </c:pt>
                <c:pt idx="3697">
                  <c:v>3,697.99</c:v>
                </c:pt>
                <c:pt idx="3698">
                  <c:v>3,699.00</c:v>
                </c:pt>
                <c:pt idx="3699">
                  <c:v>3,700.00</c:v>
                </c:pt>
                <c:pt idx="3700">
                  <c:v>3,700.99</c:v>
                </c:pt>
                <c:pt idx="3701">
                  <c:v>3,701.99</c:v>
                </c:pt>
                <c:pt idx="3702">
                  <c:v>3,703.00</c:v>
                </c:pt>
                <c:pt idx="3703">
                  <c:v>3,704.00</c:v>
                </c:pt>
                <c:pt idx="3704">
                  <c:v>3,704.99</c:v>
                </c:pt>
                <c:pt idx="3705">
                  <c:v>3,706.00</c:v>
                </c:pt>
                <c:pt idx="3706">
                  <c:v>3,707.00</c:v>
                </c:pt>
                <c:pt idx="3707">
                  <c:v>3,707.99</c:v>
                </c:pt>
                <c:pt idx="3708">
                  <c:v>3,708.99</c:v>
                </c:pt>
                <c:pt idx="3709">
                  <c:v>3,710.00</c:v>
                </c:pt>
                <c:pt idx="3710">
                  <c:v>3,711.00</c:v>
                </c:pt>
                <c:pt idx="3711">
                  <c:v>3,711.99</c:v>
                </c:pt>
                <c:pt idx="3712">
                  <c:v>3,713.00</c:v>
                </c:pt>
                <c:pt idx="3713">
                  <c:v>3,714.00</c:v>
                </c:pt>
                <c:pt idx="3714">
                  <c:v>3,714.99</c:v>
                </c:pt>
                <c:pt idx="3715">
                  <c:v>3,716.00</c:v>
                </c:pt>
                <c:pt idx="3716">
                  <c:v>3,717.00</c:v>
                </c:pt>
                <c:pt idx="3717">
                  <c:v>3,717.99</c:v>
                </c:pt>
                <c:pt idx="3718">
                  <c:v>3,718.99</c:v>
                </c:pt>
                <c:pt idx="3719">
                  <c:v>3,720.00</c:v>
                </c:pt>
                <c:pt idx="3720">
                  <c:v>3,721.00</c:v>
                </c:pt>
                <c:pt idx="3721">
                  <c:v>3,721.99</c:v>
                </c:pt>
                <c:pt idx="3722">
                  <c:v>3,723.00</c:v>
                </c:pt>
                <c:pt idx="3723">
                  <c:v>3,724.00</c:v>
                </c:pt>
                <c:pt idx="3724">
                  <c:v>3,724.99</c:v>
                </c:pt>
                <c:pt idx="3725">
                  <c:v>3,726.00</c:v>
                </c:pt>
                <c:pt idx="3726">
                  <c:v>3,727.00</c:v>
                </c:pt>
                <c:pt idx="3727">
                  <c:v>3,727.99</c:v>
                </c:pt>
                <c:pt idx="3728">
                  <c:v>3,728.99</c:v>
                </c:pt>
                <c:pt idx="3729">
                  <c:v>3,730.00</c:v>
                </c:pt>
                <c:pt idx="3730">
                  <c:v>3,731.00</c:v>
                </c:pt>
                <c:pt idx="3731">
                  <c:v>3,731.99</c:v>
                </c:pt>
                <c:pt idx="3732">
                  <c:v>3,733.00</c:v>
                </c:pt>
                <c:pt idx="3733">
                  <c:v>3,734.00</c:v>
                </c:pt>
                <c:pt idx="3734">
                  <c:v>3,734.99</c:v>
                </c:pt>
                <c:pt idx="3735">
                  <c:v>3,736.00</c:v>
                </c:pt>
                <c:pt idx="3736">
                  <c:v>3,737.00</c:v>
                </c:pt>
                <c:pt idx="3737">
                  <c:v>3,737.99</c:v>
                </c:pt>
                <c:pt idx="3738">
                  <c:v>3,738.99</c:v>
                </c:pt>
                <c:pt idx="3739">
                  <c:v>3,740.00</c:v>
                </c:pt>
                <c:pt idx="3740">
                  <c:v>3,741.00</c:v>
                </c:pt>
                <c:pt idx="3741">
                  <c:v>3,741.99</c:v>
                </c:pt>
                <c:pt idx="3742">
                  <c:v>3,743.00</c:v>
                </c:pt>
                <c:pt idx="3743">
                  <c:v>3,744.00</c:v>
                </c:pt>
                <c:pt idx="3744">
                  <c:v>3,744.99</c:v>
                </c:pt>
                <c:pt idx="3745">
                  <c:v>3,746.00</c:v>
                </c:pt>
                <c:pt idx="3746">
                  <c:v>3,747.00</c:v>
                </c:pt>
                <c:pt idx="3747">
                  <c:v>3,747.99</c:v>
                </c:pt>
                <c:pt idx="3748">
                  <c:v>3,748.99</c:v>
                </c:pt>
                <c:pt idx="3749">
                  <c:v>3,750.00</c:v>
                </c:pt>
                <c:pt idx="3750">
                  <c:v>3,751.00</c:v>
                </c:pt>
                <c:pt idx="3751">
                  <c:v>3,751.99</c:v>
                </c:pt>
                <c:pt idx="3752">
                  <c:v>3,753.00</c:v>
                </c:pt>
                <c:pt idx="3753">
                  <c:v>3,754.00</c:v>
                </c:pt>
                <c:pt idx="3754">
                  <c:v>3,754.99</c:v>
                </c:pt>
                <c:pt idx="3755">
                  <c:v>3,755.99</c:v>
                </c:pt>
                <c:pt idx="3756">
                  <c:v>3,757.00</c:v>
                </c:pt>
                <c:pt idx="3757">
                  <c:v>3,757.99</c:v>
                </c:pt>
                <c:pt idx="3758">
                  <c:v>3,758.99</c:v>
                </c:pt>
                <c:pt idx="3759">
                  <c:v>3,760.00</c:v>
                </c:pt>
                <c:pt idx="3760">
                  <c:v>3,761.00</c:v>
                </c:pt>
                <c:pt idx="3761">
                  <c:v>3,761.99</c:v>
                </c:pt>
                <c:pt idx="3762">
                  <c:v>3,763.00</c:v>
                </c:pt>
                <c:pt idx="3763">
                  <c:v>3,764.00</c:v>
                </c:pt>
                <c:pt idx="3764">
                  <c:v>3,764.99</c:v>
                </c:pt>
                <c:pt idx="3765">
                  <c:v>3,765.99</c:v>
                </c:pt>
                <c:pt idx="3766">
                  <c:v>3,767.00</c:v>
                </c:pt>
                <c:pt idx="3767">
                  <c:v>3,768.00</c:v>
                </c:pt>
                <c:pt idx="3768">
                  <c:v>3,768.99</c:v>
                </c:pt>
                <c:pt idx="3769">
                  <c:v>3,770.00</c:v>
                </c:pt>
                <c:pt idx="3770">
                  <c:v>3,771.00</c:v>
                </c:pt>
                <c:pt idx="3771">
                  <c:v>3,771.99</c:v>
                </c:pt>
                <c:pt idx="3772">
                  <c:v>3,773.00</c:v>
                </c:pt>
                <c:pt idx="3773">
                  <c:v>3,774.00</c:v>
                </c:pt>
                <c:pt idx="3774">
                  <c:v>3,774.99</c:v>
                </c:pt>
                <c:pt idx="3775">
                  <c:v>3,775.99</c:v>
                </c:pt>
                <c:pt idx="3776">
                  <c:v>3,777.00</c:v>
                </c:pt>
                <c:pt idx="3777">
                  <c:v>3,778.00</c:v>
                </c:pt>
                <c:pt idx="3778">
                  <c:v>3,778.99</c:v>
                </c:pt>
                <c:pt idx="3779">
                  <c:v>3,780.00</c:v>
                </c:pt>
                <c:pt idx="3780">
                  <c:v>3,781.00</c:v>
                </c:pt>
                <c:pt idx="3781">
                  <c:v>3,781.99</c:v>
                </c:pt>
                <c:pt idx="3782">
                  <c:v>3,782.99</c:v>
                </c:pt>
                <c:pt idx="3783">
                  <c:v>3,784.00</c:v>
                </c:pt>
                <c:pt idx="3784">
                  <c:v>3,784.99</c:v>
                </c:pt>
                <c:pt idx="3785">
                  <c:v>3,785.99</c:v>
                </c:pt>
                <c:pt idx="3786">
                  <c:v>3,787.00</c:v>
                </c:pt>
                <c:pt idx="3787">
                  <c:v>3,787.99</c:v>
                </c:pt>
                <c:pt idx="3788">
                  <c:v>3,788.99</c:v>
                </c:pt>
                <c:pt idx="3789">
                  <c:v>3,790.00</c:v>
                </c:pt>
                <c:pt idx="3790">
                  <c:v>3,791.00</c:v>
                </c:pt>
                <c:pt idx="3791">
                  <c:v>3,791.99</c:v>
                </c:pt>
                <c:pt idx="3792">
                  <c:v>3,793.00</c:v>
                </c:pt>
                <c:pt idx="3793">
                  <c:v>3,794.00</c:v>
                </c:pt>
                <c:pt idx="3794">
                  <c:v>3,794.99</c:v>
                </c:pt>
                <c:pt idx="3795">
                  <c:v>3,795.99</c:v>
                </c:pt>
                <c:pt idx="3796">
                  <c:v>3,797.00</c:v>
                </c:pt>
                <c:pt idx="3797">
                  <c:v>3,798.00</c:v>
                </c:pt>
                <c:pt idx="3798">
                  <c:v>3,798.99</c:v>
                </c:pt>
                <c:pt idx="3799">
                  <c:v>3,800.00</c:v>
                </c:pt>
                <c:pt idx="3800">
                  <c:v>3,801.00</c:v>
                </c:pt>
                <c:pt idx="3801">
                  <c:v>3,801.99</c:v>
                </c:pt>
                <c:pt idx="3802">
                  <c:v>3,803.00</c:v>
                </c:pt>
                <c:pt idx="3803">
                  <c:v>3,804.00</c:v>
                </c:pt>
                <c:pt idx="3804">
                  <c:v>3,804.99</c:v>
                </c:pt>
                <c:pt idx="3805">
                  <c:v>3,805.99</c:v>
                </c:pt>
                <c:pt idx="3806">
                  <c:v>3,807.00</c:v>
                </c:pt>
                <c:pt idx="3807">
                  <c:v>3,808.00</c:v>
                </c:pt>
                <c:pt idx="3808">
                  <c:v>3,808.99</c:v>
                </c:pt>
                <c:pt idx="3809">
                  <c:v>3,810.00</c:v>
                </c:pt>
                <c:pt idx="3810">
                  <c:v>3,811.00</c:v>
                </c:pt>
                <c:pt idx="3811">
                  <c:v>3,811.99</c:v>
                </c:pt>
                <c:pt idx="3812">
                  <c:v>3,813.00</c:v>
                </c:pt>
                <c:pt idx="3813">
                  <c:v>3,814.00</c:v>
                </c:pt>
                <c:pt idx="3814">
                  <c:v>3,814.99</c:v>
                </c:pt>
                <c:pt idx="3815">
                  <c:v>3,815.99</c:v>
                </c:pt>
                <c:pt idx="3816">
                  <c:v>3,817.00</c:v>
                </c:pt>
                <c:pt idx="3817">
                  <c:v>3,818.00</c:v>
                </c:pt>
                <c:pt idx="3818">
                  <c:v>3,818.99</c:v>
                </c:pt>
                <c:pt idx="3819">
                  <c:v>3,820.00</c:v>
                </c:pt>
                <c:pt idx="3820">
                  <c:v>3,821.00</c:v>
                </c:pt>
                <c:pt idx="3821">
                  <c:v>3,821.99</c:v>
                </c:pt>
                <c:pt idx="3822">
                  <c:v>3,822.99</c:v>
                </c:pt>
                <c:pt idx="3823">
                  <c:v>3,824.00</c:v>
                </c:pt>
                <c:pt idx="3824">
                  <c:v>3,824.99</c:v>
                </c:pt>
                <c:pt idx="3825">
                  <c:v>3,825.99</c:v>
                </c:pt>
                <c:pt idx="3826">
                  <c:v>3,827.00</c:v>
                </c:pt>
                <c:pt idx="3827">
                  <c:v>3,828.00</c:v>
                </c:pt>
                <c:pt idx="3828">
                  <c:v>3,828.99</c:v>
                </c:pt>
                <c:pt idx="3829">
                  <c:v>3,830.00</c:v>
                </c:pt>
                <c:pt idx="3830">
                  <c:v>3,831.00</c:v>
                </c:pt>
                <c:pt idx="3831">
                  <c:v>3,831.99</c:v>
                </c:pt>
                <c:pt idx="3832">
                  <c:v>3,832.99</c:v>
                </c:pt>
                <c:pt idx="3833">
                  <c:v>3,834.00</c:v>
                </c:pt>
                <c:pt idx="3834">
                  <c:v>3,835.00</c:v>
                </c:pt>
                <c:pt idx="3835">
                  <c:v>3,835.99</c:v>
                </c:pt>
                <c:pt idx="3836">
                  <c:v>3,837.00</c:v>
                </c:pt>
                <c:pt idx="3837">
                  <c:v>3,838.00</c:v>
                </c:pt>
                <c:pt idx="3838">
                  <c:v>3,838.99</c:v>
                </c:pt>
                <c:pt idx="3839">
                  <c:v>3,840.00</c:v>
                </c:pt>
                <c:pt idx="3840">
                  <c:v>3,841.00</c:v>
                </c:pt>
                <c:pt idx="3841">
                  <c:v>3,841.99</c:v>
                </c:pt>
                <c:pt idx="3842">
                  <c:v>3,842.99</c:v>
                </c:pt>
                <c:pt idx="3843">
                  <c:v>3,844.00</c:v>
                </c:pt>
                <c:pt idx="3844">
                  <c:v>3,845.00</c:v>
                </c:pt>
                <c:pt idx="3845">
                  <c:v>3,845.99</c:v>
                </c:pt>
                <c:pt idx="3846">
                  <c:v>3,847.00</c:v>
                </c:pt>
                <c:pt idx="3847">
                  <c:v>3,848.00</c:v>
                </c:pt>
                <c:pt idx="3848">
                  <c:v>3,848.99</c:v>
                </c:pt>
                <c:pt idx="3849">
                  <c:v>3,850.00</c:v>
                </c:pt>
                <c:pt idx="3850">
                  <c:v>3,851.00</c:v>
                </c:pt>
                <c:pt idx="3851">
                  <c:v>3,851.99</c:v>
                </c:pt>
                <c:pt idx="3852">
                  <c:v>3,852.99</c:v>
                </c:pt>
                <c:pt idx="3853">
                  <c:v>3,854.00</c:v>
                </c:pt>
                <c:pt idx="3854">
                  <c:v>3,855.00</c:v>
                </c:pt>
                <c:pt idx="3855">
                  <c:v>3,855.99</c:v>
                </c:pt>
                <c:pt idx="3856">
                  <c:v>3,857.00</c:v>
                </c:pt>
                <c:pt idx="3857">
                  <c:v>3,858.00</c:v>
                </c:pt>
                <c:pt idx="3858">
                  <c:v>3,858.99</c:v>
                </c:pt>
                <c:pt idx="3859">
                  <c:v>3,860.00</c:v>
                </c:pt>
                <c:pt idx="3860">
                  <c:v>3,861.00</c:v>
                </c:pt>
                <c:pt idx="3861">
                  <c:v>3,861.99</c:v>
                </c:pt>
                <c:pt idx="3862">
                  <c:v>3,862.99</c:v>
                </c:pt>
                <c:pt idx="3863">
                  <c:v>3,864.00</c:v>
                </c:pt>
                <c:pt idx="3864">
                  <c:v>3,865.00</c:v>
                </c:pt>
                <c:pt idx="3865">
                  <c:v>3,865.99</c:v>
                </c:pt>
                <c:pt idx="3866">
                  <c:v>3,867.00</c:v>
                </c:pt>
                <c:pt idx="3867">
                  <c:v>3,868.00</c:v>
                </c:pt>
                <c:pt idx="3868">
                  <c:v>3,868.99</c:v>
                </c:pt>
                <c:pt idx="3869">
                  <c:v>3,870.00</c:v>
                </c:pt>
                <c:pt idx="3870">
                  <c:v>3,871.00</c:v>
                </c:pt>
                <c:pt idx="3871">
                  <c:v>3,871.99</c:v>
                </c:pt>
                <c:pt idx="3872">
                  <c:v>3,872.99</c:v>
                </c:pt>
                <c:pt idx="3873">
                  <c:v>3,874.00</c:v>
                </c:pt>
                <c:pt idx="3874">
                  <c:v>3,875.00</c:v>
                </c:pt>
                <c:pt idx="3875">
                  <c:v>3,875.99</c:v>
                </c:pt>
                <c:pt idx="3876">
                  <c:v>3,877.00</c:v>
                </c:pt>
                <c:pt idx="3877">
                  <c:v>3,878.00</c:v>
                </c:pt>
                <c:pt idx="3878">
                  <c:v>3,878.99</c:v>
                </c:pt>
                <c:pt idx="3879">
                  <c:v>3,879.99</c:v>
                </c:pt>
                <c:pt idx="3880">
                  <c:v>3,881.00</c:v>
                </c:pt>
                <c:pt idx="3881">
                  <c:v>3,881.99</c:v>
                </c:pt>
                <c:pt idx="3882">
                  <c:v>3,882.99</c:v>
                </c:pt>
                <c:pt idx="3883">
                  <c:v>3,884.00</c:v>
                </c:pt>
                <c:pt idx="3884">
                  <c:v>3,885.00</c:v>
                </c:pt>
                <c:pt idx="3885">
                  <c:v>3,885.99</c:v>
                </c:pt>
                <c:pt idx="3886">
                  <c:v>3,887.00</c:v>
                </c:pt>
                <c:pt idx="3887">
                  <c:v>3,888.00</c:v>
                </c:pt>
                <c:pt idx="3888">
                  <c:v>3,888.99</c:v>
                </c:pt>
                <c:pt idx="3889">
                  <c:v>3,889.99</c:v>
                </c:pt>
                <c:pt idx="3890">
                  <c:v>3,891.00</c:v>
                </c:pt>
                <c:pt idx="3891">
                  <c:v>3,892.00</c:v>
                </c:pt>
                <c:pt idx="3892">
                  <c:v>3,892.99</c:v>
                </c:pt>
                <c:pt idx="3893">
                  <c:v>3,894.00</c:v>
                </c:pt>
                <c:pt idx="3894">
                  <c:v>3,895.00</c:v>
                </c:pt>
                <c:pt idx="3895">
                  <c:v>3,895.99</c:v>
                </c:pt>
                <c:pt idx="3896">
                  <c:v>3,897.00</c:v>
                </c:pt>
                <c:pt idx="3897">
                  <c:v>3,898.00</c:v>
                </c:pt>
                <c:pt idx="3898">
                  <c:v>3,898.99</c:v>
                </c:pt>
                <c:pt idx="3899">
                  <c:v>3,899.99</c:v>
                </c:pt>
                <c:pt idx="3900">
                  <c:v>3,901.00</c:v>
                </c:pt>
                <c:pt idx="3901">
                  <c:v>3,902.00</c:v>
                </c:pt>
                <c:pt idx="3902">
                  <c:v>3,902.99</c:v>
                </c:pt>
                <c:pt idx="3903">
                  <c:v>3,904.00</c:v>
                </c:pt>
                <c:pt idx="3904">
                  <c:v>3,905.00</c:v>
                </c:pt>
                <c:pt idx="3905">
                  <c:v>3,905.99</c:v>
                </c:pt>
                <c:pt idx="3906">
                  <c:v>3,907.00</c:v>
                </c:pt>
                <c:pt idx="3907">
                  <c:v>3,908.00</c:v>
                </c:pt>
                <c:pt idx="3908">
                  <c:v>3,908.99</c:v>
                </c:pt>
                <c:pt idx="3909">
                  <c:v>3,909.99</c:v>
                </c:pt>
                <c:pt idx="3910">
                  <c:v>3,911.00</c:v>
                </c:pt>
                <c:pt idx="3911">
                  <c:v>3,912.00</c:v>
                </c:pt>
                <c:pt idx="3912">
                  <c:v>3,912.99</c:v>
                </c:pt>
                <c:pt idx="3913">
                  <c:v>3,914.00</c:v>
                </c:pt>
                <c:pt idx="3914">
                  <c:v>3,915.00</c:v>
                </c:pt>
                <c:pt idx="3915">
                  <c:v>3,915.99</c:v>
                </c:pt>
                <c:pt idx="3916">
                  <c:v>3,917.00</c:v>
                </c:pt>
                <c:pt idx="3917">
                  <c:v>3,918.00</c:v>
                </c:pt>
                <c:pt idx="3918">
                  <c:v>3,918.99</c:v>
                </c:pt>
                <c:pt idx="3919">
                  <c:v>3,919.99</c:v>
                </c:pt>
                <c:pt idx="3920">
                  <c:v>3,921.00</c:v>
                </c:pt>
                <c:pt idx="3921">
                  <c:v>3,922.00</c:v>
                </c:pt>
                <c:pt idx="3922">
                  <c:v>3,922.99</c:v>
                </c:pt>
                <c:pt idx="3923">
                  <c:v>3,924.00</c:v>
                </c:pt>
                <c:pt idx="3924">
                  <c:v>3,925.00</c:v>
                </c:pt>
                <c:pt idx="3925">
                  <c:v>3,925.99</c:v>
                </c:pt>
                <c:pt idx="3926">
                  <c:v>3,926.99</c:v>
                </c:pt>
                <c:pt idx="3927">
                  <c:v>3,928.00</c:v>
                </c:pt>
                <c:pt idx="3928">
                  <c:v>3,929.00</c:v>
                </c:pt>
                <c:pt idx="3929">
                  <c:v>3,929.99</c:v>
                </c:pt>
                <c:pt idx="3930">
                  <c:v>3,931.00</c:v>
                </c:pt>
                <c:pt idx="3931">
                  <c:v>3,932.00</c:v>
                </c:pt>
                <c:pt idx="3932">
                  <c:v>3,932.99</c:v>
                </c:pt>
                <c:pt idx="3933">
                  <c:v>3,934.00</c:v>
                </c:pt>
                <c:pt idx="3934">
                  <c:v>3,935.00</c:v>
                </c:pt>
                <c:pt idx="3935">
                  <c:v>3,935.99</c:v>
                </c:pt>
                <c:pt idx="3936">
                  <c:v>3,936.99</c:v>
                </c:pt>
                <c:pt idx="3937">
                  <c:v>3,938.00</c:v>
                </c:pt>
                <c:pt idx="3938">
                  <c:v>3,939.00</c:v>
                </c:pt>
                <c:pt idx="3939">
                  <c:v>3,939.99</c:v>
                </c:pt>
                <c:pt idx="3940">
                  <c:v>3,941.00</c:v>
                </c:pt>
                <c:pt idx="3941">
                  <c:v>3,942.00</c:v>
                </c:pt>
                <c:pt idx="3942">
                  <c:v>3,942.99</c:v>
                </c:pt>
                <c:pt idx="3943">
                  <c:v>3,944.00</c:v>
                </c:pt>
                <c:pt idx="3944">
                  <c:v>3,945.00</c:v>
                </c:pt>
                <c:pt idx="3945">
                  <c:v>3,945.99</c:v>
                </c:pt>
                <c:pt idx="3946">
                  <c:v>3,946.99</c:v>
                </c:pt>
                <c:pt idx="3947">
                  <c:v>3,948.00</c:v>
                </c:pt>
                <c:pt idx="3948">
                  <c:v>3,949.00</c:v>
                </c:pt>
                <c:pt idx="3949">
                  <c:v>3,949.99</c:v>
                </c:pt>
                <c:pt idx="3950">
                  <c:v>3,951.00</c:v>
                </c:pt>
                <c:pt idx="3951">
                  <c:v>3,952.00</c:v>
                </c:pt>
                <c:pt idx="3952">
                  <c:v>3,952.99</c:v>
                </c:pt>
                <c:pt idx="3953">
                  <c:v>3,954.00</c:v>
                </c:pt>
                <c:pt idx="3954">
                  <c:v>3,955.00</c:v>
                </c:pt>
                <c:pt idx="3955">
                  <c:v>3,955.99</c:v>
                </c:pt>
                <c:pt idx="3956">
                  <c:v>3,956.99</c:v>
                </c:pt>
                <c:pt idx="3957">
                  <c:v>3,958.00</c:v>
                </c:pt>
                <c:pt idx="3958">
                  <c:v>3,959.00</c:v>
                </c:pt>
                <c:pt idx="3959">
                  <c:v>3,959.99</c:v>
                </c:pt>
                <c:pt idx="3960">
                  <c:v>3,961.00</c:v>
                </c:pt>
                <c:pt idx="3961">
                  <c:v>3,962.00</c:v>
                </c:pt>
                <c:pt idx="3962">
                  <c:v>3,962.99</c:v>
                </c:pt>
                <c:pt idx="3963">
                  <c:v>3,964.00</c:v>
                </c:pt>
                <c:pt idx="3964">
                  <c:v>3,965.00</c:v>
                </c:pt>
                <c:pt idx="3965">
                  <c:v>3,965.99</c:v>
                </c:pt>
                <c:pt idx="3966">
                  <c:v>3,966.99</c:v>
                </c:pt>
                <c:pt idx="3967">
                  <c:v>3,968.00</c:v>
                </c:pt>
                <c:pt idx="3968">
                  <c:v>3,969.00</c:v>
                </c:pt>
                <c:pt idx="3969">
                  <c:v>3,969.99</c:v>
                </c:pt>
                <c:pt idx="3970">
                  <c:v>3,971.00</c:v>
                </c:pt>
                <c:pt idx="3971">
                  <c:v>3,972.00</c:v>
                </c:pt>
                <c:pt idx="3972">
                  <c:v>3,972.99</c:v>
                </c:pt>
                <c:pt idx="3973">
                  <c:v>3,973.99</c:v>
                </c:pt>
                <c:pt idx="3974">
                  <c:v>3,975.00</c:v>
                </c:pt>
                <c:pt idx="3975">
                  <c:v>3,975.99</c:v>
                </c:pt>
                <c:pt idx="3976">
                  <c:v>3,976.99</c:v>
                </c:pt>
                <c:pt idx="3977">
                  <c:v>3,978.00</c:v>
                </c:pt>
                <c:pt idx="3978">
                  <c:v>3,979.00</c:v>
                </c:pt>
                <c:pt idx="3979">
                  <c:v>3,979.99</c:v>
                </c:pt>
                <c:pt idx="3980">
                  <c:v>3,981.00</c:v>
                </c:pt>
                <c:pt idx="3981">
                  <c:v>3,982.00</c:v>
                </c:pt>
                <c:pt idx="3982">
                  <c:v>3,982.99</c:v>
                </c:pt>
                <c:pt idx="3983">
                  <c:v>3,983.99</c:v>
                </c:pt>
                <c:pt idx="3984">
                  <c:v>3,985.00</c:v>
                </c:pt>
                <c:pt idx="3985">
                  <c:v>3,985.99</c:v>
                </c:pt>
                <c:pt idx="3986">
                  <c:v>3,986.99</c:v>
                </c:pt>
                <c:pt idx="3987">
                  <c:v>3,988.00</c:v>
                </c:pt>
                <c:pt idx="3988">
                  <c:v>3,989.00</c:v>
                </c:pt>
                <c:pt idx="3989">
                  <c:v>3,989.99</c:v>
                </c:pt>
                <c:pt idx="3990">
                  <c:v>3,991.00</c:v>
                </c:pt>
                <c:pt idx="3991">
                  <c:v>3,992.00</c:v>
                </c:pt>
                <c:pt idx="3992">
                  <c:v>3,992.99</c:v>
                </c:pt>
                <c:pt idx="3993">
                  <c:v>3,993.99</c:v>
                </c:pt>
                <c:pt idx="3994">
                  <c:v>3,995.00</c:v>
                </c:pt>
                <c:pt idx="3995">
                  <c:v>3,996.00</c:v>
                </c:pt>
                <c:pt idx="3996">
                  <c:v>3,996.99</c:v>
                </c:pt>
                <c:pt idx="3997">
                  <c:v>3,998.00</c:v>
                </c:pt>
                <c:pt idx="3998">
                  <c:v>3,999.00</c:v>
                </c:pt>
                <c:pt idx="3999">
                  <c:v>3,999.99</c:v>
                </c:pt>
                <c:pt idx="4000">
                  <c:v>4,001.00</c:v>
                </c:pt>
                <c:pt idx="4001">
                  <c:v>4,002.00</c:v>
                </c:pt>
                <c:pt idx="4002">
                  <c:v>4,002.99</c:v>
                </c:pt>
                <c:pt idx="4003">
                  <c:v>4,003.99</c:v>
                </c:pt>
                <c:pt idx="4004">
                  <c:v>4,005.00</c:v>
                </c:pt>
                <c:pt idx="4005">
                  <c:v>4,006.00</c:v>
                </c:pt>
                <c:pt idx="4006">
                  <c:v>4,006.99</c:v>
                </c:pt>
                <c:pt idx="4007">
                  <c:v>4,008.00</c:v>
                </c:pt>
                <c:pt idx="4008">
                  <c:v>4,009.00</c:v>
                </c:pt>
                <c:pt idx="4009">
                  <c:v>4,009.99</c:v>
                </c:pt>
                <c:pt idx="4010">
                  <c:v>4,011.00</c:v>
                </c:pt>
                <c:pt idx="4011">
                  <c:v>4,012.00</c:v>
                </c:pt>
                <c:pt idx="4012">
                  <c:v>4,012.99</c:v>
                </c:pt>
                <c:pt idx="4013">
                  <c:v>4,014.00</c:v>
                </c:pt>
                <c:pt idx="4014">
                  <c:v>4,015.00</c:v>
                </c:pt>
                <c:pt idx="4015">
                  <c:v>4,015.99</c:v>
                </c:pt>
                <c:pt idx="4016">
                  <c:v>4,016.99</c:v>
                </c:pt>
                <c:pt idx="4017">
                  <c:v>4,018.00</c:v>
                </c:pt>
                <c:pt idx="4018">
                  <c:v>4,019.00</c:v>
                </c:pt>
                <c:pt idx="4019">
                  <c:v>4,019.99</c:v>
                </c:pt>
                <c:pt idx="4020">
                  <c:v>4,021.00</c:v>
                </c:pt>
                <c:pt idx="4021">
                  <c:v>4,022.00</c:v>
                </c:pt>
                <c:pt idx="4022">
                  <c:v>4,022.99</c:v>
                </c:pt>
                <c:pt idx="4023">
                  <c:v>4,023.99</c:v>
                </c:pt>
                <c:pt idx="4024">
                  <c:v>4,025.00</c:v>
                </c:pt>
                <c:pt idx="4025">
                  <c:v>4,025.99</c:v>
                </c:pt>
                <c:pt idx="4026">
                  <c:v>4,026.99</c:v>
                </c:pt>
                <c:pt idx="4027">
                  <c:v>4,028.00</c:v>
                </c:pt>
                <c:pt idx="4028">
                  <c:v>4,029.00</c:v>
                </c:pt>
                <c:pt idx="4029">
                  <c:v>4,029.99</c:v>
                </c:pt>
                <c:pt idx="4030">
                  <c:v>4,031.00</c:v>
                </c:pt>
                <c:pt idx="4031">
                  <c:v>4,032.00</c:v>
                </c:pt>
                <c:pt idx="4032">
                  <c:v>4,032.99</c:v>
                </c:pt>
                <c:pt idx="4033">
                  <c:v>4,033.99</c:v>
                </c:pt>
                <c:pt idx="4034">
                  <c:v>4,035.00</c:v>
                </c:pt>
                <c:pt idx="4035">
                  <c:v>4,036.00</c:v>
                </c:pt>
                <c:pt idx="4036">
                  <c:v>4,036.99</c:v>
                </c:pt>
                <c:pt idx="4037">
                  <c:v>4,038.00</c:v>
                </c:pt>
                <c:pt idx="4038">
                  <c:v>4,039.00</c:v>
                </c:pt>
                <c:pt idx="4039">
                  <c:v>4,039.99</c:v>
                </c:pt>
                <c:pt idx="4040">
                  <c:v>4,041.00</c:v>
                </c:pt>
                <c:pt idx="4041">
                  <c:v>4,042.00</c:v>
                </c:pt>
                <c:pt idx="4042">
                  <c:v>4,042.99</c:v>
                </c:pt>
                <c:pt idx="4043">
                  <c:v>4,043.99</c:v>
                </c:pt>
                <c:pt idx="4044">
                  <c:v>4,045.00</c:v>
                </c:pt>
                <c:pt idx="4045">
                  <c:v>4,046.00</c:v>
                </c:pt>
                <c:pt idx="4046">
                  <c:v>4,046.99</c:v>
                </c:pt>
                <c:pt idx="4047">
                  <c:v>4,048.00</c:v>
                </c:pt>
                <c:pt idx="4048">
                  <c:v>4,049.00</c:v>
                </c:pt>
                <c:pt idx="4049">
                  <c:v>4,049.99</c:v>
                </c:pt>
                <c:pt idx="4050">
                  <c:v>4,051.00</c:v>
                </c:pt>
                <c:pt idx="4051">
                  <c:v>4,052.00</c:v>
                </c:pt>
                <c:pt idx="4052">
                  <c:v>4,052.99</c:v>
                </c:pt>
                <c:pt idx="4053">
                  <c:v>4,053.99</c:v>
                </c:pt>
                <c:pt idx="4054">
                  <c:v>4,055.00</c:v>
                </c:pt>
                <c:pt idx="4055">
                  <c:v>4,056.00</c:v>
                </c:pt>
                <c:pt idx="4056">
                  <c:v>4,056.99</c:v>
                </c:pt>
                <c:pt idx="4057">
                  <c:v>4,058.00</c:v>
                </c:pt>
                <c:pt idx="4058">
                  <c:v>4,059.00</c:v>
                </c:pt>
                <c:pt idx="4059">
                  <c:v>4,059.99</c:v>
                </c:pt>
                <c:pt idx="4060">
                  <c:v>4,061.00</c:v>
                </c:pt>
                <c:pt idx="4061">
                  <c:v>4,062.00</c:v>
                </c:pt>
                <c:pt idx="4062">
                  <c:v>4,062.99</c:v>
                </c:pt>
                <c:pt idx="4063">
                  <c:v>4,063.99</c:v>
                </c:pt>
                <c:pt idx="4064">
                  <c:v>4,065.00</c:v>
                </c:pt>
                <c:pt idx="4065">
                  <c:v>4,066.00</c:v>
                </c:pt>
                <c:pt idx="4066">
                  <c:v>4,066.99</c:v>
                </c:pt>
                <c:pt idx="4067">
                  <c:v>4,068.00</c:v>
                </c:pt>
                <c:pt idx="4068">
                  <c:v>4,069.00</c:v>
                </c:pt>
                <c:pt idx="4069">
                  <c:v>4,069.99</c:v>
                </c:pt>
                <c:pt idx="4070">
                  <c:v>4,070.99</c:v>
                </c:pt>
                <c:pt idx="4071">
                  <c:v>4,072.00</c:v>
                </c:pt>
                <c:pt idx="4072">
                  <c:v>4,073.00</c:v>
                </c:pt>
                <c:pt idx="4073">
                  <c:v>4,073.99</c:v>
                </c:pt>
                <c:pt idx="4074">
                  <c:v>4,075.00</c:v>
                </c:pt>
                <c:pt idx="4075">
                  <c:v>4,076.00</c:v>
                </c:pt>
                <c:pt idx="4076">
                  <c:v>4,076.99</c:v>
                </c:pt>
                <c:pt idx="4077">
                  <c:v>4,078.00</c:v>
                </c:pt>
                <c:pt idx="4078">
                  <c:v>4,079.00</c:v>
                </c:pt>
                <c:pt idx="4079">
                  <c:v>4,079.99</c:v>
                </c:pt>
                <c:pt idx="4080">
                  <c:v>4,080.99</c:v>
                </c:pt>
                <c:pt idx="4081">
                  <c:v>4,082.00</c:v>
                </c:pt>
                <c:pt idx="4082">
                  <c:v>4,083.00</c:v>
                </c:pt>
                <c:pt idx="4083">
                  <c:v>4,083.99</c:v>
                </c:pt>
                <c:pt idx="4084">
                  <c:v>4,085.00</c:v>
                </c:pt>
                <c:pt idx="4085">
                  <c:v>4,086.00</c:v>
                </c:pt>
                <c:pt idx="4086">
                  <c:v>4,086.99</c:v>
                </c:pt>
                <c:pt idx="4087">
                  <c:v>4,088.00</c:v>
                </c:pt>
                <c:pt idx="4088">
                  <c:v>4,089.00</c:v>
                </c:pt>
                <c:pt idx="4089">
                  <c:v>4,089.99</c:v>
                </c:pt>
                <c:pt idx="4090">
                  <c:v>4,090.99</c:v>
                </c:pt>
                <c:pt idx="4091">
                  <c:v>4,092.00</c:v>
                </c:pt>
                <c:pt idx="4092">
                  <c:v>4,093.00</c:v>
                </c:pt>
                <c:pt idx="4093">
                  <c:v>4,093.99</c:v>
                </c:pt>
                <c:pt idx="4094">
                  <c:v>4,095.00</c:v>
                </c:pt>
                <c:pt idx="4095">
                  <c:v>4,096.00</c:v>
                </c:pt>
                <c:pt idx="4096">
                  <c:v>4,096.99</c:v>
                </c:pt>
                <c:pt idx="4097">
                  <c:v>4,098.00</c:v>
                </c:pt>
                <c:pt idx="4098">
                  <c:v>4,099.00</c:v>
                </c:pt>
                <c:pt idx="4099">
                  <c:v>4,099.99</c:v>
                </c:pt>
                <c:pt idx="4100">
                  <c:v>4,100.99</c:v>
                </c:pt>
                <c:pt idx="4101">
                  <c:v>4,102.00</c:v>
                </c:pt>
                <c:pt idx="4102">
                  <c:v>4,103.00</c:v>
                </c:pt>
                <c:pt idx="4103">
                  <c:v>4,103.99</c:v>
                </c:pt>
                <c:pt idx="4104">
                  <c:v>4,105.00</c:v>
                </c:pt>
                <c:pt idx="4105">
                  <c:v>4,106.00</c:v>
                </c:pt>
                <c:pt idx="4106">
                  <c:v>4,106.99</c:v>
                </c:pt>
                <c:pt idx="4107">
                  <c:v>4,108.00</c:v>
                </c:pt>
                <c:pt idx="4108">
                  <c:v>4,109.00</c:v>
                </c:pt>
                <c:pt idx="4109">
                  <c:v>4,109.99</c:v>
                </c:pt>
                <c:pt idx="4110">
                  <c:v>4,110.99</c:v>
                </c:pt>
                <c:pt idx="4111">
                  <c:v>4,112.00</c:v>
                </c:pt>
                <c:pt idx="4112">
                  <c:v>4,113.00</c:v>
                </c:pt>
                <c:pt idx="4113">
                  <c:v>4,113.99</c:v>
                </c:pt>
                <c:pt idx="4114">
                  <c:v>4,115.00</c:v>
                </c:pt>
                <c:pt idx="4115">
                  <c:v>4,116.00</c:v>
                </c:pt>
                <c:pt idx="4116">
                  <c:v>4,116.99</c:v>
                </c:pt>
                <c:pt idx="4117">
                  <c:v>4,117.99</c:v>
                </c:pt>
                <c:pt idx="4118">
                  <c:v>4,119.00</c:v>
                </c:pt>
                <c:pt idx="4119">
                  <c:v>4,119.99</c:v>
                </c:pt>
                <c:pt idx="4120">
                  <c:v>4,120.99</c:v>
                </c:pt>
                <c:pt idx="4121">
                  <c:v>4,122.00</c:v>
                </c:pt>
                <c:pt idx="4122">
                  <c:v>4,123.00</c:v>
                </c:pt>
                <c:pt idx="4123">
                  <c:v>4,123.99</c:v>
                </c:pt>
                <c:pt idx="4124">
                  <c:v>4,125.00</c:v>
                </c:pt>
                <c:pt idx="4125">
                  <c:v>4,126.00</c:v>
                </c:pt>
                <c:pt idx="4126">
                  <c:v>4,126.99</c:v>
                </c:pt>
                <c:pt idx="4127">
                  <c:v>4,127.99</c:v>
                </c:pt>
                <c:pt idx="4128">
                  <c:v>4,129.00</c:v>
                </c:pt>
                <c:pt idx="4129">
                  <c:v>4,130.00</c:v>
                </c:pt>
                <c:pt idx="4130">
                  <c:v>4,130.99</c:v>
                </c:pt>
                <c:pt idx="4131">
                  <c:v>4,132.00</c:v>
                </c:pt>
                <c:pt idx="4132">
                  <c:v>4,133.00</c:v>
                </c:pt>
                <c:pt idx="4133">
                  <c:v>4,133.99</c:v>
                </c:pt>
                <c:pt idx="4134">
                  <c:v>4,135.00</c:v>
                </c:pt>
                <c:pt idx="4135">
                  <c:v>4,136.00</c:v>
                </c:pt>
                <c:pt idx="4136">
                  <c:v>4,136.99</c:v>
                </c:pt>
                <c:pt idx="4137">
                  <c:v>4,137.99</c:v>
                </c:pt>
                <c:pt idx="4138">
                  <c:v>4,139.00</c:v>
                </c:pt>
                <c:pt idx="4139">
                  <c:v>4,140.00</c:v>
                </c:pt>
                <c:pt idx="4140">
                  <c:v>4,140.99</c:v>
                </c:pt>
                <c:pt idx="4141">
                  <c:v>4,142.00</c:v>
                </c:pt>
                <c:pt idx="4142">
                  <c:v>4,143.00</c:v>
                </c:pt>
                <c:pt idx="4143">
                  <c:v>4,143.99</c:v>
                </c:pt>
                <c:pt idx="4144">
                  <c:v>4,145.00</c:v>
                </c:pt>
                <c:pt idx="4145">
                  <c:v>4,146.00</c:v>
                </c:pt>
                <c:pt idx="4146">
                  <c:v>4,146.99</c:v>
                </c:pt>
                <c:pt idx="4147">
                  <c:v>4,147.99</c:v>
                </c:pt>
                <c:pt idx="4148">
                  <c:v>4,149.00</c:v>
                </c:pt>
                <c:pt idx="4149">
                  <c:v>4,150.00</c:v>
                </c:pt>
                <c:pt idx="4150">
                  <c:v>4,150.99</c:v>
                </c:pt>
                <c:pt idx="4151">
                  <c:v>4,152.00</c:v>
                </c:pt>
                <c:pt idx="4152">
                  <c:v>4,153.00</c:v>
                </c:pt>
                <c:pt idx="4153">
                  <c:v>4,153.99</c:v>
                </c:pt>
                <c:pt idx="4154">
                  <c:v>4,155.00</c:v>
                </c:pt>
                <c:pt idx="4155">
                  <c:v>4,156.00</c:v>
                </c:pt>
                <c:pt idx="4156">
                  <c:v>4,156.99</c:v>
                </c:pt>
                <c:pt idx="4157">
                  <c:v>4,157.99</c:v>
                </c:pt>
                <c:pt idx="4158">
                  <c:v>4,159.00</c:v>
                </c:pt>
                <c:pt idx="4159">
                  <c:v>4,159.99</c:v>
                </c:pt>
                <c:pt idx="4160">
                  <c:v>4,160.99</c:v>
                </c:pt>
                <c:pt idx="4161">
                  <c:v>4,162.00</c:v>
                </c:pt>
                <c:pt idx="4162">
                  <c:v>4,163.00</c:v>
                </c:pt>
                <c:pt idx="4163">
                  <c:v>4,163.99</c:v>
                </c:pt>
                <c:pt idx="4164">
                  <c:v>4,165.00</c:v>
                </c:pt>
                <c:pt idx="4165">
                  <c:v>4,166.00</c:v>
                </c:pt>
                <c:pt idx="4166">
                  <c:v>4,166.99</c:v>
                </c:pt>
                <c:pt idx="4167">
                  <c:v>4,167.99</c:v>
                </c:pt>
                <c:pt idx="4168">
                  <c:v>4,169.00</c:v>
                </c:pt>
                <c:pt idx="4169">
                  <c:v>4,169.99</c:v>
                </c:pt>
                <c:pt idx="4170">
                  <c:v>4,170.99</c:v>
                </c:pt>
                <c:pt idx="4171">
                  <c:v>4,172.00</c:v>
                </c:pt>
                <c:pt idx="4172">
                  <c:v>4,173.00</c:v>
                </c:pt>
                <c:pt idx="4173">
                  <c:v>4,173.99</c:v>
                </c:pt>
                <c:pt idx="4174">
                  <c:v>4,175.00</c:v>
                </c:pt>
                <c:pt idx="4175">
                  <c:v>4,176.00</c:v>
                </c:pt>
                <c:pt idx="4176">
                  <c:v>4,176.99</c:v>
                </c:pt>
                <c:pt idx="4177">
                  <c:v>4,177.99</c:v>
                </c:pt>
                <c:pt idx="4178">
                  <c:v>4,179.00</c:v>
                </c:pt>
                <c:pt idx="4179">
                  <c:v>4,180.00</c:v>
                </c:pt>
                <c:pt idx="4180">
                  <c:v>4,180.99</c:v>
                </c:pt>
                <c:pt idx="4181">
                  <c:v>4,182.00</c:v>
                </c:pt>
                <c:pt idx="4182">
                  <c:v>4,183.00</c:v>
                </c:pt>
                <c:pt idx="4183">
                  <c:v>4,183.99</c:v>
                </c:pt>
                <c:pt idx="4184">
                  <c:v>4,185.00</c:v>
                </c:pt>
                <c:pt idx="4185">
                  <c:v>4,186.00</c:v>
                </c:pt>
                <c:pt idx="4186">
                  <c:v>4,186.99</c:v>
                </c:pt>
                <c:pt idx="4187">
                  <c:v>4,187.99</c:v>
                </c:pt>
                <c:pt idx="4188">
                  <c:v>4,189.00</c:v>
                </c:pt>
                <c:pt idx="4189">
                  <c:v>4,190.00</c:v>
                </c:pt>
                <c:pt idx="4190">
                  <c:v>4,190.99</c:v>
                </c:pt>
                <c:pt idx="4191">
                  <c:v>4,192.00</c:v>
                </c:pt>
                <c:pt idx="4192">
                  <c:v>4,193.00</c:v>
                </c:pt>
                <c:pt idx="4193">
                  <c:v>4,193.99</c:v>
                </c:pt>
                <c:pt idx="4194">
                  <c:v>4,195.00</c:v>
                </c:pt>
                <c:pt idx="4195">
                  <c:v>4,196.00</c:v>
                </c:pt>
                <c:pt idx="4196">
                  <c:v>4,196.99</c:v>
                </c:pt>
                <c:pt idx="4197">
                  <c:v>4,197.99</c:v>
                </c:pt>
                <c:pt idx="4198">
                  <c:v>4,199.00</c:v>
                </c:pt>
                <c:pt idx="4199">
                  <c:v>4,200.00</c:v>
                </c:pt>
                <c:pt idx="4200">
                  <c:v>4,200.99</c:v>
                </c:pt>
                <c:pt idx="4201">
                  <c:v>4,202.00</c:v>
                </c:pt>
                <c:pt idx="4202">
                  <c:v>4,203.00</c:v>
                </c:pt>
                <c:pt idx="4203">
                  <c:v>4,203.99</c:v>
                </c:pt>
                <c:pt idx="4204">
                  <c:v>4,205.00</c:v>
                </c:pt>
                <c:pt idx="4205">
                  <c:v>4,206.00</c:v>
                </c:pt>
                <c:pt idx="4206">
                  <c:v>4,206.99</c:v>
                </c:pt>
                <c:pt idx="4207">
                  <c:v>4,207.99</c:v>
                </c:pt>
                <c:pt idx="4208">
                  <c:v>4,209.00</c:v>
                </c:pt>
                <c:pt idx="4209">
                  <c:v>4,210.00</c:v>
                </c:pt>
                <c:pt idx="4210">
                  <c:v>4,210.99</c:v>
                </c:pt>
                <c:pt idx="4211">
                  <c:v>4,212.00</c:v>
                </c:pt>
                <c:pt idx="4212">
                  <c:v>4,213.00</c:v>
                </c:pt>
                <c:pt idx="4213">
                  <c:v>4,213.99</c:v>
                </c:pt>
                <c:pt idx="4214">
                  <c:v>4,214.99</c:v>
                </c:pt>
                <c:pt idx="4215">
                  <c:v>4,216.00</c:v>
                </c:pt>
                <c:pt idx="4216">
                  <c:v>4,217.00</c:v>
                </c:pt>
                <c:pt idx="4217">
                  <c:v>4,217.99</c:v>
                </c:pt>
                <c:pt idx="4218">
                  <c:v>4,219.00</c:v>
                </c:pt>
                <c:pt idx="4219">
                  <c:v>4,220.00</c:v>
                </c:pt>
                <c:pt idx="4220">
                  <c:v>4,220.99</c:v>
                </c:pt>
                <c:pt idx="4221">
                  <c:v>4,222.00</c:v>
                </c:pt>
                <c:pt idx="4222">
                  <c:v>4,223.00</c:v>
                </c:pt>
                <c:pt idx="4223">
                  <c:v>4,223.99</c:v>
                </c:pt>
                <c:pt idx="4224">
                  <c:v>4,224.99</c:v>
                </c:pt>
                <c:pt idx="4225">
                  <c:v>4,226.00</c:v>
                </c:pt>
                <c:pt idx="4226">
                  <c:v>4,227.00</c:v>
                </c:pt>
                <c:pt idx="4227">
                  <c:v>4,227.99</c:v>
                </c:pt>
                <c:pt idx="4228">
                  <c:v>4,229.00</c:v>
                </c:pt>
                <c:pt idx="4229">
                  <c:v>4,230.00</c:v>
                </c:pt>
                <c:pt idx="4230">
                  <c:v>4,230.99</c:v>
                </c:pt>
                <c:pt idx="4231">
                  <c:v>4,232.00</c:v>
                </c:pt>
                <c:pt idx="4232">
                  <c:v>4,233.00</c:v>
                </c:pt>
                <c:pt idx="4233">
                  <c:v>4,233.99</c:v>
                </c:pt>
                <c:pt idx="4234">
                  <c:v>4,234.99</c:v>
                </c:pt>
                <c:pt idx="4235">
                  <c:v>4,236.00</c:v>
                </c:pt>
                <c:pt idx="4236">
                  <c:v>4,237.00</c:v>
                </c:pt>
                <c:pt idx="4237">
                  <c:v>4,237.99</c:v>
                </c:pt>
                <c:pt idx="4238">
                  <c:v>4,239.00</c:v>
                </c:pt>
                <c:pt idx="4239">
                  <c:v>4,240.00</c:v>
                </c:pt>
                <c:pt idx="4240">
                  <c:v>4,240.99</c:v>
                </c:pt>
                <c:pt idx="4241">
                  <c:v>4,241.99</c:v>
                </c:pt>
                <c:pt idx="4242">
                  <c:v>4,243.00</c:v>
                </c:pt>
                <c:pt idx="4243">
                  <c:v>4,244.00</c:v>
                </c:pt>
                <c:pt idx="4244">
                  <c:v>4,244.99</c:v>
                </c:pt>
                <c:pt idx="4245">
                  <c:v>4,246.00</c:v>
                </c:pt>
                <c:pt idx="4246">
                  <c:v>4,247.00</c:v>
                </c:pt>
                <c:pt idx="4247">
                  <c:v>4,247.99</c:v>
                </c:pt>
                <c:pt idx="4248">
                  <c:v>4,249.00</c:v>
                </c:pt>
                <c:pt idx="4249">
                  <c:v>4,250.00</c:v>
                </c:pt>
                <c:pt idx="4250">
                  <c:v>4,250.99</c:v>
                </c:pt>
                <c:pt idx="4251">
                  <c:v>4,251.99</c:v>
                </c:pt>
                <c:pt idx="4252">
                  <c:v>4,253.00</c:v>
                </c:pt>
                <c:pt idx="4253">
                  <c:v>4,254.00</c:v>
                </c:pt>
                <c:pt idx="4254">
                  <c:v>4,254.99</c:v>
                </c:pt>
                <c:pt idx="4255">
                  <c:v>4,256.00</c:v>
                </c:pt>
                <c:pt idx="4256">
                  <c:v>4,257.00</c:v>
                </c:pt>
                <c:pt idx="4257">
                  <c:v>4,257.99</c:v>
                </c:pt>
                <c:pt idx="4258">
                  <c:v>4,259.00</c:v>
                </c:pt>
                <c:pt idx="4259">
                  <c:v>4,260.00</c:v>
                </c:pt>
                <c:pt idx="4260">
                  <c:v>4,260.99</c:v>
                </c:pt>
                <c:pt idx="4261">
                  <c:v>4,261.99</c:v>
                </c:pt>
                <c:pt idx="4262">
                  <c:v>4,263.00</c:v>
                </c:pt>
                <c:pt idx="4263">
                  <c:v>4,264.00</c:v>
                </c:pt>
                <c:pt idx="4264">
                  <c:v>4,264.99</c:v>
                </c:pt>
                <c:pt idx="4265">
                  <c:v>4,266.00</c:v>
                </c:pt>
                <c:pt idx="4266">
                  <c:v>4,267.00</c:v>
                </c:pt>
                <c:pt idx="4267">
                  <c:v>4,267.99</c:v>
                </c:pt>
                <c:pt idx="4268">
                  <c:v>4,269.00</c:v>
                </c:pt>
                <c:pt idx="4269">
                  <c:v>4,270.00</c:v>
                </c:pt>
                <c:pt idx="4270">
                  <c:v>4,270.99</c:v>
                </c:pt>
                <c:pt idx="4271">
                  <c:v>4,271.99</c:v>
                </c:pt>
                <c:pt idx="4272">
                  <c:v>4,273.00</c:v>
                </c:pt>
                <c:pt idx="4273">
                  <c:v>4,274.00</c:v>
                </c:pt>
                <c:pt idx="4274">
                  <c:v>4,274.99</c:v>
                </c:pt>
                <c:pt idx="4275">
                  <c:v>4,276.00</c:v>
                </c:pt>
                <c:pt idx="4276">
                  <c:v>4,277.00</c:v>
                </c:pt>
                <c:pt idx="4277">
                  <c:v>4,277.99</c:v>
                </c:pt>
                <c:pt idx="4278">
                  <c:v>4,278.99</c:v>
                </c:pt>
                <c:pt idx="4279">
                  <c:v>4,280.00</c:v>
                </c:pt>
                <c:pt idx="4280">
                  <c:v>4,281.00</c:v>
                </c:pt>
                <c:pt idx="4281">
                  <c:v>4,281.99</c:v>
                </c:pt>
                <c:pt idx="4282">
                  <c:v>4,283.00</c:v>
                </c:pt>
                <c:pt idx="4283">
                  <c:v>4,284.00</c:v>
                </c:pt>
                <c:pt idx="4284">
                  <c:v>4,284.99</c:v>
                </c:pt>
                <c:pt idx="4285">
                  <c:v>4,286.00</c:v>
                </c:pt>
                <c:pt idx="4286">
                  <c:v>4,287.00</c:v>
                </c:pt>
                <c:pt idx="4287">
                  <c:v>4,287.99</c:v>
                </c:pt>
                <c:pt idx="4288">
                  <c:v>4,288.99</c:v>
                </c:pt>
                <c:pt idx="4289">
                  <c:v>4,290.00</c:v>
                </c:pt>
                <c:pt idx="4290">
                  <c:v>4,291.00</c:v>
                </c:pt>
                <c:pt idx="4291">
                  <c:v>4,291.99</c:v>
                </c:pt>
                <c:pt idx="4292">
                  <c:v>4,293.00</c:v>
                </c:pt>
                <c:pt idx="4293">
                  <c:v>4,294.00</c:v>
                </c:pt>
                <c:pt idx="4294">
                  <c:v>4,294.99</c:v>
                </c:pt>
                <c:pt idx="4295">
                  <c:v>4,295.99</c:v>
                </c:pt>
                <c:pt idx="4296">
                  <c:v>4,297.00</c:v>
                </c:pt>
                <c:pt idx="4297">
                  <c:v>4,297.99</c:v>
                </c:pt>
                <c:pt idx="4298">
                  <c:v>4,298.99</c:v>
                </c:pt>
                <c:pt idx="4299">
                  <c:v>4,300.00</c:v>
                </c:pt>
                <c:pt idx="4300">
                  <c:v>4,301.00</c:v>
                </c:pt>
                <c:pt idx="4301">
                  <c:v>4,301.99</c:v>
                </c:pt>
                <c:pt idx="4302">
                  <c:v>4,303.00</c:v>
                </c:pt>
                <c:pt idx="4303">
                  <c:v>4,304.00</c:v>
                </c:pt>
                <c:pt idx="4304">
                  <c:v>4,304.99</c:v>
                </c:pt>
                <c:pt idx="4305">
                  <c:v>4,305.99</c:v>
                </c:pt>
                <c:pt idx="4306">
                  <c:v>4,307.00</c:v>
                </c:pt>
                <c:pt idx="4307">
                  <c:v>4,308.00</c:v>
                </c:pt>
                <c:pt idx="4308">
                  <c:v>4,308.99</c:v>
                </c:pt>
                <c:pt idx="4309">
                  <c:v>4,310.00</c:v>
                </c:pt>
                <c:pt idx="4310">
                  <c:v>4,311.00</c:v>
                </c:pt>
                <c:pt idx="4311">
                  <c:v>4,311.99</c:v>
                </c:pt>
                <c:pt idx="4312">
                  <c:v>4,313.00</c:v>
                </c:pt>
                <c:pt idx="4313">
                  <c:v>4,314.00</c:v>
                </c:pt>
                <c:pt idx="4314">
                  <c:v>4,314.99</c:v>
                </c:pt>
                <c:pt idx="4315">
                  <c:v>4,315.99</c:v>
                </c:pt>
                <c:pt idx="4316">
                  <c:v>4,317.00</c:v>
                </c:pt>
                <c:pt idx="4317">
                  <c:v>4,318.00</c:v>
                </c:pt>
                <c:pt idx="4318">
                  <c:v>4,318.99</c:v>
                </c:pt>
                <c:pt idx="4319">
                  <c:v>4,320.00</c:v>
                </c:pt>
                <c:pt idx="4320">
                  <c:v>4,321.00</c:v>
                </c:pt>
                <c:pt idx="4321">
                  <c:v>4,321.99</c:v>
                </c:pt>
                <c:pt idx="4322">
                  <c:v>4,323.00</c:v>
                </c:pt>
                <c:pt idx="4323">
                  <c:v>4,324.00</c:v>
                </c:pt>
                <c:pt idx="4324">
                  <c:v>4,324.99</c:v>
                </c:pt>
                <c:pt idx="4325">
                  <c:v>4,325.99</c:v>
                </c:pt>
                <c:pt idx="4326">
                  <c:v>4,327.00</c:v>
                </c:pt>
                <c:pt idx="4327">
                  <c:v>4,328.00</c:v>
                </c:pt>
                <c:pt idx="4328">
                  <c:v>4,328.99</c:v>
                </c:pt>
                <c:pt idx="4329">
                  <c:v>4,330.00</c:v>
                </c:pt>
                <c:pt idx="4330">
                  <c:v>4,331.00</c:v>
                </c:pt>
                <c:pt idx="4331">
                  <c:v>4,331.99</c:v>
                </c:pt>
                <c:pt idx="4332">
                  <c:v>4,332.99</c:v>
                </c:pt>
                <c:pt idx="4333">
                  <c:v>4,334.00</c:v>
                </c:pt>
                <c:pt idx="4334">
                  <c:v>4,334.99</c:v>
                </c:pt>
                <c:pt idx="4335">
                  <c:v>4,335.99</c:v>
                </c:pt>
                <c:pt idx="4336">
                  <c:v>4,337.00</c:v>
                </c:pt>
                <c:pt idx="4337">
                  <c:v>4,338.00</c:v>
                </c:pt>
                <c:pt idx="4338">
                  <c:v>4,338.99</c:v>
                </c:pt>
                <c:pt idx="4339">
                  <c:v>4,340.00</c:v>
                </c:pt>
                <c:pt idx="4340">
                  <c:v>4,341.00</c:v>
                </c:pt>
                <c:pt idx="4341">
                  <c:v>4,341.99</c:v>
                </c:pt>
                <c:pt idx="4342">
                  <c:v>4,342.99</c:v>
                </c:pt>
                <c:pt idx="4343">
                  <c:v>4,344.00</c:v>
                </c:pt>
                <c:pt idx="4344">
                  <c:v>4,345.00</c:v>
                </c:pt>
                <c:pt idx="4345">
                  <c:v>4,345.99</c:v>
                </c:pt>
                <c:pt idx="4346">
                  <c:v>4,347.00</c:v>
                </c:pt>
                <c:pt idx="4347">
                  <c:v>4,348.00</c:v>
                </c:pt>
                <c:pt idx="4348">
                  <c:v>4,348.99</c:v>
                </c:pt>
                <c:pt idx="4349">
                  <c:v>4,350.00</c:v>
                </c:pt>
                <c:pt idx="4350">
                  <c:v>4,351.00</c:v>
                </c:pt>
                <c:pt idx="4351">
                  <c:v>4,351.99</c:v>
                </c:pt>
                <c:pt idx="4352">
                  <c:v>4,352.99</c:v>
                </c:pt>
                <c:pt idx="4353">
                  <c:v>4,354.00</c:v>
                </c:pt>
                <c:pt idx="4354">
                  <c:v>4,355.00</c:v>
                </c:pt>
                <c:pt idx="4355">
                  <c:v>4,355.99</c:v>
                </c:pt>
                <c:pt idx="4356">
                  <c:v>4,357.00</c:v>
                </c:pt>
                <c:pt idx="4357">
                  <c:v>4,358.00</c:v>
                </c:pt>
                <c:pt idx="4358">
                  <c:v>4,358.99</c:v>
                </c:pt>
                <c:pt idx="4359">
                  <c:v>4,360.00</c:v>
                </c:pt>
                <c:pt idx="4360">
                  <c:v>4,361.00</c:v>
                </c:pt>
                <c:pt idx="4361">
                  <c:v>4,361.99</c:v>
                </c:pt>
                <c:pt idx="4362">
                  <c:v>4,362.99</c:v>
                </c:pt>
                <c:pt idx="4363">
                  <c:v>4,364.00</c:v>
                </c:pt>
                <c:pt idx="4364">
                  <c:v>4,365.00</c:v>
                </c:pt>
                <c:pt idx="4365">
                  <c:v>4,365.99</c:v>
                </c:pt>
                <c:pt idx="4366">
                  <c:v>4,367.00</c:v>
                </c:pt>
                <c:pt idx="4367">
                  <c:v>4,368.00</c:v>
                </c:pt>
                <c:pt idx="4368">
                  <c:v>4,368.99</c:v>
                </c:pt>
                <c:pt idx="4369">
                  <c:v>4,370.00</c:v>
                </c:pt>
                <c:pt idx="4370">
                  <c:v>4,371.00</c:v>
                </c:pt>
                <c:pt idx="4371">
                  <c:v>4,371.99</c:v>
                </c:pt>
                <c:pt idx="4372">
                  <c:v>4,372.99</c:v>
                </c:pt>
                <c:pt idx="4373">
                  <c:v>4,374.00</c:v>
                </c:pt>
                <c:pt idx="4374">
                  <c:v>4,375.00</c:v>
                </c:pt>
                <c:pt idx="4375">
                  <c:v>4,375.99</c:v>
                </c:pt>
                <c:pt idx="4376">
                  <c:v>4,377.00</c:v>
                </c:pt>
                <c:pt idx="4377">
                  <c:v>4,378.00</c:v>
                </c:pt>
                <c:pt idx="4378">
                  <c:v>4,378.99</c:v>
                </c:pt>
                <c:pt idx="4379">
                  <c:v>4,380.00</c:v>
                </c:pt>
                <c:pt idx="4380">
                  <c:v>4,381.00</c:v>
                </c:pt>
                <c:pt idx="4381">
                  <c:v>4,381.99</c:v>
                </c:pt>
                <c:pt idx="4382">
                  <c:v>4,382.99</c:v>
                </c:pt>
                <c:pt idx="4383">
                  <c:v>4,384.00</c:v>
                </c:pt>
                <c:pt idx="4384">
                  <c:v>4,385.00</c:v>
                </c:pt>
                <c:pt idx="4385">
                  <c:v>4,385.99</c:v>
                </c:pt>
                <c:pt idx="4386">
                  <c:v>4,387.00</c:v>
                </c:pt>
                <c:pt idx="4387">
                  <c:v>4,388.00</c:v>
                </c:pt>
                <c:pt idx="4388">
                  <c:v>4,388.99</c:v>
                </c:pt>
                <c:pt idx="4389">
                  <c:v>4,389.99</c:v>
                </c:pt>
                <c:pt idx="4390">
                  <c:v>4,391.00</c:v>
                </c:pt>
                <c:pt idx="4391">
                  <c:v>4,391.99</c:v>
                </c:pt>
                <c:pt idx="4392">
                  <c:v>4,392.99</c:v>
                </c:pt>
                <c:pt idx="4393">
                  <c:v>4,394.00</c:v>
                </c:pt>
                <c:pt idx="4394">
                  <c:v>4,395.00</c:v>
                </c:pt>
                <c:pt idx="4395">
                  <c:v>4,395.99</c:v>
                </c:pt>
                <c:pt idx="4396">
                  <c:v>4,397.00</c:v>
                </c:pt>
                <c:pt idx="4397">
                  <c:v>4,398.00</c:v>
                </c:pt>
                <c:pt idx="4398">
                  <c:v>4,398.99</c:v>
                </c:pt>
                <c:pt idx="4399">
                  <c:v>4,399.99</c:v>
                </c:pt>
                <c:pt idx="4400">
                  <c:v>4,401.00</c:v>
                </c:pt>
                <c:pt idx="4401">
                  <c:v>4,402.00</c:v>
                </c:pt>
                <c:pt idx="4402">
                  <c:v>4,402.99</c:v>
                </c:pt>
                <c:pt idx="4403">
                  <c:v>4,404.00</c:v>
                </c:pt>
                <c:pt idx="4404">
                  <c:v>4,405.00</c:v>
                </c:pt>
                <c:pt idx="4405">
                  <c:v>4,405.99</c:v>
                </c:pt>
                <c:pt idx="4406">
                  <c:v>4,407.00</c:v>
                </c:pt>
                <c:pt idx="4407">
                  <c:v>4,408.00</c:v>
                </c:pt>
                <c:pt idx="4408">
                  <c:v>4,408.99</c:v>
                </c:pt>
                <c:pt idx="4409">
                  <c:v>4,409.99</c:v>
                </c:pt>
                <c:pt idx="4410">
                  <c:v>4,411.00</c:v>
                </c:pt>
                <c:pt idx="4411">
                  <c:v>4,412.00</c:v>
                </c:pt>
                <c:pt idx="4412">
                  <c:v>4,412.99</c:v>
                </c:pt>
                <c:pt idx="4413">
                  <c:v>4,414.00</c:v>
                </c:pt>
                <c:pt idx="4414">
                  <c:v>4,415.00</c:v>
                </c:pt>
                <c:pt idx="4415">
                  <c:v>4,415.99</c:v>
                </c:pt>
                <c:pt idx="4416">
                  <c:v>4,417.00</c:v>
                </c:pt>
                <c:pt idx="4417">
                  <c:v>4,418.00</c:v>
                </c:pt>
                <c:pt idx="4418">
                  <c:v>4,418.99</c:v>
                </c:pt>
                <c:pt idx="4419">
                  <c:v>4,419.99</c:v>
                </c:pt>
                <c:pt idx="4420">
                  <c:v>4,421.00</c:v>
                </c:pt>
                <c:pt idx="4421">
                  <c:v>4,422.00</c:v>
                </c:pt>
                <c:pt idx="4422">
                  <c:v>4,422.99</c:v>
                </c:pt>
                <c:pt idx="4423">
                  <c:v>4,424.00</c:v>
                </c:pt>
                <c:pt idx="4424">
                  <c:v>4,425.00</c:v>
                </c:pt>
                <c:pt idx="4425">
                  <c:v>4,425.99</c:v>
                </c:pt>
                <c:pt idx="4426">
                  <c:v>4,426.99</c:v>
                </c:pt>
                <c:pt idx="4427">
                  <c:v>4,428.00</c:v>
                </c:pt>
                <c:pt idx="4428">
                  <c:v>4,429.00</c:v>
                </c:pt>
                <c:pt idx="4429">
                  <c:v>4,429.99</c:v>
                </c:pt>
                <c:pt idx="4430">
                  <c:v>4,431.00</c:v>
                </c:pt>
                <c:pt idx="4431">
                  <c:v>4,432.00</c:v>
                </c:pt>
                <c:pt idx="4432">
                  <c:v>4,432.99</c:v>
                </c:pt>
                <c:pt idx="4433">
                  <c:v>4,434.00</c:v>
                </c:pt>
                <c:pt idx="4434">
                  <c:v>4,435.00</c:v>
                </c:pt>
                <c:pt idx="4435">
                  <c:v>4,435.99</c:v>
                </c:pt>
                <c:pt idx="4436">
                  <c:v>4,436.99</c:v>
                </c:pt>
                <c:pt idx="4437">
                  <c:v>4,438.00</c:v>
                </c:pt>
                <c:pt idx="4438">
                  <c:v>4,439.00</c:v>
                </c:pt>
                <c:pt idx="4439">
                  <c:v>4,439.99</c:v>
                </c:pt>
                <c:pt idx="4440">
                  <c:v>4,441.00</c:v>
                </c:pt>
                <c:pt idx="4441">
                  <c:v>4,442.00</c:v>
                </c:pt>
                <c:pt idx="4442">
                  <c:v>4,442.99</c:v>
                </c:pt>
                <c:pt idx="4443">
                  <c:v>4,444.00</c:v>
                </c:pt>
                <c:pt idx="4444">
                  <c:v>4,445.00</c:v>
                </c:pt>
                <c:pt idx="4445">
                  <c:v>4,445.99</c:v>
                </c:pt>
                <c:pt idx="4446">
                  <c:v>4,446.99</c:v>
                </c:pt>
                <c:pt idx="4447">
                  <c:v>4,448.00</c:v>
                </c:pt>
                <c:pt idx="4448">
                  <c:v>4,449.00</c:v>
                </c:pt>
                <c:pt idx="4449">
                  <c:v>4,449.99</c:v>
                </c:pt>
                <c:pt idx="4450">
                  <c:v>4,451.00</c:v>
                </c:pt>
                <c:pt idx="4451">
                  <c:v>4,452.00</c:v>
                </c:pt>
                <c:pt idx="4452">
                  <c:v>4,452.99</c:v>
                </c:pt>
                <c:pt idx="4453">
                  <c:v>4,453.99</c:v>
                </c:pt>
                <c:pt idx="4454">
                  <c:v>4,455.00</c:v>
                </c:pt>
                <c:pt idx="4455">
                  <c:v>4,455.99</c:v>
                </c:pt>
                <c:pt idx="4456">
                  <c:v>4,456.99</c:v>
                </c:pt>
                <c:pt idx="4457">
                  <c:v>4,458.00</c:v>
                </c:pt>
                <c:pt idx="4458">
                  <c:v>4,459.00</c:v>
                </c:pt>
                <c:pt idx="4459">
                  <c:v>4,459.99</c:v>
                </c:pt>
                <c:pt idx="4460">
                  <c:v>4,461.00</c:v>
                </c:pt>
                <c:pt idx="4461">
                  <c:v>4,462.00</c:v>
                </c:pt>
                <c:pt idx="4462">
                  <c:v>4,462.99</c:v>
                </c:pt>
                <c:pt idx="4463">
                  <c:v>4,463.99</c:v>
                </c:pt>
                <c:pt idx="4464">
                  <c:v>4,465.00</c:v>
                </c:pt>
                <c:pt idx="4465">
                  <c:v>4,466.00</c:v>
                </c:pt>
                <c:pt idx="4466">
                  <c:v>4,466.99</c:v>
                </c:pt>
                <c:pt idx="4467">
                  <c:v>4,468.00</c:v>
                </c:pt>
                <c:pt idx="4468">
                  <c:v>4,469.00</c:v>
                </c:pt>
                <c:pt idx="4469">
                  <c:v>4,469.99</c:v>
                </c:pt>
                <c:pt idx="4470">
                  <c:v>4,471.00</c:v>
                </c:pt>
                <c:pt idx="4471">
                  <c:v>4,472.00</c:v>
                </c:pt>
                <c:pt idx="4472">
                  <c:v>4,472.99</c:v>
                </c:pt>
                <c:pt idx="4473">
                  <c:v>4,473.99</c:v>
                </c:pt>
                <c:pt idx="4474">
                  <c:v>4,475.00</c:v>
                </c:pt>
                <c:pt idx="4475">
                  <c:v>4,476.00</c:v>
                </c:pt>
                <c:pt idx="4476">
                  <c:v>4,476.99</c:v>
                </c:pt>
                <c:pt idx="4477">
                  <c:v>4,478.00</c:v>
                </c:pt>
                <c:pt idx="4478">
                  <c:v>4,479.00</c:v>
                </c:pt>
                <c:pt idx="4479">
                  <c:v>4,479.99</c:v>
                </c:pt>
                <c:pt idx="4480">
                  <c:v>4,481.00</c:v>
                </c:pt>
                <c:pt idx="4481">
                  <c:v>4,482.00</c:v>
                </c:pt>
                <c:pt idx="4482">
                  <c:v>4,482.99</c:v>
                </c:pt>
                <c:pt idx="4483">
                  <c:v>4,483.99</c:v>
                </c:pt>
                <c:pt idx="4484">
                  <c:v>4,485.00</c:v>
                </c:pt>
                <c:pt idx="4485">
                  <c:v>4,486.00</c:v>
                </c:pt>
                <c:pt idx="4486">
                  <c:v>4,486.99</c:v>
                </c:pt>
                <c:pt idx="4487">
                  <c:v>4,488.00</c:v>
                </c:pt>
                <c:pt idx="4488">
                  <c:v>4,489.00</c:v>
                </c:pt>
                <c:pt idx="4489">
                  <c:v>4,489.99</c:v>
                </c:pt>
                <c:pt idx="4490">
                  <c:v>4,490.99</c:v>
                </c:pt>
                <c:pt idx="4491">
                  <c:v>4,492.00</c:v>
                </c:pt>
                <c:pt idx="4492">
                  <c:v>4,493.00</c:v>
                </c:pt>
                <c:pt idx="4493">
                  <c:v>4,493.99</c:v>
                </c:pt>
                <c:pt idx="4494">
                  <c:v>4,495.00</c:v>
                </c:pt>
                <c:pt idx="4495">
                  <c:v>4,496.00</c:v>
                </c:pt>
                <c:pt idx="4496">
                  <c:v>4,496.99</c:v>
                </c:pt>
                <c:pt idx="4497">
                  <c:v>4,498.00</c:v>
                </c:pt>
                <c:pt idx="4498">
                  <c:v>4,499.00</c:v>
                </c:pt>
                <c:pt idx="4499">
                  <c:v>4,499.99</c:v>
                </c:pt>
                <c:pt idx="4500">
                  <c:v>4,500.99</c:v>
                </c:pt>
                <c:pt idx="4501">
                  <c:v>4,502.00</c:v>
                </c:pt>
                <c:pt idx="4502">
                  <c:v>4,502.99</c:v>
                </c:pt>
                <c:pt idx="4503">
                  <c:v>4,503.99</c:v>
                </c:pt>
                <c:pt idx="4504">
                  <c:v>4,505.00</c:v>
                </c:pt>
                <c:pt idx="4505">
                  <c:v>4,506.00</c:v>
                </c:pt>
                <c:pt idx="4506">
                  <c:v>4,506.99</c:v>
                </c:pt>
                <c:pt idx="4507">
                  <c:v>4,508.00</c:v>
                </c:pt>
                <c:pt idx="4508">
                  <c:v>4,509.00</c:v>
                </c:pt>
                <c:pt idx="4509">
                  <c:v>4,509.99</c:v>
                </c:pt>
                <c:pt idx="4510">
                  <c:v>4,511.00</c:v>
                </c:pt>
                <c:pt idx="4511">
                  <c:v>4,512.00</c:v>
                </c:pt>
                <c:pt idx="4512">
                  <c:v>4,512.99</c:v>
                </c:pt>
                <c:pt idx="4513">
                  <c:v>4,513.99</c:v>
                </c:pt>
                <c:pt idx="4514">
                  <c:v>4,515.00</c:v>
                </c:pt>
                <c:pt idx="4515">
                  <c:v>4,516.00</c:v>
                </c:pt>
                <c:pt idx="4516">
                  <c:v>4,516.99</c:v>
                </c:pt>
                <c:pt idx="4517">
                  <c:v>4,518.00</c:v>
                </c:pt>
                <c:pt idx="4518">
                  <c:v>4,519.00</c:v>
                </c:pt>
                <c:pt idx="4519">
                  <c:v>4,519.99</c:v>
                </c:pt>
                <c:pt idx="4520">
                  <c:v>4,521.00</c:v>
                </c:pt>
                <c:pt idx="4521">
                  <c:v>4,522.00</c:v>
                </c:pt>
                <c:pt idx="4522">
                  <c:v>4,522.99</c:v>
                </c:pt>
                <c:pt idx="4523">
                  <c:v>4,523.99</c:v>
                </c:pt>
                <c:pt idx="4524">
                  <c:v>4,525.00</c:v>
                </c:pt>
                <c:pt idx="4525">
                  <c:v>4,526.00</c:v>
                </c:pt>
                <c:pt idx="4526">
                  <c:v>4,526.99</c:v>
                </c:pt>
                <c:pt idx="4527">
                  <c:v>4,528.00</c:v>
                </c:pt>
                <c:pt idx="4528">
                  <c:v>4,529.00</c:v>
                </c:pt>
                <c:pt idx="4529">
                  <c:v>4,529.99</c:v>
                </c:pt>
                <c:pt idx="4530">
                  <c:v>4,530.99</c:v>
                </c:pt>
                <c:pt idx="4531">
                  <c:v>4,532.00</c:v>
                </c:pt>
                <c:pt idx="4532">
                  <c:v>4,533.00</c:v>
                </c:pt>
                <c:pt idx="4533">
                  <c:v>4,533.99</c:v>
                </c:pt>
                <c:pt idx="4534">
                  <c:v>4,535.00</c:v>
                </c:pt>
                <c:pt idx="4535">
                  <c:v>4,536.00</c:v>
                </c:pt>
                <c:pt idx="4536">
                  <c:v>4,536.99</c:v>
                </c:pt>
                <c:pt idx="4537">
                  <c:v>4,538.00</c:v>
                </c:pt>
                <c:pt idx="4538">
                  <c:v>4,539.00</c:v>
                </c:pt>
                <c:pt idx="4539">
                  <c:v>4,539.99</c:v>
                </c:pt>
                <c:pt idx="4540">
                  <c:v>4,540.99</c:v>
                </c:pt>
                <c:pt idx="4541">
                  <c:v>4,542.00</c:v>
                </c:pt>
                <c:pt idx="4542">
                  <c:v>4,543.00</c:v>
                </c:pt>
                <c:pt idx="4543">
                  <c:v>4,543.99</c:v>
                </c:pt>
                <c:pt idx="4544">
                  <c:v>4,545.00</c:v>
                </c:pt>
                <c:pt idx="4545">
                  <c:v>4,546.00</c:v>
                </c:pt>
                <c:pt idx="4546">
                  <c:v>4,546.99</c:v>
                </c:pt>
                <c:pt idx="4547">
                  <c:v>4,548.00</c:v>
                </c:pt>
                <c:pt idx="4548">
                  <c:v>4,549.00</c:v>
                </c:pt>
                <c:pt idx="4549">
                  <c:v>4,549.99</c:v>
                </c:pt>
                <c:pt idx="4550">
                  <c:v>4,550.99</c:v>
                </c:pt>
                <c:pt idx="4551">
                  <c:v>4,552.00</c:v>
                </c:pt>
                <c:pt idx="4552">
                  <c:v>4,553.00</c:v>
                </c:pt>
                <c:pt idx="4553">
                  <c:v>4,553.99</c:v>
                </c:pt>
                <c:pt idx="4554">
                  <c:v>4,555.00</c:v>
                </c:pt>
                <c:pt idx="4555">
                  <c:v>4,556.00</c:v>
                </c:pt>
                <c:pt idx="4556">
                  <c:v>4,556.99</c:v>
                </c:pt>
                <c:pt idx="4557">
                  <c:v>4,558.00</c:v>
                </c:pt>
                <c:pt idx="4558">
                  <c:v>4,559.00</c:v>
                </c:pt>
                <c:pt idx="4559">
                  <c:v>4,559.99</c:v>
                </c:pt>
                <c:pt idx="4560">
                  <c:v>4,560.99</c:v>
                </c:pt>
                <c:pt idx="4561">
                  <c:v>4,562.00</c:v>
                </c:pt>
                <c:pt idx="4562">
                  <c:v>4,563.00</c:v>
                </c:pt>
                <c:pt idx="4563">
                  <c:v>4,563.99</c:v>
                </c:pt>
                <c:pt idx="4564">
                  <c:v>4,565.00</c:v>
                </c:pt>
                <c:pt idx="4565">
                  <c:v>4,566.00</c:v>
                </c:pt>
                <c:pt idx="4566">
                  <c:v>4,566.99</c:v>
                </c:pt>
                <c:pt idx="4567">
                  <c:v>4,568.00</c:v>
                </c:pt>
                <c:pt idx="4568">
                  <c:v>4,569.00</c:v>
                </c:pt>
                <c:pt idx="4569">
                  <c:v>4,569.99</c:v>
                </c:pt>
                <c:pt idx="4570">
                  <c:v>4,570.99</c:v>
                </c:pt>
                <c:pt idx="4571">
                  <c:v>4,572.00</c:v>
                </c:pt>
                <c:pt idx="4572">
                  <c:v>4,573.00</c:v>
                </c:pt>
                <c:pt idx="4573">
                  <c:v>4,573.99</c:v>
                </c:pt>
                <c:pt idx="4574">
                  <c:v>4,575.00</c:v>
                </c:pt>
                <c:pt idx="4575">
                  <c:v>4,576.00</c:v>
                </c:pt>
                <c:pt idx="4576">
                  <c:v>4,576.99</c:v>
                </c:pt>
                <c:pt idx="4577">
                  <c:v>4,577.99</c:v>
                </c:pt>
                <c:pt idx="4578">
                  <c:v>4,579.00</c:v>
                </c:pt>
                <c:pt idx="4579">
                  <c:v>4,579.99</c:v>
                </c:pt>
                <c:pt idx="4580">
                  <c:v>4,580.99</c:v>
                </c:pt>
                <c:pt idx="4581">
                  <c:v>4,582.00</c:v>
                </c:pt>
                <c:pt idx="4582">
                  <c:v>4,583.00</c:v>
                </c:pt>
                <c:pt idx="4583">
                  <c:v>4,583.99</c:v>
                </c:pt>
                <c:pt idx="4584">
                  <c:v>4,585.00</c:v>
                </c:pt>
                <c:pt idx="4585">
                  <c:v>4,586.00</c:v>
                </c:pt>
                <c:pt idx="4586">
                  <c:v>4,586.99</c:v>
                </c:pt>
                <c:pt idx="4587">
                  <c:v>4,587.99</c:v>
                </c:pt>
                <c:pt idx="4588">
                  <c:v>4,589.00</c:v>
                </c:pt>
                <c:pt idx="4589">
                  <c:v>4,590.00</c:v>
                </c:pt>
                <c:pt idx="4590">
                  <c:v>4,590.99</c:v>
                </c:pt>
                <c:pt idx="4591">
                  <c:v>4,592.00</c:v>
                </c:pt>
                <c:pt idx="4592">
                  <c:v>4,593.00</c:v>
                </c:pt>
                <c:pt idx="4593">
                  <c:v>4,593.99</c:v>
                </c:pt>
                <c:pt idx="4594">
                  <c:v>4,595.00</c:v>
                </c:pt>
                <c:pt idx="4595">
                  <c:v>4,596.00</c:v>
                </c:pt>
                <c:pt idx="4596">
                  <c:v>4,596.99</c:v>
                </c:pt>
                <c:pt idx="4597">
                  <c:v>4,597.99</c:v>
                </c:pt>
                <c:pt idx="4598">
                  <c:v>4,599.00</c:v>
                </c:pt>
                <c:pt idx="4599">
                  <c:v>4,600.00</c:v>
                </c:pt>
                <c:pt idx="4600">
                  <c:v>4,600.99</c:v>
                </c:pt>
                <c:pt idx="4601">
                  <c:v>4,602.00</c:v>
                </c:pt>
                <c:pt idx="4602">
                  <c:v>4,603.00</c:v>
                </c:pt>
                <c:pt idx="4603">
                  <c:v>4,603.99</c:v>
                </c:pt>
                <c:pt idx="4604">
                  <c:v>4,605.00</c:v>
                </c:pt>
                <c:pt idx="4605">
                  <c:v>4,606.00</c:v>
                </c:pt>
                <c:pt idx="4606">
                  <c:v>4,606.99</c:v>
                </c:pt>
                <c:pt idx="4607">
                  <c:v>4,607.99</c:v>
                </c:pt>
                <c:pt idx="4608">
                  <c:v>4,609.00</c:v>
                </c:pt>
                <c:pt idx="4609">
                  <c:v>4,610.00</c:v>
                </c:pt>
                <c:pt idx="4610">
                  <c:v>4,610.99</c:v>
                </c:pt>
                <c:pt idx="4611">
                  <c:v>4,612.00</c:v>
                </c:pt>
                <c:pt idx="4612">
                  <c:v>4,613.00</c:v>
                </c:pt>
                <c:pt idx="4613">
                  <c:v>4,613.99</c:v>
                </c:pt>
                <c:pt idx="4614">
                  <c:v>4,615.00</c:v>
                </c:pt>
                <c:pt idx="4615">
                  <c:v>4,616.00</c:v>
                </c:pt>
                <c:pt idx="4616">
                  <c:v>4,616.99</c:v>
                </c:pt>
                <c:pt idx="4617">
                  <c:v>4,617.99</c:v>
                </c:pt>
                <c:pt idx="4618">
                  <c:v>4,619.00</c:v>
                </c:pt>
                <c:pt idx="4619">
                  <c:v>4,620.00</c:v>
                </c:pt>
                <c:pt idx="4620">
                  <c:v>4,620.99</c:v>
                </c:pt>
                <c:pt idx="4621">
                  <c:v>4,622.00</c:v>
                </c:pt>
                <c:pt idx="4622">
                  <c:v>4,623.00</c:v>
                </c:pt>
                <c:pt idx="4623">
                  <c:v>4,623.99</c:v>
                </c:pt>
                <c:pt idx="4624">
                  <c:v>4,624.99</c:v>
                </c:pt>
                <c:pt idx="4625">
                  <c:v>4,626.00</c:v>
                </c:pt>
                <c:pt idx="4626">
                  <c:v>4,627.00</c:v>
                </c:pt>
                <c:pt idx="4627">
                  <c:v>4,627.99</c:v>
                </c:pt>
                <c:pt idx="4628">
                  <c:v>4,629.00</c:v>
                </c:pt>
                <c:pt idx="4629">
                  <c:v>4,630.00</c:v>
                </c:pt>
                <c:pt idx="4630">
                  <c:v>4,630.99</c:v>
                </c:pt>
                <c:pt idx="4631">
                  <c:v>4,632.00</c:v>
                </c:pt>
                <c:pt idx="4632">
                  <c:v>4,633.00</c:v>
                </c:pt>
                <c:pt idx="4633">
                  <c:v>4,633.99</c:v>
                </c:pt>
                <c:pt idx="4634">
                  <c:v>4,634.99</c:v>
                </c:pt>
                <c:pt idx="4635">
                  <c:v>4,636.00</c:v>
                </c:pt>
                <c:pt idx="4636">
                  <c:v>4,637.00</c:v>
                </c:pt>
                <c:pt idx="4637">
                  <c:v>4,637.99</c:v>
                </c:pt>
                <c:pt idx="4638">
                  <c:v>4,639.00</c:v>
                </c:pt>
                <c:pt idx="4639">
                  <c:v>4,640.00</c:v>
                </c:pt>
                <c:pt idx="4640">
                  <c:v>4,640.99</c:v>
                </c:pt>
                <c:pt idx="4641">
                  <c:v>4,642.00</c:v>
                </c:pt>
                <c:pt idx="4642">
                  <c:v>4,643.00</c:v>
                </c:pt>
                <c:pt idx="4643">
                  <c:v>4,643.99</c:v>
                </c:pt>
                <c:pt idx="4644">
                  <c:v>4,644.99</c:v>
                </c:pt>
                <c:pt idx="4645">
                  <c:v>4,646.00</c:v>
                </c:pt>
                <c:pt idx="4646">
                  <c:v>4,647.00</c:v>
                </c:pt>
                <c:pt idx="4647">
                  <c:v>4,647.99</c:v>
                </c:pt>
                <c:pt idx="4648">
                  <c:v>4,649.00</c:v>
                </c:pt>
                <c:pt idx="4649">
                  <c:v>4,650.00</c:v>
                </c:pt>
                <c:pt idx="4650">
                  <c:v>4,650.99</c:v>
                </c:pt>
                <c:pt idx="4651">
                  <c:v>4,652.00</c:v>
                </c:pt>
                <c:pt idx="4652">
                  <c:v>4,653.00</c:v>
                </c:pt>
                <c:pt idx="4653">
                  <c:v>4,653.99</c:v>
                </c:pt>
                <c:pt idx="4654">
                  <c:v>4,654.99</c:v>
                </c:pt>
                <c:pt idx="4655">
                  <c:v>4,656.00</c:v>
                </c:pt>
                <c:pt idx="4656">
                  <c:v>4,657.00</c:v>
                </c:pt>
                <c:pt idx="4657">
                  <c:v>4,657.99</c:v>
                </c:pt>
                <c:pt idx="4658">
                  <c:v>4,659.00</c:v>
                </c:pt>
                <c:pt idx="4659">
                  <c:v>4,660.00</c:v>
                </c:pt>
                <c:pt idx="4660">
                  <c:v>4,660.99</c:v>
                </c:pt>
                <c:pt idx="4661">
                  <c:v>4,662.00</c:v>
                </c:pt>
                <c:pt idx="4662">
                  <c:v>4,663.00</c:v>
                </c:pt>
                <c:pt idx="4663">
                  <c:v>4,663.99</c:v>
                </c:pt>
                <c:pt idx="4664">
                  <c:v>4,664.99</c:v>
                </c:pt>
                <c:pt idx="4665">
                  <c:v>4,666.00</c:v>
                </c:pt>
                <c:pt idx="4666">
                  <c:v>4,667.00</c:v>
                </c:pt>
                <c:pt idx="4667">
                  <c:v>4,667.99</c:v>
                </c:pt>
                <c:pt idx="4668">
                  <c:v>4,669.00</c:v>
                </c:pt>
                <c:pt idx="4669">
                  <c:v>4,670.00</c:v>
                </c:pt>
                <c:pt idx="4670">
                  <c:v>4,670.99</c:v>
                </c:pt>
                <c:pt idx="4671">
                  <c:v>4,671.99</c:v>
                </c:pt>
                <c:pt idx="4672">
                  <c:v>4,673.00</c:v>
                </c:pt>
                <c:pt idx="4673">
                  <c:v>4,673.99</c:v>
                </c:pt>
                <c:pt idx="4674">
                  <c:v>4,674.99</c:v>
                </c:pt>
                <c:pt idx="4675">
                  <c:v>4,676.00</c:v>
                </c:pt>
                <c:pt idx="4676">
                  <c:v>4,677.00</c:v>
                </c:pt>
                <c:pt idx="4677">
                  <c:v>4,677.99</c:v>
                </c:pt>
                <c:pt idx="4678">
                  <c:v>4,679.00</c:v>
                </c:pt>
                <c:pt idx="4679">
                  <c:v>4,680.00</c:v>
                </c:pt>
                <c:pt idx="4680">
                  <c:v>4,680.99</c:v>
                </c:pt>
                <c:pt idx="4681">
                  <c:v>4,681.99</c:v>
                </c:pt>
                <c:pt idx="4682">
                  <c:v>4,683.00</c:v>
                </c:pt>
                <c:pt idx="4683">
                  <c:v>4,683.99</c:v>
                </c:pt>
                <c:pt idx="4684">
                  <c:v>4,684.99</c:v>
                </c:pt>
                <c:pt idx="4685">
                  <c:v>4,686.00</c:v>
                </c:pt>
                <c:pt idx="4686">
                  <c:v>4,687.00</c:v>
                </c:pt>
                <c:pt idx="4687">
                  <c:v>4,687.99</c:v>
                </c:pt>
                <c:pt idx="4688">
                  <c:v>4,689.00</c:v>
                </c:pt>
                <c:pt idx="4689">
                  <c:v>4,690.00</c:v>
                </c:pt>
                <c:pt idx="4690">
                  <c:v>4,690.99</c:v>
                </c:pt>
                <c:pt idx="4691">
                  <c:v>4,691.99</c:v>
                </c:pt>
                <c:pt idx="4692">
                  <c:v>4,693.00</c:v>
                </c:pt>
                <c:pt idx="4693">
                  <c:v>4,694.00</c:v>
                </c:pt>
                <c:pt idx="4694">
                  <c:v>4,694.99</c:v>
                </c:pt>
                <c:pt idx="4695">
                  <c:v>4,696.00</c:v>
                </c:pt>
                <c:pt idx="4696">
                  <c:v>4,697.00</c:v>
                </c:pt>
                <c:pt idx="4697">
                  <c:v>4,697.99</c:v>
                </c:pt>
                <c:pt idx="4698">
                  <c:v>4,699.00</c:v>
                </c:pt>
                <c:pt idx="4699">
                  <c:v>4,700.00</c:v>
                </c:pt>
                <c:pt idx="4700">
                  <c:v>4,700.99</c:v>
                </c:pt>
                <c:pt idx="4701">
                  <c:v>4,701.99</c:v>
                </c:pt>
                <c:pt idx="4702">
                  <c:v>4,703.00</c:v>
                </c:pt>
                <c:pt idx="4703">
                  <c:v>4,704.00</c:v>
                </c:pt>
                <c:pt idx="4704">
                  <c:v>4,704.99</c:v>
                </c:pt>
                <c:pt idx="4705">
                  <c:v>4,706.00</c:v>
                </c:pt>
                <c:pt idx="4706">
                  <c:v>4,707.00</c:v>
                </c:pt>
                <c:pt idx="4707">
                  <c:v>4,707.99</c:v>
                </c:pt>
                <c:pt idx="4708">
                  <c:v>4,709.00</c:v>
                </c:pt>
                <c:pt idx="4709">
                  <c:v>4,710.00</c:v>
                </c:pt>
                <c:pt idx="4710">
                  <c:v>4,710.99</c:v>
                </c:pt>
                <c:pt idx="4711">
                  <c:v>4,711.99</c:v>
                </c:pt>
                <c:pt idx="4712">
                  <c:v>4,713.00</c:v>
                </c:pt>
                <c:pt idx="4713">
                  <c:v>4,714.00</c:v>
                </c:pt>
                <c:pt idx="4714">
                  <c:v>4,714.99</c:v>
                </c:pt>
                <c:pt idx="4715">
                  <c:v>4,716.00</c:v>
                </c:pt>
                <c:pt idx="4716">
                  <c:v>4,717.00</c:v>
                </c:pt>
                <c:pt idx="4717">
                  <c:v>4,717.99</c:v>
                </c:pt>
                <c:pt idx="4718">
                  <c:v>4,719.00</c:v>
                </c:pt>
                <c:pt idx="4719">
                  <c:v>4,720.00</c:v>
                </c:pt>
                <c:pt idx="4720">
                  <c:v>4,720.99</c:v>
                </c:pt>
                <c:pt idx="4721">
                  <c:v>4,721.99</c:v>
                </c:pt>
                <c:pt idx="4722">
                  <c:v>4,723.00</c:v>
                </c:pt>
                <c:pt idx="4723">
                  <c:v>4,724.00</c:v>
                </c:pt>
                <c:pt idx="4724">
                  <c:v>4,724.99</c:v>
                </c:pt>
                <c:pt idx="4725">
                  <c:v>4,726.00</c:v>
                </c:pt>
                <c:pt idx="4726">
                  <c:v>4,727.00</c:v>
                </c:pt>
                <c:pt idx="4727">
                  <c:v>4,727.99</c:v>
                </c:pt>
                <c:pt idx="4728">
                  <c:v>4,728.99</c:v>
                </c:pt>
                <c:pt idx="4729">
                  <c:v>4,730.00</c:v>
                </c:pt>
                <c:pt idx="4730">
                  <c:v>4,731.00</c:v>
                </c:pt>
                <c:pt idx="4731">
                  <c:v>4,731.99</c:v>
                </c:pt>
                <c:pt idx="4732">
                  <c:v>4,733.00</c:v>
                </c:pt>
                <c:pt idx="4733">
                  <c:v>4,734.00</c:v>
                </c:pt>
                <c:pt idx="4734">
                  <c:v>4,734.99</c:v>
                </c:pt>
                <c:pt idx="4735">
                  <c:v>4,736.00</c:v>
                </c:pt>
                <c:pt idx="4736">
                  <c:v>4,737.00</c:v>
                </c:pt>
                <c:pt idx="4737">
                  <c:v>4,737.99</c:v>
                </c:pt>
                <c:pt idx="4738">
                  <c:v>4,738.99</c:v>
                </c:pt>
                <c:pt idx="4739">
                  <c:v>4,740.00</c:v>
                </c:pt>
                <c:pt idx="4740">
                  <c:v>4,741.00</c:v>
                </c:pt>
                <c:pt idx="4741">
                  <c:v>4,741.99</c:v>
                </c:pt>
                <c:pt idx="4742">
                  <c:v>4,743.00</c:v>
                </c:pt>
                <c:pt idx="4743">
                  <c:v>4,744.00</c:v>
                </c:pt>
                <c:pt idx="4744">
                  <c:v>4,744.99</c:v>
                </c:pt>
                <c:pt idx="4745">
                  <c:v>4,746.00</c:v>
                </c:pt>
                <c:pt idx="4746">
                  <c:v>4,747.00</c:v>
                </c:pt>
                <c:pt idx="4747">
                  <c:v>4,747.99</c:v>
                </c:pt>
                <c:pt idx="4748">
                  <c:v>4,748.99</c:v>
                </c:pt>
                <c:pt idx="4749">
                  <c:v>4,750.00</c:v>
                </c:pt>
                <c:pt idx="4750">
                  <c:v>4,751.00</c:v>
                </c:pt>
                <c:pt idx="4751">
                  <c:v>4,751.99</c:v>
                </c:pt>
                <c:pt idx="4752">
                  <c:v>4,753.00</c:v>
                </c:pt>
                <c:pt idx="4753">
                  <c:v>4,754.00</c:v>
                </c:pt>
                <c:pt idx="4754">
                  <c:v>4,754.99</c:v>
                </c:pt>
                <c:pt idx="4755">
                  <c:v>4,756.00</c:v>
                </c:pt>
                <c:pt idx="4756">
                  <c:v>4,757.00</c:v>
                </c:pt>
                <c:pt idx="4757">
                  <c:v>4,757.99</c:v>
                </c:pt>
                <c:pt idx="4758">
                  <c:v>4,758.99</c:v>
                </c:pt>
                <c:pt idx="4759">
                  <c:v>4,760.00</c:v>
                </c:pt>
                <c:pt idx="4760">
                  <c:v>4,761.00</c:v>
                </c:pt>
                <c:pt idx="4761">
                  <c:v>4,761.99</c:v>
                </c:pt>
                <c:pt idx="4762">
                  <c:v>4,763.00</c:v>
                </c:pt>
                <c:pt idx="4763">
                  <c:v>4,764.00</c:v>
                </c:pt>
                <c:pt idx="4764">
                  <c:v>4,764.99</c:v>
                </c:pt>
                <c:pt idx="4765">
                  <c:v>4,766.00</c:v>
                </c:pt>
                <c:pt idx="4766">
                  <c:v>4,767.00</c:v>
                </c:pt>
                <c:pt idx="4767">
                  <c:v>4,767.99</c:v>
                </c:pt>
                <c:pt idx="4768">
                  <c:v>4,768.99</c:v>
                </c:pt>
                <c:pt idx="4769">
                  <c:v>4,770.00</c:v>
                </c:pt>
                <c:pt idx="4770">
                  <c:v>4,771.00</c:v>
                </c:pt>
                <c:pt idx="4771">
                  <c:v>4,771.99</c:v>
                </c:pt>
                <c:pt idx="4772">
                  <c:v>4,773.00</c:v>
                </c:pt>
                <c:pt idx="4773">
                  <c:v>4,774.00</c:v>
                </c:pt>
                <c:pt idx="4774">
                  <c:v>4,774.99</c:v>
                </c:pt>
                <c:pt idx="4775">
                  <c:v>4,775.99</c:v>
                </c:pt>
                <c:pt idx="4776">
                  <c:v>4,777.00</c:v>
                </c:pt>
                <c:pt idx="4777">
                  <c:v>4,777.99</c:v>
                </c:pt>
                <c:pt idx="4778">
                  <c:v>4,778.99</c:v>
                </c:pt>
                <c:pt idx="4779">
                  <c:v>4,780.00</c:v>
                </c:pt>
                <c:pt idx="4780">
                  <c:v>4,781.00</c:v>
                </c:pt>
                <c:pt idx="4781">
                  <c:v>4,781.99</c:v>
                </c:pt>
                <c:pt idx="4782">
                  <c:v>4,783.00</c:v>
                </c:pt>
                <c:pt idx="4783">
                  <c:v>4,784.00</c:v>
                </c:pt>
                <c:pt idx="4784">
                  <c:v>4,784.99</c:v>
                </c:pt>
                <c:pt idx="4785">
                  <c:v>4,785.99</c:v>
                </c:pt>
                <c:pt idx="4786">
                  <c:v>4,787.00</c:v>
                </c:pt>
                <c:pt idx="4787">
                  <c:v>4,788.00</c:v>
                </c:pt>
                <c:pt idx="4788">
                  <c:v>4,788.99</c:v>
                </c:pt>
                <c:pt idx="4789">
                  <c:v>4,790.00</c:v>
                </c:pt>
                <c:pt idx="4790">
                  <c:v>4,791.00</c:v>
                </c:pt>
                <c:pt idx="4791">
                  <c:v>4,791.99</c:v>
                </c:pt>
                <c:pt idx="4792">
                  <c:v>4,793.00</c:v>
                </c:pt>
                <c:pt idx="4793">
                  <c:v>4,794.00</c:v>
                </c:pt>
                <c:pt idx="4794">
                  <c:v>4,794.99</c:v>
                </c:pt>
                <c:pt idx="4795">
                  <c:v>4,795.99</c:v>
                </c:pt>
                <c:pt idx="4796">
                  <c:v>4,797.00</c:v>
                </c:pt>
                <c:pt idx="4797">
                  <c:v>4,798.00</c:v>
                </c:pt>
                <c:pt idx="4798">
                  <c:v>4,798.99</c:v>
                </c:pt>
                <c:pt idx="4799">
                  <c:v>4,800.00</c:v>
                </c:pt>
                <c:pt idx="4800">
                  <c:v>4,801.00</c:v>
                </c:pt>
                <c:pt idx="4801">
                  <c:v>4,801.99</c:v>
                </c:pt>
                <c:pt idx="4802">
                  <c:v>4,803.00</c:v>
                </c:pt>
                <c:pt idx="4803">
                  <c:v>4,804.00</c:v>
                </c:pt>
                <c:pt idx="4804">
                  <c:v>4,804.99</c:v>
                </c:pt>
                <c:pt idx="4805">
                  <c:v>4,805.99</c:v>
                </c:pt>
                <c:pt idx="4806">
                  <c:v>4,807.00</c:v>
                </c:pt>
                <c:pt idx="4807">
                  <c:v>4,808.00</c:v>
                </c:pt>
                <c:pt idx="4808">
                  <c:v>4,808.99</c:v>
                </c:pt>
                <c:pt idx="4809">
                  <c:v>4,810.00</c:v>
                </c:pt>
                <c:pt idx="4810">
                  <c:v>4,811.00</c:v>
                </c:pt>
                <c:pt idx="4811">
                  <c:v>4,811.99</c:v>
                </c:pt>
                <c:pt idx="4812">
                  <c:v>4,813.00</c:v>
                </c:pt>
                <c:pt idx="4813">
                  <c:v>4,814.00</c:v>
                </c:pt>
                <c:pt idx="4814">
                  <c:v>4,814.99</c:v>
                </c:pt>
                <c:pt idx="4815">
                  <c:v>4,815.99</c:v>
                </c:pt>
                <c:pt idx="4816">
                  <c:v>4,817.00</c:v>
                </c:pt>
                <c:pt idx="4817">
                  <c:v>4,817.99</c:v>
                </c:pt>
                <c:pt idx="4818">
                  <c:v>4,818.99</c:v>
                </c:pt>
                <c:pt idx="4819">
                  <c:v>4,820.00</c:v>
                </c:pt>
                <c:pt idx="4820">
                  <c:v>4,821.00</c:v>
                </c:pt>
                <c:pt idx="4821">
                  <c:v>4,821.99</c:v>
                </c:pt>
                <c:pt idx="4822">
                  <c:v>4,823.00</c:v>
                </c:pt>
                <c:pt idx="4823">
                  <c:v>4,824.00</c:v>
                </c:pt>
                <c:pt idx="4824">
                  <c:v>4,824.99</c:v>
                </c:pt>
                <c:pt idx="4825">
                  <c:v>4,825.99</c:v>
                </c:pt>
                <c:pt idx="4826">
                  <c:v>4,827.00</c:v>
                </c:pt>
                <c:pt idx="4827">
                  <c:v>4,827.99</c:v>
                </c:pt>
                <c:pt idx="4828">
                  <c:v>4,828.99</c:v>
                </c:pt>
                <c:pt idx="4829">
                  <c:v>4,830.00</c:v>
                </c:pt>
                <c:pt idx="4830">
                  <c:v>4,831.00</c:v>
                </c:pt>
                <c:pt idx="4831">
                  <c:v>4,831.99</c:v>
                </c:pt>
                <c:pt idx="4832">
                  <c:v>4,833.00</c:v>
                </c:pt>
                <c:pt idx="4833">
                  <c:v>4,834.00</c:v>
                </c:pt>
                <c:pt idx="4834">
                  <c:v>4,834.99</c:v>
                </c:pt>
                <c:pt idx="4835">
                  <c:v>4,836.00</c:v>
                </c:pt>
                <c:pt idx="4836">
                  <c:v>4,837.00</c:v>
                </c:pt>
                <c:pt idx="4837">
                  <c:v>4,837.99</c:v>
                </c:pt>
                <c:pt idx="4838">
                  <c:v>4,838.99</c:v>
                </c:pt>
                <c:pt idx="4839">
                  <c:v>4,840.00</c:v>
                </c:pt>
                <c:pt idx="4840">
                  <c:v>4,841.00</c:v>
                </c:pt>
                <c:pt idx="4841">
                  <c:v>4,841.99</c:v>
                </c:pt>
                <c:pt idx="4842">
                  <c:v>4,843.00</c:v>
                </c:pt>
                <c:pt idx="4843">
                  <c:v>4,844.00</c:v>
                </c:pt>
                <c:pt idx="4844">
                  <c:v>4,844.99</c:v>
                </c:pt>
                <c:pt idx="4845">
                  <c:v>4,845.99</c:v>
                </c:pt>
                <c:pt idx="4846">
                  <c:v>4,847.00</c:v>
                </c:pt>
                <c:pt idx="4847">
                  <c:v>4,847.99</c:v>
                </c:pt>
                <c:pt idx="4848">
                  <c:v>4,848.99</c:v>
                </c:pt>
                <c:pt idx="4849">
                  <c:v>4,850.00</c:v>
                </c:pt>
                <c:pt idx="4850">
                  <c:v>4,851.00</c:v>
                </c:pt>
                <c:pt idx="4851">
                  <c:v>4,851.99</c:v>
                </c:pt>
                <c:pt idx="4852">
                  <c:v>4,853.00</c:v>
                </c:pt>
                <c:pt idx="4853">
                  <c:v>4,854.00</c:v>
                </c:pt>
                <c:pt idx="4854">
                  <c:v>4,854.99</c:v>
                </c:pt>
                <c:pt idx="4855">
                  <c:v>4,855.99</c:v>
                </c:pt>
                <c:pt idx="4856">
                  <c:v>4,857.00</c:v>
                </c:pt>
                <c:pt idx="4857">
                  <c:v>4,858.00</c:v>
                </c:pt>
                <c:pt idx="4858">
                  <c:v>4,858.99</c:v>
                </c:pt>
                <c:pt idx="4859">
                  <c:v>4,860.00</c:v>
                </c:pt>
                <c:pt idx="4860">
                  <c:v>4,861.00</c:v>
                </c:pt>
                <c:pt idx="4861">
                  <c:v>4,861.99</c:v>
                </c:pt>
                <c:pt idx="4862">
                  <c:v>4,863.00</c:v>
                </c:pt>
                <c:pt idx="4863">
                  <c:v>4,864.00</c:v>
                </c:pt>
                <c:pt idx="4864">
                  <c:v>4,864.99</c:v>
                </c:pt>
                <c:pt idx="4865">
                  <c:v>4,865.99</c:v>
                </c:pt>
                <c:pt idx="4866">
                  <c:v>4,867.00</c:v>
                </c:pt>
                <c:pt idx="4867">
                  <c:v>4,868.00</c:v>
                </c:pt>
                <c:pt idx="4868">
                  <c:v>4,868.99</c:v>
                </c:pt>
                <c:pt idx="4869">
                  <c:v>4,870.00</c:v>
                </c:pt>
                <c:pt idx="4870">
                  <c:v>4,871.00</c:v>
                </c:pt>
                <c:pt idx="4871">
                  <c:v>4,871.99</c:v>
                </c:pt>
                <c:pt idx="4872">
                  <c:v>4,873.00</c:v>
                </c:pt>
                <c:pt idx="4873">
                  <c:v>4,874.00</c:v>
                </c:pt>
                <c:pt idx="4874">
                  <c:v>4,874.99</c:v>
                </c:pt>
                <c:pt idx="4875">
                  <c:v>4,876.00</c:v>
                </c:pt>
                <c:pt idx="4876">
                  <c:v>4,877.00</c:v>
                </c:pt>
                <c:pt idx="4877">
                  <c:v>4,877.99</c:v>
                </c:pt>
                <c:pt idx="4878">
                  <c:v>4,878.99</c:v>
                </c:pt>
                <c:pt idx="4879">
                  <c:v>4,880.00</c:v>
                </c:pt>
                <c:pt idx="4880">
                  <c:v>4,881.00</c:v>
                </c:pt>
                <c:pt idx="4881">
                  <c:v>4,881.99</c:v>
                </c:pt>
                <c:pt idx="4882">
                  <c:v>4,883.00</c:v>
                </c:pt>
                <c:pt idx="4883">
                  <c:v>4,884.00</c:v>
                </c:pt>
                <c:pt idx="4884">
                  <c:v>4,884.99</c:v>
                </c:pt>
                <c:pt idx="4885">
                  <c:v>4,885.99</c:v>
                </c:pt>
                <c:pt idx="4886">
                  <c:v>4,887.00</c:v>
                </c:pt>
                <c:pt idx="4887">
                  <c:v>4,887.99</c:v>
                </c:pt>
                <c:pt idx="4888">
                  <c:v>4,888.99</c:v>
                </c:pt>
                <c:pt idx="4889">
                  <c:v>4,890.00</c:v>
                </c:pt>
                <c:pt idx="4890">
                  <c:v>4,891.00</c:v>
                </c:pt>
                <c:pt idx="4891">
                  <c:v>4,891.99</c:v>
                </c:pt>
                <c:pt idx="4892">
                  <c:v>4,893.00</c:v>
                </c:pt>
                <c:pt idx="4893">
                  <c:v>4,894.00</c:v>
                </c:pt>
                <c:pt idx="4894">
                  <c:v>4,894.99</c:v>
                </c:pt>
                <c:pt idx="4895">
                  <c:v>4,895.99</c:v>
                </c:pt>
                <c:pt idx="4896">
                  <c:v>4,897.00</c:v>
                </c:pt>
                <c:pt idx="4897">
                  <c:v>4,898.00</c:v>
                </c:pt>
                <c:pt idx="4898">
                  <c:v>4,898.99</c:v>
                </c:pt>
                <c:pt idx="4899">
                  <c:v>4,900.00</c:v>
                </c:pt>
                <c:pt idx="4900">
                  <c:v>4,901.00</c:v>
                </c:pt>
                <c:pt idx="4901">
                  <c:v>4,901.99</c:v>
                </c:pt>
                <c:pt idx="4902">
                  <c:v>4,903.00</c:v>
                </c:pt>
                <c:pt idx="4903">
                  <c:v>4,904.00</c:v>
                </c:pt>
                <c:pt idx="4904">
                  <c:v>4,904.99</c:v>
                </c:pt>
                <c:pt idx="4905">
                  <c:v>4,905.99</c:v>
                </c:pt>
                <c:pt idx="4906">
                  <c:v>4,907.00</c:v>
                </c:pt>
                <c:pt idx="4907">
                  <c:v>4,907.99</c:v>
                </c:pt>
                <c:pt idx="4908">
                  <c:v>4,908.99</c:v>
                </c:pt>
                <c:pt idx="4909">
                  <c:v>4,910.00</c:v>
                </c:pt>
                <c:pt idx="4910">
                  <c:v>4,911.00</c:v>
                </c:pt>
                <c:pt idx="4911">
                  <c:v>4,911.99</c:v>
                </c:pt>
                <c:pt idx="4912">
                  <c:v>4,913.00</c:v>
                </c:pt>
                <c:pt idx="4913">
                  <c:v>4,914.00</c:v>
                </c:pt>
                <c:pt idx="4914">
                  <c:v>4,914.99</c:v>
                </c:pt>
                <c:pt idx="4915">
                  <c:v>4,915.99</c:v>
                </c:pt>
                <c:pt idx="4916">
                  <c:v>4,917.00</c:v>
                </c:pt>
                <c:pt idx="4917">
                  <c:v>4,918.00</c:v>
                </c:pt>
                <c:pt idx="4918">
                  <c:v>4,918.99</c:v>
                </c:pt>
                <c:pt idx="4919">
                  <c:v>4,920.00</c:v>
                </c:pt>
                <c:pt idx="4920">
                  <c:v>4,921.00</c:v>
                </c:pt>
                <c:pt idx="4921">
                  <c:v>4,921.99</c:v>
                </c:pt>
                <c:pt idx="4922">
                  <c:v>4,923.00</c:v>
                </c:pt>
                <c:pt idx="4923">
                  <c:v>4,924.00</c:v>
                </c:pt>
                <c:pt idx="4924">
                  <c:v>4,924.99</c:v>
                </c:pt>
                <c:pt idx="4925">
                  <c:v>4,925.99</c:v>
                </c:pt>
                <c:pt idx="4926">
                  <c:v>4,927.00</c:v>
                </c:pt>
                <c:pt idx="4927">
                  <c:v>4,928.00</c:v>
                </c:pt>
                <c:pt idx="4928">
                  <c:v>4,928.99</c:v>
                </c:pt>
                <c:pt idx="4929">
                  <c:v>4,930.00</c:v>
                </c:pt>
                <c:pt idx="4930">
                  <c:v>4,931.00</c:v>
                </c:pt>
                <c:pt idx="4931">
                  <c:v>4,931.99</c:v>
                </c:pt>
                <c:pt idx="4932">
                  <c:v>4,933.00</c:v>
                </c:pt>
                <c:pt idx="4933">
                  <c:v>4,934.00</c:v>
                </c:pt>
                <c:pt idx="4934">
                  <c:v>4,934.99</c:v>
                </c:pt>
                <c:pt idx="4935">
                  <c:v>4,936.00</c:v>
                </c:pt>
                <c:pt idx="4936">
                  <c:v>4,937.00</c:v>
                </c:pt>
                <c:pt idx="4937">
                  <c:v>4,937.99</c:v>
                </c:pt>
                <c:pt idx="4938">
                  <c:v>4,938.99</c:v>
                </c:pt>
                <c:pt idx="4939">
                  <c:v>4,940.00</c:v>
                </c:pt>
                <c:pt idx="4940">
                  <c:v>4,941.00</c:v>
                </c:pt>
                <c:pt idx="4941">
                  <c:v>4,941.99</c:v>
                </c:pt>
                <c:pt idx="4942">
                  <c:v>4,943.00</c:v>
                </c:pt>
                <c:pt idx="4943">
                  <c:v>4,944.00</c:v>
                </c:pt>
                <c:pt idx="4944">
                  <c:v>4,944.99</c:v>
                </c:pt>
                <c:pt idx="4945">
                  <c:v>4,945.99</c:v>
                </c:pt>
                <c:pt idx="4946">
                  <c:v>4,947.00</c:v>
                </c:pt>
                <c:pt idx="4947">
                  <c:v>4,947.99</c:v>
                </c:pt>
                <c:pt idx="4948">
                  <c:v>4,948.99</c:v>
                </c:pt>
                <c:pt idx="4949">
                  <c:v>4,950.00</c:v>
                </c:pt>
                <c:pt idx="4950">
                  <c:v>4,951.00</c:v>
                </c:pt>
                <c:pt idx="4951">
                  <c:v>4,951.99</c:v>
                </c:pt>
                <c:pt idx="4952">
                  <c:v>4,953.00</c:v>
                </c:pt>
                <c:pt idx="4953">
                  <c:v>4,954.00</c:v>
                </c:pt>
                <c:pt idx="4954">
                  <c:v>4,954.99</c:v>
                </c:pt>
                <c:pt idx="4955">
                  <c:v>4,955.99</c:v>
                </c:pt>
                <c:pt idx="4956">
                  <c:v>4,957.00</c:v>
                </c:pt>
                <c:pt idx="4957">
                  <c:v>4,958.00</c:v>
                </c:pt>
                <c:pt idx="4958">
                  <c:v>4,958.99</c:v>
                </c:pt>
                <c:pt idx="4959">
                  <c:v>4,960.00</c:v>
                </c:pt>
                <c:pt idx="4960">
                  <c:v>4,961.00</c:v>
                </c:pt>
                <c:pt idx="4961">
                  <c:v>4,961.99</c:v>
                </c:pt>
                <c:pt idx="4962">
                  <c:v>4,963.00</c:v>
                </c:pt>
                <c:pt idx="4963">
                  <c:v>4,964.00</c:v>
                </c:pt>
                <c:pt idx="4964">
                  <c:v>4,964.99</c:v>
                </c:pt>
                <c:pt idx="4965">
                  <c:v>4,965.99</c:v>
                </c:pt>
                <c:pt idx="4966">
                  <c:v>4,967.00</c:v>
                </c:pt>
                <c:pt idx="4967">
                  <c:v>4,968.00</c:v>
                </c:pt>
                <c:pt idx="4968">
                  <c:v>4,968.99</c:v>
                </c:pt>
                <c:pt idx="4969">
                  <c:v>4,970.00</c:v>
                </c:pt>
                <c:pt idx="4970">
                  <c:v>4,971.00</c:v>
                </c:pt>
                <c:pt idx="4971">
                  <c:v>4,971.99</c:v>
                </c:pt>
                <c:pt idx="4972">
                  <c:v>4,973.00</c:v>
                </c:pt>
                <c:pt idx="4973">
                  <c:v>4,974.00</c:v>
                </c:pt>
                <c:pt idx="4974">
                  <c:v>4,974.99</c:v>
                </c:pt>
                <c:pt idx="4975">
                  <c:v>4,975.99</c:v>
                </c:pt>
                <c:pt idx="4976">
                  <c:v>4,977.00</c:v>
                </c:pt>
                <c:pt idx="4977">
                  <c:v>4,978.00</c:v>
                </c:pt>
                <c:pt idx="4978">
                  <c:v>4,978.99</c:v>
                </c:pt>
                <c:pt idx="4979">
                  <c:v>4,980.00</c:v>
                </c:pt>
                <c:pt idx="4980">
                  <c:v>4,981.00</c:v>
                </c:pt>
                <c:pt idx="4981">
                  <c:v>4,981.99</c:v>
                </c:pt>
                <c:pt idx="4982">
                  <c:v>4,983.00</c:v>
                </c:pt>
                <c:pt idx="4983">
                  <c:v>4,984.00</c:v>
                </c:pt>
                <c:pt idx="4984">
                  <c:v>4,984.99</c:v>
                </c:pt>
                <c:pt idx="4985">
                  <c:v>4,985.99</c:v>
                </c:pt>
                <c:pt idx="4986">
                  <c:v>4,987.00</c:v>
                </c:pt>
                <c:pt idx="4987">
                  <c:v>4,988.00</c:v>
                </c:pt>
                <c:pt idx="4988">
                  <c:v>4,988.99</c:v>
                </c:pt>
                <c:pt idx="4989">
                  <c:v>4,990.00</c:v>
                </c:pt>
                <c:pt idx="4990">
                  <c:v>4,991.00</c:v>
                </c:pt>
                <c:pt idx="4991">
                  <c:v>4,991.99</c:v>
                </c:pt>
                <c:pt idx="4992">
                  <c:v>4,992.99</c:v>
                </c:pt>
                <c:pt idx="4993">
                  <c:v>4,994.00</c:v>
                </c:pt>
                <c:pt idx="4994">
                  <c:v>4,995.00</c:v>
                </c:pt>
                <c:pt idx="4995">
                  <c:v>4,995.99</c:v>
                </c:pt>
                <c:pt idx="4996">
                  <c:v>4,997.00</c:v>
                </c:pt>
                <c:pt idx="4997">
                  <c:v>4,998.00</c:v>
                </c:pt>
                <c:pt idx="4998">
                  <c:v>4,998.99</c:v>
                </c:pt>
                <c:pt idx="4999">
                  <c:v>5,000.00</c:v>
                </c:pt>
                <c:pt idx="5000">
                  <c:v>5,001.00</c:v>
                </c:pt>
                <c:pt idx="5001">
                  <c:v>5,001.99</c:v>
                </c:pt>
                <c:pt idx="5002">
                  <c:v>5,002.99</c:v>
                </c:pt>
                <c:pt idx="5003">
                  <c:v>5,004.00</c:v>
                </c:pt>
                <c:pt idx="5004">
                  <c:v>5,005.00</c:v>
                </c:pt>
                <c:pt idx="5005">
                  <c:v>5,005.99</c:v>
                </c:pt>
                <c:pt idx="5006">
                  <c:v>5,007.00</c:v>
                </c:pt>
                <c:pt idx="5007">
                  <c:v>5,008.00</c:v>
                </c:pt>
                <c:pt idx="5008">
                  <c:v>5,008.99</c:v>
                </c:pt>
                <c:pt idx="5009">
                  <c:v>5,010.00</c:v>
                </c:pt>
                <c:pt idx="5010">
                  <c:v>5,011.00</c:v>
                </c:pt>
                <c:pt idx="5011">
                  <c:v>5,011.99</c:v>
                </c:pt>
                <c:pt idx="5012">
                  <c:v>5,012.99</c:v>
                </c:pt>
                <c:pt idx="5013">
                  <c:v>5,014.00</c:v>
                </c:pt>
                <c:pt idx="5014">
                  <c:v>5,015.00</c:v>
                </c:pt>
                <c:pt idx="5015">
                  <c:v>5,015.99</c:v>
                </c:pt>
                <c:pt idx="5016">
                  <c:v>5,017.00</c:v>
                </c:pt>
                <c:pt idx="5017">
                  <c:v>5,018.00</c:v>
                </c:pt>
                <c:pt idx="5018">
                  <c:v>5,018.99</c:v>
                </c:pt>
                <c:pt idx="5019">
                  <c:v>5,020.00</c:v>
                </c:pt>
                <c:pt idx="5020">
                  <c:v>5,021.00</c:v>
                </c:pt>
                <c:pt idx="5021">
                  <c:v>5,021.99</c:v>
                </c:pt>
                <c:pt idx="5022">
                  <c:v>5,022.99</c:v>
                </c:pt>
                <c:pt idx="5023">
                  <c:v>5,024.00</c:v>
                </c:pt>
                <c:pt idx="5024">
                  <c:v>5,024.99</c:v>
                </c:pt>
                <c:pt idx="5025">
                  <c:v>5,025.99</c:v>
                </c:pt>
                <c:pt idx="5026">
                  <c:v>5,027.00</c:v>
                </c:pt>
                <c:pt idx="5027">
                  <c:v>5,028.00</c:v>
                </c:pt>
                <c:pt idx="5028">
                  <c:v>5,028.99</c:v>
                </c:pt>
                <c:pt idx="5029">
                  <c:v>5,030.00</c:v>
                </c:pt>
                <c:pt idx="5030">
                  <c:v>5,031.00</c:v>
                </c:pt>
                <c:pt idx="5031">
                  <c:v>5,031.99</c:v>
                </c:pt>
                <c:pt idx="5032">
                  <c:v>5,032.99</c:v>
                </c:pt>
                <c:pt idx="5033">
                  <c:v>5,034.00</c:v>
                </c:pt>
                <c:pt idx="5034">
                  <c:v>5,034.99</c:v>
                </c:pt>
                <c:pt idx="5035">
                  <c:v>5,035.99</c:v>
                </c:pt>
                <c:pt idx="5036">
                  <c:v>5,037.00</c:v>
                </c:pt>
                <c:pt idx="5037">
                  <c:v>5,038.00</c:v>
                </c:pt>
                <c:pt idx="5038">
                  <c:v>5,038.99</c:v>
                </c:pt>
                <c:pt idx="5039">
                  <c:v>5,040.00</c:v>
                </c:pt>
                <c:pt idx="5040">
                  <c:v>5,041.00</c:v>
                </c:pt>
                <c:pt idx="5041">
                  <c:v>5,041.99</c:v>
                </c:pt>
                <c:pt idx="5042">
                  <c:v>5,042.99</c:v>
                </c:pt>
                <c:pt idx="5043">
                  <c:v>5,044.00</c:v>
                </c:pt>
                <c:pt idx="5044">
                  <c:v>5,045.00</c:v>
                </c:pt>
                <c:pt idx="5045">
                  <c:v>5,045.99</c:v>
                </c:pt>
                <c:pt idx="5046">
                  <c:v>5,047.00</c:v>
                </c:pt>
                <c:pt idx="5047">
                  <c:v>5,048.00</c:v>
                </c:pt>
                <c:pt idx="5048">
                  <c:v>5,048.99</c:v>
                </c:pt>
                <c:pt idx="5049">
                  <c:v>5,050.00</c:v>
                </c:pt>
                <c:pt idx="5050">
                  <c:v>5,051.00</c:v>
                </c:pt>
                <c:pt idx="5051">
                  <c:v>5,051.99</c:v>
                </c:pt>
                <c:pt idx="5052">
                  <c:v>5,052.99</c:v>
                </c:pt>
                <c:pt idx="5053">
                  <c:v>5,054.00</c:v>
                </c:pt>
                <c:pt idx="5054">
                  <c:v>5,055.00</c:v>
                </c:pt>
                <c:pt idx="5055">
                  <c:v>5,055.99</c:v>
                </c:pt>
                <c:pt idx="5056">
                  <c:v>5,057.00</c:v>
                </c:pt>
                <c:pt idx="5057">
                  <c:v>5,058.00</c:v>
                </c:pt>
                <c:pt idx="5058">
                  <c:v>5,058.99</c:v>
                </c:pt>
                <c:pt idx="5059">
                  <c:v>5,060.00</c:v>
                </c:pt>
                <c:pt idx="5060">
                  <c:v>5,061.00</c:v>
                </c:pt>
                <c:pt idx="5061">
                  <c:v>5,061.99</c:v>
                </c:pt>
                <c:pt idx="5062">
                  <c:v>5,062.99</c:v>
                </c:pt>
                <c:pt idx="5063">
                  <c:v>5,064.00</c:v>
                </c:pt>
                <c:pt idx="5064">
                  <c:v>5,065.00</c:v>
                </c:pt>
                <c:pt idx="5065">
                  <c:v>5,065.99</c:v>
                </c:pt>
                <c:pt idx="5066">
                  <c:v>5,067.00</c:v>
                </c:pt>
                <c:pt idx="5067">
                  <c:v>5,068.00</c:v>
                </c:pt>
                <c:pt idx="5068">
                  <c:v>5,068.99</c:v>
                </c:pt>
                <c:pt idx="5069">
                  <c:v>5,070.00</c:v>
                </c:pt>
                <c:pt idx="5070">
                  <c:v>5,071.00</c:v>
                </c:pt>
                <c:pt idx="5071">
                  <c:v>5,071.99</c:v>
                </c:pt>
                <c:pt idx="5072">
                  <c:v>5,072.99</c:v>
                </c:pt>
                <c:pt idx="5073">
                  <c:v>5,074.00</c:v>
                </c:pt>
                <c:pt idx="5074">
                  <c:v>5,075.00</c:v>
                </c:pt>
                <c:pt idx="5075">
                  <c:v>5,075.99</c:v>
                </c:pt>
                <c:pt idx="5076">
                  <c:v>5,077.00</c:v>
                </c:pt>
                <c:pt idx="5077">
                  <c:v>5,078.00</c:v>
                </c:pt>
                <c:pt idx="5078">
                  <c:v>5,078.99</c:v>
                </c:pt>
                <c:pt idx="5079">
                  <c:v>5,080.00</c:v>
                </c:pt>
                <c:pt idx="5080">
                  <c:v>5,081.00</c:v>
                </c:pt>
                <c:pt idx="5081">
                  <c:v>5,081.99</c:v>
                </c:pt>
                <c:pt idx="5082">
                  <c:v>5,082.99</c:v>
                </c:pt>
                <c:pt idx="5083">
                  <c:v>5,084.00</c:v>
                </c:pt>
                <c:pt idx="5084">
                  <c:v>5,085.00</c:v>
                </c:pt>
                <c:pt idx="5085">
                  <c:v>5,085.99</c:v>
                </c:pt>
                <c:pt idx="5086">
                  <c:v>5,087.00</c:v>
                </c:pt>
                <c:pt idx="5087">
                  <c:v>5,088.00</c:v>
                </c:pt>
                <c:pt idx="5088">
                  <c:v>5,088.99</c:v>
                </c:pt>
                <c:pt idx="5089">
                  <c:v>5,090.00</c:v>
                </c:pt>
                <c:pt idx="5090">
                  <c:v>5,091.00</c:v>
                </c:pt>
                <c:pt idx="5091">
                  <c:v>5,091.99</c:v>
                </c:pt>
                <c:pt idx="5092">
                  <c:v>5,092.99</c:v>
                </c:pt>
                <c:pt idx="5093">
                  <c:v>5,094.00</c:v>
                </c:pt>
                <c:pt idx="5094">
                  <c:v>5,095.00</c:v>
                </c:pt>
                <c:pt idx="5095">
                  <c:v>5,095.99</c:v>
                </c:pt>
                <c:pt idx="5096">
                  <c:v>5,097.00</c:v>
                </c:pt>
                <c:pt idx="5097">
                  <c:v>5,098.00</c:v>
                </c:pt>
                <c:pt idx="5098">
                  <c:v>5,098.99</c:v>
                </c:pt>
                <c:pt idx="5099">
                  <c:v>5,100.00</c:v>
                </c:pt>
                <c:pt idx="5100">
                  <c:v>5,101.00</c:v>
                </c:pt>
                <c:pt idx="5101">
                  <c:v>5,101.99</c:v>
                </c:pt>
                <c:pt idx="5102">
                  <c:v>5,102.99</c:v>
                </c:pt>
                <c:pt idx="5103">
                  <c:v>5,104.00</c:v>
                </c:pt>
                <c:pt idx="5104">
                  <c:v>5,105.00</c:v>
                </c:pt>
                <c:pt idx="5105">
                  <c:v>5,105.99</c:v>
                </c:pt>
                <c:pt idx="5106">
                  <c:v>5,107.00</c:v>
                </c:pt>
                <c:pt idx="5107">
                  <c:v>5,108.00</c:v>
                </c:pt>
                <c:pt idx="5108">
                  <c:v>5,108.99</c:v>
                </c:pt>
                <c:pt idx="5109">
                  <c:v>5,110.00</c:v>
                </c:pt>
                <c:pt idx="5110">
                  <c:v>5,111.00</c:v>
                </c:pt>
                <c:pt idx="5111">
                  <c:v>5,111.99</c:v>
                </c:pt>
                <c:pt idx="5112">
                  <c:v>5,112.99</c:v>
                </c:pt>
                <c:pt idx="5113">
                  <c:v>5,114.00</c:v>
                </c:pt>
                <c:pt idx="5114">
                  <c:v>5,115.00</c:v>
                </c:pt>
                <c:pt idx="5115">
                  <c:v>5,115.99</c:v>
                </c:pt>
                <c:pt idx="5116">
                  <c:v>5,117.00</c:v>
                </c:pt>
                <c:pt idx="5117">
                  <c:v>5,118.00</c:v>
                </c:pt>
                <c:pt idx="5118">
                  <c:v>5,118.99</c:v>
                </c:pt>
                <c:pt idx="5119">
                  <c:v>5,120.00</c:v>
                </c:pt>
                <c:pt idx="5120">
                  <c:v>5,121.00</c:v>
                </c:pt>
                <c:pt idx="5121">
                  <c:v>5,121.99</c:v>
                </c:pt>
                <c:pt idx="5122">
                  <c:v>5,122.99</c:v>
                </c:pt>
                <c:pt idx="5123">
                  <c:v>5,124.00</c:v>
                </c:pt>
                <c:pt idx="5124">
                  <c:v>5,125.00</c:v>
                </c:pt>
                <c:pt idx="5125">
                  <c:v>5,125.99</c:v>
                </c:pt>
                <c:pt idx="5126">
                  <c:v>5,127.00</c:v>
                </c:pt>
                <c:pt idx="5127">
                  <c:v>5,128.00</c:v>
                </c:pt>
                <c:pt idx="5128">
                  <c:v>5,128.99</c:v>
                </c:pt>
                <c:pt idx="5129">
                  <c:v>5,130.00</c:v>
                </c:pt>
                <c:pt idx="5130">
                  <c:v>5,131.00</c:v>
                </c:pt>
                <c:pt idx="5131">
                  <c:v>5,131.99</c:v>
                </c:pt>
                <c:pt idx="5132">
                  <c:v>5,132.99</c:v>
                </c:pt>
                <c:pt idx="5133">
                  <c:v>5,134.00</c:v>
                </c:pt>
                <c:pt idx="5134">
                  <c:v>5,135.00</c:v>
                </c:pt>
                <c:pt idx="5135">
                  <c:v>5,135.99</c:v>
                </c:pt>
                <c:pt idx="5136">
                  <c:v>5,137.00</c:v>
                </c:pt>
                <c:pt idx="5137">
                  <c:v>5,138.00</c:v>
                </c:pt>
                <c:pt idx="5138">
                  <c:v>5,138.99</c:v>
                </c:pt>
                <c:pt idx="5139">
                  <c:v>5,140.00</c:v>
                </c:pt>
                <c:pt idx="5140">
                  <c:v>5,141.00</c:v>
                </c:pt>
                <c:pt idx="5141">
                  <c:v>5,141.99</c:v>
                </c:pt>
                <c:pt idx="5142">
                  <c:v>5,142.99</c:v>
                </c:pt>
                <c:pt idx="5143">
                  <c:v>5,144.00</c:v>
                </c:pt>
                <c:pt idx="5144">
                  <c:v>5,145.00</c:v>
                </c:pt>
                <c:pt idx="5145">
                  <c:v>5,145.99</c:v>
                </c:pt>
                <c:pt idx="5146">
                  <c:v>5,147.00</c:v>
                </c:pt>
                <c:pt idx="5147">
                  <c:v>5,148.00</c:v>
                </c:pt>
                <c:pt idx="5148">
                  <c:v>5,148.99</c:v>
                </c:pt>
                <c:pt idx="5149">
                  <c:v>5,150.00</c:v>
                </c:pt>
                <c:pt idx="5150">
                  <c:v>5,151.00</c:v>
                </c:pt>
                <c:pt idx="5151">
                  <c:v>5,151.99</c:v>
                </c:pt>
                <c:pt idx="5152">
                  <c:v>5,152.99</c:v>
                </c:pt>
                <c:pt idx="5153">
                  <c:v>5,154.00</c:v>
                </c:pt>
                <c:pt idx="5154">
                  <c:v>5,155.00</c:v>
                </c:pt>
                <c:pt idx="5155">
                  <c:v>5,155.99</c:v>
                </c:pt>
                <c:pt idx="5156">
                  <c:v>5,157.00</c:v>
                </c:pt>
                <c:pt idx="5157">
                  <c:v>5,158.00</c:v>
                </c:pt>
                <c:pt idx="5158">
                  <c:v>5,158.99</c:v>
                </c:pt>
                <c:pt idx="5159">
                  <c:v>5,160.00</c:v>
                </c:pt>
                <c:pt idx="5160">
                  <c:v>5,161.00</c:v>
                </c:pt>
                <c:pt idx="5161">
                  <c:v>5,161.99</c:v>
                </c:pt>
                <c:pt idx="5162">
                  <c:v>5,162.99</c:v>
                </c:pt>
                <c:pt idx="5163">
                  <c:v>5,164.00</c:v>
                </c:pt>
                <c:pt idx="5164">
                  <c:v>5,165.00</c:v>
                </c:pt>
                <c:pt idx="5165">
                  <c:v>5,165.99</c:v>
                </c:pt>
                <c:pt idx="5166">
                  <c:v>5,167.00</c:v>
                </c:pt>
                <c:pt idx="5167">
                  <c:v>5,168.00</c:v>
                </c:pt>
                <c:pt idx="5168">
                  <c:v>5,168.99</c:v>
                </c:pt>
                <c:pt idx="5169">
                  <c:v>5,169.99</c:v>
                </c:pt>
                <c:pt idx="5170">
                  <c:v>5,171.00</c:v>
                </c:pt>
                <c:pt idx="5171">
                  <c:v>5,171.99</c:v>
                </c:pt>
                <c:pt idx="5172">
                  <c:v>5,172.99</c:v>
                </c:pt>
                <c:pt idx="5173">
                  <c:v>5,174.00</c:v>
                </c:pt>
                <c:pt idx="5174">
                  <c:v>5,175.00</c:v>
                </c:pt>
                <c:pt idx="5175">
                  <c:v>5,175.99</c:v>
                </c:pt>
                <c:pt idx="5176">
                  <c:v>5,177.00</c:v>
                </c:pt>
                <c:pt idx="5177">
                  <c:v>5,178.00</c:v>
                </c:pt>
                <c:pt idx="5178">
                  <c:v>5,178.99</c:v>
                </c:pt>
                <c:pt idx="5179">
                  <c:v>5,179.99</c:v>
                </c:pt>
                <c:pt idx="5180">
                  <c:v>5,181.00</c:v>
                </c:pt>
                <c:pt idx="5181">
                  <c:v>5,182.00</c:v>
                </c:pt>
                <c:pt idx="5182">
                  <c:v>5,182.99</c:v>
                </c:pt>
                <c:pt idx="5183">
                  <c:v>5,184.00</c:v>
                </c:pt>
                <c:pt idx="5184">
                  <c:v>5,185.00</c:v>
                </c:pt>
                <c:pt idx="5185">
                  <c:v>5,185.99</c:v>
                </c:pt>
                <c:pt idx="5186">
                  <c:v>5,187.00</c:v>
                </c:pt>
                <c:pt idx="5187">
                  <c:v>5,188.00</c:v>
                </c:pt>
                <c:pt idx="5188">
                  <c:v>5,188.99</c:v>
                </c:pt>
                <c:pt idx="5189">
                  <c:v>5,189.99</c:v>
                </c:pt>
                <c:pt idx="5190">
                  <c:v>5,191.00</c:v>
                </c:pt>
                <c:pt idx="5191">
                  <c:v>5,192.00</c:v>
                </c:pt>
                <c:pt idx="5192">
                  <c:v>5,192.99</c:v>
                </c:pt>
                <c:pt idx="5193">
                  <c:v>5,194.00</c:v>
                </c:pt>
                <c:pt idx="5194">
                  <c:v>5,195.00</c:v>
                </c:pt>
                <c:pt idx="5195">
                  <c:v>5,195.99</c:v>
                </c:pt>
                <c:pt idx="5196">
                  <c:v>5,197.00</c:v>
                </c:pt>
                <c:pt idx="5197">
                  <c:v>5,198.00</c:v>
                </c:pt>
                <c:pt idx="5198">
                  <c:v>5,198.99</c:v>
                </c:pt>
                <c:pt idx="5199">
                  <c:v>5,199.99</c:v>
                </c:pt>
                <c:pt idx="5200">
                  <c:v>5,201.00</c:v>
                </c:pt>
                <c:pt idx="5201">
                  <c:v>5,202.00</c:v>
                </c:pt>
                <c:pt idx="5202">
                  <c:v>5,202.99</c:v>
                </c:pt>
                <c:pt idx="5203">
                  <c:v>5,204.00</c:v>
                </c:pt>
                <c:pt idx="5204">
                  <c:v>5,205.00</c:v>
                </c:pt>
                <c:pt idx="5205">
                  <c:v>5,205.99</c:v>
                </c:pt>
                <c:pt idx="5206">
                  <c:v>5,207.00</c:v>
                </c:pt>
                <c:pt idx="5207">
                  <c:v>5,208.00</c:v>
                </c:pt>
                <c:pt idx="5208">
                  <c:v>5,208.99</c:v>
                </c:pt>
                <c:pt idx="5209">
                  <c:v>5,209.99</c:v>
                </c:pt>
                <c:pt idx="5210">
                  <c:v>5,211.00</c:v>
                </c:pt>
                <c:pt idx="5211">
                  <c:v>5,212.00</c:v>
                </c:pt>
                <c:pt idx="5212">
                  <c:v>5,212.99</c:v>
                </c:pt>
                <c:pt idx="5213">
                  <c:v>5,214.00</c:v>
                </c:pt>
                <c:pt idx="5214">
                  <c:v>5,215.00</c:v>
                </c:pt>
                <c:pt idx="5215">
                  <c:v>5,215.99</c:v>
                </c:pt>
                <c:pt idx="5216">
                  <c:v>5,216.99</c:v>
                </c:pt>
                <c:pt idx="5217">
                  <c:v>5,218.00</c:v>
                </c:pt>
                <c:pt idx="5218">
                  <c:v>5,218.99</c:v>
                </c:pt>
                <c:pt idx="5219">
                  <c:v>5,219.99</c:v>
                </c:pt>
                <c:pt idx="5220">
                  <c:v>5,221.00</c:v>
                </c:pt>
                <c:pt idx="5221">
                  <c:v>5,222.00</c:v>
                </c:pt>
                <c:pt idx="5222">
                  <c:v>5,222.99</c:v>
                </c:pt>
                <c:pt idx="5223">
                  <c:v>5,224.00</c:v>
                </c:pt>
                <c:pt idx="5224">
                  <c:v>5,225.00</c:v>
                </c:pt>
                <c:pt idx="5225">
                  <c:v>5,225.99</c:v>
                </c:pt>
                <c:pt idx="5226">
                  <c:v>5,226.99</c:v>
                </c:pt>
                <c:pt idx="5227">
                  <c:v>5,228.00</c:v>
                </c:pt>
                <c:pt idx="5228">
                  <c:v>5,229.00</c:v>
                </c:pt>
                <c:pt idx="5229">
                  <c:v>5,229.99</c:v>
                </c:pt>
                <c:pt idx="5230">
                  <c:v>5,231.00</c:v>
                </c:pt>
                <c:pt idx="5231">
                  <c:v>5,232.00</c:v>
                </c:pt>
                <c:pt idx="5232">
                  <c:v>5,232.99</c:v>
                </c:pt>
                <c:pt idx="5233">
                  <c:v>5,234.00</c:v>
                </c:pt>
                <c:pt idx="5234">
                  <c:v>5,235.00</c:v>
                </c:pt>
                <c:pt idx="5235">
                  <c:v>5,235.99</c:v>
                </c:pt>
                <c:pt idx="5236">
                  <c:v>5,236.99</c:v>
                </c:pt>
                <c:pt idx="5237">
                  <c:v>5,238.00</c:v>
                </c:pt>
                <c:pt idx="5238">
                  <c:v>5,239.00</c:v>
                </c:pt>
                <c:pt idx="5239">
                  <c:v>5,239.99</c:v>
                </c:pt>
                <c:pt idx="5240">
                  <c:v>5,241.00</c:v>
                </c:pt>
                <c:pt idx="5241">
                  <c:v>5,242.00</c:v>
                </c:pt>
                <c:pt idx="5242">
                  <c:v>5,242.99</c:v>
                </c:pt>
                <c:pt idx="5243">
                  <c:v>5,244.00</c:v>
                </c:pt>
                <c:pt idx="5244">
                  <c:v>5,245.00</c:v>
                </c:pt>
                <c:pt idx="5245">
                  <c:v>5,245.99</c:v>
                </c:pt>
                <c:pt idx="5246">
                  <c:v>5,246.99</c:v>
                </c:pt>
                <c:pt idx="5247">
                  <c:v>5,248.00</c:v>
                </c:pt>
                <c:pt idx="5248">
                  <c:v>5,249.00</c:v>
                </c:pt>
                <c:pt idx="5249">
                  <c:v>5,249.99</c:v>
                </c:pt>
                <c:pt idx="5250">
                  <c:v>5,251.00</c:v>
                </c:pt>
                <c:pt idx="5251">
                  <c:v>5,252.00</c:v>
                </c:pt>
                <c:pt idx="5252">
                  <c:v>5,252.99</c:v>
                </c:pt>
                <c:pt idx="5253">
                  <c:v>5,254.00</c:v>
                </c:pt>
                <c:pt idx="5254">
                  <c:v>5,255.00</c:v>
                </c:pt>
                <c:pt idx="5255">
                  <c:v>5,255.99</c:v>
                </c:pt>
                <c:pt idx="5256">
                  <c:v>5,256.99</c:v>
                </c:pt>
                <c:pt idx="5257">
                  <c:v>5,258.00</c:v>
                </c:pt>
                <c:pt idx="5258">
                  <c:v>5,259.00</c:v>
                </c:pt>
                <c:pt idx="5259">
                  <c:v>5,259.99</c:v>
                </c:pt>
                <c:pt idx="5260">
                  <c:v>5,261.00</c:v>
                </c:pt>
                <c:pt idx="5261">
                  <c:v>5,262.00</c:v>
                </c:pt>
                <c:pt idx="5262">
                  <c:v>5,262.99</c:v>
                </c:pt>
                <c:pt idx="5263">
                  <c:v>5,263.99</c:v>
                </c:pt>
                <c:pt idx="5264">
                  <c:v>5,265.00</c:v>
                </c:pt>
                <c:pt idx="5265">
                  <c:v>5,266.00</c:v>
                </c:pt>
                <c:pt idx="5266">
                  <c:v>5,266.99</c:v>
                </c:pt>
                <c:pt idx="5267">
                  <c:v>5,268.00</c:v>
                </c:pt>
                <c:pt idx="5268">
                  <c:v>5,269.00</c:v>
                </c:pt>
                <c:pt idx="5269">
                  <c:v>5,269.99</c:v>
                </c:pt>
                <c:pt idx="5270">
                  <c:v>5,271.00</c:v>
                </c:pt>
                <c:pt idx="5271">
                  <c:v>5,272.00</c:v>
                </c:pt>
                <c:pt idx="5272">
                  <c:v>5,272.99</c:v>
                </c:pt>
                <c:pt idx="5273">
                  <c:v>5,273.99</c:v>
                </c:pt>
                <c:pt idx="5274">
                  <c:v>5,275.00</c:v>
                </c:pt>
                <c:pt idx="5275">
                  <c:v>5,275.99</c:v>
                </c:pt>
                <c:pt idx="5276">
                  <c:v>5,276.99</c:v>
                </c:pt>
                <c:pt idx="5277">
                  <c:v>5,278.00</c:v>
                </c:pt>
                <c:pt idx="5278">
                  <c:v>5,279.00</c:v>
                </c:pt>
                <c:pt idx="5279">
                  <c:v>5,279.99</c:v>
                </c:pt>
                <c:pt idx="5280">
                  <c:v>5,281.00</c:v>
                </c:pt>
                <c:pt idx="5281">
                  <c:v>5,282.00</c:v>
                </c:pt>
                <c:pt idx="5282">
                  <c:v>5,282.99</c:v>
                </c:pt>
                <c:pt idx="5283">
                  <c:v>5,283.99</c:v>
                </c:pt>
                <c:pt idx="5284">
                  <c:v>5,285.00</c:v>
                </c:pt>
                <c:pt idx="5285">
                  <c:v>5,285.99</c:v>
                </c:pt>
                <c:pt idx="5286">
                  <c:v>5,286.99</c:v>
                </c:pt>
                <c:pt idx="5287">
                  <c:v>5,288.00</c:v>
                </c:pt>
                <c:pt idx="5288">
                  <c:v>5,289.00</c:v>
                </c:pt>
                <c:pt idx="5289">
                  <c:v>5,289.99</c:v>
                </c:pt>
                <c:pt idx="5290">
                  <c:v>5,291.00</c:v>
                </c:pt>
                <c:pt idx="5291">
                  <c:v>5,292.00</c:v>
                </c:pt>
                <c:pt idx="5292">
                  <c:v>5,292.99</c:v>
                </c:pt>
                <c:pt idx="5293">
                  <c:v>5,293.99</c:v>
                </c:pt>
                <c:pt idx="5294">
                  <c:v>5,295.00</c:v>
                </c:pt>
                <c:pt idx="5295">
                  <c:v>5,296.00</c:v>
                </c:pt>
                <c:pt idx="5296">
                  <c:v>5,296.99</c:v>
                </c:pt>
                <c:pt idx="5297">
                  <c:v>5,298.00</c:v>
                </c:pt>
                <c:pt idx="5298">
                  <c:v>5,299.00</c:v>
                </c:pt>
                <c:pt idx="5299">
                  <c:v>5,299.99</c:v>
                </c:pt>
                <c:pt idx="5300">
                  <c:v>5,301.00</c:v>
                </c:pt>
                <c:pt idx="5301">
                  <c:v>5,302.00</c:v>
                </c:pt>
                <c:pt idx="5302">
                  <c:v>5,302.99</c:v>
                </c:pt>
                <c:pt idx="5303">
                  <c:v>5,303.99</c:v>
                </c:pt>
                <c:pt idx="5304">
                  <c:v>5,305.00</c:v>
                </c:pt>
                <c:pt idx="5305">
                  <c:v>5,306.00</c:v>
                </c:pt>
                <c:pt idx="5306">
                  <c:v>5,306.99</c:v>
                </c:pt>
                <c:pt idx="5307">
                  <c:v>5,308.00</c:v>
                </c:pt>
                <c:pt idx="5308">
                  <c:v>5,309.00</c:v>
                </c:pt>
                <c:pt idx="5309">
                  <c:v>5,309.99</c:v>
                </c:pt>
                <c:pt idx="5310">
                  <c:v>5,311.00</c:v>
                </c:pt>
                <c:pt idx="5311">
                  <c:v>5,312.00</c:v>
                </c:pt>
                <c:pt idx="5312">
                  <c:v>5,312.99</c:v>
                </c:pt>
                <c:pt idx="5313">
                  <c:v>5,313.99</c:v>
                </c:pt>
                <c:pt idx="5314">
                  <c:v>5,315.00</c:v>
                </c:pt>
                <c:pt idx="5315">
                  <c:v>5,316.00</c:v>
                </c:pt>
                <c:pt idx="5316">
                  <c:v>5,316.99</c:v>
                </c:pt>
                <c:pt idx="5317">
                  <c:v>5,318.00</c:v>
                </c:pt>
                <c:pt idx="5318">
                  <c:v>5,319.00</c:v>
                </c:pt>
                <c:pt idx="5319">
                  <c:v>5,319.99</c:v>
                </c:pt>
                <c:pt idx="5320">
                  <c:v>5,321.00</c:v>
                </c:pt>
                <c:pt idx="5321">
                  <c:v>5,322.00</c:v>
                </c:pt>
                <c:pt idx="5322">
                  <c:v>5,322.99</c:v>
                </c:pt>
                <c:pt idx="5323">
                  <c:v>5,323.99</c:v>
                </c:pt>
                <c:pt idx="5324">
                  <c:v>5,325.00</c:v>
                </c:pt>
                <c:pt idx="5325">
                  <c:v>5,326.00</c:v>
                </c:pt>
                <c:pt idx="5326">
                  <c:v>5,326.99</c:v>
                </c:pt>
                <c:pt idx="5327">
                  <c:v>5,328.00</c:v>
                </c:pt>
                <c:pt idx="5328">
                  <c:v>5,329.00</c:v>
                </c:pt>
                <c:pt idx="5329">
                  <c:v>5,329.99</c:v>
                </c:pt>
                <c:pt idx="5330">
                  <c:v>5,330.99</c:v>
                </c:pt>
                <c:pt idx="5331">
                  <c:v>5,332.00</c:v>
                </c:pt>
                <c:pt idx="5332">
                  <c:v>5,333.00</c:v>
                </c:pt>
                <c:pt idx="5333">
                  <c:v>5,333.99</c:v>
                </c:pt>
                <c:pt idx="5334">
                  <c:v>5,335.00</c:v>
                </c:pt>
                <c:pt idx="5335">
                  <c:v>5,336.00</c:v>
                </c:pt>
                <c:pt idx="5336">
                  <c:v>5,336.99</c:v>
                </c:pt>
                <c:pt idx="5337">
                  <c:v>5,338.00</c:v>
                </c:pt>
                <c:pt idx="5338">
                  <c:v>5,339.00</c:v>
                </c:pt>
                <c:pt idx="5339">
                  <c:v>5,339.99</c:v>
                </c:pt>
                <c:pt idx="5340">
                  <c:v>5,340.99</c:v>
                </c:pt>
                <c:pt idx="5341">
                  <c:v>5,342.00</c:v>
                </c:pt>
                <c:pt idx="5342">
                  <c:v>5,343.00</c:v>
                </c:pt>
                <c:pt idx="5343">
                  <c:v>5,343.99</c:v>
                </c:pt>
                <c:pt idx="5344">
                  <c:v>5,345.00</c:v>
                </c:pt>
                <c:pt idx="5345">
                  <c:v>5,346.00</c:v>
                </c:pt>
                <c:pt idx="5346">
                  <c:v>5,346.99</c:v>
                </c:pt>
                <c:pt idx="5347">
                  <c:v>5,348.00</c:v>
                </c:pt>
                <c:pt idx="5348">
                  <c:v>5,349.00</c:v>
                </c:pt>
                <c:pt idx="5349">
                  <c:v>5,349.99</c:v>
                </c:pt>
                <c:pt idx="5350">
                  <c:v>5,350.99</c:v>
                </c:pt>
                <c:pt idx="5351">
                  <c:v>5,352.00</c:v>
                </c:pt>
                <c:pt idx="5352">
                  <c:v>5,353.00</c:v>
                </c:pt>
                <c:pt idx="5353">
                  <c:v>5,353.99</c:v>
                </c:pt>
                <c:pt idx="5354">
                  <c:v>5,355.00</c:v>
                </c:pt>
                <c:pt idx="5355">
                  <c:v>5,356.00</c:v>
                </c:pt>
                <c:pt idx="5356">
                  <c:v>5,356.99</c:v>
                </c:pt>
                <c:pt idx="5357">
                  <c:v>5,358.00</c:v>
                </c:pt>
                <c:pt idx="5358">
                  <c:v>5,359.00</c:v>
                </c:pt>
                <c:pt idx="5359">
                  <c:v>5,359.99</c:v>
                </c:pt>
                <c:pt idx="5360">
                  <c:v>5,360.99</c:v>
                </c:pt>
                <c:pt idx="5361">
                  <c:v>5,362.00</c:v>
                </c:pt>
                <c:pt idx="5362">
                  <c:v>5,363.00</c:v>
                </c:pt>
                <c:pt idx="5363">
                  <c:v>5,363.99</c:v>
                </c:pt>
                <c:pt idx="5364">
                  <c:v>5,365.00</c:v>
                </c:pt>
                <c:pt idx="5365">
                  <c:v>5,366.00</c:v>
                </c:pt>
                <c:pt idx="5366">
                  <c:v>5,366.99</c:v>
                </c:pt>
                <c:pt idx="5367">
                  <c:v>5,368.00</c:v>
                </c:pt>
                <c:pt idx="5368">
                  <c:v>5,369.00</c:v>
                </c:pt>
                <c:pt idx="5369">
                  <c:v>5,369.99</c:v>
                </c:pt>
                <c:pt idx="5370">
                  <c:v>5,370.99</c:v>
                </c:pt>
                <c:pt idx="5371">
                  <c:v>5,372.00</c:v>
                </c:pt>
                <c:pt idx="5372">
                  <c:v>5,373.00</c:v>
                </c:pt>
                <c:pt idx="5373">
                  <c:v>5,373.99</c:v>
                </c:pt>
                <c:pt idx="5374">
                  <c:v>5,375.00</c:v>
                </c:pt>
                <c:pt idx="5375">
                  <c:v>5,376.00</c:v>
                </c:pt>
                <c:pt idx="5376">
                  <c:v>5,376.99</c:v>
                </c:pt>
                <c:pt idx="5377">
                  <c:v>5,377.99</c:v>
                </c:pt>
                <c:pt idx="5378">
                  <c:v>5,379.00</c:v>
                </c:pt>
                <c:pt idx="5379">
                  <c:v>5,379.99</c:v>
                </c:pt>
                <c:pt idx="5380">
                  <c:v>5,380.99</c:v>
                </c:pt>
                <c:pt idx="5381">
                  <c:v>5,382.00</c:v>
                </c:pt>
                <c:pt idx="5382">
                  <c:v>5,383.00</c:v>
                </c:pt>
                <c:pt idx="5383">
                  <c:v>5,383.99</c:v>
                </c:pt>
                <c:pt idx="5384">
                  <c:v>5,385.00</c:v>
                </c:pt>
                <c:pt idx="5385">
                  <c:v>5,386.00</c:v>
                </c:pt>
                <c:pt idx="5386">
                  <c:v>5,386.99</c:v>
                </c:pt>
                <c:pt idx="5387">
                  <c:v>5,387.99</c:v>
                </c:pt>
                <c:pt idx="5388">
                  <c:v>5,389.00</c:v>
                </c:pt>
                <c:pt idx="5389">
                  <c:v>5,390.00</c:v>
                </c:pt>
                <c:pt idx="5390">
                  <c:v>5,390.99</c:v>
                </c:pt>
                <c:pt idx="5391">
                  <c:v>5,392.00</c:v>
                </c:pt>
                <c:pt idx="5392">
                  <c:v>5,393.00</c:v>
                </c:pt>
                <c:pt idx="5393">
                  <c:v>5,393.99</c:v>
                </c:pt>
                <c:pt idx="5394">
                  <c:v>5,395.00</c:v>
                </c:pt>
                <c:pt idx="5395">
                  <c:v>5,396.00</c:v>
                </c:pt>
                <c:pt idx="5396">
                  <c:v>5,396.99</c:v>
                </c:pt>
                <c:pt idx="5397">
                  <c:v>5,397.99</c:v>
                </c:pt>
                <c:pt idx="5398">
                  <c:v>5,399.00</c:v>
                </c:pt>
                <c:pt idx="5399">
                  <c:v>5,400.00</c:v>
                </c:pt>
                <c:pt idx="5400">
                  <c:v>5,400.99</c:v>
                </c:pt>
                <c:pt idx="5401">
                  <c:v>5,402.00</c:v>
                </c:pt>
                <c:pt idx="5402">
                  <c:v>5,403.00</c:v>
                </c:pt>
                <c:pt idx="5403">
                  <c:v>5,403.99</c:v>
                </c:pt>
                <c:pt idx="5404">
                  <c:v>5,405.00</c:v>
                </c:pt>
                <c:pt idx="5405">
                  <c:v>5,406.00</c:v>
                </c:pt>
                <c:pt idx="5406">
                  <c:v>5,406.99</c:v>
                </c:pt>
                <c:pt idx="5407">
                  <c:v>5,407.99</c:v>
                </c:pt>
                <c:pt idx="5408">
                  <c:v>5,409.00</c:v>
                </c:pt>
                <c:pt idx="5409">
                  <c:v>5,410.00</c:v>
                </c:pt>
                <c:pt idx="5410">
                  <c:v>5,410.99</c:v>
                </c:pt>
                <c:pt idx="5411">
                  <c:v>5,412.00</c:v>
                </c:pt>
                <c:pt idx="5412">
                  <c:v>5,413.00</c:v>
                </c:pt>
                <c:pt idx="5413">
                  <c:v>5,413.99</c:v>
                </c:pt>
                <c:pt idx="5414">
                  <c:v>5,415.00</c:v>
                </c:pt>
                <c:pt idx="5415">
                  <c:v>5,416.00</c:v>
                </c:pt>
                <c:pt idx="5416">
                  <c:v>5,416.99</c:v>
                </c:pt>
                <c:pt idx="5417">
                  <c:v>5,417.99</c:v>
                </c:pt>
                <c:pt idx="5418">
                  <c:v>5,419.00</c:v>
                </c:pt>
                <c:pt idx="5419">
                  <c:v>5,420.00</c:v>
                </c:pt>
                <c:pt idx="5420">
                  <c:v>5,420.99</c:v>
                </c:pt>
                <c:pt idx="5421">
                  <c:v>5,422.00</c:v>
                </c:pt>
                <c:pt idx="5422">
                  <c:v>5,423.00</c:v>
                </c:pt>
                <c:pt idx="5423">
                  <c:v>5,423.99</c:v>
                </c:pt>
                <c:pt idx="5424">
                  <c:v>5,424.99</c:v>
                </c:pt>
                <c:pt idx="5425">
                  <c:v>5,426.00</c:v>
                </c:pt>
                <c:pt idx="5426">
                  <c:v>5,426.99</c:v>
                </c:pt>
                <c:pt idx="5427">
                  <c:v>5,427.99</c:v>
                </c:pt>
                <c:pt idx="5428">
                  <c:v>5,429.00</c:v>
                </c:pt>
                <c:pt idx="5429">
                  <c:v>5,430.00</c:v>
                </c:pt>
                <c:pt idx="5430">
                  <c:v>5,430.99</c:v>
                </c:pt>
                <c:pt idx="5431">
                  <c:v>5,432.00</c:v>
                </c:pt>
                <c:pt idx="5432">
                  <c:v>5,433.00</c:v>
                </c:pt>
                <c:pt idx="5433">
                  <c:v>5,433.99</c:v>
                </c:pt>
                <c:pt idx="5434">
                  <c:v>5,434.99</c:v>
                </c:pt>
                <c:pt idx="5435">
                  <c:v>5,436.00</c:v>
                </c:pt>
                <c:pt idx="5436">
                  <c:v>5,437.00</c:v>
                </c:pt>
                <c:pt idx="5437">
                  <c:v>5,437.99</c:v>
                </c:pt>
                <c:pt idx="5438">
                  <c:v>5,439.00</c:v>
                </c:pt>
                <c:pt idx="5439">
                  <c:v>5,440.00</c:v>
                </c:pt>
                <c:pt idx="5440">
                  <c:v>5,440.99</c:v>
                </c:pt>
                <c:pt idx="5441">
                  <c:v>5,442.00</c:v>
                </c:pt>
                <c:pt idx="5442">
                  <c:v>5,443.00</c:v>
                </c:pt>
                <c:pt idx="5443">
                  <c:v>5,443.99</c:v>
                </c:pt>
                <c:pt idx="5444">
                  <c:v>5,444.99</c:v>
                </c:pt>
                <c:pt idx="5445">
                  <c:v>5,446.00</c:v>
                </c:pt>
                <c:pt idx="5446">
                  <c:v>5,447.00</c:v>
                </c:pt>
                <c:pt idx="5447">
                  <c:v>5,447.99</c:v>
                </c:pt>
                <c:pt idx="5448">
                  <c:v>5,449.00</c:v>
                </c:pt>
                <c:pt idx="5449">
                  <c:v>5,450.00</c:v>
                </c:pt>
                <c:pt idx="5450">
                  <c:v>5,450.99</c:v>
                </c:pt>
                <c:pt idx="5451">
                  <c:v>5,452.00</c:v>
                </c:pt>
                <c:pt idx="5452">
                  <c:v>5,453.00</c:v>
                </c:pt>
                <c:pt idx="5453">
                  <c:v>5,453.99</c:v>
                </c:pt>
                <c:pt idx="5454">
                  <c:v>5,454.99</c:v>
                </c:pt>
                <c:pt idx="5455">
                  <c:v>5,456.00</c:v>
                </c:pt>
                <c:pt idx="5456">
                  <c:v>5,457.00</c:v>
                </c:pt>
                <c:pt idx="5457">
                  <c:v>5,457.99</c:v>
                </c:pt>
                <c:pt idx="5458">
                  <c:v>5,459.00</c:v>
                </c:pt>
                <c:pt idx="5459">
                  <c:v>5,460.00</c:v>
                </c:pt>
                <c:pt idx="5460">
                  <c:v>5,460.99</c:v>
                </c:pt>
                <c:pt idx="5461">
                  <c:v>5,462.00</c:v>
                </c:pt>
                <c:pt idx="5462">
                  <c:v>5,463.00</c:v>
                </c:pt>
                <c:pt idx="5463">
                  <c:v>5,463.99</c:v>
                </c:pt>
                <c:pt idx="5464">
                  <c:v>5,464.99</c:v>
                </c:pt>
                <c:pt idx="5465">
                  <c:v>5,466.00</c:v>
                </c:pt>
                <c:pt idx="5466">
                  <c:v>5,467.00</c:v>
                </c:pt>
                <c:pt idx="5467">
                  <c:v>5,467.99</c:v>
                </c:pt>
                <c:pt idx="5468">
                  <c:v>5,469.00</c:v>
                </c:pt>
                <c:pt idx="5469">
                  <c:v>5,470.00</c:v>
                </c:pt>
                <c:pt idx="5470">
                  <c:v>5,470.99</c:v>
                </c:pt>
                <c:pt idx="5471">
                  <c:v>5,472.00</c:v>
                </c:pt>
                <c:pt idx="5472">
                  <c:v>5,473.00</c:v>
                </c:pt>
                <c:pt idx="5473">
                  <c:v>5,473.99</c:v>
                </c:pt>
                <c:pt idx="5474">
                  <c:v>5,474.99</c:v>
                </c:pt>
                <c:pt idx="5475">
                  <c:v>5,476.00</c:v>
                </c:pt>
                <c:pt idx="5476">
                  <c:v>5,477.00</c:v>
                </c:pt>
                <c:pt idx="5477">
                  <c:v>5,477.99</c:v>
                </c:pt>
                <c:pt idx="5478">
                  <c:v>5,479.00</c:v>
                </c:pt>
                <c:pt idx="5479">
                  <c:v>5,480.00</c:v>
                </c:pt>
                <c:pt idx="5480">
                  <c:v>5,480.99</c:v>
                </c:pt>
                <c:pt idx="5481">
                  <c:v>5,481.99</c:v>
                </c:pt>
                <c:pt idx="5482">
                  <c:v>5,483.00</c:v>
                </c:pt>
                <c:pt idx="5483">
                  <c:v>5,483.99</c:v>
                </c:pt>
                <c:pt idx="5484">
                  <c:v>5,484.99</c:v>
                </c:pt>
                <c:pt idx="5485">
                  <c:v>5,486.00</c:v>
                </c:pt>
                <c:pt idx="5486">
                  <c:v>5,487.00</c:v>
                </c:pt>
                <c:pt idx="5487">
                  <c:v>5,487.99</c:v>
                </c:pt>
                <c:pt idx="5488">
                  <c:v>5,489.00</c:v>
                </c:pt>
                <c:pt idx="5489">
                  <c:v>5,490.00</c:v>
                </c:pt>
                <c:pt idx="5490">
                  <c:v>5,490.99</c:v>
                </c:pt>
                <c:pt idx="5491">
                  <c:v>5,491.99</c:v>
                </c:pt>
                <c:pt idx="5492">
                  <c:v>5,493.00</c:v>
                </c:pt>
                <c:pt idx="5493">
                  <c:v>5,494.00</c:v>
                </c:pt>
                <c:pt idx="5494">
                  <c:v>5,494.99</c:v>
                </c:pt>
                <c:pt idx="5495">
                  <c:v>5,496.00</c:v>
                </c:pt>
                <c:pt idx="5496">
                  <c:v>5,497.00</c:v>
                </c:pt>
                <c:pt idx="5497">
                  <c:v>5,497.99</c:v>
                </c:pt>
                <c:pt idx="5498">
                  <c:v>5,499.00</c:v>
                </c:pt>
                <c:pt idx="5499">
                  <c:v>5,500.00</c:v>
                </c:pt>
                <c:pt idx="5500">
                  <c:v>5,500.99</c:v>
                </c:pt>
                <c:pt idx="5501">
                  <c:v>5,501.99</c:v>
                </c:pt>
                <c:pt idx="5502">
                  <c:v>5,503.00</c:v>
                </c:pt>
                <c:pt idx="5503">
                  <c:v>5,504.00</c:v>
                </c:pt>
                <c:pt idx="5504">
                  <c:v>5,504.99</c:v>
                </c:pt>
                <c:pt idx="5505">
                  <c:v>5,506.00</c:v>
                </c:pt>
                <c:pt idx="5506">
                  <c:v>5,507.00</c:v>
                </c:pt>
                <c:pt idx="5507">
                  <c:v>5,507.99</c:v>
                </c:pt>
                <c:pt idx="5508">
                  <c:v>5,509.00</c:v>
                </c:pt>
                <c:pt idx="5509">
                  <c:v>5,510.00</c:v>
                </c:pt>
                <c:pt idx="5510">
                  <c:v>5,510.99</c:v>
                </c:pt>
                <c:pt idx="5511">
                  <c:v>5,511.99</c:v>
                </c:pt>
                <c:pt idx="5512">
                  <c:v>5,513.00</c:v>
                </c:pt>
                <c:pt idx="5513">
                  <c:v>5,514.00</c:v>
                </c:pt>
                <c:pt idx="5514">
                  <c:v>5,514.99</c:v>
                </c:pt>
                <c:pt idx="5515">
                  <c:v>5,516.00</c:v>
                </c:pt>
                <c:pt idx="5516">
                  <c:v>5,517.00</c:v>
                </c:pt>
                <c:pt idx="5517">
                  <c:v>5,517.99</c:v>
                </c:pt>
                <c:pt idx="5518">
                  <c:v>5,518.99</c:v>
                </c:pt>
                <c:pt idx="5519">
                  <c:v>5,520.00</c:v>
                </c:pt>
                <c:pt idx="5520">
                  <c:v>5,521.00</c:v>
                </c:pt>
                <c:pt idx="5521">
                  <c:v>5,521.99</c:v>
                </c:pt>
                <c:pt idx="5522">
                  <c:v>5,523.00</c:v>
                </c:pt>
                <c:pt idx="5523">
                  <c:v>5,524.00</c:v>
                </c:pt>
                <c:pt idx="5524">
                  <c:v>5,524.99</c:v>
                </c:pt>
                <c:pt idx="5525">
                  <c:v>5,526.00</c:v>
                </c:pt>
                <c:pt idx="5526">
                  <c:v>5,527.00</c:v>
                </c:pt>
                <c:pt idx="5527">
                  <c:v>5,527.99</c:v>
                </c:pt>
                <c:pt idx="5528">
                  <c:v>5,528.99</c:v>
                </c:pt>
                <c:pt idx="5529">
                  <c:v>5,530.00</c:v>
                </c:pt>
                <c:pt idx="5530">
                  <c:v>5,531.00</c:v>
                </c:pt>
                <c:pt idx="5531">
                  <c:v>5,531.99</c:v>
                </c:pt>
                <c:pt idx="5532">
                  <c:v>5,533.00</c:v>
                </c:pt>
                <c:pt idx="5533">
                  <c:v>5,534.00</c:v>
                </c:pt>
                <c:pt idx="5534">
                  <c:v>5,534.99</c:v>
                </c:pt>
                <c:pt idx="5535">
                  <c:v>5,536.00</c:v>
                </c:pt>
                <c:pt idx="5536">
                  <c:v>5,537.00</c:v>
                </c:pt>
                <c:pt idx="5537">
                  <c:v>5,537.99</c:v>
                </c:pt>
                <c:pt idx="5538">
                  <c:v>5,538.99</c:v>
                </c:pt>
                <c:pt idx="5539">
                  <c:v>5,540.00</c:v>
                </c:pt>
                <c:pt idx="5540">
                  <c:v>5,541.00</c:v>
                </c:pt>
                <c:pt idx="5541">
                  <c:v>5,541.99</c:v>
                </c:pt>
                <c:pt idx="5542">
                  <c:v>5,543.00</c:v>
                </c:pt>
                <c:pt idx="5543">
                  <c:v>5,544.00</c:v>
                </c:pt>
                <c:pt idx="5544">
                  <c:v>5,544.99</c:v>
                </c:pt>
                <c:pt idx="5545">
                  <c:v>5,546.00</c:v>
                </c:pt>
                <c:pt idx="5546">
                  <c:v>5,547.00</c:v>
                </c:pt>
                <c:pt idx="5547">
                  <c:v>5,547.99</c:v>
                </c:pt>
                <c:pt idx="5548">
                  <c:v>5,548.99</c:v>
                </c:pt>
                <c:pt idx="5549">
                  <c:v>5,550.00</c:v>
                </c:pt>
                <c:pt idx="5550">
                  <c:v>5,551.00</c:v>
                </c:pt>
                <c:pt idx="5551">
                  <c:v>5,551.99</c:v>
                </c:pt>
                <c:pt idx="5552">
                  <c:v>5,553.00</c:v>
                </c:pt>
                <c:pt idx="5553">
                  <c:v>5,554.00</c:v>
                </c:pt>
                <c:pt idx="5554">
                  <c:v>5,554.99</c:v>
                </c:pt>
                <c:pt idx="5555">
                  <c:v>5,555.99</c:v>
                </c:pt>
                <c:pt idx="5556">
                  <c:v>5,557.00</c:v>
                </c:pt>
                <c:pt idx="5557">
                  <c:v>5,557.99</c:v>
                </c:pt>
                <c:pt idx="5558">
                  <c:v>5,558.99</c:v>
                </c:pt>
                <c:pt idx="5559">
                  <c:v>5,560.00</c:v>
                </c:pt>
                <c:pt idx="5560">
                  <c:v>5,561.00</c:v>
                </c:pt>
                <c:pt idx="5561">
                  <c:v>5,561.99</c:v>
                </c:pt>
                <c:pt idx="5562">
                  <c:v>5,563.00</c:v>
                </c:pt>
                <c:pt idx="5563">
                  <c:v>5,564.00</c:v>
                </c:pt>
                <c:pt idx="5564">
                  <c:v>5,564.99</c:v>
                </c:pt>
                <c:pt idx="5565">
                  <c:v>5,565.99</c:v>
                </c:pt>
                <c:pt idx="5566">
                  <c:v>5,567.00</c:v>
                </c:pt>
                <c:pt idx="5567">
                  <c:v>5,568.00</c:v>
                </c:pt>
                <c:pt idx="5568">
                  <c:v>5,568.99</c:v>
                </c:pt>
                <c:pt idx="5569">
                  <c:v>5,570.00</c:v>
                </c:pt>
                <c:pt idx="5570">
                  <c:v>5,571.00</c:v>
                </c:pt>
                <c:pt idx="5571">
                  <c:v>5,571.99</c:v>
                </c:pt>
                <c:pt idx="5572">
                  <c:v>5,573.00</c:v>
                </c:pt>
                <c:pt idx="5573">
                  <c:v>5,574.00</c:v>
                </c:pt>
                <c:pt idx="5574">
                  <c:v>5,574.99</c:v>
                </c:pt>
                <c:pt idx="5575">
                  <c:v>5,575.99</c:v>
                </c:pt>
                <c:pt idx="5576">
                  <c:v>5,577.00</c:v>
                </c:pt>
                <c:pt idx="5577">
                  <c:v>5,578.00</c:v>
                </c:pt>
                <c:pt idx="5578">
                  <c:v>5,578.99</c:v>
                </c:pt>
                <c:pt idx="5579">
                  <c:v>5,580.00</c:v>
                </c:pt>
                <c:pt idx="5580">
                  <c:v>5,581.00</c:v>
                </c:pt>
                <c:pt idx="5581">
                  <c:v>5,581.99</c:v>
                </c:pt>
                <c:pt idx="5582">
                  <c:v>5,582.99</c:v>
                </c:pt>
                <c:pt idx="5583">
                  <c:v>5,584.00</c:v>
                </c:pt>
                <c:pt idx="5584">
                  <c:v>5,585.00</c:v>
                </c:pt>
                <c:pt idx="5585">
                  <c:v>5,585.99</c:v>
                </c:pt>
                <c:pt idx="5586">
                  <c:v>5,587.00</c:v>
                </c:pt>
                <c:pt idx="5587">
                  <c:v>5,588.00</c:v>
                </c:pt>
                <c:pt idx="5588">
                  <c:v>5,588.99</c:v>
                </c:pt>
                <c:pt idx="5589">
                  <c:v>5,590.00</c:v>
                </c:pt>
                <c:pt idx="5590">
                  <c:v>5,591.00</c:v>
                </c:pt>
                <c:pt idx="5591">
                  <c:v>5,591.99</c:v>
                </c:pt>
                <c:pt idx="5592">
                  <c:v>5,592.99</c:v>
                </c:pt>
                <c:pt idx="5593">
                  <c:v>5,594.00</c:v>
                </c:pt>
                <c:pt idx="5594">
                  <c:v>5,595.00</c:v>
                </c:pt>
                <c:pt idx="5595">
                  <c:v>5,595.99</c:v>
                </c:pt>
                <c:pt idx="5596">
                  <c:v>5,597.00</c:v>
                </c:pt>
                <c:pt idx="5597">
                  <c:v>5,598.00</c:v>
                </c:pt>
                <c:pt idx="5598">
                  <c:v>5,598.99</c:v>
                </c:pt>
                <c:pt idx="5599">
                  <c:v>5,600.00</c:v>
                </c:pt>
                <c:pt idx="5600">
                  <c:v>5,601.00</c:v>
                </c:pt>
                <c:pt idx="5601">
                  <c:v>5,601.99</c:v>
                </c:pt>
                <c:pt idx="5602">
                  <c:v>5,602.99</c:v>
                </c:pt>
                <c:pt idx="5603">
                  <c:v>5,604.00</c:v>
                </c:pt>
                <c:pt idx="5604">
                  <c:v>5,605.00</c:v>
                </c:pt>
                <c:pt idx="5605">
                  <c:v>5,605.99</c:v>
                </c:pt>
                <c:pt idx="5606">
                  <c:v>5,607.00</c:v>
                </c:pt>
                <c:pt idx="5607">
                  <c:v>5,608.00</c:v>
                </c:pt>
                <c:pt idx="5608">
                  <c:v>5,608.99</c:v>
                </c:pt>
                <c:pt idx="5609">
                  <c:v>5,610.00</c:v>
                </c:pt>
                <c:pt idx="5610">
                  <c:v>5,611.00</c:v>
                </c:pt>
                <c:pt idx="5611">
                  <c:v>5,611.99</c:v>
                </c:pt>
                <c:pt idx="5612">
                  <c:v>5,612.99</c:v>
                </c:pt>
                <c:pt idx="5613">
                  <c:v>5,614.00</c:v>
                </c:pt>
                <c:pt idx="5614">
                  <c:v>5,615.00</c:v>
                </c:pt>
                <c:pt idx="5615">
                  <c:v>5,615.99</c:v>
                </c:pt>
                <c:pt idx="5616">
                  <c:v>5,617.00</c:v>
                </c:pt>
                <c:pt idx="5617">
                  <c:v>5,618.00</c:v>
                </c:pt>
                <c:pt idx="5618">
                  <c:v>5,618.99</c:v>
                </c:pt>
                <c:pt idx="5619">
                  <c:v>5,620.00</c:v>
                </c:pt>
                <c:pt idx="5620">
                  <c:v>5,621.00</c:v>
                </c:pt>
                <c:pt idx="5621">
                  <c:v>5,621.99</c:v>
                </c:pt>
                <c:pt idx="5622">
                  <c:v>5,622.99</c:v>
                </c:pt>
                <c:pt idx="5623">
                  <c:v>5,624.00</c:v>
                </c:pt>
                <c:pt idx="5624">
                  <c:v>5,625.00</c:v>
                </c:pt>
                <c:pt idx="5625">
                  <c:v>5,625.99</c:v>
                </c:pt>
                <c:pt idx="5626">
                  <c:v>5,627.00</c:v>
                </c:pt>
                <c:pt idx="5627">
                  <c:v>5,628.00</c:v>
                </c:pt>
                <c:pt idx="5628">
                  <c:v>5,628.99</c:v>
                </c:pt>
                <c:pt idx="5629">
                  <c:v>5,629.99</c:v>
                </c:pt>
                <c:pt idx="5630">
                  <c:v>5,631.00</c:v>
                </c:pt>
                <c:pt idx="5631">
                  <c:v>5,631.99</c:v>
                </c:pt>
                <c:pt idx="5632">
                  <c:v>5,632.99</c:v>
                </c:pt>
                <c:pt idx="5633">
                  <c:v>5,634.00</c:v>
                </c:pt>
                <c:pt idx="5634">
                  <c:v>5,635.00</c:v>
                </c:pt>
                <c:pt idx="5635">
                  <c:v>5,635.99</c:v>
                </c:pt>
                <c:pt idx="5636">
                  <c:v>5,637.00</c:v>
                </c:pt>
                <c:pt idx="5637">
                  <c:v>5,638.00</c:v>
                </c:pt>
                <c:pt idx="5638">
                  <c:v>5,638.99</c:v>
                </c:pt>
                <c:pt idx="5639">
                  <c:v>5,639.99</c:v>
                </c:pt>
                <c:pt idx="5640">
                  <c:v>5,641.00</c:v>
                </c:pt>
                <c:pt idx="5641">
                  <c:v>5,641.99</c:v>
                </c:pt>
                <c:pt idx="5642">
                  <c:v>5,642.99</c:v>
                </c:pt>
                <c:pt idx="5643">
                  <c:v>5,644.00</c:v>
                </c:pt>
                <c:pt idx="5644">
                  <c:v>5,645.00</c:v>
                </c:pt>
                <c:pt idx="5645">
                  <c:v>5,645.99</c:v>
                </c:pt>
                <c:pt idx="5646">
                  <c:v>5,647.00</c:v>
                </c:pt>
                <c:pt idx="5647">
                  <c:v>5,648.00</c:v>
                </c:pt>
                <c:pt idx="5648">
                  <c:v>5,648.99</c:v>
                </c:pt>
                <c:pt idx="5649">
                  <c:v>5,649.99</c:v>
                </c:pt>
                <c:pt idx="5650">
                  <c:v>5,651.00</c:v>
                </c:pt>
                <c:pt idx="5651">
                  <c:v>5,652.00</c:v>
                </c:pt>
                <c:pt idx="5652">
                  <c:v>5,652.99</c:v>
                </c:pt>
                <c:pt idx="5653">
                  <c:v>5,654.00</c:v>
                </c:pt>
                <c:pt idx="5654">
                  <c:v>5,655.00</c:v>
                </c:pt>
                <c:pt idx="5655">
                  <c:v>5,655.99</c:v>
                </c:pt>
                <c:pt idx="5656">
                  <c:v>5,657.00</c:v>
                </c:pt>
                <c:pt idx="5657">
                  <c:v>5,658.00</c:v>
                </c:pt>
                <c:pt idx="5658">
                  <c:v>5,658.99</c:v>
                </c:pt>
                <c:pt idx="5659">
                  <c:v>5,659.99</c:v>
                </c:pt>
                <c:pt idx="5660">
                  <c:v>5,661.00</c:v>
                </c:pt>
                <c:pt idx="5661">
                  <c:v>5,662.00</c:v>
                </c:pt>
                <c:pt idx="5662">
                  <c:v>5,662.99</c:v>
                </c:pt>
                <c:pt idx="5663">
                  <c:v>5,664.00</c:v>
                </c:pt>
                <c:pt idx="5664">
                  <c:v>5,665.00</c:v>
                </c:pt>
                <c:pt idx="5665">
                  <c:v>5,665.99</c:v>
                </c:pt>
                <c:pt idx="5666">
                  <c:v>5,667.00</c:v>
                </c:pt>
                <c:pt idx="5667">
                  <c:v>5,668.00</c:v>
                </c:pt>
                <c:pt idx="5668">
                  <c:v>5,668.99</c:v>
                </c:pt>
                <c:pt idx="5669">
                  <c:v>5,669.99</c:v>
                </c:pt>
                <c:pt idx="5670">
                  <c:v>5,671.00</c:v>
                </c:pt>
                <c:pt idx="5671">
                  <c:v>5,672.00</c:v>
                </c:pt>
                <c:pt idx="5672">
                  <c:v>5,672.99</c:v>
                </c:pt>
                <c:pt idx="5673">
                  <c:v>5,674.00</c:v>
                </c:pt>
                <c:pt idx="5674">
                  <c:v>5,675.00</c:v>
                </c:pt>
                <c:pt idx="5675">
                  <c:v>5,675.99</c:v>
                </c:pt>
                <c:pt idx="5676">
                  <c:v>5,676.99</c:v>
                </c:pt>
                <c:pt idx="5677">
                  <c:v>5,678.00</c:v>
                </c:pt>
                <c:pt idx="5678">
                  <c:v>5,678.99</c:v>
                </c:pt>
                <c:pt idx="5679">
                  <c:v>5,679.99</c:v>
                </c:pt>
                <c:pt idx="5680">
                  <c:v>5,681.00</c:v>
                </c:pt>
                <c:pt idx="5681">
                  <c:v>5,682.00</c:v>
                </c:pt>
                <c:pt idx="5682">
                  <c:v>5,682.99</c:v>
                </c:pt>
                <c:pt idx="5683">
                  <c:v>5,684.00</c:v>
                </c:pt>
                <c:pt idx="5684">
                  <c:v>5,685.00</c:v>
                </c:pt>
                <c:pt idx="5685">
                  <c:v>5,685.99</c:v>
                </c:pt>
                <c:pt idx="5686">
                  <c:v>5,686.99</c:v>
                </c:pt>
                <c:pt idx="5687">
                  <c:v>5,688.00</c:v>
                </c:pt>
                <c:pt idx="5688">
                  <c:v>5,689.00</c:v>
                </c:pt>
                <c:pt idx="5689">
                  <c:v>5,689.99</c:v>
                </c:pt>
                <c:pt idx="5690">
                  <c:v>5,691.00</c:v>
                </c:pt>
                <c:pt idx="5691">
                  <c:v>5,692.00</c:v>
                </c:pt>
                <c:pt idx="5692">
                  <c:v>5,692.99</c:v>
                </c:pt>
                <c:pt idx="5693">
                  <c:v>5,694.00</c:v>
                </c:pt>
                <c:pt idx="5694">
                  <c:v>5,695.00</c:v>
                </c:pt>
                <c:pt idx="5695">
                  <c:v>5,695.99</c:v>
                </c:pt>
                <c:pt idx="5696">
                  <c:v>5,696.99</c:v>
                </c:pt>
                <c:pt idx="5697">
                  <c:v>5,698.00</c:v>
                </c:pt>
                <c:pt idx="5698">
                  <c:v>5,699.00</c:v>
                </c:pt>
                <c:pt idx="5699">
                  <c:v>5,699.99</c:v>
                </c:pt>
                <c:pt idx="5700">
                  <c:v>5,701.00</c:v>
                </c:pt>
                <c:pt idx="5701">
                  <c:v>5,702.00</c:v>
                </c:pt>
                <c:pt idx="5702">
                  <c:v>5,702.99</c:v>
                </c:pt>
                <c:pt idx="5703">
                  <c:v>5,704.00</c:v>
                </c:pt>
                <c:pt idx="5704">
                  <c:v>5,705.00</c:v>
                </c:pt>
                <c:pt idx="5705">
                  <c:v>5,705.99</c:v>
                </c:pt>
                <c:pt idx="5706">
                  <c:v>5,706.99</c:v>
                </c:pt>
                <c:pt idx="5707">
                  <c:v>5,708.00</c:v>
                </c:pt>
                <c:pt idx="5708">
                  <c:v>5,709.00</c:v>
                </c:pt>
                <c:pt idx="5709">
                  <c:v>5,709.99</c:v>
                </c:pt>
                <c:pt idx="5710">
                  <c:v>5,711.00</c:v>
                </c:pt>
                <c:pt idx="5711">
                  <c:v>5,712.00</c:v>
                </c:pt>
                <c:pt idx="5712">
                  <c:v>5,712.99</c:v>
                </c:pt>
                <c:pt idx="5713">
                  <c:v>5,713.99</c:v>
                </c:pt>
                <c:pt idx="5714">
                  <c:v>5,715.00</c:v>
                </c:pt>
                <c:pt idx="5715">
                  <c:v>5,715.99</c:v>
                </c:pt>
                <c:pt idx="5716">
                  <c:v>5,716.99</c:v>
                </c:pt>
                <c:pt idx="5717">
                  <c:v>5,718.00</c:v>
                </c:pt>
                <c:pt idx="5718">
                  <c:v>5,719.00</c:v>
                </c:pt>
                <c:pt idx="5719">
                  <c:v>5,719.99</c:v>
                </c:pt>
                <c:pt idx="5720">
                  <c:v>5,721.00</c:v>
                </c:pt>
                <c:pt idx="5721">
                  <c:v>5,722.00</c:v>
                </c:pt>
                <c:pt idx="5722">
                  <c:v>5,722.99</c:v>
                </c:pt>
                <c:pt idx="5723">
                  <c:v>5,723.99</c:v>
                </c:pt>
                <c:pt idx="5724">
                  <c:v>5,725.00</c:v>
                </c:pt>
                <c:pt idx="5725">
                  <c:v>5,726.00</c:v>
                </c:pt>
                <c:pt idx="5726">
                  <c:v>5,726.99</c:v>
                </c:pt>
                <c:pt idx="5727">
                  <c:v>5,728.00</c:v>
                </c:pt>
                <c:pt idx="5728">
                  <c:v>5,729.00</c:v>
                </c:pt>
                <c:pt idx="5729">
                  <c:v>5,729.99</c:v>
                </c:pt>
                <c:pt idx="5730">
                  <c:v>5,731.00</c:v>
                </c:pt>
                <c:pt idx="5731">
                  <c:v>5,732.00</c:v>
                </c:pt>
                <c:pt idx="5732">
                  <c:v>5,732.99</c:v>
                </c:pt>
                <c:pt idx="5733">
                  <c:v>5,733.99</c:v>
                </c:pt>
                <c:pt idx="5734">
                  <c:v>5,735.00</c:v>
                </c:pt>
                <c:pt idx="5735">
                  <c:v>5,736.00</c:v>
                </c:pt>
                <c:pt idx="5736">
                  <c:v>5,736.99</c:v>
                </c:pt>
                <c:pt idx="5737">
                  <c:v>5,738.00</c:v>
                </c:pt>
                <c:pt idx="5738">
                  <c:v>5,739.00</c:v>
                </c:pt>
                <c:pt idx="5739">
                  <c:v>5,739.99</c:v>
                </c:pt>
                <c:pt idx="5740">
                  <c:v>5,741.00</c:v>
                </c:pt>
                <c:pt idx="5741">
                  <c:v>5,742.00</c:v>
                </c:pt>
                <c:pt idx="5742">
                  <c:v>5,742.99</c:v>
                </c:pt>
                <c:pt idx="5743">
                  <c:v>5,743.99</c:v>
                </c:pt>
                <c:pt idx="5744">
                  <c:v>5,745.00</c:v>
                </c:pt>
                <c:pt idx="5745">
                  <c:v>5,746.00</c:v>
                </c:pt>
                <c:pt idx="5746">
                  <c:v>5,746.99</c:v>
                </c:pt>
                <c:pt idx="5747">
                  <c:v>5,748.00</c:v>
                </c:pt>
                <c:pt idx="5748">
                  <c:v>5,749.00</c:v>
                </c:pt>
                <c:pt idx="5749">
                  <c:v>5,749.99</c:v>
                </c:pt>
                <c:pt idx="5750">
                  <c:v>5,751.00</c:v>
                </c:pt>
                <c:pt idx="5751">
                  <c:v>5,752.00</c:v>
                </c:pt>
                <c:pt idx="5752">
                  <c:v>5,752.99</c:v>
                </c:pt>
                <c:pt idx="5753">
                  <c:v>5,753.99</c:v>
                </c:pt>
                <c:pt idx="5754">
                  <c:v>5,755.00</c:v>
                </c:pt>
                <c:pt idx="5755">
                  <c:v>5,756.00</c:v>
                </c:pt>
                <c:pt idx="5756">
                  <c:v>5,756.99</c:v>
                </c:pt>
                <c:pt idx="5757">
                  <c:v>5,758.00</c:v>
                </c:pt>
                <c:pt idx="5758">
                  <c:v>5,759.00</c:v>
                </c:pt>
                <c:pt idx="5759">
                  <c:v>5,759.99</c:v>
                </c:pt>
                <c:pt idx="5760">
                  <c:v>5,760.99</c:v>
                </c:pt>
                <c:pt idx="5761">
                  <c:v>5,762.00</c:v>
                </c:pt>
                <c:pt idx="5762">
                  <c:v>5,762.99</c:v>
                </c:pt>
                <c:pt idx="5763">
                  <c:v>5,763.99</c:v>
                </c:pt>
                <c:pt idx="5764">
                  <c:v>5,765.00</c:v>
                </c:pt>
                <c:pt idx="5765">
                  <c:v>5,766.00</c:v>
                </c:pt>
                <c:pt idx="5766">
                  <c:v>5,766.99</c:v>
                </c:pt>
                <c:pt idx="5767">
                  <c:v>5,768.00</c:v>
                </c:pt>
                <c:pt idx="5768">
                  <c:v>5,769.00</c:v>
                </c:pt>
                <c:pt idx="5769">
                  <c:v>5,769.99</c:v>
                </c:pt>
                <c:pt idx="5770">
                  <c:v>5,770.99</c:v>
                </c:pt>
                <c:pt idx="5771">
                  <c:v>5,772.00</c:v>
                </c:pt>
                <c:pt idx="5772">
                  <c:v>5,773.00</c:v>
                </c:pt>
                <c:pt idx="5773">
                  <c:v>5,773.99</c:v>
                </c:pt>
                <c:pt idx="5774">
                  <c:v>5,775.00</c:v>
                </c:pt>
                <c:pt idx="5775">
                  <c:v>5,776.00</c:v>
                </c:pt>
                <c:pt idx="5776">
                  <c:v>5,776.99</c:v>
                </c:pt>
                <c:pt idx="5777">
                  <c:v>5,778.00</c:v>
                </c:pt>
                <c:pt idx="5778">
                  <c:v>5,779.00</c:v>
                </c:pt>
                <c:pt idx="5779">
                  <c:v>5,779.99</c:v>
                </c:pt>
                <c:pt idx="5780">
                  <c:v>5,780.99</c:v>
                </c:pt>
                <c:pt idx="5781">
                  <c:v>5,782.00</c:v>
                </c:pt>
                <c:pt idx="5782">
                  <c:v>5,783.00</c:v>
                </c:pt>
                <c:pt idx="5783">
                  <c:v>5,783.99</c:v>
                </c:pt>
                <c:pt idx="5784">
                  <c:v>5,785.00</c:v>
                </c:pt>
                <c:pt idx="5785">
                  <c:v>5,786.00</c:v>
                </c:pt>
                <c:pt idx="5786">
                  <c:v>5,786.99</c:v>
                </c:pt>
                <c:pt idx="5787">
                  <c:v>5,788.00</c:v>
                </c:pt>
                <c:pt idx="5788">
                  <c:v>5,789.00</c:v>
                </c:pt>
                <c:pt idx="5789">
                  <c:v>5,789.99</c:v>
                </c:pt>
                <c:pt idx="5790">
                  <c:v>5,790.99</c:v>
                </c:pt>
                <c:pt idx="5791">
                  <c:v>5,792.00</c:v>
                </c:pt>
                <c:pt idx="5792">
                  <c:v>5,793.00</c:v>
                </c:pt>
                <c:pt idx="5793">
                  <c:v>5,793.99</c:v>
                </c:pt>
                <c:pt idx="5794">
                  <c:v>5,795.00</c:v>
                </c:pt>
                <c:pt idx="5795">
                  <c:v>5,796.00</c:v>
                </c:pt>
                <c:pt idx="5796">
                  <c:v>5,796.99</c:v>
                </c:pt>
                <c:pt idx="5797">
                  <c:v>5,798.00</c:v>
                </c:pt>
                <c:pt idx="5798">
                  <c:v>5,799.00</c:v>
                </c:pt>
                <c:pt idx="5799">
                  <c:v>5,799.99</c:v>
                </c:pt>
                <c:pt idx="5800">
                  <c:v>5,800.99</c:v>
                </c:pt>
                <c:pt idx="5801">
                  <c:v>5,802.00</c:v>
                </c:pt>
                <c:pt idx="5802">
                  <c:v>5,803.00</c:v>
                </c:pt>
                <c:pt idx="5803">
                  <c:v>5,803.99</c:v>
                </c:pt>
                <c:pt idx="5804">
                  <c:v>5,805.00</c:v>
                </c:pt>
                <c:pt idx="5805">
                  <c:v>5,806.00</c:v>
                </c:pt>
                <c:pt idx="5806">
                  <c:v>5,806.99</c:v>
                </c:pt>
                <c:pt idx="5807">
                  <c:v>5,808.00</c:v>
                </c:pt>
                <c:pt idx="5808">
                  <c:v>5,809.00</c:v>
                </c:pt>
                <c:pt idx="5809">
                  <c:v>5,809.99</c:v>
                </c:pt>
                <c:pt idx="5810">
                  <c:v>5,810.99</c:v>
                </c:pt>
                <c:pt idx="5811">
                  <c:v>5,812.00</c:v>
                </c:pt>
                <c:pt idx="5812">
                  <c:v>5,813.00</c:v>
                </c:pt>
                <c:pt idx="5813">
                  <c:v>5,813.99</c:v>
                </c:pt>
                <c:pt idx="5814">
                  <c:v>5,815.00</c:v>
                </c:pt>
                <c:pt idx="5815">
                  <c:v>5,816.00</c:v>
                </c:pt>
                <c:pt idx="5816">
                  <c:v>5,816.99</c:v>
                </c:pt>
                <c:pt idx="5817">
                  <c:v>5,818.00</c:v>
                </c:pt>
                <c:pt idx="5818">
                  <c:v>5,819.00</c:v>
                </c:pt>
                <c:pt idx="5819">
                  <c:v>5,819.99</c:v>
                </c:pt>
                <c:pt idx="5820">
                  <c:v>5,820.99</c:v>
                </c:pt>
                <c:pt idx="5821">
                  <c:v>5,822.00</c:v>
                </c:pt>
                <c:pt idx="5822">
                  <c:v>5,823.00</c:v>
                </c:pt>
                <c:pt idx="5823">
                  <c:v>5,823.99</c:v>
                </c:pt>
                <c:pt idx="5824">
                  <c:v>5,825.00</c:v>
                </c:pt>
                <c:pt idx="5825">
                  <c:v>5,826.00</c:v>
                </c:pt>
                <c:pt idx="5826">
                  <c:v>5,826.99</c:v>
                </c:pt>
                <c:pt idx="5827">
                  <c:v>5,827.99</c:v>
                </c:pt>
                <c:pt idx="5828">
                  <c:v>5,829.00</c:v>
                </c:pt>
                <c:pt idx="5829">
                  <c:v>5,829.99</c:v>
                </c:pt>
                <c:pt idx="5830">
                  <c:v>5,830.99</c:v>
                </c:pt>
                <c:pt idx="5831">
                  <c:v>5,832.00</c:v>
                </c:pt>
                <c:pt idx="5832">
                  <c:v>5,833.00</c:v>
                </c:pt>
                <c:pt idx="5833">
                  <c:v>5,833.99</c:v>
                </c:pt>
                <c:pt idx="5834">
                  <c:v>5,835.00</c:v>
                </c:pt>
                <c:pt idx="5835">
                  <c:v>5,836.00</c:v>
                </c:pt>
                <c:pt idx="5836">
                  <c:v>5,836.99</c:v>
                </c:pt>
                <c:pt idx="5837">
                  <c:v>5,837.99</c:v>
                </c:pt>
                <c:pt idx="5838">
                  <c:v>5,839.00</c:v>
                </c:pt>
                <c:pt idx="5839">
                  <c:v>5,839.99</c:v>
                </c:pt>
                <c:pt idx="5840">
                  <c:v>5,840.99</c:v>
                </c:pt>
                <c:pt idx="5841">
                  <c:v>5,842.00</c:v>
                </c:pt>
                <c:pt idx="5842">
                  <c:v>5,843.00</c:v>
                </c:pt>
                <c:pt idx="5843">
                  <c:v>5,843.99</c:v>
                </c:pt>
                <c:pt idx="5844">
                  <c:v>5,845.00</c:v>
                </c:pt>
                <c:pt idx="5845">
                  <c:v>5,846.00</c:v>
                </c:pt>
                <c:pt idx="5846">
                  <c:v>5,846.99</c:v>
                </c:pt>
                <c:pt idx="5847">
                  <c:v>5,847.99</c:v>
                </c:pt>
                <c:pt idx="5848">
                  <c:v>5,849.00</c:v>
                </c:pt>
                <c:pt idx="5849">
                  <c:v>5,850.00</c:v>
                </c:pt>
                <c:pt idx="5850">
                  <c:v>5,850.99</c:v>
                </c:pt>
                <c:pt idx="5851">
                  <c:v>5,852.00</c:v>
                </c:pt>
                <c:pt idx="5852">
                  <c:v>5,853.00</c:v>
                </c:pt>
                <c:pt idx="5853">
                  <c:v>5,853.99</c:v>
                </c:pt>
                <c:pt idx="5854">
                  <c:v>5,855.00</c:v>
                </c:pt>
                <c:pt idx="5855">
                  <c:v>5,856.00</c:v>
                </c:pt>
                <c:pt idx="5856">
                  <c:v>5,856.99</c:v>
                </c:pt>
                <c:pt idx="5857">
                  <c:v>5,857.99</c:v>
                </c:pt>
                <c:pt idx="5858">
                  <c:v>5,859.00</c:v>
                </c:pt>
                <c:pt idx="5859">
                  <c:v>5,860.00</c:v>
                </c:pt>
                <c:pt idx="5860">
                  <c:v>5,860.99</c:v>
                </c:pt>
                <c:pt idx="5861">
                  <c:v>5,862.00</c:v>
                </c:pt>
                <c:pt idx="5862">
                  <c:v>5,863.00</c:v>
                </c:pt>
                <c:pt idx="5863">
                  <c:v>5,863.99</c:v>
                </c:pt>
                <c:pt idx="5864">
                  <c:v>5,865.00</c:v>
                </c:pt>
                <c:pt idx="5865">
                  <c:v>5,866.00</c:v>
                </c:pt>
                <c:pt idx="5866">
                  <c:v>5,866.99</c:v>
                </c:pt>
                <c:pt idx="5867">
                  <c:v>5,867.99</c:v>
                </c:pt>
                <c:pt idx="5868">
                  <c:v>5,869.00</c:v>
                </c:pt>
                <c:pt idx="5869">
                  <c:v>5,870.00</c:v>
                </c:pt>
                <c:pt idx="5870">
                  <c:v>5,870.99</c:v>
                </c:pt>
                <c:pt idx="5871">
                  <c:v>5,872.00</c:v>
                </c:pt>
                <c:pt idx="5872">
                  <c:v>5,873.00</c:v>
                </c:pt>
                <c:pt idx="5873">
                  <c:v>5,873.99</c:v>
                </c:pt>
                <c:pt idx="5874">
                  <c:v>5,875.00</c:v>
                </c:pt>
                <c:pt idx="5875">
                  <c:v>5,876.00</c:v>
                </c:pt>
                <c:pt idx="5876">
                  <c:v>5,876.99</c:v>
                </c:pt>
                <c:pt idx="5877">
                  <c:v>5,877.99</c:v>
                </c:pt>
                <c:pt idx="5878">
                  <c:v>5,879.00</c:v>
                </c:pt>
                <c:pt idx="5879">
                  <c:v>5,880.00</c:v>
                </c:pt>
                <c:pt idx="5880">
                  <c:v>5,880.99</c:v>
                </c:pt>
                <c:pt idx="5881">
                  <c:v>5,882.00</c:v>
                </c:pt>
                <c:pt idx="5882">
                  <c:v>5,883.00</c:v>
                </c:pt>
                <c:pt idx="5883">
                  <c:v>5,883.99</c:v>
                </c:pt>
                <c:pt idx="5884">
                  <c:v>5,884.99</c:v>
                </c:pt>
                <c:pt idx="5885">
                  <c:v>5,886.00</c:v>
                </c:pt>
                <c:pt idx="5886">
                  <c:v>5,887.00</c:v>
                </c:pt>
                <c:pt idx="5887">
                  <c:v>5,887.99</c:v>
                </c:pt>
                <c:pt idx="5888">
                  <c:v>5,889.00</c:v>
                </c:pt>
                <c:pt idx="5889">
                  <c:v>5,890.00</c:v>
                </c:pt>
                <c:pt idx="5890">
                  <c:v>5,890.99</c:v>
                </c:pt>
                <c:pt idx="5891">
                  <c:v>5,892.00</c:v>
                </c:pt>
                <c:pt idx="5892">
                  <c:v>5,893.00</c:v>
                </c:pt>
                <c:pt idx="5893">
                  <c:v>5,893.99</c:v>
                </c:pt>
                <c:pt idx="5894">
                  <c:v>5,894.99</c:v>
                </c:pt>
                <c:pt idx="5895">
                  <c:v>5,896.00</c:v>
                </c:pt>
                <c:pt idx="5896">
                  <c:v>5,897.00</c:v>
                </c:pt>
                <c:pt idx="5897">
                  <c:v>5,897.99</c:v>
                </c:pt>
                <c:pt idx="5898">
                  <c:v>5,899.00</c:v>
                </c:pt>
                <c:pt idx="5899">
                  <c:v>5,900.00</c:v>
                </c:pt>
                <c:pt idx="5900">
                  <c:v>5,900.99</c:v>
                </c:pt>
                <c:pt idx="5901">
                  <c:v>5,902.00</c:v>
                </c:pt>
                <c:pt idx="5902">
                  <c:v>5,903.00</c:v>
                </c:pt>
                <c:pt idx="5903">
                  <c:v>5,903.99</c:v>
                </c:pt>
                <c:pt idx="5904">
                  <c:v>5,904.99</c:v>
                </c:pt>
                <c:pt idx="5905">
                  <c:v>5,906.00</c:v>
                </c:pt>
                <c:pt idx="5906">
                  <c:v>5,907.00</c:v>
                </c:pt>
                <c:pt idx="5907">
                  <c:v>5,907.99</c:v>
                </c:pt>
                <c:pt idx="5908">
                  <c:v>5,909.00</c:v>
                </c:pt>
                <c:pt idx="5909">
                  <c:v>5,910.00</c:v>
                </c:pt>
                <c:pt idx="5910">
                  <c:v>5,910.99</c:v>
                </c:pt>
                <c:pt idx="5911">
                  <c:v>5,912.00</c:v>
                </c:pt>
                <c:pt idx="5912">
                  <c:v>5,913.00</c:v>
                </c:pt>
                <c:pt idx="5913">
                  <c:v>5,913.99</c:v>
                </c:pt>
                <c:pt idx="5914">
                  <c:v>5,914.99</c:v>
                </c:pt>
                <c:pt idx="5915">
                  <c:v>5,916.00</c:v>
                </c:pt>
                <c:pt idx="5916">
                  <c:v>5,917.00</c:v>
                </c:pt>
                <c:pt idx="5917">
                  <c:v>5,917.99</c:v>
                </c:pt>
                <c:pt idx="5918">
                  <c:v>5,919.00</c:v>
                </c:pt>
                <c:pt idx="5919">
                  <c:v>5,920.00</c:v>
                </c:pt>
                <c:pt idx="5920">
                  <c:v>5,920.99</c:v>
                </c:pt>
                <c:pt idx="5921">
                  <c:v>5,922.00</c:v>
                </c:pt>
                <c:pt idx="5922">
                  <c:v>5,923.00</c:v>
                </c:pt>
                <c:pt idx="5923">
                  <c:v>5,923.99</c:v>
                </c:pt>
                <c:pt idx="5924">
                  <c:v>5,924.99</c:v>
                </c:pt>
                <c:pt idx="5925">
                  <c:v>5,926.00</c:v>
                </c:pt>
                <c:pt idx="5926">
                  <c:v>5,927.00</c:v>
                </c:pt>
                <c:pt idx="5927">
                  <c:v>5,927.99</c:v>
                </c:pt>
                <c:pt idx="5928">
                  <c:v>5,929.00</c:v>
                </c:pt>
                <c:pt idx="5929">
                  <c:v>5,930.00</c:v>
                </c:pt>
                <c:pt idx="5930">
                  <c:v>5,930.99</c:v>
                </c:pt>
                <c:pt idx="5931">
                  <c:v>5,931.99</c:v>
                </c:pt>
                <c:pt idx="5932">
                  <c:v>5,933.00</c:v>
                </c:pt>
                <c:pt idx="5933">
                  <c:v>5,933.99</c:v>
                </c:pt>
                <c:pt idx="5934">
                  <c:v>5,934.99</c:v>
                </c:pt>
                <c:pt idx="5935">
                  <c:v>5,936.00</c:v>
                </c:pt>
                <c:pt idx="5936">
                  <c:v>5,937.00</c:v>
                </c:pt>
                <c:pt idx="5937">
                  <c:v>5,937.99</c:v>
                </c:pt>
                <c:pt idx="5938">
                  <c:v>5,939.00</c:v>
                </c:pt>
                <c:pt idx="5939">
                  <c:v>5,940.00</c:v>
                </c:pt>
                <c:pt idx="5940">
                  <c:v>5,940.99</c:v>
                </c:pt>
                <c:pt idx="5941">
                  <c:v>5,941.99</c:v>
                </c:pt>
                <c:pt idx="5942">
                  <c:v>5,943.00</c:v>
                </c:pt>
                <c:pt idx="5943">
                  <c:v>5,944.00</c:v>
                </c:pt>
                <c:pt idx="5944">
                  <c:v>5,944.99</c:v>
                </c:pt>
                <c:pt idx="5945">
                  <c:v>5,946.00</c:v>
                </c:pt>
                <c:pt idx="5946">
                  <c:v>5,947.00</c:v>
                </c:pt>
                <c:pt idx="5947">
                  <c:v>5,947.99</c:v>
                </c:pt>
                <c:pt idx="5948">
                  <c:v>5,949.00</c:v>
                </c:pt>
                <c:pt idx="5949">
                  <c:v>5,950.00</c:v>
                </c:pt>
                <c:pt idx="5950">
                  <c:v>5,950.99</c:v>
                </c:pt>
                <c:pt idx="5951">
                  <c:v>5,951.99</c:v>
                </c:pt>
                <c:pt idx="5952">
                  <c:v>5,953.00</c:v>
                </c:pt>
                <c:pt idx="5953">
                  <c:v>5,954.00</c:v>
                </c:pt>
                <c:pt idx="5954">
                  <c:v>5,954.99</c:v>
                </c:pt>
                <c:pt idx="5955">
                  <c:v>5,956.00</c:v>
                </c:pt>
                <c:pt idx="5956">
                  <c:v>5,957.00</c:v>
                </c:pt>
                <c:pt idx="5957">
                  <c:v>5,957.99</c:v>
                </c:pt>
                <c:pt idx="5958">
                  <c:v>5,959.00</c:v>
                </c:pt>
                <c:pt idx="5959">
                  <c:v>5,960.00</c:v>
                </c:pt>
                <c:pt idx="5960">
                  <c:v>5,960.99</c:v>
                </c:pt>
                <c:pt idx="5961">
                  <c:v>5,961.99</c:v>
                </c:pt>
                <c:pt idx="5962">
                  <c:v>5,963.00</c:v>
                </c:pt>
                <c:pt idx="5963">
                  <c:v>5,964.00</c:v>
                </c:pt>
                <c:pt idx="5964">
                  <c:v>5,964.99</c:v>
                </c:pt>
                <c:pt idx="5965">
                  <c:v>5,966.00</c:v>
                </c:pt>
                <c:pt idx="5966">
                  <c:v>5,967.00</c:v>
                </c:pt>
                <c:pt idx="5967">
                  <c:v>5,967.99</c:v>
                </c:pt>
                <c:pt idx="5968">
                  <c:v>5,969.00</c:v>
                </c:pt>
                <c:pt idx="5969">
                  <c:v>5,970.00</c:v>
                </c:pt>
                <c:pt idx="5970">
                  <c:v>5,970.99</c:v>
                </c:pt>
                <c:pt idx="5971">
                  <c:v>5,971.99</c:v>
                </c:pt>
                <c:pt idx="5972">
                  <c:v>5,973.00</c:v>
                </c:pt>
                <c:pt idx="5973">
                  <c:v>5,974.00</c:v>
                </c:pt>
                <c:pt idx="5974">
                  <c:v>5,974.99</c:v>
                </c:pt>
                <c:pt idx="5975">
                  <c:v>5,976.00</c:v>
                </c:pt>
                <c:pt idx="5976">
                  <c:v>5,977.00</c:v>
                </c:pt>
                <c:pt idx="5977">
                  <c:v>5,977.99</c:v>
                </c:pt>
                <c:pt idx="5978">
                  <c:v>5,978.99</c:v>
                </c:pt>
                <c:pt idx="5979">
                  <c:v>5,980.00</c:v>
                </c:pt>
                <c:pt idx="5980">
                  <c:v>5,981.00</c:v>
                </c:pt>
                <c:pt idx="5981">
                  <c:v>5,981.99</c:v>
                </c:pt>
                <c:pt idx="5982">
                  <c:v>5,983.00</c:v>
                </c:pt>
                <c:pt idx="5983">
                  <c:v>5,984.00</c:v>
                </c:pt>
                <c:pt idx="5984">
                  <c:v>5,984.99</c:v>
                </c:pt>
                <c:pt idx="5985">
                  <c:v>5,986.00</c:v>
                </c:pt>
                <c:pt idx="5986">
                  <c:v>5,987.00</c:v>
                </c:pt>
                <c:pt idx="5987">
                  <c:v>5,987.99</c:v>
                </c:pt>
                <c:pt idx="5988">
                  <c:v>5,988.99</c:v>
                </c:pt>
                <c:pt idx="5989">
                  <c:v>5,990.00</c:v>
                </c:pt>
                <c:pt idx="5990">
                  <c:v>5,991.00</c:v>
                </c:pt>
                <c:pt idx="5991">
                  <c:v>5,991.99</c:v>
                </c:pt>
                <c:pt idx="5992">
                  <c:v>5,993.00</c:v>
                </c:pt>
                <c:pt idx="5993">
                  <c:v>5,994.00</c:v>
                </c:pt>
                <c:pt idx="5994">
                  <c:v>5,994.99</c:v>
                </c:pt>
                <c:pt idx="5995">
                  <c:v>5,996.00</c:v>
                </c:pt>
                <c:pt idx="5996">
                  <c:v>5,997.00</c:v>
                </c:pt>
                <c:pt idx="5997">
                  <c:v>5,997.99</c:v>
                </c:pt>
                <c:pt idx="5998">
                  <c:v>5,998.99</c:v>
                </c:pt>
                <c:pt idx="5999">
                  <c:v>6,000.00</c:v>
                </c:pt>
                <c:pt idx="6000">
                  <c:v>6,001.00</c:v>
                </c:pt>
                <c:pt idx="6001">
                  <c:v>6,001.99</c:v>
                </c:pt>
                <c:pt idx="6002">
                  <c:v>6,003.00</c:v>
                </c:pt>
                <c:pt idx="6003">
                  <c:v>6,004.00</c:v>
                </c:pt>
                <c:pt idx="6004">
                  <c:v>6,004.99</c:v>
                </c:pt>
                <c:pt idx="6005">
                  <c:v>6,006.00</c:v>
                </c:pt>
                <c:pt idx="6006">
                  <c:v>6,007.00</c:v>
                </c:pt>
                <c:pt idx="6007">
                  <c:v>6,007.99</c:v>
                </c:pt>
                <c:pt idx="6008">
                  <c:v>6,008.99</c:v>
                </c:pt>
                <c:pt idx="6009">
                  <c:v>6,010.00</c:v>
                </c:pt>
                <c:pt idx="6010">
                  <c:v>6,011.00</c:v>
                </c:pt>
                <c:pt idx="6011">
                  <c:v>6,011.99</c:v>
                </c:pt>
                <c:pt idx="6012">
                  <c:v>6,013.00</c:v>
                </c:pt>
                <c:pt idx="6013">
                  <c:v>6,014.00</c:v>
                </c:pt>
                <c:pt idx="6014">
                  <c:v>6,014.99</c:v>
                </c:pt>
                <c:pt idx="6015">
                  <c:v>6,016.00</c:v>
                </c:pt>
                <c:pt idx="6016">
                  <c:v>6,017.00</c:v>
                </c:pt>
                <c:pt idx="6017">
                  <c:v>6,017.99</c:v>
                </c:pt>
                <c:pt idx="6018">
                  <c:v>6,018.99</c:v>
                </c:pt>
                <c:pt idx="6019">
                  <c:v>6,020.00</c:v>
                </c:pt>
                <c:pt idx="6020">
                  <c:v>6,021.00</c:v>
                </c:pt>
                <c:pt idx="6021">
                  <c:v>6,021.99</c:v>
                </c:pt>
                <c:pt idx="6022">
                  <c:v>6,023.00</c:v>
                </c:pt>
                <c:pt idx="6023">
                  <c:v>6,024.00</c:v>
                </c:pt>
                <c:pt idx="6024">
                  <c:v>6,024.99</c:v>
                </c:pt>
                <c:pt idx="6025">
                  <c:v>6,025.99</c:v>
                </c:pt>
                <c:pt idx="6026">
                  <c:v>6,027.00</c:v>
                </c:pt>
                <c:pt idx="6027">
                  <c:v>6,027.99</c:v>
                </c:pt>
                <c:pt idx="6028">
                  <c:v>6,028.99</c:v>
                </c:pt>
                <c:pt idx="6029">
                  <c:v>6,030.00</c:v>
                </c:pt>
                <c:pt idx="6030">
                  <c:v>6,031.00</c:v>
                </c:pt>
                <c:pt idx="6031">
                  <c:v>6,031.99</c:v>
                </c:pt>
                <c:pt idx="6032">
                  <c:v>6,033.00</c:v>
                </c:pt>
                <c:pt idx="6033">
                  <c:v>6,034.00</c:v>
                </c:pt>
                <c:pt idx="6034">
                  <c:v>6,034.99</c:v>
                </c:pt>
                <c:pt idx="6035">
                  <c:v>6,035.99</c:v>
                </c:pt>
                <c:pt idx="6036">
                  <c:v>6,037.00</c:v>
                </c:pt>
                <c:pt idx="6037">
                  <c:v>6,037.99</c:v>
                </c:pt>
                <c:pt idx="6038">
                  <c:v>6,038.99</c:v>
                </c:pt>
                <c:pt idx="6039">
                  <c:v>6,040.00</c:v>
                </c:pt>
                <c:pt idx="6040">
                  <c:v>6,041.00</c:v>
                </c:pt>
                <c:pt idx="6041">
                  <c:v>6,041.99</c:v>
                </c:pt>
                <c:pt idx="6042">
                  <c:v>6,043.00</c:v>
                </c:pt>
                <c:pt idx="6043">
                  <c:v>6,044.00</c:v>
                </c:pt>
                <c:pt idx="6044">
                  <c:v>6,044.99</c:v>
                </c:pt>
                <c:pt idx="6045">
                  <c:v>6,045.99</c:v>
                </c:pt>
                <c:pt idx="6046">
                  <c:v>6,047.00</c:v>
                </c:pt>
                <c:pt idx="6047">
                  <c:v>6,048.00</c:v>
                </c:pt>
                <c:pt idx="6048">
                  <c:v>6,048.99</c:v>
                </c:pt>
                <c:pt idx="6049">
                  <c:v>6,050.00</c:v>
                </c:pt>
                <c:pt idx="6050">
                  <c:v>6,051.00</c:v>
                </c:pt>
                <c:pt idx="6051">
                  <c:v>6,051.99</c:v>
                </c:pt>
                <c:pt idx="6052">
                  <c:v>6,053.00</c:v>
                </c:pt>
                <c:pt idx="6053">
                  <c:v>6,054.00</c:v>
                </c:pt>
                <c:pt idx="6054">
                  <c:v>6,054.99</c:v>
                </c:pt>
                <c:pt idx="6055">
                  <c:v>6,055.99</c:v>
                </c:pt>
                <c:pt idx="6056">
                  <c:v>6,057.00</c:v>
                </c:pt>
                <c:pt idx="6057">
                  <c:v>6,058.00</c:v>
                </c:pt>
                <c:pt idx="6058">
                  <c:v>6,058.99</c:v>
                </c:pt>
                <c:pt idx="6059">
                  <c:v>6,060.00</c:v>
                </c:pt>
                <c:pt idx="6060">
                  <c:v>6,061.00</c:v>
                </c:pt>
                <c:pt idx="6061">
                  <c:v>6,061.99</c:v>
                </c:pt>
                <c:pt idx="6062">
                  <c:v>6,063.00</c:v>
                </c:pt>
                <c:pt idx="6063">
                  <c:v>6,064.00</c:v>
                </c:pt>
                <c:pt idx="6064">
                  <c:v>6,064.99</c:v>
                </c:pt>
                <c:pt idx="6065">
                  <c:v>6,065.99</c:v>
                </c:pt>
                <c:pt idx="6066">
                  <c:v>6,067.00</c:v>
                </c:pt>
                <c:pt idx="6067">
                  <c:v>6,068.00</c:v>
                </c:pt>
                <c:pt idx="6068">
                  <c:v>6,068.99</c:v>
                </c:pt>
                <c:pt idx="6069">
                  <c:v>6,070.00</c:v>
                </c:pt>
                <c:pt idx="6070">
                  <c:v>6,071.00</c:v>
                </c:pt>
                <c:pt idx="6071">
                  <c:v>6,071.99</c:v>
                </c:pt>
                <c:pt idx="6072">
                  <c:v>6,073.00</c:v>
                </c:pt>
                <c:pt idx="6073">
                  <c:v>6,074.00</c:v>
                </c:pt>
                <c:pt idx="6074">
                  <c:v>6,074.99</c:v>
                </c:pt>
                <c:pt idx="6075">
                  <c:v>6,075.99</c:v>
                </c:pt>
                <c:pt idx="6076">
                  <c:v>6,077.00</c:v>
                </c:pt>
                <c:pt idx="6077">
                  <c:v>6,078.00</c:v>
                </c:pt>
                <c:pt idx="6078">
                  <c:v>6,078.99</c:v>
                </c:pt>
                <c:pt idx="6079">
                  <c:v>6,080.00</c:v>
                </c:pt>
                <c:pt idx="6080">
                  <c:v>6,081.00</c:v>
                </c:pt>
                <c:pt idx="6081">
                  <c:v>6,081.99</c:v>
                </c:pt>
                <c:pt idx="6082">
                  <c:v>6,082.99</c:v>
                </c:pt>
                <c:pt idx="6083">
                  <c:v>6,084.00</c:v>
                </c:pt>
                <c:pt idx="6084">
                  <c:v>6,085.00</c:v>
                </c:pt>
                <c:pt idx="6085">
                  <c:v>6,085.99</c:v>
                </c:pt>
                <c:pt idx="6086">
                  <c:v>6,087.00</c:v>
                </c:pt>
                <c:pt idx="6087">
                  <c:v>6,088.00</c:v>
                </c:pt>
                <c:pt idx="6088">
                  <c:v>6,088.99</c:v>
                </c:pt>
                <c:pt idx="6089">
                  <c:v>6,090.00</c:v>
                </c:pt>
                <c:pt idx="6090">
                  <c:v>6,091.00</c:v>
                </c:pt>
                <c:pt idx="6091">
                  <c:v>6,091.99</c:v>
                </c:pt>
                <c:pt idx="6092">
                  <c:v>6,092.99</c:v>
                </c:pt>
                <c:pt idx="6093">
                  <c:v>6,094.00</c:v>
                </c:pt>
                <c:pt idx="6094">
                  <c:v>6,095.00</c:v>
                </c:pt>
                <c:pt idx="6095">
                  <c:v>6,095.99</c:v>
                </c:pt>
                <c:pt idx="6096">
                  <c:v>6,097.00</c:v>
                </c:pt>
                <c:pt idx="6097">
                  <c:v>6,098.00</c:v>
                </c:pt>
                <c:pt idx="6098">
                  <c:v>6,098.99</c:v>
                </c:pt>
                <c:pt idx="6099">
                  <c:v>6,100.00</c:v>
                </c:pt>
                <c:pt idx="6100">
                  <c:v>6,101.00</c:v>
                </c:pt>
                <c:pt idx="6101">
                  <c:v>6,101.99</c:v>
                </c:pt>
                <c:pt idx="6102">
                  <c:v>6,102.99</c:v>
                </c:pt>
                <c:pt idx="6103">
                  <c:v>6,104.00</c:v>
                </c:pt>
                <c:pt idx="6104">
                  <c:v>6,105.00</c:v>
                </c:pt>
                <c:pt idx="6105">
                  <c:v>6,105.99</c:v>
                </c:pt>
                <c:pt idx="6106">
                  <c:v>6,107.00</c:v>
                </c:pt>
                <c:pt idx="6107">
                  <c:v>6,108.00</c:v>
                </c:pt>
                <c:pt idx="6108">
                  <c:v>6,108.99</c:v>
                </c:pt>
                <c:pt idx="6109">
                  <c:v>6,110.00</c:v>
                </c:pt>
                <c:pt idx="6110">
                  <c:v>6,111.00</c:v>
                </c:pt>
                <c:pt idx="6111">
                  <c:v>6,111.99</c:v>
                </c:pt>
                <c:pt idx="6112">
                  <c:v>6,112.99</c:v>
                </c:pt>
                <c:pt idx="6113">
                  <c:v>6,114.00</c:v>
                </c:pt>
                <c:pt idx="6114">
                  <c:v>6,115.00</c:v>
                </c:pt>
                <c:pt idx="6115">
                  <c:v>6,115.99</c:v>
                </c:pt>
                <c:pt idx="6116">
                  <c:v>6,117.00</c:v>
                </c:pt>
                <c:pt idx="6117">
                  <c:v>6,118.00</c:v>
                </c:pt>
                <c:pt idx="6118">
                  <c:v>6,118.99</c:v>
                </c:pt>
                <c:pt idx="6119">
                  <c:v>6,120.00</c:v>
                </c:pt>
                <c:pt idx="6120">
                  <c:v>6,121.00</c:v>
                </c:pt>
                <c:pt idx="6121">
                  <c:v>6,121.99</c:v>
                </c:pt>
                <c:pt idx="6122">
                  <c:v>6,122.99</c:v>
                </c:pt>
                <c:pt idx="6123">
                  <c:v>6,124.00</c:v>
                </c:pt>
                <c:pt idx="6124">
                  <c:v>6,125.00</c:v>
                </c:pt>
                <c:pt idx="6125">
                  <c:v>6,125.99</c:v>
                </c:pt>
                <c:pt idx="6126">
                  <c:v>6,127.00</c:v>
                </c:pt>
                <c:pt idx="6127">
                  <c:v>6,128.00</c:v>
                </c:pt>
                <c:pt idx="6128">
                  <c:v>6,128.99</c:v>
                </c:pt>
                <c:pt idx="6129">
                  <c:v>6,129.99</c:v>
                </c:pt>
                <c:pt idx="6130">
                  <c:v>6,131.00</c:v>
                </c:pt>
                <c:pt idx="6131">
                  <c:v>6,131.99</c:v>
                </c:pt>
                <c:pt idx="6132">
                  <c:v>6,132.99</c:v>
                </c:pt>
                <c:pt idx="6133">
                  <c:v>6,134.00</c:v>
                </c:pt>
                <c:pt idx="6134">
                  <c:v>6,135.00</c:v>
                </c:pt>
                <c:pt idx="6135">
                  <c:v>6,135.99</c:v>
                </c:pt>
                <c:pt idx="6136">
                  <c:v>6,137.00</c:v>
                </c:pt>
                <c:pt idx="6137">
                  <c:v>6,138.00</c:v>
                </c:pt>
                <c:pt idx="6138">
                  <c:v>6,138.99</c:v>
                </c:pt>
                <c:pt idx="6139">
                  <c:v>6,139.99</c:v>
                </c:pt>
                <c:pt idx="6140">
                  <c:v>6,141.00</c:v>
                </c:pt>
                <c:pt idx="6141">
                  <c:v>6,142.00</c:v>
                </c:pt>
                <c:pt idx="6142">
                  <c:v>6,142.99</c:v>
                </c:pt>
                <c:pt idx="6143">
                  <c:v>6,144.00</c:v>
                </c:pt>
                <c:pt idx="6144">
                  <c:v>6,145.00</c:v>
                </c:pt>
                <c:pt idx="6145">
                  <c:v>6,145.99</c:v>
                </c:pt>
                <c:pt idx="6146">
                  <c:v>6,147.00</c:v>
                </c:pt>
                <c:pt idx="6147">
                  <c:v>6,148.00</c:v>
                </c:pt>
                <c:pt idx="6148">
                  <c:v>6,148.99</c:v>
                </c:pt>
                <c:pt idx="6149">
                  <c:v>6,149.99</c:v>
                </c:pt>
                <c:pt idx="6150">
                  <c:v>6,151.00</c:v>
                </c:pt>
                <c:pt idx="6151">
                  <c:v>6,152.00</c:v>
                </c:pt>
                <c:pt idx="6152">
                  <c:v>6,152.99</c:v>
                </c:pt>
                <c:pt idx="6153">
                  <c:v>6,154.00</c:v>
                </c:pt>
                <c:pt idx="6154">
                  <c:v>6,155.00</c:v>
                </c:pt>
                <c:pt idx="6155">
                  <c:v>6,155.99</c:v>
                </c:pt>
                <c:pt idx="6156">
                  <c:v>6,157.00</c:v>
                </c:pt>
                <c:pt idx="6157">
                  <c:v>6,158.00</c:v>
                </c:pt>
                <c:pt idx="6158">
                  <c:v>6,158.99</c:v>
                </c:pt>
                <c:pt idx="6159">
                  <c:v>6,159.99</c:v>
                </c:pt>
                <c:pt idx="6160">
                  <c:v>6,161.00</c:v>
                </c:pt>
                <c:pt idx="6161">
                  <c:v>6,162.00</c:v>
                </c:pt>
                <c:pt idx="6162">
                  <c:v>6,162.99</c:v>
                </c:pt>
                <c:pt idx="6163">
                  <c:v>6,164.00</c:v>
                </c:pt>
                <c:pt idx="6164">
                  <c:v>6,165.00</c:v>
                </c:pt>
                <c:pt idx="6165">
                  <c:v>6,165.99</c:v>
                </c:pt>
                <c:pt idx="6166">
                  <c:v>6,167.00</c:v>
                </c:pt>
                <c:pt idx="6167">
                  <c:v>6,168.00</c:v>
                </c:pt>
                <c:pt idx="6168">
                  <c:v>6,168.99</c:v>
                </c:pt>
                <c:pt idx="6169">
                  <c:v>6,169.99</c:v>
                </c:pt>
                <c:pt idx="6170">
                  <c:v>6,171.00</c:v>
                </c:pt>
                <c:pt idx="6171">
                  <c:v>6,172.00</c:v>
                </c:pt>
                <c:pt idx="6172">
                  <c:v>6,172.99</c:v>
                </c:pt>
                <c:pt idx="6173">
                  <c:v>6,174.00</c:v>
                </c:pt>
                <c:pt idx="6174">
                  <c:v>6,175.00</c:v>
                </c:pt>
                <c:pt idx="6175">
                  <c:v>6,175.99</c:v>
                </c:pt>
                <c:pt idx="6176">
                  <c:v>6,176.99</c:v>
                </c:pt>
                <c:pt idx="6177">
                  <c:v>6,178.00</c:v>
                </c:pt>
                <c:pt idx="6178">
                  <c:v>6,178.99</c:v>
                </c:pt>
                <c:pt idx="6179">
                  <c:v>6,179.99</c:v>
                </c:pt>
                <c:pt idx="6180">
                  <c:v>6,181.00</c:v>
                </c:pt>
                <c:pt idx="6181">
                  <c:v>6,182.00</c:v>
                </c:pt>
                <c:pt idx="6182">
                  <c:v>6,182.99</c:v>
                </c:pt>
                <c:pt idx="6183">
                  <c:v>6,184.00</c:v>
                </c:pt>
                <c:pt idx="6184">
                  <c:v>6,185.00</c:v>
                </c:pt>
                <c:pt idx="6185">
                  <c:v>6,185.99</c:v>
                </c:pt>
                <c:pt idx="6186">
                  <c:v>6,186.99</c:v>
                </c:pt>
                <c:pt idx="6187">
                  <c:v>6,188.00</c:v>
                </c:pt>
                <c:pt idx="6188">
                  <c:v>6,189.00</c:v>
                </c:pt>
                <c:pt idx="6189">
                  <c:v>6,189.99</c:v>
                </c:pt>
                <c:pt idx="6190">
                  <c:v>6,191.00</c:v>
                </c:pt>
                <c:pt idx="6191">
                  <c:v>6,192.00</c:v>
                </c:pt>
                <c:pt idx="6192">
                  <c:v>6,192.99</c:v>
                </c:pt>
                <c:pt idx="6193">
                  <c:v>6,194.00</c:v>
                </c:pt>
                <c:pt idx="6194">
                  <c:v>6,195.00</c:v>
                </c:pt>
                <c:pt idx="6195">
                  <c:v>6,195.99</c:v>
                </c:pt>
                <c:pt idx="6196">
                  <c:v>6,196.99</c:v>
                </c:pt>
                <c:pt idx="6197">
                  <c:v>6,198.00</c:v>
                </c:pt>
                <c:pt idx="6198">
                  <c:v>6,199.00</c:v>
                </c:pt>
                <c:pt idx="6199">
                  <c:v>6,199.99</c:v>
                </c:pt>
                <c:pt idx="6200">
                  <c:v>6,201.00</c:v>
                </c:pt>
                <c:pt idx="6201">
                  <c:v>6,202.00</c:v>
                </c:pt>
                <c:pt idx="6202">
                  <c:v>6,202.99</c:v>
                </c:pt>
                <c:pt idx="6203">
                  <c:v>6,204.00</c:v>
                </c:pt>
                <c:pt idx="6204">
                  <c:v>6,205.00</c:v>
                </c:pt>
                <c:pt idx="6205">
                  <c:v>6,205.99</c:v>
                </c:pt>
                <c:pt idx="6206">
                  <c:v>6,206.99</c:v>
                </c:pt>
                <c:pt idx="6207">
                  <c:v>6,208.00</c:v>
                </c:pt>
                <c:pt idx="6208">
                  <c:v>6,209.00</c:v>
                </c:pt>
                <c:pt idx="6209">
                  <c:v>6,209.99</c:v>
                </c:pt>
                <c:pt idx="6210">
                  <c:v>6,211.00</c:v>
                </c:pt>
                <c:pt idx="6211">
                  <c:v>6,212.00</c:v>
                </c:pt>
                <c:pt idx="6212">
                  <c:v>6,212.99</c:v>
                </c:pt>
                <c:pt idx="6213">
                  <c:v>6,214.00</c:v>
                </c:pt>
                <c:pt idx="6214">
                  <c:v>6,215.00</c:v>
                </c:pt>
                <c:pt idx="6215">
                  <c:v>6,215.99</c:v>
                </c:pt>
                <c:pt idx="6216">
                  <c:v>6,216.99</c:v>
                </c:pt>
                <c:pt idx="6217">
                  <c:v>6,218.00</c:v>
                </c:pt>
                <c:pt idx="6218">
                  <c:v>6,219.00</c:v>
                </c:pt>
                <c:pt idx="6219">
                  <c:v>6,219.99</c:v>
                </c:pt>
                <c:pt idx="6220">
                  <c:v>6,221.00</c:v>
                </c:pt>
                <c:pt idx="6221">
                  <c:v>6,222.00</c:v>
                </c:pt>
                <c:pt idx="6222">
                  <c:v>6,222.99</c:v>
                </c:pt>
                <c:pt idx="6223">
                  <c:v>6,224.00</c:v>
                </c:pt>
                <c:pt idx="6224">
                  <c:v>6,225.00</c:v>
                </c:pt>
                <c:pt idx="6225">
                  <c:v>6,225.99</c:v>
                </c:pt>
                <c:pt idx="6226">
                  <c:v>6,226.99</c:v>
                </c:pt>
                <c:pt idx="6227">
                  <c:v>6,228.00</c:v>
                </c:pt>
                <c:pt idx="6228">
                  <c:v>6,229.00</c:v>
                </c:pt>
                <c:pt idx="6229">
                  <c:v>6,229.99</c:v>
                </c:pt>
                <c:pt idx="6230">
                  <c:v>6,231.00</c:v>
                </c:pt>
                <c:pt idx="6231">
                  <c:v>6,232.00</c:v>
                </c:pt>
                <c:pt idx="6232">
                  <c:v>6,232.99</c:v>
                </c:pt>
                <c:pt idx="6233">
                  <c:v>6,233.99</c:v>
                </c:pt>
                <c:pt idx="6234">
                  <c:v>6,235.00</c:v>
                </c:pt>
                <c:pt idx="6235">
                  <c:v>6,235.99</c:v>
                </c:pt>
                <c:pt idx="6236">
                  <c:v>6,236.99</c:v>
                </c:pt>
                <c:pt idx="6237">
                  <c:v>6,238.00</c:v>
                </c:pt>
                <c:pt idx="6238">
                  <c:v>6,239.00</c:v>
                </c:pt>
                <c:pt idx="6239">
                  <c:v>6,239.99</c:v>
                </c:pt>
                <c:pt idx="6240">
                  <c:v>6,241.00</c:v>
                </c:pt>
                <c:pt idx="6241">
                  <c:v>6,242.00</c:v>
                </c:pt>
                <c:pt idx="6242">
                  <c:v>6,242.99</c:v>
                </c:pt>
                <c:pt idx="6243">
                  <c:v>6,243.99</c:v>
                </c:pt>
                <c:pt idx="6244">
                  <c:v>6,245.00</c:v>
                </c:pt>
                <c:pt idx="6245">
                  <c:v>6,246.00</c:v>
                </c:pt>
                <c:pt idx="6246">
                  <c:v>6,246.99</c:v>
                </c:pt>
                <c:pt idx="6247">
                  <c:v>6,248.00</c:v>
                </c:pt>
                <c:pt idx="6248">
                  <c:v>6,249.00</c:v>
                </c:pt>
                <c:pt idx="6249">
                  <c:v>6,249.99</c:v>
                </c:pt>
                <c:pt idx="6250">
                  <c:v>6,251.00</c:v>
                </c:pt>
                <c:pt idx="6251">
                  <c:v>6,252.00</c:v>
                </c:pt>
                <c:pt idx="6252">
                  <c:v>6,252.99</c:v>
                </c:pt>
                <c:pt idx="6253">
                  <c:v>6,253.99</c:v>
                </c:pt>
                <c:pt idx="6254">
                  <c:v>6,255.00</c:v>
                </c:pt>
                <c:pt idx="6255">
                  <c:v>6,256.00</c:v>
                </c:pt>
                <c:pt idx="6256">
                  <c:v>6,256.99</c:v>
                </c:pt>
                <c:pt idx="6257">
                  <c:v>6,258.00</c:v>
                </c:pt>
                <c:pt idx="6258">
                  <c:v>6,259.00</c:v>
                </c:pt>
                <c:pt idx="6259">
                  <c:v>6,259.99</c:v>
                </c:pt>
                <c:pt idx="6260">
                  <c:v>6,261.00</c:v>
                </c:pt>
                <c:pt idx="6261">
                  <c:v>6,262.00</c:v>
                </c:pt>
                <c:pt idx="6262">
                  <c:v>6,262.99</c:v>
                </c:pt>
                <c:pt idx="6263">
                  <c:v>6,263.99</c:v>
                </c:pt>
                <c:pt idx="6264">
                  <c:v>6,265.00</c:v>
                </c:pt>
                <c:pt idx="6265">
                  <c:v>6,266.00</c:v>
                </c:pt>
                <c:pt idx="6266">
                  <c:v>6,266.99</c:v>
                </c:pt>
                <c:pt idx="6267">
                  <c:v>6,268.00</c:v>
                </c:pt>
                <c:pt idx="6268">
                  <c:v>6,269.00</c:v>
                </c:pt>
                <c:pt idx="6269">
                  <c:v>6,269.99</c:v>
                </c:pt>
                <c:pt idx="6270">
                  <c:v>6,271.00</c:v>
                </c:pt>
                <c:pt idx="6271">
                  <c:v>6,272.00</c:v>
                </c:pt>
                <c:pt idx="6272">
                  <c:v>6,272.99</c:v>
                </c:pt>
                <c:pt idx="6273">
                  <c:v>6,273.99</c:v>
                </c:pt>
                <c:pt idx="6274">
                  <c:v>6,275.00</c:v>
                </c:pt>
                <c:pt idx="6275">
                  <c:v>6,276.00</c:v>
                </c:pt>
                <c:pt idx="6276">
                  <c:v>6,276.99</c:v>
                </c:pt>
                <c:pt idx="6277">
                  <c:v>6,278.00</c:v>
                </c:pt>
                <c:pt idx="6278">
                  <c:v>6,279.00</c:v>
                </c:pt>
                <c:pt idx="6279">
                  <c:v>6,279.99</c:v>
                </c:pt>
                <c:pt idx="6280">
                  <c:v>6,280.99</c:v>
                </c:pt>
                <c:pt idx="6281">
                  <c:v>6,282.00</c:v>
                </c:pt>
                <c:pt idx="6282">
                  <c:v>6,283.00</c:v>
                </c:pt>
                <c:pt idx="6283">
                  <c:v>6,283.99</c:v>
                </c:pt>
                <c:pt idx="6284">
                  <c:v>6,285.00</c:v>
                </c:pt>
                <c:pt idx="6285">
                  <c:v>6,286.00</c:v>
                </c:pt>
                <c:pt idx="6286">
                  <c:v>6,286.99</c:v>
                </c:pt>
                <c:pt idx="6287">
                  <c:v>6,288.00</c:v>
                </c:pt>
                <c:pt idx="6288">
                  <c:v>6,289.00</c:v>
                </c:pt>
                <c:pt idx="6289">
                  <c:v>6,289.99</c:v>
                </c:pt>
                <c:pt idx="6290">
                  <c:v>6,290.99</c:v>
                </c:pt>
                <c:pt idx="6291">
                  <c:v>6,292.00</c:v>
                </c:pt>
                <c:pt idx="6292">
                  <c:v>6,293.00</c:v>
                </c:pt>
                <c:pt idx="6293">
                  <c:v>6,293.99</c:v>
                </c:pt>
                <c:pt idx="6294">
                  <c:v>6,295.00</c:v>
                </c:pt>
                <c:pt idx="6295">
                  <c:v>6,296.00</c:v>
                </c:pt>
                <c:pt idx="6296">
                  <c:v>6,296.99</c:v>
                </c:pt>
                <c:pt idx="6297">
                  <c:v>6,298.00</c:v>
                </c:pt>
                <c:pt idx="6298">
                  <c:v>6,299.00</c:v>
                </c:pt>
                <c:pt idx="6299">
                  <c:v>6,299.99</c:v>
                </c:pt>
                <c:pt idx="6300">
                  <c:v>6,300.99</c:v>
                </c:pt>
                <c:pt idx="6301">
                  <c:v>6,302.00</c:v>
                </c:pt>
                <c:pt idx="6302">
                  <c:v>6,303.00</c:v>
                </c:pt>
                <c:pt idx="6303">
                  <c:v>6,303.99</c:v>
                </c:pt>
                <c:pt idx="6304">
                  <c:v>6,305.00</c:v>
                </c:pt>
                <c:pt idx="6305">
                  <c:v>6,306.00</c:v>
                </c:pt>
                <c:pt idx="6306">
                  <c:v>6,306.99</c:v>
                </c:pt>
                <c:pt idx="6307">
                  <c:v>6,308.00</c:v>
                </c:pt>
                <c:pt idx="6308">
                  <c:v>6,309.00</c:v>
                </c:pt>
                <c:pt idx="6309">
                  <c:v>6,309.99</c:v>
                </c:pt>
                <c:pt idx="6310">
                  <c:v>6,310.99</c:v>
                </c:pt>
                <c:pt idx="6311">
                  <c:v>6,312.00</c:v>
                </c:pt>
                <c:pt idx="6312">
                  <c:v>6,313.00</c:v>
                </c:pt>
                <c:pt idx="6313">
                  <c:v>6,313.99</c:v>
                </c:pt>
                <c:pt idx="6314">
                  <c:v>6,315.00</c:v>
                </c:pt>
                <c:pt idx="6315">
                  <c:v>6,316.00</c:v>
                </c:pt>
                <c:pt idx="6316">
                  <c:v>6,316.99</c:v>
                </c:pt>
                <c:pt idx="6317">
                  <c:v>6,318.00</c:v>
                </c:pt>
                <c:pt idx="6318">
                  <c:v>6,319.00</c:v>
                </c:pt>
                <c:pt idx="6319">
                  <c:v>6,319.99</c:v>
                </c:pt>
                <c:pt idx="6320">
                  <c:v>6,320.99</c:v>
                </c:pt>
                <c:pt idx="6321">
                  <c:v>6,322.00</c:v>
                </c:pt>
                <c:pt idx="6322">
                  <c:v>6,323.00</c:v>
                </c:pt>
                <c:pt idx="6323">
                  <c:v>6,323.99</c:v>
                </c:pt>
                <c:pt idx="6324">
                  <c:v>6,325.00</c:v>
                </c:pt>
                <c:pt idx="6325">
                  <c:v>6,326.00</c:v>
                </c:pt>
                <c:pt idx="6326">
                  <c:v>6,326.99</c:v>
                </c:pt>
                <c:pt idx="6327">
                  <c:v>6,327.99</c:v>
                </c:pt>
                <c:pt idx="6328">
                  <c:v>6,329.00</c:v>
                </c:pt>
                <c:pt idx="6329">
                  <c:v>6,329.99</c:v>
                </c:pt>
                <c:pt idx="6330">
                  <c:v>6,330.99</c:v>
                </c:pt>
                <c:pt idx="6331">
                  <c:v>6,332.00</c:v>
                </c:pt>
                <c:pt idx="6332">
                  <c:v>6,333.00</c:v>
                </c:pt>
                <c:pt idx="6333">
                  <c:v>6,333.99</c:v>
                </c:pt>
                <c:pt idx="6334">
                  <c:v>6,335.00</c:v>
                </c:pt>
                <c:pt idx="6335">
                  <c:v>6,336.00</c:v>
                </c:pt>
                <c:pt idx="6336">
                  <c:v>6,336.99</c:v>
                </c:pt>
                <c:pt idx="6337">
                  <c:v>6,337.99</c:v>
                </c:pt>
                <c:pt idx="6338">
                  <c:v>6,339.00</c:v>
                </c:pt>
                <c:pt idx="6339">
                  <c:v>6,339.99</c:v>
                </c:pt>
                <c:pt idx="6340">
                  <c:v>6,340.99</c:v>
                </c:pt>
                <c:pt idx="6341">
                  <c:v>6,342.00</c:v>
                </c:pt>
                <c:pt idx="6342">
                  <c:v>6,343.00</c:v>
                </c:pt>
                <c:pt idx="6343">
                  <c:v>6,343.99</c:v>
                </c:pt>
                <c:pt idx="6344">
                  <c:v>6,345.00</c:v>
                </c:pt>
                <c:pt idx="6345">
                  <c:v>6,346.00</c:v>
                </c:pt>
                <c:pt idx="6346">
                  <c:v>6,346.99</c:v>
                </c:pt>
                <c:pt idx="6347">
                  <c:v>6,347.99</c:v>
                </c:pt>
                <c:pt idx="6348">
                  <c:v>6,349.00</c:v>
                </c:pt>
                <c:pt idx="6349">
                  <c:v>6,350.00</c:v>
                </c:pt>
                <c:pt idx="6350">
                  <c:v>6,350.99</c:v>
                </c:pt>
                <c:pt idx="6351">
                  <c:v>6,352.00</c:v>
                </c:pt>
                <c:pt idx="6352">
                  <c:v>6,353.00</c:v>
                </c:pt>
                <c:pt idx="6353">
                  <c:v>6,353.99</c:v>
                </c:pt>
                <c:pt idx="6354">
                  <c:v>6,355.00</c:v>
                </c:pt>
                <c:pt idx="6355">
                  <c:v>6,356.00</c:v>
                </c:pt>
                <c:pt idx="6356">
                  <c:v>6,356.99</c:v>
                </c:pt>
                <c:pt idx="6357">
                  <c:v>6,357.99</c:v>
                </c:pt>
                <c:pt idx="6358">
                  <c:v>6,359.00</c:v>
                </c:pt>
                <c:pt idx="6359">
                  <c:v>6,360.00</c:v>
                </c:pt>
                <c:pt idx="6360">
                  <c:v>6,360.99</c:v>
                </c:pt>
                <c:pt idx="6361">
                  <c:v>6,362.00</c:v>
                </c:pt>
                <c:pt idx="6362">
                  <c:v>6,363.00</c:v>
                </c:pt>
                <c:pt idx="6363">
                  <c:v>6,363.99</c:v>
                </c:pt>
                <c:pt idx="6364">
                  <c:v>6,365.00</c:v>
                </c:pt>
                <c:pt idx="6365">
                  <c:v>6,366.00</c:v>
                </c:pt>
                <c:pt idx="6366">
                  <c:v>6,366.99</c:v>
                </c:pt>
                <c:pt idx="6367">
                  <c:v>6,367.99</c:v>
                </c:pt>
                <c:pt idx="6368">
                  <c:v>6,369.00</c:v>
                </c:pt>
                <c:pt idx="6369">
                  <c:v>6,370.00</c:v>
                </c:pt>
                <c:pt idx="6370">
                  <c:v>6,370.99</c:v>
                </c:pt>
                <c:pt idx="6371">
                  <c:v>6,372.00</c:v>
                </c:pt>
                <c:pt idx="6372">
                  <c:v>6,373.00</c:v>
                </c:pt>
                <c:pt idx="6373">
                  <c:v>6,373.99</c:v>
                </c:pt>
                <c:pt idx="6374">
                  <c:v>6,374.99</c:v>
                </c:pt>
                <c:pt idx="6375">
                  <c:v>6,376.00</c:v>
                </c:pt>
                <c:pt idx="6376">
                  <c:v>6,376.99</c:v>
                </c:pt>
                <c:pt idx="6377">
                  <c:v>6,377.99</c:v>
                </c:pt>
                <c:pt idx="6378">
                  <c:v>6,379.00</c:v>
                </c:pt>
                <c:pt idx="6379">
                  <c:v>6,380.00</c:v>
                </c:pt>
                <c:pt idx="6380">
                  <c:v>6,380.99</c:v>
                </c:pt>
                <c:pt idx="6381">
                  <c:v>6,382.00</c:v>
                </c:pt>
                <c:pt idx="6382">
                  <c:v>6,383.00</c:v>
                </c:pt>
                <c:pt idx="6383">
                  <c:v>6,383.99</c:v>
                </c:pt>
                <c:pt idx="6384">
                  <c:v>6,384.99</c:v>
                </c:pt>
                <c:pt idx="6385">
                  <c:v>6,386.00</c:v>
                </c:pt>
                <c:pt idx="6386">
                  <c:v>6,387.00</c:v>
                </c:pt>
                <c:pt idx="6387">
                  <c:v>6,387.99</c:v>
                </c:pt>
                <c:pt idx="6388">
                  <c:v>6,389.00</c:v>
                </c:pt>
                <c:pt idx="6389">
                  <c:v>6,390.00</c:v>
                </c:pt>
                <c:pt idx="6390">
                  <c:v>6,390.99</c:v>
                </c:pt>
                <c:pt idx="6391">
                  <c:v>6,392.00</c:v>
                </c:pt>
                <c:pt idx="6392">
                  <c:v>6,393.00</c:v>
                </c:pt>
                <c:pt idx="6393">
                  <c:v>6,393.99</c:v>
                </c:pt>
                <c:pt idx="6394">
                  <c:v>6,394.99</c:v>
                </c:pt>
                <c:pt idx="6395">
                  <c:v>6,396.00</c:v>
                </c:pt>
                <c:pt idx="6396">
                  <c:v>6,397.00</c:v>
                </c:pt>
                <c:pt idx="6397">
                  <c:v>6,397.99</c:v>
                </c:pt>
                <c:pt idx="6398">
                  <c:v>6,399.00</c:v>
                </c:pt>
                <c:pt idx="6399">
                  <c:v>6,400.00</c:v>
                </c:pt>
                <c:pt idx="6400">
                  <c:v>6,400.99</c:v>
                </c:pt>
                <c:pt idx="6401">
                  <c:v>6,402.00</c:v>
                </c:pt>
                <c:pt idx="6402">
                  <c:v>6,403.00</c:v>
                </c:pt>
                <c:pt idx="6403">
                  <c:v>6,403.99</c:v>
                </c:pt>
                <c:pt idx="6404">
                  <c:v>6,404.99</c:v>
                </c:pt>
                <c:pt idx="6405">
                  <c:v>6,406.00</c:v>
                </c:pt>
                <c:pt idx="6406">
                  <c:v>6,407.00</c:v>
                </c:pt>
                <c:pt idx="6407">
                  <c:v>6,407.99</c:v>
                </c:pt>
                <c:pt idx="6408">
                  <c:v>6,409.00</c:v>
                </c:pt>
                <c:pt idx="6409">
                  <c:v>6,410.00</c:v>
                </c:pt>
                <c:pt idx="6410">
                  <c:v>6,410.99</c:v>
                </c:pt>
                <c:pt idx="6411">
                  <c:v>6,412.00</c:v>
                </c:pt>
                <c:pt idx="6412">
                  <c:v>6,413.00</c:v>
                </c:pt>
                <c:pt idx="6413">
                  <c:v>6,413.99</c:v>
                </c:pt>
                <c:pt idx="6414">
                  <c:v>6,414.99</c:v>
                </c:pt>
                <c:pt idx="6415">
                  <c:v>6,416.00</c:v>
                </c:pt>
                <c:pt idx="6416">
                  <c:v>6,417.00</c:v>
                </c:pt>
                <c:pt idx="6417">
                  <c:v>6,417.99</c:v>
                </c:pt>
                <c:pt idx="6418">
                  <c:v>6,419.00</c:v>
                </c:pt>
                <c:pt idx="6419">
                  <c:v>6,420.00</c:v>
                </c:pt>
                <c:pt idx="6420">
                  <c:v>6,420.99</c:v>
                </c:pt>
                <c:pt idx="6421">
                  <c:v>6,422.00</c:v>
                </c:pt>
                <c:pt idx="6422">
                  <c:v>6,423.00</c:v>
                </c:pt>
                <c:pt idx="6423">
                  <c:v>6,423.99</c:v>
                </c:pt>
                <c:pt idx="6424">
                  <c:v>6,424.99</c:v>
                </c:pt>
                <c:pt idx="6425">
                  <c:v>6,426.00</c:v>
                </c:pt>
                <c:pt idx="6426">
                  <c:v>6,427.00</c:v>
                </c:pt>
                <c:pt idx="6427">
                  <c:v>6,427.99</c:v>
                </c:pt>
                <c:pt idx="6428">
                  <c:v>6,429.00</c:v>
                </c:pt>
                <c:pt idx="6429">
                  <c:v>6,430.00</c:v>
                </c:pt>
                <c:pt idx="6430">
                  <c:v>6,430.99</c:v>
                </c:pt>
                <c:pt idx="6431">
                  <c:v>6,431.99</c:v>
                </c:pt>
                <c:pt idx="6432">
                  <c:v>6,433.00</c:v>
                </c:pt>
                <c:pt idx="6433">
                  <c:v>6,433.99</c:v>
                </c:pt>
                <c:pt idx="6434">
                  <c:v>6,434.99</c:v>
                </c:pt>
                <c:pt idx="6435">
                  <c:v>6,436.00</c:v>
                </c:pt>
                <c:pt idx="6436">
                  <c:v>6,437.00</c:v>
                </c:pt>
                <c:pt idx="6437">
                  <c:v>6,437.99</c:v>
                </c:pt>
                <c:pt idx="6438">
                  <c:v>6,439.00</c:v>
                </c:pt>
                <c:pt idx="6439">
                  <c:v>6,440.00</c:v>
                </c:pt>
                <c:pt idx="6440">
                  <c:v>6,440.99</c:v>
                </c:pt>
                <c:pt idx="6441">
                  <c:v>6,441.99</c:v>
                </c:pt>
                <c:pt idx="6442">
                  <c:v>6,443.00</c:v>
                </c:pt>
                <c:pt idx="6443">
                  <c:v>6,444.00</c:v>
                </c:pt>
                <c:pt idx="6444">
                  <c:v>6,444.99</c:v>
                </c:pt>
                <c:pt idx="6445">
                  <c:v>6,446.00</c:v>
                </c:pt>
                <c:pt idx="6446">
                  <c:v>6,447.00</c:v>
                </c:pt>
                <c:pt idx="6447">
                  <c:v>6,447.99</c:v>
                </c:pt>
                <c:pt idx="6448">
                  <c:v>6,449.00</c:v>
                </c:pt>
                <c:pt idx="6449">
                  <c:v>6,450.00</c:v>
                </c:pt>
                <c:pt idx="6450">
                  <c:v>6,450.99</c:v>
                </c:pt>
                <c:pt idx="6451">
                  <c:v>6,451.99</c:v>
                </c:pt>
                <c:pt idx="6452">
                  <c:v>6,453.00</c:v>
                </c:pt>
                <c:pt idx="6453">
                  <c:v>6,454.00</c:v>
                </c:pt>
                <c:pt idx="6454">
                  <c:v>6,454.99</c:v>
                </c:pt>
                <c:pt idx="6455">
                  <c:v>6,456.00</c:v>
                </c:pt>
                <c:pt idx="6456">
                  <c:v>6,457.00</c:v>
                </c:pt>
                <c:pt idx="6457">
                  <c:v>6,457.99</c:v>
                </c:pt>
                <c:pt idx="6458">
                  <c:v>6,459.00</c:v>
                </c:pt>
                <c:pt idx="6459">
                  <c:v>6,460.00</c:v>
                </c:pt>
                <c:pt idx="6460">
                  <c:v>6,460.99</c:v>
                </c:pt>
                <c:pt idx="6461">
                  <c:v>6,461.99</c:v>
                </c:pt>
                <c:pt idx="6462">
                  <c:v>6,463.00</c:v>
                </c:pt>
                <c:pt idx="6463">
                  <c:v>6,464.00</c:v>
                </c:pt>
                <c:pt idx="6464">
                  <c:v>6,464.99</c:v>
                </c:pt>
                <c:pt idx="6465">
                  <c:v>6,466.00</c:v>
                </c:pt>
                <c:pt idx="6466">
                  <c:v>6,467.00</c:v>
                </c:pt>
                <c:pt idx="6467">
                  <c:v>6,467.99</c:v>
                </c:pt>
                <c:pt idx="6468">
                  <c:v>6,469.00</c:v>
                </c:pt>
                <c:pt idx="6469">
                  <c:v>6,470.00</c:v>
                </c:pt>
                <c:pt idx="6470">
                  <c:v>6,470.99</c:v>
                </c:pt>
                <c:pt idx="6471">
                  <c:v>6,471.99</c:v>
                </c:pt>
                <c:pt idx="6472">
                  <c:v>6,473.00</c:v>
                </c:pt>
                <c:pt idx="6473">
                  <c:v>6,474.00</c:v>
                </c:pt>
                <c:pt idx="6474">
                  <c:v>6,474.99</c:v>
                </c:pt>
                <c:pt idx="6475">
                  <c:v>6,476.00</c:v>
                </c:pt>
                <c:pt idx="6476">
                  <c:v>6,477.00</c:v>
                </c:pt>
                <c:pt idx="6477">
                  <c:v>6,477.99</c:v>
                </c:pt>
                <c:pt idx="6478">
                  <c:v>6,478.99</c:v>
                </c:pt>
                <c:pt idx="6479">
                  <c:v>6,480.00</c:v>
                </c:pt>
                <c:pt idx="6480">
                  <c:v>6,481.00</c:v>
                </c:pt>
                <c:pt idx="6481">
                  <c:v>6,481.99</c:v>
                </c:pt>
                <c:pt idx="6482">
                  <c:v>6,483.00</c:v>
                </c:pt>
                <c:pt idx="6483">
                  <c:v>6,484.00</c:v>
                </c:pt>
                <c:pt idx="6484">
                  <c:v>6,484.99</c:v>
                </c:pt>
                <c:pt idx="6485">
                  <c:v>6,486.00</c:v>
                </c:pt>
                <c:pt idx="6486">
                  <c:v>6,487.00</c:v>
                </c:pt>
                <c:pt idx="6487">
                  <c:v>6,487.99</c:v>
                </c:pt>
                <c:pt idx="6488">
                  <c:v>6,488.99</c:v>
                </c:pt>
                <c:pt idx="6489">
                  <c:v>6,490.00</c:v>
                </c:pt>
                <c:pt idx="6490">
                  <c:v>6,491.00</c:v>
                </c:pt>
                <c:pt idx="6491">
                  <c:v>6,491.99</c:v>
                </c:pt>
                <c:pt idx="6492">
                  <c:v>6,493.00</c:v>
                </c:pt>
                <c:pt idx="6493">
                  <c:v>6,494.00</c:v>
                </c:pt>
                <c:pt idx="6494">
                  <c:v>6,494.99</c:v>
                </c:pt>
                <c:pt idx="6495">
                  <c:v>6,496.00</c:v>
                </c:pt>
                <c:pt idx="6496">
                  <c:v>6,497.00</c:v>
                </c:pt>
                <c:pt idx="6497">
                  <c:v>6,497.99</c:v>
                </c:pt>
                <c:pt idx="6498">
                  <c:v>6,498.99</c:v>
                </c:pt>
                <c:pt idx="6499">
                  <c:v>6,500.00</c:v>
                </c:pt>
                <c:pt idx="6500">
                  <c:v>6,501.00</c:v>
                </c:pt>
                <c:pt idx="6501">
                  <c:v>6,501.99</c:v>
                </c:pt>
                <c:pt idx="6502">
                  <c:v>6,503.00</c:v>
                </c:pt>
                <c:pt idx="6503">
                  <c:v>6,504.00</c:v>
                </c:pt>
                <c:pt idx="6504">
                  <c:v>6,504.99</c:v>
                </c:pt>
                <c:pt idx="6505">
                  <c:v>6,506.00</c:v>
                </c:pt>
                <c:pt idx="6506">
                  <c:v>6,507.00</c:v>
                </c:pt>
                <c:pt idx="6507">
                  <c:v>6,507.99</c:v>
                </c:pt>
                <c:pt idx="6508">
                  <c:v>6,508.99</c:v>
                </c:pt>
                <c:pt idx="6509">
                  <c:v>6,510.00</c:v>
                </c:pt>
                <c:pt idx="6510">
                  <c:v>6,511.00</c:v>
                </c:pt>
                <c:pt idx="6511">
                  <c:v>6,511.99</c:v>
                </c:pt>
                <c:pt idx="6512">
                  <c:v>6,513.00</c:v>
                </c:pt>
                <c:pt idx="6513">
                  <c:v>6,514.00</c:v>
                </c:pt>
                <c:pt idx="6514">
                  <c:v>6,514.99</c:v>
                </c:pt>
                <c:pt idx="6515">
                  <c:v>6,516.00</c:v>
                </c:pt>
                <c:pt idx="6516">
                  <c:v>6,517.00</c:v>
                </c:pt>
                <c:pt idx="6517">
                  <c:v>6,517.99</c:v>
                </c:pt>
                <c:pt idx="6518">
                  <c:v>6,518.99</c:v>
                </c:pt>
                <c:pt idx="6519">
                  <c:v>6,520.00</c:v>
                </c:pt>
                <c:pt idx="6520">
                  <c:v>6,521.00</c:v>
                </c:pt>
                <c:pt idx="6521">
                  <c:v>6,521.99</c:v>
                </c:pt>
                <c:pt idx="6522">
                  <c:v>6,523.00</c:v>
                </c:pt>
                <c:pt idx="6523">
                  <c:v>6,524.00</c:v>
                </c:pt>
                <c:pt idx="6524">
                  <c:v>6,524.99</c:v>
                </c:pt>
                <c:pt idx="6525">
                  <c:v>6,526.00</c:v>
                </c:pt>
                <c:pt idx="6526">
                  <c:v>6,527.00</c:v>
                </c:pt>
                <c:pt idx="6527">
                  <c:v>6,527.99</c:v>
                </c:pt>
                <c:pt idx="6528">
                  <c:v>6,528.99</c:v>
                </c:pt>
                <c:pt idx="6529">
                  <c:v>6,530.00</c:v>
                </c:pt>
                <c:pt idx="6530">
                  <c:v>6,531.00</c:v>
                </c:pt>
                <c:pt idx="6531">
                  <c:v>6,531.99</c:v>
                </c:pt>
                <c:pt idx="6532">
                  <c:v>6,533.00</c:v>
                </c:pt>
                <c:pt idx="6533">
                  <c:v>6,534.00</c:v>
                </c:pt>
                <c:pt idx="6534">
                  <c:v>6,534.99</c:v>
                </c:pt>
                <c:pt idx="6535">
                  <c:v>6,535.99</c:v>
                </c:pt>
                <c:pt idx="6536">
                  <c:v>6,537.00</c:v>
                </c:pt>
                <c:pt idx="6537">
                  <c:v>6,537.99</c:v>
                </c:pt>
                <c:pt idx="6538">
                  <c:v>6,538.99</c:v>
                </c:pt>
                <c:pt idx="6539">
                  <c:v>6,540.00</c:v>
                </c:pt>
                <c:pt idx="6540">
                  <c:v>6,541.00</c:v>
                </c:pt>
                <c:pt idx="6541">
                  <c:v>6,541.99</c:v>
                </c:pt>
                <c:pt idx="6542">
                  <c:v>6,543.00</c:v>
                </c:pt>
                <c:pt idx="6543">
                  <c:v>6,544.00</c:v>
                </c:pt>
                <c:pt idx="6544">
                  <c:v>6,544.99</c:v>
                </c:pt>
                <c:pt idx="6545">
                  <c:v>6,545.99</c:v>
                </c:pt>
                <c:pt idx="6546">
                  <c:v>6,547.00</c:v>
                </c:pt>
                <c:pt idx="6547">
                  <c:v>6,548.00</c:v>
                </c:pt>
                <c:pt idx="6548">
                  <c:v>6,548.99</c:v>
                </c:pt>
                <c:pt idx="6549">
                  <c:v>6,550.00</c:v>
                </c:pt>
                <c:pt idx="6550">
                  <c:v>6,551.00</c:v>
                </c:pt>
                <c:pt idx="6551">
                  <c:v>6,551.99</c:v>
                </c:pt>
                <c:pt idx="6552">
                  <c:v>6,553.00</c:v>
                </c:pt>
                <c:pt idx="6553">
                  <c:v>6,554.00</c:v>
                </c:pt>
                <c:pt idx="6554">
                  <c:v>6,554.99</c:v>
                </c:pt>
                <c:pt idx="6555">
                  <c:v>6,555.99</c:v>
                </c:pt>
                <c:pt idx="6556">
                  <c:v>6,557.00</c:v>
                </c:pt>
                <c:pt idx="6557">
                  <c:v>6,558.00</c:v>
                </c:pt>
                <c:pt idx="6558">
                  <c:v>6,558.99</c:v>
                </c:pt>
                <c:pt idx="6559">
                  <c:v>6,560.00</c:v>
                </c:pt>
                <c:pt idx="6560">
                  <c:v>6,561.00</c:v>
                </c:pt>
                <c:pt idx="6561">
                  <c:v>6,561.99</c:v>
                </c:pt>
                <c:pt idx="6562">
                  <c:v>6,563.00</c:v>
                </c:pt>
                <c:pt idx="6563">
                  <c:v>6,564.00</c:v>
                </c:pt>
                <c:pt idx="6564">
                  <c:v>6,564.99</c:v>
                </c:pt>
                <c:pt idx="6565">
                  <c:v>6,565.99</c:v>
                </c:pt>
                <c:pt idx="6566">
                  <c:v>6,567.00</c:v>
                </c:pt>
                <c:pt idx="6567">
                  <c:v>6,568.00</c:v>
                </c:pt>
                <c:pt idx="6568">
                  <c:v>6,568.99</c:v>
                </c:pt>
                <c:pt idx="6569">
                  <c:v>6,570.00</c:v>
                </c:pt>
                <c:pt idx="6570">
                  <c:v>6,571.00</c:v>
                </c:pt>
                <c:pt idx="6571">
                  <c:v>6,571.99</c:v>
                </c:pt>
                <c:pt idx="6572">
                  <c:v>6,573.00</c:v>
                </c:pt>
                <c:pt idx="6573">
                  <c:v>6,574.00</c:v>
                </c:pt>
                <c:pt idx="6574">
                  <c:v>6,574.99</c:v>
                </c:pt>
                <c:pt idx="6575">
                  <c:v>6,575.99</c:v>
                </c:pt>
                <c:pt idx="6576">
                  <c:v>6,577.00</c:v>
                </c:pt>
                <c:pt idx="6577">
                  <c:v>6,578.00</c:v>
                </c:pt>
                <c:pt idx="6578">
                  <c:v>6,578.99</c:v>
                </c:pt>
                <c:pt idx="6579">
                  <c:v>6,580.00</c:v>
                </c:pt>
                <c:pt idx="6580">
                  <c:v>6,581.00</c:v>
                </c:pt>
                <c:pt idx="6581">
                  <c:v>6,581.99</c:v>
                </c:pt>
                <c:pt idx="6582">
                  <c:v>6,582.99</c:v>
                </c:pt>
                <c:pt idx="6583">
                  <c:v>6,584.00</c:v>
                </c:pt>
                <c:pt idx="6584">
                  <c:v>6,585.00</c:v>
                </c:pt>
                <c:pt idx="6585">
                  <c:v>6,585.99</c:v>
                </c:pt>
                <c:pt idx="6586">
                  <c:v>6,587.00</c:v>
                </c:pt>
                <c:pt idx="6587">
                  <c:v>6,588.00</c:v>
                </c:pt>
                <c:pt idx="6588">
                  <c:v>6,588.99</c:v>
                </c:pt>
                <c:pt idx="6589">
                  <c:v>6,590.00</c:v>
                </c:pt>
                <c:pt idx="6590">
                  <c:v>6,591.00</c:v>
                </c:pt>
                <c:pt idx="6591">
                  <c:v>6,591.99</c:v>
                </c:pt>
                <c:pt idx="6592">
                  <c:v>6,592.99</c:v>
                </c:pt>
                <c:pt idx="6593">
                  <c:v>6,594.00</c:v>
                </c:pt>
                <c:pt idx="6594">
                  <c:v>6,595.00</c:v>
                </c:pt>
                <c:pt idx="6595">
                  <c:v>6,595.99</c:v>
                </c:pt>
                <c:pt idx="6596">
                  <c:v>6,597.00</c:v>
                </c:pt>
                <c:pt idx="6597">
                  <c:v>6,598.00</c:v>
                </c:pt>
                <c:pt idx="6598">
                  <c:v>6,598.99</c:v>
                </c:pt>
                <c:pt idx="6599">
                  <c:v>6,600.00</c:v>
                </c:pt>
                <c:pt idx="6600">
                  <c:v>6,601.00</c:v>
                </c:pt>
                <c:pt idx="6601">
                  <c:v>6,601.99</c:v>
                </c:pt>
                <c:pt idx="6602">
                  <c:v>6,602.99</c:v>
                </c:pt>
                <c:pt idx="6603">
                  <c:v>6,604.00</c:v>
                </c:pt>
                <c:pt idx="6604">
                  <c:v>6,605.00</c:v>
                </c:pt>
                <c:pt idx="6605">
                  <c:v>6,605.99</c:v>
                </c:pt>
                <c:pt idx="6606">
                  <c:v>6,607.00</c:v>
                </c:pt>
                <c:pt idx="6607">
                  <c:v>6,608.00</c:v>
                </c:pt>
                <c:pt idx="6608">
                  <c:v>6,608.99</c:v>
                </c:pt>
                <c:pt idx="6609">
                  <c:v>6,610.00</c:v>
                </c:pt>
                <c:pt idx="6610">
                  <c:v>6,611.00</c:v>
                </c:pt>
                <c:pt idx="6611">
                  <c:v>6,611.99</c:v>
                </c:pt>
                <c:pt idx="6612">
                  <c:v>6,612.99</c:v>
                </c:pt>
                <c:pt idx="6613">
                  <c:v>6,614.00</c:v>
                </c:pt>
                <c:pt idx="6614">
                  <c:v>6,615.00</c:v>
                </c:pt>
                <c:pt idx="6615">
                  <c:v>6,615.99</c:v>
                </c:pt>
                <c:pt idx="6616">
                  <c:v>6,617.00</c:v>
                </c:pt>
                <c:pt idx="6617">
                  <c:v>6,618.00</c:v>
                </c:pt>
                <c:pt idx="6618">
                  <c:v>6,618.99</c:v>
                </c:pt>
                <c:pt idx="6619">
                  <c:v>6,620.00</c:v>
                </c:pt>
                <c:pt idx="6620">
                  <c:v>6,621.00</c:v>
                </c:pt>
                <c:pt idx="6621">
                  <c:v>6,621.99</c:v>
                </c:pt>
                <c:pt idx="6622">
                  <c:v>6,622.99</c:v>
                </c:pt>
                <c:pt idx="6623">
                  <c:v>6,624.00</c:v>
                </c:pt>
                <c:pt idx="6624">
                  <c:v>6,625.00</c:v>
                </c:pt>
                <c:pt idx="6625">
                  <c:v>6,625.99</c:v>
                </c:pt>
                <c:pt idx="6626">
                  <c:v>6,627.00</c:v>
                </c:pt>
                <c:pt idx="6627">
                  <c:v>6,628.00</c:v>
                </c:pt>
                <c:pt idx="6628">
                  <c:v>6,628.99</c:v>
                </c:pt>
                <c:pt idx="6629">
                  <c:v>6,629.99</c:v>
                </c:pt>
                <c:pt idx="6630">
                  <c:v>6,631.00</c:v>
                </c:pt>
                <c:pt idx="6631">
                  <c:v>6,631.99</c:v>
                </c:pt>
                <c:pt idx="6632">
                  <c:v>6,632.99</c:v>
                </c:pt>
                <c:pt idx="6633">
                  <c:v>6,634.00</c:v>
                </c:pt>
                <c:pt idx="6634">
                  <c:v>6,635.00</c:v>
                </c:pt>
                <c:pt idx="6635">
                  <c:v>6,635.99</c:v>
                </c:pt>
                <c:pt idx="6636">
                  <c:v>6,637.00</c:v>
                </c:pt>
                <c:pt idx="6637">
                  <c:v>6,638.00</c:v>
                </c:pt>
                <c:pt idx="6638">
                  <c:v>6,638.99</c:v>
                </c:pt>
                <c:pt idx="6639">
                  <c:v>6,639.99</c:v>
                </c:pt>
                <c:pt idx="6640">
                  <c:v>6,641.00</c:v>
                </c:pt>
                <c:pt idx="6641">
                  <c:v>6,642.00</c:v>
                </c:pt>
                <c:pt idx="6642">
                  <c:v>6,642.99</c:v>
                </c:pt>
                <c:pt idx="6643">
                  <c:v>6,644.00</c:v>
                </c:pt>
                <c:pt idx="6644">
                  <c:v>6,645.00</c:v>
                </c:pt>
                <c:pt idx="6645">
                  <c:v>6,645.99</c:v>
                </c:pt>
                <c:pt idx="6646">
                  <c:v>6,647.00</c:v>
                </c:pt>
                <c:pt idx="6647">
                  <c:v>6,648.00</c:v>
                </c:pt>
                <c:pt idx="6648">
                  <c:v>6,648.99</c:v>
                </c:pt>
                <c:pt idx="6649">
                  <c:v>6,649.99</c:v>
                </c:pt>
                <c:pt idx="6650">
                  <c:v>6,651.00</c:v>
                </c:pt>
                <c:pt idx="6651">
                  <c:v>6,652.00</c:v>
                </c:pt>
                <c:pt idx="6652">
                  <c:v>6,652.99</c:v>
                </c:pt>
                <c:pt idx="6653">
                  <c:v>6,654.00</c:v>
                </c:pt>
                <c:pt idx="6654">
                  <c:v>6,655.00</c:v>
                </c:pt>
                <c:pt idx="6655">
                  <c:v>6,655.99</c:v>
                </c:pt>
                <c:pt idx="6656">
                  <c:v>6,657.00</c:v>
                </c:pt>
                <c:pt idx="6657">
                  <c:v>6,658.00</c:v>
                </c:pt>
                <c:pt idx="6658">
                  <c:v>6,658.99</c:v>
                </c:pt>
                <c:pt idx="6659">
                  <c:v>6,659.99</c:v>
                </c:pt>
                <c:pt idx="6660">
                  <c:v>6,661.00</c:v>
                </c:pt>
                <c:pt idx="6661">
                  <c:v>6,662.00</c:v>
                </c:pt>
                <c:pt idx="6662">
                  <c:v>6,662.99</c:v>
                </c:pt>
                <c:pt idx="6663">
                  <c:v>6,664.00</c:v>
                </c:pt>
                <c:pt idx="6664">
                  <c:v>6,665.00</c:v>
                </c:pt>
                <c:pt idx="6665">
                  <c:v>6,665.99</c:v>
                </c:pt>
                <c:pt idx="6666">
                  <c:v>6,667.00</c:v>
                </c:pt>
                <c:pt idx="6667">
                  <c:v>6,668.00</c:v>
                </c:pt>
                <c:pt idx="6668">
                  <c:v>6,668.99</c:v>
                </c:pt>
                <c:pt idx="6669">
                  <c:v>6,669.99</c:v>
                </c:pt>
                <c:pt idx="6670">
                  <c:v>6,671.00</c:v>
                </c:pt>
                <c:pt idx="6671">
                  <c:v>6,672.00</c:v>
                </c:pt>
                <c:pt idx="6672">
                  <c:v>6,672.99</c:v>
                </c:pt>
                <c:pt idx="6673">
                  <c:v>6,674.00</c:v>
                </c:pt>
                <c:pt idx="6674">
                  <c:v>6,675.00</c:v>
                </c:pt>
                <c:pt idx="6675">
                  <c:v>6,675.99</c:v>
                </c:pt>
                <c:pt idx="6676">
                  <c:v>6,676.99</c:v>
                </c:pt>
                <c:pt idx="6677">
                  <c:v>6,678.00</c:v>
                </c:pt>
                <c:pt idx="6678">
                  <c:v>6,678.99</c:v>
                </c:pt>
                <c:pt idx="6679">
                  <c:v>6,679.99</c:v>
                </c:pt>
                <c:pt idx="6680">
                  <c:v>6,681.00</c:v>
                </c:pt>
                <c:pt idx="6681">
                  <c:v>6,682.00</c:v>
                </c:pt>
                <c:pt idx="6682">
                  <c:v>6,682.99</c:v>
                </c:pt>
                <c:pt idx="6683">
                  <c:v>6,684.00</c:v>
                </c:pt>
                <c:pt idx="6684">
                  <c:v>6,685.00</c:v>
                </c:pt>
                <c:pt idx="6685">
                  <c:v>6,685.99</c:v>
                </c:pt>
                <c:pt idx="6686">
                  <c:v>6,686.99</c:v>
                </c:pt>
                <c:pt idx="6687">
                  <c:v>6,688.00</c:v>
                </c:pt>
                <c:pt idx="6688">
                  <c:v>6,689.00</c:v>
                </c:pt>
                <c:pt idx="6689">
                  <c:v>6,689.99</c:v>
                </c:pt>
                <c:pt idx="6690">
                  <c:v>6,691.00</c:v>
                </c:pt>
                <c:pt idx="6691">
                  <c:v>6,692.00</c:v>
                </c:pt>
                <c:pt idx="6692">
                  <c:v>6,692.99</c:v>
                </c:pt>
                <c:pt idx="6693">
                  <c:v>6,694.00</c:v>
                </c:pt>
                <c:pt idx="6694">
                  <c:v>6,695.00</c:v>
                </c:pt>
                <c:pt idx="6695">
                  <c:v>6,695.99</c:v>
                </c:pt>
                <c:pt idx="6696">
                  <c:v>6,696.99</c:v>
                </c:pt>
                <c:pt idx="6697">
                  <c:v>6,698.00</c:v>
                </c:pt>
                <c:pt idx="6698">
                  <c:v>6,699.00</c:v>
                </c:pt>
                <c:pt idx="6699">
                  <c:v>6,699.99</c:v>
                </c:pt>
                <c:pt idx="6700">
                  <c:v>6,701.00</c:v>
                </c:pt>
                <c:pt idx="6701">
                  <c:v>6,702.00</c:v>
                </c:pt>
                <c:pt idx="6702">
                  <c:v>6,702.99</c:v>
                </c:pt>
                <c:pt idx="6703">
                  <c:v>6,704.00</c:v>
                </c:pt>
                <c:pt idx="6704">
                  <c:v>6,705.00</c:v>
                </c:pt>
                <c:pt idx="6705">
                  <c:v>6,705.99</c:v>
                </c:pt>
                <c:pt idx="6706">
                  <c:v>6,706.99</c:v>
                </c:pt>
                <c:pt idx="6707">
                  <c:v>6,708.00</c:v>
                </c:pt>
                <c:pt idx="6708">
                  <c:v>6,709.00</c:v>
                </c:pt>
                <c:pt idx="6709">
                  <c:v>6,709.99</c:v>
                </c:pt>
                <c:pt idx="6710">
                  <c:v>6,711.00</c:v>
                </c:pt>
                <c:pt idx="6711">
                  <c:v>6,712.00</c:v>
                </c:pt>
                <c:pt idx="6712">
                  <c:v>6,712.99</c:v>
                </c:pt>
                <c:pt idx="6713">
                  <c:v>6,714.00</c:v>
                </c:pt>
                <c:pt idx="6714">
                  <c:v>6,715.00</c:v>
                </c:pt>
                <c:pt idx="6715">
                  <c:v>6,715.99</c:v>
                </c:pt>
                <c:pt idx="6716">
                  <c:v>6,716.99</c:v>
                </c:pt>
                <c:pt idx="6717">
                  <c:v>6,718.00</c:v>
                </c:pt>
                <c:pt idx="6718">
                  <c:v>6,719.00</c:v>
                </c:pt>
                <c:pt idx="6719">
                  <c:v>6,719.99</c:v>
                </c:pt>
                <c:pt idx="6720">
                  <c:v>6,721.00</c:v>
                </c:pt>
                <c:pt idx="6721">
                  <c:v>6,722.00</c:v>
                </c:pt>
                <c:pt idx="6722">
                  <c:v>6,722.99</c:v>
                </c:pt>
                <c:pt idx="6723">
                  <c:v>6,724.00</c:v>
                </c:pt>
                <c:pt idx="6724">
                  <c:v>6,725.00</c:v>
                </c:pt>
                <c:pt idx="6725">
                  <c:v>6,725.99</c:v>
                </c:pt>
                <c:pt idx="6726">
                  <c:v>6,726.99</c:v>
                </c:pt>
                <c:pt idx="6727">
                  <c:v>6,728.00</c:v>
                </c:pt>
                <c:pt idx="6728">
                  <c:v>6,729.00</c:v>
                </c:pt>
                <c:pt idx="6729">
                  <c:v>6,729.99</c:v>
                </c:pt>
                <c:pt idx="6730">
                  <c:v>6,731.00</c:v>
                </c:pt>
                <c:pt idx="6731">
                  <c:v>6,732.00</c:v>
                </c:pt>
                <c:pt idx="6732">
                  <c:v>6,732.99</c:v>
                </c:pt>
                <c:pt idx="6733">
                  <c:v>6,733.99</c:v>
                </c:pt>
                <c:pt idx="6734">
                  <c:v>6,735.00</c:v>
                </c:pt>
                <c:pt idx="6735">
                  <c:v>6,735.99</c:v>
                </c:pt>
                <c:pt idx="6736">
                  <c:v>6,736.99</c:v>
                </c:pt>
                <c:pt idx="6737">
                  <c:v>6,738.00</c:v>
                </c:pt>
                <c:pt idx="6738">
                  <c:v>6,739.00</c:v>
                </c:pt>
                <c:pt idx="6739">
                  <c:v>6,739.99</c:v>
                </c:pt>
                <c:pt idx="6740">
                  <c:v>6,741.00</c:v>
                </c:pt>
                <c:pt idx="6741">
                  <c:v>6,742.00</c:v>
                </c:pt>
                <c:pt idx="6742">
                  <c:v>6,742.99</c:v>
                </c:pt>
                <c:pt idx="6743">
                  <c:v>6,743.99</c:v>
                </c:pt>
                <c:pt idx="6744">
                  <c:v>6,745.00</c:v>
                </c:pt>
                <c:pt idx="6745">
                  <c:v>6,746.00</c:v>
                </c:pt>
                <c:pt idx="6746">
                  <c:v>6,746.99</c:v>
                </c:pt>
                <c:pt idx="6747">
                  <c:v>6,748.00</c:v>
                </c:pt>
                <c:pt idx="6748">
                  <c:v>6,749.00</c:v>
                </c:pt>
                <c:pt idx="6749">
                  <c:v>6,749.99</c:v>
                </c:pt>
                <c:pt idx="6750">
                  <c:v>6,751.00</c:v>
                </c:pt>
                <c:pt idx="6751">
                  <c:v>6,752.00</c:v>
                </c:pt>
                <c:pt idx="6752">
                  <c:v>6,752.99</c:v>
                </c:pt>
                <c:pt idx="6753">
                  <c:v>6,753.99</c:v>
                </c:pt>
                <c:pt idx="6754">
                  <c:v>6,755.00</c:v>
                </c:pt>
                <c:pt idx="6755">
                  <c:v>6,756.00</c:v>
                </c:pt>
                <c:pt idx="6756">
                  <c:v>6,756.99</c:v>
                </c:pt>
                <c:pt idx="6757">
                  <c:v>6,758.00</c:v>
                </c:pt>
                <c:pt idx="6758">
                  <c:v>6,759.00</c:v>
                </c:pt>
                <c:pt idx="6759">
                  <c:v>6,759.99</c:v>
                </c:pt>
                <c:pt idx="6760">
                  <c:v>6,761.00</c:v>
                </c:pt>
                <c:pt idx="6761">
                  <c:v>6,762.00</c:v>
                </c:pt>
                <c:pt idx="6762">
                  <c:v>6,762.99</c:v>
                </c:pt>
                <c:pt idx="6763">
                  <c:v>6,763.99</c:v>
                </c:pt>
                <c:pt idx="6764">
                  <c:v>6,765.00</c:v>
                </c:pt>
                <c:pt idx="6765">
                  <c:v>6,766.00</c:v>
                </c:pt>
                <c:pt idx="6766">
                  <c:v>6,766.99</c:v>
                </c:pt>
                <c:pt idx="6767">
                  <c:v>6,768.00</c:v>
                </c:pt>
                <c:pt idx="6768">
                  <c:v>6,769.00</c:v>
                </c:pt>
                <c:pt idx="6769">
                  <c:v>6,769.99</c:v>
                </c:pt>
                <c:pt idx="6770">
                  <c:v>6,770.99</c:v>
                </c:pt>
                <c:pt idx="6771">
                  <c:v>6,772.00</c:v>
                </c:pt>
                <c:pt idx="6772">
                  <c:v>6,773.00</c:v>
                </c:pt>
                <c:pt idx="6773">
                  <c:v>6,773.99</c:v>
                </c:pt>
                <c:pt idx="6774">
                  <c:v>6,775.00</c:v>
                </c:pt>
                <c:pt idx="6775">
                  <c:v>6,776.00</c:v>
                </c:pt>
                <c:pt idx="6776">
                  <c:v>6,776.99</c:v>
                </c:pt>
                <c:pt idx="6777">
                  <c:v>6,778.00</c:v>
                </c:pt>
                <c:pt idx="6778">
                  <c:v>6,779.00</c:v>
                </c:pt>
                <c:pt idx="6779">
                  <c:v>6,779.99</c:v>
                </c:pt>
                <c:pt idx="6780">
                  <c:v>6,780.99</c:v>
                </c:pt>
                <c:pt idx="6781">
                  <c:v>6,782.00</c:v>
                </c:pt>
                <c:pt idx="6782">
                  <c:v>6,783.00</c:v>
                </c:pt>
                <c:pt idx="6783">
                  <c:v>6,783.99</c:v>
                </c:pt>
                <c:pt idx="6784">
                  <c:v>6,785.00</c:v>
                </c:pt>
                <c:pt idx="6785">
                  <c:v>6,786.00</c:v>
                </c:pt>
                <c:pt idx="6786">
                  <c:v>6,786.99</c:v>
                </c:pt>
                <c:pt idx="6787">
                  <c:v>6,788.00</c:v>
                </c:pt>
                <c:pt idx="6788">
                  <c:v>6,789.00</c:v>
                </c:pt>
                <c:pt idx="6789">
                  <c:v>6,789.99</c:v>
                </c:pt>
                <c:pt idx="6790">
                  <c:v>6,790.99</c:v>
                </c:pt>
                <c:pt idx="6791">
                  <c:v>6,792.00</c:v>
                </c:pt>
                <c:pt idx="6792">
                  <c:v>6,793.00</c:v>
                </c:pt>
                <c:pt idx="6793">
                  <c:v>6,793.99</c:v>
                </c:pt>
                <c:pt idx="6794">
                  <c:v>6,795.00</c:v>
                </c:pt>
                <c:pt idx="6795">
                  <c:v>6,796.00</c:v>
                </c:pt>
                <c:pt idx="6796">
                  <c:v>6,796.99</c:v>
                </c:pt>
                <c:pt idx="6797">
                  <c:v>6,798.00</c:v>
                </c:pt>
                <c:pt idx="6798">
                  <c:v>6,799.00</c:v>
                </c:pt>
                <c:pt idx="6799">
                  <c:v>6,799.99</c:v>
                </c:pt>
                <c:pt idx="6800">
                  <c:v>6,800.99</c:v>
                </c:pt>
                <c:pt idx="6801">
                  <c:v>6,802.00</c:v>
                </c:pt>
                <c:pt idx="6802">
                  <c:v>6,803.00</c:v>
                </c:pt>
                <c:pt idx="6803">
                  <c:v>6,803.99</c:v>
                </c:pt>
                <c:pt idx="6804">
                  <c:v>6,805.00</c:v>
                </c:pt>
                <c:pt idx="6805">
                  <c:v>6,806.00</c:v>
                </c:pt>
                <c:pt idx="6806">
                  <c:v>6,806.99</c:v>
                </c:pt>
                <c:pt idx="6807">
                  <c:v>6,807.99</c:v>
                </c:pt>
                <c:pt idx="6808">
                  <c:v>6,809.00</c:v>
                </c:pt>
                <c:pt idx="6809">
                  <c:v>6,809.99</c:v>
                </c:pt>
                <c:pt idx="6810">
                  <c:v>6,810.99</c:v>
                </c:pt>
                <c:pt idx="6811">
                  <c:v>6,812.00</c:v>
                </c:pt>
                <c:pt idx="6812">
                  <c:v>6,813.00</c:v>
                </c:pt>
                <c:pt idx="6813">
                  <c:v>6,813.99</c:v>
                </c:pt>
                <c:pt idx="6814">
                  <c:v>6,815.00</c:v>
                </c:pt>
                <c:pt idx="6815">
                  <c:v>6,816.00</c:v>
                </c:pt>
                <c:pt idx="6816">
                  <c:v>6,816.99</c:v>
                </c:pt>
                <c:pt idx="6817">
                  <c:v>6,817.99</c:v>
                </c:pt>
                <c:pt idx="6818">
                  <c:v>6,819.00</c:v>
                </c:pt>
                <c:pt idx="6819">
                  <c:v>6,819.99</c:v>
                </c:pt>
                <c:pt idx="6820">
                  <c:v>6,820.99</c:v>
                </c:pt>
                <c:pt idx="6821">
                  <c:v>6,822.00</c:v>
                </c:pt>
                <c:pt idx="6822">
                  <c:v>6,823.00</c:v>
                </c:pt>
                <c:pt idx="6823">
                  <c:v>6,823.99</c:v>
                </c:pt>
                <c:pt idx="6824">
                  <c:v>6,825.00</c:v>
                </c:pt>
                <c:pt idx="6825">
                  <c:v>6,826.00</c:v>
                </c:pt>
                <c:pt idx="6826">
                  <c:v>6,826.99</c:v>
                </c:pt>
                <c:pt idx="6827">
                  <c:v>6,827.99</c:v>
                </c:pt>
                <c:pt idx="6828">
                  <c:v>6,829.00</c:v>
                </c:pt>
                <c:pt idx="6829">
                  <c:v>6,830.00</c:v>
                </c:pt>
                <c:pt idx="6830">
                  <c:v>6,830.99</c:v>
                </c:pt>
                <c:pt idx="6831">
                  <c:v>6,832.00</c:v>
                </c:pt>
                <c:pt idx="6832">
                  <c:v>6,833.00</c:v>
                </c:pt>
                <c:pt idx="6833">
                  <c:v>6,833.99</c:v>
                </c:pt>
                <c:pt idx="6834">
                  <c:v>6,835.00</c:v>
                </c:pt>
                <c:pt idx="6835">
                  <c:v>6,836.00</c:v>
                </c:pt>
                <c:pt idx="6836">
                  <c:v>6,836.99</c:v>
                </c:pt>
                <c:pt idx="6837">
                  <c:v>6,837.99</c:v>
                </c:pt>
                <c:pt idx="6838">
                  <c:v>6,839.00</c:v>
                </c:pt>
                <c:pt idx="6839">
                  <c:v>6,840.00</c:v>
                </c:pt>
                <c:pt idx="6840">
                  <c:v>6,840.99</c:v>
                </c:pt>
                <c:pt idx="6841">
                  <c:v>6,842.00</c:v>
                </c:pt>
                <c:pt idx="6842">
                  <c:v>6,843.00</c:v>
                </c:pt>
                <c:pt idx="6843">
                  <c:v>6,843.99</c:v>
                </c:pt>
                <c:pt idx="6844">
                  <c:v>6,845.00</c:v>
                </c:pt>
                <c:pt idx="6845">
                  <c:v>6,846.00</c:v>
                </c:pt>
                <c:pt idx="6846">
                  <c:v>6,846.99</c:v>
                </c:pt>
                <c:pt idx="6847">
                  <c:v>6,847.99</c:v>
                </c:pt>
                <c:pt idx="6848">
                  <c:v>6,849.00</c:v>
                </c:pt>
                <c:pt idx="6849">
                  <c:v>6,850.00</c:v>
                </c:pt>
                <c:pt idx="6850">
                  <c:v>6,850.99</c:v>
                </c:pt>
                <c:pt idx="6851">
                  <c:v>6,852.00</c:v>
                </c:pt>
                <c:pt idx="6852">
                  <c:v>6,853.00</c:v>
                </c:pt>
                <c:pt idx="6853">
                  <c:v>6,853.99</c:v>
                </c:pt>
                <c:pt idx="6854">
                  <c:v>6,855.00</c:v>
                </c:pt>
                <c:pt idx="6855">
                  <c:v>6,856.00</c:v>
                </c:pt>
                <c:pt idx="6856">
                  <c:v>6,856.99</c:v>
                </c:pt>
                <c:pt idx="6857">
                  <c:v>6,857.99</c:v>
                </c:pt>
                <c:pt idx="6858">
                  <c:v>6,859.00</c:v>
                </c:pt>
                <c:pt idx="6859">
                  <c:v>6,860.00</c:v>
                </c:pt>
                <c:pt idx="6860">
                  <c:v>6,860.99</c:v>
                </c:pt>
                <c:pt idx="6861">
                  <c:v>6,862.00</c:v>
                </c:pt>
                <c:pt idx="6862">
                  <c:v>6,863.00</c:v>
                </c:pt>
                <c:pt idx="6863">
                  <c:v>6,863.99</c:v>
                </c:pt>
                <c:pt idx="6864">
                  <c:v>6,864.99</c:v>
                </c:pt>
                <c:pt idx="6865">
                  <c:v>6,866.00</c:v>
                </c:pt>
                <c:pt idx="6866">
                  <c:v>6,867.00</c:v>
                </c:pt>
                <c:pt idx="6867">
                  <c:v>6,867.99</c:v>
                </c:pt>
                <c:pt idx="6868">
                  <c:v>6,869.00</c:v>
                </c:pt>
                <c:pt idx="6869">
                  <c:v>6,870.00</c:v>
                </c:pt>
                <c:pt idx="6870">
                  <c:v>6,870.99</c:v>
                </c:pt>
                <c:pt idx="6871">
                  <c:v>6,872.00</c:v>
                </c:pt>
                <c:pt idx="6872">
                  <c:v>6,873.00</c:v>
                </c:pt>
                <c:pt idx="6873">
                  <c:v>6,873.99</c:v>
                </c:pt>
                <c:pt idx="6874">
                  <c:v>6,874.99</c:v>
                </c:pt>
                <c:pt idx="6875">
                  <c:v>6,876.00</c:v>
                </c:pt>
                <c:pt idx="6876">
                  <c:v>6,877.00</c:v>
                </c:pt>
                <c:pt idx="6877">
                  <c:v>6,877.99</c:v>
                </c:pt>
                <c:pt idx="6878">
                  <c:v>6,879.00</c:v>
                </c:pt>
                <c:pt idx="6879">
                  <c:v>6,880.00</c:v>
                </c:pt>
                <c:pt idx="6880">
                  <c:v>6,880.99</c:v>
                </c:pt>
                <c:pt idx="6881">
                  <c:v>6,881.99</c:v>
                </c:pt>
                <c:pt idx="6882">
                  <c:v>6,883.00</c:v>
                </c:pt>
                <c:pt idx="6883">
                  <c:v>6,883.99</c:v>
                </c:pt>
                <c:pt idx="6884">
                  <c:v>6,884.99</c:v>
                </c:pt>
                <c:pt idx="6885">
                  <c:v>6,886.00</c:v>
                </c:pt>
                <c:pt idx="6886">
                  <c:v>6,887.00</c:v>
                </c:pt>
                <c:pt idx="6887">
                  <c:v>6,887.99</c:v>
                </c:pt>
                <c:pt idx="6888">
                  <c:v>6,889.00</c:v>
                </c:pt>
                <c:pt idx="6889">
                  <c:v>6,890.00</c:v>
                </c:pt>
                <c:pt idx="6890">
                  <c:v>6,890.99</c:v>
                </c:pt>
                <c:pt idx="6891">
                  <c:v>6,891.99</c:v>
                </c:pt>
                <c:pt idx="6892">
                  <c:v>6,893.00</c:v>
                </c:pt>
                <c:pt idx="6893">
                  <c:v>6,894.00</c:v>
                </c:pt>
                <c:pt idx="6894">
                  <c:v>6,894.99</c:v>
                </c:pt>
                <c:pt idx="6895">
                  <c:v>6,896.00</c:v>
                </c:pt>
                <c:pt idx="6896">
                  <c:v>6,897.00</c:v>
                </c:pt>
                <c:pt idx="6897">
                  <c:v>6,897.99</c:v>
                </c:pt>
                <c:pt idx="6898">
                  <c:v>6,899.00</c:v>
                </c:pt>
                <c:pt idx="6899">
                  <c:v>6,900.00</c:v>
                </c:pt>
                <c:pt idx="6900">
                  <c:v>6,900.99</c:v>
                </c:pt>
                <c:pt idx="6901">
                  <c:v>6,901.99</c:v>
                </c:pt>
                <c:pt idx="6902">
                  <c:v>6,903.00</c:v>
                </c:pt>
                <c:pt idx="6903">
                  <c:v>6,904.00</c:v>
                </c:pt>
                <c:pt idx="6904">
                  <c:v>6,904.99</c:v>
                </c:pt>
                <c:pt idx="6905">
                  <c:v>6,906.00</c:v>
                </c:pt>
                <c:pt idx="6906">
                  <c:v>6,907.00</c:v>
                </c:pt>
                <c:pt idx="6907">
                  <c:v>6,907.99</c:v>
                </c:pt>
                <c:pt idx="6908">
                  <c:v>6,909.00</c:v>
                </c:pt>
                <c:pt idx="6909">
                  <c:v>6,910.00</c:v>
                </c:pt>
                <c:pt idx="6910">
                  <c:v>6,910.99</c:v>
                </c:pt>
                <c:pt idx="6911">
                  <c:v>6,911.99</c:v>
                </c:pt>
                <c:pt idx="6912">
                  <c:v>6,913.00</c:v>
                </c:pt>
                <c:pt idx="6913">
                  <c:v>6,914.00</c:v>
                </c:pt>
                <c:pt idx="6914">
                  <c:v>6,914.99</c:v>
                </c:pt>
                <c:pt idx="6915">
                  <c:v>6,916.00</c:v>
                </c:pt>
                <c:pt idx="6916">
                  <c:v>6,917.00</c:v>
                </c:pt>
                <c:pt idx="6917">
                  <c:v>6,917.99</c:v>
                </c:pt>
                <c:pt idx="6918">
                  <c:v>6,919.00</c:v>
                </c:pt>
                <c:pt idx="6919">
                  <c:v>6,920.00</c:v>
                </c:pt>
                <c:pt idx="6920">
                  <c:v>6,920.99</c:v>
                </c:pt>
                <c:pt idx="6921">
                  <c:v>6,921.99</c:v>
                </c:pt>
                <c:pt idx="6922">
                  <c:v>6,923.00</c:v>
                </c:pt>
                <c:pt idx="6923">
                  <c:v>6,924.00</c:v>
                </c:pt>
                <c:pt idx="6924">
                  <c:v>6,924.99</c:v>
                </c:pt>
                <c:pt idx="6925">
                  <c:v>6,926.00</c:v>
                </c:pt>
                <c:pt idx="6926">
                  <c:v>6,927.00</c:v>
                </c:pt>
                <c:pt idx="6927">
                  <c:v>6,927.99</c:v>
                </c:pt>
                <c:pt idx="6928">
                  <c:v>6,928.99</c:v>
                </c:pt>
                <c:pt idx="6929">
                  <c:v>6,930.00</c:v>
                </c:pt>
                <c:pt idx="6930">
                  <c:v>6,931.00</c:v>
                </c:pt>
                <c:pt idx="6931">
                  <c:v>6,931.99</c:v>
                </c:pt>
                <c:pt idx="6932">
                  <c:v>6,933.00</c:v>
                </c:pt>
                <c:pt idx="6933">
                  <c:v>6,934.00</c:v>
                </c:pt>
                <c:pt idx="6934">
                  <c:v>6,934.99</c:v>
                </c:pt>
                <c:pt idx="6935">
                  <c:v>6,936.00</c:v>
                </c:pt>
                <c:pt idx="6936">
                  <c:v>6,937.00</c:v>
                </c:pt>
                <c:pt idx="6937">
                  <c:v>6,937.99</c:v>
                </c:pt>
                <c:pt idx="6938">
                  <c:v>6,938.99</c:v>
                </c:pt>
                <c:pt idx="6939">
                  <c:v>6,940.00</c:v>
                </c:pt>
                <c:pt idx="6940">
                  <c:v>6,941.00</c:v>
                </c:pt>
                <c:pt idx="6941">
                  <c:v>6,941.99</c:v>
                </c:pt>
                <c:pt idx="6942">
                  <c:v>6,943.00</c:v>
                </c:pt>
                <c:pt idx="6943">
                  <c:v>6,944.00</c:v>
                </c:pt>
                <c:pt idx="6944">
                  <c:v>6,944.99</c:v>
                </c:pt>
                <c:pt idx="6945">
                  <c:v>6,946.00</c:v>
                </c:pt>
                <c:pt idx="6946">
                  <c:v>6,947.00</c:v>
                </c:pt>
                <c:pt idx="6947">
                  <c:v>6,947.99</c:v>
                </c:pt>
                <c:pt idx="6948">
                  <c:v>6,948.99</c:v>
                </c:pt>
                <c:pt idx="6949">
                  <c:v>6,950.00</c:v>
                </c:pt>
                <c:pt idx="6950">
                  <c:v>6,951.00</c:v>
                </c:pt>
                <c:pt idx="6951">
                  <c:v>6,951.99</c:v>
                </c:pt>
                <c:pt idx="6952">
                  <c:v>6,953.00</c:v>
                </c:pt>
                <c:pt idx="6953">
                  <c:v>6,954.00</c:v>
                </c:pt>
                <c:pt idx="6954">
                  <c:v>6,954.99</c:v>
                </c:pt>
                <c:pt idx="6955">
                  <c:v>6,956.00</c:v>
                </c:pt>
                <c:pt idx="6956">
                  <c:v>6,957.00</c:v>
                </c:pt>
                <c:pt idx="6957">
                  <c:v>6,957.99</c:v>
                </c:pt>
                <c:pt idx="6958">
                  <c:v>6,958.99</c:v>
                </c:pt>
                <c:pt idx="6959">
                  <c:v>6,960.00</c:v>
                </c:pt>
                <c:pt idx="6960">
                  <c:v>6,961.00</c:v>
                </c:pt>
                <c:pt idx="6961">
                  <c:v>6,961.99</c:v>
                </c:pt>
                <c:pt idx="6962">
                  <c:v>6,963.00</c:v>
                </c:pt>
                <c:pt idx="6963">
                  <c:v>6,964.00</c:v>
                </c:pt>
                <c:pt idx="6964">
                  <c:v>6,964.99</c:v>
                </c:pt>
                <c:pt idx="6965">
                  <c:v>6,966.00</c:v>
                </c:pt>
                <c:pt idx="6966">
                  <c:v>6,967.00</c:v>
                </c:pt>
                <c:pt idx="6967">
                  <c:v>6,967.99</c:v>
                </c:pt>
                <c:pt idx="6968">
                  <c:v>6,968.99</c:v>
                </c:pt>
                <c:pt idx="6969">
                  <c:v>6,970.00</c:v>
                </c:pt>
                <c:pt idx="6970">
                  <c:v>6,971.00</c:v>
                </c:pt>
                <c:pt idx="6971">
                  <c:v>6,971.99</c:v>
                </c:pt>
                <c:pt idx="6972">
                  <c:v>6,973.00</c:v>
                </c:pt>
                <c:pt idx="6973">
                  <c:v>6,974.00</c:v>
                </c:pt>
                <c:pt idx="6974">
                  <c:v>6,974.99</c:v>
                </c:pt>
                <c:pt idx="6975">
                  <c:v>6,975.99</c:v>
                </c:pt>
                <c:pt idx="6976">
                  <c:v>6,977.00</c:v>
                </c:pt>
                <c:pt idx="6977">
                  <c:v>6,977.99</c:v>
                </c:pt>
                <c:pt idx="6978">
                  <c:v>6,978.99</c:v>
                </c:pt>
                <c:pt idx="6979">
                  <c:v>6,980.00</c:v>
                </c:pt>
                <c:pt idx="6980">
                  <c:v>6,981.00</c:v>
                </c:pt>
                <c:pt idx="6981">
                  <c:v>6,981.99</c:v>
                </c:pt>
                <c:pt idx="6982">
                  <c:v>6,983.00</c:v>
                </c:pt>
                <c:pt idx="6983">
                  <c:v>6,984.00</c:v>
                </c:pt>
                <c:pt idx="6984">
                  <c:v>6,984.99</c:v>
                </c:pt>
                <c:pt idx="6985">
                  <c:v>6,985.99</c:v>
                </c:pt>
                <c:pt idx="6986">
                  <c:v>6,987.00</c:v>
                </c:pt>
                <c:pt idx="6987">
                  <c:v>6,987.99</c:v>
                </c:pt>
                <c:pt idx="6988">
                  <c:v>6,988.99</c:v>
                </c:pt>
                <c:pt idx="6989">
                  <c:v>6,990.00</c:v>
                </c:pt>
                <c:pt idx="6990">
                  <c:v>6,991.00</c:v>
                </c:pt>
                <c:pt idx="6991">
                  <c:v>6,991.99</c:v>
                </c:pt>
                <c:pt idx="6992">
                  <c:v>6,993.00</c:v>
                </c:pt>
                <c:pt idx="6993">
                  <c:v>6,994.00</c:v>
                </c:pt>
                <c:pt idx="6994">
                  <c:v>6,994.99</c:v>
                </c:pt>
                <c:pt idx="6995">
                  <c:v>6,995.99</c:v>
                </c:pt>
                <c:pt idx="6996">
                  <c:v>6,997.00</c:v>
                </c:pt>
                <c:pt idx="6997">
                  <c:v>6,998.00</c:v>
                </c:pt>
                <c:pt idx="6998">
                  <c:v>6,998.99</c:v>
                </c:pt>
                <c:pt idx="6999">
                  <c:v>7,000.00</c:v>
                </c:pt>
                <c:pt idx="7000">
                  <c:v>7,001.00</c:v>
                </c:pt>
                <c:pt idx="7001">
                  <c:v>7,001.99</c:v>
                </c:pt>
                <c:pt idx="7002">
                  <c:v>7,003.00</c:v>
                </c:pt>
                <c:pt idx="7003">
                  <c:v>7,004.00</c:v>
                </c:pt>
                <c:pt idx="7004">
                  <c:v>7,004.99</c:v>
                </c:pt>
                <c:pt idx="7005">
                  <c:v>7,005.99</c:v>
                </c:pt>
                <c:pt idx="7006">
                  <c:v>7,007.00</c:v>
                </c:pt>
                <c:pt idx="7007">
                  <c:v>7,008.00</c:v>
                </c:pt>
                <c:pt idx="7008">
                  <c:v>7,008.99</c:v>
                </c:pt>
                <c:pt idx="7009">
                  <c:v>7,010.00</c:v>
                </c:pt>
                <c:pt idx="7010">
                  <c:v>7,011.00</c:v>
                </c:pt>
                <c:pt idx="7011">
                  <c:v>7,011.99</c:v>
                </c:pt>
                <c:pt idx="7012">
                  <c:v>7,013.00</c:v>
                </c:pt>
                <c:pt idx="7013">
                  <c:v>7,014.00</c:v>
                </c:pt>
                <c:pt idx="7014">
                  <c:v>7,014.99</c:v>
                </c:pt>
                <c:pt idx="7015">
                  <c:v>7,015.99</c:v>
                </c:pt>
                <c:pt idx="7016">
                  <c:v>7,017.00</c:v>
                </c:pt>
                <c:pt idx="7017">
                  <c:v>7,018.00</c:v>
                </c:pt>
                <c:pt idx="7018">
                  <c:v>7,018.99</c:v>
                </c:pt>
                <c:pt idx="7019">
                  <c:v>7,020.00</c:v>
                </c:pt>
                <c:pt idx="7020">
                  <c:v>7,021.00</c:v>
                </c:pt>
                <c:pt idx="7021">
                  <c:v>7,021.99</c:v>
                </c:pt>
                <c:pt idx="7022">
                  <c:v>7,022.99</c:v>
                </c:pt>
                <c:pt idx="7023">
                  <c:v>7,024.00</c:v>
                </c:pt>
                <c:pt idx="7024">
                  <c:v>7,024.99</c:v>
                </c:pt>
                <c:pt idx="7025">
                  <c:v>7,025.99</c:v>
                </c:pt>
                <c:pt idx="7026">
                  <c:v>7,027.00</c:v>
                </c:pt>
                <c:pt idx="7027">
                  <c:v>7,028.00</c:v>
                </c:pt>
                <c:pt idx="7028">
                  <c:v>7,028.99</c:v>
                </c:pt>
                <c:pt idx="7029">
                  <c:v>7,030.00</c:v>
                </c:pt>
                <c:pt idx="7030">
                  <c:v>7,031.00</c:v>
                </c:pt>
                <c:pt idx="7031">
                  <c:v>7,031.99</c:v>
                </c:pt>
                <c:pt idx="7032">
                  <c:v>7,032.99</c:v>
                </c:pt>
                <c:pt idx="7033">
                  <c:v>7,034.00</c:v>
                </c:pt>
                <c:pt idx="7034">
                  <c:v>7,035.00</c:v>
                </c:pt>
                <c:pt idx="7035">
                  <c:v>7,035.99</c:v>
                </c:pt>
                <c:pt idx="7036">
                  <c:v>7,037.00</c:v>
                </c:pt>
                <c:pt idx="7037">
                  <c:v>7,038.00</c:v>
                </c:pt>
                <c:pt idx="7038">
                  <c:v>7,038.99</c:v>
                </c:pt>
                <c:pt idx="7039">
                  <c:v>7,040.00</c:v>
                </c:pt>
                <c:pt idx="7040">
                  <c:v>7,041.00</c:v>
                </c:pt>
                <c:pt idx="7041">
                  <c:v>7,041.99</c:v>
                </c:pt>
                <c:pt idx="7042">
                  <c:v>7,042.99</c:v>
                </c:pt>
                <c:pt idx="7043">
                  <c:v>7,044.00</c:v>
                </c:pt>
                <c:pt idx="7044">
                  <c:v>7,045.00</c:v>
                </c:pt>
                <c:pt idx="7045">
                  <c:v>7,045.99</c:v>
                </c:pt>
                <c:pt idx="7046">
                  <c:v>7,047.00</c:v>
                </c:pt>
                <c:pt idx="7047">
                  <c:v>7,048.00</c:v>
                </c:pt>
                <c:pt idx="7048">
                  <c:v>7,048.99</c:v>
                </c:pt>
                <c:pt idx="7049">
                  <c:v>7,050.00</c:v>
                </c:pt>
                <c:pt idx="7050">
                  <c:v>7,051.00</c:v>
                </c:pt>
                <c:pt idx="7051">
                  <c:v>7,051.99</c:v>
                </c:pt>
                <c:pt idx="7052">
                  <c:v>7,052.99</c:v>
                </c:pt>
                <c:pt idx="7053">
                  <c:v>7,054.00</c:v>
                </c:pt>
                <c:pt idx="7054">
                  <c:v>7,055.00</c:v>
                </c:pt>
                <c:pt idx="7055">
                  <c:v>7,055.99</c:v>
                </c:pt>
                <c:pt idx="7056">
                  <c:v>7,057.00</c:v>
                </c:pt>
                <c:pt idx="7057">
                  <c:v>7,058.00</c:v>
                </c:pt>
                <c:pt idx="7058">
                  <c:v>7,058.99</c:v>
                </c:pt>
                <c:pt idx="7059">
                  <c:v>7,060.00</c:v>
                </c:pt>
                <c:pt idx="7060">
                  <c:v>7,061.00</c:v>
                </c:pt>
                <c:pt idx="7061">
                  <c:v>7,061.99</c:v>
                </c:pt>
                <c:pt idx="7062">
                  <c:v>7,062.99</c:v>
                </c:pt>
                <c:pt idx="7063">
                  <c:v>7,064.00</c:v>
                </c:pt>
                <c:pt idx="7064">
                  <c:v>7,065.00</c:v>
                </c:pt>
                <c:pt idx="7065">
                  <c:v>7,065.99</c:v>
                </c:pt>
                <c:pt idx="7066">
                  <c:v>7,067.00</c:v>
                </c:pt>
                <c:pt idx="7067">
                  <c:v>7,068.00</c:v>
                </c:pt>
                <c:pt idx="7068">
                  <c:v>7,068.99</c:v>
                </c:pt>
                <c:pt idx="7069">
                  <c:v>7,070.00</c:v>
                </c:pt>
                <c:pt idx="7070">
                  <c:v>7,071.00</c:v>
                </c:pt>
                <c:pt idx="7071">
                  <c:v>7,071.99</c:v>
                </c:pt>
                <c:pt idx="7072">
                  <c:v>7,072.99</c:v>
                </c:pt>
                <c:pt idx="7073">
                  <c:v>7,074.00</c:v>
                </c:pt>
                <c:pt idx="7074">
                  <c:v>7,075.00</c:v>
                </c:pt>
                <c:pt idx="7075">
                  <c:v>7,075.99</c:v>
                </c:pt>
                <c:pt idx="7076">
                  <c:v>7,077.00</c:v>
                </c:pt>
                <c:pt idx="7077">
                  <c:v>7,078.00</c:v>
                </c:pt>
                <c:pt idx="7078">
                  <c:v>7,078.99</c:v>
                </c:pt>
                <c:pt idx="7079">
                  <c:v>7,079.99</c:v>
                </c:pt>
                <c:pt idx="7080">
                  <c:v>7,081.00</c:v>
                </c:pt>
                <c:pt idx="7081">
                  <c:v>7,081.99</c:v>
                </c:pt>
                <c:pt idx="7082">
                  <c:v>7,082.99</c:v>
                </c:pt>
                <c:pt idx="7083">
                  <c:v>7,084.00</c:v>
                </c:pt>
                <c:pt idx="7084">
                  <c:v>7,085.00</c:v>
                </c:pt>
                <c:pt idx="7085">
                  <c:v>7,085.99</c:v>
                </c:pt>
                <c:pt idx="7086">
                  <c:v>7,087.00</c:v>
                </c:pt>
                <c:pt idx="7087">
                  <c:v>7,088.00</c:v>
                </c:pt>
                <c:pt idx="7088">
                  <c:v>7,088.99</c:v>
                </c:pt>
                <c:pt idx="7089">
                  <c:v>7,089.99</c:v>
                </c:pt>
                <c:pt idx="7090">
                  <c:v>7,091.00</c:v>
                </c:pt>
                <c:pt idx="7091">
                  <c:v>7,092.00</c:v>
                </c:pt>
                <c:pt idx="7092">
                  <c:v>7,092.99</c:v>
                </c:pt>
                <c:pt idx="7093">
                  <c:v>7,094.00</c:v>
                </c:pt>
                <c:pt idx="7094">
                  <c:v>7,095.00</c:v>
                </c:pt>
                <c:pt idx="7095">
                  <c:v>7,095.99</c:v>
                </c:pt>
                <c:pt idx="7096">
                  <c:v>7,097.00</c:v>
                </c:pt>
                <c:pt idx="7097">
                  <c:v>7,098.00</c:v>
                </c:pt>
                <c:pt idx="7098">
                  <c:v>7,098.99</c:v>
                </c:pt>
                <c:pt idx="7099">
                  <c:v>7,099.99</c:v>
                </c:pt>
                <c:pt idx="7100">
                  <c:v>7,101.00</c:v>
                </c:pt>
                <c:pt idx="7101">
                  <c:v>7,102.00</c:v>
                </c:pt>
                <c:pt idx="7102">
                  <c:v>7,102.99</c:v>
                </c:pt>
                <c:pt idx="7103">
                  <c:v>7,104.00</c:v>
                </c:pt>
                <c:pt idx="7104">
                  <c:v>7,105.00</c:v>
                </c:pt>
                <c:pt idx="7105">
                  <c:v>7,105.99</c:v>
                </c:pt>
                <c:pt idx="7106">
                  <c:v>7,107.00</c:v>
                </c:pt>
                <c:pt idx="7107">
                  <c:v>7,108.00</c:v>
                </c:pt>
                <c:pt idx="7108">
                  <c:v>7,108.99</c:v>
                </c:pt>
                <c:pt idx="7109">
                  <c:v>7,109.99</c:v>
                </c:pt>
                <c:pt idx="7110">
                  <c:v>7,111.00</c:v>
                </c:pt>
                <c:pt idx="7111">
                  <c:v>7,112.00</c:v>
                </c:pt>
                <c:pt idx="7112">
                  <c:v>7,112.99</c:v>
                </c:pt>
                <c:pt idx="7113">
                  <c:v>7,114.00</c:v>
                </c:pt>
                <c:pt idx="7114">
                  <c:v>7,115.00</c:v>
                </c:pt>
                <c:pt idx="7115">
                  <c:v>7,115.99</c:v>
                </c:pt>
                <c:pt idx="7116">
                  <c:v>7,117.00</c:v>
                </c:pt>
                <c:pt idx="7117">
                  <c:v>7,118.00</c:v>
                </c:pt>
                <c:pt idx="7118">
                  <c:v>7,118.99</c:v>
                </c:pt>
                <c:pt idx="7119">
                  <c:v>7,119.99</c:v>
                </c:pt>
                <c:pt idx="7120">
                  <c:v>7,121.00</c:v>
                </c:pt>
                <c:pt idx="7121">
                  <c:v>7,122.00</c:v>
                </c:pt>
                <c:pt idx="7122">
                  <c:v>7,122.99</c:v>
                </c:pt>
                <c:pt idx="7123">
                  <c:v>7,124.00</c:v>
                </c:pt>
                <c:pt idx="7124">
                  <c:v>7,125.00</c:v>
                </c:pt>
                <c:pt idx="7125">
                  <c:v>7,125.99</c:v>
                </c:pt>
                <c:pt idx="7126">
                  <c:v>7,126.99</c:v>
                </c:pt>
                <c:pt idx="7127">
                  <c:v>7,128.00</c:v>
                </c:pt>
                <c:pt idx="7128">
                  <c:v>7,129.00</c:v>
                </c:pt>
                <c:pt idx="7129">
                  <c:v>7,129.99</c:v>
                </c:pt>
                <c:pt idx="7130">
                  <c:v>7,131.00</c:v>
                </c:pt>
                <c:pt idx="7131">
                  <c:v>7,132.00</c:v>
                </c:pt>
                <c:pt idx="7132">
                  <c:v>7,132.99</c:v>
                </c:pt>
                <c:pt idx="7133">
                  <c:v>7,134.00</c:v>
                </c:pt>
                <c:pt idx="7134">
                  <c:v>7,135.00</c:v>
                </c:pt>
                <c:pt idx="7135">
                  <c:v>7,135.99</c:v>
                </c:pt>
                <c:pt idx="7136">
                  <c:v>7,136.99</c:v>
                </c:pt>
                <c:pt idx="7137">
                  <c:v>7,138.00</c:v>
                </c:pt>
                <c:pt idx="7138">
                  <c:v>7,139.00</c:v>
                </c:pt>
                <c:pt idx="7139">
                  <c:v>7,139.99</c:v>
                </c:pt>
                <c:pt idx="7140">
                  <c:v>7,141.00</c:v>
                </c:pt>
                <c:pt idx="7141">
                  <c:v>7,142.00</c:v>
                </c:pt>
                <c:pt idx="7142">
                  <c:v>7,142.99</c:v>
                </c:pt>
                <c:pt idx="7143">
                  <c:v>7,144.00</c:v>
                </c:pt>
                <c:pt idx="7144">
                  <c:v>7,145.00</c:v>
                </c:pt>
                <c:pt idx="7145">
                  <c:v>7,145.99</c:v>
                </c:pt>
                <c:pt idx="7146">
                  <c:v>7,146.99</c:v>
                </c:pt>
                <c:pt idx="7147">
                  <c:v>7,148.00</c:v>
                </c:pt>
                <c:pt idx="7148">
                  <c:v>7,149.00</c:v>
                </c:pt>
                <c:pt idx="7149">
                  <c:v>7,149.99</c:v>
                </c:pt>
                <c:pt idx="7150">
                  <c:v>7,151.00</c:v>
                </c:pt>
                <c:pt idx="7151">
                  <c:v>7,152.00</c:v>
                </c:pt>
                <c:pt idx="7152">
                  <c:v>7,152.99</c:v>
                </c:pt>
                <c:pt idx="7153">
                  <c:v>7,154.00</c:v>
                </c:pt>
                <c:pt idx="7154">
                  <c:v>7,155.00</c:v>
                </c:pt>
                <c:pt idx="7155">
                  <c:v>7,155.99</c:v>
                </c:pt>
                <c:pt idx="7156">
                  <c:v>7,156.99</c:v>
                </c:pt>
                <c:pt idx="7157">
                  <c:v>7,158.00</c:v>
                </c:pt>
                <c:pt idx="7158">
                  <c:v>7,159.00</c:v>
                </c:pt>
                <c:pt idx="7159">
                  <c:v>7,159.99</c:v>
                </c:pt>
                <c:pt idx="7160">
                  <c:v>7,161.00</c:v>
                </c:pt>
                <c:pt idx="7161">
                  <c:v>7,162.00</c:v>
                </c:pt>
                <c:pt idx="7162">
                  <c:v>7,162.99</c:v>
                </c:pt>
                <c:pt idx="7163">
                  <c:v>7,164.00</c:v>
                </c:pt>
                <c:pt idx="7164">
                  <c:v>7,165.00</c:v>
                </c:pt>
                <c:pt idx="7165">
                  <c:v>7,165.99</c:v>
                </c:pt>
                <c:pt idx="7166">
                  <c:v>7,166.99</c:v>
                </c:pt>
                <c:pt idx="7167">
                  <c:v>7,168.00</c:v>
                </c:pt>
                <c:pt idx="7168">
                  <c:v>7,169.00</c:v>
                </c:pt>
                <c:pt idx="7169">
                  <c:v>7,169.99</c:v>
                </c:pt>
                <c:pt idx="7170">
                  <c:v>7,171.00</c:v>
                </c:pt>
                <c:pt idx="7171">
                  <c:v>7,172.00</c:v>
                </c:pt>
                <c:pt idx="7172">
                  <c:v>7,172.99</c:v>
                </c:pt>
                <c:pt idx="7173">
                  <c:v>7,174.00</c:v>
                </c:pt>
                <c:pt idx="7174">
                  <c:v>7,175.00</c:v>
                </c:pt>
                <c:pt idx="7175">
                  <c:v>7,175.99</c:v>
                </c:pt>
                <c:pt idx="7176">
                  <c:v>7,176.99</c:v>
                </c:pt>
                <c:pt idx="7177">
                  <c:v>7,178.00</c:v>
                </c:pt>
                <c:pt idx="7178">
                  <c:v>7,179.00</c:v>
                </c:pt>
                <c:pt idx="7179">
                  <c:v>7,179.99</c:v>
                </c:pt>
                <c:pt idx="7180">
                  <c:v>7,181.00</c:v>
                </c:pt>
                <c:pt idx="7181">
                  <c:v>7,182.00</c:v>
                </c:pt>
                <c:pt idx="7182">
                  <c:v>7,182.99</c:v>
                </c:pt>
                <c:pt idx="7183">
                  <c:v>7,183.99</c:v>
                </c:pt>
                <c:pt idx="7184">
                  <c:v>7,185.00</c:v>
                </c:pt>
                <c:pt idx="7185">
                  <c:v>7,185.99</c:v>
                </c:pt>
                <c:pt idx="7186">
                  <c:v>7,186.99</c:v>
                </c:pt>
                <c:pt idx="7187">
                  <c:v>7,188.00</c:v>
                </c:pt>
                <c:pt idx="7188">
                  <c:v>7,189.00</c:v>
                </c:pt>
                <c:pt idx="7189">
                  <c:v>7,189.99</c:v>
                </c:pt>
                <c:pt idx="7190">
                  <c:v>7,191.00</c:v>
                </c:pt>
                <c:pt idx="7191">
                  <c:v>7,192.00</c:v>
                </c:pt>
                <c:pt idx="7192">
                  <c:v>7,192.99</c:v>
                </c:pt>
                <c:pt idx="7193">
                  <c:v>7,193.99</c:v>
                </c:pt>
                <c:pt idx="7194">
                  <c:v>7,195.00</c:v>
                </c:pt>
                <c:pt idx="7195">
                  <c:v>7,196.00</c:v>
                </c:pt>
                <c:pt idx="7196">
                  <c:v>7,196.99</c:v>
                </c:pt>
                <c:pt idx="7197">
                  <c:v>7,198.00</c:v>
                </c:pt>
                <c:pt idx="7198">
                  <c:v>7,199.00</c:v>
                </c:pt>
                <c:pt idx="7199">
                  <c:v>7,199.99</c:v>
                </c:pt>
                <c:pt idx="7200">
                  <c:v>7,201.00</c:v>
                </c:pt>
                <c:pt idx="7201">
                  <c:v>7,202.00</c:v>
                </c:pt>
                <c:pt idx="7202">
                  <c:v>7,202.99</c:v>
                </c:pt>
                <c:pt idx="7203">
                  <c:v>7,203.99</c:v>
                </c:pt>
                <c:pt idx="7204">
                  <c:v>7,205.00</c:v>
                </c:pt>
                <c:pt idx="7205">
                  <c:v>7,206.00</c:v>
                </c:pt>
                <c:pt idx="7206">
                  <c:v>7,206.99</c:v>
                </c:pt>
                <c:pt idx="7207">
                  <c:v>7,208.00</c:v>
                </c:pt>
                <c:pt idx="7208">
                  <c:v>7,209.00</c:v>
                </c:pt>
                <c:pt idx="7209">
                  <c:v>7,209.99</c:v>
                </c:pt>
                <c:pt idx="7210">
                  <c:v>7,211.00</c:v>
                </c:pt>
                <c:pt idx="7211">
                  <c:v>7,212.00</c:v>
                </c:pt>
                <c:pt idx="7212">
                  <c:v>7,212.99</c:v>
                </c:pt>
                <c:pt idx="7213">
                  <c:v>7,213.99</c:v>
                </c:pt>
                <c:pt idx="7214">
                  <c:v>7,215.00</c:v>
                </c:pt>
                <c:pt idx="7215">
                  <c:v>7,216.00</c:v>
                </c:pt>
                <c:pt idx="7216">
                  <c:v>7,216.99</c:v>
                </c:pt>
                <c:pt idx="7217">
                  <c:v>7,218.00</c:v>
                </c:pt>
                <c:pt idx="7218">
                  <c:v>7,219.00</c:v>
                </c:pt>
                <c:pt idx="7219">
                  <c:v>7,219.99</c:v>
                </c:pt>
                <c:pt idx="7220">
                  <c:v>7,221.00</c:v>
                </c:pt>
                <c:pt idx="7221">
                  <c:v>7,222.00</c:v>
                </c:pt>
                <c:pt idx="7222">
                  <c:v>7,222.99</c:v>
                </c:pt>
                <c:pt idx="7223">
                  <c:v>7,223.99</c:v>
                </c:pt>
                <c:pt idx="7224">
                  <c:v>7,225.00</c:v>
                </c:pt>
                <c:pt idx="7225">
                  <c:v>7,226.00</c:v>
                </c:pt>
                <c:pt idx="7226">
                  <c:v>7,226.99</c:v>
                </c:pt>
                <c:pt idx="7227">
                  <c:v>7,228.00</c:v>
                </c:pt>
                <c:pt idx="7228">
                  <c:v>7,229.00</c:v>
                </c:pt>
                <c:pt idx="7229">
                  <c:v>7,229.99</c:v>
                </c:pt>
                <c:pt idx="7230">
                  <c:v>7,230.99</c:v>
                </c:pt>
                <c:pt idx="7231">
                  <c:v>7,232.00</c:v>
                </c:pt>
                <c:pt idx="7232">
                  <c:v>7,232.99</c:v>
                </c:pt>
                <c:pt idx="7233">
                  <c:v>7,233.99</c:v>
                </c:pt>
                <c:pt idx="7234">
                  <c:v>7,235.00</c:v>
                </c:pt>
                <c:pt idx="7235">
                  <c:v>7,236.00</c:v>
                </c:pt>
                <c:pt idx="7236">
                  <c:v>7,236.99</c:v>
                </c:pt>
                <c:pt idx="7237">
                  <c:v>7,238.00</c:v>
                </c:pt>
                <c:pt idx="7238">
                  <c:v>7,239.00</c:v>
                </c:pt>
                <c:pt idx="7239">
                  <c:v>7,239.99</c:v>
                </c:pt>
                <c:pt idx="7240">
                  <c:v>7,240.99</c:v>
                </c:pt>
                <c:pt idx="7241">
                  <c:v>7,242.00</c:v>
                </c:pt>
                <c:pt idx="7242">
                  <c:v>7,243.00</c:v>
                </c:pt>
                <c:pt idx="7243">
                  <c:v>7,243.99</c:v>
                </c:pt>
                <c:pt idx="7244">
                  <c:v>7,245.00</c:v>
                </c:pt>
                <c:pt idx="7245">
                  <c:v>7,246.00</c:v>
                </c:pt>
                <c:pt idx="7246">
                  <c:v>7,246.99</c:v>
                </c:pt>
                <c:pt idx="7247">
                  <c:v>7,248.00</c:v>
                </c:pt>
                <c:pt idx="7248">
                  <c:v>7,249.00</c:v>
                </c:pt>
                <c:pt idx="7249">
                  <c:v>7,249.99</c:v>
                </c:pt>
                <c:pt idx="7250">
                  <c:v>7,250.99</c:v>
                </c:pt>
                <c:pt idx="7251">
                  <c:v>7,252.00</c:v>
                </c:pt>
                <c:pt idx="7252">
                  <c:v>7,253.00</c:v>
                </c:pt>
                <c:pt idx="7253">
                  <c:v>7,253.99</c:v>
                </c:pt>
                <c:pt idx="7254">
                  <c:v>7,255.00</c:v>
                </c:pt>
                <c:pt idx="7255">
                  <c:v>7,256.00</c:v>
                </c:pt>
                <c:pt idx="7256">
                  <c:v>7,256.99</c:v>
                </c:pt>
                <c:pt idx="7257">
                  <c:v>7,257.99</c:v>
                </c:pt>
                <c:pt idx="7258">
                  <c:v>7,259.00</c:v>
                </c:pt>
                <c:pt idx="7259">
                  <c:v>7,259.99</c:v>
                </c:pt>
                <c:pt idx="7260">
                  <c:v>7,260.99</c:v>
                </c:pt>
                <c:pt idx="7261">
                  <c:v>7,262.00</c:v>
                </c:pt>
                <c:pt idx="7262">
                  <c:v>7,263.00</c:v>
                </c:pt>
                <c:pt idx="7263">
                  <c:v>7,263.99</c:v>
                </c:pt>
                <c:pt idx="7264">
                  <c:v>7,265.00</c:v>
                </c:pt>
                <c:pt idx="7265">
                  <c:v>7,266.00</c:v>
                </c:pt>
                <c:pt idx="7266">
                  <c:v>7,266.99</c:v>
                </c:pt>
                <c:pt idx="7267">
                  <c:v>7,267.99</c:v>
                </c:pt>
                <c:pt idx="7268">
                  <c:v>7,269.00</c:v>
                </c:pt>
                <c:pt idx="7269">
                  <c:v>7,270.00</c:v>
                </c:pt>
                <c:pt idx="7270">
                  <c:v>7,270.99</c:v>
                </c:pt>
                <c:pt idx="7271">
                  <c:v>7,272.00</c:v>
                </c:pt>
                <c:pt idx="7272">
                  <c:v>7,273.00</c:v>
                </c:pt>
                <c:pt idx="7273">
                  <c:v>7,273.99</c:v>
                </c:pt>
                <c:pt idx="7274">
                  <c:v>7,275.00</c:v>
                </c:pt>
                <c:pt idx="7275">
                  <c:v>7,276.00</c:v>
                </c:pt>
                <c:pt idx="7276">
                  <c:v>7,276.99</c:v>
                </c:pt>
                <c:pt idx="7277">
                  <c:v>7,277.99</c:v>
                </c:pt>
                <c:pt idx="7278">
                  <c:v>7,279.00</c:v>
                </c:pt>
                <c:pt idx="7279">
                  <c:v>7,280.00</c:v>
                </c:pt>
                <c:pt idx="7280">
                  <c:v>7,280.99</c:v>
                </c:pt>
                <c:pt idx="7281">
                  <c:v>7,282.00</c:v>
                </c:pt>
                <c:pt idx="7282">
                  <c:v>7,283.00</c:v>
                </c:pt>
                <c:pt idx="7283">
                  <c:v>7,283.99</c:v>
                </c:pt>
                <c:pt idx="7284">
                  <c:v>7,285.00</c:v>
                </c:pt>
                <c:pt idx="7285">
                  <c:v>7,286.00</c:v>
                </c:pt>
                <c:pt idx="7286">
                  <c:v>7,286.99</c:v>
                </c:pt>
                <c:pt idx="7287">
                  <c:v>7,287.99</c:v>
                </c:pt>
                <c:pt idx="7288">
                  <c:v>7,289.00</c:v>
                </c:pt>
                <c:pt idx="7289">
                  <c:v>7,290.00</c:v>
                </c:pt>
                <c:pt idx="7290">
                  <c:v>7,290.99</c:v>
                </c:pt>
                <c:pt idx="7291">
                  <c:v>7,292.00</c:v>
                </c:pt>
                <c:pt idx="7292">
                  <c:v>7,293.00</c:v>
                </c:pt>
                <c:pt idx="7293">
                  <c:v>7,293.99</c:v>
                </c:pt>
                <c:pt idx="7294">
                  <c:v>7,295.00</c:v>
                </c:pt>
                <c:pt idx="7295">
                  <c:v>7,296.00</c:v>
                </c:pt>
                <c:pt idx="7296">
                  <c:v>7,296.99</c:v>
                </c:pt>
                <c:pt idx="7297">
                  <c:v>7,297.99</c:v>
                </c:pt>
                <c:pt idx="7298">
                  <c:v>7,299.00</c:v>
                </c:pt>
                <c:pt idx="7299">
                  <c:v>7,300.00</c:v>
                </c:pt>
                <c:pt idx="7300">
                  <c:v>7,300.99</c:v>
                </c:pt>
                <c:pt idx="7301">
                  <c:v>7,302.00</c:v>
                </c:pt>
                <c:pt idx="7302">
                  <c:v>7,303.00</c:v>
                </c:pt>
                <c:pt idx="7303">
                  <c:v>7,303.99</c:v>
                </c:pt>
                <c:pt idx="7304">
                  <c:v>7,304.99</c:v>
                </c:pt>
                <c:pt idx="7305">
                  <c:v>7,306.00</c:v>
                </c:pt>
                <c:pt idx="7306">
                  <c:v>7,307.00</c:v>
                </c:pt>
                <c:pt idx="7307">
                  <c:v>7,307.99</c:v>
                </c:pt>
                <c:pt idx="7308">
                  <c:v>7,309.00</c:v>
                </c:pt>
                <c:pt idx="7309">
                  <c:v>7,310.00</c:v>
                </c:pt>
                <c:pt idx="7310">
                  <c:v>7,310.99</c:v>
                </c:pt>
                <c:pt idx="7311">
                  <c:v>7,312.00</c:v>
                </c:pt>
                <c:pt idx="7312">
                  <c:v>7,313.00</c:v>
                </c:pt>
                <c:pt idx="7313">
                  <c:v>7,313.99</c:v>
                </c:pt>
                <c:pt idx="7314">
                  <c:v>7,314.99</c:v>
                </c:pt>
                <c:pt idx="7315">
                  <c:v>7,316.00</c:v>
                </c:pt>
                <c:pt idx="7316">
                  <c:v>7,317.00</c:v>
                </c:pt>
                <c:pt idx="7317">
                  <c:v>7,317.99</c:v>
                </c:pt>
                <c:pt idx="7318">
                  <c:v>7,319.00</c:v>
                </c:pt>
                <c:pt idx="7319">
                  <c:v>7,320.00</c:v>
                </c:pt>
                <c:pt idx="7320">
                  <c:v>7,320.99</c:v>
                </c:pt>
                <c:pt idx="7321">
                  <c:v>7,321.99</c:v>
                </c:pt>
                <c:pt idx="7322">
                  <c:v>7,323.00</c:v>
                </c:pt>
                <c:pt idx="7323">
                  <c:v>7,323.99</c:v>
                </c:pt>
                <c:pt idx="7324">
                  <c:v>7,324.99</c:v>
                </c:pt>
                <c:pt idx="7325">
                  <c:v>7,326.00</c:v>
                </c:pt>
                <c:pt idx="7326">
                  <c:v>7,327.00</c:v>
                </c:pt>
                <c:pt idx="7327">
                  <c:v>7,327.99</c:v>
                </c:pt>
                <c:pt idx="7328">
                  <c:v>7,329.00</c:v>
                </c:pt>
                <c:pt idx="7329">
                  <c:v>7,330.00</c:v>
                </c:pt>
                <c:pt idx="7330">
                  <c:v>7,330.99</c:v>
                </c:pt>
                <c:pt idx="7331">
                  <c:v>7,331.99</c:v>
                </c:pt>
                <c:pt idx="7332">
                  <c:v>7,333.00</c:v>
                </c:pt>
                <c:pt idx="7333">
                  <c:v>7,333.99</c:v>
                </c:pt>
                <c:pt idx="7334">
                  <c:v>7,334.99</c:v>
                </c:pt>
                <c:pt idx="7335">
                  <c:v>7,336.00</c:v>
                </c:pt>
                <c:pt idx="7336">
                  <c:v>7,337.00</c:v>
                </c:pt>
                <c:pt idx="7337">
                  <c:v>7,337.99</c:v>
                </c:pt>
                <c:pt idx="7338">
                  <c:v>7,339.00</c:v>
                </c:pt>
                <c:pt idx="7339">
                  <c:v>7,340.00</c:v>
                </c:pt>
                <c:pt idx="7340">
                  <c:v>7,340.99</c:v>
                </c:pt>
                <c:pt idx="7341">
                  <c:v>7,341.99</c:v>
                </c:pt>
                <c:pt idx="7342">
                  <c:v>7,343.00</c:v>
                </c:pt>
                <c:pt idx="7343">
                  <c:v>7,344.00</c:v>
                </c:pt>
                <c:pt idx="7344">
                  <c:v>7,344.99</c:v>
                </c:pt>
                <c:pt idx="7345">
                  <c:v>7,346.00</c:v>
                </c:pt>
                <c:pt idx="7346">
                  <c:v>7,347.00</c:v>
                </c:pt>
                <c:pt idx="7347">
                  <c:v>7,347.99</c:v>
                </c:pt>
                <c:pt idx="7348">
                  <c:v>7,349.00</c:v>
                </c:pt>
                <c:pt idx="7349">
                  <c:v>7,350.00</c:v>
                </c:pt>
                <c:pt idx="7350">
                  <c:v>7,350.99</c:v>
                </c:pt>
                <c:pt idx="7351">
                  <c:v>7,351.99</c:v>
                </c:pt>
                <c:pt idx="7352">
                  <c:v>7,353.00</c:v>
                </c:pt>
                <c:pt idx="7353">
                  <c:v>7,354.00</c:v>
                </c:pt>
                <c:pt idx="7354">
                  <c:v>7,354.99</c:v>
                </c:pt>
                <c:pt idx="7355">
                  <c:v>7,356.00</c:v>
                </c:pt>
                <c:pt idx="7356">
                  <c:v>7,357.00</c:v>
                </c:pt>
                <c:pt idx="7357">
                  <c:v>7,357.99</c:v>
                </c:pt>
                <c:pt idx="7358">
                  <c:v>7,359.00</c:v>
                </c:pt>
                <c:pt idx="7359">
                  <c:v>7,360.00</c:v>
                </c:pt>
                <c:pt idx="7360">
                  <c:v>7,360.99</c:v>
                </c:pt>
                <c:pt idx="7361">
                  <c:v>7,361.99</c:v>
                </c:pt>
                <c:pt idx="7362">
                  <c:v>7,363.00</c:v>
                </c:pt>
                <c:pt idx="7363">
                  <c:v>7,364.00</c:v>
                </c:pt>
                <c:pt idx="7364">
                  <c:v>7,364.99</c:v>
                </c:pt>
                <c:pt idx="7365">
                  <c:v>7,366.00</c:v>
                </c:pt>
                <c:pt idx="7366">
                  <c:v>7,367.00</c:v>
                </c:pt>
                <c:pt idx="7367">
                  <c:v>7,367.99</c:v>
                </c:pt>
                <c:pt idx="7368">
                  <c:v>7,369.00</c:v>
                </c:pt>
                <c:pt idx="7369">
                  <c:v>7,370.00</c:v>
                </c:pt>
                <c:pt idx="7370">
                  <c:v>7,370.99</c:v>
                </c:pt>
                <c:pt idx="7371">
                  <c:v>7,371.99</c:v>
                </c:pt>
                <c:pt idx="7372">
                  <c:v>7,373.00</c:v>
                </c:pt>
                <c:pt idx="7373">
                  <c:v>7,374.00</c:v>
                </c:pt>
                <c:pt idx="7374">
                  <c:v>7,374.99</c:v>
                </c:pt>
                <c:pt idx="7375">
                  <c:v>7,376.00</c:v>
                </c:pt>
                <c:pt idx="7376">
                  <c:v>7,377.00</c:v>
                </c:pt>
                <c:pt idx="7377">
                  <c:v>7,377.99</c:v>
                </c:pt>
                <c:pt idx="7378">
                  <c:v>7,378.99</c:v>
                </c:pt>
                <c:pt idx="7379">
                  <c:v>7,380.00</c:v>
                </c:pt>
                <c:pt idx="7380">
                  <c:v>7,381.00</c:v>
                </c:pt>
                <c:pt idx="7381">
                  <c:v>7,381.99</c:v>
                </c:pt>
                <c:pt idx="7382">
                  <c:v>7,383.00</c:v>
                </c:pt>
                <c:pt idx="7383">
                  <c:v>7,384.00</c:v>
                </c:pt>
                <c:pt idx="7384">
                  <c:v>7,384.99</c:v>
                </c:pt>
                <c:pt idx="7385">
                  <c:v>7,386.00</c:v>
                </c:pt>
                <c:pt idx="7386">
                  <c:v>7,387.00</c:v>
                </c:pt>
                <c:pt idx="7387">
                  <c:v>7,387.99</c:v>
                </c:pt>
                <c:pt idx="7388">
                  <c:v>7,388.99</c:v>
                </c:pt>
                <c:pt idx="7389">
                  <c:v>7,390.00</c:v>
                </c:pt>
                <c:pt idx="7390">
                  <c:v>7,391.00</c:v>
                </c:pt>
                <c:pt idx="7391">
                  <c:v>7,391.99</c:v>
                </c:pt>
                <c:pt idx="7392">
                  <c:v>7,393.00</c:v>
                </c:pt>
                <c:pt idx="7393">
                  <c:v>7,394.00</c:v>
                </c:pt>
                <c:pt idx="7394">
                  <c:v>7,394.99</c:v>
                </c:pt>
                <c:pt idx="7395">
                  <c:v>7,396.00</c:v>
                </c:pt>
                <c:pt idx="7396">
                  <c:v>7,397.00</c:v>
                </c:pt>
                <c:pt idx="7397">
                  <c:v>7,397.99</c:v>
                </c:pt>
                <c:pt idx="7398">
                  <c:v>7,398.99</c:v>
                </c:pt>
                <c:pt idx="7399">
                  <c:v>7,400.00</c:v>
                </c:pt>
                <c:pt idx="7400">
                  <c:v>7,401.00</c:v>
                </c:pt>
                <c:pt idx="7401">
                  <c:v>7,401.99</c:v>
                </c:pt>
                <c:pt idx="7402">
                  <c:v>7,403.00</c:v>
                </c:pt>
                <c:pt idx="7403">
                  <c:v>7,404.00</c:v>
                </c:pt>
                <c:pt idx="7404">
                  <c:v>7,404.99</c:v>
                </c:pt>
                <c:pt idx="7405">
                  <c:v>7,406.00</c:v>
                </c:pt>
                <c:pt idx="7406">
                  <c:v>7,407.00</c:v>
                </c:pt>
                <c:pt idx="7407">
                  <c:v>7,407.99</c:v>
                </c:pt>
                <c:pt idx="7408">
                  <c:v>7,408.99</c:v>
                </c:pt>
                <c:pt idx="7409">
                  <c:v>7,410.00</c:v>
                </c:pt>
                <c:pt idx="7410">
                  <c:v>7,411.00</c:v>
                </c:pt>
                <c:pt idx="7411">
                  <c:v>7,411.99</c:v>
                </c:pt>
                <c:pt idx="7412">
                  <c:v>7,413.00</c:v>
                </c:pt>
                <c:pt idx="7413">
                  <c:v>7,414.00</c:v>
                </c:pt>
                <c:pt idx="7414">
                  <c:v>7,414.99</c:v>
                </c:pt>
                <c:pt idx="7415">
                  <c:v>7,416.00</c:v>
                </c:pt>
                <c:pt idx="7416">
                  <c:v>7,417.00</c:v>
                </c:pt>
                <c:pt idx="7417">
                  <c:v>7,417.99</c:v>
                </c:pt>
                <c:pt idx="7418">
                  <c:v>7,418.99</c:v>
                </c:pt>
                <c:pt idx="7419">
                  <c:v>7,420.00</c:v>
                </c:pt>
                <c:pt idx="7420">
                  <c:v>7,421.00</c:v>
                </c:pt>
                <c:pt idx="7421">
                  <c:v>7,421.99</c:v>
                </c:pt>
                <c:pt idx="7422">
                  <c:v>7,423.00</c:v>
                </c:pt>
                <c:pt idx="7423">
                  <c:v>7,424.00</c:v>
                </c:pt>
                <c:pt idx="7424">
                  <c:v>7,424.99</c:v>
                </c:pt>
                <c:pt idx="7425">
                  <c:v>7,425.99</c:v>
                </c:pt>
                <c:pt idx="7426">
                  <c:v>7,427.00</c:v>
                </c:pt>
                <c:pt idx="7427">
                  <c:v>7,427.99</c:v>
                </c:pt>
                <c:pt idx="7428">
                  <c:v>7,428.99</c:v>
                </c:pt>
                <c:pt idx="7429">
                  <c:v>7,430.00</c:v>
                </c:pt>
                <c:pt idx="7430">
                  <c:v>7,431.00</c:v>
                </c:pt>
                <c:pt idx="7431">
                  <c:v>7,431.99</c:v>
                </c:pt>
                <c:pt idx="7432">
                  <c:v>7,433.00</c:v>
                </c:pt>
                <c:pt idx="7433">
                  <c:v>7,434.00</c:v>
                </c:pt>
                <c:pt idx="7434">
                  <c:v>7,434.99</c:v>
                </c:pt>
                <c:pt idx="7435">
                  <c:v>7,435.99</c:v>
                </c:pt>
                <c:pt idx="7436">
                  <c:v>7,437.00</c:v>
                </c:pt>
                <c:pt idx="7437">
                  <c:v>7,438.00</c:v>
                </c:pt>
                <c:pt idx="7438">
                  <c:v>7,438.99</c:v>
                </c:pt>
                <c:pt idx="7439">
                  <c:v>7,440.00</c:v>
                </c:pt>
                <c:pt idx="7440">
                  <c:v>7,441.00</c:v>
                </c:pt>
                <c:pt idx="7441">
                  <c:v>7,441.99</c:v>
                </c:pt>
                <c:pt idx="7442">
                  <c:v>7,443.00</c:v>
                </c:pt>
                <c:pt idx="7443">
                  <c:v>7,444.00</c:v>
                </c:pt>
                <c:pt idx="7444">
                  <c:v>7,444.99</c:v>
                </c:pt>
                <c:pt idx="7445">
                  <c:v>7,445.99</c:v>
                </c:pt>
                <c:pt idx="7446">
                  <c:v>7,447.00</c:v>
                </c:pt>
                <c:pt idx="7447">
                  <c:v>7,448.00</c:v>
                </c:pt>
                <c:pt idx="7448">
                  <c:v>7,448.99</c:v>
                </c:pt>
                <c:pt idx="7449">
                  <c:v>7,450.00</c:v>
                </c:pt>
                <c:pt idx="7450">
                  <c:v>7,451.00</c:v>
                </c:pt>
                <c:pt idx="7451">
                  <c:v>7,451.99</c:v>
                </c:pt>
                <c:pt idx="7452">
                  <c:v>7,452.99</c:v>
                </c:pt>
                <c:pt idx="7453">
                  <c:v>7,454.00</c:v>
                </c:pt>
                <c:pt idx="7454">
                  <c:v>7,455.00</c:v>
                </c:pt>
                <c:pt idx="7455">
                  <c:v>7,455.99</c:v>
                </c:pt>
                <c:pt idx="7456">
                  <c:v>7,457.00</c:v>
                </c:pt>
                <c:pt idx="7457">
                  <c:v>7,458.00</c:v>
                </c:pt>
                <c:pt idx="7458">
                  <c:v>7,458.99</c:v>
                </c:pt>
                <c:pt idx="7459">
                  <c:v>7,460.00</c:v>
                </c:pt>
                <c:pt idx="7460">
                  <c:v>7,461.00</c:v>
                </c:pt>
                <c:pt idx="7461">
                  <c:v>7,461.99</c:v>
                </c:pt>
                <c:pt idx="7462">
                  <c:v>7,462.99</c:v>
                </c:pt>
                <c:pt idx="7463">
                  <c:v>7,464.00</c:v>
                </c:pt>
                <c:pt idx="7464">
                  <c:v>7,465.00</c:v>
                </c:pt>
                <c:pt idx="7465">
                  <c:v>7,465.99</c:v>
                </c:pt>
                <c:pt idx="7466">
                  <c:v>7,467.00</c:v>
                </c:pt>
                <c:pt idx="7467">
                  <c:v>7,468.00</c:v>
                </c:pt>
                <c:pt idx="7468">
                  <c:v>7,468.99</c:v>
                </c:pt>
                <c:pt idx="7469">
                  <c:v>7,470.00</c:v>
                </c:pt>
                <c:pt idx="7470">
                  <c:v>7,471.00</c:v>
                </c:pt>
                <c:pt idx="7471">
                  <c:v>7,471.99</c:v>
                </c:pt>
                <c:pt idx="7472">
                  <c:v>7,472.99</c:v>
                </c:pt>
                <c:pt idx="7473">
                  <c:v>7,474.00</c:v>
                </c:pt>
                <c:pt idx="7474">
                  <c:v>7,475.00</c:v>
                </c:pt>
                <c:pt idx="7475">
                  <c:v>7,475.99</c:v>
                </c:pt>
                <c:pt idx="7476">
                  <c:v>7,477.00</c:v>
                </c:pt>
                <c:pt idx="7477">
                  <c:v>7,478.00</c:v>
                </c:pt>
                <c:pt idx="7478">
                  <c:v>7,478.99</c:v>
                </c:pt>
                <c:pt idx="7479">
                  <c:v>7,479.99</c:v>
                </c:pt>
                <c:pt idx="7480">
                  <c:v>7,481.00</c:v>
                </c:pt>
                <c:pt idx="7481">
                  <c:v>7,481.99</c:v>
                </c:pt>
                <c:pt idx="7482">
                  <c:v>7,482.99</c:v>
                </c:pt>
                <c:pt idx="7483">
                  <c:v>7,484.00</c:v>
                </c:pt>
                <c:pt idx="7484">
                  <c:v>7,485.00</c:v>
                </c:pt>
                <c:pt idx="7485">
                  <c:v>7,485.99</c:v>
                </c:pt>
                <c:pt idx="7486">
                  <c:v>7,487.00</c:v>
                </c:pt>
                <c:pt idx="7487">
                  <c:v>7,488.00</c:v>
                </c:pt>
                <c:pt idx="7488">
                  <c:v>7,488.99</c:v>
                </c:pt>
                <c:pt idx="7489">
                  <c:v>7,489.99</c:v>
                </c:pt>
                <c:pt idx="7490">
                  <c:v>7,491.00</c:v>
                </c:pt>
                <c:pt idx="7491">
                  <c:v>7,491.99</c:v>
                </c:pt>
                <c:pt idx="7492">
                  <c:v>7,492.99</c:v>
                </c:pt>
                <c:pt idx="7493">
                  <c:v>7,494.00</c:v>
                </c:pt>
                <c:pt idx="7494">
                  <c:v>7,495.00</c:v>
                </c:pt>
                <c:pt idx="7495">
                  <c:v>7,495.99</c:v>
                </c:pt>
                <c:pt idx="7496">
                  <c:v>7,497.00</c:v>
                </c:pt>
                <c:pt idx="7497">
                  <c:v>7,498.00</c:v>
                </c:pt>
                <c:pt idx="7498">
                  <c:v>7,498.99</c:v>
                </c:pt>
                <c:pt idx="7499">
                  <c:v>7,499.99</c:v>
                </c:pt>
                <c:pt idx="7500">
                  <c:v>7,501.00</c:v>
                </c:pt>
                <c:pt idx="7501">
                  <c:v>7,502.00</c:v>
                </c:pt>
                <c:pt idx="7502">
                  <c:v>7,502.99</c:v>
                </c:pt>
                <c:pt idx="7503">
                  <c:v>7,504.00</c:v>
                </c:pt>
                <c:pt idx="7504">
                  <c:v>7,505.00</c:v>
                </c:pt>
                <c:pt idx="7505">
                  <c:v>7,505.99</c:v>
                </c:pt>
                <c:pt idx="7506">
                  <c:v>7,507.00</c:v>
                </c:pt>
                <c:pt idx="7507">
                  <c:v>7,508.00</c:v>
                </c:pt>
                <c:pt idx="7508">
                  <c:v>7,508.99</c:v>
                </c:pt>
                <c:pt idx="7509">
                  <c:v>7,509.99</c:v>
                </c:pt>
                <c:pt idx="7510">
                  <c:v>7,511.00</c:v>
                </c:pt>
                <c:pt idx="7511">
                  <c:v>7,512.00</c:v>
                </c:pt>
                <c:pt idx="7512">
                  <c:v>7,512.99</c:v>
                </c:pt>
                <c:pt idx="7513">
                  <c:v>7,514.00</c:v>
                </c:pt>
                <c:pt idx="7514">
                  <c:v>7,515.00</c:v>
                </c:pt>
                <c:pt idx="7515">
                  <c:v>7,515.99</c:v>
                </c:pt>
                <c:pt idx="7516">
                  <c:v>7,517.00</c:v>
                </c:pt>
                <c:pt idx="7517">
                  <c:v>7,518.00</c:v>
                </c:pt>
                <c:pt idx="7518">
                  <c:v>7,518.99</c:v>
                </c:pt>
                <c:pt idx="7519">
                  <c:v>7,519.99</c:v>
                </c:pt>
                <c:pt idx="7520">
                  <c:v>7,521.00</c:v>
                </c:pt>
                <c:pt idx="7521">
                  <c:v>7,522.00</c:v>
                </c:pt>
                <c:pt idx="7522">
                  <c:v>7,522.99</c:v>
                </c:pt>
                <c:pt idx="7523">
                  <c:v>7,524.00</c:v>
                </c:pt>
                <c:pt idx="7524">
                  <c:v>7,525.00</c:v>
                </c:pt>
                <c:pt idx="7525">
                  <c:v>7,525.99</c:v>
                </c:pt>
                <c:pt idx="7526">
                  <c:v>7,526.99</c:v>
                </c:pt>
                <c:pt idx="7527">
                  <c:v>7,528.00</c:v>
                </c:pt>
                <c:pt idx="7528">
                  <c:v>7,528.99</c:v>
                </c:pt>
                <c:pt idx="7529">
                  <c:v>7,529.99</c:v>
                </c:pt>
                <c:pt idx="7530">
                  <c:v>7,531.00</c:v>
                </c:pt>
                <c:pt idx="7531">
                  <c:v>7,532.00</c:v>
                </c:pt>
                <c:pt idx="7532">
                  <c:v>7,532.99</c:v>
                </c:pt>
                <c:pt idx="7533">
                  <c:v>7,534.00</c:v>
                </c:pt>
                <c:pt idx="7534">
                  <c:v>7,535.00</c:v>
                </c:pt>
                <c:pt idx="7535">
                  <c:v>7,535.99</c:v>
                </c:pt>
                <c:pt idx="7536">
                  <c:v>7,536.99</c:v>
                </c:pt>
                <c:pt idx="7537">
                  <c:v>7,538.00</c:v>
                </c:pt>
                <c:pt idx="7538">
                  <c:v>7,539.00</c:v>
                </c:pt>
                <c:pt idx="7539">
                  <c:v>7,539.99</c:v>
                </c:pt>
                <c:pt idx="7540">
                  <c:v>7,541.00</c:v>
                </c:pt>
                <c:pt idx="7541">
                  <c:v>7,542.00</c:v>
                </c:pt>
                <c:pt idx="7542">
                  <c:v>7,542.99</c:v>
                </c:pt>
                <c:pt idx="7543">
                  <c:v>7,544.00</c:v>
                </c:pt>
                <c:pt idx="7544">
                  <c:v>7,545.00</c:v>
                </c:pt>
                <c:pt idx="7545">
                  <c:v>7,545.99</c:v>
                </c:pt>
                <c:pt idx="7546">
                  <c:v>7,546.99</c:v>
                </c:pt>
                <c:pt idx="7547">
                  <c:v>7,548.00</c:v>
                </c:pt>
                <c:pt idx="7548">
                  <c:v>7,549.00</c:v>
                </c:pt>
                <c:pt idx="7549">
                  <c:v>7,549.99</c:v>
                </c:pt>
                <c:pt idx="7550">
                  <c:v>7,551.00</c:v>
                </c:pt>
                <c:pt idx="7551">
                  <c:v>7,552.00</c:v>
                </c:pt>
                <c:pt idx="7552">
                  <c:v>7,552.99</c:v>
                </c:pt>
                <c:pt idx="7553">
                  <c:v>7,554.00</c:v>
                </c:pt>
                <c:pt idx="7554">
                  <c:v>7,555.00</c:v>
                </c:pt>
                <c:pt idx="7555">
                  <c:v>7,555.99</c:v>
                </c:pt>
                <c:pt idx="7556">
                  <c:v>7,556.99</c:v>
                </c:pt>
                <c:pt idx="7557">
                  <c:v>7,558.00</c:v>
                </c:pt>
                <c:pt idx="7558">
                  <c:v>7,559.00</c:v>
                </c:pt>
                <c:pt idx="7559">
                  <c:v>7,559.99</c:v>
                </c:pt>
                <c:pt idx="7560">
                  <c:v>7,561.00</c:v>
                </c:pt>
                <c:pt idx="7561">
                  <c:v>7,562.00</c:v>
                </c:pt>
                <c:pt idx="7562">
                  <c:v>7,562.99</c:v>
                </c:pt>
                <c:pt idx="7563">
                  <c:v>7,564.00</c:v>
                </c:pt>
                <c:pt idx="7564">
                  <c:v>7,565.00</c:v>
                </c:pt>
                <c:pt idx="7565">
                  <c:v>7,565.99</c:v>
                </c:pt>
                <c:pt idx="7566">
                  <c:v>7,566.99</c:v>
                </c:pt>
                <c:pt idx="7567">
                  <c:v>7,568.00</c:v>
                </c:pt>
                <c:pt idx="7568">
                  <c:v>7,569.00</c:v>
                </c:pt>
                <c:pt idx="7569">
                  <c:v>7,569.99</c:v>
                </c:pt>
                <c:pt idx="7570">
                  <c:v>7,571.00</c:v>
                </c:pt>
                <c:pt idx="7571">
                  <c:v>7,572.00</c:v>
                </c:pt>
                <c:pt idx="7572">
                  <c:v>7,572.99</c:v>
                </c:pt>
                <c:pt idx="7573">
                  <c:v>7,574.00</c:v>
                </c:pt>
                <c:pt idx="7574">
                  <c:v>7,575.00</c:v>
                </c:pt>
                <c:pt idx="7575">
                  <c:v>7,575.99</c:v>
                </c:pt>
                <c:pt idx="7576">
                  <c:v>7,576.99</c:v>
                </c:pt>
                <c:pt idx="7577">
                  <c:v>7,578.00</c:v>
                </c:pt>
                <c:pt idx="7578">
                  <c:v>7,579.00</c:v>
                </c:pt>
                <c:pt idx="7579">
                  <c:v>7,579.99</c:v>
                </c:pt>
                <c:pt idx="7580">
                  <c:v>7,581.00</c:v>
                </c:pt>
                <c:pt idx="7581">
                  <c:v>7,582.00</c:v>
                </c:pt>
                <c:pt idx="7582">
                  <c:v>7,582.99</c:v>
                </c:pt>
                <c:pt idx="7583">
                  <c:v>7,583.99</c:v>
                </c:pt>
                <c:pt idx="7584">
                  <c:v>7,585.00</c:v>
                </c:pt>
                <c:pt idx="7585">
                  <c:v>7,586.00</c:v>
                </c:pt>
                <c:pt idx="7586">
                  <c:v>7,586.99</c:v>
                </c:pt>
                <c:pt idx="7587">
                  <c:v>7,588.00</c:v>
                </c:pt>
                <c:pt idx="7588">
                  <c:v>7,589.00</c:v>
                </c:pt>
                <c:pt idx="7589">
                  <c:v>7,589.99</c:v>
                </c:pt>
                <c:pt idx="7590">
                  <c:v>7,591.00</c:v>
                </c:pt>
                <c:pt idx="7591">
                  <c:v>7,592.00</c:v>
                </c:pt>
                <c:pt idx="7592">
                  <c:v>7,592.99</c:v>
                </c:pt>
                <c:pt idx="7593">
                  <c:v>7,593.99</c:v>
                </c:pt>
                <c:pt idx="7594">
                  <c:v>7,595.00</c:v>
                </c:pt>
                <c:pt idx="7595">
                  <c:v>7,596.00</c:v>
                </c:pt>
                <c:pt idx="7596">
                  <c:v>7,596.99</c:v>
                </c:pt>
                <c:pt idx="7597">
                  <c:v>7,598.00</c:v>
                </c:pt>
                <c:pt idx="7598">
                  <c:v>7,599.00</c:v>
                </c:pt>
                <c:pt idx="7599">
                  <c:v>7,599.99</c:v>
                </c:pt>
                <c:pt idx="7600">
                  <c:v>7,601.00</c:v>
                </c:pt>
                <c:pt idx="7601">
                  <c:v>7,602.00</c:v>
                </c:pt>
                <c:pt idx="7602">
                  <c:v>7,602.99</c:v>
                </c:pt>
                <c:pt idx="7603">
                  <c:v>7,603.99</c:v>
                </c:pt>
                <c:pt idx="7604">
                  <c:v>7,605.00</c:v>
                </c:pt>
                <c:pt idx="7605">
                  <c:v>7,606.00</c:v>
                </c:pt>
                <c:pt idx="7606">
                  <c:v>7,606.99</c:v>
                </c:pt>
                <c:pt idx="7607">
                  <c:v>7,608.00</c:v>
                </c:pt>
                <c:pt idx="7608">
                  <c:v>7,609.00</c:v>
                </c:pt>
                <c:pt idx="7609">
                  <c:v>7,609.99</c:v>
                </c:pt>
                <c:pt idx="7610">
                  <c:v>7,611.00</c:v>
                </c:pt>
                <c:pt idx="7611">
                  <c:v>7,612.00</c:v>
                </c:pt>
                <c:pt idx="7612">
                  <c:v>7,612.99</c:v>
                </c:pt>
                <c:pt idx="7613">
                  <c:v>7,613.99</c:v>
                </c:pt>
                <c:pt idx="7614">
                  <c:v>7,615.00</c:v>
                </c:pt>
                <c:pt idx="7615">
                  <c:v>7,616.00</c:v>
                </c:pt>
                <c:pt idx="7616">
                  <c:v>7,616.99</c:v>
                </c:pt>
                <c:pt idx="7617">
                  <c:v>7,618.00</c:v>
                </c:pt>
                <c:pt idx="7618">
                  <c:v>7,619.00</c:v>
                </c:pt>
                <c:pt idx="7619">
                  <c:v>7,619.99</c:v>
                </c:pt>
                <c:pt idx="7620">
                  <c:v>7,621.00</c:v>
                </c:pt>
                <c:pt idx="7621">
                  <c:v>7,622.00</c:v>
                </c:pt>
                <c:pt idx="7622">
                  <c:v>7,622.99</c:v>
                </c:pt>
                <c:pt idx="7623">
                  <c:v>7,623.99</c:v>
                </c:pt>
                <c:pt idx="7624">
                  <c:v>7,625.00</c:v>
                </c:pt>
                <c:pt idx="7625">
                  <c:v>7,626.00</c:v>
                </c:pt>
                <c:pt idx="7626">
                  <c:v>7,626.99</c:v>
                </c:pt>
                <c:pt idx="7627">
                  <c:v>7,628.00</c:v>
                </c:pt>
                <c:pt idx="7628">
                  <c:v>7,629.00</c:v>
                </c:pt>
                <c:pt idx="7629">
                  <c:v>7,629.99</c:v>
                </c:pt>
                <c:pt idx="7630">
                  <c:v>7,630.99</c:v>
                </c:pt>
                <c:pt idx="7631">
                  <c:v>7,632.00</c:v>
                </c:pt>
                <c:pt idx="7632">
                  <c:v>7,632.99</c:v>
                </c:pt>
                <c:pt idx="7633">
                  <c:v>7,633.99</c:v>
                </c:pt>
                <c:pt idx="7634">
                  <c:v>7,635.00</c:v>
                </c:pt>
                <c:pt idx="7635">
                  <c:v>7,636.00</c:v>
                </c:pt>
                <c:pt idx="7636">
                  <c:v>7,636.99</c:v>
                </c:pt>
                <c:pt idx="7637">
                  <c:v>7,638.00</c:v>
                </c:pt>
                <c:pt idx="7638">
                  <c:v>7,639.00</c:v>
                </c:pt>
                <c:pt idx="7639">
                  <c:v>7,639.99</c:v>
                </c:pt>
                <c:pt idx="7640">
                  <c:v>7,640.99</c:v>
                </c:pt>
                <c:pt idx="7641">
                  <c:v>7,642.00</c:v>
                </c:pt>
                <c:pt idx="7642">
                  <c:v>7,643.00</c:v>
                </c:pt>
                <c:pt idx="7643">
                  <c:v>7,643.99</c:v>
                </c:pt>
                <c:pt idx="7644">
                  <c:v>7,645.00</c:v>
                </c:pt>
                <c:pt idx="7645">
                  <c:v>7,646.00</c:v>
                </c:pt>
                <c:pt idx="7646">
                  <c:v>7,646.99</c:v>
                </c:pt>
                <c:pt idx="7647">
                  <c:v>7,648.00</c:v>
                </c:pt>
                <c:pt idx="7648">
                  <c:v>7,649.00</c:v>
                </c:pt>
                <c:pt idx="7649">
                  <c:v>7,649.99</c:v>
                </c:pt>
                <c:pt idx="7650">
                  <c:v>7,650.99</c:v>
                </c:pt>
                <c:pt idx="7651">
                  <c:v>7,652.00</c:v>
                </c:pt>
                <c:pt idx="7652">
                  <c:v>7,653.00</c:v>
                </c:pt>
                <c:pt idx="7653">
                  <c:v>7,653.99</c:v>
                </c:pt>
                <c:pt idx="7654">
                  <c:v>7,655.00</c:v>
                </c:pt>
                <c:pt idx="7655">
                  <c:v>7,656.00</c:v>
                </c:pt>
                <c:pt idx="7656">
                  <c:v>7,656.99</c:v>
                </c:pt>
                <c:pt idx="7657">
                  <c:v>7,658.00</c:v>
                </c:pt>
                <c:pt idx="7658">
                  <c:v>7,659.00</c:v>
                </c:pt>
                <c:pt idx="7659">
                  <c:v>7,659.99</c:v>
                </c:pt>
                <c:pt idx="7660">
                  <c:v>7,660.99</c:v>
                </c:pt>
                <c:pt idx="7661">
                  <c:v>7,662.00</c:v>
                </c:pt>
                <c:pt idx="7662">
                  <c:v>7,663.00</c:v>
                </c:pt>
                <c:pt idx="7663">
                  <c:v>7,663.99</c:v>
                </c:pt>
                <c:pt idx="7664">
                  <c:v>7,665.00</c:v>
                </c:pt>
                <c:pt idx="7665">
                  <c:v>7,666.00</c:v>
                </c:pt>
                <c:pt idx="7666">
                  <c:v>7,666.99</c:v>
                </c:pt>
                <c:pt idx="7667">
                  <c:v>7,667.99</c:v>
                </c:pt>
                <c:pt idx="7668">
                  <c:v>7,669.00</c:v>
                </c:pt>
                <c:pt idx="7669">
                  <c:v>7,670.00</c:v>
                </c:pt>
                <c:pt idx="7670">
                  <c:v>7,670.99</c:v>
                </c:pt>
                <c:pt idx="7671">
                  <c:v>7,672.00</c:v>
                </c:pt>
                <c:pt idx="7672">
                  <c:v>7,673.00</c:v>
                </c:pt>
                <c:pt idx="7673">
                  <c:v>7,673.99</c:v>
                </c:pt>
                <c:pt idx="7674">
                  <c:v>7,675.00</c:v>
                </c:pt>
                <c:pt idx="7675">
                  <c:v>7,676.00</c:v>
                </c:pt>
                <c:pt idx="7676">
                  <c:v>7,676.99</c:v>
                </c:pt>
                <c:pt idx="7677">
                  <c:v>7,677.99</c:v>
                </c:pt>
                <c:pt idx="7678">
                  <c:v>7,679.00</c:v>
                </c:pt>
                <c:pt idx="7679">
                  <c:v>7,680.00</c:v>
                </c:pt>
                <c:pt idx="7680">
                  <c:v>7,680.99</c:v>
                </c:pt>
                <c:pt idx="7681">
                  <c:v>7,682.00</c:v>
                </c:pt>
                <c:pt idx="7682">
                  <c:v>7,683.00</c:v>
                </c:pt>
                <c:pt idx="7683">
                  <c:v>7,683.99</c:v>
                </c:pt>
                <c:pt idx="7684">
                  <c:v>7,685.00</c:v>
                </c:pt>
                <c:pt idx="7685">
                  <c:v>7,686.00</c:v>
                </c:pt>
                <c:pt idx="7686">
                  <c:v>7,686.99</c:v>
                </c:pt>
                <c:pt idx="7687">
                  <c:v>7,687.99</c:v>
                </c:pt>
                <c:pt idx="7688">
                  <c:v>7,689.00</c:v>
                </c:pt>
                <c:pt idx="7689">
                  <c:v>7,690.00</c:v>
                </c:pt>
                <c:pt idx="7690">
                  <c:v>7,690.99</c:v>
                </c:pt>
                <c:pt idx="7691">
                  <c:v>7,692.00</c:v>
                </c:pt>
                <c:pt idx="7692">
                  <c:v>7,693.00</c:v>
                </c:pt>
                <c:pt idx="7693">
                  <c:v>7,693.99</c:v>
                </c:pt>
                <c:pt idx="7694">
                  <c:v>7,695.00</c:v>
                </c:pt>
                <c:pt idx="7695">
                  <c:v>7,696.00</c:v>
                </c:pt>
                <c:pt idx="7696">
                  <c:v>7,696.99</c:v>
                </c:pt>
                <c:pt idx="7697">
                  <c:v>7,697.99</c:v>
                </c:pt>
                <c:pt idx="7698">
                  <c:v>7,699.00</c:v>
                </c:pt>
                <c:pt idx="7699">
                  <c:v>7,700.00</c:v>
                </c:pt>
                <c:pt idx="7700">
                  <c:v>7,700.99</c:v>
                </c:pt>
                <c:pt idx="7701">
                  <c:v>7,702.00</c:v>
                </c:pt>
                <c:pt idx="7702">
                  <c:v>7,703.00</c:v>
                </c:pt>
                <c:pt idx="7703">
                  <c:v>7,703.99</c:v>
                </c:pt>
                <c:pt idx="7704">
                  <c:v>7,704.99</c:v>
                </c:pt>
                <c:pt idx="7705">
                  <c:v>7,706.00</c:v>
                </c:pt>
                <c:pt idx="7706">
                  <c:v>7,706.99</c:v>
                </c:pt>
                <c:pt idx="7707">
                  <c:v>7,707.99</c:v>
                </c:pt>
                <c:pt idx="7708">
                  <c:v>7,709.00</c:v>
                </c:pt>
                <c:pt idx="7709">
                  <c:v>7,710.00</c:v>
                </c:pt>
                <c:pt idx="7710">
                  <c:v>7,710.99</c:v>
                </c:pt>
                <c:pt idx="7711">
                  <c:v>7,712.00</c:v>
                </c:pt>
                <c:pt idx="7712">
                  <c:v>7,713.00</c:v>
                </c:pt>
                <c:pt idx="7713">
                  <c:v>7,713.99</c:v>
                </c:pt>
                <c:pt idx="7714">
                  <c:v>7,714.99</c:v>
                </c:pt>
                <c:pt idx="7715">
                  <c:v>7,716.00</c:v>
                </c:pt>
                <c:pt idx="7716">
                  <c:v>7,717.00</c:v>
                </c:pt>
                <c:pt idx="7717">
                  <c:v>7,717.99</c:v>
                </c:pt>
                <c:pt idx="7718">
                  <c:v>7,719.00</c:v>
                </c:pt>
                <c:pt idx="7719">
                  <c:v>7,720.00</c:v>
                </c:pt>
                <c:pt idx="7720">
                  <c:v>7,720.99</c:v>
                </c:pt>
                <c:pt idx="7721">
                  <c:v>7,722.00</c:v>
                </c:pt>
                <c:pt idx="7722">
                  <c:v>7,723.00</c:v>
                </c:pt>
                <c:pt idx="7723">
                  <c:v>7,723.99</c:v>
                </c:pt>
                <c:pt idx="7724">
                  <c:v>7,724.99</c:v>
                </c:pt>
                <c:pt idx="7725">
                  <c:v>7,726.00</c:v>
                </c:pt>
                <c:pt idx="7726">
                  <c:v>7,727.00</c:v>
                </c:pt>
                <c:pt idx="7727">
                  <c:v>7,727.99</c:v>
                </c:pt>
                <c:pt idx="7728">
                  <c:v>7,729.00</c:v>
                </c:pt>
                <c:pt idx="7729">
                  <c:v>7,730.00</c:v>
                </c:pt>
                <c:pt idx="7730">
                  <c:v>7,730.99</c:v>
                </c:pt>
                <c:pt idx="7731">
                  <c:v>7,732.00</c:v>
                </c:pt>
                <c:pt idx="7732">
                  <c:v>7,733.00</c:v>
                </c:pt>
                <c:pt idx="7733">
                  <c:v>7,733.99</c:v>
                </c:pt>
                <c:pt idx="7734">
                  <c:v>7,734.99</c:v>
                </c:pt>
                <c:pt idx="7735">
                  <c:v>7,736.00</c:v>
                </c:pt>
                <c:pt idx="7736">
                  <c:v>7,737.00</c:v>
                </c:pt>
                <c:pt idx="7737">
                  <c:v>7,737.99</c:v>
                </c:pt>
                <c:pt idx="7738">
                  <c:v>7,739.00</c:v>
                </c:pt>
                <c:pt idx="7739">
                  <c:v>7,740.00</c:v>
                </c:pt>
                <c:pt idx="7740">
                  <c:v>7,740.99</c:v>
                </c:pt>
                <c:pt idx="7741">
                  <c:v>7,742.00</c:v>
                </c:pt>
                <c:pt idx="7742">
                  <c:v>7,743.00</c:v>
                </c:pt>
                <c:pt idx="7743">
                  <c:v>7,743.99</c:v>
                </c:pt>
                <c:pt idx="7744">
                  <c:v>7,744.99</c:v>
                </c:pt>
                <c:pt idx="7745">
                  <c:v>7,746.00</c:v>
                </c:pt>
                <c:pt idx="7746">
                  <c:v>7,747.00</c:v>
                </c:pt>
                <c:pt idx="7747">
                  <c:v>7,747.99</c:v>
                </c:pt>
                <c:pt idx="7748">
                  <c:v>7,749.00</c:v>
                </c:pt>
                <c:pt idx="7749">
                  <c:v>7,750.00</c:v>
                </c:pt>
                <c:pt idx="7750">
                  <c:v>7,750.99</c:v>
                </c:pt>
                <c:pt idx="7751">
                  <c:v>7,751.99</c:v>
                </c:pt>
                <c:pt idx="7752">
                  <c:v>7,753.00</c:v>
                </c:pt>
                <c:pt idx="7753">
                  <c:v>7,754.00</c:v>
                </c:pt>
                <c:pt idx="7754">
                  <c:v>7,754.99</c:v>
                </c:pt>
                <c:pt idx="7755">
                  <c:v>7,756.00</c:v>
                </c:pt>
                <c:pt idx="7756">
                  <c:v>7,757.00</c:v>
                </c:pt>
                <c:pt idx="7757">
                  <c:v>7,757.99</c:v>
                </c:pt>
                <c:pt idx="7758">
                  <c:v>7,759.00</c:v>
                </c:pt>
                <c:pt idx="7759">
                  <c:v>7,760.00</c:v>
                </c:pt>
                <c:pt idx="7760">
                  <c:v>7,760.99</c:v>
                </c:pt>
                <c:pt idx="7761">
                  <c:v>7,761.99</c:v>
                </c:pt>
                <c:pt idx="7762">
                  <c:v>7,763.00</c:v>
                </c:pt>
                <c:pt idx="7763">
                  <c:v>7,764.00</c:v>
                </c:pt>
                <c:pt idx="7764">
                  <c:v>7,764.99</c:v>
                </c:pt>
                <c:pt idx="7765">
                  <c:v>7,766.00</c:v>
                </c:pt>
                <c:pt idx="7766">
                  <c:v>7,767.00</c:v>
                </c:pt>
                <c:pt idx="7767">
                  <c:v>7,767.99</c:v>
                </c:pt>
                <c:pt idx="7768">
                  <c:v>7,769.00</c:v>
                </c:pt>
                <c:pt idx="7769">
                  <c:v>7,770.00</c:v>
                </c:pt>
                <c:pt idx="7770">
                  <c:v>7,770.99</c:v>
                </c:pt>
                <c:pt idx="7771">
                  <c:v>7,771.99</c:v>
                </c:pt>
                <c:pt idx="7772">
                  <c:v>7,773.00</c:v>
                </c:pt>
                <c:pt idx="7773">
                  <c:v>7,774.00</c:v>
                </c:pt>
                <c:pt idx="7774">
                  <c:v>7,774.99</c:v>
                </c:pt>
                <c:pt idx="7775">
                  <c:v>7,776.00</c:v>
                </c:pt>
                <c:pt idx="7776">
                  <c:v>7,777.00</c:v>
                </c:pt>
                <c:pt idx="7777">
                  <c:v>7,777.99</c:v>
                </c:pt>
                <c:pt idx="7778">
                  <c:v>7,779.00</c:v>
                </c:pt>
                <c:pt idx="7779">
                  <c:v>7,780.00</c:v>
                </c:pt>
                <c:pt idx="7780">
                  <c:v>7,780.99</c:v>
                </c:pt>
                <c:pt idx="7781">
                  <c:v>7,781.99</c:v>
                </c:pt>
                <c:pt idx="7782">
                  <c:v>7,783.00</c:v>
                </c:pt>
                <c:pt idx="7783">
                  <c:v>7,783.99</c:v>
                </c:pt>
                <c:pt idx="7784">
                  <c:v>7,784.99</c:v>
                </c:pt>
                <c:pt idx="7785">
                  <c:v>7,786.00</c:v>
                </c:pt>
                <c:pt idx="7786">
                  <c:v>7,787.00</c:v>
                </c:pt>
                <c:pt idx="7787">
                  <c:v>7,787.99</c:v>
                </c:pt>
                <c:pt idx="7788">
                  <c:v>7,789.00</c:v>
                </c:pt>
                <c:pt idx="7789">
                  <c:v>7,790.00</c:v>
                </c:pt>
                <c:pt idx="7790">
                  <c:v>7,790.99</c:v>
                </c:pt>
                <c:pt idx="7791">
                  <c:v>7,791.99</c:v>
                </c:pt>
                <c:pt idx="7792">
                  <c:v>7,793.00</c:v>
                </c:pt>
                <c:pt idx="7793">
                  <c:v>7,794.00</c:v>
                </c:pt>
                <c:pt idx="7794">
                  <c:v>7,794.99</c:v>
                </c:pt>
                <c:pt idx="7795">
                  <c:v>7,796.00</c:v>
                </c:pt>
                <c:pt idx="7796">
                  <c:v>7,797.00</c:v>
                </c:pt>
                <c:pt idx="7797">
                  <c:v>7,797.99</c:v>
                </c:pt>
                <c:pt idx="7798">
                  <c:v>7,799.00</c:v>
                </c:pt>
                <c:pt idx="7799">
                  <c:v>7,800.00</c:v>
                </c:pt>
                <c:pt idx="7800">
                  <c:v>7,800.99</c:v>
                </c:pt>
                <c:pt idx="7801">
                  <c:v>7,801.99</c:v>
                </c:pt>
                <c:pt idx="7802">
                  <c:v>7,803.00</c:v>
                </c:pt>
                <c:pt idx="7803">
                  <c:v>7,804.00</c:v>
                </c:pt>
                <c:pt idx="7804">
                  <c:v>7,804.99</c:v>
                </c:pt>
                <c:pt idx="7805">
                  <c:v>7,806.00</c:v>
                </c:pt>
                <c:pt idx="7806">
                  <c:v>7,807.00</c:v>
                </c:pt>
                <c:pt idx="7807">
                  <c:v>7,807.99</c:v>
                </c:pt>
                <c:pt idx="7808">
                  <c:v>7,809.00</c:v>
                </c:pt>
                <c:pt idx="7809">
                  <c:v>7,810.00</c:v>
                </c:pt>
                <c:pt idx="7810">
                  <c:v>7,810.99</c:v>
                </c:pt>
                <c:pt idx="7811">
                  <c:v>7,811.99</c:v>
                </c:pt>
                <c:pt idx="7812">
                  <c:v>7,813.00</c:v>
                </c:pt>
                <c:pt idx="7813">
                  <c:v>7,814.00</c:v>
                </c:pt>
                <c:pt idx="7814">
                  <c:v>7,814.99</c:v>
                </c:pt>
                <c:pt idx="7815">
                  <c:v>7,816.00</c:v>
                </c:pt>
                <c:pt idx="7816">
                  <c:v>7,817.00</c:v>
                </c:pt>
                <c:pt idx="7817">
                  <c:v>7,817.99</c:v>
                </c:pt>
                <c:pt idx="7818">
                  <c:v>7,818.99</c:v>
                </c:pt>
                <c:pt idx="7819">
                  <c:v>7,820.00</c:v>
                </c:pt>
                <c:pt idx="7820">
                  <c:v>7,821.00</c:v>
                </c:pt>
                <c:pt idx="7821">
                  <c:v>7,821.99</c:v>
                </c:pt>
                <c:pt idx="7822">
                  <c:v>7,823.00</c:v>
                </c:pt>
                <c:pt idx="7823">
                  <c:v>7,824.00</c:v>
                </c:pt>
                <c:pt idx="7824">
                  <c:v>7,824.99</c:v>
                </c:pt>
                <c:pt idx="7825">
                  <c:v>7,826.00</c:v>
                </c:pt>
                <c:pt idx="7826">
                  <c:v>7,827.00</c:v>
                </c:pt>
                <c:pt idx="7827">
                  <c:v>7,827.99</c:v>
                </c:pt>
                <c:pt idx="7828">
                  <c:v>7,828.99</c:v>
                </c:pt>
                <c:pt idx="7829">
                  <c:v>7,830.00</c:v>
                </c:pt>
                <c:pt idx="7830">
                  <c:v>7,831.00</c:v>
                </c:pt>
                <c:pt idx="7831">
                  <c:v>7,831.99</c:v>
                </c:pt>
                <c:pt idx="7832">
                  <c:v>7,833.00</c:v>
                </c:pt>
                <c:pt idx="7833">
                  <c:v>7,834.00</c:v>
                </c:pt>
                <c:pt idx="7834">
                  <c:v>7,834.99</c:v>
                </c:pt>
                <c:pt idx="7835">
                  <c:v>7,836.00</c:v>
                </c:pt>
                <c:pt idx="7836">
                  <c:v>7,837.00</c:v>
                </c:pt>
                <c:pt idx="7837">
                  <c:v>7,837.99</c:v>
                </c:pt>
                <c:pt idx="7838">
                  <c:v>7,838.99</c:v>
                </c:pt>
                <c:pt idx="7839">
                  <c:v>7,840.00</c:v>
                </c:pt>
                <c:pt idx="7840">
                  <c:v>7,841.00</c:v>
                </c:pt>
                <c:pt idx="7841">
                  <c:v>7,841.99</c:v>
                </c:pt>
                <c:pt idx="7842">
                  <c:v>7,843.00</c:v>
                </c:pt>
                <c:pt idx="7843">
                  <c:v>7,844.00</c:v>
                </c:pt>
                <c:pt idx="7844">
                  <c:v>7,844.99</c:v>
                </c:pt>
                <c:pt idx="7845">
                  <c:v>7,846.00</c:v>
                </c:pt>
                <c:pt idx="7846">
                  <c:v>7,847.00</c:v>
                </c:pt>
                <c:pt idx="7847">
                  <c:v>7,847.99</c:v>
                </c:pt>
                <c:pt idx="7848">
                  <c:v>7,848.99</c:v>
                </c:pt>
                <c:pt idx="7849">
                  <c:v>7,850.00</c:v>
                </c:pt>
                <c:pt idx="7850">
                  <c:v>7,851.00</c:v>
                </c:pt>
                <c:pt idx="7851">
                  <c:v>7,851.99</c:v>
                </c:pt>
                <c:pt idx="7852">
                  <c:v>7,853.00</c:v>
                </c:pt>
                <c:pt idx="7853">
                  <c:v>7,854.00</c:v>
                </c:pt>
                <c:pt idx="7854">
                  <c:v>7,854.99</c:v>
                </c:pt>
                <c:pt idx="7855">
                  <c:v>7,855.99</c:v>
                </c:pt>
                <c:pt idx="7856">
                  <c:v>7,857.00</c:v>
                </c:pt>
                <c:pt idx="7857">
                  <c:v>7,857.99</c:v>
                </c:pt>
                <c:pt idx="7858">
                  <c:v>7,858.99</c:v>
                </c:pt>
                <c:pt idx="7859">
                  <c:v>7,860.00</c:v>
                </c:pt>
                <c:pt idx="7860">
                  <c:v>7,861.00</c:v>
                </c:pt>
                <c:pt idx="7861">
                  <c:v>7,861.99</c:v>
                </c:pt>
                <c:pt idx="7862">
                  <c:v>7,863.00</c:v>
                </c:pt>
                <c:pt idx="7863">
                  <c:v>7,864.00</c:v>
                </c:pt>
                <c:pt idx="7864">
                  <c:v>7,864.99</c:v>
                </c:pt>
                <c:pt idx="7865">
                  <c:v>7,865.99</c:v>
                </c:pt>
                <c:pt idx="7866">
                  <c:v>7,867.00</c:v>
                </c:pt>
                <c:pt idx="7867">
                  <c:v>7,868.00</c:v>
                </c:pt>
                <c:pt idx="7868">
                  <c:v>7,868.99</c:v>
                </c:pt>
                <c:pt idx="7869">
                  <c:v>7,870.00</c:v>
                </c:pt>
                <c:pt idx="7870">
                  <c:v>7,871.00</c:v>
                </c:pt>
                <c:pt idx="7871">
                  <c:v>7,871.99</c:v>
                </c:pt>
                <c:pt idx="7872">
                  <c:v>7,873.00</c:v>
                </c:pt>
                <c:pt idx="7873">
                  <c:v>7,874.00</c:v>
                </c:pt>
                <c:pt idx="7874">
                  <c:v>7,874.99</c:v>
                </c:pt>
                <c:pt idx="7875">
                  <c:v>7,875.99</c:v>
                </c:pt>
                <c:pt idx="7876">
                  <c:v>7,877.00</c:v>
                </c:pt>
                <c:pt idx="7877">
                  <c:v>7,878.00</c:v>
                </c:pt>
                <c:pt idx="7878">
                  <c:v>7,878.99</c:v>
                </c:pt>
                <c:pt idx="7879">
                  <c:v>7,880.00</c:v>
                </c:pt>
                <c:pt idx="7880">
                  <c:v>7,881.00</c:v>
                </c:pt>
                <c:pt idx="7881">
                  <c:v>7,881.99</c:v>
                </c:pt>
                <c:pt idx="7882">
                  <c:v>7,883.00</c:v>
                </c:pt>
                <c:pt idx="7883">
                  <c:v>7,884.00</c:v>
                </c:pt>
                <c:pt idx="7884">
                  <c:v>7,884.99</c:v>
                </c:pt>
                <c:pt idx="7885">
                  <c:v>7,885.99</c:v>
                </c:pt>
                <c:pt idx="7886">
                  <c:v>7,887.00</c:v>
                </c:pt>
                <c:pt idx="7887">
                  <c:v>7,888.00</c:v>
                </c:pt>
                <c:pt idx="7888">
                  <c:v>7,888.99</c:v>
                </c:pt>
                <c:pt idx="7889">
                  <c:v>7,890.00</c:v>
                </c:pt>
                <c:pt idx="7890">
                  <c:v>7,891.00</c:v>
                </c:pt>
                <c:pt idx="7891">
                  <c:v>7,891.99</c:v>
                </c:pt>
                <c:pt idx="7892">
                  <c:v>7,893.00</c:v>
                </c:pt>
                <c:pt idx="7893">
                  <c:v>7,894.00</c:v>
                </c:pt>
                <c:pt idx="7894">
                  <c:v>7,894.99</c:v>
                </c:pt>
                <c:pt idx="7895">
                  <c:v>7,895.99</c:v>
                </c:pt>
                <c:pt idx="7896">
                  <c:v>7,897.00</c:v>
                </c:pt>
                <c:pt idx="7897">
                  <c:v>7,898.00</c:v>
                </c:pt>
                <c:pt idx="7898">
                  <c:v>7,898.99</c:v>
                </c:pt>
                <c:pt idx="7899">
                  <c:v>7,900.00</c:v>
                </c:pt>
                <c:pt idx="7900">
                  <c:v>7,901.00</c:v>
                </c:pt>
                <c:pt idx="7901">
                  <c:v>7,901.99</c:v>
                </c:pt>
                <c:pt idx="7902">
                  <c:v>7,902.99</c:v>
                </c:pt>
                <c:pt idx="7903">
                  <c:v>7,904.00</c:v>
                </c:pt>
                <c:pt idx="7904">
                  <c:v>7,905.00</c:v>
                </c:pt>
                <c:pt idx="7905">
                  <c:v>7,905.99</c:v>
                </c:pt>
                <c:pt idx="7906">
                  <c:v>7,907.00</c:v>
                </c:pt>
                <c:pt idx="7907">
                  <c:v>7,908.00</c:v>
                </c:pt>
                <c:pt idx="7908">
                  <c:v>7,908.99</c:v>
                </c:pt>
                <c:pt idx="7909">
                  <c:v>7,910.00</c:v>
                </c:pt>
                <c:pt idx="7910">
                  <c:v>7,911.00</c:v>
                </c:pt>
                <c:pt idx="7911">
                  <c:v>7,911.99</c:v>
                </c:pt>
                <c:pt idx="7912">
                  <c:v>7,912.99</c:v>
                </c:pt>
                <c:pt idx="7913">
                  <c:v>7,914.00</c:v>
                </c:pt>
                <c:pt idx="7914">
                  <c:v>7,915.00</c:v>
                </c:pt>
                <c:pt idx="7915">
                  <c:v>7,915.99</c:v>
                </c:pt>
                <c:pt idx="7916">
                  <c:v>7,917.00</c:v>
                </c:pt>
                <c:pt idx="7917">
                  <c:v>7,918.00</c:v>
                </c:pt>
                <c:pt idx="7918">
                  <c:v>7,918.99</c:v>
                </c:pt>
                <c:pt idx="7919">
                  <c:v>7,920.00</c:v>
                </c:pt>
                <c:pt idx="7920">
                  <c:v>7,921.00</c:v>
                </c:pt>
                <c:pt idx="7921">
                  <c:v>7,921.99</c:v>
                </c:pt>
                <c:pt idx="7922">
                  <c:v>7,922.99</c:v>
                </c:pt>
                <c:pt idx="7923">
                  <c:v>7,924.00</c:v>
                </c:pt>
                <c:pt idx="7924">
                  <c:v>7,925.00</c:v>
                </c:pt>
                <c:pt idx="7925">
                  <c:v>7,925.99</c:v>
                </c:pt>
                <c:pt idx="7926">
                  <c:v>7,927.00</c:v>
                </c:pt>
                <c:pt idx="7927">
                  <c:v>7,928.00</c:v>
                </c:pt>
                <c:pt idx="7928">
                  <c:v>7,928.99</c:v>
                </c:pt>
                <c:pt idx="7929">
                  <c:v>7,930.00</c:v>
                </c:pt>
                <c:pt idx="7930">
                  <c:v>7,931.00</c:v>
                </c:pt>
                <c:pt idx="7931">
                  <c:v>7,931.99</c:v>
                </c:pt>
                <c:pt idx="7932">
                  <c:v>7,932.99</c:v>
                </c:pt>
                <c:pt idx="7933">
                  <c:v>7,934.00</c:v>
                </c:pt>
                <c:pt idx="7934">
                  <c:v>7,935.00</c:v>
                </c:pt>
                <c:pt idx="7935">
                  <c:v>7,935.99</c:v>
                </c:pt>
                <c:pt idx="7936">
                  <c:v>7,937.00</c:v>
                </c:pt>
                <c:pt idx="7937">
                  <c:v>7,938.00</c:v>
                </c:pt>
                <c:pt idx="7938">
                  <c:v>7,938.99</c:v>
                </c:pt>
                <c:pt idx="7939">
                  <c:v>7,940.00</c:v>
                </c:pt>
                <c:pt idx="7940">
                  <c:v>7,941.00</c:v>
                </c:pt>
                <c:pt idx="7941">
                  <c:v>7,941.99</c:v>
                </c:pt>
                <c:pt idx="7942">
                  <c:v>7,942.99</c:v>
                </c:pt>
                <c:pt idx="7943">
                  <c:v>7,944.00</c:v>
                </c:pt>
                <c:pt idx="7944">
                  <c:v>7,945.00</c:v>
                </c:pt>
                <c:pt idx="7945">
                  <c:v>7,945.99</c:v>
                </c:pt>
                <c:pt idx="7946">
                  <c:v>7,947.00</c:v>
                </c:pt>
                <c:pt idx="7947">
                  <c:v>7,948.00</c:v>
                </c:pt>
                <c:pt idx="7948">
                  <c:v>7,948.99</c:v>
                </c:pt>
                <c:pt idx="7949">
                  <c:v>7,949.99</c:v>
                </c:pt>
                <c:pt idx="7950">
                  <c:v>7,951.00</c:v>
                </c:pt>
                <c:pt idx="7951">
                  <c:v>7,951.99</c:v>
                </c:pt>
                <c:pt idx="7952">
                  <c:v>7,952.99</c:v>
                </c:pt>
                <c:pt idx="7953">
                  <c:v>7,954.00</c:v>
                </c:pt>
                <c:pt idx="7954">
                  <c:v>7,955.00</c:v>
                </c:pt>
                <c:pt idx="7955">
                  <c:v>7,955.99</c:v>
                </c:pt>
                <c:pt idx="7956">
                  <c:v>7,957.00</c:v>
                </c:pt>
                <c:pt idx="7957">
                  <c:v>7,958.00</c:v>
                </c:pt>
                <c:pt idx="7958">
                  <c:v>7,958.99</c:v>
                </c:pt>
                <c:pt idx="7959">
                  <c:v>7,959.99</c:v>
                </c:pt>
                <c:pt idx="7960">
                  <c:v>7,961.00</c:v>
                </c:pt>
                <c:pt idx="7961">
                  <c:v>7,962.00</c:v>
                </c:pt>
                <c:pt idx="7962">
                  <c:v>7,962.99</c:v>
                </c:pt>
                <c:pt idx="7963">
                  <c:v>7,964.00</c:v>
                </c:pt>
                <c:pt idx="7964">
                  <c:v>7,965.00</c:v>
                </c:pt>
                <c:pt idx="7965">
                  <c:v>7,965.99</c:v>
                </c:pt>
                <c:pt idx="7966">
                  <c:v>7,967.00</c:v>
                </c:pt>
                <c:pt idx="7967">
                  <c:v>7,968.00</c:v>
                </c:pt>
                <c:pt idx="7968">
                  <c:v>7,968.99</c:v>
                </c:pt>
                <c:pt idx="7969">
                  <c:v>7,969.99</c:v>
                </c:pt>
                <c:pt idx="7970">
                  <c:v>7,971.00</c:v>
                </c:pt>
                <c:pt idx="7971">
                  <c:v>7,972.00</c:v>
                </c:pt>
                <c:pt idx="7972">
                  <c:v>7,972.99</c:v>
                </c:pt>
                <c:pt idx="7973">
                  <c:v>7,974.00</c:v>
                </c:pt>
                <c:pt idx="7974">
                  <c:v>7,975.00</c:v>
                </c:pt>
                <c:pt idx="7975">
                  <c:v>7,975.99</c:v>
                </c:pt>
                <c:pt idx="7976">
                  <c:v>7,977.00</c:v>
                </c:pt>
                <c:pt idx="7977">
                  <c:v>7,978.00</c:v>
                </c:pt>
                <c:pt idx="7978">
                  <c:v>7,978.99</c:v>
                </c:pt>
                <c:pt idx="7979">
                  <c:v>7,979.99</c:v>
                </c:pt>
                <c:pt idx="7980">
                  <c:v>7,981.00</c:v>
                </c:pt>
                <c:pt idx="7981">
                  <c:v>7,982.00</c:v>
                </c:pt>
                <c:pt idx="7982">
                  <c:v>7,982.99</c:v>
                </c:pt>
                <c:pt idx="7983">
                  <c:v>7,984.00</c:v>
                </c:pt>
                <c:pt idx="7984">
                  <c:v>7,985.00</c:v>
                </c:pt>
                <c:pt idx="7985">
                  <c:v>7,985.99</c:v>
                </c:pt>
                <c:pt idx="7986">
                  <c:v>7,987.00</c:v>
                </c:pt>
                <c:pt idx="7987">
                  <c:v>7,988.00</c:v>
                </c:pt>
                <c:pt idx="7988">
                  <c:v>7,988.99</c:v>
                </c:pt>
                <c:pt idx="7989">
                  <c:v>7,989.99</c:v>
                </c:pt>
                <c:pt idx="7990">
                  <c:v>7,991.00</c:v>
                </c:pt>
                <c:pt idx="7991">
                  <c:v>7,992.00</c:v>
                </c:pt>
                <c:pt idx="7992">
                  <c:v>7,992.99</c:v>
                </c:pt>
                <c:pt idx="7993">
                  <c:v>7,994.00</c:v>
                </c:pt>
                <c:pt idx="7994">
                  <c:v>7,995.00</c:v>
                </c:pt>
                <c:pt idx="7995">
                  <c:v>7,995.99</c:v>
                </c:pt>
                <c:pt idx="7996">
                  <c:v>7,996.99</c:v>
                </c:pt>
                <c:pt idx="7997">
                  <c:v>7,998.00</c:v>
                </c:pt>
                <c:pt idx="7998">
                  <c:v>7,998.99</c:v>
                </c:pt>
                <c:pt idx="7999">
                  <c:v>7,999.99</c:v>
                </c:pt>
                <c:pt idx="8000">
                  <c:v>8,001.00</c:v>
                </c:pt>
                <c:pt idx="8001">
                  <c:v>8,002.00</c:v>
                </c:pt>
                <c:pt idx="8002">
                  <c:v>8,002.99</c:v>
                </c:pt>
                <c:pt idx="8003">
                  <c:v>8,004.00</c:v>
                </c:pt>
                <c:pt idx="8004">
                  <c:v>8,005.00</c:v>
                </c:pt>
                <c:pt idx="8005">
                  <c:v>8,005.99</c:v>
                </c:pt>
                <c:pt idx="8006">
                  <c:v>8,006.99</c:v>
                </c:pt>
                <c:pt idx="8007">
                  <c:v>8,008.00</c:v>
                </c:pt>
                <c:pt idx="8008">
                  <c:v>8,009.00</c:v>
                </c:pt>
                <c:pt idx="8009">
                  <c:v>8,009.99</c:v>
                </c:pt>
                <c:pt idx="8010">
                  <c:v>8,011.00</c:v>
                </c:pt>
                <c:pt idx="8011">
                  <c:v>8,012.00</c:v>
                </c:pt>
                <c:pt idx="8012">
                  <c:v>8,012.99</c:v>
                </c:pt>
                <c:pt idx="8013">
                  <c:v>8,014.00</c:v>
                </c:pt>
                <c:pt idx="8014">
                  <c:v>8,015.00</c:v>
                </c:pt>
                <c:pt idx="8015">
                  <c:v>8,015.99</c:v>
                </c:pt>
                <c:pt idx="8016">
                  <c:v>8,016.99</c:v>
                </c:pt>
                <c:pt idx="8017">
                  <c:v>8,018.00</c:v>
                </c:pt>
                <c:pt idx="8018">
                  <c:v>8,019.00</c:v>
                </c:pt>
                <c:pt idx="8019">
                  <c:v>8,019.99</c:v>
                </c:pt>
                <c:pt idx="8020">
                  <c:v>8,021.00</c:v>
                </c:pt>
                <c:pt idx="8021">
                  <c:v>8,022.00</c:v>
                </c:pt>
                <c:pt idx="8022">
                  <c:v>8,022.99</c:v>
                </c:pt>
                <c:pt idx="8023">
                  <c:v>8,024.00</c:v>
                </c:pt>
                <c:pt idx="8024">
                  <c:v>8,025.00</c:v>
                </c:pt>
                <c:pt idx="8025">
                  <c:v>8,025.99</c:v>
                </c:pt>
                <c:pt idx="8026">
                  <c:v>8,026.99</c:v>
                </c:pt>
                <c:pt idx="8027">
                  <c:v>8,028.00</c:v>
                </c:pt>
                <c:pt idx="8028">
                  <c:v>8,029.00</c:v>
                </c:pt>
                <c:pt idx="8029">
                  <c:v>8,029.99</c:v>
                </c:pt>
                <c:pt idx="8030">
                  <c:v>8,031.00</c:v>
                </c:pt>
                <c:pt idx="8031">
                  <c:v>8,032.00</c:v>
                </c:pt>
                <c:pt idx="8032">
                  <c:v>8,032.99</c:v>
                </c:pt>
                <c:pt idx="8033">
                  <c:v>8,034.00</c:v>
                </c:pt>
                <c:pt idx="8034">
                  <c:v>8,035.00</c:v>
                </c:pt>
                <c:pt idx="8035">
                  <c:v>8,035.99</c:v>
                </c:pt>
                <c:pt idx="8036">
                  <c:v>8,036.99</c:v>
                </c:pt>
                <c:pt idx="8037">
                  <c:v>8,038.00</c:v>
                </c:pt>
                <c:pt idx="8038">
                  <c:v>8,039.00</c:v>
                </c:pt>
                <c:pt idx="8039">
                  <c:v>8,039.99</c:v>
                </c:pt>
                <c:pt idx="8040">
                  <c:v>8,041.00</c:v>
                </c:pt>
                <c:pt idx="8041">
                  <c:v>8,042.00</c:v>
                </c:pt>
                <c:pt idx="8042">
                  <c:v>8,042.99</c:v>
                </c:pt>
                <c:pt idx="8043">
                  <c:v>8,044.00</c:v>
                </c:pt>
                <c:pt idx="8044">
                  <c:v>8,045.00</c:v>
                </c:pt>
                <c:pt idx="8045">
                  <c:v>8,045.99</c:v>
                </c:pt>
                <c:pt idx="8046">
                  <c:v>8,046.99</c:v>
                </c:pt>
                <c:pt idx="8047">
                  <c:v>8,048.00</c:v>
                </c:pt>
                <c:pt idx="8048">
                  <c:v>8,049.00</c:v>
                </c:pt>
                <c:pt idx="8049">
                  <c:v>8,049.99</c:v>
                </c:pt>
                <c:pt idx="8050">
                  <c:v>8,051.00</c:v>
                </c:pt>
                <c:pt idx="8051">
                  <c:v>8,052.00</c:v>
                </c:pt>
                <c:pt idx="8052">
                  <c:v>8,052.99</c:v>
                </c:pt>
                <c:pt idx="8053">
                  <c:v>8,053.99</c:v>
                </c:pt>
                <c:pt idx="8054">
                  <c:v>8,055.00</c:v>
                </c:pt>
                <c:pt idx="8055">
                  <c:v>8,055.99</c:v>
                </c:pt>
                <c:pt idx="8056">
                  <c:v>8,056.99</c:v>
                </c:pt>
                <c:pt idx="8057">
                  <c:v>8,058.00</c:v>
                </c:pt>
                <c:pt idx="8058">
                  <c:v>8,059.00</c:v>
                </c:pt>
                <c:pt idx="8059">
                  <c:v>8,059.99</c:v>
                </c:pt>
                <c:pt idx="8060">
                  <c:v>8,061.00</c:v>
                </c:pt>
                <c:pt idx="8061">
                  <c:v>8,062.00</c:v>
                </c:pt>
                <c:pt idx="8062">
                  <c:v>8,062.99</c:v>
                </c:pt>
                <c:pt idx="8063">
                  <c:v>8,063.99</c:v>
                </c:pt>
                <c:pt idx="8064">
                  <c:v>8,065.00</c:v>
                </c:pt>
                <c:pt idx="8065">
                  <c:v>8,066.00</c:v>
                </c:pt>
                <c:pt idx="8066">
                  <c:v>8,066.99</c:v>
                </c:pt>
                <c:pt idx="8067">
                  <c:v>8,068.00</c:v>
                </c:pt>
                <c:pt idx="8068">
                  <c:v>8,069.00</c:v>
                </c:pt>
                <c:pt idx="8069">
                  <c:v>8,069.99</c:v>
                </c:pt>
                <c:pt idx="8070">
                  <c:v>8,071.00</c:v>
                </c:pt>
                <c:pt idx="8071">
                  <c:v>8,072.00</c:v>
                </c:pt>
                <c:pt idx="8072">
                  <c:v>8,072.99</c:v>
                </c:pt>
                <c:pt idx="8073">
                  <c:v>8,073.99</c:v>
                </c:pt>
                <c:pt idx="8074">
                  <c:v>8,075.00</c:v>
                </c:pt>
                <c:pt idx="8075">
                  <c:v>8,076.00</c:v>
                </c:pt>
                <c:pt idx="8076">
                  <c:v>8,076.99</c:v>
                </c:pt>
                <c:pt idx="8077">
                  <c:v>8,078.00</c:v>
                </c:pt>
                <c:pt idx="8078">
                  <c:v>8,079.00</c:v>
                </c:pt>
                <c:pt idx="8079">
                  <c:v>8,079.99</c:v>
                </c:pt>
                <c:pt idx="8080">
                  <c:v>8,081.00</c:v>
                </c:pt>
                <c:pt idx="8081">
                  <c:v>8,082.00</c:v>
                </c:pt>
                <c:pt idx="8082">
                  <c:v>8,082.99</c:v>
                </c:pt>
                <c:pt idx="8083">
                  <c:v>8,083.99</c:v>
                </c:pt>
                <c:pt idx="8084">
                  <c:v>8,085.00</c:v>
                </c:pt>
                <c:pt idx="8085">
                  <c:v>8,086.00</c:v>
                </c:pt>
                <c:pt idx="8086">
                  <c:v>8,086.99</c:v>
                </c:pt>
                <c:pt idx="8087">
                  <c:v>8,088.00</c:v>
                </c:pt>
                <c:pt idx="8088">
                  <c:v>8,089.00</c:v>
                </c:pt>
                <c:pt idx="8089">
                  <c:v>8,089.99</c:v>
                </c:pt>
                <c:pt idx="8090">
                  <c:v>8,091.00</c:v>
                </c:pt>
                <c:pt idx="8091">
                  <c:v>8,092.00</c:v>
                </c:pt>
                <c:pt idx="8092">
                  <c:v>8,092.99</c:v>
                </c:pt>
                <c:pt idx="8093">
                  <c:v>8,093.99</c:v>
                </c:pt>
                <c:pt idx="8094">
                  <c:v>8,095.00</c:v>
                </c:pt>
                <c:pt idx="8095">
                  <c:v>8,096.00</c:v>
                </c:pt>
                <c:pt idx="8096">
                  <c:v>8,096.99</c:v>
                </c:pt>
                <c:pt idx="8097">
                  <c:v>8,098.00</c:v>
                </c:pt>
                <c:pt idx="8098">
                  <c:v>8,099.00</c:v>
                </c:pt>
                <c:pt idx="8099">
                  <c:v>8,099.99</c:v>
                </c:pt>
                <c:pt idx="8100">
                  <c:v>8,100.99</c:v>
                </c:pt>
                <c:pt idx="8101">
                  <c:v>8,102.00</c:v>
                </c:pt>
                <c:pt idx="8102">
                  <c:v>8,103.00</c:v>
                </c:pt>
                <c:pt idx="8103">
                  <c:v>8,103.99</c:v>
                </c:pt>
                <c:pt idx="8104">
                  <c:v>8,105.00</c:v>
                </c:pt>
                <c:pt idx="8105">
                  <c:v>8,106.00</c:v>
                </c:pt>
                <c:pt idx="8106">
                  <c:v>8,106.99</c:v>
                </c:pt>
                <c:pt idx="8107">
                  <c:v>8,108.00</c:v>
                </c:pt>
                <c:pt idx="8108">
                  <c:v>8,109.00</c:v>
                </c:pt>
                <c:pt idx="8109">
                  <c:v>8,109.99</c:v>
                </c:pt>
                <c:pt idx="8110">
                  <c:v>8,110.99</c:v>
                </c:pt>
                <c:pt idx="8111">
                  <c:v>8,112.00</c:v>
                </c:pt>
                <c:pt idx="8112">
                  <c:v>8,113.00</c:v>
                </c:pt>
                <c:pt idx="8113">
                  <c:v>8,113.99</c:v>
                </c:pt>
                <c:pt idx="8114">
                  <c:v>8,115.00</c:v>
                </c:pt>
                <c:pt idx="8115">
                  <c:v>8,116.00</c:v>
                </c:pt>
                <c:pt idx="8116">
                  <c:v>8,116.99</c:v>
                </c:pt>
                <c:pt idx="8117">
                  <c:v>8,118.00</c:v>
                </c:pt>
                <c:pt idx="8118">
                  <c:v>8,119.00</c:v>
                </c:pt>
                <c:pt idx="8119">
                  <c:v>8,119.99</c:v>
                </c:pt>
                <c:pt idx="8120">
                  <c:v>8,120.99</c:v>
                </c:pt>
                <c:pt idx="8121">
                  <c:v>8,122.00</c:v>
                </c:pt>
                <c:pt idx="8122">
                  <c:v>8,123.00</c:v>
                </c:pt>
                <c:pt idx="8123">
                  <c:v>8,123.99</c:v>
                </c:pt>
                <c:pt idx="8124">
                  <c:v>8,125.00</c:v>
                </c:pt>
                <c:pt idx="8125">
                  <c:v>8,126.00</c:v>
                </c:pt>
                <c:pt idx="8126">
                  <c:v>8,126.99</c:v>
                </c:pt>
                <c:pt idx="8127">
                  <c:v>8,128.00</c:v>
                </c:pt>
                <c:pt idx="8128">
                  <c:v>8,129.00</c:v>
                </c:pt>
                <c:pt idx="8129">
                  <c:v>8,129.99</c:v>
                </c:pt>
                <c:pt idx="8130">
                  <c:v>8,130.99</c:v>
                </c:pt>
                <c:pt idx="8131">
                  <c:v>8,132.00</c:v>
                </c:pt>
                <c:pt idx="8132">
                  <c:v>8,133.00</c:v>
                </c:pt>
                <c:pt idx="8133">
                  <c:v>8,133.99</c:v>
                </c:pt>
                <c:pt idx="8134">
                  <c:v>8,135.00</c:v>
                </c:pt>
                <c:pt idx="8135">
                  <c:v>8,136.00</c:v>
                </c:pt>
                <c:pt idx="8136">
                  <c:v>8,136.99</c:v>
                </c:pt>
                <c:pt idx="8137">
                  <c:v>8,138.00</c:v>
                </c:pt>
                <c:pt idx="8138">
                  <c:v>8,139.00</c:v>
                </c:pt>
                <c:pt idx="8139">
                  <c:v>8,139.99</c:v>
                </c:pt>
                <c:pt idx="8140">
                  <c:v>8,140.99</c:v>
                </c:pt>
                <c:pt idx="8141">
                  <c:v>8,142.00</c:v>
                </c:pt>
                <c:pt idx="8142">
                  <c:v>8,143.00</c:v>
                </c:pt>
                <c:pt idx="8143">
                  <c:v>8,143.99</c:v>
                </c:pt>
                <c:pt idx="8144">
                  <c:v>8,145.00</c:v>
                </c:pt>
                <c:pt idx="8145">
                  <c:v>8,146.00</c:v>
                </c:pt>
                <c:pt idx="8146">
                  <c:v>8,146.99</c:v>
                </c:pt>
                <c:pt idx="8147">
                  <c:v>8,148.00</c:v>
                </c:pt>
                <c:pt idx="8148">
                  <c:v>8,149.00</c:v>
                </c:pt>
                <c:pt idx="8149">
                  <c:v>8,149.99</c:v>
                </c:pt>
                <c:pt idx="8150">
                  <c:v>8,150.99</c:v>
                </c:pt>
                <c:pt idx="8151">
                  <c:v>8,152.00</c:v>
                </c:pt>
                <c:pt idx="8152">
                  <c:v>8,153.00</c:v>
                </c:pt>
                <c:pt idx="8153">
                  <c:v>8,153.99</c:v>
                </c:pt>
                <c:pt idx="8154">
                  <c:v>8,155.00</c:v>
                </c:pt>
                <c:pt idx="8155">
                  <c:v>8,156.00</c:v>
                </c:pt>
                <c:pt idx="8156">
                  <c:v>8,156.99</c:v>
                </c:pt>
                <c:pt idx="8157">
                  <c:v>8,157.99</c:v>
                </c:pt>
                <c:pt idx="8158">
                  <c:v>8,159.00</c:v>
                </c:pt>
                <c:pt idx="8159">
                  <c:v>8,160.00</c:v>
                </c:pt>
                <c:pt idx="8160">
                  <c:v>8,160.99</c:v>
                </c:pt>
                <c:pt idx="8161">
                  <c:v>8,162.00</c:v>
                </c:pt>
                <c:pt idx="8162">
                  <c:v>8,163.00</c:v>
                </c:pt>
                <c:pt idx="8163">
                  <c:v>8,163.99</c:v>
                </c:pt>
                <c:pt idx="8164">
                  <c:v>8,165.00</c:v>
                </c:pt>
                <c:pt idx="8165">
                  <c:v>8,166.00</c:v>
                </c:pt>
                <c:pt idx="8166">
                  <c:v>8,166.99</c:v>
                </c:pt>
                <c:pt idx="8167">
                  <c:v>8,167.99</c:v>
                </c:pt>
                <c:pt idx="8168">
                  <c:v>8,169.00</c:v>
                </c:pt>
                <c:pt idx="8169">
                  <c:v>8,170.00</c:v>
                </c:pt>
                <c:pt idx="8170">
                  <c:v>8,170.99</c:v>
                </c:pt>
                <c:pt idx="8171">
                  <c:v>8,172.00</c:v>
                </c:pt>
                <c:pt idx="8172">
                  <c:v>8,173.00</c:v>
                </c:pt>
                <c:pt idx="8173">
                  <c:v>8,173.99</c:v>
                </c:pt>
                <c:pt idx="8174">
                  <c:v>8,175.00</c:v>
                </c:pt>
                <c:pt idx="8175">
                  <c:v>8,176.00</c:v>
                </c:pt>
                <c:pt idx="8176">
                  <c:v>8,176.99</c:v>
                </c:pt>
                <c:pt idx="8177">
                  <c:v>8,177.99</c:v>
                </c:pt>
                <c:pt idx="8178">
                  <c:v>8,179.00</c:v>
                </c:pt>
                <c:pt idx="8179">
                  <c:v>8,180.00</c:v>
                </c:pt>
                <c:pt idx="8180">
                  <c:v>8,180.99</c:v>
                </c:pt>
                <c:pt idx="8181">
                  <c:v>8,182.00</c:v>
                </c:pt>
                <c:pt idx="8182">
                  <c:v>8,183.00</c:v>
                </c:pt>
                <c:pt idx="8183">
                  <c:v>8,183.99</c:v>
                </c:pt>
                <c:pt idx="8184">
                  <c:v>8,185.00</c:v>
                </c:pt>
                <c:pt idx="8185">
                  <c:v>8,186.00</c:v>
                </c:pt>
                <c:pt idx="8186">
                  <c:v>8,186.99</c:v>
                </c:pt>
                <c:pt idx="8187">
                  <c:v>8,187.99</c:v>
                </c:pt>
                <c:pt idx="8188">
                  <c:v>8,189.00</c:v>
                </c:pt>
                <c:pt idx="8189">
                  <c:v>8,190.00</c:v>
                </c:pt>
                <c:pt idx="8190">
                  <c:v>8,190.99</c:v>
                </c:pt>
                <c:pt idx="8191">
                  <c:v>8,192.00</c:v>
                </c:pt>
                <c:pt idx="8192">
                  <c:v>8,193.00</c:v>
                </c:pt>
                <c:pt idx="8193">
                  <c:v>8,193.99</c:v>
                </c:pt>
                <c:pt idx="8194">
                  <c:v>8,195.00</c:v>
                </c:pt>
                <c:pt idx="8195">
                  <c:v>8,196.00</c:v>
                </c:pt>
                <c:pt idx="8196">
                  <c:v>8,196.99</c:v>
                </c:pt>
                <c:pt idx="8197">
                  <c:v>8,197.99</c:v>
                </c:pt>
                <c:pt idx="8198">
                  <c:v>8,199.00</c:v>
                </c:pt>
                <c:pt idx="8199">
                  <c:v>8,200.00</c:v>
                </c:pt>
                <c:pt idx="8200">
                  <c:v>8,200.99</c:v>
                </c:pt>
                <c:pt idx="8201">
                  <c:v>8,202.00</c:v>
                </c:pt>
                <c:pt idx="8202">
                  <c:v>8,203.00</c:v>
                </c:pt>
                <c:pt idx="8203">
                  <c:v>8,203.99</c:v>
                </c:pt>
                <c:pt idx="8204">
                  <c:v>8,204.99</c:v>
                </c:pt>
                <c:pt idx="8205">
                  <c:v>8,206.00</c:v>
                </c:pt>
                <c:pt idx="8206">
                  <c:v>8,207.00</c:v>
                </c:pt>
                <c:pt idx="8207">
                  <c:v>8,207.99</c:v>
                </c:pt>
                <c:pt idx="8208">
                  <c:v>8,209.00</c:v>
                </c:pt>
                <c:pt idx="8209">
                  <c:v>8,210.00</c:v>
                </c:pt>
                <c:pt idx="8210">
                  <c:v>8,210.99</c:v>
                </c:pt>
                <c:pt idx="8211">
                  <c:v>8,212.00</c:v>
                </c:pt>
                <c:pt idx="8212">
                  <c:v>8,213.00</c:v>
                </c:pt>
                <c:pt idx="8213">
                  <c:v>8,213.99</c:v>
                </c:pt>
                <c:pt idx="8214">
                  <c:v>8,214.99</c:v>
                </c:pt>
                <c:pt idx="8215">
                  <c:v>8,216.00</c:v>
                </c:pt>
                <c:pt idx="8216">
                  <c:v>8,217.00</c:v>
                </c:pt>
                <c:pt idx="8217">
                  <c:v>8,217.99</c:v>
                </c:pt>
                <c:pt idx="8218">
                  <c:v>8,219.00</c:v>
                </c:pt>
                <c:pt idx="8219">
                  <c:v>8,220.00</c:v>
                </c:pt>
                <c:pt idx="8220">
                  <c:v>8,220.99</c:v>
                </c:pt>
                <c:pt idx="8221">
                  <c:v>8,222.00</c:v>
                </c:pt>
                <c:pt idx="8222">
                  <c:v>8,223.00</c:v>
                </c:pt>
                <c:pt idx="8223">
                  <c:v>8,223.99</c:v>
                </c:pt>
                <c:pt idx="8224">
                  <c:v>8,224.99</c:v>
                </c:pt>
                <c:pt idx="8225">
                  <c:v>8,226.00</c:v>
                </c:pt>
                <c:pt idx="8226">
                  <c:v>8,227.00</c:v>
                </c:pt>
                <c:pt idx="8227">
                  <c:v>8,227.99</c:v>
                </c:pt>
                <c:pt idx="8228">
                  <c:v>8,229.00</c:v>
                </c:pt>
                <c:pt idx="8229">
                  <c:v>8,230.00</c:v>
                </c:pt>
                <c:pt idx="8230">
                  <c:v>8,230.99</c:v>
                </c:pt>
                <c:pt idx="8231">
                  <c:v>8,232.00</c:v>
                </c:pt>
                <c:pt idx="8232">
                  <c:v>8,233.00</c:v>
                </c:pt>
                <c:pt idx="8233">
                  <c:v>8,233.99</c:v>
                </c:pt>
                <c:pt idx="8234">
                  <c:v>8,234.99</c:v>
                </c:pt>
                <c:pt idx="8235">
                  <c:v>8,236.00</c:v>
                </c:pt>
                <c:pt idx="8236">
                  <c:v>8,237.00</c:v>
                </c:pt>
                <c:pt idx="8237">
                  <c:v>8,237.99</c:v>
                </c:pt>
                <c:pt idx="8238">
                  <c:v>8,239.00</c:v>
                </c:pt>
                <c:pt idx="8239">
                  <c:v>8,240.00</c:v>
                </c:pt>
                <c:pt idx="8240">
                  <c:v>8,240.99</c:v>
                </c:pt>
                <c:pt idx="8241">
                  <c:v>8,242.00</c:v>
                </c:pt>
                <c:pt idx="8242">
                  <c:v>8,243.00</c:v>
                </c:pt>
                <c:pt idx="8243">
                  <c:v>8,243.99</c:v>
                </c:pt>
                <c:pt idx="8244">
                  <c:v>8,244.99</c:v>
                </c:pt>
                <c:pt idx="8245">
                  <c:v>8,246.00</c:v>
                </c:pt>
                <c:pt idx="8246">
                  <c:v>8,247.00</c:v>
                </c:pt>
                <c:pt idx="8247">
                  <c:v>8,247.99</c:v>
                </c:pt>
                <c:pt idx="8248">
                  <c:v>8,249.00</c:v>
                </c:pt>
                <c:pt idx="8249">
                  <c:v>8,250.00</c:v>
                </c:pt>
                <c:pt idx="8250">
                  <c:v>8,250.99</c:v>
                </c:pt>
                <c:pt idx="8251">
                  <c:v>8,251.99</c:v>
                </c:pt>
                <c:pt idx="8252">
                  <c:v>8,253.00</c:v>
                </c:pt>
                <c:pt idx="8253">
                  <c:v>8,253.99</c:v>
                </c:pt>
                <c:pt idx="8254">
                  <c:v>8,254.99</c:v>
                </c:pt>
                <c:pt idx="8255">
                  <c:v>8,256.00</c:v>
                </c:pt>
                <c:pt idx="8256">
                  <c:v>8,257.00</c:v>
                </c:pt>
                <c:pt idx="8257">
                  <c:v>8,257.99</c:v>
                </c:pt>
                <c:pt idx="8258">
                  <c:v>8,259.00</c:v>
                </c:pt>
                <c:pt idx="8259">
                  <c:v>8,260.00</c:v>
                </c:pt>
                <c:pt idx="8260">
                  <c:v>8,260.99</c:v>
                </c:pt>
                <c:pt idx="8261">
                  <c:v>8,261.99</c:v>
                </c:pt>
                <c:pt idx="8262">
                  <c:v>8,263.00</c:v>
                </c:pt>
                <c:pt idx="8263">
                  <c:v>8,264.00</c:v>
                </c:pt>
                <c:pt idx="8264">
                  <c:v>8,264.99</c:v>
                </c:pt>
                <c:pt idx="8265">
                  <c:v>8,266.00</c:v>
                </c:pt>
                <c:pt idx="8266">
                  <c:v>8,267.00</c:v>
                </c:pt>
                <c:pt idx="8267">
                  <c:v>8,267.99</c:v>
                </c:pt>
                <c:pt idx="8268">
                  <c:v>8,269.00</c:v>
                </c:pt>
                <c:pt idx="8269">
                  <c:v>8,270.00</c:v>
                </c:pt>
                <c:pt idx="8270">
                  <c:v>8,270.99</c:v>
                </c:pt>
                <c:pt idx="8271">
                  <c:v>8,271.99</c:v>
                </c:pt>
                <c:pt idx="8272">
                  <c:v>8,273.00</c:v>
                </c:pt>
                <c:pt idx="8273">
                  <c:v>8,274.00</c:v>
                </c:pt>
                <c:pt idx="8274">
                  <c:v>8,274.99</c:v>
                </c:pt>
                <c:pt idx="8275">
                  <c:v>8,276.00</c:v>
                </c:pt>
                <c:pt idx="8276">
                  <c:v>8,277.00</c:v>
                </c:pt>
                <c:pt idx="8277">
                  <c:v>8,277.99</c:v>
                </c:pt>
                <c:pt idx="8278">
                  <c:v>8,279.00</c:v>
                </c:pt>
                <c:pt idx="8279">
                  <c:v>8,280.00</c:v>
                </c:pt>
                <c:pt idx="8280">
                  <c:v>8,280.99</c:v>
                </c:pt>
                <c:pt idx="8281">
                  <c:v>8,281.99</c:v>
                </c:pt>
                <c:pt idx="8282">
                  <c:v>8,283.00</c:v>
                </c:pt>
                <c:pt idx="8283">
                  <c:v>8,284.00</c:v>
                </c:pt>
                <c:pt idx="8284">
                  <c:v>8,284.99</c:v>
                </c:pt>
                <c:pt idx="8285">
                  <c:v>8,286.00</c:v>
                </c:pt>
                <c:pt idx="8286">
                  <c:v>8,287.00</c:v>
                </c:pt>
                <c:pt idx="8287">
                  <c:v>8,287.99</c:v>
                </c:pt>
                <c:pt idx="8288">
                  <c:v>8,289.00</c:v>
                </c:pt>
                <c:pt idx="8289">
                  <c:v>8,290.00</c:v>
                </c:pt>
                <c:pt idx="8290">
                  <c:v>8,290.99</c:v>
                </c:pt>
                <c:pt idx="8291">
                  <c:v>8,291.99</c:v>
                </c:pt>
                <c:pt idx="8292">
                  <c:v>8,293.00</c:v>
                </c:pt>
                <c:pt idx="8293">
                  <c:v>8,294.00</c:v>
                </c:pt>
                <c:pt idx="8294">
                  <c:v>8,294.99</c:v>
                </c:pt>
                <c:pt idx="8295">
                  <c:v>8,296.00</c:v>
                </c:pt>
                <c:pt idx="8296">
                  <c:v>8,297.00</c:v>
                </c:pt>
                <c:pt idx="8297">
                  <c:v>8,297.99</c:v>
                </c:pt>
                <c:pt idx="8298">
                  <c:v>8,298.99</c:v>
                </c:pt>
                <c:pt idx="8299">
                  <c:v>8,300.00</c:v>
                </c:pt>
                <c:pt idx="8300">
                  <c:v>8,300.99</c:v>
                </c:pt>
                <c:pt idx="8301">
                  <c:v>8,301.99</c:v>
                </c:pt>
                <c:pt idx="8302">
                  <c:v>8,303.00</c:v>
                </c:pt>
                <c:pt idx="8303">
                  <c:v>8,304.00</c:v>
                </c:pt>
                <c:pt idx="8304">
                  <c:v>8,304.99</c:v>
                </c:pt>
                <c:pt idx="8305">
                  <c:v>8,306.00</c:v>
                </c:pt>
                <c:pt idx="8306">
                  <c:v>8,307.00</c:v>
                </c:pt>
                <c:pt idx="8307">
                  <c:v>8,307.99</c:v>
                </c:pt>
                <c:pt idx="8308">
                  <c:v>8,308.99</c:v>
                </c:pt>
                <c:pt idx="8309">
                  <c:v>8,310.00</c:v>
                </c:pt>
                <c:pt idx="8310">
                  <c:v>8,311.00</c:v>
                </c:pt>
                <c:pt idx="8311">
                  <c:v>8,311.99</c:v>
                </c:pt>
                <c:pt idx="8312">
                  <c:v>8,313.00</c:v>
                </c:pt>
                <c:pt idx="8313">
                  <c:v>8,314.00</c:v>
                </c:pt>
                <c:pt idx="8314">
                  <c:v>8,314.99</c:v>
                </c:pt>
                <c:pt idx="8315">
                  <c:v>8,316.00</c:v>
                </c:pt>
                <c:pt idx="8316">
                  <c:v>8,317.00</c:v>
                </c:pt>
                <c:pt idx="8317">
                  <c:v>8,317.99</c:v>
                </c:pt>
                <c:pt idx="8318">
                  <c:v>8,318.99</c:v>
                </c:pt>
                <c:pt idx="8319">
                  <c:v>8,320.00</c:v>
                </c:pt>
                <c:pt idx="8320">
                  <c:v>8,321.00</c:v>
                </c:pt>
                <c:pt idx="8321">
                  <c:v>8,321.99</c:v>
                </c:pt>
                <c:pt idx="8322">
                  <c:v>8,323.00</c:v>
                </c:pt>
                <c:pt idx="8323">
                  <c:v>8,324.00</c:v>
                </c:pt>
                <c:pt idx="8324">
                  <c:v>8,324.99</c:v>
                </c:pt>
                <c:pt idx="8325">
                  <c:v>8,326.00</c:v>
                </c:pt>
                <c:pt idx="8326">
                  <c:v>8,327.00</c:v>
                </c:pt>
                <c:pt idx="8327">
                  <c:v>8,327.99</c:v>
                </c:pt>
                <c:pt idx="8328">
                  <c:v>8,328.99</c:v>
                </c:pt>
                <c:pt idx="8329">
                  <c:v>8,330.00</c:v>
                </c:pt>
                <c:pt idx="8330">
                  <c:v>8,331.00</c:v>
                </c:pt>
                <c:pt idx="8331">
                  <c:v>8,331.99</c:v>
                </c:pt>
                <c:pt idx="8332">
                  <c:v>8,333.00</c:v>
                </c:pt>
                <c:pt idx="8333">
                  <c:v>8,334.00</c:v>
                </c:pt>
                <c:pt idx="8334">
                  <c:v>8,334.99</c:v>
                </c:pt>
                <c:pt idx="8335">
                  <c:v>8,336.00</c:v>
                </c:pt>
                <c:pt idx="8336">
                  <c:v>8,337.00</c:v>
                </c:pt>
                <c:pt idx="8337">
                  <c:v>8,337.99</c:v>
                </c:pt>
                <c:pt idx="8338">
                  <c:v>8,338.99</c:v>
                </c:pt>
                <c:pt idx="8339">
                  <c:v>8,340.00</c:v>
                </c:pt>
                <c:pt idx="8340">
                  <c:v>8,341.00</c:v>
                </c:pt>
                <c:pt idx="8341">
                  <c:v>8,341.99</c:v>
                </c:pt>
                <c:pt idx="8342">
                  <c:v>8,343.00</c:v>
                </c:pt>
                <c:pt idx="8343">
                  <c:v>8,344.00</c:v>
                </c:pt>
                <c:pt idx="8344">
                  <c:v>8,344.99</c:v>
                </c:pt>
                <c:pt idx="8345">
                  <c:v>8,346.00</c:v>
                </c:pt>
                <c:pt idx="8346">
                  <c:v>8,347.00</c:v>
                </c:pt>
                <c:pt idx="8347">
                  <c:v>8,347.99</c:v>
                </c:pt>
                <c:pt idx="8348">
                  <c:v>8,348.99</c:v>
                </c:pt>
                <c:pt idx="8349">
                  <c:v>8,350.00</c:v>
                </c:pt>
                <c:pt idx="8350">
                  <c:v>8,351.00</c:v>
                </c:pt>
                <c:pt idx="8351">
                  <c:v>8,351.99</c:v>
                </c:pt>
                <c:pt idx="8352">
                  <c:v>8,353.00</c:v>
                </c:pt>
                <c:pt idx="8353">
                  <c:v>8,354.00</c:v>
                </c:pt>
                <c:pt idx="8354">
                  <c:v>8,354.99</c:v>
                </c:pt>
                <c:pt idx="8355">
                  <c:v>8,355.99</c:v>
                </c:pt>
                <c:pt idx="8356">
                  <c:v>8,357.00</c:v>
                </c:pt>
                <c:pt idx="8357">
                  <c:v>8,358.00</c:v>
                </c:pt>
                <c:pt idx="8358">
                  <c:v>8,358.99</c:v>
                </c:pt>
                <c:pt idx="8359">
                  <c:v>8,360.00</c:v>
                </c:pt>
                <c:pt idx="8360">
                  <c:v>8,361.00</c:v>
                </c:pt>
                <c:pt idx="8361">
                  <c:v>8,361.99</c:v>
                </c:pt>
                <c:pt idx="8362">
                  <c:v>8,363.00</c:v>
                </c:pt>
                <c:pt idx="8363">
                  <c:v>8,364.00</c:v>
                </c:pt>
                <c:pt idx="8364">
                  <c:v>8,364.99</c:v>
                </c:pt>
                <c:pt idx="8365">
                  <c:v>8,365.99</c:v>
                </c:pt>
                <c:pt idx="8366">
                  <c:v>8,367.00</c:v>
                </c:pt>
                <c:pt idx="8367">
                  <c:v>8,368.00</c:v>
                </c:pt>
                <c:pt idx="8368">
                  <c:v>8,368.99</c:v>
                </c:pt>
                <c:pt idx="8369">
                  <c:v>8,370.00</c:v>
                </c:pt>
                <c:pt idx="8370">
                  <c:v>8,371.00</c:v>
                </c:pt>
                <c:pt idx="8371">
                  <c:v>8,371.99</c:v>
                </c:pt>
                <c:pt idx="8372">
                  <c:v>8,373.00</c:v>
                </c:pt>
                <c:pt idx="8373">
                  <c:v>8,374.00</c:v>
                </c:pt>
                <c:pt idx="8374">
                  <c:v>8,374.99</c:v>
                </c:pt>
                <c:pt idx="8375">
                  <c:v>8,376.00</c:v>
                </c:pt>
                <c:pt idx="8376">
                  <c:v>8,377.00</c:v>
                </c:pt>
                <c:pt idx="8377">
                  <c:v>8,377.99</c:v>
                </c:pt>
                <c:pt idx="8378">
                  <c:v>8,378.99</c:v>
                </c:pt>
                <c:pt idx="8379">
                  <c:v>8,380.00</c:v>
                </c:pt>
                <c:pt idx="8380">
                  <c:v>8,381.00</c:v>
                </c:pt>
                <c:pt idx="8381">
                  <c:v>8,381.99</c:v>
                </c:pt>
                <c:pt idx="8382">
                  <c:v>8,383.00</c:v>
                </c:pt>
                <c:pt idx="8383">
                  <c:v>8,384.00</c:v>
                </c:pt>
                <c:pt idx="8384">
                  <c:v>8,384.99</c:v>
                </c:pt>
                <c:pt idx="8385">
                  <c:v>8,386.00</c:v>
                </c:pt>
                <c:pt idx="8386">
                  <c:v>8,387.00</c:v>
                </c:pt>
                <c:pt idx="8387">
                  <c:v>8,387.99</c:v>
                </c:pt>
                <c:pt idx="8388">
                  <c:v>8,388.99</c:v>
                </c:pt>
                <c:pt idx="8389">
                  <c:v>8,390.00</c:v>
                </c:pt>
                <c:pt idx="8390">
                  <c:v>8,391.00</c:v>
                </c:pt>
                <c:pt idx="8391">
                  <c:v>8,391.99</c:v>
                </c:pt>
                <c:pt idx="8392">
                  <c:v>8,393.00</c:v>
                </c:pt>
                <c:pt idx="8393">
                  <c:v>8,394.00</c:v>
                </c:pt>
                <c:pt idx="8394">
                  <c:v>8,394.99</c:v>
                </c:pt>
                <c:pt idx="8395">
                  <c:v>8,395.99</c:v>
                </c:pt>
                <c:pt idx="8396">
                  <c:v>8,397.00</c:v>
                </c:pt>
                <c:pt idx="8397">
                  <c:v>8,397.99</c:v>
                </c:pt>
                <c:pt idx="8398">
                  <c:v>8,398.99</c:v>
                </c:pt>
                <c:pt idx="8399">
                  <c:v>8,400.00</c:v>
                </c:pt>
                <c:pt idx="8400">
                  <c:v>8,401.00</c:v>
                </c:pt>
                <c:pt idx="8401">
                  <c:v>8,401.99</c:v>
                </c:pt>
                <c:pt idx="8402">
                  <c:v>8,403.00</c:v>
                </c:pt>
                <c:pt idx="8403">
                  <c:v>8,404.00</c:v>
                </c:pt>
                <c:pt idx="8404">
                  <c:v>8,404.99</c:v>
                </c:pt>
                <c:pt idx="8405">
                  <c:v>8,405.99</c:v>
                </c:pt>
                <c:pt idx="8406">
                  <c:v>8,407.00</c:v>
                </c:pt>
                <c:pt idx="8407">
                  <c:v>8,408.00</c:v>
                </c:pt>
                <c:pt idx="8408">
                  <c:v>8,408.99</c:v>
                </c:pt>
                <c:pt idx="8409">
                  <c:v>8,410.00</c:v>
                </c:pt>
                <c:pt idx="8410">
                  <c:v>8,411.00</c:v>
                </c:pt>
                <c:pt idx="8411">
                  <c:v>8,411.99</c:v>
                </c:pt>
                <c:pt idx="8412">
                  <c:v>8,413.00</c:v>
                </c:pt>
                <c:pt idx="8413">
                  <c:v>8,414.00</c:v>
                </c:pt>
                <c:pt idx="8414">
                  <c:v>8,414.99</c:v>
                </c:pt>
                <c:pt idx="8415">
                  <c:v>8,415.99</c:v>
                </c:pt>
                <c:pt idx="8416">
                  <c:v>8,417.00</c:v>
                </c:pt>
                <c:pt idx="8417">
                  <c:v>8,418.00</c:v>
                </c:pt>
                <c:pt idx="8418">
                  <c:v>8,418.99</c:v>
                </c:pt>
                <c:pt idx="8419">
                  <c:v>8,420.00</c:v>
                </c:pt>
                <c:pt idx="8420">
                  <c:v>8,421.00</c:v>
                </c:pt>
                <c:pt idx="8421">
                  <c:v>8,421.99</c:v>
                </c:pt>
                <c:pt idx="8422">
                  <c:v>8,423.00</c:v>
                </c:pt>
                <c:pt idx="8423">
                  <c:v>8,424.00</c:v>
                </c:pt>
                <c:pt idx="8424">
                  <c:v>8,424.99</c:v>
                </c:pt>
                <c:pt idx="8425">
                  <c:v>8,425.99</c:v>
                </c:pt>
                <c:pt idx="8426">
                  <c:v>8,427.00</c:v>
                </c:pt>
                <c:pt idx="8427">
                  <c:v>8,428.00</c:v>
                </c:pt>
                <c:pt idx="8428">
                  <c:v>8,428.99</c:v>
                </c:pt>
                <c:pt idx="8429">
                  <c:v>8,430.00</c:v>
                </c:pt>
                <c:pt idx="8430">
                  <c:v>8,431.00</c:v>
                </c:pt>
                <c:pt idx="8431">
                  <c:v>8,431.99</c:v>
                </c:pt>
                <c:pt idx="8432">
                  <c:v>8,433.00</c:v>
                </c:pt>
                <c:pt idx="8433">
                  <c:v>8,434.00</c:v>
                </c:pt>
                <c:pt idx="8434">
                  <c:v>8,434.99</c:v>
                </c:pt>
                <c:pt idx="8435">
                  <c:v>8,435.99</c:v>
                </c:pt>
                <c:pt idx="8436">
                  <c:v>8,437.00</c:v>
                </c:pt>
                <c:pt idx="8437">
                  <c:v>8,438.00</c:v>
                </c:pt>
                <c:pt idx="8438">
                  <c:v>8,438.99</c:v>
                </c:pt>
                <c:pt idx="8439">
                  <c:v>8,440.00</c:v>
                </c:pt>
                <c:pt idx="8440">
                  <c:v>8,441.00</c:v>
                </c:pt>
                <c:pt idx="8441">
                  <c:v>8,441.99</c:v>
                </c:pt>
                <c:pt idx="8442">
                  <c:v>8,442.99</c:v>
                </c:pt>
                <c:pt idx="8443">
                  <c:v>8,444.00</c:v>
                </c:pt>
                <c:pt idx="8444">
                  <c:v>8,445.00</c:v>
                </c:pt>
                <c:pt idx="8445">
                  <c:v>8,445.99</c:v>
                </c:pt>
                <c:pt idx="8446">
                  <c:v>8,447.00</c:v>
                </c:pt>
                <c:pt idx="8447">
                  <c:v>8,448.00</c:v>
                </c:pt>
                <c:pt idx="8448">
                  <c:v>8,448.99</c:v>
                </c:pt>
                <c:pt idx="8449">
                  <c:v>8,450.00</c:v>
                </c:pt>
                <c:pt idx="8450">
                  <c:v>8,451.00</c:v>
                </c:pt>
                <c:pt idx="8451">
                  <c:v>8,451.99</c:v>
                </c:pt>
                <c:pt idx="8452">
                  <c:v>8,452.99</c:v>
                </c:pt>
                <c:pt idx="8453">
                  <c:v>8,454.00</c:v>
                </c:pt>
                <c:pt idx="8454">
                  <c:v>8,455.00</c:v>
                </c:pt>
                <c:pt idx="8455">
                  <c:v>8,455.99</c:v>
                </c:pt>
                <c:pt idx="8456">
                  <c:v>8,457.00</c:v>
                </c:pt>
                <c:pt idx="8457">
                  <c:v>8,458.00</c:v>
                </c:pt>
                <c:pt idx="8458">
                  <c:v>8,458.99</c:v>
                </c:pt>
                <c:pt idx="8459">
                  <c:v>8,460.00</c:v>
                </c:pt>
                <c:pt idx="8460">
                  <c:v>8,461.00</c:v>
                </c:pt>
                <c:pt idx="8461">
                  <c:v>8,461.99</c:v>
                </c:pt>
                <c:pt idx="8462">
                  <c:v>8,462.99</c:v>
                </c:pt>
                <c:pt idx="8463">
                  <c:v>8,464.00</c:v>
                </c:pt>
                <c:pt idx="8464">
                  <c:v>8,465.00</c:v>
                </c:pt>
                <c:pt idx="8465">
                  <c:v>8,465.99</c:v>
                </c:pt>
                <c:pt idx="8466">
                  <c:v>8,467.00</c:v>
                </c:pt>
                <c:pt idx="8467">
                  <c:v>8,468.00</c:v>
                </c:pt>
                <c:pt idx="8468">
                  <c:v>8,468.99</c:v>
                </c:pt>
                <c:pt idx="8469">
                  <c:v>8,469.99</c:v>
                </c:pt>
                <c:pt idx="8470">
                  <c:v>8,471.00</c:v>
                </c:pt>
                <c:pt idx="8471">
                  <c:v>8,471.99</c:v>
                </c:pt>
                <c:pt idx="8472">
                  <c:v>8,472.99</c:v>
                </c:pt>
                <c:pt idx="8473">
                  <c:v>8,474.00</c:v>
                </c:pt>
                <c:pt idx="8474">
                  <c:v>8,475.00</c:v>
                </c:pt>
                <c:pt idx="8475">
                  <c:v>8,475.99</c:v>
                </c:pt>
                <c:pt idx="8476">
                  <c:v>8,477.00</c:v>
                </c:pt>
                <c:pt idx="8477">
                  <c:v>8,478.00</c:v>
                </c:pt>
                <c:pt idx="8478">
                  <c:v>8,478.99</c:v>
                </c:pt>
                <c:pt idx="8479">
                  <c:v>8,479.99</c:v>
                </c:pt>
                <c:pt idx="8480">
                  <c:v>8,481.00</c:v>
                </c:pt>
                <c:pt idx="8481">
                  <c:v>8,482.00</c:v>
                </c:pt>
                <c:pt idx="8482">
                  <c:v>8,482.99</c:v>
                </c:pt>
                <c:pt idx="8483">
                  <c:v>8,484.00</c:v>
                </c:pt>
                <c:pt idx="8484">
                  <c:v>8,485.00</c:v>
                </c:pt>
                <c:pt idx="8485">
                  <c:v>8,485.99</c:v>
                </c:pt>
                <c:pt idx="8486">
                  <c:v>8,487.00</c:v>
                </c:pt>
                <c:pt idx="8487">
                  <c:v>8,488.00</c:v>
                </c:pt>
                <c:pt idx="8488">
                  <c:v>8,488.99</c:v>
                </c:pt>
                <c:pt idx="8489">
                  <c:v>8,489.99</c:v>
                </c:pt>
                <c:pt idx="8490">
                  <c:v>8,491.00</c:v>
                </c:pt>
                <c:pt idx="8491">
                  <c:v>8,492.00</c:v>
                </c:pt>
                <c:pt idx="8492">
                  <c:v>8,492.99</c:v>
                </c:pt>
                <c:pt idx="8493">
                  <c:v>8,494.00</c:v>
                </c:pt>
                <c:pt idx="8494">
                  <c:v>8,495.00</c:v>
                </c:pt>
                <c:pt idx="8495">
                  <c:v>8,495.99</c:v>
                </c:pt>
                <c:pt idx="8496">
                  <c:v>8,497.00</c:v>
                </c:pt>
                <c:pt idx="8497">
                  <c:v>8,498.00</c:v>
                </c:pt>
                <c:pt idx="8498">
                  <c:v>8,498.99</c:v>
                </c:pt>
                <c:pt idx="8499">
                  <c:v>8,499.99</c:v>
                </c:pt>
                <c:pt idx="8500">
                  <c:v>8,501.00</c:v>
                </c:pt>
                <c:pt idx="8501">
                  <c:v>8,502.00</c:v>
                </c:pt>
                <c:pt idx="8502">
                  <c:v>8,502.99</c:v>
                </c:pt>
                <c:pt idx="8503">
                  <c:v>8,504.00</c:v>
                </c:pt>
                <c:pt idx="8504">
                  <c:v>8,505.00</c:v>
                </c:pt>
                <c:pt idx="8505">
                  <c:v>8,505.99</c:v>
                </c:pt>
                <c:pt idx="8506">
                  <c:v>8,507.00</c:v>
                </c:pt>
                <c:pt idx="8507">
                  <c:v>8,508.00</c:v>
                </c:pt>
                <c:pt idx="8508">
                  <c:v>8,508.99</c:v>
                </c:pt>
                <c:pt idx="8509">
                  <c:v>8,509.99</c:v>
                </c:pt>
                <c:pt idx="8510">
                  <c:v>8,511.00</c:v>
                </c:pt>
                <c:pt idx="8511">
                  <c:v>8,512.00</c:v>
                </c:pt>
                <c:pt idx="8512">
                  <c:v>8,512.99</c:v>
                </c:pt>
                <c:pt idx="8513">
                  <c:v>8,514.00</c:v>
                </c:pt>
                <c:pt idx="8514">
                  <c:v>8,515.00</c:v>
                </c:pt>
                <c:pt idx="8515">
                  <c:v>8,515.99</c:v>
                </c:pt>
                <c:pt idx="8516">
                  <c:v>8,517.00</c:v>
                </c:pt>
                <c:pt idx="8517">
                  <c:v>8,518.00</c:v>
                </c:pt>
                <c:pt idx="8518">
                  <c:v>8,518.99</c:v>
                </c:pt>
                <c:pt idx="8519">
                  <c:v>8,519.99</c:v>
                </c:pt>
                <c:pt idx="8520">
                  <c:v>8,521.00</c:v>
                </c:pt>
                <c:pt idx="8521">
                  <c:v>8,522.00</c:v>
                </c:pt>
                <c:pt idx="8522">
                  <c:v>8,522.99</c:v>
                </c:pt>
                <c:pt idx="8523">
                  <c:v>8,524.00</c:v>
                </c:pt>
                <c:pt idx="8524">
                  <c:v>8,525.00</c:v>
                </c:pt>
                <c:pt idx="8525">
                  <c:v>8,525.99</c:v>
                </c:pt>
                <c:pt idx="8526">
                  <c:v>8,526.99</c:v>
                </c:pt>
                <c:pt idx="8527">
                  <c:v>8,528.00</c:v>
                </c:pt>
                <c:pt idx="8528">
                  <c:v>8,528.99</c:v>
                </c:pt>
                <c:pt idx="8529">
                  <c:v>8,529.99</c:v>
                </c:pt>
                <c:pt idx="8530">
                  <c:v>8,531.00</c:v>
                </c:pt>
                <c:pt idx="8531">
                  <c:v>8,532.00</c:v>
                </c:pt>
                <c:pt idx="8532">
                  <c:v>8,532.99</c:v>
                </c:pt>
                <c:pt idx="8533">
                  <c:v>8,534.00</c:v>
                </c:pt>
                <c:pt idx="8534">
                  <c:v>8,535.00</c:v>
                </c:pt>
                <c:pt idx="8535">
                  <c:v>8,535.99</c:v>
                </c:pt>
                <c:pt idx="8536">
                  <c:v>8,536.99</c:v>
                </c:pt>
                <c:pt idx="8537">
                  <c:v>8,538.00</c:v>
                </c:pt>
                <c:pt idx="8538">
                  <c:v>8,539.00</c:v>
                </c:pt>
                <c:pt idx="8539">
                  <c:v>8,539.99</c:v>
                </c:pt>
                <c:pt idx="8540">
                  <c:v>8,541.00</c:v>
                </c:pt>
                <c:pt idx="8541">
                  <c:v>8,542.00</c:v>
                </c:pt>
                <c:pt idx="8542">
                  <c:v>8,542.99</c:v>
                </c:pt>
                <c:pt idx="8543">
                  <c:v>8,544.00</c:v>
                </c:pt>
                <c:pt idx="8544">
                  <c:v>8,545.00</c:v>
                </c:pt>
                <c:pt idx="8545">
                  <c:v>8,545.99</c:v>
                </c:pt>
                <c:pt idx="8546">
                  <c:v>8,546.99</c:v>
                </c:pt>
                <c:pt idx="8547">
                  <c:v>8,548.00</c:v>
                </c:pt>
                <c:pt idx="8548">
                  <c:v>8,549.00</c:v>
                </c:pt>
                <c:pt idx="8549">
                  <c:v>8,549.99</c:v>
                </c:pt>
                <c:pt idx="8550">
                  <c:v>8,551.00</c:v>
                </c:pt>
                <c:pt idx="8551">
                  <c:v>8,552.00</c:v>
                </c:pt>
                <c:pt idx="8552">
                  <c:v>8,552.99</c:v>
                </c:pt>
                <c:pt idx="8553">
                  <c:v>8,554.00</c:v>
                </c:pt>
                <c:pt idx="8554">
                  <c:v>8,555.00</c:v>
                </c:pt>
                <c:pt idx="8555">
                  <c:v>8,555.99</c:v>
                </c:pt>
                <c:pt idx="8556">
                  <c:v>8,556.99</c:v>
                </c:pt>
                <c:pt idx="8557">
                  <c:v>8,558.00</c:v>
                </c:pt>
                <c:pt idx="8558">
                  <c:v>8,559.00</c:v>
                </c:pt>
                <c:pt idx="8559">
                  <c:v>8,559.99</c:v>
                </c:pt>
                <c:pt idx="8560">
                  <c:v>8,561.00</c:v>
                </c:pt>
                <c:pt idx="8561">
                  <c:v>8,562.00</c:v>
                </c:pt>
                <c:pt idx="8562">
                  <c:v>8,562.99</c:v>
                </c:pt>
                <c:pt idx="8563">
                  <c:v>8,564.00</c:v>
                </c:pt>
                <c:pt idx="8564">
                  <c:v>8,565.00</c:v>
                </c:pt>
                <c:pt idx="8565">
                  <c:v>8,566.00</c:v>
                </c:pt>
                <c:pt idx="8566">
                  <c:v>8,566.99</c:v>
                </c:pt>
                <c:pt idx="8567">
                  <c:v>8,568.00</c:v>
                </c:pt>
                <c:pt idx="8568">
                  <c:v>8,569.00</c:v>
                </c:pt>
                <c:pt idx="8569">
                  <c:v>8,569.99</c:v>
                </c:pt>
                <c:pt idx="8570">
                  <c:v>8,571.00</c:v>
                </c:pt>
                <c:pt idx="8571">
                  <c:v>8,572.00</c:v>
                </c:pt>
                <c:pt idx="8572">
                  <c:v>8,572.99</c:v>
                </c:pt>
                <c:pt idx="8573">
                  <c:v>8,573.99</c:v>
                </c:pt>
                <c:pt idx="8574">
                  <c:v>8,575.00</c:v>
                </c:pt>
                <c:pt idx="8575">
                  <c:v>8,576.00</c:v>
                </c:pt>
                <c:pt idx="8576">
                  <c:v>8,576.99</c:v>
                </c:pt>
                <c:pt idx="8577">
                  <c:v>8,578.00</c:v>
                </c:pt>
                <c:pt idx="8578">
                  <c:v>8,579.00</c:v>
                </c:pt>
                <c:pt idx="8579">
                  <c:v>8,579.99</c:v>
                </c:pt>
                <c:pt idx="8580">
                  <c:v>8,581.00</c:v>
                </c:pt>
                <c:pt idx="8581">
                  <c:v>8,582.00</c:v>
                </c:pt>
                <c:pt idx="8582">
                  <c:v>8,582.99</c:v>
                </c:pt>
                <c:pt idx="8583">
                  <c:v>8,583.99</c:v>
                </c:pt>
                <c:pt idx="8584">
                  <c:v>8,585.00</c:v>
                </c:pt>
                <c:pt idx="8585">
                  <c:v>8,586.00</c:v>
                </c:pt>
                <c:pt idx="8586">
                  <c:v>8,586.99</c:v>
                </c:pt>
                <c:pt idx="8587">
                  <c:v>8,588.00</c:v>
                </c:pt>
                <c:pt idx="8588">
                  <c:v>8,589.00</c:v>
                </c:pt>
                <c:pt idx="8589">
                  <c:v>8,589.99</c:v>
                </c:pt>
                <c:pt idx="8590">
                  <c:v>8,590.99</c:v>
                </c:pt>
                <c:pt idx="8591">
                  <c:v>8,592.00</c:v>
                </c:pt>
                <c:pt idx="8592">
                  <c:v>8,593.00</c:v>
                </c:pt>
                <c:pt idx="8593">
                  <c:v>8,593.99</c:v>
                </c:pt>
                <c:pt idx="8594">
                  <c:v>8,595.00</c:v>
                </c:pt>
                <c:pt idx="8595">
                  <c:v>8,596.00</c:v>
                </c:pt>
                <c:pt idx="8596">
                  <c:v>8,596.99</c:v>
                </c:pt>
                <c:pt idx="8597">
                  <c:v>8,598.00</c:v>
                </c:pt>
                <c:pt idx="8598">
                  <c:v>8,599.00</c:v>
                </c:pt>
                <c:pt idx="8599">
                  <c:v>8,599.99</c:v>
                </c:pt>
                <c:pt idx="8600">
                  <c:v>8,600.99</c:v>
                </c:pt>
                <c:pt idx="8601">
                  <c:v>8,602.00</c:v>
                </c:pt>
                <c:pt idx="8602">
                  <c:v>8,603.00</c:v>
                </c:pt>
                <c:pt idx="8603">
                  <c:v>8,603.99</c:v>
                </c:pt>
                <c:pt idx="8604">
                  <c:v>8,605.00</c:v>
                </c:pt>
                <c:pt idx="8605">
                  <c:v>8,606.00</c:v>
                </c:pt>
                <c:pt idx="8606">
                  <c:v>8,606.99</c:v>
                </c:pt>
                <c:pt idx="8607">
                  <c:v>8,608.00</c:v>
                </c:pt>
                <c:pt idx="8608">
                  <c:v>8,609.00</c:v>
                </c:pt>
                <c:pt idx="8609">
                  <c:v>8,609.99</c:v>
                </c:pt>
                <c:pt idx="8610">
                  <c:v>8,610.99</c:v>
                </c:pt>
                <c:pt idx="8611">
                  <c:v>8,612.00</c:v>
                </c:pt>
                <c:pt idx="8612">
                  <c:v>8,613.00</c:v>
                </c:pt>
                <c:pt idx="8613">
                  <c:v>8,613.99</c:v>
                </c:pt>
                <c:pt idx="8614">
                  <c:v>8,615.00</c:v>
                </c:pt>
                <c:pt idx="8615">
                  <c:v>8,616.00</c:v>
                </c:pt>
                <c:pt idx="8616">
                  <c:v>8,616.99</c:v>
                </c:pt>
                <c:pt idx="8617">
                  <c:v>8,618.00</c:v>
                </c:pt>
                <c:pt idx="8618">
                  <c:v>8,619.00</c:v>
                </c:pt>
                <c:pt idx="8619">
                  <c:v>8,619.99</c:v>
                </c:pt>
                <c:pt idx="8620">
                  <c:v>8,620.99</c:v>
                </c:pt>
                <c:pt idx="8621">
                  <c:v>8,622.00</c:v>
                </c:pt>
                <c:pt idx="8622">
                  <c:v>8,623.00</c:v>
                </c:pt>
                <c:pt idx="8623">
                  <c:v>8,623.99</c:v>
                </c:pt>
                <c:pt idx="8624">
                  <c:v>8,625.00</c:v>
                </c:pt>
                <c:pt idx="8625">
                  <c:v>8,626.00</c:v>
                </c:pt>
                <c:pt idx="8626">
                  <c:v>8,626.99</c:v>
                </c:pt>
                <c:pt idx="8627">
                  <c:v>8,628.00</c:v>
                </c:pt>
                <c:pt idx="8628">
                  <c:v>8,629.00</c:v>
                </c:pt>
                <c:pt idx="8629">
                  <c:v>8,629.99</c:v>
                </c:pt>
                <c:pt idx="8630">
                  <c:v>8,630.99</c:v>
                </c:pt>
                <c:pt idx="8631">
                  <c:v>8,632.00</c:v>
                </c:pt>
                <c:pt idx="8632">
                  <c:v>8,633.00</c:v>
                </c:pt>
                <c:pt idx="8633">
                  <c:v>8,633.99</c:v>
                </c:pt>
                <c:pt idx="8634">
                  <c:v>8,635.00</c:v>
                </c:pt>
                <c:pt idx="8635">
                  <c:v>8,636.00</c:v>
                </c:pt>
                <c:pt idx="8636">
                  <c:v>8,636.99</c:v>
                </c:pt>
                <c:pt idx="8637">
                  <c:v>8,637.99</c:v>
                </c:pt>
                <c:pt idx="8638">
                  <c:v>8,639.00</c:v>
                </c:pt>
                <c:pt idx="8639">
                  <c:v>8,639.99</c:v>
                </c:pt>
                <c:pt idx="8640">
                  <c:v>8,640.99</c:v>
                </c:pt>
                <c:pt idx="8641">
                  <c:v>8,642.00</c:v>
                </c:pt>
                <c:pt idx="8642">
                  <c:v>8,643.00</c:v>
                </c:pt>
                <c:pt idx="8643">
                  <c:v>8,643.99</c:v>
                </c:pt>
                <c:pt idx="8644">
                  <c:v>8,645.00</c:v>
                </c:pt>
                <c:pt idx="8645">
                  <c:v>8,646.00</c:v>
                </c:pt>
                <c:pt idx="8646">
                  <c:v>8,646.99</c:v>
                </c:pt>
                <c:pt idx="8647">
                  <c:v>8,647.99</c:v>
                </c:pt>
                <c:pt idx="8648">
                  <c:v>8,649.00</c:v>
                </c:pt>
                <c:pt idx="8649">
                  <c:v>8,650.00</c:v>
                </c:pt>
                <c:pt idx="8650">
                  <c:v>8,650.99</c:v>
                </c:pt>
                <c:pt idx="8651">
                  <c:v>8,652.00</c:v>
                </c:pt>
                <c:pt idx="8652">
                  <c:v>8,653.00</c:v>
                </c:pt>
                <c:pt idx="8653">
                  <c:v>8,653.99</c:v>
                </c:pt>
                <c:pt idx="8654">
                  <c:v>8,655.00</c:v>
                </c:pt>
                <c:pt idx="8655">
                  <c:v>8,656.00</c:v>
                </c:pt>
                <c:pt idx="8656">
                  <c:v>8,656.99</c:v>
                </c:pt>
                <c:pt idx="8657">
                  <c:v>8,657.99</c:v>
                </c:pt>
                <c:pt idx="8658">
                  <c:v>8,659.00</c:v>
                </c:pt>
                <c:pt idx="8659">
                  <c:v>8,660.00</c:v>
                </c:pt>
                <c:pt idx="8660">
                  <c:v>8,660.99</c:v>
                </c:pt>
                <c:pt idx="8661">
                  <c:v>8,662.00</c:v>
                </c:pt>
                <c:pt idx="8662">
                  <c:v>8,663.00</c:v>
                </c:pt>
                <c:pt idx="8663">
                  <c:v>8,663.99</c:v>
                </c:pt>
                <c:pt idx="8664">
                  <c:v>8,665.00</c:v>
                </c:pt>
                <c:pt idx="8665">
                  <c:v>8,666.00</c:v>
                </c:pt>
                <c:pt idx="8666">
                  <c:v>8,666.99</c:v>
                </c:pt>
                <c:pt idx="8667">
                  <c:v>8,667.99</c:v>
                </c:pt>
                <c:pt idx="8668">
                  <c:v>8,669.00</c:v>
                </c:pt>
                <c:pt idx="8669">
                  <c:v>8,670.00</c:v>
                </c:pt>
                <c:pt idx="8670">
                  <c:v>8,670.99</c:v>
                </c:pt>
                <c:pt idx="8671">
                  <c:v>8,672.00</c:v>
                </c:pt>
                <c:pt idx="8672">
                  <c:v>8,673.00</c:v>
                </c:pt>
                <c:pt idx="8673">
                  <c:v>8,673.99</c:v>
                </c:pt>
                <c:pt idx="8674">
                  <c:v>8,675.00</c:v>
                </c:pt>
                <c:pt idx="8675">
                  <c:v>8,676.00</c:v>
                </c:pt>
                <c:pt idx="8676">
                  <c:v>8,676.99</c:v>
                </c:pt>
                <c:pt idx="8677">
                  <c:v>8,677.99</c:v>
                </c:pt>
                <c:pt idx="8678">
                  <c:v>8,679.00</c:v>
                </c:pt>
                <c:pt idx="8679">
                  <c:v>8,680.00</c:v>
                </c:pt>
                <c:pt idx="8680">
                  <c:v>8,680.99</c:v>
                </c:pt>
                <c:pt idx="8681">
                  <c:v>8,682.00</c:v>
                </c:pt>
                <c:pt idx="8682">
                  <c:v>8,683.00</c:v>
                </c:pt>
                <c:pt idx="8683">
                  <c:v>8,683.99</c:v>
                </c:pt>
                <c:pt idx="8684">
                  <c:v>8,685.00</c:v>
                </c:pt>
                <c:pt idx="8685">
                  <c:v>8,686.00</c:v>
                </c:pt>
                <c:pt idx="8686">
                  <c:v>8,686.99</c:v>
                </c:pt>
                <c:pt idx="8687">
                  <c:v>8,687.99</c:v>
                </c:pt>
                <c:pt idx="8688">
                  <c:v>8,689.00</c:v>
                </c:pt>
                <c:pt idx="8689">
                  <c:v>8,690.00</c:v>
                </c:pt>
                <c:pt idx="8690">
                  <c:v>8,690.99</c:v>
                </c:pt>
                <c:pt idx="8691">
                  <c:v>8,692.00</c:v>
                </c:pt>
                <c:pt idx="8692">
                  <c:v>8,693.00</c:v>
                </c:pt>
                <c:pt idx="8693">
                  <c:v>8,693.99</c:v>
                </c:pt>
                <c:pt idx="8694">
                  <c:v>8,694.99</c:v>
                </c:pt>
                <c:pt idx="8695">
                  <c:v>8,696.00</c:v>
                </c:pt>
                <c:pt idx="8696">
                  <c:v>8,697.00</c:v>
                </c:pt>
                <c:pt idx="8697">
                  <c:v>8,697.99</c:v>
                </c:pt>
                <c:pt idx="8698">
                  <c:v>8,699.00</c:v>
                </c:pt>
                <c:pt idx="8699">
                  <c:v>8,700.00</c:v>
                </c:pt>
                <c:pt idx="8700">
                  <c:v>8,700.99</c:v>
                </c:pt>
                <c:pt idx="8701">
                  <c:v>8,702.00</c:v>
                </c:pt>
                <c:pt idx="8702">
                  <c:v>8,703.00</c:v>
                </c:pt>
                <c:pt idx="8703">
                  <c:v>8,703.99</c:v>
                </c:pt>
                <c:pt idx="8704">
                  <c:v>8,704.99</c:v>
                </c:pt>
                <c:pt idx="8705">
                  <c:v>8,706.00</c:v>
                </c:pt>
                <c:pt idx="8706">
                  <c:v>8,707.00</c:v>
                </c:pt>
                <c:pt idx="8707">
                  <c:v>8,707.99</c:v>
                </c:pt>
                <c:pt idx="8708">
                  <c:v>8,709.00</c:v>
                </c:pt>
                <c:pt idx="8709">
                  <c:v>8,710.00</c:v>
                </c:pt>
                <c:pt idx="8710">
                  <c:v>8,710.99</c:v>
                </c:pt>
                <c:pt idx="8711">
                  <c:v>8,712.00</c:v>
                </c:pt>
                <c:pt idx="8712">
                  <c:v>8,713.00</c:v>
                </c:pt>
                <c:pt idx="8713">
                  <c:v>8,713.99</c:v>
                </c:pt>
                <c:pt idx="8714">
                  <c:v>8,714.99</c:v>
                </c:pt>
                <c:pt idx="8715">
                  <c:v>8,716.00</c:v>
                </c:pt>
                <c:pt idx="8716">
                  <c:v>8,717.00</c:v>
                </c:pt>
                <c:pt idx="8717">
                  <c:v>8,717.99</c:v>
                </c:pt>
                <c:pt idx="8718">
                  <c:v>8,719.00</c:v>
                </c:pt>
                <c:pt idx="8719">
                  <c:v>8,720.00</c:v>
                </c:pt>
                <c:pt idx="8720">
                  <c:v>8,720.99</c:v>
                </c:pt>
                <c:pt idx="8721">
                  <c:v>8,722.00</c:v>
                </c:pt>
                <c:pt idx="8722">
                  <c:v>8,723.00</c:v>
                </c:pt>
                <c:pt idx="8723">
                  <c:v>8,723.99</c:v>
                </c:pt>
                <c:pt idx="8724">
                  <c:v>8,724.99</c:v>
                </c:pt>
                <c:pt idx="8725">
                  <c:v>8,726.00</c:v>
                </c:pt>
                <c:pt idx="8726">
                  <c:v>8,727.00</c:v>
                </c:pt>
                <c:pt idx="8727">
                  <c:v>8,727.99</c:v>
                </c:pt>
                <c:pt idx="8728">
                  <c:v>8,729.00</c:v>
                </c:pt>
                <c:pt idx="8729">
                  <c:v>8,730.00</c:v>
                </c:pt>
                <c:pt idx="8730">
                  <c:v>8,730.99</c:v>
                </c:pt>
                <c:pt idx="8731">
                  <c:v>8,732.00</c:v>
                </c:pt>
                <c:pt idx="8732">
                  <c:v>8,733.00</c:v>
                </c:pt>
                <c:pt idx="8733">
                  <c:v>8,733.99</c:v>
                </c:pt>
                <c:pt idx="8734">
                  <c:v>8,734.99</c:v>
                </c:pt>
                <c:pt idx="8735">
                  <c:v>8,736.00</c:v>
                </c:pt>
                <c:pt idx="8736">
                  <c:v>8,737.00</c:v>
                </c:pt>
                <c:pt idx="8737">
                  <c:v>8,737.99</c:v>
                </c:pt>
                <c:pt idx="8738">
                  <c:v>8,739.00</c:v>
                </c:pt>
                <c:pt idx="8739">
                  <c:v>8,740.00</c:v>
                </c:pt>
                <c:pt idx="8740">
                  <c:v>8,740.99</c:v>
                </c:pt>
                <c:pt idx="8741">
                  <c:v>8,741.99</c:v>
                </c:pt>
                <c:pt idx="8742">
                  <c:v>8,743.00</c:v>
                </c:pt>
                <c:pt idx="8743">
                  <c:v>8,744.00</c:v>
                </c:pt>
                <c:pt idx="8744">
                  <c:v>8,744.99</c:v>
                </c:pt>
                <c:pt idx="8745">
                  <c:v>8,746.00</c:v>
                </c:pt>
                <c:pt idx="8746">
                  <c:v>8,747.00</c:v>
                </c:pt>
                <c:pt idx="8747">
                  <c:v>8,747.99</c:v>
                </c:pt>
                <c:pt idx="8748">
                  <c:v>8,749.00</c:v>
                </c:pt>
                <c:pt idx="8749">
                  <c:v>8,750.00</c:v>
                </c:pt>
                <c:pt idx="8750">
                  <c:v>8,750.99</c:v>
                </c:pt>
                <c:pt idx="8751">
                  <c:v>8,751.99</c:v>
                </c:pt>
                <c:pt idx="8752">
                  <c:v>8,753.00</c:v>
                </c:pt>
                <c:pt idx="8753">
                  <c:v>8,754.00</c:v>
                </c:pt>
                <c:pt idx="8754">
                  <c:v>8,754.99</c:v>
                </c:pt>
                <c:pt idx="8755">
                  <c:v>8,756.00</c:v>
                </c:pt>
                <c:pt idx="8756">
                  <c:v>8,757.00</c:v>
                </c:pt>
                <c:pt idx="8757">
                  <c:v>8,757.99</c:v>
                </c:pt>
                <c:pt idx="8758">
                  <c:v>8,759.00</c:v>
                </c:pt>
                <c:pt idx="8759">
                  <c:v>8,760.00</c:v>
                </c:pt>
                <c:pt idx="8760">
                  <c:v>8,760.99</c:v>
                </c:pt>
                <c:pt idx="8761">
                  <c:v>8,761.99</c:v>
                </c:pt>
                <c:pt idx="8762">
                  <c:v>8,763.00</c:v>
                </c:pt>
                <c:pt idx="8763">
                  <c:v>8,764.00</c:v>
                </c:pt>
                <c:pt idx="8764">
                  <c:v>8,764.99</c:v>
                </c:pt>
                <c:pt idx="8765">
                  <c:v>8,766.00</c:v>
                </c:pt>
                <c:pt idx="8766">
                  <c:v>8,767.00</c:v>
                </c:pt>
                <c:pt idx="8767">
                  <c:v>8,767.99</c:v>
                </c:pt>
                <c:pt idx="8768">
                  <c:v>8,768.99</c:v>
                </c:pt>
                <c:pt idx="8769">
                  <c:v>8,770.00</c:v>
                </c:pt>
                <c:pt idx="8770">
                  <c:v>8,771.00</c:v>
                </c:pt>
                <c:pt idx="8771">
                  <c:v>8,771.99</c:v>
                </c:pt>
                <c:pt idx="8772">
                  <c:v>8,773.00</c:v>
                </c:pt>
                <c:pt idx="8773">
                  <c:v>8,774.00</c:v>
                </c:pt>
                <c:pt idx="8774">
                  <c:v>8,774.99</c:v>
                </c:pt>
                <c:pt idx="8775">
                  <c:v>8,776.00</c:v>
                </c:pt>
                <c:pt idx="8776">
                  <c:v>8,777.00</c:v>
                </c:pt>
                <c:pt idx="8777">
                  <c:v>8,777.99</c:v>
                </c:pt>
                <c:pt idx="8778">
                  <c:v>8,778.99</c:v>
                </c:pt>
                <c:pt idx="8779">
                  <c:v>8,780.00</c:v>
                </c:pt>
                <c:pt idx="8780">
                  <c:v>8,781.00</c:v>
                </c:pt>
                <c:pt idx="8781">
                  <c:v>8,781.99</c:v>
                </c:pt>
                <c:pt idx="8782">
                  <c:v>8,783.00</c:v>
                </c:pt>
                <c:pt idx="8783">
                  <c:v>8,784.00</c:v>
                </c:pt>
                <c:pt idx="8784">
                  <c:v>8,784.99</c:v>
                </c:pt>
                <c:pt idx="8785">
                  <c:v>8,786.00</c:v>
                </c:pt>
                <c:pt idx="8786">
                  <c:v>8,787.00</c:v>
                </c:pt>
                <c:pt idx="8787">
                  <c:v>8,787.99</c:v>
                </c:pt>
                <c:pt idx="8788">
                  <c:v>8,788.99</c:v>
                </c:pt>
                <c:pt idx="8789">
                  <c:v>8,790.00</c:v>
                </c:pt>
                <c:pt idx="8790">
                  <c:v>8,791.00</c:v>
                </c:pt>
                <c:pt idx="8791">
                  <c:v>8,791.99</c:v>
                </c:pt>
                <c:pt idx="8792">
                  <c:v>8,793.00</c:v>
                </c:pt>
                <c:pt idx="8793">
                  <c:v>8,794.00</c:v>
                </c:pt>
                <c:pt idx="8794">
                  <c:v>8,794.99</c:v>
                </c:pt>
                <c:pt idx="8795">
                  <c:v>8,796.00</c:v>
                </c:pt>
                <c:pt idx="8796">
                  <c:v>8,797.00</c:v>
                </c:pt>
                <c:pt idx="8797">
                  <c:v>8,797.99</c:v>
                </c:pt>
                <c:pt idx="8798">
                  <c:v>8,798.99</c:v>
                </c:pt>
                <c:pt idx="8799">
                  <c:v>8,800.00</c:v>
                </c:pt>
                <c:pt idx="8800">
                  <c:v>8,801.00</c:v>
                </c:pt>
                <c:pt idx="8801">
                  <c:v>8,801.99</c:v>
                </c:pt>
                <c:pt idx="8802">
                  <c:v>8,803.00</c:v>
                </c:pt>
                <c:pt idx="8803">
                  <c:v>8,804.00</c:v>
                </c:pt>
                <c:pt idx="8804">
                  <c:v>8,804.99</c:v>
                </c:pt>
                <c:pt idx="8805">
                  <c:v>8,805.99</c:v>
                </c:pt>
                <c:pt idx="8806">
                  <c:v>8,807.00</c:v>
                </c:pt>
                <c:pt idx="8807">
                  <c:v>8,808.00</c:v>
                </c:pt>
                <c:pt idx="8808">
                  <c:v>8,808.99</c:v>
                </c:pt>
                <c:pt idx="8809">
                  <c:v>8,810.00</c:v>
                </c:pt>
                <c:pt idx="8810">
                  <c:v>8,811.00</c:v>
                </c:pt>
                <c:pt idx="8811">
                  <c:v>8,811.99</c:v>
                </c:pt>
                <c:pt idx="8812">
                  <c:v>8,813.00</c:v>
                </c:pt>
                <c:pt idx="8813">
                  <c:v>8,814.00</c:v>
                </c:pt>
                <c:pt idx="8814">
                  <c:v>8,814.99</c:v>
                </c:pt>
                <c:pt idx="8815">
                  <c:v>8,815.99</c:v>
                </c:pt>
                <c:pt idx="8816">
                  <c:v>8,817.00</c:v>
                </c:pt>
                <c:pt idx="8817">
                  <c:v>8,818.00</c:v>
                </c:pt>
                <c:pt idx="8818">
                  <c:v>8,818.99</c:v>
                </c:pt>
                <c:pt idx="8819">
                  <c:v>8,820.00</c:v>
                </c:pt>
                <c:pt idx="8820">
                  <c:v>8,821.00</c:v>
                </c:pt>
                <c:pt idx="8821">
                  <c:v>8,821.99</c:v>
                </c:pt>
                <c:pt idx="8822">
                  <c:v>8,823.00</c:v>
                </c:pt>
                <c:pt idx="8823">
                  <c:v>8,824.00</c:v>
                </c:pt>
                <c:pt idx="8824">
                  <c:v>8,824.99</c:v>
                </c:pt>
                <c:pt idx="8825">
                  <c:v>8,825.99</c:v>
                </c:pt>
                <c:pt idx="8826">
                  <c:v>8,827.00</c:v>
                </c:pt>
                <c:pt idx="8827">
                  <c:v>8,828.00</c:v>
                </c:pt>
                <c:pt idx="8828">
                  <c:v>8,828.99</c:v>
                </c:pt>
                <c:pt idx="8829">
                  <c:v>8,830.00</c:v>
                </c:pt>
                <c:pt idx="8830">
                  <c:v>8,831.00</c:v>
                </c:pt>
                <c:pt idx="8831">
                  <c:v>8,831.99</c:v>
                </c:pt>
                <c:pt idx="8832">
                  <c:v>8,833.00</c:v>
                </c:pt>
                <c:pt idx="8833">
                  <c:v>8,834.00</c:v>
                </c:pt>
                <c:pt idx="8834">
                  <c:v>8,834.99</c:v>
                </c:pt>
                <c:pt idx="8835">
                  <c:v>8,835.99</c:v>
                </c:pt>
                <c:pt idx="8836">
                  <c:v>8,837.00</c:v>
                </c:pt>
                <c:pt idx="8837">
                  <c:v>8,838.00</c:v>
                </c:pt>
                <c:pt idx="8838">
                  <c:v>8,838.99</c:v>
                </c:pt>
                <c:pt idx="8839">
                  <c:v>8,840.00</c:v>
                </c:pt>
                <c:pt idx="8840">
                  <c:v>8,841.00</c:v>
                </c:pt>
                <c:pt idx="8841">
                  <c:v>8,841.99</c:v>
                </c:pt>
                <c:pt idx="8842">
                  <c:v>8,842.99</c:v>
                </c:pt>
                <c:pt idx="8843">
                  <c:v>8,844.00</c:v>
                </c:pt>
                <c:pt idx="8844">
                  <c:v>8,844.99</c:v>
                </c:pt>
                <c:pt idx="8845">
                  <c:v>8,845.99</c:v>
                </c:pt>
                <c:pt idx="8846">
                  <c:v>8,847.00</c:v>
                </c:pt>
                <c:pt idx="8847">
                  <c:v>8,848.00</c:v>
                </c:pt>
                <c:pt idx="8848">
                  <c:v>8,848.99</c:v>
                </c:pt>
                <c:pt idx="8849">
                  <c:v>8,850.00</c:v>
                </c:pt>
                <c:pt idx="8850">
                  <c:v>8,851.00</c:v>
                </c:pt>
                <c:pt idx="8851">
                  <c:v>8,851.99</c:v>
                </c:pt>
                <c:pt idx="8852">
                  <c:v>8,852.99</c:v>
                </c:pt>
                <c:pt idx="8853">
                  <c:v>8,854.00</c:v>
                </c:pt>
                <c:pt idx="8854">
                  <c:v>8,855.00</c:v>
                </c:pt>
                <c:pt idx="8855">
                  <c:v>8,855.99</c:v>
                </c:pt>
                <c:pt idx="8856">
                  <c:v>8,857.00</c:v>
                </c:pt>
                <c:pt idx="8857">
                  <c:v>8,858.00</c:v>
                </c:pt>
                <c:pt idx="8858">
                  <c:v>8,858.99</c:v>
                </c:pt>
                <c:pt idx="8859">
                  <c:v>8,860.00</c:v>
                </c:pt>
                <c:pt idx="8860">
                  <c:v>8,861.00</c:v>
                </c:pt>
                <c:pt idx="8861">
                  <c:v>8,861.99</c:v>
                </c:pt>
                <c:pt idx="8862">
                  <c:v>8,862.99</c:v>
                </c:pt>
                <c:pt idx="8863">
                  <c:v>8,864.00</c:v>
                </c:pt>
                <c:pt idx="8864">
                  <c:v>8,865.00</c:v>
                </c:pt>
                <c:pt idx="8865">
                  <c:v>8,865.99</c:v>
                </c:pt>
                <c:pt idx="8866">
                  <c:v>8,867.00</c:v>
                </c:pt>
                <c:pt idx="8867">
                  <c:v>8,868.00</c:v>
                </c:pt>
                <c:pt idx="8868">
                  <c:v>8,868.99</c:v>
                </c:pt>
                <c:pt idx="8869">
                  <c:v>8,870.00</c:v>
                </c:pt>
                <c:pt idx="8870">
                  <c:v>8,871.00</c:v>
                </c:pt>
                <c:pt idx="8871">
                  <c:v>8,871.99</c:v>
                </c:pt>
                <c:pt idx="8872">
                  <c:v>8,872.99</c:v>
                </c:pt>
                <c:pt idx="8873">
                  <c:v>8,874.00</c:v>
                </c:pt>
                <c:pt idx="8874">
                  <c:v>8,875.00</c:v>
                </c:pt>
                <c:pt idx="8875">
                  <c:v>8,875.99</c:v>
                </c:pt>
                <c:pt idx="8876">
                  <c:v>8,877.00</c:v>
                </c:pt>
                <c:pt idx="8877">
                  <c:v>8,878.00</c:v>
                </c:pt>
                <c:pt idx="8878">
                  <c:v>8,878.99</c:v>
                </c:pt>
                <c:pt idx="8879">
                  <c:v>8,880.00</c:v>
                </c:pt>
                <c:pt idx="8880">
                  <c:v>8,881.00</c:v>
                </c:pt>
                <c:pt idx="8881">
                  <c:v>8,881.99</c:v>
                </c:pt>
                <c:pt idx="8882">
                  <c:v>8,882.99</c:v>
                </c:pt>
                <c:pt idx="8883">
                  <c:v>8,884.00</c:v>
                </c:pt>
                <c:pt idx="8884">
                  <c:v>8,885.00</c:v>
                </c:pt>
                <c:pt idx="8885">
                  <c:v>8,885.99</c:v>
                </c:pt>
                <c:pt idx="8886">
                  <c:v>8,887.00</c:v>
                </c:pt>
                <c:pt idx="8887">
                  <c:v>8,888.00</c:v>
                </c:pt>
                <c:pt idx="8888">
                  <c:v>8,888.99</c:v>
                </c:pt>
                <c:pt idx="8889">
                  <c:v>8,890.00</c:v>
                </c:pt>
                <c:pt idx="8890">
                  <c:v>8,891.00</c:v>
                </c:pt>
                <c:pt idx="8891">
                  <c:v>8,891.99</c:v>
                </c:pt>
                <c:pt idx="8892">
                  <c:v>8,892.99</c:v>
                </c:pt>
                <c:pt idx="8893">
                  <c:v>8,894.00</c:v>
                </c:pt>
                <c:pt idx="8894">
                  <c:v>8,895.00</c:v>
                </c:pt>
                <c:pt idx="8895">
                  <c:v>8,895.99</c:v>
                </c:pt>
                <c:pt idx="8896">
                  <c:v>8,897.00</c:v>
                </c:pt>
                <c:pt idx="8897">
                  <c:v>8,898.00</c:v>
                </c:pt>
                <c:pt idx="8898">
                  <c:v>8,898.99</c:v>
                </c:pt>
                <c:pt idx="8899">
                  <c:v>8,899.99</c:v>
                </c:pt>
                <c:pt idx="8900">
                  <c:v>8,901.00</c:v>
                </c:pt>
                <c:pt idx="8901">
                  <c:v>8,902.00</c:v>
                </c:pt>
                <c:pt idx="8902">
                  <c:v>8,902.99</c:v>
                </c:pt>
                <c:pt idx="8903">
                  <c:v>8,904.00</c:v>
                </c:pt>
                <c:pt idx="8904">
                  <c:v>8,905.00</c:v>
                </c:pt>
                <c:pt idx="8905">
                  <c:v>8,905.99</c:v>
                </c:pt>
                <c:pt idx="8906">
                  <c:v>8,907.00</c:v>
                </c:pt>
                <c:pt idx="8907">
                  <c:v>8,908.00</c:v>
                </c:pt>
                <c:pt idx="8908">
                  <c:v>8,908.99</c:v>
                </c:pt>
                <c:pt idx="8909">
                  <c:v>8,909.99</c:v>
                </c:pt>
                <c:pt idx="8910">
                  <c:v>8,911.00</c:v>
                </c:pt>
                <c:pt idx="8911">
                  <c:v>8,912.00</c:v>
                </c:pt>
                <c:pt idx="8912">
                  <c:v>8,912.99</c:v>
                </c:pt>
                <c:pt idx="8913">
                  <c:v>8,914.00</c:v>
                </c:pt>
                <c:pt idx="8914">
                  <c:v>8,915.00</c:v>
                </c:pt>
                <c:pt idx="8915">
                  <c:v>8,915.99</c:v>
                </c:pt>
                <c:pt idx="8916">
                  <c:v>8,917.00</c:v>
                </c:pt>
                <c:pt idx="8917">
                  <c:v>8,918.00</c:v>
                </c:pt>
                <c:pt idx="8918">
                  <c:v>8,918.99</c:v>
                </c:pt>
                <c:pt idx="8919">
                  <c:v>8,919.99</c:v>
                </c:pt>
                <c:pt idx="8920">
                  <c:v>8,921.00</c:v>
                </c:pt>
                <c:pt idx="8921">
                  <c:v>8,922.00</c:v>
                </c:pt>
                <c:pt idx="8922">
                  <c:v>8,922.99</c:v>
                </c:pt>
                <c:pt idx="8923">
                  <c:v>8,924.00</c:v>
                </c:pt>
                <c:pt idx="8924">
                  <c:v>8,925.00</c:v>
                </c:pt>
                <c:pt idx="8925">
                  <c:v>8,925.99</c:v>
                </c:pt>
                <c:pt idx="8926">
                  <c:v>8,926.99</c:v>
                </c:pt>
                <c:pt idx="8927">
                  <c:v>8,928.00</c:v>
                </c:pt>
                <c:pt idx="8928">
                  <c:v>8,929.00</c:v>
                </c:pt>
                <c:pt idx="8929">
                  <c:v>8,929.99</c:v>
                </c:pt>
                <c:pt idx="8930">
                  <c:v>8,931.00</c:v>
                </c:pt>
                <c:pt idx="8931">
                  <c:v>8,932.00</c:v>
                </c:pt>
                <c:pt idx="8932">
                  <c:v>8,932.99</c:v>
                </c:pt>
                <c:pt idx="8933">
                  <c:v>8,934.00</c:v>
                </c:pt>
                <c:pt idx="8934">
                  <c:v>8,935.00</c:v>
                </c:pt>
                <c:pt idx="8935">
                  <c:v>8,935.99</c:v>
                </c:pt>
                <c:pt idx="8936">
                  <c:v>8,936.99</c:v>
                </c:pt>
                <c:pt idx="8937">
                  <c:v>8,938.00</c:v>
                </c:pt>
                <c:pt idx="8938">
                  <c:v>8,939.00</c:v>
                </c:pt>
                <c:pt idx="8939">
                  <c:v>8,939.99</c:v>
                </c:pt>
                <c:pt idx="8940">
                  <c:v>8,941.00</c:v>
                </c:pt>
                <c:pt idx="8941">
                  <c:v>8,942.00</c:v>
                </c:pt>
                <c:pt idx="8942">
                  <c:v>8,942.99</c:v>
                </c:pt>
                <c:pt idx="8943">
                  <c:v>8,944.00</c:v>
                </c:pt>
                <c:pt idx="8944">
                  <c:v>8,945.00</c:v>
                </c:pt>
                <c:pt idx="8945">
                  <c:v>8,945.99</c:v>
                </c:pt>
                <c:pt idx="8946">
                  <c:v>8,946.99</c:v>
                </c:pt>
                <c:pt idx="8947">
                  <c:v>8,948.00</c:v>
                </c:pt>
                <c:pt idx="8948">
                  <c:v>8,949.00</c:v>
                </c:pt>
                <c:pt idx="8949">
                  <c:v>8,949.99</c:v>
                </c:pt>
                <c:pt idx="8950">
                  <c:v>8,951.00</c:v>
                </c:pt>
                <c:pt idx="8951">
                  <c:v>8,952.00</c:v>
                </c:pt>
                <c:pt idx="8952">
                  <c:v>8,952.99</c:v>
                </c:pt>
                <c:pt idx="8953">
                  <c:v>8,954.00</c:v>
                </c:pt>
                <c:pt idx="8954">
                  <c:v>8,955.00</c:v>
                </c:pt>
                <c:pt idx="8955">
                  <c:v>8,955.99</c:v>
                </c:pt>
                <c:pt idx="8956">
                  <c:v>8,956.99</c:v>
                </c:pt>
                <c:pt idx="8957">
                  <c:v>8,958.00</c:v>
                </c:pt>
                <c:pt idx="8958">
                  <c:v>8,959.00</c:v>
                </c:pt>
                <c:pt idx="8959">
                  <c:v>8,959.99</c:v>
                </c:pt>
                <c:pt idx="8960">
                  <c:v>8,961.00</c:v>
                </c:pt>
                <c:pt idx="8961">
                  <c:v>8,962.00</c:v>
                </c:pt>
                <c:pt idx="8962">
                  <c:v>8,962.99</c:v>
                </c:pt>
                <c:pt idx="8963">
                  <c:v>8,964.00</c:v>
                </c:pt>
                <c:pt idx="8964">
                  <c:v>8,965.00</c:v>
                </c:pt>
                <c:pt idx="8965">
                  <c:v>8,965.99</c:v>
                </c:pt>
                <c:pt idx="8966">
                  <c:v>8,966.99</c:v>
                </c:pt>
                <c:pt idx="8967">
                  <c:v>8,968.00</c:v>
                </c:pt>
                <c:pt idx="8968">
                  <c:v>8,969.00</c:v>
                </c:pt>
                <c:pt idx="8969">
                  <c:v>8,969.99</c:v>
                </c:pt>
                <c:pt idx="8970">
                  <c:v>8,971.00</c:v>
                </c:pt>
                <c:pt idx="8971">
                  <c:v>8,972.00</c:v>
                </c:pt>
                <c:pt idx="8972">
                  <c:v>8,972.99</c:v>
                </c:pt>
                <c:pt idx="8973">
                  <c:v>8,973.99</c:v>
                </c:pt>
                <c:pt idx="8974">
                  <c:v>8,975.00</c:v>
                </c:pt>
                <c:pt idx="8975">
                  <c:v>8,975.99</c:v>
                </c:pt>
                <c:pt idx="8976">
                  <c:v>8,976.99</c:v>
                </c:pt>
                <c:pt idx="8977">
                  <c:v>8,978.00</c:v>
                </c:pt>
                <c:pt idx="8978">
                  <c:v>8,979.00</c:v>
                </c:pt>
                <c:pt idx="8979">
                  <c:v>8,979.99</c:v>
                </c:pt>
                <c:pt idx="8980">
                  <c:v>8,981.00</c:v>
                </c:pt>
                <c:pt idx="8981">
                  <c:v>8,982.00</c:v>
                </c:pt>
                <c:pt idx="8982">
                  <c:v>8,982.99</c:v>
                </c:pt>
                <c:pt idx="8983">
                  <c:v>8,983.99</c:v>
                </c:pt>
                <c:pt idx="8984">
                  <c:v>8,985.00</c:v>
                </c:pt>
                <c:pt idx="8985">
                  <c:v>8,986.00</c:v>
                </c:pt>
                <c:pt idx="8986">
                  <c:v>8,986.99</c:v>
                </c:pt>
                <c:pt idx="8987">
                  <c:v>8,988.00</c:v>
                </c:pt>
                <c:pt idx="8988">
                  <c:v>8,989.00</c:v>
                </c:pt>
                <c:pt idx="8989">
                  <c:v>8,989.99</c:v>
                </c:pt>
                <c:pt idx="8990">
                  <c:v>8,991.00</c:v>
                </c:pt>
                <c:pt idx="8991">
                  <c:v>8,992.00</c:v>
                </c:pt>
                <c:pt idx="8992">
                  <c:v>8,992.99</c:v>
                </c:pt>
                <c:pt idx="8993">
                  <c:v>8,993.99</c:v>
                </c:pt>
                <c:pt idx="8994">
                  <c:v>8,995.00</c:v>
                </c:pt>
                <c:pt idx="8995">
                  <c:v>8,996.00</c:v>
                </c:pt>
                <c:pt idx="8996">
                  <c:v>8,996.99</c:v>
                </c:pt>
                <c:pt idx="8997">
                  <c:v>8,998.00</c:v>
                </c:pt>
                <c:pt idx="8998">
                  <c:v>8,999.00</c:v>
                </c:pt>
                <c:pt idx="8999">
                  <c:v>8,999.99</c:v>
                </c:pt>
                <c:pt idx="9000">
                  <c:v>9,001.00</c:v>
                </c:pt>
                <c:pt idx="9001">
                  <c:v>9,002.00</c:v>
                </c:pt>
                <c:pt idx="9002">
                  <c:v>9,002.99</c:v>
                </c:pt>
                <c:pt idx="9003">
                  <c:v>9,003.99</c:v>
                </c:pt>
                <c:pt idx="9004">
                  <c:v>9,005.00</c:v>
                </c:pt>
                <c:pt idx="9005">
                  <c:v>9,006.00</c:v>
                </c:pt>
                <c:pt idx="9006">
                  <c:v>9,006.99</c:v>
                </c:pt>
                <c:pt idx="9007">
                  <c:v>9,008.00</c:v>
                </c:pt>
                <c:pt idx="9008">
                  <c:v>9,009.00</c:v>
                </c:pt>
                <c:pt idx="9009">
                  <c:v>9,009.99</c:v>
                </c:pt>
                <c:pt idx="9010">
                  <c:v>9,011.00</c:v>
                </c:pt>
                <c:pt idx="9011">
                  <c:v>9,012.00</c:v>
                </c:pt>
                <c:pt idx="9012">
                  <c:v>9,012.99</c:v>
                </c:pt>
                <c:pt idx="9013">
                  <c:v>9,013.99</c:v>
                </c:pt>
                <c:pt idx="9014">
                  <c:v>9,015.00</c:v>
                </c:pt>
                <c:pt idx="9015">
                  <c:v>9,016.00</c:v>
                </c:pt>
                <c:pt idx="9016">
                  <c:v>9,016.99</c:v>
                </c:pt>
                <c:pt idx="9017">
                  <c:v>9,018.00</c:v>
                </c:pt>
                <c:pt idx="9018">
                  <c:v>9,019.00</c:v>
                </c:pt>
                <c:pt idx="9019">
                  <c:v>9,019.99</c:v>
                </c:pt>
                <c:pt idx="9020">
                  <c:v>9,021.00</c:v>
                </c:pt>
                <c:pt idx="9021">
                  <c:v>9,022.00</c:v>
                </c:pt>
                <c:pt idx="9022">
                  <c:v>9,022.99</c:v>
                </c:pt>
                <c:pt idx="9023">
                  <c:v>9,023.99</c:v>
                </c:pt>
                <c:pt idx="9024">
                  <c:v>9,025.00</c:v>
                </c:pt>
                <c:pt idx="9025">
                  <c:v>9,026.00</c:v>
                </c:pt>
                <c:pt idx="9026">
                  <c:v>9,026.99</c:v>
                </c:pt>
                <c:pt idx="9027">
                  <c:v>9,028.00</c:v>
                </c:pt>
                <c:pt idx="9028">
                  <c:v>9,029.00</c:v>
                </c:pt>
                <c:pt idx="9029">
                  <c:v>9,029.99</c:v>
                </c:pt>
                <c:pt idx="9030">
                  <c:v>9,030.99</c:v>
                </c:pt>
                <c:pt idx="9031">
                  <c:v>9,032.00</c:v>
                </c:pt>
                <c:pt idx="9032">
                  <c:v>9,033.00</c:v>
                </c:pt>
                <c:pt idx="9033">
                  <c:v>9,033.99</c:v>
                </c:pt>
                <c:pt idx="9034">
                  <c:v>9,035.00</c:v>
                </c:pt>
                <c:pt idx="9035">
                  <c:v>9,036.00</c:v>
                </c:pt>
                <c:pt idx="9036">
                  <c:v>9,036.99</c:v>
                </c:pt>
                <c:pt idx="9037">
                  <c:v>9,038.00</c:v>
                </c:pt>
                <c:pt idx="9038">
                  <c:v>9,039.00</c:v>
                </c:pt>
                <c:pt idx="9039">
                  <c:v>9,039.99</c:v>
                </c:pt>
                <c:pt idx="9040">
                  <c:v>9,040.99</c:v>
                </c:pt>
                <c:pt idx="9041">
                  <c:v>9,042.00</c:v>
                </c:pt>
                <c:pt idx="9042">
                  <c:v>9,043.00</c:v>
                </c:pt>
                <c:pt idx="9043">
                  <c:v>9,043.99</c:v>
                </c:pt>
                <c:pt idx="9044">
                  <c:v>9,045.00</c:v>
                </c:pt>
                <c:pt idx="9045">
                  <c:v>9,046.00</c:v>
                </c:pt>
                <c:pt idx="9046">
                  <c:v>9,046.99</c:v>
                </c:pt>
                <c:pt idx="9047">
                  <c:v>9,048.00</c:v>
                </c:pt>
                <c:pt idx="9048">
                  <c:v>9,049.00</c:v>
                </c:pt>
                <c:pt idx="9049">
                  <c:v>9,049.99</c:v>
                </c:pt>
                <c:pt idx="9050">
                  <c:v>9,050.99</c:v>
                </c:pt>
                <c:pt idx="9051">
                  <c:v>9,052.00</c:v>
                </c:pt>
                <c:pt idx="9052">
                  <c:v>9,053.00</c:v>
                </c:pt>
                <c:pt idx="9053">
                  <c:v>9,053.99</c:v>
                </c:pt>
                <c:pt idx="9054">
                  <c:v>9,055.00</c:v>
                </c:pt>
                <c:pt idx="9055">
                  <c:v>9,056.00</c:v>
                </c:pt>
                <c:pt idx="9056">
                  <c:v>9,056.99</c:v>
                </c:pt>
                <c:pt idx="9057">
                  <c:v>9,058.00</c:v>
                </c:pt>
                <c:pt idx="9058">
                  <c:v>9,059.00</c:v>
                </c:pt>
                <c:pt idx="9059">
                  <c:v>9,059.99</c:v>
                </c:pt>
                <c:pt idx="9060">
                  <c:v>9,060.99</c:v>
                </c:pt>
                <c:pt idx="9061">
                  <c:v>9,062.00</c:v>
                </c:pt>
                <c:pt idx="9062">
                  <c:v>9,063.00</c:v>
                </c:pt>
                <c:pt idx="9063">
                  <c:v>9,063.99</c:v>
                </c:pt>
                <c:pt idx="9064">
                  <c:v>9,065.00</c:v>
                </c:pt>
                <c:pt idx="9065">
                  <c:v>9,066.00</c:v>
                </c:pt>
                <c:pt idx="9066">
                  <c:v>9,066.99</c:v>
                </c:pt>
                <c:pt idx="9067">
                  <c:v>9,068.00</c:v>
                </c:pt>
                <c:pt idx="9068">
                  <c:v>9,069.00</c:v>
                </c:pt>
                <c:pt idx="9069">
                  <c:v>9,069.99</c:v>
                </c:pt>
                <c:pt idx="9070">
                  <c:v>9,070.99</c:v>
                </c:pt>
                <c:pt idx="9071">
                  <c:v>9,072.00</c:v>
                </c:pt>
                <c:pt idx="9072">
                  <c:v>9,073.00</c:v>
                </c:pt>
                <c:pt idx="9073">
                  <c:v>9,073.99</c:v>
                </c:pt>
                <c:pt idx="9074">
                  <c:v>9,075.00</c:v>
                </c:pt>
                <c:pt idx="9075">
                  <c:v>9,076.00</c:v>
                </c:pt>
                <c:pt idx="9076">
                  <c:v>9,076.99</c:v>
                </c:pt>
                <c:pt idx="9077">
                  <c:v>9,077.99</c:v>
                </c:pt>
                <c:pt idx="9078">
                  <c:v>9,079.00</c:v>
                </c:pt>
                <c:pt idx="9079">
                  <c:v>9,079.99</c:v>
                </c:pt>
                <c:pt idx="9080">
                  <c:v>9,080.99</c:v>
                </c:pt>
                <c:pt idx="9081">
                  <c:v>9,082.00</c:v>
                </c:pt>
                <c:pt idx="9082">
                  <c:v>9,083.00</c:v>
                </c:pt>
                <c:pt idx="9083">
                  <c:v>9,083.99</c:v>
                </c:pt>
                <c:pt idx="9084">
                  <c:v>9,085.00</c:v>
                </c:pt>
                <c:pt idx="9085">
                  <c:v>9,086.00</c:v>
                </c:pt>
                <c:pt idx="9086">
                  <c:v>9,086.99</c:v>
                </c:pt>
                <c:pt idx="9087">
                  <c:v>9,087.99</c:v>
                </c:pt>
                <c:pt idx="9088">
                  <c:v>9,089.00</c:v>
                </c:pt>
                <c:pt idx="9089">
                  <c:v>9,090.00</c:v>
                </c:pt>
                <c:pt idx="9090">
                  <c:v>9,090.99</c:v>
                </c:pt>
                <c:pt idx="9091">
                  <c:v>9,092.00</c:v>
                </c:pt>
                <c:pt idx="9092">
                  <c:v>9,093.00</c:v>
                </c:pt>
                <c:pt idx="9093">
                  <c:v>9,093.99</c:v>
                </c:pt>
                <c:pt idx="9094">
                  <c:v>9,095.00</c:v>
                </c:pt>
                <c:pt idx="9095">
                  <c:v>9,096.00</c:v>
                </c:pt>
                <c:pt idx="9096">
                  <c:v>9,096.99</c:v>
                </c:pt>
                <c:pt idx="9097">
                  <c:v>9,097.99</c:v>
                </c:pt>
                <c:pt idx="9098">
                  <c:v>9,099.00</c:v>
                </c:pt>
                <c:pt idx="9099">
                  <c:v>9,100.00</c:v>
                </c:pt>
                <c:pt idx="9100">
                  <c:v>9,100.99</c:v>
                </c:pt>
                <c:pt idx="9101">
                  <c:v>9,102.00</c:v>
                </c:pt>
                <c:pt idx="9102">
                  <c:v>9,103.00</c:v>
                </c:pt>
                <c:pt idx="9103">
                  <c:v>9,103.99</c:v>
                </c:pt>
                <c:pt idx="9104">
                  <c:v>9,105.00</c:v>
                </c:pt>
                <c:pt idx="9105">
                  <c:v>9,106.00</c:v>
                </c:pt>
                <c:pt idx="9106">
                  <c:v>9,106.99</c:v>
                </c:pt>
                <c:pt idx="9107">
                  <c:v>9,107.99</c:v>
                </c:pt>
                <c:pt idx="9108">
                  <c:v>9,109.00</c:v>
                </c:pt>
                <c:pt idx="9109">
                  <c:v>9,110.00</c:v>
                </c:pt>
                <c:pt idx="9110">
                  <c:v>9,110.99</c:v>
                </c:pt>
                <c:pt idx="9111">
                  <c:v>9,112.00</c:v>
                </c:pt>
                <c:pt idx="9112">
                  <c:v>9,113.00</c:v>
                </c:pt>
                <c:pt idx="9113">
                  <c:v>9,113.99</c:v>
                </c:pt>
                <c:pt idx="9114">
                  <c:v>9,115.00</c:v>
                </c:pt>
                <c:pt idx="9115">
                  <c:v>9,116.00</c:v>
                </c:pt>
                <c:pt idx="9116">
                  <c:v>9,116.99</c:v>
                </c:pt>
                <c:pt idx="9117">
                  <c:v>9,117.99</c:v>
                </c:pt>
                <c:pt idx="9118">
                  <c:v>9,119.00</c:v>
                </c:pt>
                <c:pt idx="9119">
                  <c:v>9,120.00</c:v>
                </c:pt>
                <c:pt idx="9120">
                  <c:v>9,120.99</c:v>
                </c:pt>
                <c:pt idx="9121">
                  <c:v>9,122.00</c:v>
                </c:pt>
                <c:pt idx="9122">
                  <c:v>9,123.00</c:v>
                </c:pt>
                <c:pt idx="9123">
                  <c:v>9,123.99</c:v>
                </c:pt>
                <c:pt idx="9124">
                  <c:v>9,124.99</c:v>
                </c:pt>
                <c:pt idx="9125">
                  <c:v>9,126.00</c:v>
                </c:pt>
                <c:pt idx="9126">
                  <c:v>9,126.99</c:v>
                </c:pt>
                <c:pt idx="9127">
                  <c:v>9,127.99</c:v>
                </c:pt>
                <c:pt idx="9128">
                  <c:v>9,129.00</c:v>
                </c:pt>
                <c:pt idx="9129">
                  <c:v>9,130.00</c:v>
                </c:pt>
                <c:pt idx="9130">
                  <c:v>9,130.99</c:v>
                </c:pt>
                <c:pt idx="9131">
                  <c:v>9,132.00</c:v>
                </c:pt>
                <c:pt idx="9132">
                  <c:v>9,133.00</c:v>
                </c:pt>
                <c:pt idx="9133">
                  <c:v>9,133.99</c:v>
                </c:pt>
                <c:pt idx="9134">
                  <c:v>9,134.99</c:v>
                </c:pt>
                <c:pt idx="9135">
                  <c:v>9,136.00</c:v>
                </c:pt>
                <c:pt idx="9136">
                  <c:v>9,137.00</c:v>
                </c:pt>
                <c:pt idx="9137">
                  <c:v>9,137.99</c:v>
                </c:pt>
                <c:pt idx="9138">
                  <c:v>9,139.00</c:v>
                </c:pt>
                <c:pt idx="9139">
                  <c:v>9,140.00</c:v>
                </c:pt>
                <c:pt idx="9140">
                  <c:v>9,140.99</c:v>
                </c:pt>
                <c:pt idx="9141">
                  <c:v>9,142.00</c:v>
                </c:pt>
                <c:pt idx="9142">
                  <c:v>9,143.00</c:v>
                </c:pt>
                <c:pt idx="9143">
                  <c:v>9,143.99</c:v>
                </c:pt>
                <c:pt idx="9144">
                  <c:v>9,144.99</c:v>
                </c:pt>
                <c:pt idx="9145">
                  <c:v>9,146.00</c:v>
                </c:pt>
                <c:pt idx="9146">
                  <c:v>9,147.00</c:v>
                </c:pt>
                <c:pt idx="9147">
                  <c:v>9,147.99</c:v>
                </c:pt>
                <c:pt idx="9148">
                  <c:v>9,149.00</c:v>
                </c:pt>
                <c:pt idx="9149">
                  <c:v>9,150.00</c:v>
                </c:pt>
                <c:pt idx="9150">
                  <c:v>9,150.99</c:v>
                </c:pt>
                <c:pt idx="9151">
                  <c:v>9,152.00</c:v>
                </c:pt>
                <c:pt idx="9152">
                  <c:v>9,153.00</c:v>
                </c:pt>
                <c:pt idx="9153">
                  <c:v>9,153.99</c:v>
                </c:pt>
                <c:pt idx="9154">
                  <c:v>9,154.99</c:v>
                </c:pt>
                <c:pt idx="9155">
                  <c:v>9,156.00</c:v>
                </c:pt>
                <c:pt idx="9156">
                  <c:v>9,157.00</c:v>
                </c:pt>
                <c:pt idx="9157">
                  <c:v>9,157.99</c:v>
                </c:pt>
                <c:pt idx="9158">
                  <c:v>9,159.00</c:v>
                </c:pt>
                <c:pt idx="9159">
                  <c:v>9,160.00</c:v>
                </c:pt>
                <c:pt idx="9160">
                  <c:v>9,160.99</c:v>
                </c:pt>
                <c:pt idx="9161">
                  <c:v>9,162.00</c:v>
                </c:pt>
                <c:pt idx="9162">
                  <c:v>9,163.00</c:v>
                </c:pt>
                <c:pt idx="9163">
                  <c:v>9,163.99</c:v>
                </c:pt>
                <c:pt idx="9164">
                  <c:v>9,164.99</c:v>
                </c:pt>
                <c:pt idx="9165">
                  <c:v>9,166.00</c:v>
                </c:pt>
                <c:pt idx="9166">
                  <c:v>9,167.00</c:v>
                </c:pt>
                <c:pt idx="9167">
                  <c:v>9,167.99</c:v>
                </c:pt>
                <c:pt idx="9168">
                  <c:v>9,169.00</c:v>
                </c:pt>
                <c:pt idx="9169">
                  <c:v>9,170.00</c:v>
                </c:pt>
                <c:pt idx="9170">
                  <c:v>9,170.99</c:v>
                </c:pt>
                <c:pt idx="9171">
                  <c:v>9,172.00</c:v>
                </c:pt>
                <c:pt idx="9172">
                  <c:v>9,173.00</c:v>
                </c:pt>
                <c:pt idx="9173">
                  <c:v>9,173.99</c:v>
                </c:pt>
                <c:pt idx="9174">
                  <c:v>9,174.99</c:v>
                </c:pt>
                <c:pt idx="9175">
                  <c:v>9,176.00</c:v>
                </c:pt>
                <c:pt idx="9176">
                  <c:v>9,177.00</c:v>
                </c:pt>
                <c:pt idx="9177">
                  <c:v>9,177.99</c:v>
                </c:pt>
                <c:pt idx="9178">
                  <c:v>9,179.00</c:v>
                </c:pt>
                <c:pt idx="9179">
                  <c:v>9,180.00</c:v>
                </c:pt>
                <c:pt idx="9180">
                  <c:v>9,180.99</c:v>
                </c:pt>
                <c:pt idx="9181">
                  <c:v>9,181.99</c:v>
                </c:pt>
                <c:pt idx="9182">
                  <c:v>9,183.00</c:v>
                </c:pt>
                <c:pt idx="9183">
                  <c:v>9,184.00</c:v>
                </c:pt>
                <c:pt idx="9184">
                  <c:v>9,184.99</c:v>
                </c:pt>
                <c:pt idx="9185">
                  <c:v>9,186.00</c:v>
                </c:pt>
                <c:pt idx="9186">
                  <c:v>9,187.00</c:v>
                </c:pt>
                <c:pt idx="9187">
                  <c:v>9,187.99</c:v>
                </c:pt>
                <c:pt idx="9188">
                  <c:v>9,189.00</c:v>
                </c:pt>
                <c:pt idx="9189">
                  <c:v>9,190.00</c:v>
                </c:pt>
                <c:pt idx="9190">
                  <c:v>9,190.99</c:v>
                </c:pt>
                <c:pt idx="9191">
                  <c:v>9,191.99</c:v>
                </c:pt>
                <c:pt idx="9192">
                  <c:v>9,193.00</c:v>
                </c:pt>
                <c:pt idx="9193">
                  <c:v>9,194.00</c:v>
                </c:pt>
                <c:pt idx="9194">
                  <c:v>9,194.99</c:v>
                </c:pt>
                <c:pt idx="9195">
                  <c:v>9,196.00</c:v>
                </c:pt>
                <c:pt idx="9196">
                  <c:v>9,197.00</c:v>
                </c:pt>
                <c:pt idx="9197">
                  <c:v>9,197.99</c:v>
                </c:pt>
                <c:pt idx="9198">
                  <c:v>9,199.00</c:v>
                </c:pt>
                <c:pt idx="9199">
                  <c:v>9,200.00</c:v>
                </c:pt>
                <c:pt idx="9200">
                  <c:v>9,200.99</c:v>
                </c:pt>
                <c:pt idx="9201">
                  <c:v>9,201.99</c:v>
                </c:pt>
                <c:pt idx="9202">
                  <c:v>9,203.00</c:v>
                </c:pt>
                <c:pt idx="9203">
                  <c:v>9,204.00</c:v>
                </c:pt>
                <c:pt idx="9204">
                  <c:v>9,204.99</c:v>
                </c:pt>
                <c:pt idx="9205">
                  <c:v>9,206.00</c:v>
                </c:pt>
                <c:pt idx="9206">
                  <c:v>9,207.00</c:v>
                </c:pt>
                <c:pt idx="9207">
                  <c:v>9,207.99</c:v>
                </c:pt>
                <c:pt idx="9208">
                  <c:v>9,209.00</c:v>
                </c:pt>
                <c:pt idx="9209">
                  <c:v>9,210.00</c:v>
                </c:pt>
                <c:pt idx="9210">
                  <c:v>9,210.99</c:v>
                </c:pt>
                <c:pt idx="9211">
                  <c:v>9,211.99</c:v>
                </c:pt>
                <c:pt idx="9212">
                  <c:v>9,213.00</c:v>
                </c:pt>
                <c:pt idx="9213">
                  <c:v>9,214.00</c:v>
                </c:pt>
                <c:pt idx="9214">
                  <c:v>9,214.99</c:v>
                </c:pt>
                <c:pt idx="9215">
                  <c:v>9,216.00</c:v>
                </c:pt>
                <c:pt idx="9216">
                  <c:v>9,217.00</c:v>
                </c:pt>
                <c:pt idx="9217">
                  <c:v>9,217.99</c:v>
                </c:pt>
                <c:pt idx="9218">
                  <c:v>9,219.00</c:v>
                </c:pt>
                <c:pt idx="9219">
                  <c:v>9,220.00</c:v>
                </c:pt>
                <c:pt idx="9220">
                  <c:v>9,220.99</c:v>
                </c:pt>
                <c:pt idx="9221">
                  <c:v>9,221.99</c:v>
                </c:pt>
                <c:pt idx="9222">
                  <c:v>9,223.00</c:v>
                </c:pt>
                <c:pt idx="9223">
                  <c:v>9,224.00</c:v>
                </c:pt>
                <c:pt idx="9224">
                  <c:v>9,224.99</c:v>
                </c:pt>
                <c:pt idx="9225">
                  <c:v>9,226.00</c:v>
                </c:pt>
                <c:pt idx="9226">
                  <c:v>9,227.00</c:v>
                </c:pt>
                <c:pt idx="9227">
                  <c:v>9,227.99</c:v>
                </c:pt>
                <c:pt idx="9228">
                  <c:v>9,228.99</c:v>
                </c:pt>
                <c:pt idx="9229">
                  <c:v>9,230.00</c:v>
                </c:pt>
                <c:pt idx="9230">
                  <c:v>9,231.00</c:v>
                </c:pt>
                <c:pt idx="9231">
                  <c:v>9,231.99</c:v>
                </c:pt>
                <c:pt idx="9232">
                  <c:v>9,233.00</c:v>
                </c:pt>
                <c:pt idx="9233">
                  <c:v>9,234.00</c:v>
                </c:pt>
                <c:pt idx="9234">
                  <c:v>9,234.99</c:v>
                </c:pt>
                <c:pt idx="9235">
                  <c:v>9,236.00</c:v>
                </c:pt>
                <c:pt idx="9236">
                  <c:v>9,237.00</c:v>
                </c:pt>
                <c:pt idx="9237">
                  <c:v>9,237.99</c:v>
                </c:pt>
                <c:pt idx="9238">
                  <c:v>9,238.99</c:v>
                </c:pt>
                <c:pt idx="9239">
                  <c:v>9,240.00</c:v>
                </c:pt>
                <c:pt idx="9240">
                  <c:v>9,241.00</c:v>
                </c:pt>
                <c:pt idx="9241">
                  <c:v>9,241.99</c:v>
                </c:pt>
                <c:pt idx="9242">
                  <c:v>9,243.00</c:v>
                </c:pt>
                <c:pt idx="9243">
                  <c:v>9,244.00</c:v>
                </c:pt>
                <c:pt idx="9244">
                  <c:v>9,244.99</c:v>
                </c:pt>
                <c:pt idx="9245">
                  <c:v>9,246.00</c:v>
                </c:pt>
                <c:pt idx="9246">
                  <c:v>9,247.00</c:v>
                </c:pt>
                <c:pt idx="9247">
                  <c:v>9,247.99</c:v>
                </c:pt>
                <c:pt idx="9248">
                  <c:v>9,248.99</c:v>
                </c:pt>
                <c:pt idx="9249">
                  <c:v>9,250.00</c:v>
                </c:pt>
                <c:pt idx="9250">
                  <c:v>9,251.00</c:v>
                </c:pt>
                <c:pt idx="9251">
                  <c:v>9,251.99</c:v>
                </c:pt>
                <c:pt idx="9252">
                  <c:v>9,253.00</c:v>
                </c:pt>
                <c:pt idx="9253">
                  <c:v>9,254.00</c:v>
                </c:pt>
                <c:pt idx="9254">
                  <c:v>9,254.99</c:v>
                </c:pt>
                <c:pt idx="9255">
                  <c:v>9,256.00</c:v>
                </c:pt>
                <c:pt idx="9256">
                  <c:v>9,257.00</c:v>
                </c:pt>
                <c:pt idx="9257">
                  <c:v>9,257.99</c:v>
                </c:pt>
                <c:pt idx="9258">
                  <c:v>9,258.99</c:v>
                </c:pt>
                <c:pt idx="9259">
                  <c:v>9,260.00</c:v>
                </c:pt>
                <c:pt idx="9260">
                  <c:v>9,261.00</c:v>
                </c:pt>
                <c:pt idx="9261">
                  <c:v>9,261.99</c:v>
                </c:pt>
                <c:pt idx="9262">
                  <c:v>9,263.00</c:v>
                </c:pt>
                <c:pt idx="9263">
                  <c:v>9,264.00</c:v>
                </c:pt>
                <c:pt idx="9264">
                  <c:v>9,264.99</c:v>
                </c:pt>
                <c:pt idx="9265">
                  <c:v>9,266.00</c:v>
                </c:pt>
                <c:pt idx="9266">
                  <c:v>9,267.00</c:v>
                </c:pt>
                <c:pt idx="9267">
                  <c:v>9,267.99</c:v>
                </c:pt>
                <c:pt idx="9268">
                  <c:v>9,268.99</c:v>
                </c:pt>
                <c:pt idx="9269">
                  <c:v>9,270.00</c:v>
                </c:pt>
                <c:pt idx="9270">
                  <c:v>9,271.00</c:v>
                </c:pt>
                <c:pt idx="9271">
                  <c:v>9,271.99</c:v>
                </c:pt>
                <c:pt idx="9272">
                  <c:v>9,273.00</c:v>
                </c:pt>
                <c:pt idx="9273">
                  <c:v>9,274.00</c:v>
                </c:pt>
                <c:pt idx="9274">
                  <c:v>9,274.99</c:v>
                </c:pt>
                <c:pt idx="9275">
                  <c:v>9,275.99</c:v>
                </c:pt>
                <c:pt idx="9276">
                  <c:v>9,277.00</c:v>
                </c:pt>
                <c:pt idx="9277">
                  <c:v>9,277.99</c:v>
                </c:pt>
                <c:pt idx="9278">
                  <c:v>9,278.99</c:v>
                </c:pt>
                <c:pt idx="9279">
                  <c:v>9,280.00</c:v>
                </c:pt>
                <c:pt idx="9280">
                  <c:v>9,281.00</c:v>
                </c:pt>
                <c:pt idx="9281">
                  <c:v>9,281.99</c:v>
                </c:pt>
                <c:pt idx="9282">
                  <c:v>9,283.00</c:v>
                </c:pt>
                <c:pt idx="9283">
                  <c:v>9,284.00</c:v>
                </c:pt>
                <c:pt idx="9284">
                  <c:v>9,284.99</c:v>
                </c:pt>
                <c:pt idx="9285">
                  <c:v>9,285.99</c:v>
                </c:pt>
                <c:pt idx="9286">
                  <c:v>9,287.00</c:v>
                </c:pt>
                <c:pt idx="9287">
                  <c:v>9,288.00</c:v>
                </c:pt>
                <c:pt idx="9288">
                  <c:v>9,288.99</c:v>
                </c:pt>
                <c:pt idx="9289">
                  <c:v>9,290.00</c:v>
                </c:pt>
                <c:pt idx="9290">
                  <c:v>9,291.00</c:v>
                </c:pt>
                <c:pt idx="9291">
                  <c:v>9,291.99</c:v>
                </c:pt>
                <c:pt idx="9292">
                  <c:v>9,293.00</c:v>
                </c:pt>
                <c:pt idx="9293">
                  <c:v>9,294.00</c:v>
                </c:pt>
                <c:pt idx="9294">
                  <c:v>9,294.99</c:v>
                </c:pt>
                <c:pt idx="9295">
                  <c:v>9,295.99</c:v>
                </c:pt>
                <c:pt idx="9296">
                  <c:v>9,297.00</c:v>
                </c:pt>
                <c:pt idx="9297">
                  <c:v>9,298.00</c:v>
                </c:pt>
                <c:pt idx="9298">
                  <c:v>9,298.99</c:v>
                </c:pt>
                <c:pt idx="9299">
                  <c:v>9,300.00</c:v>
                </c:pt>
                <c:pt idx="9300">
                  <c:v>9,301.00</c:v>
                </c:pt>
                <c:pt idx="9301">
                  <c:v>9,301.99</c:v>
                </c:pt>
                <c:pt idx="9302">
                  <c:v>9,302.99</c:v>
                </c:pt>
                <c:pt idx="9303">
                  <c:v>9,304.00</c:v>
                </c:pt>
                <c:pt idx="9304">
                  <c:v>9,305.00</c:v>
                </c:pt>
                <c:pt idx="9305">
                  <c:v>9,305.99</c:v>
                </c:pt>
                <c:pt idx="9306">
                  <c:v>9,307.00</c:v>
                </c:pt>
                <c:pt idx="9307">
                  <c:v>9,308.00</c:v>
                </c:pt>
                <c:pt idx="9308">
                  <c:v>9,308.99</c:v>
                </c:pt>
                <c:pt idx="9309">
                  <c:v>9,310.00</c:v>
                </c:pt>
                <c:pt idx="9310">
                  <c:v>9,311.00</c:v>
                </c:pt>
                <c:pt idx="9311">
                  <c:v>9,311.99</c:v>
                </c:pt>
                <c:pt idx="9312">
                  <c:v>9,312.99</c:v>
                </c:pt>
                <c:pt idx="9313">
                  <c:v>9,314.00</c:v>
                </c:pt>
                <c:pt idx="9314">
                  <c:v>9,315.00</c:v>
                </c:pt>
                <c:pt idx="9315">
                  <c:v>9,315.99</c:v>
                </c:pt>
                <c:pt idx="9316">
                  <c:v>9,317.00</c:v>
                </c:pt>
                <c:pt idx="9317">
                  <c:v>9,318.00</c:v>
                </c:pt>
                <c:pt idx="9318">
                  <c:v>9,318.99</c:v>
                </c:pt>
                <c:pt idx="9319">
                  <c:v>9,320.00</c:v>
                </c:pt>
                <c:pt idx="9320">
                  <c:v>9,321.00</c:v>
                </c:pt>
                <c:pt idx="9321">
                  <c:v>9,321.99</c:v>
                </c:pt>
                <c:pt idx="9322">
                  <c:v>9,322.99</c:v>
                </c:pt>
                <c:pt idx="9323">
                  <c:v>9,324.00</c:v>
                </c:pt>
                <c:pt idx="9324">
                  <c:v>9,325.00</c:v>
                </c:pt>
                <c:pt idx="9325">
                  <c:v>9,325.99</c:v>
                </c:pt>
                <c:pt idx="9326">
                  <c:v>9,327.00</c:v>
                </c:pt>
                <c:pt idx="9327">
                  <c:v>9,328.00</c:v>
                </c:pt>
                <c:pt idx="9328">
                  <c:v>9,328.99</c:v>
                </c:pt>
                <c:pt idx="9329">
                  <c:v>9,330.00</c:v>
                </c:pt>
                <c:pt idx="9330">
                  <c:v>9,331.00</c:v>
                </c:pt>
                <c:pt idx="9331">
                  <c:v>9,331.99</c:v>
                </c:pt>
                <c:pt idx="9332">
                  <c:v>9,332.99</c:v>
                </c:pt>
                <c:pt idx="9333">
                  <c:v>9,334.00</c:v>
                </c:pt>
                <c:pt idx="9334">
                  <c:v>9,335.00</c:v>
                </c:pt>
                <c:pt idx="9335">
                  <c:v>9,335.99</c:v>
                </c:pt>
                <c:pt idx="9336">
                  <c:v>9,337.00</c:v>
                </c:pt>
                <c:pt idx="9337">
                  <c:v>9,338.00</c:v>
                </c:pt>
                <c:pt idx="9338">
                  <c:v>9,338.99</c:v>
                </c:pt>
                <c:pt idx="9339">
                  <c:v>9,339.99</c:v>
                </c:pt>
                <c:pt idx="9340">
                  <c:v>9,341.00</c:v>
                </c:pt>
                <c:pt idx="9341">
                  <c:v>9,342.00</c:v>
                </c:pt>
                <c:pt idx="9342">
                  <c:v>9,342.99</c:v>
                </c:pt>
                <c:pt idx="9343">
                  <c:v>9,344.00</c:v>
                </c:pt>
                <c:pt idx="9344">
                  <c:v>9,345.00</c:v>
                </c:pt>
                <c:pt idx="9345">
                  <c:v>9,345.99</c:v>
                </c:pt>
                <c:pt idx="9346">
                  <c:v>9,347.00</c:v>
                </c:pt>
                <c:pt idx="9347">
                  <c:v>9,348.00</c:v>
                </c:pt>
                <c:pt idx="9348">
                  <c:v>9,348.99</c:v>
                </c:pt>
                <c:pt idx="9349">
                  <c:v>9,349.99</c:v>
                </c:pt>
                <c:pt idx="9350">
                  <c:v>9,351.00</c:v>
                </c:pt>
                <c:pt idx="9351">
                  <c:v>9,352.00</c:v>
                </c:pt>
                <c:pt idx="9352">
                  <c:v>9,352.99</c:v>
                </c:pt>
                <c:pt idx="9353">
                  <c:v>9,354.00</c:v>
                </c:pt>
                <c:pt idx="9354">
                  <c:v>9,355.00</c:v>
                </c:pt>
                <c:pt idx="9355">
                  <c:v>9,355.99</c:v>
                </c:pt>
                <c:pt idx="9356">
                  <c:v>9,357.00</c:v>
                </c:pt>
                <c:pt idx="9357">
                  <c:v>9,358.00</c:v>
                </c:pt>
                <c:pt idx="9358">
                  <c:v>9,358.99</c:v>
                </c:pt>
                <c:pt idx="9359">
                  <c:v>9,359.99</c:v>
                </c:pt>
                <c:pt idx="9360">
                  <c:v>9,361.00</c:v>
                </c:pt>
                <c:pt idx="9361">
                  <c:v>9,362.00</c:v>
                </c:pt>
                <c:pt idx="9362">
                  <c:v>9,362.99</c:v>
                </c:pt>
                <c:pt idx="9363">
                  <c:v>9,364.00</c:v>
                </c:pt>
                <c:pt idx="9364">
                  <c:v>9,365.00</c:v>
                </c:pt>
                <c:pt idx="9365">
                  <c:v>9,365.99</c:v>
                </c:pt>
                <c:pt idx="9366">
                  <c:v>9,367.00</c:v>
                </c:pt>
                <c:pt idx="9367">
                  <c:v>9,368.00</c:v>
                </c:pt>
                <c:pt idx="9368">
                  <c:v>9,368.99</c:v>
                </c:pt>
                <c:pt idx="9369">
                  <c:v>9,369.99</c:v>
                </c:pt>
                <c:pt idx="9370">
                  <c:v>9,371.00</c:v>
                </c:pt>
                <c:pt idx="9371">
                  <c:v>9,372.00</c:v>
                </c:pt>
                <c:pt idx="9372">
                  <c:v>9,372.99</c:v>
                </c:pt>
                <c:pt idx="9373">
                  <c:v>9,374.00</c:v>
                </c:pt>
                <c:pt idx="9374">
                  <c:v>9,375.00</c:v>
                </c:pt>
                <c:pt idx="9375">
                  <c:v>9,375.99</c:v>
                </c:pt>
                <c:pt idx="9376">
                  <c:v>9,377.00</c:v>
                </c:pt>
                <c:pt idx="9377">
                  <c:v>9,378.00</c:v>
                </c:pt>
                <c:pt idx="9378">
                  <c:v>9,378.99</c:v>
                </c:pt>
                <c:pt idx="9379">
                  <c:v>9,379.99</c:v>
                </c:pt>
                <c:pt idx="9380">
                  <c:v>9,381.00</c:v>
                </c:pt>
                <c:pt idx="9381">
                  <c:v>9,382.00</c:v>
                </c:pt>
                <c:pt idx="9382">
                  <c:v>9,382.99</c:v>
                </c:pt>
                <c:pt idx="9383">
                  <c:v>9,384.00</c:v>
                </c:pt>
                <c:pt idx="9384">
                  <c:v>9,385.00</c:v>
                </c:pt>
                <c:pt idx="9385">
                  <c:v>9,385.99</c:v>
                </c:pt>
                <c:pt idx="9386">
                  <c:v>9,386.99</c:v>
                </c:pt>
                <c:pt idx="9387">
                  <c:v>9,388.00</c:v>
                </c:pt>
                <c:pt idx="9388">
                  <c:v>9,389.00</c:v>
                </c:pt>
                <c:pt idx="9389">
                  <c:v>9,389.99</c:v>
                </c:pt>
                <c:pt idx="9390">
                  <c:v>9,391.00</c:v>
                </c:pt>
                <c:pt idx="9391">
                  <c:v>9,392.00</c:v>
                </c:pt>
                <c:pt idx="9392">
                  <c:v>9,392.99</c:v>
                </c:pt>
                <c:pt idx="9393">
                  <c:v>9,394.00</c:v>
                </c:pt>
                <c:pt idx="9394">
                  <c:v>9,395.00</c:v>
                </c:pt>
                <c:pt idx="9395">
                  <c:v>9,395.99</c:v>
                </c:pt>
                <c:pt idx="9396">
                  <c:v>9,396.99</c:v>
                </c:pt>
                <c:pt idx="9397">
                  <c:v>9,398.00</c:v>
                </c:pt>
                <c:pt idx="9398">
                  <c:v>9,399.00</c:v>
                </c:pt>
                <c:pt idx="9399">
                  <c:v>9,399.99</c:v>
                </c:pt>
                <c:pt idx="9400">
                  <c:v>9,401.00</c:v>
                </c:pt>
                <c:pt idx="9401">
                  <c:v>9,402.00</c:v>
                </c:pt>
                <c:pt idx="9402">
                  <c:v>9,402.99</c:v>
                </c:pt>
                <c:pt idx="9403">
                  <c:v>9,404.00</c:v>
                </c:pt>
                <c:pt idx="9404">
                  <c:v>9,405.00</c:v>
                </c:pt>
                <c:pt idx="9405">
                  <c:v>9,405.99</c:v>
                </c:pt>
                <c:pt idx="9406">
                  <c:v>9,406.99</c:v>
                </c:pt>
                <c:pt idx="9407">
                  <c:v>9,408.00</c:v>
                </c:pt>
                <c:pt idx="9408">
                  <c:v>9,409.00</c:v>
                </c:pt>
                <c:pt idx="9409">
                  <c:v>9,409.99</c:v>
                </c:pt>
                <c:pt idx="9410">
                  <c:v>9,411.00</c:v>
                </c:pt>
                <c:pt idx="9411">
                  <c:v>9,412.00</c:v>
                </c:pt>
                <c:pt idx="9412">
                  <c:v>9,412.99</c:v>
                </c:pt>
                <c:pt idx="9413">
                  <c:v>9,414.00</c:v>
                </c:pt>
                <c:pt idx="9414">
                  <c:v>9,415.00</c:v>
                </c:pt>
                <c:pt idx="9415">
                  <c:v>9,415.99</c:v>
                </c:pt>
                <c:pt idx="9416">
                  <c:v>9,416.99</c:v>
                </c:pt>
                <c:pt idx="9417">
                  <c:v>9,418.00</c:v>
                </c:pt>
                <c:pt idx="9418">
                  <c:v>9,419.00</c:v>
                </c:pt>
                <c:pt idx="9419">
                  <c:v>9,419.99</c:v>
                </c:pt>
                <c:pt idx="9420">
                  <c:v>9,421.00</c:v>
                </c:pt>
                <c:pt idx="9421">
                  <c:v>9,422.00</c:v>
                </c:pt>
                <c:pt idx="9422">
                  <c:v>9,422.99</c:v>
                </c:pt>
                <c:pt idx="9423">
                  <c:v>9,423.99</c:v>
                </c:pt>
                <c:pt idx="9424">
                  <c:v>9,425.00</c:v>
                </c:pt>
                <c:pt idx="9425">
                  <c:v>9,425.99</c:v>
                </c:pt>
                <c:pt idx="9426">
                  <c:v>9,426.99</c:v>
                </c:pt>
                <c:pt idx="9427">
                  <c:v>9,428.00</c:v>
                </c:pt>
                <c:pt idx="9428">
                  <c:v>9,429.00</c:v>
                </c:pt>
                <c:pt idx="9429">
                  <c:v>9,429.99</c:v>
                </c:pt>
                <c:pt idx="9430">
                  <c:v>9,431.00</c:v>
                </c:pt>
                <c:pt idx="9431">
                  <c:v>9,432.00</c:v>
                </c:pt>
                <c:pt idx="9432">
                  <c:v>9,432.99</c:v>
                </c:pt>
                <c:pt idx="9433">
                  <c:v>9,433.99</c:v>
                </c:pt>
                <c:pt idx="9434">
                  <c:v>9,435.00</c:v>
                </c:pt>
                <c:pt idx="9435">
                  <c:v>9,436.00</c:v>
                </c:pt>
                <c:pt idx="9436">
                  <c:v>9,436.99</c:v>
                </c:pt>
                <c:pt idx="9437">
                  <c:v>9,438.00</c:v>
                </c:pt>
                <c:pt idx="9438">
                  <c:v>9,439.00</c:v>
                </c:pt>
                <c:pt idx="9439">
                  <c:v>9,439.99</c:v>
                </c:pt>
                <c:pt idx="9440">
                  <c:v>9,441.00</c:v>
                </c:pt>
                <c:pt idx="9441">
                  <c:v>9,442.00</c:v>
                </c:pt>
                <c:pt idx="9442">
                  <c:v>9,442.99</c:v>
                </c:pt>
                <c:pt idx="9443">
                  <c:v>9,443.99</c:v>
                </c:pt>
                <c:pt idx="9444">
                  <c:v>9,445.00</c:v>
                </c:pt>
                <c:pt idx="9445">
                  <c:v>9,446.00</c:v>
                </c:pt>
                <c:pt idx="9446">
                  <c:v>9,446.99</c:v>
                </c:pt>
                <c:pt idx="9447">
                  <c:v>9,448.00</c:v>
                </c:pt>
                <c:pt idx="9448">
                  <c:v>9,449.00</c:v>
                </c:pt>
                <c:pt idx="9449">
                  <c:v>9,449.99</c:v>
                </c:pt>
                <c:pt idx="9450">
                  <c:v>9,451.00</c:v>
                </c:pt>
                <c:pt idx="9451">
                  <c:v>9,452.00</c:v>
                </c:pt>
                <c:pt idx="9452">
                  <c:v>9,452.99</c:v>
                </c:pt>
                <c:pt idx="9453">
                  <c:v>9,453.99</c:v>
                </c:pt>
                <c:pt idx="9454">
                  <c:v>9,455.00</c:v>
                </c:pt>
                <c:pt idx="9455">
                  <c:v>9,456.00</c:v>
                </c:pt>
                <c:pt idx="9456">
                  <c:v>9,456.99</c:v>
                </c:pt>
                <c:pt idx="9457">
                  <c:v>9,458.00</c:v>
                </c:pt>
                <c:pt idx="9458">
                  <c:v>9,459.00</c:v>
                </c:pt>
                <c:pt idx="9459">
                  <c:v>9,459.99</c:v>
                </c:pt>
                <c:pt idx="9460">
                  <c:v>9,461.00</c:v>
                </c:pt>
                <c:pt idx="9461">
                  <c:v>9,462.00</c:v>
                </c:pt>
                <c:pt idx="9462">
                  <c:v>9,462.99</c:v>
                </c:pt>
                <c:pt idx="9463">
                  <c:v>9,463.99</c:v>
                </c:pt>
                <c:pt idx="9464">
                  <c:v>9,465.00</c:v>
                </c:pt>
                <c:pt idx="9465">
                  <c:v>9,466.00</c:v>
                </c:pt>
                <c:pt idx="9466">
                  <c:v>9,466.99</c:v>
                </c:pt>
                <c:pt idx="9467">
                  <c:v>9,468.00</c:v>
                </c:pt>
                <c:pt idx="9468">
                  <c:v>9,469.00</c:v>
                </c:pt>
                <c:pt idx="9469">
                  <c:v>9,469.99</c:v>
                </c:pt>
                <c:pt idx="9470">
                  <c:v>9,471.00</c:v>
                </c:pt>
                <c:pt idx="9471">
                  <c:v>9,472.00</c:v>
                </c:pt>
                <c:pt idx="9472">
                  <c:v>9,472.99</c:v>
                </c:pt>
                <c:pt idx="9473">
                  <c:v>9,473.99</c:v>
                </c:pt>
                <c:pt idx="9474">
                  <c:v>9,475.00</c:v>
                </c:pt>
                <c:pt idx="9475">
                  <c:v>9,476.00</c:v>
                </c:pt>
                <c:pt idx="9476">
                  <c:v>9,476.99</c:v>
                </c:pt>
                <c:pt idx="9477">
                  <c:v>9,478.00</c:v>
                </c:pt>
                <c:pt idx="9478">
                  <c:v>9,479.00</c:v>
                </c:pt>
                <c:pt idx="9479">
                  <c:v>9,479.99</c:v>
                </c:pt>
                <c:pt idx="9480">
                  <c:v>9,480.99</c:v>
                </c:pt>
                <c:pt idx="9481">
                  <c:v>9,482.00</c:v>
                </c:pt>
                <c:pt idx="9482">
                  <c:v>9,483.00</c:v>
                </c:pt>
                <c:pt idx="9483">
                  <c:v>9,483.99</c:v>
                </c:pt>
                <c:pt idx="9484">
                  <c:v>9,485.00</c:v>
                </c:pt>
                <c:pt idx="9485">
                  <c:v>9,486.00</c:v>
                </c:pt>
                <c:pt idx="9486">
                  <c:v>9,486.99</c:v>
                </c:pt>
                <c:pt idx="9487">
                  <c:v>9,488.00</c:v>
                </c:pt>
                <c:pt idx="9488">
                  <c:v>9,489.00</c:v>
                </c:pt>
                <c:pt idx="9489">
                  <c:v>9,489.99</c:v>
                </c:pt>
                <c:pt idx="9490">
                  <c:v>9,490.99</c:v>
                </c:pt>
                <c:pt idx="9491">
                  <c:v>9,492.00</c:v>
                </c:pt>
                <c:pt idx="9492">
                  <c:v>9,493.00</c:v>
                </c:pt>
                <c:pt idx="9493">
                  <c:v>9,493.99</c:v>
                </c:pt>
                <c:pt idx="9494">
                  <c:v>9,495.00</c:v>
                </c:pt>
                <c:pt idx="9495">
                  <c:v>9,496.00</c:v>
                </c:pt>
                <c:pt idx="9496">
                  <c:v>9,496.99</c:v>
                </c:pt>
                <c:pt idx="9497">
                  <c:v>9,498.00</c:v>
                </c:pt>
                <c:pt idx="9498">
                  <c:v>9,499.00</c:v>
                </c:pt>
                <c:pt idx="9499">
                  <c:v>9,499.99</c:v>
                </c:pt>
                <c:pt idx="9500">
                  <c:v>9,500.99</c:v>
                </c:pt>
                <c:pt idx="9501">
                  <c:v>9,502.00</c:v>
                </c:pt>
                <c:pt idx="9502">
                  <c:v>9,503.00</c:v>
                </c:pt>
                <c:pt idx="9503">
                  <c:v>9,503.99</c:v>
                </c:pt>
                <c:pt idx="9504">
                  <c:v>9,505.00</c:v>
                </c:pt>
                <c:pt idx="9505">
                  <c:v>9,506.00</c:v>
                </c:pt>
                <c:pt idx="9506">
                  <c:v>9,506.99</c:v>
                </c:pt>
                <c:pt idx="9507">
                  <c:v>9,508.00</c:v>
                </c:pt>
                <c:pt idx="9508">
                  <c:v>9,509.00</c:v>
                </c:pt>
                <c:pt idx="9509">
                  <c:v>9,509.99</c:v>
                </c:pt>
                <c:pt idx="9510">
                  <c:v>9,510.99</c:v>
                </c:pt>
                <c:pt idx="9511">
                  <c:v>9,512.00</c:v>
                </c:pt>
                <c:pt idx="9512">
                  <c:v>9,513.00</c:v>
                </c:pt>
                <c:pt idx="9513">
                  <c:v>9,513.99</c:v>
                </c:pt>
                <c:pt idx="9514">
                  <c:v>9,515.00</c:v>
                </c:pt>
                <c:pt idx="9515">
                  <c:v>9,516.00</c:v>
                </c:pt>
                <c:pt idx="9516">
                  <c:v>9,516.99</c:v>
                </c:pt>
                <c:pt idx="9517">
                  <c:v>9,518.00</c:v>
                </c:pt>
                <c:pt idx="9518">
                  <c:v>9,519.00</c:v>
                </c:pt>
                <c:pt idx="9519">
                  <c:v>9,519.99</c:v>
                </c:pt>
                <c:pt idx="9520">
                  <c:v>9,520.99</c:v>
                </c:pt>
                <c:pt idx="9521">
                  <c:v>9,522.00</c:v>
                </c:pt>
                <c:pt idx="9522">
                  <c:v>9,523.00</c:v>
                </c:pt>
                <c:pt idx="9523">
                  <c:v>9,523.99</c:v>
                </c:pt>
                <c:pt idx="9524">
                  <c:v>9,525.00</c:v>
                </c:pt>
                <c:pt idx="9525">
                  <c:v>9,526.00</c:v>
                </c:pt>
                <c:pt idx="9526">
                  <c:v>9,526.99</c:v>
                </c:pt>
                <c:pt idx="9527">
                  <c:v>9,527.99</c:v>
                </c:pt>
                <c:pt idx="9528">
                  <c:v>9,529.00</c:v>
                </c:pt>
                <c:pt idx="9529">
                  <c:v>9,530.00</c:v>
                </c:pt>
                <c:pt idx="9530">
                  <c:v>9,530.99</c:v>
                </c:pt>
                <c:pt idx="9531">
                  <c:v>9,532.00</c:v>
                </c:pt>
                <c:pt idx="9532">
                  <c:v>9,533.00</c:v>
                </c:pt>
                <c:pt idx="9533">
                  <c:v>9,533.99</c:v>
                </c:pt>
                <c:pt idx="9534">
                  <c:v>9,535.00</c:v>
                </c:pt>
                <c:pt idx="9535">
                  <c:v>9,536.00</c:v>
                </c:pt>
                <c:pt idx="9536">
                  <c:v>9,536.99</c:v>
                </c:pt>
                <c:pt idx="9537">
                  <c:v>9,537.99</c:v>
                </c:pt>
                <c:pt idx="9538">
                  <c:v>9,539.00</c:v>
                </c:pt>
                <c:pt idx="9539">
                  <c:v>9,540.00</c:v>
                </c:pt>
                <c:pt idx="9540">
                  <c:v>9,540.99</c:v>
                </c:pt>
                <c:pt idx="9541">
                  <c:v>9,542.00</c:v>
                </c:pt>
                <c:pt idx="9542">
                  <c:v>9,543.00</c:v>
                </c:pt>
                <c:pt idx="9543">
                  <c:v>9,543.99</c:v>
                </c:pt>
                <c:pt idx="9544">
                  <c:v>9,545.00</c:v>
                </c:pt>
                <c:pt idx="9545">
                  <c:v>9,546.00</c:v>
                </c:pt>
                <c:pt idx="9546">
                  <c:v>9,546.99</c:v>
                </c:pt>
                <c:pt idx="9547">
                  <c:v>9,547.99</c:v>
                </c:pt>
                <c:pt idx="9548">
                  <c:v>9,549.00</c:v>
                </c:pt>
                <c:pt idx="9549">
                  <c:v>9,550.00</c:v>
                </c:pt>
                <c:pt idx="9550">
                  <c:v>9,550.99</c:v>
                </c:pt>
                <c:pt idx="9551">
                  <c:v>9,552.00</c:v>
                </c:pt>
                <c:pt idx="9552">
                  <c:v>9,553.00</c:v>
                </c:pt>
                <c:pt idx="9553">
                  <c:v>9,553.99</c:v>
                </c:pt>
                <c:pt idx="9554">
                  <c:v>9,555.00</c:v>
                </c:pt>
                <c:pt idx="9555">
                  <c:v>9,556.00</c:v>
                </c:pt>
                <c:pt idx="9556">
                  <c:v>9,556.99</c:v>
                </c:pt>
                <c:pt idx="9557">
                  <c:v>9,557.99</c:v>
                </c:pt>
                <c:pt idx="9558">
                  <c:v>9,559.00</c:v>
                </c:pt>
                <c:pt idx="9559">
                  <c:v>9,560.00</c:v>
                </c:pt>
                <c:pt idx="9560">
                  <c:v>9,560.99</c:v>
                </c:pt>
                <c:pt idx="9561">
                  <c:v>9,562.00</c:v>
                </c:pt>
                <c:pt idx="9562">
                  <c:v>9,563.00</c:v>
                </c:pt>
                <c:pt idx="9563">
                  <c:v>9,563.99</c:v>
                </c:pt>
                <c:pt idx="9564">
                  <c:v>9,565.00</c:v>
                </c:pt>
                <c:pt idx="9565">
                  <c:v>9,566.00</c:v>
                </c:pt>
                <c:pt idx="9566">
                  <c:v>9,566.99</c:v>
                </c:pt>
                <c:pt idx="9567">
                  <c:v>9,567.99</c:v>
                </c:pt>
                <c:pt idx="9568">
                  <c:v>9,569.00</c:v>
                </c:pt>
                <c:pt idx="9569">
                  <c:v>9,570.00</c:v>
                </c:pt>
                <c:pt idx="9570">
                  <c:v>9,570.99</c:v>
                </c:pt>
                <c:pt idx="9571">
                  <c:v>9,572.00</c:v>
                </c:pt>
                <c:pt idx="9572">
                  <c:v>9,573.00</c:v>
                </c:pt>
                <c:pt idx="9573">
                  <c:v>9,573.99</c:v>
                </c:pt>
                <c:pt idx="9574">
                  <c:v>9,574.99</c:v>
                </c:pt>
                <c:pt idx="9575">
                  <c:v>9,576.00</c:v>
                </c:pt>
                <c:pt idx="9576">
                  <c:v>9,576.99</c:v>
                </c:pt>
                <c:pt idx="9577">
                  <c:v>9,577.99</c:v>
                </c:pt>
                <c:pt idx="9578">
                  <c:v>9,579.00</c:v>
                </c:pt>
                <c:pt idx="9579">
                  <c:v>9,580.00</c:v>
                </c:pt>
                <c:pt idx="9580">
                  <c:v>9,580.99</c:v>
                </c:pt>
                <c:pt idx="9581">
                  <c:v>9,582.00</c:v>
                </c:pt>
                <c:pt idx="9582">
                  <c:v>9,583.00</c:v>
                </c:pt>
                <c:pt idx="9583">
                  <c:v>9,583.99</c:v>
                </c:pt>
                <c:pt idx="9584">
                  <c:v>9,584.99</c:v>
                </c:pt>
                <c:pt idx="9585">
                  <c:v>9,586.00</c:v>
                </c:pt>
                <c:pt idx="9586">
                  <c:v>9,587.00</c:v>
                </c:pt>
                <c:pt idx="9587">
                  <c:v>9,587.99</c:v>
                </c:pt>
                <c:pt idx="9588">
                  <c:v>9,589.00</c:v>
                </c:pt>
                <c:pt idx="9589">
                  <c:v>9,590.00</c:v>
                </c:pt>
                <c:pt idx="9590">
                  <c:v>9,590.99</c:v>
                </c:pt>
                <c:pt idx="9591">
                  <c:v>9,592.00</c:v>
                </c:pt>
                <c:pt idx="9592">
                  <c:v>9,593.00</c:v>
                </c:pt>
                <c:pt idx="9593">
                  <c:v>9,593.99</c:v>
                </c:pt>
                <c:pt idx="9594">
                  <c:v>9,594.99</c:v>
                </c:pt>
                <c:pt idx="9595">
                  <c:v>9,596.00</c:v>
                </c:pt>
                <c:pt idx="9596">
                  <c:v>9,597.00</c:v>
                </c:pt>
                <c:pt idx="9597">
                  <c:v>9,597.99</c:v>
                </c:pt>
                <c:pt idx="9598">
                  <c:v>9,599.00</c:v>
                </c:pt>
                <c:pt idx="9599">
                  <c:v>9,600.00</c:v>
                </c:pt>
                <c:pt idx="9600">
                  <c:v>9,600.99</c:v>
                </c:pt>
                <c:pt idx="9601">
                  <c:v>9,602.00</c:v>
                </c:pt>
                <c:pt idx="9602">
                  <c:v>9,603.00</c:v>
                </c:pt>
                <c:pt idx="9603">
                  <c:v>9,603.99</c:v>
                </c:pt>
                <c:pt idx="9604">
                  <c:v>9,604.99</c:v>
                </c:pt>
                <c:pt idx="9605">
                  <c:v>9,606.00</c:v>
                </c:pt>
                <c:pt idx="9606">
                  <c:v>9,607.00</c:v>
                </c:pt>
                <c:pt idx="9607">
                  <c:v>9,607.99</c:v>
                </c:pt>
                <c:pt idx="9608">
                  <c:v>9,609.00</c:v>
                </c:pt>
                <c:pt idx="9609">
                  <c:v>9,610.00</c:v>
                </c:pt>
                <c:pt idx="9610">
                  <c:v>9,610.99</c:v>
                </c:pt>
                <c:pt idx="9611">
                  <c:v>9,612.00</c:v>
                </c:pt>
                <c:pt idx="9612">
                  <c:v>9,613.00</c:v>
                </c:pt>
                <c:pt idx="9613">
                  <c:v>9,613.99</c:v>
                </c:pt>
                <c:pt idx="9614">
                  <c:v>9,614.99</c:v>
                </c:pt>
                <c:pt idx="9615">
                  <c:v>9,616.00</c:v>
                </c:pt>
                <c:pt idx="9616">
                  <c:v>9,617.00</c:v>
                </c:pt>
                <c:pt idx="9617">
                  <c:v>9,617.99</c:v>
                </c:pt>
                <c:pt idx="9618">
                  <c:v>9,619.00</c:v>
                </c:pt>
                <c:pt idx="9619">
                  <c:v>9,620.00</c:v>
                </c:pt>
                <c:pt idx="9620">
                  <c:v>9,620.99</c:v>
                </c:pt>
                <c:pt idx="9621">
                  <c:v>9,622.00</c:v>
                </c:pt>
                <c:pt idx="9622">
                  <c:v>9,623.00</c:v>
                </c:pt>
                <c:pt idx="9623">
                  <c:v>9,623.99</c:v>
                </c:pt>
                <c:pt idx="9624">
                  <c:v>9,624.99</c:v>
                </c:pt>
                <c:pt idx="9625">
                  <c:v>9,626.00</c:v>
                </c:pt>
                <c:pt idx="9626">
                  <c:v>9,627.00</c:v>
                </c:pt>
                <c:pt idx="9627">
                  <c:v>9,627.99</c:v>
                </c:pt>
                <c:pt idx="9628">
                  <c:v>9,629.00</c:v>
                </c:pt>
                <c:pt idx="9629">
                  <c:v>9,630.00</c:v>
                </c:pt>
                <c:pt idx="9630">
                  <c:v>9,630.99</c:v>
                </c:pt>
                <c:pt idx="9631">
                  <c:v>9,631.99</c:v>
                </c:pt>
                <c:pt idx="9632">
                  <c:v>9,633.00</c:v>
                </c:pt>
                <c:pt idx="9633">
                  <c:v>9,634.00</c:v>
                </c:pt>
                <c:pt idx="9634">
                  <c:v>9,634.99</c:v>
                </c:pt>
                <c:pt idx="9635">
                  <c:v>9,636.00</c:v>
                </c:pt>
                <c:pt idx="9636">
                  <c:v>9,637.00</c:v>
                </c:pt>
                <c:pt idx="9637">
                  <c:v>9,637.99</c:v>
                </c:pt>
                <c:pt idx="9638">
                  <c:v>9,639.00</c:v>
                </c:pt>
                <c:pt idx="9639">
                  <c:v>9,640.00</c:v>
                </c:pt>
                <c:pt idx="9640">
                  <c:v>9,640.99</c:v>
                </c:pt>
                <c:pt idx="9641">
                  <c:v>9,641.99</c:v>
                </c:pt>
                <c:pt idx="9642">
                  <c:v>9,643.00</c:v>
                </c:pt>
                <c:pt idx="9643">
                  <c:v>9,644.00</c:v>
                </c:pt>
                <c:pt idx="9644">
                  <c:v>9,644.99</c:v>
                </c:pt>
                <c:pt idx="9645">
                  <c:v>9,646.00</c:v>
                </c:pt>
                <c:pt idx="9646">
                  <c:v>9,647.00</c:v>
                </c:pt>
                <c:pt idx="9647">
                  <c:v>9,647.99</c:v>
                </c:pt>
                <c:pt idx="9648">
                  <c:v>9,649.00</c:v>
                </c:pt>
                <c:pt idx="9649">
                  <c:v>9,650.00</c:v>
                </c:pt>
                <c:pt idx="9650">
                  <c:v>9,650.99</c:v>
                </c:pt>
                <c:pt idx="9651">
                  <c:v>9,651.99</c:v>
                </c:pt>
                <c:pt idx="9652">
                  <c:v>9,653.00</c:v>
                </c:pt>
                <c:pt idx="9653">
                  <c:v>9,654.00</c:v>
                </c:pt>
                <c:pt idx="9654">
                  <c:v>9,654.99</c:v>
                </c:pt>
                <c:pt idx="9655">
                  <c:v>9,656.00</c:v>
                </c:pt>
                <c:pt idx="9656">
                  <c:v>9,657.00</c:v>
                </c:pt>
                <c:pt idx="9657">
                  <c:v>9,657.99</c:v>
                </c:pt>
                <c:pt idx="9658">
                  <c:v>9,658.99</c:v>
                </c:pt>
                <c:pt idx="9659">
                  <c:v>9,660.00</c:v>
                </c:pt>
                <c:pt idx="9660">
                  <c:v>9,661.00</c:v>
                </c:pt>
                <c:pt idx="9661">
                  <c:v>9,661.99</c:v>
                </c:pt>
                <c:pt idx="9662">
                  <c:v>9,663.00</c:v>
                </c:pt>
                <c:pt idx="9663">
                  <c:v>9,664.00</c:v>
                </c:pt>
                <c:pt idx="9664">
                  <c:v>9,664.99</c:v>
                </c:pt>
                <c:pt idx="9665">
                  <c:v>9,666.00</c:v>
                </c:pt>
                <c:pt idx="9666">
                  <c:v>9,667.00</c:v>
                </c:pt>
                <c:pt idx="9667">
                  <c:v>9,667.99</c:v>
                </c:pt>
                <c:pt idx="9668">
                  <c:v>9,668.99</c:v>
                </c:pt>
                <c:pt idx="9669">
                  <c:v>9,670.00</c:v>
                </c:pt>
                <c:pt idx="9670">
                  <c:v>9,671.00</c:v>
                </c:pt>
                <c:pt idx="9671">
                  <c:v>9,671.99</c:v>
                </c:pt>
                <c:pt idx="9672">
                  <c:v>9,673.00</c:v>
                </c:pt>
                <c:pt idx="9673">
                  <c:v>9,674.00</c:v>
                </c:pt>
                <c:pt idx="9674">
                  <c:v>9,674.99</c:v>
                </c:pt>
                <c:pt idx="9675">
                  <c:v>9,676.00</c:v>
                </c:pt>
                <c:pt idx="9676">
                  <c:v>9,677.00</c:v>
                </c:pt>
                <c:pt idx="9677">
                  <c:v>9,677.99</c:v>
                </c:pt>
                <c:pt idx="9678">
                  <c:v>9,678.99</c:v>
                </c:pt>
                <c:pt idx="9679">
                  <c:v>9,680.00</c:v>
                </c:pt>
                <c:pt idx="9680">
                  <c:v>9,681.00</c:v>
                </c:pt>
                <c:pt idx="9681">
                  <c:v>9,681.99</c:v>
                </c:pt>
                <c:pt idx="9682">
                  <c:v>9,683.00</c:v>
                </c:pt>
                <c:pt idx="9683">
                  <c:v>9,684.00</c:v>
                </c:pt>
                <c:pt idx="9684">
                  <c:v>9,684.99</c:v>
                </c:pt>
                <c:pt idx="9685">
                  <c:v>9,686.00</c:v>
                </c:pt>
                <c:pt idx="9686">
                  <c:v>9,687.00</c:v>
                </c:pt>
                <c:pt idx="9687">
                  <c:v>9,687.99</c:v>
                </c:pt>
                <c:pt idx="9688">
                  <c:v>9,688.99</c:v>
                </c:pt>
                <c:pt idx="9689">
                  <c:v>9,690.00</c:v>
                </c:pt>
                <c:pt idx="9690">
                  <c:v>9,691.00</c:v>
                </c:pt>
                <c:pt idx="9691">
                  <c:v>9,691.99</c:v>
                </c:pt>
                <c:pt idx="9692">
                  <c:v>9,693.00</c:v>
                </c:pt>
                <c:pt idx="9693">
                  <c:v>9,694.00</c:v>
                </c:pt>
                <c:pt idx="9694">
                  <c:v>9,694.99</c:v>
                </c:pt>
                <c:pt idx="9695">
                  <c:v>9,696.00</c:v>
                </c:pt>
                <c:pt idx="9696">
                  <c:v>9,697.00</c:v>
                </c:pt>
                <c:pt idx="9697">
                  <c:v>9,697.99</c:v>
                </c:pt>
                <c:pt idx="9698">
                  <c:v>9,698.99</c:v>
                </c:pt>
                <c:pt idx="9699">
                  <c:v>9,700.00</c:v>
                </c:pt>
                <c:pt idx="9700">
                  <c:v>9,701.00</c:v>
                </c:pt>
                <c:pt idx="9701">
                  <c:v>9,701.99</c:v>
                </c:pt>
                <c:pt idx="9702">
                  <c:v>9,703.00</c:v>
                </c:pt>
                <c:pt idx="9703">
                  <c:v>9,704.00</c:v>
                </c:pt>
                <c:pt idx="9704">
                  <c:v>9,704.99</c:v>
                </c:pt>
                <c:pt idx="9705">
                  <c:v>9,705.99</c:v>
                </c:pt>
                <c:pt idx="9706">
                  <c:v>9,707.00</c:v>
                </c:pt>
                <c:pt idx="9707">
                  <c:v>9,707.99</c:v>
                </c:pt>
                <c:pt idx="9708">
                  <c:v>9,708.99</c:v>
                </c:pt>
                <c:pt idx="9709">
                  <c:v>9,710.00</c:v>
                </c:pt>
                <c:pt idx="9710">
                  <c:v>9,711.00</c:v>
                </c:pt>
                <c:pt idx="9711">
                  <c:v>9,711.99</c:v>
                </c:pt>
                <c:pt idx="9712">
                  <c:v>9,713.00</c:v>
                </c:pt>
                <c:pt idx="9713">
                  <c:v>9,714.00</c:v>
                </c:pt>
                <c:pt idx="9714">
                  <c:v>9,714.99</c:v>
                </c:pt>
                <c:pt idx="9715">
                  <c:v>9,715.99</c:v>
                </c:pt>
                <c:pt idx="9716">
                  <c:v>9,717.00</c:v>
                </c:pt>
                <c:pt idx="9717">
                  <c:v>9,718.00</c:v>
                </c:pt>
                <c:pt idx="9718">
                  <c:v>9,718.99</c:v>
                </c:pt>
                <c:pt idx="9719">
                  <c:v>9,720.00</c:v>
                </c:pt>
                <c:pt idx="9720">
                  <c:v>9,721.00</c:v>
                </c:pt>
                <c:pt idx="9721">
                  <c:v>9,721.99</c:v>
                </c:pt>
                <c:pt idx="9722">
                  <c:v>9,723.00</c:v>
                </c:pt>
                <c:pt idx="9723">
                  <c:v>9,724.00</c:v>
                </c:pt>
                <c:pt idx="9724">
                  <c:v>9,724.99</c:v>
                </c:pt>
                <c:pt idx="9725">
                  <c:v>9,725.99</c:v>
                </c:pt>
                <c:pt idx="9726">
                  <c:v>9,727.00</c:v>
                </c:pt>
                <c:pt idx="9727">
                  <c:v>9,728.00</c:v>
                </c:pt>
                <c:pt idx="9728">
                  <c:v>9,728.99</c:v>
                </c:pt>
                <c:pt idx="9729">
                  <c:v>9,730.00</c:v>
                </c:pt>
                <c:pt idx="9730">
                  <c:v>9,731.00</c:v>
                </c:pt>
                <c:pt idx="9731">
                  <c:v>9,731.99</c:v>
                </c:pt>
                <c:pt idx="9732">
                  <c:v>9,733.00</c:v>
                </c:pt>
                <c:pt idx="9733">
                  <c:v>9,734.00</c:v>
                </c:pt>
                <c:pt idx="9734">
                  <c:v>9,734.99</c:v>
                </c:pt>
                <c:pt idx="9735">
                  <c:v>9,735.99</c:v>
                </c:pt>
                <c:pt idx="9736">
                  <c:v>9,737.00</c:v>
                </c:pt>
                <c:pt idx="9737">
                  <c:v>9,738.00</c:v>
                </c:pt>
                <c:pt idx="9738">
                  <c:v>9,738.99</c:v>
                </c:pt>
                <c:pt idx="9739">
                  <c:v>9,740.00</c:v>
                </c:pt>
                <c:pt idx="9740">
                  <c:v>9,741.00</c:v>
                </c:pt>
                <c:pt idx="9741">
                  <c:v>9,741.99</c:v>
                </c:pt>
                <c:pt idx="9742">
                  <c:v>9,743.00</c:v>
                </c:pt>
                <c:pt idx="9743">
                  <c:v>9,744.00</c:v>
                </c:pt>
                <c:pt idx="9744">
                  <c:v>9,744.99</c:v>
                </c:pt>
                <c:pt idx="9745">
                  <c:v>9,745.99</c:v>
                </c:pt>
                <c:pt idx="9746">
                  <c:v>9,747.00</c:v>
                </c:pt>
                <c:pt idx="9747">
                  <c:v>9,748.00</c:v>
                </c:pt>
                <c:pt idx="9748">
                  <c:v>9,748.99</c:v>
                </c:pt>
                <c:pt idx="9749">
                  <c:v>9,750.00</c:v>
                </c:pt>
                <c:pt idx="9750">
                  <c:v>9,751.00</c:v>
                </c:pt>
                <c:pt idx="9751">
                  <c:v>9,751.99</c:v>
                </c:pt>
                <c:pt idx="9752">
                  <c:v>9,752.99</c:v>
                </c:pt>
                <c:pt idx="9753">
                  <c:v>9,754.00</c:v>
                </c:pt>
                <c:pt idx="9754">
                  <c:v>9,754.99</c:v>
                </c:pt>
                <c:pt idx="9755">
                  <c:v>9,755.99</c:v>
                </c:pt>
                <c:pt idx="9756">
                  <c:v>9,757.00</c:v>
                </c:pt>
                <c:pt idx="9757">
                  <c:v>9,758.00</c:v>
                </c:pt>
                <c:pt idx="9758">
                  <c:v>9,758.99</c:v>
                </c:pt>
                <c:pt idx="9759">
                  <c:v>9,760.00</c:v>
                </c:pt>
                <c:pt idx="9760">
                  <c:v>9,761.00</c:v>
                </c:pt>
                <c:pt idx="9761">
                  <c:v>9,761.99</c:v>
                </c:pt>
                <c:pt idx="9762">
                  <c:v>9,762.99</c:v>
                </c:pt>
                <c:pt idx="9763">
                  <c:v>9,764.00</c:v>
                </c:pt>
                <c:pt idx="9764">
                  <c:v>9,765.00</c:v>
                </c:pt>
                <c:pt idx="9765">
                  <c:v>9,765.99</c:v>
                </c:pt>
                <c:pt idx="9766">
                  <c:v>9,767.00</c:v>
                </c:pt>
                <c:pt idx="9767">
                  <c:v>9,768.00</c:v>
                </c:pt>
                <c:pt idx="9768">
                  <c:v>9,768.99</c:v>
                </c:pt>
                <c:pt idx="9769">
                  <c:v>9,770.00</c:v>
                </c:pt>
                <c:pt idx="9770">
                  <c:v>9,771.00</c:v>
                </c:pt>
                <c:pt idx="9771">
                  <c:v>9,771.99</c:v>
                </c:pt>
                <c:pt idx="9772">
                  <c:v>9,772.99</c:v>
                </c:pt>
                <c:pt idx="9773">
                  <c:v>9,774.00</c:v>
                </c:pt>
                <c:pt idx="9774">
                  <c:v>9,775.00</c:v>
                </c:pt>
                <c:pt idx="9775">
                  <c:v>9,775.99</c:v>
                </c:pt>
                <c:pt idx="9776">
                  <c:v>9,777.00</c:v>
                </c:pt>
                <c:pt idx="9777">
                  <c:v>9,778.00</c:v>
                </c:pt>
                <c:pt idx="9778">
                  <c:v>9,778.99</c:v>
                </c:pt>
                <c:pt idx="9779">
                  <c:v>9,780.00</c:v>
                </c:pt>
                <c:pt idx="9780">
                  <c:v>9,781.00</c:v>
                </c:pt>
                <c:pt idx="9781">
                  <c:v>9,781.99</c:v>
                </c:pt>
                <c:pt idx="9782">
                  <c:v>9,782.99</c:v>
                </c:pt>
                <c:pt idx="9783">
                  <c:v>9,784.00</c:v>
                </c:pt>
                <c:pt idx="9784">
                  <c:v>9,785.00</c:v>
                </c:pt>
                <c:pt idx="9785">
                  <c:v>9,785.99</c:v>
                </c:pt>
                <c:pt idx="9786">
                  <c:v>9,787.00</c:v>
                </c:pt>
                <c:pt idx="9787">
                  <c:v>9,788.00</c:v>
                </c:pt>
                <c:pt idx="9788">
                  <c:v>9,788.99</c:v>
                </c:pt>
                <c:pt idx="9789">
                  <c:v>9,790.00</c:v>
                </c:pt>
                <c:pt idx="9790">
                  <c:v>9,791.00</c:v>
                </c:pt>
                <c:pt idx="9791">
                  <c:v>9,791.99</c:v>
                </c:pt>
                <c:pt idx="9792">
                  <c:v>9,792.99</c:v>
                </c:pt>
                <c:pt idx="9793">
                  <c:v>9,794.00</c:v>
                </c:pt>
                <c:pt idx="9794">
                  <c:v>9,795.00</c:v>
                </c:pt>
                <c:pt idx="9795">
                  <c:v>9,795.99</c:v>
                </c:pt>
                <c:pt idx="9796">
                  <c:v>9,797.00</c:v>
                </c:pt>
                <c:pt idx="9797">
                  <c:v>9,798.00</c:v>
                </c:pt>
                <c:pt idx="9798">
                  <c:v>9,798.99</c:v>
                </c:pt>
                <c:pt idx="9799">
                  <c:v>9,800.00</c:v>
                </c:pt>
              </c:strCache>
            </c:strRef>
          </c:xVal>
          <c:yVal>
            <c:numRef>
              <c:f>'8-24-2022 1-11-03 PM'!$F$2:$F$9801</c:f>
              <c:numCache>
                <c:formatCode>General</c:formatCode>
                <c:ptCount val="9800"/>
                <c:pt idx="0">
                  <c:v>77.154566000000003</c:v>
                </c:pt>
                <c:pt idx="1">
                  <c:v>77.155574000000001</c:v>
                </c:pt>
                <c:pt idx="2">
                  <c:v>77.159282000000005</c:v>
                </c:pt>
                <c:pt idx="3">
                  <c:v>77.160883999999996</c:v>
                </c:pt>
                <c:pt idx="4">
                  <c:v>77.149237999999997</c:v>
                </c:pt>
                <c:pt idx="5">
                  <c:v>77.172638000000006</c:v>
                </c:pt>
                <c:pt idx="6">
                  <c:v>77.176490000000001</c:v>
                </c:pt>
                <c:pt idx="7">
                  <c:v>77.144306</c:v>
                </c:pt>
                <c:pt idx="8">
                  <c:v>77.150335999999996</c:v>
                </c:pt>
                <c:pt idx="9">
                  <c:v>77.168282000000005</c:v>
                </c:pt>
                <c:pt idx="10">
                  <c:v>77.163458000000006</c:v>
                </c:pt>
                <c:pt idx="11">
                  <c:v>77.177588</c:v>
                </c:pt>
                <c:pt idx="12">
                  <c:v>77.171828000000005</c:v>
                </c:pt>
                <c:pt idx="13">
                  <c:v>77.166517999999996</c:v>
                </c:pt>
                <c:pt idx="14">
                  <c:v>77.162143999999998</c:v>
                </c:pt>
                <c:pt idx="15">
                  <c:v>77.163331999999997</c:v>
                </c:pt>
                <c:pt idx="16">
                  <c:v>77.171090000000007</c:v>
                </c:pt>
                <c:pt idx="17">
                  <c:v>77.166319999999999</c:v>
                </c:pt>
                <c:pt idx="18">
                  <c:v>77.161531999999994</c:v>
                </c:pt>
                <c:pt idx="19">
                  <c:v>77.166374000000005</c:v>
                </c:pt>
                <c:pt idx="20">
                  <c:v>77.166625999999994</c:v>
                </c:pt>
                <c:pt idx="21">
                  <c:v>77.150875999999997</c:v>
                </c:pt>
                <c:pt idx="22">
                  <c:v>77.155159999999995</c:v>
                </c:pt>
                <c:pt idx="23">
                  <c:v>77.174042</c:v>
                </c:pt>
                <c:pt idx="24">
                  <c:v>77.175877999999997</c:v>
                </c:pt>
                <c:pt idx="25">
                  <c:v>77.176400000000001</c:v>
                </c:pt>
                <c:pt idx="26">
                  <c:v>77.172259999999994</c:v>
                </c:pt>
                <c:pt idx="27">
                  <c:v>77.171576000000002</c:v>
                </c:pt>
                <c:pt idx="28">
                  <c:v>77.162018000000003</c:v>
                </c:pt>
                <c:pt idx="29">
                  <c:v>77.164969999999997</c:v>
                </c:pt>
                <c:pt idx="30">
                  <c:v>77.162809999999993</c:v>
                </c:pt>
                <c:pt idx="31">
                  <c:v>77.159552000000005</c:v>
                </c:pt>
                <c:pt idx="32">
                  <c:v>77.163079999999994</c:v>
                </c:pt>
                <c:pt idx="33">
                  <c:v>77.165419999999997</c:v>
                </c:pt>
                <c:pt idx="34">
                  <c:v>77.170766</c:v>
                </c:pt>
                <c:pt idx="35">
                  <c:v>77.172224</c:v>
                </c:pt>
                <c:pt idx="36">
                  <c:v>77.174527999999995</c:v>
                </c:pt>
                <c:pt idx="37">
                  <c:v>77.16713</c:v>
                </c:pt>
                <c:pt idx="38">
                  <c:v>77.176400000000001</c:v>
                </c:pt>
                <c:pt idx="39">
                  <c:v>77.167022000000003</c:v>
                </c:pt>
                <c:pt idx="40">
                  <c:v>77.167687999999998</c:v>
                </c:pt>
                <c:pt idx="41">
                  <c:v>77.173051999999998</c:v>
                </c:pt>
                <c:pt idx="42">
                  <c:v>77.178865999999999</c:v>
                </c:pt>
                <c:pt idx="43">
                  <c:v>77.172728000000006</c:v>
                </c:pt>
                <c:pt idx="44">
                  <c:v>77.160505999999998</c:v>
                </c:pt>
                <c:pt idx="45">
                  <c:v>77.172314</c:v>
                </c:pt>
                <c:pt idx="46">
                  <c:v>77.183239999999998</c:v>
                </c:pt>
                <c:pt idx="47">
                  <c:v>77.175967999999997</c:v>
                </c:pt>
                <c:pt idx="48">
                  <c:v>77.167742000000004</c:v>
                </c:pt>
                <c:pt idx="49">
                  <c:v>77.171378000000004</c:v>
                </c:pt>
                <c:pt idx="50">
                  <c:v>77.175824000000006</c:v>
                </c:pt>
                <c:pt idx="51">
                  <c:v>77.167705999999995</c:v>
                </c:pt>
                <c:pt idx="52">
                  <c:v>77.151073999999994</c:v>
                </c:pt>
                <c:pt idx="53">
                  <c:v>77.153468000000004</c:v>
                </c:pt>
                <c:pt idx="54">
                  <c:v>77.177408</c:v>
                </c:pt>
                <c:pt idx="55">
                  <c:v>77.172494</c:v>
                </c:pt>
                <c:pt idx="56">
                  <c:v>77.170478000000003</c:v>
                </c:pt>
                <c:pt idx="57">
                  <c:v>77.180000000000007</c:v>
                </c:pt>
                <c:pt idx="58">
                  <c:v>77.166985999999994</c:v>
                </c:pt>
                <c:pt idx="59">
                  <c:v>77.172098000000005</c:v>
                </c:pt>
                <c:pt idx="60">
                  <c:v>77.174167999999995</c:v>
                </c:pt>
                <c:pt idx="61">
                  <c:v>77.175157999999996</c:v>
                </c:pt>
                <c:pt idx="62">
                  <c:v>77.182051999999999</c:v>
                </c:pt>
                <c:pt idx="63">
                  <c:v>77.171521999999996</c:v>
                </c:pt>
                <c:pt idx="64">
                  <c:v>77.170423999999997</c:v>
                </c:pt>
                <c:pt idx="65">
                  <c:v>77.166247999999996</c:v>
                </c:pt>
                <c:pt idx="66">
                  <c:v>77.164627999999993</c:v>
                </c:pt>
                <c:pt idx="67">
                  <c:v>77.166535999999994</c:v>
                </c:pt>
                <c:pt idx="68">
                  <c:v>77.171971999999997</c:v>
                </c:pt>
                <c:pt idx="69">
                  <c:v>77.175967999999997</c:v>
                </c:pt>
                <c:pt idx="70">
                  <c:v>77.176364000000007</c:v>
                </c:pt>
                <c:pt idx="71">
                  <c:v>77.168570000000003</c:v>
                </c:pt>
                <c:pt idx="72">
                  <c:v>77.166734000000005</c:v>
                </c:pt>
                <c:pt idx="73">
                  <c:v>77.173394000000002</c:v>
                </c:pt>
                <c:pt idx="74">
                  <c:v>77.168858</c:v>
                </c:pt>
                <c:pt idx="75">
                  <c:v>77.174419999999998</c:v>
                </c:pt>
                <c:pt idx="76">
                  <c:v>77.175985999999995</c:v>
                </c:pt>
                <c:pt idx="77">
                  <c:v>77.179190000000006</c:v>
                </c:pt>
                <c:pt idx="78">
                  <c:v>77.175157999999996</c:v>
                </c:pt>
                <c:pt idx="79">
                  <c:v>77.154619999999994</c:v>
                </c:pt>
                <c:pt idx="80">
                  <c:v>77.153341999999995</c:v>
                </c:pt>
                <c:pt idx="81">
                  <c:v>77.170891999999995</c:v>
                </c:pt>
                <c:pt idx="82">
                  <c:v>77.167670000000001</c:v>
                </c:pt>
                <c:pt idx="83">
                  <c:v>77.160488000000001</c:v>
                </c:pt>
                <c:pt idx="84">
                  <c:v>77.155249999999995</c:v>
                </c:pt>
                <c:pt idx="85">
                  <c:v>77.168948</c:v>
                </c:pt>
                <c:pt idx="86">
                  <c:v>77.186318</c:v>
                </c:pt>
                <c:pt idx="87">
                  <c:v>77.172206000000003</c:v>
                </c:pt>
                <c:pt idx="88">
                  <c:v>77.166967999999997</c:v>
                </c:pt>
                <c:pt idx="89">
                  <c:v>77.166734000000005</c:v>
                </c:pt>
                <c:pt idx="90">
                  <c:v>77.174222</c:v>
                </c:pt>
                <c:pt idx="91">
                  <c:v>77.180486000000002</c:v>
                </c:pt>
                <c:pt idx="92">
                  <c:v>77.173556000000005</c:v>
                </c:pt>
                <c:pt idx="93">
                  <c:v>77.171449999999993</c:v>
                </c:pt>
                <c:pt idx="94">
                  <c:v>77.181439999999995</c:v>
                </c:pt>
                <c:pt idx="95">
                  <c:v>77.189323999999999</c:v>
                </c:pt>
                <c:pt idx="96">
                  <c:v>77.182394000000002</c:v>
                </c:pt>
                <c:pt idx="97">
                  <c:v>77.173969999999997</c:v>
                </c:pt>
                <c:pt idx="98">
                  <c:v>77.169272000000007</c:v>
                </c:pt>
                <c:pt idx="99">
                  <c:v>77.168047999999999</c:v>
                </c:pt>
                <c:pt idx="100">
                  <c:v>77.175662000000003</c:v>
                </c:pt>
                <c:pt idx="101">
                  <c:v>77.177083999999994</c:v>
                </c:pt>
                <c:pt idx="102">
                  <c:v>77.166139999999999</c:v>
                </c:pt>
                <c:pt idx="103">
                  <c:v>77.161946</c:v>
                </c:pt>
                <c:pt idx="104">
                  <c:v>77.177282000000005</c:v>
                </c:pt>
                <c:pt idx="105">
                  <c:v>77.180143999999999</c:v>
                </c:pt>
                <c:pt idx="106">
                  <c:v>77.182286000000005</c:v>
                </c:pt>
                <c:pt idx="107">
                  <c:v>77.177120000000002</c:v>
                </c:pt>
                <c:pt idx="108">
                  <c:v>77.178451999999993</c:v>
                </c:pt>
                <c:pt idx="109">
                  <c:v>77.186678000000001</c:v>
                </c:pt>
                <c:pt idx="110">
                  <c:v>77.171288000000004</c:v>
                </c:pt>
                <c:pt idx="111">
                  <c:v>77.157877999999997</c:v>
                </c:pt>
                <c:pt idx="112">
                  <c:v>77.165996000000007</c:v>
                </c:pt>
                <c:pt idx="113">
                  <c:v>77.179478000000003</c:v>
                </c:pt>
                <c:pt idx="114">
                  <c:v>77.183347999999995</c:v>
                </c:pt>
                <c:pt idx="115">
                  <c:v>77.181044</c:v>
                </c:pt>
                <c:pt idx="116">
                  <c:v>77.180899999999994</c:v>
                </c:pt>
                <c:pt idx="117">
                  <c:v>77.181458000000006</c:v>
                </c:pt>
                <c:pt idx="118">
                  <c:v>77.176832000000005</c:v>
                </c:pt>
                <c:pt idx="119">
                  <c:v>77.172151999999997</c:v>
                </c:pt>
                <c:pt idx="120">
                  <c:v>77.167112000000003</c:v>
                </c:pt>
                <c:pt idx="121">
                  <c:v>77.177065999999996</c:v>
                </c:pt>
                <c:pt idx="122">
                  <c:v>77.179153999999997</c:v>
                </c:pt>
                <c:pt idx="123">
                  <c:v>77.18441</c:v>
                </c:pt>
                <c:pt idx="124">
                  <c:v>77.172349999999994</c:v>
                </c:pt>
                <c:pt idx="125">
                  <c:v>77.176922000000005</c:v>
                </c:pt>
                <c:pt idx="126">
                  <c:v>77.180413999999999</c:v>
                </c:pt>
                <c:pt idx="127">
                  <c:v>77.162576000000001</c:v>
                </c:pt>
                <c:pt idx="128">
                  <c:v>77.164861999999999</c:v>
                </c:pt>
                <c:pt idx="129">
                  <c:v>77.169685999999999</c:v>
                </c:pt>
                <c:pt idx="130">
                  <c:v>77.168840000000003</c:v>
                </c:pt>
                <c:pt idx="131">
                  <c:v>77.173879999999997</c:v>
                </c:pt>
                <c:pt idx="132">
                  <c:v>77.174905999999993</c:v>
                </c:pt>
                <c:pt idx="133">
                  <c:v>77.176022000000003</c:v>
                </c:pt>
                <c:pt idx="134">
                  <c:v>77.177930000000003</c:v>
                </c:pt>
                <c:pt idx="135">
                  <c:v>77.171918000000005</c:v>
                </c:pt>
                <c:pt idx="136">
                  <c:v>77.167454000000006</c:v>
                </c:pt>
                <c:pt idx="137">
                  <c:v>77.173177999999993</c:v>
                </c:pt>
                <c:pt idx="138">
                  <c:v>77.175229999999999</c:v>
                </c:pt>
                <c:pt idx="139">
                  <c:v>77.168695999999997</c:v>
                </c:pt>
                <c:pt idx="140">
                  <c:v>77.170045999999999</c:v>
                </c:pt>
                <c:pt idx="141">
                  <c:v>77.170748000000003</c:v>
                </c:pt>
                <c:pt idx="142">
                  <c:v>77.178811999999994</c:v>
                </c:pt>
                <c:pt idx="143">
                  <c:v>77.173699999999997</c:v>
                </c:pt>
                <c:pt idx="144">
                  <c:v>77.175374000000005</c:v>
                </c:pt>
                <c:pt idx="145">
                  <c:v>77.182034000000002</c:v>
                </c:pt>
                <c:pt idx="146">
                  <c:v>77.177155999999997</c:v>
                </c:pt>
                <c:pt idx="147">
                  <c:v>77.175644000000005</c:v>
                </c:pt>
                <c:pt idx="148">
                  <c:v>77.179586</c:v>
                </c:pt>
                <c:pt idx="149">
                  <c:v>77.177300000000002</c:v>
                </c:pt>
                <c:pt idx="150">
                  <c:v>77.184517999999997</c:v>
                </c:pt>
                <c:pt idx="151">
                  <c:v>77.171756000000002</c:v>
                </c:pt>
                <c:pt idx="152">
                  <c:v>77.168678</c:v>
                </c:pt>
                <c:pt idx="153">
                  <c:v>77.173159999999996</c:v>
                </c:pt>
                <c:pt idx="154">
                  <c:v>77.172116000000003</c:v>
                </c:pt>
                <c:pt idx="155">
                  <c:v>77.178308000000001</c:v>
                </c:pt>
                <c:pt idx="156">
                  <c:v>77.182267999999993</c:v>
                </c:pt>
                <c:pt idx="157">
                  <c:v>77.178451999999993</c:v>
                </c:pt>
                <c:pt idx="158">
                  <c:v>77.184104000000005</c:v>
                </c:pt>
                <c:pt idx="159">
                  <c:v>77.167525999999995</c:v>
                </c:pt>
                <c:pt idx="160">
                  <c:v>77.166715999999994</c:v>
                </c:pt>
                <c:pt idx="161">
                  <c:v>77.172584000000001</c:v>
                </c:pt>
                <c:pt idx="162">
                  <c:v>77.171018000000004</c:v>
                </c:pt>
                <c:pt idx="163">
                  <c:v>77.172331999999997</c:v>
                </c:pt>
                <c:pt idx="164">
                  <c:v>77.185130000000001</c:v>
                </c:pt>
                <c:pt idx="165">
                  <c:v>77.179100000000005</c:v>
                </c:pt>
                <c:pt idx="166">
                  <c:v>77.173051999999998</c:v>
                </c:pt>
                <c:pt idx="167">
                  <c:v>77.177785999999998</c:v>
                </c:pt>
                <c:pt idx="168">
                  <c:v>77.181241999999997</c:v>
                </c:pt>
                <c:pt idx="169">
                  <c:v>77.178343999999996</c:v>
                </c:pt>
                <c:pt idx="170">
                  <c:v>77.173717999999994</c:v>
                </c:pt>
                <c:pt idx="171">
                  <c:v>77.177372000000005</c:v>
                </c:pt>
                <c:pt idx="172">
                  <c:v>77.186425999999997</c:v>
                </c:pt>
                <c:pt idx="173">
                  <c:v>77.184752000000003</c:v>
                </c:pt>
                <c:pt idx="174">
                  <c:v>77.188208000000003</c:v>
                </c:pt>
                <c:pt idx="175">
                  <c:v>77.190439999999995</c:v>
                </c:pt>
                <c:pt idx="176">
                  <c:v>77.194417999999999</c:v>
                </c:pt>
                <c:pt idx="177">
                  <c:v>77.180161999999996</c:v>
                </c:pt>
                <c:pt idx="178">
                  <c:v>77.184607999999997</c:v>
                </c:pt>
                <c:pt idx="179">
                  <c:v>77.180809999999994</c:v>
                </c:pt>
                <c:pt idx="180">
                  <c:v>77.194615999999996</c:v>
                </c:pt>
                <c:pt idx="181">
                  <c:v>77.193572000000003</c:v>
                </c:pt>
                <c:pt idx="182">
                  <c:v>77.165617999999995</c:v>
                </c:pt>
                <c:pt idx="183">
                  <c:v>77.177155999999997</c:v>
                </c:pt>
                <c:pt idx="184">
                  <c:v>77.184950000000001</c:v>
                </c:pt>
                <c:pt idx="185">
                  <c:v>77.202877999999998</c:v>
                </c:pt>
                <c:pt idx="186">
                  <c:v>77.192204000000004</c:v>
                </c:pt>
                <c:pt idx="187">
                  <c:v>77.181079999999994</c:v>
                </c:pt>
                <c:pt idx="188">
                  <c:v>77.175517999999997</c:v>
                </c:pt>
                <c:pt idx="189">
                  <c:v>77.188100000000006</c:v>
                </c:pt>
                <c:pt idx="190">
                  <c:v>77.179190000000006</c:v>
                </c:pt>
                <c:pt idx="191">
                  <c:v>77.173664000000002</c:v>
                </c:pt>
                <c:pt idx="192">
                  <c:v>77.173159999999996</c:v>
                </c:pt>
                <c:pt idx="193">
                  <c:v>77.172439999999995</c:v>
                </c:pt>
                <c:pt idx="194">
                  <c:v>77.179693999999998</c:v>
                </c:pt>
                <c:pt idx="195">
                  <c:v>77.172241999999997</c:v>
                </c:pt>
                <c:pt idx="196">
                  <c:v>77.181746000000004</c:v>
                </c:pt>
                <c:pt idx="197">
                  <c:v>77.177515999999997</c:v>
                </c:pt>
                <c:pt idx="198">
                  <c:v>77.188208000000003</c:v>
                </c:pt>
                <c:pt idx="199">
                  <c:v>77.182969999999997</c:v>
                </c:pt>
                <c:pt idx="200">
                  <c:v>77.178272000000007</c:v>
                </c:pt>
                <c:pt idx="201">
                  <c:v>77.175194000000005</c:v>
                </c:pt>
                <c:pt idx="202">
                  <c:v>77.186065999999997</c:v>
                </c:pt>
                <c:pt idx="203">
                  <c:v>77.197568000000004</c:v>
                </c:pt>
                <c:pt idx="204">
                  <c:v>77.192617999999996</c:v>
                </c:pt>
                <c:pt idx="205">
                  <c:v>77.179730000000006</c:v>
                </c:pt>
                <c:pt idx="206">
                  <c:v>77.162450000000007</c:v>
                </c:pt>
                <c:pt idx="207">
                  <c:v>77.179406</c:v>
                </c:pt>
                <c:pt idx="208">
                  <c:v>77.183762000000002</c:v>
                </c:pt>
                <c:pt idx="209">
                  <c:v>77.185777999999999</c:v>
                </c:pt>
                <c:pt idx="210">
                  <c:v>77.173214000000002</c:v>
                </c:pt>
                <c:pt idx="211">
                  <c:v>77.183294000000004</c:v>
                </c:pt>
                <c:pt idx="212">
                  <c:v>77.188406000000001</c:v>
                </c:pt>
                <c:pt idx="213">
                  <c:v>77.191627999999994</c:v>
                </c:pt>
                <c:pt idx="214">
                  <c:v>77.180648000000005</c:v>
                </c:pt>
                <c:pt idx="215">
                  <c:v>77.174779999999998</c:v>
                </c:pt>
                <c:pt idx="216">
                  <c:v>77.184914000000006</c:v>
                </c:pt>
                <c:pt idx="217">
                  <c:v>77.194633999999994</c:v>
                </c:pt>
                <c:pt idx="218">
                  <c:v>77.190566000000004</c:v>
                </c:pt>
                <c:pt idx="219">
                  <c:v>77.182862</c:v>
                </c:pt>
                <c:pt idx="220">
                  <c:v>77.190044</c:v>
                </c:pt>
                <c:pt idx="221">
                  <c:v>77.185075999999995</c:v>
                </c:pt>
                <c:pt idx="222">
                  <c:v>77.179838000000004</c:v>
                </c:pt>
                <c:pt idx="223">
                  <c:v>77.178703999999996</c:v>
                </c:pt>
                <c:pt idx="224">
                  <c:v>77.189269999999993</c:v>
                </c:pt>
                <c:pt idx="225">
                  <c:v>77.189468000000005</c:v>
                </c:pt>
                <c:pt idx="226">
                  <c:v>77.178920000000005</c:v>
                </c:pt>
                <c:pt idx="227">
                  <c:v>77.195768000000001</c:v>
                </c:pt>
                <c:pt idx="228">
                  <c:v>77.193392000000003</c:v>
                </c:pt>
                <c:pt idx="229">
                  <c:v>77.194975999999997</c:v>
                </c:pt>
                <c:pt idx="230">
                  <c:v>77.201186000000007</c:v>
                </c:pt>
                <c:pt idx="231">
                  <c:v>77.199188000000007</c:v>
                </c:pt>
                <c:pt idx="232">
                  <c:v>77.193734000000006</c:v>
                </c:pt>
                <c:pt idx="233">
                  <c:v>77.195570000000004</c:v>
                </c:pt>
                <c:pt idx="234">
                  <c:v>77.196325999999999</c:v>
                </c:pt>
                <c:pt idx="235">
                  <c:v>77.191807999999995</c:v>
                </c:pt>
                <c:pt idx="236">
                  <c:v>77.189791999999997</c:v>
                </c:pt>
                <c:pt idx="237">
                  <c:v>77.178380000000004</c:v>
                </c:pt>
                <c:pt idx="238">
                  <c:v>77.185795999999996</c:v>
                </c:pt>
                <c:pt idx="239">
                  <c:v>77.208367999999993</c:v>
                </c:pt>
                <c:pt idx="240">
                  <c:v>77.195893999999996</c:v>
                </c:pt>
                <c:pt idx="241">
                  <c:v>77.179928000000004</c:v>
                </c:pt>
                <c:pt idx="242">
                  <c:v>77.180486000000002</c:v>
                </c:pt>
                <c:pt idx="243">
                  <c:v>77.188280000000006</c:v>
                </c:pt>
                <c:pt idx="244">
                  <c:v>77.192149999999998</c:v>
                </c:pt>
                <c:pt idx="245">
                  <c:v>77.189576000000002</c:v>
                </c:pt>
                <c:pt idx="246">
                  <c:v>77.185975999999997</c:v>
                </c:pt>
                <c:pt idx="247">
                  <c:v>77.197711999999996</c:v>
                </c:pt>
                <c:pt idx="248">
                  <c:v>77.206423999999998</c:v>
                </c:pt>
                <c:pt idx="249">
                  <c:v>77.207378000000006</c:v>
                </c:pt>
                <c:pt idx="250">
                  <c:v>77.189161999999996</c:v>
                </c:pt>
                <c:pt idx="251">
                  <c:v>77.190404000000001</c:v>
                </c:pt>
                <c:pt idx="252">
                  <c:v>77.208817999999994</c:v>
                </c:pt>
                <c:pt idx="253">
                  <c:v>77.200537999999995</c:v>
                </c:pt>
                <c:pt idx="254">
                  <c:v>77.203292000000005</c:v>
                </c:pt>
                <c:pt idx="255">
                  <c:v>77.193554000000006</c:v>
                </c:pt>
                <c:pt idx="256">
                  <c:v>77.194525999999996</c:v>
                </c:pt>
                <c:pt idx="257">
                  <c:v>77.187703999999997</c:v>
                </c:pt>
                <c:pt idx="258">
                  <c:v>77.188928000000004</c:v>
                </c:pt>
                <c:pt idx="259">
                  <c:v>77.182501999999999</c:v>
                </c:pt>
                <c:pt idx="260">
                  <c:v>77.178290000000004</c:v>
                </c:pt>
                <c:pt idx="261">
                  <c:v>77.184212000000002</c:v>
                </c:pt>
                <c:pt idx="262">
                  <c:v>77.199368000000007</c:v>
                </c:pt>
                <c:pt idx="263">
                  <c:v>77.197531999999995</c:v>
                </c:pt>
                <c:pt idx="264">
                  <c:v>77.195588000000001</c:v>
                </c:pt>
                <c:pt idx="265">
                  <c:v>77.184697999999997</c:v>
                </c:pt>
                <c:pt idx="266">
                  <c:v>77.188460000000006</c:v>
                </c:pt>
                <c:pt idx="267">
                  <c:v>77.208709999999996</c:v>
                </c:pt>
                <c:pt idx="268">
                  <c:v>77.197981999999996</c:v>
                </c:pt>
                <c:pt idx="269">
                  <c:v>77.187128000000001</c:v>
                </c:pt>
                <c:pt idx="270">
                  <c:v>77.201006000000007</c:v>
                </c:pt>
                <c:pt idx="271">
                  <c:v>77.211517999999998</c:v>
                </c:pt>
                <c:pt idx="272">
                  <c:v>77.209394000000003</c:v>
                </c:pt>
                <c:pt idx="273">
                  <c:v>77.189071999999996</c:v>
                </c:pt>
                <c:pt idx="274">
                  <c:v>77.188693999999998</c:v>
                </c:pt>
                <c:pt idx="275">
                  <c:v>77.206909999999993</c:v>
                </c:pt>
                <c:pt idx="276">
                  <c:v>77.203885999999997</c:v>
                </c:pt>
                <c:pt idx="277">
                  <c:v>77.199476000000004</c:v>
                </c:pt>
                <c:pt idx="278">
                  <c:v>77.185580000000002</c:v>
                </c:pt>
                <c:pt idx="279">
                  <c:v>77.191897999999995</c:v>
                </c:pt>
                <c:pt idx="280">
                  <c:v>77.206028000000003</c:v>
                </c:pt>
                <c:pt idx="281">
                  <c:v>77.201924000000005</c:v>
                </c:pt>
                <c:pt idx="282">
                  <c:v>77.203507999999999</c:v>
                </c:pt>
                <c:pt idx="283">
                  <c:v>77.203993999999994</c:v>
                </c:pt>
                <c:pt idx="284">
                  <c:v>77.213803999999996</c:v>
                </c:pt>
                <c:pt idx="285">
                  <c:v>77.222498000000002</c:v>
                </c:pt>
                <c:pt idx="286">
                  <c:v>77.200286000000006</c:v>
                </c:pt>
                <c:pt idx="287">
                  <c:v>77.201797999999997</c:v>
                </c:pt>
                <c:pt idx="288">
                  <c:v>77.212688</c:v>
                </c:pt>
                <c:pt idx="289">
                  <c:v>77.210599999999999</c:v>
                </c:pt>
                <c:pt idx="290">
                  <c:v>77.208476000000005</c:v>
                </c:pt>
                <c:pt idx="291">
                  <c:v>77.203778</c:v>
                </c:pt>
                <c:pt idx="292">
                  <c:v>77.210582000000002</c:v>
                </c:pt>
                <c:pt idx="293">
                  <c:v>77.207648000000006</c:v>
                </c:pt>
                <c:pt idx="294">
                  <c:v>77.204893999999996</c:v>
                </c:pt>
                <c:pt idx="295">
                  <c:v>77.21987</c:v>
                </c:pt>
                <c:pt idx="296">
                  <c:v>77.217817999999994</c:v>
                </c:pt>
                <c:pt idx="297">
                  <c:v>77.220715999999996</c:v>
                </c:pt>
                <c:pt idx="298">
                  <c:v>77.220932000000005</c:v>
                </c:pt>
                <c:pt idx="299">
                  <c:v>77.212868</c:v>
                </c:pt>
                <c:pt idx="300">
                  <c:v>77.204462000000007</c:v>
                </c:pt>
                <c:pt idx="301">
                  <c:v>77.209789999999998</c:v>
                </c:pt>
                <c:pt idx="302">
                  <c:v>77.207504</c:v>
                </c:pt>
                <c:pt idx="303">
                  <c:v>77.203490000000002</c:v>
                </c:pt>
                <c:pt idx="304">
                  <c:v>77.206081999999995</c:v>
                </c:pt>
                <c:pt idx="305">
                  <c:v>77.203525999999997</c:v>
                </c:pt>
                <c:pt idx="306">
                  <c:v>77.205523999999997</c:v>
                </c:pt>
                <c:pt idx="307">
                  <c:v>77.206856000000002</c:v>
                </c:pt>
                <c:pt idx="308">
                  <c:v>77.215369999999993</c:v>
                </c:pt>
                <c:pt idx="309">
                  <c:v>77.201564000000005</c:v>
                </c:pt>
                <c:pt idx="310">
                  <c:v>77.198089999999993</c:v>
                </c:pt>
                <c:pt idx="311">
                  <c:v>77.209267999999994</c:v>
                </c:pt>
                <c:pt idx="312">
                  <c:v>77.219257999999996</c:v>
                </c:pt>
                <c:pt idx="313">
                  <c:v>77.213983999999996</c:v>
                </c:pt>
                <c:pt idx="314">
                  <c:v>77.208781999999999</c:v>
                </c:pt>
                <c:pt idx="315">
                  <c:v>77.211517999999998</c:v>
                </c:pt>
                <c:pt idx="316">
                  <c:v>77.214920000000006</c:v>
                </c:pt>
                <c:pt idx="317">
                  <c:v>77.216161999999997</c:v>
                </c:pt>
                <c:pt idx="318">
                  <c:v>77.210744000000005</c:v>
                </c:pt>
                <c:pt idx="319">
                  <c:v>77.217476000000005</c:v>
                </c:pt>
                <c:pt idx="320">
                  <c:v>77.227807999999996</c:v>
                </c:pt>
                <c:pt idx="321">
                  <c:v>77.225089999999994</c:v>
                </c:pt>
                <c:pt idx="322">
                  <c:v>77.214091999999994</c:v>
                </c:pt>
                <c:pt idx="323">
                  <c:v>77.212508</c:v>
                </c:pt>
                <c:pt idx="324">
                  <c:v>77.230418</c:v>
                </c:pt>
                <c:pt idx="325">
                  <c:v>77.226367999999994</c:v>
                </c:pt>
                <c:pt idx="326">
                  <c:v>77.221598</c:v>
                </c:pt>
                <c:pt idx="327">
                  <c:v>77.206819999999993</c:v>
                </c:pt>
                <c:pt idx="328">
                  <c:v>77.220680000000002</c:v>
                </c:pt>
                <c:pt idx="329">
                  <c:v>77.236087999999995</c:v>
                </c:pt>
                <c:pt idx="330">
                  <c:v>77.232073999999997</c:v>
                </c:pt>
                <c:pt idx="331">
                  <c:v>77.226926000000006</c:v>
                </c:pt>
                <c:pt idx="332">
                  <c:v>77.233711999999997</c:v>
                </c:pt>
                <c:pt idx="333">
                  <c:v>77.233819999999994</c:v>
                </c:pt>
                <c:pt idx="334">
                  <c:v>77.231425999999999</c:v>
                </c:pt>
                <c:pt idx="335">
                  <c:v>77.222533999999996</c:v>
                </c:pt>
                <c:pt idx="336">
                  <c:v>77.232451999999995</c:v>
                </c:pt>
                <c:pt idx="337">
                  <c:v>77.223416</c:v>
                </c:pt>
                <c:pt idx="338">
                  <c:v>77.235476000000006</c:v>
                </c:pt>
                <c:pt idx="339">
                  <c:v>77.232596000000001</c:v>
                </c:pt>
                <c:pt idx="340">
                  <c:v>77.220230000000001</c:v>
                </c:pt>
                <c:pt idx="341">
                  <c:v>77.227357999999995</c:v>
                </c:pt>
                <c:pt idx="342">
                  <c:v>77.246600000000001</c:v>
                </c:pt>
                <c:pt idx="343">
                  <c:v>77.236987999999997</c:v>
                </c:pt>
                <c:pt idx="344">
                  <c:v>77.222318000000001</c:v>
                </c:pt>
                <c:pt idx="345">
                  <c:v>77.223038000000003</c:v>
                </c:pt>
                <c:pt idx="346">
                  <c:v>77.226367999999994</c:v>
                </c:pt>
                <c:pt idx="347">
                  <c:v>77.238968</c:v>
                </c:pt>
                <c:pt idx="348">
                  <c:v>77.231335999999999</c:v>
                </c:pt>
                <c:pt idx="349">
                  <c:v>77.239058</c:v>
                </c:pt>
                <c:pt idx="350">
                  <c:v>77.239382000000006</c:v>
                </c:pt>
                <c:pt idx="351">
                  <c:v>77.240480000000005</c:v>
                </c:pt>
                <c:pt idx="352">
                  <c:v>77.249876</c:v>
                </c:pt>
                <c:pt idx="353">
                  <c:v>77.239255999999997</c:v>
                </c:pt>
                <c:pt idx="354">
                  <c:v>77.239778000000001</c:v>
                </c:pt>
                <c:pt idx="355">
                  <c:v>77.235997999999995</c:v>
                </c:pt>
                <c:pt idx="356">
                  <c:v>77.239670000000004</c:v>
                </c:pt>
                <c:pt idx="357">
                  <c:v>77.2547</c:v>
                </c:pt>
                <c:pt idx="358">
                  <c:v>77.251784000000001</c:v>
                </c:pt>
                <c:pt idx="359">
                  <c:v>77.245862000000002</c:v>
                </c:pt>
                <c:pt idx="360">
                  <c:v>77.263322000000002</c:v>
                </c:pt>
                <c:pt idx="361">
                  <c:v>77.274985999999998</c:v>
                </c:pt>
                <c:pt idx="362">
                  <c:v>77.268631999999997</c:v>
                </c:pt>
                <c:pt idx="363">
                  <c:v>77.254502000000002</c:v>
                </c:pt>
                <c:pt idx="364">
                  <c:v>77.252287999999993</c:v>
                </c:pt>
                <c:pt idx="365">
                  <c:v>77.266435999999999</c:v>
                </c:pt>
                <c:pt idx="366">
                  <c:v>77.265823999999995</c:v>
                </c:pt>
                <c:pt idx="367">
                  <c:v>77.272304000000005</c:v>
                </c:pt>
                <c:pt idx="368">
                  <c:v>77.264455999999996</c:v>
                </c:pt>
                <c:pt idx="369">
                  <c:v>77.269099999999995</c:v>
                </c:pt>
                <c:pt idx="370">
                  <c:v>77.274625999999998</c:v>
                </c:pt>
                <c:pt idx="371">
                  <c:v>77.283392000000006</c:v>
                </c:pt>
                <c:pt idx="372">
                  <c:v>77.278676000000004</c:v>
                </c:pt>
                <c:pt idx="373">
                  <c:v>77.275345999999999</c:v>
                </c:pt>
                <c:pt idx="374">
                  <c:v>77.282815999999997</c:v>
                </c:pt>
                <c:pt idx="375">
                  <c:v>77.282167999999999</c:v>
                </c:pt>
                <c:pt idx="376">
                  <c:v>77.293273999999997</c:v>
                </c:pt>
                <c:pt idx="377">
                  <c:v>77.278981999999999</c:v>
                </c:pt>
                <c:pt idx="378">
                  <c:v>77.272537999999997</c:v>
                </c:pt>
                <c:pt idx="379">
                  <c:v>77.286434</c:v>
                </c:pt>
                <c:pt idx="380">
                  <c:v>77.302130000000005</c:v>
                </c:pt>
                <c:pt idx="381">
                  <c:v>77.292175999999998</c:v>
                </c:pt>
                <c:pt idx="382">
                  <c:v>77.299664000000007</c:v>
                </c:pt>
                <c:pt idx="383">
                  <c:v>77.300365999999997</c:v>
                </c:pt>
                <c:pt idx="384">
                  <c:v>77.303929999999994</c:v>
                </c:pt>
                <c:pt idx="385">
                  <c:v>77.299177999999998</c:v>
                </c:pt>
                <c:pt idx="386">
                  <c:v>77.291635999999997</c:v>
                </c:pt>
                <c:pt idx="387">
                  <c:v>77.306414000000004</c:v>
                </c:pt>
                <c:pt idx="388">
                  <c:v>77.312119999999993</c:v>
                </c:pt>
                <c:pt idx="389">
                  <c:v>77.320201999999995</c:v>
                </c:pt>
                <c:pt idx="390">
                  <c:v>77.317303999999993</c:v>
                </c:pt>
                <c:pt idx="391">
                  <c:v>77.320310000000006</c:v>
                </c:pt>
                <c:pt idx="392">
                  <c:v>77.327275999999998</c:v>
                </c:pt>
                <c:pt idx="393">
                  <c:v>77.324755999999994</c:v>
                </c:pt>
                <c:pt idx="394">
                  <c:v>77.333665999999994</c:v>
                </c:pt>
                <c:pt idx="395">
                  <c:v>77.323387999999994</c:v>
                </c:pt>
                <c:pt idx="396">
                  <c:v>77.344070000000002</c:v>
                </c:pt>
                <c:pt idx="397">
                  <c:v>77.351252000000002</c:v>
                </c:pt>
                <c:pt idx="398">
                  <c:v>77.344682000000006</c:v>
                </c:pt>
                <c:pt idx="399">
                  <c:v>77.339749999999995</c:v>
                </c:pt>
                <c:pt idx="400">
                  <c:v>77.347418000000005</c:v>
                </c:pt>
                <c:pt idx="401">
                  <c:v>77.350747999999996</c:v>
                </c:pt>
                <c:pt idx="402">
                  <c:v>77.338328000000004</c:v>
                </c:pt>
                <c:pt idx="403">
                  <c:v>77.358127999999994</c:v>
                </c:pt>
                <c:pt idx="404">
                  <c:v>77.354023999999995</c:v>
                </c:pt>
                <c:pt idx="405">
                  <c:v>77.360612000000003</c:v>
                </c:pt>
                <c:pt idx="406">
                  <c:v>77.371142000000006</c:v>
                </c:pt>
                <c:pt idx="407">
                  <c:v>77.368279999999999</c:v>
                </c:pt>
                <c:pt idx="408">
                  <c:v>77.368424000000005</c:v>
                </c:pt>
                <c:pt idx="409">
                  <c:v>77.382320000000007</c:v>
                </c:pt>
                <c:pt idx="410">
                  <c:v>77.390761999999995</c:v>
                </c:pt>
                <c:pt idx="411">
                  <c:v>77.382589999999993</c:v>
                </c:pt>
                <c:pt idx="412">
                  <c:v>77.389213999999996</c:v>
                </c:pt>
                <c:pt idx="413">
                  <c:v>77.369557999999998</c:v>
                </c:pt>
                <c:pt idx="414">
                  <c:v>77.381636</c:v>
                </c:pt>
                <c:pt idx="415">
                  <c:v>77.401148000000006</c:v>
                </c:pt>
                <c:pt idx="416">
                  <c:v>77.398573999999996</c:v>
                </c:pt>
                <c:pt idx="417">
                  <c:v>77.392561999999998</c:v>
                </c:pt>
                <c:pt idx="418">
                  <c:v>77.394722000000002</c:v>
                </c:pt>
                <c:pt idx="419">
                  <c:v>77.399420000000006</c:v>
                </c:pt>
                <c:pt idx="420">
                  <c:v>77.399401999999995</c:v>
                </c:pt>
                <c:pt idx="421">
                  <c:v>77.403542000000002</c:v>
                </c:pt>
                <c:pt idx="422">
                  <c:v>77.389898000000002</c:v>
                </c:pt>
                <c:pt idx="423">
                  <c:v>77.396647999999999</c:v>
                </c:pt>
                <c:pt idx="424">
                  <c:v>77.403272000000001</c:v>
                </c:pt>
                <c:pt idx="425">
                  <c:v>77.393426000000005</c:v>
                </c:pt>
                <c:pt idx="426">
                  <c:v>77.411804000000004</c:v>
                </c:pt>
                <c:pt idx="427">
                  <c:v>77.407753999999997</c:v>
                </c:pt>
                <c:pt idx="428">
                  <c:v>77.415403999999995</c:v>
                </c:pt>
                <c:pt idx="429">
                  <c:v>77.422297999999998</c:v>
                </c:pt>
                <c:pt idx="430">
                  <c:v>77.423287999999999</c:v>
                </c:pt>
                <c:pt idx="431">
                  <c:v>77.432233999999994</c:v>
                </c:pt>
                <c:pt idx="432">
                  <c:v>77.428436000000005</c:v>
                </c:pt>
                <c:pt idx="433">
                  <c:v>77.433763999999996</c:v>
                </c:pt>
                <c:pt idx="434">
                  <c:v>77.440640000000002</c:v>
                </c:pt>
                <c:pt idx="435">
                  <c:v>77.428994000000003</c:v>
                </c:pt>
                <c:pt idx="436">
                  <c:v>77.435761999999997</c:v>
                </c:pt>
                <c:pt idx="437">
                  <c:v>77.434736000000001</c:v>
                </c:pt>
                <c:pt idx="438">
                  <c:v>77.445644000000001</c:v>
                </c:pt>
                <c:pt idx="439">
                  <c:v>77.449640000000002</c:v>
                </c:pt>
                <c:pt idx="440">
                  <c:v>77.432072000000005</c:v>
                </c:pt>
                <c:pt idx="441">
                  <c:v>77.437489999999997</c:v>
                </c:pt>
                <c:pt idx="442">
                  <c:v>77.434141999999994</c:v>
                </c:pt>
                <c:pt idx="443">
                  <c:v>77.439487999999997</c:v>
                </c:pt>
                <c:pt idx="444">
                  <c:v>77.432000000000002</c:v>
                </c:pt>
                <c:pt idx="445">
                  <c:v>77.451908000000003</c:v>
                </c:pt>
                <c:pt idx="446">
                  <c:v>77.447605999999993</c:v>
                </c:pt>
                <c:pt idx="447">
                  <c:v>77.450162000000006</c:v>
                </c:pt>
                <c:pt idx="448">
                  <c:v>77.449603999999994</c:v>
                </c:pt>
                <c:pt idx="449">
                  <c:v>77.453078000000005</c:v>
                </c:pt>
                <c:pt idx="450">
                  <c:v>77.452340000000007</c:v>
                </c:pt>
                <c:pt idx="451">
                  <c:v>77.454824000000002</c:v>
                </c:pt>
                <c:pt idx="452">
                  <c:v>77.449712000000005</c:v>
                </c:pt>
                <c:pt idx="453">
                  <c:v>77.438444000000004</c:v>
                </c:pt>
                <c:pt idx="454">
                  <c:v>77.446327999999994</c:v>
                </c:pt>
                <c:pt idx="455">
                  <c:v>77.466145999999995</c:v>
                </c:pt>
                <c:pt idx="456">
                  <c:v>77.465354000000005</c:v>
                </c:pt>
                <c:pt idx="457">
                  <c:v>77.464994000000004</c:v>
                </c:pt>
                <c:pt idx="458">
                  <c:v>77.462168000000005</c:v>
                </c:pt>
                <c:pt idx="459">
                  <c:v>77.463301999999999</c:v>
                </c:pt>
                <c:pt idx="460">
                  <c:v>77.474012000000002</c:v>
                </c:pt>
                <c:pt idx="461">
                  <c:v>77.484217999999998</c:v>
                </c:pt>
                <c:pt idx="462">
                  <c:v>77.484722000000005</c:v>
                </c:pt>
                <c:pt idx="463">
                  <c:v>77.480024</c:v>
                </c:pt>
                <c:pt idx="464">
                  <c:v>77.498599999999996</c:v>
                </c:pt>
                <c:pt idx="465">
                  <c:v>77.490554000000003</c:v>
                </c:pt>
                <c:pt idx="466">
                  <c:v>77.487026</c:v>
                </c:pt>
                <c:pt idx="467">
                  <c:v>77.490446000000006</c:v>
                </c:pt>
                <c:pt idx="468">
                  <c:v>77.495558000000003</c:v>
                </c:pt>
                <c:pt idx="469">
                  <c:v>77.509562000000003</c:v>
                </c:pt>
                <c:pt idx="470">
                  <c:v>77.499392</c:v>
                </c:pt>
                <c:pt idx="471">
                  <c:v>77.497178000000005</c:v>
                </c:pt>
                <c:pt idx="472">
                  <c:v>77.499589999999998</c:v>
                </c:pt>
                <c:pt idx="473">
                  <c:v>77.503820000000005</c:v>
                </c:pt>
                <c:pt idx="474">
                  <c:v>77.508427999999995</c:v>
                </c:pt>
                <c:pt idx="475">
                  <c:v>77.502865999999997</c:v>
                </c:pt>
                <c:pt idx="476">
                  <c:v>77.502920000000003</c:v>
                </c:pt>
                <c:pt idx="477">
                  <c:v>77.503550000000004</c:v>
                </c:pt>
                <c:pt idx="478">
                  <c:v>77.521190000000004</c:v>
                </c:pt>
                <c:pt idx="479">
                  <c:v>77.519174000000007</c:v>
                </c:pt>
                <c:pt idx="480">
                  <c:v>77.520055999999997</c:v>
                </c:pt>
                <c:pt idx="481">
                  <c:v>77.530838000000003</c:v>
                </c:pt>
                <c:pt idx="482">
                  <c:v>77.535535999999993</c:v>
                </c:pt>
                <c:pt idx="483">
                  <c:v>77.523188000000005</c:v>
                </c:pt>
                <c:pt idx="484">
                  <c:v>77.540000000000006</c:v>
                </c:pt>
                <c:pt idx="485">
                  <c:v>77.538775999999999</c:v>
                </c:pt>
                <c:pt idx="486">
                  <c:v>77.541601999999997</c:v>
                </c:pt>
                <c:pt idx="487">
                  <c:v>77.548838000000003</c:v>
                </c:pt>
                <c:pt idx="488">
                  <c:v>77.561564000000004</c:v>
                </c:pt>
                <c:pt idx="489">
                  <c:v>77.573030000000003</c:v>
                </c:pt>
                <c:pt idx="490">
                  <c:v>77.578304000000003</c:v>
                </c:pt>
                <c:pt idx="491">
                  <c:v>77.578466000000006</c:v>
                </c:pt>
                <c:pt idx="492">
                  <c:v>77.596249999999998</c:v>
                </c:pt>
                <c:pt idx="493">
                  <c:v>77.593891999999997</c:v>
                </c:pt>
                <c:pt idx="494">
                  <c:v>77.583091999999994</c:v>
                </c:pt>
                <c:pt idx="495">
                  <c:v>77.594828000000007</c:v>
                </c:pt>
                <c:pt idx="496">
                  <c:v>77.607140000000001</c:v>
                </c:pt>
                <c:pt idx="497">
                  <c:v>77.607140000000001</c:v>
                </c:pt>
                <c:pt idx="498">
                  <c:v>77.614645999999993</c:v>
                </c:pt>
                <c:pt idx="499">
                  <c:v>77.616014000000007</c:v>
                </c:pt>
                <c:pt idx="500">
                  <c:v>77.622907999999995</c:v>
                </c:pt>
                <c:pt idx="501">
                  <c:v>77.621359999999996</c:v>
                </c:pt>
                <c:pt idx="502">
                  <c:v>77.618876</c:v>
                </c:pt>
                <c:pt idx="503">
                  <c:v>77.616265999999996</c:v>
                </c:pt>
                <c:pt idx="504">
                  <c:v>77.632195999999993</c:v>
                </c:pt>
                <c:pt idx="505">
                  <c:v>77.646128000000004</c:v>
                </c:pt>
                <c:pt idx="506">
                  <c:v>77.645786000000001</c:v>
                </c:pt>
                <c:pt idx="507">
                  <c:v>77.636390000000006</c:v>
                </c:pt>
                <c:pt idx="508">
                  <c:v>77.645228000000003</c:v>
                </c:pt>
                <c:pt idx="509">
                  <c:v>77.660437999999999</c:v>
                </c:pt>
                <c:pt idx="510">
                  <c:v>77.669330000000002</c:v>
                </c:pt>
                <c:pt idx="511">
                  <c:v>77.681353999999999</c:v>
                </c:pt>
                <c:pt idx="512">
                  <c:v>77.680940000000007</c:v>
                </c:pt>
                <c:pt idx="513">
                  <c:v>77.694980000000001</c:v>
                </c:pt>
                <c:pt idx="514">
                  <c:v>77.700541999999999</c:v>
                </c:pt>
                <c:pt idx="515">
                  <c:v>77.704033999999993</c:v>
                </c:pt>
                <c:pt idx="516">
                  <c:v>77.700308000000007</c:v>
                </c:pt>
                <c:pt idx="517">
                  <c:v>77.715103999999997</c:v>
                </c:pt>
                <c:pt idx="518">
                  <c:v>77.729144000000005</c:v>
                </c:pt>
                <c:pt idx="519">
                  <c:v>78.124675999999994</c:v>
                </c:pt>
                <c:pt idx="520">
                  <c:v>81.854311999999993</c:v>
                </c:pt>
                <c:pt idx="521">
                  <c:v>87.165571999999997</c:v>
                </c:pt>
                <c:pt idx="522">
                  <c:v>89.669533999999999</c:v>
                </c:pt>
                <c:pt idx="523">
                  <c:v>90.414931999999993</c:v>
                </c:pt>
                <c:pt idx="524">
                  <c:v>90.507452000000001</c:v>
                </c:pt>
                <c:pt idx="525">
                  <c:v>90.310333999999997</c:v>
                </c:pt>
                <c:pt idx="526">
                  <c:v>89.920795999999996</c:v>
                </c:pt>
                <c:pt idx="527">
                  <c:v>89.488634000000005</c:v>
                </c:pt>
                <c:pt idx="528">
                  <c:v>89.072276000000002</c:v>
                </c:pt>
                <c:pt idx="529">
                  <c:v>88.701908000000003</c:v>
                </c:pt>
                <c:pt idx="530">
                  <c:v>88.364317999999997</c:v>
                </c:pt>
                <c:pt idx="531">
                  <c:v>88.084363999999994</c:v>
                </c:pt>
                <c:pt idx="532">
                  <c:v>87.843794000000003</c:v>
                </c:pt>
                <c:pt idx="533">
                  <c:v>87.631826000000004</c:v>
                </c:pt>
                <c:pt idx="534">
                  <c:v>87.441782000000003</c:v>
                </c:pt>
                <c:pt idx="535">
                  <c:v>87.304370000000006</c:v>
                </c:pt>
                <c:pt idx="536">
                  <c:v>87.196064000000007</c:v>
                </c:pt>
                <c:pt idx="537">
                  <c:v>87.10763</c:v>
                </c:pt>
                <c:pt idx="538">
                  <c:v>87.014821999999995</c:v>
                </c:pt>
                <c:pt idx="539">
                  <c:v>86.952776</c:v>
                </c:pt>
                <c:pt idx="540">
                  <c:v>86.902429999999995</c:v>
                </c:pt>
                <c:pt idx="541">
                  <c:v>86.874133999999998</c:v>
                </c:pt>
                <c:pt idx="542">
                  <c:v>86.850877999999994</c:v>
                </c:pt>
                <c:pt idx="543">
                  <c:v>86.812538000000004</c:v>
                </c:pt>
                <c:pt idx="544">
                  <c:v>86.779634000000001</c:v>
                </c:pt>
                <c:pt idx="545">
                  <c:v>86.756377999999998</c:v>
                </c:pt>
                <c:pt idx="546">
                  <c:v>86.738594000000006</c:v>
                </c:pt>
                <c:pt idx="547">
                  <c:v>86.730314000000007</c:v>
                </c:pt>
                <c:pt idx="548">
                  <c:v>86.709739999999996</c:v>
                </c:pt>
                <c:pt idx="549">
                  <c:v>86.700056000000004</c:v>
                </c:pt>
                <c:pt idx="550">
                  <c:v>86.697428000000002</c:v>
                </c:pt>
                <c:pt idx="551">
                  <c:v>86.686195999999995</c:v>
                </c:pt>
                <c:pt idx="552">
                  <c:v>86.692207999999994</c:v>
                </c:pt>
                <c:pt idx="553">
                  <c:v>86.704375999999996</c:v>
                </c:pt>
                <c:pt idx="554">
                  <c:v>86.707903999999999</c:v>
                </c:pt>
                <c:pt idx="555">
                  <c:v>86.710514000000003</c:v>
                </c:pt>
                <c:pt idx="556">
                  <c:v>86.705708000000001</c:v>
                </c:pt>
                <c:pt idx="557">
                  <c:v>86.706140000000005</c:v>
                </c:pt>
                <c:pt idx="558">
                  <c:v>86.711702000000002</c:v>
                </c:pt>
                <c:pt idx="559">
                  <c:v>86.713267999999999</c:v>
                </c:pt>
                <c:pt idx="560">
                  <c:v>86.713573999999994</c:v>
                </c:pt>
                <c:pt idx="561">
                  <c:v>86.700739999999996</c:v>
                </c:pt>
                <c:pt idx="562">
                  <c:v>86.697248000000002</c:v>
                </c:pt>
                <c:pt idx="563">
                  <c:v>86.712530000000001</c:v>
                </c:pt>
                <c:pt idx="564">
                  <c:v>86.732996</c:v>
                </c:pt>
                <c:pt idx="565">
                  <c:v>86.722465999999997</c:v>
                </c:pt>
                <c:pt idx="566">
                  <c:v>86.731862000000007</c:v>
                </c:pt>
                <c:pt idx="567">
                  <c:v>86.727434000000002</c:v>
                </c:pt>
                <c:pt idx="568">
                  <c:v>86.733608000000004</c:v>
                </c:pt>
                <c:pt idx="569">
                  <c:v>86.739800000000002</c:v>
                </c:pt>
                <c:pt idx="570">
                  <c:v>86.737585999999993</c:v>
                </c:pt>
                <c:pt idx="571">
                  <c:v>86.760446000000002</c:v>
                </c:pt>
                <c:pt idx="572">
                  <c:v>86.767448000000002</c:v>
                </c:pt>
                <c:pt idx="573">
                  <c:v>86.779129999999995</c:v>
                </c:pt>
                <c:pt idx="574">
                  <c:v>86.774522000000005</c:v>
                </c:pt>
                <c:pt idx="575">
                  <c:v>86.778661999999997</c:v>
                </c:pt>
                <c:pt idx="576">
                  <c:v>86.778158000000005</c:v>
                </c:pt>
                <c:pt idx="577">
                  <c:v>86.782802000000004</c:v>
                </c:pt>
                <c:pt idx="578">
                  <c:v>86.793961999999993</c:v>
                </c:pt>
                <c:pt idx="579">
                  <c:v>86.796608000000006</c:v>
                </c:pt>
                <c:pt idx="580">
                  <c:v>86.81</c:v>
                </c:pt>
                <c:pt idx="581">
                  <c:v>86.797669999999997</c:v>
                </c:pt>
                <c:pt idx="582">
                  <c:v>86.817344000000006</c:v>
                </c:pt>
                <c:pt idx="583">
                  <c:v>86.836405999999997</c:v>
                </c:pt>
                <c:pt idx="584">
                  <c:v>86.827622000000005</c:v>
                </c:pt>
                <c:pt idx="585">
                  <c:v>86.841752</c:v>
                </c:pt>
                <c:pt idx="586">
                  <c:v>86.860022000000001</c:v>
                </c:pt>
                <c:pt idx="587">
                  <c:v>86.854370000000003</c:v>
                </c:pt>
                <c:pt idx="588">
                  <c:v>86.849401999999998</c:v>
                </c:pt>
                <c:pt idx="589">
                  <c:v>86.867204000000001</c:v>
                </c:pt>
                <c:pt idx="590">
                  <c:v>86.872172000000006</c:v>
                </c:pt>
                <c:pt idx="591">
                  <c:v>86.885977999999994</c:v>
                </c:pt>
                <c:pt idx="592">
                  <c:v>86.894942</c:v>
                </c:pt>
                <c:pt idx="593">
                  <c:v>86.903744000000003</c:v>
                </c:pt>
                <c:pt idx="594">
                  <c:v>86.905525999999995</c:v>
                </c:pt>
                <c:pt idx="595">
                  <c:v>86.929196000000005</c:v>
                </c:pt>
                <c:pt idx="596">
                  <c:v>86.996731999999994</c:v>
                </c:pt>
                <c:pt idx="597">
                  <c:v>88.940659999999994</c:v>
                </c:pt>
                <c:pt idx="598">
                  <c:v>93.057637999999997</c:v>
                </c:pt>
                <c:pt idx="599">
                  <c:v>96.013868000000002</c:v>
                </c:pt>
                <c:pt idx="600">
                  <c:v>97.284182000000001</c:v>
                </c:pt>
                <c:pt idx="601">
                  <c:v>97.596050000000005</c:v>
                </c:pt>
                <c:pt idx="602">
                  <c:v>97.476944000000003</c:v>
                </c:pt>
                <c:pt idx="603">
                  <c:v>97.201076</c:v>
                </c:pt>
                <c:pt idx="604">
                  <c:v>96.887569999999997</c:v>
                </c:pt>
                <c:pt idx="605">
                  <c:v>96.600325999999995</c:v>
                </c:pt>
                <c:pt idx="606">
                  <c:v>96.349928000000006</c:v>
                </c:pt>
                <c:pt idx="607">
                  <c:v>96.114577999999995</c:v>
                </c:pt>
                <c:pt idx="608">
                  <c:v>95.944568000000004</c:v>
                </c:pt>
                <c:pt idx="609">
                  <c:v>95.805589999999995</c:v>
                </c:pt>
                <c:pt idx="610">
                  <c:v>95.681804</c:v>
                </c:pt>
                <c:pt idx="611">
                  <c:v>95.590580000000003</c:v>
                </c:pt>
                <c:pt idx="612">
                  <c:v>95.530820000000006</c:v>
                </c:pt>
                <c:pt idx="613">
                  <c:v>95.489851999999999</c:v>
                </c:pt>
                <c:pt idx="614">
                  <c:v>95.471977999999993</c:v>
                </c:pt>
                <c:pt idx="615">
                  <c:v>95.456317999999996</c:v>
                </c:pt>
                <c:pt idx="616">
                  <c:v>95.478296</c:v>
                </c:pt>
                <c:pt idx="617">
                  <c:v>95.635831999999994</c:v>
                </c:pt>
                <c:pt idx="618">
                  <c:v>95.865080000000006</c:v>
                </c:pt>
                <c:pt idx="619">
                  <c:v>96.074653999999995</c:v>
                </c:pt>
                <c:pt idx="620">
                  <c:v>96.252043999999998</c:v>
                </c:pt>
                <c:pt idx="621">
                  <c:v>96.419876000000002</c:v>
                </c:pt>
                <c:pt idx="622">
                  <c:v>96.544507999999993</c:v>
                </c:pt>
                <c:pt idx="623">
                  <c:v>96.624266000000006</c:v>
                </c:pt>
                <c:pt idx="624">
                  <c:v>96.679742000000005</c:v>
                </c:pt>
                <c:pt idx="625">
                  <c:v>96.743498000000002</c:v>
                </c:pt>
                <c:pt idx="626">
                  <c:v>96.782629999999997</c:v>
                </c:pt>
                <c:pt idx="627">
                  <c:v>96.824498000000006</c:v>
                </c:pt>
                <c:pt idx="628">
                  <c:v>96.860371999999998</c:v>
                </c:pt>
                <c:pt idx="629">
                  <c:v>96.913957999999994</c:v>
                </c:pt>
                <c:pt idx="630">
                  <c:v>96.973051999999996</c:v>
                </c:pt>
                <c:pt idx="631">
                  <c:v>97.028852000000001</c:v>
                </c:pt>
                <c:pt idx="632">
                  <c:v>97.094083999999995</c:v>
                </c:pt>
                <c:pt idx="633">
                  <c:v>97.147543999999996</c:v>
                </c:pt>
                <c:pt idx="634">
                  <c:v>97.197782000000004</c:v>
                </c:pt>
                <c:pt idx="635">
                  <c:v>97.259575999999996</c:v>
                </c:pt>
                <c:pt idx="636">
                  <c:v>97.325744</c:v>
                </c:pt>
                <c:pt idx="637">
                  <c:v>97.372237999999996</c:v>
                </c:pt>
                <c:pt idx="638">
                  <c:v>97.414916000000005</c:v>
                </c:pt>
                <c:pt idx="639">
                  <c:v>97.475539999999995</c:v>
                </c:pt>
                <c:pt idx="640">
                  <c:v>97.517696000000001</c:v>
                </c:pt>
                <c:pt idx="641">
                  <c:v>97.569428000000002</c:v>
                </c:pt>
                <c:pt idx="642">
                  <c:v>97.606238000000005</c:v>
                </c:pt>
                <c:pt idx="643">
                  <c:v>97.660238000000007</c:v>
                </c:pt>
                <c:pt idx="644">
                  <c:v>97.703474</c:v>
                </c:pt>
                <c:pt idx="645">
                  <c:v>97.737026</c:v>
                </c:pt>
                <c:pt idx="646">
                  <c:v>97.773458000000005</c:v>
                </c:pt>
                <c:pt idx="647">
                  <c:v>97.808611999999997</c:v>
                </c:pt>
                <c:pt idx="648">
                  <c:v>97.847455999999994</c:v>
                </c:pt>
                <c:pt idx="649">
                  <c:v>97.876183999999995</c:v>
                </c:pt>
                <c:pt idx="650">
                  <c:v>97.928330000000003</c:v>
                </c:pt>
                <c:pt idx="651">
                  <c:v>97.967318000000006</c:v>
                </c:pt>
                <c:pt idx="652">
                  <c:v>98.010536000000002</c:v>
                </c:pt>
                <c:pt idx="653">
                  <c:v>98.048767999999995</c:v>
                </c:pt>
                <c:pt idx="654">
                  <c:v>98.067632000000003</c:v>
                </c:pt>
                <c:pt idx="655">
                  <c:v>98.110724000000005</c:v>
                </c:pt>
                <c:pt idx="656">
                  <c:v>98.131765999999999</c:v>
                </c:pt>
                <c:pt idx="657">
                  <c:v>98.174102000000005</c:v>
                </c:pt>
                <c:pt idx="658">
                  <c:v>98.216347999999996</c:v>
                </c:pt>
                <c:pt idx="659">
                  <c:v>98.246696</c:v>
                </c:pt>
                <c:pt idx="660">
                  <c:v>98.288420000000002</c:v>
                </c:pt>
                <c:pt idx="661">
                  <c:v>98.333455999999998</c:v>
                </c:pt>
                <c:pt idx="662">
                  <c:v>98.391289999999998</c:v>
                </c:pt>
                <c:pt idx="663">
                  <c:v>98.426587999999995</c:v>
                </c:pt>
                <c:pt idx="664">
                  <c:v>98.452544000000003</c:v>
                </c:pt>
                <c:pt idx="665">
                  <c:v>98.495797999999994</c:v>
                </c:pt>
                <c:pt idx="666">
                  <c:v>98.545316</c:v>
                </c:pt>
                <c:pt idx="667">
                  <c:v>98.606803999999997</c:v>
                </c:pt>
                <c:pt idx="668">
                  <c:v>98.659868000000003</c:v>
                </c:pt>
                <c:pt idx="669">
                  <c:v>98.711240000000004</c:v>
                </c:pt>
                <c:pt idx="670">
                  <c:v>98.778217999999995</c:v>
                </c:pt>
                <c:pt idx="671">
                  <c:v>98.846348000000006</c:v>
                </c:pt>
                <c:pt idx="672">
                  <c:v>98.902940000000001</c:v>
                </c:pt>
                <c:pt idx="673">
                  <c:v>98.959190000000007</c:v>
                </c:pt>
                <c:pt idx="674">
                  <c:v>99.021848000000006</c:v>
                </c:pt>
                <c:pt idx="675">
                  <c:v>99.114152000000004</c:v>
                </c:pt>
                <c:pt idx="676">
                  <c:v>99.193838</c:v>
                </c:pt>
                <c:pt idx="677">
                  <c:v>99.259591999999998</c:v>
                </c:pt>
                <c:pt idx="678">
                  <c:v>99.326750000000004</c:v>
                </c:pt>
                <c:pt idx="679">
                  <c:v>99.404114000000007</c:v>
                </c:pt>
                <c:pt idx="680">
                  <c:v>99.477950000000007</c:v>
                </c:pt>
                <c:pt idx="681">
                  <c:v>99.562837999999999</c:v>
                </c:pt>
                <c:pt idx="682">
                  <c:v>99.623750000000001</c:v>
                </c:pt>
                <c:pt idx="683">
                  <c:v>99.687685999999999</c:v>
                </c:pt>
                <c:pt idx="684">
                  <c:v>99.780565999999993</c:v>
                </c:pt>
                <c:pt idx="685">
                  <c:v>99.883706000000004</c:v>
                </c:pt>
                <c:pt idx="686">
                  <c:v>99.981914000000003</c:v>
                </c:pt>
                <c:pt idx="687">
                  <c:v>100.08635</c:v>
                </c:pt>
                <c:pt idx="688">
                  <c:v>100.18666399999999</c:v>
                </c:pt>
                <c:pt idx="689">
                  <c:v>102.84116</c:v>
                </c:pt>
                <c:pt idx="690">
                  <c:v>112.827776</c:v>
                </c:pt>
                <c:pt idx="691">
                  <c:v>122.672372</c:v>
                </c:pt>
                <c:pt idx="692">
                  <c:v>127.422572</c:v>
                </c:pt>
                <c:pt idx="693">
                  <c:v>128.85474199999999</c:v>
                </c:pt>
                <c:pt idx="694">
                  <c:v>128.68775600000001</c:v>
                </c:pt>
                <c:pt idx="695">
                  <c:v>127.810022</c:v>
                </c:pt>
                <c:pt idx="696">
                  <c:v>126.744782</c:v>
                </c:pt>
                <c:pt idx="697">
                  <c:v>125.708162</c:v>
                </c:pt>
                <c:pt idx="698">
                  <c:v>124.77153199999999</c:v>
                </c:pt>
                <c:pt idx="699">
                  <c:v>123.99261799999999</c:v>
                </c:pt>
                <c:pt idx="700">
                  <c:v>123.35601200000001</c:v>
                </c:pt>
                <c:pt idx="701">
                  <c:v>122.82906199999999</c:v>
                </c:pt>
                <c:pt idx="702">
                  <c:v>122.437652</c:v>
                </c:pt>
                <c:pt idx="703">
                  <c:v>122.12276</c:v>
                </c:pt>
                <c:pt idx="704">
                  <c:v>121.898786</c:v>
                </c:pt>
                <c:pt idx="705">
                  <c:v>121.729298</c:v>
                </c:pt>
                <c:pt idx="706">
                  <c:v>121.60436</c:v>
                </c:pt>
                <c:pt idx="707">
                  <c:v>121.53547399999999</c:v>
                </c:pt>
                <c:pt idx="708">
                  <c:v>121.48538000000001</c:v>
                </c:pt>
                <c:pt idx="709">
                  <c:v>121.466876</c:v>
                </c:pt>
                <c:pt idx="710">
                  <c:v>121.492958</c:v>
                </c:pt>
                <c:pt idx="711">
                  <c:v>121.543232</c:v>
                </c:pt>
                <c:pt idx="712">
                  <c:v>121.62250400000001</c:v>
                </c:pt>
                <c:pt idx="713">
                  <c:v>121.727732</c:v>
                </c:pt>
                <c:pt idx="714">
                  <c:v>121.83665000000001</c:v>
                </c:pt>
                <c:pt idx="715">
                  <c:v>121.957808</c:v>
                </c:pt>
                <c:pt idx="716">
                  <c:v>122.11197799999999</c:v>
                </c:pt>
                <c:pt idx="717">
                  <c:v>122.26011800000001</c:v>
                </c:pt>
                <c:pt idx="718">
                  <c:v>122.409374</c:v>
                </c:pt>
                <c:pt idx="719">
                  <c:v>122.57862799999999</c:v>
                </c:pt>
                <c:pt idx="720">
                  <c:v>122.77077800000001</c:v>
                </c:pt>
                <c:pt idx="721">
                  <c:v>122.963936</c:v>
                </c:pt>
                <c:pt idx="722">
                  <c:v>123.154304</c:v>
                </c:pt>
                <c:pt idx="723">
                  <c:v>123.35219600000001</c:v>
                </c:pt>
                <c:pt idx="724">
                  <c:v>123.56524400000001</c:v>
                </c:pt>
                <c:pt idx="725">
                  <c:v>123.78515</c:v>
                </c:pt>
                <c:pt idx="726">
                  <c:v>124.175084</c:v>
                </c:pt>
                <c:pt idx="727">
                  <c:v>125.080016</c:v>
                </c:pt>
                <c:pt idx="728">
                  <c:v>125.967578</c:v>
                </c:pt>
                <c:pt idx="729">
                  <c:v>126.559256</c:v>
                </c:pt>
                <c:pt idx="730">
                  <c:v>126.98132</c:v>
                </c:pt>
                <c:pt idx="731">
                  <c:v>127.33313</c:v>
                </c:pt>
                <c:pt idx="732">
                  <c:v>127.73535800000001</c:v>
                </c:pt>
                <c:pt idx="733">
                  <c:v>128.244452</c:v>
                </c:pt>
                <c:pt idx="734">
                  <c:v>128.86681999999999</c:v>
                </c:pt>
                <c:pt idx="735">
                  <c:v>129.564986</c:v>
                </c:pt>
                <c:pt idx="736">
                  <c:v>130.32836599999999</c:v>
                </c:pt>
                <c:pt idx="737">
                  <c:v>131.13391999999999</c:v>
                </c:pt>
                <c:pt idx="738">
                  <c:v>131.96877799999999</c:v>
                </c:pt>
                <c:pt idx="739">
                  <c:v>132.764702</c:v>
                </c:pt>
                <c:pt idx="740">
                  <c:v>133.502216</c:v>
                </c:pt>
                <c:pt idx="741">
                  <c:v>134.191202</c:v>
                </c:pt>
                <c:pt idx="742">
                  <c:v>134.83751000000001</c:v>
                </c:pt>
                <c:pt idx="743">
                  <c:v>135.43140199999999</c:v>
                </c:pt>
                <c:pt idx="744">
                  <c:v>135.98860999999999</c:v>
                </c:pt>
                <c:pt idx="745">
                  <c:v>136.52051</c:v>
                </c:pt>
                <c:pt idx="746">
                  <c:v>137.001632</c:v>
                </c:pt>
                <c:pt idx="747">
                  <c:v>137.47098199999999</c:v>
                </c:pt>
                <c:pt idx="748">
                  <c:v>137.94267199999999</c:v>
                </c:pt>
                <c:pt idx="749">
                  <c:v>138.389216</c:v>
                </c:pt>
                <c:pt idx="750">
                  <c:v>138.79970599999999</c:v>
                </c:pt>
                <c:pt idx="751">
                  <c:v>139.20593</c:v>
                </c:pt>
                <c:pt idx="752">
                  <c:v>139.583336</c:v>
                </c:pt>
                <c:pt idx="753">
                  <c:v>139.93700000000001</c:v>
                </c:pt>
                <c:pt idx="754">
                  <c:v>140.295434</c:v>
                </c:pt>
                <c:pt idx="755">
                  <c:v>140.62195399999999</c:v>
                </c:pt>
                <c:pt idx="756">
                  <c:v>140.95662799999999</c:v>
                </c:pt>
                <c:pt idx="757">
                  <c:v>141.29117600000001</c:v>
                </c:pt>
                <c:pt idx="758">
                  <c:v>141.60174799999999</c:v>
                </c:pt>
                <c:pt idx="759">
                  <c:v>141.903086</c:v>
                </c:pt>
                <c:pt idx="760">
                  <c:v>142.200356</c:v>
                </c:pt>
                <c:pt idx="761">
                  <c:v>142.49114599999999</c:v>
                </c:pt>
                <c:pt idx="762">
                  <c:v>142.790684</c:v>
                </c:pt>
                <c:pt idx="763">
                  <c:v>143.06160199999999</c:v>
                </c:pt>
                <c:pt idx="764">
                  <c:v>143.32249400000001</c:v>
                </c:pt>
                <c:pt idx="765">
                  <c:v>143.61155600000001</c:v>
                </c:pt>
                <c:pt idx="766">
                  <c:v>143.904596</c:v>
                </c:pt>
                <c:pt idx="767">
                  <c:v>144.18255199999999</c:v>
                </c:pt>
                <c:pt idx="768">
                  <c:v>144.47964200000001</c:v>
                </c:pt>
                <c:pt idx="769">
                  <c:v>144.782096</c:v>
                </c:pt>
                <c:pt idx="770">
                  <c:v>145.094954</c:v>
                </c:pt>
                <c:pt idx="771">
                  <c:v>145.40885599999999</c:v>
                </c:pt>
                <c:pt idx="772">
                  <c:v>145.72961599999999</c:v>
                </c:pt>
                <c:pt idx="773">
                  <c:v>146.22661400000001</c:v>
                </c:pt>
                <c:pt idx="774">
                  <c:v>149.72261</c:v>
                </c:pt>
                <c:pt idx="775">
                  <c:v>156.43711400000001</c:v>
                </c:pt>
                <c:pt idx="776">
                  <c:v>162.859532</c:v>
                </c:pt>
                <c:pt idx="777">
                  <c:v>169.51494199999999</c:v>
                </c:pt>
                <c:pt idx="778">
                  <c:v>176.549162</c:v>
                </c:pt>
                <c:pt idx="779">
                  <c:v>183.25471999999999</c:v>
                </c:pt>
                <c:pt idx="780">
                  <c:v>189.11406199999999</c:v>
                </c:pt>
                <c:pt idx="781">
                  <c:v>194.47122200000001</c:v>
                </c:pt>
                <c:pt idx="782">
                  <c:v>199.71338</c:v>
                </c:pt>
                <c:pt idx="783">
                  <c:v>204.93825799999999</c:v>
                </c:pt>
                <c:pt idx="784">
                  <c:v>210.15417199999999</c:v>
                </c:pt>
                <c:pt idx="785">
                  <c:v>215.31056000000001</c:v>
                </c:pt>
                <c:pt idx="786">
                  <c:v>220.37845999999999</c:v>
                </c:pt>
                <c:pt idx="787">
                  <c:v>225.33799999999999</c:v>
                </c:pt>
                <c:pt idx="788">
                  <c:v>230.16092</c:v>
                </c:pt>
                <c:pt idx="789">
                  <c:v>234.82454000000001</c:v>
                </c:pt>
                <c:pt idx="790">
                  <c:v>239.33858000000001</c:v>
                </c:pt>
                <c:pt idx="791">
                  <c:v>243.70465999999999</c:v>
                </c:pt>
                <c:pt idx="792">
                  <c:v>247.88534000000001</c:v>
                </c:pt>
                <c:pt idx="793">
                  <c:v>251.85380000000001</c:v>
                </c:pt>
                <c:pt idx="794">
                  <c:v>255.55568</c:v>
                </c:pt>
                <c:pt idx="795">
                  <c:v>259.02823999999998</c:v>
                </c:pt>
                <c:pt idx="796">
                  <c:v>262.38560000000001</c:v>
                </c:pt>
                <c:pt idx="797">
                  <c:v>265.70317999999997</c:v>
                </c:pt>
                <c:pt idx="798">
                  <c:v>268.99178000000001</c:v>
                </c:pt>
                <c:pt idx="799">
                  <c:v>272.29928000000001</c:v>
                </c:pt>
                <c:pt idx="800">
                  <c:v>275.59237999999999</c:v>
                </c:pt>
                <c:pt idx="801">
                  <c:v>278.84588000000002</c:v>
                </c:pt>
                <c:pt idx="802">
                  <c:v>281.98741999999999</c:v>
                </c:pt>
                <c:pt idx="803">
                  <c:v>285.03698000000003</c:v>
                </c:pt>
                <c:pt idx="804">
                  <c:v>288.02534000000003</c:v>
                </c:pt>
                <c:pt idx="805">
                  <c:v>290.97698000000003</c:v>
                </c:pt>
                <c:pt idx="806">
                  <c:v>293.82260000000002</c:v>
                </c:pt>
                <c:pt idx="807">
                  <c:v>296.84480000000002</c:v>
                </c:pt>
                <c:pt idx="808">
                  <c:v>300.53048000000001</c:v>
                </c:pt>
                <c:pt idx="809">
                  <c:v>305.01913999999999</c:v>
                </c:pt>
                <c:pt idx="810">
                  <c:v>310.11349999999999</c:v>
                </c:pt>
                <c:pt idx="811">
                  <c:v>315.52375999999998</c:v>
                </c:pt>
                <c:pt idx="812">
                  <c:v>321.01447999999999</c:v>
                </c:pt>
                <c:pt idx="813">
                  <c:v>326.50268</c:v>
                </c:pt>
                <c:pt idx="814">
                  <c:v>331.93220000000002</c:v>
                </c:pt>
                <c:pt idx="815">
                  <c:v>337.24687999999998</c:v>
                </c:pt>
                <c:pt idx="816">
                  <c:v>342.41521999999998</c:v>
                </c:pt>
                <c:pt idx="817">
                  <c:v>347.39258000000001</c:v>
                </c:pt>
                <c:pt idx="818">
                  <c:v>352.16077999999999</c:v>
                </c:pt>
                <c:pt idx="819">
                  <c:v>356.79937999999999</c:v>
                </c:pt>
                <c:pt idx="820">
                  <c:v>361.24808000000002</c:v>
                </c:pt>
                <c:pt idx="821">
                  <c:v>365.46242000000001</c:v>
                </c:pt>
                <c:pt idx="822">
                  <c:v>369.48505999999998</c:v>
                </c:pt>
                <c:pt idx="823">
                  <c:v>373.30898000000002</c:v>
                </c:pt>
                <c:pt idx="824">
                  <c:v>376.99430000000001</c:v>
                </c:pt>
                <c:pt idx="825">
                  <c:v>380.54750000000001</c:v>
                </c:pt>
                <c:pt idx="826">
                  <c:v>384.00421999999998</c:v>
                </c:pt>
                <c:pt idx="827">
                  <c:v>387.38641999999999</c:v>
                </c:pt>
                <c:pt idx="828">
                  <c:v>390.72487999999998</c:v>
                </c:pt>
                <c:pt idx="829">
                  <c:v>393.99673999999999</c:v>
                </c:pt>
                <c:pt idx="830">
                  <c:v>397.20848000000001</c:v>
                </c:pt>
                <c:pt idx="831">
                  <c:v>400.36207999999999</c:v>
                </c:pt>
                <c:pt idx="832">
                  <c:v>403.45465999999999</c:v>
                </c:pt>
                <c:pt idx="833">
                  <c:v>406.49882000000002</c:v>
                </c:pt>
                <c:pt idx="834">
                  <c:v>409.48556000000002</c:v>
                </c:pt>
                <c:pt idx="835">
                  <c:v>412.46906000000001</c:v>
                </c:pt>
                <c:pt idx="836">
                  <c:v>415.43779999999998</c:v>
                </c:pt>
                <c:pt idx="837">
                  <c:v>418.43317999999999</c:v>
                </c:pt>
                <c:pt idx="838">
                  <c:v>421.43666000000002</c:v>
                </c:pt>
                <c:pt idx="839">
                  <c:v>424.50152000000003</c:v>
                </c:pt>
                <c:pt idx="840">
                  <c:v>427.61822000000001</c:v>
                </c:pt>
                <c:pt idx="841">
                  <c:v>430.77938</c:v>
                </c:pt>
                <c:pt idx="842">
                  <c:v>433.97708</c:v>
                </c:pt>
                <c:pt idx="843">
                  <c:v>437.17874</c:v>
                </c:pt>
                <c:pt idx="844">
                  <c:v>440.45366000000001</c:v>
                </c:pt>
                <c:pt idx="845">
                  <c:v>443.90911999999997</c:v>
                </c:pt>
                <c:pt idx="846">
                  <c:v>447.77569999999997</c:v>
                </c:pt>
                <c:pt idx="847">
                  <c:v>453.22915999999998</c:v>
                </c:pt>
                <c:pt idx="848">
                  <c:v>488.77213999999998</c:v>
                </c:pt>
                <c:pt idx="849">
                  <c:v>578.00246000000004</c:v>
                </c:pt>
                <c:pt idx="850">
                  <c:v>691.49282000000005</c:v>
                </c:pt>
                <c:pt idx="851">
                  <c:v>815.99612000000002</c:v>
                </c:pt>
                <c:pt idx="852">
                  <c:v>936.94496000000004</c:v>
                </c:pt>
                <c:pt idx="853">
                  <c:v>1041.23822</c:v>
                </c:pt>
                <c:pt idx="854">
                  <c:v>1125.1590799999999</c:v>
                </c:pt>
                <c:pt idx="855">
                  <c:v>1187.6115199999999</c:v>
                </c:pt>
                <c:pt idx="856">
                  <c:v>1230.7395200000001</c:v>
                </c:pt>
                <c:pt idx="857">
                  <c:v>1257.8964800000001</c:v>
                </c:pt>
                <c:pt idx="858">
                  <c:v>1272.9829999999999</c:v>
                </c:pt>
                <c:pt idx="859">
                  <c:v>1280.4285199999999</c:v>
                </c:pt>
                <c:pt idx="860">
                  <c:v>1283.82332</c:v>
                </c:pt>
                <c:pt idx="861">
                  <c:v>1285.6359199999999</c:v>
                </c:pt>
                <c:pt idx="862">
                  <c:v>1287.0411799999999</c:v>
                </c:pt>
                <c:pt idx="863">
                  <c:v>1288.2856999999999</c:v>
                </c:pt>
                <c:pt idx="864">
                  <c:v>1289.2541000000001</c:v>
                </c:pt>
                <c:pt idx="865">
                  <c:v>1289.4231199999999</c:v>
                </c:pt>
                <c:pt idx="866">
                  <c:v>1288.8654799999999</c:v>
                </c:pt>
                <c:pt idx="867">
                  <c:v>1287.93488</c:v>
                </c:pt>
                <c:pt idx="868">
                  <c:v>1286.7389599999999</c:v>
                </c:pt>
                <c:pt idx="869">
                  <c:v>1285.3378399999999</c:v>
                </c:pt>
                <c:pt idx="870">
                  <c:v>1283.71064</c:v>
                </c:pt>
                <c:pt idx="871">
                  <c:v>1281.7950800000001</c:v>
                </c:pt>
                <c:pt idx="872">
                  <c:v>1279.6646000000001</c:v>
                </c:pt>
                <c:pt idx="873">
                  <c:v>1277.4218000000001</c:v>
                </c:pt>
                <c:pt idx="874">
                  <c:v>1275.0256400000001</c:v>
                </c:pt>
                <c:pt idx="875">
                  <c:v>1272.44858</c:v>
                </c:pt>
                <c:pt idx="876">
                  <c:v>1269.7291399999999</c:v>
                </c:pt>
                <c:pt idx="877">
                  <c:v>1267.0131200000001</c:v>
                </c:pt>
                <c:pt idx="878">
                  <c:v>1264.3514600000001</c:v>
                </c:pt>
                <c:pt idx="879">
                  <c:v>1261.6937600000001</c:v>
                </c:pt>
                <c:pt idx="880">
                  <c:v>1259.07512</c:v>
                </c:pt>
                <c:pt idx="881">
                  <c:v>1256.5111999999999</c:v>
                </c:pt>
                <c:pt idx="882">
                  <c:v>1253.9685199999999</c:v>
                </c:pt>
                <c:pt idx="883">
                  <c:v>1251.4274600000001</c:v>
                </c:pt>
                <c:pt idx="884">
                  <c:v>1248.9065599999999</c:v>
                </c:pt>
                <c:pt idx="885">
                  <c:v>1246.3863799999999</c:v>
                </c:pt>
                <c:pt idx="886">
                  <c:v>1243.886</c:v>
                </c:pt>
                <c:pt idx="887">
                  <c:v>1241.36384</c:v>
                </c:pt>
                <c:pt idx="888">
                  <c:v>1239.0663199999999</c:v>
                </c:pt>
                <c:pt idx="889">
                  <c:v>1236.9700399999999</c:v>
                </c:pt>
                <c:pt idx="890">
                  <c:v>1234.7879</c:v>
                </c:pt>
                <c:pt idx="891">
                  <c:v>1232.52116</c:v>
                </c:pt>
                <c:pt idx="892">
                  <c:v>1230.2054599999999</c:v>
                </c:pt>
                <c:pt idx="893">
                  <c:v>1227.8350399999999</c:v>
                </c:pt>
                <c:pt idx="894">
                  <c:v>1225.4199799999999</c:v>
                </c:pt>
                <c:pt idx="895">
                  <c:v>1222.97864</c:v>
                </c:pt>
                <c:pt idx="896">
                  <c:v>1220.4831200000001</c:v>
                </c:pt>
                <c:pt idx="897">
                  <c:v>1217.9359400000001</c:v>
                </c:pt>
                <c:pt idx="898">
                  <c:v>1215.3214399999999</c:v>
                </c:pt>
                <c:pt idx="899">
                  <c:v>1212.6803</c:v>
                </c:pt>
                <c:pt idx="900">
                  <c:v>1210.03538</c:v>
                </c:pt>
                <c:pt idx="901">
                  <c:v>1207.3541</c:v>
                </c:pt>
                <c:pt idx="902">
                  <c:v>1204.6568</c:v>
                </c:pt>
                <c:pt idx="903">
                  <c:v>1201.9470799999999</c:v>
                </c:pt>
                <c:pt idx="904">
                  <c:v>1199.2587799999999</c:v>
                </c:pt>
                <c:pt idx="905">
                  <c:v>1196.5832600000001</c:v>
                </c:pt>
                <c:pt idx="906">
                  <c:v>1193.9050400000001</c:v>
                </c:pt>
                <c:pt idx="907">
                  <c:v>1191.2356400000001</c:v>
                </c:pt>
                <c:pt idx="908">
                  <c:v>1188.5617400000001</c:v>
                </c:pt>
                <c:pt idx="909">
                  <c:v>1185.9016999999999</c:v>
                </c:pt>
                <c:pt idx="910">
                  <c:v>1183.2573199999999</c:v>
                </c:pt>
                <c:pt idx="911">
                  <c:v>1180.62788</c:v>
                </c:pt>
                <c:pt idx="912">
                  <c:v>1178.0461399999999</c:v>
                </c:pt>
                <c:pt idx="913">
                  <c:v>1175.44676</c:v>
                </c:pt>
                <c:pt idx="914">
                  <c:v>1172.87996</c:v>
                </c:pt>
                <c:pt idx="915">
                  <c:v>1170.33044</c:v>
                </c:pt>
                <c:pt idx="916">
                  <c:v>1167.7845199999999</c:v>
                </c:pt>
                <c:pt idx="917">
                  <c:v>1165.2432799999999</c:v>
                </c:pt>
                <c:pt idx="918">
                  <c:v>1162.7052799999999</c:v>
                </c:pt>
                <c:pt idx="919">
                  <c:v>1160.1104</c:v>
                </c:pt>
                <c:pt idx="920">
                  <c:v>1157.4698000000001</c:v>
                </c:pt>
                <c:pt idx="921">
                  <c:v>1154.7840200000001</c:v>
                </c:pt>
                <c:pt idx="922">
                  <c:v>1152.07232</c:v>
                </c:pt>
                <c:pt idx="923">
                  <c:v>1149.3494599999999</c:v>
                </c:pt>
                <c:pt idx="924">
                  <c:v>1146.6543200000001</c:v>
                </c:pt>
                <c:pt idx="925">
                  <c:v>1143.9921200000001</c:v>
                </c:pt>
                <c:pt idx="926">
                  <c:v>1141.39886</c:v>
                </c:pt>
                <c:pt idx="927">
                  <c:v>1138.86554</c:v>
                </c:pt>
                <c:pt idx="928">
                  <c:v>1136.3752400000001</c:v>
                </c:pt>
                <c:pt idx="929">
                  <c:v>1133.91536</c:v>
                </c:pt>
                <c:pt idx="930">
                  <c:v>1131.5008399999999</c:v>
                </c:pt>
                <c:pt idx="931">
                  <c:v>1129.1251999999999</c:v>
                </c:pt>
                <c:pt idx="932">
                  <c:v>1126.79312</c:v>
                </c:pt>
                <c:pt idx="933">
                  <c:v>1124.50568</c:v>
                </c:pt>
                <c:pt idx="934">
                  <c:v>1122.2438</c:v>
                </c:pt>
                <c:pt idx="935">
                  <c:v>1120.0154</c:v>
                </c:pt>
                <c:pt idx="936">
                  <c:v>1117.8555799999999</c:v>
                </c:pt>
                <c:pt idx="937">
                  <c:v>1115.7081800000001</c:v>
                </c:pt>
                <c:pt idx="938">
                  <c:v>1113.6266599999999</c:v>
                </c:pt>
                <c:pt idx="939">
                  <c:v>1111.57754</c:v>
                </c:pt>
                <c:pt idx="940">
                  <c:v>1109.5777399999999</c:v>
                </c:pt>
                <c:pt idx="941">
                  <c:v>1107.6395</c:v>
                </c:pt>
                <c:pt idx="942">
                  <c:v>1105.7469799999999</c:v>
                </c:pt>
                <c:pt idx="943">
                  <c:v>1103.8798400000001</c:v>
                </c:pt>
                <c:pt idx="944">
                  <c:v>1102.0703000000001</c:v>
                </c:pt>
                <c:pt idx="945">
                  <c:v>1100.32268</c:v>
                </c:pt>
                <c:pt idx="946">
                  <c:v>1098.62618</c:v>
                </c:pt>
                <c:pt idx="947">
                  <c:v>1096.96946</c:v>
                </c:pt>
                <c:pt idx="948">
                  <c:v>1095.3688999999999</c:v>
                </c:pt>
                <c:pt idx="949">
                  <c:v>1093.84538</c:v>
                </c:pt>
                <c:pt idx="950">
                  <c:v>1092.3834199999999</c:v>
                </c:pt>
                <c:pt idx="951">
                  <c:v>1090.9736600000001</c:v>
                </c:pt>
                <c:pt idx="952">
                  <c:v>1089.6087199999999</c:v>
                </c:pt>
                <c:pt idx="953">
                  <c:v>1088.2943600000001</c:v>
                </c:pt>
                <c:pt idx="954">
                  <c:v>1087.0577599999999</c:v>
                </c:pt>
                <c:pt idx="955">
                  <c:v>1085.86508</c:v>
                </c:pt>
                <c:pt idx="956">
                  <c:v>1084.7156</c:v>
                </c:pt>
                <c:pt idx="957">
                  <c:v>1084.15112</c:v>
                </c:pt>
                <c:pt idx="958">
                  <c:v>1086.39896</c:v>
                </c:pt>
                <c:pt idx="959">
                  <c:v>1093.16192</c:v>
                </c:pt>
                <c:pt idx="960">
                  <c:v>1103.44658</c:v>
                </c:pt>
                <c:pt idx="961">
                  <c:v>1114.4699599999999</c:v>
                </c:pt>
                <c:pt idx="962">
                  <c:v>1124.2745600000001</c:v>
                </c:pt>
                <c:pt idx="963">
                  <c:v>1132.6211599999999</c:v>
                </c:pt>
                <c:pt idx="964">
                  <c:v>1139.6616799999999</c:v>
                </c:pt>
                <c:pt idx="965">
                  <c:v>1145.6717000000001</c:v>
                </c:pt>
                <c:pt idx="966">
                  <c:v>1150.8686600000001</c:v>
                </c:pt>
                <c:pt idx="967">
                  <c:v>1155.43418</c:v>
                </c:pt>
                <c:pt idx="968">
                  <c:v>1159.7156600000001</c:v>
                </c:pt>
                <c:pt idx="969">
                  <c:v>1164.0851600000001</c:v>
                </c:pt>
                <c:pt idx="970">
                  <c:v>1168.4773399999999</c:v>
                </c:pt>
                <c:pt idx="971">
                  <c:v>1172.61572</c:v>
                </c:pt>
                <c:pt idx="972">
                  <c:v>1176.38798</c:v>
                </c:pt>
                <c:pt idx="973">
                  <c:v>1179.7413799999999</c:v>
                </c:pt>
                <c:pt idx="974">
                  <c:v>1182.6527000000001</c:v>
                </c:pt>
                <c:pt idx="975">
                  <c:v>1185.0823399999999</c:v>
                </c:pt>
                <c:pt idx="976">
                  <c:v>1187.1068</c:v>
                </c:pt>
                <c:pt idx="977">
                  <c:v>1188.77612</c:v>
                </c:pt>
                <c:pt idx="978">
                  <c:v>1190.1405199999999</c:v>
                </c:pt>
                <c:pt idx="979">
                  <c:v>1191.2538199999999</c:v>
                </c:pt>
                <c:pt idx="980">
                  <c:v>1192.1693</c:v>
                </c:pt>
                <c:pt idx="981">
                  <c:v>1192.9245800000001</c:v>
                </c:pt>
                <c:pt idx="982">
                  <c:v>1193.5284799999999</c:v>
                </c:pt>
                <c:pt idx="983">
                  <c:v>1194.0431000000001</c:v>
                </c:pt>
                <c:pt idx="984">
                  <c:v>1194.4495400000001</c:v>
                </c:pt>
                <c:pt idx="985">
                  <c:v>1194.7505000000001</c:v>
                </c:pt>
                <c:pt idx="986">
                  <c:v>1194.989</c:v>
                </c:pt>
                <c:pt idx="987">
                  <c:v>1195.2033799999999</c:v>
                </c:pt>
                <c:pt idx="988">
                  <c:v>1195.3412599999999</c:v>
                </c:pt>
                <c:pt idx="989">
                  <c:v>1195.4229800000001</c:v>
                </c:pt>
                <c:pt idx="990">
                  <c:v>1195.51172</c:v>
                </c:pt>
                <c:pt idx="991">
                  <c:v>1195.5866000000001</c:v>
                </c:pt>
                <c:pt idx="992">
                  <c:v>1195.6285399999999</c:v>
                </c:pt>
                <c:pt idx="993">
                  <c:v>1195.6326799999999</c:v>
                </c:pt>
                <c:pt idx="994">
                  <c:v>1195.64636</c:v>
                </c:pt>
                <c:pt idx="995">
                  <c:v>1195.65644</c:v>
                </c:pt>
                <c:pt idx="996">
                  <c:v>1195.6613</c:v>
                </c:pt>
                <c:pt idx="997">
                  <c:v>1195.6339399999999</c:v>
                </c:pt>
                <c:pt idx="998">
                  <c:v>1195.5772400000001</c:v>
                </c:pt>
                <c:pt idx="999">
                  <c:v>1195.52252</c:v>
                </c:pt>
                <c:pt idx="1000">
                  <c:v>1195.4453000000001</c:v>
                </c:pt>
                <c:pt idx="1001">
                  <c:v>1195.3288399999999</c:v>
                </c:pt>
                <c:pt idx="1002">
                  <c:v>1195.1895199999999</c:v>
                </c:pt>
                <c:pt idx="1003">
                  <c:v>1195.0460599999999</c:v>
                </c:pt>
                <c:pt idx="1004">
                  <c:v>1194.8811800000001</c:v>
                </c:pt>
                <c:pt idx="1005">
                  <c:v>1194.7055</c:v>
                </c:pt>
                <c:pt idx="1006">
                  <c:v>1194.5022799999999</c:v>
                </c:pt>
                <c:pt idx="1007">
                  <c:v>1194.28178</c:v>
                </c:pt>
                <c:pt idx="1008">
                  <c:v>1194.0664999999999</c:v>
                </c:pt>
                <c:pt idx="1009">
                  <c:v>1193.84384</c:v>
                </c:pt>
                <c:pt idx="1010">
                  <c:v>1193.6084000000001</c:v>
                </c:pt>
                <c:pt idx="1011">
                  <c:v>1193.3495600000001</c:v>
                </c:pt>
                <c:pt idx="1012">
                  <c:v>1193.0968399999999</c:v>
                </c:pt>
                <c:pt idx="1013">
                  <c:v>1192.8167599999999</c:v>
                </c:pt>
                <c:pt idx="1014">
                  <c:v>1192.5094999999999</c:v>
                </c:pt>
                <c:pt idx="1015">
                  <c:v>1192.1945000000001</c:v>
                </c:pt>
                <c:pt idx="1016">
                  <c:v>1191.8377399999999</c:v>
                </c:pt>
                <c:pt idx="1017">
                  <c:v>1191.47504</c:v>
                </c:pt>
                <c:pt idx="1018">
                  <c:v>1191.1130599999999</c:v>
                </c:pt>
                <c:pt idx="1019">
                  <c:v>1190.7190399999999</c:v>
                </c:pt>
                <c:pt idx="1020">
                  <c:v>1190.2852399999999</c:v>
                </c:pt>
                <c:pt idx="1021">
                  <c:v>1189.8697999999999</c:v>
                </c:pt>
                <c:pt idx="1022">
                  <c:v>1189.4278999999999</c:v>
                </c:pt>
                <c:pt idx="1023">
                  <c:v>1188.9935599999999</c:v>
                </c:pt>
                <c:pt idx="1024">
                  <c:v>1188.5554400000001</c:v>
                </c:pt>
                <c:pt idx="1025">
                  <c:v>1188.10238</c:v>
                </c:pt>
                <c:pt idx="1026">
                  <c:v>1187.66426</c:v>
                </c:pt>
                <c:pt idx="1027">
                  <c:v>1187.23136</c:v>
                </c:pt>
                <c:pt idx="1028">
                  <c:v>1186.80584</c:v>
                </c:pt>
                <c:pt idx="1029">
                  <c:v>1186.3588999999999</c:v>
                </c:pt>
                <c:pt idx="1030">
                  <c:v>1185.9040399999999</c:v>
                </c:pt>
                <c:pt idx="1031">
                  <c:v>1185.4662800000001</c:v>
                </c:pt>
                <c:pt idx="1032">
                  <c:v>1185.0206000000001</c:v>
                </c:pt>
                <c:pt idx="1033">
                  <c:v>1184.57492</c:v>
                </c:pt>
                <c:pt idx="1034">
                  <c:v>1184.1476</c:v>
                </c:pt>
                <c:pt idx="1035">
                  <c:v>1183.7201</c:v>
                </c:pt>
                <c:pt idx="1036">
                  <c:v>1183.29998</c:v>
                </c:pt>
                <c:pt idx="1037">
                  <c:v>1182.8831</c:v>
                </c:pt>
                <c:pt idx="1038">
                  <c:v>1182.46208</c:v>
                </c:pt>
                <c:pt idx="1039">
                  <c:v>1182.05582</c:v>
                </c:pt>
                <c:pt idx="1040">
                  <c:v>1181.6636000000001</c:v>
                </c:pt>
                <c:pt idx="1041">
                  <c:v>1181.2490600000001</c:v>
                </c:pt>
                <c:pt idx="1042">
                  <c:v>1180.8399199999999</c:v>
                </c:pt>
                <c:pt idx="1043">
                  <c:v>1180.4419399999999</c:v>
                </c:pt>
                <c:pt idx="1044">
                  <c:v>1180.03892</c:v>
                </c:pt>
                <c:pt idx="1045">
                  <c:v>1179.64832</c:v>
                </c:pt>
                <c:pt idx="1046">
                  <c:v>1179.24764</c:v>
                </c:pt>
                <c:pt idx="1047">
                  <c:v>1178.8406600000001</c:v>
                </c:pt>
                <c:pt idx="1048">
                  <c:v>1178.4320600000001</c:v>
                </c:pt>
                <c:pt idx="1049">
                  <c:v>1178.0365999999999</c:v>
                </c:pt>
                <c:pt idx="1050">
                  <c:v>1177.6478</c:v>
                </c:pt>
                <c:pt idx="1051">
                  <c:v>1177.22822</c:v>
                </c:pt>
                <c:pt idx="1052">
                  <c:v>1176.80972</c:v>
                </c:pt>
                <c:pt idx="1053">
                  <c:v>1176.40508</c:v>
                </c:pt>
                <c:pt idx="1054">
                  <c:v>1176.00584</c:v>
                </c:pt>
                <c:pt idx="1055">
                  <c:v>1175.59076</c:v>
                </c:pt>
                <c:pt idx="1056">
                  <c:v>1175.1805400000001</c:v>
                </c:pt>
                <c:pt idx="1057">
                  <c:v>1174.7537600000001</c:v>
                </c:pt>
                <c:pt idx="1058">
                  <c:v>1174.3480400000001</c:v>
                </c:pt>
                <c:pt idx="1059">
                  <c:v>1173.9419600000001</c:v>
                </c:pt>
                <c:pt idx="1060">
                  <c:v>1173.5351599999999</c:v>
                </c:pt>
                <c:pt idx="1061">
                  <c:v>1173.1179199999999</c:v>
                </c:pt>
                <c:pt idx="1062">
                  <c:v>1172.6950999999999</c:v>
                </c:pt>
                <c:pt idx="1063">
                  <c:v>1172.2818199999999</c:v>
                </c:pt>
                <c:pt idx="1064">
                  <c:v>1171.8588199999999</c:v>
                </c:pt>
                <c:pt idx="1065">
                  <c:v>1171.4395999999999</c:v>
                </c:pt>
                <c:pt idx="1066">
                  <c:v>1171.0088599999999</c:v>
                </c:pt>
                <c:pt idx="1067">
                  <c:v>1170.5723599999999</c:v>
                </c:pt>
                <c:pt idx="1068">
                  <c:v>1170.1437800000001</c:v>
                </c:pt>
                <c:pt idx="1069">
                  <c:v>1169.7020600000001</c:v>
                </c:pt>
                <c:pt idx="1070">
                  <c:v>1169.24792</c:v>
                </c:pt>
                <c:pt idx="1071">
                  <c:v>1168.81016</c:v>
                </c:pt>
                <c:pt idx="1072">
                  <c:v>1168.36916</c:v>
                </c:pt>
                <c:pt idx="1073">
                  <c:v>1167.9193399999999</c:v>
                </c:pt>
                <c:pt idx="1074">
                  <c:v>1167.4686200000001</c:v>
                </c:pt>
                <c:pt idx="1075">
                  <c:v>1167.0285200000001</c:v>
                </c:pt>
                <c:pt idx="1076">
                  <c:v>1166.5967000000001</c:v>
                </c:pt>
                <c:pt idx="1077">
                  <c:v>1166.15894</c:v>
                </c:pt>
                <c:pt idx="1078">
                  <c:v>1165.71146</c:v>
                </c:pt>
                <c:pt idx="1079">
                  <c:v>1165.2650599999999</c:v>
                </c:pt>
                <c:pt idx="1080">
                  <c:v>1164.8409799999999</c:v>
                </c:pt>
                <c:pt idx="1081">
                  <c:v>1164.3870199999999</c:v>
                </c:pt>
                <c:pt idx="1082">
                  <c:v>1163.9318000000001</c:v>
                </c:pt>
                <c:pt idx="1083">
                  <c:v>1163.49224</c:v>
                </c:pt>
                <c:pt idx="1084">
                  <c:v>1163.06438</c:v>
                </c:pt>
                <c:pt idx="1085">
                  <c:v>1162.62374</c:v>
                </c:pt>
                <c:pt idx="1086">
                  <c:v>1162.17914</c:v>
                </c:pt>
                <c:pt idx="1087">
                  <c:v>1161.7188799999999</c:v>
                </c:pt>
                <c:pt idx="1088">
                  <c:v>1161.2856200000001</c:v>
                </c:pt>
                <c:pt idx="1089">
                  <c:v>1160.8440800000001</c:v>
                </c:pt>
                <c:pt idx="1090">
                  <c:v>1160.4002</c:v>
                </c:pt>
                <c:pt idx="1091">
                  <c:v>1159.95362</c:v>
                </c:pt>
                <c:pt idx="1092">
                  <c:v>1159.50704</c:v>
                </c:pt>
                <c:pt idx="1093">
                  <c:v>1159.0606399999999</c:v>
                </c:pt>
                <c:pt idx="1094">
                  <c:v>1158.6047000000001</c:v>
                </c:pt>
                <c:pt idx="1095">
                  <c:v>1158.1626200000001</c:v>
                </c:pt>
                <c:pt idx="1096">
                  <c:v>1157.7182</c:v>
                </c:pt>
                <c:pt idx="1097">
                  <c:v>1157.2480399999999</c:v>
                </c:pt>
                <c:pt idx="1098">
                  <c:v>1156.7831000000001</c:v>
                </c:pt>
                <c:pt idx="1099">
                  <c:v>1156.31978</c:v>
                </c:pt>
                <c:pt idx="1100">
                  <c:v>1155.85664</c:v>
                </c:pt>
                <c:pt idx="1101">
                  <c:v>1155.4062799999999</c:v>
                </c:pt>
                <c:pt idx="1102">
                  <c:v>1154.9598800000001</c:v>
                </c:pt>
                <c:pt idx="1103">
                  <c:v>1154.5118600000001</c:v>
                </c:pt>
                <c:pt idx="1104">
                  <c:v>1154.05844</c:v>
                </c:pt>
                <c:pt idx="1105">
                  <c:v>1153.60232</c:v>
                </c:pt>
                <c:pt idx="1106">
                  <c:v>1153.1384599999999</c:v>
                </c:pt>
                <c:pt idx="1107">
                  <c:v>1152.6728000000001</c:v>
                </c:pt>
                <c:pt idx="1108">
                  <c:v>1152.24098</c:v>
                </c:pt>
                <c:pt idx="1109">
                  <c:v>1151.7953</c:v>
                </c:pt>
                <c:pt idx="1110">
                  <c:v>1151.35538</c:v>
                </c:pt>
                <c:pt idx="1111">
                  <c:v>1150.9102399999999</c:v>
                </c:pt>
                <c:pt idx="1112">
                  <c:v>1150.4661799999999</c:v>
                </c:pt>
                <c:pt idx="1113">
                  <c:v>1150.0273400000001</c:v>
                </c:pt>
                <c:pt idx="1114">
                  <c:v>1149.57032</c:v>
                </c:pt>
                <c:pt idx="1115">
                  <c:v>1149.11852</c:v>
                </c:pt>
                <c:pt idx="1116">
                  <c:v>1148.68418</c:v>
                </c:pt>
                <c:pt idx="1117">
                  <c:v>1148.2422799999999</c:v>
                </c:pt>
                <c:pt idx="1118">
                  <c:v>1147.8025399999999</c:v>
                </c:pt>
                <c:pt idx="1119">
                  <c:v>1147.3448000000001</c:v>
                </c:pt>
                <c:pt idx="1120">
                  <c:v>1146.8948</c:v>
                </c:pt>
                <c:pt idx="1121">
                  <c:v>1146.46658</c:v>
                </c:pt>
                <c:pt idx="1122">
                  <c:v>1146.01496</c:v>
                </c:pt>
                <c:pt idx="1123">
                  <c:v>1145.5770199999999</c:v>
                </c:pt>
                <c:pt idx="1124">
                  <c:v>1145.1268399999999</c:v>
                </c:pt>
                <c:pt idx="1125">
                  <c:v>1144.6876400000001</c:v>
                </c:pt>
                <c:pt idx="1126">
                  <c:v>1144.2457400000001</c:v>
                </c:pt>
                <c:pt idx="1127">
                  <c:v>1143.8105</c:v>
                </c:pt>
                <c:pt idx="1128">
                  <c:v>1143.35726</c:v>
                </c:pt>
                <c:pt idx="1129">
                  <c:v>1142.91176</c:v>
                </c:pt>
                <c:pt idx="1130">
                  <c:v>1142.4639199999999</c:v>
                </c:pt>
                <c:pt idx="1131">
                  <c:v>1142.0243599999999</c:v>
                </c:pt>
                <c:pt idx="1132">
                  <c:v>1141.5869600000001</c:v>
                </c:pt>
                <c:pt idx="1133">
                  <c:v>1141.1430800000001</c:v>
                </c:pt>
                <c:pt idx="1134">
                  <c:v>1140.70514</c:v>
                </c:pt>
                <c:pt idx="1135">
                  <c:v>1140.27566</c:v>
                </c:pt>
                <c:pt idx="1136">
                  <c:v>1139.84744</c:v>
                </c:pt>
                <c:pt idx="1137">
                  <c:v>1139.39096</c:v>
                </c:pt>
                <c:pt idx="1138">
                  <c:v>1138.9483399999999</c:v>
                </c:pt>
                <c:pt idx="1139">
                  <c:v>1138.5121999999999</c:v>
                </c:pt>
                <c:pt idx="1140">
                  <c:v>1138.0753400000001</c:v>
                </c:pt>
                <c:pt idx="1141">
                  <c:v>1137.6410000000001</c:v>
                </c:pt>
                <c:pt idx="1142">
                  <c:v>1137.2036000000001</c:v>
                </c:pt>
                <c:pt idx="1143">
                  <c:v>1136.76962</c:v>
                </c:pt>
                <c:pt idx="1144">
                  <c:v>1136.34428</c:v>
                </c:pt>
                <c:pt idx="1145">
                  <c:v>1135.89554</c:v>
                </c:pt>
                <c:pt idx="1146">
                  <c:v>1135.45346</c:v>
                </c:pt>
                <c:pt idx="1147">
                  <c:v>1135.0221799999999</c:v>
                </c:pt>
                <c:pt idx="1148">
                  <c:v>1134.5959399999999</c:v>
                </c:pt>
                <c:pt idx="1149">
                  <c:v>1134.1741999999999</c:v>
                </c:pt>
                <c:pt idx="1150">
                  <c:v>1133.7529999999999</c:v>
                </c:pt>
                <c:pt idx="1151">
                  <c:v>1133.3362999999999</c:v>
                </c:pt>
                <c:pt idx="1152">
                  <c:v>1132.9143799999999</c:v>
                </c:pt>
                <c:pt idx="1153">
                  <c:v>1132.4976799999999</c:v>
                </c:pt>
                <c:pt idx="1154">
                  <c:v>1132.0768399999999</c:v>
                </c:pt>
                <c:pt idx="1155">
                  <c:v>1131.67976</c:v>
                </c:pt>
                <c:pt idx="1156">
                  <c:v>1131.28394</c:v>
                </c:pt>
                <c:pt idx="1157">
                  <c:v>1130.8775000000001</c:v>
                </c:pt>
                <c:pt idx="1158">
                  <c:v>1130.4590000000001</c:v>
                </c:pt>
                <c:pt idx="1159">
                  <c:v>1130.0390600000001</c:v>
                </c:pt>
                <c:pt idx="1160">
                  <c:v>1129.6290200000001</c:v>
                </c:pt>
                <c:pt idx="1161">
                  <c:v>1129.2310399999999</c:v>
                </c:pt>
                <c:pt idx="1162">
                  <c:v>1128.8170399999999</c:v>
                </c:pt>
                <c:pt idx="1163">
                  <c:v>1128.4217599999999</c:v>
                </c:pt>
                <c:pt idx="1164">
                  <c:v>1128.00506</c:v>
                </c:pt>
                <c:pt idx="1165">
                  <c:v>1127.61662</c:v>
                </c:pt>
                <c:pt idx="1166">
                  <c:v>1127.20712</c:v>
                </c:pt>
                <c:pt idx="1167">
                  <c:v>1126.8154400000001</c:v>
                </c:pt>
                <c:pt idx="1168">
                  <c:v>1126.4126000000001</c:v>
                </c:pt>
                <c:pt idx="1169">
                  <c:v>1126.0120999999999</c:v>
                </c:pt>
                <c:pt idx="1170">
                  <c:v>1125.62438</c:v>
                </c:pt>
                <c:pt idx="1171">
                  <c:v>1125.23648</c:v>
                </c:pt>
                <c:pt idx="1172">
                  <c:v>1124.8539800000001</c:v>
                </c:pt>
                <c:pt idx="1173">
                  <c:v>1124.4590599999999</c:v>
                </c:pt>
                <c:pt idx="1174">
                  <c:v>1124.07998</c:v>
                </c:pt>
                <c:pt idx="1175">
                  <c:v>1123.69874</c:v>
                </c:pt>
                <c:pt idx="1176">
                  <c:v>1123.3108400000001</c:v>
                </c:pt>
                <c:pt idx="1177">
                  <c:v>1122.9312199999999</c:v>
                </c:pt>
                <c:pt idx="1178">
                  <c:v>1122.54134</c:v>
                </c:pt>
                <c:pt idx="1179">
                  <c:v>1122.1779200000001</c:v>
                </c:pt>
                <c:pt idx="1180">
                  <c:v>1121.81432</c:v>
                </c:pt>
                <c:pt idx="1181">
                  <c:v>1121.43254</c:v>
                </c:pt>
                <c:pt idx="1182">
                  <c:v>1121.0559800000001</c:v>
                </c:pt>
                <c:pt idx="1183">
                  <c:v>1120.69364</c:v>
                </c:pt>
                <c:pt idx="1184">
                  <c:v>1120.31384</c:v>
                </c:pt>
                <c:pt idx="1185">
                  <c:v>1119.9484399999999</c:v>
                </c:pt>
                <c:pt idx="1186">
                  <c:v>1119.58916</c:v>
                </c:pt>
                <c:pt idx="1187">
                  <c:v>1119.2144000000001</c:v>
                </c:pt>
                <c:pt idx="1188">
                  <c:v>1118.8457599999999</c:v>
                </c:pt>
                <c:pt idx="1189">
                  <c:v>1118.48504</c:v>
                </c:pt>
                <c:pt idx="1190">
                  <c:v>1118.1343999999999</c:v>
                </c:pt>
                <c:pt idx="1191">
                  <c:v>1117.76576</c:v>
                </c:pt>
                <c:pt idx="1192">
                  <c:v>1117.4088200000001</c:v>
                </c:pt>
                <c:pt idx="1193">
                  <c:v>1117.05818</c:v>
                </c:pt>
                <c:pt idx="1194">
                  <c:v>1116.7012400000001</c:v>
                </c:pt>
                <c:pt idx="1195">
                  <c:v>1116.3434</c:v>
                </c:pt>
                <c:pt idx="1196">
                  <c:v>1115.9996000000001</c:v>
                </c:pt>
                <c:pt idx="1197">
                  <c:v>1115.65004</c:v>
                </c:pt>
                <c:pt idx="1198">
                  <c:v>1115.3049799999999</c:v>
                </c:pt>
                <c:pt idx="1199">
                  <c:v>1114.95416</c:v>
                </c:pt>
                <c:pt idx="1200">
                  <c:v>1114.6008200000001</c:v>
                </c:pt>
                <c:pt idx="1201">
                  <c:v>1114.26008</c:v>
                </c:pt>
                <c:pt idx="1202">
                  <c:v>1113.9267199999999</c:v>
                </c:pt>
                <c:pt idx="1203">
                  <c:v>1113.5796800000001</c:v>
                </c:pt>
                <c:pt idx="1204">
                  <c:v>1113.24632</c:v>
                </c:pt>
                <c:pt idx="1205">
                  <c:v>1112.9055800000001</c:v>
                </c:pt>
                <c:pt idx="1206">
                  <c:v>1112.56124</c:v>
                </c:pt>
                <c:pt idx="1207">
                  <c:v>1112.2291399999999</c:v>
                </c:pt>
                <c:pt idx="1208">
                  <c:v>1111.8927200000001</c:v>
                </c:pt>
                <c:pt idx="1209">
                  <c:v>1111.56656</c:v>
                </c:pt>
                <c:pt idx="1210">
                  <c:v>1111.2295999999999</c:v>
                </c:pt>
                <c:pt idx="1211">
                  <c:v>1110.90506</c:v>
                </c:pt>
                <c:pt idx="1212">
                  <c:v>1110.57962</c:v>
                </c:pt>
                <c:pt idx="1213">
                  <c:v>1110.2320400000001</c:v>
                </c:pt>
                <c:pt idx="1214">
                  <c:v>1109.88608</c:v>
                </c:pt>
                <c:pt idx="1215">
                  <c:v>1109.5496599999999</c:v>
                </c:pt>
                <c:pt idx="1216">
                  <c:v>1109.2344800000001</c:v>
                </c:pt>
                <c:pt idx="1217">
                  <c:v>1108.9067</c:v>
                </c:pt>
                <c:pt idx="1218">
                  <c:v>1108.5823399999999</c:v>
                </c:pt>
                <c:pt idx="1219">
                  <c:v>1108.2486200000001</c:v>
                </c:pt>
                <c:pt idx="1220">
                  <c:v>1107.92444</c:v>
                </c:pt>
                <c:pt idx="1221">
                  <c:v>1107.61466</c:v>
                </c:pt>
                <c:pt idx="1222">
                  <c:v>1107.2798600000001</c:v>
                </c:pt>
                <c:pt idx="1223">
                  <c:v>1106.92886</c:v>
                </c:pt>
                <c:pt idx="1224">
                  <c:v>1106.6167399999999</c:v>
                </c:pt>
                <c:pt idx="1225">
                  <c:v>1106.3056999999999</c:v>
                </c:pt>
                <c:pt idx="1226">
                  <c:v>1105.95128</c:v>
                </c:pt>
                <c:pt idx="1227">
                  <c:v>1105.6137799999999</c:v>
                </c:pt>
                <c:pt idx="1228">
                  <c:v>1105.2908600000001</c:v>
                </c:pt>
                <c:pt idx="1229">
                  <c:v>1104.97046</c:v>
                </c:pt>
                <c:pt idx="1230">
                  <c:v>1104.6453799999999</c:v>
                </c:pt>
                <c:pt idx="1231">
                  <c:v>1104.3140000000001</c:v>
                </c:pt>
                <c:pt idx="1232">
                  <c:v>1103.97488</c:v>
                </c:pt>
                <c:pt idx="1233">
                  <c:v>1103.6559199999999</c:v>
                </c:pt>
                <c:pt idx="1234">
                  <c:v>1103.3430800000001</c:v>
                </c:pt>
                <c:pt idx="1235">
                  <c:v>1103.0126</c:v>
                </c:pt>
                <c:pt idx="1236">
                  <c:v>1102.68968</c:v>
                </c:pt>
                <c:pt idx="1237">
                  <c:v>1102.3728799999999</c:v>
                </c:pt>
                <c:pt idx="1238">
                  <c:v>1102.0611200000001</c:v>
                </c:pt>
                <c:pt idx="1239">
                  <c:v>1101.75368</c:v>
                </c:pt>
                <c:pt idx="1240">
                  <c:v>1101.4412</c:v>
                </c:pt>
                <c:pt idx="1241">
                  <c:v>1101.1265599999999</c:v>
                </c:pt>
                <c:pt idx="1242">
                  <c:v>1100.8290199999999</c:v>
                </c:pt>
                <c:pt idx="1243">
                  <c:v>1100.5399399999999</c:v>
                </c:pt>
                <c:pt idx="1244">
                  <c:v>1100.2451000000001</c:v>
                </c:pt>
                <c:pt idx="1245">
                  <c:v>1099.9553000000001</c:v>
                </c:pt>
                <c:pt idx="1246">
                  <c:v>1099.6827800000001</c:v>
                </c:pt>
                <c:pt idx="1247">
                  <c:v>1099.4142199999999</c:v>
                </c:pt>
                <c:pt idx="1248">
                  <c:v>1099.1377399999999</c:v>
                </c:pt>
                <c:pt idx="1249">
                  <c:v>1098.8689999999999</c:v>
                </c:pt>
                <c:pt idx="1250">
                  <c:v>1098.6033199999999</c:v>
                </c:pt>
                <c:pt idx="1251">
                  <c:v>1098.33422</c:v>
                </c:pt>
                <c:pt idx="1252">
                  <c:v>1098.07556</c:v>
                </c:pt>
                <c:pt idx="1253">
                  <c:v>1097.82428</c:v>
                </c:pt>
                <c:pt idx="1254">
                  <c:v>1097.5710200000001</c:v>
                </c:pt>
                <c:pt idx="1255">
                  <c:v>1097.3307199999999</c:v>
                </c:pt>
                <c:pt idx="1256">
                  <c:v>1097.08952</c:v>
                </c:pt>
                <c:pt idx="1257">
                  <c:v>1096.84274</c:v>
                </c:pt>
                <c:pt idx="1258">
                  <c:v>1096.5916400000001</c:v>
                </c:pt>
                <c:pt idx="1259">
                  <c:v>1096.3507999999999</c:v>
                </c:pt>
                <c:pt idx="1260">
                  <c:v>1096.13786</c:v>
                </c:pt>
                <c:pt idx="1261">
                  <c:v>1095.8936000000001</c:v>
                </c:pt>
                <c:pt idx="1262">
                  <c:v>1095.6360199999999</c:v>
                </c:pt>
                <c:pt idx="1263">
                  <c:v>1095.39752</c:v>
                </c:pt>
                <c:pt idx="1264">
                  <c:v>1095.1725200000001</c:v>
                </c:pt>
                <c:pt idx="1265">
                  <c:v>1094.9448199999999</c:v>
                </c:pt>
                <c:pt idx="1266">
                  <c:v>1094.71046</c:v>
                </c:pt>
                <c:pt idx="1267">
                  <c:v>1094.4707000000001</c:v>
                </c:pt>
                <c:pt idx="1268">
                  <c:v>1094.2446199999999</c:v>
                </c:pt>
                <c:pt idx="1269">
                  <c:v>1094.01674</c:v>
                </c:pt>
                <c:pt idx="1270">
                  <c:v>1093.8032599999999</c:v>
                </c:pt>
                <c:pt idx="1271">
                  <c:v>1093.58816</c:v>
                </c:pt>
                <c:pt idx="1272">
                  <c:v>1093.3593800000001</c:v>
                </c:pt>
                <c:pt idx="1273">
                  <c:v>1093.1181799999999</c:v>
                </c:pt>
                <c:pt idx="1274">
                  <c:v>1092.90398</c:v>
                </c:pt>
                <c:pt idx="1275">
                  <c:v>1092.6769999999999</c:v>
                </c:pt>
                <c:pt idx="1276">
                  <c:v>1092.45956</c:v>
                </c:pt>
                <c:pt idx="1277">
                  <c:v>1092.2390600000001</c:v>
                </c:pt>
                <c:pt idx="1278">
                  <c:v>1092.0101</c:v>
                </c:pt>
                <c:pt idx="1279">
                  <c:v>1091.77898</c:v>
                </c:pt>
                <c:pt idx="1280">
                  <c:v>1091.5635199999999</c:v>
                </c:pt>
                <c:pt idx="1281">
                  <c:v>1091.33852</c:v>
                </c:pt>
                <c:pt idx="1282">
                  <c:v>1091.1092000000001</c:v>
                </c:pt>
                <c:pt idx="1283">
                  <c:v>1090.88474</c:v>
                </c:pt>
                <c:pt idx="1284">
                  <c:v>1090.65398</c:v>
                </c:pt>
                <c:pt idx="1285">
                  <c:v>1090.4205199999999</c:v>
                </c:pt>
                <c:pt idx="1286">
                  <c:v>1090.1966</c:v>
                </c:pt>
                <c:pt idx="1287">
                  <c:v>1089.9757400000001</c:v>
                </c:pt>
                <c:pt idx="1288">
                  <c:v>1089.7500199999999</c:v>
                </c:pt>
                <c:pt idx="1289">
                  <c:v>1089.52412</c:v>
                </c:pt>
                <c:pt idx="1290">
                  <c:v>1089.2881400000001</c:v>
                </c:pt>
                <c:pt idx="1291">
                  <c:v>1089.06242</c:v>
                </c:pt>
                <c:pt idx="1292">
                  <c:v>1088.8496600000001</c:v>
                </c:pt>
                <c:pt idx="1293">
                  <c:v>1088.6165599999999</c:v>
                </c:pt>
                <c:pt idx="1294">
                  <c:v>1088.39354</c:v>
                </c:pt>
                <c:pt idx="1295">
                  <c:v>1088.1705199999999</c:v>
                </c:pt>
                <c:pt idx="1296">
                  <c:v>1087.94228</c:v>
                </c:pt>
                <c:pt idx="1297">
                  <c:v>1087.7041400000001</c:v>
                </c:pt>
                <c:pt idx="1298">
                  <c:v>1087.4659999999999</c:v>
                </c:pt>
                <c:pt idx="1299">
                  <c:v>1087.23164</c:v>
                </c:pt>
                <c:pt idx="1300">
                  <c:v>1086.9989</c:v>
                </c:pt>
                <c:pt idx="1301">
                  <c:v>1086.7580599999999</c:v>
                </c:pt>
                <c:pt idx="1302">
                  <c:v>1086.51632</c:v>
                </c:pt>
                <c:pt idx="1303">
                  <c:v>1086.27494</c:v>
                </c:pt>
                <c:pt idx="1304">
                  <c:v>1086.0420200000001</c:v>
                </c:pt>
                <c:pt idx="1305">
                  <c:v>1085.7950599999999</c:v>
                </c:pt>
                <c:pt idx="1306">
                  <c:v>1085.55584</c:v>
                </c:pt>
                <c:pt idx="1307">
                  <c:v>1085.3015</c:v>
                </c:pt>
                <c:pt idx="1308">
                  <c:v>1085.0559800000001</c:v>
                </c:pt>
                <c:pt idx="1309">
                  <c:v>1084.8100999999999</c:v>
                </c:pt>
                <c:pt idx="1310">
                  <c:v>1084.58024</c:v>
                </c:pt>
                <c:pt idx="1311">
                  <c:v>1084.3363400000001</c:v>
                </c:pt>
                <c:pt idx="1312">
                  <c:v>1084.0785800000001</c:v>
                </c:pt>
                <c:pt idx="1313">
                  <c:v>1083.8362999999999</c:v>
                </c:pt>
                <c:pt idx="1314">
                  <c:v>1083.60806</c:v>
                </c:pt>
                <c:pt idx="1315">
                  <c:v>1083.3668600000001</c:v>
                </c:pt>
                <c:pt idx="1316">
                  <c:v>1083.0966800000001</c:v>
                </c:pt>
                <c:pt idx="1317">
                  <c:v>1082.8381999999999</c:v>
                </c:pt>
                <c:pt idx="1318">
                  <c:v>1082.5782799999999</c:v>
                </c:pt>
                <c:pt idx="1319">
                  <c:v>1082.31008</c:v>
                </c:pt>
                <c:pt idx="1320">
                  <c:v>1082.05178</c:v>
                </c:pt>
                <c:pt idx="1321">
                  <c:v>1081.79492</c:v>
                </c:pt>
                <c:pt idx="1322">
                  <c:v>1081.5197000000001</c:v>
                </c:pt>
                <c:pt idx="1323">
                  <c:v>1081.2588800000001</c:v>
                </c:pt>
                <c:pt idx="1324">
                  <c:v>1080.9955399999999</c:v>
                </c:pt>
                <c:pt idx="1325">
                  <c:v>1080.7237399999999</c:v>
                </c:pt>
                <c:pt idx="1326">
                  <c:v>1080.4335799999999</c:v>
                </c:pt>
                <c:pt idx="1327">
                  <c:v>1080.1626799999999</c:v>
                </c:pt>
                <c:pt idx="1328">
                  <c:v>1079.9034799999999</c:v>
                </c:pt>
                <c:pt idx="1329">
                  <c:v>1079.6062999999999</c:v>
                </c:pt>
                <c:pt idx="1330">
                  <c:v>1079.3292799999999</c:v>
                </c:pt>
                <c:pt idx="1331">
                  <c:v>1079.0531599999999</c:v>
                </c:pt>
                <c:pt idx="1332">
                  <c:v>1078.7797399999999</c:v>
                </c:pt>
                <c:pt idx="1333">
                  <c:v>1078.50614</c:v>
                </c:pt>
                <c:pt idx="1334">
                  <c:v>1078.2203</c:v>
                </c:pt>
                <c:pt idx="1335">
                  <c:v>1077.9310399999999</c:v>
                </c:pt>
                <c:pt idx="1336">
                  <c:v>1077.6478999999999</c:v>
                </c:pt>
                <c:pt idx="1337">
                  <c:v>1077.3678199999999</c:v>
                </c:pt>
                <c:pt idx="1338">
                  <c:v>1077.0870199999999</c:v>
                </c:pt>
                <c:pt idx="1339">
                  <c:v>1076.7930799999999</c:v>
                </c:pt>
                <c:pt idx="1340">
                  <c:v>1076.5011199999999</c:v>
                </c:pt>
                <c:pt idx="1341">
                  <c:v>1076.2217599999999</c:v>
                </c:pt>
                <c:pt idx="1342">
                  <c:v>1075.9254800000001</c:v>
                </c:pt>
                <c:pt idx="1343">
                  <c:v>1075.6160600000001</c:v>
                </c:pt>
                <c:pt idx="1344">
                  <c:v>1075.31978</c:v>
                </c:pt>
                <c:pt idx="1345">
                  <c:v>1075.02188</c:v>
                </c:pt>
                <c:pt idx="1346">
                  <c:v>1074.72416</c:v>
                </c:pt>
                <c:pt idx="1347">
                  <c:v>1074.4138399999999</c:v>
                </c:pt>
                <c:pt idx="1348">
                  <c:v>1074.1051399999999</c:v>
                </c:pt>
                <c:pt idx="1349">
                  <c:v>1073.7822200000001</c:v>
                </c:pt>
                <c:pt idx="1350">
                  <c:v>1073.4737</c:v>
                </c:pt>
                <c:pt idx="1351">
                  <c:v>1073.16086</c:v>
                </c:pt>
                <c:pt idx="1352">
                  <c:v>1072.8440599999999</c:v>
                </c:pt>
                <c:pt idx="1353">
                  <c:v>1072.5220400000001</c:v>
                </c:pt>
                <c:pt idx="1354">
                  <c:v>1072.1966</c:v>
                </c:pt>
                <c:pt idx="1355">
                  <c:v>1071.8688199999999</c:v>
                </c:pt>
                <c:pt idx="1356">
                  <c:v>1071.5406800000001</c:v>
                </c:pt>
                <c:pt idx="1357">
                  <c:v>1071.20174</c:v>
                </c:pt>
                <c:pt idx="1358">
                  <c:v>1070.8798999999999</c:v>
                </c:pt>
                <c:pt idx="1359">
                  <c:v>1070.54312</c:v>
                </c:pt>
                <c:pt idx="1360">
                  <c:v>1070.1919399999999</c:v>
                </c:pt>
                <c:pt idx="1361">
                  <c:v>1069.8539000000001</c:v>
                </c:pt>
                <c:pt idx="1362">
                  <c:v>1069.5056</c:v>
                </c:pt>
                <c:pt idx="1363">
                  <c:v>1069.1562200000001</c:v>
                </c:pt>
                <c:pt idx="1364">
                  <c:v>1068.82466</c:v>
                </c:pt>
                <c:pt idx="1365">
                  <c:v>1068.4706000000001</c:v>
                </c:pt>
                <c:pt idx="1366">
                  <c:v>1068.12068</c:v>
                </c:pt>
                <c:pt idx="1367">
                  <c:v>1067.7887599999999</c:v>
                </c:pt>
                <c:pt idx="1368">
                  <c:v>1067.43794</c:v>
                </c:pt>
                <c:pt idx="1369">
                  <c:v>1067.0991799999999</c:v>
                </c:pt>
                <c:pt idx="1370">
                  <c:v>1066.7584400000001</c:v>
                </c:pt>
                <c:pt idx="1371">
                  <c:v>1066.4078</c:v>
                </c:pt>
                <c:pt idx="1372">
                  <c:v>1066.0665200000001</c:v>
                </c:pt>
                <c:pt idx="1373">
                  <c:v>1065.713</c:v>
                </c:pt>
                <c:pt idx="1374">
                  <c:v>1065.3431</c:v>
                </c:pt>
                <c:pt idx="1375">
                  <c:v>1064.9672599999999</c:v>
                </c:pt>
                <c:pt idx="1376">
                  <c:v>1064.59934</c:v>
                </c:pt>
                <c:pt idx="1377">
                  <c:v>1064.2447400000001</c:v>
                </c:pt>
                <c:pt idx="1378">
                  <c:v>1063.89302</c:v>
                </c:pt>
                <c:pt idx="1379">
                  <c:v>1063.5270800000001</c:v>
                </c:pt>
                <c:pt idx="1380">
                  <c:v>1063.1723</c:v>
                </c:pt>
                <c:pt idx="1381">
                  <c:v>1062.8222000000001</c:v>
                </c:pt>
                <c:pt idx="1382">
                  <c:v>1062.4665199999999</c:v>
                </c:pt>
                <c:pt idx="1383">
                  <c:v>1062.10454</c:v>
                </c:pt>
                <c:pt idx="1384">
                  <c:v>1061.7342799999999</c:v>
                </c:pt>
                <c:pt idx="1385">
                  <c:v>1061.36132</c:v>
                </c:pt>
                <c:pt idx="1386">
                  <c:v>1061.0096000000001</c:v>
                </c:pt>
                <c:pt idx="1387">
                  <c:v>1060.65608</c:v>
                </c:pt>
                <c:pt idx="1388">
                  <c:v>1060.2833000000001</c:v>
                </c:pt>
                <c:pt idx="1389">
                  <c:v>1059.8939600000001</c:v>
                </c:pt>
                <c:pt idx="1390">
                  <c:v>1059.5080399999999</c:v>
                </c:pt>
                <c:pt idx="1391">
                  <c:v>1059.1313</c:v>
                </c:pt>
                <c:pt idx="1392">
                  <c:v>1058.7763399999999</c:v>
                </c:pt>
                <c:pt idx="1393">
                  <c:v>1058.39996</c:v>
                </c:pt>
                <c:pt idx="1394">
                  <c:v>1058.02466</c:v>
                </c:pt>
                <c:pt idx="1395">
                  <c:v>1057.6491799999999</c:v>
                </c:pt>
                <c:pt idx="1396">
                  <c:v>1057.2728</c:v>
                </c:pt>
                <c:pt idx="1397">
                  <c:v>1056.88526</c:v>
                </c:pt>
                <c:pt idx="1398">
                  <c:v>1056.5004200000001</c:v>
                </c:pt>
                <c:pt idx="1399">
                  <c:v>1056.1137799999999</c:v>
                </c:pt>
                <c:pt idx="1400">
                  <c:v>1055.71958</c:v>
                </c:pt>
                <c:pt idx="1401">
                  <c:v>1055.32862</c:v>
                </c:pt>
                <c:pt idx="1402">
                  <c:v>1054.9392800000001</c:v>
                </c:pt>
                <c:pt idx="1403">
                  <c:v>1054.5425600000001</c:v>
                </c:pt>
                <c:pt idx="1404">
                  <c:v>1054.1542999999999</c:v>
                </c:pt>
                <c:pt idx="1405">
                  <c:v>1053.76298</c:v>
                </c:pt>
                <c:pt idx="1406">
                  <c:v>1053.3812</c:v>
                </c:pt>
                <c:pt idx="1407">
                  <c:v>1052.9796200000001</c:v>
                </c:pt>
                <c:pt idx="1408">
                  <c:v>1052.5695800000001</c:v>
                </c:pt>
                <c:pt idx="1409">
                  <c:v>1052.1924799999999</c:v>
                </c:pt>
                <c:pt idx="1410">
                  <c:v>1051.8044</c:v>
                </c:pt>
                <c:pt idx="1411">
                  <c:v>1051.41704</c:v>
                </c:pt>
                <c:pt idx="1412">
                  <c:v>1051.0230200000001</c:v>
                </c:pt>
                <c:pt idx="1413">
                  <c:v>1050.6333199999999</c:v>
                </c:pt>
                <c:pt idx="1414">
                  <c:v>1050.2320999999999</c:v>
                </c:pt>
                <c:pt idx="1415">
                  <c:v>1049.8559</c:v>
                </c:pt>
                <c:pt idx="1416">
                  <c:v>1049.4689000000001</c:v>
                </c:pt>
                <c:pt idx="1417">
                  <c:v>1049.0367200000001</c:v>
                </c:pt>
                <c:pt idx="1418">
                  <c:v>1048.6439600000001</c:v>
                </c:pt>
                <c:pt idx="1419">
                  <c:v>1048.2531799999999</c:v>
                </c:pt>
                <c:pt idx="1420">
                  <c:v>1047.85286</c:v>
                </c:pt>
                <c:pt idx="1421">
                  <c:v>1047.45416</c:v>
                </c:pt>
                <c:pt idx="1422">
                  <c:v>1047.0718400000001</c:v>
                </c:pt>
                <c:pt idx="1423">
                  <c:v>1046.6875399999999</c:v>
                </c:pt>
                <c:pt idx="1424">
                  <c:v>1046.2917199999999</c:v>
                </c:pt>
                <c:pt idx="1425">
                  <c:v>1045.88168</c:v>
                </c:pt>
                <c:pt idx="1426">
                  <c:v>1045.48334</c:v>
                </c:pt>
                <c:pt idx="1427">
                  <c:v>1045.0956200000001</c:v>
                </c:pt>
                <c:pt idx="1428">
                  <c:v>1044.7098800000001</c:v>
                </c:pt>
                <c:pt idx="1429">
                  <c:v>1044.3225199999999</c:v>
                </c:pt>
                <c:pt idx="1430">
                  <c:v>1043.92922</c:v>
                </c:pt>
                <c:pt idx="1431">
                  <c:v>1043.5485200000001</c:v>
                </c:pt>
                <c:pt idx="1432">
                  <c:v>1043.1593600000001</c:v>
                </c:pt>
                <c:pt idx="1433">
                  <c:v>1042.7694799999999</c:v>
                </c:pt>
                <c:pt idx="1434">
                  <c:v>1042.36772</c:v>
                </c:pt>
                <c:pt idx="1435">
                  <c:v>1041.96992</c:v>
                </c:pt>
                <c:pt idx="1436">
                  <c:v>1041.5850800000001</c:v>
                </c:pt>
                <c:pt idx="1437">
                  <c:v>1041.2027599999999</c:v>
                </c:pt>
                <c:pt idx="1438">
                  <c:v>1040.8056799999999</c:v>
                </c:pt>
                <c:pt idx="1439">
                  <c:v>1040.42948</c:v>
                </c:pt>
                <c:pt idx="1440">
                  <c:v>1040.0586800000001</c:v>
                </c:pt>
                <c:pt idx="1441">
                  <c:v>1039.6642999999999</c:v>
                </c:pt>
                <c:pt idx="1442">
                  <c:v>1039.2655999999999</c:v>
                </c:pt>
                <c:pt idx="1443">
                  <c:v>1038.86924</c:v>
                </c:pt>
                <c:pt idx="1444">
                  <c:v>1038.4745</c:v>
                </c:pt>
                <c:pt idx="1445">
                  <c:v>1038.0803000000001</c:v>
                </c:pt>
                <c:pt idx="1446">
                  <c:v>1037.6776400000001</c:v>
                </c:pt>
                <c:pt idx="1447">
                  <c:v>1037.2524800000001</c:v>
                </c:pt>
                <c:pt idx="1448">
                  <c:v>1036.8339800000001</c:v>
                </c:pt>
                <c:pt idx="1449">
                  <c:v>1036.4430199999999</c:v>
                </c:pt>
                <c:pt idx="1450">
                  <c:v>1036.05134</c:v>
                </c:pt>
                <c:pt idx="1451">
                  <c:v>1035.64958</c:v>
                </c:pt>
                <c:pt idx="1452">
                  <c:v>1035.22982</c:v>
                </c:pt>
                <c:pt idx="1453">
                  <c:v>1034.8268</c:v>
                </c:pt>
                <c:pt idx="1454">
                  <c:v>1034.4344000000001</c:v>
                </c:pt>
                <c:pt idx="1455">
                  <c:v>1034.0495599999999</c:v>
                </c:pt>
                <c:pt idx="1456">
                  <c:v>1033.64564</c:v>
                </c:pt>
                <c:pt idx="1457">
                  <c:v>1033.23434</c:v>
                </c:pt>
                <c:pt idx="1458">
                  <c:v>1032.82934</c:v>
                </c:pt>
                <c:pt idx="1459">
                  <c:v>1032.43154</c:v>
                </c:pt>
                <c:pt idx="1460">
                  <c:v>1032.0359000000001</c:v>
                </c:pt>
                <c:pt idx="1461">
                  <c:v>1031.6427799999999</c:v>
                </c:pt>
                <c:pt idx="1462">
                  <c:v>1031.26064</c:v>
                </c:pt>
                <c:pt idx="1463">
                  <c:v>1030.86914</c:v>
                </c:pt>
                <c:pt idx="1464">
                  <c:v>1030.4765600000001</c:v>
                </c:pt>
                <c:pt idx="1465">
                  <c:v>1030.0866799999999</c:v>
                </c:pt>
                <c:pt idx="1466">
                  <c:v>1029.6946399999999</c:v>
                </c:pt>
                <c:pt idx="1467">
                  <c:v>1029.29036</c:v>
                </c:pt>
                <c:pt idx="1468">
                  <c:v>1028.90624</c:v>
                </c:pt>
                <c:pt idx="1469">
                  <c:v>1028.5034000000001</c:v>
                </c:pt>
                <c:pt idx="1470">
                  <c:v>1028.1194599999999</c:v>
                </c:pt>
                <c:pt idx="1471">
                  <c:v>1027.7259799999999</c:v>
                </c:pt>
                <c:pt idx="1472">
                  <c:v>1027.35698</c:v>
                </c:pt>
                <c:pt idx="1473">
                  <c:v>1026.9798800000001</c:v>
                </c:pt>
                <c:pt idx="1474">
                  <c:v>1026.5833399999999</c:v>
                </c:pt>
                <c:pt idx="1475">
                  <c:v>1026.1711399999999</c:v>
                </c:pt>
                <c:pt idx="1476">
                  <c:v>1025.76974</c:v>
                </c:pt>
                <c:pt idx="1477">
                  <c:v>1025.37302</c:v>
                </c:pt>
                <c:pt idx="1478">
                  <c:v>1024.97594</c:v>
                </c:pt>
                <c:pt idx="1479">
                  <c:v>1024.5707600000001</c:v>
                </c:pt>
                <c:pt idx="1480">
                  <c:v>1024.1905999999999</c:v>
                </c:pt>
                <c:pt idx="1481">
                  <c:v>1023.81998</c:v>
                </c:pt>
                <c:pt idx="1482">
                  <c:v>1023.42704</c:v>
                </c:pt>
                <c:pt idx="1483">
                  <c:v>1023.03554</c:v>
                </c:pt>
                <c:pt idx="1484">
                  <c:v>1022.64944</c:v>
                </c:pt>
                <c:pt idx="1485">
                  <c:v>1022.25218</c:v>
                </c:pt>
                <c:pt idx="1486">
                  <c:v>1021.84952</c:v>
                </c:pt>
                <c:pt idx="1487">
                  <c:v>1021.44092</c:v>
                </c:pt>
                <c:pt idx="1488">
                  <c:v>1021.01594</c:v>
                </c:pt>
                <c:pt idx="1489">
                  <c:v>1020.58898</c:v>
                </c:pt>
                <c:pt idx="1490">
                  <c:v>1020.18614</c:v>
                </c:pt>
                <c:pt idx="1491">
                  <c:v>1019.7806</c:v>
                </c:pt>
                <c:pt idx="1492">
                  <c:v>1019.3653399999999</c:v>
                </c:pt>
                <c:pt idx="1493">
                  <c:v>1018.9463</c:v>
                </c:pt>
                <c:pt idx="1494">
                  <c:v>1018.55966</c:v>
                </c:pt>
                <c:pt idx="1495">
                  <c:v>1018.17284</c:v>
                </c:pt>
                <c:pt idx="1496">
                  <c:v>1017.78332</c:v>
                </c:pt>
                <c:pt idx="1497">
                  <c:v>1017.37832</c:v>
                </c:pt>
                <c:pt idx="1498">
                  <c:v>1016.98448</c:v>
                </c:pt>
                <c:pt idx="1499">
                  <c:v>1016.5937</c:v>
                </c:pt>
                <c:pt idx="1500">
                  <c:v>1016.17772</c:v>
                </c:pt>
                <c:pt idx="1501">
                  <c:v>1015.77236</c:v>
                </c:pt>
                <c:pt idx="1502">
                  <c:v>1015.37078</c:v>
                </c:pt>
                <c:pt idx="1503">
                  <c:v>1014.989</c:v>
                </c:pt>
                <c:pt idx="1504">
                  <c:v>1014.60308</c:v>
                </c:pt>
                <c:pt idx="1505">
                  <c:v>1014.22364</c:v>
                </c:pt>
                <c:pt idx="1506">
                  <c:v>1013.82728</c:v>
                </c:pt>
                <c:pt idx="1507">
                  <c:v>1013.43398</c:v>
                </c:pt>
                <c:pt idx="1508">
                  <c:v>1013.05364</c:v>
                </c:pt>
                <c:pt idx="1509">
                  <c:v>1012.66538</c:v>
                </c:pt>
                <c:pt idx="1510">
                  <c:v>1012.244</c:v>
                </c:pt>
                <c:pt idx="1511">
                  <c:v>1011.84638</c:v>
                </c:pt>
                <c:pt idx="1512">
                  <c:v>1011.46388</c:v>
                </c:pt>
                <c:pt idx="1513">
                  <c:v>1011.05096</c:v>
                </c:pt>
                <c:pt idx="1514">
                  <c:v>1010.6427200000001</c:v>
                </c:pt>
                <c:pt idx="1515">
                  <c:v>1010.23988</c:v>
                </c:pt>
                <c:pt idx="1516">
                  <c:v>1009.83488</c:v>
                </c:pt>
                <c:pt idx="1517">
                  <c:v>1009.42322</c:v>
                </c:pt>
                <c:pt idx="1518">
                  <c:v>1009.02182</c:v>
                </c:pt>
                <c:pt idx="1519">
                  <c:v>1008.61178</c:v>
                </c:pt>
                <c:pt idx="1520">
                  <c:v>1008.21254</c:v>
                </c:pt>
                <c:pt idx="1521">
                  <c:v>1007.81456</c:v>
                </c:pt>
                <c:pt idx="1522">
                  <c:v>1007.41766</c:v>
                </c:pt>
                <c:pt idx="1523">
                  <c:v>1007.0069</c:v>
                </c:pt>
                <c:pt idx="1524">
                  <c:v>1006.60406</c:v>
                </c:pt>
                <c:pt idx="1525">
                  <c:v>1006.2005</c:v>
                </c:pt>
                <c:pt idx="1526">
                  <c:v>1005.79838</c:v>
                </c:pt>
                <c:pt idx="1527">
                  <c:v>1005.41606</c:v>
                </c:pt>
                <c:pt idx="1528">
                  <c:v>1005.0159200000001</c:v>
                </c:pt>
                <c:pt idx="1529">
                  <c:v>1004.61308</c:v>
                </c:pt>
                <c:pt idx="1530">
                  <c:v>1004.21528</c:v>
                </c:pt>
                <c:pt idx="1531">
                  <c:v>1003.8270199999999</c:v>
                </c:pt>
                <c:pt idx="1532">
                  <c:v>1003.43138</c:v>
                </c:pt>
                <c:pt idx="1533">
                  <c:v>1003.0528399999999</c:v>
                </c:pt>
                <c:pt idx="1534">
                  <c:v>1002.66764</c:v>
                </c:pt>
                <c:pt idx="1535">
                  <c:v>1002.28496</c:v>
                </c:pt>
                <c:pt idx="1536">
                  <c:v>1001.9012</c:v>
                </c:pt>
                <c:pt idx="1537">
                  <c:v>1001.49782</c:v>
                </c:pt>
                <c:pt idx="1538">
                  <c:v>1001.11118</c:v>
                </c:pt>
                <c:pt idx="1539">
                  <c:v>1000.71842</c:v>
                </c:pt>
                <c:pt idx="1540">
                  <c:v>1000.33268</c:v>
                </c:pt>
                <c:pt idx="1541">
                  <c:v>999.92372</c:v>
                </c:pt>
                <c:pt idx="1542">
                  <c:v>999.50576000000001</c:v>
                </c:pt>
                <c:pt idx="1543">
                  <c:v>999.10958000000005</c:v>
                </c:pt>
                <c:pt idx="1544">
                  <c:v>998.69827999999995</c:v>
                </c:pt>
                <c:pt idx="1545">
                  <c:v>998.29903999999999</c:v>
                </c:pt>
                <c:pt idx="1546">
                  <c:v>997.89476000000002</c:v>
                </c:pt>
                <c:pt idx="1547">
                  <c:v>997.48364000000004</c:v>
                </c:pt>
                <c:pt idx="1548">
                  <c:v>997.09051999999997</c:v>
                </c:pt>
                <c:pt idx="1549">
                  <c:v>996.6857</c:v>
                </c:pt>
                <c:pt idx="1550">
                  <c:v>996.28664000000003</c:v>
                </c:pt>
                <c:pt idx="1551">
                  <c:v>995.90449999999998</c:v>
                </c:pt>
                <c:pt idx="1552">
                  <c:v>995.49662000000001</c:v>
                </c:pt>
                <c:pt idx="1553">
                  <c:v>995.12221999999997</c:v>
                </c:pt>
                <c:pt idx="1554">
                  <c:v>994.73810000000003</c:v>
                </c:pt>
                <c:pt idx="1555">
                  <c:v>994.35289999999998</c:v>
                </c:pt>
                <c:pt idx="1556">
                  <c:v>993.97382000000005</c:v>
                </c:pt>
                <c:pt idx="1557">
                  <c:v>993.60410000000002</c:v>
                </c:pt>
                <c:pt idx="1558">
                  <c:v>993.23996</c:v>
                </c:pt>
                <c:pt idx="1559">
                  <c:v>992.87743999999998</c:v>
                </c:pt>
                <c:pt idx="1560">
                  <c:v>992.49224000000004</c:v>
                </c:pt>
                <c:pt idx="1561">
                  <c:v>992.1155</c:v>
                </c:pt>
                <c:pt idx="1562">
                  <c:v>991.73083999999994</c:v>
                </c:pt>
                <c:pt idx="1563">
                  <c:v>991.33537999999999</c:v>
                </c:pt>
                <c:pt idx="1564">
                  <c:v>990.93074000000001</c:v>
                </c:pt>
                <c:pt idx="1565">
                  <c:v>990.52394000000004</c:v>
                </c:pt>
                <c:pt idx="1566">
                  <c:v>990.13657999999998</c:v>
                </c:pt>
                <c:pt idx="1567">
                  <c:v>989.75552000000005</c:v>
                </c:pt>
                <c:pt idx="1568">
                  <c:v>989.36725999999999</c:v>
                </c:pt>
                <c:pt idx="1569">
                  <c:v>988.99141999999995</c:v>
                </c:pt>
                <c:pt idx="1570">
                  <c:v>988.61972000000003</c:v>
                </c:pt>
                <c:pt idx="1571">
                  <c:v>988.25558000000001</c:v>
                </c:pt>
                <c:pt idx="1572">
                  <c:v>987.87757999999997</c:v>
                </c:pt>
                <c:pt idx="1573">
                  <c:v>987.49544000000003</c:v>
                </c:pt>
                <c:pt idx="1574">
                  <c:v>987.11221999999998</c:v>
                </c:pt>
                <c:pt idx="1575">
                  <c:v>986.75077999999996</c:v>
                </c:pt>
                <c:pt idx="1576">
                  <c:v>986.37962000000005</c:v>
                </c:pt>
                <c:pt idx="1577">
                  <c:v>986.00594000000001</c:v>
                </c:pt>
                <c:pt idx="1578">
                  <c:v>985.63153999999997</c:v>
                </c:pt>
                <c:pt idx="1579">
                  <c:v>985.23662000000002</c:v>
                </c:pt>
                <c:pt idx="1580">
                  <c:v>984.86689999999999</c:v>
                </c:pt>
                <c:pt idx="1581">
                  <c:v>984.47234000000003</c:v>
                </c:pt>
                <c:pt idx="1582">
                  <c:v>984.08065999999997</c:v>
                </c:pt>
                <c:pt idx="1583">
                  <c:v>983.69006000000002</c:v>
                </c:pt>
                <c:pt idx="1584">
                  <c:v>983.31871999999998</c:v>
                </c:pt>
                <c:pt idx="1585">
                  <c:v>982.95133999999996</c:v>
                </c:pt>
                <c:pt idx="1586">
                  <c:v>982.59475999999995</c:v>
                </c:pt>
                <c:pt idx="1587">
                  <c:v>982.21334000000002</c:v>
                </c:pt>
                <c:pt idx="1588">
                  <c:v>981.85208</c:v>
                </c:pt>
                <c:pt idx="1589">
                  <c:v>981.49928</c:v>
                </c:pt>
                <c:pt idx="1590">
                  <c:v>981.12973999999997</c:v>
                </c:pt>
                <c:pt idx="1591">
                  <c:v>980.74202000000002</c:v>
                </c:pt>
                <c:pt idx="1592">
                  <c:v>980.36869999999999</c:v>
                </c:pt>
                <c:pt idx="1593">
                  <c:v>979.99969999999996</c:v>
                </c:pt>
                <c:pt idx="1594">
                  <c:v>979.63448000000005</c:v>
                </c:pt>
                <c:pt idx="1595">
                  <c:v>979.26062000000002</c:v>
                </c:pt>
                <c:pt idx="1596">
                  <c:v>978.89846</c:v>
                </c:pt>
                <c:pt idx="1597">
                  <c:v>978.54656</c:v>
                </c:pt>
                <c:pt idx="1598">
                  <c:v>978.18763999999999</c:v>
                </c:pt>
                <c:pt idx="1599">
                  <c:v>977.81251999999995</c:v>
                </c:pt>
                <c:pt idx="1600">
                  <c:v>977.43704000000002</c:v>
                </c:pt>
                <c:pt idx="1601">
                  <c:v>977.05597999999998</c:v>
                </c:pt>
                <c:pt idx="1602">
                  <c:v>976.69237999999996</c:v>
                </c:pt>
                <c:pt idx="1603">
                  <c:v>976.34119999999996</c:v>
                </c:pt>
                <c:pt idx="1604">
                  <c:v>975.96896000000004</c:v>
                </c:pt>
                <c:pt idx="1605">
                  <c:v>975.59041999999999</c:v>
                </c:pt>
                <c:pt idx="1606">
                  <c:v>975.20755999999994</c:v>
                </c:pt>
                <c:pt idx="1607">
                  <c:v>974.83478000000002</c:v>
                </c:pt>
                <c:pt idx="1608">
                  <c:v>974.4701</c:v>
                </c:pt>
                <c:pt idx="1609">
                  <c:v>974.10181999999998</c:v>
                </c:pt>
                <c:pt idx="1610">
                  <c:v>973.73875999999996</c:v>
                </c:pt>
                <c:pt idx="1611">
                  <c:v>973.38163999999995</c:v>
                </c:pt>
                <c:pt idx="1612">
                  <c:v>973.02200000000005</c:v>
                </c:pt>
                <c:pt idx="1613">
                  <c:v>972.66416000000004</c:v>
                </c:pt>
                <c:pt idx="1614">
                  <c:v>972.28616</c:v>
                </c:pt>
                <c:pt idx="1615">
                  <c:v>971.91139999999996</c:v>
                </c:pt>
                <c:pt idx="1616">
                  <c:v>971.53916000000004</c:v>
                </c:pt>
                <c:pt idx="1617">
                  <c:v>971.15683999999999</c:v>
                </c:pt>
                <c:pt idx="1618">
                  <c:v>970.78801999999996</c:v>
                </c:pt>
                <c:pt idx="1619">
                  <c:v>970.40336000000002</c:v>
                </c:pt>
                <c:pt idx="1620">
                  <c:v>970.04462000000001</c:v>
                </c:pt>
                <c:pt idx="1621">
                  <c:v>969.68678</c:v>
                </c:pt>
                <c:pt idx="1622">
                  <c:v>969.34676000000002</c:v>
                </c:pt>
                <c:pt idx="1623">
                  <c:v>969.00440000000003</c:v>
                </c:pt>
                <c:pt idx="1624">
                  <c:v>968.66492000000005</c:v>
                </c:pt>
                <c:pt idx="1625">
                  <c:v>968.33083999999997</c:v>
                </c:pt>
                <c:pt idx="1626">
                  <c:v>967.98127999999997</c:v>
                </c:pt>
                <c:pt idx="1627">
                  <c:v>967.64377999999999</c:v>
                </c:pt>
                <c:pt idx="1628">
                  <c:v>967.27819999999997</c:v>
                </c:pt>
                <c:pt idx="1629">
                  <c:v>966.91207999999995</c:v>
                </c:pt>
                <c:pt idx="1630">
                  <c:v>966.53192000000001</c:v>
                </c:pt>
                <c:pt idx="1631">
                  <c:v>966.15571999999997</c:v>
                </c:pt>
                <c:pt idx="1632">
                  <c:v>965.79013999999995</c:v>
                </c:pt>
                <c:pt idx="1633">
                  <c:v>965.41736000000003</c:v>
                </c:pt>
                <c:pt idx="1634">
                  <c:v>965.05340000000001</c:v>
                </c:pt>
                <c:pt idx="1635">
                  <c:v>964.70348000000001</c:v>
                </c:pt>
                <c:pt idx="1636">
                  <c:v>964.35248000000001</c:v>
                </c:pt>
                <c:pt idx="1637">
                  <c:v>963.98797999999999</c:v>
                </c:pt>
                <c:pt idx="1638">
                  <c:v>963.63265999999999</c:v>
                </c:pt>
                <c:pt idx="1639">
                  <c:v>963.28309999999999</c:v>
                </c:pt>
                <c:pt idx="1640">
                  <c:v>962.90959999999995</c:v>
                </c:pt>
                <c:pt idx="1641">
                  <c:v>962.53952000000004</c:v>
                </c:pt>
                <c:pt idx="1642">
                  <c:v>962.17466000000002</c:v>
                </c:pt>
                <c:pt idx="1643">
                  <c:v>961.82420000000002</c:v>
                </c:pt>
                <c:pt idx="1644">
                  <c:v>961.47770000000003</c:v>
                </c:pt>
                <c:pt idx="1645">
                  <c:v>961.12418000000002</c:v>
                </c:pt>
                <c:pt idx="1646">
                  <c:v>960.77300000000002</c:v>
                </c:pt>
                <c:pt idx="1647">
                  <c:v>960.40255999999999</c:v>
                </c:pt>
                <c:pt idx="1648">
                  <c:v>960.03067999999996</c:v>
                </c:pt>
                <c:pt idx="1649">
                  <c:v>959.69515999999999</c:v>
                </c:pt>
                <c:pt idx="1650">
                  <c:v>959.34163999999998</c:v>
                </c:pt>
                <c:pt idx="1651">
                  <c:v>959.02070000000003</c:v>
                </c:pt>
                <c:pt idx="1652">
                  <c:v>958.69831999999997</c:v>
                </c:pt>
                <c:pt idx="1653">
                  <c:v>958.35289999999998</c:v>
                </c:pt>
                <c:pt idx="1654">
                  <c:v>958.01486</c:v>
                </c:pt>
                <c:pt idx="1655">
                  <c:v>957.6617</c:v>
                </c:pt>
                <c:pt idx="1656">
                  <c:v>957.33122000000003</c:v>
                </c:pt>
                <c:pt idx="1657">
                  <c:v>957.00199999999995</c:v>
                </c:pt>
                <c:pt idx="1658">
                  <c:v>956.66341999999997</c:v>
                </c:pt>
                <c:pt idx="1659">
                  <c:v>956.32808</c:v>
                </c:pt>
                <c:pt idx="1660">
                  <c:v>956.01415999999995</c:v>
                </c:pt>
                <c:pt idx="1661">
                  <c:v>955.70384000000001</c:v>
                </c:pt>
                <c:pt idx="1662">
                  <c:v>955.39369999999997</c:v>
                </c:pt>
                <c:pt idx="1663">
                  <c:v>955.06682000000001</c:v>
                </c:pt>
                <c:pt idx="1664">
                  <c:v>954.73220000000003</c:v>
                </c:pt>
                <c:pt idx="1665">
                  <c:v>954.40657999999996</c:v>
                </c:pt>
                <c:pt idx="1666">
                  <c:v>954.07556</c:v>
                </c:pt>
                <c:pt idx="1667">
                  <c:v>953.74292000000003</c:v>
                </c:pt>
                <c:pt idx="1668">
                  <c:v>953.40776000000005</c:v>
                </c:pt>
                <c:pt idx="1669">
                  <c:v>953.07151999999996</c:v>
                </c:pt>
                <c:pt idx="1670">
                  <c:v>952.75022000000001</c:v>
                </c:pt>
                <c:pt idx="1671">
                  <c:v>952.41452000000004</c:v>
                </c:pt>
                <c:pt idx="1672">
                  <c:v>952.06676000000004</c:v>
                </c:pt>
                <c:pt idx="1673">
                  <c:v>951.70982000000004</c:v>
                </c:pt>
                <c:pt idx="1674">
                  <c:v>951.36800000000005</c:v>
                </c:pt>
                <c:pt idx="1675">
                  <c:v>951.01466000000005</c:v>
                </c:pt>
                <c:pt idx="1676">
                  <c:v>950.64368000000002</c:v>
                </c:pt>
                <c:pt idx="1677">
                  <c:v>950.27</c:v>
                </c:pt>
                <c:pt idx="1678">
                  <c:v>949.91431999999998</c:v>
                </c:pt>
                <c:pt idx="1679">
                  <c:v>949.56979999999999</c:v>
                </c:pt>
                <c:pt idx="1680">
                  <c:v>949.20907999999997</c:v>
                </c:pt>
                <c:pt idx="1681">
                  <c:v>948.85681999999997</c:v>
                </c:pt>
                <c:pt idx="1682">
                  <c:v>948.48314000000005</c:v>
                </c:pt>
                <c:pt idx="1683">
                  <c:v>948.12458000000004</c:v>
                </c:pt>
                <c:pt idx="1684">
                  <c:v>947.80471999999997</c:v>
                </c:pt>
                <c:pt idx="1685">
                  <c:v>947.44795999999997</c:v>
                </c:pt>
                <c:pt idx="1686">
                  <c:v>947.09047999999996</c:v>
                </c:pt>
                <c:pt idx="1687">
                  <c:v>946.73839999999996</c:v>
                </c:pt>
                <c:pt idx="1688">
                  <c:v>946.38199999999995</c:v>
                </c:pt>
                <c:pt idx="1689">
                  <c:v>946.05025999999998</c:v>
                </c:pt>
                <c:pt idx="1690">
                  <c:v>945.71078</c:v>
                </c:pt>
                <c:pt idx="1691">
                  <c:v>945.37652000000003</c:v>
                </c:pt>
                <c:pt idx="1692">
                  <c:v>945.04010000000005</c:v>
                </c:pt>
                <c:pt idx="1693">
                  <c:v>944.70313999999996</c:v>
                </c:pt>
                <c:pt idx="1694">
                  <c:v>944.36689999999999</c:v>
                </c:pt>
                <c:pt idx="1695">
                  <c:v>944.04848000000004</c:v>
                </c:pt>
                <c:pt idx="1696">
                  <c:v>943.70162000000005</c:v>
                </c:pt>
                <c:pt idx="1697">
                  <c:v>943.37725999999998</c:v>
                </c:pt>
                <c:pt idx="1698">
                  <c:v>943.04480000000001</c:v>
                </c:pt>
                <c:pt idx="1699">
                  <c:v>942.69758000000002</c:v>
                </c:pt>
                <c:pt idx="1700">
                  <c:v>942.34082000000001</c:v>
                </c:pt>
                <c:pt idx="1701">
                  <c:v>941.99126000000001</c:v>
                </c:pt>
                <c:pt idx="1702">
                  <c:v>941.65556000000004</c:v>
                </c:pt>
                <c:pt idx="1703">
                  <c:v>941.32345999999995</c:v>
                </c:pt>
                <c:pt idx="1704">
                  <c:v>941.00558000000001</c:v>
                </c:pt>
                <c:pt idx="1705">
                  <c:v>940.68068000000005</c:v>
                </c:pt>
                <c:pt idx="1706">
                  <c:v>940.37486000000001</c:v>
                </c:pt>
                <c:pt idx="1707">
                  <c:v>940.05931999999996</c:v>
                </c:pt>
                <c:pt idx="1708">
                  <c:v>939.72127999999998</c:v>
                </c:pt>
                <c:pt idx="1709">
                  <c:v>939.37873999999999</c:v>
                </c:pt>
                <c:pt idx="1710">
                  <c:v>939.07075999999995</c:v>
                </c:pt>
                <c:pt idx="1711">
                  <c:v>938.74261999999999</c:v>
                </c:pt>
                <c:pt idx="1712">
                  <c:v>938.41412000000003</c:v>
                </c:pt>
                <c:pt idx="1713">
                  <c:v>938.06438000000003</c:v>
                </c:pt>
                <c:pt idx="1714">
                  <c:v>937.70672000000002</c:v>
                </c:pt>
                <c:pt idx="1715">
                  <c:v>937.36778000000004</c:v>
                </c:pt>
                <c:pt idx="1716">
                  <c:v>937.02146000000005</c:v>
                </c:pt>
                <c:pt idx="1717">
                  <c:v>936.66740000000004</c:v>
                </c:pt>
                <c:pt idx="1718">
                  <c:v>936.31748000000005</c:v>
                </c:pt>
                <c:pt idx="1719">
                  <c:v>935.97673999999995</c:v>
                </c:pt>
                <c:pt idx="1720">
                  <c:v>935.64517999999998</c:v>
                </c:pt>
                <c:pt idx="1721">
                  <c:v>935.31110000000001</c:v>
                </c:pt>
                <c:pt idx="1722">
                  <c:v>934.98152000000005</c:v>
                </c:pt>
                <c:pt idx="1723">
                  <c:v>934.66363999999999</c:v>
                </c:pt>
                <c:pt idx="1724">
                  <c:v>934.33496000000002</c:v>
                </c:pt>
                <c:pt idx="1725">
                  <c:v>933.99854000000005</c:v>
                </c:pt>
                <c:pt idx="1726">
                  <c:v>933.67345999999998</c:v>
                </c:pt>
                <c:pt idx="1727">
                  <c:v>933.34190000000001</c:v>
                </c:pt>
                <c:pt idx="1728">
                  <c:v>933.02671999999995</c:v>
                </c:pt>
                <c:pt idx="1729">
                  <c:v>932.72504000000004</c:v>
                </c:pt>
                <c:pt idx="1730">
                  <c:v>932.40949999999998</c:v>
                </c:pt>
                <c:pt idx="1731">
                  <c:v>932.09648000000004</c:v>
                </c:pt>
                <c:pt idx="1732">
                  <c:v>931.78111999999999</c:v>
                </c:pt>
                <c:pt idx="1733">
                  <c:v>931.46774000000005</c:v>
                </c:pt>
                <c:pt idx="1734">
                  <c:v>931.12537999999995</c:v>
                </c:pt>
                <c:pt idx="1735">
                  <c:v>930.79003999999998</c:v>
                </c:pt>
                <c:pt idx="1736">
                  <c:v>930.44353999999998</c:v>
                </c:pt>
                <c:pt idx="1737">
                  <c:v>930.12764000000004</c:v>
                </c:pt>
                <c:pt idx="1738">
                  <c:v>929.81732</c:v>
                </c:pt>
                <c:pt idx="1739">
                  <c:v>929.49548000000004</c:v>
                </c:pt>
                <c:pt idx="1740">
                  <c:v>929.17039999999997</c:v>
                </c:pt>
                <c:pt idx="1741">
                  <c:v>928.86134000000004</c:v>
                </c:pt>
                <c:pt idx="1742">
                  <c:v>928.57658000000004</c:v>
                </c:pt>
                <c:pt idx="1743">
                  <c:v>928.25167999999996</c:v>
                </c:pt>
                <c:pt idx="1744">
                  <c:v>927.93254000000002</c:v>
                </c:pt>
                <c:pt idx="1745">
                  <c:v>927.61627999999996</c:v>
                </c:pt>
                <c:pt idx="1746">
                  <c:v>927.30434000000002</c:v>
                </c:pt>
                <c:pt idx="1747">
                  <c:v>926.99689999999998</c:v>
                </c:pt>
                <c:pt idx="1748">
                  <c:v>926.67740000000003</c:v>
                </c:pt>
                <c:pt idx="1749">
                  <c:v>926.34493999999995</c:v>
                </c:pt>
                <c:pt idx="1750">
                  <c:v>926.00851999999998</c:v>
                </c:pt>
                <c:pt idx="1751">
                  <c:v>925.68344000000002</c:v>
                </c:pt>
                <c:pt idx="1752">
                  <c:v>925.36357999999996</c:v>
                </c:pt>
                <c:pt idx="1753">
                  <c:v>925.02931999999998</c:v>
                </c:pt>
                <c:pt idx="1754">
                  <c:v>924.68786</c:v>
                </c:pt>
                <c:pt idx="1755">
                  <c:v>924.37771999999995</c:v>
                </c:pt>
                <c:pt idx="1756">
                  <c:v>924.08144000000004</c:v>
                </c:pt>
                <c:pt idx="1757">
                  <c:v>923.77832000000001</c:v>
                </c:pt>
                <c:pt idx="1758">
                  <c:v>923.49356</c:v>
                </c:pt>
                <c:pt idx="1759">
                  <c:v>923.21024</c:v>
                </c:pt>
                <c:pt idx="1760">
                  <c:v>922.90927999999997</c:v>
                </c:pt>
                <c:pt idx="1761">
                  <c:v>922.61875999999995</c:v>
                </c:pt>
                <c:pt idx="1762">
                  <c:v>922.31690000000003</c:v>
                </c:pt>
                <c:pt idx="1763">
                  <c:v>921.99901999999997</c:v>
                </c:pt>
                <c:pt idx="1764">
                  <c:v>921.69967999999994</c:v>
                </c:pt>
                <c:pt idx="1765">
                  <c:v>921.37963999999999</c:v>
                </c:pt>
                <c:pt idx="1766">
                  <c:v>921.05564000000004</c:v>
                </c:pt>
                <c:pt idx="1767">
                  <c:v>920.75558000000001</c:v>
                </c:pt>
                <c:pt idx="1768">
                  <c:v>920.44273999999996</c:v>
                </c:pt>
                <c:pt idx="1769">
                  <c:v>920.12738000000002</c:v>
                </c:pt>
                <c:pt idx="1770">
                  <c:v>919.82047999999998</c:v>
                </c:pt>
                <c:pt idx="1771">
                  <c:v>919.53571999999997</c:v>
                </c:pt>
                <c:pt idx="1772">
                  <c:v>919.24285999999995</c:v>
                </c:pt>
                <c:pt idx="1773">
                  <c:v>918.93308000000002</c:v>
                </c:pt>
                <c:pt idx="1774">
                  <c:v>918.64688000000001</c:v>
                </c:pt>
                <c:pt idx="1775">
                  <c:v>918.35239999999999</c:v>
                </c:pt>
                <c:pt idx="1776">
                  <c:v>918.03686000000005</c:v>
                </c:pt>
                <c:pt idx="1777">
                  <c:v>917.73284000000001</c:v>
                </c:pt>
                <c:pt idx="1778">
                  <c:v>917.42683999999997</c:v>
                </c:pt>
                <c:pt idx="1779">
                  <c:v>917.10680000000002</c:v>
                </c:pt>
                <c:pt idx="1780">
                  <c:v>916.77200000000005</c:v>
                </c:pt>
                <c:pt idx="1781">
                  <c:v>916.41812000000004</c:v>
                </c:pt>
                <c:pt idx="1782">
                  <c:v>916.09645999999998</c:v>
                </c:pt>
                <c:pt idx="1783">
                  <c:v>915.77588000000003</c:v>
                </c:pt>
                <c:pt idx="1784">
                  <c:v>915.44989999999996</c:v>
                </c:pt>
                <c:pt idx="1785">
                  <c:v>915.11293999999998</c:v>
                </c:pt>
                <c:pt idx="1786">
                  <c:v>914.78858000000002</c:v>
                </c:pt>
                <c:pt idx="1787">
                  <c:v>914.46709999999996</c:v>
                </c:pt>
                <c:pt idx="1788">
                  <c:v>914.15336000000002</c:v>
                </c:pt>
                <c:pt idx="1789">
                  <c:v>913.82180000000005</c:v>
                </c:pt>
                <c:pt idx="1790">
                  <c:v>913.48051999999996</c:v>
                </c:pt>
                <c:pt idx="1791">
                  <c:v>913.13311999999996</c:v>
                </c:pt>
                <c:pt idx="1792">
                  <c:v>912.79363999999998</c:v>
                </c:pt>
                <c:pt idx="1793">
                  <c:v>912.46082000000001</c:v>
                </c:pt>
                <c:pt idx="1794">
                  <c:v>912.13196000000005</c:v>
                </c:pt>
                <c:pt idx="1795">
                  <c:v>911.80543999999998</c:v>
                </c:pt>
                <c:pt idx="1796">
                  <c:v>911.48522000000003</c:v>
                </c:pt>
                <c:pt idx="1797">
                  <c:v>911.18768</c:v>
                </c:pt>
                <c:pt idx="1798">
                  <c:v>910.87375999999995</c:v>
                </c:pt>
                <c:pt idx="1799">
                  <c:v>910.56416000000002</c:v>
                </c:pt>
                <c:pt idx="1800">
                  <c:v>910.25347999999997</c:v>
                </c:pt>
                <c:pt idx="1801">
                  <c:v>909.93344000000002</c:v>
                </c:pt>
                <c:pt idx="1802">
                  <c:v>909.60206000000005</c:v>
                </c:pt>
                <c:pt idx="1803">
                  <c:v>909.25070000000005</c:v>
                </c:pt>
                <c:pt idx="1804">
                  <c:v>908.93029999999999</c:v>
                </c:pt>
                <c:pt idx="1805">
                  <c:v>908.61782000000005</c:v>
                </c:pt>
                <c:pt idx="1806">
                  <c:v>908.29525999999998</c:v>
                </c:pt>
                <c:pt idx="1807">
                  <c:v>907.95794000000001</c:v>
                </c:pt>
                <c:pt idx="1808">
                  <c:v>907.6037</c:v>
                </c:pt>
                <c:pt idx="1809">
                  <c:v>907.28599999999994</c:v>
                </c:pt>
                <c:pt idx="1810">
                  <c:v>906.95551999999998</c:v>
                </c:pt>
                <c:pt idx="1811">
                  <c:v>906.60073999999997</c:v>
                </c:pt>
                <c:pt idx="1812">
                  <c:v>906.26035999999999</c:v>
                </c:pt>
                <c:pt idx="1813">
                  <c:v>905.93204000000003</c:v>
                </c:pt>
                <c:pt idx="1814">
                  <c:v>905.62765999999999</c:v>
                </c:pt>
                <c:pt idx="1815">
                  <c:v>905.32093999999995</c:v>
                </c:pt>
                <c:pt idx="1816">
                  <c:v>905.02052000000003</c:v>
                </c:pt>
                <c:pt idx="1817">
                  <c:v>904.71001999999999</c:v>
                </c:pt>
                <c:pt idx="1818">
                  <c:v>904.41463999999996</c:v>
                </c:pt>
                <c:pt idx="1819">
                  <c:v>904.09838000000002</c:v>
                </c:pt>
                <c:pt idx="1820">
                  <c:v>903.79021999999998</c:v>
                </c:pt>
                <c:pt idx="1821">
                  <c:v>903.48206000000005</c:v>
                </c:pt>
                <c:pt idx="1822">
                  <c:v>903.17948000000001</c:v>
                </c:pt>
                <c:pt idx="1823">
                  <c:v>902.86591999999996</c:v>
                </c:pt>
                <c:pt idx="1824">
                  <c:v>902.55452000000002</c:v>
                </c:pt>
                <c:pt idx="1825">
                  <c:v>902.22619999999995</c:v>
                </c:pt>
                <c:pt idx="1826">
                  <c:v>901.90544</c:v>
                </c:pt>
                <c:pt idx="1827">
                  <c:v>901.59223999999995</c:v>
                </c:pt>
                <c:pt idx="1828">
                  <c:v>901.28588000000002</c:v>
                </c:pt>
                <c:pt idx="1829">
                  <c:v>900.97105999999997</c:v>
                </c:pt>
                <c:pt idx="1830">
                  <c:v>900.66992000000005</c:v>
                </c:pt>
                <c:pt idx="1831">
                  <c:v>900.37688000000003</c:v>
                </c:pt>
                <c:pt idx="1832">
                  <c:v>900.077</c:v>
                </c:pt>
                <c:pt idx="1833">
                  <c:v>899.76883999999995</c:v>
                </c:pt>
                <c:pt idx="1834">
                  <c:v>899.46140000000003</c:v>
                </c:pt>
                <c:pt idx="1835">
                  <c:v>899.13541999999995</c:v>
                </c:pt>
                <c:pt idx="1836">
                  <c:v>898.80944</c:v>
                </c:pt>
                <c:pt idx="1837">
                  <c:v>898.49408000000005</c:v>
                </c:pt>
                <c:pt idx="1838">
                  <c:v>898.16737999999998</c:v>
                </c:pt>
                <c:pt idx="1839">
                  <c:v>897.83798000000002</c:v>
                </c:pt>
                <c:pt idx="1840">
                  <c:v>897.50750000000005</c:v>
                </c:pt>
                <c:pt idx="1841">
                  <c:v>897.19213999999999</c:v>
                </c:pt>
                <c:pt idx="1842">
                  <c:v>896.87570000000005</c:v>
                </c:pt>
                <c:pt idx="1843">
                  <c:v>896.54539999999997</c:v>
                </c:pt>
                <c:pt idx="1844">
                  <c:v>896.20321999999999</c:v>
                </c:pt>
                <c:pt idx="1845">
                  <c:v>895.88552000000004</c:v>
                </c:pt>
                <c:pt idx="1846">
                  <c:v>895.5752</c:v>
                </c:pt>
                <c:pt idx="1847">
                  <c:v>895.24508000000003</c:v>
                </c:pt>
                <c:pt idx="1848">
                  <c:v>894.90578000000005</c:v>
                </c:pt>
                <c:pt idx="1849">
                  <c:v>894.59222</c:v>
                </c:pt>
                <c:pt idx="1850">
                  <c:v>894.29413999999997</c:v>
                </c:pt>
                <c:pt idx="1851">
                  <c:v>893.98508000000004</c:v>
                </c:pt>
                <c:pt idx="1852">
                  <c:v>893.65369999999996</c:v>
                </c:pt>
                <c:pt idx="1853">
                  <c:v>893.31331999999998</c:v>
                </c:pt>
                <c:pt idx="1854">
                  <c:v>892.99526000000003</c:v>
                </c:pt>
                <c:pt idx="1855">
                  <c:v>892.68673999999999</c:v>
                </c:pt>
                <c:pt idx="1856">
                  <c:v>892.35176000000001</c:v>
                </c:pt>
                <c:pt idx="1857">
                  <c:v>892.02811999999994</c:v>
                </c:pt>
                <c:pt idx="1858">
                  <c:v>891.69385999999997</c:v>
                </c:pt>
                <c:pt idx="1859">
                  <c:v>891.37670000000003</c:v>
                </c:pt>
                <c:pt idx="1860">
                  <c:v>891.04549999999995</c:v>
                </c:pt>
                <c:pt idx="1861">
                  <c:v>890.71861999999999</c:v>
                </c:pt>
                <c:pt idx="1862">
                  <c:v>890.40380000000005</c:v>
                </c:pt>
                <c:pt idx="1863">
                  <c:v>890.0942</c:v>
                </c:pt>
                <c:pt idx="1864">
                  <c:v>889.79341999999997</c:v>
                </c:pt>
                <c:pt idx="1865">
                  <c:v>889.47932000000003</c:v>
                </c:pt>
                <c:pt idx="1866">
                  <c:v>889.15927999999997</c:v>
                </c:pt>
                <c:pt idx="1867">
                  <c:v>888.86174000000005</c:v>
                </c:pt>
                <c:pt idx="1868">
                  <c:v>888.55772000000002</c:v>
                </c:pt>
                <c:pt idx="1869">
                  <c:v>888.25063999999998</c:v>
                </c:pt>
                <c:pt idx="1870">
                  <c:v>887.93618000000004</c:v>
                </c:pt>
                <c:pt idx="1871">
                  <c:v>887.61415999999997</c:v>
                </c:pt>
                <c:pt idx="1872">
                  <c:v>887.30132000000003</c:v>
                </c:pt>
                <c:pt idx="1873">
                  <c:v>887.00324000000001</c:v>
                </c:pt>
                <c:pt idx="1874">
                  <c:v>886.70011999999997</c:v>
                </c:pt>
                <c:pt idx="1875">
                  <c:v>886.40545999999995</c:v>
                </c:pt>
                <c:pt idx="1876">
                  <c:v>886.12177999999994</c:v>
                </c:pt>
                <c:pt idx="1877">
                  <c:v>885.82172000000003</c:v>
                </c:pt>
                <c:pt idx="1878">
                  <c:v>885.51013999999998</c:v>
                </c:pt>
                <c:pt idx="1879">
                  <c:v>885.19838000000004</c:v>
                </c:pt>
                <c:pt idx="1880">
                  <c:v>884.88661999999999</c:v>
                </c:pt>
                <c:pt idx="1881">
                  <c:v>884.60401999999999</c:v>
                </c:pt>
                <c:pt idx="1882">
                  <c:v>884.30791999999997</c:v>
                </c:pt>
                <c:pt idx="1883">
                  <c:v>884.01595999999995</c:v>
                </c:pt>
                <c:pt idx="1884">
                  <c:v>883.70474000000002</c:v>
                </c:pt>
                <c:pt idx="1885">
                  <c:v>883.39081999999996</c:v>
                </c:pt>
                <c:pt idx="1886">
                  <c:v>883.10479999999995</c:v>
                </c:pt>
                <c:pt idx="1887">
                  <c:v>882.779</c:v>
                </c:pt>
                <c:pt idx="1888">
                  <c:v>882.45410000000004</c:v>
                </c:pt>
                <c:pt idx="1889">
                  <c:v>882.14828</c:v>
                </c:pt>
                <c:pt idx="1890">
                  <c:v>881.85217999999998</c:v>
                </c:pt>
                <c:pt idx="1891">
                  <c:v>881.53484000000003</c:v>
                </c:pt>
                <c:pt idx="1892">
                  <c:v>881.21947999999998</c:v>
                </c:pt>
                <c:pt idx="1893">
                  <c:v>880.92193999999995</c:v>
                </c:pt>
                <c:pt idx="1894">
                  <c:v>880.62728000000004</c:v>
                </c:pt>
                <c:pt idx="1895">
                  <c:v>880.32254</c:v>
                </c:pt>
                <c:pt idx="1896">
                  <c:v>880.00088000000005</c:v>
                </c:pt>
                <c:pt idx="1897">
                  <c:v>879.68678</c:v>
                </c:pt>
                <c:pt idx="1898">
                  <c:v>879.35900000000004</c:v>
                </c:pt>
                <c:pt idx="1899">
                  <c:v>879.05822000000001</c:v>
                </c:pt>
                <c:pt idx="1900">
                  <c:v>878.75185999999997</c:v>
                </c:pt>
                <c:pt idx="1901">
                  <c:v>878.43902000000003</c:v>
                </c:pt>
                <c:pt idx="1902">
                  <c:v>878.11861999999996</c:v>
                </c:pt>
                <c:pt idx="1903">
                  <c:v>877.80794000000003</c:v>
                </c:pt>
                <c:pt idx="1904">
                  <c:v>877.48141999999996</c:v>
                </c:pt>
                <c:pt idx="1905">
                  <c:v>877.16840000000002</c:v>
                </c:pt>
                <c:pt idx="1906">
                  <c:v>876.82856000000004</c:v>
                </c:pt>
                <c:pt idx="1907">
                  <c:v>876.49123999999995</c:v>
                </c:pt>
                <c:pt idx="1908">
                  <c:v>876.17876000000001</c:v>
                </c:pt>
                <c:pt idx="1909">
                  <c:v>875.86339999999996</c:v>
                </c:pt>
                <c:pt idx="1910">
                  <c:v>875.53363999999999</c:v>
                </c:pt>
                <c:pt idx="1911">
                  <c:v>875.21450000000004</c:v>
                </c:pt>
                <c:pt idx="1912">
                  <c:v>874.91336000000001</c:v>
                </c:pt>
                <c:pt idx="1913">
                  <c:v>874.60015999999996</c:v>
                </c:pt>
                <c:pt idx="1914">
                  <c:v>874.29254000000003</c:v>
                </c:pt>
                <c:pt idx="1915">
                  <c:v>873.99680000000001</c:v>
                </c:pt>
                <c:pt idx="1916">
                  <c:v>873.67244000000005</c:v>
                </c:pt>
                <c:pt idx="1917">
                  <c:v>873.37850000000003</c:v>
                </c:pt>
                <c:pt idx="1918">
                  <c:v>873.09140000000002</c:v>
                </c:pt>
                <c:pt idx="1919">
                  <c:v>872.79349999999999</c:v>
                </c:pt>
                <c:pt idx="1920">
                  <c:v>872.48569999999995</c:v>
                </c:pt>
                <c:pt idx="1921">
                  <c:v>872.19194000000005</c:v>
                </c:pt>
                <c:pt idx="1922">
                  <c:v>871.91060000000004</c:v>
                </c:pt>
                <c:pt idx="1923">
                  <c:v>871.61558000000002</c:v>
                </c:pt>
                <c:pt idx="1924">
                  <c:v>871.29931999999997</c:v>
                </c:pt>
                <c:pt idx="1925">
                  <c:v>870.99746000000005</c:v>
                </c:pt>
                <c:pt idx="1926">
                  <c:v>870.69506000000001</c:v>
                </c:pt>
                <c:pt idx="1927">
                  <c:v>870.37825999999995</c:v>
                </c:pt>
                <c:pt idx="1928">
                  <c:v>870.07406000000003</c:v>
                </c:pt>
                <c:pt idx="1929">
                  <c:v>869.76805999999999</c:v>
                </c:pt>
                <c:pt idx="1930">
                  <c:v>869.45737999999994</c:v>
                </c:pt>
                <c:pt idx="1931">
                  <c:v>869.14508000000001</c:v>
                </c:pt>
                <c:pt idx="1932">
                  <c:v>868.81694000000005</c:v>
                </c:pt>
                <c:pt idx="1933">
                  <c:v>868.48843999999997</c:v>
                </c:pt>
                <c:pt idx="1934">
                  <c:v>868.15922</c:v>
                </c:pt>
                <c:pt idx="1935">
                  <c:v>867.83468000000005</c:v>
                </c:pt>
                <c:pt idx="1936">
                  <c:v>867.51103999999998</c:v>
                </c:pt>
                <c:pt idx="1937">
                  <c:v>867.18578000000002</c:v>
                </c:pt>
                <c:pt idx="1938">
                  <c:v>866.85853999999995</c:v>
                </c:pt>
                <c:pt idx="1939">
                  <c:v>866.53652</c:v>
                </c:pt>
                <c:pt idx="1940">
                  <c:v>866.21486000000004</c:v>
                </c:pt>
                <c:pt idx="1941">
                  <c:v>865.88761999999997</c:v>
                </c:pt>
                <c:pt idx="1942">
                  <c:v>865.56866000000002</c:v>
                </c:pt>
                <c:pt idx="1943">
                  <c:v>865.23620000000005</c:v>
                </c:pt>
                <c:pt idx="1944">
                  <c:v>864.93128000000002</c:v>
                </c:pt>
                <c:pt idx="1945">
                  <c:v>864.62527999999998</c:v>
                </c:pt>
                <c:pt idx="1946">
                  <c:v>864.30506000000003</c:v>
                </c:pt>
                <c:pt idx="1947">
                  <c:v>863.98357999999996</c:v>
                </c:pt>
                <c:pt idx="1948">
                  <c:v>863.68082000000004</c:v>
                </c:pt>
                <c:pt idx="1949">
                  <c:v>863.35627999999997</c:v>
                </c:pt>
                <c:pt idx="1950">
                  <c:v>863.04110000000003</c:v>
                </c:pt>
                <c:pt idx="1951">
                  <c:v>862.72303999999997</c:v>
                </c:pt>
                <c:pt idx="1952">
                  <c:v>862.38788</c:v>
                </c:pt>
                <c:pt idx="1953">
                  <c:v>862.06010000000003</c:v>
                </c:pt>
                <c:pt idx="1954">
                  <c:v>861.74023999999997</c:v>
                </c:pt>
                <c:pt idx="1955">
                  <c:v>861.41552000000001</c:v>
                </c:pt>
                <c:pt idx="1956">
                  <c:v>861.09007999999994</c:v>
                </c:pt>
                <c:pt idx="1957">
                  <c:v>860.75149999999996</c:v>
                </c:pt>
                <c:pt idx="1958">
                  <c:v>860.43848000000003</c:v>
                </c:pt>
                <c:pt idx="1959">
                  <c:v>860.12149999999997</c:v>
                </c:pt>
                <c:pt idx="1960">
                  <c:v>859.80830000000003</c:v>
                </c:pt>
                <c:pt idx="1961">
                  <c:v>859.48645999999997</c:v>
                </c:pt>
                <c:pt idx="1962">
                  <c:v>859.17236000000003</c:v>
                </c:pt>
                <c:pt idx="1963">
                  <c:v>858.86977999999999</c:v>
                </c:pt>
                <c:pt idx="1964">
                  <c:v>858.56827999999996</c:v>
                </c:pt>
                <c:pt idx="1965">
                  <c:v>858.25832000000003</c:v>
                </c:pt>
                <c:pt idx="1966">
                  <c:v>857.94403999999997</c:v>
                </c:pt>
                <c:pt idx="1967">
                  <c:v>857.63768000000005</c:v>
                </c:pt>
                <c:pt idx="1968">
                  <c:v>857.32862</c:v>
                </c:pt>
                <c:pt idx="1969">
                  <c:v>857.03</c:v>
                </c:pt>
                <c:pt idx="1970">
                  <c:v>856.70384000000001</c:v>
                </c:pt>
                <c:pt idx="1971">
                  <c:v>856.39531999999997</c:v>
                </c:pt>
                <c:pt idx="1972">
                  <c:v>856.10245999999995</c:v>
                </c:pt>
                <c:pt idx="1973">
                  <c:v>855.78206</c:v>
                </c:pt>
                <c:pt idx="1974">
                  <c:v>855.45014000000003</c:v>
                </c:pt>
                <c:pt idx="1975">
                  <c:v>855.13549999999998</c:v>
                </c:pt>
                <c:pt idx="1976">
                  <c:v>854.80430000000001</c:v>
                </c:pt>
                <c:pt idx="1977">
                  <c:v>854.47850000000005</c:v>
                </c:pt>
                <c:pt idx="1978">
                  <c:v>854.14495999999997</c:v>
                </c:pt>
                <c:pt idx="1979">
                  <c:v>853.81448</c:v>
                </c:pt>
                <c:pt idx="1980">
                  <c:v>853.49911999999995</c:v>
                </c:pt>
                <c:pt idx="1981">
                  <c:v>853.16719999999998</c:v>
                </c:pt>
                <c:pt idx="1982">
                  <c:v>852.80089999999996</c:v>
                </c:pt>
                <c:pt idx="1983">
                  <c:v>852.44179999999994</c:v>
                </c:pt>
                <c:pt idx="1984">
                  <c:v>852.11617999999999</c:v>
                </c:pt>
                <c:pt idx="1985">
                  <c:v>851.81845999999996</c:v>
                </c:pt>
                <c:pt idx="1986">
                  <c:v>851.46871999999996</c:v>
                </c:pt>
                <c:pt idx="1987">
                  <c:v>851.11627999999996</c:v>
                </c:pt>
                <c:pt idx="1988">
                  <c:v>850.78958</c:v>
                </c:pt>
                <c:pt idx="1989">
                  <c:v>850.45712000000003</c:v>
                </c:pt>
                <c:pt idx="1990">
                  <c:v>850.11152000000004</c:v>
                </c:pt>
                <c:pt idx="1991">
                  <c:v>849.77131999999995</c:v>
                </c:pt>
                <c:pt idx="1992">
                  <c:v>849.43111999999996</c:v>
                </c:pt>
                <c:pt idx="1993">
                  <c:v>849.08569999999997</c:v>
                </c:pt>
                <c:pt idx="1994">
                  <c:v>848.75576000000001</c:v>
                </c:pt>
                <c:pt idx="1995">
                  <c:v>848.42528000000004</c:v>
                </c:pt>
                <c:pt idx="1996">
                  <c:v>848.07518000000005</c:v>
                </c:pt>
                <c:pt idx="1997">
                  <c:v>847.72364000000005</c:v>
                </c:pt>
                <c:pt idx="1998">
                  <c:v>847.37947999999994</c:v>
                </c:pt>
                <c:pt idx="1999">
                  <c:v>847.05601999999999</c:v>
                </c:pt>
                <c:pt idx="2000">
                  <c:v>846.72734000000003</c:v>
                </c:pt>
                <c:pt idx="2001">
                  <c:v>846.37130000000002</c:v>
                </c:pt>
                <c:pt idx="2002">
                  <c:v>846.02732000000003</c:v>
                </c:pt>
                <c:pt idx="2003">
                  <c:v>845.69773999999995</c:v>
                </c:pt>
                <c:pt idx="2004">
                  <c:v>845.38238000000001</c:v>
                </c:pt>
                <c:pt idx="2005">
                  <c:v>845.03984000000003</c:v>
                </c:pt>
                <c:pt idx="2006">
                  <c:v>844.69496000000004</c:v>
                </c:pt>
                <c:pt idx="2007">
                  <c:v>844.36933999999997</c:v>
                </c:pt>
                <c:pt idx="2008">
                  <c:v>844.0394</c:v>
                </c:pt>
                <c:pt idx="2009">
                  <c:v>843.68768</c:v>
                </c:pt>
                <c:pt idx="2010">
                  <c:v>843.35198000000003</c:v>
                </c:pt>
                <c:pt idx="2011">
                  <c:v>843.03337999999997</c:v>
                </c:pt>
                <c:pt idx="2012">
                  <c:v>842.65772000000004</c:v>
                </c:pt>
                <c:pt idx="2013">
                  <c:v>842.31248000000005</c:v>
                </c:pt>
                <c:pt idx="2014">
                  <c:v>841.97605999999996</c:v>
                </c:pt>
                <c:pt idx="2015">
                  <c:v>841.68409999999994</c:v>
                </c:pt>
                <c:pt idx="2016">
                  <c:v>841.34695999999997</c:v>
                </c:pt>
                <c:pt idx="2017">
                  <c:v>840.99973999999997</c:v>
                </c:pt>
                <c:pt idx="2018">
                  <c:v>840.66962000000001</c:v>
                </c:pt>
                <c:pt idx="2019">
                  <c:v>840.31214</c:v>
                </c:pt>
                <c:pt idx="2020">
                  <c:v>839.96618000000001</c:v>
                </c:pt>
                <c:pt idx="2021">
                  <c:v>839.63984000000005</c:v>
                </c:pt>
                <c:pt idx="2022">
                  <c:v>839.29028000000005</c:v>
                </c:pt>
                <c:pt idx="2023">
                  <c:v>838.94431999999995</c:v>
                </c:pt>
                <c:pt idx="2024">
                  <c:v>838.61041999999998</c:v>
                </c:pt>
                <c:pt idx="2025">
                  <c:v>838.27292</c:v>
                </c:pt>
                <c:pt idx="2026">
                  <c:v>837.91255999999998</c:v>
                </c:pt>
                <c:pt idx="2027">
                  <c:v>837.55165999999997</c:v>
                </c:pt>
                <c:pt idx="2028">
                  <c:v>837.2165</c:v>
                </c:pt>
                <c:pt idx="2029">
                  <c:v>836.87864000000002</c:v>
                </c:pt>
                <c:pt idx="2030">
                  <c:v>836.52818000000002</c:v>
                </c:pt>
                <c:pt idx="2031">
                  <c:v>836.17232000000001</c:v>
                </c:pt>
                <c:pt idx="2032">
                  <c:v>835.81610000000001</c:v>
                </c:pt>
                <c:pt idx="2033">
                  <c:v>835.46258</c:v>
                </c:pt>
                <c:pt idx="2034">
                  <c:v>835.11104</c:v>
                </c:pt>
                <c:pt idx="2035">
                  <c:v>834.75301999999999</c:v>
                </c:pt>
                <c:pt idx="2036">
                  <c:v>834.39625999999998</c:v>
                </c:pt>
                <c:pt idx="2037">
                  <c:v>834.03121999999996</c:v>
                </c:pt>
                <c:pt idx="2038">
                  <c:v>833.68201999999997</c:v>
                </c:pt>
                <c:pt idx="2039">
                  <c:v>833.30672000000004</c:v>
                </c:pt>
                <c:pt idx="2040">
                  <c:v>832.93124</c:v>
                </c:pt>
                <c:pt idx="2041">
                  <c:v>832.59860000000003</c:v>
                </c:pt>
                <c:pt idx="2042">
                  <c:v>832.22185999999999</c:v>
                </c:pt>
                <c:pt idx="2043">
                  <c:v>831.84475999999995</c:v>
                </c:pt>
                <c:pt idx="2044">
                  <c:v>831.50923999999998</c:v>
                </c:pt>
                <c:pt idx="2045">
                  <c:v>831.16255999999998</c:v>
                </c:pt>
                <c:pt idx="2046">
                  <c:v>830.79751999999996</c:v>
                </c:pt>
                <c:pt idx="2047">
                  <c:v>830.44543999999996</c:v>
                </c:pt>
                <c:pt idx="2048">
                  <c:v>830.09335999999996</c:v>
                </c:pt>
                <c:pt idx="2049">
                  <c:v>829.73137999999994</c:v>
                </c:pt>
                <c:pt idx="2050">
                  <c:v>829.37570000000005</c:v>
                </c:pt>
                <c:pt idx="2051">
                  <c:v>829.00310000000002</c:v>
                </c:pt>
                <c:pt idx="2052">
                  <c:v>828.64166</c:v>
                </c:pt>
                <c:pt idx="2053">
                  <c:v>828.29678000000001</c:v>
                </c:pt>
                <c:pt idx="2054">
                  <c:v>827.94290000000001</c:v>
                </c:pt>
                <c:pt idx="2055">
                  <c:v>827.56867999999997</c:v>
                </c:pt>
                <c:pt idx="2056">
                  <c:v>827.21929999999998</c:v>
                </c:pt>
                <c:pt idx="2057">
                  <c:v>826.87009999999998</c:v>
                </c:pt>
                <c:pt idx="2058">
                  <c:v>826.50577999999996</c:v>
                </c:pt>
                <c:pt idx="2059">
                  <c:v>826.14613999999995</c:v>
                </c:pt>
                <c:pt idx="2060">
                  <c:v>825.76382000000001</c:v>
                </c:pt>
                <c:pt idx="2061">
                  <c:v>825.41840000000002</c:v>
                </c:pt>
                <c:pt idx="2062">
                  <c:v>825.05029999999999</c:v>
                </c:pt>
                <c:pt idx="2063">
                  <c:v>824.68579999999997</c:v>
                </c:pt>
                <c:pt idx="2064">
                  <c:v>824.31266000000005</c:v>
                </c:pt>
                <c:pt idx="2065">
                  <c:v>823.95464000000004</c:v>
                </c:pt>
                <c:pt idx="2066">
                  <c:v>823.59968000000003</c:v>
                </c:pt>
                <c:pt idx="2067">
                  <c:v>823.22834</c:v>
                </c:pt>
                <c:pt idx="2068">
                  <c:v>822.87266</c:v>
                </c:pt>
                <c:pt idx="2069">
                  <c:v>822.50113999999996</c:v>
                </c:pt>
                <c:pt idx="2070">
                  <c:v>822.13717999999994</c:v>
                </c:pt>
                <c:pt idx="2071">
                  <c:v>821.75486000000001</c:v>
                </c:pt>
                <c:pt idx="2072">
                  <c:v>821.37505999999996</c:v>
                </c:pt>
                <c:pt idx="2073">
                  <c:v>821.02009999999996</c:v>
                </c:pt>
                <c:pt idx="2074">
                  <c:v>820.65722000000005</c:v>
                </c:pt>
                <c:pt idx="2075">
                  <c:v>820.29236000000003</c:v>
                </c:pt>
                <c:pt idx="2076">
                  <c:v>819.92714000000001</c:v>
                </c:pt>
                <c:pt idx="2077">
                  <c:v>819.54175999999995</c:v>
                </c:pt>
                <c:pt idx="2078">
                  <c:v>819.17456000000004</c:v>
                </c:pt>
                <c:pt idx="2079">
                  <c:v>818.80268000000001</c:v>
                </c:pt>
                <c:pt idx="2080">
                  <c:v>818.43979999999999</c:v>
                </c:pt>
                <c:pt idx="2081">
                  <c:v>818.05820000000006</c:v>
                </c:pt>
                <c:pt idx="2082">
                  <c:v>817.66615999999999</c:v>
                </c:pt>
                <c:pt idx="2083">
                  <c:v>817.29067999999995</c:v>
                </c:pt>
                <c:pt idx="2084">
                  <c:v>816.93320000000006</c:v>
                </c:pt>
                <c:pt idx="2085">
                  <c:v>816.55988000000002</c:v>
                </c:pt>
                <c:pt idx="2086">
                  <c:v>816.16729999999995</c:v>
                </c:pt>
                <c:pt idx="2087">
                  <c:v>815.79434000000003</c:v>
                </c:pt>
                <c:pt idx="2088">
                  <c:v>815.4221</c:v>
                </c:pt>
                <c:pt idx="2089">
                  <c:v>815.03635999999995</c:v>
                </c:pt>
                <c:pt idx="2090">
                  <c:v>814.65980000000002</c:v>
                </c:pt>
                <c:pt idx="2091">
                  <c:v>814.28341999999998</c:v>
                </c:pt>
                <c:pt idx="2092">
                  <c:v>813.89750000000004</c:v>
                </c:pt>
                <c:pt idx="2093">
                  <c:v>813.50599999999997</c:v>
                </c:pt>
                <c:pt idx="2094">
                  <c:v>813.11612000000002</c:v>
                </c:pt>
                <c:pt idx="2095">
                  <c:v>812.72497999999996</c:v>
                </c:pt>
                <c:pt idx="2096">
                  <c:v>812.33636000000001</c:v>
                </c:pt>
                <c:pt idx="2097">
                  <c:v>811.96069999999997</c:v>
                </c:pt>
                <c:pt idx="2098">
                  <c:v>811.56614000000002</c:v>
                </c:pt>
                <c:pt idx="2099">
                  <c:v>811.17139999999995</c:v>
                </c:pt>
                <c:pt idx="2100">
                  <c:v>810.77485999999999</c:v>
                </c:pt>
                <c:pt idx="2101">
                  <c:v>810.37166000000002</c:v>
                </c:pt>
                <c:pt idx="2102">
                  <c:v>809.96666000000005</c:v>
                </c:pt>
                <c:pt idx="2103">
                  <c:v>809.57821999999999</c:v>
                </c:pt>
                <c:pt idx="2104">
                  <c:v>809.18474000000003</c:v>
                </c:pt>
                <c:pt idx="2105">
                  <c:v>808.75976000000003</c:v>
                </c:pt>
                <c:pt idx="2106">
                  <c:v>808.35619999999994</c:v>
                </c:pt>
                <c:pt idx="2107">
                  <c:v>807.95281999999997</c:v>
                </c:pt>
                <c:pt idx="2108">
                  <c:v>807.54584</c:v>
                </c:pt>
                <c:pt idx="2109">
                  <c:v>807.13202000000001</c:v>
                </c:pt>
                <c:pt idx="2110">
                  <c:v>806.72108000000003</c:v>
                </c:pt>
                <c:pt idx="2111">
                  <c:v>806.31805999999995</c:v>
                </c:pt>
                <c:pt idx="2112">
                  <c:v>805.90207999999996</c:v>
                </c:pt>
                <c:pt idx="2113">
                  <c:v>805.49149999999997</c:v>
                </c:pt>
                <c:pt idx="2114">
                  <c:v>805.07785999999999</c:v>
                </c:pt>
                <c:pt idx="2115">
                  <c:v>804.65917999999999</c:v>
                </c:pt>
                <c:pt idx="2116">
                  <c:v>804.25508000000002</c:v>
                </c:pt>
                <c:pt idx="2117">
                  <c:v>803.85350000000005</c:v>
                </c:pt>
                <c:pt idx="2118">
                  <c:v>803.43787999999995</c:v>
                </c:pt>
                <c:pt idx="2119">
                  <c:v>803.02081999999996</c:v>
                </c:pt>
                <c:pt idx="2120">
                  <c:v>802.62734</c:v>
                </c:pt>
                <c:pt idx="2121">
                  <c:v>802.20740000000001</c:v>
                </c:pt>
                <c:pt idx="2122">
                  <c:v>801.79700000000003</c:v>
                </c:pt>
                <c:pt idx="2123">
                  <c:v>801.36644000000001</c:v>
                </c:pt>
                <c:pt idx="2124">
                  <c:v>800.95154000000002</c:v>
                </c:pt>
                <c:pt idx="2125">
                  <c:v>800.53592000000003</c:v>
                </c:pt>
                <c:pt idx="2126">
                  <c:v>800.12893999999994</c:v>
                </c:pt>
                <c:pt idx="2127">
                  <c:v>799.72159999999997</c:v>
                </c:pt>
                <c:pt idx="2128">
                  <c:v>799.28527999999994</c:v>
                </c:pt>
                <c:pt idx="2129">
                  <c:v>798.86246000000006</c:v>
                </c:pt>
                <c:pt idx="2130">
                  <c:v>798.44269999999995</c:v>
                </c:pt>
                <c:pt idx="2131">
                  <c:v>798.01052000000004</c:v>
                </c:pt>
                <c:pt idx="2132">
                  <c:v>797.57204000000002</c:v>
                </c:pt>
                <c:pt idx="2133">
                  <c:v>797.14940000000001</c:v>
                </c:pt>
                <c:pt idx="2134">
                  <c:v>796.70623999999998</c:v>
                </c:pt>
                <c:pt idx="2135">
                  <c:v>796.27369999999996</c:v>
                </c:pt>
                <c:pt idx="2136">
                  <c:v>795.82658000000004</c:v>
                </c:pt>
                <c:pt idx="2137">
                  <c:v>795.40700000000004</c:v>
                </c:pt>
                <c:pt idx="2138">
                  <c:v>794.97698000000003</c:v>
                </c:pt>
                <c:pt idx="2139">
                  <c:v>794.54660000000001</c:v>
                </c:pt>
                <c:pt idx="2140">
                  <c:v>794.10055999999997</c:v>
                </c:pt>
                <c:pt idx="2141">
                  <c:v>793.64750000000004</c:v>
                </c:pt>
                <c:pt idx="2142">
                  <c:v>793.22792000000004</c:v>
                </c:pt>
                <c:pt idx="2143">
                  <c:v>792.81715999999994</c:v>
                </c:pt>
                <c:pt idx="2144">
                  <c:v>792.36968000000002</c:v>
                </c:pt>
                <c:pt idx="2145">
                  <c:v>791.93029999999999</c:v>
                </c:pt>
                <c:pt idx="2146">
                  <c:v>791.49145999999996</c:v>
                </c:pt>
                <c:pt idx="2147">
                  <c:v>791.05622000000005</c:v>
                </c:pt>
                <c:pt idx="2148">
                  <c:v>790.61306000000002</c:v>
                </c:pt>
                <c:pt idx="2149">
                  <c:v>790.17998</c:v>
                </c:pt>
                <c:pt idx="2150">
                  <c:v>789.74041999999997</c:v>
                </c:pt>
                <c:pt idx="2151">
                  <c:v>789.31975999999997</c:v>
                </c:pt>
                <c:pt idx="2152">
                  <c:v>788.88127999999995</c:v>
                </c:pt>
                <c:pt idx="2153">
                  <c:v>788.43884000000003</c:v>
                </c:pt>
                <c:pt idx="2154">
                  <c:v>787.99189999999999</c:v>
                </c:pt>
                <c:pt idx="2155">
                  <c:v>787.56781999999998</c:v>
                </c:pt>
                <c:pt idx="2156">
                  <c:v>787.12645999999995</c:v>
                </c:pt>
                <c:pt idx="2157">
                  <c:v>786.68060000000003</c:v>
                </c:pt>
                <c:pt idx="2158">
                  <c:v>786.23149999999998</c:v>
                </c:pt>
                <c:pt idx="2159">
                  <c:v>785.78779999999995</c:v>
                </c:pt>
                <c:pt idx="2160">
                  <c:v>785.36282000000006</c:v>
                </c:pt>
                <c:pt idx="2161">
                  <c:v>784.91534000000001</c:v>
                </c:pt>
                <c:pt idx="2162">
                  <c:v>784.45453999999995</c:v>
                </c:pt>
                <c:pt idx="2163">
                  <c:v>784.01408000000004</c:v>
                </c:pt>
                <c:pt idx="2164">
                  <c:v>783.57416000000001</c:v>
                </c:pt>
                <c:pt idx="2165">
                  <c:v>783.13783999999998</c:v>
                </c:pt>
                <c:pt idx="2166">
                  <c:v>782.69989999999996</c:v>
                </c:pt>
                <c:pt idx="2167">
                  <c:v>782.24162000000001</c:v>
                </c:pt>
                <c:pt idx="2168">
                  <c:v>781.77614000000005</c:v>
                </c:pt>
                <c:pt idx="2169">
                  <c:v>781.33874000000003</c:v>
                </c:pt>
                <c:pt idx="2170">
                  <c:v>780.89053999999999</c:v>
                </c:pt>
                <c:pt idx="2171">
                  <c:v>780.44054000000006</c:v>
                </c:pt>
                <c:pt idx="2172">
                  <c:v>779.97469999999998</c:v>
                </c:pt>
                <c:pt idx="2173">
                  <c:v>779.52686000000006</c:v>
                </c:pt>
                <c:pt idx="2174">
                  <c:v>779.06713999999999</c:v>
                </c:pt>
                <c:pt idx="2175">
                  <c:v>778.60904000000005</c:v>
                </c:pt>
                <c:pt idx="2176">
                  <c:v>778.14787999999999</c:v>
                </c:pt>
                <c:pt idx="2177">
                  <c:v>777.68870000000004</c:v>
                </c:pt>
                <c:pt idx="2178">
                  <c:v>777.24788000000001</c:v>
                </c:pt>
                <c:pt idx="2179">
                  <c:v>776.78060000000005</c:v>
                </c:pt>
                <c:pt idx="2180">
                  <c:v>776.32556</c:v>
                </c:pt>
                <c:pt idx="2181">
                  <c:v>775.85450000000003</c:v>
                </c:pt>
                <c:pt idx="2182">
                  <c:v>775.39855999999997</c:v>
                </c:pt>
                <c:pt idx="2183">
                  <c:v>774.95450000000005</c:v>
                </c:pt>
                <c:pt idx="2184">
                  <c:v>774.49784</c:v>
                </c:pt>
                <c:pt idx="2185">
                  <c:v>774.03434000000004</c:v>
                </c:pt>
                <c:pt idx="2186">
                  <c:v>773.56453999999997</c:v>
                </c:pt>
                <c:pt idx="2187">
                  <c:v>773.10302000000001</c:v>
                </c:pt>
                <c:pt idx="2188">
                  <c:v>772.64059999999995</c:v>
                </c:pt>
                <c:pt idx="2189">
                  <c:v>772.19096000000002</c:v>
                </c:pt>
                <c:pt idx="2190">
                  <c:v>771.72475999999995</c:v>
                </c:pt>
                <c:pt idx="2191">
                  <c:v>771.27314000000001</c:v>
                </c:pt>
                <c:pt idx="2192">
                  <c:v>770.81719999999996</c:v>
                </c:pt>
                <c:pt idx="2193">
                  <c:v>770.37350000000004</c:v>
                </c:pt>
                <c:pt idx="2194">
                  <c:v>769.90855999999997</c:v>
                </c:pt>
                <c:pt idx="2195">
                  <c:v>769.45622000000003</c:v>
                </c:pt>
                <c:pt idx="2196">
                  <c:v>769.01143999999999</c:v>
                </c:pt>
                <c:pt idx="2197">
                  <c:v>768.54236000000003</c:v>
                </c:pt>
                <c:pt idx="2198">
                  <c:v>768.07705999999996</c:v>
                </c:pt>
                <c:pt idx="2199">
                  <c:v>767.61644000000001</c:v>
                </c:pt>
                <c:pt idx="2200">
                  <c:v>767.16499999999996</c:v>
                </c:pt>
                <c:pt idx="2201">
                  <c:v>766.69808</c:v>
                </c:pt>
                <c:pt idx="2202">
                  <c:v>766.25635999999997</c:v>
                </c:pt>
                <c:pt idx="2203">
                  <c:v>765.77539999999999</c:v>
                </c:pt>
                <c:pt idx="2204">
                  <c:v>765.30596000000003</c:v>
                </c:pt>
                <c:pt idx="2205">
                  <c:v>764.85901999999999</c:v>
                </c:pt>
                <c:pt idx="2206">
                  <c:v>764.40938000000006</c:v>
                </c:pt>
                <c:pt idx="2207">
                  <c:v>763.95398</c:v>
                </c:pt>
                <c:pt idx="2208">
                  <c:v>763.50631999999996</c:v>
                </c:pt>
                <c:pt idx="2209">
                  <c:v>763.04804000000001</c:v>
                </c:pt>
                <c:pt idx="2210">
                  <c:v>762.59821999999997</c:v>
                </c:pt>
                <c:pt idx="2211">
                  <c:v>762.13454000000002</c:v>
                </c:pt>
                <c:pt idx="2212">
                  <c:v>761.68327999999997</c:v>
                </c:pt>
                <c:pt idx="2213">
                  <c:v>761.23634000000004</c:v>
                </c:pt>
                <c:pt idx="2214">
                  <c:v>760.80056000000002</c:v>
                </c:pt>
                <c:pt idx="2215">
                  <c:v>760.33759999999995</c:v>
                </c:pt>
                <c:pt idx="2216">
                  <c:v>759.88454000000002</c:v>
                </c:pt>
                <c:pt idx="2217">
                  <c:v>759.43831999999998</c:v>
                </c:pt>
                <c:pt idx="2218">
                  <c:v>759.00667999999996</c:v>
                </c:pt>
                <c:pt idx="2219">
                  <c:v>758.55650000000003</c:v>
                </c:pt>
                <c:pt idx="2220">
                  <c:v>758.10451999999998</c:v>
                </c:pt>
                <c:pt idx="2221">
                  <c:v>757.64876000000004</c:v>
                </c:pt>
                <c:pt idx="2222">
                  <c:v>757.20848000000001</c:v>
                </c:pt>
                <c:pt idx="2223">
                  <c:v>756.77611999999999</c:v>
                </c:pt>
                <c:pt idx="2224">
                  <c:v>756.33313999999996</c:v>
                </c:pt>
                <c:pt idx="2225">
                  <c:v>755.88818000000003</c:v>
                </c:pt>
                <c:pt idx="2226">
                  <c:v>755.4443</c:v>
                </c:pt>
                <c:pt idx="2227">
                  <c:v>755.00905999999998</c:v>
                </c:pt>
                <c:pt idx="2228">
                  <c:v>754.58587999999997</c:v>
                </c:pt>
                <c:pt idx="2229">
                  <c:v>754.16179999999997</c:v>
                </c:pt>
                <c:pt idx="2230">
                  <c:v>753.71540000000005</c:v>
                </c:pt>
                <c:pt idx="2231">
                  <c:v>753.26324</c:v>
                </c:pt>
                <c:pt idx="2232">
                  <c:v>752.83123999999998</c:v>
                </c:pt>
                <c:pt idx="2233">
                  <c:v>752.40193999999997</c:v>
                </c:pt>
                <c:pt idx="2234">
                  <c:v>751.98883999999998</c:v>
                </c:pt>
                <c:pt idx="2235">
                  <c:v>751.54333999999994</c:v>
                </c:pt>
                <c:pt idx="2236">
                  <c:v>751.10180000000003</c:v>
                </c:pt>
                <c:pt idx="2237">
                  <c:v>750.67628000000002</c:v>
                </c:pt>
                <c:pt idx="2238">
                  <c:v>750.25202000000002</c:v>
                </c:pt>
                <c:pt idx="2239">
                  <c:v>749.81623999999999</c:v>
                </c:pt>
                <c:pt idx="2240">
                  <c:v>749.36641999999995</c:v>
                </c:pt>
                <c:pt idx="2241">
                  <c:v>748.93442000000005</c:v>
                </c:pt>
                <c:pt idx="2242">
                  <c:v>748.49900000000002</c:v>
                </c:pt>
                <c:pt idx="2243">
                  <c:v>748.09076000000005</c:v>
                </c:pt>
                <c:pt idx="2244">
                  <c:v>747.65462000000002</c:v>
                </c:pt>
                <c:pt idx="2245">
                  <c:v>747.21812</c:v>
                </c:pt>
                <c:pt idx="2246">
                  <c:v>746.80664000000002</c:v>
                </c:pt>
                <c:pt idx="2247">
                  <c:v>746.38220000000001</c:v>
                </c:pt>
                <c:pt idx="2248">
                  <c:v>745.96298000000002</c:v>
                </c:pt>
                <c:pt idx="2249">
                  <c:v>745.53188</c:v>
                </c:pt>
                <c:pt idx="2250">
                  <c:v>745.11338000000001</c:v>
                </c:pt>
                <c:pt idx="2251">
                  <c:v>744.69974000000002</c:v>
                </c:pt>
                <c:pt idx="2252">
                  <c:v>744.26233999999999</c:v>
                </c:pt>
                <c:pt idx="2253">
                  <c:v>743.83429999999998</c:v>
                </c:pt>
                <c:pt idx="2254">
                  <c:v>743.41273999999999</c:v>
                </c:pt>
                <c:pt idx="2255">
                  <c:v>743.00432000000001</c:v>
                </c:pt>
                <c:pt idx="2256">
                  <c:v>742.57087999999999</c:v>
                </c:pt>
                <c:pt idx="2257">
                  <c:v>742.14985999999999</c:v>
                </c:pt>
                <c:pt idx="2258">
                  <c:v>741.73009999999999</c:v>
                </c:pt>
                <c:pt idx="2259">
                  <c:v>741.29629999999997</c:v>
                </c:pt>
                <c:pt idx="2260">
                  <c:v>740.88175999999999</c:v>
                </c:pt>
                <c:pt idx="2261">
                  <c:v>740.46397999999999</c:v>
                </c:pt>
                <c:pt idx="2262">
                  <c:v>740.05826000000002</c:v>
                </c:pt>
                <c:pt idx="2263">
                  <c:v>739.64606000000003</c:v>
                </c:pt>
                <c:pt idx="2264">
                  <c:v>739.22360000000003</c:v>
                </c:pt>
                <c:pt idx="2265">
                  <c:v>738.79664000000002</c:v>
                </c:pt>
                <c:pt idx="2266">
                  <c:v>738.38156000000004</c:v>
                </c:pt>
                <c:pt idx="2267">
                  <c:v>737.95514000000003</c:v>
                </c:pt>
                <c:pt idx="2268">
                  <c:v>737.54024000000004</c:v>
                </c:pt>
                <c:pt idx="2269">
                  <c:v>737.11562000000004</c:v>
                </c:pt>
                <c:pt idx="2270">
                  <c:v>736.68182000000002</c:v>
                </c:pt>
                <c:pt idx="2271">
                  <c:v>736.26206000000002</c:v>
                </c:pt>
                <c:pt idx="2272">
                  <c:v>735.85778000000005</c:v>
                </c:pt>
                <c:pt idx="2273">
                  <c:v>735.44413999999995</c:v>
                </c:pt>
                <c:pt idx="2274">
                  <c:v>735.04021999999998</c:v>
                </c:pt>
                <c:pt idx="2275">
                  <c:v>734.62657999999999</c:v>
                </c:pt>
                <c:pt idx="2276">
                  <c:v>734.18791999999996</c:v>
                </c:pt>
                <c:pt idx="2277">
                  <c:v>733.7903</c:v>
                </c:pt>
                <c:pt idx="2278">
                  <c:v>733.38206000000002</c:v>
                </c:pt>
                <c:pt idx="2279">
                  <c:v>732.95456000000001</c:v>
                </c:pt>
                <c:pt idx="2280">
                  <c:v>732.53498000000002</c:v>
                </c:pt>
                <c:pt idx="2281">
                  <c:v>732.11054000000001</c:v>
                </c:pt>
                <c:pt idx="2282">
                  <c:v>731.70284000000004</c:v>
                </c:pt>
                <c:pt idx="2283">
                  <c:v>731.29639999999995</c:v>
                </c:pt>
                <c:pt idx="2284">
                  <c:v>730.87483999999995</c:v>
                </c:pt>
                <c:pt idx="2285">
                  <c:v>730.45723999999996</c:v>
                </c:pt>
                <c:pt idx="2286">
                  <c:v>730.05115999999998</c:v>
                </c:pt>
                <c:pt idx="2287">
                  <c:v>729.64814000000001</c:v>
                </c:pt>
                <c:pt idx="2288">
                  <c:v>729.22118</c:v>
                </c:pt>
                <c:pt idx="2289">
                  <c:v>728.80412000000001</c:v>
                </c:pt>
                <c:pt idx="2290">
                  <c:v>728.38580000000002</c:v>
                </c:pt>
                <c:pt idx="2291">
                  <c:v>727.98566000000005</c:v>
                </c:pt>
                <c:pt idx="2292">
                  <c:v>727.56823999999995</c:v>
                </c:pt>
                <c:pt idx="2293">
                  <c:v>727.15315999999996</c:v>
                </c:pt>
                <c:pt idx="2294">
                  <c:v>726.74383999999998</c:v>
                </c:pt>
                <c:pt idx="2295">
                  <c:v>726.33614</c:v>
                </c:pt>
                <c:pt idx="2296">
                  <c:v>725.92340000000002</c:v>
                </c:pt>
                <c:pt idx="2297">
                  <c:v>725.52650000000006</c:v>
                </c:pt>
                <c:pt idx="2298">
                  <c:v>725.11681999999996</c:v>
                </c:pt>
                <c:pt idx="2299">
                  <c:v>724.71325999999999</c:v>
                </c:pt>
                <c:pt idx="2300">
                  <c:v>724.31402000000003</c:v>
                </c:pt>
                <c:pt idx="2301">
                  <c:v>723.91495999999995</c:v>
                </c:pt>
                <c:pt idx="2302">
                  <c:v>723.50563999999997</c:v>
                </c:pt>
                <c:pt idx="2303">
                  <c:v>723.09181999999998</c:v>
                </c:pt>
                <c:pt idx="2304">
                  <c:v>722.678</c:v>
                </c:pt>
                <c:pt idx="2305">
                  <c:v>722.28020000000004</c:v>
                </c:pt>
                <c:pt idx="2306">
                  <c:v>721.87537999999995</c:v>
                </c:pt>
                <c:pt idx="2307">
                  <c:v>721.45849999999996</c:v>
                </c:pt>
                <c:pt idx="2308">
                  <c:v>721.06178</c:v>
                </c:pt>
                <c:pt idx="2309">
                  <c:v>720.67226000000005</c:v>
                </c:pt>
                <c:pt idx="2310">
                  <c:v>720.27913999999998</c:v>
                </c:pt>
                <c:pt idx="2311">
                  <c:v>719.86099999999999</c:v>
                </c:pt>
                <c:pt idx="2312">
                  <c:v>719.46986000000004</c:v>
                </c:pt>
                <c:pt idx="2313">
                  <c:v>719.06503999999995</c:v>
                </c:pt>
                <c:pt idx="2314">
                  <c:v>718.66417999999999</c:v>
                </c:pt>
                <c:pt idx="2315">
                  <c:v>718.26080000000002</c:v>
                </c:pt>
                <c:pt idx="2316">
                  <c:v>717.85148000000004</c:v>
                </c:pt>
                <c:pt idx="2317">
                  <c:v>717.47329999999999</c:v>
                </c:pt>
                <c:pt idx="2318">
                  <c:v>717.07262000000003</c:v>
                </c:pt>
                <c:pt idx="2319">
                  <c:v>716.67391999999995</c:v>
                </c:pt>
                <c:pt idx="2320">
                  <c:v>716.26729999999998</c:v>
                </c:pt>
                <c:pt idx="2321">
                  <c:v>715.86788000000001</c:v>
                </c:pt>
                <c:pt idx="2322">
                  <c:v>715.48177999999996</c:v>
                </c:pt>
                <c:pt idx="2323">
                  <c:v>715.08704</c:v>
                </c:pt>
                <c:pt idx="2324">
                  <c:v>714.67520000000002</c:v>
                </c:pt>
                <c:pt idx="2325">
                  <c:v>714.29089999999997</c:v>
                </c:pt>
                <c:pt idx="2326">
                  <c:v>713.90192000000002</c:v>
                </c:pt>
                <c:pt idx="2327">
                  <c:v>713.50537999999995</c:v>
                </c:pt>
                <c:pt idx="2328">
                  <c:v>713.12666000000002</c:v>
                </c:pt>
                <c:pt idx="2329">
                  <c:v>712.72886000000005</c:v>
                </c:pt>
                <c:pt idx="2330">
                  <c:v>712.33051999999998</c:v>
                </c:pt>
                <c:pt idx="2331">
                  <c:v>711.96061999999995</c:v>
                </c:pt>
                <c:pt idx="2332">
                  <c:v>711.57308</c:v>
                </c:pt>
                <c:pt idx="2333">
                  <c:v>711.17294000000004</c:v>
                </c:pt>
                <c:pt idx="2334">
                  <c:v>710.78287999999998</c:v>
                </c:pt>
                <c:pt idx="2335">
                  <c:v>710.38670000000002</c:v>
                </c:pt>
                <c:pt idx="2336">
                  <c:v>710.01031999999998</c:v>
                </c:pt>
                <c:pt idx="2337">
                  <c:v>709.62224000000003</c:v>
                </c:pt>
                <c:pt idx="2338">
                  <c:v>709.23667999999998</c:v>
                </c:pt>
                <c:pt idx="2339">
                  <c:v>708.83402000000001</c:v>
                </c:pt>
                <c:pt idx="2340">
                  <c:v>708.43928000000005</c:v>
                </c:pt>
                <c:pt idx="2341">
                  <c:v>708.05029999999999</c:v>
                </c:pt>
                <c:pt idx="2342">
                  <c:v>707.66294000000005</c:v>
                </c:pt>
                <c:pt idx="2343">
                  <c:v>707.27413999999999</c:v>
                </c:pt>
                <c:pt idx="2344">
                  <c:v>706.89020000000005</c:v>
                </c:pt>
                <c:pt idx="2345">
                  <c:v>706.50103999999999</c:v>
                </c:pt>
                <c:pt idx="2346">
                  <c:v>706.11296000000004</c:v>
                </c:pt>
                <c:pt idx="2347">
                  <c:v>705.70993999999996</c:v>
                </c:pt>
                <c:pt idx="2348">
                  <c:v>705.32420000000002</c:v>
                </c:pt>
                <c:pt idx="2349">
                  <c:v>704.94025999999997</c:v>
                </c:pt>
                <c:pt idx="2350">
                  <c:v>704.55038000000002</c:v>
                </c:pt>
                <c:pt idx="2351">
                  <c:v>704.15815999999995</c:v>
                </c:pt>
                <c:pt idx="2352">
                  <c:v>703.74649999999997</c:v>
                </c:pt>
                <c:pt idx="2353">
                  <c:v>703.36238000000003</c:v>
                </c:pt>
                <c:pt idx="2354">
                  <c:v>702.97213999999997</c:v>
                </c:pt>
                <c:pt idx="2355">
                  <c:v>702.56515999999999</c:v>
                </c:pt>
                <c:pt idx="2356">
                  <c:v>702.16916000000003</c:v>
                </c:pt>
                <c:pt idx="2357">
                  <c:v>701.76613999999995</c:v>
                </c:pt>
                <c:pt idx="2358">
                  <c:v>701.38760000000002</c:v>
                </c:pt>
                <c:pt idx="2359">
                  <c:v>700.99627999999996</c:v>
                </c:pt>
                <c:pt idx="2360">
                  <c:v>700.60586000000001</c:v>
                </c:pt>
                <c:pt idx="2361">
                  <c:v>700.20338000000004</c:v>
                </c:pt>
                <c:pt idx="2362">
                  <c:v>699.80881999999997</c:v>
                </c:pt>
                <c:pt idx="2363">
                  <c:v>699.41930000000002</c:v>
                </c:pt>
                <c:pt idx="2364">
                  <c:v>699.02653999999995</c:v>
                </c:pt>
                <c:pt idx="2365">
                  <c:v>698.62459999999999</c:v>
                </c:pt>
                <c:pt idx="2366">
                  <c:v>698.23220000000003</c:v>
                </c:pt>
                <c:pt idx="2367">
                  <c:v>697.84915999999998</c:v>
                </c:pt>
                <c:pt idx="2368">
                  <c:v>697.46</c:v>
                </c:pt>
                <c:pt idx="2369">
                  <c:v>697.05355999999995</c:v>
                </c:pt>
                <c:pt idx="2370">
                  <c:v>696.65503999999999</c:v>
                </c:pt>
                <c:pt idx="2371">
                  <c:v>696.27704000000006</c:v>
                </c:pt>
                <c:pt idx="2372">
                  <c:v>695.88391999999999</c:v>
                </c:pt>
                <c:pt idx="2373">
                  <c:v>695.49476000000004</c:v>
                </c:pt>
                <c:pt idx="2374">
                  <c:v>695.09731999999997</c:v>
                </c:pt>
                <c:pt idx="2375">
                  <c:v>694.70906000000002</c:v>
                </c:pt>
                <c:pt idx="2376">
                  <c:v>694.32277999999997</c:v>
                </c:pt>
                <c:pt idx="2377">
                  <c:v>693.94334000000003</c:v>
                </c:pt>
                <c:pt idx="2378">
                  <c:v>693.54733999999996</c:v>
                </c:pt>
                <c:pt idx="2379">
                  <c:v>693.15782000000002</c:v>
                </c:pt>
                <c:pt idx="2380">
                  <c:v>692.76667999999995</c:v>
                </c:pt>
                <c:pt idx="2381">
                  <c:v>692.35591999999997</c:v>
                </c:pt>
                <c:pt idx="2382">
                  <c:v>691.97774000000004</c:v>
                </c:pt>
                <c:pt idx="2383">
                  <c:v>691.59109999999998</c:v>
                </c:pt>
                <c:pt idx="2384">
                  <c:v>691.19924000000003</c:v>
                </c:pt>
                <c:pt idx="2385">
                  <c:v>690.81097999999997</c:v>
                </c:pt>
                <c:pt idx="2386">
                  <c:v>690.42884000000004</c:v>
                </c:pt>
                <c:pt idx="2387">
                  <c:v>690.03301999999996</c:v>
                </c:pt>
                <c:pt idx="2388">
                  <c:v>689.63432</c:v>
                </c:pt>
                <c:pt idx="2389">
                  <c:v>689.24821999999995</c:v>
                </c:pt>
                <c:pt idx="2390">
                  <c:v>688.86716000000001</c:v>
                </c:pt>
                <c:pt idx="2391">
                  <c:v>688.47421999999995</c:v>
                </c:pt>
                <c:pt idx="2392">
                  <c:v>688.07389999999998</c:v>
                </c:pt>
                <c:pt idx="2393">
                  <c:v>687.68348000000003</c:v>
                </c:pt>
                <c:pt idx="2394">
                  <c:v>687.30259999999998</c:v>
                </c:pt>
                <c:pt idx="2395">
                  <c:v>686.93179999999995</c:v>
                </c:pt>
                <c:pt idx="2396">
                  <c:v>686.54300000000001</c:v>
                </c:pt>
                <c:pt idx="2397">
                  <c:v>686.14088000000004</c:v>
                </c:pt>
                <c:pt idx="2398">
                  <c:v>685.7654</c:v>
                </c:pt>
                <c:pt idx="2399">
                  <c:v>685.39009999999996</c:v>
                </c:pt>
                <c:pt idx="2400">
                  <c:v>684.99464</c:v>
                </c:pt>
                <c:pt idx="2401">
                  <c:v>684.60961999999995</c:v>
                </c:pt>
                <c:pt idx="2402">
                  <c:v>684.21614</c:v>
                </c:pt>
                <c:pt idx="2403">
                  <c:v>683.85199999999998</c:v>
                </c:pt>
                <c:pt idx="2404">
                  <c:v>683.46104000000003</c:v>
                </c:pt>
                <c:pt idx="2405">
                  <c:v>683.06575999999995</c:v>
                </c:pt>
                <c:pt idx="2406">
                  <c:v>682.66201999999998</c:v>
                </c:pt>
                <c:pt idx="2407">
                  <c:v>682.28923999999995</c:v>
                </c:pt>
                <c:pt idx="2408">
                  <c:v>681.92582000000004</c:v>
                </c:pt>
                <c:pt idx="2409">
                  <c:v>681.55070000000001</c:v>
                </c:pt>
                <c:pt idx="2410">
                  <c:v>681.15794000000005</c:v>
                </c:pt>
                <c:pt idx="2411">
                  <c:v>680.78246000000001</c:v>
                </c:pt>
                <c:pt idx="2412">
                  <c:v>680.39887999999996</c:v>
                </c:pt>
                <c:pt idx="2413">
                  <c:v>680.01440000000002</c:v>
                </c:pt>
                <c:pt idx="2414">
                  <c:v>679.63783999999998</c:v>
                </c:pt>
                <c:pt idx="2415">
                  <c:v>679.25948000000005</c:v>
                </c:pt>
                <c:pt idx="2416">
                  <c:v>678.88670000000002</c:v>
                </c:pt>
                <c:pt idx="2417">
                  <c:v>678.51337999999998</c:v>
                </c:pt>
                <c:pt idx="2418">
                  <c:v>678.12242000000003</c:v>
                </c:pt>
                <c:pt idx="2419">
                  <c:v>677.72767999999996</c:v>
                </c:pt>
                <c:pt idx="2420">
                  <c:v>677.35508000000004</c:v>
                </c:pt>
                <c:pt idx="2421">
                  <c:v>676.98554000000001</c:v>
                </c:pt>
                <c:pt idx="2422">
                  <c:v>676.60249999999996</c:v>
                </c:pt>
                <c:pt idx="2423">
                  <c:v>676.21820000000002</c:v>
                </c:pt>
                <c:pt idx="2424">
                  <c:v>675.82291999999995</c:v>
                </c:pt>
                <c:pt idx="2425">
                  <c:v>675.44726000000003</c:v>
                </c:pt>
                <c:pt idx="2426">
                  <c:v>675.06871999999998</c:v>
                </c:pt>
                <c:pt idx="2427">
                  <c:v>674.70115999999996</c:v>
                </c:pt>
                <c:pt idx="2428">
                  <c:v>674.32370000000003</c:v>
                </c:pt>
                <c:pt idx="2429">
                  <c:v>673.92409999999995</c:v>
                </c:pt>
                <c:pt idx="2430">
                  <c:v>673.54700000000003</c:v>
                </c:pt>
                <c:pt idx="2431">
                  <c:v>673.18178</c:v>
                </c:pt>
                <c:pt idx="2432">
                  <c:v>672.79585999999995</c:v>
                </c:pt>
                <c:pt idx="2433">
                  <c:v>672.41714000000002</c:v>
                </c:pt>
                <c:pt idx="2434">
                  <c:v>672.02869999999996</c:v>
                </c:pt>
                <c:pt idx="2435">
                  <c:v>671.65898000000004</c:v>
                </c:pt>
                <c:pt idx="2436">
                  <c:v>671.28944000000001</c:v>
                </c:pt>
                <c:pt idx="2437">
                  <c:v>670.90045999999995</c:v>
                </c:pt>
                <c:pt idx="2438">
                  <c:v>670.52750000000003</c:v>
                </c:pt>
                <c:pt idx="2439">
                  <c:v>670.16624000000002</c:v>
                </c:pt>
                <c:pt idx="2440">
                  <c:v>669.79345999999998</c:v>
                </c:pt>
                <c:pt idx="2441">
                  <c:v>669.41474000000005</c:v>
                </c:pt>
                <c:pt idx="2442">
                  <c:v>669.03944000000001</c:v>
                </c:pt>
                <c:pt idx="2443">
                  <c:v>668.68322000000001</c:v>
                </c:pt>
                <c:pt idx="2444">
                  <c:v>668.29963999999995</c:v>
                </c:pt>
                <c:pt idx="2445">
                  <c:v>667.91498000000001</c:v>
                </c:pt>
                <c:pt idx="2446">
                  <c:v>667.54237999999998</c:v>
                </c:pt>
                <c:pt idx="2447">
                  <c:v>667.15970000000004</c:v>
                </c:pt>
                <c:pt idx="2448">
                  <c:v>666.79808000000003</c:v>
                </c:pt>
                <c:pt idx="2449">
                  <c:v>666.42854</c:v>
                </c:pt>
                <c:pt idx="2450">
                  <c:v>666.05233999999996</c:v>
                </c:pt>
                <c:pt idx="2451">
                  <c:v>665.68298000000004</c:v>
                </c:pt>
                <c:pt idx="2452">
                  <c:v>665.303</c:v>
                </c:pt>
                <c:pt idx="2453">
                  <c:v>664.93795999999998</c:v>
                </c:pt>
                <c:pt idx="2454">
                  <c:v>664.56122000000005</c:v>
                </c:pt>
                <c:pt idx="2455">
                  <c:v>664.18916000000002</c:v>
                </c:pt>
                <c:pt idx="2456">
                  <c:v>663.82267999999999</c:v>
                </c:pt>
                <c:pt idx="2457">
                  <c:v>663.43892000000005</c:v>
                </c:pt>
                <c:pt idx="2458">
                  <c:v>663.05696</c:v>
                </c:pt>
                <c:pt idx="2459">
                  <c:v>662.69659999999999</c:v>
                </c:pt>
                <c:pt idx="2460">
                  <c:v>662.32399999999996</c:v>
                </c:pt>
                <c:pt idx="2461">
                  <c:v>661.94960000000003</c:v>
                </c:pt>
                <c:pt idx="2462">
                  <c:v>661.59626000000003</c:v>
                </c:pt>
                <c:pt idx="2463">
                  <c:v>661.23338000000001</c:v>
                </c:pt>
                <c:pt idx="2464">
                  <c:v>660.83918000000006</c:v>
                </c:pt>
                <c:pt idx="2465">
                  <c:v>660.46784000000002</c:v>
                </c:pt>
                <c:pt idx="2466">
                  <c:v>660.10208</c:v>
                </c:pt>
                <c:pt idx="2467">
                  <c:v>659.72407999999996</c:v>
                </c:pt>
                <c:pt idx="2468">
                  <c:v>659.35922000000005</c:v>
                </c:pt>
                <c:pt idx="2469">
                  <c:v>658.99202000000002</c:v>
                </c:pt>
                <c:pt idx="2470">
                  <c:v>658.61113999999998</c:v>
                </c:pt>
                <c:pt idx="2471">
                  <c:v>658.25707999999997</c:v>
                </c:pt>
                <c:pt idx="2472">
                  <c:v>657.88699999999994</c:v>
                </c:pt>
                <c:pt idx="2473">
                  <c:v>657.51098000000002</c:v>
                </c:pt>
                <c:pt idx="2474">
                  <c:v>657.14521999999999</c:v>
                </c:pt>
                <c:pt idx="2475">
                  <c:v>656.76595999999995</c:v>
                </c:pt>
                <c:pt idx="2476">
                  <c:v>656.39462000000003</c:v>
                </c:pt>
                <c:pt idx="2477">
                  <c:v>656.02760000000001</c:v>
                </c:pt>
                <c:pt idx="2478">
                  <c:v>655.66183999999998</c:v>
                </c:pt>
                <c:pt idx="2479">
                  <c:v>655.31173999999999</c:v>
                </c:pt>
                <c:pt idx="2480">
                  <c:v>654.94093999999996</c:v>
                </c:pt>
                <c:pt idx="2481">
                  <c:v>654.57950000000005</c:v>
                </c:pt>
                <c:pt idx="2482">
                  <c:v>654.21374000000003</c:v>
                </c:pt>
                <c:pt idx="2483">
                  <c:v>653.82925999999998</c:v>
                </c:pt>
                <c:pt idx="2484">
                  <c:v>653.46133999999995</c:v>
                </c:pt>
                <c:pt idx="2485">
                  <c:v>653.10008000000005</c:v>
                </c:pt>
                <c:pt idx="2486">
                  <c:v>652.72118</c:v>
                </c:pt>
                <c:pt idx="2487">
                  <c:v>652.35793999999999</c:v>
                </c:pt>
                <c:pt idx="2488">
                  <c:v>651.99883999999997</c:v>
                </c:pt>
                <c:pt idx="2489">
                  <c:v>651.64387999999997</c:v>
                </c:pt>
                <c:pt idx="2490">
                  <c:v>651.28891999999996</c:v>
                </c:pt>
                <c:pt idx="2491">
                  <c:v>650.91902000000005</c:v>
                </c:pt>
                <c:pt idx="2492">
                  <c:v>650.53958</c:v>
                </c:pt>
                <c:pt idx="2493">
                  <c:v>650.18227999999999</c:v>
                </c:pt>
                <c:pt idx="2494">
                  <c:v>649.82659999999998</c:v>
                </c:pt>
                <c:pt idx="2495">
                  <c:v>649.46227999999996</c:v>
                </c:pt>
                <c:pt idx="2496">
                  <c:v>649.09058000000005</c:v>
                </c:pt>
                <c:pt idx="2497">
                  <c:v>648.73526000000004</c:v>
                </c:pt>
                <c:pt idx="2498">
                  <c:v>648.37508000000003</c:v>
                </c:pt>
                <c:pt idx="2499">
                  <c:v>648.03110000000004</c:v>
                </c:pt>
                <c:pt idx="2500">
                  <c:v>647.67092000000002</c:v>
                </c:pt>
                <c:pt idx="2501">
                  <c:v>647.30119999999999</c:v>
                </c:pt>
                <c:pt idx="2502">
                  <c:v>646.93993999999998</c:v>
                </c:pt>
                <c:pt idx="2503">
                  <c:v>646.57903999999996</c:v>
                </c:pt>
                <c:pt idx="2504">
                  <c:v>646.21723999999995</c:v>
                </c:pt>
                <c:pt idx="2505">
                  <c:v>645.86479999999995</c:v>
                </c:pt>
                <c:pt idx="2506">
                  <c:v>645.48932000000002</c:v>
                </c:pt>
                <c:pt idx="2507">
                  <c:v>645.11743999999999</c:v>
                </c:pt>
                <c:pt idx="2508">
                  <c:v>644.75923999999998</c:v>
                </c:pt>
                <c:pt idx="2509">
                  <c:v>644.40391999999997</c:v>
                </c:pt>
                <c:pt idx="2510">
                  <c:v>644.04229999999995</c:v>
                </c:pt>
                <c:pt idx="2511">
                  <c:v>643.67600000000004</c:v>
                </c:pt>
                <c:pt idx="2512">
                  <c:v>643.30898000000002</c:v>
                </c:pt>
                <c:pt idx="2513">
                  <c:v>642.94304</c:v>
                </c:pt>
                <c:pt idx="2514">
                  <c:v>642.57619999999997</c:v>
                </c:pt>
                <c:pt idx="2515">
                  <c:v>642.20917999999995</c:v>
                </c:pt>
                <c:pt idx="2516">
                  <c:v>641.85763999999995</c:v>
                </c:pt>
                <c:pt idx="2517">
                  <c:v>641.50555999999995</c:v>
                </c:pt>
                <c:pt idx="2518">
                  <c:v>641.13584000000003</c:v>
                </c:pt>
                <c:pt idx="2519">
                  <c:v>640.75351999999998</c:v>
                </c:pt>
                <c:pt idx="2520">
                  <c:v>640.40197999999998</c:v>
                </c:pt>
                <c:pt idx="2521">
                  <c:v>640.05223999999998</c:v>
                </c:pt>
                <c:pt idx="2522">
                  <c:v>639.69151999999997</c:v>
                </c:pt>
                <c:pt idx="2523">
                  <c:v>639.32809999999995</c:v>
                </c:pt>
                <c:pt idx="2524">
                  <c:v>638.96234000000004</c:v>
                </c:pt>
                <c:pt idx="2525">
                  <c:v>638.61458000000005</c:v>
                </c:pt>
                <c:pt idx="2526">
                  <c:v>638.24864000000002</c:v>
                </c:pt>
                <c:pt idx="2527">
                  <c:v>637.90628000000004</c:v>
                </c:pt>
                <c:pt idx="2528">
                  <c:v>637.52936</c:v>
                </c:pt>
                <c:pt idx="2529">
                  <c:v>637.16719999999998</c:v>
                </c:pt>
                <c:pt idx="2530">
                  <c:v>636.81745999999998</c:v>
                </c:pt>
                <c:pt idx="2531">
                  <c:v>636.47348</c:v>
                </c:pt>
                <c:pt idx="2532">
                  <c:v>636.11671999999999</c:v>
                </c:pt>
                <c:pt idx="2533">
                  <c:v>635.75041999999996</c:v>
                </c:pt>
                <c:pt idx="2534">
                  <c:v>635.39239999999995</c:v>
                </c:pt>
                <c:pt idx="2535">
                  <c:v>635.03168000000005</c:v>
                </c:pt>
                <c:pt idx="2536">
                  <c:v>634.68499999999995</c:v>
                </c:pt>
                <c:pt idx="2537">
                  <c:v>634.33076000000005</c:v>
                </c:pt>
                <c:pt idx="2538">
                  <c:v>633.99307999999996</c:v>
                </c:pt>
                <c:pt idx="2539">
                  <c:v>633.63073999999995</c:v>
                </c:pt>
                <c:pt idx="2540">
                  <c:v>633.27901999999995</c:v>
                </c:pt>
                <c:pt idx="2541">
                  <c:v>632.91326000000004</c:v>
                </c:pt>
                <c:pt idx="2542">
                  <c:v>632.55326000000002</c:v>
                </c:pt>
                <c:pt idx="2543">
                  <c:v>632.22313999999994</c:v>
                </c:pt>
                <c:pt idx="2544">
                  <c:v>631.88869999999997</c:v>
                </c:pt>
                <c:pt idx="2545">
                  <c:v>631.52185999999995</c:v>
                </c:pt>
                <c:pt idx="2546">
                  <c:v>631.14674000000002</c:v>
                </c:pt>
                <c:pt idx="2547">
                  <c:v>630.80024000000003</c:v>
                </c:pt>
                <c:pt idx="2548">
                  <c:v>630.44798000000003</c:v>
                </c:pt>
                <c:pt idx="2549">
                  <c:v>630.09446000000003</c:v>
                </c:pt>
                <c:pt idx="2550">
                  <c:v>629.74220000000003</c:v>
                </c:pt>
                <c:pt idx="2551">
                  <c:v>629.41603999999995</c:v>
                </c:pt>
                <c:pt idx="2552">
                  <c:v>629.05694000000005</c:v>
                </c:pt>
                <c:pt idx="2553">
                  <c:v>628.69892000000004</c:v>
                </c:pt>
                <c:pt idx="2554">
                  <c:v>628.35781999999995</c:v>
                </c:pt>
                <c:pt idx="2555">
                  <c:v>627.98792000000003</c:v>
                </c:pt>
                <c:pt idx="2556">
                  <c:v>627.63206000000002</c:v>
                </c:pt>
                <c:pt idx="2557">
                  <c:v>627.29888000000005</c:v>
                </c:pt>
                <c:pt idx="2558">
                  <c:v>626.95039999999995</c:v>
                </c:pt>
                <c:pt idx="2559">
                  <c:v>626.60677999999996</c:v>
                </c:pt>
                <c:pt idx="2560">
                  <c:v>626.24677999999994</c:v>
                </c:pt>
                <c:pt idx="2561">
                  <c:v>625.89523999999994</c:v>
                </c:pt>
                <c:pt idx="2562">
                  <c:v>625.53902000000005</c:v>
                </c:pt>
                <c:pt idx="2563">
                  <c:v>625.16030000000001</c:v>
                </c:pt>
                <c:pt idx="2564">
                  <c:v>624.81848000000002</c:v>
                </c:pt>
                <c:pt idx="2565">
                  <c:v>624.48242000000005</c:v>
                </c:pt>
                <c:pt idx="2566">
                  <c:v>624.14113999999995</c:v>
                </c:pt>
                <c:pt idx="2567">
                  <c:v>623.77898000000005</c:v>
                </c:pt>
                <c:pt idx="2568">
                  <c:v>623.44075999999995</c:v>
                </c:pt>
                <c:pt idx="2569">
                  <c:v>623.09533999999996</c:v>
                </c:pt>
                <c:pt idx="2570">
                  <c:v>622.74487999999997</c:v>
                </c:pt>
                <c:pt idx="2571">
                  <c:v>622.40467999999998</c:v>
                </c:pt>
                <c:pt idx="2572">
                  <c:v>622.06106</c:v>
                </c:pt>
                <c:pt idx="2573">
                  <c:v>621.70483999999999</c:v>
                </c:pt>
                <c:pt idx="2574">
                  <c:v>621.34879999999998</c:v>
                </c:pt>
                <c:pt idx="2575">
                  <c:v>621.01634000000001</c:v>
                </c:pt>
                <c:pt idx="2576">
                  <c:v>620.66966000000002</c:v>
                </c:pt>
                <c:pt idx="2577">
                  <c:v>620.31920000000002</c:v>
                </c:pt>
                <c:pt idx="2578">
                  <c:v>619.9529</c:v>
                </c:pt>
                <c:pt idx="2579">
                  <c:v>619.61252000000002</c:v>
                </c:pt>
                <c:pt idx="2580">
                  <c:v>619.26764000000003</c:v>
                </c:pt>
                <c:pt idx="2581">
                  <c:v>618.92420000000004</c:v>
                </c:pt>
                <c:pt idx="2582">
                  <c:v>618.56618000000003</c:v>
                </c:pt>
                <c:pt idx="2583">
                  <c:v>618.21788000000004</c:v>
                </c:pt>
                <c:pt idx="2584">
                  <c:v>617.87606000000005</c:v>
                </c:pt>
                <c:pt idx="2585">
                  <c:v>617.52488000000005</c:v>
                </c:pt>
                <c:pt idx="2586">
                  <c:v>617.18647999999996</c:v>
                </c:pt>
                <c:pt idx="2587">
                  <c:v>616.82000000000005</c:v>
                </c:pt>
                <c:pt idx="2588">
                  <c:v>616.47367999999994</c:v>
                </c:pt>
                <c:pt idx="2589">
                  <c:v>616.12699999999995</c:v>
                </c:pt>
                <c:pt idx="2590">
                  <c:v>615.78499999999997</c:v>
                </c:pt>
                <c:pt idx="2591">
                  <c:v>615.43723999999997</c:v>
                </c:pt>
                <c:pt idx="2592">
                  <c:v>615.08857999999998</c:v>
                </c:pt>
                <c:pt idx="2593">
                  <c:v>614.73901999999998</c:v>
                </c:pt>
                <c:pt idx="2594">
                  <c:v>614.38333999999998</c:v>
                </c:pt>
                <c:pt idx="2595">
                  <c:v>614.04692</c:v>
                </c:pt>
                <c:pt idx="2596">
                  <c:v>613.70474000000002</c:v>
                </c:pt>
                <c:pt idx="2597">
                  <c:v>613.36616000000004</c:v>
                </c:pt>
                <c:pt idx="2598">
                  <c:v>613.01660000000004</c:v>
                </c:pt>
                <c:pt idx="2599">
                  <c:v>612.66992000000005</c:v>
                </c:pt>
                <c:pt idx="2600">
                  <c:v>612.33115999999995</c:v>
                </c:pt>
                <c:pt idx="2601">
                  <c:v>611.98429999999996</c:v>
                </c:pt>
                <c:pt idx="2602">
                  <c:v>611.64517999999998</c:v>
                </c:pt>
                <c:pt idx="2603">
                  <c:v>611.30714</c:v>
                </c:pt>
                <c:pt idx="2604">
                  <c:v>610.96496000000002</c:v>
                </c:pt>
                <c:pt idx="2605">
                  <c:v>610.62620000000004</c:v>
                </c:pt>
                <c:pt idx="2606">
                  <c:v>610.29445999999996</c:v>
                </c:pt>
                <c:pt idx="2607">
                  <c:v>609.95569999999998</c:v>
                </c:pt>
                <c:pt idx="2608">
                  <c:v>609.61243999999999</c:v>
                </c:pt>
                <c:pt idx="2609">
                  <c:v>609.28376000000003</c:v>
                </c:pt>
                <c:pt idx="2610">
                  <c:v>608.95129999999995</c:v>
                </c:pt>
                <c:pt idx="2611">
                  <c:v>608.60911999999996</c:v>
                </c:pt>
                <c:pt idx="2612">
                  <c:v>608.26891999999998</c:v>
                </c:pt>
                <c:pt idx="2613">
                  <c:v>607.92601999999999</c:v>
                </c:pt>
                <c:pt idx="2614">
                  <c:v>607.58510000000001</c:v>
                </c:pt>
                <c:pt idx="2615">
                  <c:v>607.25966000000005</c:v>
                </c:pt>
                <c:pt idx="2616">
                  <c:v>606.91747999999995</c:v>
                </c:pt>
                <c:pt idx="2617">
                  <c:v>606.56575999999995</c:v>
                </c:pt>
                <c:pt idx="2618">
                  <c:v>606.22609999999997</c:v>
                </c:pt>
                <c:pt idx="2619">
                  <c:v>605.88391999999999</c:v>
                </c:pt>
                <c:pt idx="2620">
                  <c:v>605.55902000000003</c:v>
                </c:pt>
                <c:pt idx="2621">
                  <c:v>605.22116000000005</c:v>
                </c:pt>
                <c:pt idx="2622">
                  <c:v>604.87897999999996</c:v>
                </c:pt>
                <c:pt idx="2623">
                  <c:v>604.54723999999999</c:v>
                </c:pt>
                <c:pt idx="2624">
                  <c:v>604.21262000000002</c:v>
                </c:pt>
                <c:pt idx="2625">
                  <c:v>603.88160000000005</c:v>
                </c:pt>
                <c:pt idx="2626">
                  <c:v>603.55903999999998</c:v>
                </c:pt>
                <c:pt idx="2627">
                  <c:v>603.22226000000001</c:v>
                </c:pt>
                <c:pt idx="2628">
                  <c:v>602.88026000000002</c:v>
                </c:pt>
                <c:pt idx="2629">
                  <c:v>602.56165999999996</c:v>
                </c:pt>
                <c:pt idx="2630">
                  <c:v>602.22181999999998</c:v>
                </c:pt>
                <c:pt idx="2631">
                  <c:v>601.88</c:v>
                </c:pt>
                <c:pt idx="2632">
                  <c:v>601.54466000000002</c:v>
                </c:pt>
                <c:pt idx="2633">
                  <c:v>601.20986000000005</c:v>
                </c:pt>
                <c:pt idx="2634">
                  <c:v>600.88423999999998</c:v>
                </c:pt>
                <c:pt idx="2635">
                  <c:v>600.54854</c:v>
                </c:pt>
                <c:pt idx="2636">
                  <c:v>600.19952000000001</c:v>
                </c:pt>
                <c:pt idx="2637">
                  <c:v>599.87426000000005</c:v>
                </c:pt>
                <c:pt idx="2638">
                  <c:v>599.54701999999997</c:v>
                </c:pt>
                <c:pt idx="2639">
                  <c:v>599.21312</c:v>
                </c:pt>
                <c:pt idx="2640">
                  <c:v>598.87238000000002</c:v>
                </c:pt>
                <c:pt idx="2641">
                  <c:v>598.56223999999997</c:v>
                </c:pt>
                <c:pt idx="2642">
                  <c:v>598.24670000000003</c:v>
                </c:pt>
                <c:pt idx="2643">
                  <c:v>597.89066000000003</c:v>
                </c:pt>
                <c:pt idx="2644">
                  <c:v>597.56305999999995</c:v>
                </c:pt>
                <c:pt idx="2645">
                  <c:v>597.24536000000001</c:v>
                </c:pt>
                <c:pt idx="2646">
                  <c:v>596.92118000000005</c:v>
                </c:pt>
                <c:pt idx="2647">
                  <c:v>596.59033999999997</c:v>
                </c:pt>
                <c:pt idx="2648">
                  <c:v>596.26094000000001</c:v>
                </c:pt>
                <c:pt idx="2649">
                  <c:v>595.91732000000002</c:v>
                </c:pt>
                <c:pt idx="2650">
                  <c:v>595.57784000000004</c:v>
                </c:pt>
                <c:pt idx="2651">
                  <c:v>595.26049999999998</c:v>
                </c:pt>
                <c:pt idx="2652">
                  <c:v>594.94028000000003</c:v>
                </c:pt>
                <c:pt idx="2653">
                  <c:v>594.61573999999996</c:v>
                </c:pt>
                <c:pt idx="2654">
                  <c:v>594.28021999999999</c:v>
                </c:pt>
                <c:pt idx="2655">
                  <c:v>593.95046000000002</c:v>
                </c:pt>
                <c:pt idx="2656">
                  <c:v>593.62699999999995</c:v>
                </c:pt>
                <c:pt idx="2657">
                  <c:v>593.3075</c:v>
                </c:pt>
                <c:pt idx="2658">
                  <c:v>592.97018000000003</c:v>
                </c:pt>
                <c:pt idx="2659">
                  <c:v>592.64473999999996</c:v>
                </c:pt>
                <c:pt idx="2660">
                  <c:v>592.33010000000002</c:v>
                </c:pt>
                <c:pt idx="2661">
                  <c:v>592.00286000000006</c:v>
                </c:pt>
                <c:pt idx="2662">
                  <c:v>591.67813999999998</c:v>
                </c:pt>
                <c:pt idx="2663">
                  <c:v>591.35792000000004</c:v>
                </c:pt>
                <c:pt idx="2664">
                  <c:v>591.03391999999997</c:v>
                </c:pt>
                <c:pt idx="2665">
                  <c:v>590.72162000000003</c:v>
                </c:pt>
                <c:pt idx="2666">
                  <c:v>590.40373999999997</c:v>
                </c:pt>
                <c:pt idx="2667">
                  <c:v>590.06443999999999</c:v>
                </c:pt>
                <c:pt idx="2668">
                  <c:v>589.73126000000002</c:v>
                </c:pt>
                <c:pt idx="2669">
                  <c:v>589.41751999999997</c:v>
                </c:pt>
                <c:pt idx="2670">
                  <c:v>589.08668</c:v>
                </c:pt>
                <c:pt idx="2671">
                  <c:v>588.75782000000004</c:v>
                </c:pt>
                <c:pt idx="2672">
                  <c:v>588.42175999999995</c:v>
                </c:pt>
                <c:pt idx="2673">
                  <c:v>588.09037999999998</c:v>
                </c:pt>
                <c:pt idx="2674">
                  <c:v>587.77646000000004</c:v>
                </c:pt>
                <c:pt idx="2675">
                  <c:v>587.44867999999997</c:v>
                </c:pt>
                <c:pt idx="2676">
                  <c:v>587.11532</c:v>
                </c:pt>
                <c:pt idx="2677">
                  <c:v>586.80841999999996</c:v>
                </c:pt>
                <c:pt idx="2678">
                  <c:v>586.48532</c:v>
                </c:pt>
                <c:pt idx="2679">
                  <c:v>586.17373999999995</c:v>
                </c:pt>
                <c:pt idx="2680">
                  <c:v>585.84091999999998</c:v>
                </c:pt>
                <c:pt idx="2681">
                  <c:v>585.51080000000002</c:v>
                </c:pt>
                <c:pt idx="2682">
                  <c:v>585.18697999999995</c:v>
                </c:pt>
                <c:pt idx="2683">
                  <c:v>584.86982</c:v>
                </c:pt>
                <c:pt idx="2684">
                  <c:v>584.55661999999995</c:v>
                </c:pt>
                <c:pt idx="2685">
                  <c:v>584.23045999999999</c:v>
                </c:pt>
                <c:pt idx="2686">
                  <c:v>583.91222000000005</c:v>
                </c:pt>
                <c:pt idx="2687">
                  <c:v>583.59938</c:v>
                </c:pt>
                <c:pt idx="2688">
                  <c:v>583.28869999999995</c:v>
                </c:pt>
                <c:pt idx="2689">
                  <c:v>582.96289999999999</c:v>
                </c:pt>
                <c:pt idx="2690">
                  <c:v>582.65024000000005</c:v>
                </c:pt>
                <c:pt idx="2691">
                  <c:v>582.34496000000001</c:v>
                </c:pt>
                <c:pt idx="2692">
                  <c:v>582.01448000000005</c:v>
                </c:pt>
                <c:pt idx="2693">
                  <c:v>581.69461999999999</c:v>
                </c:pt>
                <c:pt idx="2694">
                  <c:v>581.38268000000005</c:v>
                </c:pt>
                <c:pt idx="2695">
                  <c:v>581.06407999999999</c:v>
                </c:pt>
                <c:pt idx="2696">
                  <c:v>580.74008000000003</c:v>
                </c:pt>
                <c:pt idx="2697">
                  <c:v>580.41157999999996</c:v>
                </c:pt>
                <c:pt idx="2698">
                  <c:v>580.09766000000002</c:v>
                </c:pt>
                <c:pt idx="2699">
                  <c:v>579.77599999999995</c:v>
                </c:pt>
                <c:pt idx="2700">
                  <c:v>579.46982000000003</c:v>
                </c:pt>
                <c:pt idx="2701">
                  <c:v>579.15751999999998</c:v>
                </c:pt>
                <c:pt idx="2702">
                  <c:v>578.84090000000003</c:v>
                </c:pt>
                <c:pt idx="2703">
                  <c:v>578.50969999999995</c:v>
                </c:pt>
                <c:pt idx="2704">
                  <c:v>578.17885999999999</c:v>
                </c:pt>
                <c:pt idx="2705">
                  <c:v>577.86872000000005</c:v>
                </c:pt>
                <c:pt idx="2706">
                  <c:v>577.54507999999998</c:v>
                </c:pt>
                <c:pt idx="2707">
                  <c:v>577.21712000000002</c:v>
                </c:pt>
                <c:pt idx="2708">
                  <c:v>576.92426</c:v>
                </c:pt>
                <c:pt idx="2709">
                  <c:v>576.60404000000005</c:v>
                </c:pt>
                <c:pt idx="2710">
                  <c:v>576.2876</c:v>
                </c:pt>
                <c:pt idx="2711">
                  <c:v>575.99041999999997</c:v>
                </c:pt>
                <c:pt idx="2712">
                  <c:v>575.66750000000002</c:v>
                </c:pt>
                <c:pt idx="2713">
                  <c:v>575.36419999999998</c:v>
                </c:pt>
                <c:pt idx="2714">
                  <c:v>575.04452000000003</c:v>
                </c:pt>
                <c:pt idx="2715">
                  <c:v>574.73383999999999</c:v>
                </c:pt>
                <c:pt idx="2716">
                  <c:v>574.39922000000001</c:v>
                </c:pt>
                <c:pt idx="2717">
                  <c:v>574.07863999999995</c:v>
                </c:pt>
                <c:pt idx="2718">
                  <c:v>573.79441999999995</c:v>
                </c:pt>
                <c:pt idx="2719">
                  <c:v>573.48806000000002</c:v>
                </c:pt>
                <c:pt idx="2720">
                  <c:v>573.17503999999997</c:v>
                </c:pt>
                <c:pt idx="2721">
                  <c:v>572.85932000000003</c:v>
                </c:pt>
                <c:pt idx="2722">
                  <c:v>572.55655999999999</c:v>
                </c:pt>
                <c:pt idx="2723">
                  <c:v>572.25883999999996</c:v>
                </c:pt>
                <c:pt idx="2724">
                  <c:v>571.94024000000002</c:v>
                </c:pt>
                <c:pt idx="2725">
                  <c:v>571.61407999999994</c:v>
                </c:pt>
                <c:pt idx="2726">
                  <c:v>571.29602</c:v>
                </c:pt>
                <c:pt idx="2727">
                  <c:v>570.99487999999997</c:v>
                </c:pt>
                <c:pt idx="2728">
                  <c:v>570.69122000000004</c:v>
                </c:pt>
                <c:pt idx="2729">
                  <c:v>570.36757999999998</c:v>
                </c:pt>
                <c:pt idx="2730">
                  <c:v>570.04052000000001</c:v>
                </c:pt>
                <c:pt idx="2731">
                  <c:v>569.75414000000001</c:v>
                </c:pt>
                <c:pt idx="2732">
                  <c:v>569.42762000000005</c:v>
                </c:pt>
                <c:pt idx="2733">
                  <c:v>569.11135999999999</c:v>
                </c:pt>
                <c:pt idx="2734">
                  <c:v>568.78916000000004</c:v>
                </c:pt>
                <c:pt idx="2735">
                  <c:v>568.45957999999996</c:v>
                </c:pt>
                <c:pt idx="2736">
                  <c:v>568.17481999999995</c:v>
                </c:pt>
                <c:pt idx="2737">
                  <c:v>567.86450000000002</c:v>
                </c:pt>
                <c:pt idx="2738">
                  <c:v>567.55219999999997</c:v>
                </c:pt>
                <c:pt idx="2739">
                  <c:v>567.24800000000005</c:v>
                </c:pt>
                <c:pt idx="2740">
                  <c:v>566.93588</c:v>
                </c:pt>
                <c:pt idx="2741">
                  <c:v>566.62195999999994</c:v>
                </c:pt>
                <c:pt idx="2742">
                  <c:v>566.31128000000001</c:v>
                </c:pt>
                <c:pt idx="2743">
                  <c:v>565.98871999999994</c:v>
                </c:pt>
                <c:pt idx="2744">
                  <c:v>565.66633999999999</c:v>
                </c:pt>
                <c:pt idx="2745">
                  <c:v>565.36969999999997</c:v>
                </c:pt>
                <c:pt idx="2746">
                  <c:v>565.07917999999995</c:v>
                </c:pt>
                <c:pt idx="2747">
                  <c:v>564.75265999999999</c:v>
                </c:pt>
                <c:pt idx="2748">
                  <c:v>564.42902000000004</c:v>
                </c:pt>
                <c:pt idx="2749">
                  <c:v>564.11869999999999</c:v>
                </c:pt>
                <c:pt idx="2750">
                  <c:v>563.82169999999996</c:v>
                </c:pt>
                <c:pt idx="2751">
                  <c:v>563.51534000000004</c:v>
                </c:pt>
                <c:pt idx="2752">
                  <c:v>563.21366</c:v>
                </c:pt>
                <c:pt idx="2753">
                  <c:v>562.90333999999996</c:v>
                </c:pt>
                <c:pt idx="2754">
                  <c:v>562.58132000000001</c:v>
                </c:pt>
                <c:pt idx="2755">
                  <c:v>562.28107999999997</c:v>
                </c:pt>
                <c:pt idx="2756">
                  <c:v>561.96662000000003</c:v>
                </c:pt>
                <c:pt idx="2757">
                  <c:v>561.65503999999999</c:v>
                </c:pt>
                <c:pt idx="2758">
                  <c:v>561.34130000000005</c:v>
                </c:pt>
                <c:pt idx="2759">
                  <c:v>561.05060000000003</c:v>
                </c:pt>
                <c:pt idx="2760">
                  <c:v>560.74477999999999</c:v>
                </c:pt>
                <c:pt idx="2761">
                  <c:v>560.44975999999997</c:v>
                </c:pt>
                <c:pt idx="2762">
                  <c:v>560.13422000000003</c:v>
                </c:pt>
                <c:pt idx="2763">
                  <c:v>559.83073999999999</c:v>
                </c:pt>
                <c:pt idx="2764">
                  <c:v>559.53985999999998</c:v>
                </c:pt>
                <c:pt idx="2765">
                  <c:v>559.23386000000005</c:v>
                </c:pt>
                <c:pt idx="2766">
                  <c:v>558.92750000000001</c:v>
                </c:pt>
                <c:pt idx="2767">
                  <c:v>558.62779999999998</c:v>
                </c:pt>
                <c:pt idx="2768">
                  <c:v>558.33313999999996</c:v>
                </c:pt>
                <c:pt idx="2769">
                  <c:v>558.02678000000003</c:v>
                </c:pt>
                <c:pt idx="2770">
                  <c:v>557.72185999999999</c:v>
                </c:pt>
                <c:pt idx="2771">
                  <c:v>557.40704000000005</c:v>
                </c:pt>
                <c:pt idx="2772">
                  <c:v>557.11976000000004</c:v>
                </c:pt>
                <c:pt idx="2773">
                  <c:v>556.82564000000002</c:v>
                </c:pt>
                <c:pt idx="2774">
                  <c:v>556.52557999999999</c:v>
                </c:pt>
                <c:pt idx="2775">
                  <c:v>556.21903999999995</c:v>
                </c:pt>
                <c:pt idx="2776">
                  <c:v>555.91862000000003</c:v>
                </c:pt>
                <c:pt idx="2777">
                  <c:v>555.62126000000001</c:v>
                </c:pt>
                <c:pt idx="2778">
                  <c:v>555.33109999999999</c:v>
                </c:pt>
                <c:pt idx="2779">
                  <c:v>555.01736000000005</c:v>
                </c:pt>
                <c:pt idx="2780">
                  <c:v>554.72360000000003</c:v>
                </c:pt>
                <c:pt idx="2781">
                  <c:v>554.42570000000001</c:v>
                </c:pt>
                <c:pt idx="2782">
                  <c:v>554.11969999999997</c:v>
                </c:pt>
                <c:pt idx="2783">
                  <c:v>553.84069999999997</c:v>
                </c:pt>
                <c:pt idx="2784">
                  <c:v>553.53884000000005</c:v>
                </c:pt>
                <c:pt idx="2785">
                  <c:v>553.23356000000001</c:v>
                </c:pt>
                <c:pt idx="2786">
                  <c:v>552.94880000000001</c:v>
                </c:pt>
                <c:pt idx="2787">
                  <c:v>552.66386</c:v>
                </c:pt>
                <c:pt idx="2788">
                  <c:v>552.36055999999996</c:v>
                </c:pt>
                <c:pt idx="2789">
                  <c:v>552.05204000000003</c:v>
                </c:pt>
                <c:pt idx="2790">
                  <c:v>551.75198</c:v>
                </c:pt>
                <c:pt idx="2791">
                  <c:v>551.46181999999999</c:v>
                </c:pt>
                <c:pt idx="2792">
                  <c:v>551.16697999999997</c:v>
                </c:pt>
                <c:pt idx="2793">
                  <c:v>550.87303999999995</c:v>
                </c:pt>
                <c:pt idx="2794">
                  <c:v>550.59331999999995</c:v>
                </c:pt>
                <c:pt idx="2795">
                  <c:v>550.28984000000003</c:v>
                </c:pt>
                <c:pt idx="2796">
                  <c:v>550.00004000000001</c:v>
                </c:pt>
                <c:pt idx="2797">
                  <c:v>549.69403999999997</c:v>
                </c:pt>
                <c:pt idx="2798">
                  <c:v>549.40189999999996</c:v>
                </c:pt>
                <c:pt idx="2799">
                  <c:v>549.11335999999994</c:v>
                </c:pt>
                <c:pt idx="2800">
                  <c:v>548.83507999999995</c:v>
                </c:pt>
                <c:pt idx="2801">
                  <c:v>548.55050000000006</c:v>
                </c:pt>
                <c:pt idx="2802">
                  <c:v>548.24468000000002</c:v>
                </c:pt>
                <c:pt idx="2803">
                  <c:v>547.95218</c:v>
                </c:pt>
                <c:pt idx="2804">
                  <c:v>547.66904</c:v>
                </c:pt>
                <c:pt idx="2805">
                  <c:v>547.37473999999997</c:v>
                </c:pt>
                <c:pt idx="2806">
                  <c:v>547.08565999999996</c:v>
                </c:pt>
                <c:pt idx="2807">
                  <c:v>546.78560000000004</c:v>
                </c:pt>
                <c:pt idx="2808">
                  <c:v>546.49688000000003</c:v>
                </c:pt>
                <c:pt idx="2809">
                  <c:v>546.20528000000002</c:v>
                </c:pt>
                <c:pt idx="2810">
                  <c:v>545.90845999999999</c:v>
                </c:pt>
                <c:pt idx="2811">
                  <c:v>545.61685999999997</c:v>
                </c:pt>
                <c:pt idx="2812">
                  <c:v>545.32705999999996</c:v>
                </c:pt>
                <c:pt idx="2813">
                  <c:v>545.03797999999995</c:v>
                </c:pt>
                <c:pt idx="2814">
                  <c:v>544.75070000000005</c:v>
                </c:pt>
                <c:pt idx="2815">
                  <c:v>544.44830000000002</c:v>
                </c:pt>
                <c:pt idx="2816">
                  <c:v>544.16318000000001</c:v>
                </c:pt>
                <c:pt idx="2817">
                  <c:v>543.88238000000001</c:v>
                </c:pt>
                <c:pt idx="2818">
                  <c:v>543.58303999999998</c:v>
                </c:pt>
                <c:pt idx="2819">
                  <c:v>543.31034</c:v>
                </c:pt>
                <c:pt idx="2820">
                  <c:v>543.01693999999998</c:v>
                </c:pt>
                <c:pt idx="2821">
                  <c:v>542.72443999999996</c:v>
                </c:pt>
                <c:pt idx="2822">
                  <c:v>542.43679999999995</c:v>
                </c:pt>
                <c:pt idx="2823">
                  <c:v>542.16337999999996</c:v>
                </c:pt>
                <c:pt idx="2824">
                  <c:v>541.85774000000004</c:v>
                </c:pt>
                <c:pt idx="2825">
                  <c:v>541.56074000000001</c:v>
                </c:pt>
                <c:pt idx="2826">
                  <c:v>541.26841999999999</c:v>
                </c:pt>
                <c:pt idx="2827">
                  <c:v>540.97501999999997</c:v>
                </c:pt>
                <c:pt idx="2828">
                  <c:v>540.70105999999998</c:v>
                </c:pt>
                <c:pt idx="2829">
                  <c:v>540.39865999999995</c:v>
                </c:pt>
                <c:pt idx="2830">
                  <c:v>540.09320000000002</c:v>
                </c:pt>
                <c:pt idx="2831">
                  <c:v>539.81438000000003</c:v>
                </c:pt>
                <c:pt idx="2832">
                  <c:v>539.53196000000003</c:v>
                </c:pt>
                <c:pt idx="2833">
                  <c:v>539.24558000000002</c:v>
                </c:pt>
                <c:pt idx="2834">
                  <c:v>538.93957999999998</c:v>
                </c:pt>
                <c:pt idx="2835">
                  <c:v>538.66886</c:v>
                </c:pt>
                <c:pt idx="2836">
                  <c:v>538.38085999999998</c:v>
                </c:pt>
                <c:pt idx="2837">
                  <c:v>538.08781999999997</c:v>
                </c:pt>
                <c:pt idx="2838">
                  <c:v>537.80233999999996</c:v>
                </c:pt>
                <c:pt idx="2839">
                  <c:v>537.51289999999995</c:v>
                </c:pt>
                <c:pt idx="2840">
                  <c:v>537.22022000000004</c:v>
                </c:pt>
                <c:pt idx="2841">
                  <c:v>536.92844000000002</c:v>
                </c:pt>
                <c:pt idx="2842">
                  <c:v>536.65106000000003</c:v>
                </c:pt>
                <c:pt idx="2843">
                  <c:v>536.37602000000004</c:v>
                </c:pt>
                <c:pt idx="2844">
                  <c:v>536.08352000000002</c:v>
                </c:pt>
                <c:pt idx="2845">
                  <c:v>535.79570000000001</c:v>
                </c:pt>
                <c:pt idx="2846">
                  <c:v>535.50482</c:v>
                </c:pt>
                <c:pt idx="2847">
                  <c:v>535.21105999999997</c:v>
                </c:pt>
                <c:pt idx="2848">
                  <c:v>534.93907999999999</c:v>
                </c:pt>
                <c:pt idx="2849">
                  <c:v>534.66656</c:v>
                </c:pt>
                <c:pt idx="2850">
                  <c:v>534.38324</c:v>
                </c:pt>
                <c:pt idx="2851">
                  <c:v>534.09343999999999</c:v>
                </c:pt>
                <c:pt idx="2852">
                  <c:v>533.80849999999998</c:v>
                </c:pt>
                <c:pt idx="2853">
                  <c:v>533.53345999999999</c:v>
                </c:pt>
                <c:pt idx="2854">
                  <c:v>533.25013999999999</c:v>
                </c:pt>
                <c:pt idx="2855">
                  <c:v>532.97149999999999</c:v>
                </c:pt>
                <c:pt idx="2856">
                  <c:v>532.65542000000005</c:v>
                </c:pt>
                <c:pt idx="2857">
                  <c:v>532.36760000000004</c:v>
                </c:pt>
                <c:pt idx="2858">
                  <c:v>532.11073999999996</c:v>
                </c:pt>
                <c:pt idx="2859">
                  <c:v>531.80762000000004</c:v>
                </c:pt>
                <c:pt idx="2860">
                  <c:v>531.51386000000002</c:v>
                </c:pt>
                <c:pt idx="2861">
                  <c:v>531.25052000000005</c:v>
                </c:pt>
                <c:pt idx="2862">
                  <c:v>530.96684000000005</c:v>
                </c:pt>
                <c:pt idx="2863">
                  <c:v>530.67650000000003</c:v>
                </c:pt>
                <c:pt idx="2864">
                  <c:v>530.38670000000002</c:v>
                </c:pt>
                <c:pt idx="2865">
                  <c:v>530.09528</c:v>
                </c:pt>
                <c:pt idx="2866">
                  <c:v>529.82420000000002</c:v>
                </c:pt>
                <c:pt idx="2867">
                  <c:v>529.54592000000002</c:v>
                </c:pt>
                <c:pt idx="2868">
                  <c:v>529.25504000000001</c:v>
                </c:pt>
                <c:pt idx="2869">
                  <c:v>528.96505999999999</c:v>
                </c:pt>
                <c:pt idx="2870">
                  <c:v>528.68371999999999</c:v>
                </c:pt>
                <c:pt idx="2871">
                  <c:v>528.4067</c:v>
                </c:pt>
                <c:pt idx="2872">
                  <c:v>528.13166000000001</c:v>
                </c:pt>
                <c:pt idx="2873">
                  <c:v>527.83573999999999</c:v>
                </c:pt>
                <c:pt idx="2874">
                  <c:v>527.55493999999999</c:v>
                </c:pt>
                <c:pt idx="2875">
                  <c:v>527.28620000000001</c:v>
                </c:pt>
                <c:pt idx="2876">
                  <c:v>527.02178000000004</c:v>
                </c:pt>
                <c:pt idx="2877">
                  <c:v>526.72964000000002</c:v>
                </c:pt>
                <c:pt idx="2878">
                  <c:v>526.44938000000002</c:v>
                </c:pt>
                <c:pt idx="2879">
                  <c:v>526.15309999999999</c:v>
                </c:pt>
                <c:pt idx="2880">
                  <c:v>525.8759</c:v>
                </c:pt>
                <c:pt idx="2881">
                  <c:v>525.61202000000003</c:v>
                </c:pt>
                <c:pt idx="2882">
                  <c:v>525.31502</c:v>
                </c:pt>
                <c:pt idx="2883">
                  <c:v>525.04826000000003</c:v>
                </c:pt>
                <c:pt idx="2884">
                  <c:v>524.76512000000002</c:v>
                </c:pt>
                <c:pt idx="2885">
                  <c:v>524.48882000000003</c:v>
                </c:pt>
                <c:pt idx="2886">
                  <c:v>524.21054000000004</c:v>
                </c:pt>
                <c:pt idx="2887">
                  <c:v>523.93712000000005</c:v>
                </c:pt>
                <c:pt idx="2888">
                  <c:v>523.66225999999995</c:v>
                </c:pt>
                <c:pt idx="2889">
                  <c:v>523.39783999999997</c:v>
                </c:pt>
                <c:pt idx="2890">
                  <c:v>523.12477999999999</c:v>
                </c:pt>
                <c:pt idx="2891">
                  <c:v>522.85172</c:v>
                </c:pt>
                <c:pt idx="2892">
                  <c:v>522.56677999999999</c:v>
                </c:pt>
                <c:pt idx="2893">
                  <c:v>522.29534000000001</c:v>
                </c:pt>
                <c:pt idx="2894">
                  <c:v>522.02786000000003</c:v>
                </c:pt>
                <c:pt idx="2895">
                  <c:v>521.75696000000005</c:v>
                </c:pt>
                <c:pt idx="2896">
                  <c:v>521.48425999999995</c:v>
                </c:pt>
                <c:pt idx="2897">
                  <c:v>521.20093999999995</c:v>
                </c:pt>
                <c:pt idx="2898">
                  <c:v>520.92841999999996</c:v>
                </c:pt>
                <c:pt idx="2899">
                  <c:v>520.67012</c:v>
                </c:pt>
                <c:pt idx="2900">
                  <c:v>520.39976000000001</c:v>
                </c:pt>
                <c:pt idx="2901">
                  <c:v>520.12022000000002</c:v>
                </c:pt>
                <c:pt idx="2902">
                  <c:v>519.85814000000005</c:v>
                </c:pt>
                <c:pt idx="2903">
                  <c:v>519.59029999999996</c:v>
                </c:pt>
                <c:pt idx="2904">
                  <c:v>519.31795999999997</c:v>
                </c:pt>
                <c:pt idx="2905">
                  <c:v>519.04687999999999</c:v>
                </c:pt>
                <c:pt idx="2906">
                  <c:v>518.76517999999999</c:v>
                </c:pt>
                <c:pt idx="2907">
                  <c:v>518.50796000000003</c:v>
                </c:pt>
                <c:pt idx="2908">
                  <c:v>518.24983999999995</c:v>
                </c:pt>
                <c:pt idx="2909">
                  <c:v>517.97533999999996</c:v>
                </c:pt>
                <c:pt idx="2910">
                  <c:v>517.69273999999996</c:v>
                </c:pt>
                <c:pt idx="2911">
                  <c:v>517.41823999999997</c:v>
                </c:pt>
                <c:pt idx="2912">
                  <c:v>517.15652</c:v>
                </c:pt>
                <c:pt idx="2913">
                  <c:v>516.87806</c:v>
                </c:pt>
                <c:pt idx="2914">
                  <c:v>516.58177999999998</c:v>
                </c:pt>
                <c:pt idx="2915">
                  <c:v>516.31214</c:v>
                </c:pt>
                <c:pt idx="2916">
                  <c:v>516.04376000000002</c:v>
                </c:pt>
                <c:pt idx="2917">
                  <c:v>515.76962000000003</c:v>
                </c:pt>
                <c:pt idx="2918">
                  <c:v>515.50322000000006</c:v>
                </c:pt>
                <c:pt idx="2919">
                  <c:v>515.22727999999995</c:v>
                </c:pt>
                <c:pt idx="2920">
                  <c:v>514.95763999999997</c:v>
                </c:pt>
                <c:pt idx="2921">
                  <c:v>514.67251999999996</c:v>
                </c:pt>
                <c:pt idx="2922">
                  <c:v>514.41692</c:v>
                </c:pt>
                <c:pt idx="2923">
                  <c:v>514.12315999999998</c:v>
                </c:pt>
                <c:pt idx="2924">
                  <c:v>513.83911999999998</c:v>
                </c:pt>
                <c:pt idx="2925">
                  <c:v>513.58622000000003</c:v>
                </c:pt>
                <c:pt idx="2926">
                  <c:v>513.31802000000005</c:v>
                </c:pt>
                <c:pt idx="2927">
                  <c:v>513.04513999999995</c:v>
                </c:pt>
                <c:pt idx="2928">
                  <c:v>512.77063999999996</c:v>
                </c:pt>
                <c:pt idx="2929">
                  <c:v>512.48515999999995</c:v>
                </c:pt>
                <c:pt idx="2930">
                  <c:v>512.22325999999998</c:v>
                </c:pt>
                <c:pt idx="2931">
                  <c:v>511.96514000000002</c:v>
                </c:pt>
                <c:pt idx="2932">
                  <c:v>511.69063999999997</c:v>
                </c:pt>
                <c:pt idx="2933">
                  <c:v>511.41361999999998</c:v>
                </c:pt>
                <c:pt idx="2934">
                  <c:v>511.15586000000002</c:v>
                </c:pt>
                <c:pt idx="2935">
                  <c:v>510.90206000000001</c:v>
                </c:pt>
                <c:pt idx="2936">
                  <c:v>510.63116000000002</c:v>
                </c:pt>
                <c:pt idx="2937">
                  <c:v>510.34640000000002</c:v>
                </c:pt>
                <c:pt idx="2938">
                  <c:v>510.0899</c:v>
                </c:pt>
                <c:pt idx="2939">
                  <c:v>509.83087999999998</c:v>
                </c:pt>
                <c:pt idx="2940">
                  <c:v>509.54773999999998</c:v>
                </c:pt>
                <c:pt idx="2941">
                  <c:v>509.28782000000001</c:v>
                </c:pt>
                <c:pt idx="2942">
                  <c:v>509.04104000000001</c:v>
                </c:pt>
                <c:pt idx="2943">
                  <c:v>508.78147999999999</c:v>
                </c:pt>
                <c:pt idx="2944">
                  <c:v>508.50265999999999</c:v>
                </c:pt>
                <c:pt idx="2945">
                  <c:v>508.24453999999997</c:v>
                </c:pt>
                <c:pt idx="2946">
                  <c:v>507.99128000000002</c:v>
                </c:pt>
                <c:pt idx="2947">
                  <c:v>507.71570000000003</c:v>
                </c:pt>
                <c:pt idx="2948">
                  <c:v>507.46208000000001</c:v>
                </c:pt>
                <c:pt idx="2949">
                  <c:v>507.21008</c:v>
                </c:pt>
                <c:pt idx="2950">
                  <c:v>506.94691999999998</c:v>
                </c:pt>
                <c:pt idx="2951">
                  <c:v>506.68214</c:v>
                </c:pt>
                <c:pt idx="2952">
                  <c:v>506.41376000000002</c:v>
                </c:pt>
                <c:pt idx="2953">
                  <c:v>506.15204</c:v>
                </c:pt>
                <c:pt idx="2954">
                  <c:v>505.87772000000001</c:v>
                </c:pt>
                <c:pt idx="2955">
                  <c:v>505.62067999999999</c:v>
                </c:pt>
                <c:pt idx="2956">
                  <c:v>505.35518000000002</c:v>
                </c:pt>
                <c:pt idx="2957">
                  <c:v>505.10336000000001</c:v>
                </c:pt>
                <c:pt idx="2958">
                  <c:v>504.83857999999998</c:v>
                </c:pt>
                <c:pt idx="2959">
                  <c:v>504.58424000000002</c:v>
                </c:pt>
                <c:pt idx="2960">
                  <c:v>504.32017999999999</c:v>
                </c:pt>
                <c:pt idx="2961">
                  <c:v>504.06439999999998</c:v>
                </c:pt>
                <c:pt idx="2962">
                  <c:v>503.79926</c:v>
                </c:pt>
                <c:pt idx="2963">
                  <c:v>503.54113999999998</c:v>
                </c:pt>
                <c:pt idx="2964">
                  <c:v>503.27510000000001</c:v>
                </c:pt>
                <c:pt idx="2965">
                  <c:v>503.0204</c:v>
                </c:pt>
                <c:pt idx="2966">
                  <c:v>502.76785999999998</c:v>
                </c:pt>
                <c:pt idx="2967">
                  <c:v>502.49858</c:v>
                </c:pt>
                <c:pt idx="2968">
                  <c:v>502.22156000000001</c:v>
                </c:pt>
                <c:pt idx="2969">
                  <c:v>501.96668</c:v>
                </c:pt>
                <c:pt idx="2970">
                  <c:v>501.70531999999997</c:v>
                </c:pt>
                <c:pt idx="2971">
                  <c:v>501.45512000000002</c:v>
                </c:pt>
                <c:pt idx="2972">
                  <c:v>501.18619999999999</c:v>
                </c:pt>
                <c:pt idx="2973">
                  <c:v>500.91926000000001</c:v>
                </c:pt>
                <c:pt idx="2974">
                  <c:v>500.65339999999998</c:v>
                </c:pt>
                <c:pt idx="2975">
                  <c:v>500.38664</c:v>
                </c:pt>
                <c:pt idx="2976">
                  <c:v>500.12797999999998</c:v>
                </c:pt>
                <c:pt idx="2977">
                  <c:v>499.85239999999999</c:v>
                </c:pt>
                <c:pt idx="2978">
                  <c:v>499.58312000000001</c:v>
                </c:pt>
                <c:pt idx="2979">
                  <c:v>499.32391999999999</c:v>
                </c:pt>
                <c:pt idx="2980">
                  <c:v>499.06670000000003</c:v>
                </c:pt>
                <c:pt idx="2981">
                  <c:v>498.80462</c:v>
                </c:pt>
                <c:pt idx="2982">
                  <c:v>498.55081999999999</c:v>
                </c:pt>
                <c:pt idx="2983">
                  <c:v>498.28154000000001</c:v>
                </c:pt>
                <c:pt idx="2984">
                  <c:v>498.02287999999999</c:v>
                </c:pt>
                <c:pt idx="2985">
                  <c:v>497.75414000000001</c:v>
                </c:pt>
                <c:pt idx="2986">
                  <c:v>497.49385999999998</c:v>
                </c:pt>
                <c:pt idx="2987">
                  <c:v>497.23844000000003</c:v>
                </c:pt>
                <c:pt idx="2988">
                  <c:v>496.98806000000002</c:v>
                </c:pt>
                <c:pt idx="2989">
                  <c:v>496.72399999999999</c:v>
                </c:pt>
                <c:pt idx="2990">
                  <c:v>496.46588000000003</c:v>
                </c:pt>
                <c:pt idx="2991">
                  <c:v>496.21190000000001</c:v>
                </c:pt>
                <c:pt idx="2992">
                  <c:v>495.94819999999999</c:v>
                </c:pt>
                <c:pt idx="2993">
                  <c:v>495.69098000000002</c:v>
                </c:pt>
                <c:pt idx="2994">
                  <c:v>495.41899999999998</c:v>
                </c:pt>
                <c:pt idx="2995">
                  <c:v>495.16052000000002</c:v>
                </c:pt>
                <c:pt idx="2996">
                  <c:v>494.90852000000001</c:v>
                </c:pt>
                <c:pt idx="2997">
                  <c:v>494.66480000000001</c:v>
                </c:pt>
                <c:pt idx="2998">
                  <c:v>494.41136</c:v>
                </c:pt>
                <c:pt idx="2999">
                  <c:v>494.14388000000002</c:v>
                </c:pt>
                <c:pt idx="3000">
                  <c:v>493.87423999999999</c:v>
                </c:pt>
                <c:pt idx="3001">
                  <c:v>493.61108000000002</c:v>
                </c:pt>
                <c:pt idx="3002">
                  <c:v>493.37707999999998</c:v>
                </c:pt>
                <c:pt idx="3003">
                  <c:v>493.12094000000002</c:v>
                </c:pt>
                <c:pt idx="3004">
                  <c:v>492.86462</c:v>
                </c:pt>
                <c:pt idx="3005">
                  <c:v>492.59840000000003</c:v>
                </c:pt>
                <c:pt idx="3006">
                  <c:v>492.35485999999997</c:v>
                </c:pt>
                <c:pt idx="3007">
                  <c:v>492.10448000000002</c:v>
                </c:pt>
                <c:pt idx="3008">
                  <c:v>491.84096</c:v>
                </c:pt>
                <c:pt idx="3009">
                  <c:v>491.57798000000003</c:v>
                </c:pt>
                <c:pt idx="3010">
                  <c:v>491.33533999999997</c:v>
                </c:pt>
                <c:pt idx="3011">
                  <c:v>491.09719999999999</c:v>
                </c:pt>
                <c:pt idx="3012">
                  <c:v>490.85131999999999</c:v>
                </c:pt>
                <c:pt idx="3013">
                  <c:v>490.58708000000001</c:v>
                </c:pt>
                <c:pt idx="3014">
                  <c:v>490.32553999999999</c:v>
                </c:pt>
                <c:pt idx="3015">
                  <c:v>490.07065999999998</c:v>
                </c:pt>
                <c:pt idx="3016">
                  <c:v>489.80948000000001</c:v>
                </c:pt>
                <c:pt idx="3017">
                  <c:v>489.5609</c:v>
                </c:pt>
                <c:pt idx="3018">
                  <c:v>489.30367999999999</c:v>
                </c:pt>
                <c:pt idx="3019">
                  <c:v>489.04322000000002</c:v>
                </c:pt>
                <c:pt idx="3020">
                  <c:v>488.79734000000002</c:v>
                </c:pt>
                <c:pt idx="3021">
                  <c:v>488.54930000000002</c:v>
                </c:pt>
                <c:pt idx="3022">
                  <c:v>488.30054000000001</c:v>
                </c:pt>
                <c:pt idx="3023">
                  <c:v>488.02820000000003</c:v>
                </c:pt>
                <c:pt idx="3024">
                  <c:v>487.78088000000002</c:v>
                </c:pt>
                <c:pt idx="3025">
                  <c:v>487.55119999999999</c:v>
                </c:pt>
                <c:pt idx="3026">
                  <c:v>487.30766</c:v>
                </c:pt>
                <c:pt idx="3027">
                  <c:v>487.05223999999998</c:v>
                </c:pt>
                <c:pt idx="3028">
                  <c:v>486.79268000000002</c:v>
                </c:pt>
                <c:pt idx="3029">
                  <c:v>486.54446000000002</c:v>
                </c:pt>
                <c:pt idx="3030">
                  <c:v>486.28273999999999</c:v>
                </c:pt>
                <c:pt idx="3031">
                  <c:v>486.03181999999998</c:v>
                </c:pt>
                <c:pt idx="3032">
                  <c:v>485.78881999999999</c:v>
                </c:pt>
                <c:pt idx="3033">
                  <c:v>485.53591999999998</c:v>
                </c:pt>
                <c:pt idx="3034">
                  <c:v>485.29993999999999</c:v>
                </c:pt>
                <c:pt idx="3035">
                  <c:v>485.03894000000003</c:v>
                </c:pt>
                <c:pt idx="3036">
                  <c:v>484.77992</c:v>
                </c:pt>
                <c:pt idx="3037">
                  <c:v>484.53422</c:v>
                </c:pt>
                <c:pt idx="3038">
                  <c:v>484.29752000000002</c:v>
                </c:pt>
                <c:pt idx="3039">
                  <c:v>484.04696000000001</c:v>
                </c:pt>
                <c:pt idx="3040">
                  <c:v>483.77695999999997</c:v>
                </c:pt>
                <c:pt idx="3041">
                  <c:v>483.53899999999999</c:v>
                </c:pt>
                <c:pt idx="3042">
                  <c:v>483.28753999999998</c:v>
                </c:pt>
                <c:pt idx="3043">
                  <c:v>483.03158000000002</c:v>
                </c:pt>
                <c:pt idx="3044">
                  <c:v>482.78804000000002</c:v>
                </c:pt>
                <c:pt idx="3045">
                  <c:v>482.52343999999999</c:v>
                </c:pt>
                <c:pt idx="3046">
                  <c:v>482.27936</c:v>
                </c:pt>
                <c:pt idx="3047">
                  <c:v>482.03528</c:v>
                </c:pt>
                <c:pt idx="3048">
                  <c:v>481.78057999999999</c:v>
                </c:pt>
                <c:pt idx="3049">
                  <c:v>481.52426000000003</c:v>
                </c:pt>
                <c:pt idx="3050">
                  <c:v>481.28989999999999</c:v>
                </c:pt>
                <c:pt idx="3051">
                  <c:v>481.03699999999998</c:v>
                </c:pt>
                <c:pt idx="3052">
                  <c:v>480.79543999999999</c:v>
                </c:pt>
                <c:pt idx="3053">
                  <c:v>480.56288000000001</c:v>
                </c:pt>
                <c:pt idx="3054">
                  <c:v>480.29899999999998</c:v>
                </c:pt>
                <c:pt idx="3055">
                  <c:v>480.04286000000002</c:v>
                </c:pt>
                <c:pt idx="3056">
                  <c:v>479.80202000000003</c:v>
                </c:pt>
                <c:pt idx="3057">
                  <c:v>479.55883999999998</c:v>
                </c:pt>
                <c:pt idx="3058">
                  <c:v>479.30864000000003</c:v>
                </c:pt>
                <c:pt idx="3059">
                  <c:v>479.04782</c:v>
                </c:pt>
                <c:pt idx="3060">
                  <c:v>478.79852</c:v>
                </c:pt>
                <c:pt idx="3061">
                  <c:v>478.56290000000001</c:v>
                </c:pt>
                <c:pt idx="3062">
                  <c:v>478.30658</c:v>
                </c:pt>
                <c:pt idx="3063">
                  <c:v>478.06016</c:v>
                </c:pt>
                <c:pt idx="3064">
                  <c:v>477.80869999999999</c:v>
                </c:pt>
                <c:pt idx="3065">
                  <c:v>477.55849999999998</c:v>
                </c:pt>
                <c:pt idx="3066">
                  <c:v>477.30398000000002</c:v>
                </c:pt>
                <c:pt idx="3067">
                  <c:v>477.04640000000001</c:v>
                </c:pt>
                <c:pt idx="3068">
                  <c:v>476.80106000000001</c:v>
                </c:pt>
                <c:pt idx="3069">
                  <c:v>476.55194</c:v>
                </c:pt>
                <c:pt idx="3070">
                  <c:v>476.30462</c:v>
                </c:pt>
                <c:pt idx="3071">
                  <c:v>476.05658</c:v>
                </c:pt>
                <c:pt idx="3072">
                  <c:v>475.79234000000002</c:v>
                </c:pt>
                <c:pt idx="3073">
                  <c:v>475.54754000000003</c:v>
                </c:pt>
                <c:pt idx="3074">
                  <c:v>475.322</c:v>
                </c:pt>
                <c:pt idx="3075">
                  <c:v>475.06981999999999</c:v>
                </c:pt>
                <c:pt idx="3076">
                  <c:v>474.80882000000003</c:v>
                </c:pt>
                <c:pt idx="3077">
                  <c:v>474.55880000000002</c:v>
                </c:pt>
                <c:pt idx="3078">
                  <c:v>474.31921999999997</c:v>
                </c:pt>
                <c:pt idx="3079">
                  <c:v>474.05984000000001</c:v>
                </c:pt>
                <c:pt idx="3080">
                  <c:v>473.82260000000002</c:v>
                </c:pt>
                <c:pt idx="3081">
                  <c:v>473.58337999999998</c:v>
                </c:pt>
                <c:pt idx="3082">
                  <c:v>473.33210000000003</c:v>
                </c:pt>
                <c:pt idx="3083">
                  <c:v>473.08298000000002</c:v>
                </c:pt>
                <c:pt idx="3084">
                  <c:v>472.82144</c:v>
                </c:pt>
                <c:pt idx="3085">
                  <c:v>472.56205999999997</c:v>
                </c:pt>
                <c:pt idx="3086">
                  <c:v>472.33814000000001</c:v>
                </c:pt>
                <c:pt idx="3087">
                  <c:v>472.09982000000002</c:v>
                </c:pt>
                <c:pt idx="3088">
                  <c:v>471.86095999999998</c:v>
                </c:pt>
                <c:pt idx="3089">
                  <c:v>471.61309999999997</c:v>
                </c:pt>
                <c:pt idx="3090">
                  <c:v>471.37315999999998</c:v>
                </c:pt>
                <c:pt idx="3091">
                  <c:v>471.12205999999998</c:v>
                </c:pt>
                <c:pt idx="3092">
                  <c:v>470.87995999999998</c:v>
                </c:pt>
                <c:pt idx="3093">
                  <c:v>470.6456</c:v>
                </c:pt>
                <c:pt idx="3094">
                  <c:v>470.40350000000001</c:v>
                </c:pt>
                <c:pt idx="3095">
                  <c:v>470.15546000000001</c:v>
                </c:pt>
                <c:pt idx="3096">
                  <c:v>469.92164000000002</c:v>
                </c:pt>
                <c:pt idx="3097">
                  <c:v>469.68439999999998</c:v>
                </c:pt>
                <c:pt idx="3098">
                  <c:v>469.44229999999999</c:v>
                </c:pt>
                <c:pt idx="3099">
                  <c:v>469.19425999999999</c:v>
                </c:pt>
                <c:pt idx="3100">
                  <c:v>468.95359999999999</c:v>
                </c:pt>
                <c:pt idx="3101">
                  <c:v>468.72176000000002</c:v>
                </c:pt>
                <c:pt idx="3102">
                  <c:v>468.48253999999997</c:v>
                </c:pt>
                <c:pt idx="3103">
                  <c:v>468.25232</c:v>
                </c:pt>
                <c:pt idx="3104">
                  <c:v>467.99977999999999</c:v>
                </c:pt>
                <c:pt idx="3105">
                  <c:v>467.77136000000002</c:v>
                </c:pt>
                <c:pt idx="3106">
                  <c:v>467.53897999999998</c:v>
                </c:pt>
                <c:pt idx="3107">
                  <c:v>467.29381999999998</c:v>
                </c:pt>
                <c:pt idx="3108">
                  <c:v>467.03966000000003</c:v>
                </c:pt>
                <c:pt idx="3109">
                  <c:v>466.78586000000001</c:v>
                </c:pt>
                <c:pt idx="3110">
                  <c:v>466.57652000000002</c:v>
                </c:pt>
                <c:pt idx="3111">
                  <c:v>466.33514000000002</c:v>
                </c:pt>
                <c:pt idx="3112">
                  <c:v>466.10762</c:v>
                </c:pt>
                <c:pt idx="3113">
                  <c:v>465.86912000000001</c:v>
                </c:pt>
                <c:pt idx="3114">
                  <c:v>465.61676</c:v>
                </c:pt>
                <c:pt idx="3115">
                  <c:v>465.37772000000001</c:v>
                </c:pt>
                <c:pt idx="3116">
                  <c:v>465.15487999999999</c:v>
                </c:pt>
                <c:pt idx="3117">
                  <c:v>464.90125999999998</c:v>
                </c:pt>
                <c:pt idx="3118">
                  <c:v>464.66293999999999</c:v>
                </c:pt>
                <c:pt idx="3119">
                  <c:v>464.423</c:v>
                </c:pt>
                <c:pt idx="3120">
                  <c:v>464.17622</c:v>
                </c:pt>
                <c:pt idx="3121">
                  <c:v>463.94779999999997</c:v>
                </c:pt>
                <c:pt idx="3122">
                  <c:v>463.71451999999999</c:v>
                </c:pt>
                <c:pt idx="3123">
                  <c:v>463.47980000000001</c:v>
                </c:pt>
                <c:pt idx="3124">
                  <c:v>463.25461999999999</c:v>
                </c:pt>
                <c:pt idx="3125">
                  <c:v>463.01089999999999</c:v>
                </c:pt>
                <c:pt idx="3126">
                  <c:v>462.76772</c:v>
                </c:pt>
                <c:pt idx="3127">
                  <c:v>462.52976000000001</c:v>
                </c:pt>
                <c:pt idx="3128">
                  <c:v>462.30601999999999</c:v>
                </c:pt>
                <c:pt idx="3129">
                  <c:v>462.06644</c:v>
                </c:pt>
                <c:pt idx="3130">
                  <c:v>461.79824000000002</c:v>
                </c:pt>
                <c:pt idx="3131">
                  <c:v>461.57216</c:v>
                </c:pt>
                <c:pt idx="3132">
                  <c:v>461.32952</c:v>
                </c:pt>
                <c:pt idx="3133">
                  <c:v>461.09678000000002</c:v>
                </c:pt>
                <c:pt idx="3134">
                  <c:v>460.86421999999999</c:v>
                </c:pt>
                <c:pt idx="3135">
                  <c:v>460.61653999999999</c:v>
                </c:pt>
                <c:pt idx="3136">
                  <c:v>460.37515999999999</c:v>
                </c:pt>
                <c:pt idx="3137">
                  <c:v>460.14296000000002</c:v>
                </c:pt>
                <c:pt idx="3138">
                  <c:v>459.92156</c:v>
                </c:pt>
                <c:pt idx="3139">
                  <c:v>459.68936000000002</c:v>
                </c:pt>
                <c:pt idx="3140">
                  <c:v>459.43700000000001</c:v>
                </c:pt>
                <c:pt idx="3141">
                  <c:v>459.21902</c:v>
                </c:pt>
                <c:pt idx="3142">
                  <c:v>458.99311999999998</c:v>
                </c:pt>
                <c:pt idx="3143">
                  <c:v>458.75155999999998</c:v>
                </c:pt>
                <c:pt idx="3144">
                  <c:v>458.51179999999999</c:v>
                </c:pt>
                <c:pt idx="3145">
                  <c:v>458.28967999999998</c:v>
                </c:pt>
                <c:pt idx="3146">
                  <c:v>458.05676</c:v>
                </c:pt>
                <c:pt idx="3147">
                  <c:v>457.83049999999997</c:v>
                </c:pt>
                <c:pt idx="3148">
                  <c:v>457.58300000000003</c:v>
                </c:pt>
                <c:pt idx="3149">
                  <c:v>457.35151999999999</c:v>
                </c:pt>
                <c:pt idx="3150">
                  <c:v>457.12777999999997</c:v>
                </c:pt>
                <c:pt idx="3151">
                  <c:v>456.90854000000002</c:v>
                </c:pt>
                <c:pt idx="3152">
                  <c:v>456.67471999999998</c:v>
                </c:pt>
                <c:pt idx="3153">
                  <c:v>456.44324</c:v>
                </c:pt>
                <c:pt idx="3154">
                  <c:v>456.21319999999997</c:v>
                </c:pt>
                <c:pt idx="3155">
                  <c:v>455.99360000000001</c:v>
                </c:pt>
                <c:pt idx="3156">
                  <c:v>455.74682000000001</c:v>
                </c:pt>
                <c:pt idx="3157">
                  <c:v>455.51677999999998</c:v>
                </c:pt>
                <c:pt idx="3158">
                  <c:v>455.29592000000002</c:v>
                </c:pt>
                <c:pt idx="3159">
                  <c:v>455.07218</c:v>
                </c:pt>
                <c:pt idx="3160">
                  <c:v>454.84681999999998</c:v>
                </c:pt>
                <c:pt idx="3161">
                  <c:v>454.63082000000003</c:v>
                </c:pt>
                <c:pt idx="3162">
                  <c:v>454.4024</c:v>
                </c:pt>
                <c:pt idx="3163">
                  <c:v>454.18135999999998</c:v>
                </c:pt>
                <c:pt idx="3164">
                  <c:v>453.96212000000003</c:v>
                </c:pt>
                <c:pt idx="3165">
                  <c:v>453.72973999999999</c:v>
                </c:pt>
                <c:pt idx="3166">
                  <c:v>453.49736000000001</c:v>
                </c:pt>
                <c:pt idx="3167">
                  <c:v>453.26515999999998</c:v>
                </c:pt>
                <c:pt idx="3168">
                  <c:v>453.04897999999997</c:v>
                </c:pt>
                <c:pt idx="3169">
                  <c:v>452.82578000000001</c:v>
                </c:pt>
                <c:pt idx="3170">
                  <c:v>452.59771999999998</c:v>
                </c:pt>
                <c:pt idx="3171">
                  <c:v>452.35543999999999</c:v>
                </c:pt>
                <c:pt idx="3172">
                  <c:v>452.13727999999998</c:v>
                </c:pt>
                <c:pt idx="3173">
                  <c:v>451.92937999999998</c:v>
                </c:pt>
                <c:pt idx="3174">
                  <c:v>451.68529999999998</c:v>
                </c:pt>
                <c:pt idx="3175">
                  <c:v>451.47343999999998</c:v>
                </c:pt>
                <c:pt idx="3176">
                  <c:v>451.25474000000003</c:v>
                </c:pt>
                <c:pt idx="3177">
                  <c:v>451.03604000000001</c:v>
                </c:pt>
                <c:pt idx="3178">
                  <c:v>450.81626</c:v>
                </c:pt>
                <c:pt idx="3179">
                  <c:v>450.57956000000001</c:v>
                </c:pt>
                <c:pt idx="3180">
                  <c:v>450.35636</c:v>
                </c:pt>
                <c:pt idx="3181">
                  <c:v>450.12938000000003</c:v>
                </c:pt>
                <c:pt idx="3182">
                  <c:v>449.89339999999999</c:v>
                </c:pt>
                <c:pt idx="3183">
                  <c:v>449.66660000000002</c:v>
                </c:pt>
                <c:pt idx="3184">
                  <c:v>449.43655999999999</c:v>
                </c:pt>
                <c:pt idx="3185">
                  <c:v>449.19986</c:v>
                </c:pt>
                <c:pt idx="3186">
                  <c:v>448.99862000000002</c:v>
                </c:pt>
                <c:pt idx="3187">
                  <c:v>448.7747</c:v>
                </c:pt>
                <c:pt idx="3188">
                  <c:v>448.54232000000002</c:v>
                </c:pt>
                <c:pt idx="3189">
                  <c:v>448.31083999999998</c:v>
                </c:pt>
                <c:pt idx="3190">
                  <c:v>448.08746000000002</c:v>
                </c:pt>
                <c:pt idx="3191">
                  <c:v>447.85885999999999</c:v>
                </c:pt>
                <c:pt idx="3192">
                  <c:v>447.64159999999998</c:v>
                </c:pt>
                <c:pt idx="3193">
                  <c:v>447.43261999999999</c:v>
                </c:pt>
                <c:pt idx="3194">
                  <c:v>447.20834000000002</c:v>
                </c:pt>
                <c:pt idx="3195">
                  <c:v>446.98316</c:v>
                </c:pt>
                <c:pt idx="3196">
                  <c:v>446.74340000000001</c:v>
                </c:pt>
                <c:pt idx="3197">
                  <c:v>446.52163999999999</c:v>
                </c:pt>
                <c:pt idx="3198">
                  <c:v>446.3141</c:v>
                </c:pt>
                <c:pt idx="3199">
                  <c:v>446.09161999999998</c:v>
                </c:pt>
                <c:pt idx="3200">
                  <c:v>445.86554000000001</c:v>
                </c:pt>
                <c:pt idx="3201">
                  <c:v>445.65098</c:v>
                </c:pt>
                <c:pt idx="3202">
                  <c:v>445.42273999999998</c:v>
                </c:pt>
                <c:pt idx="3203">
                  <c:v>445.20296000000002</c:v>
                </c:pt>
                <c:pt idx="3204">
                  <c:v>444.98588000000001</c:v>
                </c:pt>
                <c:pt idx="3205">
                  <c:v>444.76772</c:v>
                </c:pt>
                <c:pt idx="3206">
                  <c:v>444.54307999999997</c:v>
                </c:pt>
                <c:pt idx="3207">
                  <c:v>444.30799999999999</c:v>
                </c:pt>
                <c:pt idx="3208">
                  <c:v>444.08947999999998</c:v>
                </c:pt>
                <c:pt idx="3209">
                  <c:v>443.87959999999998</c:v>
                </c:pt>
                <c:pt idx="3210">
                  <c:v>443.64938000000001</c:v>
                </c:pt>
                <c:pt idx="3211">
                  <c:v>443.42653999999999</c:v>
                </c:pt>
                <c:pt idx="3212">
                  <c:v>443.19362000000001</c:v>
                </c:pt>
                <c:pt idx="3213">
                  <c:v>442.99220000000003</c:v>
                </c:pt>
                <c:pt idx="3214">
                  <c:v>442.76396</c:v>
                </c:pt>
                <c:pt idx="3215">
                  <c:v>442.52816000000001</c:v>
                </c:pt>
                <c:pt idx="3216">
                  <c:v>442.29379999999998</c:v>
                </c:pt>
                <c:pt idx="3217">
                  <c:v>442.07870000000003</c:v>
                </c:pt>
                <c:pt idx="3218">
                  <c:v>441.85334</c:v>
                </c:pt>
                <c:pt idx="3219">
                  <c:v>441.64742000000001</c:v>
                </c:pt>
                <c:pt idx="3220">
                  <c:v>441.42079999999999</c:v>
                </c:pt>
                <c:pt idx="3221">
                  <c:v>441.18374</c:v>
                </c:pt>
                <c:pt idx="3222">
                  <c:v>440.96863999999999</c:v>
                </c:pt>
                <c:pt idx="3223">
                  <c:v>440.75876</c:v>
                </c:pt>
                <c:pt idx="3224">
                  <c:v>440.53429999999997</c:v>
                </c:pt>
                <c:pt idx="3225">
                  <c:v>440.31290000000001</c:v>
                </c:pt>
                <c:pt idx="3226">
                  <c:v>440.10932000000003</c:v>
                </c:pt>
                <c:pt idx="3227">
                  <c:v>439.89800000000002</c:v>
                </c:pt>
                <c:pt idx="3228">
                  <c:v>439.66201999999998</c:v>
                </c:pt>
                <c:pt idx="3229">
                  <c:v>439.44026000000002</c:v>
                </c:pt>
                <c:pt idx="3230">
                  <c:v>439.23092000000003</c:v>
                </c:pt>
                <c:pt idx="3231">
                  <c:v>439.01942000000003</c:v>
                </c:pt>
                <c:pt idx="3232">
                  <c:v>438.80252000000002</c:v>
                </c:pt>
                <c:pt idx="3233">
                  <c:v>438.58112</c:v>
                </c:pt>
                <c:pt idx="3234">
                  <c:v>438.35306000000003</c:v>
                </c:pt>
                <c:pt idx="3235">
                  <c:v>438.13220000000001</c:v>
                </c:pt>
                <c:pt idx="3236">
                  <c:v>437.92088000000001</c:v>
                </c:pt>
                <c:pt idx="3237">
                  <c:v>437.70902000000001</c:v>
                </c:pt>
                <c:pt idx="3238">
                  <c:v>437.4905</c:v>
                </c:pt>
                <c:pt idx="3239">
                  <c:v>437.25938000000002</c:v>
                </c:pt>
                <c:pt idx="3240">
                  <c:v>437.04986000000002</c:v>
                </c:pt>
                <c:pt idx="3241">
                  <c:v>436.83404000000002</c:v>
                </c:pt>
                <c:pt idx="3242">
                  <c:v>436.62272000000002</c:v>
                </c:pt>
                <c:pt idx="3243">
                  <c:v>436.38116000000002</c:v>
                </c:pt>
                <c:pt idx="3244">
                  <c:v>436.18279999999999</c:v>
                </c:pt>
                <c:pt idx="3245">
                  <c:v>435.95942000000002</c:v>
                </c:pt>
                <c:pt idx="3246">
                  <c:v>435.74360000000001</c:v>
                </c:pt>
                <c:pt idx="3247">
                  <c:v>435.53012000000001</c:v>
                </c:pt>
                <c:pt idx="3248">
                  <c:v>435.29845999999998</c:v>
                </c:pt>
                <c:pt idx="3249">
                  <c:v>435.09775999999999</c:v>
                </c:pt>
                <c:pt idx="3250">
                  <c:v>434.88373999999999</c:v>
                </c:pt>
                <c:pt idx="3251">
                  <c:v>434.65946000000002</c:v>
                </c:pt>
                <c:pt idx="3252">
                  <c:v>434.42779999999999</c:v>
                </c:pt>
                <c:pt idx="3253">
                  <c:v>434.21467999999999</c:v>
                </c:pt>
                <c:pt idx="3254">
                  <c:v>433.99705999999998</c:v>
                </c:pt>
                <c:pt idx="3255">
                  <c:v>433.77890000000002</c:v>
                </c:pt>
                <c:pt idx="3256">
                  <c:v>433.55984000000001</c:v>
                </c:pt>
                <c:pt idx="3257">
                  <c:v>433.34906000000001</c:v>
                </c:pt>
                <c:pt idx="3258">
                  <c:v>433.14332000000002</c:v>
                </c:pt>
                <c:pt idx="3259">
                  <c:v>432.92588000000001</c:v>
                </c:pt>
                <c:pt idx="3260">
                  <c:v>432.71132</c:v>
                </c:pt>
                <c:pt idx="3261">
                  <c:v>432.50144</c:v>
                </c:pt>
                <c:pt idx="3262">
                  <c:v>432.29570000000001</c:v>
                </c:pt>
                <c:pt idx="3263">
                  <c:v>432.08564000000001</c:v>
                </c:pt>
                <c:pt idx="3264">
                  <c:v>431.85649999999998</c:v>
                </c:pt>
                <c:pt idx="3265">
                  <c:v>431.6207</c:v>
                </c:pt>
                <c:pt idx="3266">
                  <c:v>431.41838000000001</c:v>
                </c:pt>
                <c:pt idx="3267">
                  <c:v>431.22307999999998</c:v>
                </c:pt>
                <c:pt idx="3268">
                  <c:v>431.01031999999998</c:v>
                </c:pt>
                <c:pt idx="3269">
                  <c:v>430.78784000000002</c:v>
                </c:pt>
                <c:pt idx="3270">
                  <c:v>430.58102000000002</c:v>
                </c:pt>
                <c:pt idx="3271">
                  <c:v>430.37060000000002</c:v>
                </c:pt>
                <c:pt idx="3272">
                  <c:v>430.16809999999998</c:v>
                </c:pt>
                <c:pt idx="3273">
                  <c:v>429.95677999999998</c:v>
                </c:pt>
                <c:pt idx="3274">
                  <c:v>429.73466000000002</c:v>
                </c:pt>
                <c:pt idx="3275">
                  <c:v>429.51182</c:v>
                </c:pt>
                <c:pt idx="3276">
                  <c:v>429.30482000000001</c:v>
                </c:pt>
                <c:pt idx="3277">
                  <c:v>429.10034000000002</c:v>
                </c:pt>
                <c:pt idx="3278">
                  <c:v>428.89765999999997</c:v>
                </c:pt>
                <c:pt idx="3279">
                  <c:v>428.66113999999999</c:v>
                </c:pt>
                <c:pt idx="3280">
                  <c:v>428.44693999999998</c:v>
                </c:pt>
                <c:pt idx="3281">
                  <c:v>428.24426</c:v>
                </c:pt>
                <c:pt idx="3282">
                  <c:v>428.03834000000001</c:v>
                </c:pt>
                <c:pt idx="3283">
                  <c:v>427.80793999999997</c:v>
                </c:pt>
                <c:pt idx="3284">
                  <c:v>427.59050000000002</c:v>
                </c:pt>
                <c:pt idx="3285">
                  <c:v>427.38835999999998</c:v>
                </c:pt>
                <c:pt idx="3286">
                  <c:v>427.18711999999999</c:v>
                </c:pt>
                <c:pt idx="3287">
                  <c:v>426.95726000000002</c:v>
                </c:pt>
                <c:pt idx="3288">
                  <c:v>426.7337</c:v>
                </c:pt>
                <c:pt idx="3289">
                  <c:v>426.52021999999999</c:v>
                </c:pt>
                <c:pt idx="3290">
                  <c:v>426.31862000000001</c:v>
                </c:pt>
                <c:pt idx="3291">
                  <c:v>426.11540000000002</c:v>
                </c:pt>
                <c:pt idx="3292">
                  <c:v>425.89706000000001</c:v>
                </c:pt>
                <c:pt idx="3293">
                  <c:v>425.678</c:v>
                </c:pt>
                <c:pt idx="3294">
                  <c:v>425.47946000000002</c:v>
                </c:pt>
                <c:pt idx="3295">
                  <c:v>425.27210000000002</c:v>
                </c:pt>
                <c:pt idx="3296">
                  <c:v>425.04259999999999</c:v>
                </c:pt>
                <c:pt idx="3297">
                  <c:v>424.83722</c:v>
                </c:pt>
                <c:pt idx="3298">
                  <c:v>424.63130000000001</c:v>
                </c:pt>
                <c:pt idx="3299">
                  <c:v>424.42502000000002</c:v>
                </c:pt>
                <c:pt idx="3300">
                  <c:v>424.21280000000002</c:v>
                </c:pt>
                <c:pt idx="3301">
                  <c:v>423.99086</c:v>
                </c:pt>
                <c:pt idx="3302">
                  <c:v>423.79268000000002</c:v>
                </c:pt>
                <c:pt idx="3303">
                  <c:v>423.59233999999998</c:v>
                </c:pt>
                <c:pt idx="3304">
                  <c:v>423.392</c:v>
                </c:pt>
                <c:pt idx="3305">
                  <c:v>423.16394000000003</c:v>
                </c:pt>
                <c:pt idx="3306">
                  <c:v>422.96143999999998</c:v>
                </c:pt>
                <c:pt idx="3307">
                  <c:v>422.74741999999998</c:v>
                </c:pt>
                <c:pt idx="3308">
                  <c:v>422.54707999999999</c:v>
                </c:pt>
                <c:pt idx="3309">
                  <c:v>422.33611999999999</c:v>
                </c:pt>
                <c:pt idx="3310">
                  <c:v>422.11849999999998</c:v>
                </c:pt>
                <c:pt idx="3311">
                  <c:v>421.91564</c:v>
                </c:pt>
                <c:pt idx="3312">
                  <c:v>421.72735999999998</c:v>
                </c:pt>
                <c:pt idx="3313">
                  <c:v>421.52485999999999</c:v>
                </c:pt>
                <c:pt idx="3314">
                  <c:v>421.31299999999999</c:v>
                </c:pt>
                <c:pt idx="3315">
                  <c:v>421.09124000000003</c:v>
                </c:pt>
                <c:pt idx="3316">
                  <c:v>420.89503999999999</c:v>
                </c:pt>
                <c:pt idx="3317">
                  <c:v>420.71071999999998</c:v>
                </c:pt>
                <c:pt idx="3318">
                  <c:v>420.51038</c:v>
                </c:pt>
                <c:pt idx="3319">
                  <c:v>420.29563999999999</c:v>
                </c:pt>
                <c:pt idx="3320">
                  <c:v>420.09512000000001</c:v>
                </c:pt>
                <c:pt idx="3321">
                  <c:v>419.90341999999998</c:v>
                </c:pt>
                <c:pt idx="3322">
                  <c:v>419.68759999999997</c:v>
                </c:pt>
                <c:pt idx="3323">
                  <c:v>419.47070000000002</c:v>
                </c:pt>
                <c:pt idx="3324">
                  <c:v>419.26262000000003</c:v>
                </c:pt>
                <c:pt idx="3325">
                  <c:v>419.05849999999998</c:v>
                </c:pt>
                <c:pt idx="3326">
                  <c:v>418.86374000000001</c:v>
                </c:pt>
                <c:pt idx="3327">
                  <c:v>418.65152</c:v>
                </c:pt>
                <c:pt idx="3328">
                  <c:v>418.4357</c:v>
                </c:pt>
                <c:pt idx="3329">
                  <c:v>418.24166000000002</c:v>
                </c:pt>
                <c:pt idx="3330">
                  <c:v>418.05194</c:v>
                </c:pt>
                <c:pt idx="3331">
                  <c:v>417.83665999999999</c:v>
                </c:pt>
                <c:pt idx="3332">
                  <c:v>417.63272000000001</c:v>
                </c:pt>
                <c:pt idx="3333">
                  <c:v>417.42752000000002</c:v>
                </c:pt>
                <c:pt idx="3334">
                  <c:v>417.23473999999999</c:v>
                </c:pt>
                <c:pt idx="3335">
                  <c:v>417.02575999999999</c:v>
                </c:pt>
                <c:pt idx="3336">
                  <c:v>416.83190000000002</c:v>
                </c:pt>
                <c:pt idx="3337">
                  <c:v>416.61536000000001</c:v>
                </c:pt>
                <c:pt idx="3338">
                  <c:v>416.39792</c:v>
                </c:pt>
                <c:pt idx="3339">
                  <c:v>416.20100000000002</c:v>
                </c:pt>
                <c:pt idx="3340">
                  <c:v>416.00948</c:v>
                </c:pt>
                <c:pt idx="3341">
                  <c:v>415.79527999999999</c:v>
                </c:pt>
                <c:pt idx="3342">
                  <c:v>415.58647999999999</c:v>
                </c:pt>
                <c:pt idx="3343">
                  <c:v>415.39693999999997</c:v>
                </c:pt>
                <c:pt idx="3344">
                  <c:v>415.21604000000002</c:v>
                </c:pt>
                <c:pt idx="3345">
                  <c:v>415.00634000000002</c:v>
                </c:pt>
                <c:pt idx="3346">
                  <c:v>414.80077999999997</c:v>
                </c:pt>
                <c:pt idx="3347">
                  <c:v>414.59449999999998</c:v>
                </c:pt>
                <c:pt idx="3348">
                  <c:v>414.3956</c:v>
                </c:pt>
                <c:pt idx="3349">
                  <c:v>414.20137999999997</c:v>
                </c:pt>
                <c:pt idx="3350">
                  <c:v>413.99006000000003</c:v>
                </c:pt>
                <c:pt idx="3351">
                  <c:v>413.77910000000003</c:v>
                </c:pt>
                <c:pt idx="3352">
                  <c:v>413.58019999999999</c:v>
                </c:pt>
                <c:pt idx="3353">
                  <c:v>413.38238000000001</c:v>
                </c:pt>
                <c:pt idx="3354">
                  <c:v>413.18060000000003</c:v>
                </c:pt>
                <c:pt idx="3355">
                  <c:v>412.97143999999997</c:v>
                </c:pt>
                <c:pt idx="3356">
                  <c:v>412.76101999999997</c:v>
                </c:pt>
                <c:pt idx="3357">
                  <c:v>412.57436000000001</c:v>
                </c:pt>
                <c:pt idx="3358">
                  <c:v>412.38337999999999</c:v>
                </c:pt>
                <c:pt idx="3359">
                  <c:v>412.18682000000001</c:v>
                </c:pt>
                <c:pt idx="3360">
                  <c:v>411.96794</c:v>
                </c:pt>
                <c:pt idx="3361">
                  <c:v>411.76310000000001</c:v>
                </c:pt>
                <c:pt idx="3362">
                  <c:v>411.57571999999999</c:v>
                </c:pt>
                <c:pt idx="3363">
                  <c:v>411.37808000000001</c:v>
                </c:pt>
                <c:pt idx="3364">
                  <c:v>411.17108000000002</c:v>
                </c:pt>
                <c:pt idx="3365">
                  <c:v>410.96695999999997</c:v>
                </c:pt>
                <c:pt idx="3366">
                  <c:v>410.76895999999999</c:v>
                </c:pt>
                <c:pt idx="3367">
                  <c:v>410.56970000000001</c:v>
                </c:pt>
                <c:pt idx="3368">
                  <c:v>410.37601999999998</c:v>
                </c:pt>
                <c:pt idx="3369">
                  <c:v>410.16973999999999</c:v>
                </c:pt>
                <c:pt idx="3370">
                  <c:v>409.97228000000001</c:v>
                </c:pt>
                <c:pt idx="3371">
                  <c:v>409.78057999999999</c:v>
                </c:pt>
                <c:pt idx="3372">
                  <c:v>409.58438000000001</c:v>
                </c:pt>
                <c:pt idx="3373">
                  <c:v>409.38098000000002</c:v>
                </c:pt>
                <c:pt idx="3374">
                  <c:v>409.16444000000001</c:v>
                </c:pt>
                <c:pt idx="3375">
                  <c:v>408.96751999999998</c:v>
                </c:pt>
                <c:pt idx="3376">
                  <c:v>408.77114</c:v>
                </c:pt>
                <c:pt idx="3377">
                  <c:v>408.56180000000001</c:v>
                </c:pt>
                <c:pt idx="3378">
                  <c:v>408.37585999999999</c:v>
                </c:pt>
                <c:pt idx="3379">
                  <c:v>408.17264</c:v>
                </c:pt>
                <c:pt idx="3380">
                  <c:v>407.9633</c:v>
                </c:pt>
                <c:pt idx="3381">
                  <c:v>407.77627999999999</c:v>
                </c:pt>
                <c:pt idx="3382">
                  <c:v>407.56027999999998</c:v>
                </c:pt>
                <c:pt idx="3383">
                  <c:v>407.37362000000002</c:v>
                </c:pt>
                <c:pt idx="3384">
                  <c:v>407.18119999999999</c:v>
                </c:pt>
                <c:pt idx="3385">
                  <c:v>406.9796</c:v>
                </c:pt>
                <c:pt idx="3386">
                  <c:v>406.78951999999998</c:v>
                </c:pt>
                <c:pt idx="3387">
                  <c:v>406.59062</c:v>
                </c:pt>
                <c:pt idx="3388">
                  <c:v>406.38326000000001</c:v>
                </c:pt>
                <c:pt idx="3389">
                  <c:v>406.19047999999998</c:v>
                </c:pt>
                <c:pt idx="3390">
                  <c:v>406.00058000000001</c:v>
                </c:pt>
                <c:pt idx="3391">
                  <c:v>405.79897999999997</c:v>
                </c:pt>
                <c:pt idx="3392">
                  <c:v>405.58514000000002</c:v>
                </c:pt>
                <c:pt idx="3393">
                  <c:v>405.39308</c:v>
                </c:pt>
                <c:pt idx="3394">
                  <c:v>405.19022000000001</c:v>
                </c:pt>
                <c:pt idx="3395">
                  <c:v>404.99761999999998</c:v>
                </c:pt>
                <c:pt idx="3396">
                  <c:v>404.80358000000001</c:v>
                </c:pt>
                <c:pt idx="3397">
                  <c:v>404.60953999999998</c:v>
                </c:pt>
                <c:pt idx="3398">
                  <c:v>404.41082</c:v>
                </c:pt>
                <c:pt idx="3399">
                  <c:v>404.22091999999998</c:v>
                </c:pt>
                <c:pt idx="3400">
                  <c:v>404.02472</c:v>
                </c:pt>
                <c:pt idx="3401">
                  <c:v>403.82060000000001</c:v>
                </c:pt>
                <c:pt idx="3402">
                  <c:v>403.61612000000002</c:v>
                </c:pt>
                <c:pt idx="3403">
                  <c:v>403.41577999999998</c:v>
                </c:pt>
                <c:pt idx="3404">
                  <c:v>403.23200000000003</c:v>
                </c:pt>
                <c:pt idx="3405">
                  <c:v>403.05416000000002</c:v>
                </c:pt>
                <c:pt idx="3406">
                  <c:v>402.85795999999999</c:v>
                </c:pt>
                <c:pt idx="3407">
                  <c:v>402.66104000000001</c:v>
                </c:pt>
                <c:pt idx="3408">
                  <c:v>402.46645999999998</c:v>
                </c:pt>
                <c:pt idx="3409">
                  <c:v>402.25477999999998</c:v>
                </c:pt>
                <c:pt idx="3410">
                  <c:v>402.05984000000001</c:v>
                </c:pt>
                <c:pt idx="3411">
                  <c:v>401.86453999999998</c:v>
                </c:pt>
                <c:pt idx="3412">
                  <c:v>401.66636</c:v>
                </c:pt>
                <c:pt idx="3413">
                  <c:v>401.47879999999998</c:v>
                </c:pt>
                <c:pt idx="3414">
                  <c:v>401.27071999999998</c:v>
                </c:pt>
                <c:pt idx="3415">
                  <c:v>401.06425999999999</c:v>
                </c:pt>
                <c:pt idx="3416">
                  <c:v>400.88137999999998</c:v>
                </c:pt>
                <c:pt idx="3417">
                  <c:v>400.69724000000002</c:v>
                </c:pt>
                <c:pt idx="3418">
                  <c:v>400.49455999999998</c:v>
                </c:pt>
                <c:pt idx="3419">
                  <c:v>400.298</c:v>
                </c:pt>
                <c:pt idx="3420">
                  <c:v>400.10485999999997</c:v>
                </c:pt>
                <c:pt idx="3421">
                  <c:v>399.93385999999998</c:v>
                </c:pt>
                <c:pt idx="3422">
                  <c:v>399.71480000000003</c:v>
                </c:pt>
                <c:pt idx="3423">
                  <c:v>399.51787999999999</c:v>
                </c:pt>
                <c:pt idx="3424">
                  <c:v>399.34435999999999</c:v>
                </c:pt>
                <c:pt idx="3425">
                  <c:v>399.14024000000001</c:v>
                </c:pt>
                <c:pt idx="3426">
                  <c:v>398.93936000000002</c:v>
                </c:pt>
                <c:pt idx="3427">
                  <c:v>398.75288</c:v>
                </c:pt>
                <c:pt idx="3428">
                  <c:v>398.54372000000001</c:v>
                </c:pt>
                <c:pt idx="3429">
                  <c:v>398.35831999999999</c:v>
                </c:pt>
                <c:pt idx="3430">
                  <c:v>398.16698000000002</c:v>
                </c:pt>
                <c:pt idx="3431">
                  <c:v>397.97708</c:v>
                </c:pt>
                <c:pt idx="3432">
                  <c:v>397.78753999999998</c:v>
                </c:pt>
                <c:pt idx="3433">
                  <c:v>397.58918</c:v>
                </c:pt>
                <c:pt idx="3434">
                  <c:v>397.40017999999998</c:v>
                </c:pt>
                <c:pt idx="3435">
                  <c:v>397.20524</c:v>
                </c:pt>
                <c:pt idx="3436">
                  <c:v>396.99734000000001</c:v>
                </c:pt>
                <c:pt idx="3437">
                  <c:v>396.80563999999998</c:v>
                </c:pt>
                <c:pt idx="3438">
                  <c:v>396.63589999999999</c:v>
                </c:pt>
                <c:pt idx="3439">
                  <c:v>396.43304000000001</c:v>
                </c:pt>
                <c:pt idx="3440">
                  <c:v>396.25574</c:v>
                </c:pt>
                <c:pt idx="3441">
                  <c:v>396.07087999999999</c:v>
                </c:pt>
                <c:pt idx="3442">
                  <c:v>395.86946</c:v>
                </c:pt>
                <c:pt idx="3443">
                  <c:v>395.68495999999999</c:v>
                </c:pt>
                <c:pt idx="3444">
                  <c:v>395.49758000000003</c:v>
                </c:pt>
                <c:pt idx="3445">
                  <c:v>395.31560000000002</c:v>
                </c:pt>
                <c:pt idx="3446">
                  <c:v>395.12714</c:v>
                </c:pt>
                <c:pt idx="3447">
                  <c:v>394.95542</c:v>
                </c:pt>
                <c:pt idx="3448">
                  <c:v>394.77524</c:v>
                </c:pt>
                <c:pt idx="3449">
                  <c:v>394.56464</c:v>
                </c:pt>
                <c:pt idx="3450">
                  <c:v>394.37509999999997</c:v>
                </c:pt>
                <c:pt idx="3451">
                  <c:v>394.17367999999999</c:v>
                </c:pt>
                <c:pt idx="3452">
                  <c:v>393.99277999999998</c:v>
                </c:pt>
                <c:pt idx="3453">
                  <c:v>393.79730000000001</c:v>
                </c:pt>
                <c:pt idx="3454">
                  <c:v>393.60127999999997</c:v>
                </c:pt>
                <c:pt idx="3455">
                  <c:v>393.41984000000002</c:v>
                </c:pt>
                <c:pt idx="3456">
                  <c:v>393.23390000000001</c:v>
                </c:pt>
                <c:pt idx="3457">
                  <c:v>393.04453999999998</c:v>
                </c:pt>
                <c:pt idx="3458">
                  <c:v>392.85428000000002</c:v>
                </c:pt>
                <c:pt idx="3459">
                  <c:v>392.65285999999998</c:v>
                </c:pt>
                <c:pt idx="3460">
                  <c:v>392.46494000000001</c:v>
                </c:pt>
                <c:pt idx="3461">
                  <c:v>392.28674000000001</c:v>
                </c:pt>
                <c:pt idx="3462">
                  <c:v>392.09287999999998</c:v>
                </c:pt>
                <c:pt idx="3463">
                  <c:v>391.89794000000001</c:v>
                </c:pt>
                <c:pt idx="3464">
                  <c:v>391.70839999999998</c:v>
                </c:pt>
                <c:pt idx="3465">
                  <c:v>391.51688000000001</c:v>
                </c:pt>
                <c:pt idx="3466">
                  <c:v>391.32733999999999</c:v>
                </c:pt>
                <c:pt idx="3467">
                  <c:v>391.14157999999998</c:v>
                </c:pt>
                <c:pt idx="3468">
                  <c:v>390.95132000000001</c:v>
                </c:pt>
                <c:pt idx="3469">
                  <c:v>390.75044000000003</c:v>
                </c:pt>
                <c:pt idx="3470">
                  <c:v>390.56828000000002</c:v>
                </c:pt>
                <c:pt idx="3471">
                  <c:v>390.38072</c:v>
                </c:pt>
                <c:pt idx="3472">
                  <c:v>390.17966000000001</c:v>
                </c:pt>
                <c:pt idx="3473">
                  <c:v>389.99173999999999</c:v>
                </c:pt>
                <c:pt idx="3474">
                  <c:v>389.80453999999997</c:v>
                </c:pt>
                <c:pt idx="3475">
                  <c:v>389.61770000000001</c:v>
                </c:pt>
                <c:pt idx="3476">
                  <c:v>389.42599999999999</c:v>
                </c:pt>
                <c:pt idx="3477">
                  <c:v>389.22962000000001</c:v>
                </c:pt>
                <c:pt idx="3478">
                  <c:v>389.0453</c:v>
                </c:pt>
                <c:pt idx="3479">
                  <c:v>388.86205999999999</c:v>
                </c:pt>
                <c:pt idx="3480">
                  <c:v>388.66892000000001</c:v>
                </c:pt>
                <c:pt idx="3481">
                  <c:v>388.47577999999999</c:v>
                </c:pt>
                <c:pt idx="3482">
                  <c:v>388.28750000000002</c:v>
                </c:pt>
                <c:pt idx="3483">
                  <c:v>388.09724</c:v>
                </c:pt>
                <c:pt idx="3484">
                  <c:v>387.90823999999998</c:v>
                </c:pt>
                <c:pt idx="3485">
                  <c:v>387.72662000000003</c:v>
                </c:pt>
                <c:pt idx="3486">
                  <c:v>387.5351</c:v>
                </c:pt>
                <c:pt idx="3487">
                  <c:v>387.35654</c:v>
                </c:pt>
                <c:pt idx="3488">
                  <c:v>387.16088000000002</c:v>
                </c:pt>
                <c:pt idx="3489">
                  <c:v>386.97044</c:v>
                </c:pt>
                <c:pt idx="3490">
                  <c:v>386.77856000000003</c:v>
                </c:pt>
                <c:pt idx="3491">
                  <c:v>386.59928000000002</c:v>
                </c:pt>
                <c:pt idx="3492">
                  <c:v>386.41874000000001</c:v>
                </c:pt>
                <c:pt idx="3493">
                  <c:v>386.23946000000001</c:v>
                </c:pt>
                <c:pt idx="3494">
                  <c:v>386.05495999999999</c:v>
                </c:pt>
                <c:pt idx="3495">
                  <c:v>385.86703999999997</c:v>
                </c:pt>
                <c:pt idx="3496">
                  <c:v>385.68038000000001</c:v>
                </c:pt>
                <c:pt idx="3497">
                  <c:v>385.49426</c:v>
                </c:pt>
                <c:pt idx="3498">
                  <c:v>385.30741999999998</c:v>
                </c:pt>
                <c:pt idx="3499">
                  <c:v>385.13119999999998</c:v>
                </c:pt>
                <c:pt idx="3500">
                  <c:v>384.93806000000001</c:v>
                </c:pt>
                <c:pt idx="3501">
                  <c:v>384.74437999999998</c:v>
                </c:pt>
                <c:pt idx="3502">
                  <c:v>384.57067999999998</c:v>
                </c:pt>
                <c:pt idx="3503">
                  <c:v>384.39031999999997</c:v>
                </c:pt>
                <c:pt idx="3504">
                  <c:v>384.20006000000001</c:v>
                </c:pt>
                <c:pt idx="3505">
                  <c:v>384.01609999999999</c:v>
                </c:pt>
                <c:pt idx="3506">
                  <c:v>383.82386000000002</c:v>
                </c:pt>
                <c:pt idx="3507">
                  <c:v>383.63558</c:v>
                </c:pt>
                <c:pt idx="3508">
                  <c:v>383.46008</c:v>
                </c:pt>
                <c:pt idx="3509">
                  <c:v>383.26747999999998</c:v>
                </c:pt>
                <c:pt idx="3510">
                  <c:v>383.08801999999997</c:v>
                </c:pt>
                <c:pt idx="3511">
                  <c:v>382.91377999999997</c:v>
                </c:pt>
                <c:pt idx="3512">
                  <c:v>382.73198000000002</c:v>
                </c:pt>
                <c:pt idx="3513">
                  <c:v>382.55054000000001</c:v>
                </c:pt>
                <c:pt idx="3514">
                  <c:v>382.36117999999999</c:v>
                </c:pt>
                <c:pt idx="3515">
                  <c:v>382.17739999999998</c:v>
                </c:pt>
                <c:pt idx="3516">
                  <c:v>381.98174</c:v>
                </c:pt>
                <c:pt idx="3517">
                  <c:v>381.79741999999999</c:v>
                </c:pt>
                <c:pt idx="3518">
                  <c:v>381.61597999999998</c:v>
                </c:pt>
                <c:pt idx="3519">
                  <c:v>381.44623999999999</c:v>
                </c:pt>
                <c:pt idx="3520">
                  <c:v>381.25058000000001</c:v>
                </c:pt>
                <c:pt idx="3521">
                  <c:v>381.06752</c:v>
                </c:pt>
                <c:pt idx="3522">
                  <c:v>380.88733999999999</c:v>
                </c:pt>
                <c:pt idx="3523">
                  <c:v>380.70499999999998</c:v>
                </c:pt>
                <c:pt idx="3524">
                  <c:v>380.53219999999999</c:v>
                </c:pt>
                <c:pt idx="3525">
                  <c:v>380.32916</c:v>
                </c:pt>
                <c:pt idx="3526">
                  <c:v>380.14465999999999</c:v>
                </c:pt>
                <c:pt idx="3527">
                  <c:v>379.96681999999998</c:v>
                </c:pt>
                <c:pt idx="3528">
                  <c:v>379.79401999999999</c:v>
                </c:pt>
                <c:pt idx="3529">
                  <c:v>379.61059999999998</c:v>
                </c:pt>
                <c:pt idx="3530">
                  <c:v>379.43959999999998</c:v>
                </c:pt>
                <c:pt idx="3531">
                  <c:v>379.24484000000001</c:v>
                </c:pt>
                <c:pt idx="3532">
                  <c:v>379.06646000000001</c:v>
                </c:pt>
                <c:pt idx="3533">
                  <c:v>378.87727999999998</c:v>
                </c:pt>
                <c:pt idx="3534">
                  <c:v>378.69673999999998</c:v>
                </c:pt>
                <c:pt idx="3535">
                  <c:v>378.51853999999997</c:v>
                </c:pt>
                <c:pt idx="3536">
                  <c:v>378.33386000000002</c:v>
                </c:pt>
                <c:pt idx="3537">
                  <c:v>378.14756</c:v>
                </c:pt>
                <c:pt idx="3538">
                  <c:v>377.97926000000001</c:v>
                </c:pt>
                <c:pt idx="3539">
                  <c:v>377.78431999999998</c:v>
                </c:pt>
                <c:pt idx="3540">
                  <c:v>377.59910000000002</c:v>
                </c:pt>
                <c:pt idx="3541">
                  <c:v>377.42144000000002</c:v>
                </c:pt>
                <c:pt idx="3542">
                  <c:v>377.24198000000001</c:v>
                </c:pt>
                <c:pt idx="3543">
                  <c:v>377.06666000000001</c:v>
                </c:pt>
                <c:pt idx="3544">
                  <c:v>376.88972000000001</c:v>
                </c:pt>
                <c:pt idx="3545">
                  <c:v>376.71584000000001</c:v>
                </c:pt>
                <c:pt idx="3546">
                  <c:v>376.53386</c:v>
                </c:pt>
                <c:pt idx="3547">
                  <c:v>376.34773999999999</c:v>
                </c:pt>
                <c:pt idx="3548">
                  <c:v>376.16539999999998</c:v>
                </c:pt>
                <c:pt idx="3549">
                  <c:v>375.98</c:v>
                </c:pt>
                <c:pt idx="3550">
                  <c:v>375.7937</c:v>
                </c:pt>
                <c:pt idx="3551">
                  <c:v>375.63440000000003</c:v>
                </c:pt>
                <c:pt idx="3552">
                  <c:v>375.44990000000001</c:v>
                </c:pt>
                <c:pt idx="3553">
                  <c:v>375.25837999999999</c:v>
                </c:pt>
                <c:pt idx="3554">
                  <c:v>375.07531999999998</c:v>
                </c:pt>
                <c:pt idx="3555">
                  <c:v>374.92160000000001</c:v>
                </c:pt>
                <c:pt idx="3556">
                  <c:v>374.73782</c:v>
                </c:pt>
                <c:pt idx="3557">
                  <c:v>374.54719999999998</c:v>
                </c:pt>
                <c:pt idx="3558">
                  <c:v>374.36288000000002</c:v>
                </c:pt>
                <c:pt idx="3559">
                  <c:v>374.17514</c:v>
                </c:pt>
                <c:pt idx="3560">
                  <c:v>374.00738000000001</c:v>
                </c:pt>
                <c:pt idx="3561">
                  <c:v>373.82936000000001</c:v>
                </c:pt>
                <c:pt idx="3562">
                  <c:v>373.66034000000002</c:v>
                </c:pt>
                <c:pt idx="3563">
                  <c:v>373.47026</c:v>
                </c:pt>
                <c:pt idx="3564">
                  <c:v>373.27586000000002</c:v>
                </c:pt>
                <c:pt idx="3565">
                  <c:v>373.09874000000002</c:v>
                </c:pt>
                <c:pt idx="3566">
                  <c:v>372.93457999999998</c:v>
                </c:pt>
                <c:pt idx="3567">
                  <c:v>372.75134000000003</c:v>
                </c:pt>
                <c:pt idx="3568">
                  <c:v>372.55838</c:v>
                </c:pt>
                <c:pt idx="3569">
                  <c:v>372.38756000000001</c:v>
                </c:pt>
                <c:pt idx="3570">
                  <c:v>372.21836000000002</c:v>
                </c:pt>
                <c:pt idx="3571">
                  <c:v>372.03530000000001</c:v>
                </c:pt>
                <c:pt idx="3572">
                  <c:v>371.85854</c:v>
                </c:pt>
                <c:pt idx="3573">
                  <c:v>371.68574000000001</c:v>
                </c:pt>
                <c:pt idx="3574">
                  <c:v>371.50646</c:v>
                </c:pt>
                <c:pt idx="3575">
                  <c:v>371.32628</c:v>
                </c:pt>
                <c:pt idx="3576">
                  <c:v>371.14952</c:v>
                </c:pt>
                <c:pt idx="3577">
                  <c:v>370.96195999999998</c:v>
                </c:pt>
                <c:pt idx="3578">
                  <c:v>370.78411999999997</c:v>
                </c:pt>
                <c:pt idx="3579">
                  <c:v>370.60843999999997</c:v>
                </c:pt>
                <c:pt idx="3580">
                  <c:v>370.42718000000002</c:v>
                </c:pt>
                <c:pt idx="3581">
                  <c:v>370.25060000000002</c:v>
                </c:pt>
                <c:pt idx="3582">
                  <c:v>370.07618000000002</c:v>
                </c:pt>
                <c:pt idx="3583">
                  <c:v>369.87889999999999</c:v>
                </c:pt>
                <c:pt idx="3584">
                  <c:v>369.71960000000001</c:v>
                </c:pt>
                <c:pt idx="3585">
                  <c:v>369.5369</c:v>
                </c:pt>
                <c:pt idx="3586">
                  <c:v>369.34789999999998</c:v>
                </c:pt>
                <c:pt idx="3587">
                  <c:v>369.1814</c:v>
                </c:pt>
                <c:pt idx="3588">
                  <c:v>369.01328000000001</c:v>
                </c:pt>
                <c:pt idx="3589">
                  <c:v>368.84624000000002</c:v>
                </c:pt>
                <c:pt idx="3590">
                  <c:v>368.65382</c:v>
                </c:pt>
                <c:pt idx="3591">
                  <c:v>368.48138</c:v>
                </c:pt>
                <c:pt idx="3592">
                  <c:v>368.30678</c:v>
                </c:pt>
                <c:pt idx="3593">
                  <c:v>368.12371999999999</c:v>
                </c:pt>
                <c:pt idx="3594">
                  <c:v>367.94335999999998</c:v>
                </c:pt>
                <c:pt idx="3595">
                  <c:v>367.76893999999999</c:v>
                </c:pt>
                <c:pt idx="3596">
                  <c:v>367.59127999999998</c:v>
                </c:pt>
                <c:pt idx="3597">
                  <c:v>367.41505999999998</c:v>
                </c:pt>
                <c:pt idx="3598">
                  <c:v>367.23793999999998</c:v>
                </c:pt>
                <c:pt idx="3599">
                  <c:v>367.05829999999997</c:v>
                </c:pt>
                <c:pt idx="3600">
                  <c:v>366.88351999999998</c:v>
                </c:pt>
                <c:pt idx="3601">
                  <c:v>366.70765999999998</c:v>
                </c:pt>
                <c:pt idx="3602">
                  <c:v>366.52100000000002</c:v>
                </c:pt>
                <c:pt idx="3603">
                  <c:v>366.33326</c:v>
                </c:pt>
                <c:pt idx="3604">
                  <c:v>366.15848</c:v>
                </c:pt>
                <c:pt idx="3605">
                  <c:v>365.97757999999999</c:v>
                </c:pt>
                <c:pt idx="3606">
                  <c:v>365.78840000000002</c:v>
                </c:pt>
                <c:pt idx="3607">
                  <c:v>365.60750000000002</c:v>
                </c:pt>
                <c:pt idx="3608">
                  <c:v>365.41381999999999</c:v>
                </c:pt>
                <c:pt idx="3609">
                  <c:v>365.24858</c:v>
                </c:pt>
                <c:pt idx="3610">
                  <c:v>365.07830000000001</c:v>
                </c:pt>
                <c:pt idx="3611">
                  <c:v>364.90658000000002</c:v>
                </c:pt>
                <c:pt idx="3612">
                  <c:v>364.70839999999998</c:v>
                </c:pt>
                <c:pt idx="3613">
                  <c:v>364.53973999999999</c:v>
                </c:pt>
                <c:pt idx="3614">
                  <c:v>364.35199999999998</c:v>
                </c:pt>
                <c:pt idx="3615">
                  <c:v>364.16552000000001</c:v>
                </c:pt>
                <c:pt idx="3616">
                  <c:v>363.983</c:v>
                </c:pt>
                <c:pt idx="3617">
                  <c:v>363.80552</c:v>
                </c:pt>
                <c:pt idx="3618">
                  <c:v>363.63344000000001</c:v>
                </c:pt>
                <c:pt idx="3619">
                  <c:v>363.43526000000003</c:v>
                </c:pt>
                <c:pt idx="3620">
                  <c:v>363.26479999999998</c:v>
                </c:pt>
                <c:pt idx="3621">
                  <c:v>363.08066000000002</c:v>
                </c:pt>
                <c:pt idx="3622">
                  <c:v>362.90318000000002</c:v>
                </c:pt>
                <c:pt idx="3623">
                  <c:v>362.73146000000003</c:v>
                </c:pt>
                <c:pt idx="3624">
                  <c:v>362.54966000000002</c:v>
                </c:pt>
                <c:pt idx="3625">
                  <c:v>362.35939999999999</c:v>
                </c:pt>
                <c:pt idx="3626">
                  <c:v>362.16320000000002</c:v>
                </c:pt>
                <c:pt idx="3627">
                  <c:v>362.00245999999999</c:v>
                </c:pt>
                <c:pt idx="3628">
                  <c:v>361.82299999999998</c:v>
                </c:pt>
                <c:pt idx="3629">
                  <c:v>361.63670000000002</c:v>
                </c:pt>
                <c:pt idx="3630">
                  <c:v>361.4468</c:v>
                </c:pt>
                <c:pt idx="3631">
                  <c:v>361.27616</c:v>
                </c:pt>
                <c:pt idx="3632">
                  <c:v>361.11398000000003</c:v>
                </c:pt>
                <c:pt idx="3633">
                  <c:v>360.94117999999997</c:v>
                </c:pt>
                <c:pt idx="3634">
                  <c:v>360.75632000000002</c:v>
                </c:pt>
                <c:pt idx="3635">
                  <c:v>360.55669999999998</c:v>
                </c:pt>
                <c:pt idx="3636">
                  <c:v>360.38191999999998</c:v>
                </c:pt>
                <c:pt idx="3637">
                  <c:v>360.20461999999998</c:v>
                </c:pt>
                <c:pt idx="3638">
                  <c:v>360.03883999999999</c:v>
                </c:pt>
                <c:pt idx="3639">
                  <c:v>359.85037999999997</c:v>
                </c:pt>
                <c:pt idx="3640">
                  <c:v>359.68315999999999</c:v>
                </c:pt>
                <c:pt idx="3641">
                  <c:v>359.51215999999999</c:v>
                </c:pt>
                <c:pt idx="3642">
                  <c:v>359.33143999999999</c:v>
                </c:pt>
                <c:pt idx="3643">
                  <c:v>359.15179999999998</c:v>
                </c:pt>
                <c:pt idx="3644">
                  <c:v>358.98187999999999</c:v>
                </c:pt>
                <c:pt idx="3645">
                  <c:v>358.81088</c:v>
                </c:pt>
                <c:pt idx="3646">
                  <c:v>358.63412</c:v>
                </c:pt>
                <c:pt idx="3647">
                  <c:v>358.44260000000003</c:v>
                </c:pt>
                <c:pt idx="3648">
                  <c:v>358.27051999999998</c:v>
                </c:pt>
                <c:pt idx="3649">
                  <c:v>358.10527999999999</c:v>
                </c:pt>
                <c:pt idx="3650">
                  <c:v>357.94580000000002</c:v>
                </c:pt>
                <c:pt idx="3651">
                  <c:v>357.76706000000001</c:v>
                </c:pt>
                <c:pt idx="3652">
                  <c:v>357.57733999999999</c:v>
                </c:pt>
                <c:pt idx="3653">
                  <c:v>357.39283999999998</c:v>
                </c:pt>
                <c:pt idx="3654">
                  <c:v>357.23714000000001</c:v>
                </c:pt>
                <c:pt idx="3655">
                  <c:v>357.06506000000002</c:v>
                </c:pt>
                <c:pt idx="3656">
                  <c:v>356.89280000000002</c:v>
                </c:pt>
                <c:pt idx="3657">
                  <c:v>356.72413999999998</c:v>
                </c:pt>
                <c:pt idx="3658">
                  <c:v>356.54144000000002</c:v>
                </c:pt>
                <c:pt idx="3659">
                  <c:v>356.36774000000003</c:v>
                </c:pt>
                <c:pt idx="3660">
                  <c:v>356.18936000000002</c:v>
                </c:pt>
                <c:pt idx="3661">
                  <c:v>356.01566000000003</c:v>
                </c:pt>
                <c:pt idx="3662">
                  <c:v>355.83494000000002</c:v>
                </c:pt>
                <c:pt idx="3663">
                  <c:v>355.67275999999998</c:v>
                </c:pt>
                <c:pt idx="3664">
                  <c:v>355.50986</c:v>
                </c:pt>
                <c:pt idx="3665">
                  <c:v>355.33922000000001</c:v>
                </c:pt>
                <c:pt idx="3666">
                  <c:v>355.15598</c:v>
                </c:pt>
                <c:pt idx="3667">
                  <c:v>354.97327999999999</c:v>
                </c:pt>
                <c:pt idx="3668">
                  <c:v>354.79669999999999</c:v>
                </c:pt>
                <c:pt idx="3669">
                  <c:v>354.63848000000002</c:v>
                </c:pt>
                <c:pt idx="3670">
                  <c:v>354.46568000000002</c:v>
                </c:pt>
                <c:pt idx="3671">
                  <c:v>354.28604000000001</c:v>
                </c:pt>
                <c:pt idx="3672">
                  <c:v>354.12241999999998</c:v>
                </c:pt>
                <c:pt idx="3673">
                  <c:v>353.95681999999999</c:v>
                </c:pt>
                <c:pt idx="3674">
                  <c:v>353.7842</c:v>
                </c:pt>
                <c:pt idx="3675">
                  <c:v>353.61068</c:v>
                </c:pt>
                <c:pt idx="3676">
                  <c:v>353.45641999999998</c:v>
                </c:pt>
                <c:pt idx="3677">
                  <c:v>353.28145999999998</c:v>
                </c:pt>
                <c:pt idx="3678">
                  <c:v>353.10199999999998</c:v>
                </c:pt>
                <c:pt idx="3679">
                  <c:v>352.92847999999998</c:v>
                </c:pt>
                <c:pt idx="3680">
                  <c:v>352.75765999999999</c:v>
                </c:pt>
                <c:pt idx="3681">
                  <c:v>352.59818000000001</c:v>
                </c:pt>
                <c:pt idx="3682">
                  <c:v>352.42196000000001</c:v>
                </c:pt>
                <c:pt idx="3683">
                  <c:v>352.24880000000002</c:v>
                </c:pt>
                <c:pt idx="3684">
                  <c:v>352.06484</c:v>
                </c:pt>
                <c:pt idx="3685">
                  <c:v>351.90428000000003</c:v>
                </c:pt>
                <c:pt idx="3686">
                  <c:v>351.73759999999999</c:v>
                </c:pt>
                <c:pt idx="3687">
                  <c:v>351.57524000000001</c:v>
                </c:pt>
                <c:pt idx="3688">
                  <c:v>351.39091999999999</c:v>
                </c:pt>
                <c:pt idx="3689">
                  <c:v>351.21181999999999</c:v>
                </c:pt>
                <c:pt idx="3690">
                  <c:v>351.06547999999998</c:v>
                </c:pt>
                <c:pt idx="3691">
                  <c:v>350.88997999999998</c:v>
                </c:pt>
                <c:pt idx="3692">
                  <c:v>350.7242</c:v>
                </c:pt>
                <c:pt idx="3693">
                  <c:v>350.54491999999999</c:v>
                </c:pt>
                <c:pt idx="3694">
                  <c:v>350.37139999999999</c:v>
                </c:pt>
                <c:pt idx="3695">
                  <c:v>350.20184</c:v>
                </c:pt>
                <c:pt idx="3696">
                  <c:v>350.04109999999997</c:v>
                </c:pt>
                <c:pt idx="3697">
                  <c:v>349.86613999999997</c:v>
                </c:pt>
                <c:pt idx="3698">
                  <c:v>349.69981999999999</c:v>
                </c:pt>
                <c:pt idx="3699">
                  <c:v>349.52936</c:v>
                </c:pt>
                <c:pt idx="3700">
                  <c:v>349.35854</c:v>
                </c:pt>
                <c:pt idx="3701">
                  <c:v>349.19779999999997</c:v>
                </c:pt>
                <c:pt idx="3702">
                  <c:v>349.02715999999998</c:v>
                </c:pt>
                <c:pt idx="3703">
                  <c:v>348.84841999999998</c:v>
                </c:pt>
                <c:pt idx="3704">
                  <c:v>348.68407999999999</c:v>
                </c:pt>
                <c:pt idx="3705">
                  <c:v>348.49813999999998</c:v>
                </c:pt>
                <c:pt idx="3706">
                  <c:v>348.32929999999999</c:v>
                </c:pt>
                <c:pt idx="3707">
                  <c:v>348.17486000000002</c:v>
                </c:pt>
                <c:pt idx="3708">
                  <c:v>348.00475999999998</c:v>
                </c:pt>
                <c:pt idx="3709">
                  <c:v>347.83501999999999</c:v>
                </c:pt>
                <c:pt idx="3710">
                  <c:v>347.67518000000001</c:v>
                </c:pt>
                <c:pt idx="3711">
                  <c:v>347.49716000000001</c:v>
                </c:pt>
                <c:pt idx="3712">
                  <c:v>347.33623999999998</c:v>
                </c:pt>
                <c:pt idx="3713">
                  <c:v>347.16217999999998</c:v>
                </c:pt>
                <c:pt idx="3714">
                  <c:v>346.99369999999999</c:v>
                </c:pt>
                <c:pt idx="3715">
                  <c:v>346.81459999999998</c:v>
                </c:pt>
                <c:pt idx="3716">
                  <c:v>346.63837999999998</c:v>
                </c:pt>
                <c:pt idx="3717">
                  <c:v>346.47908000000001</c:v>
                </c:pt>
                <c:pt idx="3718">
                  <c:v>346.32986</c:v>
                </c:pt>
                <c:pt idx="3719">
                  <c:v>346.16210000000001</c:v>
                </c:pt>
                <c:pt idx="3720">
                  <c:v>345.97904</c:v>
                </c:pt>
                <c:pt idx="3721">
                  <c:v>345.80498</c:v>
                </c:pt>
                <c:pt idx="3722">
                  <c:v>345.64873999999998</c:v>
                </c:pt>
                <c:pt idx="3723">
                  <c:v>345.48584</c:v>
                </c:pt>
                <c:pt idx="3724">
                  <c:v>345.30439999999999</c:v>
                </c:pt>
                <c:pt idx="3725">
                  <c:v>345.14168000000001</c:v>
                </c:pt>
                <c:pt idx="3726">
                  <c:v>344.98669999999998</c:v>
                </c:pt>
                <c:pt idx="3727">
                  <c:v>344.82128</c:v>
                </c:pt>
                <c:pt idx="3728">
                  <c:v>344.65154000000001</c:v>
                </c:pt>
                <c:pt idx="3729">
                  <c:v>344.49133999999998</c:v>
                </c:pt>
                <c:pt idx="3730">
                  <c:v>344.31835999999998</c:v>
                </c:pt>
                <c:pt idx="3731">
                  <c:v>344.16050000000001</c:v>
                </c:pt>
                <c:pt idx="3732">
                  <c:v>343.98338000000001</c:v>
                </c:pt>
                <c:pt idx="3733">
                  <c:v>343.81849999999997</c:v>
                </c:pt>
                <c:pt idx="3734">
                  <c:v>343.62950000000001</c:v>
                </c:pt>
                <c:pt idx="3735">
                  <c:v>343.46983999999998</c:v>
                </c:pt>
                <c:pt idx="3736">
                  <c:v>343.30712</c:v>
                </c:pt>
                <c:pt idx="3737">
                  <c:v>343.14386000000002</c:v>
                </c:pt>
                <c:pt idx="3738">
                  <c:v>342.97286000000003</c:v>
                </c:pt>
                <c:pt idx="3739">
                  <c:v>342.8168</c:v>
                </c:pt>
                <c:pt idx="3740">
                  <c:v>342.66559999999998</c:v>
                </c:pt>
                <c:pt idx="3741">
                  <c:v>342.49549999999999</c:v>
                </c:pt>
                <c:pt idx="3742">
                  <c:v>342.32828000000001</c:v>
                </c:pt>
                <c:pt idx="3743">
                  <c:v>342.15692000000001</c:v>
                </c:pt>
                <c:pt idx="3744">
                  <c:v>341.98826000000003</c:v>
                </c:pt>
                <c:pt idx="3745">
                  <c:v>341.81941999999998</c:v>
                </c:pt>
                <c:pt idx="3746">
                  <c:v>341.66012000000001</c:v>
                </c:pt>
                <c:pt idx="3747">
                  <c:v>341.49362000000002</c:v>
                </c:pt>
                <c:pt idx="3748">
                  <c:v>341.32603999999998</c:v>
                </c:pt>
                <c:pt idx="3749">
                  <c:v>341.17196000000001</c:v>
                </c:pt>
                <c:pt idx="3750">
                  <c:v>341.01175999999998</c:v>
                </c:pt>
                <c:pt idx="3751">
                  <c:v>340.84093999999999</c:v>
                </c:pt>
                <c:pt idx="3752">
                  <c:v>340.68056000000001</c:v>
                </c:pt>
                <c:pt idx="3753">
                  <c:v>340.52467999999999</c:v>
                </c:pt>
                <c:pt idx="3754">
                  <c:v>340.37132000000003</c:v>
                </c:pt>
                <c:pt idx="3755">
                  <c:v>340.19402000000002</c:v>
                </c:pt>
                <c:pt idx="3756">
                  <c:v>340.03634</c:v>
                </c:pt>
                <c:pt idx="3757">
                  <c:v>339.87758000000002</c:v>
                </c:pt>
                <c:pt idx="3758">
                  <c:v>339.72008</c:v>
                </c:pt>
                <c:pt idx="3759">
                  <c:v>339.54187999999999</c:v>
                </c:pt>
                <c:pt idx="3760">
                  <c:v>339.36223999999999</c:v>
                </c:pt>
                <c:pt idx="3761">
                  <c:v>339.21301999999997</c:v>
                </c:pt>
                <c:pt idx="3762">
                  <c:v>339.05282</c:v>
                </c:pt>
                <c:pt idx="3763">
                  <c:v>338.88776000000001</c:v>
                </c:pt>
                <c:pt idx="3764">
                  <c:v>338.73223999999999</c:v>
                </c:pt>
                <c:pt idx="3765">
                  <c:v>338.56394</c:v>
                </c:pt>
                <c:pt idx="3766">
                  <c:v>338.40338000000003</c:v>
                </c:pt>
                <c:pt idx="3767">
                  <c:v>338.25002000000001</c:v>
                </c:pt>
                <c:pt idx="3768">
                  <c:v>338.09197999999998</c:v>
                </c:pt>
                <c:pt idx="3769">
                  <c:v>337.92998</c:v>
                </c:pt>
                <c:pt idx="3770">
                  <c:v>337.76600000000002</c:v>
                </c:pt>
                <c:pt idx="3771">
                  <c:v>337.59428000000003</c:v>
                </c:pt>
                <c:pt idx="3772">
                  <c:v>337.43732</c:v>
                </c:pt>
                <c:pt idx="3773">
                  <c:v>337.27784000000003</c:v>
                </c:pt>
                <c:pt idx="3774">
                  <c:v>337.10324000000003</c:v>
                </c:pt>
                <c:pt idx="3775">
                  <c:v>336.94628</c:v>
                </c:pt>
                <c:pt idx="3776">
                  <c:v>336.79003999999998</c:v>
                </c:pt>
                <c:pt idx="3777">
                  <c:v>336.64100000000002</c:v>
                </c:pt>
                <c:pt idx="3778">
                  <c:v>336.47503999999998</c:v>
                </c:pt>
                <c:pt idx="3779">
                  <c:v>336.30133999999998</c:v>
                </c:pt>
                <c:pt idx="3780">
                  <c:v>336.14474000000001</c:v>
                </c:pt>
                <c:pt idx="3781">
                  <c:v>335.98309999999998</c:v>
                </c:pt>
                <c:pt idx="3782">
                  <c:v>335.81407999999999</c:v>
                </c:pt>
                <c:pt idx="3783">
                  <c:v>335.6474</c:v>
                </c:pt>
                <c:pt idx="3784">
                  <c:v>335.49637999999999</c:v>
                </c:pt>
                <c:pt idx="3785">
                  <c:v>335.35057999999998</c:v>
                </c:pt>
                <c:pt idx="3786">
                  <c:v>335.18678</c:v>
                </c:pt>
                <c:pt idx="3787">
                  <c:v>335.03017999999997</c:v>
                </c:pt>
                <c:pt idx="3788">
                  <c:v>334.85306000000003</c:v>
                </c:pt>
                <c:pt idx="3789">
                  <c:v>334.70870000000002</c:v>
                </c:pt>
                <c:pt idx="3790">
                  <c:v>334.53482000000002</c:v>
                </c:pt>
                <c:pt idx="3791">
                  <c:v>334.37371999999999</c:v>
                </c:pt>
                <c:pt idx="3792">
                  <c:v>334.19749999999999</c:v>
                </c:pt>
                <c:pt idx="3793">
                  <c:v>334.04701999999997</c:v>
                </c:pt>
                <c:pt idx="3794">
                  <c:v>333.89330000000001</c:v>
                </c:pt>
                <c:pt idx="3795">
                  <c:v>333.72176000000002</c:v>
                </c:pt>
                <c:pt idx="3796">
                  <c:v>333.55166000000003</c:v>
                </c:pt>
                <c:pt idx="3797">
                  <c:v>333.39254</c:v>
                </c:pt>
                <c:pt idx="3798">
                  <c:v>333.25178</c:v>
                </c:pt>
                <c:pt idx="3799">
                  <c:v>333.08312000000001</c:v>
                </c:pt>
                <c:pt idx="3800">
                  <c:v>332.92057999999997</c:v>
                </c:pt>
                <c:pt idx="3801">
                  <c:v>332.74507999999997</c:v>
                </c:pt>
                <c:pt idx="3802">
                  <c:v>332.58434</c:v>
                </c:pt>
                <c:pt idx="3803">
                  <c:v>332.45582000000002</c:v>
                </c:pt>
                <c:pt idx="3804">
                  <c:v>332.29489999999998</c:v>
                </c:pt>
                <c:pt idx="3805">
                  <c:v>332.11957999999998</c:v>
                </c:pt>
                <c:pt idx="3806">
                  <c:v>331.94551999999999</c:v>
                </c:pt>
                <c:pt idx="3807">
                  <c:v>331.78910000000002</c:v>
                </c:pt>
                <c:pt idx="3808">
                  <c:v>331.62565999999998</c:v>
                </c:pt>
                <c:pt idx="3809">
                  <c:v>331.48705999999999</c:v>
                </c:pt>
                <c:pt idx="3810">
                  <c:v>331.31371999999999</c:v>
                </c:pt>
                <c:pt idx="3811">
                  <c:v>331.16449999999998</c:v>
                </c:pt>
                <c:pt idx="3812">
                  <c:v>331.01420000000002</c:v>
                </c:pt>
                <c:pt idx="3813">
                  <c:v>330.83726000000001</c:v>
                </c:pt>
                <c:pt idx="3814">
                  <c:v>330.68101999999999</c:v>
                </c:pt>
                <c:pt idx="3815">
                  <c:v>330.49831999999998</c:v>
                </c:pt>
                <c:pt idx="3816">
                  <c:v>330.34388000000001</c:v>
                </c:pt>
                <c:pt idx="3817">
                  <c:v>330.197</c:v>
                </c:pt>
                <c:pt idx="3818">
                  <c:v>330.03751999999997</c:v>
                </c:pt>
                <c:pt idx="3819">
                  <c:v>329.85968000000003</c:v>
                </c:pt>
                <c:pt idx="3820">
                  <c:v>329.71604000000002</c:v>
                </c:pt>
                <c:pt idx="3821">
                  <c:v>329.55925999999999</c:v>
                </c:pt>
                <c:pt idx="3822">
                  <c:v>329.41363999999999</c:v>
                </c:pt>
                <c:pt idx="3823">
                  <c:v>329.24732</c:v>
                </c:pt>
                <c:pt idx="3824">
                  <c:v>329.08981999999997</c:v>
                </c:pt>
                <c:pt idx="3825">
                  <c:v>328.94456000000002</c:v>
                </c:pt>
                <c:pt idx="3826">
                  <c:v>328.77265999999997</c:v>
                </c:pt>
                <c:pt idx="3827">
                  <c:v>328.60273999999998</c:v>
                </c:pt>
                <c:pt idx="3828">
                  <c:v>328.43335999999999</c:v>
                </c:pt>
                <c:pt idx="3829">
                  <c:v>328.27910000000003</c:v>
                </c:pt>
                <c:pt idx="3830">
                  <c:v>328.13366000000002</c:v>
                </c:pt>
                <c:pt idx="3831">
                  <c:v>327.98408000000001</c:v>
                </c:pt>
                <c:pt idx="3832">
                  <c:v>327.82477999999998</c:v>
                </c:pt>
                <c:pt idx="3833">
                  <c:v>327.64729999999997</c:v>
                </c:pt>
                <c:pt idx="3834">
                  <c:v>327.49700000000001</c:v>
                </c:pt>
                <c:pt idx="3835">
                  <c:v>327.34652</c:v>
                </c:pt>
                <c:pt idx="3836">
                  <c:v>327.19423999999998</c:v>
                </c:pt>
                <c:pt idx="3837">
                  <c:v>327.02233999999999</c:v>
                </c:pt>
                <c:pt idx="3838">
                  <c:v>326.88211999999999</c:v>
                </c:pt>
                <c:pt idx="3839">
                  <c:v>326.73505999999998</c:v>
                </c:pt>
                <c:pt idx="3840">
                  <c:v>326.56441999999998</c:v>
                </c:pt>
                <c:pt idx="3841">
                  <c:v>326.40332000000001</c:v>
                </c:pt>
                <c:pt idx="3842">
                  <c:v>326.24707999999998</c:v>
                </c:pt>
                <c:pt idx="3843">
                  <c:v>326.09354000000002</c:v>
                </c:pt>
                <c:pt idx="3844">
                  <c:v>325.9409</c:v>
                </c:pt>
                <c:pt idx="3845">
                  <c:v>325.79491999999999</c:v>
                </c:pt>
                <c:pt idx="3846">
                  <c:v>325.62986000000001</c:v>
                </c:pt>
                <c:pt idx="3847">
                  <c:v>325.47703999999999</c:v>
                </c:pt>
                <c:pt idx="3848">
                  <c:v>325.33141999999998</c:v>
                </c:pt>
                <c:pt idx="3849">
                  <c:v>325.17950000000002</c:v>
                </c:pt>
                <c:pt idx="3850">
                  <c:v>325.01317999999998</c:v>
                </c:pt>
                <c:pt idx="3851">
                  <c:v>324.85640000000001</c:v>
                </c:pt>
                <c:pt idx="3852">
                  <c:v>324.70934</c:v>
                </c:pt>
                <c:pt idx="3853">
                  <c:v>324.55256000000003</c:v>
                </c:pt>
                <c:pt idx="3854">
                  <c:v>324.39416</c:v>
                </c:pt>
                <c:pt idx="3855">
                  <c:v>324.24007999999998</c:v>
                </c:pt>
                <c:pt idx="3856">
                  <c:v>324.07447999999999</c:v>
                </c:pt>
                <c:pt idx="3857">
                  <c:v>323.91860000000003</c:v>
                </c:pt>
                <c:pt idx="3858">
                  <c:v>323.76416</c:v>
                </c:pt>
                <c:pt idx="3859">
                  <c:v>323.60719999999998</c:v>
                </c:pt>
                <c:pt idx="3860">
                  <c:v>323.45474000000002</c:v>
                </c:pt>
                <c:pt idx="3861">
                  <c:v>323.30101999999999</c:v>
                </c:pt>
                <c:pt idx="3862">
                  <c:v>323.14640000000003</c:v>
                </c:pt>
                <c:pt idx="3863">
                  <c:v>323.00042000000002</c:v>
                </c:pt>
                <c:pt idx="3864">
                  <c:v>322.84021999999999</c:v>
                </c:pt>
                <c:pt idx="3865">
                  <c:v>322.69441999999998</c:v>
                </c:pt>
                <c:pt idx="3866">
                  <c:v>322.54376000000002</c:v>
                </c:pt>
                <c:pt idx="3867">
                  <c:v>322.38661999999999</c:v>
                </c:pt>
                <c:pt idx="3868">
                  <c:v>322.23056000000003</c:v>
                </c:pt>
                <c:pt idx="3869">
                  <c:v>322.06765999999999</c:v>
                </c:pt>
                <c:pt idx="3870">
                  <c:v>321.91897999999998</c:v>
                </c:pt>
                <c:pt idx="3871">
                  <c:v>321.77767999999998</c:v>
                </c:pt>
                <c:pt idx="3872">
                  <c:v>321.61802</c:v>
                </c:pt>
                <c:pt idx="3873">
                  <c:v>321.47005999999999</c:v>
                </c:pt>
                <c:pt idx="3874">
                  <c:v>321.30572000000001</c:v>
                </c:pt>
                <c:pt idx="3875">
                  <c:v>321.14299999999997</c:v>
                </c:pt>
                <c:pt idx="3876">
                  <c:v>321.00331999999997</c:v>
                </c:pt>
                <c:pt idx="3877">
                  <c:v>320.84870000000001</c:v>
                </c:pt>
                <c:pt idx="3878">
                  <c:v>320.69425999999999</c:v>
                </c:pt>
                <c:pt idx="3879">
                  <c:v>320.54575999999997</c:v>
                </c:pt>
                <c:pt idx="3880">
                  <c:v>320.39564000000001</c:v>
                </c:pt>
                <c:pt idx="3881">
                  <c:v>320.24498</c:v>
                </c:pt>
                <c:pt idx="3882">
                  <c:v>320.08855999999997</c:v>
                </c:pt>
                <c:pt idx="3883">
                  <c:v>319.94654000000003</c:v>
                </c:pt>
                <c:pt idx="3884">
                  <c:v>319.80398000000002</c:v>
                </c:pt>
                <c:pt idx="3885">
                  <c:v>319.64954</c:v>
                </c:pt>
                <c:pt idx="3886">
                  <c:v>319.49761999999998</c:v>
                </c:pt>
                <c:pt idx="3887">
                  <c:v>319.33832000000001</c:v>
                </c:pt>
                <c:pt idx="3888">
                  <c:v>319.18045999999998</c:v>
                </c:pt>
                <c:pt idx="3889">
                  <c:v>319.04437999999999</c:v>
                </c:pt>
                <c:pt idx="3890">
                  <c:v>318.90001999999998</c:v>
                </c:pt>
                <c:pt idx="3891">
                  <c:v>318.74522000000002</c:v>
                </c:pt>
                <c:pt idx="3892">
                  <c:v>318.59834000000001</c:v>
                </c:pt>
                <c:pt idx="3893">
                  <c:v>318.47143999999997</c:v>
                </c:pt>
                <c:pt idx="3894">
                  <c:v>318.31304</c:v>
                </c:pt>
                <c:pt idx="3895">
                  <c:v>318.13898</c:v>
                </c:pt>
                <c:pt idx="3896">
                  <c:v>317.99462</c:v>
                </c:pt>
                <c:pt idx="3897">
                  <c:v>317.84827999999999</c:v>
                </c:pt>
                <c:pt idx="3898">
                  <c:v>317.71184</c:v>
                </c:pt>
                <c:pt idx="3899">
                  <c:v>317.55703999999997</c:v>
                </c:pt>
                <c:pt idx="3900">
                  <c:v>317.399</c:v>
                </c:pt>
                <c:pt idx="3901">
                  <c:v>317.2595</c:v>
                </c:pt>
                <c:pt idx="3902">
                  <c:v>317.10829999999999</c:v>
                </c:pt>
                <c:pt idx="3903">
                  <c:v>316.96519999999998</c:v>
                </c:pt>
                <c:pt idx="3904">
                  <c:v>316.81849999999997</c:v>
                </c:pt>
                <c:pt idx="3905">
                  <c:v>316.65469999999999</c:v>
                </c:pt>
                <c:pt idx="3906">
                  <c:v>316.52348000000001</c:v>
                </c:pt>
                <c:pt idx="3907">
                  <c:v>316.37894</c:v>
                </c:pt>
                <c:pt idx="3908">
                  <c:v>316.24088</c:v>
                </c:pt>
                <c:pt idx="3909">
                  <c:v>316.08553999999998</c:v>
                </c:pt>
                <c:pt idx="3910">
                  <c:v>315.93614000000002</c:v>
                </c:pt>
                <c:pt idx="3911">
                  <c:v>315.79106000000002</c:v>
                </c:pt>
                <c:pt idx="3912">
                  <c:v>315.64400000000001</c:v>
                </c:pt>
                <c:pt idx="3913">
                  <c:v>315.48469999999998</c:v>
                </c:pt>
                <c:pt idx="3914">
                  <c:v>315.33782000000002</c:v>
                </c:pt>
                <c:pt idx="3915">
                  <c:v>315.19562000000002</c:v>
                </c:pt>
                <c:pt idx="3916">
                  <c:v>315.05036000000001</c:v>
                </c:pt>
                <c:pt idx="3917">
                  <c:v>314.89934</c:v>
                </c:pt>
                <c:pt idx="3918">
                  <c:v>314.74849999999998</c:v>
                </c:pt>
                <c:pt idx="3919">
                  <c:v>314.59190000000001</c:v>
                </c:pt>
                <c:pt idx="3920">
                  <c:v>314.44574</c:v>
                </c:pt>
                <c:pt idx="3921">
                  <c:v>314.29579999999999</c:v>
                </c:pt>
                <c:pt idx="3922">
                  <c:v>314.14082000000002</c:v>
                </c:pt>
                <c:pt idx="3923">
                  <c:v>313.99862000000002</c:v>
                </c:pt>
                <c:pt idx="3924">
                  <c:v>313.84435999999999</c:v>
                </c:pt>
                <c:pt idx="3925">
                  <c:v>313.69099999999997</c:v>
                </c:pt>
                <c:pt idx="3926">
                  <c:v>313.55473999999998</c:v>
                </c:pt>
                <c:pt idx="3927">
                  <c:v>313.41145999999998</c:v>
                </c:pt>
                <c:pt idx="3928">
                  <c:v>313.2527</c:v>
                </c:pt>
                <c:pt idx="3929">
                  <c:v>313.10077999999999</c:v>
                </c:pt>
                <c:pt idx="3930">
                  <c:v>312.94634000000002</c:v>
                </c:pt>
                <c:pt idx="3931">
                  <c:v>312.80360000000002</c:v>
                </c:pt>
                <c:pt idx="3932">
                  <c:v>312.63404000000003</c:v>
                </c:pt>
                <c:pt idx="3933">
                  <c:v>312.49507999999997</c:v>
                </c:pt>
                <c:pt idx="3934">
                  <c:v>312.35665999999998</c:v>
                </c:pt>
                <c:pt idx="3935">
                  <c:v>312.22633999999999</c:v>
                </c:pt>
                <c:pt idx="3936">
                  <c:v>312.07855999999998</c:v>
                </c:pt>
                <c:pt idx="3937">
                  <c:v>311.93257999999997</c:v>
                </c:pt>
                <c:pt idx="3938">
                  <c:v>311.76139999999998</c:v>
                </c:pt>
                <c:pt idx="3939">
                  <c:v>311.61649999999997</c:v>
                </c:pt>
                <c:pt idx="3940">
                  <c:v>311.46836000000002</c:v>
                </c:pt>
                <c:pt idx="3941">
                  <c:v>311.32346000000001</c:v>
                </c:pt>
                <c:pt idx="3942">
                  <c:v>311.17856</c:v>
                </c:pt>
                <c:pt idx="3943">
                  <c:v>311.02105999999998</c:v>
                </c:pt>
                <c:pt idx="3944">
                  <c:v>310.87795999999997</c:v>
                </c:pt>
                <c:pt idx="3945">
                  <c:v>310.71289999999999</c:v>
                </c:pt>
                <c:pt idx="3946">
                  <c:v>310.56493999999998</c:v>
                </c:pt>
                <c:pt idx="3947">
                  <c:v>310.42849999999999</c:v>
                </c:pt>
                <c:pt idx="3948">
                  <c:v>310.27406000000002</c:v>
                </c:pt>
                <c:pt idx="3949">
                  <c:v>310.13852000000003</c:v>
                </c:pt>
                <c:pt idx="3950">
                  <c:v>309.99200000000002</c:v>
                </c:pt>
                <c:pt idx="3951">
                  <c:v>309.84098</c:v>
                </c:pt>
                <c:pt idx="3952">
                  <c:v>309.68941999999998</c:v>
                </c:pt>
                <c:pt idx="3953">
                  <c:v>309.53318000000002</c:v>
                </c:pt>
                <c:pt idx="3954">
                  <c:v>309.39134000000001</c:v>
                </c:pt>
                <c:pt idx="3955">
                  <c:v>309.25076000000001</c:v>
                </c:pt>
                <c:pt idx="3956">
                  <c:v>309.10676000000001</c:v>
                </c:pt>
                <c:pt idx="3957">
                  <c:v>308.96690000000001</c:v>
                </c:pt>
                <c:pt idx="3958">
                  <c:v>308.80849999999998</c:v>
                </c:pt>
                <c:pt idx="3959">
                  <c:v>308.66126000000003</c:v>
                </c:pt>
                <c:pt idx="3960">
                  <c:v>308.52283999999997</c:v>
                </c:pt>
                <c:pt idx="3961">
                  <c:v>308.37686000000002</c:v>
                </c:pt>
                <c:pt idx="3962">
                  <c:v>308.22926000000001</c:v>
                </c:pt>
                <c:pt idx="3963">
                  <c:v>308.07193999999998</c:v>
                </c:pt>
                <c:pt idx="3964">
                  <c:v>307.92991999999998</c:v>
                </c:pt>
                <c:pt idx="3965">
                  <c:v>307.79293999999999</c:v>
                </c:pt>
                <c:pt idx="3966">
                  <c:v>307.63652000000002</c:v>
                </c:pt>
                <c:pt idx="3967">
                  <c:v>307.48262</c:v>
                </c:pt>
                <c:pt idx="3968">
                  <c:v>307.33915999999999</c:v>
                </c:pt>
                <c:pt idx="3969">
                  <c:v>307.20038</c:v>
                </c:pt>
                <c:pt idx="3970">
                  <c:v>307.05439999999999</c:v>
                </c:pt>
                <c:pt idx="3971">
                  <c:v>306.90302000000003</c:v>
                </c:pt>
                <c:pt idx="3972">
                  <c:v>306.75002000000001</c:v>
                </c:pt>
                <c:pt idx="3973">
                  <c:v>306.60079999999999</c:v>
                </c:pt>
                <c:pt idx="3974">
                  <c:v>306.47570000000002</c:v>
                </c:pt>
                <c:pt idx="3975">
                  <c:v>306.33080000000001</c:v>
                </c:pt>
                <c:pt idx="3976">
                  <c:v>306.17059999999998</c:v>
                </c:pt>
                <c:pt idx="3977">
                  <c:v>306.02516000000003</c:v>
                </c:pt>
                <c:pt idx="3978">
                  <c:v>305.88224000000002</c:v>
                </c:pt>
                <c:pt idx="3979">
                  <c:v>305.74741999999998</c:v>
                </c:pt>
                <c:pt idx="3980">
                  <c:v>305.60342000000003</c:v>
                </c:pt>
                <c:pt idx="3981">
                  <c:v>305.45798000000002</c:v>
                </c:pt>
                <c:pt idx="3982">
                  <c:v>305.30714</c:v>
                </c:pt>
                <c:pt idx="3983">
                  <c:v>305.16656</c:v>
                </c:pt>
                <c:pt idx="3984">
                  <c:v>305.01517999999999</c:v>
                </c:pt>
                <c:pt idx="3985">
                  <c:v>304.87963999999999</c:v>
                </c:pt>
                <c:pt idx="3986">
                  <c:v>304.73797999999999</c:v>
                </c:pt>
                <c:pt idx="3987">
                  <c:v>304.59235999999999</c:v>
                </c:pt>
                <c:pt idx="3988">
                  <c:v>304.45844</c:v>
                </c:pt>
                <c:pt idx="3989">
                  <c:v>304.3193</c:v>
                </c:pt>
                <c:pt idx="3990">
                  <c:v>304.16054000000003</c:v>
                </c:pt>
                <c:pt idx="3991">
                  <c:v>304.01204000000001</c:v>
                </c:pt>
                <c:pt idx="3992">
                  <c:v>303.87560000000002</c:v>
                </c:pt>
                <c:pt idx="3993">
                  <c:v>303.72710000000001</c:v>
                </c:pt>
                <c:pt idx="3994">
                  <c:v>303.58652000000001</c:v>
                </c:pt>
                <c:pt idx="3995">
                  <c:v>303.44306</c:v>
                </c:pt>
                <c:pt idx="3996">
                  <c:v>303.29834</c:v>
                </c:pt>
                <c:pt idx="3997">
                  <c:v>303.16298</c:v>
                </c:pt>
                <c:pt idx="3998">
                  <c:v>303.01213999999999</c:v>
                </c:pt>
                <c:pt idx="3999">
                  <c:v>302.86004000000003</c:v>
                </c:pt>
                <c:pt idx="4000">
                  <c:v>302.72755999999998</c:v>
                </c:pt>
                <c:pt idx="4001">
                  <c:v>302.59435999999999</c:v>
                </c:pt>
                <c:pt idx="4002">
                  <c:v>302.44711999999998</c:v>
                </c:pt>
                <c:pt idx="4003">
                  <c:v>302.29520000000002</c:v>
                </c:pt>
                <c:pt idx="4004">
                  <c:v>302.15696000000003</c:v>
                </c:pt>
                <c:pt idx="4005">
                  <c:v>302.02483999999998</c:v>
                </c:pt>
                <c:pt idx="4006">
                  <c:v>301.87112000000002</c:v>
                </c:pt>
                <c:pt idx="4007">
                  <c:v>301.73108000000002</c:v>
                </c:pt>
                <c:pt idx="4008">
                  <c:v>301.58564000000001</c:v>
                </c:pt>
                <c:pt idx="4009">
                  <c:v>301.44956000000002</c:v>
                </c:pt>
                <c:pt idx="4010">
                  <c:v>301.31743999999998</c:v>
                </c:pt>
                <c:pt idx="4011">
                  <c:v>301.17667999999998</c:v>
                </c:pt>
                <c:pt idx="4012">
                  <c:v>301.04293999999999</c:v>
                </c:pt>
                <c:pt idx="4013">
                  <c:v>300.88976000000002</c:v>
                </c:pt>
                <c:pt idx="4014">
                  <c:v>300.75062000000003</c:v>
                </c:pt>
                <c:pt idx="4015">
                  <c:v>300.61633999999998</c:v>
                </c:pt>
                <c:pt idx="4016">
                  <c:v>300.47629999999998</c:v>
                </c:pt>
                <c:pt idx="4017">
                  <c:v>300.32888000000003</c:v>
                </c:pt>
                <c:pt idx="4018">
                  <c:v>300.19387999999998</c:v>
                </c:pt>
                <c:pt idx="4019">
                  <c:v>300.06428</c:v>
                </c:pt>
                <c:pt idx="4020">
                  <c:v>299.92712</c:v>
                </c:pt>
                <c:pt idx="4021">
                  <c:v>299.77969999999999</c:v>
                </c:pt>
                <c:pt idx="4022">
                  <c:v>299.64614</c:v>
                </c:pt>
                <c:pt idx="4023">
                  <c:v>299.50952000000001</c:v>
                </c:pt>
                <c:pt idx="4024">
                  <c:v>299.35687999999999</c:v>
                </c:pt>
                <c:pt idx="4025">
                  <c:v>299.20891999999998</c:v>
                </c:pt>
                <c:pt idx="4026">
                  <c:v>299.07031999999998</c:v>
                </c:pt>
                <c:pt idx="4027">
                  <c:v>298.92685999999998</c:v>
                </c:pt>
                <c:pt idx="4028">
                  <c:v>298.80392000000001</c:v>
                </c:pt>
                <c:pt idx="4029">
                  <c:v>298.64533999999998</c:v>
                </c:pt>
                <c:pt idx="4030">
                  <c:v>298.50745999999998</c:v>
                </c:pt>
                <c:pt idx="4031">
                  <c:v>298.37876</c:v>
                </c:pt>
                <c:pt idx="4032">
                  <c:v>298.24574000000001</c:v>
                </c:pt>
                <c:pt idx="4033">
                  <c:v>298.10930000000002</c:v>
                </c:pt>
                <c:pt idx="4034">
                  <c:v>297.95287999999999</c:v>
                </c:pt>
                <c:pt idx="4035">
                  <c:v>297.80455999999998</c:v>
                </c:pt>
                <c:pt idx="4036">
                  <c:v>297.67225999999999</c:v>
                </c:pt>
                <c:pt idx="4037">
                  <c:v>297.54392000000001</c:v>
                </c:pt>
                <c:pt idx="4038">
                  <c:v>297.40172000000001</c:v>
                </c:pt>
                <c:pt idx="4039">
                  <c:v>297.25664</c:v>
                </c:pt>
                <c:pt idx="4040">
                  <c:v>297.10327999999998</c:v>
                </c:pt>
                <c:pt idx="4041">
                  <c:v>296.95388000000003</c:v>
                </c:pt>
                <c:pt idx="4042">
                  <c:v>296.82896</c:v>
                </c:pt>
                <c:pt idx="4043">
                  <c:v>296.69648000000001</c:v>
                </c:pt>
                <c:pt idx="4044">
                  <c:v>296.56310000000002</c:v>
                </c:pt>
                <c:pt idx="4045">
                  <c:v>296.42899999999997</c:v>
                </c:pt>
                <c:pt idx="4046">
                  <c:v>296.29417999999998</c:v>
                </c:pt>
                <c:pt idx="4047">
                  <c:v>296.15251999999998</c:v>
                </c:pt>
                <c:pt idx="4048">
                  <c:v>296.00599999999997</c:v>
                </c:pt>
                <c:pt idx="4049">
                  <c:v>295.86236000000002</c:v>
                </c:pt>
                <c:pt idx="4050">
                  <c:v>295.7405</c:v>
                </c:pt>
                <c:pt idx="4051">
                  <c:v>295.61756000000003</c:v>
                </c:pt>
                <c:pt idx="4052">
                  <c:v>295.46456000000001</c:v>
                </c:pt>
                <c:pt idx="4053">
                  <c:v>295.30903999999998</c:v>
                </c:pt>
                <c:pt idx="4054">
                  <c:v>295.18430000000001</c:v>
                </c:pt>
                <c:pt idx="4055">
                  <c:v>295.06171999999998</c:v>
                </c:pt>
                <c:pt idx="4056">
                  <c:v>294.90890000000002</c:v>
                </c:pt>
                <c:pt idx="4057">
                  <c:v>294.76310000000001</c:v>
                </c:pt>
                <c:pt idx="4058">
                  <c:v>294.62108000000001</c:v>
                </c:pt>
                <c:pt idx="4059">
                  <c:v>294.48644000000002</c:v>
                </c:pt>
                <c:pt idx="4060">
                  <c:v>294.36854</c:v>
                </c:pt>
                <c:pt idx="4061">
                  <c:v>294.21445999999997</c:v>
                </c:pt>
                <c:pt idx="4062">
                  <c:v>294.07423999999997</c:v>
                </c:pt>
                <c:pt idx="4063">
                  <c:v>293.92916000000002</c:v>
                </c:pt>
                <c:pt idx="4064">
                  <c:v>293.80279999999999</c:v>
                </c:pt>
                <c:pt idx="4065">
                  <c:v>293.68202000000002</c:v>
                </c:pt>
                <c:pt idx="4066">
                  <c:v>293.55385999999999</c:v>
                </c:pt>
                <c:pt idx="4067">
                  <c:v>293.39456000000001</c:v>
                </c:pt>
                <c:pt idx="4068">
                  <c:v>293.26675999999998</c:v>
                </c:pt>
                <c:pt idx="4069">
                  <c:v>293.13842</c:v>
                </c:pt>
                <c:pt idx="4070">
                  <c:v>293.00162</c:v>
                </c:pt>
                <c:pt idx="4071">
                  <c:v>292.85509999999999</c:v>
                </c:pt>
                <c:pt idx="4072">
                  <c:v>292.72424000000001</c:v>
                </c:pt>
                <c:pt idx="4073">
                  <c:v>292.59769999999997</c:v>
                </c:pt>
                <c:pt idx="4074">
                  <c:v>292.45100000000002</c:v>
                </c:pt>
                <c:pt idx="4075">
                  <c:v>292.30628000000002</c:v>
                </c:pt>
                <c:pt idx="4076">
                  <c:v>292.16804000000002</c:v>
                </c:pt>
                <c:pt idx="4077">
                  <c:v>292.04221999999999</c:v>
                </c:pt>
                <c:pt idx="4078">
                  <c:v>291.91496000000001</c:v>
                </c:pt>
                <c:pt idx="4079">
                  <c:v>291.77852000000001</c:v>
                </c:pt>
                <c:pt idx="4080">
                  <c:v>291.63038</c:v>
                </c:pt>
                <c:pt idx="4081">
                  <c:v>291.50024000000002</c:v>
                </c:pt>
                <c:pt idx="4082">
                  <c:v>291.38468</c:v>
                </c:pt>
                <c:pt idx="4083">
                  <c:v>291.23347999999999</c:v>
                </c:pt>
                <c:pt idx="4084">
                  <c:v>291.09343999999999</c:v>
                </c:pt>
                <c:pt idx="4085">
                  <c:v>290.95699999999999</c:v>
                </c:pt>
                <c:pt idx="4086">
                  <c:v>290.82542000000001</c:v>
                </c:pt>
                <c:pt idx="4087">
                  <c:v>290.70373999999998</c:v>
                </c:pt>
                <c:pt idx="4088">
                  <c:v>290.56747999999999</c:v>
                </c:pt>
                <c:pt idx="4089">
                  <c:v>290.41538000000003</c:v>
                </c:pt>
                <c:pt idx="4090">
                  <c:v>290.28523999999999</c:v>
                </c:pt>
                <c:pt idx="4091">
                  <c:v>290.14843999999999</c:v>
                </c:pt>
                <c:pt idx="4092">
                  <c:v>290.02370000000002</c:v>
                </c:pt>
                <c:pt idx="4093">
                  <c:v>289.87448000000001</c:v>
                </c:pt>
                <c:pt idx="4094">
                  <c:v>289.74002000000002</c:v>
                </c:pt>
                <c:pt idx="4095">
                  <c:v>289.62464</c:v>
                </c:pt>
                <c:pt idx="4096">
                  <c:v>289.50475999999998</c:v>
                </c:pt>
                <c:pt idx="4097">
                  <c:v>289.37479999999999</c:v>
                </c:pt>
                <c:pt idx="4098">
                  <c:v>289.23872</c:v>
                </c:pt>
                <c:pt idx="4099">
                  <c:v>289.09472</c:v>
                </c:pt>
                <c:pt idx="4100">
                  <c:v>288.95774</c:v>
                </c:pt>
                <c:pt idx="4101">
                  <c:v>288.83138000000002</c:v>
                </c:pt>
                <c:pt idx="4102">
                  <c:v>288.70357999999999</c:v>
                </c:pt>
                <c:pt idx="4103">
                  <c:v>288.5702</c:v>
                </c:pt>
                <c:pt idx="4104">
                  <c:v>288.45229999999998</c:v>
                </c:pt>
                <c:pt idx="4105">
                  <c:v>288.32468</c:v>
                </c:pt>
                <c:pt idx="4106">
                  <c:v>288.18680000000001</c:v>
                </c:pt>
                <c:pt idx="4107">
                  <c:v>288.03955999999999</c:v>
                </c:pt>
                <c:pt idx="4108">
                  <c:v>287.90348</c:v>
                </c:pt>
                <c:pt idx="4109">
                  <c:v>287.77676000000002</c:v>
                </c:pt>
                <c:pt idx="4110">
                  <c:v>287.65057999999999</c:v>
                </c:pt>
                <c:pt idx="4111">
                  <c:v>287.52458000000001</c:v>
                </c:pt>
                <c:pt idx="4112">
                  <c:v>287.37482</c:v>
                </c:pt>
                <c:pt idx="4113">
                  <c:v>287.24540000000002</c:v>
                </c:pt>
                <c:pt idx="4114">
                  <c:v>287.11471999999998</c:v>
                </c:pt>
                <c:pt idx="4115">
                  <c:v>286.98277999999999</c:v>
                </c:pt>
                <c:pt idx="4116">
                  <c:v>286.85444000000001</c:v>
                </c:pt>
                <c:pt idx="4117">
                  <c:v>286.72142000000002</c:v>
                </c:pt>
                <c:pt idx="4118">
                  <c:v>286.61162000000002</c:v>
                </c:pt>
                <c:pt idx="4119">
                  <c:v>286.46420000000001</c:v>
                </c:pt>
                <c:pt idx="4120">
                  <c:v>286.31191999999999</c:v>
                </c:pt>
                <c:pt idx="4121">
                  <c:v>286.20067999999998</c:v>
                </c:pt>
                <c:pt idx="4122">
                  <c:v>286.06513999999999</c:v>
                </c:pt>
                <c:pt idx="4123">
                  <c:v>285.92617999999999</c:v>
                </c:pt>
                <c:pt idx="4124">
                  <c:v>285.80486000000002</c:v>
                </c:pt>
                <c:pt idx="4125">
                  <c:v>285.66824000000003</c:v>
                </c:pt>
                <c:pt idx="4126">
                  <c:v>285.54187999999999</c:v>
                </c:pt>
                <c:pt idx="4127">
                  <c:v>285.42505999999997</c:v>
                </c:pt>
                <c:pt idx="4128">
                  <c:v>285.27728000000002</c:v>
                </c:pt>
                <c:pt idx="4129">
                  <c:v>285.13634000000002</c:v>
                </c:pt>
                <c:pt idx="4130">
                  <c:v>285.00547999999998</c:v>
                </c:pt>
                <c:pt idx="4131">
                  <c:v>284.89244000000002</c:v>
                </c:pt>
                <c:pt idx="4132">
                  <c:v>284.76877999999999</c:v>
                </c:pt>
                <c:pt idx="4133">
                  <c:v>284.61362000000003</c:v>
                </c:pt>
                <c:pt idx="4134">
                  <c:v>284.48797999999999</c:v>
                </c:pt>
                <c:pt idx="4135">
                  <c:v>284.36432000000002</c:v>
                </c:pt>
                <c:pt idx="4136">
                  <c:v>284.25362000000001</c:v>
                </c:pt>
                <c:pt idx="4137">
                  <c:v>284.11646000000002</c:v>
                </c:pt>
                <c:pt idx="4138">
                  <c:v>283.97282000000001</c:v>
                </c:pt>
                <c:pt idx="4139">
                  <c:v>283.81837999999999</c:v>
                </c:pt>
                <c:pt idx="4140">
                  <c:v>283.68572</c:v>
                </c:pt>
                <c:pt idx="4141">
                  <c:v>283.56421999999998</c:v>
                </c:pt>
                <c:pt idx="4142">
                  <c:v>283.44218000000001</c:v>
                </c:pt>
                <c:pt idx="4143">
                  <c:v>283.30160000000001</c:v>
                </c:pt>
                <c:pt idx="4144">
                  <c:v>283.17505999999997</c:v>
                </c:pt>
                <c:pt idx="4145">
                  <c:v>283.04365999999999</c:v>
                </c:pt>
                <c:pt idx="4146">
                  <c:v>282.90866</c:v>
                </c:pt>
                <c:pt idx="4147">
                  <c:v>282.7706</c:v>
                </c:pt>
                <c:pt idx="4148">
                  <c:v>282.62642</c:v>
                </c:pt>
                <c:pt idx="4149">
                  <c:v>282.51085999999998</c:v>
                </c:pt>
                <c:pt idx="4150">
                  <c:v>282.38414</c:v>
                </c:pt>
                <c:pt idx="4151">
                  <c:v>282.24788000000001</c:v>
                </c:pt>
                <c:pt idx="4152">
                  <c:v>282.11864000000003</c:v>
                </c:pt>
                <c:pt idx="4153">
                  <c:v>281.98129999999998</c:v>
                </c:pt>
                <c:pt idx="4154">
                  <c:v>281.86484000000002</c:v>
                </c:pt>
                <c:pt idx="4155">
                  <c:v>281.74225999999999</c:v>
                </c:pt>
                <c:pt idx="4156">
                  <c:v>281.60816</c:v>
                </c:pt>
                <c:pt idx="4157">
                  <c:v>281.47622000000001</c:v>
                </c:pt>
                <c:pt idx="4158">
                  <c:v>281.35831999999999</c:v>
                </c:pt>
                <c:pt idx="4159">
                  <c:v>281.22908000000001</c:v>
                </c:pt>
                <c:pt idx="4160">
                  <c:v>281.09282000000002</c:v>
                </c:pt>
                <c:pt idx="4161">
                  <c:v>280.95602000000002</c:v>
                </c:pt>
                <c:pt idx="4162">
                  <c:v>280.81598000000002</c:v>
                </c:pt>
                <c:pt idx="4163">
                  <c:v>280.69358</c:v>
                </c:pt>
                <c:pt idx="4164">
                  <c:v>280.57549999999998</c:v>
                </c:pt>
                <c:pt idx="4165">
                  <c:v>280.45832000000001</c:v>
                </c:pt>
                <c:pt idx="4166">
                  <c:v>280.31180000000001</c:v>
                </c:pt>
                <c:pt idx="4167">
                  <c:v>280.17950000000002</c:v>
                </c:pt>
                <c:pt idx="4168">
                  <c:v>280.06538</c:v>
                </c:pt>
                <c:pt idx="4169">
                  <c:v>279.93884000000003</c:v>
                </c:pt>
                <c:pt idx="4170">
                  <c:v>279.79646000000002</c:v>
                </c:pt>
                <c:pt idx="4171">
                  <c:v>279.67478</c:v>
                </c:pt>
                <c:pt idx="4172">
                  <c:v>279.56371999999999</c:v>
                </c:pt>
                <c:pt idx="4173">
                  <c:v>279.44096000000002</c:v>
                </c:pt>
                <c:pt idx="4174">
                  <c:v>279.29660000000001</c:v>
                </c:pt>
                <c:pt idx="4175">
                  <c:v>279.16897999999998</c:v>
                </c:pt>
                <c:pt idx="4176">
                  <c:v>279.03631999999999</c:v>
                </c:pt>
                <c:pt idx="4177">
                  <c:v>278.92417999999998</c:v>
                </c:pt>
                <c:pt idx="4178">
                  <c:v>278.80934000000002</c:v>
                </c:pt>
                <c:pt idx="4179">
                  <c:v>278.65634</c:v>
                </c:pt>
                <c:pt idx="4180">
                  <c:v>278.52782000000002</c:v>
                </c:pt>
                <c:pt idx="4181">
                  <c:v>278.40235999999999</c:v>
                </c:pt>
                <c:pt idx="4182">
                  <c:v>278.26772</c:v>
                </c:pt>
                <c:pt idx="4183">
                  <c:v>278.15143999999998</c:v>
                </c:pt>
                <c:pt idx="4184">
                  <c:v>278.01751999999999</c:v>
                </c:pt>
                <c:pt idx="4185">
                  <c:v>277.88756000000001</c:v>
                </c:pt>
                <c:pt idx="4186">
                  <c:v>277.76731999999998</c:v>
                </c:pt>
                <c:pt idx="4187">
                  <c:v>277.64294000000001</c:v>
                </c:pt>
                <c:pt idx="4188">
                  <c:v>277.50812000000002</c:v>
                </c:pt>
                <c:pt idx="4189">
                  <c:v>277.39364</c:v>
                </c:pt>
                <c:pt idx="4190">
                  <c:v>277.27447999999998</c:v>
                </c:pt>
                <c:pt idx="4191">
                  <c:v>277.14902000000001</c:v>
                </c:pt>
                <c:pt idx="4192">
                  <c:v>277.01042000000001</c:v>
                </c:pt>
                <c:pt idx="4193">
                  <c:v>276.87596000000002</c:v>
                </c:pt>
                <c:pt idx="4194">
                  <c:v>276.75986</c:v>
                </c:pt>
                <c:pt idx="4195">
                  <c:v>276.64339999999999</c:v>
                </c:pt>
                <c:pt idx="4196">
                  <c:v>276.512</c:v>
                </c:pt>
                <c:pt idx="4197">
                  <c:v>276.38348000000002</c:v>
                </c:pt>
                <c:pt idx="4198">
                  <c:v>276.25243999999998</c:v>
                </c:pt>
                <c:pt idx="4199">
                  <c:v>276.12914000000001</c:v>
                </c:pt>
                <c:pt idx="4200">
                  <c:v>276.00277999999997</c:v>
                </c:pt>
                <c:pt idx="4201">
                  <c:v>275.8784</c:v>
                </c:pt>
                <c:pt idx="4202">
                  <c:v>275.74556000000001</c:v>
                </c:pt>
                <c:pt idx="4203">
                  <c:v>275.62765999999999</c:v>
                </c:pt>
                <c:pt idx="4204">
                  <c:v>275.50238000000002</c:v>
                </c:pt>
                <c:pt idx="4205">
                  <c:v>275.38033999999999</c:v>
                </c:pt>
                <c:pt idx="4206">
                  <c:v>275.24372</c:v>
                </c:pt>
                <c:pt idx="4207">
                  <c:v>275.12024000000002</c:v>
                </c:pt>
                <c:pt idx="4208">
                  <c:v>275.01206000000002</c:v>
                </c:pt>
                <c:pt idx="4209">
                  <c:v>274.88857999999999</c:v>
                </c:pt>
                <c:pt idx="4210">
                  <c:v>274.74925999999999</c:v>
                </c:pt>
                <c:pt idx="4211">
                  <c:v>274.62290000000002</c:v>
                </c:pt>
                <c:pt idx="4212">
                  <c:v>274.50355999999999</c:v>
                </c:pt>
                <c:pt idx="4213">
                  <c:v>274.38943999999998</c:v>
                </c:pt>
                <c:pt idx="4214">
                  <c:v>274.26902000000001</c:v>
                </c:pt>
                <c:pt idx="4215">
                  <c:v>274.13096000000002</c:v>
                </c:pt>
                <c:pt idx="4216">
                  <c:v>274.00801999999999</c:v>
                </c:pt>
                <c:pt idx="4217">
                  <c:v>273.89929999999998</c:v>
                </c:pt>
                <c:pt idx="4218">
                  <c:v>273.78140000000002</c:v>
                </c:pt>
                <c:pt idx="4219">
                  <c:v>273.64568000000003</c:v>
                </c:pt>
                <c:pt idx="4220">
                  <c:v>273.51085999999998</c:v>
                </c:pt>
                <c:pt idx="4221">
                  <c:v>273.40447999999998</c:v>
                </c:pt>
                <c:pt idx="4222">
                  <c:v>273.28442000000001</c:v>
                </c:pt>
                <c:pt idx="4223">
                  <c:v>273.16039999999998</c:v>
                </c:pt>
                <c:pt idx="4224">
                  <c:v>273.03926000000001</c:v>
                </c:pt>
                <c:pt idx="4225">
                  <c:v>272.91469999999998</c:v>
                </c:pt>
                <c:pt idx="4226">
                  <c:v>272.80184000000003</c:v>
                </c:pt>
                <c:pt idx="4227">
                  <c:v>272.66989999999998</c:v>
                </c:pt>
                <c:pt idx="4228">
                  <c:v>272.53652</c:v>
                </c:pt>
                <c:pt idx="4229">
                  <c:v>272.41016000000002</c:v>
                </c:pt>
                <c:pt idx="4230">
                  <c:v>272.30036000000001</c:v>
                </c:pt>
                <c:pt idx="4231">
                  <c:v>272.18786</c:v>
                </c:pt>
                <c:pt idx="4232">
                  <c:v>272.07067999999998</c:v>
                </c:pt>
                <c:pt idx="4233">
                  <c:v>271.93081999999998</c:v>
                </c:pt>
                <c:pt idx="4234">
                  <c:v>271.80176</c:v>
                </c:pt>
                <c:pt idx="4235">
                  <c:v>271.68655999999999</c:v>
                </c:pt>
                <c:pt idx="4236">
                  <c:v>271.58305999999999</c:v>
                </c:pt>
                <c:pt idx="4237">
                  <c:v>271.47109999999998</c:v>
                </c:pt>
                <c:pt idx="4238">
                  <c:v>271.33987999999999</c:v>
                </c:pt>
                <c:pt idx="4239">
                  <c:v>271.21028000000001</c:v>
                </c:pt>
                <c:pt idx="4240">
                  <c:v>271.09435999999999</c:v>
                </c:pt>
                <c:pt idx="4241">
                  <c:v>270.97250000000003</c:v>
                </c:pt>
                <c:pt idx="4242">
                  <c:v>270.85334</c:v>
                </c:pt>
                <c:pt idx="4243">
                  <c:v>270.72212000000002</c:v>
                </c:pt>
                <c:pt idx="4244">
                  <c:v>270.59521999999998</c:v>
                </c:pt>
                <c:pt idx="4245">
                  <c:v>270.49333999999999</c:v>
                </c:pt>
                <c:pt idx="4246">
                  <c:v>270.37166000000002</c:v>
                </c:pt>
                <c:pt idx="4247">
                  <c:v>270.23719999999997</c:v>
                </c:pt>
                <c:pt idx="4248">
                  <c:v>270.13639999999998</c:v>
                </c:pt>
                <c:pt idx="4249">
                  <c:v>270.02983999999998</c:v>
                </c:pt>
                <c:pt idx="4250">
                  <c:v>269.89339999999999</c:v>
                </c:pt>
                <c:pt idx="4251">
                  <c:v>269.75821999999999</c:v>
                </c:pt>
                <c:pt idx="4252">
                  <c:v>269.63726000000003</c:v>
                </c:pt>
                <c:pt idx="4253">
                  <c:v>269.52314000000001</c:v>
                </c:pt>
                <c:pt idx="4254">
                  <c:v>269.41532000000001</c:v>
                </c:pt>
                <c:pt idx="4255">
                  <c:v>269.29345999999998</c:v>
                </c:pt>
                <c:pt idx="4256">
                  <c:v>269.16548</c:v>
                </c:pt>
                <c:pt idx="4257">
                  <c:v>269.04703999999998</c:v>
                </c:pt>
                <c:pt idx="4258">
                  <c:v>268.94515999999999</c:v>
                </c:pt>
                <c:pt idx="4259">
                  <c:v>268.82726000000002</c:v>
                </c:pt>
                <c:pt idx="4260">
                  <c:v>268.69711999999998</c:v>
                </c:pt>
                <c:pt idx="4261">
                  <c:v>268.57598000000002</c:v>
                </c:pt>
                <c:pt idx="4262">
                  <c:v>268.46600000000001</c:v>
                </c:pt>
                <c:pt idx="4263">
                  <c:v>268.3535</c:v>
                </c:pt>
                <c:pt idx="4264">
                  <c:v>268.22624000000002</c:v>
                </c:pt>
                <c:pt idx="4265">
                  <c:v>268.10491999999999</c:v>
                </c:pt>
                <c:pt idx="4266">
                  <c:v>267.98486000000003</c:v>
                </c:pt>
                <c:pt idx="4267">
                  <c:v>267.86894000000001</c:v>
                </c:pt>
                <c:pt idx="4268">
                  <c:v>267.76202000000001</c:v>
                </c:pt>
                <c:pt idx="4269">
                  <c:v>267.64249999999998</c:v>
                </c:pt>
                <c:pt idx="4270">
                  <c:v>267.52190000000002</c:v>
                </c:pt>
                <c:pt idx="4271">
                  <c:v>267.40508</c:v>
                </c:pt>
                <c:pt idx="4272">
                  <c:v>267.29419999999999</c:v>
                </c:pt>
                <c:pt idx="4273">
                  <c:v>267.17504000000002</c:v>
                </c:pt>
                <c:pt idx="4274">
                  <c:v>267.04273999999998</c:v>
                </c:pt>
                <c:pt idx="4275">
                  <c:v>266.92592000000002</c:v>
                </c:pt>
                <c:pt idx="4276">
                  <c:v>266.81126</c:v>
                </c:pt>
                <c:pt idx="4277">
                  <c:v>266.70074</c:v>
                </c:pt>
                <c:pt idx="4278">
                  <c:v>266.56790000000001</c:v>
                </c:pt>
                <c:pt idx="4279">
                  <c:v>266.44639999999998</c:v>
                </c:pt>
                <c:pt idx="4280">
                  <c:v>266.34289999999999</c:v>
                </c:pt>
                <c:pt idx="4281">
                  <c:v>266.22050000000002</c:v>
                </c:pt>
                <c:pt idx="4282">
                  <c:v>266.11070000000001</c:v>
                </c:pt>
                <c:pt idx="4283">
                  <c:v>265.99585999999999</c:v>
                </c:pt>
                <c:pt idx="4284">
                  <c:v>265.88119999999998</c:v>
                </c:pt>
                <c:pt idx="4285">
                  <c:v>265.76276000000001</c:v>
                </c:pt>
                <c:pt idx="4286">
                  <c:v>265.64287999999999</c:v>
                </c:pt>
                <c:pt idx="4287">
                  <c:v>265.52839999999998</c:v>
                </c:pt>
                <c:pt idx="4288">
                  <c:v>265.40978000000001</c:v>
                </c:pt>
                <c:pt idx="4289">
                  <c:v>265.30178000000001</c:v>
                </c:pt>
                <c:pt idx="4290">
                  <c:v>265.17991999999998</c:v>
                </c:pt>
                <c:pt idx="4291">
                  <c:v>265.07785999999999</c:v>
                </c:pt>
                <c:pt idx="4292">
                  <c:v>264.95402000000001</c:v>
                </c:pt>
                <c:pt idx="4293">
                  <c:v>264.83485999999999</c:v>
                </c:pt>
                <c:pt idx="4294">
                  <c:v>264.72127999999998</c:v>
                </c:pt>
                <c:pt idx="4295">
                  <c:v>264.60878000000002</c:v>
                </c:pt>
                <c:pt idx="4296">
                  <c:v>264.48151999999999</c:v>
                </c:pt>
                <c:pt idx="4297">
                  <c:v>264.37837999999999</c:v>
                </c:pt>
                <c:pt idx="4298">
                  <c:v>264.27668</c:v>
                </c:pt>
                <c:pt idx="4299">
                  <c:v>264.15068000000002</c:v>
                </c:pt>
                <c:pt idx="4300">
                  <c:v>264.01387999999997</c:v>
                </c:pt>
                <c:pt idx="4301">
                  <c:v>263.89562000000001</c:v>
                </c:pt>
                <c:pt idx="4302">
                  <c:v>263.78924000000001</c:v>
                </c:pt>
                <c:pt idx="4303">
                  <c:v>263.69276000000002</c:v>
                </c:pt>
                <c:pt idx="4304">
                  <c:v>263.59411999999998</c:v>
                </c:pt>
                <c:pt idx="4305">
                  <c:v>263.44598000000002</c:v>
                </c:pt>
                <c:pt idx="4306">
                  <c:v>263.33780000000002</c:v>
                </c:pt>
                <c:pt idx="4307">
                  <c:v>263.21773999999999</c:v>
                </c:pt>
                <c:pt idx="4308">
                  <c:v>263.09912000000003</c:v>
                </c:pt>
                <c:pt idx="4309">
                  <c:v>262.98464000000001</c:v>
                </c:pt>
                <c:pt idx="4310">
                  <c:v>262.87466000000001</c:v>
                </c:pt>
                <c:pt idx="4311">
                  <c:v>262.75981999999999</c:v>
                </c:pt>
                <c:pt idx="4312">
                  <c:v>262.64731999999998</c:v>
                </c:pt>
                <c:pt idx="4313">
                  <c:v>262.53356000000002</c:v>
                </c:pt>
                <c:pt idx="4314">
                  <c:v>262.40971999999999</c:v>
                </c:pt>
                <c:pt idx="4315">
                  <c:v>262.28804000000002</c:v>
                </c:pt>
                <c:pt idx="4316">
                  <c:v>262.18022000000002</c:v>
                </c:pt>
                <c:pt idx="4317">
                  <c:v>262.06700000000001</c:v>
                </c:pt>
                <c:pt idx="4318">
                  <c:v>261.95738</c:v>
                </c:pt>
                <c:pt idx="4319">
                  <c:v>261.83515999999997</c:v>
                </c:pt>
                <c:pt idx="4320">
                  <c:v>261.72428000000002</c:v>
                </c:pt>
                <c:pt idx="4321">
                  <c:v>261.61322000000001</c:v>
                </c:pt>
                <c:pt idx="4322">
                  <c:v>261.49099999999999</c:v>
                </c:pt>
                <c:pt idx="4323">
                  <c:v>261.37112000000002</c:v>
                </c:pt>
                <c:pt idx="4324">
                  <c:v>261.26510000000002</c:v>
                </c:pt>
                <c:pt idx="4325">
                  <c:v>261.14702</c:v>
                </c:pt>
                <c:pt idx="4326">
                  <c:v>261.02569999999997</c:v>
                </c:pt>
                <c:pt idx="4327">
                  <c:v>260.92525999999998</c:v>
                </c:pt>
                <c:pt idx="4328">
                  <c:v>260.80646000000002</c:v>
                </c:pt>
                <c:pt idx="4329">
                  <c:v>260.69198</c:v>
                </c:pt>
                <c:pt idx="4330">
                  <c:v>260.57443999999998</c:v>
                </c:pt>
                <c:pt idx="4331">
                  <c:v>260.47255999999999</c:v>
                </c:pt>
                <c:pt idx="4332">
                  <c:v>260.34584000000001</c:v>
                </c:pt>
                <c:pt idx="4333">
                  <c:v>260.2328</c:v>
                </c:pt>
                <c:pt idx="4334">
                  <c:v>260.13722000000001</c:v>
                </c:pt>
                <c:pt idx="4335">
                  <c:v>260.01445999999999</c:v>
                </c:pt>
                <c:pt idx="4336">
                  <c:v>259.89170000000001</c:v>
                </c:pt>
                <c:pt idx="4337">
                  <c:v>259.77758</c:v>
                </c:pt>
                <c:pt idx="4338">
                  <c:v>259.67534000000001</c:v>
                </c:pt>
                <c:pt idx="4339">
                  <c:v>259.57652000000002</c:v>
                </c:pt>
                <c:pt idx="4340">
                  <c:v>259.46456000000001</c:v>
                </c:pt>
                <c:pt idx="4341">
                  <c:v>259.33046000000002</c:v>
                </c:pt>
                <c:pt idx="4342">
                  <c:v>259.21003999999999</c:v>
                </c:pt>
                <c:pt idx="4343">
                  <c:v>259.11266000000001</c:v>
                </c:pt>
                <c:pt idx="4344">
                  <c:v>259.00700000000001</c:v>
                </c:pt>
                <c:pt idx="4345">
                  <c:v>258.88909999999998</c:v>
                </c:pt>
                <c:pt idx="4346">
                  <c:v>258.77426000000003</c:v>
                </c:pt>
                <c:pt idx="4347">
                  <c:v>258.66266000000002</c:v>
                </c:pt>
                <c:pt idx="4348">
                  <c:v>258.55340000000001</c:v>
                </c:pt>
                <c:pt idx="4349">
                  <c:v>258.43207999999998</c:v>
                </c:pt>
                <c:pt idx="4350">
                  <c:v>258.31939999999997</c:v>
                </c:pt>
                <c:pt idx="4351">
                  <c:v>258.20474000000002</c:v>
                </c:pt>
                <c:pt idx="4352">
                  <c:v>258.09494000000001</c:v>
                </c:pt>
                <c:pt idx="4353">
                  <c:v>257.98784000000001</c:v>
                </c:pt>
                <c:pt idx="4354">
                  <c:v>257.89406000000002</c:v>
                </c:pt>
                <c:pt idx="4355">
                  <c:v>257.76679999999999</c:v>
                </c:pt>
                <c:pt idx="4356">
                  <c:v>257.65177999999997</c:v>
                </c:pt>
                <c:pt idx="4357">
                  <c:v>257.54611999999997</c:v>
                </c:pt>
                <c:pt idx="4358">
                  <c:v>257.43560000000002</c:v>
                </c:pt>
                <c:pt idx="4359">
                  <c:v>257.32256000000001</c:v>
                </c:pt>
                <c:pt idx="4360">
                  <c:v>257.22590000000002</c:v>
                </c:pt>
                <c:pt idx="4361">
                  <c:v>257.12527999999998</c:v>
                </c:pt>
                <c:pt idx="4362">
                  <c:v>257.00828000000001</c:v>
                </c:pt>
                <c:pt idx="4363">
                  <c:v>256.87652000000003</c:v>
                </c:pt>
                <c:pt idx="4364">
                  <c:v>256.77247999999997</c:v>
                </c:pt>
                <c:pt idx="4365">
                  <c:v>256.66214000000002</c:v>
                </c:pt>
                <c:pt idx="4366">
                  <c:v>256.55468000000002</c:v>
                </c:pt>
                <c:pt idx="4367">
                  <c:v>256.44578000000001</c:v>
                </c:pt>
                <c:pt idx="4368">
                  <c:v>256.33364</c:v>
                </c:pt>
                <c:pt idx="4369">
                  <c:v>256.21681999999998</c:v>
                </c:pt>
                <c:pt idx="4370">
                  <c:v>256.10701999999998</c:v>
                </c:pt>
                <c:pt idx="4371">
                  <c:v>256.00765999999999</c:v>
                </c:pt>
                <c:pt idx="4372">
                  <c:v>255.89642000000001</c:v>
                </c:pt>
                <c:pt idx="4373">
                  <c:v>255.77618000000001</c:v>
                </c:pt>
                <c:pt idx="4374">
                  <c:v>255.66242</c:v>
                </c:pt>
                <c:pt idx="4375">
                  <c:v>255.54254</c:v>
                </c:pt>
                <c:pt idx="4376">
                  <c:v>255.43364</c:v>
                </c:pt>
                <c:pt idx="4377">
                  <c:v>255.33068</c:v>
                </c:pt>
                <c:pt idx="4378">
                  <c:v>255.22268</c:v>
                </c:pt>
                <c:pt idx="4379">
                  <c:v>255.1046</c:v>
                </c:pt>
                <c:pt idx="4380">
                  <c:v>254.99372</c:v>
                </c:pt>
                <c:pt idx="4381">
                  <c:v>254.88607999999999</c:v>
                </c:pt>
                <c:pt idx="4382">
                  <c:v>254.77448000000001</c:v>
                </c:pt>
                <c:pt idx="4383">
                  <c:v>254.67008000000001</c:v>
                </c:pt>
                <c:pt idx="4384">
                  <c:v>254.55632</c:v>
                </c:pt>
                <c:pt idx="4385">
                  <c:v>254.44184000000001</c:v>
                </c:pt>
                <c:pt idx="4386">
                  <c:v>254.34950000000001</c:v>
                </c:pt>
                <c:pt idx="4387">
                  <c:v>254.23213999999999</c:v>
                </c:pt>
                <c:pt idx="4388">
                  <c:v>254.12306000000001</c:v>
                </c:pt>
                <c:pt idx="4389">
                  <c:v>254.02207999999999</c:v>
                </c:pt>
                <c:pt idx="4390">
                  <c:v>253.90634</c:v>
                </c:pt>
                <c:pt idx="4391">
                  <c:v>253.79239999999999</c:v>
                </c:pt>
                <c:pt idx="4392">
                  <c:v>253.67468</c:v>
                </c:pt>
                <c:pt idx="4393">
                  <c:v>253.56002000000001</c:v>
                </c:pt>
                <c:pt idx="4394">
                  <c:v>253.44698</c:v>
                </c:pt>
                <c:pt idx="4395">
                  <c:v>253.3433</c:v>
                </c:pt>
                <c:pt idx="4396">
                  <c:v>253.23674</c:v>
                </c:pt>
                <c:pt idx="4397">
                  <c:v>253.1327</c:v>
                </c:pt>
                <c:pt idx="4398">
                  <c:v>253.02253999999999</c:v>
                </c:pt>
                <c:pt idx="4399">
                  <c:v>252.90338</c:v>
                </c:pt>
                <c:pt idx="4400">
                  <c:v>252.79105999999999</c:v>
                </c:pt>
                <c:pt idx="4401">
                  <c:v>252.68647999999999</c:v>
                </c:pt>
                <c:pt idx="4402">
                  <c:v>252.57596000000001</c:v>
                </c:pt>
                <c:pt idx="4403">
                  <c:v>252.46688</c:v>
                </c:pt>
                <c:pt idx="4404">
                  <c:v>252.34628000000001</c:v>
                </c:pt>
                <c:pt idx="4405">
                  <c:v>252.24547999999999</c:v>
                </c:pt>
                <c:pt idx="4406">
                  <c:v>252.14521999999999</c:v>
                </c:pt>
                <c:pt idx="4407">
                  <c:v>252.02876000000001</c:v>
                </c:pt>
                <c:pt idx="4408">
                  <c:v>251.90114</c:v>
                </c:pt>
                <c:pt idx="4409">
                  <c:v>251.80160000000001</c:v>
                </c:pt>
                <c:pt idx="4410">
                  <c:v>251.70115999999999</c:v>
                </c:pt>
                <c:pt idx="4411">
                  <c:v>251.58848</c:v>
                </c:pt>
                <c:pt idx="4412">
                  <c:v>251.47904</c:v>
                </c:pt>
                <c:pt idx="4413">
                  <c:v>251.36024</c:v>
                </c:pt>
                <c:pt idx="4414">
                  <c:v>251.25566000000001</c:v>
                </c:pt>
                <c:pt idx="4415">
                  <c:v>251.15414000000001</c:v>
                </c:pt>
                <c:pt idx="4416">
                  <c:v>251.04830000000001</c:v>
                </c:pt>
                <c:pt idx="4417">
                  <c:v>250.93652</c:v>
                </c:pt>
                <c:pt idx="4418">
                  <c:v>250.82617999999999</c:v>
                </c:pt>
                <c:pt idx="4419">
                  <c:v>250.72141999999999</c:v>
                </c:pt>
                <c:pt idx="4420">
                  <c:v>250.61846</c:v>
                </c:pt>
                <c:pt idx="4421">
                  <c:v>250.50146000000001</c:v>
                </c:pt>
                <c:pt idx="4422">
                  <c:v>250.38878</c:v>
                </c:pt>
                <c:pt idx="4423">
                  <c:v>250.27340000000001</c:v>
                </c:pt>
                <c:pt idx="4424">
                  <c:v>250.17223999999999</c:v>
                </c:pt>
                <c:pt idx="4425">
                  <c:v>250.06406000000001</c:v>
                </c:pt>
                <c:pt idx="4426">
                  <c:v>249.96487999999999</c:v>
                </c:pt>
                <c:pt idx="4427">
                  <c:v>249.84896000000001</c:v>
                </c:pt>
                <c:pt idx="4428">
                  <c:v>249.74024</c:v>
                </c:pt>
                <c:pt idx="4429">
                  <c:v>249.63224</c:v>
                </c:pt>
                <c:pt idx="4430">
                  <c:v>249.52531999999999</c:v>
                </c:pt>
                <c:pt idx="4431">
                  <c:v>249.40328</c:v>
                </c:pt>
                <c:pt idx="4432">
                  <c:v>249.28556</c:v>
                </c:pt>
                <c:pt idx="4433">
                  <c:v>249.19105999999999</c:v>
                </c:pt>
                <c:pt idx="4434">
                  <c:v>249.09746000000001</c:v>
                </c:pt>
                <c:pt idx="4435">
                  <c:v>248.99413999999999</c:v>
                </c:pt>
                <c:pt idx="4436">
                  <c:v>248.89388</c:v>
                </c:pt>
                <c:pt idx="4437">
                  <c:v>248.79038</c:v>
                </c:pt>
                <c:pt idx="4438">
                  <c:v>248.67877999999999</c:v>
                </c:pt>
                <c:pt idx="4439">
                  <c:v>248.57906</c:v>
                </c:pt>
                <c:pt idx="4440">
                  <c:v>248.4572</c:v>
                </c:pt>
                <c:pt idx="4441">
                  <c:v>248.3519</c:v>
                </c:pt>
                <c:pt idx="4442">
                  <c:v>248.26334</c:v>
                </c:pt>
                <c:pt idx="4443">
                  <c:v>248.15191999999999</c:v>
                </c:pt>
                <c:pt idx="4444">
                  <c:v>248.03131999999999</c:v>
                </c:pt>
                <c:pt idx="4445">
                  <c:v>247.92277999999999</c:v>
                </c:pt>
                <c:pt idx="4446">
                  <c:v>247.82234</c:v>
                </c:pt>
                <c:pt idx="4447">
                  <c:v>247.73684</c:v>
                </c:pt>
                <c:pt idx="4448">
                  <c:v>247.62775999999999</c:v>
                </c:pt>
                <c:pt idx="4449">
                  <c:v>247.51058</c:v>
                </c:pt>
                <c:pt idx="4450">
                  <c:v>247.40456</c:v>
                </c:pt>
                <c:pt idx="4451">
                  <c:v>247.30250000000001</c:v>
                </c:pt>
                <c:pt idx="4452">
                  <c:v>247.21214000000001</c:v>
                </c:pt>
                <c:pt idx="4453">
                  <c:v>247.1036</c:v>
                </c:pt>
                <c:pt idx="4454">
                  <c:v>246.98642000000001</c:v>
                </c:pt>
                <c:pt idx="4455">
                  <c:v>246.88274000000001</c:v>
                </c:pt>
                <c:pt idx="4456">
                  <c:v>246.78608</c:v>
                </c:pt>
                <c:pt idx="4457">
                  <c:v>246.68744000000001</c:v>
                </c:pt>
                <c:pt idx="4458">
                  <c:v>246.57656</c:v>
                </c:pt>
                <c:pt idx="4459">
                  <c:v>246.46675999999999</c:v>
                </c:pt>
                <c:pt idx="4460">
                  <c:v>246.37441999999999</c:v>
                </c:pt>
                <c:pt idx="4461">
                  <c:v>246.26300000000001</c:v>
                </c:pt>
                <c:pt idx="4462">
                  <c:v>246.13934</c:v>
                </c:pt>
                <c:pt idx="4463">
                  <c:v>246.04105999999999</c:v>
                </c:pt>
                <c:pt idx="4464">
                  <c:v>245.95231999999999</c:v>
                </c:pt>
                <c:pt idx="4465">
                  <c:v>245.84468000000001</c:v>
                </c:pt>
                <c:pt idx="4466">
                  <c:v>245.74118000000001</c:v>
                </c:pt>
                <c:pt idx="4467">
                  <c:v>245.63965999999999</c:v>
                </c:pt>
                <c:pt idx="4468">
                  <c:v>245.52806000000001</c:v>
                </c:pt>
                <c:pt idx="4469">
                  <c:v>245.42779999999999</c:v>
                </c:pt>
                <c:pt idx="4470">
                  <c:v>245.31584000000001</c:v>
                </c:pt>
                <c:pt idx="4471">
                  <c:v>245.22620000000001</c:v>
                </c:pt>
                <c:pt idx="4472">
                  <c:v>245.11928</c:v>
                </c:pt>
                <c:pt idx="4473">
                  <c:v>245.01398</c:v>
                </c:pt>
                <c:pt idx="4474">
                  <c:v>244.91156000000001</c:v>
                </c:pt>
                <c:pt idx="4475">
                  <c:v>244.80410000000001</c:v>
                </c:pt>
                <c:pt idx="4476">
                  <c:v>244.69826</c:v>
                </c:pt>
                <c:pt idx="4477">
                  <c:v>244.59818000000001</c:v>
                </c:pt>
                <c:pt idx="4478">
                  <c:v>244.49359999999999</c:v>
                </c:pt>
                <c:pt idx="4479">
                  <c:v>244.38326000000001</c:v>
                </c:pt>
                <c:pt idx="4480">
                  <c:v>244.27814000000001</c:v>
                </c:pt>
                <c:pt idx="4481">
                  <c:v>244.17032</c:v>
                </c:pt>
                <c:pt idx="4482">
                  <c:v>244.08014</c:v>
                </c:pt>
                <c:pt idx="4483">
                  <c:v>243.98078000000001</c:v>
                </c:pt>
                <c:pt idx="4484">
                  <c:v>243.88015999999999</c:v>
                </c:pt>
                <c:pt idx="4485">
                  <c:v>243.76982000000001</c:v>
                </c:pt>
                <c:pt idx="4486">
                  <c:v>243.66847999999999</c:v>
                </c:pt>
                <c:pt idx="4487">
                  <c:v>243.57776000000001</c:v>
                </c:pt>
                <c:pt idx="4488">
                  <c:v>243.4838</c:v>
                </c:pt>
                <c:pt idx="4489">
                  <c:v>243.38390000000001</c:v>
                </c:pt>
                <c:pt idx="4490">
                  <c:v>243.26096000000001</c:v>
                </c:pt>
                <c:pt idx="4491">
                  <c:v>243.15943999999999</c:v>
                </c:pt>
                <c:pt idx="4492">
                  <c:v>243.06404000000001</c:v>
                </c:pt>
                <c:pt idx="4493">
                  <c:v>242.96683999999999</c:v>
                </c:pt>
                <c:pt idx="4494">
                  <c:v>242.86586</c:v>
                </c:pt>
                <c:pt idx="4495">
                  <c:v>242.77279999999999</c:v>
                </c:pt>
                <c:pt idx="4496">
                  <c:v>242.66857999999999</c:v>
                </c:pt>
                <c:pt idx="4497">
                  <c:v>242.5712</c:v>
                </c:pt>
                <c:pt idx="4498">
                  <c:v>242.47201999999999</c:v>
                </c:pt>
                <c:pt idx="4499">
                  <c:v>242.3588</c:v>
                </c:pt>
                <c:pt idx="4500">
                  <c:v>242.24881999999999</c:v>
                </c:pt>
                <c:pt idx="4501">
                  <c:v>242.15575999999999</c:v>
                </c:pt>
                <c:pt idx="4502">
                  <c:v>242.05802</c:v>
                </c:pt>
                <c:pt idx="4503">
                  <c:v>241.94803999999999</c:v>
                </c:pt>
                <c:pt idx="4504">
                  <c:v>241.84904</c:v>
                </c:pt>
                <c:pt idx="4505">
                  <c:v>241.76048</c:v>
                </c:pt>
                <c:pt idx="4506">
                  <c:v>241.65049999999999</c:v>
                </c:pt>
                <c:pt idx="4507">
                  <c:v>241.54141999999999</c:v>
                </c:pt>
                <c:pt idx="4508">
                  <c:v>241.43324000000001</c:v>
                </c:pt>
                <c:pt idx="4509">
                  <c:v>241.34648000000001</c:v>
                </c:pt>
                <c:pt idx="4510">
                  <c:v>241.24567999999999</c:v>
                </c:pt>
                <c:pt idx="4511">
                  <c:v>241.13282000000001</c:v>
                </c:pt>
                <c:pt idx="4512">
                  <c:v>241.04084</c:v>
                </c:pt>
                <c:pt idx="4513">
                  <c:v>240.92312000000001</c:v>
                </c:pt>
                <c:pt idx="4514">
                  <c:v>240.84302</c:v>
                </c:pt>
                <c:pt idx="4515">
                  <c:v>240.74420000000001</c:v>
                </c:pt>
                <c:pt idx="4516">
                  <c:v>240.63278</c:v>
                </c:pt>
                <c:pt idx="4517">
                  <c:v>240.5309</c:v>
                </c:pt>
                <c:pt idx="4518">
                  <c:v>240.42614</c:v>
                </c:pt>
                <c:pt idx="4519">
                  <c:v>240.33073999999999</c:v>
                </c:pt>
                <c:pt idx="4520">
                  <c:v>240.22076000000001</c:v>
                </c:pt>
                <c:pt idx="4521">
                  <c:v>240.11851999999999</c:v>
                </c:pt>
                <c:pt idx="4522">
                  <c:v>240.02959999999999</c:v>
                </c:pt>
                <c:pt idx="4523">
                  <c:v>239.93528000000001</c:v>
                </c:pt>
                <c:pt idx="4524">
                  <c:v>239.828</c:v>
                </c:pt>
                <c:pt idx="4525">
                  <c:v>239.71423999999999</c:v>
                </c:pt>
                <c:pt idx="4526">
                  <c:v>239.6354</c:v>
                </c:pt>
                <c:pt idx="4527">
                  <c:v>239.52794</c:v>
                </c:pt>
                <c:pt idx="4528">
                  <c:v>239.41777999999999</c:v>
                </c:pt>
                <c:pt idx="4529">
                  <c:v>239.3141</c:v>
                </c:pt>
                <c:pt idx="4530">
                  <c:v>239.2115</c:v>
                </c:pt>
                <c:pt idx="4531">
                  <c:v>239.11483999999999</c:v>
                </c:pt>
                <c:pt idx="4532">
                  <c:v>239.02807999999999</c:v>
                </c:pt>
                <c:pt idx="4533">
                  <c:v>238.92223999999999</c:v>
                </c:pt>
                <c:pt idx="4534">
                  <c:v>238.81226000000001</c:v>
                </c:pt>
                <c:pt idx="4535">
                  <c:v>238.71307999999999</c:v>
                </c:pt>
                <c:pt idx="4536">
                  <c:v>238.61732000000001</c:v>
                </c:pt>
                <c:pt idx="4537">
                  <c:v>238.53254000000001</c:v>
                </c:pt>
                <c:pt idx="4538">
                  <c:v>238.43209999999999</c:v>
                </c:pt>
                <c:pt idx="4539">
                  <c:v>238.32122000000001</c:v>
                </c:pt>
                <c:pt idx="4540">
                  <c:v>238.21843999999999</c:v>
                </c:pt>
                <c:pt idx="4541">
                  <c:v>238.13293999999999</c:v>
                </c:pt>
                <c:pt idx="4542">
                  <c:v>238.02763999999999</c:v>
                </c:pt>
                <c:pt idx="4543">
                  <c:v>237.93548000000001</c:v>
                </c:pt>
                <c:pt idx="4544">
                  <c:v>237.82640000000001</c:v>
                </c:pt>
                <c:pt idx="4545">
                  <c:v>237.73748000000001</c:v>
                </c:pt>
                <c:pt idx="4546">
                  <c:v>237.65917999999999</c:v>
                </c:pt>
                <c:pt idx="4547">
                  <c:v>237.55405999999999</c:v>
                </c:pt>
                <c:pt idx="4548">
                  <c:v>237.43922000000001</c:v>
                </c:pt>
                <c:pt idx="4549">
                  <c:v>237.35156000000001</c:v>
                </c:pt>
                <c:pt idx="4550">
                  <c:v>237.25471999999999</c:v>
                </c:pt>
                <c:pt idx="4551">
                  <c:v>237.15067999999999</c:v>
                </c:pt>
                <c:pt idx="4552">
                  <c:v>237.047</c:v>
                </c:pt>
                <c:pt idx="4553">
                  <c:v>236.94007999999999</c:v>
                </c:pt>
                <c:pt idx="4554">
                  <c:v>236.84378000000001</c:v>
                </c:pt>
                <c:pt idx="4555">
                  <c:v>236.74243999999999</c:v>
                </c:pt>
                <c:pt idx="4556">
                  <c:v>236.66162</c:v>
                </c:pt>
                <c:pt idx="4557">
                  <c:v>236.54642000000001</c:v>
                </c:pt>
                <c:pt idx="4558">
                  <c:v>236.44741999999999</c:v>
                </c:pt>
                <c:pt idx="4559">
                  <c:v>236.37217999999999</c:v>
                </c:pt>
                <c:pt idx="4560">
                  <c:v>236.27011999999999</c:v>
                </c:pt>
                <c:pt idx="4561">
                  <c:v>236.16068000000001</c:v>
                </c:pt>
                <c:pt idx="4562">
                  <c:v>236.05627999999999</c:v>
                </c:pt>
                <c:pt idx="4563">
                  <c:v>235.97384</c:v>
                </c:pt>
                <c:pt idx="4564">
                  <c:v>235.88834</c:v>
                </c:pt>
                <c:pt idx="4565">
                  <c:v>235.78970000000001</c:v>
                </c:pt>
                <c:pt idx="4566">
                  <c:v>235.6934</c:v>
                </c:pt>
                <c:pt idx="4567">
                  <c:v>235.59854000000001</c:v>
                </c:pt>
                <c:pt idx="4568">
                  <c:v>235.49</c:v>
                </c:pt>
                <c:pt idx="4569">
                  <c:v>235.39712</c:v>
                </c:pt>
                <c:pt idx="4570">
                  <c:v>235.29991999999999</c:v>
                </c:pt>
                <c:pt idx="4571">
                  <c:v>235.19713999999999</c:v>
                </c:pt>
                <c:pt idx="4572">
                  <c:v>235.10048</c:v>
                </c:pt>
                <c:pt idx="4573">
                  <c:v>235.0094</c:v>
                </c:pt>
                <c:pt idx="4574">
                  <c:v>234.92138</c:v>
                </c:pt>
                <c:pt idx="4575">
                  <c:v>234.81932</c:v>
                </c:pt>
                <c:pt idx="4576">
                  <c:v>234.72031999999999</c:v>
                </c:pt>
                <c:pt idx="4577">
                  <c:v>234.63176000000001</c:v>
                </c:pt>
                <c:pt idx="4578">
                  <c:v>234.52556000000001</c:v>
                </c:pt>
                <c:pt idx="4579">
                  <c:v>234.42385999999999</c:v>
                </c:pt>
                <c:pt idx="4580">
                  <c:v>234.31927999999999</c:v>
                </c:pt>
                <c:pt idx="4581">
                  <c:v>234.22694000000001</c:v>
                </c:pt>
                <c:pt idx="4582">
                  <c:v>234.13082</c:v>
                </c:pt>
                <c:pt idx="4583">
                  <c:v>234.02984000000001</c:v>
                </c:pt>
                <c:pt idx="4584">
                  <c:v>233.93444</c:v>
                </c:pt>
                <c:pt idx="4585">
                  <c:v>233.8475</c:v>
                </c:pt>
                <c:pt idx="4586">
                  <c:v>233.75876</c:v>
                </c:pt>
                <c:pt idx="4587">
                  <c:v>233.6576</c:v>
                </c:pt>
                <c:pt idx="4588">
                  <c:v>233.5514</c:v>
                </c:pt>
                <c:pt idx="4589">
                  <c:v>233.45060000000001</c:v>
                </c:pt>
                <c:pt idx="4590">
                  <c:v>233.3579</c:v>
                </c:pt>
                <c:pt idx="4591">
                  <c:v>233.27006</c:v>
                </c:pt>
                <c:pt idx="4592">
                  <c:v>233.17106000000001</c:v>
                </c:pt>
                <c:pt idx="4593">
                  <c:v>233.07944000000001</c:v>
                </c:pt>
                <c:pt idx="4594">
                  <c:v>232.98115999999999</c:v>
                </c:pt>
                <c:pt idx="4595">
                  <c:v>232.88216</c:v>
                </c:pt>
                <c:pt idx="4596">
                  <c:v>232.78801999999999</c:v>
                </c:pt>
                <c:pt idx="4597">
                  <c:v>232.69172</c:v>
                </c:pt>
                <c:pt idx="4598">
                  <c:v>232.58930000000001</c:v>
                </c:pt>
                <c:pt idx="4599">
                  <c:v>232.51442</c:v>
                </c:pt>
                <c:pt idx="4600">
                  <c:v>232.40606</c:v>
                </c:pt>
                <c:pt idx="4601">
                  <c:v>232.30472</c:v>
                </c:pt>
                <c:pt idx="4602">
                  <c:v>232.2122</c:v>
                </c:pt>
                <c:pt idx="4603">
                  <c:v>232.12544</c:v>
                </c:pt>
                <c:pt idx="4604">
                  <c:v>232.03309999999999</c:v>
                </c:pt>
                <c:pt idx="4605">
                  <c:v>231.92527999999999</c:v>
                </c:pt>
                <c:pt idx="4606">
                  <c:v>231.81422000000001</c:v>
                </c:pt>
                <c:pt idx="4607">
                  <c:v>231.72476</c:v>
                </c:pt>
                <c:pt idx="4608">
                  <c:v>231.64304000000001</c:v>
                </c:pt>
                <c:pt idx="4609">
                  <c:v>231.55771999999999</c:v>
                </c:pt>
                <c:pt idx="4610">
                  <c:v>231.46376000000001</c:v>
                </c:pt>
                <c:pt idx="4611">
                  <c:v>231.35144</c:v>
                </c:pt>
                <c:pt idx="4612">
                  <c:v>231.27260000000001</c:v>
                </c:pt>
                <c:pt idx="4613">
                  <c:v>231.19087999999999</c:v>
                </c:pt>
                <c:pt idx="4614">
                  <c:v>231.08233999999999</c:v>
                </c:pt>
                <c:pt idx="4615">
                  <c:v>230.98099999999999</c:v>
                </c:pt>
                <c:pt idx="4616">
                  <c:v>230.86346</c:v>
                </c:pt>
                <c:pt idx="4617">
                  <c:v>230.80351999999999</c:v>
                </c:pt>
                <c:pt idx="4618">
                  <c:v>230.71729999999999</c:v>
                </c:pt>
                <c:pt idx="4619">
                  <c:v>230.60857999999999</c:v>
                </c:pt>
                <c:pt idx="4620">
                  <c:v>230.51174</c:v>
                </c:pt>
                <c:pt idx="4621">
                  <c:v>230.41615999999999</c:v>
                </c:pt>
                <c:pt idx="4622">
                  <c:v>230.32813999999999</c:v>
                </c:pt>
                <c:pt idx="4623">
                  <c:v>230.22139999999999</c:v>
                </c:pt>
                <c:pt idx="4624">
                  <c:v>230.13104000000001</c:v>
                </c:pt>
                <c:pt idx="4625">
                  <c:v>230.04212000000001</c:v>
                </c:pt>
                <c:pt idx="4626">
                  <c:v>229.94401999999999</c:v>
                </c:pt>
                <c:pt idx="4627">
                  <c:v>229.85545999999999</c:v>
                </c:pt>
                <c:pt idx="4628">
                  <c:v>229.76401999999999</c:v>
                </c:pt>
                <c:pt idx="4629">
                  <c:v>229.66484</c:v>
                </c:pt>
                <c:pt idx="4630">
                  <c:v>229.57339999999999</c:v>
                </c:pt>
                <c:pt idx="4631">
                  <c:v>229.49006</c:v>
                </c:pt>
                <c:pt idx="4632">
                  <c:v>229.39357999999999</c:v>
                </c:pt>
                <c:pt idx="4633">
                  <c:v>229.30160000000001</c:v>
                </c:pt>
                <c:pt idx="4634">
                  <c:v>229.20836</c:v>
                </c:pt>
                <c:pt idx="4635">
                  <c:v>229.11295999999999</c:v>
                </c:pt>
                <c:pt idx="4636">
                  <c:v>229.00622000000001</c:v>
                </c:pt>
                <c:pt idx="4637">
                  <c:v>228.91963999999999</c:v>
                </c:pt>
                <c:pt idx="4638">
                  <c:v>228.8381</c:v>
                </c:pt>
                <c:pt idx="4639">
                  <c:v>228.74449999999999</c:v>
                </c:pt>
                <c:pt idx="4640">
                  <c:v>228.64496</c:v>
                </c:pt>
                <c:pt idx="4641">
                  <c:v>228.5564</c:v>
                </c:pt>
                <c:pt idx="4642">
                  <c:v>228.45974000000001</c:v>
                </c:pt>
                <c:pt idx="4643">
                  <c:v>228.37405999999999</c:v>
                </c:pt>
                <c:pt idx="4644">
                  <c:v>228.28855999999999</c:v>
                </c:pt>
                <c:pt idx="4645">
                  <c:v>228.19909999999999</c:v>
                </c:pt>
                <c:pt idx="4646">
                  <c:v>228.083</c:v>
                </c:pt>
                <c:pt idx="4647">
                  <c:v>227.99245999999999</c:v>
                </c:pt>
                <c:pt idx="4648">
                  <c:v>227.89850000000001</c:v>
                </c:pt>
                <c:pt idx="4649">
                  <c:v>227.81407999999999</c:v>
                </c:pt>
                <c:pt idx="4650">
                  <c:v>227.72587999999999</c:v>
                </c:pt>
                <c:pt idx="4651">
                  <c:v>227.63462000000001</c:v>
                </c:pt>
                <c:pt idx="4652">
                  <c:v>227.53579999999999</c:v>
                </c:pt>
                <c:pt idx="4653">
                  <c:v>227.43464</c:v>
                </c:pt>
                <c:pt idx="4654">
                  <c:v>227.3432</c:v>
                </c:pt>
                <c:pt idx="4655">
                  <c:v>227.25626</c:v>
                </c:pt>
                <c:pt idx="4656">
                  <c:v>227.16499999999999</c:v>
                </c:pt>
                <c:pt idx="4657">
                  <c:v>227.06996000000001</c:v>
                </c:pt>
                <c:pt idx="4658">
                  <c:v>226.99724000000001</c:v>
                </c:pt>
                <c:pt idx="4659">
                  <c:v>226.90724</c:v>
                </c:pt>
                <c:pt idx="4660">
                  <c:v>226.81291999999999</c:v>
                </c:pt>
                <c:pt idx="4661">
                  <c:v>226.71266</c:v>
                </c:pt>
                <c:pt idx="4662">
                  <c:v>226.62914000000001</c:v>
                </c:pt>
                <c:pt idx="4663">
                  <c:v>226.54903999999999</c:v>
                </c:pt>
                <c:pt idx="4664">
                  <c:v>226.44607999999999</c:v>
                </c:pt>
                <c:pt idx="4665">
                  <c:v>226.34474</c:v>
                </c:pt>
                <c:pt idx="4666">
                  <c:v>226.2533</c:v>
                </c:pt>
                <c:pt idx="4667">
                  <c:v>226.16906</c:v>
                </c:pt>
                <c:pt idx="4668">
                  <c:v>226.07239999999999</c:v>
                </c:pt>
                <c:pt idx="4669">
                  <c:v>225.97772000000001</c:v>
                </c:pt>
                <c:pt idx="4670">
                  <c:v>225.88628</c:v>
                </c:pt>
                <c:pt idx="4671">
                  <c:v>225.79501999999999</c:v>
                </c:pt>
                <c:pt idx="4672">
                  <c:v>225.71222</c:v>
                </c:pt>
                <c:pt idx="4673">
                  <c:v>225.61897999999999</c:v>
                </c:pt>
                <c:pt idx="4674">
                  <c:v>225.50899999999999</c:v>
                </c:pt>
                <c:pt idx="4675">
                  <c:v>225.41252</c:v>
                </c:pt>
                <c:pt idx="4676">
                  <c:v>225.33170000000001</c:v>
                </c:pt>
                <c:pt idx="4677">
                  <c:v>225.25304</c:v>
                </c:pt>
                <c:pt idx="4678">
                  <c:v>225.1481</c:v>
                </c:pt>
                <c:pt idx="4679">
                  <c:v>225.04604</c:v>
                </c:pt>
                <c:pt idx="4680">
                  <c:v>224.96162000000001</c:v>
                </c:pt>
                <c:pt idx="4681">
                  <c:v>224.8691</c:v>
                </c:pt>
                <c:pt idx="4682">
                  <c:v>224.78809999999999</c:v>
                </c:pt>
                <c:pt idx="4683">
                  <c:v>224.69144</c:v>
                </c:pt>
                <c:pt idx="4684">
                  <c:v>224.60324</c:v>
                </c:pt>
                <c:pt idx="4685">
                  <c:v>224.5136</c:v>
                </c:pt>
                <c:pt idx="4686">
                  <c:v>224.42359999999999</c:v>
                </c:pt>
                <c:pt idx="4687">
                  <c:v>224.32982000000001</c:v>
                </c:pt>
                <c:pt idx="4688">
                  <c:v>224.23712</c:v>
                </c:pt>
                <c:pt idx="4689">
                  <c:v>224.14442</c:v>
                </c:pt>
                <c:pt idx="4690">
                  <c:v>224.05135999999999</c:v>
                </c:pt>
                <c:pt idx="4691">
                  <c:v>223.96784</c:v>
                </c:pt>
                <c:pt idx="4692">
                  <c:v>223.86758</c:v>
                </c:pt>
                <c:pt idx="4693">
                  <c:v>223.77776</c:v>
                </c:pt>
                <c:pt idx="4694">
                  <c:v>223.69370000000001</c:v>
                </c:pt>
                <c:pt idx="4695">
                  <c:v>223.61575999999999</c:v>
                </c:pt>
                <c:pt idx="4696">
                  <c:v>223.52539999999999</c:v>
                </c:pt>
                <c:pt idx="4697">
                  <c:v>223.42424</c:v>
                </c:pt>
                <c:pt idx="4698">
                  <c:v>223.34648000000001</c:v>
                </c:pt>
                <c:pt idx="4699">
                  <c:v>223.25450000000001</c:v>
                </c:pt>
                <c:pt idx="4700">
                  <c:v>223.16558000000001</c:v>
                </c:pt>
                <c:pt idx="4701">
                  <c:v>223.05722</c:v>
                </c:pt>
                <c:pt idx="4702">
                  <c:v>222.97118</c:v>
                </c:pt>
                <c:pt idx="4703">
                  <c:v>222.88874000000001</c:v>
                </c:pt>
                <c:pt idx="4704">
                  <c:v>222.80215999999999</c:v>
                </c:pt>
                <c:pt idx="4705">
                  <c:v>222.71198000000001</c:v>
                </c:pt>
                <c:pt idx="4706">
                  <c:v>222.61514</c:v>
                </c:pt>
                <c:pt idx="4707">
                  <c:v>222.53450000000001</c:v>
                </c:pt>
                <c:pt idx="4708">
                  <c:v>222.45565999999999</c:v>
                </c:pt>
                <c:pt idx="4709">
                  <c:v>222.36763999999999</c:v>
                </c:pt>
                <c:pt idx="4710">
                  <c:v>222.25604000000001</c:v>
                </c:pt>
                <c:pt idx="4711">
                  <c:v>222.17828</c:v>
                </c:pt>
                <c:pt idx="4712">
                  <c:v>222.10177999999999</c:v>
                </c:pt>
                <c:pt idx="4713">
                  <c:v>222.01736</c:v>
                </c:pt>
                <c:pt idx="4714">
                  <c:v>221.93186</c:v>
                </c:pt>
                <c:pt idx="4715">
                  <c:v>221.83448000000001</c:v>
                </c:pt>
                <c:pt idx="4716">
                  <c:v>221.74753999999999</c:v>
                </c:pt>
                <c:pt idx="4717">
                  <c:v>221.65862000000001</c:v>
                </c:pt>
                <c:pt idx="4718">
                  <c:v>221.56880000000001</c:v>
                </c:pt>
                <c:pt idx="4719">
                  <c:v>221.47862000000001</c:v>
                </c:pt>
                <c:pt idx="4720">
                  <c:v>221.39635999999999</c:v>
                </c:pt>
                <c:pt idx="4721">
                  <c:v>221.29808</c:v>
                </c:pt>
                <c:pt idx="4722">
                  <c:v>221.20411999999999</c:v>
                </c:pt>
                <c:pt idx="4723">
                  <c:v>221.12114</c:v>
                </c:pt>
                <c:pt idx="4724">
                  <c:v>221.0324</c:v>
                </c:pt>
                <c:pt idx="4725">
                  <c:v>220.94762</c:v>
                </c:pt>
                <c:pt idx="4726">
                  <c:v>220.86392000000001</c:v>
                </c:pt>
                <c:pt idx="4727">
                  <c:v>220.76815999999999</c:v>
                </c:pt>
                <c:pt idx="4728">
                  <c:v>220.68896000000001</c:v>
                </c:pt>
                <c:pt idx="4729">
                  <c:v>220.61048</c:v>
                </c:pt>
                <c:pt idx="4730">
                  <c:v>220.52065999999999</c:v>
                </c:pt>
                <c:pt idx="4731">
                  <c:v>220.42004</c:v>
                </c:pt>
                <c:pt idx="4732">
                  <c:v>220.33004</c:v>
                </c:pt>
                <c:pt idx="4733">
                  <c:v>220.24112</c:v>
                </c:pt>
                <c:pt idx="4734">
                  <c:v>220.15796</c:v>
                </c:pt>
                <c:pt idx="4735">
                  <c:v>220.06525999999999</c:v>
                </c:pt>
                <c:pt idx="4736">
                  <c:v>219.97687999999999</c:v>
                </c:pt>
                <c:pt idx="4737">
                  <c:v>219.87716</c:v>
                </c:pt>
                <c:pt idx="4738">
                  <c:v>219.79346000000001</c:v>
                </c:pt>
                <c:pt idx="4739">
                  <c:v>219.70706000000001</c:v>
                </c:pt>
                <c:pt idx="4740">
                  <c:v>219.63218000000001</c:v>
                </c:pt>
                <c:pt idx="4741">
                  <c:v>219.53587999999999</c:v>
                </c:pt>
                <c:pt idx="4742">
                  <c:v>219.44408000000001</c:v>
                </c:pt>
                <c:pt idx="4743">
                  <c:v>219.35282000000001</c:v>
                </c:pt>
                <c:pt idx="4744">
                  <c:v>219.27019999999999</c:v>
                </c:pt>
                <c:pt idx="4745">
                  <c:v>219.17570000000001</c:v>
                </c:pt>
                <c:pt idx="4746">
                  <c:v>219.09020000000001</c:v>
                </c:pt>
                <c:pt idx="4747">
                  <c:v>219.00541999999999</c:v>
                </c:pt>
                <c:pt idx="4748">
                  <c:v>218.92424</c:v>
                </c:pt>
                <c:pt idx="4749">
                  <c:v>218.8382</c:v>
                </c:pt>
                <c:pt idx="4750">
                  <c:v>218.7482</c:v>
                </c:pt>
                <c:pt idx="4751">
                  <c:v>218.65423999999999</c:v>
                </c:pt>
                <c:pt idx="4752">
                  <c:v>218.56945999999999</c:v>
                </c:pt>
                <c:pt idx="4753">
                  <c:v>218.49745999999999</c:v>
                </c:pt>
                <c:pt idx="4754">
                  <c:v>218.40871999999999</c:v>
                </c:pt>
                <c:pt idx="4755">
                  <c:v>218.31872000000001</c:v>
                </c:pt>
                <c:pt idx="4756">
                  <c:v>218.23303999999999</c:v>
                </c:pt>
                <c:pt idx="4757">
                  <c:v>218.13548</c:v>
                </c:pt>
                <c:pt idx="4758">
                  <c:v>218.05466000000001</c:v>
                </c:pt>
                <c:pt idx="4759">
                  <c:v>217.96825999999999</c:v>
                </c:pt>
                <c:pt idx="4760">
                  <c:v>217.87124</c:v>
                </c:pt>
                <c:pt idx="4761">
                  <c:v>217.8005</c:v>
                </c:pt>
                <c:pt idx="4762">
                  <c:v>217.71176</c:v>
                </c:pt>
                <c:pt idx="4763">
                  <c:v>217.62842000000001</c:v>
                </c:pt>
                <c:pt idx="4764">
                  <c:v>217.53806</c:v>
                </c:pt>
                <c:pt idx="4765">
                  <c:v>217.44193999999999</c:v>
                </c:pt>
                <c:pt idx="4766">
                  <c:v>217.36004</c:v>
                </c:pt>
                <c:pt idx="4767">
                  <c:v>217.27562</c:v>
                </c:pt>
                <c:pt idx="4768">
                  <c:v>217.18562</c:v>
                </c:pt>
                <c:pt idx="4769">
                  <c:v>217.10893999999999</c:v>
                </c:pt>
                <c:pt idx="4770">
                  <c:v>217.02379999999999</c:v>
                </c:pt>
                <c:pt idx="4771">
                  <c:v>216.9383</c:v>
                </c:pt>
                <c:pt idx="4772">
                  <c:v>216.83840000000001</c:v>
                </c:pt>
                <c:pt idx="4773">
                  <c:v>216.74858</c:v>
                </c:pt>
                <c:pt idx="4774">
                  <c:v>216.66074</c:v>
                </c:pt>
                <c:pt idx="4775">
                  <c:v>216.57937999999999</c:v>
                </c:pt>
                <c:pt idx="4776">
                  <c:v>216.49874</c:v>
                </c:pt>
                <c:pt idx="4777">
                  <c:v>216.41738000000001</c:v>
                </c:pt>
                <c:pt idx="4778">
                  <c:v>216.3263</c:v>
                </c:pt>
                <c:pt idx="4779">
                  <c:v>216.23792</c:v>
                </c:pt>
                <c:pt idx="4780">
                  <c:v>216.16267999999999</c:v>
                </c:pt>
                <c:pt idx="4781">
                  <c:v>216.07177999999999</c:v>
                </c:pt>
                <c:pt idx="4782">
                  <c:v>215.98052000000001</c:v>
                </c:pt>
                <c:pt idx="4783">
                  <c:v>215.91104000000001</c:v>
                </c:pt>
                <c:pt idx="4784">
                  <c:v>215.83580000000001</c:v>
                </c:pt>
                <c:pt idx="4785">
                  <c:v>215.73859999999999</c:v>
                </c:pt>
                <c:pt idx="4786">
                  <c:v>215.64320000000001</c:v>
                </c:pt>
                <c:pt idx="4787">
                  <c:v>215.55212</c:v>
                </c:pt>
                <c:pt idx="4788">
                  <c:v>215.47832</c:v>
                </c:pt>
                <c:pt idx="4789">
                  <c:v>215.39606000000001</c:v>
                </c:pt>
                <c:pt idx="4790">
                  <c:v>215.30768</c:v>
                </c:pt>
                <c:pt idx="4791">
                  <c:v>215.23081999999999</c:v>
                </c:pt>
                <c:pt idx="4792">
                  <c:v>215.14658</c:v>
                </c:pt>
                <c:pt idx="4793">
                  <c:v>215.06360000000001</c:v>
                </c:pt>
                <c:pt idx="4794">
                  <c:v>214.97450000000001</c:v>
                </c:pt>
                <c:pt idx="4795">
                  <c:v>214.89439999999999</c:v>
                </c:pt>
                <c:pt idx="4796">
                  <c:v>214.79828000000001</c:v>
                </c:pt>
                <c:pt idx="4797">
                  <c:v>214.69496000000001</c:v>
                </c:pt>
                <c:pt idx="4798">
                  <c:v>214.62260000000001</c:v>
                </c:pt>
                <c:pt idx="4799">
                  <c:v>214.56518</c:v>
                </c:pt>
                <c:pt idx="4800">
                  <c:v>214.48292000000001</c:v>
                </c:pt>
                <c:pt idx="4801">
                  <c:v>214.37690000000001</c:v>
                </c:pt>
                <c:pt idx="4802">
                  <c:v>214.30652000000001</c:v>
                </c:pt>
                <c:pt idx="4803">
                  <c:v>214.22389999999999</c:v>
                </c:pt>
                <c:pt idx="4804">
                  <c:v>214.13893999999999</c:v>
                </c:pt>
                <c:pt idx="4805">
                  <c:v>214.06424000000001</c:v>
                </c:pt>
                <c:pt idx="4806">
                  <c:v>213.98486</c:v>
                </c:pt>
                <c:pt idx="4807">
                  <c:v>213.8963</c:v>
                </c:pt>
                <c:pt idx="4808">
                  <c:v>213.81404000000001</c:v>
                </c:pt>
                <c:pt idx="4809">
                  <c:v>213.71593999999999</c:v>
                </c:pt>
                <c:pt idx="4810">
                  <c:v>213.64501999999999</c:v>
                </c:pt>
                <c:pt idx="4811">
                  <c:v>213.56366</c:v>
                </c:pt>
                <c:pt idx="4812">
                  <c:v>213.47023999999999</c:v>
                </c:pt>
                <c:pt idx="4813">
                  <c:v>213.37880000000001</c:v>
                </c:pt>
                <c:pt idx="4814">
                  <c:v>213.29311999999999</c:v>
                </c:pt>
                <c:pt idx="4815">
                  <c:v>213.22525999999999</c:v>
                </c:pt>
                <c:pt idx="4816">
                  <c:v>213.15110000000001</c:v>
                </c:pt>
                <c:pt idx="4817">
                  <c:v>213.05714</c:v>
                </c:pt>
                <c:pt idx="4818">
                  <c:v>212.96462</c:v>
                </c:pt>
                <c:pt idx="4819">
                  <c:v>212.88038</c:v>
                </c:pt>
                <c:pt idx="4820">
                  <c:v>212.81036</c:v>
                </c:pt>
                <c:pt idx="4821">
                  <c:v>212.73475999999999</c:v>
                </c:pt>
                <c:pt idx="4822">
                  <c:v>212.65106</c:v>
                </c:pt>
                <c:pt idx="4823">
                  <c:v>212.55044000000001</c:v>
                </c:pt>
                <c:pt idx="4824">
                  <c:v>212.47916000000001</c:v>
                </c:pt>
                <c:pt idx="4825">
                  <c:v>212.39653999999999</c:v>
                </c:pt>
                <c:pt idx="4826">
                  <c:v>212.30420000000001</c:v>
                </c:pt>
                <c:pt idx="4827">
                  <c:v>212.20357999999999</c:v>
                </c:pt>
                <c:pt idx="4828">
                  <c:v>212.12870000000001</c:v>
                </c:pt>
                <c:pt idx="4829">
                  <c:v>212.0558</c:v>
                </c:pt>
                <c:pt idx="4830">
                  <c:v>211.98327800000001</c:v>
                </c:pt>
                <c:pt idx="4831">
                  <c:v>211.90369999999999</c:v>
                </c:pt>
                <c:pt idx="4832">
                  <c:v>211.823204</c:v>
                </c:pt>
                <c:pt idx="4833">
                  <c:v>211.742492</c:v>
                </c:pt>
                <c:pt idx="4834">
                  <c:v>211.65969200000001</c:v>
                </c:pt>
                <c:pt idx="4835">
                  <c:v>211.57294999999999</c:v>
                </c:pt>
                <c:pt idx="4836">
                  <c:v>211.47564199999999</c:v>
                </c:pt>
                <c:pt idx="4837">
                  <c:v>211.39406600000001</c:v>
                </c:pt>
                <c:pt idx="4838">
                  <c:v>211.324028</c:v>
                </c:pt>
                <c:pt idx="4839">
                  <c:v>211.246376</c:v>
                </c:pt>
                <c:pt idx="4840">
                  <c:v>211.15524199999999</c:v>
                </c:pt>
                <c:pt idx="4841">
                  <c:v>211.07145199999999</c:v>
                </c:pt>
                <c:pt idx="4842">
                  <c:v>210.99563599999999</c:v>
                </c:pt>
                <c:pt idx="4843">
                  <c:v>210.90723800000001</c:v>
                </c:pt>
                <c:pt idx="4844">
                  <c:v>210.82852399999999</c:v>
                </c:pt>
                <c:pt idx="4845">
                  <c:v>210.74773999999999</c:v>
                </c:pt>
                <c:pt idx="4846">
                  <c:v>210.66281599999999</c:v>
                </c:pt>
                <c:pt idx="4847">
                  <c:v>210.57582199999999</c:v>
                </c:pt>
                <c:pt idx="4848">
                  <c:v>210.49741399999999</c:v>
                </c:pt>
                <c:pt idx="4849">
                  <c:v>210.42069799999999</c:v>
                </c:pt>
                <c:pt idx="4850">
                  <c:v>210.33100400000001</c:v>
                </c:pt>
                <c:pt idx="4851">
                  <c:v>210.24694400000001</c:v>
                </c:pt>
                <c:pt idx="4852">
                  <c:v>210.180272</c:v>
                </c:pt>
                <c:pt idx="4853">
                  <c:v>210.09406999999999</c:v>
                </c:pt>
                <c:pt idx="4854">
                  <c:v>210.001856</c:v>
                </c:pt>
                <c:pt idx="4855">
                  <c:v>209.92314200000001</c:v>
                </c:pt>
                <c:pt idx="4856">
                  <c:v>209.85852199999999</c:v>
                </c:pt>
                <c:pt idx="4857">
                  <c:v>209.76362599999999</c:v>
                </c:pt>
                <c:pt idx="4858">
                  <c:v>209.67764</c:v>
                </c:pt>
                <c:pt idx="4859">
                  <c:v>209.59390400000001</c:v>
                </c:pt>
                <c:pt idx="4860">
                  <c:v>209.519834</c:v>
                </c:pt>
                <c:pt idx="4861">
                  <c:v>209.441498</c:v>
                </c:pt>
                <c:pt idx="4862">
                  <c:v>209.367572</c:v>
                </c:pt>
                <c:pt idx="4863">
                  <c:v>209.28658999999999</c:v>
                </c:pt>
                <c:pt idx="4864">
                  <c:v>209.192522</c:v>
                </c:pt>
                <c:pt idx="4865">
                  <c:v>209.11024399999999</c:v>
                </c:pt>
                <c:pt idx="4866">
                  <c:v>209.033096</c:v>
                </c:pt>
                <c:pt idx="4867">
                  <c:v>208.94259199999999</c:v>
                </c:pt>
                <c:pt idx="4868">
                  <c:v>208.84994599999999</c:v>
                </c:pt>
                <c:pt idx="4869">
                  <c:v>208.78390400000001</c:v>
                </c:pt>
                <c:pt idx="4870">
                  <c:v>208.70560399999999</c:v>
                </c:pt>
                <c:pt idx="4871">
                  <c:v>208.62314599999999</c:v>
                </c:pt>
                <c:pt idx="4872">
                  <c:v>208.52909600000001</c:v>
                </c:pt>
                <c:pt idx="4873">
                  <c:v>208.46114600000001</c:v>
                </c:pt>
                <c:pt idx="4874">
                  <c:v>208.39343</c:v>
                </c:pt>
                <c:pt idx="4875">
                  <c:v>208.31523799999999</c:v>
                </c:pt>
                <c:pt idx="4876">
                  <c:v>208.224842</c:v>
                </c:pt>
                <c:pt idx="4877">
                  <c:v>208.142132</c:v>
                </c:pt>
                <c:pt idx="4878">
                  <c:v>208.07486599999999</c:v>
                </c:pt>
                <c:pt idx="4879">
                  <c:v>207.99246199999999</c:v>
                </c:pt>
                <c:pt idx="4880">
                  <c:v>207.91234399999999</c:v>
                </c:pt>
                <c:pt idx="4881">
                  <c:v>207.82457600000001</c:v>
                </c:pt>
                <c:pt idx="4882">
                  <c:v>207.74033600000001</c:v>
                </c:pt>
                <c:pt idx="4883">
                  <c:v>207.67677800000001</c:v>
                </c:pt>
                <c:pt idx="4884">
                  <c:v>207.58987400000001</c:v>
                </c:pt>
                <c:pt idx="4885">
                  <c:v>207.51240200000001</c:v>
                </c:pt>
                <c:pt idx="4886">
                  <c:v>207.43356199999999</c:v>
                </c:pt>
                <c:pt idx="4887">
                  <c:v>207.35963599999999</c:v>
                </c:pt>
                <c:pt idx="4888">
                  <c:v>207.279482</c:v>
                </c:pt>
                <c:pt idx="4889">
                  <c:v>207.186206</c:v>
                </c:pt>
                <c:pt idx="4890">
                  <c:v>207.09768199999999</c:v>
                </c:pt>
                <c:pt idx="4891">
                  <c:v>207.02588</c:v>
                </c:pt>
                <c:pt idx="4892">
                  <c:v>206.94452000000001</c:v>
                </c:pt>
                <c:pt idx="4893">
                  <c:v>206.87970200000001</c:v>
                </c:pt>
                <c:pt idx="4894">
                  <c:v>206.785256</c:v>
                </c:pt>
                <c:pt idx="4895">
                  <c:v>206.70936800000001</c:v>
                </c:pt>
                <c:pt idx="4896">
                  <c:v>206.64163400000001</c:v>
                </c:pt>
                <c:pt idx="4897">
                  <c:v>206.56043600000001</c:v>
                </c:pt>
                <c:pt idx="4898">
                  <c:v>206.47309999999999</c:v>
                </c:pt>
                <c:pt idx="4899">
                  <c:v>206.39832799999999</c:v>
                </c:pt>
                <c:pt idx="4900">
                  <c:v>206.32110800000001</c:v>
                </c:pt>
                <c:pt idx="4901">
                  <c:v>206.24410399999999</c:v>
                </c:pt>
                <c:pt idx="4902">
                  <c:v>206.16025999999999</c:v>
                </c:pt>
                <c:pt idx="4903">
                  <c:v>206.080466</c:v>
                </c:pt>
                <c:pt idx="4904">
                  <c:v>205.99390399999999</c:v>
                </c:pt>
                <c:pt idx="4905">
                  <c:v>205.926152</c:v>
                </c:pt>
                <c:pt idx="4906">
                  <c:v>205.850156</c:v>
                </c:pt>
                <c:pt idx="4907">
                  <c:v>205.77345800000001</c:v>
                </c:pt>
                <c:pt idx="4908">
                  <c:v>205.683944</c:v>
                </c:pt>
                <c:pt idx="4909">
                  <c:v>205.613708</c:v>
                </c:pt>
                <c:pt idx="4910">
                  <c:v>205.54410200000001</c:v>
                </c:pt>
                <c:pt idx="4911">
                  <c:v>205.45901599999999</c:v>
                </c:pt>
                <c:pt idx="4912">
                  <c:v>205.37124800000001</c:v>
                </c:pt>
                <c:pt idx="4913">
                  <c:v>205.291382</c:v>
                </c:pt>
                <c:pt idx="4914">
                  <c:v>205.236626</c:v>
                </c:pt>
                <c:pt idx="4915">
                  <c:v>205.15091000000001</c:v>
                </c:pt>
                <c:pt idx="4916">
                  <c:v>205.061162</c:v>
                </c:pt>
                <c:pt idx="4917">
                  <c:v>204.99355399999999</c:v>
                </c:pt>
                <c:pt idx="4918">
                  <c:v>204.91903400000001</c:v>
                </c:pt>
                <c:pt idx="4919">
                  <c:v>204.83681000000001</c:v>
                </c:pt>
                <c:pt idx="4920">
                  <c:v>204.75300200000001</c:v>
                </c:pt>
                <c:pt idx="4921">
                  <c:v>204.680408</c:v>
                </c:pt>
                <c:pt idx="4922">
                  <c:v>204.59298200000001</c:v>
                </c:pt>
                <c:pt idx="4923">
                  <c:v>204.522188</c:v>
                </c:pt>
                <c:pt idx="4924">
                  <c:v>204.45755</c:v>
                </c:pt>
                <c:pt idx="4925">
                  <c:v>204.36614599999999</c:v>
                </c:pt>
                <c:pt idx="4926">
                  <c:v>204.29180600000001</c:v>
                </c:pt>
                <c:pt idx="4927">
                  <c:v>204.22877</c:v>
                </c:pt>
                <c:pt idx="4928">
                  <c:v>204.15513200000001</c:v>
                </c:pt>
                <c:pt idx="4929">
                  <c:v>204.08278999999999</c:v>
                </c:pt>
                <c:pt idx="4930">
                  <c:v>203.98773199999999</c:v>
                </c:pt>
                <c:pt idx="4931">
                  <c:v>203.90154799999999</c:v>
                </c:pt>
                <c:pt idx="4932">
                  <c:v>203.82672199999999</c:v>
                </c:pt>
                <c:pt idx="4933">
                  <c:v>203.75375</c:v>
                </c:pt>
                <c:pt idx="4934">
                  <c:v>203.669006</c:v>
                </c:pt>
                <c:pt idx="4935">
                  <c:v>203.586242</c:v>
                </c:pt>
                <c:pt idx="4936">
                  <c:v>203.496656</c:v>
                </c:pt>
                <c:pt idx="4937">
                  <c:v>203.43941599999999</c:v>
                </c:pt>
                <c:pt idx="4938">
                  <c:v>203.366354</c:v>
                </c:pt>
                <c:pt idx="4939">
                  <c:v>203.29370599999999</c:v>
                </c:pt>
                <c:pt idx="4940">
                  <c:v>203.199602</c:v>
                </c:pt>
                <c:pt idx="4941">
                  <c:v>203.12418199999999</c:v>
                </c:pt>
                <c:pt idx="4942">
                  <c:v>203.05515199999999</c:v>
                </c:pt>
                <c:pt idx="4943">
                  <c:v>202.972442</c:v>
                </c:pt>
                <c:pt idx="4944">
                  <c:v>202.91302400000001</c:v>
                </c:pt>
                <c:pt idx="4945">
                  <c:v>202.82370800000001</c:v>
                </c:pt>
                <c:pt idx="4946">
                  <c:v>202.748054</c:v>
                </c:pt>
                <c:pt idx="4947">
                  <c:v>202.67659399999999</c:v>
                </c:pt>
                <c:pt idx="4948">
                  <c:v>202.61201</c:v>
                </c:pt>
                <c:pt idx="4949">
                  <c:v>202.52218999999999</c:v>
                </c:pt>
                <c:pt idx="4950">
                  <c:v>202.439156</c:v>
                </c:pt>
                <c:pt idx="4951">
                  <c:v>202.380854</c:v>
                </c:pt>
                <c:pt idx="4952">
                  <c:v>202.30397600000001</c:v>
                </c:pt>
                <c:pt idx="4953">
                  <c:v>202.222508</c:v>
                </c:pt>
                <c:pt idx="4954">
                  <c:v>202.148492</c:v>
                </c:pt>
                <c:pt idx="4955">
                  <c:v>202.075988</c:v>
                </c:pt>
                <c:pt idx="4956">
                  <c:v>201.98769799999999</c:v>
                </c:pt>
                <c:pt idx="4957">
                  <c:v>201.90801200000001</c:v>
                </c:pt>
                <c:pt idx="4958">
                  <c:v>201.82973000000001</c:v>
                </c:pt>
                <c:pt idx="4959">
                  <c:v>201.75369800000001</c:v>
                </c:pt>
                <c:pt idx="4960">
                  <c:v>201.67726999999999</c:v>
                </c:pt>
                <c:pt idx="4961">
                  <c:v>201.61540400000001</c:v>
                </c:pt>
                <c:pt idx="4962">
                  <c:v>201.53834599999999</c:v>
                </c:pt>
                <c:pt idx="4963">
                  <c:v>201.461342</c:v>
                </c:pt>
                <c:pt idx="4964">
                  <c:v>201.40408400000001</c:v>
                </c:pt>
                <c:pt idx="4965">
                  <c:v>201.32889800000001</c:v>
                </c:pt>
                <c:pt idx="4966">
                  <c:v>201.24572000000001</c:v>
                </c:pt>
                <c:pt idx="4967">
                  <c:v>201.177986</c:v>
                </c:pt>
                <c:pt idx="4968">
                  <c:v>201.08562800000001</c:v>
                </c:pt>
                <c:pt idx="4969">
                  <c:v>201.011234</c:v>
                </c:pt>
                <c:pt idx="4970">
                  <c:v>200.93311399999999</c:v>
                </c:pt>
                <c:pt idx="4971">
                  <c:v>200.862662</c:v>
                </c:pt>
                <c:pt idx="4972">
                  <c:v>200.78501</c:v>
                </c:pt>
                <c:pt idx="4973">
                  <c:v>200.71508</c:v>
                </c:pt>
                <c:pt idx="4974">
                  <c:v>200.63192000000001</c:v>
                </c:pt>
                <c:pt idx="4975">
                  <c:v>200.54690600000001</c:v>
                </c:pt>
                <c:pt idx="4976">
                  <c:v>200.49306799999999</c:v>
                </c:pt>
                <c:pt idx="4977">
                  <c:v>200.42371399999999</c:v>
                </c:pt>
                <c:pt idx="4978">
                  <c:v>200.33290400000001</c:v>
                </c:pt>
                <c:pt idx="4979">
                  <c:v>200.26211000000001</c:v>
                </c:pt>
                <c:pt idx="4980">
                  <c:v>200.182604</c:v>
                </c:pt>
                <c:pt idx="4981">
                  <c:v>200.10340400000001</c:v>
                </c:pt>
                <c:pt idx="4982">
                  <c:v>200.03631799999999</c:v>
                </c:pt>
                <c:pt idx="4983">
                  <c:v>199.96620799999999</c:v>
                </c:pt>
                <c:pt idx="4984">
                  <c:v>199.88351599999999</c:v>
                </c:pt>
                <c:pt idx="4985">
                  <c:v>199.80739399999999</c:v>
                </c:pt>
                <c:pt idx="4986">
                  <c:v>199.727834</c:v>
                </c:pt>
                <c:pt idx="4987">
                  <c:v>199.66195400000001</c:v>
                </c:pt>
                <c:pt idx="4988">
                  <c:v>199.59522799999999</c:v>
                </c:pt>
                <c:pt idx="4989">
                  <c:v>199.524146</c:v>
                </c:pt>
                <c:pt idx="4990">
                  <c:v>199.44528800000001</c:v>
                </c:pt>
                <c:pt idx="4991">
                  <c:v>199.36396400000001</c:v>
                </c:pt>
                <c:pt idx="4992">
                  <c:v>199.295492</c:v>
                </c:pt>
                <c:pt idx="4993">
                  <c:v>199.22063</c:v>
                </c:pt>
                <c:pt idx="4994">
                  <c:v>199.139522</c:v>
                </c:pt>
                <c:pt idx="4995">
                  <c:v>199.06404800000001</c:v>
                </c:pt>
                <c:pt idx="4996">
                  <c:v>198.997862</c:v>
                </c:pt>
                <c:pt idx="4997">
                  <c:v>198.92048</c:v>
                </c:pt>
                <c:pt idx="4998">
                  <c:v>198.83559199999999</c:v>
                </c:pt>
                <c:pt idx="4999">
                  <c:v>198.77575999999999</c:v>
                </c:pt>
                <c:pt idx="5000">
                  <c:v>198.694166</c:v>
                </c:pt>
                <c:pt idx="5001">
                  <c:v>198.62328199999999</c:v>
                </c:pt>
                <c:pt idx="5002">
                  <c:v>198.55434199999999</c:v>
                </c:pt>
                <c:pt idx="5003">
                  <c:v>198.47048000000001</c:v>
                </c:pt>
                <c:pt idx="5004">
                  <c:v>198.38161400000001</c:v>
                </c:pt>
                <c:pt idx="5005">
                  <c:v>198.31532000000001</c:v>
                </c:pt>
                <c:pt idx="5006">
                  <c:v>198.25538</c:v>
                </c:pt>
                <c:pt idx="5007">
                  <c:v>198.17765600000001</c:v>
                </c:pt>
                <c:pt idx="5008">
                  <c:v>198.107618</c:v>
                </c:pt>
                <c:pt idx="5009">
                  <c:v>198.03770599999999</c:v>
                </c:pt>
                <c:pt idx="5010">
                  <c:v>197.97128599999999</c:v>
                </c:pt>
                <c:pt idx="5011">
                  <c:v>197.88657799999999</c:v>
                </c:pt>
                <c:pt idx="5012">
                  <c:v>197.80170799999999</c:v>
                </c:pt>
                <c:pt idx="5013">
                  <c:v>197.73352399999999</c:v>
                </c:pt>
                <c:pt idx="5014">
                  <c:v>197.665592</c:v>
                </c:pt>
                <c:pt idx="5015">
                  <c:v>197.569346</c:v>
                </c:pt>
                <c:pt idx="5016">
                  <c:v>197.49633800000001</c:v>
                </c:pt>
                <c:pt idx="5017">
                  <c:v>197.44385</c:v>
                </c:pt>
                <c:pt idx="5018">
                  <c:v>197.370644</c:v>
                </c:pt>
                <c:pt idx="5019">
                  <c:v>197.304044</c:v>
                </c:pt>
                <c:pt idx="5020">
                  <c:v>197.22691399999999</c:v>
                </c:pt>
                <c:pt idx="5021">
                  <c:v>197.14395200000001</c:v>
                </c:pt>
                <c:pt idx="5022">
                  <c:v>197.07020600000001</c:v>
                </c:pt>
                <c:pt idx="5023">
                  <c:v>196.998008</c:v>
                </c:pt>
                <c:pt idx="5024">
                  <c:v>196.931714</c:v>
                </c:pt>
                <c:pt idx="5025">
                  <c:v>196.850246</c:v>
                </c:pt>
                <c:pt idx="5026">
                  <c:v>196.77745400000001</c:v>
                </c:pt>
                <c:pt idx="5027">
                  <c:v>196.708766</c:v>
                </c:pt>
                <c:pt idx="5028">
                  <c:v>196.631744</c:v>
                </c:pt>
                <c:pt idx="5029">
                  <c:v>196.55236400000001</c:v>
                </c:pt>
                <c:pt idx="5030">
                  <c:v>196.48634000000001</c:v>
                </c:pt>
                <c:pt idx="5031">
                  <c:v>196.42022600000001</c:v>
                </c:pt>
                <c:pt idx="5032">
                  <c:v>196.360592</c:v>
                </c:pt>
                <c:pt idx="5033">
                  <c:v>196.27973600000001</c:v>
                </c:pt>
                <c:pt idx="5034">
                  <c:v>196.20577399999999</c:v>
                </c:pt>
                <c:pt idx="5035">
                  <c:v>196.12409</c:v>
                </c:pt>
                <c:pt idx="5036">
                  <c:v>196.06927999999999</c:v>
                </c:pt>
                <c:pt idx="5037">
                  <c:v>195.98964799999999</c:v>
                </c:pt>
                <c:pt idx="5038">
                  <c:v>195.91622599999999</c:v>
                </c:pt>
                <c:pt idx="5039">
                  <c:v>195.83767399999999</c:v>
                </c:pt>
                <c:pt idx="5040">
                  <c:v>195.77193800000001</c:v>
                </c:pt>
                <c:pt idx="5041">
                  <c:v>195.71336600000001</c:v>
                </c:pt>
                <c:pt idx="5042">
                  <c:v>195.63060200000001</c:v>
                </c:pt>
                <c:pt idx="5043">
                  <c:v>195.55295000000001</c:v>
                </c:pt>
                <c:pt idx="5044">
                  <c:v>195.48958999999999</c:v>
                </c:pt>
                <c:pt idx="5045">
                  <c:v>195.42765199999999</c:v>
                </c:pt>
                <c:pt idx="5046">
                  <c:v>195.34263799999999</c:v>
                </c:pt>
                <c:pt idx="5047">
                  <c:v>195.264104</c:v>
                </c:pt>
                <c:pt idx="5048">
                  <c:v>195.196046</c:v>
                </c:pt>
                <c:pt idx="5049">
                  <c:v>195.12383</c:v>
                </c:pt>
                <c:pt idx="5050">
                  <c:v>195.049814</c:v>
                </c:pt>
                <c:pt idx="5051">
                  <c:v>194.97882200000001</c:v>
                </c:pt>
                <c:pt idx="5052">
                  <c:v>194.911304</c:v>
                </c:pt>
                <c:pt idx="5053">
                  <c:v>194.838278</c:v>
                </c:pt>
                <c:pt idx="5054">
                  <c:v>194.763002</c:v>
                </c:pt>
                <c:pt idx="5055">
                  <c:v>194.6876</c:v>
                </c:pt>
                <c:pt idx="5056">
                  <c:v>194.620442</c:v>
                </c:pt>
                <c:pt idx="5057">
                  <c:v>194.54179999999999</c:v>
                </c:pt>
                <c:pt idx="5058">
                  <c:v>194.46983599999999</c:v>
                </c:pt>
                <c:pt idx="5059">
                  <c:v>194.408366</c:v>
                </c:pt>
                <c:pt idx="5060">
                  <c:v>194.34824599999999</c:v>
                </c:pt>
                <c:pt idx="5061">
                  <c:v>194.254808</c:v>
                </c:pt>
                <c:pt idx="5062">
                  <c:v>194.192294</c:v>
                </c:pt>
                <c:pt idx="5063">
                  <c:v>194.12664799999999</c:v>
                </c:pt>
                <c:pt idx="5064">
                  <c:v>194.056286</c:v>
                </c:pt>
                <c:pt idx="5065">
                  <c:v>193.97130799999999</c:v>
                </c:pt>
                <c:pt idx="5066">
                  <c:v>193.89338599999999</c:v>
                </c:pt>
                <c:pt idx="5067">
                  <c:v>193.83677599999999</c:v>
                </c:pt>
                <c:pt idx="5068">
                  <c:v>193.757126</c:v>
                </c:pt>
                <c:pt idx="5069">
                  <c:v>193.66181599999999</c:v>
                </c:pt>
                <c:pt idx="5070">
                  <c:v>193.59996799999999</c:v>
                </c:pt>
                <c:pt idx="5071">
                  <c:v>193.55176399999999</c:v>
                </c:pt>
                <c:pt idx="5072">
                  <c:v>193.48937599999999</c:v>
                </c:pt>
                <c:pt idx="5073">
                  <c:v>193.41372200000001</c:v>
                </c:pt>
                <c:pt idx="5074">
                  <c:v>193.320356</c:v>
                </c:pt>
                <c:pt idx="5075">
                  <c:v>193.24455800000001</c:v>
                </c:pt>
                <c:pt idx="5076">
                  <c:v>193.18292600000001</c:v>
                </c:pt>
                <c:pt idx="5077">
                  <c:v>193.12831399999999</c:v>
                </c:pt>
                <c:pt idx="5078">
                  <c:v>193.05985999999999</c:v>
                </c:pt>
                <c:pt idx="5079">
                  <c:v>192.96951799999999</c:v>
                </c:pt>
                <c:pt idx="5080">
                  <c:v>192.89966000000001</c:v>
                </c:pt>
                <c:pt idx="5081">
                  <c:v>192.84242</c:v>
                </c:pt>
                <c:pt idx="5082">
                  <c:v>192.76921400000001</c:v>
                </c:pt>
                <c:pt idx="5083">
                  <c:v>192.683246</c:v>
                </c:pt>
                <c:pt idx="5084">
                  <c:v>192.61769000000001</c:v>
                </c:pt>
                <c:pt idx="5085">
                  <c:v>192.57602</c:v>
                </c:pt>
                <c:pt idx="5086">
                  <c:v>192.49628000000001</c:v>
                </c:pt>
                <c:pt idx="5087">
                  <c:v>192.43576400000001</c:v>
                </c:pt>
                <c:pt idx="5088">
                  <c:v>192.35429600000001</c:v>
                </c:pt>
                <c:pt idx="5089">
                  <c:v>192.27939799999999</c:v>
                </c:pt>
                <c:pt idx="5090">
                  <c:v>192.218108</c:v>
                </c:pt>
                <c:pt idx="5091">
                  <c:v>192.15087800000001</c:v>
                </c:pt>
                <c:pt idx="5092">
                  <c:v>192.07171399999999</c:v>
                </c:pt>
                <c:pt idx="5093">
                  <c:v>191.99625800000001</c:v>
                </c:pt>
                <c:pt idx="5094">
                  <c:v>191.93131399999999</c:v>
                </c:pt>
                <c:pt idx="5095">
                  <c:v>191.87052800000001</c:v>
                </c:pt>
                <c:pt idx="5096">
                  <c:v>191.80468400000001</c:v>
                </c:pt>
                <c:pt idx="5097">
                  <c:v>191.72649200000001</c:v>
                </c:pt>
                <c:pt idx="5098">
                  <c:v>191.66100800000001</c:v>
                </c:pt>
                <c:pt idx="5099">
                  <c:v>191.595416</c:v>
                </c:pt>
                <c:pt idx="5100">
                  <c:v>191.512418</c:v>
                </c:pt>
                <c:pt idx="5101">
                  <c:v>191.44034600000001</c:v>
                </c:pt>
                <c:pt idx="5102">
                  <c:v>191.35605200000001</c:v>
                </c:pt>
                <c:pt idx="5103">
                  <c:v>191.297642</c:v>
                </c:pt>
                <c:pt idx="5104">
                  <c:v>191.242526</c:v>
                </c:pt>
                <c:pt idx="5105">
                  <c:v>191.16861800000001</c:v>
                </c:pt>
                <c:pt idx="5106">
                  <c:v>191.09820199999999</c:v>
                </c:pt>
                <c:pt idx="5107">
                  <c:v>191.03725399999999</c:v>
                </c:pt>
                <c:pt idx="5108">
                  <c:v>190.97655800000001</c:v>
                </c:pt>
                <c:pt idx="5109">
                  <c:v>190.88274200000001</c:v>
                </c:pt>
                <c:pt idx="5110">
                  <c:v>190.81938199999999</c:v>
                </c:pt>
                <c:pt idx="5111">
                  <c:v>190.74716599999999</c:v>
                </c:pt>
                <c:pt idx="5112">
                  <c:v>190.69032200000001</c:v>
                </c:pt>
                <c:pt idx="5113">
                  <c:v>190.63144399999999</c:v>
                </c:pt>
                <c:pt idx="5114">
                  <c:v>190.53339800000001</c:v>
                </c:pt>
                <c:pt idx="5115">
                  <c:v>190.44867199999999</c:v>
                </c:pt>
                <c:pt idx="5116">
                  <c:v>190.40235799999999</c:v>
                </c:pt>
                <c:pt idx="5117">
                  <c:v>190.34745799999999</c:v>
                </c:pt>
                <c:pt idx="5118">
                  <c:v>190.28375600000001</c:v>
                </c:pt>
                <c:pt idx="5119">
                  <c:v>190.19449399999999</c:v>
                </c:pt>
                <c:pt idx="5120">
                  <c:v>190.13226800000001</c:v>
                </c:pt>
                <c:pt idx="5121">
                  <c:v>190.06363400000001</c:v>
                </c:pt>
                <c:pt idx="5122">
                  <c:v>190.00608800000001</c:v>
                </c:pt>
                <c:pt idx="5123">
                  <c:v>189.92337800000001</c:v>
                </c:pt>
                <c:pt idx="5124">
                  <c:v>189.85371799999999</c:v>
                </c:pt>
                <c:pt idx="5125">
                  <c:v>189.79959199999999</c:v>
                </c:pt>
                <c:pt idx="5126">
                  <c:v>189.73547600000001</c:v>
                </c:pt>
                <c:pt idx="5127">
                  <c:v>189.65910199999999</c:v>
                </c:pt>
                <c:pt idx="5128">
                  <c:v>189.57412400000001</c:v>
                </c:pt>
                <c:pt idx="5129">
                  <c:v>189.49571599999999</c:v>
                </c:pt>
                <c:pt idx="5130">
                  <c:v>189.443534</c:v>
                </c:pt>
                <c:pt idx="5131">
                  <c:v>189.38516000000001</c:v>
                </c:pt>
                <c:pt idx="5132">
                  <c:v>189.31917200000001</c:v>
                </c:pt>
                <c:pt idx="5133">
                  <c:v>189.24605600000001</c:v>
                </c:pt>
                <c:pt idx="5134">
                  <c:v>189.169646</c:v>
                </c:pt>
                <c:pt idx="5135">
                  <c:v>189.10058000000001</c:v>
                </c:pt>
                <c:pt idx="5136">
                  <c:v>189.04136</c:v>
                </c:pt>
                <c:pt idx="5137">
                  <c:v>188.98901599999999</c:v>
                </c:pt>
                <c:pt idx="5138">
                  <c:v>188.91345200000001</c:v>
                </c:pt>
                <c:pt idx="5139">
                  <c:v>188.83112</c:v>
                </c:pt>
                <c:pt idx="5140">
                  <c:v>188.76540199999999</c:v>
                </c:pt>
                <c:pt idx="5141">
                  <c:v>188.70043999999999</c:v>
                </c:pt>
                <c:pt idx="5142">
                  <c:v>188.632868</c:v>
                </c:pt>
                <c:pt idx="5143">
                  <c:v>188.574386</c:v>
                </c:pt>
                <c:pt idx="5144">
                  <c:v>188.50935200000001</c:v>
                </c:pt>
                <c:pt idx="5145">
                  <c:v>188.441384</c:v>
                </c:pt>
                <c:pt idx="5146">
                  <c:v>188.369798</c:v>
                </c:pt>
                <c:pt idx="5147">
                  <c:v>188.30388199999999</c:v>
                </c:pt>
                <c:pt idx="5148">
                  <c:v>188.242088</c:v>
                </c:pt>
                <c:pt idx="5149">
                  <c:v>188.16411199999999</c:v>
                </c:pt>
                <c:pt idx="5150">
                  <c:v>188.11149800000001</c:v>
                </c:pt>
                <c:pt idx="5151">
                  <c:v>188.03456600000001</c:v>
                </c:pt>
                <c:pt idx="5152">
                  <c:v>187.947734</c:v>
                </c:pt>
                <c:pt idx="5153">
                  <c:v>187.890962</c:v>
                </c:pt>
                <c:pt idx="5154">
                  <c:v>187.84196600000001</c:v>
                </c:pt>
                <c:pt idx="5155">
                  <c:v>187.75698800000001</c:v>
                </c:pt>
                <c:pt idx="5156">
                  <c:v>187.67760799999999</c:v>
                </c:pt>
                <c:pt idx="5157">
                  <c:v>187.61853199999999</c:v>
                </c:pt>
                <c:pt idx="5158">
                  <c:v>187.56341599999999</c:v>
                </c:pt>
                <c:pt idx="5159">
                  <c:v>187.47879800000001</c:v>
                </c:pt>
                <c:pt idx="5160">
                  <c:v>187.419128</c:v>
                </c:pt>
                <c:pt idx="5161">
                  <c:v>187.37389400000001</c:v>
                </c:pt>
                <c:pt idx="5162">
                  <c:v>187.29262399999999</c:v>
                </c:pt>
                <c:pt idx="5163">
                  <c:v>187.23236</c:v>
                </c:pt>
                <c:pt idx="5164">
                  <c:v>187.16567000000001</c:v>
                </c:pt>
                <c:pt idx="5165">
                  <c:v>187.09269800000001</c:v>
                </c:pt>
                <c:pt idx="5166">
                  <c:v>187.01479399999999</c:v>
                </c:pt>
                <c:pt idx="5167">
                  <c:v>186.95861600000001</c:v>
                </c:pt>
                <c:pt idx="5168">
                  <c:v>186.88582400000001</c:v>
                </c:pt>
                <c:pt idx="5169">
                  <c:v>186.82249999999999</c:v>
                </c:pt>
                <c:pt idx="5170">
                  <c:v>186.75617</c:v>
                </c:pt>
                <c:pt idx="5171">
                  <c:v>186.70067599999999</c:v>
                </c:pt>
                <c:pt idx="5172">
                  <c:v>186.63652400000001</c:v>
                </c:pt>
                <c:pt idx="5173">
                  <c:v>186.57114799999999</c:v>
                </c:pt>
                <c:pt idx="5174">
                  <c:v>186.50677999999999</c:v>
                </c:pt>
                <c:pt idx="5175">
                  <c:v>186.428786</c:v>
                </c:pt>
                <c:pt idx="5176">
                  <c:v>186.358406</c:v>
                </c:pt>
                <c:pt idx="5177">
                  <c:v>186.29924</c:v>
                </c:pt>
                <c:pt idx="5178">
                  <c:v>186.231146</c:v>
                </c:pt>
                <c:pt idx="5179">
                  <c:v>186.164726</c:v>
                </c:pt>
                <c:pt idx="5180">
                  <c:v>186.105614</c:v>
                </c:pt>
                <c:pt idx="5181">
                  <c:v>186.027188</c:v>
                </c:pt>
                <c:pt idx="5182">
                  <c:v>185.957078</c:v>
                </c:pt>
                <c:pt idx="5183">
                  <c:v>185.89726400000001</c:v>
                </c:pt>
                <c:pt idx="5184">
                  <c:v>185.83340000000001</c:v>
                </c:pt>
                <c:pt idx="5185">
                  <c:v>185.77437800000001</c:v>
                </c:pt>
                <c:pt idx="5186">
                  <c:v>185.70174800000001</c:v>
                </c:pt>
                <c:pt idx="5187">
                  <c:v>185.6309</c:v>
                </c:pt>
                <c:pt idx="5188">
                  <c:v>185.56309400000001</c:v>
                </c:pt>
                <c:pt idx="5189">
                  <c:v>185.49375800000001</c:v>
                </c:pt>
                <c:pt idx="5190">
                  <c:v>185.4401</c:v>
                </c:pt>
                <c:pt idx="5191">
                  <c:v>185.377208</c:v>
                </c:pt>
                <c:pt idx="5192">
                  <c:v>185.306072</c:v>
                </c:pt>
                <c:pt idx="5193">
                  <c:v>185.25461000000001</c:v>
                </c:pt>
                <c:pt idx="5194">
                  <c:v>185.19681199999999</c:v>
                </c:pt>
                <c:pt idx="5195">
                  <c:v>185.136044</c:v>
                </c:pt>
                <c:pt idx="5196">
                  <c:v>185.04921200000001</c:v>
                </c:pt>
                <c:pt idx="5197">
                  <c:v>184.98372800000001</c:v>
                </c:pt>
                <c:pt idx="5198">
                  <c:v>184.90603999999999</c:v>
                </c:pt>
                <c:pt idx="5199">
                  <c:v>184.84345400000001</c:v>
                </c:pt>
                <c:pt idx="5200">
                  <c:v>184.78340600000001</c:v>
                </c:pt>
                <c:pt idx="5201">
                  <c:v>184.72389799999999</c:v>
                </c:pt>
                <c:pt idx="5202">
                  <c:v>184.66597400000001</c:v>
                </c:pt>
                <c:pt idx="5203">
                  <c:v>184.59204800000001</c:v>
                </c:pt>
                <c:pt idx="5204">
                  <c:v>184.53102799999999</c:v>
                </c:pt>
                <c:pt idx="5205">
                  <c:v>184.45623800000001</c:v>
                </c:pt>
                <c:pt idx="5206">
                  <c:v>184.40105</c:v>
                </c:pt>
                <c:pt idx="5207">
                  <c:v>184.34723</c:v>
                </c:pt>
                <c:pt idx="5208">
                  <c:v>184.28077400000001</c:v>
                </c:pt>
                <c:pt idx="5209">
                  <c:v>184.21484000000001</c:v>
                </c:pt>
                <c:pt idx="5210">
                  <c:v>184.13882599999999</c:v>
                </c:pt>
                <c:pt idx="5211">
                  <c:v>184.07548399999999</c:v>
                </c:pt>
                <c:pt idx="5212">
                  <c:v>184.02031400000001</c:v>
                </c:pt>
                <c:pt idx="5213">
                  <c:v>183.93787399999999</c:v>
                </c:pt>
                <c:pt idx="5214">
                  <c:v>183.87395599999999</c:v>
                </c:pt>
                <c:pt idx="5215">
                  <c:v>183.829928</c:v>
                </c:pt>
                <c:pt idx="5216">
                  <c:v>183.77301199999999</c:v>
                </c:pt>
                <c:pt idx="5217">
                  <c:v>183.70468399999999</c:v>
                </c:pt>
                <c:pt idx="5218">
                  <c:v>183.63752600000001</c:v>
                </c:pt>
                <c:pt idx="5219">
                  <c:v>183.55823599999999</c:v>
                </c:pt>
                <c:pt idx="5220">
                  <c:v>183.50319200000001</c:v>
                </c:pt>
                <c:pt idx="5221">
                  <c:v>183.44206399999999</c:v>
                </c:pt>
                <c:pt idx="5222">
                  <c:v>183.37208000000001</c:v>
                </c:pt>
                <c:pt idx="5223">
                  <c:v>183.30346399999999</c:v>
                </c:pt>
                <c:pt idx="5224">
                  <c:v>183.245846</c:v>
                </c:pt>
                <c:pt idx="5225">
                  <c:v>183.18932599999999</c:v>
                </c:pt>
                <c:pt idx="5226">
                  <c:v>183.128018</c:v>
                </c:pt>
                <c:pt idx="5227">
                  <c:v>183.047414</c:v>
                </c:pt>
                <c:pt idx="5228">
                  <c:v>182.98288400000001</c:v>
                </c:pt>
                <c:pt idx="5229">
                  <c:v>182.92757</c:v>
                </c:pt>
                <c:pt idx="5230">
                  <c:v>182.861402</c:v>
                </c:pt>
                <c:pt idx="5231">
                  <c:v>182.81361200000001</c:v>
                </c:pt>
                <c:pt idx="5232">
                  <c:v>182.740712</c:v>
                </c:pt>
                <c:pt idx="5233">
                  <c:v>182.687342</c:v>
                </c:pt>
                <c:pt idx="5234">
                  <c:v>182.6267</c:v>
                </c:pt>
                <c:pt idx="5235">
                  <c:v>182.55961400000001</c:v>
                </c:pt>
                <c:pt idx="5236">
                  <c:v>182.49024199999999</c:v>
                </c:pt>
                <c:pt idx="5237">
                  <c:v>182.41565</c:v>
                </c:pt>
                <c:pt idx="5238">
                  <c:v>182.35768999999999</c:v>
                </c:pt>
                <c:pt idx="5239">
                  <c:v>182.30403200000001</c:v>
                </c:pt>
                <c:pt idx="5240">
                  <c:v>182.22053</c:v>
                </c:pt>
                <c:pt idx="5241">
                  <c:v>182.161292</c:v>
                </c:pt>
                <c:pt idx="5242">
                  <c:v>182.104862</c:v>
                </c:pt>
                <c:pt idx="5243">
                  <c:v>182.05345399999999</c:v>
                </c:pt>
                <c:pt idx="5244">
                  <c:v>181.985432</c:v>
                </c:pt>
                <c:pt idx="5245">
                  <c:v>181.91174000000001</c:v>
                </c:pt>
                <c:pt idx="5246">
                  <c:v>181.85838799999999</c:v>
                </c:pt>
                <c:pt idx="5247">
                  <c:v>181.80491000000001</c:v>
                </c:pt>
                <c:pt idx="5248">
                  <c:v>181.73983999999999</c:v>
                </c:pt>
                <c:pt idx="5249">
                  <c:v>181.671368</c:v>
                </c:pt>
                <c:pt idx="5250">
                  <c:v>181.59675799999999</c:v>
                </c:pt>
                <c:pt idx="5251">
                  <c:v>181.525316</c:v>
                </c:pt>
                <c:pt idx="5252">
                  <c:v>181.479614</c:v>
                </c:pt>
                <c:pt idx="5253">
                  <c:v>181.416326</c:v>
                </c:pt>
                <c:pt idx="5254">
                  <c:v>181.34987000000001</c:v>
                </c:pt>
                <c:pt idx="5255">
                  <c:v>181.292126</c:v>
                </c:pt>
                <c:pt idx="5256">
                  <c:v>181.22804600000001</c:v>
                </c:pt>
                <c:pt idx="5257">
                  <c:v>181.15757600000001</c:v>
                </c:pt>
                <c:pt idx="5258">
                  <c:v>181.115996</c:v>
                </c:pt>
                <c:pt idx="5259">
                  <c:v>181.05036799999999</c:v>
                </c:pt>
                <c:pt idx="5260">
                  <c:v>180.98450600000001</c:v>
                </c:pt>
                <c:pt idx="5261">
                  <c:v>180.93131600000001</c:v>
                </c:pt>
                <c:pt idx="5262">
                  <c:v>180.86959400000001</c:v>
                </c:pt>
                <c:pt idx="5263">
                  <c:v>180.79772</c:v>
                </c:pt>
                <c:pt idx="5264">
                  <c:v>180.72525200000001</c:v>
                </c:pt>
                <c:pt idx="5265">
                  <c:v>180.66721999999999</c:v>
                </c:pt>
                <c:pt idx="5266">
                  <c:v>180.598568</c:v>
                </c:pt>
                <c:pt idx="5267">
                  <c:v>180.52032199999999</c:v>
                </c:pt>
                <c:pt idx="5268">
                  <c:v>180.48191</c:v>
                </c:pt>
                <c:pt idx="5269">
                  <c:v>180.42137600000001</c:v>
                </c:pt>
                <c:pt idx="5270">
                  <c:v>180.34813399999999</c:v>
                </c:pt>
                <c:pt idx="5271">
                  <c:v>180.28036399999999</c:v>
                </c:pt>
                <c:pt idx="5272">
                  <c:v>180.214934</c:v>
                </c:pt>
                <c:pt idx="5273">
                  <c:v>180.16343599999999</c:v>
                </c:pt>
                <c:pt idx="5274">
                  <c:v>180.107078</c:v>
                </c:pt>
                <c:pt idx="5275">
                  <c:v>180.05774</c:v>
                </c:pt>
                <c:pt idx="5276">
                  <c:v>179.98626200000001</c:v>
                </c:pt>
                <c:pt idx="5277">
                  <c:v>179.90902399999999</c:v>
                </c:pt>
                <c:pt idx="5278">
                  <c:v>179.85991999999999</c:v>
                </c:pt>
                <c:pt idx="5279">
                  <c:v>179.79666800000001</c:v>
                </c:pt>
                <c:pt idx="5280">
                  <c:v>179.725964</c:v>
                </c:pt>
                <c:pt idx="5281">
                  <c:v>179.67493400000001</c:v>
                </c:pt>
                <c:pt idx="5282">
                  <c:v>179.61969199999999</c:v>
                </c:pt>
                <c:pt idx="5283">
                  <c:v>179.56052600000001</c:v>
                </c:pt>
                <c:pt idx="5284">
                  <c:v>179.48881399999999</c:v>
                </c:pt>
                <c:pt idx="5285">
                  <c:v>179.437082</c:v>
                </c:pt>
                <c:pt idx="5286">
                  <c:v>179.37021200000001</c:v>
                </c:pt>
                <c:pt idx="5287">
                  <c:v>179.31541999999999</c:v>
                </c:pt>
                <c:pt idx="5288">
                  <c:v>179.25225800000001</c:v>
                </c:pt>
                <c:pt idx="5289">
                  <c:v>179.180204</c:v>
                </c:pt>
                <c:pt idx="5290">
                  <c:v>179.11128199999999</c:v>
                </c:pt>
                <c:pt idx="5291">
                  <c:v>179.05256600000001</c:v>
                </c:pt>
                <c:pt idx="5292">
                  <c:v>178.998008</c:v>
                </c:pt>
                <c:pt idx="5293">
                  <c:v>178.93761799999999</c:v>
                </c:pt>
                <c:pt idx="5294">
                  <c:v>178.86632</c:v>
                </c:pt>
                <c:pt idx="5295">
                  <c:v>178.808288</c:v>
                </c:pt>
                <c:pt idx="5296">
                  <c:v>178.75306399999999</c:v>
                </c:pt>
                <c:pt idx="5297">
                  <c:v>178.706444</c:v>
                </c:pt>
                <c:pt idx="5298">
                  <c:v>178.64927599999999</c:v>
                </c:pt>
                <c:pt idx="5299">
                  <c:v>178.58742799999999</c:v>
                </c:pt>
                <c:pt idx="5300">
                  <c:v>178.51236800000001</c:v>
                </c:pt>
                <c:pt idx="5301">
                  <c:v>178.45899800000001</c:v>
                </c:pt>
                <c:pt idx="5302">
                  <c:v>178.40863400000001</c:v>
                </c:pt>
                <c:pt idx="5303">
                  <c:v>178.332188</c:v>
                </c:pt>
                <c:pt idx="5304">
                  <c:v>178.25518400000001</c:v>
                </c:pt>
                <c:pt idx="5305">
                  <c:v>178.205072</c:v>
                </c:pt>
                <c:pt idx="5306">
                  <c:v>178.15181000000001</c:v>
                </c:pt>
                <c:pt idx="5307">
                  <c:v>178.06303399999999</c:v>
                </c:pt>
                <c:pt idx="5308">
                  <c:v>178.01054600000001</c:v>
                </c:pt>
                <c:pt idx="5309">
                  <c:v>177.94556600000001</c:v>
                </c:pt>
                <c:pt idx="5310">
                  <c:v>177.906812</c:v>
                </c:pt>
                <c:pt idx="5311">
                  <c:v>177.84321800000001</c:v>
                </c:pt>
                <c:pt idx="5312">
                  <c:v>177.78577999999999</c:v>
                </c:pt>
                <c:pt idx="5313">
                  <c:v>177.72283400000001</c:v>
                </c:pt>
                <c:pt idx="5314">
                  <c:v>177.66134600000001</c:v>
                </c:pt>
                <c:pt idx="5315">
                  <c:v>177.60898399999999</c:v>
                </c:pt>
                <c:pt idx="5316">
                  <c:v>177.53523799999999</c:v>
                </c:pt>
                <c:pt idx="5317">
                  <c:v>177.46309400000001</c:v>
                </c:pt>
                <c:pt idx="5318">
                  <c:v>177.42871400000001</c:v>
                </c:pt>
                <c:pt idx="5319">
                  <c:v>177.36600200000001</c:v>
                </c:pt>
                <c:pt idx="5320">
                  <c:v>177.29365999999999</c:v>
                </c:pt>
                <c:pt idx="5321">
                  <c:v>177.23998399999999</c:v>
                </c:pt>
                <c:pt idx="5322">
                  <c:v>177.18620000000001</c:v>
                </c:pt>
                <c:pt idx="5323">
                  <c:v>177.11281399999999</c:v>
                </c:pt>
                <c:pt idx="5324">
                  <c:v>177.05172200000001</c:v>
                </c:pt>
                <c:pt idx="5325">
                  <c:v>177.00330199999999</c:v>
                </c:pt>
                <c:pt idx="5326">
                  <c:v>176.93051</c:v>
                </c:pt>
                <c:pt idx="5327">
                  <c:v>176.87499800000001</c:v>
                </c:pt>
                <c:pt idx="5328">
                  <c:v>176.816012</c:v>
                </c:pt>
                <c:pt idx="5329">
                  <c:v>176.76620600000001</c:v>
                </c:pt>
                <c:pt idx="5330">
                  <c:v>176.698184</c:v>
                </c:pt>
                <c:pt idx="5331">
                  <c:v>176.62949599999999</c:v>
                </c:pt>
                <c:pt idx="5332">
                  <c:v>176.57861</c:v>
                </c:pt>
                <c:pt idx="5333">
                  <c:v>176.52596</c:v>
                </c:pt>
                <c:pt idx="5334">
                  <c:v>176.46907999999999</c:v>
                </c:pt>
                <c:pt idx="5335">
                  <c:v>176.41457600000001</c:v>
                </c:pt>
                <c:pt idx="5336">
                  <c:v>176.34419600000001</c:v>
                </c:pt>
                <c:pt idx="5337">
                  <c:v>176.289008</c:v>
                </c:pt>
                <c:pt idx="5338">
                  <c:v>176.22782599999999</c:v>
                </c:pt>
                <c:pt idx="5339">
                  <c:v>176.174744</c:v>
                </c:pt>
                <c:pt idx="5340">
                  <c:v>176.114498</c:v>
                </c:pt>
                <c:pt idx="5341">
                  <c:v>176.04706999999999</c:v>
                </c:pt>
                <c:pt idx="5342">
                  <c:v>176.01369800000001</c:v>
                </c:pt>
                <c:pt idx="5343">
                  <c:v>175.95012199999999</c:v>
                </c:pt>
                <c:pt idx="5344">
                  <c:v>175.860356</c:v>
                </c:pt>
                <c:pt idx="5345">
                  <c:v>175.80857</c:v>
                </c:pt>
                <c:pt idx="5346">
                  <c:v>175.76356999999999</c:v>
                </c:pt>
                <c:pt idx="5347">
                  <c:v>175.68951799999999</c:v>
                </c:pt>
                <c:pt idx="5348">
                  <c:v>175.6337</c:v>
                </c:pt>
                <c:pt idx="5349">
                  <c:v>175.591274</c:v>
                </c:pt>
                <c:pt idx="5350">
                  <c:v>175.53066799999999</c:v>
                </c:pt>
                <c:pt idx="5351">
                  <c:v>175.46624600000001</c:v>
                </c:pt>
                <c:pt idx="5352">
                  <c:v>175.411868</c:v>
                </c:pt>
                <c:pt idx="5353">
                  <c:v>175.356122</c:v>
                </c:pt>
                <c:pt idx="5354">
                  <c:v>175.29222200000001</c:v>
                </c:pt>
                <c:pt idx="5355">
                  <c:v>175.23302000000001</c:v>
                </c:pt>
                <c:pt idx="5356">
                  <c:v>175.18208000000001</c:v>
                </c:pt>
                <c:pt idx="5357">
                  <c:v>175.112168</c:v>
                </c:pt>
                <c:pt idx="5358">
                  <c:v>175.04693599999999</c:v>
                </c:pt>
                <c:pt idx="5359">
                  <c:v>174.988742</c:v>
                </c:pt>
                <c:pt idx="5360">
                  <c:v>174.93377000000001</c:v>
                </c:pt>
                <c:pt idx="5361">
                  <c:v>174.87383</c:v>
                </c:pt>
                <c:pt idx="5362">
                  <c:v>174.83077399999999</c:v>
                </c:pt>
                <c:pt idx="5363">
                  <c:v>174.760448</c:v>
                </c:pt>
                <c:pt idx="5364">
                  <c:v>174.70383799999999</c:v>
                </c:pt>
                <c:pt idx="5365">
                  <c:v>174.64488800000001</c:v>
                </c:pt>
                <c:pt idx="5366">
                  <c:v>174.578666</c:v>
                </c:pt>
                <c:pt idx="5367">
                  <c:v>174.5231</c:v>
                </c:pt>
                <c:pt idx="5368">
                  <c:v>174.47189</c:v>
                </c:pt>
                <c:pt idx="5369">
                  <c:v>174.42465799999999</c:v>
                </c:pt>
                <c:pt idx="5370">
                  <c:v>174.36338599999999</c:v>
                </c:pt>
                <c:pt idx="5371">
                  <c:v>174.29291599999999</c:v>
                </c:pt>
                <c:pt idx="5372">
                  <c:v>174.22777400000001</c:v>
                </c:pt>
                <c:pt idx="5373">
                  <c:v>174.17532199999999</c:v>
                </c:pt>
                <c:pt idx="5374">
                  <c:v>174.11786599999999</c:v>
                </c:pt>
                <c:pt idx="5375">
                  <c:v>174.05202199999999</c:v>
                </c:pt>
                <c:pt idx="5376">
                  <c:v>173.99471</c:v>
                </c:pt>
                <c:pt idx="5377">
                  <c:v>173.94773000000001</c:v>
                </c:pt>
                <c:pt idx="5378">
                  <c:v>173.89056199999999</c:v>
                </c:pt>
                <c:pt idx="5379">
                  <c:v>173.843492</c:v>
                </c:pt>
                <c:pt idx="5380">
                  <c:v>173.777342</c:v>
                </c:pt>
                <c:pt idx="5381">
                  <c:v>173.71057999999999</c:v>
                </c:pt>
                <c:pt idx="5382">
                  <c:v>173.66657000000001</c:v>
                </c:pt>
                <c:pt idx="5383">
                  <c:v>173.593706</c:v>
                </c:pt>
                <c:pt idx="5384">
                  <c:v>173.51772800000001</c:v>
                </c:pt>
                <c:pt idx="5385">
                  <c:v>173.45939000000001</c:v>
                </c:pt>
                <c:pt idx="5386">
                  <c:v>173.40418399999999</c:v>
                </c:pt>
                <c:pt idx="5387">
                  <c:v>173.370272</c:v>
                </c:pt>
                <c:pt idx="5388">
                  <c:v>173.284628</c:v>
                </c:pt>
                <c:pt idx="5389">
                  <c:v>173.232752</c:v>
                </c:pt>
                <c:pt idx="5390">
                  <c:v>173.175782</c:v>
                </c:pt>
                <c:pt idx="5391">
                  <c:v>173.11899199999999</c:v>
                </c:pt>
                <c:pt idx="5392">
                  <c:v>173.06274199999999</c:v>
                </c:pt>
                <c:pt idx="5393">
                  <c:v>173.006708</c:v>
                </c:pt>
                <c:pt idx="5394">
                  <c:v>172.94378</c:v>
                </c:pt>
                <c:pt idx="5395">
                  <c:v>172.903784</c:v>
                </c:pt>
                <c:pt idx="5396">
                  <c:v>172.84445600000001</c:v>
                </c:pt>
                <c:pt idx="5397">
                  <c:v>172.77112399999999</c:v>
                </c:pt>
                <c:pt idx="5398">
                  <c:v>172.70833999999999</c:v>
                </c:pt>
                <c:pt idx="5399">
                  <c:v>172.66017199999999</c:v>
                </c:pt>
                <c:pt idx="5400">
                  <c:v>172.60249999999999</c:v>
                </c:pt>
                <c:pt idx="5401">
                  <c:v>172.54826600000001</c:v>
                </c:pt>
                <c:pt idx="5402">
                  <c:v>172.48004599999999</c:v>
                </c:pt>
                <c:pt idx="5403">
                  <c:v>172.43452400000001</c:v>
                </c:pt>
                <c:pt idx="5404">
                  <c:v>172.374764</c:v>
                </c:pt>
                <c:pt idx="5405">
                  <c:v>172.31561600000001</c:v>
                </c:pt>
                <c:pt idx="5406">
                  <c:v>172.27112</c:v>
                </c:pt>
                <c:pt idx="5407">
                  <c:v>172.216634</c:v>
                </c:pt>
                <c:pt idx="5408">
                  <c:v>172.14727999999999</c:v>
                </c:pt>
                <c:pt idx="5409">
                  <c:v>172.086566</c:v>
                </c:pt>
                <c:pt idx="5410">
                  <c:v>172.04039599999999</c:v>
                </c:pt>
                <c:pt idx="5411">
                  <c:v>171.96897200000001</c:v>
                </c:pt>
                <c:pt idx="5412">
                  <c:v>171.915854</c:v>
                </c:pt>
                <c:pt idx="5413">
                  <c:v>171.866084</c:v>
                </c:pt>
                <c:pt idx="5414">
                  <c:v>171.80945600000001</c:v>
                </c:pt>
                <c:pt idx="5415">
                  <c:v>171.74755400000001</c:v>
                </c:pt>
                <c:pt idx="5416">
                  <c:v>171.69326599999999</c:v>
                </c:pt>
                <c:pt idx="5417">
                  <c:v>171.63354200000001</c:v>
                </c:pt>
                <c:pt idx="5418">
                  <c:v>171.58422200000001</c:v>
                </c:pt>
                <c:pt idx="5419">
                  <c:v>171.53050999999999</c:v>
                </c:pt>
                <c:pt idx="5420">
                  <c:v>171.47452999999999</c:v>
                </c:pt>
                <c:pt idx="5421">
                  <c:v>171.405824</c:v>
                </c:pt>
                <c:pt idx="5422">
                  <c:v>171.353318</c:v>
                </c:pt>
                <c:pt idx="5423">
                  <c:v>171.30425</c:v>
                </c:pt>
                <c:pt idx="5424">
                  <c:v>171.25494800000001</c:v>
                </c:pt>
                <c:pt idx="5425">
                  <c:v>171.17585600000001</c:v>
                </c:pt>
                <c:pt idx="5426">
                  <c:v>171.13110800000001</c:v>
                </c:pt>
                <c:pt idx="5427">
                  <c:v>171.06531799999999</c:v>
                </c:pt>
                <c:pt idx="5428">
                  <c:v>170.99569399999999</c:v>
                </c:pt>
                <c:pt idx="5429">
                  <c:v>170.95555400000001</c:v>
                </c:pt>
                <c:pt idx="5430">
                  <c:v>170.91071600000001</c:v>
                </c:pt>
                <c:pt idx="5431">
                  <c:v>170.84928199999999</c:v>
                </c:pt>
                <c:pt idx="5432">
                  <c:v>170.80075400000001</c:v>
                </c:pt>
                <c:pt idx="5433">
                  <c:v>170.73613399999999</c:v>
                </c:pt>
                <c:pt idx="5434">
                  <c:v>170.678372</c:v>
                </c:pt>
                <c:pt idx="5435">
                  <c:v>170.626262</c:v>
                </c:pt>
                <c:pt idx="5436">
                  <c:v>170.57633000000001</c:v>
                </c:pt>
                <c:pt idx="5437">
                  <c:v>170.530934</c:v>
                </c:pt>
                <c:pt idx="5438">
                  <c:v>170.45626999999999</c:v>
                </c:pt>
                <c:pt idx="5439">
                  <c:v>170.399912</c:v>
                </c:pt>
                <c:pt idx="5440">
                  <c:v>170.33696599999999</c:v>
                </c:pt>
                <c:pt idx="5441">
                  <c:v>170.28242599999999</c:v>
                </c:pt>
                <c:pt idx="5442">
                  <c:v>170.230604</c:v>
                </c:pt>
                <c:pt idx="5443">
                  <c:v>170.177378</c:v>
                </c:pt>
                <c:pt idx="5444">
                  <c:v>170.11509799999999</c:v>
                </c:pt>
                <c:pt idx="5445">
                  <c:v>170.070188</c:v>
                </c:pt>
                <c:pt idx="5446">
                  <c:v>170.01271399999999</c:v>
                </c:pt>
                <c:pt idx="5447">
                  <c:v>169.97009</c:v>
                </c:pt>
                <c:pt idx="5448">
                  <c:v>169.910078</c:v>
                </c:pt>
                <c:pt idx="5449">
                  <c:v>169.85220799999999</c:v>
                </c:pt>
                <c:pt idx="5450">
                  <c:v>169.799522</c:v>
                </c:pt>
                <c:pt idx="5451">
                  <c:v>169.733732</c:v>
                </c:pt>
                <c:pt idx="5452">
                  <c:v>169.67332400000001</c:v>
                </c:pt>
                <c:pt idx="5453">
                  <c:v>169.629098</c:v>
                </c:pt>
                <c:pt idx="5454">
                  <c:v>169.579004</c:v>
                </c:pt>
                <c:pt idx="5455">
                  <c:v>169.51701199999999</c:v>
                </c:pt>
                <c:pt idx="5456">
                  <c:v>169.46472199999999</c:v>
                </c:pt>
                <c:pt idx="5457">
                  <c:v>169.39931000000001</c:v>
                </c:pt>
                <c:pt idx="5458">
                  <c:v>169.33926199999999</c:v>
                </c:pt>
                <c:pt idx="5459">
                  <c:v>169.28934799999999</c:v>
                </c:pt>
                <c:pt idx="5460">
                  <c:v>169.243358</c:v>
                </c:pt>
                <c:pt idx="5461">
                  <c:v>169.17809</c:v>
                </c:pt>
                <c:pt idx="5462">
                  <c:v>169.133216</c:v>
                </c:pt>
                <c:pt idx="5463">
                  <c:v>169.087838</c:v>
                </c:pt>
                <c:pt idx="5464">
                  <c:v>169.02829399999999</c:v>
                </c:pt>
                <c:pt idx="5465">
                  <c:v>168.96900199999999</c:v>
                </c:pt>
                <c:pt idx="5466">
                  <c:v>168.92047400000001</c:v>
                </c:pt>
                <c:pt idx="5467">
                  <c:v>168.85754600000001</c:v>
                </c:pt>
                <c:pt idx="5468">
                  <c:v>168.80667800000001</c:v>
                </c:pt>
                <c:pt idx="5469">
                  <c:v>168.74204</c:v>
                </c:pt>
                <c:pt idx="5470">
                  <c:v>168.69192799999999</c:v>
                </c:pt>
                <c:pt idx="5471">
                  <c:v>168.651194</c:v>
                </c:pt>
                <c:pt idx="5472">
                  <c:v>168.58234400000001</c:v>
                </c:pt>
                <c:pt idx="5473">
                  <c:v>168.52449200000001</c:v>
                </c:pt>
                <c:pt idx="5474">
                  <c:v>168.48032000000001</c:v>
                </c:pt>
                <c:pt idx="5475">
                  <c:v>168.42353</c:v>
                </c:pt>
                <c:pt idx="5476">
                  <c:v>168.37345400000001</c:v>
                </c:pt>
                <c:pt idx="5477">
                  <c:v>168.32395399999999</c:v>
                </c:pt>
                <c:pt idx="5478">
                  <c:v>168.26174599999999</c:v>
                </c:pt>
                <c:pt idx="5479">
                  <c:v>168.201392</c:v>
                </c:pt>
                <c:pt idx="5480">
                  <c:v>168.15221600000001</c:v>
                </c:pt>
                <c:pt idx="5481">
                  <c:v>168.09809000000001</c:v>
                </c:pt>
                <c:pt idx="5482">
                  <c:v>168.03373999999999</c:v>
                </c:pt>
                <c:pt idx="5483">
                  <c:v>168.00341</c:v>
                </c:pt>
                <c:pt idx="5484">
                  <c:v>167.938322</c:v>
                </c:pt>
                <c:pt idx="5485">
                  <c:v>167.88034400000001</c:v>
                </c:pt>
                <c:pt idx="5486">
                  <c:v>167.83295000000001</c:v>
                </c:pt>
                <c:pt idx="5487">
                  <c:v>167.78013799999999</c:v>
                </c:pt>
                <c:pt idx="5488">
                  <c:v>167.711252</c:v>
                </c:pt>
                <c:pt idx="5489">
                  <c:v>167.66166200000001</c:v>
                </c:pt>
                <c:pt idx="5490">
                  <c:v>167.61682400000001</c:v>
                </c:pt>
                <c:pt idx="5491">
                  <c:v>167.57319200000001</c:v>
                </c:pt>
                <c:pt idx="5492">
                  <c:v>167.495666</c:v>
                </c:pt>
                <c:pt idx="5493">
                  <c:v>167.43669800000001</c:v>
                </c:pt>
                <c:pt idx="5494">
                  <c:v>167.39322799999999</c:v>
                </c:pt>
                <c:pt idx="5495">
                  <c:v>167.34383600000001</c:v>
                </c:pt>
                <c:pt idx="5496">
                  <c:v>167.28917000000001</c:v>
                </c:pt>
                <c:pt idx="5497">
                  <c:v>167.23858999999999</c:v>
                </c:pt>
                <c:pt idx="5498">
                  <c:v>167.184338</c:v>
                </c:pt>
                <c:pt idx="5499">
                  <c:v>167.12997799999999</c:v>
                </c:pt>
                <c:pt idx="5500">
                  <c:v>167.08596800000001</c:v>
                </c:pt>
                <c:pt idx="5501">
                  <c:v>167.038196</c:v>
                </c:pt>
                <c:pt idx="5502">
                  <c:v>166.978544</c:v>
                </c:pt>
                <c:pt idx="5503">
                  <c:v>166.92236600000001</c:v>
                </c:pt>
                <c:pt idx="5504">
                  <c:v>166.87245200000001</c:v>
                </c:pt>
                <c:pt idx="5505">
                  <c:v>166.82070200000001</c:v>
                </c:pt>
                <c:pt idx="5506">
                  <c:v>166.766108</c:v>
                </c:pt>
                <c:pt idx="5507">
                  <c:v>166.70782399999999</c:v>
                </c:pt>
                <c:pt idx="5508">
                  <c:v>166.66233800000001</c:v>
                </c:pt>
                <c:pt idx="5509">
                  <c:v>166.611254</c:v>
                </c:pt>
                <c:pt idx="5510">
                  <c:v>166.55723599999999</c:v>
                </c:pt>
                <c:pt idx="5511">
                  <c:v>166.49749399999999</c:v>
                </c:pt>
                <c:pt idx="5512">
                  <c:v>166.44182000000001</c:v>
                </c:pt>
                <c:pt idx="5513">
                  <c:v>166.388882</c:v>
                </c:pt>
                <c:pt idx="5514">
                  <c:v>166.34164999999999</c:v>
                </c:pt>
                <c:pt idx="5515">
                  <c:v>166.27270999999999</c:v>
                </c:pt>
                <c:pt idx="5516">
                  <c:v>166.244936</c:v>
                </c:pt>
                <c:pt idx="5517">
                  <c:v>166.19428400000001</c:v>
                </c:pt>
                <c:pt idx="5518">
                  <c:v>166.13781800000001</c:v>
                </c:pt>
                <c:pt idx="5519">
                  <c:v>166.07217199999999</c:v>
                </c:pt>
                <c:pt idx="5520">
                  <c:v>166.029044</c:v>
                </c:pt>
                <c:pt idx="5521">
                  <c:v>165.96183199999999</c:v>
                </c:pt>
                <c:pt idx="5522">
                  <c:v>165.91062199999999</c:v>
                </c:pt>
                <c:pt idx="5523">
                  <c:v>165.875486</c:v>
                </c:pt>
                <c:pt idx="5524">
                  <c:v>165.81227000000001</c:v>
                </c:pt>
                <c:pt idx="5525">
                  <c:v>165.756902</c:v>
                </c:pt>
                <c:pt idx="5526">
                  <c:v>165.71186599999999</c:v>
                </c:pt>
                <c:pt idx="5527">
                  <c:v>165.65617399999999</c:v>
                </c:pt>
                <c:pt idx="5528">
                  <c:v>165.59005999999999</c:v>
                </c:pt>
                <c:pt idx="5529">
                  <c:v>165.53811200000001</c:v>
                </c:pt>
                <c:pt idx="5530">
                  <c:v>165.487334</c:v>
                </c:pt>
                <c:pt idx="5531">
                  <c:v>165.44546600000001</c:v>
                </c:pt>
                <c:pt idx="5532">
                  <c:v>165.38761400000001</c:v>
                </c:pt>
                <c:pt idx="5533">
                  <c:v>165.32212999999999</c:v>
                </c:pt>
                <c:pt idx="5534">
                  <c:v>165.27729199999999</c:v>
                </c:pt>
                <c:pt idx="5535">
                  <c:v>165.241724</c:v>
                </c:pt>
                <c:pt idx="5536">
                  <c:v>165.19168400000001</c:v>
                </c:pt>
                <c:pt idx="5537">
                  <c:v>165.12791000000001</c:v>
                </c:pt>
                <c:pt idx="5538">
                  <c:v>165.06978799999999</c:v>
                </c:pt>
                <c:pt idx="5539">
                  <c:v>165.00012799999999</c:v>
                </c:pt>
                <c:pt idx="5540">
                  <c:v>164.96627000000001</c:v>
                </c:pt>
                <c:pt idx="5541">
                  <c:v>164.92287200000001</c:v>
                </c:pt>
                <c:pt idx="5542">
                  <c:v>164.85944000000001</c:v>
                </c:pt>
                <c:pt idx="5543">
                  <c:v>164.80389199999999</c:v>
                </c:pt>
                <c:pt idx="5544">
                  <c:v>164.75635399999999</c:v>
                </c:pt>
                <c:pt idx="5545">
                  <c:v>164.713514</c:v>
                </c:pt>
                <c:pt idx="5546">
                  <c:v>164.64596</c:v>
                </c:pt>
                <c:pt idx="5547">
                  <c:v>164.61379400000001</c:v>
                </c:pt>
                <c:pt idx="5548">
                  <c:v>164.56402399999999</c:v>
                </c:pt>
                <c:pt idx="5549">
                  <c:v>164.49803600000001</c:v>
                </c:pt>
                <c:pt idx="5550">
                  <c:v>164.45197400000001</c:v>
                </c:pt>
                <c:pt idx="5551">
                  <c:v>164.39817199999999</c:v>
                </c:pt>
                <c:pt idx="5552">
                  <c:v>164.33884399999999</c:v>
                </c:pt>
                <c:pt idx="5553">
                  <c:v>164.27836400000001</c:v>
                </c:pt>
                <c:pt idx="5554">
                  <c:v>164.22580400000001</c:v>
                </c:pt>
                <c:pt idx="5555">
                  <c:v>164.18294599999999</c:v>
                </c:pt>
                <c:pt idx="5556">
                  <c:v>164.13971000000001</c:v>
                </c:pt>
                <c:pt idx="5557">
                  <c:v>164.08317199999999</c:v>
                </c:pt>
                <c:pt idx="5558">
                  <c:v>164.03649799999999</c:v>
                </c:pt>
                <c:pt idx="5559">
                  <c:v>163.97933</c:v>
                </c:pt>
                <c:pt idx="5560">
                  <c:v>163.909256</c:v>
                </c:pt>
                <c:pt idx="5561">
                  <c:v>163.87044800000001</c:v>
                </c:pt>
                <c:pt idx="5562">
                  <c:v>163.81941800000001</c:v>
                </c:pt>
                <c:pt idx="5563">
                  <c:v>163.78248199999999</c:v>
                </c:pt>
                <c:pt idx="5564">
                  <c:v>163.72327999999999</c:v>
                </c:pt>
                <c:pt idx="5565">
                  <c:v>163.666166</c:v>
                </c:pt>
                <c:pt idx="5566">
                  <c:v>163.61639600000001</c:v>
                </c:pt>
                <c:pt idx="5567">
                  <c:v>163.566284</c:v>
                </c:pt>
                <c:pt idx="5568">
                  <c:v>163.52349799999999</c:v>
                </c:pt>
                <c:pt idx="5569">
                  <c:v>163.45281199999999</c:v>
                </c:pt>
                <c:pt idx="5570">
                  <c:v>163.40318600000001</c:v>
                </c:pt>
                <c:pt idx="5571">
                  <c:v>163.35777200000001</c:v>
                </c:pt>
                <c:pt idx="5572">
                  <c:v>163.321538</c:v>
                </c:pt>
                <c:pt idx="5573">
                  <c:v>163.260032</c:v>
                </c:pt>
                <c:pt idx="5574">
                  <c:v>163.20929000000001</c:v>
                </c:pt>
                <c:pt idx="5575">
                  <c:v>163.15826000000001</c:v>
                </c:pt>
                <c:pt idx="5576">
                  <c:v>163.10875999999999</c:v>
                </c:pt>
                <c:pt idx="5577">
                  <c:v>163.04608400000001</c:v>
                </c:pt>
                <c:pt idx="5578">
                  <c:v>163.00072399999999</c:v>
                </c:pt>
                <c:pt idx="5579">
                  <c:v>162.94173799999999</c:v>
                </c:pt>
                <c:pt idx="5580">
                  <c:v>162.89313799999999</c:v>
                </c:pt>
                <c:pt idx="5581">
                  <c:v>162.84752599999999</c:v>
                </c:pt>
                <c:pt idx="5582">
                  <c:v>162.810428</c:v>
                </c:pt>
                <c:pt idx="5583">
                  <c:v>162.756212</c:v>
                </c:pt>
                <c:pt idx="5584">
                  <c:v>162.71274199999999</c:v>
                </c:pt>
                <c:pt idx="5585">
                  <c:v>162.66398000000001</c:v>
                </c:pt>
                <c:pt idx="5586">
                  <c:v>162.60395</c:v>
                </c:pt>
                <c:pt idx="5587">
                  <c:v>162.544712</c:v>
                </c:pt>
                <c:pt idx="5588">
                  <c:v>162.509468</c:v>
                </c:pt>
                <c:pt idx="5589">
                  <c:v>162.45230000000001</c:v>
                </c:pt>
                <c:pt idx="5590">
                  <c:v>162.39529400000001</c:v>
                </c:pt>
                <c:pt idx="5591">
                  <c:v>162.36249799999999</c:v>
                </c:pt>
                <c:pt idx="5592">
                  <c:v>162.30822800000001</c:v>
                </c:pt>
                <c:pt idx="5593">
                  <c:v>162.25651400000001</c:v>
                </c:pt>
                <c:pt idx="5594">
                  <c:v>162.20033599999999</c:v>
                </c:pt>
                <c:pt idx="5595">
                  <c:v>162.15463399999999</c:v>
                </c:pt>
                <c:pt idx="5596">
                  <c:v>162.09437</c:v>
                </c:pt>
                <c:pt idx="5597">
                  <c:v>162.04663400000001</c:v>
                </c:pt>
                <c:pt idx="5598">
                  <c:v>161.99319199999999</c:v>
                </c:pt>
                <c:pt idx="5599">
                  <c:v>161.944322</c:v>
                </c:pt>
                <c:pt idx="5600">
                  <c:v>161.88287</c:v>
                </c:pt>
                <c:pt idx="5601">
                  <c:v>161.84191999999999</c:v>
                </c:pt>
                <c:pt idx="5602">
                  <c:v>161.78863999999999</c:v>
                </c:pt>
                <c:pt idx="5603">
                  <c:v>161.72513599999999</c:v>
                </c:pt>
                <c:pt idx="5604">
                  <c:v>161.68593200000001</c:v>
                </c:pt>
                <c:pt idx="5605">
                  <c:v>161.65200200000001</c:v>
                </c:pt>
                <c:pt idx="5606">
                  <c:v>161.59701200000001</c:v>
                </c:pt>
                <c:pt idx="5607">
                  <c:v>161.543228</c:v>
                </c:pt>
                <c:pt idx="5608">
                  <c:v>161.48714000000001</c:v>
                </c:pt>
                <c:pt idx="5609">
                  <c:v>161.43852200000001</c:v>
                </c:pt>
                <c:pt idx="5610">
                  <c:v>161.39332400000001</c:v>
                </c:pt>
                <c:pt idx="5611">
                  <c:v>161.345606</c:v>
                </c:pt>
                <c:pt idx="5612">
                  <c:v>161.30074999999999</c:v>
                </c:pt>
                <c:pt idx="5613">
                  <c:v>161.23775000000001</c:v>
                </c:pt>
                <c:pt idx="5614">
                  <c:v>161.19238999999999</c:v>
                </c:pt>
                <c:pt idx="5615">
                  <c:v>161.15356399999999</c:v>
                </c:pt>
                <c:pt idx="5616">
                  <c:v>161.101958</c:v>
                </c:pt>
                <c:pt idx="5617">
                  <c:v>161.03843599999999</c:v>
                </c:pt>
                <c:pt idx="5618">
                  <c:v>160.998548</c:v>
                </c:pt>
                <c:pt idx="5619">
                  <c:v>160.94611399999999</c:v>
                </c:pt>
                <c:pt idx="5620">
                  <c:v>160.89556999999999</c:v>
                </c:pt>
                <c:pt idx="5621">
                  <c:v>160.83824000000001</c:v>
                </c:pt>
                <c:pt idx="5622">
                  <c:v>160.78936999999999</c:v>
                </c:pt>
                <c:pt idx="5623">
                  <c:v>160.73860999999999</c:v>
                </c:pt>
                <c:pt idx="5624">
                  <c:v>160.70025200000001</c:v>
                </c:pt>
                <c:pt idx="5625">
                  <c:v>160.64342600000001</c:v>
                </c:pt>
                <c:pt idx="5626">
                  <c:v>160.594268</c:v>
                </c:pt>
                <c:pt idx="5627">
                  <c:v>160.55209400000001</c:v>
                </c:pt>
                <c:pt idx="5628">
                  <c:v>160.516166</c:v>
                </c:pt>
                <c:pt idx="5629">
                  <c:v>160.46135599999999</c:v>
                </c:pt>
                <c:pt idx="5630">
                  <c:v>160.39612399999999</c:v>
                </c:pt>
                <c:pt idx="5631">
                  <c:v>160.352744</c:v>
                </c:pt>
                <c:pt idx="5632">
                  <c:v>160.31353999999999</c:v>
                </c:pt>
                <c:pt idx="5633">
                  <c:v>160.261754</c:v>
                </c:pt>
                <c:pt idx="5634">
                  <c:v>160.20832999999999</c:v>
                </c:pt>
                <c:pt idx="5635">
                  <c:v>160.168982</c:v>
                </c:pt>
                <c:pt idx="5636">
                  <c:v>160.133126</c:v>
                </c:pt>
                <c:pt idx="5637">
                  <c:v>160.066562</c:v>
                </c:pt>
                <c:pt idx="5638">
                  <c:v>160.02339799999999</c:v>
                </c:pt>
                <c:pt idx="5639">
                  <c:v>159.982304</c:v>
                </c:pt>
                <c:pt idx="5640">
                  <c:v>159.910934</c:v>
                </c:pt>
                <c:pt idx="5641">
                  <c:v>159.86514199999999</c:v>
                </c:pt>
                <c:pt idx="5642">
                  <c:v>159.81562400000001</c:v>
                </c:pt>
                <c:pt idx="5643">
                  <c:v>159.76943600000001</c:v>
                </c:pt>
                <c:pt idx="5644">
                  <c:v>159.72846799999999</c:v>
                </c:pt>
                <c:pt idx="5645">
                  <c:v>159.68573599999999</c:v>
                </c:pt>
                <c:pt idx="5646">
                  <c:v>159.63330199999999</c:v>
                </c:pt>
                <c:pt idx="5647">
                  <c:v>159.580724</c:v>
                </c:pt>
                <c:pt idx="5648">
                  <c:v>159.53064800000001</c:v>
                </c:pt>
                <c:pt idx="5649">
                  <c:v>159.489464</c:v>
                </c:pt>
                <c:pt idx="5650">
                  <c:v>159.43812800000001</c:v>
                </c:pt>
                <c:pt idx="5651">
                  <c:v>159.40428800000001</c:v>
                </c:pt>
                <c:pt idx="5652">
                  <c:v>159.35757799999999</c:v>
                </c:pt>
                <c:pt idx="5653">
                  <c:v>159.299744</c:v>
                </c:pt>
                <c:pt idx="5654">
                  <c:v>159.24509599999999</c:v>
                </c:pt>
                <c:pt idx="5655">
                  <c:v>159.195866</c:v>
                </c:pt>
                <c:pt idx="5656">
                  <c:v>159.15705800000001</c:v>
                </c:pt>
                <c:pt idx="5657">
                  <c:v>159.10788199999999</c:v>
                </c:pt>
                <c:pt idx="5658">
                  <c:v>159.050984</c:v>
                </c:pt>
                <c:pt idx="5659">
                  <c:v>159.01019600000001</c:v>
                </c:pt>
                <c:pt idx="5660">
                  <c:v>158.956682</c:v>
                </c:pt>
                <c:pt idx="5661">
                  <c:v>158.919566</c:v>
                </c:pt>
                <c:pt idx="5662">
                  <c:v>158.869958</c:v>
                </c:pt>
                <c:pt idx="5663">
                  <c:v>158.80757</c:v>
                </c:pt>
                <c:pt idx="5664">
                  <c:v>158.766008</c:v>
                </c:pt>
                <c:pt idx="5665">
                  <c:v>158.72995399999999</c:v>
                </c:pt>
                <c:pt idx="5666">
                  <c:v>158.67545000000001</c:v>
                </c:pt>
                <c:pt idx="5667">
                  <c:v>158.62958599999999</c:v>
                </c:pt>
                <c:pt idx="5668">
                  <c:v>158.57608999999999</c:v>
                </c:pt>
                <c:pt idx="5669">
                  <c:v>158.53375399999999</c:v>
                </c:pt>
                <c:pt idx="5670">
                  <c:v>158.48931200000001</c:v>
                </c:pt>
                <c:pt idx="5671">
                  <c:v>158.433404</c:v>
                </c:pt>
                <c:pt idx="5672">
                  <c:v>158.39686399999999</c:v>
                </c:pt>
                <c:pt idx="5673">
                  <c:v>158.340182</c:v>
                </c:pt>
                <c:pt idx="5674">
                  <c:v>158.29919599999999</c:v>
                </c:pt>
                <c:pt idx="5675">
                  <c:v>158.25527600000001</c:v>
                </c:pt>
                <c:pt idx="5676">
                  <c:v>158.21592799999999</c:v>
                </c:pt>
                <c:pt idx="5677">
                  <c:v>158.15597</c:v>
                </c:pt>
                <c:pt idx="5678">
                  <c:v>158.112662</c:v>
                </c:pt>
                <c:pt idx="5679">
                  <c:v>158.068544</c:v>
                </c:pt>
                <c:pt idx="5680">
                  <c:v>157.99974800000001</c:v>
                </c:pt>
                <c:pt idx="5681">
                  <c:v>157.95330799999999</c:v>
                </c:pt>
                <c:pt idx="5682">
                  <c:v>157.91370800000001</c:v>
                </c:pt>
                <c:pt idx="5683">
                  <c:v>157.86734000000001</c:v>
                </c:pt>
                <c:pt idx="5684">
                  <c:v>157.81927999999999</c:v>
                </c:pt>
                <c:pt idx="5685">
                  <c:v>157.78162399999999</c:v>
                </c:pt>
                <c:pt idx="5686">
                  <c:v>157.72586000000001</c:v>
                </c:pt>
                <c:pt idx="5687">
                  <c:v>157.68266</c:v>
                </c:pt>
                <c:pt idx="5688">
                  <c:v>157.634996</c:v>
                </c:pt>
                <c:pt idx="5689">
                  <c:v>157.590104</c:v>
                </c:pt>
                <c:pt idx="5690">
                  <c:v>157.53173000000001</c:v>
                </c:pt>
                <c:pt idx="5691">
                  <c:v>157.48737800000001</c:v>
                </c:pt>
                <c:pt idx="5692">
                  <c:v>157.45045999999999</c:v>
                </c:pt>
                <c:pt idx="5693">
                  <c:v>157.38124999999999</c:v>
                </c:pt>
                <c:pt idx="5694">
                  <c:v>157.33580000000001</c:v>
                </c:pt>
                <c:pt idx="5695">
                  <c:v>157.29022399999999</c:v>
                </c:pt>
                <c:pt idx="5696">
                  <c:v>157.254818</c:v>
                </c:pt>
                <c:pt idx="5697">
                  <c:v>157.216172</c:v>
                </c:pt>
                <c:pt idx="5698">
                  <c:v>157.165682</c:v>
                </c:pt>
                <c:pt idx="5699">
                  <c:v>157.10478800000001</c:v>
                </c:pt>
                <c:pt idx="5700">
                  <c:v>157.05156199999999</c:v>
                </c:pt>
                <c:pt idx="5701">
                  <c:v>157.00863200000001</c:v>
                </c:pt>
                <c:pt idx="5702">
                  <c:v>156.96730400000001</c:v>
                </c:pt>
                <c:pt idx="5703">
                  <c:v>156.91128800000001</c:v>
                </c:pt>
                <c:pt idx="5704">
                  <c:v>156.86268799999999</c:v>
                </c:pt>
                <c:pt idx="5705">
                  <c:v>156.811352</c:v>
                </c:pt>
                <c:pt idx="5706">
                  <c:v>156.774092</c:v>
                </c:pt>
                <c:pt idx="5707">
                  <c:v>156.72702200000001</c:v>
                </c:pt>
                <c:pt idx="5708">
                  <c:v>156.67361600000001</c:v>
                </c:pt>
                <c:pt idx="5709">
                  <c:v>156.620912</c:v>
                </c:pt>
                <c:pt idx="5710">
                  <c:v>156.58138400000001</c:v>
                </c:pt>
                <c:pt idx="5711">
                  <c:v>156.54113599999999</c:v>
                </c:pt>
                <c:pt idx="5712">
                  <c:v>156.499808</c:v>
                </c:pt>
                <c:pt idx="5713">
                  <c:v>156.45394400000001</c:v>
                </c:pt>
                <c:pt idx="5714">
                  <c:v>156.407162</c:v>
                </c:pt>
                <c:pt idx="5715">
                  <c:v>156.36513199999999</c:v>
                </c:pt>
                <c:pt idx="5716">
                  <c:v>156.31656799999999</c:v>
                </c:pt>
                <c:pt idx="5717">
                  <c:v>156.25488200000001</c:v>
                </c:pt>
                <c:pt idx="5718">
                  <c:v>156.223184</c:v>
                </c:pt>
                <c:pt idx="5719">
                  <c:v>156.18097399999999</c:v>
                </c:pt>
                <c:pt idx="5720">
                  <c:v>156.127388</c:v>
                </c:pt>
                <c:pt idx="5721">
                  <c:v>156.069626</c:v>
                </c:pt>
                <c:pt idx="5722">
                  <c:v>156.01002800000001</c:v>
                </c:pt>
                <c:pt idx="5723">
                  <c:v>155.98898600000001</c:v>
                </c:pt>
                <c:pt idx="5724">
                  <c:v>155.956388</c:v>
                </c:pt>
                <c:pt idx="5725">
                  <c:v>155.89549400000001</c:v>
                </c:pt>
                <c:pt idx="5726">
                  <c:v>155.83866800000001</c:v>
                </c:pt>
                <c:pt idx="5727">
                  <c:v>155.79440600000001</c:v>
                </c:pt>
                <c:pt idx="5728">
                  <c:v>155.75649799999999</c:v>
                </c:pt>
                <c:pt idx="5729">
                  <c:v>155.704748</c:v>
                </c:pt>
                <c:pt idx="5730">
                  <c:v>155.65382600000001</c:v>
                </c:pt>
                <c:pt idx="5731">
                  <c:v>155.59993399999999</c:v>
                </c:pt>
                <c:pt idx="5732">
                  <c:v>155.56769600000001</c:v>
                </c:pt>
                <c:pt idx="5733">
                  <c:v>155.52854600000001</c:v>
                </c:pt>
                <c:pt idx="5734">
                  <c:v>155.48053999999999</c:v>
                </c:pt>
                <c:pt idx="5735">
                  <c:v>155.42106799999999</c:v>
                </c:pt>
                <c:pt idx="5736">
                  <c:v>155.36971399999999</c:v>
                </c:pt>
                <c:pt idx="5737">
                  <c:v>155.32692800000001</c:v>
                </c:pt>
                <c:pt idx="5738">
                  <c:v>155.27624</c:v>
                </c:pt>
                <c:pt idx="5739">
                  <c:v>155.235254</c:v>
                </c:pt>
                <c:pt idx="5740">
                  <c:v>155.186654</c:v>
                </c:pt>
                <c:pt idx="5741">
                  <c:v>155.14618999999999</c:v>
                </c:pt>
                <c:pt idx="5742">
                  <c:v>155.10187400000001</c:v>
                </c:pt>
                <c:pt idx="5743">
                  <c:v>155.05797200000001</c:v>
                </c:pt>
                <c:pt idx="5744">
                  <c:v>155.00157799999999</c:v>
                </c:pt>
                <c:pt idx="5745">
                  <c:v>154.96566799999999</c:v>
                </c:pt>
                <c:pt idx="5746">
                  <c:v>154.919714</c:v>
                </c:pt>
                <c:pt idx="5747">
                  <c:v>154.86818</c:v>
                </c:pt>
                <c:pt idx="5748">
                  <c:v>154.81761800000001</c:v>
                </c:pt>
                <c:pt idx="5749">
                  <c:v>154.76864</c:v>
                </c:pt>
                <c:pt idx="5750">
                  <c:v>154.72871599999999</c:v>
                </c:pt>
                <c:pt idx="5751">
                  <c:v>154.69181599999999</c:v>
                </c:pt>
                <c:pt idx="5752">
                  <c:v>154.65370999999999</c:v>
                </c:pt>
                <c:pt idx="5753">
                  <c:v>154.61038400000001</c:v>
                </c:pt>
                <c:pt idx="5754">
                  <c:v>154.55766199999999</c:v>
                </c:pt>
                <c:pt idx="5755">
                  <c:v>154.51291399999999</c:v>
                </c:pt>
                <c:pt idx="5756">
                  <c:v>154.476518</c:v>
                </c:pt>
                <c:pt idx="5757">
                  <c:v>154.42789999999999</c:v>
                </c:pt>
                <c:pt idx="5758">
                  <c:v>154.376024</c:v>
                </c:pt>
                <c:pt idx="5759">
                  <c:v>154.32584</c:v>
                </c:pt>
                <c:pt idx="5760">
                  <c:v>154.293926</c:v>
                </c:pt>
                <c:pt idx="5761">
                  <c:v>154.25549599999999</c:v>
                </c:pt>
                <c:pt idx="5762">
                  <c:v>154.194458</c:v>
                </c:pt>
                <c:pt idx="5763">
                  <c:v>154.15048400000001</c:v>
                </c:pt>
                <c:pt idx="5764">
                  <c:v>154.098626</c:v>
                </c:pt>
                <c:pt idx="5765">
                  <c:v>154.065056</c:v>
                </c:pt>
                <c:pt idx="5766">
                  <c:v>154.00947199999999</c:v>
                </c:pt>
                <c:pt idx="5767">
                  <c:v>153.96251000000001</c:v>
                </c:pt>
                <c:pt idx="5768">
                  <c:v>153.92233400000001</c:v>
                </c:pt>
                <c:pt idx="5769">
                  <c:v>153.87548000000001</c:v>
                </c:pt>
                <c:pt idx="5770">
                  <c:v>153.83325199999999</c:v>
                </c:pt>
                <c:pt idx="5771">
                  <c:v>153.77189000000001</c:v>
                </c:pt>
                <c:pt idx="5772">
                  <c:v>153.73113799999999</c:v>
                </c:pt>
                <c:pt idx="5773">
                  <c:v>153.69206</c:v>
                </c:pt>
                <c:pt idx="5774">
                  <c:v>153.64599799999999</c:v>
                </c:pt>
                <c:pt idx="5775">
                  <c:v>153.60827</c:v>
                </c:pt>
                <c:pt idx="5776">
                  <c:v>153.54949999999999</c:v>
                </c:pt>
                <c:pt idx="5777">
                  <c:v>153.515444</c:v>
                </c:pt>
                <c:pt idx="5778">
                  <c:v>153.488516</c:v>
                </c:pt>
                <c:pt idx="5779">
                  <c:v>153.43185199999999</c:v>
                </c:pt>
                <c:pt idx="5780">
                  <c:v>153.39524</c:v>
                </c:pt>
                <c:pt idx="5781">
                  <c:v>153.336614</c:v>
                </c:pt>
                <c:pt idx="5782">
                  <c:v>153.301064</c:v>
                </c:pt>
                <c:pt idx="5783">
                  <c:v>153.26234600000001</c:v>
                </c:pt>
                <c:pt idx="5784">
                  <c:v>153.191318</c:v>
                </c:pt>
                <c:pt idx="5785">
                  <c:v>153.15085400000001</c:v>
                </c:pt>
                <c:pt idx="5786">
                  <c:v>153.12158600000001</c:v>
                </c:pt>
                <c:pt idx="5787">
                  <c:v>153.068792</c:v>
                </c:pt>
                <c:pt idx="5788">
                  <c:v>153.01562000000001</c:v>
                </c:pt>
                <c:pt idx="5789">
                  <c:v>152.97935000000001</c:v>
                </c:pt>
                <c:pt idx="5790">
                  <c:v>152.94905600000001</c:v>
                </c:pt>
                <c:pt idx="5791">
                  <c:v>152.90016800000001</c:v>
                </c:pt>
                <c:pt idx="5792">
                  <c:v>152.85448400000001</c:v>
                </c:pt>
                <c:pt idx="5793">
                  <c:v>152.80079000000001</c:v>
                </c:pt>
                <c:pt idx="5794">
                  <c:v>152.74688</c:v>
                </c:pt>
                <c:pt idx="5795">
                  <c:v>152.71566799999999</c:v>
                </c:pt>
                <c:pt idx="5796">
                  <c:v>152.67830000000001</c:v>
                </c:pt>
                <c:pt idx="5797">
                  <c:v>152.639366</c:v>
                </c:pt>
                <c:pt idx="5798">
                  <c:v>152.579354</c:v>
                </c:pt>
                <c:pt idx="5799">
                  <c:v>152.534426</c:v>
                </c:pt>
                <c:pt idx="5800">
                  <c:v>152.50289000000001</c:v>
                </c:pt>
                <c:pt idx="5801">
                  <c:v>152.44971799999999</c:v>
                </c:pt>
                <c:pt idx="5802">
                  <c:v>152.388518</c:v>
                </c:pt>
                <c:pt idx="5803">
                  <c:v>152.36031199999999</c:v>
                </c:pt>
                <c:pt idx="5804">
                  <c:v>152.313692</c:v>
                </c:pt>
                <c:pt idx="5805">
                  <c:v>152.280878</c:v>
                </c:pt>
                <c:pt idx="5806">
                  <c:v>152.23236800000001</c:v>
                </c:pt>
                <c:pt idx="5807">
                  <c:v>152.16981799999999</c:v>
                </c:pt>
                <c:pt idx="5808">
                  <c:v>152.124548</c:v>
                </c:pt>
                <c:pt idx="5809">
                  <c:v>152.10714200000001</c:v>
                </c:pt>
                <c:pt idx="5810">
                  <c:v>152.06554399999999</c:v>
                </c:pt>
                <c:pt idx="5811">
                  <c:v>152.00508199999999</c:v>
                </c:pt>
                <c:pt idx="5812">
                  <c:v>151.954016</c:v>
                </c:pt>
                <c:pt idx="5813">
                  <c:v>151.91501</c:v>
                </c:pt>
                <c:pt idx="5814">
                  <c:v>151.891088</c:v>
                </c:pt>
                <c:pt idx="5815">
                  <c:v>151.8503</c:v>
                </c:pt>
                <c:pt idx="5816">
                  <c:v>151.78035199999999</c:v>
                </c:pt>
                <c:pt idx="5817">
                  <c:v>151.733192</c:v>
                </c:pt>
                <c:pt idx="5818">
                  <c:v>151.70471599999999</c:v>
                </c:pt>
                <c:pt idx="5819">
                  <c:v>151.659626</c:v>
                </c:pt>
                <c:pt idx="5820">
                  <c:v>151.614194</c:v>
                </c:pt>
                <c:pt idx="5821">
                  <c:v>151.58226199999999</c:v>
                </c:pt>
                <c:pt idx="5822">
                  <c:v>151.53719000000001</c:v>
                </c:pt>
                <c:pt idx="5823">
                  <c:v>151.49247800000001</c:v>
                </c:pt>
                <c:pt idx="5824">
                  <c:v>151.43849599999999</c:v>
                </c:pt>
                <c:pt idx="5825">
                  <c:v>151.394126</c:v>
                </c:pt>
                <c:pt idx="5826">
                  <c:v>151.35366200000001</c:v>
                </c:pt>
                <c:pt idx="5827">
                  <c:v>151.30968799999999</c:v>
                </c:pt>
                <c:pt idx="5828">
                  <c:v>151.27649600000001</c:v>
                </c:pt>
                <c:pt idx="5829">
                  <c:v>151.22143399999999</c:v>
                </c:pt>
                <c:pt idx="5830">
                  <c:v>151.16331199999999</c:v>
                </c:pt>
                <c:pt idx="5831">
                  <c:v>151.130066</c:v>
                </c:pt>
                <c:pt idx="5832">
                  <c:v>151.11244400000001</c:v>
                </c:pt>
                <c:pt idx="5833">
                  <c:v>151.052504</c:v>
                </c:pt>
                <c:pt idx="5834">
                  <c:v>150.99679399999999</c:v>
                </c:pt>
                <c:pt idx="5835">
                  <c:v>150.95611400000001</c:v>
                </c:pt>
                <c:pt idx="5836">
                  <c:v>150.91754</c:v>
                </c:pt>
                <c:pt idx="5837">
                  <c:v>150.87599599999999</c:v>
                </c:pt>
                <c:pt idx="5838">
                  <c:v>150.841364</c:v>
                </c:pt>
                <c:pt idx="5839">
                  <c:v>150.78248600000001</c:v>
                </c:pt>
                <c:pt idx="5840">
                  <c:v>150.739664</c:v>
                </c:pt>
                <c:pt idx="5841">
                  <c:v>150.69146000000001</c:v>
                </c:pt>
                <c:pt idx="5842">
                  <c:v>150.64854800000001</c:v>
                </c:pt>
                <c:pt idx="5843">
                  <c:v>150.59964199999999</c:v>
                </c:pt>
                <c:pt idx="5844">
                  <c:v>150.55196000000001</c:v>
                </c:pt>
                <c:pt idx="5845">
                  <c:v>150.51669799999999</c:v>
                </c:pt>
                <c:pt idx="5846">
                  <c:v>150.48042799999999</c:v>
                </c:pt>
                <c:pt idx="5847">
                  <c:v>150.43810999999999</c:v>
                </c:pt>
                <c:pt idx="5848">
                  <c:v>150.39339799999999</c:v>
                </c:pt>
                <c:pt idx="5849">
                  <c:v>150.35</c:v>
                </c:pt>
                <c:pt idx="5850">
                  <c:v>150.311984</c:v>
                </c:pt>
                <c:pt idx="5851">
                  <c:v>150.27234799999999</c:v>
                </c:pt>
                <c:pt idx="5852">
                  <c:v>150.212444</c:v>
                </c:pt>
                <c:pt idx="5853">
                  <c:v>150.17970199999999</c:v>
                </c:pt>
                <c:pt idx="5854">
                  <c:v>150.14037200000001</c:v>
                </c:pt>
                <c:pt idx="5855">
                  <c:v>150.097712</c:v>
                </c:pt>
                <c:pt idx="5856">
                  <c:v>150.06183799999999</c:v>
                </c:pt>
                <c:pt idx="5857">
                  <c:v>150.013454</c:v>
                </c:pt>
                <c:pt idx="5858">
                  <c:v>149.96294599999999</c:v>
                </c:pt>
                <c:pt idx="5859">
                  <c:v>149.92995199999999</c:v>
                </c:pt>
                <c:pt idx="5860">
                  <c:v>149.87564599999999</c:v>
                </c:pt>
                <c:pt idx="5861">
                  <c:v>149.82616400000001</c:v>
                </c:pt>
                <c:pt idx="5862">
                  <c:v>149.803484</c:v>
                </c:pt>
                <c:pt idx="5863">
                  <c:v>149.77211</c:v>
                </c:pt>
                <c:pt idx="5864">
                  <c:v>149.71490600000001</c:v>
                </c:pt>
                <c:pt idx="5865">
                  <c:v>149.66888</c:v>
                </c:pt>
                <c:pt idx="5866">
                  <c:v>149.62465399999999</c:v>
                </c:pt>
                <c:pt idx="5867">
                  <c:v>149.58415400000001</c:v>
                </c:pt>
                <c:pt idx="5868">
                  <c:v>149.540198</c:v>
                </c:pt>
                <c:pt idx="5869">
                  <c:v>149.505818</c:v>
                </c:pt>
                <c:pt idx="5870">
                  <c:v>149.45869400000001</c:v>
                </c:pt>
                <c:pt idx="5871">
                  <c:v>149.409932</c:v>
                </c:pt>
                <c:pt idx="5872">
                  <c:v>149.38158200000001</c:v>
                </c:pt>
                <c:pt idx="5873">
                  <c:v>149.33208200000001</c:v>
                </c:pt>
                <c:pt idx="5874">
                  <c:v>149.27800999999999</c:v>
                </c:pt>
                <c:pt idx="5875">
                  <c:v>149.23581799999999</c:v>
                </c:pt>
                <c:pt idx="5876">
                  <c:v>149.20591999999999</c:v>
                </c:pt>
                <c:pt idx="5877">
                  <c:v>149.15227999999999</c:v>
                </c:pt>
                <c:pt idx="5878">
                  <c:v>149.11698200000001</c:v>
                </c:pt>
                <c:pt idx="5879">
                  <c:v>149.076032</c:v>
                </c:pt>
                <c:pt idx="5880">
                  <c:v>149.03742199999999</c:v>
                </c:pt>
                <c:pt idx="5881">
                  <c:v>149.004932</c:v>
                </c:pt>
                <c:pt idx="5882">
                  <c:v>148.94378599999999</c:v>
                </c:pt>
                <c:pt idx="5883">
                  <c:v>148.89884000000001</c:v>
                </c:pt>
                <c:pt idx="5884">
                  <c:v>148.854758</c:v>
                </c:pt>
                <c:pt idx="5885">
                  <c:v>148.81164799999999</c:v>
                </c:pt>
                <c:pt idx="5886">
                  <c:v>148.77399199999999</c:v>
                </c:pt>
                <c:pt idx="5887">
                  <c:v>148.74049400000001</c:v>
                </c:pt>
                <c:pt idx="5888">
                  <c:v>148.682624</c:v>
                </c:pt>
                <c:pt idx="5889">
                  <c:v>148.64143999999999</c:v>
                </c:pt>
                <c:pt idx="5890">
                  <c:v>148.60594399999999</c:v>
                </c:pt>
                <c:pt idx="5891">
                  <c:v>148.56584000000001</c:v>
                </c:pt>
                <c:pt idx="5892">
                  <c:v>148.52065999999999</c:v>
                </c:pt>
                <c:pt idx="5893">
                  <c:v>148.494722</c:v>
                </c:pt>
                <c:pt idx="5894">
                  <c:v>148.456616</c:v>
                </c:pt>
                <c:pt idx="5895">
                  <c:v>148.40610799999999</c:v>
                </c:pt>
                <c:pt idx="5896">
                  <c:v>148.359092</c:v>
                </c:pt>
                <c:pt idx="5897">
                  <c:v>148.32197600000001</c:v>
                </c:pt>
                <c:pt idx="5898">
                  <c:v>148.28415799999999</c:v>
                </c:pt>
                <c:pt idx="5899">
                  <c:v>148.23710600000001</c:v>
                </c:pt>
                <c:pt idx="5900">
                  <c:v>148.20510200000001</c:v>
                </c:pt>
                <c:pt idx="5901">
                  <c:v>148.147952</c:v>
                </c:pt>
                <c:pt idx="5902">
                  <c:v>148.099964</c:v>
                </c:pt>
                <c:pt idx="5903">
                  <c:v>148.05591799999999</c:v>
                </c:pt>
                <c:pt idx="5904">
                  <c:v>148.02216799999999</c:v>
                </c:pt>
                <c:pt idx="5905">
                  <c:v>147.98807600000001</c:v>
                </c:pt>
                <c:pt idx="5906">
                  <c:v>147.940628</c:v>
                </c:pt>
                <c:pt idx="5907">
                  <c:v>147.89926399999999</c:v>
                </c:pt>
                <c:pt idx="5908">
                  <c:v>147.86130199999999</c:v>
                </c:pt>
                <c:pt idx="5909">
                  <c:v>147.82028</c:v>
                </c:pt>
                <c:pt idx="5910">
                  <c:v>147.77106800000001</c:v>
                </c:pt>
                <c:pt idx="5911">
                  <c:v>147.732224</c:v>
                </c:pt>
                <c:pt idx="5912">
                  <c:v>147.693938</c:v>
                </c:pt>
                <c:pt idx="5913">
                  <c:v>147.655202</c:v>
                </c:pt>
                <c:pt idx="5914">
                  <c:v>147.61853600000001</c:v>
                </c:pt>
                <c:pt idx="5915">
                  <c:v>147.57333800000001</c:v>
                </c:pt>
                <c:pt idx="5916">
                  <c:v>147.52958000000001</c:v>
                </c:pt>
                <c:pt idx="5917">
                  <c:v>147.48738800000001</c:v>
                </c:pt>
                <c:pt idx="5918">
                  <c:v>147.45122599999999</c:v>
                </c:pt>
                <c:pt idx="5919">
                  <c:v>147.41621599999999</c:v>
                </c:pt>
                <c:pt idx="5920">
                  <c:v>147.36374599999999</c:v>
                </c:pt>
                <c:pt idx="5921">
                  <c:v>147.33095</c:v>
                </c:pt>
                <c:pt idx="5922">
                  <c:v>147.298676</c:v>
                </c:pt>
                <c:pt idx="5923">
                  <c:v>147.23972599999999</c:v>
                </c:pt>
                <c:pt idx="5924">
                  <c:v>147.199568</c:v>
                </c:pt>
                <c:pt idx="5925">
                  <c:v>147.15478400000001</c:v>
                </c:pt>
                <c:pt idx="5926">
                  <c:v>147.128018</c:v>
                </c:pt>
                <c:pt idx="5927">
                  <c:v>147.08264</c:v>
                </c:pt>
                <c:pt idx="5928">
                  <c:v>147.03096199999999</c:v>
                </c:pt>
                <c:pt idx="5929">
                  <c:v>146.99523199999999</c:v>
                </c:pt>
                <c:pt idx="5930">
                  <c:v>146.952482</c:v>
                </c:pt>
                <c:pt idx="5931">
                  <c:v>146.901614</c:v>
                </c:pt>
                <c:pt idx="5932">
                  <c:v>146.87499199999999</c:v>
                </c:pt>
                <c:pt idx="5933">
                  <c:v>146.828588</c:v>
                </c:pt>
                <c:pt idx="5934">
                  <c:v>146.79347000000001</c:v>
                </c:pt>
                <c:pt idx="5935">
                  <c:v>146.74623800000001</c:v>
                </c:pt>
                <c:pt idx="5936">
                  <c:v>146.71454</c:v>
                </c:pt>
                <c:pt idx="5937">
                  <c:v>146.67591200000001</c:v>
                </c:pt>
                <c:pt idx="5938">
                  <c:v>146.63057000000001</c:v>
                </c:pt>
                <c:pt idx="5939">
                  <c:v>146.59642400000001</c:v>
                </c:pt>
                <c:pt idx="5940">
                  <c:v>146.553044</c:v>
                </c:pt>
                <c:pt idx="5941">
                  <c:v>146.515424</c:v>
                </c:pt>
                <c:pt idx="5942">
                  <c:v>146.45220800000001</c:v>
                </c:pt>
                <c:pt idx="5943">
                  <c:v>146.40832399999999</c:v>
                </c:pt>
                <c:pt idx="5944">
                  <c:v>146.38406000000001</c:v>
                </c:pt>
                <c:pt idx="5945">
                  <c:v>146.34582800000001</c:v>
                </c:pt>
                <c:pt idx="5946">
                  <c:v>146.299082</c:v>
                </c:pt>
                <c:pt idx="5947">
                  <c:v>146.25473</c:v>
                </c:pt>
                <c:pt idx="5948">
                  <c:v>146.22531799999999</c:v>
                </c:pt>
                <c:pt idx="5949">
                  <c:v>146.195762</c:v>
                </c:pt>
                <c:pt idx="5950">
                  <c:v>146.15130199999999</c:v>
                </c:pt>
                <c:pt idx="5951">
                  <c:v>146.10241400000001</c:v>
                </c:pt>
                <c:pt idx="5952">
                  <c:v>146.056082</c:v>
                </c:pt>
                <c:pt idx="5953">
                  <c:v>146.0273</c:v>
                </c:pt>
                <c:pt idx="5954">
                  <c:v>145.99590799999999</c:v>
                </c:pt>
                <c:pt idx="5955">
                  <c:v>145.947236</c:v>
                </c:pt>
                <c:pt idx="5956">
                  <c:v>145.90868</c:v>
                </c:pt>
                <c:pt idx="5957">
                  <c:v>145.86627200000001</c:v>
                </c:pt>
                <c:pt idx="5958">
                  <c:v>145.83738199999999</c:v>
                </c:pt>
                <c:pt idx="5959">
                  <c:v>145.78352599999999</c:v>
                </c:pt>
                <c:pt idx="5960">
                  <c:v>145.73849000000001</c:v>
                </c:pt>
                <c:pt idx="5961">
                  <c:v>145.70360600000001</c:v>
                </c:pt>
                <c:pt idx="5962">
                  <c:v>145.66141400000001</c:v>
                </c:pt>
                <c:pt idx="5963">
                  <c:v>145.62453199999999</c:v>
                </c:pt>
                <c:pt idx="5964">
                  <c:v>145.57762399999999</c:v>
                </c:pt>
                <c:pt idx="5965">
                  <c:v>145.542632</c:v>
                </c:pt>
                <c:pt idx="5966">
                  <c:v>145.51222999999999</c:v>
                </c:pt>
                <c:pt idx="5967">
                  <c:v>145.47738200000001</c:v>
                </c:pt>
                <c:pt idx="5968">
                  <c:v>145.43052800000001</c:v>
                </c:pt>
                <c:pt idx="5969">
                  <c:v>145.382972</c:v>
                </c:pt>
                <c:pt idx="5970">
                  <c:v>145.34337199999999</c:v>
                </c:pt>
                <c:pt idx="5971">
                  <c:v>145.30728199999999</c:v>
                </c:pt>
                <c:pt idx="5972">
                  <c:v>145.26359600000001</c:v>
                </c:pt>
                <c:pt idx="5973">
                  <c:v>145.23720800000001</c:v>
                </c:pt>
                <c:pt idx="5974">
                  <c:v>145.19121799999999</c:v>
                </c:pt>
                <c:pt idx="5975">
                  <c:v>145.15946600000001</c:v>
                </c:pt>
                <c:pt idx="5976">
                  <c:v>145.12441999999999</c:v>
                </c:pt>
                <c:pt idx="5977">
                  <c:v>145.075478</c:v>
                </c:pt>
                <c:pt idx="5978">
                  <c:v>145.02817400000001</c:v>
                </c:pt>
                <c:pt idx="5979">
                  <c:v>144.983048</c:v>
                </c:pt>
                <c:pt idx="5980">
                  <c:v>144.94652600000001</c:v>
                </c:pt>
                <c:pt idx="5981">
                  <c:v>144.91651999999999</c:v>
                </c:pt>
                <c:pt idx="5982">
                  <c:v>144.88289599999999</c:v>
                </c:pt>
                <c:pt idx="5983">
                  <c:v>144.84257600000001</c:v>
                </c:pt>
                <c:pt idx="5984">
                  <c:v>144.80322799999999</c:v>
                </c:pt>
                <c:pt idx="5985">
                  <c:v>144.75309799999999</c:v>
                </c:pt>
                <c:pt idx="5986">
                  <c:v>144.716612</c:v>
                </c:pt>
                <c:pt idx="5987">
                  <c:v>144.68507600000001</c:v>
                </c:pt>
                <c:pt idx="5988">
                  <c:v>144.64396400000001</c:v>
                </c:pt>
                <c:pt idx="5989">
                  <c:v>144.59894600000001</c:v>
                </c:pt>
                <c:pt idx="5990">
                  <c:v>144.56904800000001</c:v>
                </c:pt>
                <c:pt idx="5991">
                  <c:v>144.52615399999999</c:v>
                </c:pt>
                <c:pt idx="5992">
                  <c:v>144.48425</c:v>
                </c:pt>
                <c:pt idx="5993">
                  <c:v>144.452786</c:v>
                </c:pt>
                <c:pt idx="5994">
                  <c:v>144.40982</c:v>
                </c:pt>
                <c:pt idx="5995">
                  <c:v>144.37562</c:v>
                </c:pt>
                <c:pt idx="5996">
                  <c:v>144.329072</c:v>
                </c:pt>
                <c:pt idx="5997">
                  <c:v>144.28498999999999</c:v>
                </c:pt>
                <c:pt idx="5998">
                  <c:v>144.25476800000001</c:v>
                </c:pt>
                <c:pt idx="5999">
                  <c:v>144.220586</c:v>
                </c:pt>
                <c:pt idx="6000">
                  <c:v>144.16662199999999</c:v>
                </c:pt>
                <c:pt idx="6001">
                  <c:v>144.126608</c:v>
                </c:pt>
                <c:pt idx="6002">
                  <c:v>144.082112</c:v>
                </c:pt>
                <c:pt idx="6003">
                  <c:v>144.051152</c:v>
                </c:pt>
                <c:pt idx="6004">
                  <c:v>144.00624199999999</c:v>
                </c:pt>
                <c:pt idx="6005">
                  <c:v>143.95731799999999</c:v>
                </c:pt>
                <c:pt idx="6006">
                  <c:v>143.91978800000001</c:v>
                </c:pt>
                <c:pt idx="6007">
                  <c:v>143.894858</c:v>
                </c:pt>
                <c:pt idx="6008">
                  <c:v>143.84978599999999</c:v>
                </c:pt>
                <c:pt idx="6009">
                  <c:v>143.81553199999999</c:v>
                </c:pt>
                <c:pt idx="6010">
                  <c:v>143.78532799999999</c:v>
                </c:pt>
                <c:pt idx="6011">
                  <c:v>143.735252</c:v>
                </c:pt>
                <c:pt idx="6012">
                  <c:v>143.69424799999999</c:v>
                </c:pt>
                <c:pt idx="6013">
                  <c:v>143.657636</c:v>
                </c:pt>
                <c:pt idx="6014">
                  <c:v>143.61953</c:v>
                </c:pt>
                <c:pt idx="6015">
                  <c:v>143.59137799999999</c:v>
                </c:pt>
                <c:pt idx="6016">
                  <c:v>143.55766399999999</c:v>
                </c:pt>
                <c:pt idx="6017">
                  <c:v>143.508578</c:v>
                </c:pt>
                <c:pt idx="6018">
                  <c:v>143.46770000000001</c:v>
                </c:pt>
                <c:pt idx="6019">
                  <c:v>143.422538</c:v>
                </c:pt>
                <c:pt idx="6020">
                  <c:v>143.384612</c:v>
                </c:pt>
                <c:pt idx="6021">
                  <c:v>143.35637</c:v>
                </c:pt>
                <c:pt idx="6022">
                  <c:v>143.30201</c:v>
                </c:pt>
                <c:pt idx="6023">
                  <c:v>143.26638800000001</c:v>
                </c:pt>
                <c:pt idx="6024">
                  <c:v>143.25126800000001</c:v>
                </c:pt>
                <c:pt idx="6025">
                  <c:v>143.21445800000001</c:v>
                </c:pt>
                <c:pt idx="6026">
                  <c:v>143.16258199999999</c:v>
                </c:pt>
                <c:pt idx="6027">
                  <c:v>143.121758</c:v>
                </c:pt>
                <c:pt idx="6028">
                  <c:v>143.07765800000001</c:v>
                </c:pt>
                <c:pt idx="6029">
                  <c:v>143.05125200000001</c:v>
                </c:pt>
                <c:pt idx="6030">
                  <c:v>143.01903200000001</c:v>
                </c:pt>
                <c:pt idx="6031">
                  <c:v>142.95853399999999</c:v>
                </c:pt>
                <c:pt idx="6032">
                  <c:v>142.91029399999999</c:v>
                </c:pt>
                <c:pt idx="6033">
                  <c:v>142.88982799999999</c:v>
                </c:pt>
                <c:pt idx="6034">
                  <c:v>142.86549199999999</c:v>
                </c:pt>
                <c:pt idx="6035">
                  <c:v>142.82137399999999</c:v>
                </c:pt>
                <c:pt idx="6036">
                  <c:v>142.77642800000001</c:v>
                </c:pt>
                <c:pt idx="6037">
                  <c:v>142.74215599999999</c:v>
                </c:pt>
                <c:pt idx="6038">
                  <c:v>142.71252799999999</c:v>
                </c:pt>
                <c:pt idx="6039">
                  <c:v>142.66470200000001</c:v>
                </c:pt>
                <c:pt idx="6040">
                  <c:v>142.62467000000001</c:v>
                </c:pt>
                <c:pt idx="6041">
                  <c:v>142.58872400000001</c:v>
                </c:pt>
                <c:pt idx="6042">
                  <c:v>142.55672000000001</c:v>
                </c:pt>
                <c:pt idx="6043">
                  <c:v>142.519892</c:v>
                </c:pt>
                <c:pt idx="6044">
                  <c:v>142.46977999999999</c:v>
                </c:pt>
                <c:pt idx="6045">
                  <c:v>142.43444600000001</c:v>
                </c:pt>
                <c:pt idx="6046">
                  <c:v>142.38517999999999</c:v>
                </c:pt>
                <c:pt idx="6047">
                  <c:v>142.36613600000001</c:v>
                </c:pt>
                <c:pt idx="6048">
                  <c:v>142.32551000000001</c:v>
                </c:pt>
                <c:pt idx="6049">
                  <c:v>142.28717</c:v>
                </c:pt>
                <c:pt idx="6050">
                  <c:v>142.239992</c:v>
                </c:pt>
                <c:pt idx="6051">
                  <c:v>142.21088599999999</c:v>
                </c:pt>
                <c:pt idx="6052">
                  <c:v>142.17402200000001</c:v>
                </c:pt>
                <c:pt idx="6053">
                  <c:v>142.12968799999999</c:v>
                </c:pt>
                <c:pt idx="6054">
                  <c:v>142.10427200000001</c:v>
                </c:pt>
                <c:pt idx="6055">
                  <c:v>142.05572599999999</c:v>
                </c:pt>
                <c:pt idx="6056">
                  <c:v>142.02438799999999</c:v>
                </c:pt>
                <c:pt idx="6057">
                  <c:v>141.98779400000001</c:v>
                </c:pt>
                <c:pt idx="6058">
                  <c:v>141.955106</c:v>
                </c:pt>
                <c:pt idx="6059">
                  <c:v>141.92110400000001</c:v>
                </c:pt>
                <c:pt idx="6060">
                  <c:v>141.86667199999999</c:v>
                </c:pt>
                <c:pt idx="6061">
                  <c:v>141.83277799999999</c:v>
                </c:pt>
                <c:pt idx="6062">
                  <c:v>141.79611199999999</c:v>
                </c:pt>
                <c:pt idx="6063">
                  <c:v>141.758906</c:v>
                </c:pt>
                <c:pt idx="6064">
                  <c:v>141.713312</c:v>
                </c:pt>
                <c:pt idx="6065">
                  <c:v>141.68136200000001</c:v>
                </c:pt>
                <c:pt idx="6066">
                  <c:v>141.64676600000001</c:v>
                </c:pt>
                <c:pt idx="6067">
                  <c:v>141.59892199999999</c:v>
                </c:pt>
                <c:pt idx="6068">
                  <c:v>141.55570399999999</c:v>
                </c:pt>
                <c:pt idx="6069">
                  <c:v>141.53419400000001</c:v>
                </c:pt>
                <c:pt idx="6070">
                  <c:v>141.492884</c:v>
                </c:pt>
                <c:pt idx="6071">
                  <c:v>141.45159200000001</c:v>
                </c:pt>
                <c:pt idx="6072">
                  <c:v>141.41355799999999</c:v>
                </c:pt>
                <c:pt idx="6073">
                  <c:v>141.37116800000001</c:v>
                </c:pt>
                <c:pt idx="6074">
                  <c:v>141.34598600000001</c:v>
                </c:pt>
                <c:pt idx="6075">
                  <c:v>141.308258</c:v>
                </c:pt>
                <c:pt idx="6076">
                  <c:v>141.26754199999999</c:v>
                </c:pt>
                <c:pt idx="6077">
                  <c:v>141.226484</c:v>
                </c:pt>
                <c:pt idx="6078">
                  <c:v>141.18686600000001</c:v>
                </c:pt>
                <c:pt idx="6079">
                  <c:v>141.15608599999999</c:v>
                </c:pt>
                <c:pt idx="6080">
                  <c:v>141.12383</c:v>
                </c:pt>
                <c:pt idx="6081">
                  <c:v>141.077066</c:v>
                </c:pt>
                <c:pt idx="6082">
                  <c:v>141.04083199999999</c:v>
                </c:pt>
                <c:pt idx="6083">
                  <c:v>141.007352</c:v>
                </c:pt>
                <c:pt idx="6084">
                  <c:v>140.98537400000001</c:v>
                </c:pt>
                <c:pt idx="6085">
                  <c:v>140.94127399999999</c:v>
                </c:pt>
                <c:pt idx="6086">
                  <c:v>140.887328</c:v>
                </c:pt>
                <c:pt idx="6087">
                  <c:v>140.85896</c:v>
                </c:pt>
                <c:pt idx="6088">
                  <c:v>140.83268000000001</c:v>
                </c:pt>
                <c:pt idx="6089">
                  <c:v>140.78922800000001</c:v>
                </c:pt>
                <c:pt idx="6090">
                  <c:v>140.74969999999999</c:v>
                </c:pt>
                <c:pt idx="6091">
                  <c:v>140.72351</c:v>
                </c:pt>
                <c:pt idx="6092">
                  <c:v>140.68990400000001</c:v>
                </c:pt>
                <c:pt idx="6093">
                  <c:v>140.62796599999999</c:v>
                </c:pt>
                <c:pt idx="6094">
                  <c:v>140.59796</c:v>
                </c:pt>
                <c:pt idx="6095">
                  <c:v>140.56322</c:v>
                </c:pt>
                <c:pt idx="6096">
                  <c:v>140.52379999999999</c:v>
                </c:pt>
                <c:pt idx="6097">
                  <c:v>140.485118</c:v>
                </c:pt>
                <c:pt idx="6098">
                  <c:v>140.45703800000001</c:v>
                </c:pt>
                <c:pt idx="6099">
                  <c:v>140.42193800000001</c:v>
                </c:pt>
                <c:pt idx="6100">
                  <c:v>140.37296000000001</c:v>
                </c:pt>
                <c:pt idx="6101">
                  <c:v>140.34088399999999</c:v>
                </c:pt>
                <c:pt idx="6102">
                  <c:v>140.31685400000001</c:v>
                </c:pt>
                <c:pt idx="6103">
                  <c:v>140.277308</c:v>
                </c:pt>
                <c:pt idx="6104">
                  <c:v>140.24249599999999</c:v>
                </c:pt>
                <c:pt idx="6105">
                  <c:v>140.199512</c:v>
                </c:pt>
                <c:pt idx="6106">
                  <c:v>140.17454599999999</c:v>
                </c:pt>
                <c:pt idx="6107">
                  <c:v>140.150048</c:v>
                </c:pt>
                <c:pt idx="6108">
                  <c:v>140.10142999999999</c:v>
                </c:pt>
                <c:pt idx="6109">
                  <c:v>140.05569199999999</c:v>
                </c:pt>
                <c:pt idx="6110">
                  <c:v>140.03077999999999</c:v>
                </c:pt>
                <c:pt idx="6111">
                  <c:v>140.00365400000001</c:v>
                </c:pt>
                <c:pt idx="6112">
                  <c:v>139.96382</c:v>
                </c:pt>
                <c:pt idx="6113">
                  <c:v>139.91111599999999</c:v>
                </c:pt>
                <c:pt idx="6114">
                  <c:v>139.88516000000001</c:v>
                </c:pt>
                <c:pt idx="6115">
                  <c:v>139.85122999999999</c:v>
                </c:pt>
                <c:pt idx="6116">
                  <c:v>139.810712</c:v>
                </c:pt>
                <c:pt idx="6117">
                  <c:v>139.777826</c:v>
                </c:pt>
                <c:pt idx="6118">
                  <c:v>139.73448200000001</c:v>
                </c:pt>
                <c:pt idx="6119">
                  <c:v>139.69995800000001</c:v>
                </c:pt>
                <c:pt idx="6120">
                  <c:v>139.66862</c:v>
                </c:pt>
                <c:pt idx="6121">
                  <c:v>139.63533799999999</c:v>
                </c:pt>
                <c:pt idx="6122">
                  <c:v>139.583786</c:v>
                </c:pt>
                <c:pt idx="6123">
                  <c:v>139.55230399999999</c:v>
                </c:pt>
                <c:pt idx="6124">
                  <c:v>139.52465599999999</c:v>
                </c:pt>
                <c:pt idx="6125">
                  <c:v>139.47548</c:v>
                </c:pt>
                <c:pt idx="6126">
                  <c:v>139.44291799999999</c:v>
                </c:pt>
                <c:pt idx="6127">
                  <c:v>139.41399200000001</c:v>
                </c:pt>
                <c:pt idx="6128">
                  <c:v>139.381934</c:v>
                </c:pt>
                <c:pt idx="6129">
                  <c:v>139.33506199999999</c:v>
                </c:pt>
                <c:pt idx="6130">
                  <c:v>139.30014199999999</c:v>
                </c:pt>
                <c:pt idx="6131">
                  <c:v>139.25919200000001</c:v>
                </c:pt>
                <c:pt idx="6132">
                  <c:v>139.21730600000001</c:v>
                </c:pt>
                <c:pt idx="6133">
                  <c:v>139.196102</c:v>
                </c:pt>
                <c:pt idx="6134">
                  <c:v>139.150868</c:v>
                </c:pt>
                <c:pt idx="6135">
                  <c:v>139.113698</c:v>
                </c:pt>
                <c:pt idx="6136">
                  <c:v>139.072946</c:v>
                </c:pt>
                <c:pt idx="6137">
                  <c:v>139.048754</c:v>
                </c:pt>
                <c:pt idx="6138">
                  <c:v>139.01644400000001</c:v>
                </c:pt>
                <c:pt idx="6139">
                  <c:v>138.97832</c:v>
                </c:pt>
                <c:pt idx="6140">
                  <c:v>138.94078999999999</c:v>
                </c:pt>
                <c:pt idx="6141">
                  <c:v>138.90329600000001</c:v>
                </c:pt>
                <c:pt idx="6142">
                  <c:v>138.878096</c:v>
                </c:pt>
                <c:pt idx="6143">
                  <c:v>138.82996399999999</c:v>
                </c:pt>
                <c:pt idx="6144">
                  <c:v>138.80024599999999</c:v>
                </c:pt>
                <c:pt idx="6145">
                  <c:v>138.75537199999999</c:v>
                </c:pt>
                <c:pt idx="6146">
                  <c:v>138.72554600000001</c:v>
                </c:pt>
                <c:pt idx="6147">
                  <c:v>138.70257799999999</c:v>
                </c:pt>
                <c:pt idx="6148">
                  <c:v>138.66657799999999</c:v>
                </c:pt>
                <c:pt idx="6149">
                  <c:v>138.61216400000001</c:v>
                </c:pt>
                <c:pt idx="6150">
                  <c:v>138.58061000000001</c:v>
                </c:pt>
                <c:pt idx="6151">
                  <c:v>138.55694</c:v>
                </c:pt>
                <c:pt idx="6152">
                  <c:v>138.513632</c:v>
                </c:pt>
                <c:pt idx="6153">
                  <c:v>138.48049399999999</c:v>
                </c:pt>
                <c:pt idx="6154">
                  <c:v>138.45176599999999</c:v>
                </c:pt>
                <c:pt idx="6155">
                  <c:v>138.413588</c:v>
                </c:pt>
                <c:pt idx="6156">
                  <c:v>138.38325800000001</c:v>
                </c:pt>
                <c:pt idx="6157">
                  <c:v>138.35247799999999</c:v>
                </c:pt>
                <c:pt idx="6158">
                  <c:v>138.29684</c:v>
                </c:pt>
                <c:pt idx="6159">
                  <c:v>138.25814</c:v>
                </c:pt>
                <c:pt idx="6160">
                  <c:v>138.23101399999999</c:v>
                </c:pt>
                <c:pt idx="6161">
                  <c:v>138.18662599999999</c:v>
                </c:pt>
                <c:pt idx="6162">
                  <c:v>138.143192</c:v>
                </c:pt>
                <c:pt idx="6163">
                  <c:v>138.12188</c:v>
                </c:pt>
                <c:pt idx="6164">
                  <c:v>138.089912</c:v>
                </c:pt>
                <c:pt idx="6165">
                  <c:v>138.05042</c:v>
                </c:pt>
                <c:pt idx="6166">
                  <c:v>138.028694</c:v>
                </c:pt>
                <c:pt idx="6167">
                  <c:v>137.99361200000001</c:v>
                </c:pt>
                <c:pt idx="6168">
                  <c:v>137.94809000000001</c:v>
                </c:pt>
                <c:pt idx="6169">
                  <c:v>137.92616599999999</c:v>
                </c:pt>
                <c:pt idx="6170">
                  <c:v>137.897492</c:v>
                </c:pt>
                <c:pt idx="6171">
                  <c:v>137.83847</c:v>
                </c:pt>
                <c:pt idx="6172">
                  <c:v>137.799374</c:v>
                </c:pt>
                <c:pt idx="6173">
                  <c:v>137.76742400000001</c:v>
                </c:pt>
                <c:pt idx="6174">
                  <c:v>137.73903799999999</c:v>
                </c:pt>
                <c:pt idx="6175">
                  <c:v>137.702732</c:v>
                </c:pt>
                <c:pt idx="6176">
                  <c:v>137.66311400000001</c:v>
                </c:pt>
                <c:pt idx="6177">
                  <c:v>137.64482599999999</c:v>
                </c:pt>
                <c:pt idx="6178">
                  <c:v>137.60700800000001</c:v>
                </c:pt>
                <c:pt idx="6179">
                  <c:v>137.55758</c:v>
                </c:pt>
                <c:pt idx="6180">
                  <c:v>137.520824</c:v>
                </c:pt>
                <c:pt idx="6181">
                  <c:v>137.49328399999999</c:v>
                </c:pt>
                <c:pt idx="6182">
                  <c:v>137.47060400000001</c:v>
                </c:pt>
                <c:pt idx="6183">
                  <c:v>137.43197599999999</c:v>
                </c:pt>
                <c:pt idx="6184">
                  <c:v>137.398946</c:v>
                </c:pt>
                <c:pt idx="6185">
                  <c:v>137.350832</c:v>
                </c:pt>
                <c:pt idx="6186">
                  <c:v>137.31773000000001</c:v>
                </c:pt>
                <c:pt idx="6187">
                  <c:v>137.28639200000001</c:v>
                </c:pt>
                <c:pt idx="6188">
                  <c:v>137.24794399999999</c:v>
                </c:pt>
                <c:pt idx="6189">
                  <c:v>137.21552600000001</c:v>
                </c:pt>
                <c:pt idx="6190">
                  <c:v>137.197328</c:v>
                </c:pt>
                <c:pt idx="6191">
                  <c:v>137.16181399999999</c:v>
                </c:pt>
                <c:pt idx="6192">
                  <c:v>137.11631</c:v>
                </c:pt>
                <c:pt idx="6193">
                  <c:v>137.08697000000001</c:v>
                </c:pt>
                <c:pt idx="6194">
                  <c:v>137.03653399999999</c:v>
                </c:pt>
                <c:pt idx="6195">
                  <c:v>137.00748200000001</c:v>
                </c:pt>
                <c:pt idx="6196">
                  <c:v>136.97871799999999</c:v>
                </c:pt>
                <c:pt idx="6197">
                  <c:v>136.93486999999999</c:v>
                </c:pt>
                <c:pt idx="6198">
                  <c:v>136.900328</c:v>
                </c:pt>
                <c:pt idx="6199">
                  <c:v>136.862348</c:v>
                </c:pt>
                <c:pt idx="6200">
                  <c:v>136.833494</c:v>
                </c:pt>
                <c:pt idx="6201">
                  <c:v>136.79416399999999</c:v>
                </c:pt>
                <c:pt idx="6202">
                  <c:v>136.75613000000001</c:v>
                </c:pt>
                <c:pt idx="6203">
                  <c:v>136.727564</c:v>
                </c:pt>
                <c:pt idx="6204">
                  <c:v>136.705352</c:v>
                </c:pt>
                <c:pt idx="6205">
                  <c:v>136.66820000000001</c:v>
                </c:pt>
                <c:pt idx="6206">
                  <c:v>136.630166</c:v>
                </c:pt>
                <c:pt idx="6207">
                  <c:v>136.59773000000001</c:v>
                </c:pt>
                <c:pt idx="6208">
                  <c:v>136.56101000000001</c:v>
                </c:pt>
                <c:pt idx="6209">
                  <c:v>136.52258</c:v>
                </c:pt>
                <c:pt idx="6210">
                  <c:v>136.48582400000001</c:v>
                </c:pt>
                <c:pt idx="6211">
                  <c:v>136.459508</c:v>
                </c:pt>
                <c:pt idx="6212">
                  <c:v>136.41494</c:v>
                </c:pt>
                <c:pt idx="6213">
                  <c:v>136.391378</c:v>
                </c:pt>
                <c:pt idx="6214">
                  <c:v>136.36050800000001</c:v>
                </c:pt>
                <c:pt idx="6215">
                  <c:v>136.328216</c:v>
                </c:pt>
                <c:pt idx="6216">
                  <c:v>136.28397200000001</c:v>
                </c:pt>
                <c:pt idx="6217">
                  <c:v>136.24646000000001</c:v>
                </c:pt>
                <c:pt idx="6218">
                  <c:v>136.22034199999999</c:v>
                </c:pt>
                <c:pt idx="6219">
                  <c:v>136.17590000000001</c:v>
                </c:pt>
                <c:pt idx="6220">
                  <c:v>136.144364</c:v>
                </c:pt>
                <c:pt idx="6221">
                  <c:v>136.110974</c:v>
                </c:pt>
                <c:pt idx="6222">
                  <c:v>136.08411799999999</c:v>
                </c:pt>
                <c:pt idx="6223">
                  <c:v>136.05099799999999</c:v>
                </c:pt>
                <c:pt idx="6224">
                  <c:v>136.017968</c:v>
                </c:pt>
                <c:pt idx="6225">
                  <c:v>135.971294</c:v>
                </c:pt>
                <c:pt idx="6226">
                  <c:v>135.93767</c:v>
                </c:pt>
                <c:pt idx="6227">
                  <c:v>135.92181199999999</c:v>
                </c:pt>
                <c:pt idx="6228">
                  <c:v>135.88194200000001</c:v>
                </c:pt>
                <c:pt idx="6229">
                  <c:v>135.85001</c:v>
                </c:pt>
                <c:pt idx="6230">
                  <c:v>135.800276</c:v>
                </c:pt>
                <c:pt idx="6231">
                  <c:v>135.76227800000001</c:v>
                </c:pt>
                <c:pt idx="6232">
                  <c:v>135.74796799999999</c:v>
                </c:pt>
                <c:pt idx="6233">
                  <c:v>135.70707200000001</c:v>
                </c:pt>
                <c:pt idx="6234">
                  <c:v>135.672944</c:v>
                </c:pt>
                <c:pt idx="6235">
                  <c:v>135.634694</c:v>
                </c:pt>
                <c:pt idx="6236">
                  <c:v>135.60114200000001</c:v>
                </c:pt>
                <c:pt idx="6237">
                  <c:v>135.56802200000001</c:v>
                </c:pt>
                <c:pt idx="6238">
                  <c:v>135.54436999999999</c:v>
                </c:pt>
                <c:pt idx="6239">
                  <c:v>135.498614</c:v>
                </c:pt>
                <c:pt idx="6240">
                  <c:v>135.45840200000001</c:v>
                </c:pt>
                <c:pt idx="6241">
                  <c:v>135.44670199999999</c:v>
                </c:pt>
                <c:pt idx="6242">
                  <c:v>135.418082</c:v>
                </c:pt>
                <c:pt idx="6243">
                  <c:v>135.382352</c:v>
                </c:pt>
                <c:pt idx="6244">
                  <c:v>135.343526</c:v>
                </c:pt>
                <c:pt idx="6245">
                  <c:v>135.30979400000001</c:v>
                </c:pt>
                <c:pt idx="6246">
                  <c:v>135.27280400000001</c:v>
                </c:pt>
                <c:pt idx="6247">
                  <c:v>135.249674</c:v>
                </c:pt>
                <c:pt idx="6248">
                  <c:v>135.203396</c:v>
                </c:pt>
                <c:pt idx="6249">
                  <c:v>135.15506600000001</c:v>
                </c:pt>
                <c:pt idx="6250">
                  <c:v>135.12839</c:v>
                </c:pt>
                <c:pt idx="6251">
                  <c:v>135.101822</c:v>
                </c:pt>
                <c:pt idx="6252">
                  <c:v>135.06994399999999</c:v>
                </c:pt>
                <c:pt idx="6253">
                  <c:v>135.038678</c:v>
                </c:pt>
                <c:pt idx="6254">
                  <c:v>135.01907600000001</c:v>
                </c:pt>
                <c:pt idx="6255">
                  <c:v>134.96808200000001</c:v>
                </c:pt>
                <c:pt idx="6256">
                  <c:v>134.93364800000001</c:v>
                </c:pt>
                <c:pt idx="6257">
                  <c:v>134.90223800000001</c:v>
                </c:pt>
                <c:pt idx="6258">
                  <c:v>134.87590399999999</c:v>
                </c:pt>
                <c:pt idx="6259">
                  <c:v>134.84289200000001</c:v>
                </c:pt>
                <c:pt idx="6260">
                  <c:v>134.80669399999999</c:v>
                </c:pt>
                <c:pt idx="6261">
                  <c:v>134.76367400000001</c:v>
                </c:pt>
                <c:pt idx="6262">
                  <c:v>134.72567599999999</c:v>
                </c:pt>
                <c:pt idx="6263">
                  <c:v>134.70022399999999</c:v>
                </c:pt>
                <c:pt idx="6264">
                  <c:v>134.65518800000001</c:v>
                </c:pt>
                <c:pt idx="6265">
                  <c:v>134.63302999999999</c:v>
                </c:pt>
                <c:pt idx="6266">
                  <c:v>134.611538</c:v>
                </c:pt>
                <c:pt idx="6267">
                  <c:v>134.575322</c:v>
                </c:pt>
                <c:pt idx="6268">
                  <c:v>134.53853000000001</c:v>
                </c:pt>
                <c:pt idx="6269">
                  <c:v>134.49677</c:v>
                </c:pt>
                <c:pt idx="6270">
                  <c:v>134.47196600000001</c:v>
                </c:pt>
                <c:pt idx="6271">
                  <c:v>134.43332000000001</c:v>
                </c:pt>
                <c:pt idx="6272">
                  <c:v>134.40106399999999</c:v>
                </c:pt>
                <c:pt idx="6273">
                  <c:v>134.367008</c:v>
                </c:pt>
                <c:pt idx="6274">
                  <c:v>134.33041399999999</c:v>
                </c:pt>
                <c:pt idx="6275">
                  <c:v>134.30219</c:v>
                </c:pt>
                <c:pt idx="6276">
                  <c:v>134.28031999999999</c:v>
                </c:pt>
                <c:pt idx="6277">
                  <c:v>134.24597600000001</c:v>
                </c:pt>
                <c:pt idx="6278">
                  <c:v>134.19624200000001</c:v>
                </c:pt>
                <c:pt idx="6279">
                  <c:v>134.17307600000001</c:v>
                </c:pt>
                <c:pt idx="6280">
                  <c:v>134.136032</c:v>
                </c:pt>
                <c:pt idx="6281">
                  <c:v>134.10557600000001</c:v>
                </c:pt>
                <c:pt idx="6282">
                  <c:v>134.06860399999999</c:v>
                </c:pt>
                <c:pt idx="6283">
                  <c:v>134.036474</c:v>
                </c:pt>
                <c:pt idx="6284">
                  <c:v>134.01122000000001</c:v>
                </c:pt>
                <c:pt idx="6285">
                  <c:v>133.98213200000001</c:v>
                </c:pt>
                <c:pt idx="6286">
                  <c:v>133.95426800000001</c:v>
                </c:pt>
                <c:pt idx="6287">
                  <c:v>133.91628800000001</c:v>
                </c:pt>
                <c:pt idx="6288">
                  <c:v>133.87764200000001</c:v>
                </c:pt>
                <c:pt idx="6289">
                  <c:v>133.83944600000001</c:v>
                </c:pt>
                <c:pt idx="6290">
                  <c:v>133.81314800000001</c:v>
                </c:pt>
                <c:pt idx="6291">
                  <c:v>133.783592</c:v>
                </c:pt>
                <c:pt idx="6292">
                  <c:v>133.75237999999999</c:v>
                </c:pt>
                <c:pt idx="6293">
                  <c:v>133.71036799999999</c:v>
                </c:pt>
                <c:pt idx="6294">
                  <c:v>133.68158600000001</c:v>
                </c:pt>
                <c:pt idx="6295">
                  <c:v>133.648988</c:v>
                </c:pt>
                <c:pt idx="6296">
                  <c:v>133.61792</c:v>
                </c:pt>
                <c:pt idx="6297">
                  <c:v>133.59086600000001</c:v>
                </c:pt>
                <c:pt idx="6298">
                  <c:v>133.54230200000001</c:v>
                </c:pt>
                <c:pt idx="6299">
                  <c:v>133.51560799999999</c:v>
                </c:pt>
                <c:pt idx="6300">
                  <c:v>133.49433200000001</c:v>
                </c:pt>
                <c:pt idx="6301">
                  <c:v>133.47179600000001</c:v>
                </c:pt>
                <c:pt idx="6302">
                  <c:v>133.42496</c:v>
                </c:pt>
                <c:pt idx="6303">
                  <c:v>133.384244</c:v>
                </c:pt>
                <c:pt idx="6304">
                  <c:v>133.36278799999999</c:v>
                </c:pt>
                <c:pt idx="6305">
                  <c:v>133.33319599999999</c:v>
                </c:pt>
                <c:pt idx="6306">
                  <c:v>133.29777200000001</c:v>
                </c:pt>
                <c:pt idx="6307">
                  <c:v>133.26886400000001</c:v>
                </c:pt>
                <c:pt idx="6308">
                  <c:v>133.23642799999999</c:v>
                </c:pt>
                <c:pt idx="6309">
                  <c:v>133.207178</c:v>
                </c:pt>
                <c:pt idx="6310">
                  <c:v>133.17792800000001</c:v>
                </c:pt>
                <c:pt idx="6311">
                  <c:v>133.13363000000001</c:v>
                </c:pt>
                <c:pt idx="6312">
                  <c:v>133.096046</c:v>
                </c:pt>
                <c:pt idx="6313">
                  <c:v>133.08416600000001</c:v>
                </c:pt>
                <c:pt idx="6314">
                  <c:v>133.04037199999999</c:v>
                </c:pt>
                <c:pt idx="6315">
                  <c:v>133.00547</c:v>
                </c:pt>
                <c:pt idx="6316">
                  <c:v>132.98730800000001</c:v>
                </c:pt>
                <c:pt idx="6317">
                  <c:v>132.957932</c:v>
                </c:pt>
                <c:pt idx="6318">
                  <c:v>132.92110400000001</c:v>
                </c:pt>
                <c:pt idx="6319">
                  <c:v>132.891998</c:v>
                </c:pt>
                <c:pt idx="6320">
                  <c:v>132.847736</c:v>
                </c:pt>
                <c:pt idx="6321">
                  <c:v>132.81243799999999</c:v>
                </c:pt>
                <c:pt idx="6322">
                  <c:v>132.794366</c:v>
                </c:pt>
                <c:pt idx="6323">
                  <c:v>132.75829400000001</c:v>
                </c:pt>
                <c:pt idx="6324">
                  <c:v>132.71790200000001</c:v>
                </c:pt>
                <c:pt idx="6325">
                  <c:v>132.691532</c:v>
                </c:pt>
                <c:pt idx="6326">
                  <c:v>132.662228</c:v>
                </c:pt>
                <c:pt idx="6327">
                  <c:v>132.64316600000001</c:v>
                </c:pt>
                <c:pt idx="6328">
                  <c:v>132.60039800000001</c:v>
                </c:pt>
                <c:pt idx="6329">
                  <c:v>132.56409199999999</c:v>
                </c:pt>
                <c:pt idx="6330">
                  <c:v>132.519092</c:v>
                </c:pt>
                <c:pt idx="6331">
                  <c:v>132.51083</c:v>
                </c:pt>
                <c:pt idx="6332">
                  <c:v>132.47684599999999</c:v>
                </c:pt>
                <c:pt idx="6333">
                  <c:v>132.447902</c:v>
                </c:pt>
                <c:pt idx="6334">
                  <c:v>132.39926600000001</c:v>
                </c:pt>
                <c:pt idx="6335">
                  <c:v>132.37566799999999</c:v>
                </c:pt>
                <c:pt idx="6336">
                  <c:v>132.348974</c:v>
                </c:pt>
                <c:pt idx="6337">
                  <c:v>132.31853599999999</c:v>
                </c:pt>
                <c:pt idx="6338">
                  <c:v>132.27906200000001</c:v>
                </c:pt>
                <c:pt idx="6339">
                  <c:v>132.24343999999999</c:v>
                </c:pt>
                <c:pt idx="6340">
                  <c:v>132.22223600000001</c:v>
                </c:pt>
                <c:pt idx="6341">
                  <c:v>132.19853000000001</c:v>
                </c:pt>
                <c:pt idx="6342">
                  <c:v>132.16101800000001</c:v>
                </c:pt>
                <c:pt idx="6343">
                  <c:v>132.12582800000001</c:v>
                </c:pt>
                <c:pt idx="6344">
                  <c:v>132.10518200000001</c:v>
                </c:pt>
                <c:pt idx="6345">
                  <c:v>132.063962</c:v>
                </c:pt>
                <c:pt idx="6346">
                  <c:v>132.029168</c:v>
                </c:pt>
                <c:pt idx="6347">
                  <c:v>132.00193400000001</c:v>
                </c:pt>
                <c:pt idx="6348">
                  <c:v>131.972306</c:v>
                </c:pt>
                <c:pt idx="6349">
                  <c:v>131.94906800000001</c:v>
                </c:pt>
                <c:pt idx="6350">
                  <c:v>131.91306800000001</c:v>
                </c:pt>
                <c:pt idx="6351">
                  <c:v>131.86952600000001</c:v>
                </c:pt>
                <c:pt idx="6352">
                  <c:v>131.84499199999999</c:v>
                </c:pt>
                <c:pt idx="6353">
                  <c:v>131.816318</c:v>
                </c:pt>
                <c:pt idx="6354">
                  <c:v>131.78465600000001</c:v>
                </c:pt>
                <c:pt idx="6355">
                  <c:v>131.761526</c:v>
                </c:pt>
                <c:pt idx="6356">
                  <c:v>131.715554</c:v>
                </c:pt>
                <c:pt idx="6357">
                  <c:v>131.68589</c:v>
                </c:pt>
                <c:pt idx="6358">
                  <c:v>131.665964</c:v>
                </c:pt>
                <c:pt idx="6359">
                  <c:v>131.622728</c:v>
                </c:pt>
                <c:pt idx="6360">
                  <c:v>131.59914800000001</c:v>
                </c:pt>
                <c:pt idx="6361">
                  <c:v>131.56572199999999</c:v>
                </c:pt>
                <c:pt idx="6362">
                  <c:v>131.52461</c:v>
                </c:pt>
                <c:pt idx="6363">
                  <c:v>131.49973399999999</c:v>
                </c:pt>
                <c:pt idx="6364">
                  <c:v>131.47433599999999</c:v>
                </c:pt>
                <c:pt idx="6365">
                  <c:v>131.438444</c:v>
                </c:pt>
                <c:pt idx="6366">
                  <c:v>131.40606199999999</c:v>
                </c:pt>
                <c:pt idx="6367">
                  <c:v>131.39241799999999</c:v>
                </c:pt>
                <c:pt idx="6368">
                  <c:v>131.35726399999999</c:v>
                </c:pt>
                <c:pt idx="6369">
                  <c:v>131.32337000000001</c:v>
                </c:pt>
                <c:pt idx="6370">
                  <c:v>131.28855799999999</c:v>
                </c:pt>
                <c:pt idx="6371">
                  <c:v>131.261324</c:v>
                </c:pt>
                <c:pt idx="6372">
                  <c:v>131.24028200000001</c:v>
                </c:pt>
                <c:pt idx="6373">
                  <c:v>131.20896200000001</c:v>
                </c:pt>
                <c:pt idx="6374">
                  <c:v>131.17434800000001</c:v>
                </c:pt>
                <c:pt idx="6375">
                  <c:v>131.13683599999999</c:v>
                </c:pt>
                <c:pt idx="6376">
                  <c:v>131.11753999999999</c:v>
                </c:pt>
                <c:pt idx="6377">
                  <c:v>131.083448</c:v>
                </c:pt>
                <c:pt idx="6378">
                  <c:v>131.03456</c:v>
                </c:pt>
                <c:pt idx="6379">
                  <c:v>131.00509400000001</c:v>
                </c:pt>
                <c:pt idx="6380">
                  <c:v>130.98030800000001</c:v>
                </c:pt>
                <c:pt idx="6381">
                  <c:v>130.96313599999999</c:v>
                </c:pt>
                <c:pt idx="6382">
                  <c:v>130.941068</c:v>
                </c:pt>
                <c:pt idx="6383">
                  <c:v>130.891874</c:v>
                </c:pt>
                <c:pt idx="6384">
                  <c:v>130.86264199999999</c:v>
                </c:pt>
                <c:pt idx="6385">
                  <c:v>130.83560600000001</c:v>
                </c:pt>
                <c:pt idx="6386">
                  <c:v>130.80972199999999</c:v>
                </c:pt>
                <c:pt idx="6387">
                  <c:v>130.76742200000001</c:v>
                </c:pt>
                <c:pt idx="6388">
                  <c:v>130.73324</c:v>
                </c:pt>
                <c:pt idx="6389">
                  <c:v>130.72679600000001</c:v>
                </c:pt>
                <c:pt idx="6390">
                  <c:v>130.68341599999999</c:v>
                </c:pt>
                <c:pt idx="6391">
                  <c:v>130.64675</c:v>
                </c:pt>
                <c:pt idx="6392">
                  <c:v>130.60722200000001</c:v>
                </c:pt>
                <c:pt idx="6393">
                  <c:v>130.57844</c:v>
                </c:pt>
                <c:pt idx="6394">
                  <c:v>130.565372</c:v>
                </c:pt>
                <c:pt idx="6395">
                  <c:v>130.538894</c:v>
                </c:pt>
                <c:pt idx="6396">
                  <c:v>130.49870000000001</c:v>
                </c:pt>
                <c:pt idx="6397">
                  <c:v>130.462502</c:v>
                </c:pt>
                <c:pt idx="6398">
                  <c:v>130.445528</c:v>
                </c:pt>
                <c:pt idx="6399">
                  <c:v>130.40861000000001</c:v>
                </c:pt>
                <c:pt idx="6400">
                  <c:v>130.38429199999999</c:v>
                </c:pt>
                <c:pt idx="6401">
                  <c:v>130.34200999999999</c:v>
                </c:pt>
                <c:pt idx="6402">
                  <c:v>130.30413799999999</c:v>
                </c:pt>
                <c:pt idx="6403">
                  <c:v>130.28707399999999</c:v>
                </c:pt>
                <c:pt idx="6404">
                  <c:v>130.257014</c:v>
                </c:pt>
                <c:pt idx="6405">
                  <c:v>130.22418200000001</c:v>
                </c:pt>
                <c:pt idx="6406">
                  <c:v>130.193816</c:v>
                </c:pt>
                <c:pt idx="6407">
                  <c:v>130.16875999999999</c:v>
                </c:pt>
                <c:pt idx="6408">
                  <c:v>130.13612599999999</c:v>
                </c:pt>
                <c:pt idx="6409">
                  <c:v>130.09370000000001</c:v>
                </c:pt>
                <c:pt idx="6410">
                  <c:v>130.061768</c:v>
                </c:pt>
                <c:pt idx="6411">
                  <c:v>130.03404800000001</c:v>
                </c:pt>
                <c:pt idx="6412">
                  <c:v>130.011314</c:v>
                </c:pt>
                <c:pt idx="6413">
                  <c:v>129.99007399999999</c:v>
                </c:pt>
                <c:pt idx="6414">
                  <c:v>129.955118</c:v>
                </c:pt>
                <c:pt idx="6415">
                  <c:v>129.913016</c:v>
                </c:pt>
                <c:pt idx="6416">
                  <c:v>129.88306399999999</c:v>
                </c:pt>
                <c:pt idx="6417">
                  <c:v>129.85622599999999</c:v>
                </c:pt>
                <c:pt idx="6418">
                  <c:v>129.82794799999999</c:v>
                </c:pt>
                <c:pt idx="6419">
                  <c:v>129.795692</c:v>
                </c:pt>
                <c:pt idx="6420">
                  <c:v>129.763994</c:v>
                </c:pt>
                <c:pt idx="6421">
                  <c:v>129.739532</c:v>
                </c:pt>
                <c:pt idx="6422">
                  <c:v>129.70894999999999</c:v>
                </c:pt>
                <c:pt idx="6423">
                  <c:v>129.67937599999999</c:v>
                </c:pt>
                <c:pt idx="6424">
                  <c:v>129.64371800000001</c:v>
                </c:pt>
                <c:pt idx="6425">
                  <c:v>129.62105600000001</c:v>
                </c:pt>
                <c:pt idx="6426">
                  <c:v>129.58951999999999</c:v>
                </c:pt>
                <c:pt idx="6427">
                  <c:v>129.55814599999999</c:v>
                </c:pt>
                <c:pt idx="6428">
                  <c:v>129.52185800000001</c:v>
                </c:pt>
                <c:pt idx="6429">
                  <c:v>129.491096</c:v>
                </c:pt>
                <c:pt idx="6430">
                  <c:v>129.47936000000001</c:v>
                </c:pt>
                <c:pt idx="6431">
                  <c:v>129.45561799999999</c:v>
                </c:pt>
                <c:pt idx="6432">
                  <c:v>129.413894</c:v>
                </c:pt>
                <c:pt idx="6433">
                  <c:v>129.38464400000001</c:v>
                </c:pt>
                <c:pt idx="6434">
                  <c:v>129.35609600000001</c:v>
                </c:pt>
                <c:pt idx="6435">
                  <c:v>129.3314</c:v>
                </c:pt>
                <c:pt idx="6436">
                  <c:v>129.29424800000001</c:v>
                </c:pt>
                <c:pt idx="6437">
                  <c:v>129.246962</c:v>
                </c:pt>
                <c:pt idx="6438">
                  <c:v>129.22615400000001</c:v>
                </c:pt>
                <c:pt idx="6439">
                  <c:v>129.212132</c:v>
                </c:pt>
                <c:pt idx="6440">
                  <c:v>129.179678</c:v>
                </c:pt>
                <c:pt idx="6441">
                  <c:v>129.14022199999999</c:v>
                </c:pt>
                <c:pt idx="6442">
                  <c:v>129.108902</c:v>
                </c:pt>
                <c:pt idx="6443">
                  <c:v>129.09320600000001</c:v>
                </c:pt>
                <c:pt idx="6444">
                  <c:v>129.06528800000001</c:v>
                </c:pt>
                <c:pt idx="6445">
                  <c:v>129.02305999999999</c:v>
                </c:pt>
                <c:pt idx="6446">
                  <c:v>128.99292800000001</c:v>
                </c:pt>
                <c:pt idx="6447">
                  <c:v>128.96209400000001</c:v>
                </c:pt>
                <c:pt idx="6448">
                  <c:v>128.93530999999999</c:v>
                </c:pt>
                <c:pt idx="6449">
                  <c:v>128.91727399999999</c:v>
                </c:pt>
                <c:pt idx="6450">
                  <c:v>128.88485600000001</c:v>
                </c:pt>
                <c:pt idx="6451">
                  <c:v>128.85936799999999</c:v>
                </c:pt>
                <c:pt idx="6452">
                  <c:v>128.826806</c:v>
                </c:pt>
                <c:pt idx="6453">
                  <c:v>128.79523399999999</c:v>
                </c:pt>
                <c:pt idx="6454">
                  <c:v>128.76555200000001</c:v>
                </c:pt>
                <c:pt idx="6455">
                  <c:v>128.73416</c:v>
                </c:pt>
                <c:pt idx="6456">
                  <c:v>128.70831200000001</c:v>
                </c:pt>
                <c:pt idx="6457">
                  <c:v>128.691968</c:v>
                </c:pt>
                <c:pt idx="6458">
                  <c:v>128.65886599999999</c:v>
                </c:pt>
                <c:pt idx="6459">
                  <c:v>128.620814</c:v>
                </c:pt>
                <c:pt idx="6460">
                  <c:v>128.58229399999999</c:v>
                </c:pt>
                <c:pt idx="6461">
                  <c:v>128.56373600000001</c:v>
                </c:pt>
                <c:pt idx="6462">
                  <c:v>128.53797800000001</c:v>
                </c:pt>
                <c:pt idx="6463">
                  <c:v>128.50743199999999</c:v>
                </c:pt>
                <c:pt idx="6464">
                  <c:v>128.48408599999999</c:v>
                </c:pt>
                <c:pt idx="6465">
                  <c:v>128.44740200000001</c:v>
                </c:pt>
                <c:pt idx="6466">
                  <c:v>128.425208</c:v>
                </c:pt>
                <c:pt idx="6467">
                  <c:v>128.402096</c:v>
                </c:pt>
                <c:pt idx="6468">
                  <c:v>128.36674400000001</c:v>
                </c:pt>
                <c:pt idx="6469">
                  <c:v>128.33204000000001</c:v>
                </c:pt>
                <c:pt idx="6470">
                  <c:v>128.30999</c:v>
                </c:pt>
                <c:pt idx="6471">
                  <c:v>128.27519599999999</c:v>
                </c:pt>
                <c:pt idx="6472">
                  <c:v>128.24999600000001</c:v>
                </c:pt>
                <c:pt idx="6473">
                  <c:v>128.21543600000001</c:v>
                </c:pt>
                <c:pt idx="6474">
                  <c:v>128.18622199999999</c:v>
                </c:pt>
                <c:pt idx="6475">
                  <c:v>128.169014</c:v>
                </c:pt>
                <c:pt idx="6476">
                  <c:v>128.13843199999999</c:v>
                </c:pt>
                <c:pt idx="6477">
                  <c:v>128.108138</c:v>
                </c:pt>
                <c:pt idx="6478">
                  <c:v>128.06461400000001</c:v>
                </c:pt>
                <c:pt idx="6479">
                  <c:v>128.03059400000001</c:v>
                </c:pt>
                <c:pt idx="6480">
                  <c:v>128.028164</c:v>
                </c:pt>
                <c:pt idx="6481">
                  <c:v>128.00210000000001</c:v>
                </c:pt>
                <c:pt idx="6482">
                  <c:v>127.94739800000001</c:v>
                </c:pt>
                <c:pt idx="6483">
                  <c:v>127.92475399999999</c:v>
                </c:pt>
                <c:pt idx="6484">
                  <c:v>127.91465599999999</c:v>
                </c:pt>
                <c:pt idx="6485">
                  <c:v>127.87997</c:v>
                </c:pt>
                <c:pt idx="6486">
                  <c:v>127.84782199999999</c:v>
                </c:pt>
                <c:pt idx="6487">
                  <c:v>127.816394</c:v>
                </c:pt>
                <c:pt idx="6488">
                  <c:v>127.791374</c:v>
                </c:pt>
                <c:pt idx="6489">
                  <c:v>127.757372</c:v>
                </c:pt>
                <c:pt idx="6490">
                  <c:v>127.73917400000001</c:v>
                </c:pt>
                <c:pt idx="6491">
                  <c:v>127.696568</c:v>
                </c:pt>
                <c:pt idx="6492">
                  <c:v>127.66955</c:v>
                </c:pt>
                <c:pt idx="6493">
                  <c:v>127.64496200000001</c:v>
                </c:pt>
                <c:pt idx="6494">
                  <c:v>127.614164</c:v>
                </c:pt>
                <c:pt idx="6495">
                  <c:v>127.585904</c:v>
                </c:pt>
                <c:pt idx="6496">
                  <c:v>127.56506</c:v>
                </c:pt>
                <c:pt idx="6497">
                  <c:v>127.541858</c:v>
                </c:pt>
                <c:pt idx="6498">
                  <c:v>127.501268</c:v>
                </c:pt>
                <c:pt idx="6499">
                  <c:v>127.46100199999999</c:v>
                </c:pt>
                <c:pt idx="6500">
                  <c:v>127.43635999999999</c:v>
                </c:pt>
                <c:pt idx="6501">
                  <c:v>127.417496</c:v>
                </c:pt>
                <c:pt idx="6502">
                  <c:v>127.388426</c:v>
                </c:pt>
                <c:pt idx="6503">
                  <c:v>127.36851799999999</c:v>
                </c:pt>
                <c:pt idx="6504">
                  <c:v>127.341086</c:v>
                </c:pt>
                <c:pt idx="6505">
                  <c:v>127.305446</c:v>
                </c:pt>
                <c:pt idx="6506">
                  <c:v>127.276664</c:v>
                </c:pt>
                <c:pt idx="6507">
                  <c:v>127.24514600000001</c:v>
                </c:pt>
                <c:pt idx="6508">
                  <c:v>127.225022</c:v>
                </c:pt>
                <c:pt idx="6509">
                  <c:v>127.192136</c:v>
                </c:pt>
                <c:pt idx="6510">
                  <c:v>127.16292199999999</c:v>
                </c:pt>
                <c:pt idx="6511">
                  <c:v>127.140818</c:v>
                </c:pt>
                <c:pt idx="6512">
                  <c:v>127.118138</c:v>
                </c:pt>
                <c:pt idx="6513">
                  <c:v>127.07456000000001</c:v>
                </c:pt>
                <c:pt idx="6514">
                  <c:v>127.045742</c:v>
                </c:pt>
                <c:pt idx="6515">
                  <c:v>127.016834</c:v>
                </c:pt>
                <c:pt idx="6516">
                  <c:v>126.987782</c:v>
                </c:pt>
                <c:pt idx="6517">
                  <c:v>126.97287799999999</c:v>
                </c:pt>
                <c:pt idx="6518">
                  <c:v>126.928094</c:v>
                </c:pt>
                <c:pt idx="6519">
                  <c:v>126.90049999999999</c:v>
                </c:pt>
                <c:pt idx="6520">
                  <c:v>126.87935</c:v>
                </c:pt>
                <c:pt idx="6521">
                  <c:v>126.857624</c:v>
                </c:pt>
                <c:pt idx="6522">
                  <c:v>126.82284799999999</c:v>
                </c:pt>
                <c:pt idx="6523">
                  <c:v>126.79385000000001</c:v>
                </c:pt>
                <c:pt idx="6524">
                  <c:v>126.78621800000001</c:v>
                </c:pt>
                <c:pt idx="6525">
                  <c:v>126.756968</c:v>
                </c:pt>
                <c:pt idx="6526">
                  <c:v>126.722804</c:v>
                </c:pt>
                <c:pt idx="6527">
                  <c:v>126.688676</c:v>
                </c:pt>
                <c:pt idx="6528">
                  <c:v>126.66500600000001</c:v>
                </c:pt>
                <c:pt idx="6529">
                  <c:v>126.642128</c:v>
                </c:pt>
                <c:pt idx="6530">
                  <c:v>126.610088</c:v>
                </c:pt>
                <c:pt idx="6531">
                  <c:v>126.57543800000001</c:v>
                </c:pt>
                <c:pt idx="6532">
                  <c:v>126.542462</c:v>
                </c:pt>
                <c:pt idx="6533">
                  <c:v>126.512024</c:v>
                </c:pt>
                <c:pt idx="6534">
                  <c:v>126.490622</c:v>
                </c:pt>
                <c:pt idx="6535">
                  <c:v>126.45458600000001</c:v>
                </c:pt>
                <c:pt idx="6536">
                  <c:v>126.42917</c:v>
                </c:pt>
                <c:pt idx="6537">
                  <c:v>126.416408</c:v>
                </c:pt>
                <c:pt idx="6538">
                  <c:v>126.381992</c:v>
                </c:pt>
                <c:pt idx="6539">
                  <c:v>126.33799999999999</c:v>
                </c:pt>
                <c:pt idx="6540">
                  <c:v>126.31753399999999</c:v>
                </c:pt>
                <c:pt idx="6541">
                  <c:v>126.299768</c:v>
                </c:pt>
                <c:pt idx="6542">
                  <c:v>126.271976</c:v>
                </c:pt>
                <c:pt idx="6543">
                  <c:v>126.254732</c:v>
                </c:pt>
                <c:pt idx="6544">
                  <c:v>126.215744</c:v>
                </c:pt>
                <c:pt idx="6545">
                  <c:v>126.18104</c:v>
                </c:pt>
                <c:pt idx="6546">
                  <c:v>126.159638</c:v>
                </c:pt>
                <c:pt idx="6547">
                  <c:v>126.137426</c:v>
                </c:pt>
                <c:pt idx="6548">
                  <c:v>126.11514200000001</c:v>
                </c:pt>
                <c:pt idx="6549">
                  <c:v>126.08304800000001</c:v>
                </c:pt>
                <c:pt idx="6550">
                  <c:v>126.051962</c:v>
                </c:pt>
                <c:pt idx="6551">
                  <c:v>126.033638</c:v>
                </c:pt>
                <c:pt idx="6552">
                  <c:v>126.001976</c:v>
                </c:pt>
                <c:pt idx="6553">
                  <c:v>125.973068</c:v>
                </c:pt>
                <c:pt idx="6554">
                  <c:v>125.92945400000001</c:v>
                </c:pt>
                <c:pt idx="6555">
                  <c:v>125.916782</c:v>
                </c:pt>
                <c:pt idx="6556">
                  <c:v>125.89133</c:v>
                </c:pt>
                <c:pt idx="6557">
                  <c:v>125.853494</c:v>
                </c:pt>
                <c:pt idx="6558">
                  <c:v>125.826908</c:v>
                </c:pt>
                <c:pt idx="6559">
                  <c:v>125.791988</c:v>
                </c:pt>
                <c:pt idx="6560">
                  <c:v>125.778992</c:v>
                </c:pt>
                <c:pt idx="6561">
                  <c:v>125.750642</c:v>
                </c:pt>
                <c:pt idx="6562">
                  <c:v>125.718242</c:v>
                </c:pt>
                <c:pt idx="6563">
                  <c:v>125.69504000000001</c:v>
                </c:pt>
                <c:pt idx="6564">
                  <c:v>125.664728</c:v>
                </c:pt>
                <c:pt idx="6565">
                  <c:v>125.65472</c:v>
                </c:pt>
                <c:pt idx="6566">
                  <c:v>125.621672</c:v>
                </c:pt>
                <c:pt idx="6567">
                  <c:v>125.59199</c:v>
                </c:pt>
                <c:pt idx="6568">
                  <c:v>125.563478</c:v>
                </c:pt>
                <c:pt idx="6569">
                  <c:v>125.539574</c:v>
                </c:pt>
                <c:pt idx="6570">
                  <c:v>125.521556</c:v>
                </c:pt>
                <c:pt idx="6571">
                  <c:v>125.47651999999999</c:v>
                </c:pt>
                <c:pt idx="6572">
                  <c:v>125.444174</c:v>
                </c:pt>
                <c:pt idx="6573">
                  <c:v>125.421206</c:v>
                </c:pt>
                <c:pt idx="6574">
                  <c:v>125.396276</c:v>
                </c:pt>
                <c:pt idx="6575">
                  <c:v>125.378528</c:v>
                </c:pt>
                <c:pt idx="6576">
                  <c:v>125.352698</c:v>
                </c:pt>
                <c:pt idx="6577">
                  <c:v>125.310344</c:v>
                </c:pt>
                <c:pt idx="6578">
                  <c:v>125.281976</c:v>
                </c:pt>
                <c:pt idx="6579">
                  <c:v>125.265956</c:v>
                </c:pt>
                <c:pt idx="6580">
                  <c:v>125.244482</c:v>
                </c:pt>
                <c:pt idx="6581">
                  <c:v>125.20958</c:v>
                </c:pt>
                <c:pt idx="6582">
                  <c:v>125.165966</c:v>
                </c:pt>
                <c:pt idx="6583">
                  <c:v>125.148146</c:v>
                </c:pt>
                <c:pt idx="6584">
                  <c:v>125.115116</c:v>
                </c:pt>
                <c:pt idx="6585">
                  <c:v>125.08628</c:v>
                </c:pt>
                <c:pt idx="6586">
                  <c:v>125.06142199999999</c:v>
                </c:pt>
                <c:pt idx="6587">
                  <c:v>125.035394</c:v>
                </c:pt>
                <c:pt idx="6588">
                  <c:v>125.00749399999999</c:v>
                </c:pt>
                <c:pt idx="6589">
                  <c:v>124.983644</c:v>
                </c:pt>
                <c:pt idx="6590">
                  <c:v>124.95111799999999</c:v>
                </c:pt>
                <c:pt idx="6591">
                  <c:v>124.93630400000001</c:v>
                </c:pt>
                <c:pt idx="6592">
                  <c:v>124.91123</c:v>
                </c:pt>
                <c:pt idx="6593">
                  <c:v>124.895714</c:v>
                </c:pt>
                <c:pt idx="6594">
                  <c:v>124.862252</c:v>
                </c:pt>
                <c:pt idx="6595">
                  <c:v>124.822148</c:v>
                </c:pt>
                <c:pt idx="6596">
                  <c:v>124.805318</c:v>
                </c:pt>
                <c:pt idx="6597">
                  <c:v>124.78998199999999</c:v>
                </c:pt>
                <c:pt idx="6598">
                  <c:v>124.74724999999999</c:v>
                </c:pt>
                <c:pt idx="6599">
                  <c:v>124.719404</c:v>
                </c:pt>
                <c:pt idx="6600">
                  <c:v>124.696724</c:v>
                </c:pt>
                <c:pt idx="6601">
                  <c:v>124.674206</c:v>
                </c:pt>
                <c:pt idx="6602">
                  <c:v>124.651544</c:v>
                </c:pt>
                <c:pt idx="6603">
                  <c:v>124.624526</c:v>
                </c:pt>
                <c:pt idx="6604">
                  <c:v>124.586618</c:v>
                </c:pt>
                <c:pt idx="6605">
                  <c:v>124.56086000000001</c:v>
                </c:pt>
                <c:pt idx="6606">
                  <c:v>124.543508</c:v>
                </c:pt>
                <c:pt idx="6607">
                  <c:v>124.505726</c:v>
                </c:pt>
                <c:pt idx="6608">
                  <c:v>124.47973399999999</c:v>
                </c:pt>
                <c:pt idx="6609">
                  <c:v>124.456964</c:v>
                </c:pt>
                <c:pt idx="6610">
                  <c:v>124.451942</c:v>
                </c:pt>
                <c:pt idx="6611">
                  <c:v>124.43217799999999</c:v>
                </c:pt>
                <c:pt idx="6612">
                  <c:v>124.39626800000001</c:v>
                </c:pt>
                <c:pt idx="6613">
                  <c:v>124.34770399999999</c:v>
                </c:pt>
                <c:pt idx="6614">
                  <c:v>124.328408</c:v>
                </c:pt>
                <c:pt idx="6615">
                  <c:v>124.304126</c:v>
                </c:pt>
                <c:pt idx="6616">
                  <c:v>124.27583</c:v>
                </c:pt>
                <c:pt idx="6617">
                  <c:v>124.24940599999999</c:v>
                </c:pt>
                <c:pt idx="6618">
                  <c:v>124.23092</c:v>
                </c:pt>
                <c:pt idx="6619">
                  <c:v>124.20640400000001</c:v>
                </c:pt>
                <c:pt idx="6620">
                  <c:v>124.188908</c:v>
                </c:pt>
                <c:pt idx="6621">
                  <c:v>124.159766</c:v>
                </c:pt>
                <c:pt idx="6622">
                  <c:v>124.123406</c:v>
                </c:pt>
                <c:pt idx="6623">
                  <c:v>124.098386</c:v>
                </c:pt>
                <c:pt idx="6624">
                  <c:v>124.072124</c:v>
                </c:pt>
                <c:pt idx="6625">
                  <c:v>124.043072</c:v>
                </c:pt>
                <c:pt idx="6626">
                  <c:v>124.003382</c:v>
                </c:pt>
                <c:pt idx="6627">
                  <c:v>123.98045</c:v>
                </c:pt>
                <c:pt idx="6628">
                  <c:v>123.962594</c:v>
                </c:pt>
                <c:pt idx="6629">
                  <c:v>123.938276</c:v>
                </c:pt>
                <c:pt idx="6630">
                  <c:v>123.903662</c:v>
                </c:pt>
                <c:pt idx="6631">
                  <c:v>123.883196</c:v>
                </c:pt>
                <c:pt idx="6632">
                  <c:v>123.85859000000001</c:v>
                </c:pt>
                <c:pt idx="6633">
                  <c:v>123.837638</c:v>
                </c:pt>
                <c:pt idx="6634">
                  <c:v>123.80939600000001</c:v>
                </c:pt>
                <c:pt idx="6635">
                  <c:v>123.77573599999999</c:v>
                </c:pt>
                <c:pt idx="6636">
                  <c:v>123.749762</c:v>
                </c:pt>
                <c:pt idx="6637">
                  <c:v>123.718946</c:v>
                </c:pt>
                <c:pt idx="6638">
                  <c:v>123.694214</c:v>
                </c:pt>
                <c:pt idx="6639">
                  <c:v>123.665378</c:v>
                </c:pt>
                <c:pt idx="6640">
                  <c:v>123.645596</c:v>
                </c:pt>
                <c:pt idx="6641">
                  <c:v>123.63481400000001</c:v>
                </c:pt>
                <c:pt idx="6642">
                  <c:v>123.605132</c:v>
                </c:pt>
                <c:pt idx="6643">
                  <c:v>123.57617</c:v>
                </c:pt>
                <c:pt idx="6644">
                  <c:v>123.544166</c:v>
                </c:pt>
                <c:pt idx="6645">
                  <c:v>123.515654</c:v>
                </c:pt>
                <c:pt idx="6646">
                  <c:v>123.502154</c:v>
                </c:pt>
                <c:pt idx="6647">
                  <c:v>123.480824</c:v>
                </c:pt>
                <c:pt idx="6648">
                  <c:v>123.44629999999999</c:v>
                </c:pt>
                <c:pt idx="6649">
                  <c:v>123.42356599999999</c:v>
                </c:pt>
                <c:pt idx="6650">
                  <c:v>123.394154</c:v>
                </c:pt>
                <c:pt idx="6651">
                  <c:v>123.368216</c:v>
                </c:pt>
                <c:pt idx="6652">
                  <c:v>123.34409599999999</c:v>
                </c:pt>
                <c:pt idx="6653">
                  <c:v>123.30008599999999</c:v>
                </c:pt>
                <c:pt idx="6654">
                  <c:v>123.277298</c:v>
                </c:pt>
                <c:pt idx="6655">
                  <c:v>123.264014</c:v>
                </c:pt>
                <c:pt idx="6656">
                  <c:v>123.239822</c:v>
                </c:pt>
                <c:pt idx="6657">
                  <c:v>123.21224599999999</c:v>
                </c:pt>
                <c:pt idx="6658">
                  <c:v>123.180926</c:v>
                </c:pt>
                <c:pt idx="6659">
                  <c:v>123.16397000000001</c:v>
                </c:pt>
                <c:pt idx="6660">
                  <c:v>123.148472</c:v>
                </c:pt>
                <c:pt idx="6661">
                  <c:v>123.11922199999999</c:v>
                </c:pt>
                <c:pt idx="6662">
                  <c:v>123.0791</c:v>
                </c:pt>
                <c:pt idx="6663">
                  <c:v>123.06506</c:v>
                </c:pt>
                <c:pt idx="6664">
                  <c:v>123.042416</c:v>
                </c:pt>
                <c:pt idx="6665">
                  <c:v>123.008036</c:v>
                </c:pt>
                <c:pt idx="6666">
                  <c:v>122.988812</c:v>
                </c:pt>
                <c:pt idx="6667">
                  <c:v>122.96364800000001</c:v>
                </c:pt>
                <c:pt idx="6668">
                  <c:v>122.944316</c:v>
                </c:pt>
                <c:pt idx="6669">
                  <c:v>122.92145600000001</c:v>
                </c:pt>
                <c:pt idx="6670">
                  <c:v>122.88279199999999</c:v>
                </c:pt>
                <c:pt idx="6671">
                  <c:v>122.85302</c:v>
                </c:pt>
                <c:pt idx="6672">
                  <c:v>122.853866</c:v>
                </c:pt>
                <c:pt idx="6673">
                  <c:v>122.82497600000001</c:v>
                </c:pt>
                <c:pt idx="6674">
                  <c:v>122.77949</c:v>
                </c:pt>
                <c:pt idx="6675">
                  <c:v>122.759654</c:v>
                </c:pt>
                <c:pt idx="6676">
                  <c:v>122.728694</c:v>
                </c:pt>
                <c:pt idx="6677">
                  <c:v>122.711414</c:v>
                </c:pt>
                <c:pt idx="6678">
                  <c:v>122.681426</c:v>
                </c:pt>
                <c:pt idx="6679">
                  <c:v>122.649962</c:v>
                </c:pt>
                <c:pt idx="6680">
                  <c:v>122.628272</c:v>
                </c:pt>
                <c:pt idx="6681">
                  <c:v>122.606672</c:v>
                </c:pt>
                <c:pt idx="6682">
                  <c:v>122.597114</c:v>
                </c:pt>
                <c:pt idx="6683">
                  <c:v>122.565146</c:v>
                </c:pt>
                <c:pt idx="6684">
                  <c:v>122.528696</c:v>
                </c:pt>
                <c:pt idx="6685">
                  <c:v>122.49626000000001</c:v>
                </c:pt>
                <c:pt idx="6686">
                  <c:v>122.46026000000001</c:v>
                </c:pt>
                <c:pt idx="6687">
                  <c:v>122.440766</c:v>
                </c:pt>
                <c:pt idx="6688">
                  <c:v>122.416988</c:v>
                </c:pt>
                <c:pt idx="6689">
                  <c:v>122.38824200000001</c:v>
                </c:pt>
                <c:pt idx="6690">
                  <c:v>122.35895600000001</c:v>
                </c:pt>
                <c:pt idx="6691">
                  <c:v>122.345456</c:v>
                </c:pt>
                <c:pt idx="6692">
                  <c:v>122.326196</c:v>
                </c:pt>
                <c:pt idx="6693">
                  <c:v>122.293274</c:v>
                </c:pt>
                <c:pt idx="6694">
                  <c:v>122.267678</c:v>
                </c:pt>
                <c:pt idx="6695">
                  <c:v>122.25479</c:v>
                </c:pt>
                <c:pt idx="6696">
                  <c:v>122.232506</c:v>
                </c:pt>
                <c:pt idx="6697">
                  <c:v>122.18264600000001</c:v>
                </c:pt>
                <c:pt idx="6698">
                  <c:v>122.153864</c:v>
                </c:pt>
                <c:pt idx="6699">
                  <c:v>122.140148</c:v>
                </c:pt>
                <c:pt idx="6700">
                  <c:v>122.1305</c:v>
                </c:pt>
                <c:pt idx="6701">
                  <c:v>122.11635200000001</c:v>
                </c:pt>
                <c:pt idx="6702">
                  <c:v>122.080928</c:v>
                </c:pt>
                <c:pt idx="6703">
                  <c:v>122.055944</c:v>
                </c:pt>
                <c:pt idx="6704">
                  <c:v>122.01940399999999</c:v>
                </c:pt>
                <c:pt idx="6705">
                  <c:v>121.99541000000001</c:v>
                </c:pt>
                <c:pt idx="6706">
                  <c:v>121.979102</c:v>
                </c:pt>
                <c:pt idx="6707">
                  <c:v>121.955162</c:v>
                </c:pt>
                <c:pt idx="6708">
                  <c:v>121.924544</c:v>
                </c:pt>
                <c:pt idx="6709">
                  <c:v>121.90685000000001</c:v>
                </c:pt>
                <c:pt idx="6710">
                  <c:v>121.89335</c:v>
                </c:pt>
                <c:pt idx="6711">
                  <c:v>121.86091399999999</c:v>
                </c:pt>
                <c:pt idx="6712">
                  <c:v>121.823564</c:v>
                </c:pt>
                <c:pt idx="6713">
                  <c:v>121.806662</c:v>
                </c:pt>
                <c:pt idx="6714">
                  <c:v>121.78545800000001</c:v>
                </c:pt>
                <c:pt idx="6715">
                  <c:v>121.75412</c:v>
                </c:pt>
                <c:pt idx="6716">
                  <c:v>121.736678</c:v>
                </c:pt>
                <c:pt idx="6717">
                  <c:v>121.705124</c:v>
                </c:pt>
                <c:pt idx="6718">
                  <c:v>121.67495599999999</c:v>
                </c:pt>
                <c:pt idx="6719">
                  <c:v>121.644086</c:v>
                </c:pt>
                <c:pt idx="6720">
                  <c:v>121.624394</c:v>
                </c:pt>
                <c:pt idx="6721">
                  <c:v>121.581608</c:v>
                </c:pt>
                <c:pt idx="6722">
                  <c:v>121.562186</c:v>
                </c:pt>
                <c:pt idx="6723">
                  <c:v>121.549604</c:v>
                </c:pt>
                <c:pt idx="6724">
                  <c:v>121.524764</c:v>
                </c:pt>
                <c:pt idx="6725">
                  <c:v>121.49042</c:v>
                </c:pt>
                <c:pt idx="6726">
                  <c:v>121.468172</c:v>
                </c:pt>
                <c:pt idx="6727">
                  <c:v>121.442756</c:v>
                </c:pt>
                <c:pt idx="6728">
                  <c:v>121.421876</c:v>
                </c:pt>
                <c:pt idx="6729">
                  <c:v>121.40079799999999</c:v>
                </c:pt>
                <c:pt idx="6730">
                  <c:v>121.381574</c:v>
                </c:pt>
                <c:pt idx="6731">
                  <c:v>121.36874</c:v>
                </c:pt>
                <c:pt idx="6732">
                  <c:v>121.34174</c:v>
                </c:pt>
                <c:pt idx="6733">
                  <c:v>121.316576</c:v>
                </c:pt>
                <c:pt idx="6734">
                  <c:v>121.27695799999999</c:v>
                </c:pt>
                <c:pt idx="6735">
                  <c:v>121.247384</c:v>
                </c:pt>
                <c:pt idx="6736">
                  <c:v>121.222742</c:v>
                </c:pt>
                <c:pt idx="6737">
                  <c:v>121.216352</c:v>
                </c:pt>
                <c:pt idx="6738">
                  <c:v>121.17632</c:v>
                </c:pt>
                <c:pt idx="6739">
                  <c:v>121.143488</c:v>
                </c:pt>
                <c:pt idx="6740">
                  <c:v>121.11575000000001</c:v>
                </c:pt>
                <c:pt idx="6741">
                  <c:v>121.10538200000001</c:v>
                </c:pt>
                <c:pt idx="6742">
                  <c:v>121.082054</c:v>
                </c:pt>
                <c:pt idx="6743">
                  <c:v>121.056674</c:v>
                </c:pt>
                <c:pt idx="6744">
                  <c:v>121.03489399999999</c:v>
                </c:pt>
                <c:pt idx="6745">
                  <c:v>121.017506</c:v>
                </c:pt>
                <c:pt idx="6746">
                  <c:v>120.993098</c:v>
                </c:pt>
                <c:pt idx="6747">
                  <c:v>120.957188</c:v>
                </c:pt>
                <c:pt idx="6748">
                  <c:v>120.92963</c:v>
                </c:pt>
                <c:pt idx="6749">
                  <c:v>120.902612</c:v>
                </c:pt>
                <c:pt idx="6750">
                  <c:v>120.88229</c:v>
                </c:pt>
                <c:pt idx="6751">
                  <c:v>120.86241800000001</c:v>
                </c:pt>
                <c:pt idx="6752">
                  <c:v>120.82720999999999</c:v>
                </c:pt>
                <c:pt idx="6753">
                  <c:v>120.812828</c:v>
                </c:pt>
                <c:pt idx="6754">
                  <c:v>120.798608</c:v>
                </c:pt>
                <c:pt idx="6755">
                  <c:v>120.765128</c:v>
                </c:pt>
                <c:pt idx="6756">
                  <c:v>120.73882999999999</c:v>
                </c:pt>
                <c:pt idx="6757">
                  <c:v>120.70718599999999</c:v>
                </c:pt>
                <c:pt idx="6758">
                  <c:v>120.691886</c:v>
                </c:pt>
                <c:pt idx="6759">
                  <c:v>120.67244599999999</c:v>
                </c:pt>
                <c:pt idx="6760">
                  <c:v>120.65378</c:v>
                </c:pt>
                <c:pt idx="6761">
                  <c:v>120.62062400000001</c:v>
                </c:pt>
                <c:pt idx="6762">
                  <c:v>120.587576</c:v>
                </c:pt>
                <c:pt idx="6763">
                  <c:v>120.57485</c:v>
                </c:pt>
                <c:pt idx="6764">
                  <c:v>120.550802</c:v>
                </c:pt>
                <c:pt idx="6765">
                  <c:v>120.526844</c:v>
                </c:pt>
                <c:pt idx="6766">
                  <c:v>120.498548</c:v>
                </c:pt>
                <c:pt idx="6767">
                  <c:v>120.471548</c:v>
                </c:pt>
                <c:pt idx="6768">
                  <c:v>120.455888</c:v>
                </c:pt>
                <c:pt idx="6769">
                  <c:v>120.434414</c:v>
                </c:pt>
                <c:pt idx="6770">
                  <c:v>120.394148</c:v>
                </c:pt>
                <c:pt idx="6771">
                  <c:v>120.379766</c:v>
                </c:pt>
                <c:pt idx="6772">
                  <c:v>120.35301800000001</c:v>
                </c:pt>
                <c:pt idx="6773">
                  <c:v>120.332624</c:v>
                </c:pt>
                <c:pt idx="6774">
                  <c:v>120.302744</c:v>
                </c:pt>
                <c:pt idx="6775">
                  <c:v>120.281648</c:v>
                </c:pt>
                <c:pt idx="6776">
                  <c:v>120.265286</c:v>
                </c:pt>
                <c:pt idx="6777">
                  <c:v>120.237962</c:v>
                </c:pt>
                <c:pt idx="6778">
                  <c:v>120.21634400000001</c:v>
                </c:pt>
                <c:pt idx="6779">
                  <c:v>120.19513999999999</c:v>
                </c:pt>
                <c:pt idx="6780">
                  <c:v>120.156296</c:v>
                </c:pt>
                <c:pt idx="6781">
                  <c:v>120.14096000000001</c:v>
                </c:pt>
                <c:pt idx="6782">
                  <c:v>120.123698</c:v>
                </c:pt>
                <c:pt idx="6783">
                  <c:v>120.09257599999999</c:v>
                </c:pt>
                <c:pt idx="6784">
                  <c:v>120.08102</c:v>
                </c:pt>
                <c:pt idx="6785">
                  <c:v>120.056702</c:v>
                </c:pt>
                <c:pt idx="6786">
                  <c:v>120.018344</c:v>
                </c:pt>
                <c:pt idx="6787">
                  <c:v>119.99245999999999</c:v>
                </c:pt>
                <c:pt idx="6788">
                  <c:v>119.982308</c:v>
                </c:pt>
                <c:pt idx="6789">
                  <c:v>119.9498</c:v>
                </c:pt>
                <c:pt idx="6790">
                  <c:v>119.923196</c:v>
                </c:pt>
                <c:pt idx="6791">
                  <c:v>119.895692</c:v>
                </c:pt>
                <c:pt idx="6792">
                  <c:v>119.880374</c:v>
                </c:pt>
                <c:pt idx="6793">
                  <c:v>119.864462</c:v>
                </c:pt>
                <c:pt idx="6794">
                  <c:v>119.83125200000001</c:v>
                </c:pt>
                <c:pt idx="6795">
                  <c:v>119.807924</c:v>
                </c:pt>
                <c:pt idx="6796">
                  <c:v>119.784344</c:v>
                </c:pt>
                <c:pt idx="6797">
                  <c:v>119.75678600000001</c:v>
                </c:pt>
                <c:pt idx="6798">
                  <c:v>119.740352</c:v>
                </c:pt>
                <c:pt idx="6799">
                  <c:v>119.71778</c:v>
                </c:pt>
                <c:pt idx="6800">
                  <c:v>119.689178</c:v>
                </c:pt>
                <c:pt idx="6801">
                  <c:v>119.671232</c:v>
                </c:pt>
                <c:pt idx="6802">
                  <c:v>119.637806</c:v>
                </c:pt>
                <c:pt idx="6803">
                  <c:v>119.612174</c:v>
                </c:pt>
                <c:pt idx="6804">
                  <c:v>119.596316</c:v>
                </c:pt>
                <c:pt idx="6805">
                  <c:v>119.564024</c:v>
                </c:pt>
                <c:pt idx="6806">
                  <c:v>119.54696</c:v>
                </c:pt>
                <c:pt idx="6807">
                  <c:v>119.534054</c:v>
                </c:pt>
                <c:pt idx="6808">
                  <c:v>119.507396</c:v>
                </c:pt>
                <c:pt idx="6809">
                  <c:v>119.484284</c:v>
                </c:pt>
                <c:pt idx="6810">
                  <c:v>119.44423399999999</c:v>
                </c:pt>
                <c:pt idx="6811">
                  <c:v>119.41547</c:v>
                </c:pt>
                <c:pt idx="6812">
                  <c:v>119.40540799999999</c:v>
                </c:pt>
                <c:pt idx="6813">
                  <c:v>119.384978</c:v>
                </c:pt>
                <c:pt idx="6814">
                  <c:v>119.362154</c:v>
                </c:pt>
                <c:pt idx="6815">
                  <c:v>119.338466</c:v>
                </c:pt>
                <c:pt idx="6816">
                  <c:v>119.324732</c:v>
                </c:pt>
                <c:pt idx="6817">
                  <c:v>119.286086</c:v>
                </c:pt>
                <c:pt idx="6818">
                  <c:v>119.26655599999999</c:v>
                </c:pt>
                <c:pt idx="6819">
                  <c:v>119.227712</c:v>
                </c:pt>
                <c:pt idx="6820">
                  <c:v>119.19518600000001</c:v>
                </c:pt>
                <c:pt idx="6821">
                  <c:v>119.196806</c:v>
                </c:pt>
                <c:pt idx="6822">
                  <c:v>119.17137200000001</c:v>
                </c:pt>
                <c:pt idx="6823">
                  <c:v>119.148062</c:v>
                </c:pt>
                <c:pt idx="6824">
                  <c:v>119.117732</c:v>
                </c:pt>
                <c:pt idx="6825">
                  <c:v>119.102468</c:v>
                </c:pt>
                <c:pt idx="6826">
                  <c:v>119.077736</c:v>
                </c:pt>
                <c:pt idx="6827">
                  <c:v>119.060816</c:v>
                </c:pt>
                <c:pt idx="6828">
                  <c:v>119.03288000000001</c:v>
                </c:pt>
                <c:pt idx="6829">
                  <c:v>119.00651000000001</c:v>
                </c:pt>
                <c:pt idx="6830">
                  <c:v>119.00112799999999</c:v>
                </c:pt>
                <c:pt idx="6831">
                  <c:v>118.972652</c:v>
                </c:pt>
                <c:pt idx="6832">
                  <c:v>118.939172</c:v>
                </c:pt>
                <c:pt idx="6833">
                  <c:v>118.91784199999999</c:v>
                </c:pt>
                <c:pt idx="6834">
                  <c:v>118.88727799999999</c:v>
                </c:pt>
                <c:pt idx="6835">
                  <c:v>118.870484</c:v>
                </c:pt>
                <c:pt idx="6836">
                  <c:v>118.859594</c:v>
                </c:pt>
                <c:pt idx="6837">
                  <c:v>118.835492</c:v>
                </c:pt>
                <c:pt idx="6838">
                  <c:v>118.807862</c:v>
                </c:pt>
                <c:pt idx="6839">
                  <c:v>118.784012</c:v>
                </c:pt>
                <c:pt idx="6840">
                  <c:v>118.77242</c:v>
                </c:pt>
                <c:pt idx="6841">
                  <c:v>118.74779599999999</c:v>
                </c:pt>
                <c:pt idx="6842">
                  <c:v>118.704398</c:v>
                </c:pt>
                <c:pt idx="6843">
                  <c:v>118.68670400000001</c:v>
                </c:pt>
                <c:pt idx="6844">
                  <c:v>118.67225000000001</c:v>
                </c:pt>
                <c:pt idx="6845">
                  <c:v>118.65974</c:v>
                </c:pt>
                <c:pt idx="6846">
                  <c:v>118.62321799999999</c:v>
                </c:pt>
                <c:pt idx="6847">
                  <c:v>118.596974</c:v>
                </c:pt>
                <c:pt idx="6848">
                  <c:v>118.573232</c:v>
                </c:pt>
                <c:pt idx="6849">
                  <c:v>118.55357600000001</c:v>
                </c:pt>
                <c:pt idx="6850">
                  <c:v>118.530698</c:v>
                </c:pt>
                <c:pt idx="6851">
                  <c:v>118.503032</c:v>
                </c:pt>
                <c:pt idx="6852">
                  <c:v>118.48622</c:v>
                </c:pt>
                <c:pt idx="6853">
                  <c:v>118.45571</c:v>
                </c:pt>
                <c:pt idx="6854">
                  <c:v>118.42998799999999</c:v>
                </c:pt>
                <c:pt idx="6855">
                  <c:v>118.41045800000001</c:v>
                </c:pt>
                <c:pt idx="6856">
                  <c:v>118.37201</c:v>
                </c:pt>
                <c:pt idx="6857">
                  <c:v>118.367132</c:v>
                </c:pt>
                <c:pt idx="6858">
                  <c:v>118.349114</c:v>
                </c:pt>
                <c:pt idx="6859">
                  <c:v>118.307102</c:v>
                </c:pt>
                <c:pt idx="6860">
                  <c:v>118.292918</c:v>
                </c:pt>
                <c:pt idx="6861">
                  <c:v>118.27688000000001</c:v>
                </c:pt>
                <c:pt idx="6862">
                  <c:v>118.25769200000001</c:v>
                </c:pt>
                <c:pt idx="6863">
                  <c:v>118.228892</c:v>
                </c:pt>
                <c:pt idx="6864">
                  <c:v>118.218362</c:v>
                </c:pt>
                <c:pt idx="6865">
                  <c:v>118.20221600000001</c:v>
                </c:pt>
                <c:pt idx="6866">
                  <c:v>118.176728</c:v>
                </c:pt>
                <c:pt idx="6867">
                  <c:v>118.144328</c:v>
                </c:pt>
                <c:pt idx="6868">
                  <c:v>118.126904</c:v>
                </c:pt>
                <c:pt idx="6869">
                  <c:v>118.09607</c:v>
                </c:pt>
                <c:pt idx="6870">
                  <c:v>118.07310200000001</c:v>
                </c:pt>
                <c:pt idx="6871">
                  <c:v>118.048478</c:v>
                </c:pt>
                <c:pt idx="6872">
                  <c:v>118.037012</c:v>
                </c:pt>
                <c:pt idx="6873">
                  <c:v>118.005494</c:v>
                </c:pt>
                <c:pt idx="6874">
                  <c:v>117.978944</c:v>
                </c:pt>
                <c:pt idx="6875">
                  <c:v>117.95860399999999</c:v>
                </c:pt>
                <c:pt idx="6876">
                  <c:v>117.941864</c:v>
                </c:pt>
                <c:pt idx="6877">
                  <c:v>117.907556</c:v>
                </c:pt>
                <c:pt idx="6878">
                  <c:v>117.87557</c:v>
                </c:pt>
                <c:pt idx="6879">
                  <c:v>117.87206</c:v>
                </c:pt>
                <c:pt idx="6880">
                  <c:v>117.85148599999999</c:v>
                </c:pt>
                <c:pt idx="6881">
                  <c:v>117.82337</c:v>
                </c:pt>
                <c:pt idx="6882">
                  <c:v>117.796604</c:v>
                </c:pt>
                <c:pt idx="6883">
                  <c:v>117.7736</c:v>
                </c:pt>
                <c:pt idx="6884">
                  <c:v>117.750542</c:v>
                </c:pt>
                <c:pt idx="6885">
                  <c:v>117.731516</c:v>
                </c:pt>
                <c:pt idx="6886">
                  <c:v>117.70889</c:v>
                </c:pt>
                <c:pt idx="6887">
                  <c:v>117.68289799999999</c:v>
                </c:pt>
                <c:pt idx="6888">
                  <c:v>117.67388</c:v>
                </c:pt>
                <c:pt idx="6889">
                  <c:v>117.64108400000001</c:v>
                </c:pt>
                <c:pt idx="6890">
                  <c:v>117.61601</c:v>
                </c:pt>
                <c:pt idx="6891">
                  <c:v>117.59871200000001</c:v>
                </c:pt>
                <c:pt idx="6892">
                  <c:v>117.577778</c:v>
                </c:pt>
                <c:pt idx="6893">
                  <c:v>117.55205599999999</c:v>
                </c:pt>
                <c:pt idx="6894">
                  <c:v>117.523256</c:v>
                </c:pt>
                <c:pt idx="6895">
                  <c:v>117.49829</c:v>
                </c:pt>
                <c:pt idx="6896">
                  <c:v>117.481712</c:v>
                </c:pt>
                <c:pt idx="6897">
                  <c:v>117.461534</c:v>
                </c:pt>
                <c:pt idx="6898">
                  <c:v>117.447782</c:v>
                </c:pt>
                <c:pt idx="6899">
                  <c:v>117.414428</c:v>
                </c:pt>
                <c:pt idx="6900">
                  <c:v>117.386402</c:v>
                </c:pt>
                <c:pt idx="6901">
                  <c:v>117.37427</c:v>
                </c:pt>
                <c:pt idx="6902">
                  <c:v>117.358592</c:v>
                </c:pt>
                <c:pt idx="6903">
                  <c:v>117.337442</c:v>
                </c:pt>
                <c:pt idx="6904">
                  <c:v>117.302666</c:v>
                </c:pt>
                <c:pt idx="6905">
                  <c:v>117.29289199999999</c:v>
                </c:pt>
                <c:pt idx="6906">
                  <c:v>117.275234</c:v>
                </c:pt>
                <c:pt idx="6907">
                  <c:v>117.24899000000001</c:v>
                </c:pt>
                <c:pt idx="6908">
                  <c:v>117.233186</c:v>
                </c:pt>
                <c:pt idx="6909">
                  <c:v>117.201866</c:v>
                </c:pt>
                <c:pt idx="6910">
                  <c:v>117.16950199999999</c:v>
                </c:pt>
                <c:pt idx="6911">
                  <c:v>117.149</c:v>
                </c:pt>
                <c:pt idx="6912">
                  <c:v>117.136454</c:v>
                </c:pt>
                <c:pt idx="6913">
                  <c:v>117.10706</c:v>
                </c:pt>
                <c:pt idx="6914">
                  <c:v>117.08850200000001</c:v>
                </c:pt>
                <c:pt idx="6915">
                  <c:v>117.062906</c:v>
                </c:pt>
                <c:pt idx="6916">
                  <c:v>117.045338</c:v>
                </c:pt>
                <c:pt idx="6917">
                  <c:v>117.036698</c:v>
                </c:pt>
                <c:pt idx="6918">
                  <c:v>117.00602600000001</c:v>
                </c:pt>
                <c:pt idx="6919">
                  <c:v>116.976524</c:v>
                </c:pt>
                <c:pt idx="6920">
                  <c:v>116.971952</c:v>
                </c:pt>
                <c:pt idx="6921">
                  <c:v>116.950136</c:v>
                </c:pt>
                <c:pt idx="6922">
                  <c:v>116.93062399999999</c:v>
                </c:pt>
                <c:pt idx="6923">
                  <c:v>116.90007799999999</c:v>
                </c:pt>
                <c:pt idx="6924">
                  <c:v>116.87432</c:v>
                </c:pt>
                <c:pt idx="6925">
                  <c:v>116.84858</c:v>
                </c:pt>
                <c:pt idx="6926">
                  <c:v>116.836646</c:v>
                </c:pt>
                <c:pt idx="6927">
                  <c:v>116.80592</c:v>
                </c:pt>
                <c:pt idx="6928">
                  <c:v>116.784536</c:v>
                </c:pt>
                <c:pt idx="6929">
                  <c:v>116.77145</c:v>
                </c:pt>
                <c:pt idx="6930">
                  <c:v>116.757356</c:v>
                </c:pt>
                <c:pt idx="6931">
                  <c:v>116.74623200000001</c:v>
                </c:pt>
                <c:pt idx="6932">
                  <c:v>116.70868400000001</c:v>
                </c:pt>
                <c:pt idx="6933">
                  <c:v>116.678354</c:v>
                </c:pt>
                <c:pt idx="6934">
                  <c:v>116.657708</c:v>
                </c:pt>
                <c:pt idx="6935">
                  <c:v>116.63873599999999</c:v>
                </c:pt>
                <c:pt idx="6936">
                  <c:v>116.61366200000001</c:v>
                </c:pt>
                <c:pt idx="6937">
                  <c:v>116.58255800000001</c:v>
                </c:pt>
                <c:pt idx="6938">
                  <c:v>116.57264000000001</c:v>
                </c:pt>
                <c:pt idx="6939">
                  <c:v>116.56727600000001</c:v>
                </c:pt>
                <c:pt idx="6940">
                  <c:v>116.54808800000001</c:v>
                </c:pt>
                <c:pt idx="6941">
                  <c:v>116.51370799999999</c:v>
                </c:pt>
                <c:pt idx="6942">
                  <c:v>116.504582</c:v>
                </c:pt>
                <c:pt idx="6943">
                  <c:v>116.47490000000001</c:v>
                </c:pt>
                <c:pt idx="6944">
                  <c:v>116.452274</c:v>
                </c:pt>
                <c:pt idx="6945">
                  <c:v>116.430476</c:v>
                </c:pt>
                <c:pt idx="6946">
                  <c:v>116.403116</c:v>
                </c:pt>
                <c:pt idx="6947">
                  <c:v>116.372336</c:v>
                </c:pt>
                <c:pt idx="6948">
                  <c:v>116.35214000000001</c:v>
                </c:pt>
                <c:pt idx="6949">
                  <c:v>116.343554</c:v>
                </c:pt>
                <c:pt idx="6950">
                  <c:v>116.313368</c:v>
                </c:pt>
                <c:pt idx="6951">
                  <c:v>116.283794</c:v>
                </c:pt>
                <c:pt idx="6952">
                  <c:v>116.272814</c:v>
                </c:pt>
                <c:pt idx="6953">
                  <c:v>116.25341</c:v>
                </c:pt>
                <c:pt idx="6954">
                  <c:v>116.21818399999999</c:v>
                </c:pt>
                <c:pt idx="6955">
                  <c:v>116.202416</c:v>
                </c:pt>
                <c:pt idx="6956">
                  <c:v>116.185748</c:v>
                </c:pt>
                <c:pt idx="6957">
                  <c:v>116.16335599999999</c:v>
                </c:pt>
                <c:pt idx="6958">
                  <c:v>116.13506</c:v>
                </c:pt>
                <c:pt idx="6959">
                  <c:v>116.10266</c:v>
                </c:pt>
                <c:pt idx="6960">
                  <c:v>116.097926</c:v>
                </c:pt>
                <c:pt idx="6961">
                  <c:v>116.082446</c:v>
                </c:pt>
                <c:pt idx="6962">
                  <c:v>116.05577</c:v>
                </c:pt>
                <c:pt idx="6963">
                  <c:v>116.037122</c:v>
                </c:pt>
                <c:pt idx="6964">
                  <c:v>116.010662</c:v>
                </c:pt>
                <c:pt idx="6965">
                  <c:v>115.996388</c:v>
                </c:pt>
                <c:pt idx="6966">
                  <c:v>115.968146</c:v>
                </c:pt>
                <c:pt idx="6967">
                  <c:v>115.93733</c:v>
                </c:pt>
                <c:pt idx="6968">
                  <c:v>115.91726</c:v>
                </c:pt>
                <c:pt idx="6969">
                  <c:v>115.90757600000001</c:v>
                </c:pt>
                <c:pt idx="6970">
                  <c:v>115.895174</c:v>
                </c:pt>
                <c:pt idx="6971">
                  <c:v>115.878992</c:v>
                </c:pt>
                <c:pt idx="6972">
                  <c:v>115.864754</c:v>
                </c:pt>
                <c:pt idx="6973">
                  <c:v>115.831256</c:v>
                </c:pt>
                <c:pt idx="6974">
                  <c:v>115.802564</c:v>
                </c:pt>
                <c:pt idx="6975">
                  <c:v>115.77209000000001</c:v>
                </c:pt>
                <c:pt idx="6976">
                  <c:v>115.751012</c:v>
                </c:pt>
                <c:pt idx="6977">
                  <c:v>115.731824</c:v>
                </c:pt>
                <c:pt idx="6978">
                  <c:v>115.724588</c:v>
                </c:pt>
                <c:pt idx="6979">
                  <c:v>115.71116000000001</c:v>
                </c:pt>
                <c:pt idx="6980">
                  <c:v>115.68142400000001</c:v>
                </c:pt>
                <c:pt idx="6981">
                  <c:v>115.65428</c:v>
                </c:pt>
                <c:pt idx="6982">
                  <c:v>115.62969200000001</c:v>
                </c:pt>
                <c:pt idx="6983">
                  <c:v>115.609604</c:v>
                </c:pt>
                <c:pt idx="6984">
                  <c:v>115.593638</c:v>
                </c:pt>
                <c:pt idx="6985">
                  <c:v>115.56501799999999</c:v>
                </c:pt>
                <c:pt idx="6986">
                  <c:v>115.544894</c:v>
                </c:pt>
                <c:pt idx="6987">
                  <c:v>115.53038599999999</c:v>
                </c:pt>
                <c:pt idx="6988">
                  <c:v>115.511504</c:v>
                </c:pt>
                <c:pt idx="6989">
                  <c:v>115.493864</c:v>
                </c:pt>
                <c:pt idx="6990">
                  <c:v>115.46956400000001</c:v>
                </c:pt>
                <c:pt idx="6991">
                  <c:v>115.44862999999999</c:v>
                </c:pt>
                <c:pt idx="6992">
                  <c:v>115.412126</c:v>
                </c:pt>
                <c:pt idx="6993">
                  <c:v>115.40609600000001</c:v>
                </c:pt>
                <c:pt idx="6994">
                  <c:v>115.379294</c:v>
                </c:pt>
                <c:pt idx="6995">
                  <c:v>115.349126</c:v>
                </c:pt>
                <c:pt idx="6996">
                  <c:v>115.341584</c:v>
                </c:pt>
                <c:pt idx="6997">
                  <c:v>115.322036</c:v>
                </c:pt>
                <c:pt idx="6998">
                  <c:v>115.30067</c:v>
                </c:pt>
                <c:pt idx="6999">
                  <c:v>115.27485799999999</c:v>
                </c:pt>
                <c:pt idx="7000">
                  <c:v>115.24118</c:v>
                </c:pt>
                <c:pt idx="7001">
                  <c:v>115.230722</c:v>
                </c:pt>
                <c:pt idx="7002">
                  <c:v>115.213802</c:v>
                </c:pt>
                <c:pt idx="7003">
                  <c:v>115.187702</c:v>
                </c:pt>
                <c:pt idx="7004">
                  <c:v>115.172132</c:v>
                </c:pt>
                <c:pt idx="7005">
                  <c:v>115.15303400000001</c:v>
                </c:pt>
                <c:pt idx="7006">
                  <c:v>115.130624</c:v>
                </c:pt>
                <c:pt idx="7007">
                  <c:v>115.11391999999999</c:v>
                </c:pt>
                <c:pt idx="7008">
                  <c:v>115.08808999999999</c:v>
                </c:pt>
                <c:pt idx="7009">
                  <c:v>115.062584</c:v>
                </c:pt>
                <c:pt idx="7010">
                  <c:v>115.054286</c:v>
                </c:pt>
                <c:pt idx="7011">
                  <c:v>115.044584</c:v>
                </c:pt>
                <c:pt idx="7012">
                  <c:v>115.007828</c:v>
                </c:pt>
                <c:pt idx="7013">
                  <c:v>114.972188</c:v>
                </c:pt>
                <c:pt idx="7014">
                  <c:v>114.95951599999999</c:v>
                </c:pt>
                <c:pt idx="7015">
                  <c:v>114.95069599999999</c:v>
                </c:pt>
                <c:pt idx="7016">
                  <c:v>114.93004999999999</c:v>
                </c:pt>
                <c:pt idx="7017">
                  <c:v>114.903446</c:v>
                </c:pt>
                <c:pt idx="7018">
                  <c:v>114.87385399999999</c:v>
                </c:pt>
                <c:pt idx="7019">
                  <c:v>114.859382</c:v>
                </c:pt>
                <c:pt idx="7020">
                  <c:v>114.84689</c:v>
                </c:pt>
                <c:pt idx="7021">
                  <c:v>114.813464</c:v>
                </c:pt>
                <c:pt idx="7022">
                  <c:v>114.780992</c:v>
                </c:pt>
                <c:pt idx="7023">
                  <c:v>114.76547600000001</c:v>
                </c:pt>
                <c:pt idx="7024">
                  <c:v>114.756314</c:v>
                </c:pt>
                <c:pt idx="7025">
                  <c:v>114.753362</c:v>
                </c:pt>
                <c:pt idx="7026">
                  <c:v>114.71953999999999</c:v>
                </c:pt>
                <c:pt idx="7027">
                  <c:v>114.69434</c:v>
                </c:pt>
                <c:pt idx="7028">
                  <c:v>114.67709600000001</c:v>
                </c:pt>
                <c:pt idx="7029">
                  <c:v>114.66762799999999</c:v>
                </c:pt>
                <c:pt idx="7030">
                  <c:v>114.64727000000001</c:v>
                </c:pt>
                <c:pt idx="7031">
                  <c:v>114.61333999999999</c:v>
                </c:pt>
                <c:pt idx="7032">
                  <c:v>114.59641999999999</c:v>
                </c:pt>
                <c:pt idx="7033">
                  <c:v>114.57796999999999</c:v>
                </c:pt>
                <c:pt idx="7034">
                  <c:v>114.56459599999999</c:v>
                </c:pt>
                <c:pt idx="7035">
                  <c:v>114.534068</c:v>
                </c:pt>
                <c:pt idx="7036">
                  <c:v>114.51151400000001</c:v>
                </c:pt>
                <c:pt idx="7037">
                  <c:v>114.494522</c:v>
                </c:pt>
                <c:pt idx="7038">
                  <c:v>114.465884</c:v>
                </c:pt>
                <c:pt idx="7039">
                  <c:v>114.456974</c:v>
                </c:pt>
                <c:pt idx="7040">
                  <c:v>114.43413200000001</c:v>
                </c:pt>
                <c:pt idx="7041">
                  <c:v>114.405872</c:v>
                </c:pt>
                <c:pt idx="7042">
                  <c:v>114.38664799999999</c:v>
                </c:pt>
                <c:pt idx="7043">
                  <c:v>114.37091599999999</c:v>
                </c:pt>
                <c:pt idx="7044">
                  <c:v>114.34155800000001</c:v>
                </c:pt>
                <c:pt idx="7045">
                  <c:v>114.311786</c:v>
                </c:pt>
                <c:pt idx="7046">
                  <c:v>114.299888</c:v>
                </c:pt>
                <c:pt idx="7047">
                  <c:v>114.29537000000001</c:v>
                </c:pt>
                <c:pt idx="7048">
                  <c:v>114.27269</c:v>
                </c:pt>
                <c:pt idx="7049">
                  <c:v>114.23921</c:v>
                </c:pt>
                <c:pt idx="7050">
                  <c:v>114.222326</c:v>
                </c:pt>
                <c:pt idx="7051">
                  <c:v>114.21221</c:v>
                </c:pt>
                <c:pt idx="7052">
                  <c:v>114.196226</c:v>
                </c:pt>
                <c:pt idx="7053">
                  <c:v>114.17743400000001</c:v>
                </c:pt>
                <c:pt idx="7054">
                  <c:v>114.145106</c:v>
                </c:pt>
                <c:pt idx="7055">
                  <c:v>114.122732</c:v>
                </c:pt>
                <c:pt idx="7056">
                  <c:v>114.104336</c:v>
                </c:pt>
                <c:pt idx="7057">
                  <c:v>114.089324</c:v>
                </c:pt>
                <c:pt idx="7058">
                  <c:v>114.06156799999999</c:v>
                </c:pt>
                <c:pt idx="7059">
                  <c:v>114.04427</c:v>
                </c:pt>
                <c:pt idx="7060">
                  <c:v>114.03509</c:v>
                </c:pt>
                <c:pt idx="7061">
                  <c:v>114.0089</c:v>
                </c:pt>
                <c:pt idx="7062">
                  <c:v>113.980892</c:v>
                </c:pt>
                <c:pt idx="7063">
                  <c:v>113.962784</c:v>
                </c:pt>
                <c:pt idx="7064">
                  <c:v>113.93501000000001</c:v>
                </c:pt>
                <c:pt idx="7065">
                  <c:v>113.91607399999999</c:v>
                </c:pt>
                <c:pt idx="7066">
                  <c:v>113.899694</c:v>
                </c:pt>
                <c:pt idx="7067">
                  <c:v>113.877932</c:v>
                </c:pt>
                <c:pt idx="7068">
                  <c:v>113.857322</c:v>
                </c:pt>
                <c:pt idx="7069">
                  <c:v>113.849546</c:v>
                </c:pt>
                <c:pt idx="7070">
                  <c:v>113.821376</c:v>
                </c:pt>
                <c:pt idx="7071">
                  <c:v>113.795798</c:v>
                </c:pt>
                <c:pt idx="7072">
                  <c:v>113.776466</c:v>
                </c:pt>
                <c:pt idx="7073">
                  <c:v>113.75501</c:v>
                </c:pt>
                <c:pt idx="7074">
                  <c:v>113.73249199999999</c:v>
                </c:pt>
                <c:pt idx="7075">
                  <c:v>113.718326</c:v>
                </c:pt>
                <c:pt idx="7076">
                  <c:v>113.68275800000001</c:v>
                </c:pt>
                <c:pt idx="7077">
                  <c:v>113.673146</c:v>
                </c:pt>
                <c:pt idx="7078">
                  <c:v>113.67456799999999</c:v>
                </c:pt>
                <c:pt idx="7079">
                  <c:v>113.64648800000001</c:v>
                </c:pt>
                <c:pt idx="7080">
                  <c:v>113.618804</c:v>
                </c:pt>
                <c:pt idx="7081">
                  <c:v>113.599058</c:v>
                </c:pt>
                <c:pt idx="7082">
                  <c:v>113.58219200000001</c:v>
                </c:pt>
                <c:pt idx="7083">
                  <c:v>113.566514</c:v>
                </c:pt>
                <c:pt idx="7084">
                  <c:v>113.54414</c:v>
                </c:pt>
                <c:pt idx="7085">
                  <c:v>113.51890400000001</c:v>
                </c:pt>
                <c:pt idx="7086">
                  <c:v>113.497502</c:v>
                </c:pt>
                <c:pt idx="7087">
                  <c:v>113.493866</c:v>
                </c:pt>
                <c:pt idx="7088">
                  <c:v>113.46189800000001</c:v>
                </c:pt>
                <c:pt idx="7089">
                  <c:v>113.435564</c:v>
                </c:pt>
                <c:pt idx="7090">
                  <c:v>113.409122</c:v>
                </c:pt>
                <c:pt idx="7091">
                  <c:v>113.408294</c:v>
                </c:pt>
                <c:pt idx="7092">
                  <c:v>113.384732</c:v>
                </c:pt>
                <c:pt idx="7093">
                  <c:v>113.375552</c:v>
                </c:pt>
                <c:pt idx="7094">
                  <c:v>113.361422</c:v>
                </c:pt>
                <c:pt idx="7095">
                  <c:v>113.330534</c:v>
                </c:pt>
                <c:pt idx="7096">
                  <c:v>113.30213000000001</c:v>
                </c:pt>
                <c:pt idx="7097">
                  <c:v>113.28827</c:v>
                </c:pt>
                <c:pt idx="7098">
                  <c:v>113.264942</c:v>
                </c:pt>
                <c:pt idx="7099">
                  <c:v>113.251856</c:v>
                </c:pt>
                <c:pt idx="7100">
                  <c:v>113.234126</c:v>
                </c:pt>
                <c:pt idx="7101">
                  <c:v>113.21069</c:v>
                </c:pt>
                <c:pt idx="7102">
                  <c:v>113.189306</c:v>
                </c:pt>
                <c:pt idx="7103">
                  <c:v>113.161946</c:v>
                </c:pt>
                <c:pt idx="7104">
                  <c:v>113.14736600000001</c:v>
                </c:pt>
                <c:pt idx="7105">
                  <c:v>113.13428</c:v>
                </c:pt>
                <c:pt idx="7106">
                  <c:v>113.10717200000001</c:v>
                </c:pt>
                <c:pt idx="7107">
                  <c:v>113.08468999999999</c:v>
                </c:pt>
                <c:pt idx="7108">
                  <c:v>113.081774</c:v>
                </c:pt>
                <c:pt idx="7109">
                  <c:v>113.045</c:v>
                </c:pt>
                <c:pt idx="7110">
                  <c:v>113.029466</c:v>
                </c:pt>
                <c:pt idx="7111">
                  <c:v>113.01441800000001</c:v>
                </c:pt>
                <c:pt idx="7112">
                  <c:v>112.99404199999999</c:v>
                </c:pt>
                <c:pt idx="7113">
                  <c:v>112.966052</c:v>
                </c:pt>
                <c:pt idx="7114">
                  <c:v>112.957232</c:v>
                </c:pt>
                <c:pt idx="7115">
                  <c:v>112.930556</c:v>
                </c:pt>
                <c:pt idx="7116">
                  <c:v>112.907264</c:v>
                </c:pt>
                <c:pt idx="7117">
                  <c:v>112.889606</c:v>
                </c:pt>
                <c:pt idx="7118">
                  <c:v>112.881416</c:v>
                </c:pt>
                <c:pt idx="7119">
                  <c:v>112.86149</c:v>
                </c:pt>
                <c:pt idx="7120">
                  <c:v>112.838882</c:v>
                </c:pt>
                <c:pt idx="7121">
                  <c:v>112.810802</c:v>
                </c:pt>
                <c:pt idx="7122">
                  <c:v>112.79607799999999</c:v>
                </c:pt>
                <c:pt idx="7123">
                  <c:v>112.78644799999999</c:v>
                </c:pt>
                <c:pt idx="7124">
                  <c:v>112.77482000000001</c:v>
                </c:pt>
                <c:pt idx="7125">
                  <c:v>112.75024999999999</c:v>
                </c:pt>
                <c:pt idx="7126">
                  <c:v>112.717652</c:v>
                </c:pt>
                <c:pt idx="7127">
                  <c:v>112.703954</c:v>
                </c:pt>
                <c:pt idx="7128">
                  <c:v>112.696916</c:v>
                </c:pt>
                <c:pt idx="7129">
                  <c:v>112.67313799999999</c:v>
                </c:pt>
                <c:pt idx="7130">
                  <c:v>112.638398</c:v>
                </c:pt>
                <c:pt idx="7131">
                  <c:v>112.61525</c:v>
                </c:pt>
                <c:pt idx="7132">
                  <c:v>112.61166799999999</c:v>
                </c:pt>
                <c:pt idx="7133">
                  <c:v>112.602704</c:v>
                </c:pt>
                <c:pt idx="7134">
                  <c:v>112.564976</c:v>
                </c:pt>
                <c:pt idx="7135">
                  <c:v>112.52921000000001</c:v>
                </c:pt>
                <c:pt idx="7136">
                  <c:v>112.524332</c:v>
                </c:pt>
                <c:pt idx="7137">
                  <c:v>112.52001199999999</c:v>
                </c:pt>
                <c:pt idx="7138">
                  <c:v>112.49545999999999</c:v>
                </c:pt>
                <c:pt idx="7139">
                  <c:v>112.47837800000001</c:v>
                </c:pt>
                <c:pt idx="7140">
                  <c:v>112.463312</c:v>
                </c:pt>
                <c:pt idx="7141">
                  <c:v>112.439678</c:v>
                </c:pt>
                <c:pt idx="7142">
                  <c:v>112.416782</c:v>
                </c:pt>
                <c:pt idx="7143">
                  <c:v>112.39370599999999</c:v>
                </c:pt>
                <c:pt idx="7144">
                  <c:v>112.372376</c:v>
                </c:pt>
                <c:pt idx="7145">
                  <c:v>112.36604</c:v>
                </c:pt>
                <c:pt idx="7146">
                  <c:v>112.35128</c:v>
                </c:pt>
                <c:pt idx="7147">
                  <c:v>112.334216</c:v>
                </c:pt>
                <c:pt idx="7148">
                  <c:v>112.29915200000001</c:v>
                </c:pt>
                <c:pt idx="7149">
                  <c:v>112.27904599999999</c:v>
                </c:pt>
                <c:pt idx="7150">
                  <c:v>112.27422199999999</c:v>
                </c:pt>
                <c:pt idx="7151">
                  <c:v>112.248878</c:v>
                </c:pt>
                <c:pt idx="7152">
                  <c:v>112.22375</c:v>
                </c:pt>
                <c:pt idx="7153">
                  <c:v>112.199252</c:v>
                </c:pt>
                <c:pt idx="7154">
                  <c:v>112.199054</c:v>
                </c:pt>
                <c:pt idx="7155">
                  <c:v>112.167248</c:v>
                </c:pt>
                <c:pt idx="7156">
                  <c:v>112.151516</c:v>
                </c:pt>
                <c:pt idx="7157">
                  <c:v>112.13969</c:v>
                </c:pt>
                <c:pt idx="7158">
                  <c:v>112.123148</c:v>
                </c:pt>
                <c:pt idx="7159">
                  <c:v>112.109126</c:v>
                </c:pt>
                <c:pt idx="7160">
                  <c:v>112.09352</c:v>
                </c:pt>
                <c:pt idx="7161">
                  <c:v>112.062794</c:v>
                </c:pt>
                <c:pt idx="7162">
                  <c:v>112.044326</c:v>
                </c:pt>
                <c:pt idx="7163">
                  <c:v>112.017038</c:v>
                </c:pt>
                <c:pt idx="7164">
                  <c:v>111.998912</c:v>
                </c:pt>
                <c:pt idx="7165">
                  <c:v>111.98408000000001</c:v>
                </c:pt>
                <c:pt idx="7166">
                  <c:v>111.96239</c:v>
                </c:pt>
                <c:pt idx="7167">
                  <c:v>111.948116</c:v>
                </c:pt>
                <c:pt idx="7168">
                  <c:v>111.933716</c:v>
                </c:pt>
                <c:pt idx="7169">
                  <c:v>111.92070200000001</c:v>
                </c:pt>
                <c:pt idx="7170">
                  <c:v>111.902072</c:v>
                </c:pt>
                <c:pt idx="7171">
                  <c:v>111.877574</c:v>
                </c:pt>
                <c:pt idx="7172">
                  <c:v>111.854732</c:v>
                </c:pt>
                <c:pt idx="7173">
                  <c:v>111.836696</c:v>
                </c:pt>
                <c:pt idx="7174">
                  <c:v>111.832466</c:v>
                </c:pt>
                <c:pt idx="7175">
                  <c:v>111.808238</c:v>
                </c:pt>
                <c:pt idx="7176">
                  <c:v>111.78046399999999</c:v>
                </c:pt>
                <c:pt idx="7177">
                  <c:v>111.769178</c:v>
                </c:pt>
                <c:pt idx="7178">
                  <c:v>111.75143</c:v>
                </c:pt>
                <c:pt idx="7179">
                  <c:v>111.729668</c:v>
                </c:pt>
                <c:pt idx="7180">
                  <c:v>111.712208</c:v>
                </c:pt>
                <c:pt idx="7181">
                  <c:v>111.684398</c:v>
                </c:pt>
                <c:pt idx="7182">
                  <c:v>111.65864000000001</c:v>
                </c:pt>
                <c:pt idx="7183">
                  <c:v>111.63972200000001</c:v>
                </c:pt>
                <c:pt idx="7184">
                  <c:v>111.63554600000001</c:v>
                </c:pt>
                <c:pt idx="7185">
                  <c:v>111.613838</c:v>
                </c:pt>
                <c:pt idx="7186">
                  <c:v>111.596216</c:v>
                </c:pt>
                <c:pt idx="7187">
                  <c:v>111.57773</c:v>
                </c:pt>
                <c:pt idx="7188">
                  <c:v>111.56716400000001</c:v>
                </c:pt>
                <c:pt idx="7189">
                  <c:v>111.535988</c:v>
                </c:pt>
                <c:pt idx="7190">
                  <c:v>111.51330799999999</c:v>
                </c:pt>
                <c:pt idx="7191">
                  <c:v>111.49696400000001</c:v>
                </c:pt>
                <c:pt idx="7192">
                  <c:v>111.484724</c:v>
                </c:pt>
                <c:pt idx="7193">
                  <c:v>111.453962</c:v>
                </c:pt>
                <c:pt idx="7194">
                  <c:v>111.43733</c:v>
                </c:pt>
                <c:pt idx="7195">
                  <c:v>111.421886</c:v>
                </c:pt>
                <c:pt idx="7196">
                  <c:v>111.401456</c:v>
                </c:pt>
                <c:pt idx="7197">
                  <c:v>111.378182</c:v>
                </c:pt>
                <c:pt idx="7198">
                  <c:v>111.360236</c:v>
                </c:pt>
                <c:pt idx="7199">
                  <c:v>111.33836599999999</c:v>
                </c:pt>
                <c:pt idx="7200">
                  <c:v>111.334856</c:v>
                </c:pt>
                <c:pt idx="7201">
                  <c:v>111.31493</c:v>
                </c:pt>
                <c:pt idx="7202">
                  <c:v>111.283862</c:v>
                </c:pt>
                <c:pt idx="7203">
                  <c:v>111.266852</c:v>
                </c:pt>
                <c:pt idx="7204">
                  <c:v>111.252092</c:v>
                </c:pt>
                <c:pt idx="7205">
                  <c:v>111.24708800000001</c:v>
                </c:pt>
                <c:pt idx="7206">
                  <c:v>111.237728</c:v>
                </c:pt>
                <c:pt idx="7207">
                  <c:v>111.20469799999999</c:v>
                </c:pt>
                <c:pt idx="7208">
                  <c:v>111.19172</c:v>
                </c:pt>
                <c:pt idx="7209">
                  <c:v>111.17379200000001</c:v>
                </c:pt>
                <c:pt idx="7210">
                  <c:v>111.139664</c:v>
                </c:pt>
                <c:pt idx="7211">
                  <c:v>111.113924</c:v>
                </c:pt>
                <c:pt idx="7212">
                  <c:v>111.10235</c:v>
                </c:pt>
                <c:pt idx="7213">
                  <c:v>111.091604</c:v>
                </c:pt>
                <c:pt idx="7214">
                  <c:v>111.07803199999999</c:v>
                </c:pt>
                <c:pt idx="7215">
                  <c:v>111.053606</c:v>
                </c:pt>
                <c:pt idx="7216">
                  <c:v>111.039602</c:v>
                </c:pt>
                <c:pt idx="7217">
                  <c:v>111.025328</c:v>
                </c:pt>
                <c:pt idx="7218">
                  <c:v>111.00700399999999</c:v>
                </c:pt>
                <c:pt idx="7219">
                  <c:v>110.990048</c:v>
                </c:pt>
                <c:pt idx="7220">
                  <c:v>110.96069</c:v>
                </c:pt>
                <c:pt idx="7221">
                  <c:v>110.936678</c:v>
                </c:pt>
                <c:pt idx="7222">
                  <c:v>110.93306</c:v>
                </c:pt>
                <c:pt idx="7223">
                  <c:v>110.910236</c:v>
                </c:pt>
                <c:pt idx="7224">
                  <c:v>110.88035600000001</c:v>
                </c:pt>
                <c:pt idx="7225">
                  <c:v>110.852456</c:v>
                </c:pt>
                <c:pt idx="7226">
                  <c:v>110.829218</c:v>
                </c:pt>
                <c:pt idx="7227">
                  <c:v>110.83623799999999</c:v>
                </c:pt>
                <c:pt idx="7228">
                  <c:v>110.822198</c:v>
                </c:pt>
                <c:pt idx="7229">
                  <c:v>110.804288</c:v>
                </c:pt>
                <c:pt idx="7230">
                  <c:v>110.779286</c:v>
                </c:pt>
                <c:pt idx="7231">
                  <c:v>110.754392</c:v>
                </c:pt>
                <c:pt idx="7232">
                  <c:v>110.75367199999999</c:v>
                </c:pt>
                <c:pt idx="7233">
                  <c:v>110.731838</c:v>
                </c:pt>
                <c:pt idx="7234">
                  <c:v>110.706836</c:v>
                </c:pt>
                <c:pt idx="7235">
                  <c:v>110.691014</c:v>
                </c:pt>
                <c:pt idx="7236">
                  <c:v>110.668874</c:v>
                </c:pt>
                <c:pt idx="7237">
                  <c:v>110.657588</c:v>
                </c:pt>
                <c:pt idx="7238">
                  <c:v>110.618528</c:v>
                </c:pt>
                <c:pt idx="7239">
                  <c:v>110.609852</c:v>
                </c:pt>
                <c:pt idx="7240">
                  <c:v>110.608934</c:v>
                </c:pt>
                <c:pt idx="7241">
                  <c:v>110.586416</c:v>
                </c:pt>
                <c:pt idx="7242">
                  <c:v>110.56766</c:v>
                </c:pt>
                <c:pt idx="7243">
                  <c:v>110.542478</c:v>
                </c:pt>
                <c:pt idx="7244">
                  <c:v>110.525684</c:v>
                </c:pt>
                <c:pt idx="7245">
                  <c:v>110.51308400000001</c:v>
                </c:pt>
                <c:pt idx="7246">
                  <c:v>110.4863</c:v>
                </c:pt>
                <c:pt idx="7247">
                  <c:v>110.4629</c:v>
                </c:pt>
                <c:pt idx="7248">
                  <c:v>110.447546</c:v>
                </c:pt>
                <c:pt idx="7249">
                  <c:v>110.43350599999999</c:v>
                </c:pt>
                <c:pt idx="7250">
                  <c:v>110.41168999999999</c:v>
                </c:pt>
                <c:pt idx="7251">
                  <c:v>110.39927</c:v>
                </c:pt>
                <c:pt idx="7252">
                  <c:v>110.37794</c:v>
                </c:pt>
                <c:pt idx="7253">
                  <c:v>110.354288</c:v>
                </c:pt>
                <c:pt idx="7254">
                  <c:v>110.353802</c:v>
                </c:pt>
                <c:pt idx="7255">
                  <c:v>110.339744</c:v>
                </c:pt>
                <c:pt idx="7256">
                  <c:v>110.32057399999999</c:v>
                </c:pt>
                <c:pt idx="7257">
                  <c:v>110.3081</c:v>
                </c:pt>
                <c:pt idx="7258">
                  <c:v>110.27701399999999</c:v>
                </c:pt>
                <c:pt idx="7259">
                  <c:v>110.25066200000001</c:v>
                </c:pt>
                <c:pt idx="7260">
                  <c:v>110.241806</c:v>
                </c:pt>
                <c:pt idx="7261">
                  <c:v>110.218478</c:v>
                </c:pt>
                <c:pt idx="7262">
                  <c:v>110.20800199999999</c:v>
                </c:pt>
                <c:pt idx="7263">
                  <c:v>110.197148</c:v>
                </c:pt>
                <c:pt idx="7264">
                  <c:v>110.18362999999999</c:v>
                </c:pt>
                <c:pt idx="7265">
                  <c:v>110.1605</c:v>
                </c:pt>
                <c:pt idx="7266">
                  <c:v>110.142482</c:v>
                </c:pt>
                <c:pt idx="7267">
                  <c:v>110.129738</c:v>
                </c:pt>
                <c:pt idx="7268">
                  <c:v>110.10198200000001</c:v>
                </c:pt>
                <c:pt idx="7269">
                  <c:v>110.079086</c:v>
                </c:pt>
                <c:pt idx="7270">
                  <c:v>110.05574</c:v>
                </c:pt>
                <c:pt idx="7271">
                  <c:v>110.02069400000001</c:v>
                </c:pt>
                <c:pt idx="7272">
                  <c:v>110.01649999999999</c:v>
                </c:pt>
                <c:pt idx="7273">
                  <c:v>109.99439599999999</c:v>
                </c:pt>
                <c:pt idx="7274">
                  <c:v>109.9832</c:v>
                </c:pt>
                <c:pt idx="7275">
                  <c:v>109.96748599999999</c:v>
                </c:pt>
                <c:pt idx="7276">
                  <c:v>109.951358</c:v>
                </c:pt>
                <c:pt idx="7277">
                  <c:v>109.939424</c:v>
                </c:pt>
                <c:pt idx="7278">
                  <c:v>109.91339600000001</c:v>
                </c:pt>
                <c:pt idx="7279">
                  <c:v>109.89662</c:v>
                </c:pt>
                <c:pt idx="7280">
                  <c:v>109.89833</c:v>
                </c:pt>
                <c:pt idx="7281">
                  <c:v>109.87300399999999</c:v>
                </c:pt>
                <c:pt idx="7282">
                  <c:v>109.845302</c:v>
                </c:pt>
                <c:pt idx="7283">
                  <c:v>109.82764400000001</c:v>
                </c:pt>
                <c:pt idx="7284">
                  <c:v>109.81671799999999</c:v>
                </c:pt>
                <c:pt idx="7285">
                  <c:v>109.80662</c:v>
                </c:pt>
                <c:pt idx="7286">
                  <c:v>109.79927600000001</c:v>
                </c:pt>
                <c:pt idx="7287">
                  <c:v>109.76684</c:v>
                </c:pt>
                <c:pt idx="7288">
                  <c:v>109.75064</c:v>
                </c:pt>
                <c:pt idx="7289">
                  <c:v>109.734656</c:v>
                </c:pt>
                <c:pt idx="7290">
                  <c:v>109.719194</c:v>
                </c:pt>
                <c:pt idx="7291">
                  <c:v>109.700006</c:v>
                </c:pt>
                <c:pt idx="7292">
                  <c:v>109.666562</c:v>
                </c:pt>
                <c:pt idx="7293">
                  <c:v>109.650812</c:v>
                </c:pt>
                <c:pt idx="7294">
                  <c:v>109.634792</c:v>
                </c:pt>
                <c:pt idx="7295">
                  <c:v>109.613174</c:v>
                </c:pt>
                <c:pt idx="7296">
                  <c:v>109.603976</c:v>
                </c:pt>
                <c:pt idx="7297">
                  <c:v>109.58248399999999</c:v>
                </c:pt>
                <c:pt idx="7298">
                  <c:v>109.57503199999999</c:v>
                </c:pt>
                <c:pt idx="7299">
                  <c:v>109.555718</c:v>
                </c:pt>
                <c:pt idx="7300">
                  <c:v>109.542002</c:v>
                </c:pt>
                <c:pt idx="7301">
                  <c:v>109.514894</c:v>
                </c:pt>
                <c:pt idx="7302">
                  <c:v>109.50485</c:v>
                </c:pt>
                <c:pt idx="7303">
                  <c:v>109.488794</c:v>
                </c:pt>
                <c:pt idx="7304">
                  <c:v>109.463342</c:v>
                </c:pt>
                <c:pt idx="7305">
                  <c:v>109.464332</c:v>
                </c:pt>
                <c:pt idx="7306">
                  <c:v>109.43862799999999</c:v>
                </c:pt>
                <c:pt idx="7307">
                  <c:v>109.41243799999999</c:v>
                </c:pt>
                <c:pt idx="7308">
                  <c:v>109.401584</c:v>
                </c:pt>
                <c:pt idx="7309">
                  <c:v>109.38479</c:v>
                </c:pt>
                <c:pt idx="7310">
                  <c:v>109.357682</c:v>
                </c:pt>
                <c:pt idx="7311">
                  <c:v>109.3451</c:v>
                </c:pt>
                <c:pt idx="7312">
                  <c:v>109.339178</c:v>
                </c:pt>
                <c:pt idx="7313">
                  <c:v>109.313672</c:v>
                </c:pt>
                <c:pt idx="7314">
                  <c:v>109.28677999999999</c:v>
                </c:pt>
                <c:pt idx="7315">
                  <c:v>109.273802</c:v>
                </c:pt>
                <c:pt idx="7316">
                  <c:v>109.269662</c:v>
                </c:pt>
                <c:pt idx="7317">
                  <c:v>109.241348</c:v>
                </c:pt>
                <c:pt idx="7318">
                  <c:v>109.221152</c:v>
                </c:pt>
                <c:pt idx="7319">
                  <c:v>109.204232</c:v>
                </c:pt>
                <c:pt idx="7320">
                  <c:v>109.19408</c:v>
                </c:pt>
                <c:pt idx="7321">
                  <c:v>109.193882</c:v>
                </c:pt>
                <c:pt idx="7322">
                  <c:v>109.16942</c:v>
                </c:pt>
                <c:pt idx="7323">
                  <c:v>109.138136</c:v>
                </c:pt>
                <c:pt idx="7324">
                  <c:v>109.113962</c:v>
                </c:pt>
                <c:pt idx="7325">
                  <c:v>109.103864</c:v>
                </c:pt>
                <c:pt idx="7326">
                  <c:v>109.10236999999999</c:v>
                </c:pt>
                <c:pt idx="7327">
                  <c:v>109.08645799999999</c:v>
                </c:pt>
                <c:pt idx="7328">
                  <c:v>109.052384</c:v>
                </c:pt>
                <c:pt idx="7329">
                  <c:v>109.04783</c:v>
                </c:pt>
                <c:pt idx="7330">
                  <c:v>109.034204</c:v>
                </c:pt>
                <c:pt idx="7331">
                  <c:v>109.007294</c:v>
                </c:pt>
                <c:pt idx="7332">
                  <c:v>108.985784</c:v>
                </c:pt>
                <c:pt idx="7333">
                  <c:v>108.97323799999999</c:v>
                </c:pt>
                <c:pt idx="7334">
                  <c:v>108.960314</c:v>
                </c:pt>
                <c:pt idx="7335">
                  <c:v>108.931802</c:v>
                </c:pt>
                <c:pt idx="7336">
                  <c:v>108.925664</c:v>
                </c:pt>
                <c:pt idx="7337">
                  <c:v>108.90987800000001</c:v>
                </c:pt>
                <c:pt idx="7338">
                  <c:v>108.886622</c:v>
                </c:pt>
                <c:pt idx="7339">
                  <c:v>108.86873</c:v>
                </c:pt>
                <c:pt idx="7340">
                  <c:v>108.855068</c:v>
                </c:pt>
                <c:pt idx="7341">
                  <c:v>108.84122600000001</c:v>
                </c:pt>
                <c:pt idx="7342">
                  <c:v>108.825926</c:v>
                </c:pt>
                <c:pt idx="7343">
                  <c:v>108.80906</c:v>
                </c:pt>
                <c:pt idx="7344">
                  <c:v>108.793184</c:v>
                </c:pt>
                <c:pt idx="7345">
                  <c:v>108.76433</c:v>
                </c:pt>
                <c:pt idx="7346">
                  <c:v>108.748598</c:v>
                </c:pt>
                <c:pt idx="7347">
                  <c:v>108.74227999999999</c:v>
                </c:pt>
                <c:pt idx="7348">
                  <c:v>108.724388</c:v>
                </c:pt>
                <c:pt idx="7349">
                  <c:v>108.71346200000001</c:v>
                </c:pt>
                <c:pt idx="7350">
                  <c:v>108.686606</c:v>
                </c:pt>
                <c:pt idx="7351">
                  <c:v>108.65125399999999</c:v>
                </c:pt>
                <c:pt idx="7352">
                  <c:v>108.660794</c:v>
                </c:pt>
                <c:pt idx="7353">
                  <c:v>108.638042</c:v>
                </c:pt>
                <c:pt idx="7354">
                  <c:v>108.61006999999999</c:v>
                </c:pt>
                <c:pt idx="7355">
                  <c:v>108.58425800000001</c:v>
                </c:pt>
                <c:pt idx="7356">
                  <c:v>108.572036</c:v>
                </c:pt>
                <c:pt idx="7357">
                  <c:v>108.55351400000001</c:v>
                </c:pt>
                <c:pt idx="7358">
                  <c:v>108.548276</c:v>
                </c:pt>
                <c:pt idx="7359">
                  <c:v>108.544442</c:v>
                </c:pt>
                <c:pt idx="7360">
                  <c:v>108.511934</c:v>
                </c:pt>
                <c:pt idx="7361">
                  <c:v>108.497786</c:v>
                </c:pt>
                <c:pt idx="7362">
                  <c:v>108.485996</c:v>
                </c:pt>
                <c:pt idx="7363">
                  <c:v>108.464918</c:v>
                </c:pt>
                <c:pt idx="7364">
                  <c:v>108.445424</c:v>
                </c:pt>
                <c:pt idx="7365">
                  <c:v>108.434822</c:v>
                </c:pt>
                <c:pt idx="7366">
                  <c:v>108.40964</c:v>
                </c:pt>
                <c:pt idx="7367">
                  <c:v>108.40172</c:v>
                </c:pt>
                <c:pt idx="7368">
                  <c:v>108.381632</c:v>
                </c:pt>
                <c:pt idx="7369">
                  <c:v>108.372488</c:v>
                </c:pt>
                <c:pt idx="7370">
                  <c:v>108.35646800000001</c:v>
                </c:pt>
                <c:pt idx="7371">
                  <c:v>108.328892</c:v>
                </c:pt>
                <c:pt idx="7372">
                  <c:v>108.30282800000001</c:v>
                </c:pt>
                <c:pt idx="7373">
                  <c:v>108.294944</c:v>
                </c:pt>
                <c:pt idx="7374">
                  <c:v>108.283514</c:v>
                </c:pt>
                <c:pt idx="7375">
                  <c:v>108.26987</c:v>
                </c:pt>
                <c:pt idx="7376">
                  <c:v>108.24789199999999</c:v>
                </c:pt>
                <c:pt idx="7377">
                  <c:v>108.239108</c:v>
                </c:pt>
                <c:pt idx="7378">
                  <c:v>108.20822</c:v>
                </c:pt>
                <c:pt idx="7379">
                  <c:v>108.193172</c:v>
                </c:pt>
                <c:pt idx="7380">
                  <c:v>108.17564</c:v>
                </c:pt>
                <c:pt idx="7381">
                  <c:v>108.15494</c:v>
                </c:pt>
                <c:pt idx="7382">
                  <c:v>108.150026</c:v>
                </c:pt>
                <c:pt idx="7383">
                  <c:v>108.12441200000001</c:v>
                </c:pt>
                <c:pt idx="7384">
                  <c:v>108.11613199999999</c:v>
                </c:pt>
                <c:pt idx="7385">
                  <c:v>108.10230799999999</c:v>
                </c:pt>
                <c:pt idx="7386">
                  <c:v>108.077684</c:v>
                </c:pt>
                <c:pt idx="7387">
                  <c:v>108.067352</c:v>
                </c:pt>
                <c:pt idx="7388">
                  <c:v>108.049352</c:v>
                </c:pt>
                <c:pt idx="7389">
                  <c:v>108.03383599999999</c:v>
                </c:pt>
                <c:pt idx="7390">
                  <c:v>108.005144</c:v>
                </c:pt>
                <c:pt idx="7391">
                  <c:v>107.975498</c:v>
                </c:pt>
                <c:pt idx="7392">
                  <c:v>107.966408</c:v>
                </c:pt>
                <c:pt idx="7393">
                  <c:v>107.9645</c:v>
                </c:pt>
                <c:pt idx="7394">
                  <c:v>107.952044</c:v>
                </c:pt>
                <c:pt idx="7395">
                  <c:v>107.90987</c:v>
                </c:pt>
                <c:pt idx="7396">
                  <c:v>107.902508</c:v>
                </c:pt>
                <c:pt idx="7397">
                  <c:v>107.907062</c:v>
                </c:pt>
                <c:pt idx="7398">
                  <c:v>107.896964</c:v>
                </c:pt>
                <c:pt idx="7399">
                  <c:v>107.87034199999999</c:v>
                </c:pt>
                <c:pt idx="7400">
                  <c:v>107.83761800000001</c:v>
                </c:pt>
                <c:pt idx="7401">
                  <c:v>107.82186799999999</c:v>
                </c:pt>
                <c:pt idx="7402">
                  <c:v>107.815496</c:v>
                </c:pt>
                <c:pt idx="7403">
                  <c:v>107.80404799999999</c:v>
                </c:pt>
                <c:pt idx="7404">
                  <c:v>107.779748</c:v>
                </c:pt>
                <c:pt idx="7405">
                  <c:v>107.75058799999999</c:v>
                </c:pt>
                <c:pt idx="7406">
                  <c:v>107.759894</c:v>
                </c:pt>
                <c:pt idx="7407">
                  <c:v>107.73184999999999</c:v>
                </c:pt>
                <c:pt idx="7408">
                  <c:v>107.716442</c:v>
                </c:pt>
                <c:pt idx="7409">
                  <c:v>107.68785800000001</c:v>
                </c:pt>
                <c:pt idx="7410">
                  <c:v>107.681558</c:v>
                </c:pt>
                <c:pt idx="7411">
                  <c:v>107.677328</c:v>
                </c:pt>
                <c:pt idx="7412">
                  <c:v>107.649986</c:v>
                </c:pt>
                <c:pt idx="7413">
                  <c:v>107.622806</c:v>
                </c:pt>
                <c:pt idx="7414">
                  <c:v>107.60473399999999</c:v>
                </c:pt>
                <c:pt idx="7415">
                  <c:v>107.60432</c:v>
                </c:pt>
                <c:pt idx="7416">
                  <c:v>107.573702</c:v>
                </c:pt>
                <c:pt idx="7417">
                  <c:v>107.555054</c:v>
                </c:pt>
                <c:pt idx="7418">
                  <c:v>107.55944599999999</c:v>
                </c:pt>
                <c:pt idx="7419">
                  <c:v>107.535776</c:v>
                </c:pt>
                <c:pt idx="7420">
                  <c:v>107.51143999999999</c:v>
                </c:pt>
                <c:pt idx="7421">
                  <c:v>107.50748</c:v>
                </c:pt>
                <c:pt idx="7422">
                  <c:v>107.483756</c:v>
                </c:pt>
                <c:pt idx="7423">
                  <c:v>107.46161600000001</c:v>
                </c:pt>
                <c:pt idx="7424">
                  <c:v>107.457746</c:v>
                </c:pt>
                <c:pt idx="7425">
                  <c:v>107.44286</c:v>
                </c:pt>
                <c:pt idx="7426">
                  <c:v>107.426588</c:v>
                </c:pt>
                <c:pt idx="7427">
                  <c:v>107.40414199999999</c:v>
                </c:pt>
                <c:pt idx="7428">
                  <c:v>107.388302</c:v>
                </c:pt>
                <c:pt idx="7429">
                  <c:v>107.378474</c:v>
                </c:pt>
                <c:pt idx="7430">
                  <c:v>107.35494799999999</c:v>
                </c:pt>
                <c:pt idx="7431">
                  <c:v>107.34368000000001</c:v>
                </c:pt>
                <c:pt idx="7432">
                  <c:v>107.334626</c:v>
                </c:pt>
                <c:pt idx="7433">
                  <c:v>107.315078</c:v>
                </c:pt>
                <c:pt idx="7434">
                  <c:v>107.28701599999999</c:v>
                </c:pt>
                <c:pt idx="7435">
                  <c:v>107.277404</c:v>
                </c:pt>
                <c:pt idx="7436">
                  <c:v>107.25209599999999</c:v>
                </c:pt>
                <c:pt idx="7437">
                  <c:v>107.237048</c:v>
                </c:pt>
                <c:pt idx="7438">
                  <c:v>107.22551</c:v>
                </c:pt>
                <c:pt idx="7439">
                  <c:v>107.204504</c:v>
                </c:pt>
                <c:pt idx="7440">
                  <c:v>107.192246</c:v>
                </c:pt>
                <c:pt idx="7441">
                  <c:v>107.177648</c:v>
                </c:pt>
                <c:pt idx="7442">
                  <c:v>107.155922</c:v>
                </c:pt>
                <c:pt idx="7443">
                  <c:v>107.146058</c:v>
                </c:pt>
                <c:pt idx="7444">
                  <c:v>107.14670599999999</c:v>
                </c:pt>
                <c:pt idx="7445">
                  <c:v>107.122604</c:v>
                </c:pt>
                <c:pt idx="7446">
                  <c:v>107.11162400000001</c:v>
                </c:pt>
                <c:pt idx="7447">
                  <c:v>107.097656</c:v>
                </c:pt>
                <c:pt idx="7448">
                  <c:v>107.081384</c:v>
                </c:pt>
                <c:pt idx="7449">
                  <c:v>107.04795799999999</c:v>
                </c:pt>
                <c:pt idx="7450">
                  <c:v>107.02994</c:v>
                </c:pt>
                <c:pt idx="7451">
                  <c:v>107.02112</c:v>
                </c:pt>
                <c:pt idx="7452">
                  <c:v>106.994264</c:v>
                </c:pt>
                <c:pt idx="7453">
                  <c:v>106.981826</c:v>
                </c:pt>
                <c:pt idx="7454">
                  <c:v>106.978784</c:v>
                </c:pt>
                <c:pt idx="7455">
                  <c:v>106.93967000000001</c:v>
                </c:pt>
                <c:pt idx="7456">
                  <c:v>106.92995000000001</c:v>
                </c:pt>
                <c:pt idx="7457">
                  <c:v>106.930094</c:v>
                </c:pt>
                <c:pt idx="7458">
                  <c:v>106.918232</c:v>
                </c:pt>
                <c:pt idx="7459">
                  <c:v>106.89845</c:v>
                </c:pt>
                <c:pt idx="7460">
                  <c:v>106.88064799999999</c:v>
                </c:pt>
                <c:pt idx="7461">
                  <c:v>106.869938</c:v>
                </c:pt>
                <c:pt idx="7462">
                  <c:v>106.84909399999999</c:v>
                </c:pt>
                <c:pt idx="7463">
                  <c:v>106.832696</c:v>
                </c:pt>
                <c:pt idx="7464">
                  <c:v>106.826252</c:v>
                </c:pt>
                <c:pt idx="7465">
                  <c:v>106.810124</c:v>
                </c:pt>
                <c:pt idx="7466">
                  <c:v>106.791224</c:v>
                </c:pt>
                <c:pt idx="7467">
                  <c:v>106.76876</c:v>
                </c:pt>
                <c:pt idx="7468">
                  <c:v>106.760102</c:v>
                </c:pt>
                <c:pt idx="7469">
                  <c:v>106.735838</c:v>
                </c:pt>
                <c:pt idx="7470">
                  <c:v>106.73042</c:v>
                </c:pt>
                <c:pt idx="7471">
                  <c:v>106.713572</c:v>
                </c:pt>
                <c:pt idx="7472">
                  <c:v>106.690388</c:v>
                </c:pt>
                <c:pt idx="7473">
                  <c:v>106.67379200000001</c:v>
                </c:pt>
                <c:pt idx="7474">
                  <c:v>106.673</c:v>
                </c:pt>
                <c:pt idx="7475">
                  <c:v>106.643624</c:v>
                </c:pt>
                <c:pt idx="7476">
                  <c:v>106.625606</c:v>
                </c:pt>
                <c:pt idx="7477">
                  <c:v>106.61322199999999</c:v>
                </c:pt>
                <c:pt idx="7478">
                  <c:v>106.60458199999999</c:v>
                </c:pt>
                <c:pt idx="7479">
                  <c:v>106.59122600000001</c:v>
                </c:pt>
                <c:pt idx="7480">
                  <c:v>106.569176</c:v>
                </c:pt>
                <c:pt idx="7481">
                  <c:v>106.544192</c:v>
                </c:pt>
                <c:pt idx="7482">
                  <c:v>106.531592</c:v>
                </c:pt>
                <c:pt idx="7483">
                  <c:v>106.53267200000001</c:v>
                </c:pt>
                <c:pt idx="7484">
                  <c:v>106.500326</c:v>
                </c:pt>
                <c:pt idx="7485">
                  <c:v>106.47656600000001</c:v>
                </c:pt>
                <c:pt idx="7486">
                  <c:v>106.45917799999999</c:v>
                </c:pt>
                <c:pt idx="7487">
                  <c:v>106.461896</c:v>
                </c:pt>
                <c:pt idx="7488">
                  <c:v>106.444292</c:v>
                </c:pt>
                <c:pt idx="7489">
                  <c:v>106.435778</c:v>
                </c:pt>
                <c:pt idx="7490">
                  <c:v>106.413836</c:v>
                </c:pt>
                <c:pt idx="7491">
                  <c:v>106.384694</c:v>
                </c:pt>
                <c:pt idx="7492">
                  <c:v>106.370024</c:v>
                </c:pt>
                <c:pt idx="7493">
                  <c:v>106.36251799999999</c:v>
                </c:pt>
                <c:pt idx="7494">
                  <c:v>106.356938</c:v>
                </c:pt>
                <c:pt idx="7495">
                  <c:v>106.33751599999999</c:v>
                </c:pt>
                <c:pt idx="7496">
                  <c:v>106.310768</c:v>
                </c:pt>
                <c:pt idx="7497">
                  <c:v>106.298834</c:v>
                </c:pt>
                <c:pt idx="7498">
                  <c:v>106.303586</c:v>
                </c:pt>
                <c:pt idx="7499">
                  <c:v>106.27449799999999</c:v>
                </c:pt>
                <c:pt idx="7500">
                  <c:v>106.24946</c:v>
                </c:pt>
                <c:pt idx="7501">
                  <c:v>106.24449199999999</c:v>
                </c:pt>
                <c:pt idx="7502">
                  <c:v>106.234988</c:v>
                </c:pt>
                <c:pt idx="7503">
                  <c:v>106.220282</c:v>
                </c:pt>
                <c:pt idx="7504">
                  <c:v>106.190528</c:v>
                </c:pt>
                <c:pt idx="7505">
                  <c:v>106.18849400000001</c:v>
                </c:pt>
                <c:pt idx="7506">
                  <c:v>106.17092599999999</c:v>
                </c:pt>
                <c:pt idx="7507">
                  <c:v>106.1591</c:v>
                </c:pt>
                <c:pt idx="7508">
                  <c:v>106.12646599999999</c:v>
                </c:pt>
                <c:pt idx="7509">
                  <c:v>106.10321</c:v>
                </c:pt>
                <c:pt idx="7510">
                  <c:v>106.107134</c:v>
                </c:pt>
                <c:pt idx="7511">
                  <c:v>106.095344</c:v>
                </c:pt>
                <c:pt idx="7512">
                  <c:v>106.068398</c:v>
                </c:pt>
                <c:pt idx="7513">
                  <c:v>106.050398</c:v>
                </c:pt>
                <c:pt idx="7514">
                  <c:v>106.04461999999999</c:v>
                </c:pt>
                <c:pt idx="7515">
                  <c:v>106.03265</c:v>
                </c:pt>
                <c:pt idx="7516">
                  <c:v>106.012094</c:v>
                </c:pt>
                <c:pt idx="7517">
                  <c:v>105.991088</c:v>
                </c:pt>
                <c:pt idx="7518">
                  <c:v>105.96351199999999</c:v>
                </c:pt>
                <c:pt idx="7519">
                  <c:v>105.957716</c:v>
                </c:pt>
                <c:pt idx="7520">
                  <c:v>105.945746</c:v>
                </c:pt>
                <c:pt idx="7521">
                  <c:v>105.938996</c:v>
                </c:pt>
                <c:pt idx="7522">
                  <c:v>105.92223799999999</c:v>
                </c:pt>
                <c:pt idx="7523">
                  <c:v>105.90141199999999</c:v>
                </c:pt>
                <c:pt idx="7524">
                  <c:v>105.87407</c:v>
                </c:pt>
                <c:pt idx="7525">
                  <c:v>105.86597</c:v>
                </c:pt>
                <c:pt idx="7526">
                  <c:v>105.86112799999999</c:v>
                </c:pt>
                <c:pt idx="7527">
                  <c:v>105.834632</c:v>
                </c:pt>
                <c:pt idx="7528">
                  <c:v>105.824012</c:v>
                </c:pt>
                <c:pt idx="7529">
                  <c:v>105.82212199999999</c:v>
                </c:pt>
                <c:pt idx="7530">
                  <c:v>105.800648</c:v>
                </c:pt>
                <c:pt idx="7531">
                  <c:v>105.782882</c:v>
                </c:pt>
                <c:pt idx="7532">
                  <c:v>105.76992199999999</c:v>
                </c:pt>
                <c:pt idx="7533">
                  <c:v>105.768158</c:v>
                </c:pt>
                <c:pt idx="7534">
                  <c:v>105.740438</c:v>
                </c:pt>
                <c:pt idx="7535">
                  <c:v>105.716084</c:v>
                </c:pt>
                <c:pt idx="7536">
                  <c:v>105.716228</c:v>
                </c:pt>
                <c:pt idx="7537">
                  <c:v>105.700622</c:v>
                </c:pt>
                <c:pt idx="7538">
                  <c:v>105.68048</c:v>
                </c:pt>
                <c:pt idx="7539">
                  <c:v>105.655154</c:v>
                </c:pt>
                <c:pt idx="7540">
                  <c:v>105.63308600000001</c:v>
                </c:pt>
                <c:pt idx="7541">
                  <c:v>105.632402</c:v>
                </c:pt>
                <c:pt idx="7542">
                  <c:v>105.62729</c:v>
                </c:pt>
                <c:pt idx="7543">
                  <c:v>105.59751799999999</c:v>
                </c:pt>
                <c:pt idx="7544">
                  <c:v>105.585854</c:v>
                </c:pt>
                <c:pt idx="7545">
                  <c:v>105.55880000000001</c:v>
                </c:pt>
                <c:pt idx="7546">
                  <c:v>105.556658</c:v>
                </c:pt>
                <c:pt idx="7547">
                  <c:v>105.547802</c:v>
                </c:pt>
                <c:pt idx="7548">
                  <c:v>105.522656</c:v>
                </c:pt>
                <c:pt idx="7549">
                  <c:v>105.511712</c:v>
                </c:pt>
                <c:pt idx="7550">
                  <c:v>105.508922</c:v>
                </c:pt>
                <c:pt idx="7551">
                  <c:v>105.482822</c:v>
                </c:pt>
                <c:pt idx="7552">
                  <c:v>105.454796</c:v>
                </c:pt>
                <c:pt idx="7553">
                  <c:v>105.449468</c:v>
                </c:pt>
                <c:pt idx="7554">
                  <c:v>105.435176</c:v>
                </c:pt>
                <c:pt idx="7555">
                  <c:v>105.41528599999999</c:v>
                </c:pt>
                <c:pt idx="7556">
                  <c:v>105.41157800000001</c:v>
                </c:pt>
                <c:pt idx="7557">
                  <c:v>105.38738600000001</c:v>
                </c:pt>
                <c:pt idx="7558">
                  <c:v>105.367586</c:v>
                </c:pt>
                <c:pt idx="7559">
                  <c:v>105.36564199999999</c:v>
                </c:pt>
                <c:pt idx="7560">
                  <c:v>105.35711000000001</c:v>
                </c:pt>
                <c:pt idx="7561">
                  <c:v>105.34748</c:v>
                </c:pt>
                <c:pt idx="7562">
                  <c:v>105.316574</c:v>
                </c:pt>
                <c:pt idx="7563">
                  <c:v>105.298862</c:v>
                </c:pt>
                <c:pt idx="7564">
                  <c:v>105.28498399999999</c:v>
                </c:pt>
                <c:pt idx="7565">
                  <c:v>105.26561599999999</c:v>
                </c:pt>
                <c:pt idx="7566">
                  <c:v>105.25017200000001</c:v>
                </c:pt>
                <c:pt idx="7567">
                  <c:v>105.234494</c:v>
                </c:pt>
                <c:pt idx="7568">
                  <c:v>105.21323599999999</c:v>
                </c:pt>
                <c:pt idx="7569">
                  <c:v>105.218186</c:v>
                </c:pt>
                <c:pt idx="7570">
                  <c:v>105.196622</c:v>
                </c:pt>
                <c:pt idx="7571">
                  <c:v>105.175832</c:v>
                </c:pt>
                <c:pt idx="7572">
                  <c:v>105.17142200000001</c:v>
                </c:pt>
                <c:pt idx="7573">
                  <c:v>105.16468999999999</c:v>
                </c:pt>
                <c:pt idx="7574">
                  <c:v>105.147194</c:v>
                </c:pt>
                <c:pt idx="7575">
                  <c:v>105.117836</c:v>
                </c:pt>
                <c:pt idx="7576">
                  <c:v>105.101006</c:v>
                </c:pt>
                <c:pt idx="7577">
                  <c:v>105.098162</c:v>
                </c:pt>
                <c:pt idx="7578">
                  <c:v>105.089324</c:v>
                </c:pt>
                <c:pt idx="7579">
                  <c:v>105.059192</c:v>
                </c:pt>
                <c:pt idx="7580">
                  <c:v>105.032642</c:v>
                </c:pt>
                <c:pt idx="7581">
                  <c:v>105.03375800000001</c:v>
                </c:pt>
                <c:pt idx="7582">
                  <c:v>105.016244</c:v>
                </c:pt>
                <c:pt idx="7583">
                  <c:v>105.00927799999999</c:v>
                </c:pt>
                <c:pt idx="7584">
                  <c:v>104.987786</c:v>
                </c:pt>
                <c:pt idx="7585">
                  <c:v>104.971388</c:v>
                </c:pt>
                <c:pt idx="7586">
                  <c:v>104.977598</c:v>
                </c:pt>
                <c:pt idx="7587">
                  <c:v>104.95000400000001</c:v>
                </c:pt>
                <c:pt idx="7588">
                  <c:v>104.930942</c:v>
                </c:pt>
                <c:pt idx="7589">
                  <c:v>104.910332</c:v>
                </c:pt>
                <c:pt idx="7590">
                  <c:v>104.889938</c:v>
                </c:pt>
                <c:pt idx="7591">
                  <c:v>104.89899200000001</c:v>
                </c:pt>
                <c:pt idx="7592">
                  <c:v>104.885654</c:v>
                </c:pt>
                <c:pt idx="7593">
                  <c:v>104.861498</c:v>
                </c:pt>
                <c:pt idx="7594">
                  <c:v>104.837918</c:v>
                </c:pt>
                <c:pt idx="7595">
                  <c:v>104.829908</c:v>
                </c:pt>
                <c:pt idx="7596">
                  <c:v>104.83069999999999</c:v>
                </c:pt>
                <c:pt idx="7597">
                  <c:v>104.804726</c:v>
                </c:pt>
                <c:pt idx="7598">
                  <c:v>104.776754</c:v>
                </c:pt>
                <c:pt idx="7599">
                  <c:v>104.769752</c:v>
                </c:pt>
                <c:pt idx="7600">
                  <c:v>104.765108</c:v>
                </c:pt>
                <c:pt idx="7601">
                  <c:v>104.755028</c:v>
                </c:pt>
                <c:pt idx="7602">
                  <c:v>104.73549800000001</c:v>
                </c:pt>
                <c:pt idx="7603">
                  <c:v>104.725166</c:v>
                </c:pt>
                <c:pt idx="7604">
                  <c:v>104.707346</c:v>
                </c:pt>
                <c:pt idx="7605">
                  <c:v>104.688464</c:v>
                </c:pt>
                <c:pt idx="7606">
                  <c:v>104.66657600000001</c:v>
                </c:pt>
                <c:pt idx="7607">
                  <c:v>104.657522</c:v>
                </c:pt>
                <c:pt idx="7608">
                  <c:v>104.64709999999999</c:v>
                </c:pt>
                <c:pt idx="7609">
                  <c:v>104.64119599999999</c:v>
                </c:pt>
                <c:pt idx="7610">
                  <c:v>104.628182</c:v>
                </c:pt>
                <c:pt idx="7611">
                  <c:v>104.61482599999999</c:v>
                </c:pt>
                <c:pt idx="7612">
                  <c:v>104.59592600000001</c:v>
                </c:pt>
                <c:pt idx="7613">
                  <c:v>104.580932</c:v>
                </c:pt>
                <c:pt idx="7614">
                  <c:v>104.559926</c:v>
                </c:pt>
                <c:pt idx="7615">
                  <c:v>104.546318</c:v>
                </c:pt>
                <c:pt idx="7616">
                  <c:v>104.53892</c:v>
                </c:pt>
                <c:pt idx="7617">
                  <c:v>104.515034</c:v>
                </c:pt>
                <c:pt idx="7618">
                  <c:v>104.51708600000001</c:v>
                </c:pt>
                <c:pt idx="7619">
                  <c:v>104.497484</c:v>
                </c:pt>
                <c:pt idx="7620">
                  <c:v>104.471294</c:v>
                </c:pt>
                <c:pt idx="7621">
                  <c:v>104.44838</c:v>
                </c:pt>
                <c:pt idx="7622">
                  <c:v>104.421434</c:v>
                </c:pt>
                <c:pt idx="7623">
                  <c:v>104.42469199999999</c:v>
                </c:pt>
                <c:pt idx="7624">
                  <c:v>104.414072</c:v>
                </c:pt>
                <c:pt idx="7625">
                  <c:v>104.40615200000001</c:v>
                </c:pt>
                <c:pt idx="7626">
                  <c:v>104.394884</c:v>
                </c:pt>
                <c:pt idx="7627">
                  <c:v>104.37913399999999</c:v>
                </c:pt>
                <c:pt idx="7628">
                  <c:v>104.356256</c:v>
                </c:pt>
                <c:pt idx="7629">
                  <c:v>104.32239800000001</c:v>
                </c:pt>
                <c:pt idx="7630">
                  <c:v>104.320058</c:v>
                </c:pt>
                <c:pt idx="7631">
                  <c:v>104.317052</c:v>
                </c:pt>
                <c:pt idx="7632">
                  <c:v>104.300186</c:v>
                </c:pt>
                <c:pt idx="7633">
                  <c:v>104.283518</c:v>
                </c:pt>
                <c:pt idx="7634">
                  <c:v>104.263232</c:v>
                </c:pt>
                <c:pt idx="7635">
                  <c:v>104.25639200000001</c:v>
                </c:pt>
                <c:pt idx="7636">
                  <c:v>104.247158</c:v>
                </c:pt>
                <c:pt idx="7637">
                  <c:v>104.233082</c:v>
                </c:pt>
                <c:pt idx="7638">
                  <c:v>104.19009800000001</c:v>
                </c:pt>
                <c:pt idx="7639">
                  <c:v>104.193608</c:v>
                </c:pt>
                <c:pt idx="7640">
                  <c:v>104.17703</c:v>
                </c:pt>
                <c:pt idx="7641">
                  <c:v>104.17263800000001</c:v>
                </c:pt>
                <c:pt idx="7642">
                  <c:v>104.16182000000001</c:v>
                </c:pt>
                <c:pt idx="7643">
                  <c:v>104.143838</c:v>
                </c:pt>
                <c:pt idx="7644">
                  <c:v>104.12402</c:v>
                </c:pt>
                <c:pt idx="7645">
                  <c:v>104.111006</c:v>
                </c:pt>
                <c:pt idx="7646">
                  <c:v>104.10470599999999</c:v>
                </c:pt>
                <c:pt idx="7647">
                  <c:v>104.095544</c:v>
                </c:pt>
                <c:pt idx="7648">
                  <c:v>104.081396</c:v>
                </c:pt>
                <c:pt idx="7649">
                  <c:v>104.06408</c:v>
                </c:pt>
                <c:pt idx="7650">
                  <c:v>104.05223599999999</c:v>
                </c:pt>
                <c:pt idx="7651">
                  <c:v>104.02745</c:v>
                </c:pt>
                <c:pt idx="7652">
                  <c:v>104.00714600000001</c:v>
                </c:pt>
                <c:pt idx="7653">
                  <c:v>103.99350200000001</c:v>
                </c:pt>
                <c:pt idx="7654">
                  <c:v>103.98259400000001</c:v>
                </c:pt>
                <c:pt idx="7655">
                  <c:v>103.97255</c:v>
                </c:pt>
                <c:pt idx="7656">
                  <c:v>103.94767400000001</c:v>
                </c:pt>
                <c:pt idx="7657">
                  <c:v>103.936982</c:v>
                </c:pt>
                <c:pt idx="7658">
                  <c:v>103.935704</c:v>
                </c:pt>
                <c:pt idx="7659">
                  <c:v>103.92949400000001</c:v>
                </c:pt>
                <c:pt idx="7660">
                  <c:v>103.90361</c:v>
                </c:pt>
                <c:pt idx="7661">
                  <c:v>103.88669</c:v>
                </c:pt>
                <c:pt idx="7662">
                  <c:v>103.87374800000001</c:v>
                </c:pt>
                <c:pt idx="7663">
                  <c:v>103.85753</c:v>
                </c:pt>
                <c:pt idx="7664">
                  <c:v>103.844696</c:v>
                </c:pt>
                <c:pt idx="7665">
                  <c:v>103.816796</c:v>
                </c:pt>
                <c:pt idx="7666">
                  <c:v>103.81517599999999</c:v>
                </c:pt>
                <c:pt idx="7667">
                  <c:v>103.796978</c:v>
                </c:pt>
                <c:pt idx="7668">
                  <c:v>103.784252</c:v>
                </c:pt>
                <c:pt idx="7669">
                  <c:v>103.783604</c:v>
                </c:pt>
                <c:pt idx="7670">
                  <c:v>103.758422</c:v>
                </c:pt>
                <c:pt idx="7671">
                  <c:v>103.739576</c:v>
                </c:pt>
                <c:pt idx="7672">
                  <c:v>103.73388799999999</c:v>
                </c:pt>
                <c:pt idx="7673">
                  <c:v>103.71153200000001</c:v>
                </c:pt>
                <c:pt idx="7674">
                  <c:v>103.698176</c:v>
                </c:pt>
                <c:pt idx="7675">
                  <c:v>103.670906</c:v>
                </c:pt>
                <c:pt idx="7676">
                  <c:v>103.67315600000001</c:v>
                </c:pt>
                <c:pt idx="7677">
                  <c:v>103.66597400000001</c:v>
                </c:pt>
                <c:pt idx="7678">
                  <c:v>103.64342000000001</c:v>
                </c:pt>
                <c:pt idx="7679">
                  <c:v>103.62362</c:v>
                </c:pt>
                <c:pt idx="7680">
                  <c:v>103.6139</c:v>
                </c:pt>
                <c:pt idx="7681">
                  <c:v>103.611992</c:v>
                </c:pt>
                <c:pt idx="7682">
                  <c:v>103.59572</c:v>
                </c:pt>
                <c:pt idx="7683">
                  <c:v>103.589186</c:v>
                </c:pt>
                <c:pt idx="7684">
                  <c:v>103.567172</c:v>
                </c:pt>
                <c:pt idx="7685">
                  <c:v>103.555994</c:v>
                </c:pt>
                <c:pt idx="7686">
                  <c:v>103.54893800000001</c:v>
                </c:pt>
                <c:pt idx="7687">
                  <c:v>103.53461</c:v>
                </c:pt>
                <c:pt idx="7688">
                  <c:v>103.52010199999999</c:v>
                </c:pt>
                <c:pt idx="7689">
                  <c:v>103.49464999999999</c:v>
                </c:pt>
                <c:pt idx="7690">
                  <c:v>103.49096</c:v>
                </c:pt>
                <c:pt idx="7691">
                  <c:v>103.455698</c:v>
                </c:pt>
                <c:pt idx="7692">
                  <c:v>103.44255800000001</c:v>
                </c:pt>
                <c:pt idx="7693">
                  <c:v>103.43190199999999</c:v>
                </c:pt>
                <c:pt idx="7694">
                  <c:v>103.41980599999999</c:v>
                </c:pt>
                <c:pt idx="7695">
                  <c:v>103.41253399999999</c:v>
                </c:pt>
                <c:pt idx="7696">
                  <c:v>103.399322</c:v>
                </c:pt>
                <c:pt idx="7697">
                  <c:v>103.381214</c:v>
                </c:pt>
                <c:pt idx="7698">
                  <c:v>103.368596</c:v>
                </c:pt>
                <c:pt idx="7699">
                  <c:v>103.354484</c:v>
                </c:pt>
                <c:pt idx="7700">
                  <c:v>103.355096</c:v>
                </c:pt>
                <c:pt idx="7701">
                  <c:v>103.335044</c:v>
                </c:pt>
                <c:pt idx="7702">
                  <c:v>103.29686599999999</c:v>
                </c:pt>
                <c:pt idx="7703">
                  <c:v>103.29861200000001</c:v>
                </c:pt>
                <c:pt idx="7704">
                  <c:v>103.298396</c:v>
                </c:pt>
                <c:pt idx="7705">
                  <c:v>103.27413199999999</c:v>
                </c:pt>
                <c:pt idx="7706">
                  <c:v>103.250066</c:v>
                </c:pt>
                <c:pt idx="7707">
                  <c:v>103.234784</c:v>
                </c:pt>
                <c:pt idx="7708">
                  <c:v>103.22852</c:v>
                </c:pt>
                <c:pt idx="7709">
                  <c:v>103.21304000000001</c:v>
                </c:pt>
                <c:pt idx="7710">
                  <c:v>103.196606</c:v>
                </c:pt>
                <c:pt idx="7711">
                  <c:v>103.18375399999999</c:v>
                </c:pt>
                <c:pt idx="7712">
                  <c:v>103.18047799999999</c:v>
                </c:pt>
                <c:pt idx="7713">
                  <c:v>103.16629399999999</c:v>
                </c:pt>
                <c:pt idx="7714">
                  <c:v>103.14824</c:v>
                </c:pt>
                <c:pt idx="7715">
                  <c:v>103.13231</c:v>
                </c:pt>
                <c:pt idx="7716">
                  <c:v>103.123796</c:v>
                </c:pt>
                <c:pt idx="7717">
                  <c:v>103.11089</c:v>
                </c:pt>
                <c:pt idx="7718">
                  <c:v>103.09611200000001</c:v>
                </c:pt>
                <c:pt idx="7719">
                  <c:v>103.082774</c:v>
                </c:pt>
                <c:pt idx="7720">
                  <c:v>103.071668</c:v>
                </c:pt>
                <c:pt idx="7721">
                  <c:v>103.05055400000001</c:v>
                </c:pt>
                <c:pt idx="7722">
                  <c:v>103.04096</c:v>
                </c:pt>
                <c:pt idx="7723">
                  <c:v>103.029692</c:v>
                </c:pt>
                <c:pt idx="7724">
                  <c:v>103.012034</c:v>
                </c:pt>
                <c:pt idx="7725">
                  <c:v>102.99794</c:v>
                </c:pt>
                <c:pt idx="7726">
                  <c:v>102.99317000000001</c:v>
                </c:pt>
                <c:pt idx="7727">
                  <c:v>102.974054</c:v>
                </c:pt>
                <c:pt idx="7728">
                  <c:v>102.95914999999999</c:v>
                </c:pt>
                <c:pt idx="7729">
                  <c:v>102.94934000000001</c:v>
                </c:pt>
                <c:pt idx="7730">
                  <c:v>102.927848</c:v>
                </c:pt>
                <c:pt idx="7731">
                  <c:v>102.921764</c:v>
                </c:pt>
                <c:pt idx="7732">
                  <c:v>102.91685</c:v>
                </c:pt>
                <c:pt idx="7733">
                  <c:v>102.884216</c:v>
                </c:pt>
                <c:pt idx="7734">
                  <c:v>102.867458</c:v>
                </c:pt>
                <c:pt idx="7735">
                  <c:v>102.87157999999999</c:v>
                </c:pt>
                <c:pt idx="7736">
                  <c:v>102.85925</c:v>
                </c:pt>
                <c:pt idx="7737">
                  <c:v>102.835418</c:v>
                </c:pt>
                <c:pt idx="7738">
                  <c:v>102.82130600000001</c:v>
                </c:pt>
                <c:pt idx="7739">
                  <c:v>102.79949000000001</c:v>
                </c:pt>
                <c:pt idx="7740">
                  <c:v>102.809624</c:v>
                </c:pt>
                <c:pt idx="7741">
                  <c:v>102.800732</c:v>
                </c:pt>
                <c:pt idx="7742">
                  <c:v>102.76793600000001</c:v>
                </c:pt>
                <c:pt idx="7743">
                  <c:v>102.74046800000001</c:v>
                </c:pt>
                <c:pt idx="7744">
                  <c:v>102.74171</c:v>
                </c:pt>
                <c:pt idx="7745">
                  <c:v>102.722162</c:v>
                </c:pt>
                <c:pt idx="7746">
                  <c:v>102.718778</c:v>
                </c:pt>
                <c:pt idx="7747">
                  <c:v>102.70263199999999</c:v>
                </c:pt>
                <c:pt idx="7748">
                  <c:v>102.701156</c:v>
                </c:pt>
                <c:pt idx="7749">
                  <c:v>102.68018600000001</c:v>
                </c:pt>
                <c:pt idx="7750">
                  <c:v>102.668486</c:v>
                </c:pt>
                <c:pt idx="7751">
                  <c:v>102.647426</c:v>
                </c:pt>
                <c:pt idx="7752">
                  <c:v>102.629786</c:v>
                </c:pt>
                <c:pt idx="7753">
                  <c:v>102.614576</c:v>
                </c:pt>
                <c:pt idx="7754">
                  <c:v>102.613478</c:v>
                </c:pt>
                <c:pt idx="7755">
                  <c:v>102.591752</c:v>
                </c:pt>
                <c:pt idx="7756">
                  <c:v>102.56504</c:v>
                </c:pt>
                <c:pt idx="7757">
                  <c:v>102.567632</c:v>
                </c:pt>
                <c:pt idx="7758">
                  <c:v>102.564806</c:v>
                </c:pt>
                <c:pt idx="7759">
                  <c:v>102.5528</c:v>
                </c:pt>
                <c:pt idx="7760">
                  <c:v>102.537662</c:v>
                </c:pt>
                <c:pt idx="7761">
                  <c:v>102.536402</c:v>
                </c:pt>
                <c:pt idx="7762">
                  <c:v>102.522074</c:v>
                </c:pt>
                <c:pt idx="7763">
                  <c:v>102.50158999999999</c:v>
                </c:pt>
                <c:pt idx="7764">
                  <c:v>102.475166</c:v>
                </c:pt>
                <c:pt idx="7765">
                  <c:v>102.464006</c:v>
                </c:pt>
                <c:pt idx="7766">
                  <c:v>102.45430399999999</c:v>
                </c:pt>
                <c:pt idx="7767">
                  <c:v>102.45831800000001</c:v>
                </c:pt>
                <c:pt idx="7768">
                  <c:v>102.43684399999999</c:v>
                </c:pt>
                <c:pt idx="7769">
                  <c:v>102.40811600000001</c:v>
                </c:pt>
                <c:pt idx="7770">
                  <c:v>102.396182</c:v>
                </c:pt>
                <c:pt idx="7771">
                  <c:v>102.386336</c:v>
                </c:pt>
                <c:pt idx="7772">
                  <c:v>102.37307</c:v>
                </c:pt>
                <c:pt idx="7773">
                  <c:v>102.36362</c:v>
                </c:pt>
                <c:pt idx="7774">
                  <c:v>102.33977</c:v>
                </c:pt>
                <c:pt idx="7775">
                  <c:v>102.33172399999999</c:v>
                </c:pt>
                <c:pt idx="7776">
                  <c:v>102.32891600000001</c:v>
                </c:pt>
                <c:pt idx="7777">
                  <c:v>102.305318</c:v>
                </c:pt>
                <c:pt idx="7778">
                  <c:v>102.28344800000001</c:v>
                </c:pt>
                <c:pt idx="7779">
                  <c:v>102.27081200000001</c:v>
                </c:pt>
                <c:pt idx="7780">
                  <c:v>102.269192</c:v>
                </c:pt>
                <c:pt idx="7781">
                  <c:v>102.236414</c:v>
                </c:pt>
                <c:pt idx="7782">
                  <c:v>102.212492</c:v>
                </c:pt>
                <c:pt idx="7783">
                  <c:v>102.20305999999999</c:v>
                </c:pt>
                <c:pt idx="7784">
                  <c:v>102.204266</c:v>
                </c:pt>
                <c:pt idx="7785">
                  <c:v>102.202952</c:v>
                </c:pt>
                <c:pt idx="7786">
                  <c:v>102.184844</c:v>
                </c:pt>
                <c:pt idx="7787">
                  <c:v>102.17305399999999</c:v>
                </c:pt>
                <c:pt idx="7788">
                  <c:v>102.146702</c:v>
                </c:pt>
                <c:pt idx="7789">
                  <c:v>102.13862</c:v>
                </c:pt>
                <c:pt idx="7790">
                  <c:v>102.13394</c:v>
                </c:pt>
                <c:pt idx="7791">
                  <c:v>102.113546</c:v>
                </c:pt>
                <c:pt idx="7792">
                  <c:v>102.093656</c:v>
                </c:pt>
                <c:pt idx="7793">
                  <c:v>102.089606</c:v>
                </c:pt>
                <c:pt idx="7794">
                  <c:v>102.071822</c:v>
                </c:pt>
                <c:pt idx="7795">
                  <c:v>102.060284</c:v>
                </c:pt>
                <c:pt idx="7796">
                  <c:v>102.044696</c:v>
                </c:pt>
                <c:pt idx="7797">
                  <c:v>102.02684000000001</c:v>
                </c:pt>
                <c:pt idx="7798">
                  <c:v>102.03089</c:v>
                </c:pt>
                <c:pt idx="7799">
                  <c:v>102.01411400000001</c:v>
                </c:pt>
                <c:pt idx="7800">
                  <c:v>101.99382799999999</c:v>
                </c:pt>
                <c:pt idx="7801">
                  <c:v>101.970338</c:v>
                </c:pt>
                <c:pt idx="7802">
                  <c:v>101.96563999999999</c:v>
                </c:pt>
                <c:pt idx="7803">
                  <c:v>101.95672999999999</c:v>
                </c:pt>
                <c:pt idx="7804">
                  <c:v>101.94409400000001</c:v>
                </c:pt>
                <c:pt idx="7805">
                  <c:v>101.926346</c:v>
                </c:pt>
                <c:pt idx="7806">
                  <c:v>101.923034</c:v>
                </c:pt>
                <c:pt idx="7807">
                  <c:v>101.912918</c:v>
                </c:pt>
                <c:pt idx="7808">
                  <c:v>101.895386</c:v>
                </c:pt>
                <c:pt idx="7809">
                  <c:v>101.88995</c:v>
                </c:pt>
                <c:pt idx="7810">
                  <c:v>101.878484</c:v>
                </c:pt>
                <c:pt idx="7811">
                  <c:v>101.862122</c:v>
                </c:pt>
                <c:pt idx="7812">
                  <c:v>101.84453600000001</c:v>
                </c:pt>
                <c:pt idx="7813">
                  <c:v>101.83622</c:v>
                </c:pt>
                <c:pt idx="7814">
                  <c:v>101.816042</c:v>
                </c:pt>
                <c:pt idx="7815">
                  <c:v>101.80625000000001</c:v>
                </c:pt>
                <c:pt idx="7816">
                  <c:v>101.80914799999999</c:v>
                </c:pt>
                <c:pt idx="7817">
                  <c:v>101.78367799999999</c:v>
                </c:pt>
                <c:pt idx="7818">
                  <c:v>101.761304</c:v>
                </c:pt>
                <c:pt idx="7819">
                  <c:v>101.749892</c:v>
                </c:pt>
                <c:pt idx="7820">
                  <c:v>101.75986399999999</c:v>
                </c:pt>
                <c:pt idx="7821">
                  <c:v>101.742548</c:v>
                </c:pt>
                <c:pt idx="7822">
                  <c:v>101.733026</c:v>
                </c:pt>
                <c:pt idx="7823">
                  <c:v>101.71650200000001</c:v>
                </c:pt>
                <c:pt idx="7824">
                  <c:v>101.683004</c:v>
                </c:pt>
                <c:pt idx="7825">
                  <c:v>101.66864</c:v>
                </c:pt>
                <c:pt idx="7826">
                  <c:v>101.66297</c:v>
                </c:pt>
                <c:pt idx="7827">
                  <c:v>101.660594</c:v>
                </c:pt>
                <c:pt idx="7828">
                  <c:v>101.629706</c:v>
                </c:pt>
                <c:pt idx="7829">
                  <c:v>101.618762</c:v>
                </c:pt>
                <c:pt idx="7830">
                  <c:v>101.61174200000001</c:v>
                </c:pt>
                <c:pt idx="7831">
                  <c:v>101.60182399999999</c:v>
                </c:pt>
                <c:pt idx="7832">
                  <c:v>101.579306</c:v>
                </c:pt>
                <c:pt idx="7833">
                  <c:v>101.572682</c:v>
                </c:pt>
                <c:pt idx="7834">
                  <c:v>101.57082800000001</c:v>
                </c:pt>
                <c:pt idx="7835">
                  <c:v>101.55516799999999</c:v>
                </c:pt>
                <c:pt idx="7836">
                  <c:v>101.540318</c:v>
                </c:pt>
                <c:pt idx="7837">
                  <c:v>101.52154400000001</c:v>
                </c:pt>
                <c:pt idx="7838">
                  <c:v>101.512382</c:v>
                </c:pt>
                <c:pt idx="7839">
                  <c:v>101.505938</c:v>
                </c:pt>
                <c:pt idx="7840">
                  <c:v>101.502662</c:v>
                </c:pt>
                <c:pt idx="7841">
                  <c:v>101.47724599999999</c:v>
                </c:pt>
                <c:pt idx="7842">
                  <c:v>101.451308</c:v>
                </c:pt>
                <c:pt idx="7843">
                  <c:v>101.446178</c:v>
                </c:pt>
                <c:pt idx="7844">
                  <c:v>101.446484</c:v>
                </c:pt>
                <c:pt idx="7845">
                  <c:v>101.41970000000001</c:v>
                </c:pt>
                <c:pt idx="7846">
                  <c:v>101.38994599999999</c:v>
                </c:pt>
                <c:pt idx="7847">
                  <c:v>101.385824</c:v>
                </c:pt>
                <c:pt idx="7848">
                  <c:v>101.38630999999999</c:v>
                </c:pt>
                <c:pt idx="7849">
                  <c:v>101.37146</c:v>
                </c:pt>
                <c:pt idx="7850">
                  <c:v>101.358914</c:v>
                </c:pt>
                <c:pt idx="7851">
                  <c:v>101.35157</c:v>
                </c:pt>
                <c:pt idx="7852">
                  <c:v>101.33879</c:v>
                </c:pt>
                <c:pt idx="7853">
                  <c:v>101.315156</c:v>
                </c:pt>
                <c:pt idx="7854">
                  <c:v>101.306066</c:v>
                </c:pt>
                <c:pt idx="7855">
                  <c:v>101.290622</c:v>
                </c:pt>
                <c:pt idx="7856">
                  <c:v>101.281622</c:v>
                </c:pt>
                <c:pt idx="7857">
                  <c:v>101.27318</c:v>
                </c:pt>
                <c:pt idx="7858">
                  <c:v>101.25809599999999</c:v>
                </c:pt>
                <c:pt idx="7859">
                  <c:v>101.24627</c:v>
                </c:pt>
                <c:pt idx="7860">
                  <c:v>101.23835</c:v>
                </c:pt>
                <c:pt idx="7861">
                  <c:v>101.230268</c:v>
                </c:pt>
                <c:pt idx="7862">
                  <c:v>101.210414</c:v>
                </c:pt>
                <c:pt idx="7863">
                  <c:v>101.183144</c:v>
                </c:pt>
                <c:pt idx="7864">
                  <c:v>101.16908599999999</c:v>
                </c:pt>
                <c:pt idx="7865">
                  <c:v>101.17418000000001</c:v>
                </c:pt>
                <c:pt idx="7866">
                  <c:v>101.16145400000001</c:v>
                </c:pt>
                <c:pt idx="7867">
                  <c:v>101.14124</c:v>
                </c:pt>
                <c:pt idx="7868">
                  <c:v>101.12269999999999</c:v>
                </c:pt>
                <c:pt idx="7869">
                  <c:v>101.108282</c:v>
                </c:pt>
                <c:pt idx="7870">
                  <c:v>101.120594</c:v>
                </c:pt>
                <c:pt idx="7871">
                  <c:v>101.106392</c:v>
                </c:pt>
                <c:pt idx="7872">
                  <c:v>101.08770800000001</c:v>
                </c:pt>
                <c:pt idx="7873">
                  <c:v>101.068934</c:v>
                </c:pt>
                <c:pt idx="7874">
                  <c:v>101.053904</c:v>
                </c:pt>
                <c:pt idx="7875">
                  <c:v>101.044994</c:v>
                </c:pt>
                <c:pt idx="7876">
                  <c:v>101.033996</c:v>
                </c:pt>
                <c:pt idx="7877">
                  <c:v>101.019668</c:v>
                </c:pt>
                <c:pt idx="7878">
                  <c:v>101.006474</c:v>
                </c:pt>
                <c:pt idx="7879">
                  <c:v>101.003666</c:v>
                </c:pt>
                <c:pt idx="7880">
                  <c:v>100.97438</c:v>
                </c:pt>
                <c:pt idx="7881">
                  <c:v>100.96745</c:v>
                </c:pt>
                <c:pt idx="7882">
                  <c:v>100.959728</c:v>
                </c:pt>
                <c:pt idx="7883">
                  <c:v>100.946156</c:v>
                </c:pt>
                <c:pt idx="7884">
                  <c:v>100.92946999999999</c:v>
                </c:pt>
                <c:pt idx="7885">
                  <c:v>100.920434</c:v>
                </c:pt>
                <c:pt idx="7886">
                  <c:v>100.89966200000001</c:v>
                </c:pt>
                <c:pt idx="7887">
                  <c:v>100.896584</c:v>
                </c:pt>
                <c:pt idx="7888">
                  <c:v>100.89617</c:v>
                </c:pt>
                <c:pt idx="7889">
                  <c:v>100.873544</c:v>
                </c:pt>
                <c:pt idx="7890">
                  <c:v>100.851944</c:v>
                </c:pt>
                <c:pt idx="7891">
                  <c:v>100.83574400000001</c:v>
                </c:pt>
                <c:pt idx="7892">
                  <c:v>100.83727399999999</c:v>
                </c:pt>
                <c:pt idx="7893">
                  <c:v>100.830848</c:v>
                </c:pt>
                <c:pt idx="7894">
                  <c:v>100.80625999999999</c:v>
                </c:pt>
                <c:pt idx="7895">
                  <c:v>100.797674</c:v>
                </c:pt>
                <c:pt idx="7896">
                  <c:v>100.78152799999999</c:v>
                </c:pt>
                <c:pt idx="7897">
                  <c:v>100.776956</c:v>
                </c:pt>
                <c:pt idx="7898">
                  <c:v>100.769612</c:v>
                </c:pt>
                <c:pt idx="7899">
                  <c:v>100.761026</c:v>
                </c:pt>
                <c:pt idx="7900">
                  <c:v>100.73361199999999</c:v>
                </c:pt>
                <c:pt idx="7901">
                  <c:v>100.7132</c:v>
                </c:pt>
                <c:pt idx="7902">
                  <c:v>100.71419</c:v>
                </c:pt>
                <c:pt idx="7903">
                  <c:v>100.70438</c:v>
                </c:pt>
                <c:pt idx="7904">
                  <c:v>100.682204</c:v>
                </c:pt>
                <c:pt idx="7905">
                  <c:v>100.673942</c:v>
                </c:pt>
                <c:pt idx="7906">
                  <c:v>100.671404</c:v>
                </c:pt>
                <c:pt idx="7907">
                  <c:v>100.661936</c:v>
                </c:pt>
                <c:pt idx="7908">
                  <c:v>100.631804</c:v>
                </c:pt>
                <c:pt idx="7909">
                  <c:v>100.62413599999999</c:v>
                </c:pt>
                <c:pt idx="7910">
                  <c:v>100.61457799999999</c:v>
                </c:pt>
                <c:pt idx="7911">
                  <c:v>100.61576599999999</c:v>
                </c:pt>
                <c:pt idx="7912">
                  <c:v>100.595444</c:v>
                </c:pt>
                <c:pt idx="7913">
                  <c:v>100.566536</c:v>
                </c:pt>
                <c:pt idx="7914">
                  <c:v>100.5629</c:v>
                </c:pt>
                <c:pt idx="7915">
                  <c:v>100.55498</c:v>
                </c:pt>
                <c:pt idx="7916">
                  <c:v>100.54392799999999</c:v>
                </c:pt>
                <c:pt idx="7917">
                  <c:v>100.527422</c:v>
                </c:pt>
                <c:pt idx="7918">
                  <c:v>100.509548</c:v>
                </c:pt>
                <c:pt idx="7919">
                  <c:v>100.508126</c:v>
                </c:pt>
                <c:pt idx="7920">
                  <c:v>100.497254</c:v>
                </c:pt>
                <c:pt idx="7921">
                  <c:v>100.49464399999999</c:v>
                </c:pt>
                <c:pt idx="7922">
                  <c:v>100.472882</c:v>
                </c:pt>
                <c:pt idx="7923">
                  <c:v>100.445792</c:v>
                </c:pt>
                <c:pt idx="7924">
                  <c:v>100.45211</c:v>
                </c:pt>
                <c:pt idx="7925">
                  <c:v>100.45072399999999</c:v>
                </c:pt>
                <c:pt idx="7926">
                  <c:v>100.420304</c:v>
                </c:pt>
                <c:pt idx="7927">
                  <c:v>100.401422</c:v>
                </c:pt>
                <c:pt idx="7928">
                  <c:v>100.401764</c:v>
                </c:pt>
                <c:pt idx="7929">
                  <c:v>100.3892</c:v>
                </c:pt>
                <c:pt idx="7930">
                  <c:v>100.367402</c:v>
                </c:pt>
                <c:pt idx="7931">
                  <c:v>100.366034</c:v>
                </c:pt>
                <c:pt idx="7932">
                  <c:v>100.343552</c:v>
                </c:pt>
                <c:pt idx="7933">
                  <c:v>100.325138</c:v>
                </c:pt>
                <c:pt idx="7934">
                  <c:v>100.321844</c:v>
                </c:pt>
                <c:pt idx="7935">
                  <c:v>100.30769600000001</c:v>
                </c:pt>
                <c:pt idx="7936">
                  <c:v>100.28570000000001</c:v>
                </c:pt>
                <c:pt idx="7937">
                  <c:v>100.28426</c:v>
                </c:pt>
                <c:pt idx="7938">
                  <c:v>100.28822</c:v>
                </c:pt>
                <c:pt idx="7939">
                  <c:v>100.26896000000001</c:v>
                </c:pt>
                <c:pt idx="7940">
                  <c:v>100.243364</c:v>
                </c:pt>
                <c:pt idx="7941">
                  <c:v>100.227236</c:v>
                </c:pt>
                <c:pt idx="7942">
                  <c:v>100.22945</c:v>
                </c:pt>
                <c:pt idx="7943">
                  <c:v>100.21359200000001</c:v>
                </c:pt>
                <c:pt idx="7944">
                  <c:v>100.191596</c:v>
                </c:pt>
                <c:pt idx="7945">
                  <c:v>100.184792</c:v>
                </c:pt>
                <c:pt idx="7946">
                  <c:v>100.175252</c:v>
                </c:pt>
                <c:pt idx="7947">
                  <c:v>100.147784</c:v>
                </c:pt>
                <c:pt idx="7948">
                  <c:v>100.15221200000001</c:v>
                </c:pt>
                <c:pt idx="7949">
                  <c:v>100.14548000000001</c:v>
                </c:pt>
                <c:pt idx="7950">
                  <c:v>100.13405</c:v>
                </c:pt>
                <c:pt idx="7951">
                  <c:v>100.12712000000001</c:v>
                </c:pt>
                <c:pt idx="7952">
                  <c:v>100.12501399999999</c:v>
                </c:pt>
                <c:pt idx="7953">
                  <c:v>100.093298</c:v>
                </c:pt>
                <c:pt idx="7954">
                  <c:v>100.0778</c:v>
                </c:pt>
                <c:pt idx="7955">
                  <c:v>100.07456000000001</c:v>
                </c:pt>
                <c:pt idx="7956">
                  <c:v>100.057136</c:v>
                </c:pt>
                <c:pt idx="7957">
                  <c:v>100.037156</c:v>
                </c:pt>
                <c:pt idx="7958">
                  <c:v>100.01524999999999</c:v>
                </c:pt>
                <c:pt idx="7959">
                  <c:v>100.02128</c:v>
                </c:pt>
                <c:pt idx="7960">
                  <c:v>100.014584</c:v>
                </c:pt>
                <c:pt idx="7961">
                  <c:v>99.997394</c:v>
                </c:pt>
                <c:pt idx="7962">
                  <c:v>99.991292000000001</c:v>
                </c:pt>
                <c:pt idx="7963">
                  <c:v>99.963644000000002</c:v>
                </c:pt>
                <c:pt idx="7964">
                  <c:v>99.966685999999996</c:v>
                </c:pt>
                <c:pt idx="7965">
                  <c:v>99.964849999999998</c:v>
                </c:pt>
                <c:pt idx="7966">
                  <c:v>99.950593999999995</c:v>
                </c:pt>
                <c:pt idx="7967">
                  <c:v>99.943663999999998</c:v>
                </c:pt>
                <c:pt idx="7968">
                  <c:v>99.927464000000001</c:v>
                </c:pt>
                <c:pt idx="7969">
                  <c:v>99.896360000000001</c:v>
                </c:pt>
                <c:pt idx="7970">
                  <c:v>99.891050000000007</c:v>
                </c:pt>
                <c:pt idx="7971">
                  <c:v>99.892274</c:v>
                </c:pt>
                <c:pt idx="7972">
                  <c:v>99.869234000000006</c:v>
                </c:pt>
                <c:pt idx="7973">
                  <c:v>99.855986000000001</c:v>
                </c:pt>
                <c:pt idx="7974">
                  <c:v>99.842594000000005</c:v>
                </c:pt>
                <c:pt idx="7975">
                  <c:v>99.829453999999998</c:v>
                </c:pt>
                <c:pt idx="7976">
                  <c:v>99.810733999999997</c:v>
                </c:pt>
                <c:pt idx="7977">
                  <c:v>99.801661999999993</c:v>
                </c:pt>
                <c:pt idx="7978">
                  <c:v>99.800473999999994</c:v>
                </c:pt>
                <c:pt idx="7979">
                  <c:v>99.796711999999999</c:v>
                </c:pt>
                <c:pt idx="7980">
                  <c:v>99.770287999999994</c:v>
                </c:pt>
                <c:pt idx="7981">
                  <c:v>99.751136000000002</c:v>
                </c:pt>
                <c:pt idx="7982">
                  <c:v>99.752809999999997</c:v>
                </c:pt>
                <c:pt idx="7983">
                  <c:v>99.739183999999995</c:v>
                </c:pt>
                <c:pt idx="7984">
                  <c:v>99.727934000000005</c:v>
                </c:pt>
                <c:pt idx="7985">
                  <c:v>99.717854000000003</c:v>
                </c:pt>
                <c:pt idx="7986">
                  <c:v>99.708619999999996</c:v>
                </c:pt>
                <c:pt idx="7987">
                  <c:v>99.705200000000005</c:v>
                </c:pt>
                <c:pt idx="7988">
                  <c:v>99.684049999999999</c:v>
                </c:pt>
                <c:pt idx="7989">
                  <c:v>99.660578000000001</c:v>
                </c:pt>
                <c:pt idx="7990">
                  <c:v>99.648769999999999</c:v>
                </c:pt>
                <c:pt idx="7991">
                  <c:v>99.639212000000001</c:v>
                </c:pt>
                <c:pt idx="7992">
                  <c:v>99.635990000000007</c:v>
                </c:pt>
                <c:pt idx="7993">
                  <c:v>99.623570000000001</c:v>
                </c:pt>
                <c:pt idx="7994">
                  <c:v>99.611887999999993</c:v>
                </c:pt>
                <c:pt idx="7995">
                  <c:v>99.606632000000005</c:v>
                </c:pt>
                <c:pt idx="7996">
                  <c:v>99.597775999999996</c:v>
                </c:pt>
                <c:pt idx="7997">
                  <c:v>99.565808000000004</c:v>
                </c:pt>
                <c:pt idx="7998">
                  <c:v>99.554162000000005</c:v>
                </c:pt>
                <c:pt idx="7999">
                  <c:v>99.541831999999999</c:v>
                </c:pt>
                <c:pt idx="8000">
                  <c:v>99.533444000000003</c:v>
                </c:pt>
                <c:pt idx="8001">
                  <c:v>99.533047999999994</c:v>
                </c:pt>
                <c:pt idx="8002">
                  <c:v>99.521726000000001</c:v>
                </c:pt>
                <c:pt idx="8003">
                  <c:v>99.499639999999999</c:v>
                </c:pt>
                <c:pt idx="8004">
                  <c:v>99.492710000000002</c:v>
                </c:pt>
                <c:pt idx="8005">
                  <c:v>99.480001999999999</c:v>
                </c:pt>
                <c:pt idx="8006">
                  <c:v>99.467618000000002</c:v>
                </c:pt>
                <c:pt idx="8007">
                  <c:v>99.455252000000002</c:v>
                </c:pt>
                <c:pt idx="8008">
                  <c:v>99.434768000000005</c:v>
                </c:pt>
                <c:pt idx="8009">
                  <c:v>99.435074</c:v>
                </c:pt>
                <c:pt idx="8010">
                  <c:v>99.434048000000004</c:v>
                </c:pt>
                <c:pt idx="8011">
                  <c:v>99.403142000000003</c:v>
                </c:pt>
                <c:pt idx="8012">
                  <c:v>99.402116000000007</c:v>
                </c:pt>
                <c:pt idx="8013">
                  <c:v>99.394214000000005</c:v>
                </c:pt>
                <c:pt idx="8014">
                  <c:v>99.382171999999997</c:v>
                </c:pt>
                <c:pt idx="8015">
                  <c:v>99.364279999999994</c:v>
                </c:pt>
                <c:pt idx="8016">
                  <c:v>99.352112000000005</c:v>
                </c:pt>
                <c:pt idx="8017">
                  <c:v>99.338089999999994</c:v>
                </c:pt>
                <c:pt idx="8018">
                  <c:v>99.316435999999996</c:v>
                </c:pt>
                <c:pt idx="8019">
                  <c:v>99.329324</c:v>
                </c:pt>
                <c:pt idx="8020">
                  <c:v>99.314294000000004</c:v>
                </c:pt>
                <c:pt idx="8021">
                  <c:v>99.288572000000002</c:v>
                </c:pt>
                <c:pt idx="8022">
                  <c:v>99.282128</c:v>
                </c:pt>
                <c:pt idx="8023">
                  <c:v>99.279499999999999</c:v>
                </c:pt>
                <c:pt idx="8024">
                  <c:v>99.257053999999997</c:v>
                </c:pt>
                <c:pt idx="8025">
                  <c:v>99.254227999999998</c:v>
                </c:pt>
                <c:pt idx="8026">
                  <c:v>99.235742000000002</c:v>
                </c:pt>
                <c:pt idx="8027">
                  <c:v>99.220478</c:v>
                </c:pt>
                <c:pt idx="8028">
                  <c:v>99.225806000000006</c:v>
                </c:pt>
                <c:pt idx="8029">
                  <c:v>99.214628000000005</c:v>
                </c:pt>
                <c:pt idx="8030">
                  <c:v>99.199849999999998</c:v>
                </c:pt>
                <c:pt idx="8031">
                  <c:v>99.177745999999999</c:v>
                </c:pt>
                <c:pt idx="8032">
                  <c:v>99.181922</c:v>
                </c:pt>
                <c:pt idx="8033">
                  <c:v>99.167953999999995</c:v>
                </c:pt>
                <c:pt idx="8034">
                  <c:v>99.163417999999993</c:v>
                </c:pt>
                <c:pt idx="8035">
                  <c:v>99.142501999999993</c:v>
                </c:pt>
                <c:pt idx="8036">
                  <c:v>99.122882000000004</c:v>
                </c:pt>
                <c:pt idx="8037">
                  <c:v>99.123457999999999</c:v>
                </c:pt>
                <c:pt idx="8038">
                  <c:v>99.105692000000005</c:v>
                </c:pt>
                <c:pt idx="8039">
                  <c:v>99.085532000000001</c:v>
                </c:pt>
                <c:pt idx="8040">
                  <c:v>99.083569999999995</c:v>
                </c:pt>
                <c:pt idx="8041">
                  <c:v>99.069997999999998</c:v>
                </c:pt>
                <c:pt idx="8042">
                  <c:v>99.057829999999996</c:v>
                </c:pt>
                <c:pt idx="8043">
                  <c:v>99.048451999999997</c:v>
                </c:pt>
                <c:pt idx="8044">
                  <c:v>99.030721999999997</c:v>
                </c:pt>
                <c:pt idx="8045">
                  <c:v>99.017995999999997</c:v>
                </c:pt>
                <c:pt idx="8046">
                  <c:v>99.024332000000001</c:v>
                </c:pt>
                <c:pt idx="8047">
                  <c:v>99.011101999999994</c:v>
                </c:pt>
                <c:pt idx="8048">
                  <c:v>98.989897999999997</c:v>
                </c:pt>
                <c:pt idx="8049">
                  <c:v>98.971646000000007</c:v>
                </c:pt>
                <c:pt idx="8050">
                  <c:v>98.965742000000006</c:v>
                </c:pt>
                <c:pt idx="8051">
                  <c:v>98.955464000000006</c:v>
                </c:pt>
                <c:pt idx="8052">
                  <c:v>98.940631999999994</c:v>
                </c:pt>
                <c:pt idx="8053">
                  <c:v>98.934638000000007</c:v>
                </c:pt>
                <c:pt idx="8054">
                  <c:v>98.935087999999993</c:v>
                </c:pt>
                <c:pt idx="8055">
                  <c:v>98.910212000000001</c:v>
                </c:pt>
                <c:pt idx="8056">
                  <c:v>98.911147999999997</c:v>
                </c:pt>
                <c:pt idx="8057">
                  <c:v>98.875219999999999</c:v>
                </c:pt>
                <c:pt idx="8058">
                  <c:v>98.872376000000003</c:v>
                </c:pt>
                <c:pt idx="8059">
                  <c:v>98.876552000000004</c:v>
                </c:pt>
                <c:pt idx="8060">
                  <c:v>98.862493999999998</c:v>
                </c:pt>
                <c:pt idx="8061">
                  <c:v>98.843701999999993</c:v>
                </c:pt>
                <c:pt idx="8062">
                  <c:v>98.824892000000006</c:v>
                </c:pt>
                <c:pt idx="8063">
                  <c:v>98.815010000000001</c:v>
                </c:pt>
                <c:pt idx="8064">
                  <c:v>98.815172000000004</c:v>
                </c:pt>
                <c:pt idx="8065">
                  <c:v>98.802734000000001</c:v>
                </c:pt>
                <c:pt idx="8066">
                  <c:v>98.785544000000002</c:v>
                </c:pt>
                <c:pt idx="8067">
                  <c:v>98.791088000000002</c:v>
                </c:pt>
                <c:pt idx="8068">
                  <c:v>98.781565999999998</c:v>
                </c:pt>
                <c:pt idx="8069">
                  <c:v>98.757391999999996</c:v>
                </c:pt>
                <c:pt idx="8070">
                  <c:v>98.732408000000007</c:v>
                </c:pt>
                <c:pt idx="8071">
                  <c:v>98.715596000000005</c:v>
                </c:pt>
                <c:pt idx="8072">
                  <c:v>98.707009999999997</c:v>
                </c:pt>
                <c:pt idx="8073">
                  <c:v>98.702815999999999</c:v>
                </c:pt>
                <c:pt idx="8074">
                  <c:v>98.693383999999995</c:v>
                </c:pt>
                <c:pt idx="8075">
                  <c:v>98.672467999999995</c:v>
                </c:pt>
                <c:pt idx="8076">
                  <c:v>98.667841999999993</c:v>
                </c:pt>
                <c:pt idx="8077">
                  <c:v>98.669083999999998</c:v>
                </c:pt>
                <c:pt idx="8078">
                  <c:v>98.649193999999994</c:v>
                </c:pt>
                <c:pt idx="8079">
                  <c:v>98.647124000000005</c:v>
                </c:pt>
                <c:pt idx="8080">
                  <c:v>98.623760000000004</c:v>
                </c:pt>
                <c:pt idx="8081">
                  <c:v>98.611682000000002</c:v>
                </c:pt>
                <c:pt idx="8082">
                  <c:v>98.598668000000004</c:v>
                </c:pt>
                <c:pt idx="8083">
                  <c:v>98.588425999999998</c:v>
                </c:pt>
                <c:pt idx="8084">
                  <c:v>98.572333999999998</c:v>
                </c:pt>
                <c:pt idx="8085">
                  <c:v>98.561750000000004</c:v>
                </c:pt>
                <c:pt idx="8086">
                  <c:v>98.562740000000005</c:v>
                </c:pt>
                <c:pt idx="8087">
                  <c:v>98.546773999999999</c:v>
                </c:pt>
                <c:pt idx="8088">
                  <c:v>98.537846000000002</c:v>
                </c:pt>
                <c:pt idx="8089">
                  <c:v>98.531924000000004</c:v>
                </c:pt>
                <c:pt idx="8090">
                  <c:v>98.527171999999993</c:v>
                </c:pt>
                <c:pt idx="8091">
                  <c:v>98.505284000000003</c:v>
                </c:pt>
                <c:pt idx="8092">
                  <c:v>98.504221999999999</c:v>
                </c:pt>
                <c:pt idx="8093">
                  <c:v>98.488274000000004</c:v>
                </c:pt>
                <c:pt idx="8094">
                  <c:v>98.475836000000001</c:v>
                </c:pt>
                <c:pt idx="8095">
                  <c:v>98.473712000000006</c:v>
                </c:pt>
                <c:pt idx="8096">
                  <c:v>98.454775999999995</c:v>
                </c:pt>
                <c:pt idx="8097">
                  <c:v>98.431016</c:v>
                </c:pt>
                <c:pt idx="8098">
                  <c:v>98.429360000000003</c:v>
                </c:pt>
                <c:pt idx="8099">
                  <c:v>98.426174000000003</c:v>
                </c:pt>
                <c:pt idx="8100">
                  <c:v>98.425291999999999</c:v>
                </c:pt>
                <c:pt idx="8101">
                  <c:v>98.403205999999997</c:v>
                </c:pt>
                <c:pt idx="8102">
                  <c:v>98.394368</c:v>
                </c:pt>
                <c:pt idx="8103">
                  <c:v>98.385673999999995</c:v>
                </c:pt>
                <c:pt idx="8104">
                  <c:v>98.386933999999997</c:v>
                </c:pt>
                <c:pt idx="8105">
                  <c:v>98.361788000000004</c:v>
                </c:pt>
                <c:pt idx="8106">
                  <c:v>98.338496000000006</c:v>
                </c:pt>
                <c:pt idx="8107">
                  <c:v>98.337199999999996</c:v>
                </c:pt>
                <c:pt idx="8108">
                  <c:v>98.326669999999993</c:v>
                </c:pt>
                <c:pt idx="8109">
                  <c:v>98.307013999999995</c:v>
                </c:pt>
                <c:pt idx="8110">
                  <c:v>98.297528</c:v>
                </c:pt>
                <c:pt idx="8111">
                  <c:v>98.282588000000004</c:v>
                </c:pt>
                <c:pt idx="8112">
                  <c:v>98.286817999999997</c:v>
                </c:pt>
                <c:pt idx="8113">
                  <c:v>98.281058000000002</c:v>
                </c:pt>
                <c:pt idx="8114">
                  <c:v>98.275586000000004</c:v>
                </c:pt>
                <c:pt idx="8115">
                  <c:v>98.251232000000002</c:v>
                </c:pt>
                <c:pt idx="8116">
                  <c:v>98.234942000000004</c:v>
                </c:pt>
                <c:pt idx="8117">
                  <c:v>98.240629999999996</c:v>
                </c:pt>
                <c:pt idx="8118">
                  <c:v>98.241476000000006</c:v>
                </c:pt>
                <c:pt idx="8119">
                  <c:v>98.216149999999999</c:v>
                </c:pt>
                <c:pt idx="8120">
                  <c:v>98.187188000000006</c:v>
                </c:pt>
                <c:pt idx="8121">
                  <c:v>98.177449999999993</c:v>
                </c:pt>
                <c:pt idx="8122">
                  <c:v>98.177378000000004</c:v>
                </c:pt>
                <c:pt idx="8123">
                  <c:v>98.162599999999998</c:v>
                </c:pt>
                <c:pt idx="8124">
                  <c:v>98.14658</c:v>
                </c:pt>
                <c:pt idx="8125">
                  <c:v>98.140028000000001</c:v>
                </c:pt>
                <c:pt idx="8126">
                  <c:v>98.134826000000004</c:v>
                </c:pt>
                <c:pt idx="8127">
                  <c:v>98.118266000000006</c:v>
                </c:pt>
                <c:pt idx="8128">
                  <c:v>98.119777999999997</c:v>
                </c:pt>
                <c:pt idx="8129">
                  <c:v>98.096845999999999</c:v>
                </c:pt>
                <c:pt idx="8130">
                  <c:v>98.085415999999995</c:v>
                </c:pt>
                <c:pt idx="8131">
                  <c:v>98.082014000000001</c:v>
                </c:pt>
                <c:pt idx="8132">
                  <c:v>98.062088000000003</c:v>
                </c:pt>
                <c:pt idx="8133">
                  <c:v>98.056021999999999</c:v>
                </c:pt>
                <c:pt idx="8134">
                  <c:v>98.041837999999998</c:v>
                </c:pt>
                <c:pt idx="8135">
                  <c:v>98.032694000000006</c:v>
                </c:pt>
                <c:pt idx="8136">
                  <c:v>98.033467999999999</c:v>
                </c:pt>
                <c:pt idx="8137">
                  <c:v>98.019121999999996</c:v>
                </c:pt>
                <c:pt idx="8138">
                  <c:v>98.005459999999999</c:v>
                </c:pt>
                <c:pt idx="8139">
                  <c:v>97.987064000000004</c:v>
                </c:pt>
                <c:pt idx="8140">
                  <c:v>97.987927999999997</c:v>
                </c:pt>
                <c:pt idx="8141">
                  <c:v>97.989277999999999</c:v>
                </c:pt>
                <c:pt idx="8142">
                  <c:v>97.969424000000004</c:v>
                </c:pt>
                <c:pt idx="8143">
                  <c:v>97.948166000000001</c:v>
                </c:pt>
                <c:pt idx="8144">
                  <c:v>97.942712</c:v>
                </c:pt>
                <c:pt idx="8145">
                  <c:v>97.941164000000001</c:v>
                </c:pt>
                <c:pt idx="8146">
                  <c:v>97.919563999999994</c:v>
                </c:pt>
                <c:pt idx="8147">
                  <c:v>97.900555999999995</c:v>
                </c:pt>
                <c:pt idx="8148">
                  <c:v>97.907647999999995</c:v>
                </c:pt>
                <c:pt idx="8149">
                  <c:v>97.902608000000001</c:v>
                </c:pt>
                <c:pt idx="8150">
                  <c:v>97.880431999999999</c:v>
                </c:pt>
                <c:pt idx="8151">
                  <c:v>97.867868000000001</c:v>
                </c:pt>
                <c:pt idx="8152">
                  <c:v>97.842740000000006</c:v>
                </c:pt>
                <c:pt idx="8153">
                  <c:v>97.839680000000001</c:v>
                </c:pt>
                <c:pt idx="8154">
                  <c:v>97.838564000000005</c:v>
                </c:pt>
                <c:pt idx="8155">
                  <c:v>97.823552000000007</c:v>
                </c:pt>
                <c:pt idx="8156">
                  <c:v>97.813490000000002</c:v>
                </c:pt>
                <c:pt idx="8157">
                  <c:v>97.808989999999994</c:v>
                </c:pt>
                <c:pt idx="8158">
                  <c:v>97.797991999999994</c:v>
                </c:pt>
                <c:pt idx="8159">
                  <c:v>97.782259999999994</c:v>
                </c:pt>
                <c:pt idx="8160">
                  <c:v>97.766654000000003</c:v>
                </c:pt>
                <c:pt idx="8161">
                  <c:v>97.749049999999997</c:v>
                </c:pt>
                <c:pt idx="8162">
                  <c:v>97.750435999999993</c:v>
                </c:pt>
                <c:pt idx="8163">
                  <c:v>97.738988000000006</c:v>
                </c:pt>
                <c:pt idx="8164">
                  <c:v>97.725667999999999</c:v>
                </c:pt>
                <c:pt idx="8165">
                  <c:v>97.711699999999993</c:v>
                </c:pt>
                <c:pt idx="8166">
                  <c:v>97.697839999999999</c:v>
                </c:pt>
                <c:pt idx="8167">
                  <c:v>97.700143999999995</c:v>
                </c:pt>
                <c:pt idx="8168">
                  <c:v>97.679749999999999</c:v>
                </c:pt>
                <c:pt idx="8169">
                  <c:v>97.665763999999996</c:v>
                </c:pt>
                <c:pt idx="8170">
                  <c:v>97.672477999999998</c:v>
                </c:pt>
                <c:pt idx="8171">
                  <c:v>97.661282</c:v>
                </c:pt>
                <c:pt idx="8172">
                  <c:v>97.648951999999994</c:v>
                </c:pt>
                <c:pt idx="8173">
                  <c:v>97.630951999999994</c:v>
                </c:pt>
                <c:pt idx="8174">
                  <c:v>97.606453999999999</c:v>
                </c:pt>
                <c:pt idx="8175">
                  <c:v>97.601612000000003</c:v>
                </c:pt>
                <c:pt idx="8176">
                  <c:v>97.601864000000006</c:v>
                </c:pt>
                <c:pt idx="8177">
                  <c:v>97.597399999999993</c:v>
                </c:pt>
                <c:pt idx="8178">
                  <c:v>97.575854000000007</c:v>
                </c:pt>
                <c:pt idx="8179">
                  <c:v>97.566457999999997</c:v>
                </c:pt>
                <c:pt idx="8180">
                  <c:v>97.556899999999999</c:v>
                </c:pt>
                <c:pt idx="8181">
                  <c:v>97.543886000000001</c:v>
                </c:pt>
                <c:pt idx="8182">
                  <c:v>97.551085999999998</c:v>
                </c:pt>
                <c:pt idx="8183">
                  <c:v>97.531375999999995</c:v>
                </c:pt>
                <c:pt idx="8184">
                  <c:v>97.505870000000002</c:v>
                </c:pt>
                <c:pt idx="8185">
                  <c:v>97.516328000000001</c:v>
                </c:pt>
                <c:pt idx="8186">
                  <c:v>97.510909999999996</c:v>
                </c:pt>
                <c:pt idx="8187">
                  <c:v>97.495519999999999</c:v>
                </c:pt>
                <c:pt idx="8188">
                  <c:v>97.470517999999998</c:v>
                </c:pt>
                <c:pt idx="8189">
                  <c:v>97.462075999999996</c:v>
                </c:pt>
                <c:pt idx="8190">
                  <c:v>97.454083999999995</c:v>
                </c:pt>
                <c:pt idx="8191">
                  <c:v>97.438243999999997</c:v>
                </c:pt>
                <c:pt idx="8192">
                  <c:v>97.431548000000006</c:v>
                </c:pt>
                <c:pt idx="8193">
                  <c:v>97.439053999999999</c:v>
                </c:pt>
                <c:pt idx="8194">
                  <c:v>97.435165999999995</c:v>
                </c:pt>
                <c:pt idx="8195">
                  <c:v>97.404386000000002</c:v>
                </c:pt>
                <c:pt idx="8196">
                  <c:v>97.380302</c:v>
                </c:pt>
                <c:pt idx="8197">
                  <c:v>97.372795999999994</c:v>
                </c:pt>
                <c:pt idx="8198">
                  <c:v>97.373425999999995</c:v>
                </c:pt>
                <c:pt idx="8199">
                  <c:v>97.367683999999997</c:v>
                </c:pt>
                <c:pt idx="8200">
                  <c:v>97.363327999999996</c:v>
                </c:pt>
                <c:pt idx="8201">
                  <c:v>97.333699999999993</c:v>
                </c:pt>
                <c:pt idx="8202">
                  <c:v>97.330532000000005</c:v>
                </c:pt>
                <c:pt idx="8203">
                  <c:v>97.331558000000001</c:v>
                </c:pt>
                <c:pt idx="8204">
                  <c:v>97.316779999999994</c:v>
                </c:pt>
                <c:pt idx="8205">
                  <c:v>97.284955999999994</c:v>
                </c:pt>
                <c:pt idx="8206">
                  <c:v>97.281319999999994</c:v>
                </c:pt>
                <c:pt idx="8207">
                  <c:v>97.282651999999999</c:v>
                </c:pt>
                <c:pt idx="8208">
                  <c:v>97.279123999999996</c:v>
                </c:pt>
                <c:pt idx="8209">
                  <c:v>97.252538000000001</c:v>
                </c:pt>
                <c:pt idx="8210">
                  <c:v>97.225682000000006</c:v>
                </c:pt>
                <c:pt idx="8211">
                  <c:v>97.222009999999997</c:v>
                </c:pt>
                <c:pt idx="8212">
                  <c:v>97.221074000000002</c:v>
                </c:pt>
                <c:pt idx="8213">
                  <c:v>97.211191999999997</c:v>
                </c:pt>
                <c:pt idx="8214">
                  <c:v>97.190672000000006</c:v>
                </c:pt>
                <c:pt idx="8215">
                  <c:v>97.192166</c:v>
                </c:pt>
                <c:pt idx="8216">
                  <c:v>97.187449999999998</c:v>
                </c:pt>
                <c:pt idx="8217">
                  <c:v>97.181042000000005</c:v>
                </c:pt>
                <c:pt idx="8218">
                  <c:v>97.167848000000006</c:v>
                </c:pt>
                <c:pt idx="8219">
                  <c:v>97.138022000000007</c:v>
                </c:pt>
                <c:pt idx="8220">
                  <c:v>97.129363999999995</c:v>
                </c:pt>
                <c:pt idx="8221">
                  <c:v>97.134007999999994</c:v>
                </c:pt>
                <c:pt idx="8222">
                  <c:v>97.128950000000003</c:v>
                </c:pt>
                <c:pt idx="8223">
                  <c:v>97.113236000000001</c:v>
                </c:pt>
                <c:pt idx="8224">
                  <c:v>97.088468000000006</c:v>
                </c:pt>
                <c:pt idx="8225">
                  <c:v>97.085570000000004</c:v>
                </c:pt>
                <c:pt idx="8226">
                  <c:v>97.086613999999997</c:v>
                </c:pt>
                <c:pt idx="8227">
                  <c:v>97.065985999999995</c:v>
                </c:pt>
                <c:pt idx="8228">
                  <c:v>97.060640000000006</c:v>
                </c:pt>
                <c:pt idx="8229">
                  <c:v>97.059110000000004</c:v>
                </c:pt>
                <c:pt idx="8230">
                  <c:v>97.039255999999995</c:v>
                </c:pt>
                <c:pt idx="8231">
                  <c:v>97.034738000000004</c:v>
                </c:pt>
                <c:pt idx="8232">
                  <c:v>97.017979999999994</c:v>
                </c:pt>
                <c:pt idx="8233">
                  <c:v>96.989810000000006</c:v>
                </c:pt>
                <c:pt idx="8234">
                  <c:v>96.984464000000003</c:v>
                </c:pt>
                <c:pt idx="8235">
                  <c:v>96.992527999999993</c:v>
                </c:pt>
                <c:pt idx="8236">
                  <c:v>96.972493999999998</c:v>
                </c:pt>
                <c:pt idx="8237">
                  <c:v>96.962611999999993</c:v>
                </c:pt>
                <c:pt idx="8238">
                  <c:v>96.950066000000007</c:v>
                </c:pt>
                <c:pt idx="8239">
                  <c:v>96.936170000000004</c:v>
                </c:pt>
                <c:pt idx="8240">
                  <c:v>96.944773999999995</c:v>
                </c:pt>
                <c:pt idx="8241">
                  <c:v>96.945241999999993</c:v>
                </c:pt>
                <c:pt idx="8242">
                  <c:v>96.910358000000002</c:v>
                </c:pt>
                <c:pt idx="8243">
                  <c:v>96.896966000000006</c:v>
                </c:pt>
                <c:pt idx="8244">
                  <c:v>96.918602000000007</c:v>
                </c:pt>
                <c:pt idx="8245">
                  <c:v>96.902978000000004</c:v>
                </c:pt>
                <c:pt idx="8246">
                  <c:v>96.861037999999994</c:v>
                </c:pt>
                <c:pt idx="8247">
                  <c:v>96.853837999999996</c:v>
                </c:pt>
                <c:pt idx="8248">
                  <c:v>96.853027999999995</c:v>
                </c:pt>
                <c:pt idx="8249">
                  <c:v>96.836287999999996</c:v>
                </c:pt>
                <c:pt idx="8250">
                  <c:v>96.825937999999994</c:v>
                </c:pt>
                <c:pt idx="8251">
                  <c:v>96.815786000000003</c:v>
                </c:pt>
                <c:pt idx="8252">
                  <c:v>96.810079999999999</c:v>
                </c:pt>
                <c:pt idx="8253">
                  <c:v>96.803042000000005</c:v>
                </c:pt>
                <c:pt idx="8254">
                  <c:v>96.804608000000002</c:v>
                </c:pt>
                <c:pt idx="8255">
                  <c:v>96.789344</c:v>
                </c:pt>
                <c:pt idx="8256">
                  <c:v>96.779318000000004</c:v>
                </c:pt>
                <c:pt idx="8257">
                  <c:v>96.762578000000005</c:v>
                </c:pt>
                <c:pt idx="8258">
                  <c:v>96.751958000000002</c:v>
                </c:pt>
                <c:pt idx="8259">
                  <c:v>96.755647999999994</c:v>
                </c:pt>
                <c:pt idx="8260">
                  <c:v>96.733742000000007</c:v>
                </c:pt>
                <c:pt idx="8261">
                  <c:v>96.713744000000005</c:v>
                </c:pt>
                <c:pt idx="8262">
                  <c:v>96.712789999999998</c:v>
                </c:pt>
                <c:pt idx="8263">
                  <c:v>96.710341999999997</c:v>
                </c:pt>
                <c:pt idx="8264">
                  <c:v>96.676934000000003</c:v>
                </c:pt>
                <c:pt idx="8265">
                  <c:v>96.665288000000004</c:v>
                </c:pt>
                <c:pt idx="8266">
                  <c:v>96.672703999999996</c:v>
                </c:pt>
                <c:pt idx="8267">
                  <c:v>96.670364000000006</c:v>
                </c:pt>
                <c:pt idx="8268">
                  <c:v>96.654038</c:v>
                </c:pt>
                <c:pt idx="8269">
                  <c:v>96.647630000000007</c:v>
                </c:pt>
                <c:pt idx="8270">
                  <c:v>96.639080000000007</c:v>
                </c:pt>
                <c:pt idx="8271">
                  <c:v>96.637711999999993</c:v>
                </c:pt>
                <c:pt idx="8272">
                  <c:v>96.630493999999999</c:v>
                </c:pt>
                <c:pt idx="8273">
                  <c:v>96.613303999999999</c:v>
                </c:pt>
                <c:pt idx="8274">
                  <c:v>96.596924000000001</c:v>
                </c:pt>
                <c:pt idx="8275">
                  <c:v>96.591685999999996</c:v>
                </c:pt>
                <c:pt idx="8276">
                  <c:v>96.582344000000006</c:v>
                </c:pt>
                <c:pt idx="8277">
                  <c:v>96.56429</c:v>
                </c:pt>
                <c:pt idx="8278">
                  <c:v>96.551708000000005</c:v>
                </c:pt>
                <c:pt idx="8279">
                  <c:v>96.553922</c:v>
                </c:pt>
                <c:pt idx="8280">
                  <c:v>96.547154000000006</c:v>
                </c:pt>
                <c:pt idx="8281">
                  <c:v>96.532628000000003</c:v>
                </c:pt>
                <c:pt idx="8282">
                  <c:v>96.506420000000006</c:v>
                </c:pt>
                <c:pt idx="8283">
                  <c:v>96.501326000000006</c:v>
                </c:pt>
                <c:pt idx="8284">
                  <c:v>96.501344000000003</c:v>
                </c:pt>
                <c:pt idx="8285">
                  <c:v>96.493477999999996</c:v>
                </c:pt>
                <c:pt idx="8286">
                  <c:v>96.477997999999999</c:v>
                </c:pt>
                <c:pt idx="8287">
                  <c:v>96.464984000000001</c:v>
                </c:pt>
                <c:pt idx="8288">
                  <c:v>96.451988</c:v>
                </c:pt>
                <c:pt idx="8289">
                  <c:v>96.443348</c:v>
                </c:pt>
                <c:pt idx="8290">
                  <c:v>96.443473999999995</c:v>
                </c:pt>
                <c:pt idx="8291">
                  <c:v>96.430496000000005</c:v>
                </c:pt>
                <c:pt idx="8292">
                  <c:v>96.437479999999994</c:v>
                </c:pt>
                <c:pt idx="8293">
                  <c:v>96.415897999999999</c:v>
                </c:pt>
                <c:pt idx="8294">
                  <c:v>96.412567999999993</c:v>
                </c:pt>
                <c:pt idx="8295">
                  <c:v>96.398275999999996</c:v>
                </c:pt>
                <c:pt idx="8296">
                  <c:v>96.377557999999993</c:v>
                </c:pt>
                <c:pt idx="8297">
                  <c:v>96.378259999999997</c:v>
                </c:pt>
                <c:pt idx="8298">
                  <c:v>96.360619999999997</c:v>
                </c:pt>
                <c:pt idx="8299">
                  <c:v>96.363752000000005</c:v>
                </c:pt>
                <c:pt idx="8300">
                  <c:v>96.358874</c:v>
                </c:pt>
                <c:pt idx="8301">
                  <c:v>96.336410000000001</c:v>
                </c:pt>
                <c:pt idx="8302">
                  <c:v>96.329875999999999</c:v>
                </c:pt>
                <c:pt idx="8303">
                  <c:v>96.319580000000002</c:v>
                </c:pt>
                <c:pt idx="8304">
                  <c:v>96.319165999999996</c:v>
                </c:pt>
                <c:pt idx="8305">
                  <c:v>96.300932000000003</c:v>
                </c:pt>
                <c:pt idx="8306">
                  <c:v>96.285002000000006</c:v>
                </c:pt>
                <c:pt idx="8307">
                  <c:v>96.284552000000005</c:v>
                </c:pt>
                <c:pt idx="8308">
                  <c:v>96.277405999999999</c:v>
                </c:pt>
                <c:pt idx="8309">
                  <c:v>96.256345999999994</c:v>
                </c:pt>
                <c:pt idx="8310">
                  <c:v>96.241928000000001</c:v>
                </c:pt>
                <c:pt idx="8311">
                  <c:v>96.233611999999994</c:v>
                </c:pt>
                <c:pt idx="8312">
                  <c:v>96.223153999999994</c:v>
                </c:pt>
                <c:pt idx="8313">
                  <c:v>96.214207999999999</c:v>
                </c:pt>
                <c:pt idx="8314">
                  <c:v>96.196567999999999</c:v>
                </c:pt>
                <c:pt idx="8315">
                  <c:v>96.192589999999996</c:v>
                </c:pt>
                <c:pt idx="8316">
                  <c:v>96.203804000000005</c:v>
                </c:pt>
                <c:pt idx="8317">
                  <c:v>96.178982000000005</c:v>
                </c:pt>
                <c:pt idx="8318">
                  <c:v>96.153943999999996</c:v>
                </c:pt>
                <c:pt idx="8319">
                  <c:v>96.148904000000002</c:v>
                </c:pt>
                <c:pt idx="8320">
                  <c:v>96.152342000000004</c:v>
                </c:pt>
                <c:pt idx="8321">
                  <c:v>96.149084000000002</c:v>
                </c:pt>
                <c:pt idx="8322">
                  <c:v>96.141002</c:v>
                </c:pt>
                <c:pt idx="8323">
                  <c:v>96.126673999999994</c:v>
                </c:pt>
                <c:pt idx="8324">
                  <c:v>96.115747999999996</c:v>
                </c:pt>
                <c:pt idx="8325">
                  <c:v>96.095641999999998</c:v>
                </c:pt>
                <c:pt idx="8326">
                  <c:v>96.084500000000006</c:v>
                </c:pt>
                <c:pt idx="8327">
                  <c:v>96.079514000000003</c:v>
                </c:pt>
                <c:pt idx="8328">
                  <c:v>96.072404000000006</c:v>
                </c:pt>
                <c:pt idx="8329">
                  <c:v>96.074725999999998</c:v>
                </c:pt>
                <c:pt idx="8330">
                  <c:v>96.061046000000005</c:v>
                </c:pt>
                <c:pt idx="8331">
                  <c:v>96.044017999999994</c:v>
                </c:pt>
                <c:pt idx="8332">
                  <c:v>96.033253999999999</c:v>
                </c:pt>
                <c:pt idx="8333">
                  <c:v>96.033469999999994</c:v>
                </c:pt>
                <c:pt idx="8334">
                  <c:v>96.011887999999999</c:v>
                </c:pt>
                <c:pt idx="8335">
                  <c:v>96.011960000000002</c:v>
                </c:pt>
                <c:pt idx="8336">
                  <c:v>95.999647999999993</c:v>
                </c:pt>
                <c:pt idx="8337">
                  <c:v>95.974447999999995</c:v>
                </c:pt>
                <c:pt idx="8338">
                  <c:v>95.978515999999999</c:v>
                </c:pt>
                <c:pt idx="8339">
                  <c:v>95.967122000000003</c:v>
                </c:pt>
                <c:pt idx="8340">
                  <c:v>95.960282000000007</c:v>
                </c:pt>
                <c:pt idx="8341">
                  <c:v>95.94041</c:v>
                </c:pt>
                <c:pt idx="8342">
                  <c:v>95.946836000000005</c:v>
                </c:pt>
                <c:pt idx="8343">
                  <c:v>95.932094000000006</c:v>
                </c:pt>
                <c:pt idx="8344">
                  <c:v>95.917423999999997</c:v>
                </c:pt>
                <c:pt idx="8345">
                  <c:v>95.911699999999996</c:v>
                </c:pt>
                <c:pt idx="8346">
                  <c:v>95.897335999999996</c:v>
                </c:pt>
                <c:pt idx="8347">
                  <c:v>95.886949999999999</c:v>
                </c:pt>
                <c:pt idx="8348">
                  <c:v>95.884591999999998</c:v>
                </c:pt>
                <c:pt idx="8349">
                  <c:v>95.867509999999996</c:v>
                </c:pt>
                <c:pt idx="8350">
                  <c:v>95.857231999999996</c:v>
                </c:pt>
                <c:pt idx="8351">
                  <c:v>95.850752</c:v>
                </c:pt>
                <c:pt idx="8352">
                  <c:v>95.869417999999996</c:v>
                </c:pt>
                <c:pt idx="8353">
                  <c:v>95.841284000000002</c:v>
                </c:pt>
                <c:pt idx="8354">
                  <c:v>95.811710000000005</c:v>
                </c:pt>
                <c:pt idx="8355">
                  <c:v>95.805104</c:v>
                </c:pt>
                <c:pt idx="8356">
                  <c:v>95.813221999999996</c:v>
                </c:pt>
                <c:pt idx="8357">
                  <c:v>95.797544000000002</c:v>
                </c:pt>
                <c:pt idx="8358">
                  <c:v>95.780984000000004</c:v>
                </c:pt>
                <c:pt idx="8359">
                  <c:v>95.779381999999998</c:v>
                </c:pt>
                <c:pt idx="8360">
                  <c:v>95.769463999999999</c:v>
                </c:pt>
                <c:pt idx="8361">
                  <c:v>95.763289999999998</c:v>
                </c:pt>
                <c:pt idx="8362">
                  <c:v>95.763019999999997</c:v>
                </c:pt>
                <c:pt idx="8363">
                  <c:v>95.744084000000001</c:v>
                </c:pt>
                <c:pt idx="8364">
                  <c:v>95.739025999999996</c:v>
                </c:pt>
                <c:pt idx="8365">
                  <c:v>95.745919999999998</c:v>
                </c:pt>
                <c:pt idx="8366">
                  <c:v>95.719369999999998</c:v>
                </c:pt>
                <c:pt idx="8367">
                  <c:v>95.713915999999998</c:v>
                </c:pt>
                <c:pt idx="8368">
                  <c:v>95.703872000000004</c:v>
                </c:pt>
                <c:pt idx="8369">
                  <c:v>95.689166</c:v>
                </c:pt>
                <c:pt idx="8370">
                  <c:v>95.678528</c:v>
                </c:pt>
                <c:pt idx="8371">
                  <c:v>95.662868000000003</c:v>
                </c:pt>
                <c:pt idx="8372">
                  <c:v>95.665226000000004</c:v>
                </c:pt>
                <c:pt idx="8373">
                  <c:v>95.649799999999999</c:v>
                </c:pt>
                <c:pt idx="8374">
                  <c:v>95.642653999999993</c:v>
                </c:pt>
                <c:pt idx="8375">
                  <c:v>95.631674000000004</c:v>
                </c:pt>
                <c:pt idx="8376">
                  <c:v>95.610776000000001</c:v>
                </c:pt>
                <c:pt idx="8377">
                  <c:v>95.609713999999997</c:v>
                </c:pt>
                <c:pt idx="8378">
                  <c:v>95.607284000000007</c:v>
                </c:pt>
                <c:pt idx="8379">
                  <c:v>95.597042000000002</c:v>
                </c:pt>
                <c:pt idx="8380">
                  <c:v>95.585989999999995</c:v>
                </c:pt>
                <c:pt idx="8381">
                  <c:v>95.569699999999997</c:v>
                </c:pt>
                <c:pt idx="8382">
                  <c:v>95.566171999999995</c:v>
                </c:pt>
                <c:pt idx="8383">
                  <c:v>95.562032000000002</c:v>
                </c:pt>
                <c:pt idx="8384">
                  <c:v>95.545993999999993</c:v>
                </c:pt>
                <c:pt idx="8385">
                  <c:v>95.535517999999996</c:v>
                </c:pt>
                <c:pt idx="8386">
                  <c:v>95.519480000000001</c:v>
                </c:pt>
                <c:pt idx="8387">
                  <c:v>95.505061999999995</c:v>
                </c:pt>
                <c:pt idx="8388">
                  <c:v>95.508482000000001</c:v>
                </c:pt>
                <c:pt idx="8389">
                  <c:v>95.507437999999993</c:v>
                </c:pt>
                <c:pt idx="8390">
                  <c:v>95.490212</c:v>
                </c:pt>
                <c:pt idx="8391">
                  <c:v>95.488609999999994</c:v>
                </c:pt>
                <c:pt idx="8392">
                  <c:v>95.477810000000005</c:v>
                </c:pt>
                <c:pt idx="8393">
                  <c:v>95.479609999999994</c:v>
                </c:pt>
                <c:pt idx="8394">
                  <c:v>95.465425999999994</c:v>
                </c:pt>
                <c:pt idx="8395">
                  <c:v>95.436716000000004</c:v>
                </c:pt>
                <c:pt idx="8396">
                  <c:v>95.43956</c:v>
                </c:pt>
                <c:pt idx="8397">
                  <c:v>95.439127999999997</c:v>
                </c:pt>
                <c:pt idx="8398">
                  <c:v>95.424745999999999</c:v>
                </c:pt>
                <c:pt idx="8399">
                  <c:v>95.404064000000005</c:v>
                </c:pt>
                <c:pt idx="8400">
                  <c:v>95.406673999999995</c:v>
                </c:pt>
                <c:pt idx="8401">
                  <c:v>95.399906000000001</c:v>
                </c:pt>
                <c:pt idx="8402">
                  <c:v>95.389052000000007</c:v>
                </c:pt>
                <c:pt idx="8403">
                  <c:v>95.380610000000004</c:v>
                </c:pt>
                <c:pt idx="8404">
                  <c:v>95.358866000000006</c:v>
                </c:pt>
                <c:pt idx="8405">
                  <c:v>95.355031999999994</c:v>
                </c:pt>
                <c:pt idx="8406">
                  <c:v>95.344285999999997</c:v>
                </c:pt>
                <c:pt idx="8407">
                  <c:v>95.344213999999994</c:v>
                </c:pt>
                <c:pt idx="8408">
                  <c:v>95.331506000000005</c:v>
                </c:pt>
                <c:pt idx="8409">
                  <c:v>95.317447999999999</c:v>
                </c:pt>
                <c:pt idx="8410">
                  <c:v>95.314297999999994</c:v>
                </c:pt>
                <c:pt idx="8411">
                  <c:v>95.295631999999998</c:v>
                </c:pt>
                <c:pt idx="8412">
                  <c:v>95.298025999999993</c:v>
                </c:pt>
                <c:pt idx="8413">
                  <c:v>95.282833999999994</c:v>
                </c:pt>
                <c:pt idx="8414">
                  <c:v>95.279972000000001</c:v>
                </c:pt>
                <c:pt idx="8415">
                  <c:v>95.273365999999996</c:v>
                </c:pt>
                <c:pt idx="8416">
                  <c:v>95.262097999999995</c:v>
                </c:pt>
                <c:pt idx="8417">
                  <c:v>95.244116000000005</c:v>
                </c:pt>
                <c:pt idx="8418">
                  <c:v>95.235079999999996</c:v>
                </c:pt>
                <c:pt idx="8419">
                  <c:v>95.221147999999999</c:v>
                </c:pt>
                <c:pt idx="8420">
                  <c:v>95.228149999999999</c:v>
                </c:pt>
                <c:pt idx="8421">
                  <c:v>95.212400000000002</c:v>
                </c:pt>
                <c:pt idx="8422">
                  <c:v>95.196110000000004</c:v>
                </c:pt>
                <c:pt idx="8423">
                  <c:v>95.195875999999998</c:v>
                </c:pt>
                <c:pt idx="8424">
                  <c:v>95.183905999999993</c:v>
                </c:pt>
                <c:pt idx="8425">
                  <c:v>95.169811999999993</c:v>
                </c:pt>
                <c:pt idx="8426">
                  <c:v>95.173484000000002</c:v>
                </c:pt>
                <c:pt idx="8427">
                  <c:v>95.152891999999994</c:v>
                </c:pt>
                <c:pt idx="8428">
                  <c:v>95.149237999999997</c:v>
                </c:pt>
                <c:pt idx="8429">
                  <c:v>95.150245999999996</c:v>
                </c:pt>
                <c:pt idx="8430">
                  <c:v>95.125010000000003</c:v>
                </c:pt>
                <c:pt idx="8431">
                  <c:v>95.113742000000002</c:v>
                </c:pt>
                <c:pt idx="8432">
                  <c:v>95.109601999999995</c:v>
                </c:pt>
                <c:pt idx="8433">
                  <c:v>95.114605999999995</c:v>
                </c:pt>
                <c:pt idx="8434">
                  <c:v>95.105497999999997</c:v>
                </c:pt>
                <c:pt idx="8435">
                  <c:v>95.092286000000001</c:v>
                </c:pt>
                <c:pt idx="8436">
                  <c:v>95.071855999999997</c:v>
                </c:pt>
                <c:pt idx="8437">
                  <c:v>95.060372000000001</c:v>
                </c:pt>
                <c:pt idx="8438">
                  <c:v>95.052254000000005</c:v>
                </c:pt>
                <c:pt idx="8439">
                  <c:v>95.034182000000001</c:v>
                </c:pt>
                <c:pt idx="8440">
                  <c:v>95.032561999999999</c:v>
                </c:pt>
                <c:pt idx="8441">
                  <c:v>95.033246000000005</c:v>
                </c:pt>
                <c:pt idx="8442">
                  <c:v>95.024029999999996</c:v>
                </c:pt>
                <c:pt idx="8443">
                  <c:v>95.011088000000001</c:v>
                </c:pt>
                <c:pt idx="8444">
                  <c:v>94.989146000000005</c:v>
                </c:pt>
                <c:pt idx="8445">
                  <c:v>94.990279999999998</c:v>
                </c:pt>
                <c:pt idx="8446">
                  <c:v>94.991107999999997</c:v>
                </c:pt>
                <c:pt idx="8447">
                  <c:v>94.989667999999995</c:v>
                </c:pt>
                <c:pt idx="8448">
                  <c:v>94.976815999999999</c:v>
                </c:pt>
                <c:pt idx="8449">
                  <c:v>94.954999999999998</c:v>
                </c:pt>
                <c:pt idx="8450">
                  <c:v>94.940293999999994</c:v>
                </c:pt>
                <c:pt idx="8451">
                  <c:v>94.943246000000002</c:v>
                </c:pt>
                <c:pt idx="8452">
                  <c:v>94.935901999999999</c:v>
                </c:pt>
                <c:pt idx="8453">
                  <c:v>94.914032000000006</c:v>
                </c:pt>
                <c:pt idx="8454">
                  <c:v>94.912934000000007</c:v>
                </c:pt>
                <c:pt idx="8455">
                  <c:v>94.914302000000006</c:v>
                </c:pt>
                <c:pt idx="8456">
                  <c:v>94.909604000000002</c:v>
                </c:pt>
                <c:pt idx="8457">
                  <c:v>94.887553999999994</c:v>
                </c:pt>
                <c:pt idx="8458">
                  <c:v>94.885987999999998</c:v>
                </c:pt>
                <c:pt idx="8459">
                  <c:v>94.884296000000006</c:v>
                </c:pt>
                <c:pt idx="8460">
                  <c:v>94.864153999999999</c:v>
                </c:pt>
                <c:pt idx="8461">
                  <c:v>94.852670000000003</c:v>
                </c:pt>
                <c:pt idx="8462">
                  <c:v>94.845091999999994</c:v>
                </c:pt>
                <c:pt idx="8463">
                  <c:v>94.847179999999994</c:v>
                </c:pt>
                <c:pt idx="8464">
                  <c:v>94.840142</c:v>
                </c:pt>
                <c:pt idx="8465">
                  <c:v>94.825832000000005</c:v>
                </c:pt>
                <c:pt idx="8466">
                  <c:v>94.811756000000003</c:v>
                </c:pt>
                <c:pt idx="8467">
                  <c:v>94.793863999999999</c:v>
                </c:pt>
                <c:pt idx="8468">
                  <c:v>94.796852000000001</c:v>
                </c:pt>
                <c:pt idx="8469">
                  <c:v>94.781282000000004</c:v>
                </c:pt>
                <c:pt idx="8470">
                  <c:v>94.769546000000005</c:v>
                </c:pt>
                <c:pt idx="8471">
                  <c:v>94.753039999999999</c:v>
                </c:pt>
                <c:pt idx="8472">
                  <c:v>94.769762</c:v>
                </c:pt>
                <c:pt idx="8473">
                  <c:v>94.755775999999997</c:v>
                </c:pt>
                <c:pt idx="8474">
                  <c:v>94.740421999999995</c:v>
                </c:pt>
                <c:pt idx="8475">
                  <c:v>94.731188000000003</c:v>
                </c:pt>
                <c:pt idx="8476">
                  <c:v>94.714070000000007</c:v>
                </c:pt>
                <c:pt idx="8477">
                  <c:v>94.711280000000002</c:v>
                </c:pt>
                <c:pt idx="8478">
                  <c:v>94.710920000000002</c:v>
                </c:pt>
                <c:pt idx="8479">
                  <c:v>94.704331999999994</c:v>
                </c:pt>
                <c:pt idx="8480">
                  <c:v>94.680176000000003</c:v>
                </c:pt>
                <c:pt idx="8481">
                  <c:v>94.680121999999997</c:v>
                </c:pt>
                <c:pt idx="8482">
                  <c:v>94.693154000000007</c:v>
                </c:pt>
                <c:pt idx="8483">
                  <c:v>94.666820000000001</c:v>
                </c:pt>
                <c:pt idx="8484">
                  <c:v>94.644229999999993</c:v>
                </c:pt>
                <c:pt idx="8485">
                  <c:v>94.633501999999993</c:v>
                </c:pt>
                <c:pt idx="8486">
                  <c:v>94.631845999999996</c:v>
                </c:pt>
                <c:pt idx="8487">
                  <c:v>94.627129999999994</c:v>
                </c:pt>
                <c:pt idx="8488">
                  <c:v>94.612892000000002</c:v>
                </c:pt>
                <c:pt idx="8489">
                  <c:v>94.595774000000006</c:v>
                </c:pt>
                <c:pt idx="8490">
                  <c:v>94.609796000000003</c:v>
                </c:pt>
                <c:pt idx="8491">
                  <c:v>94.605242000000004</c:v>
                </c:pt>
                <c:pt idx="8492">
                  <c:v>94.583768000000006</c:v>
                </c:pt>
                <c:pt idx="8493">
                  <c:v>94.568485999999993</c:v>
                </c:pt>
                <c:pt idx="8494">
                  <c:v>94.555220000000006</c:v>
                </c:pt>
                <c:pt idx="8495">
                  <c:v>94.562725999999998</c:v>
                </c:pt>
                <c:pt idx="8496">
                  <c:v>94.541539999999998</c:v>
                </c:pt>
                <c:pt idx="8497">
                  <c:v>94.545805999999999</c:v>
                </c:pt>
                <c:pt idx="8498">
                  <c:v>94.509410000000003</c:v>
                </c:pt>
                <c:pt idx="8499">
                  <c:v>94.504388000000006</c:v>
                </c:pt>
                <c:pt idx="8500">
                  <c:v>94.500842000000006</c:v>
                </c:pt>
                <c:pt idx="8501">
                  <c:v>94.491193999999993</c:v>
                </c:pt>
                <c:pt idx="8502">
                  <c:v>94.491427999999999</c:v>
                </c:pt>
                <c:pt idx="8503">
                  <c:v>94.471862000000002</c:v>
                </c:pt>
                <c:pt idx="8504">
                  <c:v>94.478539999999995</c:v>
                </c:pt>
                <c:pt idx="8505">
                  <c:v>94.47269</c:v>
                </c:pt>
                <c:pt idx="8506">
                  <c:v>94.453394000000003</c:v>
                </c:pt>
                <c:pt idx="8507">
                  <c:v>94.424359999999993</c:v>
                </c:pt>
                <c:pt idx="8508">
                  <c:v>94.429022000000003</c:v>
                </c:pt>
                <c:pt idx="8509">
                  <c:v>94.436347999999995</c:v>
                </c:pt>
                <c:pt idx="8510">
                  <c:v>94.429885999999996</c:v>
                </c:pt>
                <c:pt idx="8511">
                  <c:v>94.417159999999996</c:v>
                </c:pt>
                <c:pt idx="8512">
                  <c:v>94.398601999999997</c:v>
                </c:pt>
                <c:pt idx="8513">
                  <c:v>94.384382000000002</c:v>
                </c:pt>
                <c:pt idx="8514">
                  <c:v>94.385047999999998</c:v>
                </c:pt>
                <c:pt idx="8515">
                  <c:v>94.387118000000001</c:v>
                </c:pt>
                <c:pt idx="8516">
                  <c:v>94.360693999999995</c:v>
                </c:pt>
                <c:pt idx="8517">
                  <c:v>94.358857999999998</c:v>
                </c:pt>
                <c:pt idx="8518">
                  <c:v>94.368902000000006</c:v>
                </c:pt>
                <c:pt idx="8519">
                  <c:v>94.352755999999999</c:v>
                </c:pt>
                <c:pt idx="8520">
                  <c:v>94.330849999999998</c:v>
                </c:pt>
                <c:pt idx="8521">
                  <c:v>94.334090000000003</c:v>
                </c:pt>
                <c:pt idx="8522">
                  <c:v>94.322012000000001</c:v>
                </c:pt>
                <c:pt idx="8523">
                  <c:v>94.309988000000004</c:v>
                </c:pt>
                <c:pt idx="8524">
                  <c:v>94.296577999999997</c:v>
                </c:pt>
                <c:pt idx="8525">
                  <c:v>94.290008</c:v>
                </c:pt>
                <c:pt idx="8526">
                  <c:v>94.281602000000007</c:v>
                </c:pt>
                <c:pt idx="8527">
                  <c:v>94.268137999999993</c:v>
                </c:pt>
                <c:pt idx="8528">
                  <c:v>94.264340000000004</c:v>
                </c:pt>
                <c:pt idx="8529">
                  <c:v>94.264988000000002</c:v>
                </c:pt>
                <c:pt idx="8530">
                  <c:v>94.258021999999997</c:v>
                </c:pt>
                <c:pt idx="8531">
                  <c:v>94.249129999999994</c:v>
                </c:pt>
                <c:pt idx="8532">
                  <c:v>94.242974000000004</c:v>
                </c:pt>
                <c:pt idx="8533">
                  <c:v>94.237412000000006</c:v>
                </c:pt>
                <c:pt idx="8534">
                  <c:v>94.215686000000005</c:v>
                </c:pt>
                <c:pt idx="8535">
                  <c:v>94.207657999999995</c:v>
                </c:pt>
                <c:pt idx="8536">
                  <c:v>94.210843999999994</c:v>
                </c:pt>
                <c:pt idx="8537">
                  <c:v>94.191962000000004</c:v>
                </c:pt>
                <c:pt idx="8538">
                  <c:v>94.186633999999998</c:v>
                </c:pt>
                <c:pt idx="8539">
                  <c:v>94.177561999999995</c:v>
                </c:pt>
                <c:pt idx="8540">
                  <c:v>94.181377999999995</c:v>
                </c:pt>
                <c:pt idx="8541">
                  <c:v>94.179919999999996</c:v>
                </c:pt>
                <c:pt idx="8542">
                  <c:v>94.159688000000003</c:v>
                </c:pt>
                <c:pt idx="8543">
                  <c:v>94.133156</c:v>
                </c:pt>
                <c:pt idx="8544">
                  <c:v>94.136989999999997</c:v>
                </c:pt>
                <c:pt idx="8545">
                  <c:v>94.122788</c:v>
                </c:pt>
                <c:pt idx="8546">
                  <c:v>94.098398000000003</c:v>
                </c:pt>
                <c:pt idx="8547">
                  <c:v>94.097893999999997</c:v>
                </c:pt>
                <c:pt idx="8548">
                  <c:v>94.096868000000001</c:v>
                </c:pt>
                <c:pt idx="8549">
                  <c:v>94.086157999999998</c:v>
                </c:pt>
                <c:pt idx="8550">
                  <c:v>94.085185999999993</c:v>
                </c:pt>
                <c:pt idx="8551">
                  <c:v>94.084357999999995</c:v>
                </c:pt>
                <c:pt idx="8552">
                  <c:v>94.082324</c:v>
                </c:pt>
                <c:pt idx="8553">
                  <c:v>94.059607999999997</c:v>
                </c:pt>
                <c:pt idx="8554">
                  <c:v>94.048411999999999</c:v>
                </c:pt>
                <c:pt idx="8555">
                  <c:v>94.044703999999996</c:v>
                </c:pt>
                <c:pt idx="8556">
                  <c:v>94.035740000000004</c:v>
                </c:pt>
                <c:pt idx="8557">
                  <c:v>94.013096000000004</c:v>
                </c:pt>
                <c:pt idx="8558">
                  <c:v>94.008685999999997</c:v>
                </c:pt>
                <c:pt idx="8559">
                  <c:v>94.013797999999994</c:v>
                </c:pt>
                <c:pt idx="8560">
                  <c:v>94.009442000000007</c:v>
                </c:pt>
                <c:pt idx="8561">
                  <c:v>93.988742000000002</c:v>
                </c:pt>
                <c:pt idx="8562">
                  <c:v>93.973225999999997</c:v>
                </c:pt>
                <c:pt idx="8563">
                  <c:v>93.968779999999995</c:v>
                </c:pt>
                <c:pt idx="8564">
                  <c:v>93.962965999999994</c:v>
                </c:pt>
                <c:pt idx="8565">
                  <c:v>93.946783999999994</c:v>
                </c:pt>
                <c:pt idx="8566">
                  <c:v>93.944515999999993</c:v>
                </c:pt>
                <c:pt idx="8567">
                  <c:v>93.935209999999998</c:v>
                </c:pt>
                <c:pt idx="8568">
                  <c:v>93.933409999999995</c:v>
                </c:pt>
                <c:pt idx="8569">
                  <c:v>93.928154000000006</c:v>
                </c:pt>
                <c:pt idx="8570">
                  <c:v>93.907831999999999</c:v>
                </c:pt>
                <c:pt idx="8571">
                  <c:v>93.908119999999997</c:v>
                </c:pt>
                <c:pt idx="8572">
                  <c:v>93.903098</c:v>
                </c:pt>
                <c:pt idx="8573">
                  <c:v>93.879931999999997</c:v>
                </c:pt>
                <c:pt idx="8574">
                  <c:v>93.874352000000002</c:v>
                </c:pt>
                <c:pt idx="8575">
                  <c:v>93.873289999999997</c:v>
                </c:pt>
                <c:pt idx="8576">
                  <c:v>93.879248000000004</c:v>
                </c:pt>
                <c:pt idx="8577">
                  <c:v>93.873452</c:v>
                </c:pt>
                <c:pt idx="8578">
                  <c:v>93.851725999999999</c:v>
                </c:pt>
                <c:pt idx="8579">
                  <c:v>93.835886000000002</c:v>
                </c:pt>
                <c:pt idx="8580">
                  <c:v>93.823375999999996</c:v>
                </c:pt>
                <c:pt idx="8581">
                  <c:v>93.823393999999993</c:v>
                </c:pt>
                <c:pt idx="8582">
                  <c:v>93.812306000000007</c:v>
                </c:pt>
                <c:pt idx="8583">
                  <c:v>93.803935999999993</c:v>
                </c:pt>
                <c:pt idx="8584">
                  <c:v>93.795782000000003</c:v>
                </c:pt>
                <c:pt idx="8585">
                  <c:v>93.788330000000002</c:v>
                </c:pt>
                <c:pt idx="8586">
                  <c:v>93.778735999999995</c:v>
                </c:pt>
                <c:pt idx="8587">
                  <c:v>93.774794</c:v>
                </c:pt>
                <c:pt idx="8588">
                  <c:v>93.762572000000006</c:v>
                </c:pt>
                <c:pt idx="8589">
                  <c:v>93.755443999999997</c:v>
                </c:pt>
                <c:pt idx="8590">
                  <c:v>93.756218000000004</c:v>
                </c:pt>
                <c:pt idx="8591">
                  <c:v>93.756631999999996</c:v>
                </c:pt>
                <c:pt idx="8592">
                  <c:v>93.732584000000003</c:v>
                </c:pt>
                <c:pt idx="8593">
                  <c:v>93.723044000000002</c:v>
                </c:pt>
                <c:pt idx="8594">
                  <c:v>93.714547999999994</c:v>
                </c:pt>
                <c:pt idx="8595">
                  <c:v>93.696151999999998</c:v>
                </c:pt>
                <c:pt idx="8596">
                  <c:v>93.705151999999998</c:v>
                </c:pt>
                <c:pt idx="8597">
                  <c:v>93.694513999999998</c:v>
                </c:pt>
                <c:pt idx="8598">
                  <c:v>93.678764000000001</c:v>
                </c:pt>
                <c:pt idx="8599">
                  <c:v>93.672157999999996</c:v>
                </c:pt>
                <c:pt idx="8600">
                  <c:v>93.665552000000005</c:v>
                </c:pt>
                <c:pt idx="8601">
                  <c:v>93.660619999999994</c:v>
                </c:pt>
                <c:pt idx="8602">
                  <c:v>93.645589999999999</c:v>
                </c:pt>
                <c:pt idx="8603">
                  <c:v>93.642133999999999</c:v>
                </c:pt>
                <c:pt idx="8604">
                  <c:v>93.646615999999995</c:v>
                </c:pt>
                <c:pt idx="8605">
                  <c:v>93.645176000000006</c:v>
                </c:pt>
                <c:pt idx="8606">
                  <c:v>93.621938</c:v>
                </c:pt>
                <c:pt idx="8607">
                  <c:v>93.610274000000004</c:v>
                </c:pt>
                <c:pt idx="8608">
                  <c:v>93.609337999999994</c:v>
                </c:pt>
                <c:pt idx="8609">
                  <c:v>93.595262000000005</c:v>
                </c:pt>
                <c:pt idx="8610">
                  <c:v>93.578612000000007</c:v>
                </c:pt>
                <c:pt idx="8611">
                  <c:v>93.571898000000004</c:v>
                </c:pt>
                <c:pt idx="8612">
                  <c:v>93.574939999999998</c:v>
                </c:pt>
                <c:pt idx="8613">
                  <c:v>93.56729</c:v>
                </c:pt>
                <c:pt idx="8614">
                  <c:v>93.552458000000001</c:v>
                </c:pt>
                <c:pt idx="8615">
                  <c:v>93.537266000000002</c:v>
                </c:pt>
                <c:pt idx="8616">
                  <c:v>93.532207999999997</c:v>
                </c:pt>
                <c:pt idx="8617">
                  <c:v>93.533360000000002</c:v>
                </c:pt>
                <c:pt idx="8618">
                  <c:v>93.533342000000005</c:v>
                </c:pt>
                <c:pt idx="8619">
                  <c:v>93.523244000000005</c:v>
                </c:pt>
                <c:pt idx="8620">
                  <c:v>93.504344000000003</c:v>
                </c:pt>
                <c:pt idx="8621">
                  <c:v>93.496604000000005</c:v>
                </c:pt>
                <c:pt idx="8622">
                  <c:v>93.494551999999999</c:v>
                </c:pt>
                <c:pt idx="8623">
                  <c:v>93.497395999999995</c:v>
                </c:pt>
                <c:pt idx="8624">
                  <c:v>93.470287999999996</c:v>
                </c:pt>
                <c:pt idx="8625">
                  <c:v>93.456590000000006</c:v>
                </c:pt>
                <c:pt idx="8626">
                  <c:v>93.454573999999994</c:v>
                </c:pt>
                <c:pt idx="8627">
                  <c:v>93.444007999999997</c:v>
                </c:pt>
                <c:pt idx="8628">
                  <c:v>93.452522000000002</c:v>
                </c:pt>
                <c:pt idx="8629">
                  <c:v>93.432416000000003</c:v>
                </c:pt>
                <c:pt idx="8630">
                  <c:v>93.415549999999996</c:v>
                </c:pt>
                <c:pt idx="8631">
                  <c:v>93.412688000000003</c:v>
                </c:pt>
                <c:pt idx="8632">
                  <c:v>93.408116000000007</c:v>
                </c:pt>
                <c:pt idx="8633">
                  <c:v>93.401024000000007</c:v>
                </c:pt>
                <c:pt idx="8634">
                  <c:v>93.399224000000004</c:v>
                </c:pt>
                <c:pt idx="8635">
                  <c:v>93.380882</c:v>
                </c:pt>
                <c:pt idx="8636">
                  <c:v>93.371071999999998</c:v>
                </c:pt>
                <c:pt idx="8637">
                  <c:v>93.373249999999999</c:v>
                </c:pt>
                <c:pt idx="8638">
                  <c:v>93.355825999999993</c:v>
                </c:pt>
                <c:pt idx="8639">
                  <c:v>93.350120000000004</c:v>
                </c:pt>
                <c:pt idx="8640">
                  <c:v>93.343946000000003</c:v>
                </c:pt>
                <c:pt idx="8641">
                  <c:v>93.333956000000001</c:v>
                </c:pt>
                <c:pt idx="8642">
                  <c:v>93.330805999999995</c:v>
                </c:pt>
                <c:pt idx="8643">
                  <c:v>93.313057999999998</c:v>
                </c:pt>
                <c:pt idx="8644">
                  <c:v>93.305785999999998</c:v>
                </c:pt>
                <c:pt idx="8645">
                  <c:v>93.299989999999994</c:v>
                </c:pt>
                <c:pt idx="8646">
                  <c:v>93.291601999999997</c:v>
                </c:pt>
                <c:pt idx="8647">
                  <c:v>93.284059999999997</c:v>
                </c:pt>
                <c:pt idx="8648">
                  <c:v>93.281053999999997</c:v>
                </c:pt>
                <c:pt idx="8649">
                  <c:v>93.271100000000004</c:v>
                </c:pt>
                <c:pt idx="8650">
                  <c:v>93.264188000000004</c:v>
                </c:pt>
                <c:pt idx="8651">
                  <c:v>93.258626000000007</c:v>
                </c:pt>
                <c:pt idx="8652">
                  <c:v>93.253100000000003</c:v>
                </c:pt>
                <c:pt idx="8653">
                  <c:v>93.246241999999995</c:v>
                </c:pt>
                <c:pt idx="8654">
                  <c:v>93.236018000000001</c:v>
                </c:pt>
                <c:pt idx="8655">
                  <c:v>93.221599999999995</c:v>
                </c:pt>
                <c:pt idx="8656">
                  <c:v>93.218162000000007</c:v>
                </c:pt>
                <c:pt idx="8657">
                  <c:v>93.219961999999995</c:v>
                </c:pt>
                <c:pt idx="8658">
                  <c:v>93.211178000000004</c:v>
                </c:pt>
                <c:pt idx="8659">
                  <c:v>93.195931999999999</c:v>
                </c:pt>
                <c:pt idx="8660">
                  <c:v>93.179137999999995</c:v>
                </c:pt>
                <c:pt idx="8661">
                  <c:v>93.188912000000002</c:v>
                </c:pt>
                <c:pt idx="8662">
                  <c:v>93.187706000000006</c:v>
                </c:pt>
                <c:pt idx="8663">
                  <c:v>93.170354000000003</c:v>
                </c:pt>
                <c:pt idx="8664">
                  <c:v>93.151129999999995</c:v>
                </c:pt>
                <c:pt idx="8665">
                  <c:v>93.137324000000007</c:v>
                </c:pt>
                <c:pt idx="8666">
                  <c:v>93.14537</c:v>
                </c:pt>
                <c:pt idx="8667">
                  <c:v>93.137557999999999</c:v>
                </c:pt>
                <c:pt idx="8668">
                  <c:v>93.130555999999999</c:v>
                </c:pt>
                <c:pt idx="8669">
                  <c:v>93.120313999999993</c:v>
                </c:pt>
                <c:pt idx="8670">
                  <c:v>93.116551999999999</c:v>
                </c:pt>
                <c:pt idx="8671">
                  <c:v>93.108164000000002</c:v>
                </c:pt>
                <c:pt idx="8672">
                  <c:v>93.094123999999994</c:v>
                </c:pt>
                <c:pt idx="8673">
                  <c:v>93.089084</c:v>
                </c:pt>
                <c:pt idx="8674">
                  <c:v>93.071209999999994</c:v>
                </c:pt>
                <c:pt idx="8675">
                  <c:v>93.065432000000001</c:v>
                </c:pt>
                <c:pt idx="8676">
                  <c:v>93.063974000000002</c:v>
                </c:pt>
                <c:pt idx="8677">
                  <c:v>93.050545999999997</c:v>
                </c:pt>
                <c:pt idx="8678">
                  <c:v>93.037567999999993</c:v>
                </c:pt>
                <c:pt idx="8679">
                  <c:v>93.033680000000004</c:v>
                </c:pt>
                <c:pt idx="8680">
                  <c:v>93.025886</c:v>
                </c:pt>
                <c:pt idx="8681">
                  <c:v>93.022214000000005</c:v>
                </c:pt>
                <c:pt idx="8682">
                  <c:v>93.005275999999995</c:v>
                </c:pt>
                <c:pt idx="8683">
                  <c:v>93.005582000000004</c:v>
                </c:pt>
                <c:pt idx="8684">
                  <c:v>93.016598000000002</c:v>
                </c:pt>
                <c:pt idx="8685">
                  <c:v>93.002054000000001</c:v>
                </c:pt>
                <c:pt idx="8686">
                  <c:v>92.984684000000001</c:v>
                </c:pt>
                <c:pt idx="8687">
                  <c:v>92.962165999999996</c:v>
                </c:pt>
                <c:pt idx="8688">
                  <c:v>92.956531999999996</c:v>
                </c:pt>
                <c:pt idx="8689">
                  <c:v>92.962525999999997</c:v>
                </c:pt>
                <c:pt idx="8690">
                  <c:v>92.966468000000006</c:v>
                </c:pt>
                <c:pt idx="8691">
                  <c:v>92.946001999999993</c:v>
                </c:pt>
                <c:pt idx="8692">
                  <c:v>92.931098000000006</c:v>
                </c:pt>
                <c:pt idx="8693">
                  <c:v>92.934914000000006</c:v>
                </c:pt>
                <c:pt idx="8694">
                  <c:v>92.933096000000006</c:v>
                </c:pt>
                <c:pt idx="8695">
                  <c:v>92.918390000000002</c:v>
                </c:pt>
                <c:pt idx="8696">
                  <c:v>92.902225999999999</c:v>
                </c:pt>
                <c:pt idx="8697">
                  <c:v>92.894900000000007</c:v>
                </c:pt>
                <c:pt idx="8698">
                  <c:v>92.889409999999998</c:v>
                </c:pt>
                <c:pt idx="8699">
                  <c:v>92.881274000000005</c:v>
                </c:pt>
                <c:pt idx="8700">
                  <c:v>92.879599999999996</c:v>
                </c:pt>
                <c:pt idx="8701">
                  <c:v>92.860358000000005</c:v>
                </c:pt>
                <c:pt idx="8702">
                  <c:v>92.859476000000001</c:v>
                </c:pt>
                <c:pt idx="8703">
                  <c:v>92.848027999999999</c:v>
                </c:pt>
                <c:pt idx="8704">
                  <c:v>92.852114</c:v>
                </c:pt>
                <c:pt idx="8705">
                  <c:v>92.847074000000006</c:v>
                </c:pt>
                <c:pt idx="8706">
                  <c:v>92.829740000000001</c:v>
                </c:pt>
                <c:pt idx="8707">
                  <c:v>92.826158000000007</c:v>
                </c:pt>
                <c:pt idx="8708">
                  <c:v>92.798438000000004</c:v>
                </c:pt>
                <c:pt idx="8709">
                  <c:v>92.802632000000003</c:v>
                </c:pt>
                <c:pt idx="8710">
                  <c:v>92.795755999999997</c:v>
                </c:pt>
                <c:pt idx="8711">
                  <c:v>92.798653999999999</c:v>
                </c:pt>
                <c:pt idx="8712">
                  <c:v>92.783317999999994</c:v>
                </c:pt>
                <c:pt idx="8713">
                  <c:v>92.781554</c:v>
                </c:pt>
                <c:pt idx="8714">
                  <c:v>92.761052000000007</c:v>
                </c:pt>
                <c:pt idx="8715">
                  <c:v>92.743412000000006</c:v>
                </c:pt>
                <c:pt idx="8716">
                  <c:v>92.763896000000003</c:v>
                </c:pt>
                <c:pt idx="8717">
                  <c:v>92.74973</c:v>
                </c:pt>
                <c:pt idx="8718">
                  <c:v>92.730217999999994</c:v>
                </c:pt>
                <c:pt idx="8719">
                  <c:v>92.718770000000006</c:v>
                </c:pt>
                <c:pt idx="8720">
                  <c:v>92.715025999999995</c:v>
                </c:pt>
                <c:pt idx="8721">
                  <c:v>92.704207999999994</c:v>
                </c:pt>
                <c:pt idx="8722">
                  <c:v>92.711641999999998</c:v>
                </c:pt>
                <c:pt idx="8723">
                  <c:v>92.702839999999995</c:v>
                </c:pt>
                <c:pt idx="8724">
                  <c:v>92.691265999999999</c:v>
                </c:pt>
                <c:pt idx="8725">
                  <c:v>92.694524000000001</c:v>
                </c:pt>
                <c:pt idx="8726">
                  <c:v>92.682085999999998</c:v>
                </c:pt>
                <c:pt idx="8727">
                  <c:v>92.672725999999997</c:v>
                </c:pt>
                <c:pt idx="8728">
                  <c:v>92.663167999999999</c:v>
                </c:pt>
                <c:pt idx="8729">
                  <c:v>92.659064000000001</c:v>
                </c:pt>
                <c:pt idx="8730">
                  <c:v>92.657713999999999</c:v>
                </c:pt>
                <c:pt idx="8731">
                  <c:v>92.653700000000001</c:v>
                </c:pt>
                <c:pt idx="8732">
                  <c:v>92.619463999999994</c:v>
                </c:pt>
                <c:pt idx="8733">
                  <c:v>92.609167999999997</c:v>
                </c:pt>
                <c:pt idx="8734">
                  <c:v>92.628805999999997</c:v>
                </c:pt>
                <c:pt idx="8735">
                  <c:v>92.607637999999994</c:v>
                </c:pt>
                <c:pt idx="8736">
                  <c:v>92.590412000000001</c:v>
                </c:pt>
                <c:pt idx="8737">
                  <c:v>92.579306000000003</c:v>
                </c:pt>
                <c:pt idx="8738">
                  <c:v>92.584813999999994</c:v>
                </c:pt>
                <c:pt idx="8739">
                  <c:v>92.564977999999996</c:v>
                </c:pt>
                <c:pt idx="8740">
                  <c:v>92.564924000000005</c:v>
                </c:pt>
                <c:pt idx="8741">
                  <c:v>92.539885999999996</c:v>
                </c:pt>
                <c:pt idx="8742">
                  <c:v>92.548237999999998</c:v>
                </c:pt>
                <c:pt idx="8743">
                  <c:v>92.555239999999998</c:v>
                </c:pt>
                <c:pt idx="8744">
                  <c:v>92.547625999999994</c:v>
                </c:pt>
                <c:pt idx="8745">
                  <c:v>92.535476000000003</c:v>
                </c:pt>
                <c:pt idx="8746">
                  <c:v>92.522227999999998</c:v>
                </c:pt>
                <c:pt idx="8747">
                  <c:v>92.522065999999995</c:v>
                </c:pt>
                <c:pt idx="8748">
                  <c:v>92.494994000000005</c:v>
                </c:pt>
                <c:pt idx="8749">
                  <c:v>92.497748000000001</c:v>
                </c:pt>
                <c:pt idx="8750">
                  <c:v>92.502374000000003</c:v>
                </c:pt>
                <c:pt idx="8751">
                  <c:v>92.500951999999998</c:v>
                </c:pt>
                <c:pt idx="8752">
                  <c:v>92.483977999999993</c:v>
                </c:pt>
                <c:pt idx="8753">
                  <c:v>92.472926000000001</c:v>
                </c:pt>
                <c:pt idx="8754">
                  <c:v>92.469865999999996</c:v>
                </c:pt>
                <c:pt idx="8755">
                  <c:v>92.462630000000004</c:v>
                </c:pt>
                <c:pt idx="8756">
                  <c:v>92.461963999999995</c:v>
                </c:pt>
                <c:pt idx="8757">
                  <c:v>92.446250000000006</c:v>
                </c:pt>
                <c:pt idx="8758">
                  <c:v>92.440904000000003</c:v>
                </c:pt>
                <c:pt idx="8759">
                  <c:v>92.423894000000004</c:v>
                </c:pt>
                <c:pt idx="8760">
                  <c:v>92.413076000000004</c:v>
                </c:pt>
                <c:pt idx="8761">
                  <c:v>92.40692</c:v>
                </c:pt>
                <c:pt idx="8762">
                  <c:v>92.401681999999994</c:v>
                </c:pt>
                <c:pt idx="8763">
                  <c:v>92.403644</c:v>
                </c:pt>
                <c:pt idx="8764">
                  <c:v>92.390863999999993</c:v>
                </c:pt>
                <c:pt idx="8765">
                  <c:v>92.380675999999994</c:v>
                </c:pt>
                <c:pt idx="8766">
                  <c:v>92.384708000000003</c:v>
                </c:pt>
                <c:pt idx="8767">
                  <c:v>92.369084000000001</c:v>
                </c:pt>
                <c:pt idx="8768">
                  <c:v>92.356970000000004</c:v>
                </c:pt>
                <c:pt idx="8769">
                  <c:v>92.341399999999993</c:v>
                </c:pt>
                <c:pt idx="8770">
                  <c:v>92.333551999999997</c:v>
                </c:pt>
                <c:pt idx="8771">
                  <c:v>92.330635999999998</c:v>
                </c:pt>
                <c:pt idx="8772">
                  <c:v>92.313265999999999</c:v>
                </c:pt>
                <c:pt idx="8773">
                  <c:v>92.319494000000006</c:v>
                </c:pt>
                <c:pt idx="8774">
                  <c:v>92.337475999999995</c:v>
                </c:pt>
                <c:pt idx="8775">
                  <c:v>92.311627999999999</c:v>
                </c:pt>
                <c:pt idx="8776">
                  <c:v>92.296471999999994</c:v>
                </c:pt>
                <c:pt idx="8777">
                  <c:v>92.281639999999996</c:v>
                </c:pt>
                <c:pt idx="8778">
                  <c:v>92.279731999999996</c:v>
                </c:pt>
                <c:pt idx="8779">
                  <c:v>92.277283999999995</c:v>
                </c:pt>
                <c:pt idx="8780">
                  <c:v>92.270660000000007</c:v>
                </c:pt>
                <c:pt idx="8781">
                  <c:v>92.262613999999999</c:v>
                </c:pt>
                <c:pt idx="8782">
                  <c:v>92.243786</c:v>
                </c:pt>
                <c:pt idx="8783">
                  <c:v>92.252461999999994</c:v>
                </c:pt>
                <c:pt idx="8784">
                  <c:v>92.248412000000002</c:v>
                </c:pt>
                <c:pt idx="8785">
                  <c:v>92.235938000000004</c:v>
                </c:pt>
                <c:pt idx="8786">
                  <c:v>92.232212000000004</c:v>
                </c:pt>
                <c:pt idx="8787">
                  <c:v>92.209856000000002</c:v>
                </c:pt>
                <c:pt idx="8788">
                  <c:v>92.210701999999998</c:v>
                </c:pt>
                <c:pt idx="8789">
                  <c:v>92.209513999999999</c:v>
                </c:pt>
                <c:pt idx="8790">
                  <c:v>92.202854000000002</c:v>
                </c:pt>
                <c:pt idx="8791">
                  <c:v>92.192468000000005</c:v>
                </c:pt>
                <c:pt idx="8792">
                  <c:v>92.190002000000007</c:v>
                </c:pt>
                <c:pt idx="8793">
                  <c:v>92.189462000000006</c:v>
                </c:pt>
                <c:pt idx="8794">
                  <c:v>92.186905999999993</c:v>
                </c:pt>
                <c:pt idx="8795">
                  <c:v>92.167016000000004</c:v>
                </c:pt>
                <c:pt idx="8796">
                  <c:v>92.154200000000003</c:v>
                </c:pt>
                <c:pt idx="8797">
                  <c:v>92.150456000000005</c:v>
                </c:pt>
                <c:pt idx="8798">
                  <c:v>92.140141999999997</c:v>
                </c:pt>
                <c:pt idx="8799">
                  <c:v>92.130979999999994</c:v>
                </c:pt>
                <c:pt idx="8800">
                  <c:v>92.125742000000002</c:v>
                </c:pt>
                <c:pt idx="8801">
                  <c:v>92.135803999999993</c:v>
                </c:pt>
                <c:pt idx="8802">
                  <c:v>92.113808000000006</c:v>
                </c:pt>
                <c:pt idx="8803">
                  <c:v>92.083982000000006</c:v>
                </c:pt>
                <c:pt idx="8804">
                  <c:v>92.083352000000005</c:v>
                </c:pt>
                <c:pt idx="8805">
                  <c:v>92.084378000000001</c:v>
                </c:pt>
                <c:pt idx="8806">
                  <c:v>92.076818000000003</c:v>
                </c:pt>
                <c:pt idx="8807">
                  <c:v>92.075900000000004</c:v>
                </c:pt>
                <c:pt idx="8808">
                  <c:v>92.067710000000005</c:v>
                </c:pt>
                <c:pt idx="8809">
                  <c:v>92.061049999999994</c:v>
                </c:pt>
                <c:pt idx="8810">
                  <c:v>92.054624000000004</c:v>
                </c:pt>
                <c:pt idx="8811">
                  <c:v>92.043518000000006</c:v>
                </c:pt>
                <c:pt idx="8812">
                  <c:v>92.047424000000007</c:v>
                </c:pt>
                <c:pt idx="8813">
                  <c:v>92.034949999999995</c:v>
                </c:pt>
                <c:pt idx="8814">
                  <c:v>92.026291999999998</c:v>
                </c:pt>
                <c:pt idx="8815">
                  <c:v>92.020694000000006</c:v>
                </c:pt>
                <c:pt idx="8816">
                  <c:v>92.018299999999996</c:v>
                </c:pt>
                <c:pt idx="8817">
                  <c:v>91.992577999999995</c:v>
                </c:pt>
                <c:pt idx="8818">
                  <c:v>91.997923999999998</c:v>
                </c:pt>
                <c:pt idx="8819">
                  <c:v>91.998158000000004</c:v>
                </c:pt>
                <c:pt idx="8820">
                  <c:v>91.986187999999999</c:v>
                </c:pt>
                <c:pt idx="8821">
                  <c:v>91.974974000000003</c:v>
                </c:pt>
                <c:pt idx="8822">
                  <c:v>91.949197999999996</c:v>
                </c:pt>
                <c:pt idx="8823">
                  <c:v>91.956469999999996</c:v>
                </c:pt>
                <c:pt idx="8824">
                  <c:v>91.958935999999994</c:v>
                </c:pt>
                <c:pt idx="8825">
                  <c:v>91.946228000000005</c:v>
                </c:pt>
                <c:pt idx="8826">
                  <c:v>91.932872000000003</c:v>
                </c:pt>
                <c:pt idx="8827">
                  <c:v>91.930964000000003</c:v>
                </c:pt>
                <c:pt idx="8828">
                  <c:v>91.939622</c:v>
                </c:pt>
                <c:pt idx="8829">
                  <c:v>91.919336000000001</c:v>
                </c:pt>
                <c:pt idx="8830">
                  <c:v>91.893433999999999</c:v>
                </c:pt>
                <c:pt idx="8831">
                  <c:v>91.887457999999995</c:v>
                </c:pt>
                <c:pt idx="8832">
                  <c:v>91.887979999999999</c:v>
                </c:pt>
                <c:pt idx="8833">
                  <c:v>91.880095999999995</c:v>
                </c:pt>
                <c:pt idx="8834">
                  <c:v>91.885766000000004</c:v>
                </c:pt>
                <c:pt idx="8835">
                  <c:v>91.872013999999993</c:v>
                </c:pt>
                <c:pt idx="8836">
                  <c:v>91.858333999999999</c:v>
                </c:pt>
                <c:pt idx="8837">
                  <c:v>91.859161999999998</c:v>
                </c:pt>
                <c:pt idx="8838">
                  <c:v>91.853744000000006</c:v>
                </c:pt>
                <c:pt idx="8839">
                  <c:v>91.844095999999993</c:v>
                </c:pt>
                <c:pt idx="8840">
                  <c:v>91.839920000000006</c:v>
                </c:pt>
                <c:pt idx="8841">
                  <c:v>91.836445999999995</c:v>
                </c:pt>
                <c:pt idx="8842">
                  <c:v>91.832468000000006</c:v>
                </c:pt>
                <c:pt idx="8843">
                  <c:v>91.828112000000004</c:v>
                </c:pt>
                <c:pt idx="8844">
                  <c:v>91.812775999999999</c:v>
                </c:pt>
                <c:pt idx="8845">
                  <c:v>91.80968</c:v>
                </c:pt>
                <c:pt idx="8846">
                  <c:v>91.803830000000005</c:v>
                </c:pt>
                <c:pt idx="8847">
                  <c:v>91.807321999999999</c:v>
                </c:pt>
                <c:pt idx="8848">
                  <c:v>91.789754000000002</c:v>
                </c:pt>
                <c:pt idx="8849">
                  <c:v>91.781059999999997</c:v>
                </c:pt>
                <c:pt idx="8850">
                  <c:v>91.767848000000001</c:v>
                </c:pt>
                <c:pt idx="8851">
                  <c:v>91.765202000000002</c:v>
                </c:pt>
                <c:pt idx="8852">
                  <c:v>91.765327999999997</c:v>
                </c:pt>
                <c:pt idx="8853">
                  <c:v>91.754816000000005</c:v>
                </c:pt>
                <c:pt idx="8854">
                  <c:v>91.721822000000003</c:v>
                </c:pt>
                <c:pt idx="8855">
                  <c:v>91.730804000000006</c:v>
                </c:pt>
                <c:pt idx="8856">
                  <c:v>91.730102000000002</c:v>
                </c:pt>
                <c:pt idx="8857">
                  <c:v>91.738346000000007</c:v>
                </c:pt>
                <c:pt idx="8858">
                  <c:v>91.725170000000006</c:v>
                </c:pt>
                <c:pt idx="8859">
                  <c:v>91.705370000000002</c:v>
                </c:pt>
                <c:pt idx="8860">
                  <c:v>91.708843999999999</c:v>
                </c:pt>
                <c:pt idx="8861">
                  <c:v>91.695955999999995</c:v>
                </c:pt>
                <c:pt idx="8862">
                  <c:v>91.680583999999996</c:v>
                </c:pt>
                <c:pt idx="8863">
                  <c:v>91.672538000000003</c:v>
                </c:pt>
                <c:pt idx="8864">
                  <c:v>91.662692000000007</c:v>
                </c:pt>
                <c:pt idx="8865">
                  <c:v>91.649462</c:v>
                </c:pt>
                <c:pt idx="8866">
                  <c:v>91.644962000000007</c:v>
                </c:pt>
                <c:pt idx="8867">
                  <c:v>91.636681999999993</c:v>
                </c:pt>
                <c:pt idx="8868">
                  <c:v>91.641506000000007</c:v>
                </c:pt>
                <c:pt idx="8869">
                  <c:v>91.643252000000004</c:v>
                </c:pt>
                <c:pt idx="8870">
                  <c:v>91.632776000000007</c:v>
                </c:pt>
                <c:pt idx="8871">
                  <c:v>91.621238000000005</c:v>
                </c:pt>
                <c:pt idx="8872">
                  <c:v>91.609573999999995</c:v>
                </c:pt>
                <c:pt idx="8873">
                  <c:v>91.621003999999999</c:v>
                </c:pt>
                <c:pt idx="8874">
                  <c:v>91.609988000000001</c:v>
                </c:pt>
                <c:pt idx="8875">
                  <c:v>91.590997999999999</c:v>
                </c:pt>
                <c:pt idx="8876">
                  <c:v>91.585633999999999</c:v>
                </c:pt>
                <c:pt idx="8877">
                  <c:v>91.570856000000006</c:v>
                </c:pt>
                <c:pt idx="8878">
                  <c:v>91.567616000000001</c:v>
                </c:pt>
                <c:pt idx="8879">
                  <c:v>91.563152000000002</c:v>
                </c:pt>
                <c:pt idx="8880">
                  <c:v>91.547438</c:v>
                </c:pt>
                <c:pt idx="8881">
                  <c:v>91.538563999999994</c:v>
                </c:pt>
                <c:pt idx="8882">
                  <c:v>91.547383999999994</c:v>
                </c:pt>
                <c:pt idx="8883">
                  <c:v>91.540165999999999</c:v>
                </c:pt>
                <c:pt idx="8884">
                  <c:v>91.539535999999998</c:v>
                </c:pt>
                <c:pt idx="8885">
                  <c:v>91.516009999999994</c:v>
                </c:pt>
                <c:pt idx="8886">
                  <c:v>91.509386000000006</c:v>
                </c:pt>
                <c:pt idx="8887">
                  <c:v>91.517216000000005</c:v>
                </c:pt>
                <c:pt idx="8888">
                  <c:v>91.507874000000001</c:v>
                </c:pt>
                <c:pt idx="8889">
                  <c:v>91.508539999999996</c:v>
                </c:pt>
                <c:pt idx="8890">
                  <c:v>91.494445999999996</c:v>
                </c:pt>
                <c:pt idx="8891">
                  <c:v>91.478083999999996</c:v>
                </c:pt>
                <c:pt idx="8892">
                  <c:v>91.484455999999994</c:v>
                </c:pt>
                <c:pt idx="8893">
                  <c:v>91.483664000000005</c:v>
                </c:pt>
                <c:pt idx="8894">
                  <c:v>91.464529999999996</c:v>
                </c:pt>
                <c:pt idx="8895">
                  <c:v>91.454341999999997</c:v>
                </c:pt>
                <c:pt idx="8896">
                  <c:v>91.456177999999994</c:v>
                </c:pt>
                <c:pt idx="8897">
                  <c:v>91.449644000000006</c:v>
                </c:pt>
                <c:pt idx="8898">
                  <c:v>91.430689999999998</c:v>
                </c:pt>
                <c:pt idx="8899">
                  <c:v>91.426711999999995</c:v>
                </c:pt>
                <c:pt idx="8900">
                  <c:v>91.436701999999997</c:v>
                </c:pt>
                <c:pt idx="8901">
                  <c:v>91.423867999999999</c:v>
                </c:pt>
                <c:pt idx="8902">
                  <c:v>91.398200000000003</c:v>
                </c:pt>
                <c:pt idx="8903">
                  <c:v>91.391378000000003</c:v>
                </c:pt>
                <c:pt idx="8904">
                  <c:v>91.388065999999995</c:v>
                </c:pt>
                <c:pt idx="8905">
                  <c:v>91.389865999999998</c:v>
                </c:pt>
                <c:pt idx="8906">
                  <c:v>91.396904000000006</c:v>
                </c:pt>
                <c:pt idx="8907">
                  <c:v>91.375556000000003</c:v>
                </c:pt>
                <c:pt idx="8908">
                  <c:v>91.365601999999996</c:v>
                </c:pt>
                <c:pt idx="8909">
                  <c:v>91.359932000000001</c:v>
                </c:pt>
                <c:pt idx="8910">
                  <c:v>91.359572</c:v>
                </c:pt>
                <c:pt idx="8911">
                  <c:v>91.352065999999994</c:v>
                </c:pt>
                <c:pt idx="8912">
                  <c:v>91.337180000000004</c:v>
                </c:pt>
                <c:pt idx="8913">
                  <c:v>91.334335999999993</c:v>
                </c:pt>
                <c:pt idx="8914">
                  <c:v>91.343624000000005</c:v>
                </c:pt>
                <c:pt idx="8915">
                  <c:v>91.344595999999996</c:v>
                </c:pt>
                <c:pt idx="8916">
                  <c:v>91.330591999999996</c:v>
                </c:pt>
                <c:pt idx="8917">
                  <c:v>91.322888000000006</c:v>
                </c:pt>
                <c:pt idx="8918">
                  <c:v>91.313096000000002</c:v>
                </c:pt>
                <c:pt idx="8919">
                  <c:v>91.309027999999998</c:v>
                </c:pt>
                <c:pt idx="8920">
                  <c:v>91.303430000000006</c:v>
                </c:pt>
                <c:pt idx="8921">
                  <c:v>91.281739999999999</c:v>
                </c:pt>
                <c:pt idx="8922">
                  <c:v>91.279076000000003</c:v>
                </c:pt>
                <c:pt idx="8923">
                  <c:v>91.285195999999999</c:v>
                </c:pt>
                <c:pt idx="8924">
                  <c:v>91.288957999999994</c:v>
                </c:pt>
                <c:pt idx="8925">
                  <c:v>91.270994000000002</c:v>
                </c:pt>
                <c:pt idx="8926">
                  <c:v>91.261129999999994</c:v>
                </c:pt>
                <c:pt idx="8927">
                  <c:v>91.249700000000004</c:v>
                </c:pt>
                <c:pt idx="8928">
                  <c:v>91.253641999999999</c:v>
                </c:pt>
                <c:pt idx="8929">
                  <c:v>91.235281999999998</c:v>
                </c:pt>
                <c:pt idx="8930">
                  <c:v>91.222988000000001</c:v>
                </c:pt>
                <c:pt idx="8931">
                  <c:v>91.215788000000003</c:v>
                </c:pt>
                <c:pt idx="8932">
                  <c:v>91.200488000000007</c:v>
                </c:pt>
                <c:pt idx="8933">
                  <c:v>91.213718</c:v>
                </c:pt>
                <c:pt idx="8934">
                  <c:v>91.213483999999994</c:v>
                </c:pt>
                <c:pt idx="8935">
                  <c:v>91.189796000000001</c:v>
                </c:pt>
                <c:pt idx="8936">
                  <c:v>91.187815999999998</c:v>
                </c:pt>
                <c:pt idx="8937">
                  <c:v>91.186214000000007</c:v>
                </c:pt>
                <c:pt idx="8938">
                  <c:v>91.167187999999996</c:v>
                </c:pt>
                <c:pt idx="8939">
                  <c:v>91.158512000000002</c:v>
                </c:pt>
                <c:pt idx="8940">
                  <c:v>91.153130000000004</c:v>
                </c:pt>
                <c:pt idx="8941">
                  <c:v>91.156694000000002</c:v>
                </c:pt>
                <c:pt idx="8942">
                  <c:v>91.158116000000007</c:v>
                </c:pt>
                <c:pt idx="8943">
                  <c:v>91.157899999999998</c:v>
                </c:pt>
                <c:pt idx="8944">
                  <c:v>91.134733999999995</c:v>
                </c:pt>
                <c:pt idx="8945">
                  <c:v>91.126220000000004</c:v>
                </c:pt>
                <c:pt idx="8946">
                  <c:v>91.128793999999999</c:v>
                </c:pt>
                <c:pt idx="8947">
                  <c:v>91.111891999999997</c:v>
                </c:pt>
                <c:pt idx="8948">
                  <c:v>91.098104000000006</c:v>
                </c:pt>
                <c:pt idx="8949">
                  <c:v>91.103179999999995</c:v>
                </c:pt>
                <c:pt idx="8950">
                  <c:v>91.105735999999993</c:v>
                </c:pt>
                <c:pt idx="8951">
                  <c:v>91.092020000000005</c:v>
                </c:pt>
                <c:pt idx="8952">
                  <c:v>91.079672000000002</c:v>
                </c:pt>
                <c:pt idx="8953">
                  <c:v>91.064930000000004</c:v>
                </c:pt>
                <c:pt idx="8954">
                  <c:v>91.064372000000006</c:v>
                </c:pt>
                <c:pt idx="8955">
                  <c:v>91.054652000000004</c:v>
                </c:pt>
                <c:pt idx="8956">
                  <c:v>91.04522</c:v>
                </c:pt>
                <c:pt idx="8957">
                  <c:v>91.049611999999996</c:v>
                </c:pt>
                <c:pt idx="8958">
                  <c:v>91.035032000000001</c:v>
                </c:pt>
                <c:pt idx="8959">
                  <c:v>91.029163999999994</c:v>
                </c:pt>
                <c:pt idx="8960">
                  <c:v>91.038308000000001</c:v>
                </c:pt>
                <c:pt idx="8961">
                  <c:v>91.020505999999997</c:v>
                </c:pt>
                <c:pt idx="8962">
                  <c:v>91.009562000000003</c:v>
                </c:pt>
                <c:pt idx="8963">
                  <c:v>91.015609999999995</c:v>
                </c:pt>
                <c:pt idx="8964">
                  <c:v>91.002812000000006</c:v>
                </c:pt>
                <c:pt idx="8965">
                  <c:v>90.997069999999994</c:v>
                </c:pt>
                <c:pt idx="8966">
                  <c:v>90.989816000000005</c:v>
                </c:pt>
                <c:pt idx="8967">
                  <c:v>90.973957999999996</c:v>
                </c:pt>
                <c:pt idx="8968">
                  <c:v>90.977558000000002</c:v>
                </c:pt>
                <c:pt idx="8969">
                  <c:v>90.963464000000002</c:v>
                </c:pt>
                <c:pt idx="8970">
                  <c:v>90.956407999999996</c:v>
                </c:pt>
                <c:pt idx="8971">
                  <c:v>90.961663999999999</c:v>
                </c:pt>
                <c:pt idx="8972">
                  <c:v>90.962851999999998</c:v>
                </c:pt>
                <c:pt idx="8973">
                  <c:v>90.954554000000002</c:v>
                </c:pt>
                <c:pt idx="8974">
                  <c:v>90.952051999999995</c:v>
                </c:pt>
                <c:pt idx="8975">
                  <c:v>90.934916000000001</c:v>
                </c:pt>
                <c:pt idx="8976">
                  <c:v>90.91301</c:v>
                </c:pt>
                <c:pt idx="8977">
                  <c:v>90.919417999999993</c:v>
                </c:pt>
                <c:pt idx="8978">
                  <c:v>90.920767999999995</c:v>
                </c:pt>
                <c:pt idx="8979">
                  <c:v>90.916861999999995</c:v>
                </c:pt>
                <c:pt idx="8980">
                  <c:v>90.902174000000002</c:v>
                </c:pt>
                <c:pt idx="8981">
                  <c:v>90.894272000000001</c:v>
                </c:pt>
                <c:pt idx="8982">
                  <c:v>90.883759999999995</c:v>
                </c:pt>
                <c:pt idx="8983">
                  <c:v>90.879260000000002</c:v>
                </c:pt>
                <c:pt idx="8984">
                  <c:v>90.862465999999998</c:v>
                </c:pt>
                <c:pt idx="8985">
                  <c:v>90.872311999999994</c:v>
                </c:pt>
                <c:pt idx="8986">
                  <c:v>90.873158000000004</c:v>
                </c:pt>
                <c:pt idx="8987">
                  <c:v>90.855536000000001</c:v>
                </c:pt>
                <c:pt idx="8988">
                  <c:v>90.841892000000001</c:v>
                </c:pt>
                <c:pt idx="8989">
                  <c:v>90.831974000000002</c:v>
                </c:pt>
                <c:pt idx="8990">
                  <c:v>90.835555999999997</c:v>
                </c:pt>
                <c:pt idx="8991">
                  <c:v>90.833359999999999</c:v>
                </c:pt>
                <c:pt idx="8992">
                  <c:v>90.815449999999998</c:v>
                </c:pt>
                <c:pt idx="8993">
                  <c:v>90.805226000000005</c:v>
                </c:pt>
                <c:pt idx="8994">
                  <c:v>90.799807999999999</c:v>
                </c:pt>
                <c:pt idx="8995">
                  <c:v>90.804559999999995</c:v>
                </c:pt>
                <c:pt idx="8996">
                  <c:v>90.798457999999997</c:v>
                </c:pt>
                <c:pt idx="8997">
                  <c:v>90.782870000000003</c:v>
                </c:pt>
                <c:pt idx="8998">
                  <c:v>90.789349999999999</c:v>
                </c:pt>
                <c:pt idx="8999">
                  <c:v>90.786739999999995</c:v>
                </c:pt>
                <c:pt idx="9000">
                  <c:v>90.778766000000005</c:v>
                </c:pt>
                <c:pt idx="9001">
                  <c:v>90.780332000000001</c:v>
                </c:pt>
                <c:pt idx="9002">
                  <c:v>90.763664000000006</c:v>
                </c:pt>
                <c:pt idx="9003">
                  <c:v>90.744494000000003</c:v>
                </c:pt>
                <c:pt idx="9004">
                  <c:v>90.735134000000002</c:v>
                </c:pt>
                <c:pt idx="9005">
                  <c:v>90.735314000000002</c:v>
                </c:pt>
                <c:pt idx="9006">
                  <c:v>90.727267999999995</c:v>
                </c:pt>
                <c:pt idx="9007">
                  <c:v>90.730813999999995</c:v>
                </c:pt>
                <c:pt idx="9008">
                  <c:v>90.728384000000005</c:v>
                </c:pt>
                <c:pt idx="9009">
                  <c:v>90.721472000000006</c:v>
                </c:pt>
                <c:pt idx="9010">
                  <c:v>90.720302000000004</c:v>
                </c:pt>
                <c:pt idx="9011">
                  <c:v>90.700357999999994</c:v>
                </c:pt>
                <c:pt idx="9012">
                  <c:v>90.685220000000001</c:v>
                </c:pt>
                <c:pt idx="9013">
                  <c:v>90.680323999999999</c:v>
                </c:pt>
                <c:pt idx="9014">
                  <c:v>90.691466000000005</c:v>
                </c:pt>
                <c:pt idx="9015">
                  <c:v>90.675032000000002</c:v>
                </c:pt>
                <c:pt idx="9016">
                  <c:v>90.670478000000003</c:v>
                </c:pt>
                <c:pt idx="9017">
                  <c:v>90.670531999999994</c:v>
                </c:pt>
                <c:pt idx="9018">
                  <c:v>90.662341999999995</c:v>
                </c:pt>
                <c:pt idx="9019">
                  <c:v>90.649454000000006</c:v>
                </c:pt>
                <c:pt idx="9020">
                  <c:v>90.633272000000005</c:v>
                </c:pt>
                <c:pt idx="9021">
                  <c:v>90.640184000000005</c:v>
                </c:pt>
                <c:pt idx="9022">
                  <c:v>90.627979999999994</c:v>
                </c:pt>
                <c:pt idx="9023">
                  <c:v>90.623587999999998</c:v>
                </c:pt>
                <c:pt idx="9024">
                  <c:v>90.609116</c:v>
                </c:pt>
                <c:pt idx="9025">
                  <c:v>90.59675</c:v>
                </c:pt>
                <c:pt idx="9026">
                  <c:v>90.603877999999995</c:v>
                </c:pt>
                <c:pt idx="9027">
                  <c:v>90.599720000000005</c:v>
                </c:pt>
                <c:pt idx="9028">
                  <c:v>90.594536000000005</c:v>
                </c:pt>
                <c:pt idx="9029">
                  <c:v>90.583303999999998</c:v>
                </c:pt>
                <c:pt idx="9030">
                  <c:v>90.571135999999996</c:v>
                </c:pt>
                <c:pt idx="9031">
                  <c:v>90.570650000000001</c:v>
                </c:pt>
                <c:pt idx="9032">
                  <c:v>90.577526000000006</c:v>
                </c:pt>
                <c:pt idx="9033">
                  <c:v>90.566941999999997</c:v>
                </c:pt>
                <c:pt idx="9034">
                  <c:v>90.554215999999997</c:v>
                </c:pt>
                <c:pt idx="9035">
                  <c:v>90.560066000000006</c:v>
                </c:pt>
                <c:pt idx="9036">
                  <c:v>90.543307999999996</c:v>
                </c:pt>
                <c:pt idx="9037">
                  <c:v>90.542804000000004</c:v>
                </c:pt>
                <c:pt idx="9038">
                  <c:v>90.536287999999999</c:v>
                </c:pt>
                <c:pt idx="9039">
                  <c:v>90.527792000000005</c:v>
                </c:pt>
                <c:pt idx="9040">
                  <c:v>90.524227999999994</c:v>
                </c:pt>
                <c:pt idx="9041">
                  <c:v>90.517027999999996</c:v>
                </c:pt>
                <c:pt idx="9042">
                  <c:v>90.496849999999995</c:v>
                </c:pt>
                <c:pt idx="9043">
                  <c:v>90.489974000000004</c:v>
                </c:pt>
                <c:pt idx="9044">
                  <c:v>90.493015999999997</c:v>
                </c:pt>
                <c:pt idx="9045">
                  <c:v>90.485330000000005</c:v>
                </c:pt>
                <c:pt idx="9046">
                  <c:v>90.465943999999993</c:v>
                </c:pt>
                <c:pt idx="9047">
                  <c:v>90.465350000000001</c:v>
                </c:pt>
                <c:pt idx="9048">
                  <c:v>90.470011999999997</c:v>
                </c:pt>
                <c:pt idx="9049">
                  <c:v>90.473179999999999</c:v>
                </c:pt>
                <c:pt idx="9050">
                  <c:v>90.468086</c:v>
                </c:pt>
                <c:pt idx="9051">
                  <c:v>90.443821999999997</c:v>
                </c:pt>
                <c:pt idx="9052">
                  <c:v>90.434498000000005</c:v>
                </c:pt>
                <c:pt idx="9053">
                  <c:v>90.443786000000003</c:v>
                </c:pt>
                <c:pt idx="9054">
                  <c:v>90.431905999999998</c:v>
                </c:pt>
                <c:pt idx="9055">
                  <c:v>90.416839999999993</c:v>
                </c:pt>
                <c:pt idx="9056">
                  <c:v>90.412952000000004</c:v>
                </c:pt>
                <c:pt idx="9057">
                  <c:v>90.413330000000002</c:v>
                </c:pt>
                <c:pt idx="9058">
                  <c:v>90.419774000000004</c:v>
                </c:pt>
                <c:pt idx="9059">
                  <c:v>90.396193999999994</c:v>
                </c:pt>
                <c:pt idx="9060">
                  <c:v>90.369427999999999</c:v>
                </c:pt>
                <c:pt idx="9061">
                  <c:v>90.376124000000004</c:v>
                </c:pt>
                <c:pt idx="9062">
                  <c:v>90.363668000000004</c:v>
                </c:pt>
                <c:pt idx="9063">
                  <c:v>90.361688000000001</c:v>
                </c:pt>
                <c:pt idx="9064">
                  <c:v>90.348511999999999</c:v>
                </c:pt>
                <c:pt idx="9065">
                  <c:v>90.352165999999997</c:v>
                </c:pt>
                <c:pt idx="9066">
                  <c:v>90.350995999999995</c:v>
                </c:pt>
                <c:pt idx="9067">
                  <c:v>90.349897999999996</c:v>
                </c:pt>
                <c:pt idx="9068">
                  <c:v>90.340537999999995</c:v>
                </c:pt>
                <c:pt idx="9069">
                  <c:v>90.332204000000004</c:v>
                </c:pt>
                <c:pt idx="9070">
                  <c:v>90.316022000000004</c:v>
                </c:pt>
                <c:pt idx="9071">
                  <c:v>90.325004000000007</c:v>
                </c:pt>
                <c:pt idx="9072">
                  <c:v>90.321907999999993</c:v>
                </c:pt>
                <c:pt idx="9073">
                  <c:v>90.308678</c:v>
                </c:pt>
                <c:pt idx="9074">
                  <c:v>90.289687999999998</c:v>
                </c:pt>
                <c:pt idx="9075">
                  <c:v>90.285979999999995</c:v>
                </c:pt>
                <c:pt idx="9076">
                  <c:v>90.286141999999998</c:v>
                </c:pt>
                <c:pt idx="9077">
                  <c:v>90.278636000000006</c:v>
                </c:pt>
                <c:pt idx="9078">
                  <c:v>90.277754000000002</c:v>
                </c:pt>
                <c:pt idx="9079">
                  <c:v>90.284071999999995</c:v>
                </c:pt>
                <c:pt idx="9080">
                  <c:v>90.278024000000002</c:v>
                </c:pt>
                <c:pt idx="9081">
                  <c:v>90.268718000000007</c:v>
                </c:pt>
                <c:pt idx="9082">
                  <c:v>90.262687999999997</c:v>
                </c:pt>
                <c:pt idx="9083">
                  <c:v>90.239251999999993</c:v>
                </c:pt>
                <c:pt idx="9084">
                  <c:v>90.251024000000001</c:v>
                </c:pt>
                <c:pt idx="9085">
                  <c:v>90.242024000000001</c:v>
                </c:pt>
                <c:pt idx="9086">
                  <c:v>90.225536000000005</c:v>
                </c:pt>
                <c:pt idx="9087">
                  <c:v>90.218695999999994</c:v>
                </c:pt>
                <c:pt idx="9088">
                  <c:v>90.208309999999997</c:v>
                </c:pt>
                <c:pt idx="9089">
                  <c:v>90.205448000000004</c:v>
                </c:pt>
                <c:pt idx="9090">
                  <c:v>90.204205999999999</c:v>
                </c:pt>
                <c:pt idx="9091">
                  <c:v>90.196231999999995</c:v>
                </c:pt>
                <c:pt idx="9092">
                  <c:v>90.185053999999994</c:v>
                </c:pt>
                <c:pt idx="9093">
                  <c:v>90.181886000000006</c:v>
                </c:pt>
                <c:pt idx="9094">
                  <c:v>90.178051999999994</c:v>
                </c:pt>
                <c:pt idx="9095">
                  <c:v>90.170491999999996</c:v>
                </c:pt>
                <c:pt idx="9096">
                  <c:v>90.156415999999993</c:v>
                </c:pt>
                <c:pt idx="9097">
                  <c:v>90.164209999999997</c:v>
                </c:pt>
                <c:pt idx="9098">
                  <c:v>90.154526000000004</c:v>
                </c:pt>
                <c:pt idx="9099">
                  <c:v>90.153211999999996</c:v>
                </c:pt>
                <c:pt idx="9100">
                  <c:v>90.142070000000004</c:v>
                </c:pt>
                <c:pt idx="9101">
                  <c:v>90.137569999999997</c:v>
                </c:pt>
                <c:pt idx="9102">
                  <c:v>90.129884000000004</c:v>
                </c:pt>
                <c:pt idx="9103">
                  <c:v>90.120614000000003</c:v>
                </c:pt>
                <c:pt idx="9104">
                  <c:v>90.112424000000004</c:v>
                </c:pt>
                <c:pt idx="9105">
                  <c:v>90.100418000000005</c:v>
                </c:pt>
                <c:pt idx="9106">
                  <c:v>90.084181999999998</c:v>
                </c:pt>
                <c:pt idx="9107">
                  <c:v>90.104935999999995</c:v>
                </c:pt>
                <c:pt idx="9108">
                  <c:v>90.101894000000001</c:v>
                </c:pt>
                <c:pt idx="9109">
                  <c:v>90.095594000000006</c:v>
                </c:pt>
                <c:pt idx="9110">
                  <c:v>90.085082</c:v>
                </c:pt>
                <c:pt idx="9111">
                  <c:v>90.064453999999998</c:v>
                </c:pt>
                <c:pt idx="9112">
                  <c:v>90.065948000000006</c:v>
                </c:pt>
                <c:pt idx="9113">
                  <c:v>90.059089999999998</c:v>
                </c:pt>
                <c:pt idx="9114">
                  <c:v>90.062545999999998</c:v>
                </c:pt>
                <c:pt idx="9115">
                  <c:v>90.052970000000002</c:v>
                </c:pt>
                <c:pt idx="9116">
                  <c:v>90.050756000000007</c:v>
                </c:pt>
                <c:pt idx="9117">
                  <c:v>90.045103999999995</c:v>
                </c:pt>
                <c:pt idx="9118">
                  <c:v>90.031189999999995</c:v>
                </c:pt>
                <c:pt idx="9119">
                  <c:v>90.010670000000005</c:v>
                </c:pt>
                <c:pt idx="9120">
                  <c:v>90.026024000000007</c:v>
                </c:pt>
                <c:pt idx="9121">
                  <c:v>90.011641999999995</c:v>
                </c:pt>
                <c:pt idx="9122">
                  <c:v>90.012091999999996</c:v>
                </c:pt>
                <c:pt idx="9123">
                  <c:v>90.008672000000004</c:v>
                </c:pt>
                <c:pt idx="9124">
                  <c:v>89.998502000000002</c:v>
                </c:pt>
                <c:pt idx="9125">
                  <c:v>89.992795999999998</c:v>
                </c:pt>
                <c:pt idx="9126">
                  <c:v>89.984893999999997</c:v>
                </c:pt>
                <c:pt idx="9127">
                  <c:v>89.991175999999996</c:v>
                </c:pt>
                <c:pt idx="9128">
                  <c:v>89.969306000000003</c:v>
                </c:pt>
                <c:pt idx="9129">
                  <c:v>89.962052</c:v>
                </c:pt>
                <c:pt idx="9130">
                  <c:v>89.964284000000006</c:v>
                </c:pt>
                <c:pt idx="9131">
                  <c:v>89.947597999999999</c:v>
                </c:pt>
                <c:pt idx="9132">
                  <c:v>89.93768</c:v>
                </c:pt>
                <c:pt idx="9133">
                  <c:v>89.942629999999994</c:v>
                </c:pt>
                <c:pt idx="9134">
                  <c:v>89.949163999999996</c:v>
                </c:pt>
                <c:pt idx="9135">
                  <c:v>89.939353999999994</c:v>
                </c:pt>
                <c:pt idx="9136">
                  <c:v>89.918906000000007</c:v>
                </c:pt>
                <c:pt idx="9137">
                  <c:v>89.913488000000001</c:v>
                </c:pt>
                <c:pt idx="9138">
                  <c:v>89.914135999999999</c:v>
                </c:pt>
                <c:pt idx="9139">
                  <c:v>89.916206000000003</c:v>
                </c:pt>
                <c:pt idx="9140">
                  <c:v>89.894677999999999</c:v>
                </c:pt>
                <c:pt idx="9141">
                  <c:v>89.882887999999994</c:v>
                </c:pt>
                <c:pt idx="9142">
                  <c:v>89.889836000000003</c:v>
                </c:pt>
                <c:pt idx="9143">
                  <c:v>89.888288000000003</c:v>
                </c:pt>
                <c:pt idx="9144">
                  <c:v>89.876497999999998</c:v>
                </c:pt>
                <c:pt idx="9145">
                  <c:v>89.873168000000007</c:v>
                </c:pt>
                <c:pt idx="9146">
                  <c:v>89.870305999999999</c:v>
                </c:pt>
                <c:pt idx="9147">
                  <c:v>89.875562000000002</c:v>
                </c:pt>
                <c:pt idx="9148">
                  <c:v>89.869855999999999</c:v>
                </c:pt>
                <c:pt idx="9149">
                  <c:v>89.857039999999998</c:v>
                </c:pt>
                <c:pt idx="9150">
                  <c:v>89.843072000000006</c:v>
                </c:pt>
                <c:pt idx="9151">
                  <c:v>89.837834000000001</c:v>
                </c:pt>
                <c:pt idx="9152">
                  <c:v>89.837761999999998</c:v>
                </c:pt>
                <c:pt idx="9153">
                  <c:v>89.836843999999999</c:v>
                </c:pt>
                <c:pt idx="9154">
                  <c:v>89.817493999999996</c:v>
                </c:pt>
                <c:pt idx="9155">
                  <c:v>89.803364000000002</c:v>
                </c:pt>
                <c:pt idx="9156">
                  <c:v>89.810456000000002</c:v>
                </c:pt>
                <c:pt idx="9157">
                  <c:v>89.815567999999999</c:v>
                </c:pt>
                <c:pt idx="9158">
                  <c:v>89.810276000000002</c:v>
                </c:pt>
                <c:pt idx="9159">
                  <c:v>89.804912000000002</c:v>
                </c:pt>
                <c:pt idx="9160">
                  <c:v>89.782105999999999</c:v>
                </c:pt>
                <c:pt idx="9161">
                  <c:v>89.786732000000001</c:v>
                </c:pt>
                <c:pt idx="9162">
                  <c:v>89.785561999999999</c:v>
                </c:pt>
                <c:pt idx="9163">
                  <c:v>89.769992000000002</c:v>
                </c:pt>
                <c:pt idx="9164">
                  <c:v>89.758598000000006</c:v>
                </c:pt>
                <c:pt idx="9165">
                  <c:v>89.755520000000004</c:v>
                </c:pt>
                <c:pt idx="9166">
                  <c:v>89.755393999999995</c:v>
                </c:pt>
                <c:pt idx="9167">
                  <c:v>89.749291999999997</c:v>
                </c:pt>
                <c:pt idx="9168">
                  <c:v>89.728088</c:v>
                </c:pt>
                <c:pt idx="9169">
                  <c:v>89.725676000000007</c:v>
                </c:pt>
                <c:pt idx="9170">
                  <c:v>89.721410000000006</c:v>
                </c:pt>
                <c:pt idx="9171">
                  <c:v>89.714048000000005</c:v>
                </c:pt>
                <c:pt idx="9172">
                  <c:v>89.710718</c:v>
                </c:pt>
                <c:pt idx="9173">
                  <c:v>89.707207999999994</c:v>
                </c:pt>
                <c:pt idx="9174">
                  <c:v>89.70926</c:v>
                </c:pt>
                <c:pt idx="9175">
                  <c:v>89.695310000000006</c:v>
                </c:pt>
                <c:pt idx="9176">
                  <c:v>89.702653999999995</c:v>
                </c:pt>
                <c:pt idx="9177">
                  <c:v>89.694140000000004</c:v>
                </c:pt>
                <c:pt idx="9178">
                  <c:v>89.676788000000002</c:v>
                </c:pt>
                <c:pt idx="9179">
                  <c:v>89.672377999999995</c:v>
                </c:pt>
                <c:pt idx="9180">
                  <c:v>89.674484000000007</c:v>
                </c:pt>
                <c:pt idx="9181">
                  <c:v>89.68253</c:v>
                </c:pt>
                <c:pt idx="9182">
                  <c:v>89.664277999999996</c:v>
                </c:pt>
                <c:pt idx="9183">
                  <c:v>89.655835999999994</c:v>
                </c:pt>
                <c:pt idx="9184">
                  <c:v>89.654792</c:v>
                </c:pt>
                <c:pt idx="9185">
                  <c:v>89.659616</c:v>
                </c:pt>
                <c:pt idx="9186">
                  <c:v>89.649715999999998</c:v>
                </c:pt>
                <c:pt idx="9187">
                  <c:v>89.629034000000004</c:v>
                </c:pt>
                <c:pt idx="9188">
                  <c:v>89.619457999999995</c:v>
                </c:pt>
                <c:pt idx="9189">
                  <c:v>89.609899999999996</c:v>
                </c:pt>
                <c:pt idx="9190">
                  <c:v>89.608964</c:v>
                </c:pt>
                <c:pt idx="9191">
                  <c:v>89.606443999999996</c:v>
                </c:pt>
                <c:pt idx="9192">
                  <c:v>89.597948000000002</c:v>
                </c:pt>
                <c:pt idx="9193">
                  <c:v>89.599658000000005</c:v>
                </c:pt>
                <c:pt idx="9194">
                  <c:v>89.576347999999996</c:v>
                </c:pt>
                <c:pt idx="9195">
                  <c:v>89.574404000000001</c:v>
                </c:pt>
                <c:pt idx="9196">
                  <c:v>89.575034000000002</c:v>
                </c:pt>
                <c:pt idx="9197">
                  <c:v>89.583494000000002</c:v>
                </c:pt>
                <c:pt idx="9198">
                  <c:v>89.575466000000006</c:v>
                </c:pt>
                <c:pt idx="9199">
                  <c:v>89.551327999999998</c:v>
                </c:pt>
                <c:pt idx="9200">
                  <c:v>89.539609999999996</c:v>
                </c:pt>
                <c:pt idx="9201">
                  <c:v>89.528791999999996</c:v>
                </c:pt>
                <c:pt idx="9202">
                  <c:v>89.536801999999994</c:v>
                </c:pt>
                <c:pt idx="9203">
                  <c:v>89.544865999999999</c:v>
                </c:pt>
                <c:pt idx="9204">
                  <c:v>89.527171999999993</c:v>
                </c:pt>
                <c:pt idx="9205">
                  <c:v>89.532176000000007</c:v>
                </c:pt>
                <c:pt idx="9206">
                  <c:v>89.524687999999998</c:v>
                </c:pt>
                <c:pt idx="9207">
                  <c:v>89.522924000000003</c:v>
                </c:pt>
                <c:pt idx="9208">
                  <c:v>89.514734000000004</c:v>
                </c:pt>
                <c:pt idx="9209">
                  <c:v>89.514607999999996</c:v>
                </c:pt>
                <c:pt idx="9210">
                  <c:v>89.498822000000004</c:v>
                </c:pt>
                <c:pt idx="9211">
                  <c:v>89.486636000000004</c:v>
                </c:pt>
                <c:pt idx="9212">
                  <c:v>89.478374000000002</c:v>
                </c:pt>
                <c:pt idx="9213">
                  <c:v>89.483035999999998</c:v>
                </c:pt>
                <c:pt idx="9214">
                  <c:v>89.47184</c:v>
                </c:pt>
                <c:pt idx="9215">
                  <c:v>89.472200000000001</c:v>
                </c:pt>
                <c:pt idx="9216">
                  <c:v>89.460031999999998</c:v>
                </c:pt>
                <c:pt idx="9217">
                  <c:v>89.449771999999996</c:v>
                </c:pt>
                <c:pt idx="9218">
                  <c:v>89.442158000000006</c:v>
                </c:pt>
                <c:pt idx="9219">
                  <c:v>89.440880000000007</c:v>
                </c:pt>
                <c:pt idx="9220">
                  <c:v>89.442859999999996</c:v>
                </c:pt>
                <c:pt idx="9221">
                  <c:v>89.438648000000001</c:v>
                </c:pt>
                <c:pt idx="9222">
                  <c:v>89.426227999999995</c:v>
                </c:pt>
                <c:pt idx="9223">
                  <c:v>89.422916000000001</c:v>
                </c:pt>
                <c:pt idx="9224">
                  <c:v>89.429683999999995</c:v>
                </c:pt>
                <c:pt idx="9225">
                  <c:v>89.427289999999999</c:v>
                </c:pt>
                <c:pt idx="9226">
                  <c:v>89.41892</c:v>
                </c:pt>
                <c:pt idx="9227">
                  <c:v>89.391272000000001</c:v>
                </c:pt>
                <c:pt idx="9228">
                  <c:v>89.386771999999993</c:v>
                </c:pt>
                <c:pt idx="9229">
                  <c:v>89.392117999999996</c:v>
                </c:pt>
                <c:pt idx="9230">
                  <c:v>89.385800000000003</c:v>
                </c:pt>
                <c:pt idx="9231">
                  <c:v>89.383442000000002</c:v>
                </c:pt>
                <c:pt idx="9232">
                  <c:v>89.357125999999994</c:v>
                </c:pt>
                <c:pt idx="9233">
                  <c:v>89.360042000000007</c:v>
                </c:pt>
                <c:pt idx="9234">
                  <c:v>89.367440000000002</c:v>
                </c:pt>
                <c:pt idx="9235">
                  <c:v>89.364524000000003</c:v>
                </c:pt>
                <c:pt idx="9236">
                  <c:v>89.355469999999997</c:v>
                </c:pt>
                <c:pt idx="9237">
                  <c:v>89.346919999999997</c:v>
                </c:pt>
                <c:pt idx="9238">
                  <c:v>89.356459999999998</c:v>
                </c:pt>
                <c:pt idx="9239">
                  <c:v>89.351545999999999</c:v>
                </c:pt>
                <c:pt idx="9240">
                  <c:v>89.324815999999998</c:v>
                </c:pt>
                <c:pt idx="9241">
                  <c:v>89.315582000000006</c:v>
                </c:pt>
                <c:pt idx="9242">
                  <c:v>89.312647999999996</c:v>
                </c:pt>
                <c:pt idx="9243">
                  <c:v>89.316823999999997</c:v>
                </c:pt>
                <c:pt idx="9244">
                  <c:v>89.310056000000003</c:v>
                </c:pt>
                <c:pt idx="9245">
                  <c:v>89.285107999999994</c:v>
                </c:pt>
                <c:pt idx="9246">
                  <c:v>89.291228000000004</c:v>
                </c:pt>
                <c:pt idx="9247">
                  <c:v>89.290813999999997</c:v>
                </c:pt>
                <c:pt idx="9248">
                  <c:v>89.283974000000001</c:v>
                </c:pt>
                <c:pt idx="9249">
                  <c:v>89.283253999999999</c:v>
                </c:pt>
                <c:pt idx="9250">
                  <c:v>89.268206000000006</c:v>
                </c:pt>
                <c:pt idx="9251">
                  <c:v>89.265001999999996</c:v>
                </c:pt>
                <c:pt idx="9252">
                  <c:v>89.264228000000003</c:v>
                </c:pt>
                <c:pt idx="9253">
                  <c:v>89.274919999999995</c:v>
                </c:pt>
                <c:pt idx="9254">
                  <c:v>89.259494000000004</c:v>
                </c:pt>
                <c:pt idx="9255">
                  <c:v>89.247380000000007</c:v>
                </c:pt>
                <c:pt idx="9256">
                  <c:v>89.249377999999993</c:v>
                </c:pt>
                <c:pt idx="9257">
                  <c:v>89.246371999999994</c:v>
                </c:pt>
                <c:pt idx="9258">
                  <c:v>89.242124000000004</c:v>
                </c:pt>
                <c:pt idx="9259">
                  <c:v>89.226805999999996</c:v>
                </c:pt>
                <c:pt idx="9260">
                  <c:v>89.211631999999994</c:v>
                </c:pt>
                <c:pt idx="9261">
                  <c:v>89.221441999999996</c:v>
                </c:pt>
                <c:pt idx="9262">
                  <c:v>89.211793999999998</c:v>
                </c:pt>
                <c:pt idx="9263">
                  <c:v>89.201282000000006</c:v>
                </c:pt>
                <c:pt idx="9264">
                  <c:v>89.203226000000001</c:v>
                </c:pt>
                <c:pt idx="9265">
                  <c:v>89.210785999999999</c:v>
                </c:pt>
                <c:pt idx="9266">
                  <c:v>89.191525999999996</c:v>
                </c:pt>
                <c:pt idx="9267">
                  <c:v>89.175235999999998</c:v>
                </c:pt>
                <c:pt idx="9268">
                  <c:v>89.183588</c:v>
                </c:pt>
                <c:pt idx="9269">
                  <c:v>89.183210000000003</c:v>
                </c:pt>
                <c:pt idx="9270">
                  <c:v>89.173850000000002</c:v>
                </c:pt>
                <c:pt idx="9271">
                  <c:v>89.157020000000003</c:v>
                </c:pt>
                <c:pt idx="9272">
                  <c:v>89.158261999999993</c:v>
                </c:pt>
                <c:pt idx="9273">
                  <c:v>89.141701999999995</c:v>
                </c:pt>
                <c:pt idx="9274">
                  <c:v>89.144492</c:v>
                </c:pt>
                <c:pt idx="9275">
                  <c:v>89.134934000000001</c:v>
                </c:pt>
                <c:pt idx="9276">
                  <c:v>89.128075999999993</c:v>
                </c:pt>
                <c:pt idx="9277">
                  <c:v>89.112595999999996</c:v>
                </c:pt>
                <c:pt idx="9278">
                  <c:v>89.118986000000007</c:v>
                </c:pt>
                <c:pt idx="9279">
                  <c:v>89.115511999999995</c:v>
                </c:pt>
                <c:pt idx="9280">
                  <c:v>89.106728000000004</c:v>
                </c:pt>
                <c:pt idx="9281">
                  <c:v>89.101849999999999</c:v>
                </c:pt>
                <c:pt idx="9282">
                  <c:v>89.099941999999999</c:v>
                </c:pt>
                <c:pt idx="9283">
                  <c:v>89.095082000000005</c:v>
                </c:pt>
                <c:pt idx="9284">
                  <c:v>89.103397999999999</c:v>
                </c:pt>
                <c:pt idx="9285">
                  <c:v>89.083112</c:v>
                </c:pt>
                <c:pt idx="9286">
                  <c:v>89.077658</c:v>
                </c:pt>
                <c:pt idx="9287">
                  <c:v>89.071286000000001</c:v>
                </c:pt>
                <c:pt idx="9288">
                  <c:v>89.066714000000005</c:v>
                </c:pt>
                <c:pt idx="9289">
                  <c:v>89.055356000000003</c:v>
                </c:pt>
                <c:pt idx="9290">
                  <c:v>89.052188000000001</c:v>
                </c:pt>
                <c:pt idx="9291">
                  <c:v>89.047471999999999</c:v>
                </c:pt>
                <c:pt idx="9292">
                  <c:v>89.058704000000006</c:v>
                </c:pt>
                <c:pt idx="9293">
                  <c:v>89.053303999999997</c:v>
                </c:pt>
                <c:pt idx="9294">
                  <c:v>89.026123999999996</c:v>
                </c:pt>
                <c:pt idx="9295">
                  <c:v>89.022704000000004</c:v>
                </c:pt>
                <c:pt idx="9296">
                  <c:v>89.028356000000002</c:v>
                </c:pt>
                <c:pt idx="9297">
                  <c:v>89.025403999999995</c:v>
                </c:pt>
                <c:pt idx="9298">
                  <c:v>89.019931999999997</c:v>
                </c:pt>
                <c:pt idx="9299">
                  <c:v>89.008898000000002</c:v>
                </c:pt>
                <c:pt idx="9300">
                  <c:v>88.994821999999999</c:v>
                </c:pt>
                <c:pt idx="9301">
                  <c:v>88.996154000000004</c:v>
                </c:pt>
                <c:pt idx="9302">
                  <c:v>89.001806000000002</c:v>
                </c:pt>
                <c:pt idx="9303">
                  <c:v>88.996064000000004</c:v>
                </c:pt>
                <c:pt idx="9304">
                  <c:v>88.991906</c:v>
                </c:pt>
                <c:pt idx="9305">
                  <c:v>88.977884000000003</c:v>
                </c:pt>
                <c:pt idx="9306">
                  <c:v>88.979215999999994</c:v>
                </c:pt>
                <c:pt idx="9307">
                  <c:v>88.967678000000006</c:v>
                </c:pt>
                <c:pt idx="9308">
                  <c:v>88.947518000000002</c:v>
                </c:pt>
                <c:pt idx="9309">
                  <c:v>88.945267999999999</c:v>
                </c:pt>
                <c:pt idx="9310">
                  <c:v>88.952179999999998</c:v>
                </c:pt>
                <c:pt idx="9311">
                  <c:v>88.959524000000002</c:v>
                </c:pt>
                <c:pt idx="9312">
                  <c:v>88.94444</c:v>
                </c:pt>
                <c:pt idx="9313">
                  <c:v>88.918214000000006</c:v>
                </c:pt>
                <c:pt idx="9314">
                  <c:v>88.920248000000001</c:v>
                </c:pt>
                <c:pt idx="9315">
                  <c:v>88.927772000000004</c:v>
                </c:pt>
                <c:pt idx="9316">
                  <c:v>88.920500000000004</c:v>
                </c:pt>
                <c:pt idx="9317">
                  <c:v>88.907252</c:v>
                </c:pt>
                <c:pt idx="9318">
                  <c:v>88.909087999999997</c:v>
                </c:pt>
                <c:pt idx="9319">
                  <c:v>88.900664000000006</c:v>
                </c:pt>
                <c:pt idx="9320">
                  <c:v>88.894760000000005</c:v>
                </c:pt>
                <c:pt idx="9321">
                  <c:v>88.889017999999993</c:v>
                </c:pt>
                <c:pt idx="9322">
                  <c:v>88.877263999999997</c:v>
                </c:pt>
                <c:pt idx="9323">
                  <c:v>88.884283999999994</c:v>
                </c:pt>
                <c:pt idx="9324">
                  <c:v>88.875590000000003</c:v>
                </c:pt>
                <c:pt idx="9325">
                  <c:v>88.880792</c:v>
                </c:pt>
                <c:pt idx="9326">
                  <c:v>88.872007999999994</c:v>
                </c:pt>
                <c:pt idx="9327">
                  <c:v>88.859713999999997</c:v>
                </c:pt>
                <c:pt idx="9328">
                  <c:v>88.867670000000004</c:v>
                </c:pt>
                <c:pt idx="9329">
                  <c:v>88.862306000000004</c:v>
                </c:pt>
                <c:pt idx="9330">
                  <c:v>88.845277999999993</c:v>
                </c:pt>
                <c:pt idx="9331">
                  <c:v>88.834748000000005</c:v>
                </c:pt>
                <c:pt idx="9332">
                  <c:v>88.835684000000001</c:v>
                </c:pt>
                <c:pt idx="9333">
                  <c:v>88.840345999999997</c:v>
                </c:pt>
                <c:pt idx="9334">
                  <c:v>88.834100000000007</c:v>
                </c:pt>
                <c:pt idx="9335">
                  <c:v>88.817126000000002</c:v>
                </c:pt>
                <c:pt idx="9336">
                  <c:v>88.812860000000001</c:v>
                </c:pt>
                <c:pt idx="9337">
                  <c:v>88.823443999999995</c:v>
                </c:pt>
                <c:pt idx="9338">
                  <c:v>88.808179999999993</c:v>
                </c:pt>
                <c:pt idx="9339">
                  <c:v>88.798531999999994</c:v>
                </c:pt>
                <c:pt idx="9340">
                  <c:v>88.776752000000002</c:v>
                </c:pt>
                <c:pt idx="9341">
                  <c:v>88.792466000000005</c:v>
                </c:pt>
                <c:pt idx="9342">
                  <c:v>88.800008000000005</c:v>
                </c:pt>
                <c:pt idx="9343">
                  <c:v>88.789351999999994</c:v>
                </c:pt>
                <c:pt idx="9344">
                  <c:v>88.768129999999999</c:v>
                </c:pt>
                <c:pt idx="9345">
                  <c:v>88.752883999999995</c:v>
                </c:pt>
                <c:pt idx="9346">
                  <c:v>88.764296000000002</c:v>
                </c:pt>
                <c:pt idx="9347">
                  <c:v>88.770020000000002</c:v>
                </c:pt>
                <c:pt idx="9348">
                  <c:v>88.759742000000003</c:v>
                </c:pt>
                <c:pt idx="9349">
                  <c:v>88.753603999999996</c:v>
                </c:pt>
                <c:pt idx="9350">
                  <c:v>88.753333999999995</c:v>
                </c:pt>
                <c:pt idx="9351">
                  <c:v>88.745396</c:v>
                </c:pt>
                <c:pt idx="9352">
                  <c:v>88.743145999999996</c:v>
                </c:pt>
                <c:pt idx="9353">
                  <c:v>88.726172000000005</c:v>
                </c:pt>
                <c:pt idx="9354">
                  <c:v>88.709035999999998</c:v>
                </c:pt>
                <c:pt idx="9355">
                  <c:v>88.718143999999995</c:v>
                </c:pt>
                <c:pt idx="9356">
                  <c:v>88.709881999999993</c:v>
                </c:pt>
                <c:pt idx="9357">
                  <c:v>88.711538000000004</c:v>
                </c:pt>
                <c:pt idx="9358">
                  <c:v>88.702016</c:v>
                </c:pt>
                <c:pt idx="9359">
                  <c:v>88.705454000000003</c:v>
                </c:pt>
                <c:pt idx="9360">
                  <c:v>88.698002000000002</c:v>
                </c:pt>
                <c:pt idx="9361">
                  <c:v>88.687922</c:v>
                </c:pt>
                <c:pt idx="9362">
                  <c:v>88.670047999999994</c:v>
                </c:pt>
                <c:pt idx="9363">
                  <c:v>88.679857999999996</c:v>
                </c:pt>
                <c:pt idx="9364">
                  <c:v>88.671109999999999</c:v>
                </c:pt>
                <c:pt idx="9365">
                  <c:v>88.665422000000007</c:v>
                </c:pt>
                <c:pt idx="9366">
                  <c:v>88.665223999999995</c:v>
                </c:pt>
                <c:pt idx="9367">
                  <c:v>88.651939999999996</c:v>
                </c:pt>
                <c:pt idx="9368">
                  <c:v>88.660759999999996</c:v>
                </c:pt>
                <c:pt idx="9369">
                  <c:v>88.654694000000006</c:v>
                </c:pt>
                <c:pt idx="9370">
                  <c:v>88.640258000000003</c:v>
                </c:pt>
                <c:pt idx="9371">
                  <c:v>88.628305999999995</c:v>
                </c:pt>
                <c:pt idx="9372">
                  <c:v>88.613348000000002</c:v>
                </c:pt>
                <c:pt idx="9373">
                  <c:v>88.628144000000006</c:v>
                </c:pt>
                <c:pt idx="9374">
                  <c:v>88.627279999999999</c:v>
                </c:pt>
                <c:pt idx="9375">
                  <c:v>88.616984000000002</c:v>
                </c:pt>
                <c:pt idx="9376">
                  <c:v>88.623320000000007</c:v>
                </c:pt>
                <c:pt idx="9377">
                  <c:v>88.606076000000002</c:v>
                </c:pt>
                <c:pt idx="9378">
                  <c:v>88.601035999999993</c:v>
                </c:pt>
                <c:pt idx="9379">
                  <c:v>88.603268</c:v>
                </c:pt>
                <c:pt idx="9380">
                  <c:v>88.599326000000005</c:v>
                </c:pt>
                <c:pt idx="9381">
                  <c:v>88.585825999999997</c:v>
                </c:pt>
                <c:pt idx="9382">
                  <c:v>88.576465999999996</c:v>
                </c:pt>
                <c:pt idx="9383">
                  <c:v>88.576447999999999</c:v>
                </c:pt>
                <c:pt idx="9384">
                  <c:v>88.571641999999997</c:v>
                </c:pt>
                <c:pt idx="9385">
                  <c:v>88.559222000000005</c:v>
                </c:pt>
                <c:pt idx="9386">
                  <c:v>88.569643999999997</c:v>
                </c:pt>
                <c:pt idx="9387">
                  <c:v>88.565144000000004</c:v>
                </c:pt>
                <c:pt idx="9388">
                  <c:v>88.565126000000006</c:v>
                </c:pt>
                <c:pt idx="9389">
                  <c:v>88.544768000000005</c:v>
                </c:pt>
                <c:pt idx="9390">
                  <c:v>88.535246000000001</c:v>
                </c:pt>
                <c:pt idx="9391">
                  <c:v>88.545721999999998</c:v>
                </c:pt>
                <c:pt idx="9392">
                  <c:v>88.535929999999993</c:v>
                </c:pt>
                <c:pt idx="9393">
                  <c:v>88.526821999999996</c:v>
                </c:pt>
                <c:pt idx="9394">
                  <c:v>88.529882000000001</c:v>
                </c:pt>
                <c:pt idx="9395">
                  <c:v>88.521116000000006</c:v>
                </c:pt>
                <c:pt idx="9396">
                  <c:v>88.523005999999995</c:v>
                </c:pt>
                <c:pt idx="9397">
                  <c:v>88.509451999999996</c:v>
                </c:pt>
                <c:pt idx="9398">
                  <c:v>88.506625999999997</c:v>
                </c:pt>
                <c:pt idx="9399">
                  <c:v>88.489688000000001</c:v>
                </c:pt>
                <c:pt idx="9400">
                  <c:v>88.484971999999999</c:v>
                </c:pt>
                <c:pt idx="9401">
                  <c:v>88.47869</c:v>
                </c:pt>
                <c:pt idx="9402">
                  <c:v>88.472371999999993</c:v>
                </c:pt>
                <c:pt idx="9403">
                  <c:v>88.464128000000002</c:v>
                </c:pt>
                <c:pt idx="9404">
                  <c:v>88.467944000000003</c:v>
                </c:pt>
                <c:pt idx="9405">
                  <c:v>88.469365999999994</c:v>
                </c:pt>
                <c:pt idx="9406">
                  <c:v>88.457053999999999</c:v>
                </c:pt>
                <c:pt idx="9407">
                  <c:v>88.439881999999997</c:v>
                </c:pt>
                <c:pt idx="9408">
                  <c:v>88.443517999999997</c:v>
                </c:pt>
                <c:pt idx="9409">
                  <c:v>88.436893999999995</c:v>
                </c:pt>
                <c:pt idx="9410">
                  <c:v>88.433995999999993</c:v>
                </c:pt>
                <c:pt idx="9411">
                  <c:v>88.428235999999998</c:v>
                </c:pt>
                <c:pt idx="9412">
                  <c:v>88.421431999999996</c:v>
                </c:pt>
                <c:pt idx="9413">
                  <c:v>88.415509999999998</c:v>
                </c:pt>
                <c:pt idx="9414">
                  <c:v>88.418570000000003</c:v>
                </c:pt>
                <c:pt idx="9415">
                  <c:v>88.410632000000007</c:v>
                </c:pt>
                <c:pt idx="9416">
                  <c:v>88.399507999999997</c:v>
                </c:pt>
                <c:pt idx="9417">
                  <c:v>88.390039999999999</c:v>
                </c:pt>
                <c:pt idx="9418">
                  <c:v>88.389409999999998</c:v>
                </c:pt>
                <c:pt idx="9419">
                  <c:v>88.381885999999994</c:v>
                </c:pt>
                <c:pt idx="9420">
                  <c:v>88.373750000000001</c:v>
                </c:pt>
                <c:pt idx="9421">
                  <c:v>88.379078000000007</c:v>
                </c:pt>
                <c:pt idx="9422">
                  <c:v>88.374145999999996</c:v>
                </c:pt>
                <c:pt idx="9423">
                  <c:v>88.372544000000005</c:v>
                </c:pt>
                <c:pt idx="9424">
                  <c:v>88.369754</c:v>
                </c:pt>
                <c:pt idx="9425">
                  <c:v>88.354436000000007</c:v>
                </c:pt>
                <c:pt idx="9426">
                  <c:v>88.359493999999998</c:v>
                </c:pt>
                <c:pt idx="9427">
                  <c:v>88.365577999999999</c:v>
                </c:pt>
                <c:pt idx="9428">
                  <c:v>88.357135999999997</c:v>
                </c:pt>
                <c:pt idx="9429">
                  <c:v>88.342106000000001</c:v>
                </c:pt>
                <c:pt idx="9430">
                  <c:v>88.335986000000005</c:v>
                </c:pt>
                <c:pt idx="9431">
                  <c:v>88.338560000000001</c:v>
                </c:pt>
                <c:pt idx="9432">
                  <c:v>88.328965999999994</c:v>
                </c:pt>
                <c:pt idx="9433">
                  <c:v>88.324483999999998</c:v>
                </c:pt>
                <c:pt idx="9434">
                  <c:v>88.309922</c:v>
                </c:pt>
                <c:pt idx="9435">
                  <c:v>88.297376</c:v>
                </c:pt>
                <c:pt idx="9436">
                  <c:v>88.298311999999996</c:v>
                </c:pt>
                <c:pt idx="9437">
                  <c:v>88.301786000000007</c:v>
                </c:pt>
                <c:pt idx="9438">
                  <c:v>88.288051999999993</c:v>
                </c:pt>
                <c:pt idx="9439">
                  <c:v>88.287205999999998</c:v>
                </c:pt>
                <c:pt idx="9440">
                  <c:v>88.288178000000002</c:v>
                </c:pt>
                <c:pt idx="9441">
                  <c:v>88.298330000000007</c:v>
                </c:pt>
                <c:pt idx="9442">
                  <c:v>88.289816000000002</c:v>
                </c:pt>
                <c:pt idx="9443">
                  <c:v>88.259377999999998</c:v>
                </c:pt>
                <c:pt idx="9444">
                  <c:v>88.254013999999998</c:v>
                </c:pt>
                <c:pt idx="9445">
                  <c:v>88.261070000000004</c:v>
                </c:pt>
                <c:pt idx="9446">
                  <c:v>88.256048000000007</c:v>
                </c:pt>
                <c:pt idx="9447">
                  <c:v>88.244473999999997</c:v>
                </c:pt>
                <c:pt idx="9448">
                  <c:v>88.237526000000003</c:v>
                </c:pt>
                <c:pt idx="9449">
                  <c:v>88.245859999999993</c:v>
                </c:pt>
                <c:pt idx="9450">
                  <c:v>88.242673999999994</c:v>
                </c:pt>
                <c:pt idx="9451">
                  <c:v>88.232575999999995</c:v>
                </c:pt>
                <c:pt idx="9452">
                  <c:v>88.231099999999998</c:v>
                </c:pt>
                <c:pt idx="9453">
                  <c:v>88.230937999999995</c:v>
                </c:pt>
                <c:pt idx="9454">
                  <c:v>88.221056000000004</c:v>
                </c:pt>
                <c:pt idx="9455">
                  <c:v>88.217743999999996</c:v>
                </c:pt>
                <c:pt idx="9456">
                  <c:v>88.207772000000006</c:v>
                </c:pt>
                <c:pt idx="9457">
                  <c:v>88.192939999999993</c:v>
                </c:pt>
                <c:pt idx="9458">
                  <c:v>88.191698000000002</c:v>
                </c:pt>
                <c:pt idx="9459">
                  <c:v>88.194091999999998</c:v>
                </c:pt>
                <c:pt idx="9460">
                  <c:v>88.18853</c:v>
                </c:pt>
                <c:pt idx="9461">
                  <c:v>88.174346</c:v>
                </c:pt>
                <c:pt idx="9462">
                  <c:v>88.164500000000004</c:v>
                </c:pt>
                <c:pt idx="9463">
                  <c:v>88.173068000000001</c:v>
                </c:pt>
                <c:pt idx="9464">
                  <c:v>88.175353999999999</c:v>
                </c:pt>
                <c:pt idx="9465">
                  <c:v>88.176541999999998</c:v>
                </c:pt>
                <c:pt idx="9466">
                  <c:v>88.164950000000005</c:v>
                </c:pt>
                <c:pt idx="9467">
                  <c:v>88.153700000000001</c:v>
                </c:pt>
                <c:pt idx="9468">
                  <c:v>88.148443999999998</c:v>
                </c:pt>
                <c:pt idx="9469">
                  <c:v>88.151089999999996</c:v>
                </c:pt>
                <c:pt idx="9470">
                  <c:v>88.138795999999999</c:v>
                </c:pt>
                <c:pt idx="9471">
                  <c:v>88.130443999999997</c:v>
                </c:pt>
                <c:pt idx="9472">
                  <c:v>88.141568000000007</c:v>
                </c:pt>
                <c:pt idx="9473">
                  <c:v>88.128788</c:v>
                </c:pt>
                <c:pt idx="9474">
                  <c:v>88.130821999999995</c:v>
                </c:pt>
                <c:pt idx="9475">
                  <c:v>88.125152</c:v>
                </c:pt>
                <c:pt idx="9476">
                  <c:v>88.113560000000007</c:v>
                </c:pt>
                <c:pt idx="9477">
                  <c:v>88.106809999999996</c:v>
                </c:pt>
                <c:pt idx="9478">
                  <c:v>88.109024000000005</c:v>
                </c:pt>
                <c:pt idx="9479">
                  <c:v>88.105964</c:v>
                </c:pt>
                <c:pt idx="9480">
                  <c:v>88.089404000000002</c:v>
                </c:pt>
                <c:pt idx="9481">
                  <c:v>88.091455999999994</c:v>
                </c:pt>
                <c:pt idx="9482">
                  <c:v>88.080746000000005</c:v>
                </c:pt>
                <c:pt idx="9483">
                  <c:v>88.073635999999993</c:v>
                </c:pt>
                <c:pt idx="9484">
                  <c:v>88.059866</c:v>
                </c:pt>
                <c:pt idx="9485">
                  <c:v>88.061449999999994</c:v>
                </c:pt>
                <c:pt idx="9486">
                  <c:v>88.065392000000003</c:v>
                </c:pt>
                <c:pt idx="9487">
                  <c:v>88.061539999999994</c:v>
                </c:pt>
                <c:pt idx="9488">
                  <c:v>88.050433999999996</c:v>
                </c:pt>
                <c:pt idx="9489">
                  <c:v>88.043180000000007</c:v>
                </c:pt>
                <c:pt idx="9490">
                  <c:v>88.048004000000006</c:v>
                </c:pt>
                <c:pt idx="9491">
                  <c:v>88.046167999999994</c:v>
                </c:pt>
                <c:pt idx="9492">
                  <c:v>88.036141999999998</c:v>
                </c:pt>
                <c:pt idx="9493">
                  <c:v>88.029859999999999</c:v>
                </c:pt>
                <c:pt idx="9494">
                  <c:v>88.0304</c:v>
                </c:pt>
                <c:pt idx="9495">
                  <c:v>88.035998000000006</c:v>
                </c:pt>
                <c:pt idx="9496">
                  <c:v>88.014092000000005</c:v>
                </c:pt>
                <c:pt idx="9497">
                  <c:v>87.993319999999997</c:v>
                </c:pt>
                <c:pt idx="9498">
                  <c:v>88.016378000000003</c:v>
                </c:pt>
                <c:pt idx="9499">
                  <c:v>88.005325999999997</c:v>
                </c:pt>
                <c:pt idx="9500">
                  <c:v>88.000591999999997</c:v>
                </c:pt>
                <c:pt idx="9501">
                  <c:v>88.000988000000007</c:v>
                </c:pt>
                <c:pt idx="9502">
                  <c:v>87.985922000000002</c:v>
                </c:pt>
                <c:pt idx="9503">
                  <c:v>87.978380000000001</c:v>
                </c:pt>
                <c:pt idx="9504">
                  <c:v>87.995515999999995</c:v>
                </c:pt>
                <c:pt idx="9505">
                  <c:v>87.982861999999997</c:v>
                </c:pt>
                <c:pt idx="9506">
                  <c:v>87.967939999999999</c:v>
                </c:pt>
                <c:pt idx="9507">
                  <c:v>87.956311999999997</c:v>
                </c:pt>
                <c:pt idx="9508">
                  <c:v>87.954800000000006</c:v>
                </c:pt>
                <c:pt idx="9509">
                  <c:v>87.956924000000001</c:v>
                </c:pt>
                <c:pt idx="9510">
                  <c:v>87.953000000000003</c:v>
                </c:pt>
                <c:pt idx="9511">
                  <c:v>87.935270000000003</c:v>
                </c:pt>
                <c:pt idx="9512">
                  <c:v>87.939914000000002</c:v>
                </c:pt>
                <c:pt idx="9513">
                  <c:v>87.946573999999998</c:v>
                </c:pt>
                <c:pt idx="9514">
                  <c:v>87.934783999999993</c:v>
                </c:pt>
                <c:pt idx="9515">
                  <c:v>87.923299999999998</c:v>
                </c:pt>
                <c:pt idx="9516">
                  <c:v>87.917845999999997</c:v>
                </c:pt>
                <c:pt idx="9517">
                  <c:v>87.910538000000003</c:v>
                </c:pt>
                <c:pt idx="9518">
                  <c:v>87.912068000000005</c:v>
                </c:pt>
                <c:pt idx="9519">
                  <c:v>87.911420000000007</c:v>
                </c:pt>
                <c:pt idx="9520">
                  <c:v>87.900368</c:v>
                </c:pt>
                <c:pt idx="9521">
                  <c:v>87.896444000000002</c:v>
                </c:pt>
                <c:pt idx="9522">
                  <c:v>87.898334000000006</c:v>
                </c:pt>
                <c:pt idx="9523">
                  <c:v>87.886796000000004</c:v>
                </c:pt>
                <c:pt idx="9524">
                  <c:v>87.873530000000002</c:v>
                </c:pt>
                <c:pt idx="9525">
                  <c:v>87.883898000000002</c:v>
                </c:pt>
                <c:pt idx="9526">
                  <c:v>87.884401999999994</c:v>
                </c:pt>
                <c:pt idx="9527">
                  <c:v>87.868003999999999</c:v>
                </c:pt>
                <c:pt idx="9528">
                  <c:v>87.849626000000001</c:v>
                </c:pt>
                <c:pt idx="9529">
                  <c:v>87.852649999999997</c:v>
                </c:pt>
                <c:pt idx="9530">
                  <c:v>87.872575999999995</c:v>
                </c:pt>
                <c:pt idx="9531">
                  <c:v>87.874195999999998</c:v>
                </c:pt>
                <c:pt idx="9532">
                  <c:v>87.858266</c:v>
                </c:pt>
                <c:pt idx="9533">
                  <c:v>87.835676000000007</c:v>
                </c:pt>
                <c:pt idx="9534">
                  <c:v>87.831391999999994</c:v>
                </c:pt>
                <c:pt idx="9535">
                  <c:v>87.832471999999996</c:v>
                </c:pt>
                <c:pt idx="9536">
                  <c:v>87.838285999999997</c:v>
                </c:pt>
                <c:pt idx="9537">
                  <c:v>87.822860000000006</c:v>
                </c:pt>
                <c:pt idx="9538">
                  <c:v>87.820142000000004</c:v>
                </c:pt>
                <c:pt idx="9539">
                  <c:v>87.824498000000006</c:v>
                </c:pt>
                <c:pt idx="9540">
                  <c:v>87.824911999999998</c:v>
                </c:pt>
                <c:pt idx="9541">
                  <c:v>87.814651999999995</c:v>
                </c:pt>
                <c:pt idx="9542">
                  <c:v>87.795985999999999</c:v>
                </c:pt>
                <c:pt idx="9543">
                  <c:v>87.801025999999993</c:v>
                </c:pt>
                <c:pt idx="9544">
                  <c:v>87.804661999999993</c:v>
                </c:pt>
                <c:pt idx="9545">
                  <c:v>87.793825999999996</c:v>
                </c:pt>
                <c:pt idx="9546">
                  <c:v>87.791594000000003</c:v>
                </c:pt>
                <c:pt idx="9547">
                  <c:v>87.771379999999994</c:v>
                </c:pt>
                <c:pt idx="9548">
                  <c:v>87.764324000000002</c:v>
                </c:pt>
                <c:pt idx="9549">
                  <c:v>87.764324000000002</c:v>
                </c:pt>
                <c:pt idx="9550">
                  <c:v>87.759553999999994</c:v>
                </c:pt>
                <c:pt idx="9551">
                  <c:v>87.748375999999993</c:v>
                </c:pt>
                <c:pt idx="9552">
                  <c:v>87.758312000000004</c:v>
                </c:pt>
                <c:pt idx="9553">
                  <c:v>87.759013999999993</c:v>
                </c:pt>
                <c:pt idx="9554">
                  <c:v>87.744038000000003</c:v>
                </c:pt>
                <c:pt idx="9555">
                  <c:v>87.741572000000005</c:v>
                </c:pt>
                <c:pt idx="9556">
                  <c:v>87.732104000000007</c:v>
                </c:pt>
                <c:pt idx="9557">
                  <c:v>87.730159999999998</c:v>
                </c:pt>
                <c:pt idx="9558">
                  <c:v>87.732337999999999</c:v>
                </c:pt>
                <c:pt idx="9559">
                  <c:v>87.727658000000005</c:v>
                </c:pt>
                <c:pt idx="9560">
                  <c:v>87.707840000000004</c:v>
                </c:pt>
                <c:pt idx="9561">
                  <c:v>87.705535999999995</c:v>
                </c:pt>
                <c:pt idx="9562">
                  <c:v>87.701558000000006</c:v>
                </c:pt>
                <c:pt idx="9563">
                  <c:v>87.702746000000005</c:v>
                </c:pt>
                <c:pt idx="9564">
                  <c:v>87.699128000000002</c:v>
                </c:pt>
                <c:pt idx="9565">
                  <c:v>87.690956</c:v>
                </c:pt>
                <c:pt idx="9566">
                  <c:v>87.690883999999997</c:v>
                </c:pt>
                <c:pt idx="9567">
                  <c:v>87.675241999999997</c:v>
                </c:pt>
                <c:pt idx="9568">
                  <c:v>87.674846000000002</c:v>
                </c:pt>
                <c:pt idx="9569">
                  <c:v>87.681956</c:v>
                </c:pt>
                <c:pt idx="9570">
                  <c:v>87.674936000000002</c:v>
                </c:pt>
                <c:pt idx="9571">
                  <c:v>87.671137999999999</c:v>
                </c:pt>
                <c:pt idx="9572">
                  <c:v>87.671605999999997</c:v>
                </c:pt>
                <c:pt idx="9573">
                  <c:v>87.660842000000002</c:v>
                </c:pt>
                <c:pt idx="9574">
                  <c:v>87.632816000000005</c:v>
                </c:pt>
                <c:pt idx="9575">
                  <c:v>87.651409999999998</c:v>
                </c:pt>
                <c:pt idx="9576">
                  <c:v>87.652075999999994</c:v>
                </c:pt>
                <c:pt idx="9577">
                  <c:v>87.642626000000007</c:v>
                </c:pt>
                <c:pt idx="9578">
                  <c:v>87.645182000000005</c:v>
                </c:pt>
                <c:pt idx="9579">
                  <c:v>87.641167999999993</c:v>
                </c:pt>
                <c:pt idx="9580">
                  <c:v>87.629306</c:v>
                </c:pt>
                <c:pt idx="9581">
                  <c:v>87.625399999999999</c:v>
                </c:pt>
                <c:pt idx="9582">
                  <c:v>87.606662</c:v>
                </c:pt>
                <c:pt idx="9583">
                  <c:v>87.605887999999993</c:v>
                </c:pt>
                <c:pt idx="9584">
                  <c:v>87.614689999999996</c:v>
                </c:pt>
                <c:pt idx="9585">
                  <c:v>87.604466000000002</c:v>
                </c:pt>
                <c:pt idx="9586">
                  <c:v>87.598526000000007</c:v>
                </c:pt>
                <c:pt idx="9587">
                  <c:v>87.584378000000001</c:v>
                </c:pt>
                <c:pt idx="9588">
                  <c:v>87.595466000000002</c:v>
                </c:pt>
                <c:pt idx="9589">
                  <c:v>87.593845999999999</c:v>
                </c:pt>
                <c:pt idx="9590">
                  <c:v>87.593162000000007</c:v>
                </c:pt>
                <c:pt idx="9591">
                  <c:v>87.573182000000003</c:v>
                </c:pt>
                <c:pt idx="9592">
                  <c:v>87.565135999999995</c:v>
                </c:pt>
                <c:pt idx="9593">
                  <c:v>87.561986000000005</c:v>
                </c:pt>
                <c:pt idx="9594">
                  <c:v>87.557593999999995</c:v>
                </c:pt>
                <c:pt idx="9595">
                  <c:v>87.557882000000006</c:v>
                </c:pt>
                <c:pt idx="9596">
                  <c:v>87.542851999999996</c:v>
                </c:pt>
                <c:pt idx="9597">
                  <c:v>87.544454000000002</c:v>
                </c:pt>
                <c:pt idx="9598">
                  <c:v>87.552229999999994</c:v>
                </c:pt>
                <c:pt idx="9599">
                  <c:v>87.533708000000004</c:v>
                </c:pt>
                <c:pt idx="9600">
                  <c:v>87.526849999999996</c:v>
                </c:pt>
                <c:pt idx="9601">
                  <c:v>87.526814000000002</c:v>
                </c:pt>
                <c:pt idx="9602">
                  <c:v>87.537775999999994</c:v>
                </c:pt>
                <c:pt idx="9603">
                  <c:v>87.541880000000006</c:v>
                </c:pt>
                <c:pt idx="9604">
                  <c:v>87.536749999999998</c:v>
                </c:pt>
                <c:pt idx="9605">
                  <c:v>87.509876000000006</c:v>
                </c:pt>
                <c:pt idx="9606">
                  <c:v>87.500696000000005</c:v>
                </c:pt>
                <c:pt idx="9607">
                  <c:v>87.513133999999994</c:v>
                </c:pt>
                <c:pt idx="9608">
                  <c:v>87.503485999999995</c:v>
                </c:pt>
                <c:pt idx="9609">
                  <c:v>87.483649999999997</c:v>
                </c:pt>
                <c:pt idx="9610">
                  <c:v>87.485594000000006</c:v>
                </c:pt>
                <c:pt idx="9611">
                  <c:v>87.487663999999995</c:v>
                </c:pt>
                <c:pt idx="9612">
                  <c:v>87.480301999999995</c:v>
                </c:pt>
                <c:pt idx="9613">
                  <c:v>87.485755999999995</c:v>
                </c:pt>
                <c:pt idx="9614">
                  <c:v>87.466532000000001</c:v>
                </c:pt>
                <c:pt idx="9615">
                  <c:v>87.467359999999999</c:v>
                </c:pt>
                <c:pt idx="9616">
                  <c:v>87.473461999999998</c:v>
                </c:pt>
                <c:pt idx="9617">
                  <c:v>87.4589</c:v>
                </c:pt>
                <c:pt idx="9618">
                  <c:v>87.456326000000004</c:v>
                </c:pt>
                <c:pt idx="9619">
                  <c:v>87.454363999999998</c:v>
                </c:pt>
                <c:pt idx="9620">
                  <c:v>87.450602000000003</c:v>
                </c:pt>
                <c:pt idx="9621">
                  <c:v>87.453661999999994</c:v>
                </c:pt>
                <c:pt idx="9622">
                  <c:v>87.443510000000003</c:v>
                </c:pt>
                <c:pt idx="9623">
                  <c:v>87.426518000000002</c:v>
                </c:pt>
                <c:pt idx="9624">
                  <c:v>87.435896</c:v>
                </c:pt>
                <c:pt idx="9625">
                  <c:v>87.428228000000004</c:v>
                </c:pt>
                <c:pt idx="9626">
                  <c:v>87.422936000000007</c:v>
                </c:pt>
                <c:pt idx="9627">
                  <c:v>87.422359999999998</c:v>
                </c:pt>
                <c:pt idx="9628">
                  <c:v>87.411721999999997</c:v>
                </c:pt>
                <c:pt idx="9629">
                  <c:v>87.413306000000006</c:v>
                </c:pt>
                <c:pt idx="9630">
                  <c:v>87.407492000000005</c:v>
                </c:pt>
                <c:pt idx="9631">
                  <c:v>87.403747999999993</c:v>
                </c:pt>
                <c:pt idx="9632">
                  <c:v>87.391760000000005</c:v>
                </c:pt>
                <c:pt idx="9633">
                  <c:v>87.389347999999998</c:v>
                </c:pt>
                <c:pt idx="9634">
                  <c:v>87.384703999999999</c:v>
                </c:pt>
                <c:pt idx="9635">
                  <c:v>87.371887999999998</c:v>
                </c:pt>
                <c:pt idx="9636">
                  <c:v>87.370754000000005</c:v>
                </c:pt>
                <c:pt idx="9637">
                  <c:v>87.365713999999997</c:v>
                </c:pt>
                <c:pt idx="9638">
                  <c:v>87.359881999999999</c:v>
                </c:pt>
                <c:pt idx="9639">
                  <c:v>87.367549999999994</c:v>
                </c:pt>
                <c:pt idx="9640">
                  <c:v>87.354140000000001</c:v>
                </c:pt>
                <c:pt idx="9641">
                  <c:v>87.348326</c:v>
                </c:pt>
                <c:pt idx="9642">
                  <c:v>87.341611999999998</c:v>
                </c:pt>
                <c:pt idx="9643">
                  <c:v>87.357668000000004</c:v>
                </c:pt>
                <c:pt idx="9644">
                  <c:v>87.338785999999999</c:v>
                </c:pt>
                <c:pt idx="9645">
                  <c:v>87.332108000000005</c:v>
                </c:pt>
                <c:pt idx="9646">
                  <c:v>87.328165999999996</c:v>
                </c:pt>
                <c:pt idx="9647">
                  <c:v>87.330470000000005</c:v>
                </c:pt>
                <c:pt idx="9648">
                  <c:v>87.330055999999999</c:v>
                </c:pt>
                <c:pt idx="9649">
                  <c:v>87.318805999999995</c:v>
                </c:pt>
                <c:pt idx="9650">
                  <c:v>87.302948000000001</c:v>
                </c:pt>
                <c:pt idx="9651">
                  <c:v>87.298231999999999</c:v>
                </c:pt>
                <c:pt idx="9652">
                  <c:v>87.299024000000003</c:v>
                </c:pt>
                <c:pt idx="9653">
                  <c:v>87.294325999999998</c:v>
                </c:pt>
                <c:pt idx="9654">
                  <c:v>87.288799999999995</c:v>
                </c:pt>
                <c:pt idx="9655">
                  <c:v>87.285290000000003</c:v>
                </c:pt>
                <c:pt idx="9656">
                  <c:v>87.285182000000006</c:v>
                </c:pt>
                <c:pt idx="9657">
                  <c:v>87.287360000000007</c:v>
                </c:pt>
                <c:pt idx="9658">
                  <c:v>87.279709999999994</c:v>
                </c:pt>
                <c:pt idx="9659">
                  <c:v>87.277693999999997</c:v>
                </c:pt>
                <c:pt idx="9660">
                  <c:v>87.267902000000007</c:v>
                </c:pt>
                <c:pt idx="9661">
                  <c:v>87.261619999999994</c:v>
                </c:pt>
                <c:pt idx="9662">
                  <c:v>87.267452000000006</c:v>
                </c:pt>
                <c:pt idx="9663">
                  <c:v>87.252889999999994</c:v>
                </c:pt>
                <c:pt idx="9664">
                  <c:v>87.242810000000006</c:v>
                </c:pt>
                <c:pt idx="9665">
                  <c:v>87.253231999999997</c:v>
                </c:pt>
                <c:pt idx="9666">
                  <c:v>87.251180000000005</c:v>
                </c:pt>
                <c:pt idx="9667">
                  <c:v>87.235303999999999</c:v>
                </c:pt>
                <c:pt idx="9668">
                  <c:v>87.224288000000001</c:v>
                </c:pt>
                <c:pt idx="9669">
                  <c:v>87.222830000000002</c:v>
                </c:pt>
                <c:pt idx="9670">
                  <c:v>87.231307999999999</c:v>
                </c:pt>
                <c:pt idx="9671">
                  <c:v>87.224090000000004</c:v>
                </c:pt>
                <c:pt idx="9672">
                  <c:v>87.216853999999998</c:v>
                </c:pt>
                <c:pt idx="9673">
                  <c:v>87.211616000000006</c:v>
                </c:pt>
                <c:pt idx="9674">
                  <c:v>87.204902000000004</c:v>
                </c:pt>
                <c:pt idx="9675">
                  <c:v>87.216908000000004</c:v>
                </c:pt>
                <c:pt idx="9676">
                  <c:v>87.195217999999997</c:v>
                </c:pt>
                <c:pt idx="9677">
                  <c:v>87.194515999999993</c:v>
                </c:pt>
                <c:pt idx="9678">
                  <c:v>87.192086000000003</c:v>
                </c:pt>
                <c:pt idx="9679">
                  <c:v>87.197450000000003</c:v>
                </c:pt>
                <c:pt idx="9680">
                  <c:v>87.191546000000002</c:v>
                </c:pt>
                <c:pt idx="9681">
                  <c:v>87.180385999999999</c:v>
                </c:pt>
                <c:pt idx="9682">
                  <c:v>87.159704000000005</c:v>
                </c:pt>
                <c:pt idx="9683">
                  <c:v>87.159829999999999</c:v>
                </c:pt>
                <c:pt idx="9684">
                  <c:v>87.166579999999996</c:v>
                </c:pt>
                <c:pt idx="9685">
                  <c:v>87.17</c:v>
                </c:pt>
                <c:pt idx="9686">
                  <c:v>87.161270000000002</c:v>
                </c:pt>
                <c:pt idx="9687">
                  <c:v>87.148309999999995</c:v>
                </c:pt>
                <c:pt idx="9688">
                  <c:v>87.141344000000004</c:v>
                </c:pt>
                <c:pt idx="9689">
                  <c:v>87.139688000000007</c:v>
                </c:pt>
                <c:pt idx="9690">
                  <c:v>87.135422000000005</c:v>
                </c:pt>
                <c:pt idx="9691">
                  <c:v>87.127250000000004</c:v>
                </c:pt>
                <c:pt idx="9692">
                  <c:v>87.129158000000004</c:v>
                </c:pt>
                <c:pt idx="9693">
                  <c:v>87.129499999999993</c:v>
                </c:pt>
                <c:pt idx="9694">
                  <c:v>87.119546</c:v>
                </c:pt>
                <c:pt idx="9695">
                  <c:v>87.123794000000004</c:v>
                </c:pt>
                <c:pt idx="9696">
                  <c:v>87.114829999999998</c:v>
                </c:pt>
                <c:pt idx="9697">
                  <c:v>87.123919999999998</c:v>
                </c:pt>
                <c:pt idx="9698">
                  <c:v>87.117547999999999</c:v>
                </c:pt>
                <c:pt idx="9699">
                  <c:v>87.100502000000006</c:v>
                </c:pt>
                <c:pt idx="9700">
                  <c:v>87.092042000000006</c:v>
                </c:pt>
                <c:pt idx="9701">
                  <c:v>87.089665999999994</c:v>
                </c:pt>
                <c:pt idx="9702">
                  <c:v>87.105271999999999</c:v>
                </c:pt>
                <c:pt idx="9703">
                  <c:v>87.085166000000001</c:v>
                </c:pt>
                <c:pt idx="9704">
                  <c:v>87.068228000000005</c:v>
                </c:pt>
                <c:pt idx="9705">
                  <c:v>87.068984</c:v>
                </c:pt>
                <c:pt idx="9706">
                  <c:v>87.06335</c:v>
                </c:pt>
                <c:pt idx="9707">
                  <c:v>87.082682000000005</c:v>
                </c:pt>
                <c:pt idx="9708">
                  <c:v>87.068173999999999</c:v>
                </c:pt>
                <c:pt idx="9709">
                  <c:v>87.058003999999997</c:v>
                </c:pt>
                <c:pt idx="9710">
                  <c:v>87.059479999999994</c:v>
                </c:pt>
                <c:pt idx="9711">
                  <c:v>87.056600000000003</c:v>
                </c:pt>
                <c:pt idx="9712">
                  <c:v>87.041030000000006</c:v>
                </c:pt>
                <c:pt idx="9713">
                  <c:v>87.031435999999999</c:v>
                </c:pt>
                <c:pt idx="9714">
                  <c:v>87.049400000000006</c:v>
                </c:pt>
                <c:pt idx="9715">
                  <c:v>87.032983999999999</c:v>
                </c:pt>
                <c:pt idx="9716">
                  <c:v>87.036404000000005</c:v>
                </c:pt>
                <c:pt idx="9717">
                  <c:v>87.024956000000003</c:v>
                </c:pt>
                <c:pt idx="9718">
                  <c:v>87.018692000000001</c:v>
                </c:pt>
                <c:pt idx="9719">
                  <c:v>87.016208000000006</c:v>
                </c:pt>
                <c:pt idx="9720">
                  <c:v>87.015451999999996</c:v>
                </c:pt>
                <c:pt idx="9721">
                  <c:v>87.006649999999993</c:v>
                </c:pt>
                <c:pt idx="9722">
                  <c:v>86.999341999999999</c:v>
                </c:pt>
                <c:pt idx="9723">
                  <c:v>86.997811999999996</c:v>
                </c:pt>
                <c:pt idx="9724">
                  <c:v>87.000242</c:v>
                </c:pt>
                <c:pt idx="9725">
                  <c:v>86.997596000000001</c:v>
                </c:pt>
                <c:pt idx="9726">
                  <c:v>86.988200000000006</c:v>
                </c:pt>
                <c:pt idx="9727">
                  <c:v>86.975077999999996</c:v>
                </c:pt>
                <c:pt idx="9728">
                  <c:v>86.990108000000006</c:v>
                </c:pt>
                <c:pt idx="9729">
                  <c:v>86.976697999999999</c:v>
                </c:pt>
                <c:pt idx="9730">
                  <c:v>86.962873999999999</c:v>
                </c:pt>
                <c:pt idx="9731">
                  <c:v>86.961236</c:v>
                </c:pt>
                <c:pt idx="9732">
                  <c:v>86.953010000000006</c:v>
                </c:pt>
                <c:pt idx="9733">
                  <c:v>86.955511999999999</c:v>
                </c:pt>
                <c:pt idx="9734">
                  <c:v>86.966545999999994</c:v>
                </c:pt>
                <c:pt idx="9735">
                  <c:v>86.949014000000005</c:v>
                </c:pt>
                <c:pt idx="9736">
                  <c:v>86.944748000000004</c:v>
                </c:pt>
                <c:pt idx="9737">
                  <c:v>86.951875999999999</c:v>
                </c:pt>
                <c:pt idx="9738">
                  <c:v>86.942173999999994</c:v>
                </c:pt>
                <c:pt idx="9739">
                  <c:v>86.930167999999995</c:v>
                </c:pt>
                <c:pt idx="9740">
                  <c:v>86.927503999999999</c:v>
                </c:pt>
                <c:pt idx="9741">
                  <c:v>86.914850000000001</c:v>
                </c:pt>
                <c:pt idx="9742">
                  <c:v>86.921257999999995</c:v>
                </c:pt>
                <c:pt idx="9743">
                  <c:v>86.927539999999993</c:v>
                </c:pt>
                <c:pt idx="9744">
                  <c:v>86.916470000000004</c:v>
                </c:pt>
                <c:pt idx="9745">
                  <c:v>86.916848000000002</c:v>
                </c:pt>
                <c:pt idx="9746">
                  <c:v>86.914112000000003</c:v>
                </c:pt>
                <c:pt idx="9747">
                  <c:v>86.912006000000005</c:v>
                </c:pt>
                <c:pt idx="9748">
                  <c:v>86.899730000000005</c:v>
                </c:pt>
                <c:pt idx="9749">
                  <c:v>86.896885999999995</c:v>
                </c:pt>
                <c:pt idx="9750">
                  <c:v>86.885294000000002</c:v>
                </c:pt>
                <c:pt idx="9751">
                  <c:v>86.887652000000003</c:v>
                </c:pt>
                <c:pt idx="9752">
                  <c:v>86.880200000000002</c:v>
                </c:pt>
                <c:pt idx="9753">
                  <c:v>86.871523999999994</c:v>
                </c:pt>
                <c:pt idx="9754">
                  <c:v>86.865350000000007</c:v>
                </c:pt>
                <c:pt idx="9755">
                  <c:v>86.869417999999996</c:v>
                </c:pt>
                <c:pt idx="9756">
                  <c:v>86.872082000000006</c:v>
                </c:pt>
                <c:pt idx="9757">
                  <c:v>86.869525999999993</c:v>
                </c:pt>
                <c:pt idx="9758">
                  <c:v>86.850626000000005</c:v>
                </c:pt>
                <c:pt idx="9759">
                  <c:v>86.847961999999995</c:v>
                </c:pt>
                <c:pt idx="9760">
                  <c:v>86.838223999999997</c:v>
                </c:pt>
                <c:pt idx="9761">
                  <c:v>86.835415999999995</c:v>
                </c:pt>
                <c:pt idx="9762">
                  <c:v>86.844614000000007</c:v>
                </c:pt>
                <c:pt idx="9763">
                  <c:v>86.853307999999998</c:v>
                </c:pt>
                <c:pt idx="9764">
                  <c:v>86.835344000000006</c:v>
                </c:pt>
                <c:pt idx="9765">
                  <c:v>86.836442000000005</c:v>
                </c:pt>
                <c:pt idx="9766">
                  <c:v>86.833849999999998</c:v>
                </c:pt>
                <c:pt idx="9767">
                  <c:v>86.815382</c:v>
                </c:pt>
                <c:pt idx="9768">
                  <c:v>86.802853999999996</c:v>
                </c:pt>
                <c:pt idx="9769">
                  <c:v>86.789947999999995</c:v>
                </c:pt>
                <c:pt idx="9770">
                  <c:v>86.812070000000006</c:v>
                </c:pt>
                <c:pt idx="9771">
                  <c:v>86.798497999999995</c:v>
                </c:pt>
                <c:pt idx="9772">
                  <c:v>86.801288</c:v>
                </c:pt>
                <c:pt idx="9773">
                  <c:v>86.799794000000006</c:v>
                </c:pt>
                <c:pt idx="9774">
                  <c:v>86.796751999999998</c:v>
                </c:pt>
                <c:pt idx="9775">
                  <c:v>86.794303999999997</c:v>
                </c:pt>
                <c:pt idx="9776">
                  <c:v>86.789317999999994</c:v>
                </c:pt>
                <c:pt idx="9777">
                  <c:v>86.770616000000004</c:v>
                </c:pt>
                <c:pt idx="9778">
                  <c:v>86.762516000000005</c:v>
                </c:pt>
                <c:pt idx="9779">
                  <c:v>86.774485999999996</c:v>
                </c:pt>
                <c:pt idx="9780">
                  <c:v>86.765683999999993</c:v>
                </c:pt>
                <c:pt idx="9781">
                  <c:v>86.751481999999996</c:v>
                </c:pt>
                <c:pt idx="9782">
                  <c:v>86.765935999999996</c:v>
                </c:pt>
                <c:pt idx="9783">
                  <c:v>86.757295999999997</c:v>
                </c:pt>
                <c:pt idx="9784">
                  <c:v>86.727757999999994</c:v>
                </c:pt>
                <c:pt idx="9785">
                  <c:v>86.751751999999996</c:v>
                </c:pt>
                <c:pt idx="9786">
                  <c:v>86.745956000000007</c:v>
                </c:pt>
                <c:pt idx="9787">
                  <c:v>86.728675999999993</c:v>
                </c:pt>
                <c:pt idx="9788">
                  <c:v>86.732618000000002</c:v>
                </c:pt>
                <c:pt idx="9789">
                  <c:v>86.735264000000001</c:v>
                </c:pt>
                <c:pt idx="9790">
                  <c:v>86.741203999999996</c:v>
                </c:pt>
                <c:pt idx="9791">
                  <c:v>86.721170000000001</c:v>
                </c:pt>
                <c:pt idx="9792">
                  <c:v>86.706968000000003</c:v>
                </c:pt>
                <c:pt idx="9793">
                  <c:v>86.708534</c:v>
                </c:pt>
                <c:pt idx="9794">
                  <c:v>86.712584000000007</c:v>
                </c:pt>
                <c:pt idx="9795">
                  <c:v>86.721367999999998</c:v>
                </c:pt>
                <c:pt idx="9796">
                  <c:v>86.705275999999998</c:v>
                </c:pt>
                <c:pt idx="9797">
                  <c:v>86.700416000000004</c:v>
                </c:pt>
                <c:pt idx="9798">
                  <c:v>86.699066000000002</c:v>
                </c:pt>
                <c:pt idx="9799">
                  <c:v>86.684486000000007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4-92F5-4C7C-9AAA-B180967BD1A8}"/>
            </c:ext>
          </c:extLst>
        </c:ser>
        <c:ser>
          <c:idx val="5"/>
          <c:order val="5"/>
          <c:tx>
            <c:strRef>
              <c:f>'8-24-2022 1-11-03 PM'!$G$1</c:f>
              <c:strCache>
                <c:ptCount val="1"/>
                <c:pt idx="0">
                  <c:v>TC6</c:v>
                </c:pt>
              </c:strCache>
            </c:strRef>
          </c:tx>
          <c:spPr>
            <a:ln w="19050" cap="rnd">
              <a:solidFill>
                <a:schemeClr val="accent6"/>
              </a:solidFill>
              <a:round/>
            </a:ln>
            <a:effectLst/>
          </c:spPr>
          <c:marker>
            <c:symbol val="none"/>
          </c:marker>
          <c:xVal>
            <c:strRef>
              <c:f>'8-24-2022 1-11-03 PM'!$A$2:$A$9801</c:f>
              <c:strCache>
                <c:ptCount val="9800"/>
                <c:pt idx="0">
                  <c:v>1.01</c:v>
                </c:pt>
                <c:pt idx="1">
                  <c:v>1.99</c:v>
                </c:pt>
                <c:pt idx="2">
                  <c:v>2.99</c:v>
                </c:pt>
                <c:pt idx="3">
                  <c:v>4.00</c:v>
                </c:pt>
                <c:pt idx="4">
                  <c:v>5.00</c:v>
                </c:pt>
                <c:pt idx="5">
                  <c:v>5.99</c:v>
                </c:pt>
                <c:pt idx="6">
                  <c:v>7.00</c:v>
                </c:pt>
                <c:pt idx="7">
                  <c:v>8.00</c:v>
                </c:pt>
                <c:pt idx="8">
                  <c:v>8.99</c:v>
                </c:pt>
                <c:pt idx="9">
                  <c:v>10.00</c:v>
                </c:pt>
                <c:pt idx="10">
                  <c:v>11.00</c:v>
                </c:pt>
                <c:pt idx="11">
                  <c:v>11.99</c:v>
                </c:pt>
                <c:pt idx="12">
                  <c:v>12.99</c:v>
                </c:pt>
                <c:pt idx="13">
                  <c:v>14.00</c:v>
                </c:pt>
                <c:pt idx="14">
                  <c:v>15.00</c:v>
                </c:pt>
                <c:pt idx="15">
                  <c:v>15.99</c:v>
                </c:pt>
                <c:pt idx="16">
                  <c:v>17.00</c:v>
                </c:pt>
                <c:pt idx="17">
                  <c:v>18.00</c:v>
                </c:pt>
                <c:pt idx="18">
                  <c:v>18.99</c:v>
                </c:pt>
                <c:pt idx="19">
                  <c:v>20.00</c:v>
                </c:pt>
                <c:pt idx="20">
                  <c:v>21.00</c:v>
                </c:pt>
                <c:pt idx="21">
                  <c:v>21.99</c:v>
                </c:pt>
                <c:pt idx="22">
                  <c:v>22.99</c:v>
                </c:pt>
                <c:pt idx="23">
                  <c:v>24.00</c:v>
                </c:pt>
                <c:pt idx="24">
                  <c:v>25.00</c:v>
                </c:pt>
                <c:pt idx="25">
                  <c:v>25.99</c:v>
                </c:pt>
                <c:pt idx="26">
                  <c:v>27.00</c:v>
                </c:pt>
                <c:pt idx="27">
                  <c:v>28.00</c:v>
                </c:pt>
                <c:pt idx="28">
                  <c:v>28.99</c:v>
                </c:pt>
                <c:pt idx="29">
                  <c:v>30.00</c:v>
                </c:pt>
                <c:pt idx="30">
                  <c:v>31.00</c:v>
                </c:pt>
                <c:pt idx="31">
                  <c:v>31.99</c:v>
                </c:pt>
                <c:pt idx="32">
                  <c:v>32.99</c:v>
                </c:pt>
                <c:pt idx="33">
                  <c:v>34.00</c:v>
                </c:pt>
                <c:pt idx="34">
                  <c:v>35.00</c:v>
                </c:pt>
                <c:pt idx="35">
                  <c:v>35.99</c:v>
                </c:pt>
                <c:pt idx="36">
                  <c:v>37.00</c:v>
                </c:pt>
                <c:pt idx="37">
                  <c:v>38.00</c:v>
                </c:pt>
                <c:pt idx="38">
                  <c:v>38.99</c:v>
                </c:pt>
                <c:pt idx="39">
                  <c:v>39.99</c:v>
                </c:pt>
                <c:pt idx="40">
                  <c:v>41.00</c:v>
                </c:pt>
                <c:pt idx="41">
                  <c:v>42.00</c:v>
                </c:pt>
                <c:pt idx="42">
                  <c:v>42.99</c:v>
                </c:pt>
                <c:pt idx="43">
                  <c:v>44.00</c:v>
                </c:pt>
                <c:pt idx="44">
                  <c:v>45.00</c:v>
                </c:pt>
                <c:pt idx="45">
                  <c:v>45.99</c:v>
                </c:pt>
                <c:pt idx="46">
                  <c:v>47.00</c:v>
                </c:pt>
                <c:pt idx="47">
                  <c:v>48.00</c:v>
                </c:pt>
                <c:pt idx="48">
                  <c:v>48.99</c:v>
                </c:pt>
                <c:pt idx="49">
                  <c:v>49.99</c:v>
                </c:pt>
                <c:pt idx="50">
                  <c:v>51.00</c:v>
                </c:pt>
                <c:pt idx="51">
                  <c:v>52.00</c:v>
                </c:pt>
                <c:pt idx="52">
                  <c:v>52.99</c:v>
                </c:pt>
                <c:pt idx="53">
                  <c:v>54.00</c:v>
                </c:pt>
                <c:pt idx="54">
                  <c:v>55.00</c:v>
                </c:pt>
                <c:pt idx="55">
                  <c:v>55.99</c:v>
                </c:pt>
                <c:pt idx="56">
                  <c:v>57.00</c:v>
                </c:pt>
                <c:pt idx="57">
                  <c:v>58.00</c:v>
                </c:pt>
                <c:pt idx="58">
                  <c:v>58.99</c:v>
                </c:pt>
                <c:pt idx="59">
                  <c:v>59.99</c:v>
                </c:pt>
                <c:pt idx="60">
                  <c:v>61.00</c:v>
                </c:pt>
                <c:pt idx="61">
                  <c:v>62.00</c:v>
                </c:pt>
                <c:pt idx="62">
                  <c:v>62.99</c:v>
                </c:pt>
                <c:pt idx="63">
                  <c:v>64.00</c:v>
                </c:pt>
                <c:pt idx="64">
                  <c:v>65.00</c:v>
                </c:pt>
                <c:pt idx="65">
                  <c:v>65.99</c:v>
                </c:pt>
                <c:pt idx="66">
                  <c:v>67.00</c:v>
                </c:pt>
                <c:pt idx="67">
                  <c:v>68.00</c:v>
                </c:pt>
                <c:pt idx="68">
                  <c:v>68.99</c:v>
                </c:pt>
                <c:pt idx="69">
                  <c:v>69.99</c:v>
                </c:pt>
                <c:pt idx="70">
                  <c:v>71.00</c:v>
                </c:pt>
                <c:pt idx="71">
                  <c:v>72.00</c:v>
                </c:pt>
                <c:pt idx="72">
                  <c:v>72.99</c:v>
                </c:pt>
                <c:pt idx="73">
                  <c:v>74.00</c:v>
                </c:pt>
                <c:pt idx="74">
                  <c:v>75.00</c:v>
                </c:pt>
                <c:pt idx="75">
                  <c:v>75.99</c:v>
                </c:pt>
                <c:pt idx="76">
                  <c:v>77.00</c:v>
                </c:pt>
                <c:pt idx="77">
                  <c:v>78.00</c:v>
                </c:pt>
                <c:pt idx="78">
                  <c:v>78.99</c:v>
                </c:pt>
                <c:pt idx="79">
                  <c:v>79.99</c:v>
                </c:pt>
                <c:pt idx="80">
                  <c:v>81.00</c:v>
                </c:pt>
                <c:pt idx="81">
                  <c:v>82.00</c:v>
                </c:pt>
                <c:pt idx="82">
                  <c:v>82.99</c:v>
                </c:pt>
                <c:pt idx="83">
                  <c:v>84.00</c:v>
                </c:pt>
                <c:pt idx="84">
                  <c:v>85.00</c:v>
                </c:pt>
                <c:pt idx="85">
                  <c:v>85.99</c:v>
                </c:pt>
                <c:pt idx="86">
                  <c:v>86.99</c:v>
                </c:pt>
                <c:pt idx="87">
                  <c:v>88.00</c:v>
                </c:pt>
                <c:pt idx="88">
                  <c:v>88.99</c:v>
                </c:pt>
                <c:pt idx="89">
                  <c:v>89.99</c:v>
                </c:pt>
                <c:pt idx="90">
                  <c:v>91.00</c:v>
                </c:pt>
                <c:pt idx="91">
                  <c:v>92.00</c:v>
                </c:pt>
                <c:pt idx="92">
                  <c:v>92.99</c:v>
                </c:pt>
                <c:pt idx="93">
                  <c:v>94.00</c:v>
                </c:pt>
                <c:pt idx="94">
                  <c:v>95.00</c:v>
                </c:pt>
                <c:pt idx="95">
                  <c:v>95.99</c:v>
                </c:pt>
                <c:pt idx="96">
                  <c:v>96.99</c:v>
                </c:pt>
                <c:pt idx="97">
                  <c:v>98.00</c:v>
                </c:pt>
                <c:pt idx="98">
                  <c:v>99.00</c:v>
                </c:pt>
                <c:pt idx="99">
                  <c:v>99.99</c:v>
                </c:pt>
                <c:pt idx="100">
                  <c:v>101.00</c:v>
                </c:pt>
                <c:pt idx="101">
                  <c:v>102.00</c:v>
                </c:pt>
                <c:pt idx="102">
                  <c:v>102.99</c:v>
                </c:pt>
                <c:pt idx="103">
                  <c:v>104.00</c:v>
                </c:pt>
                <c:pt idx="104">
                  <c:v>105.00</c:v>
                </c:pt>
                <c:pt idx="105">
                  <c:v>105.99</c:v>
                </c:pt>
                <c:pt idx="106">
                  <c:v>106.99</c:v>
                </c:pt>
                <c:pt idx="107">
                  <c:v>108.00</c:v>
                </c:pt>
                <c:pt idx="108">
                  <c:v>109.00</c:v>
                </c:pt>
                <c:pt idx="109">
                  <c:v>109.99</c:v>
                </c:pt>
                <c:pt idx="110">
                  <c:v>111.00</c:v>
                </c:pt>
                <c:pt idx="111">
                  <c:v>112.00</c:v>
                </c:pt>
                <c:pt idx="112">
                  <c:v>112.99</c:v>
                </c:pt>
                <c:pt idx="113">
                  <c:v>114.00</c:v>
                </c:pt>
                <c:pt idx="114">
                  <c:v>115.00</c:v>
                </c:pt>
                <c:pt idx="115">
                  <c:v>115.99</c:v>
                </c:pt>
                <c:pt idx="116">
                  <c:v>116.99</c:v>
                </c:pt>
                <c:pt idx="117">
                  <c:v>118.00</c:v>
                </c:pt>
                <c:pt idx="118">
                  <c:v>119.00</c:v>
                </c:pt>
                <c:pt idx="119">
                  <c:v>119.99</c:v>
                </c:pt>
                <c:pt idx="120">
                  <c:v>121.00</c:v>
                </c:pt>
                <c:pt idx="121">
                  <c:v>122.00</c:v>
                </c:pt>
                <c:pt idx="122">
                  <c:v>122.99</c:v>
                </c:pt>
                <c:pt idx="123">
                  <c:v>124.00</c:v>
                </c:pt>
                <c:pt idx="124">
                  <c:v>125.00</c:v>
                </c:pt>
                <c:pt idx="125">
                  <c:v>125.99</c:v>
                </c:pt>
                <c:pt idx="126">
                  <c:v>126.99</c:v>
                </c:pt>
                <c:pt idx="127">
                  <c:v>128.00</c:v>
                </c:pt>
                <c:pt idx="128">
                  <c:v>129.00</c:v>
                </c:pt>
                <c:pt idx="129">
                  <c:v>129.99</c:v>
                </c:pt>
                <c:pt idx="130">
                  <c:v>131.00</c:v>
                </c:pt>
                <c:pt idx="131">
                  <c:v>132.00</c:v>
                </c:pt>
                <c:pt idx="132">
                  <c:v>132.99</c:v>
                </c:pt>
                <c:pt idx="133">
                  <c:v>134.00</c:v>
                </c:pt>
                <c:pt idx="134">
                  <c:v>135.00</c:v>
                </c:pt>
                <c:pt idx="135">
                  <c:v>135.99</c:v>
                </c:pt>
                <c:pt idx="136">
                  <c:v>136.99</c:v>
                </c:pt>
                <c:pt idx="137">
                  <c:v>138.00</c:v>
                </c:pt>
                <c:pt idx="138">
                  <c:v>139.00</c:v>
                </c:pt>
                <c:pt idx="139">
                  <c:v>139.99</c:v>
                </c:pt>
                <c:pt idx="140">
                  <c:v>141.00</c:v>
                </c:pt>
                <c:pt idx="141">
                  <c:v>142.00</c:v>
                </c:pt>
                <c:pt idx="142">
                  <c:v>142.99</c:v>
                </c:pt>
                <c:pt idx="143">
                  <c:v>143.99</c:v>
                </c:pt>
                <c:pt idx="144">
                  <c:v>145.00</c:v>
                </c:pt>
                <c:pt idx="145">
                  <c:v>146.00</c:v>
                </c:pt>
                <c:pt idx="146">
                  <c:v>146.99</c:v>
                </c:pt>
                <c:pt idx="147">
                  <c:v>148.00</c:v>
                </c:pt>
                <c:pt idx="148">
                  <c:v>149.00</c:v>
                </c:pt>
                <c:pt idx="149">
                  <c:v>149.99</c:v>
                </c:pt>
                <c:pt idx="150">
                  <c:v>151.00</c:v>
                </c:pt>
                <c:pt idx="151">
                  <c:v>152.00</c:v>
                </c:pt>
                <c:pt idx="152">
                  <c:v>152.99</c:v>
                </c:pt>
                <c:pt idx="153">
                  <c:v>153.99</c:v>
                </c:pt>
                <c:pt idx="154">
                  <c:v>155.00</c:v>
                </c:pt>
                <c:pt idx="155">
                  <c:v>156.00</c:v>
                </c:pt>
                <c:pt idx="156">
                  <c:v>156.99</c:v>
                </c:pt>
                <c:pt idx="157">
                  <c:v>158.00</c:v>
                </c:pt>
                <c:pt idx="158">
                  <c:v>159.00</c:v>
                </c:pt>
                <c:pt idx="159">
                  <c:v>159.99</c:v>
                </c:pt>
                <c:pt idx="160">
                  <c:v>161.00</c:v>
                </c:pt>
                <c:pt idx="161">
                  <c:v>162.00</c:v>
                </c:pt>
                <c:pt idx="162">
                  <c:v>162.99</c:v>
                </c:pt>
                <c:pt idx="163">
                  <c:v>163.99</c:v>
                </c:pt>
                <c:pt idx="164">
                  <c:v>165.00</c:v>
                </c:pt>
                <c:pt idx="165">
                  <c:v>166.00</c:v>
                </c:pt>
                <c:pt idx="166">
                  <c:v>166.99</c:v>
                </c:pt>
                <c:pt idx="167">
                  <c:v>168.00</c:v>
                </c:pt>
                <c:pt idx="168">
                  <c:v>169.00</c:v>
                </c:pt>
                <c:pt idx="169">
                  <c:v>169.99</c:v>
                </c:pt>
                <c:pt idx="170">
                  <c:v>171.00</c:v>
                </c:pt>
                <c:pt idx="171">
                  <c:v>172.00</c:v>
                </c:pt>
                <c:pt idx="172">
                  <c:v>172.99</c:v>
                </c:pt>
                <c:pt idx="173">
                  <c:v>173.99</c:v>
                </c:pt>
                <c:pt idx="174">
                  <c:v>175.00</c:v>
                </c:pt>
                <c:pt idx="175">
                  <c:v>176.00</c:v>
                </c:pt>
                <c:pt idx="176">
                  <c:v>176.99</c:v>
                </c:pt>
                <c:pt idx="177">
                  <c:v>178.00</c:v>
                </c:pt>
                <c:pt idx="178">
                  <c:v>179.00</c:v>
                </c:pt>
                <c:pt idx="179">
                  <c:v>179.99</c:v>
                </c:pt>
                <c:pt idx="180">
                  <c:v>181.00</c:v>
                </c:pt>
                <c:pt idx="181">
                  <c:v>182.00</c:v>
                </c:pt>
                <c:pt idx="182">
                  <c:v>182.99</c:v>
                </c:pt>
                <c:pt idx="183">
                  <c:v>183.99</c:v>
                </c:pt>
                <c:pt idx="184">
                  <c:v>185.00</c:v>
                </c:pt>
                <c:pt idx="185">
                  <c:v>186.00</c:v>
                </c:pt>
                <c:pt idx="186">
                  <c:v>186.99</c:v>
                </c:pt>
                <c:pt idx="187">
                  <c:v>188.00</c:v>
                </c:pt>
                <c:pt idx="188">
                  <c:v>189.00</c:v>
                </c:pt>
                <c:pt idx="189">
                  <c:v>189.99</c:v>
                </c:pt>
                <c:pt idx="190">
                  <c:v>190.99</c:v>
                </c:pt>
                <c:pt idx="191">
                  <c:v>192.00</c:v>
                </c:pt>
                <c:pt idx="192">
                  <c:v>193.00</c:v>
                </c:pt>
                <c:pt idx="193">
                  <c:v>193.99</c:v>
                </c:pt>
                <c:pt idx="194">
                  <c:v>195.00</c:v>
                </c:pt>
                <c:pt idx="195">
                  <c:v>196.00</c:v>
                </c:pt>
                <c:pt idx="196">
                  <c:v>196.99</c:v>
                </c:pt>
                <c:pt idx="197">
                  <c:v>198.00</c:v>
                </c:pt>
                <c:pt idx="198">
                  <c:v>199.00</c:v>
                </c:pt>
                <c:pt idx="199">
                  <c:v>199.99</c:v>
                </c:pt>
                <c:pt idx="200">
                  <c:v>200.99</c:v>
                </c:pt>
                <c:pt idx="201">
                  <c:v>202.00</c:v>
                </c:pt>
                <c:pt idx="202">
                  <c:v>203.00</c:v>
                </c:pt>
                <c:pt idx="203">
                  <c:v>203.99</c:v>
                </c:pt>
                <c:pt idx="204">
                  <c:v>205.00</c:v>
                </c:pt>
                <c:pt idx="205">
                  <c:v>206.00</c:v>
                </c:pt>
                <c:pt idx="206">
                  <c:v>206.99</c:v>
                </c:pt>
                <c:pt idx="207">
                  <c:v>208.00</c:v>
                </c:pt>
                <c:pt idx="208">
                  <c:v>209.00</c:v>
                </c:pt>
                <c:pt idx="209">
                  <c:v>209.99</c:v>
                </c:pt>
                <c:pt idx="210">
                  <c:v>210.99</c:v>
                </c:pt>
                <c:pt idx="211">
                  <c:v>212.00</c:v>
                </c:pt>
                <c:pt idx="212">
                  <c:v>213.00</c:v>
                </c:pt>
                <c:pt idx="213">
                  <c:v>213.99</c:v>
                </c:pt>
                <c:pt idx="214">
                  <c:v>215.00</c:v>
                </c:pt>
                <c:pt idx="215">
                  <c:v>216.00</c:v>
                </c:pt>
                <c:pt idx="216">
                  <c:v>216.99</c:v>
                </c:pt>
                <c:pt idx="217">
                  <c:v>218.00</c:v>
                </c:pt>
                <c:pt idx="218">
                  <c:v>219.00</c:v>
                </c:pt>
                <c:pt idx="219">
                  <c:v>219.99</c:v>
                </c:pt>
                <c:pt idx="220">
                  <c:v>220.99</c:v>
                </c:pt>
                <c:pt idx="221">
                  <c:v>222.00</c:v>
                </c:pt>
                <c:pt idx="222">
                  <c:v>223.00</c:v>
                </c:pt>
                <c:pt idx="223">
                  <c:v>223.99</c:v>
                </c:pt>
                <c:pt idx="224">
                  <c:v>225.00</c:v>
                </c:pt>
                <c:pt idx="225">
                  <c:v>226.00</c:v>
                </c:pt>
                <c:pt idx="226">
                  <c:v>226.99</c:v>
                </c:pt>
                <c:pt idx="227">
                  <c:v>227.99</c:v>
                </c:pt>
                <c:pt idx="228">
                  <c:v>229.00</c:v>
                </c:pt>
                <c:pt idx="229">
                  <c:v>230.00</c:v>
                </c:pt>
                <c:pt idx="230">
                  <c:v>230.99</c:v>
                </c:pt>
                <c:pt idx="231">
                  <c:v>232.00</c:v>
                </c:pt>
                <c:pt idx="232">
                  <c:v>233.00</c:v>
                </c:pt>
                <c:pt idx="233">
                  <c:v>233.99</c:v>
                </c:pt>
                <c:pt idx="234">
                  <c:v>235.00</c:v>
                </c:pt>
                <c:pt idx="235">
                  <c:v>236.00</c:v>
                </c:pt>
                <c:pt idx="236">
                  <c:v>236.99</c:v>
                </c:pt>
                <c:pt idx="237">
                  <c:v>237.99</c:v>
                </c:pt>
                <c:pt idx="238">
                  <c:v>239.00</c:v>
                </c:pt>
                <c:pt idx="239">
                  <c:v>240.00</c:v>
                </c:pt>
                <c:pt idx="240">
                  <c:v>240.99</c:v>
                </c:pt>
                <c:pt idx="241">
                  <c:v>242.00</c:v>
                </c:pt>
                <c:pt idx="242">
                  <c:v>243.00</c:v>
                </c:pt>
                <c:pt idx="243">
                  <c:v>243.99</c:v>
                </c:pt>
                <c:pt idx="244">
                  <c:v>245.00</c:v>
                </c:pt>
                <c:pt idx="245">
                  <c:v>246.00</c:v>
                </c:pt>
                <c:pt idx="246">
                  <c:v>246.99</c:v>
                </c:pt>
                <c:pt idx="247">
                  <c:v>247.99</c:v>
                </c:pt>
                <c:pt idx="248">
                  <c:v>249.00</c:v>
                </c:pt>
                <c:pt idx="249">
                  <c:v>250.00</c:v>
                </c:pt>
                <c:pt idx="250">
                  <c:v>250.99</c:v>
                </c:pt>
                <c:pt idx="251">
                  <c:v>252.00</c:v>
                </c:pt>
                <c:pt idx="252">
                  <c:v>253.00</c:v>
                </c:pt>
                <c:pt idx="253">
                  <c:v>253.99</c:v>
                </c:pt>
                <c:pt idx="254">
                  <c:v>255.00</c:v>
                </c:pt>
                <c:pt idx="255">
                  <c:v>256.00</c:v>
                </c:pt>
                <c:pt idx="256">
                  <c:v>256.99</c:v>
                </c:pt>
                <c:pt idx="257">
                  <c:v>257.99</c:v>
                </c:pt>
                <c:pt idx="258">
                  <c:v>259.00</c:v>
                </c:pt>
                <c:pt idx="259">
                  <c:v>260.00</c:v>
                </c:pt>
                <c:pt idx="260">
                  <c:v>260.99</c:v>
                </c:pt>
                <c:pt idx="261">
                  <c:v>262.00</c:v>
                </c:pt>
                <c:pt idx="262">
                  <c:v>263.00</c:v>
                </c:pt>
                <c:pt idx="263">
                  <c:v>263.99</c:v>
                </c:pt>
                <c:pt idx="264">
                  <c:v>264.99</c:v>
                </c:pt>
                <c:pt idx="265">
                  <c:v>266.00</c:v>
                </c:pt>
                <c:pt idx="266">
                  <c:v>267.00</c:v>
                </c:pt>
                <c:pt idx="267">
                  <c:v>267.99</c:v>
                </c:pt>
                <c:pt idx="268">
                  <c:v>269.00</c:v>
                </c:pt>
                <c:pt idx="269">
                  <c:v>270.00</c:v>
                </c:pt>
                <c:pt idx="270">
                  <c:v>270.99</c:v>
                </c:pt>
                <c:pt idx="271">
                  <c:v>272.00</c:v>
                </c:pt>
                <c:pt idx="272">
                  <c:v>273.00</c:v>
                </c:pt>
                <c:pt idx="273">
                  <c:v>273.99</c:v>
                </c:pt>
                <c:pt idx="274">
                  <c:v>274.99</c:v>
                </c:pt>
                <c:pt idx="275">
                  <c:v>276.00</c:v>
                </c:pt>
                <c:pt idx="276">
                  <c:v>277.00</c:v>
                </c:pt>
                <c:pt idx="277">
                  <c:v>277.99</c:v>
                </c:pt>
                <c:pt idx="278">
                  <c:v>279.00</c:v>
                </c:pt>
                <c:pt idx="279">
                  <c:v>280.00</c:v>
                </c:pt>
                <c:pt idx="280">
                  <c:v>280.99</c:v>
                </c:pt>
                <c:pt idx="281">
                  <c:v>282.00</c:v>
                </c:pt>
                <c:pt idx="282">
                  <c:v>283.00</c:v>
                </c:pt>
                <c:pt idx="283">
                  <c:v>283.99</c:v>
                </c:pt>
                <c:pt idx="284">
                  <c:v>284.99</c:v>
                </c:pt>
                <c:pt idx="285">
                  <c:v>286.00</c:v>
                </c:pt>
                <c:pt idx="286">
                  <c:v>287.00</c:v>
                </c:pt>
                <c:pt idx="287">
                  <c:v>287.99</c:v>
                </c:pt>
                <c:pt idx="288">
                  <c:v>289.00</c:v>
                </c:pt>
                <c:pt idx="289">
                  <c:v>290.00</c:v>
                </c:pt>
                <c:pt idx="290">
                  <c:v>290.99</c:v>
                </c:pt>
                <c:pt idx="291">
                  <c:v>292.00</c:v>
                </c:pt>
                <c:pt idx="292">
                  <c:v>293.00</c:v>
                </c:pt>
                <c:pt idx="293">
                  <c:v>293.99</c:v>
                </c:pt>
                <c:pt idx="294">
                  <c:v>294.99</c:v>
                </c:pt>
                <c:pt idx="295">
                  <c:v>296.00</c:v>
                </c:pt>
                <c:pt idx="296">
                  <c:v>297.00</c:v>
                </c:pt>
                <c:pt idx="297">
                  <c:v>297.99</c:v>
                </c:pt>
                <c:pt idx="298">
                  <c:v>299.00</c:v>
                </c:pt>
                <c:pt idx="299">
                  <c:v>300.00</c:v>
                </c:pt>
                <c:pt idx="300">
                  <c:v>300.99</c:v>
                </c:pt>
                <c:pt idx="301">
                  <c:v>302.00</c:v>
                </c:pt>
                <c:pt idx="302">
                  <c:v>303.00</c:v>
                </c:pt>
                <c:pt idx="303">
                  <c:v>303.99</c:v>
                </c:pt>
                <c:pt idx="304">
                  <c:v>304.99</c:v>
                </c:pt>
                <c:pt idx="305">
                  <c:v>306.00</c:v>
                </c:pt>
                <c:pt idx="306">
                  <c:v>307.00</c:v>
                </c:pt>
                <c:pt idx="307">
                  <c:v>307.99</c:v>
                </c:pt>
                <c:pt idx="308">
                  <c:v>309.00</c:v>
                </c:pt>
                <c:pt idx="309">
                  <c:v>310.00</c:v>
                </c:pt>
                <c:pt idx="310">
                  <c:v>310.99</c:v>
                </c:pt>
                <c:pt idx="311">
                  <c:v>312.00</c:v>
                </c:pt>
                <c:pt idx="312">
                  <c:v>313.00</c:v>
                </c:pt>
                <c:pt idx="313">
                  <c:v>313.99</c:v>
                </c:pt>
                <c:pt idx="314">
                  <c:v>314.99</c:v>
                </c:pt>
                <c:pt idx="315">
                  <c:v>316.00</c:v>
                </c:pt>
                <c:pt idx="316">
                  <c:v>317.00</c:v>
                </c:pt>
                <c:pt idx="317">
                  <c:v>317.99</c:v>
                </c:pt>
                <c:pt idx="318">
                  <c:v>319.00</c:v>
                </c:pt>
                <c:pt idx="319">
                  <c:v>320.00</c:v>
                </c:pt>
                <c:pt idx="320">
                  <c:v>320.99</c:v>
                </c:pt>
                <c:pt idx="321">
                  <c:v>321.99</c:v>
                </c:pt>
                <c:pt idx="322">
                  <c:v>323.00</c:v>
                </c:pt>
                <c:pt idx="323">
                  <c:v>323.99</c:v>
                </c:pt>
                <c:pt idx="324">
                  <c:v>324.99</c:v>
                </c:pt>
                <c:pt idx="325">
                  <c:v>326.00</c:v>
                </c:pt>
                <c:pt idx="326">
                  <c:v>327.00</c:v>
                </c:pt>
                <c:pt idx="327">
                  <c:v>327.99</c:v>
                </c:pt>
                <c:pt idx="328">
                  <c:v>329.00</c:v>
                </c:pt>
                <c:pt idx="329">
                  <c:v>330.00</c:v>
                </c:pt>
                <c:pt idx="330">
                  <c:v>330.99</c:v>
                </c:pt>
                <c:pt idx="331">
                  <c:v>331.99</c:v>
                </c:pt>
                <c:pt idx="332">
                  <c:v>333.00</c:v>
                </c:pt>
                <c:pt idx="333">
                  <c:v>334.00</c:v>
                </c:pt>
                <c:pt idx="334">
                  <c:v>334.99</c:v>
                </c:pt>
                <c:pt idx="335">
                  <c:v>336.00</c:v>
                </c:pt>
                <c:pt idx="336">
                  <c:v>337.00</c:v>
                </c:pt>
                <c:pt idx="337">
                  <c:v>337.99</c:v>
                </c:pt>
                <c:pt idx="338">
                  <c:v>339.00</c:v>
                </c:pt>
                <c:pt idx="339">
                  <c:v>340.00</c:v>
                </c:pt>
                <c:pt idx="340">
                  <c:v>340.99</c:v>
                </c:pt>
                <c:pt idx="341">
                  <c:v>341.99</c:v>
                </c:pt>
                <c:pt idx="342">
                  <c:v>343.00</c:v>
                </c:pt>
                <c:pt idx="343">
                  <c:v>344.00</c:v>
                </c:pt>
                <c:pt idx="344">
                  <c:v>344.99</c:v>
                </c:pt>
                <c:pt idx="345">
                  <c:v>346.00</c:v>
                </c:pt>
                <c:pt idx="346">
                  <c:v>347.00</c:v>
                </c:pt>
                <c:pt idx="347">
                  <c:v>347.99</c:v>
                </c:pt>
                <c:pt idx="348">
                  <c:v>349.00</c:v>
                </c:pt>
                <c:pt idx="349">
                  <c:v>350.00</c:v>
                </c:pt>
                <c:pt idx="350">
                  <c:v>350.99</c:v>
                </c:pt>
                <c:pt idx="351">
                  <c:v>351.99</c:v>
                </c:pt>
                <c:pt idx="352">
                  <c:v>353.00</c:v>
                </c:pt>
                <c:pt idx="353">
                  <c:v>354.00</c:v>
                </c:pt>
                <c:pt idx="354">
                  <c:v>354.99</c:v>
                </c:pt>
                <c:pt idx="355">
                  <c:v>356.00</c:v>
                </c:pt>
                <c:pt idx="356">
                  <c:v>357.00</c:v>
                </c:pt>
                <c:pt idx="357">
                  <c:v>357.99</c:v>
                </c:pt>
                <c:pt idx="358">
                  <c:v>359.00</c:v>
                </c:pt>
                <c:pt idx="359">
                  <c:v>360.00</c:v>
                </c:pt>
                <c:pt idx="360">
                  <c:v>360.99</c:v>
                </c:pt>
                <c:pt idx="361">
                  <c:v>361.99</c:v>
                </c:pt>
                <c:pt idx="362">
                  <c:v>363.00</c:v>
                </c:pt>
                <c:pt idx="363">
                  <c:v>364.00</c:v>
                </c:pt>
                <c:pt idx="364">
                  <c:v>364.99</c:v>
                </c:pt>
                <c:pt idx="365">
                  <c:v>366.00</c:v>
                </c:pt>
                <c:pt idx="366">
                  <c:v>367.00</c:v>
                </c:pt>
                <c:pt idx="367">
                  <c:v>367.99</c:v>
                </c:pt>
                <c:pt idx="368">
                  <c:v>368.99</c:v>
                </c:pt>
                <c:pt idx="369">
                  <c:v>370.00</c:v>
                </c:pt>
                <c:pt idx="370">
                  <c:v>371.00</c:v>
                </c:pt>
                <c:pt idx="371">
                  <c:v>371.99</c:v>
                </c:pt>
                <c:pt idx="372">
                  <c:v>373.00</c:v>
                </c:pt>
                <c:pt idx="373">
                  <c:v>374.00</c:v>
                </c:pt>
                <c:pt idx="374">
                  <c:v>374.99</c:v>
                </c:pt>
                <c:pt idx="375">
                  <c:v>376.00</c:v>
                </c:pt>
                <c:pt idx="376">
                  <c:v>377.00</c:v>
                </c:pt>
                <c:pt idx="377">
                  <c:v>377.99</c:v>
                </c:pt>
                <c:pt idx="378">
                  <c:v>378.99</c:v>
                </c:pt>
                <c:pt idx="379">
                  <c:v>380.00</c:v>
                </c:pt>
                <c:pt idx="380">
                  <c:v>381.00</c:v>
                </c:pt>
                <c:pt idx="381">
                  <c:v>381.99</c:v>
                </c:pt>
                <c:pt idx="382">
                  <c:v>383.00</c:v>
                </c:pt>
                <c:pt idx="383">
                  <c:v>384.00</c:v>
                </c:pt>
                <c:pt idx="384">
                  <c:v>384.99</c:v>
                </c:pt>
                <c:pt idx="385">
                  <c:v>386.00</c:v>
                </c:pt>
                <c:pt idx="386">
                  <c:v>387.00</c:v>
                </c:pt>
                <c:pt idx="387">
                  <c:v>387.99</c:v>
                </c:pt>
                <c:pt idx="388">
                  <c:v>388.99</c:v>
                </c:pt>
                <c:pt idx="389">
                  <c:v>390.00</c:v>
                </c:pt>
                <c:pt idx="390">
                  <c:v>391.00</c:v>
                </c:pt>
                <c:pt idx="391">
                  <c:v>391.99</c:v>
                </c:pt>
                <c:pt idx="392">
                  <c:v>393.00</c:v>
                </c:pt>
                <c:pt idx="393">
                  <c:v>394.00</c:v>
                </c:pt>
                <c:pt idx="394">
                  <c:v>394.99</c:v>
                </c:pt>
                <c:pt idx="395">
                  <c:v>396.00</c:v>
                </c:pt>
                <c:pt idx="396">
                  <c:v>397.00</c:v>
                </c:pt>
                <c:pt idx="397">
                  <c:v>397.99</c:v>
                </c:pt>
                <c:pt idx="398">
                  <c:v>398.99</c:v>
                </c:pt>
                <c:pt idx="399">
                  <c:v>400.00</c:v>
                </c:pt>
                <c:pt idx="400">
                  <c:v>401.00</c:v>
                </c:pt>
                <c:pt idx="401">
                  <c:v>401.99</c:v>
                </c:pt>
                <c:pt idx="402">
                  <c:v>403.00</c:v>
                </c:pt>
                <c:pt idx="403">
                  <c:v>404.00</c:v>
                </c:pt>
                <c:pt idx="404">
                  <c:v>404.99</c:v>
                </c:pt>
                <c:pt idx="405">
                  <c:v>406.00</c:v>
                </c:pt>
                <c:pt idx="406">
                  <c:v>407.00</c:v>
                </c:pt>
                <c:pt idx="407">
                  <c:v>407.99</c:v>
                </c:pt>
                <c:pt idx="408">
                  <c:v>408.99</c:v>
                </c:pt>
                <c:pt idx="409">
                  <c:v>410.00</c:v>
                </c:pt>
                <c:pt idx="410">
                  <c:v>411.00</c:v>
                </c:pt>
                <c:pt idx="411">
                  <c:v>411.99</c:v>
                </c:pt>
                <c:pt idx="412">
                  <c:v>413.00</c:v>
                </c:pt>
                <c:pt idx="413">
                  <c:v>414.00</c:v>
                </c:pt>
                <c:pt idx="414">
                  <c:v>414.99</c:v>
                </c:pt>
                <c:pt idx="415">
                  <c:v>415.99</c:v>
                </c:pt>
                <c:pt idx="416">
                  <c:v>417.00</c:v>
                </c:pt>
                <c:pt idx="417">
                  <c:v>418.00</c:v>
                </c:pt>
                <c:pt idx="418">
                  <c:v>418.99</c:v>
                </c:pt>
                <c:pt idx="419">
                  <c:v>420.00</c:v>
                </c:pt>
                <c:pt idx="420">
                  <c:v>421.00</c:v>
                </c:pt>
                <c:pt idx="421">
                  <c:v>421.99</c:v>
                </c:pt>
                <c:pt idx="422">
                  <c:v>423.00</c:v>
                </c:pt>
                <c:pt idx="423">
                  <c:v>424.00</c:v>
                </c:pt>
                <c:pt idx="424">
                  <c:v>424.99</c:v>
                </c:pt>
                <c:pt idx="425">
                  <c:v>425.99</c:v>
                </c:pt>
                <c:pt idx="426">
                  <c:v>427.00</c:v>
                </c:pt>
                <c:pt idx="427">
                  <c:v>428.00</c:v>
                </c:pt>
                <c:pt idx="428">
                  <c:v>428.99</c:v>
                </c:pt>
                <c:pt idx="429">
                  <c:v>430.00</c:v>
                </c:pt>
                <c:pt idx="430">
                  <c:v>431.00</c:v>
                </c:pt>
                <c:pt idx="431">
                  <c:v>431.99</c:v>
                </c:pt>
                <c:pt idx="432">
                  <c:v>433.00</c:v>
                </c:pt>
                <c:pt idx="433">
                  <c:v>434.00</c:v>
                </c:pt>
                <c:pt idx="434">
                  <c:v>434.99</c:v>
                </c:pt>
                <c:pt idx="435">
                  <c:v>435.99</c:v>
                </c:pt>
                <c:pt idx="436">
                  <c:v>437.00</c:v>
                </c:pt>
                <c:pt idx="437">
                  <c:v>438.00</c:v>
                </c:pt>
                <c:pt idx="438">
                  <c:v>438.99</c:v>
                </c:pt>
                <c:pt idx="439">
                  <c:v>440.00</c:v>
                </c:pt>
                <c:pt idx="440">
                  <c:v>441.00</c:v>
                </c:pt>
                <c:pt idx="441">
                  <c:v>441.99</c:v>
                </c:pt>
                <c:pt idx="442">
                  <c:v>443.00</c:v>
                </c:pt>
                <c:pt idx="443">
                  <c:v>444.00</c:v>
                </c:pt>
                <c:pt idx="444">
                  <c:v>444.99</c:v>
                </c:pt>
                <c:pt idx="445">
                  <c:v>445.99</c:v>
                </c:pt>
                <c:pt idx="446">
                  <c:v>447.00</c:v>
                </c:pt>
                <c:pt idx="447">
                  <c:v>448.00</c:v>
                </c:pt>
                <c:pt idx="448">
                  <c:v>448.99</c:v>
                </c:pt>
                <c:pt idx="449">
                  <c:v>450.00</c:v>
                </c:pt>
                <c:pt idx="450">
                  <c:v>451.00</c:v>
                </c:pt>
                <c:pt idx="451">
                  <c:v>451.99</c:v>
                </c:pt>
                <c:pt idx="452">
                  <c:v>453.00</c:v>
                </c:pt>
                <c:pt idx="453">
                  <c:v>454.00</c:v>
                </c:pt>
                <c:pt idx="454">
                  <c:v>454.99</c:v>
                </c:pt>
                <c:pt idx="455">
                  <c:v>455.99</c:v>
                </c:pt>
                <c:pt idx="456">
                  <c:v>457.00</c:v>
                </c:pt>
                <c:pt idx="457">
                  <c:v>458.00</c:v>
                </c:pt>
                <c:pt idx="458">
                  <c:v>458.99</c:v>
                </c:pt>
                <c:pt idx="459">
                  <c:v>460.00</c:v>
                </c:pt>
                <c:pt idx="460">
                  <c:v>461.00</c:v>
                </c:pt>
                <c:pt idx="461">
                  <c:v>461.99</c:v>
                </c:pt>
                <c:pt idx="462">
                  <c:v>462.99</c:v>
                </c:pt>
                <c:pt idx="463">
                  <c:v>464.00</c:v>
                </c:pt>
                <c:pt idx="464">
                  <c:v>464.99</c:v>
                </c:pt>
                <c:pt idx="465">
                  <c:v>465.99</c:v>
                </c:pt>
                <c:pt idx="466">
                  <c:v>467.00</c:v>
                </c:pt>
                <c:pt idx="467">
                  <c:v>468.00</c:v>
                </c:pt>
                <c:pt idx="468">
                  <c:v>468.99</c:v>
                </c:pt>
                <c:pt idx="469">
                  <c:v>470.00</c:v>
                </c:pt>
                <c:pt idx="470">
                  <c:v>471.00</c:v>
                </c:pt>
                <c:pt idx="471">
                  <c:v>471.99</c:v>
                </c:pt>
                <c:pt idx="472">
                  <c:v>472.99</c:v>
                </c:pt>
                <c:pt idx="473">
                  <c:v>474.00</c:v>
                </c:pt>
                <c:pt idx="474">
                  <c:v>475.00</c:v>
                </c:pt>
                <c:pt idx="475">
                  <c:v>475.99</c:v>
                </c:pt>
                <c:pt idx="476">
                  <c:v>477.00</c:v>
                </c:pt>
                <c:pt idx="477">
                  <c:v>478.00</c:v>
                </c:pt>
                <c:pt idx="478">
                  <c:v>478.99</c:v>
                </c:pt>
                <c:pt idx="479">
                  <c:v>480.00</c:v>
                </c:pt>
                <c:pt idx="480">
                  <c:v>481.00</c:v>
                </c:pt>
                <c:pt idx="481">
                  <c:v>481.99</c:v>
                </c:pt>
                <c:pt idx="482">
                  <c:v>482.99</c:v>
                </c:pt>
                <c:pt idx="483">
                  <c:v>484.00</c:v>
                </c:pt>
                <c:pt idx="484">
                  <c:v>485.00</c:v>
                </c:pt>
                <c:pt idx="485">
                  <c:v>485.99</c:v>
                </c:pt>
                <c:pt idx="486">
                  <c:v>487.00</c:v>
                </c:pt>
                <c:pt idx="487">
                  <c:v>488.00</c:v>
                </c:pt>
                <c:pt idx="488">
                  <c:v>488.99</c:v>
                </c:pt>
                <c:pt idx="489">
                  <c:v>490.00</c:v>
                </c:pt>
                <c:pt idx="490">
                  <c:v>491.00</c:v>
                </c:pt>
                <c:pt idx="491">
                  <c:v>491.99</c:v>
                </c:pt>
                <c:pt idx="492">
                  <c:v>492.99</c:v>
                </c:pt>
                <c:pt idx="493">
                  <c:v>494.00</c:v>
                </c:pt>
                <c:pt idx="494">
                  <c:v>495.00</c:v>
                </c:pt>
                <c:pt idx="495">
                  <c:v>495.99</c:v>
                </c:pt>
                <c:pt idx="496">
                  <c:v>497.00</c:v>
                </c:pt>
                <c:pt idx="497">
                  <c:v>498.00</c:v>
                </c:pt>
                <c:pt idx="498">
                  <c:v>498.99</c:v>
                </c:pt>
                <c:pt idx="499">
                  <c:v>500.00</c:v>
                </c:pt>
                <c:pt idx="500">
                  <c:v>501.00</c:v>
                </c:pt>
                <c:pt idx="501">
                  <c:v>501.99</c:v>
                </c:pt>
                <c:pt idx="502">
                  <c:v>502.99</c:v>
                </c:pt>
                <c:pt idx="503">
                  <c:v>504.00</c:v>
                </c:pt>
                <c:pt idx="504">
                  <c:v>505.00</c:v>
                </c:pt>
                <c:pt idx="505">
                  <c:v>505.99</c:v>
                </c:pt>
                <c:pt idx="506">
                  <c:v>507.00</c:v>
                </c:pt>
                <c:pt idx="507">
                  <c:v>508.00</c:v>
                </c:pt>
                <c:pt idx="508">
                  <c:v>508.99</c:v>
                </c:pt>
                <c:pt idx="509">
                  <c:v>510.00</c:v>
                </c:pt>
                <c:pt idx="510">
                  <c:v>511.00</c:v>
                </c:pt>
                <c:pt idx="511">
                  <c:v>511.99</c:v>
                </c:pt>
                <c:pt idx="512">
                  <c:v>512.99</c:v>
                </c:pt>
                <c:pt idx="513">
                  <c:v>514.00</c:v>
                </c:pt>
                <c:pt idx="514">
                  <c:v>515.00</c:v>
                </c:pt>
                <c:pt idx="515">
                  <c:v>515.99</c:v>
                </c:pt>
                <c:pt idx="516">
                  <c:v>517.00</c:v>
                </c:pt>
                <c:pt idx="517">
                  <c:v>518.00</c:v>
                </c:pt>
                <c:pt idx="518">
                  <c:v>518.99</c:v>
                </c:pt>
                <c:pt idx="519">
                  <c:v>519.99</c:v>
                </c:pt>
                <c:pt idx="520">
                  <c:v>521.00</c:v>
                </c:pt>
                <c:pt idx="521">
                  <c:v>522.00</c:v>
                </c:pt>
                <c:pt idx="522">
                  <c:v>522.99</c:v>
                </c:pt>
                <c:pt idx="523">
                  <c:v>524.00</c:v>
                </c:pt>
                <c:pt idx="524">
                  <c:v>525.00</c:v>
                </c:pt>
                <c:pt idx="525">
                  <c:v>525.99</c:v>
                </c:pt>
                <c:pt idx="526">
                  <c:v>527.00</c:v>
                </c:pt>
                <c:pt idx="527">
                  <c:v>528.00</c:v>
                </c:pt>
                <c:pt idx="528">
                  <c:v>528.99</c:v>
                </c:pt>
                <c:pt idx="529">
                  <c:v>529.99</c:v>
                </c:pt>
                <c:pt idx="530">
                  <c:v>531.00</c:v>
                </c:pt>
                <c:pt idx="531">
                  <c:v>532.00</c:v>
                </c:pt>
                <c:pt idx="532">
                  <c:v>532.99</c:v>
                </c:pt>
                <c:pt idx="533">
                  <c:v>534.00</c:v>
                </c:pt>
                <c:pt idx="534">
                  <c:v>535.00</c:v>
                </c:pt>
                <c:pt idx="535">
                  <c:v>535.99</c:v>
                </c:pt>
                <c:pt idx="536">
                  <c:v>537.00</c:v>
                </c:pt>
                <c:pt idx="537">
                  <c:v>538.00</c:v>
                </c:pt>
                <c:pt idx="538">
                  <c:v>538.99</c:v>
                </c:pt>
                <c:pt idx="539">
                  <c:v>539.99</c:v>
                </c:pt>
                <c:pt idx="540">
                  <c:v>541.00</c:v>
                </c:pt>
                <c:pt idx="541">
                  <c:v>542.00</c:v>
                </c:pt>
                <c:pt idx="542">
                  <c:v>542.99</c:v>
                </c:pt>
                <c:pt idx="543">
                  <c:v>544.00</c:v>
                </c:pt>
                <c:pt idx="544">
                  <c:v>545.00</c:v>
                </c:pt>
                <c:pt idx="545">
                  <c:v>545.99</c:v>
                </c:pt>
                <c:pt idx="546">
                  <c:v>547.00</c:v>
                </c:pt>
                <c:pt idx="547">
                  <c:v>548.00</c:v>
                </c:pt>
                <c:pt idx="548">
                  <c:v>548.99</c:v>
                </c:pt>
                <c:pt idx="549">
                  <c:v>549.99</c:v>
                </c:pt>
                <c:pt idx="550">
                  <c:v>551.00</c:v>
                </c:pt>
                <c:pt idx="551">
                  <c:v>552.00</c:v>
                </c:pt>
                <c:pt idx="552">
                  <c:v>552.99</c:v>
                </c:pt>
                <c:pt idx="553">
                  <c:v>554.00</c:v>
                </c:pt>
                <c:pt idx="554">
                  <c:v>555.00</c:v>
                </c:pt>
                <c:pt idx="555">
                  <c:v>555.99</c:v>
                </c:pt>
                <c:pt idx="556">
                  <c:v>557.00</c:v>
                </c:pt>
                <c:pt idx="557">
                  <c:v>558.00</c:v>
                </c:pt>
                <c:pt idx="558">
                  <c:v>558.99</c:v>
                </c:pt>
                <c:pt idx="559">
                  <c:v>559.99</c:v>
                </c:pt>
                <c:pt idx="560">
                  <c:v>561.00</c:v>
                </c:pt>
                <c:pt idx="561">
                  <c:v>562.00</c:v>
                </c:pt>
                <c:pt idx="562">
                  <c:v>562.99</c:v>
                </c:pt>
                <c:pt idx="563">
                  <c:v>564.00</c:v>
                </c:pt>
                <c:pt idx="564">
                  <c:v>565.00</c:v>
                </c:pt>
                <c:pt idx="565">
                  <c:v>565.99</c:v>
                </c:pt>
                <c:pt idx="566">
                  <c:v>566.99</c:v>
                </c:pt>
                <c:pt idx="567">
                  <c:v>568.00</c:v>
                </c:pt>
                <c:pt idx="568">
                  <c:v>569.00</c:v>
                </c:pt>
                <c:pt idx="569">
                  <c:v>569.99</c:v>
                </c:pt>
                <c:pt idx="570">
                  <c:v>571.00</c:v>
                </c:pt>
                <c:pt idx="571">
                  <c:v>572.00</c:v>
                </c:pt>
                <c:pt idx="572">
                  <c:v>572.99</c:v>
                </c:pt>
                <c:pt idx="573">
                  <c:v>574.00</c:v>
                </c:pt>
                <c:pt idx="574">
                  <c:v>575.00</c:v>
                </c:pt>
                <c:pt idx="575">
                  <c:v>575.99</c:v>
                </c:pt>
                <c:pt idx="576">
                  <c:v>576.99</c:v>
                </c:pt>
                <c:pt idx="577">
                  <c:v>578.00</c:v>
                </c:pt>
                <c:pt idx="578">
                  <c:v>579.00</c:v>
                </c:pt>
                <c:pt idx="579">
                  <c:v>579.99</c:v>
                </c:pt>
                <c:pt idx="580">
                  <c:v>581.00</c:v>
                </c:pt>
                <c:pt idx="581">
                  <c:v>582.00</c:v>
                </c:pt>
                <c:pt idx="582">
                  <c:v>582.99</c:v>
                </c:pt>
                <c:pt idx="583">
                  <c:v>584.00</c:v>
                </c:pt>
                <c:pt idx="584">
                  <c:v>585.00</c:v>
                </c:pt>
                <c:pt idx="585">
                  <c:v>585.99</c:v>
                </c:pt>
                <c:pt idx="586">
                  <c:v>586.99</c:v>
                </c:pt>
                <c:pt idx="587">
                  <c:v>588.00</c:v>
                </c:pt>
                <c:pt idx="588">
                  <c:v>589.00</c:v>
                </c:pt>
                <c:pt idx="589">
                  <c:v>589.99</c:v>
                </c:pt>
                <c:pt idx="590">
                  <c:v>591.00</c:v>
                </c:pt>
                <c:pt idx="591">
                  <c:v>592.00</c:v>
                </c:pt>
                <c:pt idx="592">
                  <c:v>592.99</c:v>
                </c:pt>
                <c:pt idx="593">
                  <c:v>594.00</c:v>
                </c:pt>
                <c:pt idx="594">
                  <c:v>595.00</c:v>
                </c:pt>
                <c:pt idx="595">
                  <c:v>595.99</c:v>
                </c:pt>
                <c:pt idx="596">
                  <c:v>596.99</c:v>
                </c:pt>
                <c:pt idx="597">
                  <c:v>598.00</c:v>
                </c:pt>
                <c:pt idx="598">
                  <c:v>599.00</c:v>
                </c:pt>
                <c:pt idx="599">
                  <c:v>599.99</c:v>
                </c:pt>
                <c:pt idx="600">
                  <c:v>601.00</c:v>
                </c:pt>
                <c:pt idx="601">
                  <c:v>602.00</c:v>
                </c:pt>
                <c:pt idx="602">
                  <c:v>602.99</c:v>
                </c:pt>
                <c:pt idx="603">
                  <c:v>604.00</c:v>
                </c:pt>
                <c:pt idx="604">
                  <c:v>605.00</c:v>
                </c:pt>
                <c:pt idx="605">
                  <c:v>605.99</c:v>
                </c:pt>
                <c:pt idx="606">
                  <c:v>606.99</c:v>
                </c:pt>
                <c:pt idx="607">
                  <c:v>608.00</c:v>
                </c:pt>
                <c:pt idx="608">
                  <c:v>609.00</c:v>
                </c:pt>
                <c:pt idx="609">
                  <c:v>609.99</c:v>
                </c:pt>
                <c:pt idx="610">
                  <c:v>611.00</c:v>
                </c:pt>
                <c:pt idx="611">
                  <c:v>612.00</c:v>
                </c:pt>
                <c:pt idx="612">
                  <c:v>612.99</c:v>
                </c:pt>
                <c:pt idx="613">
                  <c:v>613.99</c:v>
                </c:pt>
                <c:pt idx="614">
                  <c:v>615.00</c:v>
                </c:pt>
                <c:pt idx="615">
                  <c:v>615.99</c:v>
                </c:pt>
                <c:pt idx="616">
                  <c:v>616.99</c:v>
                </c:pt>
                <c:pt idx="617">
                  <c:v>618.00</c:v>
                </c:pt>
                <c:pt idx="618">
                  <c:v>619.00</c:v>
                </c:pt>
                <c:pt idx="619">
                  <c:v>619.99</c:v>
                </c:pt>
                <c:pt idx="620">
                  <c:v>621.00</c:v>
                </c:pt>
                <c:pt idx="621">
                  <c:v>622.00</c:v>
                </c:pt>
                <c:pt idx="622">
                  <c:v>622.99</c:v>
                </c:pt>
                <c:pt idx="623">
                  <c:v>623.99</c:v>
                </c:pt>
                <c:pt idx="624">
                  <c:v>625.00</c:v>
                </c:pt>
                <c:pt idx="625">
                  <c:v>626.00</c:v>
                </c:pt>
                <c:pt idx="626">
                  <c:v>626.99</c:v>
                </c:pt>
                <c:pt idx="627">
                  <c:v>628.00</c:v>
                </c:pt>
                <c:pt idx="628">
                  <c:v>629.00</c:v>
                </c:pt>
                <c:pt idx="629">
                  <c:v>629.99</c:v>
                </c:pt>
                <c:pt idx="630">
                  <c:v>631.00</c:v>
                </c:pt>
                <c:pt idx="631">
                  <c:v>632.00</c:v>
                </c:pt>
                <c:pt idx="632">
                  <c:v>632.99</c:v>
                </c:pt>
                <c:pt idx="633">
                  <c:v>633.99</c:v>
                </c:pt>
                <c:pt idx="634">
                  <c:v>635.00</c:v>
                </c:pt>
                <c:pt idx="635">
                  <c:v>636.00</c:v>
                </c:pt>
                <c:pt idx="636">
                  <c:v>636.99</c:v>
                </c:pt>
                <c:pt idx="637">
                  <c:v>638.00</c:v>
                </c:pt>
                <c:pt idx="638">
                  <c:v>639.00</c:v>
                </c:pt>
                <c:pt idx="639">
                  <c:v>639.99</c:v>
                </c:pt>
                <c:pt idx="640">
                  <c:v>641.00</c:v>
                </c:pt>
                <c:pt idx="641">
                  <c:v>642.00</c:v>
                </c:pt>
                <c:pt idx="642">
                  <c:v>642.99</c:v>
                </c:pt>
                <c:pt idx="643">
                  <c:v>643.99</c:v>
                </c:pt>
                <c:pt idx="644">
                  <c:v>645.00</c:v>
                </c:pt>
                <c:pt idx="645">
                  <c:v>646.00</c:v>
                </c:pt>
                <c:pt idx="646">
                  <c:v>646.99</c:v>
                </c:pt>
                <c:pt idx="647">
                  <c:v>648.00</c:v>
                </c:pt>
                <c:pt idx="648">
                  <c:v>649.00</c:v>
                </c:pt>
                <c:pt idx="649">
                  <c:v>649.99</c:v>
                </c:pt>
                <c:pt idx="650">
                  <c:v>651.00</c:v>
                </c:pt>
                <c:pt idx="651">
                  <c:v>652.00</c:v>
                </c:pt>
                <c:pt idx="652">
                  <c:v>652.99</c:v>
                </c:pt>
                <c:pt idx="653">
                  <c:v>653.99</c:v>
                </c:pt>
                <c:pt idx="654">
                  <c:v>655.00</c:v>
                </c:pt>
                <c:pt idx="655">
                  <c:v>656.00</c:v>
                </c:pt>
                <c:pt idx="656">
                  <c:v>656.99</c:v>
                </c:pt>
                <c:pt idx="657">
                  <c:v>658.00</c:v>
                </c:pt>
                <c:pt idx="658">
                  <c:v>659.00</c:v>
                </c:pt>
                <c:pt idx="659">
                  <c:v>659.99</c:v>
                </c:pt>
                <c:pt idx="660">
                  <c:v>660.99</c:v>
                </c:pt>
                <c:pt idx="661">
                  <c:v>662.00</c:v>
                </c:pt>
                <c:pt idx="662">
                  <c:v>662.99</c:v>
                </c:pt>
                <c:pt idx="663">
                  <c:v>663.99</c:v>
                </c:pt>
                <c:pt idx="664">
                  <c:v>665.00</c:v>
                </c:pt>
                <c:pt idx="665">
                  <c:v>666.00</c:v>
                </c:pt>
                <c:pt idx="666">
                  <c:v>666.99</c:v>
                </c:pt>
                <c:pt idx="667">
                  <c:v>668.00</c:v>
                </c:pt>
                <c:pt idx="668">
                  <c:v>669.00</c:v>
                </c:pt>
                <c:pt idx="669">
                  <c:v>669.99</c:v>
                </c:pt>
                <c:pt idx="670">
                  <c:v>670.99</c:v>
                </c:pt>
                <c:pt idx="671">
                  <c:v>672.00</c:v>
                </c:pt>
                <c:pt idx="672">
                  <c:v>673.00</c:v>
                </c:pt>
                <c:pt idx="673">
                  <c:v>673.99</c:v>
                </c:pt>
                <c:pt idx="674">
                  <c:v>675.00</c:v>
                </c:pt>
                <c:pt idx="675">
                  <c:v>676.00</c:v>
                </c:pt>
                <c:pt idx="676">
                  <c:v>676.99</c:v>
                </c:pt>
                <c:pt idx="677">
                  <c:v>678.00</c:v>
                </c:pt>
                <c:pt idx="678">
                  <c:v>679.00</c:v>
                </c:pt>
                <c:pt idx="679">
                  <c:v>679.99</c:v>
                </c:pt>
                <c:pt idx="680">
                  <c:v>680.99</c:v>
                </c:pt>
                <c:pt idx="681">
                  <c:v>682.00</c:v>
                </c:pt>
                <c:pt idx="682">
                  <c:v>683.00</c:v>
                </c:pt>
                <c:pt idx="683">
                  <c:v>683.99</c:v>
                </c:pt>
                <c:pt idx="684">
                  <c:v>685.00</c:v>
                </c:pt>
                <c:pt idx="685">
                  <c:v>686.00</c:v>
                </c:pt>
                <c:pt idx="686">
                  <c:v>686.99</c:v>
                </c:pt>
                <c:pt idx="687">
                  <c:v>688.00</c:v>
                </c:pt>
                <c:pt idx="688">
                  <c:v>689.00</c:v>
                </c:pt>
                <c:pt idx="689">
                  <c:v>689.99</c:v>
                </c:pt>
                <c:pt idx="690">
                  <c:v>690.99</c:v>
                </c:pt>
                <c:pt idx="691">
                  <c:v>692.00</c:v>
                </c:pt>
                <c:pt idx="692">
                  <c:v>693.00</c:v>
                </c:pt>
                <c:pt idx="693">
                  <c:v>693.99</c:v>
                </c:pt>
                <c:pt idx="694">
                  <c:v>695.00</c:v>
                </c:pt>
                <c:pt idx="695">
                  <c:v>696.00</c:v>
                </c:pt>
                <c:pt idx="696">
                  <c:v>696.99</c:v>
                </c:pt>
                <c:pt idx="697">
                  <c:v>697.99</c:v>
                </c:pt>
                <c:pt idx="698">
                  <c:v>699.00</c:v>
                </c:pt>
                <c:pt idx="699">
                  <c:v>700.00</c:v>
                </c:pt>
                <c:pt idx="700">
                  <c:v>700.99</c:v>
                </c:pt>
                <c:pt idx="701">
                  <c:v>702.00</c:v>
                </c:pt>
                <c:pt idx="702">
                  <c:v>703.00</c:v>
                </c:pt>
                <c:pt idx="703">
                  <c:v>703.99</c:v>
                </c:pt>
                <c:pt idx="704">
                  <c:v>705.00</c:v>
                </c:pt>
                <c:pt idx="705">
                  <c:v>706.00</c:v>
                </c:pt>
                <c:pt idx="706">
                  <c:v>706.99</c:v>
                </c:pt>
                <c:pt idx="707">
                  <c:v>707.99</c:v>
                </c:pt>
                <c:pt idx="708">
                  <c:v>709.00</c:v>
                </c:pt>
                <c:pt idx="709">
                  <c:v>710.00</c:v>
                </c:pt>
                <c:pt idx="710">
                  <c:v>710.99</c:v>
                </c:pt>
                <c:pt idx="711">
                  <c:v>712.00</c:v>
                </c:pt>
                <c:pt idx="712">
                  <c:v>713.00</c:v>
                </c:pt>
                <c:pt idx="713">
                  <c:v>713.99</c:v>
                </c:pt>
                <c:pt idx="714">
                  <c:v>715.00</c:v>
                </c:pt>
                <c:pt idx="715">
                  <c:v>716.00</c:v>
                </c:pt>
                <c:pt idx="716">
                  <c:v>716.99</c:v>
                </c:pt>
                <c:pt idx="717">
                  <c:v>717.99</c:v>
                </c:pt>
                <c:pt idx="718">
                  <c:v>719.00</c:v>
                </c:pt>
                <c:pt idx="719">
                  <c:v>720.00</c:v>
                </c:pt>
                <c:pt idx="720">
                  <c:v>720.99</c:v>
                </c:pt>
                <c:pt idx="721">
                  <c:v>722.00</c:v>
                </c:pt>
                <c:pt idx="722">
                  <c:v>723.00</c:v>
                </c:pt>
                <c:pt idx="723">
                  <c:v>723.99</c:v>
                </c:pt>
                <c:pt idx="724">
                  <c:v>725.00</c:v>
                </c:pt>
                <c:pt idx="725">
                  <c:v>726.00</c:v>
                </c:pt>
                <c:pt idx="726">
                  <c:v>726.99</c:v>
                </c:pt>
                <c:pt idx="727">
                  <c:v>727.99</c:v>
                </c:pt>
                <c:pt idx="728">
                  <c:v>729.00</c:v>
                </c:pt>
                <c:pt idx="729">
                  <c:v>730.00</c:v>
                </c:pt>
                <c:pt idx="730">
                  <c:v>730.99</c:v>
                </c:pt>
                <c:pt idx="731">
                  <c:v>732.00</c:v>
                </c:pt>
                <c:pt idx="732">
                  <c:v>733.00</c:v>
                </c:pt>
                <c:pt idx="733">
                  <c:v>733.99</c:v>
                </c:pt>
                <c:pt idx="734">
                  <c:v>735.00</c:v>
                </c:pt>
                <c:pt idx="735">
                  <c:v>736.00</c:v>
                </c:pt>
                <c:pt idx="736">
                  <c:v>736.99</c:v>
                </c:pt>
                <c:pt idx="737">
                  <c:v>737.99</c:v>
                </c:pt>
                <c:pt idx="738">
                  <c:v>739.00</c:v>
                </c:pt>
                <c:pt idx="739">
                  <c:v>740.00</c:v>
                </c:pt>
                <c:pt idx="740">
                  <c:v>740.99</c:v>
                </c:pt>
                <c:pt idx="741">
                  <c:v>742.00</c:v>
                </c:pt>
                <c:pt idx="742">
                  <c:v>743.00</c:v>
                </c:pt>
                <c:pt idx="743">
                  <c:v>743.99</c:v>
                </c:pt>
                <c:pt idx="744">
                  <c:v>744.99</c:v>
                </c:pt>
                <c:pt idx="745">
                  <c:v>746.00</c:v>
                </c:pt>
                <c:pt idx="746">
                  <c:v>747.00</c:v>
                </c:pt>
                <c:pt idx="747">
                  <c:v>747.99</c:v>
                </c:pt>
                <c:pt idx="748">
                  <c:v>749.00</c:v>
                </c:pt>
                <c:pt idx="749">
                  <c:v>750.00</c:v>
                </c:pt>
                <c:pt idx="750">
                  <c:v>750.99</c:v>
                </c:pt>
                <c:pt idx="751">
                  <c:v>752.00</c:v>
                </c:pt>
                <c:pt idx="752">
                  <c:v>753.00</c:v>
                </c:pt>
                <c:pt idx="753">
                  <c:v>753.99</c:v>
                </c:pt>
                <c:pt idx="754">
                  <c:v>754.99</c:v>
                </c:pt>
                <c:pt idx="755">
                  <c:v>756.00</c:v>
                </c:pt>
                <c:pt idx="756">
                  <c:v>757.00</c:v>
                </c:pt>
                <c:pt idx="757">
                  <c:v>757.99</c:v>
                </c:pt>
                <c:pt idx="758">
                  <c:v>759.00</c:v>
                </c:pt>
                <c:pt idx="759">
                  <c:v>760.00</c:v>
                </c:pt>
                <c:pt idx="760">
                  <c:v>760.99</c:v>
                </c:pt>
                <c:pt idx="761">
                  <c:v>762.00</c:v>
                </c:pt>
                <c:pt idx="762">
                  <c:v>763.00</c:v>
                </c:pt>
                <c:pt idx="763">
                  <c:v>763.99</c:v>
                </c:pt>
                <c:pt idx="764">
                  <c:v>764.99</c:v>
                </c:pt>
                <c:pt idx="765">
                  <c:v>766.00</c:v>
                </c:pt>
                <c:pt idx="766">
                  <c:v>767.00</c:v>
                </c:pt>
                <c:pt idx="767">
                  <c:v>767.99</c:v>
                </c:pt>
                <c:pt idx="768">
                  <c:v>769.00</c:v>
                </c:pt>
                <c:pt idx="769">
                  <c:v>770.00</c:v>
                </c:pt>
                <c:pt idx="770">
                  <c:v>770.99</c:v>
                </c:pt>
                <c:pt idx="771">
                  <c:v>772.00</c:v>
                </c:pt>
                <c:pt idx="772">
                  <c:v>773.00</c:v>
                </c:pt>
                <c:pt idx="773">
                  <c:v>773.99</c:v>
                </c:pt>
                <c:pt idx="774">
                  <c:v>774.99</c:v>
                </c:pt>
                <c:pt idx="775">
                  <c:v>776.00</c:v>
                </c:pt>
                <c:pt idx="776">
                  <c:v>777.00</c:v>
                </c:pt>
                <c:pt idx="777">
                  <c:v>777.99</c:v>
                </c:pt>
                <c:pt idx="778">
                  <c:v>779.00</c:v>
                </c:pt>
                <c:pt idx="779">
                  <c:v>780.00</c:v>
                </c:pt>
                <c:pt idx="780">
                  <c:v>780.99</c:v>
                </c:pt>
                <c:pt idx="781">
                  <c:v>782.00</c:v>
                </c:pt>
                <c:pt idx="782">
                  <c:v>783.00</c:v>
                </c:pt>
                <c:pt idx="783">
                  <c:v>783.99</c:v>
                </c:pt>
                <c:pt idx="784">
                  <c:v>784.99</c:v>
                </c:pt>
                <c:pt idx="785">
                  <c:v>786.00</c:v>
                </c:pt>
                <c:pt idx="786">
                  <c:v>787.00</c:v>
                </c:pt>
                <c:pt idx="787">
                  <c:v>787.99</c:v>
                </c:pt>
                <c:pt idx="788">
                  <c:v>789.00</c:v>
                </c:pt>
                <c:pt idx="789">
                  <c:v>790.00</c:v>
                </c:pt>
                <c:pt idx="790">
                  <c:v>790.99</c:v>
                </c:pt>
                <c:pt idx="791">
                  <c:v>791.99</c:v>
                </c:pt>
                <c:pt idx="792">
                  <c:v>793.00</c:v>
                </c:pt>
                <c:pt idx="793">
                  <c:v>793.99</c:v>
                </c:pt>
                <c:pt idx="794">
                  <c:v>794.99</c:v>
                </c:pt>
                <c:pt idx="795">
                  <c:v>796.00</c:v>
                </c:pt>
                <c:pt idx="796">
                  <c:v>797.00</c:v>
                </c:pt>
                <c:pt idx="797">
                  <c:v>797.99</c:v>
                </c:pt>
                <c:pt idx="798">
                  <c:v>799.00</c:v>
                </c:pt>
                <c:pt idx="799">
                  <c:v>800.00</c:v>
                </c:pt>
                <c:pt idx="800">
                  <c:v>800.99</c:v>
                </c:pt>
                <c:pt idx="801">
                  <c:v>801.99</c:v>
                </c:pt>
                <c:pt idx="802">
                  <c:v>803.00</c:v>
                </c:pt>
                <c:pt idx="803">
                  <c:v>804.00</c:v>
                </c:pt>
                <c:pt idx="804">
                  <c:v>804.99</c:v>
                </c:pt>
                <c:pt idx="805">
                  <c:v>806.00</c:v>
                </c:pt>
                <c:pt idx="806">
                  <c:v>807.00</c:v>
                </c:pt>
                <c:pt idx="807">
                  <c:v>807.99</c:v>
                </c:pt>
                <c:pt idx="808">
                  <c:v>809.00</c:v>
                </c:pt>
                <c:pt idx="809">
                  <c:v>810.00</c:v>
                </c:pt>
                <c:pt idx="810">
                  <c:v>810.99</c:v>
                </c:pt>
                <c:pt idx="811">
                  <c:v>811.99</c:v>
                </c:pt>
                <c:pt idx="812">
                  <c:v>813.00</c:v>
                </c:pt>
                <c:pt idx="813">
                  <c:v>814.00</c:v>
                </c:pt>
                <c:pt idx="814">
                  <c:v>814.99</c:v>
                </c:pt>
                <c:pt idx="815">
                  <c:v>816.00</c:v>
                </c:pt>
                <c:pt idx="816">
                  <c:v>817.00</c:v>
                </c:pt>
                <c:pt idx="817">
                  <c:v>817.99</c:v>
                </c:pt>
                <c:pt idx="818">
                  <c:v>819.00</c:v>
                </c:pt>
                <c:pt idx="819">
                  <c:v>820.00</c:v>
                </c:pt>
                <c:pt idx="820">
                  <c:v>820.99</c:v>
                </c:pt>
                <c:pt idx="821">
                  <c:v>821.99</c:v>
                </c:pt>
                <c:pt idx="822">
                  <c:v>823.00</c:v>
                </c:pt>
                <c:pt idx="823">
                  <c:v>824.00</c:v>
                </c:pt>
                <c:pt idx="824">
                  <c:v>824.99</c:v>
                </c:pt>
                <c:pt idx="825">
                  <c:v>826.00</c:v>
                </c:pt>
                <c:pt idx="826">
                  <c:v>827.00</c:v>
                </c:pt>
                <c:pt idx="827">
                  <c:v>827.99</c:v>
                </c:pt>
                <c:pt idx="828">
                  <c:v>829.00</c:v>
                </c:pt>
                <c:pt idx="829">
                  <c:v>830.00</c:v>
                </c:pt>
                <c:pt idx="830">
                  <c:v>830.99</c:v>
                </c:pt>
                <c:pt idx="831">
                  <c:v>831.99</c:v>
                </c:pt>
                <c:pt idx="832">
                  <c:v>833.00</c:v>
                </c:pt>
                <c:pt idx="833">
                  <c:v>834.00</c:v>
                </c:pt>
                <c:pt idx="834">
                  <c:v>834.99</c:v>
                </c:pt>
                <c:pt idx="835">
                  <c:v>836.00</c:v>
                </c:pt>
                <c:pt idx="836">
                  <c:v>837.00</c:v>
                </c:pt>
                <c:pt idx="837">
                  <c:v>837.99</c:v>
                </c:pt>
                <c:pt idx="838">
                  <c:v>838.99</c:v>
                </c:pt>
                <c:pt idx="839">
                  <c:v>840.00</c:v>
                </c:pt>
                <c:pt idx="840">
                  <c:v>840.99</c:v>
                </c:pt>
                <c:pt idx="841">
                  <c:v>841.99</c:v>
                </c:pt>
                <c:pt idx="842">
                  <c:v>843.00</c:v>
                </c:pt>
                <c:pt idx="843">
                  <c:v>844.00</c:v>
                </c:pt>
                <c:pt idx="844">
                  <c:v>844.99</c:v>
                </c:pt>
                <c:pt idx="845">
                  <c:v>846.00</c:v>
                </c:pt>
                <c:pt idx="846">
                  <c:v>847.00</c:v>
                </c:pt>
                <c:pt idx="847">
                  <c:v>847.99</c:v>
                </c:pt>
                <c:pt idx="848">
                  <c:v>848.99</c:v>
                </c:pt>
                <c:pt idx="849">
                  <c:v>850.00</c:v>
                </c:pt>
                <c:pt idx="850">
                  <c:v>851.00</c:v>
                </c:pt>
                <c:pt idx="851">
                  <c:v>851.99</c:v>
                </c:pt>
                <c:pt idx="852">
                  <c:v>853.00</c:v>
                </c:pt>
                <c:pt idx="853">
                  <c:v>854.00</c:v>
                </c:pt>
                <c:pt idx="854">
                  <c:v>854.99</c:v>
                </c:pt>
                <c:pt idx="855">
                  <c:v>856.00</c:v>
                </c:pt>
                <c:pt idx="856">
                  <c:v>857.00</c:v>
                </c:pt>
                <c:pt idx="857">
                  <c:v>857.99</c:v>
                </c:pt>
                <c:pt idx="858">
                  <c:v>858.99</c:v>
                </c:pt>
                <c:pt idx="859">
                  <c:v>860.00</c:v>
                </c:pt>
                <c:pt idx="860">
                  <c:v>861.00</c:v>
                </c:pt>
                <c:pt idx="861">
                  <c:v>861.99</c:v>
                </c:pt>
                <c:pt idx="862">
                  <c:v>863.00</c:v>
                </c:pt>
                <c:pt idx="863">
                  <c:v>864.00</c:v>
                </c:pt>
                <c:pt idx="864">
                  <c:v>864.99</c:v>
                </c:pt>
                <c:pt idx="865">
                  <c:v>866.00</c:v>
                </c:pt>
                <c:pt idx="866">
                  <c:v>867.00</c:v>
                </c:pt>
                <c:pt idx="867">
                  <c:v>867.99</c:v>
                </c:pt>
                <c:pt idx="868">
                  <c:v>868.99</c:v>
                </c:pt>
                <c:pt idx="869">
                  <c:v>870.00</c:v>
                </c:pt>
                <c:pt idx="870">
                  <c:v>871.00</c:v>
                </c:pt>
                <c:pt idx="871">
                  <c:v>871.99</c:v>
                </c:pt>
                <c:pt idx="872">
                  <c:v>873.00</c:v>
                </c:pt>
                <c:pt idx="873">
                  <c:v>874.00</c:v>
                </c:pt>
                <c:pt idx="874">
                  <c:v>874.99</c:v>
                </c:pt>
                <c:pt idx="875">
                  <c:v>876.00</c:v>
                </c:pt>
                <c:pt idx="876">
                  <c:v>877.00</c:v>
                </c:pt>
                <c:pt idx="877">
                  <c:v>877.99</c:v>
                </c:pt>
                <c:pt idx="878">
                  <c:v>878.99</c:v>
                </c:pt>
                <c:pt idx="879">
                  <c:v>880.00</c:v>
                </c:pt>
                <c:pt idx="880">
                  <c:v>881.00</c:v>
                </c:pt>
                <c:pt idx="881">
                  <c:v>881.99</c:v>
                </c:pt>
                <c:pt idx="882">
                  <c:v>883.00</c:v>
                </c:pt>
                <c:pt idx="883">
                  <c:v>884.00</c:v>
                </c:pt>
                <c:pt idx="884">
                  <c:v>884.99</c:v>
                </c:pt>
                <c:pt idx="885">
                  <c:v>886.00</c:v>
                </c:pt>
                <c:pt idx="886">
                  <c:v>887.00</c:v>
                </c:pt>
                <c:pt idx="887">
                  <c:v>887.99</c:v>
                </c:pt>
                <c:pt idx="888">
                  <c:v>888.99</c:v>
                </c:pt>
                <c:pt idx="889">
                  <c:v>890.00</c:v>
                </c:pt>
                <c:pt idx="890">
                  <c:v>891.00</c:v>
                </c:pt>
                <c:pt idx="891">
                  <c:v>891.99</c:v>
                </c:pt>
                <c:pt idx="892">
                  <c:v>893.00</c:v>
                </c:pt>
                <c:pt idx="893">
                  <c:v>894.00</c:v>
                </c:pt>
                <c:pt idx="894">
                  <c:v>894.99</c:v>
                </c:pt>
                <c:pt idx="895">
                  <c:v>895.99</c:v>
                </c:pt>
                <c:pt idx="896">
                  <c:v>897.00</c:v>
                </c:pt>
                <c:pt idx="897">
                  <c:v>898.00</c:v>
                </c:pt>
                <c:pt idx="898">
                  <c:v>898.99</c:v>
                </c:pt>
                <c:pt idx="899">
                  <c:v>900.00</c:v>
                </c:pt>
                <c:pt idx="900">
                  <c:v>901.00</c:v>
                </c:pt>
                <c:pt idx="901">
                  <c:v>901.99</c:v>
                </c:pt>
                <c:pt idx="902">
                  <c:v>903.00</c:v>
                </c:pt>
                <c:pt idx="903">
                  <c:v>904.00</c:v>
                </c:pt>
                <c:pt idx="904">
                  <c:v>904.99</c:v>
                </c:pt>
                <c:pt idx="905">
                  <c:v>905.99</c:v>
                </c:pt>
                <c:pt idx="906">
                  <c:v>907.00</c:v>
                </c:pt>
                <c:pt idx="907">
                  <c:v>908.00</c:v>
                </c:pt>
                <c:pt idx="908">
                  <c:v>908.99</c:v>
                </c:pt>
                <c:pt idx="909">
                  <c:v>910.00</c:v>
                </c:pt>
                <c:pt idx="910">
                  <c:v>911.00</c:v>
                </c:pt>
                <c:pt idx="911">
                  <c:v>911.99</c:v>
                </c:pt>
                <c:pt idx="912">
                  <c:v>913.00</c:v>
                </c:pt>
                <c:pt idx="913">
                  <c:v>914.00</c:v>
                </c:pt>
                <c:pt idx="914">
                  <c:v>914.99</c:v>
                </c:pt>
                <c:pt idx="915">
                  <c:v>915.99</c:v>
                </c:pt>
                <c:pt idx="916">
                  <c:v>917.00</c:v>
                </c:pt>
                <c:pt idx="917">
                  <c:v>918.00</c:v>
                </c:pt>
                <c:pt idx="918">
                  <c:v>918.99</c:v>
                </c:pt>
                <c:pt idx="919">
                  <c:v>920.00</c:v>
                </c:pt>
                <c:pt idx="920">
                  <c:v>921.00</c:v>
                </c:pt>
                <c:pt idx="921">
                  <c:v>921.99</c:v>
                </c:pt>
                <c:pt idx="922">
                  <c:v>923.00</c:v>
                </c:pt>
                <c:pt idx="923">
                  <c:v>924.00</c:v>
                </c:pt>
                <c:pt idx="924">
                  <c:v>924.99</c:v>
                </c:pt>
                <c:pt idx="925">
                  <c:v>925.99</c:v>
                </c:pt>
                <c:pt idx="926">
                  <c:v>927.00</c:v>
                </c:pt>
                <c:pt idx="927">
                  <c:v>928.00</c:v>
                </c:pt>
                <c:pt idx="928">
                  <c:v>928.99</c:v>
                </c:pt>
                <c:pt idx="929">
                  <c:v>930.00</c:v>
                </c:pt>
                <c:pt idx="930">
                  <c:v>931.00</c:v>
                </c:pt>
                <c:pt idx="931">
                  <c:v>931.99</c:v>
                </c:pt>
                <c:pt idx="932">
                  <c:v>933.00</c:v>
                </c:pt>
                <c:pt idx="933">
                  <c:v>934.00</c:v>
                </c:pt>
                <c:pt idx="934">
                  <c:v>934.99</c:v>
                </c:pt>
                <c:pt idx="935">
                  <c:v>935.99</c:v>
                </c:pt>
                <c:pt idx="936">
                  <c:v>937.00</c:v>
                </c:pt>
                <c:pt idx="937">
                  <c:v>938.00</c:v>
                </c:pt>
                <c:pt idx="938">
                  <c:v>938.99</c:v>
                </c:pt>
                <c:pt idx="939">
                  <c:v>940.00</c:v>
                </c:pt>
                <c:pt idx="940">
                  <c:v>941.00</c:v>
                </c:pt>
                <c:pt idx="941">
                  <c:v>941.99</c:v>
                </c:pt>
                <c:pt idx="942">
                  <c:v>942.99</c:v>
                </c:pt>
                <c:pt idx="943">
                  <c:v>944.00</c:v>
                </c:pt>
                <c:pt idx="944">
                  <c:v>945.00</c:v>
                </c:pt>
                <c:pt idx="945">
                  <c:v>945.99</c:v>
                </c:pt>
                <c:pt idx="946">
                  <c:v>947.00</c:v>
                </c:pt>
                <c:pt idx="947">
                  <c:v>948.00</c:v>
                </c:pt>
                <c:pt idx="948">
                  <c:v>948.99</c:v>
                </c:pt>
                <c:pt idx="949">
                  <c:v>950.00</c:v>
                </c:pt>
                <c:pt idx="950">
                  <c:v>951.00</c:v>
                </c:pt>
                <c:pt idx="951">
                  <c:v>951.99</c:v>
                </c:pt>
                <c:pt idx="952">
                  <c:v>952.99</c:v>
                </c:pt>
                <c:pt idx="953">
                  <c:v>954.00</c:v>
                </c:pt>
                <c:pt idx="954">
                  <c:v>955.00</c:v>
                </c:pt>
                <c:pt idx="955">
                  <c:v>955.99</c:v>
                </c:pt>
                <c:pt idx="956">
                  <c:v>957.00</c:v>
                </c:pt>
                <c:pt idx="957">
                  <c:v>958.00</c:v>
                </c:pt>
                <c:pt idx="958">
                  <c:v>958.99</c:v>
                </c:pt>
                <c:pt idx="959">
                  <c:v>960.00</c:v>
                </c:pt>
                <c:pt idx="960">
                  <c:v>961.00</c:v>
                </c:pt>
                <c:pt idx="961">
                  <c:v>961.99</c:v>
                </c:pt>
                <c:pt idx="962">
                  <c:v>962.99</c:v>
                </c:pt>
                <c:pt idx="963">
                  <c:v>964.00</c:v>
                </c:pt>
                <c:pt idx="964">
                  <c:v>965.00</c:v>
                </c:pt>
                <c:pt idx="965">
                  <c:v>965.99</c:v>
                </c:pt>
                <c:pt idx="966">
                  <c:v>967.00</c:v>
                </c:pt>
                <c:pt idx="967">
                  <c:v>968.00</c:v>
                </c:pt>
                <c:pt idx="968">
                  <c:v>968.99</c:v>
                </c:pt>
                <c:pt idx="969">
                  <c:v>970.00</c:v>
                </c:pt>
                <c:pt idx="970">
                  <c:v>971.00</c:v>
                </c:pt>
                <c:pt idx="971">
                  <c:v>971.99</c:v>
                </c:pt>
                <c:pt idx="972">
                  <c:v>972.99</c:v>
                </c:pt>
                <c:pt idx="973">
                  <c:v>974.00</c:v>
                </c:pt>
                <c:pt idx="974">
                  <c:v>975.00</c:v>
                </c:pt>
                <c:pt idx="975">
                  <c:v>975.99</c:v>
                </c:pt>
                <c:pt idx="976">
                  <c:v>977.00</c:v>
                </c:pt>
                <c:pt idx="977">
                  <c:v>978.00</c:v>
                </c:pt>
                <c:pt idx="978">
                  <c:v>978.99</c:v>
                </c:pt>
                <c:pt idx="979">
                  <c:v>980.00</c:v>
                </c:pt>
                <c:pt idx="980">
                  <c:v>981.00</c:v>
                </c:pt>
                <c:pt idx="981">
                  <c:v>981.99</c:v>
                </c:pt>
                <c:pt idx="982">
                  <c:v>982.99</c:v>
                </c:pt>
                <c:pt idx="983">
                  <c:v>984.00</c:v>
                </c:pt>
                <c:pt idx="984">
                  <c:v>985.00</c:v>
                </c:pt>
                <c:pt idx="985">
                  <c:v>985.99</c:v>
                </c:pt>
                <c:pt idx="986">
                  <c:v>987.00</c:v>
                </c:pt>
                <c:pt idx="987">
                  <c:v>988.00</c:v>
                </c:pt>
                <c:pt idx="988">
                  <c:v>988.99</c:v>
                </c:pt>
                <c:pt idx="989">
                  <c:v>989.99</c:v>
                </c:pt>
                <c:pt idx="990">
                  <c:v>991.00</c:v>
                </c:pt>
                <c:pt idx="991">
                  <c:v>991.99</c:v>
                </c:pt>
                <c:pt idx="992">
                  <c:v>992.99</c:v>
                </c:pt>
                <c:pt idx="993">
                  <c:v>994.00</c:v>
                </c:pt>
                <c:pt idx="994">
                  <c:v>995.00</c:v>
                </c:pt>
                <c:pt idx="995">
                  <c:v>995.99</c:v>
                </c:pt>
                <c:pt idx="996">
                  <c:v>997.00</c:v>
                </c:pt>
                <c:pt idx="997">
                  <c:v>998.00</c:v>
                </c:pt>
                <c:pt idx="998">
                  <c:v>998.99</c:v>
                </c:pt>
                <c:pt idx="999">
                  <c:v>999.99</c:v>
                </c:pt>
                <c:pt idx="1000">
                  <c:v>1,001.00</c:v>
                </c:pt>
                <c:pt idx="1001">
                  <c:v>1,002.00</c:v>
                </c:pt>
                <c:pt idx="1002">
                  <c:v>1,002.99</c:v>
                </c:pt>
                <c:pt idx="1003">
                  <c:v>1,004.00</c:v>
                </c:pt>
                <c:pt idx="1004">
                  <c:v>1,005.00</c:v>
                </c:pt>
                <c:pt idx="1005">
                  <c:v>1,005.99</c:v>
                </c:pt>
                <c:pt idx="1006">
                  <c:v>1,007.00</c:v>
                </c:pt>
                <c:pt idx="1007">
                  <c:v>1,008.00</c:v>
                </c:pt>
                <c:pt idx="1008">
                  <c:v>1,008.99</c:v>
                </c:pt>
                <c:pt idx="1009">
                  <c:v>1,009.99</c:v>
                </c:pt>
                <c:pt idx="1010">
                  <c:v>1,011.00</c:v>
                </c:pt>
                <c:pt idx="1011">
                  <c:v>1,012.00</c:v>
                </c:pt>
                <c:pt idx="1012">
                  <c:v>1,012.99</c:v>
                </c:pt>
                <c:pt idx="1013">
                  <c:v>1,014.00</c:v>
                </c:pt>
                <c:pt idx="1014">
                  <c:v>1,015.00</c:v>
                </c:pt>
                <c:pt idx="1015">
                  <c:v>1,015.99</c:v>
                </c:pt>
                <c:pt idx="1016">
                  <c:v>1,017.00</c:v>
                </c:pt>
                <c:pt idx="1017">
                  <c:v>1,018.00</c:v>
                </c:pt>
                <c:pt idx="1018">
                  <c:v>1,018.99</c:v>
                </c:pt>
                <c:pt idx="1019">
                  <c:v>1,019.99</c:v>
                </c:pt>
                <c:pt idx="1020">
                  <c:v>1,021.00</c:v>
                </c:pt>
                <c:pt idx="1021">
                  <c:v>1,022.00</c:v>
                </c:pt>
                <c:pt idx="1022">
                  <c:v>1,022.99</c:v>
                </c:pt>
                <c:pt idx="1023">
                  <c:v>1,024.00</c:v>
                </c:pt>
                <c:pt idx="1024">
                  <c:v>1,025.00</c:v>
                </c:pt>
                <c:pt idx="1025">
                  <c:v>1,025.99</c:v>
                </c:pt>
                <c:pt idx="1026">
                  <c:v>1,027.00</c:v>
                </c:pt>
                <c:pt idx="1027">
                  <c:v>1,028.00</c:v>
                </c:pt>
                <c:pt idx="1028">
                  <c:v>1,028.99</c:v>
                </c:pt>
                <c:pt idx="1029">
                  <c:v>1,029.99</c:v>
                </c:pt>
                <c:pt idx="1030">
                  <c:v>1,031.00</c:v>
                </c:pt>
                <c:pt idx="1031">
                  <c:v>1,032.00</c:v>
                </c:pt>
                <c:pt idx="1032">
                  <c:v>1,032.99</c:v>
                </c:pt>
                <c:pt idx="1033">
                  <c:v>1,034.00</c:v>
                </c:pt>
                <c:pt idx="1034">
                  <c:v>1,035.00</c:v>
                </c:pt>
                <c:pt idx="1035">
                  <c:v>1,035.99</c:v>
                </c:pt>
                <c:pt idx="1036">
                  <c:v>1,037.00</c:v>
                </c:pt>
                <c:pt idx="1037">
                  <c:v>1,038.00</c:v>
                </c:pt>
                <c:pt idx="1038">
                  <c:v>1,038.99</c:v>
                </c:pt>
                <c:pt idx="1039">
                  <c:v>1,039.99</c:v>
                </c:pt>
                <c:pt idx="1040">
                  <c:v>1,041.00</c:v>
                </c:pt>
                <c:pt idx="1041">
                  <c:v>1,042.00</c:v>
                </c:pt>
                <c:pt idx="1042">
                  <c:v>1,042.99</c:v>
                </c:pt>
                <c:pt idx="1043">
                  <c:v>1,044.00</c:v>
                </c:pt>
                <c:pt idx="1044">
                  <c:v>1,045.00</c:v>
                </c:pt>
                <c:pt idx="1045">
                  <c:v>1,045.99</c:v>
                </c:pt>
                <c:pt idx="1046">
                  <c:v>1,046.99</c:v>
                </c:pt>
                <c:pt idx="1047">
                  <c:v>1,048.00</c:v>
                </c:pt>
                <c:pt idx="1048">
                  <c:v>1,049.00</c:v>
                </c:pt>
                <c:pt idx="1049">
                  <c:v>1,049.99</c:v>
                </c:pt>
                <c:pt idx="1050">
                  <c:v>1,051.00</c:v>
                </c:pt>
                <c:pt idx="1051">
                  <c:v>1,052.00</c:v>
                </c:pt>
                <c:pt idx="1052">
                  <c:v>1,052.99</c:v>
                </c:pt>
                <c:pt idx="1053">
                  <c:v>1,054.00</c:v>
                </c:pt>
                <c:pt idx="1054">
                  <c:v>1,055.00</c:v>
                </c:pt>
                <c:pt idx="1055">
                  <c:v>1,055.99</c:v>
                </c:pt>
                <c:pt idx="1056">
                  <c:v>1,056.99</c:v>
                </c:pt>
                <c:pt idx="1057">
                  <c:v>1,058.00</c:v>
                </c:pt>
                <c:pt idx="1058">
                  <c:v>1,059.00</c:v>
                </c:pt>
                <c:pt idx="1059">
                  <c:v>1,059.99</c:v>
                </c:pt>
                <c:pt idx="1060">
                  <c:v>1,061.00</c:v>
                </c:pt>
                <c:pt idx="1061">
                  <c:v>1,062.00</c:v>
                </c:pt>
                <c:pt idx="1062">
                  <c:v>1,062.99</c:v>
                </c:pt>
                <c:pt idx="1063">
                  <c:v>1,064.00</c:v>
                </c:pt>
                <c:pt idx="1064">
                  <c:v>1,065.00</c:v>
                </c:pt>
                <c:pt idx="1065">
                  <c:v>1,065.99</c:v>
                </c:pt>
                <c:pt idx="1066">
                  <c:v>1,066.99</c:v>
                </c:pt>
                <c:pt idx="1067">
                  <c:v>1,068.00</c:v>
                </c:pt>
                <c:pt idx="1068">
                  <c:v>1,069.00</c:v>
                </c:pt>
                <c:pt idx="1069">
                  <c:v>1,069.99</c:v>
                </c:pt>
                <c:pt idx="1070">
                  <c:v>1,071.00</c:v>
                </c:pt>
                <c:pt idx="1071">
                  <c:v>1,072.00</c:v>
                </c:pt>
                <c:pt idx="1072">
                  <c:v>1,072.99</c:v>
                </c:pt>
                <c:pt idx="1073">
                  <c:v>1,074.00</c:v>
                </c:pt>
                <c:pt idx="1074">
                  <c:v>1,075.00</c:v>
                </c:pt>
                <c:pt idx="1075">
                  <c:v>1,075.99</c:v>
                </c:pt>
                <c:pt idx="1076">
                  <c:v>1,076.99</c:v>
                </c:pt>
                <c:pt idx="1077">
                  <c:v>1,078.00</c:v>
                </c:pt>
                <c:pt idx="1078">
                  <c:v>1,079.00</c:v>
                </c:pt>
                <c:pt idx="1079">
                  <c:v>1,079.99</c:v>
                </c:pt>
                <c:pt idx="1080">
                  <c:v>1,081.00</c:v>
                </c:pt>
                <c:pt idx="1081">
                  <c:v>1,082.00</c:v>
                </c:pt>
                <c:pt idx="1082">
                  <c:v>1,082.99</c:v>
                </c:pt>
                <c:pt idx="1083">
                  <c:v>1,084.00</c:v>
                </c:pt>
                <c:pt idx="1084">
                  <c:v>1,085.00</c:v>
                </c:pt>
                <c:pt idx="1085">
                  <c:v>1,085.99</c:v>
                </c:pt>
                <c:pt idx="1086">
                  <c:v>1,086.99</c:v>
                </c:pt>
                <c:pt idx="1087">
                  <c:v>1,088.00</c:v>
                </c:pt>
                <c:pt idx="1088">
                  <c:v>1,089.00</c:v>
                </c:pt>
                <c:pt idx="1089">
                  <c:v>1,089.99</c:v>
                </c:pt>
                <c:pt idx="1090">
                  <c:v>1,091.00</c:v>
                </c:pt>
                <c:pt idx="1091">
                  <c:v>1,092.00</c:v>
                </c:pt>
                <c:pt idx="1092">
                  <c:v>1,092.99</c:v>
                </c:pt>
                <c:pt idx="1093">
                  <c:v>1,093.99</c:v>
                </c:pt>
                <c:pt idx="1094">
                  <c:v>1,095.00</c:v>
                </c:pt>
                <c:pt idx="1095">
                  <c:v>1,096.00</c:v>
                </c:pt>
                <c:pt idx="1096">
                  <c:v>1,096.99</c:v>
                </c:pt>
                <c:pt idx="1097">
                  <c:v>1,098.00</c:v>
                </c:pt>
                <c:pt idx="1098">
                  <c:v>1,099.00</c:v>
                </c:pt>
                <c:pt idx="1099">
                  <c:v>1,099.99</c:v>
                </c:pt>
                <c:pt idx="1100">
                  <c:v>1,101.00</c:v>
                </c:pt>
                <c:pt idx="1101">
                  <c:v>1,102.00</c:v>
                </c:pt>
                <c:pt idx="1102">
                  <c:v>1,102.99</c:v>
                </c:pt>
                <c:pt idx="1103">
                  <c:v>1,103.99</c:v>
                </c:pt>
                <c:pt idx="1104">
                  <c:v>1,105.00</c:v>
                </c:pt>
                <c:pt idx="1105">
                  <c:v>1,106.00</c:v>
                </c:pt>
                <c:pt idx="1106">
                  <c:v>1,106.99</c:v>
                </c:pt>
                <c:pt idx="1107">
                  <c:v>1,108.00</c:v>
                </c:pt>
                <c:pt idx="1108">
                  <c:v>1,109.00</c:v>
                </c:pt>
                <c:pt idx="1109">
                  <c:v>1,109.99</c:v>
                </c:pt>
                <c:pt idx="1110">
                  <c:v>1,111.00</c:v>
                </c:pt>
                <c:pt idx="1111">
                  <c:v>1,112.00</c:v>
                </c:pt>
                <c:pt idx="1112">
                  <c:v>1,112.99</c:v>
                </c:pt>
                <c:pt idx="1113">
                  <c:v>1,113.99</c:v>
                </c:pt>
                <c:pt idx="1114">
                  <c:v>1,115.00</c:v>
                </c:pt>
                <c:pt idx="1115">
                  <c:v>1,116.00</c:v>
                </c:pt>
                <c:pt idx="1116">
                  <c:v>1,116.99</c:v>
                </c:pt>
                <c:pt idx="1117">
                  <c:v>1,118.00</c:v>
                </c:pt>
                <c:pt idx="1118">
                  <c:v>1,119.00</c:v>
                </c:pt>
                <c:pt idx="1119">
                  <c:v>1,119.99</c:v>
                </c:pt>
                <c:pt idx="1120">
                  <c:v>1,121.00</c:v>
                </c:pt>
                <c:pt idx="1121">
                  <c:v>1,122.00</c:v>
                </c:pt>
                <c:pt idx="1122">
                  <c:v>1,123.00</c:v>
                </c:pt>
                <c:pt idx="1123">
                  <c:v>1,123.99</c:v>
                </c:pt>
                <c:pt idx="1124">
                  <c:v>1,125.00</c:v>
                </c:pt>
                <c:pt idx="1125">
                  <c:v>1,126.00</c:v>
                </c:pt>
                <c:pt idx="1126">
                  <c:v>1,126.99</c:v>
                </c:pt>
                <c:pt idx="1127">
                  <c:v>1,128.00</c:v>
                </c:pt>
                <c:pt idx="1128">
                  <c:v>1,129.00</c:v>
                </c:pt>
                <c:pt idx="1129">
                  <c:v>1,129.99</c:v>
                </c:pt>
                <c:pt idx="1130">
                  <c:v>1,130.99</c:v>
                </c:pt>
                <c:pt idx="1131">
                  <c:v>1,132.00</c:v>
                </c:pt>
                <c:pt idx="1132">
                  <c:v>1,133.00</c:v>
                </c:pt>
                <c:pt idx="1133">
                  <c:v>1,133.99</c:v>
                </c:pt>
                <c:pt idx="1134">
                  <c:v>1,135.00</c:v>
                </c:pt>
                <c:pt idx="1135">
                  <c:v>1,136.00</c:v>
                </c:pt>
                <c:pt idx="1136">
                  <c:v>1,136.99</c:v>
                </c:pt>
                <c:pt idx="1137">
                  <c:v>1,138.00</c:v>
                </c:pt>
                <c:pt idx="1138">
                  <c:v>1,139.00</c:v>
                </c:pt>
                <c:pt idx="1139">
                  <c:v>1,139.99</c:v>
                </c:pt>
                <c:pt idx="1140">
                  <c:v>1,140.99</c:v>
                </c:pt>
                <c:pt idx="1141">
                  <c:v>1,142.00</c:v>
                </c:pt>
                <c:pt idx="1142">
                  <c:v>1,143.00</c:v>
                </c:pt>
                <c:pt idx="1143">
                  <c:v>1,143.99</c:v>
                </c:pt>
                <c:pt idx="1144">
                  <c:v>1,145.00</c:v>
                </c:pt>
                <c:pt idx="1145">
                  <c:v>1,146.00</c:v>
                </c:pt>
                <c:pt idx="1146">
                  <c:v>1,146.99</c:v>
                </c:pt>
                <c:pt idx="1147">
                  <c:v>1,148.00</c:v>
                </c:pt>
                <c:pt idx="1148">
                  <c:v>1,149.00</c:v>
                </c:pt>
                <c:pt idx="1149">
                  <c:v>1,149.99</c:v>
                </c:pt>
                <c:pt idx="1150">
                  <c:v>1,150.99</c:v>
                </c:pt>
                <c:pt idx="1151">
                  <c:v>1,152.00</c:v>
                </c:pt>
                <c:pt idx="1152">
                  <c:v>1,153.00</c:v>
                </c:pt>
                <c:pt idx="1153">
                  <c:v>1,153.99</c:v>
                </c:pt>
                <c:pt idx="1154">
                  <c:v>1,155.00</c:v>
                </c:pt>
                <c:pt idx="1155">
                  <c:v>1,156.00</c:v>
                </c:pt>
                <c:pt idx="1156">
                  <c:v>1,156.99</c:v>
                </c:pt>
                <c:pt idx="1157">
                  <c:v>1,158.00</c:v>
                </c:pt>
                <c:pt idx="1158">
                  <c:v>1,159.00</c:v>
                </c:pt>
                <c:pt idx="1159">
                  <c:v>1,159.99</c:v>
                </c:pt>
                <c:pt idx="1160">
                  <c:v>1,160.99</c:v>
                </c:pt>
                <c:pt idx="1161">
                  <c:v>1,162.00</c:v>
                </c:pt>
                <c:pt idx="1162">
                  <c:v>1,163.00</c:v>
                </c:pt>
                <c:pt idx="1163">
                  <c:v>1,163.99</c:v>
                </c:pt>
                <c:pt idx="1164">
                  <c:v>1,165.00</c:v>
                </c:pt>
                <c:pt idx="1165">
                  <c:v>1,166.00</c:v>
                </c:pt>
                <c:pt idx="1166">
                  <c:v>1,166.99</c:v>
                </c:pt>
                <c:pt idx="1167">
                  <c:v>1,168.00</c:v>
                </c:pt>
                <c:pt idx="1168">
                  <c:v>1,169.00</c:v>
                </c:pt>
                <c:pt idx="1169">
                  <c:v>1,169.99</c:v>
                </c:pt>
                <c:pt idx="1170">
                  <c:v>1,170.99</c:v>
                </c:pt>
                <c:pt idx="1171">
                  <c:v>1,172.00</c:v>
                </c:pt>
                <c:pt idx="1172">
                  <c:v>1,173.00</c:v>
                </c:pt>
                <c:pt idx="1173">
                  <c:v>1,173.99</c:v>
                </c:pt>
                <c:pt idx="1174">
                  <c:v>1,175.00</c:v>
                </c:pt>
                <c:pt idx="1175">
                  <c:v>1,176.00</c:v>
                </c:pt>
                <c:pt idx="1176">
                  <c:v>1,176.99</c:v>
                </c:pt>
                <c:pt idx="1177">
                  <c:v>1,178.00</c:v>
                </c:pt>
                <c:pt idx="1178">
                  <c:v>1,179.00</c:v>
                </c:pt>
                <c:pt idx="1179">
                  <c:v>1,179.99</c:v>
                </c:pt>
                <c:pt idx="1180">
                  <c:v>1,180.99</c:v>
                </c:pt>
                <c:pt idx="1181">
                  <c:v>1,182.00</c:v>
                </c:pt>
                <c:pt idx="1182">
                  <c:v>1,183.00</c:v>
                </c:pt>
                <c:pt idx="1183">
                  <c:v>1,183.99</c:v>
                </c:pt>
                <c:pt idx="1184">
                  <c:v>1,185.00</c:v>
                </c:pt>
                <c:pt idx="1185">
                  <c:v>1,186.00</c:v>
                </c:pt>
                <c:pt idx="1186">
                  <c:v>1,186.99</c:v>
                </c:pt>
                <c:pt idx="1187">
                  <c:v>1,187.99</c:v>
                </c:pt>
                <c:pt idx="1188">
                  <c:v>1,189.00</c:v>
                </c:pt>
                <c:pt idx="1189">
                  <c:v>1,190.00</c:v>
                </c:pt>
                <c:pt idx="1190">
                  <c:v>1,190.99</c:v>
                </c:pt>
                <c:pt idx="1191">
                  <c:v>1,192.00</c:v>
                </c:pt>
                <c:pt idx="1192">
                  <c:v>1,193.00</c:v>
                </c:pt>
                <c:pt idx="1193">
                  <c:v>1,193.99</c:v>
                </c:pt>
                <c:pt idx="1194">
                  <c:v>1,195.00</c:v>
                </c:pt>
                <c:pt idx="1195">
                  <c:v>1,196.00</c:v>
                </c:pt>
                <c:pt idx="1196">
                  <c:v>1,196.99</c:v>
                </c:pt>
                <c:pt idx="1197">
                  <c:v>1,197.99</c:v>
                </c:pt>
                <c:pt idx="1198">
                  <c:v>1,199.00</c:v>
                </c:pt>
                <c:pt idx="1199">
                  <c:v>1,200.00</c:v>
                </c:pt>
                <c:pt idx="1200">
                  <c:v>1,200.99</c:v>
                </c:pt>
                <c:pt idx="1201">
                  <c:v>1,202.00</c:v>
                </c:pt>
                <c:pt idx="1202">
                  <c:v>1,203.00</c:v>
                </c:pt>
                <c:pt idx="1203">
                  <c:v>1,203.99</c:v>
                </c:pt>
                <c:pt idx="1204">
                  <c:v>1,205.00</c:v>
                </c:pt>
                <c:pt idx="1205">
                  <c:v>1,206.00</c:v>
                </c:pt>
                <c:pt idx="1206">
                  <c:v>1,206.99</c:v>
                </c:pt>
                <c:pt idx="1207">
                  <c:v>1,207.99</c:v>
                </c:pt>
                <c:pt idx="1208">
                  <c:v>1,209.00</c:v>
                </c:pt>
                <c:pt idx="1209">
                  <c:v>1,210.00</c:v>
                </c:pt>
                <c:pt idx="1210">
                  <c:v>1,210.99</c:v>
                </c:pt>
                <c:pt idx="1211">
                  <c:v>1,212.00</c:v>
                </c:pt>
                <c:pt idx="1212">
                  <c:v>1,213.00</c:v>
                </c:pt>
                <c:pt idx="1213">
                  <c:v>1,213.99</c:v>
                </c:pt>
                <c:pt idx="1214">
                  <c:v>1,215.00</c:v>
                </c:pt>
                <c:pt idx="1215">
                  <c:v>1,216.00</c:v>
                </c:pt>
                <c:pt idx="1216">
                  <c:v>1,216.99</c:v>
                </c:pt>
                <c:pt idx="1217">
                  <c:v>1,217.99</c:v>
                </c:pt>
                <c:pt idx="1218">
                  <c:v>1,219.00</c:v>
                </c:pt>
                <c:pt idx="1219">
                  <c:v>1,220.00</c:v>
                </c:pt>
                <c:pt idx="1220">
                  <c:v>1,220.99</c:v>
                </c:pt>
                <c:pt idx="1221">
                  <c:v>1,222.00</c:v>
                </c:pt>
                <c:pt idx="1222">
                  <c:v>1,223.00</c:v>
                </c:pt>
                <c:pt idx="1223">
                  <c:v>1,223.99</c:v>
                </c:pt>
                <c:pt idx="1224">
                  <c:v>1,225.00</c:v>
                </c:pt>
                <c:pt idx="1225">
                  <c:v>1,226.00</c:v>
                </c:pt>
                <c:pt idx="1226">
                  <c:v>1,226.99</c:v>
                </c:pt>
                <c:pt idx="1227">
                  <c:v>1,227.99</c:v>
                </c:pt>
                <c:pt idx="1228">
                  <c:v>1,229.00</c:v>
                </c:pt>
                <c:pt idx="1229">
                  <c:v>1,230.00</c:v>
                </c:pt>
                <c:pt idx="1230">
                  <c:v>1,230.99</c:v>
                </c:pt>
                <c:pt idx="1231">
                  <c:v>1,232.00</c:v>
                </c:pt>
                <c:pt idx="1232">
                  <c:v>1,233.00</c:v>
                </c:pt>
                <c:pt idx="1233">
                  <c:v>1,233.99</c:v>
                </c:pt>
                <c:pt idx="1234">
                  <c:v>1,234.99</c:v>
                </c:pt>
                <c:pt idx="1235">
                  <c:v>1,236.00</c:v>
                </c:pt>
                <c:pt idx="1236">
                  <c:v>1,237.00</c:v>
                </c:pt>
                <c:pt idx="1237">
                  <c:v>1,237.99</c:v>
                </c:pt>
                <c:pt idx="1238">
                  <c:v>1,239.00</c:v>
                </c:pt>
                <c:pt idx="1239">
                  <c:v>1,240.00</c:v>
                </c:pt>
                <c:pt idx="1240">
                  <c:v>1,240.99</c:v>
                </c:pt>
                <c:pt idx="1241">
                  <c:v>1,242.00</c:v>
                </c:pt>
                <c:pt idx="1242">
                  <c:v>1,243.00</c:v>
                </c:pt>
                <c:pt idx="1243">
                  <c:v>1,243.99</c:v>
                </c:pt>
                <c:pt idx="1244">
                  <c:v>1,244.99</c:v>
                </c:pt>
                <c:pt idx="1245">
                  <c:v>1,246.00</c:v>
                </c:pt>
                <c:pt idx="1246">
                  <c:v>1,247.00</c:v>
                </c:pt>
                <c:pt idx="1247">
                  <c:v>1,247.99</c:v>
                </c:pt>
                <c:pt idx="1248">
                  <c:v>1,249.00</c:v>
                </c:pt>
                <c:pt idx="1249">
                  <c:v>1,250.00</c:v>
                </c:pt>
                <c:pt idx="1250">
                  <c:v>1,250.99</c:v>
                </c:pt>
                <c:pt idx="1251">
                  <c:v>1,252.00</c:v>
                </c:pt>
                <c:pt idx="1252">
                  <c:v>1,253.00</c:v>
                </c:pt>
                <c:pt idx="1253">
                  <c:v>1,253.99</c:v>
                </c:pt>
                <c:pt idx="1254">
                  <c:v>1,254.99</c:v>
                </c:pt>
                <c:pt idx="1255">
                  <c:v>1,256.00</c:v>
                </c:pt>
                <c:pt idx="1256">
                  <c:v>1,257.00</c:v>
                </c:pt>
                <c:pt idx="1257">
                  <c:v>1,257.99</c:v>
                </c:pt>
                <c:pt idx="1258">
                  <c:v>1,259.00</c:v>
                </c:pt>
                <c:pt idx="1259">
                  <c:v>1,260.00</c:v>
                </c:pt>
                <c:pt idx="1260">
                  <c:v>1,260.99</c:v>
                </c:pt>
                <c:pt idx="1261">
                  <c:v>1,261.99</c:v>
                </c:pt>
                <c:pt idx="1262">
                  <c:v>1,263.00</c:v>
                </c:pt>
                <c:pt idx="1263">
                  <c:v>1,264.00</c:v>
                </c:pt>
                <c:pt idx="1264">
                  <c:v>1,264.99</c:v>
                </c:pt>
                <c:pt idx="1265">
                  <c:v>1,266.00</c:v>
                </c:pt>
                <c:pt idx="1266">
                  <c:v>1,267.00</c:v>
                </c:pt>
                <c:pt idx="1267">
                  <c:v>1,267.99</c:v>
                </c:pt>
                <c:pt idx="1268">
                  <c:v>1,269.00</c:v>
                </c:pt>
                <c:pt idx="1269">
                  <c:v>1,270.00</c:v>
                </c:pt>
                <c:pt idx="1270">
                  <c:v>1,270.99</c:v>
                </c:pt>
                <c:pt idx="1271">
                  <c:v>1,271.99</c:v>
                </c:pt>
                <c:pt idx="1272">
                  <c:v>1,273.00</c:v>
                </c:pt>
                <c:pt idx="1273">
                  <c:v>1,274.00</c:v>
                </c:pt>
                <c:pt idx="1274">
                  <c:v>1,274.99</c:v>
                </c:pt>
                <c:pt idx="1275">
                  <c:v>1,276.00</c:v>
                </c:pt>
                <c:pt idx="1276">
                  <c:v>1,277.00</c:v>
                </c:pt>
                <c:pt idx="1277">
                  <c:v>1,277.99</c:v>
                </c:pt>
                <c:pt idx="1278">
                  <c:v>1,279.00</c:v>
                </c:pt>
                <c:pt idx="1279">
                  <c:v>1,280.00</c:v>
                </c:pt>
                <c:pt idx="1280">
                  <c:v>1,280.99</c:v>
                </c:pt>
                <c:pt idx="1281">
                  <c:v>1,281.99</c:v>
                </c:pt>
                <c:pt idx="1282">
                  <c:v>1,283.00</c:v>
                </c:pt>
                <c:pt idx="1283">
                  <c:v>1,284.00</c:v>
                </c:pt>
                <c:pt idx="1284">
                  <c:v>1,284.99</c:v>
                </c:pt>
                <c:pt idx="1285">
                  <c:v>1,286.00</c:v>
                </c:pt>
                <c:pt idx="1286">
                  <c:v>1,287.00</c:v>
                </c:pt>
                <c:pt idx="1287">
                  <c:v>1,287.99</c:v>
                </c:pt>
                <c:pt idx="1288">
                  <c:v>1,289.00</c:v>
                </c:pt>
                <c:pt idx="1289">
                  <c:v>1,290.00</c:v>
                </c:pt>
                <c:pt idx="1290">
                  <c:v>1,290.99</c:v>
                </c:pt>
                <c:pt idx="1291">
                  <c:v>1,291.99</c:v>
                </c:pt>
                <c:pt idx="1292">
                  <c:v>1,293.00</c:v>
                </c:pt>
                <c:pt idx="1293">
                  <c:v>1,294.00</c:v>
                </c:pt>
                <c:pt idx="1294">
                  <c:v>1,294.99</c:v>
                </c:pt>
                <c:pt idx="1295">
                  <c:v>1,296.00</c:v>
                </c:pt>
                <c:pt idx="1296">
                  <c:v>1,297.00</c:v>
                </c:pt>
                <c:pt idx="1297">
                  <c:v>1,297.99</c:v>
                </c:pt>
                <c:pt idx="1298">
                  <c:v>1,299.00</c:v>
                </c:pt>
                <c:pt idx="1299">
                  <c:v>1,300.00</c:v>
                </c:pt>
                <c:pt idx="1300">
                  <c:v>1,300.99</c:v>
                </c:pt>
                <c:pt idx="1301">
                  <c:v>1,301.99</c:v>
                </c:pt>
                <c:pt idx="1302">
                  <c:v>1,303.00</c:v>
                </c:pt>
                <c:pt idx="1303">
                  <c:v>1,304.00</c:v>
                </c:pt>
                <c:pt idx="1304">
                  <c:v>1,304.99</c:v>
                </c:pt>
                <c:pt idx="1305">
                  <c:v>1,306.00</c:v>
                </c:pt>
                <c:pt idx="1306">
                  <c:v>1,307.00</c:v>
                </c:pt>
                <c:pt idx="1307">
                  <c:v>1,307.99</c:v>
                </c:pt>
                <c:pt idx="1308">
                  <c:v>1,308.99</c:v>
                </c:pt>
                <c:pt idx="1309">
                  <c:v>1,310.00</c:v>
                </c:pt>
                <c:pt idx="1310">
                  <c:v>1,310.99</c:v>
                </c:pt>
                <c:pt idx="1311">
                  <c:v>1,311.99</c:v>
                </c:pt>
                <c:pt idx="1312">
                  <c:v>1,313.00</c:v>
                </c:pt>
                <c:pt idx="1313">
                  <c:v>1,314.00</c:v>
                </c:pt>
                <c:pt idx="1314">
                  <c:v>1,314.99</c:v>
                </c:pt>
                <c:pt idx="1315">
                  <c:v>1,316.00</c:v>
                </c:pt>
                <c:pt idx="1316">
                  <c:v>1,317.00</c:v>
                </c:pt>
                <c:pt idx="1317">
                  <c:v>1,317.99</c:v>
                </c:pt>
                <c:pt idx="1318">
                  <c:v>1,318.99</c:v>
                </c:pt>
                <c:pt idx="1319">
                  <c:v>1,320.00</c:v>
                </c:pt>
                <c:pt idx="1320">
                  <c:v>1,321.00</c:v>
                </c:pt>
                <c:pt idx="1321">
                  <c:v>1,321.99</c:v>
                </c:pt>
                <c:pt idx="1322">
                  <c:v>1,323.00</c:v>
                </c:pt>
                <c:pt idx="1323">
                  <c:v>1,324.00</c:v>
                </c:pt>
                <c:pt idx="1324">
                  <c:v>1,324.99</c:v>
                </c:pt>
                <c:pt idx="1325">
                  <c:v>1,326.00</c:v>
                </c:pt>
                <c:pt idx="1326">
                  <c:v>1,327.00</c:v>
                </c:pt>
                <c:pt idx="1327">
                  <c:v>1,327.99</c:v>
                </c:pt>
                <c:pt idx="1328">
                  <c:v>1,328.99</c:v>
                </c:pt>
                <c:pt idx="1329">
                  <c:v>1,330.00</c:v>
                </c:pt>
                <c:pt idx="1330">
                  <c:v>1,331.00</c:v>
                </c:pt>
                <c:pt idx="1331">
                  <c:v>1,331.99</c:v>
                </c:pt>
                <c:pt idx="1332">
                  <c:v>1,333.00</c:v>
                </c:pt>
                <c:pt idx="1333">
                  <c:v>1,334.00</c:v>
                </c:pt>
                <c:pt idx="1334">
                  <c:v>1,334.99</c:v>
                </c:pt>
                <c:pt idx="1335">
                  <c:v>1,336.00</c:v>
                </c:pt>
                <c:pt idx="1336">
                  <c:v>1,337.00</c:v>
                </c:pt>
                <c:pt idx="1337">
                  <c:v>1,337.99</c:v>
                </c:pt>
                <c:pt idx="1338">
                  <c:v>1,338.99</c:v>
                </c:pt>
                <c:pt idx="1339">
                  <c:v>1,340.00</c:v>
                </c:pt>
                <c:pt idx="1340">
                  <c:v>1,341.00</c:v>
                </c:pt>
                <c:pt idx="1341">
                  <c:v>1,341.99</c:v>
                </c:pt>
                <c:pt idx="1342">
                  <c:v>1,343.00</c:v>
                </c:pt>
                <c:pt idx="1343">
                  <c:v>1,344.00</c:v>
                </c:pt>
                <c:pt idx="1344">
                  <c:v>1,344.99</c:v>
                </c:pt>
                <c:pt idx="1345">
                  <c:v>1,346.00</c:v>
                </c:pt>
                <c:pt idx="1346">
                  <c:v>1,347.00</c:v>
                </c:pt>
                <c:pt idx="1347">
                  <c:v>1,347.99</c:v>
                </c:pt>
                <c:pt idx="1348">
                  <c:v>1,348.99</c:v>
                </c:pt>
                <c:pt idx="1349">
                  <c:v>1,350.00</c:v>
                </c:pt>
                <c:pt idx="1350">
                  <c:v>1,351.00</c:v>
                </c:pt>
                <c:pt idx="1351">
                  <c:v>1,351.99</c:v>
                </c:pt>
                <c:pt idx="1352">
                  <c:v>1,353.00</c:v>
                </c:pt>
                <c:pt idx="1353">
                  <c:v>1,354.00</c:v>
                </c:pt>
                <c:pt idx="1354">
                  <c:v>1,354.99</c:v>
                </c:pt>
                <c:pt idx="1355">
                  <c:v>1,355.99</c:v>
                </c:pt>
                <c:pt idx="1356">
                  <c:v>1,357.00</c:v>
                </c:pt>
                <c:pt idx="1357">
                  <c:v>1,357.99</c:v>
                </c:pt>
                <c:pt idx="1358">
                  <c:v>1,358.99</c:v>
                </c:pt>
                <c:pt idx="1359">
                  <c:v>1,360.00</c:v>
                </c:pt>
                <c:pt idx="1360">
                  <c:v>1,361.00</c:v>
                </c:pt>
                <c:pt idx="1361">
                  <c:v>1,361.99</c:v>
                </c:pt>
                <c:pt idx="1362">
                  <c:v>1,363.00</c:v>
                </c:pt>
                <c:pt idx="1363">
                  <c:v>1,364.00</c:v>
                </c:pt>
                <c:pt idx="1364">
                  <c:v>1,364.99</c:v>
                </c:pt>
                <c:pt idx="1365">
                  <c:v>1,365.99</c:v>
                </c:pt>
                <c:pt idx="1366">
                  <c:v>1,367.00</c:v>
                </c:pt>
                <c:pt idx="1367">
                  <c:v>1,368.00</c:v>
                </c:pt>
                <c:pt idx="1368">
                  <c:v>1,368.99</c:v>
                </c:pt>
                <c:pt idx="1369">
                  <c:v>1,370.00</c:v>
                </c:pt>
                <c:pt idx="1370">
                  <c:v>1,371.00</c:v>
                </c:pt>
                <c:pt idx="1371">
                  <c:v>1,371.99</c:v>
                </c:pt>
                <c:pt idx="1372">
                  <c:v>1,373.00</c:v>
                </c:pt>
                <c:pt idx="1373">
                  <c:v>1,374.00</c:v>
                </c:pt>
                <c:pt idx="1374">
                  <c:v>1,374.99</c:v>
                </c:pt>
                <c:pt idx="1375">
                  <c:v>1,375.99</c:v>
                </c:pt>
                <c:pt idx="1376">
                  <c:v>1,377.00</c:v>
                </c:pt>
                <c:pt idx="1377">
                  <c:v>1,378.00</c:v>
                </c:pt>
                <c:pt idx="1378">
                  <c:v>1,378.99</c:v>
                </c:pt>
                <c:pt idx="1379">
                  <c:v>1,380.00</c:v>
                </c:pt>
                <c:pt idx="1380">
                  <c:v>1,381.00</c:v>
                </c:pt>
                <c:pt idx="1381">
                  <c:v>1,381.99</c:v>
                </c:pt>
                <c:pt idx="1382">
                  <c:v>1,382.99</c:v>
                </c:pt>
                <c:pt idx="1383">
                  <c:v>1,384.00</c:v>
                </c:pt>
                <c:pt idx="1384">
                  <c:v>1,385.00</c:v>
                </c:pt>
                <c:pt idx="1385">
                  <c:v>1,385.99</c:v>
                </c:pt>
                <c:pt idx="1386">
                  <c:v>1,387.00</c:v>
                </c:pt>
                <c:pt idx="1387">
                  <c:v>1,388.00</c:v>
                </c:pt>
                <c:pt idx="1388">
                  <c:v>1,388.99</c:v>
                </c:pt>
                <c:pt idx="1389">
                  <c:v>1,390.00</c:v>
                </c:pt>
                <c:pt idx="1390">
                  <c:v>1,391.00</c:v>
                </c:pt>
                <c:pt idx="1391">
                  <c:v>1,391.99</c:v>
                </c:pt>
                <c:pt idx="1392">
                  <c:v>1,392.99</c:v>
                </c:pt>
                <c:pt idx="1393">
                  <c:v>1,394.00</c:v>
                </c:pt>
                <c:pt idx="1394">
                  <c:v>1,395.00</c:v>
                </c:pt>
                <c:pt idx="1395">
                  <c:v>1,395.99</c:v>
                </c:pt>
                <c:pt idx="1396">
                  <c:v>1,397.00</c:v>
                </c:pt>
                <c:pt idx="1397">
                  <c:v>1,398.00</c:v>
                </c:pt>
                <c:pt idx="1398">
                  <c:v>1,398.99</c:v>
                </c:pt>
                <c:pt idx="1399">
                  <c:v>1,400.00</c:v>
                </c:pt>
                <c:pt idx="1400">
                  <c:v>1,401.00</c:v>
                </c:pt>
                <c:pt idx="1401">
                  <c:v>1,401.99</c:v>
                </c:pt>
                <c:pt idx="1402">
                  <c:v>1,402.99</c:v>
                </c:pt>
                <c:pt idx="1403">
                  <c:v>1,404.00</c:v>
                </c:pt>
                <c:pt idx="1404">
                  <c:v>1,405.00</c:v>
                </c:pt>
                <c:pt idx="1405">
                  <c:v>1,405.99</c:v>
                </c:pt>
                <c:pt idx="1406">
                  <c:v>1,407.00</c:v>
                </c:pt>
                <c:pt idx="1407">
                  <c:v>1,408.00</c:v>
                </c:pt>
                <c:pt idx="1408">
                  <c:v>1,408.99</c:v>
                </c:pt>
                <c:pt idx="1409">
                  <c:v>1,410.00</c:v>
                </c:pt>
                <c:pt idx="1410">
                  <c:v>1,411.00</c:v>
                </c:pt>
                <c:pt idx="1411">
                  <c:v>1,411.99</c:v>
                </c:pt>
                <c:pt idx="1412">
                  <c:v>1,412.99</c:v>
                </c:pt>
                <c:pt idx="1413">
                  <c:v>1,414.00</c:v>
                </c:pt>
                <c:pt idx="1414">
                  <c:v>1,415.00</c:v>
                </c:pt>
                <c:pt idx="1415">
                  <c:v>1,415.99</c:v>
                </c:pt>
                <c:pt idx="1416">
                  <c:v>1,417.00</c:v>
                </c:pt>
                <c:pt idx="1417">
                  <c:v>1,418.00</c:v>
                </c:pt>
                <c:pt idx="1418">
                  <c:v>1,418.99</c:v>
                </c:pt>
                <c:pt idx="1419">
                  <c:v>1,420.00</c:v>
                </c:pt>
                <c:pt idx="1420">
                  <c:v>1,421.00</c:v>
                </c:pt>
                <c:pt idx="1421">
                  <c:v>1,422.00</c:v>
                </c:pt>
                <c:pt idx="1422">
                  <c:v>1,422.99</c:v>
                </c:pt>
                <c:pt idx="1423">
                  <c:v>1,424.00</c:v>
                </c:pt>
                <c:pt idx="1424">
                  <c:v>1,425.00</c:v>
                </c:pt>
                <c:pt idx="1425">
                  <c:v>1,425.99</c:v>
                </c:pt>
                <c:pt idx="1426">
                  <c:v>1,427.00</c:v>
                </c:pt>
                <c:pt idx="1427">
                  <c:v>1,428.00</c:v>
                </c:pt>
                <c:pt idx="1428">
                  <c:v>1,428.99</c:v>
                </c:pt>
                <c:pt idx="1429">
                  <c:v>1,429.99</c:v>
                </c:pt>
                <c:pt idx="1430">
                  <c:v>1,431.00</c:v>
                </c:pt>
                <c:pt idx="1431">
                  <c:v>1,432.00</c:v>
                </c:pt>
                <c:pt idx="1432">
                  <c:v>1,432.99</c:v>
                </c:pt>
                <c:pt idx="1433">
                  <c:v>1,434.00</c:v>
                </c:pt>
                <c:pt idx="1434">
                  <c:v>1,435.00</c:v>
                </c:pt>
                <c:pt idx="1435">
                  <c:v>1,435.99</c:v>
                </c:pt>
                <c:pt idx="1436">
                  <c:v>1,437.00</c:v>
                </c:pt>
                <c:pt idx="1437">
                  <c:v>1,438.00</c:v>
                </c:pt>
                <c:pt idx="1438">
                  <c:v>1,438.99</c:v>
                </c:pt>
                <c:pt idx="1439">
                  <c:v>1,439.99</c:v>
                </c:pt>
                <c:pt idx="1440">
                  <c:v>1,441.00</c:v>
                </c:pt>
                <c:pt idx="1441">
                  <c:v>1,442.00</c:v>
                </c:pt>
                <c:pt idx="1442">
                  <c:v>1,442.99</c:v>
                </c:pt>
                <c:pt idx="1443">
                  <c:v>1,444.00</c:v>
                </c:pt>
                <c:pt idx="1444">
                  <c:v>1,445.00</c:v>
                </c:pt>
                <c:pt idx="1445">
                  <c:v>1,445.99</c:v>
                </c:pt>
                <c:pt idx="1446">
                  <c:v>1,447.00</c:v>
                </c:pt>
                <c:pt idx="1447">
                  <c:v>1,448.00</c:v>
                </c:pt>
                <c:pt idx="1448">
                  <c:v>1,448.99</c:v>
                </c:pt>
                <c:pt idx="1449">
                  <c:v>1,449.99</c:v>
                </c:pt>
                <c:pt idx="1450">
                  <c:v>1,451.00</c:v>
                </c:pt>
                <c:pt idx="1451">
                  <c:v>1,452.00</c:v>
                </c:pt>
                <c:pt idx="1452">
                  <c:v>1,452.99</c:v>
                </c:pt>
                <c:pt idx="1453">
                  <c:v>1,454.00</c:v>
                </c:pt>
                <c:pt idx="1454">
                  <c:v>1,455.00</c:v>
                </c:pt>
                <c:pt idx="1455">
                  <c:v>1,455.99</c:v>
                </c:pt>
                <c:pt idx="1456">
                  <c:v>1,456.99</c:v>
                </c:pt>
                <c:pt idx="1457">
                  <c:v>1,458.00</c:v>
                </c:pt>
                <c:pt idx="1458">
                  <c:v>1,459.00</c:v>
                </c:pt>
                <c:pt idx="1459">
                  <c:v>1,459.99</c:v>
                </c:pt>
                <c:pt idx="1460">
                  <c:v>1,461.00</c:v>
                </c:pt>
                <c:pt idx="1461">
                  <c:v>1,462.00</c:v>
                </c:pt>
                <c:pt idx="1462">
                  <c:v>1,462.99</c:v>
                </c:pt>
                <c:pt idx="1463">
                  <c:v>1,464.00</c:v>
                </c:pt>
                <c:pt idx="1464">
                  <c:v>1,465.00</c:v>
                </c:pt>
                <c:pt idx="1465">
                  <c:v>1,465.99</c:v>
                </c:pt>
                <c:pt idx="1466">
                  <c:v>1,467.00</c:v>
                </c:pt>
                <c:pt idx="1467">
                  <c:v>1,468.00</c:v>
                </c:pt>
                <c:pt idx="1468">
                  <c:v>1,468.99</c:v>
                </c:pt>
                <c:pt idx="1469">
                  <c:v>1,469.99</c:v>
                </c:pt>
                <c:pt idx="1470">
                  <c:v>1,471.00</c:v>
                </c:pt>
                <c:pt idx="1471">
                  <c:v>1,472.00</c:v>
                </c:pt>
                <c:pt idx="1472">
                  <c:v>1,472.99</c:v>
                </c:pt>
                <c:pt idx="1473">
                  <c:v>1,474.00</c:v>
                </c:pt>
                <c:pt idx="1474">
                  <c:v>1,475.00</c:v>
                </c:pt>
                <c:pt idx="1475">
                  <c:v>1,475.99</c:v>
                </c:pt>
                <c:pt idx="1476">
                  <c:v>1,477.00</c:v>
                </c:pt>
                <c:pt idx="1477">
                  <c:v>1,478.00</c:v>
                </c:pt>
                <c:pt idx="1478">
                  <c:v>1,478.99</c:v>
                </c:pt>
                <c:pt idx="1479">
                  <c:v>1,479.99</c:v>
                </c:pt>
                <c:pt idx="1480">
                  <c:v>1,481.00</c:v>
                </c:pt>
                <c:pt idx="1481">
                  <c:v>1,482.00</c:v>
                </c:pt>
                <c:pt idx="1482">
                  <c:v>1,482.99</c:v>
                </c:pt>
                <c:pt idx="1483">
                  <c:v>1,484.00</c:v>
                </c:pt>
                <c:pt idx="1484">
                  <c:v>1,485.00</c:v>
                </c:pt>
                <c:pt idx="1485">
                  <c:v>1,485.99</c:v>
                </c:pt>
                <c:pt idx="1486">
                  <c:v>1,487.00</c:v>
                </c:pt>
                <c:pt idx="1487">
                  <c:v>1,488.00</c:v>
                </c:pt>
                <c:pt idx="1488">
                  <c:v>1,488.99</c:v>
                </c:pt>
                <c:pt idx="1489">
                  <c:v>1,489.99</c:v>
                </c:pt>
                <c:pt idx="1490">
                  <c:v>1,491.00</c:v>
                </c:pt>
                <c:pt idx="1491">
                  <c:v>1,492.00</c:v>
                </c:pt>
                <c:pt idx="1492">
                  <c:v>1,492.99</c:v>
                </c:pt>
                <c:pt idx="1493">
                  <c:v>1,494.00</c:v>
                </c:pt>
                <c:pt idx="1494">
                  <c:v>1,495.00</c:v>
                </c:pt>
                <c:pt idx="1495">
                  <c:v>1,495.99</c:v>
                </c:pt>
                <c:pt idx="1496">
                  <c:v>1,496.99</c:v>
                </c:pt>
                <c:pt idx="1497">
                  <c:v>1,498.00</c:v>
                </c:pt>
                <c:pt idx="1498">
                  <c:v>1,498.99</c:v>
                </c:pt>
                <c:pt idx="1499">
                  <c:v>1,499.99</c:v>
                </c:pt>
                <c:pt idx="1500">
                  <c:v>1,501.00</c:v>
                </c:pt>
                <c:pt idx="1501">
                  <c:v>1,502.00</c:v>
                </c:pt>
                <c:pt idx="1502">
                  <c:v>1,502.99</c:v>
                </c:pt>
                <c:pt idx="1503">
                  <c:v>1,504.00</c:v>
                </c:pt>
                <c:pt idx="1504">
                  <c:v>1,505.00</c:v>
                </c:pt>
                <c:pt idx="1505">
                  <c:v>1,505.99</c:v>
                </c:pt>
                <c:pt idx="1506">
                  <c:v>1,506.99</c:v>
                </c:pt>
                <c:pt idx="1507">
                  <c:v>1,508.00</c:v>
                </c:pt>
                <c:pt idx="1508">
                  <c:v>1,509.00</c:v>
                </c:pt>
                <c:pt idx="1509">
                  <c:v>1,509.99</c:v>
                </c:pt>
                <c:pt idx="1510">
                  <c:v>1,511.00</c:v>
                </c:pt>
                <c:pt idx="1511">
                  <c:v>1,512.00</c:v>
                </c:pt>
                <c:pt idx="1512">
                  <c:v>1,512.99</c:v>
                </c:pt>
                <c:pt idx="1513">
                  <c:v>1,514.00</c:v>
                </c:pt>
                <c:pt idx="1514">
                  <c:v>1,515.00</c:v>
                </c:pt>
                <c:pt idx="1515">
                  <c:v>1,515.99</c:v>
                </c:pt>
                <c:pt idx="1516">
                  <c:v>1,516.99</c:v>
                </c:pt>
                <c:pt idx="1517">
                  <c:v>1,518.00</c:v>
                </c:pt>
                <c:pt idx="1518">
                  <c:v>1,519.00</c:v>
                </c:pt>
                <c:pt idx="1519">
                  <c:v>1,519.99</c:v>
                </c:pt>
                <c:pt idx="1520">
                  <c:v>1,521.00</c:v>
                </c:pt>
                <c:pt idx="1521">
                  <c:v>1,522.00</c:v>
                </c:pt>
                <c:pt idx="1522">
                  <c:v>1,522.99</c:v>
                </c:pt>
                <c:pt idx="1523">
                  <c:v>1,524.00</c:v>
                </c:pt>
                <c:pt idx="1524">
                  <c:v>1,525.00</c:v>
                </c:pt>
                <c:pt idx="1525">
                  <c:v>1,525.99</c:v>
                </c:pt>
                <c:pt idx="1526">
                  <c:v>1,526.99</c:v>
                </c:pt>
                <c:pt idx="1527">
                  <c:v>1,528.00</c:v>
                </c:pt>
                <c:pt idx="1528">
                  <c:v>1,529.00</c:v>
                </c:pt>
                <c:pt idx="1529">
                  <c:v>1,529.99</c:v>
                </c:pt>
                <c:pt idx="1530">
                  <c:v>1,531.00</c:v>
                </c:pt>
                <c:pt idx="1531">
                  <c:v>1,532.00</c:v>
                </c:pt>
                <c:pt idx="1532">
                  <c:v>1,532.99</c:v>
                </c:pt>
                <c:pt idx="1533">
                  <c:v>1,534.00</c:v>
                </c:pt>
                <c:pt idx="1534">
                  <c:v>1,535.00</c:v>
                </c:pt>
                <c:pt idx="1535">
                  <c:v>1,535.99</c:v>
                </c:pt>
                <c:pt idx="1536">
                  <c:v>1,536.99</c:v>
                </c:pt>
                <c:pt idx="1537">
                  <c:v>1,538.00</c:v>
                </c:pt>
                <c:pt idx="1538">
                  <c:v>1,539.00</c:v>
                </c:pt>
                <c:pt idx="1539">
                  <c:v>1,539.99</c:v>
                </c:pt>
                <c:pt idx="1540">
                  <c:v>1,541.00</c:v>
                </c:pt>
                <c:pt idx="1541">
                  <c:v>1,542.00</c:v>
                </c:pt>
                <c:pt idx="1542">
                  <c:v>1,542.99</c:v>
                </c:pt>
                <c:pt idx="1543">
                  <c:v>1,543.99</c:v>
                </c:pt>
                <c:pt idx="1544">
                  <c:v>1,545.00</c:v>
                </c:pt>
                <c:pt idx="1545">
                  <c:v>1,546.00</c:v>
                </c:pt>
                <c:pt idx="1546">
                  <c:v>1,546.99</c:v>
                </c:pt>
                <c:pt idx="1547">
                  <c:v>1,548.00</c:v>
                </c:pt>
                <c:pt idx="1548">
                  <c:v>1,549.00</c:v>
                </c:pt>
                <c:pt idx="1549">
                  <c:v>1,549.99</c:v>
                </c:pt>
                <c:pt idx="1550">
                  <c:v>1,551.00</c:v>
                </c:pt>
                <c:pt idx="1551">
                  <c:v>1,552.00</c:v>
                </c:pt>
                <c:pt idx="1552">
                  <c:v>1,552.99</c:v>
                </c:pt>
                <c:pt idx="1553">
                  <c:v>1,553.99</c:v>
                </c:pt>
                <c:pt idx="1554">
                  <c:v>1,555.00</c:v>
                </c:pt>
                <c:pt idx="1555">
                  <c:v>1,556.00</c:v>
                </c:pt>
                <c:pt idx="1556">
                  <c:v>1,556.99</c:v>
                </c:pt>
                <c:pt idx="1557">
                  <c:v>1,558.00</c:v>
                </c:pt>
                <c:pt idx="1558">
                  <c:v>1,559.00</c:v>
                </c:pt>
                <c:pt idx="1559">
                  <c:v>1,559.99</c:v>
                </c:pt>
                <c:pt idx="1560">
                  <c:v>1,561.00</c:v>
                </c:pt>
                <c:pt idx="1561">
                  <c:v>1,562.00</c:v>
                </c:pt>
                <c:pt idx="1562">
                  <c:v>1,562.99</c:v>
                </c:pt>
                <c:pt idx="1563">
                  <c:v>1,563.99</c:v>
                </c:pt>
                <c:pt idx="1564">
                  <c:v>1,565.00</c:v>
                </c:pt>
                <c:pt idx="1565">
                  <c:v>1,566.00</c:v>
                </c:pt>
                <c:pt idx="1566">
                  <c:v>1,566.99</c:v>
                </c:pt>
                <c:pt idx="1567">
                  <c:v>1,568.00</c:v>
                </c:pt>
                <c:pt idx="1568">
                  <c:v>1,569.00</c:v>
                </c:pt>
                <c:pt idx="1569">
                  <c:v>1,569.99</c:v>
                </c:pt>
                <c:pt idx="1570">
                  <c:v>1,571.00</c:v>
                </c:pt>
                <c:pt idx="1571">
                  <c:v>1,572.00</c:v>
                </c:pt>
                <c:pt idx="1572">
                  <c:v>1,572.99</c:v>
                </c:pt>
                <c:pt idx="1573">
                  <c:v>1,573.99</c:v>
                </c:pt>
                <c:pt idx="1574">
                  <c:v>1,575.00</c:v>
                </c:pt>
                <c:pt idx="1575">
                  <c:v>1,576.00</c:v>
                </c:pt>
                <c:pt idx="1576">
                  <c:v>1,576.99</c:v>
                </c:pt>
                <c:pt idx="1577">
                  <c:v>1,578.00</c:v>
                </c:pt>
                <c:pt idx="1578">
                  <c:v>1,579.00</c:v>
                </c:pt>
                <c:pt idx="1579">
                  <c:v>1,579.99</c:v>
                </c:pt>
                <c:pt idx="1580">
                  <c:v>1,581.00</c:v>
                </c:pt>
                <c:pt idx="1581">
                  <c:v>1,582.00</c:v>
                </c:pt>
                <c:pt idx="1582">
                  <c:v>1,582.99</c:v>
                </c:pt>
                <c:pt idx="1583">
                  <c:v>1,583.99</c:v>
                </c:pt>
                <c:pt idx="1584">
                  <c:v>1,585.00</c:v>
                </c:pt>
                <c:pt idx="1585">
                  <c:v>1,586.00</c:v>
                </c:pt>
                <c:pt idx="1586">
                  <c:v>1,586.99</c:v>
                </c:pt>
                <c:pt idx="1587">
                  <c:v>1,588.00</c:v>
                </c:pt>
                <c:pt idx="1588">
                  <c:v>1,589.00</c:v>
                </c:pt>
                <c:pt idx="1589">
                  <c:v>1,589.99</c:v>
                </c:pt>
                <c:pt idx="1590">
                  <c:v>1,590.99</c:v>
                </c:pt>
                <c:pt idx="1591">
                  <c:v>1,592.00</c:v>
                </c:pt>
                <c:pt idx="1592">
                  <c:v>1,592.99</c:v>
                </c:pt>
                <c:pt idx="1593">
                  <c:v>1,593.99</c:v>
                </c:pt>
                <c:pt idx="1594">
                  <c:v>1,595.00</c:v>
                </c:pt>
                <c:pt idx="1595">
                  <c:v>1,596.00</c:v>
                </c:pt>
                <c:pt idx="1596">
                  <c:v>1,596.99</c:v>
                </c:pt>
                <c:pt idx="1597">
                  <c:v>1,598.00</c:v>
                </c:pt>
                <c:pt idx="1598">
                  <c:v>1,599.00</c:v>
                </c:pt>
                <c:pt idx="1599">
                  <c:v>1,599.99</c:v>
                </c:pt>
                <c:pt idx="1600">
                  <c:v>1,600.99</c:v>
                </c:pt>
                <c:pt idx="1601">
                  <c:v>1,602.00</c:v>
                </c:pt>
                <c:pt idx="1602">
                  <c:v>1,603.00</c:v>
                </c:pt>
                <c:pt idx="1603">
                  <c:v>1,603.99</c:v>
                </c:pt>
                <c:pt idx="1604">
                  <c:v>1,605.00</c:v>
                </c:pt>
                <c:pt idx="1605">
                  <c:v>1,606.00</c:v>
                </c:pt>
                <c:pt idx="1606">
                  <c:v>1,606.99</c:v>
                </c:pt>
                <c:pt idx="1607">
                  <c:v>1,608.00</c:v>
                </c:pt>
                <c:pt idx="1608">
                  <c:v>1,609.00</c:v>
                </c:pt>
                <c:pt idx="1609">
                  <c:v>1,609.99</c:v>
                </c:pt>
                <c:pt idx="1610">
                  <c:v>1,610.99</c:v>
                </c:pt>
                <c:pt idx="1611">
                  <c:v>1,612.00</c:v>
                </c:pt>
                <c:pt idx="1612">
                  <c:v>1,613.00</c:v>
                </c:pt>
                <c:pt idx="1613">
                  <c:v>1,613.99</c:v>
                </c:pt>
                <c:pt idx="1614">
                  <c:v>1,615.00</c:v>
                </c:pt>
                <c:pt idx="1615">
                  <c:v>1,616.00</c:v>
                </c:pt>
                <c:pt idx="1616">
                  <c:v>1,616.99</c:v>
                </c:pt>
                <c:pt idx="1617">
                  <c:v>1,618.00</c:v>
                </c:pt>
                <c:pt idx="1618">
                  <c:v>1,619.00</c:v>
                </c:pt>
                <c:pt idx="1619">
                  <c:v>1,619.99</c:v>
                </c:pt>
                <c:pt idx="1620">
                  <c:v>1,620.99</c:v>
                </c:pt>
                <c:pt idx="1621">
                  <c:v>1,622.00</c:v>
                </c:pt>
                <c:pt idx="1622">
                  <c:v>1,623.00</c:v>
                </c:pt>
                <c:pt idx="1623">
                  <c:v>1,623.99</c:v>
                </c:pt>
                <c:pt idx="1624">
                  <c:v>1,625.00</c:v>
                </c:pt>
                <c:pt idx="1625">
                  <c:v>1,626.00</c:v>
                </c:pt>
                <c:pt idx="1626">
                  <c:v>1,626.99</c:v>
                </c:pt>
                <c:pt idx="1627">
                  <c:v>1,628.00</c:v>
                </c:pt>
                <c:pt idx="1628">
                  <c:v>1,629.00</c:v>
                </c:pt>
                <c:pt idx="1629">
                  <c:v>1,629.99</c:v>
                </c:pt>
                <c:pt idx="1630">
                  <c:v>1,630.99</c:v>
                </c:pt>
                <c:pt idx="1631">
                  <c:v>1,632.00</c:v>
                </c:pt>
                <c:pt idx="1632">
                  <c:v>1,633.00</c:v>
                </c:pt>
                <c:pt idx="1633">
                  <c:v>1,633.99</c:v>
                </c:pt>
                <c:pt idx="1634">
                  <c:v>1,635.00</c:v>
                </c:pt>
                <c:pt idx="1635">
                  <c:v>1,636.00</c:v>
                </c:pt>
                <c:pt idx="1636">
                  <c:v>1,636.99</c:v>
                </c:pt>
                <c:pt idx="1637">
                  <c:v>1,638.00</c:v>
                </c:pt>
                <c:pt idx="1638">
                  <c:v>1,639.00</c:v>
                </c:pt>
                <c:pt idx="1639">
                  <c:v>1,639.99</c:v>
                </c:pt>
                <c:pt idx="1640">
                  <c:v>1,640.99</c:v>
                </c:pt>
                <c:pt idx="1641">
                  <c:v>1,642.00</c:v>
                </c:pt>
                <c:pt idx="1642">
                  <c:v>1,643.00</c:v>
                </c:pt>
                <c:pt idx="1643">
                  <c:v>1,643.99</c:v>
                </c:pt>
                <c:pt idx="1644">
                  <c:v>1,645.00</c:v>
                </c:pt>
                <c:pt idx="1645">
                  <c:v>1,646.00</c:v>
                </c:pt>
                <c:pt idx="1646">
                  <c:v>1,646.99</c:v>
                </c:pt>
                <c:pt idx="1647">
                  <c:v>1,647.99</c:v>
                </c:pt>
                <c:pt idx="1648">
                  <c:v>1,649.00</c:v>
                </c:pt>
                <c:pt idx="1649">
                  <c:v>1,650.00</c:v>
                </c:pt>
                <c:pt idx="1650">
                  <c:v>1,650.99</c:v>
                </c:pt>
                <c:pt idx="1651">
                  <c:v>1,652.00</c:v>
                </c:pt>
                <c:pt idx="1652">
                  <c:v>1,653.00</c:v>
                </c:pt>
                <c:pt idx="1653">
                  <c:v>1,653.99</c:v>
                </c:pt>
                <c:pt idx="1654">
                  <c:v>1,655.00</c:v>
                </c:pt>
                <c:pt idx="1655">
                  <c:v>1,656.00</c:v>
                </c:pt>
                <c:pt idx="1656">
                  <c:v>1,656.99</c:v>
                </c:pt>
                <c:pt idx="1657">
                  <c:v>1,657.99</c:v>
                </c:pt>
                <c:pt idx="1658">
                  <c:v>1,659.00</c:v>
                </c:pt>
                <c:pt idx="1659">
                  <c:v>1,660.00</c:v>
                </c:pt>
                <c:pt idx="1660">
                  <c:v>1,660.99</c:v>
                </c:pt>
                <c:pt idx="1661">
                  <c:v>1,662.00</c:v>
                </c:pt>
                <c:pt idx="1662">
                  <c:v>1,663.00</c:v>
                </c:pt>
                <c:pt idx="1663">
                  <c:v>1,663.99</c:v>
                </c:pt>
                <c:pt idx="1664">
                  <c:v>1,665.00</c:v>
                </c:pt>
                <c:pt idx="1665">
                  <c:v>1,666.00</c:v>
                </c:pt>
                <c:pt idx="1666">
                  <c:v>1,666.99</c:v>
                </c:pt>
                <c:pt idx="1667">
                  <c:v>1,667.99</c:v>
                </c:pt>
                <c:pt idx="1668">
                  <c:v>1,669.00</c:v>
                </c:pt>
                <c:pt idx="1669">
                  <c:v>1,670.00</c:v>
                </c:pt>
                <c:pt idx="1670">
                  <c:v>1,670.99</c:v>
                </c:pt>
                <c:pt idx="1671">
                  <c:v>1,672.00</c:v>
                </c:pt>
                <c:pt idx="1672">
                  <c:v>1,673.00</c:v>
                </c:pt>
                <c:pt idx="1673">
                  <c:v>1,673.99</c:v>
                </c:pt>
                <c:pt idx="1674">
                  <c:v>1,675.00</c:v>
                </c:pt>
                <c:pt idx="1675">
                  <c:v>1,676.00</c:v>
                </c:pt>
                <c:pt idx="1676">
                  <c:v>1,676.99</c:v>
                </c:pt>
                <c:pt idx="1677">
                  <c:v>1,677.99</c:v>
                </c:pt>
                <c:pt idx="1678">
                  <c:v>1,679.00</c:v>
                </c:pt>
                <c:pt idx="1679">
                  <c:v>1,680.00</c:v>
                </c:pt>
                <c:pt idx="1680">
                  <c:v>1,680.99</c:v>
                </c:pt>
                <c:pt idx="1681">
                  <c:v>1,682.00</c:v>
                </c:pt>
                <c:pt idx="1682">
                  <c:v>1,683.00</c:v>
                </c:pt>
                <c:pt idx="1683">
                  <c:v>1,683.99</c:v>
                </c:pt>
                <c:pt idx="1684">
                  <c:v>1,685.00</c:v>
                </c:pt>
                <c:pt idx="1685">
                  <c:v>1,686.00</c:v>
                </c:pt>
                <c:pt idx="1686">
                  <c:v>1,686.99</c:v>
                </c:pt>
                <c:pt idx="1687">
                  <c:v>1,687.99</c:v>
                </c:pt>
                <c:pt idx="1688">
                  <c:v>1,689.00</c:v>
                </c:pt>
                <c:pt idx="1689">
                  <c:v>1,690.00</c:v>
                </c:pt>
                <c:pt idx="1690">
                  <c:v>1,690.99</c:v>
                </c:pt>
                <c:pt idx="1691">
                  <c:v>1,692.00</c:v>
                </c:pt>
                <c:pt idx="1692">
                  <c:v>1,693.00</c:v>
                </c:pt>
                <c:pt idx="1693">
                  <c:v>1,693.99</c:v>
                </c:pt>
                <c:pt idx="1694">
                  <c:v>1,694.99</c:v>
                </c:pt>
                <c:pt idx="1695">
                  <c:v>1,696.00</c:v>
                </c:pt>
                <c:pt idx="1696">
                  <c:v>1,697.00</c:v>
                </c:pt>
                <c:pt idx="1697">
                  <c:v>1,697.99</c:v>
                </c:pt>
                <c:pt idx="1698">
                  <c:v>1,699.00</c:v>
                </c:pt>
                <c:pt idx="1699">
                  <c:v>1,700.00</c:v>
                </c:pt>
                <c:pt idx="1700">
                  <c:v>1,700.99</c:v>
                </c:pt>
                <c:pt idx="1701">
                  <c:v>1,702.00</c:v>
                </c:pt>
                <c:pt idx="1702">
                  <c:v>1,703.00</c:v>
                </c:pt>
                <c:pt idx="1703">
                  <c:v>1,703.99</c:v>
                </c:pt>
                <c:pt idx="1704">
                  <c:v>1,704.99</c:v>
                </c:pt>
                <c:pt idx="1705">
                  <c:v>1,706.00</c:v>
                </c:pt>
                <c:pt idx="1706">
                  <c:v>1,707.00</c:v>
                </c:pt>
                <c:pt idx="1707">
                  <c:v>1,707.99</c:v>
                </c:pt>
                <c:pt idx="1708">
                  <c:v>1,709.00</c:v>
                </c:pt>
                <c:pt idx="1709">
                  <c:v>1,710.00</c:v>
                </c:pt>
                <c:pt idx="1710">
                  <c:v>1,710.99</c:v>
                </c:pt>
                <c:pt idx="1711">
                  <c:v>1,712.00</c:v>
                </c:pt>
                <c:pt idx="1712">
                  <c:v>1,713.00</c:v>
                </c:pt>
                <c:pt idx="1713">
                  <c:v>1,713.99</c:v>
                </c:pt>
                <c:pt idx="1714">
                  <c:v>1,714.99</c:v>
                </c:pt>
                <c:pt idx="1715">
                  <c:v>1,716.00</c:v>
                </c:pt>
                <c:pt idx="1716">
                  <c:v>1,717.00</c:v>
                </c:pt>
                <c:pt idx="1717">
                  <c:v>1,717.99</c:v>
                </c:pt>
                <c:pt idx="1718">
                  <c:v>1,719.00</c:v>
                </c:pt>
                <c:pt idx="1719">
                  <c:v>1,720.00</c:v>
                </c:pt>
                <c:pt idx="1720">
                  <c:v>1,720.99</c:v>
                </c:pt>
                <c:pt idx="1721">
                  <c:v>1,722.00</c:v>
                </c:pt>
                <c:pt idx="1722">
                  <c:v>1,723.00</c:v>
                </c:pt>
                <c:pt idx="1723">
                  <c:v>1,723.99</c:v>
                </c:pt>
                <c:pt idx="1724">
                  <c:v>1,724.99</c:v>
                </c:pt>
                <c:pt idx="1725">
                  <c:v>1,726.00</c:v>
                </c:pt>
                <c:pt idx="1726">
                  <c:v>1,727.00</c:v>
                </c:pt>
                <c:pt idx="1727">
                  <c:v>1,727.99</c:v>
                </c:pt>
                <c:pt idx="1728">
                  <c:v>1,729.00</c:v>
                </c:pt>
                <c:pt idx="1729">
                  <c:v>1,730.00</c:v>
                </c:pt>
                <c:pt idx="1730">
                  <c:v>1,730.99</c:v>
                </c:pt>
                <c:pt idx="1731">
                  <c:v>1,732.00</c:v>
                </c:pt>
                <c:pt idx="1732">
                  <c:v>1,733.00</c:v>
                </c:pt>
                <c:pt idx="1733">
                  <c:v>1,733.99</c:v>
                </c:pt>
                <c:pt idx="1734">
                  <c:v>1,734.99</c:v>
                </c:pt>
                <c:pt idx="1735">
                  <c:v>1,736.00</c:v>
                </c:pt>
                <c:pt idx="1736">
                  <c:v>1,737.00</c:v>
                </c:pt>
                <c:pt idx="1737">
                  <c:v>1,737.99</c:v>
                </c:pt>
                <c:pt idx="1738">
                  <c:v>1,739.00</c:v>
                </c:pt>
                <c:pt idx="1739">
                  <c:v>1,740.00</c:v>
                </c:pt>
                <c:pt idx="1740">
                  <c:v>1,740.99</c:v>
                </c:pt>
                <c:pt idx="1741">
                  <c:v>1,742.00</c:v>
                </c:pt>
                <c:pt idx="1742">
                  <c:v>1,743.00</c:v>
                </c:pt>
                <c:pt idx="1743">
                  <c:v>1,743.99</c:v>
                </c:pt>
                <c:pt idx="1744">
                  <c:v>1,744.99</c:v>
                </c:pt>
                <c:pt idx="1745">
                  <c:v>1,746.00</c:v>
                </c:pt>
                <c:pt idx="1746">
                  <c:v>1,747.00</c:v>
                </c:pt>
                <c:pt idx="1747">
                  <c:v>1,747.99</c:v>
                </c:pt>
                <c:pt idx="1748">
                  <c:v>1,749.00</c:v>
                </c:pt>
                <c:pt idx="1749">
                  <c:v>1,750.00</c:v>
                </c:pt>
                <c:pt idx="1750">
                  <c:v>1,750.99</c:v>
                </c:pt>
                <c:pt idx="1751">
                  <c:v>1,751.99</c:v>
                </c:pt>
                <c:pt idx="1752">
                  <c:v>1,753.00</c:v>
                </c:pt>
                <c:pt idx="1753">
                  <c:v>1,754.00</c:v>
                </c:pt>
                <c:pt idx="1754">
                  <c:v>1,754.99</c:v>
                </c:pt>
                <c:pt idx="1755">
                  <c:v>1,756.00</c:v>
                </c:pt>
                <c:pt idx="1756">
                  <c:v>1,757.00</c:v>
                </c:pt>
                <c:pt idx="1757">
                  <c:v>1,757.99</c:v>
                </c:pt>
                <c:pt idx="1758">
                  <c:v>1,759.00</c:v>
                </c:pt>
                <c:pt idx="1759">
                  <c:v>1,760.00</c:v>
                </c:pt>
                <c:pt idx="1760">
                  <c:v>1,760.99</c:v>
                </c:pt>
                <c:pt idx="1761">
                  <c:v>1,761.99</c:v>
                </c:pt>
                <c:pt idx="1762">
                  <c:v>1,763.00</c:v>
                </c:pt>
                <c:pt idx="1763">
                  <c:v>1,764.00</c:v>
                </c:pt>
                <c:pt idx="1764">
                  <c:v>1,764.99</c:v>
                </c:pt>
                <c:pt idx="1765">
                  <c:v>1,766.00</c:v>
                </c:pt>
                <c:pt idx="1766">
                  <c:v>1,767.00</c:v>
                </c:pt>
                <c:pt idx="1767">
                  <c:v>1,767.99</c:v>
                </c:pt>
                <c:pt idx="1768">
                  <c:v>1,769.00</c:v>
                </c:pt>
                <c:pt idx="1769">
                  <c:v>1,770.00</c:v>
                </c:pt>
                <c:pt idx="1770">
                  <c:v>1,770.99</c:v>
                </c:pt>
                <c:pt idx="1771">
                  <c:v>1,771.99</c:v>
                </c:pt>
                <c:pt idx="1772">
                  <c:v>1,773.00</c:v>
                </c:pt>
                <c:pt idx="1773">
                  <c:v>1,774.00</c:v>
                </c:pt>
                <c:pt idx="1774">
                  <c:v>1,774.99</c:v>
                </c:pt>
                <c:pt idx="1775">
                  <c:v>1,776.00</c:v>
                </c:pt>
                <c:pt idx="1776">
                  <c:v>1,777.00</c:v>
                </c:pt>
                <c:pt idx="1777">
                  <c:v>1,777.99</c:v>
                </c:pt>
                <c:pt idx="1778">
                  <c:v>1,779.00</c:v>
                </c:pt>
                <c:pt idx="1779">
                  <c:v>1,780.00</c:v>
                </c:pt>
                <c:pt idx="1780">
                  <c:v>1,780.99</c:v>
                </c:pt>
                <c:pt idx="1781">
                  <c:v>1,781.99</c:v>
                </c:pt>
                <c:pt idx="1782">
                  <c:v>1,783.00</c:v>
                </c:pt>
                <c:pt idx="1783">
                  <c:v>1,784.00</c:v>
                </c:pt>
                <c:pt idx="1784">
                  <c:v>1,784.99</c:v>
                </c:pt>
                <c:pt idx="1785">
                  <c:v>1,786.00</c:v>
                </c:pt>
                <c:pt idx="1786">
                  <c:v>1,787.00</c:v>
                </c:pt>
                <c:pt idx="1787">
                  <c:v>1,787.99</c:v>
                </c:pt>
                <c:pt idx="1788">
                  <c:v>1,789.00</c:v>
                </c:pt>
                <c:pt idx="1789">
                  <c:v>1,790.00</c:v>
                </c:pt>
                <c:pt idx="1790">
                  <c:v>1,790.99</c:v>
                </c:pt>
                <c:pt idx="1791">
                  <c:v>1,791.99</c:v>
                </c:pt>
                <c:pt idx="1792">
                  <c:v>1,793.00</c:v>
                </c:pt>
                <c:pt idx="1793">
                  <c:v>1,794.00</c:v>
                </c:pt>
                <c:pt idx="1794">
                  <c:v>1,794.99</c:v>
                </c:pt>
                <c:pt idx="1795">
                  <c:v>1,796.00</c:v>
                </c:pt>
                <c:pt idx="1796">
                  <c:v>1,797.00</c:v>
                </c:pt>
                <c:pt idx="1797">
                  <c:v>1,797.99</c:v>
                </c:pt>
                <c:pt idx="1798">
                  <c:v>1,798.99</c:v>
                </c:pt>
                <c:pt idx="1799">
                  <c:v>1,800.00</c:v>
                </c:pt>
                <c:pt idx="1800">
                  <c:v>1,801.00</c:v>
                </c:pt>
                <c:pt idx="1801">
                  <c:v>1,801.99</c:v>
                </c:pt>
                <c:pt idx="1802">
                  <c:v>1,803.00</c:v>
                </c:pt>
                <c:pt idx="1803">
                  <c:v>1,804.00</c:v>
                </c:pt>
                <c:pt idx="1804">
                  <c:v>1,804.99</c:v>
                </c:pt>
                <c:pt idx="1805">
                  <c:v>1,806.00</c:v>
                </c:pt>
                <c:pt idx="1806">
                  <c:v>1,807.00</c:v>
                </c:pt>
                <c:pt idx="1807">
                  <c:v>1,807.99</c:v>
                </c:pt>
                <c:pt idx="1808">
                  <c:v>1,808.99</c:v>
                </c:pt>
                <c:pt idx="1809">
                  <c:v>1,810.00</c:v>
                </c:pt>
                <c:pt idx="1810">
                  <c:v>1,811.00</c:v>
                </c:pt>
                <c:pt idx="1811">
                  <c:v>1,811.99</c:v>
                </c:pt>
                <c:pt idx="1812">
                  <c:v>1,813.00</c:v>
                </c:pt>
                <c:pt idx="1813">
                  <c:v>1,814.00</c:v>
                </c:pt>
                <c:pt idx="1814">
                  <c:v>1,814.99</c:v>
                </c:pt>
                <c:pt idx="1815">
                  <c:v>1,816.00</c:v>
                </c:pt>
                <c:pt idx="1816">
                  <c:v>1,817.00</c:v>
                </c:pt>
                <c:pt idx="1817">
                  <c:v>1,817.99</c:v>
                </c:pt>
                <c:pt idx="1818">
                  <c:v>1,818.99</c:v>
                </c:pt>
                <c:pt idx="1819">
                  <c:v>1,820.00</c:v>
                </c:pt>
                <c:pt idx="1820">
                  <c:v>1,821.00</c:v>
                </c:pt>
                <c:pt idx="1821">
                  <c:v>1,821.99</c:v>
                </c:pt>
                <c:pt idx="1822">
                  <c:v>1,823.00</c:v>
                </c:pt>
                <c:pt idx="1823">
                  <c:v>1,824.00</c:v>
                </c:pt>
                <c:pt idx="1824">
                  <c:v>1,824.99</c:v>
                </c:pt>
                <c:pt idx="1825">
                  <c:v>1,826.00</c:v>
                </c:pt>
                <c:pt idx="1826">
                  <c:v>1,827.00</c:v>
                </c:pt>
                <c:pt idx="1827">
                  <c:v>1,827.99</c:v>
                </c:pt>
                <c:pt idx="1828">
                  <c:v>1,828.99</c:v>
                </c:pt>
                <c:pt idx="1829">
                  <c:v>1,830.00</c:v>
                </c:pt>
                <c:pt idx="1830">
                  <c:v>1,831.00</c:v>
                </c:pt>
                <c:pt idx="1831">
                  <c:v>1,831.99</c:v>
                </c:pt>
                <c:pt idx="1832">
                  <c:v>1,833.00</c:v>
                </c:pt>
                <c:pt idx="1833">
                  <c:v>1,834.00</c:v>
                </c:pt>
                <c:pt idx="1834">
                  <c:v>1,834.99</c:v>
                </c:pt>
                <c:pt idx="1835">
                  <c:v>1,836.00</c:v>
                </c:pt>
                <c:pt idx="1836">
                  <c:v>1,837.00</c:v>
                </c:pt>
                <c:pt idx="1837">
                  <c:v>1,837.99</c:v>
                </c:pt>
                <c:pt idx="1838">
                  <c:v>1,838.99</c:v>
                </c:pt>
                <c:pt idx="1839">
                  <c:v>1,840.00</c:v>
                </c:pt>
                <c:pt idx="1840">
                  <c:v>1,841.00</c:v>
                </c:pt>
                <c:pt idx="1841">
                  <c:v>1,841.99</c:v>
                </c:pt>
                <c:pt idx="1842">
                  <c:v>1,843.00</c:v>
                </c:pt>
                <c:pt idx="1843">
                  <c:v>1,844.00</c:v>
                </c:pt>
                <c:pt idx="1844">
                  <c:v>1,844.99</c:v>
                </c:pt>
                <c:pt idx="1845">
                  <c:v>1,845.99</c:v>
                </c:pt>
                <c:pt idx="1846">
                  <c:v>1,847.00</c:v>
                </c:pt>
                <c:pt idx="1847">
                  <c:v>1,848.00</c:v>
                </c:pt>
                <c:pt idx="1848">
                  <c:v>1,848.99</c:v>
                </c:pt>
                <c:pt idx="1849">
                  <c:v>1,850.00</c:v>
                </c:pt>
                <c:pt idx="1850">
                  <c:v>1,851.00</c:v>
                </c:pt>
                <c:pt idx="1851">
                  <c:v>1,851.99</c:v>
                </c:pt>
                <c:pt idx="1852">
                  <c:v>1,853.00</c:v>
                </c:pt>
                <c:pt idx="1853">
                  <c:v>1,854.00</c:v>
                </c:pt>
                <c:pt idx="1854">
                  <c:v>1,854.99</c:v>
                </c:pt>
                <c:pt idx="1855">
                  <c:v>1,855.99</c:v>
                </c:pt>
                <c:pt idx="1856">
                  <c:v>1,857.00</c:v>
                </c:pt>
                <c:pt idx="1857">
                  <c:v>1,858.00</c:v>
                </c:pt>
                <c:pt idx="1858">
                  <c:v>1,858.99</c:v>
                </c:pt>
                <c:pt idx="1859">
                  <c:v>1,860.00</c:v>
                </c:pt>
                <c:pt idx="1860">
                  <c:v>1,861.00</c:v>
                </c:pt>
                <c:pt idx="1861">
                  <c:v>1,861.99</c:v>
                </c:pt>
                <c:pt idx="1862">
                  <c:v>1,863.00</c:v>
                </c:pt>
                <c:pt idx="1863">
                  <c:v>1,864.00</c:v>
                </c:pt>
                <c:pt idx="1864">
                  <c:v>1,864.99</c:v>
                </c:pt>
                <c:pt idx="1865">
                  <c:v>1,865.99</c:v>
                </c:pt>
                <c:pt idx="1866">
                  <c:v>1,867.00</c:v>
                </c:pt>
                <c:pt idx="1867">
                  <c:v>1,868.00</c:v>
                </c:pt>
                <c:pt idx="1868">
                  <c:v>1,868.99</c:v>
                </c:pt>
                <c:pt idx="1869">
                  <c:v>1,870.00</c:v>
                </c:pt>
                <c:pt idx="1870">
                  <c:v>1,871.00</c:v>
                </c:pt>
                <c:pt idx="1871">
                  <c:v>1,871.99</c:v>
                </c:pt>
                <c:pt idx="1872">
                  <c:v>1,872.99</c:v>
                </c:pt>
                <c:pt idx="1873">
                  <c:v>1,874.00</c:v>
                </c:pt>
                <c:pt idx="1874">
                  <c:v>1,875.00</c:v>
                </c:pt>
                <c:pt idx="1875">
                  <c:v>1,875.99</c:v>
                </c:pt>
                <c:pt idx="1876">
                  <c:v>1,877.00</c:v>
                </c:pt>
                <c:pt idx="1877">
                  <c:v>1,878.00</c:v>
                </c:pt>
                <c:pt idx="1878">
                  <c:v>1,878.99</c:v>
                </c:pt>
                <c:pt idx="1879">
                  <c:v>1,880.00</c:v>
                </c:pt>
                <c:pt idx="1880">
                  <c:v>1,881.00</c:v>
                </c:pt>
                <c:pt idx="1881">
                  <c:v>1,881.99</c:v>
                </c:pt>
                <c:pt idx="1882">
                  <c:v>1,882.99</c:v>
                </c:pt>
                <c:pt idx="1883">
                  <c:v>1,884.00</c:v>
                </c:pt>
                <c:pt idx="1884">
                  <c:v>1,885.00</c:v>
                </c:pt>
                <c:pt idx="1885">
                  <c:v>1,885.99</c:v>
                </c:pt>
                <c:pt idx="1886">
                  <c:v>1,887.00</c:v>
                </c:pt>
                <c:pt idx="1887">
                  <c:v>1,888.00</c:v>
                </c:pt>
                <c:pt idx="1888">
                  <c:v>1,888.99</c:v>
                </c:pt>
                <c:pt idx="1889">
                  <c:v>1,890.00</c:v>
                </c:pt>
                <c:pt idx="1890">
                  <c:v>1,891.00</c:v>
                </c:pt>
                <c:pt idx="1891">
                  <c:v>1,891.99</c:v>
                </c:pt>
                <c:pt idx="1892">
                  <c:v>1,892.99</c:v>
                </c:pt>
                <c:pt idx="1893">
                  <c:v>1,894.00</c:v>
                </c:pt>
                <c:pt idx="1894">
                  <c:v>1,895.00</c:v>
                </c:pt>
                <c:pt idx="1895">
                  <c:v>1,895.99</c:v>
                </c:pt>
                <c:pt idx="1896">
                  <c:v>1,897.00</c:v>
                </c:pt>
                <c:pt idx="1897">
                  <c:v>1,898.00</c:v>
                </c:pt>
                <c:pt idx="1898">
                  <c:v>1,898.99</c:v>
                </c:pt>
                <c:pt idx="1899">
                  <c:v>1,900.00</c:v>
                </c:pt>
                <c:pt idx="1900">
                  <c:v>1,901.00</c:v>
                </c:pt>
                <c:pt idx="1901">
                  <c:v>1,901.99</c:v>
                </c:pt>
                <c:pt idx="1902">
                  <c:v>1,902.99</c:v>
                </c:pt>
                <c:pt idx="1903">
                  <c:v>1,904.00</c:v>
                </c:pt>
                <c:pt idx="1904">
                  <c:v>1,905.00</c:v>
                </c:pt>
                <c:pt idx="1905">
                  <c:v>1,905.99</c:v>
                </c:pt>
                <c:pt idx="1906">
                  <c:v>1,907.00</c:v>
                </c:pt>
                <c:pt idx="1907">
                  <c:v>1,908.00</c:v>
                </c:pt>
                <c:pt idx="1908">
                  <c:v>1,908.99</c:v>
                </c:pt>
                <c:pt idx="1909">
                  <c:v>1,910.00</c:v>
                </c:pt>
                <c:pt idx="1910">
                  <c:v>1,911.00</c:v>
                </c:pt>
                <c:pt idx="1911">
                  <c:v>1,911.99</c:v>
                </c:pt>
                <c:pt idx="1912">
                  <c:v>1,912.99</c:v>
                </c:pt>
                <c:pt idx="1913">
                  <c:v>1,914.00</c:v>
                </c:pt>
                <c:pt idx="1914">
                  <c:v>1,915.00</c:v>
                </c:pt>
                <c:pt idx="1915">
                  <c:v>1,915.99</c:v>
                </c:pt>
                <c:pt idx="1916">
                  <c:v>1,917.00</c:v>
                </c:pt>
                <c:pt idx="1917">
                  <c:v>1,918.00</c:v>
                </c:pt>
                <c:pt idx="1918">
                  <c:v>1,918.99</c:v>
                </c:pt>
                <c:pt idx="1919">
                  <c:v>1,919.99</c:v>
                </c:pt>
                <c:pt idx="1920">
                  <c:v>1,921.00</c:v>
                </c:pt>
                <c:pt idx="1921">
                  <c:v>1,921.99</c:v>
                </c:pt>
                <c:pt idx="1922">
                  <c:v>1,922.99</c:v>
                </c:pt>
                <c:pt idx="1923">
                  <c:v>1,924.00</c:v>
                </c:pt>
                <c:pt idx="1924">
                  <c:v>1,925.00</c:v>
                </c:pt>
                <c:pt idx="1925">
                  <c:v>1,925.99</c:v>
                </c:pt>
                <c:pt idx="1926">
                  <c:v>1,927.00</c:v>
                </c:pt>
                <c:pt idx="1927">
                  <c:v>1,928.00</c:v>
                </c:pt>
                <c:pt idx="1928">
                  <c:v>1,928.99</c:v>
                </c:pt>
                <c:pt idx="1929">
                  <c:v>1,929.99</c:v>
                </c:pt>
                <c:pt idx="1930">
                  <c:v>1,931.00</c:v>
                </c:pt>
                <c:pt idx="1931">
                  <c:v>1,932.00</c:v>
                </c:pt>
                <c:pt idx="1932">
                  <c:v>1,932.99</c:v>
                </c:pt>
                <c:pt idx="1933">
                  <c:v>1,934.00</c:v>
                </c:pt>
                <c:pt idx="1934">
                  <c:v>1,935.00</c:v>
                </c:pt>
                <c:pt idx="1935">
                  <c:v>1,935.99</c:v>
                </c:pt>
                <c:pt idx="1936">
                  <c:v>1,937.00</c:v>
                </c:pt>
                <c:pt idx="1937">
                  <c:v>1,938.00</c:v>
                </c:pt>
                <c:pt idx="1938">
                  <c:v>1,938.99</c:v>
                </c:pt>
                <c:pt idx="1939">
                  <c:v>1,939.99</c:v>
                </c:pt>
                <c:pt idx="1940">
                  <c:v>1,941.00</c:v>
                </c:pt>
                <c:pt idx="1941">
                  <c:v>1,942.00</c:v>
                </c:pt>
                <c:pt idx="1942">
                  <c:v>1,942.99</c:v>
                </c:pt>
                <c:pt idx="1943">
                  <c:v>1,944.00</c:v>
                </c:pt>
                <c:pt idx="1944">
                  <c:v>1,945.00</c:v>
                </c:pt>
                <c:pt idx="1945">
                  <c:v>1,945.99</c:v>
                </c:pt>
                <c:pt idx="1946">
                  <c:v>1,947.00</c:v>
                </c:pt>
                <c:pt idx="1947">
                  <c:v>1,948.00</c:v>
                </c:pt>
                <c:pt idx="1948">
                  <c:v>1,948.99</c:v>
                </c:pt>
                <c:pt idx="1949">
                  <c:v>1,949.99</c:v>
                </c:pt>
                <c:pt idx="1950">
                  <c:v>1,951.00</c:v>
                </c:pt>
                <c:pt idx="1951">
                  <c:v>1,952.00</c:v>
                </c:pt>
                <c:pt idx="1952">
                  <c:v>1,952.99</c:v>
                </c:pt>
                <c:pt idx="1953">
                  <c:v>1,954.00</c:v>
                </c:pt>
                <c:pt idx="1954">
                  <c:v>1,955.00</c:v>
                </c:pt>
                <c:pt idx="1955">
                  <c:v>1,955.99</c:v>
                </c:pt>
                <c:pt idx="1956">
                  <c:v>1,957.00</c:v>
                </c:pt>
                <c:pt idx="1957">
                  <c:v>1,958.00</c:v>
                </c:pt>
                <c:pt idx="1958">
                  <c:v>1,958.99</c:v>
                </c:pt>
                <c:pt idx="1959">
                  <c:v>1,959.99</c:v>
                </c:pt>
                <c:pt idx="1960">
                  <c:v>1,961.00</c:v>
                </c:pt>
                <c:pt idx="1961">
                  <c:v>1,962.00</c:v>
                </c:pt>
                <c:pt idx="1962">
                  <c:v>1,962.99</c:v>
                </c:pt>
                <c:pt idx="1963">
                  <c:v>1,964.00</c:v>
                </c:pt>
                <c:pt idx="1964">
                  <c:v>1,965.00</c:v>
                </c:pt>
                <c:pt idx="1965">
                  <c:v>1,965.99</c:v>
                </c:pt>
                <c:pt idx="1966">
                  <c:v>1,967.00</c:v>
                </c:pt>
                <c:pt idx="1967">
                  <c:v>1,968.00</c:v>
                </c:pt>
                <c:pt idx="1968">
                  <c:v>1,968.99</c:v>
                </c:pt>
                <c:pt idx="1969">
                  <c:v>1,969.99</c:v>
                </c:pt>
                <c:pt idx="1970">
                  <c:v>1,971.00</c:v>
                </c:pt>
                <c:pt idx="1971">
                  <c:v>1,972.00</c:v>
                </c:pt>
                <c:pt idx="1972">
                  <c:v>1,972.99</c:v>
                </c:pt>
                <c:pt idx="1973">
                  <c:v>1,974.00</c:v>
                </c:pt>
                <c:pt idx="1974">
                  <c:v>1,975.00</c:v>
                </c:pt>
                <c:pt idx="1975">
                  <c:v>1,975.99</c:v>
                </c:pt>
                <c:pt idx="1976">
                  <c:v>1,976.99</c:v>
                </c:pt>
                <c:pt idx="1977">
                  <c:v>1,978.00</c:v>
                </c:pt>
                <c:pt idx="1978">
                  <c:v>1,979.00</c:v>
                </c:pt>
                <c:pt idx="1979">
                  <c:v>1,979.99</c:v>
                </c:pt>
                <c:pt idx="1980">
                  <c:v>1,981.00</c:v>
                </c:pt>
                <c:pt idx="1981">
                  <c:v>1,982.00</c:v>
                </c:pt>
                <c:pt idx="1982">
                  <c:v>1,982.99</c:v>
                </c:pt>
                <c:pt idx="1983">
                  <c:v>1,984.00</c:v>
                </c:pt>
                <c:pt idx="1984">
                  <c:v>1,985.00</c:v>
                </c:pt>
                <c:pt idx="1985">
                  <c:v>1,985.99</c:v>
                </c:pt>
                <c:pt idx="1986">
                  <c:v>1,986.99</c:v>
                </c:pt>
                <c:pt idx="1987">
                  <c:v>1,988.00</c:v>
                </c:pt>
                <c:pt idx="1988">
                  <c:v>1,989.00</c:v>
                </c:pt>
                <c:pt idx="1989">
                  <c:v>1,989.99</c:v>
                </c:pt>
                <c:pt idx="1990">
                  <c:v>1,991.00</c:v>
                </c:pt>
                <c:pt idx="1991">
                  <c:v>1,992.00</c:v>
                </c:pt>
                <c:pt idx="1992">
                  <c:v>1,992.99</c:v>
                </c:pt>
                <c:pt idx="1993">
                  <c:v>1,994.00</c:v>
                </c:pt>
                <c:pt idx="1994">
                  <c:v>1,995.00</c:v>
                </c:pt>
                <c:pt idx="1995">
                  <c:v>1,995.99</c:v>
                </c:pt>
                <c:pt idx="1996">
                  <c:v>1,996.99</c:v>
                </c:pt>
                <c:pt idx="1997">
                  <c:v>1,998.00</c:v>
                </c:pt>
                <c:pt idx="1998">
                  <c:v>1,999.00</c:v>
                </c:pt>
                <c:pt idx="1999">
                  <c:v>1,999.99</c:v>
                </c:pt>
                <c:pt idx="2000">
                  <c:v>2,001.00</c:v>
                </c:pt>
                <c:pt idx="2001">
                  <c:v>2,002.00</c:v>
                </c:pt>
                <c:pt idx="2002">
                  <c:v>2,002.99</c:v>
                </c:pt>
                <c:pt idx="2003">
                  <c:v>2,004.00</c:v>
                </c:pt>
                <c:pt idx="2004">
                  <c:v>2,005.00</c:v>
                </c:pt>
                <c:pt idx="2005">
                  <c:v>2,005.99</c:v>
                </c:pt>
                <c:pt idx="2006">
                  <c:v>2,006.99</c:v>
                </c:pt>
                <c:pt idx="2007">
                  <c:v>2,008.00</c:v>
                </c:pt>
                <c:pt idx="2008">
                  <c:v>2,009.00</c:v>
                </c:pt>
                <c:pt idx="2009">
                  <c:v>2,009.99</c:v>
                </c:pt>
                <c:pt idx="2010">
                  <c:v>2,011.00</c:v>
                </c:pt>
                <c:pt idx="2011">
                  <c:v>2,012.00</c:v>
                </c:pt>
                <c:pt idx="2012">
                  <c:v>2,012.99</c:v>
                </c:pt>
                <c:pt idx="2013">
                  <c:v>2,014.00</c:v>
                </c:pt>
                <c:pt idx="2014">
                  <c:v>2,015.00</c:v>
                </c:pt>
                <c:pt idx="2015">
                  <c:v>2,015.99</c:v>
                </c:pt>
                <c:pt idx="2016">
                  <c:v>2,016.99</c:v>
                </c:pt>
                <c:pt idx="2017">
                  <c:v>2,018.00</c:v>
                </c:pt>
                <c:pt idx="2018">
                  <c:v>2,019.00</c:v>
                </c:pt>
                <c:pt idx="2019">
                  <c:v>2,019.99</c:v>
                </c:pt>
                <c:pt idx="2020">
                  <c:v>2,021.00</c:v>
                </c:pt>
                <c:pt idx="2021">
                  <c:v>2,022.00</c:v>
                </c:pt>
                <c:pt idx="2022">
                  <c:v>2,022.99</c:v>
                </c:pt>
                <c:pt idx="2023">
                  <c:v>2,023.99</c:v>
                </c:pt>
                <c:pt idx="2024">
                  <c:v>2,025.00</c:v>
                </c:pt>
                <c:pt idx="2025">
                  <c:v>2,026.00</c:v>
                </c:pt>
                <c:pt idx="2026">
                  <c:v>2,026.99</c:v>
                </c:pt>
                <c:pt idx="2027">
                  <c:v>2,028.00</c:v>
                </c:pt>
                <c:pt idx="2028">
                  <c:v>2,029.00</c:v>
                </c:pt>
                <c:pt idx="2029">
                  <c:v>2,029.99</c:v>
                </c:pt>
                <c:pt idx="2030">
                  <c:v>2,031.00</c:v>
                </c:pt>
                <c:pt idx="2031">
                  <c:v>2,032.00</c:v>
                </c:pt>
                <c:pt idx="2032">
                  <c:v>2,032.99</c:v>
                </c:pt>
                <c:pt idx="2033">
                  <c:v>2,033.99</c:v>
                </c:pt>
                <c:pt idx="2034">
                  <c:v>2,035.00</c:v>
                </c:pt>
                <c:pt idx="2035">
                  <c:v>2,036.00</c:v>
                </c:pt>
                <c:pt idx="2036">
                  <c:v>2,036.99</c:v>
                </c:pt>
                <c:pt idx="2037">
                  <c:v>2,038.00</c:v>
                </c:pt>
                <c:pt idx="2038">
                  <c:v>2,039.00</c:v>
                </c:pt>
                <c:pt idx="2039">
                  <c:v>2,039.99</c:v>
                </c:pt>
                <c:pt idx="2040">
                  <c:v>2,041.00</c:v>
                </c:pt>
                <c:pt idx="2041">
                  <c:v>2,042.00</c:v>
                </c:pt>
                <c:pt idx="2042">
                  <c:v>2,042.99</c:v>
                </c:pt>
                <c:pt idx="2043">
                  <c:v>2,043.99</c:v>
                </c:pt>
                <c:pt idx="2044">
                  <c:v>2,045.00</c:v>
                </c:pt>
                <c:pt idx="2045">
                  <c:v>2,046.00</c:v>
                </c:pt>
                <c:pt idx="2046">
                  <c:v>2,046.99</c:v>
                </c:pt>
                <c:pt idx="2047">
                  <c:v>2,048.00</c:v>
                </c:pt>
                <c:pt idx="2048">
                  <c:v>2,049.00</c:v>
                </c:pt>
                <c:pt idx="2049">
                  <c:v>2,049.99</c:v>
                </c:pt>
                <c:pt idx="2050">
                  <c:v>2,050.99</c:v>
                </c:pt>
                <c:pt idx="2051">
                  <c:v>2,052.00</c:v>
                </c:pt>
                <c:pt idx="2052">
                  <c:v>2,052.99</c:v>
                </c:pt>
                <c:pt idx="2053">
                  <c:v>2,053.99</c:v>
                </c:pt>
                <c:pt idx="2054">
                  <c:v>2,055.00</c:v>
                </c:pt>
                <c:pt idx="2055">
                  <c:v>2,056.00</c:v>
                </c:pt>
                <c:pt idx="2056">
                  <c:v>2,056.99</c:v>
                </c:pt>
                <c:pt idx="2057">
                  <c:v>2,058.00</c:v>
                </c:pt>
                <c:pt idx="2058">
                  <c:v>2,059.00</c:v>
                </c:pt>
                <c:pt idx="2059">
                  <c:v>2,059.99</c:v>
                </c:pt>
                <c:pt idx="2060">
                  <c:v>2,060.99</c:v>
                </c:pt>
                <c:pt idx="2061">
                  <c:v>2,062.00</c:v>
                </c:pt>
                <c:pt idx="2062">
                  <c:v>2,063.00</c:v>
                </c:pt>
                <c:pt idx="2063">
                  <c:v>2,063.99</c:v>
                </c:pt>
                <c:pt idx="2064">
                  <c:v>2,065.00</c:v>
                </c:pt>
                <c:pt idx="2065">
                  <c:v>2,066.00</c:v>
                </c:pt>
                <c:pt idx="2066">
                  <c:v>2,066.99</c:v>
                </c:pt>
                <c:pt idx="2067">
                  <c:v>2,068.00</c:v>
                </c:pt>
                <c:pt idx="2068">
                  <c:v>2,069.00</c:v>
                </c:pt>
                <c:pt idx="2069">
                  <c:v>2,069.99</c:v>
                </c:pt>
                <c:pt idx="2070">
                  <c:v>2,070.99</c:v>
                </c:pt>
                <c:pt idx="2071">
                  <c:v>2,072.00</c:v>
                </c:pt>
                <c:pt idx="2072">
                  <c:v>2,073.00</c:v>
                </c:pt>
                <c:pt idx="2073">
                  <c:v>2,073.99</c:v>
                </c:pt>
                <c:pt idx="2074">
                  <c:v>2,075.00</c:v>
                </c:pt>
                <c:pt idx="2075">
                  <c:v>2,076.00</c:v>
                </c:pt>
                <c:pt idx="2076">
                  <c:v>2,076.99</c:v>
                </c:pt>
                <c:pt idx="2077">
                  <c:v>2,078.00</c:v>
                </c:pt>
                <c:pt idx="2078">
                  <c:v>2,079.00</c:v>
                </c:pt>
                <c:pt idx="2079">
                  <c:v>2,079.99</c:v>
                </c:pt>
                <c:pt idx="2080">
                  <c:v>2,080.99</c:v>
                </c:pt>
                <c:pt idx="2081">
                  <c:v>2,082.00</c:v>
                </c:pt>
                <c:pt idx="2082">
                  <c:v>2,083.00</c:v>
                </c:pt>
                <c:pt idx="2083">
                  <c:v>2,083.99</c:v>
                </c:pt>
                <c:pt idx="2084">
                  <c:v>2,085.00</c:v>
                </c:pt>
                <c:pt idx="2085">
                  <c:v>2,086.00</c:v>
                </c:pt>
                <c:pt idx="2086">
                  <c:v>2,086.99</c:v>
                </c:pt>
                <c:pt idx="2087">
                  <c:v>2,087.99</c:v>
                </c:pt>
                <c:pt idx="2088">
                  <c:v>2,089.00</c:v>
                </c:pt>
                <c:pt idx="2089">
                  <c:v>2,090.00</c:v>
                </c:pt>
                <c:pt idx="2090">
                  <c:v>2,090.99</c:v>
                </c:pt>
                <c:pt idx="2091">
                  <c:v>2,092.00</c:v>
                </c:pt>
                <c:pt idx="2092">
                  <c:v>2,093.00</c:v>
                </c:pt>
                <c:pt idx="2093">
                  <c:v>2,093.99</c:v>
                </c:pt>
                <c:pt idx="2094">
                  <c:v>2,095.00</c:v>
                </c:pt>
                <c:pt idx="2095">
                  <c:v>2,096.00</c:v>
                </c:pt>
                <c:pt idx="2096">
                  <c:v>2,096.99</c:v>
                </c:pt>
                <c:pt idx="2097">
                  <c:v>2,097.99</c:v>
                </c:pt>
                <c:pt idx="2098">
                  <c:v>2,099.00</c:v>
                </c:pt>
                <c:pt idx="2099">
                  <c:v>2,100.00</c:v>
                </c:pt>
                <c:pt idx="2100">
                  <c:v>2,100.99</c:v>
                </c:pt>
                <c:pt idx="2101">
                  <c:v>2,102.00</c:v>
                </c:pt>
                <c:pt idx="2102">
                  <c:v>2,103.00</c:v>
                </c:pt>
                <c:pt idx="2103">
                  <c:v>2,103.99</c:v>
                </c:pt>
                <c:pt idx="2104">
                  <c:v>2,105.00</c:v>
                </c:pt>
                <c:pt idx="2105">
                  <c:v>2,106.00</c:v>
                </c:pt>
                <c:pt idx="2106">
                  <c:v>2,106.99</c:v>
                </c:pt>
                <c:pt idx="2107">
                  <c:v>2,107.99</c:v>
                </c:pt>
                <c:pt idx="2108">
                  <c:v>2,109.00</c:v>
                </c:pt>
                <c:pt idx="2109">
                  <c:v>2,110.00</c:v>
                </c:pt>
                <c:pt idx="2110">
                  <c:v>2,110.99</c:v>
                </c:pt>
                <c:pt idx="2111">
                  <c:v>2,112.00</c:v>
                </c:pt>
                <c:pt idx="2112">
                  <c:v>2,113.00</c:v>
                </c:pt>
                <c:pt idx="2113">
                  <c:v>2,113.99</c:v>
                </c:pt>
                <c:pt idx="2114">
                  <c:v>2,115.00</c:v>
                </c:pt>
                <c:pt idx="2115">
                  <c:v>2,116.00</c:v>
                </c:pt>
                <c:pt idx="2116">
                  <c:v>2,116.99</c:v>
                </c:pt>
                <c:pt idx="2117">
                  <c:v>2,117.99</c:v>
                </c:pt>
                <c:pt idx="2118">
                  <c:v>2,119.00</c:v>
                </c:pt>
                <c:pt idx="2119">
                  <c:v>2,120.00</c:v>
                </c:pt>
                <c:pt idx="2120">
                  <c:v>2,120.99</c:v>
                </c:pt>
                <c:pt idx="2121">
                  <c:v>2,122.00</c:v>
                </c:pt>
                <c:pt idx="2122">
                  <c:v>2,123.00</c:v>
                </c:pt>
                <c:pt idx="2123">
                  <c:v>2,123.99</c:v>
                </c:pt>
                <c:pt idx="2124">
                  <c:v>2,125.00</c:v>
                </c:pt>
                <c:pt idx="2125">
                  <c:v>2,126.00</c:v>
                </c:pt>
                <c:pt idx="2126">
                  <c:v>2,126.99</c:v>
                </c:pt>
                <c:pt idx="2127">
                  <c:v>2,127.99</c:v>
                </c:pt>
                <c:pt idx="2128">
                  <c:v>2,129.00</c:v>
                </c:pt>
                <c:pt idx="2129">
                  <c:v>2,130.00</c:v>
                </c:pt>
                <c:pt idx="2130">
                  <c:v>2,130.99</c:v>
                </c:pt>
                <c:pt idx="2131">
                  <c:v>2,132.00</c:v>
                </c:pt>
                <c:pt idx="2132">
                  <c:v>2,133.00</c:v>
                </c:pt>
                <c:pt idx="2133">
                  <c:v>2,133.99</c:v>
                </c:pt>
                <c:pt idx="2134">
                  <c:v>2,134.99</c:v>
                </c:pt>
                <c:pt idx="2135">
                  <c:v>2,136.00</c:v>
                </c:pt>
                <c:pt idx="2136">
                  <c:v>2,137.00</c:v>
                </c:pt>
                <c:pt idx="2137">
                  <c:v>2,137.99</c:v>
                </c:pt>
                <c:pt idx="2138">
                  <c:v>2,139.00</c:v>
                </c:pt>
                <c:pt idx="2139">
                  <c:v>2,140.00</c:v>
                </c:pt>
                <c:pt idx="2140">
                  <c:v>2,140.99</c:v>
                </c:pt>
                <c:pt idx="2141">
                  <c:v>2,142.00</c:v>
                </c:pt>
                <c:pt idx="2142">
                  <c:v>2,143.00</c:v>
                </c:pt>
                <c:pt idx="2143">
                  <c:v>2,143.99</c:v>
                </c:pt>
                <c:pt idx="2144">
                  <c:v>2,144.99</c:v>
                </c:pt>
                <c:pt idx="2145">
                  <c:v>2,146.00</c:v>
                </c:pt>
                <c:pt idx="2146">
                  <c:v>2,147.00</c:v>
                </c:pt>
                <c:pt idx="2147">
                  <c:v>2,147.99</c:v>
                </c:pt>
                <c:pt idx="2148">
                  <c:v>2,149.00</c:v>
                </c:pt>
                <c:pt idx="2149">
                  <c:v>2,150.00</c:v>
                </c:pt>
                <c:pt idx="2150">
                  <c:v>2,150.99</c:v>
                </c:pt>
                <c:pt idx="2151">
                  <c:v>2,152.00</c:v>
                </c:pt>
                <c:pt idx="2152">
                  <c:v>2,153.00</c:v>
                </c:pt>
                <c:pt idx="2153">
                  <c:v>2,153.99</c:v>
                </c:pt>
                <c:pt idx="2154">
                  <c:v>2,154.99</c:v>
                </c:pt>
                <c:pt idx="2155">
                  <c:v>2,156.00</c:v>
                </c:pt>
                <c:pt idx="2156">
                  <c:v>2,157.00</c:v>
                </c:pt>
                <c:pt idx="2157">
                  <c:v>2,157.99</c:v>
                </c:pt>
                <c:pt idx="2158">
                  <c:v>2,159.00</c:v>
                </c:pt>
                <c:pt idx="2159">
                  <c:v>2,160.00</c:v>
                </c:pt>
                <c:pt idx="2160">
                  <c:v>2,160.99</c:v>
                </c:pt>
                <c:pt idx="2161">
                  <c:v>2,162.00</c:v>
                </c:pt>
                <c:pt idx="2162">
                  <c:v>2,163.00</c:v>
                </c:pt>
                <c:pt idx="2163">
                  <c:v>2,163.99</c:v>
                </c:pt>
                <c:pt idx="2164">
                  <c:v>2,164.99</c:v>
                </c:pt>
                <c:pt idx="2165">
                  <c:v>2,166.00</c:v>
                </c:pt>
                <c:pt idx="2166">
                  <c:v>2,167.00</c:v>
                </c:pt>
                <c:pt idx="2167">
                  <c:v>2,167.99</c:v>
                </c:pt>
                <c:pt idx="2168">
                  <c:v>2,169.00</c:v>
                </c:pt>
                <c:pt idx="2169">
                  <c:v>2,170.00</c:v>
                </c:pt>
                <c:pt idx="2170">
                  <c:v>2,170.99</c:v>
                </c:pt>
                <c:pt idx="2171">
                  <c:v>2,172.00</c:v>
                </c:pt>
                <c:pt idx="2172">
                  <c:v>2,173.00</c:v>
                </c:pt>
                <c:pt idx="2173">
                  <c:v>2,173.99</c:v>
                </c:pt>
                <c:pt idx="2174">
                  <c:v>2,174.99</c:v>
                </c:pt>
                <c:pt idx="2175">
                  <c:v>2,176.00</c:v>
                </c:pt>
                <c:pt idx="2176">
                  <c:v>2,177.00</c:v>
                </c:pt>
                <c:pt idx="2177">
                  <c:v>2,177.99</c:v>
                </c:pt>
                <c:pt idx="2178">
                  <c:v>2,179.00</c:v>
                </c:pt>
                <c:pt idx="2179">
                  <c:v>2,180.00</c:v>
                </c:pt>
                <c:pt idx="2180">
                  <c:v>2,180.99</c:v>
                </c:pt>
                <c:pt idx="2181">
                  <c:v>2,182.00</c:v>
                </c:pt>
                <c:pt idx="2182">
                  <c:v>2,183.00</c:v>
                </c:pt>
                <c:pt idx="2183">
                  <c:v>2,183.99</c:v>
                </c:pt>
                <c:pt idx="2184">
                  <c:v>2,184.99</c:v>
                </c:pt>
                <c:pt idx="2185">
                  <c:v>2,186.00</c:v>
                </c:pt>
                <c:pt idx="2186">
                  <c:v>2,187.00</c:v>
                </c:pt>
                <c:pt idx="2187">
                  <c:v>2,187.99</c:v>
                </c:pt>
                <c:pt idx="2188">
                  <c:v>2,189.00</c:v>
                </c:pt>
                <c:pt idx="2189">
                  <c:v>2,190.00</c:v>
                </c:pt>
                <c:pt idx="2190">
                  <c:v>2,190.99</c:v>
                </c:pt>
                <c:pt idx="2191">
                  <c:v>2,192.00</c:v>
                </c:pt>
                <c:pt idx="2192">
                  <c:v>2,193.00</c:v>
                </c:pt>
                <c:pt idx="2193">
                  <c:v>2,193.99</c:v>
                </c:pt>
                <c:pt idx="2194">
                  <c:v>2,194.99</c:v>
                </c:pt>
                <c:pt idx="2195">
                  <c:v>2,196.00</c:v>
                </c:pt>
                <c:pt idx="2196">
                  <c:v>2,197.00</c:v>
                </c:pt>
                <c:pt idx="2197">
                  <c:v>2,197.99</c:v>
                </c:pt>
                <c:pt idx="2198">
                  <c:v>2,199.00</c:v>
                </c:pt>
                <c:pt idx="2199">
                  <c:v>2,200.00</c:v>
                </c:pt>
                <c:pt idx="2200">
                  <c:v>2,200.99</c:v>
                </c:pt>
                <c:pt idx="2201">
                  <c:v>2,202.00</c:v>
                </c:pt>
                <c:pt idx="2202">
                  <c:v>2,203.00</c:v>
                </c:pt>
                <c:pt idx="2203">
                  <c:v>2,203.99</c:v>
                </c:pt>
                <c:pt idx="2204">
                  <c:v>2,204.99</c:v>
                </c:pt>
                <c:pt idx="2205">
                  <c:v>2,206.00</c:v>
                </c:pt>
                <c:pt idx="2206">
                  <c:v>2,207.00</c:v>
                </c:pt>
                <c:pt idx="2207">
                  <c:v>2,207.99</c:v>
                </c:pt>
                <c:pt idx="2208">
                  <c:v>2,209.00</c:v>
                </c:pt>
                <c:pt idx="2209">
                  <c:v>2,210.00</c:v>
                </c:pt>
                <c:pt idx="2210">
                  <c:v>2,210.99</c:v>
                </c:pt>
                <c:pt idx="2211">
                  <c:v>2,212.00</c:v>
                </c:pt>
                <c:pt idx="2212">
                  <c:v>2,213.00</c:v>
                </c:pt>
                <c:pt idx="2213">
                  <c:v>2,213.99</c:v>
                </c:pt>
                <c:pt idx="2214">
                  <c:v>2,214.99</c:v>
                </c:pt>
                <c:pt idx="2215">
                  <c:v>2,216.00</c:v>
                </c:pt>
                <c:pt idx="2216">
                  <c:v>2,217.00</c:v>
                </c:pt>
                <c:pt idx="2217">
                  <c:v>2,217.99</c:v>
                </c:pt>
                <c:pt idx="2218">
                  <c:v>2,219.00</c:v>
                </c:pt>
                <c:pt idx="2219">
                  <c:v>2,220.00</c:v>
                </c:pt>
                <c:pt idx="2220">
                  <c:v>2,220.99</c:v>
                </c:pt>
                <c:pt idx="2221">
                  <c:v>2,221.99</c:v>
                </c:pt>
                <c:pt idx="2222">
                  <c:v>2,223.00</c:v>
                </c:pt>
                <c:pt idx="2223">
                  <c:v>2,224.00</c:v>
                </c:pt>
                <c:pt idx="2224">
                  <c:v>2,224.99</c:v>
                </c:pt>
                <c:pt idx="2225">
                  <c:v>2,226.00</c:v>
                </c:pt>
                <c:pt idx="2226">
                  <c:v>2,227.00</c:v>
                </c:pt>
                <c:pt idx="2227">
                  <c:v>2,227.99</c:v>
                </c:pt>
                <c:pt idx="2228">
                  <c:v>2,229.00</c:v>
                </c:pt>
                <c:pt idx="2229">
                  <c:v>2,230.00</c:v>
                </c:pt>
                <c:pt idx="2230">
                  <c:v>2,230.99</c:v>
                </c:pt>
                <c:pt idx="2231">
                  <c:v>2,231.99</c:v>
                </c:pt>
                <c:pt idx="2232">
                  <c:v>2,233.00</c:v>
                </c:pt>
                <c:pt idx="2233">
                  <c:v>2,234.00</c:v>
                </c:pt>
                <c:pt idx="2234">
                  <c:v>2,234.99</c:v>
                </c:pt>
                <c:pt idx="2235">
                  <c:v>2,236.00</c:v>
                </c:pt>
                <c:pt idx="2236">
                  <c:v>2,237.00</c:v>
                </c:pt>
                <c:pt idx="2237">
                  <c:v>2,237.99</c:v>
                </c:pt>
                <c:pt idx="2238">
                  <c:v>2,239.00</c:v>
                </c:pt>
                <c:pt idx="2239">
                  <c:v>2,240.00</c:v>
                </c:pt>
                <c:pt idx="2240">
                  <c:v>2,240.99</c:v>
                </c:pt>
                <c:pt idx="2241">
                  <c:v>2,241.99</c:v>
                </c:pt>
                <c:pt idx="2242">
                  <c:v>2,243.00</c:v>
                </c:pt>
                <c:pt idx="2243">
                  <c:v>2,244.00</c:v>
                </c:pt>
                <c:pt idx="2244">
                  <c:v>2,244.99</c:v>
                </c:pt>
                <c:pt idx="2245">
                  <c:v>2,246.00</c:v>
                </c:pt>
                <c:pt idx="2246">
                  <c:v>2,247.00</c:v>
                </c:pt>
                <c:pt idx="2247">
                  <c:v>2,247.99</c:v>
                </c:pt>
                <c:pt idx="2248">
                  <c:v>2,249.00</c:v>
                </c:pt>
                <c:pt idx="2249">
                  <c:v>2,250.00</c:v>
                </c:pt>
                <c:pt idx="2250">
                  <c:v>2,250.99</c:v>
                </c:pt>
                <c:pt idx="2251">
                  <c:v>2,251.99</c:v>
                </c:pt>
                <c:pt idx="2252">
                  <c:v>2,253.00</c:v>
                </c:pt>
                <c:pt idx="2253">
                  <c:v>2,254.00</c:v>
                </c:pt>
                <c:pt idx="2254">
                  <c:v>2,254.99</c:v>
                </c:pt>
                <c:pt idx="2255">
                  <c:v>2,256.00</c:v>
                </c:pt>
                <c:pt idx="2256">
                  <c:v>2,257.00</c:v>
                </c:pt>
                <c:pt idx="2257">
                  <c:v>2,257.99</c:v>
                </c:pt>
                <c:pt idx="2258">
                  <c:v>2,259.00</c:v>
                </c:pt>
                <c:pt idx="2259">
                  <c:v>2,260.00</c:v>
                </c:pt>
                <c:pt idx="2260">
                  <c:v>2,260.99</c:v>
                </c:pt>
                <c:pt idx="2261">
                  <c:v>2,261.99</c:v>
                </c:pt>
                <c:pt idx="2262">
                  <c:v>2,263.00</c:v>
                </c:pt>
                <c:pt idx="2263">
                  <c:v>2,264.00</c:v>
                </c:pt>
                <c:pt idx="2264">
                  <c:v>2,264.99</c:v>
                </c:pt>
                <c:pt idx="2265">
                  <c:v>2,266.00</c:v>
                </c:pt>
                <c:pt idx="2266">
                  <c:v>2,267.00</c:v>
                </c:pt>
                <c:pt idx="2267">
                  <c:v>2,267.99</c:v>
                </c:pt>
                <c:pt idx="2268">
                  <c:v>2,269.00</c:v>
                </c:pt>
                <c:pt idx="2269">
                  <c:v>2,270.00</c:v>
                </c:pt>
                <c:pt idx="2270">
                  <c:v>2,270.99</c:v>
                </c:pt>
                <c:pt idx="2271">
                  <c:v>2,271.99</c:v>
                </c:pt>
                <c:pt idx="2272">
                  <c:v>2,273.00</c:v>
                </c:pt>
                <c:pt idx="2273">
                  <c:v>2,274.00</c:v>
                </c:pt>
                <c:pt idx="2274">
                  <c:v>2,274.99</c:v>
                </c:pt>
                <c:pt idx="2275">
                  <c:v>2,276.00</c:v>
                </c:pt>
                <c:pt idx="2276">
                  <c:v>2,277.00</c:v>
                </c:pt>
                <c:pt idx="2277">
                  <c:v>2,277.99</c:v>
                </c:pt>
                <c:pt idx="2278">
                  <c:v>2,279.00</c:v>
                </c:pt>
                <c:pt idx="2279">
                  <c:v>2,280.00</c:v>
                </c:pt>
                <c:pt idx="2280">
                  <c:v>2,280.99</c:v>
                </c:pt>
                <c:pt idx="2281">
                  <c:v>2,281.99</c:v>
                </c:pt>
                <c:pt idx="2282">
                  <c:v>2,283.00</c:v>
                </c:pt>
                <c:pt idx="2283">
                  <c:v>2,284.00</c:v>
                </c:pt>
                <c:pt idx="2284">
                  <c:v>2,284.99</c:v>
                </c:pt>
                <c:pt idx="2285">
                  <c:v>2,286.00</c:v>
                </c:pt>
                <c:pt idx="2286">
                  <c:v>2,287.00</c:v>
                </c:pt>
                <c:pt idx="2287">
                  <c:v>2,287.99</c:v>
                </c:pt>
                <c:pt idx="2288">
                  <c:v>2,289.00</c:v>
                </c:pt>
                <c:pt idx="2289">
                  <c:v>2,290.00</c:v>
                </c:pt>
                <c:pt idx="2290">
                  <c:v>2,290.99</c:v>
                </c:pt>
                <c:pt idx="2291">
                  <c:v>2,291.99</c:v>
                </c:pt>
                <c:pt idx="2292">
                  <c:v>2,293.00</c:v>
                </c:pt>
                <c:pt idx="2293">
                  <c:v>2,294.00</c:v>
                </c:pt>
                <c:pt idx="2294">
                  <c:v>2,294.99</c:v>
                </c:pt>
                <c:pt idx="2295">
                  <c:v>2,296.00</c:v>
                </c:pt>
                <c:pt idx="2296">
                  <c:v>2,297.00</c:v>
                </c:pt>
                <c:pt idx="2297">
                  <c:v>2,297.99</c:v>
                </c:pt>
                <c:pt idx="2298">
                  <c:v>2,299.00</c:v>
                </c:pt>
                <c:pt idx="2299">
                  <c:v>2,300.00</c:v>
                </c:pt>
                <c:pt idx="2300">
                  <c:v>2,300.99</c:v>
                </c:pt>
                <c:pt idx="2301">
                  <c:v>2,301.99</c:v>
                </c:pt>
                <c:pt idx="2302">
                  <c:v>2,303.00</c:v>
                </c:pt>
                <c:pt idx="2303">
                  <c:v>2,304.00</c:v>
                </c:pt>
                <c:pt idx="2304">
                  <c:v>2,304.99</c:v>
                </c:pt>
                <c:pt idx="2305">
                  <c:v>2,306.00</c:v>
                </c:pt>
                <c:pt idx="2306">
                  <c:v>2,307.00</c:v>
                </c:pt>
                <c:pt idx="2307">
                  <c:v>2,307.99</c:v>
                </c:pt>
                <c:pt idx="2308">
                  <c:v>2,309.00</c:v>
                </c:pt>
                <c:pt idx="2309">
                  <c:v>2,310.00</c:v>
                </c:pt>
                <c:pt idx="2310">
                  <c:v>2,310.99</c:v>
                </c:pt>
                <c:pt idx="2311">
                  <c:v>2,311.99</c:v>
                </c:pt>
                <c:pt idx="2312">
                  <c:v>2,313.00</c:v>
                </c:pt>
                <c:pt idx="2313">
                  <c:v>2,314.00</c:v>
                </c:pt>
                <c:pt idx="2314">
                  <c:v>2,314.99</c:v>
                </c:pt>
                <c:pt idx="2315">
                  <c:v>2,316.00</c:v>
                </c:pt>
                <c:pt idx="2316">
                  <c:v>2,317.00</c:v>
                </c:pt>
                <c:pt idx="2317">
                  <c:v>2,317.99</c:v>
                </c:pt>
                <c:pt idx="2318">
                  <c:v>2,318.99</c:v>
                </c:pt>
                <c:pt idx="2319">
                  <c:v>2,320.00</c:v>
                </c:pt>
                <c:pt idx="2320">
                  <c:v>2,321.00</c:v>
                </c:pt>
                <c:pt idx="2321">
                  <c:v>2,321.99</c:v>
                </c:pt>
                <c:pt idx="2322">
                  <c:v>2,323.00</c:v>
                </c:pt>
                <c:pt idx="2323">
                  <c:v>2,324.00</c:v>
                </c:pt>
                <c:pt idx="2324">
                  <c:v>2,324.99</c:v>
                </c:pt>
                <c:pt idx="2325">
                  <c:v>2,326.00</c:v>
                </c:pt>
                <c:pt idx="2326">
                  <c:v>2,327.00</c:v>
                </c:pt>
                <c:pt idx="2327">
                  <c:v>2,327.99</c:v>
                </c:pt>
                <c:pt idx="2328">
                  <c:v>2,328.99</c:v>
                </c:pt>
                <c:pt idx="2329">
                  <c:v>2,330.00</c:v>
                </c:pt>
                <c:pt idx="2330">
                  <c:v>2,331.00</c:v>
                </c:pt>
                <c:pt idx="2331">
                  <c:v>2,331.99</c:v>
                </c:pt>
                <c:pt idx="2332">
                  <c:v>2,333.00</c:v>
                </c:pt>
                <c:pt idx="2333">
                  <c:v>2,334.00</c:v>
                </c:pt>
                <c:pt idx="2334">
                  <c:v>2,334.99</c:v>
                </c:pt>
                <c:pt idx="2335">
                  <c:v>2,336.00</c:v>
                </c:pt>
                <c:pt idx="2336">
                  <c:v>2,337.00</c:v>
                </c:pt>
                <c:pt idx="2337">
                  <c:v>2,337.99</c:v>
                </c:pt>
                <c:pt idx="2338">
                  <c:v>2,338.99</c:v>
                </c:pt>
                <c:pt idx="2339">
                  <c:v>2,340.00</c:v>
                </c:pt>
                <c:pt idx="2340">
                  <c:v>2,341.00</c:v>
                </c:pt>
                <c:pt idx="2341">
                  <c:v>2,341.99</c:v>
                </c:pt>
                <c:pt idx="2342">
                  <c:v>2,343.00</c:v>
                </c:pt>
                <c:pt idx="2343">
                  <c:v>2,344.00</c:v>
                </c:pt>
                <c:pt idx="2344">
                  <c:v>2,344.99</c:v>
                </c:pt>
                <c:pt idx="2345">
                  <c:v>2,345.99</c:v>
                </c:pt>
                <c:pt idx="2346">
                  <c:v>2,347.00</c:v>
                </c:pt>
                <c:pt idx="2347">
                  <c:v>2,347.99</c:v>
                </c:pt>
                <c:pt idx="2348">
                  <c:v>2,348.99</c:v>
                </c:pt>
                <c:pt idx="2349">
                  <c:v>2,350.00</c:v>
                </c:pt>
                <c:pt idx="2350">
                  <c:v>2,351.00</c:v>
                </c:pt>
                <c:pt idx="2351">
                  <c:v>2,351.99</c:v>
                </c:pt>
                <c:pt idx="2352">
                  <c:v>2,353.00</c:v>
                </c:pt>
                <c:pt idx="2353">
                  <c:v>2,354.00</c:v>
                </c:pt>
                <c:pt idx="2354">
                  <c:v>2,354.99</c:v>
                </c:pt>
                <c:pt idx="2355">
                  <c:v>2,355.99</c:v>
                </c:pt>
                <c:pt idx="2356">
                  <c:v>2,357.00</c:v>
                </c:pt>
                <c:pt idx="2357">
                  <c:v>2,358.00</c:v>
                </c:pt>
                <c:pt idx="2358">
                  <c:v>2,358.99</c:v>
                </c:pt>
                <c:pt idx="2359">
                  <c:v>2,360.00</c:v>
                </c:pt>
                <c:pt idx="2360">
                  <c:v>2,361.00</c:v>
                </c:pt>
                <c:pt idx="2361">
                  <c:v>2,361.99</c:v>
                </c:pt>
                <c:pt idx="2362">
                  <c:v>2,363.00</c:v>
                </c:pt>
                <c:pt idx="2363">
                  <c:v>2,364.00</c:v>
                </c:pt>
                <c:pt idx="2364">
                  <c:v>2,364.99</c:v>
                </c:pt>
                <c:pt idx="2365">
                  <c:v>2,365.99</c:v>
                </c:pt>
                <c:pt idx="2366">
                  <c:v>2,367.00</c:v>
                </c:pt>
                <c:pt idx="2367">
                  <c:v>2,368.00</c:v>
                </c:pt>
                <c:pt idx="2368">
                  <c:v>2,368.99</c:v>
                </c:pt>
                <c:pt idx="2369">
                  <c:v>2,370.00</c:v>
                </c:pt>
                <c:pt idx="2370">
                  <c:v>2,371.00</c:v>
                </c:pt>
                <c:pt idx="2371">
                  <c:v>2,371.99</c:v>
                </c:pt>
                <c:pt idx="2372">
                  <c:v>2,373.00</c:v>
                </c:pt>
                <c:pt idx="2373">
                  <c:v>2,374.00</c:v>
                </c:pt>
                <c:pt idx="2374">
                  <c:v>2,374.99</c:v>
                </c:pt>
                <c:pt idx="2375">
                  <c:v>2,375.99</c:v>
                </c:pt>
                <c:pt idx="2376">
                  <c:v>2,377.00</c:v>
                </c:pt>
                <c:pt idx="2377">
                  <c:v>2,378.00</c:v>
                </c:pt>
                <c:pt idx="2378">
                  <c:v>2,378.99</c:v>
                </c:pt>
                <c:pt idx="2379">
                  <c:v>2,380.00</c:v>
                </c:pt>
                <c:pt idx="2380">
                  <c:v>2,381.00</c:v>
                </c:pt>
                <c:pt idx="2381">
                  <c:v>2,381.99</c:v>
                </c:pt>
                <c:pt idx="2382">
                  <c:v>2,382.99</c:v>
                </c:pt>
                <c:pt idx="2383">
                  <c:v>2,384.00</c:v>
                </c:pt>
                <c:pt idx="2384">
                  <c:v>2,385.00</c:v>
                </c:pt>
                <c:pt idx="2385">
                  <c:v>2,385.99</c:v>
                </c:pt>
                <c:pt idx="2386">
                  <c:v>2,387.00</c:v>
                </c:pt>
                <c:pt idx="2387">
                  <c:v>2,388.00</c:v>
                </c:pt>
                <c:pt idx="2388">
                  <c:v>2,388.99</c:v>
                </c:pt>
                <c:pt idx="2389">
                  <c:v>2,390.00</c:v>
                </c:pt>
                <c:pt idx="2390">
                  <c:v>2,391.00</c:v>
                </c:pt>
                <c:pt idx="2391">
                  <c:v>2,391.99</c:v>
                </c:pt>
                <c:pt idx="2392">
                  <c:v>2,392.99</c:v>
                </c:pt>
                <c:pt idx="2393">
                  <c:v>2,394.00</c:v>
                </c:pt>
                <c:pt idx="2394">
                  <c:v>2,395.00</c:v>
                </c:pt>
                <c:pt idx="2395">
                  <c:v>2,395.99</c:v>
                </c:pt>
                <c:pt idx="2396">
                  <c:v>2,397.00</c:v>
                </c:pt>
                <c:pt idx="2397">
                  <c:v>2,398.00</c:v>
                </c:pt>
                <c:pt idx="2398">
                  <c:v>2,398.99</c:v>
                </c:pt>
                <c:pt idx="2399">
                  <c:v>2,400.00</c:v>
                </c:pt>
                <c:pt idx="2400">
                  <c:v>2,401.00</c:v>
                </c:pt>
                <c:pt idx="2401">
                  <c:v>2,401.99</c:v>
                </c:pt>
                <c:pt idx="2402">
                  <c:v>2,402.99</c:v>
                </c:pt>
                <c:pt idx="2403">
                  <c:v>2,404.00</c:v>
                </c:pt>
                <c:pt idx="2404">
                  <c:v>2,405.00</c:v>
                </c:pt>
                <c:pt idx="2405">
                  <c:v>2,405.99</c:v>
                </c:pt>
                <c:pt idx="2406">
                  <c:v>2,407.00</c:v>
                </c:pt>
                <c:pt idx="2407">
                  <c:v>2,408.00</c:v>
                </c:pt>
                <c:pt idx="2408">
                  <c:v>2,408.99</c:v>
                </c:pt>
                <c:pt idx="2409">
                  <c:v>2,409.99</c:v>
                </c:pt>
                <c:pt idx="2410">
                  <c:v>2,411.00</c:v>
                </c:pt>
                <c:pt idx="2411">
                  <c:v>2,411.99</c:v>
                </c:pt>
                <c:pt idx="2412">
                  <c:v>2,412.99</c:v>
                </c:pt>
                <c:pt idx="2413">
                  <c:v>2,414.00</c:v>
                </c:pt>
                <c:pt idx="2414">
                  <c:v>2,415.00</c:v>
                </c:pt>
                <c:pt idx="2415">
                  <c:v>2,415.99</c:v>
                </c:pt>
                <c:pt idx="2416">
                  <c:v>2,417.00</c:v>
                </c:pt>
                <c:pt idx="2417">
                  <c:v>2,418.00</c:v>
                </c:pt>
                <c:pt idx="2418">
                  <c:v>2,418.99</c:v>
                </c:pt>
                <c:pt idx="2419">
                  <c:v>2,419.99</c:v>
                </c:pt>
                <c:pt idx="2420">
                  <c:v>2,421.00</c:v>
                </c:pt>
                <c:pt idx="2421">
                  <c:v>2,422.00</c:v>
                </c:pt>
                <c:pt idx="2422">
                  <c:v>2,422.99</c:v>
                </c:pt>
                <c:pt idx="2423">
                  <c:v>2,424.00</c:v>
                </c:pt>
                <c:pt idx="2424">
                  <c:v>2,425.00</c:v>
                </c:pt>
                <c:pt idx="2425">
                  <c:v>2,425.99</c:v>
                </c:pt>
                <c:pt idx="2426">
                  <c:v>2,427.00</c:v>
                </c:pt>
                <c:pt idx="2427">
                  <c:v>2,428.00</c:v>
                </c:pt>
                <c:pt idx="2428">
                  <c:v>2,428.99</c:v>
                </c:pt>
                <c:pt idx="2429">
                  <c:v>2,429.99</c:v>
                </c:pt>
                <c:pt idx="2430">
                  <c:v>2,431.00</c:v>
                </c:pt>
                <c:pt idx="2431">
                  <c:v>2,432.00</c:v>
                </c:pt>
                <c:pt idx="2432">
                  <c:v>2,432.99</c:v>
                </c:pt>
                <c:pt idx="2433">
                  <c:v>2,434.00</c:v>
                </c:pt>
                <c:pt idx="2434">
                  <c:v>2,435.00</c:v>
                </c:pt>
                <c:pt idx="2435">
                  <c:v>2,435.99</c:v>
                </c:pt>
                <c:pt idx="2436">
                  <c:v>2,437.00</c:v>
                </c:pt>
                <c:pt idx="2437">
                  <c:v>2,438.00</c:v>
                </c:pt>
                <c:pt idx="2438">
                  <c:v>2,438.99</c:v>
                </c:pt>
                <c:pt idx="2439">
                  <c:v>2,439.99</c:v>
                </c:pt>
                <c:pt idx="2440">
                  <c:v>2,441.00</c:v>
                </c:pt>
                <c:pt idx="2441">
                  <c:v>2,442.00</c:v>
                </c:pt>
                <c:pt idx="2442">
                  <c:v>2,442.99</c:v>
                </c:pt>
                <c:pt idx="2443">
                  <c:v>2,444.00</c:v>
                </c:pt>
                <c:pt idx="2444">
                  <c:v>2,445.00</c:v>
                </c:pt>
                <c:pt idx="2445">
                  <c:v>2,445.99</c:v>
                </c:pt>
                <c:pt idx="2446">
                  <c:v>2,447.00</c:v>
                </c:pt>
                <c:pt idx="2447">
                  <c:v>2,448.00</c:v>
                </c:pt>
                <c:pt idx="2448">
                  <c:v>2,448.99</c:v>
                </c:pt>
                <c:pt idx="2449">
                  <c:v>2,449.99</c:v>
                </c:pt>
                <c:pt idx="2450">
                  <c:v>2,451.00</c:v>
                </c:pt>
                <c:pt idx="2451">
                  <c:v>2,452.00</c:v>
                </c:pt>
                <c:pt idx="2452">
                  <c:v>2,452.99</c:v>
                </c:pt>
                <c:pt idx="2453">
                  <c:v>2,454.00</c:v>
                </c:pt>
                <c:pt idx="2454">
                  <c:v>2,455.00</c:v>
                </c:pt>
                <c:pt idx="2455">
                  <c:v>2,455.99</c:v>
                </c:pt>
                <c:pt idx="2456">
                  <c:v>2,457.00</c:v>
                </c:pt>
                <c:pt idx="2457">
                  <c:v>2,458.00</c:v>
                </c:pt>
                <c:pt idx="2458">
                  <c:v>2,458.99</c:v>
                </c:pt>
                <c:pt idx="2459">
                  <c:v>2,459.99</c:v>
                </c:pt>
                <c:pt idx="2460">
                  <c:v>2,461.00</c:v>
                </c:pt>
                <c:pt idx="2461">
                  <c:v>2,462.00</c:v>
                </c:pt>
                <c:pt idx="2462">
                  <c:v>2,462.99</c:v>
                </c:pt>
                <c:pt idx="2463">
                  <c:v>2,464.00</c:v>
                </c:pt>
                <c:pt idx="2464">
                  <c:v>2,465.00</c:v>
                </c:pt>
                <c:pt idx="2465">
                  <c:v>2,465.99</c:v>
                </c:pt>
                <c:pt idx="2466">
                  <c:v>2,466.99</c:v>
                </c:pt>
                <c:pt idx="2467">
                  <c:v>2,468.00</c:v>
                </c:pt>
                <c:pt idx="2468">
                  <c:v>2,469.00</c:v>
                </c:pt>
                <c:pt idx="2469">
                  <c:v>2,469.99</c:v>
                </c:pt>
                <c:pt idx="2470">
                  <c:v>2,471.00</c:v>
                </c:pt>
                <c:pt idx="2471">
                  <c:v>2,472.00</c:v>
                </c:pt>
                <c:pt idx="2472">
                  <c:v>2,472.99</c:v>
                </c:pt>
                <c:pt idx="2473">
                  <c:v>2,474.00</c:v>
                </c:pt>
                <c:pt idx="2474">
                  <c:v>2,475.00</c:v>
                </c:pt>
                <c:pt idx="2475">
                  <c:v>2,475.99</c:v>
                </c:pt>
                <c:pt idx="2476">
                  <c:v>2,476.99</c:v>
                </c:pt>
                <c:pt idx="2477">
                  <c:v>2,478.00</c:v>
                </c:pt>
                <c:pt idx="2478">
                  <c:v>2,479.00</c:v>
                </c:pt>
                <c:pt idx="2479">
                  <c:v>2,479.99</c:v>
                </c:pt>
                <c:pt idx="2480">
                  <c:v>2,481.00</c:v>
                </c:pt>
                <c:pt idx="2481">
                  <c:v>2,482.00</c:v>
                </c:pt>
                <c:pt idx="2482">
                  <c:v>2,482.99</c:v>
                </c:pt>
                <c:pt idx="2483">
                  <c:v>2,484.00</c:v>
                </c:pt>
                <c:pt idx="2484">
                  <c:v>2,485.00</c:v>
                </c:pt>
                <c:pt idx="2485">
                  <c:v>2,485.99</c:v>
                </c:pt>
                <c:pt idx="2486">
                  <c:v>2,486.99</c:v>
                </c:pt>
                <c:pt idx="2487">
                  <c:v>2,488.00</c:v>
                </c:pt>
                <c:pt idx="2488">
                  <c:v>2,489.00</c:v>
                </c:pt>
                <c:pt idx="2489">
                  <c:v>2,489.99</c:v>
                </c:pt>
                <c:pt idx="2490">
                  <c:v>2,491.00</c:v>
                </c:pt>
                <c:pt idx="2491">
                  <c:v>2,492.00</c:v>
                </c:pt>
                <c:pt idx="2492">
                  <c:v>2,492.99</c:v>
                </c:pt>
                <c:pt idx="2493">
                  <c:v>2,494.00</c:v>
                </c:pt>
                <c:pt idx="2494">
                  <c:v>2,495.00</c:v>
                </c:pt>
                <c:pt idx="2495">
                  <c:v>2,495.99</c:v>
                </c:pt>
                <c:pt idx="2496">
                  <c:v>2,496.99</c:v>
                </c:pt>
                <c:pt idx="2497">
                  <c:v>2,498.00</c:v>
                </c:pt>
                <c:pt idx="2498">
                  <c:v>2,499.00</c:v>
                </c:pt>
                <c:pt idx="2499">
                  <c:v>2,499.99</c:v>
                </c:pt>
                <c:pt idx="2500">
                  <c:v>2,501.00</c:v>
                </c:pt>
                <c:pt idx="2501">
                  <c:v>2,502.00</c:v>
                </c:pt>
                <c:pt idx="2502">
                  <c:v>2,502.99</c:v>
                </c:pt>
                <c:pt idx="2503">
                  <c:v>2,503.99</c:v>
                </c:pt>
                <c:pt idx="2504">
                  <c:v>2,505.00</c:v>
                </c:pt>
                <c:pt idx="2505">
                  <c:v>2,506.00</c:v>
                </c:pt>
                <c:pt idx="2506">
                  <c:v>2,506.99</c:v>
                </c:pt>
                <c:pt idx="2507">
                  <c:v>2,508.00</c:v>
                </c:pt>
                <c:pt idx="2508">
                  <c:v>2,509.00</c:v>
                </c:pt>
                <c:pt idx="2509">
                  <c:v>2,509.99</c:v>
                </c:pt>
                <c:pt idx="2510">
                  <c:v>2,511.00</c:v>
                </c:pt>
                <c:pt idx="2511">
                  <c:v>2,512.00</c:v>
                </c:pt>
                <c:pt idx="2512">
                  <c:v>2,512.99</c:v>
                </c:pt>
                <c:pt idx="2513">
                  <c:v>2,513.99</c:v>
                </c:pt>
                <c:pt idx="2514">
                  <c:v>2,515.00</c:v>
                </c:pt>
                <c:pt idx="2515">
                  <c:v>2,516.00</c:v>
                </c:pt>
                <c:pt idx="2516">
                  <c:v>2,516.99</c:v>
                </c:pt>
                <c:pt idx="2517">
                  <c:v>2,518.00</c:v>
                </c:pt>
                <c:pt idx="2518">
                  <c:v>2,519.00</c:v>
                </c:pt>
                <c:pt idx="2519">
                  <c:v>2,519.99</c:v>
                </c:pt>
                <c:pt idx="2520">
                  <c:v>2,521.00</c:v>
                </c:pt>
                <c:pt idx="2521">
                  <c:v>2,522.00</c:v>
                </c:pt>
                <c:pt idx="2522">
                  <c:v>2,522.99</c:v>
                </c:pt>
                <c:pt idx="2523">
                  <c:v>2,523.99</c:v>
                </c:pt>
                <c:pt idx="2524">
                  <c:v>2,525.00</c:v>
                </c:pt>
                <c:pt idx="2525">
                  <c:v>2,526.00</c:v>
                </c:pt>
                <c:pt idx="2526">
                  <c:v>2,526.99</c:v>
                </c:pt>
                <c:pt idx="2527">
                  <c:v>2,528.00</c:v>
                </c:pt>
                <c:pt idx="2528">
                  <c:v>2,529.00</c:v>
                </c:pt>
                <c:pt idx="2529">
                  <c:v>2,529.99</c:v>
                </c:pt>
                <c:pt idx="2530">
                  <c:v>2,530.99</c:v>
                </c:pt>
                <c:pt idx="2531">
                  <c:v>2,532.00</c:v>
                </c:pt>
                <c:pt idx="2532">
                  <c:v>2,532.99</c:v>
                </c:pt>
                <c:pt idx="2533">
                  <c:v>2,533.99</c:v>
                </c:pt>
                <c:pt idx="2534">
                  <c:v>2,535.00</c:v>
                </c:pt>
                <c:pt idx="2535">
                  <c:v>2,536.00</c:v>
                </c:pt>
                <c:pt idx="2536">
                  <c:v>2,536.99</c:v>
                </c:pt>
                <c:pt idx="2537">
                  <c:v>2,538.00</c:v>
                </c:pt>
                <c:pt idx="2538">
                  <c:v>2,539.00</c:v>
                </c:pt>
                <c:pt idx="2539">
                  <c:v>2,539.99</c:v>
                </c:pt>
                <c:pt idx="2540">
                  <c:v>2,541.00</c:v>
                </c:pt>
                <c:pt idx="2541">
                  <c:v>2,542.00</c:v>
                </c:pt>
                <c:pt idx="2542">
                  <c:v>2,542.99</c:v>
                </c:pt>
                <c:pt idx="2543">
                  <c:v>2,543.99</c:v>
                </c:pt>
                <c:pt idx="2544">
                  <c:v>2,545.00</c:v>
                </c:pt>
                <c:pt idx="2545">
                  <c:v>2,546.00</c:v>
                </c:pt>
                <c:pt idx="2546">
                  <c:v>2,546.99</c:v>
                </c:pt>
                <c:pt idx="2547">
                  <c:v>2,548.00</c:v>
                </c:pt>
                <c:pt idx="2548">
                  <c:v>2,549.00</c:v>
                </c:pt>
                <c:pt idx="2549">
                  <c:v>2,549.99</c:v>
                </c:pt>
                <c:pt idx="2550">
                  <c:v>2,551.00</c:v>
                </c:pt>
                <c:pt idx="2551">
                  <c:v>2,552.00</c:v>
                </c:pt>
                <c:pt idx="2552">
                  <c:v>2,552.99</c:v>
                </c:pt>
                <c:pt idx="2553">
                  <c:v>2,553.99</c:v>
                </c:pt>
                <c:pt idx="2554">
                  <c:v>2,555.00</c:v>
                </c:pt>
                <c:pt idx="2555">
                  <c:v>2,556.00</c:v>
                </c:pt>
                <c:pt idx="2556">
                  <c:v>2,556.99</c:v>
                </c:pt>
                <c:pt idx="2557">
                  <c:v>2,558.00</c:v>
                </c:pt>
                <c:pt idx="2558">
                  <c:v>2,559.00</c:v>
                </c:pt>
                <c:pt idx="2559">
                  <c:v>2,559.99</c:v>
                </c:pt>
                <c:pt idx="2560">
                  <c:v>2,561.00</c:v>
                </c:pt>
                <c:pt idx="2561">
                  <c:v>2,562.00</c:v>
                </c:pt>
                <c:pt idx="2562">
                  <c:v>2,562.99</c:v>
                </c:pt>
                <c:pt idx="2563">
                  <c:v>2,563.99</c:v>
                </c:pt>
                <c:pt idx="2564">
                  <c:v>2,565.00</c:v>
                </c:pt>
                <c:pt idx="2565">
                  <c:v>2,566.00</c:v>
                </c:pt>
                <c:pt idx="2566">
                  <c:v>2,566.99</c:v>
                </c:pt>
                <c:pt idx="2567">
                  <c:v>2,568.00</c:v>
                </c:pt>
                <c:pt idx="2568">
                  <c:v>2,569.00</c:v>
                </c:pt>
                <c:pt idx="2569">
                  <c:v>2,569.99</c:v>
                </c:pt>
                <c:pt idx="2570">
                  <c:v>2,570.99</c:v>
                </c:pt>
                <c:pt idx="2571">
                  <c:v>2,572.00</c:v>
                </c:pt>
                <c:pt idx="2572">
                  <c:v>2,572.99</c:v>
                </c:pt>
                <c:pt idx="2573">
                  <c:v>2,573.99</c:v>
                </c:pt>
                <c:pt idx="2574">
                  <c:v>2,575.00</c:v>
                </c:pt>
                <c:pt idx="2575">
                  <c:v>2,576.00</c:v>
                </c:pt>
                <c:pt idx="2576">
                  <c:v>2,576.99</c:v>
                </c:pt>
                <c:pt idx="2577">
                  <c:v>2,578.00</c:v>
                </c:pt>
                <c:pt idx="2578">
                  <c:v>2,579.00</c:v>
                </c:pt>
                <c:pt idx="2579">
                  <c:v>2,579.99</c:v>
                </c:pt>
                <c:pt idx="2580">
                  <c:v>2,580.99</c:v>
                </c:pt>
                <c:pt idx="2581">
                  <c:v>2,582.00</c:v>
                </c:pt>
                <c:pt idx="2582">
                  <c:v>2,583.00</c:v>
                </c:pt>
                <c:pt idx="2583">
                  <c:v>2,583.99</c:v>
                </c:pt>
                <c:pt idx="2584">
                  <c:v>2,585.00</c:v>
                </c:pt>
                <c:pt idx="2585">
                  <c:v>2,586.00</c:v>
                </c:pt>
                <c:pt idx="2586">
                  <c:v>2,586.99</c:v>
                </c:pt>
                <c:pt idx="2587">
                  <c:v>2,588.00</c:v>
                </c:pt>
                <c:pt idx="2588">
                  <c:v>2,589.00</c:v>
                </c:pt>
                <c:pt idx="2589">
                  <c:v>2,589.99</c:v>
                </c:pt>
                <c:pt idx="2590">
                  <c:v>2,590.99</c:v>
                </c:pt>
                <c:pt idx="2591">
                  <c:v>2,592.00</c:v>
                </c:pt>
                <c:pt idx="2592">
                  <c:v>2,593.00</c:v>
                </c:pt>
                <c:pt idx="2593">
                  <c:v>2,593.99</c:v>
                </c:pt>
                <c:pt idx="2594">
                  <c:v>2,595.00</c:v>
                </c:pt>
                <c:pt idx="2595">
                  <c:v>2,596.00</c:v>
                </c:pt>
                <c:pt idx="2596">
                  <c:v>2,596.99</c:v>
                </c:pt>
                <c:pt idx="2597">
                  <c:v>2,598.00</c:v>
                </c:pt>
                <c:pt idx="2598">
                  <c:v>2,599.00</c:v>
                </c:pt>
                <c:pt idx="2599">
                  <c:v>2,599.99</c:v>
                </c:pt>
                <c:pt idx="2600">
                  <c:v>2,600.99</c:v>
                </c:pt>
                <c:pt idx="2601">
                  <c:v>2,602.00</c:v>
                </c:pt>
                <c:pt idx="2602">
                  <c:v>2,603.00</c:v>
                </c:pt>
                <c:pt idx="2603">
                  <c:v>2,603.99</c:v>
                </c:pt>
                <c:pt idx="2604">
                  <c:v>2,605.00</c:v>
                </c:pt>
                <c:pt idx="2605">
                  <c:v>2,606.00</c:v>
                </c:pt>
                <c:pt idx="2606">
                  <c:v>2,606.99</c:v>
                </c:pt>
                <c:pt idx="2607">
                  <c:v>2,608.00</c:v>
                </c:pt>
                <c:pt idx="2608">
                  <c:v>2,609.00</c:v>
                </c:pt>
                <c:pt idx="2609">
                  <c:v>2,609.99</c:v>
                </c:pt>
                <c:pt idx="2610">
                  <c:v>2,610.99</c:v>
                </c:pt>
                <c:pt idx="2611">
                  <c:v>2,612.00</c:v>
                </c:pt>
                <c:pt idx="2612">
                  <c:v>2,613.00</c:v>
                </c:pt>
                <c:pt idx="2613">
                  <c:v>2,613.99</c:v>
                </c:pt>
                <c:pt idx="2614">
                  <c:v>2,615.00</c:v>
                </c:pt>
                <c:pt idx="2615">
                  <c:v>2,616.00</c:v>
                </c:pt>
                <c:pt idx="2616">
                  <c:v>2,616.99</c:v>
                </c:pt>
                <c:pt idx="2617">
                  <c:v>2,618.00</c:v>
                </c:pt>
                <c:pt idx="2618">
                  <c:v>2,619.00</c:v>
                </c:pt>
                <c:pt idx="2619">
                  <c:v>2,619.99</c:v>
                </c:pt>
                <c:pt idx="2620">
                  <c:v>2,620.99</c:v>
                </c:pt>
                <c:pt idx="2621">
                  <c:v>2,622.00</c:v>
                </c:pt>
                <c:pt idx="2622">
                  <c:v>2,623.00</c:v>
                </c:pt>
                <c:pt idx="2623">
                  <c:v>2,623.99</c:v>
                </c:pt>
                <c:pt idx="2624">
                  <c:v>2,625.00</c:v>
                </c:pt>
                <c:pt idx="2625">
                  <c:v>2,626.00</c:v>
                </c:pt>
                <c:pt idx="2626">
                  <c:v>2,626.99</c:v>
                </c:pt>
                <c:pt idx="2627">
                  <c:v>2,627.99</c:v>
                </c:pt>
                <c:pt idx="2628">
                  <c:v>2,629.00</c:v>
                </c:pt>
                <c:pt idx="2629">
                  <c:v>2,630.00</c:v>
                </c:pt>
                <c:pt idx="2630">
                  <c:v>2,630.99</c:v>
                </c:pt>
                <c:pt idx="2631">
                  <c:v>2,632.00</c:v>
                </c:pt>
                <c:pt idx="2632">
                  <c:v>2,633.00</c:v>
                </c:pt>
                <c:pt idx="2633">
                  <c:v>2,633.99</c:v>
                </c:pt>
                <c:pt idx="2634">
                  <c:v>2,635.00</c:v>
                </c:pt>
                <c:pt idx="2635">
                  <c:v>2,636.00</c:v>
                </c:pt>
                <c:pt idx="2636">
                  <c:v>2,636.99</c:v>
                </c:pt>
                <c:pt idx="2637">
                  <c:v>2,637.99</c:v>
                </c:pt>
                <c:pt idx="2638">
                  <c:v>2,639.00</c:v>
                </c:pt>
                <c:pt idx="2639">
                  <c:v>2,640.00</c:v>
                </c:pt>
                <c:pt idx="2640">
                  <c:v>2,640.99</c:v>
                </c:pt>
                <c:pt idx="2641">
                  <c:v>2,642.00</c:v>
                </c:pt>
                <c:pt idx="2642">
                  <c:v>2,643.00</c:v>
                </c:pt>
                <c:pt idx="2643">
                  <c:v>2,643.99</c:v>
                </c:pt>
                <c:pt idx="2644">
                  <c:v>2,645.00</c:v>
                </c:pt>
                <c:pt idx="2645">
                  <c:v>2,646.00</c:v>
                </c:pt>
                <c:pt idx="2646">
                  <c:v>2,646.99</c:v>
                </c:pt>
                <c:pt idx="2647">
                  <c:v>2,647.99</c:v>
                </c:pt>
                <c:pt idx="2648">
                  <c:v>2,649.00</c:v>
                </c:pt>
                <c:pt idx="2649">
                  <c:v>2,650.00</c:v>
                </c:pt>
                <c:pt idx="2650">
                  <c:v>2,650.99</c:v>
                </c:pt>
                <c:pt idx="2651">
                  <c:v>2,652.00</c:v>
                </c:pt>
                <c:pt idx="2652">
                  <c:v>2,653.00</c:v>
                </c:pt>
                <c:pt idx="2653">
                  <c:v>2,653.99</c:v>
                </c:pt>
                <c:pt idx="2654">
                  <c:v>2,655.00</c:v>
                </c:pt>
                <c:pt idx="2655">
                  <c:v>2,656.00</c:v>
                </c:pt>
                <c:pt idx="2656">
                  <c:v>2,656.99</c:v>
                </c:pt>
                <c:pt idx="2657">
                  <c:v>2,657.99</c:v>
                </c:pt>
                <c:pt idx="2658">
                  <c:v>2,659.00</c:v>
                </c:pt>
                <c:pt idx="2659">
                  <c:v>2,660.00</c:v>
                </c:pt>
                <c:pt idx="2660">
                  <c:v>2,660.99</c:v>
                </c:pt>
                <c:pt idx="2661">
                  <c:v>2,662.00</c:v>
                </c:pt>
                <c:pt idx="2662">
                  <c:v>2,663.00</c:v>
                </c:pt>
                <c:pt idx="2663">
                  <c:v>2,663.99</c:v>
                </c:pt>
                <c:pt idx="2664">
                  <c:v>2,664.99</c:v>
                </c:pt>
                <c:pt idx="2665">
                  <c:v>2,666.00</c:v>
                </c:pt>
                <c:pt idx="2666">
                  <c:v>2,666.99</c:v>
                </c:pt>
                <c:pt idx="2667">
                  <c:v>2,667.99</c:v>
                </c:pt>
                <c:pt idx="2668">
                  <c:v>2,669.00</c:v>
                </c:pt>
                <c:pt idx="2669">
                  <c:v>2,670.00</c:v>
                </c:pt>
                <c:pt idx="2670">
                  <c:v>2,670.99</c:v>
                </c:pt>
                <c:pt idx="2671">
                  <c:v>2,672.00</c:v>
                </c:pt>
                <c:pt idx="2672">
                  <c:v>2,673.00</c:v>
                </c:pt>
                <c:pt idx="2673">
                  <c:v>2,673.99</c:v>
                </c:pt>
                <c:pt idx="2674">
                  <c:v>2,674.99</c:v>
                </c:pt>
                <c:pt idx="2675">
                  <c:v>2,676.00</c:v>
                </c:pt>
                <c:pt idx="2676">
                  <c:v>2,677.00</c:v>
                </c:pt>
                <c:pt idx="2677">
                  <c:v>2,677.99</c:v>
                </c:pt>
                <c:pt idx="2678">
                  <c:v>2,679.00</c:v>
                </c:pt>
                <c:pt idx="2679">
                  <c:v>2,680.00</c:v>
                </c:pt>
                <c:pt idx="2680">
                  <c:v>2,680.99</c:v>
                </c:pt>
                <c:pt idx="2681">
                  <c:v>2,682.00</c:v>
                </c:pt>
                <c:pt idx="2682">
                  <c:v>2,683.00</c:v>
                </c:pt>
                <c:pt idx="2683">
                  <c:v>2,683.99</c:v>
                </c:pt>
                <c:pt idx="2684">
                  <c:v>2,684.99</c:v>
                </c:pt>
                <c:pt idx="2685">
                  <c:v>2,686.00</c:v>
                </c:pt>
                <c:pt idx="2686">
                  <c:v>2,687.00</c:v>
                </c:pt>
                <c:pt idx="2687">
                  <c:v>2,687.99</c:v>
                </c:pt>
                <c:pt idx="2688">
                  <c:v>2,689.00</c:v>
                </c:pt>
                <c:pt idx="2689">
                  <c:v>2,690.00</c:v>
                </c:pt>
                <c:pt idx="2690">
                  <c:v>2,690.99</c:v>
                </c:pt>
                <c:pt idx="2691">
                  <c:v>2,692.00</c:v>
                </c:pt>
                <c:pt idx="2692">
                  <c:v>2,693.00</c:v>
                </c:pt>
                <c:pt idx="2693">
                  <c:v>2,693.99</c:v>
                </c:pt>
                <c:pt idx="2694">
                  <c:v>2,694.99</c:v>
                </c:pt>
                <c:pt idx="2695">
                  <c:v>2,696.00</c:v>
                </c:pt>
                <c:pt idx="2696">
                  <c:v>2,697.00</c:v>
                </c:pt>
                <c:pt idx="2697">
                  <c:v>2,697.99</c:v>
                </c:pt>
                <c:pt idx="2698">
                  <c:v>2,699.00</c:v>
                </c:pt>
                <c:pt idx="2699">
                  <c:v>2,700.00</c:v>
                </c:pt>
                <c:pt idx="2700">
                  <c:v>2,700.99</c:v>
                </c:pt>
                <c:pt idx="2701">
                  <c:v>2,702.00</c:v>
                </c:pt>
                <c:pt idx="2702">
                  <c:v>2,703.00</c:v>
                </c:pt>
                <c:pt idx="2703">
                  <c:v>2,703.99</c:v>
                </c:pt>
                <c:pt idx="2704">
                  <c:v>2,704.99</c:v>
                </c:pt>
                <c:pt idx="2705">
                  <c:v>2,706.00</c:v>
                </c:pt>
                <c:pt idx="2706">
                  <c:v>2,707.00</c:v>
                </c:pt>
                <c:pt idx="2707">
                  <c:v>2,707.99</c:v>
                </c:pt>
                <c:pt idx="2708">
                  <c:v>2,709.00</c:v>
                </c:pt>
                <c:pt idx="2709">
                  <c:v>2,710.00</c:v>
                </c:pt>
                <c:pt idx="2710">
                  <c:v>2,710.99</c:v>
                </c:pt>
                <c:pt idx="2711">
                  <c:v>2,712.00</c:v>
                </c:pt>
                <c:pt idx="2712">
                  <c:v>2,713.00</c:v>
                </c:pt>
                <c:pt idx="2713">
                  <c:v>2,713.99</c:v>
                </c:pt>
                <c:pt idx="2714">
                  <c:v>2,714.99</c:v>
                </c:pt>
                <c:pt idx="2715">
                  <c:v>2,716.00</c:v>
                </c:pt>
                <c:pt idx="2716">
                  <c:v>2,717.00</c:v>
                </c:pt>
                <c:pt idx="2717">
                  <c:v>2,717.99</c:v>
                </c:pt>
                <c:pt idx="2718">
                  <c:v>2,719.00</c:v>
                </c:pt>
                <c:pt idx="2719">
                  <c:v>2,720.00</c:v>
                </c:pt>
                <c:pt idx="2720">
                  <c:v>2,720.99</c:v>
                </c:pt>
                <c:pt idx="2721">
                  <c:v>2,721.99</c:v>
                </c:pt>
                <c:pt idx="2722">
                  <c:v>2,723.00</c:v>
                </c:pt>
                <c:pt idx="2723">
                  <c:v>2,723.99</c:v>
                </c:pt>
                <c:pt idx="2724">
                  <c:v>2,724.99</c:v>
                </c:pt>
                <c:pt idx="2725">
                  <c:v>2,726.00</c:v>
                </c:pt>
                <c:pt idx="2726">
                  <c:v>2,727.00</c:v>
                </c:pt>
                <c:pt idx="2727">
                  <c:v>2,727.99</c:v>
                </c:pt>
                <c:pt idx="2728">
                  <c:v>2,729.00</c:v>
                </c:pt>
                <c:pt idx="2729">
                  <c:v>2,730.00</c:v>
                </c:pt>
                <c:pt idx="2730">
                  <c:v>2,730.99</c:v>
                </c:pt>
                <c:pt idx="2731">
                  <c:v>2,731.99</c:v>
                </c:pt>
                <c:pt idx="2732">
                  <c:v>2,733.00</c:v>
                </c:pt>
                <c:pt idx="2733">
                  <c:v>2,734.00</c:v>
                </c:pt>
                <c:pt idx="2734">
                  <c:v>2,734.99</c:v>
                </c:pt>
                <c:pt idx="2735">
                  <c:v>2,736.00</c:v>
                </c:pt>
                <c:pt idx="2736">
                  <c:v>2,737.00</c:v>
                </c:pt>
                <c:pt idx="2737">
                  <c:v>2,737.99</c:v>
                </c:pt>
                <c:pt idx="2738">
                  <c:v>2,739.00</c:v>
                </c:pt>
                <c:pt idx="2739">
                  <c:v>2,740.00</c:v>
                </c:pt>
                <c:pt idx="2740">
                  <c:v>2,740.99</c:v>
                </c:pt>
                <c:pt idx="2741">
                  <c:v>2,741.99</c:v>
                </c:pt>
                <c:pt idx="2742">
                  <c:v>2,743.00</c:v>
                </c:pt>
                <c:pt idx="2743">
                  <c:v>2,744.00</c:v>
                </c:pt>
                <c:pt idx="2744">
                  <c:v>2,744.99</c:v>
                </c:pt>
                <c:pt idx="2745">
                  <c:v>2,746.00</c:v>
                </c:pt>
                <c:pt idx="2746">
                  <c:v>2,747.00</c:v>
                </c:pt>
                <c:pt idx="2747">
                  <c:v>2,747.99</c:v>
                </c:pt>
                <c:pt idx="2748">
                  <c:v>2,749.00</c:v>
                </c:pt>
                <c:pt idx="2749">
                  <c:v>2,750.00</c:v>
                </c:pt>
                <c:pt idx="2750">
                  <c:v>2,750.99</c:v>
                </c:pt>
                <c:pt idx="2751">
                  <c:v>2,751.99</c:v>
                </c:pt>
                <c:pt idx="2752">
                  <c:v>2,753.00</c:v>
                </c:pt>
                <c:pt idx="2753">
                  <c:v>2,754.00</c:v>
                </c:pt>
                <c:pt idx="2754">
                  <c:v>2,754.99</c:v>
                </c:pt>
                <c:pt idx="2755">
                  <c:v>2,756.00</c:v>
                </c:pt>
                <c:pt idx="2756">
                  <c:v>2,757.00</c:v>
                </c:pt>
                <c:pt idx="2757">
                  <c:v>2,757.99</c:v>
                </c:pt>
                <c:pt idx="2758">
                  <c:v>2,759.00</c:v>
                </c:pt>
                <c:pt idx="2759">
                  <c:v>2,760.00</c:v>
                </c:pt>
                <c:pt idx="2760">
                  <c:v>2,760.99</c:v>
                </c:pt>
                <c:pt idx="2761">
                  <c:v>2,761.99</c:v>
                </c:pt>
                <c:pt idx="2762">
                  <c:v>2,763.00</c:v>
                </c:pt>
                <c:pt idx="2763">
                  <c:v>2,764.00</c:v>
                </c:pt>
                <c:pt idx="2764">
                  <c:v>2,764.99</c:v>
                </c:pt>
                <c:pt idx="2765">
                  <c:v>2,766.00</c:v>
                </c:pt>
                <c:pt idx="2766">
                  <c:v>2,767.00</c:v>
                </c:pt>
                <c:pt idx="2767">
                  <c:v>2,767.99</c:v>
                </c:pt>
                <c:pt idx="2768">
                  <c:v>2,768.99</c:v>
                </c:pt>
                <c:pt idx="2769">
                  <c:v>2,770.00</c:v>
                </c:pt>
                <c:pt idx="2770">
                  <c:v>2,771.00</c:v>
                </c:pt>
                <c:pt idx="2771">
                  <c:v>2,771.99</c:v>
                </c:pt>
                <c:pt idx="2772">
                  <c:v>2,773.00</c:v>
                </c:pt>
                <c:pt idx="2773">
                  <c:v>2,774.00</c:v>
                </c:pt>
                <c:pt idx="2774">
                  <c:v>2,774.99</c:v>
                </c:pt>
                <c:pt idx="2775">
                  <c:v>2,776.00</c:v>
                </c:pt>
                <c:pt idx="2776">
                  <c:v>2,777.00</c:v>
                </c:pt>
                <c:pt idx="2777">
                  <c:v>2,777.99</c:v>
                </c:pt>
                <c:pt idx="2778">
                  <c:v>2,778.99</c:v>
                </c:pt>
                <c:pt idx="2779">
                  <c:v>2,780.00</c:v>
                </c:pt>
                <c:pt idx="2780">
                  <c:v>2,781.00</c:v>
                </c:pt>
                <c:pt idx="2781">
                  <c:v>2,781.99</c:v>
                </c:pt>
                <c:pt idx="2782">
                  <c:v>2,783.00</c:v>
                </c:pt>
                <c:pt idx="2783">
                  <c:v>2,784.00</c:v>
                </c:pt>
                <c:pt idx="2784">
                  <c:v>2,784.99</c:v>
                </c:pt>
                <c:pt idx="2785">
                  <c:v>2,786.00</c:v>
                </c:pt>
                <c:pt idx="2786">
                  <c:v>2,787.00</c:v>
                </c:pt>
                <c:pt idx="2787">
                  <c:v>2,787.99</c:v>
                </c:pt>
                <c:pt idx="2788">
                  <c:v>2,788.99</c:v>
                </c:pt>
                <c:pt idx="2789">
                  <c:v>2,790.00</c:v>
                </c:pt>
                <c:pt idx="2790">
                  <c:v>2,791.00</c:v>
                </c:pt>
                <c:pt idx="2791">
                  <c:v>2,791.99</c:v>
                </c:pt>
                <c:pt idx="2792">
                  <c:v>2,793.00</c:v>
                </c:pt>
                <c:pt idx="2793">
                  <c:v>2,794.00</c:v>
                </c:pt>
                <c:pt idx="2794">
                  <c:v>2,794.99</c:v>
                </c:pt>
                <c:pt idx="2795">
                  <c:v>2,796.00</c:v>
                </c:pt>
                <c:pt idx="2796">
                  <c:v>2,797.00</c:v>
                </c:pt>
                <c:pt idx="2797">
                  <c:v>2,797.99</c:v>
                </c:pt>
                <c:pt idx="2798">
                  <c:v>2,798.99</c:v>
                </c:pt>
                <c:pt idx="2799">
                  <c:v>2,800.00</c:v>
                </c:pt>
                <c:pt idx="2800">
                  <c:v>2,801.00</c:v>
                </c:pt>
                <c:pt idx="2801">
                  <c:v>2,801.99</c:v>
                </c:pt>
                <c:pt idx="2802">
                  <c:v>2,803.00</c:v>
                </c:pt>
                <c:pt idx="2803">
                  <c:v>2,804.00</c:v>
                </c:pt>
                <c:pt idx="2804">
                  <c:v>2,804.99</c:v>
                </c:pt>
                <c:pt idx="2805">
                  <c:v>2,806.00</c:v>
                </c:pt>
                <c:pt idx="2806">
                  <c:v>2,807.00</c:v>
                </c:pt>
                <c:pt idx="2807">
                  <c:v>2,807.99</c:v>
                </c:pt>
                <c:pt idx="2808">
                  <c:v>2,808.99</c:v>
                </c:pt>
                <c:pt idx="2809">
                  <c:v>2,810.00</c:v>
                </c:pt>
                <c:pt idx="2810">
                  <c:v>2,811.00</c:v>
                </c:pt>
                <c:pt idx="2811">
                  <c:v>2,811.99</c:v>
                </c:pt>
                <c:pt idx="2812">
                  <c:v>2,813.00</c:v>
                </c:pt>
                <c:pt idx="2813">
                  <c:v>2,814.00</c:v>
                </c:pt>
                <c:pt idx="2814">
                  <c:v>2,814.99</c:v>
                </c:pt>
                <c:pt idx="2815">
                  <c:v>2,815.99</c:v>
                </c:pt>
                <c:pt idx="2816">
                  <c:v>2,817.00</c:v>
                </c:pt>
                <c:pt idx="2817">
                  <c:v>2,818.00</c:v>
                </c:pt>
                <c:pt idx="2818">
                  <c:v>2,818.99</c:v>
                </c:pt>
                <c:pt idx="2819">
                  <c:v>2,820.00</c:v>
                </c:pt>
                <c:pt idx="2820">
                  <c:v>2,821.00</c:v>
                </c:pt>
                <c:pt idx="2821">
                  <c:v>2,821.99</c:v>
                </c:pt>
                <c:pt idx="2822">
                  <c:v>2,823.00</c:v>
                </c:pt>
                <c:pt idx="2823">
                  <c:v>2,824.00</c:v>
                </c:pt>
                <c:pt idx="2824">
                  <c:v>2,824.99</c:v>
                </c:pt>
                <c:pt idx="2825">
                  <c:v>2,825.99</c:v>
                </c:pt>
                <c:pt idx="2826">
                  <c:v>2,827.00</c:v>
                </c:pt>
                <c:pt idx="2827">
                  <c:v>2,828.00</c:v>
                </c:pt>
                <c:pt idx="2828">
                  <c:v>2,828.99</c:v>
                </c:pt>
                <c:pt idx="2829">
                  <c:v>2,830.00</c:v>
                </c:pt>
                <c:pt idx="2830">
                  <c:v>2,831.00</c:v>
                </c:pt>
                <c:pt idx="2831">
                  <c:v>2,831.99</c:v>
                </c:pt>
                <c:pt idx="2832">
                  <c:v>2,833.00</c:v>
                </c:pt>
                <c:pt idx="2833">
                  <c:v>2,834.00</c:v>
                </c:pt>
                <c:pt idx="2834">
                  <c:v>2,834.99</c:v>
                </c:pt>
                <c:pt idx="2835">
                  <c:v>2,835.99</c:v>
                </c:pt>
                <c:pt idx="2836">
                  <c:v>2,837.00</c:v>
                </c:pt>
                <c:pt idx="2837">
                  <c:v>2,838.00</c:v>
                </c:pt>
                <c:pt idx="2838">
                  <c:v>2,838.99</c:v>
                </c:pt>
                <c:pt idx="2839">
                  <c:v>2,840.00</c:v>
                </c:pt>
                <c:pt idx="2840">
                  <c:v>2,841.00</c:v>
                </c:pt>
                <c:pt idx="2841">
                  <c:v>2,841.99</c:v>
                </c:pt>
                <c:pt idx="2842">
                  <c:v>2,842.99</c:v>
                </c:pt>
                <c:pt idx="2843">
                  <c:v>2,844.00</c:v>
                </c:pt>
                <c:pt idx="2844">
                  <c:v>2,845.00</c:v>
                </c:pt>
                <c:pt idx="2845">
                  <c:v>2,845.99</c:v>
                </c:pt>
                <c:pt idx="2846">
                  <c:v>2,847.00</c:v>
                </c:pt>
                <c:pt idx="2847">
                  <c:v>2,848.00</c:v>
                </c:pt>
                <c:pt idx="2848">
                  <c:v>2,848.99</c:v>
                </c:pt>
                <c:pt idx="2849">
                  <c:v>2,850.00</c:v>
                </c:pt>
                <c:pt idx="2850">
                  <c:v>2,851.00</c:v>
                </c:pt>
                <c:pt idx="2851">
                  <c:v>2,851.99</c:v>
                </c:pt>
                <c:pt idx="2852">
                  <c:v>2,852.99</c:v>
                </c:pt>
                <c:pt idx="2853">
                  <c:v>2,854.00</c:v>
                </c:pt>
                <c:pt idx="2854">
                  <c:v>2,855.00</c:v>
                </c:pt>
                <c:pt idx="2855">
                  <c:v>2,855.99</c:v>
                </c:pt>
                <c:pt idx="2856">
                  <c:v>2,857.00</c:v>
                </c:pt>
                <c:pt idx="2857">
                  <c:v>2,858.00</c:v>
                </c:pt>
                <c:pt idx="2858">
                  <c:v>2,858.99</c:v>
                </c:pt>
                <c:pt idx="2859">
                  <c:v>2,860.00</c:v>
                </c:pt>
                <c:pt idx="2860">
                  <c:v>2,861.00</c:v>
                </c:pt>
                <c:pt idx="2861">
                  <c:v>2,861.99</c:v>
                </c:pt>
                <c:pt idx="2862">
                  <c:v>2,862.99</c:v>
                </c:pt>
                <c:pt idx="2863">
                  <c:v>2,864.00</c:v>
                </c:pt>
                <c:pt idx="2864">
                  <c:v>2,865.00</c:v>
                </c:pt>
                <c:pt idx="2865">
                  <c:v>2,865.99</c:v>
                </c:pt>
                <c:pt idx="2866">
                  <c:v>2,867.00</c:v>
                </c:pt>
                <c:pt idx="2867">
                  <c:v>2,868.00</c:v>
                </c:pt>
                <c:pt idx="2868">
                  <c:v>2,868.99</c:v>
                </c:pt>
                <c:pt idx="2869">
                  <c:v>2,870.00</c:v>
                </c:pt>
                <c:pt idx="2870">
                  <c:v>2,871.00</c:v>
                </c:pt>
                <c:pt idx="2871">
                  <c:v>2,871.99</c:v>
                </c:pt>
                <c:pt idx="2872">
                  <c:v>2,872.99</c:v>
                </c:pt>
                <c:pt idx="2873">
                  <c:v>2,874.00</c:v>
                </c:pt>
                <c:pt idx="2874">
                  <c:v>2,875.00</c:v>
                </c:pt>
                <c:pt idx="2875">
                  <c:v>2,875.99</c:v>
                </c:pt>
                <c:pt idx="2876">
                  <c:v>2,877.00</c:v>
                </c:pt>
                <c:pt idx="2877">
                  <c:v>2,878.00</c:v>
                </c:pt>
                <c:pt idx="2878">
                  <c:v>2,878.99</c:v>
                </c:pt>
                <c:pt idx="2879">
                  <c:v>2,880.00</c:v>
                </c:pt>
                <c:pt idx="2880">
                  <c:v>2,881.00</c:v>
                </c:pt>
                <c:pt idx="2881">
                  <c:v>2,881.99</c:v>
                </c:pt>
                <c:pt idx="2882">
                  <c:v>2,882.99</c:v>
                </c:pt>
                <c:pt idx="2883">
                  <c:v>2,884.00</c:v>
                </c:pt>
                <c:pt idx="2884">
                  <c:v>2,885.00</c:v>
                </c:pt>
                <c:pt idx="2885">
                  <c:v>2,885.99</c:v>
                </c:pt>
                <c:pt idx="2886">
                  <c:v>2,887.00</c:v>
                </c:pt>
                <c:pt idx="2887">
                  <c:v>2,888.00</c:v>
                </c:pt>
                <c:pt idx="2888">
                  <c:v>2,888.99</c:v>
                </c:pt>
                <c:pt idx="2889">
                  <c:v>2,889.99</c:v>
                </c:pt>
                <c:pt idx="2890">
                  <c:v>2,891.00</c:v>
                </c:pt>
                <c:pt idx="2891">
                  <c:v>2,891.99</c:v>
                </c:pt>
                <c:pt idx="2892">
                  <c:v>2,892.99</c:v>
                </c:pt>
                <c:pt idx="2893">
                  <c:v>2,894.00</c:v>
                </c:pt>
                <c:pt idx="2894">
                  <c:v>2,895.00</c:v>
                </c:pt>
                <c:pt idx="2895">
                  <c:v>2,895.99</c:v>
                </c:pt>
                <c:pt idx="2896">
                  <c:v>2,897.00</c:v>
                </c:pt>
                <c:pt idx="2897">
                  <c:v>2,898.00</c:v>
                </c:pt>
                <c:pt idx="2898">
                  <c:v>2,898.99</c:v>
                </c:pt>
                <c:pt idx="2899">
                  <c:v>2,899.99</c:v>
                </c:pt>
                <c:pt idx="2900">
                  <c:v>2,901.00</c:v>
                </c:pt>
                <c:pt idx="2901">
                  <c:v>2,902.00</c:v>
                </c:pt>
                <c:pt idx="2902">
                  <c:v>2,902.99</c:v>
                </c:pt>
                <c:pt idx="2903">
                  <c:v>2,904.00</c:v>
                </c:pt>
                <c:pt idx="2904">
                  <c:v>2,905.00</c:v>
                </c:pt>
                <c:pt idx="2905">
                  <c:v>2,905.99</c:v>
                </c:pt>
                <c:pt idx="2906">
                  <c:v>2,907.00</c:v>
                </c:pt>
                <c:pt idx="2907">
                  <c:v>2,908.00</c:v>
                </c:pt>
                <c:pt idx="2908">
                  <c:v>2,908.99</c:v>
                </c:pt>
                <c:pt idx="2909">
                  <c:v>2,909.99</c:v>
                </c:pt>
                <c:pt idx="2910">
                  <c:v>2,911.00</c:v>
                </c:pt>
                <c:pt idx="2911">
                  <c:v>2,912.00</c:v>
                </c:pt>
                <c:pt idx="2912">
                  <c:v>2,912.99</c:v>
                </c:pt>
                <c:pt idx="2913">
                  <c:v>2,914.00</c:v>
                </c:pt>
                <c:pt idx="2914">
                  <c:v>2,915.00</c:v>
                </c:pt>
                <c:pt idx="2915">
                  <c:v>2,915.99</c:v>
                </c:pt>
                <c:pt idx="2916">
                  <c:v>2,917.00</c:v>
                </c:pt>
                <c:pt idx="2917">
                  <c:v>2,918.00</c:v>
                </c:pt>
                <c:pt idx="2918">
                  <c:v>2,918.99</c:v>
                </c:pt>
                <c:pt idx="2919">
                  <c:v>2,919.99</c:v>
                </c:pt>
                <c:pt idx="2920">
                  <c:v>2,921.00</c:v>
                </c:pt>
                <c:pt idx="2921">
                  <c:v>2,922.00</c:v>
                </c:pt>
                <c:pt idx="2922">
                  <c:v>2,922.99</c:v>
                </c:pt>
                <c:pt idx="2923">
                  <c:v>2,924.00</c:v>
                </c:pt>
                <c:pt idx="2924">
                  <c:v>2,925.00</c:v>
                </c:pt>
                <c:pt idx="2925">
                  <c:v>2,925.99</c:v>
                </c:pt>
                <c:pt idx="2926">
                  <c:v>2,927.00</c:v>
                </c:pt>
                <c:pt idx="2927">
                  <c:v>2,928.00</c:v>
                </c:pt>
                <c:pt idx="2928">
                  <c:v>2,928.99</c:v>
                </c:pt>
                <c:pt idx="2929">
                  <c:v>2,929.99</c:v>
                </c:pt>
                <c:pt idx="2930">
                  <c:v>2,931.00</c:v>
                </c:pt>
                <c:pt idx="2931">
                  <c:v>2,932.00</c:v>
                </c:pt>
                <c:pt idx="2932">
                  <c:v>2,932.99</c:v>
                </c:pt>
                <c:pt idx="2933">
                  <c:v>2,934.00</c:v>
                </c:pt>
                <c:pt idx="2934">
                  <c:v>2,935.00</c:v>
                </c:pt>
                <c:pt idx="2935">
                  <c:v>2,935.99</c:v>
                </c:pt>
                <c:pt idx="2936">
                  <c:v>2,937.00</c:v>
                </c:pt>
                <c:pt idx="2937">
                  <c:v>2,938.00</c:v>
                </c:pt>
                <c:pt idx="2938">
                  <c:v>2,938.99</c:v>
                </c:pt>
                <c:pt idx="2939">
                  <c:v>2,939.99</c:v>
                </c:pt>
                <c:pt idx="2940">
                  <c:v>2,941.00</c:v>
                </c:pt>
                <c:pt idx="2941">
                  <c:v>2,942.00</c:v>
                </c:pt>
                <c:pt idx="2942">
                  <c:v>2,942.99</c:v>
                </c:pt>
                <c:pt idx="2943">
                  <c:v>2,944.00</c:v>
                </c:pt>
                <c:pt idx="2944">
                  <c:v>2,945.00</c:v>
                </c:pt>
                <c:pt idx="2945">
                  <c:v>2,945.99</c:v>
                </c:pt>
                <c:pt idx="2946">
                  <c:v>2,946.99</c:v>
                </c:pt>
                <c:pt idx="2947">
                  <c:v>2,948.00</c:v>
                </c:pt>
                <c:pt idx="2948">
                  <c:v>2,949.00</c:v>
                </c:pt>
                <c:pt idx="2949">
                  <c:v>2,949.99</c:v>
                </c:pt>
                <c:pt idx="2950">
                  <c:v>2,951.00</c:v>
                </c:pt>
                <c:pt idx="2951">
                  <c:v>2,952.00</c:v>
                </c:pt>
                <c:pt idx="2952">
                  <c:v>2,952.99</c:v>
                </c:pt>
                <c:pt idx="2953">
                  <c:v>2,954.00</c:v>
                </c:pt>
                <c:pt idx="2954">
                  <c:v>2,955.00</c:v>
                </c:pt>
                <c:pt idx="2955">
                  <c:v>2,955.99</c:v>
                </c:pt>
                <c:pt idx="2956">
                  <c:v>2,956.99</c:v>
                </c:pt>
                <c:pt idx="2957">
                  <c:v>2,958.00</c:v>
                </c:pt>
                <c:pt idx="2958">
                  <c:v>2,959.00</c:v>
                </c:pt>
                <c:pt idx="2959">
                  <c:v>2,959.99</c:v>
                </c:pt>
                <c:pt idx="2960">
                  <c:v>2,961.00</c:v>
                </c:pt>
                <c:pt idx="2961">
                  <c:v>2,962.00</c:v>
                </c:pt>
                <c:pt idx="2962">
                  <c:v>2,962.99</c:v>
                </c:pt>
                <c:pt idx="2963">
                  <c:v>2,964.00</c:v>
                </c:pt>
                <c:pt idx="2964">
                  <c:v>2,965.00</c:v>
                </c:pt>
                <c:pt idx="2965">
                  <c:v>2,965.99</c:v>
                </c:pt>
                <c:pt idx="2966">
                  <c:v>2,966.99</c:v>
                </c:pt>
                <c:pt idx="2967">
                  <c:v>2,968.00</c:v>
                </c:pt>
                <c:pt idx="2968">
                  <c:v>2,969.00</c:v>
                </c:pt>
                <c:pt idx="2969">
                  <c:v>2,969.99</c:v>
                </c:pt>
                <c:pt idx="2970">
                  <c:v>2,971.00</c:v>
                </c:pt>
                <c:pt idx="2971">
                  <c:v>2,972.00</c:v>
                </c:pt>
                <c:pt idx="2972">
                  <c:v>2,972.99</c:v>
                </c:pt>
                <c:pt idx="2973">
                  <c:v>2,974.00</c:v>
                </c:pt>
                <c:pt idx="2974">
                  <c:v>2,975.00</c:v>
                </c:pt>
                <c:pt idx="2975">
                  <c:v>2,975.99</c:v>
                </c:pt>
                <c:pt idx="2976">
                  <c:v>2,976.99</c:v>
                </c:pt>
                <c:pt idx="2977">
                  <c:v>2,978.00</c:v>
                </c:pt>
                <c:pt idx="2978">
                  <c:v>2,979.00</c:v>
                </c:pt>
                <c:pt idx="2979">
                  <c:v>2,979.99</c:v>
                </c:pt>
                <c:pt idx="2980">
                  <c:v>2,981.00</c:v>
                </c:pt>
                <c:pt idx="2981">
                  <c:v>2,982.00</c:v>
                </c:pt>
                <c:pt idx="2982">
                  <c:v>2,982.99</c:v>
                </c:pt>
                <c:pt idx="2983">
                  <c:v>2,983.99</c:v>
                </c:pt>
                <c:pt idx="2984">
                  <c:v>2,985.00</c:v>
                </c:pt>
                <c:pt idx="2985">
                  <c:v>2,986.00</c:v>
                </c:pt>
                <c:pt idx="2986">
                  <c:v>2,986.99</c:v>
                </c:pt>
                <c:pt idx="2987">
                  <c:v>2,988.00</c:v>
                </c:pt>
                <c:pt idx="2988">
                  <c:v>2,989.00</c:v>
                </c:pt>
                <c:pt idx="2989">
                  <c:v>2,989.99</c:v>
                </c:pt>
                <c:pt idx="2990">
                  <c:v>2,991.00</c:v>
                </c:pt>
                <c:pt idx="2991">
                  <c:v>2,992.00</c:v>
                </c:pt>
                <c:pt idx="2992">
                  <c:v>2,992.99</c:v>
                </c:pt>
                <c:pt idx="2993">
                  <c:v>2,993.99</c:v>
                </c:pt>
                <c:pt idx="2994">
                  <c:v>2,995.00</c:v>
                </c:pt>
                <c:pt idx="2995">
                  <c:v>2,996.00</c:v>
                </c:pt>
                <c:pt idx="2996">
                  <c:v>2,996.99</c:v>
                </c:pt>
                <c:pt idx="2997">
                  <c:v>2,998.00</c:v>
                </c:pt>
                <c:pt idx="2998">
                  <c:v>2,999.00</c:v>
                </c:pt>
                <c:pt idx="2999">
                  <c:v>2,999.99</c:v>
                </c:pt>
                <c:pt idx="3000">
                  <c:v>3,001.00</c:v>
                </c:pt>
                <c:pt idx="3001">
                  <c:v>3,002.00</c:v>
                </c:pt>
                <c:pt idx="3002">
                  <c:v>3,002.99</c:v>
                </c:pt>
                <c:pt idx="3003">
                  <c:v>3,003.99</c:v>
                </c:pt>
                <c:pt idx="3004">
                  <c:v>3,005.00</c:v>
                </c:pt>
                <c:pt idx="3005">
                  <c:v>3,006.00</c:v>
                </c:pt>
                <c:pt idx="3006">
                  <c:v>3,006.99</c:v>
                </c:pt>
                <c:pt idx="3007">
                  <c:v>3,008.00</c:v>
                </c:pt>
                <c:pt idx="3008">
                  <c:v>3,009.00</c:v>
                </c:pt>
                <c:pt idx="3009">
                  <c:v>3,009.99</c:v>
                </c:pt>
                <c:pt idx="3010">
                  <c:v>3,011.00</c:v>
                </c:pt>
                <c:pt idx="3011">
                  <c:v>3,012.00</c:v>
                </c:pt>
                <c:pt idx="3012">
                  <c:v>3,012.99</c:v>
                </c:pt>
                <c:pt idx="3013">
                  <c:v>3,013.99</c:v>
                </c:pt>
                <c:pt idx="3014">
                  <c:v>3,015.00</c:v>
                </c:pt>
                <c:pt idx="3015">
                  <c:v>3,016.00</c:v>
                </c:pt>
                <c:pt idx="3016">
                  <c:v>3,016.99</c:v>
                </c:pt>
                <c:pt idx="3017">
                  <c:v>3,018.00</c:v>
                </c:pt>
                <c:pt idx="3018">
                  <c:v>3,019.00</c:v>
                </c:pt>
                <c:pt idx="3019">
                  <c:v>3,019.99</c:v>
                </c:pt>
                <c:pt idx="3020">
                  <c:v>3,020.99</c:v>
                </c:pt>
                <c:pt idx="3021">
                  <c:v>3,022.00</c:v>
                </c:pt>
                <c:pt idx="3022">
                  <c:v>3,023.00</c:v>
                </c:pt>
                <c:pt idx="3023">
                  <c:v>3,023.99</c:v>
                </c:pt>
                <c:pt idx="3024">
                  <c:v>3,025.00</c:v>
                </c:pt>
                <c:pt idx="3025">
                  <c:v>3,026.00</c:v>
                </c:pt>
                <c:pt idx="3026">
                  <c:v>3,026.99</c:v>
                </c:pt>
                <c:pt idx="3027">
                  <c:v>3,028.00</c:v>
                </c:pt>
                <c:pt idx="3028">
                  <c:v>3,029.00</c:v>
                </c:pt>
                <c:pt idx="3029">
                  <c:v>3,029.99</c:v>
                </c:pt>
                <c:pt idx="3030">
                  <c:v>3,030.99</c:v>
                </c:pt>
                <c:pt idx="3031">
                  <c:v>3,032.00</c:v>
                </c:pt>
                <c:pt idx="3032">
                  <c:v>3,033.00</c:v>
                </c:pt>
                <c:pt idx="3033">
                  <c:v>3,033.99</c:v>
                </c:pt>
                <c:pt idx="3034">
                  <c:v>3,035.00</c:v>
                </c:pt>
                <c:pt idx="3035">
                  <c:v>3,036.00</c:v>
                </c:pt>
                <c:pt idx="3036">
                  <c:v>3,036.99</c:v>
                </c:pt>
                <c:pt idx="3037">
                  <c:v>3,038.00</c:v>
                </c:pt>
                <c:pt idx="3038">
                  <c:v>3,039.00</c:v>
                </c:pt>
                <c:pt idx="3039">
                  <c:v>3,039.99</c:v>
                </c:pt>
                <c:pt idx="3040">
                  <c:v>3,040.99</c:v>
                </c:pt>
                <c:pt idx="3041">
                  <c:v>3,042.00</c:v>
                </c:pt>
                <c:pt idx="3042">
                  <c:v>3,043.00</c:v>
                </c:pt>
                <c:pt idx="3043">
                  <c:v>3,043.99</c:v>
                </c:pt>
                <c:pt idx="3044">
                  <c:v>3,045.00</c:v>
                </c:pt>
                <c:pt idx="3045">
                  <c:v>3,046.00</c:v>
                </c:pt>
                <c:pt idx="3046">
                  <c:v>3,046.99</c:v>
                </c:pt>
                <c:pt idx="3047">
                  <c:v>3,048.00</c:v>
                </c:pt>
                <c:pt idx="3048">
                  <c:v>3,049.00</c:v>
                </c:pt>
                <c:pt idx="3049">
                  <c:v>3,049.99</c:v>
                </c:pt>
                <c:pt idx="3050">
                  <c:v>3,050.99</c:v>
                </c:pt>
                <c:pt idx="3051">
                  <c:v>3,052.00</c:v>
                </c:pt>
                <c:pt idx="3052">
                  <c:v>3,053.00</c:v>
                </c:pt>
                <c:pt idx="3053">
                  <c:v>3,053.99</c:v>
                </c:pt>
                <c:pt idx="3054">
                  <c:v>3,055.00</c:v>
                </c:pt>
                <c:pt idx="3055">
                  <c:v>3,056.00</c:v>
                </c:pt>
                <c:pt idx="3056">
                  <c:v>3,056.99</c:v>
                </c:pt>
                <c:pt idx="3057">
                  <c:v>3,057.99</c:v>
                </c:pt>
                <c:pt idx="3058">
                  <c:v>3,059.00</c:v>
                </c:pt>
                <c:pt idx="3059">
                  <c:v>3,060.00</c:v>
                </c:pt>
                <c:pt idx="3060">
                  <c:v>3,060.99</c:v>
                </c:pt>
                <c:pt idx="3061">
                  <c:v>3,062.00</c:v>
                </c:pt>
                <c:pt idx="3062">
                  <c:v>3,063.00</c:v>
                </c:pt>
                <c:pt idx="3063">
                  <c:v>3,063.99</c:v>
                </c:pt>
                <c:pt idx="3064">
                  <c:v>3,065.00</c:v>
                </c:pt>
                <c:pt idx="3065">
                  <c:v>3,066.00</c:v>
                </c:pt>
                <c:pt idx="3066">
                  <c:v>3,066.99</c:v>
                </c:pt>
                <c:pt idx="3067">
                  <c:v>3,067.99</c:v>
                </c:pt>
                <c:pt idx="3068">
                  <c:v>3,069.00</c:v>
                </c:pt>
                <c:pt idx="3069">
                  <c:v>3,070.00</c:v>
                </c:pt>
                <c:pt idx="3070">
                  <c:v>3,070.99</c:v>
                </c:pt>
                <c:pt idx="3071">
                  <c:v>3,072.00</c:v>
                </c:pt>
                <c:pt idx="3072">
                  <c:v>3,073.00</c:v>
                </c:pt>
                <c:pt idx="3073">
                  <c:v>3,073.99</c:v>
                </c:pt>
                <c:pt idx="3074">
                  <c:v>3,075.00</c:v>
                </c:pt>
                <c:pt idx="3075">
                  <c:v>3,076.00</c:v>
                </c:pt>
                <c:pt idx="3076">
                  <c:v>3,076.99</c:v>
                </c:pt>
                <c:pt idx="3077">
                  <c:v>3,077.99</c:v>
                </c:pt>
                <c:pt idx="3078">
                  <c:v>3,079.00</c:v>
                </c:pt>
                <c:pt idx="3079">
                  <c:v>3,080.00</c:v>
                </c:pt>
                <c:pt idx="3080">
                  <c:v>3,080.99</c:v>
                </c:pt>
                <c:pt idx="3081">
                  <c:v>3,082.00</c:v>
                </c:pt>
                <c:pt idx="3082">
                  <c:v>3,083.00</c:v>
                </c:pt>
                <c:pt idx="3083">
                  <c:v>3,083.99</c:v>
                </c:pt>
                <c:pt idx="3084">
                  <c:v>3,085.00</c:v>
                </c:pt>
                <c:pt idx="3085">
                  <c:v>3,086.00</c:v>
                </c:pt>
                <c:pt idx="3086">
                  <c:v>3,086.99</c:v>
                </c:pt>
                <c:pt idx="3087">
                  <c:v>3,087.99</c:v>
                </c:pt>
                <c:pt idx="3088">
                  <c:v>3,089.00</c:v>
                </c:pt>
                <c:pt idx="3089">
                  <c:v>3,090.00</c:v>
                </c:pt>
                <c:pt idx="3090">
                  <c:v>3,090.99</c:v>
                </c:pt>
                <c:pt idx="3091">
                  <c:v>3,092.00</c:v>
                </c:pt>
                <c:pt idx="3092">
                  <c:v>3,093.00</c:v>
                </c:pt>
                <c:pt idx="3093">
                  <c:v>3,093.99</c:v>
                </c:pt>
                <c:pt idx="3094">
                  <c:v>3,094.99</c:v>
                </c:pt>
                <c:pt idx="3095">
                  <c:v>3,096.00</c:v>
                </c:pt>
                <c:pt idx="3096">
                  <c:v>3,097.00</c:v>
                </c:pt>
                <c:pt idx="3097">
                  <c:v>3,097.99</c:v>
                </c:pt>
                <c:pt idx="3098">
                  <c:v>3,099.00</c:v>
                </c:pt>
                <c:pt idx="3099">
                  <c:v>3,100.00</c:v>
                </c:pt>
                <c:pt idx="3100">
                  <c:v>3,100.99</c:v>
                </c:pt>
                <c:pt idx="3101">
                  <c:v>3,102.00</c:v>
                </c:pt>
                <c:pt idx="3102">
                  <c:v>3,103.00</c:v>
                </c:pt>
                <c:pt idx="3103">
                  <c:v>3,103.99</c:v>
                </c:pt>
                <c:pt idx="3104">
                  <c:v>3,104.99</c:v>
                </c:pt>
                <c:pt idx="3105">
                  <c:v>3,106.00</c:v>
                </c:pt>
                <c:pt idx="3106">
                  <c:v>3,107.00</c:v>
                </c:pt>
                <c:pt idx="3107">
                  <c:v>3,107.99</c:v>
                </c:pt>
                <c:pt idx="3108">
                  <c:v>3,109.00</c:v>
                </c:pt>
                <c:pt idx="3109">
                  <c:v>3,110.00</c:v>
                </c:pt>
                <c:pt idx="3110">
                  <c:v>3,110.99</c:v>
                </c:pt>
                <c:pt idx="3111">
                  <c:v>3,112.00</c:v>
                </c:pt>
                <c:pt idx="3112">
                  <c:v>3,113.00</c:v>
                </c:pt>
                <c:pt idx="3113">
                  <c:v>3,113.99</c:v>
                </c:pt>
                <c:pt idx="3114">
                  <c:v>3,114.99</c:v>
                </c:pt>
                <c:pt idx="3115">
                  <c:v>3,116.00</c:v>
                </c:pt>
                <c:pt idx="3116">
                  <c:v>3,117.00</c:v>
                </c:pt>
                <c:pt idx="3117">
                  <c:v>3,117.99</c:v>
                </c:pt>
                <c:pt idx="3118">
                  <c:v>3,119.00</c:v>
                </c:pt>
                <c:pt idx="3119">
                  <c:v>3,120.00</c:v>
                </c:pt>
                <c:pt idx="3120">
                  <c:v>3,120.99</c:v>
                </c:pt>
                <c:pt idx="3121">
                  <c:v>3,122.00</c:v>
                </c:pt>
                <c:pt idx="3122">
                  <c:v>3,123.00</c:v>
                </c:pt>
                <c:pt idx="3123">
                  <c:v>3,123.99</c:v>
                </c:pt>
                <c:pt idx="3124">
                  <c:v>3,124.99</c:v>
                </c:pt>
                <c:pt idx="3125">
                  <c:v>3,126.00</c:v>
                </c:pt>
                <c:pt idx="3126">
                  <c:v>3,127.00</c:v>
                </c:pt>
                <c:pt idx="3127">
                  <c:v>3,127.99</c:v>
                </c:pt>
                <c:pt idx="3128">
                  <c:v>3,129.00</c:v>
                </c:pt>
                <c:pt idx="3129">
                  <c:v>3,130.00</c:v>
                </c:pt>
                <c:pt idx="3130">
                  <c:v>3,130.99</c:v>
                </c:pt>
                <c:pt idx="3131">
                  <c:v>3,132.00</c:v>
                </c:pt>
                <c:pt idx="3132">
                  <c:v>3,133.00</c:v>
                </c:pt>
                <c:pt idx="3133">
                  <c:v>3,133.99</c:v>
                </c:pt>
                <c:pt idx="3134">
                  <c:v>3,134.99</c:v>
                </c:pt>
                <c:pt idx="3135">
                  <c:v>3,136.00</c:v>
                </c:pt>
                <c:pt idx="3136">
                  <c:v>3,137.00</c:v>
                </c:pt>
                <c:pt idx="3137">
                  <c:v>3,137.99</c:v>
                </c:pt>
                <c:pt idx="3138">
                  <c:v>3,139.00</c:v>
                </c:pt>
                <c:pt idx="3139">
                  <c:v>3,140.00</c:v>
                </c:pt>
                <c:pt idx="3140">
                  <c:v>3,140.99</c:v>
                </c:pt>
                <c:pt idx="3141">
                  <c:v>3,142.00</c:v>
                </c:pt>
                <c:pt idx="3142">
                  <c:v>3,143.00</c:v>
                </c:pt>
                <c:pt idx="3143">
                  <c:v>3,143.99</c:v>
                </c:pt>
                <c:pt idx="3144">
                  <c:v>3,144.99</c:v>
                </c:pt>
                <c:pt idx="3145">
                  <c:v>3,146.00</c:v>
                </c:pt>
                <c:pt idx="3146">
                  <c:v>3,147.00</c:v>
                </c:pt>
                <c:pt idx="3147">
                  <c:v>3,147.99</c:v>
                </c:pt>
                <c:pt idx="3148">
                  <c:v>3,149.00</c:v>
                </c:pt>
                <c:pt idx="3149">
                  <c:v>3,150.00</c:v>
                </c:pt>
                <c:pt idx="3150">
                  <c:v>3,150.99</c:v>
                </c:pt>
                <c:pt idx="3151">
                  <c:v>3,152.00</c:v>
                </c:pt>
                <c:pt idx="3152">
                  <c:v>3,153.00</c:v>
                </c:pt>
                <c:pt idx="3153">
                  <c:v>3,153.99</c:v>
                </c:pt>
                <c:pt idx="3154">
                  <c:v>3,154.99</c:v>
                </c:pt>
                <c:pt idx="3155">
                  <c:v>3,156.00</c:v>
                </c:pt>
                <c:pt idx="3156">
                  <c:v>3,157.00</c:v>
                </c:pt>
                <c:pt idx="3157">
                  <c:v>3,157.99</c:v>
                </c:pt>
                <c:pt idx="3158">
                  <c:v>3,159.00</c:v>
                </c:pt>
                <c:pt idx="3159">
                  <c:v>3,160.00</c:v>
                </c:pt>
                <c:pt idx="3160">
                  <c:v>3,160.99</c:v>
                </c:pt>
                <c:pt idx="3161">
                  <c:v>3,162.00</c:v>
                </c:pt>
                <c:pt idx="3162">
                  <c:v>3,163.00</c:v>
                </c:pt>
                <c:pt idx="3163">
                  <c:v>3,163.99</c:v>
                </c:pt>
                <c:pt idx="3164">
                  <c:v>3,164.99</c:v>
                </c:pt>
                <c:pt idx="3165">
                  <c:v>3,166.00</c:v>
                </c:pt>
                <c:pt idx="3166">
                  <c:v>3,167.00</c:v>
                </c:pt>
                <c:pt idx="3167">
                  <c:v>3,167.99</c:v>
                </c:pt>
                <c:pt idx="3168">
                  <c:v>3,169.00</c:v>
                </c:pt>
                <c:pt idx="3169">
                  <c:v>3,170.00</c:v>
                </c:pt>
                <c:pt idx="3170">
                  <c:v>3,170.99</c:v>
                </c:pt>
                <c:pt idx="3171">
                  <c:v>3,172.00</c:v>
                </c:pt>
                <c:pt idx="3172">
                  <c:v>3,173.00</c:v>
                </c:pt>
                <c:pt idx="3173">
                  <c:v>3,173.99</c:v>
                </c:pt>
                <c:pt idx="3174">
                  <c:v>3,174.99</c:v>
                </c:pt>
                <c:pt idx="3175">
                  <c:v>3,176.00</c:v>
                </c:pt>
                <c:pt idx="3176">
                  <c:v>3,177.00</c:v>
                </c:pt>
                <c:pt idx="3177">
                  <c:v>3,177.99</c:v>
                </c:pt>
                <c:pt idx="3178">
                  <c:v>3,179.00</c:v>
                </c:pt>
                <c:pt idx="3179">
                  <c:v>3,180.00</c:v>
                </c:pt>
                <c:pt idx="3180">
                  <c:v>3,180.99</c:v>
                </c:pt>
                <c:pt idx="3181">
                  <c:v>3,181.99</c:v>
                </c:pt>
                <c:pt idx="3182">
                  <c:v>3,183.00</c:v>
                </c:pt>
                <c:pt idx="3183">
                  <c:v>3,183.99</c:v>
                </c:pt>
                <c:pt idx="3184">
                  <c:v>3,184.99</c:v>
                </c:pt>
                <c:pt idx="3185">
                  <c:v>3,186.00</c:v>
                </c:pt>
                <c:pt idx="3186">
                  <c:v>3,187.00</c:v>
                </c:pt>
                <c:pt idx="3187">
                  <c:v>3,187.99</c:v>
                </c:pt>
                <c:pt idx="3188">
                  <c:v>3,189.00</c:v>
                </c:pt>
                <c:pt idx="3189">
                  <c:v>3,190.00</c:v>
                </c:pt>
                <c:pt idx="3190">
                  <c:v>3,190.99</c:v>
                </c:pt>
                <c:pt idx="3191">
                  <c:v>3,191.99</c:v>
                </c:pt>
                <c:pt idx="3192">
                  <c:v>3,193.00</c:v>
                </c:pt>
                <c:pt idx="3193">
                  <c:v>3,193.99</c:v>
                </c:pt>
                <c:pt idx="3194">
                  <c:v>3,194.99</c:v>
                </c:pt>
                <c:pt idx="3195">
                  <c:v>3,196.00</c:v>
                </c:pt>
                <c:pt idx="3196">
                  <c:v>3,197.00</c:v>
                </c:pt>
                <c:pt idx="3197">
                  <c:v>3,197.99</c:v>
                </c:pt>
                <c:pt idx="3198">
                  <c:v>3,199.00</c:v>
                </c:pt>
                <c:pt idx="3199">
                  <c:v>3,200.00</c:v>
                </c:pt>
                <c:pt idx="3200">
                  <c:v>3,200.99</c:v>
                </c:pt>
                <c:pt idx="3201">
                  <c:v>3,201.99</c:v>
                </c:pt>
                <c:pt idx="3202">
                  <c:v>3,203.00</c:v>
                </c:pt>
                <c:pt idx="3203">
                  <c:v>3,204.00</c:v>
                </c:pt>
                <c:pt idx="3204">
                  <c:v>3,204.99</c:v>
                </c:pt>
                <c:pt idx="3205">
                  <c:v>3,206.00</c:v>
                </c:pt>
                <c:pt idx="3206">
                  <c:v>3,207.00</c:v>
                </c:pt>
                <c:pt idx="3207">
                  <c:v>3,207.99</c:v>
                </c:pt>
                <c:pt idx="3208">
                  <c:v>3,209.00</c:v>
                </c:pt>
                <c:pt idx="3209">
                  <c:v>3,210.00</c:v>
                </c:pt>
                <c:pt idx="3210">
                  <c:v>3,210.99</c:v>
                </c:pt>
                <c:pt idx="3211">
                  <c:v>3,211.99</c:v>
                </c:pt>
                <c:pt idx="3212">
                  <c:v>3,213.00</c:v>
                </c:pt>
                <c:pt idx="3213">
                  <c:v>3,214.00</c:v>
                </c:pt>
                <c:pt idx="3214">
                  <c:v>3,214.99</c:v>
                </c:pt>
                <c:pt idx="3215">
                  <c:v>3,216.00</c:v>
                </c:pt>
                <c:pt idx="3216">
                  <c:v>3,217.00</c:v>
                </c:pt>
                <c:pt idx="3217">
                  <c:v>3,217.99</c:v>
                </c:pt>
                <c:pt idx="3218">
                  <c:v>3,219.00</c:v>
                </c:pt>
                <c:pt idx="3219">
                  <c:v>3,220.00</c:v>
                </c:pt>
                <c:pt idx="3220">
                  <c:v>3,220.99</c:v>
                </c:pt>
                <c:pt idx="3221">
                  <c:v>3,221.99</c:v>
                </c:pt>
                <c:pt idx="3222">
                  <c:v>3,223.00</c:v>
                </c:pt>
                <c:pt idx="3223">
                  <c:v>3,224.00</c:v>
                </c:pt>
                <c:pt idx="3224">
                  <c:v>3,224.99</c:v>
                </c:pt>
                <c:pt idx="3225">
                  <c:v>3,226.00</c:v>
                </c:pt>
                <c:pt idx="3226">
                  <c:v>3,227.00</c:v>
                </c:pt>
                <c:pt idx="3227">
                  <c:v>3,227.99</c:v>
                </c:pt>
                <c:pt idx="3228">
                  <c:v>3,229.00</c:v>
                </c:pt>
                <c:pt idx="3229">
                  <c:v>3,230.00</c:v>
                </c:pt>
                <c:pt idx="3230">
                  <c:v>3,230.99</c:v>
                </c:pt>
                <c:pt idx="3231">
                  <c:v>3,231.99</c:v>
                </c:pt>
                <c:pt idx="3232">
                  <c:v>3,233.00</c:v>
                </c:pt>
                <c:pt idx="3233">
                  <c:v>3,234.00</c:v>
                </c:pt>
                <c:pt idx="3234">
                  <c:v>3,234.99</c:v>
                </c:pt>
                <c:pt idx="3235">
                  <c:v>3,236.00</c:v>
                </c:pt>
                <c:pt idx="3236">
                  <c:v>3,237.00</c:v>
                </c:pt>
                <c:pt idx="3237">
                  <c:v>3,237.99</c:v>
                </c:pt>
                <c:pt idx="3238">
                  <c:v>3,238.99</c:v>
                </c:pt>
                <c:pt idx="3239">
                  <c:v>3,240.00</c:v>
                </c:pt>
                <c:pt idx="3240">
                  <c:v>3,241.00</c:v>
                </c:pt>
                <c:pt idx="3241">
                  <c:v>3,241.99</c:v>
                </c:pt>
                <c:pt idx="3242">
                  <c:v>3,243.00</c:v>
                </c:pt>
                <c:pt idx="3243">
                  <c:v>3,244.00</c:v>
                </c:pt>
                <c:pt idx="3244">
                  <c:v>3,244.99</c:v>
                </c:pt>
                <c:pt idx="3245">
                  <c:v>3,246.00</c:v>
                </c:pt>
                <c:pt idx="3246">
                  <c:v>3,247.00</c:v>
                </c:pt>
                <c:pt idx="3247">
                  <c:v>3,247.99</c:v>
                </c:pt>
                <c:pt idx="3248">
                  <c:v>3,248.99</c:v>
                </c:pt>
                <c:pt idx="3249">
                  <c:v>3,250.00</c:v>
                </c:pt>
                <c:pt idx="3250">
                  <c:v>3,251.00</c:v>
                </c:pt>
                <c:pt idx="3251">
                  <c:v>3,251.99</c:v>
                </c:pt>
                <c:pt idx="3252">
                  <c:v>3,253.00</c:v>
                </c:pt>
                <c:pt idx="3253">
                  <c:v>3,254.00</c:v>
                </c:pt>
                <c:pt idx="3254">
                  <c:v>3,254.99</c:v>
                </c:pt>
                <c:pt idx="3255">
                  <c:v>3,256.00</c:v>
                </c:pt>
                <c:pt idx="3256">
                  <c:v>3,257.00</c:v>
                </c:pt>
                <c:pt idx="3257">
                  <c:v>3,257.99</c:v>
                </c:pt>
                <c:pt idx="3258">
                  <c:v>3,258.99</c:v>
                </c:pt>
                <c:pt idx="3259">
                  <c:v>3,260.00</c:v>
                </c:pt>
                <c:pt idx="3260">
                  <c:v>3,261.00</c:v>
                </c:pt>
                <c:pt idx="3261">
                  <c:v>3,261.99</c:v>
                </c:pt>
                <c:pt idx="3262">
                  <c:v>3,263.00</c:v>
                </c:pt>
                <c:pt idx="3263">
                  <c:v>3,264.00</c:v>
                </c:pt>
                <c:pt idx="3264">
                  <c:v>3,264.99</c:v>
                </c:pt>
                <c:pt idx="3265">
                  <c:v>3,266.00</c:v>
                </c:pt>
                <c:pt idx="3266">
                  <c:v>3,267.00</c:v>
                </c:pt>
                <c:pt idx="3267">
                  <c:v>3,267.99</c:v>
                </c:pt>
                <c:pt idx="3268">
                  <c:v>3,268.99</c:v>
                </c:pt>
                <c:pt idx="3269">
                  <c:v>3,270.00</c:v>
                </c:pt>
                <c:pt idx="3270">
                  <c:v>3,271.00</c:v>
                </c:pt>
                <c:pt idx="3271">
                  <c:v>3,271.99</c:v>
                </c:pt>
                <c:pt idx="3272">
                  <c:v>3,273.00</c:v>
                </c:pt>
                <c:pt idx="3273">
                  <c:v>3,274.00</c:v>
                </c:pt>
                <c:pt idx="3274">
                  <c:v>3,274.99</c:v>
                </c:pt>
                <c:pt idx="3275">
                  <c:v>3,276.00</c:v>
                </c:pt>
                <c:pt idx="3276">
                  <c:v>3,277.00</c:v>
                </c:pt>
                <c:pt idx="3277">
                  <c:v>3,277.99</c:v>
                </c:pt>
                <c:pt idx="3278">
                  <c:v>3,278.99</c:v>
                </c:pt>
                <c:pt idx="3279">
                  <c:v>3,280.00</c:v>
                </c:pt>
                <c:pt idx="3280">
                  <c:v>3,281.00</c:v>
                </c:pt>
                <c:pt idx="3281">
                  <c:v>3,281.99</c:v>
                </c:pt>
                <c:pt idx="3282">
                  <c:v>3,283.00</c:v>
                </c:pt>
                <c:pt idx="3283">
                  <c:v>3,284.00</c:v>
                </c:pt>
                <c:pt idx="3284">
                  <c:v>3,284.99</c:v>
                </c:pt>
                <c:pt idx="3285">
                  <c:v>3,285.99</c:v>
                </c:pt>
                <c:pt idx="3286">
                  <c:v>3,287.00</c:v>
                </c:pt>
                <c:pt idx="3287">
                  <c:v>3,287.99</c:v>
                </c:pt>
                <c:pt idx="3288">
                  <c:v>3,288.99</c:v>
                </c:pt>
                <c:pt idx="3289">
                  <c:v>3,290.00</c:v>
                </c:pt>
                <c:pt idx="3290">
                  <c:v>3,291.00</c:v>
                </c:pt>
                <c:pt idx="3291">
                  <c:v>3,291.99</c:v>
                </c:pt>
                <c:pt idx="3292">
                  <c:v>3,293.00</c:v>
                </c:pt>
                <c:pt idx="3293">
                  <c:v>3,294.00</c:v>
                </c:pt>
                <c:pt idx="3294">
                  <c:v>3,294.99</c:v>
                </c:pt>
                <c:pt idx="3295">
                  <c:v>3,295.99</c:v>
                </c:pt>
                <c:pt idx="3296">
                  <c:v>3,297.00</c:v>
                </c:pt>
                <c:pt idx="3297">
                  <c:v>3,298.00</c:v>
                </c:pt>
                <c:pt idx="3298">
                  <c:v>3,298.99</c:v>
                </c:pt>
                <c:pt idx="3299">
                  <c:v>3,300.00</c:v>
                </c:pt>
                <c:pt idx="3300">
                  <c:v>3,301.00</c:v>
                </c:pt>
                <c:pt idx="3301">
                  <c:v>3,301.99</c:v>
                </c:pt>
                <c:pt idx="3302">
                  <c:v>3,303.00</c:v>
                </c:pt>
                <c:pt idx="3303">
                  <c:v>3,304.00</c:v>
                </c:pt>
                <c:pt idx="3304">
                  <c:v>3,304.99</c:v>
                </c:pt>
                <c:pt idx="3305">
                  <c:v>3,305.99</c:v>
                </c:pt>
                <c:pt idx="3306">
                  <c:v>3,307.00</c:v>
                </c:pt>
                <c:pt idx="3307">
                  <c:v>3,308.00</c:v>
                </c:pt>
                <c:pt idx="3308">
                  <c:v>3,308.99</c:v>
                </c:pt>
                <c:pt idx="3309">
                  <c:v>3,310.00</c:v>
                </c:pt>
                <c:pt idx="3310">
                  <c:v>3,311.00</c:v>
                </c:pt>
                <c:pt idx="3311">
                  <c:v>3,311.99</c:v>
                </c:pt>
                <c:pt idx="3312">
                  <c:v>3,313.00</c:v>
                </c:pt>
                <c:pt idx="3313">
                  <c:v>3,314.00</c:v>
                </c:pt>
                <c:pt idx="3314">
                  <c:v>3,314.99</c:v>
                </c:pt>
                <c:pt idx="3315">
                  <c:v>3,315.99</c:v>
                </c:pt>
                <c:pt idx="3316">
                  <c:v>3,317.00</c:v>
                </c:pt>
                <c:pt idx="3317">
                  <c:v>3,318.00</c:v>
                </c:pt>
                <c:pt idx="3318">
                  <c:v>3,318.99</c:v>
                </c:pt>
                <c:pt idx="3319">
                  <c:v>3,320.00</c:v>
                </c:pt>
                <c:pt idx="3320">
                  <c:v>3,321.00</c:v>
                </c:pt>
                <c:pt idx="3321">
                  <c:v>3,321.99</c:v>
                </c:pt>
                <c:pt idx="3322">
                  <c:v>3,323.00</c:v>
                </c:pt>
                <c:pt idx="3323">
                  <c:v>3,324.00</c:v>
                </c:pt>
                <c:pt idx="3324">
                  <c:v>3,324.99</c:v>
                </c:pt>
                <c:pt idx="3325">
                  <c:v>3,325.99</c:v>
                </c:pt>
                <c:pt idx="3326">
                  <c:v>3,327.00</c:v>
                </c:pt>
                <c:pt idx="3327">
                  <c:v>3,328.00</c:v>
                </c:pt>
                <c:pt idx="3328">
                  <c:v>3,328.99</c:v>
                </c:pt>
                <c:pt idx="3329">
                  <c:v>3,330.00</c:v>
                </c:pt>
                <c:pt idx="3330">
                  <c:v>3,331.00</c:v>
                </c:pt>
                <c:pt idx="3331">
                  <c:v>3,331.99</c:v>
                </c:pt>
                <c:pt idx="3332">
                  <c:v>3,332.99</c:v>
                </c:pt>
                <c:pt idx="3333">
                  <c:v>3,334.00</c:v>
                </c:pt>
                <c:pt idx="3334">
                  <c:v>3,334.99</c:v>
                </c:pt>
                <c:pt idx="3335">
                  <c:v>3,335.99</c:v>
                </c:pt>
                <c:pt idx="3336">
                  <c:v>3,337.00</c:v>
                </c:pt>
                <c:pt idx="3337">
                  <c:v>3,338.00</c:v>
                </c:pt>
                <c:pt idx="3338">
                  <c:v>3,338.99</c:v>
                </c:pt>
                <c:pt idx="3339">
                  <c:v>3,340.00</c:v>
                </c:pt>
                <c:pt idx="3340">
                  <c:v>3,341.00</c:v>
                </c:pt>
                <c:pt idx="3341">
                  <c:v>3,341.99</c:v>
                </c:pt>
                <c:pt idx="3342">
                  <c:v>3,342.99</c:v>
                </c:pt>
                <c:pt idx="3343">
                  <c:v>3,344.00</c:v>
                </c:pt>
                <c:pt idx="3344">
                  <c:v>3,345.00</c:v>
                </c:pt>
                <c:pt idx="3345">
                  <c:v>3,345.99</c:v>
                </c:pt>
                <c:pt idx="3346">
                  <c:v>3,347.00</c:v>
                </c:pt>
                <c:pt idx="3347">
                  <c:v>3,348.00</c:v>
                </c:pt>
                <c:pt idx="3348">
                  <c:v>3,348.99</c:v>
                </c:pt>
                <c:pt idx="3349">
                  <c:v>3,350.00</c:v>
                </c:pt>
                <c:pt idx="3350">
                  <c:v>3,351.00</c:v>
                </c:pt>
                <c:pt idx="3351">
                  <c:v>3,351.99</c:v>
                </c:pt>
                <c:pt idx="3352">
                  <c:v>3,352.99</c:v>
                </c:pt>
                <c:pt idx="3353">
                  <c:v>3,354.00</c:v>
                </c:pt>
                <c:pt idx="3354">
                  <c:v>3,355.00</c:v>
                </c:pt>
                <c:pt idx="3355">
                  <c:v>3,355.99</c:v>
                </c:pt>
                <c:pt idx="3356">
                  <c:v>3,357.00</c:v>
                </c:pt>
                <c:pt idx="3357">
                  <c:v>3,358.00</c:v>
                </c:pt>
                <c:pt idx="3358">
                  <c:v>3,358.99</c:v>
                </c:pt>
                <c:pt idx="3359">
                  <c:v>3,360.00</c:v>
                </c:pt>
                <c:pt idx="3360">
                  <c:v>3,361.00</c:v>
                </c:pt>
                <c:pt idx="3361">
                  <c:v>3,361.99</c:v>
                </c:pt>
                <c:pt idx="3362">
                  <c:v>3,362.99</c:v>
                </c:pt>
                <c:pt idx="3363">
                  <c:v>3,364.00</c:v>
                </c:pt>
                <c:pt idx="3364">
                  <c:v>3,365.00</c:v>
                </c:pt>
                <c:pt idx="3365">
                  <c:v>3,365.99</c:v>
                </c:pt>
                <c:pt idx="3366">
                  <c:v>3,367.00</c:v>
                </c:pt>
                <c:pt idx="3367">
                  <c:v>3,368.00</c:v>
                </c:pt>
                <c:pt idx="3368">
                  <c:v>3,368.99</c:v>
                </c:pt>
                <c:pt idx="3369">
                  <c:v>3,370.00</c:v>
                </c:pt>
                <c:pt idx="3370">
                  <c:v>3,371.00</c:v>
                </c:pt>
                <c:pt idx="3371">
                  <c:v>3,371.99</c:v>
                </c:pt>
                <c:pt idx="3372">
                  <c:v>3,372.99</c:v>
                </c:pt>
                <c:pt idx="3373">
                  <c:v>3,374.00</c:v>
                </c:pt>
                <c:pt idx="3374">
                  <c:v>3,375.00</c:v>
                </c:pt>
                <c:pt idx="3375">
                  <c:v>3,375.99</c:v>
                </c:pt>
                <c:pt idx="3376">
                  <c:v>3,377.00</c:v>
                </c:pt>
                <c:pt idx="3377">
                  <c:v>3,378.00</c:v>
                </c:pt>
                <c:pt idx="3378">
                  <c:v>3,378.99</c:v>
                </c:pt>
                <c:pt idx="3379">
                  <c:v>3,380.00</c:v>
                </c:pt>
                <c:pt idx="3380">
                  <c:v>3,381.00</c:v>
                </c:pt>
                <c:pt idx="3381">
                  <c:v>3,381.99</c:v>
                </c:pt>
                <c:pt idx="3382">
                  <c:v>3,382.99</c:v>
                </c:pt>
                <c:pt idx="3383">
                  <c:v>3,384.00</c:v>
                </c:pt>
                <c:pt idx="3384">
                  <c:v>3,385.00</c:v>
                </c:pt>
                <c:pt idx="3385">
                  <c:v>3,385.99</c:v>
                </c:pt>
                <c:pt idx="3386">
                  <c:v>3,387.00</c:v>
                </c:pt>
                <c:pt idx="3387">
                  <c:v>3,388.00</c:v>
                </c:pt>
                <c:pt idx="3388">
                  <c:v>3,388.99</c:v>
                </c:pt>
                <c:pt idx="3389">
                  <c:v>3,389.99</c:v>
                </c:pt>
                <c:pt idx="3390">
                  <c:v>3,391.00</c:v>
                </c:pt>
                <c:pt idx="3391">
                  <c:v>3,391.99</c:v>
                </c:pt>
                <c:pt idx="3392">
                  <c:v>3,392.99</c:v>
                </c:pt>
                <c:pt idx="3393">
                  <c:v>3,394.00</c:v>
                </c:pt>
                <c:pt idx="3394">
                  <c:v>3,395.00</c:v>
                </c:pt>
                <c:pt idx="3395">
                  <c:v>3,395.99</c:v>
                </c:pt>
                <c:pt idx="3396">
                  <c:v>3,397.00</c:v>
                </c:pt>
                <c:pt idx="3397">
                  <c:v>3,398.00</c:v>
                </c:pt>
                <c:pt idx="3398">
                  <c:v>3,398.99</c:v>
                </c:pt>
                <c:pt idx="3399">
                  <c:v>3,399.99</c:v>
                </c:pt>
                <c:pt idx="3400">
                  <c:v>3,401.00</c:v>
                </c:pt>
                <c:pt idx="3401">
                  <c:v>3,402.00</c:v>
                </c:pt>
                <c:pt idx="3402">
                  <c:v>3,402.99</c:v>
                </c:pt>
                <c:pt idx="3403">
                  <c:v>3,404.00</c:v>
                </c:pt>
                <c:pt idx="3404">
                  <c:v>3,405.00</c:v>
                </c:pt>
                <c:pt idx="3405">
                  <c:v>3,405.99</c:v>
                </c:pt>
                <c:pt idx="3406">
                  <c:v>3,407.00</c:v>
                </c:pt>
                <c:pt idx="3407">
                  <c:v>3,408.00</c:v>
                </c:pt>
                <c:pt idx="3408">
                  <c:v>3,408.99</c:v>
                </c:pt>
                <c:pt idx="3409">
                  <c:v>3,409.99</c:v>
                </c:pt>
                <c:pt idx="3410">
                  <c:v>3,411.00</c:v>
                </c:pt>
                <c:pt idx="3411">
                  <c:v>3,412.00</c:v>
                </c:pt>
                <c:pt idx="3412">
                  <c:v>3,412.99</c:v>
                </c:pt>
                <c:pt idx="3413">
                  <c:v>3,414.00</c:v>
                </c:pt>
                <c:pt idx="3414">
                  <c:v>3,415.00</c:v>
                </c:pt>
                <c:pt idx="3415">
                  <c:v>3,415.99</c:v>
                </c:pt>
                <c:pt idx="3416">
                  <c:v>3,417.00</c:v>
                </c:pt>
                <c:pt idx="3417">
                  <c:v>3,418.00</c:v>
                </c:pt>
                <c:pt idx="3418">
                  <c:v>3,418.99</c:v>
                </c:pt>
                <c:pt idx="3419">
                  <c:v>3,419.99</c:v>
                </c:pt>
                <c:pt idx="3420">
                  <c:v>3,421.00</c:v>
                </c:pt>
                <c:pt idx="3421">
                  <c:v>3,422.00</c:v>
                </c:pt>
                <c:pt idx="3422">
                  <c:v>3,422.99</c:v>
                </c:pt>
                <c:pt idx="3423">
                  <c:v>3,424.00</c:v>
                </c:pt>
                <c:pt idx="3424">
                  <c:v>3,425.00</c:v>
                </c:pt>
                <c:pt idx="3425">
                  <c:v>3,425.99</c:v>
                </c:pt>
                <c:pt idx="3426">
                  <c:v>3,427.00</c:v>
                </c:pt>
                <c:pt idx="3427">
                  <c:v>3,428.00</c:v>
                </c:pt>
                <c:pt idx="3428">
                  <c:v>3,428.99</c:v>
                </c:pt>
                <c:pt idx="3429">
                  <c:v>3,429.99</c:v>
                </c:pt>
                <c:pt idx="3430">
                  <c:v>3,431.00</c:v>
                </c:pt>
                <c:pt idx="3431">
                  <c:v>3,432.00</c:v>
                </c:pt>
                <c:pt idx="3432">
                  <c:v>3,432.99</c:v>
                </c:pt>
                <c:pt idx="3433">
                  <c:v>3,434.00</c:v>
                </c:pt>
                <c:pt idx="3434">
                  <c:v>3,435.00</c:v>
                </c:pt>
                <c:pt idx="3435">
                  <c:v>3,435.99</c:v>
                </c:pt>
                <c:pt idx="3436">
                  <c:v>3,436.99</c:v>
                </c:pt>
                <c:pt idx="3437">
                  <c:v>3,438.00</c:v>
                </c:pt>
                <c:pt idx="3438">
                  <c:v>3,439.00</c:v>
                </c:pt>
                <c:pt idx="3439">
                  <c:v>3,439.99</c:v>
                </c:pt>
                <c:pt idx="3440">
                  <c:v>3,441.00</c:v>
                </c:pt>
                <c:pt idx="3441">
                  <c:v>3,442.00</c:v>
                </c:pt>
                <c:pt idx="3442">
                  <c:v>3,442.99</c:v>
                </c:pt>
                <c:pt idx="3443">
                  <c:v>3,444.00</c:v>
                </c:pt>
                <c:pt idx="3444">
                  <c:v>3,445.00</c:v>
                </c:pt>
                <c:pt idx="3445">
                  <c:v>3,445.99</c:v>
                </c:pt>
                <c:pt idx="3446">
                  <c:v>3,446.99</c:v>
                </c:pt>
                <c:pt idx="3447">
                  <c:v>3,448.00</c:v>
                </c:pt>
                <c:pt idx="3448">
                  <c:v>3,449.00</c:v>
                </c:pt>
                <c:pt idx="3449">
                  <c:v>3,449.99</c:v>
                </c:pt>
                <c:pt idx="3450">
                  <c:v>3,451.00</c:v>
                </c:pt>
                <c:pt idx="3451">
                  <c:v>3,452.00</c:v>
                </c:pt>
                <c:pt idx="3452">
                  <c:v>3,452.99</c:v>
                </c:pt>
                <c:pt idx="3453">
                  <c:v>3,454.00</c:v>
                </c:pt>
                <c:pt idx="3454">
                  <c:v>3,455.00</c:v>
                </c:pt>
                <c:pt idx="3455">
                  <c:v>3,455.99</c:v>
                </c:pt>
                <c:pt idx="3456">
                  <c:v>3,456.99</c:v>
                </c:pt>
                <c:pt idx="3457">
                  <c:v>3,458.00</c:v>
                </c:pt>
                <c:pt idx="3458">
                  <c:v>3,459.00</c:v>
                </c:pt>
                <c:pt idx="3459">
                  <c:v>3,459.99</c:v>
                </c:pt>
                <c:pt idx="3460">
                  <c:v>3,461.00</c:v>
                </c:pt>
                <c:pt idx="3461">
                  <c:v>3,462.00</c:v>
                </c:pt>
                <c:pt idx="3462">
                  <c:v>3,462.99</c:v>
                </c:pt>
                <c:pt idx="3463">
                  <c:v>3,464.00</c:v>
                </c:pt>
                <c:pt idx="3464">
                  <c:v>3,465.00</c:v>
                </c:pt>
                <c:pt idx="3465">
                  <c:v>3,465.99</c:v>
                </c:pt>
                <c:pt idx="3466">
                  <c:v>3,466.99</c:v>
                </c:pt>
                <c:pt idx="3467">
                  <c:v>3,468.00</c:v>
                </c:pt>
                <c:pt idx="3468">
                  <c:v>3,469.00</c:v>
                </c:pt>
                <c:pt idx="3469">
                  <c:v>3,469.99</c:v>
                </c:pt>
                <c:pt idx="3470">
                  <c:v>3,471.00</c:v>
                </c:pt>
                <c:pt idx="3471">
                  <c:v>3,472.00</c:v>
                </c:pt>
                <c:pt idx="3472">
                  <c:v>3,472.99</c:v>
                </c:pt>
                <c:pt idx="3473">
                  <c:v>3,474.00</c:v>
                </c:pt>
                <c:pt idx="3474">
                  <c:v>3,475.00</c:v>
                </c:pt>
                <c:pt idx="3475">
                  <c:v>3,475.99</c:v>
                </c:pt>
                <c:pt idx="3476">
                  <c:v>3,476.99</c:v>
                </c:pt>
                <c:pt idx="3477">
                  <c:v>3,478.00</c:v>
                </c:pt>
                <c:pt idx="3478">
                  <c:v>3,479.00</c:v>
                </c:pt>
                <c:pt idx="3479">
                  <c:v>3,479.99</c:v>
                </c:pt>
                <c:pt idx="3480">
                  <c:v>3,481.00</c:v>
                </c:pt>
                <c:pt idx="3481">
                  <c:v>3,482.00</c:v>
                </c:pt>
                <c:pt idx="3482">
                  <c:v>3,482.99</c:v>
                </c:pt>
                <c:pt idx="3483">
                  <c:v>3,483.99</c:v>
                </c:pt>
                <c:pt idx="3484">
                  <c:v>3,485.00</c:v>
                </c:pt>
                <c:pt idx="3485">
                  <c:v>3,485.99</c:v>
                </c:pt>
                <c:pt idx="3486">
                  <c:v>3,486.99</c:v>
                </c:pt>
                <c:pt idx="3487">
                  <c:v>3,488.00</c:v>
                </c:pt>
                <c:pt idx="3488">
                  <c:v>3,489.00</c:v>
                </c:pt>
                <c:pt idx="3489">
                  <c:v>3,489.99</c:v>
                </c:pt>
                <c:pt idx="3490">
                  <c:v>3,491.00</c:v>
                </c:pt>
                <c:pt idx="3491">
                  <c:v>3,492.00</c:v>
                </c:pt>
                <c:pt idx="3492">
                  <c:v>3,492.99</c:v>
                </c:pt>
                <c:pt idx="3493">
                  <c:v>3,493.99</c:v>
                </c:pt>
                <c:pt idx="3494">
                  <c:v>3,495.00</c:v>
                </c:pt>
                <c:pt idx="3495">
                  <c:v>3,495.99</c:v>
                </c:pt>
                <c:pt idx="3496">
                  <c:v>3,496.99</c:v>
                </c:pt>
                <c:pt idx="3497">
                  <c:v>3,498.00</c:v>
                </c:pt>
                <c:pt idx="3498">
                  <c:v>3,499.00</c:v>
                </c:pt>
                <c:pt idx="3499">
                  <c:v>3,499.99</c:v>
                </c:pt>
                <c:pt idx="3500">
                  <c:v>3,501.00</c:v>
                </c:pt>
                <c:pt idx="3501">
                  <c:v>3,502.00</c:v>
                </c:pt>
                <c:pt idx="3502">
                  <c:v>3,502.99</c:v>
                </c:pt>
                <c:pt idx="3503">
                  <c:v>3,503.99</c:v>
                </c:pt>
                <c:pt idx="3504">
                  <c:v>3,505.00</c:v>
                </c:pt>
                <c:pt idx="3505">
                  <c:v>3,506.00</c:v>
                </c:pt>
                <c:pt idx="3506">
                  <c:v>3,506.99</c:v>
                </c:pt>
                <c:pt idx="3507">
                  <c:v>3,508.00</c:v>
                </c:pt>
                <c:pt idx="3508">
                  <c:v>3,509.00</c:v>
                </c:pt>
                <c:pt idx="3509">
                  <c:v>3,509.99</c:v>
                </c:pt>
                <c:pt idx="3510">
                  <c:v>3,511.00</c:v>
                </c:pt>
                <c:pt idx="3511">
                  <c:v>3,512.00</c:v>
                </c:pt>
                <c:pt idx="3512">
                  <c:v>3,512.99</c:v>
                </c:pt>
                <c:pt idx="3513">
                  <c:v>3,513.99</c:v>
                </c:pt>
                <c:pt idx="3514">
                  <c:v>3,515.00</c:v>
                </c:pt>
                <c:pt idx="3515">
                  <c:v>3,516.00</c:v>
                </c:pt>
                <c:pt idx="3516">
                  <c:v>3,516.99</c:v>
                </c:pt>
                <c:pt idx="3517">
                  <c:v>3,518.00</c:v>
                </c:pt>
                <c:pt idx="3518">
                  <c:v>3,519.00</c:v>
                </c:pt>
                <c:pt idx="3519">
                  <c:v>3,519.99</c:v>
                </c:pt>
                <c:pt idx="3520">
                  <c:v>3,521.00</c:v>
                </c:pt>
                <c:pt idx="3521">
                  <c:v>3,522.00</c:v>
                </c:pt>
                <c:pt idx="3522">
                  <c:v>3,522.99</c:v>
                </c:pt>
                <c:pt idx="3523">
                  <c:v>3,523.99</c:v>
                </c:pt>
                <c:pt idx="3524">
                  <c:v>3,525.00</c:v>
                </c:pt>
                <c:pt idx="3525">
                  <c:v>3,526.00</c:v>
                </c:pt>
                <c:pt idx="3526">
                  <c:v>3,526.99</c:v>
                </c:pt>
                <c:pt idx="3527">
                  <c:v>3,528.00</c:v>
                </c:pt>
                <c:pt idx="3528">
                  <c:v>3,529.00</c:v>
                </c:pt>
                <c:pt idx="3529">
                  <c:v>3,529.99</c:v>
                </c:pt>
                <c:pt idx="3530">
                  <c:v>3,531.00</c:v>
                </c:pt>
                <c:pt idx="3531">
                  <c:v>3,532.00</c:v>
                </c:pt>
                <c:pt idx="3532">
                  <c:v>3,532.99</c:v>
                </c:pt>
                <c:pt idx="3533">
                  <c:v>3,533.99</c:v>
                </c:pt>
                <c:pt idx="3534">
                  <c:v>3,535.00</c:v>
                </c:pt>
                <c:pt idx="3535">
                  <c:v>3,536.00</c:v>
                </c:pt>
                <c:pt idx="3536">
                  <c:v>3,536.99</c:v>
                </c:pt>
                <c:pt idx="3537">
                  <c:v>3,538.00</c:v>
                </c:pt>
                <c:pt idx="3538">
                  <c:v>3,539.00</c:v>
                </c:pt>
                <c:pt idx="3539">
                  <c:v>3,539.99</c:v>
                </c:pt>
                <c:pt idx="3540">
                  <c:v>3,540.99</c:v>
                </c:pt>
                <c:pt idx="3541">
                  <c:v>3,542.00</c:v>
                </c:pt>
                <c:pt idx="3542">
                  <c:v>3,543.00</c:v>
                </c:pt>
                <c:pt idx="3543">
                  <c:v>3,543.99</c:v>
                </c:pt>
                <c:pt idx="3544">
                  <c:v>3,545.00</c:v>
                </c:pt>
                <c:pt idx="3545">
                  <c:v>3,546.00</c:v>
                </c:pt>
                <c:pt idx="3546">
                  <c:v>3,546.99</c:v>
                </c:pt>
                <c:pt idx="3547">
                  <c:v>3,548.00</c:v>
                </c:pt>
                <c:pt idx="3548">
                  <c:v>3,549.00</c:v>
                </c:pt>
                <c:pt idx="3549">
                  <c:v>3,549.99</c:v>
                </c:pt>
                <c:pt idx="3550">
                  <c:v>3,550.99</c:v>
                </c:pt>
                <c:pt idx="3551">
                  <c:v>3,552.00</c:v>
                </c:pt>
                <c:pt idx="3552">
                  <c:v>3,553.00</c:v>
                </c:pt>
                <c:pt idx="3553">
                  <c:v>3,553.99</c:v>
                </c:pt>
                <c:pt idx="3554">
                  <c:v>3,555.00</c:v>
                </c:pt>
                <c:pt idx="3555">
                  <c:v>3,556.00</c:v>
                </c:pt>
                <c:pt idx="3556">
                  <c:v>3,556.99</c:v>
                </c:pt>
                <c:pt idx="3557">
                  <c:v>3,558.00</c:v>
                </c:pt>
                <c:pt idx="3558">
                  <c:v>3,559.00</c:v>
                </c:pt>
                <c:pt idx="3559">
                  <c:v>3,559.99</c:v>
                </c:pt>
                <c:pt idx="3560">
                  <c:v>3,560.99</c:v>
                </c:pt>
                <c:pt idx="3561">
                  <c:v>3,562.00</c:v>
                </c:pt>
                <c:pt idx="3562">
                  <c:v>3,563.00</c:v>
                </c:pt>
                <c:pt idx="3563">
                  <c:v>3,563.99</c:v>
                </c:pt>
                <c:pt idx="3564">
                  <c:v>3,565.00</c:v>
                </c:pt>
                <c:pt idx="3565">
                  <c:v>3,566.00</c:v>
                </c:pt>
                <c:pt idx="3566">
                  <c:v>3,566.99</c:v>
                </c:pt>
                <c:pt idx="3567">
                  <c:v>3,568.00</c:v>
                </c:pt>
                <c:pt idx="3568">
                  <c:v>3,569.00</c:v>
                </c:pt>
                <c:pt idx="3569">
                  <c:v>3,569.99</c:v>
                </c:pt>
                <c:pt idx="3570">
                  <c:v>3,570.99</c:v>
                </c:pt>
                <c:pt idx="3571">
                  <c:v>3,572.00</c:v>
                </c:pt>
                <c:pt idx="3572">
                  <c:v>3,573.00</c:v>
                </c:pt>
                <c:pt idx="3573">
                  <c:v>3,573.99</c:v>
                </c:pt>
                <c:pt idx="3574">
                  <c:v>3,575.00</c:v>
                </c:pt>
                <c:pt idx="3575">
                  <c:v>3,576.00</c:v>
                </c:pt>
                <c:pt idx="3576">
                  <c:v>3,576.99</c:v>
                </c:pt>
                <c:pt idx="3577">
                  <c:v>3,578.00</c:v>
                </c:pt>
                <c:pt idx="3578">
                  <c:v>3,579.00</c:v>
                </c:pt>
                <c:pt idx="3579">
                  <c:v>3,579.99</c:v>
                </c:pt>
                <c:pt idx="3580">
                  <c:v>3,580.99</c:v>
                </c:pt>
                <c:pt idx="3581">
                  <c:v>3,582.00</c:v>
                </c:pt>
                <c:pt idx="3582">
                  <c:v>3,583.00</c:v>
                </c:pt>
                <c:pt idx="3583">
                  <c:v>3,583.99</c:v>
                </c:pt>
                <c:pt idx="3584">
                  <c:v>3,585.00</c:v>
                </c:pt>
                <c:pt idx="3585">
                  <c:v>3,586.00</c:v>
                </c:pt>
                <c:pt idx="3586">
                  <c:v>3,586.99</c:v>
                </c:pt>
                <c:pt idx="3587">
                  <c:v>3,587.99</c:v>
                </c:pt>
                <c:pt idx="3588">
                  <c:v>3,589.00</c:v>
                </c:pt>
                <c:pt idx="3589">
                  <c:v>3,589.99</c:v>
                </c:pt>
                <c:pt idx="3590">
                  <c:v>3,590.99</c:v>
                </c:pt>
                <c:pt idx="3591">
                  <c:v>3,592.00</c:v>
                </c:pt>
                <c:pt idx="3592">
                  <c:v>3,593.00</c:v>
                </c:pt>
                <c:pt idx="3593">
                  <c:v>3,593.99</c:v>
                </c:pt>
                <c:pt idx="3594">
                  <c:v>3,595.00</c:v>
                </c:pt>
                <c:pt idx="3595">
                  <c:v>3,596.00</c:v>
                </c:pt>
                <c:pt idx="3596">
                  <c:v>3,596.99</c:v>
                </c:pt>
                <c:pt idx="3597">
                  <c:v>3,597.99</c:v>
                </c:pt>
                <c:pt idx="3598">
                  <c:v>3,599.00</c:v>
                </c:pt>
                <c:pt idx="3599">
                  <c:v>3,600.00</c:v>
                </c:pt>
                <c:pt idx="3600">
                  <c:v>3,600.99</c:v>
                </c:pt>
                <c:pt idx="3601">
                  <c:v>3,602.00</c:v>
                </c:pt>
                <c:pt idx="3602">
                  <c:v>3,603.00</c:v>
                </c:pt>
                <c:pt idx="3603">
                  <c:v>3,603.99</c:v>
                </c:pt>
                <c:pt idx="3604">
                  <c:v>3,605.00</c:v>
                </c:pt>
                <c:pt idx="3605">
                  <c:v>3,606.00</c:v>
                </c:pt>
                <c:pt idx="3606">
                  <c:v>3,606.99</c:v>
                </c:pt>
                <c:pt idx="3607">
                  <c:v>3,607.99</c:v>
                </c:pt>
                <c:pt idx="3608">
                  <c:v>3,609.00</c:v>
                </c:pt>
                <c:pt idx="3609">
                  <c:v>3,610.00</c:v>
                </c:pt>
                <c:pt idx="3610">
                  <c:v>3,610.99</c:v>
                </c:pt>
                <c:pt idx="3611">
                  <c:v>3,612.00</c:v>
                </c:pt>
                <c:pt idx="3612">
                  <c:v>3,613.00</c:v>
                </c:pt>
                <c:pt idx="3613">
                  <c:v>3,613.99</c:v>
                </c:pt>
                <c:pt idx="3614">
                  <c:v>3,615.00</c:v>
                </c:pt>
                <c:pt idx="3615">
                  <c:v>3,616.00</c:v>
                </c:pt>
                <c:pt idx="3616">
                  <c:v>3,616.99</c:v>
                </c:pt>
                <c:pt idx="3617">
                  <c:v>3,617.99</c:v>
                </c:pt>
                <c:pt idx="3618">
                  <c:v>3,619.00</c:v>
                </c:pt>
                <c:pt idx="3619">
                  <c:v>3,620.00</c:v>
                </c:pt>
                <c:pt idx="3620">
                  <c:v>3,620.99</c:v>
                </c:pt>
                <c:pt idx="3621">
                  <c:v>3,622.00</c:v>
                </c:pt>
                <c:pt idx="3622">
                  <c:v>3,623.00</c:v>
                </c:pt>
                <c:pt idx="3623">
                  <c:v>3,623.99</c:v>
                </c:pt>
                <c:pt idx="3624">
                  <c:v>3,625.00</c:v>
                </c:pt>
                <c:pt idx="3625">
                  <c:v>3,626.00</c:v>
                </c:pt>
                <c:pt idx="3626">
                  <c:v>3,626.99</c:v>
                </c:pt>
                <c:pt idx="3627">
                  <c:v>3,627.99</c:v>
                </c:pt>
                <c:pt idx="3628">
                  <c:v>3,629.00</c:v>
                </c:pt>
                <c:pt idx="3629">
                  <c:v>3,630.00</c:v>
                </c:pt>
                <c:pt idx="3630">
                  <c:v>3,630.99</c:v>
                </c:pt>
                <c:pt idx="3631">
                  <c:v>3,632.00</c:v>
                </c:pt>
                <c:pt idx="3632">
                  <c:v>3,633.00</c:v>
                </c:pt>
                <c:pt idx="3633">
                  <c:v>3,633.99</c:v>
                </c:pt>
                <c:pt idx="3634">
                  <c:v>3,634.99</c:v>
                </c:pt>
                <c:pt idx="3635">
                  <c:v>3,636.00</c:v>
                </c:pt>
                <c:pt idx="3636">
                  <c:v>3,636.99</c:v>
                </c:pt>
                <c:pt idx="3637">
                  <c:v>3,637.99</c:v>
                </c:pt>
                <c:pt idx="3638">
                  <c:v>3,639.00</c:v>
                </c:pt>
                <c:pt idx="3639">
                  <c:v>3,640.00</c:v>
                </c:pt>
                <c:pt idx="3640">
                  <c:v>3,640.99</c:v>
                </c:pt>
                <c:pt idx="3641">
                  <c:v>3,642.00</c:v>
                </c:pt>
                <c:pt idx="3642">
                  <c:v>3,643.00</c:v>
                </c:pt>
                <c:pt idx="3643">
                  <c:v>3,643.99</c:v>
                </c:pt>
                <c:pt idx="3644">
                  <c:v>3,644.99</c:v>
                </c:pt>
                <c:pt idx="3645">
                  <c:v>3,646.00</c:v>
                </c:pt>
                <c:pt idx="3646">
                  <c:v>3,647.00</c:v>
                </c:pt>
                <c:pt idx="3647">
                  <c:v>3,647.99</c:v>
                </c:pt>
                <c:pt idx="3648">
                  <c:v>3,649.00</c:v>
                </c:pt>
                <c:pt idx="3649">
                  <c:v>3,650.00</c:v>
                </c:pt>
                <c:pt idx="3650">
                  <c:v>3,650.99</c:v>
                </c:pt>
                <c:pt idx="3651">
                  <c:v>3,652.00</c:v>
                </c:pt>
                <c:pt idx="3652">
                  <c:v>3,653.00</c:v>
                </c:pt>
                <c:pt idx="3653">
                  <c:v>3,653.99</c:v>
                </c:pt>
                <c:pt idx="3654">
                  <c:v>3,654.99</c:v>
                </c:pt>
                <c:pt idx="3655">
                  <c:v>3,656.00</c:v>
                </c:pt>
                <c:pt idx="3656">
                  <c:v>3,657.00</c:v>
                </c:pt>
                <c:pt idx="3657">
                  <c:v>3,657.99</c:v>
                </c:pt>
                <c:pt idx="3658">
                  <c:v>3,659.00</c:v>
                </c:pt>
                <c:pt idx="3659">
                  <c:v>3,660.00</c:v>
                </c:pt>
                <c:pt idx="3660">
                  <c:v>3,660.99</c:v>
                </c:pt>
                <c:pt idx="3661">
                  <c:v>3,662.00</c:v>
                </c:pt>
                <c:pt idx="3662">
                  <c:v>3,663.00</c:v>
                </c:pt>
                <c:pt idx="3663">
                  <c:v>3,663.99</c:v>
                </c:pt>
                <c:pt idx="3664">
                  <c:v>3,664.99</c:v>
                </c:pt>
                <c:pt idx="3665">
                  <c:v>3,666.00</c:v>
                </c:pt>
                <c:pt idx="3666">
                  <c:v>3,667.00</c:v>
                </c:pt>
                <c:pt idx="3667">
                  <c:v>3,667.99</c:v>
                </c:pt>
                <c:pt idx="3668">
                  <c:v>3,669.00</c:v>
                </c:pt>
                <c:pt idx="3669">
                  <c:v>3,670.00</c:v>
                </c:pt>
                <c:pt idx="3670">
                  <c:v>3,670.99</c:v>
                </c:pt>
                <c:pt idx="3671">
                  <c:v>3,671.99</c:v>
                </c:pt>
                <c:pt idx="3672">
                  <c:v>3,673.00</c:v>
                </c:pt>
                <c:pt idx="3673">
                  <c:v>3,673.99</c:v>
                </c:pt>
                <c:pt idx="3674">
                  <c:v>3,674.99</c:v>
                </c:pt>
                <c:pt idx="3675">
                  <c:v>3,676.00</c:v>
                </c:pt>
                <c:pt idx="3676">
                  <c:v>3,677.00</c:v>
                </c:pt>
                <c:pt idx="3677">
                  <c:v>3,677.99</c:v>
                </c:pt>
                <c:pt idx="3678">
                  <c:v>3,679.00</c:v>
                </c:pt>
                <c:pt idx="3679">
                  <c:v>3,680.00</c:v>
                </c:pt>
                <c:pt idx="3680">
                  <c:v>3,680.99</c:v>
                </c:pt>
                <c:pt idx="3681">
                  <c:v>3,681.99</c:v>
                </c:pt>
                <c:pt idx="3682">
                  <c:v>3,683.00</c:v>
                </c:pt>
                <c:pt idx="3683">
                  <c:v>3,683.99</c:v>
                </c:pt>
                <c:pt idx="3684">
                  <c:v>3,684.99</c:v>
                </c:pt>
                <c:pt idx="3685">
                  <c:v>3,686.00</c:v>
                </c:pt>
                <c:pt idx="3686">
                  <c:v>3,687.00</c:v>
                </c:pt>
                <c:pt idx="3687">
                  <c:v>3,687.99</c:v>
                </c:pt>
                <c:pt idx="3688">
                  <c:v>3,689.00</c:v>
                </c:pt>
                <c:pt idx="3689">
                  <c:v>3,690.00</c:v>
                </c:pt>
                <c:pt idx="3690">
                  <c:v>3,690.99</c:v>
                </c:pt>
                <c:pt idx="3691">
                  <c:v>3,691.99</c:v>
                </c:pt>
                <c:pt idx="3692">
                  <c:v>3,693.00</c:v>
                </c:pt>
                <c:pt idx="3693">
                  <c:v>3,694.00</c:v>
                </c:pt>
                <c:pt idx="3694">
                  <c:v>3,694.99</c:v>
                </c:pt>
                <c:pt idx="3695">
                  <c:v>3,696.00</c:v>
                </c:pt>
                <c:pt idx="3696">
                  <c:v>3,697.00</c:v>
                </c:pt>
                <c:pt idx="3697">
                  <c:v>3,697.99</c:v>
                </c:pt>
                <c:pt idx="3698">
                  <c:v>3,699.00</c:v>
                </c:pt>
                <c:pt idx="3699">
                  <c:v>3,700.00</c:v>
                </c:pt>
                <c:pt idx="3700">
                  <c:v>3,700.99</c:v>
                </c:pt>
                <c:pt idx="3701">
                  <c:v>3,701.99</c:v>
                </c:pt>
                <c:pt idx="3702">
                  <c:v>3,703.00</c:v>
                </c:pt>
                <c:pt idx="3703">
                  <c:v>3,704.00</c:v>
                </c:pt>
                <c:pt idx="3704">
                  <c:v>3,704.99</c:v>
                </c:pt>
                <c:pt idx="3705">
                  <c:v>3,706.00</c:v>
                </c:pt>
                <c:pt idx="3706">
                  <c:v>3,707.00</c:v>
                </c:pt>
                <c:pt idx="3707">
                  <c:v>3,707.99</c:v>
                </c:pt>
                <c:pt idx="3708">
                  <c:v>3,708.99</c:v>
                </c:pt>
                <c:pt idx="3709">
                  <c:v>3,710.00</c:v>
                </c:pt>
                <c:pt idx="3710">
                  <c:v>3,711.00</c:v>
                </c:pt>
                <c:pt idx="3711">
                  <c:v>3,711.99</c:v>
                </c:pt>
                <c:pt idx="3712">
                  <c:v>3,713.00</c:v>
                </c:pt>
                <c:pt idx="3713">
                  <c:v>3,714.00</c:v>
                </c:pt>
                <c:pt idx="3714">
                  <c:v>3,714.99</c:v>
                </c:pt>
                <c:pt idx="3715">
                  <c:v>3,716.00</c:v>
                </c:pt>
                <c:pt idx="3716">
                  <c:v>3,717.00</c:v>
                </c:pt>
                <c:pt idx="3717">
                  <c:v>3,717.99</c:v>
                </c:pt>
                <c:pt idx="3718">
                  <c:v>3,718.99</c:v>
                </c:pt>
                <c:pt idx="3719">
                  <c:v>3,720.00</c:v>
                </c:pt>
                <c:pt idx="3720">
                  <c:v>3,721.00</c:v>
                </c:pt>
                <c:pt idx="3721">
                  <c:v>3,721.99</c:v>
                </c:pt>
                <c:pt idx="3722">
                  <c:v>3,723.00</c:v>
                </c:pt>
                <c:pt idx="3723">
                  <c:v>3,724.00</c:v>
                </c:pt>
                <c:pt idx="3724">
                  <c:v>3,724.99</c:v>
                </c:pt>
                <c:pt idx="3725">
                  <c:v>3,726.00</c:v>
                </c:pt>
                <c:pt idx="3726">
                  <c:v>3,727.00</c:v>
                </c:pt>
                <c:pt idx="3727">
                  <c:v>3,727.99</c:v>
                </c:pt>
                <c:pt idx="3728">
                  <c:v>3,728.99</c:v>
                </c:pt>
                <c:pt idx="3729">
                  <c:v>3,730.00</c:v>
                </c:pt>
                <c:pt idx="3730">
                  <c:v>3,731.00</c:v>
                </c:pt>
                <c:pt idx="3731">
                  <c:v>3,731.99</c:v>
                </c:pt>
                <c:pt idx="3732">
                  <c:v>3,733.00</c:v>
                </c:pt>
                <c:pt idx="3733">
                  <c:v>3,734.00</c:v>
                </c:pt>
                <c:pt idx="3734">
                  <c:v>3,734.99</c:v>
                </c:pt>
                <c:pt idx="3735">
                  <c:v>3,736.00</c:v>
                </c:pt>
                <c:pt idx="3736">
                  <c:v>3,737.00</c:v>
                </c:pt>
                <c:pt idx="3737">
                  <c:v>3,737.99</c:v>
                </c:pt>
                <c:pt idx="3738">
                  <c:v>3,738.99</c:v>
                </c:pt>
                <c:pt idx="3739">
                  <c:v>3,740.00</c:v>
                </c:pt>
                <c:pt idx="3740">
                  <c:v>3,741.00</c:v>
                </c:pt>
                <c:pt idx="3741">
                  <c:v>3,741.99</c:v>
                </c:pt>
                <c:pt idx="3742">
                  <c:v>3,743.00</c:v>
                </c:pt>
                <c:pt idx="3743">
                  <c:v>3,744.00</c:v>
                </c:pt>
                <c:pt idx="3744">
                  <c:v>3,744.99</c:v>
                </c:pt>
                <c:pt idx="3745">
                  <c:v>3,746.00</c:v>
                </c:pt>
                <c:pt idx="3746">
                  <c:v>3,747.00</c:v>
                </c:pt>
                <c:pt idx="3747">
                  <c:v>3,747.99</c:v>
                </c:pt>
                <c:pt idx="3748">
                  <c:v>3,748.99</c:v>
                </c:pt>
                <c:pt idx="3749">
                  <c:v>3,750.00</c:v>
                </c:pt>
                <c:pt idx="3750">
                  <c:v>3,751.00</c:v>
                </c:pt>
                <c:pt idx="3751">
                  <c:v>3,751.99</c:v>
                </c:pt>
                <c:pt idx="3752">
                  <c:v>3,753.00</c:v>
                </c:pt>
                <c:pt idx="3753">
                  <c:v>3,754.00</c:v>
                </c:pt>
                <c:pt idx="3754">
                  <c:v>3,754.99</c:v>
                </c:pt>
                <c:pt idx="3755">
                  <c:v>3,755.99</c:v>
                </c:pt>
                <c:pt idx="3756">
                  <c:v>3,757.00</c:v>
                </c:pt>
                <c:pt idx="3757">
                  <c:v>3,757.99</c:v>
                </c:pt>
                <c:pt idx="3758">
                  <c:v>3,758.99</c:v>
                </c:pt>
                <c:pt idx="3759">
                  <c:v>3,760.00</c:v>
                </c:pt>
                <c:pt idx="3760">
                  <c:v>3,761.00</c:v>
                </c:pt>
                <c:pt idx="3761">
                  <c:v>3,761.99</c:v>
                </c:pt>
                <c:pt idx="3762">
                  <c:v>3,763.00</c:v>
                </c:pt>
                <c:pt idx="3763">
                  <c:v>3,764.00</c:v>
                </c:pt>
                <c:pt idx="3764">
                  <c:v>3,764.99</c:v>
                </c:pt>
                <c:pt idx="3765">
                  <c:v>3,765.99</c:v>
                </c:pt>
                <c:pt idx="3766">
                  <c:v>3,767.00</c:v>
                </c:pt>
                <c:pt idx="3767">
                  <c:v>3,768.00</c:v>
                </c:pt>
                <c:pt idx="3768">
                  <c:v>3,768.99</c:v>
                </c:pt>
                <c:pt idx="3769">
                  <c:v>3,770.00</c:v>
                </c:pt>
                <c:pt idx="3770">
                  <c:v>3,771.00</c:v>
                </c:pt>
                <c:pt idx="3771">
                  <c:v>3,771.99</c:v>
                </c:pt>
                <c:pt idx="3772">
                  <c:v>3,773.00</c:v>
                </c:pt>
                <c:pt idx="3773">
                  <c:v>3,774.00</c:v>
                </c:pt>
                <c:pt idx="3774">
                  <c:v>3,774.99</c:v>
                </c:pt>
                <c:pt idx="3775">
                  <c:v>3,775.99</c:v>
                </c:pt>
                <c:pt idx="3776">
                  <c:v>3,777.00</c:v>
                </c:pt>
                <c:pt idx="3777">
                  <c:v>3,778.00</c:v>
                </c:pt>
                <c:pt idx="3778">
                  <c:v>3,778.99</c:v>
                </c:pt>
                <c:pt idx="3779">
                  <c:v>3,780.00</c:v>
                </c:pt>
                <c:pt idx="3780">
                  <c:v>3,781.00</c:v>
                </c:pt>
                <c:pt idx="3781">
                  <c:v>3,781.99</c:v>
                </c:pt>
                <c:pt idx="3782">
                  <c:v>3,782.99</c:v>
                </c:pt>
                <c:pt idx="3783">
                  <c:v>3,784.00</c:v>
                </c:pt>
                <c:pt idx="3784">
                  <c:v>3,784.99</c:v>
                </c:pt>
                <c:pt idx="3785">
                  <c:v>3,785.99</c:v>
                </c:pt>
                <c:pt idx="3786">
                  <c:v>3,787.00</c:v>
                </c:pt>
                <c:pt idx="3787">
                  <c:v>3,787.99</c:v>
                </c:pt>
                <c:pt idx="3788">
                  <c:v>3,788.99</c:v>
                </c:pt>
                <c:pt idx="3789">
                  <c:v>3,790.00</c:v>
                </c:pt>
                <c:pt idx="3790">
                  <c:v>3,791.00</c:v>
                </c:pt>
                <c:pt idx="3791">
                  <c:v>3,791.99</c:v>
                </c:pt>
                <c:pt idx="3792">
                  <c:v>3,793.00</c:v>
                </c:pt>
                <c:pt idx="3793">
                  <c:v>3,794.00</c:v>
                </c:pt>
                <c:pt idx="3794">
                  <c:v>3,794.99</c:v>
                </c:pt>
                <c:pt idx="3795">
                  <c:v>3,795.99</c:v>
                </c:pt>
                <c:pt idx="3796">
                  <c:v>3,797.00</c:v>
                </c:pt>
                <c:pt idx="3797">
                  <c:v>3,798.00</c:v>
                </c:pt>
                <c:pt idx="3798">
                  <c:v>3,798.99</c:v>
                </c:pt>
                <c:pt idx="3799">
                  <c:v>3,800.00</c:v>
                </c:pt>
                <c:pt idx="3800">
                  <c:v>3,801.00</c:v>
                </c:pt>
                <c:pt idx="3801">
                  <c:v>3,801.99</c:v>
                </c:pt>
                <c:pt idx="3802">
                  <c:v>3,803.00</c:v>
                </c:pt>
                <c:pt idx="3803">
                  <c:v>3,804.00</c:v>
                </c:pt>
                <c:pt idx="3804">
                  <c:v>3,804.99</c:v>
                </c:pt>
                <c:pt idx="3805">
                  <c:v>3,805.99</c:v>
                </c:pt>
                <c:pt idx="3806">
                  <c:v>3,807.00</c:v>
                </c:pt>
                <c:pt idx="3807">
                  <c:v>3,808.00</c:v>
                </c:pt>
                <c:pt idx="3808">
                  <c:v>3,808.99</c:v>
                </c:pt>
                <c:pt idx="3809">
                  <c:v>3,810.00</c:v>
                </c:pt>
                <c:pt idx="3810">
                  <c:v>3,811.00</c:v>
                </c:pt>
                <c:pt idx="3811">
                  <c:v>3,811.99</c:v>
                </c:pt>
                <c:pt idx="3812">
                  <c:v>3,813.00</c:v>
                </c:pt>
                <c:pt idx="3813">
                  <c:v>3,814.00</c:v>
                </c:pt>
                <c:pt idx="3814">
                  <c:v>3,814.99</c:v>
                </c:pt>
                <c:pt idx="3815">
                  <c:v>3,815.99</c:v>
                </c:pt>
                <c:pt idx="3816">
                  <c:v>3,817.00</c:v>
                </c:pt>
                <c:pt idx="3817">
                  <c:v>3,818.00</c:v>
                </c:pt>
                <c:pt idx="3818">
                  <c:v>3,818.99</c:v>
                </c:pt>
                <c:pt idx="3819">
                  <c:v>3,820.00</c:v>
                </c:pt>
                <c:pt idx="3820">
                  <c:v>3,821.00</c:v>
                </c:pt>
                <c:pt idx="3821">
                  <c:v>3,821.99</c:v>
                </c:pt>
                <c:pt idx="3822">
                  <c:v>3,822.99</c:v>
                </c:pt>
                <c:pt idx="3823">
                  <c:v>3,824.00</c:v>
                </c:pt>
                <c:pt idx="3824">
                  <c:v>3,824.99</c:v>
                </c:pt>
                <c:pt idx="3825">
                  <c:v>3,825.99</c:v>
                </c:pt>
                <c:pt idx="3826">
                  <c:v>3,827.00</c:v>
                </c:pt>
                <c:pt idx="3827">
                  <c:v>3,828.00</c:v>
                </c:pt>
                <c:pt idx="3828">
                  <c:v>3,828.99</c:v>
                </c:pt>
                <c:pt idx="3829">
                  <c:v>3,830.00</c:v>
                </c:pt>
                <c:pt idx="3830">
                  <c:v>3,831.00</c:v>
                </c:pt>
                <c:pt idx="3831">
                  <c:v>3,831.99</c:v>
                </c:pt>
                <c:pt idx="3832">
                  <c:v>3,832.99</c:v>
                </c:pt>
                <c:pt idx="3833">
                  <c:v>3,834.00</c:v>
                </c:pt>
                <c:pt idx="3834">
                  <c:v>3,835.00</c:v>
                </c:pt>
                <c:pt idx="3835">
                  <c:v>3,835.99</c:v>
                </c:pt>
                <c:pt idx="3836">
                  <c:v>3,837.00</c:v>
                </c:pt>
                <c:pt idx="3837">
                  <c:v>3,838.00</c:v>
                </c:pt>
                <c:pt idx="3838">
                  <c:v>3,838.99</c:v>
                </c:pt>
                <c:pt idx="3839">
                  <c:v>3,840.00</c:v>
                </c:pt>
                <c:pt idx="3840">
                  <c:v>3,841.00</c:v>
                </c:pt>
                <c:pt idx="3841">
                  <c:v>3,841.99</c:v>
                </c:pt>
                <c:pt idx="3842">
                  <c:v>3,842.99</c:v>
                </c:pt>
                <c:pt idx="3843">
                  <c:v>3,844.00</c:v>
                </c:pt>
                <c:pt idx="3844">
                  <c:v>3,845.00</c:v>
                </c:pt>
                <c:pt idx="3845">
                  <c:v>3,845.99</c:v>
                </c:pt>
                <c:pt idx="3846">
                  <c:v>3,847.00</c:v>
                </c:pt>
                <c:pt idx="3847">
                  <c:v>3,848.00</c:v>
                </c:pt>
                <c:pt idx="3848">
                  <c:v>3,848.99</c:v>
                </c:pt>
                <c:pt idx="3849">
                  <c:v>3,850.00</c:v>
                </c:pt>
                <c:pt idx="3850">
                  <c:v>3,851.00</c:v>
                </c:pt>
                <c:pt idx="3851">
                  <c:v>3,851.99</c:v>
                </c:pt>
                <c:pt idx="3852">
                  <c:v>3,852.99</c:v>
                </c:pt>
                <c:pt idx="3853">
                  <c:v>3,854.00</c:v>
                </c:pt>
                <c:pt idx="3854">
                  <c:v>3,855.00</c:v>
                </c:pt>
                <c:pt idx="3855">
                  <c:v>3,855.99</c:v>
                </c:pt>
                <c:pt idx="3856">
                  <c:v>3,857.00</c:v>
                </c:pt>
                <c:pt idx="3857">
                  <c:v>3,858.00</c:v>
                </c:pt>
                <c:pt idx="3858">
                  <c:v>3,858.99</c:v>
                </c:pt>
                <c:pt idx="3859">
                  <c:v>3,860.00</c:v>
                </c:pt>
                <c:pt idx="3860">
                  <c:v>3,861.00</c:v>
                </c:pt>
                <c:pt idx="3861">
                  <c:v>3,861.99</c:v>
                </c:pt>
                <c:pt idx="3862">
                  <c:v>3,862.99</c:v>
                </c:pt>
                <c:pt idx="3863">
                  <c:v>3,864.00</c:v>
                </c:pt>
                <c:pt idx="3864">
                  <c:v>3,865.00</c:v>
                </c:pt>
                <c:pt idx="3865">
                  <c:v>3,865.99</c:v>
                </c:pt>
                <c:pt idx="3866">
                  <c:v>3,867.00</c:v>
                </c:pt>
                <c:pt idx="3867">
                  <c:v>3,868.00</c:v>
                </c:pt>
                <c:pt idx="3868">
                  <c:v>3,868.99</c:v>
                </c:pt>
                <c:pt idx="3869">
                  <c:v>3,870.00</c:v>
                </c:pt>
                <c:pt idx="3870">
                  <c:v>3,871.00</c:v>
                </c:pt>
                <c:pt idx="3871">
                  <c:v>3,871.99</c:v>
                </c:pt>
                <c:pt idx="3872">
                  <c:v>3,872.99</c:v>
                </c:pt>
                <c:pt idx="3873">
                  <c:v>3,874.00</c:v>
                </c:pt>
                <c:pt idx="3874">
                  <c:v>3,875.00</c:v>
                </c:pt>
                <c:pt idx="3875">
                  <c:v>3,875.99</c:v>
                </c:pt>
                <c:pt idx="3876">
                  <c:v>3,877.00</c:v>
                </c:pt>
                <c:pt idx="3877">
                  <c:v>3,878.00</c:v>
                </c:pt>
                <c:pt idx="3878">
                  <c:v>3,878.99</c:v>
                </c:pt>
                <c:pt idx="3879">
                  <c:v>3,879.99</c:v>
                </c:pt>
                <c:pt idx="3880">
                  <c:v>3,881.00</c:v>
                </c:pt>
                <c:pt idx="3881">
                  <c:v>3,881.99</c:v>
                </c:pt>
                <c:pt idx="3882">
                  <c:v>3,882.99</c:v>
                </c:pt>
                <c:pt idx="3883">
                  <c:v>3,884.00</c:v>
                </c:pt>
                <c:pt idx="3884">
                  <c:v>3,885.00</c:v>
                </c:pt>
                <c:pt idx="3885">
                  <c:v>3,885.99</c:v>
                </c:pt>
                <c:pt idx="3886">
                  <c:v>3,887.00</c:v>
                </c:pt>
                <c:pt idx="3887">
                  <c:v>3,888.00</c:v>
                </c:pt>
                <c:pt idx="3888">
                  <c:v>3,888.99</c:v>
                </c:pt>
                <c:pt idx="3889">
                  <c:v>3,889.99</c:v>
                </c:pt>
                <c:pt idx="3890">
                  <c:v>3,891.00</c:v>
                </c:pt>
                <c:pt idx="3891">
                  <c:v>3,892.00</c:v>
                </c:pt>
                <c:pt idx="3892">
                  <c:v>3,892.99</c:v>
                </c:pt>
                <c:pt idx="3893">
                  <c:v>3,894.00</c:v>
                </c:pt>
                <c:pt idx="3894">
                  <c:v>3,895.00</c:v>
                </c:pt>
                <c:pt idx="3895">
                  <c:v>3,895.99</c:v>
                </c:pt>
                <c:pt idx="3896">
                  <c:v>3,897.00</c:v>
                </c:pt>
                <c:pt idx="3897">
                  <c:v>3,898.00</c:v>
                </c:pt>
                <c:pt idx="3898">
                  <c:v>3,898.99</c:v>
                </c:pt>
                <c:pt idx="3899">
                  <c:v>3,899.99</c:v>
                </c:pt>
                <c:pt idx="3900">
                  <c:v>3,901.00</c:v>
                </c:pt>
                <c:pt idx="3901">
                  <c:v>3,902.00</c:v>
                </c:pt>
                <c:pt idx="3902">
                  <c:v>3,902.99</c:v>
                </c:pt>
                <c:pt idx="3903">
                  <c:v>3,904.00</c:v>
                </c:pt>
                <c:pt idx="3904">
                  <c:v>3,905.00</c:v>
                </c:pt>
                <c:pt idx="3905">
                  <c:v>3,905.99</c:v>
                </c:pt>
                <c:pt idx="3906">
                  <c:v>3,907.00</c:v>
                </c:pt>
                <c:pt idx="3907">
                  <c:v>3,908.00</c:v>
                </c:pt>
                <c:pt idx="3908">
                  <c:v>3,908.99</c:v>
                </c:pt>
                <c:pt idx="3909">
                  <c:v>3,909.99</c:v>
                </c:pt>
                <c:pt idx="3910">
                  <c:v>3,911.00</c:v>
                </c:pt>
                <c:pt idx="3911">
                  <c:v>3,912.00</c:v>
                </c:pt>
                <c:pt idx="3912">
                  <c:v>3,912.99</c:v>
                </c:pt>
                <c:pt idx="3913">
                  <c:v>3,914.00</c:v>
                </c:pt>
                <c:pt idx="3914">
                  <c:v>3,915.00</c:v>
                </c:pt>
                <c:pt idx="3915">
                  <c:v>3,915.99</c:v>
                </c:pt>
                <c:pt idx="3916">
                  <c:v>3,917.00</c:v>
                </c:pt>
                <c:pt idx="3917">
                  <c:v>3,918.00</c:v>
                </c:pt>
                <c:pt idx="3918">
                  <c:v>3,918.99</c:v>
                </c:pt>
                <c:pt idx="3919">
                  <c:v>3,919.99</c:v>
                </c:pt>
                <c:pt idx="3920">
                  <c:v>3,921.00</c:v>
                </c:pt>
                <c:pt idx="3921">
                  <c:v>3,922.00</c:v>
                </c:pt>
                <c:pt idx="3922">
                  <c:v>3,922.99</c:v>
                </c:pt>
                <c:pt idx="3923">
                  <c:v>3,924.00</c:v>
                </c:pt>
                <c:pt idx="3924">
                  <c:v>3,925.00</c:v>
                </c:pt>
                <c:pt idx="3925">
                  <c:v>3,925.99</c:v>
                </c:pt>
                <c:pt idx="3926">
                  <c:v>3,926.99</c:v>
                </c:pt>
                <c:pt idx="3927">
                  <c:v>3,928.00</c:v>
                </c:pt>
                <c:pt idx="3928">
                  <c:v>3,929.00</c:v>
                </c:pt>
                <c:pt idx="3929">
                  <c:v>3,929.99</c:v>
                </c:pt>
                <c:pt idx="3930">
                  <c:v>3,931.00</c:v>
                </c:pt>
                <c:pt idx="3931">
                  <c:v>3,932.00</c:v>
                </c:pt>
                <c:pt idx="3932">
                  <c:v>3,932.99</c:v>
                </c:pt>
                <c:pt idx="3933">
                  <c:v>3,934.00</c:v>
                </c:pt>
                <c:pt idx="3934">
                  <c:v>3,935.00</c:v>
                </c:pt>
                <c:pt idx="3935">
                  <c:v>3,935.99</c:v>
                </c:pt>
                <c:pt idx="3936">
                  <c:v>3,936.99</c:v>
                </c:pt>
                <c:pt idx="3937">
                  <c:v>3,938.00</c:v>
                </c:pt>
                <c:pt idx="3938">
                  <c:v>3,939.00</c:v>
                </c:pt>
                <c:pt idx="3939">
                  <c:v>3,939.99</c:v>
                </c:pt>
                <c:pt idx="3940">
                  <c:v>3,941.00</c:v>
                </c:pt>
                <c:pt idx="3941">
                  <c:v>3,942.00</c:v>
                </c:pt>
                <c:pt idx="3942">
                  <c:v>3,942.99</c:v>
                </c:pt>
                <c:pt idx="3943">
                  <c:v>3,944.00</c:v>
                </c:pt>
                <c:pt idx="3944">
                  <c:v>3,945.00</c:v>
                </c:pt>
                <c:pt idx="3945">
                  <c:v>3,945.99</c:v>
                </c:pt>
                <c:pt idx="3946">
                  <c:v>3,946.99</c:v>
                </c:pt>
                <c:pt idx="3947">
                  <c:v>3,948.00</c:v>
                </c:pt>
                <c:pt idx="3948">
                  <c:v>3,949.00</c:v>
                </c:pt>
                <c:pt idx="3949">
                  <c:v>3,949.99</c:v>
                </c:pt>
                <c:pt idx="3950">
                  <c:v>3,951.00</c:v>
                </c:pt>
                <c:pt idx="3951">
                  <c:v>3,952.00</c:v>
                </c:pt>
                <c:pt idx="3952">
                  <c:v>3,952.99</c:v>
                </c:pt>
                <c:pt idx="3953">
                  <c:v>3,954.00</c:v>
                </c:pt>
                <c:pt idx="3954">
                  <c:v>3,955.00</c:v>
                </c:pt>
                <c:pt idx="3955">
                  <c:v>3,955.99</c:v>
                </c:pt>
                <c:pt idx="3956">
                  <c:v>3,956.99</c:v>
                </c:pt>
                <c:pt idx="3957">
                  <c:v>3,958.00</c:v>
                </c:pt>
                <c:pt idx="3958">
                  <c:v>3,959.00</c:v>
                </c:pt>
                <c:pt idx="3959">
                  <c:v>3,959.99</c:v>
                </c:pt>
                <c:pt idx="3960">
                  <c:v>3,961.00</c:v>
                </c:pt>
                <c:pt idx="3961">
                  <c:v>3,962.00</c:v>
                </c:pt>
                <c:pt idx="3962">
                  <c:v>3,962.99</c:v>
                </c:pt>
                <c:pt idx="3963">
                  <c:v>3,964.00</c:v>
                </c:pt>
                <c:pt idx="3964">
                  <c:v>3,965.00</c:v>
                </c:pt>
                <c:pt idx="3965">
                  <c:v>3,965.99</c:v>
                </c:pt>
                <c:pt idx="3966">
                  <c:v>3,966.99</c:v>
                </c:pt>
                <c:pt idx="3967">
                  <c:v>3,968.00</c:v>
                </c:pt>
                <c:pt idx="3968">
                  <c:v>3,969.00</c:v>
                </c:pt>
                <c:pt idx="3969">
                  <c:v>3,969.99</c:v>
                </c:pt>
                <c:pt idx="3970">
                  <c:v>3,971.00</c:v>
                </c:pt>
                <c:pt idx="3971">
                  <c:v>3,972.00</c:v>
                </c:pt>
                <c:pt idx="3972">
                  <c:v>3,972.99</c:v>
                </c:pt>
                <c:pt idx="3973">
                  <c:v>3,973.99</c:v>
                </c:pt>
                <c:pt idx="3974">
                  <c:v>3,975.00</c:v>
                </c:pt>
                <c:pt idx="3975">
                  <c:v>3,975.99</c:v>
                </c:pt>
                <c:pt idx="3976">
                  <c:v>3,976.99</c:v>
                </c:pt>
                <c:pt idx="3977">
                  <c:v>3,978.00</c:v>
                </c:pt>
                <c:pt idx="3978">
                  <c:v>3,979.00</c:v>
                </c:pt>
                <c:pt idx="3979">
                  <c:v>3,979.99</c:v>
                </c:pt>
                <c:pt idx="3980">
                  <c:v>3,981.00</c:v>
                </c:pt>
                <c:pt idx="3981">
                  <c:v>3,982.00</c:v>
                </c:pt>
                <c:pt idx="3982">
                  <c:v>3,982.99</c:v>
                </c:pt>
                <c:pt idx="3983">
                  <c:v>3,983.99</c:v>
                </c:pt>
                <c:pt idx="3984">
                  <c:v>3,985.00</c:v>
                </c:pt>
                <c:pt idx="3985">
                  <c:v>3,985.99</c:v>
                </c:pt>
                <c:pt idx="3986">
                  <c:v>3,986.99</c:v>
                </c:pt>
                <c:pt idx="3987">
                  <c:v>3,988.00</c:v>
                </c:pt>
                <c:pt idx="3988">
                  <c:v>3,989.00</c:v>
                </c:pt>
                <c:pt idx="3989">
                  <c:v>3,989.99</c:v>
                </c:pt>
                <c:pt idx="3990">
                  <c:v>3,991.00</c:v>
                </c:pt>
                <c:pt idx="3991">
                  <c:v>3,992.00</c:v>
                </c:pt>
                <c:pt idx="3992">
                  <c:v>3,992.99</c:v>
                </c:pt>
                <c:pt idx="3993">
                  <c:v>3,993.99</c:v>
                </c:pt>
                <c:pt idx="3994">
                  <c:v>3,995.00</c:v>
                </c:pt>
                <c:pt idx="3995">
                  <c:v>3,996.00</c:v>
                </c:pt>
                <c:pt idx="3996">
                  <c:v>3,996.99</c:v>
                </c:pt>
                <c:pt idx="3997">
                  <c:v>3,998.00</c:v>
                </c:pt>
                <c:pt idx="3998">
                  <c:v>3,999.00</c:v>
                </c:pt>
                <c:pt idx="3999">
                  <c:v>3,999.99</c:v>
                </c:pt>
                <c:pt idx="4000">
                  <c:v>4,001.00</c:v>
                </c:pt>
                <c:pt idx="4001">
                  <c:v>4,002.00</c:v>
                </c:pt>
                <c:pt idx="4002">
                  <c:v>4,002.99</c:v>
                </c:pt>
                <c:pt idx="4003">
                  <c:v>4,003.99</c:v>
                </c:pt>
                <c:pt idx="4004">
                  <c:v>4,005.00</c:v>
                </c:pt>
                <c:pt idx="4005">
                  <c:v>4,006.00</c:v>
                </c:pt>
                <c:pt idx="4006">
                  <c:v>4,006.99</c:v>
                </c:pt>
                <c:pt idx="4007">
                  <c:v>4,008.00</c:v>
                </c:pt>
                <c:pt idx="4008">
                  <c:v>4,009.00</c:v>
                </c:pt>
                <c:pt idx="4009">
                  <c:v>4,009.99</c:v>
                </c:pt>
                <c:pt idx="4010">
                  <c:v>4,011.00</c:v>
                </c:pt>
                <c:pt idx="4011">
                  <c:v>4,012.00</c:v>
                </c:pt>
                <c:pt idx="4012">
                  <c:v>4,012.99</c:v>
                </c:pt>
                <c:pt idx="4013">
                  <c:v>4,014.00</c:v>
                </c:pt>
                <c:pt idx="4014">
                  <c:v>4,015.00</c:v>
                </c:pt>
                <c:pt idx="4015">
                  <c:v>4,015.99</c:v>
                </c:pt>
                <c:pt idx="4016">
                  <c:v>4,016.99</c:v>
                </c:pt>
                <c:pt idx="4017">
                  <c:v>4,018.00</c:v>
                </c:pt>
                <c:pt idx="4018">
                  <c:v>4,019.00</c:v>
                </c:pt>
                <c:pt idx="4019">
                  <c:v>4,019.99</c:v>
                </c:pt>
                <c:pt idx="4020">
                  <c:v>4,021.00</c:v>
                </c:pt>
                <c:pt idx="4021">
                  <c:v>4,022.00</c:v>
                </c:pt>
                <c:pt idx="4022">
                  <c:v>4,022.99</c:v>
                </c:pt>
                <c:pt idx="4023">
                  <c:v>4,023.99</c:v>
                </c:pt>
                <c:pt idx="4024">
                  <c:v>4,025.00</c:v>
                </c:pt>
                <c:pt idx="4025">
                  <c:v>4,025.99</c:v>
                </c:pt>
                <c:pt idx="4026">
                  <c:v>4,026.99</c:v>
                </c:pt>
                <c:pt idx="4027">
                  <c:v>4,028.00</c:v>
                </c:pt>
                <c:pt idx="4028">
                  <c:v>4,029.00</c:v>
                </c:pt>
                <c:pt idx="4029">
                  <c:v>4,029.99</c:v>
                </c:pt>
                <c:pt idx="4030">
                  <c:v>4,031.00</c:v>
                </c:pt>
                <c:pt idx="4031">
                  <c:v>4,032.00</c:v>
                </c:pt>
                <c:pt idx="4032">
                  <c:v>4,032.99</c:v>
                </c:pt>
                <c:pt idx="4033">
                  <c:v>4,033.99</c:v>
                </c:pt>
                <c:pt idx="4034">
                  <c:v>4,035.00</c:v>
                </c:pt>
                <c:pt idx="4035">
                  <c:v>4,036.00</c:v>
                </c:pt>
                <c:pt idx="4036">
                  <c:v>4,036.99</c:v>
                </c:pt>
                <c:pt idx="4037">
                  <c:v>4,038.00</c:v>
                </c:pt>
                <c:pt idx="4038">
                  <c:v>4,039.00</c:v>
                </c:pt>
                <c:pt idx="4039">
                  <c:v>4,039.99</c:v>
                </c:pt>
                <c:pt idx="4040">
                  <c:v>4,041.00</c:v>
                </c:pt>
                <c:pt idx="4041">
                  <c:v>4,042.00</c:v>
                </c:pt>
                <c:pt idx="4042">
                  <c:v>4,042.99</c:v>
                </c:pt>
                <c:pt idx="4043">
                  <c:v>4,043.99</c:v>
                </c:pt>
                <c:pt idx="4044">
                  <c:v>4,045.00</c:v>
                </c:pt>
                <c:pt idx="4045">
                  <c:v>4,046.00</c:v>
                </c:pt>
                <c:pt idx="4046">
                  <c:v>4,046.99</c:v>
                </c:pt>
                <c:pt idx="4047">
                  <c:v>4,048.00</c:v>
                </c:pt>
                <c:pt idx="4048">
                  <c:v>4,049.00</c:v>
                </c:pt>
                <c:pt idx="4049">
                  <c:v>4,049.99</c:v>
                </c:pt>
                <c:pt idx="4050">
                  <c:v>4,051.00</c:v>
                </c:pt>
                <c:pt idx="4051">
                  <c:v>4,052.00</c:v>
                </c:pt>
                <c:pt idx="4052">
                  <c:v>4,052.99</c:v>
                </c:pt>
                <c:pt idx="4053">
                  <c:v>4,053.99</c:v>
                </c:pt>
                <c:pt idx="4054">
                  <c:v>4,055.00</c:v>
                </c:pt>
                <c:pt idx="4055">
                  <c:v>4,056.00</c:v>
                </c:pt>
                <c:pt idx="4056">
                  <c:v>4,056.99</c:v>
                </c:pt>
                <c:pt idx="4057">
                  <c:v>4,058.00</c:v>
                </c:pt>
                <c:pt idx="4058">
                  <c:v>4,059.00</c:v>
                </c:pt>
                <c:pt idx="4059">
                  <c:v>4,059.99</c:v>
                </c:pt>
                <c:pt idx="4060">
                  <c:v>4,061.00</c:v>
                </c:pt>
                <c:pt idx="4061">
                  <c:v>4,062.00</c:v>
                </c:pt>
                <c:pt idx="4062">
                  <c:v>4,062.99</c:v>
                </c:pt>
                <c:pt idx="4063">
                  <c:v>4,063.99</c:v>
                </c:pt>
                <c:pt idx="4064">
                  <c:v>4,065.00</c:v>
                </c:pt>
                <c:pt idx="4065">
                  <c:v>4,066.00</c:v>
                </c:pt>
                <c:pt idx="4066">
                  <c:v>4,066.99</c:v>
                </c:pt>
                <c:pt idx="4067">
                  <c:v>4,068.00</c:v>
                </c:pt>
                <c:pt idx="4068">
                  <c:v>4,069.00</c:v>
                </c:pt>
                <c:pt idx="4069">
                  <c:v>4,069.99</c:v>
                </c:pt>
                <c:pt idx="4070">
                  <c:v>4,070.99</c:v>
                </c:pt>
                <c:pt idx="4071">
                  <c:v>4,072.00</c:v>
                </c:pt>
                <c:pt idx="4072">
                  <c:v>4,073.00</c:v>
                </c:pt>
                <c:pt idx="4073">
                  <c:v>4,073.99</c:v>
                </c:pt>
                <c:pt idx="4074">
                  <c:v>4,075.00</c:v>
                </c:pt>
                <c:pt idx="4075">
                  <c:v>4,076.00</c:v>
                </c:pt>
                <c:pt idx="4076">
                  <c:v>4,076.99</c:v>
                </c:pt>
                <c:pt idx="4077">
                  <c:v>4,078.00</c:v>
                </c:pt>
                <c:pt idx="4078">
                  <c:v>4,079.00</c:v>
                </c:pt>
                <c:pt idx="4079">
                  <c:v>4,079.99</c:v>
                </c:pt>
                <c:pt idx="4080">
                  <c:v>4,080.99</c:v>
                </c:pt>
                <c:pt idx="4081">
                  <c:v>4,082.00</c:v>
                </c:pt>
                <c:pt idx="4082">
                  <c:v>4,083.00</c:v>
                </c:pt>
                <c:pt idx="4083">
                  <c:v>4,083.99</c:v>
                </c:pt>
                <c:pt idx="4084">
                  <c:v>4,085.00</c:v>
                </c:pt>
                <c:pt idx="4085">
                  <c:v>4,086.00</c:v>
                </c:pt>
                <c:pt idx="4086">
                  <c:v>4,086.99</c:v>
                </c:pt>
                <c:pt idx="4087">
                  <c:v>4,088.00</c:v>
                </c:pt>
                <c:pt idx="4088">
                  <c:v>4,089.00</c:v>
                </c:pt>
                <c:pt idx="4089">
                  <c:v>4,089.99</c:v>
                </c:pt>
                <c:pt idx="4090">
                  <c:v>4,090.99</c:v>
                </c:pt>
                <c:pt idx="4091">
                  <c:v>4,092.00</c:v>
                </c:pt>
                <c:pt idx="4092">
                  <c:v>4,093.00</c:v>
                </c:pt>
                <c:pt idx="4093">
                  <c:v>4,093.99</c:v>
                </c:pt>
                <c:pt idx="4094">
                  <c:v>4,095.00</c:v>
                </c:pt>
                <c:pt idx="4095">
                  <c:v>4,096.00</c:v>
                </c:pt>
                <c:pt idx="4096">
                  <c:v>4,096.99</c:v>
                </c:pt>
                <c:pt idx="4097">
                  <c:v>4,098.00</c:v>
                </c:pt>
                <c:pt idx="4098">
                  <c:v>4,099.00</c:v>
                </c:pt>
                <c:pt idx="4099">
                  <c:v>4,099.99</c:v>
                </c:pt>
                <c:pt idx="4100">
                  <c:v>4,100.99</c:v>
                </c:pt>
                <c:pt idx="4101">
                  <c:v>4,102.00</c:v>
                </c:pt>
                <c:pt idx="4102">
                  <c:v>4,103.00</c:v>
                </c:pt>
                <c:pt idx="4103">
                  <c:v>4,103.99</c:v>
                </c:pt>
                <c:pt idx="4104">
                  <c:v>4,105.00</c:v>
                </c:pt>
                <c:pt idx="4105">
                  <c:v>4,106.00</c:v>
                </c:pt>
                <c:pt idx="4106">
                  <c:v>4,106.99</c:v>
                </c:pt>
                <c:pt idx="4107">
                  <c:v>4,108.00</c:v>
                </c:pt>
                <c:pt idx="4108">
                  <c:v>4,109.00</c:v>
                </c:pt>
                <c:pt idx="4109">
                  <c:v>4,109.99</c:v>
                </c:pt>
                <c:pt idx="4110">
                  <c:v>4,110.99</c:v>
                </c:pt>
                <c:pt idx="4111">
                  <c:v>4,112.00</c:v>
                </c:pt>
                <c:pt idx="4112">
                  <c:v>4,113.00</c:v>
                </c:pt>
                <c:pt idx="4113">
                  <c:v>4,113.99</c:v>
                </c:pt>
                <c:pt idx="4114">
                  <c:v>4,115.00</c:v>
                </c:pt>
                <c:pt idx="4115">
                  <c:v>4,116.00</c:v>
                </c:pt>
                <c:pt idx="4116">
                  <c:v>4,116.99</c:v>
                </c:pt>
                <c:pt idx="4117">
                  <c:v>4,117.99</c:v>
                </c:pt>
                <c:pt idx="4118">
                  <c:v>4,119.00</c:v>
                </c:pt>
                <c:pt idx="4119">
                  <c:v>4,119.99</c:v>
                </c:pt>
                <c:pt idx="4120">
                  <c:v>4,120.99</c:v>
                </c:pt>
                <c:pt idx="4121">
                  <c:v>4,122.00</c:v>
                </c:pt>
                <c:pt idx="4122">
                  <c:v>4,123.00</c:v>
                </c:pt>
                <c:pt idx="4123">
                  <c:v>4,123.99</c:v>
                </c:pt>
                <c:pt idx="4124">
                  <c:v>4,125.00</c:v>
                </c:pt>
                <c:pt idx="4125">
                  <c:v>4,126.00</c:v>
                </c:pt>
                <c:pt idx="4126">
                  <c:v>4,126.99</c:v>
                </c:pt>
                <c:pt idx="4127">
                  <c:v>4,127.99</c:v>
                </c:pt>
                <c:pt idx="4128">
                  <c:v>4,129.00</c:v>
                </c:pt>
                <c:pt idx="4129">
                  <c:v>4,130.00</c:v>
                </c:pt>
                <c:pt idx="4130">
                  <c:v>4,130.99</c:v>
                </c:pt>
                <c:pt idx="4131">
                  <c:v>4,132.00</c:v>
                </c:pt>
                <c:pt idx="4132">
                  <c:v>4,133.00</c:v>
                </c:pt>
                <c:pt idx="4133">
                  <c:v>4,133.99</c:v>
                </c:pt>
                <c:pt idx="4134">
                  <c:v>4,135.00</c:v>
                </c:pt>
                <c:pt idx="4135">
                  <c:v>4,136.00</c:v>
                </c:pt>
                <c:pt idx="4136">
                  <c:v>4,136.99</c:v>
                </c:pt>
                <c:pt idx="4137">
                  <c:v>4,137.99</c:v>
                </c:pt>
                <c:pt idx="4138">
                  <c:v>4,139.00</c:v>
                </c:pt>
                <c:pt idx="4139">
                  <c:v>4,140.00</c:v>
                </c:pt>
                <c:pt idx="4140">
                  <c:v>4,140.99</c:v>
                </c:pt>
                <c:pt idx="4141">
                  <c:v>4,142.00</c:v>
                </c:pt>
                <c:pt idx="4142">
                  <c:v>4,143.00</c:v>
                </c:pt>
                <c:pt idx="4143">
                  <c:v>4,143.99</c:v>
                </c:pt>
                <c:pt idx="4144">
                  <c:v>4,145.00</c:v>
                </c:pt>
                <c:pt idx="4145">
                  <c:v>4,146.00</c:v>
                </c:pt>
                <c:pt idx="4146">
                  <c:v>4,146.99</c:v>
                </c:pt>
                <c:pt idx="4147">
                  <c:v>4,147.99</c:v>
                </c:pt>
                <c:pt idx="4148">
                  <c:v>4,149.00</c:v>
                </c:pt>
                <c:pt idx="4149">
                  <c:v>4,150.00</c:v>
                </c:pt>
                <c:pt idx="4150">
                  <c:v>4,150.99</c:v>
                </c:pt>
                <c:pt idx="4151">
                  <c:v>4,152.00</c:v>
                </c:pt>
                <c:pt idx="4152">
                  <c:v>4,153.00</c:v>
                </c:pt>
                <c:pt idx="4153">
                  <c:v>4,153.99</c:v>
                </c:pt>
                <c:pt idx="4154">
                  <c:v>4,155.00</c:v>
                </c:pt>
                <c:pt idx="4155">
                  <c:v>4,156.00</c:v>
                </c:pt>
                <c:pt idx="4156">
                  <c:v>4,156.99</c:v>
                </c:pt>
                <c:pt idx="4157">
                  <c:v>4,157.99</c:v>
                </c:pt>
                <c:pt idx="4158">
                  <c:v>4,159.00</c:v>
                </c:pt>
                <c:pt idx="4159">
                  <c:v>4,159.99</c:v>
                </c:pt>
                <c:pt idx="4160">
                  <c:v>4,160.99</c:v>
                </c:pt>
                <c:pt idx="4161">
                  <c:v>4,162.00</c:v>
                </c:pt>
                <c:pt idx="4162">
                  <c:v>4,163.00</c:v>
                </c:pt>
                <c:pt idx="4163">
                  <c:v>4,163.99</c:v>
                </c:pt>
                <c:pt idx="4164">
                  <c:v>4,165.00</c:v>
                </c:pt>
                <c:pt idx="4165">
                  <c:v>4,166.00</c:v>
                </c:pt>
                <c:pt idx="4166">
                  <c:v>4,166.99</c:v>
                </c:pt>
                <c:pt idx="4167">
                  <c:v>4,167.99</c:v>
                </c:pt>
                <c:pt idx="4168">
                  <c:v>4,169.00</c:v>
                </c:pt>
                <c:pt idx="4169">
                  <c:v>4,169.99</c:v>
                </c:pt>
                <c:pt idx="4170">
                  <c:v>4,170.99</c:v>
                </c:pt>
                <c:pt idx="4171">
                  <c:v>4,172.00</c:v>
                </c:pt>
                <c:pt idx="4172">
                  <c:v>4,173.00</c:v>
                </c:pt>
                <c:pt idx="4173">
                  <c:v>4,173.99</c:v>
                </c:pt>
                <c:pt idx="4174">
                  <c:v>4,175.00</c:v>
                </c:pt>
                <c:pt idx="4175">
                  <c:v>4,176.00</c:v>
                </c:pt>
                <c:pt idx="4176">
                  <c:v>4,176.99</c:v>
                </c:pt>
                <c:pt idx="4177">
                  <c:v>4,177.99</c:v>
                </c:pt>
                <c:pt idx="4178">
                  <c:v>4,179.00</c:v>
                </c:pt>
                <c:pt idx="4179">
                  <c:v>4,180.00</c:v>
                </c:pt>
                <c:pt idx="4180">
                  <c:v>4,180.99</c:v>
                </c:pt>
                <c:pt idx="4181">
                  <c:v>4,182.00</c:v>
                </c:pt>
                <c:pt idx="4182">
                  <c:v>4,183.00</c:v>
                </c:pt>
                <c:pt idx="4183">
                  <c:v>4,183.99</c:v>
                </c:pt>
                <c:pt idx="4184">
                  <c:v>4,185.00</c:v>
                </c:pt>
                <c:pt idx="4185">
                  <c:v>4,186.00</c:v>
                </c:pt>
                <c:pt idx="4186">
                  <c:v>4,186.99</c:v>
                </c:pt>
                <c:pt idx="4187">
                  <c:v>4,187.99</c:v>
                </c:pt>
                <c:pt idx="4188">
                  <c:v>4,189.00</c:v>
                </c:pt>
                <c:pt idx="4189">
                  <c:v>4,190.00</c:v>
                </c:pt>
                <c:pt idx="4190">
                  <c:v>4,190.99</c:v>
                </c:pt>
                <c:pt idx="4191">
                  <c:v>4,192.00</c:v>
                </c:pt>
                <c:pt idx="4192">
                  <c:v>4,193.00</c:v>
                </c:pt>
                <c:pt idx="4193">
                  <c:v>4,193.99</c:v>
                </c:pt>
                <c:pt idx="4194">
                  <c:v>4,195.00</c:v>
                </c:pt>
                <c:pt idx="4195">
                  <c:v>4,196.00</c:v>
                </c:pt>
                <c:pt idx="4196">
                  <c:v>4,196.99</c:v>
                </c:pt>
                <c:pt idx="4197">
                  <c:v>4,197.99</c:v>
                </c:pt>
                <c:pt idx="4198">
                  <c:v>4,199.00</c:v>
                </c:pt>
                <c:pt idx="4199">
                  <c:v>4,200.00</c:v>
                </c:pt>
                <c:pt idx="4200">
                  <c:v>4,200.99</c:v>
                </c:pt>
                <c:pt idx="4201">
                  <c:v>4,202.00</c:v>
                </c:pt>
                <c:pt idx="4202">
                  <c:v>4,203.00</c:v>
                </c:pt>
                <c:pt idx="4203">
                  <c:v>4,203.99</c:v>
                </c:pt>
                <c:pt idx="4204">
                  <c:v>4,205.00</c:v>
                </c:pt>
                <c:pt idx="4205">
                  <c:v>4,206.00</c:v>
                </c:pt>
                <c:pt idx="4206">
                  <c:v>4,206.99</c:v>
                </c:pt>
                <c:pt idx="4207">
                  <c:v>4,207.99</c:v>
                </c:pt>
                <c:pt idx="4208">
                  <c:v>4,209.00</c:v>
                </c:pt>
                <c:pt idx="4209">
                  <c:v>4,210.00</c:v>
                </c:pt>
                <c:pt idx="4210">
                  <c:v>4,210.99</c:v>
                </c:pt>
                <c:pt idx="4211">
                  <c:v>4,212.00</c:v>
                </c:pt>
                <c:pt idx="4212">
                  <c:v>4,213.00</c:v>
                </c:pt>
                <c:pt idx="4213">
                  <c:v>4,213.99</c:v>
                </c:pt>
                <c:pt idx="4214">
                  <c:v>4,214.99</c:v>
                </c:pt>
                <c:pt idx="4215">
                  <c:v>4,216.00</c:v>
                </c:pt>
                <c:pt idx="4216">
                  <c:v>4,217.00</c:v>
                </c:pt>
                <c:pt idx="4217">
                  <c:v>4,217.99</c:v>
                </c:pt>
                <c:pt idx="4218">
                  <c:v>4,219.00</c:v>
                </c:pt>
                <c:pt idx="4219">
                  <c:v>4,220.00</c:v>
                </c:pt>
                <c:pt idx="4220">
                  <c:v>4,220.99</c:v>
                </c:pt>
                <c:pt idx="4221">
                  <c:v>4,222.00</c:v>
                </c:pt>
                <c:pt idx="4222">
                  <c:v>4,223.00</c:v>
                </c:pt>
                <c:pt idx="4223">
                  <c:v>4,223.99</c:v>
                </c:pt>
                <c:pt idx="4224">
                  <c:v>4,224.99</c:v>
                </c:pt>
                <c:pt idx="4225">
                  <c:v>4,226.00</c:v>
                </c:pt>
                <c:pt idx="4226">
                  <c:v>4,227.00</c:v>
                </c:pt>
                <c:pt idx="4227">
                  <c:v>4,227.99</c:v>
                </c:pt>
                <c:pt idx="4228">
                  <c:v>4,229.00</c:v>
                </c:pt>
                <c:pt idx="4229">
                  <c:v>4,230.00</c:v>
                </c:pt>
                <c:pt idx="4230">
                  <c:v>4,230.99</c:v>
                </c:pt>
                <c:pt idx="4231">
                  <c:v>4,232.00</c:v>
                </c:pt>
                <c:pt idx="4232">
                  <c:v>4,233.00</c:v>
                </c:pt>
                <c:pt idx="4233">
                  <c:v>4,233.99</c:v>
                </c:pt>
                <c:pt idx="4234">
                  <c:v>4,234.99</c:v>
                </c:pt>
                <c:pt idx="4235">
                  <c:v>4,236.00</c:v>
                </c:pt>
                <c:pt idx="4236">
                  <c:v>4,237.00</c:v>
                </c:pt>
                <c:pt idx="4237">
                  <c:v>4,237.99</c:v>
                </c:pt>
                <c:pt idx="4238">
                  <c:v>4,239.00</c:v>
                </c:pt>
                <c:pt idx="4239">
                  <c:v>4,240.00</c:v>
                </c:pt>
                <c:pt idx="4240">
                  <c:v>4,240.99</c:v>
                </c:pt>
                <c:pt idx="4241">
                  <c:v>4,241.99</c:v>
                </c:pt>
                <c:pt idx="4242">
                  <c:v>4,243.00</c:v>
                </c:pt>
                <c:pt idx="4243">
                  <c:v>4,244.00</c:v>
                </c:pt>
                <c:pt idx="4244">
                  <c:v>4,244.99</c:v>
                </c:pt>
                <c:pt idx="4245">
                  <c:v>4,246.00</c:v>
                </c:pt>
                <c:pt idx="4246">
                  <c:v>4,247.00</c:v>
                </c:pt>
                <c:pt idx="4247">
                  <c:v>4,247.99</c:v>
                </c:pt>
                <c:pt idx="4248">
                  <c:v>4,249.00</c:v>
                </c:pt>
                <c:pt idx="4249">
                  <c:v>4,250.00</c:v>
                </c:pt>
                <c:pt idx="4250">
                  <c:v>4,250.99</c:v>
                </c:pt>
                <c:pt idx="4251">
                  <c:v>4,251.99</c:v>
                </c:pt>
                <c:pt idx="4252">
                  <c:v>4,253.00</c:v>
                </c:pt>
                <c:pt idx="4253">
                  <c:v>4,254.00</c:v>
                </c:pt>
                <c:pt idx="4254">
                  <c:v>4,254.99</c:v>
                </c:pt>
                <c:pt idx="4255">
                  <c:v>4,256.00</c:v>
                </c:pt>
                <c:pt idx="4256">
                  <c:v>4,257.00</c:v>
                </c:pt>
                <c:pt idx="4257">
                  <c:v>4,257.99</c:v>
                </c:pt>
                <c:pt idx="4258">
                  <c:v>4,259.00</c:v>
                </c:pt>
                <c:pt idx="4259">
                  <c:v>4,260.00</c:v>
                </c:pt>
                <c:pt idx="4260">
                  <c:v>4,260.99</c:v>
                </c:pt>
                <c:pt idx="4261">
                  <c:v>4,261.99</c:v>
                </c:pt>
                <c:pt idx="4262">
                  <c:v>4,263.00</c:v>
                </c:pt>
                <c:pt idx="4263">
                  <c:v>4,264.00</c:v>
                </c:pt>
                <c:pt idx="4264">
                  <c:v>4,264.99</c:v>
                </c:pt>
                <c:pt idx="4265">
                  <c:v>4,266.00</c:v>
                </c:pt>
                <c:pt idx="4266">
                  <c:v>4,267.00</c:v>
                </c:pt>
                <c:pt idx="4267">
                  <c:v>4,267.99</c:v>
                </c:pt>
                <c:pt idx="4268">
                  <c:v>4,269.00</c:v>
                </c:pt>
                <c:pt idx="4269">
                  <c:v>4,270.00</c:v>
                </c:pt>
                <c:pt idx="4270">
                  <c:v>4,270.99</c:v>
                </c:pt>
                <c:pt idx="4271">
                  <c:v>4,271.99</c:v>
                </c:pt>
                <c:pt idx="4272">
                  <c:v>4,273.00</c:v>
                </c:pt>
                <c:pt idx="4273">
                  <c:v>4,274.00</c:v>
                </c:pt>
                <c:pt idx="4274">
                  <c:v>4,274.99</c:v>
                </c:pt>
                <c:pt idx="4275">
                  <c:v>4,276.00</c:v>
                </c:pt>
                <c:pt idx="4276">
                  <c:v>4,277.00</c:v>
                </c:pt>
                <c:pt idx="4277">
                  <c:v>4,277.99</c:v>
                </c:pt>
                <c:pt idx="4278">
                  <c:v>4,278.99</c:v>
                </c:pt>
                <c:pt idx="4279">
                  <c:v>4,280.00</c:v>
                </c:pt>
                <c:pt idx="4280">
                  <c:v>4,281.00</c:v>
                </c:pt>
                <c:pt idx="4281">
                  <c:v>4,281.99</c:v>
                </c:pt>
                <c:pt idx="4282">
                  <c:v>4,283.00</c:v>
                </c:pt>
                <c:pt idx="4283">
                  <c:v>4,284.00</c:v>
                </c:pt>
                <c:pt idx="4284">
                  <c:v>4,284.99</c:v>
                </c:pt>
                <c:pt idx="4285">
                  <c:v>4,286.00</c:v>
                </c:pt>
                <c:pt idx="4286">
                  <c:v>4,287.00</c:v>
                </c:pt>
                <c:pt idx="4287">
                  <c:v>4,287.99</c:v>
                </c:pt>
                <c:pt idx="4288">
                  <c:v>4,288.99</c:v>
                </c:pt>
                <c:pt idx="4289">
                  <c:v>4,290.00</c:v>
                </c:pt>
                <c:pt idx="4290">
                  <c:v>4,291.00</c:v>
                </c:pt>
                <c:pt idx="4291">
                  <c:v>4,291.99</c:v>
                </c:pt>
                <c:pt idx="4292">
                  <c:v>4,293.00</c:v>
                </c:pt>
                <c:pt idx="4293">
                  <c:v>4,294.00</c:v>
                </c:pt>
                <c:pt idx="4294">
                  <c:v>4,294.99</c:v>
                </c:pt>
                <c:pt idx="4295">
                  <c:v>4,295.99</c:v>
                </c:pt>
                <c:pt idx="4296">
                  <c:v>4,297.00</c:v>
                </c:pt>
                <c:pt idx="4297">
                  <c:v>4,297.99</c:v>
                </c:pt>
                <c:pt idx="4298">
                  <c:v>4,298.99</c:v>
                </c:pt>
                <c:pt idx="4299">
                  <c:v>4,300.00</c:v>
                </c:pt>
                <c:pt idx="4300">
                  <c:v>4,301.00</c:v>
                </c:pt>
                <c:pt idx="4301">
                  <c:v>4,301.99</c:v>
                </c:pt>
                <c:pt idx="4302">
                  <c:v>4,303.00</c:v>
                </c:pt>
                <c:pt idx="4303">
                  <c:v>4,304.00</c:v>
                </c:pt>
                <c:pt idx="4304">
                  <c:v>4,304.99</c:v>
                </c:pt>
                <c:pt idx="4305">
                  <c:v>4,305.99</c:v>
                </c:pt>
                <c:pt idx="4306">
                  <c:v>4,307.00</c:v>
                </c:pt>
                <c:pt idx="4307">
                  <c:v>4,308.00</c:v>
                </c:pt>
                <c:pt idx="4308">
                  <c:v>4,308.99</c:v>
                </c:pt>
                <c:pt idx="4309">
                  <c:v>4,310.00</c:v>
                </c:pt>
                <c:pt idx="4310">
                  <c:v>4,311.00</c:v>
                </c:pt>
                <c:pt idx="4311">
                  <c:v>4,311.99</c:v>
                </c:pt>
                <c:pt idx="4312">
                  <c:v>4,313.00</c:v>
                </c:pt>
                <c:pt idx="4313">
                  <c:v>4,314.00</c:v>
                </c:pt>
                <c:pt idx="4314">
                  <c:v>4,314.99</c:v>
                </c:pt>
                <c:pt idx="4315">
                  <c:v>4,315.99</c:v>
                </c:pt>
                <c:pt idx="4316">
                  <c:v>4,317.00</c:v>
                </c:pt>
                <c:pt idx="4317">
                  <c:v>4,318.00</c:v>
                </c:pt>
                <c:pt idx="4318">
                  <c:v>4,318.99</c:v>
                </c:pt>
                <c:pt idx="4319">
                  <c:v>4,320.00</c:v>
                </c:pt>
                <c:pt idx="4320">
                  <c:v>4,321.00</c:v>
                </c:pt>
                <c:pt idx="4321">
                  <c:v>4,321.99</c:v>
                </c:pt>
                <c:pt idx="4322">
                  <c:v>4,323.00</c:v>
                </c:pt>
                <c:pt idx="4323">
                  <c:v>4,324.00</c:v>
                </c:pt>
                <c:pt idx="4324">
                  <c:v>4,324.99</c:v>
                </c:pt>
                <c:pt idx="4325">
                  <c:v>4,325.99</c:v>
                </c:pt>
                <c:pt idx="4326">
                  <c:v>4,327.00</c:v>
                </c:pt>
                <c:pt idx="4327">
                  <c:v>4,328.00</c:v>
                </c:pt>
                <c:pt idx="4328">
                  <c:v>4,328.99</c:v>
                </c:pt>
                <c:pt idx="4329">
                  <c:v>4,330.00</c:v>
                </c:pt>
                <c:pt idx="4330">
                  <c:v>4,331.00</c:v>
                </c:pt>
                <c:pt idx="4331">
                  <c:v>4,331.99</c:v>
                </c:pt>
                <c:pt idx="4332">
                  <c:v>4,332.99</c:v>
                </c:pt>
                <c:pt idx="4333">
                  <c:v>4,334.00</c:v>
                </c:pt>
                <c:pt idx="4334">
                  <c:v>4,334.99</c:v>
                </c:pt>
                <c:pt idx="4335">
                  <c:v>4,335.99</c:v>
                </c:pt>
                <c:pt idx="4336">
                  <c:v>4,337.00</c:v>
                </c:pt>
                <c:pt idx="4337">
                  <c:v>4,338.00</c:v>
                </c:pt>
                <c:pt idx="4338">
                  <c:v>4,338.99</c:v>
                </c:pt>
                <c:pt idx="4339">
                  <c:v>4,340.00</c:v>
                </c:pt>
                <c:pt idx="4340">
                  <c:v>4,341.00</c:v>
                </c:pt>
                <c:pt idx="4341">
                  <c:v>4,341.99</c:v>
                </c:pt>
                <c:pt idx="4342">
                  <c:v>4,342.99</c:v>
                </c:pt>
                <c:pt idx="4343">
                  <c:v>4,344.00</c:v>
                </c:pt>
                <c:pt idx="4344">
                  <c:v>4,345.00</c:v>
                </c:pt>
                <c:pt idx="4345">
                  <c:v>4,345.99</c:v>
                </c:pt>
                <c:pt idx="4346">
                  <c:v>4,347.00</c:v>
                </c:pt>
                <c:pt idx="4347">
                  <c:v>4,348.00</c:v>
                </c:pt>
                <c:pt idx="4348">
                  <c:v>4,348.99</c:v>
                </c:pt>
                <c:pt idx="4349">
                  <c:v>4,350.00</c:v>
                </c:pt>
                <c:pt idx="4350">
                  <c:v>4,351.00</c:v>
                </c:pt>
                <c:pt idx="4351">
                  <c:v>4,351.99</c:v>
                </c:pt>
                <c:pt idx="4352">
                  <c:v>4,352.99</c:v>
                </c:pt>
                <c:pt idx="4353">
                  <c:v>4,354.00</c:v>
                </c:pt>
                <c:pt idx="4354">
                  <c:v>4,355.00</c:v>
                </c:pt>
                <c:pt idx="4355">
                  <c:v>4,355.99</c:v>
                </c:pt>
                <c:pt idx="4356">
                  <c:v>4,357.00</c:v>
                </c:pt>
                <c:pt idx="4357">
                  <c:v>4,358.00</c:v>
                </c:pt>
                <c:pt idx="4358">
                  <c:v>4,358.99</c:v>
                </c:pt>
                <c:pt idx="4359">
                  <c:v>4,360.00</c:v>
                </c:pt>
                <c:pt idx="4360">
                  <c:v>4,361.00</c:v>
                </c:pt>
                <c:pt idx="4361">
                  <c:v>4,361.99</c:v>
                </c:pt>
                <c:pt idx="4362">
                  <c:v>4,362.99</c:v>
                </c:pt>
                <c:pt idx="4363">
                  <c:v>4,364.00</c:v>
                </c:pt>
                <c:pt idx="4364">
                  <c:v>4,365.00</c:v>
                </c:pt>
                <c:pt idx="4365">
                  <c:v>4,365.99</c:v>
                </c:pt>
                <c:pt idx="4366">
                  <c:v>4,367.00</c:v>
                </c:pt>
                <c:pt idx="4367">
                  <c:v>4,368.00</c:v>
                </c:pt>
                <c:pt idx="4368">
                  <c:v>4,368.99</c:v>
                </c:pt>
                <c:pt idx="4369">
                  <c:v>4,370.00</c:v>
                </c:pt>
                <c:pt idx="4370">
                  <c:v>4,371.00</c:v>
                </c:pt>
                <c:pt idx="4371">
                  <c:v>4,371.99</c:v>
                </c:pt>
                <c:pt idx="4372">
                  <c:v>4,372.99</c:v>
                </c:pt>
                <c:pt idx="4373">
                  <c:v>4,374.00</c:v>
                </c:pt>
                <c:pt idx="4374">
                  <c:v>4,375.00</c:v>
                </c:pt>
                <c:pt idx="4375">
                  <c:v>4,375.99</c:v>
                </c:pt>
                <c:pt idx="4376">
                  <c:v>4,377.00</c:v>
                </c:pt>
                <c:pt idx="4377">
                  <c:v>4,378.00</c:v>
                </c:pt>
                <c:pt idx="4378">
                  <c:v>4,378.99</c:v>
                </c:pt>
                <c:pt idx="4379">
                  <c:v>4,380.00</c:v>
                </c:pt>
                <c:pt idx="4380">
                  <c:v>4,381.00</c:v>
                </c:pt>
                <c:pt idx="4381">
                  <c:v>4,381.99</c:v>
                </c:pt>
                <c:pt idx="4382">
                  <c:v>4,382.99</c:v>
                </c:pt>
                <c:pt idx="4383">
                  <c:v>4,384.00</c:v>
                </c:pt>
                <c:pt idx="4384">
                  <c:v>4,385.00</c:v>
                </c:pt>
                <c:pt idx="4385">
                  <c:v>4,385.99</c:v>
                </c:pt>
                <c:pt idx="4386">
                  <c:v>4,387.00</c:v>
                </c:pt>
                <c:pt idx="4387">
                  <c:v>4,388.00</c:v>
                </c:pt>
                <c:pt idx="4388">
                  <c:v>4,388.99</c:v>
                </c:pt>
                <c:pt idx="4389">
                  <c:v>4,389.99</c:v>
                </c:pt>
                <c:pt idx="4390">
                  <c:v>4,391.00</c:v>
                </c:pt>
                <c:pt idx="4391">
                  <c:v>4,391.99</c:v>
                </c:pt>
                <c:pt idx="4392">
                  <c:v>4,392.99</c:v>
                </c:pt>
                <c:pt idx="4393">
                  <c:v>4,394.00</c:v>
                </c:pt>
                <c:pt idx="4394">
                  <c:v>4,395.00</c:v>
                </c:pt>
                <c:pt idx="4395">
                  <c:v>4,395.99</c:v>
                </c:pt>
                <c:pt idx="4396">
                  <c:v>4,397.00</c:v>
                </c:pt>
                <c:pt idx="4397">
                  <c:v>4,398.00</c:v>
                </c:pt>
                <c:pt idx="4398">
                  <c:v>4,398.99</c:v>
                </c:pt>
                <c:pt idx="4399">
                  <c:v>4,399.99</c:v>
                </c:pt>
                <c:pt idx="4400">
                  <c:v>4,401.00</c:v>
                </c:pt>
                <c:pt idx="4401">
                  <c:v>4,402.00</c:v>
                </c:pt>
                <c:pt idx="4402">
                  <c:v>4,402.99</c:v>
                </c:pt>
                <c:pt idx="4403">
                  <c:v>4,404.00</c:v>
                </c:pt>
                <c:pt idx="4404">
                  <c:v>4,405.00</c:v>
                </c:pt>
                <c:pt idx="4405">
                  <c:v>4,405.99</c:v>
                </c:pt>
                <c:pt idx="4406">
                  <c:v>4,407.00</c:v>
                </c:pt>
                <c:pt idx="4407">
                  <c:v>4,408.00</c:v>
                </c:pt>
                <c:pt idx="4408">
                  <c:v>4,408.99</c:v>
                </c:pt>
                <c:pt idx="4409">
                  <c:v>4,409.99</c:v>
                </c:pt>
                <c:pt idx="4410">
                  <c:v>4,411.00</c:v>
                </c:pt>
                <c:pt idx="4411">
                  <c:v>4,412.00</c:v>
                </c:pt>
                <c:pt idx="4412">
                  <c:v>4,412.99</c:v>
                </c:pt>
                <c:pt idx="4413">
                  <c:v>4,414.00</c:v>
                </c:pt>
                <c:pt idx="4414">
                  <c:v>4,415.00</c:v>
                </c:pt>
                <c:pt idx="4415">
                  <c:v>4,415.99</c:v>
                </c:pt>
                <c:pt idx="4416">
                  <c:v>4,417.00</c:v>
                </c:pt>
                <c:pt idx="4417">
                  <c:v>4,418.00</c:v>
                </c:pt>
                <c:pt idx="4418">
                  <c:v>4,418.99</c:v>
                </c:pt>
                <c:pt idx="4419">
                  <c:v>4,419.99</c:v>
                </c:pt>
                <c:pt idx="4420">
                  <c:v>4,421.00</c:v>
                </c:pt>
                <c:pt idx="4421">
                  <c:v>4,422.00</c:v>
                </c:pt>
                <c:pt idx="4422">
                  <c:v>4,422.99</c:v>
                </c:pt>
                <c:pt idx="4423">
                  <c:v>4,424.00</c:v>
                </c:pt>
                <c:pt idx="4424">
                  <c:v>4,425.00</c:v>
                </c:pt>
                <c:pt idx="4425">
                  <c:v>4,425.99</c:v>
                </c:pt>
                <c:pt idx="4426">
                  <c:v>4,426.99</c:v>
                </c:pt>
                <c:pt idx="4427">
                  <c:v>4,428.00</c:v>
                </c:pt>
                <c:pt idx="4428">
                  <c:v>4,429.00</c:v>
                </c:pt>
                <c:pt idx="4429">
                  <c:v>4,429.99</c:v>
                </c:pt>
                <c:pt idx="4430">
                  <c:v>4,431.00</c:v>
                </c:pt>
                <c:pt idx="4431">
                  <c:v>4,432.00</c:v>
                </c:pt>
                <c:pt idx="4432">
                  <c:v>4,432.99</c:v>
                </c:pt>
                <c:pt idx="4433">
                  <c:v>4,434.00</c:v>
                </c:pt>
                <c:pt idx="4434">
                  <c:v>4,435.00</c:v>
                </c:pt>
                <c:pt idx="4435">
                  <c:v>4,435.99</c:v>
                </c:pt>
                <c:pt idx="4436">
                  <c:v>4,436.99</c:v>
                </c:pt>
                <c:pt idx="4437">
                  <c:v>4,438.00</c:v>
                </c:pt>
                <c:pt idx="4438">
                  <c:v>4,439.00</c:v>
                </c:pt>
                <c:pt idx="4439">
                  <c:v>4,439.99</c:v>
                </c:pt>
                <c:pt idx="4440">
                  <c:v>4,441.00</c:v>
                </c:pt>
                <c:pt idx="4441">
                  <c:v>4,442.00</c:v>
                </c:pt>
                <c:pt idx="4442">
                  <c:v>4,442.99</c:v>
                </c:pt>
                <c:pt idx="4443">
                  <c:v>4,444.00</c:v>
                </c:pt>
                <c:pt idx="4444">
                  <c:v>4,445.00</c:v>
                </c:pt>
                <c:pt idx="4445">
                  <c:v>4,445.99</c:v>
                </c:pt>
                <c:pt idx="4446">
                  <c:v>4,446.99</c:v>
                </c:pt>
                <c:pt idx="4447">
                  <c:v>4,448.00</c:v>
                </c:pt>
                <c:pt idx="4448">
                  <c:v>4,449.00</c:v>
                </c:pt>
                <c:pt idx="4449">
                  <c:v>4,449.99</c:v>
                </c:pt>
                <c:pt idx="4450">
                  <c:v>4,451.00</c:v>
                </c:pt>
                <c:pt idx="4451">
                  <c:v>4,452.00</c:v>
                </c:pt>
                <c:pt idx="4452">
                  <c:v>4,452.99</c:v>
                </c:pt>
                <c:pt idx="4453">
                  <c:v>4,453.99</c:v>
                </c:pt>
                <c:pt idx="4454">
                  <c:v>4,455.00</c:v>
                </c:pt>
                <c:pt idx="4455">
                  <c:v>4,455.99</c:v>
                </c:pt>
                <c:pt idx="4456">
                  <c:v>4,456.99</c:v>
                </c:pt>
                <c:pt idx="4457">
                  <c:v>4,458.00</c:v>
                </c:pt>
                <c:pt idx="4458">
                  <c:v>4,459.00</c:v>
                </c:pt>
                <c:pt idx="4459">
                  <c:v>4,459.99</c:v>
                </c:pt>
                <c:pt idx="4460">
                  <c:v>4,461.00</c:v>
                </c:pt>
                <c:pt idx="4461">
                  <c:v>4,462.00</c:v>
                </c:pt>
                <c:pt idx="4462">
                  <c:v>4,462.99</c:v>
                </c:pt>
                <c:pt idx="4463">
                  <c:v>4,463.99</c:v>
                </c:pt>
                <c:pt idx="4464">
                  <c:v>4,465.00</c:v>
                </c:pt>
                <c:pt idx="4465">
                  <c:v>4,466.00</c:v>
                </c:pt>
                <c:pt idx="4466">
                  <c:v>4,466.99</c:v>
                </c:pt>
                <c:pt idx="4467">
                  <c:v>4,468.00</c:v>
                </c:pt>
                <c:pt idx="4468">
                  <c:v>4,469.00</c:v>
                </c:pt>
                <c:pt idx="4469">
                  <c:v>4,469.99</c:v>
                </c:pt>
                <c:pt idx="4470">
                  <c:v>4,471.00</c:v>
                </c:pt>
                <c:pt idx="4471">
                  <c:v>4,472.00</c:v>
                </c:pt>
                <c:pt idx="4472">
                  <c:v>4,472.99</c:v>
                </c:pt>
                <c:pt idx="4473">
                  <c:v>4,473.99</c:v>
                </c:pt>
                <c:pt idx="4474">
                  <c:v>4,475.00</c:v>
                </c:pt>
                <c:pt idx="4475">
                  <c:v>4,476.00</c:v>
                </c:pt>
                <c:pt idx="4476">
                  <c:v>4,476.99</c:v>
                </c:pt>
                <c:pt idx="4477">
                  <c:v>4,478.00</c:v>
                </c:pt>
                <c:pt idx="4478">
                  <c:v>4,479.00</c:v>
                </c:pt>
                <c:pt idx="4479">
                  <c:v>4,479.99</c:v>
                </c:pt>
                <c:pt idx="4480">
                  <c:v>4,481.00</c:v>
                </c:pt>
                <c:pt idx="4481">
                  <c:v>4,482.00</c:v>
                </c:pt>
                <c:pt idx="4482">
                  <c:v>4,482.99</c:v>
                </c:pt>
                <c:pt idx="4483">
                  <c:v>4,483.99</c:v>
                </c:pt>
                <c:pt idx="4484">
                  <c:v>4,485.00</c:v>
                </c:pt>
                <c:pt idx="4485">
                  <c:v>4,486.00</c:v>
                </c:pt>
                <c:pt idx="4486">
                  <c:v>4,486.99</c:v>
                </c:pt>
                <c:pt idx="4487">
                  <c:v>4,488.00</c:v>
                </c:pt>
                <c:pt idx="4488">
                  <c:v>4,489.00</c:v>
                </c:pt>
                <c:pt idx="4489">
                  <c:v>4,489.99</c:v>
                </c:pt>
                <c:pt idx="4490">
                  <c:v>4,490.99</c:v>
                </c:pt>
                <c:pt idx="4491">
                  <c:v>4,492.00</c:v>
                </c:pt>
                <c:pt idx="4492">
                  <c:v>4,493.00</c:v>
                </c:pt>
                <c:pt idx="4493">
                  <c:v>4,493.99</c:v>
                </c:pt>
                <c:pt idx="4494">
                  <c:v>4,495.00</c:v>
                </c:pt>
                <c:pt idx="4495">
                  <c:v>4,496.00</c:v>
                </c:pt>
                <c:pt idx="4496">
                  <c:v>4,496.99</c:v>
                </c:pt>
                <c:pt idx="4497">
                  <c:v>4,498.00</c:v>
                </c:pt>
                <c:pt idx="4498">
                  <c:v>4,499.00</c:v>
                </c:pt>
                <c:pt idx="4499">
                  <c:v>4,499.99</c:v>
                </c:pt>
                <c:pt idx="4500">
                  <c:v>4,500.99</c:v>
                </c:pt>
                <c:pt idx="4501">
                  <c:v>4,502.00</c:v>
                </c:pt>
                <c:pt idx="4502">
                  <c:v>4,502.99</c:v>
                </c:pt>
                <c:pt idx="4503">
                  <c:v>4,503.99</c:v>
                </c:pt>
                <c:pt idx="4504">
                  <c:v>4,505.00</c:v>
                </c:pt>
                <c:pt idx="4505">
                  <c:v>4,506.00</c:v>
                </c:pt>
                <c:pt idx="4506">
                  <c:v>4,506.99</c:v>
                </c:pt>
                <c:pt idx="4507">
                  <c:v>4,508.00</c:v>
                </c:pt>
                <c:pt idx="4508">
                  <c:v>4,509.00</c:v>
                </c:pt>
                <c:pt idx="4509">
                  <c:v>4,509.99</c:v>
                </c:pt>
                <c:pt idx="4510">
                  <c:v>4,511.00</c:v>
                </c:pt>
                <c:pt idx="4511">
                  <c:v>4,512.00</c:v>
                </c:pt>
                <c:pt idx="4512">
                  <c:v>4,512.99</c:v>
                </c:pt>
                <c:pt idx="4513">
                  <c:v>4,513.99</c:v>
                </c:pt>
                <c:pt idx="4514">
                  <c:v>4,515.00</c:v>
                </c:pt>
                <c:pt idx="4515">
                  <c:v>4,516.00</c:v>
                </c:pt>
                <c:pt idx="4516">
                  <c:v>4,516.99</c:v>
                </c:pt>
                <c:pt idx="4517">
                  <c:v>4,518.00</c:v>
                </c:pt>
                <c:pt idx="4518">
                  <c:v>4,519.00</c:v>
                </c:pt>
                <c:pt idx="4519">
                  <c:v>4,519.99</c:v>
                </c:pt>
                <c:pt idx="4520">
                  <c:v>4,521.00</c:v>
                </c:pt>
                <c:pt idx="4521">
                  <c:v>4,522.00</c:v>
                </c:pt>
                <c:pt idx="4522">
                  <c:v>4,522.99</c:v>
                </c:pt>
                <c:pt idx="4523">
                  <c:v>4,523.99</c:v>
                </c:pt>
                <c:pt idx="4524">
                  <c:v>4,525.00</c:v>
                </c:pt>
                <c:pt idx="4525">
                  <c:v>4,526.00</c:v>
                </c:pt>
                <c:pt idx="4526">
                  <c:v>4,526.99</c:v>
                </c:pt>
                <c:pt idx="4527">
                  <c:v>4,528.00</c:v>
                </c:pt>
                <c:pt idx="4528">
                  <c:v>4,529.00</c:v>
                </c:pt>
                <c:pt idx="4529">
                  <c:v>4,529.99</c:v>
                </c:pt>
                <c:pt idx="4530">
                  <c:v>4,530.99</c:v>
                </c:pt>
                <c:pt idx="4531">
                  <c:v>4,532.00</c:v>
                </c:pt>
                <c:pt idx="4532">
                  <c:v>4,533.00</c:v>
                </c:pt>
                <c:pt idx="4533">
                  <c:v>4,533.99</c:v>
                </c:pt>
                <c:pt idx="4534">
                  <c:v>4,535.00</c:v>
                </c:pt>
                <c:pt idx="4535">
                  <c:v>4,536.00</c:v>
                </c:pt>
                <c:pt idx="4536">
                  <c:v>4,536.99</c:v>
                </c:pt>
                <c:pt idx="4537">
                  <c:v>4,538.00</c:v>
                </c:pt>
                <c:pt idx="4538">
                  <c:v>4,539.00</c:v>
                </c:pt>
                <c:pt idx="4539">
                  <c:v>4,539.99</c:v>
                </c:pt>
                <c:pt idx="4540">
                  <c:v>4,540.99</c:v>
                </c:pt>
                <c:pt idx="4541">
                  <c:v>4,542.00</c:v>
                </c:pt>
                <c:pt idx="4542">
                  <c:v>4,543.00</c:v>
                </c:pt>
                <c:pt idx="4543">
                  <c:v>4,543.99</c:v>
                </c:pt>
                <c:pt idx="4544">
                  <c:v>4,545.00</c:v>
                </c:pt>
                <c:pt idx="4545">
                  <c:v>4,546.00</c:v>
                </c:pt>
                <c:pt idx="4546">
                  <c:v>4,546.99</c:v>
                </c:pt>
                <c:pt idx="4547">
                  <c:v>4,548.00</c:v>
                </c:pt>
                <c:pt idx="4548">
                  <c:v>4,549.00</c:v>
                </c:pt>
                <c:pt idx="4549">
                  <c:v>4,549.99</c:v>
                </c:pt>
                <c:pt idx="4550">
                  <c:v>4,550.99</c:v>
                </c:pt>
                <c:pt idx="4551">
                  <c:v>4,552.00</c:v>
                </c:pt>
                <c:pt idx="4552">
                  <c:v>4,553.00</c:v>
                </c:pt>
                <c:pt idx="4553">
                  <c:v>4,553.99</c:v>
                </c:pt>
                <c:pt idx="4554">
                  <c:v>4,555.00</c:v>
                </c:pt>
                <c:pt idx="4555">
                  <c:v>4,556.00</c:v>
                </c:pt>
                <c:pt idx="4556">
                  <c:v>4,556.99</c:v>
                </c:pt>
                <c:pt idx="4557">
                  <c:v>4,558.00</c:v>
                </c:pt>
                <c:pt idx="4558">
                  <c:v>4,559.00</c:v>
                </c:pt>
                <c:pt idx="4559">
                  <c:v>4,559.99</c:v>
                </c:pt>
                <c:pt idx="4560">
                  <c:v>4,560.99</c:v>
                </c:pt>
                <c:pt idx="4561">
                  <c:v>4,562.00</c:v>
                </c:pt>
                <c:pt idx="4562">
                  <c:v>4,563.00</c:v>
                </c:pt>
                <c:pt idx="4563">
                  <c:v>4,563.99</c:v>
                </c:pt>
                <c:pt idx="4564">
                  <c:v>4,565.00</c:v>
                </c:pt>
                <c:pt idx="4565">
                  <c:v>4,566.00</c:v>
                </c:pt>
                <c:pt idx="4566">
                  <c:v>4,566.99</c:v>
                </c:pt>
                <c:pt idx="4567">
                  <c:v>4,568.00</c:v>
                </c:pt>
                <c:pt idx="4568">
                  <c:v>4,569.00</c:v>
                </c:pt>
                <c:pt idx="4569">
                  <c:v>4,569.99</c:v>
                </c:pt>
                <c:pt idx="4570">
                  <c:v>4,570.99</c:v>
                </c:pt>
                <c:pt idx="4571">
                  <c:v>4,572.00</c:v>
                </c:pt>
                <c:pt idx="4572">
                  <c:v>4,573.00</c:v>
                </c:pt>
                <c:pt idx="4573">
                  <c:v>4,573.99</c:v>
                </c:pt>
                <c:pt idx="4574">
                  <c:v>4,575.00</c:v>
                </c:pt>
                <c:pt idx="4575">
                  <c:v>4,576.00</c:v>
                </c:pt>
                <c:pt idx="4576">
                  <c:v>4,576.99</c:v>
                </c:pt>
                <c:pt idx="4577">
                  <c:v>4,577.99</c:v>
                </c:pt>
                <c:pt idx="4578">
                  <c:v>4,579.00</c:v>
                </c:pt>
                <c:pt idx="4579">
                  <c:v>4,579.99</c:v>
                </c:pt>
                <c:pt idx="4580">
                  <c:v>4,580.99</c:v>
                </c:pt>
                <c:pt idx="4581">
                  <c:v>4,582.00</c:v>
                </c:pt>
                <c:pt idx="4582">
                  <c:v>4,583.00</c:v>
                </c:pt>
                <c:pt idx="4583">
                  <c:v>4,583.99</c:v>
                </c:pt>
                <c:pt idx="4584">
                  <c:v>4,585.00</c:v>
                </c:pt>
                <c:pt idx="4585">
                  <c:v>4,586.00</c:v>
                </c:pt>
                <c:pt idx="4586">
                  <c:v>4,586.99</c:v>
                </c:pt>
                <c:pt idx="4587">
                  <c:v>4,587.99</c:v>
                </c:pt>
                <c:pt idx="4588">
                  <c:v>4,589.00</c:v>
                </c:pt>
                <c:pt idx="4589">
                  <c:v>4,590.00</c:v>
                </c:pt>
                <c:pt idx="4590">
                  <c:v>4,590.99</c:v>
                </c:pt>
                <c:pt idx="4591">
                  <c:v>4,592.00</c:v>
                </c:pt>
                <c:pt idx="4592">
                  <c:v>4,593.00</c:v>
                </c:pt>
                <c:pt idx="4593">
                  <c:v>4,593.99</c:v>
                </c:pt>
                <c:pt idx="4594">
                  <c:v>4,595.00</c:v>
                </c:pt>
                <c:pt idx="4595">
                  <c:v>4,596.00</c:v>
                </c:pt>
                <c:pt idx="4596">
                  <c:v>4,596.99</c:v>
                </c:pt>
                <c:pt idx="4597">
                  <c:v>4,597.99</c:v>
                </c:pt>
                <c:pt idx="4598">
                  <c:v>4,599.00</c:v>
                </c:pt>
                <c:pt idx="4599">
                  <c:v>4,600.00</c:v>
                </c:pt>
                <c:pt idx="4600">
                  <c:v>4,600.99</c:v>
                </c:pt>
                <c:pt idx="4601">
                  <c:v>4,602.00</c:v>
                </c:pt>
                <c:pt idx="4602">
                  <c:v>4,603.00</c:v>
                </c:pt>
                <c:pt idx="4603">
                  <c:v>4,603.99</c:v>
                </c:pt>
                <c:pt idx="4604">
                  <c:v>4,605.00</c:v>
                </c:pt>
                <c:pt idx="4605">
                  <c:v>4,606.00</c:v>
                </c:pt>
                <c:pt idx="4606">
                  <c:v>4,606.99</c:v>
                </c:pt>
                <c:pt idx="4607">
                  <c:v>4,607.99</c:v>
                </c:pt>
                <c:pt idx="4608">
                  <c:v>4,609.00</c:v>
                </c:pt>
                <c:pt idx="4609">
                  <c:v>4,610.00</c:v>
                </c:pt>
                <c:pt idx="4610">
                  <c:v>4,610.99</c:v>
                </c:pt>
                <c:pt idx="4611">
                  <c:v>4,612.00</c:v>
                </c:pt>
                <c:pt idx="4612">
                  <c:v>4,613.00</c:v>
                </c:pt>
                <c:pt idx="4613">
                  <c:v>4,613.99</c:v>
                </c:pt>
                <c:pt idx="4614">
                  <c:v>4,615.00</c:v>
                </c:pt>
                <c:pt idx="4615">
                  <c:v>4,616.00</c:v>
                </c:pt>
                <c:pt idx="4616">
                  <c:v>4,616.99</c:v>
                </c:pt>
                <c:pt idx="4617">
                  <c:v>4,617.99</c:v>
                </c:pt>
                <c:pt idx="4618">
                  <c:v>4,619.00</c:v>
                </c:pt>
                <c:pt idx="4619">
                  <c:v>4,620.00</c:v>
                </c:pt>
                <c:pt idx="4620">
                  <c:v>4,620.99</c:v>
                </c:pt>
                <c:pt idx="4621">
                  <c:v>4,622.00</c:v>
                </c:pt>
                <c:pt idx="4622">
                  <c:v>4,623.00</c:v>
                </c:pt>
                <c:pt idx="4623">
                  <c:v>4,623.99</c:v>
                </c:pt>
                <c:pt idx="4624">
                  <c:v>4,624.99</c:v>
                </c:pt>
                <c:pt idx="4625">
                  <c:v>4,626.00</c:v>
                </c:pt>
                <c:pt idx="4626">
                  <c:v>4,627.00</c:v>
                </c:pt>
                <c:pt idx="4627">
                  <c:v>4,627.99</c:v>
                </c:pt>
                <c:pt idx="4628">
                  <c:v>4,629.00</c:v>
                </c:pt>
                <c:pt idx="4629">
                  <c:v>4,630.00</c:v>
                </c:pt>
                <c:pt idx="4630">
                  <c:v>4,630.99</c:v>
                </c:pt>
                <c:pt idx="4631">
                  <c:v>4,632.00</c:v>
                </c:pt>
                <c:pt idx="4632">
                  <c:v>4,633.00</c:v>
                </c:pt>
                <c:pt idx="4633">
                  <c:v>4,633.99</c:v>
                </c:pt>
                <c:pt idx="4634">
                  <c:v>4,634.99</c:v>
                </c:pt>
                <c:pt idx="4635">
                  <c:v>4,636.00</c:v>
                </c:pt>
                <c:pt idx="4636">
                  <c:v>4,637.00</c:v>
                </c:pt>
                <c:pt idx="4637">
                  <c:v>4,637.99</c:v>
                </c:pt>
                <c:pt idx="4638">
                  <c:v>4,639.00</c:v>
                </c:pt>
                <c:pt idx="4639">
                  <c:v>4,640.00</c:v>
                </c:pt>
                <c:pt idx="4640">
                  <c:v>4,640.99</c:v>
                </c:pt>
                <c:pt idx="4641">
                  <c:v>4,642.00</c:v>
                </c:pt>
                <c:pt idx="4642">
                  <c:v>4,643.00</c:v>
                </c:pt>
                <c:pt idx="4643">
                  <c:v>4,643.99</c:v>
                </c:pt>
                <c:pt idx="4644">
                  <c:v>4,644.99</c:v>
                </c:pt>
                <c:pt idx="4645">
                  <c:v>4,646.00</c:v>
                </c:pt>
                <c:pt idx="4646">
                  <c:v>4,647.00</c:v>
                </c:pt>
                <c:pt idx="4647">
                  <c:v>4,647.99</c:v>
                </c:pt>
                <c:pt idx="4648">
                  <c:v>4,649.00</c:v>
                </c:pt>
                <c:pt idx="4649">
                  <c:v>4,650.00</c:v>
                </c:pt>
                <c:pt idx="4650">
                  <c:v>4,650.99</c:v>
                </c:pt>
                <c:pt idx="4651">
                  <c:v>4,652.00</c:v>
                </c:pt>
                <c:pt idx="4652">
                  <c:v>4,653.00</c:v>
                </c:pt>
                <c:pt idx="4653">
                  <c:v>4,653.99</c:v>
                </c:pt>
                <c:pt idx="4654">
                  <c:v>4,654.99</c:v>
                </c:pt>
                <c:pt idx="4655">
                  <c:v>4,656.00</c:v>
                </c:pt>
                <c:pt idx="4656">
                  <c:v>4,657.00</c:v>
                </c:pt>
                <c:pt idx="4657">
                  <c:v>4,657.99</c:v>
                </c:pt>
                <c:pt idx="4658">
                  <c:v>4,659.00</c:v>
                </c:pt>
                <c:pt idx="4659">
                  <c:v>4,660.00</c:v>
                </c:pt>
                <c:pt idx="4660">
                  <c:v>4,660.99</c:v>
                </c:pt>
                <c:pt idx="4661">
                  <c:v>4,662.00</c:v>
                </c:pt>
                <c:pt idx="4662">
                  <c:v>4,663.00</c:v>
                </c:pt>
                <c:pt idx="4663">
                  <c:v>4,663.99</c:v>
                </c:pt>
                <c:pt idx="4664">
                  <c:v>4,664.99</c:v>
                </c:pt>
                <c:pt idx="4665">
                  <c:v>4,666.00</c:v>
                </c:pt>
                <c:pt idx="4666">
                  <c:v>4,667.00</c:v>
                </c:pt>
                <c:pt idx="4667">
                  <c:v>4,667.99</c:v>
                </c:pt>
                <c:pt idx="4668">
                  <c:v>4,669.00</c:v>
                </c:pt>
                <c:pt idx="4669">
                  <c:v>4,670.00</c:v>
                </c:pt>
                <c:pt idx="4670">
                  <c:v>4,670.99</c:v>
                </c:pt>
                <c:pt idx="4671">
                  <c:v>4,671.99</c:v>
                </c:pt>
                <c:pt idx="4672">
                  <c:v>4,673.00</c:v>
                </c:pt>
                <c:pt idx="4673">
                  <c:v>4,673.99</c:v>
                </c:pt>
                <c:pt idx="4674">
                  <c:v>4,674.99</c:v>
                </c:pt>
                <c:pt idx="4675">
                  <c:v>4,676.00</c:v>
                </c:pt>
                <c:pt idx="4676">
                  <c:v>4,677.00</c:v>
                </c:pt>
                <c:pt idx="4677">
                  <c:v>4,677.99</c:v>
                </c:pt>
                <c:pt idx="4678">
                  <c:v>4,679.00</c:v>
                </c:pt>
                <c:pt idx="4679">
                  <c:v>4,680.00</c:v>
                </c:pt>
                <c:pt idx="4680">
                  <c:v>4,680.99</c:v>
                </c:pt>
                <c:pt idx="4681">
                  <c:v>4,681.99</c:v>
                </c:pt>
                <c:pt idx="4682">
                  <c:v>4,683.00</c:v>
                </c:pt>
                <c:pt idx="4683">
                  <c:v>4,683.99</c:v>
                </c:pt>
                <c:pt idx="4684">
                  <c:v>4,684.99</c:v>
                </c:pt>
                <c:pt idx="4685">
                  <c:v>4,686.00</c:v>
                </c:pt>
                <c:pt idx="4686">
                  <c:v>4,687.00</c:v>
                </c:pt>
                <c:pt idx="4687">
                  <c:v>4,687.99</c:v>
                </c:pt>
                <c:pt idx="4688">
                  <c:v>4,689.00</c:v>
                </c:pt>
                <c:pt idx="4689">
                  <c:v>4,690.00</c:v>
                </c:pt>
                <c:pt idx="4690">
                  <c:v>4,690.99</c:v>
                </c:pt>
                <c:pt idx="4691">
                  <c:v>4,691.99</c:v>
                </c:pt>
                <c:pt idx="4692">
                  <c:v>4,693.00</c:v>
                </c:pt>
                <c:pt idx="4693">
                  <c:v>4,694.00</c:v>
                </c:pt>
                <c:pt idx="4694">
                  <c:v>4,694.99</c:v>
                </c:pt>
                <c:pt idx="4695">
                  <c:v>4,696.00</c:v>
                </c:pt>
                <c:pt idx="4696">
                  <c:v>4,697.00</c:v>
                </c:pt>
                <c:pt idx="4697">
                  <c:v>4,697.99</c:v>
                </c:pt>
                <c:pt idx="4698">
                  <c:v>4,699.00</c:v>
                </c:pt>
                <c:pt idx="4699">
                  <c:v>4,700.00</c:v>
                </c:pt>
                <c:pt idx="4700">
                  <c:v>4,700.99</c:v>
                </c:pt>
                <c:pt idx="4701">
                  <c:v>4,701.99</c:v>
                </c:pt>
                <c:pt idx="4702">
                  <c:v>4,703.00</c:v>
                </c:pt>
                <c:pt idx="4703">
                  <c:v>4,704.00</c:v>
                </c:pt>
                <c:pt idx="4704">
                  <c:v>4,704.99</c:v>
                </c:pt>
                <c:pt idx="4705">
                  <c:v>4,706.00</c:v>
                </c:pt>
                <c:pt idx="4706">
                  <c:v>4,707.00</c:v>
                </c:pt>
                <c:pt idx="4707">
                  <c:v>4,707.99</c:v>
                </c:pt>
                <c:pt idx="4708">
                  <c:v>4,709.00</c:v>
                </c:pt>
                <c:pt idx="4709">
                  <c:v>4,710.00</c:v>
                </c:pt>
                <c:pt idx="4710">
                  <c:v>4,710.99</c:v>
                </c:pt>
                <c:pt idx="4711">
                  <c:v>4,711.99</c:v>
                </c:pt>
                <c:pt idx="4712">
                  <c:v>4,713.00</c:v>
                </c:pt>
                <c:pt idx="4713">
                  <c:v>4,714.00</c:v>
                </c:pt>
                <c:pt idx="4714">
                  <c:v>4,714.99</c:v>
                </c:pt>
                <c:pt idx="4715">
                  <c:v>4,716.00</c:v>
                </c:pt>
                <c:pt idx="4716">
                  <c:v>4,717.00</c:v>
                </c:pt>
                <c:pt idx="4717">
                  <c:v>4,717.99</c:v>
                </c:pt>
                <c:pt idx="4718">
                  <c:v>4,719.00</c:v>
                </c:pt>
                <c:pt idx="4719">
                  <c:v>4,720.00</c:v>
                </c:pt>
                <c:pt idx="4720">
                  <c:v>4,720.99</c:v>
                </c:pt>
                <c:pt idx="4721">
                  <c:v>4,721.99</c:v>
                </c:pt>
                <c:pt idx="4722">
                  <c:v>4,723.00</c:v>
                </c:pt>
                <c:pt idx="4723">
                  <c:v>4,724.00</c:v>
                </c:pt>
                <c:pt idx="4724">
                  <c:v>4,724.99</c:v>
                </c:pt>
                <c:pt idx="4725">
                  <c:v>4,726.00</c:v>
                </c:pt>
                <c:pt idx="4726">
                  <c:v>4,727.00</c:v>
                </c:pt>
                <c:pt idx="4727">
                  <c:v>4,727.99</c:v>
                </c:pt>
                <c:pt idx="4728">
                  <c:v>4,728.99</c:v>
                </c:pt>
                <c:pt idx="4729">
                  <c:v>4,730.00</c:v>
                </c:pt>
                <c:pt idx="4730">
                  <c:v>4,731.00</c:v>
                </c:pt>
                <c:pt idx="4731">
                  <c:v>4,731.99</c:v>
                </c:pt>
                <c:pt idx="4732">
                  <c:v>4,733.00</c:v>
                </c:pt>
                <c:pt idx="4733">
                  <c:v>4,734.00</c:v>
                </c:pt>
                <c:pt idx="4734">
                  <c:v>4,734.99</c:v>
                </c:pt>
                <c:pt idx="4735">
                  <c:v>4,736.00</c:v>
                </c:pt>
                <c:pt idx="4736">
                  <c:v>4,737.00</c:v>
                </c:pt>
                <c:pt idx="4737">
                  <c:v>4,737.99</c:v>
                </c:pt>
                <c:pt idx="4738">
                  <c:v>4,738.99</c:v>
                </c:pt>
                <c:pt idx="4739">
                  <c:v>4,740.00</c:v>
                </c:pt>
                <c:pt idx="4740">
                  <c:v>4,741.00</c:v>
                </c:pt>
                <c:pt idx="4741">
                  <c:v>4,741.99</c:v>
                </c:pt>
                <c:pt idx="4742">
                  <c:v>4,743.00</c:v>
                </c:pt>
                <c:pt idx="4743">
                  <c:v>4,744.00</c:v>
                </c:pt>
                <c:pt idx="4744">
                  <c:v>4,744.99</c:v>
                </c:pt>
                <c:pt idx="4745">
                  <c:v>4,746.00</c:v>
                </c:pt>
                <c:pt idx="4746">
                  <c:v>4,747.00</c:v>
                </c:pt>
                <c:pt idx="4747">
                  <c:v>4,747.99</c:v>
                </c:pt>
                <c:pt idx="4748">
                  <c:v>4,748.99</c:v>
                </c:pt>
                <c:pt idx="4749">
                  <c:v>4,750.00</c:v>
                </c:pt>
                <c:pt idx="4750">
                  <c:v>4,751.00</c:v>
                </c:pt>
                <c:pt idx="4751">
                  <c:v>4,751.99</c:v>
                </c:pt>
                <c:pt idx="4752">
                  <c:v>4,753.00</c:v>
                </c:pt>
                <c:pt idx="4753">
                  <c:v>4,754.00</c:v>
                </c:pt>
                <c:pt idx="4754">
                  <c:v>4,754.99</c:v>
                </c:pt>
                <c:pt idx="4755">
                  <c:v>4,756.00</c:v>
                </c:pt>
                <c:pt idx="4756">
                  <c:v>4,757.00</c:v>
                </c:pt>
                <c:pt idx="4757">
                  <c:v>4,757.99</c:v>
                </c:pt>
                <c:pt idx="4758">
                  <c:v>4,758.99</c:v>
                </c:pt>
                <c:pt idx="4759">
                  <c:v>4,760.00</c:v>
                </c:pt>
                <c:pt idx="4760">
                  <c:v>4,761.00</c:v>
                </c:pt>
                <c:pt idx="4761">
                  <c:v>4,761.99</c:v>
                </c:pt>
                <c:pt idx="4762">
                  <c:v>4,763.00</c:v>
                </c:pt>
                <c:pt idx="4763">
                  <c:v>4,764.00</c:v>
                </c:pt>
                <c:pt idx="4764">
                  <c:v>4,764.99</c:v>
                </c:pt>
                <c:pt idx="4765">
                  <c:v>4,766.00</c:v>
                </c:pt>
                <c:pt idx="4766">
                  <c:v>4,767.00</c:v>
                </c:pt>
                <c:pt idx="4767">
                  <c:v>4,767.99</c:v>
                </c:pt>
                <c:pt idx="4768">
                  <c:v>4,768.99</c:v>
                </c:pt>
                <c:pt idx="4769">
                  <c:v>4,770.00</c:v>
                </c:pt>
                <c:pt idx="4770">
                  <c:v>4,771.00</c:v>
                </c:pt>
                <c:pt idx="4771">
                  <c:v>4,771.99</c:v>
                </c:pt>
                <c:pt idx="4772">
                  <c:v>4,773.00</c:v>
                </c:pt>
                <c:pt idx="4773">
                  <c:v>4,774.00</c:v>
                </c:pt>
                <c:pt idx="4774">
                  <c:v>4,774.99</c:v>
                </c:pt>
                <c:pt idx="4775">
                  <c:v>4,775.99</c:v>
                </c:pt>
                <c:pt idx="4776">
                  <c:v>4,777.00</c:v>
                </c:pt>
                <c:pt idx="4777">
                  <c:v>4,777.99</c:v>
                </c:pt>
                <c:pt idx="4778">
                  <c:v>4,778.99</c:v>
                </c:pt>
                <c:pt idx="4779">
                  <c:v>4,780.00</c:v>
                </c:pt>
                <c:pt idx="4780">
                  <c:v>4,781.00</c:v>
                </c:pt>
                <c:pt idx="4781">
                  <c:v>4,781.99</c:v>
                </c:pt>
                <c:pt idx="4782">
                  <c:v>4,783.00</c:v>
                </c:pt>
                <c:pt idx="4783">
                  <c:v>4,784.00</c:v>
                </c:pt>
                <c:pt idx="4784">
                  <c:v>4,784.99</c:v>
                </c:pt>
                <c:pt idx="4785">
                  <c:v>4,785.99</c:v>
                </c:pt>
                <c:pt idx="4786">
                  <c:v>4,787.00</c:v>
                </c:pt>
                <c:pt idx="4787">
                  <c:v>4,788.00</c:v>
                </c:pt>
                <c:pt idx="4788">
                  <c:v>4,788.99</c:v>
                </c:pt>
                <c:pt idx="4789">
                  <c:v>4,790.00</c:v>
                </c:pt>
                <c:pt idx="4790">
                  <c:v>4,791.00</c:v>
                </c:pt>
                <c:pt idx="4791">
                  <c:v>4,791.99</c:v>
                </c:pt>
                <c:pt idx="4792">
                  <c:v>4,793.00</c:v>
                </c:pt>
                <c:pt idx="4793">
                  <c:v>4,794.00</c:v>
                </c:pt>
                <c:pt idx="4794">
                  <c:v>4,794.99</c:v>
                </c:pt>
                <c:pt idx="4795">
                  <c:v>4,795.99</c:v>
                </c:pt>
                <c:pt idx="4796">
                  <c:v>4,797.00</c:v>
                </c:pt>
                <c:pt idx="4797">
                  <c:v>4,798.00</c:v>
                </c:pt>
                <c:pt idx="4798">
                  <c:v>4,798.99</c:v>
                </c:pt>
                <c:pt idx="4799">
                  <c:v>4,800.00</c:v>
                </c:pt>
                <c:pt idx="4800">
                  <c:v>4,801.00</c:v>
                </c:pt>
                <c:pt idx="4801">
                  <c:v>4,801.99</c:v>
                </c:pt>
                <c:pt idx="4802">
                  <c:v>4,803.00</c:v>
                </c:pt>
                <c:pt idx="4803">
                  <c:v>4,804.00</c:v>
                </c:pt>
                <c:pt idx="4804">
                  <c:v>4,804.99</c:v>
                </c:pt>
                <c:pt idx="4805">
                  <c:v>4,805.99</c:v>
                </c:pt>
                <c:pt idx="4806">
                  <c:v>4,807.00</c:v>
                </c:pt>
                <c:pt idx="4807">
                  <c:v>4,808.00</c:v>
                </c:pt>
                <c:pt idx="4808">
                  <c:v>4,808.99</c:v>
                </c:pt>
                <c:pt idx="4809">
                  <c:v>4,810.00</c:v>
                </c:pt>
                <c:pt idx="4810">
                  <c:v>4,811.00</c:v>
                </c:pt>
                <c:pt idx="4811">
                  <c:v>4,811.99</c:v>
                </c:pt>
                <c:pt idx="4812">
                  <c:v>4,813.00</c:v>
                </c:pt>
                <c:pt idx="4813">
                  <c:v>4,814.00</c:v>
                </c:pt>
                <c:pt idx="4814">
                  <c:v>4,814.99</c:v>
                </c:pt>
                <c:pt idx="4815">
                  <c:v>4,815.99</c:v>
                </c:pt>
                <c:pt idx="4816">
                  <c:v>4,817.00</c:v>
                </c:pt>
                <c:pt idx="4817">
                  <c:v>4,817.99</c:v>
                </c:pt>
                <c:pt idx="4818">
                  <c:v>4,818.99</c:v>
                </c:pt>
                <c:pt idx="4819">
                  <c:v>4,820.00</c:v>
                </c:pt>
                <c:pt idx="4820">
                  <c:v>4,821.00</c:v>
                </c:pt>
                <c:pt idx="4821">
                  <c:v>4,821.99</c:v>
                </c:pt>
                <c:pt idx="4822">
                  <c:v>4,823.00</c:v>
                </c:pt>
                <c:pt idx="4823">
                  <c:v>4,824.00</c:v>
                </c:pt>
                <c:pt idx="4824">
                  <c:v>4,824.99</c:v>
                </c:pt>
                <c:pt idx="4825">
                  <c:v>4,825.99</c:v>
                </c:pt>
                <c:pt idx="4826">
                  <c:v>4,827.00</c:v>
                </c:pt>
                <c:pt idx="4827">
                  <c:v>4,827.99</c:v>
                </c:pt>
                <c:pt idx="4828">
                  <c:v>4,828.99</c:v>
                </c:pt>
                <c:pt idx="4829">
                  <c:v>4,830.00</c:v>
                </c:pt>
                <c:pt idx="4830">
                  <c:v>4,831.00</c:v>
                </c:pt>
                <c:pt idx="4831">
                  <c:v>4,831.99</c:v>
                </c:pt>
                <c:pt idx="4832">
                  <c:v>4,833.00</c:v>
                </c:pt>
                <c:pt idx="4833">
                  <c:v>4,834.00</c:v>
                </c:pt>
                <c:pt idx="4834">
                  <c:v>4,834.99</c:v>
                </c:pt>
                <c:pt idx="4835">
                  <c:v>4,836.00</c:v>
                </c:pt>
                <c:pt idx="4836">
                  <c:v>4,837.00</c:v>
                </c:pt>
                <c:pt idx="4837">
                  <c:v>4,837.99</c:v>
                </c:pt>
                <c:pt idx="4838">
                  <c:v>4,838.99</c:v>
                </c:pt>
                <c:pt idx="4839">
                  <c:v>4,840.00</c:v>
                </c:pt>
                <c:pt idx="4840">
                  <c:v>4,841.00</c:v>
                </c:pt>
                <c:pt idx="4841">
                  <c:v>4,841.99</c:v>
                </c:pt>
                <c:pt idx="4842">
                  <c:v>4,843.00</c:v>
                </c:pt>
                <c:pt idx="4843">
                  <c:v>4,844.00</c:v>
                </c:pt>
                <c:pt idx="4844">
                  <c:v>4,844.99</c:v>
                </c:pt>
                <c:pt idx="4845">
                  <c:v>4,845.99</c:v>
                </c:pt>
                <c:pt idx="4846">
                  <c:v>4,847.00</c:v>
                </c:pt>
                <c:pt idx="4847">
                  <c:v>4,847.99</c:v>
                </c:pt>
                <c:pt idx="4848">
                  <c:v>4,848.99</c:v>
                </c:pt>
                <c:pt idx="4849">
                  <c:v>4,850.00</c:v>
                </c:pt>
                <c:pt idx="4850">
                  <c:v>4,851.00</c:v>
                </c:pt>
                <c:pt idx="4851">
                  <c:v>4,851.99</c:v>
                </c:pt>
                <c:pt idx="4852">
                  <c:v>4,853.00</c:v>
                </c:pt>
                <c:pt idx="4853">
                  <c:v>4,854.00</c:v>
                </c:pt>
                <c:pt idx="4854">
                  <c:v>4,854.99</c:v>
                </c:pt>
                <c:pt idx="4855">
                  <c:v>4,855.99</c:v>
                </c:pt>
                <c:pt idx="4856">
                  <c:v>4,857.00</c:v>
                </c:pt>
                <c:pt idx="4857">
                  <c:v>4,858.00</c:v>
                </c:pt>
                <c:pt idx="4858">
                  <c:v>4,858.99</c:v>
                </c:pt>
                <c:pt idx="4859">
                  <c:v>4,860.00</c:v>
                </c:pt>
                <c:pt idx="4860">
                  <c:v>4,861.00</c:v>
                </c:pt>
                <c:pt idx="4861">
                  <c:v>4,861.99</c:v>
                </c:pt>
                <c:pt idx="4862">
                  <c:v>4,863.00</c:v>
                </c:pt>
                <c:pt idx="4863">
                  <c:v>4,864.00</c:v>
                </c:pt>
                <c:pt idx="4864">
                  <c:v>4,864.99</c:v>
                </c:pt>
                <c:pt idx="4865">
                  <c:v>4,865.99</c:v>
                </c:pt>
                <c:pt idx="4866">
                  <c:v>4,867.00</c:v>
                </c:pt>
                <c:pt idx="4867">
                  <c:v>4,868.00</c:v>
                </c:pt>
                <c:pt idx="4868">
                  <c:v>4,868.99</c:v>
                </c:pt>
                <c:pt idx="4869">
                  <c:v>4,870.00</c:v>
                </c:pt>
                <c:pt idx="4870">
                  <c:v>4,871.00</c:v>
                </c:pt>
                <c:pt idx="4871">
                  <c:v>4,871.99</c:v>
                </c:pt>
                <c:pt idx="4872">
                  <c:v>4,873.00</c:v>
                </c:pt>
                <c:pt idx="4873">
                  <c:v>4,874.00</c:v>
                </c:pt>
                <c:pt idx="4874">
                  <c:v>4,874.99</c:v>
                </c:pt>
                <c:pt idx="4875">
                  <c:v>4,876.00</c:v>
                </c:pt>
                <c:pt idx="4876">
                  <c:v>4,877.00</c:v>
                </c:pt>
                <c:pt idx="4877">
                  <c:v>4,877.99</c:v>
                </c:pt>
                <c:pt idx="4878">
                  <c:v>4,878.99</c:v>
                </c:pt>
                <c:pt idx="4879">
                  <c:v>4,880.00</c:v>
                </c:pt>
                <c:pt idx="4880">
                  <c:v>4,881.00</c:v>
                </c:pt>
                <c:pt idx="4881">
                  <c:v>4,881.99</c:v>
                </c:pt>
                <c:pt idx="4882">
                  <c:v>4,883.00</c:v>
                </c:pt>
                <c:pt idx="4883">
                  <c:v>4,884.00</c:v>
                </c:pt>
                <c:pt idx="4884">
                  <c:v>4,884.99</c:v>
                </c:pt>
                <c:pt idx="4885">
                  <c:v>4,885.99</c:v>
                </c:pt>
                <c:pt idx="4886">
                  <c:v>4,887.00</c:v>
                </c:pt>
                <c:pt idx="4887">
                  <c:v>4,887.99</c:v>
                </c:pt>
                <c:pt idx="4888">
                  <c:v>4,888.99</c:v>
                </c:pt>
                <c:pt idx="4889">
                  <c:v>4,890.00</c:v>
                </c:pt>
                <c:pt idx="4890">
                  <c:v>4,891.00</c:v>
                </c:pt>
                <c:pt idx="4891">
                  <c:v>4,891.99</c:v>
                </c:pt>
                <c:pt idx="4892">
                  <c:v>4,893.00</c:v>
                </c:pt>
                <c:pt idx="4893">
                  <c:v>4,894.00</c:v>
                </c:pt>
                <c:pt idx="4894">
                  <c:v>4,894.99</c:v>
                </c:pt>
                <c:pt idx="4895">
                  <c:v>4,895.99</c:v>
                </c:pt>
                <c:pt idx="4896">
                  <c:v>4,897.00</c:v>
                </c:pt>
                <c:pt idx="4897">
                  <c:v>4,898.00</c:v>
                </c:pt>
                <c:pt idx="4898">
                  <c:v>4,898.99</c:v>
                </c:pt>
                <c:pt idx="4899">
                  <c:v>4,900.00</c:v>
                </c:pt>
                <c:pt idx="4900">
                  <c:v>4,901.00</c:v>
                </c:pt>
                <c:pt idx="4901">
                  <c:v>4,901.99</c:v>
                </c:pt>
                <c:pt idx="4902">
                  <c:v>4,903.00</c:v>
                </c:pt>
                <c:pt idx="4903">
                  <c:v>4,904.00</c:v>
                </c:pt>
                <c:pt idx="4904">
                  <c:v>4,904.99</c:v>
                </c:pt>
                <c:pt idx="4905">
                  <c:v>4,905.99</c:v>
                </c:pt>
                <c:pt idx="4906">
                  <c:v>4,907.00</c:v>
                </c:pt>
                <c:pt idx="4907">
                  <c:v>4,907.99</c:v>
                </c:pt>
                <c:pt idx="4908">
                  <c:v>4,908.99</c:v>
                </c:pt>
                <c:pt idx="4909">
                  <c:v>4,910.00</c:v>
                </c:pt>
                <c:pt idx="4910">
                  <c:v>4,911.00</c:v>
                </c:pt>
                <c:pt idx="4911">
                  <c:v>4,911.99</c:v>
                </c:pt>
                <c:pt idx="4912">
                  <c:v>4,913.00</c:v>
                </c:pt>
                <c:pt idx="4913">
                  <c:v>4,914.00</c:v>
                </c:pt>
                <c:pt idx="4914">
                  <c:v>4,914.99</c:v>
                </c:pt>
                <c:pt idx="4915">
                  <c:v>4,915.99</c:v>
                </c:pt>
                <c:pt idx="4916">
                  <c:v>4,917.00</c:v>
                </c:pt>
                <c:pt idx="4917">
                  <c:v>4,918.00</c:v>
                </c:pt>
                <c:pt idx="4918">
                  <c:v>4,918.99</c:v>
                </c:pt>
                <c:pt idx="4919">
                  <c:v>4,920.00</c:v>
                </c:pt>
                <c:pt idx="4920">
                  <c:v>4,921.00</c:v>
                </c:pt>
                <c:pt idx="4921">
                  <c:v>4,921.99</c:v>
                </c:pt>
                <c:pt idx="4922">
                  <c:v>4,923.00</c:v>
                </c:pt>
                <c:pt idx="4923">
                  <c:v>4,924.00</c:v>
                </c:pt>
                <c:pt idx="4924">
                  <c:v>4,924.99</c:v>
                </c:pt>
                <c:pt idx="4925">
                  <c:v>4,925.99</c:v>
                </c:pt>
                <c:pt idx="4926">
                  <c:v>4,927.00</c:v>
                </c:pt>
                <c:pt idx="4927">
                  <c:v>4,928.00</c:v>
                </c:pt>
                <c:pt idx="4928">
                  <c:v>4,928.99</c:v>
                </c:pt>
                <c:pt idx="4929">
                  <c:v>4,930.00</c:v>
                </c:pt>
                <c:pt idx="4930">
                  <c:v>4,931.00</c:v>
                </c:pt>
                <c:pt idx="4931">
                  <c:v>4,931.99</c:v>
                </c:pt>
                <c:pt idx="4932">
                  <c:v>4,933.00</c:v>
                </c:pt>
                <c:pt idx="4933">
                  <c:v>4,934.00</c:v>
                </c:pt>
                <c:pt idx="4934">
                  <c:v>4,934.99</c:v>
                </c:pt>
                <c:pt idx="4935">
                  <c:v>4,936.00</c:v>
                </c:pt>
                <c:pt idx="4936">
                  <c:v>4,937.00</c:v>
                </c:pt>
                <c:pt idx="4937">
                  <c:v>4,937.99</c:v>
                </c:pt>
                <c:pt idx="4938">
                  <c:v>4,938.99</c:v>
                </c:pt>
                <c:pt idx="4939">
                  <c:v>4,940.00</c:v>
                </c:pt>
                <c:pt idx="4940">
                  <c:v>4,941.00</c:v>
                </c:pt>
                <c:pt idx="4941">
                  <c:v>4,941.99</c:v>
                </c:pt>
                <c:pt idx="4942">
                  <c:v>4,943.00</c:v>
                </c:pt>
                <c:pt idx="4943">
                  <c:v>4,944.00</c:v>
                </c:pt>
                <c:pt idx="4944">
                  <c:v>4,944.99</c:v>
                </c:pt>
                <c:pt idx="4945">
                  <c:v>4,945.99</c:v>
                </c:pt>
                <c:pt idx="4946">
                  <c:v>4,947.00</c:v>
                </c:pt>
                <c:pt idx="4947">
                  <c:v>4,947.99</c:v>
                </c:pt>
                <c:pt idx="4948">
                  <c:v>4,948.99</c:v>
                </c:pt>
                <c:pt idx="4949">
                  <c:v>4,950.00</c:v>
                </c:pt>
                <c:pt idx="4950">
                  <c:v>4,951.00</c:v>
                </c:pt>
                <c:pt idx="4951">
                  <c:v>4,951.99</c:v>
                </c:pt>
                <c:pt idx="4952">
                  <c:v>4,953.00</c:v>
                </c:pt>
                <c:pt idx="4953">
                  <c:v>4,954.00</c:v>
                </c:pt>
                <c:pt idx="4954">
                  <c:v>4,954.99</c:v>
                </c:pt>
                <c:pt idx="4955">
                  <c:v>4,955.99</c:v>
                </c:pt>
                <c:pt idx="4956">
                  <c:v>4,957.00</c:v>
                </c:pt>
                <c:pt idx="4957">
                  <c:v>4,958.00</c:v>
                </c:pt>
                <c:pt idx="4958">
                  <c:v>4,958.99</c:v>
                </c:pt>
                <c:pt idx="4959">
                  <c:v>4,960.00</c:v>
                </c:pt>
                <c:pt idx="4960">
                  <c:v>4,961.00</c:v>
                </c:pt>
                <c:pt idx="4961">
                  <c:v>4,961.99</c:v>
                </c:pt>
                <c:pt idx="4962">
                  <c:v>4,963.00</c:v>
                </c:pt>
                <c:pt idx="4963">
                  <c:v>4,964.00</c:v>
                </c:pt>
                <c:pt idx="4964">
                  <c:v>4,964.99</c:v>
                </c:pt>
                <c:pt idx="4965">
                  <c:v>4,965.99</c:v>
                </c:pt>
                <c:pt idx="4966">
                  <c:v>4,967.00</c:v>
                </c:pt>
                <c:pt idx="4967">
                  <c:v>4,968.00</c:v>
                </c:pt>
                <c:pt idx="4968">
                  <c:v>4,968.99</c:v>
                </c:pt>
                <c:pt idx="4969">
                  <c:v>4,970.00</c:v>
                </c:pt>
                <c:pt idx="4970">
                  <c:v>4,971.00</c:v>
                </c:pt>
                <c:pt idx="4971">
                  <c:v>4,971.99</c:v>
                </c:pt>
                <c:pt idx="4972">
                  <c:v>4,973.00</c:v>
                </c:pt>
                <c:pt idx="4973">
                  <c:v>4,974.00</c:v>
                </c:pt>
                <c:pt idx="4974">
                  <c:v>4,974.99</c:v>
                </c:pt>
                <c:pt idx="4975">
                  <c:v>4,975.99</c:v>
                </c:pt>
                <c:pt idx="4976">
                  <c:v>4,977.00</c:v>
                </c:pt>
                <c:pt idx="4977">
                  <c:v>4,978.00</c:v>
                </c:pt>
                <c:pt idx="4978">
                  <c:v>4,978.99</c:v>
                </c:pt>
                <c:pt idx="4979">
                  <c:v>4,980.00</c:v>
                </c:pt>
                <c:pt idx="4980">
                  <c:v>4,981.00</c:v>
                </c:pt>
                <c:pt idx="4981">
                  <c:v>4,981.99</c:v>
                </c:pt>
                <c:pt idx="4982">
                  <c:v>4,983.00</c:v>
                </c:pt>
                <c:pt idx="4983">
                  <c:v>4,984.00</c:v>
                </c:pt>
                <c:pt idx="4984">
                  <c:v>4,984.99</c:v>
                </c:pt>
                <c:pt idx="4985">
                  <c:v>4,985.99</c:v>
                </c:pt>
                <c:pt idx="4986">
                  <c:v>4,987.00</c:v>
                </c:pt>
                <c:pt idx="4987">
                  <c:v>4,988.00</c:v>
                </c:pt>
                <c:pt idx="4988">
                  <c:v>4,988.99</c:v>
                </c:pt>
                <c:pt idx="4989">
                  <c:v>4,990.00</c:v>
                </c:pt>
                <c:pt idx="4990">
                  <c:v>4,991.00</c:v>
                </c:pt>
                <c:pt idx="4991">
                  <c:v>4,991.99</c:v>
                </c:pt>
                <c:pt idx="4992">
                  <c:v>4,992.99</c:v>
                </c:pt>
                <c:pt idx="4993">
                  <c:v>4,994.00</c:v>
                </c:pt>
                <c:pt idx="4994">
                  <c:v>4,995.00</c:v>
                </c:pt>
                <c:pt idx="4995">
                  <c:v>4,995.99</c:v>
                </c:pt>
                <c:pt idx="4996">
                  <c:v>4,997.00</c:v>
                </c:pt>
                <c:pt idx="4997">
                  <c:v>4,998.00</c:v>
                </c:pt>
                <c:pt idx="4998">
                  <c:v>4,998.99</c:v>
                </c:pt>
                <c:pt idx="4999">
                  <c:v>5,000.00</c:v>
                </c:pt>
                <c:pt idx="5000">
                  <c:v>5,001.00</c:v>
                </c:pt>
                <c:pt idx="5001">
                  <c:v>5,001.99</c:v>
                </c:pt>
                <c:pt idx="5002">
                  <c:v>5,002.99</c:v>
                </c:pt>
                <c:pt idx="5003">
                  <c:v>5,004.00</c:v>
                </c:pt>
                <c:pt idx="5004">
                  <c:v>5,005.00</c:v>
                </c:pt>
                <c:pt idx="5005">
                  <c:v>5,005.99</c:v>
                </c:pt>
                <c:pt idx="5006">
                  <c:v>5,007.00</c:v>
                </c:pt>
                <c:pt idx="5007">
                  <c:v>5,008.00</c:v>
                </c:pt>
                <c:pt idx="5008">
                  <c:v>5,008.99</c:v>
                </c:pt>
                <c:pt idx="5009">
                  <c:v>5,010.00</c:v>
                </c:pt>
                <c:pt idx="5010">
                  <c:v>5,011.00</c:v>
                </c:pt>
                <c:pt idx="5011">
                  <c:v>5,011.99</c:v>
                </c:pt>
                <c:pt idx="5012">
                  <c:v>5,012.99</c:v>
                </c:pt>
                <c:pt idx="5013">
                  <c:v>5,014.00</c:v>
                </c:pt>
                <c:pt idx="5014">
                  <c:v>5,015.00</c:v>
                </c:pt>
                <c:pt idx="5015">
                  <c:v>5,015.99</c:v>
                </c:pt>
                <c:pt idx="5016">
                  <c:v>5,017.00</c:v>
                </c:pt>
                <c:pt idx="5017">
                  <c:v>5,018.00</c:v>
                </c:pt>
                <c:pt idx="5018">
                  <c:v>5,018.99</c:v>
                </c:pt>
                <c:pt idx="5019">
                  <c:v>5,020.00</c:v>
                </c:pt>
                <c:pt idx="5020">
                  <c:v>5,021.00</c:v>
                </c:pt>
                <c:pt idx="5021">
                  <c:v>5,021.99</c:v>
                </c:pt>
                <c:pt idx="5022">
                  <c:v>5,022.99</c:v>
                </c:pt>
                <c:pt idx="5023">
                  <c:v>5,024.00</c:v>
                </c:pt>
                <c:pt idx="5024">
                  <c:v>5,024.99</c:v>
                </c:pt>
                <c:pt idx="5025">
                  <c:v>5,025.99</c:v>
                </c:pt>
                <c:pt idx="5026">
                  <c:v>5,027.00</c:v>
                </c:pt>
                <c:pt idx="5027">
                  <c:v>5,028.00</c:v>
                </c:pt>
                <c:pt idx="5028">
                  <c:v>5,028.99</c:v>
                </c:pt>
                <c:pt idx="5029">
                  <c:v>5,030.00</c:v>
                </c:pt>
                <c:pt idx="5030">
                  <c:v>5,031.00</c:v>
                </c:pt>
                <c:pt idx="5031">
                  <c:v>5,031.99</c:v>
                </c:pt>
                <c:pt idx="5032">
                  <c:v>5,032.99</c:v>
                </c:pt>
                <c:pt idx="5033">
                  <c:v>5,034.00</c:v>
                </c:pt>
                <c:pt idx="5034">
                  <c:v>5,034.99</c:v>
                </c:pt>
                <c:pt idx="5035">
                  <c:v>5,035.99</c:v>
                </c:pt>
                <c:pt idx="5036">
                  <c:v>5,037.00</c:v>
                </c:pt>
                <c:pt idx="5037">
                  <c:v>5,038.00</c:v>
                </c:pt>
                <c:pt idx="5038">
                  <c:v>5,038.99</c:v>
                </c:pt>
                <c:pt idx="5039">
                  <c:v>5,040.00</c:v>
                </c:pt>
                <c:pt idx="5040">
                  <c:v>5,041.00</c:v>
                </c:pt>
                <c:pt idx="5041">
                  <c:v>5,041.99</c:v>
                </c:pt>
                <c:pt idx="5042">
                  <c:v>5,042.99</c:v>
                </c:pt>
                <c:pt idx="5043">
                  <c:v>5,044.00</c:v>
                </c:pt>
                <c:pt idx="5044">
                  <c:v>5,045.00</c:v>
                </c:pt>
                <c:pt idx="5045">
                  <c:v>5,045.99</c:v>
                </c:pt>
                <c:pt idx="5046">
                  <c:v>5,047.00</c:v>
                </c:pt>
                <c:pt idx="5047">
                  <c:v>5,048.00</c:v>
                </c:pt>
                <c:pt idx="5048">
                  <c:v>5,048.99</c:v>
                </c:pt>
                <c:pt idx="5049">
                  <c:v>5,050.00</c:v>
                </c:pt>
                <c:pt idx="5050">
                  <c:v>5,051.00</c:v>
                </c:pt>
                <c:pt idx="5051">
                  <c:v>5,051.99</c:v>
                </c:pt>
                <c:pt idx="5052">
                  <c:v>5,052.99</c:v>
                </c:pt>
                <c:pt idx="5053">
                  <c:v>5,054.00</c:v>
                </c:pt>
                <c:pt idx="5054">
                  <c:v>5,055.00</c:v>
                </c:pt>
                <c:pt idx="5055">
                  <c:v>5,055.99</c:v>
                </c:pt>
                <c:pt idx="5056">
                  <c:v>5,057.00</c:v>
                </c:pt>
                <c:pt idx="5057">
                  <c:v>5,058.00</c:v>
                </c:pt>
                <c:pt idx="5058">
                  <c:v>5,058.99</c:v>
                </c:pt>
                <c:pt idx="5059">
                  <c:v>5,060.00</c:v>
                </c:pt>
                <c:pt idx="5060">
                  <c:v>5,061.00</c:v>
                </c:pt>
                <c:pt idx="5061">
                  <c:v>5,061.99</c:v>
                </c:pt>
                <c:pt idx="5062">
                  <c:v>5,062.99</c:v>
                </c:pt>
                <c:pt idx="5063">
                  <c:v>5,064.00</c:v>
                </c:pt>
                <c:pt idx="5064">
                  <c:v>5,065.00</c:v>
                </c:pt>
                <c:pt idx="5065">
                  <c:v>5,065.99</c:v>
                </c:pt>
                <c:pt idx="5066">
                  <c:v>5,067.00</c:v>
                </c:pt>
                <c:pt idx="5067">
                  <c:v>5,068.00</c:v>
                </c:pt>
                <c:pt idx="5068">
                  <c:v>5,068.99</c:v>
                </c:pt>
                <c:pt idx="5069">
                  <c:v>5,070.00</c:v>
                </c:pt>
                <c:pt idx="5070">
                  <c:v>5,071.00</c:v>
                </c:pt>
                <c:pt idx="5071">
                  <c:v>5,071.99</c:v>
                </c:pt>
                <c:pt idx="5072">
                  <c:v>5,072.99</c:v>
                </c:pt>
                <c:pt idx="5073">
                  <c:v>5,074.00</c:v>
                </c:pt>
                <c:pt idx="5074">
                  <c:v>5,075.00</c:v>
                </c:pt>
                <c:pt idx="5075">
                  <c:v>5,075.99</c:v>
                </c:pt>
                <c:pt idx="5076">
                  <c:v>5,077.00</c:v>
                </c:pt>
                <c:pt idx="5077">
                  <c:v>5,078.00</c:v>
                </c:pt>
                <c:pt idx="5078">
                  <c:v>5,078.99</c:v>
                </c:pt>
                <c:pt idx="5079">
                  <c:v>5,080.00</c:v>
                </c:pt>
                <c:pt idx="5080">
                  <c:v>5,081.00</c:v>
                </c:pt>
                <c:pt idx="5081">
                  <c:v>5,081.99</c:v>
                </c:pt>
                <c:pt idx="5082">
                  <c:v>5,082.99</c:v>
                </c:pt>
                <c:pt idx="5083">
                  <c:v>5,084.00</c:v>
                </c:pt>
                <c:pt idx="5084">
                  <c:v>5,085.00</c:v>
                </c:pt>
                <c:pt idx="5085">
                  <c:v>5,085.99</c:v>
                </c:pt>
                <c:pt idx="5086">
                  <c:v>5,087.00</c:v>
                </c:pt>
                <c:pt idx="5087">
                  <c:v>5,088.00</c:v>
                </c:pt>
                <c:pt idx="5088">
                  <c:v>5,088.99</c:v>
                </c:pt>
                <c:pt idx="5089">
                  <c:v>5,090.00</c:v>
                </c:pt>
                <c:pt idx="5090">
                  <c:v>5,091.00</c:v>
                </c:pt>
                <c:pt idx="5091">
                  <c:v>5,091.99</c:v>
                </c:pt>
                <c:pt idx="5092">
                  <c:v>5,092.99</c:v>
                </c:pt>
                <c:pt idx="5093">
                  <c:v>5,094.00</c:v>
                </c:pt>
                <c:pt idx="5094">
                  <c:v>5,095.00</c:v>
                </c:pt>
                <c:pt idx="5095">
                  <c:v>5,095.99</c:v>
                </c:pt>
                <c:pt idx="5096">
                  <c:v>5,097.00</c:v>
                </c:pt>
                <c:pt idx="5097">
                  <c:v>5,098.00</c:v>
                </c:pt>
                <c:pt idx="5098">
                  <c:v>5,098.99</c:v>
                </c:pt>
                <c:pt idx="5099">
                  <c:v>5,100.00</c:v>
                </c:pt>
                <c:pt idx="5100">
                  <c:v>5,101.00</c:v>
                </c:pt>
                <c:pt idx="5101">
                  <c:v>5,101.99</c:v>
                </c:pt>
                <c:pt idx="5102">
                  <c:v>5,102.99</c:v>
                </c:pt>
                <c:pt idx="5103">
                  <c:v>5,104.00</c:v>
                </c:pt>
                <c:pt idx="5104">
                  <c:v>5,105.00</c:v>
                </c:pt>
                <c:pt idx="5105">
                  <c:v>5,105.99</c:v>
                </c:pt>
                <c:pt idx="5106">
                  <c:v>5,107.00</c:v>
                </c:pt>
                <c:pt idx="5107">
                  <c:v>5,108.00</c:v>
                </c:pt>
                <c:pt idx="5108">
                  <c:v>5,108.99</c:v>
                </c:pt>
                <c:pt idx="5109">
                  <c:v>5,110.00</c:v>
                </c:pt>
                <c:pt idx="5110">
                  <c:v>5,111.00</c:v>
                </c:pt>
                <c:pt idx="5111">
                  <c:v>5,111.99</c:v>
                </c:pt>
                <c:pt idx="5112">
                  <c:v>5,112.99</c:v>
                </c:pt>
                <c:pt idx="5113">
                  <c:v>5,114.00</c:v>
                </c:pt>
                <c:pt idx="5114">
                  <c:v>5,115.00</c:v>
                </c:pt>
                <c:pt idx="5115">
                  <c:v>5,115.99</c:v>
                </c:pt>
                <c:pt idx="5116">
                  <c:v>5,117.00</c:v>
                </c:pt>
                <c:pt idx="5117">
                  <c:v>5,118.00</c:v>
                </c:pt>
                <c:pt idx="5118">
                  <c:v>5,118.99</c:v>
                </c:pt>
                <c:pt idx="5119">
                  <c:v>5,120.00</c:v>
                </c:pt>
                <c:pt idx="5120">
                  <c:v>5,121.00</c:v>
                </c:pt>
                <c:pt idx="5121">
                  <c:v>5,121.99</c:v>
                </c:pt>
                <c:pt idx="5122">
                  <c:v>5,122.99</c:v>
                </c:pt>
                <c:pt idx="5123">
                  <c:v>5,124.00</c:v>
                </c:pt>
                <c:pt idx="5124">
                  <c:v>5,125.00</c:v>
                </c:pt>
                <c:pt idx="5125">
                  <c:v>5,125.99</c:v>
                </c:pt>
                <c:pt idx="5126">
                  <c:v>5,127.00</c:v>
                </c:pt>
                <c:pt idx="5127">
                  <c:v>5,128.00</c:v>
                </c:pt>
                <c:pt idx="5128">
                  <c:v>5,128.99</c:v>
                </c:pt>
                <c:pt idx="5129">
                  <c:v>5,130.00</c:v>
                </c:pt>
                <c:pt idx="5130">
                  <c:v>5,131.00</c:v>
                </c:pt>
                <c:pt idx="5131">
                  <c:v>5,131.99</c:v>
                </c:pt>
                <c:pt idx="5132">
                  <c:v>5,132.99</c:v>
                </c:pt>
                <c:pt idx="5133">
                  <c:v>5,134.00</c:v>
                </c:pt>
                <c:pt idx="5134">
                  <c:v>5,135.00</c:v>
                </c:pt>
                <c:pt idx="5135">
                  <c:v>5,135.99</c:v>
                </c:pt>
                <c:pt idx="5136">
                  <c:v>5,137.00</c:v>
                </c:pt>
                <c:pt idx="5137">
                  <c:v>5,138.00</c:v>
                </c:pt>
                <c:pt idx="5138">
                  <c:v>5,138.99</c:v>
                </c:pt>
                <c:pt idx="5139">
                  <c:v>5,140.00</c:v>
                </c:pt>
                <c:pt idx="5140">
                  <c:v>5,141.00</c:v>
                </c:pt>
                <c:pt idx="5141">
                  <c:v>5,141.99</c:v>
                </c:pt>
                <c:pt idx="5142">
                  <c:v>5,142.99</c:v>
                </c:pt>
                <c:pt idx="5143">
                  <c:v>5,144.00</c:v>
                </c:pt>
                <c:pt idx="5144">
                  <c:v>5,145.00</c:v>
                </c:pt>
                <c:pt idx="5145">
                  <c:v>5,145.99</c:v>
                </c:pt>
                <c:pt idx="5146">
                  <c:v>5,147.00</c:v>
                </c:pt>
                <c:pt idx="5147">
                  <c:v>5,148.00</c:v>
                </c:pt>
                <c:pt idx="5148">
                  <c:v>5,148.99</c:v>
                </c:pt>
                <c:pt idx="5149">
                  <c:v>5,150.00</c:v>
                </c:pt>
                <c:pt idx="5150">
                  <c:v>5,151.00</c:v>
                </c:pt>
                <c:pt idx="5151">
                  <c:v>5,151.99</c:v>
                </c:pt>
                <c:pt idx="5152">
                  <c:v>5,152.99</c:v>
                </c:pt>
                <c:pt idx="5153">
                  <c:v>5,154.00</c:v>
                </c:pt>
                <c:pt idx="5154">
                  <c:v>5,155.00</c:v>
                </c:pt>
                <c:pt idx="5155">
                  <c:v>5,155.99</c:v>
                </c:pt>
                <c:pt idx="5156">
                  <c:v>5,157.00</c:v>
                </c:pt>
                <c:pt idx="5157">
                  <c:v>5,158.00</c:v>
                </c:pt>
                <c:pt idx="5158">
                  <c:v>5,158.99</c:v>
                </c:pt>
                <c:pt idx="5159">
                  <c:v>5,160.00</c:v>
                </c:pt>
                <c:pt idx="5160">
                  <c:v>5,161.00</c:v>
                </c:pt>
                <c:pt idx="5161">
                  <c:v>5,161.99</c:v>
                </c:pt>
                <c:pt idx="5162">
                  <c:v>5,162.99</c:v>
                </c:pt>
                <c:pt idx="5163">
                  <c:v>5,164.00</c:v>
                </c:pt>
                <c:pt idx="5164">
                  <c:v>5,165.00</c:v>
                </c:pt>
                <c:pt idx="5165">
                  <c:v>5,165.99</c:v>
                </c:pt>
                <c:pt idx="5166">
                  <c:v>5,167.00</c:v>
                </c:pt>
                <c:pt idx="5167">
                  <c:v>5,168.00</c:v>
                </c:pt>
                <c:pt idx="5168">
                  <c:v>5,168.99</c:v>
                </c:pt>
                <c:pt idx="5169">
                  <c:v>5,169.99</c:v>
                </c:pt>
                <c:pt idx="5170">
                  <c:v>5,171.00</c:v>
                </c:pt>
                <c:pt idx="5171">
                  <c:v>5,171.99</c:v>
                </c:pt>
                <c:pt idx="5172">
                  <c:v>5,172.99</c:v>
                </c:pt>
                <c:pt idx="5173">
                  <c:v>5,174.00</c:v>
                </c:pt>
                <c:pt idx="5174">
                  <c:v>5,175.00</c:v>
                </c:pt>
                <c:pt idx="5175">
                  <c:v>5,175.99</c:v>
                </c:pt>
                <c:pt idx="5176">
                  <c:v>5,177.00</c:v>
                </c:pt>
                <c:pt idx="5177">
                  <c:v>5,178.00</c:v>
                </c:pt>
                <c:pt idx="5178">
                  <c:v>5,178.99</c:v>
                </c:pt>
                <c:pt idx="5179">
                  <c:v>5,179.99</c:v>
                </c:pt>
                <c:pt idx="5180">
                  <c:v>5,181.00</c:v>
                </c:pt>
                <c:pt idx="5181">
                  <c:v>5,182.00</c:v>
                </c:pt>
                <c:pt idx="5182">
                  <c:v>5,182.99</c:v>
                </c:pt>
                <c:pt idx="5183">
                  <c:v>5,184.00</c:v>
                </c:pt>
                <c:pt idx="5184">
                  <c:v>5,185.00</c:v>
                </c:pt>
                <c:pt idx="5185">
                  <c:v>5,185.99</c:v>
                </c:pt>
                <c:pt idx="5186">
                  <c:v>5,187.00</c:v>
                </c:pt>
                <c:pt idx="5187">
                  <c:v>5,188.00</c:v>
                </c:pt>
                <c:pt idx="5188">
                  <c:v>5,188.99</c:v>
                </c:pt>
                <c:pt idx="5189">
                  <c:v>5,189.99</c:v>
                </c:pt>
                <c:pt idx="5190">
                  <c:v>5,191.00</c:v>
                </c:pt>
                <c:pt idx="5191">
                  <c:v>5,192.00</c:v>
                </c:pt>
                <c:pt idx="5192">
                  <c:v>5,192.99</c:v>
                </c:pt>
                <c:pt idx="5193">
                  <c:v>5,194.00</c:v>
                </c:pt>
                <c:pt idx="5194">
                  <c:v>5,195.00</c:v>
                </c:pt>
                <c:pt idx="5195">
                  <c:v>5,195.99</c:v>
                </c:pt>
                <c:pt idx="5196">
                  <c:v>5,197.00</c:v>
                </c:pt>
                <c:pt idx="5197">
                  <c:v>5,198.00</c:v>
                </c:pt>
                <c:pt idx="5198">
                  <c:v>5,198.99</c:v>
                </c:pt>
                <c:pt idx="5199">
                  <c:v>5,199.99</c:v>
                </c:pt>
                <c:pt idx="5200">
                  <c:v>5,201.00</c:v>
                </c:pt>
                <c:pt idx="5201">
                  <c:v>5,202.00</c:v>
                </c:pt>
                <c:pt idx="5202">
                  <c:v>5,202.99</c:v>
                </c:pt>
                <c:pt idx="5203">
                  <c:v>5,204.00</c:v>
                </c:pt>
                <c:pt idx="5204">
                  <c:v>5,205.00</c:v>
                </c:pt>
                <c:pt idx="5205">
                  <c:v>5,205.99</c:v>
                </c:pt>
                <c:pt idx="5206">
                  <c:v>5,207.00</c:v>
                </c:pt>
                <c:pt idx="5207">
                  <c:v>5,208.00</c:v>
                </c:pt>
                <c:pt idx="5208">
                  <c:v>5,208.99</c:v>
                </c:pt>
                <c:pt idx="5209">
                  <c:v>5,209.99</c:v>
                </c:pt>
                <c:pt idx="5210">
                  <c:v>5,211.00</c:v>
                </c:pt>
                <c:pt idx="5211">
                  <c:v>5,212.00</c:v>
                </c:pt>
                <c:pt idx="5212">
                  <c:v>5,212.99</c:v>
                </c:pt>
                <c:pt idx="5213">
                  <c:v>5,214.00</c:v>
                </c:pt>
                <c:pt idx="5214">
                  <c:v>5,215.00</c:v>
                </c:pt>
                <c:pt idx="5215">
                  <c:v>5,215.99</c:v>
                </c:pt>
                <c:pt idx="5216">
                  <c:v>5,216.99</c:v>
                </c:pt>
                <c:pt idx="5217">
                  <c:v>5,218.00</c:v>
                </c:pt>
                <c:pt idx="5218">
                  <c:v>5,218.99</c:v>
                </c:pt>
                <c:pt idx="5219">
                  <c:v>5,219.99</c:v>
                </c:pt>
                <c:pt idx="5220">
                  <c:v>5,221.00</c:v>
                </c:pt>
                <c:pt idx="5221">
                  <c:v>5,222.00</c:v>
                </c:pt>
                <c:pt idx="5222">
                  <c:v>5,222.99</c:v>
                </c:pt>
                <c:pt idx="5223">
                  <c:v>5,224.00</c:v>
                </c:pt>
                <c:pt idx="5224">
                  <c:v>5,225.00</c:v>
                </c:pt>
                <c:pt idx="5225">
                  <c:v>5,225.99</c:v>
                </c:pt>
                <c:pt idx="5226">
                  <c:v>5,226.99</c:v>
                </c:pt>
                <c:pt idx="5227">
                  <c:v>5,228.00</c:v>
                </c:pt>
                <c:pt idx="5228">
                  <c:v>5,229.00</c:v>
                </c:pt>
                <c:pt idx="5229">
                  <c:v>5,229.99</c:v>
                </c:pt>
                <c:pt idx="5230">
                  <c:v>5,231.00</c:v>
                </c:pt>
                <c:pt idx="5231">
                  <c:v>5,232.00</c:v>
                </c:pt>
                <c:pt idx="5232">
                  <c:v>5,232.99</c:v>
                </c:pt>
                <c:pt idx="5233">
                  <c:v>5,234.00</c:v>
                </c:pt>
                <c:pt idx="5234">
                  <c:v>5,235.00</c:v>
                </c:pt>
                <c:pt idx="5235">
                  <c:v>5,235.99</c:v>
                </c:pt>
                <c:pt idx="5236">
                  <c:v>5,236.99</c:v>
                </c:pt>
                <c:pt idx="5237">
                  <c:v>5,238.00</c:v>
                </c:pt>
                <c:pt idx="5238">
                  <c:v>5,239.00</c:v>
                </c:pt>
                <c:pt idx="5239">
                  <c:v>5,239.99</c:v>
                </c:pt>
                <c:pt idx="5240">
                  <c:v>5,241.00</c:v>
                </c:pt>
                <c:pt idx="5241">
                  <c:v>5,242.00</c:v>
                </c:pt>
                <c:pt idx="5242">
                  <c:v>5,242.99</c:v>
                </c:pt>
                <c:pt idx="5243">
                  <c:v>5,244.00</c:v>
                </c:pt>
                <c:pt idx="5244">
                  <c:v>5,245.00</c:v>
                </c:pt>
                <c:pt idx="5245">
                  <c:v>5,245.99</c:v>
                </c:pt>
                <c:pt idx="5246">
                  <c:v>5,246.99</c:v>
                </c:pt>
                <c:pt idx="5247">
                  <c:v>5,248.00</c:v>
                </c:pt>
                <c:pt idx="5248">
                  <c:v>5,249.00</c:v>
                </c:pt>
                <c:pt idx="5249">
                  <c:v>5,249.99</c:v>
                </c:pt>
                <c:pt idx="5250">
                  <c:v>5,251.00</c:v>
                </c:pt>
                <c:pt idx="5251">
                  <c:v>5,252.00</c:v>
                </c:pt>
                <c:pt idx="5252">
                  <c:v>5,252.99</c:v>
                </c:pt>
                <c:pt idx="5253">
                  <c:v>5,254.00</c:v>
                </c:pt>
                <c:pt idx="5254">
                  <c:v>5,255.00</c:v>
                </c:pt>
                <c:pt idx="5255">
                  <c:v>5,255.99</c:v>
                </c:pt>
                <c:pt idx="5256">
                  <c:v>5,256.99</c:v>
                </c:pt>
                <c:pt idx="5257">
                  <c:v>5,258.00</c:v>
                </c:pt>
                <c:pt idx="5258">
                  <c:v>5,259.00</c:v>
                </c:pt>
                <c:pt idx="5259">
                  <c:v>5,259.99</c:v>
                </c:pt>
                <c:pt idx="5260">
                  <c:v>5,261.00</c:v>
                </c:pt>
                <c:pt idx="5261">
                  <c:v>5,262.00</c:v>
                </c:pt>
                <c:pt idx="5262">
                  <c:v>5,262.99</c:v>
                </c:pt>
                <c:pt idx="5263">
                  <c:v>5,263.99</c:v>
                </c:pt>
                <c:pt idx="5264">
                  <c:v>5,265.00</c:v>
                </c:pt>
                <c:pt idx="5265">
                  <c:v>5,266.00</c:v>
                </c:pt>
                <c:pt idx="5266">
                  <c:v>5,266.99</c:v>
                </c:pt>
                <c:pt idx="5267">
                  <c:v>5,268.00</c:v>
                </c:pt>
                <c:pt idx="5268">
                  <c:v>5,269.00</c:v>
                </c:pt>
                <c:pt idx="5269">
                  <c:v>5,269.99</c:v>
                </c:pt>
                <c:pt idx="5270">
                  <c:v>5,271.00</c:v>
                </c:pt>
                <c:pt idx="5271">
                  <c:v>5,272.00</c:v>
                </c:pt>
                <c:pt idx="5272">
                  <c:v>5,272.99</c:v>
                </c:pt>
                <c:pt idx="5273">
                  <c:v>5,273.99</c:v>
                </c:pt>
                <c:pt idx="5274">
                  <c:v>5,275.00</c:v>
                </c:pt>
                <c:pt idx="5275">
                  <c:v>5,275.99</c:v>
                </c:pt>
                <c:pt idx="5276">
                  <c:v>5,276.99</c:v>
                </c:pt>
                <c:pt idx="5277">
                  <c:v>5,278.00</c:v>
                </c:pt>
                <c:pt idx="5278">
                  <c:v>5,279.00</c:v>
                </c:pt>
                <c:pt idx="5279">
                  <c:v>5,279.99</c:v>
                </c:pt>
                <c:pt idx="5280">
                  <c:v>5,281.00</c:v>
                </c:pt>
                <c:pt idx="5281">
                  <c:v>5,282.00</c:v>
                </c:pt>
                <c:pt idx="5282">
                  <c:v>5,282.99</c:v>
                </c:pt>
                <c:pt idx="5283">
                  <c:v>5,283.99</c:v>
                </c:pt>
                <c:pt idx="5284">
                  <c:v>5,285.00</c:v>
                </c:pt>
                <c:pt idx="5285">
                  <c:v>5,285.99</c:v>
                </c:pt>
                <c:pt idx="5286">
                  <c:v>5,286.99</c:v>
                </c:pt>
                <c:pt idx="5287">
                  <c:v>5,288.00</c:v>
                </c:pt>
                <c:pt idx="5288">
                  <c:v>5,289.00</c:v>
                </c:pt>
                <c:pt idx="5289">
                  <c:v>5,289.99</c:v>
                </c:pt>
                <c:pt idx="5290">
                  <c:v>5,291.00</c:v>
                </c:pt>
                <c:pt idx="5291">
                  <c:v>5,292.00</c:v>
                </c:pt>
                <c:pt idx="5292">
                  <c:v>5,292.99</c:v>
                </c:pt>
                <c:pt idx="5293">
                  <c:v>5,293.99</c:v>
                </c:pt>
                <c:pt idx="5294">
                  <c:v>5,295.00</c:v>
                </c:pt>
                <c:pt idx="5295">
                  <c:v>5,296.00</c:v>
                </c:pt>
                <c:pt idx="5296">
                  <c:v>5,296.99</c:v>
                </c:pt>
                <c:pt idx="5297">
                  <c:v>5,298.00</c:v>
                </c:pt>
                <c:pt idx="5298">
                  <c:v>5,299.00</c:v>
                </c:pt>
                <c:pt idx="5299">
                  <c:v>5,299.99</c:v>
                </c:pt>
                <c:pt idx="5300">
                  <c:v>5,301.00</c:v>
                </c:pt>
                <c:pt idx="5301">
                  <c:v>5,302.00</c:v>
                </c:pt>
                <c:pt idx="5302">
                  <c:v>5,302.99</c:v>
                </c:pt>
                <c:pt idx="5303">
                  <c:v>5,303.99</c:v>
                </c:pt>
                <c:pt idx="5304">
                  <c:v>5,305.00</c:v>
                </c:pt>
                <c:pt idx="5305">
                  <c:v>5,306.00</c:v>
                </c:pt>
                <c:pt idx="5306">
                  <c:v>5,306.99</c:v>
                </c:pt>
                <c:pt idx="5307">
                  <c:v>5,308.00</c:v>
                </c:pt>
                <c:pt idx="5308">
                  <c:v>5,309.00</c:v>
                </c:pt>
                <c:pt idx="5309">
                  <c:v>5,309.99</c:v>
                </c:pt>
                <c:pt idx="5310">
                  <c:v>5,311.00</c:v>
                </c:pt>
                <c:pt idx="5311">
                  <c:v>5,312.00</c:v>
                </c:pt>
                <c:pt idx="5312">
                  <c:v>5,312.99</c:v>
                </c:pt>
                <c:pt idx="5313">
                  <c:v>5,313.99</c:v>
                </c:pt>
                <c:pt idx="5314">
                  <c:v>5,315.00</c:v>
                </c:pt>
                <c:pt idx="5315">
                  <c:v>5,316.00</c:v>
                </c:pt>
                <c:pt idx="5316">
                  <c:v>5,316.99</c:v>
                </c:pt>
                <c:pt idx="5317">
                  <c:v>5,318.00</c:v>
                </c:pt>
                <c:pt idx="5318">
                  <c:v>5,319.00</c:v>
                </c:pt>
                <c:pt idx="5319">
                  <c:v>5,319.99</c:v>
                </c:pt>
                <c:pt idx="5320">
                  <c:v>5,321.00</c:v>
                </c:pt>
                <c:pt idx="5321">
                  <c:v>5,322.00</c:v>
                </c:pt>
                <c:pt idx="5322">
                  <c:v>5,322.99</c:v>
                </c:pt>
                <c:pt idx="5323">
                  <c:v>5,323.99</c:v>
                </c:pt>
                <c:pt idx="5324">
                  <c:v>5,325.00</c:v>
                </c:pt>
                <c:pt idx="5325">
                  <c:v>5,326.00</c:v>
                </c:pt>
                <c:pt idx="5326">
                  <c:v>5,326.99</c:v>
                </c:pt>
                <c:pt idx="5327">
                  <c:v>5,328.00</c:v>
                </c:pt>
                <c:pt idx="5328">
                  <c:v>5,329.00</c:v>
                </c:pt>
                <c:pt idx="5329">
                  <c:v>5,329.99</c:v>
                </c:pt>
                <c:pt idx="5330">
                  <c:v>5,330.99</c:v>
                </c:pt>
                <c:pt idx="5331">
                  <c:v>5,332.00</c:v>
                </c:pt>
                <c:pt idx="5332">
                  <c:v>5,333.00</c:v>
                </c:pt>
                <c:pt idx="5333">
                  <c:v>5,333.99</c:v>
                </c:pt>
                <c:pt idx="5334">
                  <c:v>5,335.00</c:v>
                </c:pt>
                <c:pt idx="5335">
                  <c:v>5,336.00</c:v>
                </c:pt>
                <c:pt idx="5336">
                  <c:v>5,336.99</c:v>
                </c:pt>
                <c:pt idx="5337">
                  <c:v>5,338.00</c:v>
                </c:pt>
                <c:pt idx="5338">
                  <c:v>5,339.00</c:v>
                </c:pt>
                <c:pt idx="5339">
                  <c:v>5,339.99</c:v>
                </c:pt>
                <c:pt idx="5340">
                  <c:v>5,340.99</c:v>
                </c:pt>
                <c:pt idx="5341">
                  <c:v>5,342.00</c:v>
                </c:pt>
                <c:pt idx="5342">
                  <c:v>5,343.00</c:v>
                </c:pt>
                <c:pt idx="5343">
                  <c:v>5,343.99</c:v>
                </c:pt>
                <c:pt idx="5344">
                  <c:v>5,345.00</c:v>
                </c:pt>
                <c:pt idx="5345">
                  <c:v>5,346.00</c:v>
                </c:pt>
                <c:pt idx="5346">
                  <c:v>5,346.99</c:v>
                </c:pt>
                <c:pt idx="5347">
                  <c:v>5,348.00</c:v>
                </c:pt>
                <c:pt idx="5348">
                  <c:v>5,349.00</c:v>
                </c:pt>
                <c:pt idx="5349">
                  <c:v>5,349.99</c:v>
                </c:pt>
                <c:pt idx="5350">
                  <c:v>5,350.99</c:v>
                </c:pt>
                <c:pt idx="5351">
                  <c:v>5,352.00</c:v>
                </c:pt>
                <c:pt idx="5352">
                  <c:v>5,353.00</c:v>
                </c:pt>
                <c:pt idx="5353">
                  <c:v>5,353.99</c:v>
                </c:pt>
                <c:pt idx="5354">
                  <c:v>5,355.00</c:v>
                </c:pt>
                <c:pt idx="5355">
                  <c:v>5,356.00</c:v>
                </c:pt>
                <c:pt idx="5356">
                  <c:v>5,356.99</c:v>
                </c:pt>
                <c:pt idx="5357">
                  <c:v>5,358.00</c:v>
                </c:pt>
                <c:pt idx="5358">
                  <c:v>5,359.00</c:v>
                </c:pt>
                <c:pt idx="5359">
                  <c:v>5,359.99</c:v>
                </c:pt>
                <c:pt idx="5360">
                  <c:v>5,360.99</c:v>
                </c:pt>
                <c:pt idx="5361">
                  <c:v>5,362.00</c:v>
                </c:pt>
                <c:pt idx="5362">
                  <c:v>5,363.00</c:v>
                </c:pt>
                <c:pt idx="5363">
                  <c:v>5,363.99</c:v>
                </c:pt>
                <c:pt idx="5364">
                  <c:v>5,365.00</c:v>
                </c:pt>
                <c:pt idx="5365">
                  <c:v>5,366.00</c:v>
                </c:pt>
                <c:pt idx="5366">
                  <c:v>5,366.99</c:v>
                </c:pt>
                <c:pt idx="5367">
                  <c:v>5,368.00</c:v>
                </c:pt>
                <c:pt idx="5368">
                  <c:v>5,369.00</c:v>
                </c:pt>
                <c:pt idx="5369">
                  <c:v>5,369.99</c:v>
                </c:pt>
                <c:pt idx="5370">
                  <c:v>5,370.99</c:v>
                </c:pt>
                <c:pt idx="5371">
                  <c:v>5,372.00</c:v>
                </c:pt>
                <c:pt idx="5372">
                  <c:v>5,373.00</c:v>
                </c:pt>
                <c:pt idx="5373">
                  <c:v>5,373.99</c:v>
                </c:pt>
                <c:pt idx="5374">
                  <c:v>5,375.00</c:v>
                </c:pt>
                <c:pt idx="5375">
                  <c:v>5,376.00</c:v>
                </c:pt>
                <c:pt idx="5376">
                  <c:v>5,376.99</c:v>
                </c:pt>
                <c:pt idx="5377">
                  <c:v>5,377.99</c:v>
                </c:pt>
                <c:pt idx="5378">
                  <c:v>5,379.00</c:v>
                </c:pt>
                <c:pt idx="5379">
                  <c:v>5,379.99</c:v>
                </c:pt>
                <c:pt idx="5380">
                  <c:v>5,380.99</c:v>
                </c:pt>
                <c:pt idx="5381">
                  <c:v>5,382.00</c:v>
                </c:pt>
                <c:pt idx="5382">
                  <c:v>5,383.00</c:v>
                </c:pt>
                <c:pt idx="5383">
                  <c:v>5,383.99</c:v>
                </c:pt>
                <c:pt idx="5384">
                  <c:v>5,385.00</c:v>
                </c:pt>
                <c:pt idx="5385">
                  <c:v>5,386.00</c:v>
                </c:pt>
                <c:pt idx="5386">
                  <c:v>5,386.99</c:v>
                </c:pt>
                <c:pt idx="5387">
                  <c:v>5,387.99</c:v>
                </c:pt>
                <c:pt idx="5388">
                  <c:v>5,389.00</c:v>
                </c:pt>
                <c:pt idx="5389">
                  <c:v>5,390.00</c:v>
                </c:pt>
                <c:pt idx="5390">
                  <c:v>5,390.99</c:v>
                </c:pt>
                <c:pt idx="5391">
                  <c:v>5,392.00</c:v>
                </c:pt>
                <c:pt idx="5392">
                  <c:v>5,393.00</c:v>
                </c:pt>
                <c:pt idx="5393">
                  <c:v>5,393.99</c:v>
                </c:pt>
                <c:pt idx="5394">
                  <c:v>5,395.00</c:v>
                </c:pt>
                <c:pt idx="5395">
                  <c:v>5,396.00</c:v>
                </c:pt>
                <c:pt idx="5396">
                  <c:v>5,396.99</c:v>
                </c:pt>
                <c:pt idx="5397">
                  <c:v>5,397.99</c:v>
                </c:pt>
                <c:pt idx="5398">
                  <c:v>5,399.00</c:v>
                </c:pt>
                <c:pt idx="5399">
                  <c:v>5,400.00</c:v>
                </c:pt>
                <c:pt idx="5400">
                  <c:v>5,400.99</c:v>
                </c:pt>
                <c:pt idx="5401">
                  <c:v>5,402.00</c:v>
                </c:pt>
                <c:pt idx="5402">
                  <c:v>5,403.00</c:v>
                </c:pt>
                <c:pt idx="5403">
                  <c:v>5,403.99</c:v>
                </c:pt>
                <c:pt idx="5404">
                  <c:v>5,405.00</c:v>
                </c:pt>
                <c:pt idx="5405">
                  <c:v>5,406.00</c:v>
                </c:pt>
                <c:pt idx="5406">
                  <c:v>5,406.99</c:v>
                </c:pt>
                <c:pt idx="5407">
                  <c:v>5,407.99</c:v>
                </c:pt>
                <c:pt idx="5408">
                  <c:v>5,409.00</c:v>
                </c:pt>
                <c:pt idx="5409">
                  <c:v>5,410.00</c:v>
                </c:pt>
                <c:pt idx="5410">
                  <c:v>5,410.99</c:v>
                </c:pt>
                <c:pt idx="5411">
                  <c:v>5,412.00</c:v>
                </c:pt>
                <c:pt idx="5412">
                  <c:v>5,413.00</c:v>
                </c:pt>
                <c:pt idx="5413">
                  <c:v>5,413.99</c:v>
                </c:pt>
                <c:pt idx="5414">
                  <c:v>5,415.00</c:v>
                </c:pt>
                <c:pt idx="5415">
                  <c:v>5,416.00</c:v>
                </c:pt>
                <c:pt idx="5416">
                  <c:v>5,416.99</c:v>
                </c:pt>
                <c:pt idx="5417">
                  <c:v>5,417.99</c:v>
                </c:pt>
                <c:pt idx="5418">
                  <c:v>5,419.00</c:v>
                </c:pt>
                <c:pt idx="5419">
                  <c:v>5,420.00</c:v>
                </c:pt>
                <c:pt idx="5420">
                  <c:v>5,420.99</c:v>
                </c:pt>
                <c:pt idx="5421">
                  <c:v>5,422.00</c:v>
                </c:pt>
                <c:pt idx="5422">
                  <c:v>5,423.00</c:v>
                </c:pt>
                <c:pt idx="5423">
                  <c:v>5,423.99</c:v>
                </c:pt>
                <c:pt idx="5424">
                  <c:v>5,424.99</c:v>
                </c:pt>
                <c:pt idx="5425">
                  <c:v>5,426.00</c:v>
                </c:pt>
                <c:pt idx="5426">
                  <c:v>5,426.99</c:v>
                </c:pt>
                <c:pt idx="5427">
                  <c:v>5,427.99</c:v>
                </c:pt>
                <c:pt idx="5428">
                  <c:v>5,429.00</c:v>
                </c:pt>
                <c:pt idx="5429">
                  <c:v>5,430.00</c:v>
                </c:pt>
                <c:pt idx="5430">
                  <c:v>5,430.99</c:v>
                </c:pt>
                <c:pt idx="5431">
                  <c:v>5,432.00</c:v>
                </c:pt>
                <c:pt idx="5432">
                  <c:v>5,433.00</c:v>
                </c:pt>
                <c:pt idx="5433">
                  <c:v>5,433.99</c:v>
                </c:pt>
                <c:pt idx="5434">
                  <c:v>5,434.99</c:v>
                </c:pt>
                <c:pt idx="5435">
                  <c:v>5,436.00</c:v>
                </c:pt>
                <c:pt idx="5436">
                  <c:v>5,437.00</c:v>
                </c:pt>
                <c:pt idx="5437">
                  <c:v>5,437.99</c:v>
                </c:pt>
                <c:pt idx="5438">
                  <c:v>5,439.00</c:v>
                </c:pt>
                <c:pt idx="5439">
                  <c:v>5,440.00</c:v>
                </c:pt>
                <c:pt idx="5440">
                  <c:v>5,440.99</c:v>
                </c:pt>
                <c:pt idx="5441">
                  <c:v>5,442.00</c:v>
                </c:pt>
                <c:pt idx="5442">
                  <c:v>5,443.00</c:v>
                </c:pt>
                <c:pt idx="5443">
                  <c:v>5,443.99</c:v>
                </c:pt>
                <c:pt idx="5444">
                  <c:v>5,444.99</c:v>
                </c:pt>
                <c:pt idx="5445">
                  <c:v>5,446.00</c:v>
                </c:pt>
                <c:pt idx="5446">
                  <c:v>5,447.00</c:v>
                </c:pt>
                <c:pt idx="5447">
                  <c:v>5,447.99</c:v>
                </c:pt>
                <c:pt idx="5448">
                  <c:v>5,449.00</c:v>
                </c:pt>
                <c:pt idx="5449">
                  <c:v>5,450.00</c:v>
                </c:pt>
                <c:pt idx="5450">
                  <c:v>5,450.99</c:v>
                </c:pt>
                <c:pt idx="5451">
                  <c:v>5,452.00</c:v>
                </c:pt>
                <c:pt idx="5452">
                  <c:v>5,453.00</c:v>
                </c:pt>
                <c:pt idx="5453">
                  <c:v>5,453.99</c:v>
                </c:pt>
                <c:pt idx="5454">
                  <c:v>5,454.99</c:v>
                </c:pt>
                <c:pt idx="5455">
                  <c:v>5,456.00</c:v>
                </c:pt>
                <c:pt idx="5456">
                  <c:v>5,457.00</c:v>
                </c:pt>
                <c:pt idx="5457">
                  <c:v>5,457.99</c:v>
                </c:pt>
                <c:pt idx="5458">
                  <c:v>5,459.00</c:v>
                </c:pt>
                <c:pt idx="5459">
                  <c:v>5,460.00</c:v>
                </c:pt>
                <c:pt idx="5460">
                  <c:v>5,460.99</c:v>
                </c:pt>
                <c:pt idx="5461">
                  <c:v>5,462.00</c:v>
                </c:pt>
                <c:pt idx="5462">
                  <c:v>5,463.00</c:v>
                </c:pt>
                <c:pt idx="5463">
                  <c:v>5,463.99</c:v>
                </c:pt>
                <c:pt idx="5464">
                  <c:v>5,464.99</c:v>
                </c:pt>
                <c:pt idx="5465">
                  <c:v>5,466.00</c:v>
                </c:pt>
                <c:pt idx="5466">
                  <c:v>5,467.00</c:v>
                </c:pt>
                <c:pt idx="5467">
                  <c:v>5,467.99</c:v>
                </c:pt>
                <c:pt idx="5468">
                  <c:v>5,469.00</c:v>
                </c:pt>
                <c:pt idx="5469">
                  <c:v>5,470.00</c:v>
                </c:pt>
                <c:pt idx="5470">
                  <c:v>5,470.99</c:v>
                </c:pt>
                <c:pt idx="5471">
                  <c:v>5,472.00</c:v>
                </c:pt>
                <c:pt idx="5472">
                  <c:v>5,473.00</c:v>
                </c:pt>
                <c:pt idx="5473">
                  <c:v>5,473.99</c:v>
                </c:pt>
                <c:pt idx="5474">
                  <c:v>5,474.99</c:v>
                </c:pt>
                <c:pt idx="5475">
                  <c:v>5,476.00</c:v>
                </c:pt>
                <c:pt idx="5476">
                  <c:v>5,477.00</c:v>
                </c:pt>
                <c:pt idx="5477">
                  <c:v>5,477.99</c:v>
                </c:pt>
                <c:pt idx="5478">
                  <c:v>5,479.00</c:v>
                </c:pt>
                <c:pt idx="5479">
                  <c:v>5,480.00</c:v>
                </c:pt>
                <c:pt idx="5480">
                  <c:v>5,480.99</c:v>
                </c:pt>
                <c:pt idx="5481">
                  <c:v>5,481.99</c:v>
                </c:pt>
                <c:pt idx="5482">
                  <c:v>5,483.00</c:v>
                </c:pt>
                <c:pt idx="5483">
                  <c:v>5,483.99</c:v>
                </c:pt>
                <c:pt idx="5484">
                  <c:v>5,484.99</c:v>
                </c:pt>
                <c:pt idx="5485">
                  <c:v>5,486.00</c:v>
                </c:pt>
                <c:pt idx="5486">
                  <c:v>5,487.00</c:v>
                </c:pt>
                <c:pt idx="5487">
                  <c:v>5,487.99</c:v>
                </c:pt>
                <c:pt idx="5488">
                  <c:v>5,489.00</c:v>
                </c:pt>
                <c:pt idx="5489">
                  <c:v>5,490.00</c:v>
                </c:pt>
                <c:pt idx="5490">
                  <c:v>5,490.99</c:v>
                </c:pt>
                <c:pt idx="5491">
                  <c:v>5,491.99</c:v>
                </c:pt>
                <c:pt idx="5492">
                  <c:v>5,493.00</c:v>
                </c:pt>
                <c:pt idx="5493">
                  <c:v>5,494.00</c:v>
                </c:pt>
                <c:pt idx="5494">
                  <c:v>5,494.99</c:v>
                </c:pt>
                <c:pt idx="5495">
                  <c:v>5,496.00</c:v>
                </c:pt>
                <c:pt idx="5496">
                  <c:v>5,497.00</c:v>
                </c:pt>
                <c:pt idx="5497">
                  <c:v>5,497.99</c:v>
                </c:pt>
                <c:pt idx="5498">
                  <c:v>5,499.00</c:v>
                </c:pt>
                <c:pt idx="5499">
                  <c:v>5,500.00</c:v>
                </c:pt>
                <c:pt idx="5500">
                  <c:v>5,500.99</c:v>
                </c:pt>
                <c:pt idx="5501">
                  <c:v>5,501.99</c:v>
                </c:pt>
                <c:pt idx="5502">
                  <c:v>5,503.00</c:v>
                </c:pt>
                <c:pt idx="5503">
                  <c:v>5,504.00</c:v>
                </c:pt>
                <c:pt idx="5504">
                  <c:v>5,504.99</c:v>
                </c:pt>
                <c:pt idx="5505">
                  <c:v>5,506.00</c:v>
                </c:pt>
                <c:pt idx="5506">
                  <c:v>5,507.00</c:v>
                </c:pt>
                <c:pt idx="5507">
                  <c:v>5,507.99</c:v>
                </c:pt>
                <c:pt idx="5508">
                  <c:v>5,509.00</c:v>
                </c:pt>
                <c:pt idx="5509">
                  <c:v>5,510.00</c:v>
                </c:pt>
                <c:pt idx="5510">
                  <c:v>5,510.99</c:v>
                </c:pt>
                <c:pt idx="5511">
                  <c:v>5,511.99</c:v>
                </c:pt>
                <c:pt idx="5512">
                  <c:v>5,513.00</c:v>
                </c:pt>
                <c:pt idx="5513">
                  <c:v>5,514.00</c:v>
                </c:pt>
                <c:pt idx="5514">
                  <c:v>5,514.99</c:v>
                </c:pt>
                <c:pt idx="5515">
                  <c:v>5,516.00</c:v>
                </c:pt>
                <c:pt idx="5516">
                  <c:v>5,517.00</c:v>
                </c:pt>
                <c:pt idx="5517">
                  <c:v>5,517.99</c:v>
                </c:pt>
                <c:pt idx="5518">
                  <c:v>5,518.99</c:v>
                </c:pt>
                <c:pt idx="5519">
                  <c:v>5,520.00</c:v>
                </c:pt>
                <c:pt idx="5520">
                  <c:v>5,521.00</c:v>
                </c:pt>
                <c:pt idx="5521">
                  <c:v>5,521.99</c:v>
                </c:pt>
                <c:pt idx="5522">
                  <c:v>5,523.00</c:v>
                </c:pt>
                <c:pt idx="5523">
                  <c:v>5,524.00</c:v>
                </c:pt>
                <c:pt idx="5524">
                  <c:v>5,524.99</c:v>
                </c:pt>
                <c:pt idx="5525">
                  <c:v>5,526.00</c:v>
                </c:pt>
                <c:pt idx="5526">
                  <c:v>5,527.00</c:v>
                </c:pt>
                <c:pt idx="5527">
                  <c:v>5,527.99</c:v>
                </c:pt>
                <c:pt idx="5528">
                  <c:v>5,528.99</c:v>
                </c:pt>
                <c:pt idx="5529">
                  <c:v>5,530.00</c:v>
                </c:pt>
                <c:pt idx="5530">
                  <c:v>5,531.00</c:v>
                </c:pt>
                <c:pt idx="5531">
                  <c:v>5,531.99</c:v>
                </c:pt>
                <c:pt idx="5532">
                  <c:v>5,533.00</c:v>
                </c:pt>
                <c:pt idx="5533">
                  <c:v>5,534.00</c:v>
                </c:pt>
                <c:pt idx="5534">
                  <c:v>5,534.99</c:v>
                </c:pt>
                <c:pt idx="5535">
                  <c:v>5,536.00</c:v>
                </c:pt>
                <c:pt idx="5536">
                  <c:v>5,537.00</c:v>
                </c:pt>
                <c:pt idx="5537">
                  <c:v>5,537.99</c:v>
                </c:pt>
                <c:pt idx="5538">
                  <c:v>5,538.99</c:v>
                </c:pt>
                <c:pt idx="5539">
                  <c:v>5,540.00</c:v>
                </c:pt>
                <c:pt idx="5540">
                  <c:v>5,541.00</c:v>
                </c:pt>
                <c:pt idx="5541">
                  <c:v>5,541.99</c:v>
                </c:pt>
                <c:pt idx="5542">
                  <c:v>5,543.00</c:v>
                </c:pt>
                <c:pt idx="5543">
                  <c:v>5,544.00</c:v>
                </c:pt>
                <c:pt idx="5544">
                  <c:v>5,544.99</c:v>
                </c:pt>
                <c:pt idx="5545">
                  <c:v>5,546.00</c:v>
                </c:pt>
                <c:pt idx="5546">
                  <c:v>5,547.00</c:v>
                </c:pt>
                <c:pt idx="5547">
                  <c:v>5,547.99</c:v>
                </c:pt>
                <c:pt idx="5548">
                  <c:v>5,548.99</c:v>
                </c:pt>
                <c:pt idx="5549">
                  <c:v>5,550.00</c:v>
                </c:pt>
                <c:pt idx="5550">
                  <c:v>5,551.00</c:v>
                </c:pt>
                <c:pt idx="5551">
                  <c:v>5,551.99</c:v>
                </c:pt>
                <c:pt idx="5552">
                  <c:v>5,553.00</c:v>
                </c:pt>
                <c:pt idx="5553">
                  <c:v>5,554.00</c:v>
                </c:pt>
                <c:pt idx="5554">
                  <c:v>5,554.99</c:v>
                </c:pt>
                <c:pt idx="5555">
                  <c:v>5,555.99</c:v>
                </c:pt>
                <c:pt idx="5556">
                  <c:v>5,557.00</c:v>
                </c:pt>
                <c:pt idx="5557">
                  <c:v>5,557.99</c:v>
                </c:pt>
                <c:pt idx="5558">
                  <c:v>5,558.99</c:v>
                </c:pt>
                <c:pt idx="5559">
                  <c:v>5,560.00</c:v>
                </c:pt>
                <c:pt idx="5560">
                  <c:v>5,561.00</c:v>
                </c:pt>
                <c:pt idx="5561">
                  <c:v>5,561.99</c:v>
                </c:pt>
                <c:pt idx="5562">
                  <c:v>5,563.00</c:v>
                </c:pt>
                <c:pt idx="5563">
                  <c:v>5,564.00</c:v>
                </c:pt>
                <c:pt idx="5564">
                  <c:v>5,564.99</c:v>
                </c:pt>
                <c:pt idx="5565">
                  <c:v>5,565.99</c:v>
                </c:pt>
                <c:pt idx="5566">
                  <c:v>5,567.00</c:v>
                </c:pt>
                <c:pt idx="5567">
                  <c:v>5,568.00</c:v>
                </c:pt>
                <c:pt idx="5568">
                  <c:v>5,568.99</c:v>
                </c:pt>
                <c:pt idx="5569">
                  <c:v>5,570.00</c:v>
                </c:pt>
                <c:pt idx="5570">
                  <c:v>5,571.00</c:v>
                </c:pt>
                <c:pt idx="5571">
                  <c:v>5,571.99</c:v>
                </c:pt>
                <c:pt idx="5572">
                  <c:v>5,573.00</c:v>
                </c:pt>
                <c:pt idx="5573">
                  <c:v>5,574.00</c:v>
                </c:pt>
                <c:pt idx="5574">
                  <c:v>5,574.99</c:v>
                </c:pt>
                <c:pt idx="5575">
                  <c:v>5,575.99</c:v>
                </c:pt>
                <c:pt idx="5576">
                  <c:v>5,577.00</c:v>
                </c:pt>
                <c:pt idx="5577">
                  <c:v>5,578.00</c:v>
                </c:pt>
                <c:pt idx="5578">
                  <c:v>5,578.99</c:v>
                </c:pt>
                <c:pt idx="5579">
                  <c:v>5,580.00</c:v>
                </c:pt>
                <c:pt idx="5580">
                  <c:v>5,581.00</c:v>
                </c:pt>
                <c:pt idx="5581">
                  <c:v>5,581.99</c:v>
                </c:pt>
                <c:pt idx="5582">
                  <c:v>5,582.99</c:v>
                </c:pt>
                <c:pt idx="5583">
                  <c:v>5,584.00</c:v>
                </c:pt>
                <c:pt idx="5584">
                  <c:v>5,585.00</c:v>
                </c:pt>
                <c:pt idx="5585">
                  <c:v>5,585.99</c:v>
                </c:pt>
                <c:pt idx="5586">
                  <c:v>5,587.00</c:v>
                </c:pt>
                <c:pt idx="5587">
                  <c:v>5,588.00</c:v>
                </c:pt>
                <c:pt idx="5588">
                  <c:v>5,588.99</c:v>
                </c:pt>
                <c:pt idx="5589">
                  <c:v>5,590.00</c:v>
                </c:pt>
                <c:pt idx="5590">
                  <c:v>5,591.00</c:v>
                </c:pt>
                <c:pt idx="5591">
                  <c:v>5,591.99</c:v>
                </c:pt>
                <c:pt idx="5592">
                  <c:v>5,592.99</c:v>
                </c:pt>
                <c:pt idx="5593">
                  <c:v>5,594.00</c:v>
                </c:pt>
                <c:pt idx="5594">
                  <c:v>5,595.00</c:v>
                </c:pt>
                <c:pt idx="5595">
                  <c:v>5,595.99</c:v>
                </c:pt>
                <c:pt idx="5596">
                  <c:v>5,597.00</c:v>
                </c:pt>
                <c:pt idx="5597">
                  <c:v>5,598.00</c:v>
                </c:pt>
                <c:pt idx="5598">
                  <c:v>5,598.99</c:v>
                </c:pt>
                <c:pt idx="5599">
                  <c:v>5,600.00</c:v>
                </c:pt>
                <c:pt idx="5600">
                  <c:v>5,601.00</c:v>
                </c:pt>
                <c:pt idx="5601">
                  <c:v>5,601.99</c:v>
                </c:pt>
                <c:pt idx="5602">
                  <c:v>5,602.99</c:v>
                </c:pt>
                <c:pt idx="5603">
                  <c:v>5,604.00</c:v>
                </c:pt>
                <c:pt idx="5604">
                  <c:v>5,605.00</c:v>
                </c:pt>
                <c:pt idx="5605">
                  <c:v>5,605.99</c:v>
                </c:pt>
                <c:pt idx="5606">
                  <c:v>5,607.00</c:v>
                </c:pt>
                <c:pt idx="5607">
                  <c:v>5,608.00</c:v>
                </c:pt>
                <c:pt idx="5608">
                  <c:v>5,608.99</c:v>
                </c:pt>
                <c:pt idx="5609">
                  <c:v>5,610.00</c:v>
                </c:pt>
                <c:pt idx="5610">
                  <c:v>5,611.00</c:v>
                </c:pt>
                <c:pt idx="5611">
                  <c:v>5,611.99</c:v>
                </c:pt>
                <c:pt idx="5612">
                  <c:v>5,612.99</c:v>
                </c:pt>
                <c:pt idx="5613">
                  <c:v>5,614.00</c:v>
                </c:pt>
                <c:pt idx="5614">
                  <c:v>5,615.00</c:v>
                </c:pt>
                <c:pt idx="5615">
                  <c:v>5,615.99</c:v>
                </c:pt>
                <c:pt idx="5616">
                  <c:v>5,617.00</c:v>
                </c:pt>
                <c:pt idx="5617">
                  <c:v>5,618.00</c:v>
                </c:pt>
                <c:pt idx="5618">
                  <c:v>5,618.99</c:v>
                </c:pt>
                <c:pt idx="5619">
                  <c:v>5,620.00</c:v>
                </c:pt>
                <c:pt idx="5620">
                  <c:v>5,621.00</c:v>
                </c:pt>
                <c:pt idx="5621">
                  <c:v>5,621.99</c:v>
                </c:pt>
                <c:pt idx="5622">
                  <c:v>5,622.99</c:v>
                </c:pt>
                <c:pt idx="5623">
                  <c:v>5,624.00</c:v>
                </c:pt>
                <c:pt idx="5624">
                  <c:v>5,625.00</c:v>
                </c:pt>
                <c:pt idx="5625">
                  <c:v>5,625.99</c:v>
                </c:pt>
                <c:pt idx="5626">
                  <c:v>5,627.00</c:v>
                </c:pt>
                <c:pt idx="5627">
                  <c:v>5,628.00</c:v>
                </c:pt>
                <c:pt idx="5628">
                  <c:v>5,628.99</c:v>
                </c:pt>
                <c:pt idx="5629">
                  <c:v>5,629.99</c:v>
                </c:pt>
                <c:pt idx="5630">
                  <c:v>5,631.00</c:v>
                </c:pt>
                <c:pt idx="5631">
                  <c:v>5,631.99</c:v>
                </c:pt>
                <c:pt idx="5632">
                  <c:v>5,632.99</c:v>
                </c:pt>
                <c:pt idx="5633">
                  <c:v>5,634.00</c:v>
                </c:pt>
                <c:pt idx="5634">
                  <c:v>5,635.00</c:v>
                </c:pt>
                <c:pt idx="5635">
                  <c:v>5,635.99</c:v>
                </c:pt>
                <c:pt idx="5636">
                  <c:v>5,637.00</c:v>
                </c:pt>
                <c:pt idx="5637">
                  <c:v>5,638.00</c:v>
                </c:pt>
                <c:pt idx="5638">
                  <c:v>5,638.99</c:v>
                </c:pt>
                <c:pt idx="5639">
                  <c:v>5,639.99</c:v>
                </c:pt>
                <c:pt idx="5640">
                  <c:v>5,641.00</c:v>
                </c:pt>
                <c:pt idx="5641">
                  <c:v>5,641.99</c:v>
                </c:pt>
                <c:pt idx="5642">
                  <c:v>5,642.99</c:v>
                </c:pt>
                <c:pt idx="5643">
                  <c:v>5,644.00</c:v>
                </c:pt>
                <c:pt idx="5644">
                  <c:v>5,645.00</c:v>
                </c:pt>
                <c:pt idx="5645">
                  <c:v>5,645.99</c:v>
                </c:pt>
                <c:pt idx="5646">
                  <c:v>5,647.00</c:v>
                </c:pt>
                <c:pt idx="5647">
                  <c:v>5,648.00</c:v>
                </c:pt>
                <c:pt idx="5648">
                  <c:v>5,648.99</c:v>
                </c:pt>
                <c:pt idx="5649">
                  <c:v>5,649.99</c:v>
                </c:pt>
                <c:pt idx="5650">
                  <c:v>5,651.00</c:v>
                </c:pt>
                <c:pt idx="5651">
                  <c:v>5,652.00</c:v>
                </c:pt>
                <c:pt idx="5652">
                  <c:v>5,652.99</c:v>
                </c:pt>
                <c:pt idx="5653">
                  <c:v>5,654.00</c:v>
                </c:pt>
                <c:pt idx="5654">
                  <c:v>5,655.00</c:v>
                </c:pt>
                <c:pt idx="5655">
                  <c:v>5,655.99</c:v>
                </c:pt>
                <c:pt idx="5656">
                  <c:v>5,657.00</c:v>
                </c:pt>
                <c:pt idx="5657">
                  <c:v>5,658.00</c:v>
                </c:pt>
                <c:pt idx="5658">
                  <c:v>5,658.99</c:v>
                </c:pt>
                <c:pt idx="5659">
                  <c:v>5,659.99</c:v>
                </c:pt>
                <c:pt idx="5660">
                  <c:v>5,661.00</c:v>
                </c:pt>
                <c:pt idx="5661">
                  <c:v>5,662.00</c:v>
                </c:pt>
                <c:pt idx="5662">
                  <c:v>5,662.99</c:v>
                </c:pt>
                <c:pt idx="5663">
                  <c:v>5,664.00</c:v>
                </c:pt>
                <c:pt idx="5664">
                  <c:v>5,665.00</c:v>
                </c:pt>
                <c:pt idx="5665">
                  <c:v>5,665.99</c:v>
                </c:pt>
                <c:pt idx="5666">
                  <c:v>5,667.00</c:v>
                </c:pt>
                <c:pt idx="5667">
                  <c:v>5,668.00</c:v>
                </c:pt>
                <c:pt idx="5668">
                  <c:v>5,668.99</c:v>
                </c:pt>
                <c:pt idx="5669">
                  <c:v>5,669.99</c:v>
                </c:pt>
                <c:pt idx="5670">
                  <c:v>5,671.00</c:v>
                </c:pt>
                <c:pt idx="5671">
                  <c:v>5,672.00</c:v>
                </c:pt>
                <c:pt idx="5672">
                  <c:v>5,672.99</c:v>
                </c:pt>
                <c:pt idx="5673">
                  <c:v>5,674.00</c:v>
                </c:pt>
                <c:pt idx="5674">
                  <c:v>5,675.00</c:v>
                </c:pt>
                <c:pt idx="5675">
                  <c:v>5,675.99</c:v>
                </c:pt>
                <c:pt idx="5676">
                  <c:v>5,676.99</c:v>
                </c:pt>
                <c:pt idx="5677">
                  <c:v>5,678.00</c:v>
                </c:pt>
                <c:pt idx="5678">
                  <c:v>5,678.99</c:v>
                </c:pt>
                <c:pt idx="5679">
                  <c:v>5,679.99</c:v>
                </c:pt>
                <c:pt idx="5680">
                  <c:v>5,681.00</c:v>
                </c:pt>
                <c:pt idx="5681">
                  <c:v>5,682.00</c:v>
                </c:pt>
                <c:pt idx="5682">
                  <c:v>5,682.99</c:v>
                </c:pt>
                <c:pt idx="5683">
                  <c:v>5,684.00</c:v>
                </c:pt>
                <c:pt idx="5684">
                  <c:v>5,685.00</c:v>
                </c:pt>
                <c:pt idx="5685">
                  <c:v>5,685.99</c:v>
                </c:pt>
                <c:pt idx="5686">
                  <c:v>5,686.99</c:v>
                </c:pt>
                <c:pt idx="5687">
                  <c:v>5,688.00</c:v>
                </c:pt>
                <c:pt idx="5688">
                  <c:v>5,689.00</c:v>
                </c:pt>
                <c:pt idx="5689">
                  <c:v>5,689.99</c:v>
                </c:pt>
                <c:pt idx="5690">
                  <c:v>5,691.00</c:v>
                </c:pt>
                <c:pt idx="5691">
                  <c:v>5,692.00</c:v>
                </c:pt>
                <c:pt idx="5692">
                  <c:v>5,692.99</c:v>
                </c:pt>
                <c:pt idx="5693">
                  <c:v>5,694.00</c:v>
                </c:pt>
                <c:pt idx="5694">
                  <c:v>5,695.00</c:v>
                </c:pt>
                <c:pt idx="5695">
                  <c:v>5,695.99</c:v>
                </c:pt>
                <c:pt idx="5696">
                  <c:v>5,696.99</c:v>
                </c:pt>
                <c:pt idx="5697">
                  <c:v>5,698.00</c:v>
                </c:pt>
                <c:pt idx="5698">
                  <c:v>5,699.00</c:v>
                </c:pt>
                <c:pt idx="5699">
                  <c:v>5,699.99</c:v>
                </c:pt>
                <c:pt idx="5700">
                  <c:v>5,701.00</c:v>
                </c:pt>
                <c:pt idx="5701">
                  <c:v>5,702.00</c:v>
                </c:pt>
                <c:pt idx="5702">
                  <c:v>5,702.99</c:v>
                </c:pt>
                <c:pt idx="5703">
                  <c:v>5,704.00</c:v>
                </c:pt>
                <c:pt idx="5704">
                  <c:v>5,705.00</c:v>
                </c:pt>
                <c:pt idx="5705">
                  <c:v>5,705.99</c:v>
                </c:pt>
                <c:pt idx="5706">
                  <c:v>5,706.99</c:v>
                </c:pt>
                <c:pt idx="5707">
                  <c:v>5,708.00</c:v>
                </c:pt>
                <c:pt idx="5708">
                  <c:v>5,709.00</c:v>
                </c:pt>
                <c:pt idx="5709">
                  <c:v>5,709.99</c:v>
                </c:pt>
                <c:pt idx="5710">
                  <c:v>5,711.00</c:v>
                </c:pt>
                <c:pt idx="5711">
                  <c:v>5,712.00</c:v>
                </c:pt>
                <c:pt idx="5712">
                  <c:v>5,712.99</c:v>
                </c:pt>
                <c:pt idx="5713">
                  <c:v>5,713.99</c:v>
                </c:pt>
                <c:pt idx="5714">
                  <c:v>5,715.00</c:v>
                </c:pt>
                <c:pt idx="5715">
                  <c:v>5,715.99</c:v>
                </c:pt>
                <c:pt idx="5716">
                  <c:v>5,716.99</c:v>
                </c:pt>
                <c:pt idx="5717">
                  <c:v>5,718.00</c:v>
                </c:pt>
                <c:pt idx="5718">
                  <c:v>5,719.00</c:v>
                </c:pt>
                <c:pt idx="5719">
                  <c:v>5,719.99</c:v>
                </c:pt>
                <c:pt idx="5720">
                  <c:v>5,721.00</c:v>
                </c:pt>
                <c:pt idx="5721">
                  <c:v>5,722.00</c:v>
                </c:pt>
                <c:pt idx="5722">
                  <c:v>5,722.99</c:v>
                </c:pt>
                <c:pt idx="5723">
                  <c:v>5,723.99</c:v>
                </c:pt>
                <c:pt idx="5724">
                  <c:v>5,725.00</c:v>
                </c:pt>
                <c:pt idx="5725">
                  <c:v>5,726.00</c:v>
                </c:pt>
                <c:pt idx="5726">
                  <c:v>5,726.99</c:v>
                </c:pt>
                <c:pt idx="5727">
                  <c:v>5,728.00</c:v>
                </c:pt>
                <c:pt idx="5728">
                  <c:v>5,729.00</c:v>
                </c:pt>
                <c:pt idx="5729">
                  <c:v>5,729.99</c:v>
                </c:pt>
                <c:pt idx="5730">
                  <c:v>5,731.00</c:v>
                </c:pt>
                <c:pt idx="5731">
                  <c:v>5,732.00</c:v>
                </c:pt>
                <c:pt idx="5732">
                  <c:v>5,732.99</c:v>
                </c:pt>
                <c:pt idx="5733">
                  <c:v>5,733.99</c:v>
                </c:pt>
                <c:pt idx="5734">
                  <c:v>5,735.00</c:v>
                </c:pt>
                <c:pt idx="5735">
                  <c:v>5,736.00</c:v>
                </c:pt>
                <c:pt idx="5736">
                  <c:v>5,736.99</c:v>
                </c:pt>
                <c:pt idx="5737">
                  <c:v>5,738.00</c:v>
                </c:pt>
                <c:pt idx="5738">
                  <c:v>5,739.00</c:v>
                </c:pt>
                <c:pt idx="5739">
                  <c:v>5,739.99</c:v>
                </c:pt>
                <c:pt idx="5740">
                  <c:v>5,741.00</c:v>
                </c:pt>
                <c:pt idx="5741">
                  <c:v>5,742.00</c:v>
                </c:pt>
                <c:pt idx="5742">
                  <c:v>5,742.99</c:v>
                </c:pt>
                <c:pt idx="5743">
                  <c:v>5,743.99</c:v>
                </c:pt>
                <c:pt idx="5744">
                  <c:v>5,745.00</c:v>
                </c:pt>
                <c:pt idx="5745">
                  <c:v>5,746.00</c:v>
                </c:pt>
                <c:pt idx="5746">
                  <c:v>5,746.99</c:v>
                </c:pt>
                <c:pt idx="5747">
                  <c:v>5,748.00</c:v>
                </c:pt>
                <c:pt idx="5748">
                  <c:v>5,749.00</c:v>
                </c:pt>
                <c:pt idx="5749">
                  <c:v>5,749.99</c:v>
                </c:pt>
                <c:pt idx="5750">
                  <c:v>5,751.00</c:v>
                </c:pt>
                <c:pt idx="5751">
                  <c:v>5,752.00</c:v>
                </c:pt>
                <c:pt idx="5752">
                  <c:v>5,752.99</c:v>
                </c:pt>
                <c:pt idx="5753">
                  <c:v>5,753.99</c:v>
                </c:pt>
                <c:pt idx="5754">
                  <c:v>5,755.00</c:v>
                </c:pt>
                <c:pt idx="5755">
                  <c:v>5,756.00</c:v>
                </c:pt>
                <c:pt idx="5756">
                  <c:v>5,756.99</c:v>
                </c:pt>
                <c:pt idx="5757">
                  <c:v>5,758.00</c:v>
                </c:pt>
                <c:pt idx="5758">
                  <c:v>5,759.00</c:v>
                </c:pt>
                <c:pt idx="5759">
                  <c:v>5,759.99</c:v>
                </c:pt>
                <c:pt idx="5760">
                  <c:v>5,760.99</c:v>
                </c:pt>
                <c:pt idx="5761">
                  <c:v>5,762.00</c:v>
                </c:pt>
                <c:pt idx="5762">
                  <c:v>5,762.99</c:v>
                </c:pt>
                <c:pt idx="5763">
                  <c:v>5,763.99</c:v>
                </c:pt>
                <c:pt idx="5764">
                  <c:v>5,765.00</c:v>
                </c:pt>
                <c:pt idx="5765">
                  <c:v>5,766.00</c:v>
                </c:pt>
                <c:pt idx="5766">
                  <c:v>5,766.99</c:v>
                </c:pt>
                <c:pt idx="5767">
                  <c:v>5,768.00</c:v>
                </c:pt>
                <c:pt idx="5768">
                  <c:v>5,769.00</c:v>
                </c:pt>
                <c:pt idx="5769">
                  <c:v>5,769.99</c:v>
                </c:pt>
                <c:pt idx="5770">
                  <c:v>5,770.99</c:v>
                </c:pt>
                <c:pt idx="5771">
                  <c:v>5,772.00</c:v>
                </c:pt>
                <c:pt idx="5772">
                  <c:v>5,773.00</c:v>
                </c:pt>
                <c:pt idx="5773">
                  <c:v>5,773.99</c:v>
                </c:pt>
                <c:pt idx="5774">
                  <c:v>5,775.00</c:v>
                </c:pt>
                <c:pt idx="5775">
                  <c:v>5,776.00</c:v>
                </c:pt>
                <c:pt idx="5776">
                  <c:v>5,776.99</c:v>
                </c:pt>
                <c:pt idx="5777">
                  <c:v>5,778.00</c:v>
                </c:pt>
                <c:pt idx="5778">
                  <c:v>5,779.00</c:v>
                </c:pt>
                <c:pt idx="5779">
                  <c:v>5,779.99</c:v>
                </c:pt>
                <c:pt idx="5780">
                  <c:v>5,780.99</c:v>
                </c:pt>
                <c:pt idx="5781">
                  <c:v>5,782.00</c:v>
                </c:pt>
                <c:pt idx="5782">
                  <c:v>5,783.00</c:v>
                </c:pt>
                <c:pt idx="5783">
                  <c:v>5,783.99</c:v>
                </c:pt>
                <c:pt idx="5784">
                  <c:v>5,785.00</c:v>
                </c:pt>
                <c:pt idx="5785">
                  <c:v>5,786.00</c:v>
                </c:pt>
                <c:pt idx="5786">
                  <c:v>5,786.99</c:v>
                </c:pt>
                <c:pt idx="5787">
                  <c:v>5,788.00</c:v>
                </c:pt>
                <c:pt idx="5788">
                  <c:v>5,789.00</c:v>
                </c:pt>
                <c:pt idx="5789">
                  <c:v>5,789.99</c:v>
                </c:pt>
                <c:pt idx="5790">
                  <c:v>5,790.99</c:v>
                </c:pt>
                <c:pt idx="5791">
                  <c:v>5,792.00</c:v>
                </c:pt>
                <c:pt idx="5792">
                  <c:v>5,793.00</c:v>
                </c:pt>
                <c:pt idx="5793">
                  <c:v>5,793.99</c:v>
                </c:pt>
                <c:pt idx="5794">
                  <c:v>5,795.00</c:v>
                </c:pt>
                <c:pt idx="5795">
                  <c:v>5,796.00</c:v>
                </c:pt>
                <c:pt idx="5796">
                  <c:v>5,796.99</c:v>
                </c:pt>
                <c:pt idx="5797">
                  <c:v>5,798.00</c:v>
                </c:pt>
                <c:pt idx="5798">
                  <c:v>5,799.00</c:v>
                </c:pt>
                <c:pt idx="5799">
                  <c:v>5,799.99</c:v>
                </c:pt>
                <c:pt idx="5800">
                  <c:v>5,800.99</c:v>
                </c:pt>
                <c:pt idx="5801">
                  <c:v>5,802.00</c:v>
                </c:pt>
                <c:pt idx="5802">
                  <c:v>5,803.00</c:v>
                </c:pt>
                <c:pt idx="5803">
                  <c:v>5,803.99</c:v>
                </c:pt>
                <c:pt idx="5804">
                  <c:v>5,805.00</c:v>
                </c:pt>
                <c:pt idx="5805">
                  <c:v>5,806.00</c:v>
                </c:pt>
                <c:pt idx="5806">
                  <c:v>5,806.99</c:v>
                </c:pt>
                <c:pt idx="5807">
                  <c:v>5,808.00</c:v>
                </c:pt>
                <c:pt idx="5808">
                  <c:v>5,809.00</c:v>
                </c:pt>
                <c:pt idx="5809">
                  <c:v>5,809.99</c:v>
                </c:pt>
                <c:pt idx="5810">
                  <c:v>5,810.99</c:v>
                </c:pt>
                <c:pt idx="5811">
                  <c:v>5,812.00</c:v>
                </c:pt>
                <c:pt idx="5812">
                  <c:v>5,813.00</c:v>
                </c:pt>
                <c:pt idx="5813">
                  <c:v>5,813.99</c:v>
                </c:pt>
                <c:pt idx="5814">
                  <c:v>5,815.00</c:v>
                </c:pt>
                <c:pt idx="5815">
                  <c:v>5,816.00</c:v>
                </c:pt>
                <c:pt idx="5816">
                  <c:v>5,816.99</c:v>
                </c:pt>
                <c:pt idx="5817">
                  <c:v>5,818.00</c:v>
                </c:pt>
                <c:pt idx="5818">
                  <c:v>5,819.00</c:v>
                </c:pt>
                <c:pt idx="5819">
                  <c:v>5,819.99</c:v>
                </c:pt>
                <c:pt idx="5820">
                  <c:v>5,820.99</c:v>
                </c:pt>
                <c:pt idx="5821">
                  <c:v>5,822.00</c:v>
                </c:pt>
                <c:pt idx="5822">
                  <c:v>5,823.00</c:v>
                </c:pt>
                <c:pt idx="5823">
                  <c:v>5,823.99</c:v>
                </c:pt>
                <c:pt idx="5824">
                  <c:v>5,825.00</c:v>
                </c:pt>
                <c:pt idx="5825">
                  <c:v>5,826.00</c:v>
                </c:pt>
                <c:pt idx="5826">
                  <c:v>5,826.99</c:v>
                </c:pt>
                <c:pt idx="5827">
                  <c:v>5,827.99</c:v>
                </c:pt>
                <c:pt idx="5828">
                  <c:v>5,829.00</c:v>
                </c:pt>
                <c:pt idx="5829">
                  <c:v>5,829.99</c:v>
                </c:pt>
                <c:pt idx="5830">
                  <c:v>5,830.99</c:v>
                </c:pt>
                <c:pt idx="5831">
                  <c:v>5,832.00</c:v>
                </c:pt>
                <c:pt idx="5832">
                  <c:v>5,833.00</c:v>
                </c:pt>
                <c:pt idx="5833">
                  <c:v>5,833.99</c:v>
                </c:pt>
                <c:pt idx="5834">
                  <c:v>5,835.00</c:v>
                </c:pt>
                <c:pt idx="5835">
                  <c:v>5,836.00</c:v>
                </c:pt>
                <c:pt idx="5836">
                  <c:v>5,836.99</c:v>
                </c:pt>
                <c:pt idx="5837">
                  <c:v>5,837.99</c:v>
                </c:pt>
                <c:pt idx="5838">
                  <c:v>5,839.00</c:v>
                </c:pt>
                <c:pt idx="5839">
                  <c:v>5,839.99</c:v>
                </c:pt>
                <c:pt idx="5840">
                  <c:v>5,840.99</c:v>
                </c:pt>
                <c:pt idx="5841">
                  <c:v>5,842.00</c:v>
                </c:pt>
                <c:pt idx="5842">
                  <c:v>5,843.00</c:v>
                </c:pt>
                <c:pt idx="5843">
                  <c:v>5,843.99</c:v>
                </c:pt>
                <c:pt idx="5844">
                  <c:v>5,845.00</c:v>
                </c:pt>
                <c:pt idx="5845">
                  <c:v>5,846.00</c:v>
                </c:pt>
                <c:pt idx="5846">
                  <c:v>5,846.99</c:v>
                </c:pt>
                <c:pt idx="5847">
                  <c:v>5,847.99</c:v>
                </c:pt>
                <c:pt idx="5848">
                  <c:v>5,849.00</c:v>
                </c:pt>
                <c:pt idx="5849">
                  <c:v>5,850.00</c:v>
                </c:pt>
                <c:pt idx="5850">
                  <c:v>5,850.99</c:v>
                </c:pt>
                <c:pt idx="5851">
                  <c:v>5,852.00</c:v>
                </c:pt>
                <c:pt idx="5852">
                  <c:v>5,853.00</c:v>
                </c:pt>
                <c:pt idx="5853">
                  <c:v>5,853.99</c:v>
                </c:pt>
                <c:pt idx="5854">
                  <c:v>5,855.00</c:v>
                </c:pt>
                <c:pt idx="5855">
                  <c:v>5,856.00</c:v>
                </c:pt>
                <c:pt idx="5856">
                  <c:v>5,856.99</c:v>
                </c:pt>
                <c:pt idx="5857">
                  <c:v>5,857.99</c:v>
                </c:pt>
                <c:pt idx="5858">
                  <c:v>5,859.00</c:v>
                </c:pt>
                <c:pt idx="5859">
                  <c:v>5,860.00</c:v>
                </c:pt>
                <c:pt idx="5860">
                  <c:v>5,860.99</c:v>
                </c:pt>
                <c:pt idx="5861">
                  <c:v>5,862.00</c:v>
                </c:pt>
                <c:pt idx="5862">
                  <c:v>5,863.00</c:v>
                </c:pt>
                <c:pt idx="5863">
                  <c:v>5,863.99</c:v>
                </c:pt>
                <c:pt idx="5864">
                  <c:v>5,865.00</c:v>
                </c:pt>
                <c:pt idx="5865">
                  <c:v>5,866.00</c:v>
                </c:pt>
                <c:pt idx="5866">
                  <c:v>5,866.99</c:v>
                </c:pt>
                <c:pt idx="5867">
                  <c:v>5,867.99</c:v>
                </c:pt>
                <c:pt idx="5868">
                  <c:v>5,869.00</c:v>
                </c:pt>
                <c:pt idx="5869">
                  <c:v>5,870.00</c:v>
                </c:pt>
                <c:pt idx="5870">
                  <c:v>5,870.99</c:v>
                </c:pt>
                <c:pt idx="5871">
                  <c:v>5,872.00</c:v>
                </c:pt>
                <c:pt idx="5872">
                  <c:v>5,873.00</c:v>
                </c:pt>
                <c:pt idx="5873">
                  <c:v>5,873.99</c:v>
                </c:pt>
                <c:pt idx="5874">
                  <c:v>5,875.00</c:v>
                </c:pt>
                <c:pt idx="5875">
                  <c:v>5,876.00</c:v>
                </c:pt>
                <c:pt idx="5876">
                  <c:v>5,876.99</c:v>
                </c:pt>
                <c:pt idx="5877">
                  <c:v>5,877.99</c:v>
                </c:pt>
                <c:pt idx="5878">
                  <c:v>5,879.00</c:v>
                </c:pt>
                <c:pt idx="5879">
                  <c:v>5,880.00</c:v>
                </c:pt>
                <c:pt idx="5880">
                  <c:v>5,880.99</c:v>
                </c:pt>
                <c:pt idx="5881">
                  <c:v>5,882.00</c:v>
                </c:pt>
                <c:pt idx="5882">
                  <c:v>5,883.00</c:v>
                </c:pt>
                <c:pt idx="5883">
                  <c:v>5,883.99</c:v>
                </c:pt>
                <c:pt idx="5884">
                  <c:v>5,884.99</c:v>
                </c:pt>
                <c:pt idx="5885">
                  <c:v>5,886.00</c:v>
                </c:pt>
                <c:pt idx="5886">
                  <c:v>5,887.00</c:v>
                </c:pt>
                <c:pt idx="5887">
                  <c:v>5,887.99</c:v>
                </c:pt>
                <c:pt idx="5888">
                  <c:v>5,889.00</c:v>
                </c:pt>
                <c:pt idx="5889">
                  <c:v>5,890.00</c:v>
                </c:pt>
                <c:pt idx="5890">
                  <c:v>5,890.99</c:v>
                </c:pt>
                <c:pt idx="5891">
                  <c:v>5,892.00</c:v>
                </c:pt>
                <c:pt idx="5892">
                  <c:v>5,893.00</c:v>
                </c:pt>
                <c:pt idx="5893">
                  <c:v>5,893.99</c:v>
                </c:pt>
                <c:pt idx="5894">
                  <c:v>5,894.99</c:v>
                </c:pt>
                <c:pt idx="5895">
                  <c:v>5,896.00</c:v>
                </c:pt>
                <c:pt idx="5896">
                  <c:v>5,897.00</c:v>
                </c:pt>
                <c:pt idx="5897">
                  <c:v>5,897.99</c:v>
                </c:pt>
                <c:pt idx="5898">
                  <c:v>5,899.00</c:v>
                </c:pt>
                <c:pt idx="5899">
                  <c:v>5,900.00</c:v>
                </c:pt>
                <c:pt idx="5900">
                  <c:v>5,900.99</c:v>
                </c:pt>
                <c:pt idx="5901">
                  <c:v>5,902.00</c:v>
                </c:pt>
                <c:pt idx="5902">
                  <c:v>5,903.00</c:v>
                </c:pt>
                <c:pt idx="5903">
                  <c:v>5,903.99</c:v>
                </c:pt>
                <c:pt idx="5904">
                  <c:v>5,904.99</c:v>
                </c:pt>
                <c:pt idx="5905">
                  <c:v>5,906.00</c:v>
                </c:pt>
                <c:pt idx="5906">
                  <c:v>5,907.00</c:v>
                </c:pt>
                <c:pt idx="5907">
                  <c:v>5,907.99</c:v>
                </c:pt>
                <c:pt idx="5908">
                  <c:v>5,909.00</c:v>
                </c:pt>
                <c:pt idx="5909">
                  <c:v>5,910.00</c:v>
                </c:pt>
                <c:pt idx="5910">
                  <c:v>5,910.99</c:v>
                </c:pt>
                <c:pt idx="5911">
                  <c:v>5,912.00</c:v>
                </c:pt>
                <c:pt idx="5912">
                  <c:v>5,913.00</c:v>
                </c:pt>
                <c:pt idx="5913">
                  <c:v>5,913.99</c:v>
                </c:pt>
                <c:pt idx="5914">
                  <c:v>5,914.99</c:v>
                </c:pt>
                <c:pt idx="5915">
                  <c:v>5,916.00</c:v>
                </c:pt>
                <c:pt idx="5916">
                  <c:v>5,917.00</c:v>
                </c:pt>
                <c:pt idx="5917">
                  <c:v>5,917.99</c:v>
                </c:pt>
                <c:pt idx="5918">
                  <c:v>5,919.00</c:v>
                </c:pt>
                <c:pt idx="5919">
                  <c:v>5,920.00</c:v>
                </c:pt>
                <c:pt idx="5920">
                  <c:v>5,920.99</c:v>
                </c:pt>
                <c:pt idx="5921">
                  <c:v>5,922.00</c:v>
                </c:pt>
                <c:pt idx="5922">
                  <c:v>5,923.00</c:v>
                </c:pt>
                <c:pt idx="5923">
                  <c:v>5,923.99</c:v>
                </c:pt>
                <c:pt idx="5924">
                  <c:v>5,924.99</c:v>
                </c:pt>
                <c:pt idx="5925">
                  <c:v>5,926.00</c:v>
                </c:pt>
                <c:pt idx="5926">
                  <c:v>5,927.00</c:v>
                </c:pt>
                <c:pt idx="5927">
                  <c:v>5,927.99</c:v>
                </c:pt>
                <c:pt idx="5928">
                  <c:v>5,929.00</c:v>
                </c:pt>
                <c:pt idx="5929">
                  <c:v>5,930.00</c:v>
                </c:pt>
                <c:pt idx="5930">
                  <c:v>5,930.99</c:v>
                </c:pt>
                <c:pt idx="5931">
                  <c:v>5,931.99</c:v>
                </c:pt>
                <c:pt idx="5932">
                  <c:v>5,933.00</c:v>
                </c:pt>
                <c:pt idx="5933">
                  <c:v>5,933.99</c:v>
                </c:pt>
                <c:pt idx="5934">
                  <c:v>5,934.99</c:v>
                </c:pt>
                <c:pt idx="5935">
                  <c:v>5,936.00</c:v>
                </c:pt>
                <c:pt idx="5936">
                  <c:v>5,937.00</c:v>
                </c:pt>
                <c:pt idx="5937">
                  <c:v>5,937.99</c:v>
                </c:pt>
                <c:pt idx="5938">
                  <c:v>5,939.00</c:v>
                </c:pt>
                <c:pt idx="5939">
                  <c:v>5,940.00</c:v>
                </c:pt>
                <c:pt idx="5940">
                  <c:v>5,940.99</c:v>
                </c:pt>
                <c:pt idx="5941">
                  <c:v>5,941.99</c:v>
                </c:pt>
                <c:pt idx="5942">
                  <c:v>5,943.00</c:v>
                </c:pt>
                <c:pt idx="5943">
                  <c:v>5,944.00</c:v>
                </c:pt>
                <c:pt idx="5944">
                  <c:v>5,944.99</c:v>
                </c:pt>
                <c:pt idx="5945">
                  <c:v>5,946.00</c:v>
                </c:pt>
                <c:pt idx="5946">
                  <c:v>5,947.00</c:v>
                </c:pt>
                <c:pt idx="5947">
                  <c:v>5,947.99</c:v>
                </c:pt>
                <c:pt idx="5948">
                  <c:v>5,949.00</c:v>
                </c:pt>
                <c:pt idx="5949">
                  <c:v>5,950.00</c:v>
                </c:pt>
                <c:pt idx="5950">
                  <c:v>5,950.99</c:v>
                </c:pt>
                <c:pt idx="5951">
                  <c:v>5,951.99</c:v>
                </c:pt>
                <c:pt idx="5952">
                  <c:v>5,953.00</c:v>
                </c:pt>
                <c:pt idx="5953">
                  <c:v>5,954.00</c:v>
                </c:pt>
                <c:pt idx="5954">
                  <c:v>5,954.99</c:v>
                </c:pt>
                <c:pt idx="5955">
                  <c:v>5,956.00</c:v>
                </c:pt>
                <c:pt idx="5956">
                  <c:v>5,957.00</c:v>
                </c:pt>
                <c:pt idx="5957">
                  <c:v>5,957.99</c:v>
                </c:pt>
                <c:pt idx="5958">
                  <c:v>5,959.00</c:v>
                </c:pt>
                <c:pt idx="5959">
                  <c:v>5,960.00</c:v>
                </c:pt>
                <c:pt idx="5960">
                  <c:v>5,960.99</c:v>
                </c:pt>
                <c:pt idx="5961">
                  <c:v>5,961.99</c:v>
                </c:pt>
                <c:pt idx="5962">
                  <c:v>5,963.00</c:v>
                </c:pt>
                <c:pt idx="5963">
                  <c:v>5,964.00</c:v>
                </c:pt>
                <c:pt idx="5964">
                  <c:v>5,964.99</c:v>
                </c:pt>
                <c:pt idx="5965">
                  <c:v>5,966.00</c:v>
                </c:pt>
                <c:pt idx="5966">
                  <c:v>5,967.00</c:v>
                </c:pt>
                <c:pt idx="5967">
                  <c:v>5,967.99</c:v>
                </c:pt>
                <c:pt idx="5968">
                  <c:v>5,969.00</c:v>
                </c:pt>
                <c:pt idx="5969">
                  <c:v>5,970.00</c:v>
                </c:pt>
                <c:pt idx="5970">
                  <c:v>5,970.99</c:v>
                </c:pt>
                <c:pt idx="5971">
                  <c:v>5,971.99</c:v>
                </c:pt>
                <c:pt idx="5972">
                  <c:v>5,973.00</c:v>
                </c:pt>
                <c:pt idx="5973">
                  <c:v>5,974.00</c:v>
                </c:pt>
                <c:pt idx="5974">
                  <c:v>5,974.99</c:v>
                </c:pt>
                <c:pt idx="5975">
                  <c:v>5,976.00</c:v>
                </c:pt>
                <c:pt idx="5976">
                  <c:v>5,977.00</c:v>
                </c:pt>
                <c:pt idx="5977">
                  <c:v>5,977.99</c:v>
                </c:pt>
                <c:pt idx="5978">
                  <c:v>5,978.99</c:v>
                </c:pt>
                <c:pt idx="5979">
                  <c:v>5,980.00</c:v>
                </c:pt>
                <c:pt idx="5980">
                  <c:v>5,981.00</c:v>
                </c:pt>
                <c:pt idx="5981">
                  <c:v>5,981.99</c:v>
                </c:pt>
                <c:pt idx="5982">
                  <c:v>5,983.00</c:v>
                </c:pt>
                <c:pt idx="5983">
                  <c:v>5,984.00</c:v>
                </c:pt>
                <c:pt idx="5984">
                  <c:v>5,984.99</c:v>
                </c:pt>
                <c:pt idx="5985">
                  <c:v>5,986.00</c:v>
                </c:pt>
                <c:pt idx="5986">
                  <c:v>5,987.00</c:v>
                </c:pt>
                <c:pt idx="5987">
                  <c:v>5,987.99</c:v>
                </c:pt>
                <c:pt idx="5988">
                  <c:v>5,988.99</c:v>
                </c:pt>
                <c:pt idx="5989">
                  <c:v>5,990.00</c:v>
                </c:pt>
                <c:pt idx="5990">
                  <c:v>5,991.00</c:v>
                </c:pt>
                <c:pt idx="5991">
                  <c:v>5,991.99</c:v>
                </c:pt>
                <c:pt idx="5992">
                  <c:v>5,993.00</c:v>
                </c:pt>
                <c:pt idx="5993">
                  <c:v>5,994.00</c:v>
                </c:pt>
                <c:pt idx="5994">
                  <c:v>5,994.99</c:v>
                </c:pt>
                <c:pt idx="5995">
                  <c:v>5,996.00</c:v>
                </c:pt>
                <c:pt idx="5996">
                  <c:v>5,997.00</c:v>
                </c:pt>
                <c:pt idx="5997">
                  <c:v>5,997.99</c:v>
                </c:pt>
                <c:pt idx="5998">
                  <c:v>5,998.99</c:v>
                </c:pt>
                <c:pt idx="5999">
                  <c:v>6,000.00</c:v>
                </c:pt>
                <c:pt idx="6000">
                  <c:v>6,001.00</c:v>
                </c:pt>
                <c:pt idx="6001">
                  <c:v>6,001.99</c:v>
                </c:pt>
                <c:pt idx="6002">
                  <c:v>6,003.00</c:v>
                </c:pt>
                <c:pt idx="6003">
                  <c:v>6,004.00</c:v>
                </c:pt>
                <c:pt idx="6004">
                  <c:v>6,004.99</c:v>
                </c:pt>
                <c:pt idx="6005">
                  <c:v>6,006.00</c:v>
                </c:pt>
                <c:pt idx="6006">
                  <c:v>6,007.00</c:v>
                </c:pt>
                <c:pt idx="6007">
                  <c:v>6,007.99</c:v>
                </c:pt>
                <c:pt idx="6008">
                  <c:v>6,008.99</c:v>
                </c:pt>
                <c:pt idx="6009">
                  <c:v>6,010.00</c:v>
                </c:pt>
                <c:pt idx="6010">
                  <c:v>6,011.00</c:v>
                </c:pt>
                <c:pt idx="6011">
                  <c:v>6,011.99</c:v>
                </c:pt>
                <c:pt idx="6012">
                  <c:v>6,013.00</c:v>
                </c:pt>
                <c:pt idx="6013">
                  <c:v>6,014.00</c:v>
                </c:pt>
                <c:pt idx="6014">
                  <c:v>6,014.99</c:v>
                </c:pt>
                <c:pt idx="6015">
                  <c:v>6,016.00</c:v>
                </c:pt>
                <c:pt idx="6016">
                  <c:v>6,017.00</c:v>
                </c:pt>
                <c:pt idx="6017">
                  <c:v>6,017.99</c:v>
                </c:pt>
                <c:pt idx="6018">
                  <c:v>6,018.99</c:v>
                </c:pt>
                <c:pt idx="6019">
                  <c:v>6,020.00</c:v>
                </c:pt>
                <c:pt idx="6020">
                  <c:v>6,021.00</c:v>
                </c:pt>
                <c:pt idx="6021">
                  <c:v>6,021.99</c:v>
                </c:pt>
                <c:pt idx="6022">
                  <c:v>6,023.00</c:v>
                </c:pt>
                <c:pt idx="6023">
                  <c:v>6,024.00</c:v>
                </c:pt>
                <c:pt idx="6024">
                  <c:v>6,024.99</c:v>
                </c:pt>
                <c:pt idx="6025">
                  <c:v>6,025.99</c:v>
                </c:pt>
                <c:pt idx="6026">
                  <c:v>6,027.00</c:v>
                </c:pt>
                <c:pt idx="6027">
                  <c:v>6,027.99</c:v>
                </c:pt>
                <c:pt idx="6028">
                  <c:v>6,028.99</c:v>
                </c:pt>
                <c:pt idx="6029">
                  <c:v>6,030.00</c:v>
                </c:pt>
                <c:pt idx="6030">
                  <c:v>6,031.00</c:v>
                </c:pt>
                <c:pt idx="6031">
                  <c:v>6,031.99</c:v>
                </c:pt>
                <c:pt idx="6032">
                  <c:v>6,033.00</c:v>
                </c:pt>
                <c:pt idx="6033">
                  <c:v>6,034.00</c:v>
                </c:pt>
                <c:pt idx="6034">
                  <c:v>6,034.99</c:v>
                </c:pt>
                <c:pt idx="6035">
                  <c:v>6,035.99</c:v>
                </c:pt>
                <c:pt idx="6036">
                  <c:v>6,037.00</c:v>
                </c:pt>
                <c:pt idx="6037">
                  <c:v>6,037.99</c:v>
                </c:pt>
                <c:pt idx="6038">
                  <c:v>6,038.99</c:v>
                </c:pt>
                <c:pt idx="6039">
                  <c:v>6,040.00</c:v>
                </c:pt>
                <c:pt idx="6040">
                  <c:v>6,041.00</c:v>
                </c:pt>
                <c:pt idx="6041">
                  <c:v>6,041.99</c:v>
                </c:pt>
                <c:pt idx="6042">
                  <c:v>6,043.00</c:v>
                </c:pt>
                <c:pt idx="6043">
                  <c:v>6,044.00</c:v>
                </c:pt>
                <c:pt idx="6044">
                  <c:v>6,044.99</c:v>
                </c:pt>
                <c:pt idx="6045">
                  <c:v>6,045.99</c:v>
                </c:pt>
                <c:pt idx="6046">
                  <c:v>6,047.00</c:v>
                </c:pt>
                <c:pt idx="6047">
                  <c:v>6,048.00</c:v>
                </c:pt>
                <c:pt idx="6048">
                  <c:v>6,048.99</c:v>
                </c:pt>
                <c:pt idx="6049">
                  <c:v>6,050.00</c:v>
                </c:pt>
                <c:pt idx="6050">
                  <c:v>6,051.00</c:v>
                </c:pt>
                <c:pt idx="6051">
                  <c:v>6,051.99</c:v>
                </c:pt>
                <c:pt idx="6052">
                  <c:v>6,053.00</c:v>
                </c:pt>
                <c:pt idx="6053">
                  <c:v>6,054.00</c:v>
                </c:pt>
                <c:pt idx="6054">
                  <c:v>6,054.99</c:v>
                </c:pt>
                <c:pt idx="6055">
                  <c:v>6,055.99</c:v>
                </c:pt>
                <c:pt idx="6056">
                  <c:v>6,057.00</c:v>
                </c:pt>
                <c:pt idx="6057">
                  <c:v>6,058.00</c:v>
                </c:pt>
                <c:pt idx="6058">
                  <c:v>6,058.99</c:v>
                </c:pt>
                <c:pt idx="6059">
                  <c:v>6,060.00</c:v>
                </c:pt>
                <c:pt idx="6060">
                  <c:v>6,061.00</c:v>
                </c:pt>
                <c:pt idx="6061">
                  <c:v>6,061.99</c:v>
                </c:pt>
                <c:pt idx="6062">
                  <c:v>6,063.00</c:v>
                </c:pt>
                <c:pt idx="6063">
                  <c:v>6,064.00</c:v>
                </c:pt>
                <c:pt idx="6064">
                  <c:v>6,064.99</c:v>
                </c:pt>
                <c:pt idx="6065">
                  <c:v>6,065.99</c:v>
                </c:pt>
                <c:pt idx="6066">
                  <c:v>6,067.00</c:v>
                </c:pt>
                <c:pt idx="6067">
                  <c:v>6,068.00</c:v>
                </c:pt>
                <c:pt idx="6068">
                  <c:v>6,068.99</c:v>
                </c:pt>
                <c:pt idx="6069">
                  <c:v>6,070.00</c:v>
                </c:pt>
                <c:pt idx="6070">
                  <c:v>6,071.00</c:v>
                </c:pt>
                <c:pt idx="6071">
                  <c:v>6,071.99</c:v>
                </c:pt>
                <c:pt idx="6072">
                  <c:v>6,073.00</c:v>
                </c:pt>
                <c:pt idx="6073">
                  <c:v>6,074.00</c:v>
                </c:pt>
                <c:pt idx="6074">
                  <c:v>6,074.99</c:v>
                </c:pt>
                <c:pt idx="6075">
                  <c:v>6,075.99</c:v>
                </c:pt>
                <c:pt idx="6076">
                  <c:v>6,077.00</c:v>
                </c:pt>
                <c:pt idx="6077">
                  <c:v>6,078.00</c:v>
                </c:pt>
                <c:pt idx="6078">
                  <c:v>6,078.99</c:v>
                </c:pt>
                <c:pt idx="6079">
                  <c:v>6,080.00</c:v>
                </c:pt>
                <c:pt idx="6080">
                  <c:v>6,081.00</c:v>
                </c:pt>
                <c:pt idx="6081">
                  <c:v>6,081.99</c:v>
                </c:pt>
                <c:pt idx="6082">
                  <c:v>6,082.99</c:v>
                </c:pt>
                <c:pt idx="6083">
                  <c:v>6,084.00</c:v>
                </c:pt>
                <c:pt idx="6084">
                  <c:v>6,085.00</c:v>
                </c:pt>
                <c:pt idx="6085">
                  <c:v>6,085.99</c:v>
                </c:pt>
                <c:pt idx="6086">
                  <c:v>6,087.00</c:v>
                </c:pt>
                <c:pt idx="6087">
                  <c:v>6,088.00</c:v>
                </c:pt>
                <c:pt idx="6088">
                  <c:v>6,088.99</c:v>
                </c:pt>
                <c:pt idx="6089">
                  <c:v>6,090.00</c:v>
                </c:pt>
                <c:pt idx="6090">
                  <c:v>6,091.00</c:v>
                </c:pt>
                <c:pt idx="6091">
                  <c:v>6,091.99</c:v>
                </c:pt>
                <c:pt idx="6092">
                  <c:v>6,092.99</c:v>
                </c:pt>
                <c:pt idx="6093">
                  <c:v>6,094.00</c:v>
                </c:pt>
                <c:pt idx="6094">
                  <c:v>6,095.00</c:v>
                </c:pt>
                <c:pt idx="6095">
                  <c:v>6,095.99</c:v>
                </c:pt>
                <c:pt idx="6096">
                  <c:v>6,097.00</c:v>
                </c:pt>
                <c:pt idx="6097">
                  <c:v>6,098.00</c:v>
                </c:pt>
                <c:pt idx="6098">
                  <c:v>6,098.99</c:v>
                </c:pt>
                <c:pt idx="6099">
                  <c:v>6,100.00</c:v>
                </c:pt>
                <c:pt idx="6100">
                  <c:v>6,101.00</c:v>
                </c:pt>
                <c:pt idx="6101">
                  <c:v>6,101.99</c:v>
                </c:pt>
                <c:pt idx="6102">
                  <c:v>6,102.99</c:v>
                </c:pt>
                <c:pt idx="6103">
                  <c:v>6,104.00</c:v>
                </c:pt>
                <c:pt idx="6104">
                  <c:v>6,105.00</c:v>
                </c:pt>
                <c:pt idx="6105">
                  <c:v>6,105.99</c:v>
                </c:pt>
                <c:pt idx="6106">
                  <c:v>6,107.00</c:v>
                </c:pt>
                <c:pt idx="6107">
                  <c:v>6,108.00</c:v>
                </c:pt>
                <c:pt idx="6108">
                  <c:v>6,108.99</c:v>
                </c:pt>
                <c:pt idx="6109">
                  <c:v>6,110.00</c:v>
                </c:pt>
                <c:pt idx="6110">
                  <c:v>6,111.00</c:v>
                </c:pt>
                <c:pt idx="6111">
                  <c:v>6,111.99</c:v>
                </c:pt>
                <c:pt idx="6112">
                  <c:v>6,112.99</c:v>
                </c:pt>
                <c:pt idx="6113">
                  <c:v>6,114.00</c:v>
                </c:pt>
                <c:pt idx="6114">
                  <c:v>6,115.00</c:v>
                </c:pt>
                <c:pt idx="6115">
                  <c:v>6,115.99</c:v>
                </c:pt>
                <c:pt idx="6116">
                  <c:v>6,117.00</c:v>
                </c:pt>
                <c:pt idx="6117">
                  <c:v>6,118.00</c:v>
                </c:pt>
                <c:pt idx="6118">
                  <c:v>6,118.99</c:v>
                </c:pt>
                <c:pt idx="6119">
                  <c:v>6,120.00</c:v>
                </c:pt>
                <c:pt idx="6120">
                  <c:v>6,121.00</c:v>
                </c:pt>
                <c:pt idx="6121">
                  <c:v>6,121.99</c:v>
                </c:pt>
                <c:pt idx="6122">
                  <c:v>6,122.99</c:v>
                </c:pt>
                <c:pt idx="6123">
                  <c:v>6,124.00</c:v>
                </c:pt>
                <c:pt idx="6124">
                  <c:v>6,125.00</c:v>
                </c:pt>
                <c:pt idx="6125">
                  <c:v>6,125.99</c:v>
                </c:pt>
                <c:pt idx="6126">
                  <c:v>6,127.00</c:v>
                </c:pt>
                <c:pt idx="6127">
                  <c:v>6,128.00</c:v>
                </c:pt>
                <c:pt idx="6128">
                  <c:v>6,128.99</c:v>
                </c:pt>
                <c:pt idx="6129">
                  <c:v>6,129.99</c:v>
                </c:pt>
                <c:pt idx="6130">
                  <c:v>6,131.00</c:v>
                </c:pt>
                <c:pt idx="6131">
                  <c:v>6,131.99</c:v>
                </c:pt>
                <c:pt idx="6132">
                  <c:v>6,132.99</c:v>
                </c:pt>
                <c:pt idx="6133">
                  <c:v>6,134.00</c:v>
                </c:pt>
                <c:pt idx="6134">
                  <c:v>6,135.00</c:v>
                </c:pt>
                <c:pt idx="6135">
                  <c:v>6,135.99</c:v>
                </c:pt>
                <c:pt idx="6136">
                  <c:v>6,137.00</c:v>
                </c:pt>
                <c:pt idx="6137">
                  <c:v>6,138.00</c:v>
                </c:pt>
                <c:pt idx="6138">
                  <c:v>6,138.99</c:v>
                </c:pt>
                <c:pt idx="6139">
                  <c:v>6,139.99</c:v>
                </c:pt>
                <c:pt idx="6140">
                  <c:v>6,141.00</c:v>
                </c:pt>
                <c:pt idx="6141">
                  <c:v>6,142.00</c:v>
                </c:pt>
                <c:pt idx="6142">
                  <c:v>6,142.99</c:v>
                </c:pt>
                <c:pt idx="6143">
                  <c:v>6,144.00</c:v>
                </c:pt>
                <c:pt idx="6144">
                  <c:v>6,145.00</c:v>
                </c:pt>
                <c:pt idx="6145">
                  <c:v>6,145.99</c:v>
                </c:pt>
                <c:pt idx="6146">
                  <c:v>6,147.00</c:v>
                </c:pt>
                <c:pt idx="6147">
                  <c:v>6,148.00</c:v>
                </c:pt>
                <c:pt idx="6148">
                  <c:v>6,148.99</c:v>
                </c:pt>
                <c:pt idx="6149">
                  <c:v>6,149.99</c:v>
                </c:pt>
                <c:pt idx="6150">
                  <c:v>6,151.00</c:v>
                </c:pt>
                <c:pt idx="6151">
                  <c:v>6,152.00</c:v>
                </c:pt>
                <c:pt idx="6152">
                  <c:v>6,152.99</c:v>
                </c:pt>
                <c:pt idx="6153">
                  <c:v>6,154.00</c:v>
                </c:pt>
                <c:pt idx="6154">
                  <c:v>6,155.00</c:v>
                </c:pt>
                <c:pt idx="6155">
                  <c:v>6,155.99</c:v>
                </c:pt>
                <c:pt idx="6156">
                  <c:v>6,157.00</c:v>
                </c:pt>
                <c:pt idx="6157">
                  <c:v>6,158.00</c:v>
                </c:pt>
                <c:pt idx="6158">
                  <c:v>6,158.99</c:v>
                </c:pt>
                <c:pt idx="6159">
                  <c:v>6,159.99</c:v>
                </c:pt>
                <c:pt idx="6160">
                  <c:v>6,161.00</c:v>
                </c:pt>
                <c:pt idx="6161">
                  <c:v>6,162.00</c:v>
                </c:pt>
                <c:pt idx="6162">
                  <c:v>6,162.99</c:v>
                </c:pt>
                <c:pt idx="6163">
                  <c:v>6,164.00</c:v>
                </c:pt>
                <c:pt idx="6164">
                  <c:v>6,165.00</c:v>
                </c:pt>
                <c:pt idx="6165">
                  <c:v>6,165.99</c:v>
                </c:pt>
                <c:pt idx="6166">
                  <c:v>6,167.00</c:v>
                </c:pt>
                <c:pt idx="6167">
                  <c:v>6,168.00</c:v>
                </c:pt>
                <c:pt idx="6168">
                  <c:v>6,168.99</c:v>
                </c:pt>
                <c:pt idx="6169">
                  <c:v>6,169.99</c:v>
                </c:pt>
                <c:pt idx="6170">
                  <c:v>6,171.00</c:v>
                </c:pt>
                <c:pt idx="6171">
                  <c:v>6,172.00</c:v>
                </c:pt>
                <c:pt idx="6172">
                  <c:v>6,172.99</c:v>
                </c:pt>
                <c:pt idx="6173">
                  <c:v>6,174.00</c:v>
                </c:pt>
                <c:pt idx="6174">
                  <c:v>6,175.00</c:v>
                </c:pt>
                <c:pt idx="6175">
                  <c:v>6,175.99</c:v>
                </c:pt>
                <c:pt idx="6176">
                  <c:v>6,176.99</c:v>
                </c:pt>
                <c:pt idx="6177">
                  <c:v>6,178.00</c:v>
                </c:pt>
                <c:pt idx="6178">
                  <c:v>6,178.99</c:v>
                </c:pt>
                <c:pt idx="6179">
                  <c:v>6,179.99</c:v>
                </c:pt>
                <c:pt idx="6180">
                  <c:v>6,181.00</c:v>
                </c:pt>
                <c:pt idx="6181">
                  <c:v>6,182.00</c:v>
                </c:pt>
                <c:pt idx="6182">
                  <c:v>6,182.99</c:v>
                </c:pt>
                <c:pt idx="6183">
                  <c:v>6,184.00</c:v>
                </c:pt>
                <c:pt idx="6184">
                  <c:v>6,185.00</c:v>
                </c:pt>
                <c:pt idx="6185">
                  <c:v>6,185.99</c:v>
                </c:pt>
                <c:pt idx="6186">
                  <c:v>6,186.99</c:v>
                </c:pt>
                <c:pt idx="6187">
                  <c:v>6,188.00</c:v>
                </c:pt>
                <c:pt idx="6188">
                  <c:v>6,189.00</c:v>
                </c:pt>
                <c:pt idx="6189">
                  <c:v>6,189.99</c:v>
                </c:pt>
                <c:pt idx="6190">
                  <c:v>6,191.00</c:v>
                </c:pt>
                <c:pt idx="6191">
                  <c:v>6,192.00</c:v>
                </c:pt>
                <c:pt idx="6192">
                  <c:v>6,192.99</c:v>
                </c:pt>
                <c:pt idx="6193">
                  <c:v>6,194.00</c:v>
                </c:pt>
                <c:pt idx="6194">
                  <c:v>6,195.00</c:v>
                </c:pt>
                <c:pt idx="6195">
                  <c:v>6,195.99</c:v>
                </c:pt>
                <c:pt idx="6196">
                  <c:v>6,196.99</c:v>
                </c:pt>
                <c:pt idx="6197">
                  <c:v>6,198.00</c:v>
                </c:pt>
                <c:pt idx="6198">
                  <c:v>6,199.00</c:v>
                </c:pt>
                <c:pt idx="6199">
                  <c:v>6,199.99</c:v>
                </c:pt>
                <c:pt idx="6200">
                  <c:v>6,201.00</c:v>
                </c:pt>
                <c:pt idx="6201">
                  <c:v>6,202.00</c:v>
                </c:pt>
                <c:pt idx="6202">
                  <c:v>6,202.99</c:v>
                </c:pt>
                <c:pt idx="6203">
                  <c:v>6,204.00</c:v>
                </c:pt>
                <c:pt idx="6204">
                  <c:v>6,205.00</c:v>
                </c:pt>
                <c:pt idx="6205">
                  <c:v>6,205.99</c:v>
                </c:pt>
                <c:pt idx="6206">
                  <c:v>6,206.99</c:v>
                </c:pt>
                <c:pt idx="6207">
                  <c:v>6,208.00</c:v>
                </c:pt>
                <c:pt idx="6208">
                  <c:v>6,209.00</c:v>
                </c:pt>
                <c:pt idx="6209">
                  <c:v>6,209.99</c:v>
                </c:pt>
                <c:pt idx="6210">
                  <c:v>6,211.00</c:v>
                </c:pt>
                <c:pt idx="6211">
                  <c:v>6,212.00</c:v>
                </c:pt>
                <c:pt idx="6212">
                  <c:v>6,212.99</c:v>
                </c:pt>
                <c:pt idx="6213">
                  <c:v>6,214.00</c:v>
                </c:pt>
                <c:pt idx="6214">
                  <c:v>6,215.00</c:v>
                </c:pt>
                <c:pt idx="6215">
                  <c:v>6,215.99</c:v>
                </c:pt>
                <c:pt idx="6216">
                  <c:v>6,216.99</c:v>
                </c:pt>
                <c:pt idx="6217">
                  <c:v>6,218.00</c:v>
                </c:pt>
                <c:pt idx="6218">
                  <c:v>6,219.00</c:v>
                </c:pt>
                <c:pt idx="6219">
                  <c:v>6,219.99</c:v>
                </c:pt>
                <c:pt idx="6220">
                  <c:v>6,221.00</c:v>
                </c:pt>
                <c:pt idx="6221">
                  <c:v>6,222.00</c:v>
                </c:pt>
                <c:pt idx="6222">
                  <c:v>6,222.99</c:v>
                </c:pt>
                <c:pt idx="6223">
                  <c:v>6,224.00</c:v>
                </c:pt>
                <c:pt idx="6224">
                  <c:v>6,225.00</c:v>
                </c:pt>
                <c:pt idx="6225">
                  <c:v>6,225.99</c:v>
                </c:pt>
                <c:pt idx="6226">
                  <c:v>6,226.99</c:v>
                </c:pt>
                <c:pt idx="6227">
                  <c:v>6,228.00</c:v>
                </c:pt>
                <c:pt idx="6228">
                  <c:v>6,229.00</c:v>
                </c:pt>
                <c:pt idx="6229">
                  <c:v>6,229.99</c:v>
                </c:pt>
                <c:pt idx="6230">
                  <c:v>6,231.00</c:v>
                </c:pt>
                <c:pt idx="6231">
                  <c:v>6,232.00</c:v>
                </c:pt>
                <c:pt idx="6232">
                  <c:v>6,232.99</c:v>
                </c:pt>
                <c:pt idx="6233">
                  <c:v>6,233.99</c:v>
                </c:pt>
                <c:pt idx="6234">
                  <c:v>6,235.00</c:v>
                </c:pt>
                <c:pt idx="6235">
                  <c:v>6,235.99</c:v>
                </c:pt>
                <c:pt idx="6236">
                  <c:v>6,236.99</c:v>
                </c:pt>
                <c:pt idx="6237">
                  <c:v>6,238.00</c:v>
                </c:pt>
                <c:pt idx="6238">
                  <c:v>6,239.00</c:v>
                </c:pt>
                <c:pt idx="6239">
                  <c:v>6,239.99</c:v>
                </c:pt>
                <c:pt idx="6240">
                  <c:v>6,241.00</c:v>
                </c:pt>
                <c:pt idx="6241">
                  <c:v>6,242.00</c:v>
                </c:pt>
                <c:pt idx="6242">
                  <c:v>6,242.99</c:v>
                </c:pt>
                <c:pt idx="6243">
                  <c:v>6,243.99</c:v>
                </c:pt>
                <c:pt idx="6244">
                  <c:v>6,245.00</c:v>
                </c:pt>
                <c:pt idx="6245">
                  <c:v>6,246.00</c:v>
                </c:pt>
                <c:pt idx="6246">
                  <c:v>6,246.99</c:v>
                </c:pt>
                <c:pt idx="6247">
                  <c:v>6,248.00</c:v>
                </c:pt>
                <c:pt idx="6248">
                  <c:v>6,249.00</c:v>
                </c:pt>
                <c:pt idx="6249">
                  <c:v>6,249.99</c:v>
                </c:pt>
                <c:pt idx="6250">
                  <c:v>6,251.00</c:v>
                </c:pt>
                <c:pt idx="6251">
                  <c:v>6,252.00</c:v>
                </c:pt>
                <c:pt idx="6252">
                  <c:v>6,252.99</c:v>
                </c:pt>
                <c:pt idx="6253">
                  <c:v>6,253.99</c:v>
                </c:pt>
                <c:pt idx="6254">
                  <c:v>6,255.00</c:v>
                </c:pt>
                <c:pt idx="6255">
                  <c:v>6,256.00</c:v>
                </c:pt>
                <c:pt idx="6256">
                  <c:v>6,256.99</c:v>
                </c:pt>
                <c:pt idx="6257">
                  <c:v>6,258.00</c:v>
                </c:pt>
                <c:pt idx="6258">
                  <c:v>6,259.00</c:v>
                </c:pt>
                <c:pt idx="6259">
                  <c:v>6,259.99</c:v>
                </c:pt>
                <c:pt idx="6260">
                  <c:v>6,261.00</c:v>
                </c:pt>
                <c:pt idx="6261">
                  <c:v>6,262.00</c:v>
                </c:pt>
                <c:pt idx="6262">
                  <c:v>6,262.99</c:v>
                </c:pt>
                <c:pt idx="6263">
                  <c:v>6,263.99</c:v>
                </c:pt>
                <c:pt idx="6264">
                  <c:v>6,265.00</c:v>
                </c:pt>
                <c:pt idx="6265">
                  <c:v>6,266.00</c:v>
                </c:pt>
                <c:pt idx="6266">
                  <c:v>6,266.99</c:v>
                </c:pt>
                <c:pt idx="6267">
                  <c:v>6,268.00</c:v>
                </c:pt>
                <c:pt idx="6268">
                  <c:v>6,269.00</c:v>
                </c:pt>
                <c:pt idx="6269">
                  <c:v>6,269.99</c:v>
                </c:pt>
                <c:pt idx="6270">
                  <c:v>6,271.00</c:v>
                </c:pt>
                <c:pt idx="6271">
                  <c:v>6,272.00</c:v>
                </c:pt>
                <c:pt idx="6272">
                  <c:v>6,272.99</c:v>
                </c:pt>
                <c:pt idx="6273">
                  <c:v>6,273.99</c:v>
                </c:pt>
                <c:pt idx="6274">
                  <c:v>6,275.00</c:v>
                </c:pt>
                <c:pt idx="6275">
                  <c:v>6,276.00</c:v>
                </c:pt>
                <c:pt idx="6276">
                  <c:v>6,276.99</c:v>
                </c:pt>
                <c:pt idx="6277">
                  <c:v>6,278.00</c:v>
                </c:pt>
                <c:pt idx="6278">
                  <c:v>6,279.00</c:v>
                </c:pt>
                <c:pt idx="6279">
                  <c:v>6,279.99</c:v>
                </c:pt>
                <c:pt idx="6280">
                  <c:v>6,280.99</c:v>
                </c:pt>
                <c:pt idx="6281">
                  <c:v>6,282.00</c:v>
                </c:pt>
                <c:pt idx="6282">
                  <c:v>6,283.00</c:v>
                </c:pt>
                <c:pt idx="6283">
                  <c:v>6,283.99</c:v>
                </c:pt>
                <c:pt idx="6284">
                  <c:v>6,285.00</c:v>
                </c:pt>
                <c:pt idx="6285">
                  <c:v>6,286.00</c:v>
                </c:pt>
                <c:pt idx="6286">
                  <c:v>6,286.99</c:v>
                </c:pt>
                <c:pt idx="6287">
                  <c:v>6,288.00</c:v>
                </c:pt>
                <c:pt idx="6288">
                  <c:v>6,289.00</c:v>
                </c:pt>
                <c:pt idx="6289">
                  <c:v>6,289.99</c:v>
                </c:pt>
                <c:pt idx="6290">
                  <c:v>6,290.99</c:v>
                </c:pt>
                <c:pt idx="6291">
                  <c:v>6,292.00</c:v>
                </c:pt>
                <c:pt idx="6292">
                  <c:v>6,293.00</c:v>
                </c:pt>
                <c:pt idx="6293">
                  <c:v>6,293.99</c:v>
                </c:pt>
                <c:pt idx="6294">
                  <c:v>6,295.00</c:v>
                </c:pt>
                <c:pt idx="6295">
                  <c:v>6,296.00</c:v>
                </c:pt>
                <c:pt idx="6296">
                  <c:v>6,296.99</c:v>
                </c:pt>
                <c:pt idx="6297">
                  <c:v>6,298.00</c:v>
                </c:pt>
                <c:pt idx="6298">
                  <c:v>6,299.00</c:v>
                </c:pt>
                <c:pt idx="6299">
                  <c:v>6,299.99</c:v>
                </c:pt>
                <c:pt idx="6300">
                  <c:v>6,300.99</c:v>
                </c:pt>
                <c:pt idx="6301">
                  <c:v>6,302.00</c:v>
                </c:pt>
                <c:pt idx="6302">
                  <c:v>6,303.00</c:v>
                </c:pt>
                <c:pt idx="6303">
                  <c:v>6,303.99</c:v>
                </c:pt>
                <c:pt idx="6304">
                  <c:v>6,305.00</c:v>
                </c:pt>
                <c:pt idx="6305">
                  <c:v>6,306.00</c:v>
                </c:pt>
                <c:pt idx="6306">
                  <c:v>6,306.99</c:v>
                </c:pt>
                <c:pt idx="6307">
                  <c:v>6,308.00</c:v>
                </c:pt>
                <c:pt idx="6308">
                  <c:v>6,309.00</c:v>
                </c:pt>
                <c:pt idx="6309">
                  <c:v>6,309.99</c:v>
                </c:pt>
                <c:pt idx="6310">
                  <c:v>6,310.99</c:v>
                </c:pt>
                <c:pt idx="6311">
                  <c:v>6,312.00</c:v>
                </c:pt>
                <c:pt idx="6312">
                  <c:v>6,313.00</c:v>
                </c:pt>
                <c:pt idx="6313">
                  <c:v>6,313.99</c:v>
                </c:pt>
                <c:pt idx="6314">
                  <c:v>6,315.00</c:v>
                </c:pt>
                <c:pt idx="6315">
                  <c:v>6,316.00</c:v>
                </c:pt>
                <c:pt idx="6316">
                  <c:v>6,316.99</c:v>
                </c:pt>
                <c:pt idx="6317">
                  <c:v>6,318.00</c:v>
                </c:pt>
                <c:pt idx="6318">
                  <c:v>6,319.00</c:v>
                </c:pt>
                <c:pt idx="6319">
                  <c:v>6,319.99</c:v>
                </c:pt>
                <c:pt idx="6320">
                  <c:v>6,320.99</c:v>
                </c:pt>
                <c:pt idx="6321">
                  <c:v>6,322.00</c:v>
                </c:pt>
                <c:pt idx="6322">
                  <c:v>6,323.00</c:v>
                </c:pt>
                <c:pt idx="6323">
                  <c:v>6,323.99</c:v>
                </c:pt>
                <c:pt idx="6324">
                  <c:v>6,325.00</c:v>
                </c:pt>
                <c:pt idx="6325">
                  <c:v>6,326.00</c:v>
                </c:pt>
                <c:pt idx="6326">
                  <c:v>6,326.99</c:v>
                </c:pt>
                <c:pt idx="6327">
                  <c:v>6,327.99</c:v>
                </c:pt>
                <c:pt idx="6328">
                  <c:v>6,329.00</c:v>
                </c:pt>
                <c:pt idx="6329">
                  <c:v>6,329.99</c:v>
                </c:pt>
                <c:pt idx="6330">
                  <c:v>6,330.99</c:v>
                </c:pt>
                <c:pt idx="6331">
                  <c:v>6,332.00</c:v>
                </c:pt>
                <c:pt idx="6332">
                  <c:v>6,333.00</c:v>
                </c:pt>
                <c:pt idx="6333">
                  <c:v>6,333.99</c:v>
                </c:pt>
                <c:pt idx="6334">
                  <c:v>6,335.00</c:v>
                </c:pt>
                <c:pt idx="6335">
                  <c:v>6,336.00</c:v>
                </c:pt>
                <c:pt idx="6336">
                  <c:v>6,336.99</c:v>
                </c:pt>
                <c:pt idx="6337">
                  <c:v>6,337.99</c:v>
                </c:pt>
                <c:pt idx="6338">
                  <c:v>6,339.00</c:v>
                </c:pt>
                <c:pt idx="6339">
                  <c:v>6,339.99</c:v>
                </c:pt>
                <c:pt idx="6340">
                  <c:v>6,340.99</c:v>
                </c:pt>
                <c:pt idx="6341">
                  <c:v>6,342.00</c:v>
                </c:pt>
                <c:pt idx="6342">
                  <c:v>6,343.00</c:v>
                </c:pt>
                <c:pt idx="6343">
                  <c:v>6,343.99</c:v>
                </c:pt>
                <c:pt idx="6344">
                  <c:v>6,345.00</c:v>
                </c:pt>
                <c:pt idx="6345">
                  <c:v>6,346.00</c:v>
                </c:pt>
                <c:pt idx="6346">
                  <c:v>6,346.99</c:v>
                </c:pt>
                <c:pt idx="6347">
                  <c:v>6,347.99</c:v>
                </c:pt>
                <c:pt idx="6348">
                  <c:v>6,349.00</c:v>
                </c:pt>
                <c:pt idx="6349">
                  <c:v>6,350.00</c:v>
                </c:pt>
                <c:pt idx="6350">
                  <c:v>6,350.99</c:v>
                </c:pt>
                <c:pt idx="6351">
                  <c:v>6,352.00</c:v>
                </c:pt>
                <c:pt idx="6352">
                  <c:v>6,353.00</c:v>
                </c:pt>
                <c:pt idx="6353">
                  <c:v>6,353.99</c:v>
                </c:pt>
                <c:pt idx="6354">
                  <c:v>6,355.00</c:v>
                </c:pt>
                <c:pt idx="6355">
                  <c:v>6,356.00</c:v>
                </c:pt>
                <c:pt idx="6356">
                  <c:v>6,356.99</c:v>
                </c:pt>
                <c:pt idx="6357">
                  <c:v>6,357.99</c:v>
                </c:pt>
                <c:pt idx="6358">
                  <c:v>6,359.00</c:v>
                </c:pt>
                <c:pt idx="6359">
                  <c:v>6,360.00</c:v>
                </c:pt>
                <c:pt idx="6360">
                  <c:v>6,360.99</c:v>
                </c:pt>
                <c:pt idx="6361">
                  <c:v>6,362.00</c:v>
                </c:pt>
                <c:pt idx="6362">
                  <c:v>6,363.00</c:v>
                </c:pt>
                <c:pt idx="6363">
                  <c:v>6,363.99</c:v>
                </c:pt>
                <c:pt idx="6364">
                  <c:v>6,365.00</c:v>
                </c:pt>
                <c:pt idx="6365">
                  <c:v>6,366.00</c:v>
                </c:pt>
                <c:pt idx="6366">
                  <c:v>6,366.99</c:v>
                </c:pt>
                <c:pt idx="6367">
                  <c:v>6,367.99</c:v>
                </c:pt>
                <c:pt idx="6368">
                  <c:v>6,369.00</c:v>
                </c:pt>
                <c:pt idx="6369">
                  <c:v>6,370.00</c:v>
                </c:pt>
                <c:pt idx="6370">
                  <c:v>6,370.99</c:v>
                </c:pt>
                <c:pt idx="6371">
                  <c:v>6,372.00</c:v>
                </c:pt>
                <c:pt idx="6372">
                  <c:v>6,373.00</c:v>
                </c:pt>
                <c:pt idx="6373">
                  <c:v>6,373.99</c:v>
                </c:pt>
                <c:pt idx="6374">
                  <c:v>6,374.99</c:v>
                </c:pt>
                <c:pt idx="6375">
                  <c:v>6,376.00</c:v>
                </c:pt>
                <c:pt idx="6376">
                  <c:v>6,376.99</c:v>
                </c:pt>
                <c:pt idx="6377">
                  <c:v>6,377.99</c:v>
                </c:pt>
                <c:pt idx="6378">
                  <c:v>6,379.00</c:v>
                </c:pt>
                <c:pt idx="6379">
                  <c:v>6,380.00</c:v>
                </c:pt>
                <c:pt idx="6380">
                  <c:v>6,380.99</c:v>
                </c:pt>
                <c:pt idx="6381">
                  <c:v>6,382.00</c:v>
                </c:pt>
                <c:pt idx="6382">
                  <c:v>6,383.00</c:v>
                </c:pt>
                <c:pt idx="6383">
                  <c:v>6,383.99</c:v>
                </c:pt>
                <c:pt idx="6384">
                  <c:v>6,384.99</c:v>
                </c:pt>
                <c:pt idx="6385">
                  <c:v>6,386.00</c:v>
                </c:pt>
                <c:pt idx="6386">
                  <c:v>6,387.00</c:v>
                </c:pt>
                <c:pt idx="6387">
                  <c:v>6,387.99</c:v>
                </c:pt>
                <c:pt idx="6388">
                  <c:v>6,389.00</c:v>
                </c:pt>
                <c:pt idx="6389">
                  <c:v>6,390.00</c:v>
                </c:pt>
                <c:pt idx="6390">
                  <c:v>6,390.99</c:v>
                </c:pt>
                <c:pt idx="6391">
                  <c:v>6,392.00</c:v>
                </c:pt>
                <c:pt idx="6392">
                  <c:v>6,393.00</c:v>
                </c:pt>
                <c:pt idx="6393">
                  <c:v>6,393.99</c:v>
                </c:pt>
                <c:pt idx="6394">
                  <c:v>6,394.99</c:v>
                </c:pt>
                <c:pt idx="6395">
                  <c:v>6,396.00</c:v>
                </c:pt>
                <c:pt idx="6396">
                  <c:v>6,397.00</c:v>
                </c:pt>
                <c:pt idx="6397">
                  <c:v>6,397.99</c:v>
                </c:pt>
                <c:pt idx="6398">
                  <c:v>6,399.00</c:v>
                </c:pt>
                <c:pt idx="6399">
                  <c:v>6,400.00</c:v>
                </c:pt>
                <c:pt idx="6400">
                  <c:v>6,400.99</c:v>
                </c:pt>
                <c:pt idx="6401">
                  <c:v>6,402.00</c:v>
                </c:pt>
                <c:pt idx="6402">
                  <c:v>6,403.00</c:v>
                </c:pt>
                <c:pt idx="6403">
                  <c:v>6,403.99</c:v>
                </c:pt>
                <c:pt idx="6404">
                  <c:v>6,404.99</c:v>
                </c:pt>
                <c:pt idx="6405">
                  <c:v>6,406.00</c:v>
                </c:pt>
                <c:pt idx="6406">
                  <c:v>6,407.00</c:v>
                </c:pt>
                <c:pt idx="6407">
                  <c:v>6,407.99</c:v>
                </c:pt>
                <c:pt idx="6408">
                  <c:v>6,409.00</c:v>
                </c:pt>
                <c:pt idx="6409">
                  <c:v>6,410.00</c:v>
                </c:pt>
                <c:pt idx="6410">
                  <c:v>6,410.99</c:v>
                </c:pt>
                <c:pt idx="6411">
                  <c:v>6,412.00</c:v>
                </c:pt>
                <c:pt idx="6412">
                  <c:v>6,413.00</c:v>
                </c:pt>
                <c:pt idx="6413">
                  <c:v>6,413.99</c:v>
                </c:pt>
                <c:pt idx="6414">
                  <c:v>6,414.99</c:v>
                </c:pt>
                <c:pt idx="6415">
                  <c:v>6,416.00</c:v>
                </c:pt>
                <c:pt idx="6416">
                  <c:v>6,417.00</c:v>
                </c:pt>
                <c:pt idx="6417">
                  <c:v>6,417.99</c:v>
                </c:pt>
                <c:pt idx="6418">
                  <c:v>6,419.00</c:v>
                </c:pt>
                <c:pt idx="6419">
                  <c:v>6,420.00</c:v>
                </c:pt>
                <c:pt idx="6420">
                  <c:v>6,420.99</c:v>
                </c:pt>
                <c:pt idx="6421">
                  <c:v>6,422.00</c:v>
                </c:pt>
                <c:pt idx="6422">
                  <c:v>6,423.00</c:v>
                </c:pt>
                <c:pt idx="6423">
                  <c:v>6,423.99</c:v>
                </c:pt>
                <c:pt idx="6424">
                  <c:v>6,424.99</c:v>
                </c:pt>
                <c:pt idx="6425">
                  <c:v>6,426.00</c:v>
                </c:pt>
                <c:pt idx="6426">
                  <c:v>6,427.00</c:v>
                </c:pt>
                <c:pt idx="6427">
                  <c:v>6,427.99</c:v>
                </c:pt>
                <c:pt idx="6428">
                  <c:v>6,429.00</c:v>
                </c:pt>
                <c:pt idx="6429">
                  <c:v>6,430.00</c:v>
                </c:pt>
                <c:pt idx="6430">
                  <c:v>6,430.99</c:v>
                </c:pt>
                <c:pt idx="6431">
                  <c:v>6,431.99</c:v>
                </c:pt>
                <c:pt idx="6432">
                  <c:v>6,433.00</c:v>
                </c:pt>
                <c:pt idx="6433">
                  <c:v>6,433.99</c:v>
                </c:pt>
                <c:pt idx="6434">
                  <c:v>6,434.99</c:v>
                </c:pt>
                <c:pt idx="6435">
                  <c:v>6,436.00</c:v>
                </c:pt>
                <c:pt idx="6436">
                  <c:v>6,437.00</c:v>
                </c:pt>
                <c:pt idx="6437">
                  <c:v>6,437.99</c:v>
                </c:pt>
                <c:pt idx="6438">
                  <c:v>6,439.00</c:v>
                </c:pt>
                <c:pt idx="6439">
                  <c:v>6,440.00</c:v>
                </c:pt>
                <c:pt idx="6440">
                  <c:v>6,440.99</c:v>
                </c:pt>
                <c:pt idx="6441">
                  <c:v>6,441.99</c:v>
                </c:pt>
                <c:pt idx="6442">
                  <c:v>6,443.00</c:v>
                </c:pt>
                <c:pt idx="6443">
                  <c:v>6,444.00</c:v>
                </c:pt>
                <c:pt idx="6444">
                  <c:v>6,444.99</c:v>
                </c:pt>
                <c:pt idx="6445">
                  <c:v>6,446.00</c:v>
                </c:pt>
                <c:pt idx="6446">
                  <c:v>6,447.00</c:v>
                </c:pt>
                <c:pt idx="6447">
                  <c:v>6,447.99</c:v>
                </c:pt>
                <c:pt idx="6448">
                  <c:v>6,449.00</c:v>
                </c:pt>
                <c:pt idx="6449">
                  <c:v>6,450.00</c:v>
                </c:pt>
                <c:pt idx="6450">
                  <c:v>6,450.99</c:v>
                </c:pt>
                <c:pt idx="6451">
                  <c:v>6,451.99</c:v>
                </c:pt>
                <c:pt idx="6452">
                  <c:v>6,453.00</c:v>
                </c:pt>
                <c:pt idx="6453">
                  <c:v>6,454.00</c:v>
                </c:pt>
                <c:pt idx="6454">
                  <c:v>6,454.99</c:v>
                </c:pt>
                <c:pt idx="6455">
                  <c:v>6,456.00</c:v>
                </c:pt>
                <c:pt idx="6456">
                  <c:v>6,457.00</c:v>
                </c:pt>
                <c:pt idx="6457">
                  <c:v>6,457.99</c:v>
                </c:pt>
                <c:pt idx="6458">
                  <c:v>6,459.00</c:v>
                </c:pt>
                <c:pt idx="6459">
                  <c:v>6,460.00</c:v>
                </c:pt>
                <c:pt idx="6460">
                  <c:v>6,460.99</c:v>
                </c:pt>
                <c:pt idx="6461">
                  <c:v>6,461.99</c:v>
                </c:pt>
                <c:pt idx="6462">
                  <c:v>6,463.00</c:v>
                </c:pt>
                <c:pt idx="6463">
                  <c:v>6,464.00</c:v>
                </c:pt>
                <c:pt idx="6464">
                  <c:v>6,464.99</c:v>
                </c:pt>
                <c:pt idx="6465">
                  <c:v>6,466.00</c:v>
                </c:pt>
                <c:pt idx="6466">
                  <c:v>6,467.00</c:v>
                </c:pt>
                <c:pt idx="6467">
                  <c:v>6,467.99</c:v>
                </c:pt>
                <c:pt idx="6468">
                  <c:v>6,469.00</c:v>
                </c:pt>
                <c:pt idx="6469">
                  <c:v>6,470.00</c:v>
                </c:pt>
                <c:pt idx="6470">
                  <c:v>6,470.99</c:v>
                </c:pt>
                <c:pt idx="6471">
                  <c:v>6,471.99</c:v>
                </c:pt>
                <c:pt idx="6472">
                  <c:v>6,473.00</c:v>
                </c:pt>
                <c:pt idx="6473">
                  <c:v>6,474.00</c:v>
                </c:pt>
                <c:pt idx="6474">
                  <c:v>6,474.99</c:v>
                </c:pt>
                <c:pt idx="6475">
                  <c:v>6,476.00</c:v>
                </c:pt>
                <c:pt idx="6476">
                  <c:v>6,477.00</c:v>
                </c:pt>
                <c:pt idx="6477">
                  <c:v>6,477.99</c:v>
                </c:pt>
                <c:pt idx="6478">
                  <c:v>6,478.99</c:v>
                </c:pt>
                <c:pt idx="6479">
                  <c:v>6,480.00</c:v>
                </c:pt>
                <c:pt idx="6480">
                  <c:v>6,481.00</c:v>
                </c:pt>
                <c:pt idx="6481">
                  <c:v>6,481.99</c:v>
                </c:pt>
                <c:pt idx="6482">
                  <c:v>6,483.00</c:v>
                </c:pt>
                <c:pt idx="6483">
                  <c:v>6,484.00</c:v>
                </c:pt>
                <c:pt idx="6484">
                  <c:v>6,484.99</c:v>
                </c:pt>
                <c:pt idx="6485">
                  <c:v>6,486.00</c:v>
                </c:pt>
                <c:pt idx="6486">
                  <c:v>6,487.00</c:v>
                </c:pt>
                <c:pt idx="6487">
                  <c:v>6,487.99</c:v>
                </c:pt>
                <c:pt idx="6488">
                  <c:v>6,488.99</c:v>
                </c:pt>
                <c:pt idx="6489">
                  <c:v>6,490.00</c:v>
                </c:pt>
                <c:pt idx="6490">
                  <c:v>6,491.00</c:v>
                </c:pt>
                <c:pt idx="6491">
                  <c:v>6,491.99</c:v>
                </c:pt>
                <c:pt idx="6492">
                  <c:v>6,493.00</c:v>
                </c:pt>
                <c:pt idx="6493">
                  <c:v>6,494.00</c:v>
                </c:pt>
                <c:pt idx="6494">
                  <c:v>6,494.99</c:v>
                </c:pt>
                <c:pt idx="6495">
                  <c:v>6,496.00</c:v>
                </c:pt>
                <c:pt idx="6496">
                  <c:v>6,497.00</c:v>
                </c:pt>
                <c:pt idx="6497">
                  <c:v>6,497.99</c:v>
                </c:pt>
                <c:pt idx="6498">
                  <c:v>6,498.99</c:v>
                </c:pt>
                <c:pt idx="6499">
                  <c:v>6,500.00</c:v>
                </c:pt>
                <c:pt idx="6500">
                  <c:v>6,501.00</c:v>
                </c:pt>
                <c:pt idx="6501">
                  <c:v>6,501.99</c:v>
                </c:pt>
                <c:pt idx="6502">
                  <c:v>6,503.00</c:v>
                </c:pt>
                <c:pt idx="6503">
                  <c:v>6,504.00</c:v>
                </c:pt>
                <c:pt idx="6504">
                  <c:v>6,504.99</c:v>
                </c:pt>
                <c:pt idx="6505">
                  <c:v>6,506.00</c:v>
                </c:pt>
                <c:pt idx="6506">
                  <c:v>6,507.00</c:v>
                </c:pt>
                <c:pt idx="6507">
                  <c:v>6,507.99</c:v>
                </c:pt>
                <c:pt idx="6508">
                  <c:v>6,508.99</c:v>
                </c:pt>
                <c:pt idx="6509">
                  <c:v>6,510.00</c:v>
                </c:pt>
                <c:pt idx="6510">
                  <c:v>6,511.00</c:v>
                </c:pt>
                <c:pt idx="6511">
                  <c:v>6,511.99</c:v>
                </c:pt>
                <c:pt idx="6512">
                  <c:v>6,513.00</c:v>
                </c:pt>
                <c:pt idx="6513">
                  <c:v>6,514.00</c:v>
                </c:pt>
                <c:pt idx="6514">
                  <c:v>6,514.99</c:v>
                </c:pt>
                <c:pt idx="6515">
                  <c:v>6,516.00</c:v>
                </c:pt>
                <c:pt idx="6516">
                  <c:v>6,517.00</c:v>
                </c:pt>
                <c:pt idx="6517">
                  <c:v>6,517.99</c:v>
                </c:pt>
                <c:pt idx="6518">
                  <c:v>6,518.99</c:v>
                </c:pt>
                <c:pt idx="6519">
                  <c:v>6,520.00</c:v>
                </c:pt>
                <c:pt idx="6520">
                  <c:v>6,521.00</c:v>
                </c:pt>
                <c:pt idx="6521">
                  <c:v>6,521.99</c:v>
                </c:pt>
                <c:pt idx="6522">
                  <c:v>6,523.00</c:v>
                </c:pt>
                <c:pt idx="6523">
                  <c:v>6,524.00</c:v>
                </c:pt>
                <c:pt idx="6524">
                  <c:v>6,524.99</c:v>
                </c:pt>
                <c:pt idx="6525">
                  <c:v>6,526.00</c:v>
                </c:pt>
                <c:pt idx="6526">
                  <c:v>6,527.00</c:v>
                </c:pt>
                <c:pt idx="6527">
                  <c:v>6,527.99</c:v>
                </c:pt>
                <c:pt idx="6528">
                  <c:v>6,528.99</c:v>
                </c:pt>
                <c:pt idx="6529">
                  <c:v>6,530.00</c:v>
                </c:pt>
                <c:pt idx="6530">
                  <c:v>6,531.00</c:v>
                </c:pt>
                <c:pt idx="6531">
                  <c:v>6,531.99</c:v>
                </c:pt>
                <c:pt idx="6532">
                  <c:v>6,533.00</c:v>
                </c:pt>
                <c:pt idx="6533">
                  <c:v>6,534.00</c:v>
                </c:pt>
                <c:pt idx="6534">
                  <c:v>6,534.99</c:v>
                </c:pt>
                <c:pt idx="6535">
                  <c:v>6,535.99</c:v>
                </c:pt>
                <c:pt idx="6536">
                  <c:v>6,537.00</c:v>
                </c:pt>
                <c:pt idx="6537">
                  <c:v>6,537.99</c:v>
                </c:pt>
                <c:pt idx="6538">
                  <c:v>6,538.99</c:v>
                </c:pt>
                <c:pt idx="6539">
                  <c:v>6,540.00</c:v>
                </c:pt>
                <c:pt idx="6540">
                  <c:v>6,541.00</c:v>
                </c:pt>
                <c:pt idx="6541">
                  <c:v>6,541.99</c:v>
                </c:pt>
                <c:pt idx="6542">
                  <c:v>6,543.00</c:v>
                </c:pt>
                <c:pt idx="6543">
                  <c:v>6,544.00</c:v>
                </c:pt>
                <c:pt idx="6544">
                  <c:v>6,544.99</c:v>
                </c:pt>
                <c:pt idx="6545">
                  <c:v>6,545.99</c:v>
                </c:pt>
                <c:pt idx="6546">
                  <c:v>6,547.00</c:v>
                </c:pt>
                <c:pt idx="6547">
                  <c:v>6,548.00</c:v>
                </c:pt>
                <c:pt idx="6548">
                  <c:v>6,548.99</c:v>
                </c:pt>
                <c:pt idx="6549">
                  <c:v>6,550.00</c:v>
                </c:pt>
                <c:pt idx="6550">
                  <c:v>6,551.00</c:v>
                </c:pt>
                <c:pt idx="6551">
                  <c:v>6,551.99</c:v>
                </c:pt>
                <c:pt idx="6552">
                  <c:v>6,553.00</c:v>
                </c:pt>
                <c:pt idx="6553">
                  <c:v>6,554.00</c:v>
                </c:pt>
                <c:pt idx="6554">
                  <c:v>6,554.99</c:v>
                </c:pt>
                <c:pt idx="6555">
                  <c:v>6,555.99</c:v>
                </c:pt>
                <c:pt idx="6556">
                  <c:v>6,557.00</c:v>
                </c:pt>
                <c:pt idx="6557">
                  <c:v>6,558.00</c:v>
                </c:pt>
                <c:pt idx="6558">
                  <c:v>6,558.99</c:v>
                </c:pt>
                <c:pt idx="6559">
                  <c:v>6,560.00</c:v>
                </c:pt>
                <c:pt idx="6560">
                  <c:v>6,561.00</c:v>
                </c:pt>
                <c:pt idx="6561">
                  <c:v>6,561.99</c:v>
                </c:pt>
                <c:pt idx="6562">
                  <c:v>6,563.00</c:v>
                </c:pt>
                <c:pt idx="6563">
                  <c:v>6,564.00</c:v>
                </c:pt>
                <c:pt idx="6564">
                  <c:v>6,564.99</c:v>
                </c:pt>
                <c:pt idx="6565">
                  <c:v>6,565.99</c:v>
                </c:pt>
                <c:pt idx="6566">
                  <c:v>6,567.00</c:v>
                </c:pt>
                <c:pt idx="6567">
                  <c:v>6,568.00</c:v>
                </c:pt>
                <c:pt idx="6568">
                  <c:v>6,568.99</c:v>
                </c:pt>
                <c:pt idx="6569">
                  <c:v>6,570.00</c:v>
                </c:pt>
                <c:pt idx="6570">
                  <c:v>6,571.00</c:v>
                </c:pt>
                <c:pt idx="6571">
                  <c:v>6,571.99</c:v>
                </c:pt>
                <c:pt idx="6572">
                  <c:v>6,573.00</c:v>
                </c:pt>
                <c:pt idx="6573">
                  <c:v>6,574.00</c:v>
                </c:pt>
                <c:pt idx="6574">
                  <c:v>6,574.99</c:v>
                </c:pt>
                <c:pt idx="6575">
                  <c:v>6,575.99</c:v>
                </c:pt>
                <c:pt idx="6576">
                  <c:v>6,577.00</c:v>
                </c:pt>
                <c:pt idx="6577">
                  <c:v>6,578.00</c:v>
                </c:pt>
                <c:pt idx="6578">
                  <c:v>6,578.99</c:v>
                </c:pt>
                <c:pt idx="6579">
                  <c:v>6,580.00</c:v>
                </c:pt>
                <c:pt idx="6580">
                  <c:v>6,581.00</c:v>
                </c:pt>
                <c:pt idx="6581">
                  <c:v>6,581.99</c:v>
                </c:pt>
                <c:pt idx="6582">
                  <c:v>6,582.99</c:v>
                </c:pt>
                <c:pt idx="6583">
                  <c:v>6,584.00</c:v>
                </c:pt>
                <c:pt idx="6584">
                  <c:v>6,585.00</c:v>
                </c:pt>
                <c:pt idx="6585">
                  <c:v>6,585.99</c:v>
                </c:pt>
                <c:pt idx="6586">
                  <c:v>6,587.00</c:v>
                </c:pt>
                <c:pt idx="6587">
                  <c:v>6,588.00</c:v>
                </c:pt>
                <c:pt idx="6588">
                  <c:v>6,588.99</c:v>
                </c:pt>
                <c:pt idx="6589">
                  <c:v>6,590.00</c:v>
                </c:pt>
                <c:pt idx="6590">
                  <c:v>6,591.00</c:v>
                </c:pt>
                <c:pt idx="6591">
                  <c:v>6,591.99</c:v>
                </c:pt>
                <c:pt idx="6592">
                  <c:v>6,592.99</c:v>
                </c:pt>
                <c:pt idx="6593">
                  <c:v>6,594.00</c:v>
                </c:pt>
                <c:pt idx="6594">
                  <c:v>6,595.00</c:v>
                </c:pt>
                <c:pt idx="6595">
                  <c:v>6,595.99</c:v>
                </c:pt>
                <c:pt idx="6596">
                  <c:v>6,597.00</c:v>
                </c:pt>
                <c:pt idx="6597">
                  <c:v>6,598.00</c:v>
                </c:pt>
                <c:pt idx="6598">
                  <c:v>6,598.99</c:v>
                </c:pt>
                <c:pt idx="6599">
                  <c:v>6,600.00</c:v>
                </c:pt>
                <c:pt idx="6600">
                  <c:v>6,601.00</c:v>
                </c:pt>
                <c:pt idx="6601">
                  <c:v>6,601.99</c:v>
                </c:pt>
                <c:pt idx="6602">
                  <c:v>6,602.99</c:v>
                </c:pt>
                <c:pt idx="6603">
                  <c:v>6,604.00</c:v>
                </c:pt>
                <c:pt idx="6604">
                  <c:v>6,605.00</c:v>
                </c:pt>
                <c:pt idx="6605">
                  <c:v>6,605.99</c:v>
                </c:pt>
                <c:pt idx="6606">
                  <c:v>6,607.00</c:v>
                </c:pt>
                <c:pt idx="6607">
                  <c:v>6,608.00</c:v>
                </c:pt>
                <c:pt idx="6608">
                  <c:v>6,608.99</c:v>
                </c:pt>
                <c:pt idx="6609">
                  <c:v>6,610.00</c:v>
                </c:pt>
                <c:pt idx="6610">
                  <c:v>6,611.00</c:v>
                </c:pt>
                <c:pt idx="6611">
                  <c:v>6,611.99</c:v>
                </c:pt>
                <c:pt idx="6612">
                  <c:v>6,612.99</c:v>
                </c:pt>
                <c:pt idx="6613">
                  <c:v>6,614.00</c:v>
                </c:pt>
                <c:pt idx="6614">
                  <c:v>6,615.00</c:v>
                </c:pt>
                <c:pt idx="6615">
                  <c:v>6,615.99</c:v>
                </c:pt>
                <c:pt idx="6616">
                  <c:v>6,617.00</c:v>
                </c:pt>
                <c:pt idx="6617">
                  <c:v>6,618.00</c:v>
                </c:pt>
                <c:pt idx="6618">
                  <c:v>6,618.99</c:v>
                </c:pt>
                <c:pt idx="6619">
                  <c:v>6,620.00</c:v>
                </c:pt>
                <c:pt idx="6620">
                  <c:v>6,621.00</c:v>
                </c:pt>
                <c:pt idx="6621">
                  <c:v>6,621.99</c:v>
                </c:pt>
                <c:pt idx="6622">
                  <c:v>6,622.99</c:v>
                </c:pt>
                <c:pt idx="6623">
                  <c:v>6,624.00</c:v>
                </c:pt>
                <c:pt idx="6624">
                  <c:v>6,625.00</c:v>
                </c:pt>
                <c:pt idx="6625">
                  <c:v>6,625.99</c:v>
                </c:pt>
                <c:pt idx="6626">
                  <c:v>6,627.00</c:v>
                </c:pt>
                <c:pt idx="6627">
                  <c:v>6,628.00</c:v>
                </c:pt>
                <c:pt idx="6628">
                  <c:v>6,628.99</c:v>
                </c:pt>
                <c:pt idx="6629">
                  <c:v>6,629.99</c:v>
                </c:pt>
                <c:pt idx="6630">
                  <c:v>6,631.00</c:v>
                </c:pt>
                <c:pt idx="6631">
                  <c:v>6,631.99</c:v>
                </c:pt>
                <c:pt idx="6632">
                  <c:v>6,632.99</c:v>
                </c:pt>
                <c:pt idx="6633">
                  <c:v>6,634.00</c:v>
                </c:pt>
                <c:pt idx="6634">
                  <c:v>6,635.00</c:v>
                </c:pt>
                <c:pt idx="6635">
                  <c:v>6,635.99</c:v>
                </c:pt>
                <c:pt idx="6636">
                  <c:v>6,637.00</c:v>
                </c:pt>
                <c:pt idx="6637">
                  <c:v>6,638.00</c:v>
                </c:pt>
                <c:pt idx="6638">
                  <c:v>6,638.99</c:v>
                </c:pt>
                <c:pt idx="6639">
                  <c:v>6,639.99</c:v>
                </c:pt>
                <c:pt idx="6640">
                  <c:v>6,641.00</c:v>
                </c:pt>
                <c:pt idx="6641">
                  <c:v>6,642.00</c:v>
                </c:pt>
                <c:pt idx="6642">
                  <c:v>6,642.99</c:v>
                </c:pt>
                <c:pt idx="6643">
                  <c:v>6,644.00</c:v>
                </c:pt>
                <c:pt idx="6644">
                  <c:v>6,645.00</c:v>
                </c:pt>
                <c:pt idx="6645">
                  <c:v>6,645.99</c:v>
                </c:pt>
                <c:pt idx="6646">
                  <c:v>6,647.00</c:v>
                </c:pt>
                <c:pt idx="6647">
                  <c:v>6,648.00</c:v>
                </c:pt>
                <c:pt idx="6648">
                  <c:v>6,648.99</c:v>
                </c:pt>
                <c:pt idx="6649">
                  <c:v>6,649.99</c:v>
                </c:pt>
                <c:pt idx="6650">
                  <c:v>6,651.00</c:v>
                </c:pt>
                <c:pt idx="6651">
                  <c:v>6,652.00</c:v>
                </c:pt>
                <c:pt idx="6652">
                  <c:v>6,652.99</c:v>
                </c:pt>
                <c:pt idx="6653">
                  <c:v>6,654.00</c:v>
                </c:pt>
                <c:pt idx="6654">
                  <c:v>6,655.00</c:v>
                </c:pt>
                <c:pt idx="6655">
                  <c:v>6,655.99</c:v>
                </c:pt>
                <c:pt idx="6656">
                  <c:v>6,657.00</c:v>
                </c:pt>
                <c:pt idx="6657">
                  <c:v>6,658.00</c:v>
                </c:pt>
                <c:pt idx="6658">
                  <c:v>6,658.99</c:v>
                </c:pt>
                <c:pt idx="6659">
                  <c:v>6,659.99</c:v>
                </c:pt>
                <c:pt idx="6660">
                  <c:v>6,661.00</c:v>
                </c:pt>
                <c:pt idx="6661">
                  <c:v>6,662.00</c:v>
                </c:pt>
                <c:pt idx="6662">
                  <c:v>6,662.99</c:v>
                </c:pt>
                <c:pt idx="6663">
                  <c:v>6,664.00</c:v>
                </c:pt>
                <c:pt idx="6664">
                  <c:v>6,665.00</c:v>
                </c:pt>
                <c:pt idx="6665">
                  <c:v>6,665.99</c:v>
                </c:pt>
                <c:pt idx="6666">
                  <c:v>6,667.00</c:v>
                </c:pt>
                <c:pt idx="6667">
                  <c:v>6,668.00</c:v>
                </c:pt>
                <c:pt idx="6668">
                  <c:v>6,668.99</c:v>
                </c:pt>
                <c:pt idx="6669">
                  <c:v>6,669.99</c:v>
                </c:pt>
                <c:pt idx="6670">
                  <c:v>6,671.00</c:v>
                </c:pt>
                <c:pt idx="6671">
                  <c:v>6,672.00</c:v>
                </c:pt>
                <c:pt idx="6672">
                  <c:v>6,672.99</c:v>
                </c:pt>
                <c:pt idx="6673">
                  <c:v>6,674.00</c:v>
                </c:pt>
                <c:pt idx="6674">
                  <c:v>6,675.00</c:v>
                </c:pt>
                <c:pt idx="6675">
                  <c:v>6,675.99</c:v>
                </c:pt>
                <c:pt idx="6676">
                  <c:v>6,676.99</c:v>
                </c:pt>
                <c:pt idx="6677">
                  <c:v>6,678.00</c:v>
                </c:pt>
                <c:pt idx="6678">
                  <c:v>6,678.99</c:v>
                </c:pt>
                <c:pt idx="6679">
                  <c:v>6,679.99</c:v>
                </c:pt>
                <c:pt idx="6680">
                  <c:v>6,681.00</c:v>
                </c:pt>
                <c:pt idx="6681">
                  <c:v>6,682.00</c:v>
                </c:pt>
                <c:pt idx="6682">
                  <c:v>6,682.99</c:v>
                </c:pt>
                <c:pt idx="6683">
                  <c:v>6,684.00</c:v>
                </c:pt>
                <c:pt idx="6684">
                  <c:v>6,685.00</c:v>
                </c:pt>
                <c:pt idx="6685">
                  <c:v>6,685.99</c:v>
                </c:pt>
                <c:pt idx="6686">
                  <c:v>6,686.99</c:v>
                </c:pt>
                <c:pt idx="6687">
                  <c:v>6,688.00</c:v>
                </c:pt>
                <c:pt idx="6688">
                  <c:v>6,689.00</c:v>
                </c:pt>
                <c:pt idx="6689">
                  <c:v>6,689.99</c:v>
                </c:pt>
                <c:pt idx="6690">
                  <c:v>6,691.00</c:v>
                </c:pt>
                <c:pt idx="6691">
                  <c:v>6,692.00</c:v>
                </c:pt>
                <c:pt idx="6692">
                  <c:v>6,692.99</c:v>
                </c:pt>
                <c:pt idx="6693">
                  <c:v>6,694.00</c:v>
                </c:pt>
                <c:pt idx="6694">
                  <c:v>6,695.00</c:v>
                </c:pt>
                <c:pt idx="6695">
                  <c:v>6,695.99</c:v>
                </c:pt>
                <c:pt idx="6696">
                  <c:v>6,696.99</c:v>
                </c:pt>
                <c:pt idx="6697">
                  <c:v>6,698.00</c:v>
                </c:pt>
                <c:pt idx="6698">
                  <c:v>6,699.00</c:v>
                </c:pt>
                <c:pt idx="6699">
                  <c:v>6,699.99</c:v>
                </c:pt>
                <c:pt idx="6700">
                  <c:v>6,701.00</c:v>
                </c:pt>
                <c:pt idx="6701">
                  <c:v>6,702.00</c:v>
                </c:pt>
                <c:pt idx="6702">
                  <c:v>6,702.99</c:v>
                </c:pt>
                <c:pt idx="6703">
                  <c:v>6,704.00</c:v>
                </c:pt>
                <c:pt idx="6704">
                  <c:v>6,705.00</c:v>
                </c:pt>
                <c:pt idx="6705">
                  <c:v>6,705.99</c:v>
                </c:pt>
                <c:pt idx="6706">
                  <c:v>6,706.99</c:v>
                </c:pt>
                <c:pt idx="6707">
                  <c:v>6,708.00</c:v>
                </c:pt>
                <c:pt idx="6708">
                  <c:v>6,709.00</c:v>
                </c:pt>
                <c:pt idx="6709">
                  <c:v>6,709.99</c:v>
                </c:pt>
                <c:pt idx="6710">
                  <c:v>6,711.00</c:v>
                </c:pt>
                <c:pt idx="6711">
                  <c:v>6,712.00</c:v>
                </c:pt>
                <c:pt idx="6712">
                  <c:v>6,712.99</c:v>
                </c:pt>
                <c:pt idx="6713">
                  <c:v>6,714.00</c:v>
                </c:pt>
                <c:pt idx="6714">
                  <c:v>6,715.00</c:v>
                </c:pt>
                <c:pt idx="6715">
                  <c:v>6,715.99</c:v>
                </c:pt>
                <c:pt idx="6716">
                  <c:v>6,716.99</c:v>
                </c:pt>
                <c:pt idx="6717">
                  <c:v>6,718.00</c:v>
                </c:pt>
                <c:pt idx="6718">
                  <c:v>6,719.00</c:v>
                </c:pt>
                <c:pt idx="6719">
                  <c:v>6,719.99</c:v>
                </c:pt>
                <c:pt idx="6720">
                  <c:v>6,721.00</c:v>
                </c:pt>
                <c:pt idx="6721">
                  <c:v>6,722.00</c:v>
                </c:pt>
                <c:pt idx="6722">
                  <c:v>6,722.99</c:v>
                </c:pt>
                <c:pt idx="6723">
                  <c:v>6,724.00</c:v>
                </c:pt>
                <c:pt idx="6724">
                  <c:v>6,725.00</c:v>
                </c:pt>
                <c:pt idx="6725">
                  <c:v>6,725.99</c:v>
                </c:pt>
                <c:pt idx="6726">
                  <c:v>6,726.99</c:v>
                </c:pt>
                <c:pt idx="6727">
                  <c:v>6,728.00</c:v>
                </c:pt>
                <c:pt idx="6728">
                  <c:v>6,729.00</c:v>
                </c:pt>
                <c:pt idx="6729">
                  <c:v>6,729.99</c:v>
                </c:pt>
                <c:pt idx="6730">
                  <c:v>6,731.00</c:v>
                </c:pt>
                <c:pt idx="6731">
                  <c:v>6,732.00</c:v>
                </c:pt>
                <c:pt idx="6732">
                  <c:v>6,732.99</c:v>
                </c:pt>
                <c:pt idx="6733">
                  <c:v>6,733.99</c:v>
                </c:pt>
                <c:pt idx="6734">
                  <c:v>6,735.00</c:v>
                </c:pt>
                <c:pt idx="6735">
                  <c:v>6,735.99</c:v>
                </c:pt>
                <c:pt idx="6736">
                  <c:v>6,736.99</c:v>
                </c:pt>
                <c:pt idx="6737">
                  <c:v>6,738.00</c:v>
                </c:pt>
                <c:pt idx="6738">
                  <c:v>6,739.00</c:v>
                </c:pt>
                <c:pt idx="6739">
                  <c:v>6,739.99</c:v>
                </c:pt>
                <c:pt idx="6740">
                  <c:v>6,741.00</c:v>
                </c:pt>
                <c:pt idx="6741">
                  <c:v>6,742.00</c:v>
                </c:pt>
                <c:pt idx="6742">
                  <c:v>6,742.99</c:v>
                </c:pt>
                <c:pt idx="6743">
                  <c:v>6,743.99</c:v>
                </c:pt>
                <c:pt idx="6744">
                  <c:v>6,745.00</c:v>
                </c:pt>
                <c:pt idx="6745">
                  <c:v>6,746.00</c:v>
                </c:pt>
                <c:pt idx="6746">
                  <c:v>6,746.99</c:v>
                </c:pt>
                <c:pt idx="6747">
                  <c:v>6,748.00</c:v>
                </c:pt>
                <c:pt idx="6748">
                  <c:v>6,749.00</c:v>
                </c:pt>
                <c:pt idx="6749">
                  <c:v>6,749.99</c:v>
                </c:pt>
                <c:pt idx="6750">
                  <c:v>6,751.00</c:v>
                </c:pt>
                <c:pt idx="6751">
                  <c:v>6,752.00</c:v>
                </c:pt>
                <c:pt idx="6752">
                  <c:v>6,752.99</c:v>
                </c:pt>
                <c:pt idx="6753">
                  <c:v>6,753.99</c:v>
                </c:pt>
                <c:pt idx="6754">
                  <c:v>6,755.00</c:v>
                </c:pt>
                <c:pt idx="6755">
                  <c:v>6,756.00</c:v>
                </c:pt>
                <c:pt idx="6756">
                  <c:v>6,756.99</c:v>
                </c:pt>
                <c:pt idx="6757">
                  <c:v>6,758.00</c:v>
                </c:pt>
                <c:pt idx="6758">
                  <c:v>6,759.00</c:v>
                </c:pt>
                <c:pt idx="6759">
                  <c:v>6,759.99</c:v>
                </c:pt>
                <c:pt idx="6760">
                  <c:v>6,761.00</c:v>
                </c:pt>
                <c:pt idx="6761">
                  <c:v>6,762.00</c:v>
                </c:pt>
                <c:pt idx="6762">
                  <c:v>6,762.99</c:v>
                </c:pt>
                <c:pt idx="6763">
                  <c:v>6,763.99</c:v>
                </c:pt>
                <c:pt idx="6764">
                  <c:v>6,765.00</c:v>
                </c:pt>
                <c:pt idx="6765">
                  <c:v>6,766.00</c:v>
                </c:pt>
                <c:pt idx="6766">
                  <c:v>6,766.99</c:v>
                </c:pt>
                <c:pt idx="6767">
                  <c:v>6,768.00</c:v>
                </c:pt>
                <c:pt idx="6768">
                  <c:v>6,769.00</c:v>
                </c:pt>
                <c:pt idx="6769">
                  <c:v>6,769.99</c:v>
                </c:pt>
                <c:pt idx="6770">
                  <c:v>6,770.99</c:v>
                </c:pt>
                <c:pt idx="6771">
                  <c:v>6,772.00</c:v>
                </c:pt>
                <c:pt idx="6772">
                  <c:v>6,773.00</c:v>
                </c:pt>
                <c:pt idx="6773">
                  <c:v>6,773.99</c:v>
                </c:pt>
                <c:pt idx="6774">
                  <c:v>6,775.00</c:v>
                </c:pt>
                <c:pt idx="6775">
                  <c:v>6,776.00</c:v>
                </c:pt>
                <c:pt idx="6776">
                  <c:v>6,776.99</c:v>
                </c:pt>
                <c:pt idx="6777">
                  <c:v>6,778.00</c:v>
                </c:pt>
                <c:pt idx="6778">
                  <c:v>6,779.00</c:v>
                </c:pt>
                <c:pt idx="6779">
                  <c:v>6,779.99</c:v>
                </c:pt>
                <c:pt idx="6780">
                  <c:v>6,780.99</c:v>
                </c:pt>
                <c:pt idx="6781">
                  <c:v>6,782.00</c:v>
                </c:pt>
                <c:pt idx="6782">
                  <c:v>6,783.00</c:v>
                </c:pt>
                <c:pt idx="6783">
                  <c:v>6,783.99</c:v>
                </c:pt>
                <c:pt idx="6784">
                  <c:v>6,785.00</c:v>
                </c:pt>
                <c:pt idx="6785">
                  <c:v>6,786.00</c:v>
                </c:pt>
                <c:pt idx="6786">
                  <c:v>6,786.99</c:v>
                </c:pt>
                <c:pt idx="6787">
                  <c:v>6,788.00</c:v>
                </c:pt>
                <c:pt idx="6788">
                  <c:v>6,789.00</c:v>
                </c:pt>
                <c:pt idx="6789">
                  <c:v>6,789.99</c:v>
                </c:pt>
                <c:pt idx="6790">
                  <c:v>6,790.99</c:v>
                </c:pt>
                <c:pt idx="6791">
                  <c:v>6,792.00</c:v>
                </c:pt>
                <c:pt idx="6792">
                  <c:v>6,793.00</c:v>
                </c:pt>
                <c:pt idx="6793">
                  <c:v>6,793.99</c:v>
                </c:pt>
                <c:pt idx="6794">
                  <c:v>6,795.00</c:v>
                </c:pt>
                <c:pt idx="6795">
                  <c:v>6,796.00</c:v>
                </c:pt>
                <c:pt idx="6796">
                  <c:v>6,796.99</c:v>
                </c:pt>
                <c:pt idx="6797">
                  <c:v>6,798.00</c:v>
                </c:pt>
                <c:pt idx="6798">
                  <c:v>6,799.00</c:v>
                </c:pt>
                <c:pt idx="6799">
                  <c:v>6,799.99</c:v>
                </c:pt>
                <c:pt idx="6800">
                  <c:v>6,800.99</c:v>
                </c:pt>
                <c:pt idx="6801">
                  <c:v>6,802.00</c:v>
                </c:pt>
                <c:pt idx="6802">
                  <c:v>6,803.00</c:v>
                </c:pt>
                <c:pt idx="6803">
                  <c:v>6,803.99</c:v>
                </c:pt>
                <c:pt idx="6804">
                  <c:v>6,805.00</c:v>
                </c:pt>
                <c:pt idx="6805">
                  <c:v>6,806.00</c:v>
                </c:pt>
                <c:pt idx="6806">
                  <c:v>6,806.99</c:v>
                </c:pt>
                <c:pt idx="6807">
                  <c:v>6,807.99</c:v>
                </c:pt>
                <c:pt idx="6808">
                  <c:v>6,809.00</c:v>
                </c:pt>
                <c:pt idx="6809">
                  <c:v>6,809.99</c:v>
                </c:pt>
                <c:pt idx="6810">
                  <c:v>6,810.99</c:v>
                </c:pt>
                <c:pt idx="6811">
                  <c:v>6,812.00</c:v>
                </c:pt>
                <c:pt idx="6812">
                  <c:v>6,813.00</c:v>
                </c:pt>
                <c:pt idx="6813">
                  <c:v>6,813.99</c:v>
                </c:pt>
                <c:pt idx="6814">
                  <c:v>6,815.00</c:v>
                </c:pt>
                <c:pt idx="6815">
                  <c:v>6,816.00</c:v>
                </c:pt>
                <c:pt idx="6816">
                  <c:v>6,816.99</c:v>
                </c:pt>
                <c:pt idx="6817">
                  <c:v>6,817.99</c:v>
                </c:pt>
                <c:pt idx="6818">
                  <c:v>6,819.00</c:v>
                </c:pt>
                <c:pt idx="6819">
                  <c:v>6,819.99</c:v>
                </c:pt>
                <c:pt idx="6820">
                  <c:v>6,820.99</c:v>
                </c:pt>
                <c:pt idx="6821">
                  <c:v>6,822.00</c:v>
                </c:pt>
                <c:pt idx="6822">
                  <c:v>6,823.00</c:v>
                </c:pt>
                <c:pt idx="6823">
                  <c:v>6,823.99</c:v>
                </c:pt>
                <c:pt idx="6824">
                  <c:v>6,825.00</c:v>
                </c:pt>
                <c:pt idx="6825">
                  <c:v>6,826.00</c:v>
                </c:pt>
                <c:pt idx="6826">
                  <c:v>6,826.99</c:v>
                </c:pt>
                <c:pt idx="6827">
                  <c:v>6,827.99</c:v>
                </c:pt>
                <c:pt idx="6828">
                  <c:v>6,829.00</c:v>
                </c:pt>
                <c:pt idx="6829">
                  <c:v>6,830.00</c:v>
                </c:pt>
                <c:pt idx="6830">
                  <c:v>6,830.99</c:v>
                </c:pt>
                <c:pt idx="6831">
                  <c:v>6,832.00</c:v>
                </c:pt>
                <c:pt idx="6832">
                  <c:v>6,833.00</c:v>
                </c:pt>
                <c:pt idx="6833">
                  <c:v>6,833.99</c:v>
                </c:pt>
                <c:pt idx="6834">
                  <c:v>6,835.00</c:v>
                </c:pt>
                <c:pt idx="6835">
                  <c:v>6,836.00</c:v>
                </c:pt>
                <c:pt idx="6836">
                  <c:v>6,836.99</c:v>
                </c:pt>
                <c:pt idx="6837">
                  <c:v>6,837.99</c:v>
                </c:pt>
                <c:pt idx="6838">
                  <c:v>6,839.00</c:v>
                </c:pt>
                <c:pt idx="6839">
                  <c:v>6,840.00</c:v>
                </c:pt>
                <c:pt idx="6840">
                  <c:v>6,840.99</c:v>
                </c:pt>
                <c:pt idx="6841">
                  <c:v>6,842.00</c:v>
                </c:pt>
                <c:pt idx="6842">
                  <c:v>6,843.00</c:v>
                </c:pt>
                <c:pt idx="6843">
                  <c:v>6,843.99</c:v>
                </c:pt>
                <c:pt idx="6844">
                  <c:v>6,845.00</c:v>
                </c:pt>
                <c:pt idx="6845">
                  <c:v>6,846.00</c:v>
                </c:pt>
                <c:pt idx="6846">
                  <c:v>6,846.99</c:v>
                </c:pt>
                <c:pt idx="6847">
                  <c:v>6,847.99</c:v>
                </c:pt>
                <c:pt idx="6848">
                  <c:v>6,849.00</c:v>
                </c:pt>
                <c:pt idx="6849">
                  <c:v>6,850.00</c:v>
                </c:pt>
                <c:pt idx="6850">
                  <c:v>6,850.99</c:v>
                </c:pt>
                <c:pt idx="6851">
                  <c:v>6,852.00</c:v>
                </c:pt>
                <c:pt idx="6852">
                  <c:v>6,853.00</c:v>
                </c:pt>
                <c:pt idx="6853">
                  <c:v>6,853.99</c:v>
                </c:pt>
                <c:pt idx="6854">
                  <c:v>6,855.00</c:v>
                </c:pt>
                <c:pt idx="6855">
                  <c:v>6,856.00</c:v>
                </c:pt>
                <c:pt idx="6856">
                  <c:v>6,856.99</c:v>
                </c:pt>
                <c:pt idx="6857">
                  <c:v>6,857.99</c:v>
                </c:pt>
                <c:pt idx="6858">
                  <c:v>6,859.00</c:v>
                </c:pt>
                <c:pt idx="6859">
                  <c:v>6,860.00</c:v>
                </c:pt>
                <c:pt idx="6860">
                  <c:v>6,860.99</c:v>
                </c:pt>
                <c:pt idx="6861">
                  <c:v>6,862.00</c:v>
                </c:pt>
                <c:pt idx="6862">
                  <c:v>6,863.00</c:v>
                </c:pt>
                <c:pt idx="6863">
                  <c:v>6,863.99</c:v>
                </c:pt>
                <c:pt idx="6864">
                  <c:v>6,864.99</c:v>
                </c:pt>
                <c:pt idx="6865">
                  <c:v>6,866.00</c:v>
                </c:pt>
                <c:pt idx="6866">
                  <c:v>6,867.00</c:v>
                </c:pt>
                <c:pt idx="6867">
                  <c:v>6,867.99</c:v>
                </c:pt>
                <c:pt idx="6868">
                  <c:v>6,869.00</c:v>
                </c:pt>
                <c:pt idx="6869">
                  <c:v>6,870.00</c:v>
                </c:pt>
                <c:pt idx="6870">
                  <c:v>6,870.99</c:v>
                </c:pt>
                <c:pt idx="6871">
                  <c:v>6,872.00</c:v>
                </c:pt>
                <c:pt idx="6872">
                  <c:v>6,873.00</c:v>
                </c:pt>
                <c:pt idx="6873">
                  <c:v>6,873.99</c:v>
                </c:pt>
                <c:pt idx="6874">
                  <c:v>6,874.99</c:v>
                </c:pt>
                <c:pt idx="6875">
                  <c:v>6,876.00</c:v>
                </c:pt>
                <c:pt idx="6876">
                  <c:v>6,877.00</c:v>
                </c:pt>
                <c:pt idx="6877">
                  <c:v>6,877.99</c:v>
                </c:pt>
                <c:pt idx="6878">
                  <c:v>6,879.00</c:v>
                </c:pt>
                <c:pt idx="6879">
                  <c:v>6,880.00</c:v>
                </c:pt>
                <c:pt idx="6880">
                  <c:v>6,880.99</c:v>
                </c:pt>
                <c:pt idx="6881">
                  <c:v>6,881.99</c:v>
                </c:pt>
                <c:pt idx="6882">
                  <c:v>6,883.00</c:v>
                </c:pt>
                <c:pt idx="6883">
                  <c:v>6,883.99</c:v>
                </c:pt>
                <c:pt idx="6884">
                  <c:v>6,884.99</c:v>
                </c:pt>
                <c:pt idx="6885">
                  <c:v>6,886.00</c:v>
                </c:pt>
                <c:pt idx="6886">
                  <c:v>6,887.00</c:v>
                </c:pt>
                <c:pt idx="6887">
                  <c:v>6,887.99</c:v>
                </c:pt>
                <c:pt idx="6888">
                  <c:v>6,889.00</c:v>
                </c:pt>
                <c:pt idx="6889">
                  <c:v>6,890.00</c:v>
                </c:pt>
                <c:pt idx="6890">
                  <c:v>6,890.99</c:v>
                </c:pt>
                <c:pt idx="6891">
                  <c:v>6,891.99</c:v>
                </c:pt>
                <c:pt idx="6892">
                  <c:v>6,893.00</c:v>
                </c:pt>
                <c:pt idx="6893">
                  <c:v>6,894.00</c:v>
                </c:pt>
                <c:pt idx="6894">
                  <c:v>6,894.99</c:v>
                </c:pt>
                <c:pt idx="6895">
                  <c:v>6,896.00</c:v>
                </c:pt>
                <c:pt idx="6896">
                  <c:v>6,897.00</c:v>
                </c:pt>
                <c:pt idx="6897">
                  <c:v>6,897.99</c:v>
                </c:pt>
                <c:pt idx="6898">
                  <c:v>6,899.00</c:v>
                </c:pt>
                <c:pt idx="6899">
                  <c:v>6,900.00</c:v>
                </c:pt>
                <c:pt idx="6900">
                  <c:v>6,900.99</c:v>
                </c:pt>
                <c:pt idx="6901">
                  <c:v>6,901.99</c:v>
                </c:pt>
                <c:pt idx="6902">
                  <c:v>6,903.00</c:v>
                </c:pt>
                <c:pt idx="6903">
                  <c:v>6,904.00</c:v>
                </c:pt>
                <c:pt idx="6904">
                  <c:v>6,904.99</c:v>
                </c:pt>
                <c:pt idx="6905">
                  <c:v>6,906.00</c:v>
                </c:pt>
                <c:pt idx="6906">
                  <c:v>6,907.00</c:v>
                </c:pt>
                <c:pt idx="6907">
                  <c:v>6,907.99</c:v>
                </c:pt>
                <c:pt idx="6908">
                  <c:v>6,909.00</c:v>
                </c:pt>
                <c:pt idx="6909">
                  <c:v>6,910.00</c:v>
                </c:pt>
                <c:pt idx="6910">
                  <c:v>6,910.99</c:v>
                </c:pt>
                <c:pt idx="6911">
                  <c:v>6,911.99</c:v>
                </c:pt>
                <c:pt idx="6912">
                  <c:v>6,913.00</c:v>
                </c:pt>
                <c:pt idx="6913">
                  <c:v>6,914.00</c:v>
                </c:pt>
                <c:pt idx="6914">
                  <c:v>6,914.99</c:v>
                </c:pt>
                <c:pt idx="6915">
                  <c:v>6,916.00</c:v>
                </c:pt>
                <c:pt idx="6916">
                  <c:v>6,917.00</c:v>
                </c:pt>
                <c:pt idx="6917">
                  <c:v>6,917.99</c:v>
                </c:pt>
                <c:pt idx="6918">
                  <c:v>6,919.00</c:v>
                </c:pt>
                <c:pt idx="6919">
                  <c:v>6,920.00</c:v>
                </c:pt>
                <c:pt idx="6920">
                  <c:v>6,920.99</c:v>
                </c:pt>
                <c:pt idx="6921">
                  <c:v>6,921.99</c:v>
                </c:pt>
                <c:pt idx="6922">
                  <c:v>6,923.00</c:v>
                </c:pt>
                <c:pt idx="6923">
                  <c:v>6,924.00</c:v>
                </c:pt>
                <c:pt idx="6924">
                  <c:v>6,924.99</c:v>
                </c:pt>
                <c:pt idx="6925">
                  <c:v>6,926.00</c:v>
                </c:pt>
                <c:pt idx="6926">
                  <c:v>6,927.00</c:v>
                </c:pt>
                <c:pt idx="6927">
                  <c:v>6,927.99</c:v>
                </c:pt>
                <c:pt idx="6928">
                  <c:v>6,928.99</c:v>
                </c:pt>
                <c:pt idx="6929">
                  <c:v>6,930.00</c:v>
                </c:pt>
                <c:pt idx="6930">
                  <c:v>6,931.00</c:v>
                </c:pt>
                <c:pt idx="6931">
                  <c:v>6,931.99</c:v>
                </c:pt>
                <c:pt idx="6932">
                  <c:v>6,933.00</c:v>
                </c:pt>
                <c:pt idx="6933">
                  <c:v>6,934.00</c:v>
                </c:pt>
                <c:pt idx="6934">
                  <c:v>6,934.99</c:v>
                </c:pt>
                <c:pt idx="6935">
                  <c:v>6,936.00</c:v>
                </c:pt>
                <c:pt idx="6936">
                  <c:v>6,937.00</c:v>
                </c:pt>
                <c:pt idx="6937">
                  <c:v>6,937.99</c:v>
                </c:pt>
                <c:pt idx="6938">
                  <c:v>6,938.99</c:v>
                </c:pt>
                <c:pt idx="6939">
                  <c:v>6,940.00</c:v>
                </c:pt>
                <c:pt idx="6940">
                  <c:v>6,941.00</c:v>
                </c:pt>
                <c:pt idx="6941">
                  <c:v>6,941.99</c:v>
                </c:pt>
                <c:pt idx="6942">
                  <c:v>6,943.00</c:v>
                </c:pt>
                <c:pt idx="6943">
                  <c:v>6,944.00</c:v>
                </c:pt>
                <c:pt idx="6944">
                  <c:v>6,944.99</c:v>
                </c:pt>
                <c:pt idx="6945">
                  <c:v>6,946.00</c:v>
                </c:pt>
                <c:pt idx="6946">
                  <c:v>6,947.00</c:v>
                </c:pt>
                <c:pt idx="6947">
                  <c:v>6,947.99</c:v>
                </c:pt>
                <c:pt idx="6948">
                  <c:v>6,948.99</c:v>
                </c:pt>
                <c:pt idx="6949">
                  <c:v>6,950.00</c:v>
                </c:pt>
                <c:pt idx="6950">
                  <c:v>6,951.00</c:v>
                </c:pt>
                <c:pt idx="6951">
                  <c:v>6,951.99</c:v>
                </c:pt>
                <c:pt idx="6952">
                  <c:v>6,953.00</c:v>
                </c:pt>
                <c:pt idx="6953">
                  <c:v>6,954.00</c:v>
                </c:pt>
                <c:pt idx="6954">
                  <c:v>6,954.99</c:v>
                </c:pt>
                <c:pt idx="6955">
                  <c:v>6,956.00</c:v>
                </c:pt>
                <c:pt idx="6956">
                  <c:v>6,957.00</c:v>
                </c:pt>
                <c:pt idx="6957">
                  <c:v>6,957.99</c:v>
                </c:pt>
                <c:pt idx="6958">
                  <c:v>6,958.99</c:v>
                </c:pt>
                <c:pt idx="6959">
                  <c:v>6,960.00</c:v>
                </c:pt>
                <c:pt idx="6960">
                  <c:v>6,961.00</c:v>
                </c:pt>
                <c:pt idx="6961">
                  <c:v>6,961.99</c:v>
                </c:pt>
                <c:pt idx="6962">
                  <c:v>6,963.00</c:v>
                </c:pt>
                <c:pt idx="6963">
                  <c:v>6,964.00</c:v>
                </c:pt>
                <c:pt idx="6964">
                  <c:v>6,964.99</c:v>
                </c:pt>
                <c:pt idx="6965">
                  <c:v>6,966.00</c:v>
                </c:pt>
                <c:pt idx="6966">
                  <c:v>6,967.00</c:v>
                </c:pt>
                <c:pt idx="6967">
                  <c:v>6,967.99</c:v>
                </c:pt>
                <c:pt idx="6968">
                  <c:v>6,968.99</c:v>
                </c:pt>
                <c:pt idx="6969">
                  <c:v>6,970.00</c:v>
                </c:pt>
                <c:pt idx="6970">
                  <c:v>6,971.00</c:v>
                </c:pt>
                <c:pt idx="6971">
                  <c:v>6,971.99</c:v>
                </c:pt>
                <c:pt idx="6972">
                  <c:v>6,973.00</c:v>
                </c:pt>
                <c:pt idx="6973">
                  <c:v>6,974.00</c:v>
                </c:pt>
                <c:pt idx="6974">
                  <c:v>6,974.99</c:v>
                </c:pt>
                <c:pt idx="6975">
                  <c:v>6,975.99</c:v>
                </c:pt>
                <c:pt idx="6976">
                  <c:v>6,977.00</c:v>
                </c:pt>
                <c:pt idx="6977">
                  <c:v>6,977.99</c:v>
                </c:pt>
                <c:pt idx="6978">
                  <c:v>6,978.99</c:v>
                </c:pt>
                <c:pt idx="6979">
                  <c:v>6,980.00</c:v>
                </c:pt>
                <c:pt idx="6980">
                  <c:v>6,981.00</c:v>
                </c:pt>
                <c:pt idx="6981">
                  <c:v>6,981.99</c:v>
                </c:pt>
                <c:pt idx="6982">
                  <c:v>6,983.00</c:v>
                </c:pt>
                <c:pt idx="6983">
                  <c:v>6,984.00</c:v>
                </c:pt>
                <c:pt idx="6984">
                  <c:v>6,984.99</c:v>
                </c:pt>
                <c:pt idx="6985">
                  <c:v>6,985.99</c:v>
                </c:pt>
                <c:pt idx="6986">
                  <c:v>6,987.00</c:v>
                </c:pt>
                <c:pt idx="6987">
                  <c:v>6,987.99</c:v>
                </c:pt>
                <c:pt idx="6988">
                  <c:v>6,988.99</c:v>
                </c:pt>
                <c:pt idx="6989">
                  <c:v>6,990.00</c:v>
                </c:pt>
                <c:pt idx="6990">
                  <c:v>6,991.00</c:v>
                </c:pt>
                <c:pt idx="6991">
                  <c:v>6,991.99</c:v>
                </c:pt>
                <c:pt idx="6992">
                  <c:v>6,993.00</c:v>
                </c:pt>
                <c:pt idx="6993">
                  <c:v>6,994.00</c:v>
                </c:pt>
                <c:pt idx="6994">
                  <c:v>6,994.99</c:v>
                </c:pt>
                <c:pt idx="6995">
                  <c:v>6,995.99</c:v>
                </c:pt>
                <c:pt idx="6996">
                  <c:v>6,997.00</c:v>
                </c:pt>
                <c:pt idx="6997">
                  <c:v>6,998.00</c:v>
                </c:pt>
                <c:pt idx="6998">
                  <c:v>6,998.99</c:v>
                </c:pt>
                <c:pt idx="6999">
                  <c:v>7,000.00</c:v>
                </c:pt>
                <c:pt idx="7000">
                  <c:v>7,001.00</c:v>
                </c:pt>
                <c:pt idx="7001">
                  <c:v>7,001.99</c:v>
                </c:pt>
                <c:pt idx="7002">
                  <c:v>7,003.00</c:v>
                </c:pt>
                <c:pt idx="7003">
                  <c:v>7,004.00</c:v>
                </c:pt>
                <c:pt idx="7004">
                  <c:v>7,004.99</c:v>
                </c:pt>
                <c:pt idx="7005">
                  <c:v>7,005.99</c:v>
                </c:pt>
                <c:pt idx="7006">
                  <c:v>7,007.00</c:v>
                </c:pt>
                <c:pt idx="7007">
                  <c:v>7,008.00</c:v>
                </c:pt>
                <c:pt idx="7008">
                  <c:v>7,008.99</c:v>
                </c:pt>
                <c:pt idx="7009">
                  <c:v>7,010.00</c:v>
                </c:pt>
                <c:pt idx="7010">
                  <c:v>7,011.00</c:v>
                </c:pt>
                <c:pt idx="7011">
                  <c:v>7,011.99</c:v>
                </c:pt>
                <c:pt idx="7012">
                  <c:v>7,013.00</c:v>
                </c:pt>
                <c:pt idx="7013">
                  <c:v>7,014.00</c:v>
                </c:pt>
                <c:pt idx="7014">
                  <c:v>7,014.99</c:v>
                </c:pt>
                <c:pt idx="7015">
                  <c:v>7,015.99</c:v>
                </c:pt>
                <c:pt idx="7016">
                  <c:v>7,017.00</c:v>
                </c:pt>
                <c:pt idx="7017">
                  <c:v>7,018.00</c:v>
                </c:pt>
                <c:pt idx="7018">
                  <c:v>7,018.99</c:v>
                </c:pt>
                <c:pt idx="7019">
                  <c:v>7,020.00</c:v>
                </c:pt>
                <c:pt idx="7020">
                  <c:v>7,021.00</c:v>
                </c:pt>
                <c:pt idx="7021">
                  <c:v>7,021.99</c:v>
                </c:pt>
                <c:pt idx="7022">
                  <c:v>7,022.99</c:v>
                </c:pt>
                <c:pt idx="7023">
                  <c:v>7,024.00</c:v>
                </c:pt>
                <c:pt idx="7024">
                  <c:v>7,024.99</c:v>
                </c:pt>
                <c:pt idx="7025">
                  <c:v>7,025.99</c:v>
                </c:pt>
                <c:pt idx="7026">
                  <c:v>7,027.00</c:v>
                </c:pt>
                <c:pt idx="7027">
                  <c:v>7,028.00</c:v>
                </c:pt>
                <c:pt idx="7028">
                  <c:v>7,028.99</c:v>
                </c:pt>
                <c:pt idx="7029">
                  <c:v>7,030.00</c:v>
                </c:pt>
                <c:pt idx="7030">
                  <c:v>7,031.00</c:v>
                </c:pt>
                <c:pt idx="7031">
                  <c:v>7,031.99</c:v>
                </c:pt>
                <c:pt idx="7032">
                  <c:v>7,032.99</c:v>
                </c:pt>
                <c:pt idx="7033">
                  <c:v>7,034.00</c:v>
                </c:pt>
                <c:pt idx="7034">
                  <c:v>7,035.00</c:v>
                </c:pt>
                <c:pt idx="7035">
                  <c:v>7,035.99</c:v>
                </c:pt>
                <c:pt idx="7036">
                  <c:v>7,037.00</c:v>
                </c:pt>
                <c:pt idx="7037">
                  <c:v>7,038.00</c:v>
                </c:pt>
                <c:pt idx="7038">
                  <c:v>7,038.99</c:v>
                </c:pt>
                <c:pt idx="7039">
                  <c:v>7,040.00</c:v>
                </c:pt>
                <c:pt idx="7040">
                  <c:v>7,041.00</c:v>
                </c:pt>
                <c:pt idx="7041">
                  <c:v>7,041.99</c:v>
                </c:pt>
                <c:pt idx="7042">
                  <c:v>7,042.99</c:v>
                </c:pt>
                <c:pt idx="7043">
                  <c:v>7,044.00</c:v>
                </c:pt>
                <c:pt idx="7044">
                  <c:v>7,045.00</c:v>
                </c:pt>
                <c:pt idx="7045">
                  <c:v>7,045.99</c:v>
                </c:pt>
                <c:pt idx="7046">
                  <c:v>7,047.00</c:v>
                </c:pt>
                <c:pt idx="7047">
                  <c:v>7,048.00</c:v>
                </c:pt>
                <c:pt idx="7048">
                  <c:v>7,048.99</c:v>
                </c:pt>
                <c:pt idx="7049">
                  <c:v>7,050.00</c:v>
                </c:pt>
                <c:pt idx="7050">
                  <c:v>7,051.00</c:v>
                </c:pt>
                <c:pt idx="7051">
                  <c:v>7,051.99</c:v>
                </c:pt>
                <c:pt idx="7052">
                  <c:v>7,052.99</c:v>
                </c:pt>
                <c:pt idx="7053">
                  <c:v>7,054.00</c:v>
                </c:pt>
                <c:pt idx="7054">
                  <c:v>7,055.00</c:v>
                </c:pt>
                <c:pt idx="7055">
                  <c:v>7,055.99</c:v>
                </c:pt>
                <c:pt idx="7056">
                  <c:v>7,057.00</c:v>
                </c:pt>
                <c:pt idx="7057">
                  <c:v>7,058.00</c:v>
                </c:pt>
                <c:pt idx="7058">
                  <c:v>7,058.99</c:v>
                </c:pt>
                <c:pt idx="7059">
                  <c:v>7,060.00</c:v>
                </c:pt>
                <c:pt idx="7060">
                  <c:v>7,061.00</c:v>
                </c:pt>
                <c:pt idx="7061">
                  <c:v>7,061.99</c:v>
                </c:pt>
                <c:pt idx="7062">
                  <c:v>7,062.99</c:v>
                </c:pt>
                <c:pt idx="7063">
                  <c:v>7,064.00</c:v>
                </c:pt>
                <c:pt idx="7064">
                  <c:v>7,065.00</c:v>
                </c:pt>
                <c:pt idx="7065">
                  <c:v>7,065.99</c:v>
                </c:pt>
                <c:pt idx="7066">
                  <c:v>7,067.00</c:v>
                </c:pt>
                <c:pt idx="7067">
                  <c:v>7,068.00</c:v>
                </c:pt>
                <c:pt idx="7068">
                  <c:v>7,068.99</c:v>
                </c:pt>
                <c:pt idx="7069">
                  <c:v>7,070.00</c:v>
                </c:pt>
                <c:pt idx="7070">
                  <c:v>7,071.00</c:v>
                </c:pt>
                <c:pt idx="7071">
                  <c:v>7,071.99</c:v>
                </c:pt>
                <c:pt idx="7072">
                  <c:v>7,072.99</c:v>
                </c:pt>
                <c:pt idx="7073">
                  <c:v>7,074.00</c:v>
                </c:pt>
                <c:pt idx="7074">
                  <c:v>7,075.00</c:v>
                </c:pt>
                <c:pt idx="7075">
                  <c:v>7,075.99</c:v>
                </c:pt>
                <c:pt idx="7076">
                  <c:v>7,077.00</c:v>
                </c:pt>
                <c:pt idx="7077">
                  <c:v>7,078.00</c:v>
                </c:pt>
                <c:pt idx="7078">
                  <c:v>7,078.99</c:v>
                </c:pt>
                <c:pt idx="7079">
                  <c:v>7,079.99</c:v>
                </c:pt>
                <c:pt idx="7080">
                  <c:v>7,081.00</c:v>
                </c:pt>
                <c:pt idx="7081">
                  <c:v>7,081.99</c:v>
                </c:pt>
                <c:pt idx="7082">
                  <c:v>7,082.99</c:v>
                </c:pt>
                <c:pt idx="7083">
                  <c:v>7,084.00</c:v>
                </c:pt>
                <c:pt idx="7084">
                  <c:v>7,085.00</c:v>
                </c:pt>
                <c:pt idx="7085">
                  <c:v>7,085.99</c:v>
                </c:pt>
                <c:pt idx="7086">
                  <c:v>7,087.00</c:v>
                </c:pt>
                <c:pt idx="7087">
                  <c:v>7,088.00</c:v>
                </c:pt>
                <c:pt idx="7088">
                  <c:v>7,088.99</c:v>
                </c:pt>
                <c:pt idx="7089">
                  <c:v>7,089.99</c:v>
                </c:pt>
                <c:pt idx="7090">
                  <c:v>7,091.00</c:v>
                </c:pt>
                <c:pt idx="7091">
                  <c:v>7,092.00</c:v>
                </c:pt>
                <c:pt idx="7092">
                  <c:v>7,092.99</c:v>
                </c:pt>
                <c:pt idx="7093">
                  <c:v>7,094.00</c:v>
                </c:pt>
                <c:pt idx="7094">
                  <c:v>7,095.00</c:v>
                </c:pt>
                <c:pt idx="7095">
                  <c:v>7,095.99</c:v>
                </c:pt>
                <c:pt idx="7096">
                  <c:v>7,097.00</c:v>
                </c:pt>
                <c:pt idx="7097">
                  <c:v>7,098.00</c:v>
                </c:pt>
                <c:pt idx="7098">
                  <c:v>7,098.99</c:v>
                </c:pt>
                <c:pt idx="7099">
                  <c:v>7,099.99</c:v>
                </c:pt>
                <c:pt idx="7100">
                  <c:v>7,101.00</c:v>
                </c:pt>
                <c:pt idx="7101">
                  <c:v>7,102.00</c:v>
                </c:pt>
                <c:pt idx="7102">
                  <c:v>7,102.99</c:v>
                </c:pt>
                <c:pt idx="7103">
                  <c:v>7,104.00</c:v>
                </c:pt>
                <c:pt idx="7104">
                  <c:v>7,105.00</c:v>
                </c:pt>
                <c:pt idx="7105">
                  <c:v>7,105.99</c:v>
                </c:pt>
                <c:pt idx="7106">
                  <c:v>7,107.00</c:v>
                </c:pt>
                <c:pt idx="7107">
                  <c:v>7,108.00</c:v>
                </c:pt>
                <c:pt idx="7108">
                  <c:v>7,108.99</c:v>
                </c:pt>
                <c:pt idx="7109">
                  <c:v>7,109.99</c:v>
                </c:pt>
                <c:pt idx="7110">
                  <c:v>7,111.00</c:v>
                </c:pt>
                <c:pt idx="7111">
                  <c:v>7,112.00</c:v>
                </c:pt>
                <c:pt idx="7112">
                  <c:v>7,112.99</c:v>
                </c:pt>
                <c:pt idx="7113">
                  <c:v>7,114.00</c:v>
                </c:pt>
                <c:pt idx="7114">
                  <c:v>7,115.00</c:v>
                </c:pt>
                <c:pt idx="7115">
                  <c:v>7,115.99</c:v>
                </c:pt>
                <c:pt idx="7116">
                  <c:v>7,117.00</c:v>
                </c:pt>
                <c:pt idx="7117">
                  <c:v>7,118.00</c:v>
                </c:pt>
                <c:pt idx="7118">
                  <c:v>7,118.99</c:v>
                </c:pt>
                <c:pt idx="7119">
                  <c:v>7,119.99</c:v>
                </c:pt>
                <c:pt idx="7120">
                  <c:v>7,121.00</c:v>
                </c:pt>
                <c:pt idx="7121">
                  <c:v>7,122.00</c:v>
                </c:pt>
                <c:pt idx="7122">
                  <c:v>7,122.99</c:v>
                </c:pt>
                <c:pt idx="7123">
                  <c:v>7,124.00</c:v>
                </c:pt>
                <c:pt idx="7124">
                  <c:v>7,125.00</c:v>
                </c:pt>
                <c:pt idx="7125">
                  <c:v>7,125.99</c:v>
                </c:pt>
                <c:pt idx="7126">
                  <c:v>7,126.99</c:v>
                </c:pt>
                <c:pt idx="7127">
                  <c:v>7,128.00</c:v>
                </c:pt>
                <c:pt idx="7128">
                  <c:v>7,129.00</c:v>
                </c:pt>
                <c:pt idx="7129">
                  <c:v>7,129.99</c:v>
                </c:pt>
                <c:pt idx="7130">
                  <c:v>7,131.00</c:v>
                </c:pt>
                <c:pt idx="7131">
                  <c:v>7,132.00</c:v>
                </c:pt>
                <c:pt idx="7132">
                  <c:v>7,132.99</c:v>
                </c:pt>
                <c:pt idx="7133">
                  <c:v>7,134.00</c:v>
                </c:pt>
                <c:pt idx="7134">
                  <c:v>7,135.00</c:v>
                </c:pt>
                <c:pt idx="7135">
                  <c:v>7,135.99</c:v>
                </c:pt>
                <c:pt idx="7136">
                  <c:v>7,136.99</c:v>
                </c:pt>
                <c:pt idx="7137">
                  <c:v>7,138.00</c:v>
                </c:pt>
                <c:pt idx="7138">
                  <c:v>7,139.00</c:v>
                </c:pt>
                <c:pt idx="7139">
                  <c:v>7,139.99</c:v>
                </c:pt>
                <c:pt idx="7140">
                  <c:v>7,141.00</c:v>
                </c:pt>
                <c:pt idx="7141">
                  <c:v>7,142.00</c:v>
                </c:pt>
                <c:pt idx="7142">
                  <c:v>7,142.99</c:v>
                </c:pt>
                <c:pt idx="7143">
                  <c:v>7,144.00</c:v>
                </c:pt>
                <c:pt idx="7144">
                  <c:v>7,145.00</c:v>
                </c:pt>
                <c:pt idx="7145">
                  <c:v>7,145.99</c:v>
                </c:pt>
                <c:pt idx="7146">
                  <c:v>7,146.99</c:v>
                </c:pt>
                <c:pt idx="7147">
                  <c:v>7,148.00</c:v>
                </c:pt>
                <c:pt idx="7148">
                  <c:v>7,149.00</c:v>
                </c:pt>
                <c:pt idx="7149">
                  <c:v>7,149.99</c:v>
                </c:pt>
                <c:pt idx="7150">
                  <c:v>7,151.00</c:v>
                </c:pt>
                <c:pt idx="7151">
                  <c:v>7,152.00</c:v>
                </c:pt>
                <c:pt idx="7152">
                  <c:v>7,152.99</c:v>
                </c:pt>
                <c:pt idx="7153">
                  <c:v>7,154.00</c:v>
                </c:pt>
                <c:pt idx="7154">
                  <c:v>7,155.00</c:v>
                </c:pt>
                <c:pt idx="7155">
                  <c:v>7,155.99</c:v>
                </c:pt>
                <c:pt idx="7156">
                  <c:v>7,156.99</c:v>
                </c:pt>
                <c:pt idx="7157">
                  <c:v>7,158.00</c:v>
                </c:pt>
                <c:pt idx="7158">
                  <c:v>7,159.00</c:v>
                </c:pt>
                <c:pt idx="7159">
                  <c:v>7,159.99</c:v>
                </c:pt>
                <c:pt idx="7160">
                  <c:v>7,161.00</c:v>
                </c:pt>
                <c:pt idx="7161">
                  <c:v>7,162.00</c:v>
                </c:pt>
                <c:pt idx="7162">
                  <c:v>7,162.99</c:v>
                </c:pt>
                <c:pt idx="7163">
                  <c:v>7,164.00</c:v>
                </c:pt>
                <c:pt idx="7164">
                  <c:v>7,165.00</c:v>
                </c:pt>
                <c:pt idx="7165">
                  <c:v>7,165.99</c:v>
                </c:pt>
                <c:pt idx="7166">
                  <c:v>7,166.99</c:v>
                </c:pt>
                <c:pt idx="7167">
                  <c:v>7,168.00</c:v>
                </c:pt>
                <c:pt idx="7168">
                  <c:v>7,169.00</c:v>
                </c:pt>
                <c:pt idx="7169">
                  <c:v>7,169.99</c:v>
                </c:pt>
                <c:pt idx="7170">
                  <c:v>7,171.00</c:v>
                </c:pt>
                <c:pt idx="7171">
                  <c:v>7,172.00</c:v>
                </c:pt>
                <c:pt idx="7172">
                  <c:v>7,172.99</c:v>
                </c:pt>
                <c:pt idx="7173">
                  <c:v>7,174.00</c:v>
                </c:pt>
                <c:pt idx="7174">
                  <c:v>7,175.00</c:v>
                </c:pt>
                <c:pt idx="7175">
                  <c:v>7,175.99</c:v>
                </c:pt>
                <c:pt idx="7176">
                  <c:v>7,176.99</c:v>
                </c:pt>
                <c:pt idx="7177">
                  <c:v>7,178.00</c:v>
                </c:pt>
                <c:pt idx="7178">
                  <c:v>7,179.00</c:v>
                </c:pt>
                <c:pt idx="7179">
                  <c:v>7,179.99</c:v>
                </c:pt>
                <c:pt idx="7180">
                  <c:v>7,181.00</c:v>
                </c:pt>
                <c:pt idx="7181">
                  <c:v>7,182.00</c:v>
                </c:pt>
                <c:pt idx="7182">
                  <c:v>7,182.99</c:v>
                </c:pt>
                <c:pt idx="7183">
                  <c:v>7,183.99</c:v>
                </c:pt>
                <c:pt idx="7184">
                  <c:v>7,185.00</c:v>
                </c:pt>
                <c:pt idx="7185">
                  <c:v>7,185.99</c:v>
                </c:pt>
                <c:pt idx="7186">
                  <c:v>7,186.99</c:v>
                </c:pt>
                <c:pt idx="7187">
                  <c:v>7,188.00</c:v>
                </c:pt>
                <c:pt idx="7188">
                  <c:v>7,189.00</c:v>
                </c:pt>
                <c:pt idx="7189">
                  <c:v>7,189.99</c:v>
                </c:pt>
                <c:pt idx="7190">
                  <c:v>7,191.00</c:v>
                </c:pt>
                <c:pt idx="7191">
                  <c:v>7,192.00</c:v>
                </c:pt>
                <c:pt idx="7192">
                  <c:v>7,192.99</c:v>
                </c:pt>
                <c:pt idx="7193">
                  <c:v>7,193.99</c:v>
                </c:pt>
                <c:pt idx="7194">
                  <c:v>7,195.00</c:v>
                </c:pt>
                <c:pt idx="7195">
                  <c:v>7,196.00</c:v>
                </c:pt>
                <c:pt idx="7196">
                  <c:v>7,196.99</c:v>
                </c:pt>
                <c:pt idx="7197">
                  <c:v>7,198.00</c:v>
                </c:pt>
                <c:pt idx="7198">
                  <c:v>7,199.00</c:v>
                </c:pt>
                <c:pt idx="7199">
                  <c:v>7,199.99</c:v>
                </c:pt>
                <c:pt idx="7200">
                  <c:v>7,201.00</c:v>
                </c:pt>
                <c:pt idx="7201">
                  <c:v>7,202.00</c:v>
                </c:pt>
                <c:pt idx="7202">
                  <c:v>7,202.99</c:v>
                </c:pt>
                <c:pt idx="7203">
                  <c:v>7,203.99</c:v>
                </c:pt>
                <c:pt idx="7204">
                  <c:v>7,205.00</c:v>
                </c:pt>
                <c:pt idx="7205">
                  <c:v>7,206.00</c:v>
                </c:pt>
                <c:pt idx="7206">
                  <c:v>7,206.99</c:v>
                </c:pt>
                <c:pt idx="7207">
                  <c:v>7,208.00</c:v>
                </c:pt>
                <c:pt idx="7208">
                  <c:v>7,209.00</c:v>
                </c:pt>
                <c:pt idx="7209">
                  <c:v>7,209.99</c:v>
                </c:pt>
                <c:pt idx="7210">
                  <c:v>7,211.00</c:v>
                </c:pt>
                <c:pt idx="7211">
                  <c:v>7,212.00</c:v>
                </c:pt>
                <c:pt idx="7212">
                  <c:v>7,212.99</c:v>
                </c:pt>
                <c:pt idx="7213">
                  <c:v>7,213.99</c:v>
                </c:pt>
                <c:pt idx="7214">
                  <c:v>7,215.00</c:v>
                </c:pt>
                <c:pt idx="7215">
                  <c:v>7,216.00</c:v>
                </c:pt>
                <c:pt idx="7216">
                  <c:v>7,216.99</c:v>
                </c:pt>
                <c:pt idx="7217">
                  <c:v>7,218.00</c:v>
                </c:pt>
                <c:pt idx="7218">
                  <c:v>7,219.00</c:v>
                </c:pt>
                <c:pt idx="7219">
                  <c:v>7,219.99</c:v>
                </c:pt>
                <c:pt idx="7220">
                  <c:v>7,221.00</c:v>
                </c:pt>
                <c:pt idx="7221">
                  <c:v>7,222.00</c:v>
                </c:pt>
                <c:pt idx="7222">
                  <c:v>7,222.99</c:v>
                </c:pt>
                <c:pt idx="7223">
                  <c:v>7,223.99</c:v>
                </c:pt>
                <c:pt idx="7224">
                  <c:v>7,225.00</c:v>
                </c:pt>
                <c:pt idx="7225">
                  <c:v>7,226.00</c:v>
                </c:pt>
                <c:pt idx="7226">
                  <c:v>7,226.99</c:v>
                </c:pt>
                <c:pt idx="7227">
                  <c:v>7,228.00</c:v>
                </c:pt>
                <c:pt idx="7228">
                  <c:v>7,229.00</c:v>
                </c:pt>
                <c:pt idx="7229">
                  <c:v>7,229.99</c:v>
                </c:pt>
                <c:pt idx="7230">
                  <c:v>7,230.99</c:v>
                </c:pt>
                <c:pt idx="7231">
                  <c:v>7,232.00</c:v>
                </c:pt>
                <c:pt idx="7232">
                  <c:v>7,232.99</c:v>
                </c:pt>
                <c:pt idx="7233">
                  <c:v>7,233.99</c:v>
                </c:pt>
                <c:pt idx="7234">
                  <c:v>7,235.00</c:v>
                </c:pt>
                <c:pt idx="7235">
                  <c:v>7,236.00</c:v>
                </c:pt>
                <c:pt idx="7236">
                  <c:v>7,236.99</c:v>
                </c:pt>
                <c:pt idx="7237">
                  <c:v>7,238.00</c:v>
                </c:pt>
                <c:pt idx="7238">
                  <c:v>7,239.00</c:v>
                </c:pt>
                <c:pt idx="7239">
                  <c:v>7,239.99</c:v>
                </c:pt>
                <c:pt idx="7240">
                  <c:v>7,240.99</c:v>
                </c:pt>
                <c:pt idx="7241">
                  <c:v>7,242.00</c:v>
                </c:pt>
                <c:pt idx="7242">
                  <c:v>7,243.00</c:v>
                </c:pt>
                <c:pt idx="7243">
                  <c:v>7,243.99</c:v>
                </c:pt>
                <c:pt idx="7244">
                  <c:v>7,245.00</c:v>
                </c:pt>
                <c:pt idx="7245">
                  <c:v>7,246.00</c:v>
                </c:pt>
                <c:pt idx="7246">
                  <c:v>7,246.99</c:v>
                </c:pt>
                <c:pt idx="7247">
                  <c:v>7,248.00</c:v>
                </c:pt>
                <c:pt idx="7248">
                  <c:v>7,249.00</c:v>
                </c:pt>
                <c:pt idx="7249">
                  <c:v>7,249.99</c:v>
                </c:pt>
                <c:pt idx="7250">
                  <c:v>7,250.99</c:v>
                </c:pt>
                <c:pt idx="7251">
                  <c:v>7,252.00</c:v>
                </c:pt>
                <c:pt idx="7252">
                  <c:v>7,253.00</c:v>
                </c:pt>
                <c:pt idx="7253">
                  <c:v>7,253.99</c:v>
                </c:pt>
                <c:pt idx="7254">
                  <c:v>7,255.00</c:v>
                </c:pt>
                <c:pt idx="7255">
                  <c:v>7,256.00</c:v>
                </c:pt>
                <c:pt idx="7256">
                  <c:v>7,256.99</c:v>
                </c:pt>
                <c:pt idx="7257">
                  <c:v>7,257.99</c:v>
                </c:pt>
                <c:pt idx="7258">
                  <c:v>7,259.00</c:v>
                </c:pt>
                <c:pt idx="7259">
                  <c:v>7,259.99</c:v>
                </c:pt>
                <c:pt idx="7260">
                  <c:v>7,260.99</c:v>
                </c:pt>
                <c:pt idx="7261">
                  <c:v>7,262.00</c:v>
                </c:pt>
                <c:pt idx="7262">
                  <c:v>7,263.00</c:v>
                </c:pt>
                <c:pt idx="7263">
                  <c:v>7,263.99</c:v>
                </c:pt>
                <c:pt idx="7264">
                  <c:v>7,265.00</c:v>
                </c:pt>
                <c:pt idx="7265">
                  <c:v>7,266.00</c:v>
                </c:pt>
                <c:pt idx="7266">
                  <c:v>7,266.99</c:v>
                </c:pt>
                <c:pt idx="7267">
                  <c:v>7,267.99</c:v>
                </c:pt>
                <c:pt idx="7268">
                  <c:v>7,269.00</c:v>
                </c:pt>
                <c:pt idx="7269">
                  <c:v>7,270.00</c:v>
                </c:pt>
                <c:pt idx="7270">
                  <c:v>7,270.99</c:v>
                </c:pt>
                <c:pt idx="7271">
                  <c:v>7,272.00</c:v>
                </c:pt>
                <c:pt idx="7272">
                  <c:v>7,273.00</c:v>
                </c:pt>
                <c:pt idx="7273">
                  <c:v>7,273.99</c:v>
                </c:pt>
                <c:pt idx="7274">
                  <c:v>7,275.00</c:v>
                </c:pt>
                <c:pt idx="7275">
                  <c:v>7,276.00</c:v>
                </c:pt>
                <c:pt idx="7276">
                  <c:v>7,276.99</c:v>
                </c:pt>
                <c:pt idx="7277">
                  <c:v>7,277.99</c:v>
                </c:pt>
                <c:pt idx="7278">
                  <c:v>7,279.00</c:v>
                </c:pt>
                <c:pt idx="7279">
                  <c:v>7,280.00</c:v>
                </c:pt>
                <c:pt idx="7280">
                  <c:v>7,280.99</c:v>
                </c:pt>
                <c:pt idx="7281">
                  <c:v>7,282.00</c:v>
                </c:pt>
                <c:pt idx="7282">
                  <c:v>7,283.00</c:v>
                </c:pt>
                <c:pt idx="7283">
                  <c:v>7,283.99</c:v>
                </c:pt>
                <c:pt idx="7284">
                  <c:v>7,285.00</c:v>
                </c:pt>
                <c:pt idx="7285">
                  <c:v>7,286.00</c:v>
                </c:pt>
                <c:pt idx="7286">
                  <c:v>7,286.99</c:v>
                </c:pt>
                <c:pt idx="7287">
                  <c:v>7,287.99</c:v>
                </c:pt>
                <c:pt idx="7288">
                  <c:v>7,289.00</c:v>
                </c:pt>
                <c:pt idx="7289">
                  <c:v>7,290.00</c:v>
                </c:pt>
                <c:pt idx="7290">
                  <c:v>7,290.99</c:v>
                </c:pt>
                <c:pt idx="7291">
                  <c:v>7,292.00</c:v>
                </c:pt>
                <c:pt idx="7292">
                  <c:v>7,293.00</c:v>
                </c:pt>
                <c:pt idx="7293">
                  <c:v>7,293.99</c:v>
                </c:pt>
                <c:pt idx="7294">
                  <c:v>7,295.00</c:v>
                </c:pt>
                <c:pt idx="7295">
                  <c:v>7,296.00</c:v>
                </c:pt>
                <c:pt idx="7296">
                  <c:v>7,296.99</c:v>
                </c:pt>
                <c:pt idx="7297">
                  <c:v>7,297.99</c:v>
                </c:pt>
                <c:pt idx="7298">
                  <c:v>7,299.00</c:v>
                </c:pt>
                <c:pt idx="7299">
                  <c:v>7,300.00</c:v>
                </c:pt>
                <c:pt idx="7300">
                  <c:v>7,300.99</c:v>
                </c:pt>
                <c:pt idx="7301">
                  <c:v>7,302.00</c:v>
                </c:pt>
                <c:pt idx="7302">
                  <c:v>7,303.00</c:v>
                </c:pt>
                <c:pt idx="7303">
                  <c:v>7,303.99</c:v>
                </c:pt>
                <c:pt idx="7304">
                  <c:v>7,304.99</c:v>
                </c:pt>
                <c:pt idx="7305">
                  <c:v>7,306.00</c:v>
                </c:pt>
                <c:pt idx="7306">
                  <c:v>7,307.00</c:v>
                </c:pt>
                <c:pt idx="7307">
                  <c:v>7,307.99</c:v>
                </c:pt>
                <c:pt idx="7308">
                  <c:v>7,309.00</c:v>
                </c:pt>
                <c:pt idx="7309">
                  <c:v>7,310.00</c:v>
                </c:pt>
                <c:pt idx="7310">
                  <c:v>7,310.99</c:v>
                </c:pt>
                <c:pt idx="7311">
                  <c:v>7,312.00</c:v>
                </c:pt>
                <c:pt idx="7312">
                  <c:v>7,313.00</c:v>
                </c:pt>
                <c:pt idx="7313">
                  <c:v>7,313.99</c:v>
                </c:pt>
                <c:pt idx="7314">
                  <c:v>7,314.99</c:v>
                </c:pt>
                <c:pt idx="7315">
                  <c:v>7,316.00</c:v>
                </c:pt>
                <c:pt idx="7316">
                  <c:v>7,317.00</c:v>
                </c:pt>
                <c:pt idx="7317">
                  <c:v>7,317.99</c:v>
                </c:pt>
                <c:pt idx="7318">
                  <c:v>7,319.00</c:v>
                </c:pt>
                <c:pt idx="7319">
                  <c:v>7,320.00</c:v>
                </c:pt>
                <c:pt idx="7320">
                  <c:v>7,320.99</c:v>
                </c:pt>
                <c:pt idx="7321">
                  <c:v>7,321.99</c:v>
                </c:pt>
                <c:pt idx="7322">
                  <c:v>7,323.00</c:v>
                </c:pt>
                <c:pt idx="7323">
                  <c:v>7,323.99</c:v>
                </c:pt>
                <c:pt idx="7324">
                  <c:v>7,324.99</c:v>
                </c:pt>
                <c:pt idx="7325">
                  <c:v>7,326.00</c:v>
                </c:pt>
                <c:pt idx="7326">
                  <c:v>7,327.00</c:v>
                </c:pt>
                <c:pt idx="7327">
                  <c:v>7,327.99</c:v>
                </c:pt>
                <c:pt idx="7328">
                  <c:v>7,329.00</c:v>
                </c:pt>
                <c:pt idx="7329">
                  <c:v>7,330.00</c:v>
                </c:pt>
                <c:pt idx="7330">
                  <c:v>7,330.99</c:v>
                </c:pt>
                <c:pt idx="7331">
                  <c:v>7,331.99</c:v>
                </c:pt>
                <c:pt idx="7332">
                  <c:v>7,333.00</c:v>
                </c:pt>
                <c:pt idx="7333">
                  <c:v>7,333.99</c:v>
                </c:pt>
                <c:pt idx="7334">
                  <c:v>7,334.99</c:v>
                </c:pt>
                <c:pt idx="7335">
                  <c:v>7,336.00</c:v>
                </c:pt>
                <c:pt idx="7336">
                  <c:v>7,337.00</c:v>
                </c:pt>
                <c:pt idx="7337">
                  <c:v>7,337.99</c:v>
                </c:pt>
                <c:pt idx="7338">
                  <c:v>7,339.00</c:v>
                </c:pt>
                <c:pt idx="7339">
                  <c:v>7,340.00</c:v>
                </c:pt>
                <c:pt idx="7340">
                  <c:v>7,340.99</c:v>
                </c:pt>
                <c:pt idx="7341">
                  <c:v>7,341.99</c:v>
                </c:pt>
                <c:pt idx="7342">
                  <c:v>7,343.00</c:v>
                </c:pt>
                <c:pt idx="7343">
                  <c:v>7,344.00</c:v>
                </c:pt>
                <c:pt idx="7344">
                  <c:v>7,344.99</c:v>
                </c:pt>
                <c:pt idx="7345">
                  <c:v>7,346.00</c:v>
                </c:pt>
                <c:pt idx="7346">
                  <c:v>7,347.00</c:v>
                </c:pt>
                <c:pt idx="7347">
                  <c:v>7,347.99</c:v>
                </c:pt>
                <c:pt idx="7348">
                  <c:v>7,349.00</c:v>
                </c:pt>
                <c:pt idx="7349">
                  <c:v>7,350.00</c:v>
                </c:pt>
                <c:pt idx="7350">
                  <c:v>7,350.99</c:v>
                </c:pt>
                <c:pt idx="7351">
                  <c:v>7,351.99</c:v>
                </c:pt>
                <c:pt idx="7352">
                  <c:v>7,353.00</c:v>
                </c:pt>
                <c:pt idx="7353">
                  <c:v>7,354.00</c:v>
                </c:pt>
                <c:pt idx="7354">
                  <c:v>7,354.99</c:v>
                </c:pt>
                <c:pt idx="7355">
                  <c:v>7,356.00</c:v>
                </c:pt>
                <c:pt idx="7356">
                  <c:v>7,357.00</c:v>
                </c:pt>
                <c:pt idx="7357">
                  <c:v>7,357.99</c:v>
                </c:pt>
                <c:pt idx="7358">
                  <c:v>7,359.00</c:v>
                </c:pt>
                <c:pt idx="7359">
                  <c:v>7,360.00</c:v>
                </c:pt>
                <c:pt idx="7360">
                  <c:v>7,360.99</c:v>
                </c:pt>
                <c:pt idx="7361">
                  <c:v>7,361.99</c:v>
                </c:pt>
                <c:pt idx="7362">
                  <c:v>7,363.00</c:v>
                </c:pt>
                <c:pt idx="7363">
                  <c:v>7,364.00</c:v>
                </c:pt>
                <c:pt idx="7364">
                  <c:v>7,364.99</c:v>
                </c:pt>
                <c:pt idx="7365">
                  <c:v>7,366.00</c:v>
                </c:pt>
                <c:pt idx="7366">
                  <c:v>7,367.00</c:v>
                </c:pt>
                <c:pt idx="7367">
                  <c:v>7,367.99</c:v>
                </c:pt>
                <c:pt idx="7368">
                  <c:v>7,369.00</c:v>
                </c:pt>
                <c:pt idx="7369">
                  <c:v>7,370.00</c:v>
                </c:pt>
                <c:pt idx="7370">
                  <c:v>7,370.99</c:v>
                </c:pt>
                <c:pt idx="7371">
                  <c:v>7,371.99</c:v>
                </c:pt>
                <c:pt idx="7372">
                  <c:v>7,373.00</c:v>
                </c:pt>
                <c:pt idx="7373">
                  <c:v>7,374.00</c:v>
                </c:pt>
                <c:pt idx="7374">
                  <c:v>7,374.99</c:v>
                </c:pt>
                <c:pt idx="7375">
                  <c:v>7,376.00</c:v>
                </c:pt>
                <c:pt idx="7376">
                  <c:v>7,377.00</c:v>
                </c:pt>
                <c:pt idx="7377">
                  <c:v>7,377.99</c:v>
                </c:pt>
                <c:pt idx="7378">
                  <c:v>7,378.99</c:v>
                </c:pt>
                <c:pt idx="7379">
                  <c:v>7,380.00</c:v>
                </c:pt>
                <c:pt idx="7380">
                  <c:v>7,381.00</c:v>
                </c:pt>
                <c:pt idx="7381">
                  <c:v>7,381.99</c:v>
                </c:pt>
                <c:pt idx="7382">
                  <c:v>7,383.00</c:v>
                </c:pt>
                <c:pt idx="7383">
                  <c:v>7,384.00</c:v>
                </c:pt>
                <c:pt idx="7384">
                  <c:v>7,384.99</c:v>
                </c:pt>
                <c:pt idx="7385">
                  <c:v>7,386.00</c:v>
                </c:pt>
                <c:pt idx="7386">
                  <c:v>7,387.00</c:v>
                </c:pt>
                <c:pt idx="7387">
                  <c:v>7,387.99</c:v>
                </c:pt>
                <c:pt idx="7388">
                  <c:v>7,388.99</c:v>
                </c:pt>
                <c:pt idx="7389">
                  <c:v>7,390.00</c:v>
                </c:pt>
                <c:pt idx="7390">
                  <c:v>7,391.00</c:v>
                </c:pt>
                <c:pt idx="7391">
                  <c:v>7,391.99</c:v>
                </c:pt>
                <c:pt idx="7392">
                  <c:v>7,393.00</c:v>
                </c:pt>
                <c:pt idx="7393">
                  <c:v>7,394.00</c:v>
                </c:pt>
                <c:pt idx="7394">
                  <c:v>7,394.99</c:v>
                </c:pt>
                <c:pt idx="7395">
                  <c:v>7,396.00</c:v>
                </c:pt>
                <c:pt idx="7396">
                  <c:v>7,397.00</c:v>
                </c:pt>
                <c:pt idx="7397">
                  <c:v>7,397.99</c:v>
                </c:pt>
                <c:pt idx="7398">
                  <c:v>7,398.99</c:v>
                </c:pt>
                <c:pt idx="7399">
                  <c:v>7,400.00</c:v>
                </c:pt>
                <c:pt idx="7400">
                  <c:v>7,401.00</c:v>
                </c:pt>
                <c:pt idx="7401">
                  <c:v>7,401.99</c:v>
                </c:pt>
                <c:pt idx="7402">
                  <c:v>7,403.00</c:v>
                </c:pt>
                <c:pt idx="7403">
                  <c:v>7,404.00</c:v>
                </c:pt>
                <c:pt idx="7404">
                  <c:v>7,404.99</c:v>
                </c:pt>
                <c:pt idx="7405">
                  <c:v>7,406.00</c:v>
                </c:pt>
                <c:pt idx="7406">
                  <c:v>7,407.00</c:v>
                </c:pt>
                <c:pt idx="7407">
                  <c:v>7,407.99</c:v>
                </c:pt>
                <c:pt idx="7408">
                  <c:v>7,408.99</c:v>
                </c:pt>
                <c:pt idx="7409">
                  <c:v>7,410.00</c:v>
                </c:pt>
                <c:pt idx="7410">
                  <c:v>7,411.00</c:v>
                </c:pt>
                <c:pt idx="7411">
                  <c:v>7,411.99</c:v>
                </c:pt>
                <c:pt idx="7412">
                  <c:v>7,413.00</c:v>
                </c:pt>
                <c:pt idx="7413">
                  <c:v>7,414.00</c:v>
                </c:pt>
                <c:pt idx="7414">
                  <c:v>7,414.99</c:v>
                </c:pt>
                <c:pt idx="7415">
                  <c:v>7,416.00</c:v>
                </c:pt>
                <c:pt idx="7416">
                  <c:v>7,417.00</c:v>
                </c:pt>
                <c:pt idx="7417">
                  <c:v>7,417.99</c:v>
                </c:pt>
                <c:pt idx="7418">
                  <c:v>7,418.99</c:v>
                </c:pt>
                <c:pt idx="7419">
                  <c:v>7,420.00</c:v>
                </c:pt>
                <c:pt idx="7420">
                  <c:v>7,421.00</c:v>
                </c:pt>
                <c:pt idx="7421">
                  <c:v>7,421.99</c:v>
                </c:pt>
                <c:pt idx="7422">
                  <c:v>7,423.00</c:v>
                </c:pt>
                <c:pt idx="7423">
                  <c:v>7,424.00</c:v>
                </c:pt>
                <c:pt idx="7424">
                  <c:v>7,424.99</c:v>
                </c:pt>
                <c:pt idx="7425">
                  <c:v>7,425.99</c:v>
                </c:pt>
                <c:pt idx="7426">
                  <c:v>7,427.00</c:v>
                </c:pt>
                <c:pt idx="7427">
                  <c:v>7,427.99</c:v>
                </c:pt>
                <c:pt idx="7428">
                  <c:v>7,428.99</c:v>
                </c:pt>
                <c:pt idx="7429">
                  <c:v>7,430.00</c:v>
                </c:pt>
                <c:pt idx="7430">
                  <c:v>7,431.00</c:v>
                </c:pt>
                <c:pt idx="7431">
                  <c:v>7,431.99</c:v>
                </c:pt>
                <c:pt idx="7432">
                  <c:v>7,433.00</c:v>
                </c:pt>
                <c:pt idx="7433">
                  <c:v>7,434.00</c:v>
                </c:pt>
                <c:pt idx="7434">
                  <c:v>7,434.99</c:v>
                </c:pt>
                <c:pt idx="7435">
                  <c:v>7,435.99</c:v>
                </c:pt>
                <c:pt idx="7436">
                  <c:v>7,437.00</c:v>
                </c:pt>
                <c:pt idx="7437">
                  <c:v>7,438.00</c:v>
                </c:pt>
                <c:pt idx="7438">
                  <c:v>7,438.99</c:v>
                </c:pt>
                <c:pt idx="7439">
                  <c:v>7,440.00</c:v>
                </c:pt>
                <c:pt idx="7440">
                  <c:v>7,441.00</c:v>
                </c:pt>
                <c:pt idx="7441">
                  <c:v>7,441.99</c:v>
                </c:pt>
                <c:pt idx="7442">
                  <c:v>7,443.00</c:v>
                </c:pt>
                <c:pt idx="7443">
                  <c:v>7,444.00</c:v>
                </c:pt>
                <c:pt idx="7444">
                  <c:v>7,444.99</c:v>
                </c:pt>
                <c:pt idx="7445">
                  <c:v>7,445.99</c:v>
                </c:pt>
                <c:pt idx="7446">
                  <c:v>7,447.00</c:v>
                </c:pt>
                <c:pt idx="7447">
                  <c:v>7,448.00</c:v>
                </c:pt>
                <c:pt idx="7448">
                  <c:v>7,448.99</c:v>
                </c:pt>
                <c:pt idx="7449">
                  <c:v>7,450.00</c:v>
                </c:pt>
                <c:pt idx="7450">
                  <c:v>7,451.00</c:v>
                </c:pt>
                <c:pt idx="7451">
                  <c:v>7,451.99</c:v>
                </c:pt>
                <c:pt idx="7452">
                  <c:v>7,452.99</c:v>
                </c:pt>
                <c:pt idx="7453">
                  <c:v>7,454.00</c:v>
                </c:pt>
                <c:pt idx="7454">
                  <c:v>7,455.00</c:v>
                </c:pt>
                <c:pt idx="7455">
                  <c:v>7,455.99</c:v>
                </c:pt>
                <c:pt idx="7456">
                  <c:v>7,457.00</c:v>
                </c:pt>
                <c:pt idx="7457">
                  <c:v>7,458.00</c:v>
                </c:pt>
                <c:pt idx="7458">
                  <c:v>7,458.99</c:v>
                </c:pt>
                <c:pt idx="7459">
                  <c:v>7,460.00</c:v>
                </c:pt>
                <c:pt idx="7460">
                  <c:v>7,461.00</c:v>
                </c:pt>
                <c:pt idx="7461">
                  <c:v>7,461.99</c:v>
                </c:pt>
                <c:pt idx="7462">
                  <c:v>7,462.99</c:v>
                </c:pt>
                <c:pt idx="7463">
                  <c:v>7,464.00</c:v>
                </c:pt>
                <c:pt idx="7464">
                  <c:v>7,465.00</c:v>
                </c:pt>
                <c:pt idx="7465">
                  <c:v>7,465.99</c:v>
                </c:pt>
                <c:pt idx="7466">
                  <c:v>7,467.00</c:v>
                </c:pt>
                <c:pt idx="7467">
                  <c:v>7,468.00</c:v>
                </c:pt>
                <c:pt idx="7468">
                  <c:v>7,468.99</c:v>
                </c:pt>
                <c:pt idx="7469">
                  <c:v>7,470.00</c:v>
                </c:pt>
                <c:pt idx="7470">
                  <c:v>7,471.00</c:v>
                </c:pt>
                <c:pt idx="7471">
                  <c:v>7,471.99</c:v>
                </c:pt>
                <c:pt idx="7472">
                  <c:v>7,472.99</c:v>
                </c:pt>
                <c:pt idx="7473">
                  <c:v>7,474.00</c:v>
                </c:pt>
                <c:pt idx="7474">
                  <c:v>7,475.00</c:v>
                </c:pt>
                <c:pt idx="7475">
                  <c:v>7,475.99</c:v>
                </c:pt>
                <c:pt idx="7476">
                  <c:v>7,477.00</c:v>
                </c:pt>
                <c:pt idx="7477">
                  <c:v>7,478.00</c:v>
                </c:pt>
                <c:pt idx="7478">
                  <c:v>7,478.99</c:v>
                </c:pt>
                <c:pt idx="7479">
                  <c:v>7,479.99</c:v>
                </c:pt>
                <c:pt idx="7480">
                  <c:v>7,481.00</c:v>
                </c:pt>
                <c:pt idx="7481">
                  <c:v>7,481.99</c:v>
                </c:pt>
                <c:pt idx="7482">
                  <c:v>7,482.99</c:v>
                </c:pt>
                <c:pt idx="7483">
                  <c:v>7,484.00</c:v>
                </c:pt>
                <c:pt idx="7484">
                  <c:v>7,485.00</c:v>
                </c:pt>
                <c:pt idx="7485">
                  <c:v>7,485.99</c:v>
                </c:pt>
                <c:pt idx="7486">
                  <c:v>7,487.00</c:v>
                </c:pt>
                <c:pt idx="7487">
                  <c:v>7,488.00</c:v>
                </c:pt>
                <c:pt idx="7488">
                  <c:v>7,488.99</c:v>
                </c:pt>
                <c:pt idx="7489">
                  <c:v>7,489.99</c:v>
                </c:pt>
                <c:pt idx="7490">
                  <c:v>7,491.00</c:v>
                </c:pt>
                <c:pt idx="7491">
                  <c:v>7,491.99</c:v>
                </c:pt>
                <c:pt idx="7492">
                  <c:v>7,492.99</c:v>
                </c:pt>
                <c:pt idx="7493">
                  <c:v>7,494.00</c:v>
                </c:pt>
                <c:pt idx="7494">
                  <c:v>7,495.00</c:v>
                </c:pt>
                <c:pt idx="7495">
                  <c:v>7,495.99</c:v>
                </c:pt>
                <c:pt idx="7496">
                  <c:v>7,497.00</c:v>
                </c:pt>
                <c:pt idx="7497">
                  <c:v>7,498.00</c:v>
                </c:pt>
                <c:pt idx="7498">
                  <c:v>7,498.99</c:v>
                </c:pt>
                <c:pt idx="7499">
                  <c:v>7,499.99</c:v>
                </c:pt>
                <c:pt idx="7500">
                  <c:v>7,501.00</c:v>
                </c:pt>
                <c:pt idx="7501">
                  <c:v>7,502.00</c:v>
                </c:pt>
                <c:pt idx="7502">
                  <c:v>7,502.99</c:v>
                </c:pt>
                <c:pt idx="7503">
                  <c:v>7,504.00</c:v>
                </c:pt>
                <c:pt idx="7504">
                  <c:v>7,505.00</c:v>
                </c:pt>
                <c:pt idx="7505">
                  <c:v>7,505.99</c:v>
                </c:pt>
                <c:pt idx="7506">
                  <c:v>7,507.00</c:v>
                </c:pt>
                <c:pt idx="7507">
                  <c:v>7,508.00</c:v>
                </c:pt>
                <c:pt idx="7508">
                  <c:v>7,508.99</c:v>
                </c:pt>
                <c:pt idx="7509">
                  <c:v>7,509.99</c:v>
                </c:pt>
                <c:pt idx="7510">
                  <c:v>7,511.00</c:v>
                </c:pt>
                <c:pt idx="7511">
                  <c:v>7,512.00</c:v>
                </c:pt>
                <c:pt idx="7512">
                  <c:v>7,512.99</c:v>
                </c:pt>
                <c:pt idx="7513">
                  <c:v>7,514.00</c:v>
                </c:pt>
                <c:pt idx="7514">
                  <c:v>7,515.00</c:v>
                </c:pt>
                <c:pt idx="7515">
                  <c:v>7,515.99</c:v>
                </c:pt>
                <c:pt idx="7516">
                  <c:v>7,517.00</c:v>
                </c:pt>
                <c:pt idx="7517">
                  <c:v>7,518.00</c:v>
                </c:pt>
                <c:pt idx="7518">
                  <c:v>7,518.99</c:v>
                </c:pt>
                <c:pt idx="7519">
                  <c:v>7,519.99</c:v>
                </c:pt>
                <c:pt idx="7520">
                  <c:v>7,521.00</c:v>
                </c:pt>
                <c:pt idx="7521">
                  <c:v>7,522.00</c:v>
                </c:pt>
                <c:pt idx="7522">
                  <c:v>7,522.99</c:v>
                </c:pt>
                <c:pt idx="7523">
                  <c:v>7,524.00</c:v>
                </c:pt>
                <c:pt idx="7524">
                  <c:v>7,525.00</c:v>
                </c:pt>
                <c:pt idx="7525">
                  <c:v>7,525.99</c:v>
                </c:pt>
                <c:pt idx="7526">
                  <c:v>7,526.99</c:v>
                </c:pt>
                <c:pt idx="7527">
                  <c:v>7,528.00</c:v>
                </c:pt>
                <c:pt idx="7528">
                  <c:v>7,528.99</c:v>
                </c:pt>
                <c:pt idx="7529">
                  <c:v>7,529.99</c:v>
                </c:pt>
                <c:pt idx="7530">
                  <c:v>7,531.00</c:v>
                </c:pt>
                <c:pt idx="7531">
                  <c:v>7,532.00</c:v>
                </c:pt>
                <c:pt idx="7532">
                  <c:v>7,532.99</c:v>
                </c:pt>
                <c:pt idx="7533">
                  <c:v>7,534.00</c:v>
                </c:pt>
                <c:pt idx="7534">
                  <c:v>7,535.00</c:v>
                </c:pt>
                <c:pt idx="7535">
                  <c:v>7,535.99</c:v>
                </c:pt>
                <c:pt idx="7536">
                  <c:v>7,536.99</c:v>
                </c:pt>
                <c:pt idx="7537">
                  <c:v>7,538.00</c:v>
                </c:pt>
                <c:pt idx="7538">
                  <c:v>7,539.00</c:v>
                </c:pt>
                <c:pt idx="7539">
                  <c:v>7,539.99</c:v>
                </c:pt>
                <c:pt idx="7540">
                  <c:v>7,541.00</c:v>
                </c:pt>
                <c:pt idx="7541">
                  <c:v>7,542.00</c:v>
                </c:pt>
                <c:pt idx="7542">
                  <c:v>7,542.99</c:v>
                </c:pt>
                <c:pt idx="7543">
                  <c:v>7,544.00</c:v>
                </c:pt>
                <c:pt idx="7544">
                  <c:v>7,545.00</c:v>
                </c:pt>
                <c:pt idx="7545">
                  <c:v>7,545.99</c:v>
                </c:pt>
                <c:pt idx="7546">
                  <c:v>7,546.99</c:v>
                </c:pt>
                <c:pt idx="7547">
                  <c:v>7,548.00</c:v>
                </c:pt>
                <c:pt idx="7548">
                  <c:v>7,549.00</c:v>
                </c:pt>
                <c:pt idx="7549">
                  <c:v>7,549.99</c:v>
                </c:pt>
                <c:pt idx="7550">
                  <c:v>7,551.00</c:v>
                </c:pt>
                <c:pt idx="7551">
                  <c:v>7,552.00</c:v>
                </c:pt>
                <c:pt idx="7552">
                  <c:v>7,552.99</c:v>
                </c:pt>
                <c:pt idx="7553">
                  <c:v>7,554.00</c:v>
                </c:pt>
                <c:pt idx="7554">
                  <c:v>7,555.00</c:v>
                </c:pt>
                <c:pt idx="7555">
                  <c:v>7,555.99</c:v>
                </c:pt>
                <c:pt idx="7556">
                  <c:v>7,556.99</c:v>
                </c:pt>
                <c:pt idx="7557">
                  <c:v>7,558.00</c:v>
                </c:pt>
                <c:pt idx="7558">
                  <c:v>7,559.00</c:v>
                </c:pt>
                <c:pt idx="7559">
                  <c:v>7,559.99</c:v>
                </c:pt>
                <c:pt idx="7560">
                  <c:v>7,561.00</c:v>
                </c:pt>
                <c:pt idx="7561">
                  <c:v>7,562.00</c:v>
                </c:pt>
                <c:pt idx="7562">
                  <c:v>7,562.99</c:v>
                </c:pt>
                <c:pt idx="7563">
                  <c:v>7,564.00</c:v>
                </c:pt>
                <c:pt idx="7564">
                  <c:v>7,565.00</c:v>
                </c:pt>
                <c:pt idx="7565">
                  <c:v>7,565.99</c:v>
                </c:pt>
                <c:pt idx="7566">
                  <c:v>7,566.99</c:v>
                </c:pt>
                <c:pt idx="7567">
                  <c:v>7,568.00</c:v>
                </c:pt>
                <c:pt idx="7568">
                  <c:v>7,569.00</c:v>
                </c:pt>
                <c:pt idx="7569">
                  <c:v>7,569.99</c:v>
                </c:pt>
                <c:pt idx="7570">
                  <c:v>7,571.00</c:v>
                </c:pt>
                <c:pt idx="7571">
                  <c:v>7,572.00</c:v>
                </c:pt>
                <c:pt idx="7572">
                  <c:v>7,572.99</c:v>
                </c:pt>
                <c:pt idx="7573">
                  <c:v>7,574.00</c:v>
                </c:pt>
                <c:pt idx="7574">
                  <c:v>7,575.00</c:v>
                </c:pt>
                <c:pt idx="7575">
                  <c:v>7,575.99</c:v>
                </c:pt>
                <c:pt idx="7576">
                  <c:v>7,576.99</c:v>
                </c:pt>
                <c:pt idx="7577">
                  <c:v>7,578.00</c:v>
                </c:pt>
                <c:pt idx="7578">
                  <c:v>7,579.00</c:v>
                </c:pt>
                <c:pt idx="7579">
                  <c:v>7,579.99</c:v>
                </c:pt>
                <c:pt idx="7580">
                  <c:v>7,581.00</c:v>
                </c:pt>
                <c:pt idx="7581">
                  <c:v>7,582.00</c:v>
                </c:pt>
                <c:pt idx="7582">
                  <c:v>7,582.99</c:v>
                </c:pt>
                <c:pt idx="7583">
                  <c:v>7,583.99</c:v>
                </c:pt>
                <c:pt idx="7584">
                  <c:v>7,585.00</c:v>
                </c:pt>
                <c:pt idx="7585">
                  <c:v>7,586.00</c:v>
                </c:pt>
                <c:pt idx="7586">
                  <c:v>7,586.99</c:v>
                </c:pt>
                <c:pt idx="7587">
                  <c:v>7,588.00</c:v>
                </c:pt>
                <c:pt idx="7588">
                  <c:v>7,589.00</c:v>
                </c:pt>
                <c:pt idx="7589">
                  <c:v>7,589.99</c:v>
                </c:pt>
                <c:pt idx="7590">
                  <c:v>7,591.00</c:v>
                </c:pt>
                <c:pt idx="7591">
                  <c:v>7,592.00</c:v>
                </c:pt>
                <c:pt idx="7592">
                  <c:v>7,592.99</c:v>
                </c:pt>
                <c:pt idx="7593">
                  <c:v>7,593.99</c:v>
                </c:pt>
                <c:pt idx="7594">
                  <c:v>7,595.00</c:v>
                </c:pt>
                <c:pt idx="7595">
                  <c:v>7,596.00</c:v>
                </c:pt>
                <c:pt idx="7596">
                  <c:v>7,596.99</c:v>
                </c:pt>
                <c:pt idx="7597">
                  <c:v>7,598.00</c:v>
                </c:pt>
                <c:pt idx="7598">
                  <c:v>7,599.00</c:v>
                </c:pt>
                <c:pt idx="7599">
                  <c:v>7,599.99</c:v>
                </c:pt>
                <c:pt idx="7600">
                  <c:v>7,601.00</c:v>
                </c:pt>
                <c:pt idx="7601">
                  <c:v>7,602.00</c:v>
                </c:pt>
                <c:pt idx="7602">
                  <c:v>7,602.99</c:v>
                </c:pt>
                <c:pt idx="7603">
                  <c:v>7,603.99</c:v>
                </c:pt>
                <c:pt idx="7604">
                  <c:v>7,605.00</c:v>
                </c:pt>
                <c:pt idx="7605">
                  <c:v>7,606.00</c:v>
                </c:pt>
                <c:pt idx="7606">
                  <c:v>7,606.99</c:v>
                </c:pt>
                <c:pt idx="7607">
                  <c:v>7,608.00</c:v>
                </c:pt>
                <c:pt idx="7608">
                  <c:v>7,609.00</c:v>
                </c:pt>
                <c:pt idx="7609">
                  <c:v>7,609.99</c:v>
                </c:pt>
                <c:pt idx="7610">
                  <c:v>7,611.00</c:v>
                </c:pt>
                <c:pt idx="7611">
                  <c:v>7,612.00</c:v>
                </c:pt>
                <c:pt idx="7612">
                  <c:v>7,612.99</c:v>
                </c:pt>
                <c:pt idx="7613">
                  <c:v>7,613.99</c:v>
                </c:pt>
                <c:pt idx="7614">
                  <c:v>7,615.00</c:v>
                </c:pt>
                <c:pt idx="7615">
                  <c:v>7,616.00</c:v>
                </c:pt>
                <c:pt idx="7616">
                  <c:v>7,616.99</c:v>
                </c:pt>
                <c:pt idx="7617">
                  <c:v>7,618.00</c:v>
                </c:pt>
                <c:pt idx="7618">
                  <c:v>7,619.00</c:v>
                </c:pt>
                <c:pt idx="7619">
                  <c:v>7,619.99</c:v>
                </c:pt>
                <c:pt idx="7620">
                  <c:v>7,621.00</c:v>
                </c:pt>
                <c:pt idx="7621">
                  <c:v>7,622.00</c:v>
                </c:pt>
                <c:pt idx="7622">
                  <c:v>7,622.99</c:v>
                </c:pt>
                <c:pt idx="7623">
                  <c:v>7,623.99</c:v>
                </c:pt>
                <c:pt idx="7624">
                  <c:v>7,625.00</c:v>
                </c:pt>
                <c:pt idx="7625">
                  <c:v>7,626.00</c:v>
                </c:pt>
                <c:pt idx="7626">
                  <c:v>7,626.99</c:v>
                </c:pt>
                <c:pt idx="7627">
                  <c:v>7,628.00</c:v>
                </c:pt>
                <c:pt idx="7628">
                  <c:v>7,629.00</c:v>
                </c:pt>
                <c:pt idx="7629">
                  <c:v>7,629.99</c:v>
                </c:pt>
                <c:pt idx="7630">
                  <c:v>7,630.99</c:v>
                </c:pt>
                <c:pt idx="7631">
                  <c:v>7,632.00</c:v>
                </c:pt>
                <c:pt idx="7632">
                  <c:v>7,632.99</c:v>
                </c:pt>
                <c:pt idx="7633">
                  <c:v>7,633.99</c:v>
                </c:pt>
                <c:pt idx="7634">
                  <c:v>7,635.00</c:v>
                </c:pt>
                <c:pt idx="7635">
                  <c:v>7,636.00</c:v>
                </c:pt>
                <c:pt idx="7636">
                  <c:v>7,636.99</c:v>
                </c:pt>
                <c:pt idx="7637">
                  <c:v>7,638.00</c:v>
                </c:pt>
                <c:pt idx="7638">
                  <c:v>7,639.00</c:v>
                </c:pt>
                <c:pt idx="7639">
                  <c:v>7,639.99</c:v>
                </c:pt>
                <c:pt idx="7640">
                  <c:v>7,640.99</c:v>
                </c:pt>
                <c:pt idx="7641">
                  <c:v>7,642.00</c:v>
                </c:pt>
                <c:pt idx="7642">
                  <c:v>7,643.00</c:v>
                </c:pt>
                <c:pt idx="7643">
                  <c:v>7,643.99</c:v>
                </c:pt>
                <c:pt idx="7644">
                  <c:v>7,645.00</c:v>
                </c:pt>
                <c:pt idx="7645">
                  <c:v>7,646.00</c:v>
                </c:pt>
                <c:pt idx="7646">
                  <c:v>7,646.99</c:v>
                </c:pt>
                <c:pt idx="7647">
                  <c:v>7,648.00</c:v>
                </c:pt>
                <c:pt idx="7648">
                  <c:v>7,649.00</c:v>
                </c:pt>
                <c:pt idx="7649">
                  <c:v>7,649.99</c:v>
                </c:pt>
                <c:pt idx="7650">
                  <c:v>7,650.99</c:v>
                </c:pt>
                <c:pt idx="7651">
                  <c:v>7,652.00</c:v>
                </c:pt>
                <c:pt idx="7652">
                  <c:v>7,653.00</c:v>
                </c:pt>
                <c:pt idx="7653">
                  <c:v>7,653.99</c:v>
                </c:pt>
                <c:pt idx="7654">
                  <c:v>7,655.00</c:v>
                </c:pt>
                <c:pt idx="7655">
                  <c:v>7,656.00</c:v>
                </c:pt>
                <c:pt idx="7656">
                  <c:v>7,656.99</c:v>
                </c:pt>
                <c:pt idx="7657">
                  <c:v>7,658.00</c:v>
                </c:pt>
                <c:pt idx="7658">
                  <c:v>7,659.00</c:v>
                </c:pt>
                <c:pt idx="7659">
                  <c:v>7,659.99</c:v>
                </c:pt>
                <c:pt idx="7660">
                  <c:v>7,660.99</c:v>
                </c:pt>
                <c:pt idx="7661">
                  <c:v>7,662.00</c:v>
                </c:pt>
                <c:pt idx="7662">
                  <c:v>7,663.00</c:v>
                </c:pt>
                <c:pt idx="7663">
                  <c:v>7,663.99</c:v>
                </c:pt>
                <c:pt idx="7664">
                  <c:v>7,665.00</c:v>
                </c:pt>
                <c:pt idx="7665">
                  <c:v>7,666.00</c:v>
                </c:pt>
                <c:pt idx="7666">
                  <c:v>7,666.99</c:v>
                </c:pt>
                <c:pt idx="7667">
                  <c:v>7,667.99</c:v>
                </c:pt>
                <c:pt idx="7668">
                  <c:v>7,669.00</c:v>
                </c:pt>
                <c:pt idx="7669">
                  <c:v>7,670.00</c:v>
                </c:pt>
                <c:pt idx="7670">
                  <c:v>7,670.99</c:v>
                </c:pt>
                <c:pt idx="7671">
                  <c:v>7,672.00</c:v>
                </c:pt>
                <c:pt idx="7672">
                  <c:v>7,673.00</c:v>
                </c:pt>
                <c:pt idx="7673">
                  <c:v>7,673.99</c:v>
                </c:pt>
                <c:pt idx="7674">
                  <c:v>7,675.00</c:v>
                </c:pt>
                <c:pt idx="7675">
                  <c:v>7,676.00</c:v>
                </c:pt>
                <c:pt idx="7676">
                  <c:v>7,676.99</c:v>
                </c:pt>
                <c:pt idx="7677">
                  <c:v>7,677.99</c:v>
                </c:pt>
                <c:pt idx="7678">
                  <c:v>7,679.00</c:v>
                </c:pt>
                <c:pt idx="7679">
                  <c:v>7,680.00</c:v>
                </c:pt>
                <c:pt idx="7680">
                  <c:v>7,680.99</c:v>
                </c:pt>
                <c:pt idx="7681">
                  <c:v>7,682.00</c:v>
                </c:pt>
                <c:pt idx="7682">
                  <c:v>7,683.00</c:v>
                </c:pt>
                <c:pt idx="7683">
                  <c:v>7,683.99</c:v>
                </c:pt>
                <c:pt idx="7684">
                  <c:v>7,685.00</c:v>
                </c:pt>
                <c:pt idx="7685">
                  <c:v>7,686.00</c:v>
                </c:pt>
                <c:pt idx="7686">
                  <c:v>7,686.99</c:v>
                </c:pt>
                <c:pt idx="7687">
                  <c:v>7,687.99</c:v>
                </c:pt>
                <c:pt idx="7688">
                  <c:v>7,689.00</c:v>
                </c:pt>
                <c:pt idx="7689">
                  <c:v>7,690.00</c:v>
                </c:pt>
                <c:pt idx="7690">
                  <c:v>7,690.99</c:v>
                </c:pt>
                <c:pt idx="7691">
                  <c:v>7,692.00</c:v>
                </c:pt>
                <c:pt idx="7692">
                  <c:v>7,693.00</c:v>
                </c:pt>
                <c:pt idx="7693">
                  <c:v>7,693.99</c:v>
                </c:pt>
                <c:pt idx="7694">
                  <c:v>7,695.00</c:v>
                </c:pt>
                <c:pt idx="7695">
                  <c:v>7,696.00</c:v>
                </c:pt>
                <c:pt idx="7696">
                  <c:v>7,696.99</c:v>
                </c:pt>
                <c:pt idx="7697">
                  <c:v>7,697.99</c:v>
                </c:pt>
                <c:pt idx="7698">
                  <c:v>7,699.00</c:v>
                </c:pt>
                <c:pt idx="7699">
                  <c:v>7,700.00</c:v>
                </c:pt>
                <c:pt idx="7700">
                  <c:v>7,700.99</c:v>
                </c:pt>
                <c:pt idx="7701">
                  <c:v>7,702.00</c:v>
                </c:pt>
                <c:pt idx="7702">
                  <c:v>7,703.00</c:v>
                </c:pt>
                <c:pt idx="7703">
                  <c:v>7,703.99</c:v>
                </c:pt>
                <c:pt idx="7704">
                  <c:v>7,704.99</c:v>
                </c:pt>
                <c:pt idx="7705">
                  <c:v>7,706.00</c:v>
                </c:pt>
                <c:pt idx="7706">
                  <c:v>7,706.99</c:v>
                </c:pt>
                <c:pt idx="7707">
                  <c:v>7,707.99</c:v>
                </c:pt>
                <c:pt idx="7708">
                  <c:v>7,709.00</c:v>
                </c:pt>
                <c:pt idx="7709">
                  <c:v>7,710.00</c:v>
                </c:pt>
                <c:pt idx="7710">
                  <c:v>7,710.99</c:v>
                </c:pt>
                <c:pt idx="7711">
                  <c:v>7,712.00</c:v>
                </c:pt>
                <c:pt idx="7712">
                  <c:v>7,713.00</c:v>
                </c:pt>
                <c:pt idx="7713">
                  <c:v>7,713.99</c:v>
                </c:pt>
                <c:pt idx="7714">
                  <c:v>7,714.99</c:v>
                </c:pt>
                <c:pt idx="7715">
                  <c:v>7,716.00</c:v>
                </c:pt>
                <c:pt idx="7716">
                  <c:v>7,717.00</c:v>
                </c:pt>
                <c:pt idx="7717">
                  <c:v>7,717.99</c:v>
                </c:pt>
                <c:pt idx="7718">
                  <c:v>7,719.00</c:v>
                </c:pt>
                <c:pt idx="7719">
                  <c:v>7,720.00</c:v>
                </c:pt>
                <c:pt idx="7720">
                  <c:v>7,720.99</c:v>
                </c:pt>
                <c:pt idx="7721">
                  <c:v>7,722.00</c:v>
                </c:pt>
                <c:pt idx="7722">
                  <c:v>7,723.00</c:v>
                </c:pt>
                <c:pt idx="7723">
                  <c:v>7,723.99</c:v>
                </c:pt>
                <c:pt idx="7724">
                  <c:v>7,724.99</c:v>
                </c:pt>
                <c:pt idx="7725">
                  <c:v>7,726.00</c:v>
                </c:pt>
                <c:pt idx="7726">
                  <c:v>7,727.00</c:v>
                </c:pt>
                <c:pt idx="7727">
                  <c:v>7,727.99</c:v>
                </c:pt>
                <c:pt idx="7728">
                  <c:v>7,729.00</c:v>
                </c:pt>
                <c:pt idx="7729">
                  <c:v>7,730.00</c:v>
                </c:pt>
                <c:pt idx="7730">
                  <c:v>7,730.99</c:v>
                </c:pt>
                <c:pt idx="7731">
                  <c:v>7,732.00</c:v>
                </c:pt>
                <c:pt idx="7732">
                  <c:v>7,733.00</c:v>
                </c:pt>
                <c:pt idx="7733">
                  <c:v>7,733.99</c:v>
                </c:pt>
                <c:pt idx="7734">
                  <c:v>7,734.99</c:v>
                </c:pt>
                <c:pt idx="7735">
                  <c:v>7,736.00</c:v>
                </c:pt>
                <c:pt idx="7736">
                  <c:v>7,737.00</c:v>
                </c:pt>
                <c:pt idx="7737">
                  <c:v>7,737.99</c:v>
                </c:pt>
                <c:pt idx="7738">
                  <c:v>7,739.00</c:v>
                </c:pt>
                <c:pt idx="7739">
                  <c:v>7,740.00</c:v>
                </c:pt>
                <c:pt idx="7740">
                  <c:v>7,740.99</c:v>
                </c:pt>
                <c:pt idx="7741">
                  <c:v>7,742.00</c:v>
                </c:pt>
                <c:pt idx="7742">
                  <c:v>7,743.00</c:v>
                </c:pt>
                <c:pt idx="7743">
                  <c:v>7,743.99</c:v>
                </c:pt>
                <c:pt idx="7744">
                  <c:v>7,744.99</c:v>
                </c:pt>
                <c:pt idx="7745">
                  <c:v>7,746.00</c:v>
                </c:pt>
                <c:pt idx="7746">
                  <c:v>7,747.00</c:v>
                </c:pt>
                <c:pt idx="7747">
                  <c:v>7,747.99</c:v>
                </c:pt>
                <c:pt idx="7748">
                  <c:v>7,749.00</c:v>
                </c:pt>
                <c:pt idx="7749">
                  <c:v>7,750.00</c:v>
                </c:pt>
                <c:pt idx="7750">
                  <c:v>7,750.99</c:v>
                </c:pt>
                <c:pt idx="7751">
                  <c:v>7,751.99</c:v>
                </c:pt>
                <c:pt idx="7752">
                  <c:v>7,753.00</c:v>
                </c:pt>
                <c:pt idx="7753">
                  <c:v>7,754.00</c:v>
                </c:pt>
                <c:pt idx="7754">
                  <c:v>7,754.99</c:v>
                </c:pt>
                <c:pt idx="7755">
                  <c:v>7,756.00</c:v>
                </c:pt>
                <c:pt idx="7756">
                  <c:v>7,757.00</c:v>
                </c:pt>
                <c:pt idx="7757">
                  <c:v>7,757.99</c:v>
                </c:pt>
                <c:pt idx="7758">
                  <c:v>7,759.00</c:v>
                </c:pt>
                <c:pt idx="7759">
                  <c:v>7,760.00</c:v>
                </c:pt>
                <c:pt idx="7760">
                  <c:v>7,760.99</c:v>
                </c:pt>
                <c:pt idx="7761">
                  <c:v>7,761.99</c:v>
                </c:pt>
                <c:pt idx="7762">
                  <c:v>7,763.00</c:v>
                </c:pt>
                <c:pt idx="7763">
                  <c:v>7,764.00</c:v>
                </c:pt>
                <c:pt idx="7764">
                  <c:v>7,764.99</c:v>
                </c:pt>
                <c:pt idx="7765">
                  <c:v>7,766.00</c:v>
                </c:pt>
                <c:pt idx="7766">
                  <c:v>7,767.00</c:v>
                </c:pt>
                <c:pt idx="7767">
                  <c:v>7,767.99</c:v>
                </c:pt>
                <c:pt idx="7768">
                  <c:v>7,769.00</c:v>
                </c:pt>
                <c:pt idx="7769">
                  <c:v>7,770.00</c:v>
                </c:pt>
                <c:pt idx="7770">
                  <c:v>7,770.99</c:v>
                </c:pt>
                <c:pt idx="7771">
                  <c:v>7,771.99</c:v>
                </c:pt>
                <c:pt idx="7772">
                  <c:v>7,773.00</c:v>
                </c:pt>
                <c:pt idx="7773">
                  <c:v>7,774.00</c:v>
                </c:pt>
                <c:pt idx="7774">
                  <c:v>7,774.99</c:v>
                </c:pt>
                <c:pt idx="7775">
                  <c:v>7,776.00</c:v>
                </c:pt>
                <c:pt idx="7776">
                  <c:v>7,777.00</c:v>
                </c:pt>
                <c:pt idx="7777">
                  <c:v>7,777.99</c:v>
                </c:pt>
                <c:pt idx="7778">
                  <c:v>7,779.00</c:v>
                </c:pt>
                <c:pt idx="7779">
                  <c:v>7,780.00</c:v>
                </c:pt>
                <c:pt idx="7780">
                  <c:v>7,780.99</c:v>
                </c:pt>
                <c:pt idx="7781">
                  <c:v>7,781.99</c:v>
                </c:pt>
                <c:pt idx="7782">
                  <c:v>7,783.00</c:v>
                </c:pt>
                <c:pt idx="7783">
                  <c:v>7,783.99</c:v>
                </c:pt>
                <c:pt idx="7784">
                  <c:v>7,784.99</c:v>
                </c:pt>
                <c:pt idx="7785">
                  <c:v>7,786.00</c:v>
                </c:pt>
                <c:pt idx="7786">
                  <c:v>7,787.00</c:v>
                </c:pt>
                <c:pt idx="7787">
                  <c:v>7,787.99</c:v>
                </c:pt>
                <c:pt idx="7788">
                  <c:v>7,789.00</c:v>
                </c:pt>
                <c:pt idx="7789">
                  <c:v>7,790.00</c:v>
                </c:pt>
                <c:pt idx="7790">
                  <c:v>7,790.99</c:v>
                </c:pt>
                <c:pt idx="7791">
                  <c:v>7,791.99</c:v>
                </c:pt>
                <c:pt idx="7792">
                  <c:v>7,793.00</c:v>
                </c:pt>
                <c:pt idx="7793">
                  <c:v>7,794.00</c:v>
                </c:pt>
                <c:pt idx="7794">
                  <c:v>7,794.99</c:v>
                </c:pt>
                <c:pt idx="7795">
                  <c:v>7,796.00</c:v>
                </c:pt>
                <c:pt idx="7796">
                  <c:v>7,797.00</c:v>
                </c:pt>
                <c:pt idx="7797">
                  <c:v>7,797.99</c:v>
                </c:pt>
                <c:pt idx="7798">
                  <c:v>7,799.00</c:v>
                </c:pt>
                <c:pt idx="7799">
                  <c:v>7,800.00</c:v>
                </c:pt>
                <c:pt idx="7800">
                  <c:v>7,800.99</c:v>
                </c:pt>
                <c:pt idx="7801">
                  <c:v>7,801.99</c:v>
                </c:pt>
                <c:pt idx="7802">
                  <c:v>7,803.00</c:v>
                </c:pt>
                <c:pt idx="7803">
                  <c:v>7,804.00</c:v>
                </c:pt>
                <c:pt idx="7804">
                  <c:v>7,804.99</c:v>
                </c:pt>
                <c:pt idx="7805">
                  <c:v>7,806.00</c:v>
                </c:pt>
                <c:pt idx="7806">
                  <c:v>7,807.00</c:v>
                </c:pt>
                <c:pt idx="7807">
                  <c:v>7,807.99</c:v>
                </c:pt>
                <c:pt idx="7808">
                  <c:v>7,809.00</c:v>
                </c:pt>
                <c:pt idx="7809">
                  <c:v>7,810.00</c:v>
                </c:pt>
                <c:pt idx="7810">
                  <c:v>7,810.99</c:v>
                </c:pt>
                <c:pt idx="7811">
                  <c:v>7,811.99</c:v>
                </c:pt>
                <c:pt idx="7812">
                  <c:v>7,813.00</c:v>
                </c:pt>
                <c:pt idx="7813">
                  <c:v>7,814.00</c:v>
                </c:pt>
                <c:pt idx="7814">
                  <c:v>7,814.99</c:v>
                </c:pt>
                <c:pt idx="7815">
                  <c:v>7,816.00</c:v>
                </c:pt>
                <c:pt idx="7816">
                  <c:v>7,817.00</c:v>
                </c:pt>
                <c:pt idx="7817">
                  <c:v>7,817.99</c:v>
                </c:pt>
                <c:pt idx="7818">
                  <c:v>7,818.99</c:v>
                </c:pt>
                <c:pt idx="7819">
                  <c:v>7,820.00</c:v>
                </c:pt>
                <c:pt idx="7820">
                  <c:v>7,821.00</c:v>
                </c:pt>
                <c:pt idx="7821">
                  <c:v>7,821.99</c:v>
                </c:pt>
                <c:pt idx="7822">
                  <c:v>7,823.00</c:v>
                </c:pt>
                <c:pt idx="7823">
                  <c:v>7,824.00</c:v>
                </c:pt>
                <c:pt idx="7824">
                  <c:v>7,824.99</c:v>
                </c:pt>
                <c:pt idx="7825">
                  <c:v>7,826.00</c:v>
                </c:pt>
                <c:pt idx="7826">
                  <c:v>7,827.00</c:v>
                </c:pt>
                <c:pt idx="7827">
                  <c:v>7,827.99</c:v>
                </c:pt>
                <c:pt idx="7828">
                  <c:v>7,828.99</c:v>
                </c:pt>
                <c:pt idx="7829">
                  <c:v>7,830.00</c:v>
                </c:pt>
                <c:pt idx="7830">
                  <c:v>7,831.00</c:v>
                </c:pt>
                <c:pt idx="7831">
                  <c:v>7,831.99</c:v>
                </c:pt>
                <c:pt idx="7832">
                  <c:v>7,833.00</c:v>
                </c:pt>
                <c:pt idx="7833">
                  <c:v>7,834.00</c:v>
                </c:pt>
                <c:pt idx="7834">
                  <c:v>7,834.99</c:v>
                </c:pt>
                <c:pt idx="7835">
                  <c:v>7,836.00</c:v>
                </c:pt>
                <c:pt idx="7836">
                  <c:v>7,837.00</c:v>
                </c:pt>
                <c:pt idx="7837">
                  <c:v>7,837.99</c:v>
                </c:pt>
                <c:pt idx="7838">
                  <c:v>7,838.99</c:v>
                </c:pt>
                <c:pt idx="7839">
                  <c:v>7,840.00</c:v>
                </c:pt>
                <c:pt idx="7840">
                  <c:v>7,841.00</c:v>
                </c:pt>
                <c:pt idx="7841">
                  <c:v>7,841.99</c:v>
                </c:pt>
                <c:pt idx="7842">
                  <c:v>7,843.00</c:v>
                </c:pt>
                <c:pt idx="7843">
                  <c:v>7,844.00</c:v>
                </c:pt>
                <c:pt idx="7844">
                  <c:v>7,844.99</c:v>
                </c:pt>
                <c:pt idx="7845">
                  <c:v>7,846.00</c:v>
                </c:pt>
                <c:pt idx="7846">
                  <c:v>7,847.00</c:v>
                </c:pt>
                <c:pt idx="7847">
                  <c:v>7,847.99</c:v>
                </c:pt>
                <c:pt idx="7848">
                  <c:v>7,848.99</c:v>
                </c:pt>
                <c:pt idx="7849">
                  <c:v>7,850.00</c:v>
                </c:pt>
                <c:pt idx="7850">
                  <c:v>7,851.00</c:v>
                </c:pt>
                <c:pt idx="7851">
                  <c:v>7,851.99</c:v>
                </c:pt>
                <c:pt idx="7852">
                  <c:v>7,853.00</c:v>
                </c:pt>
                <c:pt idx="7853">
                  <c:v>7,854.00</c:v>
                </c:pt>
                <c:pt idx="7854">
                  <c:v>7,854.99</c:v>
                </c:pt>
                <c:pt idx="7855">
                  <c:v>7,855.99</c:v>
                </c:pt>
                <c:pt idx="7856">
                  <c:v>7,857.00</c:v>
                </c:pt>
                <c:pt idx="7857">
                  <c:v>7,857.99</c:v>
                </c:pt>
                <c:pt idx="7858">
                  <c:v>7,858.99</c:v>
                </c:pt>
                <c:pt idx="7859">
                  <c:v>7,860.00</c:v>
                </c:pt>
                <c:pt idx="7860">
                  <c:v>7,861.00</c:v>
                </c:pt>
                <c:pt idx="7861">
                  <c:v>7,861.99</c:v>
                </c:pt>
                <c:pt idx="7862">
                  <c:v>7,863.00</c:v>
                </c:pt>
                <c:pt idx="7863">
                  <c:v>7,864.00</c:v>
                </c:pt>
                <c:pt idx="7864">
                  <c:v>7,864.99</c:v>
                </c:pt>
                <c:pt idx="7865">
                  <c:v>7,865.99</c:v>
                </c:pt>
                <c:pt idx="7866">
                  <c:v>7,867.00</c:v>
                </c:pt>
                <c:pt idx="7867">
                  <c:v>7,868.00</c:v>
                </c:pt>
                <c:pt idx="7868">
                  <c:v>7,868.99</c:v>
                </c:pt>
                <c:pt idx="7869">
                  <c:v>7,870.00</c:v>
                </c:pt>
                <c:pt idx="7870">
                  <c:v>7,871.00</c:v>
                </c:pt>
                <c:pt idx="7871">
                  <c:v>7,871.99</c:v>
                </c:pt>
                <c:pt idx="7872">
                  <c:v>7,873.00</c:v>
                </c:pt>
                <c:pt idx="7873">
                  <c:v>7,874.00</c:v>
                </c:pt>
                <c:pt idx="7874">
                  <c:v>7,874.99</c:v>
                </c:pt>
                <c:pt idx="7875">
                  <c:v>7,875.99</c:v>
                </c:pt>
                <c:pt idx="7876">
                  <c:v>7,877.00</c:v>
                </c:pt>
                <c:pt idx="7877">
                  <c:v>7,878.00</c:v>
                </c:pt>
                <c:pt idx="7878">
                  <c:v>7,878.99</c:v>
                </c:pt>
                <c:pt idx="7879">
                  <c:v>7,880.00</c:v>
                </c:pt>
                <c:pt idx="7880">
                  <c:v>7,881.00</c:v>
                </c:pt>
                <c:pt idx="7881">
                  <c:v>7,881.99</c:v>
                </c:pt>
                <c:pt idx="7882">
                  <c:v>7,883.00</c:v>
                </c:pt>
                <c:pt idx="7883">
                  <c:v>7,884.00</c:v>
                </c:pt>
                <c:pt idx="7884">
                  <c:v>7,884.99</c:v>
                </c:pt>
                <c:pt idx="7885">
                  <c:v>7,885.99</c:v>
                </c:pt>
                <c:pt idx="7886">
                  <c:v>7,887.00</c:v>
                </c:pt>
                <c:pt idx="7887">
                  <c:v>7,888.00</c:v>
                </c:pt>
                <c:pt idx="7888">
                  <c:v>7,888.99</c:v>
                </c:pt>
                <c:pt idx="7889">
                  <c:v>7,890.00</c:v>
                </c:pt>
                <c:pt idx="7890">
                  <c:v>7,891.00</c:v>
                </c:pt>
                <c:pt idx="7891">
                  <c:v>7,891.99</c:v>
                </c:pt>
                <c:pt idx="7892">
                  <c:v>7,893.00</c:v>
                </c:pt>
                <c:pt idx="7893">
                  <c:v>7,894.00</c:v>
                </c:pt>
                <c:pt idx="7894">
                  <c:v>7,894.99</c:v>
                </c:pt>
                <c:pt idx="7895">
                  <c:v>7,895.99</c:v>
                </c:pt>
                <c:pt idx="7896">
                  <c:v>7,897.00</c:v>
                </c:pt>
                <c:pt idx="7897">
                  <c:v>7,898.00</c:v>
                </c:pt>
                <c:pt idx="7898">
                  <c:v>7,898.99</c:v>
                </c:pt>
                <c:pt idx="7899">
                  <c:v>7,900.00</c:v>
                </c:pt>
                <c:pt idx="7900">
                  <c:v>7,901.00</c:v>
                </c:pt>
                <c:pt idx="7901">
                  <c:v>7,901.99</c:v>
                </c:pt>
                <c:pt idx="7902">
                  <c:v>7,902.99</c:v>
                </c:pt>
                <c:pt idx="7903">
                  <c:v>7,904.00</c:v>
                </c:pt>
                <c:pt idx="7904">
                  <c:v>7,905.00</c:v>
                </c:pt>
                <c:pt idx="7905">
                  <c:v>7,905.99</c:v>
                </c:pt>
                <c:pt idx="7906">
                  <c:v>7,907.00</c:v>
                </c:pt>
                <c:pt idx="7907">
                  <c:v>7,908.00</c:v>
                </c:pt>
                <c:pt idx="7908">
                  <c:v>7,908.99</c:v>
                </c:pt>
                <c:pt idx="7909">
                  <c:v>7,910.00</c:v>
                </c:pt>
                <c:pt idx="7910">
                  <c:v>7,911.00</c:v>
                </c:pt>
                <c:pt idx="7911">
                  <c:v>7,911.99</c:v>
                </c:pt>
                <c:pt idx="7912">
                  <c:v>7,912.99</c:v>
                </c:pt>
                <c:pt idx="7913">
                  <c:v>7,914.00</c:v>
                </c:pt>
                <c:pt idx="7914">
                  <c:v>7,915.00</c:v>
                </c:pt>
                <c:pt idx="7915">
                  <c:v>7,915.99</c:v>
                </c:pt>
                <c:pt idx="7916">
                  <c:v>7,917.00</c:v>
                </c:pt>
                <c:pt idx="7917">
                  <c:v>7,918.00</c:v>
                </c:pt>
                <c:pt idx="7918">
                  <c:v>7,918.99</c:v>
                </c:pt>
                <c:pt idx="7919">
                  <c:v>7,920.00</c:v>
                </c:pt>
                <c:pt idx="7920">
                  <c:v>7,921.00</c:v>
                </c:pt>
                <c:pt idx="7921">
                  <c:v>7,921.99</c:v>
                </c:pt>
                <c:pt idx="7922">
                  <c:v>7,922.99</c:v>
                </c:pt>
                <c:pt idx="7923">
                  <c:v>7,924.00</c:v>
                </c:pt>
                <c:pt idx="7924">
                  <c:v>7,925.00</c:v>
                </c:pt>
                <c:pt idx="7925">
                  <c:v>7,925.99</c:v>
                </c:pt>
                <c:pt idx="7926">
                  <c:v>7,927.00</c:v>
                </c:pt>
                <c:pt idx="7927">
                  <c:v>7,928.00</c:v>
                </c:pt>
                <c:pt idx="7928">
                  <c:v>7,928.99</c:v>
                </c:pt>
                <c:pt idx="7929">
                  <c:v>7,930.00</c:v>
                </c:pt>
                <c:pt idx="7930">
                  <c:v>7,931.00</c:v>
                </c:pt>
                <c:pt idx="7931">
                  <c:v>7,931.99</c:v>
                </c:pt>
                <c:pt idx="7932">
                  <c:v>7,932.99</c:v>
                </c:pt>
                <c:pt idx="7933">
                  <c:v>7,934.00</c:v>
                </c:pt>
                <c:pt idx="7934">
                  <c:v>7,935.00</c:v>
                </c:pt>
                <c:pt idx="7935">
                  <c:v>7,935.99</c:v>
                </c:pt>
                <c:pt idx="7936">
                  <c:v>7,937.00</c:v>
                </c:pt>
                <c:pt idx="7937">
                  <c:v>7,938.00</c:v>
                </c:pt>
                <c:pt idx="7938">
                  <c:v>7,938.99</c:v>
                </c:pt>
                <c:pt idx="7939">
                  <c:v>7,940.00</c:v>
                </c:pt>
                <c:pt idx="7940">
                  <c:v>7,941.00</c:v>
                </c:pt>
                <c:pt idx="7941">
                  <c:v>7,941.99</c:v>
                </c:pt>
                <c:pt idx="7942">
                  <c:v>7,942.99</c:v>
                </c:pt>
                <c:pt idx="7943">
                  <c:v>7,944.00</c:v>
                </c:pt>
                <c:pt idx="7944">
                  <c:v>7,945.00</c:v>
                </c:pt>
                <c:pt idx="7945">
                  <c:v>7,945.99</c:v>
                </c:pt>
                <c:pt idx="7946">
                  <c:v>7,947.00</c:v>
                </c:pt>
                <c:pt idx="7947">
                  <c:v>7,948.00</c:v>
                </c:pt>
                <c:pt idx="7948">
                  <c:v>7,948.99</c:v>
                </c:pt>
                <c:pt idx="7949">
                  <c:v>7,949.99</c:v>
                </c:pt>
                <c:pt idx="7950">
                  <c:v>7,951.00</c:v>
                </c:pt>
                <c:pt idx="7951">
                  <c:v>7,951.99</c:v>
                </c:pt>
                <c:pt idx="7952">
                  <c:v>7,952.99</c:v>
                </c:pt>
                <c:pt idx="7953">
                  <c:v>7,954.00</c:v>
                </c:pt>
                <c:pt idx="7954">
                  <c:v>7,955.00</c:v>
                </c:pt>
                <c:pt idx="7955">
                  <c:v>7,955.99</c:v>
                </c:pt>
                <c:pt idx="7956">
                  <c:v>7,957.00</c:v>
                </c:pt>
                <c:pt idx="7957">
                  <c:v>7,958.00</c:v>
                </c:pt>
                <c:pt idx="7958">
                  <c:v>7,958.99</c:v>
                </c:pt>
                <c:pt idx="7959">
                  <c:v>7,959.99</c:v>
                </c:pt>
                <c:pt idx="7960">
                  <c:v>7,961.00</c:v>
                </c:pt>
                <c:pt idx="7961">
                  <c:v>7,962.00</c:v>
                </c:pt>
                <c:pt idx="7962">
                  <c:v>7,962.99</c:v>
                </c:pt>
                <c:pt idx="7963">
                  <c:v>7,964.00</c:v>
                </c:pt>
                <c:pt idx="7964">
                  <c:v>7,965.00</c:v>
                </c:pt>
                <c:pt idx="7965">
                  <c:v>7,965.99</c:v>
                </c:pt>
                <c:pt idx="7966">
                  <c:v>7,967.00</c:v>
                </c:pt>
                <c:pt idx="7967">
                  <c:v>7,968.00</c:v>
                </c:pt>
                <c:pt idx="7968">
                  <c:v>7,968.99</c:v>
                </c:pt>
                <c:pt idx="7969">
                  <c:v>7,969.99</c:v>
                </c:pt>
                <c:pt idx="7970">
                  <c:v>7,971.00</c:v>
                </c:pt>
                <c:pt idx="7971">
                  <c:v>7,972.00</c:v>
                </c:pt>
                <c:pt idx="7972">
                  <c:v>7,972.99</c:v>
                </c:pt>
                <c:pt idx="7973">
                  <c:v>7,974.00</c:v>
                </c:pt>
                <c:pt idx="7974">
                  <c:v>7,975.00</c:v>
                </c:pt>
                <c:pt idx="7975">
                  <c:v>7,975.99</c:v>
                </c:pt>
                <c:pt idx="7976">
                  <c:v>7,977.00</c:v>
                </c:pt>
                <c:pt idx="7977">
                  <c:v>7,978.00</c:v>
                </c:pt>
                <c:pt idx="7978">
                  <c:v>7,978.99</c:v>
                </c:pt>
                <c:pt idx="7979">
                  <c:v>7,979.99</c:v>
                </c:pt>
                <c:pt idx="7980">
                  <c:v>7,981.00</c:v>
                </c:pt>
                <c:pt idx="7981">
                  <c:v>7,982.00</c:v>
                </c:pt>
                <c:pt idx="7982">
                  <c:v>7,982.99</c:v>
                </c:pt>
                <c:pt idx="7983">
                  <c:v>7,984.00</c:v>
                </c:pt>
                <c:pt idx="7984">
                  <c:v>7,985.00</c:v>
                </c:pt>
                <c:pt idx="7985">
                  <c:v>7,985.99</c:v>
                </c:pt>
                <c:pt idx="7986">
                  <c:v>7,987.00</c:v>
                </c:pt>
                <c:pt idx="7987">
                  <c:v>7,988.00</c:v>
                </c:pt>
                <c:pt idx="7988">
                  <c:v>7,988.99</c:v>
                </c:pt>
                <c:pt idx="7989">
                  <c:v>7,989.99</c:v>
                </c:pt>
                <c:pt idx="7990">
                  <c:v>7,991.00</c:v>
                </c:pt>
                <c:pt idx="7991">
                  <c:v>7,992.00</c:v>
                </c:pt>
                <c:pt idx="7992">
                  <c:v>7,992.99</c:v>
                </c:pt>
                <c:pt idx="7993">
                  <c:v>7,994.00</c:v>
                </c:pt>
                <c:pt idx="7994">
                  <c:v>7,995.00</c:v>
                </c:pt>
                <c:pt idx="7995">
                  <c:v>7,995.99</c:v>
                </c:pt>
                <c:pt idx="7996">
                  <c:v>7,996.99</c:v>
                </c:pt>
                <c:pt idx="7997">
                  <c:v>7,998.00</c:v>
                </c:pt>
                <c:pt idx="7998">
                  <c:v>7,998.99</c:v>
                </c:pt>
                <c:pt idx="7999">
                  <c:v>7,999.99</c:v>
                </c:pt>
                <c:pt idx="8000">
                  <c:v>8,001.00</c:v>
                </c:pt>
                <c:pt idx="8001">
                  <c:v>8,002.00</c:v>
                </c:pt>
                <c:pt idx="8002">
                  <c:v>8,002.99</c:v>
                </c:pt>
                <c:pt idx="8003">
                  <c:v>8,004.00</c:v>
                </c:pt>
                <c:pt idx="8004">
                  <c:v>8,005.00</c:v>
                </c:pt>
                <c:pt idx="8005">
                  <c:v>8,005.99</c:v>
                </c:pt>
                <c:pt idx="8006">
                  <c:v>8,006.99</c:v>
                </c:pt>
                <c:pt idx="8007">
                  <c:v>8,008.00</c:v>
                </c:pt>
                <c:pt idx="8008">
                  <c:v>8,009.00</c:v>
                </c:pt>
                <c:pt idx="8009">
                  <c:v>8,009.99</c:v>
                </c:pt>
                <c:pt idx="8010">
                  <c:v>8,011.00</c:v>
                </c:pt>
                <c:pt idx="8011">
                  <c:v>8,012.00</c:v>
                </c:pt>
                <c:pt idx="8012">
                  <c:v>8,012.99</c:v>
                </c:pt>
                <c:pt idx="8013">
                  <c:v>8,014.00</c:v>
                </c:pt>
                <c:pt idx="8014">
                  <c:v>8,015.00</c:v>
                </c:pt>
                <c:pt idx="8015">
                  <c:v>8,015.99</c:v>
                </c:pt>
                <c:pt idx="8016">
                  <c:v>8,016.99</c:v>
                </c:pt>
                <c:pt idx="8017">
                  <c:v>8,018.00</c:v>
                </c:pt>
                <c:pt idx="8018">
                  <c:v>8,019.00</c:v>
                </c:pt>
                <c:pt idx="8019">
                  <c:v>8,019.99</c:v>
                </c:pt>
                <c:pt idx="8020">
                  <c:v>8,021.00</c:v>
                </c:pt>
                <c:pt idx="8021">
                  <c:v>8,022.00</c:v>
                </c:pt>
                <c:pt idx="8022">
                  <c:v>8,022.99</c:v>
                </c:pt>
                <c:pt idx="8023">
                  <c:v>8,024.00</c:v>
                </c:pt>
                <c:pt idx="8024">
                  <c:v>8,025.00</c:v>
                </c:pt>
                <c:pt idx="8025">
                  <c:v>8,025.99</c:v>
                </c:pt>
                <c:pt idx="8026">
                  <c:v>8,026.99</c:v>
                </c:pt>
                <c:pt idx="8027">
                  <c:v>8,028.00</c:v>
                </c:pt>
                <c:pt idx="8028">
                  <c:v>8,029.00</c:v>
                </c:pt>
                <c:pt idx="8029">
                  <c:v>8,029.99</c:v>
                </c:pt>
                <c:pt idx="8030">
                  <c:v>8,031.00</c:v>
                </c:pt>
                <c:pt idx="8031">
                  <c:v>8,032.00</c:v>
                </c:pt>
                <c:pt idx="8032">
                  <c:v>8,032.99</c:v>
                </c:pt>
                <c:pt idx="8033">
                  <c:v>8,034.00</c:v>
                </c:pt>
                <c:pt idx="8034">
                  <c:v>8,035.00</c:v>
                </c:pt>
                <c:pt idx="8035">
                  <c:v>8,035.99</c:v>
                </c:pt>
                <c:pt idx="8036">
                  <c:v>8,036.99</c:v>
                </c:pt>
                <c:pt idx="8037">
                  <c:v>8,038.00</c:v>
                </c:pt>
                <c:pt idx="8038">
                  <c:v>8,039.00</c:v>
                </c:pt>
                <c:pt idx="8039">
                  <c:v>8,039.99</c:v>
                </c:pt>
                <c:pt idx="8040">
                  <c:v>8,041.00</c:v>
                </c:pt>
                <c:pt idx="8041">
                  <c:v>8,042.00</c:v>
                </c:pt>
                <c:pt idx="8042">
                  <c:v>8,042.99</c:v>
                </c:pt>
                <c:pt idx="8043">
                  <c:v>8,044.00</c:v>
                </c:pt>
                <c:pt idx="8044">
                  <c:v>8,045.00</c:v>
                </c:pt>
                <c:pt idx="8045">
                  <c:v>8,045.99</c:v>
                </c:pt>
                <c:pt idx="8046">
                  <c:v>8,046.99</c:v>
                </c:pt>
                <c:pt idx="8047">
                  <c:v>8,048.00</c:v>
                </c:pt>
                <c:pt idx="8048">
                  <c:v>8,049.00</c:v>
                </c:pt>
                <c:pt idx="8049">
                  <c:v>8,049.99</c:v>
                </c:pt>
                <c:pt idx="8050">
                  <c:v>8,051.00</c:v>
                </c:pt>
                <c:pt idx="8051">
                  <c:v>8,052.00</c:v>
                </c:pt>
                <c:pt idx="8052">
                  <c:v>8,052.99</c:v>
                </c:pt>
                <c:pt idx="8053">
                  <c:v>8,053.99</c:v>
                </c:pt>
                <c:pt idx="8054">
                  <c:v>8,055.00</c:v>
                </c:pt>
                <c:pt idx="8055">
                  <c:v>8,055.99</c:v>
                </c:pt>
                <c:pt idx="8056">
                  <c:v>8,056.99</c:v>
                </c:pt>
                <c:pt idx="8057">
                  <c:v>8,058.00</c:v>
                </c:pt>
                <c:pt idx="8058">
                  <c:v>8,059.00</c:v>
                </c:pt>
                <c:pt idx="8059">
                  <c:v>8,059.99</c:v>
                </c:pt>
                <c:pt idx="8060">
                  <c:v>8,061.00</c:v>
                </c:pt>
                <c:pt idx="8061">
                  <c:v>8,062.00</c:v>
                </c:pt>
                <c:pt idx="8062">
                  <c:v>8,062.99</c:v>
                </c:pt>
                <c:pt idx="8063">
                  <c:v>8,063.99</c:v>
                </c:pt>
                <c:pt idx="8064">
                  <c:v>8,065.00</c:v>
                </c:pt>
                <c:pt idx="8065">
                  <c:v>8,066.00</c:v>
                </c:pt>
                <c:pt idx="8066">
                  <c:v>8,066.99</c:v>
                </c:pt>
                <c:pt idx="8067">
                  <c:v>8,068.00</c:v>
                </c:pt>
                <c:pt idx="8068">
                  <c:v>8,069.00</c:v>
                </c:pt>
                <c:pt idx="8069">
                  <c:v>8,069.99</c:v>
                </c:pt>
                <c:pt idx="8070">
                  <c:v>8,071.00</c:v>
                </c:pt>
                <c:pt idx="8071">
                  <c:v>8,072.00</c:v>
                </c:pt>
                <c:pt idx="8072">
                  <c:v>8,072.99</c:v>
                </c:pt>
                <c:pt idx="8073">
                  <c:v>8,073.99</c:v>
                </c:pt>
                <c:pt idx="8074">
                  <c:v>8,075.00</c:v>
                </c:pt>
                <c:pt idx="8075">
                  <c:v>8,076.00</c:v>
                </c:pt>
                <c:pt idx="8076">
                  <c:v>8,076.99</c:v>
                </c:pt>
                <c:pt idx="8077">
                  <c:v>8,078.00</c:v>
                </c:pt>
                <c:pt idx="8078">
                  <c:v>8,079.00</c:v>
                </c:pt>
                <c:pt idx="8079">
                  <c:v>8,079.99</c:v>
                </c:pt>
                <c:pt idx="8080">
                  <c:v>8,081.00</c:v>
                </c:pt>
                <c:pt idx="8081">
                  <c:v>8,082.00</c:v>
                </c:pt>
                <c:pt idx="8082">
                  <c:v>8,082.99</c:v>
                </c:pt>
                <c:pt idx="8083">
                  <c:v>8,083.99</c:v>
                </c:pt>
                <c:pt idx="8084">
                  <c:v>8,085.00</c:v>
                </c:pt>
                <c:pt idx="8085">
                  <c:v>8,086.00</c:v>
                </c:pt>
                <c:pt idx="8086">
                  <c:v>8,086.99</c:v>
                </c:pt>
                <c:pt idx="8087">
                  <c:v>8,088.00</c:v>
                </c:pt>
                <c:pt idx="8088">
                  <c:v>8,089.00</c:v>
                </c:pt>
                <c:pt idx="8089">
                  <c:v>8,089.99</c:v>
                </c:pt>
                <c:pt idx="8090">
                  <c:v>8,091.00</c:v>
                </c:pt>
                <c:pt idx="8091">
                  <c:v>8,092.00</c:v>
                </c:pt>
                <c:pt idx="8092">
                  <c:v>8,092.99</c:v>
                </c:pt>
                <c:pt idx="8093">
                  <c:v>8,093.99</c:v>
                </c:pt>
                <c:pt idx="8094">
                  <c:v>8,095.00</c:v>
                </c:pt>
                <c:pt idx="8095">
                  <c:v>8,096.00</c:v>
                </c:pt>
                <c:pt idx="8096">
                  <c:v>8,096.99</c:v>
                </c:pt>
                <c:pt idx="8097">
                  <c:v>8,098.00</c:v>
                </c:pt>
                <c:pt idx="8098">
                  <c:v>8,099.00</c:v>
                </c:pt>
                <c:pt idx="8099">
                  <c:v>8,099.99</c:v>
                </c:pt>
                <c:pt idx="8100">
                  <c:v>8,100.99</c:v>
                </c:pt>
                <c:pt idx="8101">
                  <c:v>8,102.00</c:v>
                </c:pt>
                <c:pt idx="8102">
                  <c:v>8,103.00</c:v>
                </c:pt>
                <c:pt idx="8103">
                  <c:v>8,103.99</c:v>
                </c:pt>
                <c:pt idx="8104">
                  <c:v>8,105.00</c:v>
                </c:pt>
                <c:pt idx="8105">
                  <c:v>8,106.00</c:v>
                </c:pt>
                <c:pt idx="8106">
                  <c:v>8,106.99</c:v>
                </c:pt>
                <c:pt idx="8107">
                  <c:v>8,108.00</c:v>
                </c:pt>
                <c:pt idx="8108">
                  <c:v>8,109.00</c:v>
                </c:pt>
                <c:pt idx="8109">
                  <c:v>8,109.99</c:v>
                </c:pt>
                <c:pt idx="8110">
                  <c:v>8,110.99</c:v>
                </c:pt>
                <c:pt idx="8111">
                  <c:v>8,112.00</c:v>
                </c:pt>
                <c:pt idx="8112">
                  <c:v>8,113.00</c:v>
                </c:pt>
                <c:pt idx="8113">
                  <c:v>8,113.99</c:v>
                </c:pt>
                <c:pt idx="8114">
                  <c:v>8,115.00</c:v>
                </c:pt>
                <c:pt idx="8115">
                  <c:v>8,116.00</c:v>
                </c:pt>
                <c:pt idx="8116">
                  <c:v>8,116.99</c:v>
                </c:pt>
                <c:pt idx="8117">
                  <c:v>8,118.00</c:v>
                </c:pt>
                <c:pt idx="8118">
                  <c:v>8,119.00</c:v>
                </c:pt>
                <c:pt idx="8119">
                  <c:v>8,119.99</c:v>
                </c:pt>
                <c:pt idx="8120">
                  <c:v>8,120.99</c:v>
                </c:pt>
                <c:pt idx="8121">
                  <c:v>8,122.00</c:v>
                </c:pt>
                <c:pt idx="8122">
                  <c:v>8,123.00</c:v>
                </c:pt>
                <c:pt idx="8123">
                  <c:v>8,123.99</c:v>
                </c:pt>
                <c:pt idx="8124">
                  <c:v>8,125.00</c:v>
                </c:pt>
                <c:pt idx="8125">
                  <c:v>8,126.00</c:v>
                </c:pt>
                <c:pt idx="8126">
                  <c:v>8,126.99</c:v>
                </c:pt>
                <c:pt idx="8127">
                  <c:v>8,128.00</c:v>
                </c:pt>
                <c:pt idx="8128">
                  <c:v>8,129.00</c:v>
                </c:pt>
                <c:pt idx="8129">
                  <c:v>8,129.99</c:v>
                </c:pt>
                <c:pt idx="8130">
                  <c:v>8,130.99</c:v>
                </c:pt>
                <c:pt idx="8131">
                  <c:v>8,132.00</c:v>
                </c:pt>
                <c:pt idx="8132">
                  <c:v>8,133.00</c:v>
                </c:pt>
                <c:pt idx="8133">
                  <c:v>8,133.99</c:v>
                </c:pt>
                <c:pt idx="8134">
                  <c:v>8,135.00</c:v>
                </c:pt>
                <c:pt idx="8135">
                  <c:v>8,136.00</c:v>
                </c:pt>
                <c:pt idx="8136">
                  <c:v>8,136.99</c:v>
                </c:pt>
                <c:pt idx="8137">
                  <c:v>8,138.00</c:v>
                </c:pt>
                <c:pt idx="8138">
                  <c:v>8,139.00</c:v>
                </c:pt>
                <c:pt idx="8139">
                  <c:v>8,139.99</c:v>
                </c:pt>
                <c:pt idx="8140">
                  <c:v>8,140.99</c:v>
                </c:pt>
                <c:pt idx="8141">
                  <c:v>8,142.00</c:v>
                </c:pt>
                <c:pt idx="8142">
                  <c:v>8,143.00</c:v>
                </c:pt>
                <c:pt idx="8143">
                  <c:v>8,143.99</c:v>
                </c:pt>
                <c:pt idx="8144">
                  <c:v>8,145.00</c:v>
                </c:pt>
                <c:pt idx="8145">
                  <c:v>8,146.00</c:v>
                </c:pt>
                <c:pt idx="8146">
                  <c:v>8,146.99</c:v>
                </c:pt>
                <c:pt idx="8147">
                  <c:v>8,148.00</c:v>
                </c:pt>
                <c:pt idx="8148">
                  <c:v>8,149.00</c:v>
                </c:pt>
                <c:pt idx="8149">
                  <c:v>8,149.99</c:v>
                </c:pt>
                <c:pt idx="8150">
                  <c:v>8,150.99</c:v>
                </c:pt>
                <c:pt idx="8151">
                  <c:v>8,152.00</c:v>
                </c:pt>
                <c:pt idx="8152">
                  <c:v>8,153.00</c:v>
                </c:pt>
                <c:pt idx="8153">
                  <c:v>8,153.99</c:v>
                </c:pt>
                <c:pt idx="8154">
                  <c:v>8,155.00</c:v>
                </c:pt>
                <c:pt idx="8155">
                  <c:v>8,156.00</c:v>
                </c:pt>
                <c:pt idx="8156">
                  <c:v>8,156.99</c:v>
                </c:pt>
                <c:pt idx="8157">
                  <c:v>8,157.99</c:v>
                </c:pt>
                <c:pt idx="8158">
                  <c:v>8,159.00</c:v>
                </c:pt>
                <c:pt idx="8159">
                  <c:v>8,160.00</c:v>
                </c:pt>
                <c:pt idx="8160">
                  <c:v>8,160.99</c:v>
                </c:pt>
                <c:pt idx="8161">
                  <c:v>8,162.00</c:v>
                </c:pt>
                <c:pt idx="8162">
                  <c:v>8,163.00</c:v>
                </c:pt>
                <c:pt idx="8163">
                  <c:v>8,163.99</c:v>
                </c:pt>
                <c:pt idx="8164">
                  <c:v>8,165.00</c:v>
                </c:pt>
                <c:pt idx="8165">
                  <c:v>8,166.00</c:v>
                </c:pt>
                <c:pt idx="8166">
                  <c:v>8,166.99</c:v>
                </c:pt>
                <c:pt idx="8167">
                  <c:v>8,167.99</c:v>
                </c:pt>
                <c:pt idx="8168">
                  <c:v>8,169.00</c:v>
                </c:pt>
                <c:pt idx="8169">
                  <c:v>8,170.00</c:v>
                </c:pt>
                <c:pt idx="8170">
                  <c:v>8,170.99</c:v>
                </c:pt>
                <c:pt idx="8171">
                  <c:v>8,172.00</c:v>
                </c:pt>
                <c:pt idx="8172">
                  <c:v>8,173.00</c:v>
                </c:pt>
                <c:pt idx="8173">
                  <c:v>8,173.99</c:v>
                </c:pt>
                <c:pt idx="8174">
                  <c:v>8,175.00</c:v>
                </c:pt>
                <c:pt idx="8175">
                  <c:v>8,176.00</c:v>
                </c:pt>
                <c:pt idx="8176">
                  <c:v>8,176.99</c:v>
                </c:pt>
                <c:pt idx="8177">
                  <c:v>8,177.99</c:v>
                </c:pt>
                <c:pt idx="8178">
                  <c:v>8,179.00</c:v>
                </c:pt>
                <c:pt idx="8179">
                  <c:v>8,180.00</c:v>
                </c:pt>
                <c:pt idx="8180">
                  <c:v>8,180.99</c:v>
                </c:pt>
                <c:pt idx="8181">
                  <c:v>8,182.00</c:v>
                </c:pt>
                <c:pt idx="8182">
                  <c:v>8,183.00</c:v>
                </c:pt>
                <c:pt idx="8183">
                  <c:v>8,183.99</c:v>
                </c:pt>
                <c:pt idx="8184">
                  <c:v>8,185.00</c:v>
                </c:pt>
                <c:pt idx="8185">
                  <c:v>8,186.00</c:v>
                </c:pt>
                <c:pt idx="8186">
                  <c:v>8,186.99</c:v>
                </c:pt>
                <c:pt idx="8187">
                  <c:v>8,187.99</c:v>
                </c:pt>
                <c:pt idx="8188">
                  <c:v>8,189.00</c:v>
                </c:pt>
                <c:pt idx="8189">
                  <c:v>8,190.00</c:v>
                </c:pt>
                <c:pt idx="8190">
                  <c:v>8,190.99</c:v>
                </c:pt>
                <c:pt idx="8191">
                  <c:v>8,192.00</c:v>
                </c:pt>
                <c:pt idx="8192">
                  <c:v>8,193.00</c:v>
                </c:pt>
                <c:pt idx="8193">
                  <c:v>8,193.99</c:v>
                </c:pt>
                <c:pt idx="8194">
                  <c:v>8,195.00</c:v>
                </c:pt>
                <c:pt idx="8195">
                  <c:v>8,196.00</c:v>
                </c:pt>
                <c:pt idx="8196">
                  <c:v>8,196.99</c:v>
                </c:pt>
                <c:pt idx="8197">
                  <c:v>8,197.99</c:v>
                </c:pt>
                <c:pt idx="8198">
                  <c:v>8,199.00</c:v>
                </c:pt>
                <c:pt idx="8199">
                  <c:v>8,200.00</c:v>
                </c:pt>
                <c:pt idx="8200">
                  <c:v>8,200.99</c:v>
                </c:pt>
                <c:pt idx="8201">
                  <c:v>8,202.00</c:v>
                </c:pt>
                <c:pt idx="8202">
                  <c:v>8,203.00</c:v>
                </c:pt>
                <c:pt idx="8203">
                  <c:v>8,203.99</c:v>
                </c:pt>
                <c:pt idx="8204">
                  <c:v>8,204.99</c:v>
                </c:pt>
                <c:pt idx="8205">
                  <c:v>8,206.00</c:v>
                </c:pt>
                <c:pt idx="8206">
                  <c:v>8,207.00</c:v>
                </c:pt>
                <c:pt idx="8207">
                  <c:v>8,207.99</c:v>
                </c:pt>
                <c:pt idx="8208">
                  <c:v>8,209.00</c:v>
                </c:pt>
                <c:pt idx="8209">
                  <c:v>8,210.00</c:v>
                </c:pt>
                <c:pt idx="8210">
                  <c:v>8,210.99</c:v>
                </c:pt>
                <c:pt idx="8211">
                  <c:v>8,212.00</c:v>
                </c:pt>
                <c:pt idx="8212">
                  <c:v>8,213.00</c:v>
                </c:pt>
                <c:pt idx="8213">
                  <c:v>8,213.99</c:v>
                </c:pt>
                <c:pt idx="8214">
                  <c:v>8,214.99</c:v>
                </c:pt>
                <c:pt idx="8215">
                  <c:v>8,216.00</c:v>
                </c:pt>
                <c:pt idx="8216">
                  <c:v>8,217.00</c:v>
                </c:pt>
                <c:pt idx="8217">
                  <c:v>8,217.99</c:v>
                </c:pt>
                <c:pt idx="8218">
                  <c:v>8,219.00</c:v>
                </c:pt>
                <c:pt idx="8219">
                  <c:v>8,220.00</c:v>
                </c:pt>
                <c:pt idx="8220">
                  <c:v>8,220.99</c:v>
                </c:pt>
                <c:pt idx="8221">
                  <c:v>8,222.00</c:v>
                </c:pt>
                <c:pt idx="8222">
                  <c:v>8,223.00</c:v>
                </c:pt>
                <c:pt idx="8223">
                  <c:v>8,223.99</c:v>
                </c:pt>
                <c:pt idx="8224">
                  <c:v>8,224.99</c:v>
                </c:pt>
                <c:pt idx="8225">
                  <c:v>8,226.00</c:v>
                </c:pt>
                <c:pt idx="8226">
                  <c:v>8,227.00</c:v>
                </c:pt>
                <c:pt idx="8227">
                  <c:v>8,227.99</c:v>
                </c:pt>
                <c:pt idx="8228">
                  <c:v>8,229.00</c:v>
                </c:pt>
                <c:pt idx="8229">
                  <c:v>8,230.00</c:v>
                </c:pt>
                <c:pt idx="8230">
                  <c:v>8,230.99</c:v>
                </c:pt>
                <c:pt idx="8231">
                  <c:v>8,232.00</c:v>
                </c:pt>
                <c:pt idx="8232">
                  <c:v>8,233.00</c:v>
                </c:pt>
                <c:pt idx="8233">
                  <c:v>8,233.99</c:v>
                </c:pt>
                <c:pt idx="8234">
                  <c:v>8,234.99</c:v>
                </c:pt>
                <c:pt idx="8235">
                  <c:v>8,236.00</c:v>
                </c:pt>
                <c:pt idx="8236">
                  <c:v>8,237.00</c:v>
                </c:pt>
                <c:pt idx="8237">
                  <c:v>8,237.99</c:v>
                </c:pt>
                <c:pt idx="8238">
                  <c:v>8,239.00</c:v>
                </c:pt>
                <c:pt idx="8239">
                  <c:v>8,240.00</c:v>
                </c:pt>
                <c:pt idx="8240">
                  <c:v>8,240.99</c:v>
                </c:pt>
                <c:pt idx="8241">
                  <c:v>8,242.00</c:v>
                </c:pt>
                <c:pt idx="8242">
                  <c:v>8,243.00</c:v>
                </c:pt>
                <c:pt idx="8243">
                  <c:v>8,243.99</c:v>
                </c:pt>
                <c:pt idx="8244">
                  <c:v>8,244.99</c:v>
                </c:pt>
                <c:pt idx="8245">
                  <c:v>8,246.00</c:v>
                </c:pt>
                <c:pt idx="8246">
                  <c:v>8,247.00</c:v>
                </c:pt>
                <c:pt idx="8247">
                  <c:v>8,247.99</c:v>
                </c:pt>
                <c:pt idx="8248">
                  <c:v>8,249.00</c:v>
                </c:pt>
                <c:pt idx="8249">
                  <c:v>8,250.00</c:v>
                </c:pt>
                <c:pt idx="8250">
                  <c:v>8,250.99</c:v>
                </c:pt>
                <c:pt idx="8251">
                  <c:v>8,251.99</c:v>
                </c:pt>
                <c:pt idx="8252">
                  <c:v>8,253.00</c:v>
                </c:pt>
                <c:pt idx="8253">
                  <c:v>8,253.99</c:v>
                </c:pt>
                <c:pt idx="8254">
                  <c:v>8,254.99</c:v>
                </c:pt>
                <c:pt idx="8255">
                  <c:v>8,256.00</c:v>
                </c:pt>
                <c:pt idx="8256">
                  <c:v>8,257.00</c:v>
                </c:pt>
                <c:pt idx="8257">
                  <c:v>8,257.99</c:v>
                </c:pt>
                <c:pt idx="8258">
                  <c:v>8,259.00</c:v>
                </c:pt>
                <c:pt idx="8259">
                  <c:v>8,260.00</c:v>
                </c:pt>
                <c:pt idx="8260">
                  <c:v>8,260.99</c:v>
                </c:pt>
                <c:pt idx="8261">
                  <c:v>8,261.99</c:v>
                </c:pt>
                <c:pt idx="8262">
                  <c:v>8,263.00</c:v>
                </c:pt>
                <c:pt idx="8263">
                  <c:v>8,264.00</c:v>
                </c:pt>
                <c:pt idx="8264">
                  <c:v>8,264.99</c:v>
                </c:pt>
                <c:pt idx="8265">
                  <c:v>8,266.00</c:v>
                </c:pt>
                <c:pt idx="8266">
                  <c:v>8,267.00</c:v>
                </c:pt>
                <c:pt idx="8267">
                  <c:v>8,267.99</c:v>
                </c:pt>
                <c:pt idx="8268">
                  <c:v>8,269.00</c:v>
                </c:pt>
                <c:pt idx="8269">
                  <c:v>8,270.00</c:v>
                </c:pt>
                <c:pt idx="8270">
                  <c:v>8,270.99</c:v>
                </c:pt>
                <c:pt idx="8271">
                  <c:v>8,271.99</c:v>
                </c:pt>
                <c:pt idx="8272">
                  <c:v>8,273.00</c:v>
                </c:pt>
                <c:pt idx="8273">
                  <c:v>8,274.00</c:v>
                </c:pt>
                <c:pt idx="8274">
                  <c:v>8,274.99</c:v>
                </c:pt>
                <c:pt idx="8275">
                  <c:v>8,276.00</c:v>
                </c:pt>
                <c:pt idx="8276">
                  <c:v>8,277.00</c:v>
                </c:pt>
                <c:pt idx="8277">
                  <c:v>8,277.99</c:v>
                </c:pt>
                <c:pt idx="8278">
                  <c:v>8,279.00</c:v>
                </c:pt>
                <c:pt idx="8279">
                  <c:v>8,280.00</c:v>
                </c:pt>
                <c:pt idx="8280">
                  <c:v>8,280.99</c:v>
                </c:pt>
                <c:pt idx="8281">
                  <c:v>8,281.99</c:v>
                </c:pt>
                <c:pt idx="8282">
                  <c:v>8,283.00</c:v>
                </c:pt>
                <c:pt idx="8283">
                  <c:v>8,284.00</c:v>
                </c:pt>
                <c:pt idx="8284">
                  <c:v>8,284.99</c:v>
                </c:pt>
                <c:pt idx="8285">
                  <c:v>8,286.00</c:v>
                </c:pt>
                <c:pt idx="8286">
                  <c:v>8,287.00</c:v>
                </c:pt>
                <c:pt idx="8287">
                  <c:v>8,287.99</c:v>
                </c:pt>
                <c:pt idx="8288">
                  <c:v>8,289.00</c:v>
                </c:pt>
                <c:pt idx="8289">
                  <c:v>8,290.00</c:v>
                </c:pt>
                <c:pt idx="8290">
                  <c:v>8,290.99</c:v>
                </c:pt>
                <c:pt idx="8291">
                  <c:v>8,291.99</c:v>
                </c:pt>
                <c:pt idx="8292">
                  <c:v>8,293.00</c:v>
                </c:pt>
                <c:pt idx="8293">
                  <c:v>8,294.00</c:v>
                </c:pt>
                <c:pt idx="8294">
                  <c:v>8,294.99</c:v>
                </c:pt>
                <c:pt idx="8295">
                  <c:v>8,296.00</c:v>
                </c:pt>
                <c:pt idx="8296">
                  <c:v>8,297.00</c:v>
                </c:pt>
                <c:pt idx="8297">
                  <c:v>8,297.99</c:v>
                </c:pt>
                <c:pt idx="8298">
                  <c:v>8,298.99</c:v>
                </c:pt>
                <c:pt idx="8299">
                  <c:v>8,300.00</c:v>
                </c:pt>
                <c:pt idx="8300">
                  <c:v>8,300.99</c:v>
                </c:pt>
                <c:pt idx="8301">
                  <c:v>8,301.99</c:v>
                </c:pt>
                <c:pt idx="8302">
                  <c:v>8,303.00</c:v>
                </c:pt>
                <c:pt idx="8303">
                  <c:v>8,304.00</c:v>
                </c:pt>
                <c:pt idx="8304">
                  <c:v>8,304.99</c:v>
                </c:pt>
                <c:pt idx="8305">
                  <c:v>8,306.00</c:v>
                </c:pt>
                <c:pt idx="8306">
                  <c:v>8,307.00</c:v>
                </c:pt>
                <c:pt idx="8307">
                  <c:v>8,307.99</c:v>
                </c:pt>
                <c:pt idx="8308">
                  <c:v>8,308.99</c:v>
                </c:pt>
                <c:pt idx="8309">
                  <c:v>8,310.00</c:v>
                </c:pt>
                <c:pt idx="8310">
                  <c:v>8,311.00</c:v>
                </c:pt>
                <c:pt idx="8311">
                  <c:v>8,311.99</c:v>
                </c:pt>
                <c:pt idx="8312">
                  <c:v>8,313.00</c:v>
                </c:pt>
                <c:pt idx="8313">
                  <c:v>8,314.00</c:v>
                </c:pt>
                <c:pt idx="8314">
                  <c:v>8,314.99</c:v>
                </c:pt>
                <c:pt idx="8315">
                  <c:v>8,316.00</c:v>
                </c:pt>
                <c:pt idx="8316">
                  <c:v>8,317.00</c:v>
                </c:pt>
                <c:pt idx="8317">
                  <c:v>8,317.99</c:v>
                </c:pt>
                <c:pt idx="8318">
                  <c:v>8,318.99</c:v>
                </c:pt>
                <c:pt idx="8319">
                  <c:v>8,320.00</c:v>
                </c:pt>
                <c:pt idx="8320">
                  <c:v>8,321.00</c:v>
                </c:pt>
                <c:pt idx="8321">
                  <c:v>8,321.99</c:v>
                </c:pt>
                <c:pt idx="8322">
                  <c:v>8,323.00</c:v>
                </c:pt>
                <c:pt idx="8323">
                  <c:v>8,324.00</c:v>
                </c:pt>
                <c:pt idx="8324">
                  <c:v>8,324.99</c:v>
                </c:pt>
                <c:pt idx="8325">
                  <c:v>8,326.00</c:v>
                </c:pt>
                <c:pt idx="8326">
                  <c:v>8,327.00</c:v>
                </c:pt>
                <c:pt idx="8327">
                  <c:v>8,327.99</c:v>
                </c:pt>
                <c:pt idx="8328">
                  <c:v>8,328.99</c:v>
                </c:pt>
                <c:pt idx="8329">
                  <c:v>8,330.00</c:v>
                </c:pt>
                <c:pt idx="8330">
                  <c:v>8,331.00</c:v>
                </c:pt>
                <c:pt idx="8331">
                  <c:v>8,331.99</c:v>
                </c:pt>
                <c:pt idx="8332">
                  <c:v>8,333.00</c:v>
                </c:pt>
                <c:pt idx="8333">
                  <c:v>8,334.00</c:v>
                </c:pt>
                <c:pt idx="8334">
                  <c:v>8,334.99</c:v>
                </c:pt>
                <c:pt idx="8335">
                  <c:v>8,336.00</c:v>
                </c:pt>
                <c:pt idx="8336">
                  <c:v>8,337.00</c:v>
                </c:pt>
                <c:pt idx="8337">
                  <c:v>8,337.99</c:v>
                </c:pt>
                <c:pt idx="8338">
                  <c:v>8,338.99</c:v>
                </c:pt>
                <c:pt idx="8339">
                  <c:v>8,340.00</c:v>
                </c:pt>
                <c:pt idx="8340">
                  <c:v>8,341.00</c:v>
                </c:pt>
                <c:pt idx="8341">
                  <c:v>8,341.99</c:v>
                </c:pt>
                <c:pt idx="8342">
                  <c:v>8,343.00</c:v>
                </c:pt>
                <c:pt idx="8343">
                  <c:v>8,344.00</c:v>
                </c:pt>
                <c:pt idx="8344">
                  <c:v>8,344.99</c:v>
                </c:pt>
                <c:pt idx="8345">
                  <c:v>8,346.00</c:v>
                </c:pt>
                <c:pt idx="8346">
                  <c:v>8,347.00</c:v>
                </c:pt>
                <c:pt idx="8347">
                  <c:v>8,347.99</c:v>
                </c:pt>
                <c:pt idx="8348">
                  <c:v>8,348.99</c:v>
                </c:pt>
                <c:pt idx="8349">
                  <c:v>8,350.00</c:v>
                </c:pt>
                <c:pt idx="8350">
                  <c:v>8,351.00</c:v>
                </c:pt>
                <c:pt idx="8351">
                  <c:v>8,351.99</c:v>
                </c:pt>
                <c:pt idx="8352">
                  <c:v>8,353.00</c:v>
                </c:pt>
                <c:pt idx="8353">
                  <c:v>8,354.00</c:v>
                </c:pt>
                <c:pt idx="8354">
                  <c:v>8,354.99</c:v>
                </c:pt>
                <c:pt idx="8355">
                  <c:v>8,355.99</c:v>
                </c:pt>
                <c:pt idx="8356">
                  <c:v>8,357.00</c:v>
                </c:pt>
                <c:pt idx="8357">
                  <c:v>8,358.00</c:v>
                </c:pt>
                <c:pt idx="8358">
                  <c:v>8,358.99</c:v>
                </c:pt>
                <c:pt idx="8359">
                  <c:v>8,360.00</c:v>
                </c:pt>
                <c:pt idx="8360">
                  <c:v>8,361.00</c:v>
                </c:pt>
                <c:pt idx="8361">
                  <c:v>8,361.99</c:v>
                </c:pt>
                <c:pt idx="8362">
                  <c:v>8,363.00</c:v>
                </c:pt>
                <c:pt idx="8363">
                  <c:v>8,364.00</c:v>
                </c:pt>
                <c:pt idx="8364">
                  <c:v>8,364.99</c:v>
                </c:pt>
                <c:pt idx="8365">
                  <c:v>8,365.99</c:v>
                </c:pt>
                <c:pt idx="8366">
                  <c:v>8,367.00</c:v>
                </c:pt>
                <c:pt idx="8367">
                  <c:v>8,368.00</c:v>
                </c:pt>
                <c:pt idx="8368">
                  <c:v>8,368.99</c:v>
                </c:pt>
                <c:pt idx="8369">
                  <c:v>8,370.00</c:v>
                </c:pt>
                <c:pt idx="8370">
                  <c:v>8,371.00</c:v>
                </c:pt>
                <c:pt idx="8371">
                  <c:v>8,371.99</c:v>
                </c:pt>
                <c:pt idx="8372">
                  <c:v>8,373.00</c:v>
                </c:pt>
                <c:pt idx="8373">
                  <c:v>8,374.00</c:v>
                </c:pt>
                <c:pt idx="8374">
                  <c:v>8,374.99</c:v>
                </c:pt>
                <c:pt idx="8375">
                  <c:v>8,376.00</c:v>
                </c:pt>
                <c:pt idx="8376">
                  <c:v>8,377.00</c:v>
                </c:pt>
                <c:pt idx="8377">
                  <c:v>8,377.99</c:v>
                </c:pt>
                <c:pt idx="8378">
                  <c:v>8,378.99</c:v>
                </c:pt>
                <c:pt idx="8379">
                  <c:v>8,380.00</c:v>
                </c:pt>
                <c:pt idx="8380">
                  <c:v>8,381.00</c:v>
                </c:pt>
                <c:pt idx="8381">
                  <c:v>8,381.99</c:v>
                </c:pt>
                <c:pt idx="8382">
                  <c:v>8,383.00</c:v>
                </c:pt>
                <c:pt idx="8383">
                  <c:v>8,384.00</c:v>
                </c:pt>
                <c:pt idx="8384">
                  <c:v>8,384.99</c:v>
                </c:pt>
                <c:pt idx="8385">
                  <c:v>8,386.00</c:v>
                </c:pt>
                <c:pt idx="8386">
                  <c:v>8,387.00</c:v>
                </c:pt>
                <c:pt idx="8387">
                  <c:v>8,387.99</c:v>
                </c:pt>
                <c:pt idx="8388">
                  <c:v>8,388.99</c:v>
                </c:pt>
                <c:pt idx="8389">
                  <c:v>8,390.00</c:v>
                </c:pt>
                <c:pt idx="8390">
                  <c:v>8,391.00</c:v>
                </c:pt>
                <c:pt idx="8391">
                  <c:v>8,391.99</c:v>
                </c:pt>
                <c:pt idx="8392">
                  <c:v>8,393.00</c:v>
                </c:pt>
                <c:pt idx="8393">
                  <c:v>8,394.00</c:v>
                </c:pt>
                <c:pt idx="8394">
                  <c:v>8,394.99</c:v>
                </c:pt>
                <c:pt idx="8395">
                  <c:v>8,395.99</c:v>
                </c:pt>
                <c:pt idx="8396">
                  <c:v>8,397.00</c:v>
                </c:pt>
                <c:pt idx="8397">
                  <c:v>8,397.99</c:v>
                </c:pt>
                <c:pt idx="8398">
                  <c:v>8,398.99</c:v>
                </c:pt>
                <c:pt idx="8399">
                  <c:v>8,400.00</c:v>
                </c:pt>
                <c:pt idx="8400">
                  <c:v>8,401.00</c:v>
                </c:pt>
                <c:pt idx="8401">
                  <c:v>8,401.99</c:v>
                </c:pt>
                <c:pt idx="8402">
                  <c:v>8,403.00</c:v>
                </c:pt>
                <c:pt idx="8403">
                  <c:v>8,404.00</c:v>
                </c:pt>
                <c:pt idx="8404">
                  <c:v>8,404.99</c:v>
                </c:pt>
                <c:pt idx="8405">
                  <c:v>8,405.99</c:v>
                </c:pt>
                <c:pt idx="8406">
                  <c:v>8,407.00</c:v>
                </c:pt>
                <c:pt idx="8407">
                  <c:v>8,408.00</c:v>
                </c:pt>
                <c:pt idx="8408">
                  <c:v>8,408.99</c:v>
                </c:pt>
                <c:pt idx="8409">
                  <c:v>8,410.00</c:v>
                </c:pt>
                <c:pt idx="8410">
                  <c:v>8,411.00</c:v>
                </c:pt>
                <c:pt idx="8411">
                  <c:v>8,411.99</c:v>
                </c:pt>
                <c:pt idx="8412">
                  <c:v>8,413.00</c:v>
                </c:pt>
                <c:pt idx="8413">
                  <c:v>8,414.00</c:v>
                </c:pt>
                <c:pt idx="8414">
                  <c:v>8,414.99</c:v>
                </c:pt>
                <c:pt idx="8415">
                  <c:v>8,415.99</c:v>
                </c:pt>
                <c:pt idx="8416">
                  <c:v>8,417.00</c:v>
                </c:pt>
                <c:pt idx="8417">
                  <c:v>8,418.00</c:v>
                </c:pt>
                <c:pt idx="8418">
                  <c:v>8,418.99</c:v>
                </c:pt>
                <c:pt idx="8419">
                  <c:v>8,420.00</c:v>
                </c:pt>
                <c:pt idx="8420">
                  <c:v>8,421.00</c:v>
                </c:pt>
                <c:pt idx="8421">
                  <c:v>8,421.99</c:v>
                </c:pt>
                <c:pt idx="8422">
                  <c:v>8,423.00</c:v>
                </c:pt>
                <c:pt idx="8423">
                  <c:v>8,424.00</c:v>
                </c:pt>
                <c:pt idx="8424">
                  <c:v>8,424.99</c:v>
                </c:pt>
                <c:pt idx="8425">
                  <c:v>8,425.99</c:v>
                </c:pt>
                <c:pt idx="8426">
                  <c:v>8,427.00</c:v>
                </c:pt>
                <c:pt idx="8427">
                  <c:v>8,428.00</c:v>
                </c:pt>
                <c:pt idx="8428">
                  <c:v>8,428.99</c:v>
                </c:pt>
                <c:pt idx="8429">
                  <c:v>8,430.00</c:v>
                </c:pt>
                <c:pt idx="8430">
                  <c:v>8,431.00</c:v>
                </c:pt>
                <c:pt idx="8431">
                  <c:v>8,431.99</c:v>
                </c:pt>
                <c:pt idx="8432">
                  <c:v>8,433.00</c:v>
                </c:pt>
                <c:pt idx="8433">
                  <c:v>8,434.00</c:v>
                </c:pt>
                <c:pt idx="8434">
                  <c:v>8,434.99</c:v>
                </c:pt>
                <c:pt idx="8435">
                  <c:v>8,435.99</c:v>
                </c:pt>
                <c:pt idx="8436">
                  <c:v>8,437.00</c:v>
                </c:pt>
                <c:pt idx="8437">
                  <c:v>8,438.00</c:v>
                </c:pt>
                <c:pt idx="8438">
                  <c:v>8,438.99</c:v>
                </c:pt>
                <c:pt idx="8439">
                  <c:v>8,440.00</c:v>
                </c:pt>
                <c:pt idx="8440">
                  <c:v>8,441.00</c:v>
                </c:pt>
                <c:pt idx="8441">
                  <c:v>8,441.99</c:v>
                </c:pt>
                <c:pt idx="8442">
                  <c:v>8,442.99</c:v>
                </c:pt>
                <c:pt idx="8443">
                  <c:v>8,444.00</c:v>
                </c:pt>
                <c:pt idx="8444">
                  <c:v>8,445.00</c:v>
                </c:pt>
                <c:pt idx="8445">
                  <c:v>8,445.99</c:v>
                </c:pt>
                <c:pt idx="8446">
                  <c:v>8,447.00</c:v>
                </c:pt>
                <c:pt idx="8447">
                  <c:v>8,448.00</c:v>
                </c:pt>
                <c:pt idx="8448">
                  <c:v>8,448.99</c:v>
                </c:pt>
                <c:pt idx="8449">
                  <c:v>8,450.00</c:v>
                </c:pt>
                <c:pt idx="8450">
                  <c:v>8,451.00</c:v>
                </c:pt>
                <c:pt idx="8451">
                  <c:v>8,451.99</c:v>
                </c:pt>
                <c:pt idx="8452">
                  <c:v>8,452.99</c:v>
                </c:pt>
                <c:pt idx="8453">
                  <c:v>8,454.00</c:v>
                </c:pt>
                <c:pt idx="8454">
                  <c:v>8,455.00</c:v>
                </c:pt>
                <c:pt idx="8455">
                  <c:v>8,455.99</c:v>
                </c:pt>
                <c:pt idx="8456">
                  <c:v>8,457.00</c:v>
                </c:pt>
                <c:pt idx="8457">
                  <c:v>8,458.00</c:v>
                </c:pt>
                <c:pt idx="8458">
                  <c:v>8,458.99</c:v>
                </c:pt>
                <c:pt idx="8459">
                  <c:v>8,460.00</c:v>
                </c:pt>
                <c:pt idx="8460">
                  <c:v>8,461.00</c:v>
                </c:pt>
                <c:pt idx="8461">
                  <c:v>8,461.99</c:v>
                </c:pt>
                <c:pt idx="8462">
                  <c:v>8,462.99</c:v>
                </c:pt>
                <c:pt idx="8463">
                  <c:v>8,464.00</c:v>
                </c:pt>
                <c:pt idx="8464">
                  <c:v>8,465.00</c:v>
                </c:pt>
                <c:pt idx="8465">
                  <c:v>8,465.99</c:v>
                </c:pt>
                <c:pt idx="8466">
                  <c:v>8,467.00</c:v>
                </c:pt>
                <c:pt idx="8467">
                  <c:v>8,468.00</c:v>
                </c:pt>
                <c:pt idx="8468">
                  <c:v>8,468.99</c:v>
                </c:pt>
                <c:pt idx="8469">
                  <c:v>8,469.99</c:v>
                </c:pt>
                <c:pt idx="8470">
                  <c:v>8,471.00</c:v>
                </c:pt>
                <c:pt idx="8471">
                  <c:v>8,471.99</c:v>
                </c:pt>
                <c:pt idx="8472">
                  <c:v>8,472.99</c:v>
                </c:pt>
                <c:pt idx="8473">
                  <c:v>8,474.00</c:v>
                </c:pt>
                <c:pt idx="8474">
                  <c:v>8,475.00</c:v>
                </c:pt>
                <c:pt idx="8475">
                  <c:v>8,475.99</c:v>
                </c:pt>
                <c:pt idx="8476">
                  <c:v>8,477.00</c:v>
                </c:pt>
                <c:pt idx="8477">
                  <c:v>8,478.00</c:v>
                </c:pt>
                <c:pt idx="8478">
                  <c:v>8,478.99</c:v>
                </c:pt>
                <c:pt idx="8479">
                  <c:v>8,479.99</c:v>
                </c:pt>
                <c:pt idx="8480">
                  <c:v>8,481.00</c:v>
                </c:pt>
                <c:pt idx="8481">
                  <c:v>8,482.00</c:v>
                </c:pt>
                <c:pt idx="8482">
                  <c:v>8,482.99</c:v>
                </c:pt>
                <c:pt idx="8483">
                  <c:v>8,484.00</c:v>
                </c:pt>
                <c:pt idx="8484">
                  <c:v>8,485.00</c:v>
                </c:pt>
                <c:pt idx="8485">
                  <c:v>8,485.99</c:v>
                </c:pt>
                <c:pt idx="8486">
                  <c:v>8,487.00</c:v>
                </c:pt>
                <c:pt idx="8487">
                  <c:v>8,488.00</c:v>
                </c:pt>
                <c:pt idx="8488">
                  <c:v>8,488.99</c:v>
                </c:pt>
                <c:pt idx="8489">
                  <c:v>8,489.99</c:v>
                </c:pt>
                <c:pt idx="8490">
                  <c:v>8,491.00</c:v>
                </c:pt>
                <c:pt idx="8491">
                  <c:v>8,492.00</c:v>
                </c:pt>
                <c:pt idx="8492">
                  <c:v>8,492.99</c:v>
                </c:pt>
                <c:pt idx="8493">
                  <c:v>8,494.00</c:v>
                </c:pt>
                <c:pt idx="8494">
                  <c:v>8,495.00</c:v>
                </c:pt>
                <c:pt idx="8495">
                  <c:v>8,495.99</c:v>
                </c:pt>
                <c:pt idx="8496">
                  <c:v>8,497.00</c:v>
                </c:pt>
                <c:pt idx="8497">
                  <c:v>8,498.00</c:v>
                </c:pt>
                <c:pt idx="8498">
                  <c:v>8,498.99</c:v>
                </c:pt>
                <c:pt idx="8499">
                  <c:v>8,499.99</c:v>
                </c:pt>
                <c:pt idx="8500">
                  <c:v>8,501.00</c:v>
                </c:pt>
                <c:pt idx="8501">
                  <c:v>8,502.00</c:v>
                </c:pt>
                <c:pt idx="8502">
                  <c:v>8,502.99</c:v>
                </c:pt>
                <c:pt idx="8503">
                  <c:v>8,504.00</c:v>
                </c:pt>
                <c:pt idx="8504">
                  <c:v>8,505.00</c:v>
                </c:pt>
                <c:pt idx="8505">
                  <c:v>8,505.99</c:v>
                </c:pt>
                <c:pt idx="8506">
                  <c:v>8,507.00</c:v>
                </c:pt>
                <c:pt idx="8507">
                  <c:v>8,508.00</c:v>
                </c:pt>
                <c:pt idx="8508">
                  <c:v>8,508.99</c:v>
                </c:pt>
                <c:pt idx="8509">
                  <c:v>8,509.99</c:v>
                </c:pt>
                <c:pt idx="8510">
                  <c:v>8,511.00</c:v>
                </c:pt>
                <c:pt idx="8511">
                  <c:v>8,512.00</c:v>
                </c:pt>
                <c:pt idx="8512">
                  <c:v>8,512.99</c:v>
                </c:pt>
                <c:pt idx="8513">
                  <c:v>8,514.00</c:v>
                </c:pt>
                <c:pt idx="8514">
                  <c:v>8,515.00</c:v>
                </c:pt>
                <c:pt idx="8515">
                  <c:v>8,515.99</c:v>
                </c:pt>
                <c:pt idx="8516">
                  <c:v>8,517.00</c:v>
                </c:pt>
                <c:pt idx="8517">
                  <c:v>8,518.00</c:v>
                </c:pt>
                <c:pt idx="8518">
                  <c:v>8,518.99</c:v>
                </c:pt>
                <c:pt idx="8519">
                  <c:v>8,519.99</c:v>
                </c:pt>
                <c:pt idx="8520">
                  <c:v>8,521.00</c:v>
                </c:pt>
                <c:pt idx="8521">
                  <c:v>8,522.00</c:v>
                </c:pt>
                <c:pt idx="8522">
                  <c:v>8,522.99</c:v>
                </c:pt>
                <c:pt idx="8523">
                  <c:v>8,524.00</c:v>
                </c:pt>
                <c:pt idx="8524">
                  <c:v>8,525.00</c:v>
                </c:pt>
                <c:pt idx="8525">
                  <c:v>8,525.99</c:v>
                </c:pt>
                <c:pt idx="8526">
                  <c:v>8,526.99</c:v>
                </c:pt>
                <c:pt idx="8527">
                  <c:v>8,528.00</c:v>
                </c:pt>
                <c:pt idx="8528">
                  <c:v>8,528.99</c:v>
                </c:pt>
                <c:pt idx="8529">
                  <c:v>8,529.99</c:v>
                </c:pt>
                <c:pt idx="8530">
                  <c:v>8,531.00</c:v>
                </c:pt>
                <c:pt idx="8531">
                  <c:v>8,532.00</c:v>
                </c:pt>
                <c:pt idx="8532">
                  <c:v>8,532.99</c:v>
                </c:pt>
                <c:pt idx="8533">
                  <c:v>8,534.00</c:v>
                </c:pt>
                <c:pt idx="8534">
                  <c:v>8,535.00</c:v>
                </c:pt>
                <c:pt idx="8535">
                  <c:v>8,535.99</c:v>
                </c:pt>
                <c:pt idx="8536">
                  <c:v>8,536.99</c:v>
                </c:pt>
                <c:pt idx="8537">
                  <c:v>8,538.00</c:v>
                </c:pt>
                <c:pt idx="8538">
                  <c:v>8,539.00</c:v>
                </c:pt>
                <c:pt idx="8539">
                  <c:v>8,539.99</c:v>
                </c:pt>
                <c:pt idx="8540">
                  <c:v>8,541.00</c:v>
                </c:pt>
                <c:pt idx="8541">
                  <c:v>8,542.00</c:v>
                </c:pt>
                <c:pt idx="8542">
                  <c:v>8,542.99</c:v>
                </c:pt>
                <c:pt idx="8543">
                  <c:v>8,544.00</c:v>
                </c:pt>
                <c:pt idx="8544">
                  <c:v>8,545.00</c:v>
                </c:pt>
                <c:pt idx="8545">
                  <c:v>8,545.99</c:v>
                </c:pt>
                <c:pt idx="8546">
                  <c:v>8,546.99</c:v>
                </c:pt>
                <c:pt idx="8547">
                  <c:v>8,548.00</c:v>
                </c:pt>
                <c:pt idx="8548">
                  <c:v>8,549.00</c:v>
                </c:pt>
                <c:pt idx="8549">
                  <c:v>8,549.99</c:v>
                </c:pt>
                <c:pt idx="8550">
                  <c:v>8,551.00</c:v>
                </c:pt>
                <c:pt idx="8551">
                  <c:v>8,552.00</c:v>
                </c:pt>
                <c:pt idx="8552">
                  <c:v>8,552.99</c:v>
                </c:pt>
                <c:pt idx="8553">
                  <c:v>8,554.00</c:v>
                </c:pt>
                <c:pt idx="8554">
                  <c:v>8,555.00</c:v>
                </c:pt>
                <c:pt idx="8555">
                  <c:v>8,555.99</c:v>
                </c:pt>
                <c:pt idx="8556">
                  <c:v>8,556.99</c:v>
                </c:pt>
                <c:pt idx="8557">
                  <c:v>8,558.00</c:v>
                </c:pt>
                <c:pt idx="8558">
                  <c:v>8,559.00</c:v>
                </c:pt>
                <c:pt idx="8559">
                  <c:v>8,559.99</c:v>
                </c:pt>
                <c:pt idx="8560">
                  <c:v>8,561.00</c:v>
                </c:pt>
                <c:pt idx="8561">
                  <c:v>8,562.00</c:v>
                </c:pt>
                <c:pt idx="8562">
                  <c:v>8,562.99</c:v>
                </c:pt>
                <c:pt idx="8563">
                  <c:v>8,564.00</c:v>
                </c:pt>
                <c:pt idx="8564">
                  <c:v>8,565.00</c:v>
                </c:pt>
                <c:pt idx="8565">
                  <c:v>8,566.00</c:v>
                </c:pt>
                <c:pt idx="8566">
                  <c:v>8,566.99</c:v>
                </c:pt>
                <c:pt idx="8567">
                  <c:v>8,568.00</c:v>
                </c:pt>
                <c:pt idx="8568">
                  <c:v>8,569.00</c:v>
                </c:pt>
                <c:pt idx="8569">
                  <c:v>8,569.99</c:v>
                </c:pt>
                <c:pt idx="8570">
                  <c:v>8,571.00</c:v>
                </c:pt>
                <c:pt idx="8571">
                  <c:v>8,572.00</c:v>
                </c:pt>
                <c:pt idx="8572">
                  <c:v>8,572.99</c:v>
                </c:pt>
                <c:pt idx="8573">
                  <c:v>8,573.99</c:v>
                </c:pt>
                <c:pt idx="8574">
                  <c:v>8,575.00</c:v>
                </c:pt>
                <c:pt idx="8575">
                  <c:v>8,576.00</c:v>
                </c:pt>
                <c:pt idx="8576">
                  <c:v>8,576.99</c:v>
                </c:pt>
                <c:pt idx="8577">
                  <c:v>8,578.00</c:v>
                </c:pt>
                <c:pt idx="8578">
                  <c:v>8,579.00</c:v>
                </c:pt>
                <c:pt idx="8579">
                  <c:v>8,579.99</c:v>
                </c:pt>
                <c:pt idx="8580">
                  <c:v>8,581.00</c:v>
                </c:pt>
                <c:pt idx="8581">
                  <c:v>8,582.00</c:v>
                </c:pt>
                <c:pt idx="8582">
                  <c:v>8,582.99</c:v>
                </c:pt>
                <c:pt idx="8583">
                  <c:v>8,583.99</c:v>
                </c:pt>
                <c:pt idx="8584">
                  <c:v>8,585.00</c:v>
                </c:pt>
                <c:pt idx="8585">
                  <c:v>8,586.00</c:v>
                </c:pt>
                <c:pt idx="8586">
                  <c:v>8,586.99</c:v>
                </c:pt>
                <c:pt idx="8587">
                  <c:v>8,588.00</c:v>
                </c:pt>
                <c:pt idx="8588">
                  <c:v>8,589.00</c:v>
                </c:pt>
                <c:pt idx="8589">
                  <c:v>8,589.99</c:v>
                </c:pt>
                <c:pt idx="8590">
                  <c:v>8,590.99</c:v>
                </c:pt>
                <c:pt idx="8591">
                  <c:v>8,592.00</c:v>
                </c:pt>
                <c:pt idx="8592">
                  <c:v>8,593.00</c:v>
                </c:pt>
                <c:pt idx="8593">
                  <c:v>8,593.99</c:v>
                </c:pt>
                <c:pt idx="8594">
                  <c:v>8,595.00</c:v>
                </c:pt>
                <c:pt idx="8595">
                  <c:v>8,596.00</c:v>
                </c:pt>
                <c:pt idx="8596">
                  <c:v>8,596.99</c:v>
                </c:pt>
                <c:pt idx="8597">
                  <c:v>8,598.00</c:v>
                </c:pt>
                <c:pt idx="8598">
                  <c:v>8,599.00</c:v>
                </c:pt>
                <c:pt idx="8599">
                  <c:v>8,599.99</c:v>
                </c:pt>
                <c:pt idx="8600">
                  <c:v>8,600.99</c:v>
                </c:pt>
                <c:pt idx="8601">
                  <c:v>8,602.00</c:v>
                </c:pt>
                <c:pt idx="8602">
                  <c:v>8,603.00</c:v>
                </c:pt>
                <c:pt idx="8603">
                  <c:v>8,603.99</c:v>
                </c:pt>
                <c:pt idx="8604">
                  <c:v>8,605.00</c:v>
                </c:pt>
                <c:pt idx="8605">
                  <c:v>8,606.00</c:v>
                </c:pt>
                <c:pt idx="8606">
                  <c:v>8,606.99</c:v>
                </c:pt>
                <c:pt idx="8607">
                  <c:v>8,608.00</c:v>
                </c:pt>
                <c:pt idx="8608">
                  <c:v>8,609.00</c:v>
                </c:pt>
                <c:pt idx="8609">
                  <c:v>8,609.99</c:v>
                </c:pt>
                <c:pt idx="8610">
                  <c:v>8,610.99</c:v>
                </c:pt>
                <c:pt idx="8611">
                  <c:v>8,612.00</c:v>
                </c:pt>
                <c:pt idx="8612">
                  <c:v>8,613.00</c:v>
                </c:pt>
                <c:pt idx="8613">
                  <c:v>8,613.99</c:v>
                </c:pt>
                <c:pt idx="8614">
                  <c:v>8,615.00</c:v>
                </c:pt>
                <c:pt idx="8615">
                  <c:v>8,616.00</c:v>
                </c:pt>
                <c:pt idx="8616">
                  <c:v>8,616.99</c:v>
                </c:pt>
                <c:pt idx="8617">
                  <c:v>8,618.00</c:v>
                </c:pt>
                <c:pt idx="8618">
                  <c:v>8,619.00</c:v>
                </c:pt>
                <c:pt idx="8619">
                  <c:v>8,619.99</c:v>
                </c:pt>
                <c:pt idx="8620">
                  <c:v>8,620.99</c:v>
                </c:pt>
                <c:pt idx="8621">
                  <c:v>8,622.00</c:v>
                </c:pt>
                <c:pt idx="8622">
                  <c:v>8,623.00</c:v>
                </c:pt>
                <c:pt idx="8623">
                  <c:v>8,623.99</c:v>
                </c:pt>
                <c:pt idx="8624">
                  <c:v>8,625.00</c:v>
                </c:pt>
                <c:pt idx="8625">
                  <c:v>8,626.00</c:v>
                </c:pt>
                <c:pt idx="8626">
                  <c:v>8,626.99</c:v>
                </c:pt>
                <c:pt idx="8627">
                  <c:v>8,628.00</c:v>
                </c:pt>
                <c:pt idx="8628">
                  <c:v>8,629.00</c:v>
                </c:pt>
                <c:pt idx="8629">
                  <c:v>8,629.99</c:v>
                </c:pt>
                <c:pt idx="8630">
                  <c:v>8,630.99</c:v>
                </c:pt>
                <c:pt idx="8631">
                  <c:v>8,632.00</c:v>
                </c:pt>
                <c:pt idx="8632">
                  <c:v>8,633.00</c:v>
                </c:pt>
                <c:pt idx="8633">
                  <c:v>8,633.99</c:v>
                </c:pt>
                <c:pt idx="8634">
                  <c:v>8,635.00</c:v>
                </c:pt>
                <c:pt idx="8635">
                  <c:v>8,636.00</c:v>
                </c:pt>
                <c:pt idx="8636">
                  <c:v>8,636.99</c:v>
                </c:pt>
                <c:pt idx="8637">
                  <c:v>8,637.99</c:v>
                </c:pt>
                <c:pt idx="8638">
                  <c:v>8,639.00</c:v>
                </c:pt>
                <c:pt idx="8639">
                  <c:v>8,639.99</c:v>
                </c:pt>
                <c:pt idx="8640">
                  <c:v>8,640.99</c:v>
                </c:pt>
                <c:pt idx="8641">
                  <c:v>8,642.00</c:v>
                </c:pt>
                <c:pt idx="8642">
                  <c:v>8,643.00</c:v>
                </c:pt>
                <c:pt idx="8643">
                  <c:v>8,643.99</c:v>
                </c:pt>
                <c:pt idx="8644">
                  <c:v>8,645.00</c:v>
                </c:pt>
                <c:pt idx="8645">
                  <c:v>8,646.00</c:v>
                </c:pt>
                <c:pt idx="8646">
                  <c:v>8,646.99</c:v>
                </c:pt>
                <c:pt idx="8647">
                  <c:v>8,647.99</c:v>
                </c:pt>
                <c:pt idx="8648">
                  <c:v>8,649.00</c:v>
                </c:pt>
                <c:pt idx="8649">
                  <c:v>8,650.00</c:v>
                </c:pt>
                <c:pt idx="8650">
                  <c:v>8,650.99</c:v>
                </c:pt>
                <c:pt idx="8651">
                  <c:v>8,652.00</c:v>
                </c:pt>
                <c:pt idx="8652">
                  <c:v>8,653.00</c:v>
                </c:pt>
                <c:pt idx="8653">
                  <c:v>8,653.99</c:v>
                </c:pt>
                <c:pt idx="8654">
                  <c:v>8,655.00</c:v>
                </c:pt>
                <c:pt idx="8655">
                  <c:v>8,656.00</c:v>
                </c:pt>
                <c:pt idx="8656">
                  <c:v>8,656.99</c:v>
                </c:pt>
                <c:pt idx="8657">
                  <c:v>8,657.99</c:v>
                </c:pt>
                <c:pt idx="8658">
                  <c:v>8,659.00</c:v>
                </c:pt>
                <c:pt idx="8659">
                  <c:v>8,660.00</c:v>
                </c:pt>
                <c:pt idx="8660">
                  <c:v>8,660.99</c:v>
                </c:pt>
                <c:pt idx="8661">
                  <c:v>8,662.00</c:v>
                </c:pt>
                <c:pt idx="8662">
                  <c:v>8,663.00</c:v>
                </c:pt>
                <c:pt idx="8663">
                  <c:v>8,663.99</c:v>
                </c:pt>
                <c:pt idx="8664">
                  <c:v>8,665.00</c:v>
                </c:pt>
                <c:pt idx="8665">
                  <c:v>8,666.00</c:v>
                </c:pt>
                <c:pt idx="8666">
                  <c:v>8,666.99</c:v>
                </c:pt>
                <c:pt idx="8667">
                  <c:v>8,667.99</c:v>
                </c:pt>
                <c:pt idx="8668">
                  <c:v>8,669.00</c:v>
                </c:pt>
                <c:pt idx="8669">
                  <c:v>8,670.00</c:v>
                </c:pt>
                <c:pt idx="8670">
                  <c:v>8,670.99</c:v>
                </c:pt>
                <c:pt idx="8671">
                  <c:v>8,672.00</c:v>
                </c:pt>
                <c:pt idx="8672">
                  <c:v>8,673.00</c:v>
                </c:pt>
                <c:pt idx="8673">
                  <c:v>8,673.99</c:v>
                </c:pt>
                <c:pt idx="8674">
                  <c:v>8,675.00</c:v>
                </c:pt>
                <c:pt idx="8675">
                  <c:v>8,676.00</c:v>
                </c:pt>
                <c:pt idx="8676">
                  <c:v>8,676.99</c:v>
                </c:pt>
                <c:pt idx="8677">
                  <c:v>8,677.99</c:v>
                </c:pt>
                <c:pt idx="8678">
                  <c:v>8,679.00</c:v>
                </c:pt>
                <c:pt idx="8679">
                  <c:v>8,680.00</c:v>
                </c:pt>
                <c:pt idx="8680">
                  <c:v>8,680.99</c:v>
                </c:pt>
                <c:pt idx="8681">
                  <c:v>8,682.00</c:v>
                </c:pt>
                <c:pt idx="8682">
                  <c:v>8,683.00</c:v>
                </c:pt>
                <c:pt idx="8683">
                  <c:v>8,683.99</c:v>
                </c:pt>
                <c:pt idx="8684">
                  <c:v>8,685.00</c:v>
                </c:pt>
                <c:pt idx="8685">
                  <c:v>8,686.00</c:v>
                </c:pt>
                <c:pt idx="8686">
                  <c:v>8,686.99</c:v>
                </c:pt>
                <c:pt idx="8687">
                  <c:v>8,687.99</c:v>
                </c:pt>
                <c:pt idx="8688">
                  <c:v>8,689.00</c:v>
                </c:pt>
                <c:pt idx="8689">
                  <c:v>8,690.00</c:v>
                </c:pt>
                <c:pt idx="8690">
                  <c:v>8,690.99</c:v>
                </c:pt>
                <c:pt idx="8691">
                  <c:v>8,692.00</c:v>
                </c:pt>
                <c:pt idx="8692">
                  <c:v>8,693.00</c:v>
                </c:pt>
                <c:pt idx="8693">
                  <c:v>8,693.99</c:v>
                </c:pt>
                <c:pt idx="8694">
                  <c:v>8,694.99</c:v>
                </c:pt>
                <c:pt idx="8695">
                  <c:v>8,696.00</c:v>
                </c:pt>
                <c:pt idx="8696">
                  <c:v>8,697.00</c:v>
                </c:pt>
                <c:pt idx="8697">
                  <c:v>8,697.99</c:v>
                </c:pt>
                <c:pt idx="8698">
                  <c:v>8,699.00</c:v>
                </c:pt>
                <c:pt idx="8699">
                  <c:v>8,700.00</c:v>
                </c:pt>
                <c:pt idx="8700">
                  <c:v>8,700.99</c:v>
                </c:pt>
                <c:pt idx="8701">
                  <c:v>8,702.00</c:v>
                </c:pt>
                <c:pt idx="8702">
                  <c:v>8,703.00</c:v>
                </c:pt>
                <c:pt idx="8703">
                  <c:v>8,703.99</c:v>
                </c:pt>
                <c:pt idx="8704">
                  <c:v>8,704.99</c:v>
                </c:pt>
                <c:pt idx="8705">
                  <c:v>8,706.00</c:v>
                </c:pt>
                <c:pt idx="8706">
                  <c:v>8,707.00</c:v>
                </c:pt>
                <c:pt idx="8707">
                  <c:v>8,707.99</c:v>
                </c:pt>
                <c:pt idx="8708">
                  <c:v>8,709.00</c:v>
                </c:pt>
                <c:pt idx="8709">
                  <c:v>8,710.00</c:v>
                </c:pt>
                <c:pt idx="8710">
                  <c:v>8,710.99</c:v>
                </c:pt>
                <c:pt idx="8711">
                  <c:v>8,712.00</c:v>
                </c:pt>
                <c:pt idx="8712">
                  <c:v>8,713.00</c:v>
                </c:pt>
                <c:pt idx="8713">
                  <c:v>8,713.99</c:v>
                </c:pt>
                <c:pt idx="8714">
                  <c:v>8,714.99</c:v>
                </c:pt>
                <c:pt idx="8715">
                  <c:v>8,716.00</c:v>
                </c:pt>
                <c:pt idx="8716">
                  <c:v>8,717.00</c:v>
                </c:pt>
                <c:pt idx="8717">
                  <c:v>8,717.99</c:v>
                </c:pt>
                <c:pt idx="8718">
                  <c:v>8,719.00</c:v>
                </c:pt>
                <c:pt idx="8719">
                  <c:v>8,720.00</c:v>
                </c:pt>
                <c:pt idx="8720">
                  <c:v>8,720.99</c:v>
                </c:pt>
                <c:pt idx="8721">
                  <c:v>8,722.00</c:v>
                </c:pt>
                <c:pt idx="8722">
                  <c:v>8,723.00</c:v>
                </c:pt>
                <c:pt idx="8723">
                  <c:v>8,723.99</c:v>
                </c:pt>
                <c:pt idx="8724">
                  <c:v>8,724.99</c:v>
                </c:pt>
                <c:pt idx="8725">
                  <c:v>8,726.00</c:v>
                </c:pt>
                <c:pt idx="8726">
                  <c:v>8,727.00</c:v>
                </c:pt>
                <c:pt idx="8727">
                  <c:v>8,727.99</c:v>
                </c:pt>
                <c:pt idx="8728">
                  <c:v>8,729.00</c:v>
                </c:pt>
                <c:pt idx="8729">
                  <c:v>8,730.00</c:v>
                </c:pt>
                <c:pt idx="8730">
                  <c:v>8,730.99</c:v>
                </c:pt>
                <c:pt idx="8731">
                  <c:v>8,732.00</c:v>
                </c:pt>
                <c:pt idx="8732">
                  <c:v>8,733.00</c:v>
                </c:pt>
                <c:pt idx="8733">
                  <c:v>8,733.99</c:v>
                </c:pt>
                <c:pt idx="8734">
                  <c:v>8,734.99</c:v>
                </c:pt>
                <c:pt idx="8735">
                  <c:v>8,736.00</c:v>
                </c:pt>
                <c:pt idx="8736">
                  <c:v>8,737.00</c:v>
                </c:pt>
                <c:pt idx="8737">
                  <c:v>8,737.99</c:v>
                </c:pt>
                <c:pt idx="8738">
                  <c:v>8,739.00</c:v>
                </c:pt>
                <c:pt idx="8739">
                  <c:v>8,740.00</c:v>
                </c:pt>
                <c:pt idx="8740">
                  <c:v>8,740.99</c:v>
                </c:pt>
                <c:pt idx="8741">
                  <c:v>8,741.99</c:v>
                </c:pt>
                <c:pt idx="8742">
                  <c:v>8,743.00</c:v>
                </c:pt>
                <c:pt idx="8743">
                  <c:v>8,744.00</c:v>
                </c:pt>
                <c:pt idx="8744">
                  <c:v>8,744.99</c:v>
                </c:pt>
                <c:pt idx="8745">
                  <c:v>8,746.00</c:v>
                </c:pt>
                <c:pt idx="8746">
                  <c:v>8,747.00</c:v>
                </c:pt>
                <c:pt idx="8747">
                  <c:v>8,747.99</c:v>
                </c:pt>
                <c:pt idx="8748">
                  <c:v>8,749.00</c:v>
                </c:pt>
                <c:pt idx="8749">
                  <c:v>8,750.00</c:v>
                </c:pt>
                <c:pt idx="8750">
                  <c:v>8,750.99</c:v>
                </c:pt>
                <c:pt idx="8751">
                  <c:v>8,751.99</c:v>
                </c:pt>
                <c:pt idx="8752">
                  <c:v>8,753.00</c:v>
                </c:pt>
                <c:pt idx="8753">
                  <c:v>8,754.00</c:v>
                </c:pt>
                <c:pt idx="8754">
                  <c:v>8,754.99</c:v>
                </c:pt>
                <c:pt idx="8755">
                  <c:v>8,756.00</c:v>
                </c:pt>
                <c:pt idx="8756">
                  <c:v>8,757.00</c:v>
                </c:pt>
                <c:pt idx="8757">
                  <c:v>8,757.99</c:v>
                </c:pt>
                <c:pt idx="8758">
                  <c:v>8,759.00</c:v>
                </c:pt>
                <c:pt idx="8759">
                  <c:v>8,760.00</c:v>
                </c:pt>
                <c:pt idx="8760">
                  <c:v>8,760.99</c:v>
                </c:pt>
                <c:pt idx="8761">
                  <c:v>8,761.99</c:v>
                </c:pt>
                <c:pt idx="8762">
                  <c:v>8,763.00</c:v>
                </c:pt>
                <c:pt idx="8763">
                  <c:v>8,764.00</c:v>
                </c:pt>
                <c:pt idx="8764">
                  <c:v>8,764.99</c:v>
                </c:pt>
                <c:pt idx="8765">
                  <c:v>8,766.00</c:v>
                </c:pt>
                <c:pt idx="8766">
                  <c:v>8,767.00</c:v>
                </c:pt>
                <c:pt idx="8767">
                  <c:v>8,767.99</c:v>
                </c:pt>
                <c:pt idx="8768">
                  <c:v>8,768.99</c:v>
                </c:pt>
                <c:pt idx="8769">
                  <c:v>8,770.00</c:v>
                </c:pt>
                <c:pt idx="8770">
                  <c:v>8,771.00</c:v>
                </c:pt>
                <c:pt idx="8771">
                  <c:v>8,771.99</c:v>
                </c:pt>
                <c:pt idx="8772">
                  <c:v>8,773.00</c:v>
                </c:pt>
                <c:pt idx="8773">
                  <c:v>8,774.00</c:v>
                </c:pt>
                <c:pt idx="8774">
                  <c:v>8,774.99</c:v>
                </c:pt>
                <c:pt idx="8775">
                  <c:v>8,776.00</c:v>
                </c:pt>
                <c:pt idx="8776">
                  <c:v>8,777.00</c:v>
                </c:pt>
                <c:pt idx="8777">
                  <c:v>8,777.99</c:v>
                </c:pt>
                <c:pt idx="8778">
                  <c:v>8,778.99</c:v>
                </c:pt>
                <c:pt idx="8779">
                  <c:v>8,780.00</c:v>
                </c:pt>
                <c:pt idx="8780">
                  <c:v>8,781.00</c:v>
                </c:pt>
                <c:pt idx="8781">
                  <c:v>8,781.99</c:v>
                </c:pt>
                <c:pt idx="8782">
                  <c:v>8,783.00</c:v>
                </c:pt>
                <c:pt idx="8783">
                  <c:v>8,784.00</c:v>
                </c:pt>
                <c:pt idx="8784">
                  <c:v>8,784.99</c:v>
                </c:pt>
                <c:pt idx="8785">
                  <c:v>8,786.00</c:v>
                </c:pt>
                <c:pt idx="8786">
                  <c:v>8,787.00</c:v>
                </c:pt>
                <c:pt idx="8787">
                  <c:v>8,787.99</c:v>
                </c:pt>
                <c:pt idx="8788">
                  <c:v>8,788.99</c:v>
                </c:pt>
                <c:pt idx="8789">
                  <c:v>8,790.00</c:v>
                </c:pt>
                <c:pt idx="8790">
                  <c:v>8,791.00</c:v>
                </c:pt>
                <c:pt idx="8791">
                  <c:v>8,791.99</c:v>
                </c:pt>
                <c:pt idx="8792">
                  <c:v>8,793.00</c:v>
                </c:pt>
                <c:pt idx="8793">
                  <c:v>8,794.00</c:v>
                </c:pt>
                <c:pt idx="8794">
                  <c:v>8,794.99</c:v>
                </c:pt>
                <c:pt idx="8795">
                  <c:v>8,796.00</c:v>
                </c:pt>
                <c:pt idx="8796">
                  <c:v>8,797.00</c:v>
                </c:pt>
                <c:pt idx="8797">
                  <c:v>8,797.99</c:v>
                </c:pt>
                <c:pt idx="8798">
                  <c:v>8,798.99</c:v>
                </c:pt>
                <c:pt idx="8799">
                  <c:v>8,800.00</c:v>
                </c:pt>
                <c:pt idx="8800">
                  <c:v>8,801.00</c:v>
                </c:pt>
                <c:pt idx="8801">
                  <c:v>8,801.99</c:v>
                </c:pt>
                <c:pt idx="8802">
                  <c:v>8,803.00</c:v>
                </c:pt>
                <c:pt idx="8803">
                  <c:v>8,804.00</c:v>
                </c:pt>
                <c:pt idx="8804">
                  <c:v>8,804.99</c:v>
                </c:pt>
                <c:pt idx="8805">
                  <c:v>8,805.99</c:v>
                </c:pt>
                <c:pt idx="8806">
                  <c:v>8,807.00</c:v>
                </c:pt>
                <c:pt idx="8807">
                  <c:v>8,808.00</c:v>
                </c:pt>
                <c:pt idx="8808">
                  <c:v>8,808.99</c:v>
                </c:pt>
                <c:pt idx="8809">
                  <c:v>8,810.00</c:v>
                </c:pt>
                <c:pt idx="8810">
                  <c:v>8,811.00</c:v>
                </c:pt>
                <c:pt idx="8811">
                  <c:v>8,811.99</c:v>
                </c:pt>
                <c:pt idx="8812">
                  <c:v>8,813.00</c:v>
                </c:pt>
                <c:pt idx="8813">
                  <c:v>8,814.00</c:v>
                </c:pt>
                <c:pt idx="8814">
                  <c:v>8,814.99</c:v>
                </c:pt>
                <c:pt idx="8815">
                  <c:v>8,815.99</c:v>
                </c:pt>
                <c:pt idx="8816">
                  <c:v>8,817.00</c:v>
                </c:pt>
                <c:pt idx="8817">
                  <c:v>8,818.00</c:v>
                </c:pt>
                <c:pt idx="8818">
                  <c:v>8,818.99</c:v>
                </c:pt>
                <c:pt idx="8819">
                  <c:v>8,820.00</c:v>
                </c:pt>
                <c:pt idx="8820">
                  <c:v>8,821.00</c:v>
                </c:pt>
                <c:pt idx="8821">
                  <c:v>8,821.99</c:v>
                </c:pt>
                <c:pt idx="8822">
                  <c:v>8,823.00</c:v>
                </c:pt>
                <c:pt idx="8823">
                  <c:v>8,824.00</c:v>
                </c:pt>
                <c:pt idx="8824">
                  <c:v>8,824.99</c:v>
                </c:pt>
                <c:pt idx="8825">
                  <c:v>8,825.99</c:v>
                </c:pt>
                <c:pt idx="8826">
                  <c:v>8,827.00</c:v>
                </c:pt>
                <c:pt idx="8827">
                  <c:v>8,828.00</c:v>
                </c:pt>
                <c:pt idx="8828">
                  <c:v>8,828.99</c:v>
                </c:pt>
                <c:pt idx="8829">
                  <c:v>8,830.00</c:v>
                </c:pt>
                <c:pt idx="8830">
                  <c:v>8,831.00</c:v>
                </c:pt>
                <c:pt idx="8831">
                  <c:v>8,831.99</c:v>
                </c:pt>
                <c:pt idx="8832">
                  <c:v>8,833.00</c:v>
                </c:pt>
                <c:pt idx="8833">
                  <c:v>8,834.00</c:v>
                </c:pt>
                <c:pt idx="8834">
                  <c:v>8,834.99</c:v>
                </c:pt>
                <c:pt idx="8835">
                  <c:v>8,835.99</c:v>
                </c:pt>
                <c:pt idx="8836">
                  <c:v>8,837.00</c:v>
                </c:pt>
                <c:pt idx="8837">
                  <c:v>8,838.00</c:v>
                </c:pt>
                <c:pt idx="8838">
                  <c:v>8,838.99</c:v>
                </c:pt>
                <c:pt idx="8839">
                  <c:v>8,840.00</c:v>
                </c:pt>
                <c:pt idx="8840">
                  <c:v>8,841.00</c:v>
                </c:pt>
                <c:pt idx="8841">
                  <c:v>8,841.99</c:v>
                </c:pt>
                <c:pt idx="8842">
                  <c:v>8,842.99</c:v>
                </c:pt>
                <c:pt idx="8843">
                  <c:v>8,844.00</c:v>
                </c:pt>
                <c:pt idx="8844">
                  <c:v>8,844.99</c:v>
                </c:pt>
                <c:pt idx="8845">
                  <c:v>8,845.99</c:v>
                </c:pt>
                <c:pt idx="8846">
                  <c:v>8,847.00</c:v>
                </c:pt>
                <c:pt idx="8847">
                  <c:v>8,848.00</c:v>
                </c:pt>
                <c:pt idx="8848">
                  <c:v>8,848.99</c:v>
                </c:pt>
                <c:pt idx="8849">
                  <c:v>8,850.00</c:v>
                </c:pt>
                <c:pt idx="8850">
                  <c:v>8,851.00</c:v>
                </c:pt>
                <c:pt idx="8851">
                  <c:v>8,851.99</c:v>
                </c:pt>
                <c:pt idx="8852">
                  <c:v>8,852.99</c:v>
                </c:pt>
                <c:pt idx="8853">
                  <c:v>8,854.00</c:v>
                </c:pt>
                <c:pt idx="8854">
                  <c:v>8,855.00</c:v>
                </c:pt>
                <c:pt idx="8855">
                  <c:v>8,855.99</c:v>
                </c:pt>
                <c:pt idx="8856">
                  <c:v>8,857.00</c:v>
                </c:pt>
                <c:pt idx="8857">
                  <c:v>8,858.00</c:v>
                </c:pt>
                <c:pt idx="8858">
                  <c:v>8,858.99</c:v>
                </c:pt>
                <c:pt idx="8859">
                  <c:v>8,860.00</c:v>
                </c:pt>
                <c:pt idx="8860">
                  <c:v>8,861.00</c:v>
                </c:pt>
                <c:pt idx="8861">
                  <c:v>8,861.99</c:v>
                </c:pt>
                <c:pt idx="8862">
                  <c:v>8,862.99</c:v>
                </c:pt>
                <c:pt idx="8863">
                  <c:v>8,864.00</c:v>
                </c:pt>
                <c:pt idx="8864">
                  <c:v>8,865.00</c:v>
                </c:pt>
                <c:pt idx="8865">
                  <c:v>8,865.99</c:v>
                </c:pt>
                <c:pt idx="8866">
                  <c:v>8,867.00</c:v>
                </c:pt>
                <c:pt idx="8867">
                  <c:v>8,868.00</c:v>
                </c:pt>
                <c:pt idx="8868">
                  <c:v>8,868.99</c:v>
                </c:pt>
                <c:pt idx="8869">
                  <c:v>8,870.00</c:v>
                </c:pt>
                <c:pt idx="8870">
                  <c:v>8,871.00</c:v>
                </c:pt>
                <c:pt idx="8871">
                  <c:v>8,871.99</c:v>
                </c:pt>
                <c:pt idx="8872">
                  <c:v>8,872.99</c:v>
                </c:pt>
                <c:pt idx="8873">
                  <c:v>8,874.00</c:v>
                </c:pt>
                <c:pt idx="8874">
                  <c:v>8,875.00</c:v>
                </c:pt>
                <c:pt idx="8875">
                  <c:v>8,875.99</c:v>
                </c:pt>
                <c:pt idx="8876">
                  <c:v>8,877.00</c:v>
                </c:pt>
                <c:pt idx="8877">
                  <c:v>8,878.00</c:v>
                </c:pt>
                <c:pt idx="8878">
                  <c:v>8,878.99</c:v>
                </c:pt>
                <c:pt idx="8879">
                  <c:v>8,880.00</c:v>
                </c:pt>
                <c:pt idx="8880">
                  <c:v>8,881.00</c:v>
                </c:pt>
                <c:pt idx="8881">
                  <c:v>8,881.99</c:v>
                </c:pt>
                <c:pt idx="8882">
                  <c:v>8,882.99</c:v>
                </c:pt>
                <c:pt idx="8883">
                  <c:v>8,884.00</c:v>
                </c:pt>
                <c:pt idx="8884">
                  <c:v>8,885.00</c:v>
                </c:pt>
                <c:pt idx="8885">
                  <c:v>8,885.99</c:v>
                </c:pt>
                <c:pt idx="8886">
                  <c:v>8,887.00</c:v>
                </c:pt>
                <c:pt idx="8887">
                  <c:v>8,888.00</c:v>
                </c:pt>
                <c:pt idx="8888">
                  <c:v>8,888.99</c:v>
                </c:pt>
                <c:pt idx="8889">
                  <c:v>8,890.00</c:v>
                </c:pt>
                <c:pt idx="8890">
                  <c:v>8,891.00</c:v>
                </c:pt>
                <c:pt idx="8891">
                  <c:v>8,891.99</c:v>
                </c:pt>
                <c:pt idx="8892">
                  <c:v>8,892.99</c:v>
                </c:pt>
                <c:pt idx="8893">
                  <c:v>8,894.00</c:v>
                </c:pt>
                <c:pt idx="8894">
                  <c:v>8,895.00</c:v>
                </c:pt>
                <c:pt idx="8895">
                  <c:v>8,895.99</c:v>
                </c:pt>
                <c:pt idx="8896">
                  <c:v>8,897.00</c:v>
                </c:pt>
                <c:pt idx="8897">
                  <c:v>8,898.00</c:v>
                </c:pt>
                <c:pt idx="8898">
                  <c:v>8,898.99</c:v>
                </c:pt>
                <c:pt idx="8899">
                  <c:v>8,899.99</c:v>
                </c:pt>
                <c:pt idx="8900">
                  <c:v>8,901.00</c:v>
                </c:pt>
                <c:pt idx="8901">
                  <c:v>8,902.00</c:v>
                </c:pt>
                <c:pt idx="8902">
                  <c:v>8,902.99</c:v>
                </c:pt>
                <c:pt idx="8903">
                  <c:v>8,904.00</c:v>
                </c:pt>
                <c:pt idx="8904">
                  <c:v>8,905.00</c:v>
                </c:pt>
                <c:pt idx="8905">
                  <c:v>8,905.99</c:v>
                </c:pt>
                <c:pt idx="8906">
                  <c:v>8,907.00</c:v>
                </c:pt>
                <c:pt idx="8907">
                  <c:v>8,908.00</c:v>
                </c:pt>
                <c:pt idx="8908">
                  <c:v>8,908.99</c:v>
                </c:pt>
                <c:pt idx="8909">
                  <c:v>8,909.99</c:v>
                </c:pt>
                <c:pt idx="8910">
                  <c:v>8,911.00</c:v>
                </c:pt>
                <c:pt idx="8911">
                  <c:v>8,912.00</c:v>
                </c:pt>
                <c:pt idx="8912">
                  <c:v>8,912.99</c:v>
                </c:pt>
                <c:pt idx="8913">
                  <c:v>8,914.00</c:v>
                </c:pt>
                <c:pt idx="8914">
                  <c:v>8,915.00</c:v>
                </c:pt>
                <c:pt idx="8915">
                  <c:v>8,915.99</c:v>
                </c:pt>
                <c:pt idx="8916">
                  <c:v>8,917.00</c:v>
                </c:pt>
                <c:pt idx="8917">
                  <c:v>8,918.00</c:v>
                </c:pt>
                <c:pt idx="8918">
                  <c:v>8,918.99</c:v>
                </c:pt>
                <c:pt idx="8919">
                  <c:v>8,919.99</c:v>
                </c:pt>
                <c:pt idx="8920">
                  <c:v>8,921.00</c:v>
                </c:pt>
                <c:pt idx="8921">
                  <c:v>8,922.00</c:v>
                </c:pt>
                <c:pt idx="8922">
                  <c:v>8,922.99</c:v>
                </c:pt>
                <c:pt idx="8923">
                  <c:v>8,924.00</c:v>
                </c:pt>
                <c:pt idx="8924">
                  <c:v>8,925.00</c:v>
                </c:pt>
                <c:pt idx="8925">
                  <c:v>8,925.99</c:v>
                </c:pt>
                <c:pt idx="8926">
                  <c:v>8,926.99</c:v>
                </c:pt>
                <c:pt idx="8927">
                  <c:v>8,928.00</c:v>
                </c:pt>
                <c:pt idx="8928">
                  <c:v>8,929.00</c:v>
                </c:pt>
                <c:pt idx="8929">
                  <c:v>8,929.99</c:v>
                </c:pt>
                <c:pt idx="8930">
                  <c:v>8,931.00</c:v>
                </c:pt>
                <c:pt idx="8931">
                  <c:v>8,932.00</c:v>
                </c:pt>
                <c:pt idx="8932">
                  <c:v>8,932.99</c:v>
                </c:pt>
                <c:pt idx="8933">
                  <c:v>8,934.00</c:v>
                </c:pt>
                <c:pt idx="8934">
                  <c:v>8,935.00</c:v>
                </c:pt>
                <c:pt idx="8935">
                  <c:v>8,935.99</c:v>
                </c:pt>
                <c:pt idx="8936">
                  <c:v>8,936.99</c:v>
                </c:pt>
                <c:pt idx="8937">
                  <c:v>8,938.00</c:v>
                </c:pt>
                <c:pt idx="8938">
                  <c:v>8,939.00</c:v>
                </c:pt>
                <c:pt idx="8939">
                  <c:v>8,939.99</c:v>
                </c:pt>
                <c:pt idx="8940">
                  <c:v>8,941.00</c:v>
                </c:pt>
                <c:pt idx="8941">
                  <c:v>8,942.00</c:v>
                </c:pt>
                <c:pt idx="8942">
                  <c:v>8,942.99</c:v>
                </c:pt>
                <c:pt idx="8943">
                  <c:v>8,944.00</c:v>
                </c:pt>
                <c:pt idx="8944">
                  <c:v>8,945.00</c:v>
                </c:pt>
                <c:pt idx="8945">
                  <c:v>8,945.99</c:v>
                </c:pt>
                <c:pt idx="8946">
                  <c:v>8,946.99</c:v>
                </c:pt>
                <c:pt idx="8947">
                  <c:v>8,948.00</c:v>
                </c:pt>
                <c:pt idx="8948">
                  <c:v>8,949.00</c:v>
                </c:pt>
                <c:pt idx="8949">
                  <c:v>8,949.99</c:v>
                </c:pt>
                <c:pt idx="8950">
                  <c:v>8,951.00</c:v>
                </c:pt>
                <c:pt idx="8951">
                  <c:v>8,952.00</c:v>
                </c:pt>
                <c:pt idx="8952">
                  <c:v>8,952.99</c:v>
                </c:pt>
                <c:pt idx="8953">
                  <c:v>8,954.00</c:v>
                </c:pt>
                <c:pt idx="8954">
                  <c:v>8,955.00</c:v>
                </c:pt>
                <c:pt idx="8955">
                  <c:v>8,955.99</c:v>
                </c:pt>
                <c:pt idx="8956">
                  <c:v>8,956.99</c:v>
                </c:pt>
                <c:pt idx="8957">
                  <c:v>8,958.00</c:v>
                </c:pt>
                <c:pt idx="8958">
                  <c:v>8,959.00</c:v>
                </c:pt>
                <c:pt idx="8959">
                  <c:v>8,959.99</c:v>
                </c:pt>
                <c:pt idx="8960">
                  <c:v>8,961.00</c:v>
                </c:pt>
                <c:pt idx="8961">
                  <c:v>8,962.00</c:v>
                </c:pt>
                <c:pt idx="8962">
                  <c:v>8,962.99</c:v>
                </c:pt>
                <c:pt idx="8963">
                  <c:v>8,964.00</c:v>
                </c:pt>
                <c:pt idx="8964">
                  <c:v>8,965.00</c:v>
                </c:pt>
                <c:pt idx="8965">
                  <c:v>8,965.99</c:v>
                </c:pt>
                <c:pt idx="8966">
                  <c:v>8,966.99</c:v>
                </c:pt>
                <c:pt idx="8967">
                  <c:v>8,968.00</c:v>
                </c:pt>
                <c:pt idx="8968">
                  <c:v>8,969.00</c:v>
                </c:pt>
                <c:pt idx="8969">
                  <c:v>8,969.99</c:v>
                </c:pt>
                <c:pt idx="8970">
                  <c:v>8,971.00</c:v>
                </c:pt>
                <c:pt idx="8971">
                  <c:v>8,972.00</c:v>
                </c:pt>
                <c:pt idx="8972">
                  <c:v>8,972.99</c:v>
                </c:pt>
                <c:pt idx="8973">
                  <c:v>8,973.99</c:v>
                </c:pt>
                <c:pt idx="8974">
                  <c:v>8,975.00</c:v>
                </c:pt>
                <c:pt idx="8975">
                  <c:v>8,975.99</c:v>
                </c:pt>
                <c:pt idx="8976">
                  <c:v>8,976.99</c:v>
                </c:pt>
                <c:pt idx="8977">
                  <c:v>8,978.00</c:v>
                </c:pt>
                <c:pt idx="8978">
                  <c:v>8,979.00</c:v>
                </c:pt>
                <c:pt idx="8979">
                  <c:v>8,979.99</c:v>
                </c:pt>
                <c:pt idx="8980">
                  <c:v>8,981.00</c:v>
                </c:pt>
                <c:pt idx="8981">
                  <c:v>8,982.00</c:v>
                </c:pt>
                <c:pt idx="8982">
                  <c:v>8,982.99</c:v>
                </c:pt>
                <c:pt idx="8983">
                  <c:v>8,983.99</c:v>
                </c:pt>
                <c:pt idx="8984">
                  <c:v>8,985.00</c:v>
                </c:pt>
                <c:pt idx="8985">
                  <c:v>8,986.00</c:v>
                </c:pt>
                <c:pt idx="8986">
                  <c:v>8,986.99</c:v>
                </c:pt>
                <c:pt idx="8987">
                  <c:v>8,988.00</c:v>
                </c:pt>
                <c:pt idx="8988">
                  <c:v>8,989.00</c:v>
                </c:pt>
                <c:pt idx="8989">
                  <c:v>8,989.99</c:v>
                </c:pt>
                <c:pt idx="8990">
                  <c:v>8,991.00</c:v>
                </c:pt>
                <c:pt idx="8991">
                  <c:v>8,992.00</c:v>
                </c:pt>
                <c:pt idx="8992">
                  <c:v>8,992.99</c:v>
                </c:pt>
                <c:pt idx="8993">
                  <c:v>8,993.99</c:v>
                </c:pt>
                <c:pt idx="8994">
                  <c:v>8,995.00</c:v>
                </c:pt>
                <c:pt idx="8995">
                  <c:v>8,996.00</c:v>
                </c:pt>
                <c:pt idx="8996">
                  <c:v>8,996.99</c:v>
                </c:pt>
                <c:pt idx="8997">
                  <c:v>8,998.00</c:v>
                </c:pt>
                <c:pt idx="8998">
                  <c:v>8,999.00</c:v>
                </c:pt>
                <c:pt idx="8999">
                  <c:v>8,999.99</c:v>
                </c:pt>
                <c:pt idx="9000">
                  <c:v>9,001.00</c:v>
                </c:pt>
                <c:pt idx="9001">
                  <c:v>9,002.00</c:v>
                </c:pt>
                <c:pt idx="9002">
                  <c:v>9,002.99</c:v>
                </c:pt>
                <c:pt idx="9003">
                  <c:v>9,003.99</c:v>
                </c:pt>
                <c:pt idx="9004">
                  <c:v>9,005.00</c:v>
                </c:pt>
                <c:pt idx="9005">
                  <c:v>9,006.00</c:v>
                </c:pt>
                <c:pt idx="9006">
                  <c:v>9,006.99</c:v>
                </c:pt>
                <c:pt idx="9007">
                  <c:v>9,008.00</c:v>
                </c:pt>
                <c:pt idx="9008">
                  <c:v>9,009.00</c:v>
                </c:pt>
                <c:pt idx="9009">
                  <c:v>9,009.99</c:v>
                </c:pt>
                <c:pt idx="9010">
                  <c:v>9,011.00</c:v>
                </c:pt>
                <c:pt idx="9011">
                  <c:v>9,012.00</c:v>
                </c:pt>
                <c:pt idx="9012">
                  <c:v>9,012.99</c:v>
                </c:pt>
                <c:pt idx="9013">
                  <c:v>9,013.99</c:v>
                </c:pt>
                <c:pt idx="9014">
                  <c:v>9,015.00</c:v>
                </c:pt>
                <c:pt idx="9015">
                  <c:v>9,016.00</c:v>
                </c:pt>
                <c:pt idx="9016">
                  <c:v>9,016.99</c:v>
                </c:pt>
                <c:pt idx="9017">
                  <c:v>9,018.00</c:v>
                </c:pt>
                <c:pt idx="9018">
                  <c:v>9,019.00</c:v>
                </c:pt>
                <c:pt idx="9019">
                  <c:v>9,019.99</c:v>
                </c:pt>
                <c:pt idx="9020">
                  <c:v>9,021.00</c:v>
                </c:pt>
                <c:pt idx="9021">
                  <c:v>9,022.00</c:v>
                </c:pt>
                <c:pt idx="9022">
                  <c:v>9,022.99</c:v>
                </c:pt>
                <c:pt idx="9023">
                  <c:v>9,023.99</c:v>
                </c:pt>
                <c:pt idx="9024">
                  <c:v>9,025.00</c:v>
                </c:pt>
                <c:pt idx="9025">
                  <c:v>9,026.00</c:v>
                </c:pt>
                <c:pt idx="9026">
                  <c:v>9,026.99</c:v>
                </c:pt>
                <c:pt idx="9027">
                  <c:v>9,028.00</c:v>
                </c:pt>
                <c:pt idx="9028">
                  <c:v>9,029.00</c:v>
                </c:pt>
                <c:pt idx="9029">
                  <c:v>9,029.99</c:v>
                </c:pt>
                <c:pt idx="9030">
                  <c:v>9,030.99</c:v>
                </c:pt>
                <c:pt idx="9031">
                  <c:v>9,032.00</c:v>
                </c:pt>
                <c:pt idx="9032">
                  <c:v>9,033.00</c:v>
                </c:pt>
                <c:pt idx="9033">
                  <c:v>9,033.99</c:v>
                </c:pt>
                <c:pt idx="9034">
                  <c:v>9,035.00</c:v>
                </c:pt>
                <c:pt idx="9035">
                  <c:v>9,036.00</c:v>
                </c:pt>
                <c:pt idx="9036">
                  <c:v>9,036.99</c:v>
                </c:pt>
                <c:pt idx="9037">
                  <c:v>9,038.00</c:v>
                </c:pt>
                <c:pt idx="9038">
                  <c:v>9,039.00</c:v>
                </c:pt>
                <c:pt idx="9039">
                  <c:v>9,039.99</c:v>
                </c:pt>
                <c:pt idx="9040">
                  <c:v>9,040.99</c:v>
                </c:pt>
                <c:pt idx="9041">
                  <c:v>9,042.00</c:v>
                </c:pt>
                <c:pt idx="9042">
                  <c:v>9,043.00</c:v>
                </c:pt>
                <c:pt idx="9043">
                  <c:v>9,043.99</c:v>
                </c:pt>
                <c:pt idx="9044">
                  <c:v>9,045.00</c:v>
                </c:pt>
                <c:pt idx="9045">
                  <c:v>9,046.00</c:v>
                </c:pt>
                <c:pt idx="9046">
                  <c:v>9,046.99</c:v>
                </c:pt>
                <c:pt idx="9047">
                  <c:v>9,048.00</c:v>
                </c:pt>
                <c:pt idx="9048">
                  <c:v>9,049.00</c:v>
                </c:pt>
                <c:pt idx="9049">
                  <c:v>9,049.99</c:v>
                </c:pt>
                <c:pt idx="9050">
                  <c:v>9,050.99</c:v>
                </c:pt>
                <c:pt idx="9051">
                  <c:v>9,052.00</c:v>
                </c:pt>
                <c:pt idx="9052">
                  <c:v>9,053.00</c:v>
                </c:pt>
                <c:pt idx="9053">
                  <c:v>9,053.99</c:v>
                </c:pt>
                <c:pt idx="9054">
                  <c:v>9,055.00</c:v>
                </c:pt>
                <c:pt idx="9055">
                  <c:v>9,056.00</c:v>
                </c:pt>
                <c:pt idx="9056">
                  <c:v>9,056.99</c:v>
                </c:pt>
                <c:pt idx="9057">
                  <c:v>9,058.00</c:v>
                </c:pt>
                <c:pt idx="9058">
                  <c:v>9,059.00</c:v>
                </c:pt>
                <c:pt idx="9059">
                  <c:v>9,059.99</c:v>
                </c:pt>
                <c:pt idx="9060">
                  <c:v>9,060.99</c:v>
                </c:pt>
                <c:pt idx="9061">
                  <c:v>9,062.00</c:v>
                </c:pt>
                <c:pt idx="9062">
                  <c:v>9,063.00</c:v>
                </c:pt>
                <c:pt idx="9063">
                  <c:v>9,063.99</c:v>
                </c:pt>
                <c:pt idx="9064">
                  <c:v>9,065.00</c:v>
                </c:pt>
                <c:pt idx="9065">
                  <c:v>9,066.00</c:v>
                </c:pt>
                <c:pt idx="9066">
                  <c:v>9,066.99</c:v>
                </c:pt>
                <c:pt idx="9067">
                  <c:v>9,068.00</c:v>
                </c:pt>
                <c:pt idx="9068">
                  <c:v>9,069.00</c:v>
                </c:pt>
                <c:pt idx="9069">
                  <c:v>9,069.99</c:v>
                </c:pt>
                <c:pt idx="9070">
                  <c:v>9,070.99</c:v>
                </c:pt>
                <c:pt idx="9071">
                  <c:v>9,072.00</c:v>
                </c:pt>
                <c:pt idx="9072">
                  <c:v>9,073.00</c:v>
                </c:pt>
                <c:pt idx="9073">
                  <c:v>9,073.99</c:v>
                </c:pt>
                <c:pt idx="9074">
                  <c:v>9,075.00</c:v>
                </c:pt>
                <c:pt idx="9075">
                  <c:v>9,076.00</c:v>
                </c:pt>
                <c:pt idx="9076">
                  <c:v>9,076.99</c:v>
                </c:pt>
                <c:pt idx="9077">
                  <c:v>9,077.99</c:v>
                </c:pt>
                <c:pt idx="9078">
                  <c:v>9,079.00</c:v>
                </c:pt>
                <c:pt idx="9079">
                  <c:v>9,079.99</c:v>
                </c:pt>
                <c:pt idx="9080">
                  <c:v>9,080.99</c:v>
                </c:pt>
                <c:pt idx="9081">
                  <c:v>9,082.00</c:v>
                </c:pt>
                <c:pt idx="9082">
                  <c:v>9,083.00</c:v>
                </c:pt>
                <c:pt idx="9083">
                  <c:v>9,083.99</c:v>
                </c:pt>
                <c:pt idx="9084">
                  <c:v>9,085.00</c:v>
                </c:pt>
                <c:pt idx="9085">
                  <c:v>9,086.00</c:v>
                </c:pt>
                <c:pt idx="9086">
                  <c:v>9,086.99</c:v>
                </c:pt>
                <c:pt idx="9087">
                  <c:v>9,087.99</c:v>
                </c:pt>
                <c:pt idx="9088">
                  <c:v>9,089.00</c:v>
                </c:pt>
                <c:pt idx="9089">
                  <c:v>9,090.00</c:v>
                </c:pt>
                <c:pt idx="9090">
                  <c:v>9,090.99</c:v>
                </c:pt>
                <c:pt idx="9091">
                  <c:v>9,092.00</c:v>
                </c:pt>
                <c:pt idx="9092">
                  <c:v>9,093.00</c:v>
                </c:pt>
                <c:pt idx="9093">
                  <c:v>9,093.99</c:v>
                </c:pt>
                <c:pt idx="9094">
                  <c:v>9,095.00</c:v>
                </c:pt>
                <c:pt idx="9095">
                  <c:v>9,096.00</c:v>
                </c:pt>
                <c:pt idx="9096">
                  <c:v>9,096.99</c:v>
                </c:pt>
                <c:pt idx="9097">
                  <c:v>9,097.99</c:v>
                </c:pt>
                <c:pt idx="9098">
                  <c:v>9,099.00</c:v>
                </c:pt>
                <c:pt idx="9099">
                  <c:v>9,100.00</c:v>
                </c:pt>
                <c:pt idx="9100">
                  <c:v>9,100.99</c:v>
                </c:pt>
                <c:pt idx="9101">
                  <c:v>9,102.00</c:v>
                </c:pt>
                <c:pt idx="9102">
                  <c:v>9,103.00</c:v>
                </c:pt>
                <c:pt idx="9103">
                  <c:v>9,103.99</c:v>
                </c:pt>
                <c:pt idx="9104">
                  <c:v>9,105.00</c:v>
                </c:pt>
                <c:pt idx="9105">
                  <c:v>9,106.00</c:v>
                </c:pt>
                <c:pt idx="9106">
                  <c:v>9,106.99</c:v>
                </c:pt>
                <c:pt idx="9107">
                  <c:v>9,107.99</c:v>
                </c:pt>
                <c:pt idx="9108">
                  <c:v>9,109.00</c:v>
                </c:pt>
                <c:pt idx="9109">
                  <c:v>9,110.00</c:v>
                </c:pt>
                <c:pt idx="9110">
                  <c:v>9,110.99</c:v>
                </c:pt>
                <c:pt idx="9111">
                  <c:v>9,112.00</c:v>
                </c:pt>
                <c:pt idx="9112">
                  <c:v>9,113.00</c:v>
                </c:pt>
                <c:pt idx="9113">
                  <c:v>9,113.99</c:v>
                </c:pt>
                <c:pt idx="9114">
                  <c:v>9,115.00</c:v>
                </c:pt>
                <c:pt idx="9115">
                  <c:v>9,116.00</c:v>
                </c:pt>
                <c:pt idx="9116">
                  <c:v>9,116.99</c:v>
                </c:pt>
                <c:pt idx="9117">
                  <c:v>9,117.99</c:v>
                </c:pt>
                <c:pt idx="9118">
                  <c:v>9,119.00</c:v>
                </c:pt>
                <c:pt idx="9119">
                  <c:v>9,120.00</c:v>
                </c:pt>
                <c:pt idx="9120">
                  <c:v>9,120.99</c:v>
                </c:pt>
                <c:pt idx="9121">
                  <c:v>9,122.00</c:v>
                </c:pt>
                <c:pt idx="9122">
                  <c:v>9,123.00</c:v>
                </c:pt>
                <c:pt idx="9123">
                  <c:v>9,123.99</c:v>
                </c:pt>
                <c:pt idx="9124">
                  <c:v>9,124.99</c:v>
                </c:pt>
                <c:pt idx="9125">
                  <c:v>9,126.00</c:v>
                </c:pt>
                <c:pt idx="9126">
                  <c:v>9,126.99</c:v>
                </c:pt>
                <c:pt idx="9127">
                  <c:v>9,127.99</c:v>
                </c:pt>
                <c:pt idx="9128">
                  <c:v>9,129.00</c:v>
                </c:pt>
                <c:pt idx="9129">
                  <c:v>9,130.00</c:v>
                </c:pt>
                <c:pt idx="9130">
                  <c:v>9,130.99</c:v>
                </c:pt>
                <c:pt idx="9131">
                  <c:v>9,132.00</c:v>
                </c:pt>
                <c:pt idx="9132">
                  <c:v>9,133.00</c:v>
                </c:pt>
                <c:pt idx="9133">
                  <c:v>9,133.99</c:v>
                </c:pt>
                <c:pt idx="9134">
                  <c:v>9,134.99</c:v>
                </c:pt>
                <c:pt idx="9135">
                  <c:v>9,136.00</c:v>
                </c:pt>
                <c:pt idx="9136">
                  <c:v>9,137.00</c:v>
                </c:pt>
                <c:pt idx="9137">
                  <c:v>9,137.99</c:v>
                </c:pt>
                <c:pt idx="9138">
                  <c:v>9,139.00</c:v>
                </c:pt>
                <c:pt idx="9139">
                  <c:v>9,140.00</c:v>
                </c:pt>
                <c:pt idx="9140">
                  <c:v>9,140.99</c:v>
                </c:pt>
                <c:pt idx="9141">
                  <c:v>9,142.00</c:v>
                </c:pt>
                <c:pt idx="9142">
                  <c:v>9,143.00</c:v>
                </c:pt>
                <c:pt idx="9143">
                  <c:v>9,143.99</c:v>
                </c:pt>
                <c:pt idx="9144">
                  <c:v>9,144.99</c:v>
                </c:pt>
                <c:pt idx="9145">
                  <c:v>9,146.00</c:v>
                </c:pt>
                <c:pt idx="9146">
                  <c:v>9,147.00</c:v>
                </c:pt>
                <c:pt idx="9147">
                  <c:v>9,147.99</c:v>
                </c:pt>
                <c:pt idx="9148">
                  <c:v>9,149.00</c:v>
                </c:pt>
                <c:pt idx="9149">
                  <c:v>9,150.00</c:v>
                </c:pt>
                <c:pt idx="9150">
                  <c:v>9,150.99</c:v>
                </c:pt>
                <c:pt idx="9151">
                  <c:v>9,152.00</c:v>
                </c:pt>
                <c:pt idx="9152">
                  <c:v>9,153.00</c:v>
                </c:pt>
                <c:pt idx="9153">
                  <c:v>9,153.99</c:v>
                </c:pt>
                <c:pt idx="9154">
                  <c:v>9,154.99</c:v>
                </c:pt>
                <c:pt idx="9155">
                  <c:v>9,156.00</c:v>
                </c:pt>
                <c:pt idx="9156">
                  <c:v>9,157.00</c:v>
                </c:pt>
                <c:pt idx="9157">
                  <c:v>9,157.99</c:v>
                </c:pt>
                <c:pt idx="9158">
                  <c:v>9,159.00</c:v>
                </c:pt>
                <c:pt idx="9159">
                  <c:v>9,160.00</c:v>
                </c:pt>
                <c:pt idx="9160">
                  <c:v>9,160.99</c:v>
                </c:pt>
                <c:pt idx="9161">
                  <c:v>9,162.00</c:v>
                </c:pt>
                <c:pt idx="9162">
                  <c:v>9,163.00</c:v>
                </c:pt>
                <c:pt idx="9163">
                  <c:v>9,163.99</c:v>
                </c:pt>
                <c:pt idx="9164">
                  <c:v>9,164.99</c:v>
                </c:pt>
                <c:pt idx="9165">
                  <c:v>9,166.00</c:v>
                </c:pt>
                <c:pt idx="9166">
                  <c:v>9,167.00</c:v>
                </c:pt>
                <c:pt idx="9167">
                  <c:v>9,167.99</c:v>
                </c:pt>
                <c:pt idx="9168">
                  <c:v>9,169.00</c:v>
                </c:pt>
                <c:pt idx="9169">
                  <c:v>9,170.00</c:v>
                </c:pt>
                <c:pt idx="9170">
                  <c:v>9,170.99</c:v>
                </c:pt>
                <c:pt idx="9171">
                  <c:v>9,172.00</c:v>
                </c:pt>
                <c:pt idx="9172">
                  <c:v>9,173.00</c:v>
                </c:pt>
                <c:pt idx="9173">
                  <c:v>9,173.99</c:v>
                </c:pt>
                <c:pt idx="9174">
                  <c:v>9,174.99</c:v>
                </c:pt>
                <c:pt idx="9175">
                  <c:v>9,176.00</c:v>
                </c:pt>
                <c:pt idx="9176">
                  <c:v>9,177.00</c:v>
                </c:pt>
                <c:pt idx="9177">
                  <c:v>9,177.99</c:v>
                </c:pt>
                <c:pt idx="9178">
                  <c:v>9,179.00</c:v>
                </c:pt>
                <c:pt idx="9179">
                  <c:v>9,180.00</c:v>
                </c:pt>
                <c:pt idx="9180">
                  <c:v>9,180.99</c:v>
                </c:pt>
                <c:pt idx="9181">
                  <c:v>9,181.99</c:v>
                </c:pt>
                <c:pt idx="9182">
                  <c:v>9,183.00</c:v>
                </c:pt>
                <c:pt idx="9183">
                  <c:v>9,184.00</c:v>
                </c:pt>
                <c:pt idx="9184">
                  <c:v>9,184.99</c:v>
                </c:pt>
                <c:pt idx="9185">
                  <c:v>9,186.00</c:v>
                </c:pt>
                <c:pt idx="9186">
                  <c:v>9,187.00</c:v>
                </c:pt>
                <c:pt idx="9187">
                  <c:v>9,187.99</c:v>
                </c:pt>
                <c:pt idx="9188">
                  <c:v>9,189.00</c:v>
                </c:pt>
                <c:pt idx="9189">
                  <c:v>9,190.00</c:v>
                </c:pt>
                <c:pt idx="9190">
                  <c:v>9,190.99</c:v>
                </c:pt>
                <c:pt idx="9191">
                  <c:v>9,191.99</c:v>
                </c:pt>
                <c:pt idx="9192">
                  <c:v>9,193.00</c:v>
                </c:pt>
                <c:pt idx="9193">
                  <c:v>9,194.00</c:v>
                </c:pt>
                <c:pt idx="9194">
                  <c:v>9,194.99</c:v>
                </c:pt>
                <c:pt idx="9195">
                  <c:v>9,196.00</c:v>
                </c:pt>
                <c:pt idx="9196">
                  <c:v>9,197.00</c:v>
                </c:pt>
                <c:pt idx="9197">
                  <c:v>9,197.99</c:v>
                </c:pt>
                <c:pt idx="9198">
                  <c:v>9,199.00</c:v>
                </c:pt>
                <c:pt idx="9199">
                  <c:v>9,200.00</c:v>
                </c:pt>
                <c:pt idx="9200">
                  <c:v>9,200.99</c:v>
                </c:pt>
                <c:pt idx="9201">
                  <c:v>9,201.99</c:v>
                </c:pt>
                <c:pt idx="9202">
                  <c:v>9,203.00</c:v>
                </c:pt>
                <c:pt idx="9203">
                  <c:v>9,204.00</c:v>
                </c:pt>
                <c:pt idx="9204">
                  <c:v>9,204.99</c:v>
                </c:pt>
                <c:pt idx="9205">
                  <c:v>9,206.00</c:v>
                </c:pt>
                <c:pt idx="9206">
                  <c:v>9,207.00</c:v>
                </c:pt>
                <c:pt idx="9207">
                  <c:v>9,207.99</c:v>
                </c:pt>
                <c:pt idx="9208">
                  <c:v>9,209.00</c:v>
                </c:pt>
                <c:pt idx="9209">
                  <c:v>9,210.00</c:v>
                </c:pt>
                <c:pt idx="9210">
                  <c:v>9,210.99</c:v>
                </c:pt>
                <c:pt idx="9211">
                  <c:v>9,211.99</c:v>
                </c:pt>
                <c:pt idx="9212">
                  <c:v>9,213.00</c:v>
                </c:pt>
                <c:pt idx="9213">
                  <c:v>9,214.00</c:v>
                </c:pt>
                <c:pt idx="9214">
                  <c:v>9,214.99</c:v>
                </c:pt>
                <c:pt idx="9215">
                  <c:v>9,216.00</c:v>
                </c:pt>
                <c:pt idx="9216">
                  <c:v>9,217.00</c:v>
                </c:pt>
                <c:pt idx="9217">
                  <c:v>9,217.99</c:v>
                </c:pt>
                <c:pt idx="9218">
                  <c:v>9,219.00</c:v>
                </c:pt>
                <c:pt idx="9219">
                  <c:v>9,220.00</c:v>
                </c:pt>
                <c:pt idx="9220">
                  <c:v>9,220.99</c:v>
                </c:pt>
                <c:pt idx="9221">
                  <c:v>9,221.99</c:v>
                </c:pt>
                <c:pt idx="9222">
                  <c:v>9,223.00</c:v>
                </c:pt>
                <c:pt idx="9223">
                  <c:v>9,224.00</c:v>
                </c:pt>
                <c:pt idx="9224">
                  <c:v>9,224.99</c:v>
                </c:pt>
                <c:pt idx="9225">
                  <c:v>9,226.00</c:v>
                </c:pt>
                <c:pt idx="9226">
                  <c:v>9,227.00</c:v>
                </c:pt>
                <c:pt idx="9227">
                  <c:v>9,227.99</c:v>
                </c:pt>
                <c:pt idx="9228">
                  <c:v>9,228.99</c:v>
                </c:pt>
                <c:pt idx="9229">
                  <c:v>9,230.00</c:v>
                </c:pt>
                <c:pt idx="9230">
                  <c:v>9,231.00</c:v>
                </c:pt>
                <c:pt idx="9231">
                  <c:v>9,231.99</c:v>
                </c:pt>
                <c:pt idx="9232">
                  <c:v>9,233.00</c:v>
                </c:pt>
                <c:pt idx="9233">
                  <c:v>9,234.00</c:v>
                </c:pt>
                <c:pt idx="9234">
                  <c:v>9,234.99</c:v>
                </c:pt>
                <c:pt idx="9235">
                  <c:v>9,236.00</c:v>
                </c:pt>
                <c:pt idx="9236">
                  <c:v>9,237.00</c:v>
                </c:pt>
                <c:pt idx="9237">
                  <c:v>9,237.99</c:v>
                </c:pt>
                <c:pt idx="9238">
                  <c:v>9,238.99</c:v>
                </c:pt>
                <c:pt idx="9239">
                  <c:v>9,240.00</c:v>
                </c:pt>
                <c:pt idx="9240">
                  <c:v>9,241.00</c:v>
                </c:pt>
                <c:pt idx="9241">
                  <c:v>9,241.99</c:v>
                </c:pt>
                <c:pt idx="9242">
                  <c:v>9,243.00</c:v>
                </c:pt>
                <c:pt idx="9243">
                  <c:v>9,244.00</c:v>
                </c:pt>
                <c:pt idx="9244">
                  <c:v>9,244.99</c:v>
                </c:pt>
                <c:pt idx="9245">
                  <c:v>9,246.00</c:v>
                </c:pt>
                <c:pt idx="9246">
                  <c:v>9,247.00</c:v>
                </c:pt>
                <c:pt idx="9247">
                  <c:v>9,247.99</c:v>
                </c:pt>
                <c:pt idx="9248">
                  <c:v>9,248.99</c:v>
                </c:pt>
                <c:pt idx="9249">
                  <c:v>9,250.00</c:v>
                </c:pt>
                <c:pt idx="9250">
                  <c:v>9,251.00</c:v>
                </c:pt>
                <c:pt idx="9251">
                  <c:v>9,251.99</c:v>
                </c:pt>
                <c:pt idx="9252">
                  <c:v>9,253.00</c:v>
                </c:pt>
                <c:pt idx="9253">
                  <c:v>9,254.00</c:v>
                </c:pt>
                <c:pt idx="9254">
                  <c:v>9,254.99</c:v>
                </c:pt>
                <c:pt idx="9255">
                  <c:v>9,256.00</c:v>
                </c:pt>
                <c:pt idx="9256">
                  <c:v>9,257.00</c:v>
                </c:pt>
                <c:pt idx="9257">
                  <c:v>9,257.99</c:v>
                </c:pt>
                <c:pt idx="9258">
                  <c:v>9,258.99</c:v>
                </c:pt>
                <c:pt idx="9259">
                  <c:v>9,260.00</c:v>
                </c:pt>
                <c:pt idx="9260">
                  <c:v>9,261.00</c:v>
                </c:pt>
                <c:pt idx="9261">
                  <c:v>9,261.99</c:v>
                </c:pt>
                <c:pt idx="9262">
                  <c:v>9,263.00</c:v>
                </c:pt>
                <c:pt idx="9263">
                  <c:v>9,264.00</c:v>
                </c:pt>
                <c:pt idx="9264">
                  <c:v>9,264.99</c:v>
                </c:pt>
                <c:pt idx="9265">
                  <c:v>9,266.00</c:v>
                </c:pt>
                <c:pt idx="9266">
                  <c:v>9,267.00</c:v>
                </c:pt>
                <c:pt idx="9267">
                  <c:v>9,267.99</c:v>
                </c:pt>
                <c:pt idx="9268">
                  <c:v>9,268.99</c:v>
                </c:pt>
                <c:pt idx="9269">
                  <c:v>9,270.00</c:v>
                </c:pt>
                <c:pt idx="9270">
                  <c:v>9,271.00</c:v>
                </c:pt>
                <c:pt idx="9271">
                  <c:v>9,271.99</c:v>
                </c:pt>
                <c:pt idx="9272">
                  <c:v>9,273.00</c:v>
                </c:pt>
                <c:pt idx="9273">
                  <c:v>9,274.00</c:v>
                </c:pt>
                <c:pt idx="9274">
                  <c:v>9,274.99</c:v>
                </c:pt>
                <c:pt idx="9275">
                  <c:v>9,275.99</c:v>
                </c:pt>
                <c:pt idx="9276">
                  <c:v>9,277.00</c:v>
                </c:pt>
                <c:pt idx="9277">
                  <c:v>9,277.99</c:v>
                </c:pt>
                <c:pt idx="9278">
                  <c:v>9,278.99</c:v>
                </c:pt>
                <c:pt idx="9279">
                  <c:v>9,280.00</c:v>
                </c:pt>
                <c:pt idx="9280">
                  <c:v>9,281.00</c:v>
                </c:pt>
                <c:pt idx="9281">
                  <c:v>9,281.99</c:v>
                </c:pt>
                <c:pt idx="9282">
                  <c:v>9,283.00</c:v>
                </c:pt>
                <c:pt idx="9283">
                  <c:v>9,284.00</c:v>
                </c:pt>
                <c:pt idx="9284">
                  <c:v>9,284.99</c:v>
                </c:pt>
                <c:pt idx="9285">
                  <c:v>9,285.99</c:v>
                </c:pt>
                <c:pt idx="9286">
                  <c:v>9,287.00</c:v>
                </c:pt>
                <c:pt idx="9287">
                  <c:v>9,288.00</c:v>
                </c:pt>
                <c:pt idx="9288">
                  <c:v>9,288.99</c:v>
                </c:pt>
                <c:pt idx="9289">
                  <c:v>9,290.00</c:v>
                </c:pt>
                <c:pt idx="9290">
                  <c:v>9,291.00</c:v>
                </c:pt>
                <c:pt idx="9291">
                  <c:v>9,291.99</c:v>
                </c:pt>
                <c:pt idx="9292">
                  <c:v>9,293.00</c:v>
                </c:pt>
                <c:pt idx="9293">
                  <c:v>9,294.00</c:v>
                </c:pt>
                <c:pt idx="9294">
                  <c:v>9,294.99</c:v>
                </c:pt>
                <c:pt idx="9295">
                  <c:v>9,295.99</c:v>
                </c:pt>
                <c:pt idx="9296">
                  <c:v>9,297.00</c:v>
                </c:pt>
                <c:pt idx="9297">
                  <c:v>9,298.00</c:v>
                </c:pt>
                <c:pt idx="9298">
                  <c:v>9,298.99</c:v>
                </c:pt>
                <c:pt idx="9299">
                  <c:v>9,300.00</c:v>
                </c:pt>
                <c:pt idx="9300">
                  <c:v>9,301.00</c:v>
                </c:pt>
                <c:pt idx="9301">
                  <c:v>9,301.99</c:v>
                </c:pt>
                <c:pt idx="9302">
                  <c:v>9,302.99</c:v>
                </c:pt>
                <c:pt idx="9303">
                  <c:v>9,304.00</c:v>
                </c:pt>
                <c:pt idx="9304">
                  <c:v>9,305.00</c:v>
                </c:pt>
                <c:pt idx="9305">
                  <c:v>9,305.99</c:v>
                </c:pt>
                <c:pt idx="9306">
                  <c:v>9,307.00</c:v>
                </c:pt>
                <c:pt idx="9307">
                  <c:v>9,308.00</c:v>
                </c:pt>
                <c:pt idx="9308">
                  <c:v>9,308.99</c:v>
                </c:pt>
                <c:pt idx="9309">
                  <c:v>9,310.00</c:v>
                </c:pt>
                <c:pt idx="9310">
                  <c:v>9,311.00</c:v>
                </c:pt>
                <c:pt idx="9311">
                  <c:v>9,311.99</c:v>
                </c:pt>
                <c:pt idx="9312">
                  <c:v>9,312.99</c:v>
                </c:pt>
                <c:pt idx="9313">
                  <c:v>9,314.00</c:v>
                </c:pt>
                <c:pt idx="9314">
                  <c:v>9,315.00</c:v>
                </c:pt>
                <c:pt idx="9315">
                  <c:v>9,315.99</c:v>
                </c:pt>
                <c:pt idx="9316">
                  <c:v>9,317.00</c:v>
                </c:pt>
                <c:pt idx="9317">
                  <c:v>9,318.00</c:v>
                </c:pt>
                <c:pt idx="9318">
                  <c:v>9,318.99</c:v>
                </c:pt>
                <c:pt idx="9319">
                  <c:v>9,320.00</c:v>
                </c:pt>
                <c:pt idx="9320">
                  <c:v>9,321.00</c:v>
                </c:pt>
                <c:pt idx="9321">
                  <c:v>9,321.99</c:v>
                </c:pt>
                <c:pt idx="9322">
                  <c:v>9,322.99</c:v>
                </c:pt>
                <c:pt idx="9323">
                  <c:v>9,324.00</c:v>
                </c:pt>
                <c:pt idx="9324">
                  <c:v>9,325.00</c:v>
                </c:pt>
                <c:pt idx="9325">
                  <c:v>9,325.99</c:v>
                </c:pt>
                <c:pt idx="9326">
                  <c:v>9,327.00</c:v>
                </c:pt>
                <c:pt idx="9327">
                  <c:v>9,328.00</c:v>
                </c:pt>
                <c:pt idx="9328">
                  <c:v>9,328.99</c:v>
                </c:pt>
                <c:pt idx="9329">
                  <c:v>9,330.00</c:v>
                </c:pt>
                <c:pt idx="9330">
                  <c:v>9,331.00</c:v>
                </c:pt>
                <c:pt idx="9331">
                  <c:v>9,331.99</c:v>
                </c:pt>
                <c:pt idx="9332">
                  <c:v>9,332.99</c:v>
                </c:pt>
                <c:pt idx="9333">
                  <c:v>9,334.00</c:v>
                </c:pt>
                <c:pt idx="9334">
                  <c:v>9,335.00</c:v>
                </c:pt>
                <c:pt idx="9335">
                  <c:v>9,335.99</c:v>
                </c:pt>
                <c:pt idx="9336">
                  <c:v>9,337.00</c:v>
                </c:pt>
                <c:pt idx="9337">
                  <c:v>9,338.00</c:v>
                </c:pt>
                <c:pt idx="9338">
                  <c:v>9,338.99</c:v>
                </c:pt>
                <c:pt idx="9339">
                  <c:v>9,339.99</c:v>
                </c:pt>
                <c:pt idx="9340">
                  <c:v>9,341.00</c:v>
                </c:pt>
                <c:pt idx="9341">
                  <c:v>9,342.00</c:v>
                </c:pt>
                <c:pt idx="9342">
                  <c:v>9,342.99</c:v>
                </c:pt>
                <c:pt idx="9343">
                  <c:v>9,344.00</c:v>
                </c:pt>
                <c:pt idx="9344">
                  <c:v>9,345.00</c:v>
                </c:pt>
                <c:pt idx="9345">
                  <c:v>9,345.99</c:v>
                </c:pt>
                <c:pt idx="9346">
                  <c:v>9,347.00</c:v>
                </c:pt>
                <c:pt idx="9347">
                  <c:v>9,348.00</c:v>
                </c:pt>
                <c:pt idx="9348">
                  <c:v>9,348.99</c:v>
                </c:pt>
                <c:pt idx="9349">
                  <c:v>9,349.99</c:v>
                </c:pt>
                <c:pt idx="9350">
                  <c:v>9,351.00</c:v>
                </c:pt>
                <c:pt idx="9351">
                  <c:v>9,352.00</c:v>
                </c:pt>
                <c:pt idx="9352">
                  <c:v>9,352.99</c:v>
                </c:pt>
                <c:pt idx="9353">
                  <c:v>9,354.00</c:v>
                </c:pt>
                <c:pt idx="9354">
                  <c:v>9,355.00</c:v>
                </c:pt>
                <c:pt idx="9355">
                  <c:v>9,355.99</c:v>
                </c:pt>
                <c:pt idx="9356">
                  <c:v>9,357.00</c:v>
                </c:pt>
                <c:pt idx="9357">
                  <c:v>9,358.00</c:v>
                </c:pt>
                <c:pt idx="9358">
                  <c:v>9,358.99</c:v>
                </c:pt>
                <c:pt idx="9359">
                  <c:v>9,359.99</c:v>
                </c:pt>
                <c:pt idx="9360">
                  <c:v>9,361.00</c:v>
                </c:pt>
                <c:pt idx="9361">
                  <c:v>9,362.00</c:v>
                </c:pt>
                <c:pt idx="9362">
                  <c:v>9,362.99</c:v>
                </c:pt>
                <c:pt idx="9363">
                  <c:v>9,364.00</c:v>
                </c:pt>
                <c:pt idx="9364">
                  <c:v>9,365.00</c:v>
                </c:pt>
                <c:pt idx="9365">
                  <c:v>9,365.99</c:v>
                </c:pt>
                <c:pt idx="9366">
                  <c:v>9,367.00</c:v>
                </c:pt>
                <c:pt idx="9367">
                  <c:v>9,368.00</c:v>
                </c:pt>
                <c:pt idx="9368">
                  <c:v>9,368.99</c:v>
                </c:pt>
                <c:pt idx="9369">
                  <c:v>9,369.99</c:v>
                </c:pt>
                <c:pt idx="9370">
                  <c:v>9,371.00</c:v>
                </c:pt>
                <c:pt idx="9371">
                  <c:v>9,372.00</c:v>
                </c:pt>
                <c:pt idx="9372">
                  <c:v>9,372.99</c:v>
                </c:pt>
                <c:pt idx="9373">
                  <c:v>9,374.00</c:v>
                </c:pt>
                <c:pt idx="9374">
                  <c:v>9,375.00</c:v>
                </c:pt>
                <c:pt idx="9375">
                  <c:v>9,375.99</c:v>
                </c:pt>
                <c:pt idx="9376">
                  <c:v>9,377.00</c:v>
                </c:pt>
                <c:pt idx="9377">
                  <c:v>9,378.00</c:v>
                </c:pt>
                <c:pt idx="9378">
                  <c:v>9,378.99</c:v>
                </c:pt>
                <c:pt idx="9379">
                  <c:v>9,379.99</c:v>
                </c:pt>
                <c:pt idx="9380">
                  <c:v>9,381.00</c:v>
                </c:pt>
                <c:pt idx="9381">
                  <c:v>9,382.00</c:v>
                </c:pt>
                <c:pt idx="9382">
                  <c:v>9,382.99</c:v>
                </c:pt>
                <c:pt idx="9383">
                  <c:v>9,384.00</c:v>
                </c:pt>
                <c:pt idx="9384">
                  <c:v>9,385.00</c:v>
                </c:pt>
                <c:pt idx="9385">
                  <c:v>9,385.99</c:v>
                </c:pt>
                <c:pt idx="9386">
                  <c:v>9,386.99</c:v>
                </c:pt>
                <c:pt idx="9387">
                  <c:v>9,388.00</c:v>
                </c:pt>
                <c:pt idx="9388">
                  <c:v>9,389.00</c:v>
                </c:pt>
                <c:pt idx="9389">
                  <c:v>9,389.99</c:v>
                </c:pt>
                <c:pt idx="9390">
                  <c:v>9,391.00</c:v>
                </c:pt>
                <c:pt idx="9391">
                  <c:v>9,392.00</c:v>
                </c:pt>
                <c:pt idx="9392">
                  <c:v>9,392.99</c:v>
                </c:pt>
                <c:pt idx="9393">
                  <c:v>9,394.00</c:v>
                </c:pt>
                <c:pt idx="9394">
                  <c:v>9,395.00</c:v>
                </c:pt>
                <c:pt idx="9395">
                  <c:v>9,395.99</c:v>
                </c:pt>
                <c:pt idx="9396">
                  <c:v>9,396.99</c:v>
                </c:pt>
                <c:pt idx="9397">
                  <c:v>9,398.00</c:v>
                </c:pt>
                <c:pt idx="9398">
                  <c:v>9,399.00</c:v>
                </c:pt>
                <c:pt idx="9399">
                  <c:v>9,399.99</c:v>
                </c:pt>
                <c:pt idx="9400">
                  <c:v>9,401.00</c:v>
                </c:pt>
                <c:pt idx="9401">
                  <c:v>9,402.00</c:v>
                </c:pt>
                <c:pt idx="9402">
                  <c:v>9,402.99</c:v>
                </c:pt>
                <c:pt idx="9403">
                  <c:v>9,404.00</c:v>
                </c:pt>
                <c:pt idx="9404">
                  <c:v>9,405.00</c:v>
                </c:pt>
                <c:pt idx="9405">
                  <c:v>9,405.99</c:v>
                </c:pt>
                <c:pt idx="9406">
                  <c:v>9,406.99</c:v>
                </c:pt>
                <c:pt idx="9407">
                  <c:v>9,408.00</c:v>
                </c:pt>
                <c:pt idx="9408">
                  <c:v>9,409.00</c:v>
                </c:pt>
                <c:pt idx="9409">
                  <c:v>9,409.99</c:v>
                </c:pt>
                <c:pt idx="9410">
                  <c:v>9,411.00</c:v>
                </c:pt>
                <c:pt idx="9411">
                  <c:v>9,412.00</c:v>
                </c:pt>
                <c:pt idx="9412">
                  <c:v>9,412.99</c:v>
                </c:pt>
                <c:pt idx="9413">
                  <c:v>9,414.00</c:v>
                </c:pt>
                <c:pt idx="9414">
                  <c:v>9,415.00</c:v>
                </c:pt>
                <c:pt idx="9415">
                  <c:v>9,415.99</c:v>
                </c:pt>
                <c:pt idx="9416">
                  <c:v>9,416.99</c:v>
                </c:pt>
                <c:pt idx="9417">
                  <c:v>9,418.00</c:v>
                </c:pt>
                <c:pt idx="9418">
                  <c:v>9,419.00</c:v>
                </c:pt>
                <c:pt idx="9419">
                  <c:v>9,419.99</c:v>
                </c:pt>
                <c:pt idx="9420">
                  <c:v>9,421.00</c:v>
                </c:pt>
                <c:pt idx="9421">
                  <c:v>9,422.00</c:v>
                </c:pt>
                <c:pt idx="9422">
                  <c:v>9,422.99</c:v>
                </c:pt>
                <c:pt idx="9423">
                  <c:v>9,423.99</c:v>
                </c:pt>
                <c:pt idx="9424">
                  <c:v>9,425.00</c:v>
                </c:pt>
                <c:pt idx="9425">
                  <c:v>9,425.99</c:v>
                </c:pt>
                <c:pt idx="9426">
                  <c:v>9,426.99</c:v>
                </c:pt>
                <c:pt idx="9427">
                  <c:v>9,428.00</c:v>
                </c:pt>
                <c:pt idx="9428">
                  <c:v>9,429.00</c:v>
                </c:pt>
                <c:pt idx="9429">
                  <c:v>9,429.99</c:v>
                </c:pt>
                <c:pt idx="9430">
                  <c:v>9,431.00</c:v>
                </c:pt>
                <c:pt idx="9431">
                  <c:v>9,432.00</c:v>
                </c:pt>
                <c:pt idx="9432">
                  <c:v>9,432.99</c:v>
                </c:pt>
                <c:pt idx="9433">
                  <c:v>9,433.99</c:v>
                </c:pt>
                <c:pt idx="9434">
                  <c:v>9,435.00</c:v>
                </c:pt>
                <c:pt idx="9435">
                  <c:v>9,436.00</c:v>
                </c:pt>
                <c:pt idx="9436">
                  <c:v>9,436.99</c:v>
                </c:pt>
                <c:pt idx="9437">
                  <c:v>9,438.00</c:v>
                </c:pt>
                <c:pt idx="9438">
                  <c:v>9,439.00</c:v>
                </c:pt>
                <c:pt idx="9439">
                  <c:v>9,439.99</c:v>
                </c:pt>
                <c:pt idx="9440">
                  <c:v>9,441.00</c:v>
                </c:pt>
                <c:pt idx="9441">
                  <c:v>9,442.00</c:v>
                </c:pt>
                <c:pt idx="9442">
                  <c:v>9,442.99</c:v>
                </c:pt>
                <c:pt idx="9443">
                  <c:v>9,443.99</c:v>
                </c:pt>
                <c:pt idx="9444">
                  <c:v>9,445.00</c:v>
                </c:pt>
                <c:pt idx="9445">
                  <c:v>9,446.00</c:v>
                </c:pt>
                <c:pt idx="9446">
                  <c:v>9,446.99</c:v>
                </c:pt>
                <c:pt idx="9447">
                  <c:v>9,448.00</c:v>
                </c:pt>
                <c:pt idx="9448">
                  <c:v>9,449.00</c:v>
                </c:pt>
                <c:pt idx="9449">
                  <c:v>9,449.99</c:v>
                </c:pt>
                <c:pt idx="9450">
                  <c:v>9,451.00</c:v>
                </c:pt>
                <c:pt idx="9451">
                  <c:v>9,452.00</c:v>
                </c:pt>
                <c:pt idx="9452">
                  <c:v>9,452.99</c:v>
                </c:pt>
                <c:pt idx="9453">
                  <c:v>9,453.99</c:v>
                </c:pt>
                <c:pt idx="9454">
                  <c:v>9,455.00</c:v>
                </c:pt>
                <c:pt idx="9455">
                  <c:v>9,456.00</c:v>
                </c:pt>
                <c:pt idx="9456">
                  <c:v>9,456.99</c:v>
                </c:pt>
                <c:pt idx="9457">
                  <c:v>9,458.00</c:v>
                </c:pt>
                <c:pt idx="9458">
                  <c:v>9,459.00</c:v>
                </c:pt>
                <c:pt idx="9459">
                  <c:v>9,459.99</c:v>
                </c:pt>
                <c:pt idx="9460">
                  <c:v>9,461.00</c:v>
                </c:pt>
                <c:pt idx="9461">
                  <c:v>9,462.00</c:v>
                </c:pt>
                <c:pt idx="9462">
                  <c:v>9,462.99</c:v>
                </c:pt>
                <c:pt idx="9463">
                  <c:v>9,463.99</c:v>
                </c:pt>
                <c:pt idx="9464">
                  <c:v>9,465.00</c:v>
                </c:pt>
                <c:pt idx="9465">
                  <c:v>9,466.00</c:v>
                </c:pt>
                <c:pt idx="9466">
                  <c:v>9,466.99</c:v>
                </c:pt>
                <c:pt idx="9467">
                  <c:v>9,468.00</c:v>
                </c:pt>
                <c:pt idx="9468">
                  <c:v>9,469.00</c:v>
                </c:pt>
                <c:pt idx="9469">
                  <c:v>9,469.99</c:v>
                </c:pt>
                <c:pt idx="9470">
                  <c:v>9,471.00</c:v>
                </c:pt>
                <c:pt idx="9471">
                  <c:v>9,472.00</c:v>
                </c:pt>
                <c:pt idx="9472">
                  <c:v>9,472.99</c:v>
                </c:pt>
                <c:pt idx="9473">
                  <c:v>9,473.99</c:v>
                </c:pt>
                <c:pt idx="9474">
                  <c:v>9,475.00</c:v>
                </c:pt>
                <c:pt idx="9475">
                  <c:v>9,476.00</c:v>
                </c:pt>
                <c:pt idx="9476">
                  <c:v>9,476.99</c:v>
                </c:pt>
                <c:pt idx="9477">
                  <c:v>9,478.00</c:v>
                </c:pt>
                <c:pt idx="9478">
                  <c:v>9,479.00</c:v>
                </c:pt>
                <c:pt idx="9479">
                  <c:v>9,479.99</c:v>
                </c:pt>
                <c:pt idx="9480">
                  <c:v>9,480.99</c:v>
                </c:pt>
                <c:pt idx="9481">
                  <c:v>9,482.00</c:v>
                </c:pt>
                <c:pt idx="9482">
                  <c:v>9,483.00</c:v>
                </c:pt>
                <c:pt idx="9483">
                  <c:v>9,483.99</c:v>
                </c:pt>
                <c:pt idx="9484">
                  <c:v>9,485.00</c:v>
                </c:pt>
                <c:pt idx="9485">
                  <c:v>9,486.00</c:v>
                </c:pt>
                <c:pt idx="9486">
                  <c:v>9,486.99</c:v>
                </c:pt>
                <c:pt idx="9487">
                  <c:v>9,488.00</c:v>
                </c:pt>
                <c:pt idx="9488">
                  <c:v>9,489.00</c:v>
                </c:pt>
                <c:pt idx="9489">
                  <c:v>9,489.99</c:v>
                </c:pt>
                <c:pt idx="9490">
                  <c:v>9,490.99</c:v>
                </c:pt>
                <c:pt idx="9491">
                  <c:v>9,492.00</c:v>
                </c:pt>
                <c:pt idx="9492">
                  <c:v>9,493.00</c:v>
                </c:pt>
                <c:pt idx="9493">
                  <c:v>9,493.99</c:v>
                </c:pt>
                <c:pt idx="9494">
                  <c:v>9,495.00</c:v>
                </c:pt>
                <c:pt idx="9495">
                  <c:v>9,496.00</c:v>
                </c:pt>
                <c:pt idx="9496">
                  <c:v>9,496.99</c:v>
                </c:pt>
                <c:pt idx="9497">
                  <c:v>9,498.00</c:v>
                </c:pt>
                <c:pt idx="9498">
                  <c:v>9,499.00</c:v>
                </c:pt>
                <c:pt idx="9499">
                  <c:v>9,499.99</c:v>
                </c:pt>
                <c:pt idx="9500">
                  <c:v>9,500.99</c:v>
                </c:pt>
                <c:pt idx="9501">
                  <c:v>9,502.00</c:v>
                </c:pt>
                <c:pt idx="9502">
                  <c:v>9,503.00</c:v>
                </c:pt>
                <c:pt idx="9503">
                  <c:v>9,503.99</c:v>
                </c:pt>
                <c:pt idx="9504">
                  <c:v>9,505.00</c:v>
                </c:pt>
                <c:pt idx="9505">
                  <c:v>9,506.00</c:v>
                </c:pt>
                <c:pt idx="9506">
                  <c:v>9,506.99</c:v>
                </c:pt>
                <c:pt idx="9507">
                  <c:v>9,508.00</c:v>
                </c:pt>
                <c:pt idx="9508">
                  <c:v>9,509.00</c:v>
                </c:pt>
                <c:pt idx="9509">
                  <c:v>9,509.99</c:v>
                </c:pt>
                <c:pt idx="9510">
                  <c:v>9,510.99</c:v>
                </c:pt>
                <c:pt idx="9511">
                  <c:v>9,512.00</c:v>
                </c:pt>
                <c:pt idx="9512">
                  <c:v>9,513.00</c:v>
                </c:pt>
                <c:pt idx="9513">
                  <c:v>9,513.99</c:v>
                </c:pt>
                <c:pt idx="9514">
                  <c:v>9,515.00</c:v>
                </c:pt>
                <c:pt idx="9515">
                  <c:v>9,516.00</c:v>
                </c:pt>
                <c:pt idx="9516">
                  <c:v>9,516.99</c:v>
                </c:pt>
                <c:pt idx="9517">
                  <c:v>9,518.00</c:v>
                </c:pt>
                <c:pt idx="9518">
                  <c:v>9,519.00</c:v>
                </c:pt>
                <c:pt idx="9519">
                  <c:v>9,519.99</c:v>
                </c:pt>
                <c:pt idx="9520">
                  <c:v>9,520.99</c:v>
                </c:pt>
                <c:pt idx="9521">
                  <c:v>9,522.00</c:v>
                </c:pt>
                <c:pt idx="9522">
                  <c:v>9,523.00</c:v>
                </c:pt>
                <c:pt idx="9523">
                  <c:v>9,523.99</c:v>
                </c:pt>
                <c:pt idx="9524">
                  <c:v>9,525.00</c:v>
                </c:pt>
                <c:pt idx="9525">
                  <c:v>9,526.00</c:v>
                </c:pt>
                <c:pt idx="9526">
                  <c:v>9,526.99</c:v>
                </c:pt>
                <c:pt idx="9527">
                  <c:v>9,527.99</c:v>
                </c:pt>
                <c:pt idx="9528">
                  <c:v>9,529.00</c:v>
                </c:pt>
                <c:pt idx="9529">
                  <c:v>9,530.00</c:v>
                </c:pt>
                <c:pt idx="9530">
                  <c:v>9,530.99</c:v>
                </c:pt>
                <c:pt idx="9531">
                  <c:v>9,532.00</c:v>
                </c:pt>
                <c:pt idx="9532">
                  <c:v>9,533.00</c:v>
                </c:pt>
                <c:pt idx="9533">
                  <c:v>9,533.99</c:v>
                </c:pt>
                <c:pt idx="9534">
                  <c:v>9,535.00</c:v>
                </c:pt>
                <c:pt idx="9535">
                  <c:v>9,536.00</c:v>
                </c:pt>
                <c:pt idx="9536">
                  <c:v>9,536.99</c:v>
                </c:pt>
                <c:pt idx="9537">
                  <c:v>9,537.99</c:v>
                </c:pt>
                <c:pt idx="9538">
                  <c:v>9,539.00</c:v>
                </c:pt>
                <c:pt idx="9539">
                  <c:v>9,540.00</c:v>
                </c:pt>
                <c:pt idx="9540">
                  <c:v>9,540.99</c:v>
                </c:pt>
                <c:pt idx="9541">
                  <c:v>9,542.00</c:v>
                </c:pt>
                <c:pt idx="9542">
                  <c:v>9,543.00</c:v>
                </c:pt>
                <c:pt idx="9543">
                  <c:v>9,543.99</c:v>
                </c:pt>
                <c:pt idx="9544">
                  <c:v>9,545.00</c:v>
                </c:pt>
                <c:pt idx="9545">
                  <c:v>9,546.00</c:v>
                </c:pt>
                <c:pt idx="9546">
                  <c:v>9,546.99</c:v>
                </c:pt>
                <c:pt idx="9547">
                  <c:v>9,547.99</c:v>
                </c:pt>
                <c:pt idx="9548">
                  <c:v>9,549.00</c:v>
                </c:pt>
                <c:pt idx="9549">
                  <c:v>9,550.00</c:v>
                </c:pt>
                <c:pt idx="9550">
                  <c:v>9,550.99</c:v>
                </c:pt>
                <c:pt idx="9551">
                  <c:v>9,552.00</c:v>
                </c:pt>
                <c:pt idx="9552">
                  <c:v>9,553.00</c:v>
                </c:pt>
                <c:pt idx="9553">
                  <c:v>9,553.99</c:v>
                </c:pt>
                <c:pt idx="9554">
                  <c:v>9,555.00</c:v>
                </c:pt>
                <c:pt idx="9555">
                  <c:v>9,556.00</c:v>
                </c:pt>
                <c:pt idx="9556">
                  <c:v>9,556.99</c:v>
                </c:pt>
                <c:pt idx="9557">
                  <c:v>9,557.99</c:v>
                </c:pt>
                <c:pt idx="9558">
                  <c:v>9,559.00</c:v>
                </c:pt>
                <c:pt idx="9559">
                  <c:v>9,560.00</c:v>
                </c:pt>
                <c:pt idx="9560">
                  <c:v>9,560.99</c:v>
                </c:pt>
                <c:pt idx="9561">
                  <c:v>9,562.00</c:v>
                </c:pt>
                <c:pt idx="9562">
                  <c:v>9,563.00</c:v>
                </c:pt>
                <c:pt idx="9563">
                  <c:v>9,563.99</c:v>
                </c:pt>
                <c:pt idx="9564">
                  <c:v>9,565.00</c:v>
                </c:pt>
                <c:pt idx="9565">
                  <c:v>9,566.00</c:v>
                </c:pt>
                <c:pt idx="9566">
                  <c:v>9,566.99</c:v>
                </c:pt>
                <c:pt idx="9567">
                  <c:v>9,567.99</c:v>
                </c:pt>
                <c:pt idx="9568">
                  <c:v>9,569.00</c:v>
                </c:pt>
                <c:pt idx="9569">
                  <c:v>9,570.00</c:v>
                </c:pt>
                <c:pt idx="9570">
                  <c:v>9,570.99</c:v>
                </c:pt>
                <c:pt idx="9571">
                  <c:v>9,572.00</c:v>
                </c:pt>
                <c:pt idx="9572">
                  <c:v>9,573.00</c:v>
                </c:pt>
                <c:pt idx="9573">
                  <c:v>9,573.99</c:v>
                </c:pt>
                <c:pt idx="9574">
                  <c:v>9,574.99</c:v>
                </c:pt>
                <c:pt idx="9575">
                  <c:v>9,576.00</c:v>
                </c:pt>
                <c:pt idx="9576">
                  <c:v>9,576.99</c:v>
                </c:pt>
                <c:pt idx="9577">
                  <c:v>9,577.99</c:v>
                </c:pt>
                <c:pt idx="9578">
                  <c:v>9,579.00</c:v>
                </c:pt>
                <c:pt idx="9579">
                  <c:v>9,580.00</c:v>
                </c:pt>
                <c:pt idx="9580">
                  <c:v>9,580.99</c:v>
                </c:pt>
                <c:pt idx="9581">
                  <c:v>9,582.00</c:v>
                </c:pt>
                <c:pt idx="9582">
                  <c:v>9,583.00</c:v>
                </c:pt>
                <c:pt idx="9583">
                  <c:v>9,583.99</c:v>
                </c:pt>
                <c:pt idx="9584">
                  <c:v>9,584.99</c:v>
                </c:pt>
                <c:pt idx="9585">
                  <c:v>9,586.00</c:v>
                </c:pt>
                <c:pt idx="9586">
                  <c:v>9,587.00</c:v>
                </c:pt>
                <c:pt idx="9587">
                  <c:v>9,587.99</c:v>
                </c:pt>
                <c:pt idx="9588">
                  <c:v>9,589.00</c:v>
                </c:pt>
                <c:pt idx="9589">
                  <c:v>9,590.00</c:v>
                </c:pt>
                <c:pt idx="9590">
                  <c:v>9,590.99</c:v>
                </c:pt>
                <c:pt idx="9591">
                  <c:v>9,592.00</c:v>
                </c:pt>
                <c:pt idx="9592">
                  <c:v>9,593.00</c:v>
                </c:pt>
                <c:pt idx="9593">
                  <c:v>9,593.99</c:v>
                </c:pt>
                <c:pt idx="9594">
                  <c:v>9,594.99</c:v>
                </c:pt>
                <c:pt idx="9595">
                  <c:v>9,596.00</c:v>
                </c:pt>
                <c:pt idx="9596">
                  <c:v>9,597.00</c:v>
                </c:pt>
                <c:pt idx="9597">
                  <c:v>9,597.99</c:v>
                </c:pt>
                <c:pt idx="9598">
                  <c:v>9,599.00</c:v>
                </c:pt>
                <c:pt idx="9599">
                  <c:v>9,600.00</c:v>
                </c:pt>
                <c:pt idx="9600">
                  <c:v>9,600.99</c:v>
                </c:pt>
                <c:pt idx="9601">
                  <c:v>9,602.00</c:v>
                </c:pt>
                <c:pt idx="9602">
                  <c:v>9,603.00</c:v>
                </c:pt>
                <c:pt idx="9603">
                  <c:v>9,603.99</c:v>
                </c:pt>
                <c:pt idx="9604">
                  <c:v>9,604.99</c:v>
                </c:pt>
                <c:pt idx="9605">
                  <c:v>9,606.00</c:v>
                </c:pt>
                <c:pt idx="9606">
                  <c:v>9,607.00</c:v>
                </c:pt>
                <c:pt idx="9607">
                  <c:v>9,607.99</c:v>
                </c:pt>
                <c:pt idx="9608">
                  <c:v>9,609.00</c:v>
                </c:pt>
                <c:pt idx="9609">
                  <c:v>9,610.00</c:v>
                </c:pt>
                <c:pt idx="9610">
                  <c:v>9,610.99</c:v>
                </c:pt>
                <c:pt idx="9611">
                  <c:v>9,612.00</c:v>
                </c:pt>
                <c:pt idx="9612">
                  <c:v>9,613.00</c:v>
                </c:pt>
                <c:pt idx="9613">
                  <c:v>9,613.99</c:v>
                </c:pt>
                <c:pt idx="9614">
                  <c:v>9,614.99</c:v>
                </c:pt>
                <c:pt idx="9615">
                  <c:v>9,616.00</c:v>
                </c:pt>
                <c:pt idx="9616">
                  <c:v>9,617.00</c:v>
                </c:pt>
                <c:pt idx="9617">
                  <c:v>9,617.99</c:v>
                </c:pt>
                <c:pt idx="9618">
                  <c:v>9,619.00</c:v>
                </c:pt>
                <c:pt idx="9619">
                  <c:v>9,620.00</c:v>
                </c:pt>
                <c:pt idx="9620">
                  <c:v>9,620.99</c:v>
                </c:pt>
                <c:pt idx="9621">
                  <c:v>9,622.00</c:v>
                </c:pt>
                <c:pt idx="9622">
                  <c:v>9,623.00</c:v>
                </c:pt>
                <c:pt idx="9623">
                  <c:v>9,623.99</c:v>
                </c:pt>
                <c:pt idx="9624">
                  <c:v>9,624.99</c:v>
                </c:pt>
                <c:pt idx="9625">
                  <c:v>9,626.00</c:v>
                </c:pt>
                <c:pt idx="9626">
                  <c:v>9,627.00</c:v>
                </c:pt>
                <c:pt idx="9627">
                  <c:v>9,627.99</c:v>
                </c:pt>
                <c:pt idx="9628">
                  <c:v>9,629.00</c:v>
                </c:pt>
                <c:pt idx="9629">
                  <c:v>9,630.00</c:v>
                </c:pt>
                <c:pt idx="9630">
                  <c:v>9,630.99</c:v>
                </c:pt>
                <c:pt idx="9631">
                  <c:v>9,631.99</c:v>
                </c:pt>
                <c:pt idx="9632">
                  <c:v>9,633.00</c:v>
                </c:pt>
                <c:pt idx="9633">
                  <c:v>9,634.00</c:v>
                </c:pt>
                <c:pt idx="9634">
                  <c:v>9,634.99</c:v>
                </c:pt>
                <c:pt idx="9635">
                  <c:v>9,636.00</c:v>
                </c:pt>
                <c:pt idx="9636">
                  <c:v>9,637.00</c:v>
                </c:pt>
                <c:pt idx="9637">
                  <c:v>9,637.99</c:v>
                </c:pt>
                <c:pt idx="9638">
                  <c:v>9,639.00</c:v>
                </c:pt>
                <c:pt idx="9639">
                  <c:v>9,640.00</c:v>
                </c:pt>
                <c:pt idx="9640">
                  <c:v>9,640.99</c:v>
                </c:pt>
                <c:pt idx="9641">
                  <c:v>9,641.99</c:v>
                </c:pt>
                <c:pt idx="9642">
                  <c:v>9,643.00</c:v>
                </c:pt>
                <c:pt idx="9643">
                  <c:v>9,644.00</c:v>
                </c:pt>
                <c:pt idx="9644">
                  <c:v>9,644.99</c:v>
                </c:pt>
                <c:pt idx="9645">
                  <c:v>9,646.00</c:v>
                </c:pt>
                <c:pt idx="9646">
                  <c:v>9,647.00</c:v>
                </c:pt>
                <c:pt idx="9647">
                  <c:v>9,647.99</c:v>
                </c:pt>
                <c:pt idx="9648">
                  <c:v>9,649.00</c:v>
                </c:pt>
                <c:pt idx="9649">
                  <c:v>9,650.00</c:v>
                </c:pt>
                <c:pt idx="9650">
                  <c:v>9,650.99</c:v>
                </c:pt>
                <c:pt idx="9651">
                  <c:v>9,651.99</c:v>
                </c:pt>
                <c:pt idx="9652">
                  <c:v>9,653.00</c:v>
                </c:pt>
                <c:pt idx="9653">
                  <c:v>9,654.00</c:v>
                </c:pt>
                <c:pt idx="9654">
                  <c:v>9,654.99</c:v>
                </c:pt>
                <c:pt idx="9655">
                  <c:v>9,656.00</c:v>
                </c:pt>
                <c:pt idx="9656">
                  <c:v>9,657.00</c:v>
                </c:pt>
                <c:pt idx="9657">
                  <c:v>9,657.99</c:v>
                </c:pt>
                <c:pt idx="9658">
                  <c:v>9,658.99</c:v>
                </c:pt>
                <c:pt idx="9659">
                  <c:v>9,660.00</c:v>
                </c:pt>
                <c:pt idx="9660">
                  <c:v>9,661.00</c:v>
                </c:pt>
                <c:pt idx="9661">
                  <c:v>9,661.99</c:v>
                </c:pt>
                <c:pt idx="9662">
                  <c:v>9,663.00</c:v>
                </c:pt>
                <c:pt idx="9663">
                  <c:v>9,664.00</c:v>
                </c:pt>
                <c:pt idx="9664">
                  <c:v>9,664.99</c:v>
                </c:pt>
                <c:pt idx="9665">
                  <c:v>9,666.00</c:v>
                </c:pt>
                <c:pt idx="9666">
                  <c:v>9,667.00</c:v>
                </c:pt>
                <c:pt idx="9667">
                  <c:v>9,667.99</c:v>
                </c:pt>
                <c:pt idx="9668">
                  <c:v>9,668.99</c:v>
                </c:pt>
                <c:pt idx="9669">
                  <c:v>9,670.00</c:v>
                </c:pt>
                <c:pt idx="9670">
                  <c:v>9,671.00</c:v>
                </c:pt>
                <c:pt idx="9671">
                  <c:v>9,671.99</c:v>
                </c:pt>
                <c:pt idx="9672">
                  <c:v>9,673.00</c:v>
                </c:pt>
                <c:pt idx="9673">
                  <c:v>9,674.00</c:v>
                </c:pt>
                <c:pt idx="9674">
                  <c:v>9,674.99</c:v>
                </c:pt>
                <c:pt idx="9675">
                  <c:v>9,676.00</c:v>
                </c:pt>
                <c:pt idx="9676">
                  <c:v>9,677.00</c:v>
                </c:pt>
                <c:pt idx="9677">
                  <c:v>9,677.99</c:v>
                </c:pt>
                <c:pt idx="9678">
                  <c:v>9,678.99</c:v>
                </c:pt>
                <c:pt idx="9679">
                  <c:v>9,680.00</c:v>
                </c:pt>
                <c:pt idx="9680">
                  <c:v>9,681.00</c:v>
                </c:pt>
                <c:pt idx="9681">
                  <c:v>9,681.99</c:v>
                </c:pt>
                <c:pt idx="9682">
                  <c:v>9,683.00</c:v>
                </c:pt>
                <c:pt idx="9683">
                  <c:v>9,684.00</c:v>
                </c:pt>
                <c:pt idx="9684">
                  <c:v>9,684.99</c:v>
                </c:pt>
                <c:pt idx="9685">
                  <c:v>9,686.00</c:v>
                </c:pt>
                <c:pt idx="9686">
                  <c:v>9,687.00</c:v>
                </c:pt>
                <c:pt idx="9687">
                  <c:v>9,687.99</c:v>
                </c:pt>
                <c:pt idx="9688">
                  <c:v>9,688.99</c:v>
                </c:pt>
                <c:pt idx="9689">
                  <c:v>9,690.00</c:v>
                </c:pt>
                <c:pt idx="9690">
                  <c:v>9,691.00</c:v>
                </c:pt>
                <c:pt idx="9691">
                  <c:v>9,691.99</c:v>
                </c:pt>
                <c:pt idx="9692">
                  <c:v>9,693.00</c:v>
                </c:pt>
                <c:pt idx="9693">
                  <c:v>9,694.00</c:v>
                </c:pt>
                <c:pt idx="9694">
                  <c:v>9,694.99</c:v>
                </c:pt>
                <c:pt idx="9695">
                  <c:v>9,696.00</c:v>
                </c:pt>
                <c:pt idx="9696">
                  <c:v>9,697.00</c:v>
                </c:pt>
                <c:pt idx="9697">
                  <c:v>9,697.99</c:v>
                </c:pt>
                <c:pt idx="9698">
                  <c:v>9,698.99</c:v>
                </c:pt>
                <c:pt idx="9699">
                  <c:v>9,700.00</c:v>
                </c:pt>
                <c:pt idx="9700">
                  <c:v>9,701.00</c:v>
                </c:pt>
                <c:pt idx="9701">
                  <c:v>9,701.99</c:v>
                </c:pt>
                <c:pt idx="9702">
                  <c:v>9,703.00</c:v>
                </c:pt>
                <c:pt idx="9703">
                  <c:v>9,704.00</c:v>
                </c:pt>
                <c:pt idx="9704">
                  <c:v>9,704.99</c:v>
                </c:pt>
                <c:pt idx="9705">
                  <c:v>9,705.99</c:v>
                </c:pt>
                <c:pt idx="9706">
                  <c:v>9,707.00</c:v>
                </c:pt>
                <c:pt idx="9707">
                  <c:v>9,707.99</c:v>
                </c:pt>
                <c:pt idx="9708">
                  <c:v>9,708.99</c:v>
                </c:pt>
                <c:pt idx="9709">
                  <c:v>9,710.00</c:v>
                </c:pt>
                <c:pt idx="9710">
                  <c:v>9,711.00</c:v>
                </c:pt>
                <c:pt idx="9711">
                  <c:v>9,711.99</c:v>
                </c:pt>
                <c:pt idx="9712">
                  <c:v>9,713.00</c:v>
                </c:pt>
                <c:pt idx="9713">
                  <c:v>9,714.00</c:v>
                </c:pt>
                <c:pt idx="9714">
                  <c:v>9,714.99</c:v>
                </c:pt>
                <c:pt idx="9715">
                  <c:v>9,715.99</c:v>
                </c:pt>
                <c:pt idx="9716">
                  <c:v>9,717.00</c:v>
                </c:pt>
                <c:pt idx="9717">
                  <c:v>9,718.00</c:v>
                </c:pt>
                <c:pt idx="9718">
                  <c:v>9,718.99</c:v>
                </c:pt>
                <c:pt idx="9719">
                  <c:v>9,720.00</c:v>
                </c:pt>
                <c:pt idx="9720">
                  <c:v>9,721.00</c:v>
                </c:pt>
                <c:pt idx="9721">
                  <c:v>9,721.99</c:v>
                </c:pt>
                <c:pt idx="9722">
                  <c:v>9,723.00</c:v>
                </c:pt>
                <c:pt idx="9723">
                  <c:v>9,724.00</c:v>
                </c:pt>
                <c:pt idx="9724">
                  <c:v>9,724.99</c:v>
                </c:pt>
                <c:pt idx="9725">
                  <c:v>9,725.99</c:v>
                </c:pt>
                <c:pt idx="9726">
                  <c:v>9,727.00</c:v>
                </c:pt>
                <c:pt idx="9727">
                  <c:v>9,728.00</c:v>
                </c:pt>
                <c:pt idx="9728">
                  <c:v>9,728.99</c:v>
                </c:pt>
                <c:pt idx="9729">
                  <c:v>9,730.00</c:v>
                </c:pt>
                <c:pt idx="9730">
                  <c:v>9,731.00</c:v>
                </c:pt>
                <c:pt idx="9731">
                  <c:v>9,731.99</c:v>
                </c:pt>
                <c:pt idx="9732">
                  <c:v>9,733.00</c:v>
                </c:pt>
                <c:pt idx="9733">
                  <c:v>9,734.00</c:v>
                </c:pt>
                <c:pt idx="9734">
                  <c:v>9,734.99</c:v>
                </c:pt>
                <c:pt idx="9735">
                  <c:v>9,735.99</c:v>
                </c:pt>
                <c:pt idx="9736">
                  <c:v>9,737.00</c:v>
                </c:pt>
                <c:pt idx="9737">
                  <c:v>9,738.00</c:v>
                </c:pt>
                <c:pt idx="9738">
                  <c:v>9,738.99</c:v>
                </c:pt>
                <c:pt idx="9739">
                  <c:v>9,740.00</c:v>
                </c:pt>
                <c:pt idx="9740">
                  <c:v>9,741.00</c:v>
                </c:pt>
                <c:pt idx="9741">
                  <c:v>9,741.99</c:v>
                </c:pt>
                <c:pt idx="9742">
                  <c:v>9,743.00</c:v>
                </c:pt>
                <c:pt idx="9743">
                  <c:v>9,744.00</c:v>
                </c:pt>
                <c:pt idx="9744">
                  <c:v>9,744.99</c:v>
                </c:pt>
                <c:pt idx="9745">
                  <c:v>9,745.99</c:v>
                </c:pt>
                <c:pt idx="9746">
                  <c:v>9,747.00</c:v>
                </c:pt>
                <c:pt idx="9747">
                  <c:v>9,748.00</c:v>
                </c:pt>
                <c:pt idx="9748">
                  <c:v>9,748.99</c:v>
                </c:pt>
                <c:pt idx="9749">
                  <c:v>9,750.00</c:v>
                </c:pt>
                <c:pt idx="9750">
                  <c:v>9,751.00</c:v>
                </c:pt>
                <c:pt idx="9751">
                  <c:v>9,751.99</c:v>
                </c:pt>
                <c:pt idx="9752">
                  <c:v>9,752.99</c:v>
                </c:pt>
                <c:pt idx="9753">
                  <c:v>9,754.00</c:v>
                </c:pt>
                <c:pt idx="9754">
                  <c:v>9,754.99</c:v>
                </c:pt>
                <c:pt idx="9755">
                  <c:v>9,755.99</c:v>
                </c:pt>
                <c:pt idx="9756">
                  <c:v>9,757.00</c:v>
                </c:pt>
                <c:pt idx="9757">
                  <c:v>9,758.00</c:v>
                </c:pt>
                <c:pt idx="9758">
                  <c:v>9,758.99</c:v>
                </c:pt>
                <c:pt idx="9759">
                  <c:v>9,760.00</c:v>
                </c:pt>
                <c:pt idx="9760">
                  <c:v>9,761.00</c:v>
                </c:pt>
                <c:pt idx="9761">
                  <c:v>9,761.99</c:v>
                </c:pt>
                <c:pt idx="9762">
                  <c:v>9,762.99</c:v>
                </c:pt>
                <c:pt idx="9763">
                  <c:v>9,764.00</c:v>
                </c:pt>
                <c:pt idx="9764">
                  <c:v>9,765.00</c:v>
                </c:pt>
                <c:pt idx="9765">
                  <c:v>9,765.99</c:v>
                </c:pt>
                <c:pt idx="9766">
                  <c:v>9,767.00</c:v>
                </c:pt>
                <c:pt idx="9767">
                  <c:v>9,768.00</c:v>
                </c:pt>
                <c:pt idx="9768">
                  <c:v>9,768.99</c:v>
                </c:pt>
                <c:pt idx="9769">
                  <c:v>9,770.00</c:v>
                </c:pt>
                <c:pt idx="9770">
                  <c:v>9,771.00</c:v>
                </c:pt>
                <c:pt idx="9771">
                  <c:v>9,771.99</c:v>
                </c:pt>
                <c:pt idx="9772">
                  <c:v>9,772.99</c:v>
                </c:pt>
                <c:pt idx="9773">
                  <c:v>9,774.00</c:v>
                </c:pt>
                <c:pt idx="9774">
                  <c:v>9,775.00</c:v>
                </c:pt>
                <c:pt idx="9775">
                  <c:v>9,775.99</c:v>
                </c:pt>
                <c:pt idx="9776">
                  <c:v>9,777.00</c:v>
                </c:pt>
                <c:pt idx="9777">
                  <c:v>9,778.00</c:v>
                </c:pt>
                <c:pt idx="9778">
                  <c:v>9,778.99</c:v>
                </c:pt>
                <c:pt idx="9779">
                  <c:v>9,780.00</c:v>
                </c:pt>
                <c:pt idx="9780">
                  <c:v>9,781.00</c:v>
                </c:pt>
                <c:pt idx="9781">
                  <c:v>9,781.99</c:v>
                </c:pt>
                <c:pt idx="9782">
                  <c:v>9,782.99</c:v>
                </c:pt>
                <c:pt idx="9783">
                  <c:v>9,784.00</c:v>
                </c:pt>
                <c:pt idx="9784">
                  <c:v>9,785.00</c:v>
                </c:pt>
                <c:pt idx="9785">
                  <c:v>9,785.99</c:v>
                </c:pt>
                <c:pt idx="9786">
                  <c:v>9,787.00</c:v>
                </c:pt>
                <c:pt idx="9787">
                  <c:v>9,788.00</c:v>
                </c:pt>
                <c:pt idx="9788">
                  <c:v>9,788.99</c:v>
                </c:pt>
                <c:pt idx="9789">
                  <c:v>9,790.00</c:v>
                </c:pt>
                <c:pt idx="9790">
                  <c:v>9,791.00</c:v>
                </c:pt>
                <c:pt idx="9791">
                  <c:v>9,791.99</c:v>
                </c:pt>
                <c:pt idx="9792">
                  <c:v>9,792.99</c:v>
                </c:pt>
                <c:pt idx="9793">
                  <c:v>9,794.00</c:v>
                </c:pt>
                <c:pt idx="9794">
                  <c:v>9,795.00</c:v>
                </c:pt>
                <c:pt idx="9795">
                  <c:v>9,795.99</c:v>
                </c:pt>
                <c:pt idx="9796">
                  <c:v>9,797.00</c:v>
                </c:pt>
                <c:pt idx="9797">
                  <c:v>9,798.00</c:v>
                </c:pt>
                <c:pt idx="9798">
                  <c:v>9,798.99</c:v>
                </c:pt>
                <c:pt idx="9799">
                  <c:v>9,800.00</c:v>
                </c:pt>
              </c:strCache>
            </c:strRef>
          </c:xVal>
          <c:yVal>
            <c:numRef>
              <c:f>'8-24-2022 1-11-03 PM'!$G$2:$G$9801</c:f>
              <c:numCache>
                <c:formatCode>General</c:formatCode>
                <c:ptCount val="9800"/>
                <c:pt idx="0">
                  <c:v>77.153090000000006</c:v>
                </c:pt>
                <c:pt idx="1">
                  <c:v>77.163008000000005</c:v>
                </c:pt>
                <c:pt idx="2">
                  <c:v>77.168443999999994</c:v>
                </c:pt>
                <c:pt idx="3">
                  <c:v>77.162270000000007</c:v>
                </c:pt>
                <c:pt idx="4">
                  <c:v>77.153936000000002</c:v>
                </c:pt>
                <c:pt idx="5">
                  <c:v>77.145206000000002</c:v>
                </c:pt>
                <c:pt idx="6">
                  <c:v>77.157679999999999</c:v>
                </c:pt>
                <c:pt idx="7">
                  <c:v>77.170388000000003</c:v>
                </c:pt>
                <c:pt idx="8">
                  <c:v>77.175212000000002</c:v>
                </c:pt>
                <c:pt idx="9">
                  <c:v>77.168443999999994</c:v>
                </c:pt>
                <c:pt idx="10">
                  <c:v>77.167094000000006</c:v>
                </c:pt>
                <c:pt idx="11">
                  <c:v>77.161280000000005</c:v>
                </c:pt>
                <c:pt idx="12">
                  <c:v>77.171468000000004</c:v>
                </c:pt>
                <c:pt idx="13">
                  <c:v>77.162881999999996</c:v>
                </c:pt>
                <c:pt idx="14">
                  <c:v>77.153846000000001</c:v>
                </c:pt>
                <c:pt idx="15">
                  <c:v>77.164159999999995</c:v>
                </c:pt>
                <c:pt idx="16">
                  <c:v>77.173826000000005</c:v>
                </c:pt>
                <c:pt idx="17">
                  <c:v>77.164376000000004</c:v>
                </c:pt>
                <c:pt idx="18">
                  <c:v>77.164466000000004</c:v>
                </c:pt>
                <c:pt idx="19">
                  <c:v>77.157067999999995</c:v>
                </c:pt>
                <c:pt idx="20">
                  <c:v>77.160163999999995</c:v>
                </c:pt>
                <c:pt idx="21">
                  <c:v>77.152460000000005</c:v>
                </c:pt>
                <c:pt idx="22">
                  <c:v>77.148859999999999</c:v>
                </c:pt>
                <c:pt idx="23">
                  <c:v>77.146934000000002</c:v>
                </c:pt>
                <c:pt idx="24">
                  <c:v>77.151290000000003</c:v>
                </c:pt>
                <c:pt idx="25">
                  <c:v>77.159390000000002</c:v>
                </c:pt>
                <c:pt idx="26">
                  <c:v>77.160290000000003</c:v>
                </c:pt>
                <c:pt idx="27">
                  <c:v>77.162270000000007</c:v>
                </c:pt>
                <c:pt idx="28">
                  <c:v>77.169865999999999</c:v>
                </c:pt>
                <c:pt idx="29">
                  <c:v>77.169991999999993</c:v>
                </c:pt>
                <c:pt idx="30">
                  <c:v>77.159840000000003</c:v>
                </c:pt>
                <c:pt idx="31">
                  <c:v>77.151290000000003</c:v>
                </c:pt>
                <c:pt idx="32">
                  <c:v>77.160055999999997</c:v>
                </c:pt>
                <c:pt idx="33">
                  <c:v>77.164519999999996</c:v>
                </c:pt>
                <c:pt idx="34">
                  <c:v>77.170711999999995</c:v>
                </c:pt>
                <c:pt idx="35">
                  <c:v>77.173088000000007</c:v>
                </c:pt>
                <c:pt idx="36">
                  <c:v>77.171576000000002</c:v>
                </c:pt>
                <c:pt idx="37">
                  <c:v>77.155916000000005</c:v>
                </c:pt>
                <c:pt idx="38">
                  <c:v>77.162989999999994</c:v>
                </c:pt>
                <c:pt idx="39">
                  <c:v>77.162863999999999</c:v>
                </c:pt>
                <c:pt idx="40">
                  <c:v>77.172728000000006</c:v>
                </c:pt>
                <c:pt idx="41">
                  <c:v>77.162846000000002</c:v>
                </c:pt>
                <c:pt idx="42">
                  <c:v>77.153071999999995</c:v>
                </c:pt>
                <c:pt idx="43">
                  <c:v>77.171216000000001</c:v>
                </c:pt>
                <c:pt idx="44">
                  <c:v>77.158255999999994</c:v>
                </c:pt>
                <c:pt idx="45">
                  <c:v>77.168353999999994</c:v>
                </c:pt>
                <c:pt idx="46">
                  <c:v>77.173286000000004</c:v>
                </c:pt>
                <c:pt idx="47">
                  <c:v>77.168515999999997</c:v>
                </c:pt>
                <c:pt idx="48">
                  <c:v>77.161603999999997</c:v>
                </c:pt>
                <c:pt idx="49">
                  <c:v>77.155088000000006</c:v>
                </c:pt>
                <c:pt idx="50">
                  <c:v>77.142398</c:v>
                </c:pt>
                <c:pt idx="51">
                  <c:v>77.143963999999997</c:v>
                </c:pt>
                <c:pt idx="52">
                  <c:v>77.159317999999999</c:v>
                </c:pt>
                <c:pt idx="53">
                  <c:v>77.172926000000004</c:v>
                </c:pt>
                <c:pt idx="54">
                  <c:v>77.155771999999999</c:v>
                </c:pt>
                <c:pt idx="55">
                  <c:v>77.147977999999995</c:v>
                </c:pt>
                <c:pt idx="56">
                  <c:v>77.166752000000002</c:v>
                </c:pt>
                <c:pt idx="57">
                  <c:v>77.161298000000002</c:v>
                </c:pt>
                <c:pt idx="58">
                  <c:v>77.167940000000002</c:v>
                </c:pt>
                <c:pt idx="59">
                  <c:v>77.155951999999999</c:v>
                </c:pt>
                <c:pt idx="60">
                  <c:v>77.145386000000002</c:v>
                </c:pt>
                <c:pt idx="61">
                  <c:v>77.162450000000007</c:v>
                </c:pt>
                <c:pt idx="62">
                  <c:v>77.149814000000006</c:v>
                </c:pt>
                <c:pt idx="63">
                  <c:v>77.157445999999993</c:v>
                </c:pt>
                <c:pt idx="64">
                  <c:v>77.159983999999994</c:v>
                </c:pt>
                <c:pt idx="65">
                  <c:v>77.158202000000003</c:v>
                </c:pt>
                <c:pt idx="66">
                  <c:v>77.153071999999995</c:v>
                </c:pt>
                <c:pt idx="67">
                  <c:v>77.147509999999997</c:v>
                </c:pt>
                <c:pt idx="68">
                  <c:v>77.147096000000005</c:v>
                </c:pt>
                <c:pt idx="69">
                  <c:v>77.146466000000004</c:v>
                </c:pt>
                <c:pt idx="70">
                  <c:v>77.152208000000002</c:v>
                </c:pt>
                <c:pt idx="71">
                  <c:v>77.150137999999998</c:v>
                </c:pt>
                <c:pt idx="72">
                  <c:v>77.141084000000006</c:v>
                </c:pt>
                <c:pt idx="73">
                  <c:v>77.148356000000007</c:v>
                </c:pt>
                <c:pt idx="74">
                  <c:v>77.171773999999999</c:v>
                </c:pt>
                <c:pt idx="75">
                  <c:v>77.160253999999995</c:v>
                </c:pt>
                <c:pt idx="76">
                  <c:v>77.157032000000001</c:v>
                </c:pt>
                <c:pt idx="77">
                  <c:v>77.134711999999993</c:v>
                </c:pt>
                <c:pt idx="78">
                  <c:v>77.152981999999994</c:v>
                </c:pt>
                <c:pt idx="79">
                  <c:v>77.158850000000001</c:v>
                </c:pt>
                <c:pt idx="80">
                  <c:v>77.165132</c:v>
                </c:pt>
                <c:pt idx="81">
                  <c:v>77.147996000000006</c:v>
                </c:pt>
                <c:pt idx="82">
                  <c:v>77.151613999999995</c:v>
                </c:pt>
                <c:pt idx="83">
                  <c:v>77.156744000000003</c:v>
                </c:pt>
                <c:pt idx="84">
                  <c:v>77.157625999999993</c:v>
                </c:pt>
                <c:pt idx="85">
                  <c:v>77.151523999999995</c:v>
                </c:pt>
                <c:pt idx="86">
                  <c:v>77.155159999999995</c:v>
                </c:pt>
                <c:pt idx="87">
                  <c:v>77.156041999999999</c:v>
                </c:pt>
                <c:pt idx="88">
                  <c:v>77.159353999999993</c:v>
                </c:pt>
                <c:pt idx="89">
                  <c:v>77.153431999999995</c:v>
                </c:pt>
                <c:pt idx="90">
                  <c:v>77.158940000000001</c:v>
                </c:pt>
                <c:pt idx="91">
                  <c:v>77.160073999999994</c:v>
                </c:pt>
                <c:pt idx="92">
                  <c:v>77.161261999999994</c:v>
                </c:pt>
                <c:pt idx="93">
                  <c:v>77.162431999999995</c:v>
                </c:pt>
                <c:pt idx="94">
                  <c:v>77.166482000000002</c:v>
                </c:pt>
                <c:pt idx="95">
                  <c:v>77.149562000000003</c:v>
                </c:pt>
                <c:pt idx="96">
                  <c:v>77.158940000000001</c:v>
                </c:pt>
                <c:pt idx="97">
                  <c:v>77.160740000000004</c:v>
                </c:pt>
                <c:pt idx="98">
                  <c:v>77.157554000000005</c:v>
                </c:pt>
                <c:pt idx="99">
                  <c:v>77.144881999999996</c:v>
                </c:pt>
                <c:pt idx="100">
                  <c:v>77.149994000000007</c:v>
                </c:pt>
                <c:pt idx="101">
                  <c:v>77.158922000000004</c:v>
                </c:pt>
                <c:pt idx="102">
                  <c:v>77.150785999999997</c:v>
                </c:pt>
                <c:pt idx="103">
                  <c:v>77.156437999999994</c:v>
                </c:pt>
                <c:pt idx="104">
                  <c:v>77.133505999999997</c:v>
                </c:pt>
                <c:pt idx="105">
                  <c:v>77.137844000000001</c:v>
                </c:pt>
                <c:pt idx="106">
                  <c:v>77.164736000000005</c:v>
                </c:pt>
                <c:pt idx="107">
                  <c:v>77.173952</c:v>
                </c:pt>
                <c:pt idx="108">
                  <c:v>77.153378000000004</c:v>
                </c:pt>
                <c:pt idx="109">
                  <c:v>77.151002000000005</c:v>
                </c:pt>
                <c:pt idx="110">
                  <c:v>77.153701999999996</c:v>
                </c:pt>
                <c:pt idx="111">
                  <c:v>77.147276000000005</c:v>
                </c:pt>
                <c:pt idx="112">
                  <c:v>77.157499999999999</c:v>
                </c:pt>
                <c:pt idx="113">
                  <c:v>77.147617999999994</c:v>
                </c:pt>
                <c:pt idx="114">
                  <c:v>77.142632000000006</c:v>
                </c:pt>
                <c:pt idx="115">
                  <c:v>77.143010000000004</c:v>
                </c:pt>
                <c:pt idx="116">
                  <c:v>77.151992000000007</c:v>
                </c:pt>
                <c:pt idx="117">
                  <c:v>77.155178000000006</c:v>
                </c:pt>
                <c:pt idx="118">
                  <c:v>77.158525999999995</c:v>
                </c:pt>
                <c:pt idx="119">
                  <c:v>77.164609999999996</c:v>
                </c:pt>
                <c:pt idx="120">
                  <c:v>77.159497999999999</c:v>
                </c:pt>
                <c:pt idx="121">
                  <c:v>77.151055999999997</c:v>
                </c:pt>
                <c:pt idx="122">
                  <c:v>77.137771999999998</c:v>
                </c:pt>
                <c:pt idx="123">
                  <c:v>77.150155999999996</c:v>
                </c:pt>
                <c:pt idx="124">
                  <c:v>77.153143999999998</c:v>
                </c:pt>
                <c:pt idx="125">
                  <c:v>77.144180000000006</c:v>
                </c:pt>
                <c:pt idx="126">
                  <c:v>77.153090000000006</c:v>
                </c:pt>
                <c:pt idx="127">
                  <c:v>77.157787999999996</c:v>
                </c:pt>
                <c:pt idx="128">
                  <c:v>77.164429999999996</c:v>
                </c:pt>
                <c:pt idx="129">
                  <c:v>77.157625999999993</c:v>
                </c:pt>
                <c:pt idx="130">
                  <c:v>77.152621999999994</c:v>
                </c:pt>
                <c:pt idx="131">
                  <c:v>77.153378000000004</c:v>
                </c:pt>
                <c:pt idx="132">
                  <c:v>77.161640000000006</c:v>
                </c:pt>
                <c:pt idx="133">
                  <c:v>77.164321999999999</c:v>
                </c:pt>
                <c:pt idx="134">
                  <c:v>77.153431999999995</c:v>
                </c:pt>
                <c:pt idx="135">
                  <c:v>77.149165999999994</c:v>
                </c:pt>
                <c:pt idx="136">
                  <c:v>77.154691999999997</c:v>
                </c:pt>
                <c:pt idx="137">
                  <c:v>77.171018000000004</c:v>
                </c:pt>
                <c:pt idx="138">
                  <c:v>77.162701999999996</c:v>
                </c:pt>
                <c:pt idx="139">
                  <c:v>77.164196000000004</c:v>
                </c:pt>
                <c:pt idx="140">
                  <c:v>77.136529999999993</c:v>
                </c:pt>
                <c:pt idx="141">
                  <c:v>77.1404</c:v>
                </c:pt>
                <c:pt idx="142">
                  <c:v>77.162666000000002</c:v>
                </c:pt>
                <c:pt idx="143">
                  <c:v>77.167274000000006</c:v>
                </c:pt>
                <c:pt idx="144">
                  <c:v>77.153576000000001</c:v>
                </c:pt>
                <c:pt idx="145">
                  <c:v>77.154709999999994</c:v>
                </c:pt>
                <c:pt idx="146">
                  <c:v>77.146016000000003</c:v>
                </c:pt>
                <c:pt idx="147">
                  <c:v>77.161946</c:v>
                </c:pt>
                <c:pt idx="148">
                  <c:v>77.169955999999999</c:v>
                </c:pt>
                <c:pt idx="149">
                  <c:v>77.159120000000001</c:v>
                </c:pt>
                <c:pt idx="150">
                  <c:v>77.160235999999998</c:v>
                </c:pt>
                <c:pt idx="151">
                  <c:v>77.162666000000002</c:v>
                </c:pt>
                <c:pt idx="152">
                  <c:v>77.164646000000005</c:v>
                </c:pt>
                <c:pt idx="153">
                  <c:v>77.156492</c:v>
                </c:pt>
                <c:pt idx="154">
                  <c:v>77.152711999999994</c:v>
                </c:pt>
                <c:pt idx="155">
                  <c:v>77.174402000000001</c:v>
                </c:pt>
                <c:pt idx="156">
                  <c:v>77.180251999999996</c:v>
                </c:pt>
                <c:pt idx="157">
                  <c:v>77.15849</c:v>
                </c:pt>
                <c:pt idx="158">
                  <c:v>77.152676</c:v>
                </c:pt>
                <c:pt idx="159">
                  <c:v>77.151685999999998</c:v>
                </c:pt>
                <c:pt idx="160">
                  <c:v>77.168227999999999</c:v>
                </c:pt>
                <c:pt idx="161">
                  <c:v>77.170910000000006</c:v>
                </c:pt>
                <c:pt idx="162">
                  <c:v>77.162161999999995</c:v>
                </c:pt>
                <c:pt idx="163">
                  <c:v>77.164591999999999</c:v>
                </c:pt>
                <c:pt idx="164">
                  <c:v>77.168750000000003</c:v>
                </c:pt>
                <c:pt idx="165">
                  <c:v>77.171233999999998</c:v>
                </c:pt>
                <c:pt idx="166">
                  <c:v>77.161730000000006</c:v>
                </c:pt>
                <c:pt idx="167">
                  <c:v>77.157445999999993</c:v>
                </c:pt>
                <c:pt idx="168">
                  <c:v>77.159282000000005</c:v>
                </c:pt>
                <c:pt idx="169">
                  <c:v>77.163278000000005</c:v>
                </c:pt>
                <c:pt idx="170">
                  <c:v>77.172566000000003</c:v>
                </c:pt>
                <c:pt idx="171">
                  <c:v>77.160272000000006</c:v>
                </c:pt>
                <c:pt idx="172">
                  <c:v>77.159732000000005</c:v>
                </c:pt>
                <c:pt idx="173">
                  <c:v>77.160578000000001</c:v>
                </c:pt>
                <c:pt idx="174">
                  <c:v>77.170513999999997</c:v>
                </c:pt>
                <c:pt idx="175">
                  <c:v>77.176130000000001</c:v>
                </c:pt>
                <c:pt idx="176">
                  <c:v>77.167903999999993</c:v>
                </c:pt>
                <c:pt idx="177">
                  <c:v>77.156114000000002</c:v>
                </c:pt>
                <c:pt idx="178">
                  <c:v>77.162306000000001</c:v>
                </c:pt>
                <c:pt idx="179">
                  <c:v>77.162593999999999</c:v>
                </c:pt>
                <c:pt idx="180">
                  <c:v>77.157229999999998</c:v>
                </c:pt>
                <c:pt idx="181">
                  <c:v>77.161153999999996</c:v>
                </c:pt>
                <c:pt idx="182">
                  <c:v>77.174887999999996</c:v>
                </c:pt>
                <c:pt idx="183">
                  <c:v>77.160110000000003</c:v>
                </c:pt>
                <c:pt idx="184">
                  <c:v>77.160182000000006</c:v>
                </c:pt>
                <c:pt idx="185">
                  <c:v>77.147149999999996</c:v>
                </c:pt>
                <c:pt idx="186">
                  <c:v>77.152730000000005</c:v>
                </c:pt>
                <c:pt idx="187">
                  <c:v>77.171161999999995</c:v>
                </c:pt>
                <c:pt idx="188">
                  <c:v>77.172098000000005</c:v>
                </c:pt>
                <c:pt idx="189">
                  <c:v>77.159300000000002</c:v>
                </c:pt>
                <c:pt idx="190">
                  <c:v>77.164016000000004</c:v>
                </c:pt>
                <c:pt idx="191">
                  <c:v>77.173609999999996</c:v>
                </c:pt>
                <c:pt idx="192">
                  <c:v>77.178128000000001</c:v>
                </c:pt>
                <c:pt idx="193">
                  <c:v>77.168822000000006</c:v>
                </c:pt>
                <c:pt idx="194">
                  <c:v>77.165672000000001</c:v>
                </c:pt>
                <c:pt idx="195">
                  <c:v>77.167903999999993</c:v>
                </c:pt>
                <c:pt idx="196">
                  <c:v>77.166194000000004</c:v>
                </c:pt>
                <c:pt idx="197">
                  <c:v>77.172746000000004</c:v>
                </c:pt>
                <c:pt idx="198">
                  <c:v>77.184824000000006</c:v>
                </c:pt>
                <c:pt idx="199">
                  <c:v>77.175842000000003</c:v>
                </c:pt>
                <c:pt idx="200">
                  <c:v>77.176274000000006</c:v>
                </c:pt>
                <c:pt idx="201">
                  <c:v>77.174689999999998</c:v>
                </c:pt>
                <c:pt idx="202">
                  <c:v>77.162341999999995</c:v>
                </c:pt>
                <c:pt idx="203">
                  <c:v>77.158562000000003</c:v>
                </c:pt>
                <c:pt idx="204">
                  <c:v>77.171036000000001</c:v>
                </c:pt>
                <c:pt idx="205">
                  <c:v>77.175824000000006</c:v>
                </c:pt>
                <c:pt idx="206">
                  <c:v>77.173772</c:v>
                </c:pt>
                <c:pt idx="207">
                  <c:v>77.177173999999994</c:v>
                </c:pt>
                <c:pt idx="208">
                  <c:v>77.174276000000006</c:v>
                </c:pt>
                <c:pt idx="209">
                  <c:v>77.180954</c:v>
                </c:pt>
                <c:pt idx="210">
                  <c:v>77.169991999999993</c:v>
                </c:pt>
                <c:pt idx="211">
                  <c:v>77.167597999999998</c:v>
                </c:pt>
                <c:pt idx="212">
                  <c:v>77.154476000000003</c:v>
                </c:pt>
                <c:pt idx="213">
                  <c:v>77.169901999999993</c:v>
                </c:pt>
                <c:pt idx="214">
                  <c:v>77.171449999999993</c:v>
                </c:pt>
                <c:pt idx="215">
                  <c:v>77.169632000000007</c:v>
                </c:pt>
                <c:pt idx="216">
                  <c:v>77.170153999999997</c:v>
                </c:pt>
                <c:pt idx="217">
                  <c:v>77.164664000000002</c:v>
                </c:pt>
                <c:pt idx="218">
                  <c:v>77.168642000000006</c:v>
                </c:pt>
                <c:pt idx="219">
                  <c:v>77.163079999999994</c:v>
                </c:pt>
                <c:pt idx="220">
                  <c:v>77.176274000000006</c:v>
                </c:pt>
                <c:pt idx="221">
                  <c:v>77.171413999999999</c:v>
                </c:pt>
                <c:pt idx="222">
                  <c:v>77.170010000000005</c:v>
                </c:pt>
                <c:pt idx="223">
                  <c:v>77.175302000000002</c:v>
                </c:pt>
                <c:pt idx="224">
                  <c:v>77.175985999999995</c:v>
                </c:pt>
                <c:pt idx="225">
                  <c:v>77.171378000000004</c:v>
                </c:pt>
                <c:pt idx="226">
                  <c:v>77.163458000000006</c:v>
                </c:pt>
                <c:pt idx="227">
                  <c:v>77.173159999999996</c:v>
                </c:pt>
                <c:pt idx="228">
                  <c:v>77.180701999999997</c:v>
                </c:pt>
                <c:pt idx="229">
                  <c:v>77.176670000000001</c:v>
                </c:pt>
                <c:pt idx="230">
                  <c:v>77.173736000000005</c:v>
                </c:pt>
                <c:pt idx="231">
                  <c:v>77.173447999999993</c:v>
                </c:pt>
                <c:pt idx="232">
                  <c:v>77.181206000000003</c:v>
                </c:pt>
                <c:pt idx="233">
                  <c:v>77.172494</c:v>
                </c:pt>
                <c:pt idx="234">
                  <c:v>77.164969999999997</c:v>
                </c:pt>
                <c:pt idx="235">
                  <c:v>77.171809999999994</c:v>
                </c:pt>
                <c:pt idx="236">
                  <c:v>77.168678</c:v>
                </c:pt>
                <c:pt idx="237">
                  <c:v>77.173429999999996</c:v>
                </c:pt>
                <c:pt idx="238">
                  <c:v>77.17568</c:v>
                </c:pt>
                <c:pt idx="239">
                  <c:v>77.177660000000003</c:v>
                </c:pt>
                <c:pt idx="240">
                  <c:v>77.165149999999997</c:v>
                </c:pt>
                <c:pt idx="241">
                  <c:v>77.169920000000005</c:v>
                </c:pt>
                <c:pt idx="242">
                  <c:v>77.171143999999998</c:v>
                </c:pt>
                <c:pt idx="243">
                  <c:v>77.160038</c:v>
                </c:pt>
                <c:pt idx="244">
                  <c:v>77.174977999999996</c:v>
                </c:pt>
                <c:pt idx="245">
                  <c:v>77.180198000000004</c:v>
                </c:pt>
                <c:pt idx="246">
                  <c:v>77.179153999999997</c:v>
                </c:pt>
                <c:pt idx="247">
                  <c:v>77.173231999999999</c:v>
                </c:pt>
                <c:pt idx="248">
                  <c:v>77.157554000000005</c:v>
                </c:pt>
                <c:pt idx="249">
                  <c:v>77.160235999999998</c:v>
                </c:pt>
                <c:pt idx="250">
                  <c:v>77.173717999999994</c:v>
                </c:pt>
                <c:pt idx="251">
                  <c:v>77.184967999999998</c:v>
                </c:pt>
                <c:pt idx="252">
                  <c:v>77.176634000000007</c:v>
                </c:pt>
                <c:pt idx="253">
                  <c:v>77.179046</c:v>
                </c:pt>
                <c:pt idx="254">
                  <c:v>77.177732000000006</c:v>
                </c:pt>
                <c:pt idx="255">
                  <c:v>77.165924000000004</c:v>
                </c:pt>
                <c:pt idx="256">
                  <c:v>77.179046</c:v>
                </c:pt>
                <c:pt idx="257">
                  <c:v>77.177713999999995</c:v>
                </c:pt>
                <c:pt idx="258">
                  <c:v>77.167850000000001</c:v>
                </c:pt>
                <c:pt idx="259">
                  <c:v>77.175409999999999</c:v>
                </c:pt>
                <c:pt idx="260">
                  <c:v>77.176580000000001</c:v>
                </c:pt>
                <c:pt idx="261">
                  <c:v>77.179208000000003</c:v>
                </c:pt>
                <c:pt idx="262">
                  <c:v>77.170243999999997</c:v>
                </c:pt>
                <c:pt idx="263">
                  <c:v>77.167597999999998</c:v>
                </c:pt>
                <c:pt idx="264">
                  <c:v>77.182916000000006</c:v>
                </c:pt>
                <c:pt idx="265">
                  <c:v>77.17568</c:v>
                </c:pt>
                <c:pt idx="266">
                  <c:v>77.160055999999997</c:v>
                </c:pt>
                <c:pt idx="267">
                  <c:v>77.169920000000005</c:v>
                </c:pt>
                <c:pt idx="268">
                  <c:v>77.168678</c:v>
                </c:pt>
                <c:pt idx="269">
                  <c:v>77.166014000000004</c:v>
                </c:pt>
                <c:pt idx="270">
                  <c:v>77.167940000000002</c:v>
                </c:pt>
                <c:pt idx="271">
                  <c:v>77.171881999999997</c:v>
                </c:pt>
                <c:pt idx="272">
                  <c:v>77.180431999999996</c:v>
                </c:pt>
                <c:pt idx="273">
                  <c:v>77.177192000000005</c:v>
                </c:pt>
                <c:pt idx="274">
                  <c:v>77.174006000000006</c:v>
                </c:pt>
                <c:pt idx="275">
                  <c:v>77.171756000000002</c:v>
                </c:pt>
                <c:pt idx="276">
                  <c:v>77.180899999999994</c:v>
                </c:pt>
                <c:pt idx="277">
                  <c:v>77.189143999999999</c:v>
                </c:pt>
                <c:pt idx="278">
                  <c:v>77.183887999999996</c:v>
                </c:pt>
                <c:pt idx="279">
                  <c:v>77.188496000000001</c:v>
                </c:pt>
                <c:pt idx="280">
                  <c:v>77.176993999999993</c:v>
                </c:pt>
                <c:pt idx="281">
                  <c:v>77.172691999999998</c:v>
                </c:pt>
                <c:pt idx="282">
                  <c:v>77.180701999999997</c:v>
                </c:pt>
                <c:pt idx="283">
                  <c:v>77.183942000000002</c:v>
                </c:pt>
                <c:pt idx="284">
                  <c:v>77.167292000000003</c:v>
                </c:pt>
                <c:pt idx="285">
                  <c:v>77.178523999999996</c:v>
                </c:pt>
                <c:pt idx="286">
                  <c:v>77.188856000000001</c:v>
                </c:pt>
                <c:pt idx="287">
                  <c:v>77.187038000000001</c:v>
                </c:pt>
                <c:pt idx="288">
                  <c:v>77.190584000000001</c:v>
                </c:pt>
                <c:pt idx="289">
                  <c:v>77.197946000000002</c:v>
                </c:pt>
                <c:pt idx="290">
                  <c:v>77.190979999999996</c:v>
                </c:pt>
                <c:pt idx="291">
                  <c:v>77.178308000000001</c:v>
                </c:pt>
                <c:pt idx="292">
                  <c:v>77.177012000000005</c:v>
                </c:pt>
                <c:pt idx="293">
                  <c:v>77.177948000000001</c:v>
                </c:pt>
                <c:pt idx="294">
                  <c:v>77.169560000000004</c:v>
                </c:pt>
                <c:pt idx="295">
                  <c:v>77.183059999999998</c:v>
                </c:pt>
                <c:pt idx="296">
                  <c:v>77.186030000000002</c:v>
                </c:pt>
                <c:pt idx="297">
                  <c:v>77.179766000000001</c:v>
                </c:pt>
                <c:pt idx="298">
                  <c:v>77.190944000000002</c:v>
                </c:pt>
                <c:pt idx="299">
                  <c:v>77.198791999999997</c:v>
                </c:pt>
                <c:pt idx="300">
                  <c:v>77.198036000000002</c:v>
                </c:pt>
                <c:pt idx="301">
                  <c:v>77.175752000000003</c:v>
                </c:pt>
                <c:pt idx="302">
                  <c:v>77.168443999999994</c:v>
                </c:pt>
                <c:pt idx="303">
                  <c:v>77.183762000000002</c:v>
                </c:pt>
                <c:pt idx="304">
                  <c:v>77.183815999999993</c:v>
                </c:pt>
                <c:pt idx="305">
                  <c:v>77.182087999999993</c:v>
                </c:pt>
                <c:pt idx="306">
                  <c:v>77.175355999999994</c:v>
                </c:pt>
                <c:pt idx="307">
                  <c:v>77.169758000000002</c:v>
                </c:pt>
                <c:pt idx="308">
                  <c:v>77.185957999999999</c:v>
                </c:pt>
                <c:pt idx="309">
                  <c:v>77.193014000000005</c:v>
                </c:pt>
                <c:pt idx="310">
                  <c:v>77.186012000000005</c:v>
                </c:pt>
                <c:pt idx="311">
                  <c:v>77.185274000000007</c:v>
                </c:pt>
                <c:pt idx="312">
                  <c:v>77.182609999999997</c:v>
                </c:pt>
                <c:pt idx="313">
                  <c:v>77.185453999999993</c:v>
                </c:pt>
                <c:pt idx="314">
                  <c:v>77.185867999999999</c:v>
                </c:pt>
                <c:pt idx="315">
                  <c:v>77.190799999999996</c:v>
                </c:pt>
                <c:pt idx="316">
                  <c:v>77.192456000000007</c:v>
                </c:pt>
                <c:pt idx="317">
                  <c:v>77.190511999999998</c:v>
                </c:pt>
                <c:pt idx="318">
                  <c:v>77.173627999999994</c:v>
                </c:pt>
                <c:pt idx="319">
                  <c:v>77.1755</c:v>
                </c:pt>
                <c:pt idx="320">
                  <c:v>77.189108000000004</c:v>
                </c:pt>
                <c:pt idx="321">
                  <c:v>77.182574000000002</c:v>
                </c:pt>
                <c:pt idx="322">
                  <c:v>77.190386000000004</c:v>
                </c:pt>
                <c:pt idx="323">
                  <c:v>77.177768</c:v>
                </c:pt>
                <c:pt idx="324">
                  <c:v>77.179891999999995</c:v>
                </c:pt>
                <c:pt idx="325">
                  <c:v>77.178433999999996</c:v>
                </c:pt>
                <c:pt idx="326">
                  <c:v>77.200249999999997</c:v>
                </c:pt>
                <c:pt idx="327">
                  <c:v>77.204173999999995</c:v>
                </c:pt>
                <c:pt idx="328">
                  <c:v>77.191016000000005</c:v>
                </c:pt>
                <c:pt idx="329">
                  <c:v>77.187721999999994</c:v>
                </c:pt>
                <c:pt idx="330">
                  <c:v>77.192222000000001</c:v>
                </c:pt>
                <c:pt idx="331">
                  <c:v>77.192419999999998</c:v>
                </c:pt>
                <c:pt idx="332">
                  <c:v>77.185165999999995</c:v>
                </c:pt>
                <c:pt idx="333">
                  <c:v>77.186498</c:v>
                </c:pt>
                <c:pt idx="334">
                  <c:v>77.190601999999998</c:v>
                </c:pt>
                <c:pt idx="335">
                  <c:v>77.202752000000004</c:v>
                </c:pt>
                <c:pt idx="336">
                  <c:v>77.198954000000001</c:v>
                </c:pt>
                <c:pt idx="337">
                  <c:v>77.185130000000001</c:v>
                </c:pt>
                <c:pt idx="338">
                  <c:v>77.175392000000002</c:v>
                </c:pt>
                <c:pt idx="339">
                  <c:v>77.195912000000007</c:v>
                </c:pt>
                <c:pt idx="340">
                  <c:v>77.202860000000001</c:v>
                </c:pt>
                <c:pt idx="341">
                  <c:v>77.205668000000003</c:v>
                </c:pt>
                <c:pt idx="342">
                  <c:v>77.190169999999995</c:v>
                </c:pt>
                <c:pt idx="343">
                  <c:v>77.191664000000003</c:v>
                </c:pt>
                <c:pt idx="344">
                  <c:v>77.192006000000006</c:v>
                </c:pt>
                <c:pt idx="345">
                  <c:v>77.191412</c:v>
                </c:pt>
                <c:pt idx="346">
                  <c:v>77.179568000000003</c:v>
                </c:pt>
                <c:pt idx="347">
                  <c:v>77.176850000000002</c:v>
                </c:pt>
                <c:pt idx="348">
                  <c:v>77.179730000000006</c:v>
                </c:pt>
                <c:pt idx="349">
                  <c:v>77.189521999999997</c:v>
                </c:pt>
                <c:pt idx="350">
                  <c:v>77.194255999999996</c:v>
                </c:pt>
                <c:pt idx="351">
                  <c:v>77.196253999999996</c:v>
                </c:pt>
                <c:pt idx="352">
                  <c:v>77.204425999999998</c:v>
                </c:pt>
                <c:pt idx="353">
                  <c:v>77.205001999999993</c:v>
                </c:pt>
                <c:pt idx="354">
                  <c:v>77.193122000000002</c:v>
                </c:pt>
                <c:pt idx="355">
                  <c:v>77.188136</c:v>
                </c:pt>
                <c:pt idx="356">
                  <c:v>77.183977999999996</c:v>
                </c:pt>
                <c:pt idx="357">
                  <c:v>77.191699999999997</c:v>
                </c:pt>
                <c:pt idx="358">
                  <c:v>77.197766000000001</c:v>
                </c:pt>
                <c:pt idx="359">
                  <c:v>77.187325999999999</c:v>
                </c:pt>
                <c:pt idx="360">
                  <c:v>77.181871999999998</c:v>
                </c:pt>
                <c:pt idx="361">
                  <c:v>77.199421999999998</c:v>
                </c:pt>
                <c:pt idx="362">
                  <c:v>77.205560000000006</c:v>
                </c:pt>
                <c:pt idx="363">
                  <c:v>77.197388000000004</c:v>
                </c:pt>
                <c:pt idx="364">
                  <c:v>77.177785999999998</c:v>
                </c:pt>
                <c:pt idx="365">
                  <c:v>77.186138</c:v>
                </c:pt>
                <c:pt idx="366">
                  <c:v>77.198161999999996</c:v>
                </c:pt>
                <c:pt idx="367">
                  <c:v>77.210995999999994</c:v>
                </c:pt>
                <c:pt idx="368">
                  <c:v>77.208224000000001</c:v>
                </c:pt>
                <c:pt idx="369">
                  <c:v>77.209267999999994</c:v>
                </c:pt>
                <c:pt idx="370">
                  <c:v>77.203975999999997</c:v>
                </c:pt>
                <c:pt idx="371">
                  <c:v>77.208404000000002</c:v>
                </c:pt>
                <c:pt idx="372">
                  <c:v>77.206873999999999</c:v>
                </c:pt>
                <c:pt idx="373">
                  <c:v>77.193482000000003</c:v>
                </c:pt>
                <c:pt idx="374">
                  <c:v>77.198594</c:v>
                </c:pt>
                <c:pt idx="375">
                  <c:v>77.208566000000005</c:v>
                </c:pt>
                <c:pt idx="376">
                  <c:v>77.224891999999997</c:v>
                </c:pt>
                <c:pt idx="377">
                  <c:v>77.217764000000003</c:v>
                </c:pt>
                <c:pt idx="378">
                  <c:v>77.199637999999993</c:v>
                </c:pt>
                <c:pt idx="379">
                  <c:v>77.207251999999997</c:v>
                </c:pt>
                <c:pt idx="380">
                  <c:v>77.215838000000005</c:v>
                </c:pt>
                <c:pt idx="381">
                  <c:v>77.219077999999996</c:v>
                </c:pt>
                <c:pt idx="382">
                  <c:v>77.220590000000001</c:v>
                </c:pt>
                <c:pt idx="383">
                  <c:v>77.204300000000003</c:v>
                </c:pt>
                <c:pt idx="384">
                  <c:v>77.207881999999998</c:v>
                </c:pt>
                <c:pt idx="385">
                  <c:v>77.21969</c:v>
                </c:pt>
                <c:pt idx="386">
                  <c:v>77.217169999999996</c:v>
                </c:pt>
                <c:pt idx="387">
                  <c:v>77.226386000000005</c:v>
                </c:pt>
                <c:pt idx="388">
                  <c:v>77.211464000000007</c:v>
                </c:pt>
                <c:pt idx="389">
                  <c:v>77.212670000000003</c:v>
                </c:pt>
                <c:pt idx="390">
                  <c:v>77.227357999999995</c:v>
                </c:pt>
                <c:pt idx="391">
                  <c:v>77.225666000000004</c:v>
                </c:pt>
                <c:pt idx="392">
                  <c:v>77.208854000000002</c:v>
                </c:pt>
                <c:pt idx="393">
                  <c:v>77.219564000000005</c:v>
                </c:pt>
                <c:pt idx="394">
                  <c:v>77.230058</c:v>
                </c:pt>
                <c:pt idx="395">
                  <c:v>77.214038000000002</c:v>
                </c:pt>
                <c:pt idx="396">
                  <c:v>77.223920000000007</c:v>
                </c:pt>
                <c:pt idx="397">
                  <c:v>77.225701999999998</c:v>
                </c:pt>
                <c:pt idx="398">
                  <c:v>77.232253999999998</c:v>
                </c:pt>
                <c:pt idx="399">
                  <c:v>77.224981999999997</c:v>
                </c:pt>
                <c:pt idx="400">
                  <c:v>77.230885999999998</c:v>
                </c:pt>
                <c:pt idx="401">
                  <c:v>77.238427999999999</c:v>
                </c:pt>
                <c:pt idx="402">
                  <c:v>77.238067999999998</c:v>
                </c:pt>
                <c:pt idx="403">
                  <c:v>77.247535999999997</c:v>
                </c:pt>
                <c:pt idx="404">
                  <c:v>77.236879999999999</c:v>
                </c:pt>
                <c:pt idx="405">
                  <c:v>77.231695999999999</c:v>
                </c:pt>
                <c:pt idx="406">
                  <c:v>77.234774000000002</c:v>
                </c:pt>
                <c:pt idx="407">
                  <c:v>77.232973999999999</c:v>
                </c:pt>
                <c:pt idx="408">
                  <c:v>77.238355999999996</c:v>
                </c:pt>
                <c:pt idx="409">
                  <c:v>77.243774000000002</c:v>
                </c:pt>
                <c:pt idx="410">
                  <c:v>77.230435999999997</c:v>
                </c:pt>
                <c:pt idx="411">
                  <c:v>77.226637999999994</c:v>
                </c:pt>
                <c:pt idx="412">
                  <c:v>77.247230000000002</c:v>
                </c:pt>
                <c:pt idx="413">
                  <c:v>77.256373999999994</c:v>
                </c:pt>
                <c:pt idx="414">
                  <c:v>77.259289999999993</c:v>
                </c:pt>
                <c:pt idx="415">
                  <c:v>77.256212000000005</c:v>
                </c:pt>
                <c:pt idx="416">
                  <c:v>77.265913999999995</c:v>
                </c:pt>
                <c:pt idx="417">
                  <c:v>77.253494000000003</c:v>
                </c:pt>
                <c:pt idx="418">
                  <c:v>77.252611999999999</c:v>
                </c:pt>
                <c:pt idx="419">
                  <c:v>77.244026000000005</c:v>
                </c:pt>
                <c:pt idx="420">
                  <c:v>77.250541999999996</c:v>
                </c:pt>
                <c:pt idx="421">
                  <c:v>77.262494000000004</c:v>
                </c:pt>
                <c:pt idx="422">
                  <c:v>77.273095999999995</c:v>
                </c:pt>
                <c:pt idx="423">
                  <c:v>77.262224000000003</c:v>
                </c:pt>
                <c:pt idx="424">
                  <c:v>77.258336</c:v>
                </c:pt>
                <c:pt idx="425">
                  <c:v>77.252144000000001</c:v>
                </c:pt>
                <c:pt idx="426">
                  <c:v>77.255437999999998</c:v>
                </c:pt>
                <c:pt idx="427">
                  <c:v>77.269189999999995</c:v>
                </c:pt>
                <c:pt idx="428">
                  <c:v>77.276876000000001</c:v>
                </c:pt>
                <c:pt idx="429">
                  <c:v>77.276083999999997</c:v>
                </c:pt>
                <c:pt idx="430">
                  <c:v>77.275633999999997</c:v>
                </c:pt>
                <c:pt idx="431">
                  <c:v>77.284255999999999</c:v>
                </c:pt>
                <c:pt idx="432">
                  <c:v>77.289044000000004</c:v>
                </c:pt>
                <c:pt idx="433">
                  <c:v>77.290322000000003</c:v>
                </c:pt>
                <c:pt idx="434">
                  <c:v>77.292212000000006</c:v>
                </c:pt>
                <c:pt idx="435">
                  <c:v>77.304164</c:v>
                </c:pt>
                <c:pt idx="436">
                  <c:v>77.298457999999997</c:v>
                </c:pt>
                <c:pt idx="437">
                  <c:v>77.284670000000006</c:v>
                </c:pt>
                <c:pt idx="438">
                  <c:v>77.295848000000007</c:v>
                </c:pt>
                <c:pt idx="439">
                  <c:v>77.310805999999999</c:v>
                </c:pt>
                <c:pt idx="440">
                  <c:v>77.302058000000002</c:v>
                </c:pt>
                <c:pt idx="441">
                  <c:v>77.298547999999997</c:v>
                </c:pt>
                <c:pt idx="442">
                  <c:v>77.304344</c:v>
                </c:pt>
                <c:pt idx="443">
                  <c:v>77.314639999999997</c:v>
                </c:pt>
                <c:pt idx="444">
                  <c:v>77.297467999999995</c:v>
                </c:pt>
                <c:pt idx="445">
                  <c:v>77.308790000000002</c:v>
                </c:pt>
                <c:pt idx="446">
                  <c:v>77.307134000000005</c:v>
                </c:pt>
                <c:pt idx="447">
                  <c:v>77.309203999999994</c:v>
                </c:pt>
                <c:pt idx="448">
                  <c:v>77.326520000000002</c:v>
                </c:pt>
                <c:pt idx="449">
                  <c:v>77.324449999999999</c:v>
                </c:pt>
                <c:pt idx="450">
                  <c:v>77.312749999999994</c:v>
                </c:pt>
                <c:pt idx="451">
                  <c:v>77.322254000000001</c:v>
                </c:pt>
                <c:pt idx="452">
                  <c:v>77.334727999999998</c:v>
                </c:pt>
                <c:pt idx="453">
                  <c:v>77.325565999999995</c:v>
                </c:pt>
                <c:pt idx="454">
                  <c:v>77.333377999999996</c:v>
                </c:pt>
                <c:pt idx="455">
                  <c:v>77.317645999999996</c:v>
                </c:pt>
                <c:pt idx="456">
                  <c:v>77.322398000000007</c:v>
                </c:pt>
                <c:pt idx="457">
                  <c:v>77.334457999999998</c:v>
                </c:pt>
                <c:pt idx="458">
                  <c:v>77.343295999999995</c:v>
                </c:pt>
                <c:pt idx="459">
                  <c:v>77.332297999999994</c:v>
                </c:pt>
                <c:pt idx="460">
                  <c:v>77.340667999999994</c:v>
                </c:pt>
                <c:pt idx="461">
                  <c:v>77.347238000000004</c:v>
                </c:pt>
                <c:pt idx="462">
                  <c:v>77.352242000000004</c:v>
                </c:pt>
                <c:pt idx="463">
                  <c:v>77.364211999999995</c:v>
                </c:pt>
                <c:pt idx="464">
                  <c:v>77.348408000000006</c:v>
                </c:pt>
                <c:pt idx="465">
                  <c:v>77.341352000000001</c:v>
                </c:pt>
                <c:pt idx="466">
                  <c:v>77.352962000000005</c:v>
                </c:pt>
                <c:pt idx="467">
                  <c:v>77.371988000000002</c:v>
                </c:pt>
                <c:pt idx="468">
                  <c:v>77.370170000000002</c:v>
                </c:pt>
                <c:pt idx="469">
                  <c:v>77.374346000000003</c:v>
                </c:pt>
                <c:pt idx="470">
                  <c:v>77.368532000000002</c:v>
                </c:pt>
                <c:pt idx="471">
                  <c:v>77.354600000000005</c:v>
                </c:pt>
                <c:pt idx="472">
                  <c:v>77.355716000000001</c:v>
                </c:pt>
                <c:pt idx="473">
                  <c:v>77.353322000000006</c:v>
                </c:pt>
                <c:pt idx="474">
                  <c:v>77.361673999999994</c:v>
                </c:pt>
                <c:pt idx="475">
                  <c:v>77.382428000000004</c:v>
                </c:pt>
                <c:pt idx="476">
                  <c:v>77.373103999999998</c:v>
                </c:pt>
                <c:pt idx="477">
                  <c:v>77.365904</c:v>
                </c:pt>
                <c:pt idx="478">
                  <c:v>77.376289999999997</c:v>
                </c:pt>
                <c:pt idx="479">
                  <c:v>77.381671999999995</c:v>
                </c:pt>
                <c:pt idx="480">
                  <c:v>77.385686000000007</c:v>
                </c:pt>
                <c:pt idx="481">
                  <c:v>77.393929999999997</c:v>
                </c:pt>
                <c:pt idx="482">
                  <c:v>77.388782000000006</c:v>
                </c:pt>
                <c:pt idx="483">
                  <c:v>77.383346000000003</c:v>
                </c:pt>
                <c:pt idx="484">
                  <c:v>77.381366</c:v>
                </c:pt>
                <c:pt idx="485">
                  <c:v>77.398250000000004</c:v>
                </c:pt>
                <c:pt idx="486">
                  <c:v>77.397620000000003</c:v>
                </c:pt>
                <c:pt idx="487">
                  <c:v>77.399870000000007</c:v>
                </c:pt>
                <c:pt idx="488">
                  <c:v>77.397655999999998</c:v>
                </c:pt>
                <c:pt idx="489">
                  <c:v>77.392489999999995</c:v>
                </c:pt>
                <c:pt idx="490">
                  <c:v>77.400176000000002</c:v>
                </c:pt>
                <c:pt idx="491">
                  <c:v>77.390761999999995</c:v>
                </c:pt>
                <c:pt idx="492">
                  <c:v>77.416483999999997</c:v>
                </c:pt>
                <c:pt idx="493">
                  <c:v>77.420066000000006</c:v>
                </c:pt>
                <c:pt idx="494">
                  <c:v>77.406133999999994</c:v>
                </c:pt>
                <c:pt idx="495">
                  <c:v>77.408581999999996</c:v>
                </c:pt>
                <c:pt idx="496">
                  <c:v>77.425088000000002</c:v>
                </c:pt>
                <c:pt idx="497">
                  <c:v>77.432162000000005</c:v>
                </c:pt>
                <c:pt idx="498">
                  <c:v>77.430037999999996</c:v>
                </c:pt>
                <c:pt idx="499">
                  <c:v>77.429912000000002</c:v>
                </c:pt>
                <c:pt idx="500">
                  <c:v>77.426293999999999</c:v>
                </c:pt>
                <c:pt idx="501">
                  <c:v>77.419489999999996</c:v>
                </c:pt>
                <c:pt idx="502">
                  <c:v>77.442188000000002</c:v>
                </c:pt>
                <c:pt idx="503">
                  <c:v>77.432468</c:v>
                </c:pt>
                <c:pt idx="504">
                  <c:v>77.441180000000003</c:v>
                </c:pt>
                <c:pt idx="505">
                  <c:v>77.452178000000004</c:v>
                </c:pt>
                <c:pt idx="506">
                  <c:v>77.449153999999993</c:v>
                </c:pt>
                <c:pt idx="507">
                  <c:v>77.462384</c:v>
                </c:pt>
                <c:pt idx="508">
                  <c:v>77.459468000000001</c:v>
                </c:pt>
                <c:pt idx="509">
                  <c:v>77.448415999999995</c:v>
                </c:pt>
                <c:pt idx="510">
                  <c:v>77.450702000000007</c:v>
                </c:pt>
                <c:pt idx="511">
                  <c:v>77.460296</c:v>
                </c:pt>
                <c:pt idx="512">
                  <c:v>77.469313999999997</c:v>
                </c:pt>
                <c:pt idx="513">
                  <c:v>77.462546000000003</c:v>
                </c:pt>
                <c:pt idx="514">
                  <c:v>77.475703999999993</c:v>
                </c:pt>
                <c:pt idx="515">
                  <c:v>77.468450000000004</c:v>
                </c:pt>
                <c:pt idx="516">
                  <c:v>77.479141999999996</c:v>
                </c:pt>
                <c:pt idx="517">
                  <c:v>77.481464000000003</c:v>
                </c:pt>
                <c:pt idx="518">
                  <c:v>77.449622000000005</c:v>
                </c:pt>
                <c:pt idx="519">
                  <c:v>77.505476000000002</c:v>
                </c:pt>
                <c:pt idx="520">
                  <c:v>78.290707999999995</c:v>
                </c:pt>
                <c:pt idx="521">
                  <c:v>79.692763999999997</c:v>
                </c:pt>
                <c:pt idx="522">
                  <c:v>80.762485999999996</c:v>
                </c:pt>
                <c:pt idx="523">
                  <c:v>81.594536000000005</c:v>
                </c:pt>
                <c:pt idx="524">
                  <c:v>82.279219999999995</c:v>
                </c:pt>
                <c:pt idx="525">
                  <c:v>82.832954000000001</c:v>
                </c:pt>
                <c:pt idx="526">
                  <c:v>83.281244000000001</c:v>
                </c:pt>
                <c:pt idx="527">
                  <c:v>83.679764000000006</c:v>
                </c:pt>
                <c:pt idx="528">
                  <c:v>84.029684000000003</c:v>
                </c:pt>
                <c:pt idx="529">
                  <c:v>84.343981999999997</c:v>
                </c:pt>
                <c:pt idx="530">
                  <c:v>84.612902000000005</c:v>
                </c:pt>
                <c:pt idx="531">
                  <c:v>84.838676000000007</c:v>
                </c:pt>
                <c:pt idx="532">
                  <c:v>85.026055999999997</c:v>
                </c:pt>
                <c:pt idx="533">
                  <c:v>85.217342000000002</c:v>
                </c:pt>
                <c:pt idx="534">
                  <c:v>85.380619999999993</c:v>
                </c:pt>
                <c:pt idx="535">
                  <c:v>85.515872000000002</c:v>
                </c:pt>
                <c:pt idx="536">
                  <c:v>85.634186</c:v>
                </c:pt>
                <c:pt idx="537">
                  <c:v>85.731368000000003</c:v>
                </c:pt>
                <c:pt idx="538">
                  <c:v>85.818145999999999</c:v>
                </c:pt>
                <c:pt idx="539">
                  <c:v>85.904042000000004</c:v>
                </c:pt>
                <c:pt idx="540">
                  <c:v>85.95608</c:v>
                </c:pt>
                <c:pt idx="541">
                  <c:v>86.011412000000007</c:v>
                </c:pt>
                <c:pt idx="542">
                  <c:v>86.070362000000003</c:v>
                </c:pt>
                <c:pt idx="543">
                  <c:v>86.106740000000002</c:v>
                </c:pt>
                <c:pt idx="544">
                  <c:v>86.123965999999996</c:v>
                </c:pt>
                <c:pt idx="545">
                  <c:v>86.155574000000001</c:v>
                </c:pt>
                <c:pt idx="546">
                  <c:v>86.173159999999996</c:v>
                </c:pt>
                <c:pt idx="547">
                  <c:v>86.199817999999993</c:v>
                </c:pt>
                <c:pt idx="548">
                  <c:v>86.215909999999994</c:v>
                </c:pt>
                <c:pt idx="549">
                  <c:v>86.219294000000005</c:v>
                </c:pt>
                <c:pt idx="550">
                  <c:v>86.228707999999997</c:v>
                </c:pt>
                <c:pt idx="551">
                  <c:v>86.233279999999993</c:v>
                </c:pt>
                <c:pt idx="552">
                  <c:v>86.248183999999995</c:v>
                </c:pt>
                <c:pt idx="553">
                  <c:v>86.257525999999999</c:v>
                </c:pt>
                <c:pt idx="554">
                  <c:v>86.255545999999995</c:v>
                </c:pt>
                <c:pt idx="555">
                  <c:v>86.262404000000004</c:v>
                </c:pt>
                <c:pt idx="556">
                  <c:v>86.271007999999995</c:v>
                </c:pt>
                <c:pt idx="557">
                  <c:v>86.271062000000001</c:v>
                </c:pt>
                <c:pt idx="558">
                  <c:v>86.244097999999994</c:v>
                </c:pt>
                <c:pt idx="559">
                  <c:v>86.230058</c:v>
                </c:pt>
                <c:pt idx="560">
                  <c:v>86.239328</c:v>
                </c:pt>
                <c:pt idx="561">
                  <c:v>86.241919999999993</c:v>
                </c:pt>
                <c:pt idx="562">
                  <c:v>86.230165999999997</c:v>
                </c:pt>
                <c:pt idx="563">
                  <c:v>86.208241999999998</c:v>
                </c:pt>
                <c:pt idx="564">
                  <c:v>86.195588000000001</c:v>
                </c:pt>
                <c:pt idx="565">
                  <c:v>86.191357999999994</c:v>
                </c:pt>
                <c:pt idx="566">
                  <c:v>86.201204000000004</c:v>
                </c:pt>
                <c:pt idx="567">
                  <c:v>86.196271999999993</c:v>
                </c:pt>
                <c:pt idx="568">
                  <c:v>86.185670000000002</c:v>
                </c:pt>
                <c:pt idx="569">
                  <c:v>86.183744000000004</c:v>
                </c:pt>
                <c:pt idx="570">
                  <c:v>86.177605999999997</c:v>
                </c:pt>
                <c:pt idx="571">
                  <c:v>86.170748000000003</c:v>
                </c:pt>
                <c:pt idx="572">
                  <c:v>86.161730000000006</c:v>
                </c:pt>
                <c:pt idx="573">
                  <c:v>86.155178000000006</c:v>
                </c:pt>
                <c:pt idx="574">
                  <c:v>86.154728000000006</c:v>
                </c:pt>
                <c:pt idx="575">
                  <c:v>86.134063999999995</c:v>
                </c:pt>
                <c:pt idx="576">
                  <c:v>86.123875999999996</c:v>
                </c:pt>
                <c:pt idx="577">
                  <c:v>86.128141999999997</c:v>
                </c:pt>
                <c:pt idx="578">
                  <c:v>86.134243999999995</c:v>
                </c:pt>
                <c:pt idx="579">
                  <c:v>86.137519999999995</c:v>
                </c:pt>
                <c:pt idx="580">
                  <c:v>86.112554000000003</c:v>
                </c:pt>
                <c:pt idx="581">
                  <c:v>86.083951999999996</c:v>
                </c:pt>
                <c:pt idx="582">
                  <c:v>86.093419999999995</c:v>
                </c:pt>
                <c:pt idx="583">
                  <c:v>86.105695999999995</c:v>
                </c:pt>
                <c:pt idx="584">
                  <c:v>86.096515999999994</c:v>
                </c:pt>
                <c:pt idx="585">
                  <c:v>86.084366000000003</c:v>
                </c:pt>
                <c:pt idx="586">
                  <c:v>86.087479999999999</c:v>
                </c:pt>
                <c:pt idx="587">
                  <c:v>86.076481999999999</c:v>
                </c:pt>
                <c:pt idx="588">
                  <c:v>86.073781999999994</c:v>
                </c:pt>
                <c:pt idx="589">
                  <c:v>86.051497999999995</c:v>
                </c:pt>
                <c:pt idx="590">
                  <c:v>86.036503999999994</c:v>
                </c:pt>
                <c:pt idx="591">
                  <c:v>86.039618000000004</c:v>
                </c:pt>
                <c:pt idx="592">
                  <c:v>86.060606000000007</c:v>
                </c:pt>
                <c:pt idx="593">
                  <c:v>86.045863999999995</c:v>
                </c:pt>
                <c:pt idx="594">
                  <c:v>86.038808000000003</c:v>
                </c:pt>
                <c:pt idx="595">
                  <c:v>86.043254000000005</c:v>
                </c:pt>
                <c:pt idx="596">
                  <c:v>86.033696000000006</c:v>
                </c:pt>
                <c:pt idx="597">
                  <c:v>86.306036000000006</c:v>
                </c:pt>
                <c:pt idx="598">
                  <c:v>87.184544000000002</c:v>
                </c:pt>
                <c:pt idx="599">
                  <c:v>87.961315999999997</c:v>
                </c:pt>
                <c:pt idx="600">
                  <c:v>88.533410000000003</c:v>
                </c:pt>
                <c:pt idx="601">
                  <c:v>89.035538000000003</c:v>
                </c:pt>
                <c:pt idx="602">
                  <c:v>89.509838000000002</c:v>
                </c:pt>
                <c:pt idx="603">
                  <c:v>89.987629999999996</c:v>
                </c:pt>
                <c:pt idx="604">
                  <c:v>90.471289999999996</c:v>
                </c:pt>
                <c:pt idx="605">
                  <c:v>90.898718000000002</c:v>
                </c:pt>
                <c:pt idx="606">
                  <c:v>91.285015999999999</c:v>
                </c:pt>
                <c:pt idx="607">
                  <c:v>91.626205999999996</c:v>
                </c:pt>
                <c:pt idx="608">
                  <c:v>91.924897999999999</c:v>
                </c:pt>
                <c:pt idx="609">
                  <c:v>92.205950000000001</c:v>
                </c:pt>
                <c:pt idx="610">
                  <c:v>92.462378000000001</c:v>
                </c:pt>
                <c:pt idx="611">
                  <c:v>92.673913999999996</c:v>
                </c:pt>
                <c:pt idx="612">
                  <c:v>92.842123999999998</c:v>
                </c:pt>
                <c:pt idx="613">
                  <c:v>92.994152</c:v>
                </c:pt>
                <c:pt idx="614">
                  <c:v>93.150176000000002</c:v>
                </c:pt>
                <c:pt idx="615">
                  <c:v>93.270793999999995</c:v>
                </c:pt>
                <c:pt idx="616">
                  <c:v>93.377768000000003</c:v>
                </c:pt>
                <c:pt idx="617">
                  <c:v>93.483626000000001</c:v>
                </c:pt>
                <c:pt idx="618">
                  <c:v>93.583724000000004</c:v>
                </c:pt>
                <c:pt idx="619">
                  <c:v>93.682922000000005</c:v>
                </c:pt>
                <c:pt idx="620">
                  <c:v>93.768835999999993</c:v>
                </c:pt>
                <c:pt idx="621">
                  <c:v>93.847334000000004</c:v>
                </c:pt>
                <c:pt idx="622">
                  <c:v>93.915446000000003</c:v>
                </c:pt>
                <c:pt idx="623">
                  <c:v>93.991405999999998</c:v>
                </c:pt>
                <c:pt idx="624">
                  <c:v>94.069130000000001</c:v>
                </c:pt>
                <c:pt idx="625">
                  <c:v>94.134236000000001</c:v>
                </c:pt>
                <c:pt idx="626">
                  <c:v>94.179091999999997</c:v>
                </c:pt>
                <c:pt idx="627">
                  <c:v>94.231796000000003</c:v>
                </c:pt>
                <c:pt idx="628">
                  <c:v>94.299620000000004</c:v>
                </c:pt>
                <c:pt idx="629">
                  <c:v>94.349084000000005</c:v>
                </c:pt>
                <c:pt idx="630">
                  <c:v>94.400942000000001</c:v>
                </c:pt>
                <c:pt idx="631">
                  <c:v>94.447472000000005</c:v>
                </c:pt>
                <c:pt idx="632">
                  <c:v>94.484588000000002</c:v>
                </c:pt>
                <c:pt idx="633">
                  <c:v>94.520750000000007</c:v>
                </c:pt>
                <c:pt idx="634">
                  <c:v>94.554878000000002</c:v>
                </c:pt>
                <c:pt idx="635">
                  <c:v>94.572248000000002</c:v>
                </c:pt>
                <c:pt idx="636">
                  <c:v>94.598815999999999</c:v>
                </c:pt>
                <c:pt idx="637">
                  <c:v>94.644716000000003</c:v>
                </c:pt>
                <c:pt idx="638">
                  <c:v>94.670150000000007</c:v>
                </c:pt>
                <c:pt idx="639">
                  <c:v>94.674362000000002</c:v>
                </c:pt>
                <c:pt idx="640">
                  <c:v>94.697366000000002</c:v>
                </c:pt>
                <c:pt idx="641">
                  <c:v>94.719667999999999</c:v>
                </c:pt>
                <c:pt idx="642">
                  <c:v>94.742348000000007</c:v>
                </c:pt>
                <c:pt idx="643">
                  <c:v>94.744922000000003</c:v>
                </c:pt>
                <c:pt idx="644">
                  <c:v>94.741051999999996</c:v>
                </c:pt>
                <c:pt idx="645">
                  <c:v>94.756963999999996</c:v>
                </c:pt>
                <c:pt idx="646">
                  <c:v>94.784108000000003</c:v>
                </c:pt>
                <c:pt idx="647">
                  <c:v>94.789165999999994</c:v>
                </c:pt>
                <c:pt idx="648">
                  <c:v>94.792100000000005</c:v>
                </c:pt>
                <c:pt idx="649">
                  <c:v>94.801693999999998</c:v>
                </c:pt>
                <c:pt idx="650">
                  <c:v>94.815122000000002</c:v>
                </c:pt>
                <c:pt idx="651">
                  <c:v>94.829108000000005</c:v>
                </c:pt>
                <c:pt idx="652">
                  <c:v>94.827541999999994</c:v>
                </c:pt>
                <c:pt idx="653">
                  <c:v>94.837298000000004</c:v>
                </c:pt>
                <c:pt idx="654">
                  <c:v>94.859005999999994</c:v>
                </c:pt>
                <c:pt idx="655">
                  <c:v>94.881793999999999</c:v>
                </c:pt>
                <c:pt idx="656">
                  <c:v>94.879130000000004</c:v>
                </c:pt>
                <c:pt idx="657">
                  <c:v>94.878085999999996</c:v>
                </c:pt>
                <c:pt idx="658">
                  <c:v>94.902944000000005</c:v>
                </c:pt>
                <c:pt idx="659">
                  <c:v>94.909819999999996</c:v>
                </c:pt>
                <c:pt idx="660">
                  <c:v>94.911835999999994</c:v>
                </c:pt>
                <c:pt idx="661">
                  <c:v>94.930807999999999</c:v>
                </c:pt>
                <c:pt idx="662">
                  <c:v>94.920547999999997</c:v>
                </c:pt>
                <c:pt idx="663">
                  <c:v>94.927406000000005</c:v>
                </c:pt>
                <c:pt idx="664">
                  <c:v>94.947800000000001</c:v>
                </c:pt>
                <c:pt idx="665">
                  <c:v>94.955575999999994</c:v>
                </c:pt>
                <c:pt idx="666">
                  <c:v>94.946054000000004</c:v>
                </c:pt>
                <c:pt idx="667">
                  <c:v>94.958815999999999</c:v>
                </c:pt>
                <c:pt idx="668">
                  <c:v>94.988714000000002</c:v>
                </c:pt>
                <c:pt idx="669">
                  <c:v>94.998127999999994</c:v>
                </c:pt>
                <c:pt idx="670">
                  <c:v>94.992637999999999</c:v>
                </c:pt>
                <c:pt idx="671">
                  <c:v>94.985258000000002</c:v>
                </c:pt>
                <c:pt idx="672">
                  <c:v>95.001062000000005</c:v>
                </c:pt>
                <c:pt idx="673">
                  <c:v>95.023706000000004</c:v>
                </c:pt>
                <c:pt idx="674">
                  <c:v>95.029141999999993</c:v>
                </c:pt>
                <c:pt idx="675">
                  <c:v>95.040571999999997</c:v>
                </c:pt>
                <c:pt idx="676">
                  <c:v>95.061865999999995</c:v>
                </c:pt>
                <c:pt idx="677">
                  <c:v>95.075509999999994</c:v>
                </c:pt>
                <c:pt idx="678">
                  <c:v>95.083160000000007</c:v>
                </c:pt>
                <c:pt idx="679">
                  <c:v>95.086634000000004</c:v>
                </c:pt>
                <c:pt idx="680">
                  <c:v>95.093636000000004</c:v>
                </c:pt>
                <c:pt idx="681">
                  <c:v>95.100656000000001</c:v>
                </c:pt>
                <c:pt idx="682">
                  <c:v>95.119411999999997</c:v>
                </c:pt>
                <c:pt idx="683">
                  <c:v>95.149975999999995</c:v>
                </c:pt>
                <c:pt idx="684">
                  <c:v>95.170856000000001</c:v>
                </c:pt>
                <c:pt idx="685">
                  <c:v>95.184734000000006</c:v>
                </c:pt>
                <c:pt idx="686">
                  <c:v>95.208241999999998</c:v>
                </c:pt>
                <c:pt idx="687">
                  <c:v>95.234827999999993</c:v>
                </c:pt>
                <c:pt idx="688">
                  <c:v>95.240911999999994</c:v>
                </c:pt>
                <c:pt idx="689">
                  <c:v>95.791387999999998</c:v>
                </c:pt>
                <c:pt idx="690">
                  <c:v>98.937914000000006</c:v>
                </c:pt>
                <c:pt idx="691">
                  <c:v>102.87467599999999</c:v>
                </c:pt>
                <c:pt idx="692">
                  <c:v>105.31974200000001</c:v>
                </c:pt>
                <c:pt idx="693">
                  <c:v>106.746296</c:v>
                </c:pt>
                <c:pt idx="694">
                  <c:v>107.713922</c:v>
                </c:pt>
                <c:pt idx="695">
                  <c:v>108.451508</c:v>
                </c:pt>
                <c:pt idx="696">
                  <c:v>109.014548</c:v>
                </c:pt>
                <c:pt idx="697">
                  <c:v>109.46845399999999</c:v>
                </c:pt>
                <c:pt idx="698">
                  <c:v>109.853996</c:v>
                </c:pt>
                <c:pt idx="699">
                  <c:v>110.206598</c:v>
                </c:pt>
                <c:pt idx="700">
                  <c:v>110.533028</c:v>
                </c:pt>
                <c:pt idx="701">
                  <c:v>110.81237</c:v>
                </c:pt>
                <c:pt idx="702">
                  <c:v>111.04838599999999</c:v>
                </c:pt>
                <c:pt idx="703">
                  <c:v>111.272036</c:v>
                </c:pt>
                <c:pt idx="704">
                  <c:v>111.478748</c:v>
                </c:pt>
                <c:pt idx="705">
                  <c:v>111.658028</c:v>
                </c:pt>
                <c:pt idx="706">
                  <c:v>111.801686</c:v>
                </c:pt>
                <c:pt idx="707">
                  <c:v>111.93998000000001</c:v>
                </c:pt>
                <c:pt idx="708">
                  <c:v>112.06544</c:v>
                </c:pt>
                <c:pt idx="709">
                  <c:v>112.18265599999999</c:v>
                </c:pt>
                <c:pt idx="710">
                  <c:v>112.28140399999999</c:v>
                </c:pt>
                <c:pt idx="711">
                  <c:v>112.364996</c:v>
                </c:pt>
                <c:pt idx="712">
                  <c:v>112.44785</c:v>
                </c:pt>
                <c:pt idx="713">
                  <c:v>112.54485200000001</c:v>
                </c:pt>
                <c:pt idx="714">
                  <c:v>112.603334</c:v>
                </c:pt>
                <c:pt idx="715">
                  <c:v>112.67805199999999</c:v>
                </c:pt>
                <c:pt idx="716">
                  <c:v>112.723286</c:v>
                </c:pt>
                <c:pt idx="717">
                  <c:v>112.771148</c:v>
                </c:pt>
                <c:pt idx="718">
                  <c:v>112.82583200000001</c:v>
                </c:pt>
                <c:pt idx="719">
                  <c:v>112.87363999999999</c:v>
                </c:pt>
                <c:pt idx="720">
                  <c:v>112.91246599999999</c:v>
                </c:pt>
                <c:pt idx="721">
                  <c:v>112.961102</c:v>
                </c:pt>
                <c:pt idx="722">
                  <c:v>113.00349199999999</c:v>
                </c:pt>
                <c:pt idx="723">
                  <c:v>113.030348</c:v>
                </c:pt>
                <c:pt idx="724">
                  <c:v>113.075546</c:v>
                </c:pt>
                <c:pt idx="725">
                  <c:v>113.10216800000001</c:v>
                </c:pt>
                <c:pt idx="726">
                  <c:v>113.211536</c:v>
                </c:pt>
                <c:pt idx="727">
                  <c:v>113.603684</c:v>
                </c:pt>
                <c:pt idx="728">
                  <c:v>114.06948800000001</c:v>
                </c:pt>
                <c:pt idx="729">
                  <c:v>114.395072</c:v>
                </c:pt>
                <c:pt idx="730">
                  <c:v>114.642374</c:v>
                </c:pt>
                <c:pt idx="731">
                  <c:v>114.845738</c:v>
                </c:pt>
                <c:pt idx="732">
                  <c:v>114.99589400000001</c:v>
                </c:pt>
                <c:pt idx="733">
                  <c:v>115.123136</c:v>
                </c:pt>
                <c:pt idx="734">
                  <c:v>115.24964</c:v>
                </c:pt>
                <c:pt idx="735">
                  <c:v>115.36790000000001</c:v>
                </c:pt>
                <c:pt idx="736">
                  <c:v>115.48756400000001</c:v>
                </c:pt>
                <c:pt idx="737">
                  <c:v>115.57812199999999</c:v>
                </c:pt>
                <c:pt idx="738">
                  <c:v>115.673198</c:v>
                </c:pt>
                <c:pt idx="739">
                  <c:v>115.772594</c:v>
                </c:pt>
                <c:pt idx="740">
                  <c:v>115.882862</c:v>
                </c:pt>
                <c:pt idx="741">
                  <c:v>115.966166</c:v>
                </c:pt>
                <c:pt idx="742">
                  <c:v>116.065454</c:v>
                </c:pt>
                <c:pt idx="743">
                  <c:v>116.165012</c:v>
                </c:pt>
                <c:pt idx="744">
                  <c:v>116.27123</c:v>
                </c:pt>
                <c:pt idx="745">
                  <c:v>116.382452</c:v>
                </c:pt>
                <c:pt idx="746">
                  <c:v>116.479382</c:v>
                </c:pt>
                <c:pt idx="747">
                  <c:v>116.589344</c:v>
                </c:pt>
                <c:pt idx="748">
                  <c:v>116.702168</c:v>
                </c:pt>
                <c:pt idx="749">
                  <c:v>116.813768</c:v>
                </c:pt>
                <c:pt idx="750">
                  <c:v>116.93082200000001</c:v>
                </c:pt>
                <c:pt idx="751">
                  <c:v>117.02557400000001</c:v>
                </c:pt>
                <c:pt idx="752">
                  <c:v>117.13087400000001</c:v>
                </c:pt>
                <c:pt idx="753">
                  <c:v>117.25385</c:v>
                </c:pt>
                <c:pt idx="754">
                  <c:v>117.355064</c:v>
                </c:pt>
                <c:pt idx="755">
                  <c:v>117.442706</c:v>
                </c:pt>
                <c:pt idx="756">
                  <c:v>117.53348</c:v>
                </c:pt>
                <c:pt idx="757">
                  <c:v>117.63878</c:v>
                </c:pt>
                <c:pt idx="758">
                  <c:v>117.726494</c:v>
                </c:pt>
                <c:pt idx="759">
                  <c:v>117.808718</c:v>
                </c:pt>
                <c:pt idx="760">
                  <c:v>117.890456</c:v>
                </c:pt>
                <c:pt idx="761">
                  <c:v>117.962474</c:v>
                </c:pt>
                <c:pt idx="762">
                  <c:v>118.04462599999999</c:v>
                </c:pt>
                <c:pt idx="763">
                  <c:v>118.10611400000001</c:v>
                </c:pt>
                <c:pt idx="764">
                  <c:v>118.164506</c:v>
                </c:pt>
                <c:pt idx="765">
                  <c:v>118.22959400000001</c:v>
                </c:pt>
                <c:pt idx="766">
                  <c:v>118.303178</c:v>
                </c:pt>
                <c:pt idx="767">
                  <c:v>118.374638</c:v>
                </c:pt>
                <c:pt idx="768">
                  <c:v>118.426478</c:v>
                </c:pt>
                <c:pt idx="769">
                  <c:v>118.488596</c:v>
                </c:pt>
                <c:pt idx="770">
                  <c:v>118.542344</c:v>
                </c:pt>
                <c:pt idx="771">
                  <c:v>118.617116</c:v>
                </c:pt>
                <c:pt idx="772">
                  <c:v>118.692284</c:v>
                </c:pt>
                <c:pt idx="773">
                  <c:v>118.784966</c:v>
                </c:pt>
                <c:pt idx="774">
                  <c:v>119.84061199999999</c:v>
                </c:pt>
                <c:pt idx="775">
                  <c:v>122.589032</c:v>
                </c:pt>
                <c:pt idx="776">
                  <c:v>125.416454</c:v>
                </c:pt>
                <c:pt idx="777">
                  <c:v>127.565096</c:v>
                </c:pt>
                <c:pt idx="778">
                  <c:v>129.19047800000001</c:v>
                </c:pt>
                <c:pt idx="779">
                  <c:v>130.41172399999999</c:v>
                </c:pt>
                <c:pt idx="780">
                  <c:v>131.349794</c:v>
                </c:pt>
                <c:pt idx="781">
                  <c:v>132.09553399999999</c:v>
                </c:pt>
                <c:pt idx="782">
                  <c:v>132.71329399999999</c:v>
                </c:pt>
                <c:pt idx="783">
                  <c:v>133.25324000000001</c:v>
                </c:pt>
                <c:pt idx="784">
                  <c:v>133.72597400000001</c:v>
                </c:pt>
                <c:pt idx="785">
                  <c:v>134.15167400000001</c:v>
                </c:pt>
                <c:pt idx="786">
                  <c:v>134.534786</c:v>
                </c:pt>
                <c:pt idx="787">
                  <c:v>134.86076600000001</c:v>
                </c:pt>
                <c:pt idx="788">
                  <c:v>135.17587399999999</c:v>
                </c:pt>
                <c:pt idx="789">
                  <c:v>135.47294600000001</c:v>
                </c:pt>
                <c:pt idx="790">
                  <c:v>135.75335000000001</c:v>
                </c:pt>
                <c:pt idx="791">
                  <c:v>136.000058</c:v>
                </c:pt>
                <c:pt idx="792">
                  <c:v>136.22657000000001</c:v>
                </c:pt>
                <c:pt idx="793">
                  <c:v>136.460714</c:v>
                </c:pt>
                <c:pt idx="794">
                  <c:v>136.68400399999999</c:v>
                </c:pt>
                <c:pt idx="795">
                  <c:v>136.89172400000001</c:v>
                </c:pt>
                <c:pt idx="796">
                  <c:v>137.08418</c:v>
                </c:pt>
                <c:pt idx="797">
                  <c:v>137.28201799999999</c:v>
                </c:pt>
                <c:pt idx="798">
                  <c:v>137.47276400000001</c:v>
                </c:pt>
                <c:pt idx="799">
                  <c:v>137.680916</c:v>
                </c:pt>
                <c:pt idx="800">
                  <c:v>137.864642</c:v>
                </c:pt>
                <c:pt idx="801">
                  <c:v>138.06161599999999</c:v>
                </c:pt>
                <c:pt idx="802">
                  <c:v>138.25995800000001</c:v>
                </c:pt>
                <c:pt idx="803">
                  <c:v>138.454826</c:v>
                </c:pt>
                <c:pt idx="804">
                  <c:v>138.64125200000001</c:v>
                </c:pt>
                <c:pt idx="805">
                  <c:v>138.82523</c:v>
                </c:pt>
                <c:pt idx="806">
                  <c:v>139.03606400000001</c:v>
                </c:pt>
                <c:pt idx="807">
                  <c:v>139.275824</c:v>
                </c:pt>
                <c:pt idx="808">
                  <c:v>139.53002000000001</c:v>
                </c:pt>
                <c:pt idx="809">
                  <c:v>139.78947199999999</c:v>
                </c:pt>
                <c:pt idx="810">
                  <c:v>140.03970799999999</c:v>
                </c:pt>
                <c:pt idx="811">
                  <c:v>140.31847400000001</c:v>
                </c:pt>
                <c:pt idx="812">
                  <c:v>140.600606</c:v>
                </c:pt>
                <c:pt idx="813">
                  <c:v>140.89368200000001</c:v>
                </c:pt>
                <c:pt idx="814">
                  <c:v>141.17451800000001</c:v>
                </c:pt>
                <c:pt idx="815">
                  <c:v>141.44860399999999</c:v>
                </c:pt>
                <c:pt idx="816">
                  <c:v>141.75687199999999</c:v>
                </c:pt>
                <c:pt idx="817">
                  <c:v>142.06654399999999</c:v>
                </c:pt>
                <c:pt idx="818">
                  <c:v>142.36453399999999</c:v>
                </c:pt>
                <c:pt idx="819">
                  <c:v>142.651634</c:v>
                </c:pt>
                <c:pt idx="820">
                  <c:v>142.964618</c:v>
                </c:pt>
                <c:pt idx="821">
                  <c:v>143.26307600000001</c:v>
                </c:pt>
                <c:pt idx="822">
                  <c:v>143.55833000000001</c:v>
                </c:pt>
                <c:pt idx="823">
                  <c:v>143.84708599999999</c:v>
                </c:pt>
                <c:pt idx="824">
                  <c:v>144.129704</c:v>
                </c:pt>
                <c:pt idx="825">
                  <c:v>144.42542599999999</c:v>
                </c:pt>
                <c:pt idx="826">
                  <c:v>144.73621399999999</c:v>
                </c:pt>
                <c:pt idx="827">
                  <c:v>145.00954400000001</c:v>
                </c:pt>
                <c:pt idx="828">
                  <c:v>145.29552799999999</c:v>
                </c:pt>
                <c:pt idx="829">
                  <c:v>145.59679399999999</c:v>
                </c:pt>
                <c:pt idx="830">
                  <c:v>145.90227200000001</c:v>
                </c:pt>
                <c:pt idx="831">
                  <c:v>146.20487</c:v>
                </c:pt>
                <c:pt idx="832">
                  <c:v>146.50908799999999</c:v>
                </c:pt>
                <c:pt idx="833">
                  <c:v>146.82529400000001</c:v>
                </c:pt>
                <c:pt idx="834">
                  <c:v>147.150824</c:v>
                </c:pt>
                <c:pt idx="835">
                  <c:v>147.47181800000001</c:v>
                </c:pt>
                <c:pt idx="836">
                  <c:v>147.81559999999999</c:v>
                </c:pt>
                <c:pt idx="837">
                  <c:v>148.140086</c:v>
                </c:pt>
                <c:pt idx="838">
                  <c:v>148.47630799999999</c:v>
                </c:pt>
                <c:pt idx="839">
                  <c:v>148.81564399999999</c:v>
                </c:pt>
                <c:pt idx="840">
                  <c:v>149.169884</c:v>
                </c:pt>
                <c:pt idx="841">
                  <c:v>149.50272200000001</c:v>
                </c:pt>
                <c:pt idx="842">
                  <c:v>149.83372399999999</c:v>
                </c:pt>
                <c:pt idx="843">
                  <c:v>150.19777400000001</c:v>
                </c:pt>
                <c:pt idx="844">
                  <c:v>150.56699</c:v>
                </c:pt>
                <c:pt idx="845">
                  <c:v>150.927818</c:v>
                </c:pt>
                <c:pt idx="846">
                  <c:v>151.30176800000001</c:v>
                </c:pt>
                <c:pt idx="847">
                  <c:v>151.71062000000001</c:v>
                </c:pt>
                <c:pt idx="848">
                  <c:v>153.94542799999999</c:v>
                </c:pt>
                <c:pt idx="849">
                  <c:v>159.68949799999999</c:v>
                </c:pt>
                <c:pt idx="850">
                  <c:v>166.00873999999999</c:v>
                </c:pt>
                <c:pt idx="851">
                  <c:v>171.521276</c:v>
                </c:pt>
                <c:pt idx="852">
                  <c:v>176.085644</c:v>
                </c:pt>
                <c:pt idx="853">
                  <c:v>179.95722799999999</c:v>
                </c:pt>
                <c:pt idx="854">
                  <c:v>183.45144199999999</c:v>
                </c:pt>
                <c:pt idx="855">
                  <c:v>186.802988</c:v>
                </c:pt>
                <c:pt idx="856">
                  <c:v>190.16684599999999</c:v>
                </c:pt>
                <c:pt idx="857">
                  <c:v>193.61841799999999</c:v>
                </c:pt>
                <c:pt idx="858">
                  <c:v>197.167316</c:v>
                </c:pt>
                <c:pt idx="859">
                  <c:v>200.81044399999999</c:v>
                </c:pt>
                <c:pt idx="860">
                  <c:v>204.53878399999999</c:v>
                </c:pt>
                <c:pt idx="861">
                  <c:v>208.304438</c:v>
                </c:pt>
                <c:pt idx="862">
                  <c:v>212.09324000000001</c:v>
                </c:pt>
                <c:pt idx="863">
                  <c:v>215.83922000000001</c:v>
                </c:pt>
                <c:pt idx="864">
                  <c:v>219.52238</c:v>
                </c:pt>
                <c:pt idx="865">
                  <c:v>223.12724</c:v>
                </c:pt>
                <c:pt idx="866">
                  <c:v>226.68170000000001</c:v>
                </c:pt>
                <c:pt idx="867">
                  <c:v>230.16488000000001</c:v>
                </c:pt>
                <c:pt idx="868">
                  <c:v>233.60468</c:v>
                </c:pt>
                <c:pt idx="869">
                  <c:v>236.97535999999999</c:v>
                </c:pt>
                <c:pt idx="870">
                  <c:v>240.29096000000001</c:v>
                </c:pt>
                <c:pt idx="871">
                  <c:v>243.56425999999999</c:v>
                </c:pt>
                <c:pt idx="872">
                  <c:v>246.7364</c:v>
                </c:pt>
                <c:pt idx="873">
                  <c:v>249.8486</c:v>
                </c:pt>
                <c:pt idx="874">
                  <c:v>252.86738</c:v>
                </c:pt>
                <c:pt idx="875">
                  <c:v>255.80065999999999</c:v>
                </c:pt>
                <c:pt idx="876">
                  <c:v>258.64195999999998</c:v>
                </c:pt>
                <c:pt idx="877">
                  <c:v>261.40190000000001</c:v>
                </c:pt>
                <c:pt idx="878">
                  <c:v>264.09307999999999</c:v>
                </c:pt>
                <c:pt idx="879">
                  <c:v>266.78588000000002</c:v>
                </c:pt>
                <c:pt idx="880">
                  <c:v>269.45456000000001</c:v>
                </c:pt>
                <c:pt idx="881">
                  <c:v>272.11243999999999</c:v>
                </c:pt>
                <c:pt idx="882">
                  <c:v>274.75106</c:v>
                </c:pt>
                <c:pt idx="883">
                  <c:v>277.39274</c:v>
                </c:pt>
                <c:pt idx="884">
                  <c:v>280.03640000000001</c:v>
                </c:pt>
                <c:pt idx="885">
                  <c:v>282.66602</c:v>
                </c:pt>
                <c:pt idx="886">
                  <c:v>285.28160000000003</c:v>
                </c:pt>
                <c:pt idx="887">
                  <c:v>287.87486000000001</c:v>
                </c:pt>
                <c:pt idx="888">
                  <c:v>290.26382000000001</c:v>
                </c:pt>
                <c:pt idx="889">
                  <c:v>292.5104</c:v>
                </c:pt>
                <c:pt idx="890">
                  <c:v>294.81925999999999</c:v>
                </c:pt>
                <c:pt idx="891">
                  <c:v>297.30362000000002</c:v>
                </c:pt>
                <c:pt idx="892">
                  <c:v>299.97842000000003</c:v>
                </c:pt>
                <c:pt idx="893">
                  <c:v>302.79487999999998</c:v>
                </c:pt>
                <c:pt idx="894">
                  <c:v>305.726</c:v>
                </c:pt>
                <c:pt idx="895">
                  <c:v>308.70355999999998</c:v>
                </c:pt>
                <c:pt idx="896">
                  <c:v>311.69263999999998</c:v>
                </c:pt>
                <c:pt idx="897">
                  <c:v>314.69450000000001</c:v>
                </c:pt>
                <c:pt idx="898">
                  <c:v>317.67439999999999</c:v>
                </c:pt>
                <c:pt idx="899">
                  <c:v>320.59562</c:v>
                </c:pt>
                <c:pt idx="900">
                  <c:v>323.45834000000002</c:v>
                </c:pt>
                <c:pt idx="901">
                  <c:v>326.24167999999997</c:v>
                </c:pt>
                <c:pt idx="902">
                  <c:v>328.95247999999998</c:v>
                </c:pt>
                <c:pt idx="903">
                  <c:v>331.56716</c:v>
                </c:pt>
                <c:pt idx="904">
                  <c:v>334.12783999999999</c:v>
                </c:pt>
                <c:pt idx="905">
                  <c:v>336.61741999999998</c:v>
                </c:pt>
                <c:pt idx="906">
                  <c:v>339.02420000000001</c:v>
                </c:pt>
                <c:pt idx="907">
                  <c:v>341.38832000000002</c:v>
                </c:pt>
                <c:pt idx="908">
                  <c:v>343.69105999999999</c:v>
                </c:pt>
                <c:pt idx="909">
                  <c:v>345.89641999999998</c:v>
                </c:pt>
                <c:pt idx="910">
                  <c:v>348.06560000000002</c:v>
                </c:pt>
                <c:pt idx="911">
                  <c:v>350.1995</c:v>
                </c:pt>
                <c:pt idx="912">
                  <c:v>352.25564000000003</c:v>
                </c:pt>
                <c:pt idx="913">
                  <c:v>354.27235999999999</c:v>
                </c:pt>
                <c:pt idx="914">
                  <c:v>356.24444</c:v>
                </c:pt>
                <c:pt idx="915">
                  <c:v>358.18394000000001</c:v>
                </c:pt>
                <c:pt idx="916">
                  <c:v>360.09050000000002</c:v>
                </c:pt>
                <c:pt idx="917">
                  <c:v>361.97726</c:v>
                </c:pt>
                <c:pt idx="918">
                  <c:v>363.80426</c:v>
                </c:pt>
                <c:pt idx="919">
                  <c:v>365.63522</c:v>
                </c:pt>
                <c:pt idx="920">
                  <c:v>367.44224000000003</c:v>
                </c:pt>
                <c:pt idx="921">
                  <c:v>369.22838000000002</c:v>
                </c:pt>
                <c:pt idx="922">
                  <c:v>371.00335999999999</c:v>
                </c:pt>
                <c:pt idx="923">
                  <c:v>372.75331999999997</c:v>
                </c:pt>
                <c:pt idx="924">
                  <c:v>374.52848</c:v>
                </c:pt>
                <c:pt idx="925">
                  <c:v>376.29590000000002</c:v>
                </c:pt>
                <c:pt idx="926">
                  <c:v>378.05630000000002</c:v>
                </c:pt>
                <c:pt idx="927">
                  <c:v>379.79077999999998</c:v>
                </c:pt>
                <c:pt idx="928">
                  <c:v>381.52616</c:v>
                </c:pt>
                <c:pt idx="929">
                  <c:v>383.26621999999998</c:v>
                </c:pt>
                <c:pt idx="930">
                  <c:v>385.0034</c:v>
                </c:pt>
                <c:pt idx="931">
                  <c:v>386.75876</c:v>
                </c:pt>
                <c:pt idx="932">
                  <c:v>388.47613999999999</c:v>
                </c:pt>
                <c:pt idx="933">
                  <c:v>390.21818000000002</c:v>
                </c:pt>
                <c:pt idx="934">
                  <c:v>391.97858000000002</c:v>
                </c:pt>
                <c:pt idx="935">
                  <c:v>393.74797999999998</c:v>
                </c:pt>
                <c:pt idx="936">
                  <c:v>395.48372000000001</c:v>
                </c:pt>
                <c:pt idx="937">
                  <c:v>397.26553999999999</c:v>
                </c:pt>
                <c:pt idx="938">
                  <c:v>399.05455999999998</c:v>
                </c:pt>
                <c:pt idx="939">
                  <c:v>400.86914000000002</c:v>
                </c:pt>
                <c:pt idx="940">
                  <c:v>402.70891999999998</c:v>
                </c:pt>
                <c:pt idx="941">
                  <c:v>404.56112000000002</c:v>
                </c:pt>
                <c:pt idx="942">
                  <c:v>406.46012000000002</c:v>
                </c:pt>
                <c:pt idx="943">
                  <c:v>408.40105999999997</c:v>
                </c:pt>
                <c:pt idx="944">
                  <c:v>410.36234000000002</c:v>
                </c:pt>
                <c:pt idx="945">
                  <c:v>412.36502000000002</c:v>
                </c:pt>
                <c:pt idx="946">
                  <c:v>414.43376000000001</c:v>
                </c:pt>
                <c:pt idx="947">
                  <c:v>416.5718</c:v>
                </c:pt>
                <c:pt idx="948">
                  <c:v>418.76384000000002</c:v>
                </c:pt>
                <c:pt idx="949">
                  <c:v>421.02122000000003</c:v>
                </c:pt>
                <c:pt idx="950">
                  <c:v>423.34915999999998</c:v>
                </c:pt>
                <c:pt idx="951">
                  <c:v>425.75612000000001</c:v>
                </c:pt>
                <c:pt idx="952">
                  <c:v>428.27377999999999</c:v>
                </c:pt>
                <c:pt idx="953">
                  <c:v>430.85930000000002</c:v>
                </c:pt>
                <c:pt idx="954">
                  <c:v>433.54057999999998</c:v>
                </c:pt>
                <c:pt idx="955">
                  <c:v>436.34534000000002</c:v>
                </c:pt>
                <c:pt idx="956">
                  <c:v>439.32578000000001</c:v>
                </c:pt>
                <c:pt idx="957">
                  <c:v>444.26911999999999</c:v>
                </c:pt>
                <c:pt idx="958">
                  <c:v>462.46154000000001</c:v>
                </c:pt>
                <c:pt idx="959">
                  <c:v>495.27877999999998</c:v>
                </c:pt>
                <c:pt idx="960">
                  <c:v>538.56374000000005</c:v>
                </c:pt>
                <c:pt idx="961">
                  <c:v>596.51689999999996</c:v>
                </c:pt>
                <c:pt idx="962">
                  <c:v>673.29841999999996</c:v>
                </c:pt>
                <c:pt idx="963">
                  <c:v>761.44064000000003</c:v>
                </c:pt>
                <c:pt idx="964">
                  <c:v>848.23465999999996</c:v>
                </c:pt>
                <c:pt idx="965">
                  <c:v>925.61234000000002</c:v>
                </c:pt>
                <c:pt idx="966">
                  <c:v>995.21942000000001</c:v>
                </c:pt>
                <c:pt idx="967">
                  <c:v>1056.3773000000001</c:v>
                </c:pt>
                <c:pt idx="968">
                  <c:v>1106.5631000000001</c:v>
                </c:pt>
                <c:pt idx="969">
                  <c:v>1145.01812</c:v>
                </c:pt>
                <c:pt idx="970">
                  <c:v>1173.33644</c:v>
                </c:pt>
                <c:pt idx="971">
                  <c:v>1193.7594200000001</c:v>
                </c:pt>
                <c:pt idx="972">
                  <c:v>1208.2834399999999</c:v>
                </c:pt>
                <c:pt idx="973">
                  <c:v>1218.3805400000001</c:v>
                </c:pt>
                <c:pt idx="974">
                  <c:v>1224.95126</c:v>
                </c:pt>
                <c:pt idx="975">
                  <c:v>1229.1985400000001</c:v>
                </c:pt>
                <c:pt idx="976">
                  <c:v>1231.4982199999999</c:v>
                </c:pt>
                <c:pt idx="977">
                  <c:v>1233.5953999999999</c:v>
                </c:pt>
                <c:pt idx="978">
                  <c:v>1239.4526000000001</c:v>
                </c:pt>
                <c:pt idx="979">
                  <c:v>1248.6171200000001</c:v>
                </c:pt>
                <c:pt idx="980">
                  <c:v>1257.1502</c:v>
                </c:pt>
                <c:pt idx="981">
                  <c:v>1264.28594</c:v>
                </c:pt>
                <c:pt idx="982">
                  <c:v>1270.3904600000001</c:v>
                </c:pt>
                <c:pt idx="983">
                  <c:v>1275.68768</c:v>
                </c:pt>
                <c:pt idx="984">
                  <c:v>1280.33078</c:v>
                </c:pt>
                <c:pt idx="985">
                  <c:v>1284.4697000000001</c:v>
                </c:pt>
                <c:pt idx="986">
                  <c:v>1288.1732</c:v>
                </c:pt>
                <c:pt idx="987">
                  <c:v>1291.41032</c:v>
                </c:pt>
                <c:pt idx="988">
                  <c:v>1294.1994199999999</c:v>
                </c:pt>
                <c:pt idx="989">
                  <c:v>1296.62114</c:v>
                </c:pt>
                <c:pt idx="990">
                  <c:v>1298.7008599999999</c:v>
                </c:pt>
                <c:pt idx="991">
                  <c:v>1300.4702600000001</c:v>
                </c:pt>
                <c:pt idx="992">
                  <c:v>1301.98586</c:v>
                </c:pt>
                <c:pt idx="993">
                  <c:v>1303.24082</c:v>
                </c:pt>
                <c:pt idx="994">
                  <c:v>1304.26412</c:v>
                </c:pt>
                <c:pt idx="995">
                  <c:v>1305.09896</c:v>
                </c:pt>
                <c:pt idx="996">
                  <c:v>1305.7366999999999</c:v>
                </c:pt>
                <c:pt idx="997">
                  <c:v>1306.18778</c:v>
                </c:pt>
                <c:pt idx="998">
                  <c:v>1306.51088</c:v>
                </c:pt>
                <c:pt idx="999">
                  <c:v>1306.6998799999999</c:v>
                </c:pt>
                <c:pt idx="1000">
                  <c:v>1306.7519</c:v>
                </c:pt>
                <c:pt idx="1001">
                  <c:v>1306.62626</c:v>
                </c:pt>
                <c:pt idx="1002">
                  <c:v>1306.36778</c:v>
                </c:pt>
                <c:pt idx="1003">
                  <c:v>1306.0218199999999</c:v>
                </c:pt>
                <c:pt idx="1004">
                  <c:v>1305.61412</c:v>
                </c:pt>
                <c:pt idx="1005">
                  <c:v>1305.1436000000001</c:v>
                </c:pt>
                <c:pt idx="1006">
                  <c:v>1304.6032399999999</c:v>
                </c:pt>
                <c:pt idx="1007">
                  <c:v>1303.98224</c:v>
                </c:pt>
                <c:pt idx="1008">
                  <c:v>1303.2820400000001</c:v>
                </c:pt>
                <c:pt idx="1009">
                  <c:v>1302.55448</c:v>
                </c:pt>
                <c:pt idx="1010">
                  <c:v>1301.7946999999999</c:v>
                </c:pt>
                <c:pt idx="1011">
                  <c:v>1300.9784</c:v>
                </c:pt>
                <c:pt idx="1012">
                  <c:v>1300.1217799999999</c:v>
                </c:pt>
                <c:pt idx="1013">
                  <c:v>1299.2205200000001</c:v>
                </c:pt>
                <c:pt idx="1014">
                  <c:v>1298.2688599999999</c:v>
                </c:pt>
                <c:pt idx="1015">
                  <c:v>1297.3015399999999</c:v>
                </c:pt>
                <c:pt idx="1016">
                  <c:v>1296.3165799999999</c:v>
                </c:pt>
                <c:pt idx="1017">
                  <c:v>1295.25962</c:v>
                </c:pt>
                <c:pt idx="1018">
                  <c:v>1294.1943799999999</c:v>
                </c:pt>
                <c:pt idx="1019">
                  <c:v>1293.11546</c:v>
                </c:pt>
                <c:pt idx="1020">
                  <c:v>1291.99316</c:v>
                </c:pt>
                <c:pt idx="1021">
                  <c:v>1290.84872</c:v>
                </c:pt>
                <c:pt idx="1022">
                  <c:v>1289.6968999999999</c:v>
                </c:pt>
                <c:pt idx="1023">
                  <c:v>1288.5179000000001</c:v>
                </c:pt>
                <c:pt idx="1024">
                  <c:v>1287.3266599999999</c:v>
                </c:pt>
                <c:pt idx="1025">
                  <c:v>1286.1158</c:v>
                </c:pt>
                <c:pt idx="1026">
                  <c:v>1284.9022399999999</c:v>
                </c:pt>
                <c:pt idx="1027">
                  <c:v>1283.6521399999999</c:v>
                </c:pt>
                <c:pt idx="1028">
                  <c:v>1282.41572</c:v>
                </c:pt>
                <c:pt idx="1029">
                  <c:v>1281.15536</c:v>
                </c:pt>
                <c:pt idx="1030">
                  <c:v>1279.8714199999999</c:v>
                </c:pt>
                <c:pt idx="1031">
                  <c:v>1278.5914399999999</c:v>
                </c:pt>
                <c:pt idx="1032">
                  <c:v>1277.3139799999999</c:v>
                </c:pt>
                <c:pt idx="1033">
                  <c:v>1276.0291400000001</c:v>
                </c:pt>
                <c:pt idx="1034">
                  <c:v>1274.73098</c:v>
                </c:pt>
                <c:pt idx="1035">
                  <c:v>1273.42382</c:v>
                </c:pt>
                <c:pt idx="1036">
                  <c:v>1272.1110799999999</c:v>
                </c:pt>
                <c:pt idx="1037">
                  <c:v>1270.8210200000001</c:v>
                </c:pt>
                <c:pt idx="1038">
                  <c:v>1269.5297</c:v>
                </c:pt>
                <c:pt idx="1039">
                  <c:v>1268.2265</c:v>
                </c:pt>
                <c:pt idx="1040">
                  <c:v>1266.9133999999999</c:v>
                </c:pt>
                <c:pt idx="1041">
                  <c:v>1265.6019200000001</c:v>
                </c:pt>
                <c:pt idx="1042">
                  <c:v>1264.2502999999999</c:v>
                </c:pt>
                <c:pt idx="1043">
                  <c:v>1262.90246</c:v>
                </c:pt>
                <c:pt idx="1044">
                  <c:v>1261.5619999999999</c:v>
                </c:pt>
                <c:pt idx="1045">
                  <c:v>1260.20606</c:v>
                </c:pt>
                <c:pt idx="1046">
                  <c:v>1258.8665000000001</c:v>
                </c:pt>
                <c:pt idx="1047">
                  <c:v>1257.51848</c:v>
                </c:pt>
                <c:pt idx="1048">
                  <c:v>1256.1888200000001</c:v>
                </c:pt>
                <c:pt idx="1049">
                  <c:v>1254.85682</c:v>
                </c:pt>
                <c:pt idx="1050">
                  <c:v>1253.5370600000001</c:v>
                </c:pt>
                <c:pt idx="1051">
                  <c:v>1252.22</c:v>
                </c:pt>
                <c:pt idx="1052">
                  <c:v>1250.8928599999999</c:v>
                </c:pt>
                <c:pt idx="1053">
                  <c:v>1249.5639200000001</c:v>
                </c:pt>
                <c:pt idx="1054">
                  <c:v>1248.2308399999999</c:v>
                </c:pt>
                <c:pt idx="1055">
                  <c:v>1246.9152200000001</c:v>
                </c:pt>
                <c:pt idx="1056">
                  <c:v>1245.59636</c:v>
                </c:pt>
                <c:pt idx="1057">
                  <c:v>1244.2839799999999</c:v>
                </c:pt>
                <c:pt idx="1058">
                  <c:v>1242.9568400000001</c:v>
                </c:pt>
                <c:pt idx="1059">
                  <c:v>1241.64896</c:v>
                </c:pt>
                <c:pt idx="1060">
                  <c:v>1240.3426999999999</c:v>
                </c:pt>
                <c:pt idx="1061">
                  <c:v>1239.0188000000001</c:v>
                </c:pt>
                <c:pt idx="1062">
                  <c:v>1237.7084</c:v>
                </c:pt>
                <c:pt idx="1063">
                  <c:v>1236.4109599999999</c:v>
                </c:pt>
                <c:pt idx="1064">
                  <c:v>1235.1198199999999</c:v>
                </c:pt>
                <c:pt idx="1065">
                  <c:v>1233.8133800000001</c:v>
                </c:pt>
                <c:pt idx="1066">
                  <c:v>1232.5352</c:v>
                </c:pt>
                <c:pt idx="1067">
                  <c:v>1231.23722</c:v>
                </c:pt>
                <c:pt idx="1068">
                  <c:v>1229.97056</c:v>
                </c:pt>
                <c:pt idx="1069">
                  <c:v>1228.70336</c:v>
                </c:pt>
                <c:pt idx="1070">
                  <c:v>1227.42824</c:v>
                </c:pt>
                <c:pt idx="1071">
                  <c:v>1226.1540199999999</c:v>
                </c:pt>
                <c:pt idx="1072">
                  <c:v>1224.90248</c:v>
                </c:pt>
                <c:pt idx="1073">
                  <c:v>1223.65994</c:v>
                </c:pt>
                <c:pt idx="1074">
                  <c:v>1222.4298200000001</c:v>
                </c:pt>
                <c:pt idx="1075">
                  <c:v>1221.24164</c:v>
                </c:pt>
                <c:pt idx="1076">
                  <c:v>1220.0923399999999</c:v>
                </c:pt>
                <c:pt idx="1077">
                  <c:v>1219.0226</c:v>
                </c:pt>
                <c:pt idx="1078">
                  <c:v>1218.1139599999999</c:v>
                </c:pt>
                <c:pt idx="1079">
                  <c:v>1217.3702000000001</c:v>
                </c:pt>
                <c:pt idx="1080">
                  <c:v>1216.75928</c:v>
                </c:pt>
                <c:pt idx="1081">
                  <c:v>1216.2554600000001</c:v>
                </c:pt>
                <c:pt idx="1082">
                  <c:v>1215.78908</c:v>
                </c:pt>
                <c:pt idx="1083">
                  <c:v>1215.35348</c:v>
                </c:pt>
                <c:pt idx="1084">
                  <c:v>1214.94596</c:v>
                </c:pt>
                <c:pt idx="1085">
                  <c:v>1214.53052</c:v>
                </c:pt>
                <c:pt idx="1086">
                  <c:v>1214.12444</c:v>
                </c:pt>
                <c:pt idx="1087">
                  <c:v>1213.7473399999999</c:v>
                </c:pt>
                <c:pt idx="1088">
                  <c:v>1213.36124</c:v>
                </c:pt>
                <c:pt idx="1089">
                  <c:v>1212.98018</c:v>
                </c:pt>
                <c:pt idx="1090">
                  <c:v>1212.5940800000001</c:v>
                </c:pt>
                <c:pt idx="1091">
                  <c:v>1212.1934000000001</c:v>
                </c:pt>
                <c:pt idx="1092">
                  <c:v>1211.7990199999999</c:v>
                </c:pt>
                <c:pt idx="1093">
                  <c:v>1211.3860999999999</c:v>
                </c:pt>
                <c:pt idx="1094">
                  <c:v>1210.9668799999999</c:v>
                </c:pt>
                <c:pt idx="1095">
                  <c:v>1210.5463999999999</c:v>
                </c:pt>
                <c:pt idx="1096">
                  <c:v>1210.12934</c:v>
                </c:pt>
                <c:pt idx="1097">
                  <c:v>1209.6651199999999</c:v>
                </c:pt>
                <c:pt idx="1098">
                  <c:v>1209.15698</c:v>
                </c:pt>
                <c:pt idx="1099">
                  <c:v>1208.61734</c:v>
                </c:pt>
                <c:pt idx="1100">
                  <c:v>1208.03144</c:v>
                </c:pt>
                <c:pt idx="1101">
                  <c:v>1207.3811000000001</c:v>
                </c:pt>
                <c:pt idx="1102">
                  <c:v>1206.6404</c:v>
                </c:pt>
                <c:pt idx="1103">
                  <c:v>1205.8286000000001</c:v>
                </c:pt>
                <c:pt idx="1104">
                  <c:v>1204.8985399999999</c:v>
                </c:pt>
                <c:pt idx="1105">
                  <c:v>1203.83906</c:v>
                </c:pt>
                <c:pt idx="1106">
                  <c:v>1202.6379199999999</c:v>
                </c:pt>
                <c:pt idx="1107">
                  <c:v>1201.2773</c:v>
                </c:pt>
                <c:pt idx="1108">
                  <c:v>1199.8020200000001</c:v>
                </c:pt>
                <c:pt idx="1109">
                  <c:v>1198.3042399999999</c:v>
                </c:pt>
                <c:pt idx="1110">
                  <c:v>1196.9014999999999</c:v>
                </c:pt>
                <c:pt idx="1111">
                  <c:v>1195.69118</c:v>
                </c:pt>
                <c:pt idx="1112">
                  <c:v>1194.6489799999999</c:v>
                </c:pt>
                <c:pt idx="1113">
                  <c:v>1193.57024</c:v>
                </c:pt>
                <c:pt idx="1114">
                  <c:v>1192.17902</c:v>
                </c:pt>
                <c:pt idx="1115">
                  <c:v>1190.5158200000001</c:v>
                </c:pt>
                <c:pt idx="1116">
                  <c:v>1188.75056</c:v>
                </c:pt>
                <c:pt idx="1117">
                  <c:v>1187.0254399999999</c:v>
                </c:pt>
                <c:pt idx="1118">
                  <c:v>1185.37718</c:v>
                </c:pt>
                <c:pt idx="1119">
                  <c:v>1183.8061399999999</c:v>
                </c:pt>
                <c:pt idx="1120">
                  <c:v>1182.30566</c:v>
                </c:pt>
                <c:pt idx="1121">
                  <c:v>1180.8788</c:v>
                </c:pt>
                <c:pt idx="1122">
                  <c:v>1179.50882</c:v>
                </c:pt>
                <c:pt idx="1123">
                  <c:v>1178.1766399999999</c:v>
                </c:pt>
                <c:pt idx="1124">
                  <c:v>1176.84716</c:v>
                </c:pt>
                <c:pt idx="1125">
                  <c:v>1175.54162</c:v>
                </c:pt>
                <c:pt idx="1126">
                  <c:v>1174.2382399999999</c:v>
                </c:pt>
                <c:pt idx="1127">
                  <c:v>1172.9598800000001</c:v>
                </c:pt>
                <c:pt idx="1128">
                  <c:v>1171.7085199999999</c:v>
                </c:pt>
                <c:pt idx="1129">
                  <c:v>1170.4593199999999</c:v>
                </c:pt>
                <c:pt idx="1130">
                  <c:v>1169.1805999999999</c:v>
                </c:pt>
                <c:pt idx="1131">
                  <c:v>1167.8948600000001</c:v>
                </c:pt>
                <c:pt idx="1132">
                  <c:v>1166.59238</c:v>
                </c:pt>
                <c:pt idx="1133">
                  <c:v>1165.27136</c:v>
                </c:pt>
                <c:pt idx="1134">
                  <c:v>1163.9449400000001</c:v>
                </c:pt>
                <c:pt idx="1135">
                  <c:v>1162.6586600000001</c:v>
                </c:pt>
                <c:pt idx="1136">
                  <c:v>1161.3916400000001</c:v>
                </c:pt>
                <c:pt idx="1137">
                  <c:v>1160.1321800000001</c:v>
                </c:pt>
                <c:pt idx="1138">
                  <c:v>1158.8936000000001</c:v>
                </c:pt>
                <c:pt idx="1139">
                  <c:v>1157.67644</c:v>
                </c:pt>
                <c:pt idx="1140">
                  <c:v>1156.5060800000001</c:v>
                </c:pt>
                <c:pt idx="1141">
                  <c:v>1155.3612800000001</c:v>
                </c:pt>
                <c:pt idx="1142">
                  <c:v>1154.2249400000001</c:v>
                </c:pt>
                <c:pt idx="1143">
                  <c:v>1153.1134400000001</c:v>
                </c:pt>
                <c:pt idx="1144">
                  <c:v>1152.0312799999999</c:v>
                </c:pt>
                <c:pt idx="1145">
                  <c:v>1150.97864</c:v>
                </c:pt>
                <c:pt idx="1146">
                  <c:v>1149.95102</c:v>
                </c:pt>
                <c:pt idx="1147">
                  <c:v>1148.9374399999999</c:v>
                </c:pt>
                <c:pt idx="1148">
                  <c:v>1147.9427599999999</c:v>
                </c:pt>
                <c:pt idx="1149">
                  <c:v>1146.9788599999999</c:v>
                </c:pt>
                <c:pt idx="1150">
                  <c:v>1146.04646</c:v>
                </c:pt>
                <c:pt idx="1151">
                  <c:v>1145.1185599999999</c:v>
                </c:pt>
                <c:pt idx="1152">
                  <c:v>1144.20902</c:v>
                </c:pt>
                <c:pt idx="1153">
                  <c:v>1143.33458</c:v>
                </c:pt>
                <c:pt idx="1154">
                  <c:v>1142.49506</c:v>
                </c:pt>
                <c:pt idx="1155">
                  <c:v>1141.6351999999999</c:v>
                </c:pt>
                <c:pt idx="1156">
                  <c:v>1140.7958599999999</c:v>
                </c:pt>
                <c:pt idx="1157">
                  <c:v>1139.96894</c:v>
                </c:pt>
                <c:pt idx="1158">
                  <c:v>1139.1765800000001</c:v>
                </c:pt>
                <c:pt idx="1159">
                  <c:v>1138.4054599999999</c:v>
                </c:pt>
                <c:pt idx="1160">
                  <c:v>1137.6307400000001</c:v>
                </c:pt>
                <c:pt idx="1161">
                  <c:v>1136.87564</c:v>
                </c:pt>
                <c:pt idx="1162">
                  <c:v>1136.1239599999999</c:v>
                </c:pt>
                <c:pt idx="1163">
                  <c:v>1135.4066600000001</c:v>
                </c:pt>
                <c:pt idx="1164">
                  <c:v>1134.7010600000001</c:v>
                </c:pt>
                <c:pt idx="1165">
                  <c:v>1133.9884400000001</c:v>
                </c:pt>
                <c:pt idx="1166">
                  <c:v>1133.2875200000001</c:v>
                </c:pt>
                <c:pt idx="1167">
                  <c:v>1132.6072999999999</c:v>
                </c:pt>
                <c:pt idx="1168">
                  <c:v>1131.94796</c:v>
                </c:pt>
                <c:pt idx="1169">
                  <c:v>1131.2834</c:v>
                </c:pt>
                <c:pt idx="1170">
                  <c:v>1130.6276600000001</c:v>
                </c:pt>
                <c:pt idx="1171">
                  <c:v>1129.97786</c:v>
                </c:pt>
                <c:pt idx="1172">
                  <c:v>1129.3507400000001</c:v>
                </c:pt>
                <c:pt idx="1173">
                  <c:v>1128.72308</c:v>
                </c:pt>
                <c:pt idx="1174">
                  <c:v>1128.1148599999999</c:v>
                </c:pt>
                <c:pt idx="1175">
                  <c:v>1127.5019600000001</c:v>
                </c:pt>
                <c:pt idx="1176">
                  <c:v>1126.90184</c:v>
                </c:pt>
                <c:pt idx="1177">
                  <c:v>1126.3107199999999</c:v>
                </c:pt>
                <c:pt idx="1178">
                  <c:v>1125.7266199999999</c:v>
                </c:pt>
                <c:pt idx="1179">
                  <c:v>1125.1493599999999</c:v>
                </c:pt>
                <c:pt idx="1180">
                  <c:v>1124.5784000000001</c:v>
                </c:pt>
                <c:pt idx="1181">
                  <c:v>1124.0241799999999</c:v>
                </c:pt>
                <c:pt idx="1182">
                  <c:v>1123.4584400000001</c:v>
                </c:pt>
                <c:pt idx="1183">
                  <c:v>1122.8889200000001</c:v>
                </c:pt>
                <c:pt idx="1184">
                  <c:v>1122.3284000000001</c:v>
                </c:pt>
                <c:pt idx="1185">
                  <c:v>1121.7797599999999</c:v>
                </c:pt>
                <c:pt idx="1186">
                  <c:v>1121.2370599999999</c:v>
                </c:pt>
                <c:pt idx="1187">
                  <c:v>1120.69814</c:v>
                </c:pt>
                <c:pt idx="1188">
                  <c:v>1120.1495</c:v>
                </c:pt>
                <c:pt idx="1189">
                  <c:v>1119.6113</c:v>
                </c:pt>
                <c:pt idx="1190">
                  <c:v>1119.0857000000001</c:v>
                </c:pt>
                <c:pt idx="1191">
                  <c:v>1118.5566799999999</c:v>
                </c:pt>
                <c:pt idx="1192">
                  <c:v>1117.9952599999999</c:v>
                </c:pt>
                <c:pt idx="1193">
                  <c:v>1117.4711</c:v>
                </c:pt>
                <c:pt idx="1194">
                  <c:v>1116.95162</c:v>
                </c:pt>
                <c:pt idx="1195">
                  <c:v>1116.4114400000001</c:v>
                </c:pt>
                <c:pt idx="1196">
                  <c:v>1115.8858399999999</c:v>
                </c:pt>
                <c:pt idx="1197">
                  <c:v>1115.35088</c:v>
                </c:pt>
                <c:pt idx="1198">
                  <c:v>1114.82834</c:v>
                </c:pt>
                <c:pt idx="1199">
                  <c:v>1114.2959000000001</c:v>
                </c:pt>
                <c:pt idx="1200">
                  <c:v>1113.7638199999999</c:v>
                </c:pt>
                <c:pt idx="1201">
                  <c:v>1113.24074</c:v>
                </c:pt>
                <c:pt idx="1202">
                  <c:v>1112.71874</c:v>
                </c:pt>
                <c:pt idx="1203">
                  <c:v>1112.1947600000001</c:v>
                </c:pt>
                <c:pt idx="1204">
                  <c:v>1111.6810399999999</c:v>
                </c:pt>
                <c:pt idx="1205">
                  <c:v>1111.17056</c:v>
                </c:pt>
                <c:pt idx="1206">
                  <c:v>1110.6491000000001</c:v>
                </c:pt>
                <c:pt idx="1207">
                  <c:v>1110.1405999999999</c:v>
                </c:pt>
                <c:pt idx="1208">
                  <c:v>1109.63588</c:v>
                </c:pt>
                <c:pt idx="1209">
                  <c:v>1109.1102800000001</c:v>
                </c:pt>
                <c:pt idx="1210">
                  <c:v>1108.5971</c:v>
                </c:pt>
                <c:pt idx="1211">
                  <c:v>1108.08752</c:v>
                </c:pt>
                <c:pt idx="1212">
                  <c:v>1107.5867599999999</c:v>
                </c:pt>
                <c:pt idx="1213">
                  <c:v>1107.07178</c:v>
                </c:pt>
                <c:pt idx="1214">
                  <c:v>1106.5631000000001</c:v>
                </c:pt>
                <c:pt idx="1215">
                  <c:v>1106.0581999999999</c:v>
                </c:pt>
                <c:pt idx="1216">
                  <c:v>1105.55258</c:v>
                </c:pt>
                <c:pt idx="1217">
                  <c:v>1105.0645999999999</c:v>
                </c:pt>
                <c:pt idx="1218">
                  <c:v>1104.55682</c:v>
                </c:pt>
                <c:pt idx="1219">
                  <c:v>1104.0565999999999</c:v>
                </c:pt>
                <c:pt idx="1220">
                  <c:v>1103.56088</c:v>
                </c:pt>
                <c:pt idx="1221">
                  <c:v>1103.0779399999999</c:v>
                </c:pt>
                <c:pt idx="1222">
                  <c:v>1102.5815</c:v>
                </c:pt>
                <c:pt idx="1223">
                  <c:v>1102.0854200000001</c:v>
                </c:pt>
                <c:pt idx="1224">
                  <c:v>1101.61634</c:v>
                </c:pt>
                <c:pt idx="1225">
                  <c:v>1101.1296199999999</c:v>
                </c:pt>
                <c:pt idx="1226">
                  <c:v>1100.6231</c:v>
                </c:pt>
                <c:pt idx="1227">
                  <c:v>1100.1307999999999</c:v>
                </c:pt>
                <c:pt idx="1228">
                  <c:v>1099.6604600000001</c:v>
                </c:pt>
                <c:pt idx="1229">
                  <c:v>1099.17374</c:v>
                </c:pt>
                <c:pt idx="1230">
                  <c:v>1098.6935000000001</c:v>
                </c:pt>
                <c:pt idx="1231">
                  <c:v>1098.21884</c:v>
                </c:pt>
                <c:pt idx="1232">
                  <c:v>1097.7420199999999</c:v>
                </c:pt>
                <c:pt idx="1233">
                  <c:v>1097.26376</c:v>
                </c:pt>
                <c:pt idx="1234">
                  <c:v>1096.7918</c:v>
                </c:pt>
                <c:pt idx="1235">
                  <c:v>1096.3203799999999</c:v>
                </c:pt>
                <c:pt idx="1236">
                  <c:v>1095.8495</c:v>
                </c:pt>
                <c:pt idx="1237">
                  <c:v>1095.38348</c:v>
                </c:pt>
                <c:pt idx="1238">
                  <c:v>1094.9012600000001</c:v>
                </c:pt>
                <c:pt idx="1239">
                  <c:v>1094.44244</c:v>
                </c:pt>
                <c:pt idx="1240">
                  <c:v>1093.97696</c:v>
                </c:pt>
                <c:pt idx="1241">
                  <c:v>1093.5134599999999</c:v>
                </c:pt>
                <c:pt idx="1242">
                  <c:v>1093.0620200000001</c:v>
                </c:pt>
                <c:pt idx="1243">
                  <c:v>1092.60896</c:v>
                </c:pt>
                <c:pt idx="1244">
                  <c:v>1092.14636</c:v>
                </c:pt>
                <c:pt idx="1245">
                  <c:v>1091.6889799999999</c:v>
                </c:pt>
                <c:pt idx="1246">
                  <c:v>1091.2316000000001</c:v>
                </c:pt>
                <c:pt idx="1247">
                  <c:v>1090.77584</c:v>
                </c:pt>
                <c:pt idx="1248">
                  <c:v>1090.31864</c:v>
                </c:pt>
                <c:pt idx="1249">
                  <c:v>1089.8740399999999</c:v>
                </c:pt>
                <c:pt idx="1250">
                  <c:v>1089.4330399999999</c:v>
                </c:pt>
                <c:pt idx="1251">
                  <c:v>1088.9821400000001</c:v>
                </c:pt>
                <c:pt idx="1252">
                  <c:v>1088.5379</c:v>
                </c:pt>
                <c:pt idx="1253">
                  <c:v>1088.0969</c:v>
                </c:pt>
                <c:pt idx="1254">
                  <c:v>1087.6568</c:v>
                </c:pt>
                <c:pt idx="1255">
                  <c:v>1087.21976</c:v>
                </c:pt>
                <c:pt idx="1256">
                  <c:v>1086.7747999999999</c:v>
                </c:pt>
                <c:pt idx="1257">
                  <c:v>1086.3350600000001</c:v>
                </c:pt>
                <c:pt idx="1258">
                  <c:v>1085.8946000000001</c:v>
                </c:pt>
                <c:pt idx="1259">
                  <c:v>1085.4791600000001</c:v>
                </c:pt>
                <c:pt idx="1260">
                  <c:v>1085.0615600000001</c:v>
                </c:pt>
                <c:pt idx="1261">
                  <c:v>1084.6387400000001</c:v>
                </c:pt>
                <c:pt idx="1262">
                  <c:v>1084.2301399999999</c:v>
                </c:pt>
                <c:pt idx="1263">
                  <c:v>1083.8127199999999</c:v>
                </c:pt>
                <c:pt idx="1264">
                  <c:v>1083.3913399999999</c:v>
                </c:pt>
                <c:pt idx="1265">
                  <c:v>1082.9485400000001</c:v>
                </c:pt>
                <c:pt idx="1266">
                  <c:v>1082.5573999999999</c:v>
                </c:pt>
                <c:pt idx="1267">
                  <c:v>1082.16284</c:v>
                </c:pt>
                <c:pt idx="1268">
                  <c:v>1081.76882</c:v>
                </c:pt>
                <c:pt idx="1269">
                  <c:v>1081.3604</c:v>
                </c:pt>
                <c:pt idx="1270">
                  <c:v>1080.9581000000001</c:v>
                </c:pt>
                <c:pt idx="1271">
                  <c:v>1080.5824399999999</c:v>
                </c:pt>
                <c:pt idx="1272">
                  <c:v>1080.21794</c:v>
                </c:pt>
                <c:pt idx="1273">
                  <c:v>1079.8341800000001</c:v>
                </c:pt>
                <c:pt idx="1274">
                  <c:v>1079.4333200000001</c:v>
                </c:pt>
                <c:pt idx="1275">
                  <c:v>1079.08502</c:v>
                </c:pt>
                <c:pt idx="1276">
                  <c:v>1078.7412200000001</c:v>
                </c:pt>
                <c:pt idx="1277">
                  <c:v>1078.37564</c:v>
                </c:pt>
                <c:pt idx="1278">
                  <c:v>1078.0401199999999</c:v>
                </c:pt>
                <c:pt idx="1279">
                  <c:v>1077.6974</c:v>
                </c:pt>
                <c:pt idx="1280">
                  <c:v>1077.3550399999999</c:v>
                </c:pt>
                <c:pt idx="1281">
                  <c:v>1077.0179000000001</c:v>
                </c:pt>
                <c:pt idx="1282">
                  <c:v>1076.68976</c:v>
                </c:pt>
                <c:pt idx="1283">
                  <c:v>1076.3565799999999</c:v>
                </c:pt>
                <c:pt idx="1284">
                  <c:v>1076.0367200000001</c:v>
                </c:pt>
                <c:pt idx="1285">
                  <c:v>1075.72856</c:v>
                </c:pt>
                <c:pt idx="1286">
                  <c:v>1075.41374</c:v>
                </c:pt>
                <c:pt idx="1287">
                  <c:v>1075.0933399999999</c:v>
                </c:pt>
                <c:pt idx="1288">
                  <c:v>1074.7887800000001</c:v>
                </c:pt>
                <c:pt idx="1289">
                  <c:v>1074.5002400000001</c:v>
                </c:pt>
                <c:pt idx="1290">
                  <c:v>1074.19478</c:v>
                </c:pt>
                <c:pt idx="1291">
                  <c:v>1073.88302</c:v>
                </c:pt>
                <c:pt idx="1292">
                  <c:v>1073.58944</c:v>
                </c:pt>
                <c:pt idx="1293">
                  <c:v>1073.2944199999999</c:v>
                </c:pt>
                <c:pt idx="1294">
                  <c:v>1073.0040799999999</c:v>
                </c:pt>
                <c:pt idx="1295">
                  <c:v>1072.7104999999999</c:v>
                </c:pt>
                <c:pt idx="1296">
                  <c:v>1072.4327599999999</c:v>
                </c:pt>
                <c:pt idx="1297">
                  <c:v>1072.1517799999999</c:v>
                </c:pt>
                <c:pt idx="1298">
                  <c:v>1071.8643199999999</c:v>
                </c:pt>
                <c:pt idx="1299">
                  <c:v>1071.5698400000001</c:v>
                </c:pt>
                <c:pt idx="1300">
                  <c:v>1071.2971399999999</c:v>
                </c:pt>
                <c:pt idx="1301">
                  <c:v>1071.0010400000001</c:v>
                </c:pt>
                <c:pt idx="1302">
                  <c:v>1070.7281599999999</c:v>
                </c:pt>
                <c:pt idx="1303">
                  <c:v>1070.4738199999999</c:v>
                </c:pt>
                <c:pt idx="1304">
                  <c:v>1070.1870799999999</c:v>
                </c:pt>
                <c:pt idx="1305">
                  <c:v>1069.9154599999999</c:v>
                </c:pt>
                <c:pt idx="1306">
                  <c:v>1069.64654</c:v>
                </c:pt>
                <c:pt idx="1307">
                  <c:v>1069.38446</c:v>
                </c:pt>
                <c:pt idx="1308">
                  <c:v>1069.1204</c:v>
                </c:pt>
                <c:pt idx="1309">
                  <c:v>1068.85328</c:v>
                </c:pt>
                <c:pt idx="1310">
                  <c:v>1068.5850800000001</c:v>
                </c:pt>
                <c:pt idx="1311">
                  <c:v>1068.3334400000001</c:v>
                </c:pt>
                <c:pt idx="1312">
                  <c:v>1068.0909799999999</c:v>
                </c:pt>
                <c:pt idx="1313">
                  <c:v>1067.81504</c:v>
                </c:pt>
                <c:pt idx="1314">
                  <c:v>1067.55782</c:v>
                </c:pt>
                <c:pt idx="1315">
                  <c:v>1067.3207600000001</c:v>
                </c:pt>
                <c:pt idx="1316">
                  <c:v>1067.0646200000001</c:v>
                </c:pt>
                <c:pt idx="1317">
                  <c:v>1066.8082999999999</c:v>
                </c:pt>
                <c:pt idx="1318">
                  <c:v>1066.55216</c:v>
                </c:pt>
                <c:pt idx="1319">
                  <c:v>1066.298</c:v>
                </c:pt>
                <c:pt idx="1320">
                  <c:v>1066.0632800000001</c:v>
                </c:pt>
                <c:pt idx="1321">
                  <c:v>1065.8199199999999</c:v>
                </c:pt>
                <c:pt idx="1322">
                  <c:v>1065.56738</c:v>
                </c:pt>
                <c:pt idx="1323">
                  <c:v>1065.30818</c:v>
                </c:pt>
                <c:pt idx="1324">
                  <c:v>1065.0671600000001</c:v>
                </c:pt>
                <c:pt idx="1325">
                  <c:v>1064.8363999999999</c:v>
                </c:pt>
                <c:pt idx="1326">
                  <c:v>1064.5835</c:v>
                </c:pt>
                <c:pt idx="1327">
                  <c:v>1064.32286</c:v>
                </c:pt>
                <c:pt idx="1328">
                  <c:v>1064.0793200000001</c:v>
                </c:pt>
                <c:pt idx="1329">
                  <c:v>1063.8382999999999</c:v>
                </c:pt>
                <c:pt idx="1330">
                  <c:v>1063.5924199999999</c:v>
                </c:pt>
                <c:pt idx="1331">
                  <c:v>1063.34726</c:v>
                </c:pt>
                <c:pt idx="1332">
                  <c:v>1063.0992200000001</c:v>
                </c:pt>
                <c:pt idx="1333">
                  <c:v>1062.8706199999999</c:v>
                </c:pt>
                <c:pt idx="1334">
                  <c:v>1062.63554</c:v>
                </c:pt>
                <c:pt idx="1335">
                  <c:v>1062.3921800000001</c:v>
                </c:pt>
                <c:pt idx="1336">
                  <c:v>1062.1464800000001</c:v>
                </c:pt>
                <c:pt idx="1337">
                  <c:v>1061.9032999999999</c:v>
                </c:pt>
                <c:pt idx="1338">
                  <c:v>1061.6594</c:v>
                </c:pt>
                <c:pt idx="1339">
                  <c:v>1061.4245000000001</c:v>
                </c:pt>
                <c:pt idx="1340">
                  <c:v>1061.1674599999999</c:v>
                </c:pt>
                <c:pt idx="1341">
                  <c:v>1060.9147399999999</c:v>
                </c:pt>
                <c:pt idx="1342">
                  <c:v>1060.67804</c:v>
                </c:pt>
                <c:pt idx="1343">
                  <c:v>1060.4345000000001</c:v>
                </c:pt>
                <c:pt idx="1344">
                  <c:v>1060.1871799999999</c:v>
                </c:pt>
                <c:pt idx="1345">
                  <c:v>1059.9367999999999</c:v>
                </c:pt>
                <c:pt idx="1346">
                  <c:v>1059.67634</c:v>
                </c:pt>
                <c:pt idx="1347">
                  <c:v>1059.4373000000001</c:v>
                </c:pt>
                <c:pt idx="1348">
                  <c:v>1059.1881800000001</c:v>
                </c:pt>
                <c:pt idx="1349">
                  <c:v>1058.9316799999999</c:v>
                </c:pt>
                <c:pt idx="1350">
                  <c:v>1058.67806</c:v>
                </c:pt>
                <c:pt idx="1351">
                  <c:v>1058.43002</c:v>
                </c:pt>
                <c:pt idx="1352">
                  <c:v>1058.1821600000001</c:v>
                </c:pt>
                <c:pt idx="1353">
                  <c:v>1057.9082000000001</c:v>
                </c:pt>
                <c:pt idx="1354">
                  <c:v>1057.6662799999999</c:v>
                </c:pt>
                <c:pt idx="1355">
                  <c:v>1057.4031199999999</c:v>
                </c:pt>
                <c:pt idx="1356">
                  <c:v>1057.14446</c:v>
                </c:pt>
                <c:pt idx="1357">
                  <c:v>1056.90254</c:v>
                </c:pt>
                <c:pt idx="1358">
                  <c:v>1056.6491000000001</c:v>
                </c:pt>
                <c:pt idx="1359">
                  <c:v>1056.3746000000001</c:v>
                </c:pt>
                <c:pt idx="1360">
                  <c:v>1056.1143199999999</c:v>
                </c:pt>
                <c:pt idx="1361">
                  <c:v>1055.86142</c:v>
                </c:pt>
                <c:pt idx="1362">
                  <c:v>1055.59754</c:v>
                </c:pt>
                <c:pt idx="1363">
                  <c:v>1055.33042</c:v>
                </c:pt>
                <c:pt idx="1364">
                  <c:v>1055.05268</c:v>
                </c:pt>
                <c:pt idx="1365">
                  <c:v>1054.79114</c:v>
                </c:pt>
                <c:pt idx="1366">
                  <c:v>1054.5346400000001</c:v>
                </c:pt>
                <c:pt idx="1367">
                  <c:v>1054.2533000000001</c:v>
                </c:pt>
                <c:pt idx="1368">
                  <c:v>1053.9743000000001</c:v>
                </c:pt>
                <c:pt idx="1369">
                  <c:v>1053.6929600000001</c:v>
                </c:pt>
                <c:pt idx="1370">
                  <c:v>1053.4242200000001</c:v>
                </c:pt>
                <c:pt idx="1371">
                  <c:v>1053.1524199999999</c:v>
                </c:pt>
                <c:pt idx="1372">
                  <c:v>1052.8624400000001</c:v>
                </c:pt>
                <c:pt idx="1373">
                  <c:v>1052.5789400000001</c:v>
                </c:pt>
                <c:pt idx="1374">
                  <c:v>1052.2855400000001</c:v>
                </c:pt>
                <c:pt idx="1375">
                  <c:v>1051.9988000000001</c:v>
                </c:pt>
                <c:pt idx="1376">
                  <c:v>1051.69946</c:v>
                </c:pt>
                <c:pt idx="1377">
                  <c:v>1051.26566</c:v>
                </c:pt>
                <c:pt idx="1378">
                  <c:v>1050.7638199999999</c:v>
                </c:pt>
                <c:pt idx="1379">
                  <c:v>1050.29312</c:v>
                </c:pt>
                <c:pt idx="1380">
                  <c:v>1049.83016</c:v>
                </c:pt>
                <c:pt idx="1381">
                  <c:v>1049.3751199999999</c:v>
                </c:pt>
                <c:pt idx="1382">
                  <c:v>1048.9494199999999</c:v>
                </c:pt>
                <c:pt idx="1383">
                  <c:v>1048.54874</c:v>
                </c:pt>
                <c:pt idx="1384">
                  <c:v>1048.15418</c:v>
                </c:pt>
                <c:pt idx="1385">
                  <c:v>1047.75998</c:v>
                </c:pt>
                <c:pt idx="1386">
                  <c:v>1047.3616400000001</c:v>
                </c:pt>
                <c:pt idx="1387">
                  <c:v>1047.00848</c:v>
                </c:pt>
                <c:pt idx="1388">
                  <c:v>1046.63534</c:v>
                </c:pt>
                <c:pt idx="1389">
                  <c:v>1046.2618399999999</c:v>
                </c:pt>
                <c:pt idx="1390">
                  <c:v>1045.8914</c:v>
                </c:pt>
                <c:pt idx="1391">
                  <c:v>1045.5263600000001</c:v>
                </c:pt>
                <c:pt idx="1392">
                  <c:v>1045.1568199999999</c:v>
                </c:pt>
                <c:pt idx="1393">
                  <c:v>1044.8159000000001</c:v>
                </c:pt>
                <c:pt idx="1394">
                  <c:v>1044.4467199999999</c:v>
                </c:pt>
                <c:pt idx="1395">
                  <c:v>1044.08456</c:v>
                </c:pt>
                <c:pt idx="1396">
                  <c:v>1043.7116000000001</c:v>
                </c:pt>
                <c:pt idx="1397">
                  <c:v>1043.3579</c:v>
                </c:pt>
                <c:pt idx="1398">
                  <c:v>1042.9860200000001</c:v>
                </c:pt>
                <c:pt idx="1399">
                  <c:v>1042.6155799999999</c:v>
                </c:pt>
                <c:pt idx="1400">
                  <c:v>1042.24244</c:v>
                </c:pt>
                <c:pt idx="1401">
                  <c:v>1041.8705600000001</c:v>
                </c:pt>
                <c:pt idx="1402">
                  <c:v>1041.5040799999999</c:v>
                </c:pt>
                <c:pt idx="1403">
                  <c:v>1041.14066</c:v>
                </c:pt>
                <c:pt idx="1404">
                  <c:v>1040.7569000000001</c:v>
                </c:pt>
                <c:pt idx="1405">
                  <c:v>1040.3724199999999</c:v>
                </c:pt>
                <c:pt idx="1406">
                  <c:v>1040.00918</c:v>
                </c:pt>
                <c:pt idx="1407">
                  <c:v>1039.6403600000001</c:v>
                </c:pt>
                <c:pt idx="1408">
                  <c:v>1039.2603799999999</c:v>
                </c:pt>
                <c:pt idx="1409">
                  <c:v>1038.87464</c:v>
                </c:pt>
                <c:pt idx="1410">
                  <c:v>1038.5085200000001</c:v>
                </c:pt>
                <c:pt idx="1411">
                  <c:v>1038.1213399999999</c:v>
                </c:pt>
                <c:pt idx="1412">
                  <c:v>1037.72876</c:v>
                </c:pt>
                <c:pt idx="1413">
                  <c:v>1037.32988</c:v>
                </c:pt>
                <c:pt idx="1414">
                  <c:v>1036.9346</c:v>
                </c:pt>
                <c:pt idx="1415">
                  <c:v>1036.5659599999999</c:v>
                </c:pt>
                <c:pt idx="1416">
                  <c:v>1036.1566399999999</c:v>
                </c:pt>
                <c:pt idx="1417">
                  <c:v>1035.7320199999999</c:v>
                </c:pt>
                <c:pt idx="1418">
                  <c:v>1035.3250399999999</c:v>
                </c:pt>
                <c:pt idx="1419">
                  <c:v>1034.91932</c:v>
                </c:pt>
                <c:pt idx="1420">
                  <c:v>1034.50874</c:v>
                </c:pt>
                <c:pt idx="1421">
                  <c:v>1034.09888</c:v>
                </c:pt>
                <c:pt idx="1422">
                  <c:v>1033.67588</c:v>
                </c:pt>
                <c:pt idx="1423">
                  <c:v>1033.27898</c:v>
                </c:pt>
                <c:pt idx="1424">
                  <c:v>1032.8790200000001</c:v>
                </c:pt>
                <c:pt idx="1425">
                  <c:v>1032.4563800000001</c:v>
                </c:pt>
                <c:pt idx="1426">
                  <c:v>1032.0405800000001</c:v>
                </c:pt>
                <c:pt idx="1427">
                  <c:v>1031.6235200000001</c:v>
                </c:pt>
                <c:pt idx="1428">
                  <c:v>1031.2213999999999</c:v>
                </c:pt>
                <c:pt idx="1429">
                  <c:v>1030.8099199999999</c:v>
                </c:pt>
                <c:pt idx="1430">
                  <c:v>1030.3876399999999</c:v>
                </c:pt>
                <c:pt idx="1431">
                  <c:v>1029.9594199999999</c:v>
                </c:pt>
                <c:pt idx="1432">
                  <c:v>1029.5497399999999</c:v>
                </c:pt>
                <c:pt idx="1433">
                  <c:v>1029.1353799999999</c:v>
                </c:pt>
                <c:pt idx="1434">
                  <c:v>1028.7154399999999</c:v>
                </c:pt>
                <c:pt idx="1435">
                  <c:v>1028.29874</c:v>
                </c:pt>
                <c:pt idx="1436">
                  <c:v>1027.8670999999999</c:v>
                </c:pt>
                <c:pt idx="1437">
                  <c:v>1027.45976</c:v>
                </c:pt>
                <c:pt idx="1438">
                  <c:v>1027.0319</c:v>
                </c:pt>
                <c:pt idx="1439">
                  <c:v>1026.6065599999999</c:v>
                </c:pt>
                <c:pt idx="1440">
                  <c:v>1026.1866199999999</c:v>
                </c:pt>
                <c:pt idx="1441">
                  <c:v>1025.7553399999999</c:v>
                </c:pt>
                <c:pt idx="1442">
                  <c:v>1025.3290999999999</c:v>
                </c:pt>
                <c:pt idx="1443">
                  <c:v>1024.8988999999999</c:v>
                </c:pt>
                <c:pt idx="1444">
                  <c:v>1024.4618599999999</c:v>
                </c:pt>
                <c:pt idx="1445">
                  <c:v>1024.0327400000001</c:v>
                </c:pt>
                <c:pt idx="1446">
                  <c:v>1023.59498</c:v>
                </c:pt>
                <c:pt idx="1447">
                  <c:v>1023.1682</c:v>
                </c:pt>
                <c:pt idx="1448">
                  <c:v>1022.73314</c:v>
                </c:pt>
                <c:pt idx="1449">
                  <c:v>1022.27882</c:v>
                </c:pt>
                <c:pt idx="1450">
                  <c:v>1021.838</c:v>
                </c:pt>
                <c:pt idx="1451">
                  <c:v>1021.4195</c:v>
                </c:pt>
                <c:pt idx="1452">
                  <c:v>1020.97508</c:v>
                </c:pt>
                <c:pt idx="1453">
                  <c:v>1020.52778</c:v>
                </c:pt>
                <c:pt idx="1454">
                  <c:v>1020.08714</c:v>
                </c:pt>
                <c:pt idx="1455">
                  <c:v>1019.65604</c:v>
                </c:pt>
                <c:pt idx="1456">
                  <c:v>1019.2224200000001</c:v>
                </c:pt>
                <c:pt idx="1457">
                  <c:v>1018.77152</c:v>
                </c:pt>
                <c:pt idx="1458">
                  <c:v>1018.32962</c:v>
                </c:pt>
                <c:pt idx="1459">
                  <c:v>1017.89798</c:v>
                </c:pt>
                <c:pt idx="1460">
                  <c:v>1017.4632800000001</c:v>
                </c:pt>
                <c:pt idx="1461">
                  <c:v>1017.00896</c:v>
                </c:pt>
                <c:pt idx="1462">
                  <c:v>1016.58308</c:v>
                </c:pt>
                <c:pt idx="1463">
                  <c:v>1016.14172</c:v>
                </c:pt>
                <c:pt idx="1464">
                  <c:v>1015.71404</c:v>
                </c:pt>
                <c:pt idx="1465">
                  <c:v>1015.2959</c:v>
                </c:pt>
                <c:pt idx="1466">
                  <c:v>1014.84482</c:v>
                </c:pt>
                <c:pt idx="1467">
                  <c:v>1014.41462</c:v>
                </c:pt>
                <c:pt idx="1468">
                  <c:v>1013.99162</c:v>
                </c:pt>
                <c:pt idx="1469">
                  <c:v>1013.56736</c:v>
                </c:pt>
                <c:pt idx="1470">
                  <c:v>1013.13464</c:v>
                </c:pt>
                <c:pt idx="1471">
                  <c:v>1012.70048</c:v>
                </c:pt>
                <c:pt idx="1472">
                  <c:v>1012.27298</c:v>
                </c:pt>
                <c:pt idx="1473">
                  <c:v>1011.85196</c:v>
                </c:pt>
                <c:pt idx="1474">
                  <c:v>1011.42446</c:v>
                </c:pt>
                <c:pt idx="1475">
                  <c:v>1010.9951600000001</c:v>
                </c:pt>
                <c:pt idx="1476">
                  <c:v>1010.54372</c:v>
                </c:pt>
                <c:pt idx="1477">
                  <c:v>1010.11676</c:v>
                </c:pt>
                <c:pt idx="1478">
                  <c:v>1009.68422</c:v>
                </c:pt>
                <c:pt idx="1479">
                  <c:v>1009.24286</c:v>
                </c:pt>
                <c:pt idx="1480">
                  <c:v>1008.8139200000001</c:v>
                </c:pt>
                <c:pt idx="1481">
                  <c:v>1008.3848</c:v>
                </c:pt>
                <c:pt idx="1482">
                  <c:v>1007.95406</c:v>
                </c:pt>
                <c:pt idx="1483">
                  <c:v>1007.52602</c:v>
                </c:pt>
                <c:pt idx="1484">
                  <c:v>1007.09276</c:v>
                </c:pt>
                <c:pt idx="1485">
                  <c:v>1006.67084</c:v>
                </c:pt>
                <c:pt idx="1486">
                  <c:v>1006.24406</c:v>
                </c:pt>
                <c:pt idx="1487">
                  <c:v>1005.7931599999999</c:v>
                </c:pt>
                <c:pt idx="1488">
                  <c:v>1005.36476</c:v>
                </c:pt>
                <c:pt idx="1489">
                  <c:v>1004.92214</c:v>
                </c:pt>
                <c:pt idx="1490">
                  <c:v>1004.48078</c:v>
                </c:pt>
                <c:pt idx="1491">
                  <c:v>1004.0558</c:v>
                </c:pt>
                <c:pt idx="1492">
                  <c:v>1003.62632</c:v>
                </c:pt>
                <c:pt idx="1493">
                  <c:v>1003.1889200000001</c:v>
                </c:pt>
                <c:pt idx="1494">
                  <c:v>1002.74558</c:v>
                </c:pt>
                <c:pt idx="1495">
                  <c:v>1002.31304</c:v>
                </c:pt>
                <c:pt idx="1496">
                  <c:v>1001.88914</c:v>
                </c:pt>
                <c:pt idx="1497">
                  <c:v>1001.43788</c:v>
                </c:pt>
                <c:pt idx="1498">
                  <c:v>1000.9841</c:v>
                </c:pt>
                <c:pt idx="1499">
                  <c:v>1000.55012</c:v>
                </c:pt>
                <c:pt idx="1500">
                  <c:v>1000.11452</c:v>
                </c:pt>
                <c:pt idx="1501">
                  <c:v>999.67406000000005</c:v>
                </c:pt>
                <c:pt idx="1502">
                  <c:v>999.24098000000004</c:v>
                </c:pt>
                <c:pt idx="1503">
                  <c:v>998.80232000000001</c:v>
                </c:pt>
                <c:pt idx="1504">
                  <c:v>998.37013999999999</c:v>
                </c:pt>
                <c:pt idx="1505">
                  <c:v>997.93759999999997</c:v>
                </c:pt>
                <c:pt idx="1506">
                  <c:v>997.51063999999997</c:v>
                </c:pt>
                <c:pt idx="1507">
                  <c:v>997.07665999999995</c:v>
                </c:pt>
                <c:pt idx="1508">
                  <c:v>996.64394000000004</c:v>
                </c:pt>
                <c:pt idx="1509">
                  <c:v>996.20240000000001</c:v>
                </c:pt>
                <c:pt idx="1510">
                  <c:v>995.76715999999999</c:v>
                </c:pt>
                <c:pt idx="1511">
                  <c:v>995.33965999999998</c:v>
                </c:pt>
                <c:pt idx="1512">
                  <c:v>994.92962</c:v>
                </c:pt>
                <c:pt idx="1513">
                  <c:v>994.50103999999999</c:v>
                </c:pt>
                <c:pt idx="1514">
                  <c:v>994.07857999999999</c:v>
                </c:pt>
                <c:pt idx="1515">
                  <c:v>993.64369999999997</c:v>
                </c:pt>
                <c:pt idx="1516">
                  <c:v>993.21205999999995</c:v>
                </c:pt>
                <c:pt idx="1517">
                  <c:v>992.77808000000005</c:v>
                </c:pt>
                <c:pt idx="1518">
                  <c:v>992.34176000000002</c:v>
                </c:pt>
                <c:pt idx="1519">
                  <c:v>991.93532000000005</c:v>
                </c:pt>
                <c:pt idx="1520">
                  <c:v>991.51088000000004</c:v>
                </c:pt>
                <c:pt idx="1521">
                  <c:v>991.05331999999999</c:v>
                </c:pt>
                <c:pt idx="1522">
                  <c:v>990.65084000000002</c:v>
                </c:pt>
                <c:pt idx="1523">
                  <c:v>990.22910000000002</c:v>
                </c:pt>
                <c:pt idx="1524">
                  <c:v>989.78233999999998</c:v>
                </c:pt>
                <c:pt idx="1525">
                  <c:v>989.33828000000005</c:v>
                </c:pt>
                <c:pt idx="1526">
                  <c:v>988.89134000000001</c:v>
                </c:pt>
                <c:pt idx="1527">
                  <c:v>988.46870000000001</c:v>
                </c:pt>
                <c:pt idx="1528">
                  <c:v>988.06568000000004</c:v>
                </c:pt>
                <c:pt idx="1529">
                  <c:v>987.63584000000003</c:v>
                </c:pt>
                <c:pt idx="1530">
                  <c:v>987.19141999999999</c:v>
                </c:pt>
                <c:pt idx="1531">
                  <c:v>986.76877999999999</c:v>
                </c:pt>
                <c:pt idx="1532">
                  <c:v>986.33425999999997</c:v>
                </c:pt>
                <c:pt idx="1533">
                  <c:v>985.88390000000004</c:v>
                </c:pt>
                <c:pt idx="1534">
                  <c:v>985.46360000000004</c:v>
                </c:pt>
                <c:pt idx="1535">
                  <c:v>985.01954000000001</c:v>
                </c:pt>
                <c:pt idx="1536">
                  <c:v>984.60554000000002</c:v>
                </c:pt>
                <c:pt idx="1537">
                  <c:v>984.19298000000003</c:v>
                </c:pt>
                <c:pt idx="1538">
                  <c:v>983.76872000000003</c:v>
                </c:pt>
                <c:pt idx="1539">
                  <c:v>983.33456000000001</c:v>
                </c:pt>
                <c:pt idx="1540">
                  <c:v>982.90688</c:v>
                </c:pt>
                <c:pt idx="1541">
                  <c:v>982.48982000000001</c:v>
                </c:pt>
                <c:pt idx="1542">
                  <c:v>982.05547999999999</c:v>
                </c:pt>
                <c:pt idx="1543">
                  <c:v>981.61357999999996</c:v>
                </c:pt>
                <c:pt idx="1544">
                  <c:v>981.18625999999995</c:v>
                </c:pt>
                <c:pt idx="1545">
                  <c:v>980.77279999999996</c:v>
                </c:pt>
                <c:pt idx="1546">
                  <c:v>980.34817999999996</c:v>
                </c:pt>
                <c:pt idx="1547">
                  <c:v>979.92085999999995</c:v>
                </c:pt>
                <c:pt idx="1548">
                  <c:v>979.49282000000005</c:v>
                </c:pt>
                <c:pt idx="1549">
                  <c:v>979.06766000000005</c:v>
                </c:pt>
                <c:pt idx="1550">
                  <c:v>978.64268000000004</c:v>
                </c:pt>
                <c:pt idx="1551">
                  <c:v>978.22652000000005</c:v>
                </c:pt>
                <c:pt idx="1552">
                  <c:v>977.79524000000004</c:v>
                </c:pt>
                <c:pt idx="1553">
                  <c:v>977.35352</c:v>
                </c:pt>
                <c:pt idx="1554">
                  <c:v>976.94312000000002</c:v>
                </c:pt>
                <c:pt idx="1555">
                  <c:v>976.53200000000004</c:v>
                </c:pt>
                <c:pt idx="1556">
                  <c:v>976.10918000000004</c:v>
                </c:pt>
                <c:pt idx="1557">
                  <c:v>975.68708000000004</c:v>
                </c:pt>
                <c:pt idx="1558">
                  <c:v>975.28531999999996</c:v>
                </c:pt>
                <c:pt idx="1559">
                  <c:v>974.87113999999997</c:v>
                </c:pt>
                <c:pt idx="1560">
                  <c:v>974.45407999999998</c:v>
                </c:pt>
                <c:pt idx="1561">
                  <c:v>974.03359999999998</c:v>
                </c:pt>
                <c:pt idx="1562">
                  <c:v>973.59799999999996</c:v>
                </c:pt>
                <c:pt idx="1563">
                  <c:v>973.18363999999997</c:v>
                </c:pt>
                <c:pt idx="1564">
                  <c:v>972.77341999999999</c:v>
                </c:pt>
                <c:pt idx="1565">
                  <c:v>972.34105999999997</c:v>
                </c:pt>
                <c:pt idx="1566">
                  <c:v>971.91589999999997</c:v>
                </c:pt>
                <c:pt idx="1567">
                  <c:v>971.50801999999999</c:v>
                </c:pt>
                <c:pt idx="1568">
                  <c:v>971.09366</c:v>
                </c:pt>
                <c:pt idx="1569">
                  <c:v>970.67246</c:v>
                </c:pt>
                <c:pt idx="1570">
                  <c:v>970.25864000000001</c:v>
                </c:pt>
                <c:pt idx="1571">
                  <c:v>969.84788000000003</c:v>
                </c:pt>
                <c:pt idx="1572">
                  <c:v>969.43550000000005</c:v>
                </c:pt>
                <c:pt idx="1573">
                  <c:v>969.01016000000004</c:v>
                </c:pt>
                <c:pt idx="1574">
                  <c:v>968.59688000000006</c:v>
                </c:pt>
                <c:pt idx="1575">
                  <c:v>968.19349999999997</c:v>
                </c:pt>
                <c:pt idx="1576">
                  <c:v>967.78003999999999</c:v>
                </c:pt>
                <c:pt idx="1577">
                  <c:v>967.35433999999998</c:v>
                </c:pt>
                <c:pt idx="1578">
                  <c:v>966.93943999999999</c:v>
                </c:pt>
                <c:pt idx="1579">
                  <c:v>966.52706000000001</c:v>
                </c:pt>
                <c:pt idx="1580">
                  <c:v>966.10910000000001</c:v>
                </c:pt>
                <c:pt idx="1581">
                  <c:v>965.69294000000002</c:v>
                </c:pt>
                <c:pt idx="1582">
                  <c:v>965.29280000000006</c:v>
                </c:pt>
                <c:pt idx="1583">
                  <c:v>964.87843999999996</c:v>
                </c:pt>
                <c:pt idx="1584">
                  <c:v>964.44985999999994</c:v>
                </c:pt>
                <c:pt idx="1585">
                  <c:v>964.04773999999998</c:v>
                </c:pt>
                <c:pt idx="1586">
                  <c:v>963.64940000000001</c:v>
                </c:pt>
                <c:pt idx="1587">
                  <c:v>963.23630000000003</c:v>
                </c:pt>
                <c:pt idx="1588">
                  <c:v>962.82266000000004</c:v>
                </c:pt>
                <c:pt idx="1589">
                  <c:v>962.39930000000004</c:v>
                </c:pt>
                <c:pt idx="1590">
                  <c:v>961.98943999999995</c:v>
                </c:pt>
                <c:pt idx="1591">
                  <c:v>961.59721999999999</c:v>
                </c:pt>
                <c:pt idx="1592">
                  <c:v>961.18214</c:v>
                </c:pt>
                <c:pt idx="1593">
                  <c:v>960.76436000000001</c:v>
                </c:pt>
                <c:pt idx="1594">
                  <c:v>960.35486000000003</c:v>
                </c:pt>
                <c:pt idx="1595">
                  <c:v>959.95165999999995</c:v>
                </c:pt>
                <c:pt idx="1596">
                  <c:v>959.54773999999998</c:v>
                </c:pt>
                <c:pt idx="1597">
                  <c:v>959.13968</c:v>
                </c:pt>
                <c:pt idx="1598">
                  <c:v>958.72730000000001</c:v>
                </c:pt>
                <c:pt idx="1599">
                  <c:v>958.32932000000005</c:v>
                </c:pt>
                <c:pt idx="1600">
                  <c:v>957.92161999999996</c:v>
                </c:pt>
                <c:pt idx="1601">
                  <c:v>957.51121999999998</c:v>
                </c:pt>
                <c:pt idx="1602">
                  <c:v>957.08803999999998</c:v>
                </c:pt>
                <c:pt idx="1603">
                  <c:v>956.68034</c:v>
                </c:pt>
                <c:pt idx="1604">
                  <c:v>956.28578000000005</c:v>
                </c:pt>
                <c:pt idx="1605">
                  <c:v>955.87070000000006</c:v>
                </c:pt>
                <c:pt idx="1606">
                  <c:v>955.45885999999996</c:v>
                </c:pt>
                <c:pt idx="1607">
                  <c:v>955.05241999999998</c:v>
                </c:pt>
                <c:pt idx="1608">
                  <c:v>954.64238</c:v>
                </c:pt>
                <c:pt idx="1609">
                  <c:v>954.24548000000004</c:v>
                </c:pt>
                <c:pt idx="1610">
                  <c:v>953.83435999999995</c:v>
                </c:pt>
                <c:pt idx="1611">
                  <c:v>953.43565999999998</c:v>
                </c:pt>
                <c:pt idx="1612">
                  <c:v>953.00959999999998</c:v>
                </c:pt>
                <c:pt idx="1613">
                  <c:v>952.59902</c:v>
                </c:pt>
                <c:pt idx="1614">
                  <c:v>952.17872</c:v>
                </c:pt>
                <c:pt idx="1615">
                  <c:v>951.78092000000004</c:v>
                </c:pt>
                <c:pt idx="1616">
                  <c:v>951.36116000000004</c:v>
                </c:pt>
                <c:pt idx="1617">
                  <c:v>950.94842000000006</c:v>
                </c:pt>
                <c:pt idx="1618">
                  <c:v>950.53711999999996</c:v>
                </c:pt>
                <c:pt idx="1619">
                  <c:v>950.12653999999998</c:v>
                </c:pt>
                <c:pt idx="1620">
                  <c:v>949.71578</c:v>
                </c:pt>
                <c:pt idx="1621">
                  <c:v>949.29872</c:v>
                </c:pt>
                <c:pt idx="1622">
                  <c:v>948.88796000000002</c:v>
                </c:pt>
                <c:pt idx="1623">
                  <c:v>948.49321999999995</c:v>
                </c:pt>
                <c:pt idx="1624">
                  <c:v>948.08461999999997</c:v>
                </c:pt>
                <c:pt idx="1625">
                  <c:v>947.66233999999997</c:v>
                </c:pt>
                <c:pt idx="1626">
                  <c:v>947.26022</c:v>
                </c:pt>
                <c:pt idx="1627">
                  <c:v>946.86206000000004</c:v>
                </c:pt>
                <c:pt idx="1628">
                  <c:v>946.44967999999994</c:v>
                </c:pt>
                <c:pt idx="1629">
                  <c:v>946.03153999999995</c:v>
                </c:pt>
                <c:pt idx="1630">
                  <c:v>945.62473999999997</c:v>
                </c:pt>
                <c:pt idx="1631">
                  <c:v>945.21001999999999</c:v>
                </c:pt>
                <c:pt idx="1632">
                  <c:v>944.80232000000001</c:v>
                </c:pt>
                <c:pt idx="1633">
                  <c:v>944.39426000000003</c:v>
                </c:pt>
                <c:pt idx="1634">
                  <c:v>943.97522000000004</c:v>
                </c:pt>
                <c:pt idx="1635">
                  <c:v>943.55906000000004</c:v>
                </c:pt>
                <c:pt idx="1636">
                  <c:v>943.16467999999998</c:v>
                </c:pt>
                <c:pt idx="1637">
                  <c:v>942.74887999999999</c:v>
                </c:pt>
                <c:pt idx="1638">
                  <c:v>942.33920000000001</c:v>
                </c:pt>
                <c:pt idx="1639">
                  <c:v>941.91494</c:v>
                </c:pt>
                <c:pt idx="1640">
                  <c:v>941.51462000000004</c:v>
                </c:pt>
                <c:pt idx="1641">
                  <c:v>941.10350000000005</c:v>
                </c:pt>
                <c:pt idx="1642">
                  <c:v>940.69147999999996</c:v>
                </c:pt>
                <c:pt idx="1643">
                  <c:v>940.27567999999997</c:v>
                </c:pt>
                <c:pt idx="1644">
                  <c:v>939.86941999999999</c:v>
                </c:pt>
                <c:pt idx="1645">
                  <c:v>939.45992000000001</c:v>
                </c:pt>
                <c:pt idx="1646">
                  <c:v>939.05600000000004</c:v>
                </c:pt>
                <c:pt idx="1647">
                  <c:v>938.65351999999996</c:v>
                </c:pt>
                <c:pt idx="1648">
                  <c:v>938.23681999999997</c:v>
                </c:pt>
                <c:pt idx="1649">
                  <c:v>937.83596</c:v>
                </c:pt>
                <c:pt idx="1650">
                  <c:v>937.43186000000003</c:v>
                </c:pt>
                <c:pt idx="1651">
                  <c:v>937.02919999999995</c:v>
                </c:pt>
                <c:pt idx="1652">
                  <c:v>936.63013999999998</c:v>
                </c:pt>
                <c:pt idx="1653">
                  <c:v>936.22892000000002</c:v>
                </c:pt>
                <c:pt idx="1654">
                  <c:v>935.83489999999995</c:v>
                </c:pt>
                <c:pt idx="1655">
                  <c:v>935.43835999999999</c:v>
                </c:pt>
                <c:pt idx="1656">
                  <c:v>935.03480000000002</c:v>
                </c:pt>
                <c:pt idx="1657">
                  <c:v>934.65013999999996</c:v>
                </c:pt>
                <c:pt idx="1658">
                  <c:v>934.25846000000001</c:v>
                </c:pt>
                <c:pt idx="1659">
                  <c:v>933.85796000000005</c:v>
                </c:pt>
                <c:pt idx="1660">
                  <c:v>933.46987999999999</c:v>
                </c:pt>
                <c:pt idx="1661">
                  <c:v>933.05498</c:v>
                </c:pt>
                <c:pt idx="1662">
                  <c:v>932.65214000000003</c:v>
                </c:pt>
                <c:pt idx="1663">
                  <c:v>932.27089999999998</c:v>
                </c:pt>
                <c:pt idx="1664">
                  <c:v>931.88732000000005</c:v>
                </c:pt>
                <c:pt idx="1665">
                  <c:v>931.47619999999995</c:v>
                </c:pt>
                <c:pt idx="1666">
                  <c:v>931.09064000000001</c:v>
                </c:pt>
                <c:pt idx="1667">
                  <c:v>930.71299999999997</c:v>
                </c:pt>
                <c:pt idx="1668">
                  <c:v>930.32852000000003</c:v>
                </c:pt>
                <c:pt idx="1669">
                  <c:v>929.92729999999995</c:v>
                </c:pt>
                <c:pt idx="1670">
                  <c:v>929.52517999999998</c:v>
                </c:pt>
                <c:pt idx="1671">
                  <c:v>929.14538000000005</c:v>
                </c:pt>
                <c:pt idx="1672">
                  <c:v>928.78070000000002</c:v>
                </c:pt>
                <c:pt idx="1673">
                  <c:v>928.36868000000004</c:v>
                </c:pt>
                <c:pt idx="1674">
                  <c:v>927.97483999999997</c:v>
                </c:pt>
                <c:pt idx="1675">
                  <c:v>927.58028000000002</c:v>
                </c:pt>
                <c:pt idx="1676">
                  <c:v>927.16988000000003</c:v>
                </c:pt>
                <c:pt idx="1677">
                  <c:v>926.77837999999997</c:v>
                </c:pt>
                <c:pt idx="1678">
                  <c:v>926.38958000000002</c:v>
                </c:pt>
                <c:pt idx="1679">
                  <c:v>925.97198000000003</c:v>
                </c:pt>
                <c:pt idx="1680">
                  <c:v>925.57561999999996</c:v>
                </c:pt>
                <c:pt idx="1681">
                  <c:v>925.18718000000001</c:v>
                </c:pt>
                <c:pt idx="1682">
                  <c:v>924.78956000000005</c:v>
                </c:pt>
                <c:pt idx="1683">
                  <c:v>924.38059999999996</c:v>
                </c:pt>
                <c:pt idx="1684">
                  <c:v>923.98424</c:v>
                </c:pt>
                <c:pt idx="1685">
                  <c:v>923.59957999999995</c:v>
                </c:pt>
                <c:pt idx="1686">
                  <c:v>923.21600000000001</c:v>
                </c:pt>
                <c:pt idx="1687">
                  <c:v>922.81334000000004</c:v>
                </c:pt>
                <c:pt idx="1688">
                  <c:v>922.39808000000005</c:v>
                </c:pt>
                <c:pt idx="1689">
                  <c:v>922.00927999999999</c:v>
                </c:pt>
                <c:pt idx="1690">
                  <c:v>921.62210000000005</c:v>
                </c:pt>
                <c:pt idx="1691">
                  <c:v>921.24770000000001</c:v>
                </c:pt>
                <c:pt idx="1692">
                  <c:v>920.85368000000005</c:v>
                </c:pt>
                <c:pt idx="1693">
                  <c:v>920.45461999999998</c:v>
                </c:pt>
                <c:pt idx="1694">
                  <c:v>920.06276000000003</c:v>
                </c:pt>
                <c:pt idx="1695">
                  <c:v>919.67917999999997</c:v>
                </c:pt>
                <c:pt idx="1696">
                  <c:v>919.29596000000004</c:v>
                </c:pt>
                <c:pt idx="1697">
                  <c:v>918.89995999999996</c:v>
                </c:pt>
                <c:pt idx="1698">
                  <c:v>918.50306</c:v>
                </c:pt>
                <c:pt idx="1699">
                  <c:v>918.11156000000005</c:v>
                </c:pt>
                <c:pt idx="1700">
                  <c:v>917.73806000000002</c:v>
                </c:pt>
                <c:pt idx="1701">
                  <c:v>917.34439999999995</c:v>
                </c:pt>
                <c:pt idx="1702">
                  <c:v>916.95650000000001</c:v>
                </c:pt>
                <c:pt idx="1703">
                  <c:v>916.56374000000005</c:v>
                </c:pt>
                <c:pt idx="1704">
                  <c:v>916.19240000000002</c:v>
                </c:pt>
                <c:pt idx="1705">
                  <c:v>915.79693999999995</c:v>
                </c:pt>
                <c:pt idx="1706">
                  <c:v>915.41984000000002</c:v>
                </c:pt>
                <c:pt idx="1707">
                  <c:v>915.03031999999996</c:v>
                </c:pt>
                <c:pt idx="1708">
                  <c:v>914.63828000000001</c:v>
                </c:pt>
                <c:pt idx="1709">
                  <c:v>914.25181999999995</c:v>
                </c:pt>
                <c:pt idx="1710">
                  <c:v>913.86734000000001</c:v>
                </c:pt>
                <c:pt idx="1711">
                  <c:v>913.49077999999997</c:v>
                </c:pt>
                <c:pt idx="1712">
                  <c:v>913.10612000000003</c:v>
                </c:pt>
                <c:pt idx="1713">
                  <c:v>912.72739999999999</c:v>
                </c:pt>
                <c:pt idx="1714">
                  <c:v>912.32114000000001</c:v>
                </c:pt>
                <c:pt idx="1715">
                  <c:v>911.92298000000005</c:v>
                </c:pt>
                <c:pt idx="1716">
                  <c:v>911.54858000000002</c:v>
                </c:pt>
                <c:pt idx="1717">
                  <c:v>911.17255999999998</c:v>
                </c:pt>
                <c:pt idx="1718">
                  <c:v>910.76936000000001</c:v>
                </c:pt>
                <c:pt idx="1719">
                  <c:v>910.36220000000003</c:v>
                </c:pt>
                <c:pt idx="1720">
                  <c:v>909.98131999999998</c:v>
                </c:pt>
                <c:pt idx="1721">
                  <c:v>909.59756000000004</c:v>
                </c:pt>
                <c:pt idx="1722">
                  <c:v>909.22586000000001</c:v>
                </c:pt>
                <c:pt idx="1723">
                  <c:v>908.85073999999997</c:v>
                </c:pt>
                <c:pt idx="1724">
                  <c:v>908.46158000000003</c:v>
                </c:pt>
                <c:pt idx="1725">
                  <c:v>908.07439999999997</c:v>
                </c:pt>
                <c:pt idx="1726">
                  <c:v>907.68488000000002</c:v>
                </c:pt>
                <c:pt idx="1727">
                  <c:v>907.30489999999998</c:v>
                </c:pt>
                <c:pt idx="1728">
                  <c:v>906.90962000000002</c:v>
                </c:pt>
                <c:pt idx="1729">
                  <c:v>906.52945999999997</c:v>
                </c:pt>
                <c:pt idx="1730">
                  <c:v>906.13832000000002</c:v>
                </c:pt>
                <c:pt idx="1731">
                  <c:v>905.75005999999996</c:v>
                </c:pt>
                <c:pt idx="1732">
                  <c:v>905.37080000000003</c:v>
                </c:pt>
                <c:pt idx="1733">
                  <c:v>904.98091999999997</c:v>
                </c:pt>
                <c:pt idx="1734">
                  <c:v>904.59968000000003</c:v>
                </c:pt>
                <c:pt idx="1735">
                  <c:v>904.23248000000001</c:v>
                </c:pt>
                <c:pt idx="1736">
                  <c:v>903.85447999999997</c:v>
                </c:pt>
                <c:pt idx="1737">
                  <c:v>903.45722000000001</c:v>
                </c:pt>
                <c:pt idx="1738">
                  <c:v>903.06949999999995</c:v>
                </c:pt>
                <c:pt idx="1739">
                  <c:v>902.70788000000005</c:v>
                </c:pt>
                <c:pt idx="1740">
                  <c:v>902.34230000000002</c:v>
                </c:pt>
                <c:pt idx="1741">
                  <c:v>901.96447999999998</c:v>
                </c:pt>
                <c:pt idx="1742">
                  <c:v>901.56992000000002</c:v>
                </c:pt>
                <c:pt idx="1743">
                  <c:v>901.18921999999998</c:v>
                </c:pt>
                <c:pt idx="1744">
                  <c:v>900.82813999999996</c:v>
                </c:pt>
                <c:pt idx="1745">
                  <c:v>900.46274000000005</c:v>
                </c:pt>
                <c:pt idx="1746">
                  <c:v>900.09176000000002</c:v>
                </c:pt>
                <c:pt idx="1747">
                  <c:v>899.71177999999998</c:v>
                </c:pt>
                <c:pt idx="1748">
                  <c:v>899.34511999999995</c:v>
                </c:pt>
                <c:pt idx="1749">
                  <c:v>898.97540000000004</c:v>
                </c:pt>
                <c:pt idx="1750">
                  <c:v>898.59307999999999</c:v>
                </c:pt>
                <c:pt idx="1751">
                  <c:v>898.21310000000005</c:v>
                </c:pt>
                <c:pt idx="1752">
                  <c:v>897.83726000000001</c:v>
                </c:pt>
                <c:pt idx="1753">
                  <c:v>897.47131999999999</c:v>
                </c:pt>
                <c:pt idx="1754">
                  <c:v>897.09151999999995</c:v>
                </c:pt>
                <c:pt idx="1755">
                  <c:v>896.7029</c:v>
                </c:pt>
                <c:pt idx="1756">
                  <c:v>896.33443999999997</c:v>
                </c:pt>
                <c:pt idx="1757">
                  <c:v>895.97047999999995</c:v>
                </c:pt>
                <c:pt idx="1758">
                  <c:v>895.61102000000005</c:v>
                </c:pt>
                <c:pt idx="1759">
                  <c:v>895.23752000000002</c:v>
                </c:pt>
                <c:pt idx="1760">
                  <c:v>894.84727999999996</c:v>
                </c:pt>
                <c:pt idx="1761">
                  <c:v>894.46460000000002</c:v>
                </c:pt>
                <c:pt idx="1762">
                  <c:v>894.09613999999999</c:v>
                </c:pt>
                <c:pt idx="1763">
                  <c:v>893.73397999999997</c:v>
                </c:pt>
                <c:pt idx="1764">
                  <c:v>893.36300000000006</c:v>
                </c:pt>
                <c:pt idx="1765">
                  <c:v>892.99382000000003</c:v>
                </c:pt>
                <c:pt idx="1766">
                  <c:v>892.61977999999999</c:v>
                </c:pt>
                <c:pt idx="1767">
                  <c:v>892.25707999999997</c:v>
                </c:pt>
                <c:pt idx="1768">
                  <c:v>891.88646000000006</c:v>
                </c:pt>
                <c:pt idx="1769">
                  <c:v>891.52070000000003</c:v>
                </c:pt>
                <c:pt idx="1770">
                  <c:v>891.15584000000001</c:v>
                </c:pt>
                <c:pt idx="1771">
                  <c:v>890.80574000000001</c:v>
                </c:pt>
                <c:pt idx="1772">
                  <c:v>890.44484</c:v>
                </c:pt>
                <c:pt idx="1773">
                  <c:v>890.07691999999997</c:v>
                </c:pt>
                <c:pt idx="1774">
                  <c:v>889.71367999999995</c:v>
                </c:pt>
                <c:pt idx="1775">
                  <c:v>889.36411999999996</c:v>
                </c:pt>
                <c:pt idx="1776">
                  <c:v>888.98306000000002</c:v>
                </c:pt>
                <c:pt idx="1777">
                  <c:v>888.61261999999999</c:v>
                </c:pt>
                <c:pt idx="1778">
                  <c:v>888.25585999999998</c:v>
                </c:pt>
                <c:pt idx="1779">
                  <c:v>887.89387999999997</c:v>
                </c:pt>
                <c:pt idx="1780">
                  <c:v>887.53225999999995</c:v>
                </c:pt>
                <c:pt idx="1781">
                  <c:v>887.14994000000002</c:v>
                </c:pt>
                <c:pt idx="1782">
                  <c:v>886.78255999999999</c:v>
                </c:pt>
                <c:pt idx="1783">
                  <c:v>886.41967999999997</c:v>
                </c:pt>
                <c:pt idx="1784">
                  <c:v>886.06165999999996</c:v>
                </c:pt>
                <c:pt idx="1785">
                  <c:v>885.68510000000003</c:v>
                </c:pt>
                <c:pt idx="1786">
                  <c:v>885.30277999999998</c:v>
                </c:pt>
                <c:pt idx="1787">
                  <c:v>884.93089999999995</c:v>
                </c:pt>
                <c:pt idx="1788">
                  <c:v>884.57036000000005</c:v>
                </c:pt>
                <c:pt idx="1789">
                  <c:v>884.19308000000001</c:v>
                </c:pt>
                <c:pt idx="1790">
                  <c:v>883.83704</c:v>
                </c:pt>
                <c:pt idx="1791">
                  <c:v>883.45543999999995</c:v>
                </c:pt>
                <c:pt idx="1792">
                  <c:v>883.07420000000002</c:v>
                </c:pt>
                <c:pt idx="1793">
                  <c:v>882.71834000000001</c:v>
                </c:pt>
                <c:pt idx="1794">
                  <c:v>882.35293999999999</c:v>
                </c:pt>
                <c:pt idx="1795">
                  <c:v>881.98123999999996</c:v>
                </c:pt>
                <c:pt idx="1796">
                  <c:v>881.60972000000004</c:v>
                </c:pt>
                <c:pt idx="1797">
                  <c:v>881.24504000000002</c:v>
                </c:pt>
                <c:pt idx="1798">
                  <c:v>880.89224000000002</c:v>
                </c:pt>
                <c:pt idx="1799">
                  <c:v>880.51855999999998</c:v>
                </c:pt>
                <c:pt idx="1800">
                  <c:v>880.14254000000005</c:v>
                </c:pt>
                <c:pt idx="1801">
                  <c:v>879.77444000000003</c:v>
                </c:pt>
                <c:pt idx="1802">
                  <c:v>879.41300000000001</c:v>
                </c:pt>
                <c:pt idx="1803">
                  <c:v>879.03139999999996</c:v>
                </c:pt>
                <c:pt idx="1804">
                  <c:v>878.65970000000004</c:v>
                </c:pt>
                <c:pt idx="1805">
                  <c:v>878.27809999999999</c:v>
                </c:pt>
                <c:pt idx="1806">
                  <c:v>877.93016</c:v>
                </c:pt>
                <c:pt idx="1807">
                  <c:v>877.56169999999997</c:v>
                </c:pt>
                <c:pt idx="1808">
                  <c:v>877.18910000000005</c:v>
                </c:pt>
                <c:pt idx="1809">
                  <c:v>876.81884000000002</c:v>
                </c:pt>
                <c:pt idx="1810">
                  <c:v>876.45001999999999</c:v>
                </c:pt>
                <c:pt idx="1811">
                  <c:v>876.05402000000004</c:v>
                </c:pt>
                <c:pt idx="1812">
                  <c:v>875.68700000000001</c:v>
                </c:pt>
                <c:pt idx="1813">
                  <c:v>875.32087999999999</c:v>
                </c:pt>
                <c:pt idx="1814">
                  <c:v>874.93928000000005</c:v>
                </c:pt>
                <c:pt idx="1815">
                  <c:v>874.57856000000004</c:v>
                </c:pt>
                <c:pt idx="1816">
                  <c:v>874.20272</c:v>
                </c:pt>
                <c:pt idx="1817">
                  <c:v>873.83155999999997</c:v>
                </c:pt>
                <c:pt idx="1818">
                  <c:v>873.45932000000005</c:v>
                </c:pt>
                <c:pt idx="1819">
                  <c:v>873.09338000000002</c:v>
                </c:pt>
                <c:pt idx="1820">
                  <c:v>872.75300000000004</c:v>
                </c:pt>
                <c:pt idx="1821">
                  <c:v>872.37572</c:v>
                </c:pt>
                <c:pt idx="1822">
                  <c:v>871.99681999999996</c:v>
                </c:pt>
                <c:pt idx="1823">
                  <c:v>871.62044000000003</c:v>
                </c:pt>
                <c:pt idx="1824">
                  <c:v>871.26242000000002</c:v>
                </c:pt>
                <c:pt idx="1825">
                  <c:v>870.90350000000001</c:v>
                </c:pt>
                <c:pt idx="1826">
                  <c:v>870.53341999999998</c:v>
                </c:pt>
                <c:pt idx="1827">
                  <c:v>870.16459999999995</c:v>
                </c:pt>
                <c:pt idx="1828">
                  <c:v>869.78462000000002</c:v>
                </c:pt>
                <c:pt idx="1829">
                  <c:v>869.43902000000003</c:v>
                </c:pt>
                <c:pt idx="1830">
                  <c:v>869.07398000000001</c:v>
                </c:pt>
                <c:pt idx="1831">
                  <c:v>868.72298000000001</c:v>
                </c:pt>
                <c:pt idx="1832">
                  <c:v>868.34929999999997</c:v>
                </c:pt>
                <c:pt idx="1833">
                  <c:v>867.98641999999995</c:v>
                </c:pt>
                <c:pt idx="1834">
                  <c:v>867.63433999999995</c:v>
                </c:pt>
                <c:pt idx="1835">
                  <c:v>867.28207999999995</c:v>
                </c:pt>
                <c:pt idx="1836">
                  <c:v>866.91074000000003</c:v>
                </c:pt>
                <c:pt idx="1837">
                  <c:v>866.54552000000001</c:v>
                </c:pt>
                <c:pt idx="1838">
                  <c:v>866.19290000000001</c:v>
                </c:pt>
                <c:pt idx="1839">
                  <c:v>865.83812</c:v>
                </c:pt>
                <c:pt idx="1840">
                  <c:v>865.48298</c:v>
                </c:pt>
                <c:pt idx="1841">
                  <c:v>865.11649999999997</c:v>
                </c:pt>
                <c:pt idx="1842">
                  <c:v>864.76873999999998</c:v>
                </c:pt>
                <c:pt idx="1843">
                  <c:v>864.42583999999999</c:v>
                </c:pt>
                <c:pt idx="1844">
                  <c:v>864.06025999999997</c:v>
                </c:pt>
                <c:pt idx="1845">
                  <c:v>863.69431999999995</c:v>
                </c:pt>
                <c:pt idx="1846">
                  <c:v>863.33828000000005</c:v>
                </c:pt>
                <c:pt idx="1847">
                  <c:v>862.98889999999994</c:v>
                </c:pt>
                <c:pt idx="1848">
                  <c:v>862.61216000000002</c:v>
                </c:pt>
                <c:pt idx="1849">
                  <c:v>862.24675999999999</c:v>
                </c:pt>
                <c:pt idx="1850">
                  <c:v>861.88297999999998</c:v>
                </c:pt>
                <c:pt idx="1851">
                  <c:v>861.52009999999996</c:v>
                </c:pt>
                <c:pt idx="1852">
                  <c:v>861.16675999999995</c:v>
                </c:pt>
                <c:pt idx="1853">
                  <c:v>860.81305999999995</c:v>
                </c:pt>
                <c:pt idx="1854">
                  <c:v>860.44982000000005</c:v>
                </c:pt>
                <c:pt idx="1855">
                  <c:v>860.10368000000005</c:v>
                </c:pt>
                <c:pt idx="1856">
                  <c:v>859.74332000000004</c:v>
                </c:pt>
                <c:pt idx="1857">
                  <c:v>859.37936000000002</c:v>
                </c:pt>
                <c:pt idx="1858">
                  <c:v>859.01053999999999</c:v>
                </c:pt>
                <c:pt idx="1859">
                  <c:v>858.65557999999999</c:v>
                </c:pt>
                <c:pt idx="1860">
                  <c:v>858.28045999999995</c:v>
                </c:pt>
                <c:pt idx="1861">
                  <c:v>857.93179999999995</c:v>
                </c:pt>
                <c:pt idx="1862">
                  <c:v>857.56460000000004</c:v>
                </c:pt>
                <c:pt idx="1863">
                  <c:v>857.1884</c:v>
                </c:pt>
                <c:pt idx="1864">
                  <c:v>856.84784000000002</c:v>
                </c:pt>
                <c:pt idx="1865">
                  <c:v>856.49360000000001</c:v>
                </c:pt>
                <c:pt idx="1866">
                  <c:v>856.12963999999999</c:v>
                </c:pt>
                <c:pt idx="1867">
                  <c:v>855.77359999999999</c:v>
                </c:pt>
                <c:pt idx="1868">
                  <c:v>855.41449999999998</c:v>
                </c:pt>
                <c:pt idx="1869">
                  <c:v>855.05107999999996</c:v>
                </c:pt>
                <c:pt idx="1870">
                  <c:v>854.68802000000005</c:v>
                </c:pt>
                <c:pt idx="1871">
                  <c:v>854.33522000000005</c:v>
                </c:pt>
                <c:pt idx="1872">
                  <c:v>853.97774000000004</c:v>
                </c:pt>
                <c:pt idx="1873">
                  <c:v>853.62818000000004</c:v>
                </c:pt>
                <c:pt idx="1874">
                  <c:v>853.25918000000001</c:v>
                </c:pt>
                <c:pt idx="1875">
                  <c:v>852.88513999999998</c:v>
                </c:pt>
                <c:pt idx="1876">
                  <c:v>852.55016000000001</c:v>
                </c:pt>
                <c:pt idx="1877">
                  <c:v>852.15398000000005</c:v>
                </c:pt>
                <c:pt idx="1878">
                  <c:v>851.83789999999999</c:v>
                </c:pt>
                <c:pt idx="1879">
                  <c:v>851.47969999999998</c:v>
                </c:pt>
                <c:pt idx="1880">
                  <c:v>851.13409999999999</c:v>
                </c:pt>
                <c:pt idx="1881">
                  <c:v>850.77391999999998</c:v>
                </c:pt>
                <c:pt idx="1882">
                  <c:v>850.42255999999998</c:v>
                </c:pt>
                <c:pt idx="1883">
                  <c:v>850.08253999999999</c:v>
                </c:pt>
                <c:pt idx="1884">
                  <c:v>849.73226</c:v>
                </c:pt>
                <c:pt idx="1885">
                  <c:v>849.36667999999997</c:v>
                </c:pt>
                <c:pt idx="1886">
                  <c:v>848.98346000000004</c:v>
                </c:pt>
                <c:pt idx="1887">
                  <c:v>848.66035999999997</c:v>
                </c:pt>
                <c:pt idx="1888">
                  <c:v>848.31457999999998</c:v>
                </c:pt>
                <c:pt idx="1889">
                  <c:v>847.94359999999995</c:v>
                </c:pt>
                <c:pt idx="1890">
                  <c:v>847.59277999999995</c:v>
                </c:pt>
                <c:pt idx="1891">
                  <c:v>847.23943999999995</c:v>
                </c:pt>
                <c:pt idx="1892">
                  <c:v>846.87476000000004</c:v>
                </c:pt>
                <c:pt idx="1893">
                  <c:v>846.49802</c:v>
                </c:pt>
                <c:pt idx="1894">
                  <c:v>846.13711999999998</c:v>
                </c:pt>
                <c:pt idx="1895">
                  <c:v>845.78089999999997</c:v>
                </c:pt>
                <c:pt idx="1896">
                  <c:v>845.43835999999999</c:v>
                </c:pt>
                <c:pt idx="1897">
                  <c:v>845.08627999999999</c:v>
                </c:pt>
                <c:pt idx="1898">
                  <c:v>844.72663999999997</c:v>
                </c:pt>
                <c:pt idx="1899">
                  <c:v>844.35853999999995</c:v>
                </c:pt>
                <c:pt idx="1900">
                  <c:v>844.01365999999996</c:v>
                </c:pt>
                <c:pt idx="1901">
                  <c:v>843.67453999999998</c:v>
                </c:pt>
                <c:pt idx="1902">
                  <c:v>843.31633999999997</c:v>
                </c:pt>
                <c:pt idx="1903">
                  <c:v>842.92142000000001</c:v>
                </c:pt>
                <c:pt idx="1904">
                  <c:v>842.50364000000002</c:v>
                </c:pt>
                <c:pt idx="1905">
                  <c:v>842.16434000000004</c:v>
                </c:pt>
                <c:pt idx="1906">
                  <c:v>841.83115999999995</c:v>
                </c:pt>
                <c:pt idx="1907">
                  <c:v>841.52354000000003</c:v>
                </c:pt>
                <c:pt idx="1908">
                  <c:v>841.14067999999997</c:v>
                </c:pt>
                <c:pt idx="1909">
                  <c:v>840.77851999999996</c:v>
                </c:pt>
                <c:pt idx="1910">
                  <c:v>840.452</c:v>
                </c:pt>
                <c:pt idx="1911">
                  <c:v>840.07291999999995</c:v>
                </c:pt>
                <c:pt idx="1912">
                  <c:v>839.70842000000005</c:v>
                </c:pt>
                <c:pt idx="1913">
                  <c:v>839.33564000000001</c:v>
                </c:pt>
                <c:pt idx="1914">
                  <c:v>838.97221999999999</c:v>
                </c:pt>
                <c:pt idx="1915">
                  <c:v>838.64534000000003</c:v>
                </c:pt>
                <c:pt idx="1916">
                  <c:v>838.29488000000003</c:v>
                </c:pt>
                <c:pt idx="1917">
                  <c:v>837.92912000000001</c:v>
                </c:pt>
                <c:pt idx="1918">
                  <c:v>837.57578000000001</c:v>
                </c:pt>
                <c:pt idx="1919">
                  <c:v>837.21487999999999</c:v>
                </c:pt>
                <c:pt idx="1920">
                  <c:v>836.85829999999999</c:v>
                </c:pt>
                <c:pt idx="1921">
                  <c:v>836.49433999999997</c:v>
                </c:pt>
                <c:pt idx="1922">
                  <c:v>836.13055999999995</c:v>
                </c:pt>
                <c:pt idx="1923">
                  <c:v>835.78027999999995</c:v>
                </c:pt>
                <c:pt idx="1924">
                  <c:v>835.41236000000004</c:v>
                </c:pt>
                <c:pt idx="1925">
                  <c:v>835.05758000000003</c:v>
                </c:pt>
                <c:pt idx="1926">
                  <c:v>834.70532000000003</c:v>
                </c:pt>
                <c:pt idx="1927">
                  <c:v>834.34640000000002</c:v>
                </c:pt>
                <c:pt idx="1928">
                  <c:v>833.99180000000001</c:v>
                </c:pt>
                <c:pt idx="1929">
                  <c:v>833.63558</c:v>
                </c:pt>
                <c:pt idx="1930">
                  <c:v>833.27431999999999</c:v>
                </c:pt>
                <c:pt idx="1931">
                  <c:v>832.91773999999998</c:v>
                </c:pt>
                <c:pt idx="1932">
                  <c:v>832.54801999999995</c:v>
                </c:pt>
                <c:pt idx="1933">
                  <c:v>832.15255999999999</c:v>
                </c:pt>
                <c:pt idx="1934">
                  <c:v>831.8021</c:v>
                </c:pt>
                <c:pt idx="1935">
                  <c:v>831.4502</c:v>
                </c:pt>
                <c:pt idx="1936">
                  <c:v>831.13070000000005</c:v>
                </c:pt>
                <c:pt idx="1937">
                  <c:v>830.75954000000002</c:v>
                </c:pt>
                <c:pt idx="1938">
                  <c:v>830.38927999999999</c:v>
                </c:pt>
                <c:pt idx="1939">
                  <c:v>830.03593999999998</c:v>
                </c:pt>
                <c:pt idx="1940">
                  <c:v>829.67413999999997</c:v>
                </c:pt>
                <c:pt idx="1941">
                  <c:v>829.30748000000006</c:v>
                </c:pt>
                <c:pt idx="1942">
                  <c:v>828.95234000000005</c:v>
                </c:pt>
                <c:pt idx="1943">
                  <c:v>828.59792000000004</c:v>
                </c:pt>
                <c:pt idx="1944">
                  <c:v>828.21902</c:v>
                </c:pt>
                <c:pt idx="1945">
                  <c:v>827.87612000000001</c:v>
                </c:pt>
                <c:pt idx="1946">
                  <c:v>827.50621999999998</c:v>
                </c:pt>
                <c:pt idx="1947">
                  <c:v>827.14945999999998</c:v>
                </c:pt>
                <c:pt idx="1948">
                  <c:v>826.78099999999995</c:v>
                </c:pt>
                <c:pt idx="1949">
                  <c:v>826.41452000000004</c:v>
                </c:pt>
                <c:pt idx="1950">
                  <c:v>826.05200000000002</c:v>
                </c:pt>
                <c:pt idx="1951">
                  <c:v>825.69506000000001</c:v>
                </c:pt>
                <c:pt idx="1952">
                  <c:v>825.33019999999999</c:v>
                </c:pt>
                <c:pt idx="1953">
                  <c:v>824.96461999999997</c:v>
                </c:pt>
                <c:pt idx="1954">
                  <c:v>824.60317999999995</c:v>
                </c:pt>
                <c:pt idx="1955">
                  <c:v>824.24102000000005</c:v>
                </c:pt>
                <c:pt idx="1956">
                  <c:v>823.88390000000004</c:v>
                </c:pt>
                <c:pt idx="1957">
                  <c:v>823.52912000000003</c:v>
                </c:pt>
                <c:pt idx="1958">
                  <c:v>823.16390000000001</c:v>
                </c:pt>
                <c:pt idx="1959">
                  <c:v>822.79759999999999</c:v>
                </c:pt>
                <c:pt idx="1960">
                  <c:v>822.44101999999998</c:v>
                </c:pt>
                <c:pt idx="1961">
                  <c:v>822.08587999999997</c:v>
                </c:pt>
                <c:pt idx="1962">
                  <c:v>821.73469999999998</c:v>
                </c:pt>
                <c:pt idx="1963">
                  <c:v>821.36749999999995</c:v>
                </c:pt>
                <c:pt idx="1964">
                  <c:v>820.99868000000004</c:v>
                </c:pt>
                <c:pt idx="1965">
                  <c:v>820.63328000000001</c:v>
                </c:pt>
                <c:pt idx="1966">
                  <c:v>820.27814000000001</c:v>
                </c:pt>
                <c:pt idx="1967">
                  <c:v>819.91201999999998</c:v>
                </c:pt>
                <c:pt idx="1968">
                  <c:v>819.55885999999998</c:v>
                </c:pt>
                <c:pt idx="1969">
                  <c:v>819.20101999999997</c:v>
                </c:pt>
                <c:pt idx="1970">
                  <c:v>818.83453999999995</c:v>
                </c:pt>
                <c:pt idx="1971">
                  <c:v>818.47850000000005</c:v>
                </c:pt>
                <c:pt idx="1972">
                  <c:v>818.10482000000002</c:v>
                </c:pt>
                <c:pt idx="1973">
                  <c:v>817.74356</c:v>
                </c:pt>
                <c:pt idx="1974">
                  <c:v>817.38589999999999</c:v>
                </c:pt>
                <c:pt idx="1975">
                  <c:v>817.02481999999998</c:v>
                </c:pt>
                <c:pt idx="1976">
                  <c:v>816.65599999999995</c:v>
                </c:pt>
                <c:pt idx="1977">
                  <c:v>816.28232000000003</c:v>
                </c:pt>
                <c:pt idx="1978">
                  <c:v>815.92862000000002</c:v>
                </c:pt>
                <c:pt idx="1979">
                  <c:v>815.56232</c:v>
                </c:pt>
                <c:pt idx="1980">
                  <c:v>815.19871999999998</c:v>
                </c:pt>
                <c:pt idx="1981">
                  <c:v>814.83925999999997</c:v>
                </c:pt>
                <c:pt idx="1982">
                  <c:v>814.47224000000006</c:v>
                </c:pt>
                <c:pt idx="1983">
                  <c:v>814.10666000000003</c:v>
                </c:pt>
                <c:pt idx="1984">
                  <c:v>813.73352</c:v>
                </c:pt>
                <c:pt idx="1985">
                  <c:v>813.35443999999995</c:v>
                </c:pt>
                <c:pt idx="1986">
                  <c:v>812.99659999999994</c:v>
                </c:pt>
                <c:pt idx="1987">
                  <c:v>812.63012000000003</c:v>
                </c:pt>
                <c:pt idx="1988">
                  <c:v>812.24869999999999</c:v>
                </c:pt>
                <c:pt idx="1989">
                  <c:v>811.87771999999995</c:v>
                </c:pt>
                <c:pt idx="1990">
                  <c:v>811.52545999999995</c:v>
                </c:pt>
                <c:pt idx="1991">
                  <c:v>811.14476000000002</c:v>
                </c:pt>
                <c:pt idx="1992">
                  <c:v>810.779</c:v>
                </c:pt>
                <c:pt idx="1993">
                  <c:v>810.42295999999999</c:v>
                </c:pt>
                <c:pt idx="1994">
                  <c:v>810.05035999999996</c:v>
                </c:pt>
                <c:pt idx="1995">
                  <c:v>809.66804000000002</c:v>
                </c:pt>
                <c:pt idx="1996">
                  <c:v>809.30588</c:v>
                </c:pt>
                <c:pt idx="1997">
                  <c:v>808.92499999999995</c:v>
                </c:pt>
                <c:pt idx="1998">
                  <c:v>808.56104000000005</c:v>
                </c:pt>
                <c:pt idx="1999">
                  <c:v>808.19492000000002</c:v>
                </c:pt>
                <c:pt idx="2000">
                  <c:v>807.81727999999998</c:v>
                </c:pt>
                <c:pt idx="2001">
                  <c:v>807.45421999999996</c:v>
                </c:pt>
                <c:pt idx="2002">
                  <c:v>807.08306000000005</c:v>
                </c:pt>
                <c:pt idx="2003">
                  <c:v>806.70416</c:v>
                </c:pt>
                <c:pt idx="2004">
                  <c:v>806.35028</c:v>
                </c:pt>
                <c:pt idx="2005">
                  <c:v>805.98073999999997</c:v>
                </c:pt>
                <c:pt idx="2006">
                  <c:v>805.61174000000005</c:v>
                </c:pt>
                <c:pt idx="2007">
                  <c:v>805.24598000000003</c:v>
                </c:pt>
                <c:pt idx="2008">
                  <c:v>804.87428</c:v>
                </c:pt>
                <c:pt idx="2009">
                  <c:v>804.51625999999999</c:v>
                </c:pt>
                <c:pt idx="2010">
                  <c:v>804.14977999999996</c:v>
                </c:pt>
                <c:pt idx="2011">
                  <c:v>803.77772000000004</c:v>
                </c:pt>
                <c:pt idx="2012">
                  <c:v>803.3972</c:v>
                </c:pt>
                <c:pt idx="2013">
                  <c:v>803.02963999999997</c:v>
                </c:pt>
                <c:pt idx="2014">
                  <c:v>802.65974000000006</c:v>
                </c:pt>
                <c:pt idx="2015">
                  <c:v>802.29020000000003</c:v>
                </c:pt>
                <c:pt idx="2016">
                  <c:v>801.9212</c:v>
                </c:pt>
                <c:pt idx="2017">
                  <c:v>801.57164</c:v>
                </c:pt>
                <c:pt idx="2018">
                  <c:v>801.20119999999997</c:v>
                </c:pt>
                <c:pt idx="2019">
                  <c:v>800.82536000000005</c:v>
                </c:pt>
                <c:pt idx="2020">
                  <c:v>800.46500000000003</c:v>
                </c:pt>
                <c:pt idx="2021">
                  <c:v>800.08681999999999</c:v>
                </c:pt>
                <c:pt idx="2022">
                  <c:v>799.70396000000005</c:v>
                </c:pt>
                <c:pt idx="2023">
                  <c:v>799.35242000000005</c:v>
                </c:pt>
                <c:pt idx="2024">
                  <c:v>799.00483999999994</c:v>
                </c:pt>
                <c:pt idx="2025">
                  <c:v>798.62558000000001</c:v>
                </c:pt>
                <c:pt idx="2026">
                  <c:v>798.24721999999997</c:v>
                </c:pt>
                <c:pt idx="2027">
                  <c:v>797.88379999999995</c:v>
                </c:pt>
                <c:pt idx="2028">
                  <c:v>797.50688000000002</c:v>
                </c:pt>
                <c:pt idx="2029">
                  <c:v>797.14166</c:v>
                </c:pt>
                <c:pt idx="2030">
                  <c:v>796.76401999999996</c:v>
                </c:pt>
                <c:pt idx="2031">
                  <c:v>796.39430000000004</c:v>
                </c:pt>
                <c:pt idx="2032">
                  <c:v>796.03700000000003</c:v>
                </c:pt>
                <c:pt idx="2033">
                  <c:v>795.66188</c:v>
                </c:pt>
                <c:pt idx="2034">
                  <c:v>795.27847999999994</c:v>
                </c:pt>
                <c:pt idx="2035">
                  <c:v>794.92550000000006</c:v>
                </c:pt>
                <c:pt idx="2036">
                  <c:v>794.55434000000002</c:v>
                </c:pt>
                <c:pt idx="2037">
                  <c:v>794.18786</c:v>
                </c:pt>
                <c:pt idx="2038">
                  <c:v>793.80787999999995</c:v>
                </c:pt>
                <c:pt idx="2039">
                  <c:v>793.43492000000003</c:v>
                </c:pt>
                <c:pt idx="2040">
                  <c:v>793.05169999999998</c:v>
                </c:pt>
                <c:pt idx="2041">
                  <c:v>792.69223999999997</c:v>
                </c:pt>
                <c:pt idx="2042">
                  <c:v>792.32863999999995</c:v>
                </c:pt>
                <c:pt idx="2043">
                  <c:v>791.95442000000003</c:v>
                </c:pt>
                <c:pt idx="2044">
                  <c:v>791.58776</c:v>
                </c:pt>
                <c:pt idx="2045">
                  <c:v>791.21245999999996</c:v>
                </c:pt>
                <c:pt idx="2046">
                  <c:v>790.84472000000005</c:v>
                </c:pt>
                <c:pt idx="2047">
                  <c:v>790.48634000000004</c:v>
                </c:pt>
                <c:pt idx="2048">
                  <c:v>790.1096</c:v>
                </c:pt>
                <c:pt idx="2049">
                  <c:v>789.74239999999998</c:v>
                </c:pt>
                <c:pt idx="2050">
                  <c:v>789.37447999999995</c:v>
                </c:pt>
                <c:pt idx="2051">
                  <c:v>789.00962000000004</c:v>
                </c:pt>
                <c:pt idx="2052">
                  <c:v>788.64764000000002</c:v>
                </c:pt>
                <c:pt idx="2053">
                  <c:v>788.27143999999998</c:v>
                </c:pt>
                <c:pt idx="2054">
                  <c:v>787.90063999999995</c:v>
                </c:pt>
                <c:pt idx="2055">
                  <c:v>787.53056000000004</c:v>
                </c:pt>
                <c:pt idx="2056">
                  <c:v>787.15129999999999</c:v>
                </c:pt>
                <c:pt idx="2057">
                  <c:v>786.76898000000006</c:v>
                </c:pt>
                <c:pt idx="2058">
                  <c:v>786.40754000000004</c:v>
                </c:pt>
                <c:pt idx="2059">
                  <c:v>786.05474000000004</c:v>
                </c:pt>
                <c:pt idx="2060">
                  <c:v>785.67385999999999</c:v>
                </c:pt>
                <c:pt idx="2061">
                  <c:v>785.29387999999994</c:v>
                </c:pt>
                <c:pt idx="2062">
                  <c:v>784.93082000000004</c:v>
                </c:pt>
                <c:pt idx="2063">
                  <c:v>784.57532000000003</c:v>
                </c:pt>
                <c:pt idx="2064">
                  <c:v>784.20398</c:v>
                </c:pt>
                <c:pt idx="2065">
                  <c:v>783.81967999999995</c:v>
                </c:pt>
                <c:pt idx="2066">
                  <c:v>783.44186000000002</c:v>
                </c:pt>
                <c:pt idx="2067">
                  <c:v>783.09248000000002</c:v>
                </c:pt>
                <c:pt idx="2068">
                  <c:v>782.73662000000002</c:v>
                </c:pt>
                <c:pt idx="2069">
                  <c:v>782.34835999999996</c:v>
                </c:pt>
                <c:pt idx="2070">
                  <c:v>781.97612000000004</c:v>
                </c:pt>
                <c:pt idx="2071">
                  <c:v>781.59866</c:v>
                </c:pt>
                <c:pt idx="2072">
                  <c:v>781.23469999999998</c:v>
                </c:pt>
                <c:pt idx="2073">
                  <c:v>780.87595999999996</c:v>
                </c:pt>
                <c:pt idx="2074">
                  <c:v>780.52117999999996</c:v>
                </c:pt>
                <c:pt idx="2075">
                  <c:v>780.13562000000002</c:v>
                </c:pt>
                <c:pt idx="2076">
                  <c:v>779.76697999999999</c:v>
                </c:pt>
                <c:pt idx="2077">
                  <c:v>779.39887999999996</c:v>
                </c:pt>
                <c:pt idx="2078">
                  <c:v>779.03941999999995</c:v>
                </c:pt>
                <c:pt idx="2079">
                  <c:v>778.67312000000004</c:v>
                </c:pt>
                <c:pt idx="2080">
                  <c:v>778.30376000000001</c:v>
                </c:pt>
                <c:pt idx="2081">
                  <c:v>777.93853999999999</c:v>
                </c:pt>
                <c:pt idx="2082">
                  <c:v>777.58159999999998</c:v>
                </c:pt>
                <c:pt idx="2083">
                  <c:v>777.20432000000005</c:v>
                </c:pt>
                <c:pt idx="2084">
                  <c:v>776.83280000000002</c:v>
                </c:pt>
                <c:pt idx="2085">
                  <c:v>776.46704</c:v>
                </c:pt>
                <c:pt idx="2086">
                  <c:v>776.09389999999996</c:v>
                </c:pt>
                <c:pt idx="2087">
                  <c:v>775.72094000000004</c:v>
                </c:pt>
                <c:pt idx="2088">
                  <c:v>775.35086000000001</c:v>
                </c:pt>
                <c:pt idx="2089">
                  <c:v>774.98707999999999</c:v>
                </c:pt>
                <c:pt idx="2090">
                  <c:v>774.62779999999998</c:v>
                </c:pt>
                <c:pt idx="2091">
                  <c:v>774.24692000000005</c:v>
                </c:pt>
                <c:pt idx="2092">
                  <c:v>773.87090000000001</c:v>
                </c:pt>
                <c:pt idx="2093">
                  <c:v>773.50531999999998</c:v>
                </c:pt>
                <c:pt idx="2094">
                  <c:v>773.15719999999999</c:v>
                </c:pt>
                <c:pt idx="2095">
                  <c:v>772.77901999999995</c:v>
                </c:pt>
                <c:pt idx="2096">
                  <c:v>772.40714000000003</c:v>
                </c:pt>
                <c:pt idx="2097">
                  <c:v>772.03201999999999</c:v>
                </c:pt>
                <c:pt idx="2098">
                  <c:v>771.67705999999998</c:v>
                </c:pt>
                <c:pt idx="2099">
                  <c:v>771.31471999999997</c:v>
                </c:pt>
                <c:pt idx="2100">
                  <c:v>770.93168000000003</c:v>
                </c:pt>
                <c:pt idx="2101">
                  <c:v>770.56214</c:v>
                </c:pt>
                <c:pt idx="2102">
                  <c:v>770.18989999999997</c:v>
                </c:pt>
                <c:pt idx="2103">
                  <c:v>769.82719999999995</c:v>
                </c:pt>
                <c:pt idx="2104">
                  <c:v>769.45406000000003</c:v>
                </c:pt>
                <c:pt idx="2105">
                  <c:v>769.08055999999999</c:v>
                </c:pt>
                <c:pt idx="2106">
                  <c:v>768.70399999999995</c:v>
                </c:pt>
                <c:pt idx="2107">
                  <c:v>768.34544000000005</c:v>
                </c:pt>
                <c:pt idx="2108">
                  <c:v>767.96528000000001</c:v>
                </c:pt>
                <c:pt idx="2109">
                  <c:v>767.59105999999997</c:v>
                </c:pt>
                <c:pt idx="2110">
                  <c:v>767.22044000000005</c:v>
                </c:pt>
                <c:pt idx="2111">
                  <c:v>766.84982000000002</c:v>
                </c:pt>
                <c:pt idx="2112">
                  <c:v>766.48496</c:v>
                </c:pt>
                <c:pt idx="2113">
                  <c:v>766.12171999999998</c:v>
                </c:pt>
                <c:pt idx="2114">
                  <c:v>765.74713999999994</c:v>
                </c:pt>
                <c:pt idx="2115">
                  <c:v>765.3587</c:v>
                </c:pt>
                <c:pt idx="2116">
                  <c:v>764.98789999999997</c:v>
                </c:pt>
                <c:pt idx="2117">
                  <c:v>764.63023999999996</c:v>
                </c:pt>
                <c:pt idx="2118">
                  <c:v>764.24684000000002</c:v>
                </c:pt>
                <c:pt idx="2119">
                  <c:v>763.88234</c:v>
                </c:pt>
                <c:pt idx="2120">
                  <c:v>763.51513999999997</c:v>
                </c:pt>
                <c:pt idx="2121">
                  <c:v>763.13786000000005</c:v>
                </c:pt>
                <c:pt idx="2122">
                  <c:v>762.77066000000002</c:v>
                </c:pt>
                <c:pt idx="2123">
                  <c:v>762.40508</c:v>
                </c:pt>
                <c:pt idx="2124">
                  <c:v>762.03625999999997</c:v>
                </c:pt>
                <c:pt idx="2125">
                  <c:v>761.66600000000005</c:v>
                </c:pt>
                <c:pt idx="2126">
                  <c:v>761.29358000000002</c:v>
                </c:pt>
                <c:pt idx="2127">
                  <c:v>760.90765999999996</c:v>
                </c:pt>
                <c:pt idx="2128">
                  <c:v>760.53794000000005</c:v>
                </c:pt>
                <c:pt idx="2129">
                  <c:v>760.16174000000001</c:v>
                </c:pt>
                <c:pt idx="2130">
                  <c:v>759.78049999999996</c:v>
                </c:pt>
                <c:pt idx="2131">
                  <c:v>759.41995999999995</c:v>
                </c:pt>
                <c:pt idx="2132">
                  <c:v>759.04754000000003</c:v>
                </c:pt>
                <c:pt idx="2133">
                  <c:v>758.66557999999998</c:v>
                </c:pt>
                <c:pt idx="2134">
                  <c:v>758.28398000000004</c:v>
                </c:pt>
                <c:pt idx="2135">
                  <c:v>757.92416000000003</c:v>
                </c:pt>
                <c:pt idx="2136">
                  <c:v>757.55894000000001</c:v>
                </c:pt>
                <c:pt idx="2137">
                  <c:v>757.18201999999997</c:v>
                </c:pt>
                <c:pt idx="2138">
                  <c:v>756.80474000000004</c:v>
                </c:pt>
                <c:pt idx="2139">
                  <c:v>756.42619999999999</c:v>
                </c:pt>
                <c:pt idx="2140">
                  <c:v>756.05737999999997</c:v>
                </c:pt>
                <c:pt idx="2141">
                  <c:v>755.67488000000003</c:v>
                </c:pt>
                <c:pt idx="2142">
                  <c:v>755.29921999999999</c:v>
                </c:pt>
                <c:pt idx="2143">
                  <c:v>754.93219999999997</c:v>
                </c:pt>
                <c:pt idx="2144">
                  <c:v>754.56122000000005</c:v>
                </c:pt>
                <c:pt idx="2145">
                  <c:v>754.19960000000003</c:v>
                </c:pt>
                <c:pt idx="2146">
                  <c:v>753.81853999999998</c:v>
                </c:pt>
                <c:pt idx="2147">
                  <c:v>753.43028000000004</c:v>
                </c:pt>
                <c:pt idx="2148">
                  <c:v>753.07910000000004</c:v>
                </c:pt>
                <c:pt idx="2149">
                  <c:v>752.70812000000001</c:v>
                </c:pt>
                <c:pt idx="2150">
                  <c:v>752.31769999999995</c:v>
                </c:pt>
                <c:pt idx="2151">
                  <c:v>751.95464000000004</c:v>
                </c:pt>
                <c:pt idx="2152">
                  <c:v>751.57898</c:v>
                </c:pt>
                <c:pt idx="2153">
                  <c:v>751.20511999999997</c:v>
                </c:pt>
                <c:pt idx="2154">
                  <c:v>750.83306000000005</c:v>
                </c:pt>
                <c:pt idx="2155">
                  <c:v>750.45992000000001</c:v>
                </c:pt>
                <c:pt idx="2156">
                  <c:v>750.07021999999995</c:v>
                </c:pt>
                <c:pt idx="2157">
                  <c:v>749.69186000000002</c:v>
                </c:pt>
                <c:pt idx="2158">
                  <c:v>749.33114</c:v>
                </c:pt>
                <c:pt idx="2159">
                  <c:v>748.96861999999999</c:v>
                </c:pt>
                <c:pt idx="2160">
                  <c:v>748.58378000000005</c:v>
                </c:pt>
                <c:pt idx="2161">
                  <c:v>748.19803999999999</c:v>
                </c:pt>
                <c:pt idx="2162">
                  <c:v>747.82813999999996</c:v>
                </c:pt>
                <c:pt idx="2163">
                  <c:v>747.46004000000005</c:v>
                </c:pt>
                <c:pt idx="2164">
                  <c:v>747.08924000000002</c:v>
                </c:pt>
                <c:pt idx="2165">
                  <c:v>746.71375999999998</c:v>
                </c:pt>
                <c:pt idx="2166">
                  <c:v>746.33702000000005</c:v>
                </c:pt>
                <c:pt idx="2167">
                  <c:v>745.96010000000001</c:v>
                </c:pt>
                <c:pt idx="2168">
                  <c:v>745.57849999999996</c:v>
                </c:pt>
                <c:pt idx="2169">
                  <c:v>745.19312000000002</c:v>
                </c:pt>
                <c:pt idx="2170">
                  <c:v>744.82285999999999</c:v>
                </c:pt>
                <c:pt idx="2171">
                  <c:v>744.45925999999997</c:v>
                </c:pt>
                <c:pt idx="2172">
                  <c:v>744.06614000000002</c:v>
                </c:pt>
                <c:pt idx="2173">
                  <c:v>743.69551999999999</c:v>
                </c:pt>
                <c:pt idx="2174">
                  <c:v>743.29196000000002</c:v>
                </c:pt>
                <c:pt idx="2175">
                  <c:v>742.93034</c:v>
                </c:pt>
                <c:pt idx="2176">
                  <c:v>742.57267999999999</c:v>
                </c:pt>
                <c:pt idx="2177">
                  <c:v>742.18604000000005</c:v>
                </c:pt>
                <c:pt idx="2178">
                  <c:v>741.78661999999997</c:v>
                </c:pt>
                <c:pt idx="2179">
                  <c:v>741.41636000000005</c:v>
                </c:pt>
                <c:pt idx="2180">
                  <c:v>741.05186000000003</c:v>
                </c:pt>
                <c:pt idx="2181">
                  <c:v>740.6816</c:v>
                </c:pt>
                <c:pt idx="2182">
                  <c:v>740.28812000000005</c:v>
                </c:pt>
                <c:pt idx="2183">
                  <c:v>739.89823999999999</c:v>
                </c:pt>
                <c:pt idx="2184">
                  <c:v>739.51916000000006</c:v>
                </c:pt>
                <c:pt idx="2185">
                  <c:v>739.15088000000003</c:v>
                </c:pt>
                <c:pt idx="2186">
                  <c:v>738.77179999999998</c:v>
                </c:pt>
                <c:pt idx="2187">
                  <c:v>738.38948000000005</c:v>
                </c:pt>
                <c:pt idx="2188">
                  <c:v>738.02336000000003</c:v>
                </c:pt>
                <c:pt idx="2189">
                  <c:v>737.65526</c:v>
                </c:pt>
                <c:pt idx="2190">
                  <c:v>737.26430000000005</c:v>
                </c:pt>
                <c:pt idx="2191">
                  <c:v>736.85839999999996</c:v>
                </c:pt>
                <c:pt idx="2192">
                  <c:v>736.47662000000003</c:v>
                </c:pt>
                <c:pt idx="2193">
                  <c:v>736.11014</c:v>
                </c:pt>
                <c:pt idx="2194">
                  <c:v>735.72673999999995</c:v>
                </c:pt>
                <c:pt idx="2195">
                  <c:v>735.3338</c:v>
                </c:pt>
                <c:pt idx="2196">
                  <c:v>734.96047999999996</c:v>
                </c:pt>
                <c:pt idx="2197">
                  <c:v>734.57492000000002</c:v>
                </c:pt>
                <c:pt idx="2198">
                  <c:v>734.20357999999999</c:v>
                </c:pt>
                <c:pt idx="2199">
                  <c:v>733.82539999999995</c:v>
                </c:pt>
                <c:pt idx="2200">
                  <c:v>733.45550000000003</c:v>
                </c:pt>
                <c:pt idx="2201">
                  <c:v>733.05805999999995</c:v>
                </c:pt>
                <c:pt idx="2202">
                  <c:v>732.66962000000001</c:v>
                </c:pt>
                <c:pt idx="2203">
                  <c:v>732.28981999999996</c:v>
                </c:pt>
                <c:pt idx="2204">
                  <c:v>731.89814000000001</c:v>
                </c:pt>
                <c:pt idx="2205">
                  <c:v>731.50897999999995</c:v>
                </c:pt>
                <c:pt idx="2206">
                  <c:v>731.12324000000001</c:v>
                </c:pt>
                <c:pt idx="2207">
                  <c:v>730.73335999999995</c:v>
                </c:pt>
                <c:pt idx="2208">
                  <c:v>730.34402</c:v>
                </c:pt>
                <c:pt idx="2209">
                  <c:v>729.96151999999995</c:v>
                </c:pt>
                <c:pt idx="2210">
                  <c:v>729.55723999999998</c:v>
                </c:pt>
                <c:pt idx="2211">
                  <c:v>729.17690000000005</c:v>
                </c:pt>
                <c:pt idx="2212">
                  <c:v>728.80646000000002</c:v>
                </c:pt>
                <c:pt idx="2213">
                  <c:v>728.40686000000005</c:v>
                </c:pt>
                <c:pt idx="2214">
                  <c:v>728.01085999999998</c:v>
                </c:pt>
                <c:pt idx="2215">
                  <c:v>727.62872000000004</c:v>
                </c:pt>
                <c:pt idx="2216">
                  <c:v>727.25684000000001</c:v>
                </c:pt>
                <c:pt idx="2217">
                  <c:v>726.86048000000005</c:v>
                </c:pt>
                <c:pt idx="2218">
                  <c:v>726.46429999999998</c:v>
                </c:pt>
                <c:pt idx="2219">
                  <c:v>726.06578000000002</c:v>
                </c:pt>
                <c:pt idx="2220">
                  <c:v>725.68831999999998</c:v>
                </c:pt>
                <c:pt idx="2221">
                  <c:v>725.30798000000004</c:v>
                </c:pt>
                <c:pt idx="2222">
                  <c:v>724.91089999999997</c:v>
                </c:pt>
                <c:pt idx="2223">
                  <c:v>724.51634000000001</c:v>
                </c:pt>
                <c:pt idx="2224">
                  <c:v>724.13833999999997</c:v>
                </c:pt>
                <c:pt idx="2225">
                  <c:v>723.74054000000001</c:v>
                </c:pt>
                <c:pt idx="2226">
                  <c:v>723.35893999999996</c:v>
                </c:pt>
                <c:pt idx="2227">
                  <c:v>722.97338000000002</c:v>
                </c:pt>
                <c:pt idx="2228">
                  <c:v>722.58151999999995</c:v>
                </c:pt>
                <c:pt idx="2229">
                  <c:v>722.19632000000001</c:v>
                </c:pt>
                <c:pt idx="2230">
                  <c:v>721.81147999999996</c:v>
                </c:pt>
                <c:pt idx="2231">
                  <c:v>721.41296</c:v>
                </c:pt>
                <c:pt idx="2232">
                  <c:v>721.02308000000005</c:v>
                </c:pt>
                <c:pt idx="2233">
                  <c:v>720.64166</c:v>
                </c:pt>
                <c:pt idx="2234">
                  <c:v>720.25627999999995</c:v>
                </c:pt>
                <c:pt idx="2235">
                  <c:v>719.85289999999998</c:v>
                </c:pt>
                <c:pt idx="2236">
                  <c:v>719.45762000000002</c:v>
                </c:pt>
                <c:pt idx="2237">
                  <c:v>719.06143999999995</c:v>
                </c:pt>
                <c:pt idx="2238">
                  <c:v>718.66886</c:v>
                </c:pt>
                <c:pt idx="2239">
                  <c:v>718.28348000000005</c:v>
                </c:pt>
                <c:pt idx="2240">
                  <c:v>717.88729999999998</c:v>
                </c:pt>
                <c:pt idx="2241">
                  <c:v>717.49814000000003</c:v>
                </c:pt>
                <c:pt idx="2242">
                  <c:v>717.10429999999997</c:v>
                </c:pt>
                <c:pt idx="2243">
                  <c:v>716.71622000000002</c:v>
                </c:pt>
                <c:pt idx="2244">
                  <c:v>716.32957999999996</c:v>
                </c:pt>
                <c:pt idx="2245">
                  <c:v>715.92025999999998</c:v>
                </c:pt>
                <c:pt idx="2246">
                  <c:v>715.51886000000002</c:v>
                </c:pt>
                <c:pt idx="2247">
                  <c:v>715.14121999999998</c:v>
                </c:pt>
                <c:pt idx="2248">
                  <c:v>714.75566000000003</c:v>
                </c:pt>
                <c:pt idx="2249">
                  <c:v>714.35497999999995</c:v>
                </c:pt>
                <c:pt idx="2250">
                  <c:v>713.96186</c:v>
                </c:pt>
                <c:pt idx="2251">
                  <c:v>713.57719999999995</c:v>
                </c:pt>
                <c:pt idx="2252">
                  <c:v>713.18966</c:v>
                </c:pt>
                <c:pt idx="2253">
                  <c:v>712.78970000000004</c:v>
                </c:pt>
                <c:pt idx="2254">
                  <c:v>712.41025999999999</c:v>
                </c:pt>
                <c:pt idx="2255">
                  <c:v>712.01516000000004</c:v>
                </c:pt>
                <c:pt idx="2256">
                  <c:v>711.61951999999997</c:v>
                </c:pt>
                <c:pt idx="2257">
                  <c:v>711.22586000000001</c:v>
                </c:pt>
                <c:pt idx="2258">
                  <c:v>710.83993999999996</c:v>
                </c:pt>
                <c:pt idx="2259">
                  <c:v>710.44970000000001</c:v>
                </c:pt>
                <c:pt idx="2260">
                  <c:v>710.07133999999996</c:v>
                </c:pt>
                <c:pt idx="2261">
                  <c:v>709.69118000000003</c:v>
                </c:pt>
                <c:pt idx="2262">
                  <c:v>709.28851999999995</c:v>
                </c:pt>
                <c:pt idx="2263">
                  <c:v>708.90566000000001</c:v>
                </c:pt>
                <c:pt idx="2264">
                  <c:v>708.50660000000005</c:v>
                </c:pt>
                <c:pt idx="2265">
                  <c:v>708.12248</c:v>
                </c:pt>
                <c:pt idx="2266">
                  <c:v>707.74015999999995</c:v>
                </c:pt>
                <c:pt idx="2267">
                  <c:v>707.34019999999998</c:v>
                </c:pt>
                <c:pt idx="2268">
                  <c:v>706.95932000000005</c:v>
                </c:pt>
                <c:pt idx="2269">
                  <c:v>706.56241999999997</c:v>
                </c:pt>
                <c:pt idx="2270">
                  <c:v>706.16588000000002</c:v>
                </c:pt>
                <c:pt idx="2271">
                  <c:v>705.79147999999998</c:v>
                </c:pt>
                <c:pt idx="2272">
                  <c:v>705.39026000000001</c:v>
                </c:pt>
                <c:pt idx="2273">
                  <c:v>705.00577999999996</c:v>
                </c:pt>
                <c:pt idx="2274">
                  <c:v>704.60311999999999</c:v>
                </c:pt>
                <c:pt idx="2275">
                  <c:v>704.22044000000005</c:v>
                </c:pt>
                <c:pt idx="2276">
                  <c:v>703.83506</c:v>
                </c:pt>
                <c:pt idx="2277">
                  <c:v>703.44122000000004</c:v>
                </c:pt>
                <c:pt idx="2278">
                  <c:v>703.05835999999999</c:v>
                </c:pt>
                <c:pt idx="2279">
                  <c:v>702.65930000000003</c:v>
                </c:pt>
                <c:pt idx="2280">
                  <c:v>702.26743999999997</c:v>
                </c:pt>
                <c:pt idx="2281">
                  <c:v>701.88908000000004</c:v>
                </c:pt>
                <c:pt idx="2282">
                  <c:v>701.49433999999997</c:v>
                </c:pt>
                <c:pt idx="2283">
                  <c:v>701.09528</c:v>
                </c:pt>
                <c:pt idx="2284">
                  <c:v>700.72537999999997</c:v>
                </c:pt>
                <c:pt idx="2285">
                  <c:v>700.33946000000003</c:v>
                </c:pt>
                <c:pt idx="2286">
                  <c:v>699.94921999999997</c:v>
                </c:pt>
                <c:pt idx="2287">
                  <c:v>699.56258000000003</c:v>
                </c:pt>
                <c:pt idx="2288">
                  <c:v>699.17593999999997</c:v>
                </c:pt>
                <c:pt idx="2289">
                  <c:v>698.79092000000003</c:v>
                </c:pt>
                <c:pt idx="2290">
                  <c:v>698.39995999999996</c:v>
                </c:pt>
                <c:pt idx="2291">
                  <c:v>698.00360000000001</c:v>
                </c:pt>
                <c:pt idx="2292">
                  <c:v>697.62235999999996</c:v>
                </c:pt>
                <c:pt idx="2293">
                  <c:v>697.24922000000004</c:v>
                </c:pt>
                <c:pt idx="2294">
                  <c:v>696.85141999999996</c:v>
                </c:pt>
                <c:pt idx="2295">
                  <c:v>696.45992000000001</c:v>
                </c:pt>
                <c:pt idx="2296">
                  <c:v>696.08389999999997</c:v>
                </c:pt>
                <c:pt idx="2297">
                  <c:v>695.71112000000005</c:v>
                </c:pt>
                <c:pt idx="2298">
                  <c:v>695.31403999999998</c:v>
                </c:pt>
                <c:pt idx="2299">
                  <c:v>694.91714000000002</c:v>
                </c:pt>
                <c:pt idx="2300">
                  <c:v>694.53787999999997</c:v>
                </c:pt>
                <c:pt idx="2301">
                  <c:v>694.16114000000005</c:v>
                </c:pt>
                <c:pt idx="2302">
                  <c:v>693.77846</c:v>
                </c:pt>
                <c:pt idx="2303">
                  <c:v>693.39074000000005</c:v>
                </c:pt>
                <c:pt idx="2304">
                  <c:v>693.01922000000002</c:v>
                </c:pt>
                <c:pt idx="2305">
                  <c:v>692.64229999999998</c:v>
                </c:pt>
                <c:pt idx="2306">
                  <c:v>692.25656000000004</c:v>
                </c:pt>
                <c:pt idx="2307">
                  <c:v>691.8809</c:v>
                </c:pt>
                <c:pt idx="2308">
                  <c:v>691.50649999999996</c:v>
                </c:pt>
                <c:pt idx="2309">
                  <c:v>691.12148000000002</c:v>
                </c:pt>
                <c:pt idx="2310">
                  <c:v>690.74545999999998</c:v>
                </c:pt>
                <c:pt idx="2311">
                  <c:v>690.35882000000004</c:v>
                </c:pt>
                <c:pt idx="2312">
                  <c:v>689.97379999999998</c:v>
                </c:pt>
                <c:pt idx="2313">
                  <c:v>689.60551999999996</c:v>
                </c:pt>
                <c:pt idx="2314">
                  <c:v>689.21474000000001</c:v>
                </c:pt>
                <c:pt idx="2315">
                  <c:v>688.83169999999996</c:v>
                </c:pt>
                <c:pt idx="2316">
                  <c:v>688.47313999999994</c:v>
                </c:pt>
                <c:pt idx="2317">
                  <c:v>688.09460000000001</c:v>
                </c:pt>
                <c:pt idx="2318">
                  <c:v>687.70381999999995</c:v>
                </c:pt>
                <c:pt idx="2319">
                  <c:v>687.32114000000001</c:v>
                </c:pt>
                <c:pt idx="2320">
                  <c:v>686.95141999999998</c:v>
                </c:pt>
                <c:pt idx="2321">
                  <c:v>686.57180000000005</c:v>
                </c:pt>
                <c:pt idx="2322">
                  <c:v>686.18876</c:v>
                </c:pt>
                <c:pt idx="2323">
                  <c:v>685.81399999999996</c:v>
                </c:pt>
                <c:pt idx="2324">
                  <c:v>685.43978000000004</c:v>
                </c:pt>
                <c:pt idx="2325">
                  <c:v>685.05511999999999</c:v>
                </c:pt>
                <c:pt idx="2326">
                  <c:v>684.67657999999994</c:v>
                </c:pt>
                <c:pt idx="2327">
                  <c:v>684.28796</c:v>
                </c:pt>
                <c:pt idx="2328">
                  <c:v>683.91265999999996</c:v>
                </c:pt>
                <c:pt idx="2329">
                  <c:v>683.55032000000006</c:v>
                </c:pt>
                <c:pt idx="2330">
                  <c:v>683.16908000000001</c:v>
                </c:pt>
                <c:pt idx="2331">
                  <c:v>682.79215999999997</c:v>
                </c:pt>
                <c:pt idx="2332">
                  <c:v>682.42729999999995</c:v>
                </c:pt>
                <c:pt idx="2333">
                  <c:v>682.03796</c:v>
                </c:pt>
                <c:pt idx="2334">
                  <c:v>681.67921999999999</c:v>
                </c:pt>
                <c:pt idx="2335">
                  <c:v>681.30607999999995</c:v>
                </c:pt>
                <c:pt idx="2336">
                  <c:v>680.91872000000001</c:v>
                </c:pt>
                <c:pt idx="2337">
                  <c:v>680.54773999999998</c:v>
                </c:pt>
                <c:pt idx="2338">
                  <c:v>680.17568000000006</c:v>
                </c:pt>
                <c:pt idx="2339">
                  <c:v>679.79066</c:v>
                </c:pt>
                <c:pt idx="2340">
                  <c:v>679.41247999999996</c:v>
                </c:pt>
                <c:pt idx="2341">
                  <c:v>679.04474000000005</c:v>
                </c:pt>
                <c:pt idx="2342">
                  <c:v>678.67358000000002</c:v>
                </c:pt>
                <c:pt idx="2343">
                  <c:v>678.29971999999998</c:v>
                </c:pt>
                <c:pt idx="2344">
                  <c:v>677.92154000000005</c:v>
                </c:pt>
                <c:pt idx="2345">
                  <c:v>677.54732000000001</c:v>
                </c:pt>
                <c:pt idx="2346">
                  <c:v>677.16553999999996</c:v>
                </c:pt>
                <c:pt idx="2347">
                  <c:v>676.78952000000004</c:v>
                </c:pt>
                <c:pt idx="2348">
                  <c:v>676.40413999999998</c:v>
                </c:pt>
                <c:pt idx="2349">
                  <c:v>676.02002000000005</c:v>
                </c:pt>
                <c:pt idx="2350">
                  <c:v>675.64670000000001</c:v>
                </c:pt>
                <c:pt idx="2351">
                  <c:v>675.27517999999998</c:v>
                </c:pt>
                <c:pt idx="2352">
                  <c:v>674.90275999999994</c:v>
                </c:pt>
                <c:pt idx="2353">
                  <c:v>674.53178000000003</c:v>
                </c:pt>
                <c:pt idx="2354">
                  <c:v>674.14711999999997</c:v>
                </c:pt>
                <c:pt idx="2355">
                  <c:v>673.75454000000002</c:v>
                </c:pt>
                <c:pt idx="2356">
                  <c:v>673.38373999999999</c:v>
                </c:pt>
                <c:pt idx="2357">
                  <c:v>673.00196000000005</c:v>
                </c:pt>
                <c:pt idx="2358">
                  <c:v>672.62054000000001</c:v>
                </c:pt>
                <c:pt idx="2359">
                  <c:v>672.24019999999996</c:v>
                </c:pt>
                <c:pt idx="2360">
                  <c:v>671.86202000000003</c:v>
                </c:pt>
                <c:pt idx="2361">
                  <c:v>671.48473999999999</c:v>
                </c:pt>
                <c:pt idx="2362">
                  <c:v>671.11303999999996</c:v>
                </c:pt>
                <c:pt idx="2363">
                  <c:v>670.71812</c:v>
                </c:pt>
                <c:pt idx="2364">
                  <c:v>670.33687999999995</c:v>
                </c:pt>
                <c:pt idx="2365">
                  <c:v>669.96860000000004</c:v>
                </c:pt>
                <c:pt idx="2366">
                  <c:v>669.60392000000002</c:v>
                </c:pt>
                <c:pt idx="2367">
                  <c:v>669.20072000000005</c:v>
                </c:pt>
                <c:pt idx="2368">
                  <c:v>668.82002</c:v>
                </c:pt>
                <c:pt idx="2369">
                  <c:v>668.46343999999999</c:v>
                </c:pt>
                <c:pt idx="2370">
                  <c:v>668.08759999999995</c:v>
                </c:pt>
                <c:pt idx="2371">
                  <c:v>667.6934</c:v>
                </c:pt>
                <c:pt idx="2372">
                  <c:v>667.29956000000004</c:v>
                </c:pt>
                <c:pt idx="2373">
                  <c:v>666.92228</c:v>
                </c:pt>
                <c:pt idx="2374">
                  <c:v>666.55903999999998</c:v>
                </c:pt>
                <c:pt idx="2375">
                  <c:v>666.19291999999996</c:v>
                </c:pt>
                <c:pt idx="2376">
                  <c:v>665.80790000000002</c:v>
                </c:pt>
                <c:pt idx="2377">
                  <c:v>665.43655999999999</c:v>
                </c:pt>
                <c:pt idx="2378">
                  <c:v>665.06467999999995</c:v>
                </c:pt>
                <c:pt idx="2379">
                  <c:v>664.67444</c:v>
                </c:pt>
                <c:pt idx="2380">
                  <c:v>664.30489999999998</c:v>
                </c:pt>
                <c:pt idx="2381">
                  <c:v>663.90962000000002</c:v>
                </c:pt>
                <c:pt idx="2382">
                  <c:v>663.53215999999998</c:v>
                </c:pt>
                <c:pt idx="2383">
                  <c:v>663.15938000000006</c:v>
                </c:pt>
                <c:pt idx="2384">
                  <c:v>662.78552000000002</c:v>
                </c:pt>
                <c:pt idx="2385">
                  <c:v>662.39869999999996</c:v>
                </c:pt>
                <c:pt idx="2386">
                  <c:v>662.01728000000003</c:v>
                </c:pt>
                <c:pt idx="2387">
                  <c:v>661.65314000000001</c:v>
                </c:pt>
                <c:pt idx="2388">
                  <c:v>661.27711999999997</c:v>
                </c:pt>
                <c:pt idx="2389">
                  <c:v>660.88310000000001</c:v>
                </c:pt>
                <c:pt idx="2390">
                  <c:v>660.51301999999998</c:v>
                </c:pt>
                <c:pt idx="2391">
                  <c:v>660.14293999999995</c:v>
                </c:pt>
                <c:pt idx="2392">
                  <c:v>659.76962000000003</c:v>
                </c:pt>
                <c:pt idx="2393">
                  <c:v>659.38693999999998</c:v>
                </c:pt>
                <c:pt idx="2394">
                  <c:v>659.00804000000005</c:v>
                </c:pt>
                <c:pt idx="2395">
                  <c:v>658.63724000000002</c:v>
                </c:pt>
                <c:pt idx="2396">
                  <c:v>658.25995999999998</c:v>
                </c:pt>
                <c:pt idx="2397">
                  <c:v>657.88106000000005</c:v>
                </c:pt>
                <c:pt idx="2398">
                  <c:v>657.48541999999998</c:v>
                </c:pt>
                <c:pt idx="2399">
                  <c:v>657.09608000000003</c:v>
                </c:pt>
                <c:pt idx="2400">
                  <c:v>656.7278</c:v>
                </c:pt>
                <c:pt idx="2401">
                  <c:v>656.35411999999997</c:v>
                </c:pt>
                <c:pt idx="2402">
                  <c:v>655.98350000000005</c:v>
                </c:pt>
                <c:pt idx="2403">
                  <c:v>655.61198000000002</c:v>
                </c:pt>
                <c:pt idx="2404">
                  <c:v>655.22785999999996</c:v>
                </c:pt>
                <c:pt idx="2405">
                  <c:v>654.85598000000005</c:v>
                </c:pt>
                <c:pt idx="2406">
                  <c:v>654.46339999999998</c:v>
                </c:pt>
                <c:pt idx="2407">
                  <c:v>654.08306000000005</c:v>
                </c:pt>
                <c:pt idx="2408">
                  <c:v>653.70001999999999</c:v>
                </c:pt>
                <c:pt idx="2409">
                  <c:v>653.34289999999999</c:v>
                </c:pt>
                <c:pt idx="2410">
                  <c:v>652.97659999999996</c:v>
                </c:pt>
                <c:pt idx="2411">
                  <c:v>652.59860000000003</c:v>
                </c:pt>
                <c:pt idx="2412">
                  <c:v>652.22348</c:v>
                </c:pt>
                <c:pt idx="2413">
                  <c:v>651.83918000000006</c:v>
                </c:pt>
                <c:pt idx="2414">
                  <c:v>651.46136000000001</c:v>
                </c:pt>
                <c:pt idx="2415">
                  <c:v>651.09091999999998</c:v>
                </c:pt>
                <c:pt idx="2416">
                  <c:v>650.72137999999995</c:v>
                </c:pt>
                <c:pt idx="2417">
                  <c:v>650.34140000000002</c:v>
                </c:pt>
                <c:pt idx="2418">
                  <c:v>649.96915999999999</c:v>
                </c:pt>
                <c:pt idx="2419">
                  <c:v>649.59133999999995</c:v>
                </c:pt>
                <c:pt idx="2420">
                  <c:v>649.20704000000001</c:v>
                </c:pt>
                <c:pt idx="2421">
                  <c:v>648.83911999999998</c:v>
                </c:pt>
                <c:pt idx="2422">
                  <c:v>648.47065999999995</c:v>
                </c:pt>
                <c:pt idx="2423">
                  <c:v>648.10958000000005</c:v>
                </c:pt>
                <c:pt idx="2424">
                  <c:v>647.73104000000001</c:v>
                </c:pt>
                <c:pt idx="2425">
                  <c:v>647.36473999999998</c:v>
                </c:pt>
                <c:pt idx="2426">
                  <c:v>646.97828000000004</c:v>
                </c:pt>
                <c:pt idx="2427">
                  <c:v>646.61162000000002</c:v>
                </c:pt>
                <c:pt idx="2428">
                  <c:v>646.24928</c:v>
                </c:pt>
                <c:pt idx="2429">
                  <c:v>645.86533999999995</c:v>
                </c:pt>
                <c:pt idx="2430">
                  <c:v>645.49004000000002</c:v>
                </c:pt>
                <c:pt idx="2431">
                  <c:v>645.12157999999999</c:v>
                </c:pt>
                <c:pt idx="2432">
                  <c:v>644.74681999999996</c:v>
                </c:pt>
                <c:pt idx="2433">
                  <c:v>644.37224000000003</c:v>
                </c:pt>
                <c:pt idx="2434">
                  <c:v>644.01134000000002</c:v>
                </c:pt>
                <c:pt idx="2435">
                  <c:v>643.62739999999997</c:v>
                </c:pt>
                <c:pt idx="2436">
                  <c:v>643.25768000000005</c:v>
                </c:pt>
                <c:pt idx="2437">
                  <c:v>642.89192000000003</c:v>
                </c:pt>
                <c:pt idx="2438">
                  <c:v>642.52436</c:v>
                </c:pt>
                <c:pt idx="2439">
                  <c:v>642.15769999999998</c:v>
                </c:pt>
                <c:pt idx="2440">
                  <c:v>641.77736000000004</c:v>
                </c:pt>
                <c:pt idx="2441">
                  <c:v>641.40044</c:v>
                </c:pt>
                <c:pt idx="2442">
                  <c:v>641.03557999999998</c:v>
                </c:pt>
                <c:pt idx="2443">
                  <c:v>640.66243999999995</c:v>
                </c:pt>
                <c:pt idx="2444">
                  <c:v>640.30010000000004</c:v>
                </c:pt>
                <c:pt idx="2445">
                  <c:v>639.92822000000001</c:v>
                </c:pt>
                <c:pt idx="2446">
                  <c:v>639.56371999999999</c:v>
                </c:pt>
                <c:pt idx="2447">
                  <c:v>639.19057999999995</c:v>
                </c:pt>
                <c:pt idx="2448">
                  <c:v>638.80718000000002</c:v>
                </c:pt>
                <c:pt idx="2449">
                  <c:v>638.44574</c:v>
                </c:pt>
                <c:pt idx="2450">
                  <c:v>638.08051999999998</c:v>
                </c:pt>
                <c:pt idx="2451">
                  <c:v>637.71493999999996</c:v>
                </c:pt>
                <c:pt idx="2452">
                  <c:v>637.33694000000003</c:v>
                </c:pt>
                <c:pt idx="2453">
                  <c:v>636.97460000000001</c:v>
                </c:pt>
                <c:pt idx="2454">
                  <c:v>636.60379999999998</c:v>
                </c:pt>
                <c:pt idx="2455">
                  <c:v>636.23785999999996</c:v>
                </c:pt>
                <c:pt idx="2456">
                  <c:v>635.88433999999995</c:v>
                </c:pt>
                <c:pt idx="2457">
                  <c:v>635.50490000000002</c:v>
                </c:pt>
                <c:pt idx="2458">
                  <c:v>635.13625999999999</c:v>
                </c:pt>
                <c:pt idx="2459">
                  <c:v>634.78417999999999</c:v>
                </c:pt>
                <c:pt idx="2460">
                  <c:v>634.41931999999997</c:v>
                </c:pt>
                <c:pt idx="2461">
                  <c:v>634.05805999999995</c:v>
                </c:pt>
                <c:pt idx="2462">
                  <c:v>633.67754000000002</c:v>
                </c:pt>
                <c:pt idx="2463">
                  <c:v>633.32582000000002</c:v>
                </c:pt>
                <c:pt idx="2464">
                  <c:v>632.96834000000001</c:v>
                </c:pt>
                <c:pt idx="2465">
                  <c:v>632.59015999999997</c:v>
                </c:pt>
                <c:pt idx="2466">
                  <c:v>632.22331999999994</c:v>
                </c:pt>
                <c:pt idx="2467">
                  <c:v>631.85828000000004</c:v>
                </c:pt>
                <c:pt idx="2468">
                  <c:v>631.50026000000003</c:v>
                </c:pt>
                <c:pt idx="2469">
                  <c:v>631.14404000000002</c:v>
                </c:pt>
                <c:pt idx="2470">
                  <c:v>630.78368</c:v>
                </c:pt>
                <c:pt idx="2471">
                  <c:v>630.40729999999996</c:v>
                </c:pt>
                <c:pt idx="2472">
                  <c:v>630.04064000000005</c:v>
                </c:pt>
                <c:pt idx="2473">
                  <c:v>629.69845999999995</c:v>
                </c:pt>
                <c:pt idx="2474">
                  <c:v>629.32712000000004</c:v>
                </c:pt>
                <c:pt idx="2475">
                  <c:v>628.96874000000003</c:v>
                </c:pt>
                <c:pt idx="2476">
                  <c:v>628.59595999999999</c:v>
                </c:pt>
                <c:pt idx="2477">
                  <c:v>628.23487999999998</c:v>
                </c:pt>
                <c:pt idx="2478">
                  <c:v>627.87037999999995</c:v>
                </c:pt>
                <c:pt idx="2479">
                  <c:v>627.52099999999996</c:v>
                </c:pt>
                <c:pt idx="2480">
                  <c:v>627.13976000000002</c:v>
                </c:pt>
                <c:pt idx="2481">
                  <c:v>626.78786000000002</c:v>
                </c:pt>
                <c:pt idx="2482">
                  <c:v>626.42318</c:v>
                </c:pt>
                <c:pt idx="2483">
                  <c:v>626.08496000000002</c:v>
                </c:pt>
                <c:pt idx="2484">
                  <c:v>625.70893999999998</c:v>
                </c:pt>
                <c:pt idx="2485">
                  <c:v>625.34551999999996</c:v>
                </c:pt>
                <c:pt idx="2486">
                  <c:v>624.98839999999996</c:v>
                </c:pt>
                <c:pt idx="2487">
                  <c:v>624.61814000000004</c:v>
                </c:pt>
                <c:pt idx="2488">
                  <c:v>624.25346000000002</c:v>
                </c:pt>
                <c:pt idx="2489">
                  <c:v>623.89832000000001</c:v>
                </c:pt>
                <c:pt idx="2490">
                  <c:v>623.53886</c:v>
                </c:pt>
                <c:pt idx="2491">
                  <c:v>623.19092000000001</c:v>
                </c:pt>
                <c:pt idx="2492">
                  <c:v>622.83704</c:v>
                </c:pt>
                <c:pt idx="2493">
                  <c:v>622.47253999999998</c:v>
                </c:pt>
                <c:pt idx="2494">
                  <c:v>622.10425999999995</c:v>
                </c:pt>
                <c:pt idx="2495">
                  <c:v>621.74300000000005</c:v>
                </c:pt>
                <c:pt idx="2496">
                  <c:v>621.39164000000005</c:v>
                </c:pt>
                <c:pt idx="2497">
                  <c:v>621.03110000000004</c:v>
                </c:pt>
                <c:pt idx="2498">
                  <c:v>620.67776000000003</c:v>
                </c:pt>
                <c:pt idx="2499">
                  <c:v>620.33306000000005</c:v>
                </c:pt>
                <c:pt idx="2500">
                  <c:v>619.98170000000005</c:v>
                </c:pt>
                <c:pt idx="2501">
                  <c:v>619.63322000000005</c:v>
                </c:pt>
                <c:pt idx="2502">
                  <c:v>619.27232000000004</c:v>
                </c:pt>
                <c:pt idx="2503">
                  <c:v>618.90440000000001</c:v>
                </c:pt>
                <c:pt idx="2504">
                  <c:v>618.54602</c:v>
                </c:pt>
                <c:pt idx="2505">
                  <c:v>618.20204000000001</c:v>
                </c:pt>
                <c:pt idx="2506">
                  <c:v>617.84023999999999</c:v>
                </c:pt>
                <c:pt idx="2507">
                  <c:v>617.46817999999996</c:v>
                </c:pt>
                <c:pt idx="2508">
                  <c:v>617.11321999999996</c:v>
                </c:pt>
                <c:pt idx="2509">
                  <c:v>616.77193999999997</c:v>
                </c:pt>
                <c:pt idx="2510">
                  <c:v>616.41877999999997</c:v>
                </c:pt>
                <c:pt idx="2511">
                  <c:v>616.04690000000005</c:v>
                </c:pt>
                <c:pt idx="2512">
                  <c:v>615.68816000000004</c:v>
                </c:pt>
                <c:pt idx="2513">
                  <c:v>615.33752000000004</c:v>
                </c:pt>
                <c:pt idx="2514">
                  <c:v>614.98580000000004</c:v>
                </c:pt>
                <c:pt idx="2515">
                  <c:v>614.63858000000005</c:v>
                </c:pt>
                <c:pt idx="2516">
                  <c:v>614.27156000000002</c:v>
                </c:pt>
                <c:pt idx="2517">
                  <c:v>613.90291999999999</c:v>
                </c:pt>
                <c:pt idx="2518">
                  <c:v>613.58090000000004</c:v>
                </c:pt>
                <c:pt idx="2519">
                  <c:v>613.22810000000004</c:v>
                </c:pt>
                <c:pt idx="2520">
                  <c:v>612.87044000000003</c:v>
                </c:pt>
                <c:pt idx="2521">
                  <c:v>612.51134000000002</c:v>
                </c:pt>
                <c:pt idx="2522">
                  <c:v>612.16610000000003</c:v>
                </c:pt>
                <c:pt idx="2523">
                  <c:v>611.79926</c:v>
                </c:pt>
                <c:pt idx="2524">
                  <c:v>611.43439999999998</c:v>
                </c:pt>
                <c:pt idx="2525">
                  <c:v>611.06899999999996</c:v>
                </c:pt>
                <c:pt idx="2526">
                  <c:v>610.71853999999996</c:v>
                </c:pt>
                <c:pt idx="2527">
                  <c:v>610.38625999999999</c:v>
                </c:pt>
                <c:pt idx="2528">
                  <c:v>610.02913999999998</c:v>
                </c:pt>
                <c:pt idx="2529">
                  <c:v>609.67021999999997</c:v>
                </c:pt>
                <c:pt idx="2530">
                  <c:v>609.32605999999998</c:v>
                </c:pt>
                <c:pt idx="2531">
                  <c:v>608.97757999999999</c:v>
                </c:pt>
                <c:pt idx="2532">
                  <c:v>608.63378</c:v>
                </c:pt>
                <c:pt idx="2533">
                  <c:v>608.28998000000001</c:v>
                </c:pt>
                <c:pt idx="2534">
                  <c:v>607.93700000000001</c:v>
                </c:pt>
                <c:pt idx="2535">
                  <c:v>607.58042</c:v>
                </c:pt>
                <c:pt idx="2536">
                  <c:v>607.24454000000003</c:v>
                </c:pt>
                <c:pt idx="2537">
                  <c:v>606.89498000000003</c:v>
                </c:pt>
                <c:pt idx="2538">
                  <c:v>606.54236000000003</c:v>
                </c:pt>
                <c:pt idx="2539">
                  <c:v>606.19388000000004</c:v>
                </c:pt>
                <c:pt idx="2540">
                  <c:v>605.84144000000003</c:v>
                </c:pt>
                <c:pt idx="2541">
                  <c:v>605.48846000000003</c:v>
                </c:pt>
                <c:pt idx="2542">
                  <c:v>605.15006000000005</c:v>
                </c:pt>
                <c:pt idx="2543">
                  <c:v>604.80769999999995</c:v>
                </c:pt>
                <c:pt idx="2544">
                  <c:v>604.45975999999996</c:v>
                </c:pt>
                <c:pt idx="2545">
                  <c:v>604.12081999999998</c:v>
                </c:pt>
                <c:pt idx="2546">
                  <c:v>603.76063999999997</c:v>
                </c:pt>
                <c:pt idx="2547">
                  <c:v>603.41233999999997</c:v>
                </c:pt>
                <c:pt idx="2548">
                  <c:v>603.07898</c:v>
                </c:pt>
                <c:pt idx="2549">
                  <c:v>602.73500000000001</c:v>
                </c:pt>
                <c:pt idx="2550">
                  <c:v>602.38112000000001</c:v>
                </c:pt>
                <c:pt idx="2551">
                  <c:v>602.02616</c:v>
                </c:pt>
                <c:pt idx="2552">
                  <c:v>601.66633999999999</c:v>
                </c:pt>
                <c:pt idx="2553">
                  <c:v>601.33280000000002</c:v>
                </c:pt>
                <c:pt idx="2554">
                  <c:v>600.99818000000005</c:v>
                </c:pt>
                <c:pt idx="2555">
                  <c:v>600.65671999999995</c:v>
                </c:pt>
                <c:pt idx="2556">
                  <c:v>600.30301999999995</c:v>
                </c:pt>
                <c:pt idx="2557">
                  <c:v>599.95903999999996</c:v>
                </c:pt>
                <c:pt idx="2558">
                  <c:v>599.62441999999999</c:v>
                </c:pt>
                <c:pt idx="2559">
                  <c:v>599.27539999999999</c:v>
                </c:pt>
                <c:pt idx="2560">
                  <c:v>598.91863999999998</c:v>
                </c:pt>
                <c:pt idx="2561">
                  <c:v>598.57501999999999</c:v>
                </c:pt>
                <c:pt idx="2562">
                  <c:v>598.23068000000001</c:v>
                </c:pt>
                <c:pt idx="2563">
                  <c:v>597.89156000000003</c:v>
                </c:pt>
                <c:pt idx="2564">
                  <c:v>597.53894000000003</c:v>
                </c:pt>
                <c:pt idx="2565">
                  <c:v>597.19442000000004</c:v>
                </c:pt>
                <c:pt idx="2566">
                  <c:v>596.83442000000002</c:v>
                </c:pt>
                <c:pt idx="2567">
                  <c:v>596.51113999999995</c:v>
                </c:pt>
                <c:pt idx="2568">
                  <c:v>596.18173999999999</c:v>
                </c:pt>
                <c:pt idx="2569">
                  <c:v>595.83398</c:v>
                </c:pt>
                <c:pt idx="2570">
                  <c:v>595.49558000000002</c:v>
                </c:pt>
                <c:pt idx="2571">
                  <c:v>595.16744000000006</c:v>
                </c:pt>
                <c:pt idx="2572">
                  <c:v>594.82471999999996</c:v>
                </c:pt>
                <c:pt idx="2573">
                  <c:v>594.47605999999996</c:v>
                </c:pt>
                <c:pt idx="2574">
                  <c:v>594.12307999999996</c:v>
                </c:pt>
                <c:pt idx="2575">
                  <c:v>593.79079999999999</c:v>
                </c:pt>
                <c:pt idx="2576">
                  <c:v>593.4479</c:v>
                </c:pt>
                <c:pt idx="2577">
                  <c:v>593.09960000000001</c:v>
                </c:pt>
                <c:pt idx="2578">
                  <c:v>592.75796000000003</c:v>
                </c:pt>
                <c:pt idx="2579">
                  <c:v>592.41128000000003</c:v>
                </c:pt>
                <c:pt idx="2580">
                  <c:v>592.07989999999995</c:v>
                </c:pt>
                <c:pt idx="2581">
                  <c:v>591.75157999999999</c:v>
                </c:pt>
                <c:pt idx="2582">
                  <c:v>591.39715999999999</c:v>
                </c:pt>
                <c:pt idx="2583">
                  <c:v>591.06164000000001</c:v>
                </c:pt>
                <c:pt idx="2584">
                  <c:v>590.73242000000005</c:v>
                </c:pt>
                <c:pt idx="2585">
                  <c:v>590.37638000000004</c:v>
                </c:pt>
                <c:pt idx="2586">
                  <c:v>590.04445999999996</c:v>
                </c:pt>
                <c:pt idx="2587">
                  <c:v>589.71091999999999</c:v>
                </c:pt>
                <c:pt idx="2588">
                  <c:v>589.35469999999998</c:v>
                </c:pt>
                <c:pt idx="2589">
                  <c:v>589.01251999999999</c:v>
                </c:pt>
                <c:pt idx="2590">
                  <c:v>588.67898000000002</c:v>
                </c:pt>
                <c:pt idx="2591">
                  <c:v>588.35533999999996</c:v>
                </c:pt>
                <c:pt idx="2592">
                  <c:v>588.01675999999998</c:v>
                </c:pt>
                <c:pt idx="2593">
                  <c:v>587.66791999999998</c:v>
                </c:pt>
                <c:pt idx="2594">
                  <c:v>587.33150000000001</c:v>
                </c:pt>
                <c:pt idx="2595">
                  <c:v>586.99346000000003</c:v>
                </c:pt>
                <c:pt idx="2596">
                  <c:v>586.64696000000004</c:v>
                </c:pt>
                <c:pt idx="2597">
                  <c:v>586.30370000000005</c:v>
                </c:pt>
                <c:pt idx="2598">
                  <c:v>585.97015999999996</c:v>
                </c:pt>
                <c:pt idx="2599">
                  <c:v>585.62599999999998</c:v>
                </c:pt>
                <c:pt idx="2600">
                  <c:v>585.30218000000002</c:v>
                </c:pt>
                <c:pt idx="2601">
                  <c:v>584.95964000000004</c:v>
                </c:pt>
                <c:pt idx="2602">
                  <c:v>584.61980000000005</c:v>
                </c:pt>
                <c:pt idx="2603">
                  <c:v>584.28823999999997</c:v>
                </c:pt>
                <c:pt idx="2604">
                  <c:v>583.96172000000001</c:v>
                </c:pt>
                <c:pt idx="2605">
                  <c:v>583.61396000000002</c:v>
                </c:pt>
                <c:pt idx="2606">
                  <c:v>583.26476000000002</c:v>
                </c:pt>
                <c:pt idx="2607">
                  <c:v>582.93230000000005</c:v>
                </c:pt>
                <c:pt idx="2608">
                  <c:v>582.59983999999997</c:v>
                </c:pt>
                <c:pt idx="2609">
                  <c:v>582.26612</c:v>
                </c:pt>
                <c:pt idx="2610">
                  <c:v>581.93258000000003</c:v>
                </c:pt>
                <c:pt idx="2611">
                  <c:v>581.59867999999994</c:v>
                </c:pt>
                <c:pt idx="2612">
                  <c:v>581.27936</c:v>
                </c:pt>
                <c:pt idx="2613">
                  <c:v>580.92619999999999</c:v>
                </c:pt>
                <c:pt idx="2614">
                  <c:v>580.59752000000003</c:v>
                </c:pt>
                <c:pt idx="2615">
                  <c:v>580.26397999999995</c:v>
                </c:pt>
                <c:pt idx="2616">
                  <c:v>579.93439999999998</c:v>
                </c:pt>
                <c:pt idx="2617">
                  <c:v>579.59672</c:v>
                </c:pt>
                <c:pt idx="2618">
                  <c:v>579.27829999999994</c:v>
                </c:pt>
                <c:pt idx="2619">
                  <c:v>578.93863999999996</c:v>
                </c:pt>
                <c:pt idx="2620">
                  <c:v>578.61302000000001</c:v>
                </c:pt>
                <c:pt idx="2621">
                  <c:v>578.29010000000005</c:v>
                </c:pt>
                <c:pt idx="2622">
                  <c:v>577.95421999999996</c:v>
                </c:pt>
                <c:pt idx="2623">
                  <c:v>577.62464</c:v>
                </c:pt>
                <c:pt idx="2624">
                  <c:v>577.27814000000001</c:v>
                </c:pt>
                <c:pt idx="2625">
                  <c:v>576.96061999999995</c:v>
                </c:pt>
                <c:pt idx="2626">
                  <c:v>576.63878</c:v>
                </c:pt>
                <c:pt idx="2627">
                  <c:v>576.30254000000002</c:v>
                </c:pt>
                <c:pt idx="2628">
                  <c:v>575.96108000000004</c:v>
                </c:pt>
                <c:pt idx="2629">
                  <c:v>575.63779999999997</c:v>
                </c:pt>
                <c:pt idx="2630">
                  <c:v>575.31920000000002</c:v>
                </c:pt>
                <c:pt idx="2631">
                  <c:v>574.97612000000004</c:v>
                </c:pt>
                <c:pt idx="2632">
                  <c:v>574.64329999999995</c:v>
                </c:pt>
                <c:pt idx="2633">
                  <c:v>574.31011999999998</c:v>
                </c:pt>
                <c:pt idx="2634">
                  <c:v>573.99530000000004</c:v>
                </c:pt>
                <c:pt idx="2635">
                  <c:v>573.67219999999998</c:v>
                </c:pt>
                <c:pt idx="2636">
                  <c:v>573.34478000000001</c:v>
                </c:pt>
                <c:pt idx="2637">
                  <c:v>573.01286000000005</c:v>
                </c:pt>
                <c:pt idx="2638">
                  <c:v>572.67967999999996</c:v>
                </c:pt>
                <c:pt idx="2639">
                  <c:v>572.36018000000001</c:v>
                </c:pt>
                <c:pt idx="2640">
                  <c:v>572.02862000000005</c:v>
                </c:pt>
                <c:pt idx="2641">
                  <c:v>571.70893999999998</c:v>
                </c:pt>
                <c:pt idx="2642">
                  <c:v>571.38116000000002</c:v>
                </c:pt>
                <c:pt idx="2643">
                  <c:v>571.06327999999996</c:v>
                </c:pt>
                <c:pt idx="2644">
                  <c:v>570.72757999999999</c:v>
                </c:pt>
                <c:pt idx="2645">
                  <c:v>570.41276000000005</c:v>
                </c:pt>
                <c:pt idx="2646">
                  <c:v>570.08263999999997</c:v>
                </c:pt>
                <c:pt idx="2647">
                  <c:v>569.75702000000001</c:v>
                </c:pt>
                <c:pt idx="2648">
                  <c:v>569.43481999999995</c:v>
                </c:pt>
                <c:pt idx="2649">
                  <c:v>569.11027999999999</c:v>
                </c:pt>
                <c:pt idx="2650">
                  <c:v>568.77602000000002</c:v>
                </c:pt>
                <c:pt idx="2651">
                  <c:v>568.43798000000004</c:v>
                </c:pt>
                <c:pt idx="2652">
                  <c:v>568.11919999999998</c:v>
                </c:pt>
                <c:pt idx="2653">
                  <c:v>567.79826000000003</c:v>
                </c:pt>
                <c:pt idx="2654">
                  <c:v>567.47497999999996</c:v>
                </c:pt>
                <c:pt idx="2655">
                  <c:v>567.1499</c:v>
                </c:pt>
                <c:pt idx="2656">
                  <c:v>566.82698000000005</c:v>
                </c:pt>
                <c:pt idx="2657">
                  <c:v>566.51738</c:v>
                </c:pt>
                <c:pt idx="2658">
                  <c:v>566.18150000000003</c:v>
                </c:pt>
                <c:pt idx="2659">
                  <c:v>565.85803999999996</c:v>
                </c:pt>
                <c:pt idx="2660">
                  <c:v>565.53134</c:v>
                </c:pt>
                <c:pt idx="2661">
                  <c:v>565.20680000000004</c:v>
                </c:pt>
                <c:pt idx="2662">
                  <c:v>564.89503999999999</c:v>
                </c:pt>
                <c:pt idx="2663">
                  <c:v>564.57104000000004</c:v>
                </c:pt>
                <c:pt idx="2664">
                  <c:v>564.25009999999997</c:v>
                </c:pt>
                <c:pt idx="2665">
                  <c:v>563.92664000000002</c:v>
                </c:pt>
                <c:pt idx="2666">
                  <c:v>563.60299999999995</c:v>
                </c:pt>
                <c:pt idx="2667">
                  <c:v>563.29268000000002</c:v>
                </c:pt>
                <c:pt idx="2668">
                  <c:v>562.97101999999995</c:v>
                </c:pt>
                <c:pt idx="2669">
                  <c:v>562.63801999999998</c:v>
                </c:pt>
                <c:pt idx="2670">
                  <c:v>562.31330000000003</c:v>
                </c:pt>
                <c:pt idx="2671">
                  <c:v>561.98731999999995</c:v>
                </c:pt>
                <c:pt idx="2672">
                  <c:v>561.67538000000002</c:v>
                </c:pt>
                <c:pt idx="2673">
                  <c:v>561.36577999999997</c:v>
                </c:pt>
                <c:pt idx="2674">
                  <c:v>561.04520000000002</c:v>
                </c:pt>
                <c:pt idx="2675">
                  <c:v>560.72497999999996</c:v>
                </c:pt>
                <c:pt idx="2676">
                  <c:v>560.40638000000001</c:v>
                </c:pt>
                <c:pt idx="2677">
                  <c:v>560.08831999999995</c:v>
                </c:pt>
                <c:pt idx="2678">
                  <c:v>559.77098000000001</c:v>
                </c:pt>
                <c:pt idx="2679">
                  <c:v>559.45615999999995</c:v>
                </c:pt>
                <c:pt idx="2680">
                  <c:v>559.15088000000003</c:v>
                </c:pt>
                <c:pt idx="2681">
                  <c:v>558.83551999999997</c:v>
                </c:pt>
                <c:pt idx="2682">
                  <c:v>558.49946</c:v>
                </c:pt>
                <c:pt idx="2683">
                  <c:v>558.19057999999995</c:v>
                </c:pt>
                <c:pt idx="2684">
                  <c:v>557.88746000000003</c:v>
                </c:pt>
                <c:pt idx="2685">
                  <c:v>557.55787999999995</c:v>
                </c:pt>
                <c:pt idx="2686">
                  <c:v>557.23946000000001</c:v>
                </c:pt>
                <c:pt idx="2687">
                  <c:v>556.91618000000005</c:v>
                </c:pt>
                <c:pt idx="2688">
                  <c:v>556.61450000000002</c:v>
                </c:pt>
                <c:pt idx="2689">
                  <c:v>556.31119999999999</c:v>
                </c:pt>
                <c:pt idx="2690">
                  <c:v>555.99782000000005</c:v>
                </c:pt>
                <c:pt idx="2691">
                  <c:v>555.68516</c:v>
                </c:pt>
                <c:pt idx="2692">
                  <c:v>555.35846000000004</c:v>
                </c:pt>
                <c:pt idx="2693">
                  <c:v>555.04543999999999</c:v>
                </c:pt>
                <c:pt idx="2694">
                  <c:v>554.73530000000005</c:v>
                </c:pt>
                <c:pt idx="2695">
                  <c:v>554.41849999999999</c:v>
                </c:pt>
                <c:pt idx="2696">
                  <c:v>554.10368000000005</c:v>
                </c:pt>
                <c:pt idx="2697">
                  <c:v>553.79588000000001</c:v>
                </c:pt>
                <c:pt idx="2698">
                  <c:v>553.50157999999999</c:v>
                </c:pt>
                <c:pt idx="2699">
                  <c:v>553.17452000000003</c:v>
                </c:pt>
                <c:pt idx="2700">
                  <c:v>552.84385999999995</c:v>
                </c:pt>
                <c:pt idx="2701">
                  <c:v>552.53480000000002</c:v>
                </c:pt>
                <c:pt idx="2702">
                  <c:v>552.2396</c:v>
                </c:pt>
                <c:pt idx="2703">
                  <c:v>551.92693999999995</c:v>
                </c:pt>
                <c:pt idx="2704">
                  <c:v>551.60726</c:v>
                </c:pt>
                <c:pt idx="2705">
                  <c:v>551.29639999999995</c:v>
                </c:pt>
                <c:pt idx="2706">
                  <c:v>550.98014000000001</c:v>
                </c:pt>
                <c:pt idx="2707">
                  <c:v>550.67467999999997</c:v>
                </c:pt>
                <c:pt idx="2708">
                  <c:v>550.35140000000001</c:v>
                </c:pt>
                <c:pt idx="2709">
                  <c:v>550.06142</c:v>
                </c:pt>
                <c:pt idx="2710">
                  <c:v>549.76459999999997</c:v>
                </c:pt>
                <c:pt idx="2711">
                  <c:v>549.46633999999995</c:v>
                </c:pt>
                <c:pt idx="2712">
                  <c:v>549.15350000000001</c:v>
                </c:pt>
                <c:pt idx="2713">
                  <c:v>548.83166000000006</c:v>
                </c:pt>
                <c:pt idx="2714">
                  <c:v>548.5181</c:v>
                </c:pt>
                <c:pt idx="2715">
                  <c:v>548.21227999999996</c:v>
                </c:pt>
                <c:pt idx="2716">
                  <c:v>547.91672000000005</c:v>
                </c:pt>
                <c:pt idx="2717">
                  <c:v>547.61324000000002</c:v>
                </c:pt>
                <c:pt idx="2718">
                  <c:v>547.29715999999996</c:v>
                </c:pt>
                <c:pt idx="2719">
                  <c:v>546.99566000000004</c:v>
                </c:pt>
                <c:pt idx="2720">
                  <c:v>546.69704000000002</c:v>
                </c:pt>
                <c:pt idx="2721">
                  <c:v>546.38545999999997</c:v>
                </c:pt>
                <c:pt idx="2722">
                  <c:v>546.09223999999995</c:v>
                </c:pt>
                <c:pt idx="2723">
                  <c:v>545.76535999999999</c:v>
                </c:pt>
                <c:pt idx="2724">
                  <c:v>545.47609999999997</c:v>
                </c:pt>
                <c:pt idx="2725">
                  <c:v>545.17585999999994</c:v>
                </c:pt>
                <c:pt idx="2726">
                  <c:v>544.8614</c:v>
                </c:pt>
                <c:pt idx="2727">
                  <c:v>544.55395999999996</c:v>
                </c:pt>
                <c:pt idx="2728">
                  <c:v>544.25606000000005</c:v>
                </c:pt>
                <c:pt idx="2729">
                  <c:v>543.95780000000002</c:v>
                </c:pt>
                <c:pt idx="2730">
                  <c:v>543.64765999999997</c:v>
                </c:pt>
                <c:pt idx="2731">
                  <c:v>543.34795999999994</c:v>
                </c:pt>
                <c:pt idx="2732">
                  <c:v>543.04160000000002</c:v>
                </c:pt>
                <c:pt idx="2733">
                  <c:v>542.73469999999998</c:v>
                </c:pt>
                <c:pt idx="2734">
                  <c:v>542.41862000000003</c:v>
                </c:pt>
                <c:pt idx="2735">
                  <c:v>542.11225999999999</c:v>
                </c:pt>
                <c:pt idx="2736">
                  <c:v>541.80265999999995</c:v>
                </c:pt>
                <c:pt idx="2737">
                  <c:v>541.50548000000003</c:v>
                </c:pt>
                <c:pt idx="2738">
                  <c:v>541.21406000000002</c:v>
                </c:pt>
                <c:pt idx="2739">
                  <c:v>540.91705999999999</c:v>
                </c:pt>
                <c:pt idx="2740">
                  <c:v>540.60062000000005</c:v>
                </c:pt>
                <c:pt idx="2741">
                  <c:v>540.30236000000002</c:v>
                </c:pt>
                <c:pt idx="2742">
                  <c:v>539.97979999999995</c:v>
                </c:pt>
                <c:pt idx="2743">
                  <c:v>539.67128000000002</c:v>
                </c:pt>
                <c:pt idx="2744">
                  <c:v>539.38040000000001</c:v>
                </c:pt>
                <c:pt idx="2745">
                  <c:v>539.07241999999997</c:v>
                </c:pt>
                <c:pt idx="2746">
                  <c:v>538.76516000000004</c:v>
                </c:pt>
                <c:pt idx="2747">
                  <c:v>538.48130000000003</c:v>
                </c:pt>
                <c:pt idx="2748">
                  <c:v>538.18970000000002</c:v>
                </c:pt>
                <c:pt idx="2749">
                  <c:v>537.87001999999995</c:v>
                </c:pt>
                <c:pt idx="2750">
                  <c:v>537.55970000000002</c:v>
                </c:pt>
                <c:pt idx="2751">
                  <c:v>537.26</c:v>
                </c:pt>
                <c:pt idx="2752">
                  <c:v>536.96803999999997</c:v>
                </c:pt>
                <c:pt idx="2753">
                  <c:v>536.67463999999995</c:v>
                </c:pt>
                <c:pt idx="2754">
                  <c:v>536.36504000000002</c:v>
                </c:pt>
                <c:pt idx="2755">
                  <c:v>536.06912</c:v>
                </c:pt>
                <c:pt idx="2756">
                  <c:v>535.77481999999998</c:v>
                </c:pt>
                <c:pt idx="2757">
                  <c:v>535.46270000000004</c:v>
                </c:pt>
                <c:pt idx="2758">
                  <c:v>535.17038000000002</c:v>
                </c:pt>
                <c:pt idx="2759">
                  <c:v>534.85555999999997</c:v>
                </c:pt>
                <c:pt idx="2760">
                  <c:v>534.56125999999995</c:v>
                </c:pt>
                <c:pt idx="2761">
                  <c:v>534.28081999999995</c:v>
                </c:pt>
                <c:pt idx="2762">
                  <c:v>533.98382000000004</c:v>
                </c:pt>
                <c:pt idx="2763">
                  <c:v>533.67493999999999</c:v>
                </c:pt>
                <c:pt idx="2764">
                  <c:v>533.37775999999997</c:v>
                </c:pt>
                <c:pt idx="2765">
                  <c:v>533.08255999999994</c:v>
                </c:pt>
                <c:pt idx="2766">
                  <c:v>532.76702</c:v>
                </c:pt>
                <c:pt idx="2767">
                  <c:v>532.47073999999998</c:v>
                </c:pt>
                <c:pt idx="2768">
                  <c:v>532.18075999999996</c:v>
                </c:pt>
                <c:pt idx="2769">
                  <c:v>531.88466000000005</c:v>
                </c:pt>
                <c:pt idx="2770">
                  <c:v>531.58514000000002</c:v>
                </c:pt>
                <c:pt idx="2771">
                  <c:v>531.29300000000001</c:v>
                </c:pt>
                <c:pt idx="2772">
                  <c:v>530.99527999999998</c:v>
                </c:pt>
                <c:pt idx="2773">
                  <c:v>530.70223999999996</c:v>
                </c:pt>
                <c:pt idx="2774">
                  <c:v>530.40218000000004</c:v>
                </c:pt>
                <c:pt idx="2775">
                  <c:v>530.09402</c:v>
                </c:pt>
                <c:pt idx="2776">
                  <c:v>529.79431999999997</c:v>
                </c:pt>
                <c:pt idx="2777">
                  <c:v>529.49336000000005</c:v>
                </c:pt>
                <c:pt idx="2778">
                  <c:v>529.21741999999995</c:v>
                </c:pt>
                <c:pt idx="2779">
                  <c:v>528.93212000000005</c:v>
                </c:pt>
                <c:pt idx="2780">
                  <c:v>528.63962000000004</c:v>
                </c:pt>
                <c:pt idx="2781">
                  <c:v>528.32425999999998</c:v>
                </c:pt>
                <c:pt idx="2782">
                  <c:v>528.02563999999995</c:v>
                </c:pt>
                <c:pt idx="2783">
                  <c:v>527.74861999999996</c:v>
                </c:pt>
                <c:pt idx="2784">
                  <c:v>527.46529999999996</c:v>
                </c:pt>
                <c:pt idx="2785">
                  <c:v>527.16146000000003</c:v>
                </c:pt>
                <c:pt idx="2786">
                  <c:v>526.84825999999998</c:v>
                </c:pt>
                <c:pt idx="2787">
                  <c:v>526.56961999999999</c:v>
                </c:pt>
                <c:pt idx="2788">
                  <c:v>526.28215999999998</c:v>
                </c:pt>
                <c:pt idx="2789">
                  <c:v>525.99451999999997</c:v>
                </c:pt>
                <c:pt idx="2790">
                  <c:v>525.69500000000005</c:v>
                </c:pt>
                <c:pt idx="2791">
                  <c:v>525.38342</c:v>
                </c:pt>
                <c:pt idx="2792">
                  <c:v>525.11288000000002</c:v>
                </c:pt>
                <c:pt idx="2793">
                  <c:v>524.82524000000001</c:v>
                </c:pt>
                <c:pt idx="2794">
                  <c:v>524.52787999999998</c:v>
                </c:pt>
                <c:pt idx="2795">
                  <c:v>524.22493999999995</c:v>
                </c:pt>
                <c:pt idx="2796">
                  <c:v>523.94000000000005</c:v>
                </c:pt>
                <c:pt idx="2797">
                  <c:v>523.66837999999996</c:v>
                </c:pt>
                <c:pt idx="2798">
                  <c:v>523.37174000000005</c:v>
                </c:pt>
                <c:pt idx="2799">
                  <c:v>523.07942000000003</c:v>
                </c:pt>
                <c:pt idx="2800">
                  <c:v>522.79646000000002</c:v>
                </c:pt>
                <c:pt idx="2801">
                  <c:v>522.52286000000004</c:v>
                </c:pt>
                <c:pt idx="2802">
                  <c:v>522.23108000000002</c:v>
                </c:pt>
                <c:pt idx="2803">
                  <c:v>521.93389999999999</c:v>
                </c:pt>
                <c:pt idx="2804">
                  <c:v>521.64931999999999</c:v>
                </c:pt>
                <c:pt idx="2805">
                  <c:v>521.35915999999997</c:v>
                </c:pt>
                <c:pt idx="2806">
                  <c:v>521.07799999999997</c:v>
                </c:pt>
                <c:pt idx="2807">
                  <c:v>520.78711999999996</c:v>
                </c:pt>
                <c:pt idx="2808">
                  <c:v>520.49408000000005</c:v>
                </c:pt>
                <c:pt idx="2809">
                  <c:v>520.21705999999995</c:v>
                </c:pt>
                <c:pt idx="2810">
                  <c:v>519.93751999999995</c:v>
                </c:pt>
                <c:pt idx="2811">
                  <c:v>519.63998000000004</c:v>
                </c:pt>
                <c:pt idx="2812">
                  <c:v>519.34892000000002</c:v>
                </c:pt>
                <c:pt idx="2813">
                  <c:v>519.05804000000001</c:v>
                </c:pt>
                <c:pt idx="2814">
                  <c:v>518.78318000000002</c:v>
                </c:pt>
                <c:pt idx="2815">
                  <c:v>518.50022000000001</c:v>
                </c:pt>
                <c:pt idx="2816">
                  <c:v>518.22374000000002</c:v>
                </c:pt>
                <c:pt idx="2817">
                  <c:v>517.92962</c:v>
                </c:pt>
                <c:pt idx="2818">
                  <c:v>517.65062</c:v>
                </c:pt>
                <c:pt idx="2819">
                  <c:v>517.36387999999999</c:v>
                </c:pt>
                <c:pt idx="2820">
                  <c:v>517.08001999999999</c:v>
                </c:pt>
                <c:pt idx="2821">
                  <c:v>516.79363999999998</c:v>
                </c:pt>
                <c:pt idx="2822">
                  <c:v>516.50077999999996</c:v>
                </c:pt>
                <c:pt idx="2823">
                  <c:v>516.20648000000006</c:v>
                </c:pt>
                <c:pt idx="2824">
                  <c:v>515.92801999999995</c:v>
                </c:pt>
                <c:pt idx="2825">
                  <c:v>515.64380000000006</c:v>
                </c:pt>
                <c:pt idx="2826">
                  <c:v>515.35994000000005</c:v>
                </c:pt>
                <c:pt idx="2827">
                  <c:v>515.07140000000004</c:v>
                </c:pt>
                <c:pt idx="2828">
                  <c:v>514.78286000000003</c:v>
                </c:pt>
                <c:pt idx="2829">
                  <c:v>514.51088000000004</c:v>
                </c:pt>
                <c:pt idx="2830">
                  <c:v>514.22504000000004</c:v>
                </c:pt>
                <c:pt idx="2831">
                  <c:v>513.92678000000001</c:v>
                </c:pt>
                <c:pt idx="2832">
                  <c:v>513.64454000000001</c:v>
                </c:pt>
                <c:pt idx="2833">
                  <c:v>513.36968000000002</c:v>
                </c:pt>
                <c:pt idx="2834">
                  <c:v>513.09014000000002</c:v>
                </c:pt>
                <c:pt idx="2835">
                  <c:v>512.80196000000001</c:v>
                </c:pt>
                <c:pt idx="2836">
                  <c:v>512.51882000000001</c:v>
                </c:pt>
                <c:pt idx="2837">
                  <c:v>512.23784000000001</c:v>
                </c:pt>
                <c:pt idx="2838">
                  <c:v>511.96136000000001</c:v>
                </c:pt>
                <c:pt idx="2839">
                  <c:v>511.66381999999999</c:v>
                </c:pt>
                <c:pt idx="2840">
                  <c:v>511.37905999999998</c:v>
                </c:pt>
                <c:pt idx="2841">
                  <c:v>511.08638000000002</c:v>
                </c:pt>
                <c:pt idx="2842">
                  <c:v>510.82574</c:v>
                </c:pt>
                <c:pt idx="2843">
                  <c:v>510.55250000000001</c:v>
                </c:pt>
                <c:pt idx="2844">
                  <c:v>510.26089999999999</c:v>
                </c:pt>
                <c:pt idx="2845">
                  <c:v>509.99702000000002</c:v>
                </c:pt>
                <c:pt idx="2846">
                  <c:v>509.71280000000002</c:v>
                </c:pt>
                <c:pt idx="2847">
                  <c:v>509.42012</c:v>
                </c:pt>
                <c:pt idx="2848">
                  <c:v>509.14364</c:v>
                </c:pt>
                <c:pt idx="2849">
                  <c:v>508.86824000000001</c:v>
                </c:pt>
                <c:pt idx="2850">
                  <c:v>508.60813999999999</c:v>
                </c:pt>
                <c:pt idx="2851">
                  <c:v>508.32914</c:v>
                </c:pt>
                <c:pt idx="2852">
                  <c:v>508.04888</c:v>
                </c:pt>
                <c:pt idx="2853">
                  <c:v>507.76736</c:v>
                </c:pt>
                <c:pt idx="2854">
                  <c:v>507.50096000000002</c:v>
                </c:pt>
                <c:pt idx="2855">
                  <c:v>507.22627999999997</c:v>
                </c:pt>
                <c:pt idx="2856">
                  <c:v>506.94781999999998</c:v>
                </c:pt>
                <c:pt idx="2857">
                  <c:v>506.67836</c:v>
                </c:pt>
                <c:pt idx="2858">
                  <c:v>506.38315999999998</c:v>
                </c:pt>
                <c:pt idx="2859">
                  <c:v>506.09282000000002</c:v>
                </c:pt>
                <c:pt idx="2860">
                  <c:v>505.83073999999999</c:v>
                </c:pt>
                <c:pt idx="2861">
                  <c:v>505.57136000000003</c:v>
                </c:pt>
                <c:pt idx="2862">
                  <c:v>505.27976000000001</c:v>
                </c:pt>
                <c:pt idx="2863">
                  <c:v>504.98978</c:v>
                </c:pt>
                <c:pt idx="2864">
                  <c:v>504.73777999999999</c:v>
                </c:pt>
                <c:pt idx="2865">
                  <c:v>504.44258000000002</c:v>
                </c:pt>
                <c:pt idx="2866">
                  <c:v>504.15062</c:v>
                </c:pt>
                <c:pt idx="2867">
                  <c:v>503.89303999999998</c:v>
                </c:pt>
                <c:pt idx="2868">
                  <c:v>503.62016</c:v>
                </c:pt>
                <c:pt idx="2869">
                  <c:v>503.34458000000001</c:v>
                </c:pt>
                <c:pt idx="2870">
                  <c:v>503.05946</c:v>
                </c:pt>
                <c:pt idx="2871">
                  <c:v>502.76605999999998</c:v>
                </c:pt>
                <c:pt idx="2872">
                  <c:v>502.51136000000002</c:v>
                </c:pt>
                <c:pt idx="2873">
                  <c:v>502.24802</c:v>
                </c:pt>
                <c:pt idx="2874">
                  <c:v>501.98198000000002</c:v>
                </c:pt>
                <c:pt idx="2875">
                  <c:v>501.68498</c:v>
                </c:pt>
                <c:pt idx="2876">
                  <c:v>501.39211999999998</c:v>
                </c:pt>
                <c:pt idx="2877">
                  <c:v>501.12626</c:v>
                </c:pt>
                <c:pt idx="2878">
                  <c:v>500.87047999999999</c:v>
                </c:pt>
                <c:pt idx="2879">
                  <c:v>500.5958</c:v>
                </c:pt>
                <c:pt idx="2880">
                  <c:v>500.31824</c:v>
                </c:pt>
                <c:pt idx="2881">
                  <c:v>500.04392000000001</c:v>
                </c:pt>
                <c:pt idx="2882">
                  <c:v>499.77122000000003</c:v>
                </c:pt>
                <c:pt idx="2883">
                  <c:v>499.50968</c:v>
                </c:pt>
                <c:pt idx="2884">
                  <c:v>499.22654</c:v>
                </c:pt>
                <c:pt idx="2885">
                  <c:v>498.94754</c:v>
                </c:pt>
                <c:pt idx="2886">
                  <c:v>498.68527999999998</c:v>
                </c:pt>
                <c:pt idx="2887">
                  <c:v>498.41365999999999</c:v>
                </c:pt>
                <c:pt idx="2888">
                  <c:v>498.14492000000001</c:v>
                </c:pt>
                <c:pt idx="2889">
                  <c:v>497.86862000000002</c:v>
                </c:pt>
                <c:pt idx="2890">
                  <c:v>497.60672</c:v>
                </c:pt>
                <c:pt idx="2891">
                  <c:v>497.34176000000002</c:v>
                </c:pt>
                <c:pt idx="2892">
                  <c:v>497.06204000000002</c:v>
                </c:pt>
                <c:pt idx="2893">
                  <c:v>496.79041999999998</c:v>
                </c:pt>
                <c:pt idx="2894">
                  <c:v>496.50421999999998</c:v>
                </c:pt>
                <c:pt idx="2895">
                  <c:v>496.23944</c:v>
                </c:pt>
                <c:pt idx="2896">
                  <c:v>495.97699999999998</c:v>
                </c:pt>
                <c:pt idx="2897">
                  <c:v>495.69314000000003</c:v>
                </c:pt>
                <c:pt idx="2898">
                  <c:v>495.42583999999999</c:v>
                </c:pt>
                <c:pt idx="2899">
                  <c:v>495.15818000000002</c:v>
                </c:pt>
                <c:pt idx="2900">
                  <c:v>494.91176000000002</c:v>
                </c:pt>
                <c:pt idx="2901">
                  <c:v>494.64463999999998</c:v>
                </c:pt>
                <c:pt idx="2902">
                  <c:v>494.37878000000001</c:v>
                </c:pt>
                <c:pt idx="2903">
                  <c:v>494.09528</c:v>
                </c:pt>
                <c:pt idx="2904">
                  <c:v>493.84165999999999</c:v>
                </c:pt>
                <c:pt idx="2905">
                  <c:v>493.57652000000002</c:v>
                </c:pt>
                <c:pt idx="2906">
                  <c:v>493.31245999999999</c:v>
                </c:pt>
                <c:pt idx="2907">
                  <c:v>493.04606000000001</c:v>
                </c:pt>
                <c:pt idx="2908">
                  <c:v>492.78217999999998</c:v>
                </c:pt>
                <c:pt idx="2909">
                  <c:v>492.50785999999999</c:v>
                </c:pt>
                <c:pt idx="2910">
                  <c:v>492.24380000000002</c:v>
                </c:pt>
                <c:pt idx="2911">
                  <c:v>491.98424</c:v>
                </c:pt>
                <c:pt idx="2912">
                  <c:v>491.71226000000001</c:v>
                </c:pt>
                <c:pt idx="2913">
                  <c:v>491.44801999999999</c:v>
                </c:pt>
                <c:pt idx="2914">
                  <c:v>491.18144000000001</c:v>
                </c:pt>
                <c:pt idx="2915">
                  <c:v>490.90370000000001</c:v>
                </c:pt>
                <c:pt idx="2916">
                  <c:v>490.63225999999997</c:v>
                </c:pt>
                <c:pt idx="2917">
                  <c:v>490.35847999999999</c:v>
                </c:pt>
                <c:pt idx="2918">
                  <c:v>490.09874000000002</c:v>
                </c:pt>
                <c:pt idx="2919">
                  <c:v>489.82513999999998</c:v>
                </c:pt>
                <c:pt idx="2920">
                  <c:v>489.57152000000002</c:v>
                </c:pt>
                <c:pt idx="2921">
                  <c:v>489.30043999999998</c:v>
                </c:pt>
                <c:pt idx="2922">
                  <c:v>489.03926000000001</c:v>
                </c:pt>
                <c:pt idx="2923">
                  <c:v>488.77879999999999</c:v>
                </c:pt>
                <c:pt idx="2924">
                  <c:v>488.50934000000001</c:v>
                </c:pt>
                <c:pt idx="2925">
                  <c:v>488.24581999999998</c:v>
                </c:pt>
                <c:pt idx="2926">
                  <c:v>487.97996000000001</c:v>
                </c:pt>
                <c:pt idx="2927">
                  <c:v>487.72111999999998</c:v>
                </c:pt>
                <c:pt idx="2928">
                  <c:v>487.46426000000002</c:v>
                </c:pt>
                <c:pt idx="2929">
                  <c:v>487.18849999999998</c:v>
                </c:pt>
                <c:pt idx="2930">
                  <c:v>486.91759999999999</c:v>
                </c:pt>
                <c:pt idx="2931">
                  <c:v>486.66037999999998</c:v>
                </c:pt>
                <c:pt idx="2932">
                  <c:v>486.40172000000001</c:v>
                </c:pt>
                <c:pt idx="2933">
                  <c:v>486.12740000000002</c:v>
                </c:pt>
                <c:pt idx="2934">
                  <c:v>485.86405999999999</c:v>
                </c:pt>
                <c:pt idx="2935">
                  <c:v>485.61223999999999</c:v>
                </c:pt>
                <c:pt idx="2936">
                  <c:v>485.35646000000003</c:v>
                </c:pt>
                <c:pt idx="2937">
                  <c:v>485.07691999999997</c:v>
                </c:pt>
                <c:pt idx="2938">
                  <c:v>484.80691999999999</c:v>
                </c:pt>
                <c:pt idx="2939">
                  <c:v>484.55437999999998</c:v>
                </c:pt>
                <c:pt idx="2940">
                  <c:v>484.30327999999997</c:v>
                </c:pt>
                <c:pt idx="2941">
                  <c:v>484.05973999999998</c:v>
                </c:pt>
                <c:pt idx="2942">
                  <c:v>483.78992</c:v>
                </c:pt>
                <c:pt idx="2943">
                  <c:v>483.52766000000003</c:v>
                </c:pt>
                <c:pt idx="2944">
                  <c:v>483.26738</c:v>
                </c:pt>
                <c:pt idx="2945">
                  <c:v>483.01303999999999</c:v>
                </c:pt>
                <c:pt idx="2946">
                  <c:v>482.75330000000002</c:v>
                </c:pt>
                <c:pt idx="2947">
                  <c:v>482.49752000000001</c:v>
                </c:pt>
                <c:pt idx="2948">
                  <c:v>482.24029999999999</c:v>
                </c:pt>
                <c:pt idx="2949">
                  <c:v>481.99459999999999</c:v>
                </c:pt>
                <c:pt idx="2950">
                  <c:v>481.74241999999998</c:v>
                </c:pt>
                <c:pt idx="2951">
                  <c:v>481.47134</c:v>
                </c:pt>
                <c:pt idx="2952">
                  <c:v>481.20746000000003</c:v>
                </c:pt>
                <c:pt idx="2953">
                  <c:v>480.95294000000001</c:v>
                </c:pt>
                <c:pt idx="2954">
                  <c:v>480.7013</c:v>
                </c:pt>
                <c:pt idx="2955">
                  <c:v>480.43472000000003</c:v>
                </c:pt>
                <c:pt idx="2956">
                  <c:v>480.17912000000001</c:v>
                </c:pt>
                <c:pt idx="2957">
                  <c:v>479.91721999999999</c:v>
                </c:pt>
                <c:pt idx="2958">
                  <c:v>479.64920000000001</c:v>
                </c:pt>
                <c:pt idx="2959">
                  <c:v>479.39792</c:v>
                </c:pt>
                <c:pt idx="2960">
                  <c:v>479.14663999999999</c:v>
                </c:pt>
                <c:pt idx="2961">
                  <c:v>478.87952000000001</c:v>
                </c:pt>
                <c:pt idx="2962">
                  <c:v>478.63184000000001</c:v>
                </c:pt>
                <c:pt idx="2963">
                  <c:v>478.37804</c:v>
                </c:pt>
                <c:pt idx="2964">
                  <c:v>478.12549999999999</c:v>
                </c:pt>
                <c:pt idx="2965">
                  <c:v>477.88231999999999</c:v>
                </c:pt>
                <c:pt idx="2966">
                  <c:v>477.60962000000001</c:v>
                </c:pt>
                <c:pt idx="2967">
                  <c:v>477.36626000000001</c:v>
                </c:pt>
                <c:pt idx="2968">
                  <c:v>477.10795999999999</c:v>
                </c:pt>
                <c:pt idx="2969">
                  <c:v>476.85091999999997</c:v>
                </c:pt>
                <c:pt idx="2970">
                  <c:v>476.59082000000001</c:v>
                </c:pt>
                <c:pt idx="2971">
                  <c:v>476.3426</c:v>
                </c:pt>
                <c:pt idx="2972">
                  <c:v>476.07889999999998</c:v>
                </c:pt>
                <c:pt idx="2973">
                  <c:v>475.82096000000001</c:v>
                </c:pt>
                <c:pt idx="2974">
                  <c:v>475.56356</c:v>
                </c:pt>
                <c:pt idx="2975">
                  <c:v>475.30759999999998</c:v>
                </c:pt>
                <c:pt idx="2976">
                  <c:v>475.05200000000002</c:v>
                </c:pt>
                <c:pt idx="2977">
                  <c:v>474.80036000000001</c:v>
                </c:pt>
                <c:pt idx="2978">
                  <c:v>474.54746</c:v>
                </c:pt>
                <c:pt idx="2979">
                  <c:v>474.28160000000003</c:v>
                </c:pt>
                <c:pt idx="2980">
                  <c:v>474.00601999999998</c:v>
                </c:pt>
                <c:pt idx="2981">
                  <c:v>473.76895999999999</c:v>
                </c:pt>
                <c:pt idx="2982">
                  <c:v>473.53172000000001</c:v>
                </c:pt>
                <c:pt idx="2983">
                  <c:v>473.28926000000001</c:v>
                </c:pt>
                <c:pt idx="2984">
                  <c:v>473.01044000000002</c:v>
                </c:pt>
                <c:pt idx="2985">
                  <c:v>472.76420000000002</c:v>
                </c:pt>
                <c:pt idx="2986">
                  <c:v>472.50896</c:v>
                </c:pt>
                <c:pt idx="2987">
                  <c:v>472.26830000000001</c:v>
                </c:pt>
                <c:pt idx="2988">
                  <c:v>472.00009999999997</c:v>
                </c:pt>
                <c:pt idx="2989">
                  <c:v>471.74576000000002</c:v>
                </c:pt>
                <c:pt idx="2990">
                  <c:v>471.51283999999998</c:v>
                </c:pt>
                <c:pt idx="2991">
                  <c:v>471.25850000000003</c:v>
                </c:pt>
                <c:pt idx="2992">
                  <c:v>470.99552</c:v>
                </c:pt>
                <c:pt idx="2993">
                  <c:v>470.73865999999998</c:v>
                </c:pt>
                <c:pt idx="2994">
                  <c:v>470.48791999999997</c:v>
                </c:pt>
                <c:pt idx="2995">
                  <c:v>470.23880000000003</c:v>
                </c:pt>
                <c:pt idx="2996">
                  <c:v>469.99525999999997</c:v>
                </c:pt>
                <c:pt idx="2997">
                  <c:v>469.73912000000001</c:v>
                </c:pt>
                <c:pt idx="2998">
                  <c:v>469.49936000000002</c:v>
                </c:pt>
                <c:pt idx="2999">
                  <c:v>469.25438000000003</c:v>
                </c:pt>
                <c:pt idx="3000">
                  <c:v>469.00328000000002</c:v>
                </c:pt>
                <c:pt idx="3001">
                  <c:v>468.74498</c:v>
                </c:pt>
                <c:pt idx="3002">
                  <c:v>468.47912000000002</c:v>
                </c:pt>
                <c:pt idx="3003">
                  <c:v>468.24979999999999</c:v>
                </c:pt>
                <c:pt idx="3004">
                  <c:v>468.00878</c:v>
                </c:pt>
                <c:pt idx="3005">
                  <c:v>467.75876</c:v>
                </c:pt>
                <c:pt idx="3006">
                  <c:v>467.49110000000002</c:v>
                </c:pt>
                <c:pt idx="3007">
                  <c:v>467.24792000000002</c:v>
                </c:pt>
                <c:pt idx="3008">
                  <c:v>467.01301999999998</c:v>
                </c:pt>
                <c:pt idx="3009">
                  <c:v>466.76479999999998</c:v>
                </c:pt>
                <c:pt idx="3010">
                  <c:v>466.51531999999997</c:v>
                </c:pt>
                <c:pt idx="3011">
                  <c:v>466.25432000000001</c:v>
                </c:pt>
                <c:pt idx="3012">
                  <c:v>466.01384000000002</c:v>
                </c:pt>
                <c:pt idx="3013">
                  <c:v>465.77444000000003</c:v>
                </c:pt>
                <c:pt idx="3014">
                  <c:v>465.53053999999997</c:v>
                </c:pt>
                <c:pt idx="3015">
                  <c:v>465.28124000000003</c:v>
                </c:pt>
                <c:pt idx="3016">
                  <c:v>465.01862</c:v>
                </c:pt>
                <c:pt idx="3017">
                  <c:v>464.77616</c:v>
                </c:pt>
                <c:pt idx="3018">
                  <c:v>464.53352000000001</c:v>
                </c:pt>
                <c:pt idx="3019">
                  <c:v>464.29142000000002</c:v>
                </c:pt>
                <c:pt idx="3020">
                  <c:v>464.03348</c:v>
                </c:pt>
                <c:pt idx="3021">
                  <c:v>463.79390000000001</c:v>
                </c:pt>
                <c:pt idx="3022">
                  <c:v>463.56277999999998</c:v>
                </c:pt>
                <c:pt idx="3023">
                  <c:v>463.30808000000002</c:v>
                </c:pt>
                <c:pt idx="3024">
                  <c:v>463.06022000000002</c:v>
                </c:pt>
                <c:pt idx="3025">
                  <c:v>462.8372</c:v>
                </c:pt>
                <c:pt idx="3026">
                  <c:v>462.60662000000002</c:v>
                </c:pt>
                <c:pt idx="3027">
                  <c:v>462.35588000000001</c:v>
                </c:pt>
                <c:pt idx="3028">
                  <c:v>462.10028</c:v>
                </c:pt>
                <c:pt idx="3029">
                  <c:v>461.84755999999999</c:v>
                </c:pt>
                <c:pt idx="3030">
                  <c:v>461.60816</c:v>
                </c:pt>
                <c:pt idx="3031">
                  <c:v>461.36786000000001</c:v>
                </c:pt>
                <c:pt idx="3032">
                  <c:v>461.12</c:v>
                </c:pt>
                <c:pt idx="3033">
                  <c:v>460.86727999999999</c:v>
                </c:pt>
                <c:pt idx="3034">
                  <c:v>460.6223</c:v>
                </c:pt>
                <c:pt idx="3035">
                  <c:v>460.38578000000001</c:v>
                </c:pt>
                <c:pt idx="3036">
                  <c:v>460.1309</c:v>
                </c:pt>
                <c:pt idx="3037">
                  <c:v>459.89528000000001</c:v>
                </c:pt>
                <c:pt idx="3038">
                  <c:v>459.66181999999998</c:v>
                </c:pt>
                <c:pt idx="3039">
                  <c:v>459.41521999999998</c:v>
                </c:pt>
                <c:pt idx="3040">
                  <c:v>459.17167999999998</c:v>
                </c:pt>
                <c:pt idx="3041">
                  <c:v>458.92615999999998</c:v>
                </c:pt>
                <c:pt idx="3042">
                  <c:v>458.68333999999999</c:v>
                </c:pt>
                <c:pt idx="3043">
                  <c:v>458.44826</c:v>
                </c:pt>
                <c:pt idx="3044">
                  <c:v>458.20760000000001</c:v>
                </c:pt>
                <c:pt idx="3045">
                  <c:v>457.96874000000003</c:v>
                </c:pt>
                <c:pt idx="3046">
                  <c:v>457.72681999999998</c:v>
                </c:pt>
                <c:pt idx="3047">
                  <c:v>457.47158000000002</c:v>
                </c:pt>
                <c:pt idx="3048">
                  <c:v>457.23379999999997</c:v>
                </c:pt>
                <c:pt idx="3049">
                  <c:v>456.98881999999998</c:v>
                </c:pt>
                <c:pt idx="3050">
                  <c:v>456.76454000000001</c:v>
                </c:pt>
                <c:pt idx="3051">
                  <c:v>456.5129</c:v>
                </c:pt>
                <c:pt idx="3052">
                  <c:v>456.27026000000001</c:v>
                </c:pt>
                <c:pt idx="3053">
                  <c:v>456.03572000000003</c:v>
                </c:pt>
                <c:pt idx="3054">
                  <c:v>455.79074000000003</c:v>
                </c:pt>
                <c:pt idx="3055">
                  <c:v>455.54773999999998</c:v>
                </c:pt>
                <c:pt idx="3056">
                  <c:v>455.29700000000003</c:v>
                </c:pt>
                <c:pt idx="3057">
                  <c:v>455.06623999999999</c:v>
                </c:pt>
                <c:pt idx="3058">
                  <c:v>454.83836000000002</c:v>
                </c:pt>
                <c:pt idx="3059">
                  <c:v>454.59715999999997</c:v>
                </c:pt>
                <c:pt idx="3060">
                  <c:v>454.35271999999998</c:v>
                </c:pt>
                <c:pt idx="3061">
                  <c:v>454.11998</c:v>
                </c:pt>
                <c:pt idx="3062">
                  <c:v>453.88490000000002</c:v>
                </c:pt>
                <c:pt idx="3063">
                  <c:v>453.62768</c:v>
                </c:pt>
                <c:pt idx="3064">
                  <c:v>453.38846000000001</c:v>
                </c:pt>
                <c:pt idx="3065">
                  <c:v>453.15428000000003</c:v>
                </c:pt>
                <c:pt idx="3066">
                  <c:v>452.90318000000002</c:v>
                </c:pt>
                <c:pt idx="3067">
                  <c:v>452.68322000000001</c:v>
                </c:pt>
                <c:pt idx="3068">
                  <c:v>452.44436000000002</c:v>
                </c:pt>
                <c:pt idx="3069">
                  <c:v>452.20370000000003</c:v>
                </c:pt>
                <c:pt idx="3070">
                  <c:v>451.96933999999999</c:v>
                </c:pt>
                <c:pt idx="3071">
                  <c:v>451.75207999999998</c:v>
                </c:pt>
                <c:pt idx="3072">
                  <c:v>451.49918000000002</c:v>
                </c:pt>
                <c:pt idx="3073">
                  <c:v>451.25635999999997</c:v>
                </c:pt>
                <c:pt idx="3074">
                  <c:v>451.01929999999999</c:v>
                </c:pt>
                <c:pt idx="3075">
                  <c:v>450.78188</c:v>
                </c:pt>
                <c:pt idx="3076">
                  <c:v>450.55184000000003</c:v>
                </c:pt>
                <c:pt idx="3077">
                  <c:v>450.31639999999999</c:v>
                </c:pt>
                <c:pt idx="3078">
                  <c:v>450.08546000000001</c:v>
                </c:pt>
                <c:pt idx="3079">
                  <c:v>449.83976000000001</c:v>
                </c:pt>
                <c:pt idx="3080">
                  <c:v>449.59046000000001</c:v>
                </c:pt>
                <c:pt idx="3081">
                  <c:v>449.35969999999998</c:v>
                </c:pt>
                <c:pt idx="3082">
                  <c:v>449.12371999999999</c:v>
                </c:pt>
                <c:pt idx="3083">
                  <c:v>448.87765999999999</c:v>
                </c:pt>
                <c:pt idx="3084">
                  <c:v>448.65266000000003</c:v>
                </c:pt>
                <c:pt idx="3085">
                  <c:v>448.42856</c:v>
                </c:pt>
                <c:pt idx="3086">
                  <c:v>448.17998</c:v>
                </c:pt>
                <c:pt idx="3087">
                  <c:v>447.95317999999997</c:v>
                </c:pt>
                <c:pt idx="3088">
                  <c:v>447.71143999999998</c:v>
                </c:pt>
                <c:pt idx="3089">
                  <c:v>447.48410000000001</c:v>
                </c:pt>
                <c:pt idx="3090">
                  <c:v>447.25819999999999</c:v>
                </c:pt>
                <c:pt idx="3091">
                  <c:v>447.03032000000002</c:v>
                </c:pt>
                <c:pt idx="3092">
                  <c:v>446.77616</c:v>
                </c:pt>
                <c:pt idx="3093">
                  <c:v>446.53658000000001</c:v>
                </c:pt>
                <c:pt idx="3094">
                  <c:v>446.31716</c:v>
                </c:pt>
                <c:pt idx="3095">
                  <c:v>446.09503999999998</c:v>
                </c:pt>
                <c:pt idx="3096">
                  <c:v>445.85581999999999</c:v>
                </c:pt>
                <c:pt idx="3097">
                  <c:v>445.6103</c:v>
                </c:pt>
                <c:pt idx="3098">
                  <c:v>445.38907999999998</c:v>
                </c:pt>
                <c:pt idx="3099">
                  <c:v>445.16030000000001</c:v>
                </c:pt>
                <c:pt idx="3100">
                  <c:v>444.9128</c:v>
                </c:pt>
                <c:pt idx="3101">
                  <c:v>444.67826000000002</c:v>
                </c:pt>
                <c:pt idx="3102">
                  <c:v>444.44083999999998</c:v>
                </c:pt>
                <c:pt idx="3103">
                  <c:v>444.21548000000001</c:v>
                </c:pt>
                <c:pt idx="3104">
                  <c:v>443.98453999999998</c:v>
                </c:pt>
                <c:pt idx="3105">
                  <c:v>443.74694</c:v>
                </c:pt>
                <c:pt idx="3106">
                  <c:v>443.50736000000001</c:v>
                </c:pt>
                <c:pt idx="3107">
                  <c:v>443.27587999999997</c:v>
                </c:pt>
                <c:pt idx="3108">
                  <c:v>443.05520000000001</c:v>
                </c:pt>
                <c:pt idx="3109">
                  <c:v>442.83091999999999</c:v>
                </c:pt>
                <c:pt idx="3110">
                  <c:v>442.58792</c:v>
                </c:pt>
                <c:pt idx="3111">
                  <c:v>442.34618</c:v>
                </c:pt>
                <c:pt idx="3112">
                  <c:v>442.11703999999997</c:v>
                </c:pt>
                <c:pt idx="3113">
                  <c:v>441.88141999999999</c:v>
                </c:pt>
                <c:pt idx="3114">
                  <c:v>441.65066000000002</c:v>
                </c:pt>
                <c:pt idx="3115">
                  <c:v>441.44114000000002</c:v>
                </c:pt>
                <c:pt idx="3116">
                  <c:v>441.22640000000001</c:v>
                </c:pt>
                <c:pt idx="3117">
                  <c:v>440.98808000000002</c:v>
                </c:pt>
                <c:pt idx="3118">
                  <c:v>440.74400000000003</c:v>
                </c:pt>
                <c:pt idx="3119">
                  <c:v>440.50351999999998</c:v>
                </c:pt>
                <c:pt idx="3120">
                  <c:v>440.28014000000002</c:v>
                </c:pt>
                <c:pt idx="3121">
                  <c:v>440.05568</c:v>
                </c:pt>
                <c:pt idx="3122">
                  <c:v>439.81880000000001</c:v>
                </c:pt>
                <c:pt idx="3123">
                  <c:v>439.58030000000002</c:v>
                </c:pt>
                <c:pt idx="3124">
                  <c:v>439.35332</c:v>
                </c:pt>
                <c:pt idx="3125">
                  <c:v>439.13641999999999</c:v>
                </c:pt>
                <c:pt idx="3126">
                  <c:v>438.90728000000001</c:v>
                </c:pt>
                <c:pt idx="3127">
                  <c:v>438.67129999999997</c:v>
                </c:pt>
                <c:pt idx="3128">
                  <c:v>438.42523999999997</c:v>
                </c:pt>
                <c:pt idx="3129">
                  <c:v>438.20870000000002</c:v>
                </c:pt>
                <c:pt idx="3130">
                  <c:v>437.99216000000001</c:v>
                </c:pt>
                <c:pt idx="3131">
                  <c:v>437.75851999999998</c:v>
                </c:pt>
                <c:pt idx="3132">
                  <c:v>437.50993999999997</c:v>
                </c:pt>
                <c:pt idx="3133">
                  <c:v>437.28998000000001</c:v>
                </c:pt>
                <c:pt idx="3134">
                  <c:v>437.07992000000002</c:v>
                </c:pt>
                <c:pt idx="3135">
                  <c:v>436.84429999999998</c:v>
                </c:pt>
                <c:pt idx="3136">
                  <c:v>436.61444</c:v>
                </c:pt>
                <c:pt idx="3137">
                  <c:v>436.38997999999998</c:v>
                </c:pt>
                <c:pt idx="3138">
                  <c:v>436.14751999999999</c:v>
                </c:pt>
                <c:pt idx="3139">
                  <c:v>435.91982000000002</c:v>
                </c:pt>
                <c:pt idx="3140">
                  <c:v>435.71516000000003</c:v>
                </c:pt>
                <c:pt idx="3141">
                  <c:v>435.48367999999999</c:v>
                </c:pt>
                <c:pt idx="3142">
                  <c:v>435.26047999999997</c:v>
                </c:pt>
                <c:pt idx="3143">
                  <c:v>435.04700000000003</c:v>
                </c:pt>
                <c:pt idx="3144">
                  <c:v>434.80975999999998</c:v>
                </c:pt>
                <c:pt idx="3145">
                  <c:v>434.58188000000001</c:v>
                </c:pt>
                <c:pt idx="3146">
                  <c:v>434.35255999999998</c:v>
                </c:pt>
                <c:pt idx="3147">
                  <c:v>434.13476000000003</c:v>
                </c:pt>
                <c:pt idx="3148">
                  <c:v>433.9085</c:v>
                </c:pt>
                <c:pt idx="3149">
                  <c:v>433.67827999999997</c:v>
                </c:pt>
                <c:pt idx="3150">
                  <c:v>433.45076</c:v>
                </c:pt>
                <c:pt idx="3151">
                  <c:v>433.21676000000002</c:v>
                </c:pt>
                <c:pt idx="3152">
                  <c:v>432.99248</c:v>
                </c:pt>
                <c:pt idx="3153">
                  <c:v>432.77269999999999</c:v>
                </c:pt>
                <c:pt idx="3154">
                  <c:v>432.55076000000003</c:v>
                </c:pt>
                <c:pt idx="3155">
                  <c:v>432.32216</c:v>
                </c:pt>
                <c:pt idx="3156">
                  <c:v>432.10255999999998</c:v>
                </c:pt>
                <c:pt idx="3157">
                  <c:v>431.88979999999998</c:v>
                </c:pt>
                <c:pt idx="3158">
                  <c:v>431.67146000000002</c:v>
                </c:pt>
                <c:pt idx="3159">
                  <c:v>431.43547999999998</c:v>
                </c:pt>
                <c:pt idx="3160">
                  <c:v>431.21318000000002</c:v>
                </c:pt>
                <c:pt idx="3161">
                  <c:v>430.99052</c:v>
                </c:pt>
                <c:pt idx="3162">
                  <c:v>430.77434</c:v>
                </c:pt>
                <c:pt idx="3163">
                  <c:v>430.54987999999997</c:v>
                </c:pt>
                <c:pt idx="3164">
                  <c:v>430.33406000000002</c:v>
                </c:pt>
                <c:pt idx="3165">
                  <c:v>430.09663999999998</c:v>
                </c:pt>
                <c:pt idx="3166">
                  <c:v>429.87740000000002</c:v>
                </c:pt>
                <c:pt idx="3167">
                  <c:v>429.6515</c:v>
                </c:pt>
                <c:pt idx="3168">
                  <c:v>429.43423999999999</c:v>
                </c:pt>
                <c:pt idx="3169">
                  <c:v>429.20690000000002</c:v>
                </c:pt>
                <c:pt idx="3170">
                  <c:v>428.98388</c:v>
                </c:pt>
                <c:pt idx="3171">
                  <c:v>428.75420000000003</c:v>
                </c:pt>
                <c:pt idx="3172">
                  <c:v>428.53658000000001</c:v>
                </c:pt>
                <c:pt idx="3173">
                  <c:v>428.30833999999999</c:v>
                </c:pt>
                <c:pt idx="3174">
                  <c:v>428.08927999999997</c:v>
                </c:pt>
                <c:pt idx="3175">
                  <c:v>427.88731999999999</c:v>
                </c:pt>
                <c:pt idx="3176">
                  <c:v>427.66538000000003</c:v>
                </c:pt>
                <c:pt idx="3177">
                  <c:v>427.45963999999998</c:v>
                </c:pt>
                <c:pt idx="3178">
                  <c:v>427.23104000000001</c:v>
                </c:pt>
                <c:pt idx="3179">
                  <c:v>427.02656000000002</c:v>
                </c:pt>
                <c:pt idx="3180">
                  <c:v>426.78967999999998</c:v>
                </c:pt>
                <c:pt idx="3181">
                  <c:v>426.5582</c:v>
                </c:pt>
                <c:pt idx="3182">
                  <c:v>426.32510000000002</c:v>
                </c:pt>
                <c:pt idx="3183">
                  <c:v>426.12097999999997</c:v>
                </c:pt>
                <c:pt idx="3184">
                  <c:v>425.90893999999997</c:v>
                </c:pt>
                <c:pt idx="3185">
                  <c:v>425.67872</c:v>
                </c:pt>
                <c:pt idx="3186">
                  <c:v>425.46415999999999</c:v>
                </c:pt>
                <c:pt idx="3187">
                  <c:v>425.24581999999998</c:v>
                </c:pt>
                <c:pt idx="3188">
                  <c:v>425.03161999999998</c:v>
                </c:pt>
                <c:pt idx="3189">
                  <c:v>424.82281999999998</c:v>
                </c:pt>
                <c:pt idx="3190">
                  <c:v>424.58593999999999</c:v>
                </c:pt>
                <c:pt idx="3191">
                  <c:v>424.36022000000003</c:v>
                </c:pt>
                <c:pt idx="3192">
                  <c:v>424.15016000000003</c:v>
                </c:pt>
                <c:pt idx="3193">
                  <c:v>423.93830000000003</c:v>
                </c:pt>
                <c:pt idx="3194">
                  <c:v>423.70501999999999</c:v>
                </c:pt>
                <c:pt idx="3195">
                  <c:v>423.49081999999999</c:v>
                </c:pt>
                <c:pt idx="3196">
                  <c:v>423.26240000000001</c:v>
                </c:pt>
                <c:pt idx="3197">
                  <c:v>423.04532</c:v>
                </c:pt>
                <c:pt idx="3198">
                  <c:v>422.82932</c:v>
                </c:pt>
                <c:pt idx="3199">
                  <c:v>422.60809999999998</c:v>
                </c:pt>
                <c:pt idx="3200">
                  <c:v>422.39497999999998</c:v>
                </c:pt>
                <c:pt idx="3201">
                  <c:v>422.17826000000002</c:v>
                </c:pt>
                <c:pt idx="3202">
                  <c:v>421.96766000000002</c:v>
                </c:pt>
                <c:pt idx="3203">
                  <c:v>421.76281999999998</c:v>
                </c:pt>
                <c:pt idx="3204">
                  <c:v>421.52828</c:v>
                </c:pt>
                <c:pt idx="3205">
                  <c:v>421.30327999999997</c:v>
                </c:pt>
                <c:pt idx="3206">
                  <c:v>421.09825999999998</c:v>
                </c:pt>
                <c:pt idx="3207">
                  <c:v>420.88423999999998</c:v>
                </c:pt>
                <c:pt idx="3208">
                  <c:v>420.65492</c:v>
                </c:pt>
                <c:pt idx="3209">
                  <c:v>420.42811999999998</c:v>
                </c:pt>
                <c:pt idx="3210">
                  <c:v>420.22723999999999</c:v>
                </c:pt>
                <c:pt idx="3211">
                  <c:v>420.03122000000002</c:v>
                </c:pt>
                <c:pt idx="3212">
                  <c:v>419.81342000000001</c:v>
                </c:pt>
                <c:pt idx="3213">
                  <c:v>419.58769999999998</c:v>
                </c:pt>
                <c:pt idx="3214">
                  <c:v>419.36630000000002</c:v>
                </c:pt>
                <c:pt idx="3215">
                  <c:v>419.14796000000001</c:v>
                </c:pt>
                <c:pt idx="3216">
                  <c:v>418.93556000000001</c:v>
                </c:pt>
                <c:pt idx="3217">
                  <c:v>418.72604000000001</c:v>
                </c:pt>
                <c:pt idx="3218">
                  <c:v>418.49689999999998</c:v>
                </c:pt>
                <c:pt idx="3219">
                  <c:v>418.28539999999998</c:v>
                </c:pt>
                <c:pt idx="3220">
                  <c:v>418.08145999999999</c:v>
                </c:pt>
                <c:pt idx="3221">
                  <c:v>417.87662</c:v>
                </c:pt>
                <c:pt idx="3222">
                  <c:v>417.64388000000002</c:v>
                </c:pt>
                <c:pt idx="3223">
                  <c:v>417.41473999999999</c:v>
                </c:pt>
                <c:pt idx="3224">
                  <c:v>417.21584000000001</c:v>
                </c:pt>
                <c:pt idx="3225">
                  <c:v>416.99948000000001</c:v>
                </c:pt>
                <c:pt idx="3226">
                  <c:v>416.77771999999999</c:v>
                </c:pt>
                <c:pt idx="3227">
                  <c:v>416.56657999999999</c:v>
                </c:pt>
                <c:pt idx="3228">
                  <c:v>416.34895999999998</c:v>
                </c:pt>
                <c:pt idx="3229">
                  <c:v>416.15618000000001</c:v>
                </c:pt>
                <c:pt idx="3230">
                  <c:v>415.94396</c:v>
                </c:pt>
                <c:pt idx="3231">
                  <c:v>415.7321</c:v>
                </c:pt>
                <c:pt idx="3232">
                  <c:v>415.52762000000001</c:v>
                </c:pt>
                <c:pt idx="3233">
                  <c:v>415.31720000000001</c:v>
                </c:pt>
                <c:pt idx="3234">
                  <c:v>415.08697999999998</c:v>
                </c:pt>
                <c:pt idx="3235">
                  <c:v>414.86953999999997</c:v>
                </c:pt>
                <c:pt idx="3236">
                  <c:v>414.64526000000001</c:v>
                </c:pt>
                <c:pt idx="3237">
                  <c:v>414.45391999999998</c:v>
                </c:pt>
                <c:pt idx="3238">
                  <c:v>414.23342000000002</c:v>
                </c:pt>
                <c:pt idx="3239">
                  <c:v>414.01652000000001</c:v>
                </c:pt>
                <c:pt idx="3240">
                  <c:v>413.79584</c:v>
                </c:pt>
                <c:pt idx="3241">
                  <c:v>413.58920000000001</c:v>
                </c:pt>
                <c:pt idx="3242">
                  <c:v>413.39749999999998</c:v>
                </c:pt>
                <c:pt idx="3243">
                  <c:v>413.16692</c:v>
                </c:pt>
                <c:pt idx="3244">
                  <c:v>412.9502</c:v>
                </c:pt>
                <c:pt idx="3245">
                  <c:v>412.73365999999999</c:v>
                </c:pt>
                <c:pt idx="3246">
                  <c:v>412.54826000000003</c:v>
                </c:pt>
                <c:pt idx="3247">
                  <c:v>412.35242</c:v>
                </c:pt>
                <c:pt idx="3248">
                  <c:v>412.14308</c:v>
                </c:pt>
                <c:pt idx="3249">
                  <c:v>411.91663999999997</c:v>
                </c:pt>
                <c:pt idx="3250">
                  <c:v>411.71035999999998</c:v>
                </c:pt>
                <c:pt idx="3251">
                  <c:v>411.50533999999999</c:v>
                </c:pt>
                <c:pt idx="3252">
                  <c:v>411.29437999999999</c:v>
                </c:pt>
                <c:pt idx="3253">
                  <c:v>411.09404000000001</c:v>
                </c:pt>
                <c:pt idx="3254">
                  <c:v>410.88470000000001</c:v>
                </c:pt>
                <c:pt idx="3255">
                  <c:v>410.67914000000002</c:v>
                </c:pt>
                <c:pt idx="3256">
                  <c:v>410.46422000000001</c:v>
                </c:pt>
                <c:pt idx="3257">
                  <c:v>410.26405999999997</c:v>
                </c:pt>
                <c:pt idx="3258">
                  <c:v>410.04914000000002</c:v>
                </c:pt>
                <c:pt idx="3259">
                  <c:v>409.84321999999997</c:v>
                </c:pt>
                <c:pt idx="3260">
                  <c:v>409.63621999999998</c:v>
                </c:pt>
                <c:pt idx="3261">
                  <c:v>409.42903999999999</c:v>
                </c:pt>
                <c:pt idx="3262">
                  <c:v>409.22384</c:v>
                </c:pt>
                <c:pt idx="3263">
                  <c:v>409.01414</c:v>
                </c:pt>
                <c:pt idx="3264">
                  <c:v>408.79507999999998</c:v>
                </c:pt>
                <c:pt idx="3265">
                  <c:v>408.59312</c:v>
                </c:pt>
                <c:pt idx="3266">
                  <c:v>408.37711999999999</c:v>
                </c:pt>
                <c:pt idx="3267">
                  <c:v>408.15967999999998</c:v>
                </c:pt>
                <c:pt idx="3268">
                  <c:v>407.97608000000002</c:v>
                </c:pt>
                <c:pt idx="3269">
                  <c:v>407.78636</c:v>
                </c:pt>
                <c:pt idx="3270">
                  <c:v>407.57216</c:v>
                </c:pt>
                <c:pt idx="3271">
                  <c:v>407.35921999999999</c:v>
                </c:pt>
                <c:pt idx="3272">
                  <c:v>407.16500000000002</c:v>
                </c:pt>
                <c:pt idx="3273">
                  <c:v>406.95314000000002</c:v>
                </c:pt>
                <c:pt idx="3274">
                  <c:v>406.74722000000003</c:v>
                </c:pt>
                <c:pt idx="3275">
                  <c:v>406.53140000000002</c:v>
                </c:pt>
                <c:pt idx="3276">
                  <c:v>406.31612000000001</c:v>
                </c:pt>
                <c:pt idx="3277">
                  <c:v>406.11506000000003</c:v>
                </c:pt>
                <c:pt idx="3278">
                  <c:v>405.92714000000001</c:v>
                </c:pt>
                <c:pt idx="3279">
                  <c:v>405.71078</c:v>
                </c:pt>
                <c:pt idx="3280">
                  <c:v>405.49982</c:v>
                </c:pt>
                <c:pt idx="3281">
                  <c:v>405.28003999999999</c:v>
                </c:pt>
                <c:pt idx="3282">
                  <c:v>405.08582000000001</c:v>
                </c:pt>
                <c:pt idx="3283">
                  <c:v>404.88961999999998</c:v>
                </c:pt>
                <c:pt idx="3284">
                  <c:v>404.68657999999999</c:v>
                </c:pt>
                <c:pt idx="3285">
                  <c:v>404.47633999999999</c:v>
                </c:pt>
                <c:pt idx="3286">
                  <c:v>404.27762000000001</c:v>
                </c:pt>
                <c:pt idx="3287">
                  <c:v>404.06864000000002</c:v>
                </c:pt>
                <c:pt idx="3288">
                  <c:v>403.88072</c:v>
                </c:pt>
                <c:pt idx="3289">
                  <c:v>403.66994</c:v>
                </c:pt>
                <c:pt idx="3290">
                  <c:v>403.44439999999997</c:v>
                </c:pt>
                <c:pt idx="3291">
                  <c:v>403.24946</c:v>
                </c:pt>
                <c:pt idx="3292">
                  <c:v>403.06297999999998</c:v>
                </c:pt>
                <c:pt idx="3293">
                  <c:v>402.84985999999998</c:v>
                </c:pt>
                <c:pt idx="3294">
                  <c:v>402.62810000000002</c:v>
                </c:pt>
                <c:pt idx="3295">
                  <c:v>402.43207999999998</c:v>
                </c:pt>
                <c:pt idx="3296">
                  <c:v>402.23948000000001</c:v>
                </c:pt>
                <c:pt idx="3297">
                  <c:v>402.03446000000002</c:v>
                </c:pt>
                <c:pt idx="3298">
                  <c:v>401.83807999999999</c:v>
                </c:pt>
                <c:pt idx="3299">
                  <c:v>401.61344000000003</c:v>
                </c:pt>
                <c:pt idx="3300">
                  <c:v>401.39690000000002</c:v>
                </c:pt>
                <c:pt idx="3301">
                  <c:v>401.20609999999999</c:v>
                </c:pt>
                <c:pt idx="3302">
                  <c:v>401.01026000000002</c:v>
                </c:pt>
                <c:pt idx="3303">
                  <c:v>400.81045999999998</c:v>
                </c:pt>
                <c:pt idx="3304">
                  <c:v>400.61750000000001</c:v>
                </c:pt>
                <c:pt idx="3305">
                  <c:v>400.40546000000001</c:v>
                </c:pt>
                <c:pt idx="3306">
                  <c:v>400.20386000000002</c:v>
                </c:pt>
                <c:pt idx="3307">
                  <c:v>399.99290000000002</c:v>
                </c:pt>
                <c:pt idx="3308">
                  <c:v>399.78662000000003</c:v>
                </c:pt>
                <c:pt idx="3309">
                  <c:v>399.59041999999999</c:v>
                </c:pt>
                <c:pt idx="3310">
                  <c:v>399.39800000000002</c:v>
                </c:pt>
                <c:pt idx="3311">
                  <c:v>399.19765999999998</c:v>
                </c:pt>
                <c:pt idx="3312">
                  <c:v>398.98777999999999</c:v>
                </c:pt>
                <c:pt idx="3313">
                  <c:v>398.80220000000003</c:v>
                </c:pt>
                <c:pt idx="3314">
                  <c:v>398.61122</c:v>
                </c:pt>
                <c:pt idx="3315">
                  <c:v>398.39594</c:v>
                </c:pt>
                <c:pt idx="3316">
                  <c:v>398.18714</c:v>
                </c:pt>
                <c:pt idx="3317">
                  <c:v>397.98392000000001</c:v>
                </c:pt>
                <c:pt idx="3318">
                  <c:v>397.79527999999999</c:v>
                </c:pt>
                <c:pt idx="3319">
                  <c:v>397.59998000000002</c:v>
                </c:pt>
                <c:pt idx="3320">
                  <c:v>397.40269999999998</c:v>
                </c:pt>
                <c:pt idx="3321">
                  <c:v>397.21208000000001</c:v>
                </c:pt>
                <c:pt idx="3322">
                  <c:v>397.00346000000002</c:v>
                </c:pt>
                <c:pt idx="3323">
                  <c:v>396.80347999999998</c:v>
                </c:pt>
                <c:pt idx="3324">
                  <c:v>396.60854</c:v>
                </c:pt>
                <c:pt idx="3325">
                  <c:v>396.39956000000001</c:v>
                </c:pt>
                <c:pt idx="3326">
                  <c:v>396.18734000000001</c:v>
                </c:pt>
                <c:pt idx="3327">
                  <c:v>395.99275999999998</c:v>
                </c:pt>
                <c:pt idx="3328">
                  <c:v>395.81078000000002</c:v>
                </c:pt>
                <c:pt idx="3329">
                  <c:v>395.60935999999998</c:v>
                </c:pt>
                <c:pt idx="3330">
                  <c:v>395.39983999999998</c:v>
                </c:pt>
                <c:pt idx="3331">
                  <c:v>395.20022</c:v>
                </c:pt>
                <c:pt idx="3332">
                  <c:v>395.00977999999998</c:v>
                </c:pt>
                <c:pt idx="3333">
                  <c:v>394.80601999999999</c:v>
                </c:pt>
                <c:pt idx="3334">
                  <c:v>394.60856000000001</c:v>
                </c:pt>
                <c:pt idx="3335">
                  <c:v>394.40156000000002</c:v>
                </c:pt>
                <c:pt idx="3336">
                  <c:v>394.21346</c:v>
                </c:pt>
                <c:pt idx="3337">
                  <c:v>394.02122000000003</c:v>
                </c:pt>
                <c:pt idx="3338">
                  <c:v>393.81961999999999</c:v>
                </c:pt>
                <c:pt idx="3339">
                  <c:v>393.62162000000001</c:v>
                </c:pt>
                <c:pt idx="3340">
                  <c:v>393.42721999999998</c:v>
                </c:pt>
                <c:pt idx="3341">
                  <c:v>393.22814</c:v>
                </c:pt>
                <c:pt idx="3342">
                  <c:v>393.02996000000002</c:v>
                </c:pt>
                <c:pt idx="3343">
                  <c:v>392.83141999999998</c:v>
                </c:pt>
                <c:pt idx="3344">
                  <c:v>392.62585999999999</c:v>
                </c:pt>
                <c:pt idx="3345">
                  <c:v>392.42570000000001</c:v>
                </c:pt>
                <c:pt idx="3346">
                  <c:v>392.24336</c:v>
                </c:pt>
                <c:pt idx="3347">
                  <c:v>392.05022000000002</c:v>
                </c:pt>
                <c:pt idx="3348">
                  <c:v>391.84987999999998</c:v>
                </c:pt>
                <c:pt idx="3349">
                  <c:v>391.65890000000002</c:v>
                </c:pt>
                <c:pt idx="3350">
                  <c:v>391.44794000000002</c:v>
                </c:pt>
                <c:pt idx="3351">
                  <c:v>391.25317999999999</c:v>
                </c:pt>
                <c:pt idx="3352">
                  <c:v>391.06472000000002</c:v>
                </c:pt>
                <c:pt idx="3353">
                  <c:v>390.86761999999999</c:v>
                </c:pt>
                <c:pt idx="3354">
                  <c:v>390.68239999999997</c:v>
                </c:pt>
                <c:pt idx="3355">
                  <c:v>390.47251999999997</c:v>
                </c:pt>
                <c:pt idx="3356">
                  <c:v>390.27253999999999</c:v>
                </c:pt>
                <c:pt idx="3357">
                  <c:v>390.08372000000003</c:v>
                </c:pt>
                <c:pt idx="3358">
                  <c:v>389.89526000000001</c:v>
                </c:pt>
                <c:pt idx="3359">
                  <c:v>389.69761999999997</c:v>
                </c:pt>
                <c:pt idx="3360">
                  <c:v>389.51906000000002</c:v>
                </c:pt>
                <c:pt idx="3361">
                  <c:v>389.32483999999999</c:v>
                </c:pt>
                <c:pt idx="3362">
                  <c:v>389.13260000000002</c:v>
                </c:pt>
                <c:pt idx="3363">
                  <c:v>388.92847999999998</c:v>
                </c:pt>
                <c:pt idx="3364">
                  <c:v>388.73174</c:v>
                </c:pt>
                <c:pt idx="3365">
                  <c:v>388.53140000000002</c:v>
                </c:pt>
                <c:pt idx="3366">
                  <c:v>388.33555999999999</c:v>
                </c:pt>
                <c:pt idx="3367">
                  <c:v>388.14962000000003</c:v>
                </c:pt>
                <c:pt idx="3368">
                  <c:v>387.96080000000001</c:v>
                </c:pt>
                <c:pt idx="3369">
                  <c:v>387.77125999999998</c:v>
                </c:pt>
                <c:pt idx="3370">
                  <c:v>387.57092</c:v>
                </c:pt>
                <c:pt idx="3371">
                  <c:v>387.35942</c:v>
                </c:pt>
                <c:pt idx="3372">
                  <c:v>387.17617999999999</c:v>
                </c:pt>
                <c:pt idx="3373">
                  <c:v>387.00247999999999</c:v>
                </c:pt>
                <c:pt idx="3374">
                  <c:v>386.81402000000003</c:v>
                </c:pt>
                <c:pt idx="3375">
                  <c:v>386.61079999999998</c:v>
                </c:pt>
                <c:pt idx="3376">
                  <c:v>386.40866</c:v>
                </c:pt>
                <c:pt idx="3377">
                  <c:v>386.21767999999997</c:v>
                </c:pt>
                <c:pt idx="3378">
                  <c:v>386.02328</c:v>
                </c:pt>
                <c:pt idx="3379">
                  <c:v>385.84345999999999</c:v>
                </c:pt>
                <c:pt idx="3380">
                  <c:v>385.64510000000001</c:v>
                </c:pt>
                <c:pt idx="3381">
                  <c:v>385.45195999999999</c:v>
                </c:pt>
                <c:pt idx="3382">
                  <c:v>385.26134000000002</c:v>
                </c:pt>
                <c:pt idx="3383">
                  <c:v>385.08710000000002</c:v>
                </c:pt>
                <c:pt idx="3384">
                  <c:v>384.87884000000003</c:v>
                </c:pt>
                <c:pt idx="3385">
                  <c:v>384.68011999999999</c:v>
                </c:pt>
                <c:pt idx="3386">
                  <c:v>384.49543999999997</c:v>
                </c:pt>
                <c:pt idx="3387">
                  <c:v>384.32191999999998</c:v>
                </c:pt>
                <c:pt idx="3388">
                  <c:v>384.12031999999999</c:v>
                </c:pt>
                <c:pt idx="3389">
                  <c:v>383.91638</c:v>
                </c:pt>
                <c:pt idx="3390">
                  <c:v>383.72683999999998</c:v>
                </c:pt>
                <c:pt idx="3391">
                  <c:v>383.54899999999998</c:v>
                </c:pt>
                <c:pt idx="3392">
                  <c:v>383.35946000000001</c:v>
                </c:pt>
                <c:pt idx="3393">
                  <c:v>383.16145999999998</c:v>
                </c:pt>
                <c:pt idx="3394">
                  <c:v>382.97228000000001</c:v>
                </c:pt>
                <c:pt idx="3395">
                  <c:v>382.78778</c:v>
                </c:pt>
                <c:pt idx="3396">
                  <c:v>382.59194000000002</c:v>
                </c:pt>
                <c:pt idx="3397">
                  <c:v>382.40276</c:v>
                </c:pt>
                <c:pt idx="3398">
                  <c:v>382.21087999999997</c:v>
                </c:pt>
                <c:pt idx="3399">
                  <c:v>382.01702</c:v>
                </c:pt>
                <c:pt idx="3400">
                  <c:v>381.84206</c:v>
                </c:pt>
                <c:pt idx="3401">
                  <c:v>381.65395999999998</c:v>
                </c:pt>
                <c:pt idx="3402">
                  <c:v>381.45992000000001</c:v>
                </c:pt>
                <c:pt idx="3403">
                  <c:v>381.27848</c:v>
                </c:pt>
                <c:pt idx="3404">
                  <c:v>381.10172</c:v>
                </c:pt>
                <c:pt idx="3405">
                  <c:v>380.90983999999997</c:v>
                </c:pt>
                <c:pt idx="3406">
                  <c:v>380.69330000000002</c:v>
                </c:pt>
                <c:pt idx="3407">
                  <c:v>380.5025</c:v>
                </c:pt>
                <c:pt idx="3408">
                  <c:v>380.32429999999999</c:v>
                </c:pt>
                <c:pt idx="3409">
                  <c:v>380.14843999999999</c:v>
                </c:pt>
                <c:pt idx="3410">
                  <c:v>379.95512000000002</c:v>
                </c:pt>
                <c:pt idx="3411">
                  <c:v>379.77584000000002</c:v>
                </c:pt>
                <c:pt idx="3412">
                  <c:v>379.58684</c:v>
                </c:pt>
                <c:pt idx="3413">
                  <c:v>379.39693999999997</c:v>
                </c:pt>
                <c:pt idx="3414">
                  <c:v>379.2029</c:v>
                </c:pt>
                <c:pt idx="3415">
                  <c:v>379.02379999999999</c:v>
                </c:pt>
                <c:pt idx="3416">
                  <c:v>378.83336000000003</c:v>
                </c:pt>
                <c:pt idx="3417">
                  <c:v>378.64994000000002</c:v>
                </c:pt>
                <c:pt idx="3418">
                  <c:v>378.45697999999999</c:v>
                </c:pt>
                <c:pt idx="3419">
                  <c:v>378.27032000000003</c:v>
                </c:pt>
                <c:pt idx="3420">
                  <c:v>378.08384000000001</c:v>
                </c:pt>
                <c:pt idx="3421">
                  <c:v>377.88583999999997</c:v>
                </c:pt>
                <c:pt idx="3422">
                  <c:v>377.70692000000003</c:v>
                </c:pt>
                <c:pt idx="3423">
                  <c:v>377.53375999999997</c:v>
                </c:pt>
                <c:pt idx="3424">
                  <c:v>377.33377999999999</c:v>
                </c:pt>
                <c:pt idx="3425">
                  <c:v>377.13686000000001</c:v>
                </c:pt>
                <c:pt idx="3426">
                  <c:v>376.96172000000001</c:v>
                </c:pt>
                <c:pt idx="3427">
                  <c:v>376.78082000000001</c:v>
                </c:pt>
                <c:pt idx="3428">
                  <c:v>376.59469999999999</c:v>
                </c:pt>
                <c:pt idx="3429">
                  <c:v>376.40228000000002</c:v>
                </c:pt>
                <c:pt idx="3430">
                  <c:v>376.21418</c:v>
                </c:pt>
                <c:pt idx="3431">
                  <c:v>376.04174</c:v>
                </c:pt>
                <c:pt idx="3432">
                  <c:v>375.84985999999998</c:v>
                </c:pt>
                <c:pt idx="3433">
                  <c:v>375.66266000000002</c:v>
                </c:pt>
                <c:pt idx="3434">
                  <c:v>375.46843999999999</c:v>
                </c:pt>
                <c:pt idx="3435">
                  <c:v>375.28843999999998</c:v>
                </c:pt>
                <c:pt idx="3436">
                  <c:v>375.11401999999998</c:v>
                </c:pt>
                <c:pt idx="3437">
                  <c:v>374.92862000000002</c:v>
                </c:pt>
                <c:pt idx="3438">
                  <c:v>374.74412000000001</c:v>
                </c:pt>
                <c:pt idx="3439">
                  <c:v>374.56286</c:v>
                </c:pt>
                <c:pt idx="3440">
                  <c:v>374.37925999999999</c:v>
                </c:pt>
                <c:pt idx="3441">
                  <c:v>374.20303999999999</c:v>
                </c:pt>
                <c:pt idx="3442">
                  <c:v>374.01943999999997</c:v>
                </c:pt>
                <c:pt idx="3443">
                  <c:v>373.82288</c:v>
                </c:pt>
                <c:pt idx="3444">
                  <c:v>373.63819999999998</c:v>
                </c:pt>
                <c:pt idx="3445">
                  <c:v>373.46521999999999</c:v>
                </c:pt>
                <c:pt idx="3446">
                  <c:v>373.28557999999998</c:v>
                </c:pt>
                <c:pt idx="3447">
                  <c:v>373.10917999999998</c:v>
                </c:pt>
                <c:pt idx="3448">
                  <c:v>372.94322</c:v>
                </c:pt>
                <c:pt idx="3449">
                  <c:v>372.74558000000002</c:v>
                </c:pt>
                <c:pt idx="3450">
                  <c:v>372.56198000000001</c:v>
                </c:pt>
                <c:pt idx="3451">
                  <c:v>372.38018</c:v>
                </c:pt>
                <c:pt idx="3452">
                  <c:v>372.18398000000002</c:v>
                </c:pt>
                <c:pt idx="3453">
                  <c:v>371.99119999999999</c:v>
                </c:pt>
                <c:pt idx="3454">
                  <c:v>371.81515999999999</c:v>
                </c:pt>
                <c:pt idx="3455">
                  <c:v>371.63731999999999</c:v>
                </c:pt>
                <c:pt idx="3456">
                  <c:v>371.45893999999998</c:v>
                </c:pt>
                <c:pt idx="3457">
                  <c:v>371.26976000000002</c:v>
                </c:pt>
                <c:pt idx="3458">
                  <c:v>371.09570000000002</c:v>
                </c:pt>
                <c:pt idx="3459">
                  <c:v>370.92380000000003</c:v>
                </c:pt>
                <c:pt idx="3460">
                  <c:v>370.74937999999997</c:v>
                </c:pt>
                <c:pt idx="3461">
                  <c:v>370.54669999999999</c:v>
                </c:pt>
                <c:pt idx="3462">
                  <c:v>370.36903999999998</c:v>
                </c:pt>
                <c:pt idx="3463">
                  <c:v>370.19947999999999</c:v>
                </c:pt>
                <c:pt idx="3464">
                  <c:v>370.02037999999999</c:v>
                </c:pt>
                <c:pt idx="3465">
                  <c:v>369.83030000000002</c:v>
                </c:pt>
                <c:pt idx="3466">
                  <c:v>369.63824</c:v>
                </c:pt>
                <c:pt idx="3467">
                  <c:v>369.46958000000001</c:v>
                </c:pt>
                <c:pt idx="3468">
                  <c:v>369.29858000000002</c:v>
                </c:pt>
                <c:pt idx="3469">
                  <c:v>369.10363999999998</c:v>
                </c:pt>
                <c:pt idx="3470">
                  <c:v>368.91248000000002</c:v>
                </c:pt>
                <c:pt idx="3471">
                  <c:v>368.74274000000003</c:v>
                </c:pt>
                <c:pt idx="3472">
                  <c:v>368.56885999999997</c:v>
                </c:pt>
                <c:pt idx="3473">
                  <c:v>368.38184000000001</c:v>
                </c:pt>
                <c:pt idx="3474">
                  <c:v>368.19824</c:v>
                </c:pt>
                <c:pt idx="3475">
                  <c:v>368.02328</c:v>
                </c:pt>
                <c:pt idx="3476">
                  <c:v>367.8449</c:v>
                </c:pt>
                <c:pt idx="3477">
                  <c:v>367.67444</c:v>
                </c:pt>
                <c:pt idx="3478">
                  <c:v>367.47967999999997</c:v>
                </c:pt>
                <c:pt idx="3479">
                  <c:v>367.29068000000001</c:v>
                </c:pt>
                <c:pt idx="3480">
                  <c:v>367.10545999999999</c:v>
                </c:pt>
                <c:pt idx="3481">
                  <c:v>366.9341</c:v>
                </c:pt>
                <c:pt idx="3482">
                  <c:v>366.76184000000001</c:v>
                </c:pt>
                <c:pt idx="3483">
                  <c:v>366.57085999999998</c:v>
                </c:pt>
                <c:pt idx="3484">
                  <c:v>366.39481999999998</c:v>
                </c:pt>
                <c:pt idx="3485">
                  <c:v>366.22507999999999</c:v>
                </c:pt>
                <c:pt idx="3486">
                  <c:v>366.05083999999999</c:v>
                </c:pt>
                <c:pt idx="3487">
                  <c:v>365.86525999999998</c:v>
                </c:pt>
                <c:pt idx="3488">
                  <c:v>365.67878000000002</c:v>
                </c:pt>
                <c:pt idx="3489">
                  <c:v>365.49914000000001</c:v>
                </c:pt>
                <c:pt idx="3490">
                  <c:v>365.34397999999999</c:v>
                </c:pt>
                <c:pt idx="3491">
                  <c:v>365.16091999999998</c:v>
                </c:pt>
                <c:pt idx="3492">
                  <c:v>364.97462000000002</c:v>
                </c:pt>
                <c:pt idx="3493">
                  <c:v>364.78796</c:v>
                </c:pt>
                <c:pt idx="3494">
                  <c:v>364.63333999999998</c:v>
                </c:pt>
                <c:pt idx="3495">
                  <c:v>364.45981999999998</c:v>
                </c:pt>
                <c:pt idx="3496">
                  <c:v>364.26668000000001</c:v>
                </c:pt>
                <c:pt idx="3497">
                  <c:v>364.08019999999999</c:v>
                </c:pt>
                <c:pt idx="3498">
                  <c:v>363.91064</c:v>
                </c:pt>
                <c:pt idx="3499">
                  <c:v>363.7319</c:v>
                </c:pt>
                <c:pt idx="3500">
                  <c:v>363.54577999999998</c:v>
                </c:pt>
                <c:pt idx="3501">
                  <c:v>363.37207999999998</c:v>
                </c:pt>
                <c:pt idx="3502">
                  <c:v>363.20053999999999</c:v>
                </c:pt>
                <c:pt idx="3503">
                  <c:v>363.02719999999999</c:v>
                </c:pt>
                <c:pt idx="3504">
                  <c:v>362.85890000000001</c:v>
                </c:pt>
                <c:pt idx="3505">
                  <c:v>362.6825</c:v>
                </c:pt>
                <c:pt idx="3506">
                  <c:v>362.49439999999998</c:v>
                </c:pt>
                <c:pt idx="3507">
                  <c:v>362.31889999999999</c:v>
                </c:pt>
                <c:pt idx="3508">
                  <c:v>362.14825999999999</c:v>
                </c:pt>
                <c:pt idx="3509">
                  <c:v>361.97167999999999</c:v>
                </c:pt>
                <c:pt idx="3510">
                  <c:v>361.78411999999997</c:v>
                </c:pt>
                <c:pt idx="3511">
                  <c:v>361.61095999999998</c:v>
                </c:pt>
                <c:pt idx="3512">
                  <c:v>361.44806</c:v>
                </c:pt>
                <c:pt idx="3513">
                  <c:v>361.27976000000001</c:v>
                </c:pt>
                <c:pt idx="3514">
                  <c:v>361.09417999999999</c:v>
                </c:pt>
                <c:pt idx="3515">
                  <c:v>360.89942000000002</c:v>
                </c:pt>
                <c:pt idx="3516">
                  <c:v>360.73795999999999</c:v>
                </c:pt>
                <c:pt idx="3517">
                  <c:v>360.55849999999998</c:v>
                </c:pt>
                <c:pt idx="3518">
                  <c:v>360.38659999999999</c:v>
                </c:pt>
                <c:pt idx="3519">
                  <c:v>360.20893999999998</c:v>
                </c:pt>
                <c:pt idx="3520">
                  <c:v>360.0401</c:v>
                </c:pt>
                <c:pt idx="3521">
                  <c:v>359.8673</c:v>
                </c:pt>
                <c:pt idx="3522">
                  <c:v>359.6909</c:v>
                </c:pt>
                <c:pt idx="3523">
                  <c:v>359.50801999999999</c:v>
                </c:pt>
                <c:pt idx="3524">
                  <c:v>359.32208000000003</c:v>
                </c:pt>
                <c:pt idx="3525">
                  <c:v>359.16116</c:v>
                </c:pt>
                <c:pt idx="3526">
                  <c:v>358.99232000000001</c:v>
                </c:pt>
                <c:pt idx="3527">
                  <c:v>358.83661999999998</c:v>
                </c:pt>
                <c:pt idx="3528">
                  <c:v>358.65931999999998</c:v>
                </c:pt>
                <c:pt idx="3529">
                  <c:v>358.47122000000002</c:v>
                </c:pt>
                <c:pt idx="3530">
                  <c:v>358.30040000000002</c:v>
                </c:pt>
                <c:pt idx="3531">
                  <c:v>358.12346000000002</c:v>
                </c:pt>
                <c:pt idx="3532">
                  <c:v>357.94922000000003</c:v>
                </c:pt>
                <c:pt idx="3533">
                  <c:v>357.76832000000002</c:v>
                </c:pt>
                <c:pt idx="3534">
                  <c:v>357.60919999999999</c:v>
                </c:pt>
                <c:pt idx="3535">
                  <c:v>357.44774000000001</c:v>
                </c:pt>
                <c:pt idx="3536">
                  <c:v>357.26738</c:v>
                </c:pt>
                <c:pt idx="3537">
                  <c:v>357.08089999999999</c:v>
                </c:pt>
                <c:pt idx="3538">
                  <c:v>356.9153</c:v>
                </c:pt>
                <c:pt idx="3539">
                  <c:v>356.73746</c:v>
                </c:pt>
                <c:pt idx="3540">
                  <c:v>356.56862000000001</c:v>
                </c:pt>
                <c:pt idx="3541">
                  <c:v>356.40284000000003</c:v>
                </c:pt>
                <c:pt idx="3542">
                  <c:v>356.21708000000001</c:v>
                </c:pt>
                <c:pt idx="3543">
                  <c:v>356.04716000000002</c:v>
                </c:pt>
                <c:pt idx="3544">
                  <c:v>355.87616000000003</c:v>
                </c:pt>
                <c:pt idx="3545">
                  <c:v>355.70425999999998</c:v>
                </c:pt>
                <c:pt idx="3546">
                  <c:v>355.52138000000002</c:v>
                </c:pt>
                <c:pt idx="3547">
                  <c:v>355.35973999999999</c:v>
                </c:pt>
                <c:pt idx="3548">
                  <c:v>355.18513999999999</c:v>
                </c:pt>
                <c:pt idx="3549">
                  <c:v>355.02458000000001</c:v>
                </c:pt>
                <c:pt idx="3550">
                  <c:v>354.85070000000002</c:v>
                </c:pt>
                <c:pt idx="3551">
                  <c:v>354.66494</c:v>
                </c:pt>
                <c:pt idx="3552">
                  <c:v>354.50240000000002</c:v>
                </c:pt>
                <c:pt idx="3553">
                  <c:v>354.33553999999998</c:v>
                </c:pt>
                <c:pt idx="3554">
                  <c:v>354.17354</c:v>
                </c:pt>
                <c:pt idx="3555">
                  <c:v>353.98921999999999</c:v>
                </c:pt>
                <c:pt idx="3556">
                  <c:v>353.81605999999999</c:v>
                </c:pt>
                <c:pt idx="3557">
                  <c:v>353.65406000000002</c:v>
                </c:pt>
                <c:pt idx="3558">
                  <c:v>353.48630000000003</c:v>
                </c:pt>
                <c:pt idx="3559">
                  <c:v>353.31943999999999</c:v>
                </c:pt>
                <c:pt idx="3560">
                  <c:v>353.13134000000002</c:v>
                </c:pt>
                <c:pt idx="3561">
                  <c:v>352.96573999999998</c:v>
                </c:pt>
                <c:pt idx="3562">
                  <c:v>352.79906</c:v>
                </c:pt>
                <c:pt idx="3563">
                  <c:v>352.62806</c:v>
                </c:pt>
                <c:pt idx="3564">
                  <c:v>352.45670000000001</c:v>
                </c:pt>
                <c:pt idx="3565">
                  <c:v>352.28264000000001</c:v>
                </c:pt>
                <c:pt idx="3566">
                  <c:v>352.11434000000003</c:v>
                </c:pt>
                <c:pt idx="3567">
                  <c:v>351.94549999999998</c:v>
                </c:pt>
                <c:pt idx="3568">
                  <c:v>351.76981999999998</c:v>
                </c:pt>
                <c:pt idx="3569">
                  <c:v>351.58550000000002</c:v>
                </c:pt>
                <c:pt idx="3570">
                  <c:v>351.4289</c:v>
                </c:pt>
                <c:pt idx="3571">
                  <c:v>351.26582000000002</c:v>
                </c:pt>
                <c:pt idx="3572">
                  <c:v>351.08366000000001</c:v>
                </c:pt>
                <c:pt idx="3573">
                  <c:v>350.91446000000002</c:v>
                </c:pt>
                <c:pt idx="3574">
                  <c:v>350.75299999999999</c:v>
                </c:pt>
                <c:pt idx="3575">
                  <c:v>350.60324000000003</c:v>
                </c:pt>
                <c:pt idx="3576">
                  <c:v>350.42036000000002</c:v>
                </c:pt>
                <c:pt idx="3577">
                  <c:v>350.24630000000002</c:v>
                </c:pt>
                <c:pt idx="3578">
                  <c:v>350.08231999999998</c:v>
                </c:pt>
                <c:pt idx="3579">
                  <c:v>349.91473999999999</c:v>
                </c:pt>
                <c:pt idx="3580">
                  <c:v>349.74788000000001</c:v>
                </c:pt>
                <c:pt idx="3581">
                  <c:v>349.57418000000001</c:v>
                </c:pt>
                <c:pt idx="3582">
                  <c:v>349.40012000000002</c:v>
                </c:pt>
                <c:pt idx="3583">
                  <c:v>349.23271999999997</c:v>
                </c:pt>
                <c:pt idx="3584">
                  <c:v>349.08458000000002</c:v>
                </c:pt>
                <c:pt idx="3585">
                  <c:v>348.91717999999997</c:v>
                </c:pt>
                <c:pt idx="3586">
                  <c:v>348.73844000000003</c:v>
                </c:pt>
                <c:pt idx="3587">
                  <c:v>348.56743999999998</c:v>
                </c:pt>
                <c:pt idx="3588">
                  <c:v>348.40165999999999</c:v>
                </c:pt>
                <c:pt idx="3589">
                  <c:v>348.23930000000001</c:v>
                </c:pt>
                <c:pt idx="3590">
                  <c:v>348.05174</c:v>
                </c:pt>
                <c:pt idx="3591">
                  <c:v>347.88326000000001</c:v>
                </c:pt>
                <c:pt idx="3592">
                  <c:v>347.73259999999999</c:v>
                </c:pt>
                <c:pt idx="3593">
                  <c:v>347.57348000000002</c:v>
                </c:pt>
                <c:pt idx="3594">
                  <c:v>347.39204000000001</c:v>
                </c:pt>
                <c:pt idx="3595">
                  <c:v>347.23759999999999</c:v>
                </c:pt>
                <c:pt idx="3596">
                  <c:v>347.06209999999999</c:v>
                </c:pt>
                <c:pt idx="3597">
                  <c:v>346.892</c:v>
                </c:pt>
                <c:pt idx="3598">
                  <c:v>346.73683999999997</c:v>
                </c:pt>
                <c:pt idx="3599">
                  <c:v>346.56529999999998</c:v>
                </c:pt>
                <c:pt idx="3600">
                  <c:v>346.40960000000001</c:v>
                </c:pt>
                <c:pt idx="3601">
                  <c:v>346.24813999999998</c:v>
                </c:pt>
                <c:pt idx="3602">
                  <c:v>346.07227999999998</c:v>
                </c:pt>
                <c:pt idx="3603">
                  <c:v>345.90848</c:v>
                </c:pt>
                <c:pt idx="3604">
                  <c:v>345.73478</c:v>
                </c:pt>
                <c:pt idx="3605">
                  <c:v>345.57026000000002</c:v>
                </c:pt>
                <c:pt idx="3606">
                  <c:v>345.41455999999999</c:v>
                </c:pt>
                <c:pt idx="3607">
                  <c:v>345.23779999999999</c:v>
                </c:pt>
                <c:pt idx="3608">
                  <c:v>345.0686</c:v>
                </c:pt>
                <c:pt idx="3609">
                  <c:v>344.89868000000001</c:v>
                </c:pt>
                <c:pt idx="3610">
                  <c:v>344.72750000000002</c:v>
                </c:pt>
                <c:pt idx="3611">
                  <c:v>344.55218000000002</c:v>
                </c:pt>
                <c:pt idx="3612">
                  <c:v>344.39612</c:v>
                </c:pt>
                <c:pt idx="3613">
                  <c:v>344.23628000000002</c:v>
                </c:pt>
                <c:pt idx="3614">
                  <c:v>344.03971999999999</c:v>
                </c:pt>
                <c:pt idx="3615">
                  <c:v>343.88402000000002</c:v>
                </c:pt>
                <c:pt idx="3616">
                  <c:v>343.71481999999997</c:v>
                </c:pt>
                <c:pt idx="3617">
                  <c:v>343.55732</c:v>
                </c:pt>
                <c:pt idx="3618">
                  <c:v>343.38398000000001</c:v>
                </c:pt>
                <c:pt idx="3619">
                  <c:v>343.19173999999998</c:v>
                </c:pt>
                <c:pt idx="3620">
                  <c:v>343.04180000000002</c:v>
                </c:pt>
                <c:pt idx="3621">
                  <c:v>342.88357999999999</c:v>
                </c:pt>
                <c:pt idx="3622">
                  <c:v>342.71780000000001</c:v>
                </c:pt>
                <c:pt idx="3623">
                  <c:v>342.54860000000002</c:v>
                </c:pt>
                <c:pt idx="3624">
                  <c:v>342.37220000000002</c:v>
                </c:pt>
                <c:pt idx="3625">
                  <c:v>342.20875999999998</c:v>
                </c:pt>
                <c:pt idx="3626">
                  <c:v>342.05270000000002</c:v>
                </c:pt>
                <c:pt idx="3627">
                  <c:v>341.87522000000001</c:v>
                </c:pt>
                <c:pt idx="3628">
                  <c:v>341.71105999999997</c:v>
                </c:pt>
                <c:pt idx="3629">
                  <c:v>341.54852</c:v>
                </c:pt>
                <c:pt idx="3630">
                  <c:v>341.37716</c:v>
                </c:pt>
                <c:pt idx="3631">
                  <c:v>341.21084000000002</c:v>
                </c:pt>
                <c:pt idx="3632">
                  <c:v>341.02850000000001</c:v>
                </c:pt>
                <c:pt idx="3633">
                  <c:v>340.87045999999998</c:v>
                </c:pt>
                <c:pt idx="3634">
                  <c:v>340.70702</c:v>
                </c:pt>
                <c:pt idx="3635">
                  <c:v>340.53908000000001</c:v>
                </c:pt>
                <c:pt idx="3636">
                  <c:v>340.37527999999998</c:v>
                </c:pt>
                <c:pt idx="3637">
                  <c:v>340.20481999999998</c:v>
                </c:pt>
                <c:pt idx="3638">
                  <c:v>340.03165999999999</c:v>
                </c:pt>
                <c:pt idx="3639">
                  <c:v>339.8648</c:v>
                </c:pt>
                <c:pt idx="3640">
                  <c:v>339.70244000000002</c:v>
                </c:pt>
                <c:pt idx="3641">
                  <c:v>339.53233999999998</c:v>
                </c:pt>
                <c:pt idx="3642">
                  <c:v>339.35539999999997</c:v>
                </c:pt>
                <c:pt idx="3643">
                  <c:v>339.18943999999999</c:v>
                </c:pt>
                <c:pt idx="3644">
                  <c:v>339.04183999999998</c:v>
                </c:pt>
                <c:pt idx="3645">
                  <c:v>338.85986000000003</c:v>
                </c:pt>
                <c:pt idx="3646">
                  <c:v>338.69011999999998</c:v>
                </c:pt>
                <c:pt idx="3647">
                  <c:v>338.54306000000003</c:v>
                </c:pt>
                <c:pt idx="3648">
                  <c:v>338.37727999999998</c:v>
                </c:pt>
                <c:pt idx="3649">
                  <c:v>338.20411999999999</c:v>
                </c:pt>
                <c:pt idx="3650">
                  <c:v>338.02501999999998</c:v>
                </c:pt>
                <c:pt idx="3651">
                  <c:v>337.86068</c:v>
                </c:pt>
                <c:pt idx="3652">
                  <c:v>337.72190000000001</c:v>
                </c:pt>
                <c:pt idx="3653">
                  <c:v>337.56133999999997</c:v>
                </c:pt>
                <c:pt idx="3654">
                  <c:v>337.39123999999998</c:v>
                </c:pt>
                <c:pt idx="3655">
                  <c:v>337.22329999999999</c:v>
                </c:pt>
                <c:pt idx="3656">
                  <c:v>337.05554000000001</c:v>
                </c:pt>
                <c:pt idx="3657">
                  <c:v>336.89210000000003</c:v>
                </c:pt>
                <c:pt idx="3658">
                  <c:v>336.71156000000002</c:v>
                </c:pt>
                <c:pt idx="3659">
                  <c:v>336.53858000000002</c:v>
                </c:pt>
                <c:pt idx="3660">
                  <c:v>336.37261999999998</c:v>
                </c:pt>
                <c:pt idx="3661">
                  <c:v>336.21476000000001</c:v>
                </c:pt>
                <c:pt idx="3662">
                  <c:v>336.05131999999998</c:v>
                </c:pt>
                <c:pt idx="3663">
                  <c:v>335.88085999999998</c:v>
                </c:pt>
                <c:pt idx="3664">
                  <c:v>335.72624000000002</c:v>
                </c:pt>
                <c:pt idx="3665">
                  <c:v>335.55901999999998</c:v>
                </c:pt>
                <c:pt idx="3666">
                  <c:v>335.40134</c:v>
                </c:pt>
                <c:pt idx="3667">
                  <c:v>335.21701999999999</c:v>
                </c:pt>
                <c:pt idx="3668">
                  <c:v>335.05556000000001</c:v>
                </c:pt>
                <c:pt idx="3669">
                  <c:v>334.89553999999998</c:v>
                </c:pt>
                <c:pt idx="3670">
                  <c:v>334.74182000000002</c:v>
                </c:pt>
                <c:pt idx="3671">
                  <c:v>334.59494000000001</c:v>
                </c:pt>
                <c:pt idx="3672">
                  <c:v>334.4144</c:v>
                </c:pt>
                <c:pt idx="3673">
                  <c:v>334.26823999999999</c:v>
                </c:pt>
                <c:pt idx="3674">
                  <c:v>334.10246000000001</c:v>
                </c:pt>
                <c:pt idx="3675">
                  <c:v>333.91904</c:v>
                </c:pt>
                <c:pt idx="3676">
                  <c:v>333.75362000000001</c:v>
                </c:pt>
                <c:pt idx="3677">
                  <c:v>333.58963999999997</c:v>
                </c:pt>
                <c:pt idx="3678">
                  <c:v>333.43646000000001</c:v>
                </c:pt>
                <c:pt idx="3679">
                  <c:v>333.28814</c:v>
                </c:pt>
                <c:pt idx="3680">
                  <c:v>333.11408</c:v>
                </c:pt>
                <c:pt idx="3681">
                  <c:v>332.95010000000002</c:v>
                </c:pt>
                <c:pt idx="3682">
                  <c:v>332.78017999999997</c:v>
                </c:pt>
                <c:pt idx="3683">
                  <c:v>332.62574000000001</c:v>
                </c:pt>
                <c:pt idx="3684">
                  <c:v>332.48246</c:v>
                </c:pt>
                <c:pt idx="3685">
                  <c:v>332.31182000000001</c:v>
                </c:pt>
                <c:pt idx="3686">
                  <c:v>332.13596000000001</c:v>
                </c:pt>
                <c:pt idx="3687">
                  <c:v>331.97305999999998</c:v>
                </c:pt>
                <c:pt idx="3688">
                  <c:v>331.8116</c:v>
                </c:pt>
                <c:pt idx="3689">
                  <c:v>331.64798000000002</c:v>
                </c:pt>
                <c:pt idx="3690">
                  <c:v>331.48003999999997</c:v>
                </c:pt>
                <c:pt idx="3691">
                  <c:v>331.31966</c:v>
                </c:pt>
                <c:pt idx="3692">
                  <c:v>331.16287999999997</c:v>
                </c:pt>
                <c:pt idx="3693">
                  <c:v>330.99493999999999</c:v>
                </c:pt>
                <c:pt idx="3694">
                  <c:v>330.82465999999999</c:v>
                </c:pt>
                <c:pt idx="3695">
                  <c:v>330.65618000000001</c:v>
                </c:pt>
                <c:pt idx="3696">
                  <c:v>330.50695999999999</c:v>
                </c:pt>
                <c:pt idx="3697">
                  <c:v>330.33326</c:v>
                </c:pt>
                <c:pt idx="3698">
                  <c:v>330.18961999999999</c:v>
                </c:pt>
                <c:pt idx="3699">
                  <c:v>330.01826</c:v>
                </c:pt>
                <c:pt idx="3700">
                  <c:v>329.86363999999998</c:v>
                </c:pt>
                <c:pt idx="3701">
                  <c:v>329.71388000000002</c:v>
                </c:pt>
                <c:pt idx="3702">
                  <c:v>329.54396000000003</c:v>
                </c:pt>
                <c:pt idx="3703">
                  <c:v>329.38412</c:v>
                </c:pt>
                <c:pt idx="3704">
                  <c:v>329.22716000000003</c:v>
                </c:pt>
                <c:pt idx="3705">
                  <c:v>329.07092</c:v>
                </c:pt>
                <c:pt idx="3706">
                  <c:v>328.90532000000002</c:v>
                </c:pt>
                <c:pt idx="3707">
                  <c:v>328.74781999999999</c:v>
                </c:pt>
                <c:pt idx="3708">
                  <c:v>328.57844</c:v>
                </c:pt>
                <c:pt idx="3709">
                  <c:v>328.41482000000002</c:v>
                </c:pt>
                <c:pt idx="3710">
                  <c:v>328.26236</c:v>
                </c:pt>
                <c:pt idx="3711">
                  <c:v>328.10036000000002</c:v>
                </c:pt>
                <c:pt idx="3712">
                  <c:v>327.95276000000001</c:v>
                </c:pt>
                <c:pt idx="3713">
                  <c:v>327.77384000000001</c:v>
                </c:pt>
                <c:pt idx="3714">
                  <c:v>327.61273999999997</c:v>
                </c:pt>
                <c:pt idx="3715">
                  <c:v>327.47018000000003</c:v>
                </c:pt>
                <c:pt idx="3716">
                  <c:v>327.30817999999999</c:v>
                </c:pt>
                <c:pt idx="3717">
                  <c:v>327.12907999999999</c:v>
                </c:pt>
                <c:pt idx="3718">
                  <c:v>326.97734000000003</c:v>
                </c:pt>
                <c:pt idx="3719">
                  <c:v>326.80975999999998</c:v>
                </c:pt>
                <c:pt idx="3720">
                  <c:v>326.65514000000002</c:v>
                </c:pt>
                <c:pt idx="3721">
                  <c:v>326.52445999999998</c:v>
                </c:pt>
                <c:pt idx="3722">
                  <c:v>326.327</c:v>
                </c:pt>
                <c:pt idx="3723">
                  <c:v>326.17831999999999</c:v>
                </c:pt>
                <c:pt idx="3724">
                  <c:v>326.02460000000002</c:v>
                </c:pt>
                <c:pt idx="3725">
                  <c:v>325.85917999999998</c:v>
                </c:pt>
                <c:pt idx="3726">
                  <c:v>325.69628</c:v>
                </c:pt>
                <c:pt idx="3727">
                  <c:v>325.54291999999998</c:v>
                </c:pt>
                <c:pt idx="3728">
                  <c:v>325.38812000000001</c:v>
                </c:pt>
                <c:pt idx="3729">
                  <c:v>325.2407</c:v>
                </c:pt>
                <c:pt idx="3730">
                  <c:v>325.07258000000002</c:v>
                </c:pt>
                <c:pt idx="3731">
                  <c:v>324.90553999999997</c:v>
                </c:pt>
                <c:pt idx="3732">
                  <c:v>324.75254000000001</c:v>
                </c:pt>
                <c:pt idx="3733">
                  <c:v>324.59611999999998</c:v>
                </c:pt>
                <c:pt idx="3734">
                  <c:v>324.43430000000001</c:v>
                </c:pt>
                <c:pt idx="3735">
                  <c:v>324.27068000000003</c:v>
                </c:pt>
                <c:pt idx="3736">
                  <c:v>324.10705999999999</c:v>
                </c:pt>
                <c:pt idx="3737">
                  <c:v>323.96215999999998</c:v>
                </c:pt>
                <c:pt idx="3738">
                  <c:v>323.80250000000001</c:v>
                </c:pt>
                <c:pt idx="3739">
                  <c:v>323.63941999999997</c:v>
                </c:pt>
                <c:pt idx="3740">
                  <c:v>323.45996000000002</c:v>
                </c:pt>
                <c:pt idx="3741">
                  <c:v>323.30768</c:v>
                </c:pt>
                <c:pt idx="3742">
                  <c:v>323.16890000000001</c:v>
                </c:pt>
                <c:pt idx="3743">
                  <c:v>323.00959999999998</c:v>
                </c:pt>
                <c:pt idx="3744">
                  <c:v>322.84796</c:v>
                </c:pt>
                <c:pt idx="3745">
                  <c:v>322.69801999999999</c:v>
                </c:pt>
                <c:pt idx="3746">
                  <c:v>322.55077999999997</c:v>
                </c:pt>
                <c:pt idx="3747">
                  <c:v>322.39706000000001</c:v>
                </c:pt>
                <c:pt idx="3748">
                  <c:v>322.23343999999997</c:v>
                </c:pt>
                <c:pt idx="3749">
                  <c:v>322.06243999999998</c:v>
                </c:pt>
                <c:pt idx="3750">
                  <c:v>321.8999</c:v>
                </c:pt>
                <c:pt idx="3751">
                  <c:v>321.73484000000002</c:v>
                </c:pt>
                <c:pt idx="3752">
                  <c:v>321.58850000000001</c:v>
                </c:pt>
                <c:pt idx="3753">
                  <c:v>321.43315999999999</c:v>
                </c:pt>
                <c:pt idx="3754">
                  <c:v>321.28447999999997</c:v>
                </c:pt>
                <c:pt idx="3755">
                  <c:v>321.12896000000001</c:v>
                </c:pt>
                <c:pt idx="3756">
                  <c:v>320.97955999999999</c:v>
                </c:pt>
                <c:pt idx="3757">
                  <c:v>320.81738000000001</c:v>
                </c:pt>
                <c:pt idx="3758">
                  <c:v>320.66095999999999</c:v>
                </c:pt>
                <c:pt idx="3759">
                  <c:v>320.50238000000002</c:v>
                </c:pt>
                <c:pt idx="3760">
                  <c:v>320.35892000000001</c:v>
                </c:pt>
                <c:pt idx="3761">
                  <c:v>320.19925999999998</c:v>
                </c:pt>
                <c:pt idx="3762">
                  <c:v>320.0369</c:v>
                </c:pt>
                <c:pt idx="3763">
                  <c:v>319.88677999999999</c:v>
                </c:pt>
                <c:pt idx="3764">
                  <c:v>319.73414000000002</c:v>
                </c:pt>
                <c:pt idx="3765">
                  <c:v>319.58114</c:v>
                </c:pt>
                <c:pt idx="3766">
                  <c:v>319.41986000000003</c:v>
                </c:pt>
                <c:pt idx="3767">
                  <c:v>319.25191999999998</c:v>
                </c:pt>
                <c:pt idx="3768">
                  <c:v>319.10288000000003</c:v>
                </c:pt>
                <c:pt idx="3769">
                  <c:v>318.96553999999998</c:v>
                </c:pt>
                <c:pt idx="3770">
                  <c:v>318.803</c:v>
                </c:pt>
                <c:pt idx="3771">
                  <c:v>318.64783999999997</c:v>
                </c:pt>
                <c:pt idx="3772">
                  <c:v>318.49484000000001</c:v>
                </c:pt>
                <c:pt idx="3773">
                  <c:v>318.32654000000002</c:v>
                </c:pt>
                <c:pt idx="3774">
                  <c:v>318.18182000000002</c:v>
                </c:pt>
                <c:pt idx="3775">
                  <c:v>318.0299</c:v>
                </c:pt>
                <c:pt idx="3776">
                  <c:v>317.87078000000002</c:v>
                </c:pt>
                <c:pt idx="3777">
                  <c:v>317.73541999999998</c:v>
                </c:pt>
                <c:pt idx="3778">
                  <c:v>317.58224000000001</c:v>
                </c:pt>
                <c:pt idx="3779">
                  <c:v>317.42131999999998</c:v>
                </c:pt>
                <c:pt idx="3780">
                  <c:v>317.24491999999998</c:v>
                </c:pt>
                <c:pt idx="3781">
                  <c:v>317.10613999999998</c:v>
                </c:pt>
                <c:pt idx="3782">
                  <c:v>316.95098000000002</c:v>
                </c:pt>
                <c:pt idx="3783">
                  <c:v>316.80842000000001</c:v>
                </c:pt>
                <c:pt idx="3784">
                  <c:v>316.65487999999999</c:v>
                </c:pt>
                <c:pt idx="3785">
                  <c:v>316.46660000000003</c:v>
                </c:pt>
                <c:pt idx="3786">
                  <c:v>316.32188000000002</c:v>
                </c:pt>
                <c:pt idx="3787">
                  <c:v>316.17698000000001</c:v>
                </c:pt>
                <c:pt idx="3788">
                  <c:v>316.02866</c:v>
                </c:pt>
                <c:pt idx="3789">
                  <c:v>315.86576000000002</c:v>
                </c:pt>
                <c:pt idx="3790">
                  <c:v>315.72068000000002</c:v>
                </c:pt>
                <c:pt idx="3791">
                  <c:v>315.57992000000002</c:v>
                </c:pt>
                <c:pt idx="3792">
                  <c:v>315.42061999999999</c:v>
                </c:pt>
                <c:pt idx="3793">
                  <c:v>315.26132000000001</c:v>
                </c:pt>
                <c:pt idx="3794">
                  <c:v>315.09410000000003</c:v>
                </c:pt>
                <c:pt idx="3795">
                  <c:v>314.95154000000002</c:v>
                </c:pt>
                <c:pt idx="3796">
                  <c:v>314.80628000000002</c:v>
                </c:pt>
                <c:pt idx="3797">
                  <c:v>314.64481999999998</c:v>
                </c:pt>
                <c:pt idx="3798">
                  <c:v>314.49470000000002</c:v>
                </c:pt>
                <c:pt idx="3799">
                  <c:v>314.35484000000002</c:v>
                </c:pt>
                <c:pt idx="3800">
                  <c:v>314.19535999999999</c:v>
                </c:pt>
                <c:pt idx="3801">
                  <c:v>314.05333999999999</c:v>
                </c:pt>
                <c:pt idx="3802">
                  <c:v>313.90069999999997</c:v>
                </c:pt>
                <c:pt idx="3803">
                  <c:v>313.7396</c:v>
                </c:pt>
                <c:pt idx="3804">
                  <c:v>313.57274000000001</c:v>
                </c:pt>
                <c:pt idx="3805">
                  <c:v>313.42802</c:v>
                </c:pt>
                <c:pt idx="3806">
                  <c:v>313.28438</c:v>
                </c:pt>
                <c:pt idx="3807">
                  <c:v>313.12831999999997</c:v>
                </c:pt>
                <c:pt idx="3808">
                  <c:v>312.97586000000001</c:v>
                </c:pt>
                <c:pt idx="3809">
                  <c:v>312.82628</c:v>
                </c:pt>
                <c:pt idx="3810">
                  <c:v>312.68281999999999</c:v>
                </c:pt>
                <c:pt idx="3811">
                  <c:v>312.52622000000002</c:v>
                </c:pt>
                <c:pt idx="3812">
                  <c:v>312.37322</c:v>
                </c:pt>
                <c:pt idx="3813">
                  <c:v>312.21301999999997</c:v>
                </c:pt>
                <c:pt idx="3814">
                  <c:v>312.07028000000003</c:v>
                </c:pt>
                <c:pt idx="3815">
                  <c:v>311.92466000000002</c:v>
                </c:pt>
                <c:pt idx="3816">
                  <c:v>311.77346</c:v>
                </c:pt>
                <c:pt idx="3817">
                  <c:v>311.61829999999998</c:v>
                </c:pt>
                <c:pt idx="3818">
                  <c:v>311.47933999999998</c:v>
                </c:pt>
                <c:pt idx="3819">
                  <c:v>311.31374</c:v>
                </c:pt>
                <c:pt idx="3820">
                  <c:v>311.17207999999999</c:v>
                </c:pt>
                <c:pt idx="3821">
                  <c:v>311.02393999999998</c:v>
                </c:pt>
                <c:pt idx="3822">
                  <c:v>310.86518000000001</c:v>
                </c:pt>
                <c:pt idx="3823">
                  <c:v>310.72730000000001</c:v>
                </c:pt>
                <c:pt idx="3824">
                  <c:v>310.55828000000002</c:v>
                </c:pt>
                <c:pt idx="3825">
                  <c:v>310.42021999999997</c:v>
                </c:pt>
                <c:pt idx="3826">
                  <c:v>310.26812000000001</c:v>
                </c:pt>
                <c:pt idx="3827">
                  <c:v>310.12376</c:v>
                </c:pt>
                <c:pt idx="3828">
                  <c:v>309.97651999999999</c:v>
                </c:pt>
                <c:pt idx="3829">
                  <c:v>309.81650000000002</c:v>
                </c:pt>
                <c:pt idx="3830">
                  <c:v>309.65251999999998</c:v>
                </c:pt>
                <c:pt idx="3831">
                  <c:v>309.51391999999998</c:v>
                </c:pt>
                <c:pt idx="3832">
                  <c:v>309.37729999999999</c:v>
                </c:pt>
                <c:pt idx="3833">
                  <c:v>309.23581999999999</c:v>
                </c:pt>
                <c:pt idx="3834">
                  <c:v>309.06932</c:v>
                </c:pt>
                <c:pt idx="3835">
                  <c:v>308.91469999999998</c:v>
                </c:pt>
                <c:pt idx="3836">
                  <c:v>308.77465999999998</c:v>
                </c:pt>
                <c:pt idx="3837">
                  <c:v>308.62418000000002</c:v>
                </c:pt>
                <c:pt idx="3838">
                  <c:v>308.47136</c:v>
                </c:pt>
                <c:pt idx="3839">
                  <c:v>308.30324000000002</c:v>
                </c:pt>
                <c:pt idx="3840">
                  <c:v>308.16986000000003</c:v>
                </c:pt>
                <c:pt idx="3841">
                  <c:v>308.03035999999997</c:v>
                </c:pt>
                <c:pt idx="3842">
                  <c:v>307.88869999999997</c:v>
                </c:pt>
                <c:pt idx="3843">
                  <c:v>307.72868</c:v>
                </c:pt>
                <c:pt idx="3844">
                  <c:v>307.57549999999998</c:v>
                </c:pt>
                <c:pt idx="3845">
                  <c:v>307.44031999999999</c:v>
                </c:pt>
                <c:pt idx="3846">
                  <c:v>307.3064</c:v>
                </c:pt>
                <c:pt idx="3847">
                  <c:v>307.14026000000001</c:v>
                </c:pt>
                <c:pt idx="3848">
                  <c:v>306.98365999999999</c:v>
                </c:pt>
                <c:pt idx="3849">
                  <c:v>306.83839999999998</c:v>
                </c:pt>
                <c:pt idx="3850">
                  <c:v>306.69403999999997</c:v>
                </c:pt>
                <c:pt idx="3851">
                  <c:v>306.55507999999998</c:v>
                </c:pt>
                <c:pt idx="3852">
                  <c:v>306.40640000000002</c:v>
                </c:pt>
                <c:pt idx="3853">
                  <c:v>306.25502</c:v>
                </c:pt>
                <c:pt idx="3854">
                  <c:v>306.10669999999999</c:v>
                </c:pt>
                <c:pt idx="3855">
                  <c:v>305.96053999999998</c:v>
                </c:pt>
                <c:pt idx="3856">
                  <c:v>305.81096000000002</c:v>
                </c:pt>
                <c:pt idx="3857">
                  <c:v>305.65309999999999</c:v>
                </c:pt>
                <c:pt idx="3858">
                  <c:v>305.51990000000001</c:v>
                </c:pt>
                <c:pt idx="3859">
                  <c:v>305.36977999999999</c:v>
                </c:pt>
                <c:pt idx="3860">
                  <c:v>305.23244</c:v>
                </c:pt>
                <c:pt idx="3861">
                  <c:v>305.08375999999998</c:v>
                </c:pt>
                <c:pt idx="3862">
                  <c:v>304.92482000000001</c:v>
                </c:pt>
                <c:pt idx="3863">
                  <c:v>304.78802000000002</c:v>
                </c:pt>
                <c:pt idx="3864">
                  <c:v>304.63502</c:v>
                </c:pt>
                <c:pt idx="3865">
                  <c:v>304.49516</c:v>
                </c:pt>
                <c:pt idx="3866">
                  <c:v>304.32758000000001</c:v>
                </c:pt>
                <c:pt idx="3867">
                  <c:v>304.18916000000002</c:v>
                </c:pt>
                <c:pt idx="3868">
                  <c:v>304.05470000000003</c:v>
                </c:pt>
                <c:pt idx="3869">
                  <c:v>303.91609999999997</c:v>
                </c:pt>
                <c:pt idx="3870">
                  <c:v>303.7604</c:v>
                </c:pt>
                <c:pt idx="3871">
                  <c:v>303.60631999999998</c:v>
                </c:pt>
                <c:pt idx="3872">
                  <c:v>303.46573999999998</c:v>
                </c:pt>
                <c:pt idx="3873">
                  <c:v>303.33181999999999</c:v>
                </c:pt>
                <c:pt idx="3874">
                  <c:v>303.18943999999999</c:v>
                </c:pt>
                <c:pt idx="3875">
                  <c:v>303.02024</c:v>
                </c:pt>
                <c:pt idx="3876">
                  <c:v>302.89154000000002</c:v>
                </c:pt>
                <c:pt idx="3877">
                  <c:v>302.75420000000003</c:v>
                </c:pt>
                <c:pt idx="3878">
                  <c:v>302.60336000000001</c:v>
                </c:pt>
                <c:pt idx="3879">
                  <c:v>302.45323999999999</c:v>
                </c:pt>
                <c:pt idx="3880">
                  <c:v>302.29520000000002</c:v>
                </c:pt>
                <c:pt idx="3881">
                  <c:v>302.16379999999998</c:v>
                </c:pt>
                <c:pt idx="3882">
                  <c:v>302.02033999999998</c:v>
                </c:pt>
                <c:pt idx="3883">
                  <c:v>301.86968000000002</c:v>
                </c:pt>
                <c:pt idx="3884">
                  <c:v>301.71758</c:v>
                </c:pt>
                <c:pt idx="3885">
                  <c:v>301.58006</c:v>
                </c:pt>
                <c:pt idx="3886">
                  <c:v>301.44866000000002</c:v>
                </c:pt>
                <c:pt idx="3887">
                  <c:v>301.30016000000001</c:v>
                </c:pt>
                <c:pt idx="3888">
                  <c:v>301.14571999999998</c:v>
                </c:pt>
                <c:pt idx="3889">
                  <c:v>301.00081999999998</c:v>
                </c:pt>
                <c:pt idx="3890">
                  <c:v>300.86923999999999</c:v>
                </c:pt>
                <c:pt idx="3891">
                  <c:v>300.72469999999998</c:v>
                </c:pt>
                <c:pt idx="3892">
                  <c:v>300.57530000000003</c:v>
                </c:pt>
                <c:pt idx="3893">
                  <c:v>300.42230000000001</c:v>
                </c:pt>
                <c:pt idx="3894">
                  <c:v>300.28658000000001</c:v>
                </c:pt>
                <c:pt idx="3895">
                  <c:v>300.15571999999997</c:v>
                </c:pt>
                <c:pt idx="3896">
                  <c:v>299.99552</c:v>
                </c:pt>
                <c:pt idx="3897">
                  <c:v>299.86214000000001</c:v>
                </c:pt>
                <c:pt idx="3898">
                  <c:v>299.71634</c:v>
                </c:pt>
                <c:pt idx="3899">
                  <c:v>299.58854000000002</c:v>
                </c:pt>
                <c:pt idx="3900">
                  <c:v>299.44058000000001</c:v>
                </c:pt>
                <c:pt idx="3901">
                  <c:v>299.28919999999999</c:v>
                </c:pt>
                <c:pt idx="3902">
                  <c:v>299.12414000000001</c:v>
                </c:pt>
                <c:pt idx="3903">
                  <c:v>298.99130000000002</c:v>
                </c:pt>
                <c:pt idx="3904">
                  <c:v>298.86439999999999</c:v>
                </c:pt>
                <c:pt idx="3905">
                  <c:v>298.71679999999998</c:v>
                </c:pt>
                <c:pt idx="3906">
                  <c:v>298.56290000000001</c:v>
                </c:pt>
                <c:pt idx="3907">
                  <c:v>298.42286000000001</c:v>
                </c:pt>
                <c:pt idx="3908">
                  <c:v>298.28732000000002</c:v>
                </c:pt>
                <c:pt idx="3909">
                  <c:v>298.15159999999997</c:v>
                </c:pt>
                <c:pt idx="3910">
                  <c:v>298.02091999999999</c:v>
                </c:pt>
                <c:pt idx="3911">
                  <c:v>297.87187999999998</c:v>
                </c:pt>
                <c:pt idx="3912">
                  <c:v>297.71906000000001</c:v>
                </c:pt>
                <c:pt idx="3913">
                  <c:v>297.59395999999998</c:v>
                </c:pt>
                <c:pt idx="3914">
                  <c:v>297.46075999999999</c:v>
                </c:pt>
                <c:pt idx="3915">
                  <c:v>297.30092000000002</c:v>
                </c:pt>
                <c:pt idx="3916">
                  <c:v>297.15368000000001</c:v>
                </c:pt>
                <c:pt idx="3917">
                  <c:v>297.041</c:v>
                </c:pt>
                <c:pt idx="3918">
                  <c:v>296.90384</c:v>
                </c:pt>
                <c:pt idx="3919">
                  <c:v>296.74723999999998</c:v>
                </c:pt>
                <c:pt idx="3920">
                  <c:v>296.59028000000001</c:v>
                </c:pt>
                <c:pt idx="3921">
                  <c:v>296.46481999999997</c:v>
                </c:pt>
                <c:pt idx="3922">
                  <c:v>296.32549999999998</c:v>
                </c:pt>
                <c:pt idx="3923">
                  <c:v>296.17934000000002</c:v>
                </c:pt>
                <c:pt idx="3924">
                  <c:v>296.03480000000002</c:v>
                </c:pt>
                <c:pt idx="3925">
                  <c:v>295.90339999999998</c:v>
                </c:pt>
                <c:pt idx="3926">
                  <c:v>295.76443999999998</c:v>
                </c:pt>
                <c:pt idx="3927">
                  <c:v>295.62727999999998</c:v>
                </c:pt>
                <c:pt idx="3928">
                  <c:v>295.48543999999998</c:v>
                </c:pt>
                <c:pt idx="3929">
                  <c:v>295.32866000000001</c:v>
                </c:pt>
                <c:pt idx="3930">
                  <c:v>295.18700000000001</c:v>
                </c:pt>
                <c:pt idx="3931">
                  <c:v>295.06279999999998</c:v>
                </c:pt>
                <c:pt idx="3932">
                  <c:v>294.91088000000002</c:v>
                </c:pt>
                <c:pt idx="3933">
                  <c:v>294.76886000000002</c:v>
                </c:pt>
                <c:pt idx="3934">
                  <c:v>294.62612000000001</c:v>
                </c:pt>
                <c:pt idx="3935">
                  <c:v>294.49687999999998</c:v>
                </c:pt>
                <c:pt idx="3936">
                  <c:v>294.35953999999998</c:v>
                </c:pt>
                <c:pt idx="3937">
                  <c:v>294.21284000000003</c:v>
                </c:pt>
                <c:pt idx="3938">
                  <c:v>294.06290000000001</c:v>
                </c:pt>
                <c:pt idx="3939">
                  <c:v>293.93347999999997</c:v>
                </c:pt>
                <c:pt idx="3940">
                  <c:v>293.79271999999997</c:v>
                </c:pt>
                <c:pt idx="3941">
                  <c:v>293.64350000000002</c:v>
                </c:pt>
                <c:pt idx="3942">
                  <c:v>293.50166000000002</c:v>
                </c:pt>
                <c:pt idx="3943">
                  <c:v>293.37781999999999</c:v>
                </c:pt>
                <c:pt idx="3944">
                  <c:v>293.24354</c:v>
                </c:pt>
                <c:pt idx="3945">
                  <c:v>293.09809999999999</c:v>
                </c:pt>
                <c:pt idx="3946">
                  <c:v>292.95877999999999</c:v>
                </c:pt>
                <c:pt idx="3947">
                  <c:v>292.81225999999998</c:v>
                </c:pt>
                <c:pt idx="3948">
                  <c:v>292.68212</c:v>
                </c:pt>
                <c:pt idx="3949">
                  <c:v>292.54676000000001</c:v>
                </c:pt>
                <c:pt idx="3950">
                  <c:v>292.40186</c:v>
                </c:pt>
                <c:pt idx="3951">
                  <c:v>292.25659999999999</c:v>
                </c:pt>
                <c:pt idx="3952">
                  <c:v>292.12376</c:v>
                </c:pt>
                <c:pt idx="3953">
                  <c:v>292.00693999999999</c:v>
                </c:pt>
                <c:pt idx="3954">
                  <c:v>291.86329999999998</c:v>
                </c:pt>
                <c:pt idx="3955">
                  <c:v>291.71210000000002</c:v>
                </c:pt>
                <c:pt idx="3956">
                  <c:v>291.56378000000001</c:v>
                </c:pt>
                <c:pt idx="3957">
                  <c:v>291.43328000000002</c:v>
                </c:pt>
                <c:pt idx="3958">
                  <c:v>291.30295999999998</c:v>
                </c:pt>
                <c:pt idx="3959">
                  <c:v>291.15517999999997</c:v>
                </c:pt>
                <c:pt idx="3960">
                  <c:v>291.02791999999999</c:v>
                </c:pt>
                <c:pt idx="3961">
                  <c:v>290.88499999999999</c:v>
                </c:pt>
                <c:pt idx="3962">
                  <c:v>290.74892</c:v>
                </c:pt>
                <c:pt idx="3963">
                  <c:v>290.60924</c:v>
                </c:pt>
                <c:pt idx="3964">
                  <c:v>290.4665</c:v>
                </c:pt>
                <c:pt idx="3965">
                  <c:v>290.32772</c:v>
                </c:pt>
                <c:pt idx="3966">
                  <c:v>290.20711999999997</c:v>
                </c:pt>
                <c:pt idx="3967">
                  <c:v>290.06635999999997</c:v>
                </c:pt>
                <c:pt idx="3968">
                  <c:v>289.92595999999998</c:v>
                </c:pt>
                <c:pt idx="3969">
                  <c:v>289.78268000000003</c:v>
                </c:pt>
                <c:pt idx="3970">
                  <c:v>289.64983999999998</c:v>
                </c:pt>
                <c:pt idx="3971">
                  <c:v>289.51862</c:v>
                </c:pt>
                <c:pt idx="3972">
                  <c:v>289.38758000000001</c:v>
                </c:pt>
                <c:pt idx="3973">
                  <c:v>289.23656</c:v>
                </c:pt>
                <c:pt idx="3974">
                  <c:v>289.08553999999998</c:v>
                </c:pt>
                <c:pt idx="3975">
                  <c:v>288.96008</c:v>
                </c:pt>
                <c:pt idx="3976">
                  <c:v>288.83192000000003</c:v>
                </c:pt>
                <c:pt idx="3977">
                  <c:v>288.67424</c:v>
                </c:pt>
                <c:pt idx="3978">
                  <c:v>288.55202000000003</c:v>
                </c:pt>
                <c:pt idx="3979">
                  <c:v>288.42151999999999</c:v>
                </c:pt>
                <c:pt idx="3980">
                  <c:v>288.28129999999999</c:v>
                </c:pt>
                <c:pt idx="3981">
                  <c:v>288.14215999999999</c:v>
                </c:pt>
                <c:pt idx="3982">
                  <c:v>288.00301999999999</c:v>
                </c:pt>
                <c:pt idx="3983">
                  <c:v>287.85127999999997</c:v>
                </c:pt>
                <c:pt idx="3984">
                  <c:v>287.73500000000001</c:v>
                </c:pt>
                <c:pt idx="3985">
                  <c:v>287.62394</c:v>
                </c:pt>
                <c:pt idx="3986">
                  <c:v>287.48894000000001</c:v>
                </c:pt>
                <c:pt idx="3987">
                  <c:v>287.32172000000003</c:v>
                </c:pt>
                <c:pt idx="3988">
                  <c:v>287.19031999999999</c:v>
                </c:pt>
                <c:pt idx="3989">
                  <c:v>287.06252000000001</c:v>
                </c:pt>
                <c:pt idx="3990">
                  <c:v>286.92752000000002</c:v>
                </c:pt>
                <c:pt idx="3991">
                  <c:v>286.79324000000003</c:v>
                </c:pt>
                <c:pt idx="3992">
                  <c:v>286.64348000000001</c:v>
                </c:pt>
                <c:pt idx="3993">
                  <c:v>286.50344000000001</c:v>
                </c:pt>
                <c:pt idx="3994">
                  <c:v>286.38733999999999</c:v>
                </c:pt>
                <c:pt idx="3995">
                  <c:v>286.24639999999999</c:v>
                </c:pt>
                <c:pt idx="3996">
                  <c:v>286.1087</c:v>
                </c:pt>
                <c:pt idx="3997">
                  <c:v>285.97514000000001</c:v>
                </c:pt>
                <c:pt idx="3998">
                  <c:v>285.84661999999997</c:v>
                </c:pt>
                <c:pt idx="3999">
                  <c:v>285.71089999999998</c:v>
                </c:pt>
                <c:pt idx="4000">
                  <c:v>285.57481999999999</c:v>
                </c:pt>
                <c:pt idx="4001">
                  <c:v>285.44306</c:v>
                </c:pt>
                <c:pt idx="4002">
                  <c:v>285.30158</c:v>
                </c:pt>
                <c:pt idx="4003">
                  <c:v>285.17324000000002</c:v>
                </c:pt>
                <c:pt idx="4004">
                  <c:v>285.04453999999998</c:v>
                </c:pt>
                <c:pt idx="4005">
                  <c:v>284.91278</c:v>
                </c:pt>
                <c:pt idx="4006">
                  <c:v>284.77003999999999</c:v>
                </c:pt>
                <c:pt idx="4007">
                  <c:v>284.64584000000002</c:v>
                </c:pt>
                <c:pt idx="4008">
                  <c:v>284.5265</c:v>
                </c:pt>
                <c:pt idx="4009">
                  <c:v>284.37799999999999</c:v>
                </c:pt>
                <c:pt idx="4010">
                  <c:v>284.22877999999997</c:v>
                </c:pt>
                <c:pt idx="4011">
                  <c:v>284.10332</c:v>
                </c:pt>
                <c:pt idx="4012">
                  <c:v>283.98020000000002</c:v>
                </c:pt>
                <c:pt idx="4013">
                  <c:v>283.84393999999998</c:v>
                </c:pt>
                <c:pt idx="4014">
                  <c:v>283.70569999999998</c:v>
                </c:pt>
                <c:pt idx="4015">
                  <c:v>283.56907999999999</c:v>
                </c:pt>
                <c:pt idx="4016">
                  <c:v>283.44074000000001</c:v>
                </c:pt>
                <c:pt idx="4017">
                  <c:v>283.30412000000001</c:v>
                </c:pt>
                <c:pt idx="4018">
                  <c:v>283.16930000000002</c:v>
                </c:pt>
                <c:pt idx="4019">
                  <c:v>283.02440000000001</c:v>
                </c:pt>
                <c:pt idx="4020">
                  <c:v>282.90541999999999</c:v>
                </c:pt>
                <c:pt idx="4021">
                  <c:v>282.78715999999997</c:v>
                </c:pt>
                <c:pt idx="4022">
                  <c:v>282.65845999999999</c:v>
                </c:pt>
                <c:pt idx="4023">
                  <c:v>282.53102000000001</c:v>
                </c:pt>
                <c:pt idx="4024">
                  <c:v>282.40231999999997</c:v>
                </c:pt>
                <c:pt idx="4025">
                  <c:v>282.26929999999999</c:v>
                </c:pt>
                <c:pt idx="4026">
                  <c:v>282.14114000000001</c:v>
                </c:pt>
                <c:pt idx="4027">
                  <c:v>281.99966000000001</c:v>
                </c:pt>
                <c:pt idx="4028">
                  <c:v>281.87383999999997</c:v>
                </c:pt>
                <c:pt idx="4029">
                  <c:v>281.73146000000003</c:v>
                </c:pt>
                <c:pt idx="4030">
                  <c:v>281.60437999999999</c:v>
                </c:pt>
                <c:pt idx="4031">
                  <c:v>281.47424000000001</c:v>
                </c:pt>
                <c:pt idx="4032">
                  <c:v>281.33708000000001</c:v>
                </c:pt>
                <c:pt idx="4033">
                  <c:v>281.20981999999998</c:v>
                </c:pt>
                <c:pt idx="4034">
                  <c:v>281.08706000000001</c:v>
                </c:pt>
                <c:pt idx="4035">
                  <c:v>280.94846000000001</c:v>
                </c:pt>
                <c:pt idx="4036">
                  <c:v>280.81418000000002</c:v>
                </c:pt>
                <c:pt idx="4037">
                  <c:v>280.68133999999998</c:v>
                </c:pt>
                <c:pt idx="4038">
                  <c:v>280.54741999999999</c:v>
                </c:pt>
                <c:pt idx="4039">
                  <c:v>280.43024000000003</c:v>
                </c:pt>
                <c:pt idx="4040">
                  <c:v>280.28912000000003</c:v>
                </c:pt>
                <c:pt idx="4041">
                  <c:v>280.16095999999999</c:v>
                </c:pt>
                <c:pt idx="4042">
                  <c:v>280.03532000000001</c:v>
                </c:pt>
                <c:pt idx="4043">
                  <c:v>279.90158000000002</c:v>
                </c:pt>
                <c:pt idx="4044">
                  <c:v>279.78134</c:v>
                </c:pt>
                <c:pt idx="4045">
                  <c:v>279.64580000000001</c:v>
                </c:pt>
                <c:pt idx="4046">
                  <c:v>279.50702000000001</c:v>
                </c:pt>
                <c:pt idx="4047">
                  <c:v>279.38317999999998</c:v>
                </c:pt>
                <c:pt idx="4048">
                  <c:v>279.25466</c:v>
                </c:pt>
                <c:pt idx="4049">
                  <c:v>279.13028000000003</c:v>
                </c:pt>
                <c:pt idx="4050">
                  <c:v>278.99329999999998</c:v>
                </c:pt>
                <c:pt idx="4051">
                  <c:v>278.86928</c:v>
                </c:pt>
                <c:pt idx="4052">
                  <c:v>278.73986000000002</c:v>
                </c:pt>
                <c:pt idx="4053">
                  <c:v>278.60413999999997</c:v>
                </c:pt>
                <c:pt idx="4054">
                  <c:v>278.46895999999998</c:v>
                </c:pt>
                <c:pt idx="4055">
                  <c:v>278.33593999999999</c:v>
                </c:pt>
                <c:pt idx="4056">
                  <c:v>278.21929999999998</c:v>
                </c:pt>
                <c:pt idx="4057">
                  <c:v>278.10410000000002</c:v>
                </c:pt>
                <c:pt idx="4058">
                  <c:v>277.96856000000002</c:v>
                </c:pt>
                <c:pt idx="4059">
                  <c:v>277.81952000000001</c:v>
                </c:pt>
                <c:pt idx="4060">
                  <c:v>277.69225999999998</c:v>
                </c:pt>
                <c:pt idx="4061">
                  <c:v>277.57976000000002</c:v>
                </c:pt>
                <c:pt idx="4062">
                  <c:v>277.44260000000003</c:v>
                </c:pt>
                <c:pt idx="4063">
                  <c:v>277.30058000000002</c:v>
                </c:pt>
                <c:pt idx="4064">
                  <c:v>277.16863999999998</c:v>
                </c:pt>
                <c:pt idx="4065">
                  <c:v>277.04066</c:v>
                </c:pt>
                <c:pt idx="4066">
                  <c:v>276.92383999999998</c:v>
                </c:pt>
                <c:pt idx="4067">
                  <c:v>276.79748000000001</c:v>
                </c:pt>
                <c:pt idx="4068">
                  <c:v>276.66626000000002</c:v>
                </c:pt>
                <c:pt idx="4069">
                  <c:v>276.54692</c:v>
                </c:pt>
                <c:pt idx="4070">
                  <c:v>276.41642000000002</c:v>
                </c:pt>
                <c:pt idx="4071">
                  <c:v>276.29221999999999</c:v>
                </c:pt>
                <c:pt idx="4072">
                  <c:v>276.17791999999997</c:v>
                </c:pt>
                <c:pt idx="4073">
                  <c:v>276.04561999999999</c:v>
                </c:pt>
                <c:pt idx="4074">
                  <c:v>275.90863999999999</c:v>
                </c:pt>
                <c:pt idx="4075">
                  <c:v>275.79074000000003</c:v>
                </c:pt>
                <c:pt idx="4076">
                  <c:v>275.66492</c:v>
                </c:pt>
                <c:pt idx="4077">
                  <c:v>275.53154000000001</c:v>
                </c:pt>
                <c:pt idx="4078">
                  <c:v>275.38556</c:v>
                </c:pt>
                <c:pt idx="4079">
                  <c:v>275.28746000000001</c:v>
                </c:pt>
                <c:pt idx="4080">
                  <c:v>275.15102000000002</c:v>
                </c:pt>
                <c:pt idx="4081">
                  <c:v>275.00054</c:v>
                </c:pt>
                <c:pt idx="4082">
                  <c:v>274.87490000000003</c:v>
                </c:pt>
                <c:pt idx="4083">
                  <c:v>274.7516</c:v>
                </c:pt>
                <c:pt idx="4084">
                  <c:v>274.63783999999998</c:v>
                </c:pt>
                <c:pt idx="4085">
                  <c:v>274.51112000000001</c:v>
                </c:pt>
                <c:pt idx="4086">
                  <c:v>274.37342000000001</c:v>
                </c:pt>
                <c:pt idx="4087">
                  <c:v>274.25749999999999</c:v>
                </c:pt>
                <c:pt idx="4088">
                  <c:v>274.13132000000002</c:v>
                </c:pt>
                <c:pt idx="4089">
                  <c:v>274.00099999999998</c:v>
                </c:pt>
                <c:pt idx="4090">
                  <c:v>273.86383999999998</c:v>
                </c:pt>
                <c:pt idx="4091">
                  <c:v>273.73712</c:v>
                </c:pt>
                <c:pt idx="4092">
                  <c:v>273.62065999999999</c:v>
                </c:pt>
                <c:pt idx="4093">
                  <c:v>273.50402000000003</c:v>
                </c:pt>
                <c:pt idx="4094">
                  <c:v>273.35660000000001</c:v>
                </c:pt>
                <c:pt idx="4095">
                  <c:v>273.22501999999997</c:v>
                </c:pt>
                <c:pt idx="4096">
                  <c:v>273.11792000000003</c:v>
                </c:pt>
                <c:pt idx="4097">
                  <c:v>272.98759999999999</c:v>
                </c:pt>
                <c:pt idx="4098">
                  <c:v>272.86268000000001</c:v>
                </c:pt>
                <c:pt idx="4099">
                  <c:v>272.74153999999999</c:v>
                </c:pt>
                <c:pt idx="4100">
                  <c:v>272.61410000000001</c:v>
                </c:pt>
                <c:pt idx="4101">
                  <c:v>272.48216000000002</c:v>
                </c:pt>
                <c:pt idx="4102">
                  <c:v>272.363</c:v>
                </c:pt>
                <c:pt idx="4103">
                  <c:v>272.24365999999998</c:v>
                </c:pt>
                <c:pt idx="4104">
                  <c:v>272.12810000000002</c:v>
                </c:pt>
                <c:pt idx="4105">
                  <c:v>271.99004000000002</c:v>
                </c:pt>
                <c:pt idx="4106">
                  <c:v>271.86637999999999</c:v>
                </c:pt>
                <c:pt idx="4107">
                  <c:v>271.74326000000002</c:v>
                </c:pt>
                <c:pt idx="4108">
                  <c:v>271.61491999999998</c:v>
                </c:pt>
                <c:pt idx="4109">
                  <c:v>271.50421999999998</c:v>
                </c:pt>
                <c:pt idx="4110">
                  <c:v>271.36237999999997</c:v>
                </c:pt>
                <c:pt idx="4111">
                  <c:v>271.24088</c:v>
                </c:pt>
                <c:pt idx="4112">
                  <c:v>271.12351999999998</c:v>
                </c:pt>
                <c:pt idx="4113">
                  <c:v>270.98924</c:v>
                </c:pt>
                <c:pt idx="4114">
                  <c:v>270.85406</c:v>
                </c:pt>
                <c:pt idx="4115">
                  <c:v>270.73741999999999</c:v>
                </c:pt>
                <c:pt idx="4116">
                  <c:v>270.64202</c:v>
                </c:pt>
                <c:pt idx="4117">
                  <c:v>270.50558000000001</c:v>
                </c:pt>
                <c:pt idx="4118">
                  <c:v>270.36284000000001</c:v>
                </c:pt>
                <c:pt idx="4119">
                  <c:v>270.23845999999998</c:v>
                </c:pt>
                <c:pt idx="4120">
                  <c:v>270.11984000000001</c:v>
                </c:pt>
                <c:pt idx="4121">
                  <c:v>270.00734</c:v>
                </c:pt>
                <c:pt idx="4122">
                  <c:v>269.86784</c:v>
                </c:pt>
                <c:pt idx="4123">
                  <c:v>269.74939999999998</c:v>
                </c:pt>
                <c:pt idx="4124">
                  <c:v>269.65147999999999</c:v>
                </c:pt>
                <c:pt idx="4125">
                  <c:v>269.52278000000001</c:v>
                </c:pt>
                <c:pt idx="4126">
                  <c:v>269.39641999999998</c:v>
                </c:pt>
                <c:pt idx="4127">
                  <c:v>269.25925999999998</c:v>
                </c:pt>
                <c:pt idx="4128">
                  <c:v>269.14100000000002</c:v>
                </c:pt>
                <c:pt idx="4129">
                  <c:v>269.03120000000001</c:v>
                </c:pt>
                <c:pt idx="4130">
                  <c:v>268.90339999999998</c:v>
                </c:pt>
                <c:pt idx="4131">
                  <c:v>268.7747</c:v>
                </c:pt>
                <c:pt idx="4132">
                  <c:v>268.65410000000003</c:v>
                </c:pt>
                <c:pt idx="4133">
                  <c:v>268.53530000000001</c:v>
                </c:pt>
                <c:pt idx="4134">
                  <c:v>268.41253999999998</c:v>
                </c:pt>
                <c:pt idx="4135">
                  <c:v>268.28077999999999</c:v>
                </c:pt>
                <c:pt idx="4136">
                  <c:v>268.16773999999998</c:v>
                </c:pt>
                <c:pt idx="4137">
                  <c:v>268.04318000000001</c:v>
                </c:pt>
                <c:pt idx="4138">
                  <c:v>267.92599999999999</c:v>
                </c:pt>
                <c:pt idx="4139">
                  <c:v>267.80864000000003</c:v>
                </c:pt>
                <c:pt idx="4140">
                  <c:v>267.67687999999998</c:v>
                </c:pt>
                <c:pt idx="4141">
                  <c:v>267.55988000000002</c:v>
                </c:pt>
                <c:pt idx="4142">
                  <c:v>267.4436</c:v>
                </c:pt>
                <c:pt idx="4143">
                  <c:v>267.31472000000002</c:v>
                </c:pt>
                <c:pt idx="4144">
                  <c:v>267.17899999999997</c:v>
                </c:pt>
                <c:pt idx="4145">
                  <c:v>267.06668000000002</c:v>
                </c:pt>
                <c:pt idx="4146">
                  <c:v>266.95004</c:v>
                </c:pt>
                <c:pt idx="4147">
                  <c:v>266.81</c:v>
                </c:pt>
                <c:pt idx="4148">
                  <c:v>266.68849999999998</c:v>
                </c:pt>
                <c:pt idx="4149">
                  <c:v>266.55763999999999</c:v>
                </c:pt>
                <c:pt idx="4150">
                  <c:v>266.44279999999998</c:v>
                </c:pt>
                <c:pt idx="4151">
                  <c:v>266.33641999999998</c:v>
                </c:pt>
                <c:pt idx="4152">
                  <c:v>266.19961999999998</c:v>
                </c:pt>
                <c:pt idx="4153">
                  <c:v>266.07128</c:v>
                </c:pt>
                <c:pt idx="4154">
                  <c:v>265.95931999999999</c:v>
                </c:pt>
                <c:pt idx="4155">
                  <c:v>265.84267999999997</c:v>
                </c:pt>
                <c:pt idx="4156">
                  <c:v>265.72352000000001</c:v>
                </c:pt>
                <c:pt idx="4157">
                  <c:v>265.59823999999998</c:v>
                </c:pt>
                <c:pt idx="4158">
                  <c:v>265.45765999999998</c:v>
                </c:pt>
                <c:pt idx="4159">
                  <c:v>265.35307999999998</c:v>
                </c:pt>
                <c:pt idx="4160">
                  <c:v>265.25119999999998</c:v>
                </c:pt>
                <c:pt idx="4161">
                  <c:v>265.13168000000002</c:v>
                </c:pt>
                <c:pt idx="4162">
                  <c:v>265.00279999999998</c:v>
                </c:pt>
                <c:pt idx="4163">
                  <c:v>264.86527999999998</c:v>
                </c:pt>
                <c:pt idx="4164">
                  <c:v>264.75475999999998</c:v>
                </c:pt>
                <c:pt idx="4165">
                  <c:v>264.65017999999998</c:v>
                </c:pt>
                <c:pt idx="4166">
                  <c:v>264.51751999999999</c:v>
                </c:pt>
                <c:pt idx="4167">
                  <c:v>264.39332000000002</c:v>
                </c:pt>
                <c:pt idx="4168">
                  <c:v>264.27686</c:v>
                </c:pt>
                <c:pt idx="4169">
                  <c:v>264.15787999999998</c:v>
                </c:pt>
                <c:pt idx="4170">
                  <c:v>264.04610000000002</c:v>
                </c:pt>
                <c:pt idx="4171">
                  <c:v>263.92586</c:v>
                </c:pt>
                <c:pt idx="4172">
                  <c:v>263.79626000000002</c:v>
                </c:pt>
                <c:pt idx="4173">
                  <c:v>263.67259999999999</c:v>
                </c:pt>
                <c:pt idx="4174">
                  <c:v>263.56405999999998</c:v>
                </c:pt>
                <c:pt idx="4175">
                  <c:v>263.45461999999998</c:v>
                </c:pt>
                <c:pt idx="4176">
                  <c:v>263.31979999999999</c:v>
                </c:pt>
                <c:pt idx="4177">
                  <c:v>263.21035999999998</c:v>
                </c:pt>
                <c:pt idx="4178">
                  <c:v>263.10469999999998</c:v>
                </c:pt>
                <c:pt idx="4179">
                  <c:v>262.97798</c:v>
                </c:pt>
                <c:pt idx="4180">
                  <c:v>262.85162000000003</c:v>
                </c:pt>
                <c:pt idx="4181">
                  <c:v>262.72723999999999</c:v>
                </c:pt>
                <c:pt idx="4182">
                  <c:v>262.61005999999998</c:v>
                </c:pt>
                <c:pt idx="4183">
                  <c:v>262.50835999999998</c:v>
                </c:pt>
                <c:pt idx="4184">
                  <c:v>262.39082000000002</c:v>
                </c:pt>
                <c:pt idx="4185">
                  <c:v>262.27021999999999</c:v>
                </c:pt>
                <c:pt idx="4186">
                  <c:v>262.13936000000001</c:v>
                </c:pt>
                <c:pt idx="4187">
                  <c:v>262.02271999999999</c:v>
                </c:pt>
                <c:pt idx="4188">
                  <c:v>261.91237999999998</c:v>
                </c:pt>
                <c:pt idx="4189">
                  <c:v>261.779</c:v>
                </c:pt>
                <c:pt idx="4190">
                  <c:v>261.65983999999997</c:v>
                </c:pt>
                <c:pt idx="4191">
                  <c:v>261.55166000000003</c:v>
                </c:pt>
                <c:pt idx="4192">
                  <c:v>261.44132000000002</c:v>
                </c:pt>
                <c:pt idx="4193">
                  <c:v>261.32053999999999</c:v>
                </c:pt>
                <c:pt idx="4194">
                  <c:v>261.19868000000002</c:v>
                </c:pt>
                <c:pt idx="4195">
                  <c:v>261.08294000000001</c:v>
                </c:pt>
                <c:pt idx="4196">
                  <c:v>260.96863999999999</c:v>
                </c:pt>
                <c:pt idx="4197">
                  <c:v>260.83616000000001</c:v>
                </c:pt>
                <c:pt idx="4198">
                  <c:v>260.73086000000001</c:v>
                </c:pt>
                <c:pt idx="4199">
                  <c:v>260.60935999999998</c:v>
                </c:pt>
                <c:pt idx="4200">
                  <c:v>260.47705999999999</c:v>
                </c:pt>
                <c:pt idx="4201">
                  <c:v>260.3723</c:v>
                </c:pt>
                <c:pt idx="4202">
                  <c:v>260.25008000000003</c:v>
                </c:pt>
                <c:pt idx="4203">
                  <c:v>260.12029999999999</c:v>
                </c:pt>
                <c:pt idx="4204">
                  <c:v>260.00959999999998</c:v>
                </c:pt>
                <c:pt idx="4205">
                  <c:v>259.90357999999998</c:v>
                </c:pt>
                <c:pt idx="4206">
                  <c:v>259.79683999999997</c:v>
                </c:pt>
                <c:pt idx="4207">
                  <c:v>259.69081999999997</c:v>
                </c:pt>
                <c:pt idx="4208">
                  <c:v>259.54538000000002</c:v>
                </c:pt>
                <c:pt idx="4209">
                  <c:v>259.4237</c:v>
                </c:pt>
                <c:pt idx="4210">
                  <c:v>259.31605999999999</c:v>
                </c:pt>
                <c:pt idx="4211">
                  <c:v>259.18502000000001</c:v>
                </c:pt>
                <c:pt idx="4212">
                  <c:v>259.07342</c:v>
                </c:pt>
                <c:pt idx="4213">
                  <c:v>258.97082</c:v>
                </c:pt>
                <c:pt idx="4214">
                  <c:v>258.85993999999999</c:v>
                </c:pt>
                <c:pt idx="4215">
                  <c:v>258.75193999999999</c:v>
                </c:pt>
                <c:pt idx="4216">
                  <c:v>258.63529999999997</c:v>
                </c:pt>
                <c:pt idx="4217">
                  <c:v>258.51308</c:v>
                </c:pt>
                <c:pt idx="4218">
                  <c:v>258.40364</c:v>
                </c:pt>
                <c:pt idx="4219">
                  <c:v>258.28627999999998</c:v>
                </c:pt>
                <c:pt idx="4220">
                  <c:v>258.16622000000001</c:v>
                </c:pt>
                <c:pt idx="4221">
                  <c:v>258.04381999999998</c:v>
                </c:pt>
                <c:pt idx="4222">
                  <c:v>257.92736000000002</c:v>
                </c:pt>
                <c:pt idx="4223">
                  <c:v>257.81216000000001</c:v>
                </c:pt>
                <c:pt idx="4224">
                  <c:v>257.70344</c:v>
                </c:pt>
                <c:pt idx="4225">
                  <c:v>257.58553999999998</c:v>
                </c:pt>
                <c:pt idx="4226">
                  <c:v>257.46368000000001</c:v>
                </c:pt>
                <c:pt idx="4227">
                  <c:v>257.35424</c:v>
                </c:pt>
                <c:pt idx="4228">
                  <c:v>257.2484</c:v>
                </c:pt>
                <c:pt idx="4229">
                  <c:v>257.12222000000003</c:v>
                </c:pt>
                <c:pt idx="4230">
                  <c:v>257.01080000000002</c:v>
                </c:pt>
                <c:pt idx="4231">
                  <c:v>256.88821999999999</c:v>
                </c:pt>
                <c:pt idx="4232">
                  <c:v>256.78021999999999</c:v>
                </c:pt>
                <c:pt idx="4233">
                  <c:v>256.66609999999997</c:v>
                </c:pt>
                <c:pt idx="4234">
                  <c:v>256.54658000000001</c:v>
                </c:pt>
                <c:pt idx="4235">
                  <c:v>256.42039999999997</c:v>
                </c:pt>
                <c:pt idx="4236">
                  <c:v>256.32121999999998</c:v>
                </c:pt>
                <c:pt idx="4237">
                  <c:v>256.21069999999997</c:v>
                </c:pt>
                <c:pt idx="4238">
                  <c:v>256.0874</c:v>
                </c:pt>
                <c:pt idx="4239">
                  <c:v>255.98246</c:v>
                </c:pt>
                <c:pt idx="4240">
                  <c:v>255.87554</c:v>
                </c:pt>
                <c:pt idx="4241">
                  <c:v>255.76321999999999</c:v>
                </c:pt>
                <c:pt idx="4242">
                  <c:v>255.65396000000001</c:v>
                </c:pt>
                <c:pt idx="4243">
                  <c:v>255.51967999999999</c:v>
                </c:pt>
                <c:pt idx="4244">
                  <c:v>255.4016</c:v>
                </c:pt>
                <c:pt idx="4245">
                  <c:v>255.29288</c:v>
                </c:pt>
                <c:pt idx="4246">
                  <c:v>255.17984000000001</c:v>
                </c:pt>
                <c:pt idx="4247">
                  <c:v>255.07436000000001</c:v>
                </c:pt>
                <c:pt idx="4248">
                  <c:v>254.95052000000001</c:v>
                </c:pt>
                <c:pt idx="4249">
                  <c:v>254.83135999999999</c:v>
                </c:pt>
                <c:pt idx="4250">
                  <c:v>254.73038</c:v>
                </c:pt>
                <c:pt idx="4251">
                  <c:v>254.60257999999999</c:v>
                </c:pt>
                <c:pt idx="4252">
                  <c:v>254.4872</c:v>
                </c:pt>
                <c:pt idx="4253">
                  <c:v>254.36822000000001</c:v>
                </c:pt>
                <c:pt idx="4254">
                  <c:v>254.27426</c:v>
                </c:pt>
                <c:pt idx="4255">
                  <c:v>254.16698</c:v>
                </c:pt>
                <c:pt idx="4256">
                  <c:v>254.05358000000001</c:v>
                </c:pt>
                <c:pt idx="4257">
                  <c:v>253.92686</c:v>
                </c:pt>
                <c:pt idx="4258">
                  <c:v>253.81904</c:v>
                </c:pt>
                <c:pt idx="4259">
                  <c:v>253.71428</c:v>
                </c:pt>
                <c:pt idx="4260">
                  <c:v>253.59062</c:v>
                </c:pt>
                <c:pt idx="4261">
                  <c:v>253.48928000000001</c:v>
                </c:pt>
                <c:pt idx="4262">
                  <c:v>253.38344000000001</c:v>
                </c:pt>
                <c:pt idx="4263">
                  <c:v>253.26697999999999</c:v>
                </c:pt>
                <c:pt idx="4264">
                  <c:v>253.14547999999999</c:v>
                </c:pt>
                <c:pt idx="4265">
                  <c:v>253.02704</c:v>
                </c:pt>
                <c:pt idx="4266">
                  <c:v>252.91184000000001</c:v>
                </c:pt>
                <c:pt idx="4267">
                  <c:v>252.80510000000001</c:v>
                </c:pt>
                <c:pt idx="4268">
                  <c:v>252.70106000000001</c:v>
                </c:pt>
                <c:pt idx="4269">
                  <c:v>252.60368</c:v>
                </c:pt>
                <c:pt idx="4270">
                  <c:v>252.48002</c:v>
                </c:pt>
                <c:pt idx="4271">
                  <c:v>252.36464000000001</c:v>
                </c:pt>
                <c:pt idx="4272">
                  <c:v>252.26599999999999</c:v>
                </c:pt>
                <c:pt idx="4273">
                  <c:v>252.1652</c:v>
                </c:pt>
                <c:pt idx="4274">
                  <c:v>252.02984000000001</c:v>
                </c:pt>
                <c:pt idx="4275">
                  <c:v>251.91499999999999</c:v>
                </c:pt>
                <c:pt idx="4276">
                  <c:v>251.81041999999999</c:v>
                </c:pt>
                <c:pt idx="4277">
                  <c:v>251.69612000000001</c:v>
                </c:pt>
                <c:pt idx="4278">
                  <c:v>251.59082000000001</c:v>
                </c:pt>
                <c:pt idx="4279">
                  <c:v>251.48048</c:v>
                </c:pt>
                <c:pt idx="4280">
                  <c:v>251.35952</c:v>
                </c:pt>
                <c:pt idx="4281">
                  <c:v>251.24809999999999</c:v>
                </c:pt>
                <c:pt idx="4282">
                  <c:v>251.1635</c:v>
                </c:pt>
                <c:pt idx="4283">
                  <c:v>251.05027999999999</c:v>
                </c:pt>
                <c:pt idx="4284">
                  <c:v>250.93021999999999</c:v>
                </c:pt>
                <c:pt idx="4285">
                  <c:v>250.81322</c:v>
                </c:pt>
                <c:pt idx="4286">
                  <c:v>250.71997999999999</c:v>
                </c:pt>
                <c:pt idx="4287">
                  <c:v>250.60082</c:v>
                </c:pt>
                <c:pt idx="4288">
                  <c:v>250.4804</c:v>
                </c:pt>
                <c:pt idx="4289">
                  <c:v>250.36340000000001</c:v>
                </c:pt>
                <c:pt idx="4290">
                  <c:v>250.25828000000001</c:v>
                </c:pt>
                <c:pt idx="4291">
                  <c:v>250.16504</c:v>
                </c:pt>
                <c:pt idx="4292">
                  <c:v>250.05253999999999</c:v>
                </c:pt>
                <c:pt idx="4293">
                  <c:v>249.93104</c:v>
                </c:pt>
                <c:pt idx="4294">
                  <c:v>249.82808</c:v>
                </c:pt>
                <c:pt idx="4295">
                  <c:v>249.71917999999999</c:v>
                </c:pt>
                <c:pt idx="4296">
                  <c:v>249.60632000000001</c:v>
                </c:pt>
                <c:pt idx="4297">
                  <c:v>249.50048000000001</c:v>
                </c:pt>
                <c:pt idx="4298">
                  <c:v>249.38762</c:v>
                </c:pt>
                <c:pt idx="4299">
                  <c:v>249.28178</c:v>
                </c:pt>
                <c:pt idx="4300">
                  <c:v>249.16820000000001</c:v>
                </c:pt>
                <c:pt idx="4301">
                  <c:v>249.06505999999999</c:v>
                </c:pt>
                <c:pt idx="4302">
                  <c:v>248.93528000000001</c:v>
                </c:pt>
                <c:pt idx="4303">
                  <c:v>248.83178000000001</c:v>
                </c:pt>
                <c:pt idx="4304">
                  <c:v>248.72234</c:v>
                </c:pt>
                <c:pt idx="4305">
                  <c:v>248.60875999999999</c:v>
                </c:pt>
                <c:pt idx="4306">
                  <c:v>248.50922</c:v>
                </c:pt>
                <c:pt idx="4307">
                  <c:v>248.3843</c:v>
                </c:pt>
                <c:pt idx="4308">
                  <c:v>248.27701999999999</c:v>
                </c:pt>
                <c:pt idx="4309">
                  <c:v>248.17045999999999</c:v>
                </c:pt>
                <c:pt idx="4310">
                  <c:v>248.06966</c:v>
                </c:pt>
                <c:pt idx="4311">
                  <c:v>247.95194000000001</c:v>
                </c:pt>
                <c:pt idx="4312">
                  <c:v>247.84178</c:v>
                </c:pt>
                <c:pt idx="4313">
                  <c:v>247.75394</c:v>
                </c:pt>
                <c:pt idx="4314">
                  <c:v>247.64107999999999</c:v>
                </c:pt>
                <c:pt idx="4315">
                  <c:v>247.53829999999999</c:v>
                </c:pt>
                <c:pt idx="4316">
                  <c:v>247.42616000000001</c:v>
                </c:pt>
                <c:pt idx="4317">
                  <c:v>247.32176000000001</c:v>
                </c:pt>
                <c:pt idx="4318">
                  <c:v>247.22131999999999</c:v>
                </c:pt>
                <c:pt idx="4319">
                  <c:v>247.10666000000001</c:v>
                </c:pt>
                <c:pt idx="4320">
                  <c:v>246.99722</c:v>
                </c:pt>
                <c:pt idx="4321">
                  <c:v>246.88669999999999</c:v>
                </c:pt>
                <c:pt idx="4322">
                  <c:v>246.78049999999999</c:v>
                </c:pt>
                <c:pt idx="4323">
                  <c:v>246.67843999999999</c:v>
                </c:pt>
                <c:pt idx="4324">
                  <c:v>246.56270000000001</c:v>
                </c:pt>
                <c:pt idx="4325">
                  <c:v>246.44641999999999</c:v>
                </c:pt>
                <c:pt idx="4326">
                  <c:v>246.34886</c:v>
                </c:pt>
                <c:pt idx="4327">
                  <c:v>246.24392</c:v>
                </c:pt>
                <c:pt idx="4328">
                  <c:v>246.14096000000001</c:v>
                </c:pt>
                <c:pt idx="4329">
                  <c:v>246.0299</c:v>
                </c:pt>
                <c:pt idx="4330">
                  <c:v>245.91506000000001</c:v>
                </c:pt>
                <c:pt idx="4331">
                  <c:v>245.822</c:v>
                </c:pt>
                <c:pt idx="4332">
                  <c:v>245.71832000000001</c:v>
                </c:pt>
                <c:pt idx="4333">
                  <c:v>245.60275999999999</c:v>
                </c:pt>
                <c:pt idx="4334">
                  <c:v>245.48756</c:v>
                </c:pt>
                <c:pt idx="4335">
                  <c:v>245.38766000000001</c:v>
                </c:pt>
                <c:pt idx="4336">
                  <c:v>245.29262</c:v>
                </c:pt>
                <c:pt idx="4337">
                  <c:v>245.18588</c:v>
                </c:pt>
                <c:pt idx="4338">
                  <c:v>245.07445999999999</c:v>
                </c:pt>
                <c:pt idx="4339">
                  <c:v>244.9778</c:v>
                </c:pt>
                <c:pt idx="4340">
                  <c:v>244.86241999999999</c:v>
                </c:pt>
                <c:pt idx="4341">
                  <c:v>244.75424000000001</c:v>
                </c:pt>
                <c:pt idx="4342">
                  <c:v>244.63238000000001</c:v>
                </c:pt>
                <c:pt idx="4343">
                  <c:v>244.52348000000001</c:v>
                </c:pt>
                <c:pt idx="4344">
                  <c:v>244.42952</c:v>
                </c:pt>
                <c:pt idx="4345">
                  <c:v>244.31953999999999</c:v>
                </c:pt>
                <c:pt idx="4346">
                  <c:v>244.20938000000001</c:v>
                </c:pt>
                <c:pt idx="4347">
                  <c:v>244.10408000000001</c:v>
                </c:pt>
                <c:pt idx="4348">
                  <c:v>243.99572000000001</c:v>
                </c:pt>
                <c:pt idx="4349">
                  <c:v>243.90248</c:v>
                </c:pt>
                <c:pt idx="4350">
                  <c:v>243.78908000000001</c:v>
                </c:pt>
                <c:pt idx="4351">
                  <c:v>243.68989999999999</c:v>
                </c:pt>
                <c:pt idx="4352">
                  <c:v>243.58496</c:v>
                </c:pt>
                <c:pt idx="4353">
                  <c:v>243.48596000000001</c:v>
                </c:pt>
                <c:pt idx="4354">
                  <c:v>243.38012000000001</c:v>
                </c:pt>
                <c:pt idx="4355">
                  <c:v>243.27248</c:v>
                </c:pt>
                <c:pt idx="4356">
                  <c:v>243.16304</c:v>
                </c:pt>
                <c:pt idx="4357">
                  <c:v>243.06134</c:v>
                </c:pt>
                <c:pt idx="4358">
                  <c:v>242.96755999999999</c:v>
                </c:pt>
                <c:pt idx="4359">
                  <c:v>242.85865999999999</c:v>
                </c:pt>
                <c:pt idx="4360">
                  <c:v>242.75407999999999</c:v>
                </c:pt>
                <c:pt idx="4361">
                  <c:v>242.63455999999999</c:v>
                </c:pt>
                <c:pt idx="4362">
                  <c:v>242.54419999999999</c:v>
                </c:pt>
                <c:pt idx="4363">
                  <c:v>242.43997999999999</c:v>
                </c:pt>
                <c:pt idx="4364">
                  <c:v>242.32208</c:v>
                </c:pt>
                <c:pt idx="4365">
                  <c:v>242.21678</c:v>
                </c:pt>
                <c:pt idx="4366">
                  <c:v>242.12858</c:v>
                </c:pt>
                <c:pt idx="4367">
                  <c:v>242.0213</c:v>
                </c:pt>
                <c:pt idx="4368">
                  <c:v>241.91726</c:v>
                </c:pt>
                <c:pt idx="4369">
                  <c:v>241.82185999999999</c:v>
                </c:pt>
                <c:pt idx="4370">
                  <c:v>241.69478000000001</c:v>
                </c:pt>
                <c:pt idx="4371">
                  <c:v>241.60352</c:v>
                </c:pt>
                <c:pt idx="4372">
                  <c:v>241.50362000000001</c:v>
                </c:pt>
                <c:pt idx="4373">
                  <c:v>241.39957999999999</c:v>
                </c:pt>
                <c:pt idx="4374">
                  <c:v>241.2833</c:v>
                </c:pt>
                <c:pt idx="4375">
                  <c:v>241.16900000000001</c:v>
                </c:pt>
                <c:pt idx="4376">
                  <c:v>241.07396</c:v>
                </c:pt>
                <c:pt idx="4377">
                  <c:v>240.98504</c:v>
                </c:pt>
                <c:pt idx="4378">
                  <c:v>240.87685999999999</c:v>
                </c:pt>
                <c:pt idx="4379">
                  <c:v>240.75193999999999</c:v>
                </c:pt>
                <c:pt idx="4380">
                  <c:v>240.65654000000001</c:v>
                </c:pt>
                <c:pt idx="4381">
                  <c:v>240.56168</c:v>
                </c:pt>
                <c:pt idx="4382">
                  <c:v>240.46807999999999</c:v>
                </c:pt>
                <c:pt idx="4383">
                  <c:v>240.35198</c:v>
                </c:pt>
                <c:pt idx="4384">
                  <c:v>240.25640000000001</c:v>
                </c:pt>
                <c:pt idx="4385">
                  <c:v>240.15866</c:v>
                </c:pt>
                <c:pt idx="4386">
                  <c:v>240.04544000000001</c:v>
                </c:pt>
                <c:pt idx="4387">
                  <c:v>239.93114</c:v>
                </c:pt>
                <c:pt idx="4388">
                  <c:v>239.82259999999999</c:v>
                </c:pt>
                <c:pt idx="4389">
                  <c:v>239.73115999999999</c:v>
                </c:pt>
                <c:pt idx="4390">
                  <c:v>239.64691999999999</c:v>
                </c:pt>
                <c:pt idx="4391">
                  <c:v>239.55026000000001</c:v>
                </c:pt>
                <c:pt idx="4392">
                  <c:v>239.43038000000001</c:v>
                </c:pt>
                <c:pt idx="4393">
                  <c:v>239.31932</c:v>
                </c:pt>
                <c:pt idx="4394">
                  <c:v>239.2304</c:v>
                </c:pt>
                <c:pt idx="4395">
                  <c:v>239.13427999999999</c:v>
                </c:pt>
                <c:pt idx="4396">
                  <c:v>239.03077999999999</c:v>
                </c:pt>
                <c:pt idx="4397">
                  <c:v>238.91414</c:v>
                </c:pt>
                <c:pt idx="4398">
                  <c:v>238.81801999999999</c:v>
                </c:pt>
                <c:pt idx="4399">
                  <c:v>238.71469999999999</c:v>
                </c:pt>
                <c:pt idx="4400">
                  <c:v>238.60651999999999</c:v>
                </c:pt>
                <c:pt idx="4401">
                  <c:v>238.50734</c:v>
                </c:pt>
                <c:pt idx="4402">
                  <c:v>238.40888000000001</c:v>
                </c:pt>
                <c:pt idx="4403">
                  <c:v>238.30789999999999</c:v>
                </c:pt>
                <c:pt idx="4404">
                  <c:v>238.20223999999999</c:v>
                </c:pt>
                <c:pt idx="4405">
                  <c:v>238.10234</c:v>
                </c:pt>
                <c:pt idx="4406">
                  <c:v>238.00765999999999</c:v>
                </c:pt>
                <c:pt idx="4407">
                  <c:v>237.91046</c:v>
                </c:pt>
                <c:pt idx="4408">
                  <c:v>237.80678</c:v>
                </c:pt>
                <c:pt idx="4409">
                  <c:v>237.69914</c:v>
                </c:pt>
                <c:pt idx="4410">
                  <c:v>237.58304000000001</c:v>
                </c:pt>
                <c:pt idx="4411">
                  <c:v>237.48584</c:v>
                </c:pt>
                <c:pt idx="4412">
                  <c:v>237.39854</c:v>
                </c:pt>
                <c:pt idx="4413">
                  <c:v>237.29918000000001</c:v>
                </c:pt>
                <c:pt idx="4414">
                  <c:v>237.18595999999999</c:v>
                </c:pt>
                <c:pt idx="4415">
                  <c:v>237.08732000000001</c:v>
                </c:pt>
                <c:pt idx="4416">
                  <c:v>236.98598000000001</c:v>
                </c:pt>
                <c:pt idx="4417">
                  <c:v>236.87924000000001</c:v>
                </c:pt>
                <c:pt idx="4418">
                  <c:v>236.77610000000001</c:v>
                </c:pt>
                <c:pt idx="4419">
                  <c:v>236.66630000000001</c:v>
                </c:pt>
                <c:pt idx="4420">
                  <c:v>236.57071999999999</c:v>
                </c:pt>
                <c:pt idx="4421">
                  <c:v>236.48071999999999</c:v>
                </c:pt>
                <c:pt idx="4422">
                  <c:v>236.38298</c:v>
                </c:pt>
                <c:pt idx="4423">
                  <c:v>236.28002000000001</c:v>
                </c:pt>
                <c:pt idx="4424">
                  <c:v>236.16716</c:v>
                </c:pt>
                <c:pt idx="4425">
                  <c:v>236.08526000000001</c:v>
                </c:pt>
                <c:pt idx="4426">
                  <c:v>235.98751999999999</c:v>
                </c:pt>
                <c:pt idx="4427">
                  <c:v>235.88672</c:v>
                </c:pt>
                <c:pt idx="4428">
                  <c:v>235.78934000000001</c:v>
                </c:pt>
                <c:pt idx="4429">
                  <c:v>235.68584000000001</c:v>
                </c:pt>
                <c:pt idx="4430">
                  <c:v>235.57928000000001</c:v>
                </c:pt>
                <c:pt idx="4431">
                  <c:v>235.47775999999999</c:v>
                </c:pt>
                <c:pt idx="4432">
                  <c:v>235.3784</c:v>
                </c:pt>
                <c:pt idx="4433">
                  <c:v>235.27742000000001</c:v>
                </c:pt>
                <c:pt idx="4434">
                  <c:v>235.18165999999999</c:v>
                </c:pt>
                <c:pt idx="4435">
                  <c:v>235.08446000000001</c:v>
                </c:pt>
                <c:pt idx="4436">
                  <c:v>234.97682</c:v>
                </c:pt>
                <c:pt idx="4437">
                  <c:v>234.8708</c:v>
                </c:pt>
                <c:pt idx="4438">
                  <c:v>234.78026</c:v>
                </c:pt>
                <c:pt idx="4439">
                  <c:v>234.70196000000001</c:v>
                </c:pt>
                <c:pt idx="4440">
                  <c:v>234.58892</c:v>
                </c:pt>
                <c:pt idx="4441">
                  <c:v>234.47893999999999</c:v>
                </c:pt>
                <c:pt idx="4442">
                  <c:v>234.37381999999999</c:v>
                </c:pt>
                <c:pt idx="4443">
                  <c:v>234.26725999999999</c:v>
                </c:pt>
                <c:pt idx="4444">
                  <c:v>234.18554</c:v>
                </c:pt>
                <c:pt idx="4445">
                  <c:v>234.07988</c:v>
                </c:pt>
                <c:pt idx="4446">
                  <c:v>233.97188</c:v>
                </c:pt>
                <c:pt idx="4447">
                  <c:v>233.88278</c:v>
                </c:pt>
                <c:pt idx="4448">
                  <c:v>233.78216</c:v>
                </c:pt>
                <c:pt idx="4449">
                  <c:v>233.69324</c:v>
                </c:pt>
                <c:pt idx="4450">
                  <c:v>233.58956000000001</c:v>
                </c:pt>
                <c:pt idx="4451">
                  <c:v>233.47507999999999</c:v>
                </c:pt>
                <c:pt idx="4452">
                  <c:v>233.38777999999999</c:v>
                </c:pt>
                <c:pt idx="4453">
                  <c:v>233.28842</c:v>
                </c:pt>
                <c:pt idx="4454">
                  <c:v>233.20490000000001</c:v>
                </c:pt>
                <c:pt idx="4455">
                  <c:v>233.08987999999999</c:v>
                </c:pt>
                <c:pt idx="4456">
                  <c:v>232.97126</c:v>
                </c:pt>
                <c:pt idx="4457">
                  <c:v>232.88648000000001</c:v>
                </c:pt>
                <c:pt idx="4458">
                  <c:v>232.80871999999999</c:v>
                </c:pt>
                <c:pt idx="4459">
                  <c:v>232.70233999999999</c:v>
                </c:pt>
                <c:pt idx="4460">
                  <c:v>232.59289999999999</c:v>
                </c:pt>
                <c:pt idx="4461">
                  <c:v>232.50452000000001</c:v>
                </c:pt>
                <c:pt idx="4462">
                  <c:v>232.40534</c:v>
                </c:pt>
                <c:pt idx="4463">
                  <c:v>232.30616000000001</c:v>
                </c:pt>
                <c:pt idx="4464">
                  <c:v>232.19942</c:v>
                </c:pt>
                <c:pt idx="4465">
                  <c:v>232.10996</c:v>
                </c:pt>
                <c:pt idx="4466">
                  <c:v>232.02428</c:v>
                </c:pt>
                <c:pt idx="4467">
                  <c:v>231.92563999999999</c:v>
                </c:pt>
                <c:pt idx="4468">
                  <c:v>231.82772</c:v>
                </c:pt>
                <c:pt idx="4469">
                  <c:v>231.71449999999999</c:v>
                </c:pt>
                <c:pt idx="4470">
                  <c:v>231.62054000000001</c:v>
                </c:pt>
                <c:pt idx="4471">
                  <c:v>231.5309</c:v>
                </c:pt>
                <c:pt idx="4472">
                  <c:v>231.44576000000001</c:v>
                </c:pt>
                <c:pt idx="4473">
                  <c:v>231.34172000000001</c:v>
                </c:pt>
                <c:pt idx="4474">
                  <c:v>231.24055999999999</c:v>
                </c:pt>
                <c:pt idx="4475">
                  <c:v>231.13903999999999</c:v>
                </c:pt>
                <c:pt idx="4476">
                  <c:v>231.03572</c:v>
                </c:pt>
                <c:pt idx="4477">
                  <c:v>230.93168</c:v>
                </c:pt>
                <c:pt idx="4478">
                  <c:v>230.83250000000001</c:v>
                </c:pt>
                <c:pt idx="4479">
                  <c:v>230.73403999999999</c:v>
                </c:pt>
                <c:pt idx="4480">
                  <c:v>230.63648000000001</c:v>
                </c:pt>
                <c:pt idx="4481">
                  <c:v>230.55619999999999</c:v>
                </c:pt>
                <c:pt idx="4482">
                  <c:v>230.46062000000001</c:v>
                </c:pt>
                <c:pt idx="4483">
                  <c:v>230.36557999999999</c:v>
                </c:pt>
                <c:pt idx="4484">
                  <c:v>230.26045999999999</c:v>
                </c:pt>
                <c:pt idx="4485">
                  <c:v>230.17135999999999</c:v>
                </c:pt>
                <c:pt idx="4486">
                  <c:v>230.07704000000001</c:v>
                </c:pt>
                <c:pt idx="4487">
                  <c:v>229.97713999999999</c:v>
                </c:pt>
                <c:pt idx="4488">
                  <c:v>229.89686</c:v>
                </c:pt>
                <c:pt idx="4489">
                  <c:v>229.80362</c:v>
                </c:pt>
                <c:pt idx="4490">
                  <c:v>229.69255999999999</c:v>
                </c:pt>
                <c:pt idx="4491">
                  <c:v>229.595</c:v>
                </c:pt>
                <c:pt idx="4492">
                  <c:v>229.51723999999999</c:v>
                </c:pt>
                <c:pt idx="4493">
                  <c:v>229.43353999999999</c:v>
                </c:pt>
                <c:pt idx="4494">
                  <c:v>229.33346</c:v>
                </c:pt>
                <c:pt idx="4495">
                  <c:v>229.2269</c:v>
                </c:pt>
                <c:pt idx="4496">
                  <c:v>229.1198</c:v>
                </c:pt>
                <c:pt idx="4497">
                  <c:v>229.02224000000001</c:v>
                </c:pt>
                <c:pt idx="4498">
                  <c:v>228.93889999999999</c:v>
                </c:pt>
                <c:pt idx="4499">
                  <c:v>228.83233999999999</c:v>
                </c:pt>
                <c:pt idx="4500">
                  <c:v>228.74323999999999</c:v>
                </c:pt>
                <c:pt idx="4501">
                  <c:v>228.65773999999999</c:v>
                </c:pt>
                <c:pt idx="4502">
                  <c:v>228.56648000000001</c:v>
                </c:pt>
                <c:pt idx="4503">
                  <c:v>228.45704000000001</c:v>
                </c:pt>
                <c:pt idx="4504">
                  <c:v>228.35066</c:v>
                </c:pt>
                <c:pt idx="4505">
                  <c:v>228.24968000000001</c:v>
                </c:pt>
                <c:pt idx="4506">
                  <c:v>228.16958</c:v>
                </c:pt>
                <c:pt idx="4507">
                  <c:v>228.09002000000001</c:v>
                </c:pt>
                <c:pt idx="4508">
                  <c:v>227.99552</c:v>
                </c:pt>
                <c:pt idx="4509">
                  <c:v>227.89238</c:v>
                </c:pt>
                <c:pt idx="4510">
                  <c:v>227.80274</c:v>
                </c:pt>
                <c:pt idx="4511">
                  <c:v>227.70050000000001</c:v>
                </c:pt>
                <c:pt idx="4512">
                  <c:v>227.60167999999999</c:v>
                </c:pt>
                <c:pt idx="4513">
                  <c:v>227.50358</c:v>
                </c:pt>
                <c:pt idx="4514">
                  <c:v>227.4179</c:v>
                </c:pt>
                <c:pt idx="4515">
                  <c:v>227.31728000000001</c:v>
                </c:pt>
                <c:pt idx="4516">
                  <c:v>227.23070000000001</c:v>
                </c:pt>
                <c:pt idx="4517">
                  <c:v>227.13566</c:v>
                </c:pt>
                <c:pt idx="4518">
                  <c:v>227.04476</c:v>
                </c:pt>
                <c:pt idx="4519">
                  <c:v>226.93585999999999</c:v>
                </c:pt>
                <c:pt idx="4520">
                  <c:v>226.84172000000001</c:v>
                </c:pt>
                <c:pt idx="4521">
                  <c:v>226.75963999999999</c:v>
                </c:pt>
                <c:pt idx="4522">
                  <c:v>226.65505999999999</c:v>
                </c:pt>
                <c:pt idx="4523">
                  <c:v>226.55155999999999</c:v>
                </c:pt>
                <c:pt idx="4524">
                  <c:v>226.46227999999999</c:v>
                </c:pt>
                <c:pt idx="4525">
                  <c:v>226.37497999999999</c:v>
                </c:pt>
                <c:pt idx="4526">
                  <c:v>226.28156000000001</c:v>
                </c:pt>
                <c:pt idx="4527">
                  <c:v>226.19066000000001</c:v>
                </c:pt>
                <c:pt idx="4528">
                  <c:v>226.10192000000001</c:v>
                </c:pt>
                <c:pt idx="4529">
                  <c:v>225.99806000000001</c:v>
                </c:pt>
                <c:pt idx="4530">
                  <c:v>225.91795999999999</c:v>
                </c:pt>
                <c:pt idx="4531">
                  <c:v>225.81752</c:v>
                </c:pt>
                <c:pt idx="4532">
                  <c:v>225.70196000000001</c:v>
                </c:pt>
                <c:pt idx="4533">
                  <c:v>225.62492</c:v>
                </c:pt>
                <c:pt idx="4534">
                  <c:v>225.54050000000001</c:v>
                </c:pt>
                <c:pt idx="4535">
                  <c:v>225.44347999999999</c:v>
                </c:pt>
                <c:pt idx="4536">
                  <c:v>225.33206000000001</c:v>
                </c:pt>
                <c:pt idx="4537">
                  <c:v>225.2363</c:v>
                </c:pt>
                <c:pt idx="4538">
                  <c:v>225.14954</c:v>
                </c:pt>
                <c:pt idx="4539">
                  <c:v>225.05575999999999</c:v>
                </c:pt>
                <c:pt idx="4540">
                  <c:v>224.97818000000001</c:v>
                </c:pt>
                <c:pt idx="4541">
                  <c:v>224.88242</c:v>
                </c:pt>
                <c:pt idx="4542">
                  <c:v>224.78504000000001</c:v>
                </c:pt>
                <c:pt idx="4543">
                  <c:v>224.69324</c:v>
                </c:pt>
                <c:pt idx="4544">
                  <c:v>224.59639999999999</c:v>
                </c:pt>
                <c:pt idx="4545">
                  <c:v>224.49343999999999</c:v>
                </c:pt>
                <c:pt idx="4546">
                  <c:v>224.41064</c:v>
                </c:pt>
                <c:pt idx="4547">
                  <c:v>224.32730000000001</c:v>
                </c:pt>
                <c:pt idx="4548">
                  <c:v>224.22470000000001</c:v>
                </c:pt>
                <c:pt idx="4549">
                  <c:v>224.12119999999999</c:v>
                </c:pt>
                <c:pt idx="4550">
                  <c:v>224.02742000000001</c:v>
                </c:pt>
                <c:pt idx="4551">
                  <c:v>223.94246000000001</c:v>
                </c:pt>
                <c:pt idx="4552">
                  <c:v>223.85318000000001</c:v>
                </c:pt>
                <c:pt idx="4553">
                  <c:v>223.76336000000001</c:v>
                </c:pt>
                <c:pt idx="4554">
                  <c:v>223.67354</c:v>
                </c:pt>
                <c:pt idx="4555">
                  <c:v>223.58156</c:v>
                </c:pt>
                <c:pt idx="4556">
                  <c:v>223.49606</c:v>
                </c:pt>
                <c:pt idx="4557">
                  <c:v>223.40083999999999</c:v>
                </c:pt>
                <c:pt idx="4558">
                  <c:v>223.30274</c:v>
                </c:pt>
                <c:pt idx="4559">
                  <c:v>223.19924</c:v>
                </c:pt>
                <c:pt idx="4560">
                  <c:v>223.1114</c:v>
                </c:pt>
                <c:pt idx="4561">
                  <c:v>223.02878000000001</c:v>
                </c:pt>
                <c:pt idx="4562">
                  <c:v>222.93374</c:v>
                </c:pt>
                <c:pt idx="4563">
                  <c:v>222.82538</c:v>
                </c:pt>
                <c:pt idx="4564">
                  <c:v>222.74042</c:v>
                </c:pt>
                <c:pt idx="4565">
                  <c:v>222.67526000000001</c:v>
                </c:pt>
                <c:pt idx="4566">
                  <c:v>222.57859999999999</c:v>
                </c:pt>
                <c:pt idx="4567">
                  <c:v>222.48428000000001</c:v>
                </c:pt>
                <c:pt idx="4568">
                  <c:v>222.386</c:v>
                </c:pt>
                <c:pt idx="4569">
                  <c:v>222.28880000000001</c:v>
                </c:pt>
                <c:pt idx="4570">
                  <c:v>222.22148000000001</c:v>
                </c:pt>
                <c:pt idx="4571">
                  <c:v>222.1223</c:v>
                </c:pt>
                <c:pt idx="4572">
                  <c:v>222.03085999999999</c:v>
                </c:pt>
                <c:pt idx="4573">
                  <c:v>221.93294</c:v>
                </c:pt>
                <c:pt idx="4574">
                  <c:v>221.85337999999999</c:v>
                </c:pt>
                <c:pt idx="4575">
                  <c:v>221.74646000000001</c:v>
                </c:pt>
                <c:pt idx="4576">
                  <c:v>221.66059999999999</c:v>
                </c:pt>
                <c:pt idx="4577">
                  <c:v>221.56772000000001</c:v>
                </c:pt>
                <c:pt idx="4578">
                  <c:v>221.48186000000001</c:v>
                </c:pt>
                <c:pt idx="4579">
                  <c:v>221.40626</c:v>
                </c:pt>
                <c:pt idx="4580">
                  <c:v>221.32220000000001</c:v>
                </c:pt>
                <c:pt idx="4581">
                  <c:v>221.20196000000001</c:v>
                </c:pt>
                <c:pt idx="4582">
                  <c:v>221.10097999999999</c:v>
                </c:pt>
                <c:pt idx="4583">
                  <c:v>221.03276</c:v>
                </c:pt>
                <c:pt idx="4584">
                  <c:v>220.95805999999999</c:v>
                </c:pt>
                <c:pt idx="4585">
                  <c:v>220.86698000000001</c:v>
                </c:pt>
                <c:pt idx="4586">
                  <c:v>220.76024000000001</c:v>
                </c:pt>
                <c:pt idx="4587">
                  <c:v>220.68248</c:v>
                </c:pt>
                <c:pt idx="4588">
                  <c:v>220.59284</c:v>
                </c:pt>
                <c:pt idx="4589">
                  <c:v>220.49348000000001</c:v>
                </c:pt>
                <c:pt idx="4590">
                  <c:v>220.39088000000001</c:v>
                </c:pt>
                <c:pt idx="4591">
                  <c:v>220.30358000000001</c:v>
                </c:pt>
                <c:pt idx="4592">
                  <c:v>220.22762</c:v>
                </c:pt>
                <c:pt idx="4593">
                  <c:v>220.13329999999999</c:v>
                </c:pt>
                <c:pt idx="4594">
                  <c:v>220.04383999999999</c:v>
                </c:pt>
                <c:pt idx="4595">
                  <c:v>219.94286</c:v>
                </c:pt>
                <c:pt idx="4596">
                  <c:v>219.85682</c:v>
                </c:pt>
                <c:pt idx="4597">
                  <c:v>219.77078</c:v>
                </c:pt>
                <c:pt idx="4598">
                  <c:v>219.6833</c:v>
                </c:pt>
                <c:pt idx="4599">
                  <c:v>219.60104000000001</c:v>
                </c:pt>
                <c:pt idx="4600">
                  <c:v>219.51032000000001</c:v>
                </c:pt>
                <c:pt idx="4601">
                  <c:v>219.42284000000001</c:v>
                </c:pt>
                <c:pt idx="4602">
                  <c:v>219.3314</c:v>
                </c:pt>
                <c:pt idx="4603">
                  <c:v>219.2396</c:v>
                </c:pt>
                <c:pt idx="4604">
                  <c:v>219.14474000000001</c:v>
                </c:pt>
                <c:pt idx="4605">
                  <c:v>219.07022000000001</c:v>
                </c:pt>
                <c:pt idx="4606">
                  <c:v>218.95862</c:v>
                </c:pt>
                <c:pt idx="4607">
                  <c:v>218.86735999999999</c:v>
                </c:pt>
                <c:pt idx="4608">
                  <c:v>218.78798</c:v>
                </c:pt>
                <c:pt idx="4609">
                  <c:v>218.70697999999999</c:v>
                </c:pt>
                <c:pt idx="4610">
                  <c:v>218.62309999999999</c:v>
                </c:pt>
                <c:pt idx="4611">
                  <c:v>218.53022000000001</c:v>
                </c:pt>
                <c:pt idx="4612">
                  <c:v>218.43176</c:v>
                </c:pt>
                <c:pt idx="4613">
                  <c:v>218.33366000000001</c:v>
                </c:pt>
                <c:pt idx="4614">
                  <c:v>218.26310000000001</c:v>
                </c:pt>
                <c:pt idx="4615">
                  <c:v>218.17814000000001</c:v>
                </c:pt>
                <c:pt idx="4616">
                  <c:v>218.084</c:v>
                </c:pt>
                <c:pt idx="4617">
                  <c:v>217.99526</c:v>
                </c:pt>
                <c:pt idx="4618">
                  <c:v>217.90976000000001</c:v>
                </c:pt>
                <c:pt idx="4619">
                  <c:v>217.81291999999999</c:v>
                </c:pt>
                <c:pt idx="4620">
                  <c:v>217.73606000000001</c:v>
                </c:pt>
                <c:pt idx="4621">
                  <c:v>217.64930000000001</c:v>
                </c:pt>
                <c:pt idx="4622">
                  <c:v>217.55282</c:v>
                </c:pt>
                <c:pt idx="4623">
                  <c:v>217.47416000000001</c:v>
                </c:pt>
                <c:pt idx="4624">
                  <c:v>217.38740000000001</c:v>
                </c:pt>
                <c:pt idx="4625">
                  <c:v>217.30333999999999</c:v>
                </c:pt>
                <c:pt idx="4626">
                  <c:v>217.21028000000001</c:v>
                </c:pt>
                <c:pt idx="4627">
                  <c:v>217.12064000000001</c:v>
                </c:pt>
                <c:pt idx="4628">
                  <c:v>217.03855999999999</c:v>
                </c:pt>
                <c:pt idx="4629">
                  <c:v>216.94370000000001</c:v>
                </c:pt>
                <c:pt idx="4630">
                  <c:v>216.8501</c:v>
                </c:pt>
                <c:pt idx="4631">
                  <c:v>216.76334</c:v>
                </c:pt>
                <c:pt idx="4632">
                  <c:v>216.68953999999999</c:v>
                </c:pt>
                <c:pt idx="4633">
                  <c:v>216.61483999999999</c:v>
                </c:pt>
                <c:pt idx="4634">
                  <c:v>216.51656</c:v>
                </c:pt>
                <c:pt idx="4635">
                  <c:v>216.41684000000001</c:v>
                </c:pt>
                <c:pt idx="4636">
                  <c:v>216.3407</c:v>
                </c:pt>
                <c:pt idx="4637">
                  <c:v>216.2552</c:v>
                </c:pt>
                <c:pt idx="4638">
                  <c:v>216.17060000000001</c:v>
                </c:pt>
                <c:pt idx="4639">
                  <c:v>216.07772</c:v>
                </c:pt>
                <c:pt idx="4640">
                  <c:v>215.99798000000001</c:v>
                </c:pt>
                <c:pt idx="4641">
                  <c:v>215.90600000000001</c:v>
                </c:pt>
                <c:pt idx="4642">
                  <c:v>215.82625999999999</c:v>
                </c:pt>
                <c:pt idx="4643">
                  <c:v>215.73679999999999</c:v>
                </c:pt>
                <c:pt idx="4644">
                  <c:v>215.64212000000001</c:v>
                </c:pt>
                <c:pt idx="4645">
                  <c:v>215.55662000000001</c:v>
                </c:pt>
                <c:pt idx="4646">
                  <c:v>215.47255999999999</c:v>
                </c:pt>
                <c:pt idx="4647">
                  <c:v>215.38310000000001</c:v>
                </c:pt>
                <c:pt idx="4648">
                  <c:v>215.29669999999999</c:v>
                </c:pt>
                <c:pt idx="4649">
                  <c:v>215.20598000000001</c:v>
                </c:pt>
                <c:pt idx="4650">
                  <c:v>215.12245999999999</c:v>
                </c:pt>
                <c:pt idx="4651">
                  <c:v>215.04542000000001</c:v>
                </c:pt>
                <c:pt idx="4652">
                  <c:v>214.95506</c:v>
                </c:pt>
                <c:pt idx="4653">
                  <c:v>214.86199999999999</c:v>
                </c:pt>
                <c:pt idx="4654">
                  <c:v>214.78729999999999</c:v>
                </c:pt>
                <c:pt idx="4655">
                  <c:v>214.70341999999999</c:v>
                </c:pt>
                <c:pt idx="4656">
                  <c:v>214.61503999999999</c:v>
                </c:pt>
                <c:pt idx="4657">
                  <c:v>214.52701999999999</c:v>
                </c:pt>
                <c:pt idx="4658">
                  <c:v>214.4246</c:v>
                </c:pt>
                <c:pt idx="4659">
                  <c:v>214.34180000000001</c:v>
                </c:pt>
                <c:pt idx="4660">
                  <c:v>214.26656</c:v>
                </c:pt>
                <c:pt idx="4661">
                  <c:v>214.17692</c:v>
                </c:pt>
                <c:pt idx="4662">
                  <c:v>214.08745999999999</c:v>
                </c:pt>
                <c:pt idx="4663">
                  <c:v>214.01347999999999</c:v>
                </c:pt>
                <c:pt idx="4664">
                  <c:v>213.91916000000001</c:v>
                </c:pt>
                <c:pt idx="4665">
                  <c:v>213.84211999999999</c:v>
                </c:pt>
                <c:pt idx="4666">
                  <c:v>213.7604</c:v>
                </c:pt>
                <c:pt idx="4667">
                  <c:v>213.66535999999999</c:v>
                </c:pt>
                <c:pt idx="4668">
                  <c:v>213.56996000000001</c:v>
                </c:pt>
                <c:pt idx="4669">
                  <c:v>213.48176000000001</c:v>
                </c:pt>
                <c:pt idx="4670">
                  <c:v>213.41192000000001</c:v>
                </c:pt>
                <c:pt idx="4671">
                  <c:v>213.32588000000001</c:v>
                </c:pt>
                <c:pt idx="4672">
                  <c:v>213.233</c:v>
                </c:pt>
                <c:pt idx="4673">
                  <c:v>213.15667999999999</c:v>
                </c:pt>
                <c:pt idx="4674">
                  <c:v>213.07352</c:v>
                </c:pt>
                <c:pt idx="4675">
                  <c:v>212.96768</c:v>
                </c:pt>
                <c:pt idx="4676">
                  <c:v>212.87606</c:v>
                </c:pt>
                <c:pt idx="4677">
                  <c:v>212.80153999999999</c:v>
                </c:pt>
                <c:pt idx="4678">
                  <c:v>212.72756000000001</c:v>
                </c:pt>
                <c:pt idx="4679">
                  <c:v>212.63774000000001</c:v>
                </c:pt>
                <c:pt idx="4680">
                  <c:v>212.54378</c:v>
                </c:pt>
                <c:pt idx="4681">
                  <c:v>212.46188000000001</c:v>
                </c:pt>
                <c:pt idx="4682">
                  <c:v>212.3897</c:v>
                </c:pt>
                <c:pt idx="4683">
                  <c:v>212.3159</c:v>
                </c:pt>
                <c:pt idx="4684">
                  <c:v>212.23094</c:v>
                </c:pt>
                <c:pt idx="4685">
                  <c:v>212.12438</c:v>
                </c:pt>
                <c:pt idx="4686">
                  <c:v>212.0531</c:v>
                </c:pt>
                <c:pt idx="4687">
                  <c:v>211.970066</c:v>
                </c:pt>
                <c:pt idx="4688">
                  <c:v>211.884962</c:v>
                </c:pt>
                <c:pt idx="4689">
                  <c:v>211.78688</c:v>
                </c:pt>
                <c:pt idx="4690">
                  <c:v>211.717184</c:v>
                </c:pt>
                <c:pt idx="4691">
                  <c:v>211.63143199999999</c:v>
                </c:pt>
                <c:pt idx="4692">
                  <c:v>211.559954</c:v>
                </c:pt>
                <c:pt idx="4693">
                  <c:v>211.46556200000001</c:v>
                </c:pt>
                <c:pt idx="4694">
                  <c:v>211.358048</c:v>
                </c:pt>
                <c:pt idx="4695">
                  <c:v>211.2809</c:v>
                </c:pt>
                <c:pt idx="4696">
                  <c:v>211.21305799999999</c:v>
                </c:pt>
                <c:pt idx="4697">
                  <c:v>211.12230199999999</c:v>
                </c:pt>
                <c:pt idx="4698">
                  <c:v>211.032014</c:v>
                </c:pt>
                <c:pt idx="4699">
                  <c:v>210.95999599999999</c:v>
                </c:pt>
                <c:pt idx="4700">
                  <c:v>210.881642</c:v>
                </c:pt>
                <c:pt idx="4701">
                  <c:v>210.80440400000001</c:v>
                </c:pt>
                <c:pt idx="4702">
                  <c:v>210.70822999999999</c:v>
                </c:pt>
                <c:pt idx="4703">
                  <c:v>210.61142599999999</c:v>
                </c:pt>
                <c:pt idx="4704">
                  <c:v>210.53242399999999</c:v>
                </c:pt>
                <c:pt idx="4705">
                  <c:v>210.4556</c:v>
                </c:pt>
                <c:pt idx="4706">
                  <c:v>210.36813799999999</c:v>
                </c:pt>
                <c:pt idx="4707">
                  <c:v>210.29127800000001</c:v>
                </c:pt>
                <c:pt idx="4708">
                  <c:v>210.21983599999999</c:v>
                </c:pt>
                <c:pt idx="4709">
                  <c:v>210.127208</c:v>
                </c:pt>
                <c:pt idx="4710">
                  <c:v>210.04019600000001</c:v>
                </c:pt>
                <c:pt idx="4711">
                  <c:v>209.96299400000001</c:v>
                </c:pt>
                <c:pt idx="4712">
                  <c:v>209.87736799999999</c:v>
                </c:pt>
                <c:pt idx="4713">
                  <c:v>209.789366</c:v>
                </c:pt>
                <c:pt idx="4714">
                  <c:v>209.714234</c:v>
                </c:pt>
                <c:pt idx="4715">
                  <c:v>209.64111800000001</c:v>
                </c:pt>
                <c:pt idx="4716">
                  <c:v>209.53650200000001</c:v>
                </c:pt>
                <c:pt idx="4717">
                  <c:v>209.45055199999999</c:v>
                </c:pt>
                <c:pt idx="4718">
                  <c:v>209.37594200000001</c:v>
                </c:pt>
                <c:pt idx="4719">
                  <c:v>209.29539199999999</c:v>
                </c:pt>
                <c:pt idx="4720">
                  <c:v>209.220764</c:v>
                </c:pt>
                <c:pt idx="4721">
                  <c:v>209.129648</c:v>
                </c:pt>
                <c:pt idx="4722">
                  <c:v>209.055902</c:v>
                </c:pt>
                <c:pt idx="4723">
                  <c:v>208.96879999999999</c:v>
                </c:pt>
                <c:pt idx="4724">
                  <c:v>208.88369599999999</c:v>
                </c:pt>
                <c:pt idx="4725">
                  <c:v>208.799564</c:v>
                </c:pt>
                <c:pt idx="4726">
                  <c:v>208.720562</c:v>
                </c:pt>
                <c:pt idx="4727">
                  <c:v>208.65248600000001</c:v>
                </c:pt>
                <c:pt idx="4728">
                  <c:v>208.56581600000001</c:v>
                </c:pt>
                <c:pt idx="4729">
                  <c:v>208.483214</c:v>
                </c:pt>
                <c:pt idx="4730">
                  <c:v>208.39971199999999</c:v>
                </c:pt>
                <c:pt idx="4731">
                  <c:v>208.3109</c:v>
                </c:pt>
                <c:pt idx="4732">
                  <c:v>208.23909800000001</c:v>
                </c:pt>
                <c:pt idx="4733">
                  <c:v>208.16234600000001</c:v>
                </c:pt>
                <c:pt idx="4734">
                  <c:v>208.06948399999999</c:v>
                </c:pt>
                <c:pt idx="4735">
                  <c:v>207.97691</c:v>
                </c:pt>
                <c:pt idx="4736">
                  <c:v>207.91423399999999</c:v>
                </c:pt>
                <c:pt idx="4737">
                  <c:v>207.84563600000001</c:v>
                </c:pt>
                <c:pt idx="4738">
                  <c:v>207.75887599999999</c:v>
                </c:pt>
                <c:pt idx="4739">
                  <c:v>207.658706</c:v>
                </c:pt>
                <c:pt idx="4740">
                  <c:v>207.59162000000001</c:v>
                </c:pt>
                <c:pt idx="4741">
                  <c:v>207.52039400000001</c:v>
                </c:pt>
                <c:pt idx="4742">
                  <c:v>207.423968</c:v>
                </c:pt>
                <c:pt idx="4743">
                  <c:v>207.333608</c:v>
                </c:pt>
                <c:pt idx="4744">
                  <c:v>207.25295</c:v>
                </c:pt>
                <c:pt idx="4745">
                  <c:v>207.18013999999999</c:v>
                </c:pt>
                <c:pt idx="4746">
                  <c:v>207.102056</c:v>
                </c:pt>
                <c:pt idx="4747">
                  <c:v>207.00624199999999</c:v>
                </c:pt>
                <c:pt idx="4748">
                  <c:v>206.91935599999999</c:v>
                </c:pt>
                <c:pt idx="4749">
                  <c:v>206.84003000000001</c:v>
                </c:pt>
                <c:pt idx="4750">
                  <c:v>206.76513199999999</c:v>
                </c:pt>
                <c:pt idx="4751">
                  <c:v>206.68393399999999</c:v>
                </c:pt>
                <c:pt idx="4752">
                  <c:v>206.60124200000001</c:v>
                </c:pt>
                <c:pt idx="4753">
                  <c:v>206.53512799999999</c:v>
                </c:pt>
                <c:pt idx="4754">
                  <c:v>206.46066200000001</c:v>
                </c:pt>
                <c:pt idx="4755">
                  <c:v>206.39084</c:v>
                </c:pt>
                <c:pt idx="4756">
                  <c:v>206.29839200000001</c:v>
                </c:pt>
                <c:pt idx="4757">
                  <c:v>206.21953400000001</c:v>
                </c:pt>
                <c:pt idx="4758">
                  <c:v>206.13126199999999</c:v>
                </c:pt>
                <c:pt idx="4759">
                  <c:v>206.05215200000001</c:v>
                </c:pt>
                <c:pt idx="4760">
                  <c:v>205.95938000000001</c:v>
                </c:pt>
                <c:pt idx="4761">
                  <c:v>205.878074</c:v>
                </c:pt>
                <c:pt idx="4762">
                  <c:v>205.805588</c:v>
                </c:pt>
                <c:pt idx="4763">
                  <c:v>205.72680199999999</c:v>
                </c:pt>
                <c:pt idx="4764">
                  <c:v>205.63665800000001</c:v>
                </c:pt>
                <c:pt idx="4765">
                  <c:v>205.56482</c:v>
                </c:pt>
                <c:pt idx="4766">
                  <c:v>205.48486399999999</c:v>
                </c:pt>
                <c:pt idx="4767">
                  <c:v>205.40038999999999</c:v>
                </c:pt>
                <c:pt idx="4768">
                  <c:v>205.33000999999999</c:v>
                </c:pt>
                <c:pt idx="4769">
                  <c:v>205.24575200000001</c:v>
                </c:pt>
                <c:pt idx="4770">
                  <c:v>205.16446400000001</c:v>
                </c:pt>
                <c:pt idx="4771">
                  <c:v>205.08846800000001</c:v>
                </c:pt>
                <c:pt idx="4772">
                  <c:v>205.01853800000001</c:v>
                </c:pt>
                <c:pt idx="4773">
                  <c:v>204.93053599999999</c:v>
                </c:pt>
                <c:pt idx="4774">
                  <c:v>204.84211999999999</c:v>
                </c:pt>
                <c:pt idx="4775">
                  <c:v>204.75705199999999</c:v>
                </c:pt>
                <c:pt idx="4776">
                  <c:v>204.69434000000001</c:v>
                </c:pt>
                <c:pt idx="4777">
                  <c:v>204.61445599999999</c:v>
                </c:pt>
                <c:pt idx="4778">
                  <c:v>204.536858</c:v>
                </c:pt>
                <c:pt idx="4779">
                  <c:v>204.44185400000001</c:v>
                </c:pt>
                <c:pt idx="4780">
                  <c:v>204.37268</c:v>
                </c:pt>
                <c:pt idx="4781">
                  <c:v>204.306116</c:v>
                </c:pt>
                <c:pt idx="4782">
                  <c:v>204.21631400000001</c:v>
                </c:pt>
                <c:pt idx="4783">
                  <c:v>204.139274</c:v>
                </c:pt>
                <c:pt idx="4784">
                  <c:v>204.05370199999999</c:v>
                </c:pt>
                <c:pt idx="4785">
                  <c:v>203.96868799999999</c:v>
                </c:pt>
                <c:pt idx="4786">
                  <c:v>203.90023400000001</c:v>
                </c:pt>
                <c:pt idx="4787">
                  <c:v>203.82142999999999</c:v>
                </c:pt>
                <c:pt idx="4788">
                  <c:v>203.73268999999999</c:v>
                </c:pt>
                <c:pt idx="4789">
                  <c:v>203.658512</c:v>
                </c:pt>
                <c:pt idx="4790">
                  <c:v>203.58743000000001</c:v>
                </c:pt>
                <c:pt idx="4791">
                  <c:v>203.49955399999999</c:v>
                </c:pt>
                <c:pt idx="4792">
                  <c:v>203.42057</c:v>
                </c:pt>
                <c:pt idx="4793">
                  <c:v>203.33728400000001</c:v>
                </c:pt>
                <c:pt idx="4794">
                  <c:v>203.2475</c:v>
                </c:pt>
                <c:pt idx="4795">
                  <c:v>203.18644399999999</c:v>
                </c:pt>
                <c:pt idx="4796">
                  <c:v>203.11336399999999</c:v>
                </c:pt>
                <c:pt idx="4797">
                  <c:v>203.014634</c:v>
                </c:pt>
                <c:pt idx="4798">
                  <c:v>202.94670199999999</c:v>
                </c:pt>
                <c:pt idx="4799">
                  <c:v>202.8785</c:v>
                </c:pt>
                <c:pt idx="4800">
                  <c:v>202.78914800000001</c:v>
                </c:pt>
                <c:pt idx="4801">
                  <c:v>202.70247800000001</c:v>
                </c:pt>
                <c:pt idx="4802">
                  <c:v>202.62725599999999</c:v>
                </c:pt>
                <c:pt idx="4803">
                  <c:v>202.554068</c:v>
                </c:pt>
                <c:pt idx="4804">
                  <c:v>202.49583799999999</c:v>
                </c:pt>
                <c:pt idx="4805">
                  <c:v>202.41539599999999</c:v>
                </c:pt>
                <c:pt idx="4806">
                  <c:v>202.33459400000001</c:v>
                </c:pt>
                <c:pt idx="4807">
                  <c:v>202.24625</c:v>
                </c:pt>
                <c:pt idx="4808">
                  <c:v>202.17540199999999</c:v>
                </c:pt>
                <c:pt idx="4809">
                  <c:v>202.10549</c:v>
                </c:pt>
                <c:pt idx="4810">
                  <c:v>202.01999000000001</c:v>
                </c:pt>
                <c:pt idx="4811">
                  <c:v>201.93107000000001</c:v>
                </c:pt>
                <c:pt idx="4812">
                  <c:v>201.86043799999999</c:v>
                </c:pt>
                <c:pt idx="4813">
                  <c:v>201.785594</c:v>
                </c:pt>
                <c:pt idx="4814">
                  <c:v>201.71379200000001</c:v>
                </c:pt>
                <c:pt idx="4815">
                  <c:v>201.63385400000001</c:v>
                </c:pt>
                <c:pt idx="4816">
                  <c:v>201.55018999999999</c:v>
                </c:pt>
                <c:pt idx="4817">
                  <c:v>201.47995399999999</c:v>
                </c:pt>
                <c:pt idx="4818">
                  <c:v>201.410978</c:v>
                </c:pt>
                <c:pt idx="4819">
                  <c:v>201.327944</c:v>
                </c:pt>
                <c:pt idx="4820">
                  <c:v>201.22374199999999</c:v>
                </c:pt>
                <c:pt idx="4821">
                  <c:v>201.165278</c:v>
                </c:pt>
                <c:pt idx="4822">
                  <c:v>201.10960399999999</c:v>
                </c:pt>
                <c:pt idx="4823">
                  <c:v>201.01600400000001</c:v>
                </c:pt>
                <c:pt idx="4824">
                  <c:v>200.91236000000001</c:v>
                </c:pt>
                <c:pt idx="4825">
                  <c:v>200.850044</c:v>
                </c:pt>
                <c:pt idx="4826">
                  <c:v>200.78072599999999</c:v>
                </c:pt>
                <c:pt idx="4827">
                  <c:v>200.703902</c:v>
                </c:pt>
                <c:pt idx="4828">
                  <c:v>200.61676399999999</c:v>
                </c:pt>
                <c:pt idx="4829">
                  <c:v>200.53977800000001</c:v>
                </c:pt>
                <c:pt idx="4830">
                  <c:v>200.460668</c:v>
                </c:pt>
                <c:pt idx="4831">
                  <c:v>200.39156600000001</c:v>
                </c:pt>
                <c:pt idx="4832">
                  <c:v>200.30642599999999</c:v>
                </c:pt>
                <c:pt idx="4833">
                  <c:v>200.22702799999999</c:v>
                </c:pt>
                <c:pt idx="4834">
                  <c:v>200.15938399999999</c:v>
                </c:pt>
                <c:pt idx="4835">
                  <c:v>200.09287399999999</c:v>
                </c:pt>
                <c:pt idx="4836">
                  <c:v>200.01281</c:v>
                </c:pt>
                <c:pt idx="4837">
                  <c:v>199.920524</c:v>
                </c:pt>
                <c:pt idx="4838">
                  <c:v>199.84823600000001</c:v>
                </c:pt>
                <c:pt idx="4839">
                  <c:v>199.78601</c:v>
                </c:pt>
                <c:pt idx="4840">
                  <c:v>199.70518999999999</c:v>
                </c:pt>
                <c:pt idx="4841">
                  <c:v>199.62258800000001</c:v>
                </c:pt>
                <c:pt idx="4842">
                  <c:v>199.535144</c:v>
                </c:pt>
                <c:pt idx="4843">
                  <c:v>199.473206</c:v>
                </c:pt>
                <c:pt idx="4844">
                  <c:v>199.42093399999999</c:v>
                </c:pt>
                <c:pt idx="4845">
                  <c:v>199.33178000000001</c:v>
                </c:pt>
                <c:pt idx="4846">
                  <c:v>199.249898</c:v>
                </c:pt>
                <c:pt idx="4847">
                  <c:v>199.155632</c:v>
                </c:pt>
                <c:pt idx="4848">
                  <c:v>199.08973399999999</c:v>
                </c:pt>
                <c:pt idx="4849">
                  <c:v>199.021658</c:v>
                </c:pt>
                <c:pt idx="4850">
                  <c:v>198.93536599999999</c:v>
                </c:pt>
                <c:pt idx="4851">
                  <c:v>198.86898199999999</c:v>
                </c:pt>
                <c:pt idx="4852">
                  <c:v>198.80240000000001</c:v>
                </c:pt>
                <c:pt idx="4853">
                  <c:v>198.72696199999999</c:v>
                </c:pt>
                <c:pt idx="4854">
                  <c:v>198.654404</c:v>
                </c:pt>
                <c:pt idx="4855">
                  <c:v>198.57126199999999</c:v>
                </c:pt>
                <c:pt idx="4856">
                  <c:v>198.47287399999999</c:v>
                </c:pt>
                <c:pt idx="4857">
                  <c:v>198.40537399999999</c:v>
                </c:pt>
                <c:pt idx="4858">
                  <c:v>198.33951200000001</c:v>
                </c:pt>
                <c:pt idx="4859">
                  <c:v>198.262688</c:v>
                </c:pt>
                <c:pt idx="4860">
                  <c:v>198.18599</c:v>
                </c:pt>
                <c:pt idx="4861">
                  <c:v>198.108284</c:v>
                </c:pt>
                <c:pt idx="4862">
                  <c:v>198.03277399999999</c:v>
                </c:pt>
                <c:pt idx="4863">
                  <c:v>197.95627400000001</c:v>
                </c:pt>
                <c:pt idx="4864">
                  <c:v>197.872412</c:v>
                </c:pt>
                <c:pt idx="4865">
                  <c:v>197.805938</c:v>
                </c:pt>
                <c:pt idx="4866">
                  <c:v>197.73544999999999</c:v>
                </c:pt>
                <c:pt idx="4867">
                  <c:v>197.65644800000001</c:v>
                </c:pt>
                <c:pt idx="4868">
                  <c:v>197.58729199999999</c:v>
                </c:pt>
                <c:pt idx="4869">
                  <c:v>197.50089199999999</c:v>
                </c:pt>
                <c:pt idx="4870">
                  <c:v>197.42880199999999</c:v>
                </c:pt>
                <c:pt idx="4871">
                  <c:v>197.35806199999999</c:v>
                </c:pt>
                <c:pt idx="4872">
                  <c:v>197.28462200000001</c:v>
                </c:pt>
                <c:pt idx="4873">
                  <c:v>197.202056</c:v>
                </c:pt>
                <c:pt idx="4874">
                  <c:v>197.10924800000001</c:v>
                </c:pt>
                <c:pt idx="4875">
                  <c:v>197.05971199999999</c:v>
                </c:pt>
                <c:pt idx="4876">
                  <c:v>196.99026799999999</c:v>
                </c:pt>
                <c:pt idx="4877">
                  <c:v>196.91101399999999</c:v>
                </c:pt>
                <c:pt idx="4878">
                  <c:v>196.84524200000001</c:v>
                </c:pt>
                <c:pt idx="4879">
                  <c:v>196.766852</c:v>
                </c:pt>
                <c:pt idx="4880">
                  <c:v>196.70286200000001</c:v>
                </c:pt>
                <c:pt idx="4881">
                  <c:v>196.62024199999999</c:v>
                </c:pt>
                <c:pt idx="4882">
                  <c:v>196.530044</c:v>
                </c:pt>
                <c:pt idx="4883">
                  <c:v>196.45354399999999</c:v>
                </c:pt>
                <c:pt idx="4884">
                  <c:v>196.39499000000001</c:v>
                </c:pt>
                <c:pt idx="4885">
                  <c:v>196.32214400000001</c:v>
                </c:pt>
                <c:pt idx="4886">
                  <c:v>196.24382600000001</c:v>
                </c:pt>
                <c:pt idx="4887">
                  <c:v>196.16198</c:v>
                </c:pt>
                <c:pt idx="4888">
                  <c:v>196.10248999999999</c:v>
                </c:pt>
                <c:pt idx="4889">
                  <c:v>196.026152</c:v>
                </c:pt>
                <c:pt idx="4890">
                  <c:v>195.954296</c:v>
                </c:pt>
                <c:pt idx="4891">
                  <c:v>195.86561</c:v>
                </c:pt>
                <c:pt idx="4892">
                  <c:v>195.78290000000001</c:v>
                </c:pt>
                <c:pt idx="4893">
                  <c:v>195.711332</c:v>
                </c:pt>
                <c:pt idx="4894">
                  <c:v>195.66197600000001</c:v>
                </c:pt>
                <c:pt idx="4895">
                  <c:v>195.593378</c:v>
                </c:pt>
                <c:pt idx="4896">
                  <c:v>195.51144199999999</c:v>
                </c:pt>
                <c:pt idx="4897">
                  <c:v>195.432638</c:v>
                </c:pt>
                <c:pt idx="4898">
                  <c:v>195.36411200000001</c:v>
                </c:pt>
                <c:pt idx="4899">
                  <c:v>195.28466</c:v>
                </c:pt>
                <c:pt idx="4900">
                  <c:v>195.21271400000001</c:v>
                </c:pt>
                <c:pt idx="4901">
                  <c:v>195.13687999999999</c:v>
                </c:pt>
                <c:pt idx="4902">
                  <c:v>195.06797599999999</c:v>
                </c:pt>
                <c:pt idx="4903">
                  <c:v>194.996354</c:v>
                </c:pt>
                <c:pt idx="4904">
                  <c:v>194.920862</c:v>
                </c:pt>
                <c:pt idx="4905">
                  <c:v>194.840924</c:v>
                </c:pt>
                <c:pt idx="4906">
                  <c:v>194.76440600000001</c:v>
                </c:pt>
                <c:pt idx="4907">
                  <c:v>194.68367599999999</c:v>
                </c:pt>
                <c:pt idx="4908">
                  <c:v>194.61889400000001</c:v>
                </c:pt>
                <c:pt idx="4909">
                  <c:v>194.566712</c:v>
                </c:pt>
                <c:pt idx="4910">
                  <c:v>194.47673</c:v>
                </c:pt>
                <c:pt idx="4911">
                  <c:v>194.398628</c:v>
                </c:pt>
                <c:pt idx="4912">
                  <c:v>194.33845400000001</c:v>
                </c:pt>
                <c:pt idx="4913">
                  <c:v>194.269082</c:v>
                </c:pt>
                <c:pt idx="4914">
                  <c:v>194.19612799999999</c:v>
                </c:pt>
                <c:pt idx="4915">
                  <c:v>194.13741200000001</c:v>
                </c:pt>
                <c:pt idx="4916">
                  <c:v>194.06278399999999</c:v>
                </c:pt>
                <c:pt idx="4917">
                  <c:v>193.98056</c:v>
                </c:pt>
                <c:pt idx="4918">
                  <c:v>193.89776000000001</c:v>
                </c:pt>
                <c:pt idx="4919">
                  <c:v>193.833662</c:v>
                </c:pt>
                <c:pt idx="4920">
                  <c:v>193.76369600000001</c:v>
                </c:pt>
                <c:pt idx="4921">
                  <c:v>193.69291999999999</c:v>
                </c:pt>
                <c:pt idx="4922">
                  <c:v>193.61571799999999</c:v>
                </c:pt>
                <c:pt idx="4923">
                  <c:v>193.533782</c:v>
                </c:pt>
                <c:pt idx="4924">
                  <c:v>193.46935999999999</c:v>
                </c:pt>
                <c:pt idx="4925">
                  <c:v>193.41301999999999</c:v>
                </c:pt>
                <c:pt idx="4926">
                  <c:v>193.33290199999999</c:v>
                </c:pt>
                <c:pt idx="4927">
                  <c:v>193.24513400000001</c:v>
                </c:pt>
                <c:pt idx="4928">
                  <c:v>193.17939799999999</c:v>
                </c:pt>
                <c:pt idx="4929">
                  <c:v>193.12475000000001</c:v>
                </c:pt>
                <c:pt idx="4930">
                  <c:v>193.04482999999999</c:v>
                </c:pt>
                <c:pt idx="4931">
                  <c:v>192.96260599999999</c:v>
                </c:pt>
                <c:pt idx="4932">
                  <c:v>192.88911200000001</c:v>
                </c:pt>
                <c:pt idx="4933">
                  <c:v>192.83219600000001</c:v>
                </c:pt>
                <c:pt idx="4934">
                  <c:v>192.76629800000001</c:v>
                </c:pt>
                <c:pt idx="4935">
                  <c:v>192.68200400000001</c:v>
                </c:pt>
                <c:pt idx="4936">
                  <c:v>192.61256</c:v>
                </c:pt>
                <c:pt idx="4937">
                  <c:v>192.54488000000001</c:v>
                </c:pt>
                <c:pt idx="4938">
                  <c:v>192.477632</c:v>
                </c:pt>
                <c:pt idx="4939">
                  <c:v>192.40383199999999</c:v>
                </c:pt>
                <c:pt idx="4940">
                  <c:v>192.32387600000001</c:v>
                </c:pt>
                <c:pt idx="4941">
                  <c:v>192.25697</c:v>
                </c:pt>
                <c:pt idx="4942">
                  <c:v>192.18151399999999</c:v>
                </c:pt>
                <c:pt idx="4943">
                  <c:v>192.11161999999999</c:v>
                </c:pt>
                <c:pt idx="4944">
                  <c:v>192.04060999999999</c:v>
                </c:pt>
                <c:pt idx="4945">
                  <c:v>191.96175199999999</c:v>
                </c:pt>
                <c:pt idx="4946">
                  <c:v>191.881292</c:v>
                </c:pt>
                <c:pt idx="4947">
                  <c:v>191.810552</c:v>
                </c:pt>
                <c:pt idx="4948">
                  <c:v>191.75756000000001</c:v>
                </c:pt>
                <c:pt idx="4949">
                  <c:v>191.69439800000001</c:v>
                </c:pt>
                <c:pt idx="4950">
                  <c:v>191.61136400000001</c:v>
                </c:pt>
                <c:pt idx="4951">
                  <c:v>191.543252</c:v>
                </c:pt>
                <c:pt idx="4952">
                  <c:v>191.477228</c:v>
                </c:pt>
                <c:pt idx="4953">
                  <c:v>191.41809799999999</c:v>
                </c:pt>
                <c:pt idx="4954">
                  <c:v>191.33855600000001</c:v>
                </c:pt>
                <c:pt idx="4955">
                  <c:v>191.25485599999999</c:v>
                </c:pt>
                <c:pt idx="4956">
                  <c:v>191.184134</c:v>
                </c:pt>
                <c:pt idx="4957">
                  <c:v>191.13215</c:v>
                </c:pt>
                <c:pt idx="4958">
                  <c:v>191.060924</c:v>
                </c:pt>
                <c:pt idx="4959">
                  <c:v>190.992794</c:v>
                </c:pt>
                <c:pt idx="4960">
                  <c:v>190.914728</c:v>
                </c:pt>
                <c:pt idx="4961">
                  <c:v>190.83900199999999</c:v>
                </c:pt>
                <c:pt idx="4962">
                  <c:v>190.776758</c:v>
                </c:pt>
                <c:pt idx="4963">
                  <c:v>190.707404</c:v>
                </c:pt>
                <c:pt idx="4964">
                  <c:v>190.634558</c:v>
                </c:pt>
                <c:pt idx="4965">
                  <c:v>190.57361</c:v>
                </c:pt>
                <c:pt idx="4966">
                  <c:v>190.499324</c:v>
                </c:pt>
                <c:pt idx="4967">
                  <c:v>190.427468</c:v>
                </c:pt>
                <c:pt idx="4968">
                  <c:v>190.34580199999999</c:v>
                </c:pt>
                <c:pt idx="4969">
                  <c:v>190.28834599999999</c:v>
                </c:pt>
                <c:pt idx="4970">
                  <c:v>190.22424799999999</c:v>
                </c:pt>
                <c:pt idx="4971">
                  <c:v>190.14601999999999</c:v>
                </c:pt>
                <c:pt idx="4972">
                  <c:v>190.054778</c:v>
                </c:pt>
                <c:pt idx="4973">
                  <c:v>190.00961599999999</c:v>
                </c:pt>
                <c:pt idx="4974">
                  <c:v>189.93527599999999</c:v>
                </c:pt>
                <c:pt idx="4975">
                  <c:v>189.86462599999999</c:v>
                </c:pt>
                <c:pt idx="4976">
                  <c:v>189.79674800000001</c:v>
                </c:pt>
                <c:pt idx="4977">
                  <c:v>189.73302799999999</c:v>
                </c:pt>
                <c:pt idx="4978">
                  <c:v>189.66637399999999</c:v>
                </c:pt>
                <c:pt idx="4979">
                  <c:v>189.60002600000001</c:v>
                </c:pt>
                <c:pt idx="4980">
                  <c:v>189.524192</c:v>
                </c:pt>
                <c:pt idx="4981">
                  <c:v>189.44167999999999</c:v>
                </c:pt>
                <c:pt idx="4982">
                  <c:v>189.37245200000001</c:v>
                </c:pt>
                <c:pt idx="4983">
                  <c:v>189.303044</c:v>
                </c:pt>
                <c:pt idx="4984">
                  <c:v>189.23597599999999</c:v>
                </c:pt>
                <c:pt idx="4985">
                  <c:v>189.16935799999999</c:v>
                </c:pt>
                <c:pt idx="4986">
                  <c:v>189.097016</c:v>
                </c:pt>
                <c:pt idx="4987">
                  <c:v>189.021434</c:v>
                </c:pt>
                <c:pt idx="4988">
                  <c:v>188.965418</c:v>
                </c:pt>
                <c:pt idx="4989">
                  <c:v>188.89899800000001</c:v>
                </c:pt>
                <c:pt idx="4990">
                  <c:v>188.817296</c:v>
                </c:pt>
                <c:pt idx="4991">
                  <c:v>188.73185000000001</c:v>
                </c:pt>
                <c:pt idx="4992">
                  <c:v>188.669264</c:v>
                </c:pt>
                <c:pt idx="4993">
                  <c:v>188.599568</c:v>
                </c:pt>
                <c:pt idx="4994">
                  <c:v>188.53561400000001</c:v>
                </c:pt>
                <c:pt idx="4995">
                  <c:v>188.47905800000001</c:v>
                </c:pt>
                <c:pt idx="4996">
                  <c:v>188.40599599999999</c:v>
                </c:pt>
                <c:pt idx="4997">
                  <c:v>188.32748000000001</c:v>
                </c:pt>
                <c:pt idx="4998">
                  <c:v>188.273732</c:v>
                </c:pt>
                <c:pt idx="4999">
                  <c:v>188.202956</c:v>
                </c:pt>
                <c:pt idx="5000">
                  <c:v>188.12546599999999</c:v>
                </c:pt>
                <c:pt idx="5001">
                  <c:v>188.054114</c:v>
                </c:pt>
                <c:pt idx="5002">
                  <c:v>187.99813399999999</c:v>
                </c:pt>
                <c:pt idx="5003">
                  <c:v>187.93547599999999</c:v>
                </c:pt>
                <c:pt idx="5004">
                  <c:v>187.8467</c:v>
                </c:pt>
                <c:pt idx="5005">
                  <c:v>187.79331199999999</c:v>
                </c:pt>
                <c:pt idx="5006">
                  <c:v>187.73168000000001</c:v>
                </c:pt>
                <c:pt idx="5007">
                  <c:v>187.648664</c:v>
                </c:pt>
                <c:pt idx="5008">
                  <c:v>187.58467400000001</c:v>
                </c:pt>
                <c:pt idx="5009">
                  <c:v>187.51650799999999</c:v>
                </c:pt>
                <c:pt idx="5010">
                  <c:v>187.45035799999999</c:v>
                </c:pt>
                <c:pt idx="5011">
                  <c:v>187.392866</c:v>
                </c:pt>
                <c:pt idx="5012">
                  <c:v>187.32295400000001</c:v>
                </c:pt>
                <c:pt idx="5013">
                  <c:v>187.24042399999999</c:v>
                </c:pt>
                <c:pt idx="5014">
                  <c:v>187.16779399999999</c:v>
                </c:pt>
                <c:pt idx="5015">
                  <c:v>187.10808800000001</c:v>
                </c:pt>
                <c:pt idx="5016">
                  <c:v>187.03313600000001</c:v>
                </c:pt>
                <c:pt idx="5017">
                  <c:v>186.96677</c:v>
                </c:pt>
                <c:pt idx="5018">
                  <c:v>186.888542</c:v>
                </c:pt>
                <c:pt idx="5019">
                  <c:v>186.83936600000001</c:v>
                </c:pt>
                <c:pt idx="5020">
                  <c:v>186.78565399999999</c:v>
                </c:pt>
                <c:pt idx="5021">
                  <c:v>186.698894</c:v>
                </c:pt>
                <c:pt idx="5022">
                  <c:v>186.63092599999999</c:v>
                </c:pt>
                <c:pt idx="5023">
                  <c:v>186.56131999999999</c:v>
                </c:pt>
                <c:pt idx="5024">
                  <c:v>186.502208</c:v>
                </c:pt>
                <c:pt idx="5025">
                  <c:v>186.437444</c:v>
                </c:pt>
                <c:pt idx="5026">
                  <c:v>186.36708200000001</c:v>
                </c:pt>
                <c:pt idx="5027">
                  <c:v>186.28579400000001</c:v>
                </c:pt>
                <c:pt idx="5028">
                  <c:v>186.216206</c:v>
                </c:pt>
                <c:pt idx="5029">
                  <c:v>186.15984800000001</c:v>
                </c:pt>
                <c:pt idx="5030">
                  <c:v>186.10041200000001</c:v>
                </c:pt>
                <c:pt idx="5031">
                  <c:v>186.03103999999999</c:v>
                </c:pt>
                <c:pt idx="5032">
                  <c:v>185.96073200000001</c:v>
                </c:pt>
                <c:pt idx="5033">
                  <c:v>185.90381600000001</c:v>
                </c:pt>
                <c:pt idx="5034">
                  <c:v>185.834822</c:v>
                </c:pt>
                <c:pt idx="5035">
                  <c:v>185.747918</c:v>
                </c:pt>
                <c:pt idx="5036">
                  <c:v>185.6885</c:v>
                </c:pt>
                <c:pt idx="5037">
                  <c:v>185.638352</c:v>
                </c:pt>
                <c:pt idx="5038">
                  <c:v>185.568062</c:v>
                </c:pt>
                <c:pt idx="5039">
                  <c:v>185.49926600000001</c:v>
                </c:pt>
                <c:pt idx="5040">
                  <c:v>185.42114599999999</c:v>
                </c:pt>
                <c:pt idx="5041">
                  <c:v>185.35530199999999</c:v>
                </c:pt>
                <c:pt idx="5042">
                  <c:v>185.29808</c:v>
                </c:pt>
                <c:pt idx="5043">
                  <c:v>185.235512</c:v>
                </c:pt>
                <c:pt idx="5044">
                  <c:v>185.16047</c:v>
                </c:pt>
                <c:pt idx="5045">
                  <c:v>185.08965799999999</c:v>
                </c:pt>
                <c:pt idx="5046">
                  <c:v>185.022392</c:v>
                </c:pt>
                <c:pt idx="5047">
                  <c:v>184.96106599999999</c:v>
                </c:pt>
                <c:pt idx="5048">
                  <c:v>184.907678</c:v>
                </c:pt>
                <c:pt idx="5049">
                  <c:v>184.825976</c:v>
                </c:pt>
                <c:pt idx="5050">
                  <c:v>184.75190599999999</c:v>
                </c:pt>
                <c:pt idx="5051">
                  <c:v>184.691552</c:v>
                </c:pt>
                <c:pt idx="5052">
                  <c:v>184.62307999999999</c:v>
                </c:pt>
                <c:pt idx="5053">
                  <c:v>184.565282</c:v>
                </c:pt>
                <c:pt idx="5054">
                  <c:v>184.493246</c:v>
                </c:pt>
                <c:pt idx="5055">
                  <c:v>184.42589000000001</c:v>
                </c:pt>
                <c:pt idx="5056">
                  <c:v>184.362404</c:v>
                </c:pt>
                <c:pt idx="5057">
                  <c:v>184.30106000000001</c:v>
                </c:pt>
                <c:pt idx="5058">
                  <c:v>184.23710600000001</c:v>
                </c:pt>
                <c:pt idx="5059">
                  <c:v>184.17228800000001</c:v>
                </c:pt>
                <c:pt idx="5060">
                  <c:v>184.102844</c:v>
                </c:pt>
                <c:pt idx="5061">
                  <c:v>184.04254399999999</c:v>
                </c:pt>
                <c:pt idx="5062">
                  <c:v>183.98355799999999</c:v>
                </c:pt>
                <c:pt idx="5063">
                  <c:v>183.90388999999999</c:v>
                </c:pt>
                <c:pt idx="5064">
                  <c:v>183.84468799999999</c:v>
                </c:pt>
                <c:pt idx="5065">
                  <c:v>183.77785399999999</c:v>
                </c:pt>
                <c:pt idx="5066">
                  <c:v>183.70662799999999</c:v>
                </c:pt>
                <c:pt idx="5067">
                  <c:v>183.62894</c:v>
                </c:pt>
                <c:pt idx="5068">
                  <c:v>183.56675000000001</c:v>
                </c:pt>
                <c:pt idx="5069">
                  <c:v>183.5051</c:v>
                </c:pt>
                <c:pt idx="5070">
                  <c:v>183.439922</c:v>
                </c:pt>
                <c:pt idx="5071">
                  <c:v>183.36921799999999</c:v>
                </c:pt>
                <c:pt idx="5072">
                  <c:v>183.310484</c:v>
                </c:pt>
                <c:pt idx="5073">
                  <c:v>183.256574</c:v>
                </c:pt>
                <c:pt idx="5074">
                  <c:v>183.187094</c:v>
                </c:pt>
                <c:pt idx="5075">
                  <c:v>183.10137800000001</c:v>
                </c:pt>
                <c:pt idx="5076">
                  <c:v>183.03197</c:v>
                </c:pt>
                <c:pt idx="5077">
                  <c:v>182.98500799999999</c:v>
                </c:pt>
                <c:pt idx="5078">
                  <c:v>182.9237</c:v>
                </c:pt>
                <c:pt idx="5079">
                  <c:v>182.85575</c:v>
                </c:pt>
                <c:pt idx="5080">
                  <c:v>182.775902</c:v>
                </c:pt>
                <c:pt idx="5081">
                  <c:v>182.71029200000001</c:v>
                </c:pt>
                <c:pt idx="5082">
                  <c:v>182.64849799999999</c:v>
                </c:pt>
                <c:pt idx="5083">
                  <c:v>182.584238</c:v>
                </c:pt>
                <c:pt idx="5084">
                  <c:v>182.52923000000001</c:v>
                </c:pt>
                <c:pt idx="5085">
                  <c:v>182.471486</c:v>
                </c:pt>
                <c:pt idx="5086">
                  <c:v>182.40925999999999</c:v>
                </c:pt>
                <c:pt idx="5087">
                  <c:v>182.34411800000001</c:v>
                </c:pt>
                <c:pt idx="5088">
                  <c:v>182.27078599999999</c:v>
                </c:pt>
                <c:pt idx="5089">
                  <c:v>182.21104399999999</c:v>
                </c:pt>
                <c:pt idx="5090">
                  <c:v>182.14066399999999</c:v>
                </c:pt>
                <c:pt idx="5091">
                  <c:v>182.07172399999999</c:v>
                </c:pt>
                <c:pt idx="5092">
                  <c:v>182.01086599999999</c:v>
                </c:pt>
                <c:pt idx="5093">
                  <c:v>181.96057400000001</c:v>
                </c:pt>
                <c:pt idx="5094">
                  <c:v>181.88009600000001</c:v>
                </c:pt>
                <c:pt idx="5095">
                  <c:v>181.82084</c:v>
                </c:pt>
                <c:pt idx="5096">
                  <c:v>181.75881200000001</c:v>
                </c:pt>
                <c:pt idx="5097">
                  <c:v>181.68427399999999</c:v>
                </c:pt>
                <c:pt idx="5098">
                  <c:v>181.620734</c:v>
                </c:pt>
                <c:pt idx="5099">
                  <c:v>181.55858000000001</c:v>
                </c:pt>
                <c:pt idx="5100">
                  <c:v>181.51192399999999</c:v>
                </c:pt>
                <c:pt idx="5101">
                  <c:v>181.44714200000001</c:v>
                </c:pt>
                <c:pt idx="5102">
                  <c:v>181.370228</c:v>
                </c:pt>
                <c:pt idx="5103">
                  <c:v>181.307624</c:v>
                </c:pt>
                <c:pt idx="5104">
                  <c:v>181.23582200000001</c:v>
                </c:pt>
                <c:pt idx="5105">
                  <c:v>181.17903200000001</c:v>
                </c:pt>
                <c:pt idx="5106">
                  <c:v>181.118786</c:v>
                </c:pt>
                <c:pt idx="5107">
                  <c:v>181.04300599999999</c:v>
                </c:pt>
                <c:pt idx="5108">
                  <c:v>180.962816</c:v>
                </c:pt>
                <c:pt idx="5109">
                  <c:v>180.90919400000001</c:v>
                </c:pt>
                <c:pt idx="5110">
                  <c:v>180.85919000000001</c:v>
                </c:pt>
                <c:pt idx="5111">
                  <c:v>180.78719000000001</c:v>
                </c:pt>
                <c:pt idx="5112">
                  <c:v>180.71972600000001</c:v>
                </c:pt>
                <c:pt idx="5113">
                  <c:v>180.65267600000001</c:v>
                </c:pt>
                <c:pt idx="5114">
                  <c:v>180.57968600000001</c:v>
                </c:pt>
                <c:pt idx="5115">
                  <c:v>180.52462399999999</c:v>
                </c:pt>
                <c:pt idx="5116">
                  <c:v>180.45823999999999</c:v>
                </c:pt>
                <c:pt idx="5117">
                  <c:v>180.406994</c:v>
                </c:pt>
                <c:pt idx="5118">
                  <c:v>180.35155399999999</c:v>
                </c:pt>
                <c:pt idx="5119">
                  <c:v>180.28479200000001</c:v>
                </c:pt>
                <c:pt idx="5120">
                  <c:v>180.21401599999999</c:v>
                </c:pt>
                <c:pt idx="5121">
                  <c:v>180.16723400000001</c:v>
                </c:pt>
                <c:pt idx="5122">
                  <c:v>180.104072</c:v>
                </c:pt>
                <c:pt idx="5123">
                  <c:v>180.03838999999999</c:v>
                </c:pt>
                <c:pt idx="5124">
                  <c:v>179.96786599999999</c:v>
                </c:pt>
                <c:pt idx="5125">
                  <c:v>179.89955599999999</c:v>
                </c:pt>
                <c:pt idx="5126">
                  <c:v>179.83238</c:v>
                </c:pt>
                <c:pt idx="5127">
                  <c:v>179.771612</c:v>
                </c:pt>
                <c:pt idx="5128">
                  <c:v>179.713562</c:v>
                </c:pt>
                <c:pt idx="5129">
                  <c:v>179.62548799999999</c:v>
                </c:pt>
                <c:pt idx="5130">
                  <c:v>179.580884</c:v>
                </c:pt>
                <c:pt idx="5131">
                  <c:v>179.52659600000001</c:v>
                </c:pt>
                <c:pt idx="5132">
                  <c:v>179.46487400000001</c:v>
                </c:pt>
                <c:pt idx="5133">
                  <c:v>179.415896</c:v>
                </c:pt>
                <c:pt idx="5134">
                  <c:v>179.342996</c:v>
                </c:pt>
                <c:pt idx="5135">
                  <c:v>179.27133799999999</c:v>
                </c:pt>
                <c:pt idx="5136">
                  <c:v>179.20702399999999</c:v>
                </c:pt>
                <c:pt idx="5137">
                  <c:v>179.14695800000001</c:v>
                </c:pt>
                <c:pt idx="5138">
                  <c:v>179.086928</c:v>
                </c:pt>
                <c:pt idx="5139">
                  <c:v>179.017484</c:v>
                </c:pt>
                <c:pt idx="5140">
                  <c:v>178.96580599999999</c:v>
                </c:pt>
                <c:pt idx="5141">
                  <c:v>178.90322</c:v>
                </c:pt>
                <c:pt idx="5142">
                  <c:v>178.82897</c:v>
                </c:pt>
                <c:pt idx="5143">
                  <c:v>178.76242400000001</c:v>
                </c:pt>
                <c:pt idx="5144">
                  <c:v>178.70075600000001</c:v>
                </c:pt>
                <c:pt idx="5145">
                  <c:v>178.63514599999999</c:v>
                </c:pt>
                <c:pt idx="5146">
                  <c:v>178.57691600000001</c:v>
                </c:pt>
                <c:pt idx="5147">
                  <c:v>178.50851599999999</c:v>
                </c:pt>
                <c:pt idx="5148">
                  <c:v>178.44589400000001</c:v>
                </c:pt>
                <c:pt idx="5149">
                  <c:v>178.39347799999999</c:v>
                </c:pt>
                <c:pt idx="5150">
                  <c:v>178.337174</c:v>
                </c:pt>
                <c:pt idx="5151">
                  <c:v>178.27039400000001</c:v>
                </c:pt>
                <c:pt idx="5152">
                  <c:v>178.21212800000001</c:v>
                </c:pt>
                <c:pt idx="5153">
                  <c:v>178.13938999999999</c:v>
                </c:pt>
                <c:pt idx="5154">
                  <c:v>178.077686</c:v>
                </c:pt>
                <c:pt idx="5155">
                  <c:v>178.023326</c:v>
                </c:pt>
                <c:pt idx="5156">
                  <c:v>177.95534000000001</c:v>
                </c:pt>
                <c:pt idx="5157">
                  <c:v>177.89666</c:v>
                </c:pt>
                <c:pt idx="5158">
                  <c:v>177.83277799999999</c:v>
                </c:pt>
                <c:pt idx="5159">
                  <c:v>177.77683400000001</c:v>
                </c:pt>
                <c:pt idx="5160">
                  <c:v>177.73253600000001</c:v>
                </c:pt>
                <c:pt idx="5161">
                  <c:v>177.651194</c:v>
                </c:pt>
                <c:pt idx="5162">
                  <c:v>177.573542</c:v>
                </c:pt>
                <c:pt idx="5163">
                  <c:v>177.520982</c:v>
                </c:pt>
                <c:pt idx="5164">
                  <c:v>177.46583000000001</c:v>
                </c:pt>
                <c:pt idx="5165">
                  <c:v>177.394766</c:v>
                </c:pt>
                <c:pt idx="5166">
                  <c:v>177.32902999999999</c:v>
                </c:pt>
                <c:pt idx="5167">
                  <c:v>177.27582200000001</c:v>
                </c:pt>
                <c:pt idx="5168">
                  <c:v>177.217826</c:v>
                </c:pt>
                <c:pt idx="5169">
                  <c:v>177.15050600000001</c:v>
                </c:pt>
                <c:pt idx="5170">
                  <c:v>177.08248399999999</c:v>
                </c:pt>
                <c:pt idx="5171">
                  <c:v>177.0179</c:v>
                </c:pt>
                <c:pt idx="5172">
                  <c:v>176.968436</c:v>
                </c:pt>
                <c:pt idx="5173">
                  <c:v>176.91159200000001</c:v>
                </c:pt>
                <c:pt idx="5174">
                  <c:v>176.84162599999999</c:v>
                </c:pt>
                <c:pt idx="5175">
                  <c:v>176.77598</c:v>
                </c:pt>
                <c:pt idx="5176">
                  <c:v>176.72369</c:v>
                </c:pt>
                <c:pt idx="5177">
                  <c:v>176.676188</c:v>
                </c:pt>
                <c:pt idx="5178">
                  <c:v>176.602982</c:v>
                </c:pt>
                <c:pt idx="5179">
                  <c:v>176.542214</c:v>
                </c:pt>
                <c:pt idx="5180">
                  <c:v>176.46974599999999</c:v>
                </c:pt>
                <c:pt idx="5181">
                  <c:v>176.39522600000001</c:v>
                </c:pt>
                <c:pt idx="5182">
                  <c:v>176.356922</c:v>
                </c:pt>
                <c:pt idx="5183">
                  <c:v>176.278784</c:v>
                </c:pt>
                <c:pt idx="5184">
                  <c:v>176.225144</c:v>
                </c:pt>
                <c:pt idx="5185">
                  <c:v>176.16910999999999</c:v>
                </c:pt>
                <c:pt idx="5186">
                  <c:v>176.10042200000001</c:v>
                </c:pt>
                <c:pt idx="5187">
                  <c:v>176.04534200000001</c:v>
                </c:pt>
                <c:pt idx="5188">
                  <c:v>175.98781399999999</c:v>
                </c:pt>
                <c:pt idx="5189">
                  <c:v>175.92112399999999</c:v>
                </c:pt>
                <c:pt idx="5190">
                  <c:v>175.86111199999999</c:v>
                </c:pt>
                <c:pt idx="5191">
                  <c:v>175.81073000000001</c:v>
                </c:pt>
                <c:pt idx="5192">
                  <c:v>175.741952</c:v>
                </c:pt>
                <c:pt idx="5193">
                  <c:v>175.68541400000001</c:v>
                </c:pt>
                <c:pt idx="5194">
                  <c:v>175.625564</c:v>
                </c:pt>
                <c:pt idx="5195">
                  <c:v>175.56531799999999</c:v>
                </c:pt>
                <c:pt idx="5196">
                  <c:v>175.498718</c:v>
                </c:pt>
                <c:pt idx="5197">
                  <c:v>175.45386199999999</c:v>
                </c:pt>
                <c:pt idx="5198">
                  <c:v>175.372052</c:v>
                </c:pt>
                <c:pt idx="5199">
                  <c:v>175.31393</c:v>
                </c:pt>
                <c:pt idx="5200">
                  <c:v>175.245386</c:v>
                </c:pt>
                <c:pt idx="5201">
                  <c:v>175.20004399999999</c:v>
                </c:pt>
                <c:pt idx="5202">
                  <c:v>175.14150799999999</c:v>
                </c:pt>
                <c:pt idx="5203">
                  <c:v>175.07852600000001</c:v>
                </c:pt>
                <c:pt idx="5204">
                  <c:v>175.01558</c:v>
                </c:pt>
                <c:pt idx="5205">
                  <c:v>174.964136</c:v>
                </c:pt>
                <c:pt idx="5206">
                  <c:v>174.87615199999999</c:v>
                </c:pt>
                <c:pt idx="5207">
                  <c:v>174.82074800000001</c:v>
                </c:pt>
                <c:pt idx="5208">
                  <c:v>174.76745</c:v>
                </c:pt>
                <c:pt idx="5209">
                  <c:v>174.71020999999999</c:v>
                </c:pt>
                <c:pt idx="5210">
                  <c:v>174.652556</c:v>
                </c:pt>
                <c:pt idx="5211">
                  <c:v>174.59970799999999</c:v>
                </c:pt>
                <c:pt idx="5212">
                  <c:v>174.52634</c:v>
                </c:pt>
                <c:pt idx="5213">
                  <c:v>174.46521200000001</c:v>
                </c:pt>
                <c:pt idx="5214">
                  <c:v>174.41002399999999</c:v>
                </c:pt>
                <c:pt idx="5215">
                  <c:v>174.359444</c:v>
                </c:pt>
                <c:pt idx="5216">
                  <c:v>174.29223200000001</c:v>
                </c:pt>
                <c:pt idx="5217">
                  <c:v>174.240734</c:v>
                </c:pt>
                <c:pt idx="5218">
                  <c:v>174.191846</c:v>
                </c:pt>
                <c:pt idx="5219">
                  <c:v>174.104276</c:v>
                </c:pt>
                <c:pt idx="5220">
                  <c:v>174.058538</c:v>
                </c:pt>
                <c:pt idx="5221">
                  <c:v>174.01350199999999</c:v>
                </c:pt>
                <c:pt idx="5222">
                  <c:v>173.94485</c:v>
                </c:pt>
                <c:pt idx="5223">
                  <c:v>173.88418999999999</c:v>
                </c:pt>
                <c:pt idx="5224">
                  <c:v>173.83685</c:v>
                </c:pt>
                <c:pt idx="5225">
                  <c:v>173.75941399999999</c:v>
                </c:pt>
                <c:pt idx="5226">
                  <c:v>173.70120199999999</c:v>
                </c:pt>
                <c:pt idx="5227">
                  <c:v>173.64412400000001</c:v>
                </c:pt>
                <c:pt idx="5228">
                  <c:v>173.59282400000001</c:v>
                </c:pt>
                <c:pt idx="5229">
                  <c:v>173.54328799999999</c:v>
                </c:pt>
                <c:pt idx="5230">
                  <c:v>173.46767</c:v>
                </c:pt>
                <c:pt idx="5231">
                  <c:v>173.405912</c:v>
                </c:pt>
                <c:pt idx="5232">
                  <c:v>173.35076000000001</c:v>
                </c:pt>
                <c:pt idx="5233">
                  <c:v>173.28568999999999</c:v>
                </c:pt>
                <c:pt idx="5234">
                  <c:v>173.235704</c:v>
                </c:pt>
                <c:pt idx="5235">
                  <c:v>173.16481999999999</c:v>
                </c:pt>
                <c:pt idx="5236">
                  <c:v>173.13162800000001</c:v>
                </c:pt>
                <c:pt idx="5237">
                  <c:v>173.05070000000001</c:v>
                </c:pt>
                <c:pt idx="5238">
                  <c:v>172.998752</c:v>
                </c:pt>
                <c:pt idx="5239">
                  <c:v>172.94306</c:v>
                </c:pt>
                <c:pt idx="5240">
                  <c:v>172.870124</c:v>
                </c:pt>
                <c:pt idx="5241">
                  <c:v>172.81353200000001</c:v>
                </c:pt>
                <c:pt idx="5242">
                  <c:v>172.76462599999999</c:v>
                </c:pt>
                <c:pt idx="5243">
                  <c:v>172.700042</c:v>
                </c:pt>
                <c:pt idx="5244">
                  <c:v>172.64489</c:v>
                </c:pt>
                <c:pt idx="5245">
                  <c:v>172.59503000000001</c:v>
                </c:pt>
                <c:pt idx="5246">
                  <c:v>172.538366</c:v>
                </c:pt>
                <c:pt idx="5247">
                  <c:v>172.46150600000001</c:v>
                </c:pt>
                <c:pt idx="5248">
                  <c:v>172.40768600000001</c:v>
                </c:pt>
                <c:pt idx="5249">
                  <c:v>172.36095800000001</c:v>
                </c:pt>
                <c:pt idx="5250">
                  <c:v>172.28753599999999</c:v>
                </c:pt>
                <c:pt idx="5251">
                  <c:v>172.23981800000001</c:v>
                </c:pt>
                <c:pt idx="5252">
                  <c:v>172.16356999999999</c:v>
                </c:pt>
                <c:pt idx="5253">
                  <c:v>172.11831799999999</c:v>
                </c:pt>
                <c:pt idx="5254">
                  <c:v>172.06392199999999</c:v>
                </c:pt>
                <c:pt idx="5255">
                  <c:v>172.00958</c:v>
                </c:pt>
                <c:pt idx="5256">
                  <c:v>171.95972</c:v>
                </c:pt>
                <c:pt idx="5257">
                  <c:v>171.905396</c:v>
                </c:pt>
                <c:pt idx="5258">
                  <c:v>171.83876000000001</c:v>
                </c:pt>
                <c:pt idx="5259">
                  <c:v>171.773348</c:v>
                </c:pt>
                <c:pt idx="5260">
                  <c:v>171.70703599999999</c:v>
                </c:pt>
                <c:pt idx="5261">
                  <c:v>171.65060600000001</c:v>
                </c:pt>
                <c:pt idx="5262">
                  <c:v>171.59943200000001</c:v>
                </c:pt>
                <c:pt idx="5263">
                  <c:v>171.54948200000001</c:v>
                </c:pt>
                <c:pt idx="5264">
                  <c:v>171.48459199999999</c:v>
                </c:pt>
                <c:pt idx="5265">
                  <c:v>171.43637000000001</c:v>
                </c:pt>
                <c:pt idx="5266">
                  <c:v>171.37553</c:v>
                </c:pt>
                <c:pt idx="5267">
                  <c:v>171.30316999999999</c:v>
                </c:pt>
                <c:pt idx="5268">
                  <c:v>171.27021199999999</c:v>
                </c:pt>
                <c:pt idx="5269">
                  <c:v>171.20535799999999</c:v>
                </c:pt>
                <c:pt idx="5270">
                  <c:v>171.12887599999999</c:v>
                </c:pt>
                <c:pt idx="5271">
                  <c:v>171.067136</c:v>
                </c:pt>
                <c:pt idx="5272">
                  <c:v>171.009086</c:v>
                </c:pt>
                <c:pt idx="5273">
                  <c:v>170.95609400000001</c:v>
                </c:pt>
                <c:pt idx="5274">
                  <c:v>170.91035600000001</c:v>
                </c:pt>
                <c:pt idx="5275">
                  <c:v>170.87113400000001</c:v>
                </c:pt>
                <c:pt idx="5276">
                  <c:v>170.80780999999999</c:v>
                </c:pt>
                <c:pt idx="5277">
                  <c:v>170.72580199999999</c:v>
                </c:pt>
                <c:pt idx="5278">
                  <c:v>170.68890200000001</c:v>
                </c:pt>
                <c:pt idx="5279">
                  <c:v>170.632994</c:v>
                </c:pt>
                <c:pt idx="5280">
                  <c:v>170.57337799999999</c:v>
                </c:pt>
                <c:pt idx="5281">
                  <c:v>170.51826199999999</c:v>
                </c:pt>
                <c:pt idx="5282">
                  <c:v>170.48373799999999</c:v>
                </c:pt>
                <c:pt idx="5283">
                  <c:v>170.41697600000001</c:v>
                </c:pt>
                <c:pt idx="5284">
                  <c:v>170.34612799999999</c:v>
                </c:pt>
                <c:pt idx="5285">
                  <c:v>170.29324399999999</c:v>
                </c:pt>
                <c:pt idx="5286">
                  <c:v>170.231324</c:v>
                </c:pt>
                <c:pt idx="5287">
                  <c:v>170.150756</c:v>
                </c:pt>
                <c:pt idx="5288">
                  <c:v>170.10041000000001</c:v>
                </c:pt>
                <c:pt idx="5289">
                  <c:v>170.05531999999999</c:v>
                </c:pt>
                <c:pt idx="5290">
                  <c:v>170.002814</c:v>
                </c:pt>
                <c:pt idx="5291">
                  <c:v>169.95754400000001</c:v>
                </c:pt>
                <c:pt idx="5292">
                  <c:v>169.891862</c:v>
                </c:pt>
                <c:pt idx="5293">
                  <c:v>169.82754800000001</c:v>
                </c:pt>
                <c:pt idx="5294">
                  <c:v>169.7747</c:v>
                </c:pt>
                <c:pt idx="5295">
                  <c:v>169.729286</c:v>
                </c:pt>
                <c:pt idx="5296">
                  <c:v>169.66259600000001</c:v>
                </c:pt>
                <c:pt idx="5297">
                  <c:v>169.594052</c:v>
                </c:pt>
                <c:pt idx="5298">
                  <c:v>169.537712</c:v>
                </c:pt>
                <c:pt idx="5299">
                  <c:v>169.48383799999999</c:v>
                </c:pt>
                <c:pt idx="5300">
                  <c:v>169.42744400000001</c:v>
                </c:pt>
                <c:pt idx="5301">
                  <c:v>169.37668400000001</c:v>
                </c:pt>
                <c:pt idx="5302">
                  <c:v>169.30943600000001</c:v>
                </c:pt>
                <c:pt idx="5303">
                  <c:v>169.26636199999999</c:v>
                </c:pt>
                <c:pt idx="5304">
                  <c:v>169.21184</c:v>
                </c:pt>
                <c:pt idx="5305">
                  <c:v>169.15791200000001</c:v>
                </c:pt>
                <c:pt idx="5306">
                  <c:v>169.09032199999999</c:v>
                </c:pt>
                <c:pt idx="5307">
                  <c:v>169.03625</c:v>
                </c:pt>
                <c:pt idx="5308">
                  <c:v>168.98435599999999</c:v>
                </c:pt>
                <c:pt idx="5309">
                  <c:v>168.92846599999999</c:v>
                </c:pt>
                <c:pt idx="5310">
                  <c:v>168.860444</c:v>
                </c:pt>
                <c:pt idx="5311">
                  <c:v>168.808514</c:v>
                </c:pt>
                <c:pt idx="5312">
                  <c:v>168.771884</c:v>
                </c:pt>
                <c:pt idx="5313">
                  <c:v>168.70265599999999</c:v>
                </c:pt>
                <c:pt idx="5314">
                  <c:v>168.63386</c:v>
                </c:pt>
                <c:pt idx="5315">
                  <c:v>168.58306400000001</c:v>
                </c:pt>
                <c:pt idx="5316">
                  <c:v>168.531836</c:v>
                </c:pt>
                <c:pt idx="5317">
                  <c:v>168.467072</c:v>
                </c:pt>
                <c:pt idx="5318">
                  <c:v>168.435914</c:v>
                </c:pt>
                <c:pt idx="5319">
                  <c:v>168.38265200000001</c:v>
                </c:pt>
                <c:pt idx="5320">
                  <c:v>168.330524</c:v>
                </c:pt>
                <c:pt idx="5321">
                  <c:v>168.26788400000001</c:v>
                </c:pt>
                <c:pt idx="5322">
                  <c:v>168.21080599999999</c:v>
                </c:pt>
                <c:pt idx="5323">
                  <c:v>168.14400800000001</c:v>
                </c:pt>
                <c:pt idx="5324">
                  <c:v>168.06900200000001</c:v>
                </c:pt>
                <c:pt idx="5325">
                  <c:v>168.02794399999999</c:v>
                </c:pt>
                <c:pt idx="5326">
                  <c:v>167.98719199999999</c:v>
                </c:pt>
                <c:pt idx="5327">
                  <c:v>167.92775599999999</c:v>
                </c:pt>
                <c:pt idx="5328">
                  <c:v>167.86824799999999</c:v>
                </c:pt>
                <c:pt idx="5329">
                  <c:v>167.82276200000001</c:v>
                </c:pt>
                <c:pt idx="5330">
                  <c:v>167.764802</c:v>
                </c:pt>
                <c:pt idx="5331">
                  <c:v>167.69983999999999</c:v>
                </c:pt>
                <c:pt idx="5332">
                  <c:v>167.65314799999999</c:v>
                </c:pt>
                <c:pt idx="5333">
                  <c:v>167.587988</c:v>
                </c:pt>
                <c:pt idx="5334">
                  <c:v>167.54044999999999</c:v>
                </c:pt>
                <c:pt idx="5335">
                  <c:v>167.49208400000001</c:v>
                </c:pt>
                <c:pt idx="5336">
                  <c:v>167.42922799999999</c:v>
                </c:pt>
                <c:pt idx="5337">
                  <c:v>167.36936</c:v>
                </c:pt>
                <c:pt idx="5338">
                  <c:v>167.31762800000001</c:v>
                </c:pt>
                <c:pt idx="5339">
                  <c:v>167.27901800000001</c:v>
                </c:pt>
                <c:pt idx="5340">
                  <c:v>167.232506</c:v>
                </c:pt>
                <c:pt idx="5341">
                  <c:v>167.1593</c:v>
                </c:pt>
                <c:pt idx="5342">
                  <c:v>167.11016000000001</c:v>
                </c:pt>
                <c:pt idx="5343">
                  <c:v>167.05859000000001</c:v>
                </c:pt>
                <c:pt idx="5344">
                  <c:v>167.00135</c:v>
                </c:pt>
                <c:pt idx="5345">
                  <c:v>166.95634999999999</c:v>
                </c:pt>
                <c:pt idx="5346">
                  <c:v>166.884728</c:v>
                </c:pt>
                <c:pt idx="5347">
                  <c:v>166.825076</c:v>
                </c:pt>
                <c:pt idx="5348">
                  <c:v>166.77879799999999</c:v>
                </c:pt>
                <c:pt idx="5349">
                  <c:v>166.736966</c:v>
                </c:pt>
                <c:pt idx="5350">
                  <c:v>166.67756600000001</c:v>
                </c:pt>
                <c:pt idx="5351">
                  <c:v>166.62504200000001</c:v>
                </c:pt>
                <c:pt idx="5352">
                  <c:v>166.57118600000001</c:v>
                </c:pt>
                <c:pt idx="5353">
                  <c:v>166.52222599999999</c:v>
                </c:pt>
                <c:pt idx="5354">
                  <c:v>166.46068399999999</c:v>
                </c:pt>
                <c:pt idx="5355">
                  <c:v>166.395938</c:v>
                </c:pt>
                <c:pt idx="5356">
                  <c:v>166.33841000000001</c:v>
                </c:pt>
                <c:pt idx="5357">
                  <c:v>166.28756000000001</c:v>
                </c:pt>
                <c:pt idx="5358">
                  <c:v>166.22693599999999</c:v>
                </c:pt>
                <c:pt idx="5359">
                  <c:v>166.166708</c:v>
                </c:pt>
                <c:pt idx="5360">
                  <c:v>166.12323799999999</c:v>
                </c:pt>
                <c:pt idx="5361">
                  <c:v>166.07834600000001</c:v>
                </c:pt>
                <c:pt idx="5362">
                  <c:v>166.02753200000001</c:v>
                </c:pt>
                <c:pt idx="5363">
                  <c:v>165.96186800000001</c:v>
                </c:pt>
                <c:pt idx="5364">
                  <c:v>165.89485400000001</c:v>
                </c:pt>
                <c:pt idx="5365">
                  <c:v>165.858476</c:v>
                </c:pt>
                <c:pt idx="5366">
                  <c:v>165.81484399999999</c:v>
                </c:pt>
                <c:pt idx="5367">
                  <c:v>165.742088</c:v>
                </c:pt>
                <c:pt idx="5368">
                  <c:v>165.685586</c:v>
                </c:pt>
                <c:pt idx="5369">
                  <c:v>165.64297999999999</c:v>
                </c:pt>
                <c:pt idx="5370">
                  <c:v>165.59360599999999</c:v>
                </c:pt>
                <c:pt idx="5371">
                  <c:v>165.55197200000001</c:v>
                </c:pt>
                <c:pt idx="5372">
                  <c:v>165.499448</c:v>
                </c:pt>
                <c:pt idx="5373">
                  <c:v>165.43963400000001</c:v>
                </c:pt>
                <c:pt idx="5374">
                  <c:v>165.369182</c:v>
                </c:pt>
                <c:pt idx="5375">
                  <c:v>165.318656</c:v>
                </c:pt>
                <c:pt idx="5376">
                  <c:v>165.28697600000001</c:v>
                </c:pt>
                <c:pt idx="5377">
                  <c:v>165.22836799999999</c:v>
                </c:pt>
                <c:pt idx="5378">
                  <c:v>165.16385600000001</c:v>
                </c:pt>
                <c:pt idx="5379">
                  <c:v>165.10928000000001</c:v>
                </c:pt>
                <c:pt idx="5380">
                  <c:v>165.06654800000001</c:v>
                </c:pt>
                <c:pt idx="5381">
                  <c:v>165.00626600000001</c:v>
                </c:pt>
                <c:pt idx="5382">
                  <c:v>164.95916</c:v>
                </c:pt>
                <c:pt idx="5383">
                  <c:v>164.91833600000001</c:v>
                </c:pt>
                <c:pt idx="5384">
                  <c:v>164.85186200000001</c:v>
                </c:pt>
                <c:pt idx="5385">
                  <c:v>164.78508199999999</c:v>
                </c:pt>
                <c:pt idx="5386">
                  <c:v>164.73561799999999</c:v>
                </c:pt>
                <c:pt idx="5387">
                  <c:v>164.67776599999999</c:v>
                </c:pt>
                <c:pt idx="5388">
                  <c:v>164.62720400000001</c:v>
                </c:pt>
                <c:pt idx="5389">
                  <c:v>164.575436</c:v>
                </c:pt>
                <c:pt idx="5390">
                  <c:v>164.51796200000001</c:v>
                </c:pt>
                <c:pt idx="5391">
                  <c:v>164.471396</c:v>
                </c:pt>
                <c:pt idx="5392">
                  <c:v>164.421806</c:v>
                </c:pt>
                <c:pt idx="5393">
                  <c:v>164.36804000000001</c:v>
                </c:pt>
                <c:pt idx="5394">
                  <c:v>164.302592</c:v>
                </c:pt>
                <c:pt idx="5395">
                  <c:v>164.24745799999999</c:v>
                </c:pt>
                <c:pt idx="5396">
                  <c:v>164.2037</c:v>
                </c:pt>
                <c:pt idx="5397">
                  <c:v>164.15249</c:v>
                </c:pt>
                <c:pt idx="5398">
                  <c:v>164.09589800000001</c:v>
                </c:pt>
                <c:pt idx="5399">
                  <c:v>164.051996</c:v>
                </c:pt>
                <c:pt idx="5400">
                  <c:v>163.99842799999999</c:v>
                </c:pt>
                <c:pt idx="5401">
                  <c:v>163.949468</c:v>
                </c:pt>
                <c:pt idx="5402">
                  <c:v>163.88634200000001</c:v>
                </c:pt>
                <c:pt idx="5403">
                  <c:v>163.83554599999999</c:v>
                </c:pt>
                <c:pt idx="5404">
                  <c:v>163.77256399999999</c:v>
                </c:pt>
                <c:pt idx="5405">
                  <c:v>163.71996799999999</c:v>
                </c:pt>
                <c:pt idx="5406">
                  <c:v>163.669172</c:v>
                </c:pt>
                <c:pt idx="5407">
                  <c:v>163.62428</c:v>
                </c:pt>
                <c:pt idx="5408">
                  <c:v>163.563332</c:v>
                </c:pt>
                <c:pt idx="5409">
                  <c:v>163.51770200000001</c:v>
                </c:pt>
                <c:pt idx="5410">
                  <c:v>163.46739199999999</c:v>
                </c:pt>
                <c:pt idx="5411">
                  <c:v>163.41110599999999</c:v>
                </c:pt>
                <c:pt idx="5412">
                  <c:v>163.356818</c:v>
                </c:pt>
                <c:pt idx="5413">
                  <c:v>163.31203400000001</c:v>
                </c:pt>
                <c:pt idx="5414">
                  <c:v>163.24951999999999</c:v>
                </c:pt>
                <c:pt idx="5415">
                  <c:v>163.21337600000001</c:v>
                </c:pt>
                <c:pt idx="5416">
                  <c:v>163.16916800000001</c:v>
                </c:pt>
                <c:pt idx="5417">
                  <c:v>163.100336</c:v>
                </c:pt>
                <c:pt idx="5418">
                  <c:v>163.035788</c:v>
                </c:pt>
                <c:pt idx="5419">
                  <c:v>162.99492799999999</c:v>
                </c:pt>
                <c:pt idx="5420">
                  <c:v>162.94906399999999</c:v>
                </c:pt>
                <c:pt idx="5421">
                  <c:v>162.896288</c:v>
                </c:pt>
                <c:pt idx="5422">
                  <c:v>162.83220800000001</c:v>
                </c:pt>
                <c:pt idx="5423">
                  <c:v>162.77768599999999</c:v>
                </c:pt>
                <c:pt idx="5424">
                  <c:v>162.72912199999999</c:v>
                </c:pt>
                <c:pt idx="5425">
                  <c:v>162.69182599999999</c:v>
                </c:pt>
                <c:pt idx="5426">
                  <c:v>162.644792</c:v>
                </c:pt>
                <c:pt idx="5427">
                  <c:v>162.58541</c:v>
                </c:pt>
                <c:pt idx="5428">
                  <c:v>162.53727799999999</c:v>
                </c:pt>
                <c:pt idx="5429">
                  <c:v>162.49677800000001</c:v>
                </c:pt>
                <c:pt idx="5430">
                  <c:v>162.433706</c:v>
                </c:pt>
                <c:pt idx="5431">
                  <c:v>162.372668</c:v>
                </c:pt>
                <c:pt idx="5432">
                  <c:v>162.31859600000001</c:v>
                </c:pt>
                <c:pt idx="5433">
                  <c:v>162.27833000000001</c:v>
                </c:pt>
                <c:pt idx="5434">
                  <c:v>162.23124200000001</c:v>
                </c:pt>
                <c:pt idx="5435">
                  <c:v>162.15395000000001</c:v>
                </c:pt>
                <c:pt idx="5436">
                  <c:v>162.11172199999999</c:v>
                </c:pt>
                <c:pt idx="5437">
                  <c:v>162.06521000000001</c:v>
                </c:pt>
                <c:pt idx="5438">
                  <c:v>162.006764</c:v>
                </c:pt>
                <c:pt idx="5439">
                  <c:v>161.952314</c:v>
                </c:pt>
                <c:pt idx="5440">
                  <c:v>161.90241800000001</c:v>
                </c:pt>
                <c:pt idx="5441">
                  <c:v>161.84811199999999</c:v>
                </c:pt>
                <c:pt idx="5442">
                  <c:v>161.80426399999999</c:v>
                </c:pt>
                <c:pt idx="5443">
                  <c:v>161.77121600000001</c:v>
                </c:pt>
                <c:pt idx="5444">
                  <c:v>161.719898</c:v>
                </c:pt>
                <c:pt idx="5445">
                  <c:v>161.66161399999999</c:v>
                </c:pt>
                <c:pt idx="5446">
                  <c:v>161.61704599999999</c:v>
                </c:pt>
                <c:pt idx="5447">
                  <c:v>161.560598</c:v>
                </c:pt>
                <c:pt idx="5448">
                  <c:v>161.51071999999999</c:v>
                </c:pt>
                <c:pt idx="5449">
                  <c:v>161.45088799999999</c:v>
                </c:pt>
                <c:pt idx="5450">
                  <c:v>161.39701400000001</c:v>
                </c:pt>
                <c:pt idx="5451">
                  <c:v>161.35979</c:v>
                </c:pt>
                <c:pt idx="5452">
                  <c:v>161.32065800000001</c:v>
                </c:pt>
                <c:pt idx="5453">
                  <c:v>161.26559599999999</c:v>
                </c:pt>
                <c:pt idx="5454">
                  <c:v>161.20621399999999</c:v>
                </c:pt>
                <c:pt idx="5455">
                  <c:v>161.1455</c:v>
                </c:pt>
                <c:pt idx="5456">
                  <c:v>161.10113000000001</c:v>
                </c:pt>
                <c:pt idx="5457">
                  <c:v>161.05524800000001</c:v>
                </c:pt>
                <c:pt idx="5458">
                  <c:v>160.996172</c:v>
                </c:pt>
                <c:pt idx="5459">
                  <c:v>160.937996</c:v>
                </c:pt>
                <c:pt idx="5460">
                  <c:v>160.893338</c:v>
                </c:pt>
                <c:pt idx="5461">
                  <c:v>160.84340599999999</c:v>
                </c:pt>
                <c:pt idx="5462">
                  <c:v>160.783682</c:v>
                </c:pt>
                <c:pt idx="5463">
                  <c:v>160.74717799999999</c:v>
                </c:pt>
                <c:pt idx="5464">
                  <c:v>160.70334800000001</c:v>
                </c:pt>
                <c:pt idx="5465">
                  <c:v>160.64423600000001</c:v>
                </c:pt>
                <c:pt idx="5466">
                  <c:v>160.57934599999999</c:v>
                </c:pt>
                <c:pt idx="5467">
                  <c:v>160.53742399999999</c:v>
                </c:pt>
                <c:pt idx="5468">
                  <c:v>160.48158799999999</c:v>
                </c:pt>
                <c:pt idx="5469">
                  <c:v>160.43077400000001</c:v>
                </c:pt>
                <c:pt idx="5470">
                  <c:v>160.39598000000001</c:v>
                </c:pt>
                <c:pt idx="5471">
                  <c:v>160.331468</c:v>
                </c:pt>
                <c:pt idx="5472">
                  <c:v>160.295288</c:v>
                </c:pt>
                <c:pt idx="5473">
                  <c:v>160.248074</c:v>
                </c:pt>
                <c:pt idx="5474">
                  <c:v>160.20491000000001</c:v>
                </c:pt>
                <c:pt idx="5475">
                  <c:v>160.136312</c:v>
                </c:pt>
                <c:pt idx="5476">
                  <c:v>160.07621</c:v>
                </c:pt>
                <c:pt idx="5477">
                  <c:v>160.04073199999999</c:v>
                </c:pt>
                <c:pt idx="5478">
                  <c:v>159.99063799999999</c:v>
                </c:pt>
                <c:pt idx="5479">
                  <c:v>159.93951799999999</c:v>
                </c:pt>
                <c:pt idx="5480">
                  <c:v>159.88668799999999</c:v>
                </c:pt>
                <c:pt idx="5481">
                  <c:v>159.844784</c:v>
                </c:pt>
                <c:pt idx="5482">
                  <c:v>159.79424</c:v>
                </c:pt>
                <c:pt idx="5483">
                  <c:v>159.74421799999999</c:v>
                </c:pt>
                <c:pt idx="5484">
                  <c:v>159.68436800000001</c:v>
                </c:pt>
                <c:pt idx="5485">
                  <c:v>159.63404</c:v>
                </c:pt>
                <c:pt idx="5486">
                  <c:v>159.588212</c:v>
                </c:pt>
                <c:pt idx="5487">
                  <c:v>159.53827999999999</c:v>
                </c:pt>
                <c:pt idx="5488">
                  <c:v>159.49232599999999</c:v>
                </c:pt>
                <c:pt idx="5489">
                  <c:v>159.44662400000001</c:v>
                </c:pt>
                <c:pt idx="5490">
                  <c:v>159.39028400000001</c:v>
                </c:pt>
                <c:pt idx="5491">
                  <c:v>159.33158599999999</c:v>
                </c:pt>
                <c:pt idx="5492">
                  <c:v>159.29117600000001</c:v>
                </c:pt>
                <c:pt idx="5493">
                  <c:v>159.24288200000001</c:v>
                </c:pt>
                <c:pt idx="5494">
                  <c:v>159.183086</c:v>
                </c:pt>
                <c:pt idx="5495">
                  <c:v>159.12856400000001</c:v>
                </c:pt>
                <c:pt idx="5496">
                  <c:v>159.087884</c:v>
                </c:pt>
                <c:pt idx="5497">
                  <c:v>159.051524</c:v>
                </c:pt>
                <c:pt idx="5498">
                  <c:v>158.98969399999999</c:v>
                </c:pt>
                <c:pt idx="5499">
                  <c:v>158.93553199999999</c:v>
                </c:pt>
                <c:pt idx="5500">
                  <c:v>158.87854400000001</c:v>
                </c:pt>
                <c:pt idx="5501">
                  <c:v>158.84238199999999</c:v>
                </c:pt>
                <c:pt idx="5502">
                  <c:v>158.78913800000001</c:v>
                </c:pt>
                <c:pt idx="5503">
                  <c:v>158.749304</c:v>
                </c:pt>
                <c:pt idx="5504">
                  <c:v>158.69267600000001</c:v>
                </c:pt>
                <c:pt idx="5505">
                  <c:v>158.65192400000001</c:v>
                </c:pt>
                <c:pt idx="5506">
                  <c:v>158.59923800000001</c:v>
                </c:pt>
                <c:pt idx="5507">
                  <c:v>158.56019599999999</c:v>
                </c:pt>
                <c:pt idx="5508">
                  <c:v>158.504108</c:v>
                </c:pt>
                <c:pt idx="5509">
                  <c:v>158.45453599999999</c:v>
                </c:pt>
                <c:pt idx="5510">
                  <c:v>158.407196</c:v>
                </c:pt>
                <c:pt idx="5511">
                  <c:v>158.35141400000001</c:v>
                </c:pt>
                <c:pt idx="5512">
                  <c:v>158.31067999999999</c:v>
                </c:pt>
                <c:pt idx="5513">
                  <c:v>158.25630200000001</c:v>
                </c:pt>
                <c:pt idx="5514">
                  <c:v>158.21312</c:v>
                </c:pt>
                <c:pt idx="5515">
                  <c:v>158.16725600000001</c:v>
                </c:pt>
                <c:pt idx="5516">
                  <c:v>158.10564199999999</c:v>
                </c:pt>
                <c:pt idx="5517">
                  <c:v>158.05092200000001</c:v>
                </c:pt>
                <c:pt idx="5518">
                  <c:v>158.01618199999999</c:v>
                </c:pt>
                <c:pt idx="5519">
                  <c:v>157.96120999999999</c:v>
                </c:pt>
                <c:pt idx="5520">
                  <c:v>157.90971200000001</c:v>
                </c:pt>
                <c:pt idx="5521">
                  <c:v>157.86428000000001</c:v>
                </c:pt>
                <c:pt idx="5522">
                  <c:v>157.819928</c:v>
                </c:pt>
                <c:pt idx="5523">
                  <c:v>157.77015800000001</c:v>
                </c:pt>
                <c:pt idx="5524">
                  <c:v>157.73626400000001</c:v>
                </c:pt>
                <c:pt idx="5525">
                  <c:v>157.6688</c:v>
                </c:pt>
                <c:pt idx="5526">
                  <c:v>157.61336</c:v>
                </c:pt>
                <c:pt idx="5527">
                  <c:v>157.55936</c:v>
                </c:pt>
                <c:pt idx="5528">
                  <c:v>157.53066799999999</c:v>
                </c:pt>
                <c:pt idx="5529">
                  <c:v>157.47598400000001</c:v>
                </c:pt>
                <c:pt idx="5530">
                  <c:v>157.41894199999999</c:v>
                </c:pt>
                <c:pt idx="5531">
                  <c:v>157.373222</c:v>
                </c:pt>
                <c:pt idx="5532">
                  <c:v>157.321922</c:v>
                </c:pt>
                <c:pt idx="5533">
                  <c:v>157.26871399999999</c:v>
                </c:pt>
                <c:pt idx="5534">
                  <c:v>157.234262</c:v>
                </c:pt>
                <c:pt idx="5535">
                  <c:v>157.165682</c:v>
                </c:pt>
                <c:pt idx="5536">
                  <c:v>157.11709999999999</c:v>
                </c:pt>
                <c:pt idx="5537">
                  <c:v>157.085384</c:v>
                </c:pt>
                <c:pt idx="5538">
                  <c:v>157.04337200000001</c:v>
                </c:pt>
                <c:pt idx="5539">
                  <c:v>156.967196</c:v>
                </c:pt>
                <c:pt idx="5540">
                  <c:v>156.93006199999999</c:v>
                </c:pt>
                <c:pt idx="5541">
                  <c:v>156.90271999999999</c:v>
                </c:pt>
                <c:pt idx="5542">
                  <c:v>156.84961999999999</c:v>
                </c:pt>
                <c:pt idx="5543">
                  <c:v>156.79045400000001</c:v>
                </c:pt>
                <c:pt idx="5544">
                  <c:v>156.739586</c:v>
                </c:pt>
                <c:pt idx="5545">
                  <c:v>156.70709600000001</c:v>
                </c:pt>
                <c:pt idx="5546">
                  <c:v>156.663194</c:v>
                </c:pt>
                <c:pt idx="5547">
                  <c:v>156.59267</c:v>
                </c:pt>
                <c:pt idx="5548">
                  <c:v>156.54605000000001</c:v>
                </c:pt>
                <c:pt idx="5549">
                  <c:v>156.50112200000001</c:v>
                </c:pt>
                <c:pt idx="5550">
                  <c:v>156.47207</c:v>
                </c:pt>
                <c:pt idx="5551">
                  <c:v>156.42010400000001</c:v>
                </c:pt>
                <c:pt idx="5552">
                  <c:v>156.360704</c:v>
                </c:pt>
                <c:pt idx="5553">
                  <c:v>156.324758</c:v>
                </c:pt>
                <c:pt idx="5554">
                  <c:v>156.269192</c:v>
                </c:pt>
                <c:pt idx="5555">
                  <c:v>156.22394</c:v>
                </c:pt>
                <c:pt idx="5556">
                  <c:v>156.16493600000001</c:v>
                </c:pt>
                <c:pt idx="5557">
                  <c:v>156.10994600000001</c:v>
                </c:pt>
                <c:pt idx="5558">
                  <c:v>156.08471</c:v>
                </c:pt>
                <c:pt idx="5559">
                  <c:v>156.03830600000001</c:v>
                </c:pt>
                <c:pt idx="5560">
                  <c:v>155.98529600000001</c:v>
                </c:pt>
                <c:pt idx="5561">
                  <c:v>155.94018800000001</c:v>
                </c:pt>
                <c:pt idx="5562">
                  <c:v>155.88714200000001</c:v>
                </c:pt>
                <c:pt idx="5563">
                  <c:v>155.84648000000001</c:v>
                </c:pt>
                <c:pt idx="5564">
                  <c:v>155.80940000000001</c:v>
                </c:pt>
                <c:pt idx="5565">
                  <c:v>155.758982</c:v>
                </c:pt>
                <c:pt idx="5566">
                  <c:v>155.68930399999999</c:v>
                </c:pt>
                <c:pt idx="5567">
                  <c:v>155.634872</c:v>
                </c:pt>
                <c:pt idx="5568">
                  <c:v>155.590574</c:v>
                </c:pt>
                <c:pt idx="5569">
                  <c:v>155.54902999999999</c:v>
                </c:pt>
                <c:pt idx="5570">
                  <c:v>155.50745000000001</c:v>
                </c:pt>
                <c:pt idx="5571">
                  <c:v>155.45939000000001</c:v>
                </c:pt>
                <c:pt idx="5572">
                  <c:v>155.422562</c:v>
                </c:pt>
                <c:pt idx="5573">
                  <c:v>155.37705800000001</c:v>
                </c:pt>
                <c:pt idx="5574">
                  <c:v>155.31657799999999</c:v>
                </c:pt>
                <c:pt idx="5575">
                  <c:v>155.273324</c:v>
                </c:pt>
                <c:pt idx="5576">
                  <c:v>155.22224</c:v>
                </c:pt>
                <c:pt idx="5577">
                  <c:v>155.17508000000001</c:v>
                </c:pt>
                <c:pt idx="5578">
                  <c:v>155.13771199999999</c:v>
                </c:pt>
                <c:pt idx="5579">
                  <c:v>155.07454999999999</c:v>
                </c:pt>
                <c:pt idx="5580">
                  <c:v>155.035526</c:v>
                </c:pt>
                <c:pt idx="5581">
                  <c:v>154.99221800000001</c:v>
                </c:pt>
                <c:pt idx="5582">
                  <c:v>154.94851399999999</c:v>
                </c:pt>
                <c:pt idx="5583">
                  <c:v>154.90201999999999</c:v>
                </c:pt>
                <c:pt idx="5584">
                  <c:v>154.84244000000001</c:v>
                </c:pt>
                <c:pt idx="5585">
                  <c:v>154.80005</c:v>
                </c:pt>
                <c:pt idx="5586">
                  <c:v>154.76702</c:v>
                </c:pt>
                <c:pt idx="5587">
                  <c:v>154.71239</c:v>
                </c:pt>
                <c:pt idx="5588">
                  <c:v>154.67349200000001</c:v>
                </c:pt>
                <c:pt idx="5589">
                  <c:v>154.61573000000001</c:v>
                </c:pt>
                <c:pt idx="5590">
                  <c:v>154.56849800000001</c:v>
                </c:pt>
                <c:pt idx="5591">
                  <c:v>154.53327200000001</c:v>
                </c:pt>
                <c:pt idx="5592">
                  <c:v>154.48726400000001</c:v>
                </c:pt>
                <c:pt idx="5593">
                  <c:v>154.42834999999999</c:v>
                </c:pt>
                <c:pt idx="5594">
                  <c:v>154.382216</c:v>
                </c:pt>
                <c:pt idx="5595">
                  <c:v>154.34857400000001</c:v>
                </c:pt>
                <c:pt idx="5596">
                  <c:v>154.29691399999999</c:v>
                </c:pt>
                <c:pt idx="5597">
                  <c:v>154.24077199999999</c:v>
                </c:pt>
                <c:pt idx="5598">
                  <c:v>154.19820200000001</c:v>
                </c:pt>
                <c:pt idx="5599">
                  <c:v>154.16020399999999</c:v>
                </c:pt>
                <c:pt idx="5600">
                  <c:v>154.1129</c:v>
                </c:pt>
                <c:pt idx="5601">
                  <c:v>154.07365999999999</c:v>
                </c:pt>
                <c:pt idx="5602">
                  <c:v>154.01422400000001</c:v>
                </c:pt>
                <c:pt idx="5603">
                  <c:v>153.95883799999999</c:v>
                </c:pt>
                <c:pt idx="5604">
                  <c:v>153.911462</c:v>
                </c:pt>
                <c:pt idx="5605">
                  <c:v>153.86584999999999</c:v>
                </c:pt>
                <c:pt idx="5606">
                  <c:v>153.83291</c:v>
                </c:pt>
                <c:pt idx="5607">
                  <c:v>153.79024999999999</c:v>
                </c:pt>
                <c:pt idx="5608">
                  <c:v>153.74373800000001</c:v>
                </c:pt>
                <c:pt idx="5609">
                  <c:v>153.69395</c:v>
                </c:pt>
                <c:pt idx="5610">
                  <c:v>153.64545799999999</c:v>
                </c:pt>
                <c:pt idx="5611">
                  <c:v>153.583538</c:v>
                </c:pt>
                <c:pt idx="5612">
                  <c:v>153.549284</c:v>
                </c:pt>
                <c:pt idx="5613">
                  <c:v>153.51600199999999</c:v>
                </c:pt>
                <c:pt idx="5614">
                  <c:v>153.44765599999999</c:v>
                </c:pt>
                <c:pt idx="5615">
                  <c:v>153.41921600000001</c:v>
                </c:pt>
                <c:pt idx="5616">
                  <c:v>153.368798</c:v>
                </c:pt>
                <c:pt idx="5617">
                  <c:v>153.32316800000001</c:v>
                </c:pt>
                <c:pt idx="5618">
                  <c:v>153.283154</c:v>
                </c:pt>
                <c:pt idx="5619">
                  <c:v>153.224582</c:v>
                </c:pt>
                <c:pt idx="5620">
                  <c:v>153.17214799999999</c:v>
                </c:pt>
                <c:pt idx="5621">
                  <c:v>153.13726399999999</c:v>
                </c:pt>
                <c:pt idx="5622">
                  <c:v>153.084236</c:v>
                </c:pt>
                <c:pt idx="5623">
                  <c:v>153.03882200000001</c:v>
                </c:pt>
                <c:pt idx="5624">
                  <c:v>152.989034</c:v>
                </c:pt>
                <c:pt idx="5625">
                  <c:v>152.94896600000001</c:v>
                </c:pt>
                <c:pt idx="5626">
                  <c:v>152.90929399999999</c:v>
                </c:pt>
                <c:pt idx="5627">
                  <c:v>152.873042</c:v>
                </c:pt>
                <c:pt idx="5628">
                  <c:v>152.81632400000001</c:v>
                </c:pt>
                <c:pt idx="5629">
                  <c:v>152.767346</c:v>
                </c:pt>
                <c:pt idx="5630">
                  <c:v>152.72718800000001</c:v>
                </c:pt>
                <c:pt idx="5631">
                  <c:v>152.68301600000001</c:v>
                </c:pt>
                <c:pt idx="5632">
                  <c:v>152.63536999999999</c:v>
                </c:pt>
                <c:pt idx="5633">
                  <c:v>152.58064999999999</c:v>
                </c:pt>
                <c:pt idx="5634">
                  <c:v>152.54254399999999</c:v>
                </c:pt>
                <c:pt idx="5635">
                  <c:v>152.504852</c:v>
                </c:pt>
                <c:pt idx="5636">
                  <c:v>152.46633199999999</c:v>
                </c:pt>
                <c:pt idx="5637">
                  <c:v>152.40947</c:v>
                </c:pt>
                <c:pt idx="5638">
                  <c:v>152.360996</c:v>
                </c:pt>
                <c:pt idx="5639">
                  <c:v>152.31500600000001</c:v>
                </c:pt>
                <c:pt idx="5640">
                  <c:v>152.276612</c:v>
                </c:pt>
                <c:pt idx="5641">
                  <c:v>152.23843400000001</c:v>
                </c:pt>
                <c:pt idx="5642">
                  <c:v>152.195018</c:v>
                </c:pt>
                <c:pt idx="5643">
                  <c:v>152.14343</c:v>
                </c:pt>
                <c:pt idx="5644">
                  <c:v>152.10472999999999</c:v>
                </c:pt>
                <c:pt idx="5645">
                  <c:v>152.055284</c:v>
                </c:pt>
                <c:pt idx="5646">
                  <c:v>152.00940199999999</c:v>
                </c:pt>
                <c:pt idx="5647">
                  <c:v>151.95704000000001</c:v>
                </c:pt>
                <c:pt idx="5648">
                  <c:v>151.911824</c:v>
                </c:pt>
                <c:pt idx="5649">
                  <c:v>151.873142</c:v>
                </c:pt>
                <c:pt idx="5650">
                  <c:v>151.83653000000001</c:v>
                </c:pt>
                <c:pt idx="5651">
                  <c:v>151.77257599999999</c:v>
                </c:pt>
                <c:pt idx="5652">
                  <c:v>151.74334400000001</c:v>
                </c:pt>
                <c:pt idx="5653">
                  <c:v>151.68302600000001</c:v>
                </c:pt>
                <c:pt idx="5654">
                  <c:v>151.64900600000001</c:v>
                </c:pt>
                <c:pt idx="5655">
                  <c:v>151.62360799999999</c:v>
                </c:pt>
                <c:pt idx="5656">
                  <c:v>151.57576399999999</c:v>
                </c:pt>
                <c:pt idx="5657">
                  <c:v>151.525454</c:v>
                </c:pt>
                <c:pt idx="5658">
                  <c:v>151.472174</c:v>
                </c:pt>
                <c:pt idx="5659">
                  <c:v>151.42243999999999</c:v>
                </c:pt>
                <c:pt idx="5660">
                  <c:v>151.380842</c:v>
                </c:pt>
                <c:pt idx="5661">
                  <c:v>151.34079199999999</c:v>
                </c:pt>
                <c:pt idx="5662">
                  <c:v>151.30265</c:v>
                </c:pt>
                <c:pt idx="5663">
                  <c:v>151.26159200000001</c:v>
                </c:pt>
                <c:pt idx="5664">
                  <c:v>151.219652</c:v>
                </c:pt>
                <c:pt idx="5665">
                  <c:v>151.15634600000001</c:v>
                </c:pt>
                <c:pt idx="5666">
                  <c:v>151.11366799999999</c:v>
                </c:pt>
                <c:pt idx="5667">
                  <c:v>151.0763</c:v>
                </c:pt>
                <c:pt idx="5668">
                  <c:v>151.03299200000001</c:v>
                </c:pt>
                <c:pt idx="5669">
                  <c:v>150.99153799999999</c:v>
                </c:pt>
                <c:pt idx="5670">
                  <c:v>150.94009399999999</c:v>
                </c:pt>
                <c:pt idx="5671">
                  <c:v>150.91064600000001</c:v>
                </c:pt>
                <c:pt idx="5672">
                  <c:v>150.861254</c:v>
                </c:pt>
                <c:pt idx="5673">
                  <c:v>150.796976</c:v>
                </c:pt>
                <c:pt idx="5674">
                  <c:v>150.76056199999999</c:v>
                </c:pt>
                <c:pt idx="5675">
                  <c:v>150.72396800000001</c:v>
                </c:pt>
                <c:pt idx="5676">
                  <c:v>150.67700600000001</c:v>
                </c:pt>
                <c:pt idx="5677">
                  <c:v>150.61742599999999</c:v>
                </c:pt>
                <c:pt idx="5678">
                  <c:v>150.57451399999999</c:v>
                </c:pt>
                <c:pt idx="5679">
                  <c:v>150.54672199999999</c:v>
                </c:pt>
                <c:pt idx="5680">
                  <c:v>150.50780599999999</c:v>
                </c:pt>
                <c:pt idx="5681">
                  <c:v>150.45564200000001</c:v>
                </c:pt>
                <c:pt idx="5682">
                  <c:v>150.41834600000001</c:v>
                </c:pt>
                <c:pt idx="5683">
                  <c:v>150.362798</c:v>
                </c:pt>
                <c:pt idx="5684">
                  <c:v>150.314198</c:v>
                </c:pt>
                <c:pt idx="5685">
                  <c:v>150.278144</c:v>
                </c:pt>
                <c:pt idx="5686">
                  <c:v>150.249326</c:v>
                </c:pt>
                <c:pt idx="5687">
                  <c:v>150.19854799999999</c:v>
                </c:pt>
                <c:pt idx="5688">
                  <c:v>150.155168</c:v>
                </c:pt>
                <c:pt idx="5689">
                  <c:v>150.11348000000001</c:v>
                </c:pt>
                <c:pt idx="5690">
                  <c:v>150.06304399999999</c:v>
                </c:pt>
                <c:pt idx="5691">
                  <c:v>150.02452400000001</c:v>
                </c:pt>
                <c:pt idx="5692">
                  <c:v>149.97428600000001</c:v>
                </c:pt>
                <c:pt idx="5693">
                  <c:v>149.93130199999999</c:v>
                </c:pt>
                <c:pt idx="5694">
                  <c:v>149.887562</c:v>
                </c:pt>
                <c:pt idx="5695">
                  <c:v>149.84040200000001</c:v>
                </c:pt>
                <c:pt idx="5696">
                  <c:v>149.79731000000001</c:v>
                </c:pt>
                <c:pt idx="5697">
                  <c:v>149.74228400000001</c:v>
                </c:pt>
                <c:pt idx="5698">
                  <c:v>149.723006</c:v>
                </c:pt>
                <c:pt idx="5699">
                  <c:v>149.68749199999999</c:v>
                </c:pt>
                <c:pt idx="5700">
                  <c:v>149.63120599999999</c:v>
                </c:pt>
                <c:pt idx="5701">
                  <c:v>149.56926799999999</c:v>
                </c:pt>
                <c:pt idx="5702">
                  <c:v>149.52858800000001</c:v>
                </c:pt>
                <c:pt idx="5703">
                  <c:v>149.48976200000001</c:v>
                </c:pt>
                <c:pt idx="5704">
                  <c:v>149.444402</c:v>
                </c:pt>
                <c:pt idx="5705">
                  <c:v>149.39285000000001</c:v>
                </c:pt>
                <c:pt idx="5706">
                  <c:v>149.35694000000001</c:v>
                </c:pt>
                <c:pt idx="5707">
                  <c:v>149.317826</c:v>
                </c:pt>
                <c:pt idx="5708">
                  <c:v>149.27755999999999</c:v>
                </c:pt>
                <c:pt idx="5709">
                  <c:v>149.23974200000001</c:v>
                </c:pt>
                <c:pt idx="5710">
                  <c:v>149.18737999999999</c:v>
                </c:pt>
                <c:pt idx="5711">
                  <c:v>149.14679000000001</c:v>
                </c:pt>
                <c:pt idx="5712">
                  <c:v>149.11753999999999</c:v>
                </c:pt>
                <c:pt idx="5713">
                  <c:v>149.075276</c:v>
                </c:pt>
                <c:pt idx="5714">
                  <c:v>149.026442</c:v>
                </c:pt>
                <c:pt idx="5715">
                  <c:v>148.96259599999999</c:v>
                </c:pt>
                <c:pt idx="5716">
                  <c:v>148.93167199999999</c:v>
                </c:pt>
                <c:pt idx="5717">
                  <c:v>148.88978599999999</c:v>
                </c:pt>
                <c:pt idx="5718">
                  <c:v>148.83772999999999</c:v>
                </c:pt>
                <c:pt idx="5719">
                  <c:v>148.796042</c:v>
                </c:pt>
                <c:pt idx="5720">
                  <c:v>148.76371399999999</c:v>
                </c:pt>
                <c:pt idx="5721">
                  <c:v>148.727228</c:v>
                </c:pt>
                <c:pt idx="5722">
                  <c:v>148.68395599999999</c:v>
                </c:pt>
                <c:pt idx="5723">
                  <c:v>148.66276999999999</c:v>
                </c:pt>
                <c:pt idx="5724">
                  <c:v>148.60414399999999</c:v>
                </c:pt>
                <c:pt idx="5725">
                  <c:v>148.559954</c:v>
                </c:pt>
                <c:pt idx="5726">
                  <c:v>148.51684399999999</c:v>
                </c:pt>
                <c:pt idx="5727">
                  <c:v>148.46270000000001</c:v>
                </c:pt>
                <c:pt idx="5728">
                  <c:v>148.42889600000001</c:v>
                </c:pt>
                <c:pt idx="5729">
                  <c:v>148.3853</c:v>
                </c:pt>
                <c:pt idx="5730">
                  <c:v>148.34200999999999</c:v>
                </c:pt>
                <c:pt idx="5731">
                  <c:v>148.30690999999999</c:v>
                </c:pt>
                <c:pt idx="5732">
                  <c:v>148.26259400000001</c:v>
                </c:pt>
                <c:pt idx="5733">
                  <c:v>148.21412000000001</c:v>
                </c:pt>
                <c:pt idx="5734">
                  <c:v>148.18441999999999</c:v>
                </c:pt>
                <c:pt idx="5735">
                  <c:v>148.133624</c:v>
                </c:pt>
                <c:pt idx="5736">
                  <c:v>148.084034</c:v>
                </c:pt>
                <c:pt idx="5737">
                  <c:v>148.03206800000001</c:v>
                </c:pt>
                <c:pt idx="5738">
                  <c:v>147.999776</c:v>
                </c:pt>
                <c:pt idx="5739">
                  <c:v>147.97090399999999</c:v>
                </c:pt>
                <c:pt idx="5740">
                  <c:v>147.93405799999999</c:v>
                </c:pt>
                <c:pt idx="5741">
                  <c:v>147.87188599999999</c:v>
                </c:pt>
                <c:pt idx="5742">
                  <c:v>147.80746400000001</c:v>
                </c:pt>
                <c:pt idx="5743">
                  <c:v>147.788546</c:v>
                </c:pt>
                <c:pt idx="5744">
                  <c:v>147.76550599999999</c:v>
                </c:pt>
                <c:pt idx="5745">
                  <c:v>147.68794399999999</c:v>
                </c:pt>
                <c:pt idx="5746">
                  <c:v>147.64834400000001</c:v>
                </c:pt>
                <c:pt idx="5747">
                  <c:v>147.61308199999999</c:v>
                </c:pt>
                <c:pt idx="5748">
                  <c:v>147.58327399999999</c:v>
                </c:pt>
                <c:pt idx="5749">
                  <c:v>147.53368399999999</c:v>
                </c:pt>
                <c:pt idx="5750">
                  <c:v>147.494372</c:v>
                </c:pt>
                <c:pt idx="5751">
                  <c:v>147.45342199999999</c:v>
                </c:pt>
                <c:pt idx="5752">
                  <c:v>147.41126600000001</c:v>
                </c:pt>
                <c:pt idx="5753">
                  <c:v>147.378128</c:v>
                </c:pt>
                <c:pt idx="5754">
                  <c:v>147.32679200000001</c:v>
                </c:pt>
                <c:pt idx="5755">
                  <c:v>147.28087400000001</c:v>
                </c:pt>
                <c:pt idx="5756">
                  <c:v>147.24878000000001</c:v>
                </c:pt>
                <c:pt idx="5757">
                  <c:v>147.21220400000001</c:v>
                </c:pt>
                <c:pt idx="5758">
                  <c:v>147.16750999999999</c:v>
                </c:pt>
                <c:pt idx="5759">
                  <c:v>147.118244</c:v>
                </c:pt>
                <c:pt idx="5760">
                  <c:v>147.07884200000001</c:v>
                </c:pt>
                <c:pt idx="5761">
                  <c:v>147.04655</c:v>
                </c:pt>
                <c:pt idx="5762">
                  <c:v>146.99597</c:v>
                </c:pt>
                <c:pt idx="5763">
                  <c:v>146.95600999999999</c:v>
                </c:pt>
                <c:pt idx="5764">
                  <c:v>146.903054</c:v>
                </c:pt>
                <c:pt idx="5765">
                  <c:v>146.863922</c:v>
                </c:pt>
                <c:pt idx="5766">
                  <c:v>146.82484400000001</c:v>
                </c:pt>
                <c:pt idx="5767">
                  <c:v>146.78589199999999</c:v>
                </c:pt>
                <c:pt idx="5768">
                  <c:v>146.74838</c:v>
                </c:pt>
                <c:pt idx="5769">
                  <c:v>146.70818600000001</c:v>
                </c:pt>
                <c:pt idx="5770">
                  <c:v>146.67038600000001</c:v>
                </c:pt>
                <c:pt idx="5771">
                  <c:v>146.61757399999999</c:v>
                </c:pt>
                <c:pt idx="5772">
                  <c:v>146.58546200000001</c:v>
                </c:pt>
                <c:pt idx="5773">
                  <c:v>146.54714000000001</c:v>
                </c:pt>
                <c:pt idx="5774">
                  <c:v>146.494598</c:v>
                </c:pt>
                <c:pt idx="5775">
                  <c:v>146.46205399999999</c:v>
                </c:pt>
                <c:pt idx="5776">
                  <c:v>146.416946</c:v>
                </c:pt>
                <c:pt idx="5777">
                  <c:v>146.376068</c:v>
                </c:pt>
                <c:pt idx="5778">
                  <c:v>146.339978</c:v>
                </c:pt>
                <c:pt idx="5779">
                  <c:v>146.30936</c:v>
                </c:pt>
                <c:pt idx="5780">
                  <c:v>146.26000400000001</c:v>
                </c:pt>
                <c:pt idx="5781">
                  <c:v>146.21050399999999</c:v>
                </c:pt>
                <c:pt idx="5782">
                  <c:v>146.16665599999999</c:v>
                </c:pt>
                <c:pt idx="5783">
                  <c:v>146.12435600000001</c:v>
                </c:pt>
                <c:pt idx="5784">
                  <c:v>146.077268</c:v>
                </c:pt>
                <c:pt idx="5785">
                  <c:v>146.04254599999999</c:v>
                </c:pt>
                <c:pt idx="5786">
                  <c:v>145.995476</c:v>
                </c:pt>
                <c:pt idx="5787">
                  <c:v>145.95211399999999</c:v>
                </c:pt>
                <c:pt idx="5788">
                  <c:v>145.91699600000001</c:v>
                </c:pt>
                <c:pt idx="5789">
                  <c:v>145.88063600000001</c:v>
                </c:pt>
                <c:pt idx="5790">
                  <c:v>145.85536400000001</c:v>
                </c:pt>
                <c:pt idx="5791">
                  <c:v>145.80343400000001</c:v>
                </c:pt>
                <c:pt idx="5792">
                  <c:v>145.77193399999999</c:v>
                </c:pt>
                <c:pt idx="5793">
                  <c:v>145.731866</c:v>
                </c:pt>
                <c:pt idx="5794">
                  <c:v>145.67215999999999</c:v>
                </c:pt>
                <c:pt idx="5795">
                  <c:v>145.63570999999999</c:v>
                </c:pt>
                <c:pt idx="5796">
                  <c:v>145.60041200000001</c:v>
                </c:pt>
                <c:pt idx="5797">
                  <c:v>145.54830200000001</c:v>
                </c:pt>
                <c:pt idx="5798">
                  <c:v>145.49970200000001</c:v>
                </c:pt>
                <c:pt idx="5799">
                  <c:v>145.47635600000001</c:v>
                </c:pt>
                <c:pt idx="5800">
                  <c:v>145.43448799999999</c:v>
                </c:pt>
                <c:pt idx="5801">
                  <c:v>145.39463599999999</c:v>
                </c:pt>
                <c:pt idx="5802">
                  <c:v>145.35584600000001</c:v>
                </c:pt>
                <c:pt idx="5803">
                  <c:v>145.32092599999999</c:v>
                </c:pt>
                <c:pt idx="5804">
                  <c:v>145.27927399999999</c:v>
                </c:pt>
                <c:pt idx="5805">
                  <c:v>145.24448000000001</c:v>
                </c:pt>
                <c:pt idx="5806">
                  <c:v>145.20234199999999</c:v>
                </c:pt>
                <c:pt idx="5807">
                  <c:v>145.161968</c:v>
                </c:pt>
                <c:pt idx="5808">
                  <c:v>145.12037000000001</c:v>
                </c:pt>
                <c:pt idx="5809">
                  <c:v>145.074164</c:v>
                </c:pt>
                <c:pt idx="5810">
                  <c:v>145.03407799999999</c:v>
                </c:pt>
                <c:pt idx="5811">
                  <c:v>144.999752</c:v>
                </c:pt>
                <c:pt idx="5812">
                  <c:v>144.962636</c:v>
                </c:pt>
                <c:pt idx="5813">
                  <c:v>144.91095799999999</c:v>
                </c:pt>
                <c:pt idx="5814">
                  <c:v>144.868244</c:v>
                </c:pt>
                <c:pt idx="5815">
                  <c:v>144.834476</c:v>
                </c:pt>
                <c:pt idx="5816">
                  <c:v>144.79069999999999</c:v>
                </c:pt>
                <c:pt idx="5817">
                  <c:v>144.74652800000001</c:v>
                </c:pt>
                <c:pt idx="5818">
                  <c:v>144.69778400000001</c:v>
                </c:pt>
                <c:pt idx="5819">
                  <c:v>144.663512</c:v>
                </c:pt>
                <c:pt idx="5820">
                  <c:v>144.62574799999999</c:v>
                </c:pt>
                <c:pt idx="5821">
                  <c:v>144.59844200000001</c:v>
                </c:pt>
                <c:pt idx="5822">
                  <c:v>144.56249600000001</c:v>
                </c:pt>
                <c:pt idx="5823">
                  <c:v>144.50774000000001</c:v>
                </c:pt>
                <c:pt idx="5824">
                  <c:v>144.47148799999999</c:v>
                </c:pt>
                <c:pt idx="5825">
                  <c:v>144.431186</c:v>
                </c:pt>
                <c:pt idx="5826">
                  <c:v>144.39257599999999</c:v>
                </c:pt>
                <c:pt idx="5827">
                  <c:v>144.354038</c:v>
                </c:pt>
                <c:pt idx="5828">
                  <c:v>144.305474</c:v>
                </c:pt>
                <c:pt idx="5829">
                  <c:v>144.266738</c:v>
                </c:pt>
                <c:pt idx="5830">
                  <c:v>144.23017999999999</c:v>
                </c:pt>
                <c:pt idx="5831">
                  <c:v>144.179618</c:v>
                </c:pt>
                <c:pt idx="5832">
                  <c:v>144.15551600000001</c:v>
                </c:pt>
                <c:pt idx="5833">
                  <c:v>144.12012799999999</c:v>
                </c:pt>
                <c:pt idx="5834">
                  <c:v>144.07455200000001</c:v>
                </c:pt>
                <c:pt idx="5835">
                  <c:v>144.03317000000001</c:v>
                </c:pt>
                <c:pt idx="5836">
                  <c:v>143.97945799999999</c:v>
                </c:pt>
                <c:pt idx="5837">
                  <c:v>143.952044</c:v>
                </c:pt>
                <c:pt idx="5838">
                  <c:v>143.91951800000001</c:v>
                </c:pt>
                <c:pt idx="5839">
                  <c:v>143.86776800000001</c:v>
                </c:pt>
                <c:pt idx="5840">
                  <c:v>143.83428799999999</c:v>
                </c:pt>
                <c:pt idx="5841">
                  <c:v>143.80156400000001</c:v>
                </c:pt>
                <c:pt idx="5842">
                  <c:v>143.76938000000001</c:v>
                </c:pt>
                <c:pt idx="5843">
                  <c:v>143.72853799999999</c:v>
                </c:pt>
                <c:pt idx="5844">
                  <c:v>143.69118800000001</c:v>
                </c:pt>
                <c:pt idx="5845">
                  <c:v>143.63583800000001</c:v>
                </c:pt>
                <c:pt idx="5846">
                  <c:v>143.58669800000001</c:v>
                </c:pt>
                <c:pt idx="5847">
                  <c:v>143.56003999999999</c:v>
                </c:pt>
                <c:pt idx="5848">
                  <c:v>143.524058</c:v>
                </c:pt>
                <c:pt idx="5849">
                  <c:v>143.48192</c:v>
                </c:pt>
                <c:pt idx="5850">
                  <c:v>143.44727</c:v>
                </c:pt>
                <c:pt idx="5851">
                  <c:v>143.401748</c:v>
                </c:pt>
                <c:pt idx="5852">
                  <c:v>143.35536200000001</c:v>
                </c:pt>
                <c:pt idx="5853">
                  <c:v>143.32695799999999</c:v>
                </c:pt>
                <c:pt idx="5854">
                  <c:v>143.28941</c:v>
                </c:pt>
                <c:pt idx="5855">
                  <c:v>143.25092599999999</c:v>
                </c:pt>
                <c:pt idx="5856">
                  <c:v>143.21110999999999</c:v>
                </c:pt>
                <c:pt idx="5857">
                  <c:v>143.17098799999999</c:v>
                </c:pt>
                <c:pt idx="5858">
                  <c:v>143.124098</c:v>
                </c:pt>
                <c:pt idx="5859">
                  <c:v>143.07886400000001</c:v>
                </c:pt>
                <c:pt idx="5860">
                  <c:v>143.043566</c:v>
                </c:pt>
                <c:pt idx="5861">
                  <c:v>143.01649399999999</c:v>
                </c:pt>
                <c:pt idx="5862">
                  <c:v>142.97750600000001</c:v>
                </c:pt>
                <c:pt idx="5863">
                  <c:v>142.93165999999999</c:v>
                </c:pt>
                <c:pt idx="5864">
                  <c:v>142.88991799999999</c:v>
                </c:pt>
                <c:pt idx="5865">
                  <c:v>142.85265799999999</c:v>
                </c:pt>
                <c:pt idx="5866">
                  <c:v>142.81235599999999</c:v>
                </c:pt>
                <c:pt idx="5867">
                  <c:v>142.77792199999999</c:v>
                </c:pt>
                <c:pt idx="5868">
                  <c:v>142.73853800000001</c:v>
                </c:pt>
                <c:pt idx="5869">
                  <c:v>142.702484</c:v>
                </c:pt>
                <c:pt idx="5870">
                  <c:v>142.66997599999999</c:v>
                </c:pt>
                <c:pt idx="5871">
                  <c:v>142.62558799999999</c:v>
                </c:pt>
                <c:pt idx="5872">
                  <c:v>142.58944399999999</c:v>
                </c:pt>
                <c:pt idx="5873">
                  <c:v>142.55931200000001</c:v>
                </c:pt>
                <c:pt idx="5874">
                  <c:v>142.51242199999999</c:v>
                </c:pt>
                <c:pt idx="5875">
                  <c:v>142.46303</c:v>
                </c:pt>
                <c:pt idx="5876">
                  <c:v>142.43212399999999</c:v>
                </c:pt>
                <c:pt idx="5877">
                  <c:v>142.39326199999999</c:v>
                </c:pt>
                <c:pt idx="5878">
                  <c:v>142.360592</c:v>
                </c:pt>
                <c:pt idx="5879">
                  <c:v>142.32147800000001</c:v>
                </c:pt>
                <c:pt idx="5880">
                  <c:v>142.28834000000001</c:v>
                </c:pt>
                <c:pt idx="5881">
                  <c:v>142.23538400000001</c:v>
                </c:pt>
                <c:pt idx="5882">
                  <c:v>142.20307399999999</c:v>
                </c:pt>
                <c:pt idx="5883">
                  <c:v>142.170782</c:v>
                </c:pt>
                <c:pt idx="5884">
                  <c:v>142.128896</c:v>
                </c:pt>
                <c:pt idx="5885">
                  <c:v>142.08492200000001</c:v>
                </c:pt>
                <c:pt idx="5886">
                  <c:v>142.053494</c:v>
                </c:pt>
                <c:pt idx="5887">
                  <c:v>142.016144</c:v>
                </c:pt>
                <c:pt idx="5888">
                  <c:v>141.97917200000001</c:v>
                </c:pt>
                <c:pt idx="5889">
                  <c:v>141.924488</c:v>
                </c:pt>
                <c:pt idx="5890">
                  <c:v>141.875078</c:v>
                </c:pt>
                <c:pt idx="5891">
                  <c:v>141.85561999999999</c:v>
                </c:pt>
                <c:pt idx="5892">
                  <c:v>141.83752999999999</c:v>
                </c:pt>
                <c:pt idx="5893">
                  <c:v>141.78856999999999</c:v>
                </c:pt>
                <c:pt idx="5894">
                  <c:v>141.73406600000001</c:v>
                </c:pt>
                <c:pt idx="5895">
                  <c:v>141.68456599999999</c:v>
                </c:pt>
                <c:pt idx="5896">
                  <c:v>141.66244399999999</c:v>
                </c:pt>
                <c:pt idx="5897">
                  <c:v>141.626678</c:v>
                </c:pt>
                <c:pt idx="5898">
                  <c:v>141.5849</c:v>
                </c:pt>
                <c:pt idx="5899">
                  <c:v>141.542528</c:v>
                </c:pt>
                <c:pt idx="5900">
                  <c:v>141.516572</c:v>
                </c:pt>
                <c:pt idx="5901">
                  <c:v>141.47916799999999</c:v>
                </c:pt>
                <c:pt idx="5902">
                  <c:v>141.435824</c:v>
                </c:pt>
                <c:pt idx="5903">
                  <c:v>141.39165199999999</c:v>
                </c:pt>
                <c:pt idx="5904">
                  <c:v>141.36193399999999</c:v>
                </c:pt>
                <c:pt idx="5905">
                  <c:v>141.33190999999999</c:v>
                </c:pt>
                <c:pt idx="5906">
                  <c:v>141.29585599999999</c:v>
                </c:pt>
                <c:pt idx="5907">
                  <c:v>141.252566</c:v>
                </c:pt>
                <c:pt idx="5908">
                  <c:v>141.206684</c:v>
                </c:pt>
                <c:pt idx="5909">
                  <c:v>141.17745199999999</c:v>
                </c:pt>
                <c:pt idx="5910">
                  <c:v>141.12788</c:v>
                </c:pt>
                <c:pt idx="5911">
                  <c:v>141.10325599999999</c:v>
                </c:pt>
                <c:pt idx="5912">
                  <c:v>141.06752599999999</c:v>
                </c:pt>
                <c:pt idx="5913">
                  <c:v>141.013508</c:v>
                </c:pt>
                <c:pt idx="5914">
                  <c:v>140.981954</c:v>
                </c:pt>
                <c:pt idx="5915">
                  <c:v>140.93304800000001</c:v>
                </c:pt>
                <c:pt idx="5916">
                  <c:v>140.91315800000001</c:v>
                </c:pt>
                <c:pt idx="5917">
                  <c:v>140.87047999999999</c:v>
                </c:pt>
                <c:pt idx="5918">
                  <c:v>140.830466</c:v>
                </c:pt>
                <c:pt idx="5919">
                  <c:v>140.792396</c:v>
                </c:pt>
                <c:pt idx="5920">
                  <c:v>140.76647600000001</c:v>
                </c:pt>
                <c:pt idx="5921">
                  <c:v>140.73450800000001</c:v>
                </c:pt>
                <c:pt idx="5922">
                  <c:v>140.679374</c:v>
                </c:pt>
                <c:pt idx="5923">
                  <c:v>140.63466199999999</c:v>
                </c:pt>
                <c:pt idx="5924">
                  <c:v>140.599976</c:v>
                </c:pt>
                <c:pt idx="5925">
                  <c:v>140.56554199999999</c:v>
                </c:pt>
                <c:pt idx="5926">
                  <c:v>140.51798600000001</c:v>
                </c:pt>
                <c:pt idx="5927">
                  <c:v>140.483912</c:v>
                </c:pt>
                <c:pt idx="5928">
                  <c:v>140.454374</c:v>
                </c:pt>
                <c:pt idx="5929">
                  <c:v>140.41941800000001</c:v>
                </c:pt>
                <c:pt idx="5930">
                  <c:v>140.37961999999999</c:v>
                </c:pt>
                <c:pt idx="5931">
                  <c:v>140.34394399999999</c:v>
                </c:pt>
                <c:pt idx="5932">
                  <c:v>140.30659399999999</c:v>
                </c:pt>
                <c:pt idx="5933">
                  <c:v>140.27678599999999</c:v>
                </c:pt>
                <c:pt idx="5934">
                  <c:v>140.230166</c:v>
                </c:pt>
                <c:pt idx="5935">
                  <c:v>140.17829</c:v>
                </c:pt>
                <c:pt idx="5936">
                  <c:v>140.145386</c:v>
                </c:pt>
                <c:pt idx="5937">
                  <c:v>140.120204</c:v>
                </c:pt>
                <c:pt idx="5938">
                  <c:v>140.07306199999999</c:v>
                </c:pt>
                <c:pt idx="5939">
                  <c:v>140.03817799999999</c:v>
                </c:pt>
                <c:pt idx="5940">
                  <c:v>140.004626</c:v>
                </c:pt>
                <c:pt idx="5941">
                  <c:v>139.97186600000001</c:v>
                </c:pt>
                <c:pt idx="5942">
                  <c:v>139.942004</c:v>
                </c:pt>
                <c:pt idx="5943">
                  <c:v>139.89318800000001</c:v>
                </c:pt>
                <c:pt idx="5944">
                  <c:v>139.84257199999999</c:v>
                </c:pt>
                <c:pt idx="5945">
                  <c:v>139.808156</c:v>
                </c:pt>
                <c:pt idx="5946">
                  <c:v>139.779428</c:v>
                </c:pt>
                <c:pt idx="5947">
                  <c:v>139.750394</c:v>
                </c:pt>
                <c:pt idx="5948">
                  <c:v>139.71822800000001</c:v>
                </c:pt>
                <c:pt idx="5949">
                  <c:v>139.67452399999999</c:v>
                </c:pt>
                <c:pt idx="5950">
                  <c:v>139.63879399999999</c:v>
                </c:pt>
                <c:pt idx="5951">
                  <c:v>139.60840999999999</c:v>
                </c:pt>
                <c:pt idx="5952">
                  <c:v>139.56393199999999</c:v>
                </c:pt>
                <c:pt idx="5953">
                  <c:v>139.52038999999999</c:v>
                </c:pt>
                <c:pt idx="5954">
                  <c:v>139.48779200000001</c:v>
                </c:pt>
                <c:pt idx="5955">
                  <c:v>139.45501400000001</c:v>
                </c:pt>
                <c:pt idx="5956">
                  <c:v>139.423856</c:v>
                </c:pt>
                <c:pt idx="5957">
                  <c:v>139.38434599999999</c:v>
                </c:pt>
                <c:pt idx="5958">
                  <c:v>139.352936</c:v>
                </c:pt>
                <c:pt idx="5959">
                  <c:v>139.32755599999999</c:v>
                </c:pt>
                <c:pt idx="5960">
                  <c:v>139.28406799999999</c:v>
                </c:pt>
                <c:pt idx="5961">
                  <c:v>139.24203800000001</c:v>
                </c:pt>
                <c:pt idx="5962">
                  <c:v>139.19343799999999</c:v>
                </c:pt>
                <c:pt idx="5963">
                  <c:v>139.16609600000001</c:v>
                </c:pt>
                <c:pt idx="5964">
                  <c:v>139.146872</c:v>
                </c:pt>
                <c:pt idx="5965">
                  <c:v>139.10318599999999</c:v>
                </c:pt>
                <c:pt idx="5966">
                  <c:v>139.05854600000001</c:v>
                </c:pt>
                <c:pt idx="5967">
                  <c:v>139.02652399999999</c:v>
                </c:pt>
                <c:pt idx="5968">
                  <c:v>138.98744600000001</c:v>
                </c:pt>
                <c:pt idx="5969">
                  <c:v>138.947216</c:v>
                </c:pt>
                <c:pt idx="5970">
                  <c:v>138.9119</c:v>
                </c:pt>
                <c:pt idx="5971">
                  <c:v>138.868448</c:v>
                </c:pt>
                <c:pt idx="5972">
                  <c:v>138.83629999999999</c:v>
                </c:pt>
                <c:pt idx="5973">
                  <c:v>138.81230600000001</c:v>
                </c:pt>
                <c:pt idx="5974">
                  <c:v>138.77677399999999</c:v>
                </c:pt>
                <c:pt idx="5975">
                  <c:v>138.72658999999999</c:v>
                </c:pt>
                <c:pt idx="5976">
                  <c:v>138.69892400000001</c:v>
                </c:pt>
                <c:pt idx="5977">
                  <c:v>138.66218599999999</c:v>
                </c:pt>
                <c:pt idx="5978">
                  <c:v>138.626834</c:v>
                </c:pt>
                <c:pt idx="5979">
                  <c:v>138.580466</c:v>
                </c:pt>
                <c:pt idx="5980">
                  <c:v>138.54905600000001</c:v>
                </c:pt>
                <c:pt idx="5981">
                  <c:v>138.51325399999999</c:v>
                </c:pt>
                <c:pt idx="5982">
                  <c:v>138.47649799999999</c:v>
                </c:pt>
                <c:pt idx="5983">
                  <c:v>138.44892200000001</c:v>
                </c:pt>
                <c:pt idx="5984">
                  <c:v>138.410978</c:v>
                </c:pt>
                <c:pt idx="5985">
                  <c:v>138.36234200000001</c:v>
                </c:pt>
                <c:pt idx="5986">
                  <c:v>138.33446000000001</c:v>
                </c:pt>
                <c:pt idx="5987">
                  <c:v>138.300116</c:v>
                </c:pt>
                <c:pt idx="5988">
                  <c:v>138.26112800000001</c:v>
                </c:pt>
                <c:pt idx="5989">
                  <c:v>138.22732400000001</c:v>
                </c:pt>
                <c:pt idx="5990">
                  <c:v>138.19640000000001</c:v>
                </c:pt>
                <c:pt idx="5991">
                  <c:v>138.166538</c:v>
                </c:pt>
                <c:pt idx="5992">
                  <c:v>138.129008</c:v>
                </c:pt>
                <c:pt idx="5993">
                  <c:v>138.08249599999999</c:v>
                </c:pt>
                <c:pt idx="5994">
                  <c:v>138.04772</c:v>
                </c:pt>
                <c:pt idx="5995">
                  <c:v>138.01483400000001</c:v>
                </c:pt>
                <c:pt idx="5996">
                  <c:v>137.96799799999999</c:v>
                </c:pt>
                <c:pt idx="5997">
                  <c:v>137.941394</c:v>
                </c:pt>
                <c:pt idx="5998">
                  <c:v>137.901704</c:v>
                </c:pt>
                <c:pt idx="5999">
                  <c:v>137.865398</c:v>
                </c:pt>
                <c:pt idx="6000">
                  <c:v>137.83130600000001</c:v>
                </c:pt>
                <c:pt idx="6001">
                  <c:v>137.80482799999999</c:v>
                </c:pt>
                <c:pt idx="6002">
                  <c:v>137.76738800000001</c:v>
                </c:pt>
                <c:pt idx="6003">
                  <c:v>137.72210000000001</c:v>
                </c:pt>
                <c:pt idx="6004">
                  <c:v>137.70033799999999</c:v>
                </c:pt>
                <c:pt idx="6005">
                  <c:v>137.66612000000001</c:v>
                </c:pt>
                <c:pt idx="6006">
                  <c:v>137.616332</c:v>
                </c:pt>
                <c:pt idx="6007">
                  <c:v>137.582582</c:v>
                </c:pt>
                <c:pt idx="6008">
                  <c:v>137.55117200000001</c:v>
                </c:pt>
                <c:pt idx="6009">
                  <c:v>137.51904200000001</c:v>
                </c:pt>
                <c:pt idx="6010">
                  <c:v>137.48053999999999</c:v>
                </c:pt>
                <c:pt idx="6011">
                  <c:v>137.44651999999999</c:v>
                </c:pt>
                <c:pt idx="6012">
                  <c:v>137.40751399999999</c:v>
                </c:pt>
                <c:pt idx="6013">
                  <c:v>137.39251999999999</c:v>
                </c:pt>
                <c:pt idx="6014">
                  <c:v>137.33904200000001</c:v>
                </c:pt>
                <c:pt idx="6015">
                  <c:v>137.30712800000001</c:v>
                </c:pt>
                <c:pt idx="6016">
                  <c:v>137.260076</c:v>
                </c:pt>
                <c:pt idx="6017">
                  <c:v>137.22522799999999</c:v>
                </c:pt>
                <c:pt idx="6018">
                  <c:v>137.20933400000001</c:v>
                </c:pt>
                <c:pt idx="6019">
                  <c:v>137.15945600000001</c:v>
                </c:pt>
                <c:pt idx="6020">
                  <c:v>137.12689399999999</c:v>
                </c:pt>
                <c:pt idx="6021">
                  <c:v>137.091128</c:v>
                </c:pt>
                <c:pt idx="6022">
                  <c:v>137.06679199999999</c:v>
                </c:pt>
                <c:pt idx="6023">
                  <c:v>137.035346</c:v>
                </c:pt>
                <c:pt idx="6024">
                  <c:v>136.98958999999999</c:v>
                </c:pt>
                <c:pt idx="6025">
                  <c:v>136.951898</c:v>
                </c:pt>
                <c:pt idx="6026">
                  <c:v>136.92311599999999</c:v>
                </c:pt>
                <c:pt idx="6027">
                  <c:v>136.89901399999999</c:v>
                </c:pt>
                <c:pt idx="6028">
                  <c:v>136.860116</c:v>
                </c:pt>
                <c:pt idx="6029">
                  <c:v>136.81470200000001</c:v>
                </c:pt>
                <c:pt idx="6030">
                  <c:v>136.78413800000001</c:v>
                </c:pt>
                <c:pt idx="6031">
                  <c:v>136.760774</c:v>
                </c:pt>
                <c:pt idx="6032">
                  <c:v>136.72551200000001</c:v>
                </c:pt>
                <c:pt idx="6033">
                  <c:v>136.69770199999999</c:v>
                </c:pt>
                <c:pt idx="6034">
                  <c:v>136.637114</c:v>
                </c:pt>
                <c:pt idx="6035">
                  <c:v>136.61860999999999</c:v>
                </c:pt>
                <c:pt idx="6036">
                  <c:v>136.57429400000001</c:v>
                </c:pt>
                <c:pt idx="6037">
                  <c:v>136.531184</c:v>
                </c:pt>
                <c:pt idx="6038">
                  <c:v>136.500224</c:v>
                </c:pt>
                <c:pt idx="6039">
                  <c:v>136.46177599999999</c:v>
                </c:pt>
                <c:pt idx="6040">
                  <c:v>136.43434400000001</c:v>
                </c:pt>
                <c:pt idx="6041">
                  <c:v>136.39791199999999</c:v>
                </c:pt>
                <c:pt idx="6042">
                  <c:v>136.369148</c:v>
                </c:pt>
                <c:pt idx="6043">
                  <c:v>136.31979200000001</c:v>
                </c:pt>
                <c:pt idx="6044">
                  <c:v>136.285088</c:v>
                </c:pt>
                <c:pt idx="6045">
                  <c:v>136.25607199999999</c:v>
                </c:pt>
                <c:pt idx="6046">
                  <c:v>136.229378</c:v>
                </c:pt>
                <c:pt idx="6047">
                  <c:v>136.192892</c:v>
                </c:pt>
                <c:pt idx="6048">
                  <c:v>136.156982</c:v>
                </c:pt>
                <c:pt idx="6049">
                  <c:v>136.11882199999999</c:v>
                </c:pt>
                <c:pt idx="6050">
                  <c:v>136.08289400000001</c:v>
                </c:pt>
                <c:pt idx="6051">
                  <c:v>136.04340199999999</c:v>
                </c:pt>
                <c:pt idx="6052">
                  <c:v>136.00308200000001</c:v>
                </c:pt>
                <c:pt idx="6053">
                  <c:v>135.979682</c:v>
                </c:pt>
                <c:pt idx="6054">
                  <c:v>135.95343800000001</c:v>
                </c:pt>
                <c:pt idx="6055">
                  <c:v>135.91659200000001</c:v>
                </c:pt>
                <c:pt idx="6056">
                  <c:v>135.86412200000001</c:v>
                </c:pt>
                <c:pt idx="6057">
                  <c:v>135.821462</c:v>
                </c:pt>
                <c:pt idx="6058">
                  <c:v>135.81103999999999</c:v>
                </c:pt>
                <c:pt idx="6059">
                  <c:v>135.77838800000001</c:v>
                </c:pt>
                <c:pt idx="6060">
                  <c:v>135.72624200000001</c:v>
                </c:pt>
                <c:pt idx="6061">
                  <c:v>135.68408600000001</c:v>
                </c:pt>
                <c:pt idx="6062">
                  <c:v>135.65573599999999</c:v>
                </c:pt>
                <c:pt idx="6063">
                  <c:v>135.63215600000001</c:v>
                </c:pt>
                <c:pt idx="6064">
                  <c:v>135.58584200000001</c:v>
                </c:pt>
                <c:pt idx="6065">
                  <c:v>135.557546</c:v>
                </c:pt>
                <c:pt idx="6066">
                  <c:v>135.53902400000001</c:v>
                </c:pt>
                <c:pt idx="6067">
                  <c:v>135.50590399999999</c:v>
                </c:pt>
                <c:pt idx="6068">
                  <c:v>135.47363000000001</c:v>
                </c:pt>
                <c:pt idx="6069">
                  <c:v>135.423608</c:v>
                </c:pt>
                <c:pt idx="6070">
                  <c:v>135.37657400000001</c:v>
                </c:pt>
                <c:pt idx="6071">
                  <c:v>135.35074399999999</c:v>
                </c:pt>
                <c:pt idx="6072">
                  <c:v>135.32169200000001</c:v>
                </c:pt>
                <c:pt idx="6073">
                  <c:v>135.30185599999999</c:v>
                </c:pt>
                <c:pt idx="6074">
                  <c:v>135.26479399999999</c:v>
                </c:pt>
                <c:pt idx="6075">
                  <c:v>135.21505999999999</c:v>
                </c:pt>
                <c:pt idx="6076">
                  <c:v>135.18896000000001</c:v>
                </c:pt>
                <c:pt idx="6077">
                  <c:v>135.15569600000001</c:v>
                </c:pt>
                <c:pt idx="6078">
                  <c:v>135.11472800000001</c:v>
                </c:pt>
                <c:pt idx="6079">
                  <c:v>135.073958</c:v>
                </c:pt>
                <c:pt idx="6080">
                  <c:v>135.04488799999999</c:v>
                </c:pt>
                <c:pt idx="6081">
                  <c:v>135.0401</c:v>
                </c:pt>
                <c:pt idx="6082">
                  <c:v>134.99312</c:v>
                </c:pt>
                <c:pt idx="6083">
                  <c:v>134.94874999999999</c:v>
                </c:pt>
                <c:pt idx="6084">
                  <c:v>134.91062600000001</c:v>
                </c:pt>
                <c:pt idx="6085">
                  <c:v>134.88798199999999</c:v>
                </c:pt>
                <c:pt idx="6086">
                  <c:v>134.85243199999999</c:v>
                </c:pt>
                <c:pt idx="6087">
                  <c:v>134.82158000000001</c:v>
                </c:pt>
                <c:pt idx="6088">
                  <c:v>134.77292600000001</c:v>
                </c:pt>
                <c:pt idx="6089">
                  <c:v>134.74747400000001</c:v>
                </c:pt>
                <c:pt idx="6090">
                  <c:v>134.716658</c:v>
                </c:pt>
                <c:pt idx="6091">
                  <c:v>134.684528</c:v>
                </c:pt>
                <c:pt idx="6092">
                  <c:v>134.63693599999999</c:v>
                </c:pt>
                <c:pt idx="6093">
                  <c:v>134.61220399999999</c:v>
                </c:pt>
                <c:pt idx="6094">
                  <c:v>134.58226999999999</c:v>
                </c:pt>
                <c:pt idx="6095">
                  <c:v>134.545874</c:v>
                </c:pt>
                <c:pt idx="6096">
                  <c:v>134.50980200000001</c:v>
                </c:pt>
                <c:pt idx="6097">
                  <c:v>134.467916</c:v>
                </c:pt>
                <c:pt idx="6098">
                  <c:v>134.438468</c:v>
                </c:pt>
                <c:pt idx="6099">
                  <c:v>134.40684200000001</c:v>
                </c:pt>
                <c:pt idx="6100">
                  <c:v>134.37157999999999</c:v>
                </c:pt>
                <c:pt idx="6101">
                  <c:v>134.349242</c:v>
                </c:pt>
                <c:pt idx="6102">
                  <c:v>134.311046</c:v>
                </c:pt>
                <c:pt idx="6103">
                  <c:v>134.281058</c:v>
                </c:pt>
                <c:pt idx="6104">
                  <c:v>134.248424</c:v>
                </c:pt>
                <c:pt idx="6105">
                  <c:v>134.22155000000001</c:v>
                </c:pt>
                <c:pt idx="6106">
                  <c:v>134.17510999999999</c:v>
                </c:pt>
                <c:pt idx="6107">
                  <c:v>134.14658</c:v>
                </c:pt>
                <c:pt idx="6108">
                  <c:v>134.11256</c:v>
                </c:pt>
                <c:pt idx="6109">
                  <c:v>134.08057400000001</c:v>
                </c:pt>
                <c:pt idx="6110">
                  <c:v>134.04524000000001</c:v>
                </c:pt>
                <c:pt idx="6111">
                  <c:v>134.01370399999999</c:v>
                </c:pt>
                <c:pt idx="6112">
                  <c:v>133.978982</c:v>
                </c:pt>
                <c:pt idx="6113">
                  <c:v>133.95479</c:v>
                </c:pt>
                <c:pt idx="6114">
                  <c:v>133.903166</c:v>
                </c:pt>
                <c:pt idx="6115">
                  <c:v>133.86565400000001</c:v>
                </c:pt>
                <c:pt idx="6116">
                  <c:v>133.84218200000001</c:v>
                </c:pt>
                <c:pt idx="6117">
                  <c:v>133.817792</c:v>
                </c:pt>
                <c:pt idx="6118">
                  <c:v>133.79187200000001</c:v>
                </c:pt>
                <c:pt idx="6119">
                  <c:v>133.75498999999999</c:v>
                </c:pt>
                <c:pt idx="6120">
                  <c:v>133.714652</c:v>
                </c:pt>
                <c:pt idx="6121">
                  <c:v>133.681568</c:v>
                </c:pt>
                <c:pt idx="6122">
                  <c:v>133.641482</c:v>
                </c:pt>
                <c:pt idx="6123">
                  <c:v>133.61412200000001</c:v>
                </c:pt>
                <c:pt idx="6124">
                  <c:v>133.588256</c:v>
                </c:pt>
                <c:pt idx="6125">
                  <c:v>133.55087</c:v>
                </c:pt>
                <c:pt idx="6126">
                  <c:v>133.520792</c:v>
                </c:pt>
                <c:pt idx="6127">
                  <c:v>133.48117400000001</c:v>
                </c:pt>
                <c:pt idx="6128">
                  <c:v>133.44371599999999</c:v>
                </c:pt>
                <c:pt idx="6129">
                  <c:v>133.41761600000001</c:v>
                </c:pt>
                <c:pt idx="6130">
                  <c:v>133.381292</c:v>
                </c:pt>
                <c:pt idx="6131">
                  <c:v>133.34858600000001</c:v>
                </c:pt>
                <c:pt idx="6132">
                  <c:v>133.31753599999999</c:v>
                </c:pt>
                <c:pt idx="6133">
                  <c:v>133.28050999999999</c:v>
                </c:pt>
                <c:pt idx="6134">
                  <c:v>133.25653399999999</c:v>
                </c:pt>
                <c:pt idx="6135">
                  <c:v>133.22030000000001</c:v>
                </c:pt>
                <c:pt idx="6136">
                  <c:v>133.18187</c:v>
                </c:pt>
                <c:pt idx="6137">
                  <c:v>133.16030599999999</c:v>
                </c:pt>
                <c:pt idx="6138">
                  <c:v>133.12923799999999</c:v>
                </c:pt>
                <c:pt idx="6139">
                  <c:v>133.10682800000001</c:v>
                </c:pt>
                <c:pt idx="6140">
                  <c:v>133.06735399999999</c:v>
                </c:pt>
                <c:pt idx="6141">
                  <c:v>133.02051800000001</c:v>
                </c:pt>
                <c:pt idx="6142">
                  <c:v>132.97170199999999</c:v>
                </c:pt>
                <c:pt idx="6143">
                  <c:v>132.94768999999999</c:v>
                </c:pt>
                <c:pt idx="6144">
                  <c:v>132.93444199999999</c:v>
                </c:pt>
                <c:pt idx="6145">
                  <c:v>132.899126</c:v>
                </c:pt>
                <c:pt idx="6146">
                  <c:v>132.86283800000001</c:v>
                </c:pt>
                <c:pt idx="6147">
                  <c:v>132.83384000000001</c:v>
                </c:pt>
                <c:pt idx="6148">
                  <c:v>132.805868</c:v>
                </c:pt>
                <c:pt idx="6149">
                  <c:v>132.77876000000001</c:v>
                </c:pt>
                <c:pt idx="6150">
                  <c:v>132.75482</c:v>
                </c:pt>
                <c:pt idx="6151">
                  <c:v>132.70924400000001</c:v>
                </c:pt>
                <c:pt idx="6152">
                  <c:v>132.67360400000001</c:v>
                </c:pt>
                <c:pt idx="6153">
                  <c:v>132.638972</c:v>
                </c:pt>
                <c:pt idx="6154">
                  <c:v>132.60637399999999</c:v>
                </c:pt>
                <c:pt idx="6155">
                  <c:v>132.58689799999999</c:v>
                </c:pt>
                <c:pt idx="6156">
                  <c:v>132.55460600000001</c:v>
                </c:pt>
                <c:pt idx="6157">
                  <c:v>132.51920000000001</c:v>
                </c:pt>
                <c:pt idx="6158">
                  <c:v>132.48694399999999</c:v>
                </c:pt>
                <c:pt idx="6159">
                  <c:v>132.45097999999999</c:v>
                </c:pt>
                <c:pt idx="6160">
                  <c:v>132.41767999999999</c:v>
                </c:pt>
                <c:pt idx="6161">
                  <c:v>132.39644000000001</c:v>
                </c:pt>
                <c:pt idx="6162">
                  <c:v>132.36250999999999</c:v>
                </c:pt>
                <c:pt idx="6163">
                  <c:v>132.33014600000001</c:v>
                </c:pt>
                <c:pt idx="6164">
                  <c:v>132.29445200000001</c:v>
                </c:pt>
                <c:pt idx="6165">
                  <c:v>132.251126</c:v>
                </c:pt>
                <c:pt idx="6166">
                  <c:v>132.22860800000001</c:v>
                </c:pt>
                <c:pt idx="6167">
                  <c:v>132.189044</c:v>
                </c:pt>
                <c:pt idx="6168">
                  <c:v>132.13848200000001</c:v>
                </c:pt>
                <c:pt idx="6169">
                  <c:v>132.11286799999999</c:v>
                </c:pt>
                <c:pt idx="6170">
                  <c:v>132.091916</c:v>
                </c:pt>
                <c:pt idx="6171">
                  <c:v>132.07397</c:v>
                </c:pt>
                <c:pt idx="6172">
                  <c:v>132.04211000000001</c:v>
                </c:pt>
                <c:pt idx="6173">
                  <c:v>132.00341</c:v>
                </c:pt>
                <c:pt idx="6174">
                  <c:v>131.97608600000001</c:v>
                </c:pt>
                <c:pt idx="6175">
                  <c:v>131.94582800000001</c:v>
                </c:pt>
                <c:pt idx="6176">
                  <c:v>131.90719999999999</c:v>
                </c:pt>
                <c:pt idx="6177">
                  <c:v>131.88853399999999</c:v>
                </c:pt>
                <c:pt idx="6178">
                  <c:v>131.84195</c:v>
                </c:pt>
                <c:pt idx="6179">
                  <c:v>131.80596800000001</c:v>
                </c:pt>
                <c:pt idx="6180">
                  <c:v>131.79196400000001</c:v>
                </c:pt>
                <c:pt idx="6181">
                  <c:v>131.76177799999999</c:v>
                </c:pt>
                <c:pt idx="6182">
                  <c:v>131.70880399999999</c:v>
                </c:pt>
                <c:pt idx="6183">
                  <c:v>131.675558</c:v>
                </c:pt>
                <c:pt idx="6184">
                  <c:v>131.656352</c:v>
                </c:pt>
                <c:pt idx="6185">
                  <c:v>131.63048599999999</c:v>
                </c:pt>
                <c:pt idx="6186">
                  <c:v>131.59875199999999</c:v>
                </c:pt>
                <c:pt idx="6187">
                  <c:v>131.56511</c:v>
                </c:pt>
                <c:pt idx="6188">
                  <c:v>131.52587</c:v>
                </c:pt>
                <c:pt idx="6189">
                  <c:v>131.497322</c:v>
                </c:pt>
                <c:pt idx="6190">
                  <c:v>131.47055599999999</c:v>
                </c:pt>
                <c:pt idx="6191">
                  <c:v>131.435258</c:v>
                </c:pt>
                <c:pt idx="6192">
                  <c:v>131.40096800000001</c:v>
                </c:pt>
                <c:pt idx="6193">
                  <c:v>131.375336</c:v>
                </c:pt>
                <c:pt idx="6194">
                  <c:v>131.344052</c:v>
                </c:pt>
                <c:pt idx="6195">
                  <c:v>131.321696</c:v>
                </c:pt>
                <c:pt idx="6196">
                  <c:v>131.28292400000001</c:v>
                </c:pt>
                <c:pt idx="6197">
                  <c:v>131.24865199999999</c:v>
                </c:pt>
                <c:pt idx="6198">
                  <c:v>131.224244</c:v>
                </c:pt>
                <c:pt idx="6199">
                  <c:v>131.18728999999999</c:v>
                </c:pt>
                <c:pt idx="6200">
                  <c:v>131.145062</c:v>
                </c:pt>
                <c:pt idx="6201">
                  <c:v>131.12022200000001</c:v>
                </c:pt>
                <c:pt idx="6202">
                  <c:v>131.085734</c:v>
                </c:pt>
                <c:pt idx="6203">
                  <c:v>131.060948</c:v>
                </c:pt>
                <c:pt idx="6204">
                  <c:v>131.044442</c:v>
                </c:pt>
                <c:pt idx="6205">
                  <c:v>130.995068</c:v>
                </c:pt>
                <c:pt idx="6206">
                  <c:v>130.961804</c:v>
                </c:pt>
                <c:pt idx="6207">
                  <c:v>130.93552399999999</c:v>
                </c:pt>
                <c:pt idx="6208">
                  <c:v>130.906094</c:v>
                </c:pt>
                <c:pt idx="6209">
                  <c:v>130.870148</c:v>
                </c:pt>
                <c:pt idx="6210">
                  <c:v>130.84190599999999</c:v>
                </c:pt>
                <c:pt idx="6211">
                  <c:v>130.81155799999999</c:v>
                </c:pt>
                <c:pt idx="6212">
                  <c:v>130.772066</c:v>
                </c:pt>
                <c:pt idx="6213">
                  <c:v>130.74646999999999</c:v>
                </c:pt>
                <c:pt idx="6214">
                  <c:v>130.717004</c:v>
                </c:pt>
                <c:pt idx="6215">
                  <c:v>130.69387399999999</c:v>
                </c:pt>
                <c:pt idx="6216">
                  <c:v>130.66545199999999</c:v>
                </c:pt>
                <c:pt idx="6217">
                  <c:v>130.61949799999999</c:v>
                </c:pt>
                <c:pt idx="6218">
                  <c:v>130.586288</c:v>
                </c:pt>
                <c:pt idx="6219">
                  <c:v>130.55557999999999</c:v>
                </c:pt>
                <c:pt idx="6220">
                  <c:v>130.52773400000001</c:v>
                </c:pt>
                <c:pt idx="6221">
                  <c:v>130.495172</c:v>
                </c:pt>
                <c:pt idx="6222">
                  <c:v>130.46201600000001</c:v>
                </c:pt>
                <c:pt idx="6223">
                  <c:v>130.424612</c:v>
                </c:pt>
                <c:pt idx="6224">
                  <c:v>130.40951000000001</c:v>
                </c:pt>
                <c:pt idx="6225">
                  <c:v>130.38432800000001</c:v>
                </c:pt>
                <c:pt idx="6226">
                  <c:v>130.33941799999999</c:v>
                </c:pt>
                <c:pt idx="6227">
                  <c:v>130.30946599999999</c:v>
                </c:pt>
                <c:pt idx="6228">
                  <c:v>130.27069399999999</c:v>
                </c:pt>
                <c:pt idx="6229">
                  <c:v>130.24441400000001</c:v>
                </c:pt>
                <c:pt idx="6230">
                  <c:v>130.220618</c:v>
                </c:pt>
                <c:pt idx="6231">
                  <c:v>130.194356</c:v>
                </c:pt>
                <c:pt idx="6232">
                  <c:v>130.161722</c:v>
                </c:pt>
                <c:pt idx="6233">
                  <c:v>130.137224</c:v>
                </c:pt>
                <c:pt idx="6234">
                  <c:v>130.098074</c:v>
                </c:pt>
                <c:pt idx="6235">
                  <c:v>130.06941800000001</c:v>
                </c:pt>
                <c:pt idx="6236">
                  <c:v>130.03858399999999</c:v>
                </c:pt>
                <c:pt idx="6237">
                  <c:v>130.011494</c:v>
                </c:pt>
                <c:pt idx="6238">
                  <c:v>129.97214600000001</c:v>
                </c:pt>
                <c:pt idx="6239">
                  <c:v>129.939044</c:v>
                </c:pt>
                <c:pt idx="6240">
                  <c:v>129.92098999999999</c:v>
                </c:pt>
                <c:pt idx="6241">
                  <c:v>129.88072399999999</c:v>
                </c:pt>
                <c:pt idx="6242">
                  <c:v>129.84612799999999</c:v>
                </c:pt>
                <c:pt idx="6243">
                  <c:v>129.81698600000001</c:v>
                </c:pt>
                <c:pt idx="6244">
                  <c:v>129.78456800000001</c:v>
                </c:pt>
                <c:pt idx="6245">
                  <c:v>129.74964800000001</c:v>
                </c:pt>
                <c:pt idx="6246">
                  <c:v>129.73053200000001</c:v>
                </c:pt>
                <c:pt idx="6247">
                  <c:v>129.708392</c:v>
                </c:pt>
                <c:pt idx="6248">
                  <c:v>129.683966</c:v>
                </c:pt>
                <c:pt idx="6249">
                  <c:v>129.64890199999999</c:v>
                </c:pt>
                <c:pt idx="6250">
                  <c:v>129.59117599999999</c:v>
                </c:pt>
                <c:pt idx="6251">
                  <c:v>129.584462</c:v>
                </c:pt>
                <c:pt idx="6252">
                  <c:v>129.55748</c:v>
                </c:pt>
                <c:pt idx="6253">
                  <c:v>129.52437800000001</c:v>
                </c:pt>
                <c:pt idx="6254">
                  <c:v>129.47855000000001</c:v>
                </c:pt>
                <c:pt idx="6255">
                  <c:v>129.45000200000001</c:v>
                </c:pt>
                <c:pt idx="6256">
                  <c:v>129.43203800000001</c:v>
                </c:pt>
                <c:pt idx="6257">
                  <c:v>129.40960999999999</c:v>
                </c:pt>
                <c:pt idx="6258">
                  <c:v>129.37325000000001</c:v>
                </c:pt>
                <c:pt idx="6259">
                  <c:v>129.32942</c:v>
                </c:pt>
                <c:pt idx="6260">
                  <c:v>129.293114</c:v>
                </c:pt>
                <c:pt idx="6261">
                  <c:v>129.26915600000001</c:v>
                </c:pt>
                <c:pt idx="6262">
                  <c:v>129.25160600000001</c:v>
                </c:pt>
                <c:pt idx="6263">
                  <c:v>129.20997199999999</c:v>
                </c:pt>
                <c:pt idx="6264">
                  <c:v>129.17845399999999</c:v>
                </c:pt>
                <c:pt idx="6265">
                  <c:v>129.16794200000001</c:v>
                </c:pt>
                <c:pt idx="6266">
                  <c:v>129.13948400000001</c:v>
                </c:pt>
                <c:pt idx="6267">
                  <c:v>129.09667999999999</c:v>
                </c:pt>
                <c:pt idx="6268">
                  <c:v>129.058808</c:v>
                </c:pt>
                <c:pt idx="6269">
                  <c:v>129.02633599999999</c:v>
                </c:pt>
                <c:pt idx="6270">
                  <c:v>129.01112599999999</c:v>
                </c:pt>
                <c:pt idx="6271">
                  <c:v>129.00065000000001</c:v>
                </c:pt>
                <c:pt idx="6272">
                  <c:v>128.95249999999999</c:v>
                </c:pt>
                <c:pt idx="6273">
                  <c:v>128.90307200000001</c:v>
                </c:pt>
                <c:pt idx="6274">
                  <c:v>128.87243599999999</c:v>
                </c:pt>
                <c:pt idx="6275">
                  <c:v>128.85483199999999</c:v>
                </c:pt>
                <c:pt idx="6276">
                  <c:v>128.81224399999999</c:v>
                </c:pt>
                <c:pt idx="6277">
                  <c:v>128.77381399999999</c:v>
                </c:pt>
                <c:pt idx="6278">
                  <c:v>128.74701200000001</c:v>
                </c:pt>
                <c:pt idx="6279">
                  <c:v>128.72906599999999</c:v>
                </c:pt>
                <c:pt idx="6280">
                  <c:v>128.692688</c:v>
                </c:pt>
                <c:pt idx="6281">
                  <c:v>128.66055800000001</c:v>
                </c:pt>
                <c:pt idx="6282">
                  <c:v>128.631452</c:v>
                </c:pt>
                <c:pt idx="6283">
                  <c:v>128.605154</c:v>
                </c:pt>
                <c:pt idx="6284">
                  <c:v>128.580206</c:v>
                </c:pt>
                <c:pt idx="6285">
                  <c:v>128.559506</c:v>
                </c:pt>
                <c:pt idx="6286">
                  <c:v>128.51479399999999</c:v>
                </c:pt>
                <c:pt idx="6287">
                  <c:v>128.487596</c:v>
                </c:pt>
                <c:pt idx="6288">
                  <c:v>128.47038800000001</c:v>
                </c:pt>
                <c:pt idx="6289">
                  <c:v>128.43483800000001</c:v>
                </c:pt>
                <c:pt idx="6290">
                  <c:v>128.39766800000001</c:v>
                </c:pt>
                <c:pt idx="6291">
                  <c:v>128.37056000000001</c:v>
                </c:pt>
                <c:pt idx="6292">
                  <c:v>128.34642199999999</c:v>
                </c:pt>
                <c:pt idx="6293">
                  <c:v>128.30765</c:v>
                </c:pt>
                <c:pt idx="6294">
                  <c:v>128.28257600000001</c:v>
                </c:pt>
                <c:pt idx="6295">
                  <c:v>128.26022</c:v>
                </c:pt>
                <c:pt idx="6296">
                  <c:v>128.22913399999999</c:v>
                </c:pt>
                <c:pt idx="6297">
                  <c:v>128.20614800000001</c:v>
                </c:pt>
                <c:pt idx="6298">
                  <c:v>128.16719599999999</c:v>
                </c:pt>
                <c:pt idx="6299">
                  <c:v>128.142212</c:v>
                </c:pt>
                <c:pt idx="6300">
                  <c:v>128.121296</c:v>
                </c:pt>
                <c:pt idx="6301">
                  <c:v>128.09271200000001</c:v>
                </c:pt>
                <c:pt idx="6302">
                  <c:v>128.06762000000001</c:v>
                </c:pt>
                <c:pt idx="6303">
                  <c:v>128.03424799999999</c:v>
                </c:pt>
                <c:pt idx="6304">
                  <c:v>127.982372</c:v>
                </c:pt>
                <c:pt idx="6305">
                  <c:v>127.958018</c:v>
                </c:pt>
                <c:pt idx="6306">
                  <c:v>127.93812800000001</c:v>
                </c:pt>
                <c:pt idx="6307">
                  <c:v>127.909634</c:v>
                </c:pt>
                <c:pt idx="6308">
                  <c:v>127.867604</c:v>
                </c:pt>
                <c:pt idx="6309">
                  <c:v>127.84400599999999</c:v>
                </c:pt>
                <c:pt idx="6310">
                  <c:v>127.82948</c:v>
                </c:pt>
                <c:pt idx="6311">
                  <c:v>127.793588</c:v>
                </c:pt>
                <c:pt idx="6312">
                  <c:v>127.76081000000001</c:v>
                </c:pt>
                <c:pt idx="6313">
                  <c:v>127.72853600000001</c:v>
                </c:pt>
                <c:pt idx="6314">
                  <c:v>127.70851999999999</c:v>
                </c:pt>
                <c:pt idx="6315">
                  <c:v>127.68470600000001</c:v>
                </c:pt>
                <c:pt idx="6316">
                  <c:v>127.643936</c:v>
                </c:pt>
                <c:pt idx="6317">
                  <c:v>127.61677400000001</c:v>
                </c:pt>
                <c:pt idx="6318">
                  <c:v>127.593338</c:v>
                </c:pt>
                <c:pt idx="6319">
                  <c:v>127.559372</c:v>
                </c:pt>
                <c:pt idx="6320">
                  <c:v>127.523804</c:v>
                </c:pt>
                <c:pt idx="6321">
                  <c:v>127.503626</c:v>
                </c:pt>
                <c:pt idx="6322">
                  <c:v>127.465502</c:v>
                </c:pt>
                <c:pt idx="6323">
                  <c:v>127.43927600000001</c:v>
                </c:pt>
                <c:pt idx="6324">
                  <c:v>127.42890800000001</c:v>
                </c:pt>
                <c:pt idx="6325">
                  <c:v>127.404482</c:v>
                </c:pt>
                <c:pt idx="6326">
                  <c:v>127.369202</c:v>
                </c:pt>
                <c:pt idx="6327">
                  <c:v>127.33842199999999</c:v>
                </c:pt>
                <c:pt idx="6328">
                  <c:v>127.307894</c:v>
                </c:pt>
                <c:pt idx="6329">
                  <c:v>127.278176</c:v>
                </c:pt>
                <c:pt idx="6330">
                  <c:v>127.24431800000001</c:v>
                </c:pt>
                <c:pt idx="6331">
                  <c:v>127.212998</c:v>
                </c:pt>
                <c:pt idx="6332">
                  <c:v>127.194638</c:v>
                </c:pt>
                <c:pt idx="6333">
                  <c:v>127.172282</c:v>
                </c:pt>
                <c:pt idx="6334">
                  <c:v>127.13063</c:v>
                </c:pt>
                <c:pt idx="6335">
                  <c:v>127.099418</c:v>
                </c:pt>
                <c:pt idx="6336">
                  <c:v>127.07272399999999</c:v>
                </c:pt>
                <c:pt idx="6337">
                  <c:v>127.04745200000001</c:v>
                </c:pt>
                <c:pt idx="6338">
                  <c:v>127.01271199999999</c:v>
                </c:pt>
                <c:pt idx="6339">
                  <c:v>126.985694</c:v>
                </c:pt>
                <c:pt idx="6340">
                  <c:v>126.95061200000001</c:v>
                </c:pt>
                <c:pt idx="6341">
                  <c:v>126.933836</c:v>
                </c:pt>
                <c:pt idx="6342">
                  <c:v>126.90696199999999</c:v>
                </c:pt>
                <c:pt idx="6343">
                  <c:v>126.87904399999999</c:v>
                </c:pt>
                <c:pt idx="6344">
                  <c:v>126.846176</c:v>
                </c:pt>
                <c:pt idx="6345">
                  <c:v>126.830606</c:v>
                </c:pt>
                <c:pt idx="6346">
                  <c:v>126.80639600000001</c:v>
                </c:pt>
                <c:pt idx="6347">
                  <c:v>126.766796</c:v>
                </c:pt>
                <c:pt idx="6348">
                  <c:v>126.734126</c:v>
                </c:pt>
                <c:pt idx="6349">
                  <c:v>126.702032</c:v>
                </c:pt>
                <c:pt idx="6350">
                  <c:v>126.67809200000001</c:v>
                </c:pt>
                <c:pt idx="6351">
                  <c:v>126.644504</c:v>
                </c:pt>
                <c:pt idx="6352">
                  <c:v>126.613274</c:v>
                </c:pt>
                <c:pt idx="6353">
                  <c:v>126.58724599999999</c:v>
                </c:pt>
                <c:pt idx="6354">
                  <c:v>126.552542</c:v>
                </c:pt>
                <c:pt idx="6355">
                  <c:v>126.534344</c:v>
                </c:pt>
                <c:pt idx="6356">
                  <c:v>126.502628</c:v>
                </c:pt>
                <c:pt idx="6357">
                  <c:v>126.48948799999999</c:v>
                </c:pt>
                <c:pt idx="6358">
                  <c:v>126.45231800000001</c:v>
                </c:pt>
                <c:pt idx="6359">
                  <c:v>126.42002599999999</c:v>
                </c:pt>
                <c:pt idx="6360">
                  <c:v>126.391514</c:v>
                </c:pt>
                <c:pt idx="6361">
                  <c:v>126.364244</c:v>
                </c:pt>
                <c:pt idx="6362">
                  <c:v>126.335444</c:v>
                </c:pt>
                <c:pt idx="6363">
                  <c:v>126.311054</c:v>
                </c:pt>
                <c:pt idx="6364">
                  <c:v>126.289526</c:v>
                </c:pt>
                <c:pt idx="6365">
                  <c:v>126.247568</c:v>
                </c:pt>
                <c:pt idx="6366">
                  <c:v>126.2174</c:v>
                </c:pt>
                <c:pt idx="6367">
                  <c:v>126.195116</c:v>
                </c:pt>
                <c:pt idx="6368">
                  <c:v>126.166568</c:v>
                </c:pt>
                <c:pt idx="6369">
                  <c:v>126.143888</c:v>
                </c:pt>
                <c:pt idx="6370">
                  <c:v>126.125096</c:v>
                </c:pt>
                <c:pt idx="6371">
                  <c:v>126.096548</c:v>
                </c:pt>
                <c:pt idx="6372">
                  <c:v>126.07185200000001</c:v>
                </c:pt>
                <c:pt idx="6373">
                  <c:v>126.039452</c:v>
                </c:pt>
                <c:pt idx="6374">
                  <c:v>126.00230000000001</c:v>
                </c:pt>
                <c:pt idx="6375">
                  <c:v>125.960072</c:v>
                </c:pt>
                <c:pt idx="6376">
                  <c:v>125.945492</c:v>
                </c:pt>
                <c:pt idx="6377">
                  <c:v>125.92254200000001</c:v>
                </c:pt>
                <c:pt idx="6378">
                  <c:v>125.904866</c:v>
                </c:pt>
                <c:pt idx="6379">
                  <c:v>125.862692</c:v>
                </c:pt>
                <c:pt idx="6380">
                  <c:v>125.82879800000001</c:v>
                </c:pt>
                <c:pt idx="6381">
                  <c:v>125.802392</c:v>
                </c:pt>
                <c:pt idx="6382">
                  <c:v>125.781008</c:v>
                </c:pt>
                <c:pt idx="6383">
                  <c:v>125.75966</c:v>
                </c:pt>
                <c:pt idx="6384">
                  <c:v>125.73048199999999</c:v>
                </c:pt>
                <c:pt idx="6385">
                  <c:v>125.696534</c:v>
                </c:pt>
                <c:pt idx="6386">
                  <c:v>125.689982</c:v>
                </c:pt>
                <c:pt idx="6387">
                  <c:v>125.654918</c:v>
                </c:pt>
                <c:pt idx="6388">
                  <c:v>125.622626</c:v>
                </c:pt>
                <c:pt idx="6389">
                  <c:v>125.594528</c:v>
                </c:pt>
                <c:pt idx="6390">
                  <c:v>125.577878</c:v>
                </c:pt>
                <c:pt idx="6391">
                  <c:v>125.54553199999999</c:v>
                </c:pt>
                <c:pt idx="6392">
                  <c:v>125.510378</c:v>
                </c:pt>
                <c:pt idx="6393">
                  <c:v>125.48051599999999</c:v>
                </c:pt>
                <c:pt idx="6394">
                  <c:v>125.452454</c:v>
                </c:pt>
                <c:pt idx="6395">
                  <c:v>125.44806199999999</c:v>
                </c:pt>
                <c:pt idx="6396">
                  <c:v>125.417012</c:v>
                </c:pt>
                <c:pt idx="6397">
                  <c:v>125.388734</c:v>
                </c:pt>
                <c:pt idx="6398">
                  <c:v>125.342798</c:v>
                </c:pt>
                <c:pt idx="6399">
                  <c:v>125.312</c:v>
                </c:pt>
                <c:pt idx="6400">
                  <c:v>125.299076</c:v>
                </c:pt>
                <c:pt idx="6401">
                  <c:v>125.274128</c:v>
                </c:pt>
                <c:pt idx="6402">
                  <c:v>125.24136799999999</c:v>
                </c:pt>
                <c:pt idx="6403">
                  <c:v>125.215052</c:v>
                </c:pt>
                <c:pt idx="6404">
                  <c:v>125.17572199999999</c:v>
                </c:pt>
                <c:pt idx="6405">
                  <c:v>125.14699400000001</c:v>
                </c:pt>
                <c:pt idx="6406">
                  <c:v>125.14008200000001</c:v>
                </c:pt>
                <c:pt idx="6407">
                  <c:v>125.09978</c:v>
                </c:pt>
                <c:pt idx="6408">
                  <c:v>125.06579600000001</c:v>
                </c:pt>
                <c:pt idx="6409">
                  <c:v>125.043998</c:v>
                </c:pt>
                <c:pt idx="6410">
                  <c:v>125.017988</c:v>
                </c:pt>
                <c:pt idx="6411">
                  <c:v>124.991456</c:v>
                </c:pt>
                <c:pt idx="6412">
                  <c:v>124.959812</c:v>
                </c:pt>
                <c:pt idx="6413">
                  <c:v>124.930148</c:v>
                </c:pt>
                <c:pt idx="6414">
                  <c:v>124.910546</c:v>
                </c:pt>
                <c:pt idx="6415">
                  <c:v>124.885508</c:v>
                </c:pt>
                <c:pt idx="6416">
                  <c:v>124.860344</c:v>
                </c:pt>
                <c:pt idx="6417">
                  <c:v>124.83345199999999</c:v>
                </c:pt>
                <c:pt idx="6418">
                  <c:v>124.80458</c:v>
                </c:pt>
                <c:pt idx="6419">
                  <c:v>124.781396</c:v>
                </c:pt>
                <c:pt idx="6420">
                  <c:v>124.75615999999999</c:v>
                </c:pt>
                <c:pt idx="6421">
                  <c:v>124.71926000000001</c:v>
                </c:pt>
                <c:pt idx="6422">
                  <c:v>124.67975</c:v>
                </c:pt>
                <c:pt idx="6423">
                  <c:v>124.676042</c:v>
                </c:pt>
                <c:pt idx="6424">
                  <c:v>124.64519</c:v>
                </c:pt>
                <c:pt idx="6425">
                  <c:v>124.610846</c:v>
                </c:pt>
                <c:pt idx="6426">
                  <c:v>124.59371</c:v>
                </c:pt>
                <c:pt idx="6427">
                  <c:v>124.567646</c:v>
                </c:pt>
                <c:pt idx="6428">
                  <c:v>124.544408</c:v>
                </c:pt>
                <c:pt idx="6429">
                  <c:v>124.51229600000001</c:v>
                </c:pt>
                <c:pt idx="6430">
                  <c:v>124.46718799999999</c:v>
                </c:pt>
                <c:pt idx="6431">
                  <c:v>124.458314</c:v>
                </c:pt>
                <c:pt idx="6432">
                  <c:v>124.424492</c:v>
                </c:pt>
                <c:pt idx="6433">
                  <c:v>124.39916599999999</c:v>
                </c:pt>
                <c:pt idx="6434">
                  <c:v>124.370942</c:v>
                </c:pt>
                <c:pt idx="6435">
                  <c:v>124.333124</c:v>
                </c:pt>
                <c:pt idx="6436">
                  <c:v>124.32505999999999</c:v>
                </c:pt>
                <c:pt idx="6437">
                  <c:v>124.305206</c:v>
                </c:pt>
                <c:pt idx="6438">
                  <c:v>124.275344</c:v>
                </c:pt>
                <c:pt idx="6439">
                  <c:v>124.220264</c:v>
                </c:pt>
                <c:pt idx="6440">
                  <c:v>124.202354</c:v>
                </c:pt>
                <c:pt idx="6441">
                  <c:v>124.19403800000001</c:v>
                </c:pt>
                <c:pt idx="6442">
                  <c:v>124.164788</c:v>
                </c:pt>
                <c:pt idx="6443">
                  <c:v>124.136762</c:v>
                </c:pt>
                <c:pt idx="6444">
                  <c:v>124.11093200000001</c:v>
                </c:pt>
                <c:pt idx="6445">
                  <c:v>124.09683800000001</c:v>
                </c:pt>
                <c:pt idx="6446">
                  <c:v>124.06847</c:v>
                </c:pt>
                <c:pt idx="6447">
                  <c:v>124.03972400000001</c:v>
                </c:pt>
                <c:pt idx="6448">
                  <c:v>124.0016</c:v>
                </c:pt>
                <c:pt idx="6449">
                  <c:v>123.97991</c:v>
                </c:pt>
                <c:pt idx="6450">
                  <c:v>123.97217000000001</c:v>
                </c:pt>
                <c:pt idx="6451">
                  <c:v>123.94786999999999</c:v>
                </c:pt>
                <c:pt idx="6452">
                  <c:v>123.912752</c:v>
                </c:pt>
                <c:pt idx="6453">
                  <c:v>123.87560000000001</c:v>
                </c:pt>
                <c:pt idx="6454">
                  <c:v>123.851426</c:v>
                </c:pt>
                <c:pt idx="6455">
                  <c:v>123.815624</c:v>
                </c:pt>
                <c:pt idx="6456">
                  <c:v>123.78812000000001</c:v>
                </c:pt>
                <c:pt idx="6457">
                  <c:v>123.773144</c:v>
                </c:pt>
                <c:pt idx="6458">
                  <c:v>123.743084</c:v>
                </c:pt>
                <c:pt idx="6459">
                  <c:v>123.705302</c:v>
                </c:pt>
                <c:pt idx="6460">
                  <c:v>123.701342</c:v>
                </c:pt>
                <c:pt idx="6461">
                  <c:v>123.668294</c:v>
                </c:pt>
                <c:pt idx="6462">
                  <c:v>123.645668</c:v>
                </c:pt>
                <c:pt idx="6463">
                  <c:v>123.60961399999999</c:v>
                </c:pt>
                <c:pt idx="6464">
                  <c:v>123.58434200000001</c:v>
                </c:pt>
                <c:pt idx="6465">
                  <c:v>123.55240999999999</c:v>
                </c:pt>
                <c:pt idx="6466">
                  <c:v>123.532196</c:v>
                </c:pt>
                <c:pt idx="6467">
                  <c:v>123.51178400000001</c:v>
                </c:pt>
                <c:pt idx="6468">
                  <c:v>123.48523400000001</c:v>
                </c:pt>
                <c:pt idx="6469">
                  <c:v>123.46241000000001</c:v>
                </c:pt>
                <c:pt idx="6470">
                  <c:v>123.43404200000001</c:v>
                </c:pt>
                <c:pt idx="6471">
                  <c:v>123.39887</c:v>
                </c:pt>
                <c:pt idx="6472">
                  <c:v>123.387692</c:v>
                </c:pt>
                <c:pt idx="6473">
                  <c:v>123.356336</c:v>
                </c:pt>
                <c:pt idx="6474">
                  <c:v>123.33335</c:v>
                </c:pt>
                <c:pt idx="6475">
                  <c:v>123.305342</c:v>
                </c:pt>
                <c:pt idx="6476">
                  <c:v>123.280826</c:v>
                </c:pt>
                <c:pt idx="6477">
                  <c:v>123.25739</c:v>
                </c:pt>
                <c:pt idx="6478">
                  <c:v>123.22842799999999</c:v>
                </c:pt>
                <c:pt idx="6479">
                  <c:v>123.198926</c:v>
                </c:pt>
                <c:pt idx="6480">
                  <c:v>123.170576</c:v>
                </c:pt>
                <c:pt idx="6481">
                  <c:v>123.15056</c:v>
                </c:pt>
                <c:pt idx="6482">
                  <c:v>123.120662</c:v>
                </c:pt>
                <c:pt idx="6483">
                  <c:v>123.103058</c:v>
                </c:pt>
                <c:pt idx="6484">
                  <c:v>123.062234</c:v>
                </c:pt>
                <c:pt idx="6485">
                  <c:v>123.038186</c:v>
                </c:pt>
                <c:pt idx="6486">
                  <c:v>123.02639600000001</c:v>
                </c:pt>
                <c:pt idx="6487">
                  <c:v>122.999864</c:v>
                </c:pt>
                <c:pt idx="6488">
                  <c:v>122.954756</c:v>
                </c:pt>
                <c:pt idx="6489">
                  <c:v>122.930924</c:v>
                </c:pt>
                <c:pt idx="6490">
                  <c:v>122.9216</c:v>
                </c:pt>
                <c:pt idx="6491">
                  <c:v>122.89172000000001</c:v>
                </c:pt>
                <c:pt idx="6492">
                  <c:v>122.85608000000001</c:v>
                </c:pt>
                <c:pt idx="6493">
                  <c:v>122.832554</c:v>
                </c:pt>
                <c:pt idx="6494">
                  <c:v>122.804456</c:v>
                </c:pt>
                <c:pt idx="6495">
                  <c:v>122.793314</c:v>
                </c:pt>
                <c:pt idx="6496">
                  <c:v>122.77104799999999</c:v>
                </c:pt>
                <c:pt idx="6497">
                  <c:v>122.733464</c:v>
                </c:pt>
                <c:pt idx="6498">
                  <c:v>122.70506</c:v>
                </c:pt>
                <c:pt idx="6499">
                  <c:v>122.687708</c:v>
                </c:pt>
                <c:pt idx="6500">
                  <c:v>122.657792</c:v>
                </c:pt>
                <c:pt idx="6501">
                  <c:v>122.637686</c:v>
                </c:pt>
                <c:pt idx="6502">
                  <c:v>122.60055199999999</c:v>
                </c:pt>
                <c:pt idx="6503">
                  <c:v>122.580986</c:v>
                </c:pt>
                <c:pt idx="6504">
                  <c:v>122.571248</c:v>
                </c:pt>
                <c:pt idx="6505">
                  <c:v>122.52626600000001</c:v>
                </c:pt>
                <c:pt idx="6506">
                  <c:v>122.500958</c:v>
                </c:pt>
                <c:pt idx="6507">
                  <c:v>122.47962800000001</c:v>
                </c:pt>
                <c:pt idx="6508">
                  <c:v>122.45550799999999</c:v>
                </c:pt>
                <c:pt idx="6509">
                  <c:v>122.428364</c:v>
                </c:pt>
                <c:pt idx="6510">
                  <c:v>122.387486</c:v>
                </c:pt>
                <c:pt idx="6511">
                  <c:v>122.372006</c:v>
                </c:pt>
                <c:pt idx="6512">
                  <c:v>122.36167399999999</c:v>
                </c:pt>
                <c:pt idx="6513">
                  <c:v>122.331902</c:v>
                </c:pt>
                <c:pt idx="6514">
                  <c:v>122.29811599999999</c:v>
                </c:pt>
                <c:pt idx="6515">
                  <c:v>122.26193600000001</c:v>
                </c:pt>
                <c:pt idx="6516">
                  <c:v>122.242766</c:v>
                </c:pt>
                <c:pt idx="6517">
                  <c:v>122.233964</c:v>
                </c:pt>
                <c:pt idx="6518">
                  <c:v>122.19918800000001</c:v>
                </c:pt>
                <c:pt idx="6519">
                  <c:v>122.166932</c:v>
                </c:pt>
                <c:pt idx="6520">
                  <c:v>122.135792</c:v>
                </c:pt>
                <c:pt idx="6521">
                  <c:v>122.119646</c:v>
                </c:pt>
                <c:pt idx="6522">
                  <c:v>122.104418</c:v>
                </c:pt>
                <c:pt idx="6523">
                  <c:v>122.08334000000001</c:v>
                </c:pt>
                <c:pt idx="6524">
                  <c:v>122.05418</c:v>
                </c:pt>
                <c:pt idx="6525">
                  <c:v>122.03358799999999</c:v>
                </c:pt>
                <c:pt idx="6526">
                  <c:v>122.00703799999999</c:v>
                </c:pt>
                <c:pt idx="6527">
                  <c:v>121.97393599999999</c:v>
                </c:pt>
                <c:pt idx="6528">
                  <c:v>121.94583799999999</c:v>
                </c:pt>
                <c:pt idx="6529">
                  <c:v>121.902242</c:v>
                </c:pt>
                <c:pt idx="6530">
                  <c:v>121.88327</c:v>
                </c:pt>
                <c:pt idx="6531">
                  <c:v>121.878248</c:v>
                </c:pt>
                <c:pt idx="6532">
                  <c:v>121.852238</c:v>
                </c:pt>
                <c:pt idx="6533">
                  <c:v>121.815842</c:v>
                </c:pt>
                <c:pt idx="6534">
                  <c:v>121.788032</c:v>
                </c:pt>
                <c:pt idx="6535">
                  <c:v>121.769312</c:v>
                </c:pt>
                <c:pt idx="6536">
                  <c:v>121.74490400000001</c:v>
                </c:pt>
                <c:pt idx="6537">
                  <c:v>121.71205399999999</c:v>
                </c:pt>
                <c:pt idx="6538">
                  <c:v>121.692812</c:v>
                </c:pt>
                <c:pt idx="6539">
                  <c:v>121.663544</c:v>
                </c:pt>
                <c:pt idx="6540">
                  <c:v>121.64196200000001</c:v>
                </c:pt>
                <c:pt idx="6541">
                  <c:v>121.625078</c:v>
                </c:pt>
                <c:pt idx="6542">
                  <c:v>121.591688</c:v>
                </c:pt>
                <c:pt idx="6543">
                  <c:v>121.568414</c:v>
                </c:pt>
                <c:pt idx="6544">
                  <c:v>121.551602</c:v>
                </c:pt>
                <c:pt idx="6545">
                  <c:v>121.53419599999999</c:v>
                </c:pt>
                <c:pt idx="6546">
                  <c:v>121.50073399999999</c:v>
                </c:pt>
                <c:pt idx="6547">
                  <c:v>121.476776</c:v>
                </c:pt>
                <c:pt idx="6548">
                  <c:v>121.45010000000001</c:v>
                </c:pt>
                <c:pt idx="6549">
                  <c:v>121.424342</c:v>
                </c:pt>
                <c:pt idx="6550">
                  <c:v>121.391402</c:v>
                </c:pt>
                <c:pt idx="6551">
                  <c:v>121.368308</c:v>
                </c:pt>
                <c:pt idx="6552">
                  <c:v>121.351856</c:v>
                </c:pt>
                <c:pt idx="6553">
                  <c:v>121.321922</c:v>
                </c:pt>
                <c:pt idx="6554">
                  <c:v>121.297568</c:v>
                </c:pt>
                <c:pt idx="6555">
                  <c:v>121.27406000000001</c:v>
                </c:pt>
                <c:pt idx="6556">
                  <c:v>121.23276799999999</c:v>
                </c:pt>
                <c:pt idx="6557">
                  <c:v>121.210178</c:v>
                </c:pt>
                <c:pt idx="6558">
                  <c:v>121.201988</c:v>
                </c:pt>
                <c:pt idx="6559">
                  <c:v>121.16732</c:v>
                </c:pt>
                <c:pt idx="6560">
                  <c:v>121.13657600000001</c:v>
                </c:pt>
                <c:pt idx="6561">
                  <c:v>121.11575000000001</c:v>
                </c:pt>
                <c:pt idx="6562">
                  <c:v>121.098614</c:v>
                </c:pt>
                <c:pt idx="6563">
                  <c:v>121.080506</c:v>
                </c:pt>
                <c:pt idx="6564">
                  <c:v>121.055324</c:v>
                </c:pt>
                <c:pt idx="6565">
                  <c:v>121.02708199999999</c:v>
                </c:pt>
                <c:pt idx="6566">
                  <c:v>121.004636</c:v>
                </c:pt>
                <c:pt idx="6567">
                  <c:v>120.97133599999999</c:v>
                </c:pt>
                <c:pt idx="6568">
                  <c:v>120.95160799999999</c:v>
                </c:pt>
                <c:pt idx="6569">
                  <c:v>120.930548</c:v>
                </c:pt>
                <c:pt idx="6570">
                  <c:v>120.90470000000001</c:v>
                </c:pt>
                <c:pt idx="6571">
                  <c:v>120.877664</c:v>
                </c:pt>
                <c:pt idx="6572">
                  <c:v>120.853148</c:v>
                </c:pt>
                <c:pt idx="6573">
                  <c:v>120.827066</c:v>
                </c:pt>
                <c:pt idx="6574">
                  <c:v>120.799508</c:v>
                </c:pt>
                <c:pt idx="6575">
                  <c:v>120.768548</c:v>
                </c:pt>
                <c:pt idx="6576">
                  <c:v>120.76609999999999</c:v>
                </c:pt>
                <c:pt idx="6577">
                  <c:v>120.74351</c:v>
                </c:pt>
                <c:pt idx="6578">
                  <c:v>120.71381</c:v>
                </c:pt>
                <c:pt idx="6579">
                  <c:v>120.67671199999999</c:v>
                </c:pt>
                <c:pt idx="6580">
                  <c:v>120.662024</c:v>
                </c:pt>
                <c:pt idx="6581">
                  <c:v>120.631604</c:v>
                </c:pt>
                <c:pt idx="6582">
                  <c:v>120.60644000000001</c:v>
                </c:pt>
                <c:pt idx="6583">
                  <c:v>120.572168</c:v>
                </c:pt>
                <c:pt idx="6584">
                  <c:v>120.545582</c:v>
                </c:pt>
                <c:pt idx="6585">
                  <c:v>120.54407</c:v>
                </c:pt>
                <c:pt idx="6586">
                  <c:v>120.519014</c:v>
                </c:pt>
                <c:pt idx="6587">
                  <c:v>120.49703599999999</c:v>
                </c:pt>
                <c:pt idx="6588">
                  <c:v>120.47131400000001</c:v>
                </c:pt>
                <c:pt idx="6589">
                  <c:v>120.44649200000001</c:v>
                </c:pt>
                <c:pt idx="6590">
                  <c:v>120.42437</c:v>
                </c:pt>
                <c:pt idx="6591">
                  <c:v>120.39720800000001</c:v>
                </c:pt>
                <c:pt idx="6592">
                  <c:v>120.36065000000001</c:v>
                </c:pt>
                <c:pt idx="6593">
                  <c:v>120.352856</c:v>
                </c:pt>
                <c:pt idx="6594">
                  <c:v>120.33199399999999</c:v>
                </c:pt>
                <c:pt idx="6595">
                  <c:v>120.31154600000001</c:v>
                </c:pt>
                <c:pt idx="6596">
                  <c:v>120.27054200000001</c:v>
                </c:pt>
                <c:pt idx="6597">
                  <c:v>120.249374</c:v>
                </c:pt>
                <c:pt idx="6598">
                  <c:v>120.229574</c:v>
                </c:pt>
                <c:pt idx="6599">
                  <c:v>120.215318</c:v>
                </c:pt>
                <c:pt idx="6600">
                  <c:v>120.194042</c:v>
                </c:pt>
                <c:pt idx="6601">
                  <c:v>120.164162</c:v>
                </c:pt>
                <c:pt idx="6602">
                  <c:v>120.133526</c:v>
                </c:pt>
                <c:pt idx="6603">
                  <c:v>120.107264</c:v>
                </c:pt>
                <c:pt idx="6604">
                  <c:v>120.08444</c:v>
                </c:pt>
                <c:pt idx="6605">
                  <c:v>120.06647599999999</c:v>
                </c:pt>
                <c:pt idx="6606">
                  <c:v>120.02855</c:v>
                </c:pt>
                <c:pt idx="6607">
                  <c:v>120.01866800000001</c:v>
                </c:pt>
                <c:pt idx="6608">
                  <c:v>119.999606</c:v>
                </c:pt>
                <c:pt idx="6609">
                  <c:v>119.967026</c:v>
                </c:pt>
                <c:pt idx="6610">
                  <c:v>119.936246</c:v>
                </c:pt>
                <c:pt idx="6611">
                  <c:v>119.92600400000001</c:v>
                </c:pt>
                <c:pt idx="6612">
                  <c:v>119.900426</c:v>
                </c:pt>
                <c:pt idx="6613">
                  <c:v>119.870024</c:v>
                </c:pt>
                <c:pt idx="6614">
                  <c:v>119.842736</c:v>
                </c:pt>
                <c:pt idx="6615">
                  <c:v>119.823368</c:v>
                </c:pt>
                <c:pt idx="6616">
                  <c:v>119.80886</c:v>
                </c:pt>
                <c:pt idx="6617">
                  <c:v>119.78160800000001</c:v>
                </c:pt>
                <c:pt idx="6618">
                  <c:v>119.754842</c:v>
                </c:pt>
                <c:pt idx="6619">
                  <c:v>119.73304400000001</c:v>
                </c:pt>
                <c:pt idx="6620">
                  <c:v>119.719058</c:v>
                </c:pt>
                <c:pt idx="6621">
                  <c:v>119.685884</c:v>
                </c:pt>
                <c:pt idx="6622">
                  <c:v>119.66921600000001</c:v>
                </c:pt>
                <c:pt idx="6623">
                  <c:v>119.639696</c:v>
                </c:pt>
                <c:pt idx="6624">
                  <c:v>119.617232</c:v>
                </c:pt>
                <c:pt idx="6625">
                  <c:v>119.60915</c:v>
                </c:pt>
                <c:pt idx="6626">
                  <c:v>119.57080999999999</c:v>
                </c:pt>
                <c:pt idx="6627">
                  <c:v>119.529302</c:v>
                </c:pt>
                <c:pt idx="6628">
                  <c:v>119.51409200000001</c:v>
                </c:pt>
                <c:pt idx="6629">
                  <c:v>119.481458</c:v>
                </c:pt>
                <c:pt idx="6630">
                  <c:v>119.48417600000001</c:v>
                </c:pt>
                <c:pt idx="6631">
                  <c:v>119.464754</c:v>
                </c:pt>
                <c:pt idx="6632">
                  <c:v>119.423462</c:v>
                </c:pt>
                <c:pt idx="6633">
                  <c:v>119.38877599999999</c:v>
                </c:pt>
                <c:pt idx="6634">
                  <c:v>119.378282</c:v>
                </c:pt>
                <c:pt idx="6635">
                  <c:v>119.36004800000001</c:v>
                </c:pt>
                <c:pt idx="6636">
                  <c:v>119.333786</c:v>
                </c:pt>
                <c:pt idx="6637">
                  <c:v>119.29521200000001</c:v>
                </c:pt>
                <c:pt idx="6638">
                  <c:v>119.283044</c:v>
                </c:pt>
                <c:pt idx="6639">
                  <c:v>119.27588</c:v>
                </c:pt>
                <c:pt idx="6640">
                  <c:v>119.264612</c:v>
                </c:pt>
                <c:pt idx="6641">
                  <c:v>119.217128</c:v>
                </c:pt>
                <c:pt idx="6642">
                  <c:v>119.1884</c:v>
                </c:pt>
                <c:pt idx="6643">
                  <c:v>119.179058</c:v>
                </c:pt>
                <c:pt idx="6644">
                  <c:v>119.144768</c:v>
                </c:pt>
                <c:pt idx="6645">
                  <c:v>119.122286</c:v>
                </c:pt>
                <c:pt idx="6646">
                  <c:v>119.09363</c:v>
                </c:pt>
                <c:pt idx="6647">
                  <c:v>119.07248</c:v>
                </c:pt>
                <c:pt idx="6648">
                  <c:v>119.05197800000001</c:v>
                </c:pt>
                <c:pt idx="6649">
                  <c:v>119.024708</c:v>
                </c:pt>
                <c:pt idx="6650">
                  <c:v>119.002442</c:v>
                </c:pt>
                <c:pt idx="6651">
                  <c:v>118.98743</c:v>
                </c:pt>
                <c:pt idx="6652">
                  <c:v>118.973606</c:v>
                </c:pt>
                <c:pt idx="6653">
                  <c:v>118.95206</c:v>
                </c:pt>
                <c:pt idx="6654">
                  <c:v>118.913972</c:v>
                </c:pt>
                <c:pt idx="6655">
                  <c:v>118.88155399999999</c:v>
                </c:pt>
                <c:pt idx="6656">
                  <c:v>118.85919800000001</c:v>
                </c:pt>
                <c:pt idx="6657">
                  <c:v>118.832414</c:v>
                </c:pt>
                <c:pt idx="6658">
                  <c:v>118.821344</c:v>
                </c:pt>
                <c:pt idx="6659">
                  <c:v>118.79691800000001</c:v>
                </c:pt>
                <c:pt idx="6660">
                  <c:v>118.771106</c:v>
                </c:pt>
                <c:pt idx="6661">
                  <c:v>118.759658</c:v>
                </c:pt>
                <c:pt idx="6662">
                  <c:v>118.729292</c:v>
                </c:pt>
                <c:pt idx="6663">
                  <c:v>118.692302</c:v>
                </c:pt>
                <c:pt idx="6664">
                  <c:v>118.657706</c:v>
                </c:pt>
                <c:pt idx="6665">
                  <c:v>118.664006</c:v>
                </c:pt>
                <c:pt idx="6666">
                  <c:v>118.64967799999999</c:v>
                </c:pt>
                <c:pt idx="6667">
                  <c:v>118.612706</c:v>
                </c:pt>
                <c:pt idx="6668">
                  <c:v>118.58903599999999</c:v>
                </c:pt>
                <c:pt idx="6669">
                  <c:v>118.567598</c:v>
                </c:pt>
                <c:pt idx="6670">
                  <c:v>118.543802</c:v>
                </c:pt>
                <c:pt idx="6671">
                  <c:v>118.529312</c:v>
                </c:pt>
                <c:pt idx="6672">
                  <c:v>118.504328</c:v>
                </c:pt>
                <c:pt idx="6673">
                  <c:v>118.47318799999999</c:v>
                </c:pt>
                <c:pt idx="6674">
                  <c:v>118.44735799999999</c:v>
                </c:pt>
                <c:pt idx="6675">
                  <c:v>118.44014</c:v>
                </c:pt>
                <c:pt idx="6676">
                  <c:v>118.409846</c:v>
                </c:pt>
                <c:pt idx="6677">
                  <c:v>118.376024</c:v>
                </c:pt>
                <c:pt idx="6678">
                  <c:v>118.359842</c:v>
                </c:pt>
                <c:pt idx="6679">
                  <c:v>118.336136</c:v>
                </c:pt>
                <c:pt idx="6680">
                  <c:v>118.31534600000001</c:v>
                </c:pt>
                <c:pt idx="6681">
                  <c:v>118.29272</c:v>
                </c:pt>
                <c:pt idx="6682">
                  <c:v>118.260626</c:v>
                </c:pt>
                <c:pt idx="6683">
                  <c:v>118.24267999999999</c:v>
                </c:pt>
                <c:pt idx="6684">
                  <c:v>118.233374</c:v>
                </c:pt>
                <c:pt idx="6685">
                  <c:v>118.204052</c:v>
                </c:pt>
                <c:pt idx="6686">
                  <c:v>118.176818</c:v>
                </c:pt>
                <c:pt idx="6687">
                  <c:v>118.159646</c:v>
                </c:pt>
                <c:pt idx="6688">
                  <c:v>118.13072</c:v>
                </c:pt>
                <c:pt idx="6689">
                  <c:v>118.10418799999999</c:v>
                </c:pt>
                <c:pt idx="6690">
                  <c:v>118.086404</c:v>
                </c:pt>
                <c:pt idx="6691">
                  <c:v>118.064966</c:v>
                </c:pt>
                <c:pt idx="6692">
                  <c:v>118.04351</c:v>
                </c:pt>
                <c:pt idx="6693">
                  <c:v>118.02070399999999</c:v>
                </c:pt>
                <c:pt idx="6694">
                  <c:v>117.999644</c:v>
                </c:pt>
                <c:pt idx="6695">
                  <c:v>117.973328</c:v>
                </c:pt>
                <c:pt idx="6696">
                  <c:v>117.948812</c:v>
                </c:pt>
                <c:pt idx="6697">
                  <c:v>117.935564</c:v>
                </c:pt>
                <c:pt idx="6698">
                  <c:v>117.90586399999999</c:v>
                </c:pt>
                <c:pt idx="6699">
                  <c:v>117.861026</c:v>
                </c:pt>
                <c:pt idx="6700">
                  <c:v>117.84002</c:v>
                </c:pt>
                <c:pt idx="6701">
                  <c:v>117.83201</c:v>
                </c:pt>
                <c:pt idx="6702">
                  <c:v>117.803354</c:v>
                </c:pt>
                <c:pt idx="6703">
                  <c:v>117.781628</c:v>
                </c:pt>
                <c:pt idx="6704">
                  <c:v>117.763628</c:v>
                </c:pt>
                <c:pt idx="6705">
                  <c:v>117.74173999999999</c:v>
                </c:pt>
                <c:pt idx="6706">
                  <c:v>117.717854</c:v>
                </c:pt>
                <c:pt idx="6707">
                  <c:v>117.69404</c:v>
                </c:pt>
                <c:pt idx="6708">
                  <c:v>117.663584</c:v>
                </c:pt>
                <c:pt idx="6709">
                  <c:v>117.647672</c:v>
                </c:pt>
                <c:pt idx="6710">
                  <c:v>117.61971800000001</c:v>
                </c:pt>
                <c:pt idx="6711">
                  <c:v>117.602852</c:v>
                </c:pt>
                <c:pt idx="6712">
                  <c:v>117.583916</c:v>
                </c:pt>
                <c:pt idx="6713">
                  <c:v>117.559544</c:v>
                </c:pt>
                <c:pt idx="6714">
                  <c:v>117.538376</c:v>
                </c:pt>
                <c:pt idx="6715">
                  <c:v>117.52140199999999</c:v>
                </c:pt>
                <c:pt idx="6716">
                  <c:v>117.49287200000001</c:v>
                </c:pt>
                <c:pt idx="6717">
                  <c:v>117.46212800000001</c:v>
                </c:pt>
                <c:pt idx="6718">
                  <c:v>117.44340800000001</c:v>
                </c:pt>
                <c:pt idx="6719">
                  <c:v>117.42953</c:v>
                </c:pt>
                <c:pt idx="6720">
                  <c:v>117.40208</c:v>
                </c:pt>
                <c:pt idx="6721">
                  <c:v>117.381056</c:v>
                </c:pt>
                <c:pt idx="6722">
                  <c:v>117.35637800000001</c:v>
                </c:pt>
                <c:pt idx="6723">
                  <c:v>117.336416</c:v>
                </c:pt>
                <c:pt idx="6724">
                  <c:v>117.304142</c:v>
                </c:pt>
                <c:pt idx="6725">
                  <c:v>117.284936</c:v>
                </c:pt>
                <c:pt idx="6726">
                  <c:v>117.265208</c:v>
                </c:pt>
                <c:pt idx="6727">
                  <c:v>117.24499400000001</c:v>
                </c:pt>
                <c:pt idx="6728">
                  <c:v>117.215852</c:v>
                </c:pt>
                <c:pt idx="6729">
                  <c:v>117.200552</c:v>
                </c:pt>
                <c:pt idx="6730">
                  <c:v>117.172004</c:v>
                </c:pt>
                <c:pt idx="6731">
                  <c:v>117.14936</c:v>
                </c:pt>
                <c:pt idx="6732">
                  <c:v>117.14738</c:v>
                </c:pt>
                <c:pt idx="6733">
                  <c:v>117.11114600000001</c:v>
                </c:pt>
                <c:pt idx="6734">
                  <c:v>117.086522</c:v>
                </c:pt>
                <c:pt idx="6735">
                  <c:v>117.06447199999999</c:v>
                </c:pt>
                <c:pt idx="6736">
                  <c:v>117.037706</c:v>
                </c:pt>
                <c:pt idx="6737">
                  <c:v>117.026096</c:v>
                </c:pt>
                <c:pt idx="6738">
                  <c:v>116.98800799999999</c:v>
                </c:pt>
                <c:pt idx="6739">
                  <c:v>116.969972</c:v>
                </c:pt>
                <c:pt idx="6740">
                  <c:v>116.956166</c:v>
                </c:pt>
                <c:pt idx="6741">
                  <c:v>116.936114</c:v>
                </c:pt>
                <c:pt idx="6742">
                  <c:v>116.915576</c:v>
                </c:pt>
                <c:pt idx="6743">
                  <c:v>116.891294</c:v>
                </c:pt>
                <c:pt idx="6744">
                  <c:v>116.855726</c:v>
                </c:pt>
                <c:pt idx="6745">
                  <c:v>116.834216</c:v>
                </c:pt>
                <c:pt idx="6746">
                  <c:v>116.82203</c:v>
                </c:pt>
                <c:pt idx="6747">
                  <c:v>116.798666</c:v>
                </c:pt>
                <c:pt idx="6748">
                  <c:v>116.78404999999999</c:v>
                </c:pt>
                <c:pt idx="6749">
                  <c:v>116.756564</c:v>
                </c:pt>
                <c:pt idx="6750">
                  <c:v>116.74057999999999</c:v>
                </c:pt>
                <c:pt idx="6751">
                  <c:v>116.715506</c:v>
                </c:pt>
                <c:pt idx="6752">
                  <c:v>116.690144</c:v>
                </c:pt>
                <c:pt idx="6753">
                  <c:v>116.67594200000001</c:v>
                </c:pt>
                <c:pt idx="6754">
                  <c:v>116.632166</c:v>
                </c:pt>
                <c:pt idx="6755">
                  <c:v>116.612798</c:v>
                </c:pt>
                <c:pt idx="6756">
                  <c:v>116.606606</c:v>
                </c:pt>
                <c:pt idx="6757">
                  <c:v>116.56247</c:v>
                </c:pt>
                <c:pt idx="6758">
                  <c:v>116.537756</c:v>
                </c:pt>
                <c:pt idx="6759">
                  <c:v>116.529764</c:v>
                </c:pt>
                <c:pt idx="6760">
                  <c:v>116.518748</c:v>
                </c:pt>
                <c:pt idx="6761">
                  <c:v>116.497274</c:v>
                </c:pt>
                <c:pt idx="6762">
                  <c:v>116.46660199999999</c:v>
                </c:pt>
                <c:pt idx="6763">
                  <c:v>116.43458</c:v>
                </c:pt>
                <c:pt idx="6764">
                  <c:v>116.423276</c:v>
                </c:pt>
                <c:pt idx="6765">
                  <c:v>116.41533800000001</c:v>
                </c:pt>
                <c:pt idx="6766">
                  <c:v>116.379374</c:v>
                </c:pt>
                <c:pt idx="6767">
                  <c:v>116.362562</c:v>
                </c:pt>
                <c:pt idx="6768">
                  <c:v>116.33593999999999</c:v>
                </c:pt>
                <c:pt idx="6769">
                  <c:v>116.30994800000001</c:v>
                </c:pt>
                <c:pt idx="6770">
                  <c:v>116.297096</c:v>
                </c:pt>
                <c:pt idx="6771">
                  <c:v>116.277638</c:v>
                </c:pt>
                <c:pt idx="6772">
                  <c:v>116.245706</c:v>
                </c:pt>
                <c:pt idx="6773">
                  <c:v>116.223854</c:v>
                </c:pt>
                <c:pt idx="6774">
                  <c:v>116.19955400000001</c:v>
                </c:pt>
                <c:pt idx="6775">
                  <c:v>116.1833</c:v>
                </c:pt>
                <c:pt idx="6776">
                  <c:v>116.16555200000001</c:v>
                </c:pt>
                <c:pt idx="6777">
                  <c:v>116.13725599999999</c:v>
                </c:pt>
                <c:pt idx="6778">
                  <c:v>116.12515999999999</c:v>
                </c:pt>
                <c:pt idx="6779">
                  <c:v>116.09970800000001</c:v>
                </c:pt>
                <c:pt idx="6780">
                  <c:v>116.072312</c:v>
                </c:pt>
                <c:pt idx="6781">
                  <c:v>116.045438</c:v>
                </c:pt>
                <c:pt idx="6782">
                  <c:v>116.035214</c:v>
                </c:pt>
                <c:pt idx="6783">
                  <c:v>116.023478</c:v>
                </c:pt>
                <c:pt idx="6784">
                  <c:v>115.996154</c:v>
                </c:pt>
                <c:pt idx="6785">
                  <c:v>115.96334</c:v>
                </c:pt>
                <c:pt idx="6786">
                  <c:v>115.944602</c:v>
                </c:pt>
                <c:pt idx="6787">
                  <c:v>115.931714</c:v>
                </c:pt>
                <c:pt idx="6788">
                  <c:v>115.912814</c:v>
                </c:pt>
                <c:pt idx="6789">
                  <c:v>115.867868</c:v>
                </c:pt>
                <c:pt idx="6790">
                  <c:v>115.843568</c:v>
                </c:pt>
                <c:pt idx="6791">
                  <c:v>115.844594</c:v>
                </c:pt>
                <c:pt idx="6792">
                  <c:v>115.820258</c:v>
                </c:pt>
                <c:pt idx="6793">
                  <c:v>115.78472600000001</c:v>
                </c:pt>
                <c:pt idx="6794">
                  <c:v>115.77379999999999</c:v>
                </c:pt>
                <c:pt idx="6795">
                  <c:v>115.7495</c:v>
                </c:pt>
                <c:pt idx="6796">
                  <c:v>115.735946</c:v>
                </c:pt>
                <c:pt idx="6797">
                  <c:v>115.708928</c:v>
                </c:pt>
                <c:pt idx="6798">
                  <c:v>115.692116</c:v>
                </c:pt>
                <c:pt idx="6799">
                  <c:v>115.664756</c:v>
                </c:pt>
                <c:pt idx="6800">
                  <c:v>115.64223800000001</c:v>
                </c:pt>
                <c:pt idx="6801">
                  <c:v>115.62886399999999</c:v>
                </c:pt>
                <c:pt idx="6802">
                  <c:v>115.604438</c:v>
                </c:pt>
                <c:pt idx="6803">
                  <c:v>115.57322600000001</c:v>
                </c:pt>
                <c:pt idx="6804">
                  <c:v>115.55267000000001</c:v>
                </c:pt>
                <c:pt idx="6805">
                  <c:v>115.535282</c:v>
                </c:pt>
                <c:pt idx="6806">
                  <c:v>115.535912</c:v>
                </c:pt>
                <c:pt idx="6807">
                  <c:v>115.514078</c:v>
                </c:pt>
                <c:pt idx="6808">
                  <c:v>115.46999599999999</c:v>
                </c:pt>
                <c:pt idx="6809">
                  <c:v>115.453976</c:v>
                </c:pt>
                <c:pt idx="6810">
                  <c:v>115.44128600000001</c:v>
                </c:pt>
                <c:pt idx="6811">
                  <c:v>115.41839</c:v>
                </c:pt>
                <c:pt idx="6812">
                  <c:v>115.386602</c:v>
                </c:pt>
                <c:pt idx="6813">
                  <c:v>115.38379399999999</c:v>
                </c:pt>
                <c:pt idx="6814">
                  <c:v>115.362824</c:v>
                </c:pt>
                <c:pt idx="6815">
                  <c:v>115.32007400000001</c:v>
                </c:pt>
                <c:pt idx="6816">
                  <c:v>115.299806</c:v>
                </c:pt>
                <c:pt idx="6817">
                  <c:v>115.27023199999999</c:v>
                </c:pt>
                <c:pt idx="6818">
                  <c:v>115.26040399999999</c:v>
                </c:pt>
                <c:pt idx="6819">
                  <c:v>115.24476199999999</c:v>
                </c:pt>
                <c:pt idx="6820">
                  <c:v>115.213424</c:v>
                </c:pt>
                <c:pt idx="6821">
                  <c:v>115.19033</c:v>
                </c:pt>
                <c:pt idx="6822">
                  <c:v>115.169882</c:v>
                </c:pt>
                <c:pt idx="6823">
                  <c:v>115.14657200000001</c:v>
                </c:pt>
                <c:pt idx="6824">
                  <c:v>115.13066000000001</c:v>
                </c:pt>
                <c:pt idx="6825">
                  <c:v>115.10909599999999</c:v>
                </c:pt>
                <c:pt idx="6826">
                  <c:v>115.087424</c:v>
                </c:pt>
                <c:pt idx="6827">
                  <c:v>115.070234</c:v>
                </c:pt>
                <c:pt idx="6828">
                  <c:v>115.05655400000001</c:v>
                </c:pt>
                <c:pt idx="6829">
                  <c:v>115.03072400000001</c:v>
                </c:pt>
                <c:pt idx="6830">
                  <c:v>115.015316</c:v>
                </c:pt>
                <c:pt idx="6831">
                  <c:v>114.983564</c:v>
                </c:pt>
                <c:pt idx="6832">
                  <c:v>114.969272</c:v>
                </c:pt>
                <c:pt idx="6833">
                  <c:v>114.94705999999999</c:v>
                </c:pt>
                <c:pt idx="6834">
                  <c:v>114.923984</c:v>
                </c:pt>
                <c:pt idx="6835">
                  <c:v>114.91440799999999</c:v>
                </c:pt>
                <c:pt idx="6836">
                  <c:v>114.89133200000001</c:v>
                </c:pt>
                <c:pt idx="6837">
                  <c:v>114.873278</c:v>
                </c:pt>
                <c:pt idx="6838">
                  <c:v>114.849176</c:v>
                </c:pt>
                <c:pt idx="6839">
                  <c:v>114.818702</c:v>
                </c:pt>
                <c:pt idx="6840">
                  <c:v>114.805238</c:v>
                </c:pt>
                <c:pt idx="6841">
                  <c:v>114.79456399999999</c:v>
                </c:pt>
                <c:pt idx="6842">
                  <c:v>114.761246</c:v>
                </c:pt>
                <c:pt idx="6843">
                  <c:v>114.74011400000001</c:v>
                </c:pt>
                <c:pt idx="6844">
                  <c:v>114.718388</c:v>
                </c:pt>
                <c:pt idx="6845">
                  <c:v>114.708218</c:v>
                </c:pt>
                <c:pt idx="6846">
                  <c:v>114.690524</c:v>
                </c:pt>
                <c:pt idx="6847">
                  <c:v>114.67229</c:v>
                </c:pt>
                <c:pt idx="6848">
                  <c:v>114.631934</c:v>
                </c:pt>
                <c:pt idx="6849">
                  <c:v>114.59687</c:v>
                </c:pt>
                <c:pt idx="6850">
                  <c:v>114.58389200000001</c:v>
                </c:pt>
                <c:pt idx="6851">
                  <c:v>114.570482</c:v>
                </c:pt>
                <c:pt idx="6852">
                  <c:v>114.542834</c:v>
                </c:pt>
                <c:pt idx="6853">
                  <c:v>114.52802</c:v>
                </c:pt>
                <c:pt idx="6854">
                  <c:v>114.510614</c:v>
                </c:pt>
                <c:pt idx="6855">
                  <c:v>114.49758199999999</c:v>
                </c:pt>
                <c:pt idx="6856">
                  <c:v>114.481706</c:v>
                </c:pt>
                <c:pt idx="6857">
                  <c:v>114.45720799999999</c:v>
                </c:pt>
                <c:pt idx="6858">
                  <c:v>114.424232</c:v>
                </c:pt>
                <c:pt idx="6859">
                  <c:v>114.410714</c:v>
                </c:pt>
                <c:pt idx="6860">
                  <c:v>114.384866</c:v>
                </c:pt>
                <c:pt idx="6861">
                  <c:v>114.36458</c:v>
                </c:pt>
                <c:pt idx="6862">
                  <c:v>114.34613</c:v>
                </c:pt>
                <c:pt idx="6863">
                  <c:v>114.325664</c:v>
                </c:pt>
                <c:pt idx="6864">
                  <c:v>114.31128200000001</c:v>
                </c:pt>
                <c:pt idx="6865">
                  <c:v>114.29752999999999</c:v>
                </c:pt>
                <c:pt idx="6866">
                  <c:v>114.25652599999999</c:v>
                </c:pt>
                <c:pt idx="6867">
                  <c:v>114.243278</c:v>
                </c:pt>
                <c:pt idx="6868">
                  <c:v>114.235376</c:v>
                </c:pt>
                <c:pt idx="6869">
                  <c:v>114.213776</c:v>
                </c:pt>
                <c:pt idx="6870">
                  <c:v>114.176768</c:v>
                </c:pt>
                <c:pt idx="6871">
                  <c:v>114.149264</c:v>
                </c:pt>
                <c:pt idx="6872">
                  <c:v>114.14132600000001</c:v>
                </c:pt>
                <c:pt idx="6873">
                  <c:v>114.127484</c:v>
                </c:pt>
                <c:pt idx="6874">
                  <c:v>114.109754</c:v>
                </c:pt>
                <c:pt idx="6875">
                  <c:v>114.08540000000001</c:v>
                </c:pt>
                <c:pt idx="6876">
                  <c:v>114.063908</c:v>
                </c:pt>
                <c:pt idx="6877">
                  <c:v>114.06693199999999</c:v>
                </c:pt>
                <c:pt idx="6878">
                  <c:v>114.03346999999999</c:v>
                </c:pt>
                <c:pt idx="6879">
                  <c:v>114.003626</c:v>
                </c:pt>
                <c:pt idx="6880">
                  <c:v>113.979794</c:v>
                </c:pt>
                <c:pt idx="6881">
                  <c:v>113.964476</c:v>
                </c:pt>
                <c:pt idx="6882">
                  <c:v>113.943758</c:v>
                </c:pt>
                <c:pt idx="6883">
                  <c:v>113.916884</c:v>
                </c:pt>
                <c:pt idx="6884">
                  <c:v>113.88597799999999</c:v>
                </c:pt>
                <c:pt idx="6885">
                  <c:v>113.87816599999999</c:v>
                </c:pt>
                <c:pt idx="6886">
                  <c:v>113.859464</c:v>
                </c:pt>
                <c:pt idx="6887">
                  <c:v>113.83287799999999</c:v>
                </c:pt>
                <c:pt idx="6888">
                  <c:v>113.821826</c:v>
                </c:pt>
                <c:pt idx="6889">
                  <c:v>113.79137</c:v>
                </c:pt>
                <c:pt idx="6890">
                  <c:v>113.776988</c:v>
                </c:pt>
                <c:pt idx="6891">
                  <c:v>113.763812</c:v>
                </c:pt>
                <c:pt idx="6892">
                  <c:v>113.736884</c:v>
                </c:pt>
                <c:pt idx="6893">
                  <c:v>113.717876</c:v>
                </c:pt>
                <c:pt idx="6894">
                  <c:v>113.696276</c:v>
                </c:pt>
                <c:pt idx="6895">
                  <c:v>113.68367600000001</c:v>
                </c:pt>
                <c:pt idx="6896">
                  <c:v>113.669348</c:v>
                </c:pt>
                <c:pt idx="6897">
                  <c:v>113.654516</c:v>
                </c:pt>
                <c:pt idx="6898">
                  <c:v>113.62355599999999</c:v>
                </c:pt>
                <c:pt idx="6899">
                  <c:v>113.59918399999999</c:v>
                </c:pt>
                <c:pt idx="6900">
                  <c:v>113.57727800000001</c:v>
                </c:pt>
                <c:pt idx="6901">
                  <c:v>113.552852</c:v>
                </c:pt>
                <c:pt idx="6902">
                  <c:v>113.534204</c:v>
                </c:pt>
                <c:pt idx="6903">
                  <c:v>113.516222</c:v>
                </c:pt>
                <c:pt idx="6904">
                  <c:v>113.504144</c:v>
                </c:pt>
                <c:pt idx="6905">
                  <c:v>113.496332</c:v>
                </c:pt>
                <c:pt idx="6906">
                  <c:v>113.469404</c:v>
                </c:pt>
                <c:pt idx="6907">
                  <c:v>113.42679800000001</c:v>
                </c:pt>
                <c:pt idx="6908">
                  <c:v>113.40635</c:v>
                </c:pt>
                <c:pt idx="6909">
                  <c:v>113.401184</c:v>
                </c:pt>
                <c:pt idx="6910">
                  <c:v>113.386712</c:v>
                </c:pt>
                <c:pt idx="6911">
                  <c:v>113.354564</c:v>
                </c:pt>
                <c:pt idx="6912">
                  <c:v>113.336438</c:v>
                </c:pt>
                <c:pt idx="6913">
                  <c:v>113.336204</c:v>
                </c:pt>
                <c:pt idx="6914">
                  <c:v>113.312102</c:v>
                </c:pt>
                <c:pt idx="6915">
                  <c:v>113.302886</c:v>
                </c:pt>
                <c:pt idx="6916">
                  <c:v>113.269784</c:v>
                </c:pt>
                <c:pt idx="6917">
                  <c:v>113.24039</c:v>
                </c:pt>
                <c:pt idx="6918">
                  <c:v>113.22499999999999</c:v>
                </c:pt>
                <c:pt idx="6919">
                  <c:v>113.20663999999999</c:v>
                </c:pt>
                <c:pt idx="6920">
                  <c:v>113.174762</c:v>
                </c:pt>
                <c:pt idx="6921">
                  <c:v>113.155682</c:v>
                </c:pt>
                <c:pt idx="6922">
                  <c:v>113.154026</c:v>
                </c:pt>
                <c:pt idx="6923">
                  <c:v>113.12824999999999</c:v>
                </c:pt>
                <c:pt idx="6924">
                  <c:v>113.103374</c:v>
                </c:pt>
                <c:pt idx="6925">
                  <c:v>113.084276</c:v>
                </c:pt>
                <c:pt idx="6926">
                  <c:v>113.05535</c:v>
                </c:pt>
                <c:pt idx="6927">
                  <c:v>113.035622</c:v>
                </c:pt>
                <c:pt idx="6928">
                  <c:v>113.02043</c:v>
                </c:pt>
                <c:pt idx="6929">
                  <c:v>113.015084</c:v>
                </c:pt>
                <c:pt idx="6930">
                  <c:v>113.005796</c:v>
                </c:pt>
                <c:pt idx="6931">
                  <c:v>112.983026</c:v>
                </c:pt>
                <c:pt idx="6932">
                  <c:v>112.95104000000001</c:v>
                </c:pt>
                <c:pt idx="6933">
                  <c:v>112.932518</c:v>
                </c:pt>
                <c:pt idx="6934">
                  <c:v>112.894178</c:v>
                </c:pt>
                <c:pt idx="6935">
                  <c:v>112.88345</c:v>
                </c:pt>
                <c:pt idx="6936">
                  <c:v>112.87018399999999</c:v>
                </c:pt>
                <c:pt idx="6937">
                  <c:v>112.858484</c:v>
                </c:pt>
                <c:pt idx="6938">
                  <c:v>112.822124</c:v>
                </c:pt>
                <c:pt idx="6939">
                  <c:v>112.81337600000001</c:v>
                </c:pt>
                <c:pt idx="6940">
                  <c:v>112.80056</c:v>
                </c:pt>
                <c:pt idx="6941">
                  <c:v>112.77509000000001</c:v>
                </c:pt>
                <c:pt idx="6942">
                  <c:v>112.75390400000001</c:v>
                </c:pt>
                <c:pt idx="6943">
                  <c:v>112.73680400000001</c:v>
                </c:pt>
                <c:pt idx="6944">
                  <c:v>112.72496</c:v>
                </c:pt>
                <c:pt idx="6945">
                  <c:v>112.70668999999999</c:v>
                </c:pt>
                <c:pt idx="6946">
                  <c:v>112.682084</c:v>
                </c:pt>
                <c:pt idx="6947">
                  <c:v>112.654382</c:v>
                </c:pt>
                <c:pt idx="6948">
                  <c:v>112.629794</c:v>
                </c:pt>
                <c:pt idx="6949">
                  <c:v>112.609904</c:v>
                </c:pt>
                <c:pt idx="6950">
                  <c:v>112.592966</c:v>
                </c:pt>
                <c:pt idx="6951">
                  <c:v>112.57975399999999</c:v>
                </c:pt>
                <c:pt idx="6952">
                  <c:v>112.55730800000001</c:v>
                </c:pt>
                <c:pt idx="6953">
                  <c:v>112.520696</c:v>
                </c:pt>
                <c:pt idx="6954">
                  <c:v>112.52701399999999</c:v>
                </c:pt>
                <c:pt idx="6955">
                  <c:v>112.50806</c:v>
                </c:pt>
                <c:pt idx="6956">
                  <c:v>112.47272599999999</c:v>
                </c:pt>
                <c:pt idx="6957">
                  <c:v>112.451666</c:v>
                </c:pt>
                <c:pt idx="6958">
                  <c:v>112.453412</c:v>
                </c:pt>
                <c:pt idx="6959">
                  <c:v>112.43064200000001</c:v>
                </c:pt>
                <c:pt idx="6960">
                  <c:v>112.416764</c:v>
                </c:pt>
                <c:pt idx="6961">
                  <c:v>112.37981000000001</c:v>
                </c:pt>
                <c:pt idx="6962">
                  <c:v>112.34805799999999</c:v>
                </c:pt>
                <c:pt idx="6963">
                  <c:v>112.34498000000001</c:v>
                </c:pt>
                <c:pt idx="6964">
                  <c:v>112.326404</c:v>
                </c:pt>
                <c:pt idx="6965">
                  <c:v>112.31005999999999</c:v>
                </c:pt>
                <c:pt idx="6966">
                  <c:v>112.290494</c:v>
                </c:pt>
                <c:pt idx="6967">
                  <c:v>112.277984</c:v>
                </c:pt>
                <c:pt idx="6968">
                  <c:v>112.241624</c:v>
                </c:pt>
                <c:pt idx="6969">
                  <c:v>112.227908</c:v>
                </c:pt>
                <c:pt idx="6970">
                  <c:v>112.217882</c:v>
                </c:pt>
                <c:pt idx="6971">
                  <c:v>112.187642</c:v>
                </c:pt>
                <c:pt idx="6972">
                  <c:v>112.18424</c:v>
                </c:pt>
                <c:pt idx="6973">
                  <c:v>112.147448</c:v>
                </c:pt>
                <c:pt idx="6974">
                  <c:v>112.124138</c:v>
                </c:pt>
                <c:pt idx="6975">
                  <c:v>112.11038600000001</c:v>
                </c:pt>
                <c:pt idx="6976">
                  <c:v>112.09784000000001</c:v>
                </c:pt>
                <c:pt idx="6977">
                  <c:v>112.070588</c:v>
                </c:pt>
                <c:pt idx="6978">
                  <c:v>112.033022</c:v>
                </c:pt>
                <c:pt idx="6979">
                  <c:v>112.02281600000001</c:v>
                </c:pt>
                <c:pt idx="6980">
                  <c:v>112.016966</c:v>
                </c:pt>
                <c:pt idx="6981">
                  <c:v>112.01036000000001</c:v>
                </c:pt>
                <c:pt idx="6982">
                  <c:v>111.98651</c:v>
                </c:pt>
                <c:pt idx="6983">
                  <c:v>111.95580200000001</c:v>
                </c:pt>
                <c:pt idx="6984">
                  <c:v>111.933806</c:v>
                </c:pt>
                <c:pt idx="6985">
                  <c:v>111.926498</c:v>
                </c:pt>
                <c:pt idx="6986">
                  <c:v>111.90759799999999</c:v>
                </c:pt>
                <c:pt idx="6987">
                  <c:v>111.884918</c:v>
                </c:pt>
                <c:pt idx="6988">
                  <c:v>111.86268800000001</c:v>
                </c:pt>
                <c:pt idx="6989">
                  <c:v>111.83774</c:v>
                </c:pt>
                <c:pt idx="6990">
                  <c:v>111.83162</c:v>
                </c:pt>
                <c:pt idx="6991">
                  <c:v>111.806186</c:v>
                </c:pt>
                <c:pt idx="6992">
                  <c:v>111.78896</c:v>
                </c:pt>
                <c:pt idx="6993">
                  <c:v>111.76782799999999</c:v>
                </c:pt>
                <c:pt idx="6994">
                  <c:v>111.739892</c:v>
                </c:pt>
                <c:pt idx="6995">
                  <c:v>111.73355599999999</c:v>
                </c:pt>
                <c:pt idx="6996">
                  <c:v>111.702686</c:v>
                </c:pt>
                <c:pt idx="6997">
                  <c:v>111.67106</c:v>
                </c:pt>
                <c:pt idx="6998">
                  <c:v>111.677324</c:v>
                </c:pt>
                <c:pt idx="6999">
                  <c:v>111.6635</c:v>
                </c:pt>
                <c:pt idx="7000">
                  <c:v>111.62607800000001</c:v>
                </c:pt>
                <c:pt idx="7001">
                  <c:v>111.609824</c:v>
                </c:pt>
                <c:pt idx="7002">
                  <c:v>111.59050999999999</c:v>
                </c:pt>
                <c:pt idx="7003">
                  <c:v>111.57461600000001</c:v>
                </c:pt>
                <c:pt idx="7004">
                  <c:v>111.566822</c:v>
                </c:pt>
                <c:pt idx="7005">
                  <c:v>111.553268</c:v>
                </c:pt>
                <c:pt idx="7006">
                  <c:v>111.537032</c:v>
                </c:pt>
                <c:pt idx="7007">
                  <c:v>111.510284</c:v>
                </c:pt>
                <c:pt idx="7008">
                  <c:v>111.48722600000001</c:v>
                </c:pt>
                <c:pt idx="7009">
                  <c:v>111.46613000000001</c:v>
                </c:pt>
                <c:pt idx="7010">
                  <c:v>111.449804</c:v>
                </c:pt>
                <c:pt idx="7011">
                  <c:v>111.432596</c:v>
                </c:pt>
                <c:pt idx="7012">
                  <c:v>111.41330000000001</c:v>
                </c:pt>
                <c:pt idx="7013">
                  <c:v>111.39467</c:v>
                </c:pt>
                <c:pt idx="7014">
                  <c:v>111.363224</c:v>
                </c:pt>
                <c:pt idx="7015">
                  <c:v>111.353954</c:v>
                </c:pt>
                <c:pt idx="7016">
                  <c:v>111.325478</c:v>
                </c:pt>
                <c:pt idx="7017">
                  <c:v>111.313796</c:v>
                </c:pt>
                <c:pt idx="7018">
                  <c:v>111.29736200000001</c:v>
                </c:pt>
                <c:pt idx="7019">
                  <c:v>111.26890400000001</c:v>
                </c:pt>
                <c:pt idx="7020">
                  <c:v>111.271064</c:v>
                </c:pt>
                <c:pt idx="7021">
                  <c:v>111.251858</c:v>
                </c:pt>
                <c:pt idx="7022">
                  <c:v>111.23033</c:v>
                </c:pt>
                <c:pt idx="7023">
                  <c:v>111.194726</c:v>
                </c:pt>
                <c:pt idx="7024">
                  <c:v>111.17150599999999</c:v>
                </c:pt>
                <c:pt idx="7025">
                  <c:v>111.156764</c:v>
                </c:pt>
                <c:pt idx="7026">
                  <c:v>111.141428</c:v>
                </c:pt>
                <c:pt idx="7027">
                  <c:v>111.136082</c:v>
                </c:pt>
                <c:pt idx="7028">
                  <c:v>111.11963</c:v>
                </c:pt>
                <c:pt idx="7029">
                  <c:v>111.09425</c:v>
                </c:pt>
                <c:pt idx="7030">
                  <c:v>111.08714000000001</c:v>
                </c:pt>
                <c:pt idx="7031">
                  <c:v>111.056054</c:v>
                </c:pt>
                <c:pt idx="7032">
                  <c:v>111.028226</c:v>
                </c:pt>
                <c:pt idx="7033">
                  <c:v>111.01208</c:v>
                </c:pt>
                <c:pt idx="7034">
                  <c:v>111.00356600000001</c:v>
                </c:pt>
                <c:pt idx="7035">
                  <c:v>110.99019199999999</c:v>
                </c:pt>
                <c:pt idx="7036">
                  <c:v>110.98036399999999</c:v>
                </c:pt>
                <c:pt idx="7037">
                  <c:v>110.959124</c:v>
                </c:pt>
                <c:pt idx="7038">
                  <c:v>110.926022</c:v>
                </c:pt>
                <c:pt idx="7039">
                  <c:v>110.91929</c:v>
                </c:pt>
                <c:pt idx="7040">
                  <c:v>110.902226</c:v>
                </c:pt>
                <c:pt idx="7041">
                  <c:v>110.876864</c:v>
                </c:pt>
                <c:pt idx="7042">
                  <c:v>110.852636</c:v>
                </c:pt>
                <c:pt idx="7043">
                  <c:v>110.83125200000001</c:v>
                </c:pt>
                <c:pt idx="7044">
                  <c:v>110.831684</c:v>
                </c:pt>
                <c:pt idx="7045">
                  <c:v>110.807366</c:v>
                </c:pt>
                <c:pt idx="7046">
                  <c:v>110.77664</c:v>
                </c:pt>
                <c:pt idx="7047">
                  <c:v>110.75550800000001</c:v>
                </c:pt>
                <c:pt idx="7048">
                  <c:v>110.741828</c:v>
                </c:pt>
                <c:pt idx="7049">
                  <c:v>110.726726</c:v>
                </c:pt>
                <c:pt idx="7050">
                  <c:v>110.718626</c:v>
                </c:pt>
                <c:pt idx="7051">
                  <c:v>110.68813400000001</c:v>
                </c:pt>
                <c:pt idx="7052">
                  <c:v>110.670998</c:v>
                </c:pt>
                <c:pt idx="7053">
                  <c:v>110.666912</c:v>
                </c:pt>
                <c:pt idx="7054">
                  <c:v>110.65539200000001</c:v>
                </c:pt>
                <c:pt idx="7055">
                  <c:v>110.621444</c:v>
                </c:pt>
                <c:pt idx="7056">
                  <c:v>110.58819800000001</c:v>
                </c:pt>
                <c:pt idx="7057">
                  <c:v>110.58290599999999</c:v>
                </c:pt>
                <c:pt idx="7058">
                  <c:v>110.56496</c:v>
                </c:pt>
                <c:pt idx="7059">
                  <c:v>110.53191200000001</c:v>
                </c:pt>
                <c:pt idx="7060">
                  <c:v>110.5133</c:v>
                </c:pt>
                <c:pt idx="7061">
                  <c:v>110.496272</c:v>
                </c:pt>
                <c:pt idx="7062">
                  <c:v>110.487308</c:v>
                </c:pt>
                <c:pt idx="7063">
                  <c:v>110.467364</c:v>
                </c:pt>
                <c:pt idx="7064">
                  <c:v>110.441228</c:v>
                </c:pt>
                <c:pt idx="7065">
                  <c:v>110.43203</c:v>
                </c:pt>
                <c:pt idx="7066">
                  <c:v>110.418926</c:v>
                </c:pt>
                <c:pt idx="7067">
                  <c:v>110.395562</c:v>
                </c:pt>
                <c:pt idx="7068">
                  <c:v>110.38605800000001</c:v>
                </c:pt>
                <c:pt idx="7069">
                  <c:v>110.37092</c:v>
                </c:pt>
                <c:pt idx="7070">
                  <c:v>110.33821399999999</c:v>
                </c:pt>
                <c:pt idx="7071">
                  <c:v>110.322878</c:v>
                </c:pt>
                <c:pt idx="7072">
                  <c:v>110.307722</c:v>
                </c:pt>
                <c:pt idx="7073">
                  <c:v>110.283674</c:v>
                </c:pt>
                <c:pt idx="7074">
                  <c:v>110.27137999999999</c:v>
                </c:pt>
                <c:pt idx="7075">
                  <c:v>110.259896</c:v>
                </c:pt>
                <c:pt idx="7076">
                  <c:v>110.236712</c:v>
                </c:pt>
                <c:pt idx="7077">
                  <c:v>110.216516</c:v>
                </c:pt>
                <c:pt idx="7078">
                  <c:v>110.193116</c:v>
                </c:pt>
                <c:pt idx="7079">
                  <c:v>110.170778</c:v>
                </c:pt>
                <c:pt idx="7080">
                  <c:v>110.163236</c:v>
                </c:pt>
                <c:pt idx="7081">
                  <c:v>110.13890000000001</c:v>
                </c:pt>
                <c:pt idx="7082">
                  <c:v>110.11598600000001</c:v>
                </c:pt>
                <c:pt idx="7083">
                  <c:v>110.104772</c:v>
                </c:pt>
                <c:pt idx="7084">
                  <c:v>110.08823</c:v>
                </c:pt>
                <c:pt idx="7085">
                  <c:v>110.074568</c:v>
                </c:pt>
                <c:pt idx="7086">
                  <c:v>110.049836</c:v>
                </c:pt>
                <c:pt idx="7087">
                  <c:v>110.024294</c:v>
                </c:pt>
                <c:pt idx="7088">
                  <c:v>110.023016</c:v>
                </c:pt>
                <c:pt idx="7089">
                  <c:v>110.01551000000001</c:v>
                </c:pt>
                <c:pt idx="7090">
                  <c:v>109.98059000000001</c:v>
                </c:pt>
                <c:pt idx="7091">
                  <c:v>109.94638999999999</c:v>
                </c:pt>
                <c:pt idx="7092">
                  <c:v>109.93964</c:v>
                </c:pt>
                <c:pt idx="7093">
                  <c:v>109.922342</c:v>
                </c:pt>
                <c:pt idx="7094">
                  <c:v>109.901732</c:v>
                </c:pt>
                <c:pt idx="7095">
                  <c:v>109.888412</c:v>
                </c:pt>
                <c:pt idx="7096">
                  <c:v>109.870394</c:v>
                </c:pt>
                <c:pt idx="7097">
                  <c:v>109.86089</c:v>
                </c:pt>
                <c:pt idx="7098">
                  <c:v>109.847606</c:v>
                </c:pt>
                <c:pt idx="7099">
                  <c:v>109.82928200000001</c:v>
                </c:pt>
                <c:pt idx="7100">
                  <c:v>109.80293</c:v>
                </c:pt>
                <c:pt idx="7101">
                  <c:v>109.784408</c:v>
                </c:pt>
                <c:pt idx="7102">
                  <c:v>109.76689399999999</c:v>
                </c:pt>
                <c:pt idx="7103">
                  <c:v>109.74063200000001</c:v>
                </c:pt>
                <c:pt idx="7104">
                  <c:v>109.73971400000001</c:v>
                </c:pt>
                <c:pt idx="7105">
                  <c:v>109.71347</c:v>
                </c:pt>
                <c:pt idx="7106">
                  <c:v>109.695182</c:v>
                </c:pt>
                <c:pt idx="7107">
                  <c:v>109.68069199999999</c:v>
                </c:pt>
                <c:pt idx="7108">
                  <c:v>109.66731799999999</c:v>
                </c:pt>
                <c:pt idx="7109">
                  <c:v>109.641668</c:v>
                </c:pt>
                <c:pt idx="7110">
                  <c:v>109.60889</c:v>
                </c:pt>
                <c:pt idx="7111">
                  <c:v>109.608206</c:v>
                </c:pt>
                <c:pt idx="7112">
                  <c:v>109.58748799999999</c:v>
                </c:pt>
                <c:pt idx="7113">
                  <c:v>109.56711199999999</c:v>
                </c:pt>
                <c:pt idx="7114">
                  <c:v>109.54783399999999</c:v>
                </c:pt>
                <c:pt idx="7115">
                  <c:v>109.532282</c:v>
                </c:pt>
                <c:pt idx="7116">
                  <c:v>109.52024</c:v>
                </c:pt>
                <c:pt idx="7117">
                  <c:v>109.50537199999999</c:v>
                </c:pt>
                <c:pt idx="7118">
                  <c:v>109.478066</c:v>
                </c:pt>
                <c:pt idx="7119">
                  <c:v>109.45772599999999</c:v>
                </c:pt>
                <c:pt idx="7120">
                  <c:v>109.454216</c:v>
                </c:pt>
                <c:pt idx="7121">
                  <c:v>109.434416</c:v>
                </c:pt>
                <c:pt idx="7122">
                  <c:v>109.416776</c:v>
                </c:pt>
                <c:pt idx="7123">
                  <c:v>109.395428</c:v>
                </c:pt>
                <c:pt idx="7124">
                  <c:v>109.381298</c:v>
                </c:pt>
                <c:pt idx="7125">
                  <c:v>109.35987799999999</c:v>
                </c:pt>
                <c:pt idx="7126">
                  <c:v>109.34438</c:v>
                </c:pt>
                <c:pt idx="7127">
                  <c:v>109.32196999999999</c:v>
                </c:pt>
                <c:pt idx="7128">
                  <c:v>109.303862</c:v>
                </c:pt>
                <c:pt idx="7129">
                  <c:v>109.292342</c:v>
                </c:pt>
                <c:pt idx="7130">
                  <c:v>109.276106</c:v>
                </c:pt>
                <c:pt idx="7131">
                  <c:v>109.2623</c:v>
                </c:pt>
                <c:pt idx="7132">
                  <c:v>109.23805400000001</c:v>
                </c:pt>
                <c:pt idx="7133">
                  <c:v>109.22027</c:v>
                </c:pt>
                <c:pt idx="7134">
                  <c:v>109.21530199999999</c:v>
                </c:pt>
                <c:pt idx="7135">
                  <c:v>109.20083</c:v>
                </c:pt>
                <c:pt idx="7136">
                  <c:v>109.17537799999999</c:v>
                </c:pt>
                <c:pt idx="7137">
                  <c:v>109.156496</c:v>
                </c:pt>
                <c:pt idx="7138">
                  <c:v>109.146974</c:v>
                </c:pt>
                <c:pt idx="7139">
                  <c:v>109.143518</c:v>
                </c:pt>
                <c:pt idx="7140">
                  <c:v>109.11556400000001</c:v>
                </c:pt>
                <c:pt idx="7141">
                  <c:v>109.084964</c:v>
                </c:pt>
                <c:pt idx="7142">
                  <c:v>109.07474000000001</c:v>
                </c:pt>
                <c:pt idx="7143">
                  <c:v>109.057604</c:v>
                </c:pt>
                <c:pt idx="7144">
                  <c:v>109.032602</c:v>
                </c:pt>
                <c:pt idx="7145">
                  <c:v>109.02754400000001</c:v>
                </c:pt>
                <c:pt idx="7146">
                  <c:v>109.008554</c:v>
                </c:pt>
                <c:pt idx="7147">
                  <c:v>108.983966</c:v>
                </c:pt>
                <c:pt idx="7148">
                  <c:v>108.95541799999999</c:v>
                </c:pt>
                <c:pt idx="7149">
                  <c:v>108.93842600000001</c:v>
                </c:pt>
                <c:pt idx="7150">
                  <c:v>108.91265</c:v>
                </c:pt>
                <c:pt idx="7151">
                  <c:v>108.90446</c:v>
                </c:pt>
                <c:pt idx="7152">
                  <c:v>108.908438</c:v>
                </c:pt>
                <c:pt idx="7153">
                  <c:v>108.882032</c:v>
                </c:pt>
                <c:pt idx="7154">
                  <c:v>108.845834</c:v>
                </c:pt>
                <c:pt idx="7155">
                  <c:v>108.83579</c:v>
                </c:pt>
                <c:pt idx="7156">
                  <c:v>108.82751</c:v>
                </c:pt>
                <c:pt idx="7157">
                  <c:v>108.807008</c:v>
                </c:pt>
                <c:pt idx="7158">
                  <c:v>108.79628</c:v>
                </c:pt>
                <c:pt idx="7159">
                  <c:v>108.773996</c:v>
                </c:pt>
                <c:pt idx="7160">
                  <c:v>108.759992</c:v>
                </c:pt>
                <c:pt idx="7161">
                  <c:v>108.741776</c:v>
                </c:pt>
                <c:pt idx="7162">
                  <c:v>108.738176</c:v>
                </c:pt>
                <c:pt idx="7163">
                  <c:v>108.71672</c:v>
                </c:pt>
                <c:pt idx="7164">
                  <c:v>108.696704</c:v>
                </c:pt>
                <c:pt idx="7165">
                  <c:v>108.69044</c:v>
                </c:pt>
                <c:pt idx="7166">
                  <c:v>108.670244</c:v>
                </c:pt>
                <c:pt idx="7167">
                  <c:v>108.649976</c:v>
                </c:pt>
                <c:pt idx="7168">
                  <c:v>108.626144</c:v>
                </c:pt>
                <c:pt idx="7169">
                  <c:v>108.611582</c:v>
                </c:pt>
                <c:pt idx="7170">
                  <c:v>108.594644</c:v>
                </c:pt>
                <c:pt idx="7171">
                  <c:v>108.565934</c:v>
                </c:pt>
                <c:pt idx="7172">
                  <c:v>108.554108</c:v>
                </c:pt>
                <c:pt idx="7173">
                  <c:v>108.544838</c:v>
                </c:pt>
                <c:pt idx="7174">
                  <c:v>108.537656</c:v>
                </c:pt>
                <c:pt idx="7175">
                  <c:v>108.51405800000001</c:v>
                </c:pt>
                <c:pt idx="7176">
                  <c:v>108.50021599999999</c:v>
                </c:pt>
                <c:pt idx="7177">
                  <c:v>108.464054</c:v>
                </c:pt>
                <c:pt idx="7178">
                  <c:v>108.45921199999999</c:v>
                </c:pt>
                <c:pt idx="7179">
                  <c:v>108.45249800000001</c:v>
                </c:pt>
                <c:pt idx="7180">
                  <c:v>108.42801799999999</c:v>
                </c:pt>
                <c:pt idx="7181">
                  <c:v>108.40974799999999</c:v>
                </c:pt>
                <c:pt idx="7182">
                  <c:v>108.39991999999999</c:v>
                </c:pt>
                <c:pt idx="7183">
                  <c:v>108.390056</c:v>
                </c:pt>
                <c:pt idx="7184">
                  <c:v>108.372848</c:v>
                </c:pt>
                <c:pt idx="7185">
                  <c:v>108.339044</c:v>
                </c:pt>
                <c:pt idx="7186">
                  <c:v>108.323132</c:v>
                </c:pt>
                <c:pt idx="7187">
                  <c:v>108.30425</c:v>
                </c:pt>
                <c:pt idx="7188">
                  <c:v>108.29129</c:v>
                </c:pt>
                <c:pt idx="7189">
                  <c:v>108.27563000000001</c:v>
                </c:pt>
                <c:pt idx="7190">
                  <c:v>108.247766</c:v>
                </c:pt>
                <c:pt idx="7191">
                  <c:v>108.22751599999999</c:v>
                </c:pt>
                <c:pt idx="7192">
                  <c:v>108.229676</c:v>
                </c:pt>
                <c:pt idx="7193">
                  <c:v>108.1994</c:v>
                </c:pt>
                <c:pt idx="7194">
                  <c:v>108.179042</c:v>
                </c:pt>
                <c:pt idx="7195">
                  <c:v>108.172382</c:v>
                </c:pt>
                <c:pt idx="7196">
                  <c:v>108.158918</c:v>
                </c:pt>
                <c:pt idx="7197">
                  <c:v>108.130532</c:v>
                </c:pt>
                <c:pt idx="7198">
                  <c:v>108.119804</c:v>
                </c:pt>
                <c:pt idx="7199">
                  <c:v>108.09095000000001</c:v>
                </c:pt>
                <c:pt idx="7200">
                  <c:v>108.082202</c:v>
                </c:pt>
                <c:pt idx="7201">
                  <c:v>108.06567800000001</c:v>
                </c:pt>
                <c:pt idx="7202">
                  <c:v>108.05358200000001</c:v>
                </c:pt>
                <c:pt idx="7203">
                  <c:v>108.037058</c:v>
                </c:pt>
                <c:pt idx="7204">
                  <c:v>108.009356</c:v>
                </c:pt>
                <c:pt idx="7205">
                  <c:v>107.995028</c:v>
                </c:pt>
                <c:pt idx="7206">
                  <c:v>107.986964</c:v>
                </c:pt>
                <c:pt idx="7207">
                  <c:v>107.978162</c:v>
                </c:pt>
                <c:pt idx="7208">
                  <c:v>107.951432</c:v>
                </c:pt>
                <c:pt idx="7209">
                  <c:v>107.929922</c:v>
                </c:pt>
                <c:pt idx="7210">
                  <c:v>107.91217399999999</c:v>
                </c:pt>
                <c:pt idx="7211">
                  <c:v>107.910032</c:v>
                </c:pt>
                <c:pt idx="7212">
                  <c:v>107.892518</c:v>
                </c:pt>
                <c:pt idx="7213">
                  <c:v>107.872124</c:v>
                </c:pt>
                <c:pt idx="7214">
                  <c:v>107.85135200000001</c:v>
                </c:pt>
                <c:pt idx="7215">
                  <c:v>107.833748</c:v>
                </c:pt>
                <c:pt idx="7216">
                  <c:v>107.81515400000001</c:v>
                </c:pt>
                <c:pt idx="7217">
                  <c:v>107.79042200000001</c:v>
                </c:pt>
                <c:pt idx="7218">
                  <c:v>107.78171</c:v>
                </c:pt>
                <c:pt idx="7219">
                  <c:v>107.775986</c:v>
                </c:pt>
                <c:pt idx="7220">
                  <c:v>107.746394</c:v>
                </c:pt>
                <c:pt idx="7221">
                  <c:v>107.741066</c:v>
                </c:pt>
                <c:pt idx="7222">
                  <c:v>107.70764</c:v>
                </c:pt>
                <c:pt idx="7223">
                  <c:v>107.694284</c:v>
                </c:pt>
                <c:pt idx="7224">
                  <c:v>107.68584199999999</c:v>
                </c:pt>
                <c:pt idx="7225">
                  <c:v>107.66775199999999</c:v>
                </c:pt>
                <c:pt idx="7226">
                  <c:v>107.63929400000001</c:v>
                </c:pt>
                <c:pt idx="7227">
                  <c:v>107.620052</c:v>
                </c:pt>
                <c:pt idx="7228">
                  <c:v>107.61809</c:v>
                </c:pt>
                <c:pt idx="7229">
                  <c:v>107.594402</c:v>
                </c:pt>
                <c:pt idx="7230">
                  <c:v>107.587166</c:v>
                </c:pt>
                <c:pt idx="7231">
                  <c:v>107.55654800000001</c:v>
                </c:pt>
                <c:pt idx="7232">
                  <c:v>107.544614</c:v>
                </c:pt>
                <c:pt idx="7233">
                  <c:v>107.540852</c:v>
                </c:pt>
                <c:pt idx="7234">
                  <c:v>107.517668</c:v>
                </c:pt>
                <c:pt idx="7235">
                  <c:v>107.50481600000001</c:v>
                </c:pt>
                <c:pt idx="7236">
                  <c:v>107.47979599999999</c:v>
                </c:pt>
                <c:pt idx="7237">
                  <c:v>107.47292</c:v>
                </c:pt>
                <c:pt idx="7238">
                  <c:v>107.46271400000001</c:v>
                </c:pt>
                <c:pt idx="7239">
                  <c:v>107.44079000000001</c:v>
                </c:pt>
                <c:pt idx="7240">
                  <c:v>107.415086</c:v>
                </c:pt>
                <c:pt idx="7241">
                  <c:v>107.41046</c:v>
                </c:pt>
                <c:pt idx="7242">
                  <c:v>107.380526</c:v>
                </c:pt>
                <c:pt idx="7243">
                  <c:v>107.36657599999999</c:v>
                </c:pt>
                <c:pt idx="7244">
                  <c:v>107.345282</c:v>
                </c:pt>
                <c:pt idx="7245">
                  <c:v>107.33045</c:v>
                </c:pt>
                <c:pt idx="7246">
                  <c:v>107.323412</c:v>
                </c:pt>
                <c:pt idx="7247">
                  <c:v>107.31075800000001</c:v>
                </c:pt>
                <c:pt idx="7248">
                  <c:v>107.289374</c:v>
                </c:pt>
                <c:pt idx="7249">
                  <c:v>107.27902400000001</c:v>
                </c:pt>
                <c:pt idx="7250">
                  <c:v>107.251412</c:v>
                </c:pt>
                <c:pt idx="7251">
                  <c:v>107.240072</c:v>
                </c:pt>
                <c:pt idx="7252">
                  <c:v>107.23117999999999</c:v>
                </c:pt>
                <c:pt idx="7253">
                  <c:v>107.21764400000001</c:v>
                </c:pt>
                <c:pt idx="7254">
                  <c:v>107.205404</c:v>
                </c:pt>
                <c:pt idx="7255">
                  <c:v>107.184488</c:v>
                </c:pt>
                <c:pt idx="7256">
                  <c:v>107.177072</c:v>
                </c:pt>
                <c:pt idx="7257">
                  <c:v>107.15343799999999</c:v>
                </c:pt>
                <c:pt idx="7258">
                  <c:v>107.123828</c:v>
                </c:pt>
                <c:pt idx="7259">
                  <c:v>107.11808600000001</c:v>
                </c:pt>
                <c:pt idx="7260">
                  <c:v>107.10392</c:v>
                </c:pt>
                <c:pt idx="7261">
                  <c:v>107.07978199999999</c:v>
                </c:pt>
                <c:pt idx="7262">
                  <c:v>107.055356</c:v>
                </c:pt>
                <c:pt idx="7263">
                  <c:v>107.054636</c:v>
                </c:pt>
                <c:pt idx="7264">
                  <c:v>107.031218</c:v>
                </c:pt>
                <c:pt idx="7265">
                  <c:v>107.017124</c:v>
                </c:pt>
                <c:pt idx="7266">
                  <c:v>106.99664</c:v>
                </c:pt>
                <c:pt idx="7267">
                  <c:v>106.98242</c:v>
                </c:pt>
                <c:pt idx="7268">
                  <c:v>106.967156</c:v>
                </c:pt>
                <c:pt idx="7269">
                  <c:v>106.96019</c:v>
                </c:pt>
                <c:pt idx="7270">
                  <c:v>106.940192</c:v>
                </c:pt>
                <c:pt idx="7271">
                  <c:v>106.90721600000001</c:v>
                </c:pt>
                <c:pt idx="7272">
                  <c:v>106.912148</c:v>
                </c:pt>
                <c:pt idx="7273">
                  <c:v>106.89404</c:v>
                </c:pt>
                <c:pt idx="7274">
                  <c:v>106.881404</c:v>
                </c:pt>
                <c:pt idx="7275">
                  <c:v>106.848662</c:v>
                </c:pt>
                <c:pt idx="7276">
                  <c:v>106.836476</c:v>
                </c:pt>
                <c:pt idx="7277">
                  <c:v>106.82027600000001</c:v>
                </c:pt>
                <c:pt idx="7278">
                  <c:v>106.809134</c:v>
                </c:pt>
                <c:pt idx="7279">
                  <c:v>106.803194</c:v>
                </c:pt>
                <c:pt idx="7280">
                  <c:v>106.77853399999999</c:v>
                </c:pt>
                <c:pt idx="7281">
                  <c:v>106.767338</c:v>
                </c:pt>
                <c:pt idx="7282">
                  <c:v>106.756592</c:v>
                </c:pt>
                <c:pt idx="7283">
                  <c:v>106.73299400000001</c:v>
                </c:pt>
                <c:pt idx="7284">
                  <c:v>106.71638</c:v>
                </c:pt>
                <c:pt idx="7285">
                  <c:v>106.703006</c:v>
                </c:pt>
                <c:pt idx="7286">
                  <c:v>106.689578</c:v>
                </c:pt>
                <c:pt idx="7287">
                  <c:v>106.67004799999999</c:v>
                </c:pt>
                <c:pt idx="7288">
                  <c:v>106.66706000000001</c:v>
                </c:pt>
                <c:pt idx="7289">
                  <c:v>106.638296</c:v>
                </c:pt>
                <c:pt idx="7290">
                  <c:v>106.630448</c:v>
                </c:pt>
                <c:pt idx="7291">
                  <c:v>106.61063</c:v>
                </c:pt>
                <c:pt idx="7292">
                  <c:v>106.591424</c:v>
                </c:pt>
                <c:pt idx="7293">
                  <c:v>106.583378</c:v>
                </c:pt>
                <c:pt idx="7294">
                  <c:v>106.55213000000001</c:v>
                </c:pt>
                <c:pt idx="7295">
                  <c:v>106.53339200000001</c:v>
                </c:pt>
                <c:pt idx="7296">
                  <c:v>106.528946</c:v>
                </c:pt>
                <c:pt idx="7297">
                  <c:v>106.518614</c:v>
                </c:pt>
                <c:pt idx="7298">
                  <c:v>106.49615</c:v>
                </c:pt>
                <c:pt idx="7299">
                  <c:v>106.468898</c:v>
                </c:pt>
                <c:pt idx="7300">
                  <c:v>106.47282199999999</c:v>
                </c:pt>
                <c:pt idx="7301">
                  <c:v>106.452986</c:v>
                </c:pt>
                <c:pt idx="7302">
                  <c:v>106.43273600000001</c:v>
                </c:pt>
                <c:pt idx="7303">
                  <c:v>106.41907399999999</c:v>
                </c:pt>
                <c:pt idx="7304">
                  <c:v>106.401038</c:v>
                </c:pt>
                <c:pt idx="7305">
                  <c:v>106.39652</c:v>
                </c:pt>
                <c:pt idx="7306">
                  <c:v>106.39272200000001</c:v>
                </c:pt>
                <c:pt idx="7307">
                  <c:v>106.361132</c:v>
                </c:pt>
                <c:pt idx="7308">
                  <c:v>106.343132</c:v>
                </c:pt>
                <c:pt idx="7309">
                  <c:v>106.323674</c:v>
                </c:pt>
                <c:pt idx="7310">
                  <c:v>106.31219</c:v>
                </c:pt>
                <c:pt idx="7311">
                  <c:v>106.30497200000001</c:v>
                </c:pt>
                <c:pt idx="7312">
                  <c:v>106.28167999999999</c:v>
                </c:pt>
                <c:pt idx="7313">
                  <c:v>106.26240199999999</c:v>
                </c:pt>
                <c:pt idx="7314">
                  <c:v>106.243106</c:v>
                </c:pt>
                <c:pt idx="7315">
                  <c:v>106.218626</c:v>
                </c:pt>
                <c:pt idx="7316">
                  <c:v>106.21652</c:v>
                </c:pt>
                <c:pt idx="7317">
                  <c:v>106.20629599999999</c:v>
                </c:pt>
                <c:pt idx="7318">
                  <c:v>106.18727</c:v>
                </c:pt>
                <c:pt idx="7319">
                  <c:v>106.16046799999999</c:v>
                </c:pt>
                <c:pt idx="7320">
                  <c:v>106.134944</c:v>
                </c:pt>
                <c:pt idx="7321">
                  <c:v>106.123712</c:v>
                </c:pt>
                <c:pt idx="7322">
                  <c:v>106.116134</c:v>
                </c:pt>
                <c:pt idx="7323">
                  <c:v>106.113398</c:v>
                </c:pt>
                <c:pt idx="7324">
                  <c:v>106.093994</c:v>
                </c:pt>
                <c:pt idx="7325">
                  <c:v>106.080134</c:v>
                </c:pt>
                <c:pt idx="7326">
                  <c:v>106.06523</c:v>
                </c:pt>
                <c:pt idx="7327">
                  <c:v>106.045934</c:v>
                </c:pt>
                <c:pt idx="7328">
                  <c:v>106.022552</c:v>
                </c:pt>
                <c:pt idx="7329">
                  <c:v>106.002734</c:v>
                </c:pt>
                <c:pt idx="7330">
                  <c:v>105.983096</c:v>
                </c:pt>
                <c:pt idx="7331">
                  <c:v>105.981674</c:v>
                </c:pt>
                <c:pt idx="7332">
                  <c:v>105.975824</c:v>
                </c:pt>
                <c:pt idx="7333">
                  <c:v>105.96725600000001</c:v>
                </c:pt>
                <c:pt idx="7334">
                  <c:v>105.934406</c:v>
                </c:pt>
                <c:pt idx="7335">
                  <c:v>105.918206</c:v>
                </c:pt>
                <c:pt idx="7336">
                  <c:v>105.90850399999999</c:v>
                </c:pt>
                <c:pt idx="7337">
                  <c:v>105.89349199999999</c:v>
                </c:pt>
                <c:pt idx="7338">
                  <c:v>105.872666</c:v>
                </c:pt>
                <c:pt idx="7339">
                  <c:v>105.8468</c:v>
                </c:pt>
                <c:pt idx="7340">
                  <c:v>105.834596</c:v>
                </c:pt>
                <c:pt idx="7341">
                  <c:v>105.825704</c:v>
                </c:pt>
                <c:pt idx="7342">
                  <c:v>105.81213200000001</c:v>
                </c:pt>
                <c:pt idx="7343">
                  <c:v>105.79958600000001</c:v>
                </c:pt>
                <c:pt idx="7344">
                  <c:v>105.793268</c:v>
                </c:pt>
                <c:pt idx="7345">
                  <c:v>105.77777</c:v>
                </c:pt>
                <c:pt idx="7346">
                  <c:v>105.75618799999999</c:v>
                </c:pt>
                <c:pt idx="7347">
                  <c:v>105.735326</c:v>
                </c:pt>
                <c:pt idx="7348">
                  <c:v>105.711296</c:v>
                </c:pt>
                <c:pt idx="7349">
                  <c:v>105.69945199999999</c:v>
                </c:pt>
                <c:pt idx="7350">
                  <c:v>105.687932</c:v>
                </c:pt>
                <c:pt idx="7351">
                  <c:v>105.676484</c:v>
                </c:pt>
                <c:pt idx="7352">
                  <c:v>105.64619</c:v>
                </c:pt>
                <c:pt idx="7353">
                  <c:v>105.646496</c:v>
                </c:pt>
                <c:pt idx="7354">
                  <c:v>105.638576</c:v>
                </c:pt>
                <c:pt idx="7355">
                  <c:v>105.622556</c:v>
                </c:pt>
                <c:pt idx="7356">
                  <c:v>105.59244200000001</c:v>
                </c:pt>
                <c:pt idx="7357">
                  <c:v>105.57176</c:v>
                </c:pt>
                <c:pt idx="7358">
                  <c:v>105.568916</c:v>
                </c:pt>
                <c:pt idx="7359">
                  <c:v>105.55714399999999</c:v>
                </c:pt>
                <c:pt idx="7360">
                  <c:v>105.534446</c:v>
                </c:pt>
                <c:pt idx="7361">
                  <c:v>105.514358</c:v>
                </c:pt>
                <c:pt idx="7362">
                  <c:v>105.512</c:v>
                </c:pt>
                <c:pt idx="7363">
                  <c:v>105.484802</c:v>
                </c:pt>
                <c:pt idx="7364">
                  <c:v>105.47042</c:v>
                </c:pt>
                <c:pt idx="7365">
                  <c:v>105.470618</c:v>
                </c:pt>
                <c:pt idx="7366">
                  <c:v>105.440378</c:v>
                </c:pt>
                <c:pt idx="7367">
                  <c:v>105.427148</c:v>
                </c:pt>
                <c:pt idx="7368">
                  <c:v>105.43163</c:v>
                </c:pt>
                <c:pt idx="7369">
                  <c:v>105.42185600000001</c:v>
                </c:pt>
                <c:pt idx="7370">
                  <c:v>105.38807</c:v>
                </c:pt>
                <c:pt idx="7371">
                  <c:v>105.35502200000001</c:v>
                </c:pt>
                <c:pt idx="7372">
                  <c:v>105.36855799999999</c:v>
                </c:pt>
                <c:pt idx="7373">
                  <c:v>105.36564199999999</c:v>
                </c:pt>
                <c:pt idx="7374">
                  <c:v>105.32588</c:v>
                </c:pt>
                <c:pt idx="7375">
                  <c:v>105.302156</c:v>
                </c:pt>
                <c:pt idx="7376">
                  <c:v>105.286748</c:v>
                </c:pt>
                <c:pt idx="7377">
                  <c:v>105.28482200000001</c:v>
                </c:pt>
                <c:pt idx="7378">
                  <c:v>105.2717</c:v>
                </c:pt>
                <c:pt idx="7379">
                  <c:v>105.23327</c:v>
                </c:pt>
                <c:pt idx="7380">
                  <c:v>105.23708600000001</c:v>
                </c:pt>
                <c:pt idx="7381">
                  <c:v>105.21552200000001</c:v>
                </c:pt>
                <c:pt idx="7382">
                  <c:v>105.196082</c:v>
                </c:pt>
                <c:pt idx="7383">
                  <c:v>105.191006</c:v>
                </c:pt>
                <c:pt idx="7384">
                  <c:v>105.164312</c:v>
                </c:pt>
                <c:pt idx="7385">
                  <c:v>105.170486</c:v>
                </c:pt>
                <c:pt idx="7386">
                  <c:v>105.16123399999999</c:v>
                </c:pt>
                <c:pt idx="7387">
                  <c:v>105.129842</c:v>
                </c:pt>
                <c:pt idx="7388">
                  <c:v>105.109466</c:v>
                </c:pt>
                <c:pt idx="7389">
                  <c:v>105.10404800000001</c:v>
                </c:pt>
                <c:pt idx="7390">
                  <c:v>105.081188</c:v>
                </c:pt>
                <c:pt idx="7391">
                  <c:v>105.06443</c:v>
                </c:pt>
                <c:pt idx="7392">
                  <c:v>105.05411599999999</c:v>
                </c:pt>
                <c:pt idx="7393">
                  <c:v>105.025046</c:v>
                </c:pt>
                <c:pt idx="7394">
                  <c:v>105.03167000000001</c:v>
                </c:pt>
                <c:pt idx="7395">
                  <c:v>105.021968</c:v>
                </c:pt>
                <c:pt idx="7396">
                  <c:v>104.998154</c:v>
                </c:pt>
                <c:pt idx="7397">
                  <c:v>104.982872</c:v>
                </c:pt>
                <c:pt idx="7398">
                  <c:v>104.959508</c:v>
                </c:pt>
                <c:pt idx="7399">
                  <c:v>104.95781599999999</c:v>
                </c:pt>
                <c:pt idx="7400">
                  <c:v>104.947754</c:v>
                </c:pt>
                <c:pt idx="7401">
                  <c:v>104.921654</c:v>
                </c:pt>
                <c:pt idx="7402">
                  <c:v>104.90206999999999</c:v>
                </c:pt>
                <c:pt idx="7403">
                  <c:v>104.892368</c:v>
                </c:pt>
                <c:pt idx="7404">
                  <c:v>104.872388</c:v>
                </c:pt>
                <c:pt idx="7405">
                  <c:v>104.863568</c:v>
                </c:pt>
                <c:pt idx="7406">
                  <c:v>104.841194</c:v>
                </c:pt>
                <c:pt idx="7407">
                  <c:v>104.83280600000001</c:v>
                </c:pt>
                <c:pt idx="7408">
                  <c:v>104.827118</c:v>
                </c:pt>
                <c:pt idx="7409">
                  <c:v>104.80775</c:v>
                </c:pt>
                <c:pt idx="7410">
                  <c:v>104.788634</c:v>
                </c:pt>
                <c:pt idx="7411">
                  <c:v>104.762894</c:v>
                </c:pt>
                <c:pt idx="7412">
                  <c:v>104.77067</c:v>
                </c:pt>
                <c:pt idx="7413">
                  <c:v>104.756936</c:v>
                </c:pt>
                <c:pt idx="7414">
                  <c:v>104.741726</c:v>
                </c:pt>
                <c:pt idx="7415">
                  <c:v>104.720972</c:v>
                </c:pt>
                <c:pt idx="7416">
                  <c:v>104.70394400000001</c:v>
                </c:pt>
                <c:pt idx="7417">
                  <c:v>104.68427</c:v>
                </c:pt>
                <c:pt idx="7418">
                  <c:v>104.674172</c:v>
                </c:pt>
                <c:pt idx="7419">
                  <c:v>104.66753</c:v>
                </c:pt>
                <c:pt idx="7420">
                  <c:v>104.634806</c:v>
                </c:pt>
                <c:pt idx="7421">
                  <c:v>104.62172</c:v>
                </c:pt>
                <c:pt idx="7422">
                  <c:v>104.609786</c:v>
                </c:pt>
                <c:pt idx="7423">
                  <c:v>104.60838200000001</c:v>
                </c:pt>
                <c:pt idx="7424">
                  <c:v>104.58401000000001</c:v>
                </c:pt>
                <c:pt idx="7425">
                  <c:v>104.567414</c:v>
                </c:pt>
                <c:pt idx="7426">
                  <c:v>104.554058</c:v>
                </c:pt>
                <c:pt idx="7427">
                  <c:v>104.54464400000001</c:v>
                </c:pt>
                <c:pt idx="7428">
                  <c:v>104.53472600000001</c:v>
                </c:pt>
                <c:pt idx="7429">
                  <c:v>104.513054</c:v>
                </c:pt>
                <c:pt idx="7430">
                  <c:v>104.50508000000001</c:v>
                </c:pt>
                <c:pt idx="7431">
                  <c:v>104.49244400000001</c:v>
                </c:pt>
                <c:pt idx="7432">
                  <c:v>104.482472</c:v>
                </c:pt>
                <c:pt idx="7433">
                  <c:v>104.45970199999999</c:v>
                </c:pt>
                <c:pt idx="7434">
                  <c:v>104.450198</c:v>
                </c:pt>
                <c:pt idx="7435">
                  <c:v>104.43353</c:v>
                </c:pt>
                <c:pt idx="7436">
                  <c:v>104.41477399999999</c:v>
                </c:pt>
                <c:pt idx="7437">
                  <c:v>104.404118</c:v>
                </c:pt>
                <c:pt idx="7438">
                  <c:v>104.392382</c:v>
                </c:pt>
                <c:pt idx="7439">
                  <c:v>104.373356</c:v>
                </c:pt>
                <c:pt idx="7440">
                  <c:v>104.35262</c:v>
                </c:pt>
                <c:pt idx="7441">
                  <c:v>104.34766999999999</c:v>
                </c:pt>
                <c:pt idx="7442">
                  <c:v>104.32553</c:v>
                </c:pt>
                <c:pt idx="7443">
                  <c:v>104.31492799999999</c:v>
                </c:pt>
                <c:pt idx="7444">
                  <c:v>104.306882</c:v>
                </c:pt>
                <c:pt idx="7445">
                  <c:v>104.29313</c:v>
                </c:pt>
                <c:pt idx="7446">
                  <c:v>104.276318</c:v>
                </c:pt>
                <c:pt idx="7447">
                  <c:v>104.24055199999999</c:v>
                </c:pt>
                <c:pt idx="7448">
                  <c:v>104.226872</c:v>
                </c:pt>
                <c:pt idx="7449">
                  <c:v>104.224262</c:v>
                </c:pt>
                <c:pt idx="7450">
                  <c:v>104.219204</c:v>
                </c:pt>
                <c:pt idx="7451">
                  <c:v>104.191592</c:v>
                </c:pt>
                <c:pt idx="7452">
                  <c:v>104.18491400000001</c:v>
                </c:pt>
                <c:pt idx="7453">
                  <c:v>104.172782</c:v>
                </c:pt>
                <c:pt idx="7454">
                  <c:v>104.166698</c:v>
                </c:pt>
                <c:pt idx="7455">
                  <c:v>104.14572800000001</c:v>
                </c:pt>
                <c:pt idx="7456">
                  <c:v>104.11915999999999</c:v>
                </c:pt>
                <c:pt idx="7457">
                  <c:v>104.123606</c:v>
                </c:pt>
                <c:pt idx="7458">
                  <c:v>104.10744200000001</c:v>
                </c:pt>
                <c:pt idx="7459">
                  <c:v>104.083826</c:v>
                </c:pt>
                <c:pt idx="7460">
                  <c:v>104.07047</c:v>
                </c:pt>
                <c:pt idx="7461">
                  <c:v>104.06125400000001</c:v>
                </c:pt>
                <c:pt idx="7462">
                  <c:v>104.060624</c:v>
                </c:pt>
                <c:pt idx="7463">
                  <c:v>104.03349799999999</c:v>
                </c:pt>
                <c:pt idx="7464">
                  <c:v>104.024372</c:v>
                </c:pt>
                <c:pt idx="7465">
                  <c:v>104.00995399999999</c:v>
                </c:pt>
                <c:pt idx="7466">
                  <c:v>103.988606</c:v>
                </c:pt>
                <c:pt idx="7467">
                  <c:v>103.986554</c:v>
                </c:pt>
                <c:pt idx="7468">
                  <c:v>103.96445</c:v>
                </c:pt>
                <c:pt idx="7469">
                  <c:v>103.945262</c:v>
                </c:pt>
                <c:pt idx="7470">
                  <c:v>103.934336</c:v>
                </c:pt>
                <c:pt idx="7471">
                  <c:v>103.92944</c:v>
                </c:pt>
                <c:pt idx="7472">
                  <c:v>103.92076400000001</c:v>
                </c:pt>
                <c:pt idx="7473">
                  <c:v>103.90973</c:v>
                </c:pt>
                <c:pt idx="7474">
                  <c:v>103.873964</c:v>
                </c:pt>
                <c:pt idx="7475">
                  <c:v>103.85879</c:v>
                </c:pt>
                <c:pt idx="7476">
                  <c:v>103.86672799999999</c:v>
                </c:pt>
                <c:pt idx="7477">
                  <c:v>103.853876</c:v>
                </c:pt>
                <c:pt idx="7478">
                  <c:v>103.81180999999999</c:v>
                </c:pt>
                <c:pt idx="7479">
                  <c:v>103.79746400000001</c:v>
                </c:pt>
                <c:pt idx="7480">
                  <c:v>103.78943599999999</c:v>
                </c:pt>
                <c:pt idx="7481">
                  <c:v>103.771688</c:v>
                </c:pt>
                <c:pt idx="7482">
                  <c:v>103.776098</c:v>
                </c:pt>
                <c:pt idx="7483">
                  <c:v>103.760384</c:v>
                </c:pt>
                <c:pt idx="7484">
                  <c:v>103.72569799999999</c:v>
                </c:pt>
                <c:pt idx="7485">
                  <c:v>103.733384</c:v>
                </c:pt>
                <c:pt idx="7486">
                  <c:v>103.72089200000001</c:v>
                </c:pt>
                <c:pt idx="7487">
                  <c:v>103.700192</c:v>
                </c:pt>
                <c:pt idx="7488">
                  <c:v>103.696448</c:v>
                </c:pt>
                <c:pt idx="7489">
                  <c:v>103.672292</c:v>
                </c:pt>
                <c:pt idx="7490">
                  <c:v>103.65665</c:v>
                </c:pt>
                <c:pt idx="7491">
                  <c:v>103.63667</c:v>
                </c:pt>
                <c:pt idx="7492">
                  <c:v>103.61866999999999</c:v>
                </c:pt>
                <c:pt idx="7493">
                  <c:v>103.614998</c:v>
                </c:pt>
                <c:pt idx="7494">
                  <c:v>103.60522400000001</c:v>
                </c:pt>
                <c:pt idx="7495">
                  <c:v>103.603208</c:v>
                </c:pt>
                <c:pt idx="7496">
                  <c:v>103.576424</c:v>
                </c:pt>
                <c:pt idx="7497">
                  <c:v>103.560332</c:v>
                </c:pt>
                <c:pt idx="7498">
                  <c:v>103.554284</c:v>
                </c:pt>
                <c:pt idx="7499">
                  <c:v>103.544168</c:v>
                </c:pt>
                <c:pt idx="7500">
                  <c:v>103.517978</c:v>
                </c:pt>
                <c:pt idx="7501">
                  <c:v>103.494362</c:v>
                </c:pt>
                <c:pt idx="7502">
                  <c:v>103.48419199999999</c:v>
                </c:pt>
                <c:pt idx="7503">
                  <c:v>103.477028</c:v>
                </c:pt>
                <c:pt idx="7504">
                  <c:v>103.465058</c:v>
                </c:pt>
                <c:pt idx="7505">
                  <c:v>103.448768</c:v>
                </c:pt>
                <c:pt idx="7506">
                  <c:v>103.429958</c:v>
                </c:pt>
                <c:pt idx="7507">
                  <c:v>103.426934</c:v>
                </c:pt>
                <c:pt idx="7508">
                  <c:v>103.411886</c:v>
                </c:pt>
                <c:pt idx="7509">
                  <c:v>103.39381400000001</c:v>
                </c:pt>
                <c:pt idx="7510">
                  <c:v>103.37729</c:v>
                </c:pt>
                <c:pt idx="7511">
                  <c:v>103.36514</c:v>
                </c:pt>
                <c:pt idx="7512">
                  <c:v>103.36335800000001</c:v>
                </c:pt>
                <c:pt idx="7513">
                  <c:v>103.33904</c:v>
                </c:pt>
                <c:pt idx="7514">
                  <c:v>103.320644</c:v>
                </c:pt>
                <c:pt idx="7515">
                  <c:v>103.31059999999999</c:v>
                </c:pt>
                <c:pt idx="7516">
                  <c:v>103.306568</c:v>
                </c:pt>
                <c:pt idx="7517">
                  <c:v>103.287074</c:v>
                </c:pt>
                <c:pt idx="7518">
                  <c:v>103.28097200000001</c:v>
                </c:pt>
                <c:pt idx="7519">
                  <c:v>103.264574</c:v>
                </c:pt>
                <c:pt idx="7520">
                  <c:v>103.25354</c:v>
                </c:pt>
                <c:pt idx="7521">
                  <c:v>103.23563</c:v>
                </c:pt>
                <c:pt idx="7522">
                  <c:v>103.225442</c:v>
                </c:pt>
                <c:pt idx="7523">
                  <c:v>103.190774</c:v>
                </c:pt>
                <c:pt idx="7524">
                  <c:v>103.1711</c:v>
                </c:pt>
                <c:pt idx="7525">
                  <c:v>103.177184</c:v>
                </c:pt>
                <c:pt idx="7526">
                  <c:v>103.17583399999999</c:v>
                </c:pt>
                <c:pt idx="7527">
                  <c:v>103.139096</c:v>
                </c:pt>
                <c:pt idx="7528">
                  <c:v>103.12151</c:v>
                </c:pt>
                <c:pt idx="7529">
                  <c:v>103.12609999999999</c:v>
                </c:pt>
                <c:pt idx="7530">
                  <c:v>103.102214</c:v>
                </c:pt>
                <c:pt idx="7531">
                  <c:v>103.07892200000001</c:v>
                </c:pt>
                <c:pt idx="7532">
                  <c:v>103.07642</c:v>
                </c:pt>
                <c:pt idx="7533">
                  <c:v>103.06634</c:v>
                </c:pt>
                <c:pt idx="7534">
                  <c:v>103.05771799999999</c:v>
                </c:pt>
                <c:pt idx="7535">
                  <c:v>103.042796</c:v>
                </c:pt>
                <c:pt idx="7536">
                  <c:v>103.026848</c:v>
                </c:pt>
                <c:pt idx="7537">
                  <c:v>103.009766</c:v>
                </c:pt>
                <c:pt idx="7538">
                  <c:v>102.993926</c:v>
                </c:pt>
                <c:pt idx="7539">
                  <c:v>102.98706799999999</c:v>
                </c:pt>
                <c:pt idx="7540">
                  <c:v>102.981362</c:v>
                </c:pt>
                <c:pt idx="7541">
                  <c:v>102.962732</c:v>
                </c:pt>
                <c:pt idx="7542">
                  <c:v>102.939656</c:v>
                </c:pt>
                <c:pt idx="7543">
                  <c:v>102.940556</c:v>
                </c:pt>
                <c:pt idx="7544">
                  <c:v>102.921458</c:v>
                </c:pt>
                <c:pt idx="7545">
                  <c:v>102.90122599999999</c:v>
                </c:pt>
                <c:pt idx="7546">
                  <c:v>102.874244</c:v>
                </c:pt>
                <c:pt idx="7547">
                  <c:v>102.857918</c:v>
                </c:pt>
                <c:pt idx="7548">
                  <c:v>102.848792</c:v>
                </c:pt>
                <c:pt idx="7549">
                  <c:v>102.84040400000001</c:v>
                </c:pt>
                <c:pt idx="7550">
                  <c:v>102.83003600000001</c:v>
                </c:pt>
                <c:pt idx="7551">
                  <c:v>102.81173</c:v>
                </c:pt>
                <c:pt idx="7552">
                  <c:v>102.804008</c:v>
                </c:pt>
                <c:pt idx="7553">
                  <c:v>102.79293800000001</c:v>
                </c:pt>
                <c:pt idx="7554">
                  <c:v>102.784712</c:v>
                </c:pt>
                <c:pt idx="7555">
                  <c:v>102.762428</c:v>
                </c:pt>
                <c:pt idx="7556">
                  <c:v>102.75155599999999</c:v>
                </c:pt>
                <c:pt idx="7557">
                  <c:v>102.73710199999999</c:v>
                </c:pt>
                <c:pt idx="7558">
                  <c:v>102.72596</c:v>
                </c:pt>
                <c:pt idx="7559">
                  <c:v>102.713576</c:v>
                </c:pt>
                <c:pt idx="7560">
                  <c:v>102.686126</c:v>
                </c:pt>
                <c:pt idx="7561">
                  <c:v>102.685514</c:v>
                </c:pt>
                <c:pt idx="7562">
                  <c:v>102.66990800000001</c:v>
                </c:pt>
                <c:pt idx="7563">
                  <c:v>102.660332</c:v>
                </c:pt>
                <c:pt idx="7564">
                  <c:v>102.64670599999999</c:v>
                </c:pt>
                <c:pt idx="7565">
                  <c:v>102.621488</c:v>
                </c:pt>
                <c:pt idx="7566">
                  <c:v>102.610022</c:v>
                </c:pt>
                <c:pt idx="7567">
                  <c:v>102.612308</c:v>
                </c:pt>
                <c:pt idx="7568">
                  <c:v>102.58633399999999</c:v>
                </c:pt>
                <c:pt idx="7569">
                  <c:v>102.557768</c:v>
                </c:pt>
                <c:pt idx="7570">
                  <c:v>102.562196</c:v>
                </c:pt>
                <c:pt idx="7571">
                  <c:v>102.56007200000001</c:v>
                </c:pt>
                <c:pt idx="7572">
                  <c:v>102.53413399999999</c:v>
                </c:pt>
                <c:pt idx="7573">
                  <c:v>102.503426</c:v>
                </c:pt>
                <c:pt idx="7574">
                  <c:v>102.50942000000001</c:v>
                </c:pt>
                <c:pt idx="7575">
                  <c:v>102.498332</c:v>
                </c:pt>
                <c:pt idx="7576">
                  <c:v>102.482816</c:v>
                </c:pt>
                <c:pt idx="7577">
                  <c:v>102.46359200000001</c:v>
                </c:pt>
                <c:pt idx="7578">
                  <c:v>102.448976</c:v>
                </c:pt>
                <c:pt idx="7579">
                  <c:v>102.44620399999999</c:v>
                </c:pt>
                <c:pt idx="7580">
                  <c:v>102.43112000000001</c:v>
                </c:pt>
                <c:pt idx="7581">
                  <c:v>102.412076</c:v>
                </c:pt>
                <c:pt idx="7582">
                  <c:v>102.385418</c:v>
                </c:pt>
                <c:pt idx="7583">
                  <c:v>102.38147600000001</c:v>
                </c:pt>
                <c:pt idx="7584">
                  <c:v>102.39152</c:v>
                </c:pt>
                <c:pt idx="7585">
                  <c:v>102.369992</c:v>
                </c:pt>
                <c:pt idx="7586">
                  <c:v>102.343028</c:v>
                </c:pt>
                <c:pt idx="7587">
                  <c:v>102.33073400000001</c:v>
                </c:pt>
                <c:pt idx="7588">
                  <c:v>102.320672</c:v>
                </c:pt>
                <c:pt idx="7589">
                  <c:v>102.306938</c:v>
                </c:pt>
                <c:pt idx="7590">
                  <c:v>102.304382</c:v>
                </c:pt>
                <c:pt idx="7591">
                  <c:v>102.288416</c:v>
                </c:pt>
                <c:pt idx="7592">
                  <c:v>102.27545600000001</c:v>
                </c:pt>
                <c:pt idx="7593">
                  <c:v>102.25425199999999</c:v>
                </c:pt>
                <c:pt idx="7594">
                  <c:v>102.230456</c:v>
                </c:pt>
                <c:pt idx="7595">
                  <c:v>102.222554</c:v>
                </c:pt>
                <c:pt idx="7596">
                  <c:v>102.21643400000001</c:v>
                </c:pt>
                <c:pt idx="7597">
                  <c:v>102.198272</c:v>
                </c:pt>
                <c:pt idx="7598">
                  <c:v>102.186392</c:v>
                </c:pt>
                <c:pt idx="7599">
                  <c:v>102.17141599999999</c:v>
                </c:pt>
                <c:pt idx="7600">
                  <c:v>102.15994999999999</c:v>
                </c:pt>
                <c:pt idx="7601">
                  <c:v>102.15415400000001</c:v>
                </c:pt>
                <c:pt idx="7602">
                  <c:v>102.14456</c:v>
                </c:pt>
                <c:pt idx="7603">
                  <c:v>102.12776599999999</c:v>
                </c:pt>
                <c:pt idx="7604">
                  <c:v>102.119468</c:v>
                </c:pt>
                <c:pt idx="7605">
                  <c:v>102.11075599999999</c:v>
                </c:pt>
                <c:pt idx="7606">
                  <c:v>102.098066</c:v>
                </c:pt>
                <c:pt idx="7607">
                  <c:v>102.07553</c:v>
                </c:pt>
                <c:pt idx="7608">
                  <c:v>102.04984399999999</c:v>
                </c:pt>
                <c:pt idx="7609">
                  <c:v>102.044264</c:v>
                </c:pt>
                <c:pt idx="7610">
                  <c:v>102.037136</c:v>
                </c:pt>
                <c:pt idx="7611">
                  <c:v>102.03305</c:v>
                </c:pt>
                <c:pt idx="7612">
                  <c:v>102.029792</c:v>
                </c:pt>
                <c:pt idx="7613">
                  <c:v>101.99399</c:v>
                </c:pt>
                <c:pt idx="7614">
                  <c:v>101.987798</c:v>
                </c:pt>
                <c:pt idx="7615">
                  <c:v>101.97129200000001</c:v>
                </c:pt>
                <c:pt idx="7616">
                  <c:v>101.94945800000001</c:v>
                </c:pt>
                <c:pt idx="7617">
                  <c:v>101.94490399999999</c:v>
                </c:pt>
                <c:pt idx="7618">
                  <c:v>101.93671399999999</c:v>
                </c:pt>
                <c:pt idx="7619">
                  <c:v>101.921378</c:v>
                </c:pt>
                <c:pt idx="7620">
                  <c:v>101.90553800000001</c:v>
                </c:pt>
                <c:pt idx="7621">
                  <c:v>101.882642</c:v>
                </c:pt>
                <c:pt idx="7622">
                  <c:v>101.868314</c:v>
                </c:pt>
                <c:pt idx="7623">
                  <c:v>101.851412</c:v>
                </c:pt>
                <c:pt idx="7624">
                  <c:v>101.86572200000001</c:v>
                </c:pt>
                <c:pt idx="7625">
                  <c:v>101.84576</c:v>
                </c:pt>
                <c:pt idx="7626">
                  <c:v>101.82722</c:v>
                </c:pt>
                <c:pt idx="7627">
                  <c:v>101.794802</c:v>
                </c:pt>
                <c:pt idx="7628">
                  <c:v>101.806466</c:v>
                </c:pt>
                <c:pt idx="7629">
                  <c:v>101.799986</c:v>
                </c:pt>
                <c:pt idx="7630">
                  <c:v>101.775578</c:v>
                </c:pt>
                <c:pt idx="7631">
                  <c:v>101.762636</c:v>
                </c:pt>
                <c:pt idx="7632">
                  <c:v>101.742278</c:v>
                </c:pt>
                <c:pt idx="7633">
                  <c:v>101.733836</c:v>
                </c:pt>
                <c:pt idx="7634">
                  <c:v>101.73158599999999</c:v>
                </c:pt>
                <c:pt idx="7635">
                  <c:v>101.70896</c:v>
                </c:pt>
                <c:pt idx="7636">
                  <c:v>101.683526</c:v>
                </c:pt>
                <c:pt idx="7637">
                  <c:v>101.67420199999999</c:v>
                </c:pt>
                <c:pt idx="7638">
                  <c:v>101.675534</c:v>
                </c:pt>
                <c:pt idx="7639">
                  <c:v>101.66423</c:v>
                </c:pt>
                <c:pt idx="7640">
                  <c:v>101.64837199999999</c:v>
                </c:pt>
                <c:pt idx="7641">
                  <c:v>101.631128</c:v>
                </c:pt>
                <c:pt idx="7642">
                  <c:v>101.62027399999999</c:v>
                </c:pt>
                <c:pt idx="7643">
                  <c:v>101.60132</c:v>
                </c:pt>
                <c:pt idx="7644">
                  <c:v>101.58936799999999</c:v>
                </c:pt>
                <c:pt idx="7645">
                  <c:v>101.571566</c:v>
                </c:pt>
                <c:pt idx="7646">
                  <c:v>101.56514</c:v>
                </c:pt>
                <c:pt idx="7647">
                  <c:v>101.56200800000001</c:v>
                </c:pt>
                <c:pt idx="7648">
                  <c:v>101.53308199999999</c:v>
                </c:pt>
                <c:pt idx="7649">
                  <c:v>101.53067</c:v>
                </c:pt>
                <c:pt idx="7650">
                  <c:v>101.518484</c:v>
                </c:pt>
                <c:pt idx="7651">
                  <c:v>101.51288599999999</c:v>
                </c:pt>
                <c:pt idx="7652">
                  <c:v>101.50071800000001</c:v>
                </c:pt>
                <c:pt idx="7653">
                  <c:v>101.47915399999999</c:v>
                </c:pt>
                <c:pt idx="7654">
                  <c:v>101.46065</c:v>
                </c:pt>
                <c:pt idx="7655">
                  <c:v>101.455106</c:v>
                </c:pt>
                <c:pt idx="7656">
                  <c:v>101.448284</c:v>
                </c:pt>
                <c:pt idx="7657">
                  <c:v>101.433272</c:v>
                </c:pt>
                <c:pt idx="7658">
                  <c:v>101.41493</c:v>
                </c:pt>
                <c:pt idx="7659">
                  <c:v>101.409746</c:v>
                </c:pt>
                <c:pt idx="7660">
                  <c:v>101.394806</c:v>
                </c:pt>
                <c:pt idx="7661">
                  <c:v>101.37495199999999</c:v>
                </c:pt>
                <c:pt idx="7662">
                  <c:v>101.358716</c:v>
                </c:pt>
                <c:pt idx="7663">
                  <c:v>101.35093999999999</c:v>
                </c:pt>
                <c:pt idx="7664">
                  <c:v>101.329826</c:v>
                </c:pt>
                <c:pt idx="7665">
                  <c:v>101.32620799999999</c:v>
                </c:pt>
                <c:pt idx="7666">
                  <c:v>101.32097</c:v>
                </c:pt>
                <c:pt idx="7667">
                  <c:v>101.29566199999999</c:v>
                </c:pt>
                <c:pt idx="7668">
                  <c:v>101.28921800000001</c:v>
                </c:pt>
                <c:pt idx="7669">
                  <c:v>101.27516</c:v>
                </c:pt>
                <c:pt idx="7670">
                  <c:v>101.27642</c:v>
                </c:pt>
                <c:pt idx="7671">
                  <c:v>101.255522</c:v>
                </c:pt>
                <c:pt idx="7672">
                  <c:v>101.237774</c:v>
                </c:pt>
                <c:pt idx="7673">
                  <c:v>101.231042</c:v>
                </c:pt>
                <c:pt idx="7674">
                  <c:v>101.21601200000001</c:v>
                </c:pt>
                <c:pt idx="7675">
                  <c:v>101.207894</c:v>
                </c:pt>
                <c:pt idx="7676">
                  <c:v>101.208398</c:v>
                </c:pt>
                <c:pt idx="7677">
                  <c:v>101.184422</c:v>
                </c:pt>
                <c:pt idx="7678">
                  <c:v>101.15927600000001</c:v>
                </c:pt>
                <c:pt idx="7679">
                  <c:v>101.147126</c:v>
                </c:pt>
                <c:pt idx="7680">
                  <c:v>101.13999800000001</c:v>
                </c:pt>
                <c:pt idx="7681">
                  <c:v>101.13380600000001</c:v>
                </c:pt>
                <c:pt idx="7682">
                  <c:v>101.11766</c:v>
                </c:pt>
                <c:pt idx="7683">
                  <c:v>101.10860599999999</c:v>
                </c:pt>
                <c:pt idx="7684">
                  <c:v>101.093684</c:v>
                </c:pt>
                <c:pt idx="7685">
                  <c:v>101.06789000000001</c:v>
                </c:pt>
                <c:pt idx="7686">
                  <c:v>101.05633400000001</c:v>
                </c:pt>
                <c:pt idx="7687">
                  <c:v>101.055272</c:v>
                </c:pt>
                <c:pt idx="7688">
                  <c:v>101.038802</c:v>
                </c:pt>
                <c:pt idx="7689">
                  <c:v>101.025572</c:v>
                </c:pt>
                <c:pt idx="7690">
                  <c:v>100.99722199999999</c:v>
                </c:pt>
                <c:pt idx="7691">
                  <c:v>100.998212</c:v>
                </c:pt>
                <c:pt idx="7692">
                  <c:v>101.00543</c:v>
                </c:pt>
                <c:pt idx="7693">
                  <c:v>100.984244</c:v>
                </c:pt>
                <c:pt idx="7694">
                  <c:v>100.96357999999999</c:v>
                </c:pt>
                <c:pt idx="7695">
                  <c:v>100.946264</c:v>
                </c:pt>
                <c:pt idx="7696">
                  <c:v>100.935788</c:v>
                </c:pt>
                <c:pt idx="7697">
                  <c:v>100.937228</c:v>
                </c:pt>
                <c:pt idx="7698">
                  <c:v>100.920506</c:v>
                </c:pt>
                <c:pt idx="7699">
                  <c:v>100.89111200000001</c:v>
                </c:pt>
                <c:pt idx="7700">
                  <c:v>100.881536</c:v>
                </c:pt>
                <c:pt idx="7701">
                  <c:v>100.87093400000001</c:v>
                </c:pt>
                <c:pt idx="7702">
                  <c:v>100.863122</c:v>
                </c:pt>
                <c:pt idx="7703">
                  <c:v>100.851152</c:v>
                </c:pt>
                <c:pt idx="7704">
                  <c:v>100.845212</c:v>
                </c:pt>
                <c:pt idx="7705">
                  <c:v>100.83772399999999</c:v>
                </c:pt>
                <c:pt idx="7706">
                  <c:v>100.81462999999999</c:v>
                </c:pt>
                <c:pt idx="7707">
                  <c:v>100.80717799999999</c:v>
                </c:pt>
                <c:pt idx="7708">
                  <c:v>100.777928</c:v>
                </c:pt>
                <c:pt idx="7709">
                  <c:v>100.769504</c:v>
                </c:pt>
                <c:pt idx="7710">
                  <c:v>100.772042</c:v>
                </c:pt>
                <c:pt idx="7711">
                  <c:v>100.752368</c:v>
                </c:pt>
                <c:pt idx="7712">
                  <c:v>100.74614</c:v>
                </c:pt>
                <c:pt idx="7713">
                  <c:v>100.723838</c:v>
                </c:pt>
                <c:pt idx="7714">
                  <c:v>100.70914999999999</c:v>
                </c:pt>
                <c:pt idx="7715">
                  <c:v>100.70378599999999</c:v>
                </c:pt>
                <c:pt idx="7716">
                  <c:v>100.697666</c:v>
                </c:pt>
                <c:pt idx="7717">
                  <c:v>100.668128</c:v>
                </c:pt>
                <c:pt idx="7718">
                  <c:v>100.660802</c:v>
                </c:pt>
                <c:pt idx="7719">
                  <c:v>100.659704</c:v>
                </c:pt>
                <c:pt idx="7720">
                  <c:v>100.649102</c:v>
                </c:pt>
                <c:pt idx="7721">
                  <c:v>100.639796</c:v>
                </c:pt>
                <c:pt idx="7722">
                  <c:v>100.61904199999999</c:v>
                </c:pt>
                <c:pt idx="7723">
                  <c:v>100.61250800000001</c:v>
                </c:pt>
                <c:pt idx="7724">
                  <c:v>100.594112</c:v>
                </c:pt>
                <c:pt idx="7725">
                  <c:v>100.56894800000001</c:v>
                </c:pt>
                <c:pt idx="7726">
                  <c:v>100.562774</c:v>
                </c:pt>
                <c:pt idx="7727">
                  <c:v>100.570244</c:v>
                </c:pt>
                <c:pt idx="7728">
                  <c:v>100.541732</c:v>
                </c:pt>
                <c:pt idx="7729">
                  <c:v>100.52852</c:v>
                </c:pt>
                <c:pt idx="7730">
                  <c:v>100.5125</c:v>
                </c:pt>
                <c:pt idx="7731">
                  <c:v>100.496768</c:v>
                </c:pt>
                <c:pt idx="7732">
                  <c:v>100.497344</c:v>
                </c:pt>
                <c:pt idx="7733">
                  <c:v>100.48310600000001</c:v>
                </c:pt>
                <c:pt idx="7734">
                  <c:v>100.46854399999999</c:v>
                </c:pt>
                <c:pt idx="7735">
                  <c:v>100.443524</c:v>
                </c:pt>
                <c:pt idx="7736">
                  <c:v>100.45417999999999</c:v>
                </c:pt>
                <c:pt idx="7737">
                  <c:v>100.45139</c:v>
                </c:pt>
                <c:pt idx="7738">
                  <c:v>100.43999599999999</c:v>
                </c:pt>
                <c:pt idx="7739">
                  <c:v>100.415228</c:v>
                </c:pt>
                <c:pt idx="7740">
                  <c:v>100.399406</c:v>
                </c:pt>
                <c:pt idx="7741">
                  <c:v>100.388588</c:v>
                </c:pt>
                <c:pt idx="7742">
                  <c:v>100.38525799999999</c:v>
                </c:pt>
                <c:pt idx="7743">
                  <c:v>100.36479199999999</c:v>
                </c:pt>
                <c:pt idx="7744">
                  <c:v>100.354208</c:v>
                </c:pt>
                <c:pt idx="7745">
                  <c:v>100.352102</c:v>
                </c:pt>
                <c:pt idx="7746">
                  <c:v>100.330898</c:v>
                </c:pt>
                <c:pt idx="7747">
                  <c:v>100.303394</c:v>
                </c:pt>
                <c:pt idx="7748">
                  <c:v>100.293836</c:v>
                </c:pt>
                <c:pt idx="7749">
                  <c:v>100.274468</c:v>
                </c:pt>
                <c:pt idx="7750">
                  <c:v>100.26732199999999</c:v>
                </c:pt>
                <c:pt idx="7751">
                  <c:v>100.26374</c:v>
                </c:pt>
                <c:pt idx="7752">
                  <c:v>100.24503799999999</c:v>
                </c:pt>
                <c:pt idx="7753">
                  <c:v>100.237712</c:v>
                </c:pt>
                <c:pt idx="7754">
                  <c:v>100.248278</c:v>
                </c:pt>
                <c:pt idx="7755">
                  <c:v>100.225742</c:v>
                </c:pt>
                <c:pt idx="7756">
                  <c:v>100.213178</c:v>
                </c:pt>
                <c:pt idx="7757">
                  <c:v>100.193018</c:v>
                </c:pt>
                <c:pt idx="7758">
                  <c:v>100.18859</c:v>
                </c:pt>
                <c:pt idx="7759">
                  <c:v>100.182182</c:v>
                </c:pt>
                <c:pt idx="7760">
                  <c:v>100.169546</c:v>
                </c:pt>
                <c:pt idx="7761">
                  <c:v>100.14971</c:v>
                </c:pt>
                <c:pt idx="7762">
                  <c:v>100.11398</c:v>
                </c:pt>
                <c:pt idx="7763">
                  <c:v>100.11619399999999</c:v>
                </c:pt>
                <c:pt idx="7764">
                  <c:v>100.108814</c:v>
                </c:pt>
                <c:pt idx="7765">
                  <c:v>100.088294</c:v>
                </c:pt>
                <c:pt idx="7766">
                  <c:v>100.08746600000001</c:v>
                </c:pt>
                <c:pt idx="7767">
                  <c:v>100.079762</c:v>
                </c:pt>
                <c:pt idx="7768">
                  <c:v>100.069592</c:v>
                </c:pt>
                <c:pt idx="7769">
                  <c:v>100.04718200000001</c:v>
                </c:pt>
                <c:pt idx="7770">
                  <c:v>100.03044199999999</c:v>
                </c:pt>
                <c:pt idx="7771">
                  <c:v>100.015952</c:v>
                </c:pt>
                <c:pt idx="7772">
                  <c:v>100.00135400000001</c:v>
                </c:pt>
                <c:pt idx="7773">
                  <c:v>99.993182000000004</c:v>
                </c:pt>
                <c:pt idx="7774">
                  <c:v>99.996043999999998</c:v>
                </c:pt>
                <c:pt idx="7775">
                  <c:v>99.971078000000006</c:v>
                </c:pt>
                <c:pt idx="7776">
                  <c:v>99.951368000000002</c:v>
                </c:pt>
                <c:pt idx="7777">
                  <c:v>99.958603999999994</c:v>
                </c:pt>
                <c:pt idx="7778">
                  <c:v>99.953276000000002</c:v>
                </c:pt>
                <c:pt idx="7779">
                  <c:v>99.919976000000005</c:v>
                </c:pt>
                <c:pt idx="7780">
                  <c:v>99.897332000000006</c:v>
                </c:pt>
                <c:pt idx="7781">
                  <c:v>99.890491999999995</c:v>
                </c:pt>
                <c:pt idx="7782">
                  <c:v>99.880178000000001</c:v>
                </c:pt>
                <c:pt idx="7783">
                  <c:v>99.892166000000003</c:v>
                </c:pt>
                <c:pt idx="7784">
                  <c:v>99.864068000000003</c:v>
                </c:pt>
                <c:pt idx="7785">
                  <c:v>99.837121999999994</c:v>
                </c:pt>
                <c:pt idx="7786">
                  <c:v>99.842647999999997</c:v>
                </c:pt>
                <c:pt idx="7787">
                  <c:v>99.840109999999996</c:v>
                </c:pt>
                <c:pt idx="7788">
                  <c:v>99.829759999999993</c:v>
                </c:pt>
                <c:pt idx="7789">
                  <c:v>99.804326000000003</c:v>
                </c:pt>
                <c:pt idx="7790">
                  <c:v>99.795524</c:v>
                </c:pt>
                <c:pt idx="7791">
                  <c:v>99.786541999999997</c:v>
                </c:pt>
                <c:pt idx="7792">
                  <c:v>99.769064</c:v>
                </c:pt>
                <c:pt idx="7793">
                  <c:v>99.753386000000006</c:v>
                </c:pt>
                <c:pt idx="7794">
                  <c:v>99.744044000000002</c:v>
                </c:pt>
                <c:pt idx="7795">
                  <c:v>99.747067999999999</c:v>
                </c:pt>
                <c:pt idx="7796">
                  <c:v>99.732506000000001</c:v>
                </c:pt>
                <c:pt idx="7797">
                  <c:v>99.710834000000006</c:v>
                </c:pt>
                <c:pt idx="7798">
                  <c:v>99.684734000000006</c:v>
                </c:pt>
                <c:pt idx="7799">
                  <c:v>99.677263999999994</c:v>
                </c:pt>
                <c:pt idx="7800">
                  <c:v>99.691322</c:v>
                </c:pt>
                <c:pt idx="7801">
                  <c:v>99.675355999999994</c:v>
                </c:pt>
                <c:pt idx="7802">
                  <c:v>99.649885999999995</c:v>
                </c:pt>
                <c:pt idx="7803">
                  <c:v>99.631472000000002</c:v>
                </c:pt>
                <c:pt idx="7804">
                  <c:v>99.622345999999993</c:v>
                </c:pt>
                <c:pt idx="7805">
                  <c:v>99.616100000000003</c:v>
                </c:pt>
                <c:pt idx="7806">
                  <c:v>99.609691999999995</c:v>
                </c:pt>
                <c:pt idx="7807">
                  <c:v>99.595382000000001</c:v>
                </c:pt>
                <c:pt idx="7808">
                  <c:v>99.600368000000003</c:v>
                </c:pt>
                <c:pt idx="7809">
                  <c:v>99.582998000000003</c:v>
                </c:pt>
                <c:pt idx="7810">
                  <c:v>99.571513999999993</c:v>
                </c:pt>
                <c:pt idx="7811">
                  <c:v>99.555098000000001</c:v>
                </c:pt>
                <c:pt idx="7812">
                  <c:v>99.536522000000005</c:v>
                </c:pt>
                <c:pt idx="7813">
                  <c:v>99.533317999999994</c:v>
                </c:pt>
                <c:pt idx="7814">
                  <c:v>99.523561999999998</c:v>
                </c:pt>
                <c:pt idx="7815">
                  <c:v>99.512923999999998</c:v>
                </c:pt>
                <c:pt idx="7816">
                  <c:v>99.487651999999997</c:v>
                </c:pt>
                <c:pt idx="7817">
                  <c:v>99.477878000000004</c:v>
                </c:pt>
                <c:pt idx="7818">
                  <c:v>99.482900000000001</c:v>
                </c:pt>
                <c:pt idx="7819">
                  <c:v>99.468571999999995</c:v>
                </c:pt>
                <c:pt idx="7820">
                  <c:v>99.453056000000004</c:v>
                </c:pt>
                <c:pt idx="7821">
                  <c:v>99.440330000000003</c:v>
                </c:pt>
                <c:pt idx="7822">
                  <c:v>99.433183999999997</c:v>
                </c:pt>
                <c:pt idx="7823">
                  <c:v>99.424471999999994</c:v>
                </c:pt>
                <c:pt idx="7824">
                  <c:v>99.405122000000006</c:v>
                </c:pt>
                <c:pt idx="7825">
                  <c:v>99.383431999999999</c:v>
                </c:pt>
                <c:pt idx="7826">
                  <c:v>99.375134000000003</c:v>
                </c:pt>
                <c:pt idx="7827">
                  <c:v>99.379400000000004</c:v>
                </c:pt>
                <c:pt idx="7828">
                  <c:v>99.363163999999998</c:v>
                </c:pt>
                <c:pt idx="7829">
                  <c:v>99.346369999999993</c:v>
                </c:pt>
                <c:pt idx="7830">
                  <c:v>99.340394000000003</c:v>
                </c:pt>
                <c:pt idx="7831">
                  <c:v>99.333824000000007</c:v>
                </c:pt>
                <c:pt idx="7832">
                  <c:v>99.330278000000007</c:v>
                </c:pt>
                <c:pt idx="7833">
                  <c:v>99.301333999999997</c:v>
                </c:pt>
                <c:pt idx="7834">
                  <c:v>99.274820000000005</c:v>
                </c:pt>
                <c:pt idx="7835">
                  <c:v>99.276116000000002</c:v>
                </c:pt>
                <c:pt idx="7836">
                  <c:v>99.274100000000004</c:v>
                </c:pt>
                <c:pt idx="7837">
                  <c:v>99.251797999999994</c:v>
                </c:pt>
                <c:pt idx="7838">
                  <c:v>99.228272000000004</c:v>
                </c:pt>
                <c:pt idx="7839">
                  <c:v>99.21875</c:v>
                </c:pt>
                <c:pt idx="7840">
                  <c:v>99.222223999999997</c:v>
                </c:pt>
                <c:pt idx="7841">
                  <c:v>99.205699999999993</c:v>
                </c:pt>
                <c:pt idx="7842">
                  <c:v>99.194035999999997</c:v>
                </c:pt>
                <c:pt idx="7843">
                  <c:v>99.180518000000006</c:v>
                </c:pt>
                <c:pt idx="7844">
                  <c:v>99.171194</c:v>
                </c:pt>
                <c:pt idx="7845">
                  <c:v>99.158845999999997</c:v>
                </c:pt>
                <c:pt idx="7846">
                  <c:v>99.145238000000006</c:v>
                </c:pt>
                <c:pt idx="7847">
                  <c:v>99.136418000000006</c:v>
                </c:pt>
                <c:pt idx="7848">
                  <c:v>99.116600000000005</c:v>
                </c:pt>
                <c:pt idx="7849">
                  <c:v>99.109093999999999</c:v>
                </c:pt>
                <c:pt idx="7850">
                  <c:v>99.112819999999999</c:v>
                </c:pt>
                <c:pt idx="7851">
                  <c:v>99.091796000000002</c:v>
                </c:pt>
                <c:pt idx="7852">
                  <c:v>99.073021999999995</c:v>
                </c:pt>
                <c:pt idx="7853">
                  <c:v>99.067226000000005</c:v>
                </c:pt>
                <c:pt idx="7854">
                  <c:v>99.052087999999998</c:v>
                </c:pt>
                <c:pt idx="7855">
                  <c:v>99.035527999999999</c:v>
                </c:pt>
                <c:pt idx="7856">
                  <c:v>99.023774000000003</c:v>
                </c:pt>
                <c:pt idx="7857">
                  <c:v>99.017474000000007</c:v>
                </c:pt>
                <c:pt idx="7858">
                  <c:v>99.012379999999993</c:v>
                </c:pt>
                <c:pt idx="7859">
                  <c:v>98.996269999999996</c:v>
                </c:pt>
                <c:pt idx="7860">
                  <c:v>98.983058</c:v>
                </c:pt>
                <c:pt idx="7861">
                  <c:v>98.972455999999994</c:v>
                </c:pt>
                <c:pt idx="7862">
                  <c:v>98.968496000000002</c:v>
                </c:pt>
                <c:pt idx="7863">
                  <c:v>98.958811999999995</c:v>
                </c:pt>
                <c:pt idx="7864">
                  <c:v>98.930353999999994</c:v>
                </c:pt>
                <c:pt idx="7865">
                  <c:v>98.922560000000004</c:v>
                </c:pt>
                <c:pt idx="7866">
                  <c:v>98.917771999999999</c:v>
                </c:pt>
                <c:pt idx="7867">
                  <c:v>98.908069999999995</c:v>
                </c:pt>
                <c:pt idx="7868">
                  <c:v>98.898296000000002</c:v>
                </c:pt>
                <c:pt idx="7869">
                  <c:v>98.895685999999998</c:v>
                </c:pt>
                <c:pt idx="7870">
                  <c:v>98.885102000000003</c:v>
                </c:pt>
                <c:pt idx="7871">
                  <c:v>98.861900000000006</c:v>
                </c:pt>
                <c:pt idx="7872">
                  <c:v>98.860172000000006</c:v>
                </c:pt>
                <c:pt idx="7873">
                  <c:v>98.859325999999996</c:v>
                </c:pt>
                <c:pt idx="7874">
                  <c:v>98.827088000000003</c:v>
                </c:pt>
                <c:pt idx="7875">
                  <c:v>98.816485999999998</c:v>
                </c:pt>
                <c:pt idx="7876">
                  <c:v>98.812849999999997</c:v>
                </c:pt>
                <c:pt idx="7877">
                  <c:v>98.793661999999998</c:v>
                </c:pt>
                <c:pt idx="7878">
                  <c:v>98.789540000000002</c:v>
                </c:pt>
                <c:pt idx="7879">
                  <c:v>98.777336000000005</c:v>
                </c:pt>
                <c:pt idx="7880">
                  <c:v>98.754943999999995</c:v>
                </c:pt>
                <c:pt idx="7881">
                  <c:v>98.746753999999996</c:v>
                </c:pt>
                <c:pt idx="7882">
                  <c:v>98.745782000000005</c:v>
                </c:pt>
                <c:pt idx="7883">
                  <c:v>98.738636</c:v>
                </c:pt>
                <c:pt idx="7884">
                  <c:v>98.708449999999999</c:v>
                </c:pt>
                <c:pt idx="7885">
                  <c:v>98.713021999999995</c:v>
                </c:pt>
                <c:pt idx="7886">
                  <c:v>98.707927999999995</c:v>
                </c:pt>
                <c:pt idx="7887">
                  <c:v>98.692988</c:v>
                </c:pt>
                <c:pt idx="7888">
                  <c:v>98.678461999999996</c:v>
                </c:pt>
                <c:pt idx="7889">
                  <c:v>98.664259999999999</c:v>
                </c:pt>
                <c:pt idx="7890">
                  <c:v>98.662927999999994</c:v>
                </c:pt>
                <c:pt idx="7891">
                  <c:v>98.651840000000007</c:v>
                </c:pt>
                <c:pt idx="7892">
                  <c:v>98.640643999999995</c:v>
                </c:pt>
                <c:pt idx="7893">
                  <c:v>98.623363999999995</c:v>
                </c:pt>
                <c:pt idx="7894">
                  <c:v>98.629015999999993</c:v>
                </c:pt>
                <c:pt idx="7895">
                  <c:v>98.606930000000006</c:v>
                </c:pt>
                <c:pt idx="7896">
                  <c:v>98.573809999999995</c:v>
                </c:pt>
                <c:pt idx="7897">
                  <c:v>98.566357999999994</c:v>
                </c:pt>
                <c:pt idx="7898">
                  <c:v>98.561695999999998</c:v>
                </c:pt>
                <c:pt idx="7899">
                  <c:v>98.561335999999997</c:v>
                </c:pt>
                <c:pt idx="7900">
                  <c:v>98.541697999999997</c:v>
                </c:pt>
                <c:pt idx="7901">
                  <c:v>98.531617999999995</c:v>
                </c:pt>
                <c:pt idx="7902">
                  <c:v>98.520511999999997</c:v>
                </c:pt>
                <c:pt idx="7903">
                  <c:v>98.518513999999996</c:v>
                </c:pt>
                <c:pt idx="7904">
                  <c:v>98.495779999999996</c:v>
                </c:pt>
                <c:pt idx="7905">
                  <c:v>98.474810000000005</c:v>
                </c:pt>
                <c:pt idx="7906">
                  <c:v>98.476754</c:v>
                </c:pt>
                <c:pt idx="7907">
                  <c:v>98.467321999999996</c:v>
                </c:pt>
                <c:pt idx="7908">
                  <c:v>98.468599999999995</c:v>
                </c:pt>
                <c:pt idx="7909">
                  <c:v>98.446045999999996</c:v>
                </c:pt>
                <c:pt idx="7910">
                  <c:v>98.421673999999996</c:v>
                </c:pt>
                <c:pt idx="7911">
                  <c:v>98.418865999999994</c:v>
                </c:pt>
                <c:pt idx="7912">
                  <c:v>98.416561999999999</c:v>
                </c:pt>
                <c:pt idx="7913">
                  <c:v>98.406319999999994</c:v>
                </c:pt>
                <c:pt idx="7914">
                  <c:v>98.395520000000005</c:v>
                </c:pt>
                <c:pt idx="7915">
                  <c:v>98.372804000000002</c:v>
                </c:pt>
                <c:pt idx="7916">
                  <c:v>98.361068000000003</c:v>
                </c:pt>
                <c:pt idx="7917">
                  <c:v>98.359700000000004</c:v>
                </c:pt>
                <c:pt idx="7918">
                  <c:v>98.34881</c:v>
                </c:pt>
                <c:pt idx="7919">
                  <c:v>98.341735999999997</c:v>
                </c:pt>
                <c:pt idx="7920">
                  <c:v>98.327588000000006</c:v>
                </c:pt>
                <c:pt idx="7921">
                  <c:v>98.320747999999995</c:v>
                </c:pt>
                <c:pt idx="7922">
                  <c:v>98.315330000000003</c:v>
                </c:pt>
                <c:pt idx="7923">
                  <c:v>98.296105999999995</c:v>
                </c:pt>
                <c:pt idx="7924">
                  <c:v>98.271500000000003</c:v>
                </c:pt>
                <c:pt idx="7925">
                  <c:v>98.283991999999998</c:v>
                </c:pt>
                <c:pt idx="7926">
                  <c:v>98.283361999999997</c:v>
                </c:pt>
                <c:pt idx="7927">
                  <c:v>98.255426</c:v>
                </c:pt>
                <c:pt idx="7928">
                  <c:v>98.232026000000005</c:v>
                </c:pt>
                <c:pt idx="7929">
                  <c:v>98.218093999999994</c:v>
                </c:pt>
                <c:pt idx="7930">
                  <c:v>98.220470000000006</c:v>
                </c:pt>
                <c:pt idx="7931">
                  <c:v>98.208860000000001</c:v>
                </c:pt>
                <c:pt idx="7932">
                  <c:v>98.187674000000001</c:v>
                </c:pt>
                <c:pt idx="7933">
                  <c:v>98.160638000000006</c:v>
                </c:pt>
                <c:pt idx="7934">
                  <c:v>98.160961999999998</c:v>
                </c:pt>
                <c:pt idx="7935">
                  <c:v>98.170789999999997</c:v>
                </c:pt>
                <c:pt idx="7936">
                  <c:v>98.157758000000001</c:v>
                </c:pt>
                <c:pt idx="7937">
                  <c:v>98.146724000000006</c:v>
                </c:pt>
                <c:pt idx="7938">
                  <c:v>98.121542000000005</c:v>
                </c:pt>
                <c:pt idx="7939">
                  <c:v>98.117707999999993</c:v>
                </c:pt>
                <c:pt idx="7940">
                  <c:v>98.114125999999999</c:v>
                </c:pt>
                <c:pt idx="7941">
                  <c:v>98.112452000000005</c:v>
                </c:pt>
                <c:pt idx="7942">
                  <c:v>98.091499999999996</c:v>
                </c:pt>
                <c:pt idx="7943">
                  <c:v>98.070295999999999</c:v>
                </c:pt>
                <c:pt idx="7944">
                  <c:v>98.062250000000006</c:v>
                </c:pt>
                <c:pt idx="7945">
                  <c:v>98.055464000000001</c:v>
                </c:pt>
                <c:pt idx="7946">
                  <c:v>98.047796000000005</c:v>
                </c:pt>
                <c:pt idx="7947">
                  <c:v>98.035753999999997</c:v>
                </c:pt>
                <c:pt idx="7948">
                  <c:v>98.020328000000006</c:v>
                </c:pt>
                <c:pt idx="7949">
                  <c:v>98.013542000000001</c:v>
                </c:pt>
                <c:pt idx="7950">
                  <c:v>98.012407999999994</c:v>
                </c:pt>
                <c:pt idx="7951">
                  <c:v>97.988107999999997</c:v>
                </c:pt>
                <c:pt idx="7952">
                  <c:v>97.980457999999999</c:v>
                </c:pt>
                <c:pt idx="7953">
                  <c:v>97.978207999999995</c:v>
                </c:pt>
                <c:pt idx="7954">
                  <c:v>97.964815999999999</c:v>
                </c:pt>
                <c:pt idx="7955">
                  <c:v>97.954267999999999</c:v>
                </c:pt>
                <c:pt idx="7956">
                  <c:v>97.935314000000005</c:v>
                </c:pt>
                <c:pt idx="7957">
                  <c:v>97.925467999999995</c:v>
                </c:pt>
                <c:pt idx="7958">
                  <c:v>97.905181999999996</c:v>
                </c:pt>
                <c:pt idx="7959">
                  <c:v>97.898359999999997</c:v>
                </c:pt>
                <c:pt idx="7960">
                  <c:v>97.891682000000003</c:v>
                </c:pt>
                <c:pt idx="7961">
                  <c:v>97.882124000000005</c:v>
                </c:pt>
                <c:pt idx="7962">
                  <c:v>97.872854000000004</c:v>
                </c:pt>
                <c:pt idx="7963">
                  <c:v>97.857032000000004</c:v>
                </c:pt>
                <c:pt idx="7964">
                  <c:v>97.854494000000003</c:v>
                </c:pt>
                <c:pt idx="7965">
                  <c:v>97.837232</c:v>
                </c:pt>
                <c:pt idx="7966">
                  <c:v>97.837754000000004</c:v>
                </c:pt>
                <c:pt idx="7967">
                  <c:v>97.831760000000003</c:v>
                </c:pt>
                <c:pt idx="7968">
                  <c:v>97.823138</c:v>
                </c:pt>
                <c:pt idx="7969">
                  <c:v>97.791998000000007</c:v>
                </c:pt>
                <c:pt idx="7970">
                  <c:v>97.791709999999995</c:v>
                </c:pt>
                <c:pt idx="7971">
                  <c:v>97.784707999999995</c:v>
                </c:pt>
                <c:pt idx="7972">
                  <c:v>97.774376000000004</c:v>
                </c:pt>
                <c:pt idx="7973">
                  <c:v>97.753172000000006</c:v>
                </c:pt>
                <c:pt idx="7974">
                  <c:v>97.730851999999999</c:v>
                </c:pt>
                <c:pt idx="7975">
                  <c:v>97.731482</c:v>
                </c:pt>
                <c:pt idx="7976">
                  <c:v>97.728368000000003</c:v>
                </c:pt>
                <c:pt idx="7977">
                  <c:v>97.701890000000006</c:v>
                </c:pt>
                <c:pt idx="7978">
                  <c:v>97.685329999999993</c:v>
                </c:pt>
                <c:pt idx="7979">
                  <c:v>97.677788000000007</c:v>
                </c:pt>
                <c:pt idx="7980">
                  <c:v>97.676456000000002</c:v>
                </c:pt>
                <c:pt idx="7981">
                  <c:v>97.670354000000003</c:v>
                </c:pt>
                <c:pt idx="7982">
                  <c:v>97.645532000000003</c:v>
                </c:pt>
                <c:pt idx="7983">
                  <c:v>97.643732</c:v>
                </c:pt>
                <c:pt idx="7984">
                  <c:v>97.643947999999995</c:v>
                </c:pt>
                <c:pt idx="7985">
                  <c:v>97.626487999999995</c:v>
                </c:pt>
                <c:pt idx="7986">
                  <c:v>97.611583999999993</c:v>
                </c:pt>
                <c:pt idx="7987">
                  <c:v>97.596751999999995</c:v>
                </c:pt>
                <c:pt idx="7988">
                  <c:v>97.580984000000001</c:v>
                </c:pt>
                <c:pt idx="7989">
                  <c:v>97.580876000000004</c:v>
                </c:pt>
                <c:pt idx="7990">
                  <c:v>97.563956000000005</c:v>
                </c:pt>
                <c:pt idx="7991">
                  <c:v>97.545758000000006</c:v>
                </c:pt>
                <c:pt idx="7992">
                  <c:v>97.528819999999996</c:v>
                </c:pt>
                <c:pt idx="7993">
                  <c:v>97.536181999999997</c:v>
                </c:pt>
                <c:pt idx="7994">
                  <c:v>97.519136000000003</c:v>
                </c:pt>
                <c:pt idx="7995">
                  <c:v>97.520306000000005</c:v>
                </c:pt>
                <c:pt idx="7996">
                  <c:v>97.492676000000003</c:v>
                </c:pt>
                <c:pt idx="7997">
                  <c:v>97.491398000000004</c:v>
                </c:pt>
                <c:pt idx="7998">
                  <c:v>97.485926000000006</c:v>
                </c:pt>
                <c:pt idx="7999">
                  <c:v>97.474964</c:v>
                </c:pt>
                <c:pt idx="8000">
                  <c:v>97.470320000000001</c:v>
                </c:pt>
                <c:pt idx="8001">
                  <c:v>97.464578000000003</c:v>
                </c:pt>
                <c:pt idx="8002">
                  <c:v>97.458404000000002</c:v>
                </c:pt>
                <c:pt idx="8003">
                  <c:v>97.443662000000003</c:v>
                </c:pt>
                <c:pt idx="8004">
                  <c:v>97.430576000000002</c:v>
                </c:pt>
                <c:pt idx="8005">
                  <c:v>97.404259999999994</c:v>
                </c:pt>
                <c:pt idx="8006">
                  <c:v>97.403846000000001</c:v>
                </c:pt>
                <c:pt idx="8007">
                  <c:v>97.400084000000007</c:v>
                </c:pt>
                <c:pt idx="8008">
                  <c:v>97.377206000000001</c:v>
                </c:pt>
                <c:pt idx="8009">
                  <c:v>97.378196000000003</c:v>
                </c:pt>
                <c:pt idx="8010">
                  <c:v>97.361168000000006</c:v>
                </c:pt>
                <c:pt idx="8011">
                  <c:v>97.353842</c:v>
                </c:pt>
                <c:pt idx="8012">
                  <c:v>97.348172000000005</c:v>
                </c:pt>
                <c:pt idx="8013">
                  <c:v>97.328587999999996</c:v>
                </c:pt>
                <c:pt idx="8014">
                  <c:v>97.305440000000004</c:v>
                </c:pt>
                <c:pt idx="8015">
                  <c:v>97.311902000000003</c:v>
                </c:pt>
                <c:pt idx="8016">
                  <c:v>97.303100000000001</c:v>
                </c:pt>
                <c:pt idx="8017">
                  <c:v>97.284344000000004</c:v>
                </c:pt>
                <c:pt idx="8018">
                  <c:v>97.265246000000005</c:v>
                </c:pt>
                <c:pt idx="8019">
                  <c:v>97.265497999999994</c:v>
                </c:pt>
                <c:pt idx="8020">
                  <c:v>97.259467999999998</c:v>
                </c:pt>
                <c:pt idx="8021">
                  <c:v>97.255004</c:v>
                </c:pt>
                <c:pt idx="8022">
                  <c:v>97.248559999999998</c:v>
                </c:pt>
                <c:pt idx="8023">
                  <c:v>97.225645999999998</c:v>
                </c:pt>
                <c:pt idx="8024">
                  <c:v>97.217743999999996</c:v>
                </c:pt>
                <c:pt idx="8025">
                  <c:v>97.206764000000007</c:v>
                </c:pt>
                <c:pt idx="8026">
                  <c:v>97.190060000000003</c:v>
                </c:pt>
                <c:pt idx="8027">
                  <c:v>97.190150000000003</c:v>
                </c:pt>
                <c:pt idx="8028">
                  <c:v>97.171915999999996</c:v>
                </c:pt>
                <c:pt idx="8029">
                  <c:v>97.170349999999999</c:v>
                </c:pt>
                <c:pt idx="8030">
                  <c:v>97.149686000000003</c:v>
                </c:pt>
                <c:pt idx="8031">
                  <c:v>97.134979999999999</c:v>
                </c:pt>
                <c:pt idx="8032">
                  <c:v>97.129310000000004</c:v>
                </c:pt>
                <c:pt idx="8033">
                  <c:v>97.115468000000007</c:v>
                </c:pt>
                <c:pt idx="8034">
                  <c:v>97.111562000000006</c:v>
                </c:pt>
                <c:pt idx="8035">
                  <c:v>97.102130000000002</c:v>
                </c:pt>
                <c:pt idx="8036">
                  <c:v>97.092787999999999</c:v>
                </c:pt>
                <c:pt idx="8037">
                  <c:v>97.094245999999998</c:v>
                </c:pt>
                <c:pt idx="8038">
                  <c:v>97.082654000000005</c:v>
                </c:pt>
                <c:pt idx="8039">
                  <c:v>97.062511999999998</c:v>
                </c:pt>
                <c:pt idx="8040">
                  <c:v>97.048472000000004</c:v>
                </c:pt>
                <c:pt idx="8041">
                  <c:v>97.036214000000001</c:v>
                </c:pt>
                <c:pt idx="8042">
                  <c:v>97.038086000000007</c:v>
                </c:pt>
                <c:pt idx="8043">
                  <c:v>97.038824000000005</c:v>
                </c:pt>
                <c:pt idx="8044">
                  <c:v>97.021544000000006</c:v>
                </c:pt>
                <c:pt idx="8045">
                  <c:v>97.007090000000005</c:v>
                </c:pt>
                <c:pt idx="8046">
                  <c:v>96.997945999999999</c:v>
                </c:pt>
                <c:pt idx="8047">
                  <c:v>96.986444000000006</c:v>
                </c:pt>
                <c:pt idx="8048">
                  <c:v>96.973358000000005</c:v>
                </c:pt>
                <c:pt idx="8049">
                  <c:v>96.954800000000006</c:v>
                </c:pt>
                <c:pt idx="8050">
                  <c:v>96.933992000000003</c:v>
                </c:pt>
                <c:pt idx="8051">
                  <c:v>96.930464000000001</c:v>
                </c:pt>
                <c:pt idx="8052">
                  <c:v>96.925622000000004</c:v>
                </c:pt>
                <c:pt idx="8053">
                  <c:v>96.916027999999997</c:v>
                </c:pt>
                <c:pt idx="8054">
                  <c:v>96.911833999999999</c:v>
                </c:pt>
                <c:pt idx="8055">
                  <c:v>96.908090000000001</c:v>
                </c:pt>
                <c:pt idx="8056">
                  <c:v>96.904166000000004</c:v>
                </c:pt>
                <c:pt idx="8057">
                  <c:v>96.891673999999995</c:v>
                </c:pt>
                <c:pt idx="8058">
                  <c:v>96.862334000000004</c:v>
                </c:pt>
                <c:pt idx="8059">
                  <c:v>96.839995999999999</c:v>
                </c:pt>
                <c:pt idx="8060">
                  <c:v>96.840410000000006</c:v>
                </c:pt>
                <c:pt idx="8061">
                  <c:v>96.836864000000006</c:v>
                </c:pt>
                <c:pt idx="8062">
                  <c:v>96.823831999999996</c:v>
                </c:pt>
                <c:pt idx="8063">
                  <c:v>96.819655999999995</c:v>
                </c:pt>
                <c:pt idx="8064">
                  <c:v>96.802465999999995</c:v>
                </c:pt>
                <c:pt idx="8065">
                  <c:v>96.800846000000007</c:v>
                </c:pt>
                <c:pt idx="8066">
                  <c:v>96.790441999999999</c:v>
                </c:pt>
                <c:pt idx="8067">
                  <c:v>96.778435999999999</c:v>
                </c:pt>
                <c:pt idx="8068">
                  <c:v>96.769453999999996</c:v>
                </c:pt>
                <c:pt idx="8069">
                  <c:v>96.742850000000004</c:v>
                </c:pt>
                <c:pt idx="8070">
                  <c:v>96.746899999999997</c:v>
                </c:pt>
                <c:pt idx="8071">
                  <c:v>96.742525999999998</c:v>
                </c:pt>
                <c:pt idx="8072">
                  <c:v>96.714067999999997</c:v>
                </c:pt>
                <c:pt idx="8073">
                  <c:v>96.711421999999999</c:v>
                </c:pt>
                <c:pt idx="8074">
                  <c:v>96.701161999999997</c:v>
                </c:pt>
                <c:pt idx="8075">
                  <c:v>96.708380000000005</c:v>
                </c:pt>
                <c:pt idx="8076">
                  <c:v>96.695617999999996</c:v>
                </c:pt>
                <c:pt idx="8077">
                  <c:v>96.672272000000007</c:v>
                </c:pt>
                <c:pt idx="8078">
                  <c:v>96.677276000000006</c:v>
                </c:pt>
                <c:pt idx="8079">
                  <c:v>96.655730000000005</c:v>
                </c:pt>
                <c:pt idx="8080">
                  <c:v>96.640699999999995</c:v>
                </c:pt>
                <c:pt idx="8081">
                  <c:v>96.624986000000007</c:v>
                </c:pt>
                <c:pt idx="8082">
                  <c:v>96.624284000000003</c:v>
                </c:pt>
                <c:pt idx="8083">
                  <c:v>96.623959999999997</c:v>
                </c:pt>
                <c:pt idx="8084">
                  <c:v>96.614851999999999</c:v>
                </c:pt>
                <c:pt idx="8085">
                  <c:v>96.592442000000005</c:v>
                </c:pt>
                <c:pt idx="8086">
                  <c:v>96.589849999999998</c:v>
                </c:pt>
                <c:pt idx="8087">
                  <c:v>96.588211999999999</c:v>
                </c:pt>
                <c:pt idx="8088">
                  <c:v>96.576710000000006</c:v>
                </c:pt>
                <c:pt idx="8089">
                  <c:v>96.559753999999998</c:v>
                </c:pt>
                <c:pt idx="8090">
                  <c:v>96.548323999999994</c:v>
                </c:pt>
                <c:pt idx="8091">
                  <c:v>96.545084000000003</c:v>
                </c:pt>
                <c:pt idx="8092">
                  <c:v>96.537434000000005</c:v>
                </c:pt>
                <c:pt idx="8093">
                  <c:v>96.536587999999995</c:v>
                </c:pt>
                <c:pt idx="8094">
                  <c:v>96.518101999999999</c:v>
                </c:pt>
                <c:pt idx="8095">
                  <c:v>96.497941999999995</c:v>
                </c:pt>
                <c:pt idx="8096">
                  <c:v>96.497888000000003</c:v>
                </c:pt>
                <c:pt idx="8097">
                  <c:v>96.491084000000001</c:v>
                </c:pt>
                <c:pt idx="8098">
                  <c:v>96.472040000000007</c:v>
                </c:pt>
                <c:pt idx="8099">
                  <c:v>96.464588000000006</c:v>
                </c:pt>
                <c:pt idx="8100">
                  <c:v>96.447811999999999</c:v>
                </c:pt>
                <c:pt idx="8101">
                  <c:v>96.444788000000003</c:v>
                </c:pt>
                <c:pt idx="8102">
                  <c:v>96.440162000000001</c:v>
                </c:pt>
                <c:pt idx="8103">
                  <c:v>96.429596000000004</c:v>
                </c:pt>
                <c:pt idx="8104">
                  <c:v>96.414385999999993</c:v>
                </c:pt>
                <c:pt idx="8105">
                  <c:v>96.410011999999995</c:v>
                </c:pt>
                <c:pt idx="8106">
                  <c:v>96.396277999999995</c:v>
                </c:pt>
                <c:pt idx="8107">
                  <c:v>96.389005999999995</c:v>
                </c:pt>
                <c:pt idx="8108">
                  <c:v>96.361969999999999</c:v>
                </c:pt>
                <c:pt idx="8109">
                  <c:v>96.363320000000002</c:v>
                </c:pt>
                <c:pt idx="8110">
                  <c:v>96.375038000000004</c:v>
                </c:pt>
                <c:pt idx="8111">
                  <c:v>96.355940000000004</c:v>
                </c:pt>
                <c:pt idx="8112">
                  <c:v>96.342817999999994</c:v>
                </c:pt>
                <c:pt idx="8113">
                  <c:v>96.318464000000006</c:v>
                </c:pt>
                <c:pt idx="8114">
                  <c:v>96.321703999999997</c:v>
                </c:pt>
                <c:pt idx="8115">
                  <c:v>96.316574000000003</c:v>
                </c:pt>
                <c:pt idx="8116">
                  <c:v>96.302642000000006</c:v>
                </c:pt>
                <c:pt idx="8117">
                  <c:v>96.287198000000004</c:v>
                </c:pt>
                <c:pt idx="8118">
                  <c:v>96.290186000000006</c:v>
                </c:pt>
                <c:pt idx="8119">
                  <c:v>96.281546000000006</c:v>
                </c:pt>
                <c:pt idx="8120">
                  <c:v>96.264229999999998</c:v>
                </c:pt>
                <c:pt idx="8121">
                  <c:v>96.253646000000003</c:v>
                </c:pt>
                <c:pt idx="8122">
                  <c:v>96.255284000000003</c:v>
                </c:pt>
                <c:pt idx="8123">
                  <c:v>96.242576</c:v>
                </c:pt>
                <c:pt idx="8124">
                  <c:v>96.245437999999993</c:v>
                </c:pt>
                <c:pt idx="8125">
                  <c:v>96.239407999999997</c:v>
                </c:pt>
                <c:pt idx="8126">
                  <c:v>96.211219999999997</c:v>
                </c:pt>
                <c:pt idx="8127">
                  <c:v>96.199753999999999</c:v>
                </c:pt>
                <c:pt idx="8128">
                  <c:v>96.200834</c:v>
                </c:pt>
                <c:pt idx="8129">
                  <c:v>96.194102000000001</c:v>
                </c:pt>
                <c:pt idx="8130">
                  <c:v>96.182096000000001</c:v>
                </c:pt>
                <c:pt idx="8131">
                  <c:v>96.157471999999999</c:v>
                </c:pt>
                <c:pt idx="8132">
                  <c:v>96.163141999999993</c:v>
                </c:pt>
                <c:pt idx="8133">
                  <c:v>96.145880000000005</c:v>
                </c:pt>
                <c:pt idx="8134">
                  <c:v>96.133514000000005</c:v>
                </c:pt>
                <c:pt idx="8135">
                  <c:v>96.131174000000001</c:v>
                </c:pt>
                <c:pt idx="8136">
                  <c:v>96.108565999999996</c:v>
                </c:pt>
                <c:pt idx="8137">
                  <c:v>96.105019999999996</c:v>
                </c:pt>
                <c:pt idx="8138">
                  <c:v>96.103778000000005</c:v>
                </c:pt>
                <c:pt idx="8139">
                  <c:v>96.094309999999993</c:v>
                </c:pt>
                <c:pt idx="8140">
                  <c:v>96.067543999999998</c:v>
                </c:pt>
                <c:pt idx="8141">
                  <c:v>96.064988</c:v>
                </c:pt>
                <c:pt idx="8142">
                  <c:v>96.059479999999994</c:v>
                </c:pt>
                <c:pt idx="8143">
                  <c:v>96.048931999999994</c:v>
                </c:pt>
                <c:pt idx="8144">
                  <c:v>96.038060000000002</c:v>
                </c:pt>
                <c:pt idx="8145">
                  <c:v>96.031598000000002</c:v>
                </c:pt>
                <c:pt idx="8146">
                  <c:v>96.026287999999994</c:v>
                </c:pt>
                <c:pt idx="8147">
                  <c:v>96.024398000000005</c:v>
                </c:pt>
                <c:pt idx="8148">
                  <c:v>96.007369999999995</c:v>
                </c:pt>
                <c:pt idx="8149">
                  <c:v>95.990161999999998</c:v>
                </c:pt>
                <c:pt idx="8150">
                  <c:v>95.992627999999996</c:v>
                </c:pt>
                <c:pt idx="8151">
                  <c:v>95.984690000000001</c:v>
                </c:pt>
                <c:pt idx="8152">
                  <c:v>95.961578000000003</c:v>
                </c:pt>
                <c:pt idx="8153">
                  <c:v>95.950237999999999</c:v>
                </c:pt>
                <c:pt idx="8154">
                  <c:v>95.946691999999999</c:v>
                </c:pt>
                <c:pt idx="8155">
                  <c:v>95.934883999999997</c:v>
                </c:pt>
                <c:pt idx="8156">
                  <c:v>95.937728000000007</c:v>
                </c:pt>
                <c:pt idx="8157">
                  <c:v>95.929339999999996</c:v>
                </c:pt>
                <c:pt idx="8158">
                  <c:v>95.915173999999993</c:v>
                </c:pt>
                <c:pt idx="8159">
                  <c:v>95.907415999999998</c:v>
                </c:pt>
                <c:pt idx="8160">
                  <c:v>95.909216000000001</c:v>
                </c:pt>
                <c:pt idx="8161">
                  <c:v>95.880398</c:v>
                </c:pt>
                <c:pt idx="8162">
                  <c:v>95.866321999999997</c:v>
                </c:pt>
                <c:pt idx="8163">
                  <c:v>95.872405999999998</c:v>
                </c:pt>
                <c:pt idx="8164">
                  <c:v>95.845063999999994</c:v>
                </c:pt>
                <c:pt idx="8165">
                  <c:v>95.846305999999998</c:v>
                </c:pt>
                <c:pt idx="8166">
                  <c:v>95.838601999999995</c:v>
                </c:pt>
                <c:pt idx="8167">
                  <c:v>95.818640000000002</c:v>
                </c:pt>
                <c:pt idx="8168">
                  <c:v>95.815057999999993</c:v>
                </c:pt>
                <c:pt idx="8169">
                  <c:v>95.804906000000003</c:v>
                </c:pt>
                <c:pt idx="8170">
                  <c:v>95.802655999999999</c:v>
                </c:pt>
                <c:pt idx="8171">
                  <c:v>95.797579999999996</c:v>
                </c:pt>
                <c:pt idx="8172">
                  <c:v>95.779796000000005</c:v>
                </c:pt>
                <c:pt idx="8173">
                  <c:v>95.760518000000005</c:v>
                </c:pt>
                <c:pt idx="8174">
                  <c:v>95.754704000000004</c:v>
                </c:pt>
                <c:pt idx="8175">
                  <c:v>95.743561999999997</c:v>
                </c:pt>
                <c:pt idx="8176">
                  <c:v>95.730314000000007</c:v>
                </c:pt>
                <c:pt idx="8177">
                  <c:v>95.727829999999997</c:v>
                </c:pt>
                <c:pt idx="8178">
                  <c:v>95.714168000000001</c:v>
                </c:pt>
                <c:pt idx="8179">
                  <c:v>95.716220000000007</c:v>
                </c:pt>
                <c:pt idx="8180">
                  <c:v>95.703565999999995</c:v>
                </c:pt>
                <c:pt idx="8181">
                  <c:v>95.694782000000004</c:v>
                </c:pt>
                <c:pt idx="8182">
                  <c:v>95.676547999999997</c:v>
                </c:pt>
                <c:pt idx="8183">
                  <c:v>95.679158000000001</c:v>
                </c:pt>
                <c:pt idx="8184">
                  <c:v>95.670302000000007</c:v>
                </c:pt>
                <c:pt idx="8185">
                  <c:v>95.641844000000006</c:v>
                </c:pt>
                <c:pt idx="8186">
                  <c:v>95.637991999999997</c:v>
                </c:pt>
                <c:pt idx="8187">
                  <c:v>95.632447999999997</c:v>
                </c:pt>
                <c:pt idx="8188">
                  <c:v>95.631079999999997</c:v>
                </c:pt>
                <c:pt idx="8189">
                  <c:v>95.625283999999994</c:v>
                </c:pt>
                <c:pt idx="8190">
                  <c:v>95.616175999999996</c:v>
                </c:pt>
                <c:pt idx="8191">
                  <c:v>95.598913999999994</c:v>
                </c:pt>
                <c:pt idx="8192">
                  <c:v>95.594936000000004</c:v>
                </c:pt>
                <c:pt idx="8193">
                  <c:v>95.588905999999994</c:v>
                </c:pt>
                <c:pt idx="8194">
                  <c:v>95.581040000000002</c:v>
                </c:pt>
                <c:pt idx="8195">
                  <c:v>95.554364000000007</c:v>
                </c:pt>
                <c:pt idx="8196">
                  <c:v>95.549126000000001</c:v>
                </c:pt>
                <c:pt idx="8197">
                  <c:v>95.528660000000002</c:v>
                </c:pt>
                <c:pt idx="8198">
                  <c:v>95.521550000000005</c:v>
                </c:pt>
                <c:pt idx="8199">
                  <c:v>95.51867</c:v>
                </c:pt>
                <c:pt idx="8200">
                  <c:v>95.521190000000004</c:v>
                </c:pt>
                <c:pt idx="8201">
                  <c:v>95.519407999999999</c:v>
                </c:pt>
                <c:pt idx="8202">
                  <c:v>95.506771999999998</c:v>
                </c:pt>
                <c:pt idx="8203">
                  <c:v>95.484470000000002</c:v>
                </c:pt>
                <c:pt idx="8204">
                  <c:v>95.466722000000004</c:v>
                </c:pt>
                <c:pt idx="8205">
                  <c:v>95.474102000000002</c:v>
                </c:pt>
                <c:pt idx="8206">
                  <c:v>95.470070000000007</c:v>
                </c:pt>
                <c:pt idx="8207">
                  <c:v>95.455256000000006</c:v>
                </c:pt>
                <c:pt idx="8208">
                  <c:v>95.442025999999998</c:v>
                </c:pt>
                <c:pt idx="8209">
                  <c:v>95.432773999999995</c:v>
                </c:pt>
                <c:pt idx="8210">
                  <c:v>95.430704000000006</c:v>
                </c:pt>
                <c:pt idx="8211">
                  <c:v>95.428184000000002</c:v>
                </c:pt>
                <c:pt idx="8212">
                  <c:v>95.403685999999993</c:v>
                </c:pt>
                <c:pt idx="8213">
                  <c:v>95.386495999999994</c:v>
                </c:pt>
                <c:pt idx="8214">
                  <c:v>95.391518000000005</c:v>
                </c:pt>
                <c:pt idx="8215">
                  <c:v>95.379458</c:v>
                </c:pt>
                <c:pt idx="8216">
                  <c:v>95.371123999999995</c:v>
                </c:pt>
                <c:pt idx="8217">
                  <c:v>95.363816</c:v>
                </c:pt>
                <c:pt idx="8218">
                  <c:v>95.363870000000006</c:v>
                </c:pt>
                <c:pt idx="8219">
                  <c:v>95.339551999999998</c:v>
                </c:pt>
                <c:pt idx="8220">
                  <c:v>95.324737999999996</c:v>
                </c:pt>
                <c:pt idx="8221">
                  <c:v>95.302201999999994</c:v>
                </c:pt>
                <c:pt idx="8222">
                  <c:v>95.299195999999995</c:v>
                </c:pt>
                <c:pt idx="8223">
                  <c:v>95.301355999999998</c:v>
                </c:pt>
                <c:pt idx="8224">
                  <c:v>95.297756000000007</c:v>
                </c:pt>
                <c:pt idx="8225">
                  <c:v>95.285461999999995</c:v>
                </c:pt>
                <c:pt idx="8226">
                  <c:v>95.260424</c:v>
                </c:pt>
                <c:pt idx="8227">
                  <c:v>95.272970000000001</c:v>
                </c:pt>
                <c:pt idx="8228">
                  <c:v>95.266381999999993</c:v>
                </c:pt>
                <c:pt idx="8229">
                  <c:v>95.242531999999997</c:v>
                </c:pt>
                <c:pt idx="8230">
                  <c:v>95.233981999999997</c:v>
                </c:pt>
                <c:pt idx="8231">
                  <c:v>95.227142000000001</c:v>
                </c:pt>
                <c:pt idx="8232">
                  <c:v>95.208547999999993</c:v>
                </c:pt>
                <c:pt idx="8233">
                  <c:v>95.226007999999993</c:v>
                </c:pt>
                <c:pt idx="8234">
                  <c:v>95.198306000000002</c:v>
                </c:pt>
                <c:pt idx="8235">
                  <c:v>95.188388000000003</c:v>
                </c:pt>
                <c:pt idx="8236">
                  <c:v>95.201995999999994</c:v>
                </c:pt>
                <c:pt idx="8237">
                  <c:v>95.196470000000005</c:v>
                </c:pt>
                <c:pt idx="8238">
                  <c:v>95.167507999999998</c:v>
                </c:pt>
                <c:pt idx="8239">
                  <c:v>95.146124</c:v>
                </c:pt>
                <c:pt idx="8240">
                  <c:v>95.131435999999994</c:v>
                </c:pt>
                <c:pt idx="8241">
                  <c:v>95.136566000000002</c:v>
                </c:pt>
                <c:pt idx="8242">
                  <c:v>95.140202000000002</c:v>
                </c:pt>
                <c:pt idx="8243">
                  <c:v>95.121427999999995</c:v>
                </c:pt>
                <c:pt idx="8244">
                  <c:v>95.113004000000004</c:v>
                </c:pt>
                <c:pt idx="8245">
                  <c:v>95.110088000000005</c:v>
                </c:pt>
                <c:pt idx="8246">
                  <c:v>95.091061999999994</c:v>
                </c:pt>
                <c:pt idx="8247">
                  <c:v>95.088883999999993</c:v>
                </c:pt>
                <c:pt idx="8248">
                  <c:v>95.081665999999998</c:v>
                </c:pt>
                <c:pt idx="8249">
                  <c:v>95.076931999999999</c:v>
                </c:pt>
                <c:pt idx="8250">
                  <c:v>95.085068000000007</c:v>
                </c:pt>
                <c:pt idx="8251">
                  <c:v>95.058356000000003</c:v>
                </c:pt>
                <c:pt idx="8252">
                  <c:v>95.033066000000005</c:v>
                </c:pt>
                <c:pt idx="8253">
                  <c:v>95.024786000000006</c:v>
                </c:pt>
                <c:pt idx="8254">
                  <c:v>95.027540000000002</c:v>
                </c:pt>
                <c:pt idx="8255">
                  <c:v>95.025019999999998</c:v>
                </c:pt>
                <c:pt idx="8256">
                  <c:v>95.011105999999998</c:v>
                </c:pt>
                <c:pt idx="8257">
                  <c:v>94.997677999999993</c:v>
                </c:pt>
                <c:pt idx="8258">
                  <c:v>94.989289999999997</c:v>
                </c:pt>
                <c:pt idx="8259">
                  <c:v>94.985113999999996</c:v>
                </c:pt>
                <c:pt idx="8260">
                  <c:v>94.972639999999998</c:v>
                </c:pt>
                <c:pt idx="8261">
                  <c:v>94.967833999999996</c:v>
                </c:pt>
                <c:pt idx="8262">
                  <c:v>94.957393999999994</c:v>
                </c:pt>
                <c:pt idx="8263">
                  <c:v>94.947602000000003</c:v>
                </c:pt>
                <c:pt idx="8264">
                  <c:v>94.935559999999995</c:v>
                </c:pt>
                <c:pt idx="8265">
                  <c:v>94.92944</c:v>
                </c:pt>
                <c:pt idx="8266">
                  <c:v>94.912610000000001</c:v>
                </c:pt>
                <c:pt idx="8267">
                  <c:v>94.908416000000003</c:v>
                </c:pt>
                <c:pt idx="8268">
                  <c:v>94.916876000000002</c:v>
                </c:pt>
                <c:pt idx="8269">
                  <c:v>94.888022000000007</c:v>
                </c:pt>
                <c:pt idx="8270">
                  <c:v>94.878572000000005</c:v>
                </c:pt>
                <c:pt idx="8271">
                  <c:v>94.859995999999995</c:v>
                </c:pt>
                <c:pt idx="8272">
                  <c:v>94.865071999999998</c:v>
                </c:pt>
                <c:pt idx="8273">
                  <c:v>94.869572000000005</c:v>
                </c:pt>
                <c:pt idx="8274">
                  <c:v>94.850852000000003</c:v>
                </c:pt>
                <c:pt idx="8275">
                  <c:v>94.830386000000004</c:v>
                </c:pt>
                <c:pt idx="8276">
                  <c:v>94.825580000000002</c:v>
                </c:pt>
                <c:pt idx="8277">
                  <c:v>94.816507999999999</c:v>
                </c:pt>
                <c:pt idx="8278">
                  <c:v>94.807400000000001</c:v>
                </c:pt>
                <c:pt idx="8279">
                  <c:v>94.808515999999997</c:v>
                </c:pt>
                <c:pt idx="8280">
                  <c:v>94.792460000000005</c:v>
                </c:pt>
                <c:pt idx="8281">
                  <c:v>94.783171999999993</c:v>
                </c:pt>
                <c:pt idx="8282">
                  <c:v>94.782632000000007</c:v>
                </c:pt>
                <c:pt idx="8283">
                  <c:v>94.766378000000003</c:v>
                </c:pt>
                <c:pt idx="8284">
                  <c:v>94.743752000000001</c:v>
                </c:pt>
                <c:pt idx="8285">
                  <c:v>94.737775999999997</c:v>
                </c:pt>
                <c:pt idx="8286">
                  <c:v>94.742671999999999</c:v>
                </c:pt>
                <c:pt idx="8287">
                  <c:v>94.740638000000004</c:v>
                </c:pt>
                <c:pt idx="8288">
                  <c:v>94.727732000000003</c:v>
                </c:pt>
                <c:pt idx="8289">
                  <c:v>94.710614000000007</c:v>
                </c:pt>
                <c:pt idx="8290">
                  <c:v>94.698139999999995</c:v>
                </c:pt>
                <c:pt idx="8291">
                  <c:v>94.703413999999995</c:v>
                </c:pt>
                <c:pt idx="8292">
                  <c:v>94.696448000000004</c:v>
                </c:pt>
                <c:pt idx="8293">
                  <c:v>94.668458000000001</c:v>
                </c:pt>
                <c:pt idx="8294">
                  <c:v>94.663346000000004</c:v>
                </c:pt>
                <c:pt idx="8295">
                  <c:v>94.655659999999997</c:v>
                </c:pt>
                <c:pt idx="8296">
                  <c:v>94.652546000000001</c:v>
                </c:pt>
                <c:pt idx="8297">
                  <c:v>94.646227999999994</c:v>
                </c:pt>
                <c:pt idx="8298">
                  <c:v>94.644013999999999</c:v>
                </c:pt>
                <c:pt idx="8299">
                  <c:v>94.632853999999995</c:v>
                </c:pt>
                <c:pt idx="8300">
                  <c:v>94.607528000000002</c:v>
                </c:pt>
                <c:pt idx="8301">
                  <c:v>94.607600000000005</c:v>
                </c:pt>
                <c:pt idx="8302">
                  <c:v>94.598545999999999</c:v>
                </c:pt>
                <c:pt idx="8303">
                  <c:v>94.593361999999999</c:v>
                </c:pt>
                <c:pt idx="8304">
                  <c:v>94.596224000000007</c:v>
                </c:pt>
                <c:pt idx="8305">
                  <c:v>94.575901999999999</c:v>
                </c:pt>
                <c:pt idx="8306">
                  <c:v>94.558604000000003</c:v>
                </c:pt>
                <c:pt idx="8307">
                  <c:v>94.562420000000003</c:v>
                </c:pt>
                <c:pt idx="8308">
                  <c:v>94.544402000000005</c:v>
                </c:pt>
                <c:pt idx="8309">
                  <c:v>94.540316000000004</c:v>
                </c:pt>
                <c:pt idx="8310">
                  <c:v>94.532756000000006</c:v>
                </c:pt>
                <c:pt idx="8311">
                  <c:v>94.511516</c:v>
                </c:pt>
                <c:pt idx="8312">
                  <c:v>94.502155999999999</c:v>
                </c:pt>
                <c:pt idx="8313">
                  <c:v>94.512110000000007</c:v>
                </c:pt>
                <c:pt idx="8314">
                  <c:v>94.49051</c:v>
                </c:pt>
                <c:pt idx="8315">
                  <c:v>94.482752000000005</c:v>
                </c:pt>
                <c:pt idx="8316">
                  <c:v>94.487971999999999</c:v>
                </c:pt>
                <c:pt idx="8317">
                  <c:v>94.472707999999997</c:v>
                </c:pt>
                <c:pt idx="8318">
                  <c:v>94.472744000000006</c:v>
                </c:pt>
                <c:pt idx="8319">
                  <c:v>94.459838000000005</c:v>
                </c:pt>
                <c:pt idx="8320">
                  <c:v>94.441010000000006</c:v>
                </c:pt>
                <c:pt idx="8321">
                  <c:v>94.427672000000001</c:v>
                </c:pt>
                <c:pt idx="8322">
                  <c:v>94.432783999999998</c:v>
                </c:pt>
                <c:pt idx="8323">
                  <c:v>94.427006000000006</c:v>
                </c:pt>
                <c:pt idx="8324">
                  <c:v>94.405081999999993</c:v>
                </c:pt>
                <c:pt idx="8325">
                  <c:v>94.403210000000001</c:v>
                </c:pt>
                <c:pt idx="8326">
                  <c:v>94.405820000000006</c:v>
                </c:pt>
                <c:pt idx="8327">
                  <c:v>94.396315999999999</c:v>
                </c:pt>
                <c:pt idx="8328">
                  <c:v>94.376893999999993</c:v>
                </c:pt>
                <c:pt idx="8329">
                  <c:v>94.370431999999994</c:v>
                </c:pt>
                <c:pt idx="8330">
                  <c:v>94.352108000000001</c:v>
                </c:pt>
                <c:pt idx="8331">
                  <c:v>94.353296</c:v>
                </c:pt>
                <c:pt idx="8332">
                  <c:v>94.344098000000002</c:v>
                </c:pt>
                <c:pt idx="8333">
                  <c:v>94.328366000000003</c:v>
                </c:pt>
                <c:pt idx="8334">
                  <c:v>94.324712000000005</c:v>
                </c:pt>
                <c:pt idx="8335">
                  <c:v>94.327268000000004</c:v>
                </c:pt>
                <c:pt idx="8336">
                  <c:v>94.321759999999998</c:v>
                </c:pt>
                <c:pt idx="8337">
                  <c:v>94.313552000000001</c:v>
                </c:pt>
                <c:pt idx="8338">
                  <c:v>94.289900000000003</c:v>
                </c:pt>
                <c:pt idx="8339">
                  <c:v>94.278272000000001</c:v>
                </c:pt>
                <c:pt idx="8340">
                  <c:v>94.267039999999994</c:v>
                </c:pt>
                <c:pt idx="8341">
                  <c:v>94.269469999999998</c:v>
                </c:pt>
                <c:pt idx="8342">
                  <c:v>94.264195999999998</c:v>
                </c:pt>
                <c:pt idx="8343">
                  <c:v>94.246123999999995</c:v>
                </c:pt>
                <c:pt idx="8344">
                  <c:v>94.246520000000004</c:v>
                </c:pt>
                <c:pt idx="8345">
                  <c:v>94.234189999999998</c:v>
                </c:pt>
                <c:pt idx="8346">
                  <c:v>94.216532000000001</c:v>
                </c:pt>
                <c:pt idx="8347">
                  <c:v>94.211635999999999</c:v>
                </c:pt>
                <c:pt idx="8348">
                  <c:v>94.200565999999995</c:v>
                </c:pt>
                <c:pt idx="8349">
                  <c:v>94.196318000000005</c:v>
                </c:pt>
                <c:pt idx="8350">
                  <c:v>94.185283999999996</c:v>
                </c:pt>
                <c:pt idx="8351">
                  <c:v>94.164584000000005</c:v>
                </c:pt>
                <c:pt idx="8352">
                  <c:v>94.167428000000001</c:v>
                </c:pt>
                <c:pt idx="8353">
                  <c:v>94.175618</c:v>
                </c:pt>
                <c:pt idx="8354">
                  <c:v>94.160749999999993</c:v>
                </c:pt>
                <c:pt idx="8355">
                  <c:v>94.141490000000005</c:v>
                </c:pt>
                <c:pt idx="8356">
                  <c:v>94.122860000000003</c:v>
                </c:pt>
                <c:pt idx="8357">
                  <c:v>94.130420000000001</c:v>
                </c:pt>
                <c:pt idx="8358">
                  <c:v>94.130672000000004</c:v>
                </c:pt>
                <c:pt idx="8359">
                  <c:v>94.110314000000002</c:v>
                </c:pt>
                <c:pt idx="8360">
                  <c:v>94.109666000000004</c:v>
                </c:pt>
                <c:pt idx="8361">
                  <c:v>94.104607999999999</c:v>
                </c:pt>
                <c:pt idx="8362">
                  <c:v>94.095212000000004</c:v>
                </c:pt>
                <c:pt idx="8363">
                  <c:v>94.087292000000005</c:v>
                </c:pt>
                <c:pt idx="8364">
                  <c:v>94.074314000000001</c:v>
                </c:pt>
                <c:pt idx="8365">
                  <c:v>94.060742000000005</c:v>
                </c:pt>
                <c:pt idx="8366">
                  <c:v>94.045658000000003</c:v>
                </c:pt>
                <c:pt idx="8367">
                  <c:v>94.040384000000003</c:v>
                </c:pt>
                <c:pt idx="8368">
                  <c:v>94.045603999999997</c:v>
                </c:pt>
                <c:pt idx="8369">
                  <c:v>94.044163999999995</c:v>
                </c:pt>
                <c:pt idx="8370">
                  <c:v>94.022366000000005</c:v>
                </c:pt>
                <c:pt idx="8371">
                  <c:v>94.034533999999994</c:v>
                </c:pt>
                <c:pt idx="8372">
                  <c:v>94.024075999999994</c:v>
                </c:pt>
                <c:pt idx="8373">
                  <c:v>93.987086000000005</c:v>
                </c:pt>
                <c:pt idx="8374">
                  <c:v>93.975656000000001</c:v>
                </c:pt>
                <c:pt idx="8375">
                  <c:v>93.986491999999998</c:v>
                </c:pt>
                <c:pt idx="8376">
                  <c:v>93.992990000000006</c:v>
                </c:pt>
                <c:pt idx="8377">
                  <c:v>93.955532000000005</c:v>
                </c:pt>
                <c:pt idx="8378">
                  <c:v>93.941239999999993</c:v>
                </c:pt>
                <c:pt idx="8379">
                  <c:v>93.947882000000007</c:v>
                </c:pt>
                <c:pt idx="8380">
                  <c:v>93.942338000000007</c:v>
                </c:pt>
                <c:pt idx="8381">
                  <c:v>93.935012</c:v>
                </c:pt>
                <c:pt idx="8382">
                  <c:v>93.923581999999996</c:v>
                </c:pt>
                <c:pt idx="8383">
                  <c:v>93.909847999999997</c:v>
                </c:pt>
                <c:pt idx="8384">
                  <c:v>93.899407999999994</c:v>
                </c:pt>
                <c:pt idx="8385">
                  <c:v>93.897608000000005</c:v>
                </c:pt>
                <c:pt idx="8386">
                  <c:v>93.884504000000007</c:v>
                </c:pt>
                <c:pt idx="8387">
                  <c:v>93.877700000000004</c:v>
                </c:pt>
                <c:pt idx="8388">
                  <c:v>93.866755999999995</c:v>
                </c:pt>
                <c:pt idx="8389">
                  <c:v>93.860095999999999</c:v>
                </c:pt>
                <c:pt idx="8390">
                  <c:v>93.859285999999997</c:v>
                </c:pt>
                <c:pt idx="8391">
                  <c:v>93.862219999999994</c:v>
                </c:pt>
                <c:pt idx="8392">
                  <c:v>93.835616000000002</c:v>
                </c:pt>
                <c:pt idx="8393">
                  <c:v>93.835418000000004</c:v>
                </c:pt>
                <c:pt idx="8394">
                  <c:v>93.840205999999995</c:v>
                </c:pt>
                <c:pt idx="8395">
                  <c:v>93.827119999999994</c:v>
                </c:pt>
                <c:pt idx="8396">
                  <c:v>93.805322000000004</c:v>
                </c:pt>
                <c:pt idx="8397">
                  <c:v>93.796970000000002</c:v>
                </c:pt>
                <c:pt idx="8398">
                  <c:v>93.783758000000006</c:v>
                </c:pt>
                <c:pt idx="8399">
                  <c:v>93.782858000000004</c:v>
                </c:pt>
                <c:pt idx="8400">
                  <c:v>93.768889999999999</c:v>
                </c:pt>
                <c:pt idx="8401">
                  <c:v>93.765758000000005</c:v>
                </c:pt>
                <c:pt idx="8402">
                  <c:v>93.749431999999999</c:v>
                </c:pt>
                <c:pt idx="8403">
                  <c:v>93.768116000000006</c:v>
                </c:pt>
                <c:pt idx="8404">
                  <c:v>93.755786000000001</c:v>
                </c:pt>
                <c:pt idx="8405">
                  <c:v>93.736040000000003</c:v>
                </c:pt>
                <c:pt idx="8406">
                  <c:v>93.722378000000006</c:v>
                </c:pt>
                <c:pt idx="8407">
                  <c:v>93.709057999999999</c:v>
                </c:pt>
                <c:pt idx="8408">
                  <c:v>93.718850000000003</c:v>
                </c:pt>
                <c:pt idx="8409">
                  <c:v>93.701533999999995</c:v>
                </c:pt>
                <c:pt idx="8410">
                  <c:v>93.694946000000002</c:v>
                </c:pt>
                <c:pt idx="8411">
                  <c:v>93.690085999999994</c:v>
                </c:pt>
                <c:pt idx="8412">
                  <c:v>93.682184000000007</c:v>
                </c:pt>
                <c:pt idx="8413">
                  <c:v>93.686269999999993</c:v>
                </c:pt>
                <c:pt idx="8414">
                  <c:v>93.665372000000005</c:v>
                </c:pt>
                <c:pt idx="8415">
                  <c:v>93.649730000000005</c:v>
                </c:pt>
                <c:pt idx="8416">
                  <c:v>93.651241999999996</c:v>
                </c:pt>
                <c:pt idx="8417">
                  <c:v>93.660079999999994</c:v>
                </c:pt>
                <c:pt idx="8418">
                  <c:v>93.654122000000001</c:v>
                </c:pt>
                <c:pt idx="8419">
                  <c:v>93.634304</c:v>
                </c:pt>
                <c:pt idx="8420">
                  <c:v>93.612253999999993</c:v>
                </c:pt>
                <c:pt idx="8421">
                  <c:v>93.600697999999994</c:v>
                </c:pt>
                <c:pt idx="8422">
                  <c:v>93.597368000000003</c:v>
                </c:pt>
                <c:pt idx="8423">
                  <c:v>93.590509999999995</c:v>
                </c:pt>
                <c:pt idx="8424">
                  <c:v>93.581041999999997</c:v>
                </c:pt>
                <c:pt idx="8425">
                  <c:v>93.573086000000004</c:v>
                </c:pt>
                <c:pt idx="8426">
                  <c:v>93.577082000000004</c:v>
                </c:pt>
                <c:pt idx="8427">
                  <c:v>93.575137999999995</c:v>
                </c:pt>
                <c:pt idx="8428">
                  <c:v>93.556111999999999</c:v>
                </c:pt>
                <c:pt idx="8429">
                  <c:v>93.540235999999993</c:v>
                </c:pt>
                <c:pt idx="8430">
                  <c:v>93.537121999999997</c:v>
                </c:pt>
                <c:pt idx="8431">
                  <c:v>93.545491999999996</c:v>
                </c:pt>
                <c:pt idx="8432">
                  <c:v>93.530714000000003</c:v>
                </c:pt>
                <c:pt idx="8433">
                  <c:v>93.507980000000003</c:v>
                </c:pt>
                <c:pt idx="8434">
                  <c:v>93.51482</c:v>
                </c:pt>
                <c:pt idx="8435">
                  <c:v>93.511309999999995</c:v>
                </c:pt>
                <c:pt idx="8436">
                  <c:v>93.509816000000001</c:v>
                </c:pt>
                <c:pt idx="8437">
                  <c:v>93.479287999999997</c:v>
                </c:pt>
                <c:pt idx="8438">
                  <c:v>93.462764000000007</c:v>
                </c:pt>
                <c:pt idx="8439">
                  <c:v>93.469082</c:v>
                </c:pt>
                <c:pt idx="8440">
                  <c:v>93.467318000000006</c:v>
                </c:pt>
                <c:pt idx="8441">
                  <c:v>93.468992</c:v>
                </c:pt>
                <c:pt idx="8442">
                  <c:v>93.440839999999994</c:v>
                </c:pt>
                <c:pt idx="8443">
                  <c:v>93.429841999999994</c:v>
                </c:pt>
                <c:pt idx="8444">
                  <c:v>93.422876000000002</c:v>
                </c:pt>
                <c:pt idx="8445">
                  <c:v>93.410510000000002</c:v>
                </c:pt>
                <c:pt idx="8446">
                  <c:v>93.401275999999996</c:v>
                </c:pt>
                <c:pt idx="8447">
                  <c:v>93.403381999999993</c:v>
                </c:pt>
                <c:pt idx="8448">
                  <c:v>93.386840000000007</c:v>
                </c:pt>
                <c:pt idx="8449">
                  <c:v>93.389486000000005</c:v>
                </c:pt>
                <c:pt idx="8450">
                  <c:v>93.376705999999999</c:v>
                </c:pt>
                <c:pt idx="8451">
                  <c:v>93.367580000000004</c:v>
                </c:pt>
                <c:pt idx="8452">
                  <c:v>93.370568000000006</c:v>
                </c:pt>
                <c:pt idx="8453">
                  <c:v>93.364555999999993</c:v>
                </c:pt>
                <c:pt idx="8454">
                  <c:v>93.345547999999994</c:v>
                </c:pt>
                <c:pt idx="8455">
                  <c:v>93.333938000000003</c:v>
                </c:pt>
                <c:pt idx="8456">
                  <c:v>93.334621999999996</c:v>
                </c:pt>
                <c:pt idx="8457">
                  <c:v>93.33878</c:v>
                </c:pt>
                <c:pt idx="8458">
                  <c:v>93.312302000000003</c:v>
                </c:pt>
                <c:pt idx="8459">
                  <c:v>93.304813999999993</c:v>
                </c:pt>
                <c:pt idx="8460">
                  <c:v>93.298406</c:v>
                </c:pt>
                <c:pt idx="8461">
                  <c:v>93.306883999999997</c:v>
                </c:pt>
                <c:pt idx="8462">
                  <c:v>93.284402</c:v>
                </c:pt>
                <c:pt idx="8463">
                  <c:v>93.284437999999994</c:v>
                </c:pt>
                <c:pt idx="8464">
                  <c:v>93.274448000000007</c:v>
                </c:pt>
                <c:pt idx="8465">
                  <c:v>93.256988000000007</c:v>
                </c:pt>
                <c:pt idx="8466">
                  <c:v>93.257437999999993</c:v>
                </c:pt>
                <c:pt idx="8467">
                  <c:v>93.247159999999994</c:v>
                </c:pt>
                <c:pt idx="8468">
                  <c:v>93.243037999999999</c:v>
                </c:pt>
                <c:pt idx="8469">
                  <c:v>93.238159999999993</c:v>
                </c:pt>
                <c:pt idx="8470">
                  <c:v>93.23312</c:v>
                </c:pt>
                <c:pt idx="8471">
                  <c:v>93.223832000000002</c:v>
                </c:pt>
                <c:pt idx="8472">
                  <c:v>93.199280000000002</c:v>
                </c:pt>
                <c:pt idx="8473">
                  <c:v>93.181783999999993</c:v>
                </c:pt>
                <c:pt idx="8474">
                  <c:v>93.200755999999998</c:v>
                </c:pt>
                <c:pt idx="8475">
                  <c:v>93.188947999999996</c:v>
                </c:pt>
                <c:pt idx="8476">
                  <c:v>93.171019999999999</c:v>
                </c:pt>
                <c:pt idx="8477">
                  <c:v>93.166988000000003</c:v>
                </c:pt>
                <c:pt idx="8478">
                  <c:v>93.155252000000004</c:v>
                </c:pt>
                <c:pt idx="8479">
                  <c:v>93.156025999999997</c:v>
                </c:pt>
                <c:pt idx="8480">
                  <c:v>93.154622000000003</c:v>
                </c:pt>
                <c:pt idx="8481">
                  <c:v>93.143786000000006</c:v>
                </c:pt>
                <c:pt idx="8482">
                  <c:v>93.121520000000004</c:v>
                </c:pt>
                <c:pt idx="8483">
                  <c:v>93.117236000000005</c:v>
                </c:pt>
                <c:pt idx="8484">
                  <c:v>93.117362</c:v>
                </c:pt>
                <c:pt idx="8485">
                  <c:v>93.108271999999999</c:v>
                </c:pt>
                <c:pt idx="8486">
                  <c:v>93.101917999999998</c:v>
                </c:pt>
                <c:pt idx="8487">
                  <c:v>93.098876000000004</c:v>
                </c:pt>
                <c:pt idx="8488">
                  <c:v>93.089029999999994</c:v>
                </c:pt>
                <c:pt idx="8489">
                  <c:v>93.083234000000004</c:v>
                </c:pt>
                <c:pt idx="8490">
                  <c:v>93.074575999999993</c:v>
                </c:pt>
                <c:pt idx="8491">
                  <c:v>93.055009999999996</c:v>
                </c:pt>
                <c:pt idx="8492">
                  <c:v>93.054001999999997</c:v>
                </c:pt>
                <c:pt idx="8493">
                  <c:v>93.047989999999999</c:v>
                </c:pt>
                <c:pt idx="8494">
                  <c:v>93.027506000000002</c:v>
                </c:pt>
                <c:pt idx="8495">
                  <c:v>93.017678000000004</c:v>
                </c:pt>
                <c:pt idx="8496">
                  <c:v>93.013285999999994</c:v>
                </c:pt>
                <c:pt idx="8497">
                  <c:v>93.002018000000007</c:v>
                </c:pt>
                <c:pt idx="8498">
                  <c:v>92.995016000000007</c:v>
                </c:pt>
                <c:pt idx="8499">
                  <c:v>92.996905999999996</c:v>
                </c:pt>
                <c:pt idx="8500">
                  <c:v>92.984791999999999</c:v>
                </c:pt>
                <c:pt idx="8501">
                  <c:v>92.983838000000006</c:v>
                </c:pt>
                <c:pt idx="8502">
                  <c:v>92.981858000000003</c:v>
                </c:pt>
                <c:pt idx="8503">
                  <c:v>92.972155999999998</c:v>
                </c:pt>
                <c:pt idx="8504">
                  <c:v>92.956171999999995</c:v>
                </c:pt>
                <c:pt idx="8505">
                  <c:v>92.956873999999999</c:v>
                </c:pt>
                <c:pt idx="8506">
                  <c:v>92.956801999999996</c:v>
                </c:pt>
                <c:pt idx="8507">
                  <c:v>92.938621999999995</c:v>
                </c:pt>
                <c:pt idx="8508">
                  <c:v>92.919362000000007</c:v>
                </c:pt>
                <c:pt idx="8509">
                  <c:v>92.900533999999993</c:v>
                </c:pt>
                <c:pt idx="8510">
                  <c:v>92.905826000000005</c:v>
                </c:pt>
                <c:pt idx="8511">
                  <c:v>92.889805999999993</c:v>
                </c:pt>
                <c:pt idx="8512">
                  <c:v>92.886458000000005</c:v>
                </c:pt>
                <c:pt idx="8513">
                  <c:v>92.878718000000006</c:v>
                </c:pt>
                <c:pt idx="8514">
                  <c:v>92.886116000000001</c:v>
                </c:pt>
                <c:pt idx="8515">
                  <c:v>92.876630000000006</c:v>
                </c:pt>
                <c:pt idx="8516">
                  <c:v>92.866315999999998</c:v>
                </c:pt>
                <c:pt idx="8517">
                  <c:v>92.856092000000004</c:v>
                </c:pt>
                <c:pt idx="8518">
                  <c:v>92.843419999999995</c:v>
                </c:pt>
                <c:pt idx="8519">
                  <c:v>92.839892000000006</c:v>
                </c:pt>
                <c:pt idx="8520">
                  <c:v>92.833051999999995</c:v>
                </c:pt>
                <c:pt idx="8521">
                  <c:v>92.816996000000003</c:v>
                </c:pt>
                <c:pt idx="8522">
                  <c:v>92.814818000000002</c:v>
                </c:pt>
                <c:pt idx="8523">
                  <c:v>92.816113999999999</c:v>
                </c:pt>
                <c:pt idx="8524">
                  <c:v>92.812135999999995</c:v>
                </c:pt>
                <c:pt idx="8525">
                  <c:v>92.819659999999999</c:v>
                </c:pt>
                <c:pt idx="8526">
                  <c:v>92.790248000000005</c:v>
                </c:pt>
                <c:pt idx="8527">
                  <c:v>92.770970000000005</c:v>
                </c:pt>
                <c:pt idx="8528">
                  <c:v>92.765929999999997</c:v>
                </c:pt>
                <c:pt idx="8529">
                  <c:v>92.763121999999996</c:v>
                </c:pt>
                <c:pt idx="8530">
                  <c:v>92.767334000000005</c:v>
                </c:pt>
                <c:pt idx="8531">
                  <c:v>92.764886000000004</c:v>
                </c:pt>
                <c:pt idx="8532">
                  <c:v>92.759360000000001</c:v>
                </c:pt>
                <c:pt idx="8533">
                  <c:v>92.755976000000004</c:v>
                </c:pt>
                <c:pt idx="8534">
                  <c:v>92.739704000000003</c:v>
                </c:pt>
                <c:pt idx="8535">
                  <c:v>92.726438000000002</c:v>
                </c:pt>
                <c:pt idx="8536">
                  <c:v>92.703956000000005</c:v>
                </c:pt>
                <c:pt idx="8537">
                  <c:v>92.714737999999997</c:v>
                </c:pt>
                <c:pt idx="8538">
                  <c:v>92.714342000000002</c:v>
                </c:pt>
                <c:pt idx="8539">
                  <c:v>92.693083999999999</c:v>
                </c:pt>
                <c:pt idx="8540">
                  <c:v>92.674166</c:v>
                </c:pt>
                <c:pt idx="8541">
                  <c:v>92.670295999999993</c:v>
                </c:pt>
                <c:pt idx="8542">
                  <c:v>92.668009999999995</c:v>
                </c:pt>
                <c:pt idx="8543">
                  <c:v>92.647993999999997</c:v>
                </c:pt>
                <c:pt idx="8544">
                  <c:v>92.647201999999993</c:v>
                </c:pt>
                <c:pt idx="8545">
                  <c:v>92.631596000000002</c:v>
                </c:pt>
                <c:pt idx="8546">
                  <c:v>92.632639999999995</c:v>
                </c:pt>
                <c:pt idx="8547">
                  <c:v>92.620652000000007</c:v>
                </c:pt>
                <c:pt idx="8548">
                  <c:v>92.623784000000001</c:v>
                </c:pt>
                <c:pt idx="8549">
                  <c:v>92.601625999999996</c:v>
                </c:pt>
                <c:pt idx="8550">
                  <c:v>92.607764000000003</c:v>
                </c:pt>
                <c:pt idx="8551">
                  <c:v>92.601302000000004</c:v>
                </c:pt>
                <c:pt idx="8552">
                  <c:v>92.581196000000006</c:v>
                </c:pt>
                <c:pt idx="8553">
                  <c:v>92.577380000000005</c:v>
                </c:pt>
                <c:pt idx="8554">
                  <c:v>92.562764000000001</c:v>
                </c:pt>
                <c:pt idx="8555">
                  <c:v>92.554682</c:v>
                </c:pt>
                <c:pt idx="8556">
                  <c:v>92.550523999999996</c:v>
                </c:pt>
                <c:pt idx="8557">
                  <c:v>92.546654000000004</c:v>
                </c:pt>
                <c:pt idx="8558">
                  <c:v>92.532325999999998</c:v>
                </c:pt>
                <c:pt idx="8559">
                  <c:v>92.522300000000001</c:v>
                </c:pt>
                <c:pt idx="8560">
                  <c:v>92.519077999999993</c:v>
                </c:pt>
                <c:pt idx="8561">
                  <c:v>92.520859999999999</c:v>
                </c:pt>
                <c:pt idx="8562">
                  <c:v>92.500376000000003</c:v>
                </c:pt>
                <c:pt idx="8563">
                  <c:v>92.499061999999995</c:v>
                </c:pt>
                <c:pt idx="8564">
                  <c:v>92.481890000000007</c:v>
                </c:pt>
                <c:pt idx="8565">
                  <c:v>92.478757999999999</c:v>
                </c:pt>
                <c:pt idx="8566">
                  <c:v>92.483239999999995</c:v>
                </c:pt>
                <c:pt idx="8567">
                  <c:v>92.465744000000001</c:v>
                </c:pt>
                <c:pt idx="8568">
                  <c:v>92.462773999999996</c:v>
                </c:pt>
                <c:pt idx="8569">
                  <c:v>92.461963999999995</c:v>
                </c:pt>
                <c:pt idx="8570">
                  <c:v>92.453522000000007</c:v>
                </c:pt>
                <c:pt idx="8571">
                  <c:v>92.445403999999996</c:v>
                </c:pt>
                <c:pt idx="8572">
                  <c:v>92.435432000000006</c:v>
                </c:pt>
                <c:pt idx="8573">
                  <c:v>92.424722000000003</c:v>
                </c:pt>
                <c:pt idx="8574">
                  <c:v>92.423822000000001</c:v>
                </c:pt>
                <c:pt idx="8575">
                  <c:v>92.417630000000003</c:v>
                </c:pt>
                <c:pt idx="8576">
                  <c:v>92.401970000000006</c:v>
                </c:pt>
                <c:pt idx="8577">
                  <c:v>92.399630000000002</c:v>
                </c:pt>
                <c:pt idx="8578">
                  <c:v>92.387156000000004</c:v>
                </c:pt>
                <c:pt idx="8579">
                  <c:v>92.380082000000002</c:v>
                </c:pt>
                <c:pt idx="8580">
                  <c:v>92.358788000000004</c:v>
                </c:pt>
                <c:pt idx="8581">
                  <c:v>92.346277999999998</c:v>
                </c:pt>
                <c:pt idx="8582">
                  <c:v>92.356915999999998</c:v>
                </c:pt>
                <c:pt idx="8583">
                  <c:v>92.371009999999998</c:v>
                </c:pt>
                <c:pt idx="8584">
                  <c:v>92.361776000000006</c:v>
                </c:pt>
                <c:pt idx="8585">
                  <c:v>92.343074000000001</c:v>
                </c:pt>
                <c:pt idx="8586">
                  <c:v>92.319727999999998</c:v>
                </c:pt>
                <c:pt idx="8587">
                  <c:v>92.321185999999997</c:v>
                </c:pt>
                <c:pt idx="8588">
                  <c:v>92.323418000000004</c:v>
                </c:pt>
                <c:pt idx="8589">
                  <c:v>92.305418000000003</c:v>
                </c:pt>
                <c:pt idx="8590">
                  <c:v>92.291342</c:v>
                </c:pt>
                <c:pt idx="8591">
                  <c:v>92.287453999999997</c:v>
                </c:pt>
                <c:pt idx="8592">
                  <c:v>92.290676000000005</c:v>
                </c:pt>
                <c:pt idx="8593">
                  <c:v>92.278633999999997</c:v>
                </c:pt>
                <c:pt idx="8594">
                  <c:v>92.253073999999998</c:v>
                </c:pt>
                <c:pt idx="8595">
                  <c:v>92.265349999999998</c:v>
                </c:pt>
                <c:pt idx="8596">
                  <c:v>92.267420000000001</c:v>
                </c:pt>
                <c:pt idx="8597">
                  <c:v>92.263784000000001</c:v>
                </c:pt>
                <c:pt idx="8598">
                  <c:v>92.240762000000004</c:v>
                </c:pt>
                <c:pt idx="8599">
                  <c:v>92.222977999999998</c:v>
                </c:pt>
                <c:pt idx="8600">
                  <c:v>92.218171999999996</c:v>
                </c:pt>
                <c:pt idx="8601">
                  <c:v>92.210684000000001</c:v>
                </c:pt>
                <c:pt idx="8602">
                  <c:v>92.195204000000004</c:v>
                </c:pt>
                <c:pt idx="8603">
                  <c:v>92.198245999999997</c:v>
                </c:pt>
                <c:pt idx="8604">
                  <c:v>92.186834000000005</c:v>
                </c:pt>
                <c:pt idx="8605">
                  <c:v>92.195707999999996</c:v>
                </c:pt>
                <c:pt idx="8606">
                  <c:v>92.186077999999995</c:v>
                </c:pt>
                <c:pt idx="8607">
                  <c:v>92.188525999999996</c:v>
                </c:pt>
                <c:pt idx="8608">
                  <c:v>92.167897999999994</c:v>
                </c:pt>
                <c:pt idx="8609">
                  <c:v>92.152760000000001</c:v>
                </c:pt>
                <c:pt idx="8610">
                  <c:v>92.156216000000001</c:v>
                </c:pt>
                <c:pt idx="8611">
                  <c:v>92.141636000000005</c:v>
                </c:pt>
                <c:pt idx="8612">
                  <c:v>92.130241999999996</c:v>
                </c:pt>
                <c:pt idx="8613">
                  <c:v>92.111720000000005</c:v>
                </c:pt>
                <c:pt idx="8614">
                  <c:v>92.120180000000005</c:v>
                </c:pt>
                <c:pt idx="8615">
                  <c:v>92.099462000000003</c:v>
                </c:pt>
                <c:pt idx="8616">
                  <c:v>92.096744000000001</c:v>
                </c:pt>
                <c:pt idx="8617">
                  <c:v>92.088517999999993</c:v>
                </c:pt>
                <c:pt idx="8618">
                  <c:v>92.087131999999997</c:v>
                </c:pt>
                <c:pt idx="8619">
                  <c:v>92.081389999999999</c:v>
                </c:pt>
                <c:pt idx="8620">
                  <c:v>92.067170000000004</c:v>
                </c:pt>
                <c:pt idx="8621">
                  <c:v>92.072965999999994</c:v>
                </c:pt>
                <c:pt idx="8622">
                  <c:v>92.077628000000004</c:v>
                </c:pt>
                <c:pt idx="8623">
                  <c:v>92.058098000000001</c:v>
                </c:pt>
                <c:pt idx="8624">
                  <c:v>92.048468</c:v>
                </c:pt>
                <c:pt idx="8625">
                  <c:v>92.032285999999999</c:v>
                </c:pt>
                <c:pt idx="8626">
                  <c:v>92.023970000000006</c:v>
                </c:pt>
                <c:pt idx="8627">
                  <c:v>92.026814000000002</c:v>
                </c:pt>
                <c:pt idx="8628">
                  <c:v>92.023700000000005</c:v>
                </c:pt>
                <c:pt idx="8629">
                  <c:v>92.016409999999993</c:v>
                </c:pt>
                <c:pt idx="8630">
                  <c:v>92.003540000000001</c:v>
                </c:pt>
                <c:pt idx="8631">
                  <c:v>91.996861999999993</c:v>
                </c:pt>
                <c:pt idx="8632">
                  <c:v>91.991138000000007</c:v>
                </c:pt>
                <c:pt idx="8633">
                  <c:v>91.982624000000001</c:v>
                </c:pt>
                <c:pt idx="8634">
                  <c:v>91.971931999999995</c:v>
                </c:pt>
                <c:pt idx="8635">
                  <c:v>91.963328000000004</c:v>
                </c:pt>
                <c:pt idx="8636">
                  <c:v>91.955426000000003</c:v>
                </c:pt>
                <c:pt idx="8637">
                  <c:v>91.956776000000005</c:v>
                </c:pt>
                <c:pt idx="8638">
                  <c:v>91.956218000000007</c:v>
                </c:pt>
                <c:pt idx="8639">
                  <c:v>91.921028000000007</c:v>
                </c:pt>
                <c:pt idx="8640">
                  <c:v>91.926698000000002</c:v>
                </c:pt>
                <c:pt idx="8641">
                  <c:v>91.92407</c:v>
                </c:pt>
                <c:pt idx="8642">
                  <c:v>91.919371999999996</c:v>
                </c:pt>
                <c:pt idx="8643">
                  <c:v>91.904612</c:v>
                </c:pt>
                <c:pt idx="8644">
                  <c:v>91.906790000000001</c:v>
                </c:pt>
                <c:pt idx="8645">
                  <c:v>91.882688000000002</c:v>
                </c:pt>
                <c:pt idx="8646">
                  <c:v>91.895179999999996</c:v>
                </c:pt>
                <c:pt idx="8647">
                  <c:v>91.889437999999998</c:v>
                </c:pt>
                <c:pt idx="8648">
                  <c:v>91.872535999999997</c:v>
                </c:pt>
                <c:pt idx="8649">
                  <c:v>91.863373999999993</c:v>
                </c:pt>
                <c:pt idx="8650">
                  <c:v>91.860854000000003</c:v>
                </c:pt>
                <c:pt idx="8651">
                  <c:v>91.865101999999993</c:v>
                </c:pt>
                <c:pt idx="8652">
                  <c:v>91.853815999999995</c:v>
                </c:pt>
                <c:pt idx="8653">
                  <c:v>91.835024000000004</c:v>
                </c:pt>
                <c:pt idx="8654">
                  <c:v>91.847930000000005</c:v>
                </c:pt>
                <c:pt idx="8655">
                  <c:v>91.836734000000007</c:v>
                </c:pt>
                <c:pt idx="8656">
                  <c:v>91.818895999999995</c:v>
                </c:pt>
                <c:pt idx="8657">
                  <c:v>91.805413999999999</c:v>
                </c:pt>
                <c:pt idx="8658">
                  <c:v>91.786711999999994</c:v>
                </c:pt>
                <c:pt idx="8659">
                  <c:v>91.779206000000002</c:v>
                </c:pt>
                <c:pt idx="8660">
                  <c:v>91.795478000000003</c:v>
                </c:pt>
                <c:pt idx="8661">
                  <c:v>91.802623999999994</c:v>
                </c:pt>
                <c:pt idx="8662">
                  <c:v>91.778018000000003</c:v>
                </c:pt>
                <c:pt idx="8663">
                  <c:v>91.765507999999997</c:v>
                </c:pt>
                <c:pt idx="8664">
                  <c:v>91.762736000000004</c:v>
                </c:pt>
                <c:pt idx="8665">
                  <c:v>91.779601999999997</c:v>
                </c:pt>
                <c:pt idx="8666">
                  <c:v>91.761026000000001</c:v>
                </c:pt>
                <c:pt idx="8667">
                  <c:v>91.746392</c:v>
                </c:pt>
                <c:pt idx="8668">
                  <c:v>91.734080000000006</c:v>
                </c:pt>
                <c:pt idx="8669">
                  <c:v>91.719157999999993</c:v>
                </c:pt>
                <c:pt idx="8670">
                  <c:v>91.719139999999996</c:v>
                </c:pt>
                <c:pt idx="8671">
                  <c:v>91.701589999999996</c:v>
                </c:pt>
                <c:pt idx="8672">
                  <c:v>91.700689999999994</c:v>
                </c:pt>
                <c:pt idx="8673">
                  <c:v>91.699808000000004</c:v>
                </c:pt>
                <c:pt idx="8674">
                  <c:v>91.702886000000007</c:v>
                </c:pt>
                <c:pt idx="8675">
                  <c:v>91.685534000000004</c:v>
                </c:pt>
                <c:pt idx="8676">
                  <c:v>91.674049999999994</c:v>
                </c:pt>
                <c:pt idx="8677">
                  <c:v>91.678297999999998</c:v>
                </c:pt>
                <c:pt idx="8678">
                  <c:v>91.672988000000004</c:v>
                </c:pt>
                <c:pt idx="8679">
                  <c:v>91.655779999999993</c:v>
                </c:pt>
                <c:pt idx="8680">
                  <c:v>91.646240000000006</c:v>
                </c:pt>
                <c:pt idx="8681">
                  <c:v>91.637240000000006</c:v>
                </c:pt>
                <c:pt idx="8682">
                  <c:v>91.624279999999999</c:v>
                </c:pt>
                <c:pt idx="8683">
                  <c:v>91.616720000000001</c:v>
                </c:pt>
                <c:pt idx="8684">
                  <c:v>91.603363999999999</c:v>
                </c:pt>
                <c:pt idx="8685">
                  <c:v>91.591375999999997</c:v>
                </c:pt>
                <c:pt idx="8686">
                  <c:v>91.604857999999993</c:v>
                </c:pt>
                <c:pt idx="8687">
                  <c:v>91.596271999999999</c:v>
                </c:pt>
                <c:pt idx="8688">
                  <c:v>91.584140000000005</c:v>
                </c:pt>
                <c:pt idx="8689">
                  <c:v>91.576778000000004</c:v>
                </c:pt>
                <c:pt idx="8690">
                  <c:v>91.573592000000005</c:v>
                </c:pt>
                <c:pt idx="8691">
                  <c:v>91.569559999999996</c:v>
                </c:pt>
                <c:pt idx="8692">
                  <c:v>91.557788000000002</c:v>
                </c:pt>
                <c:pt idx="8693">
                  <c:v>91.555285999999995</c:v>
                </c:pt>
                <c:pt idx="8694">
                  <c:v>91.546177999999998</c:v>
                </c:pt>
                <c:pt idx="8695">
                  <c:v>91.534406000000004</c:v>
                </c:pt>
                <c:pt idx="8696">
                  <c:v>91.517107999999993</c:v>
                </c:pt>
                <c:pt idx="8697">
                  <c:v>91.524289999999993</c:v>
                </c:pt>
                <c:pt idx="8698">
                  <c:v>91.509872000000001</c:v>
                </c:pt>
                <c:pt idx="8699">
                  <c:v>91.501375999999993</c:v>
                </c:pt>
                <c:pt idx="8700">
                  <c:v>91.506578000000005</c:v>
                </c:pt>
                <c:pt idx="8701">
                  <c:v>91.519592000000003</c:v>
                </c:pt>
                <c:pt idx="8702">
                  <c:v>91.486165999999997</c:v>
                </c:pt>
                <c:pt idx="8703">
                  <c:v>91.482007999999993</c:v>
                </c:pt>
                <c:pt idx="8704">
                  <c:v>91.481701999999999</c:v>
                </c:pt>
                <c:pt idx="8705">
                  <c:v>91.47578</c:v>
                </c:pt>
                <c:pt idx="8706">
                  <c:v>91.451695999999998</c:v>
                </c:pt>
                <c:pt idx="8707">
                  <c:v>91.447682</c:v>
                </c:pt>
                <c:pt idx="8708">
                  <c:v>91.453766000000002</c:v>
                </c:pt>
                <c:pt idx="8709">
                  <c:v>91.444171999999995</c:v>
                </c:pt>
                <c:pt idx="8710">
                  <c:v>91.452830000000006</c:v>
                </c:pt>
                <c:pt idx="8711">
                  <c:v>91.438412</c:v>
                </c:pt>
                <c:pt idx="8712">
                  <c:v>91.428818000000007</c:v>
                </c:pt>
                <c:pt idx="8713">
                  <c:v>91.420249999999996</c:v>
                </c:pt>
                <c:pt idx="8714">
                  <c:v>91.403329999999997</c:v>
                </c:pt>
                <c:pt idx="8715">
                  <c:v>91.396435999999994</c:v>
                </c:pt>
                <c:pt idx="8716">
                  <c:v>91.366969999999995</c:v>
                </c:pt>
                <c:pt idx="8717">
                  <c:v>91.384969999999996</c:v>
                </c:pt>
                <c:pt idx="8718">
                  <c:v>91.379695999999996</c:v>
                </c:pt>
                <c:pt idx="8719">
                  <c:v>91.364071999999993</c:v>
                </c:pt>
                <c:pt idx="8720">
                  <c:v>91.353055999999995</c:v>
                </c:pt>
                <c:pt idx="8721">
                  <c:v>91.357358000000005</c:v>
                </c:pt>
                <c:pt idx="8722">
                  <c:v>91.357898000000006</c:v>
                </c:pt>
                <c:pt idx="8723">
                  <c:v>91.362757999999999</c:v>
                </c:pt>
                <c:pt idx="8724">
                  <c:v>91.348393999999999</c:v>
                </c:pt>
                <c:pt idx="8725">
                  <c:v>91.326794000000007</c:v>
                </c:pt>
                <c:pt idx="8726">
                  <c:v>91.329601999999994</c:v>
                </c:pt>
                <c:pt idx="8727">
                  <c:v>91.320188000000002</c:v>
                </c:pt>
                <c:pt idx="8728">
                  <c:v>91.305248000000006</c:v>
                </c:pt>
                <c:pt idx="8729">
                  <c:v>91.297634000000002</c:v>
                </c:pt>
                <c:pt idx="8730">
                  <c:v>91.294556</c:v>
                </c:pt>
                <c:pt idx="8731">
                  <c:v>91.284890000000004</c:v>
                </c:pt>
                <c:pt idx="8732">
                  <c:v>91.290145999999993</c:v>
                </c:pt>
                <c:pt idx="8733">
                  <c:v>91.278464</c:v>
                </c:pt>
                <c:pt idx="8734">
                  <c:v>91.259168000000003</c:v>
                </c:pt>
                <c:pt idx="8735">
                  <c:v>91.269571999999997</c:v>
                </c:pt>
                <c:pt idx="8736">
                  <c:v>91.261129999999994</c:v>
                </c:pt>
                <c:pt idx="8737">
                  <c:v>91.259456</c:v>
                </c:pt>
                <c:pt idx="8738">
                  <c:v>91.245649999999998</c:v>
                </c:pt>
                <c:pt idx="8739">
                  <c:v>91.242536000000001</c:v>
                </c:pt>
                <c:pt idx="8740">
                  <c:v>91.237099999999998</c:v>
                </c:pt>
                <c:pt idx="8741">
                  <c:v>91.224050000000005</c:v>
                </c:pt>
                <c:pt idx="8742">
                  <c:v>91.213015999999996</c:v>
                </c:pt>
                <c:pt idx="8743">
                  <c:v>91.201189999999997</c:v>
                </c:pt>
                <c:pt idx="8744">
                  <c:v>91.197661999999994</c:v>
                </c:pt>
                <c:pt idx="8745">
                  <c:v>91.186880000000002</c:v>
                </c:pt>
                <c:pt idx="8746">
                  <c:v>91.203332000000003</c:v>
                </c:pt>
                <c:pt idx="8747">
                  <c:v>91.183027999999993</c:v>
                </c:pt>
                <c:pt idx="8748">
                  <c:v>91.169870000000003</c:v>
                </c:pt>
                <c:pt idx="8749">
                  <c:v>91.178888000000001</c:v>
                </c:pt>
                <c:pt idx="8750">
                  <c:v>91.176134000000005</c:v>
                </c:pt>
                <c:pt idx="8751">
                  <c:v>91.161770000000004</c:v>
                </c:pt>
                <c:pt idx="8752">
                  <c:v>91.145120000000006</c:v>
                </c:pt>
                <c:pt idx="8753">
                  <c:v>91.146343999999999</c:v>
                </c:pt>
                <c:pt idx="8754">
                  <c:v>91.145570000000006</c:v>
                </c:pt>
                <c:pt idx="8755">
                  <c:v>91.129028000000005</c:v>
                </c:pt>
                <c:pt idx="8756">
                  <c:v>91.128290000000007</c:v>
                </c:pt>
                <c:pt idx="8757">
                  <c:v>91.134553999999994</c:v>
                </c:pt>
                <c:pt idx="8758">
                  <c:v>91.120279999999994</c:v>
                </c:pt>
                <c:pt idx="8759">
                  <c:v>91.102549999999994</c:v>
                </c:pt>
                <c:pt idx="8760">
                  <c:v>91.107085999999995</c:v>
                </c:pt>
                <c:pt idx="8761">
                  <c:v>91.086476000000005</c:v>
                </c:pt>
                <c:pt idx="8762">
                  <c:v>91.090345999999997</c:v>
                </c:pt>
                <c:pt idx="8763">
                  <c:v>91.092560000000006</c:v>
                </c:pt>
                <c:pt idx="8764">
                  <c:v>91.085504</c:v>
                </c:pt>
                <c:pt idx="8765">
                  <c:v>91.057586000000001</c:v>
                </c:pt>
                <c:pt idx="8766">
                  <c:v>91.053985999999995</c:v>
                </c:pt>
                <c:pt idx="8767">
                  <c:v>91.05368</c:v>
                </c:pt>
                <c:pt idx="8768">
                  <c:v>91.040648000000004</c:v>
                </c:pt>
                <c:pt idx="8769">
                  <c:v>91.034456000000006</c:v>
                </c:pt>
                <c:pt idx="8770">
                  <c:v>91.021225999999999</c:v>
                </c:pt>
                <c:pt idx="8771">
                  <c:v>91.033664000000002</c:v>
                </c:pt>
                <c:pt idx="8772">
                  <c:v>91.016077999999993</c:v>
                </c:pt>
                <c:pt idx="8773">
                  <c:v>91.007816000000005</c:v>
                </c:pt>
                <c:pt idx="8774">
                  <c:v>90.999644000000004</c:v>
                </c:pt>
                <c:pt idx="8775">
                  <c:v>90.993235999999996</c:v>
                </c:pt>
                <c:pt idx="8776">
                  <c:v>90.991237999999996</c:v>
                </c:pt>
                <c:pt idx="8777">
                  <c:v>90.986468000000002</c:v>
                </c:pt>
                <c:pt idx="8778">
                  <c:v>90.982814000000005</c:v>
                </c:pt>
                <c:pt idx="8779">
                  <c:v>90.965389999999999</c:v>
                </c:pt>
                <c:pt idx="8780">
                  <c:v>90.957127999999997</c:v>
                </c:pt>
                <c:pt idx="8781">
                  <c:v>90.971671999999998</c:v>
                </c:pt>
                <c:pt idx="8782">
                  <c:v>90.957452000000004</c:v>
                </c:pt>
                <c:pt idx="8783">
                  <c:v>90.945877999999993</c:v>
                </c:pt>
                <c:pt idx="8784">
                  <c:v>90.947047999999995</c:v>
                </c:pt>
                <c:pt idx="8785">
                  <c:v>90.938534000000004</c:v>
                </c:pt>
                <c:pt idx="8786">
                  <c:v>90.934646000000001</c:v>
                </c:pt>
                <c:pt idx="8787">
                  <c:v>90.925700000000006</c:v>
                </c:pt>
                <c:pt idx="8788">
                  <c:v>90.916303999999997</c:v>
                </c:pt>
                <c:pt idx="8789">
                  <c:v>90.907718000000003</c:v>
                </c:pt>
                <c:pt idx="8790">
                  <c:v>90.911336000000006</c:v>
                </c:pt>
                <c:pt idx="8791">
                  <c:v>90.901129999999995</c:v>
                </c:pt>
                <c:pt idx="8792">
                  <c:v>90.896180000000001</c:v>
                </c:pt>
                <c:pt idx="8793">
                  <c:v>90.883814000000001</c:v>
                </c:pt>
                <c:pt idx="8794">
                  <c:v>90.884804000000003</c:v>
                </c:pt>
                <c:pt idx="8795">
                  <c:v>90.884461999999999</c:v>
                </c:pt>
                <c:pt idx="8796">
                  <c:v>90.867974000000004</c:v>
                </c:pt>
                <c:pt idx="8797">
                  <c:v>90.852097999999998</c:v>
                </c:pt>
                <c:pt idx="8798">
                  <c:v>90.839209999999994</c:v>
                </c:pt>
                <c:pt idx="8799">
                  <c:v>90.828878000000003</c:v>
                </c:pt>
                <c:pt idx="8800">
                  <c:v>90.837608000000003</c:v>
                </c:pt>
                <c:pt idx="8801">
                  <c:v>90.839911999999998</c:v>
                </c:pt>
                <c:pt idx="8802">
                  <c:v>90.829868000000005</c:v>
                </c:pt>
                <c:pt idx="8803">
                  <c:v>90.821966000000003</c:v>
                </c:pt>
                <c:pt idx="8804">
                  <c:v>90.823639999999997</c:v>
                </c:pt>
                <c:pt idx="8805">
                  <c:v>90.815665999999993</c:v>
                </c:pt>
                <c:pt idx="8806">
                  <c:v>90.799412000000004</c:v>
                </c:pt>
                <c:pt idx="8807">
                  <c:v>90.796459999999996</c:v>
                </c:pt>
                <c:pt idx="8808">
                  <c:v>90.796406000000005</c:v>
                </c:pt>
                <c:pt idx="8809">
                  <c:v>90.789332000000002</c:v>
                </c:pt>
                <c:pt idx="8810">
                  <c:v>90.765500000000003</c:v>
                </c:pt>
                <c:pt idx="8811">
                  <c:v>90.757292000000007</c:v>
                </c:pt>
                <c:pt idx="8812">
                  <c:v>90.761521999999999</c:v>
                </c:pt>
                <c:pt idx="8813">
                  <c:v>90.760801999999998</c:v>
                </c:pt>
                <c:pt idx="8814">
                  <c:v>90.754105999999993</c:v>
                </c:pt>
                <c:pt idx="8815">
                  <c:v>90.741938000000005</c:v>
                </c:pt>
                <c:pt idx="8816">
                  <c:v>90.733784</c:v>
                </c:pt>
                <c:pt idx="8817">
                  <c:v>90.728797999999998</c:v>
                </c:pt>
                <c:pt idx="8818">
                  <c:v>90.730093999999994</c:v>
                </c:pt>
                <c:pt idx="8819">
                  <c:v>90.704318000000001</c:v>
                </c:pt>
                <c:pt idx="8820">
                  <c:v>90.707161999999997</c:v>
                </c:pt>
                <c:pt idx="8821">
                  <c:v>90.707036000000002</c:v>
                </c:pt>
                <c:pt idx="8822">
                  <c:v>90.703417999999999</c:v>
                </c:pt>
                <c:pt idx="8823">
                  <c:v>90.700502</c:v>
                </c:pt>
                <c:pt idx="8824">
                  <c:v>90.683114000000003</c:v>
                </c:pt>
                <c:pt idx="8825">
                  <c:v>90.689036000000002</c:v>
                </c:pt>
                <c:pt idx="8826">
                  <c:v>90.681404000000001</c:v>
                </c:pt>
                <c:pt idx="8827">
                  <c:v>90.679730000000006</c:v>
                </c:pt>
                <c:pt idx="8828">
                  <c:v>90.681386000000003</c:v>
                </c:pt>
                <c:pt idx="8829">
                  <c:v>90.673177999999993</c:v>
                </c:pt>
                <c:pt idx="8830">
                  <c:v>90.663746000000003</c:v>
                </c:pt>
                <c:pt idx="8831">
                  <c:v>90.656726000000006</c:v>
                </c:pt>
                <c:pt idx="8832">
                  <c:v>90.645098000000004</c:v>
                </c:pt>
                <c:pt idx="8833">
                  <c:v>90.629294000000002</c:v>
                </c:pt>
                <c:pt idx="8834">
                  <c:v>90.619016000000002</c:v>
                </c:pt>
                <c:pt idx="8835">
                  <c:v>90.628339999999994</c:v>
                </c:pt>
                <c:pt idx="8836">
                  <c:v>90.617953999999997</c:v>
                </c:pt>
                <c:pt idx="8837">
                  <c:v>90.615145999999996</c:v>
                </c:pt>
                <c:pt idx="8838">
                  <c:v>90.603176000000005</c:v>
                </c:pt>
                <c:pt idx="8839">
                  <c:v>90.607982000000007</c:v>
                </c:pt>
                <c:pt idx="8840">
                  <c:v>90.594896000000006</c:v>
                </c:pt>
                <c:pt idx="8841">
                  <c:v>90.577219999999997</c:v>
                </c:pt>
                <c:pt idx="8842">
                  <c:v>90.569102000000001</c:v>
                </c:pt>
                <c:pt idx="8843">
                  <c:v>90.575474</c:v>
                </c:pt>
                <c:pt idx="8844">
                  <c:v>90.566869999999994</c:v>
                </c:pt>
                <c:pt idx="8845">
                  <c:v>90.547591999999995</c:v>
                </c:pt>
                <c:pt idx="8846">
                  <c:v>90.545468</c:v>
                </c:pt>
                <c:pt idx="8847">
                  <c:v>90.554342000000005</c:v>
                </c:pt>
                <c:pt idx="8848">
                  <c:v>90.539491999999996</c:v>
                </c:pt>
                <c:pt idx="8849">
                  <c:v>90.528475999999998</c:v>
                </c:pt>
                <c:pt idx="8850">
                  <c:v>90.522806000000003</c:v>
                </c:pt>
                <c:pt idx="8851">
                  <c:v>90.507074000000003</c:v>
                </c:pt>
                <c:pt idx="8852">
                  <c:v>90.510602000000006</c:v>
                </c:pt>
                <c:pt idx="8853">
                  <c:v>90.516992000000002</c:v>
                </c:pt>
                <c:pt idx="8854">
                  <c:v>90.493825999999999</c:v>
                </c:pt>
                <c:pt idx="8855">
                  <c:v>90.489956000000006</c:v>
                </c:pt>
                <c:pt idx="8856">
                  <c:v>90.494906</c:v>
                </c:pt>
                <c:pt idx="8857">
                  <c:v>90.486931999999996</c:v>
                </c:pt>
                <c:pt idx="8858">
                  <c:v>90.478471999999996</c:v>
                </c:pt>
                <c:pt idx="8859">
                  <c:v>90.468283999999997</c:v>
                </c:pt>
                <c:pt idx="8860">
                  <c:v>90.456440000000001</c:v>
                </c:pt>
                <c:pt idx="8861">
                  <c:v>90.437522000000001</c:v>
                </c:pt>
                <c:pt idx="8862">
                  <c:v>90.447980000000001</c:v>
                </c:pt>
                <c:pt idx="8863">
                  <c:v>90.438025999999994</c:v>
                </c:pt>
                <c:pt idx="8864">
                  <c:v>90.439573999999993</c:v>
                </c:pt>
                <c:pt idx="8865">
                  <c:v>90.428935999999993</c:v>
                </c:pt>
                <c:pt idx="8866">
                  <c:v>90.431743999999995</c:v>
                </c:pt>
                <c:pt idx="8867">
                  <c:v>90.423463999999996</c:v>
                </c:pt>
                <c:pt idx="8868">
                  <c:v>90.409099999999995</c:v>
                </c:pt>
                <c:pt idx="8869">
                  <c:v>90.400819999999996</c:v>
                </c:pt>
                <c:pt idx="8870">
                  <c:v>90.406093999999996</c:v>
                </c:pt>
                <c:pt idx="8871">
                  <c:v>90.388220000000004</c:v>
                </c:pt>
                <c:pt idx="8872">
                  <c:v>90.390343999999999</c:v>
                </c:pt>
                <c:pt idx="8873">
                  <c:v>90.378752000000006</c:v>
                </c:pt>
                <c:pt idx="8874">
                  <c:v>90.383377999999993</c:v>
                </c:pt>
                <c:pt idx="8875">
                  <c:v>90.377725999999996</c:v>
                </c:pt>
                <c:pt idx="8876">
                  <c:v>90.373801999999998</c:v>
                </c:pt>
                <c:pt idx="8877">
                  <c:v>90.352760000000004</c:v>
                </c:pt>
                <c:pt idx="8878">
                  <c:v>90.323905999999994</c:v>
                </c:pt>
                <c:pt idx="8879">
                  <c:v>90.339367999999993</c:v>
                </c:pt>
                <c:pt idx="8880">
                  <c:v>90.330962</c:v>
                </c:pt>
                <c:pt idx="8881">
                  <c:v>90.339944000000003</c:v>
                </c:pt>
                <c:pt idx="8882">
                  <c:v>90.327433999999997</c:v>
                </c:pt>
                <c:pt idx="8883">
                  <c:v>90.316040000000001</c:v>
                </c:pt>
                <c:pt idx="8884">
                  <c:v>90.309470000000005</c:v>
                </c:pt>
                <c:pt idx="8885">
                  <c:v>90.311269999999993</c:v>
                </c:pt>
                <c:pt idx="8886">
                  <c:v>90.298597999999998</c:v>
                </c:pt>
                <c:pt idx="8887">
                  <c:v>90.283568000000002</c:v>
                </c:pt>
                <c:pt idx="8888">
                  <c:v>90.280454000000006</c:v>
                </c:pt>
                <c:pt idx="8889">
                  <c:v>90.291488000000001</c:v>
                </c:pt>
                <c:pt idx="8890">
                  <c:v>90.284809999999993</c:v>
                </c:pt>
                <c:pt idx="8891">
                  <c:v>90.265855999999999</c:v>
                </c:pt>
                <c:pt idx="8892">
                  <c:v>90.260744000000003</c:v>
                </c:pt>
                <c:pt idx="8893">
                  <c:v>90.257341999999994</c:v>
                </c:pt>
                <c:pt idx="8894">
                  <c:v>90.248503999999997</c:v>
                </c:pt>
                <c:pt idx="8895">
                  <c:v>90.244615999999994</c:v>
                </c:pt>
                <c:pt idx="8896">
                  <c:v>90.231331999999995</c:v>
                </c:pt>
                <c:pt idx="8897">
                  <c:v>90.214070000000007</c:v>
                </c:pt>
                <c:pt idx="8898">
                  <c:v>90.228865999999996</c:v>
                </c:pt>
                <c:pt idx="8899">
                  <c:v>90.22775</c:v>
                </c:pt>
                <c:pt idx="8900">
                  <c:v>90.212611999999993</c:v>
                </c:pt>
                <c:pt idx="8901">
                  <c:v>90.198104000000001</c:v>
                </c:pt>
                <c:pt idx="8902">
                  <c:v>90.189284000000001</c:v>
                </c:pt>
                <c:pt idx="8903">
                  <c:v>90.204943999999998</c:v>
                </c:pt>
                <c:pt idx="8904">
                  <c:v>90.196628000000004</c:v>
                </c:pt>
                <c:pt idx="8905">
                  <c:v>90.176900000000003</c:v>
                </c:pt>
                <c:pt idx="8906">
                  <c:v>90.169861999999995</c:v>
                </c:pt>
                <c:pt idx="8907">
                  <c:v>90.171301999999997</c:v>
                </c:pt>
                <c:pt idx="8908">
                  <c:v>90.165019999999998</c:v>
                </c:pt>
                <c:pt idx="8909">
                  <c:v>90.152600000000007</c:v>
                </c:pt>
                <c:pt idx="8910">
                  <c:v>90.152528000000004</c:v>
                </c:pt>
                <c:pt idx="8911">
                  <c:v>90.150853999999995</c:v>
                </c:pt>
                <c:pt idx="8912">
                  <c:v>90.143941999999996</c:v>
                </c:pt>
                <c:pt idx="8913">
                  <c:v>90.144158000000004</c:v>
                </c:pt>
                <c:pt idx="8914">
                  <c:v>90.118958000000006</c:v>
                </c:pt>
                <c:pt idx="8915">
                  <c:v>90.122612000000004</c:v>
                </c:pt>
                <c:pt idx="8916">
                  <c:v>90.124555999999998</c:v>
                </c:pt>
                <c:pt idx="8917">
                  <c:v>90.122557999999998</c:v>
                </c:pt>
                <c:pt idx="8918">
                  <c:v>90.098545999999999</c:v>
                </c:pt>
                <c:pt idx="8919">
                  <c:v>90.101857999999993</c:v>
                </c:pt>
                <c:pt idx="8920">
                  <c:v>90.103964000000005</c:v>
                </c:pt>
                <c:pt idx="8921">
                  <c:v>90.091849999999994</c:v>
                </c:pt>
                <c:pt idx="8922">
                  <c:v>90.097358</c:v>
                </c:pt>
                <c:pt idx="8923">
                  <c:v>90.085297999999995</c:v>
                </c:pt>
                <c:pt idx="8924">
                  <c:v>90.086755999999994</c:v>
                </c:pt>
                <c:pt idx="8925">
                  <c:v>90.086035999999993</c:v>
                </c:pt>
                <c:pt idx="8926">
                  <c:v>90.063320000000004</c:v>
                </c:pt>
                <c:pt idx="8927">
                  <c:v>90.054553999999996</c:v>
                </c:pt>
                <c:pt idx="8928">
                  <c:v>90.064220000000006</c:v>
                </c:pt>
                <c:pt idx="8929">
                  <c:v>90.071833999999996</c:v>
                </c:pt>
                <c:pt idx="8930">
                  <c:v>90.047083999999998</c:v>
                </c:pt>
                <c:pt idx="8931">
                  <c:v>90.041107999999994</c:v>
                </c:pt>
                <c:pt idx="8932">
                  <c:v>90.026725999999996</c:v>
                </c:pt>
                <c:pt idx="8933">
                  <c:v>90.024097999999995</c:v>
                </c:pt>
                <c:pt idx="8934">
                  <c:v>90.016285999999994</c:v>
                </c:pt>
                <c:pt idx="8935">
                  <c:v>90.015079999999998</c:v>
                </c:pt>
                <c:pt idx="8936">
                  <c:v>90.004028000000005</c:v>
                </c:pt>
                <c:pt idx="8937">
                  <c:v>89.992615999999998</c:v>
                </c:pt>
                <c:pt idx="8938">
                  <c:v>89.993390000000005</c:v>
                </c:pt>
                <c:pt idx="8939">
                  <c:v>89.984768000000003</c:v>
                </c:pt>
                <c:pt idx="8940">
                  <c:v>89.985146</c:v>
                </c:pt>
                <c:pt idx="8941">
                  <c:v>89.973517999999999</c:v>
                </c:pt>
                <c:pt idx="8942">
                  <c:v>89.969216000000003</c:v>
                </c:pt>
                <c:pt idx="8943">
                  <c:v>89.973337999999998</c:v>
                </c:pt>
                <c:pt idx="8944">
                  <c:v>89.959549999999993</c:v>
                </c:pt>
                <c:pt idx="8945">
                  <c:v>89.945059999999998</c:v>
                </c:pt>
                <c:pt idx="8946">
                  <c:v>89.946805999999995</c:v>
                </c:pt>
                <c:pt idx="8947">
                  <c:v>89.945995999999994</c:v>
                </c:pt>
                <c:pt idx="8948">
                  <c:v>89.938958</c:v>
                </c:pt>
                <c:pt idx="8949">
                  <c:v>89.917879999999997</c:v>
                </c:pt>
                <c:pt idx="8950">
                  <c:v>89.907421999999997</c:v>
                </c:pt>
                <c:pt idx="8951">
                  <c:v>89.908699999999996</c:v>
                </c:pt>
                <c:pt idx="8952">
                  <c:v>89.913865999999999</c:v>
                </c:pt>
                <c:pt idx="8953">
                  <c:v>89.915918000000005</c:v>
                </c:pt>
                <c:pt idx="8954">
                  <c:v>89.902885999999995</c:v>
                </c:pt>
                <c:pt idx="8955">
                  <c:v>89.886127999999999</c:v>
                </c:pt>
                <c:pt idx="8956">
                  <c:v>89.897900000000007</c:v>
                </c:pt>
                <c:pt idx="8957">
                  <c:v>89.901446000000007</c:v>
                </c:pt>
                <c:pt idx="8958">
                  <c:v>89.888251999999994</c:v>
                </c:pt>
                <c:pt idx="8959">
                  <c:v>89.868055999999996</c:v>
                </c:pt>
                <c:pt idx="8960">
                  <c:v>89.859092000000004</c:v>
                </c:pt>
                <c:pt idx="8961">
                  <c:v>89.859865999999997</c:v>
                </c:pt>
                <c:pt idx="8962">
                  <c:v>89.862763999999999</c:v>
                </c:pt>
                <c:pt idx="8963">
                  <c:v>89.846401999999998</c:v>
                </c:pt>
                <c:pt idx="8964">
                  <c:v>89.838481999999999</c:v>
                </c:pt>
                <c:pt idx="8965">
                  <c:v>89.844943999999998</c:v>
                </c:pt>
                <c:pt idx="8966">
                  <c:v>89.830147999999994</c:v>
                </c:pt>
                <c:pt idx="8967">
                  <c:v>89.808673999999996</c:v>
                </c:pt>
                <c:pt idx="8968">
                  <c:v>89.800303999999997</c:v>
                </c:pt>
                <c:pt idx="8969">
                  <c:v>89.810006000000001</c:v>
                </c:pt>
                <c:pt idx="8970">
                  <c:v>89.821669999999997</c:v>
                </c:pt>
                <c:pt idx="8971">
                  <c:v>89.807215999999997</c:v>
                </c:pt>
                <c:pt idx="8972">
                  <c:v>89.793338000000006</c:v>
                </c:pt>
                <c:pt idx="8973">
                  <c:v>89.781908000000001</c:v>
                </c:pt>
                <c:pt idx="8974">
                  <c:v>89.791141999999994</c:v>
                </c:pt>
                <c:pt idx="8975">
                  <c:v>89.790638000000001</c:v>
                </c:pt>
                <c:pt idx="8976">
                  <c:v>89.766409999999993</c:v>
                </c:pt>
                <c:pt idx="8977">
                  <c:v>89.753467999999998</c:v>
                </c:pt>
                <c:pt idx="8978">
                  <c:v>89.762197999999998</c:v>
                </c:pt>
                <c:pt idx="8979">
                  <c:v>89.766841999999997</c:v>
                </c:pt>
                <c:pt idx="8980">
                  <c:v>89.759209999999996</c:v>
                </c:pt>
                <c:pt idx="8981">
                  <c:v>89.727547999999999</c:v>
                </c:pt>
                <c:pt idx="8982">
                  <c:v>89.737880000000004</c:v>
                </c:pt>
                <c:pt idx="8983">
                  <c:v>89.750587999999993</c:v>
                </c:pt>
                <c:pt idx="8984">
                  <c:v>89.737952000000007</c:v>
                </c:pt>
                <c:pt idx="8985">
                  <c:v>89.717017999999996</c:v>
                </c:pt>
                <c:pt idx="8986">
                  <c:v>89.700134000000006</c:v>
                </c:pt>
                <c:pt idx="8987">
                  <c:v>89.69144</c:v>
                </c:pt>
                <c:pt idx="8988">
                  <c:v>89.701465999999996</c:v>
                </c:pt>
                <c:pt idx="8989">
                  <c:v>89.695670000000007</c:v>
                </c:pt>
                <c:pt idx="8990">
                  <c:v>89.693132000000006</c:v>
                </c:pt>
                <c:pt idx="8991">
                  <c:v>89.681774000000004</c:v>
                </c:pt>
                <c:pt idx="8992">
                  <c:v>89.672647999999995</c:v>
                </c:pt>
                <c:pt idx="8993">
                  <c:v>89.671189999999996</c:v>
                </c:pt>
                <c:pt idx="8994">
                  <c:v>89.672522000000001</c:v>
                </c:pt>
                <c:pt idx="8995">
                  <c:v>89.650651999999994</c:v>
                </c:pt>
                <c:pt idx="8996">
                  <c:v>89.654486000000006</c:v>
                </c:pt>
                <c:pt idx="8997">
                  <c:v>89.655602000000002</c:v>
                </c:pt>
                <c:pt idx="8998">
                  <c:v>89.643181999999996</c:v>
                </c:pt>
                <c:pt idx="8999">
                  <c:v>89.640230000000003</c:v>
                </c:pt>
                <c:pt idx="9000">
                  <c:v>89.643128000000004</c:v>
                </c:pt>
                <c:pt idx="9001">
                  <c:v>89.645179999999996</c:v>
                </c:pt>
                <c:pt idx="9002">
                  <c:v>89.636576000000005</c:v>
                </c:pt>
                <c:pt idx="9003">
                  <c:v>89.618198000000007</c:v>
                </c:pt>
                <c:pt idx="9004">
                  <c:v>89.602735999999993</c:v>
                </c:pt>
                <c:pt idx="9005">
                  <c:v>89.588120000000004</c:v>
                </c:pt>
                <c:pt idx="9006">
                  <c:v>89.590388000000004</c:v>
                </c:pt>
                <c:pt idx="9007">
                  <c:v>89.580290000000005</c:v>
                </c:pt>
                <c:pt idx="9008">
                  <c:v>89.579570000000004</c:v>
                </c:pt>
                <c:pt idx="9009">
                  <c:v>89.577967999999998</c:v>
                </c:pt>
                <c:pt idx="9010">
                  <c:v>89.591989999999996</c:v>
                </c:pt>
                <c:pt idx="9011">
                  <c:v>89.570192000000006</c:v>
                </c:pt>
                <c:pt idx="9012">
                  <c:v>89.567042000000001</c:v>
                </c:pt>
                <c:pt idx="9013">
                  <c:v>89.553955999999999</c:v>
                </c:pt>
                <c:pt idx="9014">
                  <c:v>89.550625999999994</c:v>
                </c:pt>
                <c:pt idx="9015">
                  <c:v>89.553668000000002</c:v>
                </c:pt>
                <c:pt idx="9016">
                  <c:v>89.547494</c:v>
                </c:pt>
                <c:pt idx="9017">
                  <c:v>89.521466000000004</c:v>
                </c:pt>
                <c:pt idx="9018">
                  <c:v>89.525875999999997</c:v>
                </c:pt>
                <c:pt idx="9019">
                  <c:v>89.539196000000004</c:v>
                </c:pt>
                <c:pt idx="9020">
                  <c:v>89.530429999999996</c:v>
                </c:pt>
                <c:pt idx="9021">
                  <c:v>89.526685999999998</c:v>
                </c:pt>
                <c:pt idx="9022">
                  <c:v>89.49812</c:v>
                </c:pt>
                <c:pt idx="9023">
                  <c:v>89.496392</c:v>
                </c:pt>
                <c:pt idx="9024">
                  <c:v>89.496212</c:v>
                </c:pt>
                <c:pt idx="9025">
                  <c:v>89.497147999999996</c:v>
                </c:pt>
                <c:pt idx="9026">
                  <c:v>89.48075</c:v>
                </c:pt>
                <c:pt idx="9027">
                  <c:v>89.481650000000002</c:v>
                </c:pt>
                <c:pt idx="9028">
                  <c:v>89.478877999999995</c:v>
                </c:pt>
                <c:pt idx="9029">
                  <c:v>89.476573999999999</c:v>
                </c:pt>
                <c:pt idx="9030">
                  <c:v>89.463937999999999</c:v>
                </c:pt>
                <c:pt idx="9031">
                  <c:v>89.446297999999999</c:v>
                </c:pt>
                <c:pt idx="9032">
                  <c:v>89.444444000000004</c:v>
                </c:pt>
                <c:pt idx="9033">
                  <c:v>89.461832000000001</c:v>
                </c:pt>
                <c:pt idx="9034">
                  <c:v>89.438720000000004</c:v>
                </c:pt>
                <c:pt idx="9035">
                  <c:v>89.423618000000005</c:v>
                </c:pt>
                <c:pt idx="9036">
                  <c:v>89.431808000000004</c:v>
                </c:pt>
                <c:pt idx="9037">
                  <c:v>89.422591999999995</c:v>
                </c:pt>
                <c:pt idx="9038">
                  <c:v>89.428154000000006</c:v>
                </c:pt>
                <c:pt idx="9039">
                  <c:v>89.417732000000001</c:v>
                </c:pt>
                <c:pt idx="9040">
                  <c:v>89.404141999999993</c:v>
                </c:pt>
                <c:pt idx="9041">
                  <c:v>89.394313999999994</c:v>
                </c:pt>
                <c:pt idx="9042">
                  <c:v>89.387150000000005</c:v>
                </c:pt>
                <c:pt idx="9043">
                  <c:v>89.381084000000001</c:v>
                </c:pt>
                <c:pt idx="9044">
                  <c:v>89.375395999999995</c:v>
                </c:pt>
                <c:pt idx="9045">
                  <c:v>89.366342000000003</c:v>
                </c:pt>
                <c:pt idx="9046">
                  <c:v>89.382109999999997</c:v>
                </c:pt>
                <c:pt idx="9047">
                  <c:v>89.377538000000001</c:v>
                </c:pt>
                <c:pt idx="9048">
                  <c:v>89.362219999999994</c:v>
                </c:pt>
                <c:pt idx="9049">
                  <c:v>89.338099999999997</c:v>
                </c:pt>
                <c:pt idx="9050">
                  <c:v>89.327299999999994</c:v>
                </c:pt>
                <c:pt idx="9051">
                  <c:v>89.340853999999993</c:v>
                </c:pt>
                <c:pt idx="9052">
                  <c:v>89.329946000000007</c:v>
                </c:pt>
                <c:pt idx="9053">
                  <c:v>89.326958000000005</c:v>
                </c:pt>
                <c:pt idx="9054">
                  <c:v>89.320081999999999</c:v>
                </c:pt>
                <c:pt idx="9055">
                  <c:v>89.308598000000003</c:v>
                </c:pt>
                <c:pt idx="9056">
                  <c:v>89.309533999999999</c:v>
                </c:pt>
                <c:pt idx="9057">
                  <c:v>89.309948000000006</c:v>
                </c:pt>
                <c:pt idx="9058">
                  <c:v>89.284351999999998</c:v>
                </c:pt>
                <c:pt idx="9059">
                  <c:v>89.279473999999993</c:v>
                </c:pt>
                <c:pt idx="9060">
                  <c:v>89.292001999999997</c:v>
                </c:pt>
                <c:pt idx="9061">
                  <c:v>89.297653999999994</c:v>
                </c:pt>
                <c:pt idx="9062">
                  <c:v>89.281723999999997</c:v>
                </c:pt>
                <c:pt idx="9063">
                  <c:v>89.263075999999998</c:v>
                </c:pt>
                <c:pt idx="9064">
                  <c:v>89.262643999999995</c:v>
                </c:pt>
                <c:pt idx="9065">
                  <c:v>89.265020000000007</c:v>
                </c:pt>
                <c:pt idx="9066">
                  <c:v>89.255263999999997</c:v>
                </c:pt>
                <c:pt idx="9067">
                  <c:v>89.225347999999997</c:v>
                </c:pt>
                <c:pt idx="9068">
                  <c:v>89.227633999999995</c:v>
                </c:pt>
                <c:pt idx="9069">
                  <c:v>89.232926000000006</c:v>
                </c:pt>
                <c:pt idx="9070">
                  <c:v>89.226464000000007</c:v>
                </c:pt>
                <c:pt idx="9071">
                  <c:v>89.214889999999997</c:v>
                </c:pt>
                <c:pt idx="9072">
                  <c:v>89.209813999999994</c:v>
                </c:pt>
                <c:pt idx="9073">
                  <c:v>89.202920000000006</c:v>
                </c:pt>
                <c:pt idx="9074">
                  <c:v>89.200850000000003</c:v>
                </c:pt>
                <c:pt idx="9075">
                  <c:v>89.185693999999998</c:v>
                </c:pt>
                <c:pt idx="9076">
                  <c:v>89.172104000000004</c:v>
                </c:pt>
                <c:pt idx="9077">
                  <c:v>89.168396000000001</c:v>
                </c:pt>
                <c:pt idx="9078">
                  <c:v>89.179249999999996</c:v>
                </c:pt>
                <c:pt idx="9079">
                  <c:v>89.179969999999997</c:v>
                </c:pt>
                <c:pt idx="9080">
                  <c:v>89.170609999999996</c:v>
                </c:pt>
                <c:pt idx="9081">
                  <c:v>89.176441999999994</c:v>
                </c:pt>
                <c:pt idx="9082">
                  <c:v>89.160854</c:v>
                </c:pt>
                <c:pt idx="9083">
                  <c:v>89.155904000000007</c:v>
                </c:pt>
                <c:pt idx="9084">
                  <c:v>89.149981999999994</c:v>
                </c:pt>
                <c:pt idx="9085">
                  <c:v>89.134789999999995</c:v>
                </c:pt>
                <c:pt idx="9086">
                  <c:v>89.136787999999996</c:v>
                </c:pt>
                <c:pt idx="9087">
                  <c:v>89.126887999999994</c:v>
                </c:pt>
                <c:pt idx="9088">
                  <c:v>89.116088000000005</c:v>
                </c:pt>
                <c:pt idx="9089">
                  <c:v>89.110634000000005</c:v>
                </c:pt>
                <c:pt idx="9090">
                  <c:v>89.114863999999997</c:v>
                </c:pt>
                <c:pt idx="9091">
                  <c:v>89.101795999999993</c:v>
                </c:pt>
                <c:pt idx="9092">
                  <c:v>89.100716000000006</c:v>
                </c:pt>
                <c:pt idx="9093">
                  <c:v>89.092039999999997</c:v>
                </c:pt>
                <c:pt idx="9094">
                  <c:v>89.082841999999999</c:v>
                </c:pt>
                <c:pt idx="9095">
                  <c:v>89.083849999999998</c:v>
                </c:pt>
                <c:pt idx="9096">
                  <c:v>89.085775999999996</c:v>
                </c:pt>
                <c:pt idx="9097">
                  <c:v>89.087162000000006</c:v>
                </c:pt>
                <c:pt idx="9098">
                  <c:v>89.066515999999993</c:v>
                </c:pt>
                <c:pt idx="9099">
                  <c:v>89.061295999999999</c:v>
                </c:pt>
                <c:pt idx="9100">
                  <c:v>89.059190000000001</c:v>
                </c:pt>
                <c:pt idx="9101">
                  <c:v>89.044393999999997</c:v>
                </c:pt>
                <c:pt idx="9102">
                  <c:v>89.042000000000002</c:v>
                </c:pt>
                <c:pt idx="9103">
                  <c:v>89.024540000000002</c:v>
                </c:pt>
                <c:pt idx="9104">
                  <c:v>89.025818000000001</c:v>
                </c:pt>
                <c:pt idx="9105">
                  <c:v>89.039066000000005</c:v>
                </c:pt>
                <c:pt idx="9106">
                  <c:v>89.030606000000006</c:v>
                </c:pt>
                <c:pt idx="9107">
                  <c:v>89.016062000000005</c:v>
                </c:pt>
                <c:pt idx="9108">
                  <c:v>89.02328</c:v>
                </c:pt>
                <c:pt idx="9109">
                  <c:v>89.015305999999995</c:v>
                </c:pt>
                <c:pt idx="9110">
                  <c:v>88.998782000000006</c:v>
                </c:pt>
                <c:pt idx="9111">
                  <c:v>89.000203999999997</c:v>
                </c:pt>
                <c:pt idx="9112">
                  <c:v>88.984021999999996</c:v>
                </c:pt>
                <c:pt idx="9113">
                  <c:v>88.984166000000002</c:v>
                </c:pt>
                <c:pt idx="9114">
                  <c:v>88.994299999999996</c:v>
                </c:pt>
                <c:pt idx="9115">
                  <c:v>88.979305999999994</c:v>
                </c:pt>
                <c:pt idx="9116">
                  <c:v>88.958948000000007</c:v>
                </c:pt>
                <c:pt idx="9117">
                  <c:v>88.963303999999994</c:v>
                </c:pt>
                <c:pt idx="9118">
                  <c:v>88.963843999999995</c:v>
                </c:pt>
                <c:pt idx="9119">
                  <c:v>88.957796000000002</c:v>
                </c:pt>
                <c:pt idx="9120">
                  <c:v>88.943126000000007</c:v>
                </c:pt>
                <c:pt idx="9121">
                  <c:v>88.940156000000002</c:v>
                </c:pt>
                <c:pt idx="9122">
                  <c:v>88.928815999999998</c:v>
                </c:pt>
                <c:pt idx="9123">
                  <c:v>88.922281999999996</c:v>
                </c:pt>
                <c:pt idx="9124">
                  <c:v>88.913461999999996</c:v>
                </c:pt>
                <c:pt idx="9125">
                  <c:v>88.914974000000001</c:v>
                </c:pt>
                <c:pt idx="9126">
                  <c:v>88.913138000000004</c:v>
                </c:pt>
                <c:pt idx="9127">
                  <c:v>88.906711999999999</c:v>
                </c:pt>
                <c:pt idx="9128">
                  <c:v>88.893355999999997</c:v>
                </c:pt>
                <c:pt idx="9129">
                  <c:v>88.885148000000001</c:v>
                </c:pt>
                <c:pt idx="9130">
                  <c:v>88.891034000000005</c:v>
                </c:pt>
                <c:pt idx="9131">
                  <c:v>88.886803999999998</c:v>
                </c:pt>
                <c:pt idx="9132">
                  <c:v>88.881007999999994</c:v>
                </c:pt>
                <c:pt idx="9133">
                  <c:v>88.874527999999998</c:v>
                </c:pt>
                <c:pt idx="9134">
                  <c:v>88.868498000000002</c:v>
                </c:pt>
                <c:pt idx="9135">
                  <c:v>88.871126000000004</c:v>
                </c:pt>
                <c:pt idx="9136">
                  <c:v>88.863079999999997</c:v>
                </c:pt>
                <c:pt idx="9137">
                  <c:v>88.852784</c:v>
                </c:pt>
                <c:pt idx="9138">
                  <c:v>88.857050000000001</c:v>
                </c:pt>
                <c:pt idx="9139">
                  <c:v>88.839194000000006</c:v>
                </c:pt>
                <c:pt idx="9140">
                  <c:v>88.833920000000006</c:v>
                </c:pt>
                <c:pt idx="9141">
                  <c:v>88.838797999999997</c:v>
                </c:pt>
                <c:pt idx="9142">
                  <c:v>88.835396000000003</c:v>
                </c:pt>
                <c:pt idx="9143">
                  <c:v>88.816208000000003</c:v>
                </c:pt>
                <c:pt idx="9144">
                  <c:v>88.817413999999999</c:v>
                </c:pt>
                <c:pt idx="9145">
                  <c:v>88.814642000000006</c:v>
                </c:pt>
                <c:pt idx="9146">
                  <c:v>88.816946000000002</c:v>
                </c:pt>
                <c:pt idx="9147">
                  <c:v>88.812464000000006</c:v>
                </c:pt>
                <c:pt idx="9148">
                  <c:v>88.791601999999997</c:v>
                </c:pt>
                <c:pt idx="9149">
                  <c:v>88.791206000000003</c:v>
                </c:pt>
                <c:pt idx="9150">
                  <c:v>88.796102000000005</c:v>
                </c:pt>
                <c:pt idx="9151">
                  <c:v>88.791908000000006</c:v>
                </c:pt>
                <c:pt idx="9152">
                  <c:v>88.774664000000001</c:v>
                </c:pt>
                <c:pt idx="9153">
                  <c:v>88.775204000000002</c:v>
                </c:pt>
                <c:pt idx="9154">
                  <c:v>88.769065999999995</c:v>
                </c:pt>
                <c:pt idx="9155">
                  <c:v>88.755116000000001</c:v>
                </c:pt>
                <c:pt idx="9156">
                  <c:v>88.749572000000001</c:v>
                </c:pt>
                <c:pt idx="9157">
                  <c:v>88.740697999999995</c:v>
                </c:pt>
                <c:pt idx="9158">
                  <c:v>88.759364000000005</c:v>
                </c:pt>
                <c:pt idx="9159">
                  <c:v>88.755601999999996</c:v>
                </c:pt>
                <c:pt idx="9160">
                  <c:v>88.731517999999994</c:v>
                </c:pt>
                <c:pt idx="9161">
                  <c:v>88.730779999999996</c:v>
                </c:pt>
                <c:pt idx="9162">
                  <c:v>88.741435999999993</c:v>
                </c:pt>
                <c:pt idx="9163">
                  <c:v>88.728548000000004</c:v>
                </c:pt>
                <c:pt idx="9164">
                  <c:v>88.714759999999998</c:v>
                </c:pt>
                <c:pt idx="9165">
                  <c:v>88.713121999999998</c:v>
                </c:pt>
                <c:pt idx="9166">
                  <c:v>88.705652000000001</c:v>
                </c:pt>
                <c:pt idx="9167">
                  <c:v>88.699477999999999</c:v>
                </c:pt>
                <c:pt idx="9168">
                  <c:v>88.698650000000001</c:v>
                </c:pt>
                <c:pt idx="9169">
                  <c:v>88.688857999999996</c:v>
                </c:pt>
                <c:pt idx="9170">
                  <c:v>88.678814000000003</c:v>
                </c:pt>
                <c:pt idx="9171">
                  <c:v>88.683835999999999</c:v>
                </c:pt>
                <c:pt idx="9172">
                  <c:v>88.680254000000005</c:v>
                </c:pt>
                <c:pt idx="9173">
                  <c:v>88.682665999999998</c:v>
                </c:pt>
                <c:pt idx="9174">
                  <c:v>88.669579999999996</c:v>
                </c:pt>
                <c:pt idx="9175">
                  <c:v>88.651508000000007</c:v>
                </c:pt>
                <c:pt idx="9176">
                  <c:v>88.653326000000007</c:v>
                </c:pt>
                <c:pt idx="9177">
                  <c:v>88.651309999999995</c:v>
                </c:pt>
                <c:pt idx="9178">
                  <c:v>88.636009999999999</c:v>
                </c:pt>
                <c:pt idx="9179">
                  <c:v>88.630232000000007</c:v>
                </c:pt>
                <c:pt idx="9180">
                  <c:v>88.618964000000005</c:v>
                </c:pt>
                <c:pt idx="9181">
                  <c:v>88.633778000000007</c:v>
                </c:pt>
                <c:pt idx="9182">
                  <c:v>88.626344000000003</c:v>
                </c:pt>
                <c:pt idx="9183">
                  <c:v>88.610845999999995</c:v>
                </c:pt>
                <c:pt idx="9184">
                  <c:v>88.591694000000004</c:v>
                </c:pt>
                <c:pt idx="9185">
                  <c:v>88.599902</c:v>
                </c:pt>
                <c:pt idx="9186">
                  <c:v>88.603718000000001</c:v>
                </c:pt>
                <c:pt idx="9187">
                  <c:v>88.586185999999998</c:v>
                </c:pt>
                <c:pt idx="9188">
                  <c:v>88.575547999999998</c:v>
                </c:pt>
                <c:pt idx="9189">
                  <c:v>88.585808</c:v>
                </c:pt>
                <c:pt idx="9190">
                  <c:v>88.588561999999996</c:v>
                </c:pt>
                <c:pt idx="9191">
                  <c:v>88.580029999999994</c:v>
                </c:pt>
                <c:pt idx="9192">
                  <c:v>88.568905999999998</c:v>
                </c:pt>
                <c:pt idx="9193">
                  <c:v>88.554578000000006</c:v>
                </c:pt>
                <c:pt idx="9194">
                  <c:v>88.568473999999995</c:v>
                </c:pt>
                <c:pt idx="9195">
                  <c:v>88.576232000000005</c:v>
                </c:pt>
                <c:pt idx="9196">
                  <c:v>88.559780000000003</c:v>
                </c:pt>
                <c:pt idx="9197">
                  <c:v>88.54025</c:v>
                </c:pt>
                <c:pt idx="9198">
                  <c:v>88.535731999999996</c:v>
                </c:pt>
                <c:pt idx="9199">
                  <c:v>88.536721999999997</c:v>
                </c:pt>
                <c:pt idx="9200">
                  <c:v>88.540232000000003</c:v>
                </c:pt>
                <c:pt idx="9201">
                  <c:v>88.526893999999999</c:v>
                </c:pt>
                <c:pt idx="9202">
                  <c:v>88.517210000000006</c:v>
                </c:pt>
                <c:pt idx="9203">
                  <c:v>88.517498000000003</c:v>
                </c:pt>
                <c:pt idx="9204">
                  <c:v>88.519424000000001</c:v>
                </c:pt>
                <c:pt idx="9205">
                  <c:v>88.504375999999993</c:v>
                </c:pt>
                <c:pt idx="9206">
                  <c:v>88.483748000000006</c:v>
                </c:pt>
                <c:pt idx="9207">
                  <c:v>88.483586000000003</c:v>
                </c:pt>
                <c:pt idx="9208">
                  <c:v>88.491848000000005</c:v>
                </c:pt>
                <c:pt idx="9209">
                  <c:v>88.484179999999995</c:v>
                </c:pt>
                <c:pt idx="9210">
                  <c:v>88.466846000000004</c:v>
                </c:pt>
                <c:pt idx="9211">
                  <c:v>88.461175999999995</c:v>
                </c:pt>
                <c:pt idx="9212">
                  <c:v>88.454660000000004</c:v>
                </c:pt>
                <c:pt idx="9213">
                  <c:v>88.466216000000003</c:v>
                </c:pt>
                <c:pt idx="9214">
                  <c:v>88.461265999999995</c:v>
                </c:pt>
                <c:pt idx="9215">
                  <c:v>88.450664000000003</c:v>
                </c:pt>
                <c:pt idx="9216">
                  <c:v>88.435507999999999</c:v>
                </c:pt>
                <c:pt idx="9217">
                  <c:v>88.433797999999996</c:v>
                </c:pt>
                <c:pt idx="9218">
                  <c:v>88.433077999999995</c:v>
                </c:pt>
                <c:pt idx="9219">
                  <c:v>88.430774</c:v>
                </c:pt>
                <c:pt idx="9220">
                  <c:v>88.439629999999994</c:v>
                </c:pt>
                <c:pt idx="9221">
                  <c:v>88.421000000000006</c:v>
                </c:pt>
                <c:pt idx="9222">
                  <c:v>88.409642000000005</c:v>
                </c:pt>
                <c:pt idx="9223">
                  <c:v>88.404026000000002</c:v>
                </c:pt>
                <c:pt idx="9224">
                  <c:v>88.398266000000007</c:v>
                </c:pt>
                <c:pt idx="9225">
                  <c:v>88.398752000000002</c:v>
                </c:pt>
                <c:pt idx="9226">
                  <c:v>88.393441999999993</c:v>
                </c:pt>
                <c:pt idx="9227">
                  <c:v>88.397239999999996</c:v>
                </c:pt>
                <c:pt idx="9228">
                  <c:v>88.394558000000004</c:v>
                </c:pt>
                <c:pt idx="9229">
                  <c:v>88.381039999999999</c:v>
                </c:pt>
                <c:pt idx="9230">
                  <c:v>88.372634000000005</c:v>
                </c:pt>
                <c:pt idx="9231">
                  <c:v>88.375280000000004</c:v>
                </c:pt>
                <c:pt idx="9232">
                  <c:v>88.376018000000002</c:v>
                </c:pt>
                <c:pt idx="9233">
                  <c:v>88.366693999999995</c:v>
                </c:pt>
                <c:pt idx="9234">
                  <c:v>88.361689999999996</c:v>
                </c:pt>
                <c:pt idx="9235">
                  <c:v>88.351699999999994</c:v>
                </c:pt>
                <c:pt idx="9236">
                  <c:v>88.348603999999995</c:v>
                </c:pt>
                <c:pt idx="9237">
                  <c:v>88.338614000000007</c:v>
                </c:pt>
                <c:pt idx="9238">
                  <c:v>88.335229999999996</c:v>
                </c:pt>
                <c:pt idx="9239">
                  <c:v>88.329722000000004</c:v>
                </c:pt>
                <c:pt idx="9240">
                  <c:v>88.326139999999995</c:v>
                </c:pt>
                <c:pt idx="9241">
                  <c:v>88.301947999999996</c:v>
                </c:pt>
                <c:pt idx="9242">
                  <c:v>88.300346000000005</c:v>
                </c:pt>
                <c:pt idx="9243">
                  <c:v>88.310444000000004</c:v>
                </c:pt>
                <c:pt idx="9244">
                  <c:v>88.302037999999996</c:v>
                </c:pt>
                <c:pt idx="9245">
                  <c:v>88.290698000000006</c:v>
                </c:pt>
                <c:pt idx="9246">
                  <c:v>88.291669999999996</c:v>
                </c:pt>
                <c:pt idx="9247">
                  <c:v>88.280528000000004</c:v>
                </c:pt>
                <c:pt idx="9248">
                  <c:v>88.284109999999998</c:v>
                </c:pt>
                <c:pt idx="9249">
                  <c:v>88.278782000000007</c:v>
                </c:pt>
                <c:pt idx="9250">
                  <c:v>88.276352000000003</c:v>
                </c:pt>
                <c:pt idx="9251">
                  <c:v>88.276532000000003</c:v>
                </c:pt>
                <c:pt idx="9252">
                  <c:v>88.259702000000004</c:v>
                </c:pt>
                <c:pt idx="9253">
                  <c:v>88.255111999999997</c:v>
                </c:pt>
                <c:pt idx="9254">
                  <c:v>88.257056000000006</c:v>
                </c:pt>
                <c:pt idx="9255">
                  <c:v>88.243970000000004</c:v>
                </c:pt>
                <c:pt idx="9256">
                  <c:v>88.244743999999997</c:v>
                </c:pt>
                <c:pt idx="9257">
                  <c:v>88.24118</c:v>
                </c:pt>
                <c:pt idx="9258">
                  <c:v>88.234250000000003</c:v>
                </c:pt>
                <c:pt idx="9259">
                  <c:v>88.242565999999997</c:v>
                </c:pt>
                <c:pt idx="9260">
                  <c:v>88.223882000000003</c:v>
                </c:pt>
                <c:pt idx="9261">
                  <c:v>88.218986000000001</c:v>
                </c:pt>
                <c:pt idx="9262">
                  <c:v>88.217888000000002</c:v>
                </c:pt>
                <c:pt idx="9263">
                  <c:v>88.20626</c:v>
                </c:pt>
                <c:pt idx="9264">
                  <c:v>88.201291999999995</c:v>
                </c:pt>
                <c:pt idx="9265">
                  <c:v>88.196306000000007</c:v>
                </c:pt>
                <c:pt idx="9266">
                  <c:v>88.190042000000005</c:v>
                </c:pt>
                <c:pt idx="9267">
                  <c:v>88.186369999999997</c:v>
                </c:pt>
                <c:pt idx="9268">
                  <c:v>88.201220000000006</c:v>
                </c:pt>
                <c:pt idx="9269">
                  <c:v>88.190852000000007</c:v>
                </c:pt>
                <c:pt idx="9270">
                  <c:v>88.175749999999994</c:v>
                </c:pt>
                <c:pt idx="9271">
                  <c:v>88.176829999999995</c:v>
                </c:pt>
                <c:pt idx="9272">
                  <c:v>88.177171999999999</c:v>
                </c:pt>
                <c:pt idx="9273">
                  <c:v>88.174651999999995</c:v>
                </c:pt>
                <c:pt idx="9274">
                  <c:v>88.156723999999997</c:v>
                </c:pt>
                <c:pt idx="9275">
                  <c:v>88.151054000000002</c:v>
                </c:pt>
                <c:pt idx="9276">
                  <c:v>88.154725999999997</c:v>
                </c:pt>
                <c:pt idx="9277">
                  <c:v>88.143547999999996</c:v>
                </c:pt>
                <c:pt idx="9278">
                  <c:v>88.119067999999999</c:v>
                </c:pt>
                <c:pt idx="9279">
                  <c:v>88.126664000000005</c:v>
                </c:pt>
                <c:pt idx="9280">
                  <c:v>88.125476000000006</c:v>
                </c:pt>
                <c:pt idx="9281">
                  <c:v>88.128355999999997</c:v>
                </c:pt>
                <c:pt idx="9282">
                  <c:v>88.134259999999998</c:v>
                </c:pt>
                <c:pt idx="9283">
                  <c:v>88.115036000000003</c:v>
                </c:pt>
                <c:pt idx="9284">
                  <c:v>88.107367999999994</c:v>
                </c:pt>
                <c:pt idx="9285">
                  <c:v>88.098566000000005</c:v>
                </c:pt>
                <c:pt idx="9286">
                  <c:v>88.101697999999999</c:v>
                </c:pt>
                <c:pt idx="9287">
                  <c:v>88.093382000000005</c:v>
                </c:pt>
                <c:pt idx="9288">
                  <c:v>88.087981999999997</c:v>
                </c:pt>
                <c:pt idx="9289">
                  <c:v>88.075580000000002</c:v>
                </c:pt>
                <c:pt idx="9290">
                  <c:v>88.085138000000001</c:v>
                </c:pt>
                <c:pt idx="9291">
                  <c:v>88.078388000000004</c:v>
                </c:pt>
                <c:pt idx="9292">
                  <c:v>88.049120000000002</c:v>
                </c:pt>
                <c:pt idx="9293">
                  <c:v>88.053818000000007</c:v>
                </c:pt>
                <c:pt idx="9294">
                  <c:v>88.052396000000002</c:v>
                </c:pt>
                <c:pt idx="9295">
                  <c:v>88.059901999999994</c:v>
                </c:pt>
                <c:pt idx="9296">
                  <c:v>88.052719999999994</c:v>
                </c:pt>
                <c:pt idx="9297">
                  <c:v>88.045789999999997</c:v>
                </c:pt>
                <c:pt idx="9298">
                  <c:v>88.041811999999993</c:v>
                </c:pt>
                <c:pt idx="9299">
                  <c:v>88.036178000000007</c:v>
                </c:pt>
                <c:pt idx="9300">
                  <c:v>88.037257999999994</c:v>
                </c:pt>
                <c:pt idx="9301">
                  <c:v>88.028816000000006</c:v>
                </c:pt>
                <c:pt idx="9302">
                  <c:v>88.030075999999994</c:v>
                </c:pt>
                <c:pt idx="9303">
                  <c:v>88.022822000000005</c:v>
                </c:pt>
                <c:pt idx="9304">
                  <c:v>88.028077999999994</c:v>
                </c:pt>
                <c:pt idx="9305">
                  <c:v>88.016198000000003</c:v>
                </c:pt>
                <c:pt idx="9306">
                  <c:v>88.003562000000002</c:v>
                </c:pt>
                <c:pt idx="9307">
                  <c:v>88.011067999999995</c:v>
                </c:pt>
                <c:pt idx="9308">
                  <c:v>88.002139999999997</c:v>
                </c:pt>
                <c:pt idx="9309">
                  <c:v>87.994634000000005</c:v>
                </c:pt>
                <c:pt idx="9310">
                  <c:v>87.974671999999998</c:v>
                </c:pt>
                <c:pt idx="9311">
                  <c:v>87.981241999999995</c:v>
                </c:pt>
                <c:pt idx="9312">
                  <c:v>87.976724000000004</c:v>
                </c:pt>
                <c:pt idx="9313">
                  <c:v>87.964573999999999</c:v>
                </c:pt>
                <c:pt idx="9314">
                  <c:v>87.961172000000005</c:v>
                </c:pt>
                <c:pt idx="9315">
                  <c:v>87.959984000000006</c:v>
                </c:pt>
                <c:pt idx="9316">
                  <c:v>87.959444000000005</c:v>
                </c:pt>
                <c:pt idx="9317">
                  <c:v>87.952423999999993</c:v>
                </c:pt>
                <c:pt idx="9318">
                  <c:v>87.956581999999997</c:v>
                </c:pt>
                <c:pt idx="9319">
                  <c:v>87.948931999999999</c:v>
                </c:pt>
                <c:pt idx="9320">
                  <c:v>87.946861999999996</c:v>
                </c:pt>
                <c:pt idx="9321">
                  <c:v>87.939734000000001</c:v>
                </c:pt>
                <c:pt idx="9322">
                  <c:v>87.923372000000001</c:v>
                </c:pt>
                <c:pt idx="9323">
                  <c:v>87.927403999999996</c:v>
                </c:pt>
                <c:pt idx="9324">
                  <c:v>87.917125999999996</c:v>
                </c:pt>
                <c:pt idx="9325">
                  <c:v>87.915397999999996</c:v>
                </c:pt>
                <c:pt idx="9326">
                  <c:v>87.918350000000004</c:v>
                </c:pt>
                <c:pt idx="9327">
                  <c:v>87.911240000000006</c:v>
                </c:pt>
                <c:pt idx="9328">
                  <c:v>87.897902000000002</c:v>
                </c:pt>
                <c:pt idx="9329">
                  <c:v>87.886219999999994</c:v>
                </c:pt>
                <c:pt idx="9330">
                  <c:v>87.893221999999994</c:v>
                </c:pt>
                <c:pt idx="9331">
                  <c:v>87.888037999999995</c:v>
                </c:pt>
                <c:pt idx="9332">
                  <c:v>87.880082000000002</c:v>
                </c:pt>
                <c:pt idx="9333">
                  <c:v>87.877129999999994</c:v>
                </c:pt>
                <c:pt idx="9334">
                  <c:v>87.876661999999996</c:v>
                </c:pt>
                <c:pt idx="9335">
                  <c:v>87.871099999999998</c:v>
                </c:pt>
                <c:pt idx="9336">
                  <c:v>87.857635999999999</c:v>
                </c:pt>
                <c:pt idx="9337">
                  <c:v>87.844945999999993</c:v>
                </c:pt>
                <c:pt idx="9338">
                  <c:v>87.850436000000002</c:v>
                </c:pt>
                <c:pt idx="9339">
                  <c:v>87.853586000000007</c:v>
                </c:pt>
                <c:pt idx="9340">
                  <c:v>87.848851999999994</c:v>
                </c:pt>
                <c:pt idx="9341">
                  <c:v>87.841093999999998</c:v>
                </c:pt>
                <c:pt idx="9342">
                  <c:v>87.833929999999995</c:v>
                </c:pt>
                <c:pt idx="9343">
                  <c:v>87.840428000000003</c:v>
                </c:pt>
                <c:pt idx="9344">
                  <c:v>87.846457999999998</c:v>
                </c:pt>
                <c:pt idx="9345">
                  <c:v>87.834541999999999</c:v>
                </c:pt>
                <c:pt idx="9346">
                  <c:v>87.817657999999994</c:v>
                </c:pt>
                <c:pt idx="9347">
                  <c:v>87.818072000000001</c:v>
                </c:pt>
                <c:pt idx="9348">
                  <c:v>87.805328000000003</c:v>
                </c:pt>
                <c:pt idx="9349">
                  <c:v>87.811447999999999</c:v>
                </c:pt>
                <c:pt idx="9350">
                  <c:v>87.798434</c:v>
                </c:pt>
                <c:pt idx="9351">
                  <c:v>87.785653999999994</c:v>
                </c:pt>
                <c:pt idx="9352">
                  <c:v>87.798271999999997</c:v>
                </c:pt>
                <c:pt idx="9353">
                  <c:v>87.786338000000001</c:v>
                </c:pt>
                <c:pt idx="9354">
                  <c:v>87.779263999999998</c:v>
                </c:pt>
                <c:pt idx="9355">
                  <c:v>87.784357999999997</c:v>
                </c:pt>
                <c:pt idx="9356">
                  <c:v>87.769381999999993</c:v>
                </c:pt>
                <c:pt idx="9357">
                  <c:v>87.78443</c:v>
                </c:pt>
                <c:pt idx="9358">
                  <c:v>87.786985999999999</c:v>
                </c:pt>
                <c:pt idx="9359">
                  <c:v>87.760471999999993</c:v>
                </c:pt>
                <c:pt idx="9360">
                  <c:v>87.75788</c:v>
                </c:pt>
                <c:pt idx="9361">
                  <c:v>87.756997999999996</c:v>
                </c:pt>
                <c:pt idx="9362">
                  <c:v>87.751292000000007</c:v>
                </c:pt>
                <c:pt idx="9363">
                  <c:v>87.733148</c:v>
                </c:pt>
                <c:pt idx="9364">
                  <c:v>87.725785999999999</c:v>
                </c:pt>
                <c:pt idx="9365">
                  <c:v>87.740905999999995</c:v>
                </c:pt>
                <c:pt idx="9366">
                  <c:v>87.737521999999998</c:v>
                </c:pt>
                <c:pt idx="9367">
                  <c:v>87.726271999999994</c:v>
                </c:pt>
                <c:pt idx="9368">
                  <c:v>87.720584000000002</c:v>
                </c:pt>
                <c:pt idx="9369">
                  <c:v>87.727279999999993</c:v>
                </c:pt>
                <c:pt idx="9370">
                  <c:v>87.722059999999999</c:v>
                </c:pt>
                <c:pt idx="9371">
                  <c:v>87.709891999999996</c:v>
                </c:pt>
                <c:pt idx="9372">
                  <c:v>87.708506</c:v>
                </c:pt>
                <c:pt idx="9373">
                  <c:v>87.701576000000003</c:v>
                </c:pt>
                <c:pt idx="9374">
                  <c:v>87.701468000000006</c:v>
                </c:pt>
                <c:pt idx="9375">
                  <c:v>87.701558000000006</c:v>
                </c:pt>
                <c:pt idx="9376">
                  <c:v>87.695239999999998</c:v>
                </c:pt>
                <c:pt idx="9377">
                  <c:v>87.673333999999997</c:v>
                </c:pt>
                <c:pt idx="9378">
                  <c:v>87.672560000000004</c:v>
                </c:pt>
                <c:pt idx="9379">
                  <c:v>87.685879999999997</c:v>
                </c:pt>
                <c:pt idx="9380">
                  <c:v>87.663505999999998</c:v>
                </c:pt>
                <c:pt idx="9381">
                  <c:v>87.651932000000002</c:v>
                </c:pt>
                <c:pt idx="9382">
                  <c:v>87.653065999999995</c:v>
                </c:pt>
                <c:pt idx="9383">
                  <c:v>87.647521999999995</c:v>
                </c:pt>
                <c:pt idx="9384">
                  <c:v>87.658286000000004</c:v>
                </c:pt>
                <c:pt idx="9385">
                  <c:v>87.640844000000001</c:v>
                </c:pt>
                <c:pt idx="9386">
                  <c:v>87.63476</c:v>
                </c:pt>
                <c:pt idx="9387">
                  <c:v>87.645650000000003</c:v>
                </c:pt>
                <c:pt idx="9388">
                  <c:v>87.642895999999993</c:v>
                </c:pt>
                <c:pt idx="9389">
                  <c:v>87.641816000000006</c:v>
                </c:pt>
                <c:pt idx="9390">
                  <c:v>87.621386000000001</c:v>
                </c:pt>
                <c:pt idx="9391">
                  <c:v>87.597517999999994</c:v>
                </c:pt>
                <c:pt idx="9392">
                  <c:v>87.610513999999995</c:v>
                </c:pt>
                <c:pt idx="9393">
                  <c:v>87.611648000000002</c:v>
                </c:pt>
                <c:pt idx="9394">
                  <c:v>87.619063999999995</c:v>
                </c:pt>
                <c:pt idx="9395">
                  <c:v>87.623401999999999</c:v>
                </c:pt>
                <c:pt idx="9396">
                  <c:v>87.607094000000004</c:v>
                </c:pt>
                <c:pt idx="9397">
                  <c:v>87.593773999999996</c:v>
                </c:pt>
                <c:pt idx="9398">
                  <c:v>87.595718000000005</c:v>
                </c:pt>
                <c:pt idx="9399">
                  <c:v>87.596599999999995</c:v>
                </c:pt>
                <c:pt idx="9400">
                  <c:v>87.572372000000001</c:v>
                </c:pt>
                <c:pt idx="9401">
                  <c:v>87.564344000000006</c:v>
                </c:pt>
                <c:pt idx="9402">
                  <c:v>87.567638000000002</c:v>
                </c:pt>
                <c:pt idx="9403">
                  <c:v>87.563839999999999</c:v>
                </c:pt>
                <c:pt idx="9404">
                  <c:v>87.541015999999999</c:v>
                </c:pt>
                <c:pt idx="9405">
                  <c:v>87.550736000000001</c:v>
                </c:pt>
                <c:pt idx="9406">
                  <c:v>87.544706000000005</c:v>
                </c:pt>
                <c:pt idx="9407">
                  <c:v>87.546524000000005</c:v>
                </c:pt>
                <c:pt idx="9408">
                  <c:v>87.547172000000003</c:v>
                </c:pt>
                <c:pt idx="9409">
                  <c:v>87.531440000000003</c:v>
                </c:pt>
                <c:pt idx="9410">
                  <c:v>87.522025999999997</c:v>
                </c:pt>
                <c:pt idx="9411">
                  <c:v>87.517849999999996</c:v>
                </c:pt>
                <c:pt idx="9412">
                  <c:v>87.510847999999996</c:v>
                </c:pt>
                <c:pt idx="9413">
                  <c:v>87.515311999999994</c:v>
                </c:pt>
                <c:pt idx="9414">
                  <c:v>87.507626000000002</c:v>
                </c:pt>
                <c:pt idx="9415">
                  <c:v>87.509084000000001</c:v>
                </c:pt>
                <c:pt idx="9416">
                  <c:v>87.506456</c:v>
                </c:pt>
                <c:pt idx="9417">
                  <c:v>87.491281999999998</c:v>
                </c:pt>
                <c:pt idx="9418">
                  <c:v>87.495242000000005</c:v>
                </c:pt>
                <c:pt idx="9419">
                  <c:v>87.505070000000003</c:v>
                </c:pt>
                <c:pt idx="9420">
                  <c:v>87.507230000000007</c:v>
                </c:pt>
                <c:pt idx="9421">
                  <c:v>87.478952000000007</c:v>
                </c:pt>
                <c:pt idx="9422">
                  <c:v>87.466262</c:v>
                </c:pt>
                <c:pt idx="9423">
                  <c:v>87.473768000000007</c:v>
                </c:pt>
                <c:pt idx="9424">
                  <c:v>87.472651999999997</c:v>
                </c:pt>
                <c:pt idx="9425">
                  <c:v>87.461618000000001</c:v>
                </c:pt>
                <c:pt idx="9426">
                  <c:v>87.452653999999995</c:v>
                </c:pt>
                <c:pt idx="9427">
                  <c:v>87.44162</c:v>
                </c:pt>
                <c:pt idx="9428">
                  <c:v>87.432764000000006</c:v>
                </c:pt>
                <c:pt idx="9429">
                  <c:v>87.452150000000003</c:v>
                </c:pt>
                <c:pt idx="9430">
                  <c:v>87.435068000000001</c:v>
                </c:pt>
                <c:pt idx="9431">
                  <c:v>87.427003999999997</c:v>
                </c:pt>
                <c:pt idx="9432">
                  <c:v>87.435373999999996</c:v>
                </c:pt>
                <c:pt idx="9433">
                  <c:v>87.431774000000004</c:v>
                </c:pt>
                <c:pt idx="9434">
                  <c:v>87.423782000000003</c:v>
                </c:pt>
                <c:pt idx="9435">
                  <c:v>87.402974</c:v>
                </c:pt>
                <c:pt idx="9436">
                  <c:v>87.39716</c:v>
                </c:pt>
                <c:pt idx="9437">
                  <c:v>87.404486000000006</c:v>
                </c:pt>
                <c:pt idx="9438">
                  <c:v>87.403568000000007</c:v>
                </c:pt>
                <c:pt idx="9439">
                  <c:v>87.410101999999995</c:v>
                </c:pt>
                <c:pt idx="9440">
                  <c:v>87.392191999999994</c:v>
                </c:pt>
                <c:pt idx="9441">
                  <c:v>87.389384000000007</c:v>
                </c:pt>
                <c:pt idx="9442">
                  <c:v>87.389294000000007</c:v>
                </c:pt>
                <c:pt idx="9443">
                  <c:v>87.387692000000001</c:v>
                </c:pt>
                <c:pt idx="9444">
                  <c:v>87.384163999999998</c:v>
                </c:pt>
                <c:pt idx="9445">
                  <c:v>87.358819999999994</c:v>
                </c:pt>
                <c:pt idx="9446">
                  <c:v>87.351674000000003</c:v>
                </c:pt>
                <c:pt idx="9447">
                  <c:v>87.358189999999993</c:v>
                </c:pt>
                <c:pt idx="9448">
                  <c:v>87.349766000000002</c:v>
                </c:pt>
                <c:pt idx="9449">
                  <c:v>87.347515999999999</c:v>
                </c:pt>
                <c:pt idx="9450">
                  <c:v>87.332198000000005</c:v>
                </c:pt>
                <c:pt idx="9451">
                  <c:v>87.332198000000005</c:v>
                </c:pt>
                <c:pt idx="9452">
                  <c:v>87.345212000000004</c:v>
                </c:pt>
                <c:pt idx="9453">
                  <c:v>87.340928000000005</c:v>
                </c:pt>
                <c:pt idx="9454">
                  <c:v>87.323161999999996</c:v>
                </c:pt>
                <c:pt idx="9455">
                  <c:v>87.324944000000002</c:v>
                </c:pt>
                <c:pt idx="9456">
                  <c:v>87.323018000000005</c:v>
                </c:pt>
                <c:pt idx="9457">
                  <c:v>87.319543999999993</c:v>
                </c:pt>
                <c:pt idx="9458">
                  <c:v>87.313946000000001</c:v>
                </c:pt>
                <c:pt idx="9459">
                  <c:v>87.307627999999994</c:v>
                </c:pt>
                <c:pt idx="9460">
                  <c:v>87.299797999999996</c:v>
                </c:pt>
                <c:pt idx="9461">
                  <c:v>87.298519999999996</c:v>
                </c:pt>
                <c:pt idx="9462">
                  <c:v>87.294128000000001</c:v>
                </c:pt>
                <c:pt idx="9463">
                  <c:v>87.273409999999998</c:v>
                </c:pt>
                <c:pt idx="9464">
                  <c:v>87.274525999999994</c:v>
                </c:pt>
                <c:pt idx="9465">
                  <c:v>87.266965999999996</c:v>
                </c:pt>
                <c:pt idx="9466">
                  <c:v>87.271069999999995</c:v>
                </c:pt>
                <c:pt idx="9467">
                  <c:v>87.276002000000005</c:v>
                </c:pt>
                <c:pt idx="9468">
                  <c:v>87.271051999999997</c:v>
                </c:pt>
                <c:pt idx="9469">
                  <c:v>87.262574000000001</c:v>
                </c:pt>
                <c:pt idx="9470">
                  <c:v>87.264104000000003</c:v>
                </c:pt>
                <c:pt idx="9471">
                  <c:v>87.265994000000006</c:v>
                </c:pt>
                <c:pt idx="9472">
                  <c:v>87.242288000000002</c:v>
                </c:pt>
                <c:pt idx="9473">
                  <c:v>87.239515999999995</c:v>
                </c:pt>
                <c:pt idx="9474">
                  <c:v>87.237086000000005</c:v>
                </c:pt>
                <c:pt idx="9475">
                  <c:v>87.245024000000001</c:v>
                </c:pt>
                <c:pt idx="9476">
                  <c:v>87.226106000000001</c:v>
                </c:pt>
                <c:pt idx="9477">
                  <c:v>87.234836000000001</c:v>
                </c:pt>
                <c:pt idx="9478">
                  <c:v>87.242251999999993</c:v>
                </c:pt>
                <c:pt idx="9479">
                  <c:v>87.229814000000005</c:v>
                </c:pt>
                <c:pt idx="9480">
                  <c:v>87.224558000000002</c:v>
                </c:pt>
                <c:pt idx="9481">
                  <c:v>87.210859999999997</c:v>
                </c:pt>
                <c:pt idx="9482">
                  <c:v>87.211256000000006</c:v>
                </c:pt>
                <c:pt idx="9483">
                  <c:v>87.215450000000004</c:v>
                </c:pt>
                <c:pt idx="9484">
                  <c:v>87.212335999999993</c:v>
                </c:pt>
                <c:pt idx="9485">
                  <c:v>87.203407999999996</c:v>
                </c:pt>
                <c:pt idx="9486">
                  <c:v>87.189170000000004</c:v>
                </c:pt>
                <c:pt idx="9487">
                  <c:v>87.202327999999994</c:v>
                </c:pt>
                <c:pt idx="9488">
                  <c:v>87.200528000000006</c:v>
                </c:pt>
                <c:pt idx="9489">
                  <c:v>87.169370000000001</c:v>
                </c:pt>
                <c:pt idx="9490">
                  <c:v>87.157039999999995</c:v>
                </c:pt>
                <c:pt idx="9491">
                  <c:v>87.159649999999999</c:v>
                </c:pt>
                <c:pt idx="9492">
                  <c:v>87.175166000000004</c:v>
                </c:pt>
                <c:pt idx="9493">
                  <c:v>87.154988000000003</c:v>
                </c:pt>
                <c:pt idx="9494">
                  <c:v>87.152540000000002</c:v>
                </c:pt>
                <c:pt idx="9495">
                  <c:v>87.143720000000002</c:v>
                </c:pt>
                <c:pt idx="9496">
                  <c:v>87.141667999999996</c:v>
                </c:pt>
                <c:pt idx="9497">
                  <c:v>87.142585999999994</c:v>
                </c:pt>
                <c:pt idx="9498">
                  <c:v>87.137906000000001</c:v>
                </c:pt>
                <c:pt idx="9499">
                  <c:v>87.117260000000002</c:v>
                </c:pt>
                <c:pt idx="9500">
                  <c:v>87.121291999999997</c:v>
                </c:pt>
                <c:pt idx="9501">
                  <c:v>87.142117999999996</c:v>
                </c:pt>
                <c:pt idx="9502">
                  <c:v>87.121003999999999</c:v>
                </c:pt>
                <c:pt idx="9503">
                  <c:v>87.105127999999993</c:v>
                </c:pt>
                <c:pt idx="9504">
                  <c:v>87.105146000000005</c:v>
                </c:pt>
                <c:pt idx="9505">
                  <c:v>87.110798000000003</c:v>
                </c:pt>
                <c:pt idx="9506">
                  <c:v>87.102068000000003</c:v>
                </c:pt>
                <c:pt idx="9507">
                  <c:v>87.092798000000002</c:v>
                </c:pt>
                <c:pt idx="9508">
                  <c:v>87.078721999999999</c:v>
                </c:pt>
                <c:pt idx="9509">
                  <c:v>87.101401999999993</c:v>
                </c:pt>
                <c:pt idx="9510">
                  <c:v>87.098269999999999</c:v>
                </c:pt>
                <c:pt idx="9511">
                  <c:v>87.076040000000006</c:v>
                </c:pt>
                <c:pt idx="9512">
                  <c:v>87.056420000000003</c:v>
                </c:pt>
                <c:pt idx="9513">
                  <c:v>87.066896</c:v>
                </c:pt>
                <c:pt idx="9514">
                  <c:v>87.066320000000005</c:v>
                </c:pt>
                <c:pt idx="9515">
                  <c:v>87.060704000000001</c:v>
                </c:pt>
                <c:pt idx="9516">
                  <c:v>87.060901999999999</c:v>
                </c:pt>
                <c:pt idx="9517">
                  <c:v>87.054367999999997</c:v>
                </c:pt>
                <c:pt idx="9518">
                  <c:v>87.070676000000006</c:v>
                </c:pt>
                <c:pt idx="9519">
                  <c:v>87.067076</c:v>
                </c:pt>
                <c:pt idx="9520">
                  <c:v>87.054764000000006</c:v>
                </c:pt>
                <c:pt idx="9521">
                  <c:v>87.041011999999995</c:v>
                </c:pt>
                <c:pt idx="9522">
                  <c:v>87.040508000000003</c:v>
                </c:pt>
                <c:pt idx="9523">
                  <c:v>87.039140000000003</c:v>
                </c:pt>
                <c:pt idx="9524">
                  <c:v>87.029024000000007</c:v>
                </c:pt>
                <c:pt idx="9525">
                  <c:v>87.020492000000004</c:v>
                </c:pt>
                <c:pt idx="9526">
                  <c:v>87.009026000000006</c:v>
                </c:pt>
                <c:pt idx="9527">
                  <c:v>87.007459999999995</c:v>
                </c:pt>
                <c:pt idx="9528">
                  <c:v>87.015956000000003</c:v>
                </c:pt>
                <c:pt idx="9529">
                  <c:v>87.011582000000004</c:v>
                </c:pt>
                <c:pt idx="9530">
                  <c:v>86.996083999999996</c:v>
                </c:pt>
                <c:pt idx="9531">
                  <c:v>87.003752000000006</c:v>
                </c:pt>
                <c:pt idx="9532">
                  <c:v>87.006146000000001</c:v>
                </c:pt>
                <c:pt idx="9533">
                  <c:v>86.989153999999999</c:v>
                </c:pt>
                <c:pt idx="9534">
                  <c:v>86.983915999999994</c:v>
                </c:pt>
                <c:pt idx="9535">
                  <c:v>86.973404000000002</c:v>
                </c:pt>
                <c:pt idx="9536">
                  <c:v>86.979056</c:v>
                </c:pt>
                <c:pt idx="9537">
                  <c:v>86.976932000000005</c:v>
                </c:pt>
                <c:pt idx="9538">
                  <c:v>86.981269999999995</c:v>
                </c:pt>
                <c:pt idx="9539">
                  <c:v>86.970146</c:v>
                </c:pt>
                <c:pt idx="9540">
                  <c:v>86.95814</c:v>
                </c:pt>
                <c:pt idx="9541">
                  <c:v>86.966077999999996</c:v>
                </c:pt>
                <c:pt idx="9542">
                  <c:v>86.956646000000006</c:v>
                </c:pt>
                <c:pt idx="9543">
                  <c:v>86.945719999999994</c:v>
                </c:pt>
                <c:pt idx="9544">
                  <c:v>86.945414</c:v>
                </c:pt>
                <c:pt idx="9545">
                  <c:v>86.947844000000003</c:v>
                </c:pt>
                <c:pt idx="9546">
                  <c:v>86.948762000000002</c:v>
                </c:pt>
                <c:pt idx="9547">
                  <c:v>86.936539999999994</c:v>
                </c:pt>
                <c:pt idx="9548">
                  <c:v>86.924930000000003</c:v>
                </c:pt>
                <c:pt idx="9549">
                  <c:v>86.913194000000004</c:v>
                </c:pt>
                <c:pt idx="9550">
                  <c:v>86.929772</c:v>
                </c:pt>
                <c:pt idx="9551">
                  <c:v>86.924983999999995</c:v>
                </c:pt>
                <c:pt idx="9552">
                  <c:v>86.920699999999997</c:v>
                </c:pt>
                <c:pt idx="9553">
                  <c:v>86.899045999999998</c:v>
                </c:pt>
                <c:pt idx="9554">
                  <c:v>86.905652000000003</c:v>
                </c:pt>
                <c:pt idx="9555">
                  <c:v>86.901368000000005</c:v>
                </c:pt>
                <c:pt idx="9556">
                  <c:v>86.894257999999994</c:v>
                </c:pt>
                <c:pt idx="9557">
                  <c:v>86.899568000000002</c:v>
                </c:pt>
                <c:pt idx="9558">
                  <c:v>86.889182000000005</c:v>
                </c:pt>
                <c:pt idx="9559">
                  <c:v>86.879515999999995</c:v>
                </c:pt>
                <c:pt idx="9560">
                  <c:v>86.871505999999997</c:v>
                </c:pt>
                <c:pt idx="9561">
                  <c:v>86.875771999999998</c:v>
                </c:pt>
                <c:pt idx="9562">
                  <c:v>86.858869999999996</c:v>
                </c:pt>
                <c:pt idx="9563">
                  <c:v>86.864180000000005</c:v>
                </c:pt>
                <c:pt idx="9564">
                  <c:v>86.873035999999999</c:v>
                </c:pt>
                <c:pt idx="9565">
                  <c:v>86.859499999999997</c:v>
                </c:pt>
                <c:pt idx="9566">
                  <c:v>86.864918000000003</c:v>
                </c:pt>
                <c:pt idx="9567">
                  <c:v>86.846288000000001</c:v>
                </c:pt>
                <c:pt idx="9568">
                  <c:v>86.851795999999993</c:v>
                </c:pt>
                <c:pt idx="9569">
                  <c:v>86.849438000000006</c:v>
                </c:pt>
                <c:pt idx="9570">
                  <c:v>86.839106000000001</c:v>
                </c:pt>
                <c:pt idx="9571">
                  <c:v>86.835560000000001</c:v>
                </c:pt>
                <c:pt idx="9572">
                  <c:v>86.827477999999999</c:v>
                </c:pt>
                <c:pt idx="9573">
                  <c:v>86.826812000000004</c:v>
                </c:pt>
                <c:pt idx="9574">
                  <c:v>86.833166000000006</c:v>
                </c:pt>
                <c:pt idx="9575">
                  <c:v>86.814679999999996</c:v>
                </c:pt>
                <c:pt idx="9576">
                  <c:v>86.800550000000001</c:v>
                </c:pt>
                <c:pt idx="9577">
                  <c:v>86.811475999999999</c:v>
                </c:pt>
                <c:pt idx="9578">
                  <c:v>86.816552000000001</c:v>
                </c:pt>
                <c:pt idx="9579">
                  <c:v>86.800117999999998</c:v>
                </c:pt>
                <c:pt idx="9580">
                  <c:v>86.798426000000006</c:v>
                </c:pt>
                <c:pt idx="9581">
                  <c:v>86.785988000000003</c:v>
                </c:pt>
                <c:pt idx="9582">
                  <c:v>86.792143999999993</c:v>
                </c:pt>
                <c:pt idx="9583">
                  <c:v>86.779597999999993</c:v>
                </c:pt>
                <c:pt idx="9584">
                  <c:v>86.778176000000002</c:v>
                </c:pt>
                <c:pt idx="9585">
                  <c:v>86.778103999999999</c:v>
                </c:pt>
                <c:pt idx="9586">
                  <c:v>86.778589999999994</c:v>
                </c:pt>
                <c:pt idx="9587">
                  <c:v>86.776105999999999</c:v>
                </c:pt>
                <c:pt idx="9588">
                  <c:v>86.759851999999995</c:v>
                </c:pt>
                <c:pt idx="9589">
                  <c:v>86.747324000000006</c:v>
                </c:pt>
                <c:pt idx="9590">
                  <c:v>86.748403999999994</c:v>
                </c:pt>
                <c:pt idx="9591">
                  <c:v>86.745757999999995</c:v>
                </c:pt>
                <c:pt idx="9592">
                  <c:v>86.739853999999994</c:v>
                </c:pt>
                <c:pt idx="9593">
                  <c:v>86.730890000000002</c:v>
                </c:pt>
                <c:pt idx="9594">
                  <c:v>86.748043999999993</c:v>
                </c:pt>
                <c:pt idx="9595">
                  <c:v>86.745272</c:v>
                </c:pt>
                <c:pt idx="9596">
                  <c:v>86.742121999999995</c:v>
                </c:pt>
                <c:pt idx="9597">
                  <c:v>86.713430000000002</c:v>
                </c:pt>
                <c:pt idx="9598">
                  <c:v>86.711197999999996</c:v>
                </c:pt>
                <c:pt idx="9599">
                  <c:v>86.713772000000006</c:v>
                </c:pt>
                <c:pt idx="9600">
                  <c:v>86.716976000000003</c:v>
                </c:pt>
                <c:pt idx="9601">
                  <c:v>86.696563999999995</c:v>
                </c:pt>
                <c:pt idx="9602">
                  <c:v>86.696780000000004</c:v>
                </c:pt>
                <c:pt idx="9603">
                  <c:v>86.710514000000003</c:v>
                </c:pt>
                <c:pt idx="9604">
                  <c:v>86.700164000000001</c:v>
                </c:pt>
                <c:pt idx="9605">
                  <c:v>86.703944000000007</c:v>
                </c:pt>
                <c:pt idx="9606">
                  <c:v>86.688211999999993</c:v>
                </c:pt>
                <c:pt idx="9607">
                  <c:v>86.688968000000003</c:v>
                </c:pt>
                <c:pt idx="9608">
                  <c:v>86.668915999999996</c:v>
                </c:pt>
                <c:pt idx="9609">
                  <c:v>86.676835999999994</c:v>
                </c:pt>
                <c:pt idx="9610">
                  <c:v>86.680183999999997</c:v>
                </c:pt>
                <c:pt idx="9611">
                  <c:v>86.669095999999996</c:v>
                </c:pt>
                <c:pt idx="9612">
                  <c:v>86.665459999999996</c:v>
                </c:pt>
                <c:pt idx="9613">
                  <c:v>86.662940000000006</c:v>
                </c:pt>
                <c:pt idx="9614">
                  <c:v>86.654623999999998</c:v>
                </c:pt>
                <c:pt idx="9615">
                  <c:v>86.653850000000006</c:v>
                </c:pt>
                <c:pt idx="9616">
                  <c:v>86.643878000000001</c:v>
                </c:pt>
                <c:pt idx="9617">
                  <c:v>86.641754000000006</c:v>
                </c:pt>
                <c:pt idx="9618">
                  <c:v>86.653543999999997</c:v>
                </c:pt>
                <c:pt idx="9619">
                  <c:v>86.644130000000004</c:v>
                </c:pt>
                <c:pt idx="9620">
                  <c:v>86.628811999999996</c:v>
                </c:pt>
                <c:pt idx="9621">
                  <c:v>86.631566000000007</c:v>
                </c:pt>
                <c:pt idx="9622">
                  <c:v>86.624204000000006</c:v>
                </c:pt>
                <c:pt idx="9623">
                  <c:v>86.602874</c:v>
                </c:pt>
                <c:pt idx="9624">
                  <c:v>86.599850000000004</c:v>
                </c:pt>
                <c:pt idx="9625">
                  <c:v>86.607877999999999</c:v>
                </c:pt>
                <c:pt idx="9626">
                  <c:v>86.613169999999997</c:v>
                </c:pt>
                <c:pt idx="9627">
                  <c:v>86.595439999999996</c:v>
                </c:pt>
                <c:pt idx="9628">
                  <c:v>86.596502000000001</c:v>
                </c:pt>
                <c:pt idx="9629">
                  <c:v>86.608813999999995</c:v>
                </c:pt>
                <c:pt idx="9630">
                  <c:v>86.58905</c:v>
                </c:pt>
                <c:pt idx="9631">
                  <c:v>86.581490000000002</c:v>
                </c:pt>
                <c:pt idx="9632">
                  <c:v>86.587519999999998</c:v>
                </c:pt>
                <c:pt idx="9633">
                  <c:v>86.587159999999997</c:v>
                </c:pt>
                <c:pt idx="9634">
                  <c:v>86.578196000000005</c:v>
                </c:pt>
                <c:pt idx="9635">
                  <c:v>86.569249999999997</c:v>
                </c:pt>
                <c:pt idx="9636">
                  <c:v>86.567611999999997</c:v>
                </c:pt>
                <c:pt idx="9637">
                  <c:v>86.571967999999998</c:v>
                </c:pt>
                <c:pt idx="9638">
                  <c:v>86.555498</c:v>
                </c:pt>
                <c:pt idx="9639">
                  <c:v>86.562194000000005</c:v>
                </c:pt>
                <c:pt idx="9640">
                  <c:v>86.552887999999996</c:v>
                </c:pt>
                <c:pt idx="9641">
                  <c:v>86.533916000000005</c:v>
                </c:pt>
                <c:pt idx="9642">
                  <c:v>86.542016000000004</c:v>
                </c:pt>
                <c:pt idx="9643">
                  <c:v>86.541188000000005</c:v>
                </c:pt>
                <c:pt idx="9644">
                  <c:v>86.537605999999997</c:v>
                </c:pt>
                <c:pt idx="9645">
                  <c:v>86.537570000000002</c:v>
                </c:pt>
                <c:pt idx="9646">
                  <c:v>86.541026000000002</c:v>
                </c:pt>
                <c:pt idx="9647">
                  <c:v>86.541728000000006</c:v>
                </c:pt>
                <c:pt idx="9648">
                  <c:v>86.531053999999997</c:v>
                </c:pt>
                <c:pt idx="9649">
                  <c:v>86.512352000000007</c:v>
                </c:pt>
                <c:pt idx="9650">
                  <c:v>86.503675999999999</c:v>
                </c:pt>
                <c:pt idx="9651">
                  <c:v>86.496223999999998</c:v>
                </c:pt>
                <c:pt idx="9652">
                  <c:v>86.486630000000005</c:v>
                </c:pt>
                <c:pt idx="9653">
                  <c:v>86.474264000000005</c:v>
                </c:pt>
                <c:pt idx="9654">
                  <c:v>86.489906000000005</c:v>
                </c:pt>
                <c:pt idx="9655">
                  <c:v>86.499049999999997</c:v>
                </c:pt>
                <c:pt idx="9656">
                  <c:v>86.490229999999997</c:v>
                </c:pt>
                <c:pt idx="9657">
                  <c:v>86.484667999999999</c:v>
                </c:pt>
                <c:pt idx="9658">
                  <c:v>86.485045999999997</c:v>
                </c:pt>
                <c:pt idx="9659">
                  <c:v>86.478566000000001</c:v>
                </c:pt>
                <c:pt idx="9660">
                  <c:v>86.483587999999997</c:v>
                </c:pt>
                <c:pt idx="9661">
                  <c:v>86.470718000000005</c:v>
                </c:pt>
                <c:pt idx="9662">
                  <c:v>86.466415999999995</c:v>
                </c:pt>
                <c:pt idx="9663">
                  <c:v>86.464849999999998</c:v>
                </c:pt>
                <c:pt idx="9664">
                  <c:v>86.448037999999997</c:v>
                </c:pt>
                <c:pt idx="9665">
                  <c:v>86.453149999999994</c:v>
                </c:pt>
                <c:pt idx="9666">
                  <c:v>86.445031999999998</c:v>
                </c:pt>
                <c:pt idx="9667">
                  <c:v>86.449640000000002</c:v>
                </c:pt>
                <c:pt idx="9668">
                  <c:v>86.428706000000005</c:v>
                </c:pt>
                <c:pt idx="9669">
                  <c:v>86.428561999999999</c:v>
                </c:pt>
                <c:pt idx="9670">
                  <c:v>86.429624000000004</c:v>
                </c:pt>
                <c:pt idx="9671">
                  <c:v>86.422945999999996</c:v>
                </c:pt>
                <c:pt idx="9672">
                  <c:v>86.434718000000004</c:v>
                </c:pt>
                <c:pt idx="9673">
                  <c:v>86.431315999999995</c:v>
                </c:pt>
                <c:pt idx="9674">
                  <c:v>86.412847999999997</c:v>
                </c:pt>
                <c:pt idx="9675">
                  <c:v>86.417618000000004</c:v>
                </c:pt>
                <c:pt idx="9676">
                  <c:v>86.418968000000007</c:v>
                </c:pt>
                <c:pt idx="9677">
                  <c:v>86.411119999999997</c:v>
                </c:pt>
                <c:pt idx="9678">
                  <c:v>86.402317999999994</c:v>
                </c:pt>
                <c:pt idx="9679">
                  <c:v>86.371105999999997</c:v>
                </c:pt>
                <c:pt idx="9680">
                  <c:v>86.376289999999997</c:v>
                </c:pt>
                <c:pt idx="9681">
                  <c:v>86.405828</c:v>
                </c:pt>
                <c:pt idx="9682">
                  <c:v>86.399456000000001</c:v>
                </c:pt>
                <c:pt idx="9683">
                  <c:v>86.375714000000002</c:v>
                </c:pt>
                <c:pt idx="9684">
                  <c:v>86.370332000000005</c:v>
                </c:pt>
                <c:pt idx="9685">
                  <c:v>86.376109999999997</c:v>
                </c:pt>
                <c:pt idx="9686">
                  <c:v>86.372888000000003</c:v>
                </c:pt>
                <c:pt idx="9687">
                  <c:v>86.376794000000004</c:v>
                </c:pt>
                <c:pt idx="9688">
                  <c:v>86.382086000000001</c:v>
                </c:pt>
                <c:pt idx="9689">
                  <c:v>86.358434000000003</c:v>
                </c:pt>
                <c:pt idx="9690">
                  <c:v>86.352817999999999</c:v>
                </c:pt>
                <c:pt idx="9691">
                  <c:v>86.345708000000002</c:v>
                </c:pt>
                <c:pt idx="9692">
                  <c:v>86.354618000000002</c:v>
                </c:pt>
                <c:pt idx="9693">
                  <c:v>86.357299999999995</c:v>
                </c:pt>
                <c:pt idx="9694">
                  <c:v>86.340812</c:v>
                </c:pt>
                <c:pt idx="9695">
                  <c:v>86.332172</c:v>
                </c:pt>
                <c:pt idx="9696">
                  <c:v>86.335825999999997</c:v>
                </c:pt>
                <c:pt idx="9697">
                  <c:v>86.335862000000006</c:v>
                </c:pt>
                <c:pt idx="9698">
                  <c:v>86.328986</c:v>
                </c:pt>
                <c:pt idx="9699">
                  <c:v>86.331361999999999</c:v>
                </c:pt>
                <c:pt idx="9700">
                  <c:v>86.331686000000005</c:v>
                </c:pt>
                <c:pt idx="9701">
                  <c:v>86.310050000000004</c:v>
                </c:pt>
                <c:pt idx="9702">
                  <c:v>86.315899999999999</c:v>
                </c:pt>
                <c:pt idx="9703">
                  <c:v>86.330354</c:v>
                </c:pt>
                <c:pt idx="9704">
                  <c:v>86.327815999999999</c:v>
                </c:pt>
                <c:pt idx="9705">
                  <c:v>86.288936000000007</c:v>
                </c:pt>
                <c:pt idx="9706">
                  <c:v>86.276983999999999</c:v>
                </c:pt>
                <c:pt idx="9707">
                  <c:v>86.284670000000006</c:v>
                </c:pt>
                <c:pt idx="9708">
                  <c:v>86.286704</c:v>
                </c:pt>
                <c:pt idx="9709">
                  <c:v>86.277686000000003</c:v>
                </c:pt>
                <c:pt idx="9710">
                  <c:v>86.284813999999997</c:v>
                </c:pt>
                <c:pt idx="9711">
                  <c:v>86.269711999999998</c:v>
                </c:pt>
                <c:pt idx="9712">
                  <c:v>86.272717999999998</c:v>
                </c:pt>
                <c:pt idx="9713">
                  <c:v>86.267210000000006</c:v>
                </c:pt>
                <c:pt idx="9714">
                  <c:v>86.251514</c:v>
                </c:pt>
                <c:pt idx="9715">
                  <c:v>86.250020000000006</c:v>
                </c:pt>
                <c:pt idx="9716">
                  <c:v>86.248292000000006</c:v>
                </c:pt>
                <c:pt idx="9717">
                  <c:v>86.256373999999994</c:v>
                </c:pt>
                <c:pt idx="9718">
                  <c:v>86.243629999999996</c:v>
                </c:pt>
                <c:pt idx="9719">
                  <c:v>86.245754000000005</c:v>
                </c:pt>
                <c:pt idx="9720">
                  <c:v>86.241793999999999</c:v>
                </c:pt>
                <c:pt idx="9721">
                  <c:v>86.236394000000004</c:v>
                </c:pt>
                <c:pt idx="9722">
                  <c:v>86.235764000000003</c:v>
                </c:pt>
                <c:pt idx="9723">
                  <c:v>86.238014000000007</c:v>
                </c:pt>
                <c:pt idx="9724">
                  <c:v>86.230850000000004</c:v>
                </c:pt>
                <c:pt idx="9725">
                  <c:v>86.217709999999997</c:v>
                </c:pt>
                <c:pt idx="9726">
                  <c:v>86.234521999999998</c:v>
                </c:pt>
                <c:pt idx="9727">
                  <c:v>86.217979999999997</c:v>
                </c:pt>
                <c:pt idx="9728">
                  <c:v>86.208997999999994</c:v>
                </c:pt>
                <c:pt idx="9729">
                  <c:v>86.21087</c:v>
                </c:pt>
                <c:pt idx="9730">
                  <c:v>86.213515999999998</c:v>
                </c:pt>
                <c:pt idx="9731">
                  <c:v>86.206856000000002</c:v>
                </c:pt>
                <c:pt idx="9732">
                  <c:v>86.197568000000004</c:v>
                </c:pt>
                <c:pt idx="9733">
                  <c:v>86.177822000000006</c:v>
                </c:pt>
                <c:pt idx="9734">
                  <c:v>86.184554000000006</c:v>
                </c:pt>
                <c:pt idx="9735">
                  <c:v>86.181764000000001</c:v>
                </c:pt>
                <c:pt idx="9736">
                  <c:v>86.177570000000003</c:v>
                </c:pt>
                <c:pt idx="9737">
                  <c:v>86.174779999999998</c:v>
                </c:pt>
                <c:pt idx="9738">
                  <c:v>86.176867999999999</c:v>
                </c:pt>
                <c:pt idx="9739">
                  <c:v>86.171431999999996</c:v>
                </c:pt>
                <c:pt idx="9740">
                  <c:v>86.167490000000001</c:v>
                </c:pt>
                <c:pt idx="9741">
                  <c:v>86.174294000000003</c:v>
                </c:pt>
                <c:pt idx="9742">
                  <c:v>86.158885999999995</c:v>
                </c:pt>
                <c:pt idx="9743">
                  <c:v>86.161261999999994</c:v>
                </c:pt>
                <c:pt idx="9744">
                  <c:v>86.161028000000002</c:v>
                </c:pt>
                <c:pt idx="9745">
                  <c:v>86.144971999999996</c:v>
                </c:pt>
                <c:pt idx="9746">
                  <c:v>86.151343999999995</c:v>
                </c:pt>
                <c:pt idx="9747">
                  <c:v>86.137736000000004</c:v>
                </c:pt>
                <c:pt idx="9748">
                  <c:v>86.138474000000002</c:v>
                </c:pt>
                <c:pt idx="9749">
                  <c:v>86.138401999999999</c:v>
                </c:pt>
                <c:pt idx="9750">
                  <c:v>86.126503999999997</c:v>
                </c:pt>
                <c:pt idx="9751">
                  <c:v>86.117143999999996</c:v>
                </c:pt>
                <c:pt idx="9752">
                  <c:v>86.114155999999994</c:v>
                </c:pt>
                <c:pt idx="9753">
                  <c:v>86.120384000000001</c:v>
                </c:pt>
                <c:pt idx="9754">
                  <c:v>86.128159999999994</c:v>
                </c:pt>
                <c:pt idx="9755">
                  <c:v>86.115577999999999</c:v>
                </c:pt>
                <c:pt idx="9756">
                  <c:v>86.116298</c:v>
                </c:pt>
                <c:pt idx="9757">
                  <c:v>86.114354000000006</c:v>
                </c:pt>
                <c:pt idx="9758">
                  <c:v>86.110826000000003</c:v>
                </c:pt>
                <c:pt idx="9759">
                  <c:v>86.091188000000002</c:v>
                </c:pt>
                <c:pt idx="9760">
                  <c:v>86.078947999999997</c:v>
                </c:pt>
                <c:pt idx="9761">
                  <c:v>86.085716000000005</c:v>
                </c:pt>
                <c:pt idx="9762">
                  <c:v>86.098243999999994</c:v>
                </c:pt>
                <c:pt idx="9763">
                  <c:v>86.091926000000001</c:v>
                </c:pt>
                <c:pt idx="9764">
                  <c:v>86.083916000000002</c:v>
                </c:pt>
                <c:pt idx="9765">
                  <c:v>86.078047999999995</c:v>
                </c:pt>
                <c:pt idx="9766">
                  <c:v>86.066168000000005</c:v>
                </c:pt>
                <c:pt idx="9767">
                  <c:v>86.080532000000005</c:v>
                </c:pt>
                <c:pt idx="9768">
                  <c:v>86.073871999999994</c:v>
                </c:pt>
                <c:pt idx="9769">
                  <c:v>86.053730000000002</c:v>
                </c:pt>
                <c:pt idx="9770">
                  <c:v>86.066023999999999</c:v>
                </c:pt>
                <c:pt idx="9771">
                  <c:v>86.070577999999998</c:v>
                </c:pt>
                <c:pt idx="9772">
                  <c:v>86.055943999999997</c:v>
                </c:pt>
                <c:pt idx="9773">
                  <c:v>86.042587999999995</c:v>
                </c:pt>
                <c:pt idx="9774">
                  <c:v>86.038160000000005</c:v>
                </c:pt>
                <c:pt idx="9775">
                  <c:v>86.048438000000004</c:v>
                </c:pt>
                <c:pt idx="9776">
                  <c:v>86.039851999999996</c:v>
                </c:pt>
                <c:pt idx="9777">
                  <c:v>86.030168000000003</c:v>
                </c:pt>
                <c:pt idx="9778">
                  <c:v>86.007722000000001</c:v>
                </c:pt>
                <c:pt idx="9779">
                  <c:v>86.008279999999999</c:v>
                </c:pt>
                <c:pt idx="9780">
                  <c:v>86.017694000000006</c:v>
                </c:pt>
                <c:pt idx="9781">
                  <c:v>86.010458</c:v>
                </c:pt>
                <c:pt idx="9782">
                  <c:v>86.014256000000003</c:v>
                </c:pt>
                <c:pt idx="9783">
                  <c:v>86.007199999999997</c:v>
                </c:pt>
                <c:pt idx="9784">
                  <c:v>86.00864</c:v>
                </c:pt>
                <c:pt idx="9785">
                  <c:v>85.999927999999997</c:v>
                </c:pt>
                <c:pt idx="9786">
                  <c:v>85.988444000000001</c:v>
                </c:pt>
                <c:pt idx="9787">
                  <c:v>85.978093999999999</c:v>
                </c:pt>
                <c:pt idx="9788">
                  <c:v>85.979929999999996</c:v>
                </c:pt>
                <c:pt idx="9789">
                  <c:v>85.998272</c:v>
                </c:pt>
                <c:pt idx="9790">
                  <c:v>85.987778000000006</c:v>
                </c:pt>
                <c:pt idx="9791">
                  <c:v>85.974602000000004</c:v>
                </c:pt>
                <c:pt idx="9792">
                  <c:v>85.986500000000007</c:v>
                </c:pt>
                <c:pt idx="9793">
                  <c:v>85.987021999999996</c:v>
                </c:pt>
                <c:pt idx="9794">
                  <c:v>85.978508000000005</c:v>
                </c:pt>
                <c:pt idx="9795">
                  <c:v>85.973162000000002</c:v>
                </c:pt>
                <c:pt idx="9796">
                  <c:v>85.955305999999993</c:v>
                </c:pt>
                <c:pt idx="9797">
                  <c:v>85.963352</c:v>
                </c:pt>
                <c:pt idx="9798">
                  <c:v>85.968176</c:v>
                </c:pt>
                <c:pt idx="9799">
                  <c:v>85.952318000000005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5-92F5-4C7C-9AAA-B180967BD1A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491665376"/>
        <c:axId val="491657504"/>
      </c:scatterChart>
      <c:valAx>
        <c:axId val="491665376"/>
        <c:scaling>
          <c:orientation val="minMax"/>
          <c:max val="3000"/>
        </c:scaling>
        <c:delete val="0"/>
        <c:axPos val="b"/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1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en-US"/>
                  <a:t>Time (s)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1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en-US"/>
            </a:p>
          </c:txPr>
        </c:title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25000"/>
                <a:lumOff val="7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491657504"/>
        <c:crosses val="autoZero"/>
        <c:crossBetween val="midCat"/>
      </c:valAx>
      <c:valAx>
        <c:axId val="491657504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1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en-US"/>
                  <a:t>Temperature (°F)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1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en-US"/>
            </a:p>
          </c:txPr>
        </c:title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25000"/>
                <a:lumOff val="7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491665376"/>
        <c:crosses val="autoZero"/>
        <c:crossBetween val="midCat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</c:chart>
  <c:spPr>
    <a:noFill/>
    <a:ln>
      <a:solidFill>
        <a:srgbClr val="000000"/>
      </a:solidFill>
    </a:ln>
    <a:effectLst/>
  </c:spPr>
  <c:txPr>
    <a:bodyPr/>
    <a:lstStyle/>
    <a:p>
      <a:pPr>
        <a:defRPr sz="1100"/>
      </a:pPr>
      <a:endParaRPr lang="en-US"/>
    </a:p>
  </c:txPr>
  <c:externalData r:id="rId4">
    <c:autoUpdate val="0"/>
  </c:externalData>
</c:chartSpace>
</file>

<file path=ppt/charts/chartEx1.xml><?xml version="1.0" encoding="utf-8"?>
<cx:chartSpace xmlns:a="http://schemas.openxmlformats.org/drawingml/2006/main" xmlns:r="http://schemas.openxmlformats.org/officeDocument/2006/relationships" xmlns:cx="http://schemas.microsoft.com/office/drawing/2014/chartex">
  <cx:chartData>
    <cx:externalData r:id="rId1" cx:autoUpdate="0"/>
    <cx:data id="0">
      <cx:strDim type="cat">
        <cx:f>Sheet1!$O$1:$O$5</cx:f>
        <cx:lvl ptCount="5"/>
      </cx:strDim>
      <cx:numDim type="val">
        <cx:f>(Sheet1!$K$3:$K$4,Sheet1!$K$8,Sheet1!$K$11,Sheet1!$K$14,Sheet1!$K$20,Sheet1!$K$23:$K$25,Sheet1!$K$28,Sheet1!$K$34,Sheet1!$K$36)</cx:f>
        <cx:lvl ptCount="12" formatCode="General">
          <cx:pt idx="0">0.37050015928296087</cx:pt>
          <cx:pt idx="1">0.38515362763729616</cx:pt>
          <cx:pt idx="2">0.46008471922567812</cx:pt>
          <cx:pt idx="3">0.43870118146304893</cx:pt>
          <cx:pt idx="4">0.30901227950924631</cx:pt>
          <cx:pt idx="5">0.44580690513292792</cx:pt>
          <cx:pt idx="6">0.3863007043263797</cx:pt>
          <cx:pt idx="7">0.25528166283616555</cx:pt>
          <cx:pt idx="8">0.47066262519817398</cx:pt>
          <cx:pt idx="9">0.45004873476750173</cx:pt>
          <cx:pt idx="10">0.59115240994506979</cx:pt>
          <cx:pt idx="11">0.57033429555588533</cx:pt>
        </cx:lvl>
      </cx:numDim>
    </cx:data>
    <cx:data id="1">
      <cx:numDim type="val">
        <cx:f>(Sheet1!$K$5:$K$6,Sheet1!$K$29,Sheet1!$K$37)</cx:f>
        <cx:lvl ptCount="4" formatCode="General">
          <cx:pt idx="0">0.39660638314254065</cx:pt>
          <cx:pt idx="1">0.40586884580290161</cx:pt>
          <cx:pt idx="2">0.48764993931074013</cx:pt>
          <cx:pt idx="3">0.51940856526848844</cx:pt>
        </cx:lvl>
      </cx:numDim>
    </cx:data>
    <cx:data id="2">
      <cx:numDim type="val">
        <cx:f>(Sheet1!$K$9:$K$10,Sheet1!$K$19,Sheet1!$K$22,Sheet1!$K$26:$K$27,Sheet1!$K$33)</cx:f>
        <cx:lvl ptCount="7" formatCode="General">
          <cx:pt idx="0">0.31866452283604851</cx:pt>
          <cx:pt idx="1">0.19823328742944829</cx:pt>
          <cx:pt idx="2">0.27462012641789574</cx:pt>
          <cx:pt idx="3">0.18069628658659248</cx:pt>
          <cx:pt idx="4">0.22755930883195821</cx:pt>
          <cx:pt idx="5">0.18589318393134679</cx:pt>
          <cx:pt idx="6">0.20423254207298117</cx:pt>
        </cx:lvl>
      </cx:numDim>
    </cx:data>
    <cx:data id="3">
      <cx:numDim type="val">
        <cx:f>Sheet1!$K$7</cx:f>
        <cx:lvl ptCount="1" formatCode="General">
          <cx:pt idx="0">0.71220133724860901</cx:pt>
        </cx:lvl>
      </cx:numDim>
    </cx:data>
    <cx:data id="4">
      <cx:numDim type="val">
        <cx:f>Sheet1!$K$35</cx:f>
        <cx:lvl ptCount="1" formatCode="General">
          <cx:pt idx="0">0.36899430165550967</cx:pt>
        </cx:lvl>
      </cx:numDim>
    </cx:data>
  </cx:chartData>
  <cx:chart>
    <cx:title pos="t" align="ctr" overlay="0">
      <cx:tx>
        <cx:rich>
          <a:bodyPr rot="0" spcFirstLastPara="1" vertOverflow="ellipsis" vert="horz" wrap="square" lIns="0" tIns="0" rIns="0" bIns="0" anchor="ctr" anchorCtr="1"/>
          <a:lstStyle/>
          <a:p>
            <a:pPr algn="ctr">
              <a:defRPr sz="1600"/>
            </a:pPr>
            <a:r>
              <a:rPr lang="en-US" sz="1600"/>
              <a:t>Lithium-ion Batteries Gas volume per Energy Capacity</a:t>
            </a:r>
            <a:endParaRPr lang="en-US"/>
          </a:p>
        </cx:rich>
      </cx:tx>
    </cx:title>
    <cx:plotArea>
      <cx:plotAreaRegion>
        <cx:series layoutId="boxWhisker" uniqueId="{08032006-4F0A-4145-A2B1-072D6ECC6793}">
          <cx:tx>
            <cx:txData>
              <cx:f/>
              <cx:v>LCO</cx:v>
            </cx:txData>
          </cx:tx>
          <cx:dataId val="0"/>
          <cx:layoutPr>
            <cx:visibility meanLine="0" meanMarker="1" nonoutliers="0" outliers="1"/>
            <cx:statistics quartileMethod="exclusive"/>
          </cx:layoutPr>
        </cx:series>
        <cx:series layoutId="boxWhisker" uniqueId="{00000001-9982-40C2-8D0E-5E798A01C979}">
          <cx:tx>
            <cx:txData>
              <cx:f/>
              <cx:v>NMC</cx:v>
            </cx:txData>
          </cx:tx>
          <cx:dataId val="1"/>
          <cx:layoutPr>
            <cx:statistics quartileMethod="exclusive"/>
          </cx:layoutPr>
        </cx:series>
        <cx:series layoutId="boxWhisker" uniqueId="{00000002-9982-40C2-8D0E-5E798A01C979}">
          <cx:tx>
            <cx:txData>
              <cx:f/>
              <cx:v>LFP</cx:v>
            </cx:txData>
          </cx:tx>
          <cx:dataId val="2"/>
          <cx:layoutPr>
            <cx:statistics quartileMethod="exclusive"/>
          </cx:layoutPr>
        </cx:series>
        <cx:series layoutId="boxWhisker" uniqueId="{00000003-9982-40C2-8D0E-5E798A01C979}">
          <cx:tx>
            <cx:txData>
              <cx:f/>
              <cx:v>LTO</cx:v>
            </cx:txData>
          </cx:tx>
          <cx:spPr>
            <a:ln w="12700">
              <a:solidFill>
                <a:schemeClr val="accent4"/>
              </a:solidFill>
            </a:ln>
          </cx:spPr>
          <cx:dataId val="3"/>
          <cx:layoutPr>
            <cx:statistics quartileMethod="exclusive"/>
          </cx:layoutPr>
        </cx:series>
        <cx:series layoutId="boxWhisker" uniqueId="{00000004-9982-40C2-8D0E-5E798A01C979}">
          <cx:tx>
            <cx:txData>
              <cx:f/>
              <cx:v>LMN</cx:v>
            </cx:txData>
          </cx:tx>
          <cx:spPr>
            <a:solidFill>
              <a:schemeClr val="accent6"/>
            </a:solidFill>
            <a:ln w="12700">
              <a:solidFill>
                <a:schemeClr val="accent6"/>
              </a:solidFill>
            </a:ln>
          </cx:spPr>
          <cx:dataId val="4"/>
          <cx:layoutPr>
            <cx:statistics quartileMethod="exclusive"/>
          </cx:layoutPr>
        </cx:series>
      </cx:plotAreaRegion>
      <cx:axis id="0">
        <cx:catScaling gapWidth="1"/>
        <cx:tickLabels/>
      </cx:axis>
      <cx:axis id="1">
        <cx:valScaling max="0.80000000000000004"/>
        <cx:title>
          <cx:tx>
            <cx:rich>
              <a:bodyPr spcFirstLastPara="1" vertOverflow="ellipsis" wrap="square" lIns="0" tIns="0" rIns="0" bIns="0" anchor="ctr" anchorCtr="1"/>
              <a:lstStyle/>
              <a:p>
                <a:pPr algn="ctr">
                  <a:defRPr sz="1400"/>
                </a:pPr>
                <a:r>
                  <a:rPr lang="en-US" sz="1400"/>
                  <a:t>L/Wh</a:t>
                </a:r>
                <a:endParaRPr lang="en-US"/>
              </a:p>
            </cx:rich>
          </cx:tx>
        </cx:title>
        <cx:majorGridlines/>
        <cx:tickLabels/>
        <cx:txPr>
          <a:bodyPr rot="-60000000" spcFirstLastPara="1" vertOverflow="ellipsis" vert="horz" wrap="square" lIns="0" tIns="0" rIns="0" bIns="0" anchor="ctr" anchorCtr="1"/>
          <a:lstStyle/>
          <a:p>
            <a:pPr>
              <a:defRPr sz="1400"/>
            </a:pPr>
            <a:endParaRPr lang="en-US" sz="1400"/>
          </a:p>
        </cx:txPr>
      </cx:axis>
    </cx:plotArea>
    <cx:legend pos="b" align="ctr" overlay="0">
      <cx:txPr>
        <a:bodyPr spcFirstLastPara="1" vertOverflow="ellipsis" wrap="square" lIns="0" tIns="0" rIns="0" bIns="0" anchor="ctr" anchorCtr="1"/>
        <a:lstStyle/>
        <a:p>
          <a:pPr>
            <a:defRPr sz="1400"/>
          </a:pPr>
          <a:endParaRPr lang="en-US" sz="1400"/>
        </a:p>
      </cx:txPr>
    </cx:legend>
  </cx:chart>
  <cx:spPr>
    <a:solidFill>
      <a:schemeClr val="bg1"/>
    </a:solidFill>
    <a:ln>
      <a:solidFill>
        <a:schemeClr val="tx1"/>
      </a:solidFill>
    </a:ln>
  </cx:spPr>
  <cx:clrMapOvr bg1="lt1" tx1="dk1" bg2="lt2" tx2="dk2" accent1="accent1" accent2="accent2" accent3="accent3" accent4="accent4" accent5="accent5" accent6="accent6" hlink="hlink" folHlink="folHlink"/>
</cx:chartSpace>
</file>

<file path=ppt/charts/chartEx2.xml><?xml version="1.0" encoding="utf-8"?>
<cx:chartSpace xmlns:a="http://schemas.openxmlformats.org/drawingml/2006/main" xmlns:r="http://schemas.openxmlformats.org/officeDocument/2006/relationships" xmlns:cx="http://schemas.microsoft.com/office/drawing/2014/chartex">
  <cx:chartData>
    <cx:externalData r:id="rId1" cx:autoUpdate="0"/>
    <cx:data id="0">
      <cx:numDim type="val">
        <cx:f>(Sheet1!$K$16:$K$18,Sheet1!$K$21,Sheet1!$K$31)</cx:f>
        <cx:lvl ptCount="5" formatCode="General">
          <cx:pt idx="0">0.35001165453948668</cx:pt>
          <cx:pt idx="1">0.32818026503481174</cx:pt>
          <cx:pt idx="2">0.5767630654116761</cx:pt>
          <cx:pt idx="3">0.4209676892928656</cx:pt>
          <cx:pt idx="4">0.4797848542458461</cx:pt>
        </cx:lvl>
      </cx:numDim>
    </cx:data>
    <cx:data id="1">
      <cx:numDim type="val">
        <cx:f>(Sheet1!$K$12:$K$13,Sheet1!$K$15)</cx:f>
        <cx:lvl ptCount="3" formatCode="General">
          <cx:pt idx="0">0.25086776738905187</cx:pt>
          <cx:pt idx="1">0.16026779333769287</cx:pt>
          <cx:pt idx="2">0.25292378150655154</cx:pt>
        </cx:lvl>
      </cx:numDim>
    </cx:data>
    <cx:data id="2">
      <cx:numDim type="val">
        <cx:f>Sheet1!$K$30</cx:f>
        <cx:lvl ptCount="1" formatCode="General">
          <cx:pt idx="0">0.27438274516211808</cx:pt>
        </cx:lvl>
      </cx:numDim>
    </cx:data>
    <cx:data id="3">
      <cx:numDim type="val">
        <cx:f>Sheet1!$K$32</cx:f>
        <cx:lvl ptCount="1" formatCode="General">
          <cx:pt idx="0">0.52307377715372672</cx:pt>
        </cx:lvl>
      </cx:numDim>
    </cx:data>
  </cx:chartData>
  <cx:chart>
    <cx:title pos="t" align="ctr" overlay="0">
      <cx:tx>
        <cx:rich>
          <a:bodyPr rot="0" spcFirstLastPara="1" vertOverflow="ellipsis" vert="horz" wrap="square" lIns="0" tIns="0" rIns="0" bIns="0" anchor="ctr" anchorCtr="1"/>
          <a:lstStyle/>
          <a:p>
            <a:pPr algn="ctr">
              <a:defRPr sz="1600"/>
            </a:pPr>
            <a:r>
              <a:rPr lang="en-US" sz="1600"/>
              <a:t>Lithium Metal Gas Volume per Energy Capacity</a:t>
            </a:r>
            <a:endParaRPr lang="en-US"/>
          </a:p>
        </cx:rich>
      </cx:tx>
    </cx:title>
    <cx:plotArea>
      <cx:plotAreaRegion>
        <cx:series layoutId="boxWhisker" uniqueId="{7BC3A7BE-E544-444A-BF61-A8949495F9DA}">
          <cx:tx>
            <cx:txData>
              <cx:f/>
              <cx:v>LiMnO2</cx:v>
            </cx:txData>
          </cx:tx>
          <cx:dataId val="0"/>
          <cx:layoutPr>
            <cx:visibility meanLine="0" meanMarker="1" nonoutliers="0" outliers="1"/>
            <cx:statistics quartileMethod="exclusive"/>
          </cx:layoutPr>
        </cx:series>
        <cx:series layoutId="boxWhisker" uniqueId="{00000001-A25D-4C0E-A6F5-13E4114A75AD}">
          <cx:tx>
            <cx:txData>
              <cx:f/>
              <cx:v>LiFeS2</cx:v>
            </cx:txData>
          </cx:tx>
          <cx:dataId val="1"/>
          <cx:layoutPr>
            <cx:statistics quartileMethod="exclusive"/>
          </cx:layoutPr>
        </cx:series>
        <cx:series layoutId="boxWhisker" uniqueId="{00000002-A25D-4C0E-A6F5-13E4114A75AD}">
          <cx:tx>
            <cx:txData>
              <cx:f/>
              <cx:v>LiSOCl2</cx:v>
            </cx:txData>
          </cx:tx>
          <cx:spPr>
            <a:ln w="12700">
              <a:solidFill>
                <a:schemeClr val="accent3"/>
              </a:solidFill>
            </a:ln>
          </cx:spPr>
          <cx:dataId val="2"/>
          <cx:layoutPr>
            <cx:statistics quartileMethod="exclusive"/>
          </cx:layoutPr>
        </cx:series>
        <cx:series layoutId="boxWhisker" uniqueId="{00000000-5258-4DB9-A5C5-A2483EE9BBDB}">
          <cx:tx>
            <cx:txData>
              <cx:f/>
              <cx:v>LiSO2</cx:v>
            </cx:txData>
          </cx:tx>
          <cx:spPr>
            <a:ln w="12700">
              <a:solidFill>
                <a:schemeClr val="accent4"/>
              </a:solidFill>
            </a:ln>
          </cx:spPr>
          <cx:dataId val="3"/>
          <cx:layoutPr>
            <cx:statistics quartileMethod="exclusive"/>
          </cx:layoutPr>
        </cx:series>
      </cx:plotAreaRegion>
      <cx:axis id="0" hidden="1">
        <cx:catScaling gapWidth="1"/>
        <cx:tickLabels/>
      </cx:axis>
      <cx:axis id="1">
        <cx:valScaling/>
        <cx:title>
          <cx:tx>
            <cx:rich>
              <a:bodyPr spcFirstLastPara="1" vertOverflow="ellipsis" wrap="square" lIns="0" tIns="0" rIns="0" bIns="0" anchor="ctr" anchorCtr="1"/>
              <a:lstStyle/>
              <a:p>
                <a:pPr algn="ctr">
                  <a:defRPr sz="1400"/>
                </a:pPr>
                <a:r>
                  <a:rPr lang="en-US" sz="1400"/>
                  <a:t>L/Wh</a:t>
                </a:r>
                <a:endParaRPr lang="en-US"/>
              </a:p>
            </cx:rich>
          </cx:tx>
        </cx:title>
        <cx:majorGridlines/>
        <cx:tickLabels/>
        <cx:txPr>
          <a:bodyPr rot="-60000000" spcFirstLastPara="1" vertOverflow="ellipsis" vert="horz" wrap="square" lIns="0" tIns="0" rIns="0" bIns="0" anchor="ctr" anchorCtr="1"/>
          <a:lstStyle/>
          <a:p>
            <a:pPr>
              <a:defRPr sz="1400"/>
            </a:pPr>
            <a:endParaRPr lang="en-US" sz="1400"/>
          </a:p>
        </cx:txPr>
      </cx:axis>
    </cx:plotArea>
    <cx:legend pos="b" align="ctr" overlay="0">
      <cx:txPr>
        <a:bodyPr spcFirstLastPara="1" vertOverflow="ellipsis" wrap="square" lIns="0" tIns="0" rIns="0" bIns="0" anchor="ctr" anchorCtr="1"/>
        <a:lstStyle/>
        <a:p>
          <a:pPr>
            <a:defRPr sz="1400"/>
          </a:pPr>
          <a:endParaRPr lang="en-US" sz="1400"/>
        </a:p>
      </cx:txPr>
    </cx:legend>
  </cx:chart>
  <cx:spPr>
    <a:solidFill>
      <a:schemeClr val="bg1"/>
    </a:solidFill>
    <a:ln>
      <a:solidFill>
        <a:schemeClr val="tx1"/>
      </a:solidFill>
    </a:ln>
  </cx:spPr>
  <cx:clrMapOvr bg1="lt1" tx1="dk1" bg2="lt2" tx2="dk2" accent1="accent1" accent2="accent2" accent3="accent3" accent4="accent4" accent5="accent5" accent6="accent6" hlink="hlink" folHlink="folHlink"/>
</cx:chartSpace>
</file>

<file path=ppt/charts/colors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style1.xml><?xml version="1.0" encoding="utf-8"?>
<cs:chartStyle xmlns:cs="http://schemas.microsoft.com/office/drawing/2012/chartStyle" xmlns:a="http://schemas.openxmlformats.org/drawingml/2006/main" id="240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19050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dk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0.xml><?xml version="1.0" encoding="utf-8"?>
<cs:chartStyle xmlns:cs="http://schemas.microsoft.com/office/drawing/2012/chartStyle" xmlns:a="http://schemas.openxmlformats.org/drawingml/2006/main" id="240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19050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dk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1.xml><?xml version="1.0" encoding="utf-8"?>
<cs:chartStyle xmlns:cs="http://schemas.microsoft.com/office/drawing/2012/chartStyle" xmlns:a="http://schemas.openxmlformats.org/drawingml/2006/main" id="240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19050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dk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2.xml><?xml version="1.0" encoding="utf-8"?>
<cs:chartStyle xmlns:cs="http://schemas.microsoft.com/office/drawing/2012/chartStyle" xmlns:a="http://schemas.openxmlformats.org/drawingml/2006/main" id="240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19050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dk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3.xml><?xml version="1.0" encoding="utf-8"?>
<cs:chartStyle xmlns:cs="http://schemas.microsoft.com/office/drawing/2012/chartStyle" xmlns:a="http://schemas.openxmlformats.org/drawingml/2006/main" id="240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19050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dk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4.xml><?xml version="1.0" encoding="utf-8"?>
<cs:chartStyle xmlns:cs="http://schemas.microsoft.com/office/drawing/2012/chartStyle" xmlns:a="http://schemas.openxmlformats.org/drawingml/2006/main" id="240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19050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dk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5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6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.xml><?xml version="1.0" encoding="utf-8"?>
<cs:chartStyle xmlns:cs="http://schemas.microsoft.com/office/drawing/2012/chartStyle" xmlns:a="http://schemas.openxmlformats.org/drawingml/2006/main" id="240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19050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dk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.xml><?xml version="1.0" encoding="utf-8"?>
<cs:chartStyle xmlns:cs="http://schemas.microsoft.com/office/drawing/2012/chartStyle" xmlns:a="http://schemas.openxmlformats.org/drawingml/2006/main" id="240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19050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dk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.xml><?xml version="1.0" encoding="utf-8"?>
<cs:chartStyle xmlns:cs="http://schemas.microsoft.com/office/drawing/2012/chartStyle" xmlns:a="http://schemas.openxmlformats.org/drawingml/2006/main" id="240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19050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dk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.xml><?xml version="1.0" encoding="utf-8"?>
<cs:chartStyle xmlns:cs="http://schemas.microsoft.com/office/drawing/2012/chartStyle" xmlns:a="http://schemas.openxmlformats.org/drawingml/2006/main" id="240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19050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dk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7.xml><?xml version="1.0" encoding="utf-8"?>
<cs:chartStyle xmlns:cs="http://schemas.microsoft.com/office/drawing/2012/chartStyle" xmlns:a="http://schemas.openxmlformats.org/drawingml/2006/main" id="40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9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  <cs:bodyPr rot="-60000000" vert="horz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65000"/>
        <a:lumOff val="35000"/>
      </a:schemeClr>
    </cs:fontRef>
    <cs:defRPr sz="900"/>
  </cs:dataLabel>
  <cs:dataLabelCallout>
    <cs:lnRef idx="0"/>
    <cs:fillRef idx="0"/>
    <cs:effectRef idx="0"/>
    <cs:fontRef idx="minor">
      <a:schemeClr val="tx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>
      <cs:styleClr val="auto"/>
    </cs:lnRef>
    <cs:fillRef idx="0">
      <cs:styleClr val="auto"/>
    </cs:fillRef>
    <cs:effectRef idx="0"/>
    <cs:fontRef idx="minor">
      <a:schemeClr val="tx1"/>
    </cs:fontRef>
    <cs:spPr>
      <a:solidFill>
        <a:schemeClr val="phClr"/>
      </a:solidFill>
      <a:ln>
        <a:solidFill>
          <a:schemeClr val="phClr"/>
        </a:solidFill>
      </a:ln>
    </cs:spPr>
  </cs:dataPoint>
  <cs:dataPoint3D>
    <cs:lnRef idx="0"/>
    <cs:fillRef idx="0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/>
    <cs:fillRef idx="0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lt1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ln w="9525">
        <a:solidFill>
          <a:schemeClr val="tx1">
            <a:lumMod val="15000"/>
            <a:lumOff val="85000"/>
          </a:schemeClr>
        </a:solidFill>
      </a:ln>
    </cs:spPr>
    <cs:defRPr sz="9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</cs:dropLine>
  <cs:errorBar>
    <cs:lnRef idx="0"/>
    <cs:fillRef idx="0"/>
    <cs:effectRef idx="0"/>
    <cs:fontRef idx="minor">
      <a:schemeClr val="tx1"/>
    </cs:fontRef>
  </cs:errorBar>
  <cs:floor>
    <cs:lnRef idx="0"/>
    <cs:fillRef idx="0"/>
    <cs:effectRef idx="0"/>
    <cs:fontRef idx="minor">
      <a:schemeClr val="tx1"/>
    </cs:fontRef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>
        <a:solidFill>
          <a:schemeClr val="tx1">
            <a:lumMod val="15000"/>
            <a:lumOff val="85000"/>
            <a:lumOff val="10000"/>
          </a:schemeClr>
        </a:solidFill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/>
    <cs:bodyPr rot="-60000000" vert="horz"/>
  </cs:seriesAxis>
  <cs:seriesLine>
    <cs:lnRef idx="0"/>
    <cs:fillRef idx="0"/>
    <cs:effectRef idx="0"/>
    <cs:fontRef idx="minor">
      <a:schemeClr val="tx1"/>
    </cs:fontRef>
    <cs:spPr>
      <a:ln w="9525" cap="flat">
        <a:solidFill>
          <a:srgbClr val="D9D9D9"/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  <cs:bodyPr rot="0" vert="horz"/>
  </cs:title>
  <cs:trendline>
    <cs:lnRef idx="0"/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ash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  <cs:bodyPr rot="-60000000" vert="horz"/>
  </cs:valueAxis>
  <cs:wall>
    <cs:lnRef idx="0"/>
    <cs:fillRef idx="0"/>
    <cs:effectRef idx="0"/>
    <cs:fontRef idx="minor">
      <a:schemeClr val="tx1"/>
    </cs:fontRef>
  </cs:wall>
</cs:chartStyle>
</file>

<file path=ppt/charts/style8.xml><?xml version="1.0" encoding="utf-8"?>
<cs:chartStyle xmlns:cs="http://schemas.microsoft.com/office/drawing/2012/chartStyle" xmlns:a="http://schemas.openxmlformats.org/drawingml/2006/main" id="40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9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  <cs:bodyPr rot="-60000000" vert="horz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65000"/>
        <a:lumOff val="35000"/>
      </a:schemeClr>
    </cs:fontRef>
    <cs:defRPr sz="900"/>
  </cs:dataLabel>
  <cs:dataLabelCallout>
    <cs:lnRef idx="0"/>
    <cs:fillRef idx="0"/>
    <cs:effectRef idx="0"/>
    <cs:fontRef idx="minor">
      <a:schemeClr val="tx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>
      <cs:styleClr val="auto"/>
    </cs:lnRef>
    <cs:fillRef idx="0">
      <cs:styleClr val="auto"/>
    </cs:fillRef>
    <cs:effectRef idx="0"/>
    <cs:fontRef idx="minor">
      <a:schemeClr val="tx1"/>
    </cs:fontRef>
    <cs:spPr>
      <a:solidFill>
        <a:schemeClr val="phClr"/>
      </a:solidFill>
      <a:ln>
        <a:solidFill>
          <a:schemeClr val="phClr"/>
        </a:solidFill>
      </a:ln>
    </cs:spPr>
  </cs:dataPoint>
  <cs:dataPoint3D>
    <cs:lnRef idx="0"/>
    <cs:fillRef idx="0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/>
    <cs:fillRef idx="0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lt1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ln w="9525">
        <a:solidFill>
          <a:schemeClr val="tx1">
            <a:lumMod val="15000"/>
            <a:lumOff val="85000"/>
          </a:schemeClr>
        </a:solidFill>
      </a:ln>
    </cs:spPr>
    <cs:defRPr sz="9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</cs:dropLine>
  <cs:errorBar>
    <cs:lnRef idx="0"/>
    <cs:fillRef idx="0"/>
    <cs:effectRef idx="0"/>
    <cs:fontRef idx="minor">
      <a:schemeClr val="tx1"/>
    </cs:fontRef>
  </cs:errorBar>
  <cs:floor>
    <cs:lnRef idx="0"/>
    <cs:fillRef idx="0"/>
    <cs:effectRef idx="0"/>
    <cs:fontRef idx="minor">
      <a:schemeClr val="tx1"/>
    </cs:fontRef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>
        <a:solidFill>
          <a:schemeClr val="tx1">
            <a:lumMod val="15000"/>
            <a:lumOff val="85000"/>
            <a:lumOff val="10000"/>
          </a:schemeClr>
        </a:solidFill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/>
    <cs:bodyPr rot="-60000000" vert="horz"/>
  </cs:seriesAxis>
  <cs:seriesLine>
    <cs:lnRef idx="0"/>
    <cs:fillRef idx="0"/>
    <cs:effectRef idx="0"/>
    <cs:fontRef idx="minor">
      <a:schemeClr val="tx1"/>
    </cs:fontRef>
    <cs:spPr>
      <a:ln w="9525" cap="flat">
        <a:solidFill>
          <a:srgbClr val="D9D9D9"/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  <cs:bodyPr rot="0" vert="horz"/>
  </cs:title>
  <cs:trendline>
    <cs:lnRef idx="0"/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ash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  <cs:bodyPr rot="-60000000" vert="horz"/>
  </cs:valueAxis>
  <cs:wall>
    <cs:lnRef idx="0"/>
    <cs:fillRef idx="0"/>
    <cs:effectRef idx="0"/>
    <cs:fontRef idx="minor">
      <a:schemeClr val="tx1"/>
    </cs:fontRef>
  </cs:wall>
</cs:chartStyle>
</file>

<file path=ppt/charts/style9.xml><?xml version="1.0" encoding="utf-8"?>
<cs:chartStyle xmlns:cs="http://schemas.microsoft.com/office/drawing/2012/chartStyle" xmlns:a="http://schemas.openxmlformats.org/drawingml/2006/main" id="240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19050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dk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4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1"/>
            <a:ext cx="3170583" cy="482027"/>
          </a:xfrm>
          <a:prstGeom prst="rect">
            <a:avLst/>
          </a:prstGeom>
        </p:spPr>
        <p:txBody>
          <a:bodyPr vert="horz" lIns="94851" tIns="47425" rIns="94851" bIns="47425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sz="quarter" idx="1"/>
          </p:nvPr>
        </p:nvSpPr>
        <p:spPr>
          <a:xfrm>
            <a:off x="4142962" y="1"/>
            <a:ext cx="3170583" cy="482027"/>
          </a:xfrm>
          <a:prstGeom prst="rect">
            <a:avLst/>
          </a:prstGeom>
        </p:spPr>
        <p:txBody>
          <a:bodyPr vert="horz" lIns="94851" tIns="47425" rIns="94851" bIns="47425" rtlCol="0"/>
          <a:lstStyle>
            <a:lvl1pPr algn="r">
              <a:defRPr sz="1200"/>
            </a:lvl1pPr>
          </a:lstStyle>
          <a:p>
            <a:fld id="{79092B95-3555-41D5-A830-56393F0CE50A}" type="datetimeFigureOut">
              <a:rPr lang="en-US" smtClean="0"/>
              <a:t>8/2/2023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2"/>
          </p:nvPr>
        </p:nvSpPr>
        <p:spPr>
          <a:xfrm>
            <a:off x="0" y="9119173"/>
            <a:ext cx="3170583" cy="482027"/>
          </a:xfrm>
          <a:prstGeom prst="rect">
            <a:avLst/>
          </a:prstGeom>
        </p:spPr>
        <p:txBody>
          <a:bodyPr vert="horz" lIns="94851" tIns="47425" rIns="94851" bIns="47425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3"/>
          </p:nvPr>
        </p:nvSpPr>
        <p:spPr>
          <a:xfrm>
            <a:off x="4142962" y="9119173"/>
            <a:ext cx="3170583" cy="482027"/>
          </a:xfrm>
          <a:prstGeom prst="rect">
            <a:avLst/>
          </a:prstGeom>
        </p:spPr>
        <p:txBody>
          <a:bodyPr vert="horz" lIns="94851" tIns="47425" rIns="94851" bIns="47425" rtlCol="0" anchor="b"/>
          <a:lstStyle>
            <a:lvl1pPr algn="r">
              <a:defRPr sz="1200"/>
            </a:lvl1pPr>
          </a:lstStyle>
          <a:p>
            <a:fld id="{A560E974-7B72-42FE-B77B-79269B201509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45532296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3169920" cy="480060"/>
          </a:xfrm>
          <a:prstGeom prst="rect">
            <a:avLst/>
          </a:prstGeom>
        </p:spPr>
        <p:txBody>
          <a:bodyPr vert="horz" lIns="96653" tIns="48327" rIns="96653" bIns="48327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4143587" y="0"/>
            <a:ext cx="3169920" cy="480060"/>
          </a:xfrm>
          <a:prstGeom prst="rect">
            <a:avLst/>
          </a:prstGeom>
        </p:spPr>
        <p:txBody>
          <a:bodyPr vert="horz" lIns="96653" tIns="48327" rIns="96653" bIns="48327" rtlCol="0"/>
          <a:lstStyle>
            <a:lvl1pPr algn="r">
              <a:defRPr sz="1200"/>
            </a:lvl1pPr>
          </a:lstStyle>
          <a:p>
            <a:fld id="{B95B4146-53EA-4039-9FBF-B88D002AFE51}" type="datetimeFigureOut">
              <a:rPr lang="en-US" smtClean="0"/>
              <a:t>8/2/2023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457200" y="719138"/>
            <a:ext cx="6400800" cy="360045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6653" tIns="48327" rIns="96653" bIns="48327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731520" y="4560570"/>
            <a:ext cx="5852160" cy="4320540"/>
          </a:xfrm>
          <a:prstGeom prst="rect">
            <a:avLst/>
          </a:prstGeom>
        </p:spPr>
        <p:txBody>
          <a:bodyPr vert="horz" lIns="96653" tIns="48327" rIns="96653" bIns="48327" rtlCol="0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9119474"/>
            <a:ext cx="3169920" cy="480060"/>
          </a:xfrm>
          <a:prstGeom prst="rect">
            <a:avLst/>
          </a:prstGeom>
        </p:spPr>
        <p:txBody>
          <a:bodyPr vert="horz" lIns="96653" tIns="48327" rIns="96653" bIns="48327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4143587" y="9119474"/>
            <a:ext cx="3169920" cy="480060"/>
          </a:xfrm>
          <a:prstGeom prst="rect">
            <a:avLst/>
          </a:prstGeom>
        </p:spPr>
        <p:txBody>
          <a:bodyPr vert="horz" lIns="96653" tIns="48327" rIns="96653" bIns="48327" rtlCol="0" anchor="b"/>
          <a:lstStyle>
            <a:lvl1pPr algn="r">
              <a:defRPr sz="1200"/>
            </a:lvl1pPr>
          </a:lstStyle>
          <a:p>
            <a:fld id="{235C38D5-9A17-4CFB-88EA-B457075AFC99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47712830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 smtClean="0"/>
              <a:t>Video starts 7:39 after start of test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235C38D5-9A17-4CFB-88EA-B457075AFC99}" type="slidenum">
              <a:rPr lang="en-US" smtClean="0"/>
              <a:t>14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61438102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235C38D5-9A17-4CFB-88EA-B457075AFC99}" type="slidenum">
              <a:rPr lang="en-US" smtClean="0"/>
              <a:t>20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71846278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wmf"/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wmf"/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490" name="Rectangle 1026"/>
          <p:cNvSpPr>
            <a:spLocks noGrp="1" noChangeArrowheads="1"/>
          </p:cNvSpPr>
          <p:nvPr>
            <p:ph type="ctrTitle" hasCustomPrompt="1"/>
          </p:nvPr>
        </p:nvSpPr>
        <p:spPr>
          <a:xfrm>
            <a:off x="594784" y="1752600"/>
            <a:ext cx="6644216" cy="2506662"/>
          </a:xfrm>
        </p:spPr>
        <p:txBody>
          <a:bodyPr anchor="t"/>
          <a:lstStyle>
            <a:lvl1pPr>
              <a:defRPr sz="3600" baseline="0">
                <a:solidFill>
                  <a:srgbClr val="002060"/>
                </a:solidFill>
              </a:defRPr>
            </a:lvl1pPr>
          </a:lstStyle>
          <a:p>
            <a:pPr lvl="0"/>
            <a:r>
              <a:rPr lang="en-US" sz="3200" dirty="0" smtClean="0"/>
              <a:t>UN Battery Classification Test Method Development and Testing</a:t>
            </a:r>
            <a:endParaRPr lang="en-US" noProof="0" dirty="0" smtClean="0"/>
          </a:p>
        </p:txBody>
      </p:sp>
      <p:sp>
        <p:nvSpPr>
          <p:cNvPr id="63515" name="Text Box 1051"/>
          <p:cNvSpPr txBox="1">
            <a:spLocks noChangeArrowheads="1"/>
          </p:cNvSpPr>
          <p:nvPr/>
        </p:nvSpPr>
        <p:spPr bwMode="auto">
          <a:xfrm>
            <a:off x="569385" y="4497388"/>
            <a:ext cx="6430433" cy="92333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800" baseline="0" dirty="0">
                <a:solidFill>
                  <a:srgbClr val="002060"/>
                </a:solidFill>
              </a:rPr>
              <a:t>Presented </a:t>
            </a:r>
            <a:r>
              <a:rPr lang="en-US" sz="1800" baseline="0" dirty="0" smtClean="0">
                <a:solidFill>
                  <a:srgbClr val="002060"/>
                </a:solidFill>
              </a:rPr>
              <a:t>to: International Aircraft Fire Test Forum</a:t>
            </a:r>
          </a:p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800" baseline="0" dirty="0" smtClean="0">
                <a:solidFill>
                  <a:srgbClr val="002060"/>
                </a:solidFill>
              </a:rPr>
              <a:t>By: Steve Rehn</a:t>
            </a:r>
          </a:p>
          <a:p>
            <a:pPr>
              <a:buFontTx/>
              <a:buNone/>
            </a:pPr>
            <a:r>
              <a:rPr lang="en-US" sz="1800" baseline="0" dirty="0" smtClean="0">
                <a:solidFill>
                  <a:srgbClr val="002060"/>
                </a:solidFill>
              </a:rPr>
              <a:t>Date: 6/13/2023</a:t>
            </a:r>
            <a:endParaRPr lang="en-US" sz="1800" baseline="0" dirty="0">
              <a:solidFill>
                <a:srgbClr val="002060"/>
              </a:solidFill>
            </a:endParaRPr>
          </a:p>
        </p:txBody>
      </p:sp>
      <p:pic>
        <p:nvPicPr>
          <p:cNvPr id="10" name="Picture 1081"/>
          <p:cNvPicPr>
            <a:picLocks noChangeAspect="1" noChangeArrowheads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49" r="31892"/>
          <a:stretch/>
        </p:blipFill>
        <p:spPr bwMode="auto">
          <a:xfrm>
            <a:off x="7788188" y="-3665"/>
            <a:ext cx="4403812" cy="686166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1" name="Group 1080"/>
          <p:cNvGrpSpPr>
            <a:grpSpLocks/>
          </p:cNvGrpSpPr>
          <p:nvPr userDrawn="1"/>
        </p:nvGrpSpPr>
        <p:grpSpPr bwMode="auto">
          <a:xfrm>
            <a:off x="8400256" y="260648"/>
            <a:ext cx="2818180" cy="909638"/>
            <a:chOff x="3700" y="171"/>
            <a:chExt cx="1515" cy="573"/>
          </a:xfrm>
        </p:grpSpPr>
        <p:pic>
          <p:nvPicPr>
            <p:cNvPr id="12" name="Picture 1079"/>
            <p:cNvPicPr>
              <a:picLocks noChangeAspect="1" noChangeArrowheads="1"/>
            </p:cNvPicPr>
            <p:nvPr userDrawn="1"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 bwMode="auto">
            <a:xfrm>
              <a:off x="3700" y="171"/>
              <a:ext cx="573" cy="573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3" name="Text Box 1071"/>
            <p:cNvSpPr txBox="1">
              <a:spLocks noChangeArrowheads="1"/>
            </p:cNvSpPr>
            <p:nvPr userDrawn="1"/>
          </p:nvSpPr>
          <p:spPr bwMode="ltGray">
            <a:xfrm>
              <a:off x="4288" y="288"/>
              <a:ext cx="927" cy="35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>
                <a:lnSpc>
                  <a:spcPct val="85000"/>
                </a:lnSpc>
                <a:spcBef>
                  <a:spcPct val="0"/>
                </a:spcBef>
                <a:buFontTx/>
                <a:buNone/>
              </a:pPr>
              <a:r>
                <a:rPr lang="en-US" sz="1800" b="1" dirty="0">
                  <a:solidFill>
                    <a:schemeClr val="bg1"/>
                  </a:solidFill>
                </a:rPr>
                <a:t>Federal Aviation</a:t>
              </a:r>
            </a:p>
            <a:p>
              <a:pPr>
                <a:lnSpc>
                  <a:spcPct val="85000"/>
                </a:lnSpc>
                <a:spcBef>
                  <a:spcPct val="0"/>
                </a:spcBef>
                <a:buFontTx/>
                <a:buNone/>
              </a:pPr>
              <a:r>
                <a:rPr lang="en-US" sz="1800" b="1" dirty="0">
                  <a:solidFill>
                    <a:schemeClr val="bg1"/>
                  </a:solidFill>
                </a:rPr>
                <a:t>Administration</a:t>
              </a:r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C3A244F5-7FE5-46E3-804D-50BE7C319FE2}" type="datetimeFigureOut">
              <a:rPr lang="en-US" smtClean="0"/>
              <a:t>8/2/2023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1B2F54FF-8153-468F-B82F-FE8EB8B7349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8948574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9044518" y="344488"/>
            <a:ext cx="2823633" cy="5554662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571501" y="344488"/>
            <a:ext cx="8269817" cy="5554662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C3A244F5-7FE5-46E3-804D-50BE7C319FE2}" type="datetimeFigureOut">
              <a:rPr lang="en-US" smtClean="0"/>
              <a:t>8/2/2023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1B2F54FF-8153-468F-B82F-FE8EB8B7349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4722903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490" name="Rectangle 1026"/>
          <p:cNvSpPr>
            <a:spLocks noGrp="1" noChangeArrowheads="1"/>
          </p:cNvSpPr>
          <p:nvPr>
            <p:ph type="ctrTitle" hasCustomPrompt="1"/>
          </p:nvPr>
        </p:nvSpPr>
        <p:spPr>
          <a:xfrm>
            <a:off x="594784" y="312738"/>
            <a:ext cx="6644216" cy="1395412"/>
          </a:xfrm>
        </p:spPr>
        <p:txBody>
          <a:bodyPr anchor="t"/>
          <a:lstStyle>
            <a:lvl1pPr>
              <a:defRPr sz="1200" baseline="0">
                <a:solidFill>
                  <a:srgbClr val="002060"/>
                </a:solidFill>
              </a:defRPr>
            </a:lvl1pPr>
          </a:lstStyle>
          <a:p>
            <a:pPr lvl="0"/>
            <a:r>
              <a:rPr lang="en-US" sz="3200" dirty="0" smtClean="0"/>
              <a:t>Radiant Panel Update</a:t>
            </a:r>
            <a:endParaRPr lang="en-US" noProof="0" dirty="0" smtClean="0"/>
          </a:p>
        </p:txBody>
      </p:sp>
      <p:sp>
        <p:nvSpPr>
          <p:cNvPr id="63491" name="Rectangle 1027"/>
          <p:cNvSpPr>
            <a:spLocks noGrp="1" noChangeArrowheads="1"/>
          </p:cNvSpPr>
          <p:nvPr>
            <p:ph type="subTitle" idx="1"/>
          </p:nvPr>
        </p:nvSpPr>
        <p:spPr>
          <a:xfrm>
            <a:off x="599017" y="1754188"/>
            <a:ext cx="6601883" cy="1752600"/>
          </a:xfrm>
        </p:spPr>
        <p:txBody>
          <a:bodyPr/>
          <a:lstStyle>
            <a:lvl1pPr marL="0" indent="0">
              <a:buFontTx/>
              <a:buNone/>
              <a:defRPr sz="3200">
                <a:solidFill>
                  <a:schemeClr val="bg2"/>
                </a:solidFill>
              </a:defRPr>
            </a:lvl1pPr>
          </a:lstStyle>
          <a:p>
            <a:pPr lvl="0"/>
            <a:r>
              <a:rPr lang="en-US" noProof="0" dirty="0" smtClean="0"/>
              <a:t>Click to edit Master subtitle style</a:t>
            </a:r>
          </a:p>
        </p:txBody>
      </p:sp>
      <p:sp>
        <p:nvSpPr>
          <p:cNvPr id="63515" name="Text Box 1051"/>
          <p:cNvSpPr txBox="1">
            <a:spLocks noChangeArrowheads="1"/>
          </p:cNvSpPr>
          <p:nvPr/>
        </p:nvSpPr>
        <p:spPr bwMode="auto">
          <a:xfrm>
            <a:off x="569385" y="4497388"/>
            <a:ext cx="6430433" cy="107721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defRPr/>
            </a:pPr>
            <a:r>
              <a:rPr lang="en-US" sz="1600" dirty="0">
                <a:solidFill>
                  <a:srgbClr val="002060"/>
                </a:solidFill>
              </a:rPr>
              <a:t>Presented </a:t>
            </a:r>
            <a:r>
              <a:rPr lang="en-US" sz="1600" dirty="0" smtClean="0">
                <a:solidFill>
                  <a:srgbClr val="002060"/>
                </a:solidFill>
              </a:rPr>
              <a:t>to: International Aircraft Materials Fire Test Working Group Meeting</a:t>
            </a:r>
          </a:p>
          <a:p>
            <a:r>
              <a:rPr lang="en-US" sz="1600" dirty="0" smtClean="0">
                <a:solidFill>
                  <a:srgbClr val="002060"/>
                </a:solidFill>
              </a:rPr>
              <a:t>By: Steven Rehn</a:t>
            </a:r>
          </a:p>
          <a:p>
            <a:r>
              <a:rPr lang="en-US" sz="1600" dirty="0" smtClean="0">
                <a:solidFill>
                  <a:srgbClr val="002060"/>
                </a:solidFill>
              </a:rPr>
              <a:t>Date: 02/24/2015</a:t>
            </a:r>
            <a:endParaRPr lang="en-US" sz="1600" dirty="0">
              <a:solidFill>
                <a:srgbClr val="002060"/>
              </a:solidFill>
            </a:endParaRPr>
          </a:p>
        </p:txBody>
      </p:sp>
      <p:pic>
        <p:nvPicPr>
          <p:cNvPr id="10" name="Picture 1081"/>
          <p:cNvPicPr>
            <a:picLocks noChangeAspect="1" noChangeArrowheads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49" r="31892"/>
          <a:stretch/>
        </p:blipFill>
        <p:spPr bwMode="auto">
          <a:xfrm>
            <a:off x="7437120" y="-3665"/>
            <a:ext cx="4754880" cy="686166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1" name="Group 1080"/>
          <p:cNvGrpSpPr>
            <a:grpSpLocks/>
          </p:cNvGrpSpPr>
          <p:nvPr userDrawn="1"/>
        </p:nvGrpSpPr>
        <p:grpSpPr bwMode="auto">
          <a:xfrm>
            <a:off x="7831667" y="271463"/>
            <a:ext cx="3206750" cy="909638"/>
            <a:chOff x="3700" y="171"/>
            <a:chExt cx="1515" cy="573"/>
          </a:xfrm>
        </p:grpSpPr>
        <p:pic>
          <p:nvPicPr>
            <p:cNvPr id="12" name="Picture 1079"/>
            <p:cNvPicPr>
              <a:picLocks noChangeAspect="1" noChangeArrowheads="1"/>
            </p:cNvPicPr>
            <p:nvPr userDrawn="1"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 bwMode="auto">
            <a:xfrm>
              <a:off x="3700" y="171"/>
              <a:ext cx="573" cy="573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3" name="Text Box 1071"/>
            <p:cNvSpPr txBox="1">
              <a:spLocks noChangeArrowheads="1"/>
            </p:cNvSpPr>
            <p:nvPr userDrawn="1"/>
          </p:nvSpPr>
          <p:spPr bwMode="ltGray">
            <a:xfrm>
              <a:off x="4288" y="288"/>
              <a:ext cx="927" cy="35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>
                <a:lnSpc>
                  <a:spcPct val="85000"/>
                </a:lnSpc>
                <a:spcBef>
                  <a:spcPct val="0"/>
                </a:spcBef>
              </a:pPr>
              <a:r>
                <a:rPr lang="en-US" sz="1800" b="1" dirty="0">
                  <a:solidFill>
                    <a:srgbClr val="FFFFFF"/>
                  </a:solidFill>
                </a:rPr>
                <a:t>Federal Aviation</a:t>
              </a:r>
            </a:p>
            <a:p>
              <a:pPr>
                <a:lnSpc>
                  <a:spcPct val="85000"/>
                </a:lnSpc>
                <a:spcBef>
                  <a:spcPct val="0"/>
                </a:spcBef>
              </a:pPr>
              <a:r>
                <a:rPr lang="en-US" sz="1800" b="1" dirty="0">
                  <a:solidFill>
                    <a:srgbClr val="FFFFFF"/>
                  </a:solidFill>
                </a:rPr>
                <a:t>Administration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66573446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 sz="4000"/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dirty="0" smtClean="0">
                <a:solidFill>
                  <a:srgbClr val="000000"/>
                </a:solidFill>
              </a:rPr>
              <a:t>02/24/2015</a:t>
            </a: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1B2F54FF-8153-468F-B82F-FE8EB8B7349F}" type="slidenum">
              <a:rPr lang="en-US" smtClean="0">
                <a:solidFill>
                  <a:srgbClr val="FFFFFF"/>
                </a:solidFill>
              </a:rPr>
              <a:pPr/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4424070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63084" y="4406901"/>
            <a:ext cx="103632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963084" y="2906713"/>
            <a:ext cx="103632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C3A244F5-7FE5-46E3-804D-50BE7C319FE2}" type="datetimeFigureOut">
              <a:rPr lang="en-US" smtClean="0">
                <a:solidFill>
                  <a:srgbClr val="000000"/>
                </a:solidFill>
              </a:rPr>
              <a:pPr/>
              <a:t>8/2/2023</a:t>
            </a:fld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1B2F54FF-8153-468F-B82F-FE8EB8B7349F}" type="slidenum">
              <a:rPr lang="en-US" smtClean="0">
                <a:solidFill>
                  <a:srgbClr val="FFFFFF"/>
                </a:solidFill>
              </a:rPr>
              <a:pPr/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8725081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60400" y="1508126"/>
            <a:ext cx="5264151" cy="439102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27751" y="1508126"/>
            <a:ext cx="5266267" cy="439102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C3A244F5-7FE5-46E3-804D-50BE7C319FE2}" type="datetimeFigureOut">
              <a:rPr lang="en-US" smtClean="0">
                <a:solidFill>
                  <a:srgbClr val="000000"/>
                </a:solidFill>
              </a:rPr>
              <a:pPr/>
              <a:t>8/2/2023</a:t>
            </a:fld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1B2F54FF-8153-468F-B82F-FE8EB8B7349F}" type="slidenum">
              <a:rPr lang="en-US" smtClean="0">
                <a:solidFill>
                  <a:srgbClr val="FFFFFF"/>
                </a:solidFill>
              </a:rPr>
              <a:pPr/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0709158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600" y="274638"/>
            <a:ext cx="109728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600" y="1535113"/>
            <a:ext cx="5386917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09600" y="2174875"/>
            <a:ext cx="5386917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93368" y="1535113"/>
            <a:ext cx="5389033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93368" y="2174875"/>
            <a:ext cx="5389033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C3A244F5-7FE5-46E3-804D-50BE7C319FE2}" type="datetimeFigureOut">
              <a:rPr lang="en-US" smtClean="0">
                <a:solidFill>
                  <a:srgbClr val="000000"/>
                </a:solidFill>
              </a:rPr>
              <a:pPr/>
              <a:t>8/2/2023</a:t>
            </a:fld>
            <a:endParaRPr lang="en-US">
              <a:solidFill>
                <a:srgbClr val="000000"/>
              </a:solidFill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1B2F54FF-8153-468F-B82F-FE8EB8B7349F}" type="slidenum">
              <a:rPr lang="en-US" smtClean="0">
                <a:solidFill>
                  <a:srgbClr val="FFFFFF"/>
                </a:solidFill>
              </a:rPr>
              <a:pPr/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6823419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C3A244F5-7FE5-46E3-804D-50BE7C319FE2}" type="datetimeFigureOut">
              <a:rPr lang="en-US" smtClean="0">
                <a:solidFill>
                  <a:srgbClr val="000000"/>
                </a:solidFill>
              </a:rPr>
              <a:pPr/>
              <a:t>8/2/2023</a:t>
            </a:fld>
            <a:endParaRPr lang="en-US">
              <a:solidFill>
                <a:srgbClr val="000000"/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1B2F54FF-8153-468F-B82F-FE8EB8B7349F}" type="slidenum">
              <a:rPr lang="en-US" smtClean="0">
                <a:solidFill>
                  <a:srgbClr val="FFFFFF"/>
                </a:solidFill>
              </a:rPr>
              <a:pPr/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2950480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C3A244F5-7FE5-46E3-804D-50BE7C319FE2}" type="datetimeFigureOut">
              <a:rPr lang="en-US" smtClean="0">
                <a:solidFill>
                  <a:srgbClr val="000000"/>
                </a:solidFill>
              </a:rPr>
              <a:pPr/>
              <a:t>8/2/2023</a:t>
            </a:fld>
            <a:endParaRPr lang="en-US">
              <a:solidFill>
                <a:srgbClr val="000000"/>
              </a:solidFill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1B2F54FF-8153-468F-B82F-FE8EB8B7349F}" type="slidenum">
              <a:rPr lang="en-US" smtClean="0">
                <a:solidFill>
                  <a:srgbClr val="FFFFFF"/>
                </a:solidFill>
              </a:rPr>
              <a:pPr/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08567399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601" y="273050"/>
            <a:ext cx="4011084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766733" y="273051"/>
            <a:ext cx="6815667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09601" y="1435101"/>
            <a:ext cx="4011084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C3A244F5-7FE5-46E3-804D-50BE7C319FE2}" type="datetimeFigureOut">
              <a:rPr lang="en-US" smtClean="0">
                <a:solidFill>
                  <a:srgbClr val="000000"/>
                </a:solidFill>
              </a:rPr>
              <a:pPr/>
              <a:t>8/2/2023</a:t>
            </a:fld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1B2F54FF-8153-468F-B82F-FE8EB8B7349F}" type="slidenum">
              <a:rPr lang="en-US" smtClean="0">
                <a:solidFill>
                  <a:srgbClr val="FFFFFF"/>
                </a:solidFill>
              </a:rPr>
              <a:pPr/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40859897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 sz="4000"/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dirty="0" smtClean="0"/>
              <a:t>3/16/2016</a:t>
            </a: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1B2F54FF-8153-468F-B82F-FE8EB8B7349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3525625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389717" y="4800600"/>
            <a:ext cx="73152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2389717" y="612775"/>
            <a:ext cx="73152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smtClean="0"/>
              <a:t>Click icon to add picture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2389717" y="5367338"/>
            <a:ext cx="73152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C3A244F5-7FE5-46E3-804D-50BE7C319FE2}" type="datetimeFigureOut">
              <a:rPr lang="en-US" smtClean="0">
                <a:solidFill>
                  <a:srgbClr val="000000"/>
                </a:solidFill>
              </a:rPr>
              <a:pPr/>
              <a:t>8/2/2023</a:t>
            </a:fld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1B2F54FF-8153-468F-B82F-FE8EB8B7349F}" type="slidenum">
              <a:rPr lang="en-US" smtClean="0">
                <a:solidFill>
                  <a:srgbClr val="FFFFFF"/>
                </a:solidFill>
              </a:rPr>
              <a:pPr/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99930671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C3A244F5-7FE5-46E3-804D-50BE7C319FE2}" type="datetimeFigureOut">
              <a:rPr lang="en-US" smtClean="0">
                <a:solidFill>
                  <a:srgbClr val="000000"/>
                </a:solidFill>
              </a:rPr>
              <a:pPr/>
              <a:t>8/2/2023</a:t>
            </a:fld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1B2F54FF-8153-468F-B82F-FE8EB8B7349F}" type="slidenum">
              <a:rPr lang="en-US" smtClean="0">
                <a:solidFill>
                  <a:srgbClr val="FFFFFF"/>
                </a:solidFill>
              </a:rPr>
              <a:pPr/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3230132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9044518" y="344488"/>
            <a:ext cx="2823633" cy="5554662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571501" y="344488"/>
            <a:ext cx="8269817" cy="5554662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C3A244F5-7FE5-46E3-804D-50BE7C319FE2}" type="datetimeFigureOut">
              <a:rPr lang="en-US" smtClean="0">
                <a:solidFill>
                  <a:srgbClr val="000000"/>
                </a:solidFill>
              </a:rPr>
              <a:pPr/>
              <a:t>8/2/2023</a:t>
            </a:fld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1B2F54FF-8153-468F-B82F-FE8EB8B7349F}" type="slidenum">
              <a:rPr lang="en-US" smtClean="0">
                <a:solidFill>
                  <a:srgbClr val="FFFFFF"/>
                </a:solidFill>
              </a:rPr>
              <a:pPr/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9993122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63084" y="4406901"/>
            <a:ext cx="103632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963084" y="2906713"/>
            <a:ext cx="103632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C3A244F5-7FE5-46E3-804D-50BE7C319FE2}" type="datetimeFigureOut">
              <a:rPr lang="en-US" smtClean="0"/>
              <a:t>8/2/2023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1B2F54FF-8153-468F-B82F-FE8EB8B7349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7228759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60400" y="1508126"/>
            <a:ext cx="5264151" cy="439102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27751" y="1508126"/>
            <a:ext cx="5266267" cy="439102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C3A244F5-7FE5-46E3-804D-50BE7C319FE2}" type="datetimeFigureOut">
              <a:rPr lang="en-US" smtClean="0"/>
              <a:t>8/2/2023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1B2F54FF-8153-468F-B82F-FE8EB8B7349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0843773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600" y="274638"/>
            <a:ext cx="109728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600" y="1535113"/>
            <a:ext cx="5386917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09600" y="2174875"/>
            <a:ext cx="5386917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93368" y="1535113"/>
            <a:ext cx="5389033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93368" y="2174875"/>
            <a:ext cx="5389033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C3A244F5-7FE5-46E3-804D-50BE7C319FE2}" type="datetimeFigureOut">
              <a:rPr lang="en-US" smtClean="0"/>
              <a:t>8/2/2023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1B2F54FF-8153-468F-B82F-FE8EB8B7349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8362780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C3A244F5-7FE5-46E3-804D-50BE7C319FE2}" type="datetimeFigureOut">
              <a:rPr lang="en-US" smtClean="0"/>
              <a:t>8/2/2023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1B2F54FF-8153-468F-B82F-FE8EB8B7349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2038803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C3A244F5-7FE5-46E3-804D-50BE7C319FE2}" type="datetimeFigureOut">
              <a:rPr lang="en-US" smtClean="0"/>
              <a:t>8/2/2023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1B2F54FF-8153-468F-B82F-FE8EB8B7349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12091258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601" y="273050"/>
            <a:ext cx="4011084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766733" y="273051"/>
            <a:ext cx="6815667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09601" y="1435101"/>
            <a:ext cx="4011084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C3A244F5-7FE5-46E3-804D-50BE7C319FE2}" type="datetimeFigureOut">
              <a:rPr lang="en-US" smtClean="0"/>
              <a:t>8/2/2023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1B2F54FF-8153-468F-B82F-FE8EB8B7349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85538220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389717" y="4800600"/>
            <a:ext cx="73152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2389717" y="612775"/>
            <a:ext cx="73152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smtClean="0"/>
              <a:t>Click icon to add picture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2389717" y="5367338"/>
            <a:ext cx="73152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C3A244F5-7FE5-46E3-804D-50BE7C319FE2}" type="datetimeFigureOut">
              <a:rPr lang="en-US" smtClean="0"/>
              <a:t>8/2/2023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1B2F54FF-8153-468F-B82F-FE8EB8B7349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42879702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image" Target="../media/image1.wmf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.xml"/><Relationship Id="rId13" Type="http://schemas.openxmlformats.org/officeDocument/2006/relationships/image" Target="../media/image1.wmf"/><Relationship Id="rId3" Type="http://schemas.openxmlformats.org/officeDocument/2006/relationships/slideLayout" Target="../slideLayouts/slideLayout14.xml"/><Relationship Id="rId7" Type="http://schemas.openxmlformats.org/officeDocument/2006/relationships/slideLayout" Target="../slideLayouts/slideLayout18.xml"/><Relationship Id="rId12" Type="http://schemas.openxmlformats.org/officeDocument/2006/relationships/theme" Target="../theme/theme2.xml"/><Relationship Id="rId2" Type="http://schemas.openxmlformats.org/officeDocument/2006/relationships/slideLayout" Target="../slideLayouts/slideLayout13.xml"/><Relationship Id="rId1" Type="http://schemas.openxmlformats.org/officeDocument/2006/relationships/slideLayout" Target="../slideLayouts/slideLayout12.xml"/><Relationship Id="rId6" Type="http://schemas.openxmlformats.org/officeDocument/2006/relationships/slideLayout" Target="../slideLayouts/slideLayout17.xml"/><Relationship Id="rId11" Type="http://schemas.openxmlformats.org/officeDocument/2006/relationships/slideLayout" Target="../slideLayouts/slideLayout22.xml"/><Relationship Id="rId5" Type="http://schemas.openxmlformats.org/officeDocument/2006/relationships/slideLayout" Target="../slideLayouts/slideLayout16.xml"/><Relationship Id="rId10" Type="http://schemas.openxmlformats.org/officeDocument/2006/relationships/slideLayout" Target="../slideLayouts/slideLayout21.xml"/><Relationship Id="rId4" Type="http://schemas.openxmlformats.org/officeDocument/2006/relationships/slideLayout" Target="../slideLayouts/slideLayout15.xml"/><Relationship Id="rId9" Type="http://schemas.openxmlformats.org/officeDocument/2006/relationships/slideLayout" Target="../slideLayouts/slideLayout20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327" name="Rectangle 7"/>
          <p:cNvSpPr>
            <a:spLocks noGrp="1" noChangeArrowheads="1"/>
          </p:cNvSpPr>
          <p:nvPr>
            <p:ph type="title"/>
          </p:nvPr>
        </p:nvSpPr>
        <p:spPr bwMode="auto">
          <a:xfrm>
            <a:off x="571500" y="344488"/>
            <a:ext cx="11296651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r>
              <a:rPr lang="en-US" sz="1200" dirty="0" smtClean="0">
                <a:effectLst/>
                <a:latin typeface="Calibri"/>
                <a:ea typeface="Calibri"/>
                <a:cs typeface="Times New Roman"/>
              </a:rPr>
              <a:t>Radiant Panel Update</a:t>
            </a:r>
            <a:endParaRPr lang="en-US" sz="1100" dirty="0">
              <a:effectLst/>
              <a:latin typeface="Calibri"/>
              <a:ea typeface="Calibri"/>
              <a:cs typeface="Times New Roman"/>
            </a:endParaRPr>
          </a:p>
        </p:txBody>
      </p:sp>
      <p:sp>
        <p:nvSpPr>
          <p:cNvPr id="56328" name="Rectangle 8"/>
          <p:cNvSpPr>
            <a:spLocks noGrp="1" noChangeArrowheads="1"/>
          </p:cNvSpPr>
          <p:nvPr>
            <p:ph type="body" idx="1"/>
          </p:nvPr>
        </p:nvSpPr>
        <p:spPr bwMode="auto">
          <a:xfrm>
            <a:off x="660401" y="1508126"/>
            <a:ext cx="10733617" cy="4391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dirty="0" smtClean="0"/>
              <a:t>Select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</a:p>
        </p:txBody>
      </p:sp>
      <p:sp>
        <p:nvSpPr>
          <p:cNvPr id="56329" name="Rectangle 9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914400" y="6248400"/>
            <a:ext cx="2540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spcBef>
                <a:spcPct val="0"/>
              </a:spcBef>
              <a:buFontTx/>
              <a:buNone/>
              <a:defRPr sz="1400">
                <a:latin typeface="Times New Roman" pitchFamily="18" charset="0"/>
              </a:defRPr>
            </a:lvl1pPr>
          </a:lstStyle>
          <a:p>
            <a:fld id="{C3A244F5-7FE5-46E3-804D-50BE7C319FE2}" type="datetimeFigureOut">
              <a:rPr lang="en-US" smtClean="0"/>
              <a:t>8/2/2023</a:t>
            </a:fld>
            <a:endParaRPr lang="en-US"/>
          </a:p>
        </p:txBody>
      </p:sp>
      <p:sp>
        <p:nvSpPr>
          <p:cNvPr id="56330" name="Rectangle 10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4165600" y="6248400"/>
            <a:ext cx="3860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spcBef>
                <a:spcPct val="0"/>
              </a:spcBef>
              <a:buFontTx/>
              <a:buNone/>
              <a:defRPr sz="1400">
                <a:latin typeface="Times New Roman" pitchFamily="18" charset="0"/>
              </a:defRPr>
            </a:lvl1pPr>
          </a:lstStyle>
          <a:p>
            <a:endParaRPr lang="en-US"/>
          </a:p>
        </p:txBody>
      </p:sp>
      <p:sp>
        <p:nvSpPr>
          <p:cNvPr id="56331" name="Rectangle 11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737600" y="6248400"/>
            <a:ext cx="2540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spcBef>
                <a:spcPct val="0"/>
              </a:spcBef>
              <a:buFontTx/>
              <a:buNone/>
              <a:defRPr sz="1400">
                <a:solidFill>
                  <a:schemeClr val="bg1"/>
                </a:solidFill>
                <a:latin typeface="Times New Roman" pitchFamily="18" charset="0"/>
              </a:defRPr>
            </a:lvl1pPr>
          </a:lstStyle>
          <a:p>
            <a:fld id="{1B2F54FF-8153-468F-B82F-FE8EB8B7349F}" type="slidenum">
              <a:rPr lang="en-US" smtClean="0"/>
              <a:t>‹#›</a:t>
            </a:fld>
            <a:endParaRPr lang="en-US"/>
          </a:p>
        </p:txBody>
      </p:sp>
      <p:sp>
        <p:nvSpPr>
          <p:cNvPr id="56332" name="Rectangle 12"/>
          <p:cNvSpPr>
            <a:spLocks noChangeArrowheads="1"/>
          </p:cNvSpPr>
          <p:nvPr/>
        </p:nvSpPr>
        <p:spPr bwMode="auto">
          <a:xfrm>
            <a:off x="0" y="6035676"/>
            <a:ext cx="12192000" cy="815975"/>
          </a:xfrm>
          <a:prstGeom prst="rect">
            <a:avLst/>
          </a:prstGeom>
          <a:solidFill>
            <a:srgbClr val="1D2F68"/>
          </a:solidFill>
          <a:ln w="9525">
            <a:solidFill>
              <a:srgbClr val="1D2F68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sz="1800"/>
          </a:p>
        </p:txBody>
      </p:sp>
      <p:sp>
        <p:nvSpPr>
          <p:cNvPr id="56337" name="Rectangle 17"/>
          <p:cNvSpPr>
            <a:spLocks noChangeArrowheads="1"/>
          </p:cNvSpPr>
          <p:nvPr/>
        </p:nvSpPr>
        <p:spPr bwMode="auto">
          <a:xfrm>
            <a:off x="9254067" y="6305550"/>
            <a:ext cx="2540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algn="r">
              <a:spcBef>
                <a:spcPct val="0"/>
              </a:spcBef>
              <a:buFontTx/>
              <a:buNone/>
            </a:pPr>
            <a:fld id="{ADFE1FFA-99DE-4EF5-8175-A64CAA318E4A}" type="slidenum">
              <a:rPr lang="en-US" sz="1200" b="0" baseline="0">
                <a:solidFill>
                  <a:schemeClr val="bg1">
                    <a:lumMod val="50000"/>
                  </a:schemeClr>
                </a:solidFill>
              </a:rPr>
              <a:pPr algn="r">
                <a:spcBef>
                  <a:spcPct val="0"/>
                </a:spcBef>
                <a:buFontTx/>
                <a:buNone/>
              </a:pPr>
              <a:t>‹#›</a:t>
            </a:fld>
            <a:endParaRPr lang="en-US" sz="1200" b="0" baseline="0" dirty="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56349" name="Text Box 29"/>
          <p:cNvSpPr txBox="1">
            <a:spLocks noChangeArrowheads="1"/>
          </p:cNvSpPr>
          <p:nvPr/>
        </p:nvSpPr>
        <p:spPr bwMode="auto">
          <a:xfrm>
            <a:off x="2235200" y="6205539"/>
            <a:ext cx="497840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algn="ctr">
              <a:buFontTx/>
              <a:buNone/>
            </a:pPr>
            <a:r>
              <a:rPr lang="en-US" sz="1200" baseline="0" dirty="0" smtClean="0">
                <a:solidFill>
                  <a:schemeClr val="bg1">
                    <a:lumMod val="75000"/>
                  </a:schemeClr>
                </a:solidFill>
                <a:effectLst/>
                <a:latin typeface="+mn-lt"/>
                <a:ea typeface="Calibri"/>
                <a:cs typeface="Times New Roman"/>
              </a:rPr>
              <a:t>UN Battery Classification Testing</a:t>
            </a:r>
            <a:endParaRPr lang="en-US" sz="1200" baseline="0" dirty="0">
              <a:solidFill>
                <a:schemeClr val="bg1">
                  <a:lumMod val="75000"/>
                </a:schemeClr>
              </a:solidFill>
              <a:latin typeface="+mn-lt"/>
            </a:endParaRPr>
          </a:p>
        </p:txBody>
      </p:sp>
      <p:sp>
        <p:nvSpPr>
          <p:cNvPr id="56350" name="Text Box 30"/>
          <p:cNvSpPr txBox="1">
            <a:spLocks noChangeArrowheads="1"/>
          </p:cNvSpPr>
          <p:nvPr/>
        </p:nvSpPr>
        <p:spPr bwMode="auto">
          <a:xfrm>
            <a:off x="588434" y="6205538"/>
            <a:ext cx="1443567" cy="2746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>
              <a:buFontTx/>
              <a:buNone/>
            </a:pPr>
            <a:r>
              <a:rPr lang="en-US" sz="1200" dirty="0" smtClean="0">
                <a:solidFill>
                  <a:srgbClr val="C0C0C0"/>
                </a:solidFill>
              </a:rPr>
              <a:t>6/13/2023</a:t>
            </a:r>
            <a:endParaRPr lang="en-US" sz="1200" dirty="0">
              <a:solidFill>
                <a:srgbClr val="C0C0C0"/>
              </a:solidFill>
            </a:endParaRPr>
          </a:p>
        </p:txBody>
      </p:sp>
      <p:grpSp>
        <p:nvGrpSpPr>
          <p:cNvPr id="14" name="Group 25"/>
          <p:cNvGrpSpPr>
            <a:grpSpLocks/>
          </p:cNvGrpSpPr>
          <p:nvPr/>
        </p:nvGrpSpPr>
        <p:grpSpPr bwMode="auto">
          <a:xfrm>
            <a:off x="7924800" y="6126158"/>
            <a:ext cx="1962152" cy="660400"/>
            <a:chOff x="3596" y="3859"/>
            <a:chExt cx="1075" cy="416"/>
          </a:xfrm>
        </p:grpSpPr>
        <p:pic>
          <p:nvPicPr>
            <p:cNvPr id="15" name="Picture 26"/>
            <p:cNvPicPr>
              <a:picLocks noChangeAspect="1" noChangeArrowheads="1"/>
            </p:cNvPicPr>
            <p:nvPr userDrawn="1"/>
          </p:nvPicPr>
          <p:blipFill>
            <a:blip r:embed="rId1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 bwMode="auto">
            <a:xfrm>
              <a:off x="3596" y="3859"/>
              <a:ext cx="416" cy="416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6" name="Text Box 27"/>
            <p:cNvSpPr txBox="1">
              <a:spLocks noChangeArrowheads="1"/>
            </p:cNvSpPr>
            <p:nvPr userDrawn="1"/>
          </p:nvSpPr>
          <p:spPr bwMode="auto">
            <a:xfrm>
              <a:off x="4023" y="3947"/>
              <a:ext cx="648" cy="25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>
                <a:lnSpc>
                  <a:spcPct val="85000"/>
                </a:lnSpc>
                <a:spcBef>
                  <a:spcPct val="0"/>
                </a:spcBef>
                <a:buFontTx/>
                <a:buNone/>
              </a:pPr>
              <a:r>
                <a:rPr lang="en-US" sz="1200" b="1" baseline="0" dirty="0">
                  <a:solidFill>
                    <a:schemeClr val="bg1"/>
                  </a:solidFill>
                </a:rPr>
                <a:t>Federal Aviation</a:t>
              </a:r>
            </a:p>
            <a:p>
              <a:pPr>
                <a:lnSpc>
                  <a:spcPct val="85000"/>
                </a:lnSpc>
                <a:spcBef>
                  <a:spcPct val="0"/>
                </a:spcBef>
                <a:buFontTx/>
                <a:buNone/>
              </a:pPr>
              <a:r>
                <a:rPr lang="en-US" sz="1200" b="1" baseline="0" dirty="0">
                  <a:solidFill>
                    <a:schemeClr val="bg1"/>
                  </a:solidFill>
                </a:rPr>
                <a:t>Administration</a:t>
              </a:r>
            </a:p>
          </p:txBody>
        </p:sp>
      </p:grp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  <p:sldLayoutId id="2147483666" r:id="rId6"/>
    <p:sldLayoutId id="2147483667" r:id="rId7"/>
    <p:sldLayoutId id="2147483668" r:id="rId8"/>
    <p:sldLayoutId id="2147483669" r:id="rId9"/>
    <p:sldLayoutId id="2147483670" r:id="rId10"/>
    <p:sldLayoutId id="2147483671" r:id="rId11"/>
  </p:sldLayoutIdLst>
  <p:timing>
    <p:tnLst>
      <p:par>
        <p:cTn id="1" dur="indefinite" restart="never" nodeType="tmRoot"/>
      </p:par>
    </p:tnLst>
  </p:timing>
  <p:txStyles>
    <p:titleStyle>
      <a:lvl1pPr algn="l" rtl="0" eaLnBrk="1" fontAlgn="base" hangingPunct="1">
        <a:spcBef>
          <a:spcPct val="0"/>
        </a:spcBef>
        <a:spcAft>
          <a:spcPct val="0"/>
        </a:spcAft>
        <a:defRPr lang="en-US" sz="1200" b="1" smtClean="0">
          <a:solidFill>
            <a:srgbClr val="1D2F68"/>
          </a:solidFill>
          <a:effectLst/>
          <a:latin typeface="+mj-lt"/>
          <a:ea typeface="+mj-ea"/>
          <a:cs typeface="+mj-cs"/>
        </a:defRPr>
      </a:lvl1pPr>
      <a:lvl2pPr algn="l" rtl="0" eaLnBrk="1" fontAlgn="base" hangingPunct="1">
        <a:spcBef>
          <a:spcPct val="0"/>
        </a:spcBef>
        <a:spcAft>
          <a:spcPct val="0"/>
        </a:spcAft>
        <a:defRPr sz="4000" b="1">
          <a:solidFill>
            <a:srgbClr val="1D2F68"/>
          </a:solidFill>
          <a:latin typeface="Arial" charset="0"/>
        </a:defRPr>
      </a:lvl2pPr>
      <a:lvl3pPr algn="l" rtl="0" eaLnBrk="1" fontAlgn="base" hangingPunct="1">
        <a:spcBef>
          <a:spcPct val="0"/>
        </a:spcBef>
        <a:spcAft>
          <a:spcPct val="0"/>
        </a:spcAft>
        <a:defRPr sz="4000" b="1">
          <a:solidFill>
            <a:srgbClr val="1D2F68"/>
          </a:solidFill>
          <a:latin typeface="Arial" charset="0"/>
        </a:defRPr>
      </a:lvl3pPr>
      <a:lvl4pPr algn="l" rtl="0" eaLnBrk="1" fontAlgn="base" hangingPunct="1">
        <a:spcBef>
          <a:spcPct val="0"/>
        </a:spcBef>
        <a:spcAft>
          <a:spcPct val="0"/>
        </a:spcAft>
        <a:defRPr sz="4000" b="1">
          <a:solidFill>
            <a:srgbClr val="1D2F68"/>
          </a:solidFill>
          <a:latin typeface="Arial" charset="0"/>
        </a:defRPr>
      </a:lvl4pPr>
      <a:lvl5pPr algn="l" rtl="0" eaLnBrk="1" fontAlgn="base" hangingPunct="1">
        <a:spcBef>
          <a:spcPct val="0"/>
        </a:spcBef>
        <a:spcAft>
          <a:spcPct val="0"/>
        </a:spcAft>
        <a:defRPr sz="4000" b="1">
          <a:solidFill>
            <a:srgbClr val="1D2F68"/>
          </a:solidFill>
          <a:latin typeface="Arial" charset="0"/>
        </a:defRPr>
      </a:lvl5pPr>
      <a:lvl6pPr marL="457200" algn="l" rtl="0" eaLnBrk="1" fontAlgn="base" hangingPunct="1">
        <a:spcBef>
          <a:spcPct val="0"/>
        </a:spcBef>
        <a:spcAft>
          <a:spcPct val="0"/>
        </a:spcAft>
        <a:defRPr sz="4000" b="1">
          <a:solidFill>
            <a:srgbClr val="1D2F68"/>
          </a:solidFill>
          <a:latin typeface="Arial" charset="0"/>
        </a:defRPr>
      </a:lvl6pPr>
      <a:lvl7pPr marL="914400" algn="l" rtl="0" eaLnBrk="1" fontAlgn="base" hangingPunct="1">
        <a:spcBef>
          <a:spcPct val="0"/>
        </a:spcBef>
        <a:spcAft>
          <a:spcPct val="0"/>
        </a:spcAft>
        <a:defRPr sz="4000" b="1">
          <a:solidFill>
            <a:srgbClr val="1D2F68"/>
          </a:solidFill>
          <a:latin typeface="Arial" charset="0"/>
        </a:defRPr>
      </a:lvl7pPr>
      <a:lvl8pPr marL="1371600" algn="l" rtl="0" eaLnBrk="1" fontAlgn="base" hangingPunct="1">
        <a:spcBef>
          <a:spcPct val="0"/>
        </a:spcBef>
        <a:spcAft>
          <a:spcPct val="0"/>
        </a:spcAft>
        <a:defRPr sz="4000" b="1">
          <a:solidFill>
            <a:srgbClr val="1D2F68"/>
          </a:solidFill>
          <a:latin typeface="Arial" charset="0"/>
        </a:defRPr>
      </a:lvl8pPr>
      <a:lvl9pPr marL="1828800" algn="l" rtl="0" eaLnBrk="1" fontAlgn="base" hangingPunct="1">
        <a:spcBef>
          <a:spcPct val="0"/>
        </a:spcBef>
        <a:spcAft>
          <a:spcPct val="0"/>
        </a:spcAft>
        <a:defRPr sz="4000" b="1">
          <a:solidFill>
            <a:srgbClr val="1D2F68"/>
          </a:solidFill>
          <a:latin typeface="Arial" charset="0"/>
        </a:defRPr>
      </a:lvl9pPr>
    </p:titleStyle>
    <p:bodyStyle>
      <a:lvl1pPr marL="342900" indent="-342900" algn="l" rtl="0" eaLnBrk="1" fontAlgn="base" hangingPunct="1">
        <a:spcBef>
          <a:spcPct val="20000"/>
        </a:spcBef>
        <a:spcAft>
          <a:spcPct val="0"/>
        </a:spcAft>
        <a:buChar char="•"/>
        <a:defRPr sz="2800" b="1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1" fontAlgn="base" hangingPunct="1">
        <a:spcBef>
          <a:spcPct val="20000"/>
        </a:spcBef>
        <a:spcAft>
          <a:spcPct val="0"/>
        </a:spcAft>
        <a:buChar char="–"/>
        <a:defRPr sz="2400">
          <a:solidFill>
            <a:schemeClr val="tx1"/>
          </a:solidFill>
          <a:latin typeface="+mn-lt"/>
        </a:defRPr>
      </a:lvl2pPr>
      <a:lvl3pPr marL="1143000" indent="-228600" algn="l" rtl="0" eaLnBrk="1" fontAlgn="base" hangingPunct="1">
        <a:spcBef>
          <a:spcPct val="20000"/>
        </a:spcBef>
        <a:spcAft>
          <a:spcPct val="0"/>
        </a:spcAft>
        <a:buChar char="•"/>
        <a:defRPr sz="2000">
          <a:solidFill>
            <a:schemeClr val="tx1"/>
          </a:solidFill>
          <a:latin typeface="+mn-lt"/>
        </a:defRPr>
      </a:lvl3pPr>
      <a:lvl4pPr marL="1600200" indent="-228600" algn="l" rtl="0" eaLnBrk="1" fontAlgn="base" hangingPunct="1">
        <a:spcBef>
          <a:spcPct val="20000"/>
        </a:spcBef>
        <a:spcAft>
          <a:spcPct val="0"/>
        </a:spcAft>
        <a:buChar char="–"/>
        <a:defRPr>
          <a:solidFill>
            <a:schemeClr val="tx1"/>
          </a:solidFill>
          <a:latin typeface="+mn-lt"/>
        </a:defRPr>
      </a:lvl4pPr>
      <a:lvl5pPr marL="2057400" indent="-228600" algn="l" rtl="0" eaLnBrk="1" fontAlgn="base" hangingPunct="1">
        <a:spcBef>
          <a:spcPct val="20000"/>
        </a:spcBef>
        <a:spcAft>
          <a:spcPct val="0"/>
        </a:spcAft>
        <a:buChar char="»"/>
        <a:defRPr>
          <a:solidFill>
            <a:schemeClr val="tx1"/>
          </a:solidFill>
          <a:latin typeface="+mn-lt"/>
        </a:defRPr>
      </a:lvl5pPr>
      <a:lvl6pPr marL="2514600" indent="-228600" algn="l" rtl="0" eaLnBrk="1" fontAlgn="base" hangingPunct="1">
        <a:spcBef>
          <a:spcPct val="20000"/>
        </a:spcBef>
        <a:spcAft>
          <a:spcPct val="0"/>
        </a:spcAft>
        <a:buChar char="»"/>
        <a:defRPr>
          <a:solidFill>
            <a:schemeClr val="tx1"/>
          </a:solidFill>
          <a:latin typeface="+mn-lt"/>
        </a:defRPr>
      </a:lvl6pPr>
      <a:lvl7pPr marL="2971800" indent="-228600" algn="l" rtl="0" eaLnBrk="1" fontAlgn="base" hangingPunct="1">
        <a:spcBef>
          <a:spcPct val="20000"/>
        </a:spcBef>
        <a:spcAft>
          <a:spcPct val="0"/>
        </a:spcAft>
        <a:buChar char="»"/>
        <a:defRPr>
          <a:solidFill>
            <a:schemeClr val="tx1"/>
          </a:solidFill>
          <a:latin typeface="+mn-lt"/>
        </a:defRPr>
      </a:lvl7pPr>
      <a:lvl8pPr marL="3429000" indent="-228600" algn="l" rtl="0" eaLnBrk="1" fontAlgn="base" hangingPunct="1">
        <a:spcBef>
          <a:spcPct val="20000"/>
        </a:spcBef>
        <a:spcAft>
          <a:spcPct val="0"/>
        </a:spcAft>
        <a:buChar char="»"/>
        <a:defRPr>
          <a:solidFill>
            <a:schemeClr val="tx1"/>
          </a:solidFill>
          <a:latin typeface="+mn-lt"/>
        </a:defRPr>
      </a:lvl8pPr>
      <a:lvl9pPr marL="3886200" indent="-228600" algn="l" rtl="0" eaLnBrk="1" fontAlgn="base" hangingPunct="1">
        <a:spcBef>
          <a:spcPct val="20000"/>
        </a:spcBef>
        <a:spcAft>
          <a:spcPct val="0"/>
        </a:spcAft>
        <a:buChar char="»"/>
        <a:defRPr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327" name="Rectangle 7"/>
          <p:cNvSpPr>
            <a:spLocks noGrp="1" noChangeArrowheads="1"/>
          </p:cNvSpPr>
          <p:nvPr>
            <p:ph type="title"/>
          </p:nvPr>
        </p:nvSpPr>
        <p:spPr bwMode="auto">
          <a:xfrm>
            <a:off x="571500" y="344488"/>
            <a:ext cx="11296651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r>
              <a:rPr lang="en-US" sz="1200" dirty="0" smtClean="0">
                <a:effectLst/>
                <a:latin typeface="Calibri"/>
                <a:ea typeface="Calibri"/>
                <a:cs typeface="Times New Roman"/>
              </a:rPr>
              <a:t>Radiant Panel Update</a:t>
            </a:r>
            <a:endParaRPr lang="en-US" sz="1100" dirty="0">
              <a:effectLst/>
              <a:latin typeface="Calibri"/>
              <a:ea typeface="Calibri"/>
              <a:cs typeface="Times New Roman"/>
            </a:endParaRPr>
          </a:p>
        </p:txBody>
      </p:sp>
      <p:sp>
        <p:nvSpPr>
          <p:cNvPr id="56328" name="Rectangle 8"/>
          <p:cNvSpPr>
            <a:spLocks noGrp="1" noChangeArrowheads="1"/>
          </p:cNvSpPr>
          <p:nvPr>
            <p:ph type="body" idx="1"/>
          </p:nvPr>
        </p:nvSpPr>
        <p:spPr bwMode="auto">
          <a:xfrm>
            <a:off x="660401" y="1508126"/>
            <a:ext cx="10733617" cy="4391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dirty="0" smtClean="0"/>
              <a:t>Select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</a:p>
        </p:txBody>
      </p:sp>
      <p:sp>
        <p:nvSpPr>
          <p:cNvPr id="56329" name="Rectangle 9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914400" y="6248400"/>
            <a:ext cx="2540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spcBef>
                <a:spcPct val="0"/>
              </a:spcBef>
              <a:buFontTx/>
              <a:buNone/>
              <a:defRPr sz="1400">
                <a:latin typeface="Times New Roman" pitchFamily="18" charset="0"/>
              </a:defRPr>
            </a:lvl1pPr>
          </a:lstStyle>
          <a:p>
            <a:fld id="{C3A244F5-7FE5-46E3-804D-50BE7C319FE2}" type="datetimeFigureOut">
              <a:rPr lang="en-US" smtClean="0">
                <a:solidFill>
                  <a:srgbClr val="000000"/>
                </a:solidFill>
              </a:rPr>
              <a:pPr/>
              <a:t>8/2/2023</a:t>
            </a:fld>
            <a:endParaRPr lang="en-US">
              <a:solidFill>
                <a:srgbClr val="000000"/>
              </a:solidFill>
            </a:endParaRPr>
          </a:p>
        </p:txBody>
      </p:sp>
      <p:sp>
        <p:nvSpPr>
          <p:cNvPr id="56330" name="Rectangle 10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4165600" y="6248400"/>
            <a:ext cx="3860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spcBef>
                <a:spcPct val="0"/>
              </a:spcBef>
              <a:buFontTx/>
              <a:buNone/>
              <a:defRPr sz="1400">
                <a:latin typeface="Times New Roman" pitchFamily="18" charset="0"/>
              </a:defRPr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56331" name="Rectangle 11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737600" y="6248400"/>
            <a:ext cx="2540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spcBef>
                <a:spcPct val="0"/>
              </a:spcBef>
              <a:buFontTx/>
              <a:buNone/>
              <a:defRPr sz="1400">
                <a:solidFill>
                  <a:schemeClr val="bg1"/>
                </a:solidFill>
                <a:latin typeface="Times New Roman" pitchFamily="18" charset="0"/>
              </a:defRPr>
            </a:lvl1pPr>
          </a:lstStyle>
          <a:p>
            <a:fld id="{1B2F54FF-8153-468F-B82F-FE8EB8B7349F}" type="slidenum">
              <a:rPr lang="en-US" smtClean="0">
                <a:solidFill>
                  <a:srgbClr val="FFFFFF"/>
                </a:solidFill>
              </a:rPr>
              <a:pPr/>
              <a:t>‹#›</a:t>
            </a:fld>
            <a:endParaRPr lang="en-US">
              <a:solidFill>
                <a:srgbClr val="FFFFFF"/>
              </a:solidFill>
            </a:endParaRPr>
          </a:p>
        </p:txBody>
      </p:sp>
      <p:sp>
        <p:nvSpPr>
          <p:cNvPr id="56332" name="Rectangle 12"/>
          <p:cNvSpPr>
            <a:spLocks noChangeArrowheads="1"/>
          </p:cNvSpPr>
          <p:nvPr/>
        </p:nvSpPr>
        <p:spPr bwMode="auto">
          <a:xfrm>
            <a:off x="0" y="6035676"/>
            <a:ext cx="12192000" cy="815975"/>
          </a:xfrm>
          <a:prstGeom prst="rect">
            <a:avLst/>
          </a:prstGeom>
          <a:solidFill>
            <a:srgbClr val="1D2F68"/>
          </a:solidFill>
          <a:ln w="9525">
            <a:solidFill>
              <a:srgbClr val="1D2F68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sz="1800">
              <a:solidFill>
                <a:srgbClr val="000000"/>
              </a:solidFill>
            </a:endParaRPr>
          </a:p>
        </p:txBody>
      </p:sp>
      <p:sp>
        <p:nvSpPr>
          <p:cNvPr id="56337" name="Rectangle 17"/>
          <p:cNvSpPr>
            <a:spLocks noChangeArrowheads="1"/>
          </p:cNvSpPr>
          <p:nvPr/>
        </p:nvSpPr>
        <p:spPr bwMode="auto">
          <a:xfrm>
            <a:off x="9254067" y="6305550"/>
            <a:ext cx="2540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algn="r">
              <a:spcBef>
                <a:spcPct val="0"/>
              </a:spcBef>
            </a:pPr>
            <a:fld id="{ADFE1FFA-99DE-4EF5-8175-A64CAA318E4A}" type="slidenum">
              <a:rPr lang="en-US" sz="1200">
                <a:solidFill>
                  <a:srgbClr val="FFFFFF">
                    <a:lumMod val="50000"/>
                  </a:srgbClr>
                </a:solidFill>
              </a:rPr>
              <a:pPr algn="r">
                <a:spcBef>
                  <a:spcPct val="0"/>
                </a:spcBef>
              </a:pPr>
              <a:t>‹#›</a:t>
            </a:fld>
            <a:endParaRPr lang="en-US" sz="1200" dirty="0">
              <a:solidFill>
                <a:srgbClr val="FFFFFF">
                  <a:lumMod val="50000"/>
                </a:srgbClr>
              </a:solidFill>
            </a:endParaRPr>
          </a:p>
        </p:txBody>
      </p:sp>
      <p:sp>
        <p:nvSpPr>
          <p:cNvPr id="56349" name="Text Box 29"/>
          <p:cNvSpPr txBox="1">
            <a:spLocks noChangeArrowheads="1"/>
          </p:cNvSpPr>
          <p:nvPr/>
        </p:nvSpPr>
        <p:spPr bwMode="auto">
          <a:xfrm>
            <a:off x="2235200" y="6205539"/>
            <a:ext cx="497840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algn="ctr"/>
            <a:r>
              <a:rPr lang="en-US" sz="1200" dirty="0" smtClean="0">
                <a:solidFill>
                  <a:srgbClr val="FFFFFF">
                    <a:lumMod val="75000"/>
                  </a:srgbClr>
                </a:solidFill>
                <a:ea typeface="Calibri"/>
                <a:cs typeface="Times New Roman"/>
              </a:rPr>
              <a:t>Radiant Panel Update</a:t>
            </a:r>
            <a:endParaRPr lang="en-US" sz="1200" dirty="0">
              <a:solidFill>
                <a:srgbClr val="FFFFFF">
                  <a:lumMod val="75000"/>
                </a:srgbClr>
              </a:solidFill>
            </a:endParaRPr>
          </a:p>
        </p:txBody>
      </p:sp>
      <p:sp>
        <p:nvSpPr>
          <p:cNvPr id="56350" name="Text Box 30"/>
          <p:cNvSpPr txBox="1">
            <a:spLocks noChangeArrowheads="1"/>
          </p:cNvSpPr>
          <p:nvPr/>
        </p:nvSpPr>
        <p:spPr bwMode="auto">
          <a:xfrm>
            <a:off x="588434" y="6205538"/>
            <a:ext cx="1443567" cy="2746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r>
              <a:rPr lang="en-US" sz="1200" dirty="0" smtClean="0">
                <a:solidFill>
                  <a:srgbClr val="C0C0C0"/>
                </a:solidFill>
              </a:rPr>
              <a:t>06/03/2015</a:t>
            </a:r>
            <a:endParaRPr lang="en-US" sz="1200" dirty="0">
              <a:solidFill>
                <a:srgbClr val="C0C0C0"/>
              </a:solidFill>
            </a:endParaRPr>
          </a:p>
        </p:txBody>
      </p:sp>
      <p:grpSp>
        <p:nvGrpSpPr>
          <p:cNvPr id="14" name="Group 25"/>
          <p:cNvGrpSpPr>
            <a:grpSpLocks/>
          </p:cNvGrpSpPr>
          <p:nvPr/>
        </p:nvGrpSpPr>
        <p:grpSpPr bwMode="auto">
          <a:xfrm>
            <a:off x="7611535" y="6126158"/>
            <a:ext cx="2275417" cy="660400"/>
            <a:chOff x="3596" y="3859"/>
            <a:chExt cx="1075" cy="416"/>
          </a:xfrm>
        </p:grpSpPr>
        <p:pic>
          <p:nvPicPr>
            <p:cNvPr id="15" name="Picture 26"/>
            <p:cNvPicPr>
              <a:picLocks noChangeAspect="1" noChangeArrowheads="1"/>
            </p:cNvPicPr>
            <p:nvPr userDrawn="1"/>
          </p:nvPicPr>
          <p:blipFill>
            <a:blip r:embed="rId1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 bwMode="auto">
            <a:xfrm>
              <a:off x="3596" y="3859"/>
              <a:ext cx="416" cy="416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6" name="Text Box 27"/>
            <p:cNvSpPr txBox="1">
              <a:spLocks noChangeArrowheads="1"/>
            </p:cNvSpPr>
            <p:nvPr userDrawn="1"/>
          </p:nvSpPr>
          <p:spPr bwMode="auto">
            <a:xfrm>
              <a:off x="4023" y="3947"/>
              <a:ext cx="648" cy="25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>
                <a:lnSpc>
                  <a:spcPct val="85000"/>
                </a:lnSpc>
                <a:spcBef>
                  <a:spcPct val="0"/>
                </a:spcBef>
              </a:pPr>
              <a:r>
                <a:rPr lang="en-US" sz="1200" b="1" dirty="0">
                  <a:solidFill>
                    <a:srgbClr val="FFFFFF"/>
                  </a:solidFill>
                </a:rPr>
                <a:t>Federal Aviation</a:t>
              </a:r>
            </a:p>
            <a:p>
              <a:pPr>
                <a:lnSpc>
                  <a:spcPct val="85000"/>
                </a:lnSpc>
                <a:spcBef>
                  <a:spcPct val="0"/>
                </a:spcBef>
              </a:pPr>
              <a:r>
                <a:rPr lang="en-US" sz="1200" b="1" dirty="0">
                  <a:solidFill>
                    <a:srgbClr val="FFFFFF"/>
                  </a:solidFill>
                </a:rPr>
                <a:t>Administration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90175251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73" r:id="rId1"/>
    <p:sldLayoutId id="2147483674" r:id="rId2"/>
    <p:sldLayoutId id="2147483675" r:id="rId3"/>
    <p:sldLayoutId id="2147483676" r:id="rId4"/>
    <p:sldLayoutId id="2147483677" r:id="rId5"/>
    <p:sldLayoutId id="2147483678" r:id="rId6"/>
    <p:sldLayoutId id="2147483679" r:id="rId7"/>
    <p:sldLayoutId id="2147483680" r:id="rId8"/>
    <p:sldLayoutId id="2147483681" r:id="rId9"/>
    <p:sldLayoutId id="2147483682" r:id="rId10"/>
    <p:sldLayoutId id="2147483683" r:id="rId11"/>
  </p:sldLayoutIdLst>
  <p:timing>
    <p:tnLst>
      <p:par>
        <p:cTn id="1" dur="indefinite" restart="never" nodeType="tmRoot"/>
      </p:par>
    </p:tnLst>
  </p:timing>
  <p:txStyles>
    <p:titleStyle>
      <a:lvl1pPr algn="l" rtl="0" eaLnBrk="1" fontAlgn="base" hangingPunct="1">
        <a:spcBef>
          <a:spcPct val="0"/>
        </a:spcBef>
        <a:spcAft>
          <a:spcPct val="0"/>
        </a:spcAft>
        <a:defRPr lang="en-US" sz="1200" b="1" smtClean="0">
          <a:solidFill>
            <a:srgbClr val="1D2F68"/>
          </a:solidFill>
          <a:effectLst/>
          <a:latin typeface="+mj-lt"/>
          <a:ea typeface="+mj-ea"/>
          <a:cs typeface="+mj-cs"/>
        </a:defRPr>
      </a:lvl1pPr>
      <a:lvl2pPr algn="l" rtl="0" eaLnBrk="1" fontAlgn="base" hangingPunct="1">
        <a:spcBef>
          <a:spcPct val="0"/>
        </a:spcBef>
        <a:spcAft>
          <a:spcPct val="0"/>
        </a:spcAft>
        <a:defRPr sz="4000" b="1">
          <a:solidFill>
            <a:srgbClr val="1D2F68"/>
          </a:solidFill>
          <a:latin typeface="Arial" charset="0"/>
        </a:defRPr>
      </a:lvl2pPr>
      <a:lvl3pPr algn="l" rtl="0" eaLnBrk="1" fontAlgn="base" hangingPunct="1">
        <a:spcBef>
          <a:spcPct val="0"/>
        </a:spcBef>
        <a:spcAft>
          <a:spcPct val="0"/>
        </a:spcAft>
        <a:defRPr sz="4000" b="1">
          <a:solidFill>
            <a:srgbClr val="1D2F68"/>
          </a:solidFill>
          <a:latin typeface="Arial" charset="0"/>
        </a:defRPr>
      </a:lvl3pPr>
      <a:lvl4pPr algn="l" rtl="0" eaLnBrk="1" fontAlgn="base" hangingPunct="1">
        <a:spcBef>
          <a:spcPct val="0"/>
        </a:spcBef>
        <a:spcAft>
          <a:spcPct val="0"/>
        </a:spcAft>
        <a:defRPr sz="4000" b="1">
          <a:solidFill>
            <a:srgbClr val="1D2F68"/>
          </a:solidFill>
          <a:latin typeface="Arial" charset="0"/>
        </a:defRPr>
      </a:lvl4pPr>
      <a:lvl5pPr algn="l" rtl="0" eaLnBrk="1" fontAlgn="base" hangingPunct="1">
        <a:spcBef>
          <a:spcPct val="0"/>
        </a:spcBef>
        <a:spcAft>
          <a:spcPct val="0"/>
        </a:spcAft>
        <a:defRPr sz="4000" b="1">
          <a:solidFill>
            <a:srgbClr val="1D2F68"/>
          </a:solidFill>
          <a:latin typeface="Arial" charset="0"/>
        </a:defRPr>
      </a:lvl5pPr>
      <a:lvl6pPr marL="457200" algn="l" rtl="0" eaLnBrk="1" fontAlgn="base" hangingPunct="1">
        <a:spcBef>
          <a:spcPct val="0"/>
        </a:spcBef>
        <a:spcAft>
          <a:spcPct val="0"/>
        </a:spcAft>
        <a:defRPr sz="4000" b="1">
          <a:solidFill>
            <a:srgbClr val="1D2F68"/>
          </a:solidFill>
          <a:latin typeface="Arial" charset="0"/>
        </a:defRPr>
      </a:lvl6pPr>
      <a:lvl7pPr marL="914400" algn="l" rtl="0" eaLnBrk="1" fontAlgn="base" hangingPunct="1">
        <a:spcBef>
          <a:spcPct val="0"/>
        </a:spcBef>
        <a:spcAft>
          <a:spcPct val="0"/>
        </a:spcAft>
        <a:defRPr sz="4000" b="1">
          <a:solidFill>
            <a:srgbClr val="1D2F68"/>
          </a:solidFill>
          <a:latin typeface="Arial" charset="0"/>
        </a:defRPr>
      </a:lvl7pPr>
      <a:lvl8pPr marL="1371600" algn="l" rtl="0" eaLnBrk="1" fontAlgn="base" hangingPunct="1">
        <a:spcBef>
          <a:spcPct val="0"/>
        </a:spcBef>
        <a:spcAft>
          <a:spcPct val="0"/>
        </a:spcAft>
        <a:defRPr sz="4000" b="1">
          <a:solidFill>
            <a:srgbClr val="1D2F68"/>
          </a:solidFill>
          <a:latin typeface="Arial" charset="0"/>
        </a:defRPr>
      </a:lvl8pPr>
      <a:lvl9pPr marL="1828800" algn="l" rtl="0" eaLnBrk="1" fontAlgn="base" hangingPunct="1">
        <a:spcBef>
          <a:spcPct val="0"/>
        </a:spcBef>
        <a:spcAft>
          <a:spcPct val="0"/>
        </a:spcAft>
        <a:defRPr sz="4000" b="1">
          <a:solidFill>
            <a:srgbClr val="1D2F68"/>
          </a:solidFill>
          <a:latin typeface="Arial" charset="0"/>
        </a:defRPr>
      </a:lvl9pPr>
    </p:titleStyle>
    <p:bodyStyle>
      <a:lvl1pPr marL="342900" indent="-342900" algn="l" rtl="0" eaLnBrk="1" fontAlgn="base" hangingPunct="1">
        <a:spcBef>
          <a:spcPct val="20000"/>
        </a:spcBef>
        <a:spcAft>
          <a:spcPct val="0"/>
        </a:spcAft>
        <a:buChar char="•"/>
        <a:defRPr sz="2800" b="1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1" fontAlgn="base" hangingPunct="1">
        <a:spcBef>
          <a:spcPct val="20000"/>
        </a:spcBef>
        <a:spcAft>
          <a:spcPct val="0"/>
        </a:spcAft>
        <a:buChar char="–"/>
        <a:defRPr sz="2400">
          <a:solidFill>
            <a:schemeClr val="tx1"/>
          </a:solidFill>
          <a:latin typeface="+mn-lt"/>
        </a:defRPr>
      </a:lvl2pPr>
      <a:lvl3pPr marL="1143000" indent="-228600" algn="l" rtl="0" eaLnBrk="1" fontAlgn="base" hangingPunct="1">
        <a:spcBef>
          <a:spcPct val="20000"/>
        </a:spcBef>
        <a:spcAft>
          <a:spcPct val="0"/>
        </a:spcAft>
        <a:buChar char="•"/>
        <a:defRPr sz="2000">
          <a:solidFill>
            <a:schemeClr val="tx1"/>
          </a:solidFill>
          <a:latin typeface="+mn-lt"/>
        </a:defRPr>
      </a:lvl3pPr>
      <a:lvl4pPr marL="1600200" indent="-228600" algn="l" rtl="0" eaLnBrk="1" fontAlgn="base" hangingPunct="1">
        <a:spcBef>
          <a:spcPct val="20000"/>
        </a:spcBef>
        <a:spcAft>
          <a:spcPct val="0"/>
        </a:spcAft>
        <a:buChar char="–"/>
        <a:defRPr>
          <a:solidFill>
            <a:schemeClr val="tx1"/>
          </a:solidFill>
          <a:latin typeface="+mn-lt"/>
        </a:defRPr>
      </a:lvl4pPr>
      <a:lvl5pPr marL="2057400" indent="-228600" algn="l" rtl="0" eaLnBrk="1" fontAlgn="base" hangingPunct="1">
        <a:spcBef>
          <a:spcPct val="20000"/>
        </a:spcBef>
        <a:spcAft>
          <a:spcPct val="0"/>
        </a:spcAft>
        <a:buChar char="»"/>
        <a:defRPr>
          <a:solidFill>
            <a:schemeClr val="tx1"/>
          </a:solidFill>
          <a:latin typeface="+mn-lt"/>
        </a:defRPr>
      </a:lvl5pPr>
      <a:lvl6pPr marL="2514600" indent="-228600" algn="l" rtl="0" eaLnBrk="1" fontAlgn="base" hangingPunct="1">
        <a:spcBef>
          <a:spcPct val="20000"/>
        </a:spcBef>
        <a:spcAft>
          <a:spcPct val="0"/>
        </a:spcAft>
        <a:buChar char="»"/>
        <a:defRPr>
          <a:solidFill>
            <a:schemeClr val="tx1"/>
          </a:solidFill>
          <a:latin typeface="+mn-lt"/>
        </a:defRPr>
      </a:lvl6pPr>
      <a:lvl7pPr marL="2971800" indent="-228600" algn="l" rtl="0" eaLnBrk="1" fontAlgn="base" hangingPunct="1">
        <a:spcBef>
          <a:spcPct val="20000"/>
        </a:spcBef>
        <a:spcAft>
          <a:spcPct val="0"/>
        </a:spcAft>
        <a:buChar char="»"/>
        <a:defRPr>
          <a:solidFill>
            <a:schemeClr val="tx1"/>
          </a:solidFill>
          <a:latin typeface="+mn-lt"/>
        </a:defRPr>
      </a:lvl7pPr>
      <a:lvl8pPr marL="3429000" indent="-228600" algn="l" rtl="0" eaLnBrk="1" fontAlgn="base" hangingPunct="1">
        <a:spcBef>
          <a:spcPct val="20000"/>
        </a:spcBef>
        <a:spcAft>
          <a:spcPct val="0"/>
        </a:spcAft>
        <a:buChar char="»"/>
        <a:defRPr>
          <a:solidFill>
            <a:schemeClr val="tx1"/>
          </a:solidFill>
          <a:latin typeface="+mn-lt"/>
        </a:defRPr>
      </a:lvl8pPr>
      <a:lvl9pPr marL="3886200" indent="-228600" algn="l" rtl="0" eaLnBrk="1" fontAlgn="base" hangingPunct="1">
        <a:spcBef>
          <a:spcPct val="20000"/>
        </a:spcBef>
        <a:spcAft>
          <a:spcPct val="0"/>
        </a:spcAft>
        <a:buChar char="»"/>
        <a:defRPr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chart" Target="../charts/chart6.xml"/><Relationship Id="rId1" Type="http://schemas.openxmlformats.org/officeDocument/2006/relationships/slideLayout" Target="../slideLayouts/slideLayout2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microsoft.com/office/2014/relationships/chartEx" Target="../charts/chartEx1.xml"/><Relationship Id="rId1" Type="http://schemas.openxmlformats.org/officeDocument/2006/relationships/slideLayout" Target="../slideLayouts/slideLayout2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microsoft.com/office/2014/relationships/chartEx" Target="../charts/chartEx2.xml"/><Relationship Id="rId1" Type="http://schemas.openxmlformats.org/officeDocument/2006/relationships/slideLayout" Target="../slideLayouts/slideLayout2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jpeg"/><Relationship Id="rId2" Type="http://schemas.openxmlformats.org/officeDocument/2006/relationships/image" Target="../media/image8.jpeg"/><Relationship Id="rId1" Type="http://schemas.openxmlformats.org/officeDocument/2006/relationships/slideLayout" Target="../slideLayouts/slideLayout2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.xml"/><Relationship Id="rId2" Type="http://schemas.openxmlformats.org/officeDocument/2006/relationships/video" Target="../media/media1.mp4"/><Relationship Id="rId1" Type="http://schemas.microsoft.com/office/2007/relationships/media" Target="../media/media1.mp4"/><Relationship Id="rId5" Type="http://schemas.openxmlformats.org/officeDocument/2006/relationships/image" Target="../media/image10.png"/><Relationship Id="rId4" Type="http://schemas.openxmlformats.org/officeDocument/2006/relationships/notesSlide" Target="../notesSlides/notesSlide1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chart" Target="../charts/chart8.xml"/><Relationship Id="rId2" Type="http://schemas.openxmlformats.org/officeDocument/2006/relationships/chart" Target="../charts/chart7.xml"/><Relationship Id="rId1" Type="http://schemas.openxmlformats.org/officeDocument/2006/relationships/slideLayout" Target="../slideLayouts/slideLayout2.xml"/><Relationship Id="rId4" Type="http://schemas.openxmlformats.org/officeDocument/2006/relationships/chart" Target="../charts/chart9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1.xml"/><Relationship Id="rId2" Type="http://schemas.openxmlformats.org/officeDocument/2006/relationships/chart" Target="../charts/chart10.xml"/><Relationship Id="rId1" Type="http://schemas.openxmlformats.org/officeDocument/2006/relationships/slideLayout" Target="../slideLayouts/slideLayout2.xml"/><Relationship Id="rId4" Type="http://schemas.openxmlformats.org/officeDocument/2006/relationships/chart" Target="../charts/chart12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3.xml"/><Relationship Id="rId1" Type="http://schemas.openxmlformats.org/officeDocument/2006/relationships/slideLayout" Target="../slideLayouts/slideLayout2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4.xml"/><Relationship Id="rId1" Type="http://schemas.openxmlformats.org/officeDocument/2006/relationships/slideLayout" Target="../slideLayouts/slideLayout2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.xml"/><Relationship Id="rId2" Type="http://schemas.openxmlformats.org/officeDocument/2006/relationships/video" Target="../media/media2.mp4"/><Relationship Id="rId1" Type="http://schemas.microsoft.com/office/2007/relationships/media" Target="../media/media2.mp4"/><Relationship Id="rId4" Type="http://schemas.openxmlformats.org/officeDocument/2006/relationships/image" Target="../media/image11.png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eg"/><Relationship Id="rId2" Type="http://schemas.openxmlformats.org/officeDocument/2006/relationships/image" Target="../media/image4.jpeg"/><Relationship Id="rId1" Type="http://schemas.openxmlformats.org/officeDocument/2006/relationships/slideLayout" Target="../slideLayouts/slideLayout2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.xml"/><Relationship Id="rId1" Type="http://schemas.openxmlformats.org/officeDocument/2006/relationships/slideLayout" Target="../slideLayouts/slideLayout2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chart" Target="../charts/chart2.xml"/><Relationship Id="rId1" Type="http://schemas.openxmlformats.org/officeDocument/2006/relationships/slideLayout" Target="../slideLayouts/slideLayout2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chart" Target="../charts/chart3.xml"/><Relationship Id="rId1" Type="http://schemas.openxmlformats.org/officeDocument/2006/relationships/slideLayout" Target="../slideLayouts/slideLayout2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jpeg"/><Relationship Id="rId2" Type="http://schemas.openxmlformats.org/officeDocument/2006/relationships/image" Target="../media/image6.jpeg"/><Relationship Id="rId1" Type="http://schemas.openxmlformats.org/officeDocument/2006/relationships/slideLayout" Target="../slideLayouts/slideLayout2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chart" Target="../charts/chart5.xml"/><Relationship Id="rId2" Type="http://schemas.openxmlformats.org/officeDocument/2006/relationships/chart" Target="../charts/chart4.xml"/><Relationship Id="rId1" Type="http://schemas.openxmlformats.org/officeDocument/2006/relationships/slideLayout" Target="../slideLayouts/slideLayout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551384" y="1268760"/>
            <a:ext cx="6588732" cy="2506662"/>
          </a:xfrm>
        </p:spPr>
        <p:txBody>
          <a:bodyPr/>
          <a:lstStyle/>
          <a:p>
            <a:r>
              <a:rPr lang="en-US" dirty="0"/>
              <a:t>UN Battery Classification Test Method Development and Testing</a:t>
            </a:r>
          </a:p>
        </p:txBody>
      </p:sp>
    </p:spTree>
    <p:extLst>
      <p:ext uri="{BB962C8B-B14F-4D97-AF65-F5344CB8AC3E}">
        <p14:creationId xmlns:p14="http://schemas.microsoft.com/office/powerpoint/2010/main" val="302738472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Battery Gas Volume Measurements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660401" y="1508126"/>
            <a:ext cx="4103451" cy="4391025"/>
          </a:xfrm>
        </p:spPr>
        <p:txBody>
          <a:bodyPr/>
          <a:lstStyle/>
          <a:p>
            <a:r>
              <a:rPr lang="en-US" sz="2000" dirty="0" smtClean="0"/>
              <a:t>Lithium metal cells only</a:t>
            </a:r>
          </a:p>
          <a:p>
            <a:r>
              <a:rPr lang="en-US" sz="2000" dirty="0" smtClean="0"/>
              <a:t>Comparing highest volume measured from each cell</a:t>
            </a:r>
            <a:endParaRPr lang="en-US" sz="2000" dirty="0"/>
          </a:p>
        </p:txBody>
      </p:sp>
      <p:graphicFrame>
        <p:nvGraphicFramePr>
          <p:cNvPr id="6" name="Chart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900616552"/>
              </p:ext>
            </p:extLst>
          </p:nvPr>
        </p:nvGraphicFramePr>
        <p:xfrm>
          <a:off x="4763852" y="954088"/>
          <a:ext cx="7315200" cy="50292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  <p:extLst>
      <p:ext uri="{BB962C8B-B14F-4D97-AF65-F5344CB8AC3E}">
        <p14:creationId xmlns:p14="http://schemas.microsoft.com/office/powerpoint/2010/main" val="186798658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Battery Gas Volume Measurements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660401" y="1508126"/>
            <a:ext cx="3995439" cy="4391025"/>
          </a:xfrm>
        </p:spPr>
        <p:txBody>
          <a:bodyPr/>
          <a:lstStyle/>
          <a:p>
            <a:r>
              <a:rPr lang="en-US" sz="2000" dirty="0" smtClean="0"/>
              <a:t>Highest was LTO 18650 at 0.71 L/</a:t>
            </a:r>
            <a:r>
              <a:rPr lang="en-US" sz="2000" dirty="0" err="1" smtClean="0"/>
              <a:t>Wh</a:t>
            </a:r>
            <a:endParaRPr lang="en-US" sz="2000" dirty="0" smtClean="0"/>
          </a:p>
          <a:p>
            <a:r>
              <a:rPr lang="en-US" sz="2000" dirty="0" smtClean="0"/>
              <a:t>Highest LCO was 10,000 </a:t>
            </a:r>
            <a:r>
              <a:rPr lang="en-US" sz="2000" dirty="0" err="1" smtClean="0"/>
              <a:t>mAh</a:t>
            </a:r>
            <a:r>
              <a:rPr lang="en-US" sz="2000" dirty="0" smtClean="0"/>
              <a:t> pouch cell at 0.59 L/</a:t>
            </a:r>
            <a:r>
              <a:rPr lang="en-US" sz="2000" dirty="0" err="1" smtClean="0"/>
              <a:t>Wh</a:t>
            </a:r>
            <a:endParaRPr lang="en-US" sz="2000" dirty="0" smtClean="0"/>
          </a:p>
          <a:p>
            <a:r>
              <a:rPr lang="en-US" sz="2000" dirty="0" smtClean="0"/>
              <a:t>Highest LFP was AA at 0.32 L/</a:t>
            </a:r>
            <a:r>
              <a:rPr lang="en-US" sz="2000" dirty="0" err="1" smtClean="0"/>
              <a:t>Wh</a:t>
            </a:r>
            <a:endParaRPr lang="en-US" sz="2000" dirty="0"/>
          </a:p>
        </p:txBody>
      </p:sp>
      <mc:AlternateContent xmlns:mc="http://schemas.openxmlformats.org/markup-compatibility/2006" xmlns:cx1="http://schemas.microsoft.com/office/drawing/2015/9/8/chartex">
        <mc:Choice Requires="cx1">
          <p:graphicFrame>
            <p:nvGraphicFramePr>
              <p:cNvPr id="5" name="Chart 4"/>
              <p:cNvGraphicFramePr/>
              <p:nvPr>
                <p:extLst>
                  <p:ext uri="{D42A27DB-BD31-4B8C-83A1-F6EECF244321}">
                    <p14:modId xmlns:p14="http://schemas.microsoft.com/office/powerpoint/2010/main" val="1949050652"/>
                  </p:ext>
                </p:extLst>
              </p:nvPr>
            </p:nvGraphicFramePr>
            <p:xfrm>
              <a:off x="4763852" y="954088"/>
              <a:ext cx="7315200" cy="5029200"/>
            </p:xfrm>
            <a:graphic>
              <a:graphicData uri="http://schemas.microsoft.com/office/drawing/2014/chartex">
                <cx:chart xmlns:cx="http://schemas.microsoft.com/office/drawing/2014/chartex" xmlns:r="http://schemas.openxmlformats.org/officeDocument/2006/relationships" r:id="rId2"/>
              </a:graphicData>
            </a:graphic>
          </p:graphicFrame>
        </mc:Choice>
        <mc:Fallback xmlns="">
          <p:pic>
            <p:nvPicPr>
              <p:cNvPr id="5" name="Chart 4"/>
              <p:cNvPicPr>
                <a:picLocks noGrp="1" noRot="1" noChangeAspect="1" noMove="1" noResize="1" noEditPoints="1" noAdjustHandles="1" noChangeArrowheads="1" noChangeShapeType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763852" y="954088"/>
                <a:ext cx="7315200" cy="50292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85762262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Battery Gas Volume Measurements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660401" y="1508126"/>
            <a:ext cx="4103451" cy="4391025"/>
          </a:xfrm>
        </p:spPr>
        <p:txBody>
          <a:bodyPr/>
          <a:lstStyle/>
          <a:p>
            <a:r>
              <a:rPr lang="en-US" sz="2000" dirty="0" smtClean="0"/>
              <a:t>Highest was LiMnO2 CR123A at 0.58L/</a:t>
            </a:r>
            <a:r>
              <a:rPr lang="en-US" sz="2000" dirty="0" err="1" smtClean="0"/>
              <a:t>Wh</a:t>
            </a:r>
            <a:r>
              <a:rPr lang="en-US" sz="2000" dirty="0" smtClean="0"/>
              <a:t> </a:t>
            </a:r>
            <a:endParaRPr lang="en-US" sz="2000" dirty="0"/>
          </a:p>
        </p:txBody>
      </p:sp>
      <mc:AlternateContent xmlns:mc="http://schemas.openxmlformats.org/markup-compatibility/2006" xmlns:cx1="http://schemas.microsoft.com/office/drawing/2015/9/8/chartex">
        <mc:Choice Requires="cx1">
          <p:graphicFrame>
            <p:nvGraphicFramePr>
              <p:cNvPr id="5" name="Chart 4"/>
              <p:cNvGraphicFramePr/>
              <p:nvPr>
                <p:extLst>
                  <p:ext uri="{D42A27DB-BD31-4B8C-83A1-F6EECF244321}">
                    <p14:modId xmlns:p14="http://schemas.microsoft.com/office/powerpoint/2010/main" val="1763199531"/>
                  </p:ext>
                </p:extLst>
              </p:nvPr>
            </p:nvGraphicFramePr>
            <p:xfrm>
              <a:off x="4763852" y="954088"/>
              <a:ext cx="7315200" cy="5029200"/>
            </p:xfrm>
            <a:graphic>
              <a:graphicData uri="http://schemas.microsoft.com/office/drawing/2014/chartex">
                <cx:chart xmlns:cx="http://schemas.microsoft.com/office/drawing/2014/chartex" xmlns:r="http://schemas.openxmlformats.org/officeDocument/2006/relationships" r:id="rId2"/>
              </a:graphicData>
            </a:graphic>
          </p:graphicFrame>
        </mc:Choice>
        <mc:Fallback xmlns="">
          <p:pic>
            <p:nvPicPr>
              <p:cNvPr id="5" name="Chart 4"/>
              <p:cNvPicPr>
                <a:picLocks noGrp="1" noRot="1" noChangeAspect="1" noMove="1" noResize="1" noEditPoints="1" noAdjustHandles="1" noChangeArrowheads="1" noChangeShapeType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763852" y="954088"/>
                <a:ext cx="7315200" cy="50292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75832215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Battery Propagation Testing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660401" y="1508126"/>
            <a:ext cx="6551723" cy="4391025"/>
          </a:xfrm>
        </p:spPr>
        <p:txBody>
          <a:bodyPr/>
          <a:lstStyle/>
          <a:p>
            <a:r>
              <a:rPr lang="en-US" sz="2000" dirty="0" smtClean="0"/>
              <a:t>6 cells placed in a line in an insulated box to determine if thermal runaway will propagate down the line</a:t>
            </a:r>
          </a:p>
          <a:p>
            <a:r>
              <a:rPr lang="en-US" sz="2000" dirty="0" smtClean="0"/>
              <a:t>Cell #1 heated at 20°C/min until thermal runaway occurs, then heater is turned off</a:t>
            </a:r>
          </a:p>
          <a:p>
            <a:r>
              <a:rPr lang="en-US" sz="2000" dirty="0" smtClean="0"/>
              <a:t>Thermocouple placed on each cell to measure temperature</a:t>
            </a:r>
          </a:p>
          <a:p>
            <a:r>
              <a:rPr lang="en-US" sz="2000" dirty="0" smtClean="0"/>
              <a:t>Top of box is vented to allow gas to escape</a:t>
            </a:r>
          </a:p>
          <a:p>
            <a:r>
              <a:rPr lang="en-US" sz="2000" dirty="0" smtClean="0"/>
              <a:t>Spark ignitor placed 3 inches above the box</a:t>
            </a:r>
          </a:p>
          <a:p>
            <a:pPr lvl="1"/>
            <a:r>
              <a:rPr lang="en-US" sz="1600" dirty="0" smtClean="0"/>
              <a:t>To determine if gas is flammable</a:t>
            </a:r>
          </a:p>
          <a:p>
            <a:pPr lvl="1"/>
            <a:r>
              <a:rPr lang="en-US" sz="1600" dirty="0" smtClean="0"/>
              <a:t>Ignitor turned off after first cell goes into thermal runaway</a:t>
            </a:r>
          </a:p>
          <a:p>
            <a:r>
              <a:rPr lang="en-US" sz="2000" dirty="0" smtClean="0"/>
              <a:t>All cells at 100% SOC</a:t>
            </a:r>
          </a:p>
          <a:p>
            <a:r>
              <a:rPr lang="en-US" sz="2000" dirty="0" smtClean="0"/>
              <a:t>Tested 17 Li-ions and 14 Li metals so far</a:t>
            </a:r>
            <a:endParaRPr lang="en-US" sz="2000" dirty="0"/>
          </a:p>
        </p:txBody>
      </p:sp>
      <p:pic>
        <p:nvPicPr>
          <p:cNvPr id="5" name="Picture 4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407164" y="1134479"/>
            <a:ext cx="4460987" cy="1920862"/>
          </a:xfrm>
          <a:prstGeom prst="rect">
            <a:avLst/>
          </a:prstGeom>
        </p:spPr>
      </p:pic>
      <p:pic>
        <p:nvPicPr>
          <p:cNvPr id="6" name="Picture 5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407164" y="3185397"/>
            <a:ext cx="4460987" cy="280850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6827321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Battery Propagation Testing</a:t>
            </a:r>
            <a:endParaRPr lang="en-US" dirty="0"/>
          </a:p>
        </p:txBody>
      </p:sp>
      <p:pic>
        <p:nvPicPr>
          <p:cNvPr id="5" name="Green Tenergy 18500 Edited">
            <a:hlinkClick r:id="" action="ppaction://media"/>
          </p:cNvPr>
          <p:cNvPicPr>
            <a:picLocks noChangeAspect="1"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5"/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3760055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28614" fill="hold"/>
                                        <p:tgtEl>
                                          <p:spTgt spid="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video>
              <p:cMediaNode vol="80000">
                <p:cTn id="7" fill="hold" display="0">
                  <p:stCondLst>
                    <p:cond delay="indefinite"/>
                  </p:stCondLst>
                </p:cTn>
                <p:tgtEl>
                  <p:spTgt spid="5"/>
                </p:tgtEl>
              </p:cMediaNode>
            </p:video>
            <p:seq concurrent="1" nextAc="seek">
              <p:cTn id="8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" fill="hold">
                      <p:stCondLst>
                        <p:cond delay="0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12" dur="1" fill="hold"/>
                                        <p:tgtEl>
                                          <p:spTgt spid="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</p:childTnLst>
        </p:cTn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Battery Propagation Testing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660401" y="1268760"/>
            <a:ext cx="10733617" cy="4391025"/>
          </a:xfrm>
        </p:spPr>
        <p:txBody>
          <a:bodyPr/>
          <a:lstStyle/>
          <a:p>
            <a:r>
              <a:rPr lang="en-US" sz="2000" dirty="0" smtClean="0"/>
              <a:t>Tested repeatability for two sets of cells, both AA (14500) size</a:t>
            </a:r>
          </a:p>
          <a:p>
            <a:r>
              <a:rPr lang="en-US" sz="2000" dirty="0" smtClean="0"/>
              <a:t>LiCoO</a:t>
            </a:r>
            <a:r>
              <a:rPr lang="en-US" sz="2000" baseline="-25000" dirty="0" smtClean="0"/>
              <a:t>2</a:t>
            </a:r>
            <a:r>
              <a:rPr lang="en-US" sz="2000" dirty="0" smtClean="0"/>
              <a:t> cell propagated with very repeatable test results</a:t>
            </a:r>
            <a:endParaRPr lang="en-US" sz="2000" dirty="0"/>
          </a:p>
        </p:txBody>
      </p:sp>
      <p:graphicFrame>
        <p:nvGraphicFramePr>
          <p:cNvPr id="4" name="Chart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586091414"/>
              </p:ext>
            </p:extLst>
          </p:nvPr>
        </p:nvGraphicFramePr>
        <p:xfrm>
          <a:off x="0" y="2600908"/>
          <a:ext cx="4059936" cy="3429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5" name="Chart 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639030152"/>
              </p:ext>
            </p:extLst>
          </p:nvPr>
        </p:nvGraphicFramePr>
        <p:xfrm>
          <a:off x="4072128" y="2600908"/>
          <a:ext cx="4059936" cy="3429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6" name="Chart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940785016"/>
              </p:ext>
            </p:extLst>
          </p:nvPr>
        </p:nvGraphicFramePr>
        <p:xfrm>
          <a:off x="8132064" y="2600908"/>
          <a:ext cx="4059936" cy="3429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7" name="TextBox 6"/>
          <p:cNvSpPr txBox="1"/>
          <p:nvPr/>
        </p:nvSpPr>
        <p:spPr>
          <a:xfrm>
            <a:off x="0" y="2073851"/>
            <a:ext cx="4047744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 smtClean="0"/>
              <a:t>Time between cells: </a:t>
            </a:r>
            <a:r>
              <a:rPr lang="en-US" sz="1600" b="1" dirty="0" smtClean="0"/>
              <a:t>Avg.: 95.8s</a:t>
            </a:r>
          </a:p>
          <a:p>
            <a:r>
              <a:rPr lang="en-US" sz="1600" b="1" dirty="0"/>
              <a:t>	</a:t>
            </a:r>
            <a:r>
              <a:rPr lang="en-US" sz="1600" b="1" dirty="0" smtClean="0"/>
              <a:t>	Std. Dev.: 12.9%</a:t>
            </a:r>
            <a:endParaRPr lang="en-US" sz="1600" b="1" dirty="0"/>
          </a:p>
        </p:txBody>
      </p:sp>
      <p:sp>
        <p:nvSpPr>
          <p:cNvPr id="8" name="TextBox 7"/>
          <p:cNvSpPr txBox="1"/>
          <p:nvPr/>
        </p:nvSpPr>
        <p:spPr>
          <a:xfrm>
            <a:off x="5159896" y="2073851"/>
            <a:ext cx="2972168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 dirty="0" smtClean="0"/>
              <a:t>Avg.: 87.4s</a:t>
            </a:r>
          </a:p>
          <a:p>
            <a:r>
              <a:rPr lang="en-US" sz="1600" b="1" dirty="0" smtClean="0"/>
              <a:t>Std. Dev.: 15.1%</a:t>
            </a:r>
            <a:endParaRPr lang="en-US" sz="1600" b="1" dirty="0"/>
          </a:p>
        </p:txBody>
      </p:sp>
      <p:sp>
        <p:nvSpPr>
          <p:cNvPr id="9" name="TextBox 8"/>
          <p:cNvSpPr txBox="1"/>
          <p:nvPr/>
        </p:nvSpPr>
        <p:spPr>
          <a:xfrm>
            <a:off x="9219832" y="2060776"/>
            <a:ext cx="2972168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 dirty="0" smtClean="0"/>
              <a:t>Avg.: 92.0s</a:t>
            </a:r>
          </a:p>
          <a:p>
            <a:r>
              <a:rPr lang="en-US" sz="1600" b="1" dirty="0" smtClean="0"/>
              <a:t>Std. Dev.: 15.7%</a:t>
            </a:r>
            <a:endParaRPr lang="en-US" sz="1600" b="1" dirty="0"/>
          </a:p>
        </p:txBody>
      </p:sp>
    </p:spTree>
    <p:extLst>
      <p:ext uri="{BB962C8B-B14F-4D97-AF65-F5344CB8AC3E}">
        <p14:creationId xmlns:p14="http://schemas.microsoft.com/office/powerpoint/2010/main" val="258968814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Battery Propagation Testing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660401" y="1340768"/>
            <a:ext cx="10733617" cy="4391025"/>
          </a:xfrm>
        </p:spPr>
        <p:txBody>
          <a:bodyPr/>
          <a:lstStyle/>
          <a:p>
            <a:r>
              <a:rPr lang="en-US" sz="2000" dirty="0" smtClean="0"/>
              <a:t>LiFePO4 cell did not propagate</a:t>
            </a:r>
          </a:p>
          <a:p>
            <a:r>
              <a:rPr lang="en-US" sz="2000" dirty="0" smtClean="0"/>
              <a:t>Second cell vented for all three tests</a:t>
            </a:r>
            <a:endParaRPr lang="en-US" sz="2000" dirty="0"/>
          </a:p>
        </p:txBody>
      </p:sp>
      <p:graphicFrame>
        <p:nvGraphicFramePr>
          <p:cNvPr id="4" name="Chart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07657271"/>
              </p:ext>
            </p:extLst>
          </p:nvPr>
        </p:nvGraphicFramePr>
        <p:xfrm>
          <a:off x="1589" y="2598880"/>
          <a:ext cx="4059936" cy="3429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5" name="Chart 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478261619"/>
              </p:ext>
            </p:extLst>
          </p:nvPr>
        </p:nvGraphicFramePr>
        <p:xfrm>
          <a:off x="4061525" y="2598880"/>
          <a:ext cx="4059936" cy="3429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6" name="Chart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53420061"/>
              </p:ext>
            </p:extLst>
          </p:nvPr>
        </p:nvGraphicFramePr>
        <p:xfrm>
          <a:off x="8121461" y="2598880"/>
          <a:ext cx="4059936" cy="3429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</p:spTree>
    <p:extLst>
      <p:ext uri="{BB962C8B-B14F-4D97-AF65-F5344CB8AC3E}">
        <p14:creationId xmlns:p14="http://schemas.microsoft.com/office/powerpoint/2010/main" val="22426735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Battery Propagation Testing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660401" y="1508126"/>
            <a:ext cx="4067447" cy="4391025"/>
          </a:xfrm>
        </p:spPr>
        <p:txBody>
          <a:bodyPr/>
          <a:lstStyle/>
          <a:p>
            <a:r>
              <a:rPr lang="en-US" sz="2000" dirty="0" smtClean="0"/>
              <a:t>All LCO cells propagated except AAA size</a:t>
            </a:r>
          </a:p>
          <a:p>
            <a:r>
              <a:rPr lang="en-US" sz="2000" dirty="0" smtClean="0"/>
              <a:t>No LFP cells fully propagated</a:t>
            </a:r>
          </a:p>
          <a:p>
            <a:r>
              <a:rPr lang="en-US" sz="2000" dirty="0" smtClean="0"/>
              <a:t>All cells produced flammable gas</a:t>
            </a:r>
            <a:endParaRPr lang="en-US" sz="2000" dirty="0"/>
          </a:p>
        </p:txBody>
      </p:sp>
      <p:graphicFrame>
        <p:nvGraphicFramePr>
          <p:cNvPr id="5" name="Chart 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440688403"/>
              </p:ext>
            </p:extLst>
          </p:nvPr>
        </p:nvGraphicFramePr>
        <p:xfrm>
          <a:off x="4799856" y="954088"/>
          <a:ext cx="7315200" cy="50292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  <p:extLst>
      <p:ext uri="{BB962C8B-B14F-4D97-AF65-F5344CB8AC3E}">
        <p14:creationId xmlns:p14="http://schemas.microsoft.com/office/powerpoint/2010/main" val="422078306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Battery Propagation Testing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660401" y="1508126"/>
            <a:ext cx="4103451" cy="4391025"/>
          </a:xfrm>
        </p:spPr>
        <p:txBody>
          <a:bodyPr/>
          <a:lstStyle/>
          <a:p>
            <a:r>
              <a:rPr lang="en-US" sz="2000" dirty="0"/>
              <a:t>LiFeS</a:t>
            </a:r>
            <a:r>
              <a:rPr lang="en-US" sz="2000" baseline="-25000" dirty="0"/>
              <a:t>2</a:t>
            </a:r>
            <a:r>
              <a:rPr lang="en-US" sz="2000" dirty="0"/>
              <a:t> propagated at AA size for one brand, not </a:t>
            </a:r>
            <a:r>
              <a:rPr lang="en-US" sz="2000" dirty="0" smtClean="0"/>
              <a:t>AAA</a:t>
            </a:r>
          </a:p>
          <a:p>
            <a:r>
              <a:rPr lang="en-US" sz="2000" dirty="0" smtClean="0"/>
              <a:t>All cells produced flammable gas except LiSO2</a:t>
            </a:r>
          </a:p>
          <a:p>
            <a:r>
              <a:rPr lang="en-US" sz="2000" dirty="0" smtClean="0"/>
              <a:t>Small CR2430 button cell propagated (0.855 </a:t>
            </a:r>
            <a:r>
              <a:rPr lang="en-US" sz="2000" dirty="0" err="1" smtClean="0"/>
              <a:t>Wh</a:t>
            </a:r>
            <a:r>
              <a:rPr lang="en-US" sz="2000" dirty="0" smtClean="0"/>
              <a:t>)</a:t>
            </a:r>
            <a:endParaRPr lang="en-US" sz="2000" dirty="0"/>
          </a:p>
        </p:txBody>
      </p:sp>
      <p:graphicFrame>
        <p:nvGraphicFramePr>
          <p:cNvPr id="5" name="Chart 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479592243"/>
              </p:ext>
            </p:extLst>
          </p:nvPr>
        </p:nvGraphicFramePr>
        <p:xfrm>
          <a:off x="4763852" y="954088"/>
          <a:ext cx="7315200" cy="50292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  <p:extLst>
      <p:ext uri="{BB962C8B-B14F-4D97-AF65-F5344CB8AC3E}">
        <p14:creationId xmlns:p14="http://schemas.microsoft.com/office/powerpoint/2010/main" val="405913982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Saft LS17500 (1)">
            <a:hlinkClick r:id="" action="ppaction://media"/>
          </p:cNvPr>
          <p:cNvPicPr>
            <a:picLocks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4"/>
          <a:stretch>
            <a:fillRect/>
          </a:stretch>
        </p:blipFill>
        <p:spPr>
          <a:xfrm>
            <a:off x="1466088" y="0"/>
            <a:ext cx="10725912" cy="6035080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0" y="1088740"/>
            <a:ext cx="1466088" cy="147732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LiSOCl</a:t>
            </a:r>
            <a:r>
              <a:rPr lang="en-US" baseline="-25000" dirty="0" smtClean="0"/>
              <a:t>2</a:t>
            </a:r>
            <a:r>
              <a:rPr lang="en-US" dirty="0" smtClean="0"/>
              <a:t> 17500 Cells</a:t>
            </a:r>
          </a:p>
          <a:p>
            <a:endParaRPr lang="en-US" dirty="0" smtClean="0"/>
          </a:p>
          <a:p>
            <a:r>
              <a:rPr lang="en-US" dirty="0" smtClean="0"/>
              <a:t>Exploded at ~175°C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67441548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6" dur="1" fill="hold"/>
                                        <p:tgtEl>
                                          <p:spTgt spid="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"/>
                  </p:tgtEl>
                </p:cond>
              </p:nextCondLst>
            </p:seq>
            <p:video>
              <p:cMediaNode vol="15152">
                <p:cTn id="7" fill="hold" display="0">
                  <p:stCondLst>
                    <p:cond delay="indefinite"/>
                  </p:stCondLst>
                </p:cTn>
                <p:tgtEl>
                  <p:spTgt spid="4"/>
                </p:tgtEl>
              </p:cMediaNode>
            </p:video>
          </p:childTnLst>
        </p:cTn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Introduction</a:t>
            </a:r>
            <a:endParaRPr lang="en-US" dirty="0"/>
          </a:p>
        </p:txBody>
      </p:sp>
      <p:pic>
        <p:nvPicPr>
          <p:cNvPr id="5" name="Image 1"/>
          <p:cNvPicPr/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>
            <a:off x="4763852" y="810584"/>
            <a:ext cx="7428148" cy="4969960"/>
          </a:xfrm>
          <a:prstGeom prst="rect">
            <a:avLst/>
          </a:prstGeom>
          <a:noFill/>
        </p:spPr>
      </p:pic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660401" y="1340768"/>
            <a:ext cx="4895539" cy="4391025"/>
          </a:xfrm>
        </p:spPr>
        <p:txBody>
          <a:bodyPr/>
          <a:lstStyle/>
          <a:p>
            <a:r>
              <a:rPr lang="en-US" sz="2000" dirty="0" smtClean="0"/>
              <a:t>Currently all lithium batteries are classified as either lithium-ion or lithium metal</a:t>
            </a:r>
          </a:p>
          <a:p>
            <a:r>
              <a:rPr lang="en-US" sz="2000" dirty="0" smtClean="0"/>
              <a:t>All lithium-ion or lithium metal batteries are not created equal</a:t>
            </a:r>
          </a:p>
          <a:p>
            <a:r>
              <a:rPr lang="en-US" sz="2000" dirty="0" smtClean="0"/>
              <a:t>New classifications take into account actual hazards:</a:t>
            </a:r>
          </a:p>
          <a:p>
            <a:pPr lvl="1"/>
            <a:r>
              <a:rPr lang="en-US" sz="1600" dirty="0" smtClean="0"/>
              <a:t>Propagation</a:t>
            </a:r>
          </a:p>
          <a:p>
            <a:pPr lvl="1"/>
            <a:r>
              <a:rPr lang="en-US" sz="1600" dirty="0" smtClean="0"/>
              <a:t>Fire</a:t>
            </a:r>
          </a:p>
          <a:p>
            <a:pPr lvl="1"/>
            <a:r>
              <a:rPr lang="en-US" sz="1600" dirty="0" smtClean="0"/>
              <a:t>Gas Hazard</a:t>
            </a:r>
          </a:p>
          <a:p>
            <a:pPr lvl="1"/>
            <a:r>
              <a:rPr lang="en-US" sz="1600" dirty="0" smtClean="0"/>
              <a:t>Temperature Hazard</a:t>
            </a:r>
            <a:endParaRPr lang="en-US" sz="1600" dirty="0"/>
          </a:p>
        </p:txBody>
      </p:sp>
    </p:spTree>
    <p:extLst>
      <p:ext uri="{BB962C8B-B14F-4D97-AF65-F5344CB8AC3E}">
        <p14:creationId xmlns:p14="http://schemas.microsoft.com/office/powerpoint/2010/main" val="207061006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Conclusion and Future Work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dirty="0" smtClean="0"/>
              <a:t>Battery gas volume increases with battery capacity in lithium-ion and lithium metal cells</a:t>
            </a:r>
          </a:p>
          <a:p>
            <a:pPr lvl="1"/>
            <a:r>
              <a:rPr lang="en-US" dirty="0" smtClean="0"/>
              <a:t>Different chemistries produce different L/</a:t>
            </a:r>
            <a:r>
              <a:rPr lang="en-US" dirty="0" err="1" smtClean="0"/>
              <a:t>Wh</a:t>
            </a:r>
            <a:r>
              <a:rPr lang="en-US" dirty="0" smtClean="0"/>
              <a:t> measurements</a:t>
            </a:r>
          </a:p>
          <a:p>
            <a:r>
              <a:rPr lang="en-US" dirty="0" smtClean="0"/>
              <a:t>Battery propagation test works well for testing propagation and flammability</a:t>
            </a:r>
          </a:p>
          <a:p>
            <a:pPr lvl="1"/>
            <a:r>
              <a:rPr lang="en-US" dirty="0" smtClean="0"/>
              <a:t>Ignitor placed above cell #1 always ignited flammable gases</a:t>
            </a:r>
          </a:p>
          <a:p>
            <a:pPr lvl="1"/>
            <a:r>
              <a:rPr lang="en-US" dirty="0" smtClean="0"/>
              <a:t>Cells must be secured in box</a:t>
            </a:r>
          </a:p>
          <a:p>
            <a:r>
              <a:rPr lang="en-US" dirty="0" smtClean="0"/>
              <a:t>Future testing includes multi-cell batteries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00746350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95400" y="656692"/>
            <a:ext cx="11296651" cy="609600"/>
          </a:xfrm>
        </p:spPr>
        <p:txBody>
          <a:bodyPr/>
          <a:lstStyle/>
          <a:p>
            <a:r>
              <a:rPr lang="en-US" dirty="0" smtClean="0"/>
              <a:t>Questions?</a:t>
            </a:r>
            <a:endParaRPr lang="en-US" dirty="0"/>
          </a:p>
        </p:txBody>
      </p:sp>
      <p:sp>
        <p:nvSpPr>
          <p:cNvPr id="4" name="Content Placeholder 2"/>
          <p:cNvSpPr>
            <a:spLocks noGrp="1"/>
          </p:cNvSpPr>
          <p:nvPr>
            <p:ph idx="1"/>
          </p:nvPr>
        </p:nvSpPr>
        <p:spPr>
          <a:xfrm>
            <a:off x="2135560" y="2060848"/>
            <a:ext cx="4107371" cy="2906241"/>
          </a:xfrm>
        </p:spPr>
        <p:txBody>
          <a:bodyPr/>
          <a:lstStyle/>
          <a:p>
            <a:pPr marL="0" indent="0">
              <a:spcBef>
                <a:spcPts val="0"/>
              </a:spcBef>
              <a:buNone/>
            </a:pPr>
            <a:r>
              <a:rPr lang="en-US" sz="2000" dirty="0"/>
              <a:t>Contact</a:t>
            </a:r>
            <a:r>
              <a:rPr lang="en-US" sz="2000" dirty="0" smtClean="0"/>
              <a:t>:</a:t>
            </a:r>
            <a:endParaRPr lang="en-US" sz="2000" dirty="0"/>
          </a:p>
          <a:p>
            <a:pPr marL="91440" indent="0">
              <a:spcBef>
                <a:spcPts val="0"/>
              </a:spcBef>
              <a:buNone/>
            </a:pPr>
            <a:r>
              <a:rPr lang="en-US" sz="1800" b="0" dirty="0" smtClean="0"/>
              <a:t>Steven Rehn</a:t>
            </a:r>
          </a:p>
          <a:p>
            <a:pPr marL="91440" indent="0">
              <a:spcBef>
                <a:spcPts val="0"/>
              </a:spcBef>
              <a:buNone/>
            </a:pPr>
            <a:r>
              <a:rPr lang="en-US" sz="1800" b="0" dirty="0" smtClean="0"/>
              <a:t>Federal Aviation Administration</a:t>
            </a:r>
            <a:endParaRPr lang="en-US" sz="1800" b="0" dirty="0"/>
          </a:p>
          <a:p>
            <a:pPr marL="91440" indent="0">
              <a:spcBef>
                <a:spcPts val="0"/>
              </a:spcBef>
              <a:buNone/>
            </a:pPr>
            <a:r>
              <a:rPr lang="en-US" sz="1800" b="0" dirty="0" smtClean="0"/>
              <a:t>William </a:t>
            </a:r>
            <a:r>
              <a:rPr lang="en-US" sz="1800" b="0" dirty="0"/>
              <a:t>J. Hughes Technical Center</a:t>
            </a:r>
          </a:p>
          <a:p>
            <a:pPr marL="91440" indent="0">
              <a:spcBef>
                <a:spcPts val="0"/>
              </a:spcBef>
              <a:buNone/>
            </a:pPr>
            <a:r>
              <a:rPr lang="en-US" sz="1800" b="0" dirty="0" smtClean="0"/>
              <a:t>Fire Safety Branch, Bldg. 203</a:t>
            </a:r>
            <a:endParaRPr lang="en-US" sz="1800" b="0" dirty="0"/>
          </a:p>
          <a:p>
            <a:pPr marL="91440" indent="0">
              <a:spcBef>
                <a:spcPts val="0"/>
              </a:spcBef>
              <a:buNone/>
            </a:pPr>
            <a:r>
              <a:rPr lang="en-US" sz="1800" b="0" dirty="0"/>
              <a:t>Atlantic </a:t>
            </a:r>
            <a:r>
              <a:rPr lang="en-US" sz="1800" b="0" dirty="0" smtClean="0"/>
              <a:t>City Int’l Airport, </a:t>
            </a:r>
            <a:r>
              <a:rPr lang="en-US" sz="1800" b="0" dirty="0"/>
              <a:t>NJ 08405</a:t>
            </a:r>
          </a:p>
          <a:p>
            <a:pPr marL="91440" indent="0">
              <a:spcBef>
                <a:spcPts val="0"/>
              </a:spcBef>
              <a:buNone/>
            </a:pPr>
            <a:r>
              <a:rPr lang="en-US" sz="1800" b="0" dirty="0" smtClean="0"/>
              <a:t>(609) 485-5587</a:t>
            </a:r>
          </a:p>
          <a:p>
            <a:pPr marL="91440" indent="0">
              <a:spcBef>
                <a:spcPts val="0"/>
              </a:spcBef>
              <a:buNone/>
            </a:pPr>
            <a:r>
              <a:rPr lang="en-US" sz="1800" b="0" dirty="0"/>
              <a:t>s</a:t>
            </a:r>
            <a:r>
              <a:rPr lang="en-US" sz="1800" b="0" dirty="0" smtClean="0"/>
              <a:t>teven.rehn@faa.gov</a:t>
            </a:r>
            <a:endParaRPr lang="en-US" sz="1800" b="0" dirty="0"/>
          </a:p>
        </p:txBody>
      </p:sp>
    </p:spTree>
    <p:extLst>
      <p:ext uri="{BB962C8B-B14F-4D97-AF65-F5344CB8AC3E}">
        <p14:creationId xmlns:p14="http://schemas.microsoft.com/office/powerpoint/2010/main" val="106413730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Lithium Battery Classification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dirty="0" smtClean="0"/>
              <a:t>By Default, no testing will be required, all hazards would be considered worst case with common chemistry</a:t>
            </a:r>
          </a:p>
          <a:p>
            <a:r>
              <a:rPr lang="en-US" dirty="0" smtClean="0"/>
              <a:t>Purpose of this testing is to determine worst case as well as developing test methods for individual batteries to be classified on their own</a:t>
            </a:r>
          </a:p>
          <a:p>
            <a:pPr lvl="1"/>
            <a:r>
              <a:rPr lang="en-US" dirty="0" smtClean="0"/>
              <a:t>Gas Volume Test (all gas emitted is assumed to be toxic)</a:t>
            </a:r>
          </a:p>
          <a:p>
            <a:pPr lvl="1"/>
            <a:r>
              <a:rPr lang="en-US" dirty="0" smtClean="0"/>
              <a:t>Propagation Test</a:t>
            </a:r>
          </a:p>
          <a:p>
            <a:pPr lvl="1"/>
            <a:r>
              <a:rPr lang="en-US" dirty="0" smtClean="0"/>
              <a:t>Flammability and temperature hazard determined in one of these tests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07730592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Battery Gas Volume Measurements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71500" y="1160748"/>
            <a:ext cx="4300364" cy="4926974"/>
          </a:xfrm>
        </p:spPr>
        <p:txBody>
          <a:bodyPr/>
          <a:lstStyle/>
          <a:p>
            <a:r>
              <a:rPr lang="en-US" sz="2000" dirty="0" smtClean="0"/>
              <a:t>Single cell placed in 21.7L pressure vessel and heated until thermal runaway</a:t>
            </a:r>
          </a:p>
          <a:p>
            <a:r>
              <a:rPr lang="en-US" sz="2000" dirty="0" smtClean="0"/>
              <a:t>Instrumented with </a:t>
            </a:r>
            <a:r>
              <a:rPr lang="en-US" sz="2000" dirty="0"/>
              <a:t>pressure </a:t>
            </a:r>
            <a:r>
              <a:rPr lang="en-US" sz="2000" dirty="0" smtClean="0"/>
              <a:t>transducers and thermocouples for heater, battery, and ambient air</a:t>
            </a:r>
          </a:p>
          <a:p>
            <a:r>
              <a:rPr lang="en-US" sz="2000" dirty="0" smtClean="0"/>
              <a:t>Chamber is evacuated with vacuum pump, then filled with nitrogen at atmospheric pressure</a:t>
            </a:r>
          </a:p>
          <a:p>
            <a:r>
              <a:rPr lang="en-US" sz="2000" dirty="0" smtClean="0"/>
              <a:t>Battery gas volume is calculated from temperature and pressure measurements</a:t>
            </a:r>
          </a:p>
          <a:p>
            <a:r>
              <a:rPr lang="en-US" sz="2000" dirty="0" smtClean="0"/>
              <a:t>All cells at 100% SOC</a:t>
            </a:r>
            <a:endParaRPr lang="en-US" sz="2000" dirty="0"/>
          </a:p>
        </p:txBody>
      </p:sp>
      <p:pic>
        <p:nvPicPr>
          <p:cNvPr id="4" name="Picture 3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871864" y="1260586"/>
            <a:ext cx="3460762" cy="4383124"/>
          </a:xfrm>
          <a:prstGeom prst="rect">
            <a:avLst/>
          </a:prstGeom>
        </p:spPr>
      </p:pic>
      <p:pic>
        <p:nvPicPr>
          <p:cNvPr id="5" name="Picture 4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5400000">
            <a:off x="8043896" y="1808478"/>
            <a:ext cx="4383125" cy="328734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6685618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Battery Gas Volume Measurements</a:t>
            </a:r>
            <a:endParaRPr lang="en-US" dirty="0"/>
          </a:p>
        </p:txBody>
      </p:sp>
      <p:graphicFrame>
        <p:nvGraphicFramePr>
          <p:cNvPr id="4" name="Chart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447278398"/>
              </p:ext>
            </p:extLst>
          </p:nvPr>
        </p:nvGraphicFramePr>
        <p:xfrm>
          <a:off x="4523335" y="967335"/>
          <a:ext cx="7344816" cy="496855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6" name="Content Placeholder 2"/>
          <p:cNvSpPr>
            <a:spLocks noGrp="1"/>
          </p:cNvSpPr>
          <p:nvPr>
            <p:ph idx="1"/>
          </p:nvPr>
        </p:nvSpPr>
        <p:spPr>
          <a:xfrm>
            <a:off x="660402" y="1508126"/>
            <a:ext cx="3862934" cy="4391025"/>
          </a:xfrm>
        </p:spPr>
        <p:txBody>
          <a:bodyPr/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2000" dirty="0"/>
              <a:t>Heating rate controlled with temperature controller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2000" dirty="0"/>
              <a:t>Cells heated at rates of 5°C, 10°C, and 20°C per minute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2000" dirty="0"/>
              <a:t>Example shows an 18650 cell heated at 20°C/min</a:t>
            </a:r>
          </a:p>
          <a:p>
            <a:endParaRPr lang="en-US" sz="2000" dirty="0"/>
          </a:p>
        </p:txBody>
      </p:sp>
    </p:spTree>
    <p:extLst>
      <p:ext uri="{BB962C8B-B14F-4D97-AF65-F5344CB8AC3E}">
        <p14:creationId xmlns:p14="http://schemas.microsoft.com/office/powerpoint/2010/main" val="391686333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Battery Gas Volume Measurements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660401" y="1508126"/>
            <a:ext cx="3743411" cy="4391025"/>
          </a:xfrm>
        </p:spPr>
        <p:txBody>
          <a:bodyPr/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2000" dirty="0" smtClean="0"/>
              <a:t>Chamber pressure and temperature data from same test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2000" dirty="0" smtClean="0"/>
              <a:t>Calculated amount of gas (in moles) using ideal gas law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2000" dirty="0" smtClean="0"/>
              <a:t>Converted to liters of gas at NIST normal temperature and pressure (NTP – 20°C and 1 </a:t>
            </a:r>
            <a:r>
              <a:rPr lang="en-US" sz="2000" dirty="0" err="1" smtClean="0"/>
              <a:t>atm</a:t>
            </a:r>
            <a:r>
              <a:rPr lang="en-US" sz="2000" dirty="0" smtClean="0"/>
              <a:t>)</a:t>
            </a:r>
            <a:endParaRPr lang="en-US" sz="2000" dirty="0"/>
          </a:p>
          <a:p>
            <a:r>
              <a:rPr lang="en-US" sz="2000" dirty="0" smtClean="0"/>
              <a:t>This test produced 3.39L of gas</a:t>
            </a:r>
            <a:endParaRPr lang="en-US" sz="2000" dirty="0"/>
          </a:p>
        </p:txBody>
      </p:sp>
      <p:graphicFrame>
        <p:nvGraphicFramePr>
          <p:cNvPr id="4" name="Chart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799608947"/>
              </p:ext>
            </p:extLst>
          </p:nvPr>
        </p:nvGraphicFramePr>
        <p:xfrm>
          <a:off x="4403812" y="955921"/>
          <a:ext cx="7464339" cy="500214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cxnSp>
        <p:nvCxnSpPr>
          <p:cNvPr id="6" name="Straight Arrow Connector 5"/>
          <p:cNvCxnSpPr/>
          <p:nvPr/>
        </p:nvCxnSpPr>
        <p:spPr bwMode="auto">
          <a:xfrm flipH="1">
            <a:off x="6139911" y="2564904"/>
            <a:ext cx="100105" cy="1404156"/>
          </a:xfrm>
          <a:prstGeom prst="straightConnector1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arrow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8" name="Straight Arrow Connector 7"/>
          <p:cNvCxnSpPr/>
          <p:nvPr/>
        </p:nvCxnSpPr>
        <p:spPr bwMode="auto">
          <a:xfrm flipH="1">
            <a:off x="6119721" y="2563071"/>
            <a:ext cx="100105" cy="668631"/>
          </a:xfrm>
          <a:prstGeom prst="straightConnector1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arrow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10" name="TextBox 9"/>
          <p:cNvSpPr txBox="1"/>
          <p:nvPr/>
        </p:nvSpPr>
        <p:spPr>
          <a:xfrm>
            <a:off x="5159896" y="2100489"/>
            <a:ext cx="1332148" cy="46166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r>
              <a:rPr lang="en-US" sz="1200" dirty="0" smtClean="0"/>
              <a:t>Initial pressure and temperature</a:t>
            </a:r>
            <a:endParaRPr lang="en-US" sz="1200" dirty="0"/>
          </a:p>
        </p:txBody>
      </p:sp>
      <p:cxnSp>
        <p:nvCxnSpPr>
          <p:cNvPr id="11" name="Straight Arrow Connector 10"/>
          <p:cNvCxnSpPr/>
          <p:nvPr/>
        </p:nvCxnSpPr>
        <p:spPr bwMode="auto">
          <a:xfrm flipH="1">
            <a:off x="10616690" y="2273235"/>
            <a:ext cx="267842" cy="1515805"/>
          </a:xfrm>
          <a:prstGeom prst="straightConnector1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arrow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12" name="Straight Arrow Connector 11"/>
          <p:cNvCxnSpPr/>
          <p:nvPr/>
        </p:nvCxnSpPr>
        <p:spPr bwMode="auto">
          <a:xfrm flipH="1">
            <a:off x="10596500" y="2271402"/>
            <a:ext cx="267842" cy="625984"/>
          </a:xfrm>
          <a:prstGeom prst="straightConnector1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arrow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13" name="TextBox 12"/>
          <p:cNvSpPr txBox="1"/>
          <p:nvPr/>
        </p:nvSpPr>
        <p:spPr>
          <a:xfrm>
            <a:off x="9732404" y="1808820"/>
            <a:ext cx="1332148" cy="46166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r>
              <a:rPr lang="en-US" sz="1200" dirty="0" smtClean="0"/>
              <a:t>Final pressure and temperature</a:t>
            </a:r>
            <a:endParaRPr lang="en-US" sz="1200" dirty="0"/>
          </a:p>
        </p:txBody>
      </p:sp>
    </p:spTree>
    <p:extLst>
      <p:ext uri="{BB962C8B-B14F-4D97-AF65-F5344CB8AC3E}">
        <p14:creationId xmlns:p14="http://schemas.microsoft.com/office/powerpoint/2010/main" val="251055986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Battery Gas Volume Measurements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660401" y="1508126"/>
            <a:ext cx="4247467" cy="4391025"/>
          </a:xfrm>
        </p:spPr>
        <p:txBody>
          <a:bodyPr/>
          <a:lstStyle/>
          <a:p>
            <a:r>
              <a:rPr lang="en-US" sz="2000" dirty="0" smtClean="0"/>
              <a:t>Repeated tests 3 times to get repeatability data for two cells</a:t>
            </a:r>
          </a:p>
          <a:p>
            <a:r>
              <a:rPr lang="en-US" sz="2000" dirty="0" smtClean="0"/>
              <a:t>2600 </a:t>
            </a:r>
            <a:r>
              <a:rPr lang="en-US" sz="2000" dirty="0" err="1" smtClean="0"/>
              <a:t>mAh</a:t>
            </a:r>
            <a:r>
              <a:rPr lang="en-US" sz="2000" dirty="0" smtClean="0"/>
              <a:t> 18650:</a:t>
            </a:r>
          </a:p>
          <a:p>
            <a:endParaRPr lang="en-US" sz="2000" dirty="0"/>
          </a:p>
          <a:p>
            <a:endParaRPr lang="en-US" sz="2000" dirty="0" smtClean="0"/>
          </a:p>
          <a:p>
            <a:endParaRPr lang="en-US" sz="2000" dirty="0"/>
          </a:p>
          <a:p>
            <a:endParaRPr lang="en-US" sz="2000" dirty="0" smtClean="0"/>
          </a:p>
          <a:p>
            <a:r>
              <a:rPr lang="en-US" sz="2000" dirty="0" smtClean="0"/>
              <a:t>2400 </a:t>
            </a:r>
            <a:r>
              <a:rPr lang="en-US" sz="2000" dirty="0" err="1" smtClean="0"/>
              <a:t>mAh</a:t>
            </a:r>
            <a:r>
              <a:rPr lang="en-US" sz="2000" dirty="0" smtClean="0"/>
              <a:t> 18650:</a:t>
            </a:r>
            <a:endParaRPr lang="en-US" sz="2000" dirty="0"/>
          </a:p>
        </p:txBody>
      </p:sp>
      <p:graphicFrame>
        <p:nvGraphicFramePr>
          <p:cNvPr id="4" name="Chart 3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297576878"/>
              </p:ext>
            </p:extLst>
          </p:nvPr>
        </p:nvGraphicFramePr>
        <p:xfrm>
          <a:off x="5340290" y="1268760"/>
          <a:ext cx="6572741" cy="442849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7" name="Table 6"/>
          <p:cNvGraphicFramePr>
            <a:graphicFrameLocks noGrp="1"/>
          </p:cNvGraphicFramePr>
          <p:nvPr>
            <p:extLst/>
          </p:nvPr>
        </p:nvGraphicFramePr>
        <p:xfrm>
          <a:off x="983432" y="2636912"/>
          <a:ext cx="4032450" cy="1152128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143528">
                  <a:extLst>
                    <a:ext uri="{9D8B030D-6E8A-4147-A177-3AD203B41FA5}">
                      <a16:colId xmlns:a16="http://schemas.microsoft.com/office/drawing/2014/main" val="2222763071"/>
                    </a:ext>
                  </a:extLst>
                </a:gridCol>
                <a:gridCol w="962974">
                  <a:extLst>
                    <a:ext uri="{9D8B030D-6E8A-4147-A177-3AD203B41FA5}">
                      <a16:colId xmlns:a16="http://schemas.microsoft.com/office/drawing/2014/main" val="2245886959"/>
                    </a:ext>
                  </a:extLst>
                </a:gridCol>
                <a:gridCol w="962974">
                  <a:extLst>
                    <a:ext uri="{9D8B030D-6E8A-4147-A177-3AD203B41FA5}">
                      <a16:colId xmlns:a16="http://schemas.microsoft.com/office/drawing/2014/main" val="2156093703"/>
                    </a:ext>
                  </a:extLst>
                </a:gridCol>
                <a:gridCol w="962974">
                  <a:extLst>
                    <a:ext uri="{9D8B030D-6E8A-4147-A177-3AD203B41FA5}">
                      <a16:colId xmlns:a16="http://schemas.microsoft.com/office/drawing/2014/main" val="2032277820"/>
                    </a:ext>
                  </a:extLst>
                </a:gridCol>
              </a:tblGrid>
              <a:tr h="288032">
                <a:tc>
                  <a:txBody>
                    <a:bodyPr/>
                    <a:lstStyle/>
                    <a:p>
                      <a:pPr algn="l" fontAlgn="b"/>
                      <a:endParaRPr lang="en-US" sz="16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600" b="1" u="none" strike="noStrike" dirty="0">
                          <a:effectLst/>
                        </a:rPr>
                        <a:t>5°C/min</a:t>
                      </a:r>
                      <a:endParaRPr lang="en-US" sz="16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600" b="1" u="none" strike="noStrike" dirty="0">
                          <a:effectLst/>
                        </a:rPr>
                        <a:t>10°C/min</a:t>
                      </a:r>
                      <a:endParaRPr lang="en-US" sz="16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600" b="1" u="none" strike="noStrike" dirty="0">
                          <a:effectLst/>
                        </a:rPr>
                        <a:t>20°C/min</a:t>
                      </a:r>
                      <a:endParaRPr lang="en-US" sz="16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968964284"/>
                  </a:ext>
                </a:extLst>
              </a:tr>
              <a:tr h="288032">
                <a:tc>
                  <a:txBody>
                    <a:bodyPr/>
                    <a:lstStyle/>
                    <a:p>
                      <a:pPr algn="l" fontAlgn="b"/>
                      <a:r>
                        <a:rPr lang="en-US" sz="1600" b="1" u="none" strike="noStrike" dirty="0">
                          <a:effectLst/>
                        </a:rPr>
                        <a:t>Average</a:t>
                      </a:r>
                      <a:endParaRPr lang="en-US" sz="16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600" u="none" strike="noStrike">
                          <a:effectLst/>
                        </a:rPr>
                        <a:t>3.38</a:t>
                      </a:r>
                      <a:endParaRPr lang="en-US" sz="16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600" u="none" strike="noStrike">
                          <a:effectLst/>
                        </a:rPr>
                        <a:t>3.70</a:t>
                      </a:r>
                      <a:endParaRPr lang="en-US" sz="16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600" u="none" strike="noStrike" dirty="0">
                          <a:effectLst/>
                        </a:rPr>
                        <a:t>3.43</a:t>
                      </a:r>
                      <a:endParaRPr lang="en-US" sz="16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695082333"/>
                  </a:ext>
                </a:extLst>
              </a:tr>
              <a:tr h="288032">
                <a:tc>
                  <a:txBody>
                    <a:bodyPr/>
                    <a:lstStyle/>
                    <a:p>
                      <a:pPr algn="l" fontAlgn="b"/>
                      <a:r>
                        <a:rPr lang="en-US" sz="1600" b="1" u="none" strike="noStrike">
                          <a:effectLst/>
                        </a:rPr>
                        <a:t>Std. Dev.</a:t>
                      </a:r>
                      <a:endParaRPr lang="en-US" sz="16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600" u="none" strike="noStrike">
                          <a:effectLst/>
                        </a:rPr>
                        <a:t>0.06</a:t>
                      </a:r>
                      <a:endParaRPr lang="en-US" sz="16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600" u="none" strike="noStrike">
                          <a:effectLst/>
                        </a:rPr>
                        <a:t>0.21</a:t>
                      </a:r>
                      <a:endParaRPr lang="en-US" sz="16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600" u="none" strike="noStrike">
                          <a:effectLst/>
                        </a:rPr>
                        <a:t>0.10</a:t>
                      </a:r>
                      <a:endParaRPr lang="en-US" sz="16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720283133"/>
                  </a:ext>
                </a:extLst>
              </a:tr>
              <a:tr h="288032">
                <a:tc>
                  <a:txBody>
                    <a:bodyPr/>
                    <a:lstStyle/>
                    <a:p>
                      <a:pPr algn="l" fontAlgn="b"/>
                      <a:r>
                        <a:rPr lang="en-US" sz="1600" b="1" u="none" strike="noStrike" dirty="0">
                          <a:effectLst/>
                        </a:rPr>
                        <a:t>% Std. Dev.</a:t>
                      </a:r>
                      <a:endParaRPr lang="en-US" sz="16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600" u="none" strike="noStrike">
                          <a:effectLst/>
                        </a:rPr>
                        <a:t>1.64%</a:t>
                      </a:r>
                      <a:endParaRPr lang="en-US" sz="16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600" u="none" strike="noStrike">
                          <a:effectLst/>
                        </a:rPr>
                        <a:t>5.75%</a:t>
                      </a:r>
                      <a:endParaRPr lang="en-US" sz="16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600" u="none" strike="noStrike" dirty="0">
                          <a:effectLst/>
                        </a:rPr>
                        <a:t>3.02%</a:t>
                      </a:r>
                      <a:endParaRPr lang="en-US" sz="16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4085198692"/>
                  </a:ext>
                </a:extLst>
              </a:tr>
            </a:tbl>
          </a:graphicData>
        </a:graphic>
      </p:graphicFrame>
      <p:graphicFrame>
        <p:nvGraphicFramePr>
          <p:cNvPr id="8" name="Table 7"/>
          <p:cNvGraphicFramePr>
            <a:graphicFrameLocks noGrp="1"/>
          </p:cNvGraphicFramePr>
          <p:nvPr>
            <p:extLst/>
          </p:nvPr>
        </p:nvGraphicFramePr>
        <p:xfrm>
          <a:off x="983432" y="4459671"/>
          <a:ext cx="4032450" cy="1093564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143531">
                  <a:extLst>
                    <a:ext uri="{9D8B030D-6E8A-4147-A177-3AD203B41FA5}">
                      <a16:colId xmlns:a16="http://schemas.microsoft.com/office/drawing/2014/main" val="3815666451"/>
                    </a:ext>
                  </a:extLst>
                </a:gridCol>
                <a:gridCol w="962973">
                  <a:extLst>
                    <a:ext uri="{9D8B030D-6E8A-4147-A177-3AD203B41FA5}">
                      <a16:colId xmlns:a16="http://schemas.microsoft.com/office/drawing/2014/main" val="1862946713"/>
                    </a:ext>
                  </a:extLst>
                </a:gridCol>
                <a:gridCol w="962973">
                  <a:extLst>
                    <a:ext uri="{9D8B030D-6E8A-4147-A177-3AD203B41FA5}">
                      <a16:colId xmlns:a16="http://schemas.microsoft.com/office/drawing/2014/main" val="2039371967"/>
                    </a:ext>
                  </a:extLst>
                </a:gridCol>
                <a:gridCol w="962973">
                  <a:extLst>
                    <a:ext uri="{9D8B030D-6E8A-4147-A177-3AD203B41FA5}">
                      <a16:colId xmlns:a16="http://schemas.microsoft.com/office/drawing/2014/main" val="2133184202"/>
                    </a:ext>
                  </a:extLst>
                </a:gridCol>
              </a:tblGrid>
              <a:tr h="273391">
                <a:tc>
                  <a:txBody>
                    <a:bodyPr/>
                    <a:lstStyle/>
                    <a:p>
                      <a:pPr algn="l" fontAlgn="b"/>
                      <a:endParaRPr lang="en-US" sz="16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600" b="1" u="none" strike="noStrike">
                          <a:effectLst/>
                        </a:rPr>
                        <a:t>5°C/min</a:t>
                      </a:r>
                      <a:endParaRPr lang="en-US" sz="16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600" b="1" u="none" strike="noStrike">
                          <a:effectLst/>
                        </a:rPr>
                        <a:t>10°C/min</a:t>
                      </a:r>
                      <a:endParaRPr lang="en-US" sz="16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600" b="1" u="none" strike="noStrike" dirty="0">
                          <a:effectLst/>
                        </a:rPr>
                        <a:t>20°C/min</a:t>
                      </a:r>
                      <a:endParaRPr lang="en-US" sz="16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87634417"/>
                  </a:ext>
                </a:extLst>
              </a:tr>
              <a:tr h="273391">
                <a:tc>
                  <a:txBody>
                    <a:bodyPr/>
                    <a:lstStyle/>
                    <a:p>
                      <a:pPr algn="l" fontAlgn="b"/>
                      <a:r>
                        <a:rPr lang="en-US" sz="1600" b="1" u="none" strike="noStrike" dirty="0">
                          <a:effectLst/>
                        </a:rPr>
                        <a:t>Average</a:t>
                      </a:r>
                      <a:endParaRPr lang="en-US" sz="16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600" u="none" strike="noStrike" dirty="0">
                          <a:effectLst/>
                        </a:rPr>
                        <a:t>3.19</a:t>
                      </a:r>
                      <a:endParaRPr lang="en-US" sz="16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600" u="none" strike="noStrike">
                          <a:effectLst/>
                        </a:rPr>
                        <a:t>3.25</a:t>
                      </a:r>
                      <a:endParaRPr lang="en-US" sz="16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600" u="none" strike="noStrike">
                          <a:effectLst/>
                        </a:rPr>
                        <a:t>3.29</a:t>
                      </a:r>
                      <a:endParaRPr lang="en-US" sz="16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094943849"/>
                  </a:ext>
                </a:extLst>
              </a:tr>
              <a:tr h="273391">
                <a:tc>
                  <a:txBody>
                    <a:bodyPr/>
                    <a:lstStyle/>
                    <a:p>
                      <a:pPr algn="l" fontAlgn="b"/>
                      <a:r>
                        <a:rPr lang="en-US" sz="1600" b="1" u="none" strike="noStrike">
                          <a:effectLst/>
                        </a:rPr>
                        <a:t>Std. Dev.</a:t>
                      </a:r>
                      <a:endParaRPr lang="en-US" sz="16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600" u="none" strike="noStrike" dirty="0">
                          <a:effectLst/>
                        </a:rPr>
                        <a:t>0.13</a:t>
                      </a:r>
                      <a:endParaRPr lang="en-US" sz="16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600" u="none" strike="noStrike" dirty="0">
                          <a:effectLst/>
                        </a:rPr>
                        <a:t>0.12</a:t>
                      </a:r>
                      <a:endParaRPr lang="en-US" sz="16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600" u="none" strike="noStrike">
                          <a:effectLst/>
                        </a:rPr>
                        <a:t>0.30</a:t>
                      </a:r>
                      <a:endParaRPr lang="en-US" sz="16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966200036"/>
                  </a:ext>
                </a:extLst>
              </a:tr>
              <a:tr h="273391">
                <a:tc>
                  <a:txBody>
                    <a:bodyPr/>
                    <a:lstStyle/>
                    <a:p>
                      <a:pPr algn="l" fontAlgn="b"/>
                      <a:r>
                        <a:rPr lang="en-US" sz="1600" b="1" u="none" strike="noStrike" dirty="0">
                          <a:effectLst/>
                        </a:rPr>
                        <a:t>% Std. Dev.</a:t>
                      </a:r>
                      <a:endParaRPr lang="en-US" sz="16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600" u="none" strike="noStrike">
                          <a:effectLst/>
                        </a:rPr>
                        <a:t>3.92%</a:t>
                      </a:r>
                      <a:endParaRPr lang="en-US" sz="16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600" u="none" strike="noStrike" dirty="0">
                          <a:effectLst/>
                        </a:rPr>
                        <a:t>3.63%</a:t>
                      </a:r>
                      <a:endParaRPr lang="en-US" sz="16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600" u="none" strike="noStrike" dirty="0">
                          <a:effectLst/>
                        </a:rPr>
                        <a:t>9.03%</a:t>
                      </a:r>
                      <a:endParaRPr lang="en-US" sz="16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604480393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16790594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Battery Gas Volume Measurements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660401" y="1508126"/>
            <a:ext cx="5456028" cy="4391025"/>
          </a:xfrm>
        </p:spPr>
        <p:txBody>
          <a:bodyPr/>
          <a:lstStyle/>
          <a:p>
            <a:r>
              <a:rPr lang="en-US" dirty="0" smtClean="0"/>
              <a:t>Tested 25 lithium-ion cells</a:t>
            </a:r>
          </a:p>
          <a:p>
            <a:pPr lvl="1"/>
            <a:r>
              <a:rPr lang="en-US" dirty="0" smtClean="0"/>
              <a:t>Size from AAA to large pouches</a:t>
            </a:r>
          </a:p>
          <a:p>
            <a:pPr lvl="1"/>
            <a:r>
              <a:rPr lang="en-US" dirty="0" smtClean="0"/>
              <a:t>LCO, NMC, LFP, LTO, LMN chemistries</a:t>
            </a:r>
          </a:p>
          <a:p>
            <a:r>
              <a:rPr lang="en-US" dirty="0" smtClean="0"/>
              <a:t>Tested 10 lithium metal cells</a:t>
            </a:r>
          </a:p>
          <a:p>
            <a:pPr lvl="1"/>
            <a:r>
              <a:rPr lang="en-US" dirty="0" smtClean="0"/>
              <a:t>Size AAA, CR2, to 17500</a:t>
            </a:r>
          </a:p>
          <a:p>
            <a:pPr lvl="1"/>
            <a:r>
              <a:rPr lang="en-US" dirty="0" smtClean="0"/>
              <a:t>LiFeS</a:t>
            </a:r>
            <a:r>
              <a:rPr lang="en-US" baseline="-25000" dirty="0" smtClean="0"/>
              <a:t>2</a:t>
            </a:r>
            <a:r>
              <a:rPr lang="en-US" dirty="0" smtClean="0"/>
              <a:t>, LiMnO</a:t>
            </a:r>
            <a:r>
              <a:rPr lang="en-US" baseline="-25000" dirty="0" smtClean="0"/>
              <a:t>2,</a:t>
            </a:r>
            <a:r>
              <a:rPr lang="en-US" dirty="0" smtClean="0"/>
              <a:t> LiSOCl</a:t>
            </a:r>
            <a:r>
              <a:rPr lang="en-US" baseline="-25000" dirty="0" smtClean="0"/>
              <a:t>2</a:t>
            </a:r>
            <a:r>
              <a:rPr lang="en-US" dirty="0" smtClean="0"/>
              <a:t> chemistries</a:t>
            </a:r>
            <a:endParaRPr lang="en-US" dirty="0"/>
          </a:p>
        </p:txBody>
      </p:sp>
      <p:pic>
        <p:nvPicPr>
          <p:cNvPr id="5" name="Picture 4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007222" y="1414740"/>
            <a:ext cx="6197180" cy="2086870"/>
          </a:xfrm>
          <a:prstGeom prst="rect">
            <a:avLst/>
          </a:prstGeom>
        </p:spPr>
      </p:pic>
      <p:pic>
        <p:nvPicPr>
          <p:cNvPr id="6" name="Picture 5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284132" y="4126463"/>
            <a:ext cx="3934680" cy="1523694"/>
          </a:xfrm>
          <a:prstGeom prst="rect">
            <a:avLst/>
          </a:prstGeom>
        </p:spPr>
      </p:pic>
      <p:sp>
        <p:nvSpPr>
          <p:cNvPr id="7" name="TextBox 6"/>
          <p:cNvSpPr txBox="1"/>
          <p:nvPr/>
        </p:nvSpPr>
        <p:spPr>
          <a:xfrm>
            <a:off x="6219825" y="3496345"/>
            <a:ext cx="338437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Lithium-ion batteries tested</a:t>
            </a:r>
            <a:endParaRPr lang="en-US" dirty="0"/>
          </a:p>
        </p:txBody>
      </p:sp>
      <p:sp>
        <p:nvSpPr>
          <p:cNvPr id="8" name="TextBox 7"/>
          <p:cNvSpPr txBox="1"/>
          <p:nvPr/>
        </p:nvSpPr>
        <p:spPr>
          <a:xfrm>
            <a:off x="7649800" y="5685960"/>
            <a:ext cx="367240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Lithium metal batteries tested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2163234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Battery Gas Volume Measurements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660401" y="1508126"/>
            <a:ext cx="4103451" cy="4391025"/>
          </a:xfrm>
        </p:spPr>
        <p:txBody>
          <a:bodyPr/>
          <a:lstStyle/>
          <a:p>
            <a:r>
              <a:rPr lang="en-US" sz="2000" dirty="0" smtClean="0"/>
              <a:t>Lithium-ion cells only</a:t>
            </a:r>
          </a:p>
          <a:p>
            <a:r>
              <a:rPr lang="en-US" sz="2000" dirty="0" smtClean="0"/>
              <a:t>Comparing highest volume measured from each cell</a:t>
            </a:r>
            <a:endParaRPr lang="en-US" sz="2000" dirty="0"/>
          </a:p>
        </p:txBody>
      </p:sp>
      <p:graphicFrame>
        <p:nvGraphicFramePr>
          <p:cNvPr id="5" name="Chart 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551904000"/>
              </p:ext>
            </p:extLst>
          </p:nvPr>
        </p:nvGraphicFramePr>
        <p:xfrm>
          <a:off x="4763852" y="954088"/>
          <a:ext cx="7315200" cy="50292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7" name="Chart 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056597771"/>
              </p:ext>
            </p:extLst>
          </p:nvPr>
        </p:nvGraphicFramePr>
        <p:xfrm>
          <a:off x="4763852" y="968052"/>
          <a:ext cx="7315200" cy="50292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</p:spTree>
    <p:extLst>
      <p:ext uri="{BB962C8B-B14F-4D97-AF65-F5344CB8AC3E}">
        <p14:creationId xmlns:p14="http://schemas.microsoft.com/office/powerpoint/2010/main" val="183853547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Graphic spid="7" grpId="0">
        <p:bldAsOne/>
      </p:bldGraphic>
    </p:bldLst>
  </p:timing>
</p:sld>
</file>

<file path=ppt/theme/theme1.xml><?xml version="1.0" encoding="utf-8"?>
<a:theme xmlns:a="http://schemas.openxmlformats.org/drawingml/2006/main" name="Good FAA Template">
  <a:themeElements>
    <a:clrScheme name="1_Custom Desig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1_Custom Design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>
          <a:noFill/>
        </a:ln>
        <a:effectLst/>
        <a:extLst>
          <a:ext uri="{909E8E84-426E-40DD-AFC4-6F175D3DCCD1}">
            <a14:hiddenFill xmlns:a14="http://schemas.microsoft.com/office/drawing/2010/main">
              <a:solidFill>
                <a:schemeClr val="accent1"/>
              </a:solidFill>
            </a14:hiddenFill>
          </a:ext>
          <a:ext uri="{91240B29-F687-4F45-9708-019B960494DF}">
            <a14:hiddenLine xmlns:a14="http://schemas.microsoft.com/office/drawing/2010/main"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14:hiddenLine>
          </a:ex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  <a:spAutoFit/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50000"/>
          </a:spcBef>
          <a:spcAft>
            <a:spcPct val="0"/>
          </a:spcAft>
          <a:buClrTx/>
          <a:buSzTx/>
          <a:buFontTx/>
          <a:buChar char="•"/>
          <a:tabLst/>
          <a:defRPr kumimoji="0" lang="en-US" sz="24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>
          <a:noFill/>
        </a:ln>
        <a:effectLst/>
        <a:extLst>
          <a:ext uri="{909E8E84-426E-40DD-AFC4-6F175D3DCCD1}">
            <a14:hiddenFill xmlns:a14="http://schemas.microsoft.com/office/drawing/2010/main">
              <a:solidFill>
                <a:schemeClr val="accent1"/>
              </a:solidFill>
            </a14:hiddenFill>
          </a:ext>
          <a:ext uri="{91240B29-F687-4F45-9708-019B960494DF}">
            <a14:hiddenLine xmlns:a14="http://schemas.microsoft.com/office/drawing/2010/main"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14:hiddenLine>
          </a:ex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  <a:spAutoFit/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50000"/>
          </a:spcBef>
          <a:spcAft>
            <a:spcPct val="0"/>
          </a:spcAft>
          <a:buClrTx/>
          <a:buSzTx/>
          <a:buFontTx/>
          <a:buChar char="•"/>
          <a:tabLst/>
          <a:defRPr kumimoji="0" lang="en-US" sz="24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charset="0"/>
          </a:defRPr>
        </a:defPPr>
      </a:lstStyle>
    </a:lnDef>
  </a:objectDefaults>
  <a:extraClrSchemeLst>
    <a:extraClrScheme>
      <a:clrScheme name="1_Custom Desig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Custom Desig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Custom Desig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Custom Desig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Custom Desig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Custom Desig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Custom Desig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Custom Desig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Custom Desig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Custom Desig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Custom Desig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Custom Desig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2.xml><?xml version="1.0" encoding="utf-8"?>
<a:theme xmlns:a="http://schemas.openxmlformats.org/drawingml/2006/main" name="1_Good FAA Template">
  <a:themeElements>
    <a:clrScheme name="1_Custom Desig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1_Custom Design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>
          <a:noFill/>
        </a:ln>
        <a:effectLst/>
        <a:extLst>
          <a:ext uri="{909E8E84-426E-40DD-AFC4-6F175D3DCCD1}">
            <a14:hiddenFill xmlns:a14="http://schemas.microsoft.com/office/drawing/2010/main">
              <a:solidFill>
                <a:schemeClr val="accent1"/>
              </a:solidFill>
            </a14:hiddenFill>
          </a:ext>
          <a:ext uri="{91240B29-F687-4F45-9708-019B960494DF}">
            <a14:hiddenLine xmlns:a14="http://schemas.microsoft.com/office/drawing/2010/main"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14:hiddenLine>
          </a:ex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  <a:spAutoFit/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50000"/>
          </a:spcBef>
          <a:spcAft>
            <a:spcPct val="0"/>
          </a:spcAft>
          <a:buClrTx/>
          <a:buSzTx/>
          <a:buFontTx/>
          <a:buChar char="•"/>
          <a:tabLst/>
          <a:defRPr kumimoji="0" lang="en-US" sz="24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>
          <a:noFill/>
        </a:ln>
        <a:effectLst/>
        <a:extLst>
          <a:ext uri="{909E8E84-426E-40DD-AFC4-6F175D3DCCD1}">
            <a14:hiddenFill xmlns:a14="http://schemas.microsoft.com/office/drawing/2010/main">
              <a:solidFill>
                <a:schemeClr val="accent1"/>
              </a:solidFill>
            </a14:hiddenFill>
          </a:ext>
          <a:ext uri="{91240B29-F687-4F45-9708-019B960494DF}">
            <a14:hiddenLine xmlns:a14="http://schemas.microsoft.com/office/drawing/2010/main"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14:hiddenLine>
          </a:ex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  <a:spAutoFit/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50000"/>
          </a:spcBef>
          <a:spcAft>
            <a:spcPct val="0"/>
          </a:spcAft>
          <a:buClrTx/>
          <a:buSzTx/>
          <a:buFontTx/>
          <a:buChar char="•"/>
          <a:tabLst/>
          <a:defRPr kumimoji="0" lang="en-US" sz="24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charset="0"/>
          </a:defRPr>
        </a:defPPr>
      </a:lstStyle>
    </a:lnDef>
  </a:objectDefaults>
  <a:extraClrSchemeLst>
    <a:extraClrScheme>
      <a:clrScheme name="1_Custom Desig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Custom Desig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Custom Desig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Custom Desig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Custom Desig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Custom Desig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Custom Desig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Custom Desig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Custom Desig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Custom Desig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Custom Desig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Custom Desig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3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4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Override1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44546A"/>
    </a:dk2>
    <a:lt2>
      <a:srgbClr val="E7E6E6"/>
    </a:lt2>
    <a:accent1>
      <a:srgbClr val="5B9BD5"/>
    </a:accent1>
    <a:accent2>
      <a:srgbClr val="ED7D31"/>
    </a:accent2>
    <a:accent3>
      <a:srgbClr val="A5A5A5"/>
    </a:accent3>
    <a:accent4>
      <a:srgbClr val="FFC000"/>
    </a:accent4>
    <a:accent5>
      <a:srgbClr val="4472C4"/>
    </a:accent5>
    <a:accent6>
      <a:srgbClr val="70AD47"/>
    </a:accent6>
    <a:hlink>
      <a:srgbClr val="0563C1"/>
    </a:hlink>
    <a:folHlink>
      <a:srgbClr val="954F72"/>
    </a:folHlink>
  </a:clrScheme>
  <a:fontScheme name="Office">
    <a:majorFont>
      <a:latin typeface="Calibri Light" panose="020F0302020204030204"/>
      <a:ea typeface=""/>
      <a:cs typeface=""/>
      <a:font script="Jpan" typeface="游ゴシック Light"/>
      <a:font script="Hang" typeface="맑은 고딕"/>
      <a:font script="Hans" typeface="等线 Light"/>
      <a:font script="Hant" typeface="新細明體"/>
      <a:font script="Arab" typeface="Times New Roman"/>
      <a:font script="Hebr" typeface="Times New Roman"/>
      <a:font script="Thai" typeface="Tahoma"/>
      <a:font script="Ethi" typeface="Nyala"/>
      <a:font script="Beng" typeface="Vrinda"/>
      <a:font script="Gujr" typeface="Shruti"/>
      <a:font script="Khmr" typeface="MoolBoran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Times New Roman"/>
      <a:font script="Uigh" typeface="Microsoft Uighur"/>
      <a:font script="Geor" typeface="Sylfaen"/>
    </a:majorFont>
    <a:minorFont>
      <a:latin typeface="Calibri" panose="020F0502020204030204"/>
      <a:ea typeface=""/>
      <a:cs typeface=""/>
      <a:font script="Jpan" typeface="游ゴシック"/>
      <a:font script="Hang" typeface="맑은 고딕"/>
      <a:font script="Hans" typeface="等线"/>
      <a:font script="Hant" typeface="新細明體"/>
      <a:font script="Arab" typeface="Arial"/>
      <a:font script="Hebr" typeface="Arial"/>
      <a:font script="Thai" typeface="Tahoma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  <a:font script="Geor" typeface="Sylfaen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lumMod val="110000"/>
              <a:satMod val="105000"/>
              <a:tint val="67000"/>
            </a:schemeClr>
          </a:gs>
          <a:gs pos="50000">
            <a:schemeClr val="phClr">
              <a:lumMod val="105000"/>
              <a:satMod val="103000"/>
              <a:tint val="73000"/>
            </a:schemeClr>
          </a:gs>
          <a:gs pos="100000">
            <a:schemeClr val="phClr">
              <a:lumMod val="105000"/>
              <a:satMod val="109000"/>
              <a:tint val="81000"/>
            </a:schemeClr>
          </a:gs>
        </a:gsLst>
        <a:lin ang="5400000" scaled="0"/>
      </a:gradFill>
      <a:gradFill rotWithShape="1">
        <a:gsLst>
          <a:gs pos="0">
            <a:schemeClr val="phClr">
              <a:satMod val="103000"/>
              <a:lumMod val="102000"/>
              <a:tint val="94000"/>
            </a:schemeClr>
          </a:gs>
          <a:gs pos="50000">
            <a:schemeClr val="phClr">
              <a:satMod val="110000"/>
              <a:lumMod val="100000"/>
              <a:shade val="100000"/>
            </a:schemeClr>
          </a:gs>
          <a:gs pos="100000">
            <a:schemeClr val="phClr">
              <a:lumMod val="99000"/>
              <a:satMod val="120000"/>
              <a:shade val="78000"/>
            </a:schemeClr>
          </a:gs>
        </a:gsLst>
        <a:lin ang="5400000" scaled="0"/>
      </a:gradFill>
    </a:fillStyleLst>
    <a:lnStyleLst>
      <a:ln w="6350" cap="flat" cmpd="sng" algn="ctr">
        <a:solidFill>
          <a:schemeClr val="phClr"/>
        </a:solidFill>
        <a:prstDash val="solid"/>
        <a:miter lim="800000"/>
      </a:ln>
      <a:ln w="12700" cap="flat" cmpd="sng" algn="ctr">
        <a:solidFill>
          <a:schemeClr val="phClr"/>
        </a:solidFill>
        <a:prstDash val="solid"/>
        <a:miter lim="800000"/>
      </a:ln>
      <a:ln w="19050" cap="flat" cmpd="sng" algn="ctr">
        <a:solidFill>
          <a:schemeClr val="phClr"/>
        </a:solidFill>
        <a:prstDash val="solid"/>
        <a:miter lim="800000"/>
      </a:ln>
    </a:lnStyleLst>
    <a:effectStyleLst>
      <a:effectStyle>
        <a:effectLst/>
      </a:effectStyle>
      <a:effectStyle>
        <a:effectLst/>
      </a:effectStyle>
      <a:effectStyle>
        <a:effectLst>
          <a:outerShdw blurRad="57150" dist="19050" dir="5400000" algn="ctr" rotWithShape="0">
            <a:srgbClr val="000000">
              <a:alpha val="63000"/>
            </a:srgbClr>
          </a:outerShdw>
        </a:effectLst>
      </a:effectStyle>
    </a:effectStyleLst>
    <a:bgFillStyleLst>
      <a:solidFill>
        <a:schemeClr val="phClr"/>
      </a:solidFill>
      <a:solidFill>
        <a:schemeClr val="phClr">
          <a:tint val="95000"/>
          <a:satMod val="170000"/>
        </a:schemeClr>
      </a:solidFill>
      <a:gradFill rotWithShape="1">
        <a:gsLst>
          <a:gs pos="0">
            <a:schemeClr val="phClr">
              <a:tint val="93000"/>
              <a:satMod val="150000"/>
              <a:shade val="98000"/>
              <a:lumMod val="102000"/>
            </a:schemeClr>
          </a:gs>
          <a:gs pos="50000">
            <a:schemeClr val="phClr">
              <a:tint val="98000"/>
              <a:satMod val="130000"/>
              <a:shade val="90000"/>
              <a:lumMod val="103000"/>
            </a:schemeClr>
          </a:gs>
          <a:gs pos="100000">
            <a:schemeClr val="phClr">
              <a:shade val="63000"/>
              <a:satMod val="120000"/>
            </a:schemeClr>
          </a:gs>
        </a:gsLst>
        <a:lin ang="5400000" scaled="0"/>
      </a:gradFill>
    </a:bgFillStyleLst>
  </a:fmtScheme>
</a:themeOverride>
</file>

<file path=ppt/theme/themeOverride10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44546A"/>
    </a:dk2>
    <a:lt2>
      <a:srgbClr val="E7E6E6"/>
    </a:lt2>
    <a:accent1>
      <a:srgbClr val="5B9BD5"/>
    </a:accent1>
    <a:accent2>
      <a:srgbClr val="ED7D31"/>
    </a:accent2>
    <a:accent3>
      <a:srgbClr val="A5A5A5"/>
    </a:accent3>
    <a:accent4>
      <a:srgbClr val="FFC000"/>
    </a:accent4>
    <a:accent5>
      <a:srgbClr val="4472C4"/>
    </a:accent5>
    <a:accent6>
      <a:srgbClr val="70AD47"/>
    </a:accent6>
    <a:hlink>
      <a:srgbClr val="0563C1"/>
    </a:hlink>
    <a:folHlink>
      <a:srgbClr val="954F72"/>
    </a:folHlink>
  </a:clrScheme>
  <a:fontScheme name="Office">
    <a:majorFont>
      <a:latin typeface="Calibri Light" panose="020F0302020204030204"/>
      <a:ea typeface=""/>
      <a:cs typeface=""/>
      <a:font script="Jpan" typeface="游ゴシック Light"/>
      <a:font script="Hang" typeface="맑은 고딕"/>
      <a:font script="Hans" typeface="等线 Light"/>
      <a:font script="Hant" typeface="新細明體"/>
      <a:font script="Arab" typeface="Times New Roman"/>
      <a:font script="Hebr" typeface="Times New Roman"/>
      <a:font script="Thai" typeface="Tahoma"/>
      <a:font script="Ethi" typeface="Nyala"/>
      <a:font script="Beng" typeface="Vrinda"/>
      <a:font script="Gujr" typeface="Shruti"/>
      <a:font script="Khmr" typeface="MoolBoran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Times New Roman"/>
      <a:font script="Uigh" typeface="Microsoft Uighur"/>
      <a:font script="Geor" typeface="Sylfaen"/>
    </a:majorFont>
    <a:minorFont>
      <a:latin typeface="Calibri" panose="020F0502020204030204"/>
      <a:ea typeface=""/>
      <a:cs typeface=""/>
      <a:font script="Jpan" typeface="游ゴシック"/>
      <a:font script="Hang" typeface="맑은 고딕"/>
      <a:font script="Hans" typeface="等线"/>
      <a:font script="Hant" typeface="新細明體"/>
      <a:font script="Arab" typeface="Arial"/>
      <a:font script="Hebr" typeface="Arial"/>
      <a:font script="Thai" typeface="Tahoma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  <a:font script="Geor" typeface="Sylfaen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lumMod val="110000"/>
              <a:satMod val="105000"/>
              <a:tint val="67000"/>
            </a:schemeClr>
          </a:gs>
          <a:gs pos="50000">
            <a:schemeClr val="phClr">
              <a:lumMod val="105000"/>
              <a:satMod val="103000"/>
              <a:tint val="73000"/>
            </a:schemeClr>
          </a:gs>
          <a:gs pos="100000">
            <a:schemeClr val="phClr">
              <a:lumMod val="105000"/>
              <a:satMod val="109000"/>
              <a:tint val="81000"/>
            </a:schemeClr>
          </a:gs>
        </a:gsLst>
        <a:lin ang="5400000" scaled="0"/>
      </a:gradFill>
      <a:gradFill rotWithShape="1">
        <a:gsLst>
          <a:gs pos="0">
            <a:schemeClr val="phClr">
              <a:satMod val="103000"/>
              <a:lumMod val="102000"/>
              <a:tint val="94000"/>
            </a:schemeClr>
          </a:gs>
          <a:gs pos="50000">
            <a:schemeClr val="phClr">
              <a:satMod val="110000"/>
              <a:lumMod val="100000"/>
              <a:shade val="100000"/>
            </a:schemeClr>
          </a:gs>
          <a:gs pos="100000">
            <a:schemeClr val="phClr">
              <a:lumMod val="99000"/>
              <a:satMod val="120000"/>
              <a:shade val="78000"/>
            </a:schemeClr>
          </a:gs>
        </a:gsLst>
        <a:lin ang="5400000" scaled="0"/>
      </a:gradFill>
    </a:fillStyleLst>
    <a:lnStyleLst>
      <a:ln w="6350" cap="flat" cmpd="sng" algn="ctr">
        <a:solidFill>
          <a:schemeClr val="phClr"/>
        </a:solidFill>
        <a:prstDash val="solid"/>
        <a:miter lim="800000"/>
      </a:ln>
      <a:ln w="12700" cap="flat" cmpd="sng" algn="ctr">
        <a:solidFill>
          <a:schemeClr val="phClr"/>
        </a:solidFill>
        <a:prstDash val="solid"/>
        <a:miter lim="800000"/>
      </a:ln>
      <a:ln w="19050" cap="flat" cmpd="sng" algn="ctr">
        <a:solidFill>
          <a:schemeClr val="phClr"/>
        </a:solidFill>
        <a:prstDash val="solid"/>
        <a:miter lim="800000"/>
      </a:ln>
    </a:lnStyleLst>
    <a:effectStyleLst>
      <a:effectStyle>
        <a:effectLst/>
      </a:effectStyle>
      <a:effectStyle>
        <a:effectLst/>
      </a:effectStyle>
      <a:effectStyle>
        <a:effectLst>
          <a:outerShdw blurRad="57150" dist="19050" dir="5400000" algn="ctr" rotWithShape="0">
            <a:srgbClr val="000000">
              <a:alpha val="63000"/>
            </a:srgbClr>
          </a:outerShdw>
        </a:effectLst>
      </a:effectStyle>
    </a:effectStyleLst>
    <a:bgFillStyleLst>
      <a:solidFill>
        <a:schemeClr val="phClr"/>
      </a:solidFill>
      <a:solidFill>
        <a:schemeClr val="phClr">
          <a:tint val="95000"/>
          <a:satMod val="170000"/>
        </a:schemeClr>
      </a:solidFill>
      <a:gradFill rotWithShape="1">
        <a:gsLst>
          <a:gs pos="0">
            <a:schemeClr val="phClr">
              <a:tint val="93000"/>
              <a:satMod val="150000"/>
              <a:shade val="98000"/>
              <a:lumMod val="102000"/>
            </a:schemeClr>
          </a:gs>
          <a:gs pos="50000">
            <a:schemeClr val="phClr">
              <a:tint val="98000"/>
              <a:satMod val="130000"/>
              <a:shade val="90000"/>
              <a:lumMod val="103000"/>
            </a:schemeClr>
          </a:gs>
          <a:gs pos="100000">
            <a:schemeClr val="phClr">
              <a:shade val="63000"/>
              <a:satMod val="120000"/>
            </a:schemeClr>
          </a:gs>
        </a:gsLst>
        <a:lin ang="5400000" scaled="0"/>
      </a:gradFill>
    </a:bgFillStyleLst>
  </a:fmtScheme>
</a:themeOverride>
</file>

<file path=ppt/theme/themeOverride11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44546A"/>
    </a:dk2>
    <a:lt2>
      <a:srgbClr val="E7E6E6"/>
    </a:lt2>
    <a:accent1>
      <a:srgbClr val="5B9BD5"/>
    </a:accent1>
    <a:accent2>
      <a:srgbClr val="ED7D31"/>
    </a:accent2>
    <a:accent3>
      <a:srgbClr val="A5A5A5"/>
    </a:accent3>
    <a:accent4>
      <a:srgbClr val="FFC000"/>
    </a:accent4>
    <a:accent5>
      <a:srgbClr val="4472C4"/>
    </a:accent5>
    <a:accent6>
      <a:srgbClr val="70AD47"/>
    </a:accent6>
    <a:hlink>
      <a:srgbClr val="0563C1"/>
    </a:hlink>
    <a:folHlink>
      <a:srgbClr val="954F72"/>
    </a:folHlink>
  </a:clrScheme>
  <a:fontScheme name="Office">
    <a:majorFont>
      <a:latin typeface="Calibri Light" panose="020F0302020204030204"/>
      <a:ea typeface=""/>
      <a:cs typeface=""/>
      <a:font script="Jpan" typeface="游ゴシック Light"/>
      <a:font script="Hang" typeface="맑은 고딕"/>
      <a:font script="Hans" typeface="等线 Light"/>
      <a:font script="Hant" typeface="新細明體"/>
      <a:font script="Arab" typeface="Times New Roman"/>
      <a:font script="Hebr" typeface="Times New Roman"/>
      <a:font script="Thai" typeface="Tahoma"/>
      <a:font script="Ethi" typeface="Nyala"/>
      <a:font script="Beng" typeface="Vrinda"/>
      <a:font script="Gujr" typeface="Shruti"/>
      <a:font script="Khmr" typeface="MoolBoran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Times New Roman"/>
      <a:font script="Uigh" typeface="Microsoft Uighur"/>
      <a:font script="Geor" typeface="Sylfaen"/>
    </a:majorFont>
    <a:minorFont>
      <a:latin typeface="Calibri" panose="020F0502020204030204"/>
      <a:ea typeface=""/>
      <a:cs typeface=""/>
      <a:font script="Jpan" typeface="游ゴシック"/>
      <a:font script="Hang" typeface="맑은 고딕"/>
      <a:font script="Hans" typeface="等线"/>
      <a:font script="Hant" typeface="新細明體"/>
      <a:font script="Arab" typeface="Arial"/>
      <a:font script="Hebr" typeface="Arial"/>
      <a:font script="Thai" typeface="Tahoma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  <a:font script="Geor" typeface="Sylfaen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lumMod val="110000"/>
              <a:satMod val="105000"/>
              <a:tint val="67000"/>
            </a:schemeClr>
          </a:gs>
          <a:gs pos="50000">
            <a:schemeClr val="phClr">
              <a:lumMod val="105000"/>
              <a:satMod val="103000"/>
              <a:tint val="73000"/>
            </a:schemeClr>
          </a:gs>
          <a:gs pos="100000">
            <a:schemeClr val="phClr">
              <a:lumMod val="105000"/>
              <a:satMod val="109000"/>
              <a:tint val="81000"/>
            </a:schemeClr>
          </a:gs>
        </a:gsLst>
        <a:lin ang="5400000" scaled="0"/>
      </a:gradFill>
      <a:gradFill rotWithShape="1">
        <a:gsLst>
          <a:gs pos="0">
            <a:schemeClr val="phClr">
              <a:satMod val="103000"/>
              <a:lumMod val="102000"/>
              <a:tint val="94000"/>
            </a:schemeClr>
          </a:gs>
          <a:gs pos="50000">
            <a:schemeClr val="phClr">
              <a:satMod val="110000"/>
              <a:lumMod val="100000"/>
              <a:shade val="100000"/>
            </a:schemeClr>
          </a:gs>
          <a:gs pos="100000">
            <a:schemeClr val="phClr">
              <a:lumMod val="99000"/>
              <a:satMod val="120000"/>
              <a:shade val="78000"/>
            </a:schemeClr>
          </a:gs>
        </a:gsLst>
        <a:lin ang="5400000" scaled="0"/>
      </a:gradFill>
    </a:fillStyleLst>
    <a:lnStyleLst>
      <a:ln w="6350" cap="flat" cmpd="sng" algn="ctr">
        <a:solidFill>
          <a:schemeClr val="phClr"/>
        </a:solidFill>
        <a:prstDash val="solid"/>
        <a:miter lim="800000"/>
      </a:ln>
      <a:ln w="12700" cap="flat" cmpd="sng" algn="ctr">
        <a:solidFill>
          <a:schemeClr val="phClr"/>
        </a:solidFill>
        <a:prstDash val="solid"/>
        <a:miter lim="800000"/>
      </a:ln>
      <a:ln w="19050" cap="flat" cmpd="sng" algn="ctr">
        <a:solidFill>
          <a:schemeClr val="phClr"/>
        </a:solidFill>
        <a:prstDash val="solid"/>
        <a:miter lim="800000"/>
      </a:ln>
    </a:lnStyleLst>
    <a:effectStyleLst>
      <a:effectStyle>
        <a:effectLst/>
      </a:effectStyle>
      <a:effectStyle>
        <a:effectLst/>
      </a:effectStyle>
      <a:effectStyle>
        <a:effectLst>
          <a:outerShdw blurRad="57150" dist="19050" dir="5400000" algn="ctr" rotWithShape="0">
            <a:srgbClr val="000000">
              <a:alpha val="63000"/>
            </a:srgbClr>
          </a:outerShdw>
        </a:effectLst>
      </a:effectStyle>
    </a:effectStyleLst>
    <a:bgFillStyleLst>
      <a:solidFill>
        <a:schemeClr val="phClr"/>
      </a:solidFill>
      <a:solidFill>
        <a:schemeClr val="phClr">
          <a:tint val="95000"/>
          <a:satMod val="170000"/>
        </a:schemeClr>
      </a:solidFill>
      <a:gradFill rotWithShape="1">
        <a:gsLst>
          <a:gs pos="0">
            <a:schemeClr val="phClr">
              <a:tint val="93000"/>
              <a:satMod val="150000"/>
              <a:shade val="98000"/>
              <a:lumMod val="102000"/>
            </a:schemeClr>
          </a:gs>
          <a:gs pos="50000">
            <a:schemeClr val="phClr">
              <a:tint val="98000"/>
              <a:satMod val="130000"/>
              <a:shade val="90000"/>
              <a:lumMod val="103000"/>
            </a:schemeClr>
          </a:gs>
          <a:gs pos="100000">
            <a:schemeClr val="phClr">
              <a:shade val="63000"/>
              <a:satMod val="120000"/>
            </a:schemeClr>
          </a:gs>
        </a:gsLst>
        <a:lin ang="5400000" scaled="0"/>
      </a:gradFill>
    </a:bgFillStyleLst>
  </a:fmtScheme>
</a:themeOverride>
</file>

<file path=ppt/theme/themeOverride12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44546A"/>
    </a:dk2>
    <a:lt2>
      <a:srgbClr val="E7E6E6"/>
    </a:lt2>
    <a:accent1>
      <a:srgbClr val="5B9BD5"/>
    </a:accent1>
    <a:accent2>
      <a:srgbClr val="ED7D31"/>
    </a:accent2>
    <a:accent3>
      <a:srgbClr val="A5A5A5"/>
    </a:accent3>
    <a:accent4>
      <a:srgbClr val="FFC000"/>
    </a:accent4>
    <a:accent5>
      <a:srgbClr val="4472C4"/>
    </a:accent5>
    <a:accent6>
      <a:srgbClr val="70AD47"/>
    </a:accent6>
    <a:hlink>
      <a:srgbClr val="0563C1"/>
    </a:hlink>
    <a:folHlink>
      <a:srgbClr val="954F72"/>
    </a:folHlink>
  </a:clrScheme>
  <a:fontScheme name="Office">
    <a:majorFont>
      <a:latin typeface="Calibri Light" panose="020F0302020204030204"/>
      <a:ea typeface=""/>
      <a:cs typeface=""/>
      <a:font script="Jpan" typeface="游ゴシック Light"/>
      <a:font script="Hang" typeface="맑은 고딕"/>
      <a:font script="Hans" typeface="等线 Light"/>
      <a:font script="Hant" typeface="新細明體"/>
      <a:font script="Arab" typeface="Times New Roman"/>
      <a:font script="Hebr" typeface="Times New Roman"/>
      <a:font script="Thai" typeface="Tahoma"/>
      <a:font script="Ethi" typeface="Nyala"/>
      <a:font script="Beng" typeface="Vrinda"/>
      <a:font script="Gujr" typeface="Shruti"/>
      <a:font script="Khmr" typeface="MoolBoran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Times New Roman"/>
      <a:font script="Uigh" typeface="Microsoft Uighur"/>
      <a:font script="Geor" typeface="Sylfaen"/>
    </a:majorFont>
    <a:minorFont>
      <a:latin typeface="Calibri" panose="020F0502020204030204"/>
      <a:ea typeface=""/>
      <a:cs typeface=""/>
      <a:font script="Jpan" typeface="游ゴシック"/>
      <a:font script="Hang" typeface="맑은 고딕"/>
      <a:font script="Hans" typeface="等线"/>
      <a:font script="Hant" typeface="新細明體"/>
      <a:font script="Arab" typeface="Arial"/>
      <a:font script="Hebr" typeface="Arial"/>
      <a:font script="Thai" typeface="Tahoma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  <a:font script="Geor" typeface="Sylfaen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lumMod val="110000"/>
              <a:satMod val="105000"/>
              <a:tint val="67000"/>
            </a:schemeClr>
          </a:gs>
          <a:gs pos="50000">
            <a:schemeClr val="phClr">
              <a:lumMod val="105000"/>
              <a:satMod val="103000"/>
              <a:tint val="73000"/>
            </a:schemeClr>
          </a:gs>
          <a:gs pos="100000">
            <a:schemeClr val="phClr">
              <a:lumMod val="105000"/>
              <a:satMod val="109000"/>
              <a:tint val="81000"/>
            </a:schemeClr>
          </a:gs>
        </a:gsLst>
        <a:lin ang="5400000" scaled="0"/>
      </a:gradFill>
      <a:gradFill rotWithShape="1">
        <a:gsLst>
          <a:gs pos="0">
            <a:schemeClr val="phClr">
              <a:satMod val="103000"/>
              <a:lumMod val="102000"/>
              <a:tint val="94000"/>
            </a:schemeClr>
          </a:gs>
          <a:gs pos="50000">
            <a:schemeClr val="phClr">
              <a:satMod val="110000"/>
              <a:lumMod val="100000"/>
              <a:shade val="100000"/>
            </a:schemeClr>
          </a:gs>
          <a:gs pos="100000">
            <a:schemeClr val="phClr">
              <a:lumMod val="99000"/>
              <a:satMod val="120000"/>
              <a:shade val="78000"/>
            </a:schemeClr>
          </a:gs>
        </a:gsLst>
        <a:lin ang="5400000" scaled="0"/>
      </a:gradFill>
    </a:fillStyleLst>
    <a:lnStyleLst>
      <a:ln w="6350" cap="flat" cmpd="sng" algn="ctr">
        <a:solidFill>
          <a:schemeClr val="phClr"/>
        </a:solidFill>
        <a:prstDash val="solid"/>
        <a:miter lim="800000"/>
      </a:ln>
      <a:ln w="12700" cap="flat" cmpd="sng" algn="ctr">
        <a:solidFill>
          <a:schemeClr val="phClr"/>
        </a:solidFill>
        <a:prstDash val="solid"/>
        <a:miter lim="800000"/>
      </a:ln>
      <a:ln w="19050" cap="flat" cmpd="sng" algn="ctr">
        <a:solidFill>
          <a:schemeClr val="phClr"/>
        </a:solidFill>
        <a:prstDash val="solid"/>
        <a:miter lim="800000"/>
      </a:ln>
    </a:lnStyleLst>
    <a:effectStyleLst>
      <a:effectStyle>
        <a:effectLst/>
      </a:effectStyle>
      <a:effectStyle>
        <a:effectLst/>
      </a:effectStyle>
      <a:effectStyle>
        <a:effectLst>
          <a:outerShdw blurRad="57150" dist="19050" dir="5400000" algn="ctr" rotWithShape="0">
            <a:srgbClr val="000000">
              <a:alpha val="63000"/>
            </a:srgbClr>
          </a:outerShdw>
        </a:effectLst>
      </a:effectStyle>
    </a:effectStyleLst>
    <a:bgFillStyleLst>
      <a:solidFill>
        <a:schemeClr val="phClr"/>
      </a:solidFill>
      <a:solidFill>
        <a:schemeClr val="phClr">
          <a:tint val="95000"/>
          <a:satMod val="170000"/>
        </a:schemeClr>
      </a:solidFill>
      <a:gradFill rotWithShape="1">
        <a:gsLst>
          <a:gs pos="0">
            <a:schemeClr val="phClr">
              <a:tint val="93000"/>
              <a:satMod val="150000"/>
              <a:shade val="98000"/>
              <a:lumMod val="102000"/>
            </a:schemeClr>
          </a:gs>
          <a:gs pos="50000">
            <a:schemeClr val="phClr">
              <a:tint val="98000"/>
              <a:satMod val="130000"/>
              <a:shade val="90000"/>
              <a:lumMod val="103000"/>
            </a:schemeClr>
          </a:gs>
          <a:gs pos="100000">
            <a:schemeClr val="phClr">
              <a:shade val="63000"/>
              <a:satMod val="120000"/>
            </a:schemeClr>
          </a:gs>
        </a:gsLst>
        <a:lin ang="5400000" scaled="0"/>
      </a:gradFill>
    </a:bgFillStyleLst>
  </a:fmtScheme>
</a:themeOverride>
</file>

<file path=ppt/theme/themeOverride13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44546A"/>
    </a:dk2>
    <a:lt2>
      <a:srgbClr val="E7E6E6"/>
    </a:lt2>
    <a:accent1>
      <a:srgbClr val="5B9BD5"/>
    </a:accent1>
    <a:accent2>
      <a:srgbClr val="ED7D31"/>
    </a:accent2>
    <a:accent3>
      <a:srgbClr val="A5A5A5"/>
    </a:accent3>
    <a:accent4>
      <a:srgbClr val="FFC000"/>
    </a:accent4>
    <a:accent5>
      <a:srgbClr val="4472C4"/>
    </a:accent5>
    <a:accent6>
      <a:srgbClr val="70AD47"/>
    </a:accent6>
    <a:hlink>
      <a:srgbClr val="0563C1"/>
    </a:hlink>
    <a:folHlink>
      <a:srgbClr val="954F72"/>
    </a:folHlink>
  </a:clrScheme>
  <a:fontScheme name="Office">
    <a:majorFont>
      <a:latin typeface="Calibri Light" panose="020F0302020204030204"/>
      <a:ea typeface=""/>
      <a:cs typeface=""/>
      <a:font script="Jpan" typeface="游ゴシック Light"/>
      <a:font script="Hang" typeface="맑은 고딕"/>
      <a:font script="Hans" typeface="等线 Light"/>
      <a:font script="Hant" typeface="新細明體"/>
      <a:font script="Arab" typeface="Times New Roman"/>
      <a:font script="Hebr" typeface="Times New Roman"/>
      <a:font script="Thai" typeface="Tahoma"/>
      <a:font script="Ethi" typeface="Nyala"/>
      <a:font script="Beng" typeface="Vrinda"/>
      <a:font script="Gujr" typeface="Shruti"/>
      <a:font script="Khmr" typeface="MoolBoran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Times New Roman"/>
      <a:font script="Uigh" typeface="Microsoft Uighur"/>
      <a:font script="Geor" typeface="Sylfaen"/>
    </a:majorFont>
    <a:minorFont>
      <a:latin typeface="Calibri" panose="020F0502020204030204"/>
      <a:ea typeface=""/>
      <a:cs typeface=""/>
      <a:font script="Jpan" typeface="游ゴシック"/>
      <a:font script="Hang" typeface="맑은 고딕"/>
      <a:font script="Hans" typeface="等线"/>
      <a:font script="Hant" typeface="新細明體"/>
      <a:font script="Arab" typeface="Arial"/>
      <a:font script="Hebr" typeface="Arial"/>
      <a:font script="Thai" typeface="Tahoma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  <a:font script="Geor" typeface="Sylfaen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lumMod val="110000"/>
              <a:satMod val="105000"/>
              <a:tint val="67000"/>
            </a:schemeClr>
          </a:gs>
          <a:gs pos="50000">
            <a:schemeClr val="phClr">
              <a:lumMod val="105000"/>
              <a:satMod val="103000"/>
              <a:tint val="73000"/>
            </a:schemeClr>
          </a:gs>
          <a:gs pos="100000">
            <a:schemeClr val="phClr">
              <a:lumMod val="105000"/>
              <a:satMod val="109000"/>
              <a:tint val="81000"/>
            </a:schemeClr>
          </a:gs>
        </a:gsLst>
        <a:lin ang="5400000" scaled="0"/>
      </a:gradFill>
      <a:gradFill rotWithShape="1">
        <a:gsLst>
          <a:gs pos="0">
            <a:schemeClr val="phClr">
              <a:satMod val="103000"/>
              <a:lumMod val="102000"/>
              <a:tint val="94000"/>
            </a:schemeClr>
          </a:gs>
          <a:gs pos="50000">
            <a:schemeClr val="phClr">
              <a:satMod val="110000"/>
              <a:lumMod val="100000"/>
              <a:shade val="100000"/>
            </a:schemeClr>
          </a:gs>
          <a:gs pos="100000">
            <a:schemeClr val="phClr">
              <a:lumMod val="99000"/>
              <a:satMod val="120000"/>
              <a:shade val="78000"/>
            </a:schemeClr>
          </a:gs>
        </a:gsLst>
        <a:lin ang="5400000" scaled="0"/>
      </a:gradFill>
    </a:fillStyleLst>
    <a:lnStyleLst>
      <a:ln w="6350" cap="flat" cmpd="sng" algn="ctr">
        <a:solidFill>
          <a:schemeClr val="phClr"/>
        </a:solidFill>
        <a:prstDash val="solid"/>
        <a:miter lim="800000"/>
      </a:ln>
      <a:ln w="12700" cap="flat" cmpd="sng" algn="ctr">
        <a:solidFill>
          <a:schemeClr val="phClr"/>
        </a:solidFill>
        <a:prstDash val="solid"/>
        <a:miter lim="800000"/>
      </a:ln>
      <a:ln w="19050" cap="flat" cmpd="sng" algn="ctr">
        <a:solidFill>
          <a:schemeClr val="phClr"/>
        </a:solidFill>
        <a:prstDash val="solid"/>
        <a:miter lim="800000"/>
      </a:ln>
    </a:lnStyleLst>
    <a:effectStyleLst>
      <a:effectStyle>
        <a:effectLst/>
      </a:effectStyle>
      <a:effectStyle>
        <a:effectLst/>
      </a:effectStyle>
      <a:effectStyle>
        <a:effectLst>
          <a:outerShdw blurRad="57150" dist="19050" dir="5400000" algn="ctr" rotWithShape="0">
            <a:srgbClr val="000000">
              <a:alpha val="63000"/>
            </a:srgbClr>
          </a:outerShdw>
        </a:effectLst>
      </a:effectStyle>
    </a:effectStyleLst>
    <a:bgFillStyleLst>
      <a:solidFill>
        <a:schemeClr val="phClr"/>
      </a:solidFill>
      <a:solidFill>
        <a:schemeClr val="phClr">
          <a:tint val="95000"/>
          <a:satMod val="170000"/>
        </a:schemeClr>
      </a:solidFill>
      <a:gradFill rotWithShape="1">
        <a:gsLst>
          <a:gs pos="0">
            <a:schemeClr val="phClr">
              <a:tint val="93000"/>
              <a:satMod val="150000"/>
              <a:shade val="98000"/>
              <a:lumMod val="102000"/>
            </a:schemeClr>
          </a:gs>
          <a:gs pos="50000">
            <a:schemeClr val="phClr">
              <a:tint val="98000"/>
              <a:satMod val="130000"/>
              <a:shade val="90000"/>
              <a:lumMod val="103000"/>
            </a:schemeClr>
          </a:gs>
          <a:gs pos="100000">
            <a:schemeClr val="phClr">
              <a:shade val="63000"/>
              <a:satMod val="120000"/>
            </a:schemeClr>
          </a:gs>
        </a:gsLst>
        <a:lin ang="5400000" scaled="0"/>
      </a:gradFill>
    </a:bgFillStyleLst>
  </a:fmtScheme>
</a:themeOverride>
</file>

<file path=ppt/theme/themeOverride14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44546A"/>
    </a:dk2>
    <a:lt2>
      <a:srgbClr val="E7E6E6"/>
    </a:lt2>
    <a:accent1>
      <a:srgbClr val="5B9BD5"/>
    </a:accent1>
    <a:accent2>
      <a:srgbClr val="ED7D31"/>
    </a:accent2>
    <a:accent3>
      <a:srgbClr val="A5A5A5"/>
    </a:accent3>
    <a:accent4>
      <a:srgbClr val="FFC000"/>
    </a:accent4>
    <a:accent5>
      <a:srgbClr val="4472C4"/>
    </a:accent5>
    <a:accent6>
      <a:srgbClr val="70AD47"/>
    </a:accent6>
    <a:hlink>
      <a:srgbClr val="0563C1"/>
    </a:hlink>
    <a:folHlink>
      <a:srgbClr val="954F72"/>
    </a:folHlink>
  </a:clrScheme>
  <a:fontScheme name="Office">
    <a:majorFont>
      <a:latin typeface="Calibri Light" panose="020F0302020204030204"/>
      <a:ea typeface=""/>
      <a:cs typeface=""/>
      <a:font script="Jpan" typeface="游ゴシック Light"/>
      <a:font script="Hang" typeface="맑은 고딕"/>
      <a:font script="Hans" typeface="等线 Light"/>
      <a:font script="Hant" typeface="新細明體"/>
      <a:font script="Arab" typeface="Times New Roman"/>
      <a:font script="Hebr" typeface="Times New Roman"/>
      <a:font script="Thai" typeface="Tahoma"/>
      <a:font script="Ethi" typeface="Nyala"/>
      <a:font script="Beng" typeface="Vrinda"/>
      <a:font script="Gujr" typeface="Shruti"/>
      <a:font script="Khmr" typeface="MoolBoran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Times New Roman"/>
      <a:font script="Uigh" typeface="Microsoft Uighur"/>
      <a:font script="Geor" typeface="Sylfaen"/>
    </a:majorFont>
    <a:minorFont>
      <a:latin typeface="Calibri" panose="020F0502020204030204"/>
      <a:ea typeface=""/>
      <a:cs typeface=""/>
      <a:font script="Jpan" typeface="游ゴシック"/>
      <a:font script="Hang" typeface="맑은 고딕"/>
      <a:font script="Hans" typeface="等线"/>
      <a:font script="Hant" typeface="新細明體"/>
      <a:font script="Arab" typeface="Arial"/>
      <a:font script="Hebr" typeface="Arial"/>
      <a:font script="Thai" typeface="Tahoma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  <a:font script="Geor" typeface="Sylfaen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lumMod val="110000"/>
              <a:satMod val="105000"/>
              <a:tint val="67000"/>
            </a:schemeClr>
          </a:gs>
          <a:gs pos="50000">
            <a:schemeClr val="phClr">
              <a:lumMod val="105000"/>
              <a:satMod val="103000"/>
              <a:tint val="73000"/>
            </a:schemeClr>
          </a:gs>
          <a:gs pos="100000">
            <a:schemeClr val="phClr">
              <a:lumMod val="105000"/>
              <a:satMod val="109000"/>
              <a:tint val="81000"/>
            </a:schemeClr>
          </a:gs>
        </a:gsLst>
        <a:lin ang="5400000" scaled="0"/>
      </a:gradFill>
      <a:gradFill rotWithShape="1">
        <a:gsLst>
          <a:gs pos="0">
            <a:schemeClr val="phClr">
              <a:satMod val="103000"/>
              <a:lumMod val="102000"/>
              <a:tint val="94000"/>
            </a:schemeClr>
          </a:gs>
          <a:gs pos="50000">
            <a:schemeClr val="phClr">
              <a:satMod val="110000"/>
              <a:lumMod val="100000"/>
              <a:shade val="100000"/>
            </a:schemeClr>
          </a:gs>
          <a:gs pos="100000">
            <a:schemeClr val="phClr">
              <a:lumMod val="99000"/>
              <a:satMod val="120000"/>
              <a:shade val="78000"/>
            </a:schemeClr>
          </a:gs>
        </a:gsLst>
        <a:lin ang="5400000" scaled="0"/>
      </a:gradFill>
    </a:fillStyleLst>
    <a:lnStyleLst>
      <a:ln w="6350" cap="flat" cmpd="sng" algn="ctr">
        <a:solidFill>
          <a:schemeClr val="phClr"/>
        </a:solidFill>
        <a:prstDash val="solid"/>
        <a:miter lim="800000"/>
      </a:ln>
      <a:ln w="12700" cap="flat" cmpd="sng" algn="ctr">
        <a:solidFill>
          <a:schemeClr val="phClr"/>
        </a:solidFill>
        <a:prstDash val="solid"/>
        <a:miter lim="800000"/>
      </a:ln>
      <a:ln w="19050" cap="flat" cmpd="sng" algn="ctr">
        <a:solidFill>
          <a:schemeClr val="phClr"/>
        </a:solidFill>
        <a:prstDash val="solid"/>
        <a:miter lim="800000"/>
      </a:ln>
    </a:lnStyleLst>
    <a:effectStyleLst>
      <a:effectStyle>
        <a:effectLst/>
      </a:effectStyle>
      <a:effectStyle>
        <a:effectLst/>
      </a:effectStyle>
      <a:effectStyle>
        <a:effectLst>
          <a:outerShdw blurRad="57150" dist="19050" dir="5400000" algn="ctr" rotWithShape="0">
            <a:srgbClr val="000000">
              <a:alpha val="63000"/>
            </a:srgbClr>
          </a:outerShdw>
        </a:effectLst>
      </a:effectStyle>
    </a:effectStyleLst>
    <a:bgFillStyleLst>
      <a:solidFill>
        <a:schemeClr val="phClr"/>
      </a:solidFill>
      <a:solidFill>
        <a:schemeClr val="phClr">
          <a:tint val="95000"/>
          <a:satMod val="170000"/>
        </a:schemeClr>
      </a:solidFill>
      <a:gradFill rotWithShape="1">
        <a:gsLst>
          <a:gs pos="0">
            <a:schemeClr val="phClr">
              <a:tint val="93000"/>
              <a:satMod val="150000"/>
              <a:shade val="98000"/>
              <a:lumMod val="102000"/>
            </a:schemeClr>
          </a:gs>
          <a:gs pos="50000">
            <a:schemeClr val="phClr">
              <a:tint val="98000"/>
              <a:satMod val="130000"/>
              <a:shade val="90000"/>
              <a:lumMod val="103000"/>
            </a:schemeClr>
          </a:gs>
          <a:gs pos="100000">
            <a:schemeClr val="phClr">
              <a:shade val="63000"/>
              <a:satMod val="120000"/>
            </a:schemeClr>
          </a:gs>
        </a:gsLst>
        <a:lin ang="5400000" scaled="0"/>
      </a:gradFill>
    </a:bgFillStyleLst>
  </a:fmtScheme>
</a:themeOverride>
</file>

<file path=ppt/theme/themeOverride15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44546A"/>
    </a:dk2>
    <a:lt2>
      <a:srgbClr val="E7E6E6"/>
    </a:lt2>
    <a:accent1>
      <a:srgbClr val="5B9BD5"/>
    </a:accent1>
    <a:accent2>
      <a:srgbClr val="ED7D31"/>
    </a:accent2>
    <a:accent3>
      <a:srgbClr val="A5A5A5"/>
    </a:accent3>
    <a:accent4>
      <a:srgbClr val="FFC000"/>
    </a:accent4>
    <a:accent5>
      <a:srgbClr val="4472C4"/>
    </a:accent5>
    <a:accent6>
      <a:srgbClr val="70AD47"/>
    </a:accent6>
    <a:hlink>
      <a:srgbClr val="0563C1"/>
    </a:hlink>
    <a:folHlink>
      <a:srgbClr val="954F72"/>
    </a:folHlink>
  </a:clrScheme>
  <a:fontScheme name="Office">
    <a:majorFont>
      <a:latin typeface="Calibri Light" panose="020F0302020204030204"/>
      <a:ea typeface=""/>
      <a:cs typeface=""/>
      <a:font script="Jpan" typeface="游ゴシック Light"/>
      <a:font script="Hang" typeface="맑은 고딕"/>
      <a:font script="Hans" typeface="等线 Light"/>
      <a:font script="Hant" typeface="新細明體"/>
      <a:font script="Arab" typeface="Times New Roman"/>
      <a:font script="Hebr" typeface="Times New Roman"/>
      <a:font script="Thai" typeface="Tahoma"/>
      <a:font script="Ethi" typeface="Nyala"/>
      <a:font script="Beng" typeface="Vrinda"/>
      <a:font script="Gujr" typeface="Shruti"/>
      <a:font script="Khmr" typeface="MoolBoran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Times New Roman"/>
      <a:font script="Uigh" typeface="Microsoft Uighur"/>
      <a:font script="Geor" typeface="Sylfaen"/>
    </a:majorFont>
    <a:minorFont>
      <a:latin typeface="Calibri" panose="020F0502020204030204"/>
      <a:ea typeface=""/>
      <a:cs typeface=""/>
      <a:font script="Jpan" typeface="游ゴシック"/>
      <a:font script="Hang" typeface="맑은 고딕"/>
      <a:font script="Hans" typeface="等线"/>
      <a:font script="Hant" typeface="新細明體"/>
      <a:font script="Arab" typeface="Arial"/>
      <a:font script="Hebr" typeface="Arial"/>
      <a:font script="Thai" typeface="Tahoma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  <a:font script="Geor" typeface="Sylfaen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lumMod val="110000"/>
              <a:satMod val="105000"/>
              <a:tint val="67000"/>
            </a:schemeClr>
          </a:gs>
          <a:gs pos="50000">
            <a:schemeClr val="phClr">
              <a:lumMod val="105000"/>
              <a:satMod val="103000"/>
              <a:tint val="73000"/>
            </a:schemeClr>
          </a:gs>
          <a:gs pos="100000">
            <a:schemeClr val="phClr">
              <a:lumMod val="105000"/>
              <a:satMod val="109000"/>
              <a:tint val="81000"/>
            </a:schemeClr>
          </a:gs>
        </a:gsLst>
        <a:lin ang="5400000" scaled="0"/>
      </a:gradFill>
      <a:gradFill rotWithShape="1">
        <a:gsLst>
          <a:gs pos="0">
            <a:schemeClr val="phClr">
              <a:satMod val="103000"/>
              <a:lumMod val="102000"/>
              <a:tint val="94000"/>
            </a:schemeClr>
          </a:gs>
          <a:gs pos="50000">
            <a:schemeClr val="phClr">
              <a:satMod val="110000"/>
              <a:lumMod val="100000"/>
              <a:shade val="100000"/>
            </a:schemeClr>
          </a:gs>
          <a:gs pos="100000">
            <a:schemeClr val="phClr">
              <a:lumMod val="99000"/>
              <a:satMod val="120000"/>
              <a:shade val="78000"/>
            </a:schemeClr>
          </a:gs>
        </a:gsLst>
        <a:lin ang="5400000" scaled="0"/>
      </a:gradFill>
    </a:fillStyleLst>
    <a:lnStyleLst>
      <a:ln w="6350" cap="flat" cmpd="sng" algn="ctr">
        <a:solidFill>
          <a:schemeClr val="phClr"/>
        </a:solidFill>
        <a:prstDash val="solid"/>
        <a:miter lim="800000"/>
      </a:ln>
      <a:ln w="12700" cap="flat" cmpd="sng" algn="ctr">
        <a:solidFill>
          <a:schemeClr val="phClr"/>
        </a:solidFill>
        <a:prstDash val="solid"/>
        <a:miter lim="800000"/>
      </a:ln>
      <a:ln w="19050" cap="flat" cmpd="sng" algn="ctr">
        <a:solidFill>
          <a:schemeClr val="phClr"/>
        </a:solidFill>
        <a:prstDash val="solid"/>
        <a:miter lim="800000"/>
      </a:ln>
    </a:lnStyleLst>
    <a:effectStyleLst>
      <a:effectStyle>
        <a:effectLst/>
      </a:effectStyle>
      <a:effectStyle>
        <a:effectLst/>
      </a:effectStyle>
      <a:effectStyle>
        <a:effectLst>
          <a:outerShdw blurRad="57150" dist="19050" dir="5400000" algn="ctr" rotWithShape="0">
            <a:srgbClr val="000000">
              <a:alpha val="63000"/>
            </a:srgbClr>
          </a:outerShdw>
        </a:effectLst>
      </a:effectStyle>
    </a:effectStyleLst>
    <a:bgFillStyleLst>
      <a:solidFill>
        <a:schemeClr val="phClr"/>
      </a:solidFill>
      <a:solidFill>
        <a:schemeClr val="phClr">
          <a:tint val="95000"/>
          <a:satMod val="170000"/>
        </a:schemeClr>
      </a:solidFill>
      <a:gradFill rotWithShape="1">
        <a:gsLst>
          <a:gs pos="0">
            <a:schemeClr val="phClr">
              <a:tint val="93000"/>
              <a:satMod val="150000"/>
              <a:shade val="98000"/>
              <a:lumMod val="102000"/>
            </a:schemeClr>
          </a:gs>
          <a:gs pos="50000">
            <a:schemeClr val="phClr">
              <a:tint val="98000"/>
              <a:satMod val="130000"/>
              <a:shade val="90000"/>
              <a:lumMod val="103000"/>
            </a:schemeClr>
          </a:gs>
          <a:gs pos="100000">
            <a:schemeClr val="phClr">
              <a:shade val="63000"/>
              <a:satMod val="120000"/>
            </a:schemeClr>
          </a:gs>
        </a:gsLst>
        <a:lin ang="5400000" scaled="0"/>
      </a:gradFill>
    </a:bgFillStyleLst>
  </a:fmtScheme>
</a:themeOverride>
</file>

<file path=ppt/theme/themeOverride16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44546A"/>
    </a:dk2>
    <a:lt2>
      <a:srgbClr val="E7E6E6"/>
    </a:lt2>
    <a:accent1>
      <a:srgbClr val="5B9BD5"/>
    </a:accent1>
    <a:accent2>
      <a:srgbClr val="ED7D31"/>
    </a:accent2>
    <a:accent3>
      <a:srgbClr val="A5A5A5"/>
    </a:accent3>
    <a:accent4>
      <a:srgbClr val="FFC000"/>
    </a:accent4>
    <a:accent5>
      <a:srgbClr val="4472C4"/>
    </a:accent5>
    <a:accent6>
      <a:srgbClr val="70AD47"/>
    </a:accent6>
    <a:hlink>
      <a:srgbClr val="0563C1"/>
    </a:hlink>
    <a:folHlink>
      <a:srgbClr val="954F72"/>
    </a:folHlink>
  </a:clrScheme>
  <a:fontScheme name="Office">
    <a:majorFont>
      <a:latin typeface="Calibri Light" panose="020F0302020204030204"/>
      <a:ea typeface=""/>
      <a:cs typeface=""/>
      <a:font script="Jpan" typeface="游ゴシック Light"/>
      <a:font script="Hang" typeface="맑은 고딕"/>
      <a:font script="Hans" typeface="等线 Light"/>
      <a:font script="Hant" typeface="新細明體"/>
      <a:font script="Arab" typeface="Times New Roman"/>
      <a:font script="Hebr" typeface="Times New Roman"/>
      <a:font script="Thai" typeface="Tahoma"/>
      <a:font script="Ethi" typeface="Nyala"/>
      <a:font script="Beng" typeface="Vrinda"/>
      <a:font script="Gujr" typeface="Shruti"/>
      <a:font script="Khmr" typeface="MoolBoran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Times New Roman"/>
      <a:font script="Uigh" typeface="Microsoft Uighur"/>
      <a:font script="Geor" typeface="Sylfaen"/>
    </a:majorFont>
    <a:minorFont>
      <a:latin typeface="Calibri" panose="020F0502020204030204"/>
      <a:ea typeface=""/>
      <a:cs typeface=""/>
      <a:font script="Jpan" typeface="游ゴシック"/>
      <a:font script="Hang" typeface="맑은 고딕"/>
      <a:font script="Hans" typeface="等线"/>
      <a:font script="Hant" typeface="新細明體"/>
      <a:font script="Arab" typeface="Arial"/>
      <a:font script="Hebr" typeface="Arial"/>
      <a:font script="Thai" typeface="Tahoma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  <a:font script="Geor" typeface="Sylfaen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lumMod val="110000"/>
              <a:satMod val="105000"/>
              <a:tint val="67000"/>
            </a:schemeClr>
          </a:gs>
          <a:gs pos="50000">
            <a:schemeClr val="phClr">
              <a:lumMod val="105000"/>
              <a:satMod val="103000"/>
              <a:tint val="73000"/>
            </a:schemeClr>
          </a:gs>
          <a:gs pos="100000">
            <a:schemeClr val="phClr">
              <a:lumMod val="105000"/>
              <a:satMod val="109000"/>
              <a:tint val="81000"/>
            </a:schemeClr>
          </a:gs>
        </a:gsLst>
        <a:lin ang="5400000" scaled="0"/>
      </a:gradFill>
      <a:gradFill rotWithShape="1">
        <a:gsLst>
          <a:gs pos="0">
            <a:schemeClr val="phClr">
              <a:satMod val="103000"/>
              <a:lumMod val="102000"/>
              <a:tint val="94000"/>
            </a:schemeClr>
          </a:gs>
          <a:gs pos="50000">
            <a:schemeClr val="phClr">
              <a:satMod val="110000"/>
              <a:lumMod val="100000"/>
              <a:shade val="100000"/>
            </a:schemeClr>
          </a:gs>
          <a:gs pos="100000">
            <a:schemeClr val="phClr">
              <a:lumMod val="99000"/>
              <a:satMod val="120000"/>
              <a:shade val="78000"/>
            </a:schemeClr>
          </a:gs>
        </a:gsLst>
        <a:lin ang="5400000" scaled="0"/>
      </a:gradFill>
    </a:fillStyleLst>
    <a:lnStyleLst>
      <a:ln w="6350" cap="flat" cmpd="sng" algn="ctr">
        <a:solidFill>
          <a:schemeClr val="phClr"/>
        </a:solidFill>
        <a:prstDash val="solid"/>
        <a:miter lim="800000"/>
      </a:ln>
      <a:ln w="12700" cap="flat" cmpd="sng" algn="ctr">
        <a:solidFill>
          <a:schemeClr val="phClr"/>
        </a:solidFill>
        <a:prstDash val="solid"/>
        <a:miter lim="800000"/>
      </a:ln>
      <a:ln w="19050" cap="flat" cmpd="sng" algn="ctr">
        <a:solidFill>
          <a:schemeClr val="phClr"/>
        </a:solidFill>
        <a:prstDash val="solid"/>
        <a:miter lim="800000"/>
      </a:ln>
    </a:lnStyleLst>
    <a:effectStyleLst>
      <a:effectStyle>
        <a:effectLst/>
      </a:effectStyle>
      <a:effectStyle>
        <a:effectLst/>
      </a:effectStyle>
      <a:effectStyle>
        <a:effectLst>
          <a:outerShdw blurRad="57150" dist="19050" dir="5400000" algn="ctr" rotWithShape="0">
            <a:srgbClr val="000000">
              <a:alpha val="63000"/>
            </a:srgbClr>
          </a:outerShdw>
        </a:effectLst>
      </a:effectStyle>
    </a:effectStyleLst>
    <a:bgFillStyleLst>
      <a:solidFill>
        <a:schemeClr val="phClr"/>
      </a:solidFill>
      <a:solidFill>
        <a:schemeClr val="phClr">
          <a:tint val="95000"/>
          <a:satMod val="170000"/>
        </a:schemeClr>
      </a:solidFill>
      <a:gradFill rotWithShape="1">
        <a:gsLst>
          <a:gs pos="0">
            <a:schemeClr val="phClr">
              <a:tint val="93000"/>
              <a:satMod val="150000"/>
              <a:shade val="98000"/>
              <a:lumMod val="102000"/>
            </a:schemeClr>
          </a:gs>
          <a:gs pos="50000">
            <a:schemeClr val="phClr">
              <a:tint val="98000"/>
              <a:satMod val="130000"/>
              <a:shade val="90000"/>
              <a:lumMod val="103000"/>
            </a:schemeClr>
          </a:gs>
          <a:gs pos="100000">
            <a:schemeClr val="phClr">
              <a:shade val="63000"/>
              <a:satMod val="120000"/>
            </a:schemeClr>
          </a:gs>
        </a:gsLst>
        <a:lin ang="5400000" scaled="0"/>
      </a:gradFill>
    </a:bgFillStyleLst>
  </a:fmtScheme>
</a:themeOverride>
</file>

<file path=ppt/theme/themeOverride2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44546A"/>
    </a:dk2>
    <a:lt2>
      <a:srgbClr val="E7E6E6"/>
    </a:lt2>
    <a:accent1>
      <a:srgbClr val="5B9BD5"/>
    </a:accent1>
    <a:accent2>
      <a:srgbClr val="ED7D31"/>
    </a:accent2>
    <a:accent3>
      <a:srgbClr val="A5A5A5"/>
    </a:accent3>
    <a:accent4>
      <a:srgbClr val="FFC000"/>
    </a:accent4>
    <a:accent5>
      <a:srgbClr val="4472C4"/>
    </a:accent5>
    <a:accent6>
      <a:srgbClr val="70AD47"/>
    </a:accent6>
    <a:hlink>
      <a:srgbClr val="0563C1"/>
    </a:hlink>
    <a:folHlink>
      <a:srgbClr val="954F72"/>
    </a:folHlink>
  </a:clrScheme>
  <a:fontScheme name="Office">
    <a:majorFont>
      <a:latin typeface="Calibri Light" panose="020F0302020204030204"/>
      <a:ea typeface=""/>
      <a:cs typeface=""/>
      <a:font script="Jpan" typeface="游ゴシック Light"/>
      <a:font script="Hang" typeface="맑은 고딕"/>
      <a:font script="Hans" typeface="等线 Light"/>
      <a:font script="Hant" typeface="新細明體"/>
      <a:font script="Arab" typeface="Times New Roman"/>
      <a:font script="Hebr" typeface="Times New Roman"/>
      <a:font script="Thai" typeface="Tahoma"/>
      <a:font script="Ethi" typeface="Nyala"/>
      <a:font script="Beng" typeface="Vrinda"/>
      <a:font script="Gujr" typeface="Shruti"/>
      <a:font script="Khmr" typeface="MoolBoran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Times New Roman"/>
      <a:font script="Uigh" typeface="Microsoft Uighur"/>
      <a:font script="Geor" typeface="Sylfaen"/>
    </a:majorFont>
    <a:minorFont>
      <a:latin typeface="Calibri" panose="020F0502020204030204"/>
      <a:ea typeface=""/>
      <a:cs typeface=""/>
      <a:font script="Jpan" typeface="游ゴシック"/>
      <a:font script="Hang" typeface="맑은 고딕"/>
      <a:font script="Hans" typeface="等线"/>
      <a:font script="Hant" typeface="新細明體"/>
      <a:font script="Arab" typeface="Arial"/>
      <a:font script="Hebr" typeface="Arial"/>
      <a:font script="Thai" typeface="Tahoma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  <a:font script="Geor" typeface="Sylfaen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lumMod val="110000"/>
              <a:satMod val="105000"/>
              <a:tint val="67000"/>
            </a:schemeClr>
          </a:gs>
          <a:gs pos="50000">
            <a:schemeClr val="phClr">
              <a:lumMod val="105000"/>
              <a:satMod val="103000"/>
              <a:tint val="73000"/>
            </a:schemeClr>
          </a:gs>
          <a:gs pos="100000">
            <a:schemeClr val="phClr">
              <a:lumMod val="105000"/>
              <a:satMod val="109000"/>
              <a:tint val="81000"/>
            </a:schemeClr>
          </a:gs>
        </a:gsLst>
        <a:lin ang="5400000" scaled="0"/>
      </a:gradFill>
      <a:gradFill rotWithShape="1">
        <a:gsLst>
          <a:gs pos="0">
            <a:schemeClr val="phClr">
              <a:satMod val="103000"/>
              <a:lumMod val="102000"/>
              <a:tint val="94000"/>
            </a:schemeClr>
          </a:gs>
          <a:gs pos="50000">
            <a:schemeClr val="phClr">
              <a:satMod val="110000"/>
              <a:lumMod val="100000"/>
              <a:shade val="100000"/>
            </a:schemeClr>
          </a:gs>
          <a:gs pos="100000">
            <a:schemeClr val="phClr">
              <a:lumMod val="99000"/>
              <a:satMod val="120000"/>
              <a:shade val="78000"/>
            </a:schemeClr>
          </a:gs>
        </a:gsLst>
        <a:lin ang="5400000" scaled="0"/>
      </a:gradFill>
    </a:fillStyleLst>
    <a:lnStyleLst>
      <a:ln w="6350" cap="flat" cmpd="sng" algn="ctr">
        <a:solidFill>
          <a:schemeClr val="phClr"/>
        </a:solidFill>
        <a:prstDash val="solid"/>
        <a:miter lim="800000"/>
      </a:ln>
      <a:ln w="12700" cap="flat" cmpd="sng" algn="ctr">
        <a:solidFill>
          <a:schemeClr val="phClr"/>
        </a:solidFill>
        <a:prstDash val="solid"/>
        <a:miter lim="800000"/>
      </a:ln>
      <a:ln w="19050" cap="flat" cmpd="sng" algn="ctr">
        <a:solidFill>
          <a:schemeClr val="phClr"/>
        </a:solidFill>
        <a:prstDash val="solid"/>
        <a:miter lim="800000"/>
      </a:ln>
    </a:lnStyleLst>
    <a:effectStyleLst>
      <a:effectStyle>
        <a:effectLst/>
      </a:effectStyle>
      <a:effectStyle>
        <a:effectLst/>
      </a:effectStyle>
      <a:effectStyle>
        <a:effectLst>
          <a:outerShdw blurRad="57150" dist="19050" dir="5400000" algn="ctr" rotWithShape="0">
            <a:srgbClr val="000000">
              <a:alpha val="63000"/>
            </a:srgbClr>
          </a:outerShdw>
        </a:effectLst>
      </a:effectStyle>
    </a:effectStyleLst>
    <a:bgFillStyleLst>
      <a:solidFill>
        <a:schemeClr val="phClr"/>
      </a:solidFill>
      <a:solidFill>
        <a:schemeClr val="phClr">
          <a:tint val="95000"/>
          <a:satMod val="170000"/>
        </a:schemeClr>
      </a:solidFill>
      <a:gradFill rotWithShape="1">
        <a:gsLst>
          <a:gs pos="0">
            <a:schemeClr val="phClr">
              <a:tint val="93000"/>
              <a:satMod val="150000"/>
              <a:shade val="98000"/>
              <a:lumMod val="102000"/>
            </a:schemeClr>
          </a:gs>
          <a:gs pos="50000">
            <a:schemeClr val="phClr">
              <a:tint val="98000"/>
              <a:satMod val="130000"/>
              <a:shade val="90000"/>
              <a:lumMod val="103000"/>
            </a:schemeClr>
          </a:gs>
          <a:gs pos="100000">
            <a:schemeClr val="phClr">
              <a:shade val="63000"/>
              <a:satMod val="120000"/>
            </a:schemeClr>
          </a:gs>
        </a:gsLst>
        <a:lin ang="5400000" scaled="0"/>
      </a:gradFill>
    </a:bgFillStyleLst>
  </a:fmtScheme>
</a:themeOverride>
</file>

<file path=ppt/theme/themeOverride3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44546A"/>
    </a:dk2>
    <a:lt2>
      <a:srgbClr val="E7E6E6"/>
    </a:lt2>
    <a:accent1>
      <a:srgbClr val="5B9BD5"/>
    </a:accent1>
    <a:accent2>
      <a:srgbClr val="ED7D31"/>
    </a:accent2>
    <a:accent3>
      <a:srgbClr val="A5A5A5"/>
    </a:accent3>
    <a:accent4>
      <a:srgbClr val="FFC000"/>
    </a:accent4>
    <a:accent5>
      <a:srgbClr val="4472C4"/>
    </a:accent5>
    <a:accent6>
      <a:srgbClr val="70AD47"/>
    </a:accent6>
    <a:hlink>
      <a:srgbClr val="0563C1"/>
    </a:hlink>
    <a:folHlink>
      <a:srgbClr val="954F72"/>
    </a:folHlink>
  </a:clrScheme>
  <a:fontScheme name="Office">
    <a:majorFont>
      <a:latin typeface="Calibri Light" panose="020F0302020204030204"/>
      <a:ea typeface=""/>
      <a:cs typeface=""/>
      <a:font script="Jpan" typeface="游ゴシック Light"/>
      <a:font script="Hang" typeface="맑은 고딕"/>
      <a:font script="Hans" typeface="等线 Light"/>
      <a:font script="Hant" typeface="新細明體"/>
      <a:font script="Arab" typeface="Times New Roman"/>
      <a:font script="Hebr" typeface="Times New Roman"/>
      <a:font script="Thai" typeface="Tahoma"/>
      <a:font script="Ethi" typeface="Nyala"/>
      <a:font script="Beng" typeface="Vrinda"/>
      <a:font script="Gujr" typeface="Shruti"/>
      <a:font script="Khmr" typeface="MoolBoran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Times New Roman"/>
      <a:font script="Uigh" typeface="Microsoft Uighur"/>
      <a:font script="Geor" typeface="Sylfaen"/>
    </a:majorFont>
    <a:minorFont>
      <a:latin typeface="Calibri" panose="020F0502020204030204"/>
      <a:ea typeface=""/>
      <a:cs typeface=""/>
      <a:font script="Jpan" typeface="游ゴシック"/>
      <a:font script="Hang" typeface="맑은 고딕"/>
      <a:font script="Hans" typeface="等线"/>
      <a:font script="Hant" typeface="新細明體"/>
      <a:font script="Arab" typeface="Arial"/>
      <a:font script="Hebr" typeface="Arial"/>
      <a:font script="Thai" typeface="Tahoma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  <a:font script="Geor" typeface="Sylfaen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lumMod val="110000"/>
              <a:satMod val="105000"/>
              <a:tint val="67000"/>
            </a:schemeClr>
          </a:gs>
          <a:gs pos="50000">
            <a:schemeClr val="phClr">
              <a:lumMod val="105000"/>
              <a:satMod val="103000"/>
              <a:tint val="73000"/>
            </a:schemeClr>
          </a:gs>
          <a:gs pos="100000">
            <a:schemeClr val="phClr">
              <a:lumMod val="105000"/>
              <a:satMod val="109000"/>
              <a:tint val="81000"/>
            </a:schemeClr>
          </a:gs>
        </a:gsLst>
        <a:lin ang="5400000" scaled="0"/>
      </a:gradFill>
      <a:gradFill rotWithShape="1">
        <a:gsLst>
          <a:gs pos="0">
            <a:schemeClr val="phClr">
              <a:satMod val="103000"/>
              <a:lumMod val="102000"/>
              <a:tint val="94000"/>
            </a:schemeClr>
          </a:gs>
          <a:gs pos="50000">
            <a:schemeClr val="phClr">
              <a:satMod val="110000"/>
              <a:lumMod val="100000"/>
              <a:shade val="100000"/>
            </a:schemeClr>
          </a:gs>
          <a:gs pos="100000">
            <a:schemeClr val="phClr">
              <a:lumMod val="99000"/>
              <a:satMod val="120000"/>
              <a:shade val="78000"/>
            </a:schemeClr>
          </a:gs>
        </a:gsLst>
        <a:lin ang="5400000" scaled="0"/>
      </a:gradFill>
    </a:fillStyleLst>
    <a:lnStyleLst>
      <a:ln w="6350" cap="flat" cmpd="sng" algn="ctr">
        <a:solidFill>
          <a:schemeClr val="phClr"/>
        </a:solidFill>
        <a:prstDash val="solid"/>
        <a:miter lim="800000"/>
      </a:ln>
      <a:ln w="12700" cap="flat" cmpd="sng" algn="ctr">
        <a:solidFill>
          <a:schemeClr val="phClr"/>
        </a:solidFill>
        <a:prstDash val="solid"/>
        <a:miter lim="800000"/>
      </a:ln>
      <a:ln w="19050" cap="flat" cmpd="sng" algn="ctr">
        <a:solidFill>
          <a:schemeClr val="phClr"/>
        </a:solidFill>
        <a:prstDash val="solid"/>
        <a:miter lim="800000"/>
      </a:ln>
    </a:lnStyleLst>
    <a:effectStyleLst>
      <a:effectStyle>
        <a:effectLst/>
      </a:effectStyle>
      <a:effectStyle>
        <a:effectLst/>
      </a:effectStyle>
      <a:effectStyle>
        <a:effectLst>
          <a:outerShdw blurRad="57150" dist="19050" dir="5400000" algn="ctr" rotWithShape="0">
            <a:srgbClr val="000000">
              <a:alpha val="63000"/>
            </a:srgbClr>
          </a:outerShdw>
        </a:effectLst>
      </a:effectStyle>
    </a:effectStyleLst>
    <a:bgFillStyleLst>
      <a:solidFill>
        <a:schemeClr val="phClr"/>
      </a:solidFill>
      <a:solidFill>
        <a:schemeClr val="phClr">
          <a:tint val="95000"/>
          <a:satMod val="170000"/>
        </a:schemeClr>
      </a:solidFill>
      <a:gradFill rotWithShape="1">
        <a:gsLst>
          <a:gs pos="0">
            <a:schemeClr val="phClr">
              <a:tint val="93000"/>
              <a:satMod val="150000"/>
              <a:shade val="98000"/>
              <a:lumMod val="102000"/>
            </a:schemeClr>
          </a:gs>
          <a:gs pos="50000">
            <a:schemeClr val="phClr">
              <a:tint val="98000"/>
              <a:satMod val="130000"/>
              <a:shade val="90000"/>
              <a:lumMod val="103000"/>
            </a:schemeClr>
          </a:gs>
          <a:gs pos="100000">
            <a:schemeClr val="phClr">
              <a:shade val="63000"/>
              <a:satMod val="120000"/>
            </a:schemeClr>
          </a:gs>
        </a:gsLst>
        <a:lin ang="5400000" scaled="0"/>
      </a:gradFill>
    </a:bgFillStyleLst>
  </a:fmtScheme>
</a:themeOverride>
</file>

<file path=ppt/theme/themeOverride4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44546A"/>
    </a:dk2>
    <a:lt2>
      <a:srgbClr val="E7E6E6"/>
    </a:lt2>
    <a:accent1>
      <a:srgbClr val="5B9BD5"/>
    </a:accent1>
    <a:accent2>
      <a:srgbClr val="ED7D31"/>
    </a:accent2>
    <a:accent3>
      <a:srgbClr val="A5A5A5"/>
    </a:accent3>
    <a:accent4>
      <a:srgbClr val="FFC000"/>
    </a:accent4>
    <a:accent5>
      <a:srgbClr val="4472C4"/>
    </a:accent5>
    <a:accent6>
      <a:srgbClr val="70AD47"/>
    </a:accent6>
    <a:hlink>
      <a:srgbClr val="0563C1"/>
    </a:hlink>
    <a:folHlink>
      <a:srgbClr val="954F72"/>
    </a:folHlink>
  </a:clrScheme>
  <a:fontScheme name="Office">
    <a:majorFont>
      <a:latin typeface="Calibri Light" panose="020F0302020204030204"/>
      <a:ea typeface=""/>
      <a:cs typeface=""/>
      <a:font script="Jpan" typeface="游ゴシック Light"/>
      <a:font script="Hang" typeface="맑은 고딕"/>
      <a:font script="Hans" typeface="等线 Light"/>
      <a:font script="Hant" typeface="新細明體"/>
      <a:font script="Arab" typeface="Times New Roman"/>
      <a:font script="Hebr" typeface="Times New Roman"/>
      <a:font script="Thai" typeface="Tahoma"/>
      <a:font script="Ethi" typeface="Nyala"/>
      <a:font script="Beng" typeface="Vrinda"/>
      <a:font script="Gujr" typeface="Shruti"/>
      <a:font script="Khmr" typeface="MoolBoran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Times New Roman"/>
      <a:font script="Uigh" typeface="Microsoft Uighur"/>
      <a:font script="Geor" typeface="Sylfaen"/>
    </a:majorFont>
    <a:minorFont>
      <a:latin typeface="Calibri" panose="020F0502020204030204"/>
      <a:ea typeface=""/>
      <a:cs typeface=""/>
      <a:font script="Jpan" typeface="游ゴシック"/>
      <a:font script="Hang" typeface="맑은 고딕"/>
      <a:font script="Hans" typeface="等线"/>
      <a:font script="Hant" typeface="新細明體"/>
      <a:font script="Arab" typeface="Arial"/>
      <a:font script="Hebr" typeface="Arial"/>
      <a:font script="Thai" typeface="Tahoma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  <a:font script="Geor" typeface="Sylfaen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lumMod val="110000"/>
              <a:satMod val="105000"/>
              <a:tint val="67000"/>
            </a:schemeClr>
          </a:gs>
          <a:gs pos="50000">
            <a:schemeClr val="phClr">
              <a:lumMod val="105000"/>
              <a:satMod val="103000"/>
              <a:tint val="73000"/>
            </a:schemeClr>
          </a:gs>
          <a:gs pos="100000">
            <a:schemeClr val="phClr">
              <a:lumMod val="105000"/>
              <a:satMod val="109000"/>
              <a:tint val="81000"/>
            </a:schemeClr>
          </a:gs>
        </a:gsLst>
        <a:lin ang="5400000" scaled="0"/>
      </a:gradFill>
      <a:gradFill rotWithShape="1">
        <a:gsLst>
          <a:gs pos="0">
            <a:schemeClr val="phClr">
              <a:satMod val="103000"/>
              <a:lumMod val="102000"/>
              <a:tint val="94000"/>
            </a:schemeClr>
          </a:gs>
          <a:gs pos="50000">
            <a:schemeClr val="phClr">
              <a:satMod val="110000"/>
              <a:lumMod val="100000"/>
              <a:shade val="100000"/>
            </a:schemeClr>
          </a:gs>
          <a:gs pos="100000">
            <a:schemeClr val="phClr">
              <a:lumMod val="99000"/>
              <a:satMod val="120000"/>
              <a:shade val="78000"/>
            </a:schemeClr>
          </a:gs>
        </a:gsLst>
        <a:lin ang="5400000" scaled="0"/>
      </a:gradFill>
    </a:fillStyleLst>
    <a:lnStyleLst>
      <a:ln w="6350" cap="flat" cmpd="sng" algn="ctr">
        <a:solidFill>
          <a:schemeClr val="phClr"/>
        </a:solidFill>
        <a:prstDash val="solid"/>
        <a:miter lim="800000"/>
      </a:ln>
      <a:ln w="12700" cap="flat" cmpd="sng" algn="ctr">
        <a:solidFill>
          <a:schemeClr val="phClr"/>
        </a:solidFill>
        <a:prstDash val="solid"/>
        <a:miter lim="800000"/>
      </a:ln>
      <a:ln w="19050" cap="flat" cmpd="sng" algn="ctr">
        <a:solidFill>
          <a:schemeClr val="phClr"/>
        </a:solidFill>
        <a:prstDash val="solid"/>
        <a:miter lim="800000"/>
      </a:ln>
    </a:lnStyleLst>
    <a:effectStyleLst>
      <a:effectStyle>
        <a:effectLst/>
      </a:effectStyle>
      <a:effectStyle>
        <a:effectLst/>
      </a:effectStyle>
      <a:effectStyle>
        <a:effectLst>
          <a:outerShdw blurRad="57150" dist="19050" dir="5400000" algn="ctr" rotWithShape="0">
            <a:srgbClr val="000000">
              <a:alpha val="63000"/>
            </a:srgbClr>
          </a:outerShdw>
        </a:effectLst>
      </a:effectStyle>
    </a:effectStyleLst>
    <a:bgFillStyleLst>
      <a:solidFill>
        <a:schemeClr val="phClr"/>
      </a:solidFill>
      <a:solidFill>
        <a:schemeClr val="phClr">
          <a:tint val="95000"/>
          <a:satMod val="170000"/>
        </a:schemeClr>
      </a:solidFill>
      <a:gradFill rotWithShape="1">
        <a:gsLst>
          <a:gs pos="0">
            <a:schemeClr val="phClr">
              <a:tint val="93000"/>
              <a:satMod val="150000"/>
              <a:shade val="98000"/>
              <a:lumMod val="102000"/>
            </a:schemeClr>
          </a:gs>
          <a:gs pos="50000">
            <a:schemeClr val="phClr">
              <a:tint val="98000"/>
              <a:satMod val="130000"/>
              <a:shade val="90000"/>
              <a:lumMod val="103000"/>
            </a:schemeClr>
          </a:gs>
          <a:gs pos="100000">
            <a:schemeClr val="phClr">
              <a:shade val="63000"/>
              <a:satMod val="120000"/>
            </a:schemeClr>
          </a:gs>
        </a:gsLst>
        <a:lin ang="5400000" scaled="0"/>
      </a:gradFill>
    </a:bgFillStyleLst>
  </a:fmtScheme>
</a:themeOverride>
</file>

<file path=ppt/theme/themeOverride5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44546A"/>
    </a:dk2>
    <a:lt2>
      <a:srgbClr val="E7E6E6"/>
    </a:lt2>
    <a:accent1>
      <a:srgbClr val="5B9BD5"/>
    </a:accent1>
    <a:accent2>
      <a:srgbClr val="ED7D31"/>
    </a:accent2>
    <a:accent3>
      <a:srgbClr val="A5A5A5"/>
    </a:accent3>
    <a:accent4>
      <a:srgbClr val="FFC000"/>
    </a:accent4>
    <a:accent5>
      <a:srgbClr val="4472C4"/>
    </a:accent5>
    <a:accent6>
      <a:srgbClr val="70AD47"/>
    </a:accent6>
    <a:hlink>
      <a:srgbClr val="0563C1"/>
    </a:hlink>
    <a:folHlink>
      <a:srgbClr val="954F72"/>
    </a:folHlink>
  </a:clrScheme>
  <a:fontScheme name="Office">
    <a:majorFont>
      <a:latin typeface="Calibri Light" panose="020F0302020204030204"/>
      <a:ea typeface=""/>
      <a:cs typeface=""/>
      <a:font script="Jpan" typeface="游ゴシック Light"/>
      <a:font script="Hang" typeface="맑은 고딕"/>
      <a:font script="Hans" typeface="等线 Light"/>
      <a:font script="Hant" typeface="新細明體"/>
      <a:font script="Arab" typeface="Times New Roman"/>
      <a:font script="Hebr" typeface="Times New Roman"/>
      <a:font script="Thai" typeface="Tahoma"/>
      <a:font script="Ethi" typeface="Nyala"/>
      <a:font script="Beng" typeface="Vrinda"/>
      <a:font script="Gujr" typeface="Shruti"/>
      <a:font script="Khmr" typeface="MoolBoran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Times New Roman"/>
      <a:font script="Uigh" typeface="Microsoft Uighur"/>
      <a:font script="Geor" typeface="Sylfaen"/>
    </a:majorFont>
    <a:minorFont>
      <a:latin typeface="Calibri" panose="020F0502020204030204"/>
      <a:ea typeface=""/>
      <a:cs typeface=""/>
      <a:font script="Jpan" typeface="游ゴシック"/>
      <a:font script="Hang" typeface="맑은 고딕"/>
      <a:font script="Hans" typeface="等线"/>
      <a:font script="Hant" typeface="新細明體"/>
      <a:font script="Arab" typeface="Arial"/>
      <a:font script="Hebr" typeface="Arial"/>
      <a:font script="Thai" typeface="Tahoma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  <a:font script="Geor" typeface="Sylfaen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lumMod val="110000"/>
              <a:satMod val="105000"/>
              <a:tint val="67000"/>
            </a:schemeClr>
          </a:gs>
          <a:gs pos="50000">
            <a:schemeClr val="phClr">
              <a:lumMod val="105000"/>
              <a:satMod val="103000"/>
              <a:tint val="73000"/>
            </a:schemeClr>
          </a:gs>
          <a:gs pos="100000">
            <a:schemeClr val="phClr">
              <a:lumMod val="105000"/>
              <a:satMod val="109000"/>
              <a:tint val="81000"/>
            </a:schemeClr>
          </a:gs>
        </a:gsLst>
        <a:lin ang="5400000" scaled="0"/>
      </a:gradFill>
      <a:gradFill rotWithShape="1">
        <a:gsLst>
          <a:gs pos="0">
            <a:schemeClr val="phClr">
              <a:satMod val="103000"/>
              <a:lumMod val="102000"/>
              <a:tint val="94000"/>
            </a:schemeClr>
          </a:gs>
          <a:gs pos="50000">
            <a:schemeClr val="phClr">
              <a:satMod val="110000"/>
              <a:lumMod val="100000"/>
              <a:shade val="100000"/>
            </a:schemeClr>
          </a:gs>
          <a:gs pos="100000">
            <a:schemeClr val="phClr">
              <a:lumMod val="99000"/>
              <a:satMod val="120000"/>
              <a:shade val="78000"/>
            </a:schemeClr>
          </a:gs>
        </a:gsLst>
        <a:lin ang="5400000" scaled="0"/>
      </a:gradFill>
    </a:fillStyleLst>
    <a:lnStyleLst>
      <a:ln w="6350" cap="flat" cmpd="sng" algn="ctr">
        <a:solidFill>
          <a:schemeClr val="phClr"/>
        </a:solidFill>
        <a:prstDash val="solid"/>
        <a:miter lim="800000"/>
      </a:ln>
      <a:ln w="12700" cap="flat" cmpd="sng" algn="ctr">
        <a:solidFill>
          <a:schemeClr val="phClr"/>
        </a:solidFill>
        <a:prstDash val="solid"/>
        <a:miter lim="800000"/>
      </a:ln>
      <a:ln w="19050" cap="flat" cmpd="sng" algn="ctr">
        <a:solidFill>
          <a:schemeClr val="phClr"/>
        </a:solidFill>
        <a:prstDash val="solid"/>
        <a:miter lim="800000"/>
      </a:ln>
    </a:lnStyleLst>
    <a:effectStyleLst>
      <a:effectStyle>
        <a:effectLst/>
      </a:effectStyle>
      <a:effectStyle>
        <a:effectLst/>
      </a:effectStyle>
      <a:effectStyle>
        <a:effectLst>
          <a:outerShdw blurRad="57150" dist="19050" dir="5400000" algn="ctr" rotWithShape="0">
            <a:srgbClr val="000000">
              <a:alpha val="63000"/>
            </a:srgbClr>
          </a:outerShdw>
        </a:effectLst>
      </a:effectStyle>
    </a:effectStyleLst>
    <a:bgFillStyleLst>
      <a:solidFill>
        <a:schemeClr val="phClr"/>
      </a:solidFill>
      <a:solidFill>
        <a:schemeClr val="phClr">
          <a:tint val="95000"/>
          <a:satMod val="170000"/>
        </a:schemeClr>
      </a:solidFill>
      <a:gradFill rotWithShape="1">
        <a:gsLst>
          <a:gs pos="0">
            <a:schemeClr val="phClr">
              <a:tint val="93000"/>
              <a:satMod val="150000"/>
              <a:shade val="98000"/>
              <a:lumMod val="102000"/>
            </a:schemeClr>
          </a:gs>
          <a:gs pos="50000">
            <a:schemeClr val="phClr">
              <a:tint val="98000"/>
              <a:satMod val="130000"/>
              <a:shade val="90000"/>
              <a:lumMod val="103000"/>
            </a:schemeClr>
          </a:gs>
          <a:gs pos="100000">
            <a:schemeClr val="phClr">
              <a:shade val="63000"/>
              <a:satMod val="120000"/>
            </a:schemeClr>
          </a:gs>
        </a:gsLst>
        <a:lin ang="5400000" scaled="0"/>
      </a:gradFill>
    </a:bgFillStyleLst>
  </a:fmtScheme>
</a:themeOverride>
</file>

<file path=ppt/theme/themeOverride6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44546A"/>
    </a:dk2>
    <a:lt2>
      <a:srgbClr val="E7E6E6"/>
    </a:lt2>
    <a:accent1>
      <a:srgbClr val="5B9BD5"/>
    </a:accent1>
    <a:accent2>
      <a:srgbClr val="ED7D31"/>
    </a:accent2>
    <a:accent3>
      <a:srgbClr val="A5A5A5"/>
    </a:accent3>
    <a:accent4>
      <a:srgbClr val="FFC000"/>
    </a:accent4>
    <a:accent5>
      <a:srgbClr val="4472C4"/>
    </a:accent5>
    <a:accent6>
      <a:srgbClr val="70AD47"/>
    </a:accent6>
    <a:hlink>
      <a:srgbClr val="0563C1"/>
    </a:hlink>
    <a:folHlink>
      <a:srgbClr val="954F72"/>
    </a:folHlink>
  </a:clrScheme>
  <a:fontScheme name="Office">
    <a:majorFont>
      <a:latin typeface="Calibri Light" panose="020F0302020204030204"/>
      <a:ea typeface=""/>
      <a:cs typeface=""/>
      <a:font script="Jpan" typeface="游ゴシック Light"/>
      <a:font script="Hang" typeface="맑은 고딕"/>
      <a:font script="Hans" typeface="等线 Light"/>
      <a:font script="Hant" typeface="新細明體"/>
      <a:font script="Arab" typeface="Times New Roman"/>
      <a:font script="Hebr" typeface="Times New Roman"/>
      <a:font script="Thai" typeface="Tahoma"/>
      <a:font script="Ethi" typeface="Nyala"/>
      <a:font script="Beng" typeface="Vrinda"/>
      <a:font script="Gujr" typeface="Shruti"/>
      <a:font script="Khmr" typeface="MoolBoran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Times New Roman"/>
      <a:font script="Uigh" typeface="Microsoft Uighur"/>
      <a:font script="Geor" typeface="Sylfaen"/>
    </a:majorFont>
    <a:minorFont>
      <a:latin typeface="Calibri" panose="020F0502020204030204"/>
      <a:ea typeface=""/>
      <a:cs typeface=""/>
      <a:font script="Jpan" typeface="游ゴシック"/>
      <a:font script="Hang" typeface="맑은 고딕"/>
      <a:font script="Hans" typeface="等线"/>
      <a:font script="Hant" typeface="新細明體"/>
      <a:font script="Arab" typeface="Arial"/>
      <a:font script="Hebr" typeface="Arial"/>
      <a:font script="Thai" typeface="Tahoma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  <a:font script="Geor" typeface="Sylfaen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lumMod val="110000"/>
              <a:satMod val="105000"/>
              <a:tint val="67000"/>
            </a:schemeClr>
          </a:gs>
          <a:gs pos="50000">
            <a:schemeClr val="phClr">
              <a:lumMod val="105000"/>
              <a:satMod val="103000"/>
              <a:tint val="73000"/>
            </a:schemeClr>
          </a:gs>
          <a:gs pos="100000">
            <a:schemeClr val="phClr">
              <a:lumMod val="105000"/>
              <a:satMod val="109000"/>
              <a:tint val="81000"/>
            </a:schemeClr>
          </a:gs>
        </a:gsLst>
        <a:lin ang="5400000" scaled="0"/>
      </a:gradFill>
      <a:gradFill rotWithShape="1">
        <a:gsLst>
          <a:gs pos="0">
            <a:schemeClr val="phClr">
              <a:satMod val="103000"/>
              <a:lumMod val="102000"/>
              <a:tint val="94000"/>
            </a:schemeClr>
          </a:gs>
          <a:gs pos="50000">
            <a:schemeClr val="phClr">
              <a:satMod val="110000"/>
              <a:lumMod val="100000"/>
              <a:shade val="100000"/>
            </a:schemeClr>
          </a:gs>
          <a:gs pos="100000">
            <a:schemeClr val="phClr">
              <a:lumMod val="99000"/>
              <a:satMod val="120000"/>
              <a:shade val="78000"/>
            </a:schemeClr>
          </a:gs>
        </a:gsLst>
        <a:lin ang="5400000" scaled="0"/>
      </a:gradFill>
    </a:fillStyleLst>
    <a:lnStyleLst>
      <a:ln w="6350" cap="flat" cmpd="sng" algn="ctr">
        <a:solidFill>
          <a:schemeClr val="phClr"/>
        </a:solidFill>
        <a:prstDash val="solid"/>
        <a:miter lim="800000"/>
      </a:ln>
      <a:ln w="12700" cap="flat" cmpd="sng" algn="ctr">
        <a:solidFill>
          <a:schemeClr val="phClr"/>
        </a:solidFill>
        <a:prstDash val="solid"/>
        <a:miter lim="800000"/>
      </a:ln>
      <a:ln w="19050" cap="flat" cmpd="sng" algn="ctr">
        <a:solidFill>
          <a:schemeClr val="phClr"/>
        </a:solidFill>
        <a:prstDash val="solid"/>
        <a:miter lim="800000"/>
      </a:ln>
    </a:lnStyleLst>
    <a:effectStyleLst>
      <a:effectStyle>
        <a:effectLst/>
      </a:effectStyle>
      <a:effectStyle>
        <a:effectLst/>
      </a:effectStyle>
      <a:effectStyle>
        <a:effectLst>
          <a:outerShdw blurRad="57150" dist="19050" dir="5400000" algn="ctr" rotWithShape="0">
            <a:srgbClr val="000000">
              <a:alpha val="63000"/>
            </a:srgbClr>
          </a:outerShdw>
        </a:effectLst>
      </a:effectStyle>
    </a:effectStyleLst>
    <a:bgFillStyleLst>
      <a:solidFill>
        <a:schemeClr val="phClr"/>
      </a:solidFill>
      <a:solidFill>
        <a:schemeClr val="phClr">
          <a:tint val="95000"/>
          <a:satMod val="170000"/>
        </a:schemeClr>
      </a:solidFill>
      <a:gradFill rotWithShape="1">
        <a:gsLst>
          <a:gs pos="0">
            <a:schemeClr val="phClr">
              <a:tint val="93000"/>
              <a:satMod val="150000"/>
              <a:shade val="98000"/>
              <a:lumMod val="102000"/>
            </a:schemeClr>
          </a:gs>
          <a:gs pos="50000">
            <a:schemeClr val="phClr">
              <a:tint val="98000"/>
              <a:satMod val="130000"/>
              <a:shade val="90000"/>
              <a:lumMod val="103000"/>
            </a:schemeClr>
          </a:gs>
          <a:gs pos="100000">
            <a:schemeClr val="phClr">
              <a:shade val="63000"/>
              <a:satMod val="120000"/>
            </a:schemeClr>
          </a:gs>
        </a:gsLst>
        <a:lin ang="5400000" scaled="0"/>
      </a:gradFill>
    </a:bgFillStyleLst>
  </a:fmtScheme>
</a:themeOverride>
</file>

<file path=ppt/theme/themeOverride7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44546A"/>
    </a:dk2>
    <a:lt2>
      <a:srgbClr val="E7E6E6"/>
    </a:lt2>
    <a:accent1>
      <a:srgbClr val="5B9BD5"/>
    </a:accent1>
    <a:accent2>
      <a:srgbClr val="ED7D31"/>
    </a:accent2>
    <a:accent3>
      <a:srgbClr val="A5A5A5"/>
    </a:accent3>
    <a:accent4>
      <a:srgbClr val="FFC000"/>
    </a:accent4>
    <a:accent5>
      <a:srgbClr val="4472C4"/>
    </a:accent5>
    <a:accent6>
      <a:srgbClr val="70AD47"/>
    </a:accent6>
    <a:hlink>
      <a:srgbClr val="0563C1"/>
    </a:hlink>
    <a:folHlink>
      <a:srgbClr val="954F72"/>
    </a:folHlink>
  </a:clrScheme>
  <a:fontScheme name="Office">
    <a:majorFont>
      <a:latin typeface="Calibri Light" panose="020F0302020204030204"/>
      <a:ea typeface=""/>
      <a:cs typeface=""/>
      <a:font script="Jpan" typeface="游ゴシック Light"/>
      <a:font script="Hang" typeface="맑은 고딕"/>
      <a:font script="Hans" typeface="等线 Light"/>
      <a:font script="Hant" typeface="新細明體"/>
      <a:font script="Arab" typeface="Times New Roman"/>
      <a:font script="Hebr" typeface="Times New Roman"/>
      <a:font script="Thai" typeface="Tahoma"/>
      <a:font script="Ethi" typeface="Nyala"/>
      <a:font script="Beng" typeface="Vrinda"/>
      <a:font script="Gujr" typeface="Shruti"/>
      <a:font script="Khmr" typeface="MoolBoran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Times New Roman"/>
      <a:font script="Uigh" typeface="Microsoft Uighur"/>
      <a:font script="Geor" typeface="Sylfaen"/>
    </a:majorFont>
    <a:minorFont>
      <a:latin typeface="Calibri" panose="020F0502020204030204"/>
      <a:ea typeface=""/>
      <a:cs typeface=""/>
      <a:font script="Jpan" typeface="游ゴシック"/>
      <a:font script="Hang" typeface="맑은 고딕"/>
      <a:font script="Hans" typeface="等线"/>
      <a:font script="Hant" typeface="新細明體"/>
      <a:font script="Arab" typeface="Arial"/>
      <a:font script="Hebr" typeface="Arial"/>
      <a:font script="Thai" typeface="Tahoma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  <a:font script="Geor" typeface="Sylfaen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lumMod val="110000"/>
              <a:satMod val="105000"/>
              <a:tint val="67000"/>
            </a:schemeClr>
          </a:gs>
          <a:gs pos="50000">
            <a:schemeClr val="phClr">
              <a:lumMod val="105000"/>
              <a:satMod val="103000"/>
              <a:tint val="73000"/>
            </a:schemeClr>
          </a:gs>
          <a:gs pos="100000">
            <a:schemeClr val="phClr">
              <a:lumMod val="105000"/>
              <a:satMod val="109000"/>
              <a:tint val="81000"/>
            </a:schemeClr>
          </a:gs>
        </a:gsLst>
        <a:lin ang="5400000" scaled="0"/>
      </a:gradFill>
      <a:gradFill rotWithShape="1">
        <a:gsLst>
          <a:gs pos="0">
            <a:schemeClr val="phClr">
              <a:satMod val="103000"/>
              <a:lumMod val="102000"/>
              <a:tint val="94000"/>
            </a:schemeClr>
          </a:gs>
          <a:gs pos="50000">
            <a:schemeClr val="phClr">
              <a:satMod val="110000"/>
              <a:lumMod val="100000"/>
              <a:shade val="100000"/>
            </a:schemeClr>
          </a:gs>
          <a:gs pos="100000">
            <a:schemeClr val="phClr">
              <a:lumMod val="99000"/>
              <a:satMod val="120000"/>
              <a:shade val="78000"/>
            </a:schemeClr>
          </a:gs>
        </a:gsLst>
        <a:lin ang="5400000" scaled="0"/>
      </a:gradFill>
    </a:fillStyleLst>
    <a:lnStyleLst>
      <a:ln w="6350" cap="flat" cmpd="sng" algn="ctr">
        <a:solidFill>
          <a:schemeClr val="phClr"/>
        </a:solidFill>
        <a:prstDash val="solid"/>
        <a:miter lim="800000"/>
      </a:ln>
      <a:ln w="12700" cap="flat" cmpd="sng" algn="ctr">
        <a:solidFill>
          <a:schemeClr val="phClr"/>
        </a:solidFill>
        <a:prstDash val="solid"/>
        <a:miter lim="800000"/>
      </a:ln>
      <a:ln w="19050" cap="flat" cmpd="sng" algn="ctr">
        <a:solidFill>
          <a:schemeClr val="phClr"/>
        </a:solidFill>
        <a:prstDash val="solid"/>
        <a:miter lim="800000"/>
      </a:ln>
    </a:lnStyleLst>
    <a:effectStyleLst>
      <a:effectStyle>
        <a:effectLst/>
      </a:effectStyle>
      <a:effectStyle>
        <a:effectLst/>
      </a:effectStyle>
      <a:effectStyle>
        <a:effectLst>
          <a:outerShdw blurRad="57150" dist="19050" dir="5400000" algn="ctr" rotWithShape="0">
            <a:srgbClr val="000000">
              <a:alpha val="63000"/>
            </a:srgbClr>
          </a:outerShdw>
        </a:effectLst>
      </a:effectStyle>
    </a:effectStyleLst>
    <a:bgFillStyleLst>
      <a:solidFill>
        <a:schemeClr val="phClr"/>
      </a:solidFill>
      <a:solidFill>
        <a:schemeClr val="phClr">
          <a:tint val="95000"/>
          <a:satMod val="170000"/>
        </a:schemeClr>
      </a:solidFill>
      <a:gradFill rotWithShape="1">
        <a:gsLst>
          <a:gs pos="0">
            <a:schemeClr val="phClr">
              <a:tint val="93000"/>
              <a:satMod val="150000"/>
              <a:shade val="98000"/>
              <a:lumMod val="102000"/>
            </a:schemeClr>
          </a:gs>
          <a:gs pos="50000">
            <a:schemeClr val="phClr">
              <a:tint val="98000"/>
              <a:satMod val="130000"/>
              <a:shade val="90000"/>
              <a:lumMod val="103000"/>
            </a:schemeClr>
          </a:gs>
          <a:gs pos="100000">
            <a:schemeClr val="phClr">
              <a:shade val="63000"/>
              <a:satMod val="120000"/>
            </a:schemeClr>
          </a:gs>
        </a:gsLst>
        <a:lin ang="5400000" scaled="0"/>
      </a:gradFill>
    </a:bgFillStyleLst>
  </a:fmtScheme>
</a:themeOverride>
</file>

<file path=ppt/theme/themeOverride8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44546A"/>
    </a:dk2>
    <a:lt2>
      <a:srgbClr val="E7E6E6"/>
    </a:lt2>
    <a:accent1>
      <a:srgbClr val="5B9BD5"/>
    </a:accent1>
    <a:accent2>
      <a:srgbClr val="ED7D31"/>
    </a:accent2>
    <a:accent3>
      <a:srgbClr val="A5A5A5"/>
    </a:accent3>
    <a:accent4>
      <a:srgbClr val="FFC000"/>
    </a:accent4>
    <a:accent5>
      <a:srgbClr val="4472C4"/>
    </a:accent5>
    <a:accent6>
      <a:srgbClr val="70AD47"/>
    </a:accent6>
    <a:hlink>
      <a:srgbClr val="0563C1"/>
    </a:hlink>
    <a:folHlink>
      <a:srgbClr val="954F72"/>
    </a:folHlink>
  </a:clrScheme>
  <a:fontScheme name="Office">
    <a:majorFont>
      <a:latin typeface="Calibri Light" panose="020F0302020204030204"/>
      <a:ea typeface=""/>
      <a:cs typeface=""/>
      <a:font script="Jpan" typeface="游ゴシック Light"/>
      <a:font script="Hang" typeface="맑은 고딕"/>
      <a:font script="Hans" typeface="等线 Light"/>
      <a:font script="Hant" typeface="新細明體"/>
      <a:font script="Arab" typeface="Times New Roman"/>
      <a:font script="Hebr" typeface="Times New Roman"/>
      <a:font script="Thai" typeface="Tahoma"/>
      <a:font script="Ethi" typeface="Nyala"/>
      <a:font script="Beng" typeface="Vrinda"/>
      <a:font script="Gujr" typeface="Shruti"/>
      <a:font script="Khmr" typeface="MoolBoran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Times New Roman"/>
      <a:font script="Uigh" typeface="Microsoft Uighur"/>
      <a:font script="Geor" typeface="Sylfaen"/>
    </a:majorFont>
    <a:minorFont>
      <a:latin typeface="Calibri" panose="020F0502020204030204"/>
      <a:ea typeface=""/>
      <a:cs typeface=""/>
      <a:font script="Jpan" typeface="游ゴシック"/>
      <a:font script="Hang" typeface="맑은 고딕"/>
      <a:font script="Hans" typeface="等线"/>
      <a:font script="Hant" typeface="新細明體"/>
      <a:font script="Arab" typeface="Arial"/>
      <a:font script="Hebr" typeface="Arial"/>
      <a:font script="Thai" typeface="Tahoma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  <a:font script="Geor" typeface="Sylfaen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lumMod val="110000"/>
              <a:satMod val="105000"/>
              <a:tint val="67000"/>
            </a:schemeClr>
          </a:gs>
          <a:gs pos="50000">
            <a:schemeClr val="phClr">
              <a:lumMod val="105000"/>
              <a:satMod val="103000"/>
              <a:tint val="73000"/>
            </a:schemeClr>
          </a:gs>
          <a:gs pos="100000">
            <a:schemeClr val="phClr">
              <a:lumMod val="105000"/>
              <a:satMod val="109000"/>
              <a:tint val="81000"/>
            </a:schemeClr>
          </a:gs>
        </a:gsLst>
        <a:lin ang="5400000" scaled="0"/>
      </a:gradFill>
      <a:gradFill rotWithShape="1">
        <a:gsLst>
          <a:gs pos="0">
            <a:schemeClr val="phClr">
              <a:satMod val="103000"/>
              <a:lumMod val="102000"/>
              <a:tint val="94000"/>
            </a:schemeClr>
          </a:gs>
          <a:gs pos="50000">
            <a:schemeClr val="phClr">
              <a:satMod val="110000"/>
              <a:lumMod val="100000"/>
              <a:shade val="100000"/>
            </a:schemeClr>
          </a:gs>
          <a:gs pos="100000">
            <a:schemeClr val="phClr">
              <a:lumMod val="99000"/>
              <a:satMod val="120000"/>
              <a:shade val="78000"/>
            </a:schemeClr>
          </a:gs>
        </a:gsLst>
        <a:lin ang="5400000" scaled="0"/>
      </a:gradFill>
    </a:fillStyleLst>
    <a:lnStyleLst>
      <a:ln w="6350" cap="flat" cmpd="sng" algn="ctr">
        <a:solidFill>
          <a:schemeClr val="phClr"/>
        </a:solidFill>
        <a:prstDash val="solid"/>
        <a:miter lim="800000"/>
      </a:ln>
      <a:ln w="12700" cap="flat" cmpd="sng" algn="ctr">
        <a:solidFill>
          <a:schemeClr val="phClr"/>
        </a:solidFill>
        <a:prstDash val="solid"/>
        <a:miter lim="800000"/>
      </a:ln>
      <a:ln w="19050" cap="flat" cmpd="sng" algn="ctr">
        <a:solidFill>
          <a:schemeClr val="phClr"/>
        </a:solidFill>
        <a:prstDash val="solid"/>
        <a:miter lim="800000"/>
      </a:ln>
    </a:lnStyleLst>
    <a:effectStyleLst>
      <a:effectStyle>
        <a:effectLst/>
      </a:effectStyle>
      <a:effectStyle>
        <a:effectLst/>
      </a:effectStyle>
      <a:effectStyle>
        <a:effectLst>
          <a:outerShdw blurRad="57150" dist="19050" dir="5400000" algn="ctr" rotWithShape="0">
            <a:srgbClr val="000000">
              <a:alpha val="63000"/>
            </a:srgbClr>
          </a:outerShdw>
        </a:effectLst>
      </a:effectStyle>
    </a:effectStyleLst>
    <a:bgFillStyleLst>
      <a:solidFill>
        <a:schemeClr val="phClr"/>
      </a:solidFill>
      <a:solidFill>
        <a:schemeClr val="phClr">
          <a:tint val="95000"/>
          <a:satMod val="170000"/>
        </a:schemeClr>
      </a:solidFill>
      <a:gradFill rotWithShape="1">
        <a:gsLst>
          <a:gs pos="0">
            <a:schemeClr val="phClr">
              <a:tint val="93000"/>
              <a:satMod val="150000"/>
              <a:shade val="98000"/>
              <a:lumMod val="102000"/>
            </a:schemeClr>
          </a:gs>
          <a:gs pos="50000">
            <a:schemeClr val="phClr">
              <a:tint val="98000"/>
              <a:satMod val="130000"/>
              <a:shade val="90000"/>
              <a:lumMod val="103000"/>
            </a:schemeClr>
          </a:gs>
          <a:gs pos="100000">
            <a:schemeClr val="phClr">
              <a:shade val="63000"/>
              <a:satMod val="120000"/>
            </a:schemeClr>
          </a:gs>
        </a:gsLst>
        <a:lin ang="5400000" scaled="0"/>
      </a:gradFill>
    </a:bgFillStyleLst>
  </a:fmtScheme>
</a:themeOverride>
</file>

<file path=ppt/theme/themeOverride9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44546A"/>
    </a:dk2>
    <a:lt2>
      <a:srgbClr val="E7E6E6"/>
    </a:lt2>
    <a:accent1>
      <a:srgbClr val="5B9BD5"/>
    </a:accent1>
    <a:accent2>
      <a:srgbClr val="ED7D31"/>
    </a:accent2>
    <a:accent3>
      <a:srgbClr val="A5A5A5"/>
    </a:accent3>
    <a:accent4>
      <a:srgbClr val="FFC000"/>
    </a:accent4>
    <a:accent5>
      <a:srgbClr val="4472C4"/>
    </a:accent5>
    <a:accent6>
      <a:srgbClr val="70AD47"/>
    </a:accent6>
    <a:hlink>
      <a:srgbClr val="0563C1"/>
    </a:hlink>
    <a:folHlink>
      <a:srgbClr val="954F72"/>
    </a:folHlink>
  </a:clrScheme>
  <a:fontScheme name="Office">
    <a:majorFont>
      <a:latin typeface="Calibri Light" panose="020F0302020204030204"/>
      <a:ea typeface=""/>
      <a:cs typeface=""/>
      <a:font script="Jpan" typeface="游ゴシック Light"/>
      <a:font script="Hang" typeface="맑은 고딕"/>
      <a:font script="Hans" typeface="等线 Light"/>
      <a:font script="Hant" typeface="新細明體"/>
      <a:font script="Arab" typeface="Times New Roman"/>
      <a:font script="Hebr" typeface="Times New Roman"/>
      <a:font script="Thai" typeface="Tahoma"/>
      <a:font script="Ethi" typeface="Nyala"/>
      <a:font script="Beng" typeface="Vrinda"/>
      <a:font script="Gujr" typeface="Shruti"/>
      <a:font script="Khmr" typeface="MoolBoran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Times New Roman"/>
      <a:font script="Uigh" typeface="Microsoft Uighur"/>
      <a:font script="Geor" typeface="Sylfaen"/>
    </a:majorFont>
    <a:minorFont>
      <a:latin typeface="Calibri" panose="020F0502020204030204"/>
      <a:ea typeface=""/>
      <a:cs typeface=""/>
      <a:font script="Jpan" typeface="游ゴシック"/>
      <a:font script="Hang" typeface="맑은 고딕"/>
      <a:font script="Hans" typeface="等线"/>
      <a:font script="Hant" typeface="新細明體"/>
      <a:font script="Arab" typeface="Arial"/>
      <a:font script="Hebr" typeface="Arial"/>
      <a:font script="Thai" typeface="Tahoma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  <a:font script="Geor" typeface="Sylfaen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lumMod val="110000"/>
              <a:satMod val="105000"/>
              <a:tint val="67000"/>
            </a:schemeClr>
          </a:gs>
          <a:gs pos="50000">
            <a:schemeClr val="phClr">
              <a:lumMod val="105000"/>
              <a:satMod val="103000"/>
              <a:tint val="73000"/>
            </a:schemeClr>
          </a:gs>
          <a:gs pos="100000">
            <a:schemeClr val="phClr">
              <a:lumMod val="105000"/>
              <a:satMod val="109000"/>
              <a:tint val="81000"/>
            </a:schemeClr>
          </a:gs>
        </a:gsLst>
        <a:lin ang="5400000" scaled="0"/>
      </a:gradFill>
      <a:gradFill rotWithShape="1">
        <a:gsLst>
          <a:gs pos="0">
            <a:schemeClr val="phClr">
              <a:satMod val="103000"/>
              <a:lumMod val="102000"/>
              <a:tint val="94000"/>
            </a:schemeClr>
          </a:gs>
          <a:gs pos="50000">
            <a:schemeClr val="phClr">
              <a:satMod val="110000"/>
              <a:lumMod val="100000"/>
              <a:shade val="100000"/>
            </a:schemeClr>
          </a:gs>
          <a:gs pos="100000">
            <a:schemeClr val="phClr">
              <a:lumMod val="99000"/>
              <a:satMod val="120000"/>
              <a:shade val="78000"/>
            </a:schemeClr>
          </a:gs>
        </a:gsLst>
        <a:lin ang="5400000" scaled="0"/>
      </a:gradFill>
    </a:fillStyleLst>
    <a:lnStyleLst>
      <a:ln w="6350" cap="flat" cmpd="sng" algn="ctr">
        <a:solidFill>
          <a:schemeClr val="phClr"/>
        </a:solidFill>
        <a:prstDash val="solid"/>
        <a:miter lim="800000"/>
      </a:ln>
      <a:ln w="12700" cap="flat" cmpd="sng" algn="ctr">
        <a:solidFill>
          <a:schemeClr val="phClr"/>
        </a:solidFill>
        <a:prstDash val="solid"/>
        <a:miter lim="800000"/>
      </a:ln>
      <a:ln w="19050" cap="flat" cmpd="sng" algn="ctr">
        <a:solidFill>
          <a:schemeClr val="phClr"/>
        </a:solidFill>
        <a:prstDash val="solid"/>
        <a:miter lim="800000"/>
      </a:ln>
    </a:lnStyleLst>
    <a:effectStyleLst>
      <a:effectStyle>
        <a:effectLst/>
      </a:effectStyle>
      <a:effectStyle>
        <a:effectLst/>
      </a:effectStyle>
      <a:effectStyle>
        <a:effectLst>
          <a:outerShdw blurRad="57150" dist="19050" dir="5400000" algn="ctr" rotWithShape="0">
            <a:srgbClr val="000000">
              <a:alpha val="63000"/>
            </a:srgbClr>
          </a:outerShdw>
        </a:effectLst>
      </a:effectStyle>
    </a:effectStyleLst>
    <a:bgFillStyleLst>
      <a:solidFill>
        <a:schemeClr val="phClr"/>
      </a:solidFill>
      <a:solidFill>
        <a:schemeClr val="phClr">
          <a:tint val="95000"/>
          <a:satMod val="170000"/>
        </a:schemeClr>
      </a:solidFill>
      <a:gradFill rotWithShape="1">
        <a:gsLst>
          <a:gs pos="0">
            <a:schemeClr val="phClr">
              <a:tint val="93000"/>
              <a:satMod val="150000"/>
              <a:shade val="98000"/>
              <a:lumMod val="102000"/>
            </a:schemeClr>
          </a:gs>
          <a:gs pos="50000">
            <a:schemeClr val="phClr">
              <a:tint val="98000"/>
              <a:satMod val="130000"/>
              <a:shade val="90000"/>
              <a:lumMod val="103000"/>
            </a:schemeClr>
          </a:gs>
          <a:gs pos="100000">
            <a:schemeClr val="phClr">
              <a:shade val="63000"/>
              <a:satMod val="120000"/>
            </a:schemeClr>
          </a:gs>
        </a:gsLst>
        <a:lin ang="5400000" scaled="0"/>
      </a:gradFill>
    </a:bgFillStyleLst>
  </a:fmtScheme>
</a:themeOverride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42082</TotalTime>
  <Words>972</Words>
  <Application>Microsoft Office PowerPoint</Application>
  <PresentationFormat>Widescreen</PresentationFormat>
  <Paragraphs>185</Paragraphs>
  <Slides>21</Slides>
  <Notes>2</Notes>
  <HiddenSlides>0</HiddenSlides>
  <MMClips>2</MMClips>
  <ScaleCrop>false</ScaleCrop>
  <HeadingPairs>
    <vt:vector size="6" baseType="variant">
      <vt:variant>
        <vt:lpstr>Fonts Used</vt:lpstr>
      </vt:variant>
      <vt:variant>
        <vt:i4>3</vt:i4>
      </vt:variant>
      <vt:variant>
        <vt:lpstr>Theme</vt:lpstr>
      </vt:variant>
      <vt:variant>
        <vt:i4>2</vt:i4>
      </vt:variant>
      <vt:variant>
        <vt:lpstr>Slide Titles</vt:lpstr>
      </vt:variant>
      <vt:variant>
        <vt:i4>21</vt:i4>
      </vt:variant>
    </vt:vector>
  </HeadingPairs>
  <TitlesOfParts>
    <vt:vector size="26" baseType="lpstr">
      <vt:lpstr>Arial</vt:lpstr>
      <vt:lpstr>Calibri</vt:lpstr>
      <vt:lpstr>Times New Roman</vt:lpstr>
      <vt:lpstr>Good FAA Template</vt:lpstr>
      <vt:lpstr>1_Good FAA Template</vt:lpstr>
      <vt:lpstr>UN Battery Classification Test Method Development and Testing</vt:lpstr>
      <vt:lpstr>Introduction</vt:lpstr>
      <vt:lpstr>Lithium Battery Classification</vt:lpstr>
      <vt:lpstr>Battery Gas Volume Measurements</vt:lpstr>
      <vt:lpstr>Battery Gas Volume Measurements</vt:lpstr>
      <vt:lpstr>Battery Gas Volume Measurements</vt:lpstr>
      <vt:lpstr>Battery Gas Volume Measurements</vt:lpstr>
      <vt:lpstr>Battery Gas Volume Measurements</vt:lpstr>
      <vt:lpstr>Battery Gas Volume Measurements</vt:lpstr>
      <vt:lpstr>Battery Gas Volume Measurements</vt:lpstr>
      <vt:lpstr>Battery Gas Volume Measurements</vt:lpstr>
      <vt:lpstr>Battery Gas Volume Measurements</vt:lpstr>
      <vt:lpstr>Battery Propagation Testing</vt:lpstr>
      <vt:lpstr>Battery Propagation Testing</vt:lpstr>
      <vt:lpstr>Battery Propagation Testing</vt:lpstr>
      <vt:lpstr>Battery Propagation Testing</vt:lpstr>
      <vt:lpstr>Battery Propagation Testing</vt:lpstr>
      <vt:lpstr>Battery Propagation Testing</vt:lpstr>
      <vt:lpstr>PowerPoint Presentation</vt:lpstr>
      <vt:lpstr>Conclusion and Future Work</vt:lpstr>
      <vt:lpstr>Questions?</vt:lpstr>
    </vt:vector>
  </TitlesOfParts>
  <Company>Federal Aviation Administration</Company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Rehn, Steven (FAA)</dc:creator>
  <cp:lastModifiedBy>Michael Donio</cp:lastModifiedBy>
  <cp:revision>773</cp:revision>
  <cp:lastPrinted>2018-10-29T13:00:42Z</cp:lastPrinted>
  <dcterms:created xsi:type="dcterms:W3CDTF">2015-02-20T15:53:38Z</dcterms:created>
  <dcterms:modified xsi:type="dcterms:W3CDTF">2023-08-02T14:12:16Z</dcterms:modified>
</cp:coreProperties>
</file>